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12" r:id="rId1"/>
  </p:sldMasterIdLst>
  <p:notesMasterIdLst>
    <p:notesMasterId r:id="rId16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viewProps" Target="view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notesMaster" Target="notesMasters/notesMaster1.xml"/><Relationship Id="rId20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3C85663-CB30-475D-9EDA-6CCDF1248768}" type="datetimeFigureOut">
              <a:rPr lang="en-US" smtClean="0"/>
              <a:t>1/30/2023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7C77B21-E7A1-4E84-A13F-BBED2E413FE4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322512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5" name="Espace réservé de l'image des diapositives 1">
            <a:extLst>
              <a:ext uri="{FF2B5EF4-FFF2-40B4-BE49-F238E27FC236}">
                <a16:creationId xmlns:a16="http://schemas.microsoft.com/office/drawing/2014/main" id="{161FE735-3988-4C97-8F8C-E57053CA783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1506" name="Espace réservé des commentaires 2">
            <a:extLst>
              <a:ext uri="{FF2B5EF4-FFF2-40B4-BE49-F238E27FC236}">
                <a16:creationId xmlns:a16="http://schemas.microsoft.com/office/drawing/2014/main" id="{E9BCB0E3-1F7A-41D5-B2FE-E284185D04E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1507" name="Espace réservé du numéro de diapositive 3">
            <a:extLst>
              <a:ext uri="{FF2B5EF4-FFF2-40B4-BE49-F238E27FC236}">
                <a16:creationId xmlns:a16="http://schemas.microsoft.com/office/drawing/2014/main" id="{F01EB3BE-29B5-49CE-AB2D-892BAB66960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A1698563-35A1-4C95-964F-486CDD5A5F49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730057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9">
            <a:extLst>
              <a:ext uri="{FF2B5EF4-FFF2-40B4-BE49-F238E27FC236}">
                <a16:creationId xmlns:a16="http://schemas.microsoft.com/office/drawing/2014/main" id="{247C23B6-367C-4025-8F82-69CA09765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7638" y="6310313"/>
            <a:ext cx="8724900" cy="223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50000"/>
              </a:spcBef>
            </a:pPr>
            <a:r>
              <a:rPr lang="fr-FR" altLang="fr-FR" sz="1000" b="1">
                <a:solidFill>
                  <a:schemeClr val="bg1"/>
                </a:solidFill>
                <a:cs typeface="Arial" panose="020B0604020202020204" pitchFamily="34" charset="0"/>
              </a:rPr>
              <a:t>Servier Medical Art de Servier est mis à disposition selon les termes de la licence Creative Commons Attribution 3.0 France</a:t>
            </a:r>
            <a:endParaRPr lang="en-US" altLang="fr-FR" sz="1000" b="1">
              <a:solidFill>
                <a:schemeClr val="bg1"/>
              </a:solidFill>
              <a:cs typeface="Arial" panose="020B0604020202020204" pitchFamily="34" charset="0"/>
            </a:endParaRPr>
          </a:p>
        </p:txBody>
      </p:sp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039883" y="1796819"/>
            <a:ext cx="6730901" cy="3167789"/>
          </a:xfrm>
        </p:spPr>
        <p:txBody>
          <a:bodyPr/>
          <a:lstStyle>
            <a:lvl1pPr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9" name="Espace réservé pour une image  8"/>
          <p:cNvSpPr>
            <a:spLocks noGrp="1"/>
          </p:cNvSpPr>
          <p:nvPr>
            <p:ph type="pic" sz="quarter" idx="10"/>
          </p:nvPr>
        </p:nvSpPr>
        <p:spPr>
          <a:xfrm>
            <a:off x="527382" y="665030"/>
            <a:ext cx="4127500" cy="5431367"/>
          </a:xfrm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</a:p>
        </p:txBody>
      </p:sp>
    </p:spTree>
    <p:extLst>
      <p:ext uri="{BB962C8B-B14F-4D97-AF65-F5344CB8AC3E}">
        <p14:creationId xmlns:p14="http://schemas.microsoft.com/office/powerpoint/2010/main" val="145698861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9">
            <a:extLst>
              <a:ext uri="{FF2B5EF4-FFF2-40B4-BE49-F238E27FC236}">
                <a16:creationId xmlns:a16="http://schemas.microsoft.com/office/drawing/2014/main" id="{8F1EA7D0-7123-4476-BA38-4E004B4CC0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-49213" y="6438900"/>
            <a:ext cx="8724901" cy="223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50000"/>
              </a:spcBef>
            </a:pPr>
            <a:r>
              <a:rPr lang="fr-FR" altLang="fr-FR" sz="1000" b="1" dirty="0">
                <a:solidFill>
                  <a:srgbClr val="D4D4D4"/>
                </a:solidFill>
                <a:cs typeface="Arial" panose="020B0604020202020204" pitchFamily="34" charset="0"/>
              </a:rPr>
              <a:t>Servier </a:t>
            </a:r>
            <a:r>
              <a:rPr lang="fr-FR" altLang="fr-FR" sz="1000" b="1" dirty="0" err="1">
                <a:solidFill>
                  <a:srgbClr val="D4D4D4"/>
                </a:solidFill>
                <a:cs typeface="Arial" panose="020B0604020202020204" pitchFamily="34" charset="0"/>
              </a:rPr>
              <a:t>Medical</a:t>
            </a:r>
            <a:r>
              <a:rPr lang="fr-FR" altLang="fr-FR" sz="1000" b="1" dirty="0">
                <a:solidFill>
                  <a:srgbClr val="D4D4D4"/>
                </a:solidFill>
                <a:cs typeface="Arial" panose="020B0604020202020204" pitchFamily="34" charset="0"/>
              </a:rPr>
              <a:t> Art de Servier est mis à disposition selon les termes de la licence Creative Commons Attribution 3.0 France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18404984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00456" y="5968794"/>
            <a:ext cx="1839912" cy="614773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35" r:id="rId1"/>
    <p:sldLayoutId id="2147483736" r:id="rId2"/>
    <p:sldLayoutId id="2147483737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5855648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C646C7F1-5DF2-4CB9-AF2C-9AFFA96BC0F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Uterus</a:t>
            </a:r>
          </a:p>
        </p:txBody>
      </p:sp>
      <p:grpSp>
        <p:nvGrpSpPr>
          <p:cNvPr id="29698" name="Group 228">
            <a:extLst>
              <a:ext uri="{FF2B5EF4-FFF2-40B4-BE49-F238E27FC236}">
                <a16:creationId xmlns:a16="http://schemas.microsoft.com/office/drawing/2014/main" id="{63EA0928-BDEA-4F63-B739-754F85F3B962}"/>
              </a:ext>
            </a:extLst>
          </p:cNvPr>
          <p:cNvGrpSpPr>
            <a:grpSpLocks/>
          </p:cNvGrpSpPr>
          <p:nvPr/>
        </p:nvGrpSpPr>
        <p:grpSpPr bwMode="auto">
          <a:xfrm>
            <a:off x="3840163" y="2057400"/>
            <a:ext cx="4511675" cy="3311525"/>
            <a:chOff x="1459" y="1346"/>
            <a:chExt cx="2842" cy="2086"/>
          </a:xfrm>
        </p:grpSpPr>
        <p:grpSp>
          <p:nvGrpSpPr>
            <p:cNvPr id="29699" name="Group 206">
              <a:extLst>
                <a:ext uri="{FF2B5EF4-FFF2-40B4-BE49-F238E27FC236}">
                  <a16:creationId xmlns:a16="http://schemas.microsoft.com/office/drawing/2014/main" id="{A116F831-21C0-43A3-A74F-762033719B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9" y="1346"/>
              <a:ext cx="2842" cy="2086"/>
              <a:chOff x="1459" y="1346"/>
              <a:chExt cx="2842" cy="2086"/>
            </a:xfrm>
          </p:grpSpPr>
          <p:sp>
            <p:nvSpPr>
              <p:cNvPr id="29721" name="Freeform 6">
                <a:extLst>
                  <a:ext uri="{FF2B5EF4-FFF2-40B4-BE49-F238E27FC236}">
                    <a16:creationId xmlns:a16="http://schemas.microsoft.com/office/drawing/2014/main" id="{10095767-4ADF-4755-8F0A-E13B03FE5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349"/>
                <a:ext cx="1306" cy="349"/>
              </a:xfrm>
              <a:custGeom>
                <a:avLst/>
                <a:gdLst>
                  <a:gd name="T0" fmla="*/ 7583 w 542"/>
                  <a:gd name="T1" fmla="*/ 2022 h 145"/>
                  <a:gd name="T2" fmla="*/ 6887 w 542"/>
                  <a:gd name="T3" fmla="*/ 1309 h 145"/>
                  <a:gd name="T4" fmla="*/ 3790 w 542"/>
                  <a:gd name="T5" fmla="*/ 0 h 145"/>
                  <a:gd name="T6" fmla="*/ 684 w 542"/>
                  <a:gd name="T7" fmla="*/ 1309 h 145"/>
                  <a:gd name="T8" fmla="*/ 0 w 542"/>
                  <a:gd name="T9" fmla="*/ 2022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2" h="145">
                    <a:moveTo>
                      <a:pt x="542" y="145"/>
                    </a:moveTo>
                    <a:cubicBezTo>
                      <a:pt x="526" y="132"/>
                      <a:pt x="506" y="108"/>
                      <a:pt x="492" y="94"/>
                    </a:cubicBezTo>
                    <a:cubicBezTo>
                      <a:pt x="416" y="17"/>
                      <a:pt x="327" y="0"/>
                      <a:pt x="271" y="0"/>
                    </a:cubicBezTo>
                    <a:cubicBezTo>
                      <a:pt x="215" y="0"/>
                      <a:pt x="126" y="17"/>
                      <a:pt x="49" y="94"/>
                    </a:cubicBezTo>
                    <a:cubicBezTo>
                      <a:pt x="36" y="108"/>
                      <a:pt x="16" y="132"/>
                      <a:pt x="0" y="145"/>
                    </a:cubicBezTo>
                  </a:path>
                </a:pathLst>
              </a:custGeom>
              <a:solidFill>
                <a:srgbClr val="D37B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2" name="Freeform 7">
                <a:extLst>
                  <a:ext uri="{FF2B5EF4-FFF2-40B4-BE49-F238E27FC236}">
                    <a16:creationId xmlns:a16="http://schemas.microsoft.com/office/drawing/2014/main" id="{80F9DD98-B3BB-4595-A09F-2327B3410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346"/>
                <a:ext cx="728" cy="326"/>
              </a:xfrm>
              <a:custGeom>
                <a:avLst/>
                <a:gdLst>
                  <a:gd name="T0" fmla="*/ 3695 w 302"/>
                  <a:gd name="T1" fmla="*/ 1335 h 135"/>
                  <a:gd name="T2" fmla="*/ 894 w 302"/>
                  <a:gd name="T3" fmla="*/ 29 h 135"/>
                  <a:gd name="T4" fmla="*/ 911 w 302"/>
                  <a:gd name="T5" fmla="*/ 29 h 135"/>
                  <a:gd name="T6" fmla="*/ 1063 w 302"/>
                  <a:gd name="T7" fmla="*/ 210 h 135"/>
                  <a:gd name="T8" fmla="*/ 865 w 302"/>
                  <a:gd name="T9" fmla="*/ 396 h 135"/>
                  <a:gd name="T10" fmla="*/ 0 w 302"/>
                  <a:gd name="T11" fmla="*/ 589 h 135"/>
                  <a:gd name="T12" fmla="*/ 1174 w 302"/>
                  <a:gd name="T13" fmla="*/ 775 h 135"/>
                  <a:gd name="T14" fmla="*/ 3249 w 302"/>
                  <a:gd name="T15" fmla="*/ 1364 h 135"/>
                  <a:gd name="T16" fmla="*/ 4231 w 302"/>
                  <a:gd name="T17" fmla="*/ 1900 h 135"/>
                  <a:gd name="T18" fmla="*/ 3695 w 302"/>
                  <a:gd name="T19" fmla="*/ 1335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2" h="135">
                    <a:moveTo>
                      <a:pt x="264" y="95"/>
                    </a:moveTo>
                    <a:cubicBezTo>
                      <a:pt x="197" y="27"/>
                      <a:pt x="120" y="6"/>
                      <a:pt x="64" y="2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71" y="0"/>
                      <a:pt x="77" y="10"/>
                      <a:pt x="76" y="15"/>
                    </a:cubicBezTo>
                    <a:cubicBezTo>
                      <a:pt x="76" y="22"/>
                      <a:pt x="68" y="26"/>
                      <a:pt x="62" y="28"/>
                    </a:cubicBezTo>
                    <a:cubicBezTo>
                      <a:pt x="42" y="34"/>
                      <a:pt x="20" y="36"/>
                      <a:pt x="0" y="42"/>
                    </a:cubicBezTo>
                    <a:cubicBezTo>
                      <a:pt x="28" y="47"/>
                      <a:pt x="56" y="49"/>
                      <a:pt x="84" y="55"/>
                    </a:cubicBezTo>
                    <a:cubicBezTo>
                      <a:pt x="134" y="67"/>
                      <a:pt x="185" y="75"/>
                      <a:pt x="232" y="97"/>
                    </a:cubicBezTo>
                    <a:cubicBezTo>
                      <a:pt x="255" y="108"/>
                      <a:pt x="279" y="121"/>
                      <a:pt x="302" y="135"/>
                    </a:cubicBezTo>
                    <a:cubicBezTo>
                      <a:pt x="289" y="122"/>
                      <a:pt x="275" y="106"/>
                      <a:pt x="264" y="95"/>
                    </a:cubicBezTo>
                    <a:close/>
                  </a:path>
                </a:pathLst>
              </a:custGeom>
              <a:solidFill>
                <a:srgbClr val="CA5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3" name="Freeform 8">
                <a:extLst>
                  <a:ext uri="{FF2B5EF4-FFF2-40B4-BE49-F238E27FC236}">
                    <a16:creationId xmlns:a16="http://schemas.microsoft.com/office/drawing/2014/main" id="{C4203094-6ADE-446A-8001-3D2C5A03F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636"/>
                <a:ext cx="2734" cy="1784"/>
              </a:xfrm>
              <a:custGeom>
                <a:avLst/>
                <a:gdLst>
                  <a:gd name="T0" fmla="*/ 12515 w 1134"/>
                  <a:gd name="T1" fmla="*/ 436 h 740"/>
                  <a:gd name="T2" fmla="*/ 9586 w 1134"/>
                  <a:gd name="T3" fmla="*/ 210 h 740"/>
                  <a:gd name="T4" fmla="*/ 9080 w 1134"/>
                  <a:gd name="T5" fmla="*/ 140 h 740"/>
                  <a:gd name="T6" fmla="*/ 8742 w 1134"/>
                  <a:gd name="T7" fmla="*/ 82 h 740"/>
                  <a:gd name="T8" fmla="*/ 8549 w 1134"/>
                  <a:gd name="T9" fmla="*/ 70 h 740"/>
                  <a:gd name="T10" fmla="*/ 8224 w 1134"/>
                  <a:gd name="T11" fmla="*/ 41 h 740"/>
                  <a:gd name="T12" fmla="*/ 7975 w 1134"/>
                  <a:gd name="T13" fmla="*/ 0 h 740"/>
                  <a:gd name="T14" fmla="*/ 7720 w 1134"/>
                  <a:gd name="T15" fmla="*/ 41 h 740"/>
                  <a:gd name="T16" fmla="*/ 7527 w 1134"/>
                  <a:gd name="T17" fmla="*/ 82 h 740"/>
                  <a:gd name="T18" fmla="*/ 7242 w 1134"/>
                  <a:gd name="T19" fmla="*/ 82 h 740"/>
                  <a:gd name="T20" fmla="*/ 6934 w 1134"/>
                  <a:gd name="T21" fmla="*/ 111 h 740"/>
                  <a:gd name="T22" fmla="*/ 6587 w 1134"/>
                  <a:gd name="T23" fmla="*/ 181 h 740"/>
                  <a:gd name="T24" fmla="*/ 6237 w 1134"/>
                  <a:gd name="T25" fmla="*/ 268 h 740"/>
                  <a:gd name="T26" fmla="*/ 3853 w 1134"/>
                  <a:gd name="T27" fmla="*/ 557 h 740"/>
                  <a:gd name="T28" fmla="*/ 309 w 1134"/>
                  <a:gd name="T29" fmla="*/ 436 h 740"/>
                  <a:gd name="T30" fmla="*/ 914 w 1134"/>
                  <a:gd name="T31" fmla="*/ 2273 h 740"/>
                  <a:gd name="T32" fmla="*/ 943 w 1134"/>
                  <a:gd name="T33" fmla="*/ 2056 h 740"/>
                  <a:gd name="T34" fmla="*/ 557 w 1134"/>
                  <a:gd name="T35" fmla="*/ 981 h 740"/>
                  <a:gd name="T36" fmla="*/ 3407 w 1134"/>
                  <a:gd name="T37" fmla="*/ 726 h 740"/>
                  <a:gd name="T38" fmla="*/ 6237 w 1134"/>
                  <a:gd name="T39" fmla="*/ 535 h 740"/>
                  <a:gd name="T40" fmla="*/ 6476 w 1134"/>
                  <a:gd name="T41" fmla="*/ 656 h 740"/>
                  <a:gd name="T42" fmla="*/ 6695 w 1134"/>
                  <a:gd name="T43" fmla="*/ 865 h 740"/>
                  <a:gd name="T44" fmla="*/ 6813 w 1134"/>
                  <a:gd name="T45" fmla="*/ 1034 h 740"/>
                  <a:gd name="T46" fmla="*/ 7021 w 1134"/>
                  <a:gd name="T47" fmla="*/ 1372 h 740"/>
                  <a:gd name="T48" fmla="*/ 7173 w 1134"/>
                  <a:gd name="T49" fmla="*/ 1779 h 740"/>
                  <a:gd name="T50" fmla="*/ 7271 w 1134"/>
                  <a:gd name="T51" fmla="*/ 2076 h 740"/>
                  <a:gd name="T52" fmla="*/ 7329 w 1134"/>
                  <a:gd name="T53" fmla="*/ 2382 h 740"/>
                  <a:gd name="T54" fmla="*/ 7580 w 1134"/>
                  <a:gd name="T55" fmla="*/ 2842 h 740"/>
                  <a:gd name="T56" fmla="*/ 7720 w 1134"/>
                  <a:gd name="T57" fmla="*/ 3320 h 740"/>
                  <a:gd name="T58" fmla="*/ 7836 w 1134"/>
                  <a:gd name="T59" fmla="*/ 3881 h 740"/>
                  <a:gd name="T60" fmla="*/ 7790 w 1134"/>
                  <a:gd name="T61" fmla="*/ 4720 h 740"/>
                  <a:gd name="T62" fmla="*/ 7819 w 1134"/>
                  <a:gd name="T63" fmla="*/ 5504 h 740"/>
                  <a:gd name="T64" fmla="*/ 6951 w 1134"/>
                  <a:gd name="T65" fmla="*/ 6456 h 740"/>
                  <a:gd name="T66" fmla="*/ 7091 w 1134"/>
                  <a:gd name="T67" fmla="*/ 7539 h 740"/>
                  <a:gd name="T68" fmla="*/ 7148 w 1134"/>
                  <a:gd name="T69" fmla="*/ 8404 h 740"/>
                  <a:gd name="T70" fmla="*/ 7329 w 1134"/>
                  <a:gd name="T71" fmla="*/ 9417 h 740"/>
                  <a:gd name="T72" fmla="*/ 7148 w 1134"/>
                  <a:gd name="T73" fmla="*/ 10357 h 740"/>
                  <a:gd name="T74" fmla="*/ 8672 w 1134"/>
                  <a:gd name="T75" fmla="*/ 10270 h 740"/>
                  <a:gd name="T76" fmla="*/ 8590 w 1134"/>
                  <a:gd name="T77" fmla="*/ 9207 h 740"/>
                  <a:gd name="T78" fmla="*/ 8689 w 1134"/>
                  <a:gd name="T79" fmla="*/ 8243 h 740"/>
                  <a:gd name="T80" fmla="*/ 8742 w 1134"/>
                  <a:gd name="T81" fmla="*/ 7370 h 740"/>
                  <a:gd name="T82" fmla="*/ 8957 w 1134"/>
                  <a:gd name="T83" fmla="*/ 6208 h 740"/>
                  <a:gd name="T84" fmla="*/ 8115 w 1134"/>
                  <a:gd name="T85" fmla="*/ 5364 h 740"/>
                  <a:gd name="T86" fmla="*/ 8074 w 1134"/>
                  <a:gd name="T87" fmla="*/ 4597 h 740"/>
                  <a:gd name="T88" fmla="*/ 8103 w 1134"/>
                  <a:gd name="T89" fmla="*/ 3893 h 740"/>
                  <a:gd name="T90" fmla="*/ 8294 w 1134"/>
                  <a:gd name="T91" fmla="*/ 3057 h 740"/>
                  <a:gd name="T92" fmla="*/ 8561 w 1134"/>
                  <a:gd name="T93" fmla="*/ 2382 h 740"/>
                  <a:gd name="T94" fmla="*/ 8660 w 1134"/>
                  <a:gd name="T95" fmla="*/ 1987 h 740"/>
                  <a:gd name="T96" fmla="*/ 8887 w 1134"/>
                  <a:gd name="T97" fmla="*/ 1319 h 740"/>
                  <a:gd name="T98" fmla="*/ 9236 w 1134"/>
                  <a:gd name="T99" fmla="*/ 824 h 740"/>
                  <a:gd name="T100" fmla="*/ 9528 w 1134"/>
                  <a:gd name="T101" fmla="*/ 586 h 740"/>
                  <a:gd name="T102" fmla="*/ 10300 w 1134"/>
                  <a:gd name="T103" fmla="*/ 395 h 740"/>
                  <a:gd name="T104" fmla="*/ 13805 w 1134"/>
                  <a:gd name="T105" fmla="*/ 547 h 740"/>
                  <a:gd name="T106" fmla="*/ 14531 w 1134"/>
                  <a:gd name="T107" fmla="*/ 1820 h 740"/>
                  <a:gd name="T108" fmla="*/ 14979 w 1134"/>
                  <a:gd name="T109" fmla="*/ 2146 h 740"/>
                  <a:gd name="T110" fmla="*/ 15049 w 1134"/>
                  <a:gd name="T111" fmla="*/ 2314 h 740"/>
                  <a:gd name="T112" fmla="*/ 15584 w 1134"/>
                  <a:gd name="T113" fmla="*/ 436 h 74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134" h="740">
                    <a:moveTo>
                      <a:pt x="1112" y="31"/>
                    </a:moveTo>
                    <a:cubicBezTo>
                      <a:pt x="1088" y="6"/>
                      <a:pt x="1057" y="8"/>
                      <a:pt x="1032" y="14"/>
                    </a:cubicBezTo>
                    <a:cubicBezTo>
                      <a:pt x="1023" y="16"/>
                      <a:pt x="1016" y="17"/>
                      <a:pt x="1010" y="17"/>
                    </a:cubicBezTo>
                    <a:cubicBezTo>
                      <a:pt x="1002" y="17"/>
                      <a:pt x="994" y="17"/>
                      <a:pt x="986" y="16"/>
                    </a:cubicBezTo>
                    <a:cubicBezTo>
                      <a:pt x="973" y="15"/>
                      <a:pt x="960" y="13"/>
                      <a:pt x="941" y="14"/>
                    </a:cubicBezTo>
                    <a:cubicBezTo>
                      <a:pt x="926" y="16"/>
                      <a:pt x="907" y="27"/>
                      <a:pt x="893" y="31"/>
                    </a:cubicBezTo>
                    <a:cubicBezTo>
                      <a:pt x="881" y="34"/>
                      <a:pt x="873" y="38"/>
                      <a:pt x="859" y="40"/>
                    </a:cubicBezTo>
                    <a:cubicBezTo>
                      <a:pt x="838" y="42"/>
                      <a:pt x="811" y="27"/>
                      <a:pt x="791" y="22"/>
                    </a:cubicBezTo>
                    <a:cubicBezTo>
                      <a:pt x="773" y="18"/>
                      <a:pt x="768" y="15"/>
                      <a:pt x="751" y="13"/>
                    </a:cubicBezTo>
                    <a:cubicBezTo>
                      <a:pt x="734" y="11"/>
                      <a:pt x="732" y="18"/>
                      <a:pt x="720" y="14"/>
                    </a:cubicBezTo>
                    <a:cubicBezTo>
                      <a:pt x="708" y="10"/>
                      <a:pt x="703" y="14"/>
                      <a:pt x="694" y="18"/>
                    </a:cubicBezTo>
                    <a:cubicBezTo>
                      <a:pt x="691" y="19"/>
                      <a:pt x="685" y="16"/>
                      <a:pt x="684" y="15"/>
                    </a:cubicBezTo>
                    <a:cubicBezTo>
                      <a:pt x="684" y="15"/>
                      <a:pt x="684" y="15"/>
                      <a:pt x="684" y="15"/>
                    </a:cubicBezTo>
                    <a:cubicBezTo>
                      <a:pt x="681" y="14"/>
                      <a:pt x="677" y="13"/>
                      <a:pt x="673" y="12"/>
                    </a:cubicBezTo>
                    <a:cubicBezTo>
                      <a:pt x="673" y="12"/>
                      <a:pt x="670" y="14"/>
                      <a:pt x="669" y="14"/>
                    </a:cubicBezTo>
                    <a:cubicBezTo>
                      <a:pt x="665" y="16"/>
                      <a:pt x="664" y="13"/>
                      <a:pt x="662" y="10"/>
                    </a:cubicBezTo>
                    <a:cubicBezTo>
                      <a:pt x="659" y="9"/>
                      <a:pt x="655" y="9"/>
                      <a:pt x="651" y="8"/>
                    </a:cubicBezTo>
                    <a:cubicBezTo>
                      <a:pt x="650" y="8"/>
                      <a:pt x="648" y="9"/>
                      <a:pt x="648" y="10"/>
                    </a:cubicBezTo>
                    <a:cubicBezTo>
                      <a:pt x="648" y="11"/>
                      <a:pt x="648" y="12"/>
                      <a:pt x="646" y="13"/>
                    </a:cubicBezTo>
                    <a:cubicBezTo>
                      <a:pt x="644" y="14"/>
                      <a:pt x="642" y="11"/>
                      <a:pt x="641" y="10"/>
                    </a:cubicBezTo>
                    <a:cubicBezTo>
                      <a:pt x="640" y="8"/>
                      <a:pt x="640" y="7"/>
                      <a:pt x="639" y="6"/>
                    </a:cubicBezTo>
                    <a:cubicBezTo>
                      <a:pt x="639" y="6"/>
                      <a:pt x="638" y="6"/>
                      <a:pt x="638" y="6"/>
                    </a:cubicBezTo>
                    <a:cubicBezTo>
                      <a:pt x="634" y="5"/>
                      <a:pt x="630" y="5"/>
                      <a:pt x="626" y="4"/>
                    </a:cubicBezTo>
                    <a:cubicBezTo>
                      <a:pt x="625" y="4"/>
                      <a:pt x="624" y="5"/>
                      <a:pt x="624" y="6"/>
                    </a:cubicBezTo>
                    <a:cubicBezTo>
                      <a:pt x="624" y="7"/>
                      <a:pt x="624" y="7"/>
                      <a:pt x="624" y="8"/>
                    </a:cubicBezTo>
                    <a:cubicBezTo>
                      <a:pt x="621" y="10"/>
                      <a:pt x="621" y="7"/>
                      <a:pt x="621" y="4"/>
                    </a:cubicBezTo>
                    <a:cubicBezTo>
                      <a:pt x="620" y="4"/>
                      <a:pt x="619" y="3"/>
                      <a:pt x="618" y="3"/>
                    </a:cubicBezTo>
                    <a:cubicBezTo>
                      <a:pt x="617" y="3"/>
                      <a:pt x="615" y="4"/>
                      <a:pt x="615" y="5"/>
                    </a:cubicBezTo>
                    <a:cubicBezTo>
                      <a:pt x="615" y="8"/>
                      <a:pt x="615" y="12"/>
                      <a:pt x="611" y="7"/>
                    </a:cubicBezTo>
                    <a:cubicBezTo>
                      <a:pt x="611" y="7"/>
                      <a:pt x="610" y="6"/>
                      <a:pt x="610" y="5"/>
                    </a:cubicBezTo>
                    <a:cubicBezTo>
                      <a:pt x="610" y="4"/>
                      <a:pt x="608" y="2"/>
                      <a:pt x="607" y="2"/>
                    </a:cubicBezTo>
                    <a:cubicBezTo>
                      <a:pt x="604" y="2"/>
                      <a:pt x="600" y="2"/>
                      <a:pt x="596" y="1"/>
                    </a:cubicBezTo>
                    <a:cubicBezTo>
                      <a:pt x="596" y="1"/>
                      <a:pt x="595" y="1"/>
                      <a:pt x="595" y="2"/>
                    </a:cubicBezTo>
                    <a:cubicBezTo>
                      <a:pt x="594" y="2"/>
                      <a:pt x="594" y="2"/>
                      <a:pt x="594" y="2"/>
                    </a:cubicBezTo>
                    <a:cubicBezTo>
                      <a:pt x="594" y="3"/>
                      <a:pt x="594" y="4"/>
                      <a:pt x="594" y="5"/>
                    </a:cubicBezTo>
                    <a:cubicBezTo>
                      <a:pt x="594" y="10"/>
                      <a:pt x="589" y="9"/>
                      <a:pt x="587" y="3"/>
                    </a:cubicBezTo>
                    <a:cubicBezTo>
                      <a:pt x="587" y="2"/>
                      <a:pt x="585" y="1"/>
                      <a:pt x="585" y="1"/>
                    </a:cubicBezTo>
                    <a:cubicBezTo>
                      <a:pt x="583" y="0"/>
                      <a:pt x="582" y="0"/>
                      <a:pt x="580" y="0"/>
                    </a:cubicBezTo>
                    <a:cubicBezTo>
                      <a:pt x="580" y="0"/>
                      <a:pt x="578" y="1"/>
                      <a:pt x="578" y="2"/>
                    </a:cubicBezTo>
                    <a:cubicBezTo>
                      <a:pt x="578" y="6"/>
                      <a:pt x="578" y="11"/>
                      <a:pt x="573" y="7"/>
                    </a:cubicBezTo>
                    <a:cubicBezTo>
                      <a:pt x="572" y="6"/>
                      <a:pt x="572" y="4"/>
                      <a:pt x="572" y="2"/>
                    </a:cubicBezTo>
                    <a:cubicBezTo>
                      <a:pt x="572" y="1"/>
                      <a:pt x="570" y="0"/>
                      <a:pt x="569" y="0"/>
                    </a:cubicBezTo>
                    <a:cubicBezTo>
                      <a:pt x="568" y="0"/>
                      <a:pt x="567" y="0"/>
                      <a:pt x="566" y="0"/>
                    </a:cubicBezTo>
                    <a:cubicBezTo>
                      <a:pt x="566" y="2"/>
                      <a:pt x="566" y="3"/>
                      <a:pt x="565" y="3"/>
                    </a:cubicBezTo>
                    <a:cubicBezTo>
                      <a:pt x="563" y="4"/>
                      <a:pt x="562" y="3"/>
                      <a:pt x="561" y="2"/>
                    </a:cubicBezTo>
                    <a:cubicBezTo>
                      <a:pt x="561" y="1"/>
                      <a:pt x="559" y="0"/>
                      <a:pt x="558" y="0"/>
                    </a:cubicBezTo>
                    <a:cubicBezTo>
                      <a:pt x="557" y="0"/>
                      <a:pt x="555" y="0"/>
                      <a:pt x="553" y="1"/>
                    </a:cubicBezTo>
                    <a:cubicBezTo>
                      <a:pt x="552" y="1"/>
                      <a:pt x="551" y="2"/>
                      <a:pt x="551" y="3"/>
                    </a:cubicBezTo>
                    <a:cubicBezTo>
                      <a:pt x="551" y="4"/>
                      <a:pt x="551" y="5"/>
                      <a:pt x="551" y="6"/>
                    </a:cubicBezTo>
                    <a:cubicBezTo>
                      <a:pt x="551" y="8"/>
                      <a:pt x="550" y="11"/>
                      <a:pt x="546" y="9"/>
                    </a:cubicBezTo>
                    <a:cubicBezTo>
                      <a:pt x="545" y="8"/>
                      <a:pt x="545" y="5"/>
                      <a:pt x="545" y="3"/>
                    </a:cubicBezTo>
                    <a:cubicBezTo>
                      <a:pt x="545" y="3"/>
                      <a:pt x="542" y="1"/>
                      <a:pt x="541" y="1"/>
                    </a:cubicBezTo>
                    <a:cubicBezTo>
                      <a:pt x="540" y="2"/>
                      <a:pt x="538" y="2"/>
                      <a:pt x="536" y="2"/>
                    </a:cubicBezTo>
                    <a:cubicBezTo>
                      <a:pt x="536" y="3"/>
                      <a:pt x="536" y="5"/>
                      <a:pt x="537" y="6"/>
                    </a:cubicBezTo>
                    <a:cubicBezTo>
                      <a:pt x="533" y="8"/>
                      <a:pt x="533" y="6"/>
                      <a:pt x="533" y="4"/>
                    </a:cubicBezTo>
                    <a:cubicBezTo>
                      <a:pt x="532" y="4"/>
                      <a:pt x="530" y="3"/>
                      <a:pt x="529" y="3"/>
                    </a:cubicBezTo>
                    <a:cubicBezTo>
                      <a:pt x="527" y="3"/>
                      <a:pt x="525" y="3"/>
                      <a:pt x="522" y="4"/>
                    </a:cubicBezTo>
                    <a:cubicBezTo>
                      <a:pt x="522" y="4"/>
                      <a:pt x="522" y="4"/>
                      <a:pt x="522" y="4"/>
                    </a:cubicBezTo>
                    <a:cubicBezTo>
                      <a:pt x="521" y="6"/>
                      <a:pt x="525" y="11"/>
                      <a:pt x="520" y="10"/>
                    </a:cubicBezTo>
                    <a:cubicBezTo>
                      <a:pt x="518" y="10"/>
                      <a:pt x="517" y="8"/>
                      <a:pt x="517" y="6"/>
                    </a:cubicBezTo>
                    <a:cubicBezTo>
                      <a:pt x="517" y="6"/>
                      <a:pt x="515" y="5"/>
                      <a:pt x="514" y="5"/>
                    </a:cubicBezTo>
                    <a:cubicBezTo>
                      <a:pt x="511" y="5"/>
                      <a:pt x="508" y="6"/>
                      <a:pt x="505" y="6"/>
                    </a:cubicBezTo>
                    <a:cubicBezTo>
                      <a:pt x="505" y="6"/>
                      <a:pt x="504" y="7"/>
                      <a:pt x="504" y="8"/>
                    </a:cubicBezTo>
                    <a:cubicBezTo>
                      <a:pt x="504" y="9"/>
                      <a:pt x="504" y="10"/>
                      <a:pt x="502" y="11"/>
                    </a:cubicBezTo>
                    <a:cubicBezTo>
                      <a:pt x="500" y="12"/>
                      <a:pt x="499" y="11"/>
                      <a:pt x="499" y="9"/>
                    </a:cubicBezTo>
                    <a:cubicBezTo>
                      <a:pt x="498" y="9"/>
                      <a:pt x="496" y="7"/>
                      <a:pt x="495" y="8"/>
                    </a:cubicBezTo>
                    <a:cubicBezTo>
                      <a:pt x="492" y="8"/>
                      <a:pt x="489" y="9"/>
                      <a:pt x="486" y="9"/>
                    </a:cubicBezTo>
                    <a:cubicBezTo>
                      <a:pt x="486" y="11"/>
                      <a:pt x="486" y="13"/>
                      <a:pt x="485" y="14"/>
                    </a:cubicBezTo>
                    <a:cubicBezTo>
                      <a:pt x="482" y="16"/>
                      <a:pt x="481" y="11"/>
                      <a:pt x="480" y="10"/>
                    </a:cubicBezTo>
                    <a:cubicBezTo>
                      <a:pt x="478" y="11"/>
                      <a:pt x="476" y="11"/>
                      <a:pt x="474" y="12"/>
                    </a:cubicBezTo>
                    <a:cubicBezTo>
                      <a:pt x="473" y="14"/>
                      <a:pt x="475" y="16"/>
                      <a:pt x="475" y="19"/>
                    </a:cubicBezTo>
                    <a:cubicBezTo>
                      <a:pt x="469" y="21"/>
                      <a:pt x="471" y="15"/>
                      <a:pt x="470" y="13"/>
                    </a:cubicBezTo>
                    <a:cubicBezTo>
                      <a:pt x="470" y="13"/>
                      <a:pt x="470" y="13"/>
                      <a:pt x="469" y="13"/>
                    </a:cubicBezTo>
                    <a:cubicBezTo>
                      <a:pt x="466" y="13"/>
                      <a:pt x="463" y="14"/>
                      <a:pt x="460" y="15"/>
                    </a:cubicBezTo>
                    <a:cubicBezTo>
                      <a:pt x="460" y="16"/>
                      <a:pt x="461" y="18"/>
                      <a:pt x="459" y="19"/>
                    </a:cubicBezTo>
                    <a:cubicBezTo>
                      <a:pt x="457" y="20"/>
                      <a:pt x="456" y="18"/>
                      <a:pt x="454" y="17"/>
                    </a:cubicBezTo>
                    <a:cubicBezTo>
                      <a:pt x="454" y="17"/>
                      <a:pt x="454" y="17"/>
                      <a:pt x="453" y="16"/>
                    </a:cubicBezTo>
                    <a:cubicBezTo>
                      <a:pt x="451" y="17"/>
                      <a:pt x="448" y="18"/>
                      <a:pt x="445" y="19"/>
                    </a:cubicBezTo>
                    <a:cubicBezTo>
                      <a:pt x="445" y="19"/>
                      <a:pt x="444" y="19"/>
                      <a:pt x="444" y="19"/>
                    </a:cubicBezTo>
                    <a:cubicBezTo>
                      <a:pt x="436" y="20"/>
                      <a:pt x="432" y="16"/>
                      <a:pt x="423" y="16"/>
                    </a:cubicBezTo>
                    <a:cubicBezTo>
                      <a:pt x="414" y="16"/>
                      <a:pt x="403" y="17"/>
                      <a:pt x="391" y="20"/>
                    </a:cubicBezTo>
                    <a:cubicBezTo>
                      <a:pt x="379" y="23"/>
                      <a:pt x="382" y="23"/>
                      <a:pt x="365" y="23"/>
                    </a:cubicBezTo>
                    <a:cubicBezTo>
                      <a:pt x="348" y="23"/>
                      <a:pt x="330" y="24"/>
                      <a:pt x="316" y="33"/>
                    </a:cubicBezTo>
                    <a:cubicBezTo>
                      <a:pt x="302" y="42"/>
                      <a:pt x="290" y="39"/>
                      <a:pt x="275" y="40"/>
                    </a:cubicBezTo>
                    <a:cubicBezTo>
                      <a:pt x="261" y="38"/>
                      <a:pt x="249" y="35"/>
                      <a:pt x="238" y="31"/>
                    </a:cubicBezTo>
                    <a:cubicBezTo>
                      <a:pt x="224" y="27"/>
                      <a:pt x="211" y="23"/>
                      <a:pt x="195" y="21"/>
                    </a:cubicBezTo>
                    <a:cubicBezTo>
                      <a:pt x="177" y="20"/>
                      <a:pt x="163" y="21"/>
                      <a:pt x="150" y="23"/>
                    </a:cubicBezTo>
                    <a:cubicBezTo>
                      <a:pt x="142" y="23"/>
                      <a:pt x="135" y="24"/>
                      <a:pt x="127" y="24"/>
                    </a:cubicBezTo>
                    <a:cubicBezTo>
                      <a:pt x="121" y="24"/>
                      <a:pt x="114" y="22"/>
                      <a:pt x="104" y="20"/>
                    </a:cubicBezTo>
                    <a:cubicBezTo>
                      <a:pt x="80" y="14"/>
                      <a:pt x="46" y="6"/>
                      <a:pt x="22" y="31"/>
                    </a:cubicBezTo>
                    <a:cubicBezTo>
                      <a:pt x="7" y="45"/>
                      <a:pt x="0" y="65"/>
                      <a:pt x="1" y="86"/>
                    </a:cubicBezTo>
                    <a:cubicBezTo>
                      <a:pt x="2" y="112"/>
                      <a:pt x="16" y="138"/>
                      <a:pt x="40" y="158"/>
                    </a:cubicBezTo>
                    <a:cubicBezTo>
                      <a:pt x="50" y="166"/>
                      <a:pt x="57" y="175"/>
                      <a:pt x="59" y="184"/>
                    </a:cubicBezTo>
                    <a:cubicBezTo>
                      <a:pt x="59" y="184"/>
                      <a:pt x="59" y="184"/>
                      <a:pt x="59" y="184"/>
                    </a:cubicBezTo>
                    <a:cubicBezTo>
                      <a:pt x="60" y="176"/>
                      <a:pt x="62" y="168"/>
                      <a:pt x="66" y="160"/>
                    </a:cubicBezTo>
                    <a:cubicBezTo>
                      <a:pt x="65" y="161"/>
                      <a:pt x="65" y="161"/>
                      <a:pt x="65" y="162"/>
                    </a:cubicBezTo>
                    <a:cubicBezTo>
                      <a:pt x="61" y="158"/>
                      <a:pt x="59" y="156"/>
                      <a:pt x="59" y="154"/>
                    </a:cubicBezTo>
                    <a:cubicBezTo>
                      <a:pt x="60" y="152"/>
                      <a:pt x="65" y="157"/>
                      <a:pt x="68" y="156"/>
                    </a:cubicBezTo>
                    <a:cubicBezTo>
                      <a:pt x="68" y="156"/>
                      <a:pt x="68" y="156"/>
                      <a:pt x="67" y="157"/>
                    </a:cubicBezTo>
                    <a:cubicBezTo>
                      <a:pt x="68" y="155"/>
                      <a:pt x="69" y="154"/>
                      <a:pt x="69" y="153"/>
                    </a:cubicBezTo>
                    <a:cubicBezTo>
                      <a:pt x="69" y="153"/>
                      <a:pt x="69" y="153"/>
                      <a:pt x="69" y="153"/>
                    </a:cubicBezTo>
                    <a:cubicBezTo>
                      <a:pt x="69" y="151"/>
                      <a:pt x="67" y="149"/>
                      <a:pt x="67" y="147"/>
                    </a:cubicBezTo>
                    <a:cubicBezTo>
                      <a:pt x="68" y="145"/>
                      <a:pt x="70" y="145"/>
                      <a:pt x="73" y="146"/>
                    </a:cubicBezTo>
                    <a:cubicBezTo>
                      <a:pt x="73" y="146"/>
                      <a:pt x="73" y="146"/>
                      <a:pt x="73" y="146"/>
                    </a:cubicBezTo>
                    <a:cubicBezTo>
                      <a:pt x="73" y="145"/>
                      <a:pt x="74" y="144"/>
                      <a:pt x="75" y="143"/>
                    </a:cubicBezTo>
                    <a:cubicBezTo>
                      <a:pt x="79" y="135"/>
                      <a:pt x="87" y="132"/>
                      <a:pt x="97" y="130"/>
                    </a:cubicBezTo>
                    <a:cubicBezTo>
                      <a:pt x="91" y="131"/>
                      <a:pt x="83" y="130"/>
                      <a:pt x="74" y="126"/>
                    </a:cubicBezTo>
                    <a:cubicBezTo>
                      <a:pt x="50" y="117"/>
                      <a:pt x="37" y="86"/>
                      <a:pt x="40" y="70"/>
                    </a:cubicBezTo>
                    <a:cubicBezTo>
                      <a:pt x="40" y="63"/>
                      <a:pt x="44" y="55"/>
                      <a:pt x="50" y="50"/>
                    </a:cubicBezTo>
                    <a:cubicBezTo>
                      <a:pt x="59" y="43"/>
                      <a:pt x="72" y="41"/>
                      <a:pt x="86" y="44"/>
                    </a:cubicBezTo>
                    <a:cubicBezTo>
                      <a:pt x="108" y="49"/>
                      <a:pt x="117" y="49"/>
                      <a:pt x="135" y="48"/>
                    </a:cubicBezTo>
                    <a:cubicBezTo>
                      <a:pt x="141" y="48"/>
                      <a:pt x="146" y="47"/>
                      <a:pt x="151" y="45"/>
                    </a:cubicBezTo>
                    <a:cubicBezTo>
                      <a:pt x="163" y="43"/>
                      <a:pt x="176" y="40"/>
                      <a:pt x="201" y="42"/>
                    </a:cubicBezTo>
                    <a:cubicBezTo>
                      <a:pt x="220" y="43"/>
                      <a:pt x="232" y="48"/>
                      <a:pt x="243" y="52"/>
                    </a:cubicBezTo>
                    <a:cubicBezTo>
                      <a:pt x="255" y="57"/>
                      <a:pt x="264" y="61"/>
                      <a:pt x="278" y="60"/>
                    </a:cubicBezTo>
                    <a:cubicBezTo>
                      <a:pt x="294" y="60"/>
                      <a:pt x="306" y="54"/>
                      <a:pt x="317" y="49"/>
                    </a:cubicBezTo>
                    <a:cubicBezTo>
                      <a:pt x="326" y="45"/>
                      <a:pt x="335" y="41"/>
                      <a:pt x="346" y="40"/>
                    </a:cubicBezTo>
                    <a:cubicBezTo>
                      <a:pt x="354" y="40"/>
                      <a:pt x="373" y="33"/>
                      <a:pt x="391" y="31"/>
                    </a:cubicBezTo>
                    <a:cubicBezTo>
                      <a:pt x="405" y="30"/>
                      <a:pt x="418" y="34"/>
                      <a:pt x="422" y="33"/>
                    </a:cubicBezTo>
                    <a:cubicBezTo>
                      <a:pt x="432" y="32"/>
                      <a:pt x="442" y="37"/>
                      <a:pt x="445" y="38"/>
                    </a:cubicBezTo>
                    <a:cubicBezTo>
                      <a:pt x="446" y="40"/>
                      <a:pt x="448" y="41"/>
                      <a:pt x="449" y="40"/>
                    </a:cubicBezTo>
                    <a:cubicBezTo>
                      <a:pt x="450" y="40"/>
                      <a:pt x="451" y="40"/>
                      <a:pt x="452" y="40"/>
                    </a:cubicBezTo>
                    <a:cubicBezTo>
                      <a:pt x="452" y="40"/>
                      <a:pt x="453" y="40"/>
                      <a:pt x="453" y="41"/>
                    </a:cubicBezTo>
                    <a:cubicBezTo>
                      <a:pt x="454" y="41"/>
                      <a:pt x="454" y="41"/>
                      <a:pt x="454" y="42"/>
                    </a:cubicBezTo>
                    <a:cubicBezTo>
                      <a:pt x="455" y="44"/>
                      <a:pt x="452" y="49"/>
                      <a:pt x="456" y="49"/>
                    </a:cubicBezTo>
                    <a:cubicBezTo>
                      <a:pt x="458" y="49"/>
                      <a:pt x="460" y="48"/>
                      <a:pt x="462" y="47"/>
                    </a:cubicBezTo>
                    <a:cubicBezTo>
                      <a:pt x="463" y="48"/>
                      <a:pt x="464" y="49"/>
                      <a:pt x="465" y="50"/>
                    </a:cubicBezTo>
                    <a:cubicBezTo>
                      <a:pt x="465" y="52"/>
                      <a:pt x="463" y="54"/>
                      <a:pt x="465" y="55"/>
                    </a:cubicBezTo>
                    <a:cubicBezTo>
                      <a:pt x="467" y="57"/>
                      <a:pt x="469" y="56"/>
                      <a:pt x="471" y="55"/>
                    </a:cubicBezTo>
                    <a:cubicBezTo>
                      <a:pt x="472" y="56"/>
                      <a:pt x="473" y="58"/>
                      <a:pt x="475" y="59"/>
                    </a:cubicBezTo>
                    <a:cubicBezTo>
                      <a:pt x="474" y="60"/>
                      <a:pt x="473" y="61"/>
                      <a:pt x="473" y="62"/>
                    </a:cubicBezTo>
                    <a:cubicBezTo>
                      <a:pt x="474" y="65"/>
                      <a:pt x="476" y="64"/>
                      <a:pt x="478" y="62"/>
                    </a:cubicBezTo>
                    <a:cubicBezTo>
                      <a:pt x="478" y="62"/>
                      <a:pt x="479" y="63"/>
                      <a:pt x="479" y="63"/>
                    </a:cubicBezTo>
                    <a:cubicBezTo>
                      <a:pt x="479" y="63"/>
                      <a:pt x="479" y="63"/>
                      <a:pt x="479" y="63"/>
                    </a:cubicBezTo>
                    <a:cubicBezTo>
                      <a:pt x="477" y="65"/>
                      <a:pt x="478" y="68"/>
                      <a:pt x="480" y="69"/>
                    </a:cubicBezTo>
                    <a:cubicBezTo>
                      <a:pt x="481" y="70"/>
                      <a:pt x="482" y="70"/>
                      <a:pt x="482" y="70"/>
                    </a:cubicBezTo>
                    <a:cubicBezTo>
                      <a:pt x="483" y="70"/>
                      <a:pt x="483" y="71"/>
                      <a:pt x="484" y="72"/>
                    </a:cubicBezTo>
                    <a:cubicBezTo>
                      <a:pt x="485" y="74"/>
                      <a:pt x="485" y="74"/>
                      <a:pt x="486" y="74"/>
                    </a:cubicBezTo>
                    <a:cubicBezTo>
                      <a:pt x="485" y="76"/>
                      <a:pt x="485" y="77"/>
                      <a:pt x="487" y="79"/>
                    </a:cubicBezTo>
                    <a:cubicBezTo>
                      <a:pt x="488" y="81"/>
                      <a:pt x="490" y="83"/>
                      <a:pt x="492" y="83"/>
                    </a:cubicBezTo>
                    <a:cubicBezTo>
                      <a:pt x="493" y="85"/>
                      <a:pt x="494" y="87"/>
                      <a:pt x="496" y="88"/>
                    </a:cubicBezTo>
                    <a:cubicBezTo>
                      <a:pt x="496" y="89"/>
                      <a:pt x="495" y="89"/>
                      <a:pt x="495" y="89"/>
                    </a:cubicBezTo>
                    <a:cubicBezTo>
                      <a:pt x="494" y="91"/>
                      <a:pt x="496" y="94"/>
                      <a:pt x="497" y="95"/>
                    </a:cubicBezTo>
                    <a:cubicBezTo>
                      <a:pt x="498" y="96"/>
                      <a:pt x="500" y="98"/>
                      <a:pt x="501" y="98"/>
                    </a:cubicBezTo>
                    <a:cubicBezTo>
                      <a:pt x="503" y="99"/>
                      <a:pt x="503" y="98"/>
                      <a:pt x="504" y="97"/>
                    </a:cubicBezTo>
                    <a:cubicBezTo>
                      <a:pt x="505" y="99"/>
                      <a:pt x="506" y="100"/>
                      <a:pt x="507" y="102"/>
                    </a:cubicBezTo>
                    <a:cubicBezTo>
                      <a:pt x="505" y="103"/>
                      <a:pt x="502" y="105"/>
                      <a:pt x="502" y="106"/>
                    </a:cubicBezTo>
                    <a:cubicBezTo>
                      <a:pt x="502" y="108"/>
                      <a:pt x="505" y="112"/>
                      <a:pt x="506" y="111"/>
                    </a:cubicBezTo>
                    <a:cubicBezTo>
                      <a:pt x="513" y="111"/>
                      <a:pt x="508" y="119"/>
                      <a:pt x="509" y="122"/>
                    </a:cubicBezTo>
                    <a:cubicBezTo>
                      <a:pt x="509" y="124"/>
                      <a:pt x="510" y="127"/>
                      <a:pt x="512" y="127"/>
                    </a:cubicBezTo>
                    <a:cubicBezTo>
                      <a:pt x="514" y="129"/>
                      <a:pt x="512" y="128"/>
                      <a:pt x="514" y="127"/>
                    </a:cubicBezTo>
                    <a:cubicBezTo>
                      <a:pt x="515" y="127"/>
                      <a:pt x="518" y="129"/>
                      <a:pt x="518" y="131"/>
                    </a:cubicBezTo>
                    <a:cubicBezTo>
                      <a:pt x="519" y="132"/>
                      <a:pt x="518" y="135"/>
                      <a:pt x="517" y="136"/>
                    </a:cubicBezTo>
                    <a:cubicBezTo>
                      <a:pt x="514" y="137"/>
                      <a:pt x="512" y="138"/>
                      <a:pt x="512" y="141"/>
                    </a:cubicBezTo>
                    <a:cubicBezTo>
                      <a:pt x="513" y="143"/>
                      <a:pt x="513" y="149"/>
                      <a:pt x="517" y="149"/>
                    </a:cubicBezTo>
                    <a:cubicBezTo>
                      <a:pt x="518" y="149"/>
                      <a:pt x="519" y="149"/>
                      <a:pt x="519" y="148"/>
                    </a:cubicBezTo>
                    <a:cubicBezTo>
                      <a:pt x="520" y="147"/>
                      <a:pt x="523" y="148"/>
                      <a:pt x="523" y="150"/>
                    </a:cubicBezTo>
                    <a:cubicBezTo>
                      <a:pt x="523" y="151"/>
                      <a:pt x="523" y="153"/>
                      <a:pt x="524" y="155"/>
                    </a:cubicBezTo>
                    <a:cubicBezTo>
                      <a:pt x="523" y="155"/>
                      <a:pt x="522" y="156"/>
                      <a:pt x="522" y="158"/>
                    </a:cubicBezTo>
                    <a:cubicBezTo>
                      <a:pt x="521" y="160"/>
                      <a:pt x="520" y="166"/>
                      <a:pt x="521" y="168"/>
                    </a:cubicBezTo>
                    <a:cubicBezTo>
                      <a:pt x="522" y="169"/>
                      <a:pt x="522" y="169"/>
                      <a:pt x="523" y="170"/>
                    </a:cubicBezTo>
                    <a:cubicBezTo>
                      <a:pt x="523" y="170"/>
                      <a:pt x="523" y="170"/>
                      <a:pt x="523" y="170"/>
                    </a:cubicBezTo>
                    <a:cubicBezTo>
                      <a:pt x="526" y="171"/>
                      <a:pt x="529" y="173"/>
                      <a:pt x="529" y="175"/>
                    </a:cubicBezTo>
                    <a:cubicBezTo>
                      <a:pt x="530" y="178"/>
                      <a:pt x="528" y="180"/>
                      <a:pt x="528" y="182"/>
                    </a:cubicBezTo>
                    <a:cubicBezTo>
                      <a:pt x="529" y="186"/>
                      <a:pt x="536" y="187"/>
                      <a:pt x="538" y="190"/>
                    </a:cubicBezTo>
                    <a:cubicBezTo>
                      <a:pt x="538" y="192"/>
                      <a:pt x="537" y="194"/>
                      <a:pt x="535" y="196"/>
                    </a:cubicBezTo>
                    <a:cubicBezTo>
                      <a:pt x="535" y="197"/>
                      <a:pt x="535" y="198"/>
                      <a:pt x="535" y="198"/>
                    </a:cubicBezTo>
                    <a:cubicBezTo>
                      <a:pt x="534" y="202"/>
                      <a:pt x="541" y="200"/>
                      <a:pt x="541" y="203"/>
                    </a:cubicBezTo>
                    <a:cubicBezTo>
                      <a:pt x="542" y="205"/>
                      <a:pt x="540" y="207"/>
                      <a:pt x="540" y="208"/>
                    </a:cubicBezTo>
                    <a:cubicBezTo>
                      <a:pt x="541" y="210"/>
                      <a:pt x="547" y="211"/>
                      <a:pt x="547" y="213"/>
                    </a:cubicBezTo>
                    <a:cubicBezTo>
                      <a:pt x="548" y="214"/>
                      <a:pt x="547" y="215"/>
                      <a:pt x="547" y="217"/>
                    </a:cubicBezTo>
                    <a:cubicBezTo>
                      <a:pt x="545" y="217"/>
                      <a:pt x="545" y="217"/>
                      <a:pt x="545" y="220"/>
                    </a:cubicBezTo>
                    <a:cubicBezTo>
                      <a:pt x="545" y="224"/>
                      <a:pt x="544" y="226"/>
                      <a:pt x="547" y="228"/>
                    </a:cubicBezTo>
                    <a:cubicBezTo>
                      <a:pt x="549" y="231"/>
                      <a:pt x="550" y="232"/>
                      <a:pt x="551" y="237"/>
                    </a:cubicBezTo>
                    <a:cubicBezTo>
                      <a:pt x="552" y="241"/>
                      <a:pt x="548" y="241"/>
                      <a:pt x="549" y="245"/>
                    </a:cubicBezTo>
                    <a:cubicBezTo>
                      <a:pt x="549" y="248"/>
                      <a:pt x="551" y="248"/>
                      <a:pt x="553" y="251"/>
                    </a:cubicBezTo>
                    <a:cubicBezTo>
                      <a:pt x="554" y="253"/>
                      <a:pt x="551" y="254"/>
                      <a:pt x="552" y="257"/>
                    </a:cubicBezTo>
                    <a:cubicBezTo>
                      <a:pt x="553" y="260"/>
                      <a:pt x="555" y="261"/>
                      <a:pt x="556" y="265"/>
                    </a:cubicBezTo>
                    <a:cubicBezTo>
                      <a:pt x="556" y="269"/>
                      <a:pt x="553" y="267"/>
                      <a:pt x="554" y="271"/>
                    </a:cubicBezTo>
                    <a:cubicBezTo>
                      <a:pt x="554" y="274"/>
                      <a:pt x="558" y="274"/>
                      <a:pt x="559" y="277"/>
                    </a:cubicBezTo>
                    <a:cubicBezTo>
                      <a:pt x="559" y="278"/>
                      <a:pt x="556" y="279"/>
                      <a:pt x="557" y="282"/>
                    </a:cubicBezTo>
                    <a:cubicBezTo>
                      <a:pt x="557" y="285"/>
                      <a:pt x="555" y="289"/>
                      <a:pt x="557" y="294"/>
                    </a:cubicBezTo>
                    <a:cubicBezTo>
                      <a:pt x="559" y="299"/>
                      <a:pt x="558" y="301"/>
                      <a:pt x="558" y="306"/>
                    </a:cubicBezTo>
                    <a:cubicBezTo>
                      <a:pt x="558" y="313"/>
                      <a:pt x="560" y="310"/>
                      <a:pt x="559" y="317"/>
                    </a:cubicBezTo>
                    <a:cubicBezTo>
                      <a:pt x="559" y="323"/>
                      <a:pt x="559" y="327"/>
                      <a:pt x="557" y="328"/>
                    </a:cubicBezTo>
                    <a:cubicBezTo>
                      <a:pt x="555" y="329"/>
                      <a:pt x="555" y="333"/>
                      <a:pt x="556" y="337"/>
                    </a:cubicBezTo>
                    <a:cubicBezTo>
                      <a:pt x="556" y="340"/>
                      <a:pt x="556" y="338"/>
                      <a:pt x="555" y="341"/>
                    </a:cubicBezTo>
                    <a:cubicBezTo>
                      <a:pt x="555" y="345"/>
                      <a:pt x="552" y="344"/>
                      <a:pt x="553" y="349"/>
                    </a:cubicBezTo>
                    <a:cubicBezTo>
                      <a:pt x="555" y="353"/>
                      <a:pt x="553" y="355"/>
                      <a:pt x="553" y="360"/>
                    </a:cubicBezTo>
                    <a:cubicBezTo>
                      <a:pt x="553" y="364"/>
                      <a:pt x="551" y="365"/>
                      <a:pt x="552" y="369"/>
                    </a:cubicBezTo>
                    <a:cubicBezTo>
                      <a:pt x="553" y="374"/>
                      <a:pt x="553" y="379"/>
                      <a:pt x="555" y="383"/>
                    </a:cubicBezTo>
                    <a:cubicBezTo>
                      <a:pt x="557" y="386"/>
                      <a:pt x="555" y="389"/>
                      <a:pt x="558" y="393"/>
                    </a:cubicBezTo>
                    <a:cubicBezTo>
                      <a:pt x="561" y="397"/>
                      <a:pt x="561" y="401"/>
                      <a:pt x="561" y="404"/>
                    </a:cubicBezTo>
                    <a:cubicBezTo>
                      <a:pt x="566" y="414"/>
                      <a:pt x="555" y="443"/>
                      <a:pt x="529" y="443"/>
                    </a:cubicBezTo>
                    <a:cubicBezTo>
                      <a:pt x="521" y="443"/>
                      <a:pt x="514" y="443"/>
                      <a:pt x="507" y="441"/>
                    </a:cubicBezTo>
                    <a:cubicBezTo>
                      <a:pt x="507" y="441"/>
                      <a:pt x="507" y="441"/>
                      <a:pt x="508" y="441"/>
                    </a:cubicBezTo>
                    <a:cubicBezTo>
                      <a:pt x="506" y="441"/>
                      <a:pt x="498" y="438"/>
                      <a:pt x="496" y="443"/>
                    </a:cubicBezTo>
                    <a:cubicBezTo>
                      <a:pt x="492" y="451"/>
                      <a:pt x="498" y="454"/>
                      <a:pt x="496" y="461"/>
                    </a:cubicBezTo>
                    <a:cubicBezTo>
                      <a:pt x="495" y="467"/>
                      <a:pt x="498" y="472"/>
                      <a:pt x="501" y="476"/>
                    </a:cubicBezTo>
                    <a:cubicBezTo>
                      <a:pt x="503" y="478"/>
                      <a:pt x="501" y="485"/>
                      <a:pt x="502" y="490"/>
                    </a:cubicBezTo>
                    <a:cubicBezTo>
                      <a:pt x="502" y="494"/>
                      <a:pt x="501" y="498"/>
                      <a:pt x="502" y="502"/>
                    </a:cubicBezTo>
                    <a:cubicBezTo>
                      <a:pt x="503" y="507"/>
                      <a:pt x="502" y="511"/>
                      <a:pt x="503" y="514"/>
                    </a:cubicBezTo>
                    <a:cubicBezTo>
                      <a:pt x="503" y="517"/>
                      <a:pt x="505" y="520"/>
                      <a:pt x="506" y="526"/>
                    </a:cubicBezTo>
                    <a:cubicBezTo>
                      <a:pt x="507" y="530"/>
                      <a:pt x="506" y="534"/>
                      <a:pt x="506" y="538"/>
                    </a:cubicBezTo>
                    <a:cubicBezTo>
                      <a:pt x="507" y="544"/>
                      <a:pt x="506" y="549"/>
                      <a:pt x="506" y="551"/>
                    </a:cubicBezTo>
                    <a:cubicBezTo>
                      <a:pt x="506" y="554"/>
                      <a:pt x="505" y="558"/>
                      <a:pt x="506" y="563"/>
                    </a:cubicBezTo>
                    <a:cubicBezTo>
                      <a:pt x="507" y="565"/>
                      <a:pt x="509" y="570"/>
                      <a:pt x="509" y="572"/>
                    </a:cubicBezTo>
                    <a:cubicBezTo>
                      <a:pt x="509" y="575"/>
                      <a:pt x="508" y="578"/>
                      <a:pt x="508" y="581"/>
                    </a:cubicBezTo>
                    <a:cubicBezTo>
                      <a:pt x="509" y="583"/>
                      <a:pt x="511" y="585"/>
                      <a:pt x="511" y="588"/>
                    </a:cubicBezTo>
                    <a:cubicBezTo>
                      <a:pt x="511" y="592"/>
                      <a:pt x="510" y="596"/>
                      <a:pt x="510" y="600"/>
                    </a:cubicBezTo>
                    <a:cubicBezTo>
                      <a:pt x="511" y="604"/>
                      <a:pt x="514" y="606"/>
                      <a:pt x="514" y="610"/>
                    </a:cubicBezTo>
                    <a:cubicBezTo>
                      <a:pt x="514" y="618"/>
                      <a:pt x="518" y="622"/>
                      <a:pt x="519" y="626"/>
                    </a:cubicBezTo>
                    <a:cubicBezTo>
                      <a:pt x="519" y="629"/>
                      <a:pt x="518" y="635"/>
                      <a:pt x="521" y="640"/>
                    </a:cubicBezTo>
                    <a:cubicBezTo>
                      <a:pt x="522" y="643"/>
                      <a:pt x="521" y="646"/>
                      <a:pt x="522" y="649"/>
                    </a:cubicBezTo>
                    <a:cubicBezTo>
                      <a:pt x="522" y="652"/>
                      <a:pt x="524" y="654"/>
                      <a:pt x="524" y="657"/>
                    </a:cubicBezTo>
                    <a:cubicBezTo>
                      <a:pt x="524" y="663"/>
                      <a:pt x="523" y="667"/>
                      <a:pt x="523" y="672"/>
                    </a:cubicBezTo>
                    <a:cubicBezTo>
                      <a:pt x="523" y="677"/>
                      <a:pt x="524" y="683"/>
                      <a:pt x="524" y="690"/>
                    </a:cubicBezTo>
                    <a:cubicBezTo>
                      <a:pt x="524" y="694"/>
                      <a:pt x="522" y="696"/>
                      <a:pt x="522" y="700"/>
                    </a:cubicBezTo>
                    <a:cubicBezTo>
                      <a:pt x="521" y="703"/>
                      <a:pt x="522" y="708"/>
                      <a:pt x="521" y="713"/>
                    </a:cubicBezTo>
                    <a:cubicBezTo>
                      <a:pt x="520" y="718"/>
                      <a:pt x="518" y="716"/>
                      <a:pt x="517" y="723"/>
                    </a:cubicBezTo>
                    <a:cubicBezTo>
                      <a:pt x="517" y="725"/>
                      <a:pt x="516" y="731"/>
                      <a:pt x="515" y="733"/>
                    </a:cubicBezTo>
                    <a:cubicBezTo>
                      <a:pt x="513" y="736"/>
                      <a:pt x="512" y="738"/>
                      <a:pt x="510" y="739"/>
                    </a:cubicBezTo>
                    <a:cubicBezTo>
                      <a:pt x="510" y="739"/>
                      <a:pt x="510" y="739"/>
                      <a:pt x="510" y="739"/>
                    </a:cubicBezTo>
                    <a:cubicBezTo>
                      <a:pt x="519" y="734"/>
                      <a:pt x="541" y="730"/>
                      <a:pt x="566" y="730"/>
                    </a:cubicBezTo>
                    <a:cubicBezTo>
                      <a:pt x="568" y="730"/>
                      <a:pt x="568" y="730"/>
                      <a:pt x="568" y="730"/>
                    </a:cubicBezTo>
                    <a:cubicBezTo>
                      <a:pt x="593" y="730"/>
                      <a:pt x="615" y="734"/>
                      <a:pt x="623" y="740"/>
                    </a:cubicBezTo>
                    <a:cubicBezTo>
                      <a:pt x="623" y="740"/>
                      <a:pt x="623" y="740"/>
                      <a:pt x="623" y="740"/>
                    </a:cubicBezTo>
                    <a:cubicBezTo>
                      <a:pt x="622" y="738"/>
                      <a:pt x="620" y="737"/>
                      <a:pt x="619" y="733"/>
                    </a:cubicBezTo>
                    <a:cubicBezTo>
                      <a:pt x="617" y="731"/>
                      <a:pt x="617" y="725"/>
                      <a:pt x="616" y="723"/>
                    </a:cubicBezTo>
                    <a:cubicBezTo>
                      <a:pt x="615" y="716"/>
                      <a:pt x="614" y="718"/>
                      <a:pt x="613" y="713"/>
                    </a:cubicBezTo>
                    <a:cubicBezTo>
                      <a:pt x="611" y="708"/>
                      <a:pt x="612" y="703"/>
                      <a:pt x="611" y="700"/>
                    </a:cubicBezTo>
                    <a:cubicBezTo>
                      <a:pt x="611" y="696"/>
                      <a:pt x="609" y="694"/>
                      <a:pt x="609" y="690"/>
                    </a:cubicBezTo>
                    <a:cubicBezTo>
                      <a:pt x="609" y="683"/>
                      <a:pt x="614" y="678"/>
                      <a:pt x="614" y="672"/>
                    </a:cubicBezTo>
                    <a:cubicBezTo>
                      <a:pt x="614" y="667"/>
                      <a:pt x="613" y="664"/>
                      <a:pt x="613" y="657"/>
                    </a:cubicBezTo>
                    <a:cubicBezTo>
                      <a:pt x="613" y="654"/>
                      <a:pt x="614" y="652"/>
                      <a:pt x="615" y="650"/>
                    </a:cubicBezTo>
                    <a:cubicBezTo>
                      <a:pt x="615" y="647"/>
                      <a:pt x="614" y="644"/>
                      <a:pt x="616" y="641"/>
                    </a:cubicBezTo>
                    <a:cubicBezTo>
                      <a:pt x="619" y="636"/>
                      <a:pt x="615" y="630"/>
                      <a:pt x="616" y="627"/>
                    </a:cubicBezTo>
                    <a:cubicBezTo>
                      <a:pt x="616" y="624"/>
                      <a:pt x="620" y="618"/>
                      <a:pt x="620" y="610"/>
                    </a:cubicBezTo>
                    <a:cubicBezTo>
                      <a:pt x="620" y="606"/>
                      <a:pt x="620" y="603"/>
                      <a:pt x="621" y="600"/>
                    </a:cubicBezTo>
                    <a:cubicBezTo>
                      <a:pt x="622" y="596"/>
                      <a:pt x="620" y="591"/>
                      <a:pt x="620" y="588"/>
                    </a:cubicBezTo>
                    <a:cubicBezTo>
                      <a:pt x="620" y="584"/>
                      <a:pt x="622" y="582"/>
                      <a:pt x="623" y="580"/>
                    </a:cubicBezTo>
                    <a:cubicBezTo>
                      <a:pt x="623" y="577"/>
                      <a:pt x="622" y="574"/>
                      <a:pt x="622" y="571"/>
                    </a:cubicBezTo>
                    <a:cubicBezTo>
                      <a:pt x="623" y="569"/>
                      <a:pt x="622" y="565"/>
                      <a:pt x="623" y="562"/>
                    </a:cubicBezTo>
                    <a:cubicBezTo>
                      <a:pt x="624" y="558"/>
                      <a:pt x="623" y="553"/>
                      <a:pt x="623" y="551"/>
                    </a:cubicBezTo>
                    <a:cubicBezTo>
                      <a:pt x="623" y="548"/>
                      <a:pt x="624" y="544"/>
                      <a:pt x="625" y="538"/>
                    </a:cubicBezTo>
                    <a:cubicBezTo>
                      <a:pt x="626" y="535"/>
                      <a:pt x="624" y="530"/>
                      <a:pt x="624" y="526"/>
                    </a:cubicBezTo>
                    <a:cubicBezTo>
                      <a:pt x="625" y="520"/>
                      <a:pt x="627" y="517"/>
                      <a:pt x="628" y="514"/>
                    </a:cubicBezTo>
                    <a:cubicBezTo>
                      <a:pt x="628" y="511"/>
                      <a:pt x="627" y="507"/>
                      <a:pt x="628" y="502"/>
                    </a:cubicBezTo>
                    <a:cubicBezTo>
                      <a:pt x="629" y="498"/>
                      <a:pt x="632" y="494"/>
                      <a:pt x="632" y="490"/>
                    </a:cubicBezTo>
                    <a:cubicBezTo>
                      <a:pt x="633" y="485"/>
                      <a:pt x="631" y="478"/>
                      <a:pt x="633" y="476"/>
                    </a:cubicBezTo>
                    <a:cubicBezTo>
                      <a:pt x="635" y="472"/>
                      <a:pt x="637" y="468"/>
                      <a:pt x="636" y="461"/>
                    </a:cubicBezTo>
                    <a:cubicBezTo>
                      <a:pt x="635" y="455"/>
                      <a:pt x="642" y="449"/>
                      <a:pt x="639" y="443"/>
                    </a:cubicBezTo>
                    <a:cubicBezTo>
                      <a:pt x="636" y="437"/>
                      <a:pt x="627" y="441"/>
                      <a:pt x="626" y="441"/>
                    </a:cubicBezTo>
                    <a:cubicBezTo>
                      <a:pt x="626" y="441"/>
                      <a:pt x="627" y="441"/>
                      <a:pt x="627" y="441"/>
                    </a:cubicBezTo>
                    <a:cubicBezTo>
                      <a:pt x="620" y="443"/>
                      <a:pt x="612" y="443"/>
                      <a:pt x="604" y="443"/>
                    </a:cubicBezTo>
                    <a:cubicBezTo>
                      <a:pt x="579" y="443"/>
                      <a:pt x="568" y="414"/>
                      <a:pt x="572" y="404"/>
                    </a:cubicBezTo>
                    <a:cubicBezTo>
                      <a:pt x="572" y="401"/>
                      <a:pt x="572" y="397"/>
                      <a:pt x="576" y="393"/>
                    </a:cubicBezTo>
                    <a:cubicBezTo>
                      <a:pt x="579" y="389"/>
                      <a:pt x="577" y="386"/>
                      <a:pt x="579" y="383"/>
                    </a:cubicBezTo>
                    <a:cubicBezTo>
                      <a:pt x="581" y="379"/>
                      <a:pt x="579" y="376"/>
                      <a:pt x="579" y="372"/>
                    </a:cubicBezTo>
                    <a:cubicBezTo>
                      <a:pt x="580" y="367"/>
                      <a:pt x="579" y="363"/>
                      <a:pt x="579" y="359"/>
                    </a:cubicBezTo>
                    <a:cubicBezTo>
                      <a:pt x="579" y="354"/>
                      <a:pt x="579" y="353"/>
                      <a:pt x="580" y="349"/>
                    </a:cubicBezTo>
                    <a:cubicBezTo>
                      <a:pt x="582" y="344"/>
                      <a:pt x="579" y="345"/>
                      <a:pt x="578" y="341"/>
                    </a:cubicBezTo>
                    <a:cubicBezTo>
                      <a:pt x="578" y="338"/>
                      <a:pt x="575" y="339"/>
                      <a:pt x="576" y="336"/>
                    </a:cubicBezTo>
                    <a:cubicBezTo>
                      <a:pt x="577" y="333"/>
                      <a:pt x="578" y="329"/>
                      <a:pt x="576" y="328"/>
                    </a:cubicBezTo>
                    <a:cubicBezTo>
                      <a:pt x="574" y="327"/>
                      <a:pt x="575" y="323"/>
                      <a:pt x="574" y="317"/>
                    </a:cubicBezTo>
                    <a:cubicBezTo>
                      <a:pt x="574" y="310"/>
                      <a:pt x="576" y="313"/>
                      <a:pt x="575" y="306"/>
                    </a:cubicBezTo>
                    <a:cubicBezTo>
                      <a:pt x="575" y="301"/>
                      <a:pt x="574" y="299"/>
                      <a:pt x="576" y="294"/>
                    </a:cubicBezTo>
                    <a:cubicBezTo>
                      <a:pt x="576" y="296"/>
                      <a:pt x="576" y="296"/>
                      <a:pt x="576" y="296"/>
                    </a:cubicBezTo>
                    <a:cubicBezTo>
                      <a:pt x="577" y="293"/>
                      <a:pt x="579" y="293"/>
                      <a:pt x="579" y="289"/>
                    </a:cubicBezTo>
                    <a:cubicBezTo>
                      <a:pt x="580" y="286"/>
                      <a:pt x="578" y="281"/>
                      <a:pt x="578" y="278"/>
                    </a:cubicBezTo>
                    <a:cubicBezTo>
                      <a:pt x="578" y="275"/>
                      <a:pt x="580" y="271"/>
                      <a:pt x="580" y="267"/>
                    </a:cubicBezTo>
                    <a:cubicBezTo>
                      <a:pt x="580" y="263"/>
                      <a:pt x="577" y="261"/>
                      <a:pt x="579" y="257"/>
                    </a:cubicBezTo>
                    <a:cubicBezTo>
                      <a:pt x="580" y="254"/>
                      <a:pt x="585" y="254"/>
                      <a:pt x="586" y="250"/>
                    </a:cubicBezTo>
                    <a:cubicBezTo>
                      <a:pt x="586" y="245"/>
                      <a:pt x="583" y="245"/>
                      <a:pt x="584" y="241"/>
                    </a:cubicBezTo>
                    <a:cubicBezTo>
                      <a:pt x="585" y="237"/>
                      <a:pt x="590" y="234"/>
                      <a:pt x="591" y="232"/>
                    </a:cubicBezTo>
                    <a:cubicBezTo>
                      <a:pt x="593" y="229"/>
                      <a:pt x="592" y="222"/>
                      <a:pt x="592" y="218"/>
                    </a:cubicBezTo>
                    <a:cubicBezTo>
                      <a:pt x="593" y="214"/>
                      <a:pt x="595" y="216"/>
                      <a:pt x="598" y="213"/>
                    </a:cubicBezTo>
                    <a:cubicBezTo>
                      <a:pt x="601" y="209"/>
                      <a:pt x="598" y="206"/>
                      <a:pt x="598" y="202"/>
                    </a:cubicBezTo>
                    <a:cubicBezTo>
                      <a:pt x="597" y="198"/>
                      <a:pt x="601" y="197"/>
                      <a:pt x="602" y="193"/>
                    </a:cubicBezTo>
                    <a:cubicBezTo>
                      <a:pt x="603" y="189"/>
                      <a:pt x="603" y="187"/>
                      <a:pt x="603" y="181"/>
                    </a:cubicBezTo>
                    <a:cubicBezTo>
                      <a:pt x="603" y="176"/>
                      <a:pt x="609" y="175"/>
                      <a:pt x="611" y="170"/>
                    </a:cubicBezTo>
                    <a:cubicBezTo>
                      <a:pt x="611" y="170"/>
                      <a:pt x="611" y="170"/>
                      <a:pt x="611" y="170"/>
                    </a:cubicBezTo>
                    <a:cubicBezTo>
                      <a:pt x="612" y="169"/>
                      <a:pt x="612" y="169"/>
                      <a:pt x="613" y="168"/>
                    </a:cubicBezTo>
                    <a:cubicBezTo>
                      <a:pt x="614" y="166"/>
                      <a:pt x="613" y="160"/>
                      <a:pt x="612" y="158"/>
                    </a:cubicBezTo>
                    <a:cubicBezTo>
                      <a:pt x="612" y="156"/>
                      <a:pt x="611" y="155"/>
                      <a:pt x="610" y="155"/>
                    </a:cubicBezTo>
                    <a:cubicBezTo>
                      <a:pt x="610" y="153"/>
                      <a:pt x="611" y="151"/>
                      <a:pt x="611" y="150"/>
                    </a:cubicBezTo>
                    <a:cubicBezTo>
                      <a:pt x="611" y="148"/>
                      <a:pt x="616" y="149"/>
                      <a:pt x="617" y="150"/>
                    </a:cubicBezTo>
                    <a:cubicBezTo>
                      <a:pt x="620" y="150"/>
                      <a:pt x="615" y="144"/>
                      <a:pt x="618" y="142"/>
                    </a:cubicBezTo>
                    <a:cubicBezTo>
                      <a:pt x="619" y="140"/>
                      <a:pt x="621" y="142"/>
                      <a:pt x="623" y="138"/>
                    </a:cubicBezTo>
                    <a:cubicBezTo>
                      <a:pt x="625" y="135"/>
                      <a:pt x="620" y="131"/>
                      <a:pt x="620" y="127"/>
                    </a:cubicBezTo>
                    <a:cubicBezTo>
                      <a:pt x="621" y="123"/>
                      <a:pt x="626" y="124"/>
                      <a:pt x="627" y="120"/>
                    </a:cubicBezTo>
                    <a:cubicBezTo>
                      <a:pt x="628" y="116"/>
                      <a:pt x="624" y="113"/>
                      <a:pt x="625" y="111"/>
                    </a:cubicBezTo>
                    <a:cubicBezTo>
                      <a:pt x="626" y="108"/>
                      <a:pt x="632" y="110"/>
                      <a:pt x="633" y="105"/>
                    </a:cubicBezTo>
                    <a:cubicBezTo>
                      <a:pt x="635" y="100"/>
                      <a:pt x="632" y="99"/>
                      <a:pt x="634" y="94"/>
                    </a:cubicBezTo>
                    <a:cubicBezTo>
                      <a:pt x="636" y="90"/>
                      <a:pt x="639" y="94"/>
                      <a:pt x="642" y="90"/>
                    </a:cubicBezTo>
                    <a:cubicBezTo>
                      <a:pt x="644" y="86"/>
                      <a:pt x="643" y="83"/>
                      <a:pt x="644" y="79"/>
                    </a:cubicBezTo>
                    <a:cubicBezTo>
                      <a:pt x="644" y="75"/>
                      <a:pt x="649" y="76"/>
                      <a:pt x="651" y="73"/>
                    </a:cubicBezTo>
                    <a:cubicBezTo>
                      <a:pt x="652" y="70"/>
                      <a:pt x="651" y="67"/>
                      <a:pt x="653" y="65"/>
                    </a:cubicBezTo>
                    <a:cubicBezTo>
                      <a:pt x="654" y="62"/>
                      <a:pt x="658" y="66"/>
                      <a:pt x="661" y="62"/>
                    </a:cubicBezTo>
                    <a:cubicBezTo>
                      <a:pt x="661" y="61"/>
                      <a:pt x="660" y="60"/>
                      <a:pt x="659" y="59"/>
                    </a:cubicBezTo>
                    <a:cubicBezTo>
                      <a:pt x="661" y="58"/>
                      <a:pt x="662" y="56"/>
                      <a:pt x="663" y="55"/>
                    </a:cubicBezTo>
                    <a:cubicBezTo>
                      <a:pt x="665" y="56"/>
                      <a:pt x="667" y="57"/>
                      <a:pt x="669" y="55"/>
                    </a:cubicBezTo>
                    <a:cubicBezTo>
                      <a:pt x="671" y="54"/>
                      <a:pt x="669" y="52"/>
                      <a:pt x="669" y="50"/>
                    </a:cubicBezTo>
                    <a:cubicBezTo>
                      <a:pt x="670" y="49"/>
                      <a:pt x="671" y="48"/>
                      <a:pt x="672" y="47"/>
                    </a:cubicBezTo>
                    <a:cubicBezTo>
                      <a:pt x="674" y="48"/>
                      <a:pt x="676" y="49"/>
                      <a:pt x="677" y="49"/>
                    </a:cubicBezTo>
                    <a:cubicBezTo>
                      <a:pt x="682" y="49"/>
                      <a:pt x="679" y="44"/>
                      <a:pt x="680" y="42"/>
                    </a:cubicBezTo>
                    <a:cubicBezTo>
                      <a:pt x="680" y="41"/>
                      <a:pt x="680" y="41"/>
                      <a:pt x="680" y="41"/>
                    </a:cubicBezTo>
                    <a:cubicBezTo>
                      <a:pt x="681" y="40"/>
                      <a:pt x="681" y="40"/>
                      <a:pt x="682" y="40"/>
                    </a:cubicBezTo>
                    <a:cubicBezTo>
                      <a:pt x="683" y="40"/>
                      <a:pt x="684" y="40"/>
                      <a:pt x="685" y="40"/>
                    </a:cubicBezTo>
                    <a:cubicBezTo>
                      <a:pt x="686" y="41"/>
                      <a:pt x="687" y="40"/>
                      <a:pt x="689" y="38"/>
                    </a:cubicBezTo>
                    <a:cubicBezTo>
                      <a:pt x="698" y="35"/>
                      <a:pt x="699" y="31"/>
                      <a:pt x="708" y="31"/>
                    </a:cubicBezTo>
                    <a:cubicBezTo>
                      <a:pt x="717" y="31"/>
                      <a:pt x="723" y="25"/>
                      <a:pt x="735" y="28"/>
                    </a:cubicBezTo>
                    <a:cubicBezTo>
                      <a:pt x="747" y="31"/>
                      <a:pt x="756" y="30"/>
                      <a:pt x="777" y="32"/>
                    </a:cubicBezTo>
                    <a:cubicBezTo>
                      <a:pt x="795" y="36"/>
                      <a:pt x="808" y="45"/>
                      <a:pt x="817" y="49"/>
                    </a:cubicBezTo>
                    <a:cubicBezTo>
                      <a:pt x="828" y="54"/>
                      <a:pt x="840" y="60"/>
                      <a:pt x="855" y="60"/>
                    </a:cubicBezTo>
                    <a:cubicBezTo>
                      <a:pt x="870" y="61"/>
                      <a:pt x="877" y="53"/>
                      <a:pt x="888" y="49"/>
                    </a:cubicBezTo>
                    <a:cubicBezTo>
                      <a:pt x="899" y="44"/>
                      <a:pt x="917" y="36"/>
                      <a:pt x="936" y="35"/>
                    </a:cubicBezTo>
                    <a:cubicBezTo>
                      <a:pt x="961" y="33"/>
                      <a:pt x="974" y="36"/>
                      <a:pt x="985" y="39"/>
                    </a:cubicBezTo>
                    <a:cubicBezTo>
                      <a:pt x="991" y="40"/>
                      <a:pt x="995" y="41"/>
                      <a:pt x="1001" y="42"/>
                    </a:cubicBezTo>
                    <a:cubicBezTo>
                      <a:pt x="1019" y="43"/>
                      <a:pt x="1029" y="43"/>
                      <a:pt x="1050" y="38"/>
                    </a:cubicBezTo>
                    <a:cubicBezTo>
                      <a:pt x="1064" y="34"/>
                      <a:pt x="1074" y="40"/>
                      <a:pt x="1083" y="47"/>
                    </a:cubicBezTo>
                    <a:cubicBezTo>
                      <a:pt x="1090" y="53"/>
                      <a:pt x="1094" y="63"/>
                      <a:pt x="1094" y="70"/>
                    </a:cubicBezTo>
                    <a:cubicBezTo>
                      <a:pt x="1097" y="86"/>
                      <a:pt x="1084" y="117"/>
                      <a:pt x="1060" y="126"/>
                    </a:cubicBezTo>
                    <a:cubicBezTo>
                      <a:pt x="1050" y="130"/>
                      <a:pt x="1043" y="131"/>
                      <a:pt x="1037" y="130"/>
                    </a:cubicBezTo>
                    <a:cubicBezTo>
                      <a:pt x="1044" y="131"/>
                      <a:pt x="1051" y="133"/>
                      <a:pt x="1057" y="136"/>
                    </a:cubicBezTo>
                    <a:cubicBezTo>
                      <a:pt x="1057" y="136"/>
                      <a:pt x="1057" y="136"/>
                      <a:pt x="1057" y="136"/>
                    </a:cubicBezTo>
                    <a:cubicBezTo>
                      <a:pt x="1059" y="138"/>
                      <a:pt x="1065" y="132"/>
                      <a:pt x="1066" y="135"/>
                    </a:cubicBezTo>
                    <a:cubicBezTo>
                      <a:pt x="1067" y="137"/>
                      <a:pt x="1064" y="140"/>
                      <a:pt x="1063" y="142"/>
                    </a:cubicBezTo>
                    <a:cubicBezTo>
                      <a:pt x="1063" y="142"/>
                      <a:pt x="1064" y="143"/>
                      <a:pt x="1064" y="144"/>
                    </a:cubicBezTo>
                    <a:cubicBezTo>
                      <a:pt x="1066" y="147"/>
                      <a:pt x="1068" y="150"/>
                      <a:pt x="1069" y="153"/>
                    </a:cubicBezTo>
                    <a:cubicBezTo>
                      <a:pt x="1069" y="153"/>
                      <a:pt x="1069" y="153"/>
                      <a:pt x="1069" y="152"/>
                    </a:cubicBezTo>
                    <a:cubicBezTo>
                      <a:pt x="1071" y="152"/>
                      <a:pt x="1073" y="151"/>
                      <a:pt x="1074" y="152"/>
                    </a:cubicBezTo>
                    <a:cubicBezTo>
                      <a:pt x="1078" y="154"/>
                      <a:pt x="1072" y="158"/>
                      <a:pt x="1072" y="160"/>
                    </a:cubicBezTo>
                    <a:cubicBezTo>
                      <a:pt x="1074" y="163"/>
                      <a:pt x="1082" y="157"/>
                      <a:pt x="1080" y="163"/>
                    </a:cubicBezTo>
                    <a:cubicBezTo>
                      <a:pt x="1079" y="165"/>
                      <a:pt x="1076" y="167"/>
                      <a:pt x="1075" y="169"/>
                    </a:cubicBezTo>
                    <a:cubicBezTo>
                      <a:pt x="1074" y="168"/>
                      <a:pt x="1074" y="166"/>
                      <a:pt x="1074" y="165"/>
                    </a:cubicBezTo>
                    <a:cubicBezTo>
                      <a:pt x="1075" y="172"/>
                      <a:pt x="1076" y="178"/>
                      <a:pt x="1075" y="184"/>
                    </a:cubicBezTo>
                    <a:cubicBezTo>
                      <a:pt x="1075" y="184"/>
                      <a:pt x="1075" y="184"/>
                      <a:pt x="1075" y="184"/>
                    </a:cubicBezTo>
                    <a:cubicBezTo>
                      <a:pt x="1075" y="184"/>
                      <a:pt x="1075" y="184"/>
                      <a:pt x="1075" y="184"/>
                    </a:cubicBezTo>
                    <a:cubicBezTo>
                      <a:pt x="1077" y="175"/>
                      <a:pt x="1083" y="166"/>
                      <a:pt x="1094" y="158"/>
                    </a:cubicBezTo>
                    <a:cubicBezTo>
                      <a:pt x="1118" y="138"/>
                      <a:pt x="1132" y="112"/>
                      <a:pt x="1133" y="86"/>
                    </a:cubicBezTo>
                    <a:cubicBezTo>
                      <a:pt x="1134" y="65"/>
                      <a:pt x="1127" y="45"/>
                      <a:pt x="1112" y="31"/>
                    </a:cubicBezTo>
                    <a:close/>
                  </a:path>
                </a:pathLst>
              </a:custGeom>
              <a:solidFill>
                <a:srgbClr val="A528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4" name="Freeform 9">
                <a:extLst>
                  <a:ext uri="{FF2B5EF4-FFF2-40B4-BE49-F238E27FC236}">
                    <a16:creationId xmlns:a16="http://schemas.microsoft.com/office/drawing/2014/main" id="{FEAB9B98-9829-4A90-8142-B6B0497DE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607"/>
                <a:ext cx="307" cy="653"/>
              </a:xfrm>
              <a:custGeom>
                <a:avLst/>
                <a:gdLst>
                  <a:gd name="T0" fmla="*/ 1794 w 127"/>
                  <a:gd name="T1" fmla="*/ 388 h 271"/>
                  <a:gd name="T2" fmla="*/ 1368 w 127"/>
                  <a:gd name="T3" fmla="*/ 448 h 271"/>
                  <a:gd name="T4" fmla="*/ 1027 w 127"/>
                  <a:gd name="T5" fmla="*/ 725 h 271"/>
                  <a:gd name="T6" fmla="*/ 1187 w 127"/>
                  <a:gd name="T7" fmla="*/ 1441 h 271"/>
                  <a:gd name="T8" fmla="*/ 1583 w 127"/>
                  <a:gd name="T9" fmla="*/ 2966 h 271"/>
                  <a:gd name="T10" fmla="*/ 1637 w 127"/>
                  <a:gd name="T11" fmla="*/ 3373 h 271"/>
                  <a:gd name="T12" fmla="*/ 1624 w 127"/>
                  <a:gd name="T13" fmla="*/ 3790 h 271"/>
                  <a:gd name="T14" fmla="*/ 1455 w 127"/>
                  <a:gd name="T15" fmla="*/ 3612 h 271"/>
                  <a:gd name="T16" fmla="*/ 1027 w 127"/>
                  <a:gd name="T17" fmla="*/ 2925 h 271"/>
                  <a:gd name="T18" fmla="*/ 99 w 127"/>
                  <a:gd name="T19" fmla="*/ 1079 h 271"/>
                  <a:gd name="T20" fmla="*/ 0 w 127"/>
                  <a:gd name="T21" fmla="*/ 725 h 271"/>
                  <a:gd name="T22" fmla="*/ 198 w 127"/>
                  <a:gd name="T23" fmla="*/ 280 h 271"/>
                  <a:gd name="T24" fmla="*/ 1274 w 127"/>
                  <a:gd name="T25" fmla="*/ 82 h 2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271">
                    <a:moveTo>
                      <a:pt x="127" y="28"/>
                    </a:moveTo>
                    <a:cubicBezTo>
                      <a:pt x="117" y="30"/>
                      <a:pt x="106" y="27"/>
                      <a:pt x="97" y="32"/>
                    </a:cubicBezTo>
                    <a:cubicBezTo>
                      <a:pt x="87" y="37"/>
                      <a:pt x="78" y="42"/>
                      <a:pt x="73" y="52"/>
                    </a:cubicBezTo>
                    <a:cubicBezTo>
                      <a:pt x="66" y="69"/>
                      <a:pt x="77" y="87"/>
                      <a:pt x="84" y="103"/>
                    </a:cubicBezTo>
                    <a:cubicBezTo>
                      <a:pt x="94" y="124"/>
                      <a:pt x="109" y="197"/>
                      <a:pt x="112" y="212"/>
                    </a:cubicBezTo>
                    <a:cubicBezTo>
                      <a:pt x="113" y="222"/>
                      <a:pt x="115" y="231"/>
                      <a:pt x="116" y="241"/>
                    </a:cubicBezTo>
                    <a:cubicBezTo>
                      <a:pt x="117" y="249"/>
                      <a:pt x="122" y="265"/>
                      <a:pt x="115" y="271"/>
                    </a:cubicBezTo>
                    <a:cubicBezTo>
                      <a:pt x="110" y="268"/>
                      <a:pt x="106" y="263"/>
                      <a:pt x="103" y="258"/>
                    </a:cubicBezTo>
                    <a:cubicBezTo>
                      <a:pt x="93" y="241"/>
                      <a:pt x="84" y="225"/>
                      <a:pt x="73" y="209"/>
                    </a:cubicBezTo>
                    <a:cubicBezTo>
                      <a:pt x="46" y="168"/>
                      <a:pt x="24" y="123"/>
                      <a:pt x="7" y="77"/>
                    </a:cubicBezTo>
                    <a:cubicBezTo>
                      <a:pt x="4" y="69"/>
                      <a:pt x="0" y="61"/>
                      <a:pt x="0" y="52"/>
                    </a:cubicBezTo>
                    <a:cubicBezTo>
                      <a:pt x="0" y="41"/>
                      <a:pt x="7" y="29"/>
                      <a:pt x="14" y="20"/>
                    </a:cubicBezTo>
                    <a:cubicBezTo>
                      <a:pt x="33" y="0"/>
                      <a:pt x="65" y="0"/>
                      <a:pt x="90" y="6"/>
                    </a:cubicBezTo>
                  </a:path>
                </a:pathLst>
              </a:custGeom>
              <a:solidFill>
                <a:srgbClr val="920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5" name="Freeform 10">
                <a:extLst>
                  <a:ext uri="{FF2B5EF4-FFF2-40B4-BE49-F238E27FC236}">
                    <a16:creationId xmlns:a16="http://schemas.microsoft.com/office/drawing/2014/main" id="{E0046444-1B6F-47F8-A184-4864AEEB0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9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6" name="Freeform 11">
                <a:extLst>
                  <a:ext uri="{FF2B5EF4-FFF2-40B4-BE49-F238E27FC236}">
                    <a16:creationId xmlns:a16="http://schemas.microsoft.com/office/drawing/2014/main" id="{ADC8305C-C59A-4CEE-8267-0E0BF123E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07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7" name="Freeform 12">
                <a:extLst>
                  <a:ext uri="{FF2B5EF4-FFF2-40B4-BE49-F238E27FC236}">
                    <a16:creationId xmlns:a16="http://schemas.microsoft.com/office/drawing/2014/main" id="{28D6C33E-A8FD-4FB6-8080-575EAA408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8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8" name="Freeform 13">
                <a:extLst>
                  <a:ext uri="{FF2B5EF4-FFF2-40B4-BE49-F238E27FC236}">
                    <a16:creationId xmlns:a16="http://schemas.microsoft.com/office/drawing/2014/main" id="{09586A9C-AF25-4B53-8015-78DA41A97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9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7B2B8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9" name="Freeform 14">
                <a:extLst>
                  <a:ext uri="{FF2B5EF4-FFF2-40B4-BE49-F238E27FC236}">
                    <a16:creationId xmlns:a16="http://schemas.microsoft.com/office/drawing/2014/main" id="{500E4040-294B-4F73-A9FB-0D5861D69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07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7B2B8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0" name="Freeform 15">
                <a:extLst>
                  <a:ext uri="{FF2B5EF4-FFF2-40B4-BE49-F238E27FC236}">
                    <a16:creationId xmlns:a16="http://schemas.microsoft.com/office/drawing/2014/main" id="{77A219BA-9534-42D5-99E9-FC0791BDC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8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7B2B8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1" name="Freeform 16">
                <a:extLst>
                  <a:ext uri="{FF2B5EF4-FFF2-40B4-BE49-F238E27FC236}">
                    <a16:creationId xmlns:a16="http://schemas.microsoft.com/office/drawing/2014/main" id="{330BD766-6826-457B-8C9C-F42F34C45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928"/>
                <a:ext cx="426" cy="296"/>
              </a:xfrm>
              <a:custGeom>
                <a:avLst/>
                <a:gdLst>
                  <a:gd name="T0" fmla="*/ 366 w 177"/>
                  <a:gd name="T1" fmla="*/ 308 h 123"/>
                  <a:gd name="T2" fmla="*/ 308 w 177"/>
                  <a:gd name="T3" fmla="*/ 1268 h 123"/>
                  <a:gd name="T4" fmla="*/ 922 w 177"/>
                  <a:gd name="T5" fmla="*/ 1615 h 123"/>
                  <a:gd name="T6" fmla="*/ 1940 w 177"/>
                  <a:gd name="T7" fmla="*/ 1586 h 123"/>
                  <a:gd name="T8" fmla="*/ 2438 w 177"/>
                  <a:gd name="T9" fmla="*/ 1129 h 123"/>
                  <a:gd name="T10" fmla="*/ 2368 w 177"/>
                  <a:gd name="T11" fmla="*/ 671 h 123"/>
                  <a:gd name="T12" fmla="*/ 1379 w 177"/>
                  <a:gd name="T13" fmla="*/ 168 h 123"/>
                  <a:gd name="T14" fmla="*/ 366 w 177"/>
                  <a:gd name="T15" fmla="*/ 308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7" h="123">
                    <a:moveTo>
                      <a:pt x="26" y="22"/>
                    </a:moveTo>
                    <a:cubicBezTo>
                      <a:pt x="14" y="43"/>
                      <a:pt x="0" y="68"/>
                      <a:pt x="22" y="91"/>
                    </a:cubicBezTo>
                    <a:cubicBezTo>
                      <a:pt x="39" y="106"/>
                      <a:pt x="42" y="110"/>
                      <a:pt x="66" y="116"/>
                    </a:cubicBezTo>
                    <a:cubicBezTo>
                      <a:pt x="90" y="123"/>
                      <a:pt x="110" y="119"/>
                      <a:pt x="139" y="114"/>
                    </a:cubicBezTo>
                    <a:cubicBezTo>
                      <a:pt x="157" y="111"/>
                      <a:pt x="171" y="96"/>
                      <a:pt x="175" y="81"/>
                    </a:cubicBezTo>
                    <a:cubicBezTo>
                      <a:pt x="177" y="71"/>
                      <a:pt x="172" y="57"/>
                      <a:pt x="170" y="48"/>
                    </a:cubicBezTo>
                    <a:cubicBezTo>
                      <a:pt x="163" y="25"/>
                      <a:pt x="120" y="12"/>
                      <a:pt x="99" y="12"/>
                    </a:cubicBezTo>
                    <a:cubicBezTo>
                      <a:pt x="78" y="12"/>
                      <a:pt x="38" y="0"/>
                      <a:pt x="26" y="22"/>
                    </a:cubicBezTo>
                    <a:close/>
                  </a:path>
                </a:pathLst>
              </a:custGeom>
              <a:solidFill>
                <a:srgbClr val="FBE1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2" name="Freeform 17">
                <a:extLst>
                  <a:ext uri="{FF2B5EF4-FFF2-40B4-BE49-F238E27FC236}">
                    <a16:creationId xmlns:a16="http://schemas.microsoft.com/office/drawing/2014/main" id="{231E738F-41ED-4274-8673-2CDD43A43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046"/>
                <a:ext cx="347" cy="166"/>
              </a:xfrm>
              <a:custGeom>
                <a:avLst/>
                <a:gdLst>
                  <a:gd name="T0" fmla="*/ 1916 w 144"/>
                  <a:gd name="T1" fmla="*/ 0 h 69"/>
                  <a:gd name="T2" fmla="*/ 1904 w 144"/>
                  <a:gd name="T3" fmla="*/ 318 h 69"/>
                  <a:gd name="T4" fmla="*/ 1388 w 144"/>
                  <a:gd name="T5" fmla="*/ 724 h 69"/>
                  <a:gd name="T6" fmla="*/ 436 w 144"/>
                  <a:gd name="T7" fmla="*/ 753 h 69"/>
                  <a:gd name="T8" fmla="*/ 0 w 144"/>
                  <a:gd name="T9" fmla="*/ 544 h 69"/>
                  <a:gd name="T10" fmla="*/ 0 w 144"/>
                  <a:gd name="T11" fmla="*/ 556 h 69"/>
                  <a:gd name="T12" fmla="*/ 576 w 144"/>
                  <a:gd name="T13" fmla="*/ 881 h 69"/>
                  <a:gd name="T14" fmla="*/ 1528 w 144"/>
                  <a:gd name="T15" fmla="*/ 852 h 69"/>
                  <a:gd name="T16" fmla="*/ 1986 w 144"/>
                  <a:gd name="T17" fmla="*/ 416 h 69"/>
                  <a:gd name="T18" fmla="*/ 1916 w 144"/>
                  <a:gd name="T19" fmla="*/ 0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4" h="69">
                    <a:moveTo>
                      <a:pt x="137" y="0"/>
                    </a:moveTo>
                    <a:cubicBezTo>
                      <a:pt x="137" y="11"/>
                      <a:pt x="139" y="14"/>
                      <a:pt x="136" y="23"/>
                    </a:cubicBezTo>
                    <a:cubicBezTo>
                      <a:pt x="133" y="37"/>
                      <a:pt x="115" y="49"/>
                      <a:pt x="99" y="52"/>
                    </a:cubicBezTo>
                    <a:cubicBezTo>
                      <a:pt x="72" y="57"/>
                      <a:pt x="53" y="61"/>
                      <a:pt x="31" y="54"/>
                    </a:cubicBezTo>
                    <a:cubicBezTo>
                      <a:pt x="14" y="50"/>
                      <a:pt x="9" y="46"/>
                      <a:pt x="0" y="39"/>
                    </a:cubicBezTo>
                    <a:cubicBezTo>
                      <a:pt x="0" y="39"/>
                      <a:pt x="0" y="39"/>
                      <a:pt x="0" y="40"/>
                    </a:cubicBezTo>
                    <a:cubicBezTo>
                      <a:pt x="16" y="53"/>
                      <a:pt x="19" y="57"/>
                      <a:pt x="41" y="63"/>
                    </a:cubicBezTo>
                    <a:cubicBezTo>
                      <a:pt x="63" y="69"/>
                      <a:pt x="82" y="66"/>
                      <a:pt x="109" y="61"/>
                    </a:cubicBezTo>
                    <a:cubicBezTo>
                      <a:pt x="125" y="58"/>
                      <a:pt x="138" y="44"/>
                      <a:pt x="142" y="30"/>
                    </a:cubicBezTo>
                    <a:cubicBezTo>
                      <a:pt x="144" y="21"/>
                      <a:pt x="139" y="8"/>
                      <a:pt x="137" y="0"/>
                    </a:cubicBezTo>
                    <a:close/>
                  </a:path>
                </a:pathLst>
              </a:custGeom>
              <a:solidFill>
                <a:srgbClr val="F8C8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3" name="Freeform 18">
                <a:extLst>
                  <a:ext uri="{FF2B5EF4-FFF2-40B4-BE49-F238E27FC236}">
                    <a16:creationId xmlns:a16="http://schemas.microsoft.com/office/drawing/2014/main" id="{A7760014-A8FF-4422-B92F-70875C373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1942"/>
                <a:ext cx="364" cy="198"/>
              </a:xfrm>
              <a:custGeom>
                <a:avLst/>
                <a:gdLst>
                  <a:gd name="T0" fmla="*/ 436 w 151"/>
                  <a:gd name="T1" fmla="*/ 396 h 82"/>
                  <a:gd name="T2" fmla="*/ 1372 w 151"/>
                  <a:gd name="T3" fmla="*/ 268 h 82"/>
                  <a:gd name="T4" fmla="*/ 2114 w 151"/>
                  <a:gd name="T5" fmla="*/ 536 h 82"/>
                  <a:gd name="T6" fmla="*/ 1249 w 151"/>
                  <a:gd name="T7" fmla="*/ 140 h 82"/>
                  <a:gd name="T8" fmla="*/ 321 w 151"/>
                  <a:gd name="T9" fmla="*/ 268 h 82"/>
                  <a:gd name="T10" fmla="*/ 268 w 151"/>
                  <a:gd name="T11" fmla="*/ 1142 h 82"/>
                  <a:gd name="T12" fmla="*/ 280 w 151"/>
                  <a:gd name="T13" fmla="*/ 1142 h 82"/>
                  <a:gd name="T14" fmla="*/ 436 w 151"/>
                  <a:gd name="T15" fmla="*/ 396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1" h="82">
                    <a:moveTo>
                      <a:pt x="31" y="28"/>
                    </a:moveTo>
                    <a:cubicBezTo>
                      <a:pt x="42" y="9"/>
                      <a:pt x="78" y="19"/>
                      <a:pt x="98" y="19"/>
                    </a:cubicBezTo>
                    <a:cubicBezTo>
                      <a:pt x="112" y="19"/>
                      <a:pt x="136" y="26"/>
                      <a:pt x="151" y="38"/>
                    </a:cubicBezTo>
                    <a:cubicBezTo>
                      <a:pt x="141" y="20"/>
                      <a:pt x="107" y="10"/>
                      <a:pt x="89" y="10"/>
                    </a:cubicBezTo>
                    <a:cubicBezTo>
                      <a:pt x="70" y="10"/>
                      <a:pt x="34" y="0"/>
                      <a:pt x="23" y="19"/>
                    </a:cubicBezTo>
                    <a:cubicBezTo>
                      <a:pt x="12" y="38"/>
                      <a:pt x="0" y="61"/>
                      <a:pt x="19" y="81"/>
                    </a:cubicBezTo>
                    <a:cubicBezTo>
                      <a:pt x="20" y="82"/>
                      <a:pt x="19" y="81"/>
                      <a:pt x="20" y="81"/>
                    </a:cubicBezTo>
                    <a:cubicBezTo>
                      <a:pt x="8" y="63"/>
                      <a:pt x="22" y="45"/>
                      <a:pt x="31" y="28"/>
                    </a:cubicBezTo>
                    <a:close/>
                  </a:path>
                </a:pathLst>
              </a:custGeom>
              <a:solidFill>
                <a:srgbClr val="FE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4" name="Freeform 19">
                <a:extLst>
                  <a:ext uri="{FF2B5EF4-FFF2-40B4-BE49-F238E27FC236}">
                    <a16:creationId xmlns:a16="http://schemas.microsoft.com/office/drawing/2014/main" id="{894E3651-31AA-4D99-8A86-D7537D765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578"/>
                <a:ext cx="138" cy="854"/>
              </a:xfrm>
              <a:custGeom>
                <a:avLst/>
                <a:gdLst>
                  <a:gd name="T0" fmla="*/ 780 w 57"/>
                  <a:gd name="T1" fmla="*/ 3621 h 354"/>
                  <a:gd name="T2" fmla="*/ 767 w 57"/>
                  <a:gd name="T3" fmla="*/ 3498 h 354"/>
                  <a:gd name="T4" fmla="*/ 738 w 57"/>
                  <a:gd name="T5" fmla="*/ 3300 h 354"/>
                  <a:gd name="T6" fmla="*/ 668 w 57"/>
                  <a:gd name="T7" fmla="*/ 3073 h 354"/>
                  <a:gd name="T8" fmla="*/ 610 w 57"/>
                  <a:gd name="T9" fmla="*/ 2934 h 354"/>
                  <a:gd name="T10" fmla="*/ 627 w 57"/>
                  <a:gd name="T11" fmla="*/ 2765 h 354"/>
                  <a:gd name="T12" fmla="*/ 581 w 57"/>
                  <a:gd name="T13" fmla="*/ 2666 h 354"/>
                  <a:gd name="T14" fmla="*/ 598 w 57"/>
                  <a:gd name="T15" fmla="*/ 2543 h 354"/>
                  <a:gd name="T16" fmla="*/ 552 w 57"/>
                  <a:gd name="T17" fmla="*/ 2415 h 354"/>
                  <a:gd name="T18" fmla="*/ 552 w 57"/>
                  <a:gd name="T19" fmla="*/ 2246 h 354"/>
                  <a:gd name="T20" fmla="*/ 552 w 57"/>
                  <a:gd name="T21" fmla="*/ 2065 h 354"/>
                  <a:gd name="T22" fmla="*/ 552 w 57"/>
                  <a:gd name="T23" fmla="*/ 1896 h 354"/>
                  <a:gd name="T24" fmla="*/ 511 w 57"/>
                  <a:gd name="T25" fmla="*/ 1727 h 354"/>
                  <a:gd name="T26" fmla="*/ 499 w 57"/>
                  <a:gd name="T27" fmla="*/ 1561 h 354"/>
                  <a:gd name="T28" fmla="*/ 499 w 57"/>
                  <a:gd name="T29" fmla="*/ 1392 h 354"/>
                  <a:gd name="T30" fmla="*/ 482 w 57"/>
                  <a:gd name="T31" fmla="*/ 1194 h 354"/>
                  <a:gd name="T32" fmla="*/ 409 w 57"/>
                  <a:gd name="T33" fmla="*/ 984 h 354"/>
                  <a:gd name="T34" fmla="*/ 409 w 57"/>
                  <a:gd name="T35" fmla="*/ 729 h 354"/>
                  <a:gd name="T36" fmla="*/ 581 w 57"/>
                  <a:gd name="T37" fmla="*/ 704 h 354"/>
                  <a:gd name="T38" fmla="*/ 70 w 57"/>
                  <a:gd name="T39" fmla="*/ 251 h 354"/>
                  <a:gd name="T40" fmla="*/ 0 w 57"/>
                  <a:gd name="T41" fmla="*/ 0 h 354"/>
                  <a:gd name="T42" fmla="*/ 0 w 57"/>
                  <a:gd name="T43" fmla="*/ 0 h 354"/>
                  <a:gd name="T44" fmla="*/ 370 w 57"/>
                  <a:gd name="T45" fmla="*/ 2048 h 354"/>
                  <a:gd name="T46" fmla="*/ 610 w 57"/>
                  <a:gd name="T47" fmla="*/ 3807 h 354"/>
                  <a:gd name="T48" fmla="*/ 528 w 57"/>
                  <a:gd name="T49" fmla="*/ 4731 h 354"/>
                  <a:gd name="T50" fmla="*/ 680 w 57"/>
                  <a:gd name="T51" fmla="*/ 4801 h 354"/>
                  <a:gd name="T52" fmla="*/ 709 w 57"/>
                  <a:gd name="T53" fmla="*/ 4661 h 354"/>
                  <a:gd name="T54" fmla="*/ 767 w 57"/>
                  <a:gd name="T55" fmla="*/ 4521 h 354"/>
                  <a:gd name="T56" fmla="*/ 780 w 57"/>
                  <a:gd name="T57" fmla="*/ 4335 h 354"/>
                  <a:gd name="T58" fmla="*/ 809 w 57"/>
                  <a:gd name="T59" fmla="*/ 4195 h 354"/>
                  <a:gd name="T60" fmla="*/ 797 w 57"/>
                  <a:gd name="T61" fmla="*/ 3947 h 354"/>
                  <a:gd name="T62" fmla="*/ 809 w 57"/>
                  <a:gd name="T63" fmla="*/ 3737 h 354"/>
                  <a:gd name="T64" fmla="*/ 780 w 57"/>
                  <a:gd name="T65" fmla="*/ 3621 h 3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7" h="354">
                    <a:moveTo>
                      <a:pt x="55" y="258"/>
                    </a:moveTo>
                    <a:cubicBezTo>
                      <a:pt x="54" y="255"/>
                      <a:pt x="55" y="252"/>
                      <a:pt x="54" y="249"/>
                    </a:cubicBezTo>
                    <a:cubicBezTo>
                      <a:pt x="51" y="244"/>
                      <a:pt x="52" y="238"/>
                      <a:pt x="52" y="235"/>
                    </a:cubicBezTo>
                    <a:cubicBezTo>
                      <a:pt x="51" y="231"/>
                      <a:pt x="47" y="227"/>
                      <a:pt x="47" y="219"/>
                    </a:cubicBezTo>
                    <a:cubicBezTo>
                      <a:pt x="47" y="215"/>
                      <a:pt x="44" y="213"/>
                      <a:pt x="43" y="209"/>
                    </a:cubicBezTo>
                    <a:cubicBezTo>
                      <a:pt x="43" y="205"/>
                      <a:pt x="44" y="201"/>
                      <a:pt x="44" y="197"/>
                    </a:cubicBezTo>
                    <a:cubicBezTo>
                      <a:pt x="44" y="194"/>
                      <a:pt x="42" y="192"/>
                      <a:pt x="41" y="190"/>
                    </a:cubicBezTo>
                    <a:cubicBezTo>
                      <a:pt x="41" y="187"/>
                      <a:pt x="42" y="184"/>
                      <a:pt x="42" y="181"/>
                    </a:cubicBezTo>
                    <a:cubicBezTo>
                      <a:pt x="42" y="179"/>
                      <a:pt x="40" y="174"/>
                      <a:pt x="39" y="172"/>
                    </a:cubicBezTo>
                    <a:cubicBezTo>
                      <a:pt x="38" y="167"/>
                      <a:pt x="39" y="163"/>
                      <a:pt x="39" y="160"/>
                    </a:cubicBezTo>
                    <a:cubicBezTo>
                      <a:pt x="39" y="158"/>
                      <a:pt x="40" y="153"/>
                      <a:pt x="39" y="147"/>
                    </a:cubicBezTo>
                    <a:cubicBezTo>
                      <a:pt x="39" y="143"/>
                      <a:pt x="40" y="139"/>
                      <a:pt x="39" y="135"/>
                    </a:cubicBezTo>
                    <a:cubicBezTo>
                      <a:pt x="38" y="129"/>
                      <a:pt x="36" y="126"/>
                      <a:pt x="36" y="123"/>
                    </a:cubicBezTo>
                    <a:cubicBezTo>
                      <a:pt x="35" y="120"/>
                      <a:pt x="36" y="116"/>
                      <a:pt x="35" y="111"/>
                    </a:cubicBezTo>
                    <a:cubicBezTo>
                      <a:pt x="34" y="107"/>
                      <a:pt x="35" y="103"/>
                      <a:pt x="35" y="99"/>
                    </a:cubicBezTo>
                    <a:cubicBezTo>
                      <a:pt x="34" y="94"/>
                      <a:pt x="36" y="87"/>
                      <a:pt x="34" y="85"/>
                    </a:cubicBezTo>
                    <a:cubicBezTo>
                      <a:pt x="31" y="81"/>
                      <a:pt x="28" y="76"/>
                      <a:pt x="29" y="70"/>
                    </a:cubicBezTo>
                    <a:cubicBezTo>
                      <a:pt x="31" y="63"/>
                      <a:pt x="25" y="60"/>
                      <a:pt x="29" y="52"/>
                    </a:cubicBezTo>
                    <a:cubicBezTo>
                      <a:pt x="31" y="47"/>
                      <a:pt x="39" y="50"/>
                      <a:pt x="41" y="50"/>
                    </a:cubicBezTo>
                    <a:cubicBezTo>
                      <a:pt x="25" y="46"/>
                      <a:pt x="13" y="36"/>
                      <a:pt x="5" y="18"/>
                    </a:cubicBezTo>
                    <a:cubicBezTo>
                      <a:pt x="3" y="12"/>
                      <a:pt x="1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76"/>
                      <a:pt x="22" y="98"/>
                      <a:pt x="26" y="146"/>
                    </a:cubicBezTo>
                    <a:cubicBezTo>
                      <a:pt x="30" y="194"/>
                      <a:pt x="39" y="233"/>
                      <a:pt x="43" y="271"/>
                    </a:cubicBezTo>
                    <a:cubicBezTo>
                      <a:pt x="47" y="309"/>
                      <a:pt x="41" y="321"/>
                      <a:pt x="37" y="337"/>
                    </a:cubicBezTo>
                    <a:cubicBezTo>
                      <a:pt x="33" y="350"/>
                      <a:pt x="42" y="354"/>
                      <a:pt x="48" y="342"/>
                    </a:cubicBezTo>
                    <a:cubicBezTo>
                      <a:pt x="49" y="340"/>
                      <a:pt x="50" y="334"/>
                      <a:pt x="50" y="332"/>
                    </a:cubicBezTo>
                    <a:cubicBezTo>
                      <a:pt x="51" y="325"/>
                      <a:pt x="53" y="327"/>
                      <a:pt x="54" y="322"/>
                    </a:cubicBezTo>
                    <a:cubicBezTo>
                      <a:pt x="55" y="317"/>
                      <a:pt x="54" y="312"/>
                      <a:pt x="55" y="309"/>
                    </a:cubicBezTo>
                    <a:cubicBezTo>
                      <a:pt x="55" y="305"/>
                      <a:pt x="57" y="303"/>
                      <a:pt x="57" y="299"/>
                    </a:cubicBezTo>
                    <a:cubicBezTo>
                      <a:pt x="57" y="292"/>
                      <a:pt x="56" y="286"/>
                      <a:pt x="56" y="281"/>
                    </a:cubicBezTo>
                    <a:cubicBezTo>
                      <a:pt x="56" y="276"/>
                      <a:pt x="57" y="272"/>
                      <a:pt x="57" y="266"/>
                    </a:cubicBezTo>
                    <a:cubicBezTo>
                      <a:pt x="57" y="263"/>
                      <a:pt x="55" y="261"/>
                      <a:pt x="55" y="258"/>
                    </a:cubicBez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5" name="Freeform 20">
                <a:extLst>
                  <a:ext uri="{FF2B5EF4-FFF2-40B4-BE49-F238E27FC236}">
                    <a16:creationId xmlns:a16="http://schemas.microsoft.com/office/drawing/2014/main" id="{2554B19B-D36C-435D-8F3E-F3BD30080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928"/>
                <a:ext cx="419" cy="294"/>
              </a:xfrm>
              <a:custGeom>
                <a:avLst/>
                <a:gdLst>
                  <a:gd name="T0" fmla="*/ 2191 w 174"/>
                  <a:gd name="T1" fmla="*/ 321 h 122"/>
                  <a:gd name="T2" fmla="*/ 2191 w 174"/>
                  <a:gd name="T3" fmla="*/ 1149 h 122"/>
                  <a:gd name="T4" fmla="*/ 1479 w 174"/>
                  <a:gd name="T5" fmla="*/ 1598 h 122"/>
                  <a:gd name="T6" fmla="*/ 573 w 174"/>
                  <a:gd name="T7" fmla="*/ 1639 h 122"/>
                  <a:gd name="T8" fmla="*/ 41 w 174"/>
                  <a:gd name="T9" fmla="*/ 1133 h 122"/>
                  <a:gd name="T10" fmla="*/ 111 w 174"/>
                  <a:gd name="T11" fmla="*/ 675 h 122"/>
                  <a:gd name="T12" fmla="*/ 1103 w 174"/>
                  <a:gd name="T13" fmla="*/ 169 h 122"/>
                  <a:gd name="T14" fmla="*/ 2191 w 174"/>
                  <a:gd name="T15" fmla="*/ 321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4" h="122">
                    <a:moveTo>
                      <a:pt x="157" y="23"/>
                    </a:moveTo>
                    <a:cubicBezTo>
                      <a:pt x="170" y="44"/>
                      <a:pt x="174" y="67"/>
                      <a:pt x="157" y="82"/>
                    </a:cubicBezTo>
                    <a:cubicBezTo>
                      <a:pt x="140" y="96"/>
                      <a:pt x="130" y="107"/>
                      <a:pt x="106" y="114"/>
                    </a:cubicBezTo>
                    <a:cubicBezTo>
                      <a:pt x="82" y="120"/>
                      <a:pt x="71" y="122"/>
                      <a:pt x="41" y="117"/>
                    </a:cubicBezTo>
                    <a:cubicBezTo>
                      <a:pt x="24" y="114"/>
                      <a:pt x="7" y="96"/>
                      <a:pt x="3" y="81"/>
                    </a:cubicBezTo>
                    <a:cubicBezTo>
                      <a:pt x="0" y="71"/>
                      <a:pt x="5" y="57"/>
                      <a:pt x="8" y="48"/>
                    </a:cubicBezTo>
                    <a:cubicBezTo>
                      <a:pt x="15" y="25"/>
                      <a:pt x="57" y="12"/>
                      <a:pt x="79" y="12"/>
                    </a:cubicBezTo>
                    <a:cubicBezTo>
                      <a:pt x="100" y="12"/>
                      <a:pt x="144" y="0"/>
                      <a:pt x="157" y="23"/>
                    </a:cubicBezTo>
                    <a:close/>
                  </a:path>
                </a:pathLst>
              </a:custGeom>
              <a:solidFill>
                <a:srgbClr val="FBE1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6" name="Freeform 21">
                <a:extLst>
                  <a:ext uri="{FF2B5EF4-FFF2-40B4-BE49-F238E27FC236}">
                    <a16:creationId xmlns:a16="http://schemas.microsoft.com/office/drawing/2014/main" id="{42D2E567-598D-44DE-8DB6-D366D7A2D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949"/>
                <a:ext cx="330" cy="249"/>
              </a:xfrm>
              <a:custGeom>
                <a:avLst/>
                <a:gdLst>
                  <a:gd name="T0" fmla="*/ 226 w 137"/>
                  <a:gd name="T1" fmla="*/ 1088 h 103"/>
                  <a:gd name="T2" fmla="*/ 279 w 137"/>
                  <a:gd name="T3" fmla="*/ 667 h 103"/>
                  <a:gd name="T4" fmla="*/ 1173 w 137"/>
                  <a:gd name="T5" fmla="*/ 198 h 103"/>
                  <a:gd name="T6" fmla="*/ 1915 w 137"/>
                  <a:gd name="T7" fmla="*/ 181 h 103"/>
                  <a:gd name="T8" fmla="*/ 992 w 137"/>
                  <a:gd name="T9" fmla="*/ 111 h 103"/>
                  <a:gd name="T10" fmla="*/ 99 w 137"/>
                  <a:gd name="T11" fmla="*/ 566 h 103"/>
                  <a:gd name="T12" fmla="*/ 29 w 137"/>
                  <a:gd name="T13" fmla="*/ 989 h 103"/>
                  <a:gd name="T14" fmla="*/ 487 w 137"/>
                  <a:gd name="T15" fmla="*/ 1455 h 103"/>
                  <a:gd name="T16" fmla="*/ 226 w 137"/>
                  <a:gd name="T17" fmla="*/ 1088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7" h="103">
                    <a:moveTo>
                      <a:pt x="16" y="77"/>
                    </a:moveTo>
                    <a:cubicBezTo>
                      <a:pt x="13" y="68"/>
                      <a:pt x="18" y="55"/>
                      <a:pt x="20" y="47"/>
                    </a:cubicBezTo>
                    <a:cubicBezTo>
                      <a:pt x="26" y="26"/>
                      <a:pt x="65" y="14"/>
                      <a:pt x="84" y="14"/>
                    </a:cubicBezTo>
                    <a:cubicBezTo>
                      <a:pt x="97" y="14"/>
                      <a:pt x="120" y="9"/>
                      <a:pt x="137" y="13"/>
                    </a:cubicBezTo>
                    <a:cubicBezTo>
                      <a:pt x="122" y="0"/>
                      <a:pt x="88" y="8"/>
                      <a:pt x="71" y="8"/>
                    </a:cubicBezTo>
                    <a:cubicBezTo>
                      <a:pt x="51" y="8"/>
                      <a:pt x="13" y="20"/>
                      <a:pt x="7" y="40"/>
                    </a:cubicBezTo>
                    <a:cubicBezTo>
                      <a:pt x="4" y="48"/>
                      <a:pt x="0" y="61"/>
                      <a:pt x="2" y="70"/>
                    </a:cubicBezTo>
                    <a:cubicBezTo>
                      <a:pt x="6" y="84"/>
                      <a:pt x="20" y="99"/>
                      <a:pt x="35" y="103"/>
                    </a:cubicBezTo>
                    <a:cubicBezTo>
                      <a:pt x="26" y="96"/>
                      <a:pt x="18" y="86"/>
                      <a:pt x="16" y="77"/>
                    </a:cubicBezTo>
                    <a:close/>
                  </a:path>
                </a:pathLst>
              </a:custGeom>
              <a:solidFill>
                <a:srgbClr val="FE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7" name="Freeform 22">
                <a:extLst>
                  <a:ext uri="{FF2B5EF4-FFF2-40B4-BE49-F238E27FC236}">
                    <a16:creationId xmlns:a16="http://schemas.microsoft.com/office/drawing/2014/main" id="{39667F31-C983-4BDB-A42B-FE74AC97AA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9" y="1428"/>
                <a:ext cx="2842" cy="1276"/>
              </a:xfrm>
              <a:custGeom>
                <a:avLst/>
                <a:gdLst>
                  <a:gd name="T0" fmla="*/ 11122 w 1179"/>
                  <a:gd name="T1" fmla="*/ 844 h 529"/>
                  <a:gd name="T2" fmla="*/ 2104 w 1179"/>
                  <a:gd name="T3" fmla="*/ 1401 h 529"/>
                  <a:gd name="T4" fmla="*/ 1150 w 1179"/>
                  <a:gd name="T5" fmla="*/ 3787 h 529"/>
                  <a:gd name="T6" fmla="*/ 627 w 1179"/>
                  <a:gd name="T7" fmla="*/ 1640 h 529"/>
                  <a:gd name="T8" fmla="*/ 3654 w 1179"/>
                  <a:gd name="T9" fmla="*/ 1640 h 529"/>
                  <a:gd name="T10" fmla="*/ 6246 w 1179"/>
                  <a:gd name="T11" fmla="*/ 1430 h 529"/>
                  <a:gd name="T12" fmla="*/ 6752 w 1179"/>
                  <a:gd name="T13" fmla="*/ 1471 h 529"/>
                  <a:gd name="T14" fmla="*/ 6962 w 1179"/>
                  <a:gd name="T15" fmla="*/ 1372 h 529"/>
                  <a:gd name="T16" fmla="*/ 7309 w 1179"/>
                  <a:gd name="T17" fmla="*/ 1331 h 529"/>
                  <a:gd name="T18" fmla="*/ 7564 w 1179"/>
                  <a:gd name="T19" fmla="*/ 1290 h 529"/>
                  <a:gd name="T20" fmla="*/ 7786 w 1179"/>
                  <a:gd name="T21" fmla="*/ 1262 h 529"/>
                  <a:gd name="T22" fmla="*/ 7972 w 1179"/>
                  <a:gd name="T23" fmla="*/ 1331 h 529"/>
                  <a:gd name="T24" fmla="*/ 8181 w 1179"/>
                  <a:gd name="T25" fmla="*/ 1233 h 529"/>
                  <a:gd name="T26" fmla="*/ 8350 w 1179"/>
                  <a:gd name="T27" fmla="*/ 1303 h 529"/>
                  <a:gd name="T28" fmla="*/ 8639 w 1179"/>
                  <a:gd name="T29" fmla="*/ 1281 h 529"/>
                  <a:gd name="T30" fmla="*/ 8866 w 1179"/>
                  <a:gd name="T31" fmla="*/ 1281 h 529"/>
                  <a:gd name="T32" fmla="*/ 9064 w 1179"/>
                  <a:gd name="T33" fmla="*/ 1322 h 529"/>
                  <a:gd name="T34" fmla="*/ 9302 w 1179"/>
                  <a:gd name="T35" fmla="*/ 1351 h 529"/>
                  <a:gd name="T36" fmla="*/ 9693 w 1179"/>
                  <a:gd name="T37" fmla="*/ 1401 h 529"/>
                  <a:gd name="T38" fmla="*/ 10406 w 1179"/>
                  <a:gd name="T39" fmla="*/ 1401 h 529"/>
                  <a:gd name="T40" fmla="*/ 13504 w 1179"/>
                  <a:gd name="T41" fmla="*/ 1401 h 529"/>
                  <a:gd name="T42" fmla="*/ 16194 w 1179"/>
                  <a:gd name="T43" fmla="*/ 2415 h 529"/>
                  <a:gd name="T44" fmla="*/ 15341 w 1179"/>
                  <a:gd name="T45" fmla="*/ 3927 h 529"/>
                  <a:gd name="T46" fmla="*/ 15649 w 1179"/>
                  <a:gd name="T47" fmla="*/ 2205 h 529"/>
                  <a:gd name="T48" fmla="*/ 14340 w 1179"/>
                  <a:gd name="T49" fmla="*/ 1797 h 529"/>
                  <a:gd name="T50" fmla="*/ 11766 w 1179"/>
                  <a:gd name="T51" fmla="*/ 1896 h 529"/>
                  <a:gd name="T52" fmla="*/ 9919 w 1179"/>
                  <a:gd name="T53" fmla="*/ 1768 h 529"/>
                  <a:gd name="T54" fmla="*/ 9734 w 1179"/>
                  <a:gd name="T55" fmla="*/ 1867 h 529"/>
                  <a:gd name="T56" fmla="*/ 9582 w 1179"/>
                  <a:gd name="T57" fmla="*/ 2077 h 529"/>
                  <a:gd name="T58" fmla="*/ 9203 w 1179"/>
                  <a:gd name="T59" fmla="*/ 2525 h 529"/>
                  <a:gd name="T60" fmla="*/ 9047 w 1179"/>
                  <a:gd name="T61" fmla="*/ 3143 h 529"/>
                  <a:gd name="T62" fmla="*/ 8897 w 1179"/>
                  <a:gd name="T63" fmla="*/ 3428 h 529"/>
                  <a:gd name="T64" fmla="*/ 8757 w 1179"/>
                  <a:gd name="T65" fmla="*/ 3915 h 529"/>
                  <a:gd name="T66" fmla="*/ 8502 w 1179"/>
                  <a:gd name="T67" fmla="*/ 4590 h 529"/>
                  <a:gd name="T68" fmla="*/ 8432 w 1179"/>
                  <a:gd name="T69" fmla="*/ 5266 h 529"/>
                  <a:gd name="T70" fmla="*/ 8391 w 1179"/>
                  <a:gd name="T71" fmla="*/ 5813 h 529"/>
                  <a:gd name="T72" fmla="*/ 8432 w 1179"/>
                  <a:gd name="T73" fmla="*/ 6428 h 529"/>
                  <a:gd name="T74" fmla="*/ 9594 w 1179"/>
                  <a:gd name="T75" fmla="*/ 6947 h 529"/>
                  <a:gd name="T76" fmla="*/ 13434 w 1179"/>
                  <a:gd name="T77" fmla="*/ 1838 h 529"/>
                  <a:gd name="T78" fmla="*/ 14579 w 1179"/>
                  <a:gd name="T79" fmla="*/ 2904 h 529"/>
                  <a:gd name="T80" fmla="*/ 8140 w 1179"/>
                  <a:gd name="T81" fmla="*/ 6720 h 529"/>
                  <a:gd name="T82" fmla="*/ 8095 w 1179"/>
                  <a:gd name="T83" fmla="*/ 5992 h 529"/>
                  <a:gd name="T84" fmla="*/ 8123 w 1179"/>
                  <a:gd name="T85" fmla="*/ 5336 h 529"/>
                  <a:gd name="T86" fmla="*/ 8054 w 1179"/>
                  <a:gd name="T87" fmla="*/ 4812 h 529"/>
                  <a:gd name="T88" fmla="*/ 7955 w 1179"/>
                  <a:gd name="T89" fmla="*/ 4294 h 529"/>
                  <a:gd name="T90" fmla="*/ 7815 w 1179"/>
                  <a:gd name="T91" fmla="*/ 3985 h 529"/>
                  <a:gd name="T92" fmla="*/ 7646 w 1179"/>
                  <a:gd name="T93" fmla="*/ 3589 h 529"/>
                  <a:gd name="T94" fmla="*/ 7646 w 1179"/>
                  <a:gd name="T95" fmla="*/ 3309 h 529"/>
                  <a:gd name="T96" fmla="*/ 7576 w 1179"/>
                  <a:gd name="T97" fmla="*/ 3044 h 529"/>
                  <a:gd name="T98" fmla="*/ 7357 w 1179"/>
                  <a:gd name="T99" fmla="*/ 2694 h 529"/>
                  <a:gd name="T100" fmla="*/ 7258 w 1179"/>
                  <a:gd name="T101" fmla="*/ 2456 h 529"/>
                  <a:gd name="T102" fmla="*/ 7101 w 1179"/>
                  <a:gd name="T103" fmla="*/ 2217 h 529"/>
                  <a:gd name="T104" fmla="*/ 7019 w 1179"/>
                  <a:gd name="T105" fmla="*/ 2077 h 529"/>
                  <a:gd name="T106" fmla="*/ 6834 w 1179"/>
                  <a:gd name="T107" fmla="*/ 1908 h 529"/>
                  <a:gd name="T108" fmla="*/ 6653 w 1179"/>
                  <a:gd name="T109" fmla="*/ 1768 h 529"/>
                  <a:gd name="T110" fmla="*/ 5166 w 1179"/>
                  <a:gd name="T111" fmla="*/ 1768 h 529"/>
                  <a:gd name="T112" fmla="*/ 2435 w 1179"/>
                  <a:gd name="T113" fmla="*/ 1838 h 529"/>
                  <a:gd name="T114" fmla="*/ 882 w 1179"/>
                  <a:gd name="T115" fmla="*/ 2176 h 529"/>
                  <a:gd name="T116" fmla="*/ 1986 w 1179"/>
                  <a:gd name="T117" fmla="*/ 3032 h 529"/>
                  <a:gd name="T118" fmla="*/ 2225 w 1179"/>
                  <a:gd name="T119" fmla="*/ 2019 h 529"/>
                  <a:gd name="T120" fmla="*/ 6711 w 1179"/>
                  <a:gd name="T121" fmla="*/ 4870 h 52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179" h="529">
                    <a:moveTo>
                      <a:pt x="1142" y="109"/>
                    </a:moveTo>
                    <a:cubicBezTo>
                      <a:pt x="1105" y="72"/>
                      <a:pt x="1053" y="93"/>
                      <a:pt x="1033" y="93"/>
                    </a:cubicBezTo>
                    <a:cubicBezTo>
                      <a:pt x="1013" y="93"/>
                      <a:pt x="994" y="88"/>
                      <a:pt x="963" y="91"/>
                    </a:cubicBezTo>
                    <a:cubicBezTo>
                      <a:pt x="933" y="93"/>
                      <a:pt x="909" y="112"/>
                      <a:pt x="881" y="116"/>
                    </a:cubicBezTo>
                    <a:cubicBezTo>
                      <a:pt x="853" y="120"/>
                      <a:pt x="819" y="75"/>
                      <a:pt x="794" y="60"/>
                    </a:cubicBezTo>
                    <a:cubicBezTo>
                      <a:pt x="733" y="16"/>
                      <a:pt x="663" y="0"/>
                      <a:pt x="590" y="0"/>
                    </a:cubicBezTo>
                    <a:cubicBezTo>
                      <a:pt x="517" y="0"/>
                      <a:pt x="447" y="16"/>
                      <a:pt x="386" y="60"/>
                    </a:cubicBezTo>
                    <a:cubicBezTo>
                      <a:pt x="361" y="75"/>
                      <a:pt x="327" y="120"/>
                      <a:pt x="299" y="116"/>
                    </a:cubicBezTo>
                    <a:cubicBezTo>
                      <a:pt x="271" y="112"/>
                      <a:pt x="250" y="100"/>
                      <a:pt x="219" y="97"/>
                    </a:cubicBezTo>
                    <a:cubicBezTo>
                      <a:pt x="188" y="95"/>
                      <a:pt x="170" y="100"/>
                      <a:pt x="150" y="100"/>
                    </a:cubicBezTo>
                    <a:cubicBezTo>
                      <a:pt x="130" y="100"/>
                      <a:pt x="75" y="72"/>
                      <a:pt x="38" y="109"/>
                    </a:cubicBezTo>
                    <a:cubicBezTo>
                      <a:pt x="0" y="147"/>
                      <a:pt x="6" y="209"/>
                      <a:pt x="56" y="252"/>
                    </a:cubicBezTo>
                    <a:cubicBezTo>
                      <a:pt x="72" y="264"/>
                      <a:pt x="74" y="275"/>
                      <a:pt x="71" y="285"/>
                    </a:cubicBezTo>
                    <a:cubicBezTo>
                      <a:pt x="69" y="296"/>
                      <a:pt x="85" y="295"/>
                      <a:pt x="84" y="282"/>
                    </a:cubicBezTo>
                    <a:cubicBezTo>
                      <a:pt x="83" y="278"/>
                      <a:pt x="82" y="274"/>
                      <a:pt x="82" y="270"/>
                    </a:cubicBezTo>
                    <a:cubicBezTo>
                      <a:pt x="82" y="270"/>
                      <a:pt x="83" y="270"/>
                      <a:pt x="82" y="270"/>
                    </a:cubicBezTo>
                    <a:cubicBezTo>
                      <a:pt x="80" y="260"/>
                      <a:pt x="73" y="252"/>
                      <a:pt x="62" y="244"/>
                    </a:cubicBezTo>
                    <a:cubicBezTo>
                      <a:pt x="63" y="245"/>
                      <a:pt x="63" y="245"/>
                      <a:pt x="63" y="245"/>
                    </a:cubicBezTo>
                    <a:cubicBezTo>
                      <a:pt x="39" y="224"/>
                      <a:pt x="25" y="198"/>
                      <a:pt x="24" y="172"/>
                    </a:cubicBezTo>
                    <a:cubicBezTo>
                      <a:pt x="23" y="151"/>
                      <a:pt x="30" y="131"/>
                      <a:pt x="45" y="117"/>
                    </a:cubicBezTo>
                    <a:cubicBezTo>
                      <a:pt x="69" y="92"/>
                      <a:pt x="103" y="100"/>
                      <a:pt x="127" y="106"/>
                    </a:cubicBezTo>
                    <a:cubicBezTo>
                      <a:pt x="137" y="108"/>
                      <a:pt x="144" y="110"/>
                      <a:pt x="150" y="110"/>
                    </a:cubicBezTo>
                    <a:cubicBezTo>
                      <a:pt x="158" y="110"/>
                      <a:pt x="165" y="109"/>
                      <a:pt x="173" y="109"/>
                    </a:cubicBezTo>
                    <a:cubicBezTo>
                      <a:pt x="186" y="107"/>
                      <a:pt x="200" y="106"/>
                      <a:pt x="218" y="107"/>
                    </a:cubicBezTo>
                    <a:cubicBezTo>
                      <a:pt x="234" y="109"/>
                      <a:pt x="247" y="113"/>
                      <a:pt x="261" y="117"/>
                    </a:cubicBezTo>
                    <a:cubicBezTo>
                      <a:pt x="272" y="121"/>
                      <a:pt x="284" y="124"/>
                      <a:pt x="298" y="126"/>
                    </a:cubicBezTo>
                    <a:cubicBezTo>
                      <a:pt x="313" y="125"/>
                      <a:pt x="325" y="128"/>
                      <a:pt x="339" y="119"/>
                    </a:cubicBezTo>
                    <a:cubicBezTo>
                      <a:pt x="353" y="110"/>
                      <a:pt x="371" y="109"/>
                      <a:pt x="388" y="109"/>
                    </a:cubicBezTo>
                    <a:cubicBezTo>
                      <a:pt x="405" y="109"/>
                      <a:pt x="402" y="109"/>
                      <a:pt x="414" y="106"/>
                    </a:cubicBezTo>
                    <a:cubicBezTo>
                      <a:pt x="426" y="103"/>
                      <a:pt x="437" y="102"/>
                      <a:pt x="446" y="102"/>
                    </a:cubicBezTo>
                    <a:cubicBezTo>
                      <a:pt x="455" y="102"/>
                      <a:pt x="459" y="106"/>
                      <a:pt x="467" y="105"/>
                    </a:cubicBezTo>
                    <a:cubicBezTo>
                      <a:pt x="467" y="105"/>
                      <a:pt x="468" y="105"/>
                      <a:pt x="468" y="105"/>
                    </a:cubicBezTo>
                    <a:cubicBezTo>
                      <a:pt x="471" y="104"/>
                      <a:pt x="474" y="103"/>
                      <a:pt x="476" y="102"/>
                    </a:cubicBezTo>
                    <a:cubicBezTo>
                      <a:pt x="477" y="103"/>
                      <a:pt x="477" y="103"/>
                      <a:pt x="477" y="103"/>
                    </a:cubicBezTo>
                    <a:cubicBezTo>
                      <a:pt x="479" y="104"/>
                      <a:pt x="480" y="106"/>
                      <a:pt x="482" y="105"/>
                    </a:cubicBezTo>
                    <a:cubicBezTo>
                      <a:pt x="484" y="104"/>
                      <a:pt x="483" y="102"/>
                      <a:pt x="483" y="101"/>
                    </a:cubicBezTo>
                    <a:cubicBezTo>
                      <a:pt x="486" y="100"/>
                      <a:pt x="489" y="99"/>
                      <a:pt x="492" y="99"/>
                    </a:cubicBezTo>
                    <a:cubicBezTo>
                      <a:pt x="493" y="99"/>
                      <a:pt x="493" y="99"/>
                      <a:pt x="493" y="99"/>
                    </a:cubicBezTo>
                    <a:cubicBezTo>
                      <a:pt x="494" y="101"/>
                      <a:pt x="492" y="107"/>
                      <a:pt x="498" y="105"/>
                    </a:cubicBezTo>
                    <a:cubicBezTo>
                      <a:pt x="498" y="102"/>
                      <a:pt x="496" y="100"/>
                      <a:pt x="497" y="98"/>
                    </a:cubicBezTo>
                    <a:cubicBezTo>
                      <a:pt x="499" y="97"/>
                      <a:pt x="501" y="97"/>
                      <a:pt x="503" y="96"/>
                    </a:cubicBezTo>
                    <a:cubicBezTo>
                      <a:pt x="504" y="97"/>
                      <a:pt x="505" y="102"/>
                      <a:pt x="508" y="100"/>
                    </a:cubicBezTo>
                    <a:cubicBezTo>
                      <a:pt x="509" y="99"/>
                      <a:pt x="509" y="97"/>
                      <a:pt x="509" y="95"/>
                    </a:cubicBezTo>
                    <a:cubicBezTo>
                      <a:pt x="512" y="95"/>
                      <a:pt x="515" y="94"/>
                      <a:pt x="518" y="94"/>
                    </a:cubicBezTo>
                    <a:cubicBezTo>
                      <a:pt x="519" y="93"/>
                      <a:pt x="521" y="95"/>
                      <a:pt x="522" y="95"/>
                    </a:cubicBezTo>
                    <a:cubicBezTo>
                      <a:pt x="522" y="97"/>
                      <a:pt x="523" y="98"/>
                      <a:pt x="525" y="97"/>
                    </a:cubicBezTo>
                    <a:cubicBezTo>
                      <a:pt x="527" y="96"/>
                      <a:pt x="527" y="95"/>
                      <a:pt x="527" y="94"/>
                    </a:cubicBezTo>
                    <a:cubicBezTo>
                      <a:pt x="527" y="93"/>
                      <a:pt x="528" y="92"/>
                      <a:pt x="528" y="92"/>
                    </a:cubicBezTo>
                    <a:cubicBezTo>
                      <a:pt x="531" y="92"/>
                      <a:pt x="534" y="91"/>
                      <a:pt x="537" y="91"/>
                    </a:cubicBezTo>
                    <a:cubicBezTo>
                      <a:pt x="538" y="91"/>
                      <a:pt x="540" y="92"/>
                      <a:pt x="540" y="92"/>
                    </a:cubicBezTo>
                    <a:cubicBezTo>
                      <a:pt x="540" y="94"/>
                      <a:pt x="541" y="96"/>
                      <a:pt x="543" y="96"/>
                    </a:cubicBezTo>
                    <a:cubicBezTo>
                      <a:pt x="548" y="97"/>
                      <a:pt x="544" y="92"/>
                      <a:pt x="545" y="90"/>
                    </a:cubicBezTo>
                    <a:cubicBezTo>
                      <a:pt x="545" y="90"/>
                      <a:pt x="545" y="90"/>
                      <a:pt x="545" y="90"/>
                    </a:cubicBezTo>
                    <a:cubicBezTo>
                      <a:pt x="548" y="89"/>
                      <a:pt x="550" y="89"/>
                      <a:pt x="552" y="89"/>
                    </a:cubicBezTo>
                    <a:cubicBezTo>
                      <a:pt x="553" y="89"/>
                      <a:pt x="555" y="90"/>
                      <a:pt x="556" y="90"/>
                    </a:cubicBezTo>
                    <a:cubicBezTo>
                      <a:pt x="556" y="92"/>
                      <a:pt x="556" y="94"/>
                      <a:pt x="560" y="92"/>
                    </a:cubicBezTo>
                    <a:cubicBezTo>
                      <a:pt x="559" y="91"/>
                      <a:pt x="559" y="89"/>
                      <a:pt x="559" y="88"/>
                    </a:cubicBezTo>
                    <a:cubicBezTo>
                      <a:pt x="561" y="88"/>
                      <a:pt x="563" y="88"/>
                      <a:pt x="564" y="87"/>
                    </a:cubicBezTo>
                    <a:cubicBezTo>
                      <a:pt x="565" y="87"/>
                      <a:pt x="568" y="89"/>
                      <a:pt x="568" y="89"/>
                    </a:cubicBezTo>
                    <a:cubicBezTo>
                      <a:pt x="568" y="91"/>
                      <a:pt x="568" y="94"/>
                      <a:pt x="569" y="95"/>
                    </a:cubicBezTo>
                    <a:cubicBezTo>
                      <a:pt x="573" y="97"/>
                      <a:pt x="574" y="94"/>
                      <a:pt x="574" y="92"/>
                    </a:cubicBezTo>
                    <a:cubicBezTo>
                      <a:pt x="574" y="91"/>
                      <a:pt x="574" y="90"/>
                      <a:pt x="574" y="89"/>
                    </a:cubicBezTo>
                    <a:cubicBezTo>
                      <a:pt x="574" y="88"/>
                      <a:pt x="575" y="87"/>
                      <a:pt x="576" y="87"/>
                    </a:cubicBezTo>
                    <a:cubicBezTo>
                      <a:pt x="578" y="86"/>
                      <a:pt x="580" y="86"/>
                      <a:pt x="581" y="86"/>
                    </a:cubicBezTo>
                    <a:cubicBezTo>
                      <a:pt x="582" y="86"/>
                      <a:pt x="584" y="87"/>
                      <a:pt x="584" y="88"/>
                    </a:cubicBezTo>
                    <a:cubicBezTo>
                      <a:pt x="585" y="89"/>
                      <a:pt x="586" y="90"/>
                      <a:pt x="588" y="89"/>
                    </a:cubicBezTo>
                    <a:cubicBezTo>
                      <a:pt x="589" y="89"/>
                      <a:pt x="589" y="88"/>
                      <a:pt x="589" y="86"/>
                    </a:cubicBezTo>
                    <a:cubicBezTo>
                      <a:pt x="590" y="86"/>
                      <a:pt x="591" y="86"/>
                      <a:pt x="592" y="86"/>
                    </a:cubicBezTo>
                    <a:cubicBezTo>
                      <a:pt x="593" y="86"/>
                      <a:pt x="595" y="87"/>
                      <a:pt x="595" y="88"/>
                    </a:cubicBezTo>
                    <a:cubicBezTo>
                      <a:pt x="595" y="90"/>
                      <a:pt x="595" y="92"/>
                      <a:pt x="596" y="93"/>
                    </a:cubicBezTo>
                    <a:cubicBezTo>
                      <a:pt x="601" y="97"/>
                      <a:pt x="601" y="92"/>
                      <a:pt x="601" y="88"/>
                    </a:cubicBezTo>
                    <a:cubicBezTo>
                      <a:pt x="601" y="87"/>
                      <a:pt x="603" y="86"/>
                      <a:pt x="603" y="86"/>
                    </a:cubicBezTo>
                    <a:cubicBezTo>
                      <a:pt x="605" y="86"/>
                      <a:pt x="606" y="86"/>
                      <a:pt x="608" y="87"/>
                    </a:cubicBezTo>
                    <a:cubicBezTo>
                      <a:pt x="608" y="87"/>
                      <a:pt x="610" y="88"/>
                      <a:pt x="610" y="89"/>
                    </a:cubicBezTo>
                    <a:cubicBezTo>
                      <a:pt x="612" y="95"/>
                      <a:pt x="617" y="96"/>
                      <a:pt x="617" y="91"/>
                    </a:cubicBezTo>
                    <a:cubicBezTo>
                      <a:pt x="617" y="90"/>
                      <a:pt x="617" y="89"/>
                      <a:pt x="617" y="88"/>
                    </a:cubicBezTo>
                    <a:cubicBezTo>
                      <a:pt x="617" y="88"/>
                      <a:pt x="617" y="88"/>
                      <a:pt x="618" y="88"/>
                    </a:cubicBezTo>
                    <a:cubicBezTo>
                      <a:pt x="618" y="87"/>
                      <a:pt x="619" y="87"/>
                      <a:pt x="619" y="87"/>
                    </a:cubicBezTo>
                    <a:cubicBezTo>
                      <a:pt x="623" y="88"/>
                      <a:pt x="627" y="88"/>
                      <a:pt x="630" y="88"/>
                    </a:cubicBezTo>
                    <a:cubicBezTo>
                      <a:pt x="631" y="88"/>
                      <a:pt x="633" y="90"/>
                      <a:pt x="633" y="91"/>
                    </a:cubicBezTo>
                    <a:cubicBezTo>
                      <a:pt x="633" y="92"/>
                      <a:pt x="634" y="93"/>
                      <a:pt x="634" y="93"/>
                    </a:cubicBezTo>
                    <a:cubicBezTo>
                      <a:pt x="638" y="98"/>
                      <a:pt x="638" y="94"/>
                      <a:pt x="638" y="91"/>
                    </a:cubicBezTo>
                    <a:cubicBezTo>
                      <a:pt x="638" y="90"/>
                      <a:pt x="640" y="89"/>
                      <a:pt x="641" y="89"/>
                    </a:cubicBezTo>
                    <a:cubicBezTo>
                      <a:pt x="642" y="89"/>
                      <a:pt x="643" y="90"/>
                      <a:pt x="644" y="90"/>
                    </a:cubicBezTo>
                    <a:cubicBezTo>
                      <a:pt x="644" y="93"/>
                      <a:pt x="644" y="96"/>
                      <a:pt x="647" y="94"/>
                    </a:cubicBezTo>
                    <a:cubicBezTo>
                      <a:pt x="647" y="93"/>
                      <a:pt x="647" y="93"/>
                      <a:pt x="647" y="92"/>
                    </a:cubicBezTo>
                    <a:cubicBezTo>
                      <a:pt x="647" y="91"/>
                      <a:pt x="648" y="90"/>
                      <a:pt x="649" y="90"/>
                    </a:cubicBezTo>
                    <a:cubicBezTo>
                      <a:pt x="653" y="91"/>
                      <a:pt x="657" y="91"/>
                      <a:pt x="661" y="92"/>
                    </a:cubicBezTo>
                    <a:cubicBezTo>
                      <a:pt x="661" y="92"/>
                      <a:pt x="662" y="92"/>
                      <a:pt x="662" y="92"/>
                    </a:cubicBezTo>
                    <a:cubicBezTo>
                      <a:pt x="663" y="93"/>
                      <a:pt x="663" y="94"/>
                      <a:pt x="664" y="96"/>
                    </a:cubicBezTo>
                    <a:cubicBezTo>
                      <a:pt x="665" y="97"/>
                      <a:pt x="667" y="100"/>
                      <a:pt x="669" y="99"/>
                    </a:cubicBezTo>
                    <a:cubicBezTo>
                      <a:pt x="671" y="98"/>
                      <a:pt x="671" y="97"/>
                      <a:pt x="671" y="96"/>
                    </a:cubicBezTo>
                    <a:cubicBezTo>
                      <a:pt x="671" y="95"/>
                      <a:pt x="673" y="94"/>
                      <a:pt x="674" y="94"/>
                    </a:cubicBezTo>
                    <a:cubicBezTo>
                      <a:pt x="678" y="95"/>
                      <a:pt x="682" y="95"/>
                      <a:pt x="685" y="96"/>
                    </a:cubicBezTo>
                    <a:cubicBezTo>
                      <a:pt x="687" y="99"/>
                      <a:pt x="688" y="102"/>
                      <a:pt x="692" y="100"/>
                    </a:cubicBezTo>
                    <a:cubicBezTo>
                      <a:pt x="693" y="100"/>
                      <a:pt x="696" y="98"/>
                      <a:pt x="696" y="98"/>
                    </a:cubicBezTo>
                    <a:cubicBezTo>
                      <a:pt x="700" y="99"/>
                      <a:pt x="704" y="100"/>
                      <a:pt x="707" y="101"/>
                    </a:cubicBezTo>
                    <a:cubicBezTo>
                      <a:pt x="707" y="101"/>
                      <a:pt x="707" y="101"/>
                      <a:pt x="707" y="101"/>
                    </a:cubicBezTo>
                    <a:cubicBezTo>
                      <a:pt x="708" y="102"/>
                      <a:pt x="714" y="105"/>
                      <a:pt x="717" y="104"/>
                    </a:cubicBezTo>
                    <a:cubicBezTo>
                      <a:pt x="726" y="100"/>
                      <a:pt x="731" y="96"/>
                      <a:pt x="743" y="100"/>
                    </a:cubicBezTo>
                    <a:cubicBezTo>
                      <a:pt x="755" y="104"/>
                      <a:pt x="757" y="97"/>
                      <a:pt x="774" y="99"/>
                    </a:cubicBezTo>
                    <a:cubicBezTo>
                      <a:pt x="791" y="101"/>
                      <a:pt x="796" y="104"/>
                      <a:pt x="814" y="108"/>
                    </a:cubicBezTo>
                    <a:cubicBezTo>
                      <a:pt x="834" y="113"/>
                      <a:pt x="861" y="128"/>
                      <a:pt x="882" y="126"/>
                    </a:cubicBezTo>
                    <a:cubicBezTo>
                      <a:pt x="896" y="124"/>
                      <a:pt x="904" y="120"/>
                      <a:pt x="916" y="117"/>
                    </a:cubicBezTo>
                    <a:cubicBezTo>
                      <a:pt x="930" y="113"/>
                      <a:pt x="949" y="102"/>
                      <a:pt x="964" y="100"/>
                    </a:cubicBezTo>
                    <a:cubicBezTo>
                      <a:pt x="983" y="99"/>
                      <a:pt x="996" y="101"/>
                      <a:pt x="1009" y="102"/>
                    </a:cubicBezTo>
                    <a:cubicBezTo>
                      <a:pt x="1017" y="103"/>
                      <a:pt x="1025" y="103"/>
                      <a:pt x="1033" y="103"/>
                    </a:cubicBezTo>
                    <a:cubicBezTo>
                      <a:pt x="1039" y="103"/>
                      <a:pt x="1046" y="102"/>
                      <a:pt x="1055" y="100"/>
                    </a:cubicBezTo>
                    <a:cubicBezTo>
                      <a:pt x="1080" y="94"/>
                      <a:pt x="1111" y="92"/>
                      <a:pt x="1135" y="117"/>
                    </a:cubicBezTo>
                    <a:cubicBezTo>
                      <a:pt x="1150" y="131"/>
                      <a:pt x="1157" y="151"/>
                      <a:pt x="1156" y="172"/>
                    </a:cubicBezTo>
                    <a:cubicBezTo>
                      <a:pt x="1155" y="198"/>
                      <a:pt x="1141" y="224"/>
                      <a:pt x="1117" y="245"/>
                    </a:cubicBezTo>
                    <a:cubicBezTo>
                      <a:pt x="1117" y="244"/>
                      <a:pt x="1117" y="244"/>
                      <a:pt x="1117" y="244"/>
                    </a:cubicBezTo>
                    <a:cubicBezTo>
                      <a:pt x="1107" y="252"/>
                      <a:pt x="1100" y="260"/>
                      <a:pt x="1098" y="270"/>
                    </a:cubicBezTo>
                    <a:cubicBezTo>
                      <a:pt x="1098" y="270"/>
                      <a:pt x="1098" y="270"/>
                      <a:pt x="1098" y="270"/>
                    </a:cubicBezTo>
                    <a:cubicBezTo>
                      <a:pt x="1097" y="274"/>
                      <a:pt x="1096" y="277"/>
                      <a:pt x="1095" y="280"/>
                    </a:cubicBezTo>
                    <a:cubicBezTo>
                      <a:pt x="1086" y="294"/>
                      <a:pt x="1111" y="296"/>
                      <a:pt x="1109" y="285"/>
                    </a:cubicBezTo>
                    <a:cubicBezTo>
                      <a:pt x="1106" y="275"/>
                      <a:pt x="1107" y="264"/>
                      <a:pt x="1123" y="252"/>
                    </a:cubicBezTo>
                    <a:cubicBezTo>
                      <a:pt x="1174" y="209"/>
                      <a:pt x="1179" y="147"/>
                      <a:pt x="1142" y="109"/>
                    </a:cubicBezTo>
                    <a:close/>
                    <a:moveTo>
                      <a:pt x="1117" y="156"/>
                    </a:moveTo>
                    <a:cubicBezTo>
                      <a:pt x="1117" y="157"/>
                      <a:pt x="1117" y="157"/>
                      <a:pt x="1117" y="157"/>
                    </a:cubicBezTo>
                    <a:cubicBezTo>
                      <a:pt x="1117" y="155"/>
                      <a:pt x="1117" y="155"/>
                      <a:pt x="1117" y="155"/>
                    </a:cubicBezTo>
                    <a:cubicBezTo>
                      <a:pt x="1117" y="155"/>
                      <a:pt x="1117" y="156"/>
                      <a:pt x="1117" y="156"/>
                    </a:cubicBezTo>
                    <a:cubicBezTo>
                      <a:pt x="1117" y="149"/>
                      <a:pt x="1113" y="139"/>
                      <a:pt x="1106" y="133"/>
                    </a:cubicBezTo>
                    <a:cubicBezTo>
                      <a:pt x="1097" y="126"/>
                      <a:pt x="1087" y="120"/>
                      <a:pt x="1073" y="124"/>
                    </a:cubicBezTo>
                    <a:cubicBezTo>
                      <a:pt x="1052" y="129"/>
                      <a:pt x="1042" y="129"/>
                      <a:pt x="1024" y="128"/>
                    </a:cubicBezTo>
                    <a:cubicBezTo>
                      <a:pt x="1018" y="127"/>
                      <a:pt x="1014" y="126"/>
                      <a:pt x="1008" y="125"/>
                    </a:cubicBezTo>
                    <a:cubicBezTo>
                      <a:pt x="997" y="122"/>
                      <a:pt x="984" y="119"/>
                      <a:pt x="959" y="121"/>
                    </a:cubicBezTo>
                    <a:cubicBezTo>
                      <a:pt x="940" y="122"/>
                      <a:pt x="922" y="130"/>
                      <a:pt x="911" y="135"/>
                    </a:cubicBezTo>
                    <a:cubicBezTo>
                      <a:pt x="900" y="139"/>
                      <a:pt x="893" y="147"/>
                      <a:pt x="878" y="146"/>
                    </a:cubicBezTo>
                    <a:cubicBezTo>
                      <a:pt x="863" y="146"/>
                      <a:pt x="851" y="140"/>
                      <a:pt x="840" y="135"/>
                    </a:cubicBezTo>
                    <a:cubicBezTo>
                      <a:pt x="831" y="131"/>
                      <a:pt x="818" y="122"/>
                      <a:pt x="800" y="118"/>
                    </a:cubicBezTo>
                    <a:cubicBezTo>
                      <a:pt x="779" y="116"/>
                      <a:pt x="770" y="117"/>
                      <a:pt x="758" y="114"/>
                    </a:cubicBezTo>
                    <a:cubicBezTo>
                      <a:pt x="746" y="111"/>
                      <a:pt x="740" y="117"/>
                      <a:pt x="731" y="117"/>
                    </a:cubicBezTo>
                    <a:cubicBezTo>
                      <a:pt x="722" y="117"/>
                      <a:pt x="721" y="121"/>
                      <a:pt x="712" y="124"/>
                    </a:cubicBezTo>
                    <a:cubicBezTo>
                      <a:pt x="710" y="126"/>
                      <a:pt x="709" y="127"/>
                      <a:pt x="708" y="126"/>
                    </a:cubicBezTo>
                    <a:cubicBezTo>
                      <a:pt x="707" y="126"/>
                      <a:pt x="706" y="126"/>
                      <a:pt x="705" y="126"/>
                    </a:cubicBezTo>
                    <a:cubicBezTo>
                      <a:pt x="704" y="126"/>
                      <a:pt x="704" y="126"/>
                      <a:pt x="703" y="127"/>
                    </a:cubicBezTo>
                    <a:cubicBezTo>
                      <a:pt x="703" y="127"/>
                      <a:pt x="703" y="127"/>
                      <a:pt x="703" y="128"/>
                    </a:cubicBezTo>
                    <a:cubicBezTo>
                      <a:pt x="702" y="130"/>
                      <a:pt x="705" y="135"/>
                      <a:pt x="700" y="135"/>
                    </a:cubicBezTo>
                    <a:cubicBezTo>
                      <a:pt x="699" y="135"/>
                      <a:pt x="697" y="134"/>
                      <a:pt x="695" y="133"/>
                    </a:cubicBezTo>
                    <a:cubicBezTo>
                      <a:pt x="694" y="134"/>
                      <a:pt x="693" y="135"/>
                      <a:pt x="692" y="136"/>
                    </a:cubicBezTo>
                    <a:cubicBezTo>
                      <a:pt x="692" y="138"/>
                      <a:pt x="694" y="140"/>
                      <a:pt x="692" y="141"/>
                    </a:cubicBezTo>
                    <a:cubicBezTo>
                      <a:pt x="690" y="143"/>
                      <a:pt x="688" y="142"/>
                      <a:pt x="686" y="141"/>
                    </a:cubicBezTo>
                    <a:cubicBezTo>
                      <a:pt x="685" y="142"/>
                      <a:pt x="684" y="144"/>
                      <a:pt x="682" y="145"/>
                    </a:cubicBezTo>
                    <a:cubicBezTo>
                      <a:pt x="683" y="146"/>
                      <a:pt x="684" y="147"/>
                      <a:pt x="684" y="148"/>
                    </a:cubicBezTo>
                    <a:cubicBezTo>
                      <a:pt x="681" y="152"/>
                      <a:pt x="677" y="148"/>
                      <a:pt x="676" y="151"/>
                    </a:cubicBezTo>
                    <a:cubicBezTo>
                      <a:pt x="674" y="153"/>
                      <a:pt x="675" y="156"/>
                      <a:pt x="674" y="159"/>
                    </a:cubicBezTo>
                    <a:cubicBezTo>
                      <a:pt x="672" y="162"/>
                      <a:pt x="667" y="161"/>
                      <a:pt x="667" y="165"/>
                    </a:cubicBezTo>
                    <a:cubicBezTo>
                      <a:pt x="666" y="169"/>
                      <a:pt x="667" y="172"/>
                      <a:pt x="665" y="176"/>
                    </a:cubicBezTo>
                    <a:cubicBezTo>
                      <a:pt x="662" y="180"/>
                      <a:pt x="659" y="176"/>
                      <a:pt x="657" y="180"/>
                    </a:cubicBezTo>
                    <a:cubicBezTo>
                      <a:pt x="655" y="185"/>
                      <a:pt x="658" y="186"/>
                      <a:pt x="656" y="191"/>
                    </a:cubicBezTo>
                    <a:cubicBezTo>
                      <a:pt x="655" y="196"/>
                      <a:pt x="649" y="194"/>
                      <a:pt x="648" y="197"/>
                    </a:cubicBezTo>
                    <a:cubicBezTo>
                      <a:pt x="647" y="199"/>
                      <a:pt x="651" y="202"/>
                      <a:pt x="650" y="206"/>
                    </a:cubicBezTo>
                    <a:cubicBezTo>
                      <a:pt x="649" y="210"/>
                      <a:pt x="644" y="209"/>
                      <a:pt x="643" y="213"/>
                    </a:cubicBezTo>
                    <a:cubicBezTo>
                      <a:pt x="643" y="217"/>
                      <a:pt x="648" y="221"/>
                      <a:pt x="646" y="224"/>
                    </a:cubicBezTo>
                    <a:cubicBezTo>
                      <a:pt x="644" y="228"/>
                      <a:pt x="642" y="226"/>
                      <a:pt x="641" y="228"/>
                    </a:cubicBezTo>
                    <a:cubicBezTo>
                      <a:pt x="638" y="230"/>
                      <a:pt x="643" y="236"/>
                      <a:pt x="640" y="236"/>
                    </a:cubicBezTo>
                    <a:cubicBezTo>
                      <a:pt x="639" y="235"/>
                      <a:pt x="634" y="234"/>
                      <a:pt x="634" y="236"/>
                    </a:cubicBezTo>
                    <a:cubicBezTo>
                      <a:pt x="634" y="237"/>
                      <a:pt x="633" y="239"/>
                      <a:pt x="633" y="241"/>
                    </a:cubicBezTo>
                    <a:cubicBezTo>
                      <a:pt x="634" y="241"/>
                      <a:pt x="635" y="242"/>
                      <a:pt x="635" y="244"/>
                    </a:cubicBezTo>
                    <a:cubicBezTo>
                      <a:pt x="636" y="246"/>
                      <a:pt x="637" y="252"/>
                      <a:pt x="636" y="254"/>
                    </a:cubicBezTo>
                    <a:cubicBezTo>
                      <a:pt x="635" y="255"/>
                      <a:pt x="635" y="255"/>
                      <a:pt x="634" y="256"/>
                    </a:cubicBezTo>
                    <a:cubicBezTo>
                      <a:pt x="634" y="256"/>
                      <a:pt x="634" y="256"/>
                      <a:pt x="634" y="256"/>
                    </a:cubicBezTo>
                    <a:cubicBezTo>
                      <a:pt x="632" y="261"/>
                      <a:pt x="626" y="262"/>
                      <a:pt x="626" y="267"/>
                    </a:cubicBezTo>
                    <a:cubicBezTo>
                      <a:pt x="626" y="273"/>
                      <a:pt x="626" y="275"/>
                      <a:pt x="625" y="279"/>
                    </a:cubicBezTo>
                    <a:cubicBezTo>
                      <a:pt x="624" y="283"/>
                      <a:pt x="620" y="284"/>
                      <a:pt x="621" y="288"/>
                    </a:cubicBezTo>
                    <a:cubicBezTo>
                      <a:pt x="621" y="292"/>
                      <a:pt x="624" y="295"/>
                      <a:pt x="621" y="299"/>
                    </a:cubicBezTo>
                    <a:cubicBezTo>
                      <a:pt x="618" y="302"/>
                      <a:pt x="616" y="300"/>
                      <a:pt x="615" y="304"/>
                    </a:cubicBezTo>
                    <a:cubicBezTo>
                      <a:pt x="615" y="308"/>
                      <a:pt x="616" y="315"/>
                      <a:pt x="614" y="318"/>
                    </a:cubicBezTo>
                    <a:cubicBezTo>
                      <a:pt x="613" y="320"/>
                      <a:pt x="608" y="323"/>
                      <a:pt x="607" y="327"/>
                    </a:cubicBezTo>
                    <a:cubicBezTo>
                      <a:pt x="606" y="331"/>
                      <a:pt x="609" y="331"/>
                      <a:pt x="609" y="336"/>
                    </a:cubicBezTo>
                    <a:cubicBezTo>
                      <a:pt x="608" y="340"/>
                      <a:pt x="603" y="340"/>
                      <a:pt x="602" y="343"/>
                    </a:cubicBezTo>
                    <a:cubicBezTo>
                      <a:pt x="600" y="347"/>
                      <a:pt x="603" y="349"/>
                      <a:pt x="603" y="353"/>
                    </a:cubicBezTo>
                    <a:cubicBezTo>
                      <a:pt x="603" y="357"/>
                      <a:pt x="601" y="361"/>
                      <a:pt x="601" y="364"/>
                    </a:cubicBezTo>
                    <a:cubicBezTo>
                      <a:pt x="601" y="367"/>
                      <a:pt x="603" y="372"/>
                      <a:pt x="602" y="375"/>
                    </a:cubicBezTo>
                    <a:cubicBezTo>
                      <a:pt x="602" y="379"/>
                      <a:pt x="600" y="379"/>
                      <a:pt x="599" y="382"/>
                    </a:cubicBezTo>
                    <a:cubicBezTo>
                      <a:pt x="599" y="380"/>
                      <a:pt x="599" y="380"/>
                      <a:pt x="599" y="380"/>
                    </a:cubicBezTo>
                    <a:cubicBezTo>
                      <a:pt x="597" y="385"/>
                      <a:pt x="598" y="387"/>
                      <a:pt x="598" y="392"/>
                    </a:cubicBezTo>
                    <a:cubicBezTo>
                      <a:pt x="599" y="399"/>
                      <a:pt x="597" y="396"/>
                      <a:pt x="597" y="403"/>
                    </a:cubicBezTo>
                    <a:cubicBezTo>
                      <a:pt x="598" y="409"/>
                      <a:pt x="597" y="413"/>
                      <a:pt x="599" y="414"/>
                    </a:cubicBezTo>
                    <a:cubicBezTo>
                      <a:pt x="601" y="415"/>
                      <a:pt x="600" y="419"/>
                      <a:pt x="599" y="422"/>
                    </a:cubicBezTo>
                    <a:cubicBezTo>
                      <a:pt x="598" y="425"/>
                      <a:pt x="601" y="424"/>
                      <a:pt x="601" y="427"/>
                    </a:cubicBezTo>
                    <a:cubicBezTo>
                      <a:pt x="602" y="431"/>
                      <a:pt x="605" y="430"/>
                      <a:pt x="603" y="435"/>
                    </a:cubicBezTo>
                    <a:cubicBezTo>
                      <a:pt x="602" y="439"/>
                      <a:pt x="602" y="440"/>
                      <a:pt x="602" y="445"/>
                    </a:cubicBezTo>
                    <a:cubicBezTo>
                      <a:pt x="602" y="449"/>
                      <a:pt x="603" y="453"/>
                      <a:pt x="602" y="458"/>
                    </a:cubicBezTo>
                    <a:cubicBezTo>
                      <a:pt x="602" y="462"/>
                      <a:pt x="604" y="465"/>
                      <a:pt x="602" y="469"/>
                    </a:cubicBezTo>
                    <a:cubicBezTo>
                      <a:pt x="600" y="472"/>
                      <a:pt x="602" y="475"/>
                      <a:pt x="599" y="479"/>
                    </a:cubicBezTo>
                    <a:cubicBezTo>
                      <a:pt x="595" y="483"/>
                      <a:pt x="595" y="487"/>
                      <a:pt x="595" y="490"/>
                    </a:cubicBezTo>
                    <a:cubicBezTo>
                      <a:pt x="591" y="500"/>
                      <a:pt x="602" y="529"/>
                      <a:pt x="627" y="529"/>
                    </a:cubicBezTo>
                    <a:cubicBezTo>
                      <a:pt x="653" y="529"/>
                      <a:pt x="674" y="521"/>
                      <a:pt x="685" y="495"/>
                    </a:cubicBezTo>
                    <a:cubicBezTo>
                      <a:pt x="701" y="453"/>
                      <a:pt x="677" y="392"/>
                      <a:pt x="701" y="347"/>
                    </a:cubicBezTo>
                    <a:cubicBezTo>
                      <a:pt x="724" y="304"/>
                      <a:pt x="756" y="279"/>
                      <a:pt x="766" y="223"/>
                    </a:cubicBezTo>
                    <a:cubicBezTo>
                      <a:pt x="776" y="167"/>
                      <a:pt x="789" y="133"/>
                      <a:pt x="809" y="136"/>
                    </a:cubicBezTo>
                    <a:cubicBezTo>
                      <a:pt x="831" y="137"/>
                      <a:pt x="846" y="155"/>
                      <a:pt x="878" y="156"/>
                    </a:cubicBezTo>
                    <a:cubicBezTo>
                      <a:pt x="910" y="157"/>
                      <a:pt x="923" y="133"/>
                      <a:pt x="959" y="131"/>
                    </a:cubicBezTo>
                    <a:cubicBezTo>
                      <a:pt x="995" y="128"/>
                      <a:pt x="1005" y="136"/>
                      <a:pt x="1023" y="137"/>
                    </a:cubicBezTo>
                    <a:cubicBezTo>
                      <a:pt x="1042" y="139"/>
                      <a:pt x="1053" y="139"/>
                      <a:pt x="1075" y="133"/>
                    </a:cubicBezTo>
                    <a:cubicBezTo>
                      <a:pt x="1098" y="128"/>
                      <a:pt x="1107" y="147"/>
                      <a:pt x="1107" y="157"/>
                    </a:cubicBezTo>
                    <a:cubicBezTo>
                      <a:pt x="1110" y="168"/>
                      <a:pt x="1099" y="195"/>
                      <a:pt x="1079" y="203"/>
                    </a:cubicBezTo>
                    <a:cubicBezTo>
                      <a:pt x="1059" y="211"/>
                      <a:pt x="1051" y="203"/>
                      <a:pt x="1041" y="207"/>
                    </a:cubicBezTo>
                    <a:cubicBezTo>
                      <a:pt x="1033" y="210"/>
                      <a:pt x="1034" y="214"/>
                      <a:pt x="1038" y="217"/>
                    </a:cubicBezTo>
                    <a:cubicBezTo>
                      <a:pt x="1045" y="216"/>
                      <a:pt x="1053" y="216"/>
                      <a:pt x="1060" y="216"/>
                    </a:cubicBezTo>
                    <a:cubicBezTo>
                      <a:pt x="1066" y="217"/>
                      <a:pt x="1073" y="216"/>
                      <a:pt x="1083" y="212"/>
                    </a:cubicBezTo>
                    <a:cubicBezTo>
                      <a:pt x="1107" y="203"/>
                      <a:pt x="1120" y="172"/>
                      <a:pt x="1117" y="156"/>
                    </a:cubicBezTo>
                    <a:close/>
                    <a:moveTo>
                      <a:pt x="581" y="479"/>
                    </a:moveTo>
                    <a:cubicBezTo>
                      <a:pt x="578" y="475"/>
                      <a:pt x="580" y="472"/>
                      <a:pt x="578" y="469"/>
                    </a:cubicBezTo>
                    <a:cubicBezTo>
                      <a:pt x="576" y="465"/>
                      <a:pt x="576" y="460"/>
                      <a:pt x="575" y="455"/>
                    </a:cubicBezTo>
                    <a:cubicBezTo>
                      <a:pt x="574" y="451"/>
                      <a:pt x="576" y="450"/>
                      <a:pt x="576" y="446"/>
                    </a:cubicBezTo>
                    <a:cubicBezTo>
                      <a:pt x="576" y="441"/>
                      <a:pt x="578" y="439"/>
                      <a:pt x="576" y="435"/>
                    </a:cubicBezTo>
                    <a:cubicBezTo>
                      <a:pt x="575" y="430"/>
                      <a:pt x="578" y="431"/>
                      <a:pt x="578" y="427"/>
                    </a:cubicBezTo>
                    <a:cubicBezTo>
                      <a:pt x="579" y="424"/>
                      <a:pt x="579" y="426"/>
                      <a:pt x="579" y="423"/>
                    </a:cubicBezTo>
                    <a:cubicBezTo>
                      <a:pt x="578" y="419"/>
                      <a:pt x="578" y="415"/>
                      <a:pt x="580" y="414"/>
                    </a:cubicBezTo>
                    <a:cubicBezTo>
                      <a:pt x="582" y="413"/>
                      <a:pt x="582" y="409"/>
                      <a:pt x="582" y="403"/>
                    </a:cubicBezTo>
                    <a:cubicBezTo>
                      <a:pt x="583" y="396"/>
                      <a:pt x="581" y="399"/>
                      <a:pt x="581" y="392"/>
                    </a:cubicBezTo>
                    <a:cubicBezTo>
                      <a:pt x="581" y="387"/>
                      <a:pt x="582" y="385"/>
                      <a:pt x="580" y="380"/>
                    </a:cubicBezTo>
                    <a:cubicBezTo>
                      <a:pt x="578" y="375"/>
                      <a:pt x="580" y="371"/>
                      <a:pt x="580" y="368"/>
                    </a:cubicBezTo>
                    <a:cubicBezTo>
                      <a:pt x="579" y="365"/>
                      <a:pt x="582" y="364"/>
                      <a:pt x="582" y="363"/>
                    </a:cubicBezTo>
                    <a:cubicBezTo>
                      <a:pt x="581" y="360"/>
                      <a:pt x="577" y="360"/>
                      <a:pt x="577" y="357"/>
                    </a:cubicBezTo>
                    <a:cubicBezTo>
                      <a:pt x="576" y="353"/>
                      <a:pt x="579" y="355"/>
                      <a:pt x="579" y="351"/>
                    </a:cubicBezTo>
                    <a:cubicBezTo>
                      <a:pt x="578" y="347"/>
                      <a:pt x="576" y="346"/>
                      <a:pt x="575" y="343"/>
                    </a:cubicBezTo>
                    <a:cubicBezTo>
                      <a:pt x="574" y="340"/>
                      <a:pt x="577" y="339"/>
                      <a:pt x="576" y="337"/>
                    </a:cubicBezTo>
                    <a:cubicBezTo>
                      <a:pt x="574" y="334"/>
                      <a:pt x="572" y="334"/>
                      <a:pt x="572" y="331"/>
                    </a:cubicBezTo>
                    <a:cubicBezTo>
                      <a:pt x="571" y="327"/>
                      <a:pt x="575" y="327"/>
                      <a:pt x="574" y="323"/>
                    </a:cubicBezTo>
                    <a:cubicBezTo>
                      <a:pt x="573" y="318"/>
                      <a:pt x="572" y="317"/>
                      <a:pt x="570" y="314"/>
                    </a:cubicBezTo>
                    <a:cubicBezTo>
                      <a:pt x="567" y="312"/>
                      <a:pt x="568" y="310"/>
                      <a:pt x="568" y="306"/>
                    </a:cubicBezTo>
                    <a:cubicBezTo>
                      <a:pt x="568" y="303"/>
                      <a:pt x="568" y="303"/>
                      <a:pt x="570" y="303"/>
                    </a:cubicBezTo>
                    <a:cubicBezTo>
                      <a:pt x="570" y="301"/>
                      <a:pt x="571" y="300"/>
                      <a:pt x="570" y="299"/>
                    </a:cubicBezTo>
                    <a:cubicBezTo>
                      <a:pt x="570" y="297"/>
                      <a:pt x="564" y="296"/>
                      <a:pt x="563" y="294"/>
                    </a:cubicBezTo>
                    <a:cubicBezTo>
                      <a:pt x="563" y="293"/>
                      <a:pt x="565" y="291"/>
                      <a:pt x="564" y="289"/>
                    </a:cubicBezTo>
                    <a:cubicBezTo>
                      <a:pt x="564" y="286"/>
                      <a:pt x="557" y="288"/>
                      <a:pt x="558" y="284"/>
                    </a:cubicBezTo>
                    <a:cubicBezTo>
                      <a:pt x="558" y="284"/>
                      <a:pt x="558" y="283"/>
                      <a:pt x="558" y="282"/>
                    </a:cubicBezTo>
                    <a:cubicBezTo>
                      <a:pt x="560" y="280"/>
                      <a:pt x="561" y="278"/>
                      <a:pt x="561" y="276"/>
                    </a:cubicBezTo>
                    <a:cubicBezTo>
                      <a:pt x="559" y="273"/>
                      <a:pt x="552" y="272"/>
                      <a:pt x="551" y="268"/>
                    </a:cubicBezTo>
                    <a:cubicBezTo>
                      <a:pt x="551" y="266"/>
                      <a:pt x="553" y="264"/>
                      <a:pt x="552" y="261"/>
                    </a:cubicBezTo>
                    <a:cubicBezTo>
                      <a:pt x="552" y="259"/>
                      <a:pt x="549" y="257"/>
                      <a:pt x="546" y="256"/>
                    </a:cubicBezTo>
                    <a:cubicBezTo>
                      <a:pt x="546" y="256"/>
                      <a:pt x="546" y="256"/>
                      <a:pt x="546" y="256"/>
                    </a:cubicBezTo>
                    <a:cubicBezTo>
                      <a:pt x="545" y="255"/>
                      <a:pt x="545" y="255"/>
                      <a:pt x="544" y="254"/>
                    </a:cubicBezTo>
                    <a:cubicBezTo>
                      <a:pt x="543" y="252"/>
                      <a:pt x="544" y="246"/>
                      <a:pt x="545" y="244"/>
                    </a:cubicBezTo>
                    <a:cubicBezTo>
                      <a:pt x="545" y="242"/>
                      <a:pt x="546" y="241"/>
                      <a:pt x="547" y="241"/>
                    </a:cubicBezTo>
                    <a:cubicBezTo>
                      <a:pt x="546" y="239"/>
                      <a:pt x="546" y="237"/>
                      <a:pt x="546" y="236"/>
                    </a:cubicBezTo>
                    <a:cubicBezTo>
                      <a:pt x="546" y="234"/>
                      <a:pt x="543" y="233"/>
                      <a:pt x="542" y="234"/>
                    </a:cubicBezTo>
                    <a:cubicBezTo>
                      <a:pt x="542" y="235"/>
                      <a:pt x="541" y="235"/>
                      <a:pt x="540" y="235"/>
                    </a:cubicBezTo>
                    <a:cubicBezTo>
                      <a:pt x="536" y="235"/>
                      <a:pt x="536" y="229"/>
                      <a:pt x="535" y="227"/>
                    </a:cubicBezTo>
                    <a:cubicBezTo>
                      <a:pt x="535" y="224"/>
                      <a:pt x="537" y="223"/>
                      <a:pt x="540" y="222"/>
                    </a:cubicBezTo>
                    <a:cubicBezTo>
                      <a:pt x="541" y="221"/>
                      <a:pt x="542" y="218"/>
                      <a:pt x="541" y="217"/>
                    </a:cubicBezTo>
                    <a:cubicBezTo>
                      <a:pt x="541" y="215"/>
                      <a:pt x="538" y="213"/>
                      <a:pt x="537" y="213"/>
                    </a:cubicBezTo>
                    <a:cubicBezTo>
                      <a:pt x="535" y="214"/>
                      <a:pt x="537" y="215"/>
                      <a:pt x="535" y="213"/>
                    </a:cubicBezTo>
                    <a:cubicBezTo>
                      <a:pt x="533" y="213"/>
                      <a:pt x="532" y="210"/>
                      <a:pt x="532" y="208"/>
                    </a:cubicBezTo>
                    <a:cubicBezTo>
                      <a:pt x="531" y="205"/>
                      <a:pt x="536" y="197"/>
                      <a:pt x="529" y="197"/>
                    </a:cubicBezTo>
                    <a:cubicBezTo>
                      <a:pt x="528" y="198"/>
                      <a:pt x="525" y="194"/>
                      <a:pt x="525" y="192"/>
                    </a:cubicBezTo>
                    <a:cubicBezTo>
                      <a:pt x="525" y="191"/>
                      <a:pt x="528" y="189"/>
                      <a:pt x="530" y="188"/>
                    </a:cubicBezTo>
                    <a:cubicBezTo>
                      <a:pt x="529" y="186"/>
                      <a:pt x="528" y="185"/>
                      <a:pt x="527" y="183"/>
                    </a:cubicBezTo>
                    <a:cubicBezTo>
                      <a:pt x="526" y="184"/>
                      <a:pt x="526" y="185"/>
                      <a:pt x="524" y="184"/>
                    </a:cubicBezTo>
                    <a:cubicBezTo>
                      <a:pt x="523" y="184"/>
                      <a:pt x="521" y="182"/>
                      <a:pt x="520" y="181"/>
                    </a:cubicBezTo>
                    <a:cubicBezTo>
                      <a:pt x="519" y="180"/>
                      <a:pt x="517" y="177"/>
                      <a:pt x="518" y="175"/>
                    </a:cubicBezTo>
                    <a:cubicBezTo>
                      <a:pt x="518" y="175"/>
                      <a:pt x="519" y="175"/>
                      <a:pt x="519" y="174"/>
                    </a:cubicBezTo>
                    <a:cubicBezTo>
                      <a:pt x="517" y="173"/>
                      <a:pt x="516" y="171"/>
                      <a:pt x="515" y="169"/>
                    </a:cubicBezTo>
                    <a:cubicBezTo>
                      <a:pt x="513" y="169"/>
                      <a:pt x="511" y="167"/>
                      <a:pt x="510" y="165"/>
                    </a:cubicBezTo>
                    <a:cubicBezTo>
                      <a:pt x="508" y="163"/>
                      <a:pt x="508" y="162"/>
                      <a:pt x="509" y="160"/>
                    </a:cubicBezTo>
                    <a:cubicBezTo>
                      <a:pt x="508" y="160"/>
                      <a:pt x="508" y="160"/>
                      <a:pt x="507" y="158"/>
                    </a:cubicBezTo>
                    <a:cubicBezTo>
                      <a:pt x="506" y="157"/>
                      <a:pt x="506" y="156"/>
                      <a:pt x="505" y="156"/>
                    </a:cubicBezTo>
                    <a:cubicBezTo>
                      <a:pt x="505" y="156"/>
                      <a:pt x="504" y="156"/>
                      <a:pt x="503" y="155"/>
                    </a:cubicBezTo>
                    <a:cubicBezTo>
                      <a:pt x="501" y="154"/>
                      <a:pt x="500" y="151"/>
                      <a:pt x="502" y="149"/>
                    </a:cubicBezTo>
                    <a:cubicBezTo>
                      <a:pt x="502" y="149"/>
                      <a:pt x="502" y="149"/>
                      <a:pt x="502" y="149"/>
                    </a:cubicBezTo>
                    <a:cubicBezTo>
                      <a:pt x="502" y="149"/>
                      <a:pt x="501" y="148"/>
                      <a:pt x="501" y="148"/>
                    </a:cubicBezTo>
                    <a:cubicBezTo>
                      <a:pt x="499" y="150"/>
                      <a:pt x="497" y="151"/>
                      <a:pt x="496" y="148"/>
                    </a:cubicBezTo>
                    <a:cubicBezTo>
                      <a:pt x="496" y="147"/>
                      <a:pt x="497" y="146"/>
                      <a:pt x="498" y="145"/>
                    </a:cubicBezTo>
                    <a:cubicBezTo>
                      <a:pt x="496" y="144"/>
                      <a:pt x="495" y="142"/>
                      <a:pt x="494" y="141"/>
                    </a:cubicBezTo>
                    <a:cubicBezTo>
                      <a:pt x="492" y="142"/>
                      <a:pt x="490" y="143"/>
                      <a:pt x="488" y="141"/>
                    </a:cubicBezTo>
                    <a:cubicBezTo>
                      <a:pt x="486" y="140"/>
                      <a:pt x="488" y="138"/>
                      <a:pt x="488" y="136"/>
                    </a:cubicBezTo>
                    <a:cubicBezTo>
                      <a:pt x="487" y="135"/>
                      <a:pt x="486" y="134"/>
                      <a:pt x="485" y="133"/>
                    </a:cubicBezTo>
                    <a:cubicBezTo>
                      <a:pt x="483" y="134"/>
                      <a:pt x="481" y="135"/>
                      <a:pt x="479" y="135"/>
                    </a:cubicBezTo>
                    <a:cubicBezTo>
                      <a:pt x="475" y="135"/>
                      <a:pt x="478" y="130"/>
                      <a:pt x="477" y="128"/>
                    </a:cubicBezTo>
                    <a:cubicBezTo>
                      <a:pt x="477" y="127"/>
                      <a:pt x="477" y="127"/>
                      <a:pt x="476" y="127"/>
                    </a:cubicBezTo>
                    <a:cubicBezTo>
                      <a:pt x="476" y="126"/>
                      <a:pt x="475" y="126"/>
                      <a:pt x="475" y="126"/>
                    </a:cubicBezTo>
                    <a:cubicBezTo>
                      <a:pt x="474" y="126"/>
                      <a:pt x="473" y="126"/>
                      <a:pt x="472" y="126"/>
                    </a:cubicBezTo>
                    <a:cubicBezTo>
                      <a:pt x="471" y="127"/>
                      <a:pt x="469" y="126"/>
                      <a:pt x="468" y="124"/>
                    </a:cubicBezTo>
                    <a:cubicBezTo>
                      <a:pt x="465" y="123"/>
                      <a:pt x="455" y="118"/>
                      <a:pt x="445" y="119"/>
                    </a:cubicBezTo>
                    <a:cubicBezTo>
                      <a:pt x="441" y="120"/>
                      <a:pt x="428" y="116"/>
                      <a:pt x="414" y="117"/>
                    </a:cubicBezTo>
                    <a:cubicBezTo>
                      <a:pt x="396" y="119"/>
                      <a:pt x="377" y="126"/>
                      <a:pt x="369" y="126"/>
                    </a:cubicBezTo>
                    <a:cubicBezTo>
                      <a:pt x="358" y="127"/>
                      <a:pt x="349" y="131"/>
                      <a:pt x="340" y="135"/>
                    </a:cubicBezTo>
                    <a:cubicBezTo>
                      <a:pt x="329" y="140"/>
                      <a:pt x="317" y="146"/>
                      <a:pt x="301" y="146"/>
                    </a:cubicBezTo>
                    <a:cubicBezTo>
                      <a:pt x="287" y="147"/>
                      <a:pt x="278" y="143"/>
                      <a:pt x="266" y="138"/>
                    </a:cubicBezTo>
                    <a:cubicBezTo>
                      <a:pt x="255" y="134"/>
                      <a:pt x="243" y="129"/>
                      <a:pt x="224" y="128"/>
                    </a:cubicBezTo>
                    <a:cubicBezTo>
                      <a:pt x="199" y="126"/>
                      <a:pt x="186" y="129"/>
                      <a:pt x="174" y="131"/>
                    </a:cubicBezTo>
                    <a:cubicBezTo>
                      <a:pt x="169" y="133"/>
                      <a:pt x="164" y="134"/>
                      <a:pt x="158" y="134"/>
                    </a:cubicBezTo>
                    <a:cubicBezTo>
                      <a:pt x="140" y="135"/>
                      <a:pt x="131" y="135"/>
                      <a:pt x="109" y="130"/>
                    </a:cubicBezTo>
                    <a:cubicBezTo>
                      <a:pt x="95" y="127"/>
                      <a:pt x="82" y="129"/>
                      <a:pt x="73" y="136"/>
                    </a:cubicBezTo>
                    <a:cubicBezTo>
                      <a:pt x="67" y="141"/>
                      <a:pt x="63" y="149"/>
                      <a:pt x="63" y="156"/>
                    </a:cubicBezTo>
                    <a:cubicBezTo>
                      <a:pt x="63" y="156"/>
                      <a:pt x="63" y="156"/>
                      <a:pt x="63" y="155"/>
                    </a:cubicBezTo>
                    <a:cubicBezTo>
                      <a:pt x="62" y="157"/>
                      <a:pt x="62" y="157"/>
                      <a:pt x="62" y="157"/>
                    </a:cubicBezTo>
                    <a:cubicBezTo>
                      <a:pt x="62" y="157"/>
                      <a:pt x="62" y="157"/>
                      <a:pt x="63" y="156"/>
                    </a:cubicBezTo>
                    <a:cubicBezTo>
                      <a:pt x="60" y="172"/>
                      <a:pt x="73" y="203"/>
                      <a:pt x="97" y="212"/>
                    </a:cubicBezTo>
                    <a:cubicBezTo>
                      <a:pt x="106" y="216"/>
                      <a:pt x="114" y="217"/>
                      <a:pt x="120" y="216"/>
                    </a:cubicBezTo>
                    <a:cubicBezTo>
                      <a:pt x="127" y="216"/>
                      <a:pt x="134" y="216"/>
                      <a:pt x="142" y="216"/>
                    </a:cubicBezTo>
                    <a:cubicBezTo>
                      <a:pt x="146" y="214"/>
                      <a:pt x="147" y="210"/>
                      <a:pt x="139" y="207"/>
                    </a:cubicBezTo>
                    <a:cubicBezTo>
                      <a:pt x="128" y="203"/>
                      <a:pt x="120" y="211"/>
                      <a:pt x="100" y="203"/>
                    </a:cubicBezTo>
                    <a:cubicBezTo>
                      <a:pt x="80" y="195"/>
                      <a:pt x="70" y="168"/>
                      <a:pt x="72" y="157"/>
                    </a:cubicBezTo>
                    <a:cubicBezTo>
                      <a:pt x="72" y="147"/>
                      <a:pt x="84" y="135"/>
                      <a:pt x="107" y="140"/>
                    </a:cubicBezTo>
                    <a:cubicBezTo>
                      <a:pt x="130" y="145"/>
                      <a:pt x="140" y="145"/>
                      <a:pt x="159" y="144"/>
                    </a:cubicBezTo>
                    <a:cubicBezTo>
                      <a:pt x="178" y="143"/>
                      <a:pt x="187" y="135"/>
                      <a:pt x="223" y="137"/>
                    </a:cubicBezTo>
                    <a:cubicBezTo>
                      <a:pt x="259" y="140"/>
                      <a:pt x="270" y="157"/>
                      <a:pt x="302" y="156"/>
                    </a:cubicBezTo>
                    <a:cubicBezTo>
                      <a:pt x="334" y="155"/>
                      <a:pt x="349" y="137"/>
                      <a:pt x="370" y="136"/>
                    </a:cubicBezTo>
                    <a:cubicBezTo>
                      <a:pt x="391" y="133"/>
                      <a:pt x="404" y="167"/>
                      <a:pt x="414" y="223"/>
                    </a:cubicBezTo>
                    <a:cubicBezTo>
                      <a:pt x="424" y="279"/>
                      <a:pt x="456" y="304"/>
                      <a:pt x="479" y="347"/>
                    </a:cubicBezTo>
                    <a:cubicBezTo>
                      <a:pt x="503" y="392"/>
                      <a:pt x="478" y="453"/>
                      <a:pt x="495" y="495"/>
                    </a:cubicBezTo>
                    <a:cubicBezTo>
                      <a:pt x="506" y="521"/>
                      <a:pt x="527" y="529"/>
                      <a:pt x="552" y="529"/>
                    </a:cubicBezTo>
                    <a:cubicBezTo>
                      <a:pt x="578" y="529"/>
                      <a:pt x="589" y="500"/>
                      <a:pt x="584" y="490"/>
                    </a:cubicBezTo>
                    <a:cubicBezTo>
                      <a:pt x="584" y="487"/>
                      <a:pt x="584" y="483"/>
                      <a:pt x="581" y="479"/>
                    </a:cubicBez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8" name="Freeform 23">
                <a:extLst>
                  <a:ext uri="{FF2B5EF4-FFF2-40B4-BE49-F238E27FC236}">
                    <a16:creationId xmlns:a16="http://schemas.microsoft.com/office/drawing/2014/main" id="{3906D446-63B9-491E-B2DF-E55CCC7A0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792"/>
                <a:ext cx="402" cy="312"/>
              </a:xfrm>
              <a:custGeom>
                <a:avLst/>
                <a:gdLst>
                  <a:gd name="T0" fmla="*/ 2260 w 167"/>
                  <a:gd name="T1" fmla="*/ 1473 h 129"/>
                  <a:gd name="T2" fmla="*/ 2330 w 167"/>
                  <a:gd name="T3" fmla="*/ 1328 h 129"/>
                  <a:gd name="T4" fmla="*/ 152 w 167"/>
                  <a:gd name="T5" fmla="*/ 0 h 129"/>
                  <a:gd name="T6" fmla="*/ 152 w 167"/>
                  <a:gd name="T7" fmla="*/ 0 h 129"/>
                  <a:gd name="T8" fmla="*/ 0 w 167"/>
                  <a:gd name="T9" fmla="*/ 397 h 129"/>
                  <a:gd name="T10" fmla="*/ 2179 w 167"/>
                  <a:gd name="T11" fmla="*/ 1826 h 129"/>
                  <a:gd name="T12" fmla="*/ 2260 w 167"/>
                  <a:gd name="T13" fmla="*/ 1473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129">
                    <a:moveTo>
                      <a:pt x="162" y="104"/>
                    </a:moveTo>
                    <a:cubicBezTo>
                      <a:pt x="163" y="100"/>
                      <a:pt x="165" y="97"/>
                      <a:pt x="167" y="94"/>
                    </a:cubicBezTo>
                    <a:cubicBezTo>
                      <a:pt x="115" y="89"/>
                      <a:pt x="27" y="26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7"/>
                      <a:pt x="3" y="17"/>
                      <a:pt x="0" y="28"/>
                    </a:cubicBezTo>
                    <a:cubicBezTo>
                      <a:pt x="38" y="62"/>
                      <a:pt x="134" y="116"/>
                      <a:pt x="156" y="129"/>
                    </a:cubicBezTo>
                    <a:cubicBezTo>
                      <a:pt x="157" y="120"/>
                      <a:pt x="160" y="110"/>
                      <a:pt x="162" y="104"/>
                    </a:cubicBezTo>
                    <a:close/>
                  </a:path>
                </a:pathLst>
              </a:custGeom>
              <a:solidFill>
                <a:srgbClr val="A3C5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9" name="Freeform 24">
                <a:extLst>
                  <a:ext uri="{FF2B5EF4-FFF2-40B4-BE49-F238E27FC236}">
                    <a16:creationId xmlns:a16="http://schemas.microsoft.com/office/drawing/2014/main" id="{33D13962-F101-420C-A62E-BFFD7FC29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578"/>
                <a:ext cx="138" cy="854"/>
              </a:xfrm>
              <a:custGeom>
                <a:avLst/>
                <a:gdLst>
                  <a:gd name="T0" fmla="*/ 87 w 57"/>
                  <a:gd name="T1" fmla="*/ 3638 h 354"/>
                  <a:gd name="T2" fmla="*/ 99 w 57"/>
                  <a:gd name="T3" fmla="*/ 3510 h 354"/>
                  <a:gd name="T4" fmla="*/ 99 w 57"/>
                  <a:gd name="T5" fmla="*/ 3312 h 354"/>
                  <a:gd name="T6" fmla="*/ 157 w 57"/>
                  <a:gd name="T7" fmla="*/ 3073 h 354"/>
                  <a:gd name="T8" fmla="*/ 169 w 57"/>
                  <a:gd name="T9" fmla="*/ 2934 h 354"/>
                  <a:gd name="T10" fmla="*/ 157 w 57"/>
                  <a:gd name="T11" fmla="*/ 2765 h 354"/>
                  <a:gd name="T12" fmla="*/ 199 w 57"/>
                  <a:gd name="T13" fmla="*/ 2654 h 354"/>
                  <a:gd name="T14" fmla="*/ 182 w 57"/>
                  <a:gd name="T15" fmla="*/ 2526 h 354"/>
                  <a:gd name="T16" fmla="*/ 199 w 57"/>
                  <a:gd name="T17" fmla="*/ 2403 h 354"/>
                  <a:gd name="T18" fmla="*/ 199 w 57"/>
                  <a:gd name="T19" fmla="*/ 2246 h 354"/>
                  <a:gd name="T20" fmla="*/ 228 w 57"/>
                  <a:gd name="T21" fmla="*/ 2065 h 354"/>
                  <a:gd name="T22" fmla="*/ 211 w 57"/>
                  <a:gd name="T23" fmla="*/ 1896 h 354"/>
                  <a:gd name="T24" fmla="*/ 269 w 57"/>
                  <a:gd name="T25" fmla="*/ 1727 h 354"/>
                  <a:gd name="T26" fmla="*/ 269 w 57"/>
                  <a:gd name="T27" fmla="*/ 1561 h 354"/>
                  <a:gd name="T28" fmla="*/ 329 w 57"/>
                  <a:gd name="T29" fmla="*/ 1392 h 354"/>
                  <a:gd name="T30" fmla="*/ 339 w 57"/>
                  <a:gd name="T31" fmla="*/ 1194 h 354"/>
                  <a:gd name="T32" fmla="*/ 380 w 57"/>
                  <a:gd name="T33" fmla="*/ 984 h 354"/>
                  <a:gd name="T34" fmla="*/ 429 w 57"/>
                  <a:gd name="T35" fmla="*/ 729 h 354"/>
                  <a:gd name="T36" fmla="*/ 240 w 57"/>
                  <a:gd name="T37" fmla="*/ 704 h 354"/>
                  <a:gd name="T38" fmla="*/ 751 w 57"/>
                  <a:gd name="T39" fmla="*/ 251 h 354"/>
                  <a:gd name="T40" fmla="*/ 809 w 57"/>
                  <a:gd name="T41" fmla="*/ 0 h 354"/>
                  <a:gd name="T42" fmla="*/ 809 w 57"/>
                  <a:gd name="T43" fmla="*/ 0 h 354"/>
                  <a:gd name="T44" fmla="*/ 370 w 57"/>
                  <a:gd name="T45" fmla="*/ 2048 h 354"/>
                  <a:gd name="T46" fmla="*/ 199 w 57"/>
                  <a:gd name="T47" fmla="*/ 3807 h 354"/>
                  <a:gd name="T48" fmla="*/ 281 w 57"/>
                  <a:gd name="T49" fmla="*/ 4731 h 354"/>
                  <a:gd name="T50" fmla="*/ 140 w 57"/>
                  <a:gd name="T51" fmla="*/ 4801 h 354"/>
                  <a:gd name="T52" fmla="*/ 99 w 57"/>
                  <a:gd name="T53" fmla="*/ 4661 h 354"/>
                  <a:gd name="T54" fmla="*/ 58 w 57"/>
                  <a:gd name="T55" fmla="*/ 4521 h 354"/>
                  <a:gd name="T56" fmla="*/ 29 w 57"/>
                  <a:gd name="T57" fmla="*/ 4335 h 354"/>
                  <a:gd name="T58" fmla="*/ 0 w 57"/>
                  <a:gd name="T59" fmla="*/ 4195 h 354"/>
                  <a:gd name="T60" fmla="*/ 70 w 57"/>
                  <a:gd name="T61" fmla="*/ 3947 h 354"/>
                  <a:gd name="T62" fmla="*/ 58 w 57"/>
                  <a:gd name="T63" fmla="*/ 3737 h 354"/>
                  <a:gd name="T64" fmla="*/ 87 w 57"/>
                  <a:gd name="T65" fmla="*/ 3638 h 3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7" h="354">
                    <a:moveTo>
                      <a:pt x="6" y="259"/>
                    </a:moveTo>
                    <a:cubicBezTo>
                      <a:pt x="6" y="256"/>
                      <a:pt x="5" y="253"/>
                      <a:pt x="7" y="250"/>
                    </a:cubicBezTo>
                    <a:cubicBezTo>
                      <a:pt x="10" y="245"/>
                      <a:pt x="6" y="239"/>
                      <a:pt x="7" y="236"/>
                    </a:cubicBezTo>
                    <a:cubicBezTo>
                      <a:pt x="7" y="233"/>
                      <a:pt x="11" y="227"/>
                      <a:pt x="11" y="219"/>
                    </a:cubicBezTo>
                    <a:cubicBezTo>
                      <a:pt x="11" y="215"/>
                      <a:pt x="11" y="212"/>
                      <a:pt x="12" y="209"/>
                    </a:cubicBezTo>
                    <a:cubicBezTo>
                      <a:pt x="13" y="205"/>
                      <a:pt x="11" y="200"/>
                      <a:pt x="11" y="197"/>
                    </a:cubicBezTo>
                    <a:cubicBezTo>
                      <a:pt x="11" y="193"/>
                      <a:pt x="13" y="191"/>
                      <a:pt x="14" y="189"/>
                    </a:cubicBezTo>
                    <a:cubicBezTo>
                      <a:pt x="14" y="186"/>
                      <a:pt x="13" y="183"/>
                      <a:pt x="13" y="180"/>
                    </a:cubicBezTo>
                    <a:cubicBezTo>
                      <a:pt x="14" y="178"/>
                      <a:pt x="13" y="174"/>
                      <a:pt x="14" y="171"/>
                    </a:cubicBezTo>
                    <a:cubicBezTo>
                      <a:pt x="15" y="167"/>
                      <a:pt x="14" y="162"/>
                      <a:pt x="14" y="160"/>
                    </a:cubicBezTo>
                    <a:cubicBezTo>
                      <a:pt x="14" y="157"/>
                      <a:pt x="15" y="153"/>
                      <a:pt x="16" y="147"/>
                    </a:cubicBezTo>
                    <a:cubicBezTo>
                      <a:pt x="17" y="144"/>
                      <a:pt x="15" y="139"/>
                      <a:pt x="15" y="135"/>
                    </a:cubicBezTo>
                    <a:cubicBezTo>
                      <a:pt x="16" y="129"/>
                      <a:pt x="18" y="126"/>
                      <a:pt x="19" y="123"/>
                    </a:cubicBezTo>
                    <a:cubicBezTo>
                      <a:pt x="19" y="120"/>
                      <a:pt x="18" y="116"/>
                      <a:pt x="19" y="111"/>
                    </a:cubicBezTo>
                    <a:cubicBezTo>
                      <a:pt x="20" y="107"/>
                      <a:pt x="23" y="103"/>
                      <a:pt x="23" y="99"/>
                    </a:cubicBezTo>
                    <a:cubicBezTo>
                      <a:pt x="24" y="94"/>
                      <a:pt x="22" y="87"/>
                      <a:pt x="24" y="85"/>
                    </a:cubicBezTo>
                    <a:cubicBezTo>
                      <a:pt x="26" y="81"/>
                      <a:pt x="28" y="77"/>
                      <a:pt x="27" y="70"/>
                    </a:cubicBezTo>
                    <a:cubicBezTo>
                      <a:pt x="26" y="64"/>
                      <a:pt x="33" y="58"/>
                      <a:pt x="30" y="52"/>
                    </a:cubicBezTo>
                    <a:cubicBezTo>
                      <a:pt x="27" y="46"/>
                      <a:pt x="18" y="50"/>
                      <a:pt x="17" y="50"/>
                    </a:cubicBezTo>
                    <a:cubicBezTo>
                      <a:pt x="33" y="46"/>
                      <a:pt x="45" y="36"/>
                      <a:pt x="53" y="18"/>
                    </a:cubicBezTo>
                    <a:cubicBezTo>
                      <a:pt x="55" y="12"/>
                      <a:pt x="56" y="6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47" y="76"/>
                      <a:pt x="30" y="98"/>
                      <a:pt x="26" y="146"/>
                    </a:cubicBezTo>
                    <a:cubicBezTo>
                      <a:pt x="22" y="194"/>
                      <a:pt x="18" y="233"/>
                      <a:pt x="14" y="271"/>
                    </a:cubicBezTo>
                    <a:cubicBezTo>
                      <a:pt x="10" y="309"/>
                      <a:pt x="16" y="321"/>
                      <a:pt x="20" y="337"/>
                    </a:cubicBezTo>
                    <a:cubicBezTo>
                      <a:pt x="25" y="350"/>
                      <a:pt x="15" y="354"/>
                      <a:pt x="10" y="342"/>
                    </a:cubicBezTo>
                    <a:cubicBezTo>
                      <a:pt x="8" y="340"/>
                      <a:pt x="8" y="334"/>
                      <a:pt x="7" y="332"/>
                    </a:cubicBezTo>
                    <a:cubicBezTo>
                      <a:pt x="6" y="325"/>
                      <a:pt x="5" y="327"/>
                      <a:pt x="4" y="322"/>
                    </a:cubicBezTo>
                    <a:cubicBezTo>
                      <a:pt x="2" y="317"/>
                      <a:pt x="3" y="312"/>
                      <a:pt x="2" y="309"/>
                    </a:cubicBezTo>
                    <a:cubicBezTo>
                      <a:pt x="2" y="305"/>
                      <a:pt x="0" y="303"/>
                      <a:pt x="0" y="299"/>
                    </a:cubicBezTo>
                    <a:cubicBezTo>
                      <a:pt x="0" y="292"/>
                      <a:pt x="5" y="287"/>
                      <a:pt x="5" y="281"/>
                    </a:cubicBezTo>
                    <a:cubicBezTo>
                      <a:pt x="5" y="276"/>
                      <a:pt x="4" y="273"/>
                      <a:pt x="4" y="266"/>
                    </a:cubicBezTo>
                    <a:cubicBezTo>
                      <a:pt x="4" y="263"/>
                      <a:pt x="5" y="261"/>
                      <a:pt x="6" y="259"/>
                    </a:cubicBez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0" name="Freeform 25">
                <a:extLst>
                  <a:ext uri="{FF2B5EF4-FFF2-40B4-BE49-F238E27FC236}">
                    <a16:creationId xmlns:a16="http://schemas.microsoft.com/office/drawing/2014/main" id="{AD6F4B31-2652-4161-8FCA-2A9B9C497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802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27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1" name="Freeform 26">
                <a:extLst>
                  <a:ext uri="{FF2B5EF4-FFF2-40B4-BE49-F238E27FC236}">
                    <a16:creationId xmlns:a16="http://schemas.microsoft.com/office/drawing/2014/main" id="{BF5F3D48-36C2-49B8-89D7-20C226FBE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1802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0 w 1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2" name="Freeform 27">
                <a:extLst>
                  <a:ext uri="{FF2B5EF4-FFF2-40B4-BE49-F238E27FC236}">
                    <a16:creationId xmlns:a16="http://schemas.microsoft.com/office/drawing/2014/main" id="{E70E7CB2-EE5C-4600-B235-C572DA726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01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3" name="Freeform 28">
                <a:extLst>
                  <a:ext uri="{FF2B5EF4-FFF2-40B4-BE49-F238E27FC236}">
                    <a16:creationId xmlns:a16="http://schemas.microsoft.com/office/drawing/2014/main" id="{695DB79D-69DD-4680-A5E9-C26FC70A7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01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27 w 1"/>
                  <a:gd name="T3" fmla="*/ 0 h 1"/>
                  <a:gd name="T4" fmla="*/ 0 w 1"/>
                  <a:gd name="T5" fmla="*/ 0 h 1"/>
                  <a:gd name="T6" fmla="*/ 27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4" name="Freeform 29">
                <a:extLst>
                  <a:ext uri="{FF2B5EF4-FFF2-40B4-BE49-F238E27FC236}">
                    <a16:creationId xmlns:a16="http://schemas.microsoft.com/office/drawing/2014/main" id="{60365238-AB04-4617-B105-43FEBFE87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792"/>
                <a:ext cx="405" cy="312"/>
              </a:xfrm>
              <a:custGeom>
                <a:avLst/>
                <a:gdLst>
                  <a:gd name="T0" fmla="*/ 82 w 168"/>
                  <a:gd name="T1" fmla="*/ 1473 h 129"/>
                  <a:gd name="T2" fmla="*/ 157 w 168"/>
                  <a:gd name="T3" fmla="*/ 1826 h 129"/>
                  <a:gd name="T4" fmla="*/ 2353 w 168"/>
                  <a:gd name="T5" fmla="*/ 397 h 129"/>
                  <a:gd name="T6" fmla="*/ 2196 w 168"/>
                  <a:gd name="T7" fmla="*/ 0 h 129"/>
                  <a:gd name="T8" fmla="*/ 2184 w 168"/>
                  <a:gd name="T9" fmla="*/ 0 h 129"/>
                  <a:gd name="T10" fmla="*/ 0 w 168"/>
                  <a:gd name="T11" fmla="*/ 1328 h 129"/>
                  <a:gd name="T12" fmla="*/ 82 w 168"/>
                  <a:gd name="T13" fmla="*/ 1473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129">
                    <a:moveTo>
                      <a:pt x="6" y="104"/>
                    </a:moveTo>
                    <a:cubicBezTo>
                      <a:pt x="8" y="110"/>
                      <a:pt x="11" y="120"/>
                      <a:pt x="11" y="129"/>
                    </a:cubicBezTo>
                    <a:cubicBezTo>
                      <a:pt x="34" y="116"/>
                      <a:pt x="130" y="62"/>
                      <a:pt x="168" y="28"/>
                    </a:cubicBezTo>
                    <a:cubicBezTo>
                      <a:pt x="165" y="17"/>
                      <a:pt x="161" y="7"/>
                      <a:pt x="157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41" y="26"/>
                      <a:pt x="47" y="94"/>
                      <a:pt x="0" y="94"/>
                    </a:cubicBezTo>
                    <a:cubicBezTo>
                      <a:pt x="3" y="97"/>
                      <a:pt x="5" y="100"/>
                      <a:pt x="6" y="104"/>
                    </a:cubicBezTo>
                    <a:close/>
                  </a:path>
                </a:pathLst>
              </a:custGeom>
              <a:solidFill>
                <a:srgbClr val="A3C5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5" name="Freeform 30">
                <a:extLst>
                  <a:ext uri="{FF2B5EF4-FFF2-40B4-BE49-F238E27FC236}">
                    <a16:creationId xmlns:a16="http://schemas.microsoft.com/office/drawing/2014/main" id="{3DBB0EF7-E7C1-4D4D-A948-548B919C7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721"/>
                <a:ext cx="251" cy="651"/>
              </a:xfrm>
              <a:custGeom>
                <a:avLst/>
                <a:gdLst>
                  <a:gd name="T0" fmla="*/ 99 w 104"/>
                  <a:gd name="T1" fmla="*/ 239 h 270"/>
                  <a:gd name="T2" fmla="*/ 268 w 104"/>
                  <a:gd name="T3" fmla="*/ 407 h 270"/>
                  <a:gd name="T4" fmla="*/ 157 w 104"/>
                  <a:gd name="T5" fmla="*/ 605 h 270"/>
                  <a:gd name="T6" fmla="*/ 128 w 104"/>
                  <a:gd name="T7" fmla="*/ 745 h 270"/>
                  <a:gd name="T8" fmla="*/ 128 w 104"/>
                  <a:gd name="T9" fmla="*/ 914 h 270"/>
                  <a:gd name="T10" fmla="*/ 140 w 104"/>
                  <a:gd name="T11" fmla="*/ 1104 h 270"/>
                  <a:gd name="T12" fmla="*/ 169 w 104"/>
                  <a:gd name="T13" fmla="*/ 1302 h 270"/>
                  <a:gd name="T14" fmla="*/ 251 w 104"/>
                  <a:gd name="T15" fmla="*/ 1500 h 270"/>
                  <a:gd name="T16" fmla="*/ 239 w 104"/>
                  <a:gd name="T17" fmla="*/ 1709 h 270"/>
                  <a:gd name="T18" fmla="*/ 239 w 104"/>
                  <a:gd name="T19" fmla="*/ 1907 h 270"/>
                  <a:gd name="T20" fmla="*/ 157 w 104"/>
                  <a:gd name="T21" fmla="*/ 1989 h 270"/>
                  <a:gd name="T22" fmla="*/ 198 w 104"/>
                  <a:gd name="T23" fmla="*/ 2105 h 270"/>
                  <a:gd name="T24" fmla="*/ 227 w 104"/>
                  <a:gd name="T25" fmla="*/ 2324 h 270"/>
                  <a:gd name="T26" fmla="*/ 297 w 104"/>
                  <a:gd name="T27" fmla="*/ 2512 h 270"/>
                  <a:gd name="T28" fmla="*/ 326 w 104"/>
                  <a:gd name="T29" fmla="*/ 2720 h 270"/>
                  <a:gd name="T30" fmla="*/ 297 w 104"/>
                  <a:gd name="T31" fmla="*/ 2958 h 270"/>
                  <a:gd name="T32" fmla="*/ 239 w 104"/>
                  <a:gd name="T33" fmla="*/ 3168 h 270"/>
                  <a:gd name="T34" fmla="*/ 297 w 104"/>
                  <a:gd name="T35" fmla="*/ 3349 h 270"/>
                  <a:gd name="T36" fmla="*/ 280 w 104"/>
                  <a:gd name="T37" fmla="*/ 3605 h 270"/>
                  <a:gd name="T38" fmla="*/ 251 w 104"/>
                  <a:gd name="T39" fmla="*/ 3716 h 270"/>
                  <a:gd name="T40" fmla="*/ 350 w 104"/>
                  <a:gd name="T41" fmla="*/ 3773 h 270"/>
                  <a:gd name="T42" fmla="*/ 659 w 104"/>
                  <a:gd name="T43" fmla="*/ 3744 h 270"/>
                  <a:gd name="T44" fmla="*/ 816 w 104"/>
                  <a:gd name="T45" fmla="*/ 3744 h 270"/>
                  <a:gd name="T46" fmla="*/ 985 w 104"/>
                  <a:gd name="T47" fmla="*/ 3785 h 270"/>
                  <a:gd name="T48" fmla="*/ 1026 w 104"/>
                  <a:gd name="T49" fmla="*/ 3588 h 270"/>
                  <a:gd name="T50" fmla="*/ 1067 w 104"/>
                  <a:gd name="T51" fmla="*/ 3349 h 270"/>
                  <a:gd name="T52" fmla="*/ 1113 w 104"/>
                  <a:gd name="T53" fmla="*/ 3168 h 270"/>
                  <a:gd name="T54" fmla="*/ 1154 w 104"/>
                  <a:gd name="T55" fmla="*/ 2930 h 270"/>
                  <a:gd name="T56" fmla="*/ 1166 w 104"/>
                  <a:gd name="T57" fmla="*/ 2790 h 270"/>
                  <a:gd name="T58" fmla="*/ 1154 w 104"/>
                  <a:gd name="T59" fmla="*/ 2749 h 270"/>
                  <a:gd name="T60" fmla="*/ 1195 w 104"/>
                  <a:gd name="T61" fmla="*/ 2662 h 270"/>
                  <a:gd name="T62" fmla="*/ 1195 w 104"/>
                  <a:gd name="T63" fmla="*/ 2512 h 270"/>
                  <a:gd name="T64" fmla="*/ 1236 w 104"/>
                  <a:gd name="T65" fmla="*/ 2452 h 270"/>
                  <a:gd name="T66" fmla="*/ 1224 w 104"/>
                  <a:gd name="T67" fmla="*/ 2356 h 270"/>
                  <a:gd name="T68" fmla="*/ 1282 w 104"/>
                  <a:gd name="T69" fmla="*/ 2076 h 270"/>
                  <a:gd name="T70" fmla="*/ 1306 w 104"/>
                  <a:gd name="T71" fmla="*/ 1948 h 270"/>
                  <a:gd name="T72" fmla="*/ 1282 w 104"/>
                  <a:gd name="T73" fmla="*/ 1878 h 270"/>
                  <a:gd name="T74" fmla="*/ 1294 w 104"/>
                  <a:gd name="T75" fmla="*/ 1779 h 270"/>
                  <a:gd name="T76" fmla="*/ 1282 w 104"/>
                  <a:gd name="T77" fmla="*/ 1709 h 270"/>
                  <a:gd name="T78" fmla="*/ 1294 w 104"/>
                  <a:gd name="T79" fmla="*/ 1656 h 270"/>
                  <a:gd name="T80" fmla="*/ 1265 w 104"/>
                  <a:gd name="T81" fmla="*/ 1488 h 270"/>
                  <a:gd name="T82" fmla="*/ 1265 w 104"/>
                  <a:gd name="T83" fmla="*/ 1500 h 270"/>
                  <a:gd name="T84" fmla="*/ 1236 w 104"/>
                  <a:gd name="T85" fmla="*/ 1442 h 270"/>
                  <a:gd name="T86" fmla="*/ 1323 w 104"/>
                  <a:gd name="T87" fmla="*/ 1203 h 270"/>
                  <a:gd name="T88" fmla="*/ 1335 w 104"/>
                  <a:gd name="T89" fmla="*/ 1080 h 270"/>
                  <a:gd name="T90" fmla="*/ 1352 w 104"/>
                  <a:gd name="T91" fmla="*/ 882 h 270"/>
                  <a:gd name="T92" fmla="*/ 1352 w 104"/>
                  <a:gd name="T93" fmla="*/ 726 h 270"/>
                  <a:gd name="T94" fmla="*/ 1422 w 104"/>
                  <a:gd name="T95" fmla="*/ 535 h 270"/>
                  <a:gd name="T96" fmla="*/ 1422 w 104"/>
                  <a:gd name="T97" fmla="*/ 547 h 270"/>
                  <a:gd name="T98" fmla="*/ 1463 w 104"/>
                  <a:gd name="T99" fmla="*/ 379 h 270"/>
                  <a:gd name="T100" fmla="*/ 1405 w 104"/>
                  <a:gd name="T101" fmla="*/ 239 h 270"/>
                  <a:gd name="T102" fmla="*/ 1405 w 104"/>
                  <a:gd name="T103" fmla="*/ 70 h 270"/>
                  <a:gd name="T104" fmla="*/ 1253 w 104"/>
                  <a:gd name="T105" fmla="*/ 58 h 270"/>
                  <a:gd name="T106" fmla="*/ 449 w 104"/>
                  <a:gd name="T107" fmla="*/ 99 h 270"/>
                  <a:gd name="T108" fmla="*/ 82 w 104"/>
                  <a:gd name="T109" fmla="*/ 227 h 27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04" h="270">
                    <a:moveTo>
                      <a:pt x="7" y="17"/>
                    </a:moveTo>
                    <a:cubicBezTo>
                      <a:pt x="6" y="25"/>
                      <a:pt x="12" y="28"/>
                      <a:pt x="19" y="29"/>
                    </a:cubicBezTo>
                    <a:cubicBezTo>
                      <a:pt x="13" y="30"/>
                      <a:pt x="1" y="37"/>
                      <a:pt x="11" y="43"/>
                    </a:cubicBezTo>
                    <a:cubicBezTo>
                      <a:pt x="5" y="43"/>
                      <a:pt x="4" y="50"/>
                      <a:pt x="9" y="53"/>
                    </a:cubicBezTo>
                    <a:cubicBezTo>
                      <a:pt x="0" y="52"/>
                      <a:pt x="5" y="63"/>
                      <a:pt x="9" y="65"/>
                    </a:cubicBezTo>
                    <a:cubicBezTo>
                      <a:pt x="5" y="70"/>
                      <a:pt x="4" y="76"/>
                      <a:pt x="10" y="79"/>
                    </a:cubicBezTo>
                    <a:cubicBezTo>
                      <a:pt x="2" y="83"/>
                      <a:pt x="8" y="89"/>
                      <a:pt x="12" y="93"/>
                    </a:cubicBezTo>
                    <a:cubicBezTo>
                      <a:pt x="0" y="98"/>
                      <a:pt x="13" y="105"/>
                      <a:pt x="18" y="107"/>
                    </a:cubicBezTo>
                    <a:cubicBezTo>
                      <a:pt x="10" y="111"/>
                      <a:pt x="10" y="116"/>
                      <a:pt x="17" y="122"/>
                    </a:cubicBezTo>
                    <a:cubicBezTo>
                      <a:pt x="9" y="124"/>
                      <a:pt x="13" y="134"/>
                      <a:pt x="17" y="136"/>
                    </a:cubicBezTo>
                    <a:cubicBezTo>
                      <a:pt x="16" y="139"/>
                      <a:pt x="11" y="138"/>
                      <a:pt x="11" y="142"/>
                    </a:cubicBezTo>
                    <a:cubicBezTo>
                      <a:pt x="10" y="145"/>
                      <a:pt x="12" y="148"/>
                      <a:pt x="14" y="150"/>
                    </a:cubicBezTo>
                    <a:cubicBezTo>
                      <a:pt x="5" y="153"/>
                      <a:pt x="13" y="162"/>
                      <a:pt x="16" y="166"/>
                    </a:cubicBezTo>
                    <a:cubicBezTo>
                      <a:pt x="11" y="169"/>
                      <a:pt x="16" y="178"/>
                      <a:pt x="21" y="179"/>
                    </a:cubicBezTo>
                    <a:cubicBezTo>
                      <a:pt x="16" y="183"/>
                      <a:pt x="13" y="194"/>
                      <a:pt x="23" y="194"/>
                    </a:cubicBezTo>
                    <a:cubicBezTo>
                      <a:pt x="16" y="195"/>
                      <a:pt x="12" y="210"/>
                      <a:pt x="21" y="211"/>
                    </a:cubicBezTo>
                    <a:cubicBezTo>
                      <a:pt x="15" y="214"/>
                      <a:pt x="18" y="221"/>
                      <a:pt x="17" y="226"/>
                    </a:cubicBezTo>
                    <a:cubicBezTo>
                      <a:pt x="17" y="230"/>
                      <a:pt x="14" y="237"/>
                      <a:pt x="21" y="239"/>
                    </a:cubicBezTo>
                    <a:cubicBezTo>
                      <a:pt x="14" y="241"/>
                      <a:pt x="16" y="253"/>
                      <a:pt x="20" y="257"/>
                    </a:cubicBezTo>
                    <a:cubicBezTo>
                      <a:pt x="16" y="258"/>
                      <a:pt x="17" y="262"/>
                      <a:pt x="18" y="265"/>
                    </a:cubicBezTo>
                    <a:cubicBezTo>
                      <a:pt x="20" y="269"/>
                      <a:pt x="22" y="269"/>
                      <a:pt x="25" y="269"/>
                    </a:cubicBezTo>
                    <a:cubicBezTo>
                      <a:pt x="32" y="268"/>
                      <a:pt x="39" y="267"/>
                      <a:pt x="47" y="267"/>
                    </a:cubicBezTo>
                    <a:cubicBezTo>
                      <a:pt x="50" y="267"/>
                      <a:pt x="55" y="266"/>
                      <a:pt x="58" y="267"/>
                    </a:cubicBezTo>
                    <a:cubicBezTo>
                      <a:pt x="62" y="268"/>
                      <a:pt x="65" y="270"/>
                      <a:pt x="70" y="270"/>
                    </a:cubicBezTo>
                    <a:cubicBezTo>
                      <a:pt x="78" y="269"/>
                      <a:pt x="79" y="260"/>
                      <a:pt x="73" y="256"/>
                    </a:cubicBezTo>
                    <a:cubicBezTo>
                      <a:pt x="79" y="253"/>
                      <a:pt x="83" y="242"/>
                      <a:pt x="76" y="239"/>
                    </a:cubicBezTo>
                    <a:cubicBezTo>
                      <a:pt x="81" y="239"/>
                      <a:pt x="81" y="229"/>
                      <a:pt x="79" y="226"/>
                    </a:cubicBezTo>
                    <a:cubicBezTo>
                      <a:pt x="86" y="222"/>
                      <a:pt x="82" y="213"/>
                      <a:pt x="82" y="209"/>
                    </a:cubicBezTo>
                    <a:cubicBezTo>
                      <a:pt x="82" y="205"/>
                      <a:pt x="83" y="202"/>
                      <a:pt x="83" y="199"/>
                    </a:cubicBezTo>
                    <a:cubicBezTo>
                      <a:pt x="83" y="198"/>
                      <a:pt x="81" y="197"/>
                      <a:pt x="82" y="196"/>
                    </a:cubicBezTo>
                    <a:cubicBezTo>
                      <a:pt x="82" y="195"/>
                      <a:pt x="84" y="191"/>
                      <a:pt x="85" y="190"/>
                    </a:cubicBezTo>
                    <a:cubicBezTo>
                      <a:pt x="86" y="186"/>
                      <a:pt x="84" y="183"/>
                      <a:pt x="85" y="179"/>
                    </a:cubicBezTo>
                    <a:cubicBezTo>
                      <a:pt x="85" y="178"/>
                      <a:pt x="87" y="176"/>
                      <a:pt x="88" y="175"/>
                    </a:cubicBezTo>
                    <a:cubicBezTo>
                      <a:pt x="88" y="172"/>
                      <a:pt x="87" y="170"/>
                      <a:pt x="87" y="168"/>
                    </a:cubicBezTo>
                    <a:cubicBezTo>
                      <a:pt x="87" y="162"/>
                      <a:pt x="95" y="156"/>
                      <a:pt x="91" y="148"/>
                    </a:cubicBezTo>
                    <a:cubicBezTo>
                      <a:pt x="95" y="147"/>
                      <a:pt x="94" y="141"/>
                      <a:pt x="93" y="139"/>
                    </a:cubicBezTo>
                    <a:cubicBezTo>
                      <a:pt x="93" y="137"/>
                      <a:pt x="91" y="135"/>
                      <a:pt x="91" y="134"/>
                    </a:cubicBezTo>
                    <a:cubicBezTo>
                      <a:pt x="90" y="132"/>
                      <a:pt x="93" y="129"/>
                      <a:pt x="92" y="127"/>
                    </a:cubicBezTo>
                    <a:cubicBezTo>
                      <a:pt x="92" y="125"/>
                      <a:pt x="91" y="124"/>
                      <a:pt x="91" y="122"/>
                    </a:cubicBezTo>
                    <a:cubicBezTo>
                      <a:pt x="90" y="120"/>
                      <a:pt x="92" y="120"/>
                      <a:pt x="92" y="118"/>
                    </a:cubicBezTo>
                    <a:cubicBezTo>
                      <a:pt x="92" y="114"/>
                      <a:pt x="92" y="108"/>
                      <a:pt x="90" y="106"/>
                    </a:cubicBezTo>
                    <a:cubicBezTo>
                      <a:pt x="89" y="106"/>
                      <a:pt x="89" y="106"/>
                      <a:pt x="90" y="107"/>
                    </a:cubicBezTo>
                    <a:cubicBezTo>
                      <a:pt x="89" y="106"/>
                      <a:pt x="88" y="104"/>
                      <a:pt x="88" y="103"/>
                    </a:cubicBezTo>
                    <a:cubicBezTo>
                      <a:pt x="94" y="101"/>
                      <a:pt x="93" y="90"/>
                      <a:pt x="94" y="86"/>
                    </a:cubicBezTo>
                    <a:cubicBezTo>
                      <a:pt x="95" y="83"/>
                      <a:pt x="95" y="80"/>
                      <a:pt x="95" y="77"/>
                    </a:cubicBezTo>
                    <a:cubicBezTo>
                      <a:pt x="96" y="72"/>
                      <a:pt x="101" y="67"/>
                      <a:pt x="96" y="63"/>
                    </a:cubicBezTo>
                    <a:cubicBezTo>
                      <a:pt x="101" y="61"/>
                      <a:pt x="98" y="55"/>
                      <a:pt x="96" y="52"/>
                    </a:cubicBezTo>
                    <a:cubicBezTo>
                      <a:pt x="101" y="50"/>
                      <a:pt x="102" y="43"/>
                      <a:pt x="101" y="38"/>
                    </a:cubicBezTo>
                    <a:cubicBezTo>
                      <a:pt x="101" y="38"/>
                      <a:pt x="101" y="39"/>
                      <a:pt x="101" y="39"/>
                    </a:cubicBezTo>
                    <a:cubicBezTo>
                      <a:pt x="104" y="35"/>
                      <a:pt x="104" y="31"/>
                      <a:pt x="104" y="27"/>
                    </a:cubicBezTo>
                    <a:cubicBezTo>
                      <a:pt x="103" y="24"/>
                      <a:pt x="103" y="18"/>
                      <a:pt x="100" y="17"/>
                    </a:cubicBezTo>
                    <a:cubicBezTo>
                      <a:pt x="104" y="14"/>
                      <a:pt x="103" y="8"/>
                      <a:pt x="100" y="5"/>
                    </a:cubicBezTo>
                    <a:cubicBezTo>
                      <a:pt x="97" y="0"/>
                      <a:pt x="94" y="2"/>
                      <a:pt x="89" y="4"/>
                    </a:cubicBezTo>
                    <a:cubicBezTo>
                      <a:pt x="79" y="6"/>
                      <a:pt x="42" y="6"/>
                      <a:pt x="32" y="7"/>
                    </a:cubicBezTo>
                    <a:cubicBezTo>
                      <a:pt x="15" y="8"/>
                      <a:pt x="10" y="9"/>
                      <a:pt x="6" y="16"/>
                    </a:cubicBezTo>
                  </a:path>
                </a:pathLst>
              </a:custGeom>
              <a:solidFill>
                <a:srgbClr val="B343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6" name="Freeform 31">
                <a:extLst>
                  <a:ext uri="{FF2B5EF4-FFF2-40B4-BE49-F238E27FC236}">
                    <a16:creationId xmlns:a16="http://schemas.microsoft.com/office/drawing/2014/main" id="{19404FAC-7CF6-4514-B71E-8183F5CDC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646"/>
                <a:ext cx="169" cy="535"/>
              </a:xfrm>
              <a:custGeom>
                <a:avLst/>
                <a:gdLst>
                  <a:gd name="T0" fmla="*/ 198 w 70"/>
                  <a:gd name="T1" fmla="*/ 2015 h 222"/>
                  <a:gd name="T2" fmla="*/ 239 w 70"/>
                  <a:gd name="T3" fmla="*/ 2142 h 222"/>
                  <a:gd name="T4" fmla="*/ 227 w 70"/>
                  <a:gd name="T5" fmla="*/ 2265 h 222"/>
                  <a:gd name="T6" fmla="*/ 268 w 70"/>
                  <a:gd name="T7" fmla="*/ 2364 h 222"/>
                  <a:gd name="T8" fmla="*/ 251 w 70"/>
                  <a:gd name="T9" fmla="*/ 2533 h 222"/>
                  <a:gd name="T10" fmla="*/ 309 w 70"/>
                  <a:gd name="T11" fmla="*/ 2673 h 222"/>
                  <a:gd name="T12" fmla="*/ 379 w 70"/>
                  <a:gd name="T13" fmla="*/ 2899 h 222"/>
                  <a:gd name="T14" fmla="*/ 408 w 70"/>
                  <a:gd name="T15" fmla="*/ 3094 h 222"/>
                  <a:gd name="T16" fmla="*/ 408 w 70"/>
                  <a:gd name="T17" fmla="*/ 3106 h 222"/>
                  <a:gd name="T18" fmla="*/ 408 w 70"/>
                  <a:gd name="T19" fmla="*/ 3106 h 222"/>
                  <a:gd name="T20" fmla="*/ 449 w 70"/>
                  <a:gd name="T21" fmla="*/ 2928 h 222"/>
                  <a:gd name="T22" fmla="*/ 408 w 70"/>
                  <a:gd name="T23" fmla="*/ 2788 h 222"/>
                  <a:gd name="T24" fmla="*/ 420 w 70"/>
                  <a:gd name="T25" fmla="*/ 2730 h 222"/>
                  <a:gd name="T26" fmla="*/ 396 w 70"/>
                  <a:gd name="T27" fmla="*/ 2673 h 222"/>
                  <a:gd name="T28" fmla="*/ 396 w 70"/>
                  <a:gd name="T29" fmla="*/ 2533 h 222"/>
                  <a:gd name="T30" fmla="*/ 408 w 70"/>
                  <a:gd name="T31" fmla="*/ 2492 h 222"/>
                  <a:gd name="T32" fmla="*/ 379 w 70"/>
                  <a:gd name="T33" fmla="*/ 2381 h 222"/>
                  <a:gd name="T34" fmla="*/ 408 w 70"/>
                  <a:gd name="T35" fmla="*/ 2323 h 222"/>
                  <a:gd name="T36" fmla="*/ 408 w 70"/>
                  <a:gd name="T37" fmla="*/ 2294 h 222"/>
                  <a:gd name="T38" fmla="*/ 350 w 70"/>
                  <a:gd name="T39" fmla="*/ 2154 h 222"/>
                  <a:gd name="T40" fmla="*/ 379 w 70"/>
                  <a:gd name="T41" fmla="*/ 2113 h 222"/>
                  <a:gd name="T42" fmla="*/ 367 w 70"/>
                  <a:gd name="T43" fmla="*/ 2073 h 222"/>
                  <a:gd name="T44" fmla="*/ 338 w 70"/>
                  <a:gd name="T45" fmla="*/ 1916 h 222"/>
                  <a:gd name="T46" fmla="*/ 297 w 70"/>
                  <a:gd name="T47" fmla="*/ 1805 h 222"/>
                  <a:gd name="T48" fmla="*/ 280 w 70"/>
                  <a:gd name="T49" fmla="*/ 1648 h 222"/>
                  <a:gd name="T50" fmla="*/ 268 w 70"/>
                  <a:gd name="T51" fmla="*/ 1540 h 222"/>
                  <a:gd name="T52" fmla="*/ 268 w 70"/>
                  <a:gd name="T53" fmla="*/ 1441 h 222"/>
                  <a:gd name="T54" fmla="*/ 251 w 70"/>
                  <a:gd name="T55" fmla="*/ 1371 h 222"/>
                  <a:gd name="T56" fmla="*/ 280 w 70"/>
                  <a:gd name="T57" fmla="*/ 1318 h 222"/>
                  <a:gd name="T58" fmla="*/ 239 w 70"/>
                  <a:gd name="T59" fmla="*/ 1203 h 222"/>
                  <a:gd name="T60" fmla="*/ 239 w 70"/>
                  <a:gd name="T61" fmla="*/ 1092 h 222"/>
                  <a:gd name="T62" fmla="*/ 251 w 70"/>
                  <a:gd name="T63" fmla="*/ 964 h 222"/>
                  <a:gd name="T64" fmla="*/ 251 w 70"/>
                  <a:gd name="T65" fmla="*/ 853 h 222"/>
                  <a:gd name="T66" fmla="*/ 268 w 70"/>
                  <a:gd name="T67" fmla="*/ 774 h 222"/>
                  <a:gd name="T68" fmla="*/ 268 w 70"/>
                  <a:gd name="T69" fmla="*/ 783 h 222"/>
                  <a:gd name="T70" fmla="*/ 268 w 70"/>
                  <a:gd name="T71" fmla="*/ 754 h 222"/>
                  <a:gd name="T72" fmla="*/ 268 w 70"/>
                  <a:gd name="T73" fmla="*/ 774 h 222"/>
                  <a:gd name="T74" fmla="*/ 309 w 70"/>
                  <a:gd name="T75" fmla="*/ 516 h 222"/>
                  <a:gd name="T76" fmla="*/ 548 w 70"/>
                  <a:gd name="T77" fmla="*/ 419 h 222"/>
                  <a:gd name="T78" fmla="*/ 857 w 70"/>
                  <a:gd name="T79" fmla="*/ 321 h 222"/>
                  <a:gd name="T80" fmla="*/ 973 w 70"/>
                  <a:gd name="T81" fmla="*/ 0 h 222"/>
                  <a:gd name="T82" fmla="*/ 519 w 70"/>
                  <a:gd name="T83" fmla="*/ 337 h 222"/>
                  <a:gd name="T84" fmla="*/ 210 w 70"/>
                  <a:gd name="T85" fmla="*/ 308 h 222"/>
                  <a:gd name="T86" fmla="*/ 227 w 70"/>
                  <a:gd name="T87" fmla="*/ 308 h 222"/>
                  <a:gd name="T88" fmla="*/ 58 w 70"/>
                  <a:gd name="T89" fmla="*/ 337 h 222"/>
                  <a:gd name="T90" fmla="*/ 58 w 70"/>
                  <a:gd name="T91" fmla="*/ 586 h 222"/>
                  <a:gd name="T92" fmla="*/ 128 w 70"/>
                  <a:gd name="T93" fmla="*/ 795 h 222"/>
                  <a:gd name="T94" fmla="*/ 140 w 70"/>
                  <a:gd name="T95" fmla="*/ 993 h 222"/>
                  <a:gd name="T96" fmla="*/ 140 w 70"/>
                  <a:gd name="T97" fmla="*/ 1162 h 222"/>
                  <a:gd name="T98" fmla="*/ 157 w 70"/>
                  <a:gd name="T99" fmla="*/ 1330 h 222"/>
                  <a:gd name="T100" fmla="*/ 198 w 70"/>
                  <a:gd name="T101" fmla="*/ 1499 h 222"/>
                  <a:gd name="T102" fmla="*/ 198 w 70"/>
                  <a:gd name="T103" fmla="*/ 1668 h 222"/>
                  <a:gd name="T104" fmla="*/ 198 w 70"/>
                  <a:gd name="T105" fmla="*/ 1846 h 222"/>
                  <a:gd name="T106" fmla="*/ 198 w 70"/>
                  <a:gd name="T107" fmla="*/ 2015 h 22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0" h="222">
                    <a:moveTo>
                      <a:pt x="14" y="144"/>
                    </a:moveTo>
                    <a:cubicBezTo>
                      <a:pt x="15" y="146"/>
                      <a:pt x="17" y="151"/>
                      <a:pt x="17" y="153"/>
                    </a:cubicBezTo>
                    <a:cubicBezTo>
                      <a:pt x="17" y="156"/>
                      <a:pt x="16" y="159"/>
                      <a:pt x="16" y="162"/>
                    </a:cubicBezTo>
                    <a:cubicBezTo>
                      <a:pt x="17" y="164"/>
                      <a:pt x="19" y="166"/>
                      <a:pt x="19" y="169"/>
                    </a:cubicBezTo>
                    <a:cubicBezTo>
                      <a:pt x="19" y="173"/>
                      <a:pt x="18" y="177"/>
                      <a:pt x="18" y="181"/>
                    </a:cubicBezTo>
                    <a:cubicBezTo>
                      <a:pt x="19" y="185"/>
                      <a:pt x="22" y="187"/>
                      <a:pt x="22" y="191"/>
                    </a:cubicBezTo>
                    <a:cubicBezTo>
                      <a:pt x="22" y="199"/>
                      <a:pt x="26" y="203"/>
                      <a:pt x="27" y="207"/>
                    </a:cubicBezTo>
                    <a:cubicBezTo>
                      <a:pt x="27" y="210"/>
                      <a:pt x="26" y="216"/>
                      <a:pt x="29" y="221"/>
                    </a:cubicBezTo>
                    <a:cubicBezTo>
                      <a:pt x="29" y="222"/>
                      <a:pt x="29" y="222"/>
                      <a:pt x="29" y="222"/>
                    </a:cubicBezTo>
                    <a:cubicBezTo>
                      <a:pt x="29" y="222"/>
                      <a:pt x="29" y="222"/>
                      <a:pt x="29" y="222"/>
                    </a:cubicBezTo>
                    <a:cubicBezTo>
                      <a:pt x="30" y="217"/>
                      <a:pt x="28" y="212"/>
                      <a:pt x="32" y="209"/>
                    </a:cubicBezTo>
                    <a:cubicBezTo>
                      <a:pt x="30" y="206"/>
                      <a:pt x="29" y="203"/>
                      <a:pt x="29" y="199"/>
                    </a:cubicBezTo>
                    <a:cubicBezTo>
                      <a:pt x="29" y="198"/>
                      <a:pt x="30" y="196"/>
                      <a:pt x="30" y="195"/>
                    </a:cubicBezTo>
                    <a:cubicBezTo>
                      <a:pt x="30" y="193"/>
                      <a:pt x="30" y="194"/>
                      <a:pt x="28" y="191"/>
                    </a:cubicBezTo>
                    <a:cubicBezTo>
                      <a:pt x="27" y="188"/>
                      <a:pt x="27" y="185"/>
                      <a:pt x="28" y="181"/>
                    </a:cubicBezTo>
                    <a:cubicBezTo>
                      <a:pt x="28" y="180"/>
                      <a:pt x="29" y="179"/>
                      <a:pt x="29" y="178"/>
                    </a:cubicBezTo>
                    <a:cubicBezTo>
                      <a:pt x="29" y="175"/>
                      <a:pt x="27" y="173"/>
                      <a:pt x="27" y="170"/>
                    </a:cubicBezTo>
                    <a:cubicBezTo>
                      <a:pt x="28" y="169"/>
                      <a:pt x="29" y="167"/>
                      <a:pt x="29" y="166"/>
                    </a:cubicBezTo>
                    <a:cubicBezTo>
                      <a:pt x="29" y="165"/>
                      <a:pt x="29" y="166"/>
                      <a:pt x="29" y="164"/>
                    </a:cubicBezTo>
                    <a:cubicBezTo>
                      <a:pt x="28" y="161"/>
                      <a:pt x="25" y="158"/>
                      <a:pt x="25" y="154"/>
                    </a:cubicBezTo>
                    <a:cubicBezTo>
                      <a:pt x="26" y="153"/>
                      <a:pt x="27" y="152"/>
                      <a:pt x="27" y="151"/>
                    </a:cubicBezTo>
                    <a:cubicBezTo>
                      <a:pt x="27" y="149"/>
                      <a:pt x="26" y="149"/>
                      <a:pt x="26" y="148"/>
                    </a:cubicBezTo>
                    <a:cubicBezTo>
                      <a:pt x="25" y="144"/>
                      <a:pt x="24" y="141"/>
                      <a:pt x="24" y="137"/>
                    </a:cubicBezTo>
                    <a:cubicBezTo>
                      <a:pt x="24" y="134"/>
                      <a:pt x="22" y="133"/>
                      <a:pt x="21" y="129"/>
                    </a:cubicBezTo>
                    <a:cubicBezTo>
                      <a:pt x="18" y="125"/>
                      <a:pt x="20" y="122"/>
                      <a:pt x="20" y="118"/>
                    </a:cubicBezTo>
                    <a:cubicBezTo>
                      <a:pt x="20" y="115"/>
                      <a:pt x="18" y="114"/>
                      <a:pt x="19" y="110"/>
                    </a:cubicBezTo>
                    <a:cubicBezTo>
                      <a:pt x="20" y="107"/>
                      <a:pt x="20" y="106"/>
                      <a:pt x="19" y="103"/>
                    </a:cubicBezTo>
                    <a:cubicBezTo>
                      <a:pt x="19" y="101"/>
                      <a:pt x="18" y="99"/>
                      <a:pt x="18" y="98"/>
                    </a:cubicBezTo>
                    <a:cubicBezTo>
                      <a:pt x="19" y="96"/>
                      <a:pt x="20" y="95"/>
                      <a:pt x="20" y="94"/>
                    </a:cubicBezTo>
                    <a:cubicBezTo>
                      <a:pt x="20" y="91"/>
                      <a:pt x="18" y="88"/>
                      <a:pt x="17" y="86"/>
                    </a:cubicBezTo>
                    <a:cubicBezTo>
                      <a:pt x="17" y="83"/>
                      <a:pt x="18" y="81"/>
                      <a:pt x="17" y="78"/>
                    </a:cubicBezTo>
                    <a:cubicBezTo>
                      <a:pt x="16" y="74"/>
                      <a:pt x="17" y="73"/>
                      <a:pt x="18" y="69"/>
                    </a:cubicBezTo>
                    <a:cubicBezTo>
                      <a:pt x="18" y="67"/>
                      <a:pt x="18" y="64"/>
                      <a:pt x="18" y="61"/>
                    </a:cubicBezTo>
                    <a:cubicBezTo>
                      <a:pt x="18" y="59"/>
                      <a:pt x="21" y="56"/>
                      <a:pt x="19" y="55"/>
                    </a:cubicBezTo>
                    <a:cubicBezTo>
                      <a:pt x="19" y="55"/>
                      <a:pt x="19" y="55"/>
                      <a:pt x="19" y="56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5"/>
                      <a:pt x="19" y="55"/>
                      <a:pt x="19" y="55"/>
                    </a:cubicBezTo>
                    <a:cubicBezTo>
                      <a:pt x="18" y="49"/>
                      <a:pt x="19" y="42"/>
                      <a:pt x="22" y="37"/>
                    </a:cubicBezTo>
                    <a:cubicBezTo>
                      <a:pt x="25" y="31"/>
                      <a:pt x="33" y="31"/>
                      <a:pt x="39" y="30"/>
                    </a:cubicBezTo>
                    <a:cubicBezTo>
                      <a:pt x="47" y="30"/>
                      <a:pt x="55" y="29"/>
                      <a:pt x="61" y="23"/>
                    </a:cubicBezTo>
                    <a:cubicBezTo>
                      <a:pt x="70" y="17"/>
                      <a:pt x="70" y="9"/>
                      <a:pt x="69" y="0"/>
                    </a:cubicBezTo>
                    <a:cubicBezTo>
                      <a:pt x="65" y="12"/>
                      <a:pt x="54" y="24"/>
                      <a:pt x="37" y="24"/>
                    </a:cubicBezTo>
                    <a:cubicBezTo>
                      <a:pt x="29" y="24"/>
                      <a:pt x="22" y="24"/>
                      <a:pt x="15" y="22"/>
                    </a:cubicBezTo>
                    <a:cubicBezTo>
                      <a:pt x="15" y="22"/>
                      <a:pt x="15" y="22"/>
                      <a:pt x="16" y="22"/>
                    </a:cubicBezTo>
                    <a:cubicBezTo>
                      <a:pt x="14" y="22"/>
                      <a:pt x="6" y="19"/>
                      <a:pt x="4" y="24"/>
                    </a:cubicBezTo>
                    <a:cubicBezTo>
                      <a:pt x="0" y="32"/>
                      <a:pt x="6" y="35"/>
                      <a:pt x="4" y="42"/>
                    </a:cubicBezTo>
                    <a:cubicBezTo>
                      <a:pt x="3" y="48"/>
                      <a:pt x="6" y="53"/>
                      <a:pt x="9" y="57"/>
                    </a:cubicBezTo>
                    <a:cubicBezTo>
                      <a:pt x="11" y="59"/>
                      <a:pt x="9" y="66"/>
                      <a:pt x="10" y="71"/>
                    </a:cubicBezTo>
                    <a:cubicBezTo>
                      <a:pt x="10" y="75"/>
                      <a:pt x="9" y="79"/>
                      <a:pt x="10" y="83"/>
                    </a:cubicBezTo>
                    <a:cubicBezTo>
                      <a:pt x="11" y="88"/>
                      <a:pt x="10" y="92"/>
                      <a:pt x="11" y="95"/>
                    </a:cubicBezTo>
                    <a:cubicBezTo>
                      <a:pt x="11" y="98"/>
                      <a:pt x="13" y="101"/>
                      <a:pt x="14" y="107"/>
                    </a:cubicBezTo>
                    <a:cubicBezTo>
                      <a:pt x="15" y="111"/>
                      <a:pt x="14" y="115"/>
                      <a:pt x="14" y="119"/>
                    </a:cubicBezTo>
                    <a:cubicBezTo>
                      <a:pt x="15" y="125"/>
                      <a:pt x="14" y="130"/>
                      <a:pt x="14" y="132"/>
                    </a:cubicBezTo>
                    <a:cubicBezTo>
                      <a:pt x="14" y="135"/>
                      <a:pt x="13" y="139"/>
                      <a:pt x="14" y="144"/>
                    </a:cubicBezTo>
                    <a:close/>
                  </a:path>
                </a:pathLst>
              </a:custGeom>
              <a:solidFill>
                <a:srgbClr val="7D0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7" name="Freeform 32">
                <a:extLst>
                  <a:ext uri="{FF2B5EF4-FFF2-40B4-BE49-F238E27FC236}">
                    <a16:creationId xmlns:a16="http://schemas.microsoft.com/office/drawing/2014/main" id="{2A6CCF28-942A-4C79-9B12-974A207CB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689"/>
                <a:ext cx="84" cy="205"/>
              </a:xfrm>
              <a:custGeom>
                <a:avLst/>
                <a:gdLst>
                  <a:gd name="T0" fmla="*/ 444 w 35"/>
                  <a:gd name="T1" fmla="*/ 82 h 85"/>
                  <a:gd name="T2" fmla="*/ 264 w 35"/>
                  <a:gd name="T3" fmla="*/ 58 h 85"/>
                  <a:gd name="T4" fmla="*/ 276 w 35"/>
                  <a:gd name="T5" fmla="*/ 58 h 85"/>
                  <a:gd name="T6" fmla="*/ 0 w 35"/>
                  <a:gd name="T7" fmla="*/ 82 h 85"/>
                  <a:gd name="T8" fmla="*/ 29 w 35"/>
                  <a:gd name="T9" fmla="*/ 99 h 85"/>
                  <a:gd name="T10" fmla="*/ 247 w 35"/>
                  <a:gd name="T11" fmla="*/ 99 h 85"/>
                  <a:gd name="T12" fmla="*/ 334 w 35"/>
                  <a:gd name="T13" fmla="*/ 227 h 85"/>
                  <a:gd name="T14" fmla="*/ 317 w 35"/>
                  <a:gd name="T15" fmla="*/ 321 h 85"/>
                  <a:gd name="T16" fmla="*/ 334 w 35"/>
                  <a:gd name="T17" fmla="*/ 420 h 85"/>
                  <a:gd name="T18" fmla="*/ 276 w 35"/>
                  <a:gd name="T19" fmla="*/ 588 h 85"/>
                  <a:gd name="T20" fmla="*/ 276 w 35"/>
                  <a:gd name="T21" fmla="*/ 844 h 85"/>
                  <a:gd name="T22" fmla="*/ 235 w 35"/>
                  <a:gd name="T23" fmla="*/ 1182 h 85"/>
                  <a:gd name="T24" fmla="*/ 247 w 35"/>
                  <a:gd name="T25" fmla="*/ 1191 h 85"/>
                  <a:gd name="T26" fmla="*/ 288 w 35"/>
                  <a:gd name="T27" fmla="*/ 1083 h 85"/>
                  <a:gd name="T28" fmla="*/ 288 w 35"/>
                  <a:gd name="T29" fmla="*/ 914 h 85"/>
                  <a:gd name="T30" fmla="*/ 346 w 35"/>
                  <a:gd name="T31" fmla="*/ 745 h 85"/>
                  <a:gd name="T32" fmla="*/ 358 w 35"/>
                  <a:gd name="T33" fmla="*/ 547 h 85"/>
                  <a:gd name="T34" fmla="*/ 403 w 35"/>
                  <a:gd name="T35" fmla="*/ 338 h 85"/>
                  <a:gd name="T36" fmla="*/ 444 w 35"/>
                  <a:gd name="T37" fmla="*/ 82 h 8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5" h="85">
                    <a:moveTo>
                      <a:pt x="32" y="6"/>
                    </a:moveTo>
                    <a:cubicBezTo>
                      <a:pt x="29" y="0"/>
                      <a:pt x="20" y="4"/>
                      <a:pt x="19" y="4"/>
                    </a:cubicBezTo>
                    <a:cubicBezTo>
                      <a:pt x="19" y="4"/>
                      <a:pt x="20" y="4"/>
                      <a:pt x="20" y="4"/>
                    </a:cubicBezTo>
                    <a:cubicBezTo>
                      <a:pt x="14" y="5"/>
                      <a:pt x="7" y="6"/>
                      <a:pt x="0" y="6"/>
                    </a:cubicBezTo>
                    <a:cubicBezTo>
                      <a:pt x="1" y="6"/>
                      <a:pt x="1" y="7"/>
                      <a:pt x="2" y="7"/>
                    </a:cubicBezTo>
                    <a:cubicBezTo>
                      <a:pt x="7" y="7"/>
                      <a:pt x="13" y="6"/>
                      <a:pt x="18" y="7"/>
                    </a:cubicBezTo>
                    <a:cubicBezTo>
                      <a:pt x="23" y="8"/>
                      <a:pt x="25" y="11"/>
                      <a:pt x="24" y="16"/>
                    </a:cubicBezTo>
                    <a:cubicBezTo>
                      <a:pt x="24" y="18"/>
                      <a:pt x="23" y="20"/>
                      <a:pt x="23" y="23"/>
                    </a:cubicBezTo>
                    <a:cubicBezTo>
                      <a:pt x="23" y="25"/>
                      <a:pt x="24" y="27"/>
                      <a:pt x="24" y="30"/>
                    </a:cubicBezTo>
                    <a:cubicBezTo>
                      <a:pt x="24" y="34"/>
                      <a:pt x="21" y="37"/>
                      <a:pt x="20" y="42"/>
                    </a:cubicBezTo>
                    <a:cubicBezTo>
                      <a:pt x="19" y="48"/>
                      <a:pt x="20" y="54"/>
                      <a:pt x="20" y="60"/>
                    </a:cubicBezTo>
                    <a:cubicBezTo>
                      <a:pt x="20" y="67"/>
                      <a:pt x="19" y="77"/>
                      <a:pt x="17" y="84"/>
                    </a:cubicBezTo>
                    <a:cubicBezTo>
                      <a:pt x="17" y="84"/>
                      <a:pt x="18" y="85"/>
                      <a:pt x="18" y="85"/>
                    </a:cubicBezTo>
                    <a:cubicBezTo>
                      <a:pt x="19" y="82"/>
                      <a:pt x="20" y="79"/>
                      <a:pt x="21" y="77"/>
                    </a:cubicBezTo>
                    <a:cubicBezTo>
                      <a:pt x="21" y="74"/>
                      <a:pt x="20" y="70"/>
                      <a:pt x="21" y="65"/>
                    </a:cubicBezTo>
                    <a:cubicBezTo>
                      <a:pt x="22" y="61"/>
                      <a:pt x="25" y="57"/>
                      <a:pt x="25" y="53"/>
                    </a:cubicBezTo>
                    <a:cubicBezTo>
                      <a:pt x="26" y="48"/>
                      <a:pt x="24" y="41"/>
                      <a:pt x="26" y="39"/>
                    </a:cubicBezTo>
                    <a:cubicBezTo>
                      <a:pt x="28" y="35"/>
                      <a:pt x="30" y="31"/>
                      <a:pt x="29" y="24"/>
                    </a:cubicBezTo>
                    <a:cubicBezTo>
                      <a:pt x="28" y="18"/>
                      <a:pt x="35" y="12"/>
                      <a:pt x="32" y="6"/>
                    </a:cubicBezTo>
                    <a:close/>
                  </a:path>
                </a:pathLst>
              </a:custGeom>
              <a:solidFill>
                <a:srgbClr val="7D0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8" name="Freeform 33">
                <a:extLst>
                  <a:ext uri="{FF2B5EF4-FFF2-40B4-BE49-F238E27FC236}">
                    <a16:creationId xmlns:a16="http://schemas.microsoft.com/office/drawing/2014/main" id="{1DF7AF07-D5EC-430F-8876-A359BA19A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636"/>
                <a:ext cx="920" cy="1085"/>
              </a:xfrm>
              <a:custGeom>
                <a:avLst/>
                <a:gdLst>
                  <a:gd name="T0" fmla="*/ 5255 w 382"/>
                  <a:gd name="T1" fmla="*/ 198 h 450"/>
                  <a:gd name="T2" fmla="*/ 4749 w 382"/>
                  <a:gd name="T3" fmla="*/ 210 h 450"/>
                  <a:gd name="T4" fmla="*/ 4443 w 382"/>
                  <a:gd name="T5" fmla="*/ 140 h 450"/>
                  <a:gd name="T6" fmla="*/ 4217 w 382"/>
                  <a:gd name="T7" fmla="*/ 181 h 450"/>
                  <a:gd name="T8" fmla="*/ 4106 w 382"/>
                  <a:gd name="T9" fmla="*/ 82 h 450"/>
                  <a:gd name="T10" fmla="*/ 3909 w 382"/>
                  <a:gd name="T11" fmla="*/ 111 h 450"/>
                  <a:gd name="T12" fmla="*/ 3788 w 382"/>
                  <a:gd name="T13" fmla="*/ 70 h 450"/>
                  <a:gd name="T14" fmla="*/ 3673 w 382"/>
                  <a:gd name="T15" fmla="*/ 29 h 450"/>
                  <a:gd name="T16" fmla="*/ 3492 w 382"/>
                  <a:gd name="T17" fmla="*/ 29 h 450"/>
                  <a:gd name="T18" fmla="*/ 3365 w 382"/>
                  <a:gd name="T19" fmla="*/ 12 h 450"/>
                  <a:gd name="T20" fmla="*/ 3201 w 382"/>
                  <a:gd name="T21" fmla="*/ 99 h 450"/>
                  <a:gd name="T22" fmla="*/ 3102 w 382"/>
                  <a:gd name="T23" fmla="*/ 0 h 450"/>
                  <a:gd name="T24" fmla="*/ 2986 w 382"/>
                  <a:gd name="T25" fmla="*/ 0 h 450"/>
                  <a:gd name="T26" fmla="*/ 2895 w 382"/>
                  <a:gd name="T27" fmla="*/ 82 h 450"/>
                  <a:gd name="T28" fmla="*/ 2750 w 382"/>
                  <a:gd name="T29" fmla="*/ 12 h 450"/>
                  <a:gd name="T30" fmla="*/ 2640 w 382"/>
                  <a:gd name="T31" fmla="*/ 58 h 450"/>
                  <a:gd name="T32" fmla="*/ 2488 w 382"/>
                  <a:gd name="T33" fmla="*/ 58 h 450"/>
                  <a:gd name="T34" fmla="*/ 2372 w 382"/>
                  <a:gd name="T35" fmla="*/ 70 h 450"/>
                  <a:gd name="T36" fmla="*/ 2211 w 382"/>
                  <a:gd name="T37" fmla="*/ 157 h 450"/>
                  <a:gd name="T38" fmla="*/ 1985 w 382"/>
                  <a:gd name="T39" fmla="*/ 128 h 450"/>
                  <a:gd name="T40" fmla="*/ 1816 w 382"/>
                  <a:gd name="T41" fmla="*/ 169 h 450"/>
                  <a:gd name="T42" fmla="*/ 1746 w 382"/>
                  <a:gd name="T43" fmla="*/ 181 h 450"/>
                  <a:gd name="T44" fmla="*/ 1537 w 382"/>
                  <a:gd name="T45" fmla="*/ 239 h 450"/>
                  <a:gd name="T46" fmla="*/ 1397 w 382"/>
                  <a:gd name="T47" fmla="*/ 268 h 450"/>
                  <a:gd name="T48" fmla="*/ 296 w 382"/>
                  <a:gd name="T49" fmla="*/ 321 h 450"/>
                  <a:gd name="T50" fmla="*/ 210 w 382"/>
                  <a:gd name="T51" fmla="*/ 420 h 450"/>
                  <a:gd name="T52" fmla="*/ 1091 w 382"/>
                  <a:gd name="T53" fmla="*/ 465 h 450"/>
                  <a:gd name="T54" fmla="*/ 1508 w 382"/>
                  <a:gd name="T55" fmla="*/ 557 h 450"/>
                  <a:gd name="T56" fmla="*/ 1565 w 382"/>
                  <a:gd name="T57" fmla="*/ 687 h 450"/>
                  <a:gd name="T58" fmla="*/ 1688 w 382"/>
                  <a:gd name="T59" fmla="*/ 774 h 450"/>
                  <a:gd name="T60" fmla="*/ 1804 w 382"/>
                  <a:gd name="T61" fmla="*/ 866 h 450"/>
                  <a:gd name="T62" fmla="*/ 1886 w 382"/>
                  <a:gd name="T63" fmla="*/ 882 h 450"/>
                  <a:gd name="T64" fmla="*/ 1956 w 382"/>
                  <a:gd name="T65" fmla="*/ 1013 h 450"/>
                  <a:gd name="T66" fmla="*/ 2064 w 382"/>
                  <a:gd name="T67" fmla="*/ 1162 h 450"/>
                  <a:gd name="T68" fmla="*/ 2134 w 382"/>
                  <a:gd name="T69" fmla="*/ 1331 h 450"/>
                  <a:gd name="T70" fmla="*/ 2278 w 382"/>
                  <a:gd name="T71" fmla="*/ 1430 h 450"/>
                  <a:gd name="T72" fmla="*/ 2302 w 382"/>
                  <a:gd name="T73" fmla="*/ 1709 h 450"/>
                  <a:gd name="T74" fmla="*/ 2430 w 382"/>
                  <a:gd name="T75" fmla="*/ 1837 h 450"/>
                  <a:gd name="T76" fmla="*/ 2418 w 382"/>
                  <a:gd name="T77" fmla="*/ 2088 h 450"/>
                  <a:gd name="T78" fmla="*/ 2517 w 382"/>
                  <a:gd name="T79" fmla="*/ 2175 h 450"/>
                  <a:gd name="T80" fmla="*/ 2500 w 382"/>
                  <a:gd name="T81" fmla="*/ 2385 h 450"/>
                  <a:gd name="T82" fmla="*/ 2570 w 382"/>
                  <a:gd name="T83" fmla="*/ 2551 h 450"/>
                  <a:gd name="T84" fmla="*/ 2668 w 382"/>
                  <a:gd name="T85" fmla="*/ 2773 h 450"/>
                  <a:gd name="T86" fmla="*/ 2837 w 382"/>
                  <a:gd name="T87" fmla="*/ 2987 h 450"/>
                  <a:gd name="T88" fmla="*/ 2837 w 382"/>
                  <a:gd name="T89" fmla="*/ 3197 h 450"/>
                  <a:gd name="T90" fmla="*/ 2917 w 382"/>
                  <a:gd name="T91" fmla="*/ 3518 h 450"/>
                  <a:gd name="T92" fmla="*/ 2936 w 382"/>
                  <a:gd name="T93" fmla="*/ 3795 h 450"/>
                  <a:gd name="T94" fmla="*/ 2974 w 382"/>
                  <a:gd name="T95" fmla="*/ 4121 h 450"/>
                  <a:gd name="T96" fmla="*/ 2974 w 382"/>
                  <a:gd name="T97" fmla="*/ 4598 h 450"/>
                  <a:gd name="T98" fmla="*/ 2917 w 382"/>
                  <a:gd name="T99" fmla="*/ 4890 h 450"/>
                  <a:gd name="T100" fmla="*/ 2945 w 382"/>
                  <a:gd name="T101" fmla="*/ 5365 h 450"/>
                  <a:gd name="T102" fmla="*/ 2750 w 382"/>
                  <a:gd name="T103" fmla="*/ 6180 h 450"/>
                  <a:gd name="T104" fmla="*/ 3283 w 382"/>
                  <a:gd name="T105" fmla="*/ 6028 h 450"/>
                  <a:gd name="T106" fmla="*/ 3283 w 382"/>
                  <a:gd name="T107" fmla="*/ 5365 h 450"/>
                  <a:gd name="T108" fmla="*/ 3295 w 382"/>
                  <a:gd name="T109" fmla="*/ 4890 h 450"/>
                  <a:gd name="T110" fmla="*/ 3242 w 382"/>
                  <a:gd name="T111" fmla="*/ 4697 h 450"/>
                  <a:gd name="T112" fmla="*/ 3102 w 382"/>
                  <a:gd name="T113" fmla="*/ 3197 h 450"/>
                  <a:gd name="T114" fmla="*/ 2558 w 382"/>
                  <a:gd name="T115" fmla="*/ 1401 h 450"/>
                  <a:gd name="T116" fmla="*/ 3114 w 382"/>
                  <a:gd name="T117" fmla="*/ 239 h 450"/>
                  <a:gd name="T118" fmla="*/ 5226 w 382"/>
                  <a:gd name="T119" fmla="*/ 280 h 45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82" h="450">
                    <a:moveTo>
                      <a:pt x="374" y="20"/>
                    </a:moveTo>
                    <a:cubicBezTo>
                      <a:pt x="377" y="19"/>
                      <a:pt x="380" y="17"/>
                      <a:pt x="382" y="15"/>
                    </a:cubicBezTo>
                    <a:cubicBezTo>
                      <a:pt x="380" y="15"/>
                      <a:pt x="379" y="15"/>
                      <a:pt x="376" y="14"/>
                    </a:cubicBezTo>
                    <a:cubicBezTo>
                      <a:pt x="364" y="10"/>
                      <a:pt x="359" y="14"/>
                      <a:pt x="350" y="18"/>
                    </a:cubicBezTo>
                    <a:cubicBezTo>
                      <a:pt x="347" y="19"/>
                      <a:pt x="341" y="16"/>
                      <a:pt x="340" y="15"/>
                    </a:cubicBezTo>
                    <a:cubicBezTo>
                      <a:pt x="340" y="15"/>
                      <a:pt x="340" y="15"/>
                      <a:pt x="340" y="15"/>
                    </a:cubicBezTo>
                    <a:cubicBezTo>
                      <a:pt x="337" y="14"/>
                      <a:pt x="333" y="13"/>
                      <a:pt x="329" y="12"/>
                    </a:cubicBezTo>
                    <a:cubicBezTo>
                      <a:pt x="329" y="12"/>
                      <a:pt x="326" y="14"/>
                      <a:pt x="325" y="14"/>
                    </a:cubicBezTo>
                    <a:cubicBezTo>
                      <a:pt x="321" y="16"/>
                      <a:pt x="320" y="13"/>
                      <a:pt x="318" y="10"/>
                    </a:cubicBezTo>
                    <a:cubicBezTo>
                      <a:pt x="315" y="9"/>
                      <a:pt x="311" y="9"/>
                      <a:pt x="307" y="8"/>
                    </a:cubicBezTo>
                    <a:cubicBezTo>
                      <a:pt x="306" y="8"/>
                      <a:pt x="304" y="9"/>
                      <a:pt x="304" y="10"/>
                    </a:cubicBezTo>
                    <a:cubicBezTo>
                      <a:pt x="304" y="11"/>
                      <a:pt x="304" y="12"/>
                      <a:pt x="302" y="13"/>
                    </a:cubicBezTo>
                    <a:cubicBezTo>
                      <a:pt x="300" y="14"/>
                      <a:pt x="298" y="11"/>
                      <a:pt x="297" y="10"/>
                    </a:cubicBezTo>
                    <a:cubicBezTo>
                      <a:pt x="296" y="8"/>
                      <a:pt x="296" y="7"/>
                      <a:pt x="295" y="6"/>
                    </a:cubicBezTo>
                    <a:cubicBezTo>
                      <a:pt x="295" y="6"/>
                      <a:pt x="294" y="6"/>
                      <a:pt x="294" y="6"/>
                    </a:cubicBezTo>
                    <a:cubicBezTo>
                      <a:pt x="290" y="5"/>
                      <a:pt x="286" y="5"/>
                      <a:pt x="282" y="4"/>
                    </a:cubicBezTo>
                    <a:cubicBezTo>
                      <a:pt x="281" y="4"/>
                      <a:pt x="280" y="5"/>
                      <a:pt x="280" y="6"/>
                    </a:cubicBezTo>
                    <a:cubicBezTo>
                      <a:pt x="280" y="7"/>
                      <a:pt x="280" y="7"/>
                      <a:pt x="280" y="8"/>
                    </a:cubicBezTo>
                    <a:cubicBezTo>
                      <a:pt x="277" y="10"/>
                      <a:pt x="277" y="7"/>
                      <a:pt x="277" y="4"/>
                    </a:cubicBezTo>
                    <a:cubicBezTo>
                      <a:pt x="276" y="4"/>
                      <a:pt x="275" y="3"/>
                      <a:pt x="274" y="3"/>
                    </a:cubicBezTo>
                    <a:cubicBezTo>
                      <a:pt x="273" y="3"/>
                      <a:pt x="271" y="4"/>
                      <a:pt x="271" y="5"/>
                    </a:cubicBezTo>
                    <a:cubicBezTo>
                      <a:pt x="271" y="8"/>
                      <a:pt x="271" y="12"/>
                      <a:pt x="267" y="7"/>
                    </a:cubicBezTo>
                    <a:cubicBezTo>
                      <a:pt x="267" y="7"/>
                      <a:pt x="266" y="6"/>
                      <a:pt x="266" y="5"/>
                    </a:cubicBezTo>
                    <a:cubicBezTo>
                      <a:pt x="266" y="4"/>
                      <a:pt x="264" y="2"/>
                      <a:pt x="263" y="2"/>
                    </a:cubicBezTo>
                    <a:cubicBezTo>
                      <a:pt x="260" y="2"/>
                      <a:pt x="256" y="2"/>
                      <a:pt x="252" y="1"/>
                    </a:cubicBezTo>
                    <a:cubicBezTo>
                      <a:pt x="252" y="1"/>
                      <a:pt x="251" y="1"/>
                      <a:pt x="251" y="2"/>
                    </a:cubicBezTo>
                    <a:cubicBezTo>
                      <a:pt x="250" y="2"/>
                      <a:pt x="250" y="2"/>
                      <a:pt x="250" y="2"/>
                    </a:cubicBezTo>
                    <a:cubicBezTo>
                      <a:pt x="250" y="3"/>
                      <a:pt x="250" y="4"/>
                      <a:pt x="250" y="5"/>
                    </a:cubicBezTo>
                    <a:cubicBezTo>
                      <a:pt x="250" y="10"/>
                      <a:pt x="245" y="9"/>
                      <a:pt x="243" y="3"/>
                    </a:cubicBezTo>
                    <a:cubicBezTo>
                      <a:pt x="243" y="2"/>
                      <a:pt x="241" y="1"/>
                      <a:pt x="241" y="1"/>
                    </a:cubicBezTo>
                    <a:cubicBezTo>
                      <a:pt x="239" y="0"/>
                      <a:pt x="238" y="0"/>
                      <a:pt x="236" y="0"/>
                    </a:cubicBezTo>
                    <a:cubicBezTo>
                      <a:pt x="236" y="0"/>
                      <a:pt x="234" y="1"/>
                      <a:pt x="234" y="2"/>
                    </a:cubicBezTo>
                    <a:cubicBezTo>
                      <a:pt x="234" y="6"/>
                      <a:pt x="234" y="11"/>
                      <a:pt x="229" y="7"/>
                    </a:cubicBezTo>
                    <a:cubicBezTo>
                      <a:pt x="228" y="6"/>
                      <a:pt x="228" y="4"/>
                      <a:pt x="228" y="2"/>
                    </a:cubicBezTo>
                    <a:cubicBezTo>
                      <a:pt x="228" y="1"/>
                      <a:pt x="226" y="0"/>
                      <a:pt x="225" y="0"/>
                    </a:cubicBezTo>
                    <a:cubicBezTo>
                      <a:pt x="224" y="0"/>
                      <a:pt x="223" y="0"/>
                      <a:pt x="222" y="0"/>
                    </a:cubicBezTo>
                    <a:cubicBezTo>
                      <a:pt x="222" y="2"/>
                      <a:pt x="222" y="3"/>
                      <a:pt x="221" y="3"/>
                    </a:cubicBezTo>
                    <a:cubicBezTo>
                      <a:pt x="219" y="4"/>
                      <a:pt x="218" y="3"/>
                      <a:pt x="217" y="2"/>
                    </a:cubicBezTo>
                    <a:cubicBezTo>
                      <a:pt x="217" y="1"/>
                      <a:pt x="215" y="0"/>
                      <a:pt x="214" y="0"/>
                    </a:cubicBezTo>
                    <a:cubicBezTo>
                      <a:pt x="213" y="0"/>
                      <a:pt x="211" y="0"/>
                      <a:pt x="209" y="1"/>
                    </a:cubicBezTo>
                    <a:cubicBezTo>
                      <a:pt x="208" y="1"/>
                      <a:pt x="207" y="2"/>
                      <a:pt x="207" y="3"/>
                    </a:cubicBezTo>
                    <a:cubicBezTo>
                      <a:pt x="207" y="4"/>
                      <a:pt x="207" y="5"/>
                      <a:pt x="207" y="6"/>
                    </a:cubicBezTo>
                    <a:cubicBezTo>
                      <a:pt x="207" y="8"/>
                      <a:pt x="206" y="11"/>
                      <a:pt x="202" y="9"/>
                    </a:cubicBezTo>
                    <a:cubicBezTo>
                      <a:pt x="201" y="8"/>
                      <a:pt x="201" y="5"/>
                      <a:pt x="201" y="3"/>
                    </a:cubicBezTo>
                    <a:cubicBezTo>
                      <a:pt x="201" y="3"/>
                      <a:pt x="198" y="1"/>
                      <a:pt x="197" y="1"/>
                    </a:cubicBezTo>
                    <a:cubicBezTo>
                      <a:pt x="196" y="2"/>
                      <a:pt x="194" y="2"/>
                      <a:pt x="192" y="2"/>
                    </a:cubicBezTo>
                    <a:cubicBezTo>
                      <a:pt x="192" y="3"/>
                      <a:pt x="192" y="5"/>
                      <a:pt x="193" y="6"/>
                    </a:cubicBezTo>
                    <a:cubicBezTo>
                      <a:pt x="189" y="8"/>
                      <a:pt x="189" y="6"/>
                      <a:pt x="189" y="4"/>
                    </a:cubicBezTo>
                    <a:cubicBezTo>
                      <a:pt x="188" y="4"/>
                      <a:pt x="186" y="3"/>
                      <a:pt x="185" y="3"/>
                    </a:cubicBezTo>
                    <a:cubicBezTo>
                      <a:pt x="183" y="3"/>
                      <a:pt x="181" y="3"/>
                      <a:pt x="178" y="4"/>
                    </a:cubicBezTo>
                    <a:cubicBezTo>
                      <a:pt x="178" y="4"/>
                      <a:pt x="178" y="4"/>
                      <a:pt x="178" y="4"/>
                    </a:cubicBezTo>
                    <a:cubicBezTo>
                      <a:pt x="177" y="6"/>
                      <a:pt x="181" y="11"/>
                      <a:pt x="176" y="10"/>
                    </a:cubicBezTo>
                    <a:cubicBezTo>
                      <a:pt x="174" y="10"/>
                      <a:pt x="173" y="8"/>
                      <a:pt x="173" y="6"/>
                    </a:cubicBezTo>
                    <a:cubicBezTo>
                      <a:pt x="173" y="6"/>
                      <a:pt x="171" y="5"/>
                      <a:pt x="170" y="5"/>
                    </a:cubicBezTo>
                    <a:cubicBezTo>
                      <a:pt x="167" y="5"/>
                      <a:pt x="164" y="6"/>
                      <a:pt x="161" y="6"/>
                    </a:cubicBezTo>
                    <a:cubicBezTo>
                      <a:pt x="161" y="6"/>
                      <a:pt x="160" y="7"/>
                      <a:pt x="160" y="8"/>
                    </a:cubicBezTo>
                    <a:cubicBezTo>
                      <a:pt x="160" y="9"/>
                      <a:pt x="160" y="10"/>
                      <a:pt x="158" y="11"/>
                    </a:cubicBezTo>
                    <a:cubicBezTo>
                      <a:pt x="156" y="12"/>
                      <a:pt x="155" y="11"/>
                      <a:pt x="155" y="9"/>
                    </a:cubicBezTo>
                    <a:cubicBezTo>
                      <a:pt x="154" y="9"/>
                      <a:pt x="152" y="7"/>
                      <a:pt x="151" y="8"/>
                    </a:cubicBezTo>
                    <a:cubicBezTo>
                      <a:pt x="148" y="8"/>
                      <a:pt x="145" y="9"/>
                      <a:pt x="142" y="9"/>
                    </a:cubicBezTo>
                    <a:cubicBezTo>
                      <a:pt x="142" y="11"/>
                      <a:pt x="142" y="13"/>
                      <a:pt x="141" y="14"/>
                    </a:cubicBezTo>
                    <a:cubicBezTo>
                      <a:pt x="138" y="16"/>
                      <a:pt x="137" y="11"/>
                      <a:pt x="136" y="10"/>
                    </a:cubicBezTo>
                    <a:cubicBezTo>
                      <a:pt x="134" y="11"/>
                      <a:pt x="132" y="11"/>
                      <a:pt x="130" y="12"/>
                    </a:cubicBezTo>
                    <a:cubicBezTo>
                      <a:pt x="129" y="14"/>
                      <a:pt x="131" y="16"/>
                      <a:pt x="131" y="19"/>
                    </a:cubicBezTo>
                    <a:cubicBezTo>
                      <a:pt x="125" y="21"/>
                      <a:pt x="127" y="15"/>
                      <a:pt x="126" y="13"/>
                    </a:cubicBezTo>
                    <a:cubicBezTo>
                      <a:pt x="126" y="13"/>
                      <a:pt x="126" y="13"/>
                      <a:pt x="125" y="13"/>
                    </a:cubicBezTo>
                    <a:cubicBezTo>
                      <a:pt x="122" y="13"/>
                      <a:pt x="119" y="14"/>
                      <a:pt x="116" y="15"/>
                    </a:cubicBezTo>
                    <a:cubicBezTo>
                      <a:pt x="116" y="16"/>
                      <a:pt x="117" y="18"/>
                      <a:pt x="115" y="19"/>
                    </a:cubicBezTo>
                    <a:cubicBezTo>
                      <a:pt x="113" y="20"/>
                      <a:pt x="112" y="18"/>
                      <a:pt x="110" y="17"/>
                    </a:cubicBezTo>
                    <a:cubicBezTo>
                      <a:pt x="110" y="17"/>
                      <a:pt x="110" y="17"/>
                      <a:pt x="109" y="16"/>
                    </a:cubicBezTo>
                    <a:cubicBezTo>
                      <a:pt x="107" y="17"/>
                      <a:pt x="104" y="18"/>
                      <a:pt x="101" y="19"/>
                    </a:cubicBezTo>
                    <a:cubicBezTo>
                      <a:pt x="101" y="19"/>
                      <a:pt x="100" y="19"/>
                      <a:pt x="100" y="19"/>
                    </a:cubicBezTo>
                    <a:cubicBezTo>
                      <a:pt x="92" y="20"/>
                      <a:pt x="88" y="16"/>
                      <a:pt x="79" y="16"/>
                    </a:cubicBezTo>
                    <a:cubicBezTo>
                      <a:pt x="70" y="16"/>
                      <a:pt x="59" y="17"/>
                      <a:pt x="47" y="20"/>
                    </a:cubicBezTo>
                    <a:cubicBezTo>
                      <a:pt x="35" y="23"/>
                      <a:pt x="38" y="23"/>
                      <a:pt x="21" y="23"/>
                    </a:cubicBezTo>
                    <a:cubicBezTo>
                      <a:pt x="15" y="23"/>
                      <a:pt x="8" y="23"/>
                      <a:pt x="1" y="24"/>
                    </a:cubicBezTo>
                    <a:cubicBezTo>
                      <a:pt x="1" y="24"/>
                      <a:pt x="1" y="25"/>
                      <a:pt x="1" y="25"/>
                    </a:cubicBezTo>
                    <a:cubicBezTo>
                      <a:pt x="0" y="28"/>
                      <a:pt x="14" y="28"/>
                      <a:pt x="15" y="30"/>
                    </a:cubicBezTo>
                    <a:cubicBezTo>
                      <a:pt x="16" y="33"/>
                      <a:pt x="3" y="38"/>
                      <a:pt x="5" y="40"/>
                    </a:cubicBezTo>
                    <a:cubicBezTo>
                      <a:pt x="14" y="38"/>
                      <a:pt x="31" y="33"/>
                      <a:pt x="47" y="31"/>
                    </a:cubicBezTo>
                    <a:cubicBezTo>
                      <a:pt x="61" y="30"/>
                      <a:pt x="74" y="34"/>
                      <a:pt x="78" y="33"/>
                    </a:cubicBezTo>
                    <a:cubicBezTo>
                      <a:pt x="88" y="32"/>
                      <a:pt x="98" y="37"/>
                      <a:pt x="101" y="38"/>
                    </a:cubicBezTo>
                    <a:cubicBezTo>
                      <a:pt x="102" y="40"/>
                      <a:pt x="104" y="41"/>
                      <a:pt x="105" y="40"/>
                    </a:cubicBezTo>
                    <a:cubicBezTo>
                      <a:pt x="106" y="40"/>
                      <a:pt x="107" y="40"/>
                      <a:pt x="108" y="40"/>
                    </a:cubicBezTo>
                    <a:cubicBezTo>
                      <a:pt x="108" y="40"/>
                      <a:pt x="109" y="40"/>
                      <a:pt x="109" y="41"/>
                    </a:cubicBezTo>
                    <a:cubicBezTo>
                      <a:pt x="110" y="41"/>
                      <a:pt x="110" y="41"/>
                      <a:pt x="110" y="42"/>
                    </a:cubicBezTo>
                    <a:cubicBezTo>
                      <a:pt x="111" y="44"/>
                      <a:pt x="108" y="49"/>
                      <a:pt x="112" y="49"/>
                    </a:cubicBezTo>
                    <a:cubicBezTo>
                      <a:pt x="114" y="49"/>
                      <a:pt x="116" y="48"/>
                      <a:pt x="118" y="47"/>
                    </a:cubicBezTo>
                    <a:cubicBezTo>
                      <a:pt x="119" y="48"/>
                      <a:pt x="120" y="49"/>
                      <a:pt x="121" y="50"/>
                    </a:cubicBezTo>
                    <a:cubicBezTo>
                      <a:pt x="121" y="52"/>
                      <a:pt x="119" y="54"/>
                      <a:pt x="121" y="55"/>
                    </a:cubicBezTo>
                    <a:cubicBezTo>
                      <a:pt x="123" y="57"/>
                      <a:pt x="125" y="56"/>
                      <a:pt x="127" y="55"/>
                    </a:cubicBezTo>
                    <a:cubicBezTo>
                      <a:pt x="128" y="56"/>
                      <a:pt x="129" y="58"/>
                      <a:pt x="131" y="59"/>
                    </a:cubicBezTo>
                    <a:cubicBezTo>
                      <a:pt x="130" y="60"/>
                      <a:pt x="129" y="61"/>
                      <a:pt x="129" y="62"/>
                    </a:cubicBezTo>
                    <a:cubicBezTo>
                      <a:pt x="130" y="65"/>
                      <a:pt x="132" y="64"/>
                      <a:pt x="134" y="62"/>
                    </a:cubicBezTo>
                    <a:cubicBezTo>
                      <a:pt x="134" y="62"/>
                      <a:pt x="135" y="63"/>
                      <a:pt x="135" y="63"/>
                    </a:cubicBezTo>
                    <a:cubicBezTo>
                      <a:pt x="135" y="63"/>
                      <a:pt x="135" y="63"/>
                      <a:pt x="135" y="63"/>
                    </a:cubicBezTo>
                    <a:cubicBezTo>
                      <a:pt x="133" y="65"/>
                      <a:pt x="134" y="68"/>
                      <a:pt x="136" y="69"/>
                    </a:cubicBezTo>
                    <a:cubicBezTo>
                      <a:pt x="137" y="70"/>
                      <a:pt x="138" y="70"/>
                      <a:pt x="138" y="70"/>
                    </a:cubicBezTo>
                    <a:cubicBezTo>
                      <a:pt x="139" y="70"/>
                      <a:pt x="139" y="71"/>
                      <a:pt x="140" y="72"/>
                    </a:cubicBezTo>
                    <a:cubicBezTo>
                      <a:pt x="141" y="74"/>
                      <a:pt x="141" y="74"/>
                      <a:pt x="142" y="74"/>
                    </a:cubicBezTo>
                    <a:cubicBezTo>
                      <a:pt x="141" y="76"/>
                      <a:pt x="141" y="77"/>
                      <a:pt x="143" y="79"/>
                    </a:cubicBezTo>
                    <a:cubicBezTo>
                      <a:pt x="144" y="81"/>
                      <a:pt x="146" y="83"/>
                      <a:pt x="148" y="83"/>
                    </a:cubicBezTo>
                    <a:cubicBezTo>
                      <a:pt x="149" y="85"/>
                      <a:pt x="150" y="87"/>
                      <a:pt x="152" y="88"/>
                    </a:cubicBezTo>
                    <a:cubicBezTo>
                      <a:pt x="152" y="89"/>
                      <a:pt x="151" y="89"/>
                      <a:pt x="151" y="89"/>
                    </a:cubicBezTo>
                    <a:cubicBezTo>
                      <a:pt x="150" y="91"/>
                      <a:pt x="152" y="94"/>
                      <a:pt x="153" y="95"/>
                    </a:cubicBezTo>
                    <a:cubicBezTo>
                      <a:pt x="154" y="96"/>
                      <a:pt x="156" y="98"/>
                      <a:pt x="157" y="98"/>
                    </a:cubicBezTo>
                    <a:cubicBezTo>
                      <a:pt x="159" y="99"/>
                      <a:pt x="159" y="98"/>
                      <a:pt x="160" y="97"/>
                    </a:cubicBezTo>
                    <a:cubicBezTo>
                      <a:pt x="161" y="99"/>
                      <a:pt x="162" y="100"/>
                      <a:pt x="163" y="102"/>
                    </a:cubicBezTo>
                    <a:cubicBezTo>
                      <a:pt x="161" y="103"/>
                      <a:pt x="158" y="105"/>
                      <a:pt x="158" y="106"/>
                    </a:cubicBezTo>
                    <a:cubicBezTo>
                      <a:pt x="158" y="108"/>
                      <a:pt x="161" y="112"/>
                      <a:pt x="162" y="111"/>
                    </a:cubicBezTo>
                    <a:cubicBezTo>
                      <a:pt x="169" y="111"/>
                      <a:pt x="164" y="119"/>
                      <a:pt x="165" y="122"/>
                    </a:cubicBezTo>
                    <a:cubicBezTo>
                      <a:pt x="165" y="124"/>
                      <a:pt x="166" y="127"/>
                      <a:pt x="168" y="127"/>
                    </a:cubicBezTo>
                    <a:cubicBezTo>
                      <a:pt x="170" y="129"/>
                      <a:pt x="168" y="128"/>
                      <a:pt x="170" y="127"/>
                    </a:cubicBezTo>
                    <a:cubicBezTo>
                      <a:pt x="171" y="127"/>
                      <a:pt x="174" y="129"/>
                      <a:pt x="174" y="131"/>
                    </a:cubicBezTo>
                    <a:cubicBezTo>
                      <a:pt x="175" y="132"/>
                      <a:pt x="174" y="135"/>
                      <a:pt x="173" y="136"/>
                    </a:cubicBezTo>
                    <a:cubicBezTo>
                      <a:pt x="170" y="137"/>
                      <a:pt x="168" y="138"/>
                      <a:pt x="168" y="141"/>
                    </a:cubicBezTo>
                    <a:cubicBezTo>
                      <a:pt x="169" y="143"/>
                      <a:pt x="169" y="149"/>
                      <a:pt x="173" y="149"/>
                    </a:cubicBezTo>
                    <a:cubicBezTo>
                      <a:pt x="174" y="149"/>
                      <a:pt x="175" y="149"/>
                      <a:pt x="175" y="148"/>
                    </a:cubicBezTo>
                    <a:cubicBezTo>
                      <a:pt x="176" y="147"/>
                      <a:pt x="179" y="148"/>
                      <a:pt x="179" y="150"/>
                    </a:cubicBezTo>
                    <a:cubicBezTo>
                      <a:pt x="179" y="151"/>
                      <a:pt x="179" y="153"/>
                      <a:pt x="180" y="155"/>
                    </a:cubicBezTo>
                    <a:cubicBezTo>
                      <a:pt x="179" y="155"/>
                      <a:pt x="178" y="156"/>
                      <a:pt x="178" y="158"/>
                    </a:cubicBezTo>
                    <a:cubicBezTo>
                      <a:pt x="177" y="160"/>
                      <a:pt x="176" y="166"/>
                      <a:pt x="177" y="168"/>
                    </a:cubicBezTo>
                    <a:cubicBezTo>
                      <a:pt x="178" y="169"/>
                      <a:pt x="178" y="169"/>
                      <a:pt x="179" y="170"/>
                    </a:cubicBezTo>
                    <a:cubicBezTo>
                      <a:pt x="179" y="170"/>
                      <a:pt x="179" y="170"/>
                      <a:pt x="179" y="170"/>
                    </a:cubicBezTo>
                    <a:cubicBezTo>
                      <a:pt x="182" y="171"/>
                      <a:pt x="185" y="173"/>
                      <a:pt x="185" y="175"/>
                    </a:cubicBezTo>
                    <a:cubicBezTo>
                      <a:pt x="186" y="178"/>
                      <a:pt x="184" y="180"/>
                      <a:pt x="184" y="182"/>
                    </a:cubicBezTo>
                    <a:cubicBezTo>
                      <a:pt x="185" y="186"/>
                      <a:pt x="192" y="187"/>
                      <a:pt x="194" y="190"/>
                    </a:cubicBezTo>
                    <a:cubicBezTo>
                      <a:pt x="194" y="192"/>
                      <a:pt x="193" y="194"/>
                      <a:pt x="191" y="196"/>
                    </a:cubicBezTo>
                    <a:cubicBezTo>
                      <a:pt x="191" y="197"/>
                      <a:pt x="191" y="198"/>
                      <a:pt x="191" y="198"/>
                    </a:cubicBezTo>
                    <a:cubicBezTo>
                      <a:pt x="190" y="202"/>
                      <a:pt x="197" y="200"/>
                      <a:pt x="197" y="203"/>
                    </a:cubicBezTo>
                    <a:cubicBezTo>
                      <a:pt x="198" y="205"/>
                      <a:pt x="196" y="207"/>
                      <a:pt x="196" y="208"/>
                    </a:cubicBezTo>
                    <a:cubicBezTo>
                      <a:pt x="197" y="210"/>
                      <a:pt x="203" y="211"/>
                      <a:pt x="203" y="213"/>
                    </a:cubicBezTo>
                    <a:cubicBezTo>
                      <a:pt x="204" y="214"/>
                      <a:pt x="203" y="215"/>
                      <a:pt x="203" y="217"/>
                    </a:cubicBezTo>
                    <a:cubicBezTo>
                      <a:pt x="201" y="217"/>
                      <a:pt x="201" y="217"/>
                      <a:pt x="201" y="220"/>
                    </a:cubicBezTo>
                    <a:cubicBezTo>
                      <a:pt x="201" y="224"/>
                      <a:pt x="200" y="226"/>
                      <a:pt x="203" y="228"/>
                    </a:cubicBezTo>
                    <a:cubicBezTo>
                      <a:pt x="205" y="231"/>
                      <a:pt x="206" y="232"/>
                      <a:pt x="207" y="237"/>
                    </a:cubicBezTo>
                    <a:cubicBezTo>
                      <a:pt x="208" y="241"/>
                      <a:pt x="204" y="241"/>
                      <a:pt x="205" y="245"/>
                    </a:cubicBezTo>
                    <a:cubicBezTo>
                      <a:pt x="205" y="248"/>
                      <a:pt x="207" y="248"/>
                      <a:pt x="209" y="251"/>
                    </a:cubicBezTo>
                    <a:cubicBezTo>
                      <a:pt x="210" y="253"/>
                      <a:pt x="207" y="254"/>
                      <a:pt x="208" y="257"/>
                    </a:cubicBezTo>
                    <a:cubicBezTo>
                      <a:pt x="209" y="260"/>
                      <a:pt x="211" y="261"/>
                      <a:pt x="212" y="265"/>
                    </a:cubicBezTo>
                    <a:cubicBezTo>
                      <a:pt x="212" y="269"/>
                      <a:pt x="209" y="267"/>
                      <a:pt x="210" y="271"/>
                    </a:cubicBezTo>
                    <a:cubicBezTo>
                      <a:pt x="210" y="274"/>
                      <a:pt x="214" y="274"/>
                      <a:pt x="215" y="277"/>
                    </a:cubicBezTo>
                    <a:cubicBezTo>
                      <a:pt x="215" y="278"/>
                      <a:pt x="212" y="279"/>
                      <a:pt x="213" y="282"/>
                    </a:cubicBezTo>
                    <a:cubicBezTo>
                      <a:pt x="213" y="285"/>
                      <a:pt x="211" y="289"/>
                      <a:pt x="213" y="294"/>
                    </a:cubicBezTo>
                    <a:cubicBezTo>
                      <a:pt x="215" y="299"/>
                      <a:pt x="214" y="301"/>
                      <a:pt x="214" y="306"/>
                    </a:cubicBezTo>
                    <a:cubicBezTo>
                      <a:pt x="214" y="313"/>
                      <a:pt x="216" y="310"/>
                      <a:pt x="215" y="317"/>
                    </a:cubicBezTo>
                    <a:cubicBezTo>
                      <a:pt x="215" y="323"/>
                      <a:pt x="215" y="327"/>
                      <a:pt x="213" y="328"/>
                    </a:cubicBezTo>
                    <a:cubicBezTo>
                      <a:pt x="211" y="329"/>
                      <a:pt x="211" y="333"/>
                      <a:pt x="212" y="337"/>
                    </a:cubicBezTo>
                    <a:cubicBezTo>
                      <a:pt x="212" y="340"/>
                      <a:pt x="212" y="338"/>
                      <a:pt x="211" y="341"/>
                    </a:cubicBezTo>
                    <a:cubicBezTo>
                      <a:pt x="211" y="345"/>
                      <a:pt x="208" y="344"/>
                      <a:pt x="209" y="349"/>
                    </a:cubicBezTo>
                    <a:cubicBezTo>
                      <a:pt x="211" y="353"/>
                      <a:pt x="209" y="355"/>
                      <a:pt x="209" y="360"/>
                    </a:cubicBezTo>
                    <a:cubicBezTo>
                      <a:pt x="209" y="364"/>
                      <a:pt x="207" y="365"/>
                      <a:pt x="208" y="369"/>
                    </a:cubicBezTo>
                    <a:cubicBezTo>
                      <a:pt x="209" y="374"/>
                      <a:pt x="209" y="379"/>
                      <a:pt x="211" y="383"/>
                    </a:cubicBezTo>
                    <a:cubicBezTo>
                      <a:pt x="213" y="386"/>
                      <a:pt x="211" y="389"/>
                      <a:pt x="214" y="393"/>
                    </a:cubicBezTo>
                    <a:cubicBezTo>
                      <a:pt x="217" y="397"/>
                      <a:pt x="217" y="401"/>
                      <a:pt x="217" y="404"/>
                    </a:cubicBezTo>
                    <a:cubicBezTo>
                      <a:pt x="221" y="412"/>
                      <a:pt x="214" y="434"/>
                      <a:pt x="197" y="441"/>
                    </a:cubicBezTo>
                    <a:cubicBezTo>
                      <a:pt x="199" y="441"/>
                      <a:pt x="186" y="449"/>
                      <a:pt x="187" y="449"/>
                    </a:cubicBezTo>
                    <a:cubicBezTo>
                      <a:pt x="195" y="450"/>
                      <a:pt x="214" y="446"/>
                      <a:pt x="224" y="440"/>
                    </a:cubicBezTo>
                    <a:cubicBezTo>
                      <a:pt x="229" y="438"/>
                      <a:pt x="232" y="434"/>
                      <a:pt x="235" y="430"/>
                    </a:cubicBezTo>
                    <a:cubicBezTo>
                      <a:pt x="228" y="421"/>
                      <a:pt x="226" y="410"/>
                      <a:pt x="228" y="404"/>
                    </a:cubicBezTo>
                    <a:cubicBezTo>
                      <a:pt x="228" y="401"/>
                      <a:pt x="228" y="397"/>
                      <a:pt x="232" y="393"/>
                    </a:cubicBezTo>
                    <a:cubicBezTo>
                      <a:pt x="235" y="389"/>
                      <a:pt x="233" y="386"/>
                      <a:pt x="235" y="383"/>
                    </a:cubicBezTo>
                    <a:cubicBezTo>
                      <a:pt x="237" y="379"/>
                      <a:pt x="235" y="376"/>
                      <a:pt x="235" y="372"/>
                    </a:cubicBezTo>
                    <a:cubicBezTo>
                      <a:pt x="236" y="367"/>
                      <a:pt x="235" y="363"/>
                      <a:pt x="235" y="359"/>
                    </a:cubicBezTo>
                    <a:cubicBezTo>
                      <a:pt x="235" y="354"/>
                      <a:pt x="235" y="353"/>
                      <a:pt x="236" y="349"/>
                    </a:cubicBezTo>
                    <a:cubicBezTo>
                      <a:pt x="238" y="344"/>
                      <a:pt x="235" y="345"/>
                      <a:pt x="234" y="341"/>
                    </a:cubicBezTo>
                    <a:cubicBezTo>
                      <a:pt x="234" y="338"/>
                      <a:pt x="231" y="339"/>
                      <a:pt x="232" y="336"/>
                    </a:cubicBezTo>
                    <a:cubicBezTo>
                      <a:pt x="232" y="336"/>
                      <a:pt x="232" y="335"/>
                      <a:pt x="232" y="335"/>
                    </a:cubicBezTo>
                    <a:cubicBezTo>
                      <a:pt x="232" y="335"/>
                      <a:pt x="232" y="335"/>
                      <a:pt x="232" y="334"/>
                    </a:cubicBezTo>
                    <a:cubicBezTo>
                      <a:pt x="222" y="317"/>
                      <a:pt x="223" y="304"/>
                      <a:pt x="224" y="285"/>
                    </a:cubicBezTo>
                    <a:cubicBezTo>
                      <a:pt x="225" y="267"/>
                      <a:pt x="224" y="246"/>
                      <a:pt x="222" y="228"/>
                    </a:cubicBezTo>
                    <a:cubicBezTo>
                      <a:pt x="220" y="209"/>
                      <a:pt x="211" y="196"/>
                      <a:pt x="206" y="177"/>
                    </a:cubicBezTo>
                    <a:cubicBezTo>
                      <a:pt x="202" y="162"/>
                      <a:pt x="195" y="151"/>
                      <a:pt x="193" y="134"/>
                    </a:cubicBezTo>
                    <a:cubicBezTo>
                      <a:pt x="191" y="126"/>
                      <a:pt x="185" y="109"/>
                      <a:pt x="183" y="100"/>
                    </a:cubicBezTo>
                    <a:cubicBezTo>
                      <a:pt x="180" y="91"/>
                      <a:pt x="165" y="77"/>
                      <a:pt x="163" y="68"/>
                    </a:cubicBezTo>
                    <a:cubicBezTo>
                      <a:pt x="157" y="55"/>
                      <a:pt x="153" y="43"/>
                      <a:pt x="160" y="35"/>
                    </a:cubicBezTo>
                    <a:cubicBezTo>
                      <a:pt x="175" y="20"/>
                      <a:pt x="214" y="18"/>
                      <a:pt x="223" y="17"/>
                    </a:cubicBezTo>
                    <a:cubicBezTo>
                      <a:pt x="241" y="17"/>
                      <a:pt x="279" y="19"/>
                      <a:pt x="296" y="22"/>
                    </a:cubicBezTo>
                    <a:cubicBezTo>
                      <a:pt x="315" y="25"/>
                      <a:pt x="327" y="28"/>
                      <a:pt x="346" y="26"/>
                    </a:cubicBezTo>
                    <a:cubicBezTo>
                      <a:pt x="355" y="25"/>
                      <a:pt x="366" y="23"/>
                      <a:pt x="374" y="20"/>
                    </a:cubicBezTo>
                    <a:close/>
                  </a:path>
                </a:pathLst>
              </a:custGeom>
              <a:solidFill>
                <a:srgbClr val="7D0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9" name="Freeform 34">
                <a:extLst>
                  <a:ext uri="{FF2B5EF4-FFF2-40B4-BE49-F238E27FC236}">
                    <a16:creationId xmlns:a16="http://schemas.microsoft.com/office/drawing/2014/main" id="{DEE4F0D6-73E3-4739-BD21-8500BFBE6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648"/>
                <a:ext cx="168" cy="75"/>
              </a:xfrm>
              <a:custGeom>
                <a:avLst/>
                <a:gdLst>
                  <a:gd name="T0" fmla="*/ 926 w 70"/>
                  <a:gd name="T1" fmla="*/ 298 h 31"/>
                  <a:gd name="T2" fmla="*/ 910 w 70"/>
                  <a:gd name="T3" fmla="*/ 281 h 31"/>
                  <a:gd name="T4" fmla="*/ 869 w 70"/>
                  <a:gd name="T5" fmla="*/ 298 h 31"/>
                  <a:gd name="T6" fmla="*/ 888 w 70"/>
                  <a:gd name="T7" fmla="*/ 298 h 31"/>
                  <a:gd name="T8" fmla="*/ 564 w 70"/>
                  <a:gd name="T9" fmla="*/ 327 h 31"/>
                  <a:gd name="T10" fmla="*/ 139 w 70"/>
                  <a:gd name="T11" fmla="*/ 0 h 31"/>
                  <a:gd name="T12" fmla="*/ 0 w 70"/>
                  <a:gd name="T13" fmla="*/ 310 h 31"/>
                  <a:gd name="T14" fmla="*/ 334 w 70"/>
                  <a:gd name="T15" fmla="*/ 339 h 31"/>
                  <a:gd name="T16" fmla="*/ 802 w 70"/>
                  <a:gd name="T17" fmla="*/ 368 h 31"/>
                  <a:gd name="T18" fmla="*/ 955 w 70"/>
                  <a:gd name="T19" fmla="*/ 428 h 31"/>
                  <a:gd name="T20" fmla="*/ 967 w 70"/>
                  <a:gd name="T21" fmla="*/ 351 h 31"/>
                  <a:gd name="T22" fmla="*/ 926 w 70"/>
                  <a:gd name="T23" fmla="*/ 298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0" h="31">
                    <a:moveTo>
                      <a:pt x="67" y="21"/>
                    </a:moveTo>
                    <a:cubicBezTo>
                      <a:pt x="67" y="21"/>
                      <a:pt x="67" y="21"/>
                      <a:pt x="66" y="20"/>
                    </a:cubicBezTo>
                    <a:cubicBezTo>
                      <a:pt x="65" y="21"/>
                      <a:pt x="63" y="21"/>
                      <a:pt x="63" y="21"/>
                    </a:cubicBezTo>
                    <a:cubicBezTo>
                      <a:pt x="63" y="21"/>
                      <a:pt x="64" y="21"/>
                      <a:pt x="64" y="21"/>
                    </a:cubicBezTo>
                    <a:cubicBezTo>
                      <a:pt x="57" y="23"/>
                      <a:pt x="49" y="23"/>
                      <a:pt x="41" y="23"/>
                    </a:cubicBezTo>
                    <a:cubicBezTo>
                      <a:pt x="25" y="23"/>
                      <a:pt x="15" y="11"/>
                      <a:pt x="10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6" y="18"/>
                      <a:pt x="13" y="20"/>
                      <a:pt x="24" y="24"/>
                    </a:cubicBezTo>
                    <a:cubicBezTo>
                      <a:pt x="36" y="28"/>
                      <a:pt x="51" y="28"/>
                      <a:pt x="58" y="26"/>
                    </a:cubicBezTo>
                    <a:cubicBezTo>
                      <a:pt x="66" y="25"/>
                      <a:pt x="68" y="29"/>
                      <a:pt x="69" y="30"/>
                    </a:cubicBezTo>
                    <a:cubicBezTo>
                      <a:pt x="70" y="31"/>
                      <a:pt x="70" y="25"/>
                      <a:pt x="70" y="25"/>
                    </a:cubicBez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7D0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0" name="Freeform 35">
                <a:extLst>
                  <a:ext uri="{FF2B5EF4-FFF2-40B4-BE49-F238E27FC236}">
                    <a16:creationId xmlns:a16="http://schemas.microsoft.com/office/drawing/2014/main" id="{484B306C-94BC-4108-9BE3-A072E128A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1662"/>
                <a:ext cx="675" cy="897"/>
              </a:xfrm>
              <a:custGeom>
                <a:avLst/>
                <a:gdLst>
                  <a:gd name="T0" fmla="*/ 3922 w 280"/>
                  <a:gd name="T1" fmla="*/ 634 h 372"/>
                  <a:gd name="T2" fmla="*/ 3713 w 280"/>
                  <a:gd name="T3" fmla="*/ 280 h 372"/>
                  <a:gd name="T4" fmla="*/ 2789 w 280"/>
                  <a:gd name="T5" fmla="*/ 29 h 372"/>
                  <a:gd name="T6" fmla="*/ 2343 w 280"/>
                  <a:gd name="T7" fmla="*/ 41 h 372"/>
                  <a:gd name="T8" fmla="*/ 1610 w 280"/>
                  <a:gd name="T9" fmla="*/ 395 h 372"/>
                  <a:gd name="T10" fmla="*/ 1290 w 280"/>
                  <a:gd name="T11" fmla="*/ 774 h 372"/>
                  <a:gd name="T12" fmla="*/ 1092 w 280"/>
                  <a:gd name="T13" fmla="*/ 1051 h 372"/>
                  <a:gd name="T14" fmla="*/ 824 w 280"/>
                  <a:gd name="T15" fmla="*/ 1488 h 372"/>
                  <a:gd name="T16" fmla="*/ 716 w 280"/>
                  <a:gd name="T17" fmla="*/ 1948 h 372"/>
                  <a:gd name="T18" fmla="*/ 617 w 280"/>
                  <a:gd name="T19" fmla="*/ 2274 h 372"/>
                  <a:gd name="T20" fmla="*/ 518 w 280"/>
                  <a:gd name="T21" fmla="*/ 2611 h 372"/>
                  <a:gd name="T22" fmla="*/ 395 w 280"/>
                  <a:gd name="T23" fmla="*/ 3012 h 372"/>
                  <a:gd name="T24" fmla="*/ 169 w 280"/>
                  <a:gd name="T25" fmla="*/ 3029 h 372"/>
                  <a:gd name="T26" fmla="*/ 58 w 280"/>
                  <a:gd name="T27" fmla="*/ 3559 h 372"/>
                  <a:gd name="T28" fmla="*/ 29 w 280"/>
                  <a:gd name="T29" fmla="*/ 3658 h 372"/>
                  <a:gd name="T30" fmla="*/ 70 w 280"/>
                  <a:gd name="T31" fmla="*/ 3798 h 372"/>
                  <a:gd name="T32" fmla="*/ 82 w 280"/>
                  <a:gd name="T33" fmla="*/ 4133 h 372"/>
                  <a:gd name="T34" fmla="*/ 70 w 280"/>
                  <a:gd name="T35" fmla="*/ 4442 h 372"/>
                  <a:gd name="T36" fmla="*/ 41 w 280"/>
                  <a:gd name="T37" fmla="*/ 4627 h 372"/>
                  <a:gd name="T38" fmla="*/ 12 w 280"/>
                  <a:gd name="T39" fmla="*/ 4895 h 372"/>
                  <a:gd name="T40" fmla="*/ 210 w 280"/>
                  <a:gd name="T41" fmla="*/ 5146 h 372"/>
                  <a:gd name="T42" fmla="*/ 378 w 280"/>
                  <a:gd name="T43" fmla="*/ 5216 h 372"/>
                  <a:gd name="T44" fmla="*/ 378 w 280"/>
                  <a:gd name="T45" fmla="*/ 4878 h 372"/>
                  <a:gd name="T46" fmla="*/ 366 w 280"/>
                  <a:gd name="T47" fmla="*/ 4627 h 372"/>
                  <a:gd name="T48" fmla="*/ 338 w 280"/>
                  <a:gd name="T49" fmla="*/ 4442 h 372"/>
                  <a:gd name="T50" fmla="*/ 321 w 280"/>
                  <a:gd name="T51" fmla="*/ 4133 h 372"/>
                  <a:gd name="T52" fmla="*/ 338 w 280"/>
                  <a:gd name="T53" fmla="*/ 3996 h 372"/>
                  <a:gd name="T54" fmla="*/ 366 w 280"/>
                  <a:gd name="T55" fmla="*/ 3745 h 372"/>
                  <a:gd name="T56" fmla="*/ 378 w 280"/>
                  <a:gd name="T57" fmla="*/ 3448 h 372"/>
                  <a:gd name="T58" fmla="*/ 448 w 280"/>
                  <a:gd name="T59" fmla="*/ 3226 h 372"/>
                  <a:gd name="T60" fmla="*/ 557 w 280"/>
                  <a:gd name="T61" fmla="*/ 2901 h 372"/>
                  <a:gd name="T62" fmla="*/ 646 w 280"/>
                  <a:gd name="T63" fmla="*/ 2681 h 372"/>
                  <a:gd name="T64" fmla="*/ 716 w 280"/>
                  <a:gd name="T65" fmla="*/ 2385 h 372"/>
                  <a:gd name="T66" fmla="*/ 824 w 280"/>
                  <a:gd name="T67" fmla="*/ 2228 h 372"/>
                  <a:gd name="T68" fmla="*/ 844 w 280"/>
                  <a:gd name="T69" fmla="*/ 2059 h 372"/>
                  <a:gd name="T70" fmla="*/ 824 w 280"/>
                  <a:gd name="T71" fmla="*/ 1948 h 372"/>
                  <a:gd name="T72" fmla="*/ 923 w 280"/>
                  <a:gd name="T73" fmla="*/ 1837 h 372"/>
                  <a:gd name="T74" fmla="*/ 952 w 280"/>
                  <a:gd name="T75" fmla="*/ 1628 h 372"/>
                  <a:gd name="T76" fmla="*/ 1022 w 280"/>
                  <a:gd name="T77" fmla="*/ 1401 h 372"/>
                  <a:gd name="T78" fmla="*/ 1150 w 280"/>
                  <a:gd name="T79" fmla="*/ 1162 h 372"/>
                  <a:gd name="T80" fmla="*/ 1290 w 280"/>
                  <a:gd name="T81" fmla="*/ 952 h 372"/>
                  <a:gd name="T82" fmla="*/ 1413 w 280"/>
                  <a:gd name="T83" fmla="*/ 755 h 372"/>
                  <a:gd name="T84" fmla="*/ 1499 w 280"/>
                  <a:gd name="T85" fmla="*/ 675 h 372"/>
                  <a:gd name="T86" fmla="*/ 1639 w 280"/>
                  <a:gd name="T87" fmla="*/ 617 h 372"/>
                  <a:gd name="T88" fmla="*/ 1680 w 280"/>
                  <a:gd name="T89" fmla="*/ 506 h 372"/>
                  <a:gd name="T90" fmla="*/ 1796 w 280"/>
                  <a:gd name="T91" fmla="*/ 436 h 372"/>
                  <a:gd name="T92" fmla="*/ 1820 w 280"/>
                  <a:gd name="T93" fmla="*/ 408 h 372"/>
                  <a:gd name="T94" fmla="*/ 1919 w 280"/>
                  <a:gd name="T95" fmla="*/ 379 h 372"/>
                  <a:gd name="T96" fmla="*/ 2563 w 280"/>
                  <a:gd name="T97" fmla="*/ 239 h 372"/>
                  <a:gd name="T98" fmla="*/ 3713 w 280"/>
                  <a:gd name="T99" fmla="*/ 535 h 37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80" h="372">
                    <a:moveTo>
                      <a:pt x="265" y="38"/>
                    </a:moveTo>
                    <a:cubicBezTo>
                      <a:pt x="270" y="41"/>
                      <a:pt x="275" y="43"/>
                      <a:pt x="280" y="45"/>
                    </a:cubicBezTo>
                    <a:cubicBezTo>
                      <a:pt x="278" y="41"/>
                      <a:pt x="242" y="23"/>
                      <a:pt x="240" y="19"/>
                    </a:cubicBezTo>
                    <a:cubicBezTo>
                      <a:pt x="238" y="14"/>
                      <a:pt x="268" y="24"/>
                      <a:pt x="265" y="20"/>
                    </a:cubicBezTo>
                    <a:cubicBezTo>
                      <a:pt x="256" y="17"/>
                      <a:pt x="247" y="13"/>
                      <a:pt x="239" y="11"/>
                    </a:cubicBezTo>
                    <a:cubicBezTo>
                      <a:pt x="221" y="7"/>
                      <a:pt x="216" y="4"/>
                      <a:pt x="199" y="2"/>
                    </a:cubicBezTo>
                    <a:cubicBezTo>
                      <a:pt x="182" y="0"/>
                      <a:pt x="180" y="7"/>
                      <a:pt x="168" y="3"/>
                    </a:cubicBezTo>
                    <a:cubicBezTo>
                      <a:pt x="168" y="3"/>
                      <a:pt x="168" y="3"/>
                      <a:pt x="167" y="3"/>
                    </a:cubicBezTo>
                    <a:cubicBezTo>
                      <a:pt x="160" y="5"/>
                      <a:pt x="153" y="8"/>
                      <a:pt x="146" y="12"/>
                    </a:cubicBezTo>
                    <a:cubicBezTo>
                      <a:pt x="135" y="18"/>
                      <a:pt x="124" y="21"/>
                      <a:pt x="115" y="28"/>
                    </a:cubicBezTo>
                    <a:cubicBezTo>
                      <a:pt x="109" y="33"/>
                      <a:pt x="106" y="40"/>
                      <a:pt x="101" y="44"/>
                    </a:cubicBezTo>
                    <a:cubicBezTo>
                      <a:pt x="96" y="48"/>
                      <a:pt x="96" y="51"/>
                      <a:pt x="92" y="55"/>
                    </a:cubicBezTo>
                    <a:cubicBezTo>
                      <a:pt x="89" y="59"/>
                      <a:pt x="84" y="60"/>
                      <a:pt x="82" y="65"/>
                    </a:cubicBezTo>
                    <a:cubicBezTo>
                      <a:pt x="80" y="69"/>
                      <a:pt x="79" y="72"/>
                      <a:pt x="78" y="75"/>
                    </a:cubicBezTo>
                    <a:cubicBezTo>
                      <a:pt x="76" y="80"/>
                      <a:pt x="72" y="86"/>
                      <a:pt x="69" y="91"/>
                    </a:cubicBezTo>
                    <a:cubicBezTo>
                      <a:pt x="66" y="97"/>
                      <a:pt x="61" y="101"/>
                      <a:pt x="59" y="106"/>
                    </a:cubicBezTo>
                    <a:cubicBezTo>
                      <a:pt x="57" y="112"/>
                      <a:pt x="59" y="119"/>
                      <a:pt x="58" y="124"/>
                    </a:cubicBezTo>
                    <a:cubicBezTo>
                      <a:pt x="57" y="129"/>
                      <a:pt x="52" y="133"/>
                      <a:pt x="51" y="139"/>
                    </a:cubicBezTo>
                    <a:cubicBezTo>
                      <a:pt x="50" y="145"/>
                      <a:pt x="51" y="150"/>
                      <a:pt x="49" y="155"/>
                    </a:cubicBezTo>
                    <a:cubicBezTo>
                      <a:pt x="48" y="158"/>
                      <a:pt x="45" y="159"/>
                      <a:pt x="44" y="162"/>
                    </a:cubicBezTo>
                    <a:cubicBezTo>
                      <a:pt x="43" y="164"/>
                      <a:pt x="44" y="167"/>
                      <a:pt x="43" y="170"/>
                    </a:cubicBezTo>
                    <a:cubicBezTo>
                      <a:pt x="43" y="175"/>
                      <a:pt x="39" y="180"/>
                      <a:pt x="37" y="186"/>
                    </a:cubicBezTo>
                    <a:cubicBezTo>
                      <a:pt x="36" y="191"/>
                      <a:pt x="37" y="197"/>
                      <a:pt x="35" y="202"/>
                    </a:cubicBezTo>
                    <a:cubicBezTo>
                      <a:pt x="33" y="207"/>
                      <a:pt x="30" y="211"/>
                      <a:pt x="28" y="215"/>
                    </a:cubicBezTo>
                    <a:cubicBezTo>
                      <a:pt x="26" y="219"/>
                      <a:pt x="27" y="230"/>
                      <a:pt x="20" y="230"/>
                    </a:cubicBezTo>
                    <a:cubicBezTo>
                      <a:pt x="14" y="231"/>
                      <a:pt x="14" y="221"/>
                      <a:pt x="12" y="216"/>
                    </a:cubicBezTo>
                    <a:cubicBezTo>
                      <a:pt x="4" y="253"/>
                      <a:pt x="4" y="253"/>
                      <a:pt x="4" y="253"/>
                    </a:cubicBezTo>
                    <a:cubicBezTo>
                      <a:pt x="4" y="253"/>
                      <a:pt x="4" y="254"/>
                      <a:pt x="4" y="254"/>
                    </a:cubicBezTo>
                    <a:cubicBezTo>
                      <a:pt x="4" y="256"/>
                      <a:pt x="4" y="256"/>
                      <a:pt x="3" y="257"/>
                    </a:cubicBezTo>
                    <a:cubicBezTo>
                      <a:pt x="2" y="261"/>
                      <a:pt x="2" y="261"/>
                      <a:pt x="2" y="261"/>
                    </a:cubicBezTo>
                    <a:cubicBezTo>
                      <a:pt x="3" y="263"/>
                      <a:pt x="7" y="263"/>
                      <a:pt x="7" y="266"/>
                    </a:cubicBezTo>
                    <a:cubicBezTo>
                      <a:pt x="7" y="267"/>
                      <a:pt x="4" y="268"/>
                      <a:pt x="5" y="271"/>
                    </a:cubicBezTo>
                    <a:cubicBezTo>
                      <a:pt x="5" y="274"/>
                      <a:pt x="3" y="278"/>
                      <a:pt x="5" y="283"/>
                    </a:cubicBezTo>
                    <a:cubicBezTo>
                      <a:pt x="7" y="288"/>
                      <a:pt x="6" y="290"/>
                      <a:pt x="6" y="295"/>
                    </a:cubicBezTo>
                    <a:cubicBezTo>
                      <a:pt x="6" y="302"/>
                      <a:pt x="8" y="299"/>
                      <a:pt x="7" y="306"/>
                    </a:cubicBezTo>
                    <a:cubicBezTo>
                      <a:pt x="7" y="312"/>
                      <a:pt x="7" y="316"/>
                      <a:pt x="5" y="317"/>
                    </a:cubicBezTo>
                    <a:cubicBezTo>
                      <a:pt x="3" y="318"/>
                      <a:pt x="3" y="322"/>
                      <a:pt x="4" y="326"/>
                    </a:cubicBezTo>
                    <a:cubicBezTo>
                      <a:pt x="4" y="329"/>
                      <a:pt x="4" y="327"/>
                      <a:pt x="3" y="330"/>
                    </a:cubicBezTo>
                    <a:cubicBezTo>
                      <a:pt x="3" y="334"/>
                      <a:pt x="0" y="333"/>
                      <a:pt x="1" y="338"/>
                    </a:cubicBezTo>
                    <a:cubicBezTo>
                      <a:pt x="3" y="342"/>
                      <a:pt x="1" y="344"/>
                      <a:pt x="1" y="349"/>
                    </a:cubicBezTo>
                    <a:cubicBezTo>
                      <a:pt x="1" y="349"/>
                      <a:pt x="1" y="349"/>
                      <a:pt x="1" y="349"/>
                    </a:cubicBezTo>
                    <a:cubicBezTo>
                      <a:pt x="4" y="357"/>
                      <a:pt x="9" y="363"/>
                      <a:pt x="15" y="367"/>
                    </a:cubicBezTo>
                    <a:cubicBezTo>
                      <a:pt x="18" y="369"/>
                      <a:pt x="22" y="371"/>
                      <a:pt x="27" y="372"/>
                    </a:cubicBezTo>
                    <a:cubicBezTo>
                      <a:pt x="27" y="372"/>
                      <a:pt x="27" y="372"/>
                      <a:pt x="27" y="372"/>
                    </a:cubicBezTo>
                    <a:cubicBezTo>
                      <a:pt x="29" y="368"/>
                      <a:pt x="27" y="365"/>
                      <a:pt x="27" y="361"/>
                    </a:cubicBezTo>
                    <a:cubicBezTo>
                      <a:pt x="28" y="356"/>
                      <a:pt x="27" y="352"/>
                      <a:pt x="27" y="348"/>
                    </a:cubicBezTo>
                    <a:cubicBezTo>
                      <a:pt x="27" y="343"/>
                      <a:pt x="27" y="342"/>
                      <a:pt x="28" y="338"/>
                    </a:cubicBezTo>
                    <a:cubicBezTo>
                      <a:pt x="30" y="333"/>
                      <a:pt x="27" y="334"/>
                      <a:pt x="26" y="330"/>
                    </a:cubicBezTo>
                    <a:cubicBezTo>
                      <a:pt x="26" y="327"/>
                      <a:pt x="23" y="328"/>
                      <a:pt x="24" y="325"/>
                    </a:cubicBezTo>
                    <a:cubicBezTo>
                      <a:pt x="25" y="322"/>
                      <a:pt x="26" y="318"/>
                      <a:pt x="24" y="317"/>
                    </a:cubicBezTo>
                    <a:cubicBezTo>
                      <a:pt x="22" y="316"/>
                      <a:pt x="23" y="312"/>
                      <a:pt x="22" y="306"/>
                    </a:cubicBezTo>
                    <a:cubicBezTo>
                      <a:pt x="22" y="299"/>
                      <a:pt x="24" y="302"/>
                      <a:pt x="23" y="295"/>
                    </a:cubicBezTo>
                    <a:cubicBezTo>
                      <a:pt x="23" y="290"/>
                      <a:pt x="22" y="288"/>
                      <a:pt x="24" y="283"/>
                    </a:cubicBezTo>
                    <a:cubicBezTo>
                      <a:pt x="24" y="285"/>
                      <a:pt x="24" y="285"/>
                      <a:pt x="24" y="285"/>
                    </a:cubicBezTo>
                    <a:cubicBezTo>
                      <a:pt x="25" y="282"/>
                      <a:pt x="27" y="282"/>
                      <a:pt x="27" y="278"/>
                    </a:cubicBezTo>
                    <a:cubicBezTo>
                      <a:pt x="28" y="275"/>
                      <a:pt x="26" y="270"/>
                      <a:pt x="26" y="267"/>
                    </a:cubicBezTo>
                    <a:cubicBezTo>
                      <a:pt x="26" y="264"/>
                      <a:pt x="28" y="260"/>
                      <a:pt x="28" y="256"/>
                    </a:cubicBezTo>
                    <a:cubicBezTo>
                      <a:pt x="28" y="252"/>
                      <a:pt x="25" y="250"/>
                      <a:pt x="27" y="246"/>
                    </a:cubicBezTo>
                    <a:cubicBezTo>
                      <a:pt x="28" y="243"/>
                      <a:pt x="33" y="243"/>
                      <a:pt x="34" y="239"/>
                    </a:cubicBezTo>
                    <a:cubicBezTo>
                      <a:pt x="34" y="234"/>
                      <a:pt x="31" y="234"/>
                      <a:pt x="32" y="230"/>
                    </a:cubicBezTo>
                    <a:cubicBezTo>
                      <a:pt x="33" y="226"/>
                      <a:pt x="38" y="223"/>
                      <a:pt x="39" y="221"/>
                    </a:cubicBezTo>
                    <a:cubicBezTo>
                      <a:pt x="41" y="218"/>
                      <a:pt x="40" y="211"/>
                      <a:pt x="40" y="207"/>
                    </a:cubicBezTo>
                    <a:cubicBezTo>
                      <a:pt x="41" y="203"/>
                      <a:pt x="43" y="205"/>
                      <a:pt x="46" y="202"/>
                    </a:cubicBezTo>
                    <a:cubicBezTo>
                      <a:pt x="49" y="198"/>
                      <a:pt x="46" y="195"/>
                      <a:pt x="46" y="191"/>
                    </a:cubicBezTo>
                    <a:cubicBezTo>
                      <a:pt x="45" y="187"/>
                      <a:pt x="49" y="186"/>
                      <a:pt x="50" y="182"/>
                    </a:cubicBezTo>
                    <a:cubicBezTo>
                      <a:pt x="51" y="178"/>
                      <a:pt x="51" y="176"/>
                      <a:pt x="51" y="170"/>
                    </a:cubicBezTo>
                    <a:cubicBezTo>
                      <a:pt x="51" y="165"/>
                      <a:pt x="57" y="164"/>
                      <a:pt x="59" y="159"/>
                    </a:cubicBezTo>
                    <a:cubicBezTo>
                      <a:pt x="59" y="159"/>
                      <a:pt x="59" y="159"/>
                      <a:pt x="59" y="159"/>
                    </a:cubicBezTo>
                    <a:cubicBezTo>
                      <a:pt x="60" y="158"/>
                      <a:pt x="60" y="158"/>
                      <a:pt x="61" y="157"/>
                    </a:cubicBezTo>
                    <a:cubicBezTo>
                      <a:pt x="62" y="155"/>
                      <a:pt x="61" y="149"/>
                      <a:pt x="60" y="147"/>
                    </a:cubicBezTo>
                    <a:cubicBezTo>
                      <a:pt x="60" y="145"/>
                      <a:pt x="59" y="144"/>
                      <a:pt x="58" y="144"/>
                    </a:cubicBezTo>
                    <a:cubicBezTo>
                      <a:pt x="58" y="142"/>
                      <a:pt x="59" y="140"/>
                      <a:pt x="59" y="139"/>
                    </a:cubicBezTo>
                    <a:cubicBezTo>
                      <a:pt x="59" y="137"/>
                      <a:pt x="64" y="138"/>
                      <a:pt x="65" y="139"/>
                    </a:cubicBezTo>
                    <a:cubicBezTo>
                      <a:pt x="68" y="139"/>
                      <a:pt x="63" y="133"/>
                      <a:pt x="66" y="131"/>
                    </a:cubicBezTo>
                    <a:cubicBezTo>
                      <a:pt x="67" y="129"/>
                      <a:pt x="69" y="131"/>
                      <a:pt x="71" y="127"/>
                    </a:cubicBezTo>
                    <a:cubicBezTo>
                      <a:pt x="73" y="124"/>
                      <a:pt x="68" y="120"/>
                      <a:pt x="68" y="116"/>
                    </a:cubicBezTo>
                    <a:cubicBezTo>
                      <a:pt x="69" y="112"/>
                      <a:pt x="74" y="113"/>
                      <a:pt x="75" y="109"/>
                    </a:cubicBezTo>
                    <a:cubicBezTo>
                      <a:pt x="76" y="105"/>
                      <a:pt x="72" y="102"/>
                      <a:pt x="73" y="100"/>
                    </a:cubicBezTo>
                    <a:cubicBezTo>
                      <a:pt x="74" y="97"/>
                      <a:pt x="80" y="99"/>
                      <a:pt x="81" y="94"/>
                    </a:cubicBezTo>
                    <a:cubicBezTo>
                      <a:pt x="83" y="89"/>
                      <a:pt x="80" y="88"/>
                      <a:pt x="82" y="83"/>
                    </a:cubicBezTo>
                    <a:cubicBezTo>
                      <a:pt x="84" y="79"/>
                      <a:pt x="87" y="83"/>
                      <a:pt x="90" y="79"/>
                    </a:cubicBezTo>
                    <a:cubicBezTo>
                      <a:pt x="92" y="75"/>
                      <a:pt x="91" y="72"/>
                      <a:pt x="92" y="68"/>
                    </a:cubicBezTo>
                    <a:cubicBezTo>
                      <a:pt x="92" y="64"/>
                      <a:pt x="97" y="65"/>
                      <a:pt x="99" y="62"/>
                    </a:cubicBezTo>
                    <a:cubicBezTo>
                      <a:pt x="100" y="59"/>
                      <a:pt x="99" y="56"/>
                      <a:pt x="101" y="54"/>
                    </a:cubicBezTo>
                    <a:cubicBezTo>
                      <a:pt x="102" y="51"/>
                      <a:pt x="106" y="55"/>
                      <a:pt x="109" y="51"/>
                    </a:cubicBezTo>
                    <a:cubicBezTo>
                      <a:pt x="109" y="50"/>
                      <a:pt x="108" y="49"/>
                      <a:pt x="107" y="48"/>
                    </a:cubicBezTo>
                    <a:cubicBezTo>
                      <a:pt x="109" y="47"/>
                      <a:pt x="110" y="45"/>
                      <a:pt x="111" y="44"/>
                    </a:cubicBezTo>
                    <a:cubicBezTo>
                      <a:pt x="113" y="45"/>
                      <a:pt x="115" y="46"/>
                      <a:pt x="117" y="44"/>
                    </a:cubicBezTo>
                    <a:cubicBezTo>
                      <a:pt x="119" y="43"/>
                      <a:pt x="117" y="41"/>
                      <a:pt x="117" y="39"/>
                    </a:cubicBezTo>
                    <a:cubicBezTo>
                      <a:pt x="118" y="38"/>
                      <a:pt x="119" y="37"/>
                      <a:pt x="120" y="36"/>
                    </a:cubicBezTo>
                    <a:cubicBezTo>
                      <a:pt x="122" y="37"/>
                      <a:pt x="124" y="38"/>
                      <a:pt x="125" y="38"/>
                    </a:cubicBezTo>
                    <a:cubicBezTo>
                      <a:pt x="130" y="38"/>
                      <a:pt x="127" y="33"/>
                      <a:pt x="128" y="31"/>
                    </a:cubicBezTo>
                    <a:cubicBezTo>
                      <a:pt x="128" y="30"/>
                      <a:pt x="128" y="30"/>
                      <a:pt x="128" y="30"/>
                    </a:cubicBezTo>
                    <a:cubicBezTo>
                      <a:pt x="129" y="29"/>
                      <a:pt x="129" y="29"/>
                      <a:pt x="130" y="29"/>
                    </a:cubicBezTo>
                    <a:cubicBezTo>
                      <a:pt x="131" y="29"/>
                      <a:pt x="132" y="29"/>
                      <a:pt x="133" y="29"/>
                    </a:cubicBezTo>
                    <a:cubicBezTo>
                      <a:pt x="134" y="30"/>
                      <a:pt x="135" y="29"/>
                      <a:pt x="137" y="27"/>
                    </a:cubicBezTo>
                    <a:cubicBezTo>
                      <a:pt x="146" y="24"/>
                      <a:pt x="147" y="20"/>
                      <a:pt x="156" y="20"/>
                    </a:cubicBezTo>
                    <a:cubicBezTo>
                      <a:pt x="165" y="20"/>
                      <a:pt x="171" y="14"/>
                      <a:pt x="183" y="17"/>
                    </a:cubicBezTo>
                    <a:cubicBezTo>
                      <a:pt x="195" y="20"/>
                      <a:pt x="204" y="19"/>
                      <a:pt x="225" y="21"/>
                    </a:cubicBezTo>
                    <a:cubicBezTo>
                      <a:pt x="243" y="25"/>
                      <a:pt x="256" y="34"/>
                      <a:pt x="265" y="38"/>
                    </a:cubicBezTo>
                    <a:close/>
                  </a:path>
                </a:pathLst>
              </a:custGeom>
              <a:solidFill>
                <a:srgbClr val="7D0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1" name="Freeform 36">
                <a:extLst>
                  <a:ext uri="{FF2B5EF4-FFF2-40B4-BE49-F238E27FC236}">
                    <a16:creationId xmlns:a16="http://schemas.microsoft.com/office/drawing/2014/main" id="{8B562D6B-4208-44FD-9D38-46CE0BD92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771"/>
                <a:ext cx="140" cy="301"/>
              </a:xfrm>
              <a:custGeom>
                <a:avLst/>
                <a:gdLst>
                  <a:gd name="T0" fmla="*/ 816 w 58"/>
                  <a:gd name="T1" fmla="*/ 0 h 125"/>
                  <a:gd name="T2" fmla="*/ 659 w 58"/>
                  <a:gd name="T3" fmla="*/ 181 h 125"/>
                  <a:gd name="T4" fmla="*/ 536 w 58"/>
                  <a:gd name="T5" fmla="*/ 347 h 125"/>
                  <a:gd name="T6" fmla="*/ 408 w 58"/>
                  <a:gd name="T7" fmla="*/ 602 h 125"/>
                  <a:gd name="T8" fmla="*/ 268 w 58"/>
                  <a:gd name="T9" fmla="*/ 881 h 125"/>
                  <a:gd name="T10" fmla="*/ 210 w 58"/>
                  <a:gd name="T11" fmla="*/ 1132 h 125"/>
                  <a:gd name="T12" fmla="*/ 140 w 58"/>
                  <a:gd name="T13" fmla="*/ 1356 h 125"/>
                  <a:gd name="T14" fmla="*/ 82 w 58"/>
                  <a:gd name="T15" fmla="*/ 1565 h 125"/>
                  <a:gd name="T16" fmla="*/ 12 w 58"/>
                  <a:gd name="T17" fmla="*/ 1746 h 125"/>
                  <a:gd name="T18" fmla="*/ 70 w 58"/>
                  <a:gd name="T19" fmla="*/ 1536 h 125"/>
                  <a:gd name="T20" fmla="*/ 128 w 58"/>
                  <a:gd name="T21" fmla="*/ 1259 h 125"/>
                  <a:gd name="T22" fmla="*/ 181 w 58"/>
                  <a:gd name="T23" fmla="*/ 1050 h 125"/>
                  <a:gd name="T24" fmla="*/ 227 w 58"/>
                  <a:gd name="T25" fmla="*/ 766 h 125"/>
                  <a:gd name="T26" fmla="*/ 367 w 58"/>
                  <a:gd name="T27" fmla="*/ 544 h 125"/>
                  <a:gd name="T28" fmla="*/ 490 w 58"/>
                  <a:gd name="T29" fmla="*/ 296 h 125"/>
                  <a:gd name="T30" fmla="*/ 659 w 58"/>
                  <a:gd name="T31" fmla="*/ 152 h 125"/>
                  <a:gd name="T32" fmla="*/ 816 w 58"/>
                  <a:gd name="T33" fmla="*/ 0 h 1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8" h="125">
                    <a:moveTo>
                      <a:pt x="58" y="0"/>
                    </a:moveTo>
                    <a:cubicBezTo>
                      <a:pt x="55" y="4"/>
                      <a:pt x="51" y="10"/>
                      <a:pt x="47" y="13"/>
                    </a:cubicBezTo>
                    <a:cubicBezTo>
                      <a:pt x="43" y="15"/>
                      <a:pt x="39" y="19"/>
                      <a:pt x="38" y="25"/>
                    </a:cubicBezTo>
                    <a:cubicBezTo>
                      <a:pt x="36" y="30"/>
                      <a:pt x="31" y="40"/>
                      <a:pt x="29" y="43"/>
                    </a:cubicBezTo>
                    <a:cubicBezTo>
                      <a:pt x="26" y="47"/>
                      <a:pt x="20" y="54"/>
                      <a:pt x="19" y="63"/>
                    </a:cubicBezTo>
                    <a:cubicBezTo>
                      <a:pt x="18" y="71"/>
                      <a:pt x="17" y="76"/>
                      <a:pt x="15" y="81"/>
                    </a:cubicBezTo>
                    <a:cubicBezTo>
                      <a:pt x="12" y="86"/>
                      <a:pt x="10" y="93"/>
                      <a:pt x="10" y="97"/>
                    </a:cubicBezTo>
                    <a:cubicBezTo>
                      <a:pt x="9" y="100"/>
                      <a:pt x="8" y="108"/>
                      <a:pt x="6" y="112"/>
                    </a:cubicBezTo>
                    <a:cubicBezTo>
                      <a:pt x="3" y="115"/>
                      <a:pt x="2" y="119"/>
                      <a:pt x="1" y="125"/>
                    </a:cubicBezTo>
                    <a:cubicBezTo>
                      <a:pt x="0" y="121"/>
                      <a:pt x="3" y="114"/>
                      <a:pt x="5" y="110"/>
                    </a:cubicBezTo>
                    <a:cubicBezTo>
                      <a:pt x="6" y="106"/>
                      <a:pt x="8" y="96"/>
                      <a:pt x="9" y="90"/>
                    </a:cubicBezTo>
                    <a:cubicBezTo>
                      <a:pt x="9" y="84"/>
                      <a:pt x="12" y="80"/>
                      <a:pt x="13" y="75"/>
                    </a:cubicBezTo>
                    <a:cubicBezTo>
                      <a:pt x="15" y="70"/>
                      <a:pt x="14" y="61"/>
                      <a:pt x="16" y="55"/>
                    </a:cubicBezTo>
                    <a:cubicBezTo>
                      <a:pt x="18" y="49"/>
                      <a:pt x="22" y="44"/>
                      <a:pt x="26" y="39"/>
                    </a:cubicBezTo>
                    <a:cubicBezTo>
                      <a:pt x="30" y="35"/>
                      <a:pt x="33" y="27"/>
                      <a:pt x="35" y="21"/>
                    </a:cubicBezTo>
                    <a:cubicBezTo>
                      <a:pt x="38" y="15"/>
                      <a:pt x="44" y="12"/>
                      <a:pt x="47" y="11"/>
                    </a:cubicBezTo>
                    <a:cubicBezTo>
                      <a:pt x="50" y="9"/>
                      <a:pt x="56" y="3"/>
                      <a:pt x="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2" name="Freeform 37">
                <a:extLst>
                  <a:ext uri="{FF2B5EF4-FFF2-40B4-BE49-F238E27FC236}">
                    <a16:creationId xmlns:a16="http://schemas.microsoft.com/office/drawing/2014/main" id="{F3C47432-1E1E-43E6-A159-1589ED946E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14" y="1650"/>
                <a:ext cx="2734" cy="429"/>
              </a:xfrm>
              <a:custGeom>
                <a:avLst/>
                <a:gdLst>
                  <a:gd name="T0" fmla="*/ 477 w 1134"/>
                  <a:gd name="T1" fmla="*/ 882 h 178"/>
                  <a:gd name="T2" fmla="*/ 4848 w 1134"/>
                  <a:gd name="T3" fmla="*/ 388 h 178"/>
                  <a:gd name="T4" fmla="*/ 3477 w 1134"/>
                  <a:gd name="T5" fmla="*/ 605 h 178"/>
                  <a:gd name="T6" fmla="*/ 1890 w 1134"/>
                  <a:gd name="T7" fmla="*/ 547 h 178"/>
                  <a:gd name="T8" fmla="*/ 477 w 1134"/>
                  <a:gd name="T9" fmla="*/ 894 h 178"/>
                  <a:gd name="T10" fmla="*/ 1051 w 1134"/>
                  <a:gd name="T11" fmla="*/ 1776 h 178"/>
                  <a:gd name="T12" fmla="*/ 853 w 1134"/>
                  <a:gd name="T13" fmla="*/ 1986 h 178"/>
                  <a:gd name="T14" fmla="*/ 745 w 1134"/>
                  <a:gd name="T15" fmla="*/ 2085 h 178"/>
                  <a:gd name="T16" fmla="*/ 605 w 1134"/>
                  <a:gd name="T17" fmla="*/ 2073 h 178"/>
                  <a:gd name="T18" fmla="*/ 366 w 1134"/>
                  <a:gd name="T19" fmla="*/ 407 h 178"/>
                  <a:gd name="T20" fmla="*/ 2117 w 1134"/>
                  <a:gd name="T21" fmla="*/ 321 h 178"/>
                  <a:gd name="T22" fmla="*/ 3843 w 1134"/>
                  <a:gd name="T23" fmla="*/ 557 h 178"/>
                  <a:gd name="T24" fmla="*/ 4482 w 1134"/>
                  <a:gd name="T25" fmla="*/ 448 h 178"/>
                  <a:gd name="T26" fmla="*/ 5126 w 1134"/>
                  <a:gd name="T27" fmla="*/ 239 h 178"/>
                  <a:gd name="T28" fmla="*/ 3853 w 1134"/>
                  <a:gd name="T29" fmla="*/ 477 h 178"/>
                  <a:gd name="T30" fmla="*/ 2105 w 1134"/>
                  <a:gd name="T31" fmla="*/ 239 h 178"/>
                  <a:gd name="T32" fmla="*/ 309 w 1134"/>
                  <a:gd name="T33" fmla="*/ 349 h 178"/>
                  <a:gd name="T34" fmla="*/ 825 w 1134"/>
                  <a:gd name="T35" fmla="*/ 2492 h 178"/>
                  <a:gd name="T36" fmla="*/ 914 w 1134"/>
                  <a:gd name="T37" fmla="*/ 2184 h 178"/>
                  <a:gd name="T38" fmla="*/ 943 w 1134"/>
                  <a:gd name="T39" fmla="*/ 2114 h 178"/>
                  <a:gd name="T40" fmla="*/ 943 w 1134"/>
                  <a:gd name="T41" fmla="*/ 1974 h 178"/>
                  <a:gd name="T42" fmla="*/ 1051 w 1134"/>
                  <a:gd name="T43" fmla="*/ 1916 h 178"/>
                  <a:gd name="T44" fmla="*/ 557 w 1134"/>
                  <a:gd name="T45" fmla="*/ 894 h 178"/>
                  <a:gd name="T46" fmla="*/ 1890 w 1134"/>
                  <a:gd name="T47" fmla="*/ 586 h 178"/>
                  <a:gd name="T48" fmla="*/ 3407 w 1134"/>
                  <a:gd name="T49" fmla="*/ 646 h 178"/>
                  <a:gd name="T50" fmla="*/ 4848 w 1134"/>
                  <a:gd name="T51" fmla="*/ 477 h 178"/>
                  <a:gd name="T52" fmla="*/ 5034 w 1134"/>
                  <a:gd name="T53" fmla="*/ 349 h 178"/>
                  <a:gd name="T54" fmla="*/ 14155 w 1134"/>
                  <a:gd name="T55" fmla="*/ 157 h 178"/>
                  <a:gd name="T56" fmla="*/ 12515 w 1134"/>
                  <a:gd name="T57" fmla="*/ 349 h 178"/>
                  <a:gd name="T58" fmla="*/ 11114 w 1134"/>
                  <a:gd name="T59" fmla="*/ 321 h 178"/>
                  <a:gd name="T60" fmla="*/ 12416 w 1134"/>
                  <a:gd name="T61" fmla="*/ 465 h 178"/>
                  <a:gd name="T62" fmla="*/ 13200 w 1134"/>
                  <a:gd name="T63" fmla="*/ 198 h 178"/>
                  <a:gd name="T64" fmla="*/ 14155 w 1134"/>
                  <a:gd name="T65" fmla="*/ 239 h 178"/>
                  <a:gd name="T66" fmla="*/ 15833 w 1134"/>
                  <a:gd name="T67" fmla="*/ 1063 h 178"/>
                  <a:gd name="T68" fmla="*/ 15148 w 1134"/>
                  <a:gd name="T69" fmla="*/ 2073 h 178"/>
                  <a:gd name="T70" fmla="*/ 15095 w 1134"/>
                  <a:gd name="T71" fmla="*/ 1974 h 178"/>
                  <a:gd name="T72" fmla="*/ 15025 w 1134"/>
                  <a:gd name="T73" fmla="*/ 1817 h 178"/>
                  <a:gd name="T74" fmla="*/ 14996 w 1134"/>
                  <a:gd name="T75" fmla="*/ 1697 h 178"/>
                  <a:gd name="T76" fmla="*/ 15235 w 1134"/>
                  <a:gd name="T77" fmla="*/ 516 h 178"/>
                  <a:gd name="T78" fmla="*/ 13834 w 1134"/>
                  <a:gd name="T79" fmla="*/ 388 h 178"/>
                  <a:gd name="T80" fmla="*/ 12416 w 1134"/>
                  <a:gd name="T81" fmla="*/ 516 h 178"/>
                  <a:gd name="T82" fmla="*/ 11491 w 1134"/>
                  <a:gd name="T83" fmla="*/ 535 h 178"/>
                  <a:gd name="T84" fmla="*/ 11126 w 1134"/>
                  <a:gd name="T85" fmla="*/ 436 h 178"/>
                  <a:gd name="T86" fmla="*/ 12445 w 1134"/>
                  <a:gd name="T87" fmla="*/ 605 h 178"/>
                  <a:gd name="T88" fmla="*/ 14027 w 1134"/>
                  <a:gd name="T89" fmla="*/ 506 h 178"/>
                  <a:gd name="T90" fmla="*/ 15334 w 1134"/>
                  <a:gd name="T91" fmla="*/ 894 h 178"/>
                  <a:gd name="T92" fmla="*/ 14810 w 1134"/>
                  <a:gd name="T93" fmla="*/ 1817 h 178"/>
                  <a:gd name="T94" fmla="*/ 14897 w 1134"/>
                  <a:gd name="T95" fmla="*/ 1906 h 178"/>
                  <a:gd name="T96" fmla="*/ 14979 w 1134"/>
                  <a:gd name="T97" fmla="*/ 2044 h 178"/>
                  <a:gd name="T98" fmla="*/ 15136 w 1134"/>
                  <a:gd name="T99" fmla="*/ 2196 h 178"/>
                  <a:gd name="T100" fmla="*/ 15066 w 1134"/>
                  <a:gd name="T101" fmla="*/ 2492 h 178"/>
                  <a:gd name="T102" fmla="*/ 15334 w 1134"/>
                  <a:gd name="T103" fmla="*/ 2126 h 178"/>
                  <a:gd name="T104" fmla="*/ 15416 w 1134"/>
                  <a:gd name="T105" fmla="*/ 882 h 178"/>
                  <a:gd name="T106" fmla="*/ 15416 w 1134"/>
                  <a:gd name="T107" fmla="*/ 882 h 17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134" h="178">
                    <a:moveTo>
                      <a:pt x="34" y="64"/>
                    </a:moveTo>
                    <a:cubicBezTo>
                      <a:pt x="34" y="64"/>
                      <a:pt x="34" y="64"/>
                      <a:pt x="34" y="64"/>
                    </a:cubicBezTo>
                    <a:cubicBezTo>
                      <a:pt x="34" y="64"/>
                      <a:pt x="34" y="64"/>
                      <a:pt x="34" y="63"/>
                    </a:cubicBezTo>
                    <a:cubicBezTo>
                      <a:pt x="34" y="64"/>
                      <a:pt x="34" y="64"/>
                      <a:pt x="34" y="64"/>
                    </a:cubicBezTo>
                    <a:close/>
                    <a:moveTo>
                      <a:pt x="359" y="25"/>
                    </a:moveTo>
                    <a:cubicBezTo>
                      <a:pt x="353" y="27"/>
                      <a:pt x="348" y="28"/>
                      <a:pt x="346" y="28"/>
                    </a:cubicBezTo>
                    <a:cubicBezTo>
                      <a:pt x="334" y="29"/>
                      <a:pt x="323" y="34"/>
                      <a:pt x="314" y="38"/>
                    </a:cubicBezTo>
                    <a:cubicBezTo>
                      <a:pt x="303" y="43"/>
                      <a:pt x="293" y="48"/>
                      <a:pt x="278" y="48"/>
                    </a:cubicBezTo>
                    <a:cubicBezTo>
                      <a:pt x="265" y="49"/>
                      <a:pt x="259" y="48"/>
                      <a:pt x="248" y="43"/>
                    </a:cubicBezTo>
                    <a:cubicBezTo>
                      <a:pt x="236" y="39"/>
                      <a:pt x="221" y="34"/>
                      <a:pt x="202" y="32"/>
                    </a:cubicBezTo>
                    <a:cubicBezTo>
                      <a:pt x="175" y="30"/>
                      <a:pt x="162" y="33"/>
                      <a:pt x="150" y="36"/>
                    </a:cubicBezTo>
                    <a:cubicBezTo>
                      <a:pt x="145" y="37"/>
                      <a:pt x="140" y="38"/>
                      <a:pt x="135" y="39"/>
                    </a:cubicBezTo>
                    <a:cubicBezTo>
                      <a:pt x="118" y="40"/>
                      <a:pt x="109" y="40"/>
                      <a:pt x="88" y="35"/>
                    </a:cubicBezTo>
                    <a:cubicBezTo>
                      <a:pt x="72" y="32"/>
                      <a:pt x="58" y="33"/>
                      <a:pt x="47" y="41"/>
                    </a:cubicBezTo>
                    <a:cubicBezTo>
                      <a:pt x="40" y="47"/>
                      <a:pt x="35" y="55"/>
                      <a:pt x="34" y="64"/>
                    </a:cubicBezTo>
                    <a:cubicBezTo>
                      <a:pt x="34" y="66"/>
                      <a:pt x="34" y="68"/>
                      <a:pt x="34" y="70"/>
                    </a:cubicBezTo>
                    <a:cubicBezTo>
                      <a:pt x="34" y="89"/>
                      <a:pt x="49" y="116"/>
                      <a:pt x="71" y="126"/>
                    </a:cubicBezTo>
                    <a:cubicBezTo>
                      <a:pt x="73" y="126"/>
                      <a:pt x="74" y="127"/>
                      <a:pt x="75" y="127"/>
                    </a:cubicBezTo>
                    <a:cubicBezTo>
                      <a:pt x="73" y="129"/>
                      <a:pt x="71" y="131"/>
                      <a:pt x="70" y="134"/>
                    </a:cubicBezTo>
                    <a:cubicBezTo>
                      <a:pt x="66" y="134"/>
                      <a:pt x="63" y="136"/>
                      <a:pt x="62" y="139"/>
                    </a:cubicBezTo>
                    <a:cubicBezTo>
                      <a:pt x="62" y="140"/>
                      <a:pt x="61" y="141"/>
                      <a:pt x="61" y="142"/>
                    </a:cubicBezTo>
                    <a:cubicBezTo>
                      <a:pt x="60" y="141"/>
                      <a:pt x="59" y="141"/>
                      <a:pt x="58" y="142"/>
                    </a:cubicBezTo>
                    <a:cubicBezTo>
                      <a:pt x="54" y="146"/>
                      <a:pt x="54" y="146"/>
                      <a:pt x="54" y="146"/>
                    </a:cubicBezTo>
                    <a:cubicBezTo>
                      <a:pt x="53" y="147"/>
                      <a:pt x="53" y="148"/>
                      <a:pt x="53" y="149"/>
                    </a:cubicBezTo>
                    <a:cubicBezTo>
                      <a:pt x="53" y="152"/>
                      <a:pt x="55" y="155"/>
                      <a:pt x="58" y="158"/>
                    </a:cubicBezTo>
                    <a:cubicBezTo>
                      <a:pt x="57" y="158"/>
                      <a:pt x="57" y="159"/>
                      <a:pt x="57" y="160"/>
                    </a:cubicBezTo>
                    <a:cubicBezTo>
                      <a:pt x="53" y="156"/>
                      <a:pt x="49" y="152"/>
                      <a:pt x="43" y="148"/>
                    </a:cubicBezTo>
                    <a:cubicBezTo>
                      <a:pt x="21" y="129"/>
                      <a:pt x="8" y="104"/>
                      <a:pt x="7" y="79"/>
                    </a:cubicBezTo>
                    <a:cubicBezTo>
                      <a:pt x="7" y="78"/>
                      <a:pt x="6" y="77"/>
                      <a:pt x="6" y="76"/>
                    </a:cubicBezTo>
                    <a:cubicBezTo>
                      <a:pt x="6" y="58"/>
                      <a:pt x="13" y="42"/>
                      <a:pt x="26" y="29"/>
                    </a:cubicBezTo>
                    <a:cubicBezTo>
                      <a:pt x="48" y="7"/>
                      <a:pt x="78" y="14"/>
                      <a:pt x="103" y="20"/>
                    </a:cubicBezTo>
                    <a:cubicBezTo>
                      <a:pt x="113" y="22"/>
                      <a:pt x="120" y="24"/>
                      <a:pt x="127" y="24"/>
                    </a:cubicBezTo>
                    <a:cubicBezTo>
                      <a:pt x="135" y="24"/>
                      <a:pt x="143" y="23"/>
                      <a:pt x="151" y="23"/>
                    </a:cubicBezTo>
                    <a:cubicBezTo>
                      <a:pt x="164" y="21"/>
                      <a:pt x="177" y="20"/>
                      <a:pt x="195" y="21"/>
                    </a:cubicBezTo>
                    <a:cubicBezTo>
                      <a:pt x="210" y="23"/>
                      <a:pt x="223" y="27"/>
                      <a:pt x="236" y="31"/>
                    </a:cubicBezTo>
                    <a:cubicBezTo>
                      <a:pt x="248" y="34"/>
                      <a:pt x="260" y="38"/>
                      <a:pt x="274" y="40"/>
                    </a:cubicBezTo>
                    <a:cubicBezTo>
                      <a:pt x="274" y="40"/>
                      <a:pt x="275" y="40"/>
                      <a:pt x="275" y="40"/>
                    </a:cubicBezTo>
                    <a:cubicBezTo>
                      <a:pt x="286" y="40"/>
                      <a:pt x="286" y="40"/>
                      <a:pt x="286" y="40"/>
                    </a:cubicBezTo>
                    <a:cubicBezTo>
                      <a:pt x="297" y="40"/>
                      <a:pt x="308" y="40"/>
                      <a:pt x="320" y="32"/>
                    </a:cubicBezTo>
                    <a:cubicBezTo>
                      <a:pt x="333" y="24"/>
                      <a:pt x="350" y="23"/>
                      <a:pt x="365" y="23"/>
                    </a:cubicBezTo>
                    <a:cubicBezTo>
                      <a:pt x="366" y="23"/>
                      <a:pt x="366" y="23"/>
                      <a:pt x="366" y="23"/>
                    </a:cubicBezTo>
                    <a:cubicBezTo>
                      <a:pt x="366" y="21"/>
                      <a:pt x="366" y="19"/>
                      <a:pt x="366" y="17"/>
                    </a:cubicBezTo>
                    <a:cubicBezTo>
                      <a:pt x="366" y="17"/>
                      <a:pt x="366" y="17"/>
                      <a:pt x="365" y="17"/>
                    </a:cubicBezTo>
                    <a:cubicBezTo>
                      <a:pt x="348" y="17"/>
                      <a:pt x="330" y="18"/>
                      <a:pt x="316" y="27"/>
                    </a:cubicBezTo>
                    <a:cubicBezTo>
                      <a:pt x="302" y="36"/>
                      <a:pt x="290" y="33"/>
                      <a:pt x="275" y="34"/>
                    </a:cubicBezTo>
                    <a:cubicBezTo>
                      <a:pt x="261" y="32"/>
                      <a:pt x="249" y="29"/>
                      <a:pt x="238" y="25"/>
                    </a:cubicBezTo>
                    <a:cubicBezTo>
                      <a:pt x="224" y="21"/>
                      <a:pt x="211" y="17"/>
                      <a:pt x="195" y="15"/>
                    </a:cubicBezTo>
                    <a:cubicBezTo>
                      <a:pt x="177" y="14"/>
                      <a:pt x="163" y="15"/>
                      <a:pt x="150" y="17"/>
                    </a:cubicBezTo>
                    <a:cubicBezTo>
                      <a:pt x="142" y="17"/>
                      <a:pt x="135" y="18"/>
                      <a:pt x="127" y="18"/>
                    </a:cubicBezTo>
                    <a:cubicBezTo>
                      <a:pt x="121" y="18"/>
                      <a:pt x="114" y="16"/>
                      <a:pt x="104" y="14"/>
                    </a:cubicBezTo>
                    <a:cubicBezTo>
                      <a:pt x="80" y="8"/>
                      <a:pt x="46" y="0"/>
                      <a:pt x="22" y="25"/>
                    </a:cubicBezTo>
                    <a:cubicBezTo>
                      <a:pt x="7" y="39"/>
                      <a:pt x="0" y="59"/>
                      <a:pt x="1" y="80"/>
                    </a:cubicBezTo>
                    <a:cubicBezTo>
                      <a:pt x="2" y="106"/>
                      <a:pt x="16" y="132"/>
                      <a:pt x="40" y="152"/>
                    </a:cubicBezTo>
                    <a:cubicBezTo>
                      <a:pt x="50" y="160"/>
                      <a:pt x="57" y="169"/>
                      <a:pt x="59" y="178"/>
                    </a:cubicBezTo>
                    <a:cubicBezTo>
                      <a:pt x="59" y="178"/>
                      <a:pt x="59" y="178"/>
                      <a:pt x="59" y="178"/>
                    </a:cubicBezTo>
                    <a:cubicBezTo>
                      <a:pt x="60" y="170"/>
                      <a:pt x="62" y="162"/>
                      <a:pt x="66" y="154"/>
                    </a:cubicBezTo>
                    <a:cubicBezTo>
                      <a:pt x="65" y="155"/>
                      <a:pt x="65" y="155"/>
                      <a:pt x="65" y="156"/>
                    </a:cubicBezTo>
                    <a:cubicBezTo>
                      <a:pt x="61" y="152"/>
                      <a:pt x="59" y="150"/>
                      <a:pt x="59" y="148"/>
                    </a:cubicBezTo>
                    <a:cubicBezTo>
                      <a:pt x="60" y="146"/>
                      <a:pt x="65" y="151"/>
                      <a:pt x="68" y="150"/>
                    </a:cubicBezTo>
                    <a:cubicBezTo>
                      <a:pt x="68" y="150"/>
                      <a:pt x="68" y="150"/>
                      <a:pt x="67" y="151"/>
                    </a:cubicBezTo>
                    <a:cubicBezTo>
                      <a:pt x="68" y="149"/>
                      <a:pt x="69" y="148"/>
                      <a:pt x="69" y="147"/>
                    </a:cubicBezTo>
                    <a:cubicBezTo>
                      <a:pt x="69" y="147"/>
                      <a:pt x="69" y="147"/>
                      <a:pt x="69" y="147"/>
                    </a:cubicBezTo>
                    <a:cubicBezTo>
                      <a:pt x="69" y="145"/>
                      <a:pt x="67" y="143"/>
                      <a:pt x="67" y="141"/>
                    </a:cubicBezTo>
                    <a:cubicBezTo>
                      <a:pt x="68" y="139"/>
                      <a:pt x="70" y="139"/>
                      <a:pt x="73" y="140"/>
                    </a:cubicBezTo>
                    <a:cubicBezTo>
                      <a:pt x="73" y="140"/>
                      <a:pt x="73" y="140"/>
                      <a:pt x="73" y="140"/>
                    </a:cubicBezTo>
                    <a:cubicBezTo>
                      <a:pt x="73" y="139"/>
                      <a:pt x="74" y="138"/>
                      <a:pt x="75" y="137"/>
                    </a:cubicBezTo>
                    <a:cubicBezTo>
                      <a:pt x="79" y="129"/>
                      <a:pt x="87" y="126"/>
                      <a:pt x="97" y="124"/>
                    </a:cubicBezTo>
                    <a:cubicBezTo>
                      <a:pt x="91" y="125"/>
                      <a:pt x="83" y="124"/>
                      <a:pt x="74" y="120"/>
                    </a:cubicBezTo>
                    <a:cubicBezTo>
                      <a:pt x="50" y="111"/>
                      <a:pt x="37" y="80"/>
                      <a:pt x="40" y="64"/>
                    </a:cubicBezTo>
                    <a:cubicBezTo>
                      <a:pt x="40" y="57"/>
                      <a:pt x="44" y="49"/>
                      <a:pt x="50" y="44"/>
                    </a:cubicBezTo>
                    <a:cubicBezTo>
                      <a:pt x="59" y="37"/>
                      <a:pt x="72" y="35"/>
                      <a:pt x="86" y="38"/>
                    </a:cubicBezTo>
                    <a:cubicBezTo>
                      <a:pt x="108" y="43"/>
                      <a:pt x="117" y="43"/>
                      <a:pt x="135" y="42"/>
                    </a:cubicBezTo>
                    <a:cubicBezTo>
                      <a:pt x="141" y="42"/>
                      <a:pt x="146" y="41"/>
                      <a:pt x="151" y="39"/>
                    </a:cubicBezTo>
                    <a:cubicBezTo>
                      <a:pt x="163" y="37"/>
                      <a:pt x="176" y="34"/>
                      <a:pt x="201" y="36"/>
                    </a:cubicBezTo>
                    <a:cubicBezTo>
                      <a:pt x="220" y="37"/>
                      <a:pt x="232" y="42"/>
                      <a:pt x="243" y="46"/>
                    </a:cubicBezTo>
                    <a:cubicBezTo>
                      <a:pt x="255" y="51"/>
                      <a:pt x="264" y="55"/>
                      <a:pt x="278" y="54"/>
                    </a:cubicBezTo>
                    <a:cubicBezTo>
                      <a:pt x="294" y="54"/>
                      <a:pt x="306" y="48"/>
                      <a:pt x="317" y="43"/>
                    </a:cubicBezTo>
                    <a:cubicBezTo>
                      <a:pt x="326" y="39"/>
                      <a:pt x="335" y="35"/>
                      <a:pt x="346" y="34"/>
                    </a:cubicBezTo>
                    <a:cubicBezTo>
                      <a:pt x="350" y="34"/>
                      <a:pt x="358" y="32"/>
                      <a:pt x="366" y="30"/>
                    </a:cubicBezTo>
                    <a:cubicBezTo>
                      <a:pt x="366" y="28"/>
                      <a:pt x="366" y="26"/>
                      <a:pt x="366" y="24"/>
                    </a:cubicBezTo>
                    <a:cubicBezTo>
                      <a:pt x="364" y="24"/>
                      <a:pt x="361" y="25"/>
                      <a:pt x="359" y="25"/>
                    </a:cubicBezTo>
                    <a:close/>
                    <a:moveTo>
                      <a:pt x="1112" y="25"/>
                    </a:moveTo>
                    <a:cubicBezTo>
                      <a:pt x="1088" y="0"/>
                      <a:pt x="1057" y="2"/>
                      <a:pt x="1032" y="8"/>
                    </a:cubicBezTo>
                    <a:cubicBezTo>
                      <a:pt x="1023" y="10"/>
                      <a:pt x="1016" y="11"/>
                      <a:pt x="1010" y="11"/>
                    </a:cubicBezTo>
                    <a:cubicBezTo>
                      <a:pt x="1002" y="11"/>
                      <a:pt x="994" y="11"/>
                      <a:pt x="986" y="10"/>
                    </a:cubicBezTo>
                    <a:cubicBezTo>
                      <a:pt x="973" y="9"/>
                      <a:pt x="960" y="7"/>
                      <a:pt x="941" y="8"/>
                    </a:cubicBezTo>
                    <a:cubicBezTo>
                      <a:pt x="926" y="10"/>
                      <a:pt x="907" y="21"/>
                      <a:pt x="893" y="25"/>
                    </a:cubicBezTo>
                    <a:cubicBezTo>
                      <a:pt x="881" y="28"/>
                      <a:pt x="873" y="32"/>
                      <a:pt x="859" y="34"/>
                    </a:cubicBezTo>
                    <a:cubicBezTo>
                      <a:pt x="839" y="36"/>
                      <a:pt x="812" y="22"/>
                      <a:pt x="792" y="16"/>
                    </a:cubicBezTo>
                    <a:cubicBezTo>
                      <a:pt x="793" y="23"/>
                      <a:pt x="793" y="23"/>
                      <a:pt x="793" y="23"/>
                    </a:cubicBezTo>
                    <a:cubicBezTo>
                      <a:pt x="798" y="24"/>
                      <a:pt x="805" y="27"/>
                      <a:pt x="811" y="29"/>
                    </a:cubicBezTo>
                    <a:cubicBezTo>
                      <a:pt x="828" y="35"/>
                      <a:pt x="845" y="42"/>
                      <a:pt x="860" y="40"/>
                    </a:cubicBezTo>
                    <a:cubicBezTo>
                      <a:pt x="870" y="39"/>
                      <a:pt x="878" y="36"/>
                      <a:pt x="886" y="33"/>
                    </a:cubicBezTo>
                    <a:cubicBezTo>
                      <a:pt x="895" y="31"/>
                      <a:pt x="895" y="31"/>
                      <a:pt x="895" y="31"/>
                    </a:cubicBezTo>
                    <a:cubicBezTo>
                      <a:pt x="900" y="29"/>
                      <a:pt x="906" y="27"/>
                      <a:pt x="912" y="24"/>
                    </a:cubicBezTo>
                    <a:cubicBezTo>
                      <a:pt x="922" y="20"/>
                      <a:pt x="933" y="15"/>
                      <a:pt x="942" y="14"/>
                    </a:cubicBezTo>
                    <a:cubicBezTo>
                      <a:pt x="957" y="13"/>
                      <a:pt x="969" y="14"/>
                      <a:pt x="980" y="15"/>
                    </a:cubicBezTo>
                    <a:cubicBezTo>
                      <a:pt x="986" y="16"/>
                      <a:pt x="986" y="16"/>
                      <a:pt x="986" y="16"/>
                    </a:cubicBezTo>
                    <a:cubicBezTo>
                      <a:pt x="994" y="17"/>
                      <a:pt x="1001" y="17"/>
                      <a:pt x="1010" y="17"/>
                    </a:cubicBezTo>
                    <a:cubicBezTo>
                      <a:pt x="1016" y="17"/>
                      <a:pt x="1024" y="16"/>
                      <a:pt x="1033" y="13"/>
                    </a:cubicBezTo>
                    <a:cubicBezTo>
                      <a:pt x="1065" y="6"/>
                      <a:pt x="1090" y="11"/>
                      <a:pt x="1108" y="29"/>
                    </a:cubicBezTo>
                    <a:cubicBezTo>
                      <a:pt x="1120" y="42"/>
                      <a:pt x="1130" y="58"/>
                      <a:pt x="1130" y="76"/>
                    </a:cubicBezTo>
                    <a:cubicBezTo>
                      <a:pt x="1130" y="77"/>
                      <a:pt x="1130" y="78"/>
                      <a:pt x="1130" y="79"/>
                    </a:cubicBezTo>
                    <a:cubicBezTo>
                      <a:pt x="1128" y="104"/>
                      <a:pt x="1115" y="129"/>
                      <a:pt x="1092" y="148"/>
                    </a:cubicBezTo>
                    <a:cubicBezTo>
                      <a:pt x="1086" y="152"/>
                      <a:pt x="1082" y="149"/>
                      <a:pt x="1081" y="148"/>
                    </a:cubicBezTo>
                    <a:cubicBezTo>
                      <a:pt x="1081" y="148"/>
                      <a:pt x="1082" y="148"/>
                      <a:pt x="1082" y="148"/>
                    </a:cubicBezTo>
                    <a:cubicBezTo>
                      <a:pt x="1082" y="147"/>
                      <a:pt x="1082" y="147"/>
                      <a:pt x="1081" y="146"/>
                    </a:cubicBezTo>
                    <a:cubicBezTo>
                      <a:pt x="1077" y="141"/>
                      <a:pt x="1077" y="141"/>
                      <a:pt x="1077" y="141"/>
                    </a:cubicBezTo>
                    <a:cubicBezTo>
                      <a:pt x="1075" y="139"/>
                      <a:pt x="1074" y="139"/>
                      <a:pt x="1072" y="139"/>
                    </a:cubicBezTo>
                    <a:cubicBezTo>
                      <a:pt x="1071" y="138"/>
                      <a:pt x="1070" y="137"/>
                      <a:pt x="1070" y="136"/>
                    </a:cubicBezTo>
                    <a:cubicBezTo>
                      <a:pt x="1071" y="134"/>
                      <a:pt x="1072" y="133"/>
                      <a:pt x="1072" y="130"/>
                    </a:cubicBezTo>
                    <a:cubicBezTo>
                      <a:pt x="1072" y="129"/>
                      <a:pt x="1072" y="128"/>
                      <a:pt x="1072" y="127"/>
                    </a:cubicBezTo>
                    <a:cubicBezTo>
                      <a:pt x="1072" y="127"/>
                      <a:pt x="1070" y="125"/>
                      <a:pt x="1069" y="124"/>
                    </a:cubicBezTo>
                    <a:cubicBezTo>
                      <a:pt x="1068" y="123"/>
                      <a:pt x="1069" y="122"/>
                      <a:pt x="1070" y="121"/>
                    </a:cubicBezTo>
                    <a:cubicBezTo>
                      <a:pt x="1089" y="110"/>
                      <a:pt x="1101" y="87"/>
                      <a:pt x="1101" y="69"/>
                    </a:cubicBezTo>
                    <a:cubicBezTo>
                      <a:pt x="1101" y="67"/>
                      <a:pt x="1101" y="66"/>
                      <a:pt x="1100" y="64"/>
                    </a:cubicBezTo>
                    <a:cubicBezTo>
                      <a:pt x="1100" y="55"/>
                      <a:pt x="1096" y="44"/>
                      <a:pt x="1087" y="37"/>
                    </a:cubicBezTo>
                    <a:cubicBezTo>
                      <a:pt x="1077" y="29"/>
                      <a:pt x="1065" y="24"/>
                      <a:pt x="1049" y="28"/>
                    </a:cubicBezTo>
                    <a:cubicBezTo>
                      <a:pt x="1028" y="32"/>
                      <a:pt x="1019" y="32"/>
                      <a:pt x="1002" y="31"/>
                    </a:cubicBezTo>
                    <a:cubicBezTo>
                      <a:pt x="996" y="31"/>
                      <a:pt x="992" y="30"/>
                      <a:pt x="987" y="28"/>
                    </a:cubicBezTo>
                    <a:cubicBezTo>
                      <a:pt x="975" y="26"/>
                      <a:pt x="961" y="23"/>
                      <a:pt x="935" y="24"/>
                    </a:cubicBezTo>
                    <a:cubicBezTo>
                      <a:pt x="918" y="26"/>
                      <a:pt x="901" y="31"/>
                      <a:pt x="890" y="36"/>
                    </a:cubicBezTo>
                    <a:cubicBezTo>
                      <a:pt x="886" y="37"/>
                      <a:pt x="886" y="37"/>
                      <a:pt x="886" y="37"/>
                    </a:cubicBezTo>
                    <a:cubicBezTo>
                      <a:pt x="876" y="42"/>
                      <a:pt x="876" y="42"/>
                      <a:pt x="876" y="42"/>
                    </a:cubicBezTo>
                    <a:cubicBezTo>
                      <a:pt x="869" y="46"/>
                      <a:pt x="864" y="49"/>
                      <a:pt x="856" y="48"/>
                    </a:cubicBezTo>
                    <a:cubicBezTo>
                      <a:pt x="841" y="48"/>
                      <a:pt x="831" y="43"/>
                      <a:pt x="820" y="38"/>
                    </a:cubicBezTo>
                    <a:cubicBezTo>
                      <a:pt x="812" y="34"/>
                      <a:pt x="812" y="34"/>
                      <a:pt x="812" y="34"/>
                    </a:cubicBezTo>
                    <a:cubicBezTo>
                      <a:pt x="806" y="31"/>
                      <a:pt x="800" y="28"/>
                      <a:pt x="793" y="25"/>
                    </a:cubicBezTo>
                    <a:cubicBezTo>
                      <a:pt x="794" y="31"/>
                      <a:pt x="794" y="31"/>
                      <a:pt x="794" y="31"/>
                    </a:cubicBezTo>
                    <a:cubicBezTo>
                      <a:pt x="803" y="36"/>
                      <a:pt x="811" y="41"/>
                      <a:pt x="817" y="43"/>
                    </a:cubicBezTo>
                    <a:cubicBezTo>
                      <a:pt x="828" y="48"/>
                      <a:pt x="840" y="54"/>
                      <a:pt x="855" y="54"/>
                    </a:cubicBezTo>
                    <a:cubicBezTo>
                      <a:pt x="870" y="55"/>
                      <a:pt x="877" y="47"/>
                      <a:pt x="888" y="43"/>
                    </a:cubicBezTo>
                    <a:cubicBezTo>
                      <a:pt x="899" y="38"/>
                      <a:pt x="917" y="30"/>
                      <a:pt x="936" y="29"/>
                    </a:cubicBezTo>
                    <a:cubicBezTo>
                      <a:pt x="961" y="27"/>
                      <a:pt x="974" y="30"/>
                      <a:pt x="985" y="33"/>
                    </a:cubicBezTo>
                    <a:cubicBezTo>
                      <a:pt x="991" y="34"/>
                      <a:pt x="995" y="35"/>
                      <a:pt x="1001" y="36"/>
                    </a:cubicBezTo>
                    <a:cubicBezTo>
                      <a:pt x="1019" y="37"/>
                      <a:pt x="1029" y="37"/>
                      <a:pt x="1050" y="32"/>
                    </a:cubicBezTo>
                    <a:cubicBezTo>
                      <a:pt x="1064" y="28"/>
                      <a:pt x="1074" y="34"/>
                      <a:pt x="1083" y="41"/>
                    </a:cubicBezTo>
                    <a:cubicBezTo>
                      <a:pt x="1090" y="47"/>
                      <a:pt x="1094" y="57"/>
                      <a:pt x="1094" y="64"/>
                    </a:cubicBezTo>
                    <a:cubicBezTo>
                      <a:pt x="1097" y="80"/>
                      <a:pt x="1084" y="111"/>
                      <a:pt x="1060" y="120"/>
                    </a:cubicBezTo>
                    <a:cubicBezTo>
                      <a:pt x="1050" y="124"/>
                      <a:pt x="1043" y="125"/>
                      <a:pt x="1037" y="124"/>
                    </a:cubicBezTo>
                    <a:cubicBezTo>
                      <a:pt x="1044" y="125"/>
                      <a:pt x="1051" y="127"/>
                      <a:pt x="1057" y="130"/>
                    </a:cubicBezTo>
                    <a:cubicBezTo>
                      <a:pt x="1057" y="130"/>
                      <a:pt x="1057" y="130"/>
                      <a:pt x="1057" y="130"/>
                    </a:cubicBezTo>
                    <a:cubicBezTo>
                      <a:pt x="1059" y="132"/>
                      <a:pt x="1065" y="126"/>
                      <a:pt x="1066" y="129"/>
                    </a:cubicBezTo>
                    <a:cubicBezTo>
                      <a:pt x="1067" y="131"/>
                      <a:pt x="1064" y="134"/>
                      <a:pt x="1063" y="136"/>
                    </a:cubicBezTo>
                    <a:cubicBezTo>
                      <a:pt x="1063" y="136"/>
                      <a:pt x="1064" y="137"/>
                      <a:pt x="1064" y="138"/>
                    </a:cubicBezTo>
                    <a:cubicBezTo>
                      <a:pt x="1066" y="141"/>
                      <a:pt x="1068" y="144"/>
                      <a:pt x="1069" y="147"/>
                    </a:cubicBezTo>
                    <a:cubicBezTo>
                      <a:pt x="1069" y="147"/>
                      <a:pt x="1069" y="147"/>
                      <a:pt x="1069" y="146"/>
                    </a:cubicBezTo>
                    <a:cubicBezTo>
                      <a:pt x="1071" y="146"/>
                      <a:pt x="1073" y="145"/>
                      <a:pt x="1074" y="146"/>
                    </a:cubicBezTo>
                    <a:cubicBezTo>
                      <a:pt x="1078" y="148"/>
                      <a:pt x="1072" y="152"/>
                      <a:pt x="1072" y="154"/>
                    </a:cubicBezTo>
                    <a:cubicBezTo>
                      <a:pt x="1074" y="157"/>
                      <a:pt x="1082" y="151"/>
                      <a:pt x="1080" y="157"/>
                    </a:cubicBezTo>
                    <a:cubicBezTo>
                      <a:pt x="1079" y="159"/>
                      <a:pt x="1076" y="161"/>
                      <a:pt x="1075" y="163"/>
                    </a:cubicBezTo>
                    <a:cubicBezTo>
                      <a:pt x="1074" y="162"/>
                      <a:pt x="1074" y="160"/>
                      <a:pt x="1074" y="159"/>
                    </a:cubicBezTo>
                    <a:cubicBezTo>
                      <a:pt x="1075" y="166"/>
                      <a:pt x="1076" y="172"/>
                      <a:pt x="1075" y="178"/>
                    </a:cubicBezTo>
                    <a:cubicBezTo>
                      <a:pt x="1075" y="178"/>
                      <a:pt x="1075" y="178"/>
                      <a:pt x="1075" y="178"/>
                    </a:cubicBezTo>
                    <a:cubicBezTo>
                      <a:pt x="1075" y="178"/>
                      <a:pt x="1075" y="178"/>
                      <a:pt x="1075" y="178"/>
                    </a:cubicBezTo>
                    <a:cubicBezTo>
                      <a:pt x="1077" y="169"/>
                      <a:pt x="1083" y="160"/>
                      <a:pt x="1094" y="152"/>
                    </a:cubicBezTo>
                    <a:cubicBezTo>
                      <a:pt x="1118" y="132"/>
                      <a:pt x="1132" y="106"/>
                      <a:pt x="1133" y="80"/>
                    </a:cubicBezTo>
                    <a:cubicBezTo>
                      <a:pt x="1134" y="59"/>
                      <a:pt x="1127" y="39"/>
                      <a:pt x="1112" y="25"/>
                    </a:cubicBezTo>
                    <a:close/>
                    <a:moveTo>
                      <a:pt x="1100" y="63"/>
                    </a:moveTo>
                    <a:cubicBezTo>
                      <a:pt x="1100" y="64"/>
                      <a:pt x="1100" y="64"/>
                      <a:pt x="1100" y="64"/>
                    </a:cubicBezTo>
                    <a:cubicBezTo>
                      <a:pt x="1100" y="64"/>
                      <a:pt x="1100" y="64"/>
                      <a:pt x="1100" y="64"/>
                    </a:cubicBezTo>
                    <a:cubicBezTo>
                      <a:pt x="1100" y="64"/>
                      <a:pt x="1100" y="64"/>
                      <a:pt x="1100" y="63"/>
                    </a:cubicBezTo>
                    <a:close/>
                  </a:path>
                </a:pathLst>
              </a:custGeom>
              <a:solidFill>
                <a:srgbClr val="7D0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3" name="Freeform 38">
                <a:extLst>
                  <a:ext uri="{FF2B5EF4-FFF2-40B4-BE49-F238E27FC236}">
                    <a16:creationId xmlns:a16="http://schemas.microsoft.com/office/drawing/2014/main" id="{C075CAB6-1BAF-4B3E-8CB3-8C5EA9FBB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756"/>
                <a:ext cx="123" cy="184"/>
              </a:xfrm>
              <a:custGeom>
                <a:avLst/>
                <a:gdLst>
                  <a:gd name="T0" fmla="*/ 490 w 51"/>
                  <a:gd name="T1" fmla="*/ 0 h 76"/>
                  <a:gd name="T2" fmla="*/ 716 w 51"/>
                  <a:gd name="T3" fmla="*/ 1077 h 76"/>
                  <a:gd name="T4" fmla="*/ 490 w 51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76">
                    <a:moveTo>
                      <a:pt x="35" y="0"/>
                    </a:moveTo>
                    <a:cubicBezTo>
                      <a:pt x="25" y="9"/>
                      <a:pt x="10" y="37"/>
                      <a:pt x="51" y="76"/>
                    </a:cubicBezTo>
                    <a:cubicBezTo>
                      <a:pt x="35" y="68"/>
                      <a:pt x="0" y="26"/>
                      <a:pt x="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4" name="Freeform 39">
                <a:extLst>
                  <a:ext uri="{FF2B5EF4-FFF2-40B4-BE49-F238E27FC236}">
                    <a16:creationId xmlns:a16="http://schemas.microsoft.com/office/drawing/2014/main" id="{FDA4C3FB-8236-4AA9-B288-6EC972F32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971"/>
                <a:ext cx="41" cy="48"/>
              </a:xfrm>
              <a:custGeom>
                <a:avLst/>
                <a:gdLst>
                  <a:gd name="T0" fmla="*/ 70 w 17"/>
                  <a:gd name="T1" fmla="*/ 276 h 20"/>
                  <a:gd name="T2" fmla="*/ 111 w 17"/>
                  <a:gd name="T3" fmla="*/ 127 h 20"/>
                  <a:gd name="T4" fmla="*/ 157 w 17"/>
                  <a:gd name="T5" fmla="*/ 70 h 20"/>
                  <a:gd name="T6" fmla="*/ 239 w 17"/>
                  <a:gd name="T7" fmla="*/ 12 h 20"/>
                  <a:gd name="T8" fmla="*/ 140 w 17"/>
                  <a:gd name="T9" fmla="*/ 41 h 20"/>
                  <a:gd name="T10" fmla="*/ 128 w 17"/>
                  <a:gd name="T11" fmla="*/ 82 h 20"/>
                  <a:gd name="T12" fmla="*/ 82 w 17"/>
                  <a:gd name="T13" fmla="*/ 98 h 20"/>
                  <a:gd name="T14" fmla="*/ 41 w 17"/>
                  <a:gd name="T15" fmla="*/ 24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20">
                    <a:moveTo>
                      <a:pt x="5" y="20"/>
                    </a:moveTo>
                    <a:cubicBezTo>
                      <a:pt x="1" y="16"/>
                      <a:pt x="3" y="11"/>
                      <a:pt x="8" y="9"/>
                    </a:cubicBezTo>
                    <a:cubicBezTo>
                      <a:pt x="11" y="7"/>
                      <a:pt x="10" y="8"/>
                      <a:pt x="11" y="5"/>
                    </a:cubicBezTo>
                    <a:cubicBezTo>
                      <a:pt x="12" y="3"/>
                      <a:pt x="14" y="1"/>
                      <a:pt x="17" y="1"/>
                    </a:cubicBezTo>
                    <a:cubicBezTo>
                      <a:pt x="14" y="0"/>
                      <a:pt x="12" y="1"/>
                      <a:pt x="10" y="3"/>
                    </a:cubicBezTo>
                    <a:cubicBezTo>
                      <a:pt x="9" y="4"/>
                      <a:pt x="9" y="5"/>
                      <a:pt x="9" y="6"/>
                    </a:cubicBezTo>
                    <a:cubicBezTo>
                      <a:pt x="8" y="7"/>
                      <a:pt x="8" y="6"/>
                      <a:pt x="6" y="7"/>
                    </a:cubicBezTo>
                    <a:cubicBezTo>
                      <a:pt x="3" y="9"/>
                      <a:pt x="0" y="13"/>
                      <a:pt x="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5" name="Freeform 40">
                <a:extLst>
                  <a:ext uri="{FF2B5EF4-FFF2-40B4-BE49-F238E27FC236}">
                    <a16:creationId xmlns:a16="http://schemas.microsoft.com/office/drawing/2014/main" id="{A593E505-21C5-459A-8728-574807B62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780"/>
                <a:ext cx="229" cy="878"/>
              </a:xfrm>
              <a:custGeom>
                <a:avLst/>
                <a:gdLst>
                  <a:gd name="T0" fmla="*/ 774 w 95"/>
                  <a:gd name="T1" fmla="*/ 1331 h 364"/>
                  <a:gd name="T2" fmla="*/ 1331 w 95"/>
                  <a:gd name="T3" fmla="*/ 0 h 364"/>
                  <a:gd name="T4" fmla="*/ 704 w 95"/>
                  <a:gd name="T5" fmla="*/ 1262 h 364"/>
                  <a:gd name="T6" fmla="*/ 210 w 95"/>
                  <a:gd name="T7" fmla="*/ 2921 h 364"/>
                  <a:gd name="T8" fmla="*/ 169 w 95"/>
                  <a:gd name="T9" fmla="*/ 4433 h 364"/>
                  <a:gd name="T10" fmla="*/ 99 w 95"/>
                  <a:gd name="T11" fmla="*/ 5109 h 364"/>
                  <a:gd name="T12" fmla="*/ 268 w 95"/>
                  <a:gd name="T13" fmla="*/ 4474 h 364"/>
                  <a:gd name="T14" fmla="*/ 378 w 95"/>
                  <a:gd name="T15" fmla="*/ 2723 h 364"/>
                  <a:gd name="T16" fmla="*/ 774 w 95"/>
                  <a:gd name="T17" fmla="*/ 1331 h 3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364">
                    <a:moveTo>
                      <a:pt x="55" y="95"/>
                    </a:moveTo>
                    <a:cubicBezTo>
                      <a:pt x="72" y="48"/>
                      <a:pt x="91" y="4"/>
                      <a:pt x="95" y="0"/>
                    </a:cubicBezTo>
                    <a:cubicBezTo>
                      <a:pt x="89" y="4"/>
                      <a:pt x="69" y="42"/>
                      <a:pt x="50" y="90"/>
                    </a:cubicBezTo>
                    <a:cubicBezTo>
                      <a:pt x="34" y="131"/>
                      <a:pt x="19" y="182"/>
                      <a:pt x="15" y="208"/>
                    </a:cubicBezTo>
                    <a:cubicBezTo>
                      <a:pt x="7" y="264"/>
                      <a:pt x="14" y="300"/>
                      <a:pt x="12" y="316"/>
                    </a:cubicBezTo>
                    <a:cubicBezTo>
                      <a:pt x="10" y="332"/>
                      <a:pt x="0" y="351"/>
                      <a:pt x="7" y="364"/>
                    </a:cubicBezTo>
                    <a:cubicBezTo>
                      <a:pt x="6" y="352"/>
                      <a:pt x="16" y="337"/>
                      <a:pt x="19" y="319"/>
                    </a:cubicBezTo>
                    <a:cubicBezTo>
                      <a:pt x="22" y="301"/>
                      <a:pt x="19" y="233"/>
                      <a:pt x="27" y="194"/>
                    </a:cubicBezTo>
                    <a:cubicBezTo>
                      <a:pt x="30" y="180"/>
                      <a:pt x="41" y="136"/>
                      <a:pt x="55" y="95"/>
                    </a:cubicBezTo>
                    <a:close/>
                  </a:path>
                </a:pathLst>
              </a:custGeom>
              <a:solidFill>
                <a:srgbClr val="F7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6" name="Freeform 41">
                <a:extLst>
                  <a:ext uri="{FF2B5EF4-FFF2-40B4-BE49-F238E27FC236}">
                    <a16:creationId xmlns:a16="http://schemas.microsoft.com/office/drawing/2014/main" id="{869536DA-AFB8-463D-9DB1-9B64332AB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766"/>
                <a:ext cx="369" cy="916"/>
              </a:xfrm>
              <a:custGeom>
                <a:avLst/>
                <a:gdLst>
                  <a:gd name="T0" fmla="*/ 0 w 153"/>
                  <a:gd name="T1" fmla="*/ 5322 h 380"/>
                  <a:gd name="T2" fmla="*/ 617 w 153"/>
                  <a:gd name="T3" fmla="*/ 4944 h 380"/>
                  <a:gd name="T4" fmla="*/ 844 w 153"/>
                  <a:gd name="T5" fmla="*/ 2871 h 380"/>
                  <a:gd name="T6" fmla="*/ 1751 w 153"/>
                  <a:gd name="T7" fmla="*/ 1133 h 380"/>
                  <a:gd name="T8" fmla="*/ 2146 w 153"/>
                  <a:gd name="T9" fmla="*/ 0 h 380"/>
                  <a:gd name="T10" fmla="*/ 1599 w 153"/>
                  <a:gd name="T11" fmla="*/ 1034 h 380"/>
                  <a:gd name="T12" fmla="*/ 965 w 153"/>
                  <a:gd name="T13" fmla="*/ 2184 h 380"/>
                  <a:gd name="T14" fmla="*/ 506 w 153"/>
                  <a:gd name="T15" fmla="*/ 3387 h 380"/>
                  <a:gd name="T16" fmla="*/ 338 w 153"/>
                  <a:gd name="T17" fmla="*/ 5142 h 380"/>
                  <a:gd name="T18" fmla="*/ 0 w 153"/>
                  <a:gd name="T19" fmla="*/ 5322 h 3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3" h="380">
                    <a:moveTo>
                      <a:pt x="0" y="380"/>
                    </a:moveTo>
                    <a:cubicBezTo>
                      <a:pt x="21" y="378"/>
                      <a:pt x="35" y="375"/>
                      <a:pt x="44" y="353"/>
                    </a:cubicBezTo>
                    <a:cubicBezTo>
                      <a:pt x="60" y="311"/>
                      <a:pt x="36" y="250"/>
                      <a:pt x="60" y="205"/>
                    </a:cubicBezTo>
                    <a:cubicBezTo>
                      <a:pt x="83" y="162"/>
                      <a:pt x="115" y="137"/>
                      <a:pt x="125" y="81"/>
                    </a:cubicBezTo>
                    <a:cubicBezTo>
                      <a:pt x="132" y="41"/>
                      <a:pt x="141" y="11"/>
                      <a:pt x="153" y="0"/>
                    </a:cubicBezTo>
                    <a:cubicBezTo>
                      <a:pt x="137" y="14"/>
                      <a:pt x="125" y="44"/>
                      <a:pt x="114" y="74"/>
                    </a:cubicBezTo>
                    <a:cubicBezTo>
                      <a:pt x="103" y="104"/>
                      <a:pt x="97" y="108"/>
                      <a:pt x="69" y="156"/>
                    </a:cubicBezTo>
                    <a:cubicBezTo>
                      <a:pt x="41" y="204"/>
                      <a:pt x="37" y="208"/>
                      <a:pt x="36" y="242"/>
                    </a:cubicBezTo>
                    <a:cubicBezTo>
                      <a:pt x="35" y="276"/>
                      <a:pt x="40" y="348"/>
                      <a:pt x="24" y="367"/>
                    </a:cubicBezTo>
                    <a:cubicBezTo>
                      <a:pt x="18" y="373"/>
                      <a:pt x="9" y="380"/>
                      <a:pt x="0" y="380"/>
                    </a:cubicBezTo>
                    <a:close/>
                  </a:path>
                </a:pathLst>
              </a:custGeom>
              <a:solidFill>
                <a:srgbClr val="DF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7" name="Freeform 42">
                <a:extLst>
                  <a:ext uri="{FF2B5EF4-FFF2-40B4-BE49-F238E27FC236}">
                    <a16:creationId xmlns:a16="http://schemas.microsoft.com/office/drawing/2014/main" id="{243FA9D7-F488-4ECB-AB13-A452DA190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961"/>
                <a:ext cx="301" cy="721"/>
              </a:xfrm>
              <a:custGeom>
                <a:avLst/>
                <a:gdLst>
                  <a:gd name="T0" fmla="*/ 0 w 125"/>
                  <a:gd name="T1" fmla="*/ 4193 h 299"/>
                  <a:gd name="T2" fmla="*/ 614 w 125"/>
                  <a:gd name="T3" fmla="*/ 3815 h 299"/>
                  <a:gd name="T4" fmla="*/ 836 w 125"/>
                  <a:gd name="T5" fmla="*/ 1739 h 299"/>
                  <a:gd name="T6" fmla="*/ 1746 w 125"/>
                  <a:gd name="T7" fmla="*/ 0 h 299"/>
                  <a:gd name="T8" fmla="*/ 992 w 125"/>
                  <a:gd name="T9" fmla="*/ 1331 h 299"/>
                  <a:gd name="T10" fmla="*/ 626 w 125"/>
                  <a:gd name="T11" fmla="*/ 2035 h 299"/>
                  <a:gd name="T12" fmla="*/ 535 w 125"/>
                  <a:gd name="T13" fmla="*/ 3827 h 299"/>
                  <a:gd name="T14" fmla="*/ 0 w 125"/>
                  <a:gd name="T15" fmla="*/ 4193 h 2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5" h="299">
                    <a:moveTo>
                      <a:pt x="0" y="299"/>
                    </a:moveTo>
                    <a:cubicBezTo>
                      <a:pt x="21" y="297"/>
                      <a:pt x="35" y="294"/>
                      <a:pt x="44" y="272"/>
                    </a:cubicBezTo>
                    <a:cubicBezTo>
                      <a:pt x="60" y="230"/>
                      <a:pt x="36" y="169"/>
                      <a:pt x="60" y="124"/>
                    </a:cubicBezTo>
                    <a:cubicBezTo>
                      <a:pt x="83" y="81"/>
                      <a:pt x="115" y="56"/>
                      <a:pt x="125" y="0"/>
                    </a:cubicBezTo>
                    <a:cubicBezTo>
                      <a:pt x="123" y="18"/>
                      <a:pt x="90" y="71"/>
                      <a:pt x="71" y="95"/>
                    </a:cubicBezTo>
                    <a:cubicBezTo>
                      <a:pt x="53" y="118"/>
                      <a:pt x="48" y="128"/>
                      <a:pt x="45" y="145"/>
                    </a:cubicBezTo>
                    <a:cubicBezTo>
                      <a:pt x="42" y="162"/>
                      <a:pt x="46" y="255"/>
                      <a:pt x="38" y="273"/>
                    </a:cubicBezTo>
                    <a:cubicBezTo>
                      <a:pt x="32" y="289"/>
                      <a:pt x="31" y="292"/>
                      <a:pt x="0" y="299"/>
                    </a:cubicBezTo>
                    <a:close/>
                  </a:path>
                </a:pathLst>
              </a:custGeom>
              <a:solidFill>
                <a:srgbClr val="D17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8" name="Freeform 43">
                <a:extLst>
                  <a:ext uri="{FF2B5EF4-FFF2-40B4-BE49-F238E27FC236}">
                    <a16:creationId xmlns:a16="http://schemas.microsoft.com/office/drawing/2014/main" id="{6A64E6D6-8A88-4E56-9F11-DBAECCC8C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426"/>
                <a:ext cx="1020" cy="188"/>
              </a:xfrm>
              <a:custGeom>
                <a:avLst/>
                <a:gdLst>
                  <a:gd name="T0" fmla="*/ 5932 w 423"/>
                  <a:gd name="T1" fmla="*/ 1092 h 78"/>
                  <a:gd name="T2" fmla="*/ 5722 w 423"/>
                  <a:gd name="T3" fmla="*/ 935 h 78"/>
                  <a:gd name="T4" fmla="*/ 2860 w 423"/>
                  <a:gd name="T5" fmla="*/ 99 h 78"/>
                  <a:gd name="T6" fmla="*/ 0 w 423"/>
                  <a:gd name="T7" fmla="*/ 935 h 78"/>
                  <a:gd name="T8" fmla="*/ 3856 w 423"/>
                  <a:gd name="T9" fmla="*/ 296 h 78"/>
                  <a:gd name="T10" fmla="*/ 5932 w 423"/>
                  <a:gd name="T11" fmla="*/ 1092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3" h="78">
                    <a:moveTo>
                      <a:pt x="423" y="78"/>
                    </a:moveTo>
                    <a:cubicBezTo>
                      <a:pt x="418" y="74"/>
                      <a:pt x="413" y="70"/>
                      <a:pt x="408" y="67"/>
                    </a:cubicBezTo>
                    <a:cubicBezTo>
                      <a:pt x="347" y="23"/>
                      <a:pt x="277" y="7"/>
                      <a:pt x="204" y="7"/>
                    </a:cubicBezTo>
                    <a:cubicBezTo>
                      <a:pt x="131" y="7"/>
                      <a:pt x="61" y="23"/>
                      <a:pt x="0" y="67"/>
                    </a:cubicBezTo>
                    <a:cubicBezTo>
                      <a:pt x="36" y="48"/>
                      <a:pt x="128" y="0"/>
                      <a:pt x="275" y="21"/>
                    </a:cubicBezTo>
                    <a:cubicBezTo>
                      <a:pt x="369" y="33"/>
                      <a:pt x="423" y="78"/>
                      <a:pt x="423" y="78"/>
                    </a:cubicBezTo>
                    <a:close/>
                  </a:path>
                </a:pathLst>
              </a:custGeom>
              <a:solidFill>
                <a:srgbClr val="F7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9" name="Freeform 44">
                <a:extLst>
                  <a:ext uri="{FF2B5EF4-FFF2-40B4-BE49-F238E27FC236}">
                    <a16:creationId xmlns:a16="http://schemas.microsoft.com/office/drawing/2014/main" id="{420621A1-A623-427A-A881-167E98ED9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585"/>
                <a:ext cx="613" cy="82"/>
              </a:xfrm>
              <a:custGeom>
                <a:avLst/>
                <a:gdLst>
                  <a:gd name="T0" fmla="*/ 3569 w 254"/>
                  <a:gd name="T1" fmla="*/ 379 h 34"/>
                  <a:gd name="T2" fmla="*/ 1689 w 254"/>
                  <a:gd name="T3" fmla="*/ 239 h 34"/>
                  <a:gd name="T4" fmla="*/ 0 w 254"/>
                  <a:gd name="T5" fmla="*/ 449 h 34"/>
                  <a:gd name="T6" fmla="*/ 3569 w 254"/>
                  <a:gd name="T7" fmla="*/ 379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4" h="34">
                    <a:moveTo>
                      <a:pt x="254" y="27"/>
                    </a:moveTo>
                    <a:cubicBezTo>
                      <a:pt x="212" y="24"/>
                      <a:pt x="163" y="15"/>
                      <a:pt x="120" y="17"/>
                    </a:cubicBezTo>
                    <a:cubicBezTo>
                      <a:pt x="58" y="20"/>
                      <a:pt x="8" y="34"/>
                      <a:pt x="0" y="32"/>
                    </a:cubicBezTo>
                    <a:cubicBezTo>
                      <a:pt x="83" y="3"/>
                      <a:pt x="166" y="0"/>
                      <a:pt x="254" y="27"/>
                    </a:cubicBezTo>
                    <a:close/>
                  </a:path>
                </a:pathLst>
              </a:custGeom>
              <a:solidFill>
                <a:srgbClr val="DF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0" name="Freeform 45">
                <a:extLst>
                  <a:ext uri="{FF2B5EF4-FFF2-40B4-BE49-F238E27FC236}">
                    <a16:creationId xmlns:a16="http://schemas.microsoft.com/office/drawing/2014/main" id="{32660024-A263-44F1-AAE4-2F344ECD4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780"/>
                <a:ext cx="229" cy="878"/>
              </a:xfrm>
              <a:custGeom>
                <a:avLst/>
                <a:gdLst>
                  <a:gd name="T0" fmla="*/ 557 w 95"/>
                  <a:gd name="T1" fmla="*/ 1331 h 364"/>
                  <a:gd name="T2" fmla="*/ 0 w 95"/>
                  <a:gd name="T3" fmla="*/ 0 h 364"/>
                  <a:gd name="T4" fmla="*/ 605 w 95"/>
                  <a:gd name="T5" fmla="*/ 1163 h 364"/>
                  <a:gd name="T6" fmla="*/ 1191 w 95"/>
                  <a:gd name="T7" fmla="*/ 2892 h 364"/>
                  <a:gd name="T8" fmla="*/ 1162 w 95"/>
                  <a:gd name="T9" fmla="*/ 4433 h 364"/>
                  <a:gd name="T10" fmla="*/ 1232 w 95"/>
                  <a:gd name="T11" fmla="*/ 5109 h 364"/>
                  <a:gd name="T12" fmla="*/ 1063 w 95"/>
                  <a:gd name="T13" fmla="*/ 4474 h 364"/>
                  <a:gd name="T14" fmla="*/ 952 w 95"/>
                  <a:gd name="T15" fmla="*/ 2723 h 364"/>
                  <a:gd name="T16" fmla="*/ 557 w 95"/>
                  <a:gd name="T17" fmla="*/ 1331 h 3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364">
                    <a:moveTo>
                      <a:pt x="40" y="95"/>
                    </a:moveTo>
                    <a:cubicBezTo>
                      <a:pt x="24" y="48"/>
                      <a:pt x="4" y="4"/>
                      <a:pt x="0" y="0"/>
                    </a:cubicBezTo>
                    <a:cubicBezTo>
                      <a:pt x="7" y="4"/>
                      <a:pt x="25" y="35"/>
                      <a:pt x="43" y="83"/>
                    </a:cubicBezTo>
                    <a:cubicBezTo>
                      <a:pt x="59" y="124"/>
                      <a:pt x="82" y="180"/>
                      <a:pt x="85" y="206"/>
                    </a:cubicBezTo>
                    <a:cubicBezTo>
                      <a:pt x="93" y="262"/>
                      <a:pt x="81" y="300"/>
                      <a:pt x="83" y="316"/>
                    </a:cubicBezTo>
                    <a:cubicBezTo>
                      <a:pt x="85" y="332"/>
                      <a:pt x="95" y="351"/>
                      <a:pt x="88" y="364"/>
                    </a:cubicBezTo>
                    <a:cubicBezTo>
                      <a:pt x="89" y="352"/>
                      <a:pt x="79" y="337"/>
                      <a:pt x="76" y="319"/>
                    </a:cubicBezTo>
                    <a:cubicBezTo>
                      <a:pt x="73" y="301"/>
                      <a:pt x="76" y="233"/>
                      <a:pt x="68" y="194"/>
                    </a:cubicBezTo>
                    <a:cubicBezTo>
                      <a:pt x="65" y="180"/>
                      <a:pt x="54" y="136"/>
                      <a:pt x="40" y="95"/>
                    </a:cubicBezTo>
                    <a:close/>
                  </a:path>
                </a:pathLst>
              </a:custGeom>
              <a:solidFill>
                <a:srgbClr val="DF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1" name="Freeform 46">
                <a:extLst>
                  <a:ext uri="{FF2B5EF4-FFF2-40B4-BE49-F238E27FC236}">
                    <a16:creationId xmlns:a16="http://schemas.microsoft.com/office/drawing/2014/main" id="{67FA1C5F-B3FD-45EB-A5DD-87C7F48EC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766"/>
                <a:ext cx="367" cy="916"/>
              </a:xfrm>
              <a:custGeom>
                <a:avLst/>
                <a:gdLst>
                  <a:gd name="T0" fmla="*/ 1801 w 152"/>
                  <a:gd name="T1" fmla="*/ 5142 h 380"/>
                  <a:gd name="T2" fmla="*/ 1632 w 152"/>
                  <a:gd name="T3" fmla="*/ 3387 h 380"/>
                  <a:gd name="T4" fmla="*/ 1166 w 152"/>
                  <a:gd name="T5" fmla="*/ 2184 h 380"/>
                  <a:gd name="T6" fmla="*/ 536 w 152"/>
                  <a:gd name="T7" fmla="*/ 1034 h 380"/>
                  <a:gd name="T8" fmla="*/ 0 w 152"/>
                  <a:gd name="T9" fmla="*/ 0 h 380"/>
                  <a:gd name="T10" fmla="*/ 396 w 152"/>
                  <a:gd name="T11" fmla="*/ 1133 h 380"/>
                  <a:gd name="T12" fmla="*/ 1311 w 152"/>
                  <a:gd name="T13" fmla="*/ 2871 h 380"/>
                  <a:gd name="T14" fmla="*/ 1533 w 152"/>
                  <a:gd name="T15" fmla="*/ 4944 h 380"/>
                  <a:gd name="T16" fmla="*/ 2139 w 152"/>
                  <a:gd name="T17" fmla="*/ 5322 h 380"/>
                  <a:gd name="T18" fmla="*/ 1801 w 152"/>
                  <a:gd name="T19" fmla="*/ 5142 h 3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2" h="380">
                    <a:moveTo>
                      <a:pt x="128" y="367"/>
                    </a:moveTo>
                    <a:cubicBezTo>
                      <a:pt x="112" y="348"/>
                      <a:pt x="117" y="276"/>
                      <a:pt x="116" y="242"/>
                    </a:cubicBezTo>
                    <a:cubicBezTo>
                      <a:pt x="115" y="208"/>
                      <a:pt x="111" y="204"/>
                      <a:pt x="83" y="156"/>
                    </a:cubicBezTo>
                    <a:cubicBezTo>
                      <a:pt x="55" y="108"/>
                      <a:pt x="49" y="104"/>
                      <a:pt x="38" y="74"/>
                    </a:cubicBezTo>
                    <a:cubicBezTo>
                      <a:pt x="27" y="44"/>
                      <a:pt x="15" y="14"/>
                      <a:pt x="0" y="0"/>
                    </a:cubicBezTo>
                    <a:cubicBezTo>
                      <a:pt x="12" y="11"/>
                      <a:pt x="20" y="41"/>
                      <a:pt x="28" y="81"/>
                    </a:cubicBezTo>
                    <a:cubicBezTo>
                      <a:pt x="38" y="137"/>
                      <a:pt x="70" y="162"/>
                      <a:pt x="93" y="205"/>
                    </a:cubicBezTo>
                    <a:cubicBezTo>
                      <a:pt x="117" y="250"/>
                      <a:pt x="92" y="311"/>
                      <a:pt x="109" y="353"/>
                    </a:cubicBezTo>
                    <a:cubicBezTo>
                      <a:pt x="118" y="375"/>
                      <a:pt x="132" y="378"/>
                      <a:pt x="152" y="380"/>
                    </a:cubicBezTo>
                    <a:cubicBezTo>
                      <a:pt x="143" y="380"/>
                      <a:pt x="134" y="373"/>
                      <a:pt x="128" y="367"/>
                    </a:cubicBezTo>
                    <a:close/>
                  </a:path>
                </a:pathLst>
              </a:custGeom>
              <a:solidFill>
                <a:srgbClr val="F7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2" name="Freeform 47">
                <a:extLst>
                  <a:ext uri="{FF2B5EF4-FFF2-40B4-BE49-F238E27FC236}">
                    <a16:creationId xmlns:a16="http://schemas.microsoft.com/office/drawing/2014/main" id="{60F8EFA3-720A-44A2-A7F6-96B26845A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1961"/>
                <a:ext cx="214" cy="656"/>
              </a:xfrm>
              <a:custGeom>
                <a:avLst/>
                <a:gdLst>
                  <a:gd name="T0" fmla="*/ 1099 w 89"/>
                  <a:gd name="T1" fmla="*/ 2554 h 272"/>
                  <a:gd name="T2" fmla="*/ 695 w 89"/>
                  <a:gd name="T3" fmla="*/ 1302 h 272"/>
                  <a:gd name="T4" fmla="*/ 0 w 89"/>
                  <a:gd name="T5" fmla="*/ 0 h 272"/>
                  <a:gd name="T6" fmla="*/ 902 w 89"/>
                  <a:gd name="T7" fmla="*/ 1739 h 272"/>
                  <a:gd name="T8" fmla="*/ 1128 w 89"/>
                  <a:gd name="T9" fmla="*/ 3815 h 272"/>
                  <a:gd name="T10" fmla="*/ 1099 w 89"/>
                  <a:gd name="T11" fmla="*/ 2554 h 2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272">
                    <a:moveTo>
                      <a:pt x="79" y="182"/>
                    </a:moveTo>
                    <a:cubicBezTo>
                      <a:pt x="80" y="158"/>
                      <a:pt x="77" y="127"/>
                      <a:pt x="50" y="93"/>
                    </a:cubicBezTo>
                    <a:cubicBezTo>
                      <a:pt x="23" y="59"/>
                      <a:pt x="3" y="19"/>
                      <a:pt x="0" y="0"/>
                    </a:cubicBezTo>
                    <a:cubicBezTo>
                      <a:pt x="10" y="56"/>
                      <a:pt x="42" y="81"/>
                      <a:pt x="65" y="124"/>
                    </a:cubicBezTo>
                    <a:cubicBezTo>
                      <a:pt x="89" y="169"/>
                      <a:pt x="64" y="230"/>
                      <a:pt x="81" y="272"/>
                    </a:cubicBezTo>
                    <a:cubicBezTo>
                      <a:pt x="73" y="237"/>
                      <a:pt x="79" y="206"/>
                      <a:pt x="79" y="1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3" name="Freeform 48">
                <a:extLst>
                  <a:ext uri="{FF2B5EF4-FFF2-40B4-BE49-F238E27FC236}">
                    <a16:creationId xmlns:a16="http://schemas.microsoft.com/office/drawing/2014/main" id="{848C9F06-DDBA-4333-8C55-FE2E2177B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802"/>
                <a:ext cx="111" cy="234"/>
              </a:xfrm>
              <a:custGeom>
                <a:avLst/>
                <a:gdLst>
                  <a:gd name="T0" fmla="*/ 0 w 46"/>
                  <a:gd name="T1" fmla="*/ 0 h 97"/>
                  <a:gd name="T2" fmla="*/ 396 w 46"/>
                  <a:gd name="T3" fmla="*/ 647 h 97"/>
                  <a:gd name="T4" fmla="*/ 519 w 46"/>
                  <a:gd name="T5" fmla="*/ 996 h 97"/>
                  <a:gd name="T6" fmla="*/ 548 w 46"/>
                  <a:gd name="T7" fmla="*/ 1194 h 97"/>
                  <a:gd name="T8" fmla="*/ 606 w 46"/>
                  <a:gd name="T9" fmla="*/ 1361 h 97"/>
                  <a:gd name="T10" fmla="*/ 227 w 46"/>
                  <a:gd name="T11" fmla="*/ 49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97">
                    <a:moveTo>
                      <a:pt x="0" y="0"/>
                    </a:moveTo>
                    <a:cubicBezTo>
                      <a:pt x="10" y="15"/>
                      <a:pt x="22" y="30"/>
                      <a:pt x="28" y="46"/>
                    </a:cubicBezTo>
                    <a:cubicBezTo>
                      <a:pt x="31" y="54"/>
                      <a:pt x="35" y="63"/>
                      <a:pt x="37" y="71"/>
                    </a:cubicBezTo>
                    <a:cubicBezTo>
                      <a:pt x="39" y="76"/>
                      <a:pt x="38" y="81"/>
                      <a:pt x="39" y="85"/>
                    </a:cubicBezTo>
                    <a:cubicBezTo>
                      <a:pt x="41" y="90"/>
                      <a:pt x="46" y="90"/>
                      <a:pt x="43" y="97"/>
                    </a:cubicBezTo>
                    <a:cubicBezTo>
                      <a:pt x="30" y="84"/>
                      <a:pt x="19" y="53"/>
                      <a:pt x="16" y="35"/>
                    </a:cubicBezTo>
                  </a:path>
                </a:pathLst>
              </a:custGeom>
              <a:solidFill>
                <a:srgbClr val="DF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4" name="Freeform 49">
                <a:extLst>
                  <a:ext uri="{FF2B5EF4-FFF2-40B4-BE49-F238E27FC236}">
                    <a16:creationId xmlns:a16="http://schemas.microsoft.com/office/drawing/2014/main" id="{AAEBF892-887E-4A2A-ABFA-078F626BB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108"/>
                <a:ext cx="50" cy="135"/>
              </a:xfrm>
              <a:custGeom>
                <a:avLst/>
                <a:gdLst>
                  <a:gd name="T0" fmla="*/ 0 w 21"/>
                  <a:gd name="T1" fmla="*/ 0 h 56"/>
                  <a:gd name="T2" fmla="*/ 214 w 21"/>
                  <a:gd name="T3" fmla="*/ 395 h 56"/>
                  <a:gd name="T4" fmla="*/ 226 w 21"/>
                  <a:gd name="T5" fmla="*/ 783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6">
                    <a:moveTo>
                      <a:pt x="0" y="0"/>
                    </a:moveTo>
                    <a:cubicBezTo>
                      <a:pt x="6" y="10"/>
                      <a:pt x="12" y="17"/>
                      <a:pt x="16" y="28"/>
                    </a:cubicBezTo>
                    <a:cubicBezTo>
                      <a:pt x="21" y="39"/>
                      <a:pt x="16" y="47"/>
                      <a:pt x="17" y="56"/>
                    </a:cubicBezTo>
                  </a:path>
                </a:pathLst>
              </a:custGeom>
              <a:solidFill>
                <a:srgbClr val="DF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5" name="Freeform 50">
                <a:extLst>
                  <a:ext uri="{FF2B5EF4-FFF2-40B4-BE49-F238E27FC236}">
                    <a16:creationId xmlns:a16="http://schemas.microsoft.com/office/drawing/2014/main" id="{20682000-E331-4AE7-ABD5-02B895117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181"/>
                <a:ext cx="53" cy="291"/>
              </a:xfrm>
              <a:custGeom>
                <a:avLst/>
                <a:gdLst>
                  <a:gd name="T0" fmla="*/ 308 w 22"/>
                  <a:gd name="T1" fmla="*/ 0 h 121"/>
                  <a:gd name="T2" fmla="*/ 70 w 22"/>
                  <a:gd name="T3" fmla="*/ 832 h 121"/>
                  <a:gd name="T4" fmla="*/ 169 w 22"/>
                  <a:gd name="T5" fmla="*/ 1683 h 121"/>
                  <a:gd name="T6" fmla="*/ 128 w 22"/>
                  <a:gd name="T7" fmla="*/ 1474 h 121"/>
                  <a:gd name="T8" fmla="*/ 157 w 22"/>
                  <a:gd name="T9" fmla="*/ 1111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1">
                    <a:moveTo>
                      <a:pt x="22" y="0"/>
                    </a:moveTo>
                    <a:cubicBezTo>
                      <a:pt x="12" y="18"/>
                      <a:pt x="7" y="40"/>
                      <a:pt x="5" y="60"/>
                    </a:cubicBezTo>
                    <a:cubicBezTo>
                      <a:pt x="4" y="72"/>
                      <a:pt x="0" y="105"/>
                      <a:pt x="12" y="121"/>
                    </a:cubicBezTo>
                    <a:cubicBezTo>
                      <a:pt x="15" y="116"/>
                      <a:pt x="10" y="112"/>
                      <a:pt x="9" y="106"/>
                    </a:cubicBezTo>
                    <a:cubicBezTo>
                      <a:pt x="8" y="98"/>
                      <a:pt x="10" y="88"/>
                      <a:pt x="11" y="80"/>
                    </a:cubicBezTo>
                  </a:path>
                </a:pathLst>
              </a:custGeom>
              <a:solidFill>
                <a:srgbClr val="F7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6" name="Freeform 51">
                <a:extLst>
                  <a:ext uri="{FF2B5EF4-FFF2-40B4-BE49-F238E27FC236}">
                    <a16:creationId xmlns:a16="http://schemas.microsoft.com/office/drawing/2014/main" id="{2D6DF72F-BE2C-4805-A787-AD1A00A69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443"/>
                <a:ext cx="579" cy="46"/>
              </a:xfrm>
              <a:custGeom>
                <a:avLst/>
                <a:gdLst>
                  <a:gd name="T0" fmla="*/ 1838 w 240"/>
                  <a:gd name="T1" fmla="*/ 41 h 19"/>
                  <a:gd name="T2" fmla="*/ 3370 w 240"/>
                  <a:gd name="T3" fmla="*/ 240 h 19"/>
                  <a:gd name="T4" fmla="*/ 1730 w 240"/>
                  <a:gd name="T5" fmla="*/ 0 h 19"/>
                  <a:gd name="T6" fmla="*/ 0 w 240"/>
                  <a:gd name="T7" fmla="*/ 269 h 19"/>
                  <a:gd name="T8" fmla="*/ 1838 w 240"/>
                  <a:gd name="T9" fmla="*/ 4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0" h="19">
                    <a:moveTo>
                      <a:pt x="131" y="3"/>
                    </a:moveTo>
                    <a:cubicBezTo>
                      <a:pt x="163" y="4"/>
                      <a:pt x="199" y="9"/>
                      <a:pt x="240" y="17"/>
                    </a:cubicBezTo>
                    <a:cubicBezTo>
                      <a:pt x="202" y="5"/>
                      <a:pt x="163" y="0"/>
                      <a:pt x="123" y="0"/>
                    </a:cubicBezTo>
                    <a:cubicBezTo>
                      <a:pt x="81" y="0"/>
                      <a:pt x="39" y="6"/>
                      <a:pt x="0" y="19"/>
                    </a:cubicBezTo>
                    <a:cubicBezTo>
                      <a:pt x="16" y="15"/>
                      <a:pt x="65" y="3"/>
                      <a:pt x="13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7" name="Freeform 52">
                <a:extLst>
                  <a:ext uri="{FF2B5EF4-FFF2-40B4-BE49-F238E27FC236}">
                    <a16:creationId xmlns:a16="http://schemas.microsoft.com/office/drawing/2014/main" id="{12C6A683-F346-48F3-BE01-11E85D8FE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1814"/>
                <a:ext cx="89" cy="191"/>
              </a:xfrm>
              <a:custGeom>
                <a:avLst/>
                <a:gdLst>
                  <a:gd name="T0" fmla="*/ 486 w 37"/>
                  <a:gd name="T1" fmla="*/ 0 h 79"/>
                  <a:gd name="T2" fmla="*/ 0 w 37"/>
                  <a:gd name="T3" fmla="*/ 1117 h 79"/>
                  <a:gd name="T4" fmla="*/ 486 w 37"/>
                  <a:gd name="T5" fmla="*/ 0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79">
                    <a:moveTo>
                      <a:pt x="35" y="0"/>
                    </a:moveTo>
                    <a:cubicBezTo>
                      <a:pt x="37" y="13"/>
                      <a:pt x="33" y="51"/>
                      <a:pt x="0" y="79"/>
                    </a:cubicBezTo>
                    <a:cubicBezTo>
                      <a:pt x="11" y="69"/>
                      <a:pt x="34" y="38"/>
                      <a:pt x="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8" name="Freeform 53">
                <a:extLst>
                  <a:ext uri="{FF2B5EF4-FFF2-40B4-BE49-F238E27FC236}">
                    <a16:creationId xmlns:a16="http://schemas.microsoft.com/office/drawing/2014/main" id="{A5E4FDB9-B859-4DFC-B022-92A88B224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952"/>
                <a:ext cx="32" cy="48"/>
              </a:xfrm>
              <a:custGeom>
                <a:avLst/>
                <a:gdLst>
                  <a:gd name="T0" fmla="*/ 12 w 13"/>
                  <a:gd name="T1" fmla="*/ 12 h 20"/>
                  <a:gd name="T2" fmla="*/ 42 w 13"/>
                  <a:gd name="T3" fmla="*/ 178 h 20"/>
                  <a:gd name="T4" fmla="*/ 121 w 13"/>
                  <a:gd name="T5" fmla="*/ 206 h 20"/>
                  <a:gd name="T6" fmla="*/ 162 w 13"/>
                  <a:gd name="T7" fmla="*/ 276 h 20"/>
                  <a:gd name="T8" fmla="*/ 74 w 13"/>
                  <a:gd name="T9" fmla="*/ 149 h 20"/>
                  <a:gd name="T10" fmla="*/ 0 w 13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0">
                    <a:moveTo>
                      <a:pt x="1" y="1"/>
                    </a:moveTo>
                    <a:cubicBezTo>
                      <a:pt x="6" y="4"/>
                      <a:pt x="0" y="10"/>
                      <a:pt x="3" y="13"/>
                    </a:cubicBezTo>
                    <a:cubicBezTo>
                      <a:pt x="4" y="14"/>
                      <a:pt x="7" y="14"/>
                      <a:pt x="8" y="15"/>
                    </a:cubicBezTo>
                    <a:cubicBezTo>
                      <a:pt x="10" y="16"/>
                      <a:pt x="11" y="19"/>
                      <a:pt x="11" y="20"/>
                    </a:cubicBezTo>
                    <a:cubicBezTo>
                      <a:pt x="13" y="14"/>
                      <a:pt x="8" y="15"/>
                      <a:pt x="5" y="11"/>
                    </a:cubicBezTo>
                    <a:cubicBezTo>
                      <a:pt x="3" y="7"/>
                      <a:pt x="5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9" name="Freeform 54">
                <a:extLst>
                  <a:ext uri="{FF2B5EF4-FFF2-40B4-BE49-F238E27FC236}">
                    <a16:creationId xmlns:a16="http://schemas.microsoft.com/office/drawing/2014/main" id="{D6A6EB3F-A8A9-4BE4-801F-7B0FBFEF5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976"/>
                <a:ext cx="291" cy="231"/>
              </a:xfrm>
              <a:custGeom>
                <a:avLst/>
                <a:gdLst>
                  <a:gd name="T0" fmla="*/ 1462 w 121"/>
                  <a:gd name="T1" fmla="*/ 111 h 96"/>
                  <a:gd name="T2" fmla="*/ 1462 w 121"/>
                  <a:gd name="T3" fmla="*/ 111 h 96"/>
                  <a:gd name="T4" fmla="*/ 1296 w 121"/>
                  <a:gd name="T5" fmla="*/ 782 h 96"/>
                  <a:gd name="T6" fmla="*/ 654 w 121"/>
                  <a:gd name="T7" fmla="*/ 1186 h 96"/>
                  <a:gd name="T8" fmla="*/ 248 w 121"/>
                  <a:gd name="T9" fmla="*/ 1268 h 96"/>
                  <a:gd name="T10" fmla="*/ 29 w 121"/>
                  <a:gd name="T11" fmla="*/ 1280 h 96"/>
                  <a:gd name="T12" fmla="*/ 832 w 121"/>
                  <a:gd name="T13" fmla="*/ 1239 h 96"/>
                  <a:gd name="T14" fmla="*/ 1462 w 121"/>
                  <a:gd name="T15" fmla="*/ 835 h 96"/>
                  <a:gd name="T16" fmla="*/ 1462 w 121"/>
                  <a:gd name="T17" fmla="*/ 111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1" h="96">
                    <a:moveTo>
                      <a:pt x="105" y="8"/>
                    </a:moveTo>
                    <a:cubicBezTo>
                      <a:pt x="101" y="0"/>
                      <a:pt x="103" y="4"/>
                      <a:pt x="105" y="8"/>
                    </a:cubicBezTo>
                    <a:cubicBezTo>
                      <a:pt x="116" y="27"/>
                      <a:pt x="108" y="43"/>
                      <a:pt x="93" y="56"/>
                    </a:cubicBezTo>
                    <a:cubicBezTo>
                      <a:pt x="77" y="70"/>
                      <a:pt x="69" y="79"/>
                      <a:pt x="47" y="85"/>
                    </a:cubicBezTo>
                    <a:cubicBezTo>
                      <a:pt x="37" y="88"/>
                      <a:pt x="27" y="91"/>
                      <a:pt x="18" y="91"/>
                    </a:cubicBezTo>
                    <a:cubicBezTo>
                      <a:pt x="9" y="92"/>
                      <a:pt x="0" y="91"/>
                      <a:pt x="2" y="92"/>
                    </a:cubicBezTo>
                    <a:cubicBezTo>
                      <a:pt x="28" y="96"/>
                      <a:pt x="38" y="95"/>
                      <a:pt x="60" y="89"/>
                    </a:cubicBezTo>
                    <a:cubicBezTo>
                      <a:pt x="81" y="83"/>
                      <a:pt x="90" y="73"/>
                      <a:pt x="105" y="60"/>
                    </a:cubicBezTo>
                    <a:cubicBezTo>
                      <a:pt x="121" y="47"/>
                      <a:pt x="117" y="26"/>
                      <a:pt x="105" y="8"/>
                    </a:cubicBezTo>
                    <a:close/>
                  </a:path>
                </a:pathLst>
              </a:custGeom>
              <a:solidFill>
                <a:srgbClr val="F8C8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0" name="Freeform 55">
                <a:extLst>
                  <a:ext uri="{FF2B5EF4-FFF2-40B4-BE49-F238E27FC236}">
                    <a16:creationId xmlns:a16="http://schemas.microsoft.com/office/drawing/2014/main" id="{A407E041-A4E0-4F20-A765-832BF65A3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383"/>
                <a:ext cx="289" cy="139"/>
              </a:xfrm>
              <a:custGeom>
                <a:avLst/>
                <a:gdLst>
                  <a:gd name="T0" fmla="*/ 1618 w 120"/>
                  <a:gd name="T1" fmla="*/ 0 h 58"/>
                  <a:gd name="T2" fmla="*/ 0 w 120"/>
                  <a:gd name="T3" fmla="*/ 798 h 58"/>
                  <a:gd name="T4" fmla="*/ 1676 w 120"/>
                  <a:gd name="T5" fmla="*/ 218 h 58"/>
                  <a:gd name="T6" fmla="*/ 1618 w 120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58">
                    <a:moveTo>
                      <a:pt x="116" y="0"/>
                    </a:moveTo>
                    <a:cubicBezTo>
                      <a:pt x="78" y="10"/>
                      <a:pt x="12" y="46"/>
                      <a:pt x="0" y="58"/>
                    </a:cubicBezTo>
                    <a:cubicBezTo>
                      <a:pt x="19" y="47"/>
                      <a:pt x="86" y="19"/>
                      <a:pt x="120" y="16"/>
                    </a:cubicBezTo>
                    <a:cubicBezTo>
                      <a:pt x="107" y="16"/>
                      <a:pt x="98" y="8"/>
                      <a:pt x="116" y="0"/>
                    </a:cubicBezTo>
                    <a:close/>
                  </a:path>
                </a:pathLst>
              </a:custGeom>
              <a:solidFill>
                <a:srgbClr val="E6B3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1" name="Freeform 56">
                <a:extLst>
                  <a:ext uri="{FF2B5EF4-FFF2-40B4-BE49-F238E27FC236}">
                    <a16:creationId xmlns:a16="http://schemas.microsoft.com/office/drawing/2014/main" id="{9DC805A1-40B4-4CBB-AE75-31D39C2D3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771"/>
                <a:ext cx="63" cy="3"/>
              </a:xfrm>
              <a:custGeom>
                <a:avLst/>
                <a:gdLst>
                  <a:gd name="T0" fmla="*/ 0 w 26"/>
                  <a:gd name="T1" fmla="*/ 27 h 1"/>
                  <a:gd name="T2" fmla="*/ 371 w 2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">
                    <a:moveTo>
                      <a:pt x="0" y="1"/>
                    </a:moveTo>
                    <a:cubicBezTo>
                      <a:pt x="9" y="1"/>
                      <a:pt x="17" y="0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2" name="Freeform 57">
                <a:extLst>
                  <a:ext uri="{FF2B5EF4-FFF2-40B4-BE49-F238E27FC236}">
                    <a16:creationId xmlns:a16="http://schemas.microsoft.com/office/drawing/2014/main" id="{DE679F4B-9DAD-4325-A4CA-A638F52D7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798"/>
                <a:ext cx="135" cy="10"/>
              </a:xfrm>
              <a:custGeom>
                <a:avLst/>
                <a:gdLst>
                  <a:gd name="T0" fmla="*/ 0 w 56"/>
                  <a:gd name="T1" fmla="*/ 50 h 4"/>
                  <a:gd name="T2" fmla="*/ 783 w 5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4">
                    <a:moveTo>
                      <a:pt x="0" y="3"/>
                    </a:moveTo>
                    <a:cubicBezTo>
                      <a:pt x="18" y="4"/>
                      <a:pt x="39" y="3"/>
                      <a:pt x="5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3" name="Freeform 58">
                <a:extLst>
                  <a:ext uri="{FF2B5EF4-FFF2-40B4-BE49-F238E27FC236}">
                    <a16:creationId xmlns:a16="http://schemas.microsoft.com/office/drawing/2014/main" id="{2131F01B-3402-4EE1-BD64-6ADC8E0A8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829"/>
                <a:ext cx="80" cy="5"/>
              </a:xfrm>
              <a:custGeom>
                <a:avLst/>
                <a:gdLst>
                  <a:gd name="T0" fmla="*/ 0 w 33"/>
                  <a:gd name="T1" fmla="*/ 33 h 2"/>
                  <a:gd name="T2" fmla="*/ 470 w 3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">
                    <a:moveTo>
                      <a:pt x="0" y="2"/>
                    </a:moveTo>
                    <a:cubicBezTo>
                      <a:pt x="11" y="2"/>
                      <a:pt x="22" y="1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4" name="Freeform 59">
                <a:extLst>
                  <a:ext uri="{FF2B5EF4-FFF2-40B4-BE49-F238E27FC236}">
                    <a16:creationId xmlns:a16="http://schemas.microsoft.com/office/drawing/2014/main" id="{7DA8277F-4EAE-4FA8-830E-CFAFF879D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861"/>
                <a:ext cx="108" cy="4"/>
              </a:xfrm>
              <a:custGeom>
                <a:avLst/>
                <a:gdLst>
                  <a:gd name="T0" fmla="*/ 0 w 45"/>
                  <a:gd name="T1" fmla="*/ 8 h 2"/>
                  <a:gd name="T2" fmla="*/ 622 w 4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">
                    <a:moveTo>
                      <a:pt x="0" y="1"/>
                    </a:moveTo>
                    <a:cubicBezTo>
                      <a:pt x="15" y="2"/>
                      <a:pt x="31" y="2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5" name="Freeform 60">
                <a:extLst>
                  <a:ext uri="{FF2B5EF4-FFF2-40B4-BE49-F238E27FC236}">
                    <a16:creationId xmlns:a16="http://schemas.microsoft.com/office/drawing/2014/main" id="{252E2EAF-C7A7-4069-AAB8-3E8A894CA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890"/>
                <a:ext cx="72" cy="7"/>
              </a:xfrm>
              <a:custGeom>
                <a:avLst/>
                <a:gdLst>
                  <a:gd name="T0" fmla="*/ 0 w 30"/>
                  <a:gd name="T1" fmla="*/ 37 h 3"/>
                  <a:gd name="T2" fmla="*/ 415 w 3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">
                    <a:moveTo>
                      <a:pt x="0" y="3"/>
                    </a:moveTo>
                    <a:cubicBezTo>
                      <a:pt x="10" y="3"/>
                      <a:pt x="20" y="2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6" name="Freeform 61">
                <a:extLst>
                  <a:ext uri="{FF2B5EF4-FFF2-40B4-BE49-F238E27FC236}">
                    <a16:creationId xmlns:a16="http://schemas.microsoft.com/office/drawing/2014/main" id="{19F09288-5985-435C-A04E-9217A6DE3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923"/>
                <a:ext cx="133" cy="5"/>
              </a:xfrm>
              <a:custGeom>
                <a:avLst/>
                <a:gdLst>
                  <a:gd name="T0" fmla="*/ 0 w 55"/>
                  <a:gd name="T1" fmla="*/ 20 h 2"/>
                  <a:gd name="T2" fmla="*/ 779 w 5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">
                    <a:moveTo>
                      <a:pt x="0" y="1"/>
                    </a:moveTo>
                    <a:cubicBezTo>
                      <a:pt x="17" y="2"/>
                      <a:pt x="36" y="2"/>
                      <a:pt x="55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7" name="Freeform 62">
                <a:extLst>
                  <a:ext uri="{FF2B5EF4-FFF2-40B4-BE49-F238E27FC236}">
                    <a16:creationId xmlns:a16="http://schemas.microsoft.com/office/drawing/2014/main" id="{10F92D96-AC60-48A4-8462-BC747F45A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955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8" name="Freeform 63">
                <a:extLst>
                  <a:ext uri="{FF2B5EF4-FFF2-40B4-BE49-F238E27FC236}">
                    <a16:creationId xmlns:a16="http://schemas.microsoft.com/office/drawing/2014/main" id="{890D19FA-AFFB-4C4F-A63A-C70A3DBC2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955"/>
                <a:ext cx="99" cy="4"/>
              </a:xfrm>
              <a:custGeom>
                <a:avLst/>
                <a:gdLst>
                  <a:gd name="T0" fmla="*/ 0 w 41"/>
                  <a:gd name="T1" fmla="*/ 8 h 2"/>
                  <a:gd name="T2" fmla="*/ 577 w 4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">
                    <a:moveTo>
                      <a:pt x="0" y="1"/>
                    </a:moveTo>
                    <a:cubicBezTo>
                      <a:pt x="13" y="2"/>
                      <a:pt x="27" y="2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9" name="Freeform 64">
                <a:extLst>
                  <a:ext uri="{FF2B5EF4-FFF2-40B4-BE49-F238E27FC236}">
                    <a16:creationId xmlns:a16="http://schemas.microsoft.com/office/drawing/2014/main" id="{3DD760C2-AED5-4E74-B00F-9E564014C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991"/>
                <a:ext cx="85" cy="1"/>
              </a:xfrm>
              <a:custGeom>
                <a:avLst/>
                <a:gdLst>
                  <a:gd name="T0" fmla="*/ 0 w 35"/>
                  <a:gd name="T1" fmla="*/ 0 h 1"/>
                  <a:gd name="T2" fmla="*/ 500 w 3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">
                    <a:moveTo>
                      <a:pt x="0" y="0"/>
                    </a:moveTo>
                    <a:cubicBezTo>
                      <a:pt x="11" y="0"/>
                      <a:pt x="23" y="0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0" name="Freeform 65">
                <a:extLst>
                  <a:ext uri="{FF2B5EF4-FFF2-40B4-BE49-F238E27FC236}">
                    <a16:creationId xmlns:a16="http://schemas.microsoft.com/office/drawing/2014/main" id="{7BFF0EAD-ED8C-40F4-80BC-676DC0476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3022"/>
                <a:ext cx="89" cy="5"/>
              </a:xfrm>
              <a:custGeom>
                <a:avLst/>
                <a:gdLst>
                  <a:gd name="T0" fmla="*/ 0 w 37"/>
                  <a:gd name="T1" fmla="*/ 33 h 2"/>
                  <a:gd name="T2" fmla="*/ 515 w 3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">
                    <a:moveTo>
                      <a:pt x="0" y="2"/>
                    </a:moveTo>
                    <a:cubicBezTo>
                      <a:pt x="12" y="2"/>
                      <a:pt x="25" y="1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1" name="Freeform 66">
                <a:extLst>
                  <a:ext uri="{FF2B5EF4-FFF2-40B4-BE49-F238E27FC236}">
                    <a16:creationId xmlns:a16="http://schemas.microsoft.com/office/drawing/2014/main" id="{7107F514-E8D5-49B6-A079-A19EDA65A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3061"/>
                <a:ext cx="67" cy="1"/>
              </a:xfrm>
              <a:custGeom>
                <a:avLst/>
                <a:gdLst>
                  <a:gd name="T0" fmla="*/ 0 w 28"/>
                  <a:gd name="T1" fmla="*/ 0 h 1"/>
                  <a:gd name="T2" fmla="*/ 383 w 2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">
                    <a:moveTo>
                      <a:pt x="0" y="0"/>
                    </a:moveTo>
                    <a:cubicBezTo>
                      <a:pt x="9" y="0"/>
                      <a:pt x="19" y="0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2" name="Freeform 67">
                <a:extLst>
                  <a:ext uri="{FF2B5EF4-FFF2-40B4-BE49-F238E27FC236}">
                    <a16:creationId xmlns:a16="http://schemas.microsoft.com/office/drawing/2014/main" id="{DBF896E7-448F-41BB-A3C8-C68925CEB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094"/>
                <a:ext cx="106" cy="3"/>
              </a:xfrm>
              <a:custGeom>
                <a:avLst/>
                <a:gdLst>
                  <a:gd name="T0" fmla="*/ 0 w 44"/>
                  <a:gd name="T1" fmla="*/ 0 h 1"/>
                  <a:gd name="T2" fmla="*/ 614 w 4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">
                    <a:moveTo>
                      <a:pt x="0" y="0"/>
                    </a:moveTo>
                    <a:cubicBezTo>
                      <a:pt x="13" y="1"/>
                      <a:pt x="29" y="1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3" name="Freeform 68">
                <a:extLst>
                  <a:ext uri="{FF2B5EF4-FFF2-40B4-BE49-F238E27FC236}">
                    <a16:creationId xmlns:a16="http://schemas.microsoft.com/office/drawing/2014/main" id="{95ACD137-BA4A-4D50-AB2B-092B7FC4D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3128"/>
                <a:ext cx="109" cy="5"/>
              </a:xfrm>
              <a:custGeom>
                <a:avLst/>
                <a:gdLst>
                  <a:gd name="T0" fmla="*/ 0 w 45"/>
                  <a:gd name="T1" fmla="*/ 20 h 2"/>
                  <a:gd name="T2" fmla="*/ 639 w 4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">
                    <a:moveTo>
                      <a:pt x="0" y="1"/>
                    </a:moveTo>
                    <a:cubicBezTo>
                      <a:pt x="15" y="2"/>
                      <a:pt x="32" y="1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4" name="Freeform 69">
                <a:extLst>
                  <a:ext uri="{FF2B5EF4-FFF2-40B4-BE49-F238E27FC236}">
                    <a16:creationId xmlns:a16="http://schemas.microsoft.com/office/drawing/2014/main" id="{F96D7A7C-5C3F-4FDA-A1AD-98D46BFE7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3164"/>
                <a:ext cx="77" cy="3"/>
              </a:xfrm>
              <a:custGeom>
                <a:avLst/>
                <a:gdLst>
                  <a:gd name="T0" fmla="*/ 0 w 32"/>
                  <a:gd name="T1" fmla="*/ 27 h 1"/>
                  <a:gd name="T2" fmla="*/ 445 w 3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">
                    <a:moveTo>
                      <a:pt x="0" y="1"/>
                    </a:moveTo>
                    <a:cubicBezTo>
                      <a:pt x="11" y="1"/>
                      <a:pt x="22" y="1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5" name="Freeform 70">
                <a:extLst>
                  <a:ext uri="{FF2B5EF4-FFF2-40B4-BE49-F238E27FC236}">
                    <a16:creationId xmlns:a16="http://schemas.microsoft.com/office/drawing/2014/main" id="{1D03CBD3-859F-4E22-A024-B3D360BCF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3201"/>
                <a:ext cx="65" cy="2"/>
              </a:xfrm>
              <a:custGeom>
                <a:avLst/>
                <a:gdLst>
                  <a:gd name="T0" fmla="*/ 0 w 27"/>
                  <a:gd name="T1" fmla="*/ 8 h 1"/>
                  <a:gd name="T2" fmla="*/ 376 w 2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">
                    <a:moveTo>
                      <a:pt x="0" y="1"/>
                    </a:moveTo>
                    <a:cubicBezTo>
                      <a:pt x="10" y="1"/>
                      <a:pt x="20" y="0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6" name="Freeform 71">
                <a:extLst>
                  <a:ext uri="{FF2B5EF4-FFF2-40B4-BE49-F238E27FC236}">
                    <a16:creationId xmlns:a16="http://schemas.microsoft.com/office/drawing/2014/main" id="{ADF17356-616F-4888-B960-63DF69755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237"/>
                <a:ext cx="77" cy="1"/>
              </a:xfrm>
              <a:custGeom>
                <a:avLst/>
                <a:gdLst>
                  <a:gd name="T0" fmla="*/ 0 w 32"/>
                  <a:gd name="T1" fmla="*/ 0 h 1"/>
                  <a:gd name="T2" fmla="*/ 445 w 3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">
                    <a:moveTo>
                      <a:pt x="0" y="0"/>
                    </a:moveTo>
                    <a:cubicBezTo>
                      <a:pt x="11" y="0"/>
                      <a:pt x="23" y="0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7" name="Freeform 72">
                <a:extLst>
                  <a:ext uri="{FF2B5EF4-FFF2-40B4-BE49-F238E27FC236}">
                    <a16:creationId xmlns:a16="http://schemas.microsoft.com/office/drawing/2014/main" id="{0DCEA416-7D60-4382-A1F3-904E6359A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270"/>
                <a:ext cx="53" cy="1"/>
              </a:xfrm>
              <a:custGeom>
                <a:avLst/>
                <a:gdLst>
                  <a:gd name="T0" fmla="*/ 0 w 22"/>
                  <a:gd name="T1" fmla="*/ 0 h 1"/>
                  <a:gd name="T2" fmla="*/ 308 w 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8" y="0"/>
                      <a:pt x="16" y="0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8" name="Freeform 73">
                <a:extLst>
                  <a:ext uri="{FF2B5EF4-FFF2-40B4-BE49-F238E27FC236}">
                    <a16:creationId xmlns:a16="http://schemas.microsoft.com/office/drawing/2014/main" id="{D04D2C87-2ED4-4F7A-AD11-EFB3DF38C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3307"/>
                <a:ext cx="33" cy="1"/>
              </a:xfrm>
              <a:custGeom>
                <a:avLst/>
                <a:gdLst>
                  <a:gd name="T0" fmla="*/ 0 w 14"/>
                  <a:gd name="T1" fmla="*/ 0 h 1"/>
                  <a:gd name="T2" fmla="*/ 184 w 1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">
                    <a:moveTo>
                      <a:pt x="0" y="0"/>
                    </a:moveTo>
                    <a:cubicBezTo>
                      <a:pt x="5" y="0"/>
                      <a:pt x="10" y="0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9" name="Freeform 74">
                <a:extLst>
                  <a:ext uri="{FF2B5EF4-FFF2-40B4-BE49-F238E27FC236}">
                    <a16:creationId xmlns:a16="http://schemas.microsoft.com/office/drawing/2014/main" id="{AAE461B2-A63D-4482-96B8-7A0248726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3343"/>
                <a:ext cx="57" cy="1"/>
              </a:xfrm>
              <a:custGeom>
                <a:avLst/>
                <a:gdLst>
                  <a:gd name="T0" fmla="*/ 0 w 24"/>
                  <a:gd name="T1" fmla="*/ 0 h 1"/>
                  <a:gd name="T2" fmla="*/ 321 w 2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0"/>
                    </a:moveTo>
                    <a:cubicBezTo>
                      <a:pt x="8" y="0"/>
                      <a:pt x="17" y="0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0" name="Freeform 75">
                <a:extLst>
                  <a:ext uri="{FF2B5EF4-FFF2-40B4-BE49-F238E27FC236}">
                    <a16:creationId xmlns:a16="http://schemas.microsoft.com/office/drawing/2014/main" id="{0444A640-083D-4D73-8E83-9BCE47D5D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771"/>
                <a:ext cx="63" cy="3"/>
              </a:xfrm>
              <a:custGeom>
                <a:avLst/>
                <a:gdLst>
                  <a:gd name="T0" fmla="*/ 0 w 26"/>
                  <a:gd name="T1" fmla="*/ 27 h 1"/>
                  <a:gd name="T2" fmla="*/ 371 w 2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">
                    <a:moveTo>
                      <a:pt x="0" y="1"/>
                    </a:moveTo>
                    <a:cubicBezTo>
                      <a:pt x="9" y="1"/>
                      <a:pt x="17" y="0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1" name="Freeform 76">
                <a:extLst>
                  <a:ext uri="{FF2B5EF4-FFF2-40B4-BE49-F238E27FC236}">
                    <a16:creationId xmlns:a16="http://schemas.microsoft.com/office/drawing/2014/main" id="{DA3DF96D-BF36-45B1-98B4-5A26FED30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798"/>
                <a:ext cx="135" cy="10"/>
              </a:xfrm>
              <a:custGeom>
                <a:avLst/>
                <a:gdLst>
                  <a:gd name="T0" fmla="*/ 0 w 56"/>
                  <a:gd name="T1" fmla="*/ 50 h 4"/>
                  <a:gd name="T2" fmla="*/ 783 w 5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4">
                    <a:moveTo>
                      <a:pt x="0" y="3"/>
                    </a:moveTo>
                    <a:cubicBezTo>
                      <a:pt x="18" y="4"/>
                      <a:pt x="39" y="3"/>
                      <a:pt x="56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2" name="Freeform 77">
                <a:extLst>
                  <a:ext uri="{FF2B5EF4-FFF2-40B4-BE49-F238E27FC236}">
                    <a16:creationId xmlns:a16="http://schemas.microsoft.com/office/drawing/2014/main" id="{85AC0A8A-F2B2-4409-A319-5D9EE1B43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829"/>
                <a:ext cx="80" cy="5"/>
              </a:xfrm>
              <a:custGeom>
                <a:avLst/>
                <a:gdLst>
                  <a:gd name="T0" fmla="*/ 0 w 33"/>
                  <a:gd name="T1" fmla="*/ 33 h 2"/>
                  <a:gd name="T2" fmla="*/ 470 w 3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">
                    <a:moveTo>
                      <a:pt x="0" y="2"/>
                    </a:moveTo>
                    <a:cubicBezTo>
                      <a:pt x="11" y="2"/>
                      <a:pt x="22" y="1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3" name="Freeform 78">
                <a:extLst>
                  <a:ext uri="{FF2B5EF4-FFF2-40B4-BE49-F238E27FC236}">
                    <a16:creationId xmlns:a16="http://schemas.microsoft.com/office/drawing/2014/main" id="{581730F8-A93C-415B-A071-5BA5C686D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861"/>
                <a:ext cx="108" cy="4"/>
              </a:xfrm>
              <a:custGeom>
                <a:avLst/>
                <a:gdLst>
                  <a:gd name="T0" fmla="*/ 0 w 45"/>
                  <a:gd name="T1" fmla="*/ 8 h 2"/>
                  <a:gd name="T2" fmla="*/ 622 w 4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">
                    <a:moveTo>
                      <a:pt x="0" y="1"/>
                    </a:moveTo>
                    <a:cubicBezTo>
                      <a:pt x="15" y="2"/>
                      <a:pt x="31" y="2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4" name="Freeform 79">
                <a:extLst>
                  <a:ext uri="{FF2B5EF4-FFF2-40B4-BE49-F238E27FC236}">
                    <a16:creationId xmlns:a16="http://schemas.microsoft.com/office/drawing/2014/main" id="{330BA0C2-E333-4DEC-AEFC-BF1DB0CDB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890"/>
                <a:ext cx="72" cy="7"/>
              </a:xfrm>
              <a:custGeom>
                <a:avLst/>
                <a:gdLst>
                  <a:gd name="T0" fmla="*/ 0 w 30"/>
                  <a:gd name="T1" fmla="*/ 37 h 3"/>
                  <a:gd name="T2" fmla="*/ 415 w 3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">
                    <a:moveTo>
                      <a:pt x="0" y="3"/>
                    </a:moveTo>
                    <a:cubicBezTo>
                      <a:pt x="10" y="3"/>
                      <a:pt x="20" y="2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5" name="Freeform 80">
                <a:extLst>
                  <a:ext uri="{FF2B5EF4-FFF2-40B4-BE49-F238E27FC236}">
                    <a16:creationId xmlns:a16="http://schemas.microsoft.com/office/drawing/2014/main" id="{2D404D91-3678-4415-8184-706364907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923"/>
                <a:ext cx="133" cy="5"/>
              </a:xfrm>
              <a:custGeom>
                <a:avLst/>
                <a:gdLst>
                  <a:gd name="T0" fmla="*/ 0 w 55"/>
                  <a:gd name="T1" fmla="*/ 20 h 2"/>
                  <a:gd name="T2" fmla="*/ 779 w 5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">
                    <a:moveTo>
                      <a:pt x="0" y="1"/>
                    </a:moveTo>
                    <a:cubicBezTo>
                      <a:pt x="17" y="2"/>
                      <a:pt x="36" y="2"/>
                      <a:pt x="55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6" name="Freeform 81">
                <a:extLst>
                  <a:ext uri="{FF2B5EF4-FFF2-40B4-BE49-F238E27FC236}">
                    <a16:creationId xmlns:a16="http://schemas.microsoft.com/office/drawing/2014/main" id="{DEA6EF0C-A3E1-4869-A6C0-C41610FF6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955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7" name="Freeform 82">
                <a:extLst>
                  <a:ext uri="{FF2B5EF4-FFF2-40B4-BE49-F238E27FC236}">
                    <a16:creationId xmlns:a16="http://schemas.microsoft.com/office/drawing/2014/main" id="{2B8A5434-6D01-451E-AF6B-E08DABB89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955"/>
                <a:ext cx="99" cy="4"/>
              </a:xfrm>
              <a:custGeom>
                <a:avLst/>
                <a:gdLst>
                  <a:gd name="T0" fmla="*/ 0 w 41"/>
                  <a:gd name="T1" fmla="*/ 8 h 2"/>
                  <a:gd name="T2" fmla="*/ 577 w 4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">
                    <a:moveTo>
                      <a:pt x="0" y="1"/>
                    </a:moveTo>
                    <a:cubicBezTo>
                      <a:pt x="13" y="2"/>
                      <a:pt x="27" y="2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8" name="Freeform 83">
                <a:extLst>
                  <a:ext uri="{FF2B5EF4-FFF2-40B4-BE49-F238E27FC236}">
                    <a16:creationId xmlns:a16="http://schemas.microsoft.com/office/drawing/2014/main" id="{02E453CD-CE16-4B87-88B6-0B1B92E18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991"/>
                <a:ext cx="85" cy="1"/>
              </a:xfrm>
              <a:custGeom>
                <a:avLst/>
                <a:gdLst>
                  <a:gd name="T0" fmla="*/ 0 w 35"/>
                  <a:gd name="T1" fmla="*/ 0 h 1"/>
                  <a:gd name="T2" fmla="*/ 500 w 3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">
                    <a:moveTo>
                      <a:pt x="0" y="0"/>
                    </a:moveTo>
                    <a:cubicBezTo>
                      <a:pt x="11" y="0"/>
                      <a:pt x="23" y="0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9" name="Freeform 84">
                <a:extLst>
                  <a:ext uri="{FF2B5EF4-FFF2-40B4-BE49-F238E27FC236}">
                    <a16:creationId xmlns:a16="http://schemas.microsoft.com/office/drawing/2014/main" id="{54B230C4-3624-471E-B00C-01E0E66BD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3022"/>
                <a:ext cx="89" cy="5"/>
              </a:xfrm>
              <a:custGeom>
                <a:avLst/>
                <a:gdLst>
                  <a:gd name="T0" fmla="*/ 0 w 37"/>
                  <a:gd name="T1" fmla="*/ 33 h 2"/>
                  <a:gd name="T2" fmla="*/ 515 w 3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">
                    <a:moveTo>
                      <a:pt x="0" y="2"/>
                    </a:moveTo>
                    <a:cubicBezTo>
                      <a:pt x="12" y="2"/>
                      <a:pt x="25" y="1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" name="Freeform 85">
                <a:extLst>
                  <a:ext uri="{FF2B5EF4-FFF2-40B4-BE49-F238E27FC236}">
                    <a16:creationId xmlns:a16="http://schemas.microsoft.com/office/drawing/2014/main" id="{ED8F6B66-FEC7-48CF-B5B7-C0A2AC558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3061"/>
                <a:ext cx="67" cy="1"/>
              </a:xfrm>
              <a:custGeom>
                <a:avLst/>
                <a:gdLst>
                  <a:gd name="T0" fmla="*/ 0 w 28"/>
                  <a:gd name="T1" fmla="*/ 0 h 1"/>
                  <a:gd name="T2" fmla="*/ 383 w 2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">
                    <a:moveTo>
                      <a:pt x="0" y="0"/>
                    </a:moveTo>
                    <a:cubicBezTo>
                      <a:pt x="9" y="0"/>
                      <a:pt x="19" y="0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1" name="Freeform 86">
                <a:extLst>
                  <a:ext uri="{FF2B5EF4-FFF2-40B4-BE49-F238E27FC236}">
                    <a16:creationId xmlns:a16="http://schemas.microsoft.com/office/drawing/2014/main" id="{8BF88B21-3B87-4CC8-BE3C-3E01399A4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094"/>
                <a:ext cx="106" cy="3"/>
              </a:xfrm>
              <a:custGeom>
                <a:avLst/>
                <a:gdLst>
                  <a:gd name="T0" fmla="*/ 0 w 44"/>
                  <a:gd name="T1" fmla="*/ 0 h 1"/>
                  <a:gd name="T2" fmla="*/ 614 w 4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">
                    <a:moveTo>
                      <a:pt x="0" y="0"/>
                    </a:moveTo>
                    <a:cubicBezTo>
                      <a:pt x="13" y="1"/>
                      <a:pt x="29" y="1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" name="Freeform 87">
                <a:extLst>
                  <a:ext uri="{FF2B5EF4-FFF2-40B4-BE49-F238E27FC236}">
                    <a16:creationId xmlns:a16="http://schemas.microsoft.com/office/drawing/2014/main" id="{ECDC8672-60A0-4606-AC2B-C20535135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3128"/>
                <a:ext cx="109" cy="5"/>
              </a:xfrm>
              <a:custGeom>
                <a:avLst/>
                <a:gdLst>
                  <a:gd name="T0" fmla="*/ 0 w 45"/>
                  <a:gd name="T1" fmla="*/ 20 h 2"/>
                  <a:gd name="T2" fmla="*/ 639 w 4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">
                    <a:moveTo>
                      <a:pt x="0" y="1"/>
                    </a:moveTo>
                    <a:cubicBezTo>
                      <a:pt x="15" y="2"/>
                      <a:pt x="32" y="1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" name="Freeform 88">
                <a:extLst>
                  <a:ext uri="{FF2B5EF4-FFF2-40B4-BE49-F238E27FC236}">
                    <a16:creationId xmlns:a16="http://schemas.microsoft.com/office/drawing/2014/main" id="{F1BC7ED8-4F5F-4E24-8918-B5FC73A19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3164"/>
                <a:ext cx="77" cy="3"/>
              </a:xfrm>
              <a:custGeom>
                <a:avLst/>
                <a:gdLst>
                  <a:gd name="T0" fmla="*/ 0 w 32"/>
                  <a:gd name="T1" fmla="*/ 27 h 1"/>
                  <a:gd name="T2" fmla="*/ 445 w 3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">
                    <a:moveTo>
                      <a:pt x="0" y="1"/>
                    </a:moveTo>
                    <a:cubicBezTo>
                      <a:pt x="11" y="1"/>
                      <a:pt x="22" y="1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4" name="Freeform 89">
                <a:extLst>
                  <a:ext uri="{FF2B5EF4-FFF2-40B4-BE49-F238E27FC236}">
                    <a16:creationId xmlns:a16="http://schemas.microsoft.com/office/drawing/2014/main" id="{4EBA3025-131F-4B34-967A-D2642F476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3201"/>
                <a:ext cx="65" cy="2"/>
              </a:xfrm>
              <a:custGeom>
                <a:avLst/>
                <a:gdLst>
                  <a:gd name="T0" fmla="*/ 0 w 27"/>
                  <a:gd name="T1" fmla="*/ 8 h 1"/>
                  <a:gd name="T2" fmla="*/ 376 w 2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">
                    <a:moveTo>
                      <a:pt x="0" y="1"/>
                    </a:moveTo>
                    <a:cubicBezTo>
                      <a:pt x="10" y="1"/>
                      <a:pt x="20" y="0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" name="Freeform 90">
                <a:extLst>
                  <a:ext uri="{FF2B5EF4-FFF2-40B4-BE49-F238E27FC236}">
                    <a16:creationId xmlns:a16="http://schemas.microsoft.com/office/drawing/2014/main" id="{21F069AE-77FA-46F5-869B-25EDE0266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237"/>
                <a:ext cx="77" cy="1"/>
              </a:xfrm>
              <a:custGeom>
                <a:avLst/>
                <a:gdLst>
                  <a:gd name="T0" fmla="*/ 0 w 32"/>
                  <a:gd name="T1" fmla="*/ 0 h 1"/>
                  <a:gd name="T2" fmla="*/ 445 w 3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">
                    <a:moveTo>
                      <a:pt x="0" y="0"/>
                    </a:moveTo>
                    <a:cubicBezTo>
                      <a:pt x="11" y="0"/>
                      <a:pt x="23" y="0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" name="Freeform 91">
                <a:extLst>
                  <a:ext uri="{FF2B5EF4-FFF2-40B4-BE49-F238E27FC236}">
                    <a16:creationId xmlns:a16="http://schemas.microsoft.com/office/drawing/2014/main" id="{844C7C5B-A419-41E9-BB52-1AD0AD338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270"/>
                <a:ext cx="53" cy="1"/>
              </a:xfrm>
              <a:custGeom>
                <a:avLst/>
                <a:gdLst>
                  <a:gd name="T0" fmla="*/ 0 w 22"/>
                  <a:gd name="T1" fmla="*/ 0 h 1"/>
                  <a:gd name="T2" fmla="*/ 308 w 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8" y="0"/>
                      <a:pt x="16" y="0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7" name="Freeform 92">
                <a:extLst>
                  <a:ext uri="{FF2B5EF4-FFF2-40B4-BE49-F238E27FC236}">
                    <a16:creationId xmlns:a16="http://schemas.microsoft.com/office/drawing/2014/main" id="{880BF959-9E47-4709-BA56-5E9A1E8F3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3307"/>
                <a:ext cx="33" cy="1"/>
              </a:xfrm>
              <a:custGeom>
                <a:avLst/>
                <a:gdLst>
                  <a:gd name="T0" fmla="*/ 0 w 14"/>
                  <a:gd name="T1" fmla="*/ 0 h 1"/>
                  <a:gd name="T2" fmla="*/ 184 w 1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">
                    <a:moveTo>
                      <a:pt x="0" y="0"/>
                    </a:moveTo>
                    <a:cubicBezTo>
                      <a:pt x="5" y="0"/>
                      <a:pt x="10" y="0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" name="Freeform 93">
                <a:extLst>
                  <a:ext uri="{FF2B5EF4-FFF2-40B4-BE49-F238E27FC236}">
                    <a16:creationId xmlns:a16="http://schemas.microsoft.com/office/drawing/2014/main" id="{BF9C6F02-26DD-4FA1-B816-CBE483454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3343"/>
                <a:ext cx="57" cy="1"/>
              </a:xfrm>
              <a:custGeom>
                <a:avLst/>
                <a:gdLst>
                  <a:gd name="T0" fmla="*/ 0 w 24"/>
                  <a:gd name="T1" fmla="*/ 0 h 1"/>
                  <a:gd name="T2" fmla="*/ 321 w 2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0"/>
                    </a:moveTo>
                    <a:cubicBezTo>
                      <a:pt x="8" y="0"/>
                      <a:pt x="17" y="0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9" name="Freeform 94">
                <a:extLst>
                  <a:ext uri="{FF2B5EF4-FFF2-40B4-BE49-F238E27FC236}">
                    <a16:creationId xmlns:a16="http://schemas.microsoft.com/office/drawing/2014/main" id="{D968D491-C03E-4200-88F6-D51DD38E9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9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7B2B8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0" name="Freeform 95">
                <a:extLst>
                  <a:ext uri="{FF2B5EF4-FFF2-40B4-BE49-F238E27FC236}">
                    <a16:creationId xmlns:a16="http://schemas.microsoft.com/office/drawing/2014/main" id="{A490F964-649F-4EAB-B889-918AD6BA3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07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7B2B8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" name="Freeform 96">
                <a:extLst>
                  <a:ext uri="{FF2B5EF4-FFF2-40B4-BE49-F238E27FC236}">
                    <a16:creationId xmlns:a16="http://schemas.microsoft.com/office/drawing/2014/main" id="{6727D68C-8197-4B2E-80A0-BD76B76FE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8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7B2B8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" name="Freeform 97">
                <a:extLst>
                  <a:ext uri="{FF2B5EF4-FFF2-40B4-BE49-F238E27FC236}">
                    <a16:creationId xmlns:a16="http://schemas.microsoft.com/office/drawing/2014/main" id="{ED2CFA58-26B5-465F-870F-BA4D3DDF7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928"/>
                <a:ext cx="426" cy="296"/>
              </a:xfrm>
              <a:custGeom>
                <a:avLst/>
                <a:gdLst>
                  <a:gd name="T0" fmla="*/ 366 w 177"/>
                  <a:gd name="T1" fmla="*/ 308 h 123"/>
                  <a:gd name="T2" fmla="*/ 308 w 177"/>
                  <a:gd name="T3" fmla="*/ 1268 h 123"/>
                  <a:gd name="T4" fmla="*/ 922 w 177"/>
                  <a:gd name="T5" fmla="*/ 1615 h 123"/>
                  <a:gd name="T6" fmla="*/ 1940 w 177"/>
                  <a:gd name="T7" fmla="*/ 1586 h 123"/>
                  <a:gd name="T8" fmla="*/ 2438 w 177"/>
                  <a:gd name="T9" fmla="*/ 1129 h 123"/>
                  <a:gd name="T10" fmla="*/ 2368 w 177"/>
                  <a:gd name="T11" fmla="*/ 671 h 123"/>
                  <a:gd name="T12" fmla="*/ 1379 w 177"/>
                  <a:gd name="T13" fmla="*/ 168 h 123"/>
                  <a:gd name="T14" fmla="*/ 366 w 177"/>
                  <a:gd name="T15" fmla="*/ 308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7" h="123">
                    <a:moveTo>
                      <a:pt x="26" y="22"/>
                    </a:moveTo>
                    <a:cubicBezTo>
                      <a:pt x="14" y="43"/>
                      <a:pt x="0" y="68"/>
                      <a:pt x="22" y="91"/>
                    </a:cubicBezTo>
                    <a:cubicBezTo>
                      <a:pt x="39" y="106"/>
                      <a:pt x="42" y="110"/>
                      <a:pt x="66" y="116"/>
                    </a:cubicBezTo>
                    <a:cubicBezTo>
                      <a:pt x="90" y="123"/>
                      <a:pt x="110" y="119"/>
                      <a:pt x="139" y="114"/>
                    </a:cubicBezTo>
                    <a:cubicBezTo>
                      <a:pt x="157" y="111"/>
                      <a:pt x="171" y="96"/>
                      <a:pt x="175" y="81"/>
                    </a:cubicBezTo>
                    <a:cubicBezTo>
                      <a:pt x="177" y="71"/>
                      <a:pt x="172" y="57"/>
                      <a:pt x="170" y="48"/>
                    </a:cubicBezTo>
                    <a:cubicBezTo>
                      <a:pt x="163" y="25"/>
                      <a:pt x="120" y="12"/>
                      <a:pt x="99" y="12"/>
                    </a:cubicBezTo>
                    <a:cubicBezTo>
                      <a:pt x="78" y="12"/>
                      <a:pt x="38" y="0"/>
                      <a:pt x="26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3" name="Freeform 98">
                <a:extLst>
                  <a:ext uri="{FF2B5EF4-FFF2-40B4-BE49-F238E27FC236}">
                    <a16:creationId xmlns:a16="http://schemas.microsoft.com/office/drawing/2014/main" id="{A9C3C271-A28A-4730-8FDE-0ADB0DEF8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578"/>
                <a:ext cx="138" cy="854"/>
              </a:xfrm>
              <a:custGeom>
                <a:avLst/>
                <a:gdLst>
                  <a:gd name="T0" fmla="*/ 780 w 57"/>
                  <a:gd name="T1" fmla="*/ 3621 h 354"/>
                  <a:gd name="T2" fmla="*/ 767 w 57"/>
                  <a:gd name="T3" fmla="*/ 3498 h 354"/>
                  <a:gd name="T4" fmla="*/ 738 w 57"/>
                  <a:gd name="T5" fmla="*/ 3300 h 354"/>
                  <a:gd name="T6" fmla="*/ 668 w 57"/>
                  <a:gd name="T7" fmla="*/ 3073 h 354"/>
                  <a:gd name="T8" fmla="*/ 610 w 57"/>
                  <a:gd name="T9" fmla="*/ 2934 h 354"/>
                  <a:gd name="T10" fmla="*/ 627 w 57"/>
                  <a:gd name="T11" fmla="*/ 2765 h 354"/>
                  <a:gd name="T12" fmla="*/ 581 w 57"/>
                  <a:gd name="T13" fmla="*/ 2666 h 354"/>
                  <a:gd name="T14" fmla="*/ 598 w 57"/>
                  <a:gd name="T15" fmla="*/ 2543 h 354"/>
                  <a:gd name="T16" fmla="*/ 552 w 57"/>
                  <a:gd name="T17" fmla="*/ 2415 h 354"/>
                  <a:gd name="T18" fmla="*/ 552 w 57"/>
                  <a:gd name="T19" fmla="*/ 2246 h 354"/>
                  <a:gd name="T20" fmla="*/ 552 w 57"/>
                  <a:gd name="T21" fmla="*/ 2065 h 354"/>
                  <a:gd name="T22" fmla="*/ 552 w 57"/>
                  <a:gd name="T23" fmla="*/ 1896 h 354"/>
                  <a:gd name="T24" fmla="*/ 511 w 57"/>
                  <a:gd name="T25" fmla="*/ 1727 h 354"/>
                  <a:gd name="T26" fmla="*/ 499 w 57"/>
                  <a:gd name="T27" fmla="*/ 1561 h 354"/>
                  <a:gd name="T28" fmla="*/ 499 w 57"/>
                  <a:gd name="T29" fmla="*/ 1392 h 354"/>
                  <a:gd name="T30" fmla="*/ 482 w 57"/>
                  <a:gd name="T31" fmla="*/ 1194 h 354"/>
                  <a:gd name="T32" fmla="*/ 409 w 57"/>
                  <a:gd name="T33" fmla="*/ 984 h 354"/>
                  <a:gd name="T34" fmla="*/ 409 w 57"/>
                  <a:gd name="T35" fmla="*/ 729 h 354"/>
                  <a:gd name="T36" fmla="*/ 581 w 57"/>
                  <a:gd name="T37" fmla="*/ 704 h 354"/>
                  <a:gd name="T38" fmla="*/ 70 w 57"/>
                  <a:gd name="T39" fmla="*/ 251 h 354"/>
                  <a:gd name="T40" fmla="*/ 0 w 57"/>
                  <a:gd name="T41" fmla="*/ 0 h 354"/>
                  <a:gd name="T42" fmla="*/ 0 w 57"/>
                  <a:gd name="T43" fmla="*/ 0 h 354"/>
                  <a:gd name="T44" fmla="*/ 370 w 57"/>
                  <a:gd name="T45" fmla="*/ 2048 h 354"/>
                  <a:gd name="T46" fmla="*/ 610 w 57"/>
                  <a:gd name="T47" fmla="*/ 3807 h 354"/>
                  <a:gd name="T48" fmla="*/ 528 w 57"/>
                  <a:gd name="T49" fmla="*/ 4731 h 354"/>
                  <a:gd name="T50" fmla="*/ 680 w 57"/>
                  <a:gd name="T51" fmla="*/ 4801 h 354"/>
                  <a:gd name="T52" fmla="*/ 709 w 57"/>
                  <a:gd name="T53" fmla="*/ 4661 h 354"/>
                  <a:gd name="T54" fmla="*/ 767 w 57"/>
                  <a:gd name="T55" fmla="*/ 4521 h 354"/>
                  <a:gd name="T56" fmla="*/ 780 w 57"/>
                  <a:gd name="T57" fmla="*/ 4335 h 354"/>
                  <a:gd name="T58" fmla="*/ 809 w 57"/>
                  <a:gd name="T59" fmla="*/ 4195 h 354"/>
                  <a:gd name="T60" fmla="*/ 797 w 57"/>
                  <a:gd name="T61" fmla="*/ 3947 h 354"/>
                  <a:gd name="T62" fmla="*/ 809 w 57"/>
                  <a:gd name="T63" fmla="*/ 3737 h 354"/>
                  <a:gd name="T64" fmla="*/ 780 w 57"/>
                  <a:gd name="T65" fmla="*/ 3621 h 3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7" h="354">
                    <a:moveTo>
                      <a:pt x="55" y="258"/>
                    </a:moveTo>
                    <a:cubicBezTo>
                      <a:pt x="54" y="255"/>
                      <a:pt x="55" y="252"/>
                      <a:pt x="54" y="249"/>
                    </a:cubicBezTo>
                    <a:cubicBezTo>
                      <a:pt x="51" y="244"/>
                      <a:pt x="52" y="238"/>
                      <a:pt x="52" y="235"/>
                    </a:cubicBezTo>
                    <a:cubicBezTo>
                      <a:pt x="51" y="231"/>
                      <a:pt x="47" y="227"/>
                      <a:pt x="47" y="219"/>
                    </a:cubicBezTo>
                    <a:cubicBezTo>
                      <a:pt x="47" y="215"/>
                      <a:pt x="44" y="213"/>
                      <a:pt x="43" y="209"/>
                    </a:cubicBezTo>
                    <a:cubicBezTo>
                      <a:pt x="43" y="205"/>
                      <a:pt x="44" y="201"/>
                      <a:pt x="44" y="197"/>
                    </a:cubicBezTo>
                    <a:cubicBezTo>
                      <a:pt x="44" y="194"/>
                      <a:pt x="42" y="192"/>
                      <a:pt x="41" y="190"/>
                    </a:cubicBezTo>
                    <a:cubicBezTo>
                      <a:pt x="41" y="187"/>
                      <a:pt x="42" y="184"/>
                      <a:pt x="42" y="181"/>
                    </a:cubicBezTo>
                    <a:cubicBezTo>
                      <a:pt x="42" y="179"/>
                      <a:pt x="40" y="174"/>
                      <a:pt x="39" y="172"/>
                    </a:cubicBezTo>
                    <a:cubicBezTo>
                      <a:pt x="38" y="167"/>
                      <a:pt x="39" y="163"/>
                      <a:pt x="39" y="160"/>
                    </a:cubicBezTo>
                    <a:cubicBezTo>
                      <a:pt x="39" y="158"/>
                      <a:pt x="40" y="153"/>
                      <a:pt x="39" y="147"/>
                    </a:cubicBezTo>
                    <a:cubicBezTo>
                      <a:pt x="39" y="143"/>
                      <a:pt x="40" y="139"/>
                      <a:pt x="39" y="135"/>
                    </a:cubicBezTo>
                    <a:cubicBezTo>
                      <a:pt x="38" y="129"/>
                      <a:pt x="36" y="126"/>
                      <a:pt x="36" y="123"/>
                    </a:cubicBezTo>
                    <a:cubicBezTo>
                      <a:pt x="35" y="120"/>
                      <a:pt x="36" y="116"/>
                      <a:pt x="35" y="111"/>
                    </a:cubicBezTo>
                    <a:cubicBezTo>
                      <a:pt x="34" y="107"/>
                      <a:pt x="35" y="103"/>
                      <a:pt x="35" y="99"/>
                    </a:cubicBezTo>
                    <a:cubicBezTo>
                      <a:pt x="34" y="94"/>
                      <a:pt x="36" y="87"/>
                      <a:pt x="34" y="85"/>
                    </a:cubicBezTo>
                    <a:cubicBezTo>
                      <a:pt x="31" y="81"/>
                      <a:pt x="28" y="76"/>
                      <a:pt x="29" y="70"/>
                    </a:cubicBezTo>
                    <a:cubicBezTo>
                      <a:pt x="31" y="63"/>
                      <a:pt x="25" y="60"/>
                      <a:pt x="29" y="52"/>
                    </a:cubicBezTo>
                    <a:cubicBezTo>
                      <a:pt x="31" y="47"/>
                      <a:pt x="39" y="50"/>
                      <a:pt x="41" y="50"/>
                    </a:cubicBezTo>
                    <a:cubicBezTo>
                      <a:pt x="25" y="46"/>
                      <a:pt x="13" y="36"/>
                      <a:pt x="5" y="18"/>
                    </a:cubicBezTo>
                    <a:cubicBezTo>
                      <a:pt x="3" y="12"/>
                      <a:pt x="1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76"/>
                      <a:pt x="22" y="98"/>
                      <a:pt x="26" y="146"/>
                    </a:cubicBezTo>
                    <a:cubicBezTo>
                      <a:pt x="30" y="194"/>
                      <a:pt x="39" y="233"/>
                      <a:pt x="43" y="271"/>
                    </a:cubicBezTo>
                    <a:cubicBezTo>
                      <a:pt x="47" y="309"/>
                      <a:pt x="41" y="321"/>
                      <a:pt x="37" y="337"/>
                    </a:cubicBezTo>
                    <a:cubicBezTo>
                      <a:pt x="33" y="350"/>
                      <a:pt x="42" y="354"/>
                      <a:pt x="48" y="342"/>
                    </a:cubicBezTo>
                    <a:cubicBezTo>
                      <a:pt x="49" y="340"/>
                      <a:pt x="50" y="334"/>
                      <a:pt x="50" y="332"/>
                    </a:cubicBezTo>
                    <a:cubicBezTo>
                      <a:pt x="51" y="325"/>
                      <a:pt x="53" y="327"/>
                      <a:pt x="54" y="322"/>
                    </a:cubicBezTo>
                    <a:cubicBezTo>
                      <a:pt x="55" y="317"/>
                      <a:pt x="54" y="312"/>
                      <a:pt x="55" y="309"/>
                    </a:cubicBezTo>
                    <a:cubicBezTo>
                      <a:pt x="55" y="305"/>
                      <a:pt x="57" y="303"/>
                      <a:pt x="57" y="299"/>
                    </a:cubicBezTo>
                    <a:cubicBezTo>
                      <a:pt x="57" y="292"/>
                      <a:pt x="56" y="286"/>
                      <a:pt x="56" y="281"/>
                    </a:cubicBezTo>
                    <a:cubicBezTo>
                      <a:pt x="56" y="276"/>
                      <a:pt x="57" y="272"/>
                      <a:pt x="57" y="266"/>
                    </a:cubicBezTo>
                    <a:cubicBezTo>
                      <a:pt x="57" y="263"/>
                      <a:pt x="55" y="261"/>
                      <a:pt x="55" y="25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" name="Freeform 99">
                <a:extLst>
                  <a:ext uri="{FF2B5EF4-FFF2-40B4-BE49-F238E27FC236}">
                    <a16:creationId xmlns:a16="http://schemas.microsoft.com/office/drawing/2014/main" id="{214951C7-B73A-4D9D-8DB7-1E677CAD1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349"/>
                <a:ext cx="1306" cy="349"/>
              </a:xfrm>
              <a:custGeom>
                <a:avLst/>
                <a:gdLst>
                  <a:gd name="T0" fmla="*/ 7583 w 542"/>
                  <a:gd name="T1" fmla="*/ 2022 h 145"/>
                  <a:gd name="T2" fmla="*/ 6887 w 542"/>
                  <a:gd name="T3" fmla="*/ 1309 h 145"/>
                  <a:gd name="T4" fmla="*/ 3790 w 542"/>
                  <a:gd name="T5" fmla="*/ 0 h 145"/>
                  <a:gd name="T6" fmla="*/ 684 w 542"/>
                  <a:gd name="T7" fmla="*/ 1309 h 145"/>
                  <a:gd name="T8" fmla="*/ 0 w 542"/>
                  <a:gd name="T9" fmla="*/ 2022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2" h="145">
                    <a:moveTo>
                      <a:pt x="542" y="145"/>
                    </a:moveTo>
                    <a:cubicBezTo>
                      <a:pt x="526" y="132"/>
                      <a:pt x="506" y="108"/>
                      <a:pt x="492" y="94"/>
                    </a:cubicBezTo>
                    <a:cubicBezTo>
                      <a:pt x="416" y="17"/>
                      <a:pt x="327" y="0"/>
                      <a:pt x="271" y="0"/>
                    </a:cubicBezTo>
                    <a:cubicBezTo>
                      <a:pt x="215" y="0"/>
                      <a:pt x="126" y="17"/>
                      <a:pt x="49" y="94"/>
                    </a:cubicBezTo>
                    <a:cubicBezTo>
                      <a:pt x="36" y="108"/>
                      <a:pt x="16" y="132"/>
                      <a:pt x="0" y="14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5" name="Freeform 100">
                <a:extLst>
                  <a:ext uri="{FF2B5EF4-FFF2-40B4-BE49-F238E27FC236}">
                    <a16:creationId xmlns:a16="http://schemas.microsoft.com/office/drawing/2014/main" id="{4E5645FD-FED5-47C7-8950-DEC390E67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928"/>
                <a:ext cx="419" cy="294"/>
              </a:xfrm>
              <a:custGeom>
                <a:avLst/>
                <a:gdLst>
                  <a:gd name="T0" fmla="*/ 2191 w 174"/>
                  <a:gd name="T1" fmla="*/ 321 h 122"/>
                  <a:gd name="T2" fmla="*/ 2191 w 174"/>
                  <a:gd name="T3" fmla="*/ 1149 h 122"/>
                  <a:gd name="T4" fmla="*/ 1479 w 174"/>
                  <a:gd name="T5" fmla="*/ 1598 h 122"/>
                  <a:gd name="T6" fmla="*/ 573 w 174"/>
                  <a:gd name="T7" fmla="*/ 1639 h 122"/>
                  <a:gd name="T8" fmla="*/ 41 w 174"/>
                  <a:gd name="T9" fmla="*/ 1133 h 122"/>
                  <a:gd name="T10" fmla="*/ 111 w 174"/>
                  <a:gd name="T11" fmla="*/ 675 h 122"/>
                  <a:gd name="T12" fmla="*/ 1103 w 174"/>
                  <a:gd name="T13" fmla="*/ 169 h 122"/>
                  <a:gd name="T14" fmla="*/ 2191 w 174"/>
                  <a:gd name="T15" fmla="*/ 321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4" h="122">
                    <a:moveTo>
                      <a:pt x="157" y="23"/>
                    </a:moveTo>
                    <a:cubicBezTo>
                      <a:pt x="170" y="44"/>
                      <a:pt x="174" y="67"/>
                      <a:pt x="157" y="82"/>
                    </a:cubicBezTo>
                    <a:cubicBezTo>
                      <a:pt x="140" y="96"/>
                      <a:pt x="130" y="107"/>
                      <a:pt x="106" y="114"/>
                    </a:cubicBezTo>
                    <a:cubicBezTo>
                      <a:pt x="82" y="120"/>
                      <a:pt x="71" y="122"/>
                      <a:pt x="41" y="117"/>
                    </a:cubicBezTo>
                    <a:cubicBezTo>
                      <a:pt x="24" y="114"/>
                      <a:pt x="7" y="96"/>
                      <a:pt x="3" y="81"/>
                    </a:cubicBezTo>
                    <a:cubicBezTo>
                      <a:pt x="0" y="71"/>
                      <a:pt x="5" y="57"/>
                      <a:pt x="8" y="48"/>
                    </a:cubicBezTo>
                    <a:cubicBezTo>
                      <a:pt x="15" y="25"/>
                      <a:pt x="57" y="12"/>
                      <a:pt x="79" y="12"/>
                    </a:cubicBezTo>
                    <a:cubicBezTo>
                      <a:pt x="100" y="12"/>
                      <a:pt x="144" y="0"/>
                      <a:pt x="157" y="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6" name="Freeform 101">
                <a:extLst>
                  <a:ext uri="{FF2B5EF4-FFF2-40B4-BE49-F238E27FC236}">
                    <a16:creationId xmlns:a16="http://schemas.microsoft.com/office/drawing/2014/main" id="{B957506C-498E-46FE-B3D4-BA638AC71B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9" y="1428"/>
                <a:ext cx="2842" cy="1276"/>
              </a:xfrm>
              <a:custGeom>
                <a:avLst/>
                <a:gdLst>
                  <a:gd name="T0" fmla="*/ 11122 w 1179"/>
                  <a:gd name="T1" fmla="*/ 844 h 529"/>
                  <a:gd name="T2" fmla="*/ 2104 w 1179"/>
                  <a:gd name="T3" fmla="*/ 1401 h 529"/>
                  <a:gd name="T4" fmla="*/ 1150 w 1179"/>
                  <a:gd name="T5" fmla="*/ 3787 h 529"/>
                  <a:gd name="T6" fmla="*/ 627 w 1179"/>
                  <a:gd name="T7" fmla="*/ 1640 h 529"/>
                  <a:gd name="T8" fmla="*/ 3654 w 1179"/>
                  <a:gd name="T9" fmla="*/ 1640 h 529"/>
                  <a:gd name="T10" fmla="*/ 6246 w 1179"/>
                  <a:gd name="T11" fmla="*/ 1430 h 529"/>
                  <a:gd name="T12" fmla="*/ 6752 w 1179"/>
                  <a:gd name="T13" fmla="*/ 1471 h 529"/>
                  <a:gd name="T14" fmla="*/ 6962 w 1179"/>
                  <a:gd name="T15" fmla="*/ 1372 h 529"/>
                  <a:gd name="T16" fmla="*/ 7309 w 1179"/>
                  <a:gd name="T17" fmla="*/ 1331 h 529"/>
                  <a:gd name="T18" fmla="*/ 7564 w 1179"/>
                  <a:gd name="T19" fmla="*/ 1290 h 529"/>
                  <a:gd name="T20" fmla="*/ 7786 w 1179"/>
                  <a:gd name="T21" fmla="*/ 1262 h 529"/>
                  <a:gd name="T22" fmla="*/ 7972 w 1179"/>
                  <a:gd name="T23" fmla="*/ 1331 h 529"/>
                  <a:gd name="T24" fmla="*/ 8181 w 1179"/>
                  <a:gd name="T25" fmla="*/ 1233 h 529"/>
                  <a:gd name="T26" fmla="*/ 8350 w 1179"/>
                  <a:gd name="T27" fmla="*/ 1303 h 529"/>
                  <a:gd name="T28" fmla="*/ 8639 w 1179"/>
                  <a:gd name="T29" fmla="*/ 1281 h 529"/>
                  <a:gd name="T30" fmla="*/ 8866 w 1179"/>
                  <a:gd name="T31" fmla="*/ 1281 h 529"/>
                  <a:gd name="T32" fmla="*/ 9064 w 1179"/>
                  <a:gd name="T33" fmla="*/ 1322 h 529"/>
                  <a:gd name="T34" fmla="*/ 9302 w 1179"/>
                  <a:gd name="T35" fmla="*/ 1351 h 529"/>
                  <a:gd name="T36" fmla="*/ 9693 w 1179"/>
                  <a:gd name="T37" fmla="*/ 1401 h 529"/>
                  <a:gd name="T38" fmla="*/ 10406 w 1179"/>
                  <a:gd name="T39" fmla="*/ 1401 h 529"/>
                  <a:gd name="T40" fmla="*/ 13504 w 1179"/>
                  <a:gd name="T41" fmla="*/ 1401 h 529"/>
                  <a:gd name="T42" fmla="*/ 16194 w 1179"/>
                  <a:gd name="T43" fmla="*/ 2415 h 529"/>
                  <a:gd name="T44" fmla="*/ 15341 w 1179"/>
                  <a:gd name="T45" fmla="*/ 3927 h 529"/>
                  <a:gd name="T46" fmla="*/ 15649 w 1179"/>
                  <a:gd name="T47" fmla="*/ 2205 h 529"/>
                  <a:gd name="T48" fmla="*/ 14340 w 1179"/>
                  <a:gd name="T49" fmla="*/ 1797 h 529"/>
                  <a:gd name="T50" fmla="*/ 11766 w 1179"/>
                  <a:gd name="T51" fmla="*/ 1896 h 529"/>
                  <a:gd name="T52" fmla="*/ 9919 w 1179"/>
                  <a:gd name="T53" fmla="*/ 1768 h 529"/>
                  <a:gd name="T54" fmla="*/ 9734 w 1179"/>
                  <a:gd name="T55" fmla="*/ 1867 h 529"/>
                  <a:gd name="T56" fmla="*/ 9582 w 1179"/>
                  <a:gd name="T57" fmla="*/ 2077 h 529"/>
                  <a:gd name="T58" fmla="*/ 9203 w 1179"/>
                  <a:gd name="T59" fmla="*/ 2525 h 529"/>
                  <a:gd name="T60" fmla="*/ 9047 w 1179"/>
                  <a:gd name="T61" fmla="*/ 3143 h 529"/>
                  <a:gd name="T62" fmla="*/ 8897 w 1179"/>
                  <a:gd name="T63" fmla="*/ 3428 h 529"/>
                  <a:gd name="T64" fmla="*/ 8757 w 1179"/>
                  <a:gd name="T65" fmla="*/ 3915 h 529"/>
                  <a:gd name="T66" fmla="*/ 8502 w 1179"/>
                  <a:gd name="T67" fmla="*/ 4590 h 529"/>
                  <a:gd name="T68" fmla="*/ 8432 w 1179"/>
                  <a:gd name="T69" fmla="*/ 5266 h 529"/>
                  <a:gd name="T70" fmla="*/ 8391 w 1179"/>
                  <a:gd name="T71" fmla="*/ 5813 h 529"/>
                  <a:gd name="T72" fmla="*/ 8432 w 1179"/>
                  <a:gd name="T73" fmla="*/ 6428 h 529"/>
                  <a:gd name="T74" fmla="*/ 9594 w 1179"/>
                  <a:gd name="T75" fmla="*/ 6947 h 529"/>
                  <a:gd name="T76" fmla="*/ 13434 w 1179"/>
                  <a:gd name="T77" fmla="*/ 1838 h 529"/>
                  <a:gd name="T78" fmla="*/ 14579 w 1179"/>
                  <a:gd name="T79" fmla="*/ 2904 h 529"/>
                  <a:gd name="T80" fmla="*/ 8140 w 1179"/>
                  <a:gd name="T81" fmla="*/ 6720 h 529"/>
                  <a:gd name="T82" fmla="*/ 8095 w 1179"/>
                  <a:gd name="T83" fmla="*/ 5992 h 529"/>
                  <a:gd name="T84" fmla="*/ 8123 w 1179"/>
                  <a:gd name="T85" fmla="*/ 5336 h 529"/>
                  <a:gd name="T86" fmla="*/ 8054 w 1179"/>
                  <a:gd name="T87" fmla="*/ 4812 h 529"/>
                  <a:gd name="T88" fmla="*/ 7955 w 1179"/>
                  <a:gd name="T89" fmla="*/ 4294 h 529"/>
                  <a:gd name="T90" fmla="*/ 7815 w 1179"/>
                  <a:gd name="T91" fmla="*/ 3985 h 529"/>
                  <a:gd name="T92" fmla="*/ 7646 w 1179"/>
                  <a:gd name="T93" fmla="*/ 3589 h 529"/>
                  <a:gd name="T94" fmla="*/ 7646 w 1179"/>
                  <a:gd name="T95" fmla="*/ 3309 h 529"/>
                  <a:gd name="T96" fmla="*/ 7576 w 1179"/>
                  <a:gd name="T97" fmla="*/ 3044 h 529"/>
                  <a:gd name="T98" fmla="*/ 7357 w 1179"/>
                  <a:gd name="T99" fmla="*/ 2694 h 529"/>
                  <a:gd name="T100" fmla="*/ 7258 w 1179"/>
                  <a:gd name="T101" fmla="*/ 2456 h 529"/>
                  <a:gd name="T102" fmla="*/ 7101 w 1179"/>
                  <a:gd name="T103" fmla="*/ 2217 h 529"/>
                  <a:gd name="T104" fmla="*/ 7019 w 1179"/>
                  <a:gd name="T105" fmla="*/ 2077 h 529"/>
                  <a:gd name="T106" fmla="*/ 6834 w 1179"/>
                  <a:gd name="T107" fmla="*/ 1908 h 529"/>
                  <a:gd name="T108" fmla="*/ 6653 w 1179"/>
                  <a:gd name="T109" fmla="*/ 1768 h 529"/>
                  <a:gd name="T110" fmla="*/ 5166 w 1179"/>
                  <a:gd name="T111" fmla="*/ 1768 h 529"/>
                  <a:gd name="T112" fmla="*/ 2435 w 1179"/>
                  <a:gd name="T113" fmla="*/ 1838 h 529"/>
                  <a:gd name="T114" fmla="*/ 882 w 1179"/>
                  <a:gd name="T115" fmla="*/ 2176 h 529"/>
                  <a:gd name="T116" fmla="*/ 1986 w 1179"/>
                  <a:gd name="T117" fmla="*/ 3032 h 529"/>
                  <a:gd name="T118" fmla="*/ 2225 w 1179"/>
                  <a:gd name="T119" fmla="*/ 2019 h 529"/>
                  <a:gd name="T120" fmla="*/ 6711 w 1179"/>
                  <a:gd name="T121" fmla="*/ 4870 h 52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179" h="529">
                    <a:moveTo>
                      <a:pt x="1142" y="109"/>
                    </a:moveTo>
                    <a:cubicBezTo>
                      <a:pt x="1105" y="72"/>
                      <a:pt x="1053" y="93"/>
                      <a:pt x="1033" y="93"/>
                    </a:cubicBezTo>
                    <a:cubicBezTo>
                      <a:pt x="1013" y="93"/>
                      <a:pt x="994" y="88"/>
                      <a:pt x="963" y="91"/>
                    </a:cubicBezTo>
                    <a:cubicBezTo>
                      <a:pt x="933" y="93"/>
                      <a:pt x="909" y="112"/>
                      <a:pt x="881" y="116"/>
                    </a:cubicBezTo>
                    <a:cubicBezTo>
                      <a:pt x="853" y="120"/>
                      <a:pt x="819" y="75"/>
                      <a:pt x="794" y="60"/>
                    </a:cubicBezTo>
                    <a:cubicBezTo>
                      <a:pt x="733" y="16"/>
                      <a:pt x="663" y="0"/>
                      <a:pt x="590" y="0"/>
                    </a:cubicBezTo>
                    <a:cubicBezTo>
                      <a:pt x="517" y="0"/>
                      <a:pt x="447" y="16"/>
                      <a:pt x="386" y="60"/>
                    </a:cubicBezTo>
                    <a:cubicBezTo>
                      <a:pt x="361" y="75"/>
                      <a:pt x="327" y="120"/>
                      <a:pt x="299" y="116"/>
                    </a:cubicBezTo>
                    <a:cubicBezTo>
                      <a:pt x="271" y="112"/>
                      <a:pt x="250" y="100"/>
                      <a:pt x="219" y="97"/>
                    </a:cubicBezTo>
                    <a:cubicBezTo>
                      <a:pt x="188" y="95"/>
                      <a:pt x="170" y="100"/>
                      <a:pt x="150" y="100"/>
                    </a:cubicBezTo>
                    <a:cubicBezTo>
                      <a:pt x="130" y="100"/>
                      <a:pt x="75" y="72"/>
                      <a:pt x="38" y="109"/>
                    </a:cubicBezTo>
                    <a:cubicBezTo>
                      <a:pt x="0" y="147"/>
                      <a:pt x="6" y="209"/>
                      <a:pt x="56" y="252"/>
                    </a:cubicBezTo>
                    <a:cubicBezTo>
                      <a:pt x="72" y="264"/>
                      <a:pt x="74" y="275"/>
                      <a:pt x="71" y="285"/>
                    </a:cubicBezTo>
                    <a:cubicBezTo>
                      <a:pt x="69" y="296"/>
                      <a:pt x="85" y="295"/>
                      <a:pt x="84" y="282"/>
                    </a:cubicBezTo>
                    <a:cubicBezTo>
                      <a:pt x="83" y="278"/>
                      <a:pt x="82" y="274"/>
                      <a:pt x="82" y="270"/>
                    </a:cubicBezTo>
                    <a:cubicBezTo>
                      <a:pt x="82" y="270"/>
                      <a:pt x="83" y="270"/>
                      <a:pt x="82" y="270"/>
                    </a:cubicBezTo>
                    <a:cubicBezTo>
                      <a:pt x="80" y="260"/>
                      <a:pt x="73" y="252"/>
                      <a:pt x="62" y="244"/>
                    </a:cubicBezTo>
                    <a:cubicBezTo>
                      <a:pt x="63" y="245"/>
                      <a:pt x="63" y="245"/>
                      <a:pt x="63" y="245"/>
                    </a:cubicBezTo>
                    <a:cubicBezTo>
                      <a:pt x="39" y="224"/>
                      <a:pt x="25" y="198"/>
                      <a:pt x="24" y="172"/>
                    </a:cubicBezTo>
                    <a:cubicBezTo>
                      <a:pt x="23" y="151"/>
                      <a:pt x="30" y="131"/>
                      <a:pt x="45" y="117"/>
                    </a:cubicBezTo>
                    <a:cubicBezTo>
                      <a:pt x="69" y="92"/>
                      <a:pt x="103" y="100"/>
                      <a:pt x="127" y="106"/>
                    </a:cubicBezTo>
                    <a:cubicBezTo>
                      <a:pt x="137" y="108"/>
                      <a:pt x="144" y="110"/>
                      <a:pt x="150" y="110"/>
                    </a:cubicBezTo>
                    <a:cubicBezTo>
                      <a:pt x="158" y="110"/>
                      <a:pt x="165" y="109"/>
                      <a:pt x="173" y="109"/>
                    </a:cubicBezTo>
                    <a:cubicBezTo>
                      <a:pt x="186" y="107"/>
                      <a:pt x="200" y="106"/>
                      <a:pt x="218" y="107"/>
                    </a:cubicBezTo>
                    <a:cubicBezTo>
                      <a:pt x="234" y="109"/>
                      <a:pt x="247" y="113"/>
                      <a:pt x="261" y="117"/>
                    </a:cubicBezTo>
                    <a:cubicBezTo>
                      <a:pt x="272" y="121"/>
                      <a:pt x="284" y="124"/>
                      <a:pt x="298" y="126"/>
                    </a:cubicBezTo>
                    <a:cubicBezTo>
                      <a:pt x="313" y="125"/>
                      <a:pt x="325" y="128"/>
                      <a:pt x="339" y="119"/>
                    </a:cubicBezTo>
                    <a:cubicBezTo>
                      <a:pt x="353" y="110"/>
                      <a:pt x="371" y="109"/>
                      <a:pt x="388" y="109"/>
                    </a:cubicBezTo>
                    <a:cubicBezTo>
                      <a:pt x="405" y="109"/>
                      <a:pt x="402" y="109"/>
                      <a:pt x="414" y="106"/>
                    </a:cubicBezTo>
                    <a:cubicBezTo>
                      <a:pt x="426" y="103"/>
                      <a:pt x="437" y="102"/>
                      <a:pt x="446" y="102"/>
                    </a:cubicBezTo>
                    <a:cubicBezTo>
                      <a:pt x="455" y="102"/>
                      <a:pt x="459" y="106"/>
                      <a:pt x="467" y="105"/>
                    </a:cubicBezTo>
                    <a:cubicBezTo>
                      <a:pt x="467" y="105"/>
                      <a:pt x="468" y="105"/>
                      <a:pt x="468" y="105"/>
                    </a:cubicBezTo>
                    <a:cubicBezTo>
                      <a:pt x="471" y="104"/>
                      <a:pt x="474" y="103"/>
                      <a:pt x="476" y="102"/>
                    </a:cubicBezTo>
                    <a:cubicBezTo>
                      <a:pt x="477" y="103"/>
                      <a:pt x="477" y="103"/>
                      <a:pt x="477" y="103"/>
                    </a:cubicBezTo>
                    <a:cubicBezTo>
                      <a:pt x="479" y="104"/>
                      <a:pt x="480" y="106"/>
                      <a:pt x="482" y="105"/>
                    </a:cubicBezTo>
                    <a:cubicBezTo>
                      <a:pt x="484" y="104"/>
                      <a:pt x="483" y="102"/>
                      <a:pt x="483" y="101"/>
                    </a:cubicBezTo>
                    <a:cubicBezTo>
                      <a:pt x="486" y="100"/>
                      <a:pt x="489" y="99"/>
                      <a:pt x="492" y="99"/>
                    </a:cubicBezTo>
                    <a:cubicBezTo>
                      <a:pt x="493" y="99"/>
                      <a:pt x="493" y="99"/>
                      <a:pt x="493" y="99"/>
                    </a:cubicBezTo>
                    <a:cubicBezTo>
                      <a:pt x="494" y="101"/>
                      <a:pt x="492" y="107"/>
                      <a:pt x="498" y="105"/>
                    </a:cubicBezTo>
                    <a:cubicBezTo>
                      <a:pt x="498" y="102"/>
                      <a:pt x="496" y="100"/>
                      <a:pt x="497" y="98"/>
                    </a:cubicBezTo>
                    <a:cubicBezTo>
                      <a:pt x="499" y="97"/>
                      <a:pt x="501" y="97"/>
                      <a:pt x="503" y="96"/>
                    </a:cubicBezTo>
                    <a:cubicBezTo>
                      <a:pt x="504" y="97"/>
                      <a:pt x="505" y="102"/>
                      <a:pt x="508" y="100"/>
                    </a:cubicBezTo>
                    <a:cubicBezTo>
                      <a:pt x="509" y="99"/>
                      <a:pt x="509" y="97"/>
                      <a:pt x="509" y="95"/>
                    </a:cubicBezTo>
                    <a:cubicBezTo>
                      <a:pt x="512" y="95"/>
                      <a:pt x="515" y="94"/>
                      <a:pt x="518" y="94"/>
                    </a:cubicBezTo>
                    <a:cubicBezTo>
                      <a:pt x="519" y="93"/>
                      <a:pt x="521" y="95"/>
                      <a:pt x="522" y="95"/>
                    </a:cubicBezTo>
                    <a:cubicBezTo>
                      <a:pt x="522" y="97"/>
                      <a:pt x="523" y="98"/>
                      <a:pt x="525" y="97"/>
                    </a:cubicBezTo>
                    <a:cubicBezTo>
                      <a:pt x="527" y="96"/>
                      <a:pt x="527" y="95"/>
                      <a:pt x="527" y="94"/>
                    </a:cubicBezTo>
                    <a:cubicBezTo>
                      <a:pt x="527" y="93"/>
                      <a:pt x="528" y="92"/>
                      <a:pt x="528" y="92"/>
                    </a:cubicBezTo>
                    <a:cubicBezTo>
                      <a:pt x="531" y="92"/>
                      <a:pt x="534" y="91"/>
                      <a:pt x="537" y="91"/>
                    </a:cubicBezTo>
                    <a:cubicBezTo>
                      <a:pt x="538" y="91"/>
                      <a:pt x="540" y="92"/>
                      <a:pt x="540" y="92"/>
                    </a:cubicBezTo>
                    <a:cubicBezTo>
                      <a:pt x="540" y="94"/>
                      <a:pt x="541" y="96"/>
                      <a:pt x="543" y="96"/>
                    </a:cubicBezTo>
                    <a:cubicBezTo>
                      <a:pt x="548" y="97"/>
                      <a:pt x="544" y="92"/>
                      <a:pt x="545" y="90"/>
                    </a:cubicBezTo>
                    <a:cubicBezTo>
                      <a:pt x="545" y="90"/>
                      <a:pt x="545" y="90"/>
                      <a:pt x="545" y="90"/>
                    </a:cubicBezTo>
                    <a:cubicBezTo>
                      <a:pt x="548" y="89"/>
                      <a:pt x="550" y="89"/>
                      <a:pt x="552" y="89"/>
                    </a:cubicBezTo>
                    <a:cubicBezTo>
                      <a:pt x="553" y="89"/>
                      <a:pt x="555" y="90"/>
                      <a:pt x="556" y="90"/>
                    </a:cubicBezTo>
                    <a:cubicBezTo>
                      <a:pt x="556" y="92"/>
                      <a:pt x="556" y="94"/>
                      <a:pt x="560" y="92"/>
                    </a:cubicBezTo>
                    <a:cubicBezTo>
                      <a:pt x="559" y="91"/>
                      <a:pt x="559" y="89"/>
                      <a:pt x="559" y="88"/>
                    </a:cubicBezTo>
                    <a:cubicBezTo>
                      <a:pt x="561" y="88"/>
                      <a:pt x="563" y="88"/>
                      <a:pt x="564" y="87"/>
                    </a:cubicBezTo>
                    <a:cubicBezTo>
                      <a:pt x="565" y="87"/>
                      <a:pt x="568" y="89"/>
                      <a:pt x="568" y="89"/>
                    </a:cubicBezTo>
                    <a:cubicBezTo>
                      <a:pt x="568" y="91"/>
                      <a:pt x="568" y="94"/>
                      <a:pt x="569" y="95"/>
                    </a:cubicBezTo>
                    <a:cubicBezTo>
                      <a:pt x="573" y="97"/>
                      <a:pt x="574" y="94"/>
                      <a:pt x="574" y="92"/>
                    </a:cubicBezTo>
                    <a:cubicBezTo>
                      <a:pt x="574" y="91"/>
                      <a:pt x="574" y="90"/>
                      <a:pt x="574" y="89"/>
                    </a:cubicBezTo>
                    <a:cubicBezTo>
                      <a:pt x="574" y="88"/>
                      <a:pt x="575" y="87"/>
                      <a:pt x="576" y="87"/>
                    </a:cubicBezTo>
                    <a:cubicBezTo>
                      <a:pt x="578" y="86"/>
                      <a:pt x="580" y="86"/>
                      <a:pt x="581" y="86"/>
                    </a:cubicBezTo>
                    <a:cubicBezTo>
                      <a:pt x="582" y="86"/>
                      <a:pt x="584" y="87"/>
                      <a:pt x="584" y="88"/>
                    </a:cubicBezTo>
                    <a:cubicBezTo>
                      <a:pt x="585" y="89"/>
                      <a:pt x="586" y="90"/>
                      <a:pt x="588" y="89"/>
                    </a:cubicBezTo>
                    <a:cubicBezTo>
                      <a:pt x="589" y="89"/>
                      <a:pt x="589" y="88"/>
                      <a:pt x="589" y="86"/>
                    </a:cubicBezTo>
                    <a:cubicBezTo>
                      <a:pt x="590" y="86"/>
                      <a:pt x="591" y="86"/>
                      <a:pt x="592" y="86"/>
                    </a:cubicBezTo>
                    <a:cubicBezTo>
                      <a:pt x="593" y="86"/>
                      <a:pt x="595" y="87"/>
                      <a:pt x="595" y="88"/>
                    </a:cubicBezTo>
                    <a:cubicBezTo>
                      <a:pt x="595" y="90"/>
                      <a:pt x="595" y="92"/>
                      <a:pt x="596" y="93"/>
                    </a:cubicBezTo>
                    <a:cubicBezTo>
                      <a:pt x="601" y="97"/>
                      <a:pt x="601" y="92"/>
                      <a:pt x="601" y="88"/>
                    </a:cubicBezTo>
                    <a:cubicBezTo>
                      <a:pt x="601" y="87"/>
                      <a:pt x="603" y="86"/>
                      <a:pt x="603" y="86"/>
                    </a:cubicBezTo>
                    <a:cubicBezTo>
                      <a:pt x="605" y="86"/>
                      <a:pt x="606" y="86"/>
                      <a:pt x="608" y="87"/>
                    </a:cubicBezTo>
                    <a:cubicBezTo>
                      <a:pt x="608" y="87"/>
                      <a:pt x="610" y="88"/>
                      <a:pt x="610" y="89"/>
                    </a:cubicBezTo>
                    <a:cubicBezTo>
                      <a:pt x="612" y="95"/>
                      <a:pt x="617" y="96"/>
                      <a:pt x="617" y="91"/>
                    </a:cubicBezTo>
                    <a:cubicBezTo>
                      <a:pt x="617" y="90"/>
                      <a:pt x="617" y="89"/>
                      <a:pt x="617" y="88"/>
                    </a:cubicBezTo>
                    <a:cubicBezTo>
                      <a:pt x="617" y="88"/>
                      <a:pt x="617" y="88"/>
                      <a:pt x="618" y="88"/>
                    </a:cubicBezTo>
                    <a:cubicBezTo>
                      <a:pt x="618" y="87"/>
                      <a:pt x="619" y="87"/>
                      <a:pt x="619" y="87"/>
                    </a:cubicBezTo>
                    <a:cubicBezTo>
                      <a:pt x="623" y="88"/>
                      <a:pt x="627" y="88"/>
                      <a:pt x="630" y="88"/>
                    </a:cubicBezTo>
                    <a:cubicBezTo>
                      <a:pt x="631" y="88"/>
                      <a:pt x="633" y="90"/>
                      <a:pt x="633" y="91"/>
                    </a:cubicBezTo>
                    <a:cubicBezTo>
                      <a:pt x="633" y="92"/>
                      <a:pt x="634" y="93"/>
                      <a:pt x="634" y="93"/>
                    </a:cubicBezTo>
                    <a:cubicBezTo>
                      <a:pt x="638" y="98"/>
                      <a:pt x="638" y="94"/>
                      <a:pt x="638" y="91"/>
                    </a:cubicBezTo>
                    <a:cubicBezTo>
                      <a:pt x="638" y="90"/>
                      <a:pt x="640" y="89"/>
                      <a:pt x="641" y="89"/>
                    </a:cubicBezTo>
                    <a:cubicBezTo>
                      <a:pt x="642" y="89"/>
                      <a:pt x="643" y="90"/>
                      <a:pt x="644" y="90"/>
                    </a:cubicBezTo>
                    <a:cubicBezTo>
                      <a:pt x="644" y="93"/>
                      <a:pt x="644" y="96"/>
                      <a:pt x="647" y="94"/>
                    </a:cubicBezTo>
                    <a:cubicBezTo>
                      <a:pt x="647" y="93"/>
                      <a:pt x="647" y="93"/>
                      <a:pt x="647" y="92"/>
                    </a:cubicBezTo>
                    <a:cubicBezTo>
                      <a:pt x="647" y="91"/>
                      <a:pt x="648" y="90"/>
                      <a:pt x="649" y="90"/>
                    </a:cubicBezTo>
                    <a:cubicBezTo>
                      <a:pt x="653" y="91"/>
                      <a:pt x="657" y="91"/>
                      <a:pt x="661" y="92"/>
                    </a:cubicBezTo>
                    <a:cubicBezTo>
                      <a:pt x="661" y="92"/>
                      <a:pt x="662" y="92"/>
                      <a:pt x="662" y="92"/>
                    </a:cubicBezTo>
                    <a:cubicBezTo>
                      <a:pt x="663" y="93"/>
                      <a:pt x="663" y="94"/>
                      <a:pt x="664" y="96"/>
                    </a:cubicBezTo>
                    <a:cubicBezTo>
                      <a:pt x="665" y="97"/>
                      <a:pt x="667" y="100"/>
                      <a:pt x="669" y="99"/>
                    </a:cubicBezTo>
                    <a:cubicBezTo>
                      <a:pt x="671" y="98"/>
                      <a:pt x="671" y="97"/>
                      <a:pt x="671" y="96"/>
                    </a:cubicBezTo>
                    <a:cubicBezTo>
                      <a:pt x="671" y="95"/>
                      <a:pt x="673" y="94"/>
                      <a:pt x="674" y="94"/>
                    </a:cubicBezTo>
                    <a:cubicBezTo>
                      <a:pt x="678" y="95"/>
                      <a:pt x="682" y="95"/>
                      <a:pt x="685" y="96"/>
                    </a:cubicBezTo>
                    <a:cubicBezTo>
                      <a:pt x="687" y="99"/>
                      <a:pt x="688" y="102"/>
                      <a:pt x="692" y="100"/>
                    </a:cubicBezTo>
                    <a:cubicBezTo>
                      <a:pt x="693" y="100"/>
                      <a:pt x="696" y="98"/>
                      <a:pt x="696" y="98"/>
                    </a:cubicBezTo>
                    <a:cubicBezTo>
                      <a:pt x="700" y="99"/>
                      <a:pt x="704" y="100"/>
                      <a:pt x="707" y="101"/>
                    </a:cubicBezTo>
                    <a:cubicBezTo>
                      <a:pt x="707" y="101"/>
                      <a:pt x="707" y="101"/>
                      <a:pt x="707" y="101"/>
                    </a:cubicBezTo>
                    <a:cubicBezTo>
                      <a:pt x="708" y="102"/>
                      <a:pt x="714" y="105"/>
                      <a:pt x="717" y="104"/>
                    </a:cubicBezTo>
                    <a:cubicBezTo>
                      <a:pt x="726" y="100"/>
                      <a:pt x="731" y="96"/>
                      <a:pt x="743" y="100"/>
                    </a:cubicBezTo>
                    <a:cubicBezTo>
                      <a:pt x="755" y="104"/>
                      <a:pt x="757" y="97"/>
                      <a:pt x="774" y="99"/>
                    </a:cubicBezTo>
                    <a:cubicBezTo>
                      <a:pt x="791" y="101"/>
                      <a:pt x="796" y="104"/>
                      <a:pt x="814" y="108"/>
                    </a:cubicBezTo>
                    <a:cubicBezTo>
                      <a:pt x="834" y="113"/>
                      <a:pt x="861" y="128"/>
                      <a:pt x="882" y="126"/>
                    </a:cubicBezTo>
                    <a:cubicBezTo>
                      <a:pt x="896" y="124"/>
                      <a:pt x="904" y="120"/>
                      <a:pt x="916" y="117"/>
                    </a:cubicBezTo>
                    <a:cubicBezTo>
                      <a:pt x="930" y="113"/>
                      <a:pt x="949" y="102"/>
                      <a:pt x="964" y="100"/>
                    </a:cubicBezTo>
                    <a:cubicBezTo>
                      <a:pt x="983" y="99"/>
                      <a:pt x="996" y="101"/>
                      <a:pt x="1009" y="102"/>
                    </a:cubicBezTo>
                    <a:cubicBezTo>
                      <a:pt x="1017" y="103"/>
                      <a:pt x="1025" y="103"/>
                      <a:pt x="1033" y="103"/>
                    </a:cubicBezTo>
                    <a:cubicBezTo>
                      <a:pt x="1039" y="103"/>
                      <a:pt x="1046" y="102"/>
                      <a:pt x="1055" y="100"/>
                    </a:cubicBezTo>
                    <a:cubicBezTo>
                      <a:pt x="1080" y="94"/>
                      <a:pt x="1111" y="92"/>
                      <a:pt x="1135" y="117"/>
                    </a:cubicBezTo>
                    <a:cubicBezTo>
                      <a:pt x="1150" y="131"/>
                      <a:pt x="1157" y="151"/>
                      <a:pt x="1156" y="172"/>
                    </a:cubicBezTo>
                    <a:cubicBezTo>
                      <a:pt x="1155" y="198"/>
                      <a:pt x="1141" y="224"/>
                      <a:pt x="1117" y="245"/>
                    </a:cubicBezTo>
                    <a:cubicBezTo>
                      <a:pt x="1117" y="244"/>
                      <a:pt x="1117" y="244"/>
                      <a:pt x="1117" y="244"/>
                    </a:cubicBezTo>
                    <a:cubicBezTo>
                      <a:pt x="1107" y="252"/>
                      <a:pt x="1100" y="260"/>
                      <a:pt x="1098" y="270"/>
                    </a:cubicBezTo>
                    <a:cubicBezTo>
                      <a:pt x="1098" y="270"/>
                      <a:pt x="1098" y="270"/>
                      <a:pt x="1098" y="270"/>
                    </a:cubicBezTo>
                    <a:cubicBezTo>
                      <a:pt x="1097" y="274"/>
                      <a:pt x="1096" y="277"/>
                      <a:pt x="1095" y="280"/>
                    </a:cubicBezTo>
                    <a:cubicBezTo>
                      <a:pt x="1086" y="294"/>
                      <a:pt x="1111" y="296"/>
                      <a:pt x="1109" y="285"/>
                    </a:cubicBezTo>
                    <a:cubicBezTo>
                      <a:pt x="1106" y="275"/>
                      <a:pt x="1107" y="264"/>
                      <a:pt x="1123" y="252"/>
                    </a:cubicBezTo>
                    <a:cubicBezTo>
                      <a:pt x="1174" y="209"/>
                      <a:pt x="1179" y="147"/>
                      <a:pt x="1142" y="109"/>
                    </a:cubicBezTo>
                    <a:close/>
                    <a:moveTo>
                      <a:pt x="1117" y="156"/>
                    </a:moveTo>
                    <a:cubicBezTo>
                      <a:pt x="1117" y="157"/>
                      <a:pt x="1117" y="157"/>
                      <a:pt x="1117" y="157"/>
                    </a:cubicBezTo>
                    <a:cubicBezTo>
                      <a:pt x="1117" y="155"/>
                      <a:pt x="1117" y="155"/>
                      <a:pt x="1117" y="155"/>
                    </a:cubicBezTo>
                    <a:cubicBezTo>
                      <a:pt x="1117" y="155"/>
                      <a:pt x="1117" y="156"/>
                      <a:pt x="1117" y="156"/>
                    </a:cubicBezTo>
                    <a:cubicBezTo>
                      <a:pt x="1117" y="149"/>
                      <a:pt x="1113" y="139"/>
                      <a:pt x="1106" y="133"/>
                    </a:cubicBezTo>
                    <a:cubicBezTo>
                      <a:pt x="1097" y="126"/>
                      <a:pt x="1087" y="120"/>
                      <a:pt x="1073" y="124"/>
                    </a:cubicBezTo>
                    <a:cubicBezTo>
                      <a:pt x="1052" y="129"/>
                      <a:pt x="1042" y="129"/>
                      <a:pt x="1024" y="128"/>
                    </a:cubicBezTo>
                    <a:cubicBezTo>
                      <a:pt x="1018" y="127"/>
                      <a:pt x="1014" y="126"/>
                      <a:pt x="1008" y="125"/>
                    </a:cubicBezTo>
                    <a:cubicBezTo>
                      <a:pt x="997" y="122"/>
                      <a:pt x="984" y="119"/>
                      <a:pt x="959" y="121"/>
                    </a:cubicBezTo>
                    <a:cubicBezTo>
                      <a:pt x="940" y="122"/>
                      <a:pt x="922" y="130"/>
                      <a:pt x="911" y="135"/>
                    </a:cubicBezTo>
                    <a:cubicBezTo>
                      <a:pt x="900" y="139"/>
                      <a:pt x="893" y="147"/>
                      <a:pt x="878" y="146"/>
                    </a:cubicBezTo>
                    <a:cubicBezTo>
                      <a:pt x="863" y="146"/>
                      <a:pt x="851" y="140"/>
                      <a:pt x="840" y="135"/>
                    </a:cubicBezTo>
                    <a:cubicBezTo>
                      <a:pt x="831" y="131"/>
                      <a:pt x="818" y="122"/>
                      <a:pt x="800" y="118"/>
                    </a:cubicBezTo>
                    <a:cubicBezTo>
                      <a:pt x="779" y="116"/>
                      <a:pt x="770" y="117"/>
                      <a:pt x="758" y="114"/>
                    </a:cubicBezTo>
                    <a:cubicBezTo>
                      <a:pt x="746" y="111"/>
                      <a:pt x="740" y="117"/>
                      <a:pt x="731" y="117"/>
                    </a:cubicBezTo>
                    <a:cubicBezTo>
                      <a:pt x="722" y="117"/>
                      <a:pt x="721" y="121"/>
                      <a:pt x="712" y="124"/>
                    </a:cubicBezTo>
                    <a:cubicBezTo>
                      <a:pt x="710" y="126"/>
                      <a:pt x="709" y="127"/>
                      <a:pt x="708" y="126"/>
                    </a:cubicBezTo>
                    <a:cubicBezTo>
                      <a:pt x="707" y="126"/>
                      <a:pt x="706" y="126"/>
                      <a:pt x="705" y="126"/>
                    </a:cubicBezTo>
                    <a:cubicBezTo>
                      <a:pt x="704" y="126"/>
                      <a:pt x="704" y="126"/>
                      <a:pt x="703" y="127"/>
                    </a:cubicBezTo>
                    <a:cubicBezTo>
                      <a:pt x="703" y="127"/>
                      <a:pt x="703" y="127"/>
                      <a:pt x="703" y="128"/>
                    </a:cubicBezTo>
                    <a:cubicBezTo>
                      <a:pt x="702" y="130"/>
                      <a:pt x="705" y="135"/>
                      <a:pt x="700" y="135"/>
                    </a:cubicBezTo>
                    <a:cubicBezTo>
                      <a:pt x="699" y="135"/>
                      <a:pt x="697" y="134"/>
                      <a:pt x="695" y="133"/>
                    </a:cubicBezTo>
                    <a:cubicBezTo>
                      <a:pt x="694" y="134"/>
                      <a:pt x="693" y="135"/>
                      <a:pt x="692" y="136"/>
                    </a:cubicBezTo>
                    <a:cubicBezTo>
                      <a:pt x="692" y="138"/>
                      <a:pt x="694" y="140"/>
                      <a:pt x="692" y="141"/>
                    </a:cubicBezTo>
                    <a:cubicBezTo>
                      <a:pt x="690" y="143"/>
                      <a:pt x="688" y="142"/>
                      <a:pt x="686" y="141"/>
                    </a:cubicBezTo>
                    <a:cubicBezTo>
                      <a:pt x="685" y="142"/>
                      <a:pt x="684" y="144"/>
                      <a:pt x="682" y="145"/>
                    </a:cubicBezTo>
                    <a:cubicBezTo>
                      <a:pt x="683" y="146"/>
                      <a:pt x="684" y="147"/>
                      <a:pt x="684" y="148"/>
                    </a:cubicBezTo>
                    <a:cubicBezTo>
                      <a:pt x="681" y="152"/>
                      <a:pt x="677" y="148"/>
                      <a:pt x="676" y="151"/>
                    </a:cubicBezTo>
                    <a:cubicBezTo>
                      <a:pt x="674" y="153"/>
                      <a:pt x="675" y="156"/>
                      <a:pt x="674" y="159"/>
                    </a:cubicBezTo>
                    <a:cubicBezTo>
                      <a:pt x="672" y="162"/>
                      <a:pt x="667" y="161"/>
                      <a:pt x="667" y="165"/>
                    </a:cubicBezTo>
                    <a:cubicBezTo>
                      <a:pt x="666" y="169"/>
                      <a:pt x="667" y="172"/>
                      <a:pt x="665" y="176"/>
                    </a:cubicBezTo>
                    <a:cubicBezTo>
                      <a:pt x="662" y="180"/>
                      <a:pt x="659" y="176"/>
                      <a:pt x="657" y="180"/>
                    </a:cubicBezTo>
                    <a:cubicBezTo>
                      <a:pt x="655" y="185"/>
                      <a:pt x="658" y="186"/>
                      <a:pt x="656" y="191"/>
                    </a:cubicBezTo>
                    <a:cubicBezTo>
                      <a:pt x="655" y="196"/>
                      <a:pt x="649" y="194"/>
                      <a:pt x="648" y="197"/>
                    </a:cubicBezTo>
                    <a:cubicBezTo>
                      <a:pt x="647" y="199"/>
                      <a:pt x="651" y="202"/>
                      <a:pt x="650" y="206"/>
                    </a:cubicBezTo>
                    <a:cubicBezTo>
                      <a:pt x="649" y="210"/>
                      <a:pt x="644" y="209"/>
                      <a:pt x="643" y="213"/>
                    </a:cubicBezTo>
                    <a:cubicBezTo>
                      <a:pt x="643" y="217"/>
                      <a:pt x="648" y="221"/>
                      <a:pt x="646" y="224"/>
                    </a:cubicBezTo>
                    <a:cubicBezTo>
                      <a:pt x="644" y="228"/>
                      <a:pt x="642" y="226"/>
                      <a:pt x="641" y="228"/>
                    </a:cubicBezTo>
                    <a:cubicBezTo>
                      <a:pt x="638" y="230"/>
                      <a:pt x="643" y="236"/>
                      <a:pt x="640" y="236"/>
                    </a:cubicBezTo>
                    <a:cubicBezTo>
                      <a:pt x="639" y="235"/>
                      <a:pt x="634" y="234"/>
                      <a:pt x="634" y="236"/>
                    </a:cubicBezTo>
                    <a:cubicBezTo>
                      <a:pt x="634" y="237"/>
                      <a:pt x="633" y="239"/>
                      <a:pt x="633" y="241"/>
                    </a:cubicBezTo>
                    <a:cubicBezTo>
                      <a:pt x="634" y="241"/>
                      <a:pt x="635" y="242"/>
                      <a:pt x="635" y="244"/>
                    </a:cubicBezTo>
                    <a:cubicBezTo>
                      <a:pt x="636" y="246"/>
                      <a:pt x="637" y="252"/>
                      <a:pt x="636" y="254"/>
                    </a:cubicBezTo>
                    <a:cubicBezTo>
                      <a:pt x="635" y="255"/>
                      <a:pt x="635" y="255"/>
                      <a:pt x="634" y="256"/>
                    </a:cubicBezTo>
                    <a:cubicBezTo>
                      <a:pt x="634" y="256"/>
                      <a:pt x="634" y="256"/>
                      <a:pt x="634" y="256"/>
                    </a:cubicBezTo>
                    <a:cubicBezTo>
                      <a:pt x="632" y="261"/>
                      <a:pt x="626" y="262"/>
                      <a:pt x="626" y="267"/>
                    </a:cubicBezTo>
                    <a:cubicBezTo>
                      <a:pt x="626" y="273"/>
                      <a:pt x="626" y="275"/>
                      <a:pt x="625" y="279"/>
                    </a:cubicBezTo>
                    <a:cubicBezTo>
                      <a:pt x="624" y="283"/>
                      <a:pt x="620" y="284"/>
                      <a:pt x="621" y="288"/>
                    </a:cubicBezTo>
                    <a:cubicBezTo>
                      <a:pt x="621" y="292"/>
                      <a:pt x="624" y="295"/>
                      <a:pt x="621" y="299"/>
                    </a:cubicBezTo>
                    <a:cubicBezTo>
                      <a:pt x="618" y="302"/>
                      <a:pt x="616" y="300"/>
                      <a:pt x="615" y="304"/>
                    </a:cubicBezTo>
                    <a:cubicBezTo>
                      <a:pt x="615" y="308"/>
                      <a:pt x="616" y="315"/>
                      <a:pt x="614" y="318"/>
                    </a:cubicBezTo>
                    <a:cubicBezTo>
                      <a:pt x="613" y="320"/>
                      <a:pt x="608" y="323"/>
                      <a:pt x="607" y="327"/>
                    </a:cubicBezTo>
                    <a:cubicBezTo>
                      <a:pt x="606" y="331"/>
                      <a:pt x="609" y="331"/>
                      <a:pt x="609" y="336"/>
                    </a:cubicBezTo>
                    <a:cubicBezTo>
                      <a:pt x="608" y="340"/>
                      <a:pt x="603" y="340"/>
                      <a:pt x="602" y="343"/>
                    </a:cubicBezTo>
                    <a:cubicBezTo>
                      <a:pt x="600" y="347"/>
                      <a:pt x="603" y="349"/>
                      <a:pt x="603" y="353"/>
                    </a:cubicBezTo>
                    <a:cubicBezTo>
                      <a:pt x="603" y="357"/>
                      <a:pt x="601" y="361"/>
                      <a:pt x="601" y="364"/>
                    </a:cubicBezTo>
                    <a:cubicBezTo>
                      <a:pt x="601" y="367"/>
                      <a:pt x="603" y="372"/>
                      <a:pt x="602" y="375"/>
                    </a:cubicBezTo>
                    <a:cubicBezTo>
                      <a:pt x="602" y="379"/>
                      <a:pt x="600" y="379"/>
                      <a:pt x="599" y="382"/>
                    </a:cubicBezTo>
                    <a:cubicBezTo>
                      <a:pt x="599" y="380"/>
                      <a:pt x="599" y="380"/>
                      <a:pt x="599" y="380"/>
                    </a:cubicBezTo>
                    <a:cubicBezTo>
                      <a:pt x="597" y="385"/>
                      <a:pt x="598" y="387"/>
                      <a:pt x="598" y="392"/>
                    </a:cubicBezTo>
                    <a:cubicBezTo>
                      <a:pt x="599" y="399"/>
                      <a:pt x="597" y="396"/>
                      <a:pt x="597" y="403"/>
                    </a:cubicBezTo>
                    <a:cubicBezTo>
                      <a:pt x="598" y="409"/>
                      <a:pt x="597" y="413"/>
                      <a:pt x="599" y="414"/>
                    </a:cubicBezTo>
                    <a:cubicBezTo>
                      <a:pt x="601" y="415"/>
                      <a:pt x="600" y="419"/>
                      <a:pt x="599" y="422"/>
                    </a:cubicBezTo>
                    <a:cubicBezTo>
                      <a:pt x="598" y="425"/>
                      <a:pt x="601" y="424"/>
                      <a:pt x="601" y="427"/>
                    </a:cubicBezTo>
                    <a:cubicBezTo>
                      <a:pt x="602" y="431"/>
                      <a:pt x="605" y="430"/>
                      <a:pt x="603" y="435"/>
                    </a:cubicBezTo>
                    <a:cubicBezTo>
                      <a:pt x="602" y="439"/>
                      <a:pt x="602" y="440"/>
                      <a:pt x="602" y="445"/>
                    </a:cubicBezTo>
                    <a:cubicBezTo>
                      <a:pt x="602" y="449"/>
                      <a:pt x="603" y="453"/>
                      <a:pt x="602" y="458"/>
                    </a:cubicBezTo>
                    <a:cubicBezTo>
                      <a:pt x="602" y="462"/>
                      <a:pt x="604" y="465"/>
                      <a:pt x="602" y="469"/>
                    </a:cubicBezTo>
                    <a:cubicBezTo>
                      <a:pt x="600" y="472"/>
                      <a:pt x="602" y="475"/>
                      <a:pt x="599" y="479"/>
                    </a:cubicBezTo>
                    <a:cubicBezTo>
                      <a:pt x="595" y="483"/>
                      <a:pt x="595" y="487"/>
                      <a:pt x="595" y="490"/>
                    </a:cubicBezTo>
                    <a:cubicBezTo>
                      <a:pt x="591" y="500"/>
                      <a:pt x="602" y="529"/>
                      <a:pt x="627" y="529"/>
                    </a:cubicBezTo>
                    <a:cubicBezTo>
                      <a:pt x="653" y="529"/>
                      <a:pt x="674" y="521"/>
                      <a:pt x="685" y="495"/>
                    </a:cubicBezTo>
                    <a:cubicBezTo>
                      <a:pt x="701" y="453"/>
                      <a:pt x="677" y="392"/>
                      <a:pt x="701" y="347"/>
                    </a:cubicBezTo>
                    <a:cubicBezTo>
                      <a:pt x="724" y="304"/>
                      <a:pt x="756" y="279"/>
                      <a:pt x="766" y="223"/>
                    </a:cubicBezTo>
                    <a:cubicBezTo>
                      <a:pt x="776" y="167"/>
                      <a:pt x="789" y="133"/>
                      <a:pt x="809" y="136"/>
                    </a:cubicBezTo>
                    <a:cubicBezTo>
                      <a:pt x="831" y="137"/>
                      <a:pt x="846" y="155"/>
                      <a:pt x="878" y="156"/>
                    </a:cubicBezTo>
                    <a:cubicBezTo>
                      <a:pt x="910" y="157"/>
                      <a:pt x="923" y="133"/>
                      <a:pt x="959" y="131"/>
                    </a:cubicBezTo>
                    <a:cubicBezTo>
                      <a:pt x="995" y="128"/>
                      <a:pt x="1005" y="136"/>
                      <a:pt x="1023" y="137"/>
                    </a:cubicBezTo>
                    <a:cubicBezTo>
                      <a:pt x="1042" y="139"/>
                      <a:pt x="1053" y="139"/>
                      <a:pt x="1075" y="133"/>
                    </a:cubicBezTo>
                    <a:cubicBezTo>
                      <a:pt x="1098" y="128"/>
                      <a:pt x="1107" y="147"/>
                      <a:pt x="1107" y="157"/>
                    </a:cubicBezTo>
                    <a:cubicBezTo>
                      <a:pt x="1110" y="168"/>
                      <a:pt x="1099" y="195"/>
                      <a:pt x="1079" y="203"/>
                    </a:cubicBezTo>
                    <a:cubicBezTo>
                      <a:pt x="1059" y="211"/>
                      <a:pt x="1051" y="203"/>
                      <a:pt x="1041" y="207"/>
                    </a:cubicBezTo>
                    <a:cubicBezTo>
                      <a:pt x="1033" y="210"/>
                      <a:pt x="1034" y="214"/>
                      <a:pt x="1038" y="217"/>
                    </a:cubicBezTo>
                    <a:cubicBezTo>
                      <a:pt x="1045" y="216"/>
                      <a:pt x="1053" y="216"/>
                      <a:pt x="1060" y="216"/>
                    </a:cubicBezTo>
                    <a:cubicBezTo>
                      <a:pt x="1066" y="217"/>
                      <a:pt x="1073" y="216"/>
                      <a:pt x="1083" y="212"/>
                    </a:cubicBezTo>
                    <a:cubicBezTo>
                      <a:pt x="1107" y="203"/>
                      <a:pt x="1120" y="172"/>
                      <a:pt x="1117" y="156"/>
                    </a:cubicBezTo>
                    <a:close/>
                    <a:moveTo>
                      <a:pt x="581" y="479"/>
                    </a:moveTo>
                    <a:cubicBezTo>
                      <a:pt x="578" y="475"/>
                      <a:pt x="580" y="472"/>
                      <a:pt x="578" y="469"/>
                    </a:cubicBezTo>
                    <a:cubicBezTo>
                      <a:pt x="576" y="465"/>
                      <a:pt x="576" y="460"/>
                      <a:pt x="575" y="455"/>
                    </a:cubicBezTo>
                    <a:cubicBezTo>
                      <a:pt x="574" y="451"/>
                      <a:pt x="576" y="450"/>
                      <a:pt x="576" y="446"/>
                    </a:cubicBezTo>
                    <a:cubicBezTo>
                      <a:pt x="576" y="441"/>
                      <a:pt x="578" y="439"/>
                      <a:pt x="576" y="435"/>
                    </a:cubicBezTo>
                    <a:cubicBezTo>
                      <a:pt x="575" y="430"/>
                      <a:pt x="578" y="431"/>
                      <a:pt x="578" y="427"/>
                    </a:cubicBezTo>
                    <a:cubicBezTo>
                      <a:pt x="579" y="424"/>
                      <a:pt x="579" y="426"/>
                      <a:pt x="579" y="423"/>
                    </a:cubicBezTo>
                    <a:cubicBezTo>
                      <a:pt x="578" y="419"/>
                      <a:pt x="578" y="415"/>
                      <a:pt x="580" y="414"/>
                    </a:cubicBezTo>
                    <a:cubicBezTo>
                      <a:pt x="582" y="413"/>
                      <a:pt x="582" y="409"/>
                      <a:pt x="582" y="403"/>
                    </a:cubicBezTo>
                    <a:cubicBezTo>
                      <a:pt x="583" y="396"/>
                      <a:pt x="581" y="399"/>
                      <a:pt x="581" y="392"/>
                    </a:cubicBezTo>
                    <a:cubicBezTo>
                      <a:pt x="581" y="387"/>
                      <a:pt x="582" y="385"/>
                      <a:pt x="580" y="380"/>
                    </a:cubicBezTo>
                    <a:cubicBezTo>
                      <a:pt x="578" y="375"/>
                      <a:pt x="580" y="371"/>
                      <a:pt x="580" y="368"/>
                    </a:cubicBezTo>
                    <a:cubicBezTo>
                      <a:pt x="579" y="365"/>
                      <a:pt x="582" y="364"/>
                      <a:pt x="582" y="363"/>
                    </a:cubicBezTo>
                    <a:cubicBezTo>
                      <a:pt x="581" y="360"/>
                      <a:pt x="577" y="360"/>
                      <a:pt x="577" y="357"/>
                    </a:cubicBezTo>
                    <a:cubicBezTo>
                      <a:pt x="576" y="353"/>
                      <a:pt x="579" y="355"/>
                      <a:pt x="579" y="351"/>
                    </a:cubicBezTo>
                    <a:cubicBezTo>
                      <a:pt x="578" y="347"/>
                      <a:pt x="576" y="346"/>
                      <a:pt x="575" y="343"/>
                    </a:cubicBezTo>
                    <a:cubicBezTo>
                      <a:pt x="574" y="340"/>
                      <a:pt x="577" y="339"/>
                      <a:pt x="576" y="337"/>
                    </a:cubicBezTo>
                    <a:cubicBezTo>
                      <a:pt x="574" y="334"/>
                      <a:pt x="572" y="334"/>
                      <a:pt x="572" y="331"/>
                    </a:cubicBezTo>
                    <a:cubicBezTo>
                      <a:pt x="571" y="327"/>
                      <a:pt x="575" y="327"/>
                      <a:pt x="574" y="323"/>
                    </a:cubicBezTo>
                    <a:cubicBezTo>
                      <a:pt x="573" y="318"/>
                      <a:pt x="572" y="317"/>
                      <a:pt x="570" y="314"/>
                    </a:cubicBezTo>
                    <a:cubicBezTo>
                      <a:pt x="567" y="312"/>
                      <a:pt x="568" y="310"/>
                      <a:pt x="568" y="306"/>
                    </a:cubicBezTo>
                    <a:cubicBezTo>
                      <a:pt x="568" y="303"/>
                      <a:pt x="568" y="303"/>
                      <a:pt x="570" y="303"/>
                    </a:cubicBezTo>
                    <a:cubicBezTo>
                      <a:pt x="570" y="301"/>
                      <a:pt x="571" y="300"/>
                      <a:pt x="570" y="299"/>
                    </a:cubicBezTo>
                    <a:cubicBezTo>
                      <a:pt x="570" y="297"/>
                      <a:pt x="564" y="296"/>
                      <a:pt x="563" y="294"/>
                    </a:cubicBezTo>
                    <a:cubicBezTo>
                      <a:pt x="563" y="293"/>
                      <a:pt x="565" y="291"/>
                      <a:pt x="564" y="289"/>
                    </a:cubicBezTo>
                    <a:cubicBezTo>
                      <a:pt x="564" y="286"/>
                      <a:pt x="557" y="288"/>
                      <a:pt x="558" y="284"/>
                    </a:cubicBezTo>
                    <a:cubicBezTo>
                      <a:pt x="558" y="284"/>
                      <a:pt x="558" y="283"/>
                      <a:pt x="558" y="282"/>
                    </a:cubicBezTo>
                    <a:cubicBezTo>
                      <a:pt x="560" y="280"/>
                      <a:pt x="561" y="278"/>
                      <a:pt x="561" y="276"/>
                    </a:cubicBezTo>
                    <a:cubicBezTo>
                      <a:pt x="559" y="273"/>
                      <a:pt x="552" y="272"/>
                      <a:pt x="551" y="268"/>
                    </a:cubicBezTo>
                    <a:cubicBezTo>
                      <a:pt x="551" y="266"/>
                      <a:pt x="553" y="264"/>
                      <a:pt x="552" y="261"/>
                    </a:cubicBezTo>
                    <a:cubicBezTo>
                      <a:pt x="552" y="259"/>
                      <a:pt x="549" y="257"/>
                      <a:pt x="546" y="256"/>
                    </a:cubicBezTo>
                    <a:cubicBezTo>
                      <a:pt x="546" y="256"/>
                      <a:pt x="546" y="256"/>
                      <a:pt x="546" y="256"/>
                    </a:cubicBezTo>
                    <a:cubicBezTo>
                      <a:pt x="545" y="255"/>
                      <a:pt x="545" y="255"/>
                      <a:pt x="544" y="254"/>
                    </a:cubicBezTo>
                    <a:cubicBezTo>
                      <a:pt x="543" y="252"/>
                      <a:pt x="544" y="246"/>
                      <a:pt x="545" y="244"/>
                    </a:cubicBezTo>
                    <a:cubicBezTo>
                      <a:pt x="545" y="242"/>
                      <a:pt x="546" y="241"/>
                      <a:pt x="547" y="241"/>
                    </a:cubicBezTo>
                    <a:cubicBezTo>
                      <a:pt x="546" y="239"/>
                      <a:pt x="546" y="237"/>
                      <a:pt x="546" y="236"/>
                    </a:cubicBezTo>
                    <a:cubicBezTo>
                      <a:pt x="546" y="234"/>
                      <a:pt x="543" y="233"/>
                      <a:pt x="542" y="234"/>
                    </a:cubicBezTo>
                    <a:cubicBezTo>
                      <a:pt x="542" y="235"/>
                      <a:pt x="541" y="235"/>
                      <a:pt x="540" y="235"/>
                    </a:cubicBezTo>
                    <a:cubicBezTo>
                      <a:pt x="536" y="235"/>
                      <a:pt x="536" y="229"/>
                      <a:pt x="535" y="227"/>
                    </a:cubicBezTo>
                    <a:cubicBezTo>
                      <a:pt x="535" y="224"/>
                      <a:pt x="537" y="223"/>
                      <a:pt x="540" y="222"/>
                    </a:cubicBezTo>
                    <a:cubicBezTo>
                      <a:pt x="541" y="221"/>
                      <a:pt x="542" y="218"/>
                      <a:pt x="541" y="217"/>
                    </a:cubicBezTo>
                    <a:cubicBezTo>
                      <a:pt x="541" y="215"/>
                      <a:pt x="538" y="213"/>
                      <a:pt x="537" y="213"/>
                    </a:cubicBezTo>
                    <a:cubicBezTo>
                      <a:pt x="535" y="214"/>
                      <a:pt x="537" y="215"/>
                      <a:pt x="535" y="213"/>
                    </a:cubicBezTo>
                    <a:cubicBezTo>
                      <a:pt x="533" y="213"/>
                      <a:pt x="532" y="210"/>
                      <a:pt x="532" y="208"/>
                    </a:cubicBezTo>
                    <a:cubicBezTo>
                      <a:pt x="531" y="205"/>
                      <a:pt x="536" y="197"/>
                      <a:pt x="529" y="197"/>
                    </a:cubicBezTo>
                    <a:cubicBezTo>
                      <a:pt x="528" y="198"/>
                      <a:pt x="525" y="194"/>
                      <a:pt x="525" y="192"/>
                    </a:cubicBezTo>
                    <a:cubicBezTo>
                      <a:pt x="525" y="191"/>
                      <a:pt x="528" y="189"/>
                      <a:pt x="530" y="188"/>
                    </a:cubicBezTo>
                    <a:cubicBezTo>
                      <a:pt x="529" y="186"/>
                      <a:pt x="528" y="185"/>
                      <a:pt x="527" y="183"/>
                    </a:cubicBezTo>
                    <a:cubicBezTo>
                      <a:pt x="526" y="184"/>
                      <a:pt x="526" y="185"/>
                      <a:pt x="524" y="184"/>
                    </a:cubicBezTo>
                    <a:cubicBezTo>
                      <a:pt x="523" y="184"/>
                      <a:pt x="521" y="182"/>
                      <a:pt x="520" y="181"/>
                    </a:cubicBezTo>
                    <a:cubicBezTo>
                      <a:pt x="519" y="180"/>
                      <a:pt x="517" y="177"/>
                      <a:pt x="518" y="175"/>
                    </a:cubicBezTo>
                    <a:cubicBezTo>
                      <a:pt x="518" y="175"/>
                      <a:pt x="519" y="175"/>
                      <a:pt x="519" y="174"/>
                    </a:cubicBezTo>
                    <a:cubicBezTo>
                      <a:pt x="517" y="173"/>
                      <a:pt x="516" y="171"/>
                      <a:pt x="515" y="169"/>
                    </a:cubicBezTo>
                    <a:cubicBezTo>
                      <a:pt x="513" y="169"/>
                      <a:pt x="511" y="167"/>
                      <a:pt x="510" y="165"/>
                    </a:cubicBezTo>
                    <a:cubicBezTo>
                      <a:pt x="508" y="163"/>
                      <a:pt x="508" y="162"/>
                      <a:pt x="509" y="160"/>
                    </a:cubicBezTo>
                    <a:cubicBezTo>
                      <a:pt x="508" y="160"/>
                      <a:pt x="508" y="160"/>
                      <a:pt x="507" y="158"/>
                    </a:cubicBezTo>
                    <a:cubicBezTo>
                      <a:pt x="506" y="157"/>
                      <a:pt x="506" y="156"/>
                      <a:pt x="505" y="156"/>
                    </a:cubicBezTo>
                    <a:cubicBezTo>
                      <a:pt x="505" y="156"/>
                      <a:pt x="504" y="156"/>
                      <a:pt x="503" y="155"/>
                    </a:cubicBezTo>
                    <a:cubicBezTo>
                      <a:pt x="501" y="154"/>
                      <a:pt x="500" y="151"/>
                      <a:pt x="502" y="149"/>
                    </a:cubicBezTo>
                    <a:cubicBezTo>
                      <a:pt x="502" y="149"/>
                      <a:pt x="502" y="149"/>
                      <a:pt x="502" y="149"/>
                    </a:cubicBezTo>
                    <a:cubicBezTo>
                      <a:pt x="502" y="149"/>
                      <a:pt x="501" y="148"/>
                      <a:pt x="501" y="148"/>
                    </a:cubicBezTo>
                    <a:cubicBezTo>
                      <a:pt x="499" y="150"/>
                      <a:pt x="497" y="151"/>
                      <a:pt x="496" y="148"/>
                    </a:cubicBezTo>
                    <a:cubicBezTo>
                      <a:pt x="496" y="147"/>
                      <a:pt x="497" y="146"/>
                      <a:pt x="498" y="145"/>
                    </a:cubicBezTo>
                    <a:cubicBezTo>
                      <a:pt x="496" y="144"/>
                      <a:pt x="495" y="142"/>
                      <a:pt x="494" y="141"/>
                    </a:cubicBezTo>
                    <a:cubicBezTo>
                      <a:pt x="492" y="142"/>
                      <a:pt x="490" y="143"/>
                      <a:pt x="488" y="141"/>
                    </a:cubicBezTo>
                    <a:cubicBezTo>
                      <a:pt x="486" y="140"/>
                      <a:pt x="488" y="138"/>
                      <a:pt x="488" y="136"/>
                    </a:cubicBezTo>
                    <a:cubicBezTo>
                      <a:pt x="487" y="135"/>
                      <a:pt x="486" y="134"/>
                      <a:pt x="485" y="133"/>
                    </a:cubicBezTo>
                    <a:cubicBezTo>
                      <a:pt x="483" y="134"/>
                      <a:pt x="481" y="135"/>
                      <a:pt x="479" y="135"/>
                    </a:cubicBezTo>
                    <a:cubicBezTo>
                      <a:pt x="475" y="135"/>
                      <a:pt x="478" y="130"/>
                      <a:pt x="477" y="128"/>
                    </a:cubicBezTo>
                    <a:cubicBezTo>
                      <a:pt x="477" y="127"/>
                      <a:pt x="477" y="127"/>
                      <a:pt x="476" y="127"/>
                    </a:cubicBezTo>
                    <a:cubicBezTo>
                      <a:pt x="476" y="126"/>
                      <a:pt x="475" y="126"/>
                      <a:pt x="475" y="126"/>
                    </a:cubicBezTo>
                    <a:cubicBezTo>
                      <a:pt x="474" y="126"/>
                      <a:pt x="473" y="126"/>
                      <a:pt x="472" y="126"/>
                    </a:cubicBezTo>
                    <a:cubicBezTo>
                      <a:pt x="471" y="127"/>
                      <a:pt x="469" y="126"/>
                      <a:pt x="468" y="124"/>
                    </a:cubicBezTo>
                    <a:cubicBezTo>
                      <a:pt x="465" y="123"/>
                      <a:pt x="455" y="118"/>
                      <a:pt x="445" y="119"/>
                    </a:cubicBezTo>
                    <a:cubicBezTo>
                      <a:pt x="441" y="120"/>
                      <a:pt x="428" y="116"/>
                      <a:pt x="414" y="117"/>
                    </a:cubicBezTo>
                    <a:cubicBezTo>
                      <a:pt x="396" y="119"/>
                      <a:pt x="377" y="126"/>
                      <a:pt x="369" y="126"/>
                    </a:cubicBezTo>
                    <a:cubicBezTo>
                      <a:pt x="358" y="127"/>
                      <a:pt x="349" y="131"/>
                      <a:pt x="340" y="135"/>
                    </a:cubicBezTo>
                    <a:cubicBezTo>
                      <a:pt x="329" y="140"/>
                      <a:pt x="317" y="146"/>
                      <a:pt x="301" y="146"/>
                    </a:cubicBezTo>
                    <a:cubicBezTo>
                      <a:pt x="287" y="147"/>
                      <a:pt x="278" y="143"/>
                      <a:pt x="266" y="138"/>
                    </a:cubicBezTo>
                    <a:cubicBezTo>
                      <a:pt x="255" y="134"/>
                      <a:pt x="243" y="129"/>
                      <a:pt x="224" y="128"/>
                    </a:cubicBezTo>
                    <a:cubicBezTo>
                      <a:pt x="199" y="126"/>
                      <a:pt x="186" y="129"/>
                      <a:pt x="174" y="131"/>
                    </a:cubicBezTo>
                    <a:cubicBezTo>
                      <a:pt x="169" y="133"/>
                      <a:pt x="164" y="134"/>
                      <a:pt x="158" y="134"/>
                    </a:cubicBezTo>
                    <a:cubicBezTo>
                      <a:pt x="140" y="135"/>
                      <a:pt x="131" y="135"/>
                      <a:pt x="109" y="130"/>
                    </a:cubicBezTo>
                    <a:cubicBezTo>
                      <a:pt x="95" y="127"/>
                      <a:pt x="82" y="129"/>
                      <a:pt x="73" y="136"/>
                    </a:cubicBezTo>
                    <a:cubicBezTo>
                      <a:pt x="67" y="141"/>
                      <a:pt x="63" y="149"/>
                      <a:pt x="63" y="156"/>
                    </a:cubicBezTo>
                    <a:cubicBezTo>
                      <a:pt x="63" y="156"/>
                      <a:pt x="63" y="156"/>
                      <a:pt x="63" y="155"/>
                    </a:cubicBezTo>
                    <a:cubicBezTo>
                      <a:pt x="62" y="157"/>
                      <a:pt x="62" y="157"/>
                      <a:pt x="62" y="157"/>
                    </a:cubicBezTo>
                    <a:cubicBezTo>
                      <a:pt x="62" y="157"/>
                      <a:pt x="62" y="157"/>
                      <a:pt x="63" y="156"/>
                    </a:cubicBezTo>
                    <a:cubicBezTo>
                      <a:pt x="60" y="172"/>
                      <a:pt x="73" y="203"/>
                      <a:pt x="97" y="212"/>
                    </a:cubicBezTo>
                    <a:cubicBezTo>
                      <a:pt x="106" y="216"/>
                      <a:pt x="114" y="217"/>
                      <a:pt x="120" y="216"/>
                    </a:cubicBezTo>
                    <a:cubicBezTo>
                      <a:pt x="127" y="216"/>
                      <a:pt x="134" y="216"/>
                      <a:pt x="142" y="216"/>
                    </a:cubicBezTo>
                    <a:cubicBezTo>
                      <a:pt x="146" y="214"/>
                      <a:pt x="147" y="210"/>
                      <a:pt x="139" y="207"/>
                    </a:cubicBezTo>
                    <a:cubicBezTo>
                      <a:pt x="128" y="203"/>
                      <a:pt x="120" y="211"/>
                      <a:pt x="100" y="203"/>
                    </a:cubicBezTo>
                    <a:cubicBezTo>
                      <a:pt x="80" y="195"/>
                      <a:pt x="70" y="168"/>
                      <a:pt x="72" y="157"/>
                    </a:cubicBezTo>
                    <a:cubicBezTo>
                      <a:pt x="72" y="147"/>
                      <a:pt x="84" y="135"/>
                      <a:pt x="107" y="140"/>
                    </a:cubicBezTo>
                    <a:cubicBezTo>
                      <a:pt x="130" y="145"/>
                      <a:pt x="140" y="145"/>
                      <a:pt x="159" y="144"/>
                    </a:cubicBezTo>
                    <a:cubicBezTo>
                      <a:pt x="178" y="143"/>
                      <a:pt x="187" y="135"/>
                      <a:pt x="223" y="137"/>
                    </a:cubicBezTo>
                    <a:cubicBezTo>
                      <a:pt x="259" y="140"/>
                      <a:pt x="270" y="157"/>
                      <a:pt x="302" y="156"/>
                    </a:cubicBezTo>
                    <a:cubicBezTo>
                      <a:pt x="334" y="155"/>
                      <a:pt x="349" y="137"/>
                      <a:pt x="370" y="136"/>
                    </a:cubicBezTo>
                    <a:cubicBezTo>
                      <a:pt x="391" y="133"/>
                      <a:pt x="404" y="167"/>
                      <a:pt x="414" y="223"/>
                    </a:cubicBezTo>
                    <a:cubicBezTo>
                      <a:pt x="424" y="279"/>
                      <a:pt x="456" y="304"/>
                      <a:pt x="479" y="347"/>
                    </a:cubicBezTo>
                    <a:cubicBezTo>
                      <a:pt x="503" y="392"/>
                      <a:pt x="478" y="453"/>
                      <a:pt x="495" y="495"/>
                    </a:cubicBezTo>
                    <a:cubicBezTo>
                      <a:pt x="506" y="521"/>
                      <a:pt x="527" y="529"/>
                      <a:pt x="552" y="529"/>
                    </a:cubicBezTo>
                    <a:cubicBezTo>
                      <a:pt x="578" y="529"/>
                      <a:pt x="589" y="500"/>
                      <a:pt x="584" y="490"/>
                    </a:cubicBezTo>
                    <a:cubicBezTo>
                      <a:pt x="584" y="487"/>
                      <a:pt x="584" y="483"/>
                      <a:pt x="581" y="47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7" name="Freeform 102">
                <a:extLst>
                  <a:ext uri="{FF2B5EF4-FFF2-40B4-BE49-F238E27FC236}">
                    <a16:creationId xmlns:a16="http://schemas.microsoft.com/office/drawing/2014/main" id="{ECC267EC-E177-4F44-8163-EDBEF3E6C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792"/>
                <a:ext cx="402" cy="312"/>
              </a:xfrm>
              <a:custGeom>
                <a:avLst/>
                <a:gdLst>
                  <a:gd name="T0" fmla="*/ 2260 w 167"/>
                  <a:gd name="T1" fmla="*/ 1473 h 129"/>
                  <a:gd name="T2" fmla="*/ 2330 w 167"/>
                  <a:gd name="T3" fmla="*/ 1328 h 129"/>
                  <a:gd name="T4" fmla="*/ 152 w 167"/>
                  <a:gd name="T5" fmla="*/ 0 h 129"/>
                  <a:gd name="T6" fmla="*/ 152 w 167"/>
                  <a:gd name="T7" fmla="*/ 0 h 129"/>
                  <a:gd name="T8" fmla="*/ 0 w 167"/>
                  <a:gd name="T9" fmla="*/ 397 h 129"/>
                  <a:gd name="T10" fmla="*/ 2179 w 167"/>
                  <a:gd name="T11" fmla="*/ 1826 h 129"/>
                  <a:gd name="T12" fmla="*/ 2260 w 167"/>
                  <a:gd name="T13" fmla="*/ 1473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129">
                    <a:moveTo>
                      <a:pt x="162" y="104"/>
                    </a:moveTo>
                    <a:cubicBezTo>
                      <a:pt x="163" y="100"/>
                      <a:pt x="165" y="97"/>
                      <a:pt x="167" y="94"/>
                    </a:cubicBezTo>
                    <a:cubicBezTo>
                      <a:pt x="115" y="89"/>
                      <a:pt x="27" y="26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7"/>
                      <a:pt x="3" y="17"/>
                      <a:pt x="0" y="28"/>
                    </a:cubicBezTo>
                    <a:cubicBezTo>
                      <a:pt x="38" y="62"/>
                      <a:pt x="134" y="116"/>
                      <a:pt x="156" y="129"/>
                    </a:cubicBezTo>
                    <a:cubicBezTo>
                      <a:pt x="157" y="120"/>
                      <a:pt x="160" y="110"/>
                      <a:pt x="162" y="10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8" name="Freeform 103">
                <a:extLst>
                  <a:ext uri="{FF2B5EF4-FFF2-40B4-BE49-F238E27FC236}">
                    <a16:creationId xmlns:a16="http://schemas.microsoft.com/office/drawing/2014/main" id="{08DAF006-EEDA-479E-BE86-A288A1653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578"/>
                <a:ext cx="138" cy="854"/>
              </a:xfrm>
              <a:custGeom>
                <a:avLst/>
                <a:gdLst>
                  <a:gd name="T0" fmla="*/ 87 w 57"/>
                  <a:gd name="T1" fmla="*/ 3638 h 354"/>
                  <a:gd name="T2" fmla="*/ 99 w 57"/>
                  <a:gd name="T3" fmla="*/ 3510 h 354"/>
                  <a:gd name="T4" fmla="*/ 99 w 57"/>
                  <a:gd name="T5" fmla="*/ 3312 h 354"/>
                  <a:gd name="T6" fmla="*/ 157 w 57"/>
                  <a:gd name="T7" fmla="*/ 3073 h 354"/>
                  <a:gd name="T8" fmla="*/ 169 w 57"/>
                  <a:gd name="T9" fmla="*/ 2934 h 354"/>
                  <a:gd name="T10" fmla="*/ 157 w 57"/>
                  <a:gd name="T11" fmla="*/ 2765 h 354"/>
                  <a:gd name="T12" fmla="*/ 199 w 57"/>
                  <a:gd name="T13" fmla="*/ 2654 h 354"/>
                  <a:gd name="T14" fmla="*/ 182 w 57"/>
                  <a:gd name="T15" fmla="*/ 2526 h 354"/>
                  <a:gd name="T16" fmla="*/ 199 w 57"/>
                  <a:gd name="T17" fmla="*/ 2403 h 354"/>
                  <a:gd name="T18" fmla="*/ 199 w 57"/>
                  <a:gd name="T19" fmla="*/ 2246 h 354"/>
                  <a:gd name="T20" fmla="*/ 228 w 57"/>
                  <a:gd name="T21" fmla="*/ 2065 h 354"/>
                  <a:gd name="T22" fmla="*/ 211 w 57"/>
                  <a:gd name="T23" fmla="*/ 1896 h 354"/>
                  <a:gd name="T24" fmla="*/ 269 w 57"/>
                  <a:gd name="T25" fmla="*/ 1727 h 354"/>
                  <a:gd name="T26" fmla="*/ 269 w 57"/>
                  <a:gd name="T27" fmla="*/ 1561 h 354"/>
                  <a:gd name="T28" fmla="*/ 329 w 57"/>
                  <a:gd name="T29" fmla="*/ 1392 h 354"/>
                  <a:gd name="T30" fmla="*/ 339 w 57"/>
                  <a:gd name="T31" fmla="*/ 1194 h 354"/>
                  <a:gd name="T32" fmla="*/ 380 w 57"/>
                  <a:gd name="T33" fmla="*/ 984 h 354"/>
                  <a:gd name="T34" fmla="*/ 429 w 57"/>
                  <a:gd name="T35" fmla="*/ 729 h 354"/>
                  <a:gd name="T36" fmla="*/ 240 w 57"/>
                  <a:gd name="T37" fmla="*/ 704 h 354"/>
                  <a:gd name="T38" fmla="*/ 751 w 57"/>
                  <a:gd name="T39" fmla="*/ 251 h 354"/>
                  <a:gd name="T40" fmla="*/ 809 w 57"/>
                  <a:gd name="T41" fmla="*/ 0 h 354"/>
                  <a:gd name="T42" fmla="*/ 809 w 57"/>
                  <a:gd name="T43" fmla="*/ 0 h 354"/>
                  <a:gd name="T44" fmla="*/ 370 w 57"/>
                  <a:gd name="T45" fmla="*/ 2048 h 354"/>
                  <a:gd name="T46" fmla="*/ 199 w 57"/>
                  <a:gd name="T47" fmla="*/ 3807 h 354"/>
                  <a:gd name="T48" fmla="*/ 281 w 57"/>
                  <a:gd name="T49" fmla="*/ 4731 h 354"/>
                  <a:gd name="T50" fmla="*/ 140 w 57"/>
                  <a:gd name="T51" fmla="*/ 4801 h 354"/>
                  <a:gd name="T52" fmla="*/ 99 w 57"/>
                  <a:gd name="T53" fmla="*/ 4661 h 354"/>
                  <a:gd name="T54" fmla="*/ 58 w 57"/>
                  <a:gd name="T55" fmla="*/ 4521 h 354"/>
                  <a:gd name="T56" fmla="*/ 29 w 57"/>
                  <a:gd name="T57" fmla="*/ 4335 h 354"/>
                  <a:gd name="T58" fmla="*/ 0 w 57"/>
                  <a:gd name="T59" fmla="*/ 4195 h 354"/>
                  <a:gd name="T60" fmla="*/ 70 w 57"/>
                  <a:gd name="T61" fmla="*/ 3947 h 354"/>
                  <a:gd name="T62" fmla="*/ 58 w 57"/>
                  <a:gd name="T63" fmla="*/ 3737 h 354"/>
                  <a:gd name="T64" fmla="*/ 87 w 57"/>
                  <a:gd name="T65" fmla="*/ 3638 h 3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7" h="354">
                    <a:moveTo>
                      <a:pt x="6" y="259"/>
                    </a:moveTo>
                    <a:cubicBezTo>
                      <a:pt x="6" y="256"/>
                      <a:pt x="5" y="253"/>
                      <a:pt x="7" y="250"/>
                    </a:cubicBezTo>
                    <a:cubicBezTo>
                      <a:pt x="10" y="245"/>
                      <a:pt x="6" y="239"/>
                      <a:pt x="7" y="236"/>
                    </a:cubicBezTo>
                    <a:cubicBezTo>
                      <a:pt x="7" y="233"/>
                      <a:pt x="11" y="227"/>
                      <a:pt x="11" y="219"/>
                    </a:cubicBezTo>
                    <a:cubicBezTo>
                      <a:pt x="11" y="215"/>
                      <a:pt x="11" y="212"/>
                      <a:pt x="12" y="209"/>
                    </a:cubicBezTo>
                    <a:cubicBezTo>
                      <a:pt x="13" y="205"/>
                      <a:pt x="11" y="200"/>
                      <a:pt x="11" y="197"/>
                    </a:cubicBezTo>
                    <a:cubicBezTo>
                      <a:pt x="11" y="193"/>
                      <a:pt x="13" y="191"/>
                      <a:pt x="14" y="189"/>
                    </a:cubicBezTo>
                    <a:cubicBezTo>
                      <a:pt x="14" y="186"/>
                      <a:pt x="13" y="183"/>
                      <a:pt x="13" y="180"/>
                    </a:cubicBezTo>
                    <a:cubicBezTo>
                      <a:pt x="14" y="178"/>
                      <a:pt x="13" y="174"/>
                      <a:pt x="14" y="171"/>
                    </a:cubicBezTo>
                    <a:cubicBezTo>
                      <a:pt x="15" y="167"/>
                      <a:pt x="14" y="162"/>
                      <a:pt x="14" y="160"/>
                    </a:cubicBezTo>
                    <a:cubicBezTo>
                      <a:pt x="14" y="157"/>
                      <a:pt x="15" y="153"/>
                      <a:pt x="16" y="147"/>
                    </a:cubicBezTo>
                    <a:cubicBezTo>
                      <a:pt x="17" y="144"/>
                      <a:pt x="15" y="139"/>
                      <a:pt x="15" y="135"/>
                    </a:cubicBezTo>
                    <a:cubicBezTo>
                      <a:pt x="16" y="129"/>
                      <a:pt x="18" y="126"/>
                      <a:pt x="19" y="123"/>
                    </a:cubicBezTo>
                    <a:cubicBezTo>
                      <a:pt x="19" y="120"/>
                      <a:pt x="18" y="116"/>
                      <a:pt x="19" y="111"/>
                    </a:cubicBezTo>
                    <a:cubicBezTo>
                      <a:pt x="20" y="107"/>
                      <a:pt x="23" y="103"/>
                      <a:pt x="23" y="99"/>
                    </a:cubicBezTo>
                    <a:cubicBezTo>
                      <a:pt x="24" y="94"/>
                      <a:pt x="22" y="87"/>
                      <a:pt x="24" y="85"/>
                    </a:cubicBezTo>
                    <a:cubicBezTo>
                      <a:pt x="26" y="81"/>
                      <a:pt x="28" y="77"/>
                      <a:pt x="27" y="70"/>
                    </a:cubicBezTo>
                    <a:cubicBezTo>
                      <a:pt x="26" y="64"/>
                      <a:pt x="33" y="58"/>
                      <a:pt x="30" y="52"/>
                    </a:cubicBezTo>
                    <a:cubicBezTo>
                      <a:pt x="27" y="46"/>
                      <a:pt x="18" y="50"/>
                      <a:pt x="17" y="50"/>
                    </a:cubicBezTo>
                    <a:cubicBezTo>
                      <a:pt x="33" y="46"/>
                      <a:pt x="45" y="36"/>
                      <a:pt x="53" y="18"/>
                    </a:cubicBezTo>
                    <a:cubicBezTo>
                      <a:pt x="55" y="12"/>
                      <a:pt x="56" y="6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47" y="76"/>
                      <a:pt x="30" y="98"/>
                      <a:pt x="26" y="146"/>
                    </a:cubicBezTo>
                    <a:cubicBezTo>
                      <a:pt x="22" y="194"/>
                      <a:pt x="18" y="233"/>
                      <a:pt x="14" y="271"/>
                    </a:cubicBezTo>
                    <a:cubicBezTo>
                      <a:pt x="10" y="309"/>
                      <a:pt x="16" y="321"/>
                      <a:pt x="20" y="337"/>
                    </a:cubicBezTo>
                    <a:cubicBezTo>
                      <a:pt x="25" y="350"/>
                      <a:pt x="15" y="354"/>
                      <a:pt x="10" y="342"/>
                    </a:cubicBezTo>
                    <a:cubicBezTo>
                      <a:pt x="8" y="340"/>
                      <a:pt x="8" y="334"/>
                      <a:pt x="7" y="332"/>
                    </a:cubicBezTo>
                    <a:cubicBezTo>
                      <a:pt x="6" y="325"/>
                      <a:pt x="5" y="327"/>
                      <a:pt x="4" y="322"/>
                    </a:cubicBezTo>
                    <a:cubicBezTo>
                      <a:pt x="2" y="317"/>
                      <a:pt x="3" y="312"/>
                      <a:pt x="2" y="309"/>
                    </a:cubicBezTo>
                    <a:cubicBezTo>
                      <a:pt x="2" y="305"/>
                      <a:pt x="0" y="303"/>
                      <a:pt x="0" y="299"/>
                    </a:cubicBezTo>
                    <a:cubicBezTo>
                      <a:pt x="0" y="292"/>
                      <a:pt x="5" y="287"/>
                      <a:pt x="5" y="281"/>
                    </a:cubicBezTo>
                    <a:cubicBezTo>
                      <a:pt x="5" y="276"/>
                      <a:pt x="4" y="273"/>
                      <a:pt x="4" y="266"/>
                    </a:cubicBezTo>
                    <a:cubicBezTo>
                      <a:pt x="4" y="263"/>
                      <a:pt x="5" y="261"/>
                      <a:pt x="6" y="25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9" name="Freeform 104">
                <a:extLst>
                  <a:ext uri="{FF2B5EF4-FFF2-40B4-BE49-F238E27FC236}">
                    <a16:creationId xmlns:a16="http://schemas.microsoft.com/office/drawing/2014/main" id="{7804E8F9-630C-41A5-8771-F7A0642DB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802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27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0" name="Freeform 105">
                <a:extLst>
                  <a:ext uri="{FF2B5EF4-FFF2-40B4-BE49-F238E27FC236}">
                    <a16:creationId xmlns:a16="http://schemas.microsoft.com/office/drawing/2014/main" id="{5458E439-B19D-4E35-9825-B9E9D3D22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341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1" name="Freeform 106">
                <a:extLst>
                  <a:ext uri="{FF2B5EF4-FFF2-40B4-BE49-F238E27FC236}">
                    <a16:creationId xmlns:a16="http://schemas.microsoft.com/office/drawing/2014/main" id="{8D8C68A8-78AE-4A41-94B5-7B76FBAE0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1802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0 w 1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2" name="Freeform 107">
                <a:extLst>
                  <a:ext uri="{FF2B5EF4-FFF2-40B4-BE49-F238E27FC236}">
                    <a16:creationId xmlns:a16="http://schemas.microsoft.com/office/drawing/2014/main" id="{512BD589-AEA4-480E-A9C4-2EFEAD314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01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3" name="Freeform 108">
                <a:extLst>
                  <a:ext uri="{FF2B5EF4-FFF2-40B4-BE49-F238E27FC236}">
                    <a16:creationId xmlns:a16="http://schemas.microsoft.com/office/drawing/2014/main" id="{1CD9DA83-44EA-4F45-B641-A6C70DF39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01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27 w 1"/>
                  <a:gd name="T3" fmla="*/ 0 h 1"/>
                  <a:gd name="T4" fmla="*/ 0 w 1"/>
                  <a:gd name="T5" fmla="*/ 0 h 1"/>
                  <a:gd name="T6" fmla="*/ 27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4" name="Freeform 109">
                <a:extLst>
                  <a:ext uri="{FF2B5EF4-FFF2-40B4-BE49-F238E27FC236}">
                    <a16:creationId xmlns:a16="http://schemas.microsoft.com/office/drawing/2014/main" id="{7C7D748D-77DB-4DA8-8E75-68CEC6BA4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792"/>
                <a:ext cx="405" cy="312"/>
              </a:xfrm>
              <a:custGeom>
                <a:avLst/>
                <a:gdLst>
                  <a:gd name="T0" fmla="*/ 82 w 168"/>
                  <a:gd name="T1" fmla="*/ 1473 h 129"/>
                  <a:gd name="T2" fmla="*/ 157 w 168"/>
                  <a:gd name="T3" fmla="*/ 1826 h 129"/>
                  <a:gd name="T4" fmla="*/ 2353 w 168"/>
                  <a:gd name="T5" fmla="*/ 397 h 129"/>
                  <a:gd name="T6" fmla="*/ 2196 w 168"/>
                  <a:gd name="T7" fmla="*/ 0 h 129"/>
                  <a:gd name="T8" fmla="*/ 2184 w 168"/>
                  <a:gd name="T9" fmla="*/ 0 h 129"/>
                  <a:gd name="T10" fmla="*/ 0 w 168"/>
                  <a:gd name="T11" fmla="*/ 1328 h 129"/>
                  <a:gd name="T12" fmla="*/ 82 w 168"/>
                  <a:gd name="T13" fmla="*/ 1473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129">
                    <a:moveTo>
                      <a:pt x="6" y="104"/>
                    </a:moveTo>
                    <a:cubicBezTo>
                      <a:pt x="8" y="110"/>
                      <a:pt x="11" y="120"/>
                      <a:pt x="11" y="129"/>
                    </a:cubicBezTo>
                    <a:cubicBezTo>
                      <a:pt x="34" y="116"/>
                      <a:pt x="130" y="62"/>
                      <a:pt x="168" y="28"/>
                    </a:cubicBezTo>
                    <a:cubicBezTo>
                      <a:pt x="165" y="17"/>
                      <a:pt x="161" y="7"/>
                      <a:pt x="157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41" y="26"/>
                      <a:pt x="47" y="94"/>
                      <a:pt x="0" y="94"/>
                    </a:cubicBezTo>
                    <a:cubicBezTo>
                      <a:pt x="3" y="97"/>
                      <a:pt x="5" y="100"/>
                      <a:pt x="6" y="10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5" name="Freeform 110">
                <a:extLst>
                  <a:ext uri="{FF2B5EF4-FFF2-40B4-BE49-F238E27FC236}">
                    <a16:creationId xmlns:a16="http://schemas.microsoft.com/office/drawing/2014/main" id="{5F16D014-05DD-463C-8A09-932DD124C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1985"/>
                <a:ext cx="14" cy="20"/>
              </a:xfrm>
              <a:custGeom>
                <a:avLst/>
                <a:gdLst>
                  <a:gd name="T0" fmla="*/ 77 w 6"/>
                  <a:gd name="T1" fmla="*/ 20 h 8"/>
                  <a:gd name="T2" fmla="*/ 0 w 6"/>
                  <a:gd name="T3" fmla="*/ 33 h 8"/>
                  <a:gd name="T4" fmla="*/ 28 w 6"/>
                  <a:gd name="T5" fmla="*/ 125 h 8"/>
                  <a:gd name="T6" fmla="*/ 77 w 6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2" y="6"/>
                      <a:pt x="2" y="8"/>
                    </a:cubicBezTo>
                    <a:cubicBezTo>
                      <a:pt x="3" y="6"/>
                      <a:pt x="5" y="4"/>
                      <a:pt x="6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6" name="Freeform 111">
                <a:extLst>
                  <a:ext uri="{FF2B5EF4-FFF2-40B4-BE49-F238E27FC236}">
                    <a16:creationId xmlns:a16="http://schemas.microsoft.com/office/drawing/2014/main" id="{E4B18420-439B-4857-93DC-6976FFB23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002"/>
                <a:ext cx="21" cy="24"/>
              </a:xfrm>
              <a:custGeom>
                <a:avLst/>
                <a:gdLst>
                  <a:gd name="T0" fmla="*/ 77 w 9"/>
                  <a:gd name="T1" fmla="*/ 139 h 10"/>
                  <a:gd name="T2" fmla="*/ 114 w 9"/>
                  <a:gd name="T3" fmla="*/ 58 h 10"/>
                  <a:gd name="T4" fmla="*/ 0 w 9"/>
                  <a:gd name="T5" fmla="*/ 29 h 10"/>
                  <a:gd name="T6" fmla="*/ 77 w 9"/>
                  <a:gd name="T7" fmla="*/ 13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6" y="10"/>
                    </a:moveTo>
                    <a:cubicBezTo>
                      <a:pt x="7" y="8"/>
                      <a:pt x="8" y="6"/>
                      <a:pt x="9" y="4"/>
                    </a:cubicBezTo>
                    <a:cubicBezTo>
                      <a:pt x="6" y="5"/>
                      <a:pt x="1" y="0"/>
                      <a:pt x="0" y="2"/>
                    </a:cubicBezTo>
                    <a:cubicBezTo>
                      <a:pt x="0" y="4"/>
                      <a:pt x="2" y="6"/>
                      <a:pt x="6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7" name="Freeform 112">
                <a:extLst>
                  <a:ext uri="{FF2B5EF4-FFF2-40B4-BE49-F238E27FC236}">
                    <a16:creationId xmlns:a16="http://schemas.microsoft.com/office/drawing/2014/main" id="{96783FC6-7D93-4AA6-8C63-3F67E7C6B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954"/>
                <a:ext cx="24" cy="24"/>
              </a:xfrm>
              <a:custGeom>
                <a:avLst/>
                <a:gdLst>
                  <a:gd name="T0" fmla="*/ 82 w 10"/>
                  <a:gd name="T1" fmla="*/ 139 h 10"/>
                  <a:gd name="T2" fmla="*/ 127 w 10"/>
                  <a:gd name="T3" fmla="*/ 41 h 10"/>
                  <a:gd name="T4" fmla="*/ 0 w 10"/>
                  <a:gd name="T5" fmla="*/ 58 h 10"/>
                  <a:gd name="T6" fmla="*/ 0 w 10"/>
                  <a:gd name="T7" fmla="*/ 58 h 10"/>
                  <a:gd name="T8" fmla="*/ 82 w 10"/>
                  <a:gd name="T9" fmla="*/ 13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10"/>
                    </a:moveTo>
                    <a:cubicBezTo>
                      <a:pt x="7" y="8"/>
                      <a:pt x="10" y="6"/>
                      <a:pt x="9" y="3"/>
                    </a:cubicBezTo>
                    <a:cubicBezTo>
                      <a:pt x="8" y="0"/>
                      <a:pt x="2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4" y="8"/>
                      <a:pt x="6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8" name="Freeform 113">
                <a:extLst>
                  <a:ext uri="{FF2B5EF4-FFF2-40B4-BE49-F238E27FC236}">
                    <a16:creationId xmlns:a16="http://schemas.microsoft.com/office/drawing/2014/main" id="{3B99FF30-E49E-4EE8-85B9-0B36D7A33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000"/>
                <a:ext cx="32" cy="43"/>
              </a:xfrm>
              <a:custGeom>
                <a:avLst/>
                <a:gdLst>
                  <a:gd name="T0" fmla="*/ 42 w 13"/>
                  <a:gd name="T1" fmla="*/ 127 h 18"/>
                  <a:gd name="T2" fmla="*/ 74 w 13"/>
                  <a:gd name="T3" fmla="*/ 12 h 18"/>
                  <a:gd name="T4" fmla="*/ 0 w 13"/>
                  <a:gd name="T5" fmla="*/ 12 h 18"/>
                  <a:gd name="T6" fmla="*/ 91 w 13"/>
                  <a:gd name="T7" fmla="*/ 246 h 18"/>
                  <a:gd name="T8" fmla="*/ 162 w 13"/>
                  <a:gd name="T9" fmla="*/ 165 h 18"/>
                  <a:gd name="T10" fmla="*/ 42 w 13"/>
                  <a:gd name="T11" fmla="*/ 12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8">
                    <a:moveTo>
                      <a:pt x="3" y="9"/>
                    </a:moveTo>
                    <a:cubicBezTo>
                      <a:pt x="3" y="7"/>
                      <a:pt x="9" y="3"/>
                      <a:pt x="5" y="1"/>
                    </a:cubicBezTo>
                    <a:cubicBezTo>
                      <a:pt x="4" y="0"/>
                      <a:pt x="2" y="1"/>
                      <a:pt x="0" y="1"/>
                    </a:cubicBezTo>
                    <a:cubicBezTo>
                      <a:pt x="3" y="7"/>
                      <a:pt x="5" y="13"/>
                      <a:pt x="6" y="18"/>
                    </a:cubicBezTo>
                    <a:cubicBezTo>
                      <a:pt x="7" y="16"/>
                      <a:pt x="10" y="14"/>
                      <a:pt x="11" y="12"/>
                    </a:cubicBezTo>
                    <a:cubicBezTo>
                      <a:pt x="13" y="6"/>
                      <a:pt x="5" y="12"/>
                      <a:pt x="3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9" name="Freeform 114">
                <a:extLst>
                  <a:ext uri="{FF2B5EF4-FFF2-40B4-BE49-F238E27FC236}">
                    <a16:creationId xmlns:a16="http://schemas.microsoft.com/office/drawing/2014/main" id="{6B01BB1D-855D-410F-A23A-19FDA1116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745"/>
                <a:ext cx="270" cy="26"/>
              </a:xfrm>
              <a:custGeom>
                <a:avLst/>
                <a:gdLst>
                  <a:gd name="T0" fmla="*/ 0 w 112"/>
                  <a:gd name="T1" fmla="*/ 78 h 11"/>
                  <a:gd name="T2" fmla="*/ 1569 w 11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2" h="11">
                    <a:moveTo>
                      <a:pt x="0" y="6"/>
                    </a:moveTo>
                    <a:cubicBezTo>
                      <a:pt x="31" y="11"/>
                      <a:pt x="84" y="8"/>
                      <a:pt x="112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0" name="Freeform 115">
                <a:extLst>
                  <a:ext uri="{FF2B5EF4-FFF2-40B4-BE49-F238E27FC236}">
                    <a16:creationId xmlns:a16="http://schemas.microsoft.com/office/drawing/2014/main" id="{FB972C16-5C0A-4568-A4CA-F75E14AB6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776"/>
                <a:ext cx="265" cy="24"/>
              </a:xfrm>
              <a:custGeom>
                <a:avLst/>
                <a:gdLst>
                  <a:gd name="T0" fmla="*/ 0 w 110"/>
                  <a:gd name="T1" fmla="*/ 58 h 10"/>
                  <a:gd name="T2" fmla="*/ 1537 w 110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" h="10">
                    <a:moveTo>
                      <a:pt x="0" y="4"/>
                    </a:moveTo>
                    <a:cubicBezTo>
                      <a:pt x="30" y="10"/>
                      <a:pt x="81" y="9"/>
                      <a:pt x="110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1" name="Freeform 116">
                <a:extLst>
                  <a:ext uri="{FF2B5EF4-FFF2-40B4-BE49-F238E27FC236}">
                    <a16:creationId xmlns:a16="http://schemas.microsoft.com/office/drawing/2014/main" id="{F5E33429-265D-4D88-AC88-53DF56E1E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805"/>
                <a:ext cx="195" cy="24"/>
              </a:xfrm>
              <a:custGeom>
                <a:avLst/>
                <a:gdLst>
                  <a:gd name="T0" fmla="*/ 0 w 81"/>
                  <a:gd name="T1" fmla="*/ 110 h 10"/>
                  <a:gd name="T2" fmla="*/ 1129 w 8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10">
                    <a:moveTo>
                      <a:pt x="0" y="8"/>
                    </a:moveTo>
                    <a:cubicBezTo>
                      <a:pt x="26" y="10"/>
                      <a:pt x="60" y="7"/>
                      <a:pt x="81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2" name="Freeform 117">
                <a:extLst>
                  <a:ext uri="{FF2B5EF4-FFF2-40B4-BE49-F238E27FC236}">
                    <a16:creationId xmlns:a16="http://schemas.microsoft.com/office/drawing/2014/main" id="{BD11870F-5AC2-464B-9458-9DBD3E423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836"/>
                <a:ext cx="229" cy="22"/>
              </a:xfrm>
              <a:custGeom>
                <a:avLst/>
                <a:gdLst>
                  <a:gd name="T0" fmla="*/ 0 w 95"/>
                  <a:gd name="T1" fmla="*/ 71 h 9"/>
                  <a:gd name="T2" fmla="*/ 1331 w 9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5" h="9">
                    <a:moveTo>
                      <a:pt x="0" y="5"/>
                    </a:moveTo>
                    <a:cubicBezTo>
                      <a:pt x="29" y="9"/>
                      <a:pt x="68" y="9"/>
                      <a:pt x="95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3" name="Freeform 118">
                <a:extLst>
                  <a:ext uri="{FF2B5EF4-FFF2-40B4-BE49-F238E27FC236}">
                    <a16:creationId xmlns:a16="http://schemas.microsoft.com/office/drawing/2014/main" id="{032C7D22-31D0-46DD-8390-8EEA4F35A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870"/>
                <a:ext cx="188" cy="20"/>
              </a:xfrm>
              <a:custGeom>
                <a:avLst/>
                <a:gdLst>
                  <a:gd name="T0" fmla="*/ 0 w 78"/>
                  <a:gd name="T1" fmla="*/ 95 h 8"/>
                  <a:gd name="T2" fmla="*/ 1092 w 7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8">
                    <a:moveTo>
                      <a:pt x="0" y="6"/>
                    </a:moveTo>
                    <a:cubicBezTo>
                      <a:pt x="24" y="8"/>
                      <a:pt x="54" y="7"/>
                      <a:pt x="78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4" name="Freeform 119">
                <a:extLst>
                  <a:ext uri="{FF2B5EF4-FFF2-40B4-BE49-F238E27FC236}">
                    <a16:creationId xmlns:a16="http://schemas.microsoft.com/office/drawing/2014/main" id="{FED73DA0-2F76-4525-8503-67DDD8729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904"/>
                <a:ext cx="212" cy="19"/>
              </a:xfrm>
              <a:custGeom>
                <a:avLst/>
                <a:gdLst>
                  <a:gd name="T0" fmla="*/ 0 w 88"/>
                  <a:gd name="T1" fmla="*/ 40 h 8"/>
                  <a:gd name="T2" fmla="*/ 1231 w 8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8" h="8">
                    <a:moveTo>
                      <a:pt x="0" y="3"/>
                    </a:moveTo>
                    <a:cubicBezTo>
                      <a:pt x="24" y="7"/>
                      <a:pt x="58" y="8"/>
                      <a:pt x="88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5" name="Freeform 120">
                <a:extLst>
                  <a:ext uri="{FF2B5EF4-FFF2-40B4-BE49-F238E27FC236}">
                    <a16:creationId xmlns:a16="http://schemas.microsoft.com/office/drawing/2014/main" id="{14E35F9E-9FAC-4CD4-A582-108381EC2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933"/>
                <a:ext cx="261" cy="26"/>
              </a:xfrm>
              <a:custGeom>
                <a:avLst/>
                <a:gdLst>
                  <a:gd name="T0" fmla="*/ 0 w 108"/>
                  <a:gd name="T1" fmla="*/ 0 h 11"/>
                  <a:gd name="T2" fmla="*/ 1525 w 108"/>
                  <a:gd name="T3" fmla="*/ 1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8" h="11">
                    <a:moveTo>
                      <a:pt x="0" y="0"/>
                    </a:moveTo>
                    <a:cubicBezTo>
                      <a:pt x="21" y="7"/>
                      <a:pt x="65" y="11"/>
                      <a:pt x="108" y="1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6" name="Freeform 121">
                <a:extLst>
                  <a:ext uri="{FF2B5EF4-FFF2-40B4-BE49-F238E27FC236}">
                    <a16:creationId xmlns:a16="http://schemas.microsoft.com/office/drawing/2014/main" id="{7A3F0175-5D4E-4EC2-BB99-3F7E3E42E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967"/>
                <a:ext cx="253" cy="21"/>
              </a:xfrm>
              <a:custGeom>
                <a:avLst/>
                <a:gdLst>
                  <a:gd name="T0" fmla="*/ 0 w 105"/>
                  <a:gd name="T1" fmla="*/ 12 h 9"/>
                  <a:gd name="T2" fmla="*/ 1470 w 10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5" h="9">
                    <a:moveTo>
                      <a:pt x="0" y="1"/>
                    </a:moveTo>
                    <a:cubicBezTo>
                      <a:pt x="20" y="7"/>
                      <a:pt x="67" y="9"/>
                      <a:pt x="105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7" name="Freeform 122">
                <a:extLst>
                  <a:ext uri="{FF2B5EF4-FFF2-40B4-BE49-F238E27FC236}">
                    <a16:creationId xmlns:a16="http://schemas.microsoft.com/office/drawing/2014/main" id="{82477EEA-CC02-4BF1-BF71-694F1FE0A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003"/>
                <a:ext cx="246" cy="19"/>
              </a:xfrm>
              <a:custGeom>
                <a:avLst/>
                <a:gdLst>
                  <a:gd name="T0" fmla="*/ 0 w 102"/>
                  <a:gd name="T1" fmla="*/ 12 h 8"/>
                  <a:gd name="T2" fmla="*/ 1430 w 10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8">
                    <a:moveTo>
                      <a:pt x="0" y="1"/>
                    </a:moveTo>
                    <a:cubicBezTo>
                      <a:pt x="19" y="7"/>
                      <a:pt x="70" y="8"/>
                      <a:pt x="102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8" name="Freeform 123">
                <a:extLst>
                  <a:ext uri="{FF2B5EF4-FFF2-40B4-BE49-F238E27FC236}">
                    <a16:creationId xmlns:a16="http://schemas.microsoft.com/office/drawing/2014/main" id="{669F62C1-A2F4-4EE6-801D-50FF6D730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039"/>
                <a:ext cx="241" cy="17"/>
              </a:xfrm>
              <a:custGeom>
                <a:avLst/>
                <a:gdLst>
                  <a:gd name="T0" fmla="*/ 0 w 100"/>
                  <a:gd name="T1" fmla="*/ 12 h 7"/>
                  <a:gd name="T2" fmla="*/ 1400 w 10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7">
                    <a:moveTo>
                      <a:pt x="0" y="1"/>
                    </a:moveTo>
                    <a:cubicBezTo>
                      <a:pt x="18" y="7"/>
                      <a:pt x="73" y="6"/>
                      <a:pt x="100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9" name="Freeform 124">
                <a:extLst>
                  <a:ext uri="{FF2B5EF4-FFF2-40B4-BE49-F238E27FC236}">
                    <a16:creationId xmlns:a16="http://schemas.microsoft.com/office/drawing/2014/main" id="{BF4B9214-A148-49B5-A5D4-1665FB57E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075"/>
                <a:ext cx="231" cy="17"/>
              </a:xfrm>
              <a:custGeom>
                <a:avLst/>
                <a:gdLst>
                  <a:gd name="T0" fmla="*/ 0 w 96"/>
                  <a:gd name="T1" fmla="*/ 12 h 7"/>
                  <a:gd name="T2" fmla="*/ 1338 w 9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7">
                    <a:moveTo>
                      <a:pt x="0" y="1"/>
                    </a:moveTo>
                    <a:cubicBezTo>
                      <a:pt x="17" y="7"/>
                      <a:pt x="75" y="5"/>
                      <a:pt x="96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0" name="Freeform 125">
                <a:extLst>
                  <a:ext uri="{FF2B5EF4-FFF2-40B4-BE49-F238E27FC236}">
                    <a16:creationId xmlns:a16="http://schemas.microsoft.com/office/drawing/2014/main" id="{6B720480-0E3F-49BC-9434-4A702BD42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111"/>
                <a:ext cx="225" cy="17"/>
              </a:xfrm>
              <a:custGeom>
                <a:avLst/>
                <a:gdLst>
                  <a:gd name="T0" fmla="*/ 0 w 93"/>
                  <a:gd name="T1" fmla="*/ 12 h 7"/>
                  <a:gd name="T2" fmla="*/ 1316 w 9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7">
                    <a:moveTo>
                      <a:pt x="0" y="1"/>
                    </a:moveTo>
                    <a:cubicBezTo>
                      <a:pt x="16" y="7"/>
                      <a:pt x="78" y="4"/>
                      <a:pt x="93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1" name="Freeform 126">
                <a:extLst>
                  <a:ext uri="{FF2B5EF4-FFF2-40B4-BE49-F238E27FC236}">
                    <a16:creationId xmlns:a16="http://schemas.microsoft.com/office/drawing/2014/main" id="{3D4BA4F3-AA6A-41DE-83E0-D8BB06EB3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3148"/>
                <a:ext cx="212" cy="16"/>
              </a:xfrm>
              <a:custGeom>
                <a:avLst/>
                <a:gdLst>
                  <a:gd name="T0" fmla="*/ 0 w 88"/>
                  <a:gd name="T1" fmla="*/ 11 h 7"/>
                  <a:gd name="T2" fmla="*/ 1231 w 8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8" h="7">
                    <a:moveTo>
                      <a:pt x="0" y="1"/>
                    </a:moveTo>
                    <a:cubicBezTo>
                      <a:pt x="15" y="7"/>
                      <a:pt x="78" y="3"/>
                      <a:pt x="88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2" name="Freeform 127">
                <a:extLst>
                  <a:ext uri="{FF2B5EF4-FFF2-40B4-BE49-F238E27FC236}">
                    <a16:creationId xmlns:a16="http://schemas.microsoft.com/office/drawing/2014/main" id="{90E2FDA6-7610-4ACA-A407-0342BCBB8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3186"/>
                <a:ext cx="208" cy="12"/>
              </a:xfrm>
              <a:custGeom>
                <a:avLst/>
                <a:gdLst>
                  <a:gd name="T0" fmla="*/ 0 w 86"/>
                  <a:gd name="T1" fmla="*/ 29 h 5"/>
                  <a:gd name="T2" fmla="*/ 1217 w 8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6" h="5">
                    <a:moveTo>
                      <a:pt x="0" y="2"/>
                    </a:moveTo>
                    <a:cubicBezTo>
                      <a:pt x="15" y="5"/>
                      <a:pt x="76" y="2"/>
                      <a:pt x="86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3" name="Freeform 128">
                <a:extLst>
                  <a:ext uri="{FF2B5EF4-FFF2-40B4-BE49-F238E27FC236}">
                    <a16:creationId xmlns:a16="http://schemas.microsoft.com/office/drawing/2014/main" id="{7B32FBA4-A58D-4552-91E9-687A2B38E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3225"/>
                <a:ext cx="205" cy="4"/>
              </a:xfrm>
              <a:custGeom>
                <a:avLst/>
                <a:gdLst>
                  <a:gd name="T0" fmla="*/ 0 w 85"/>
                  <a:gd name="T1" fmla="*/ 16 h 2"/>
                  <a:gd name="T2" fmla="*/ 1191 w 8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2">
                    <a:moveTo>
                      <a:pt x="0" y="2"/>
                    </a:moveTo>
                    <a:cubicBezTo>
                      <a:pt x="15" y="2"/>
                      <a:pt x="75" y="1"/>
                      <a:pt x="85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4" name="Freeform 129">
                <a:extLst>
                  <a:ext uri="{FF2B5EF4-FFF2-40B4-BE49-F238E27FC236}">
                    <a16:creationId xmlns:a16="http://schemas.microsoft.com/office/drawing/2014/main" id="{27DA746C-1174-401F-B1A5-53A91A8FC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258"/>
                <a:ext cx="210" cy="8"/>
              </a:xfrm>
              <a:custGeom>
                <a:avLst/>
                <a:gdLst>
                  <a:gd name="T0" fmla="*/ 0 w 87"/>
                  <a:gd name="T1" fmla="*/ 56 h 3"/>
                  <a:gd name="T2" fmla="*/ 1224 w 87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7" h="3">
                    <a:moveTo>
                      <a:pt x="0" y="3"/>
                    </a:moveTo>
                    <a:cubicBezTo>
                      <a:pt x="15" y="0"/>
                      <a:pt x="77" y="1"/>
                      <a:pt x="87" y="2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5" name="Freeform 130">
                <a:extLst>
                  <a:ext uri="{FF2B5EF4-FFF2-40B4-BE49-F238E27FC236}">
                    <a16:creationId xmlns:a16="http://schemas.microsoft.com/office/drawing/2014/main" id="{CEA0E9F3-3932-4B1A-B45F-095E84F4C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295"/>
                <a:ext cx="198" cy="12"/>
              </a:xfrm>
              <a:custGeom>
                <a:avLst/>
                <a:gdLst>
                  <a:gd name="T0" fmla="*/ 0 w 82"/>
                  <a:gd name="T1" fmla="*/ 70 h 5"/>
                  <a:gd name="T2" fmla="*/ 1154 w 8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5">
                    <a:moveTo>
                      <a:pt x="0" y="5"/>
                    </a:moveTo>
                    <a:cubicBezTo>
                      <a:pt x="12" y="0"/>
                      <a:pt x="61" y="0"/>
                      <a:pt x="82" y="2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6" name="Freeform 131">
                <a:extLst>
                  <a:ext uri="{FF2B5EF4-FFF2-40B4-BE49-F238E27FC236}">
                    <a16:creationId xmlns:a16="http://schemas.microsoft.com/office/drawing/2014/main" id="{C35E3F46-EAB3-4CA3-BEF0-0DB4875A4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3328"/>
                <a:ext cx="210" cy="17"/>
              </a:xfrm>
              <a:custGeom>
                <a:avLst/>
                <a:gdLst>
                  <a:gd name="T0" fmla="*/ 0 w 87"/>
                  <a:gd name="T1" fmla="*/ 100 h 7"/>
                  <a:gd name="T2" fmla="*/ 1224 w 87"/>
                  <a:gd name="T3" fmla="*/ 5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7" h="7">
                    <a:moveTo>
                      <a:pt x="0" y="7"/>
                    </a:moveTo>
                    <a:cubicBezTo>
                      <a:pt x="14" y="0"/>
                      <a:pt x="69" y="1"/>
                      <a:pt x="87" y="4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7" name="Freeform 132">
                <a:extLst>
                  <a:ext uri="{FF2B5EF4-FFF2-40B4-BE49-F238E27FC236}">
                    <a16:creationId xmlns:a16="http://schemas.microsoft.com/office/drawing/2014/main" id="{8FF97E58-C30F-4DD9-AF1D-552322C9A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357"/>
                <a:ext cx="221" cy="27"/>
              </a:xfrm>
              <a:custGeom>
                <a:avLst/>
                <a:gdLst>
                  <a:gd name="T0" fmla="*/ 0 w 92"/>
                  <a:gd name="T1" fmla="*/ 162 h 11"/>
                  <a:gd name="T2" fmla="*/ 1276 w 92"/>
                  <a:gd name="T3" fmla="*/ 13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11">
                    <a:moveTo>
                      <a:pt x="0" y="11"/>
                    </a:moveTo>
                    <a:cubicBezTo>
                      <a:pt x="15" y="0"/>
                      <a:pt x="82" y="4"/>
                      <a:pt x="92" y="9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8" name="Freeform 133">
                <a:extLst>
                  <a:ext uri="{FF2B5EF4-FFF2-40B4-BE49-F238E27FC236}">
                    <a16:creationId xmlns:a16="http://schemas.microsoft.com/office/drawing/2014/main" id="{FD46BC51-DB13-4261-8D97-A54BDEAEC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781"/>
                <a:ext cx="2" cy="12"/>
              </a:xfrm>
              <a:custGeom>
                <a:avLst/>
                <a:gdLst>
                  <a:gd name="T0" fmla="*/ 8 w 1"/>
                  <a:gd name="T1" fmla="*/ 0 h 5"/>
                  <a:gd name="T2" fmla="*/ 0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2"/>
                      <a:pt x="0" y="4"/>
                      <a:pt x="0" y="5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9" name="Freeform 134">
                <a:extLst>
                  <a:ext uri="{FF2B5EF4-FFF2-40B4-BE49-F238E27FC236}">
                    <a16:creationId xmlns:a16="http://schemas.microsoft.com/office/drawing/2014/main" id="{DCE1F1B2-C885-4C5B-9752-ECA0D6232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923"/>
                <a:ext cx="19" cy="22"/>
              </a:xfrm>
              <a:custGeom>
                <a:avLst/>
                <a:gdLst>
                  <a:gd name="T0" fmla="*/ 0 w 8"/>
                  <a:gd name="T1" fmla="*/ 71 h 9"/>
                  <a:gd name="T2" fmla="*/ 29 w 8"/>
                  <a:gd name="T3" fmla="*/ 0 h 9"/>
                  <a:gd name="T4" fmla="*/ 69 w 8"/>
                  <a:gd name="T5" fmla="*/ 132 h 9"/>
                  <a:gd name="T6" fmla="*/ 107 w 8"/>
                  <a:gd name="T7" fmla="*/ 2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0" y="3"/>
                      <a:pt x="0" y="1"/>
                      <a:pt x="2" y="0"/>
                    </a:cubicBezTo>
                    <a:cubicBezTo>
                      <a:pt x="4" y="2"/>
                      <a:pt x="3" y="9"/>
                      <a:pt x="5" y="9"/>
                    </a:cubicBezTo>
                    <a:cubicBezTo>
                      <a:pt x="8" y="9"/>
                      <a:pt x="8" y="3"/>
                      <a:pt x="8" y="2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0" name="Freeform 135">
                <a:extLst>
                  <a:ext uri="{FF2B5EF4-FFF2-40B4-BE49-F238E27FC236}">
                    <a16:creationId xmlns:a16="http://schemas.microsoft.com/office/drawing/2014/main" id="{C57AF407-01C3-426D-8900-B9CEF254F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962"/>
                <a:ext cx="24" cy="22"/>
              </a:xfrm>
              <a:custGeom>
                <a:avLst/>
                <a:gdLst>
                  <a:gd name="T0" fmla="*/ 0 w 10"/>
                  <a:gd name="T1" fmla="*/ 59 h 9"/>
                  <a:gd name="T2" fmla="*/ 41 w 10"/>
                  <a:gd name="T3" fmla="*/ 0 h 9"/>
                  <a:gd name="T4" fmla="*/ 98 w 10"/>
                  <a:gd name="T5" fmla="*/ 132 h 9"/>
                  <a:gd name="T6" fmla="*/ 127 w 10"/>
                  <a:gd name="T7" fmla="*/ 1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5" y="2"/>
                      <a:pt x="3" y="9"/>
                      <a:pt x="7" y="9"/>
                    </a:cubicBezTo>
                    <a:cubicBezTo>
                      <a:pt x="10" y="9"/>
                      <a:pt x="9" y="4"/>
                      <a:pt x="9" y="1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1" name="Freeform 136">
                <a:extLst>
                  <a:ext uri="{FF2B5EF4-FFF2-40B4-BE49-F238E27FC236}">
                    <a16:creationId xmlns:a16="http://schemas.microsoft.com/office/drawing/2014/main" id="{FA586905-B468-42CE-8F3E-F20EBF2C9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996"/>
                <a:ext cx="21" cy="29"/>
              </a:xfrm>
              <a:custGeom>
                <a:avLst/>
                <a:gdLst>
                  <a:gd name="T0" fmla="*/ 12 w 9"/>
                  <a:gd name="T1" fmla="*/ 87 h 12"/>
                  <a:gd name="T2" fmla="*/ 28 w 9"/>
                  <a:gd name="T3" fmla="*/ 12 h 12"/>
                  <a:gd name="T4" fmla="*/ 77 w 9"/>
                  <a:gd name="T5" fmla="*/ 111 h 12"/>
                  <a:gd name="T6" fmla="*/ 114 w 9"/>
                  <a:gd name="T7" fmla="*/ 2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1" y="6"/>
                    </a:moveTo>
                    <a:cubicBezTo>
                      <a:pt x="1" y="5"/>
                      <a:pt x="0" y="2"/>
                      <a:pt x="2" y="1"/>
                    </a:cubicBezTo>
                    <a:cubicBezTo>
                      <a:pt x="6" y="0"/>
                      <a:pt x="5" y="7"/>
                      <a:pt x="6" y="8"/>
                    </a:cubicBezTo>
                    <a:cubicBezTo>
                      <a:pt x="9" y="12"/>
                      <a:pt x="9" y="5"/>
                      <a:pt x="9" y="2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2" name="Freeform 137">
                <a:extLst>
                  <a:ext uri="{FF2B5EF4-FFF2-40B4-BE49-F238E27FC236}">
                    <a16:creationId xmlns:a16="http://schemas.microsoft.com/office/drawing/2014/main" id="{DA50E974-78CC-4376-BB30-F7575182A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034"/>
                <a:ext cx="26" cy="29"/>
              </a:xfrm>
              <a:custGeom>
                <a:avLst/>
                <a:gdLst>
                  <a:gd name="T0" fmla="*/ 40 w 11"/>
                  <a:gd name="T1" fmla="*/ 0 h 12"/>
                  <a:gd name="T2" fmla="*/ 95 w 11"/>
                  <a:gd name="T3" fmla="*/ 70 h 12"/>
                  <a:gd name="T4" fmla="*/ 118 w 11"/>
                  <a:gd name="T5" fmla="*/ 29 h 12"/>
                  <a:gd name="T6" fmla="*/ 135 w 11"/>
                  <a:gd name="T7" fmla="*/ 8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3" y="0"/>
                    </a:moveTo>
                    <a:cubicBezTo>
                      <a:pt x="0" y="4"/>
                      <a:pt x="4" y="12"/>
                      <a:pt x="7" y="5"/>
                    </a:cubicBezTo>
                    <a:cubicBezTo>
                      <a:pt x="8" y="4"/>
                      <a:pt x="6" y="1"/>
                      <a:pt x="9" y="2"/>
                    </a:cubicBezTo>
                    <a:cubicBezTo>
                      <a:pt x="11" y="3"/>
                      <a:pt x="11" y="5"/>
                      <a:pt x="10" y="6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3" name="Freeform 138">
                <a:extLst>
                  <a:ext uri="{FF2B5EF4-FFF2-40B4-BE49-F238E27FC236}">
                    <a16:creationId xmlns:a16="http://schemas.microsoft.com/office/drawing/2014/main" id="{07807C45-1B2E-432D-9130-0A9C4EA7D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070"/>
                <a:ext cx="12" cy="20"/>
              </a:xfrm>
              <a:custGeom>
                <a:avLst/>
                <a:gdLst>
                  <a:gd name="T0" fmla="*/ 0 w 5"/>
                  <a:gd name="T1" fmla="*/ 0 h 8"/>
                  <a:gd name="T2" fmla="*/ 12 w 5"/>
                  <a:gd name="T3" fmla="*/ 125 h 8"/>
                  <a:gd name="T4" fmla="*/ 58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0" y="3"/>
                      <a:pt x="0" y="6"/>
                      <a:pt x="1" y="8"/>
                    </a:cubicBezTo>
                    <a:cubicBezTo>
                      <a:pt x="4" y="7"/>
                      <a:pt x="5" y="3"/>
                      <a:pt x="4" y="0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4" name="Freeform 139">
                <a:extLst>
                  <a:ext uri="{FF2B5EF4-FFF2-40B4-BE49-F238E27FC236}">
                    <a16:creationId xmlns:a16="http://schemas.microsoft.com/office/drawing/2014/main" id="{7D703B84-6D6B-400E-814D-F412B5F57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107"/>
                <a:ext cx="14" cy="19"/>
              </a:xfrm>
              <a:custGeom>
                <a:avLst/>
                <a:gdLst>
                  <a:gd name="T0" fmla="*/ 28 w 6"/>
                  <a:gd name="T1" fmla="*/ 0 h 8"/>
                  <a:gd name="T2" fmla="*/ 49 w 6"/>
                  <a:gd name="T3" fmla="*/ 107 h 8"/>
                  <a:gd name="T4" fmla="*/ 77 w 6"/>
                  <a:gd name="T5" fmla="*/ 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0" y="2"/>
                      <a:pt x="1" y="7"/>
                      <a:pt x="4" y="8"/>
                    </a:cubicBezTo>
                    <a:cubicBezTo>
                      <a:pt x="5" y="6"/>
                      <a:pt x="6" y="4"/>
                      <a:pt x="6" y="2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5" name="Freeform 140">
                <a:extLst>
                  <a:ext uri="{FF2B5EF4-FFF2-40B4-BE49-F238E27FC236}">
                    <a16:creationId xmlns:a16="http://schemas.microsoft.com/office/drawing/2014/main" id="{BB7B499B-7728-4A89-89A5-FFBE62662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138"/>
                <a:ext cx="15" cy="26"/>
              </a:xfrm>
              <a:custGeom>
                <a:avLst/>
                <a:gdLst>
                  <a:gd name="T0" fmla="*/ 50 w 6"/>
                  <a:gd name="T1" fmla="*/ 0 h 11"/>
                  <a:gd name="T2" fmla="*/ 63 w 6"/>
                  <a:gd name="T3" fmla="*/ 135 h 11"/>
                  <a:gd name="T4" fmla="*/ 95 w 6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3" y="0"/>
                    </a:moveTo>
                    <a:cubicBezTo>
                      <a:pt x="2" y="2"/>
                      <a:pt x="0" y="11"/>
                      <a:pt x="4" y="10"/>
                    </a:cubicBezTo>
                    <a:cubicBezTo>
                      <a:pt x="6" y="10"/>
                      <a:pt x="6" y="5"/>
                      <a:pt x="6" y="3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6" name="Freeform 141">
                <a:extLst>
                  <a:ext uri="{FF2B5EF4-FFF2-40B4-BE49-F238E27FC236}">
                    <a16:creationId xmlns:a16="http://schemas.microsoft.com/office/drawing/2014/main" id="{13DD05BD-16D5-40DF-9719-8D65CB0B0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217"/>
                <a:ext cx="22" cy="22"/>
              </a:xfrm>
              <a:custGeom>
                <a:avLst/>
                <a:gdLst>
                  <a:gd name="T0" fmla="*/ 29 w 9"/>
                  <a:gd name="T1" fmla="*/ 0 h 9"/>
                  <a:gd name="T2" fmla="*/ 42 w 9"/>
                  <a:gd name="T3" fmla="*/ 120 h 9"/>
                  <a:gd name="T4" fmla="*/ 90 w 9"/>
                  <a:gd name="T5" fmla="*/ 12 h 9"/>
                  <a:gd name="T6" fmla="*/ 132 w 9"/>
                  <a:gd name="T7" fmla="*/ 13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0"/>
                    </a:moveTo>
                    <a:cubicBezTo>
                      <a:pt x="1" y="2"/>
                      <a:pt x="0" y="9"/>
                      <a:pt x="3" y="8"/>
                    </a:cubicBezTo>
                    <a:cubicBezTo>
                      <a:pt x="6" y="8"/>
                      <a:pt x="4" y="2"/>
                      <a:pt x="6" y="1"/>
                    </a:cubicBezTo>
                    <a:cubicBezTo>
                      <a:pt x="9" y="2"/>
                      <a:pt x="9" y="7"/>
                      <a:pt x="9" y="9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7" name="Freeform 142">
                <a:extLst>
                  <a:ext uri="{FF2B5EF4-FFF2-40B4-BE49-F238E27FC236}">
                    <a16:creationId xmlns:a16="http://schemas.microsoft.com/office/drawing/2014/main" id="{EB8EFB44-88BE-4E67-91BC-8FDE230EA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3181"/>
                <a:ext cx="19" cy="27"/>
              </a:xfrm>
              <a:custGeom>
                <a:avLst/>
                <a:gdLst>
                  <a:gd name="T0" fmla="*/ 29 w 8"/>
                  <a:gd name="T1" fmla="*/ 0 h 11"/>
                  <a:gd name="T2" fmla="*/ 57 w 8"/>
                  <a:gd name="T3" fmla="*/ 162 h 11"/>
                  <a:gd name="T4" fmla="*/ 95 w 8"/>
                  <a:gd name="T5" fmla="*/ 1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2" y="3"/>
                      <a:pt x="0" y="11"/>
                      <a:pt x="4" y="11"/>
                    </a:cubicBezTo>
                    <a:cubicBezTo>
                      <a:pt x="8" y="10"/>
                      <a:pt x="8" y="3"/>
                      <a:pt x="7" y="1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8" name="Freeform 143">
                <a:extLst>
                  <a:ext uri="{FF2B5EF4-FFF2-40B4-BE49-F238E27FC236}">
                    <a16:creationId xmlns:a16="http://schemas.microsoft.com/office/drawing/2014/main" id="{ACF16469-3875-4607-AA58-D791D4782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3249"/>
                <a:ext cx="29" cy="29"/>
              </a:xfrm>
              <a:custGeom>
                <a:avLst/>
                <a:gdLst>
                  <a:gd name="T0" fmla="*/ 12 w 12"/>
                  <a:gd name="T1" fmla="*/ 29 h 12"/>
                  <a:gd name="T2" fmla="*/ 58 w 12"/>
                  <a:gd name="T3" fmla="*/ 140 h 12"/>
                  <a:gd name="T4" fmla="*/ 99 w 12"/>
                  <a:gd name="T5" fmla="*/ 0 h 12"/>
                  <a:gd name="T6" fmla="*/ 140 w 12"/>
                  <a:gd name="T7" fmla="*/ 16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1" y="2"/>
                    </a:moveTo>
                    <a:cubicBezTo>
                      <a:pt x="2" y="4"/>
                      <a:pt x="0" y="10"/>
                      <a:pt x="4" y="10"/>
                    </a:cubicBezTo>
                    <a:cubicBezTo>
                      <a:pt x="7" y="10"/>
                      <a:pt x="6" y="2"/>
                      <a:pt x="7" y="0"/>
                    </a:cubicBezTo>
                    <a:cubicBezTo>
                      <a:pt x="12" y="1"/>
                      <a:pt x="10" y="9"/>
                      <a:pt x="10" y="12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9" name="Freeform 144">
                <a:extLst>
                  <a:ext uri="{FF2B5EF4-FFF2-40B4-BE49-F238E27FC236}">
                    <a16:creationId xmlns:a16="http://schemas.microsoft.com/office/drawing/2014/main" id="{E90CBEE4-3B1C-4D2F-AD0E-0CA2B870A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287"/>
                <a:ext cx="22" cy="27"/>
              </a:xfrm>
              <a:custGeom>
                <a:avLst/>
                <a:gdLst>
                  <a:gd name="T0" fmla="*/ 0 w 9"/>
                  <a:gd name="T1" fmla="*/ 71 h 11"/>
                  <a:gd name="T2" fmla="*/ 59 w 9"/>
                  <a:gd name="T3" fmla="*/ 162 h 11"/>
                  <a:gd name="T4" fmla="*/ 90 w 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cubicBezTo>
                      <a:pt x="0" y="6"/>
                      <a:pt x="1" y="11"/>
                      <a:pt x="4" y="11"/>
                    </a:cubicBezTo>
                    <a:cubicBezTo>
                      <a:pt x="9" y="11"/>
                      <a:pt x="7" y="2"/>
                      <a:pt x="6" y="0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0" name="Freeform 145">
                <a:extLst>
                  <a:ext uri="{FF2B5EF4-FFF2-40B4-BE49-F238E27FC236}">
                    <a16:creationId xmlns:a16="http://schemas.microsoft.com/office/drawing/2014/main" id="{57EF137E-4767-41C0-AF22-67EFCFFE2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321"/>
                <a:ext cx="26" cy="29"/>
              </a:xfrm>
              <a:custGeom>
                <a:avLst/>
                <a:gdLst>
                  <a:gd name="T0" fmla="*/ 12 w 11"/>
                  <a:gd name="T1" fmla="*/ 58 h 12"/>
                  <a:gd name="T2" fmla="*/ 50 w 11"/>
                  <a:gd name="T3" fmla="*/ 169 h 12"/>
                  <a:gd name="T4" fmla="*/ 78 w 11"/>
                  <a:gd name="T5" fmla="*/ 29 h 12"/>
                  <a:gd name="T6" fmla="*/ 144 w 11"/>
                  <a:gd name="T7" fmla="*/ 15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" y="4"/>
                    </a:moveTo>
                    <a:cubicBezTo>
                      <a:pt x="0" y="6"/>
                      <a:pt x="2" y="11"/>
                      <a:pt x="4" y="12"/>
                    </a:cubicBezTo>
                    <a:cubicBezTo>
                      <a:pt x="7" y="9"/>
                      <a:pt x="3" y="3"/>
                      <a:pt x="6" y="2"/>
                    </a:cubicBezTo>
                    <a:cubicBezTo>
                      <a:pt x="11" y="0"/>
                      <a:pt x="11" y="9"/>
                      <a:pt x="11" y="11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1" name="Freeform 146">
                <a:extLst>
                  <a:ext uri="{FF2B5EF4-FFF2-40B4-BE49-F238E27FC236}">
                    <a16:creationId xmlns:a16="http://schemas.microsoft.com/office/drawing/2014/main" id="{974648B1-C73C-4D0F-812A-291F72073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3365"/>
                <a:ext cx="36" cy="28"/>
              </a:xfrm>
              <a:custGeom>
                <a:avLst/>
                <a:gdLst>
                  <a:gd name="T0" fmla="*/ 0 w 15"/>
                  <a:gd name="T1" fmla="*/ 49 h 12"/>
                  <a:gd name="T2" fmla="*/ 70 w 15"/>
                  <a:gd name="T3" fmla="*/ 114 h 12"/>
                  <a:gd name="T4" fmla="*/ 82 w 15"/>
                  <a:gd name="T5" fmla="*/ 0 h 12"/>
                  <a:gd name="T6" fmla="*/ 168 w 15"/>
                  <a:gd name="T7" fmla="*/ 86 h 12"/>
                  <a:gd name="T8" fmla="*/ 178 w 1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0" y="4"/>
                    </a:moveTo>
                    <a:cubicBezTo>
                      <a:pt x="1" y="7"/>
                      <a:pt x="2" y="12"/>
                      <a:pt x="5" y="9"/>
                    </a:cubicBezTo>
                    <a:cubicBezTo>
                      <a:pt x="7" y="8"/>
                      <a:pt x="7" y="3"/>
                      <a:pt x="6" y="0"/>
                    </a:cubicBezTo>
                    <a:cubicBezTo>
                      <a:pt x="8" y="2"/>
                      <a:pt x="10" y="8"/>
                      <a:pt x="12" y="7"/>
                    </a:cubicBezTo>
                    <a:cubicBezTo>
                      <a:pt x="15" y="6"/>
                      <a:pt x="14" y="2"/>
                      <a:pt x="13" y="0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2" name="Freeform 147">
                <a:extLst>
                  <a:ext uri="{FF2B5EF4-FFF2-40B4-BE49-F238E27FC236}">
                    <a16:creationId xmlns:a16="http://schemas.microsoft.com/office/drawing/2014/main" id="{68539AE0-75D6-4412-9648-E4A14E43B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3365"/>
                <a:ext cx="24" cy="21"/>
              </a:xfrm>
              <a:custGeom>
                <a:avLst/>
                <a:gdLst>
                  <a:gd name="T0" fmla="*/ 139 w 10"/>
                  <a:gd name="T1" fmla="*/ 86 h 9"/>
                  <a:gd name="T2" fmla="*/ 110 w 10"/>
                  <a:gd name="T3" fmla="*/ 12 h 9"/>
                  <a:gd name="T4" fmla="*/ 58 w 10"/>
                  <a:gd name="T5" fmla="*/ 114 h 9"/>
                  <a:gd name="T6" fmla="*/ 0 w 10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10" y="7"/>
                    </a:moveTo>
                    <a:cubicBezTo>
                      <a:pt x="10" y="5"/>
                      <a:pt x="10" y="1"/>
                      <a:pt x="8" y="1"/>
                    </a:cubicBezTo>
                    <a:cubicBezTo>
                      <a:pt x="6" y="3"/>
                      <a:pt x="8" y="8"/>
                      <a:pt x="4" y="9"/>
                    </a:cubicBezTo>
                    <a:cubicBezTo>
                      <a:pt x="0" y="9"/>
                      <a:pt x="2" y="1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3" name="Freeform 148">
                <a:extLst>
                  <a:ext uri="{FF2B5EF4-FFF2-40B4-BE49-F238E27FC236}">
                    <a16:creationId xmlns:a16="http://schemas.microsoft.com/office/drawing/2014/main" id="{5A163DC1-5D01-4247-AD54-7399FCA9A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3328"/>
                <a:ext cx="24" cy="22"/>
              </a:xfrm>
              <a:custGeom>
                <a:avLst/>
                <a:gdLst>
                  <a:gd name="T0" fmla="*/ 41 w 10"/>
                  <a:gd name="T1" fmla="*/ 0 h 9"/>
                  <a:gd name="T2" fmla="*/ 98 w 10"/>
                  <a:gd name="T3" fmla="*/ 1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3" y="0"/>
                    </a:moveTo>
                    <a:cubicBezTo>
                      <a:pt x="0" y="9"/>
                      <a:pt x="10" y="6"/>
                      <a:pt x="7" y="1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4" name="Freeform 149">
                <a:extLst>
                  <a:ext uri="{FF2B5EF4-FFF2-40B4-BE49-F238E27FC236}">
                    <a16:creationId xmlns:a16="http://schemas.microsoft.com/office/drawing/2014/main" id="{25E946EF-F4A9-4424-BD2A-1350D264D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3287"/>
                <a:ext cx="4" cy="20"/>
              </a:xfrm>
              <a:custGeom>
                <a:avLst/>
                <a:gdLst>
                  <a:gd name="T0" fmla="*/ 16 w 2"/>
                  <a:gd name="T1" fmla="*/ 0 h 8"/>
                  <a:gd name="T2" fmla="*/ 16 w 2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0" y="6"/>
                      <a:pt x="2" y="8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5" name="Freeform 150">
                <a:extLst>
                  <a:ext uri="{FF2B5EF4-FFF2-40B4-BE49-F238E27FC236}">
                    <a16:creationId xmlns:a16="http://schemas.microsoft.com/office/drawing/2014/main" id="{F3865AA3-22F3-42DD-BC14-924E2D7AD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251"/>
                <a:ext cx="12" cy="22"/>
              </a:xfrm>
              <a:custGeom>
                <a:avLst/>
                <a:gdLst>
                  <a:gd name="T0" fmla="*/ 12 w 5"/>
                  <a:gd name="T1" fmla="*/ 29 h 9"/>
                  <a:gd name="T2" fmla="*/ 29 w 5"/>
                  <a:gd name="T3" fmla="*/ 132 h 9"/>
                  <a:gd name="T4" fmla="*/ 70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1" y="2"/>
                    </a:moveTo>
                    <a:cubicBezTo>
                      <a:pt x="1" y="4"/>
                      <a:pt x="0" y="8"/>
                      <a:pt x="2" y="9"/>
                    </a:cubicBezTo>
                    <a:cubicBezTo>
                      <a:pt x="5" y="7"/>
                      <a:pt x="5" y="3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6" name="Freeform 151">
                <a:extLst>
                  <a:ext uri="{FF2B5EF4-FFF2-40B4-BE49-F238E27FC236}">
                    <a16:creationId xmlns:a16="http://schemas.microsoft.com/office/drawing/2014/main" id="{FDA72406-F0D2-4B13-BBF1-2B23BC005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3140"/>
                <a:ext cx="2" cy="20"/>
              </a:xfrm>
              <a:custGeom>
                <a:avLst/>
                <a:gdLst>
                  <a:gd name="T0" fmla="*/ 8 w 1"/>
                  <a:gd name="T1" fmla="*/ 0 h 8"/>
                  <a:gd name="T2" fmla="*/ 0 w 1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7" name="Freeform 152">
                <a:extLst>
                  <a:ext uri="{FF2B5EF4-FFF2-40B4-BE49-F238E27FC236}">
                    <a16:creationId xmlns:a16="http://schemas.microsoft.com/office/drawing/2014/main" id="{5A5C54DA-C088-46B3-BEF0-25661E547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3179"/>
                <a:ext cx="1" cy="19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0" y="6"/>
                      <a:pt x="0" y="8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8" name="Freeform 153">
                <a:extLst>
                  <a:ext uri="{FF2B5EF4-FFF2-40B4-BE49-F238E27FC236}">
                    <a16:creationId xmlns:a16="http://schemas.microsoft.com/office/drawing/2014/main" id="{35E96E92-9329-4788-AB99-98556A873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957"/>
                <a:ext cx="20" cy="24"/>
              </a:xfrm>
              <a:custGeom>
                <a:avLst/>
                <a:gdLst>
                  <a:gd name="T0" fmla="*/ 113 w 8"/>
                  <a:gd name="T1" fmla="*/ 0 h 10"/>
                  <a:gd name="T2" fmla="*/ 113 w 8"/>
                  <a:gd name="T3" fmla="*/ 139 h 10"/>
                  <a:gd name="T4" fmla="*/ 33 w 8"/>
                  <a:gd name="T5" fmla="*/ 4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7" y="0"/>
                    </a:moveTo>
                    <a:cubicBezTo>
                      <a:pt x="6" y="3"/>
                      <a:pt x="8" y="6"/>
                      <a:pt x="7" y="10"/>
                    </a:cubicBezTo>
                    <a:cubicBezTo>
                      <a:pt x="5" y="9"/>
                      <a:pt x="0" y="6"/>
                      <a:pt x="2" y="3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9" name="Freeform 154">
                <a:extLst>
                  <a:ext uri="{FF2B5EF4-FFF2-40B4-BE49-F238E27FC236}">
                    <a16:creationId xmlns:a16="http://schemas.microsoft.com/office/drawing/2014/main" id="{DCC287D3-1550-4CAC-8851-968E77A1D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747"/>
                <a:ext cx="63" cy="32"/>
              </a:xfrm>
              <a:custGeom>
                <a:avLst/>
                <a:gdLst>
                  <a:gd name="T0" fmla="*/ 29 w 26"/>
                  <a:gd name="T1" fmla="*/ 133 h 13"/>
                  <a:gd name="T2" fmla="*/ 70 w 26"/>
                  <a:gd name="T3" fmla="*/ 62 h 13"/>
                  <a:gd name="T4" fmla="*/ 141 w 26"/>
                  <a:gd name="T5" fmla="*/ 162 h 13"/>
                  <a:gd name="T6" fmla="*/ 211 w 26"/>
                  <a:gd name="T7" fmla="*/ 42 h 13"/>
                  <a:gd name="T8" fmla="*/ 300 w 26"/>
                  <a:gd name="T9" fmla="*/ 162 h 13"/>
                  <a:gd name="T10" fmla="*/ 359 w 26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3">
                    <a:moveTo>
                      <a:pt x="2" y="9"/>
                    </a:moveTo>
                    <a:cubicBezTo>
                      <a:pt x="0" y="7"/>
                      <a:pt x="3" y="4"/>
                      <a:pt x="5" y="4"/>
                    </a:cubicBezTo>
                    <a:cubicBezTo>
                      <a:pt x="7" y="6"/>
                      <a:pt x="5" y="13"/>
                      <a:pt x="10" y="11"/>
                    </a:cubicBezTo>
                    <a:cubicBezTo>
                      <a:pt x="13" y="9"/>
                      <a:pt x="10" y="2"/>
                      <a:pt x="15" y="3"/>
                    </a:cubicBezTo>
                    <a:cubicBezTo>
                      <a:pt x="20" y="3"/>
                      <a:pt x="18" y="10"/>
                      <a:pt x="21" y="11"/>
                    </a:cubicBezTo>
                    <a:cubicBezTo>
                      <a:pt x="26" y="11"/>
                      <a:pt x="25" y="3"/>
                      <a:pt x="25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0" name="Freeform 155">
                <a:extLst>
                  <a:ext uri="{FF2B5EF4-FFF2-40B4-BE49-F238E27FC236}">
                    <a16:creationId xmlns:a16="http://schemas.microsoft.com/office/drawing/2014/main" id="{7F3E59C5-B34E-4DCD-9E2A-F24C3093A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779"/>
                <a:ext cx="32" cy="31"/>
              </a:xfrm>
              <a:custGeom>
                <a:avLst/>
                <a:gdLst>
                  <a:gd name="T0" fmla="*/ 0 w 13"/>
                  <a:gd name="T1" fmla="*/ 119 h 13"/>
                  <a:gd name="T2" fmla="*/ 12 w 13"/>
                  <a:gd name="T3" fmla="*/ 12 h 13"/>
                  <a:gd name="T4" fmla="*/ 74 w 13"/>
                  <a:gd name="T5" fmla="*/ 98 h 13"/>
                  <a:gd name="T6" fmla="*/ 121 w 13"/>
                  <a:gd name="T7" fmla="*/ 148 h 13"/>
                  <a:gd name="T8" fmla="*/ 194 w 13"/>
                  <a:gd name="T9" fmla="*/ 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0" y="7"/>
                      <a:pt x="0" y="2"/>
                      <a:pt x="1" y="1"/>
                    </a:cubicBezTo>
                    <a:cubicBezTo>
                      <a:pt x="4" y="0"/>
                      <a:pt x="5" y="5"/>
                      <a:pt x="5" y="7"/>
                    </a:cubicBezTo>
                    <a:cubicBezTo>
                      <a:pt x="6" y="9"/>
                      <a:pt x="5" y="13"/>
                      <a:pt x="8" y="11"/>
                    </a:cubicBezTo>
                    <a:cubicBezTo>
                      <a:pt x="12" y="10"/>
                      <a:pt x="12" y="4"/>
                      <a:pt x="13" y="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1" name="Freeform 156">
                <a:extLst>
                  <a:ext uri="{FF2B5EF4-FFF2-40B4-BE49-F238E27FC236}">
                    <a16:creationId xmlns:a16="http://schemas.microsoft.com/office/drawing/2014/main" id="{9E84846B-0E1B-4E89-A1BE-6270C0DF5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798"/>
                <a:ext cx="2" cy="10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2" name="Freeform 157">
                <a:extLst>
                  <a:ext uri="{FF2B5EF4-FFF2-40B4-BE49-F238E27FC236}">
                    <a16:creationId xmlns:a16="http://schemas.microsoft.com/office/drawing/2014/main" id="{0AEFA749-5049-4539-AB87-1E78643B4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769"/>
                <a:ext cx="12" cy="14"/>
              </a:xfrm>
              <a:custGeom>
                <a:avLst/>
                <a:gdLst>
                  <a:gd name="T0" fmla="*/ 12 w 5"/>
                  <a:gd name="T1" fmla="*/ 12 h 6"/>
                  <a:gd name="T2" fmla="*/ 41 w 5"/>
                  <a:gd name="T3" fmla="*/ 77 h 6"/>
                  <a:gd name="T4" fmla="*/ 70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0" y="2"/>
                      <a:pt x="1" y="5"/>
                      <a:pt x="3" y="6"/>
                    </a:cubicBezTo>
                    <a:cubicBezTo>
                      <a:pt x="5" y="6"/>
                      <a:pt x="5" y="2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3" name="Freeform 158">
                <a:extLst>
                  <a:ext uri="{FF2B5EF4-FFF2-40B4-BE49-F238E27FC236}">
                    <a16:creationId xmlns:a16="http://schemas.microsoft.com/office/drawing/2014/main" id="{DFB501D8-4737-4721-8994-4044E9367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767"/>
                <a:ext cx="2" cy="9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1" y="3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4" name="Freeform 159">
                <a:extLst>
                  <a:ext uri="{FF2B5EF4-FFF2-40B4-BE49-F238E27FC236}">
                    <a16:creationId xmlns:a16="http://schemas.microsoft.com/office/drawing/2014/main" id="{B26A8893-BC9D-40BE-BF62-BB55BCA34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798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5" name="Freeform 160">
                <a:extLst>
                  <a:ext uri="{FF2B5EF4-FFF2-40B4-BE49-F238E27FC236}">
                    <a16:creationId xmlns:a16="http://schemas.microsoft.com/office/drawing/2014/main" id="{D16BE566-C633-4E79-B352-D89AAD438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829"/>
                <a:ext cx="2" cy="12"/>
              </a:xfrm>
              <a:custGeom>
                <a:avLst/>
                <a:gdLst>
                  <a:gd name="T0" fmla="*/ 0 w 1"/>
                  <a:gd name="T1" fmla="*/ 0 h 5"/>
                  <a:gd name="T2" fmla="*/ 8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6" name="Freeform 161">
                <a:extLst>
                  <a:ext uri="{FF2B5EF4-FFF2-40B4-BE49-F238E27FC236}">
                    <a16:creationId xmlns:a16="http://schemas.microsoft.com/office/drawing/2014/main" id="{AEB8371C-194E-4D02-8468-F8BBE2523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817"/>
                <a:ext cx="26" cy="27"/>
              </a:xfrm>
              <a:custGeom>
                <a:avLst/>
                <a:gdLst>
                  <a:gd name="T0" fmla="*/ 12 w 11"/>
                  <a:gd name="T1" fmla="*/ 0 h 11"/>
                  <a:gd name="T2" fmla="*/ 95 w 1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1">
                    <a:moveTo>
                      <a:pt x="1" y="0"/>
                    </a:moveTo>
                    <a:cubicBezTo>
                      <a:pt x="0" y="11"/>
                      <a:pt x="11" y="5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7" name="Freeform 162">
                <a:extLst>
                  <a:ext uri="{FF2B5EF4-FFF2-40B4-BE49-F238E27FC236}">
                    <a16:creationId xmlns:a16="http://schemas.microsoft.com/office/drawing/2014/main" id="{A4CF27BE-CF90-4A44-8754-33280057E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839"/>
                <a:ext cx="32" cy="26"/>
              </a:xfrm>
              <a:custGeom>
                <a:avLst/>
                <a:gdLst>
                  <a:gd name="T0" fmla="*/ 0 w 13"/>
                  <a:gd name="T1" fmla="*/ 0 h 11"/>
                  <a:gd name="T2" fmla="*/ 12 w 13"/>
                  <a:gd name="T3" fmla="*/ 106 h 11"/>
                  <a:gd name="T4" fmla="*/ 121 w 13"/>
                  <a:gd name="T5" fmla="*/ 12 h 11"/>
                  <a:gd name="T6" fmla="*/ 194 w 13"/>
                  <a:gd name="T7" fmla="*/ 14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0" y="0"/>
                    </a:moveTo>
                    <a:cubicBezTo>
                      <a:pt x="0" y="2"/>
                      <a:pt x="0" y="6"/>
                      <a:pt x="1" y="8"/>
                    </a:cubicBezTo>
                    <a:cubicBezTo>
                      <a:pt x="5" y="8"/>
                      <a:pt x="5" y="1"/>
                      <a:pt x="8" y="1"/>
                    </a:cubicBezTo>
                    <a:cubicBezTo>
                      <a:pt x="12" y="0"/>
                      <a:pt x="12" y="8"/>
                      <a:pt x="13" y="1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8" name="Freeform 163">
                <a:extLst>
                  <a:ext uri="{FF2B5EF4-FFF2-40B4-BE49-F238E27FC236}">
                    <a16:creationId xmlns:a16="http://schemas.microsoft.com/office/drawing/2014/main" id="{57C0426C-0F8B-47AE-9061-33DD6D603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858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9" name="Freeform 164">
                <a:extLst>
                  <a:ext uri="{FF2B5EF4-FFF2-40B4-BE49-F238E27FC236}">
                    <a16:creationId xmlns:a16="http://schemas.microsoft.com/office/drawing/2014/main" id="{FC64A33C-7801-434B-9DF8-00497E565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875"/>
                <a:ext cx="29" cy="22"/>
              </a:xfrm>
              <a:custGeom>
                <a:avLst/>
                <a:gdLst>
                  <a:gd name="T0" fmla="*/ 12 w 12"/>
                  <a:gd name="T1" fmla="*/ 12 h 9"/>
                  <a:gd name="T2" fmla="*/ 12 w 12"/>
                  <a:gd name="T3" fmla="*/ 120 h 9"/>
                  <a:gd name="T4" fmla="*/ 99 w 12"/>
                  <a:gd name="T5" fmla="*/ 71 h 9"/>
                  <a:gd name="T6" fmla="*/ 128 w 12"/>
                  <a:gd name="T7" fmla="*/ 0 h 9"/>
                  <a:gd name="T8" fmla="*/ 169 w 12"/>
                  <a:gd name="T9" fmla="*/ 1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" y="1"/>
                    </a:moveTo>
                    <a:cubicBezTo>
                      <a:pt x="1" y="3"/>
                      <a:pt x="0" y="6"/>
                      <a:pt x="1" y="8"/>
                    </a:cubicBezTo>
                    <a:cubicBezTo>
                      <a:pt x="3" y="9"/>
                      <a:pt x="6" y="6"/>
                      <a:pt x="7" y="5"/>
                    </a:cubicBezTo>
                    <a:cubicBezTo>
                      <a:pt x="7" y="4"/>
                      <a:pt x="7" y="1"/>
                      <a:pt x="9" y="0"/>
                    </a:cubicBezTo>
                    <a:cubicBezTo>
                      <a:pt x="11" y="0"/>
                      <a:pt x="12" y="6"/>
                      <a:pt x="12" y="8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0" name="Freeform 165">
                <a:extLst>
                  <a:ext uri="{FF2B5EF4-FFF2-40B4-BE49-F238E27FC236}">
                    <a16:creationId xmlns:a16="http://schemas.microsoft.com/office/drawing/2014/main" id="{83255507-356F-4CF0-8B18-8286E37B1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890"/>
                <a:ext cx="1" cy="12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1" name="Freeform 166">
                <a:extLst>
                  <a:ext uri="{FF2B5EF4-FFF2-40B4-BE49-F238E27FC236}">
                    <a16:creationId xmlns:a16="http://schemas.microsoft.com/office/drawing/2014/main" id="{50BD94EC-7626-40FE-A683-38B893866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899"/>
                <a:ext cx="15" cy="19"/>
              </a:xfrm>
              <a:custGeom>
                <a:avLst/>
                <a:gdLst>
                  <a:gd name="T0" fmla="*/ 0 w 6"/>
                  <a:gd name="T1" fmla="*/ 107 h 8"/>
                  <a:gd name="T2" fmla="*/ 83 w 6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2"/>
                      <a:pt x="6" y="0"/>
                      <a:pt x="5" y="8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2" name="Freeform 167">
                <a:extLst>
                  <a:ext uri="{FF2B5EF4-FFF2-40B4-BE49-F238E27FC236}">
                    <a16:creationId xmlns:a16="http://schemas.microsoft.com/office/drawing/2014/main" id="{ABED172D-EC76-4B97-89BA-7BCFE5C44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923"/>
                <a:ext cx="15" cy="12"/>
              </a:xfrm>
              <a:custGeom>
                <a:avLst/>
                <a:gdLst>
                  <a:gd name="T0" fmla="*/ 0 w 6"/>
                  <a:gd name="T1" fmla="*/ 0 h 5"/>
                  <a:gd name="T2" fmla="*/ 33 w 6"/>
                  <a:gd name="T3" fmla="*/ 70 h 5"/>
                  <a:gd name="T4" fmla="*/ 95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1"/>
                      <a:pt x="0" y="5"/>
                      <a:pt x="2" y="5"/>
                    </a:cubicBezTo>
                    <a:cubicBezTo>
                      <a:pt x="5" y="5"/>
                      <a:pt x="6" y="2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3" name="Freeform 168">
                <a:extLst>
                  <a:ext uri="{FF2B5EF4-FFF2-40B4-BE49-F238E27FC236}">
                    <a16:creationId xmlns:a16="http://schemas.microsoft.com/office/drawing/2014/main" id="{B1E169E4-9826-4B8C-B030-0876132ED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952"/>
                <a:ext cx="15" cy="20"/>
              </a:xfrm>
              <a:custGeom>
                <a:avLst/>
                <a:gdLst>
                  <a:gd name="T0" fmla="*/ 0 w 6"/>
                  <a:gd name="T1" fmla="*/ 0 h 8"/>
                  <a:gd name="T2" fmla="*/ 83 w 6"/>
                  <a:gd name="T3" fmla="*/ 2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0" y="6"/>
                      <a:pt x="6" y="8"/>
                      <a:pt x="5" y="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4" name="Freeform 169">
                <a:extLst>
                  <a:ext uri="{FF2B5EF4-FFF2-40B4-BE49-F238E27FC236}">
                    <a16:creationId xmlns:a16="http://schemas.microsoft.com/office/drawing/2014/main" id="{E6902DEE-D5F2-43C9-9950-96BDD1432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986"/>
                <a:ext cx="17" cy="19"/>
              </a:xfrm>
              <a:custGeom>
                <a:avLst/>
                <a:gdLst>
                  <a:gd name="T0" fmla="*/ 0 w 7"/>
                  <a:gd name="T1" fmla="*/ 12 h 8"/>
                  <a:gd name="T2" fmla="*/ 87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1"/>
                    </a:moveTo>
                    <a:cubicBezTo>
                      <a:pt x="0" y="8"/>
                      <a:pt x="7" y="7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5" name="Freeform 170">
                <a:extLst>
                  <a:ext uri="{FF2B5EF4-FFF2-40B4-BE49-F238E27FC236}">
                    <a16:creationId xmlns:a16="http://schemas.microsoft.com/office/drawing/2014/main" id="{A8A0F4BA-A2DA-4D18-A245-A6211BB7C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986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1" y="3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6" name="Freeform 171">
                <a:extLst>
                  <a:ext uri="{FF2B5EF4-FFF2-40B4-BE49-F238E27FC236}">
                    <a16:creationId xmlns:a16="http://schemas.microsoft.com/office/drawing/2014/main" id="{52C6908F-1D90-45BA-8A10-914DF4D77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967"/>
                <a:ext cx="29" cy="21"/>
              </a:xfrm>
              <a:custGeom>
                <a:avLst/>
                <a:gdLst>
                  <a:gd name="T0" fmla="*/ 29 w 12"/>
                  <a:gd name="T1" fmla="*/ 103 h 9"/>
                  <a:gd name="T2" fmla="*/ 70 w 12"/>
                  <a:gd name="T3" fmla="*/ 37 h 9"/>
                  <a:gd name="T4" fmla="*/ 111 w 12"/>
                  <a:gd name="T5" fmla="*/ 114 h 9"/>
                  <a:gd name="T6" fmla="*/ 169 w 12"/>
                  <a:gd name="T7" fmla="*/ 6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2" y="8"/>
                    </a:moveTo>
                    <a:cubicBezTo>
                      <a:pt x="0" y="6"/>
                      <a:pt x="2" y="0"/>
                      <a:pt x="5" y="3"/>
                    </a:cubicBezTo>
                    <a:cubicBezTo>
                      <a:pt x="7" y="4"/>
                      <a:pt x="6" y="8"/>
                      <a:pt x="8" y="9"/>
                    </a:cubicBezTo>
                    <a:cubicBezTo>
                      <a:pt x="10" y="9"/>
                      <a:pt x="12" y="7"/>
                      <a:pt x="12" y="5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7" name="Freeform 172">
                <a:extLst>
                  <a:ext uri="{FF2B5EF4-FFF2-40B4-BE49-F238E27FC236}">
                    <a16:creationId xmlns:a16="http://schemas.microsoft.com/office/drawing/2014/main" id="{18DF85AB-BD44-40E2-9A99-119375EDF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933"/>
                <a:ext cx="22" cy="24"/>
              </a:xfrm>
              <a:custGeom>
                <a:avLst/>
                <a:gdLst>
                  <a:gd name="T0" fmla="*/ 0 w 9"/>
                  <a:gd name="T1" fmla="*/ 0 h 10"/>
                  <a:gd name="T2" fmla="*/ 59 w 9"/>
                  <a:gd name="T3" fmla="*/ 139 h 10"/>
                  <a:gd name="T4" fmla="*/ 120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0" y="3"/>
                      <a:pt x="0" y="10"/>
                      <a:pt x="4" y="10"/>
                    </a:cubicBezTo>
                    <a:cubicBezTo>
                      <a:pt x="9" y="10"/>
                      <a:pt x="8" y="3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8" name="Freeform 173">
                <a:extLst>
                  <a:ext uri="{FF2B5EF4-FFF2-40B4-BE49-F238E27FC236}">
                    <a16:creationId xmlns:a16="http://schemas.microsoft.com/office/drawing/2014/main" id="{887ADB2E-C841-46CC-8793-96170781E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858"/>
                <a:ext cx="17" cy="17"/>
              </a:xfrm>
              <a:custGeom>
                <a:avLst/>
                <a:gdLst>
                  <a:gd name="T0" fmla="*/ 87 w 7"/>
                  <a:gd name="T1" fmla="*/ 0 h 7"/>
                  <a:gd name="T2" fmla="*/ 0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6" y="0"/>
                    </a:moveTo>
                    <a:cubicBezTo>
                      <a:pt x="7" y="7"/>
                      <a:pt x="2" y="6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9" name="Freeform 174">
                <a:extLst>
                  <a:ext uri="{FF2B5EF4-FFF2-40B4-BE49-F238E27FC236}">
                    <a16:creationId xmlns:a16="http://schemas.microsoft.com/office/drawing/2014/main" id="{721AA7F7-695A-4856-A3FD-330631BE0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827"/>
                <a:ext cx="3" cy="14"/>
              </a:xfrm>
              <a:custGeom>
                <a:avLst/>
                <a:gdLst>
                  <a:gd name="T0" fmla="*/ 27 w 1"/>
                  <a:gd name="T1" fmla="*/ 0 h 6"/>
                  <a:gd name="T2" fmla="*/ 0 w 1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0" name="Freeform 175">
                <a:extLst>
                  <a:ext uri="{FF2B5EF4-FFF2-40B4-BE49-F238E27FC236}">
                    <a16:creationId xmlns:a16="http://schemas.microsoft.com/office/drawing/2014/main" id="{8EFDD3EF-8027-48B0-B02C-29E8734D1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885"/>
                <a:ext cx="14" cy="14"/>
              </a:xfrm>
              <a:custGeom>
                <a:avLst/>
                <a:gdLst>
                  <a:gd name="T0" fmla="*/ 65 w 6"/>
                  <a:gd name="T1" fmla="*/ 0 h 6"/>
                  <a:gd name="T2" fmla="*/ 65 w 6"/>
                  <a:gd name="T3" fmla="*/ 77 h 6"/>
                  <a:gd name="T4" fmla="*/ 12 w 6"/>
                  <a:gd name="T5" fmla="*/ 2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5" y="2"/>
                      <a:pt x="6" y="4"/>
                      <a:pt x="5" y="6"/>
                    </a:cubicBezTo>
                    <a:cubicBezTo>
                      <a:pt x="3" y="6"/>
                      <a:pt x="0" y="4"/>
                      <a:pt x="1" y="2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1" name="Freeform 176">
                <a:extLst>
                  <a:ext uri="{FF2B5EF4-FFF2-40B4-BE49-F238E27FC236}">
                    <a16:creationId xmlns:a16="http://schemas.microsoft.com/office/drawing/2014/main" id="{690AF209-B53A-4DB3-9F09-DFF13E2CB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918"/>
                <a:ext cx="22" cy="20"/>
              </a:xfrm>
              <a:custGeom>
                <a:avLst/>
                <a:gdLst>
                  <a:gd name="T0" fmla="*/ 71 w 9"/>
                  <a:gd name="T1" fmla="*/ 0 h 8"/>
                  <a:gd name="T2" fmla="*/ 12 w 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9" y="7"/>
                      <a:pt x="0" y="8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2" name="Freeform 177">
                <a:extLst>
                  <a:ext uri="{FF2B5EF4-FFF2-40B4-BE49-F238E27FC236}">
                    <a16:creationId xmlns:a16="http://schemas.microsoft.com/office/drawing/2014/main" id="{09633A27-974D-45F0-991D-FBC498D95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899"/>
                <a:ext cx="17" cy="19"/>
              </a:xfrm>
              <a:custGeom>
                <a:avLst/>
                <a:gdLst>
                  <a:gd name="T0" fmla="*/ 70 w 7"/>
                  <a:gd name="T1" fmla="*/ 107 h 8"/>
                  <a:gd name="T2" fmla="*/ 41 w 7"/>
                  <a:gd name="T3" fmla="*/ 0 h 8"/>
                  <a:gd name="T4" fmla="*/ 0 w 7"/>
                  <a:gd name="T5" fmla="*/ 9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8"/>
                    </a:moveTo>
                    <a:cubicBezTo>
                      <a:pt x="7" y="6"/>
                      <a:pt x="5" y="2"/>
                      <a:pt x="3" y="0"/>
                    </a:cubicBezTo>
                    <a:cubicBezTo>
                      <a:pt x="1" y="1"/>
                      <a:pt x="1" y="4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3" name="Freeform 178">
                <a:extLst>
                  <a:ext uri="{FF2B5EF4-FFF2-40B4-BE49-F238E27FC236}">
                    <a16:creationId xmlns:a16="http://schemas.microsoft.com/office/drawing/2014/main" id="{DA9FD76B-1170-4F0C-9A66-512E0AD21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950"/>
                <a:ext cx="12" cy="19"/>
              </a:xfrm>
              <a:custGeom>
                <a:avLst/>
                <a:gdLst>
                  <a:gd name="T0" fmla="*/ 70 w 5"/>
                  <a:gd name="T1" fmla="*/ 0 h 8"/>
                  <a:gd name="T2" fmla="*/ 12 w 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5" y="8"/>
                      <a:pt x="0" y="6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4" name="Freeform 179">
                <a:extLst>
                  <a:ext uri="{FF2B5EF4-FFF2-40B4-BE49-F238E27FC236}">
                    <a16:creationId xmlns:a16="http://schemas.microsoft.com/office/drawing/2014/main" id="{08AD4CEC-5432-4FDB-88FA-4CE12E05C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3020"/>
                <a:ext cx="17" cy="17"/>
              </a:xfrm>
              <a:custGeom>
                <a:avLst/>
                <a:gdLst>
                  <a:gd name="T0" fmla="*/ 58 w 7"/>
                  <a:gd name="T1" fmla="*/ 0 h 7"/>
                  <a:gd name="T2" fmla="*/ 0 w 7"/>
                  <a:gd name="T3" fmla="*/ 1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7" y="6"/>
                      <a:pt x="0" y="7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5" name="Freeform 180">
                <a:extLst>
                  <a:ext uri="{FF2B5EF4-FFF2-40B4-BE49-F238E27FC236}">
                    <a16:creationId xmlns:a16="http://schemas.microsoft.com/office/drawing/2014/main" id="{58659D77-D1FA-4658-9FA9-B3E401668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3020"/>
                <a:ext cx="12" cy="17"/>
              </a:xfrm>
              <a:custGeom>
                <a:avLst/>
                <a:gdLst>
                  <a:gd name="T0" fmla="*/ 0 w 5"/>
                  <a:gd name="T1" fmla="*/ 12 h 7"/>
                  <a:gd name="T2" fmla="*/ 41 w 5"/>
                  <a:gd name="T3" fmla="*/ 100 h 7"/>
                  <a:gd name="T4" fmla="*/ 58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1"/>
                    </a:moveTo>
                    <a:cubicBezTo>
                      <a:pt x="0" y="3"/>
                      <a:pt x="0" y="7"/>
                      <a:pt x="3" y="7"/>
                    </a:cubicBezTo>
                    <a:cubicBezTo>
                      <a:pt x="5" y="6"/>
                      <a:pt x="4" y="2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6" name="Freeform 181">
                <a:extLst>
                  <a:ext uri="{FF2B5EF4-FFF2-40B4-BE49-F238E27FC236}">
                    <a16:creationId xmlns:a16="http://schemas.microsoft.com/office/drawing/2014/main" id="{1F3BA2D0-2DCA-45F5-A09E-85A4B6998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3000"/>
                <a:ext cx="31" cy="32"/>
              </a:xfrm>
              <a:custGeom>
                <a:avLst/>
                <a:gdLst>
                  <a:gd name="T0" fmla="*/ 12 w 13"/>
                  <a:gd name="T1" fmla="*/ 121 h 13"/>
                  <a:gd name="T2" fmla="*/ 29 w 13"/>
                  <a:gd name="T3" fmla="*/ 30 h 13"/>
                  <a:gd name="T4" fmla="*/ 69 w 13"/>
                  <a:gd name="T5" fmla="*/ 121 h 13"/>
                  <a:gd name="T6" fmla="*/ 148 w 13"/>
                  <a:gd name="T7" fmla="*/ 153 h 13"/>
                  <a:gd name="T8" fmla="*/ 176 w 13"/>
                  <a:gd name="T9" fmla="*/ 3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" y="8"/>
                    </a:moveTo>
                    <a:cubicBezTo>
                      <a:pt x="1" y="7"/>
                      <a:pt x="0" y="2"/>
                      <a:pt x="2" y="2"/>
                    </a:cubicBezTo>
                    <a:cubicBezTo>
                      <a:pt x="5" y="0"/>
                      <a:pt x="4" y="7"/>
                      <a:pt x="5" y="8"/>
                    </a:cubicBezTo>
                    <a:cubicBezTo>
                      <a:pt x="6" y="11"/>
                      <a:pt x="8" y="13"/>
                      <a:pt x="11" y="10"/>
                    </a:cubicBezTo>
                    <a:cubicBezTo>
                      <a:pt x="12" y="7"/>
                      <a:pt x="11" y="4"/>
                      <a:pt x="13" y="2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7" name="Freeform 182">
                <a:extLst>
                  <a:ext uri="{FF2B5EF4-FFF2-40B4-BE49-F238E27FC236}">
                    <a16:creationId xmlns:a16="http://schemas.microsoft.com/office/drawing/2014/main" id="{6EF895CB-EF53-4950-B6E3-435ECF0E0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3037"/>
                <a:ext cx="17" cy="24"/>
              </a:xfrm>
              <a:custGeom>
                <a:avLst/>
                <a:gdLst>
                  <a:gd name="T0" fmla="*/ 0 w 7"/>
                  <a:gd name="T1" fmla="*/ 139 h 10"/>
                  <a:gd name="T2" fmla="*/ 29 w 7"/>
                  <a:gd name="T3" fmla="*/ 29 h 10"/>
                  <a:gd name="T4" fmla="*/ 100 w 7"/>
                  <a:gd name="T5" fmla="*/ 9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1" y="8"/>
                      <a:pt x="0" y="3"/>
                      <a:pt x="2" y="2"/>
                    </a:cubicBezTo>
                    <a:cubicBezTo>
                      <a:pt x="6" y="0"/>
                      <a:pt x="7" y="5"/>
                      <a:pt x="7" y="7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8" name="Freeform 183">
                <a:extLst>
                  <a:ext uri="{FF2B5EF4-FFF2-40B4-BE49-F238E27FC236}">
                    <a16:creationId xmlns:a16="http://schemas.microsoft.com/office/drawing/2014/main" id="{38248A8C-D5E0-4944-A380-428D1A5C5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3056"/>
                <a:ext cx="10" cy="12"/>
              </a:xfrm>
              <a:custGeom>
                <a:avLst/>
                <a:gdLst>
                  <a:gd name="T0" fmla="*/ 0 w 4"/>
                  <a:gd name="T1" fmla="*/ 0 h 5"/>
                  <a:gd name="T2" fmla="*/ 20 w 4"/>
                  <a:gd name="T3" fmla="*/ 70 h 5"/>
                  <a:gd name="T4" fmla="*/ 5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3" y="5"/>
                      <a:pt x="4" y="2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9" name="Freeform 184">
                <a:extLst>
                  <a:ext uri="{FF2B5EF4-FFF2-40B4-BE49-F238E27FC236}">
                    <a16:creationId xmlns:a16="http://schemas.microsoft.com/office/drawing/2014/main" id="{2AF76EBD-FF45-4A11-B860-A0A4EE48D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3056"/>
                <a:ext cx="5" cy="12"/>
              </a:xfrm>
              <a:custGeom>
                <a:avLst/>
                <a:gdLst>
                  <a:gd name="T0" fmla="*/ 33 w 2"/>
                  <a:gd name="T1" fmla="*/ 0 h 5"/>
                  <a:gd name="T2" fmla="*/ 20 w 2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4"/>
                      <a:pt x="1" y="5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0" name="Freeform 185">
                <a:extLst>
                  <a:ext uri="{FF2B5EF4-FFF2-40B4-BE49-F238E27FC236}">
                    <a16:creationId xmlns:a16="http://schemas.microsoft.com/office/drawing/2014/main" id="{4F58511D-BB5E-43E5-B3AD-8AD8C08A0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090"/>
                <a:ext cx="15" cy="21"/>
              </a:xfrm>
              <a:custGeom>
                <a:avLst/>
                <a:gdLst>
                  <a:gd name="T0" fmla="*/ 0 w 6"/>
                  <a:gd name="T1" fmla="*/ 0 h 9"/>
                  <a:gd name="T2" fmla="*/ 33 w 6"/>
                  <a:gd name="T3" fmla="*/ 103 h 9"/>
                  <a:gd name="T4" fmla="*/ 95 w 6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0" y="2"/>
                      <a:pt x="0" y="7"/>
                      <a:pt x="2" y="8"/>
                    </a:cubicBezTo>
                    <a:cubicBezTo>
                      <a:pt x="5" y="9"/>
                      <a:pt x="6" y="4"/>
                      <a:pt x="6" y="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1" name="Freeform 186">
                <a:extLst>
                  <a:ext uri="{FF2B5EF4-FFF2-40B4-BE49-F238E27FC236}">
                    <a16:creationId xmlns:a16="http://schemas.microsoft.com/office/drawing/2014/main" id="{32D08B20-81BF-4742-AB9C-27C4970DE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3090"/>
                <a:ext cx="1" cy="7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2" name="Freeform 187">
                <a:extLst>
                  <a:ext uri="{FF2B5EF4-FFF2-40B4-BE49-F238E27FC236}">
                    <a16:creationId xmlns:a16="http://schemas.microsoft.com/office/drawing/2014/main" id="{78DCAAFA-D002-4FEE-89D5-E7229DAD0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160"/>
                <a:ext cx="22" cy="16"/>
              </a:xfrm>
              <a:custGeom>
                <a:avLst/>
                <a:gdLst>
                  <a:gd name="T0" fmla="*/ 12 w 9"/>
                  <a:gd name="T1" fmla="*/ 11 h 7"/>
                  <a:gd name="T2" fmla="*/ 59 w 9"/>
                  <a:gd name="T3" fmla="*/ 85 h 7"/>
                  <a:gd name="T4" fmla="*/ 103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1" y="1"/>
                    </a:moveTo>
                    <a:cubicBezTo>
                      <a:pt x="0" y="4"/>
                      <a:pt x="1" y="7"/>
                      <a:pt x="4" y="7"/>
                    </a:cubicBezTo>
                    <a:cubicBezTo>
                      <a:pt x="9" y="7"/>
                      <a:pt x="8" y="3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3" name="Freeform 188">
                <a:extLst>
                  <a:ext uri="{FF2B5EF4-FFF2-40B4-BE49-F238E27FC236}">
                    <a16:creationId xmlns:a16="http://schemas.microsoft.com/office/drawing/2014/main" id="{04041DA4-8075-4EA3-9E5E-6CCE5B717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3162"/>
                <a:ext cx="3" cy="7"/>
              </a:xfrm>
              <a:custGeom>
                <a:avLst/>
                <a:gdLst>
                  <a:gd name="T0" fmla="*/ 27 w 1"/>
                  <a:gd name="T1" fmla="*/ 0 h 3"/>
                  <a:gd name="T2" fmla="*/ 27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4" name="Freeform 189">
                <a:extLst>
                  <a:ext uri="{FF2B5EF4-FFF2-40B4-BE49-F238E27FC236}">
                    <a16:creationId xmlns:a16="http://schemas.microsoft.com/office/drawing/2014/main" id="{2E9CE905-2319-490F-B3BE-D8F7A71C7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3198"/>
                <a:ext cx="3" cy="10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2"/>
                      <a:pt x="1" y="3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5" name="Freeform 190">
                <a:extLst>
                  <a:ext uri="{FF2B5EF4-FFF2-40B4-BE49-F238E27FC236}">
                    <a16:creationId xmlns:a16="http://schemas.microsoft.com/office/drawing/2014/main" id="{08A7E0BC-9860-49C3-AF6B-F8A07F959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181"/>
                <a:ext cx="51" cy="32"/>
              </a:xfrm>
              <a:custGeom>
                <a:avLst/>
                <a:gdLst>
                  <a:gd name="T0" fmla="*/ 0 w 21"/>
                  <a:gd name="T1" fmla="*/ 121 h 13"/>
                  <a:gd name="T2" fmla="*/ 41 w 21"/>
                  <a:gd name="T3" fmla="*/ 42 h 13"/>
                  <a:gd name="T4" fmla="*/ 160 w 21"/>
                  <a:gd name="T5" fmla="*/ 121 h 13"/>
                  <a:gd name="T6" fmla="*/ 211 w 21"/>
                  <a:gd name="T7" fmla="*/ 0 h 13"/>
                  <a:gd name="T8" fmla="*/ 301 w 21"/>
                  <a:gd name="T9" fmla="*/ 1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3">
                    <a:moveTo>
                      <a:pt x="0" y="8"/>
                    </a:moveTo>
                    <a:cubicBezTo>
                      <a:pt x="0" y="6"/>
                      <a:pt x="0" y="1"/>
                      <a:pt x="3" y="3"/>
                    </a:cubicBezTo>
                    <a:cubicBezTo>
                      <a:pt x="6" y="4"/>
                      <a:pt x="6" y="13"/>
                      <a:pt x="11" y="8"/>
                    </a:cubicBezTo>
                    <a:cubicBezTo>
                      <a:pt x="13" y="6"/>
                      <a:pt x="11" y="0"/>
                      <a:pt x="15" y="0"/>
                    </a:cubicBezTo>
                    <a:cubicBezTo>
                      <a:pt x="18" y="0"/>
                      <a:pt x="20" y="7"/>
                      <a:pt x="21" y="9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6" name="Freeform 191">
                <a:extLst>
                  <a:ext uri="{FF2B5EF4-FFF2-40B4-BE49-F238E27FC236}">
                    <a16:creationId xmlns:a16="http://schemas.microsoft.com/office/drawing/2014/main" id="{D0AE4D7F-938F-480D-8B78-F712BB12C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210"/>
                <a:ext cx="39" cy="34"/>
              </a:xfrm>
              <a:custGeom>
                <a:avLst/>
                <a:gdLst>
                  <a:gd name="T0" fmla="*/ 0 w 16"/>
                  <a:gd name="T1" fmla="*/ 189 h 14"/>
                  <a:gd name="T2" fmla="*/ 12 w 16"/>
                  <a:gd name="T3" fmla="*/ 58 h 14"/>
                  <a:gd name="T4" fmla="*/ 100 w 16"/>
                  <a:gd name="T5" fmla="*/ 112 h 14"/>
                  <a:gd name="T6" fmla="*/ 202 w 16"/>
                  <a:gd name="T7" fmla="*/ 160 h 14"/>
                  <a:gd name="T8" fmla="*/ 219 w 16"/>
                  <a:gd name="T9" fmla="*/ 1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0" y="13"/>
                    </a:moveTo>
                    <a:cubicBezTo>
                      <a:pt x="1" y="10"/>
                      <a:pt x="0" y="5"/>
                      <a:pt x="1" y="4"/>
                    </a:cubicBezTo>
                    <a:cubicBezTo>
                      <a:pt x="4" y="0"/>
                      <a:pt x="5" y="5"/>
                      <a:pt x="7" y="8"/>
                    </a:cubicBezTo>
                    <a:cubicBezTo>
                      <a:pt x="8" y="10"/>
                      <a:pt x="11" y="14"/>
                      <a:pt x="14" y="11"/>
                    </a:cubicBezTo>
                    <a:cubicBezTo>
                      <a:pt x="16" y="9"/>
                      <a:pt x="15" y="4"/>
                      <a:pt x="15" y="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7" name="Freeform 192">
                <a:extLst>
                  <a:ext uri="{FF2B5EF4-FFF2-40B4-BE49-F238E27FC236}">
                    <a16:creationId xmlns:a16="http://schemas.microsoft.com/office/drawing/2014/main" id="{E4BFD1EF-D733-4C0C-8579-86AD51525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3249"/>
                <a:ext cx="48" cy="26"/>
              </a:xfrm>
              <a:custGeom>
                <a:avLst/>
                <a:gdLst>
                  <a:gd name="T0" fmla="*/ 0 w 20"/>
                  <a:gd name="T1" fmla="*/ 0 h 11"/>
                  <a:gd name="T2" fmla="*/ 58 w 20"/>
                  <a:gd name="T3" fmla="*/ 144 h 11"/>
                  <a:gd name="T4" fmla="*/ 110 w 20"/>
                  <a:gd name="T5" fmla="*/ 12 h 11"/>
                  <a:gd name="T6" fmla="*/ 197 w 20"/>
                  <a:gd name="T7" fmla="*/ 135 h 11"/>
                  <a:gd name="T8" fmla="*/ 276 w 2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">
                    <a:moveTo>
                      <a:pt x="0" y="0"/>
                    </a:moveTo>
                    <a:cubicBezTo>
                      <a:pt x="0" y="3"/>
                      <a:pt x="0" y="11"/>
                      <a:pt x="4" y="11"/>
                    </a:cubicBezTo>
                    <a:cubicBezTo>
                      <a:pt x="8" y="11"/>
                      <a:pt x="8" y="3"/>
                      <a:pt x="8" y="1"/>
                    </a:cubicBezTo>
                    <a:cubicBezTo>
                      <a:pt x="11" y="3"/>
                      <a:pt x="10" y="10"/>
                      <a:pt x="14" y="10"/>
                    </a:cubicBezTo>
                    <a:cubicBezTo>
                      <a:pt x="19" y="11"/>
                      <a:pt x="20" y="4"/>
                      <a:pt x="20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8" name="Freeform 193">
                <a:extLst>
                  <a:ext uri="{FF2B5EF4-FFF2-40B4-BE49-F238E27FC236}">
                    <a16:creationId xmlns:a16="http://schemas.microsoft.com/office/drawing/2014/main" id="{4B29A0E9-339E-41B7-839A-DA307C91F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3273"/>
                <a:ext cx="65" cy="38"/>
              </a:xfrm>
              <a:custGeom>
                <a:avLst/>
                <a:gdLst>
                  <a:gd name="T0" fmla="*/ 0 w 27"/>
                  <a:gd name="T1" fmla="*/ 78 h 16"/>
                  <a:gd name="T2" fmla="*/ 70 w 27"/>
                  <a:gd name="T3" fmla="*/ 214 h 16"/>
                  <a:gd name="T4" fmla="*/ 128 w 27"/>
                  <a:gd name="T5" fmla="*/ 78 h 16"/>
                  <a:gd name="T6" fmla="*/ 267 w 27"/>
                  <a:gd name="T7" fmla="*/ 185 h 16"/>
                  <a:gd name="T8" fmla="*/ 337 w 2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0" y="6"/>
                    </a:moveTo>
                    <a:cubicBezTo>
                      <a:pt x="1" y="9"/>
                      <a:pt x="1" y="16"/>
                      <a:pt x="5" y="16"/>
                    </a:cubicBezTo>
                    <a:cubicBezTo>
                      <a:pt x="9" y="16"/>
                      <a:pt x="9" y="9"/>
                      <a:pt x="9" y="6"/>
                    </a:cubicBezTo>
                    <a:cubicBezTo>
                      <a:pt x="12" y="10"/>
                      <a:pt x="13" y="16"/>
                      <a:pt x="19" y="14"/>
                    </a:cubicBezTo>
                    <a:cubicBezTo>
                      <a:pt x="23" y="12"/>
                      <a:pt x="27" y="1"/>
                      <a:pt x="24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9" name="Freeform 194">
                <a:extLst>
                  <a:ext uri="{FF2B5EF4-FFF2-40B4-BE49-F238E27FC236}">
                    <a16:creationId xmlns:a16="http://schemas.microsoft.com/office/drawing/2014/main" id="{B290A8CF-EDA9-4997-A89C-61B3042BB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311"/>
                <a:ext cx="51" cy="39"/>
              </a:xfrm>
              <a:custGeom>
                <a:avLst/>
                <a:gdLst>
                  <a:gd name="T0" fmla="*/ 0 w 21"/>
                  <a:gd name="T1" fmla="*/ 12 h 16"/>
                  <a:gd name="T2" fmla="*/ 41 w 21"/>
                  <a:gd name="T3" fmla="*/ 202 h 16"/>
                  <a:gd name="T4" fmla="*/ 129 w 21"/>
                  <a:gd name="T5" fmla="*/ 59 h 16"/>
                  <a:gd name="T6" fmla="*/ 211 w 21"/>
                  <a:gd name="T7" fmla="*/ 190 h 16"/>
                  <a:gd name="T8" fmla="*/ 301 w 2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0" y="1"/>
                    </a:moveTo>
                    <a:cubicBezTo>
                      <a:pt x="0" y="4"/>
                      <a:pt x="0" y="13"/>
                      <a:pt x="3" y="14"/>
                    </a:cubicBezTo>
                    <a:cubicBezTo>
                      <a:pt x="8" y="16"/>
                      <a:pt x="8" y="7"/>
                      <a:pt x="9" y="4"/>
                    </a:cubicBezTo>
                    <a:cubicBezTo>
                      <a:pt x="10" y="7"/>
                      <a:pt x="12" y="14"/>
                      <a:pt x="15" y="13"/>
                    </a:cubicBezTo>
                    <a:cubicBezTo>
                      <a:pt x="20" y="13"/>
                      <a:pt x="21" y="4"/>
                      <a:pt x="21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0" name="Freeform 195">
                <a:extLst>
                  <a:ext uri="{FF2B5EF4-FFF2-40B4-BE49-F238E27FC236}">
                    <a16:creationId xmlns:a16="http://schemas.microsoft.com/office/drawing/2014/main" id="{44DDA495-D187-4D67-88EC-2771F4570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3338"/>
                <a:ext cx="19" cy="14"/>
              </a:xfrm>
              <a:custGeom>
                <a:avLst/>
                <a:gdLst>
                  <a:gd name="T0" fmla="*/ 0 w 8"/>
                  <a:gd name="T1" fmla="*/ 0 h 6"/>
                  <a:gd name="T2" fmla="*/ 57 w 8"/>
                  <a:gd name="T3" fmla="*/ 77 h 6"/>
                  <a:gd name="T4" fmla="*/ 95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2" y="1"/>
                      <a:pt x="1" y="6"/>
                      <a:pt x="4" y="6"/>
                    </a:cubicBezTo>
                    <a:cubicBezTo>
                      <a:pt x="7" y="6"/>
                      <a:pt x="8" y="2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1" name="Freeform 196">
                <a:extLst>
                  <a:ext uri="{FF2B5EF4-FFF2-40B4-BE49-F238E27FC236}">
                    <a16:creationId xmlns:a16="http://schemas.microsoft.com/office/drawing/2014/main" id="{C804C48E-96F1-4170-89F5-7B9041E51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3304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2" name="Freeform 197">
                <a:extLst>
                  <a:ext uri="{FF2B5EF4-FFF2-40B4-BE49-F238E27FC236}">
                    <a16:creationId xmlns:a16="http://schemas.microsoft.com/office/drawing/2014/main" id="{99932721-17FA-440C-BF35-AA592755F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3266"/>
                <a:ext cx="2" cy="9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3" name="Freeform 198">
                <a:extLst>
                  <a:ext uri="{FF2B5EF4-FFF2-40B4-BE49-F238E27FC236}">
                    <a16:creationId xmlns:a16="http://schemas.microsoft.com/office/drawing/2014/main" id="{7777F0B1-9DD9-470B-A2A4-FA92BAFCA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232"/>
                <a:ext cx="3" cy="12"/>
              </a:xfrm>
              <a:custGeom>
                <a:avLst/>
                <a:gdLst>
                  <a:gd name="T0" fmla="*/ 0 w 1"/>
                  <a:gd name="T1" fmla="*/ 0 h 5"/>
                  <a:gd name="T2" fmla="*/ 27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3"/>
                      <a:pt x="1" y="5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4" name="Freeform 199">
                <a:extLst>
                  <a:ext uri="{FF2B5EF4-FFF2-40B4-BE49-F238E27FC236}">
                    <a16:creationId xmlns:a16="http://schemas.microsoft.com/office/drawing/2014/main" id="{401C560B-82A0-4B62-86AB-0C40774CF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3215"/>
                <a:ext cx="38" cy="48"/>
              </a:xfrm>
              <a:custGeom>
                <a:avLst/>
                <a:gdLst>
                  <a:gd name="T0" fmla="*/ 204 w 16"/>
                  <a:gd name="T1" fmla="*/ 98 h 20"/>
                  <a:gd name="T2" fmla="*/ 164 w 16"/>
                  <a:gd name="T3" fmla="*/ 29 h 20"/>
                  <a:gd name="T4" fmla="*/ 135 w 16"/>
                  <a:gd name="T5" fmla="*/ 110 h 20"/>
                  <a:gd name="T6" fmla="*/ 12 w 16"/>
                  <a:gd name="T7" fmla="*/ 29 h 20"/>
                  <a:gd name="T8" fmla="*/ 0 w 16"/>
                  <a:gd name="T9" fmla="*/ 4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15" y="7"/>
                    </a:moveTo>
                    <a:cubicBezTo>
                      <a:pt x="16" y="5"/>
                      <a:pt x="15" y="0"/>
                      <a:pt x="12" y="2"/>
                    </a:cubicBezTo>
                    <a:cubicBezTo>
                      <a:pt x="9" y="3"/>
                      <a:pt x="10" y="6"/>
                      <a:pt x="10" y="8"/>
                    </a:cubicBezTo>
                    <a:cubicBezTo>
                      <a:pt x="10" y="20"/>
                      <a:pt x="4" y="4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5" name="Freeform 200">
                <a:extLst>
                  <a:ext uri="{FF2B5EF4-FFF2-40B4-BE49-F238E27FC236}">
                    <a16:creationId xmlns:a16="http://schemas.microsoft.com/office/drawing/2014/main" id="{77002410-BFC4-467C-AE54-F5B01D5F2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198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20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0"/>
                      <a:pt x="0" y="2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6" name="Freeform 201">
                <a:extLst>
                  <a:ext uri="{FF2B5EF4-FFF2-40B4-BE49-F238E27FC236}">
                    <a16:creationId xmlns:a16="http://schemas.microsoft.com/office/drawing/2014/main" id="{E6DD1514-1291-4749-BFCC-A6C306DA2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3145"/>
                <a:ext cx="3" cy="24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3"/>
                      <a:pt x="1" y="7"/>
                      <a:pt x="0" y="1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7" name="Freeform 202">
                <a:extLst>
                  <a:ext uri="{FF2B5EF4-FFF2-40B4-BE49-F238E27FC236}">
                    <a16:creationId xmlns:a16="http://schemas.microsoft.com/office/drawing/2014/main" id="{87C0567A-B10A-442F-BC44-364E705AC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107"/>
                <a:ext cx="41" cy="45"/>
              </a:xfrm>
              <a:custGeom>
                <a:avLst/>
                <a:gdLst>
                  <a:gd name="T0" fmla="*/ 239 w 17"/>
                  <a:gd name="T1" fmla="*/ 95 h 19"/>
                  <a:gd name="T2" fmla="*/ 198 w 17"/>
                  <a:gd name="T3" fmla="*/ 0 h 19"/>
                  <a:gd name="T4" fmla="*/ 169 w 17"/>
                  <a:gd name="T5" fmla="*/ 201 h 19"/>
                  <a:gd name="T6" fmla="*/ 82 w 17"/>
                  <a:gd name="T7" fmla="*/ 12 h 19"/>
                  <a:gd name="T8" fmla="*/ 41 w 17"/>
                  <a:gd name="T9" fmla="*/ 25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17" y="7"/>
                    </a:moveTo>
                    <a:cubicBezTo>
                      <a:pt x="17" y="5"/>
                      <a:pt x="17" y="0"/>
                      <a:pt x="14" y="0"/>
                    </a:cubicBezTo>
                    <a:cubicBezTo>
                      <a:pt x="10" y="5"/>
                      <a:pt x="15" y="10"/>
                      <a:pt x="12" y="15"/>
                    </a:cubicBezTo>
                    <a:cubicBezTo>
                      <a:pt x="9" y="11"/>
                      <a:pt x="9" y="4"/>
                      <a:pt x="6" y="1"/>
                    </a:cubicBezTo>
                    <a:cubicBezTo>
                      <a:pt x="1" y="4"/>
                      <a:pt x="0" y="15"/>
                      <a:pt x="3" y="19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8" name="Freeform 203">
                <a:extLst>
                  <a:ext uri="{FF2B5EF4-FFF2-40B4-BE49-F238E27FC236}">
                    <a16:creationId xmlns:a16="http://schemas.microsoft.com/office/drawing/2014/main" id="{62B8709F-D789-42EA-B1C2-18C100CAD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066"/>
                <a:ext cx="32" cy="28"/>
              </a:xfrm>
              <a:custGeom>
                <a:avLst/>
                <a:gdLst>
                  <a:gd name="T0" fmla="*/ 194 w 13"/>
                  <a:gd name="T1" fmla="*/ 126 h 12"/>
                  <a:gd name="T2" fmla="*/ 133 w 13"/>
                  <a:gd name="T3" fmla="*/ 12 h 12"/>
                  <a:gd name="T4" fmla="*/ 74 w 13"/>
                  <a:gd name="T5" fmla="*/ 152 h 12"/>
                  <a:gd name="T6" fmla="*/ 0 w 13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3" y="10"/>
                    </a:moveTo>
                    <a:cubicBezTo>
                      <a:pt x="13" y="8"/>
                      <a:pt x="13" y="1"/>
                      <a:pt x="9" y="1"/>
                    </a:cubicBezTo>
                    <a:cubicBezTo>
                      <a:pt x="6" y="1"/>
                      <a:pt x="6" y="10"/>
                      <a:pt x="5" y="12"/>
                    </a:cubicBezTo>
                    <a:cubicBezTo>
                      <a:pt x="3" y="9"/>
                      <a:pt x="2" y="4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9" name="Freeform 204">
                <a:extLst>
                  <a:ext uri="{FF2B5EF4-FFF2-40B4-BE49-F238E27FC236}">
                    <a16:creationId xmlns:a16="http://schemas.microsoft.com/office/drawing/2014/main" id="{1899FDBC-0529-4081-B44C-FB61DA85A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029"/>
                <a:ext cx="51" cy="41"/>
              </a:xfrm>
              <a:custGeom>
                <a:avLst/>
                <a:gdLst>
                  <a:gd name="T0" fmla="*/ 301 w 21"/>
                  <a:gd name="T1" fmla="*/ 140 h 17"/>
                  <a:gd name="T2" fmla="*/ 202 w 21"/>
                  <a:gd name="T3" fmla="*/ 12 h 17"/>
                  <a:gd name="T4" fmla="*/ 170 w 21"/>
                  <a:gd name="T5" fmla="*/ 128 h 17"/>
                  <a:gd name="T6" fmla="*/ 29 w 21"/>
                  <a:gd name="T7" fmla="*/ 41 h 17"/>
                  <a:gd name="T8" fmla="*/ 29 w 21"/>
                  <a:gd name="T9" fmla="*/ 23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7">
                    <a:moveTo>
                      <a:pt x="21" y="10"/>
                    </a:moveTo>
                    <a:cubicBezTo>
                      <a:pt x="20" y="8"/>
                      <a:pt x="17" y="0"/>
                      <a:pt x="14" y="1"/>
                    </a:cubicBezTo>
                    <a:cubicBezTo>
                      <a:pt x="11" y="1"/>
                      <a:pt x="12" y="7"/>
                      <a:pt x="12" y="9"/>
                    </a:cubicBezTo>
                    <a:cubicBezTo>
                      <a:pt x="8" y="10"/>
                      <a:pt x="5" y="5"/>
                      <a:pt x="2" y="3"/>
                    </a:cubicBezTo>
                    <a:cubicBezTo>
                      <a:pt x="0" y="7"/>
                      <a:pt x="0" y="13"/>
                      <a:pt x="2" y="17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0" name="Freeform 205">
                <a:extLst>
                  <a:ext uri="{FF2B5EF4-FFF2-40B4-BE49-F238E27FC236}">
                    <a16:creationId xmlns:a16="http://schemas.microsoft.com/office/drawing/2014/main" id="{A92E01F1-E73E-4142-BEA0-11CB65134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000"/>
                <a:ext cx="24" cy="32"/>
              </a:xfrm>
              <a:custGeom>
                <a:avLst/>
                <a:gdLst>
                  <a:gd name="T0" fmla="*/ 98 w 10"/>
                  <a:gd name="T1" fmla="*/ 0 h 13"/>
                  <a:gd name="T2" fmla="*/ 98 w 10"/>
                  <a:gd name="T3" fmla="*/ 153 h 13"/>
                  <a:gd name="T4" fmla="*/ 0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cubicBezTo>
                      <a:pt x="8" y="3"/>
                      <a:pt x="10" y="9"/>
                      <a:pt x="7" y="10"/>
                    </a:cubicBezTo>
                    <a:cubicBezTo>
                      <a:pt x="2" y="13"/>
                      <a:pt x="0" y="3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700" name="Freeform 207">
              <a:extLst>
                <a:ext uri="{FF2B5EF4-FFF2-40B4-BE49-F238E27FC236}">
                  <a16:creationId xmlns:a16="http://schemas.microsoft.com/office/drawing/2014/main" id="{D3CDE610-25DA-440A-9336-40B84E1DF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964"/>
              <a:ext cx="29" cy="32"/>
            </a:xfrm>
            <a:custGeom>
              <a:avLst/>
              <a:gdLst>
                <a:gd name="T0" fmla="*/ 140 w 12"/>
                <a:gd name="T1" fmla="*/ 0 h 13"/>
                <a:gd name="T2" fmla="*/ 128 w 12"/>
                <a:gd name="T3" fmla="*/ 153 h 13"/>
                <a:gd name="T4" fmla="*/ 0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0" y="0"/>
                  </a:moveTo>
                  <a:cubicBezTo>
                    <a:pt x="9" y="3"/>
                    <a:pt x="12" y="9"/>
                    <a:pt x="9" y="10"/>
                  </a:cubicBezTo>
                  <a:cubicBezTo>
                    <a:pt x="3" y="13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B343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1" name="Freeform 208">
              <a:extLst>
                <a:ext uri="{FF2B5EF4-FFF2-40B4-BE49-F238E27FC236}">
                  <a16:creationId xmlns:a16="http://schemas.microsoft.com/office/drawing/2014/main" id="{2E6F510E-D5CF-4D70-93AC-7894248FB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3128"/>
              <a:ext cx="13" cy="17"/>
            </a:xfrm>
            <a:custGeom>
              <a:avLst/>
              <a:gdLst>
                <a:gd name="T0" fmla="*/ 0 w 5"/>
                <a:gd name="T1" fmla="*/ 0 h 7"/>
                <a:gd name="T2" fmla="*/ 68 w 5"/>
                <a:gd name="T3" fmla="*/ 70 h 7"/>
                <a:gd name="T4" fmla="*/ 88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0" y="2"/>
                    <a:pt x="0" y="7"/>
                    <a:pt x="4" y="5"/>
                  </a:cubicBezTo>
                  <a:cubicBezTo>
                    <a:pt x="5" y="4"/>
                    <a:pt x="5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B343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209">
              <a:extLst>
                <a:ext uri="{FF2B5EF4-FFF2-40B4-BE49-F238E27FC236}">
                  <a16:creationId xmlns:a16="http://schemas.microsoft.com/office/drawing/2014/main" id="{3391C7D7-DF05-46E4-ADAF-71AED0D2D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128"/>
              <a:ext cx="2" cy="12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1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B343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210">
              <a:extLst>
                <a:ext uri="{FF2B5EF4-FFF2-40B4-BE49-F238E27FC236}">
                  <a16:creationId xmlns:a16="http://schemas.microsoft.com/office/drawing/2014/main" id="{6F8FC234-BDB1-4BCB-9030-2F48FAD6B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3111"/>
              <a:ext cx="24" cy="20"/>
            </a:xfrm>
            <a:custGeom>
              <a:avLst/>
              <a:gdLst>
                <a:gd name="T0" fmla="*/ 29 w 10"/>
                <a:gd name="T1" fmla="*/ 0 h 8"/>
                <a:gd name="T2" fmla="*/ 70 w 10"/>
                <a:gd name="T3" fmla="*/ 125 h 8"/>
                <a:gd name="T4" fmla="*/ 98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2" y="0"/>
                  </a:moveTo>
                  <a:cubicBezTo>
                    <a:pt x="0" y="3"/>
                    <a:pt x="2" y="8"/>
                    <a:pt x="5" y="8"/>
                  </a:cubicBezTo>
                  <a:cubicBezTo>
                    <a:pt x="10" y="8"/>
                    <a:pt x="8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B343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211">
              <a:extLst>
                <a:ext uri="{FF2B5EF4-FFF2-40B4-BE49-F238E27FC236}">
                  <a16:creationId xmlns:a16="http://schemas.microsoft.com/office/drawing/2014/main" id="{0C83D6A8-D100-4E66-9E25-642266EDC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636"/>
              <a:ext cx="2734" cy="1784"/>
            </a:xfrm>
            <a:custGeom>
              <a:avLst/>
              <a:gdLst>
                <a:gd name="T0" fmla="*/ 8730 w 1134"/>
                <a:gd name="T1" fmla="*/ 8124 h 740"/>
                <a:gd name="T2" fmla="*/ 8800 w 1134"/>
                <a:gd name="T3" fmla="*/ 7201 h 740"/>
                <a:gd name="T4" fmla="*/ 8771 w 1134"/>
                <a:gd name="T5" fmla="*/ 6179 h 740"/>
                <a:gd name="T6" fmla="*/ 8115 w 1134"/>
                <a:gd name="T7" fmla="*/ 5212 h 740"/>
                <a:gd name="T8" fmla="*/ 8045 w 1134"/>
                <a:gd name="T9" fmla="*/ 4441 h 740"/>
                <a:gd name="T10" fmla="*/ 8125 w 1134"/>
                <a:gd name="T11" fmla="*/ 3744 h 740"/>
                <a:gd name="T12" fmla="*/ 8383 w 1134"/>
                <a:gd name="T13" fmla="*/ 2987 h 740"/>
                <a:gd name="T14" fmla="*/ 8590 w 1134"/>
                <a:gd name="T15" fmla="*/ 2353 h 740"/>
                <a:gd name="T16" fmla="*/ 8730 w 1134"/>
                <a:gd name="T17" fmla="*/ 1936 h 740"/>
                <a:gd name="T18" fmla="*/ 8998 w 1134"/>
                <a:gd name="T19" fmla="*/ 1261 h 740"/>
                <a:gd name="T20" fmla="*/ 9289 w 1134"/>
                <a:gd name="T21" fmla="*/ 774 h 740"/>
                <a:gd name="T22" fmla="*/ 9528 w 1134"/>
                <a:gd name="T23" fmla="*/ 576 h 740"/>
                <a:gd name="T24" fmla="*/ 10888 w 1134"/>
                <a:gd name="T25" fmla="*/ 448 h 740"/>
                <a:gd name="T26" fmla="*/ 14027 w 1134"/>
                <a:gd name="T27" fmla="*/ 586 h 740"/>
                <a:gd name="T28" fmla="*/ 14810 w 1134"/>
                <a:gd name="T29" fmla="*/ 1907 h 740"/>
                <a:gd name="T30" fmla="*/ 14979 w 1134"/>
                <a:gd name="T31" fmla="*/ 2126 h 740"/>
                <a:gd name="T32" fmla="*/ 15066 w 1134"/>
                <a:gd name="T33" fmla="*/ 2580 h 740"/>
                <a:gd name="T34" fmla="*/ 14461 w 1134"/>
                <a:gd name="T35" fmla="*/ 198 h 740"/>
                <a:gd name="T36" fmla="*/ 11085 w 1134"/>
                <a:gd name="T37" fmla="*/ 309 h 740"/>
                <a:gd name="T38" fmla="*/ 9434 w 1134"/>
                <a:gd name="T39" fmla="*/ 169 h 740"/>
                <a:gd name="T40" fmla="*/ 8981 w 1134"/>
                <a:gd name="T41" fmla="*/ 140 h 740"/>
                <a:gd name="T42" fmla="*/ 8701 w 1134"/>
                <a:gd name="T43" fmla="*/ 58 h 740"/>
                <a:gd name="T44" fmla="*/ 8354 w 1134"/>
                <a:gd name="T45" fmla="*/ 12 h 740"/>
                <a:gd name="T46" fmla="*/ 8125 w 1134"/>
                <a:gd name="T47" fmla="*/ 0 h 740"/>
                <a:gd name="T48" fmla="*/ 7918 w 1134"/>
                <a:gd name="T49" fmla="*/ 41 h 740"/>
                <a:gd name="T50" fmla="*/ 7650 w 1134"/>
                <a:gd name="T51" fmla="*/ 128 h 740"/>
                <a:gd name="T52" fmla="*/ 7411 w 1134"/>
                <a:gd name="T53" fmla="*/ 41 h 740"/>
                <a:gd name="T54" fmla="*/ 7081 w 1134"/>
                <a:gd name="T55" fmla="*/ 82 h 740"/>
                <a:gd name="T56" fmla="*/ 6794 w 1134"/>
                <a:gd name="T57" fmla="*/ 198 h 740"/>
                <a:gd name="T58" fmla="*/ 6447 w 1134"/>
                <a:gd name="T59" fmla="*/ 210 h 740"/>
                <a:gd name="T60" fmla="*/ 5928 w 1134"/>
                <a:gd name="T61" fmla="*/ 227 h 740"/>
                <a:gd name="T62" fmla="*/ 2732 w 1134"/>
                <a:gd name="T63" fmla="*/ 297 h 740"/>
                <a:gd name="T64" fmla="*/ 557 w 1134"/>
                <a:gd name="T65" fmla="*/ 2216 h 740"/>
                <a:gd name="T66" fmla="*/ 952 w 1134"/>
                <a:gd name="T67" fmla="*/ 2184 h 740"/>
                <a:gd name="T68" fmla="*/ 1022 w 1134"/>
                <a:gd name="T69" fmla="*/ 2047 h 740"/>
                <a:gd name="T70" fmla="*/ 1203 w 1134"/>
                <a:gd name="T71" fmla="*/ 617 h 740"/>
                <a:gd name="T72" fmla="*/ 4441 w 1134"/>
                <a:gd name="T73" fmla="*/ 685 h 740"/>
                <a:gd name="T74" fmla="*/ 6336 w 1134"/>
                <a:gd name="T75" fmla="*/ 557 h 740"/>
                <a:gd name="T76" fmla="*/ 6517 w 1134"/>
                <a:gd name="T77" fmla="*/ 774 h 740"/>
                <a:gd name="T78" fmla="*/ 6714 w 1134"/>
                <a:gd name="T79" fmla="*/ 882 h 740"/>
                <a:gd name="T80" fmla="*/ 6893 w 1134"/>
                <a:gd name="T81" fmla="*/ 1162 h 740"/>
                <a:gd name="T82" fmla="*/ 7103 w 1134"/>
                <a:gd name="T83" fmla="*/ 1430 h 740"/>
                <a:gd name="T84" fmla="*/ 7259 w 1134"/>
                <a:gd name="T85" fmla="*/ 1837 h 740"/>
                <a:gd name="T86" fmla="*/ 7341 w 1134"/>
                <a:gd name="T87" fmla="*/ 2175 h 740"/>
                <a:gd name="T88" fmla="*/ 7399 w 1134"/>
                <a:gd name="T89" fmla="*/ 2551 h 740"/>
                <a:gd name="T90" fmla="*/ 7667 w 1134"/>
                <a:gd name="T91" fmla="*/ 2987 h 740"/>
                <a:gd name="T92" fmla="*/ 7749 w 1134"/>
                <a:gd name="T93" fmla="*/ 3517 h 740"/>
                <a:gd name="T94" fmla="*/ 7807 w 1134"/>
                <a:gd name="T95" fmla="*/ 4120 h 740"/>
                <a:gd name="T96" fmla="*/ 7749 w 1134"/>
                <a:gd name="T97" fmla="*/ 4887 h 740"/>
                <a:gd name="T98" fmla="*/ 7411 w 1134"/>
                <a:gd name="T99" fmla="*/ 6208 h 740"/>
                <a:gd name="T100" fmla="*/ 7033 w 1134"/>
                <a:gd name="T101" fmla="*/ 6864 h 740"/>
                <a:gd name="T102" fmla="*/ 7091 w 1134"/>
                <a:gd name="T103" fmla="*/ 7886 h 740"/>
                <a:gd name="T104" fmla="*/ 7271 w 1134"/>
                <a:gd name="T105" fmla="*/ 8771 h 740"/>
                <a:gd name="T106" fmla="*/ 7317 w 1134"/>
                <a:gd name="T107" fmla="*/ 9810 h 740"/>
                <a:gd name="T108" fmla="*/ 7934 w 1134"/>
                <a:gd name="T109" fmla="*/ 10229 h 740"/>
                <a:gd name="T110" fmla="*/ 8590 w 1134"/>
                <a:gd name="T111" fmla="*/ 9990 h 740"/>
                <a:gd name="T112" fmla="*/ 8631 w 1134"/>
                <a:gd name="T113" fmla="*/ 8980 h 7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134" h="740">
                  <a:moveTo>
                    <a:pt x="616" y="641"/>
                  </a:moveTo>
                  <a:cubicBezTo>
                    <a:pt x="619" y="636"/>
                    <a:pt x="615" y="630"/>
                    <a:pt x="616" y="627"/>
                  </a:cubicBezTo>
                  <a:cubicBezTo>
                    <a:pt x="616" y="624"/>
                    <a:pt x="620" y="618"/>
                    <a:pt x="620" y="610"/>
                  </a:cubicBezTo>
                  <a:cubicBezTo>
                    <a:pt x="620" y="606"/>
                    <a:pt x="620" y="603"/>
                    <a:pt x="621" y="600"/>
                  </a:cubicBezTo>
                  <a:cubicBezTo>
                    <a:pt x="622" y="596"/>
                    <a:pt x="620" y="591"/>
                    <a:pt x="620" y="588"/>
                  </a:cubicBezTo>
                  <a:cubicBezTo>
                    <a:pt x="620" y="584"/>
                    <a:pt x="622" y="582"/>
                    <a:pt x="623" y="580"/>
                  </a:cubicBezTo>
                  <a:cubicBezTo>
                    <a:pt x="623" y="577"/>
                    <a:pt x="622" y="574"/>
                    <a:pt x="622" y="571"/>
                  </a:cubicBezTo>
                  <a:cubicBezTo>
                    <a:pt x="623" y="569"/>
                    <a:pt x="622" y="565"/>
                    <a:pt x="623" y="562"/>
                  </a:cubicBezTo>
                  <a:cubicBezTo>
                    <a:pt x="624" y="558"/>
                    <a:pt x="623" y="553"/>
                    <a:pt x="623" y="551"/>
                  </a:cubicBezTo>
                  <a:cubicBezTo>
                    <a:pt x="623" y="548"/>
                    <a:pt x="624" y="544"/>
                    <a:pt x="625" y="538"/>
                  </a:cubicBezTo>
                  <a:cubicBezTo>
                    <a:pt x="626" y="535"/>
                    <a:pt x="624" y="530"/>
                    <a:pt x="624" y="526"/>
                  </a:cubicBezTo>
                  <a:cubicBezTo>
                    <a:pt x="625" y="520"/>
                    <a:pt x="627" y="517"/>
                    <a:pt x="628" y="514"/>
                  </a:cubicBezTo>
                  <a:cubicBezTo>
                    <a:pt x="628" y="511"/>
                    <a:pt x="627" y="507"/>
                    <a:pt x="628" y="502"/>
                  </a:cubicBezTo>
                  <a:cubicBezTo>
                    <a:pt x="629" y="498"/>
                    <a:pt x="632" y="494"/>
                    <a:pt x="632" y="490"/>
                  </a:cubicBezTo>
                  <a:cubicBezTo>
                    <a:pt x="633" y="485"/>
                    <a:pt x="631" y="478"/>
                    <a:pt x="633" y="476"/>
                  </a:cubicBezTo>
                  <a:cubicBezTo>
                    <a:pt x="635" y="472"/>
                    <a:pt x="637" y="468"/>
                    <a:pt x="636" y="461"/>
                  </a:cubicBezTo>
                  <a:cubicBezTo>
                    <a:pt x="635" y="455"/>
                    <a:pt x="642" y="449"/>
                    <a:pt x="639" y="443"/>
                  </a:cubicBezTo>
                  <a:cubicBezTo>
                    <a:pt x="636" y="437"/>
                    <a:pt x="627" y="441"/>
                    <a:pt x="626" y="441"/>
                  </a:cubicBezTo>
                  <a:cubicBezTo>
                    <a:pt x="626" y="441"/>
                    <a:pt x="627" y="441"/>
                    <a:pt x="627" y="441"/>
                  </a:cubicBezTo>
                  <a:cubicBezTo>
                    <a:pt x="620" y="443"/>
                    <a:pt x="612" y="443"/>
                    <a:pt x="604" y="443"/>
                  </a:cubicBezTo>
                  <a:cubicBezTo>
                    <a:pt x="579" y="443"/>
                    <a:pt x="568" y="414"/>
                    <a:pt x="572" y="404"/>
                  </a:cubicBezTo>
                  <a:cubicBezTo>
                    <a:pt x="572" y="401"/>
                    <a:pt x="572" y="397"/>
                    <a:pt x="576" y="393"/>
                  </a:cubicBezTo>
                  <a:cubicBezTo>
                    <a:pt x="579" y="389"/>
                    <a:pt x="577" y="386"/>
                    <a:pt x="579" y="383"/>
                  </a:cubicBezTo>
                  <a:cubicBezTo>
                    <a:pt x="581" y="379"/>
                    <a:pt x="579" y="376"/>
                    <a:pt x="579" y="372"/>
                  </a:cubicBezTo>
                  <a:cubicBezTo>
                    <a:pt x="580" y="367"/>
                    <a:pt x="579" y="363"/>
                    <a:pt x="579" y="359"/>
                  </a:cubicBezTo>
                  <a:cubicBezTo>
                    <a:pt x="579" y="354"/>
                    <a:pt x="579" y="353"/>
                    <a:pt x="580" y="349"/>
                  </a:cubicBezTo>
                  <a:cubicBezTo>
                    <a:pt x="582" y="344"/>
                    <a:pt x="579" y="345"/>
                    <a:pt x="578" y="341"/>
                  </a:cubicBezTo>
                  <a:cubicBezTo>
                    <a:pt x="578" y="338"/>
                    <a:pt x="575" y="339"/>
                    <a:pt x="576" y="336"/>
                  </a:cubicBezTo>
                  <a:cubicBezTo>
                    <a:pt x="577" y="333"/>
                    <a:pt x="578" y="329"/>
                    <a:pt x="576" y="328"/>
                  </a:cubicBezTo>
                  <a:cubicBezTo>
                    <a:pt x="574" y="327"/>
                    <a:pt x="575" y="323"/>
                    <a:pt x="574" y="317"/>
                  </a:cubicBezTo>
                  <a:cubicBezTo>
                    <a:pt x="574" y="310"/>
                    <a:pt x="576" y="313"/>
                    <a:pt x="575" y="306"/>
                  </a:cubicBezTo>
                  <a:cubicBezTo>
                    <a:pt x="575" y="301"/>
                    <a:pt x="574" y="299"/>
                    <a:pt x="576" y="294"/>
                  </a:cubicBezTo>
                  <a:cubicBezTo>
                    <a:pt x="576" y="296"/>
                    <a:pt x="576" y="296"/>
                    <a:pt x="576" y="296"/>
                  </a:cubicBezTo>
                  <a:cubicBezTo>
                    <a:pt x="577" y="293"/>
                    <a:pt x="579" y="293"/>
                    <a:pt x="579" y="289"/>
                  </a:cubicBezTo>
                  <a:cubicBezTo>
                    <a:pt x="580" y="286"/>
                    <a:pt x="578" y="281"/>
                    <a:pt x="578" y="278"/>
                  </a:cubicBezTo>
                  <a:cubicBezTo>
                    <a:pt x="578" y="275"/>
                    <a:pt x="580" y="271"/>
                    <a:pt x="580" y="267"/>
                  </a:cubicBezTo>
                  <a:cubicBezTo>
                    <a:pt x="580" y="263"/>
                    <a:pt x="577" y="261"/>
                    <a:pt x="579" y="257"/>
                  </a:cubicBezTo>
                  <a:cubicBezTo>
                    <a:pt x="580" y="254"/>
                    <a:pt x="585" y="254"/>
                    <a:pt x="586" y="250"/>
                  </a:cubicBezTo>
                  <a:cubicBezTo>
                    <a:pt x="586" y="245"/>
                    <a:pt x="583" y="245"/>
                    <a:pt x="584" y="241"/>
                  </a:cubicBezTo>
                  <a:cubicBezTo>
                    <a:pt x="585" y="237"/>
                    <a:pt x="590" y="234"/>
                    <a:pt x="591" y="232"/>
                  </a:cubicBezTo>
                  <a:cubicBezTo>
                    <a:pt x="593" y="229"/>
                    <a:pt x="592" y="222"/>
                    <a:pt x="592" y="218"/>
                  </a:cubicBezTo>
                  <a:cubicBezTo>
                    <a:pt x="593" y="214"/>
                    <a:pt x="595" y="216"/>
                    <a:pt x="598" y="213"/>
                  </a:cubicBezTo>
                  <a:cubicBezTo>
                    <a:pt x="601" y="209"/>
                    <a:pt x="598" y="206"/>
                    <a:pt x="598" y="202"/>
                  </a:cubicBezTo>
                  <a:cubicBezTo>
                    <a:pt x="597" y="198"/>
                    <a:pt x="601" y="197"/>
                    <a:pt x="602" y="193"/>
                  </a:cubicBezTo>
                  <a:cubicBezTo>
                    <a:pt x="603" y="189"/>
                    <a:pt x="603" y="187"/>
                    <a:pt x="603" y="181"/>
                  </a:cubicBezTo>
                  <a:cubicBezTo>
                    <a:pt x="603" y="176"/>
                    <a:pt x="609" y="175"/>
                    <a:pt x="611" y="170"/>
                  </a:cubicBezTo>
                  <a:cubicBezTo>
                    <a:pt x="611" y="170"/>
                    <a:pt x="611" y="170"/>
                    <a:pt x="611" y="170"/>
                  </a:cubicBezTo>
                  <a:cubicBezTo>
                    <a:pt x="612" y="169"/>
                    <a:pt x="612" y="169"/>
                    <a:pt x="613" y="168"/>
                  </a:cubicBezTo>
                  <a:cubicBezTo>
                    <a:pt x="614" y="166"/>
                    <a:pt x="613" y="160"/>
                    <a:pt x="612" y="158"/>
                  </a:cubicBezTo>
                  <a:cubicBezTo>
                    <a:pt x="612" y="156"/>
                    <a:pt x="611" y="155"/>
                    <a:pt x="610" y="155"/>
                  </a:cubicBezTo>
                  <a:cubicBezTo>
                    <a:pt x="610" y="153"/>
                    <a:pt x="611" y="151"/>
                    <a:pt x="611" y="150"/>
                  </a:cubicBezTo>
                  <a:cubicBezTo>
                    <a:pt x="611" y="148"/>
                    <a:pt x="616" y="149"/>
                    <a:pt x="617" y="150"/>
                  </a:cubicBezTo>
                  <a:cubicBezTo>
                    <a:pt x="620" y="150"/>
                    <a:pt x="615" y="144"/>
                    <a:pt x="618" y="142"/>
                  </a:cubicBezTo>
                  <a:cubicBezTo>
                    <a:pt x="619" y="140"/>
                    <a:pt x="621" y="142"/>
                    <a:pt x="623" y="138"/>
                  </a:cubicBezTo>
                  <a:cubicBezTo>
                    <a:pt x="625" y="135"/>
                    <a:pt x="620" y="131"/>
                    <a:pt x="620" y="127"/>
                  </a:cubicBezTo>
                  <a:cubicBezTo>
                    <a:pt x="621" y="123"/>
                    <a:pt x="626" y="124"/>
                    <a:pt x="627" y="120"/>
                  </a:cubicBezTo>
                  <a:cubicBezTo>
                    <a:pt x="628" y="116"/>
                    <a:pt x="624" y="113"/>
                    <a:pt x="625" y="111"/>
                  </a:cubicBezTo>
                  <a:cubicBezTo>
                    <a:pt x="626" y="108"/>
                    <a:pt x="632" y="110"/>
                    <a:pt x="633" y="105"/>
                  </a:cubicBezTo>
                  <a:cubicBezTo>
                    <a:pt x="635" y="100"/>
                    <a:pt x="632" y="99"/>
                    <a:pt x="634" y="94"/>
                  </a:cubicBezTo>
                  <a:cubicBezTo>
                    <a:pt x="636" y="90"/>
                    <a:pt x="639" y="94"/>
                    <a:pt x="642" y="90"/>
                  </a:cubicBezTo>
                  <a:cubicBezTo>
                    <a:pt x="644" y="86"/>
                    <a:pt x="643" y="83"/>
                    <a:pt x="644" y="79"/>
                  </a:cubicBezTo>
                  <a:cubicBezTo>
                    <a:pt x="644" y="75"/>
                    <a:pt x="649" y="76"/>
                    <a:pt x="651" y="73"/>
                  </a:cubicBezTo>
                  <a:cubicBezTo>
                    <a:pt x="652" y="70"/>
                    <a:pt x="651" y="67"/>
                    <a:pt x="653" y="65"/>
                  </a:cubicBezTo>
                  <a:cubicBezTo>
                    <a:pt x="654" y="62"/>
                    <a:pt x="658" y="66"/>
                    <a:pt x="661" y="62"/>
                  </a:cubicBezTo>
                  <a:cubicBezTo>
                    <a:pt x="661" y="61"/>
                    <a:pt x="660" y="60"/>
                    <a:pt x="659" y="59"/>
                  </a:cubicBezTo>
                  <a:cubicBezTo>
                    <a:pt x="661" y="58"/>
                    <a:pt x="662" y="56"/>
                    <a:pt x="663" y="55"/>
                  </a:cubicBezTo>
                  <a:cubicBezTo>
                    <a:pt x="665" y="56"/>
                    <a:pt x="667" y="57"/>
                    <a:pt x="669" y="55"/>
                  </a:cubicBezTo>
                  <a:cubicBezTo>
                    <a:pt x="671" y="54"/>
                    <a:pt x="669" y="52"/>
                    <a:pt x="669" y="50"/>
                  </a:cubicBezTo>
                  <a:cubicBezTo>
                    <a:pt x="670" y="49"/>
                    <a:pt x="671" y="48"/>
                    <a:pt x="672" y="47"/>
                  </a:cubicBezTo>
                  <a:cubicBezTo>
                    <a:pt x="674" y="48"/>
                    <a:pt x="676" y="49"/>
                    <a:pt x="677" y="49"/>
                  </a:cubicBezTo>
                  <a:cubicBezTo>
                    <a:pt x="682" y="49"/>
                    <a:pt x="679" y="44"/>
                    <a:pt x="680" y="42"/>
                  </a:cubicBezTo>
                  <a:cubicBezTo>
                    <a:pt x="680" y="41"/>
                    <a:pt x="680" y="41"/>
                    <a:pt x="680" y="41"/>
                  </a:cubicBezTo>
                  <a:cubicBezTo>
                    <a:pt x="681" y="40"/>
                    <a:pt x="681" y="40"/>
                    <a:pt x="682" y="40"/>
                  </a:cubicBezTo>
                  <a:cubicBezTo>
                    <a:pt x="683" y="40"/>
                    <a:pt x="684" y="40"/>
                    <a:pt x="685" y="40"/>
                  </a:cubicBezTo>
                  <a:cubicBezTo>
                    <a:pt x="686" y="41"/>
                    <a:pt x="687" y="40"/>
                    <a:pt x="689" y="38"/>
                  </a:cubicBezTo>
                  <a:cubicBezTo>
                    <a:pt x="698" y="35"/>
                    <a:pt x="699" y="31"/>
                    <a:pt x="708" y="31"/>
                  </a:cubicBezTo>
                  <a:cubicBezTo>
                    <a:pt x="717" y="31"/>
                    <a:pt x="723" y="25"/>
                    <a:pt x="735" y="28"/>
                  </a:cubicBezTo>
                  <a:cubicBezTo>
                    <a:pt x="747" y="31"/>
                    <a:pt x="756" y="30"/>
                    <a:pt x="777" y="32"/>
                  </a:cubicBezTo>
                  <a:cubicBezTo>
                    <a:pt x="795" y="36"/>
                    <a:pt x="808" y="45"/>
                    <a:pt x="817" y="49"/>
                  </a:cubicBezTo>
                  <a:cubicBezTo>
                    <a:pt x="828" y="54"/>
                    <a:pt x="840" y="60"/>
                    <a:pt x="855" y="60"/>
                  </a:cubicBezTo>
                  <a:cubicBezTo>
                    <a:pt x="870" y="61"/>
                    <a:pt x="877" y="53"/>
                    <a:pt x="888" y="49"/>
                  </a:cubicBezTo>
                  <a:cubicBezTo>
                    <a:pt x="899" y="44"/>
                    <a:pt x="917" y="36"/>
                    <a:pt x="936" y="35"/>
                  </a:cubicBezTo>
                  <a:cubicBezTo>
                    <a:pt x="961" y="33"/>
                    <a:pt x="974" y="36"/>
                    <a:pt x="985" y="39"/>
                  </a:cubicBezTo>
                  <a:cubicBezTo>
                    <a:pt x="991" y="40"/>
                    <a:pt x="995" y="41"/>
                    <a:pt x="1001" y="42"/>
                  </a:cubicBezTo>
                  <a:cubicBezTo>
                    <a:pt x="1019" y="43"/>
                    <a:pt x="1029" y="43"/>
                    <a:pt x="1050" y="38"/>
                  </a:cubicBezTo>
                  <a:cubicBezTo>
                    <a:pt x="1064" y="34"/>
                    <a:pt x="1074" y="40"/>
                    <a:pt x="1083" y="47"/>
                  </a:cubicBezTo>
                  <a:cubicBezTo>
                    <a:pt x="1090" y="53"/>
                    <a:pt x="1094" y="63"/>
                    <a:pt x="1094" y="70"/>
                  </a:cubicBezTo>
                  <a:cubicBezTo>
                    <a:pt x="1097" y="86"/>
                    <a:pt x="1084" y="117"/>
                    <a:pt x="1060" y="126"/>
                  </a:cubicBezTo>
                  <a:cubicBezTo>
                    <a:pt x="1050" y="130"/>
                    <a:pt x="1043" y="131"/>
                    <a:pt x="1037" y="130"/>
                  </a:cubicBezTo>
                  <a:cubicBezTo>
                    <a:pt x="1044" y="131"/>
                    <a:pt x="1051" y="133"/>
                    <a:pt x="1057" y="136"/>
                  </a:cubicBezTo>
                  <a:cubicBezTo>
                    <a:pt x="1057" y="136"/>
                    <a:pt x="1057" y="136"/>
                    <a:pt x="1057" y="136"/>
                  </a:cubicBezTo>
                  <a:cubicBezTo>
                    <a:pt x="1059" y="138"/>
                    <a:pt x="1065" y="132"/>
                    <a:pt x="1066" y="135"/>
                  </a:cubicBezTo>
                  <a:cubicBezTo>
                    <a:pt x="1067" y="137"/>
                    <a:pt x="1064" y="140"/>
                    <a:pt x="1063" y="142"/>
                  </a:cubicBezTo>
                  <a:cubicBezTo>
                    <a:pt x="1063" y="142"/>
                    <a:pt x="1064" y="143"/>
                    <a:pt x="1064" y="144"/>
                  </a:cubicBezTo>
                  <a:cubicBezTo>
                    <a:pt x="1066" y="147"/>
                    <a:pt x="1068" y="150"/>
                    <a:pt x="1069" y="153"/>
                  </a:cubicBezTo>
                  <a:cubicBezTo>
                    <a:pt x="1069" y="153"/>
                    <a:pt x="1069" y="153"/>
                    <a:pt x="1069" y="152"/>
                  </a:cubicBezTo>
                  <a:cubicBezTo>
                    <a:pt x="1071" y="152"/>
                    <a:pt x="1073" y="151"/>
                    <a:pt x="1074" y="152"/>
                  </a:cubicBezTo>
                  <a:cubicBezTo>
                    <a:pt x="1078" y="154"/>
                    <a:pt x="1072" y="158"/>
                    <a:pt x="1072" y="160"/>
                  </a:cubicBezTo>
                  <a:cubicBezTo>
                    <a:pt x="1074" y="163"/>
                    <a:pt x="1082" y="157"/>
                    <a:pt x="1080" y="163"/>
                  </a:cubicBezTo>
                  <a:cubicBezTo>
                    <a:pt x="1079" y="165"/>
                    <a:pt x="1076" y="167"/>
                    <a:pt x="1075" y="169"/>
                  </a:cubicBezTo>
                  <a:cubicBezTo>
                    <a:pt x="1074" y="168"/>
                    <a:pt x="1074" y="166"/>
                    <a:pt x="1074" y="165"/>
                  </a:cubicBezTo>
                  <a:cubicBezTo>
                    <a:pt x="1075" y="172"/>
                    <a:pt x="1076" y="178"/>
                    <a:pt x="1075" y="184"/>
                  </a:cubicBezTo>
                  <a:cubicBezTo>
                    <a:pt x="1075" y="184"/>
                    <a:pt x="1075" y="184"/>
                    <a:pt x="1075" y="184"/>
                  </a:cubicBezTo>
                  <a:cubicBezTo>
                    <a:pt x="1075" y="184"/>
                    <a:pt x="1075" y="184"/>
                    <a:pt x="1075" y="184"/>
                  </a:cubicBezTo>
                  <a:cubicBezTo>
                    <a:pt x="1077" y="175"/>
                    <a:pt x="1083" y="166"/>
                    <a:pt x="1094" y="158"/>
                  </a:cubicBezTo>
                  <a:cubicBezTo>
                    <a:pt x="1118" y="138"/>
                    <a:pt x="1132" y="112"/>
                    <a:pt x="1133" y="86"/>
                  </a:cubicBezTo>
                  <a:cubicBezTo>
                    <a:pt x="1134" y="65"/>
                    <a:pt x="1127" y="45"/>
                    <a:pt x="1112" y="31"/>
                  </a:cubicBezTo>
                  <a:cubicBezTo>
                    <a:pt x="1088" y="6"/>
                    <a:pt x="1057" y="8"/>
                    <a:pt x="1032" y="14"/>
                  </a:cubicBezTo>
                  <a:cubicBezTo>
                    <a:pt x="1023" y="16"/>
                    <a:pt x="1016" y="17"/>
                    <a:pt x="1010" y="17"/>
                  </a:cubicBezTo>
                  <a:cubicBezTo>
                    <a:pt x="1002" y="17"/>
                    <a:pt x="994" y="17"/>
                    <a:pt x="986" y="16"/>
                  </a:cubicBezTo>
                  <a:cubicBezTo>
                    <a:pt x="973" y="15"/>
                    <a:pt x="960" y="13"/>
                    <a:pt x="941" y="14"/>
                  </a:cubicBezTo>
                  <a:cubicBezTo>
                    <a:pt x="926" y="16"/>
                    <a:pt x="907" y="27"/>
                    <a:pt x="893" y="31"/>
                  </a:cubicBezTo>
                  <a:cubicBezTo>
                    <a:pt x="881" y="34"/>
                    <a:pt x="873" y="38"/>
                    <a:pt x="859" y="40"/>
                  </a:cubicBezTo>
                  <a:cubicBezTo>
                    <a:pt x="838" y="42"/>
                    <a:pt x="811" y="27"/>
                    <a:pt x="791" y="22"/>
                  </a:cubicBezTo>
                  <a:cubicBezTo>
                    <a:pt x="773" y="18"/>
                    <a:pt x="768" y="15"/>
                    <a:pt x="751" y="13"/>
                  </a:cubicBezTo>
                  <a:cubicBezTo>
                    <a:pt x="734" y="11"/>
                    <a:pt x="732" y="18"/>
                    <a:pt x="720" y="14"/>
                  </a:cubicBezTo>
                  <a:cubicBezTo>
                    <a:pt x="708" y="10"/>
                    <a:pt x="703" y="14"/>
                    <a:pt x="694" y="18"/>
                  </a:cubicBezTo>
                  <a:cubicBezTo>
                    <a:pt x="691" y="19"/>
                    <a:pt x="685" y="16"/>
                    <a:pt x="684" y="15"/>
                  </a:cubicBezTo>
                  <a:cubicBezTo>
                    <a:pt x="684" y="15"/>
                    <a:pt x="684" y="15"/>
                    <a:pt x="684" y="15"/>
                  </a:cubicBezTo>
                  <a:cubicBezTo>
                    <a:pt x="681" y="14"/>
                    <a:pt x="677" y="13"/>
                    <a:pt x="673" y="12"/>
                  </a:cubicBezTo>
                  <a:cubicBezTo>
                    <a:pt x="673" y="12"/>
                    <a:pt x="670" y="14"/>
                    <a:pt x="669" y="14"/>
                  </a:cubicBezTo>
                  <a:cubicBezTo>
                    <a:pt x="665" y="16"/>
                    <a:pt x="664" y="13"/>
                    <a:pt x="662" y="10"/>
                  </a:cubicBezTo>
                  <a:cubicBezTo>
                    <a:pt x="659" y="9"/>
                    <a:pt x="655" y="9"/>
                    <a:pt x="651" y="8"/>
                  </a:cubicBezTo>
                  <a:cubicBezTo>
                    <a:pt x="650" y="8"/>
                    <a:pt x="648" y="9"/>
                    <a:pt x="648" y="10"/>
                  </a:cubicBezTo>
                  <a:cubicBezTo>
                    <a:pt x="648" y="11"/>
                    <a:pt x="648" y="12"/>
                    <a:pt x="646" y="13"/>
                  </a:cubicBezTo>
                  <a:cubicBezTo>
                    <a:pt x="644" y="14"/>
                    <a:pt x="642" y="11"/>
                    <a:pt x="641" y="10"/>
                  </a:cubicBezTo>
                  <a:cubicBezTo>
                    <a:pt x="640" y="8"/>
                    <a:pt x="640" y="7"/>
                    <a:pt x="639" y="6"/>
                  </a:cubicBezTo>
                  <a:cubicBezTo>
                    <a:pt x="639" y="6"/>
                    <a:pt x="638" y="6"/>
                    <a:pt x="638" y="6"/>
                  </a:cubicBezTo>
                  <a:cubicBezTo>
                    <a:pt x="634" y="5"/>
                    <a:pt x="630" y="5"/>
                    <a:pt x="626" y="4"/>
                  </a:cubicBezTo>
                  <a:cubicBezTo>
                    <a:pt x="625" y="4"/>
                    <a:pt x="624" y="5"/>
                    <a:pt x="624" y="6"/>
                  </a:cubicBezTo>
                  <a:cubicBezTo>
                    <a:pt x="624" y="7"/>
                    <a:pt x="624" y="7"/>
                    <a:pt x="624" y="8"/>
                  </a:cubicBezTo>
                  <a:cubicBezTo>
                    <a:pt x="621" y="10"/>
                    <a:pt x="621" y="7"/>
                    <a:pt x="621" y="4"/>
                  </a:cubicBezTo>
                  <a:cubicBezTo>
                    <a:pt x="620" y="4"/>
                    <a:pt x="619" y="3"/>
                    <a:pt x="618" y="3"/>
                  </a:cubicBezTo>
                  <a:cubicBezTo>
                    <a:pt x="617" y="3"/>
                    <a:pt x="615" y="4"/>
                    <a:pt x="615" y="5"/>
                  </a:cubicBezTo>
                  <a:cubicBezTo>
                    <a:pt x="615" y="8"/>
                    <a:pt x="615" y="12"/>
                    <a:pt x="611" y="7"/>
                  </a:cubicBezTo>
                  <a:cubicBezTo>
                    <a:pt x="611" y="7"/>
                    <a:pt x="610" y="6"/>
                    <a:pt x="610" y="5"/>
                  </a:cubicBezTo>
                  <a:cubicBezTo>
                    <a:pt x="610" y="4"/>
                    <a:pt x="608" y="2"/>
                    <a:pt x="607" y="2"/>
                  </a:cubicBezTo>
                  <a:cubicBezTo>
                    <a:pt x="604" y="2"/>
                    <a:pt x="600" y="2"/>
                    <a:pt x="596" y="1"/>
                  </a:cubicBezTo>
                  <a:cubicBezTo>
                    <a:pt x="596" y="1"/>
                    <a:pt x="595" y="1"/>
                    <a:pt x="595" y="2"/>
                  </a:cubicBezTo>
                  <a:cubicBezTo>
                    <a:pt x="594" y="2"/>
                    <a:pt x="594" y="2"/>
                    <a:pt x="594" y="2"/>
                  </a:cubicBezTo>
                  <a:cubicBezTo>
                    <a:pt x="594" y="3"/>
                    <a:pt x="594" y="4"/>
                    <a:pt x="594" y="5"/>
                  </a:cubicBezTo>
                  <a:cubicBezTo>
                    <a:pt x="594" y="10"/>
                    <a:pt x="589" y="9"/>
                    <a:pt x="587" y="3"/>
                  </a:cubicBezTo>
                  <a:cubicBezTo>
                    <a:pt x="587" y="2"/>
                    <a:pt x="585" y="1"/>
                    <a:pt x="585" y="1"/>
                  </a:cubicBezTo>
                  <a:cubicBezTo>
                    <a:pt x="583" y="0"/>
                    <a:pt x="582" y="0"/>
                    <a:pt x="580" y="0"/>
                  </a:cubicBezTo>
                  <a:cubicBezTo>
                    <a:pt x="580" y="0"/>
                    <a:pt x="578" y="1"/>
                    <a:pt x="578" y="2"/>
                  </a:cubicBezTo>
                  <a:cubicBezTo>
                    <a:pt x="578" y="6"/>
                    <a:pt x="578" y="11"/>
                    <a:pt x="573" y="7"/>
                  </a:cubicBezTo>
                  <a:cubicBezTo>
                    <a:pt x="572" y="6"/>
                    <a:pt x="572" y="4"/>
                    <a:pt x="572" y="2"/>
                  </a:cubicBezTo>
                  <a:cubicBezTo>
                    <a:pt x="572" y="1"/>
                    <a:pt x="570" y="0"/>
                    <a:pt x="569" y="0"/>
                  </a:cubicBezTo>
                  <a:cubicBezTo>
                    <a:pt x="568" y="0"/>
                    <a:pt x="567" y="0"/>
                    <a:pt x="566" y="0"/>
                  </a:cubicBezTo>
                  <a:cubicBezTo>
                    <a:pt x="566" y="2"/>
                    <a:pt x="566" y="3"/>
                    <a:pt x="565" y="3"/>
                  </a:cubicBezTo>
                  <a:cubicBezTo>
                    <a:pt x="563" y="4"/>
                    <a:pt x="562" y="3"/>
                    <a:pt x="561" y="2"/>
                  </a:cubicBezTo>
                  <a:cubicBezTo>
                    <a:pt x="561" y="1"/>
                    <a:pt x="559" y="0"/>
                    <a:pt x="558" y="0"/>
                  </a:cubicBezTo>
                  <a:cubicBezTo>
                    <a:pt x="557" y="0"/>
                    <a:pt x="555" y="0"/>
                    <a:pt x="553" y="1"/>
                  </a:cubicBezTo>
                  <a:cubicBezTo>
                    <a:pt x="552" y="1"/>
                    <a:pt x="551" y="2"/>
                    <a:pt x="551" y="3"/>
                  </a:cubicBezTo>
                  <a:cubicBezTo>
                    <a:pt x="551" y="4"/>
                    <a:pt x="551" y="5"/>
                    <a:pt x="551" y="6"/>
                  </a:cubicBezTo>
                  <a:cubicBezTo>
                    <a:pt x="551" y="8"/>
                    <a:pt x="550" y="11"/>
                    <a:pt x="546" y="9"/>
                  </a:cubicBezTo>
                  <a:cubicBezTo>
                    <a:pt x="545" y="8"/>
                    <a:pt x="545" y="5"/>
                    <a:pt x="545" y="3"/>
                  </a:cubicBezTo>
                  <a:cubicBezTo>
                    <a:pt x="545" y="3"/>
                    <a:pt x="542" y="1"/>
                    <a:pt x="541" y="1"/>
                  </a:cubicBezTo>
                  <a:cubicBezTo>
                    <a:pt x="540" y="2"/>
                    <a:pt x="538" y="2"/>
                    <a:pt x="536" y="2"/>
                  </a:cubicBezTo>
                  <a:cubicBezTo>
                    <a:pt x="536" y="3"/>
                    <a:pt x="536" y="5"/>
                    <a:pt x="537" y="6"/>
                  </a:cubicBezTo>
                  <a:cubicBezTo>
                    <a:pt x="533" y="8"/>
                    <a:pt x="533" y="6"/>
                    <a:pt x="533" y="4"/>
                  </a:cubicBezTo>
                  <a:cubicBezTo>
                    <a:pt x="532" y="4"/>
                    <a:pt x="530" y="3"/>
                    <a:pt x="529" y="3"/>
                  </a:cubicBezTo>
                  <a:cubicBezTo>
                    <a:pt x="527" y="3"/>
                    <a:pt x="525" y="3"/>
                    <a:pt x="522" y="4"/>
                  </a:cubicBezTo>
                  <a:cubicBezTo>
                    <a:pt x="522" y="4"/>
                    <a:pt x="522" y="4"/>
                    <a:pt x="522" y="4"/>
                  </a:cubicBezTo>
                  <a:cubicBezTo>
                    <a:pt x="521" y="6"/>
                    <a:pt x="525" y="11"/>
                    <a:pt x="520" y="10"/>
                  </a:cubicBezTo>
                  <a:cubicBezTo>
                    <a:pt x="518" y="10"/>
                    <a:pt x="517" y="8"/>
                    <a:pt x="517" y="6"/>
                  </a:cubicBezTo>
                  <a:cubicBezTo>
                    <a:pt x="517" y="6"/>
                    <a:pt x="515" y="5"/>
                    <a:pt x="514" y="5"/>
                  </a:cubicBezTo>
                  <a:cubicBezTo>
                    <a:pt x="511" y="5"/>
                    <a:pt x="508" y="6"/>
                    <a:pt x="505" y="6"/>
                  </a:cubicBezTo>
                  <a:cubicBezTo>
                    <a:pt x="505" y="6"/>
                    <a:pt x="504" y="7"/>
                    <a:pt x="504" y="8"/>
                  </a:cubicBezTo>
                  <a:cubicBezTo>
                    <a:pt x="504" y="9"/>
                    <a:pt x="504" y="10"/>
                    <a:pt x="502" y="11"/>
                  </a:cubicBezTo>
                  <a:cubicBezTo>
                    <a:pt x="500" y="12"/>
                    <a:pt x="499" y="11"/>
                    <a:pt x="499" y="9"/>
                  </a:cubicBezTo>
                  <a:cubicBezTo>
                    <a:pt x="498" y="9"/>
                    <a:pt x="496" y="7"/>
                    <a:pt x="495" y="8"/>
                  </a:cubicBezTo>
                  <a:cubicBezTo>
                    <a:pt x="492" y="8"/>
                    <a:pt x="489" y="9"/>
                    <a:pt x="486" y="9"/>
                  </a:cubicBezTo>
                  <a:cubicBezTo>
                    <a:pt x="486" y="11"/>
                    <a:pt x="486" y="13"/>
                    <a:pt x="485" y="14"/>
                  </a:cubicBezTo>
                  <a:cubicBezTo>
                    <a:pt x="482" y="16"/>
                    <a:pt x="481" y="11"/>
                    <a:pt x="480" y="10"/>
                  </a:cubicBezTo>
                  <a:cubicBezTo>
                    <a:pt x="478" y="11"/>
                    <a:pt x="476" y="11"/>
                    <a:pt x="474" y="12"/>
                  </a:cubicBezTo>
                  <a:cubicBezTo>
                    <a:pt x="473" y="14"/>
                    <a:pt x="475" y="16"/>
                    <a:pt x="475" y="19"/>
                  </a:cubicBezTo>
                  <a:cubicBezTo>
                    <a:pt x="469" y="21"/>
                    <a:pt x="471" y="15"/>
                    <a:pt x="470" y="13"/>
                  </a:cubicBezTo>
                  <a:cubicBezTo>
                    <a:pt x="470" y="13"/>
                    <a:pt x="470" y="13"/>
                    <a:pt x="469" y="13"/>
                  </a:cubicBezTo>
                  <a:cubicBezTo>
                    <a:pt x="466" y="13"/>
                    <a:pt x="463" y="14"/>
                    <a:pt x="460" y="15"/>
                  </a:cubicBezTo>
                  <a:cubicBezTo>
                    <a:pt x="460" y="16"/>
                    <a:pt x="461" y="18"/>
                    <a:pt x="459" y="19"/>
                  </a:cubicBezTo>
                  <a:cubicBezTo>
                    <a:pt x="457" y="20"/>
                    <a:pt x="456" y="18"/>
                    <a:pt x="454" y="17"/>
                  </a:cubicBezTo>
                  <a:cubicBezTo>
                    <a:pt x="454" y="17"/>
                    <a:pt x="454" y="17"/>
                    <a:pt x="453" y="16"/>
                  </a:cubicBezTo>
                  <a:cubicBezTo>
                    <a:pt x="451" y="17"/>
                    <a:pt x="448" y="18"/>
                    <a:pt x="445" y="19"/>
                  </a:cubicBezTo>
                  <a:cubicBezTo>
                    <a:pt x="445" y="19"/>
                    <a:pt x="444" y="19"/>
                    <a:pt x="444" y="19"/>
                  </a:cubicBezTo>
                  <a:cubicBezTo>
                    <a:pt x="436" y="20"/>
                    <a:pt x="432" y="16"/>
                    <a:pt x="423" y="16"/>
                  </a:cubicBezTo>
                  <a:cubicBezTo>
                    <a:pt x="414" y="16"/>
                    <a:pt x="403" y="17"/>
                    <a:pt x="391" y="20"/>
                  </a:cubicBezTo>
                  <a:cubicBezTo>
                    <a:pt x="379" y="23"/>
                    <a:pt x="382" y="23"/>
                    <a:pt x="365" y="23"/>
                  </a:cubicBezTo>
                  <a:cubicBezTo>
                    <a:pt x="348" y="23"/>
                    <a:pt x="330" y="24"/>
                    <a:pt x="316" y="33"/>
                  </a:cubicBezTo>
                  <a:cubicBezTo>
                    <a:pt x="302" y="42"/>
                    <a:pt x="290" y="39"/>
                    <a:pt x="275" y="40"/>
                  </a:cubicBezTo>
                  <a:cubicBezTo>
                    <a:pt x="261" y="38"/>
                    <a:pt x="249" y="35"/>
                    <a:pt x="238" y="31"/>
                  </a:cubicBezTo>
                  <a:cubicBezTo>
                    <a:pt x="224" y="27"/>
                    <a:pt x="211" y="23"/>
                    <a:pt x="195" y="21"/>
                  </a:cubicBezTo>
                  <a:cubicBezTo>
                    <a:pt x="177" y="20"/>
                    <a:pt x="163" y="21"/>
                    <a:pt x="150" y="23"/>
                  </a:cubicBezTo>
                  <a:cubicBezTo>
                    <a:pt x="142" y="23"/>
                    <a:pt x="135" y="24"/>
                    <a:pt x="127" y="24"/>
                  </a:cubicBezTo>
                  <a:cubicBezTo>
                    <a:pt x="121" y="24"/>
                    <a:pt x="114" y="22"/>
                    <a:pt x="104" y="20"/>
                  </a:cubicBezTo>
                  <a:cubicBezTo>
                    <a:pt x="80" y="14"/>
                    <a:pt x="46" y="6"/>
                    <a:pt x="22" y="31"/>
                  </a:cubicBezTo>
                  <a:cubicBezTo>
                    <a:pt x="7" y="45"/>
                    <a:pt x="0" y="65"/>
                    <a:pt x="1" y="86"/>
                  </a:cubicBezTo>
                  <a:cubicBezTo>
                    <a:pt x="2" y="112"/>
                    <a:pt x="16" y="138"/>
                    <a:pt x="40" y="158"/>
                  </a:cubicBezTo>
                  <a:cubicBezTo>
                    <a:pt x="50" y="166"/>
                    <a:pt x="57" y="175"/>
                    <a:pt x="59" y="184"/>
                  </a:cubicBezTo>
                  <a:cubicBezTo>
                    <a:pt x="59" y="184"/>
                    <a:pt x="59" y="184"/>
                    <a:pt x="59" y="184"/>
                  </a:cubicBezTo>
                  <a:cubicBezTo>
                    <a:pt x="60" y="176"/>
                    <a:pt x="62" y="168"/>
                    <a:pt x="66" y="160"/>
                  </a:cubicBezTo>
                  <a:cubicBezTo>
                    <a:pt x="65" y="161"/>
                    <a:pt x="65" y="161"/>
                    <a:pt x="65" y="162"/>
                  </a:cubicBezTo>
                  <a:cubicBezTo>
                    <a:pt x="61" y="158"/>
                    <a:pt x="59" y="156"/>
                    <a:pt x="59" y="154"/>
                  </a:cubicBezTo>
                  <a:cubicBezTo>
                    <a:pt x="60" y="152"/>
                    <a:pt x="65" y="157"/>
                    <a:pt x="68" y="156"/>
                  </a:cubicBezTo>
                  <a:cubicBezTo>
                    <a:pt x="68" y="156"/>
                    <a:pt x="68" y="156"/>
                    <a:pt x="67" y="157"/>
                  </a:cubicBezTo>
                  <a:cubicBezTo>
                    <a:pt x="68" y="155"/>
                    <a:pt x="69" y="154"/>
                    <a:pt x="69" y="153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69" y="151"/>
                    <a:pt x="67" y="149"/>
                    <a:pt x="67" y="147"/>
                  </a:cubicBezTo>
                  <a:cubicBezTo>
                    <a:pt x="68" y="145"/>
                    <a:pt x="70" y="145"/>
                    <a:pt x="73" y="146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3" y="145"/>
                    <a:pt x="74" y="144"/>
                    <a:pt x="75" y="143"/>
                  </a:cubicBezTo>
                  <a:cubicBezTo>
                    <a:pt x="79" y="135"/>
                    <a:pt x="87" y="132"/>
                    <a:pt x="97" y="130"/>
                  </a:cubicBezTo>
                  <a:cubicBezTo>
                    <a:pt x="91" y="131"/>
                    <a:pt x="83" y="130"/>
                    <a:pt x="74" y="126"/>
                  </a:cubicBezTo>
                  <a:cubicBezTo>
                    <a:pt x="50" y="117"/>
                    <a:pt x="37" y="86"/>
                    <a:pt x="40" y="70"/>
                  </a:cubicBezTo>
                  <a:cubicBezTo>
                    <a:pt x="40" y="63"/>
                    <a:pt x="44" y="55"/>
                    <a:pt x="50" y="50"/>
                  </a:cubicBezTo>
                  <a:cubicBezTo>
                    <a:pt x="59" y="43"/>
                    <a:pt x="72" y="41"/>
                    <a:pt x="86" y="44"/>
                  </a:cubicBezTo>
                  <a:cubicBezTo>
                    <a:pt x="108" y="49"/>
                    <a:pt x="117" y="49"/>
                    <a:pt x="135" y="48"/>
                  </a:cubicBezTo>
                  <a:cubicBezTo>
                    <a:pt x="141" y="48"/>
                    <a:pt x="146" y="47"/>
                    <a:pt x="151" y="45"/>
                  </a:cubicBezTo>
                  <a:cubicBezTo>
                    <a:pt x="163" y="43"/>
                    <a:pt x="176" y="40"/>
                    <a:pt x="201" y="42"/>
                  </a:cubicBezTo>
                  <a:cubicBezTo>
                    <a:pt x="220" y="43"/>
                    <a:pt x="232" y="48"/>
                    <a:pt x="243" y="52"/>
                  </a:cubicBezTo>
                  <a:cubicBezTo>
                    <a:pt x="255" y="57"/>
                    <a:pt x="264" y="61"/>
                    <a:pt x="278" y="60"/>
                  </a:cubicBezTo>
                  <a:cubicBezTo>
                    <a:pt x="294" y="60"/>
                    <a:pt x="306" y="54"/>
                    <a:pt x="317" y="49"/>
                  </a:cubicBezTo>
                  <a:cubicBezTo>
                    <a:pt x="326" y="45"/>
                    <a:pt x="335" y="41"/>
                    <a:pt x="346" y="40"/>
                  </a:cubicBezTo>
                  <a:cubicBezTo>
                    <a:pt x="354" y="40"/>
                    <a:pt x="373" y="33"/>
                    <a:pt x="391" y="31"/>
                  </a:cubicBezTo>
                  <a:cubicBezTo>
                    <a:pt x="405" y="30"/>
                    <a:pt x="418" y="34"/>
                    <a:pt x="422" y="33"/>
                  </a:cubicBezTo>
                  <a:cubicBezTo>
                    <a:pt x="432" y="32"/>
                    <a:pt x="442" y="37"/>
                    <a:pt x="445" y="38"/>
                  </a:cubicBezTo>
                  <a:cubicBezTo>
                    <a:pt x="446" y="40"/>
                    <a:pt x="448" y="41"/>
                    <a:pt x="449" y="40"/>
                  </a:cubicBezTo>
                  <a:cubicBezTo>
                    <a:pt x="450" y="40"/>
                    <a:pt x="451" y="40"/>
                    <a:pt x="452" y="40"/>
                  </a:cubicBezTo>
                  <a:cubicBezTo>
                    <a:pt x="452" y="40"/>
                    <a:pt x="453" y="40"/>
                    <a:pt x="453" y="41"/>
                  </a:cubicBezTo>
                  <a:cubicBezTo>
                    <a:pt x="454" y="41"/>
                    <a:pt x="454" y="41"/>
                    <a:pt x="454" y="42"/>
                  </a:cubicBezTo>
                  <a:cubicBezTo>
                    <a:pt x="455" y="44"/>
                    <a:pt x="452" y="49"/>
                    <a:pt x="456" y="49"/>
                  </a:cubicBezTo>
                  <a:cubicBezTo>
                    <a:pt x="458" y="49"/>
                    <a:pt x="460" y="48"/>
                    <a:pt x="462" y="47"/>
                  </a:cubicBezTo>
                  <a:cubicBezTo>
                    <a:pt x="463" y="48"/>
                    <a:pt x="464" y="49"/>
                    <a:pt x="465" y="50"/>
                  </a:cubicBezTo>
                  <a:cubicBezTo>
                    <a:pt x="465" y="52"/>
                    <a:pt x="463" y="54"/>
                    <a:pt x="465" y="55"/>
                  </a:cubicBezTo>
                  <a:cubicBezTo>
                    <a:pt x="467" y="57"/>
                    <a:pt x="469" y="56"/>
                    <a:pt x="471" y="55"/>
                  </a:cubicBezTo>
                  <a:cubicBezTo>
                    <a:pt x="472" y="56"/>
                    <a:pt x="473" y="58"/>
                    <a:pt x="475" y="59"/>
                  </a:cubicBezTo>
                  <a:cubicBezTo>
                    <a:pt x="474" y="60"/>
                    <a:pt x="473" y="61"/>
                    <a:pt x="473" y="62"/>
                  </a:cubicBezTo>
                  <a:cubicBezTo>
                    <a:pt x="474" y="65"/>
                    <a:pt x="476" y="64"/>
                    <a:pt x="478" y="62"/>
                  </a:cubicBezTo>
                  <a:cubicBezTo>
                    <a:pt x="478" y="62"/>
                    <a:pt x="479" y="63"/>
                    <a:pt x="479" y="63"/>
                  </a:cubicBezTo>
                  <a:cubicBezTo>
                    <a:pt x="479" y="63"/>
                    <a:pt x="479" y="63"/>
                    <a:pt x="479" y="63"/>
                  </a:cubicBezTo>
                  <a:cubicBezTo>
                    <a:pt x="477" y="65"/>
                    <a:pt x="478" y="68"/>
                    <a:pt x="480" y="69"/>
                  </a:cubicBezTo>
                  <a:cubicBezTo>
                    <a:pt x="481" y="70"/>
                    <a:pt x="482" y="70"/>
                    <a:pt x="482" y="70"/>
                  </a:cubicBezTo>
                  <a:cubicBezTo>
                    <a:pt x="483" y="70"/>
                    <a:pt x="483" y="71"/>
                    <a:pt x="484" y="72"/>
                  </a:cubicBezTo>
                  <a:cubicBezTo>
                    <a:pt x="485" y="74"/>
                    <a:pt x="485" y="74"/>
                    <a:pt x="486" y="74"/>
                  </a:cubicBezTo>
                  <a:cubicBezTo>
                    <a:pt x="485" y="76"/>
                    <a:pt x="485" y="77"/>
                    <a:pt x="487" y="79"/>
                  </a:cubicBezTo>
                  <a:cubicBezTo>
                    <a:pt x="488" y="81"/>
                    <a:pt x="490" y="83"/>
                    <a:pt x="492" y="83"/>
                  </a:cubicBezTo>
                  <a:cubicBezTo>
                    <a:pt x="493" y="85"/>
                    <a:pt x="494" y="87"/>
                    <a:pt x="496" y="88"/>
                  </a:cubicBezTo>
                  <a:cubicBezTo>
                    <a:pt x="496" y="89"/>
                    <a:pt x="495" y="89"/>
                    <a:pt x="495" y="89"/>
                  </a:cubicBezTo>
                  <a:cubicBezTo>
                    <a:pt x="494" y="91"/>
                    <a:pt x="496" y="94"/>
                    <a:pt x="497" y="95"/>
                  </a:cubicBezTo>
                  <a:cubicBezTo>
                    <a:pt x="498" y="96"/>
                    <a:pt x="500" y="98"/>
                    <a:pt x="501" y="98"/>
                  </a:cubicBezTo>
                  <a:cubicBezTo>
                    <a:pt x="503" y="99"/>
                    <a:pt x="503" y="98"/>
                    <a:pt x="504" y="97"/>
                  </a:cubicBezTo>
                  <a:cubicBezTo>
                    <a:pt x="505" y="99"/>
                    <a:pt x="506" y="100"/>
                    <a:pt x="507" y="102"/>
                  </a:cubicBezTo>
                  <a:cubicBezTo>
                    <a:pt x="505" y="103"/>
                    <a:pt x="502" y="105"/>
                    <a:pt x="502" y="106"/>
                  </a:cubicBezTo>
                  <a:cubicBezTo>
                    <a:pt x="502" y="108"/>
                    <a:pt x="505" y="112"/>
                    <a:pt x="506" y="111"/>
                  </a:cubicBezTo>
                  <a:cubicBezTo>
                    <a:pt x="513" y="111"/>
                    <a:pt x="508" y="119"/>
                    <a:pt x="509" y="122"/>
                  </a:cubicBezTo>
                  <a:cubicBezTo>
                    <a:pt x="509" y="124"/>
                    <a:pt x="510" y="127"/>
                    <a:pt x="512" y="127"/>
                  </a:cubicBezTo>
                  <a:cubicBezTo>
                    <a:pt x="514" y="129"/>
                    <a:pt x="512" y="128"/>
                    <a:pt x="514" y="127"/>
                  </a:cubicBezTo>
                  <a:cubicBezTo>
                    <a:pt x="515" y="127"/>
                    <a:pt x="518" y="129"/>
                    <a:pt x="518" y="131"/>
                  </a:cubicBezTo>
                  <a:cubicBezTo>
                    <a:pt x="519" y="132"/>
                    <a:pt x="518" y="135"/>
                    <a:pt x="517" y="136"/>
                  </a:cubicBezTo>
                  <a:cubicBezTo>
                    <a:pt x="514" y="137"/>
                    <a:pt x="512" y="138"/>
                    <a:pt x="512" y="141"/>
                  </a:cubicBezTo>
                  <a:cubicBezTo>
                    <a:pt x="513" y="143"/>
                    <a:pt x="513" y="149"/>
                    <a:pt x="517" y="149"/>
                  </a:cubicBezTo>
                  <a:cubicBezTo>
                    <a:pt x="518" y="149"/>
                    <a:pt x="519" y="149"/>
                    <a:pt x="519" y="148"/>
                  </a:cubicBezTo>
                  <a:cubicBezTo>
                    <a:pt x="520" y="147"/>
                    <a:pt x="523" y="148"/>
                    <a:pt x="523" y="150"/>
                  </a:cubicBezTo>
                  <a:cubicBezTo>
                    <a:pt x="523" y="151"/>
                    <a:pt x="523" y="153"/>
                    <a:pt x="524" y="155"/>
                  </a:cubicBezTo>
                  <a:cubicBezTo>
                    <a:pt x="523" y="155"/>
                    <a:pt x="522" y="156"/>
                    <a:pt x="522" y="158"/>
                  </a:cubicBezTo>
                  <a:cubicBezTo>
                    <a:pt x="521" y="160"/>
                    <a:pt x="520" y="166"/>
                    <a:pt x="521" y="168"/>
                  </a:cubicBezTo>
                  <a:cubicBezTo>
                    <a:pt x="522" y="169"/>
                    <a:pt x="522" y="169"/>
                    <a:pt x="523" y="170"/>
                  </a:cubicBezTo>
                  <a:cubicBezTo>
                    <a:pt x="523" y="170"/>
                    <a:pt x="523" y="170"/>
                    <a:pt x="523" y="170"/>
                  </a:cubicBezTo>
                  <a:cubicBezTo>
                    <a:pt x="526" y="171"/>
                    <a:pt x="529" y="173"/>
                    <a:pt x="529" y="175"/>
                  </a:cubicBezTo>
                  <a:cubicBezTo>
                    <a:pt x="530" y="178"/>
                    <a:pt x="528" y="180"/>
                    <a:pt x="528" y="182"/>
                  </a:cubicBezTo>
                  <a:cubicBezTo>
                    <a:pt x="529" y="186"/>
                    <a:pt x="536" y="187"/>
                    <a:pt x="538" y="190"/>
                  </a:cubicBezTo>
                  <a:cubicBezTo>
                    <a:pt x="538" y="192"/>
                    <a:pt x="537" y="194"/>
                    <a:pt x="535" y="196"/>
                  </a:cubicBezTo>
                  <a:cubicBezTo>
                    <a:pt x="535" y="197"/>
                    <a:pt x="535" y="198"/>
                    <a:pt x="535" y="198"/>
                  </a:cubicBezTo>
                  <a:cubicBezTo>
                    <a:pt x="534" y="202"/>
                    <a:pt x="541" y="200"/>
                    <a:pt x="541" y="203"/>
                  </a:cubicBezTo>
                  <a:cubicBezTo>
                    <a:pt x="542" y="205"/>
                    <a:pt x="540" y="207"/>
                    <a:pt x="540" y="208"/>
                  </a:cubicBezTo>
                  <a:cubicBezTo>
                    <a:pt x="541" y="210"/>
                    <a:pt x="547" y="211"/>
                    <a:pt x="547" y="213"/>
                  </a:cubicBezTo>
                  <a:cubicBezTo>
                    <a:pt x="548" y="214"/>
                    <a:pt x="547" y="215"/>
                    <a:pt x="547" y="217"/>
                  </a:cubicBezTo>
                  <a:cubicBezTo>
                    <a:pt x="545" y="217"/>
                    <a:pt x="545" y="217"/>
                    <a:pt x="545" y="220"/>
                  </a:cubicBezTo>
                  <a:cubicBezTo>
                    <a:pt x="545" y="224"/>
                    <a:pt x="544" y="226"/>
                    <a:pt x="547" y="228"/>
                  </a:cubicBezTo>
                  <a:cubicBezTo>
                    <a:pt x="549" y="231"/>
                    <a:pt x="550" y="232"/>
                    <a:pt x="551" y="237"/>
                  </a:cubicBezTo>
                  <a:cubicBezTo>
                    <a:pt x="552" y="241"/>
                    <a:pt x="548" y="241"/>
                    <a:pt x="549" y="245"/>
                  </a:cubicBezTo>
                  <a:cubicBezTo>
                    <a:pt x="549" y="248"/>
                    <a:pt x="551" y="248"/>
                    <a:pt x="553" y="251"/>
                  </a:cubicBezTo>
                  <a:cubicBezTo>
                    <a:pt x="554" y="253"/>
                    <a:pt x="551" y="254"/>
                    <a:pt x="552" y="257"/>
                  </a:cubicBezTo>
                  <a:cubicBezTo>
                    <a:pt x="553" y="260"/>
                    <a:pt x="555" y="261"/>
                    <a:pt x="556" y="265"/>
                  </a:cubicBezTo>
                  <a:cubicBezTo>
                    <a:pt x="556" y="269"/>
                    <a:pt x="553" y="267"/>
                    <a:pt x="554" y="271"/>
                  </a:cubicBezTo>
                  <a:cubicBezTo>
                    <a:pt x="554" y="274"/>
                    <a:pt x="558" y="274"/>
                    <a:pt x="559" y="277"/>
                  </a:cubicBezTo>
                  <a:cubicBezTo>
                    <a:pt x="559" y="278"/>
                    <a:pt x="556" y="279"/>
                    <a:pt x="557" y="282"/>
                  </a:cubicBezTo>
                  <a:cubicBezTo>
                    <a:pt x="557" y="285"/>
                    <a:pt x="555" y="289"/>
                    <a:pt x="557" y="294"/>
                  </a:cubicBezTo>
                  <a:cubicBezTo>
                    <a:pt x="559" y="299"/>
                    <a:pt x="558" y="301"/>
                    <a:pt x="558" y="306"/>
                  </a:cubicBezTo>
                  <a:cubicBezTo>
                    <a:pt x="558" y="313"/>
                    <a:pt x="560" y="310"/>
                    <a:pt x="559" y="317"/>
                  </a:cubicBezTo>
                  <a:cubicBezTo>
                    <a:pt x="559" y="323"/>
                    <a:pt x="559" y="327"/>
                    <a:pt x="557" y="328"/>
                  </a:cubicBezTo>
                  <a:cubicBezTo>
                    <a:pt x="555" y="329"/>
                    <a:pt x="555" y="333"/>
                    <a:pt x="556" y="337"/>
                  </a:cubicBezTo>
                  <a:cubicBezTo>
                    <a:pt x="556" y="340"/>
                    <a:pt x="556" y="338"/>
                    <a:pt x="555" y="341"/>
                  </a:cubicBezTo>
                  <a:cubicBezTo>
                    <a:pt x="555" y="345"/>
                    <a:pt x="552" y="344"/>
                    <a:pt x="553" y="349"/>
                  </a:cubicBezTo>
                  <a:cubicBezTo>
                    <a:pt x="555" y="353"/>
                    <a:pt x="553" y="355"/>
                    <a:pt x="553" y="360"/>
                  </a:cubicBezTo>
                  <a:cubicBezTo>
                    <a:pt x="553" y="364"/>
                    <a:pt x="551" y="365"/>
                    <a:pt x="552" y="369"/>
                  </a:cubicBezTo>
                  <a:cubicBezTo>
                    <a:pt x="553" y="374"/>
                    <a:pt x="553" y="379"/>
                    <a:pt x="555" y="383"/>
                  </a:cubicBezTo>
                  <a:cubicBezTo>
                    <a:pt x="557" y="386"/>
                    <a:pt x="555" y="389"/>
                    <a:pt x="558" y="393"/>
                  </a:cubicBezTo>
                  <a:cubicBezTo>
                    <a:pt x="561" y="397"/>
                    <a:pt x="561" y="401"/>
                    <a:pt x="561" y="404"/>
                  </a:cubicBezTo>
                  <a:cubicBezTo>
                    <a:pt x="566" y="414"/>
                    <a:pt x="555" y="443"/>
                    <a:pt x="529" y="443"/>
                  </a:cubicBezTo>
                  <a:cubicBezTo>
                    <a:pt x="521" y="443"/>
                    <a:pt x="514" y="443"/>
                    <a:pt x="507" y="441"/>
                  </a:cubicBezTo>
                  <a:cubicBezTo>
                    <a:pt x="507" y="441"/>
                    <a:pt x="507" y="441"/>
                    <a:pt x="508" y="441"/>
                  </a:cubicBezTo>
                  <a:cubicBezTo>
                    <a:pt x="506" y="441"/>
                    <a:pt x="498" y="438"/>
                    <a:pt x="496" y="443"/>
                  </a:cubicBezTo>
                  <a:cubicBezTo>
                    <a:pt x="492" y="451"/>
                    <a:pt x="498" y="454"/>
                    <a:pt x="496" y="461"/>
                  </a:cubicBezTo>
                  <a:cubicBezTo>
                    <a:pt x="495" y="467"/>
                    <a:pt x="498" y="472"/>
                    <a:pt x="501" y="476"/>
                  </a:cubicBezTo>
                  <a:cubicBezTo>
                    <a:pt x="503" y="478"/>
                    <a:pt x="501" y="485"/>
                    <a:pt x="502" y="490"/>
                  </a:cubicBezTo>
                  <a:cubicBezTo>
                    <a:pt x="502" y="494"/>
                    <a:pt x="501" y="498"/>
                    <a:pt x="502" y="502"/>
                  </a:cubicBezTo>
                  <a:cubicBezTo>
                    <a:pt x="503" y="507"/>
                    <a:pt x="502" y="511"/>
                    <a:pt x="503" y="514"/>
                  </a:cubicBezTo>
                  <a:cubicBezTo>
                    <a:pt x="503" y="517"/>
                    <a:pt x="505" y="520"/>
                    <a:pt x="506" y="526"/>
                  </a:cubicBezTo>
                  <a:cubicBezTo>
                    <a:pt x="507" y="530"/>
                    <a:pt x="506" y="534"/>
                    <a:pt x="506" y="538"/>
                  </a:cubicBezTo>
                  <a:cubicBezTo>
                    <a:pt x="507" y="544"/>
                    <a:pt x="506" y="549"/>
                    <a:pt x="506" y="551"/>
                  </a:cubicBezTo>
                  <a:cubicBezTo>
                    <a:pt x="506" y="554"/>
                    <a:pt x="505" y="558"/>
                    <a:pt x="506" y="563"/>
                  </a:cubicBezTo>
                  <a:cubicBezTo>
                    <a:pt x="507" y="565"/>
                    <a:pt x="509" y="570"/>
                    <a:pt x="509" y="572"/>
                  </a:cubicBezTo>
                  <a:cubicBezTo>
                    <a:pt x="509" y="575"/>
                    <a:pt x="508" y="578"/>
                    <a:pt x="508" y="581"/>
                  </a:cubicBezTo>
                  <a:cubicBezTo>
                    <a:pt x="509" y="583"/>
                    <a:pt x="511" y="585"/>
                    <a:pt x="511" y="588"/>
                  </a:cubicBezTo>
                  <a:cubicBezTo>
                    <a:pt x="511" y="592"/>
                    <a:pt x="510" y="596"/>
                    <a:pt x="510" y="600"/>
                  </a:cubicBezTo>
                  <a:cubicBezTo>
                    <a:pt x="511" y="604"/>
                    <a:pt x="514" y="606"/>
                    <a:pt x="514" y="610"/>
                  </a:cubicBezTo>
                  <a:cubicBezTo>
                    <a:pt x="514" y="618"/>
                    <a:pt x="518" y="622"/>
                    <a:pt x="519" y="626"/>
                  </a:cubicBezTo>
                  <a:cubicBezTo>
                    <a:pt x="519" y="629"/>
                    <a:pt x="518" y="635"/>
                    <a:pt x="521" y="640"/>
                  </a:cubicBezTo>
                  <a:cubicBezTo>
                    <a:pt x="522" y="643"/>
                    <a:pt x="521" y="646"/>
                    <a:pt x="522" y="649"/>
                  </a:cubicBezTo>
                  <a:cubicBezTo>
                    <a:pt x="522" y="652"/>
                    <a:pt x="524" y="654"/>
                    <a:pt x="524" y="657"/>
                  </a:cubicBezTo>
                  <a:cubicBezTo>
                    <a:pt x="524" y="663"/>
                    <a:pt x="523" y="667"/>
                    <a:pt x="523" y="672"/>
                  </a:cubicBezTo>
                  <a:cubicBezTo>
                    <a:pt x="523" y="677"/>
                    <a:pt x="524" y="683"/>
                    <a:pt x="524" y="690"/>
                  </a:cubicBezTo>
                  <a:cubicBezTo>
                    <a:pt x="524" y="694"/>
                    <a:pt x="522" y="696"/>
                    <a:pt x="522" y="700"/>
                  </a:cubicBezTo>
                  <a:cubicBezTo>
                    <a:pt x="521" y="703"/>
                    <a:pt x="522" y="708"/>
                    <a:pt x="521" y="713"/>
                  </a:cubicBezTo>
                  <a:cubicBezTo>
                    <a:pt x="520" y="718"/>
                    <a:pt x="518" y="716"/>
                    <a:pt x="517" y="723"/>
                  </a:cubicBezTo>
                  <a:cubicBezTo>
                    <a:pt x="517" y="725"/>
                    <a:pt x="516" y="731"/>
                    <a:pt x="515" y="733"/>
                  </a:cubicBezTo>
                  <a:cubicBezTo>
                    <a:pt x="513" y="736"/>
                    <a:pt x="512" y="738"/>
                    <a:pt x="510" y="739"/>
                  </a:cubicBezTo>
                  <a:cubicBezTo>
                    <a:pt x="510" y="739"/>
                    <a:pt x="510" y="739"/>
                    <a:pt x="510" y="739"/>
                  </a:cubicBezTo>
                  <a:cubicBezTo>
                    <a:pt x="519" y="734"/>
                    <a:pt x="541" y="730"/>
                    <a:pt x="566" y="730"/>
                  </a:cubicBezTo>
                  <a:cubicBezTo>
                    <a:pt x="568" y="730"/>
                    <a:pt x="568" y="730"/>
                    <a:pt x="568" y="730"/>
                  </a:cubicBezTo>
                  <a:cubicBezTo>
                    <a:pt x="593" y="730"/>
                    <a:pt x="615" y="734"/>
                    <a:pt x="623" y="740"/>
                  </a:cubicBezTo>
                  <a:cubicBezTo>
                    <a:pt x="623" y="740"/>
                    <a:pt x="623" y="740"/>
                    <a:pt x="623" y="740"/>
                  </a:cubicBezTo>
                  <a:cubicBezTo>
                    <a:pt x="622" y="738"/>
                    <a:pt x="620" y="737"/>
                    <a:pt x="619" y="733"/>
                  </a:cubicBezTo>
                  <a:cubicBezTo>
                    <a:pt x="617" y="731"/>
                    <a:pt x="617" y="725"/>
                    <a:pt x="616" y="723"/>
                  </a:cubicBezTo>
                  <a:cubicBezTo>
                    <a:pt x="615" y="716"/>
                    <a:pt x="614" y="718"/>
                    <a:pt x="613" y="713"/>
                  </a:cubicBezTo>
                  <a:cubicBezTo>
                    <a:pt x="611" y="708"/>
                    <a:pt x="612" y="703"/>
                    <a:pt x="611" y="700"/>
                  </a:cubicBezTo>
                  <a:cubicBezTo>
                    <a:pt x="611" y="696"/>
                    <a:pt x="609" y="694"/>
                    <a:pt x="609" y="690"/>
                  </a:cubicBezTo>
                  <a:cubicBezTo>
                    <a:pt x="609" y="683"/>
                    <a:pt x="614" y="678"/>
                    <a:pt x="614" y="672"/>
                  </a:cubicBezTo>
                  <a:cubicBezTo>
                    <a:pt x="614" y="667"/>
                    <a:pt x="613" y="664"/>
                    <a:pt x="613" y="657"/>
                  </a:cubicBezTo>
                  <a:cubicBezTo>
                    <a:pt x="613" y="654"/>
                    <a:pt x="614" y="652"/>
                    <a:pt x="615" y="650"/>
                  </a:cubicBezTo>
                  <a:cubicBezTo>
                    <a:pt x="615" y="647"/>
                    <a:pt x="614" y="644"/>
                    <a:pt x="616" y="64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212">
              <a:extLst>
                <a:ext uri="{FF2B5EF4-FFF2-40B4-BE49-F238E27FC236}">
                  <a16:creationId xmlns:a16="http://schemas.microsoft.com/office/drawing/2014/main" id="{C19B0032-D06E-4BE6-A5E0-E913907DD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2815"/>
              <a:ext cx="41" cy="304"/>
            </a:xfrm>
            <a:custGeom>
              <a:avLst/>
              <a:gdLst>
                <a:gd name="T0" fmla="*/ 227 w 17"/>
                <a:gd name="T1" fmla="*/ 0 h 126"/>
                <a:gd name="T2" fmla="*/ 198 w 17"/>
                <a:gd name="T3" fmla="*/ 169 h 126"/>
                <a:gd name="T4" fmla="*/ 210 w 17"/>
                <a:gd name="T5" fmla="*/ 227 h 126"/>
                <a:gd name="T6" fmla="*/ 169 w 17"/>
                <a:gd name="T7" fmla="*/ 350 h 126"/>
                <a:gd name="T8" fmla="*/ 169 w 17"/>
                <a:gd name="T9" fmla="*/ 449 h 126"/>
                <a:gd name="T10" fmla="*/ 140 w 17"/>
                <a:gd name="T11" fmla="*/ 536 h 126"/>
                <a:gd name="T12" fmla="*/ 140 w 17"/>
                <a:gd name="T13" fmla="*/ 618 h 126"/>
                <a:gd name="T14" fmla="*/ 128 w 17"/>
                <a:gd name="T15" fmla="*/ 688 h 126"/>
                <a:gd name="T16" fmla="*/ 128 w 17"/>
                <a:gd name="T17" fmla="*/ 815 h 126"/>
                <a:gd name="T18" fmla="*/ 111 w 17"/>
                <a:gd name="T19" fmla="*/ 914 h 126"/>
                <a:gd name="T20" fmla="*/ 128 w 17"/>
                <a:gd name="T21" fmla="*/ 996 h 126"/>
                <a:gd name="T22" fmla="*/ 99 w 17"/>
                <a:gd name="T23" fmla="*/ 1112 h 126"/>
                <a:gd name="T24" fmla="*/ 99 w 17"/>
                <a:gd name="T25" fmla="*/ 1223 h 126"/>
                <a:gd name="T26" fmla="*/ 82 w 17"/>
                <a:gd name="T27" fmla="*/ 1322 h 126"/>
                <a:gd name="T28" fmla="*/ 82 w 17"/>
                <a:gd name="T29" fmla="*/ 1421 h 126"/>
                <a:gd name="T30" fmla="*/ 70 w 17"/>
                <a:gd name="T31" fmla="*/ 1561 h 126"/>
                <a:gd name="T32" fmla="*/ 12 w 17"/>
                <a:gd name="T33" fmla="*/ 1769 h 126"/>
                <a:gd name="T34" fmla="*/ 0 w 17"/>
                <a:gd name="T35" fmla="*/ 1542 h 126"/>
                <a:gd name="T36" fmla="*/ 58 w 17"/>
                <a:gd name="T37" fmla="*/ 1392 h 126"/>
                <a:gd name="T38" fmla="*/ 29 w 17"/>
                <a:gd name="T39" fmla="*/ 1252 h 126"/>
                <a:gd name="T40" fmla="*/ 29 w 17"/>
                <a:gd name="T41" fmla="*/ 943 h 126"/>
                <a:gd name="T42" fmla="*/ 29 w 17"/>
                <a:gd name="T43" fmla="*/ 885 h 126"/>
                <a:gd name="T44" fmla="*/ 70 w 17"/>
                <a:gd name="T45" fmla="*/ 729 h 126"/>
                <a:gd name="T46" fmla="*/ 99 w 17"/>
                <a:gd name="T47" fmla="*/ 635 h 126"/>
                <a:gd name="T48" fmla="*/ 99 w 17"/>
                <a:gd name="T49" fmla="*/ 536 h 126"/>
                <a:gd name="T50" fmla="*/ 111 w 17"/>
                <a:gd name="T51" fmla="*/ 449 h 126"/>
                <a:gd name="T52" fmla="*/ 111 w 17"/>
                <a:gd name="T53" fmla="*/ 350 h 126"/>
                <a:gd name="T54" fmla="*/ 140 w 17"/>
                <a:gd name="T55" fmla="*/ 251 h 126"/>
                <a:gd name="T56" fmla="*/ 157 w 17"/>
                <a:gd name="T57" fmla="*/ 169 h 126"/>
                <a:gd name="T58" fmla="*/ 198 w 17"/>
                <a:gd name="T59" fmla="*/ 58 h 12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7" h="126">
                  <a:moveTo>
                    <a:pt x="16" y="0"/>
                  </a:moveTo>
                  <a:cubicBezTo>
                    <a:pt x="17" y="4"/>
                    <a:pt x="15" y="8"/>
                    <a:pt x="14" y="12"/>
                  </a:cubicBezTo>
                  <a:cubicBezTo>
                    <a:pt x="14" y="13"/>
                    <a:pt x="15" y="15"/>
                    <a:pt x="15" y="16"/>
                  </a:cubicBezTo>
                  <a:cubicBezTo>
                    <a:pt x="15" y="19"/>
                    <a:pt x="13" y="22"/>
                    <a:pt x="12" y="25"/>
                  </a:cubicBezTo>
                  <a:cubicBezTo>
                    <a:pt x="11" y="28"/>
                    <a:pt x="12" y="28"/>
                    <a:pt x="12" y="32"/>
                  </a:cubicBezTo>
                  <a:cubicBezTo>
                    <a:pt x="12" y="33"/>
                    <a:pt x="11" y="35"/>
                    <a:pt x="10" y="38"/>
                  </a:cubicBezTo>
                  <a:cubicBezTo>
                    <a:pt x="10" y="40"/>
                    <a:pt x="10" y="42"/>
                    <a:pt x="10" y="44"/>
                  </a:cubicBezTo>
                  <a:cubicBezTo>
                    <a:pt x="10" y="46"/>
                    <a:pt x="9" y="48"/>
                    <a:pt x="9" y="49"/>
                  </a:cubicBezTo>
                  <a:cubicBezTo>
                    <a:pt x="9" y="51"/>
                    <a:pt x="10" y="54"/>
                    <a:pt x="9" y="58"/>
                  </a:cubicBezTo>
                  <a:cubicBezTo>
                    <a:pt x="9" y="60"/>
                    <a:pt x="8" y="62"/>
                    <a:pt x="8" y="65"/>
                  </a:cubicBezTo>
                  <a:cubicBezTo>
                    <a:pt x="8" y="67"/>
                    <a:pt x="9" y="69"/>
                    <a:pt x="9" y="71"/>
                  </a:cubicBezTo>
                  <a:cubicBezTo>
                    <a:pt x="9" y="74"/>
                    <a:pt x="7" y="77"/>
                    <a:pt x="7" y="79"/>
                  </a:cubicBezTo>
                  <a:cubicBezTo>
                    <a:pt x="7" y="82"/>
                    <a:pt x="7" y="84"/>
                    <a:pt x="7" y="87"/>
                  </a:cubicBezTo>
                  <a:cubicBezTo>
                    <a:pt x="7" y="89"/>
                    <a:pt x="6" y="92"/>
                    <a:pt x="6" y="94"/>
                  </a:cubicBezTo>
                  <a:cubicBezTo>
                    <a:pt x="6" y="96"/>
                    <a:pt x="6" y="99"/>
                    <a:pt x="6" y="101"/>
                  </a:cubicBezTo>
                  <a:cubicBezTo>
                    <a:pt x="7" y="106"/>
                    <a:pt x="7" y="107"/>
                    <a:pt x="5" y="111"/>
                  </a:cubicBezTo>
                  <a:cubicBezTo>
                    <a:pt x="4" y="115"/>
                    <a:pt x="6" y="122"/>
                    <a:pt x="1" y="126"/>
                  </a:cubicBezTo>
                  <a:cubicBezTo>
                    <a:pt x="3" y="122"/>
                    <a:pt x="3" y="114"/>
                    <a:pt x="0" y="110"/>
                  </a:cubicBezTo>
                  <a:cubicBezTo>
                    <a:pt x="3" y="107"/>
                    <a:pt x="4" y="104"/>
                    <a:pt x="4" y="99"/>
                  </a:cubicBezTo>
                  <a:cubicBezTo>
                    <a:pt x="3" y="95"/>
                    <a:pt x="2" y="93"/>
                    <a:pt x="2" y="89"/>
                  </a:cubicBezTo>
                  <a:cubicBezTo>
                    <a:pt x="3" y="84"/>
                    <a:pt x="6" y="73"/>
                    <a:pt x="2" y="67"/>
                  </a:cubicBezTo>
                  <a:cubicBezTo>
                    <a:pt x="2" y="67"/>
                    <a:pt x="1" y="64"/>
                    <a:pt x="2" y="63"/>
                  </a:cubicBezTo>
                  <a:cubicBezTo>
                    <a:pt x="3" y="59"/>
                    <a:pt x="3" y="56"/>
                    <a:pt x="5" y="52"/>
                  </a:cubicBezTo>
                  <a:cubicBezTo>
                    <a:pt x="6" y="49"/>
                    <a:pt x="6" y="47"/>
                    <a:pt x="7" y="45"/>
                  </a:cubicBezTo>
                  <a:cubicBezTo>
                    <a:pt x="7" y="43"/>
                    <a:pt x="6" y="40"/>
                    <a:pt x="7" y="38"/>
                  </a:cubicBezTo>
                  <a:cubicBezTo>
                    <a:pt x="7" y="36"/>
                    <a:pt x="7" y="34"/>
                    <a:pt x="8" y="32"/>
                  </a:cubicBezTo>
                  <a:cubicBezTo>
                    <a:pt x="8" y="30"/>
                    <a:pt x="8" y="28"/>
                    <a:pt x="8" y="25"/>
                  </a:cubicBezTo>
                  <a:cubicBezTo>
                    <a:pt x="9" y="23"/>
                    <a:pt x="10" y="21"/>
                    <a:pt x="10" y="18"/>
                  </a:cubicBezTo>
                  <a:cubicBezTo>
                    <a:pt x="10" y="16"/>
                    <a:pt x="11" y="14"/>
                    <a:pt x="11" y="12"/>
                  </a:cubicBezTo>
                  <a:cubicBezTo>
                    <a:pt x="12" y="10"/>
                    <a:pt x="12" y="6"/>
                    <a:pt x="1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213">
              <a:extLst>
                <a:ext uri="{FF2B5EF4-FFF2-40B4-BE49-F238E27FC236}">
                  <a16:creationId xmlns:a16="http://schemas.microsoft.com/office/drawing/2014/main" id="{A13371C4-99DA-49C7-ABAA-65FE7FA72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314"/>
              <a:ext cx="58" cy="53"/>
            </a:xfrm>
            <a:custGeom>
              <a:avLst/>
              <a:gdLst>
                <a:gd name="T0" fmla="*/ 0 w 24"/>
                <a:gd name="T1" fmla="*/ 279 h 22"/>
                <a:gd name="T2" fmla="*/ 239 w 24"/>
                <a:gd name="T3" fmla="*/ 296 h 22"/>
                <a:gd name="T4" fmla="*/ 297 w 24"/>
                <a:gd name="T5" fmla="*/ 210 h 22"/>
                <a:gd name="T6" fmla="*/ 268 w 24"/>
                <a:gd name="T7" fmla="*/ 140 h 22"/>
                <a:gd name="T8" fmla="*/ 338 w 24"/>
                <a:gd name="T9" fmla="*/ 0 h 22"/>
                <a:gd name="T10" fmla="*/ 239 w 24"/>
                <a:gd name="T11" fmla="*/ 99 h 22"/>
                <a:gd name="T12" fmla="*/ 239 w 24"/>
                <a:gd name="T13" fmla="*/ 226 h 22"/>
                <a:gd name="T14" fmla="*/ 0 w 24"/>
                <a:gd name="T15" fmla="*/ 27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2">
                  <a:moveTo>
                    <a:pt x="0" y="20"/>
                  </a:moveTo>
                  <a:cubicBezTo>
                    <a:pt x="7" y="20"/>
                    <a:pt x="13" y="22"/>
                    <a:pt x="17" y="21"/>
                  </a:cubicBezTo>
                  <a:cubicBezTo>
                    <a:pt x="22" y="20"/>
                    <a:pt x="22" y="17"/>
                    <a:pt x="21" y="15"/>
                  </a:cubicBezTo>
                  <a:cubicBezTo>
                    <a:pt x="21" y="13"/>
                    <a:pt x="19" y="11"/>
                    <a:pt x="19" y="10"/>
                  </a:cubicBezTo>
                  <a:cubicBezTo>
                    <a:pt x="20" y="8"/>
                    <a:pt x="23" y="6"/>
                    <a:pt x="24" y="0"/>
                  </a:cubicBezTo>
                  <a:cubicBezTo>
                    <a:pt x="23" y="2"/>
                    <a:pt x="21" y="7"/>
                    <a:pt x="17" y="7"/>
                  </a:cubicBezTo>
                  <a:cubicBezTo>
                    <a:pt x="13" y="8"/>
                    <a:pt x="18" y="12"/>
                    <a:pt x="17" y="16"/>
                  </a:cubicBezTo>
                  <a:cubicBezTo>
                    <a:pt x="16" y="18"/>
                    <a:pt x="6" y="20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214">
              <a:extLst>
                <a:ext uri="{FF2B5EF4-FFF2-40B4-BE49-F238E27FC236}">
                  <a16:creationId xmlns:a16="http://schemas.microsoft.com/office/drawing/2014/main" id="{86C24B1C-6603-4D79-90EF-94CB04739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838"/>
              <a:ext cx="369" cy="234"/>
            </a:xfrm>
            <a:custGeom>
              <a:avLst/>
              <a:gdLst>
                <a:gd name="T0" fmla="*/ 0 w 153"/>
                <a:gd name="T1" fmla="*/ 0 h 97"/>
                <a:gd name="T2" fmla="*/ 2146 w 153"/>
                <a:gd name="T3" fmla="*/ 1361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3" h="97">
                  <a:moveTo>
                    <a:pt x="0" y="0"/>
                  </a:moveTo>
                  <a:cubicBezTo>
                    <a:pt x="29" y="30"/>
                    <a:pt x="119" y="85"/>
                    <a:pt x="153" y="97"/>
                  </a:cubicBezTo>
                </a:path>
              </a:pathLst>
            </a:custGeom>
            <a:noFill/>
            <a:ln w="3175" cap="rnd">
              <a:solidFill>
                <a:srgbClr val="15622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215">
              <a:extLst>
                <a:ext uri="{FF2B5EF4-FFF2-40B4-BE49-F238E27FC236}">
                  <a16:creationId xmlns:a16="http://schemas.microsoft.com/office/drawing/2014/main" id="{01920791-0593-499A-AFC5-C3E480994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814"/>
              <a:ext cx="369" cy="232"/>
            </a:xfrm>
            <a:custGeom>
              <a:avLst/>
              <a:gdLst>
                <a:gd name="T0" fmla="*/ 0 w 153"/>
                <a:gd name="T1" fmla="*/ 0 h 96"/>
                <a:gd name="T2" fmla="*/ 2146 w 153"/>
                <a:gd name="T3" fmla="*/ 135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3" h="96">
                  <a:moveTo>
                    <a:pt x="0" y="0"/>
                  </a:moveTo>
                  <a:cubicBezTo>
                    <a:pt x="23" y="28"/>
                    <a:pt x="109" y="86"/>
                    <a:pt x="153" y="96"/>
                  </a:cubicBezTo>
                </a:path>
              </a:pathLst>
            </a:custGeom>
            <a:noFill/>
            <a:ln w="3175" cap="rnd">
              <a:solidFill>
                <a:srgbClr val="15622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216">
              <a:extLst>
                <a:ext uri="{FF2B5EF4-FFF2-40B4-BE49-F238E27FC236}">
                  <a16:creationId xmlns:a16="http://schemas.microsoft.com/office/drawing/2014/main" id="{9AF70328-A4FC-4343-8DBB-96636BA7B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814"/>
              <a:ext cx="367" cy="232"/>
            </a:xfrm>
            <a:custGeom>
              <a:avLst/>
              <a:gdLst>
                <a:gd name="T0" fmla="*/ 2139 w 152"/>
                <a:gd name="T1" fmla="*/ 0 h 96"/>
                <a:gd name="T2" fmla="*/ 0 w 152"/>
                <a:gd name="T3" fmla="*/ 135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2" h="96">
                  <a:moveTo>
                    <a:pt x="152" y="0"/>
                  </a:moveTo>
                  <a:cubicBezTo>
                    <a:pt x="130" y="28"/>
                    <a:pt x="41" y="88"/>
                    <a:pt x="0" y="96"/>
                  </a:cubicBezTo>
                </a:path>
              </a:pathLst>
            </a:custGeom>
            <a:noFill/>
            <a:ln w="3175" cap="rnd">
              <a:solidFill>
                <a:srgbClr val="15622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217">
              <a:extLst>
                <a:ext uri="{FF2B5EF4-FFF2-40B4-BE49-F238E27FC236}">
                  <a16:creationId xmlns:a16="http://schemas.microsoft.com/office/drawing/2014/main" id="{DB964157-2A31-48BB-9676-83B20CF5E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838"/>
              <a:ext cx="369" cy="234"/>
            </a:xfrm>
            <a:custGeom>
              <a:avLst/>
              <a:gdLst>
                <a:gd name="T0" fmla="*/ 2146 w 153"/>
                <a:gd name="T1" fmla="*/ 0 h 97"/>
                <a:gd name="T2" fmla="*/ 0 w 153"/>
                <a:gd name="T3" fmla="*/ 1361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3" h="97">
                  <a:moveTo>
                    <a:pt x="153" y="0"/>
                  </a:moveTo>
                  <a:cubicBezTo>
                    <a:pt x="124" y="30"/>
                    <a:pt x="34" y="86"/>
                    <a:pt x="0" y="97"/>
                  </a:cubicBezTo>
                </a:path>
              </a:pathLst>
            </a:custGeom>
            <a:noFill/>
            <a:ln w="3175" cap="rnd">
              <a:solidFill>
                <a:srgbClr val="15622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218">
              <a:extLst>
                <a:ext uri="{FF2B5EF4-FFF2-40B4-BE49-F238E27FC236}">
                  <a16:creationId xmlns:a16="http://schemas.microsoft.com/office/drawing/2014/main" id="{B37776BA-BE12-4A29-A393-61A2B3851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841"/>
              <a:ext cx="85" cy="91"/>
            </a:xfrm>
            <a:custGeom>
              <a:avLst/>
              <a:gdLst>
                <a:gd name="T0" fmla="*/ 0 w 35"/>
                <a:gd name="T1" fmla="*/ 165 h 38"/>
                <a:gd name="T2" fmla="*/ 141 w 35"/>
                <a:gd name="T3" fmla="*/ 287 h 38"/>
                <a:gd name="T4" fmla="*/ 289 w 35"/>
                <a:gd name="T5" fmla="*/ 275 h 38"/>
                <a:gd name="T6" fmla="*/ 313 w 35"/>
                <a:gd name="T7" fmla="*/ 395 h 38"/>
                <a:gd name="T8" fmla="*/ 459 w 35"/>
                <a:gd name="T9" fmla="*/ 52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8">
                  <a:moveTo>
                    <a:pt x="0" y="12"/>
                  </a:moveTo>
                  <a:cubicBezTo>
                    <a:pt x="5" y="0"/>
                    <a:pt x="8" y="19"/>
                    <a:pt x="10" y="21"/>
                  </a:cubicBezTo>
                  <a:cubicBezTo>
                    <a:pt x="14" y="22"/>
                    <a:pt x="16" y="17"/>
                    <a:pt x="20" y="20"/>
                  </a:cubicBezTo>
                  <a:cubicBezTo>
                    <a:pt x="22" y="21"/>
                    <a:pt x="21" y="26"/>
                    <a:pt x="22" y="29"/>
                  </a:cubicBezTo>
                  <a:cubicBezTo>
                    <a:pt x="31" y="27"/>
                    <a:pt x="35" y="27"/>
                    <a:pt x="32" y="38"/>
                  </a:cubicBezTo>
                </a:path>
              </a:pathLst>
            </a:custGeom>
            <a:noFill/>
            <a:ln w="7938" cap="rnd">
              <a:solidFill>
                <a:srgbClr val="A3C5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219">
              <a:extLst>
                <a:ext uri="{FF2B5EF4-FFF2-40B4-BE49-F238E27FC236}">
                  <a16:creationId xmlns:a16="http://schemas.microsoft.com/office/drawing/2014/main" id="{36B00605-B3D0-4391-BD33-75065E74B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1944"/>
              <a:ext cx="65" cy="44"/>
            </a:xfrm>
            <a:custGeom>
              <a:avLst/>
              <a:gdLst>
                <a:gd name="T0" fmla="*/ 0 w 27"/>
                <a:gd name="T1" fmla="*/ 29 h 18"/>
                <a:gd name="T2" fmla="*/ 70 w 27"/>
                <a:gd name="T3" fmla="*/ 12 h 18"/>
                <a:gd name="T4" fmla="*/ 82 w 27"/>
                <a:gd name="T5" fmla="*/ 103 h 18"/>
                <a:gd name="T6" fmla="*/ 181 w 27"/>
                <a:gd name="T7" fmla="*/ 132 h 18"/>
                <a:gd name="T8" fmla="*/ 226 w 27"/>
                <a:gd name="T9" fmla="*/ 174 h 18"/>
                <a:gd name="T10" fmla="*/ 308 w 27"/>
                <a:gd name="T11" fmla="*/ 161 h 18"/>
                <a:gd name="T12" fmla="*/ 376 w 27"/>
                <a:gd name="T13" fmla="*/ 26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8">
                  <a:moveTo>
                    <a:pt x="0" y="2"/>
                  </a:moveTo>
                  <a:cubicBezTo>
                    <a:pt x="2" y="2"/>
                    <a:pt x="3" y="0"/>
                    <a:pt x="5" y="1"/>
                  </a:cubicBezTo>
                  <a:cubicBezTo>
                    <a:pt x="5" y="3"/>
                    <a:pt x="4" y="6"/>
                    <a:pt x="6" y="7"/>
                  </a:cubicBezTo>
                  <a:cubicBezTo>
                    <a:pt x="11" y="9"/>
                    <a:pt x="11" y="3"/>
                    <a:pt x="13" y="9"/>
                  </a:cubicBezTo>
                  <a:cubicBezTo>
                    <a:pt x="14" y="10"/>
                    <a:pt x="14" y="11"/>
                    <a:pt x="16" y="12"/>
                  </a:cubicBezTo>
                  <a:cubicBezTo>
                    <a:pt x="18" y="13"/>
                    <a:pt x="20" y="11"/>
                    <a:pt x="22" y="11"/>
                  </a:cubicBezTo>
                  <a:cubicBezTo>
                    <a:pt x="25" y="12"/>
                    <a:pt x="24" y="16"/>
                    <a:pt x="27" y="18"/>
                  </a:cubicBezTo>
                </a:path>
              </a:pathLst>
            </a:custGeom>
            <a:noFill/>
            <a:ln w="7938" cap="rnd">
              <a:solidFill>
                <a:srgbClr val="A3C5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220">
              <a:extLst>
                <a:ext uri="{FF2B5EF4-FFF2-40B4-BE49-F238E27FC236}">
                  <a16:creationId xmlns:a16="http://schemas.microsoft.com/office/drawing/2014/main" id="{403133B4-BC41-4ABF-85C2-F2631F21F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978"/>
              <a:ext cx="84" cy="48"/>
            </a:xfrm>
            <a:custGeom>
              <a:avLst/>
              <a:gdLst>
                <a:gd name="T0" fmla="*/ 0 w 35"/>
                <a:gd name="T1" fmla="*/ 41 h 20"/>
                <a:gd name="T2" fmla="*/ 70 w 35"/>
                <a:gd name="T3" fmla="*/ 0 h 20"/>
                <a:gd name="T4" fmla="*/ 82 w 35"/>
                <a:gd name="T5" fmla="*/ 82 h 20"/>
                <a:gd name="T6" fmla="*/ 218 w 35"/>
                <a:gd name="T7" fmla="*/ 70 h 20"/>
                <a:gd name="T8" fmla="*/ 235 w 35"/>
                <a:gd name="T9" fmla="*/ 149 h 20"/>
                <a:gd name="T10" fmla="*/ 346 w 35"/>
                <a:gd name="T11" fmla="*/ 127 h 20"/>
                <a:gd name="T12" fmla="*/ 346 w 35"/>
                <a:gd name="T13" fmla="*/ 197 h 20"/>
                <a:gd name="T14" fmla="*/ 444 w 35"/>
                <a:gd name="T15" fmla="*/ 168 h 20"/>
                <a:gd name="T16" fmla="*/ 473 w 35"/>
                <a:gd name="T17" fmla="*/ 27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20">
                  <a:moveTo>
                    <a:pt x="0" y="3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6" y="1"/>
                    <a:pt x="5" y="4"/>
                    <a:pt x="6" y="6"/>
                  </a:cubicBezTo>
                  <a:cubicBezTo>
                    <a:pt x="9" y="9"/>
                    <a:pt x="13" y="3"/>
                    <a:pt x="16" y="5"/>
                  </a:cubicBezTo>
                  <a:cubicBezTo>
                    <a:pt x="18" y="6"/>
                    <a:pt x="15" y="9"/>
                    <a:pt x="17" y="11"/>
                  </a:cubicBezTo>
                  <a:cubicBezTo>
                    <a:pt x="20" y="13"/>
                    <a:pt x="23" y="9"/>
                    <a:pt x="25" y="9"/>
                  </a:cubicBezTo>
                  <a:cubicBezTo>
                    <a:pt x="25" y="10"/>
                    <a:pt x="24" y="13"/>
                    <a:pt x="25" y="14"/>
                  </a:cubicBezTo>
                  <a:cubicBezTo>
                    <a:pt x="27" y="16"/>
                    <a:pt x="31" y="13"/>
                    <a:pt x="32" y="12"/>
                  </a:cubicBezTo>
                  <a:cubicBezTo>
                    <a:pt x="35" y="13"/>
                    <a:pt x="30" y="20"/>
                    <a:pt x="34" y="20"/>
                  </a:cubicBezTo>
                </a:path>
              </a:pathLst>
            </a:custGeom>
            <a:noFill/>
            <a:ln w="7938" cap="rnd">
              <a:solidFill>
                <a:srgbClr val="A3C5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221">
              <a:extLst>
                <a:ext uri="{FF2B5EF4-FFF2-40B4-BE49-F238E27FC236}">
                  <a16:creationId xmlns:a16="http://schemas.microsoft.com/office/drawing/2014/main" id="{1655B423-1846-4820-B0BF-891C89531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985"/>
              <a:ext cx="101" cy="56"/>
            </a:xfrm>
            <a:custGeom>
              <a:avLst/>
              <a:gdLst>
                <a:gd name="T0" fmla="*/ 0 w 42"/>
                <a:gd name="T1" fmla="*/ 331 h 23"/>
                <a:gd name="T2" fmla="*/ 29 w 42"/>
                <a:gd name="T3" fmla="*/ 261 h 23"/>
                <a:gd name="T4" fmla="*/ 82 w 42"/>
                <a:gd name="T5" fmla="*/ 273 h 23"/>
                <a:gd name="T6" fmla="*/ 152 w 42"/>
                <a:gd name="T7" fmla="*/ 202 h 23"/>
                <a:gd name="T8" fmla="*/ 209 w 42"/>
                <a:gd name="T9" fmla="*/ 243 h 23"/>
                <a:gd name="T10" fmla="*/ 267 w 42"/>
                <a:gd name="T11" fmla="*/ 141 h 23"/>
                <a:gd name="T12" fmla="*/ 346 w 42"/>
                <a:gd name="T13" fmla="*/ 173 h 23"/>
                <a:gd name="T14" fmla="*/ 387 w 42"/>
                <a:gd name="T15" fmla="*/ 90 h 23"/>
                <a:gd name="T16" fmla="*/ 503 w 42"/>
                <a:gd name="T17" fmla="*/ 90 h 23"/>
                <a:gd name="T18" fmla="*/ 527 w 42"/>
                <a:gd name="T19" fmla="*/ 0 h 23"/>
                <a:gd name="T20" fmla="*/ 584 w 42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3">
                  <a:moveTo>
                    <a:pt x="0" y="23"/>
                  </a:moveTo>
                  <a:cubicBezTo>
                    <a:pt x="0" y="22"/>
                    <a:pt x="1" y="19"/>
                    <a:pt x="2" y="18"/>
                  </a:cubicBezTo>
                  <a:cubicBezTo>
                    <a:pt x="4" y="16"/>
                    <a:pt x="4" y="18"/>
                    <a:pt x="6" y="19"/>
                  </a:cubicBezTo>
                  <a:cubicBezTo>
                    <a:pt x="11" y="23"/>
                    <a:pt x="11" y="18"/>
                    <a:pt x="11" y="14"/>
                  </a:cubicBezTo>
                  <a:cubicBezTo>
                    <a:pt x="12" y="15"/>
                    <a:pt x="13" y="18"/>
                    <a:pt x="15" y="17"/>
                  </a:cubicBezTo>
                  <a:cubicBezTo>
                    <a:pt x="19" y="17"/>
                    <a:pt x="17" y="11"/>
                    <a:pt x="19" y="10"/>
                  </a:cubicBezTo>
                  <a:cubicBezTo>
                    <a:pt x="21" y="10"/>
                    <a:pt x="23" y="13"/>
                    <a:pt x="25" y="12"/>
                  </a:cubicBezTo>
                  <a:cubicBezTo>
                    <a:pt x="27" y="10"/>
                    <a:pt x="26" y="7"/>
                    <a:pt x="28" y="6"/>
                  </a:cubicBezTo>
                  <a:cubicBezTo>
                    <a:pt x="31" y="9"/>
                    <a:pt x="33" y="11"/>
                    <a:pt x="36" y="6"/>
                  </a:cubicBezTo>
                  <a:cubicBezTo>
                    <a:pt x="36" y="4"/>
                    <a:pt x="37" y="2"/>
                    <a:pt x="38" y="0"/>
                  </a:cubicBezTo>
                  <a:cubicBezTo>
                    <a:pt x="39" y="0"/>
                    <a:pt x="41" y="0"/>
                    <a:pt x="42" y="0"/>
                  </a:cubicBezTo>
                </a:path>
              </a:pathLst>
            </a:custGeom>
            <a:noFill/>
            <a:ln w="7938" cap="rnd">
              <a:solidFill>
                <a:srgbClr val="A3C5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222">
              <a:extLst>
                <a:ext uri="{FF2B5EF4-FFF2-40B4-BE49-F238E27FC236}">
                  <a16:creationId xmlns:a16="http://schemas.microsoft.com/office/drawing/2014/main" id="{658B766D-7E16-42B2-8F23-977D7DF9E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858"/>
              <a:ext cx="72" cy="70"/>
            </a:xfrm>
            <a:custGeom>
              <a:avLst/>
              <a:gdLst>
                <a:gd name="T0" fmla="*/ 0 w 30"/>
                <a:gd name="T1" fmla="*/ 408 h 29"/>
                <a:gd name="T2" fmla="*/ 12 w 30"/>
                <a:gd name="T3" fmla="*/ 326 h 29"/>
                <a:gd name="T4" fmla="*/ 70 w 30"/>
                <a:gd name="T5" fmla="*/ 367 h 29"/>
                <a:gd name="T6" fmla="*/ 127 w 30"/>
                <a:gd name="T7" fmla="*/ 251 h 29"/>
                <a:gd name="T8" fmla="*/ 218 w 30"/>
                <a:gd name="T9" fmla="*/ 297 h 29"/>
                <a:gd name="T10" fmla="*/ 247 w 30"/>
                <a:gd name="T11" fmla="*/ 157 h 29"/>
                <a:gd name="T12" fmla="*/ 317 w 30"/>
                <a:gd name="T13" fmla="*/ 181 h 29"/>
                <a:gd name="T14" fmla="*/ 386 w 30"/>
                <a:gd name="T15" fmla="*/ 157 h 29"/>
                <a:gd name="T16" fmla="*/ 415 w 30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9">
                  <a:moveTo>
                    <a:pt x="0" y="29"/>
                  </a:moveTo>
                  <a:cubicBezTo>
                    <a:pt x="0" y="27"/>
                    <a:pt x="0" y="24"/>
                    <a:pt x="1" y="23"/>
                  </a:cubicBezTo>
                  <a:cubicBezTo>
                    <a:pt x="3" y="23"/>
                    <a:pt x="3" y="26"/>
                    <a:pt x="5" y="26"/>
                  </a:cubicBezTo>
                  <a:cubicBezTo>
                    <a:pt x="8" y="25"/>
                    <a:pt x="7" y="19"/>
                    <a:pt x="9" y="18"/>
                  </a:cubicBezTo>
                  <a:cubicBezTo>
                    <a:pt x="11" y="19"/>
                    <a:pt x="14" y="23"/>
                    <a:pt x="16" y="21"/>
                  </a:cubicBezTo>
                  <a:cubicBezTo>
                    <a:pt x="19" y="19"/>
                    <a:pt x="15" y="12"/>
                    <a:pt x="18" y="11"/>
                  </a:cubicBezTo>
                  <a:cubicBezTo>
                    <a:pt x="19" y="11"/>
                    <a:pt x="22" y="13"/>
                    <a:pt x="23" y="13"/>
                  </a:cubicBezTo>
                  <a:cubicBezTo>
                    <a:pt x="25" y="13"/>
                    <a:pt x="26" y="12"/>
                    <a:pt x="28" y="11"/>
                  </a:cubicBezTo>
                  <a:cubicBezTo>
                    <a:pt x="30" y="8"/>
                    <a:pt x="28" y="3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A3C5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223">
              <a:extLst>
                <a:ext uri="{FF2B5EF4-FFF2-40B4-BE49-F238E27FC236}">
                  <a16:creationId xmlns:a16="http://schemas.microsoft.com/office/drawing/2014/main" id="{0338B7F1-72BD-4AB2-949B-A76F5FC3E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1932"/>
              <a:ext cx="106" cy="82"/>
            </a:xfrm>
            <a:custGeom>
              <a:avLst/>
              <a:gdLst>
                <a:gd name="T0" fmla="*/ 0 w 44"/>
                <a:gd name="T1" fmla="*/ 478 h 34"/>
                <a:gd name="T2" fmla="*/ 82 w 44"/>
                <a:gd name="T3" fmla="*/ 350 h 34"/>
                <a:gd name="T4" fmla="*/ 169 w 44"/>
                <a:gd name="T5" fmla="*/ 338 h 34"/>
                <a:gd name="T6" fmla="*/ 239 w 44"/>
                <a:gd name="T7" fmla="*/ 227 h 34"/>
                <a:gd name="T8" fmla="*/ 349 w 44"/>
                <a:gd name="T9" fmla="*/ 239 h 34"/>
                <a:gd name="T10" fmla="*/ 378 w 44"/>
                <a:gd name="T11" fmla="*/ 169 h 34"/>
                <a:gd name="T12" fmla="*/ 407 w 44"/>
                <a:gd name="T13" fmla="*/ 157 h 34"/>
                <a:gd name="T14" fmla="*/ 465 w 44"/>
                <a:gd name="T15" fmla="*/ 169 h 34"/>
                <a:gd name="T16" fmla="*/ 535 w 44"/>
                <a:gd name="T17" fmla="*/ 111 h 34"/>
                <a:gd name="T18" fmla="*/ 614 w 44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34">
                  <a:moveTo>
                    <a:pt x="0" y="34"/>
                  </a:moveTo>
                  <a:cubicBezTo>
                    <a:pt x="1" y="29"/>
                    <a:pt x="0" y="24"/>
                    <a:pt x="6" y="25"/>
                  </a:cubicBezTo>
                  <a:cubicBezTo>
                    <a:pt x="8" y="25"/>
                    <a:pt x="10" y="26"/>
                    <a:pt x="12" y="24"/>
                  </a:cubicBezTo>
                  <a:cubicBezTo>
                    <a:pt x="15" y="22"/>
                    <a:pt x="14" y="18"/>
                    <a:pt x="17" y="16"/>
                  </a:cubicBezTo>
                  <a:cubicBezTo>
                    <a:pt x="20" y="16"/>
                    <a:pt x="22" y="20"/>
                    <a:pt x="25" y="17"/>
                  </a:cubicBezTo>
                  <a:cubicBezTo>
                    <a:pt x="26" y="16"/>
                    <a:pt x="26" y="13"/>
                    <a:pt x="27" y="12"/>
                  </a:cubicBezTo>
                  <a:cubicBezTo>
                    <a:pt x="29" y="9"/>
                    <a:pt x="26" y="10"/>
                    <a:pt x="29" y="11"/>
                  </a:cubicBezTo>
                  <a:cubicBezTo>
                    <a:pt x="31" y="11"/>
                    <a:pt x="31" y="12"/>
                    <a:pt x="33" y="12"/>
                  </a:cubicBezTo>
                  <a:cubicBezTo>
                    <a:pt x="35" y="11"/>
                    <a:pt x="37" y="9"/>
                    <a:pt x="38" y="8"/>
                  </a:cubicBezTo>
                  <a:cubicBezTo>
                    <a:pt x="40" y="5"/>
                    <a:pt x="41" y="2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A3C5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224">
              <a:extLst>
                <a:ext uri="{FF2B5EF4-FFF2-40B4-BE49-F238E27FC236}">
                  <a16:creationId xmlns:a16="http://schemas.microsoft.com/office/drawing/2014/main" id="{8FC011A1-B9A4-4FF1-A0B7-F4438BC9C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884"/>
              <a:ext cx="227" cy="142"/>
            </a:xfrm>
            <a:custGeom>
              <a:avLst/>
              <a:gdLst>
                <a:gd name="T0" fmla="*/ 0 w 94"/>
                <a:gd name="T1" fmla="*/ 823 h 59"/>
                <a:gd name="T2" fmla="*/ 1323 w 94"/>
                <a:gd name="T3" fmla="*/ 0 h 59"/>
                <a:gd name="T4" fmla="*/ 0 w 94"/>
                <a:gd name="T5" fmla="*/ 823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59">
                  <a:moveTo>
                    <a:pt x="0" y="59"/>
                  </a:moveTo>
                  <a:cubicBezTo>
                    <a:pt x="12" y="55"/>
                    <a:pt x="76" y="18"/>
                    <a:pt x="94" y="0"/>
                  </a:cubicBezTo>
                  <a:cubicBezTo>
                    <a:pt x="89" y="5"/>
                    <a:pt x="20" y="49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225">
              <a:extLst>
                <a:ext uri="{FF2B5EF4-FFF2-40B4-BE49-F238E27FC236}">
                  <a16:creationId xmlns:a16="http://schemas.microsoft.com/office/drawing/2014/main" id="{C335D3A8-66D7-4CE8-808B-4C17CE67C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937"/>
              <a:ext cx="104" cy="70"/>
            </a:xfrm>
            <a:custGeom>
              <a:avLst/>
              <a:gdLst>
                <a:gd name="T0" fmla="*/ 0 w 43"/>
                <a:gd name="T1" fmla="*/ 408 h 29"/>
                <a:gd name="T2" fmla="*/ 609 w 43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9">
                  <a:moveTo>
                    <a:pt x="0" y="29"/>
                  </a:moveTo>
                  <a:cubicBezTo>
                    <a:pt x="9" y="24"/>
                    <a:pt x="36" y="7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226">
              <a:extLst>
                <a:ext uri="{FF2B5EF4-FFF2-40B4-BE49-F238E27FC236}">
                  <a16:creationId xmlns:a16="http://schemas.microsoft.com/office/drawing/2014/main" id="{3EC4F599-B675-45EC-B3FF-5842E2148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952"/>
              <a:ext cx="173" cy="89"/>
            </a:xfrm>
            <a:custGeom>
              <a:avLst/>
              <a:gdLst>
                <a:gd name="T0" fmla="*/ 0 w 72"/>
                <a:gd name="T1" fmla="*/ 0 h 37"/>
                <a:gd name="T2" fmla="*/ 1000 w 72"/>
                <a:gd name="T3" fmla="*/ 515 h 37"/>
                <a:gd name="T4" fmla="*/ 0 w 7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7">
                  <a:moveTo>
                    <a:pt x="0" y="0"/>
                  </a:moveTo>
                  <a:cubicBezTo>
                    <a:pt x="7" y="7"/>
                    <a:pt x="41" y="29"/>
                    <a:pt x="72" y="37"/>
                  </a:cubicBezTo>
                  <a:cubicBezTo>
                    <a:pt x="63" y="34"/>
                    <a:pt x="13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227">
              <a:extLst>
                <a:ext uri="{FF2B5EF4-FFF2-40B4-BE49-F238E27FC236}">
                  <a16:creationId xmlns:a16="http://schemas.microsoft.com/office/drawing/2014/main" id="{75AE7FDD-6DCE-49CB-A5F2-EEF37FF5F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896"/>
              <a:ext cx="222" cy="140"/>
            </a:xfrm>
            <a:custGeom>
              <a:avLst/>
              <a:gdLst>
                <a:gd name="T0" fmla="*/ 898 w 92"/>
                <a:gd name="T1" fmla="*/ 589 h 58"/>
                <a:gd name="T2" fmla="*/ 0 w 92"/>
                <a:gd name="T3" fmla="*/ 0 h 58"/>
                <a:gd name="T4" fmla="*/ 1293 w 92"/>
                <a:gd name="T5" fmla="*/ 816 h 58"/>
                <a:gd name="T6" fmla="*/ 898 w 92"/>
                <a:gd name="T7" fmla="*/ 589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8">
                  <a:moveTo>
                    <a:pt x="64" y="42"/>
                  </a:moveTo>
                  <a:cubicBezTo>
                    <a:pt x="39" y="27"/>
                    <a:pt x="8" y="6"/>
                    <a:pt x="0" y="0"/>
                  </a:cubicBezTo>
                  <a:cubicBezTo>
                    <a:pt x="7" y="8"/>
                    <a:pt x="59" y="45"/>
                    <a:pt x="92" y="58"/>
                  </a:cubicBezTo>
                  <a:cubicBezTo>
                    <a:pt x="89" y="56"/>
                    <a:pt x="77" y="49"/>
                    <a:pt x="64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AD0D1FC0-E337-44BC-AA59-442DE5ED125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Testicle</a:t>
            </a:r>
          </a:p>
        </p:txBody>
      </p:sp>
      <p:grpSp>
        <p:nvGrpSpPr>
          <p:cNvPr id="30722" name="Group 601">
            <a:extLst>
              <a:ext uri="{FF2B5EF4-FFF2-40B4-BE49-F238E27FC236}">
                <a16:creationId xmlns:a16="http://schemas.microsoft.com/office/drawing/2014/main" id="{03D949E8-88AF-4989-AC5C-81C16DB0967E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2438400"/>
            <a:ext cx="2262188" cy="2352675"/>
            <a:chOff x="1154" y="1968"/>
            <a:chExt cx="1102" cy="1146"/>
          </a:xfrm>
        </p:grpSpPr>
        <p:sp>
          <p:nvSpPr>
            <p:cNvPr id="31278" name="Freeform 602">
              <a:extLst>
                <a:ext uri="{FF2B5EF4-FFF2-40B4-BE49-F238E27FC236}">
                  <a16:creationId xmlns:a16="http://schemas.microsoft.com/office/drawing/2014/main" id="{A5A9A507-D308-4C4B-981C-D6B7315D5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970"/>
              <a:ext cx="1102" cy="1144"/>
            </a:xfrm>
            <a:custGeom>
              <a:avLst/>
              <a:gdLst>
                <a:gd name="T0" fmla="*/ 1084 w 1102"/>
                <a:gd name="T1" fmla="*/ 492 h 1144"/>
                <a:gd name="T2" fmla="*/ 1072 w 1102"/>
                <a:gd name="T3" fmla="*/ 444 h 1144"/>
                <a:gd name="T4" fmla="*/ 1060 w 1102"/>
                <a:gd name="T5" fmla="*/ 404 h 1144"/>
                <a:gd name="T6" fmla="*/ 1048 w 1102"/>
                <a:gd name="T7" fmla="*/ 362 h 1144"/>
                <a:gd name="T8" fmla="*/ 1038 w 1102"/>
                <a:gd name="T9" fmla="*/ 334 h 1144"/>
                <a:gd name="T10" fmla="*/ 1046 w 1102"/>
                <a:gd name="T11" fmla="*/ 308 h 1144"/>
                <a:gd name="T12" fmla="*/ 1042 w 1102"/>
                <a:gd name="T13" fmla="*/ 284 h 1144"/>
                <a:gd name="T14" fmla="*/ 1016 w 1102"/>
                <a:gd name="T15" fmla="*/ 224 h 1144"/>
                <a:gd name="T16" fmla="*/ 984 w 1102"/>
                <a:gd name="T17" fmla="*/ 104 h 1144"/>
                <a:gd name="T18" fmla="*/ 958 w 1102"/>
                <a:gd name="T19" fmla="*/ 42 h 1144"/>
                <a:gd name="T20" fmla="*/ 968 w 1102"/>
                <a:gd name="T21" fmla="*/ 0 h 1144"/>
                <a:gd name="T22" fmla="*/ 970 w 1102"/>
                <a:gd name="T23" fmla="*/ 0 h 1144"/>
                <a:gd name="T24" fmla="*/ 4 w 1102"/>
                <a:gd name="T25" fmla="*/ 6 h 1144"/>
                <a:gd name="T26" fmla="*/ 26 w 1102"/>
                <a:gd name="T27" fmla="*/ 26 h 1144"/>
                <a:gd name="T28" fmla="*/ 54 w 1102"/>
                <a:gd name="T29" fmla="*/ 124 h 1144"/>
                <a:gd name="T30" fmla="*/ 66 w 1102"/>
                <a:gd name="T31" fmla="*/ 266 h 1144"/>
                <a:gd name="T32" fmla="*/ 66 w 1102"/>
                <a:gd name="T33" fmla="*/ 370 h 1144"/>
                <a:gd name="T34" fmla="*/ 54 w 1102"/>
                <a:gd name="T35" fmla="*/ 438 h 1144"/>
                <a:gd name="T36" fmla="*/ 60 w 1102"/>
                <a:gd name="T37" fmla="*/ 476 h 1144"/>
                <a:gd name="T38" fmla="*/ 76 w 1102"/>
                <a:gd name="T39" fmla="*/ 522 h 1144"/>
                <a:gd name="T40" fmla="*/ 74 w 1102"/>
                <a:gd name="T41" fmla="*/ 544 h 1144"/>
                <a:gd name="T42" fmla="*/ 68 w 1102"/>
                <a:gd name="T43" fmla="*/ 574 h 1144"/>
                <a:gd name="T44" fmla="*/ 80 w 1102"/>
                <a:gd name="T45" fmla="*/ 612 h 1144"/>
                <a:gd name="T46" fmla="*/ 78 w 1102"/>
                <a:gd name="T47" fmla="*/ 630 h 1144"/>
                <a:gd name="T48" fmla="*/ 70 w 1102"/>
                <a:gd name="T49" fmla="*/ 664 h 1144"/>
                <a:gd name="T50" fmla="*/ 82 w 1102"/>
                <a:gd name="T51" fmla="*/ 690 h 1144"/>
                <a:gd name="T52" fmla="*/ 86 w 1102"/>
                <a:gd name="T53" fmla="*/ 710 h 1144"/>
                <a:gd name="T54" fmla="*/ 76 w 1102"/>
                <a:gd name="T55" fmla="*/ 742 h 1144"/>
                <a:gd name="T56" fmla="*/ 88 w 1102"/>
                <a:gd name="T57" fmla="*/ 780 h 1144"/>
                <a:gd name="T58" fmla="*/ 98 w 1102"/>
                <a:gd name="T59" fmla="*/ 832 h 1144"/>
                <a:gd name="T60" fmla="*/ 106 w 1102"/>
                <a:gd name="T61" fmla="*/ 882 h 1144"/>
                <a:gd name="T62" fmla="*/ 140 w 1102"/>
                <a:gd name="T63" fmla="*/ 930 h 1144"/>
                <a:gd name="T64" fmla="*/ 182 w 1102"/>
                <a:gd name="T65" fmla="*/ 968 h 1144"/>
                <a:gd name="T66" fmla="*/ 202 w 1102"/>
                <a:gd name="T67" fmla="*/ 1002 h 1144"/>
                <a:gd name="T68" fmla="*/ 232 w 1102"/>
                <a:gd name="T69" fmla="*/ 1042 h 1144"/>
                <a:gd name="T70" fmla="*/ 352 w 1102"/>
                <a:gd name="T71" fmla="*/ 1110 h 1144"/>
                <a:gd name="T72" fmla="*/ 446 w 1102"/>
                <a:gd name="T73" fmla="*/ 1138 h 1144"/>
                <a:gd name="T74" fmla="*/ 490 w 1102"/>
                <a:gd name="T75" fmla="*/ 1136 h 1144"/>
                <a:gd name="T76" fmla="*/ 566 w 1102"/>
                <a:gd name="T77" fmla="*/ 1142 h 1144"/>
                <a:gd name="T78" fmla="*/ 616 w 1102"/>
                <a:gd name="T79" fmla="*/ 1140 h 1144"/>
                <a:gd name="T80" fmla="*/ 726 w 1102"/>
                <a:gd name="T81" fmla="*/ 1114 h 1144"/>
                <a:gd name="T82" fmla="*/ 814 w 1102"/>
                <a:gd name="T83" fmla="*/ 1098 h 1144"/>
                <a:gd name="T84" fmla="*/ 868 w 1102"/>
                <a:gd name="T85" fmla="*/ 1078 h 1144"/>
                <a:gd name="T86" fmla="*/ 914 w 1102"/>
                <a:gd name="T87" fmla="*/ 1024 h 1144"/>
                <a:gd name="T88" fmla="*/ 950 w 1102"/>
                <a:gd name="T89" fmla="*/ 978 h 1144"/>
                <a:gd name="T90" fmla="*/ 988 w 1102"/>
                <a:gd name="T91" fmla="*/ 952 h 1144"/>
                <a:gd name="T92" fmla="*/ 1008 w 1102"/>
                <a:gd name="T93" fmla="*/ 918 h 1144"/>
                <a:gd name="T94" fmla="*/ 1006 w 1102"/>
                <a:gd name="T95" fmla="*/ 896 h 1144"/>
                <a:gd name="T96" fmla="*/ 1004 w 1102"/>
                <a:gd name="T97" fmla="*/ 886 h 1144"/>
                <a:gd name="T98" fmla="*/ 1018 w 1102"/>
                <a:gd name="T99" fmla="*/ 876 h 1144"/>
                <a:gd name="T100" fmla="*/ 1042 w 1102"/>
                <a:gd name="T101" fmla="*/ 860 h 1144"/>
                <a:gd name="T102" fmla="*/ 1064 w 1102"/>
                <a:gd name="T103" fmla="*/ 816 h 1144"/>
                <a:gd name="T104" fmla="*/ 1074 w 1102"/>
                <a:gd name="T105" fmla="*/ 746 h 1144"/>
                <a:gd name="T106" fmla="*/ 1094 w 1102"/>
                <a:gd name="T107" fmla="*/ 690 h 1144"/>
                <a:gd name="T108" fmla="*/ 1102 w 1102"/>
                <a:gd name="T109" fmla="*/ 634 h 1144"/>
                <a:gd name="T110" fmla="*/ 1094 w 1102"/>
                <a:gd name="T111" fmla="*/ 556 h 1144"/>
                <a:gd name="T112" fmla="*/ 1078 w 1102"/>
                <a:gd name="T113" fmla="*/ 518 h 11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102" h="1144">
                  <a:moveTo>
                    <a:pt x="1078" y="518"/>
                  </a:moveTo>
                  <a:lnTo>
                    <a:pt x="1078" y="518"/>
                  </a:lnTo>
                  <a:lnTo>
                    <a:pt x="1082" y="506"/>
                  </a:lnTo>
                  <a:lnTo>
                    <a:pt x="1084" y="492"/>
                  </a:lnTo>
                  <a:lnTo>
                    <a:pt x="1084" y="480"/>
                  </a:lnTo>
                  <a:lnTo>
                    <a:pt x="1080" y="468"/>
                  </a:lnTo>
                  <a:lnTo>
                    <a:pt x="1072" y="444"/>
                  </a:lnTo>
                  <a:lnTo>
                    <a:pt x="1064" y="424"/>
                  </a:lnTo>
                  <a:lnTo>
                    <a:pt x="1062" y="414"/>
                  </a:lnTo>
                  <a:lnTo>
                    <a:pt x="1060" y="404"/>
                  </a:lnTo>
                  <a:lnTo>
                    <a:pt x="1058" y="392"/>
                  </a:lnTo>
                  <a:lnTo>
                    <a:pt x="1056" y="380"/>
                  </a:lnTo>
                  <a:lnTo>
                    <a:pt x="1048" y="362"/>
                  </a:lnTo>
                  <a:lnTo>
                    <a:pt x="1042" y="348"/>
                  </a:lnTo>
                  <a:lnTo>
                    <a:pt x="1038" y="334"/>
                  </a:lnTo>
                  <a:lnTo>
                    <a:pt x="1042" y="328"/>
                  </a:lnTo>
                  <a:lnTo>
                    <a:pt x="1046" y="316"/>
                  </a:lnTo>
                  <a:lnTo>
                    <a:pt x="1046" y="308"/>
                  </a:lnTo>
                  <a:lnTo>
                    <a:pt x="1046" y="302"/>
                  </a:lnTo>
                  <a:lnTo>
                    <a:pt x="1044" y="292"/>
                  </a:lnTo>
                  <a:lnTo>
                    <a:pt x="1042" y="284"/>
                  </a:lnTo>
                  <a:lnTo>
                    <a:pt x="1034" y="270"/>
                  </a:lnTo>
                  <a:lnTo>
                    <a:pt x="1028" y="258"/>
                  </a:lnTo>
                  <a:lnTo>
                    <a:pt x="1016" y="224"/>
                  </a:lnTo>
                  <a:lnTo>
                    <a:pt x="1004" y="188"/>
                  </a:lnTo>
                  <a:lnTo>
                    <a:pt x="988" y="116"/>
                  </a:lnTo>
                  <a:lnTo>
                    <a:pt x="984" y="104"/>
                  </a:lnTo>
                  <a:lnTo>
                    <a:pt x="978" y="86"/>
                  </a:lnTo>
                  <a:lnTo>
                    <a:pt x="972" y="72"/>
                  </a:lnTo>
                  <a:lnTo>
                    <a:pt x="962" y="52"/>
                  </a:lnTo>
                  <a:lnTo>
                    <a:pt x="958" y="42"/>
                  </a:lnTo>
                  <a:lnTo>
                    <a:pt x="958" y="32"/>
                  </a:lnTo>
                  <a:lnTo>
                    <a:pt x="962" y="18"/>
                  </a:lnTo>
                  <a:lnTo>
                    <a:pt x="968" y="0"/>
                  </a:lnTo>
                  <a:lnTo>
                    <a:pt x="970" y="0"/>
                  </a:lnTo>
                  <a:lnTo>
                    <a:pt x="970" y="2"/>
                  </a:lnTo>
                  <a:lnTo>
                    <a:pt x="970" y="0"/>
                  </a:lnTo>
                  <a:lnTo>
                    <a:pt x="0" y="0"/>
                  </a:lnTo>
                  <a:lnTo>
                    <a:pt x="2" y="4"/>
                  </a:lnTo>
                  <a:lnTo>
                    <a:pt x="4" y="6"/>
                  </a:lnTo>
                  <a:lnTo>
                    <a:pt x="12" y="12"/>
                  </a:lnTo>
                  <a:lnTo>
                    <a:pt x="20" y="16"/>
                  </a:lnTo>
                  <a:lnTo>
                    <a:pt x="26" y="26"/>
                  </a:lnTo>
                  <a:lnTo>
                    <a:pt x="32" y="38"/>
                  </a:lnTo>
                  <a:lnTo>
                    <a:pt x="38" y="52"/>
                  </a:lnTo>
                  <a:lnTo>
                    <a:pt x="46" y="86"/>
                  </a:lnTo>
                  <a:lnTo>
                    <a:pt x="54" y="124"/>
                  </a:lnTo>
                  <a:lnTo>
                    <a:pt x="58" y="164"/>
                  </a:lnTo>
                  <a:lnTo>
                    <a:pt x="62" y="204"/>
                  </a:lnTo>
                  <a:lnTo>
                    <a:pt x="66" y="266"/>
                  </a:lnTo>
                  <a:lnTo>
                    <a:pt x="70" y="308"/>
                  </a:lnTo>
                  <a:lnTo>
                    <a:pt x="70" y="350"/>
                  </a:lnTo>
                  <a:lnTo>
                    <a:pt x="66" y="370"/>
                  </a:lnTo>
                  <a:lnTo>
                    <a:pt x="62" y="390"/>
                  </a:lnTo>
                  <a:lnTo>
                    <a:pt x="54" y="422"/>
                  </a:lnTo>
                  <a:lnTo>
                    <a:pt x="54" y="438"/>
                  </a:lnTo>
                  <a:lnTo>
                    <a:pt x="54" y="454"/>
                  </a:lnTo>
                  <a:lnTo>
                    <a:pt x="56" y="466"/>
                  </a:lnTo>
                  <a:lnTo>
                    <a:pt x="60" y="476"/>
                  </a:lnTo>
                  <a:lnTo>
                    <a:pt x="68" y="496"/>
                  </a:lnTo>
                  <a:lnTo>
                    <a:pt x="74" y="514"/>
                  </a:lnTo>
                  <a:lnTo>
                    <a:pt x="76" y="522"/>
                  </a:lnTo>
                  <a:lnTo>
                    <a:pt x="78" y="534"/>
                  </a:lnTo>
                  <a:lnTo>
                    <a:pt x="74" y="544"/>
                  </a:lnTo>
                  <a:lnTo>
                    <a:pt x="70" y="558"/>
                  </a:lnTo>
                  <a:lnTo>
                    <a:pt x="70" y="564"/>
                  </a:lnTo>
                  <a:lnTo>
                    <a:pt x="68" y="574"/>
                  </a:lnTo>
                  <a:lnTo>
                    <a:pt x="72" y="588"/>
                  </a:lnTo>
                  <a:lnTo>
                    <a:pt x="76" y="602"/>
                  </a:lnTo>
                  <a:lnTo>
                    <a:pt x="80" y="612"/>
                  </a:lnTo>
                  <a:lnTo>
                    <a:pt x="82" y="624"/>
                  </a:lnTo>
                  <a:lnTo>
                    <a:pt x="78" y="630"/>
                  </a:lnTo>
                  <a:lnTo>
                    <a:pt x="72" y="646"/>
                  </a:lnTo>
                  <a:lnTo>
                    <a:pt x="70" y="654"/>
                  </a:lnTo>
                  <a:lnTo>
                    <a:pt x="70" y="664"/>
                  </a:lnTo>
                  <a:lnTo>
                    <a:pt x="74" y="672"/>
                  </a:lnTo>
                  <a:lnTo>
                    <a:pt x="76" y="680"/>
                  </a:lnTo>
                  <a:lnTo>
                    <a:pt x="82" y="690"/>
                  </a:lnTo>
                  <a:lnTo>
                    <a:pt x="86" y="696"/>
                  </a:lnTo>
                  <a:lnTo>
                    <a:pt x="88" y="702"/>
                  </a:lnTo>
                  <a:lnTo>
                    <a:pt x="86" y="710"/>
                  </a:lnTo>
                  <a:lnTo>
                    <a:pt x="84" y="718"/>
                  </a:lnTo>
                  <a:lnTo>
                    <a:pt x="80" y="728"/>
                  </a:lnTo>
                  <a:lnTo>
                    <a:pt x="76" y="742"/>
                  </a:lnTo>
                  <a:lnTo>
                    <a:pt x="78" y="754"/>
                  </a:lnTo>
                  <a:lnTo>
                    <a:pt x="80" y="764"/>
                  </a:lnTo>
                  <a:lnTo>
                    <a:pt x="88" y="780"/>
                  </a:lnTo>
                  <a:lnTo>
                    <a:pt x="94" y="794"/>
                  </a:lnTo>
                  <a:lnTo>
                    <a:pt x="96" y="812"/>
                  </a:lnTo>
                  <a:lnTo>
                    <a:pt x="98" y="832"/>
                  </a:lnTo>
                  <a:lnTo>
                    <a:pt x="100" y="856"/>
                  </a:lnTo>
                  <a:lnTo>
                    <a:pt x="102" y="870"/>
                  </a:lnTo>
                  <a:lnTo>
                    <a:pt x="106" y="882"/>
                  </a:lnTo>
                  <a:lnTo>
                    <a:pt x="114" y="900"/>
                  </a:lnTo>
                  <a:lnTo>
                    <a:pt x="128" y="916"/>
                  </a:lnTo>
                  <a:lnTo>
                    <a:pt x="140" y="930"/>
                  </a:lnTo>
                  <a:lnTo>
                    <a:pt x="156" y="942"/>
                  </a:lnTo>
                  <a:lnTo>
                    <a:pt x="174" y="958"/>
                  </a:lnTo>
                  <a:lnTo>
                    <a:pt x="182" y="968"/>
                  </a:lnTo>
                  <a:lnTo>
                    <a:pt x="188" y="976"/>
                  </a:lnTo>
                  <a:lnTo>
                    <a:pt x="196" y="990"/>
                  </a:lnTo>
                  <a:lnTo>
                    <a:pt x="202" y="1002"/>
                  </a:lnTo>
                  <a:lnTo>
                    <a:pt x="208" y="1016"/>
                  </a:lnTo>
                  <a:lnTo>
                    <a:pt x="218" y="1028"/>
                  </a:lnTo>
                  <a:lnTo>
                    <a:pt x="232" y="1042"/>
                  </a:lnTo>
                  <a:lnTo>
                    <a:pt x="252" y="1056"/>
                  </a:lnTo>
                  <a:lnTo>
                    <a:pt x="294" y="1080"/>
                  </a:lnTo>
                  <a:lnTo>
                    <a:pt x="352" y="1110"/>
                  </a:lnTo>
                  <a:lnTo>
                    <a:pt x="382" y="1124"/>
                  </a:lnTo>
                  <a:lnTo>
                    <a:pt x="414" y="1132"/>
                  </a:lnTo>
                  <a:lnTo>
                    <a:pt x="446" y="1138"/>
                  </a:lnTo>
                  <a:lnTo>
                    <a:pt x="460" y="1138"/>
                  </a:lnTo>
                  <a:lnTo>
                    <a:pt x="476" y="1138"/>
                  </a:lnTo>
                  <a:lnTo>
                    <a:pt x="490" y="1136"/>
                  </a:lnTo>
                  <a:lnTo>
                    <a:pt x="504" y="1136"/>
                  </a:lnTo>
                  <a:lnTo>
                    <a:pt x="534" y="1140"/>
                  </a:lnTo>
                  <a:lnTo>
                    <a:pt x="566" y="1142"/>
                  </a:lnTo>
                  <a:lnTo>
                    <a:pt x="582" y="1144"/>
                  </a:lnTo>
                  <a:lnTo>
                    <a:pt x="598" y="1142"/>
                  </a:lnTo>
                  <a:lnTo>
                    <a:pt x="616" y="1140"/>
                  </a:lnTo>
                  <a:lnTo>
                    <a:pt x="636" y="1136"/>
                  </a:lnTo>
                  <a:lnTo>
                    <a:pt x="676" y="1126"/>
                  </a:lnTo>
                  <a:lnTo>
                    <a:pt x="726" y="1114"/>
                  </a:lnTo>
                  <a:lnTo>
                    <a:pt x="732" y="1114"/>
                  </a:lnTo>
                  <a:lnTo>
                    <a:pt x="786" y="1104"/>
                  </a:lnTo>
                  <a:lnTo>
                    <a:pt x="814" y="1098"/>
                  </a:lnTo>
                  <a:lnTo>
                    <a:pt x="840" y="1090"/>
                  </a:lnTo>
                  <a:lnTo>
                    <a:pt x="856" y="1084"/>
                  </a:lnTo>
                  <a:lnTo>
                    <a:pt x="868" y="1078"/>
                  </a:lnTo>
                  <a:lnTo>
                    <a:pt x="880" y="1070"/>
                  </a:lnTo>
                  <a:lnTo>
                    <a:pt x="888" y="1062"/>
                  </a:lnTo>
                  <a:lnTo>
                    <a:pt x="902" y="1044"/>
                  </a:lnTo>
                  <a:lnTo>
                    <a:pt x="914" y="1024"/>
                  </a:lnTo>
                  <a:lnTo>
                    <a:pt x="930" y="1000"/>
                  </a:lnTo>
                  <a:lnTo>
                    <a:pt x="938" y="988"/>
                  </a:lnTo>
                  <a:lnTo>
                    <a:pt x="950" y="978"/>
                  </a:lnTo>
                  <a:lnTo>
                    <a:pt x="968" y="966"/>
                  </a:lnTo>
                  <a:lnTo>
                    <a:pt x="978" y="960"/>
                  </a:lnTo>
                  <a:lnTo>
                    <a:pt x="988" y="952"/>
                  </a:lnTo>
                  <a:lnTo>
                    <a:pt x="998" y="940"/>
                  </a:lnTo>
                  <a:lnTo>
                    <a:pt x="1006" y="924"/>
                  </a:lnTo>
                  <a:lnTo>
                    <a:pt x="1008" y="918"/>
                  </a:lnTo>
                  <a:lnTo>
                    <a:pt x="1008" y="912"/>
                  </a:lnTo>
                  <a:lnTo>
                    <a:pt x="1008" y="904"/>
                  </a:lnTo>
                  <a:lnTo>
                    <a:pt x="1006" y="896"/>
                  </a:lnTo>
                  <a:lnTo>
                    <a:pt x="1004" y="888"/>
                  </a:lnTo>
                  <a:lnTo>
                    <a:pt x="1004" y="886"/>
                  </a:lnTo>
                  <a:lnTo>
                    <a:pt x="1010" y="882"/>
                  </a:lnTo>
                  <a:lnTo>
                    <a:pt x="1018" y="876"/>
                  </a:lnTo>
                  <a:lnTo>
                    <a:pt x="1030" y="870"/>
                  </a:lnTo>
                  <a:lnTo>
                    <a:pt x="1036" y="866"/>
                  </a:lnTo>
                  <a:lnTo>
                    <a:pt x="1042" y="860"/>
                  </a:lnTo>
                  <a:lnTo>
                    <a:pt x="1050" y="852"/>
                  </a:lnTo>
                  <a:lnTo>
                    <a:pt x="1056" y="840"/>
                  </a:lnTo>
                  <a:lnTo>
                    <a:pt x="1060" y="828"/>
                  </a:lnTo>
                  <a:lnTo>
                    <a:pt x="1064" y="816"/>
                  </a:lnTo>
                  <a:lnTo>
                    <a:pt x="1068" y="790"/>
                  </a:lnTo>
                  <a:lnTo>
                    <a:pt x="1072" y="766"/>
                  </a:lnTo>
                  <a:lnTo>
                    <a:pt x="1074" y="746"/>
                  </a:lnTo>
                  <a:lnTo>
                    <a:pt x="1080" y="726"/>
                  </a:lnTo>
                  <a:lnTo>
                    <a:pt x="1086" y="708"/>
                  </a:lnTo>
                  <a:lnTo>
                    <a:pt x="1094" y="690"/>
                  </a:lnTo>
                  <a:lnTo>
                    <a:pt x="1100" y="668"/>
                  </a:lnTo>
                  <a:lnTo>
                    <a:pt x="1100" y="656"/>
                  </a:lnTo>
                  <a:lnTo>
                    <a:pt x="1102" y="634"/>
                  </a:lnTo>
                  <a:lnTo>
                    <a:pt x="1100" y="604"/>
                  </a:lnTo>
                  <a:lnTo>
                    <a:pt x="1096" y="572"/>
                  </a:lnTo>
                  <a:lnTo>
                    <a:pt x="1094" y="556"/>
                  </a:lnTo>
                  <a:lnTo>
                    <a:pt x="1090" y="542"/>
                  </a:lnTo>
                  <a:lnTo>
                    <a:pt x="1084" y="528"/>
                  </a:lnTo>
                  <a:lnTo>
                    <a:pt x="1078" y="518"/>
                  </a:ln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9" name="Freeform 603">
              <a:extLst>
                <a:ext uri="{FF2B5EF4-FFF2-40B4-BE49-F238E27FC236}">
                  <a16:creationId xmlns:a16="http://schemas.microsoft.com/office/drawing/2014/main" id="{9AFCA2FB-E306-4EA6-9230-87154FE71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968"/>
              <a:ext cx="862" cy="1036"/>
            </a:xfrm>
            <a:custGeom>
              <a:avLst/>
              <a:gdLst>
                <a:gd name="T0" fmla="*/ 66 w 862"/>
                <a:gd name="T1" fmla="*/ 486 h 1036"/>
                <a:gd name="T2" fmla="*/ 64 w 862"/>
                <a:gd name="T3" fmla="*/ 600 h 1036"/>
                <a:gd name="T4" fmla="*/ 64 w 862"/>
                <a:gd name="T5" fmla="*/ 618 h 1036"/>
                <a:gd name="T6" fmla="*/ 66 w 862"/>
                <a:gd name="T7" fmla="*/ 682 h 1036"/>
                <a:gd name="T8" fmla="*/ 82 w 862"/>
                <a:gd name="T9" fmla="*/ 770 h 1036"/>
                <a:gd name="T10" fmla="*/ 94 w 862"/>
                <a:gd name="T11" fmla="*/ 816 h 1036"/>
                <a:gd name="T12" fmla="*/ 114 w 862"/>
                <a:gd name="T13" fmla="*/ 864 h 1036"/>
                <a:gd name="T14" fmla="*/ 140 w 862"/>
                <a:gd name="T15" fmla="*/ 910 h 1036"/>
                <a:gd name="T16" fmla="*/ 174 w 862"/>
                <a:gd name="T17" fmla="*/ 950 h 1036"/>
                <a:gd name="T18" fmla="*/ 194 w 862"/>
                <a:gd name="T19" fmla="*/ 972 h 1036"/>
                <a:gd name="T20" fmla="*/ 244 w 862"/>
                <a:gd name="T21" fmla="*/ 1004 h 1036"/>
                <a:gd name="T22" fmla="*/ 298 w 862"/>
                <a:gd name="T23" fmla="*/ 1024 h 1036"/>
                <a:gd name="T24" fmla="*/ 360 w 862"/>
                <a:gd name="T25" fmla="*/ 1036 h 1036"/>
                <a:gd name="T26" fmla="*/ 394 w 862"/>
                <a:gd name="T27" fmla="*/ 1036 h 1036"/>
                <a:gd name="T28" fmla="*/ 500 w 862"/>
                <a:gd name="T29" fmla="*/ 1028 h 1036"/>
                <a:gd name="T30" fmla="*/ 596 w 862"/>
                <a:gd name="T31" fmla="*/ 1004 h 1036"/>
                <a:gd name="T32" fmla="*/ 638 w 862"/>
                <a:gd name="T33" fmla="*/ 986 h 1036"/>
                <a:gd name="T34" fmla="*/ 676 w 862"/>
                <a:gd name="T35" fmla="*/ 966 h 1036"/>
                <a:gd name="T36" fmla="*/ 712 w 862"/>
                <a:gd name="T37" fmla="*/ 940 h 1036"/>
                <a:gd name="T38" fmla="*/ 744 w 862"/>
                <a:gd name="T39" fmla="*/ 910 h 1036"/>
                <a:gd name="T40" fmla="*/ 772 w 862"/>
                <a:gd name="T41" fmla="*/ 880 h 1036"/>
                <a:gd name="T42" fmla="*/ 816 w 862"/>
                <a:gd name="T43" fmla="*/ 808 h 1036"/>
                <a:gd name="T44" fmla="*/ 844 w 862"/>
                <a:gd name="T45" fmla="*/ 724 h 1036"/>
                <a:gd name="T46" fmla="*/ 860 w 862"/>
                <a:gd name="T47" fmla="*/ 630 h 1036"/>
                <a:gd name="T48" fmla="*/ 862 w 862"/>
                <a:gd name="T49" fmla="*/ 578 h 1036"/>
                <a:gd name="T50" fmla="*/ 860 w 862"/>
                <a:gd name="T51" fmla="*/ 558 h 1036"/>
                <a:gd name="T52" fmla="*/ 852 w 862"/>
                <a:gd name="T53" fmla="*/ 452 h 1036"/>
                <a:gd name="T54" fmla="*/ 834 w 862"/>
                <a:gd name="T55" fmla="*/ 356 h 1036"/>
                <a:gd name="T56" fmla="*/ 812 w 862"/>
                <a:gd name="T57" fmla="*/ 266 h 1036"/>
                <a:gd name="T58" fmla="*/ 786 w 862"/>
                <a:gd name="T59" fmla="*/ 184 h 1036"/>
                <a:gd name="T60" fmla="*/ 766 w 862"/>
                <a:gd name="T61" fmla="*/ 130 h 1036"/>
                <a:gd name="T62" fmla="*/ 738 w 862"/>
                <a:gd name="T63" fmla="*/ 70 h 1036"/>
                <a:gd name="T64" fmla="*/ 728 w 862"/>
                <a:gd name="T65" fmla="*/ 28 h 1036"/>
                <a:gd name="T66" fmla="*/ 726 w 862"/>
                <a:gd name="T67" fmla="*/ 2 h 1036"/>
                <a:gd name="T68" fmla="*/ 726 w 862"/>
                <a:gd name="T69" fmla="*/ 2 h 1036"/>
                <a:gd name="T70" fmla="*/ 728 w 862"/>
                <a:gd name="T71" fmla="*/ 2 h 1036"/>
                <a:gd name="T72" fmla="*/ 0 w 862"/>
                <a:gd name="T73" fmla="*/ 2 h 1036"/>
                <a:gd name="T74" fmla="*/ 8 w 862"/>
                <a:gd name="T75" fmla="*/ 16 h 1036"/>
                <a:gd name="T76" fmla="*/ 22 w 862"/>
                <a:gd name="T77" fmla="*/ 54 h 1036"/>
                <a:gd name="T78" fmla="*/ 40 w 862"/>
                <a:gd name="T79" fmla="*/ 132 h 1036"/>
                <a:gd name="T80" fmla="*/ 56 w 862"/>
                <a:gd name="T81" fmla="*/ 264 h 1036"/>
                <a:gd name="T82" fmla="*/ 64 w 862"/>
                <a:gd name="T83" fmla="*/ 412 h 1036"/>
                <a:gd name="T84" fmla="*/ 66 w 862"/>
                <a:gd name="T85" fmla="*/ 486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62" h="1036">
                  <a:moveTo>
                    <a:pt x="66" y="486"/>
                  </a:moveTo>
                  <a:lnTo>
                    <a:pt x="66" y="486"/>
                  </a:lnTo>
                  <a:lnTo>
                    <a:pt x="64" y="600"/>
                  </a:lnTo>
                  <a:lnTo>
                    <a:pt x="64" y="618"/>
                  </a:lnTo>
                  <a:lnTo>
                    <a:pt x="64" y="646"/>
                  </a:lnTo>
                  <a:lnTo>
                    <a:pt x="66" y="682"/>
                  </a:lnTo>
                  <a:lnTo>
                    <a:pt x="72" y="724"/>
                  </a:lnTo>
                  <a:lnTo>
                    <a:pt x="82" y="770"/>
                  </a:lnTo>
                  <a:lnTo>
                    <a:pt x="88" y="792"/>
                  </a:lnTo>
                  <a:lnTo>
                    <a:pt x="94" y="816"/>
                  </a:lnTo>
                  <a:lnTo>
                    <a:pt x="104" y="840"/>
                  </a:lnTo>
                  <a:lnTo>
                    <a:pt x="114" y="864"/>
                  </a:lnTo>
                  <a:lnTo>
                    <a:pt x="126" y="888"/>
                  </a:lnTo>
                  <a:lnTo>
                    <a:pt x="140" y="910"/>
                  </a:lnTo>
                  <a:lnTo>
                    <a:pt x="156" y="930"/>
                  </a:lnTo>
                  <a:lnTo>
                    <a:pt x="174" y="950"/>
                  </a:lnTo>
                  <a:lnTo>
                    <a:pt x="194" y="972"/>
                  </a:lnTo>
                  <a:lnTo>
                    <a:pt x="218" y="988"/>
                  </a:lnTo>
                  <a:lnTo>
                    <a:pt x="244" y="1004"/>
                  </a:lnTo>
                  <a:lnTo>
                    <a:pt x="270" y="1016"/>
                  </a:lnTo>
                  <a:lnTo>
                    <a:pt x="298" y="1024"/>
                  </a:lnTo>
                  <a:lnTo>
                    <a:pt x="328" y="1032"/>
                  </a:lnTo>
                  <a:lnTo>
                    <a:pt x="360" y="1036"/>
                  </a:lnTo>
                  <a:lnTo>
                    <a:pt x="394" y="1036"/>
                  </a:lnTo>
                  <a:lnTo>
                    <a:pt x="448" y="1034"/>
                  </a:lnTo>
                  <a:lnTo>
                    <a:pt x="500" y="1028"/>
                  </a:lnTo>
                  <a:lnTo>
                    <a:pt x="550" y="1018"/>
                  </a:lnTo>
                  <a:lnTo>
                    <a:pt x="596" y="1004"/>
                  </a:lnTo>
                  <a:lnTo>
                    <a:pt x="616" y="996"/>
                  </a:lnTo>
                  <a:lnTo>
                    <a:pt x="638" y="986"/>
                  </a:lnTo>
                  <a:lnTo>
                    <a:pt x="658" y="976"/>
                  </a:lnTo>
                  <a:lnTo>
                    <a:pt x="676" y="966"/>
                  </a:lnTo>
                  <a:lnTo>
                    <a:pt x="696" y="954"/>
                  </a:lnTo>
                  <a:lnTo>
                    <a:pt x="712" y="940"/>
                  </a:lnTo>
                  <a:lnTo>
                    <a:pt x="728" y="926"/>
                  </a:lnTo>
                  <a:lnTo>
                    <a:pt x="744" y="910"/>
                  </a:lnTo>
                  <a:lnTo>
                    <a:pt x="772" y="880"/>
                  </a:lnTo>
                  <a:lnTo>
                    <a:pt x="796" y="846"/>
                  </a:lnTo>
                  <a:lnTo>
                    <a:pt x="816" y="808"/>
                  </a:lnTo>
                  <a:lnTo>
                    <a:pt x="832" y="768"/>
                  </a:lnTo>
                  <a:lnTo>
                    <a:pt x="844" y="724"/>
                  </a:lnTo>
                  <a:lnTo>
                    <a:pt x="854" y="678"/>
                  </a:lnTo>
                  <a:lnTo>
                    <a:pt x="860" y="630"/>
                  </a:lnTo>
                  <a:lnTo>
                    <a:pt x="862" y="578"/>
                  </a:lnTo>
                  <a:lnTo>
                    <a:pt x="860" y="558"/>
                  </a:lnTo>
                  <a:lnTo>
                    <a:pt x="858" y="504"/>
                  </a:lnTo>
                  <a:lnTo>
                    <a:pt x="852" y="452"/>
                  </a:lnTo>
                  <a:lnTo>
                    <a:pt x="844" y="402"/>
                  </a:lnTo>
                  <a:lnTo>
                    <a:pt x="834" y="356"/>
                  </a:lnTo>
                  <a:lnTo>
                    <a:pt x="824" y="310"/>
                  </a:lnTo>
                  <a:lnTo>
                    <a:pt x="812" y="266"/>
                  </a:lnTo>
                  <a:lnTo>
                    <a:pt x="786" y="184"/>
                  </a:lnTo>
                  <a:lnTo>
                    <a:pt x="776" y="156"/>
                  </a:lnTo>
                  <a:lnTo>
                    <a:pt x="766" y="130"/>
                  </a:lnTo>
                  <a:lnTo>
                    <a:pt x="746" y="88"/>
                  </a:lnTo>
                  <a:lnTo>
                    <a:pt x="738" y="70"/>
                  </a:lnTo>
                  <a:lnTo>
                    <a:pt x="732" y="50"/>
                  </a:lnTo>
                  <a:lnTo>
                    <a:pt x="728" y="28"/>
                  </a:lnTo>
                  <a:lnTo>
                    <a:pt x="726" y="2"/>
                  </a:lnTo>
                  <a:lnTo>
                    <a:pt x="726" y="0"/>
                  </a:lnTo>
                  <a:lnTo>
                    <a:pt x="726" y="2"/>
                  </a:lnTo>
                  <a:lnTo>
                    <a:pt x="728" y="4"/>
                  </a:lnTo>
                  <a:lnTo>
                    <a:pt x="728" y="2"/>
                  </a:lnTo>
                  <a:lnTo>
                    <a:pt x="0" y="2"/>
                  </a:lnTo>
                  <a:lnTo>
                    <a:pt x="8" y="16"/>
                  </a:lnTo>
                  <a:lnTo>
                    <a:pt x="16" y="34"/>
                  </a:lnTo>
                  <a:lnTo>
                    <a:pt x="22" y="54"/>
                  </a:lnTo>
                  <a:lnTo>
                    <a:pt x="28" y="78"/>
                  </a:lnTo>
                  <a:lnTo>
                    <a:pt x="40" y="132"/>
                  </a:lnTo>
                  <a:lnTo>
                    <a:pt x="50" y="196"/>
                  </a:lnTo>
                  <a:lnTo>
                    <a:pt x="56" y="264"/>
                  </a:lnTo>
                  <a:lnTo>
                    <a:pt x="62" y="338"/>
                  </a:lnTo>
                  <a:lnTo>
                    <a:pt x="64" y="412"/>
                  </a:lnTo>
                  <a:lnTo>
                    <a:pt x="66" y="486"/>
                  </a:lnTo>
                  <a:close/>
                </a:path>
              </a:pathLst>
            </a:custGeom>
            <a:solidFill>
              <a:srgbClr val="882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0" name="Freeform 604">
              <a:extLst>
                <a:ext uri="{FF2B5EF4-FFF2-40B4-BE49-F238E27FC236}">
                  <a16:creationId xmlns:a16="http://schemas.microsoft.com/office/drawing/2014/main" id="{53215D0C-1DE1-44B8-A097-9C754691C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968"/>
              <a:ext cx="906" cy="1060"/>
            </a:xfrm>
            <a:custGeom>
              <a:avLst/>
              <a:gdLst>
                <a:gd name="T0" fmla="*/ 818 w 906"/>
                <a:gd name="T1" fmla="*/ 146 h 1060"/>
                <a:gd name="T2" fmla="*/ 780 w 906"/>
                <a:gd name="T3" fmla="*/ 66 h 1060"/>
                <a:gd name="T4" fmla="*/ 772 w 906"/>
                <a:gd name="T5" fmla="*/ 2 h 1060"/>
                <a:gd name="T6" fmla="*/ 750 w 906"/>
                <a:gd name="T7" fmla="*/ 4 h 1060"/>
                <a:gd name="T8" fmla="*/ 748 w 906"/>
                <a:gd name="T9" fmla="*/ 2 h 1060"/>
                <a:gd name="T10" fmla="*/ 754 w 906"/>
                <a:gd name="T11" fmla="*/ 50 h 1060"/>
                <a:gd name="T12" fmla="*/ 788 w 906"/>
                <a:gd name="T13" fmla="*/ 130 h 1060"/>
                <a:gd name="T14" fmla="*/ 808 w 906"/>
                <a:gd name="T15" fmla="*/ 184 h 1060"/>
                <a:gd name="T16" fmla="*/ 856 w 906"/>
                <a:gd name="T17" fmla="*/ 356 h 1060"/>
                <a:gd name="T18" fmla="*/ 880 w 906"/>
                <a:gd name="T19" fmla="*/ 504 h 1060"/>
                <a:gd name="T20" fmla="*/ 884 w 906"/>
                <a:gd name="T21" fmla="*/ 578 h 1060"/>
                <a:gd name="T22" fmla="*/ 876 w 906"/>
                <a:gd name="T23" fmla="*/ 678 h 1060"/>
                <a:gd name="T24" fmla="*/ 838 w 906"/>
                <a:gd name="T25" fmla="*/ 808 h 1060"/>
                <a:gd name="T26" fmla="*/ 766 w 906"/>
                <a:gd name="T27" fmla="*/ 910 h 1060"/>
                <a:gd name="T28" fmla="*/ 734 w 906"/>
                <a:gd name="T29" fmla="*/ 940 h 1060"/>
                <a:gd name="T30" fmla="*/ 680 w 906"/>
                <a:gd name="T31" fmla="*/ 976 h 1060"/>
                <a:gd name="T32" fmla="*/ 618 w 906"/>
                <a:gd name="T33" fmla="*/ 1004 h 1060"/>
                <a:gd name="T34" fmla="*/ 470 w 906"/>
                <a:gd name="T35" fmla="*/ 1034 h 1060"/>
                <a:gd name="T36" fmla="*/ 382 w 906"/>
                <a:gd name="T37" fmla="*/ 1036 h 1060"/>
                <a:gd name="T38" fmla="*/ 292 w 906"/>
                <a:gd name="T39" fmla="*/ 1016 h 1060"/>
                <a:gd name="T40" fmla="*/ 216 w 906"/>
                <a:gd name="T41" fmla="*/ 972 h 1060"/>
                <a:gd name="T42" fmla="*/ 178 w 906"/>
                <a:gd name="T43" fmla="*/ 930 h 1060"/>
                <a:gd name="T44" fmla="*/ 136 w 906"/>
                <a:gd name="T45" fmla="*/ 864 h 1060"/>
                <a:gd name="T46" fmla="*/ 110 w 906"/>
                <a:gd name="T47" fmla="*/ 792 h 1060"/>
                <a:gd name="T48" fmla="*/ 88 w 906"/>
                <a:gd name="T49" fmla="*/ 682 h 1060"/>
                <a:gd name="T50" fmla="*/ 86 w 906"/>
                <a:gd name="T51" fmla="*/ 618 h 1060"/>
                <a:gd name="T52" fmla="*/ 88 w 906"/>
                <a:gd name="T53" fmla="*/ 486 h 1060"/>
                <a:gd name="T54" fmla="*/ 84 w 906"/>
                <a:gd name="T55" fmla="*/ 338 h 1060"/>
                <a:gd name="T56" fmla="*/ 62 w 906"/>
                <a:gd name="T57" fmla="*/ 132 h 1060"/>
                <a:gd name="T58" fmla="*/ 38 w 906"/>
                <a:gd name="T59" fmla="*/ 34 h 1060"/>
                <a:gd name="T60" fmla="*/ 0 w 906"/>
                <a:gd name="T61" fmla="*/ 2 h 1060"/>
                <a:gd name="T62" fmla="*/ 12 w 906"/>
                <a:gd name="T63" fmla="*/ 28 h 1060"/>
                <a:gd name="T64" fmla="*/ 38 w 906"/>
                <a:gd name="T65" fmla="*/ 128 h 1060"/>
                <a:gd name="T66" fmla="*/ 64 w 906"/>
                <a:gd name="T67" fmla="*/ 378 h 1060"/>
                <a:gd name="T68" fmla="*/ 64 w 906"/>
                <a:gd name="T69" fmla="*/ 600 h 1060"/>
                <a:gd name="T70" fmla="*/ 68 w 906"/>
                <a:gd name="T71" fmla="*/ 700 h 1060"/>
                <a:gd name="T72" fmla="*/ 90 w 906"/>
                <a:gd name="T73" fmla="*/ 806 h 1060"/>
                <a:gd name="T74" fmla="*/ 124 w 906"/>
                <a:gd name="T75" fmla="*/ 890 h 1060"/>
                <a:gd name="T76" fmla="*/ 180 w 906"/>
                <a:gd name="T77" fmla="*/ 966 h 1060"/>
                <a:gd name="T78" fmla="*/ 228 w 906"/>
                <a:gd name="T79" fmla="*/ 1008 h 1060"/>
                <a:gd name="T80" fmla="*/ 314 w 906"/>
                <a:gd name="T81" fmla="*/ 1046 h 1060"/>
                <a:gd name="T82" fmla="*/ 416 w 906"/>
                <a:gd name="T83" fmla="*/ 1060 h 1060"/>
                <a:gd name="T84" fmla="*/ 526 w 906"/>
                <a:gd name="T85" fmla="*/ 1050 h 1060"/>
                <a:gd name="T86" fmla="*/ 626 w 906"/>
                <a:gd name="T87" fmla="*/ 1026 h 1060"/>
                <a:gd name="T88" fmla="*/ 692 w 906"/>
                <a:gd name="T89" fmla="*/ 996 h 1060"/>
                <a:gd name="T90" fmla="*/ 748 w 906"/>
                <a:gd name="T91" fmla="*/ 958 h 1060"/>
                <a:gd name="T92" fmla="*/ 782 w 906"/>
                <a:gd name="T93" fmla="*/ 926 h 1060"/>
                <a:gd name="T94" fmla="*/ 826 w 906"/>
                <a:gd name="T95" fmla="*/ 874 h 1060"/>
                <a:gd name="T96" fmla="*/ 860 w 906"/>
                <a:gd name="T97" fmla="*/ 812 h 1060"/>
                <a:gd name="T98" fmla="*/ 884 w 906"/>
                <a:gd name="T99" fmla="*/ 744 h 1060"/>
                <a:gd name="T100" fmla="*/ 904 w 906"/>
                <a:gd name="T101" fmla="*/ 614 h 1060"/>
                <a:gd name="T102" fmla="*/ 902 w 906"/>
                <a:gd name="T103" fmla="*/ 502 h 1060"/>
                <a:gd name="T104" fmla="*/ 878 w 906"/>
                <a:gd name="T105" fmla="*/ 352 h 1060"/>
                <a:gd name="T106" fmla="*/ 830 w 906"/>
                <a:gd name="T107" fmla="*/ 178 h 106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06" h="1060">
                  <a:moveTo>
                    <a:pt x="830" y="178"/>
                  </a:moveTo>
                  <a:lnTo>
                    <a:pt x="830" y="178"/>
                  </a:lnTo>
                  <a:lnTo>
                    <a:pt x="818" y="146"/>
                  </a:lnTo>
                  <a:lnTo>
                    <a:pt x="808" y="122"/>
                  </a:lnTo>
                  <a:lnTo>
                    <a:pt x="788" y="84"/>
                  </a:lnTo>
                  <a:lnTo>
                    <a:pt x="780" y="66"/>
                  </a:lnTo>
                  <a:lnTo>
                    <a:pt x="774" y="48"/>
                  </a:lnTo>
                  <a:lnTo>
                    <a:pt x="772" y="28"/>
                  </a:lnTo>
                  <a:lnTo>
                    <a:pt x="772" y="2"/>
                  </a:lnTo>
                  <a:lnTo>
                    <a:pt x="750" y="2"/>
                  </a:lnTo>
                  <a:lnTo>
                    <a:pt x="750" y="4"/>
                  </a:lnTo>
                  <a:lnTo>
                    <a:pt x="748" y="2"/>
                  </a:lnTo>
                  <a:lnTo>
                    <a:pt x="748" y="0"/>
                  </a:lnTo>
                  <a:lnTo>
                    <a:pt x="748" y="2"/>
                  </a:lnTo>
                  <a:lnTo>
                    <a:pt x="750" y="28"/>
                  </a:lnTo>
                  <a:lnTo>
                    <a:pt x="754" y="50"/>
                  </a:lnTo>
                  <a:lnTo>
                    <a:pt x="760" y="70"/>
                  </a:lnTo>
                  <a:lnTo>
                    <a:pt x="768" y="88"/>
                  </a:lnTo>
                  <a:lnTo>
                    <a:pt x="788" y="130"/>
                  </a:lnTo>
                  <a:lnTo>
                    <a:pt x="798" y="156"/>
                  </a:lnTo>
                  <a:lnTo>
                    <a:pt x="808" y="184"/>
                  </a:lnTo>
                  <a:lnTo>
                    <a:pt x="834" y="266"/>
                  </a:lnTo>
                  <a:lnTo>
                    <a:pt x="846" y="310"/>
                  </a:lnTo>
                  <a:lnTo>
                    <a:pt x="856" y="356"/>
                  </a:lnTo>
                  <a:lnTo>
                    <a:pt x="866" y="402"/>
                  </a:lnTo>
                  <a:lnTo>
                    <a:pt x="874" y="452"/>
                  </a:lnTo>
                  <a:lnTo>
                    <a:pt x="880" y="504"/>
                  </a:lnTo>
                  <a:lnTo>
                    <a:pt x="882" y="558"/>
                  </a:lnTo>
                  <a:lnTo>
                    <a:pt x="884" y="578"/>
                  </a:lnTo>
                  <a:lnTo>
                    <a:pt x="882" y="630"/>
                  </a:lnTo>
                  <a:lnTo>
                    <a:pt x="876" y="678"/>
                  </a:lnTo>
                  <a:lnTo>
                    <a:pt x="866" y="724"/>
                  </a:lnTo>
                  <a:lnTo>
                    <a:pt x="854" y="768"/>
                  </a:lnTo>
                  <a:lnTo>
                    <a:pt x="838" y="808"/>
                  </a:lnTo>
                  <a:lnTo>
                    <a:pt x="818" y="846"/>
                  </a:lnTo>
                  <a:lnTo>
                    <a:pt x="794" y="880"/>
                  </a:lnTo>
                  <a:lnTo>
                    <a:pt x="766" y="910"/>
                  </a:lnTo>
                  <a:lnTo>
                    <a:pt x="750" y="926"/>
                  </a:lnTo>
                  <a:lnTo>
                    <a:pt x="734" y="940"/>
                  </a:lnTo>
                  <a:lnTo>
                    <a:pt x="718" y="954"/>
                  </a:lnTo>
                  <a:lnTo>
                    <a:pt x="698" y="966"/>
                  </a:lnTo>
                  <a:lnTo>
                    <a:pt x="680" y="976"/>
                  </a:lnTo>
                  <a:lnTo>
                    <a:pt x="660" y="986"/>
                  </a:lnTo>
                  <a:lnTo>
                    <a:pt x="638" y="996"/>
                  </a:lnTo>
                  <a:lnTo>
                    <a:pt x="618" y="1004"/>
                  </a:lnTo>
                  <a:lnTo>
                    <a:pt x="572" y="1018"/>
                  </a:lnTo>
                  <a:lnTo>
                    <a:pt x="522" y="1028"/>
                  </a:lnTo>
                  <a:lnTo>
                    <a:pt x="470" y="1034"/>
                  </a:lnTo>
                  <a:lnTo>
                    <a:pt x="416" y="1036"/>
                  </a:lnTo>
                  <a:lnTo>
                    <a:pt x="382" y="1036"/>
                  </a:lnTo>
                  <a:lnTo>
                    <a:pt x="350" y="1032"/>
                  </a:lnTo>
                  <a:lnTo>
                    <a:pt x="320" y="1024"/>
                  </a:lnTo>
                  <a:lnTo>
                    <a:pt x="292" y="1016"/>
                  </a:lnTo>
                  <a:lnTo>
                    <a:pt x="266" y="1004"/>
                  </a:lnTo>
                  <a:lnTo>
                    <a:pt x="240" y="988"/>
                  </a:lnTo>
                  <a:lnTo>
                    <a:pt x="216" y="972"/>
                  </a:lnTo>
                  <a:lnTo>
                    <a:pt x="196" y="950"/>
                  </a:lnTo>
                  <a:lnTo>
                    <a:pt x="178" y="930"/>
                  </a:lnTo>
                  <a:lnTo>
                    <a:pt x="162" y="910"/>
                  </a:lnTo>
                  <a:lnTo>
                    <a:pt x="148" y="888"/>
                  </a:lnTo>
                  <a:lnTo>
                    <a:pt x="136" y="864"/>
                  </a:lnTo>
                  <a:lnTo>
                    <a:pt x="126" y="840"/>
                  </a:lnTo>
                  <a:lnTo>
                    <a:pt x="116" y="816"/>
                  </a:lnTo>
                  <a:lnTo>
                    <a:pt x="110" y="792"/>
                  </a:lnTo>
                  <a:lnTo>
                    <a:pt x="104" y="770"/>
                  </a:lnTo>
                  <a:lnTo>
                    <a:pt x="94" y="724"/>
                  </a:lnTo>
                  <a:lnTo>
                    <a:pt x="88" y="682"/>
                  </a:lnTo>
                  <a:lnTo>
                    <a:pt x="86" y="646"/>
                  </a:lnTo>
                  <a:lnTo>
                    <a:pt x="86" y="618"/>
                  </a:lnTo>
                  <a:lnTo>
                    <a:pt x="86" y="600"/>
                  </a:lnTo>
                  <a:lnTo>
                    <a:pt x="88" y="486"/>
                  </a:lnTo>
                  <a:lnTo>
                    <a:pt x="86" y="412"/>
                  </a:lnTo>
                  <a:lnTo>
                    <a:pt x="84" y="338"/>
                  </a:lnTo>
                  <a:lnTo>
                    <a:pt x="78" y="264"/>
                  </a:lnTo>
                  <a:lnTo>
                    <a:pt x="72" y="196"/>
                  </a:lnTo>
                  <a:lnTo>
                    <a:pt x="62" y="132"/>
                  </a:lnTo>
                  <a:lnTo>
                    <a:pt x="50" y="78"/>
                  </a:lnTo>
                  <a:lnTo>
                    <a:pt x="44" y="54"/>
                  </a:lnTo>
                  <a:lnTo>
                    <a:pt x="38" y="34"/>
                  </a:lnTo>
                  <a:lnTo>
                    <a:pt x="30" y="16"/>
                  </a:lnTo>
                  <a:lnTo>
                    <a:pt x="22" y="2"/>
                  </a:lnTo>
                  <a:lnTo>
                    <a:pt x="0" y="2"/>
                  </a:lnTo>
                  <a:lnTo>
                    <a:pt x="6" y="14"/>
                  </a:lnTo>
                  <a:lnTo>
                    <a:pt x="12" y="28"/>
                  </a:lnTo>
                  <a:lnTo>
                    <a:pt x="20" y="48"/>
                  </a:lnTo>
                  <a:lnTo>
                    <a:pt x="26" y="70"/>
                  </a:lnTo>
                  <a:lnTo>
                    <a:pt x="38" y="128"/>
                  </a:lnTo>
                  <a:lnTo>
                    <a:pt x="50" y="198"/>
                  </a:lnTo>
                  <a:lnTo>
                    <a:pt x="58" y="282"/>
                  </a:lnTo>
                  <a:lnTo>
                    <a:pt x="64" y="378"/>
                  </a:lnTo>
                  <a:lnTo>
                    <a:pt x="66" y="484"/>
                  </a:lnTo>
                  <a:lnTo>
                    <a:pt x="64" y="600"/>
                  </a:lnTo>
                  <a:lnTo>
                    <a:pt x="64" y="622"/>
                  </a:lnTo>
                  <a:lnTo>
                    <a:pt x="64" y="656"/>
                  </a:lnTo>
                  <a:lnTo>
                    <a:pt x="68" y="700"/>
                  </a:lnTo>
                  <a:lnTo>
                    <a:pt x="76" y="752"/>
                  </a:lnTo>
                  <a:lnTo>
                    <a:pt x="82" y="778"/>
                  </a:lnTo>
                  <a:lnTo>
                    <a:pt x="90" y="806"/>
                  </a:lnTo>
                  <a:lnTo>
                    <a:pt x="100" y="834"/>
                  </a:lnTo>
                  <a:lnTo>
                    <a:pt x="110" y="862"/>
                  </a:lnTo>
                  <a:lnTo>
                    <a:pt x="124" y="890"/>
                  </a:lnTo>
                  <a:lnTo>
                    <a:pt x="140" y="918"/>
                  </a:lnTo>
                  <a:lnTo>
                    <a:pt x="158" y="942"/>
                  </a:lnTo>
                  <a:lnTo>
                    <a:pt x="180" y="966"/>
                  </a:lnTo>
                  <a:lnTo>
                    <a:pt x="202" y="988"/>
                  </a:lnTo>
                  <a:lnTo>
                    <a:pt x="228" y="1008"/>
                  </a:lnTo>
                  <a:lnTo>
                    <a:pt x="254" y="1024"/>
                  </a:lnTo>
                  <a:lnTo>
                    <a:pt x="284" y="1036"/>
                  </a:lnTo>
                  <a:lnTo>
                    <a:pt x="314" y="1046"/>
                  </a:lnTo>
                  <a:lnTo>
                    <a:pt x="346" y="1054"/>
                  </a:lnTo>
                  <a:lnTo>
                    <a:pt x="380" y="1058"/>
                  </a:lnTo>
                  <a:lnTo>
                    <a:pt x="416" y="1060"/>
                  </a:lnTo>
                  <a:lnTo>
                    <a:pt x="472" y="1058"/>
                  </a:lnTo>
                  <a:lnTo>
                    <a:pt x="526" y="1050"/>
                  </a:lnTo>
                  <a:lnTo>
                    <a:pt x="578" y="1040"/>
                  </a:lnTo>
                  <a:lnTo>
                    <a:pt x="602" y="1034"/>
                  </a:lnTo>
                  <a:lnTo>
                    <a:pt x="626" y="1026"/>
                  </a:lnTo>
                  <a:lnTo>
                    <a:pt x="648" y="1016"/>
                  </a:lnTo>
                  <a:lnTo>
                    <a:pt x="670" y="1006"/>
                  </a:lnTo>
                  <a:lnTo>
                    <a:pt x="692" y="996"/>
                  </a:lnTo>
                  <a:lnTo>
                    <a:pt x="712" y="984"/>
                  </a:lnTo>
                  <a:lnTo>
                    <a:pt x="730" y="972"/>
                  </a:lnTo>
                  <a:lnTo>
                    <a:pt x="748" y="958"/>
                  </a:lnTo>
                  <a:lnTo>
                    <a:pt x="766" y="942"/>
                  </a:lnTo>
                  <a:lnTo>
                    <a:pt x="782" y="926"/>
                  </a:lnTo>
                  <a:lnTo>
                    <a:pt x="798" y="910"/>
                  </a:lnTo>
                  <a:lnTo>
                    <a:pt x="812" y="892"/>
                  </a:lnTo>
                  <a:lnTo>
                    <a:pt x="826" y="874"/>
                  </a:lnTo>
                  <a:lnTo>
                    <a:pt x="838" y="854"/>
                  </a:lnTo>
                  <a:lnTo>
                    <a:pt x="850" y="834"/>
                  </a:lnTo>
                  <a:lnTo>
                    <a:pt x="860" y="812"/>
                  </a:lnTo>
                  <a:lnTo>
                    <a:pt x="870" y="790"/>
                  </a:lnTo>
                  <a:lnTo>
                    <a:pt x="878" y="768"/>
                  </a:lnTo>
                  <a:lnTo>
                    <a:pt x="884" y="744"/>
                  </a:lnTo>
                  <a:lnTo>
                    <a:pt x="890" y="718"/>
                  </a:lnTo>
                  <a:lnTo>
                    <a:pt x="900" y="668"/>
                  </a:lnTo>
                  <a:lnTo>
                    <a:pt x="904" y="614"/>
                  </a:lnTo>
                  <a:lnTo>
                    <a:pt x="906" y="558"/>
                  </a:lnTo>
                  <a:lnTo>
                    <a:pt x="902" y="502"/>
                  </a:lnTo>
                  <a:lnTo>
                    <a:pt x="896" y="450"/>
                  </a:lnTo>
                  <a:lnTo>
                    <a:pt x="888" y="400"/>
                  </a:lnTo>
                  <a:lnTo>
                    <a:pt x="878" y="352"/>
                  </a:lnTo>
                  <a:lnTo>
                    <a:pt x="868" y="306"/>
                  </a:lnTo>
                  <a:lnTo>
                    <a:pt x="856" y="262"/>
                  </a:lnTo>
                  <a:lnTo>
                    <a:pt x="830" y="178"/>
                  </a:lnTo>
                  <a:close/>
                </a:path>
              </a:pathLst>
            </a:custGeom>
            <a:solidFill>
              <a:srgbClr val="BD8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1" name="Freeform 605">
              <a:extLst>
                <a:ext uri="{FF2B5EF4-FFF2-40B4-BE49-F238E27FC236}">
                  <a16:creationId xmlns:a16="http://schemas.microsoft.com/office/drawing/2014/main" id="{9E901A37-9E57-42E2-952C-61D9731A5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970"/>
              <a:ext cx="616" cy="986"/>
            </a:xfrm>
            <a:custGeom>
              <a:avLst/>
              <a:gdLst>
                <a:gd name="T0" fmla="*/ 528 w 616"/>
                <a:gd name="T1" fmla="*/ 58 h 986"/>
                <a:gd name="T2" fmla="*/ 480 w 616"/>
                <a:gd name="T3" fmla="*/ 34 h 986"/>
                <a:gd name="T4" fmla="*/ 376 w 616"/>
                <a:gd name="T5" fmla="*/ 28 h 986"/>
                <a:gd name="T6" fmla="*/ 336 w 616"/>
                <a:gd name="T7" fmla="*/ 30 h 986"/>
                <a:gd name="T8" fmla="*/ 276 w 616"/>
                <a:gd name="T9" fmla="*/ 50 h 986"/>
                <a:gd name="T10" fmla="*/ 220 w 616"/>
                <a:gd name="T11" fmla="*/ 84 h 986"/>
                <a:gd name="T12" fmla="*/ 168 w 616"/>
                <a:gd name="T13" fmla="*/ 132 h 986"/>
                <a:gd name="T14" fmla="*/ 126 w 616"/>
                <a:gd name="T15" fmla="*/ 192 h 986"/>
                <a:gd name="T16" fmla="*/ 102 w 616"/>
                <a:gd name="T17" fmla="*/ 236 h 986"/>
                <a:gd name="T18" fmla="*/ 142 w 616"/>
                <a:gd name="T19" fmla="*/ 0 h 986"/>
                <a:gd name="T20" fmla="*/ 42 w 616"/>
                <a:gd name="T21" fmla="*/ 268 h 986"/>
                <a:gd name="T22" fmla="*/ 10 w 616"/>
                <a:gd name="T23" fmla="*/ 410 h 986"/>
                <a:gd name="T24" fmla="*/ 0 w 616"/>
                <a:gd name="T25" fmla="*/ 558 h 986"/>
                <a:gd name="T26" fmla="*/ 18 w 616"/>
                <a:gd name="T27" fmla="*/ 702 h 986"/>
                <a:gd name="T28" fmla="*/ 50 w 616"/>
                <a:gd name="T29" fmla="*/ 792 h 986"/>
                <a:gd name="T30" fmla="*/ 86 w 616"/>
                <a:gd name="T31" fmla="*/ 852 h 986"/>
                <a:gd name="T32" fmla="*/ 132 w 616"/>
                <a:gd name="T33" fmla="*/ 906 h 986"/>
                <a:gd name="T34" fmla="*/ 190 w 616"/>
                <a:gd name="T35" fmla="*/ 952 h 986"/>
                <a:gd name="T36" fmla="*/ 238 w 616"/>
                <a:gd name="T37" fmla="*/ 974 h 986"/>
                <a:gd name="T38" fmla="*/ 298 w 616"/>
                <a:gd name="T39" fmla="*/ 986 h 986"/>
                <a:gd name="T40" fmla="*/ 338 w 616"/>
                <a:gd name="T41" fmla="*/ 982 h 986"/>
                <a:gd name="T42" fmla="*/ 362 w 616"/>
                <a:gd name="T43" fmla="*/ 968 h 986"/>
                <a:gd name="T44" fmla="*/ 374 w 616"/>
                <a:gd name="T45" fmla="*/ 940 h 986"/>
                <a:gd name="T46" fmla="*/ 368 w 616"/>
                <a:gd name="T47" fmla="*/ 930 h 986"/>
                <a:gd name="T48" fmla="*/ 342 w 616"/>
                <a:gd name="T49" fmla="*/ 912 h 986"/>
                <a:gd name="T50" fmla="*/ 294 w 616"/>
                <a:gd name="T51" fmla="*/ 896 h 986"/>
                <a:gd name="T52" fmla="*/ 286 w 616"/>
                <a:gd name="T53" fmla="*/ 862 h 986"/>
                <a:gd name="T54" fmla="*/ 264 w 616"/>
                <a:gd name="T55" fmla="*/ 830 h 986"/>
                <a:gd name="T56" fmla="*/ 244 w 616"/>
                <a:gd name="T57" fmla="*/ 800 h 986"/>
                <a:gd name="T58" fmla="*/ 230 w 616"/>
                <a:gd name="T59" fmla="*/ 758 h 986"/>
                <a:gd name="T60" fmla="*/ 216 w 616"/>
                <a:gd name="T61" fmla="*/ 742 h 986"/>
                <a:gd name="T62" fmla="*/ 214 w 616"/>
                <a:gd name="T63" fmla="*/ 700 h 986"/>
                <a:gd name="T64" fmla="*/ 196 w 616"/>
                <a:gd name="T65" fmla="*/ 670 h 986"/>
                <a:gd name="T66" fmla="*/ 212 w 616"/>
                <a:gd name="T67" fmla="*/ 610 h 986"/>
                <a:gd name="T68" fmla="*/ 210 w 616"/>
                <a:gd name="T69" fmla="*/ 562 h 986"/>
                <a:gd name="T70" fmla="*/ 210 w 616"/>
                <a:gd name="T71" fmla="*/ 526 h 986"/>
                <a:gd name="T72" fmla="*/ 218 w 616"/>
                <a:gd name="T73" fmla="*/ 478 h 986"/>
                <a:gd name="T74" fmla="*/ 210 w 616"/>
                <a:gd name="T75" fmla="*/ 450 h 986"/>
                <a:gd name="T76" fmla="*/ 200 w 616"/>
                <a:gd name="T77" fmla="*/ 440 h 986"/>
                <a:gd name="T78" fmla="*/ 224 w 616"/>
                <a:gd name="T79" fmla="*/ 426 h 986"/>
                <a:gd name="T80" fmla="*/ 256 w 616"/>
                <a:gd name="T81" fmla="*/ 382 h 986"/>
                <a:gd name="T82" fmla="*/ 268 w 616"/>
                <a:gd name="T83" fmla="*/ 342 h 986"/>
                <a:gd name="T84" fmla="*/ 300 w 616"/>
                <a:gd name="T85" fmla="*/ 328 h 986"/>
                <a:gd name="T86" fmla="*/ 346 w 616"/>
                <a:gd name="T87" fmla="*/ 292 h 986"/>
                <a:gd name="T88" fmla="*/ 370 w 616"/>
                <a:gd name="T89" fmla="*/ 252 h 986"/>
                <a:gd name="T90" fmla="*/ 406 w 616"/>
                <a:gd name="T91" fmla="*/ 262 h 986"/>
                <a:gd name="T92" fmla="*/ 480 w 616"/>
                <a:gd name="T93" fmla="*/ 254 h 986"/>
                <a:gd name="T94" fmla="*/ 504 w 616"/>
                <a:gd name="T95" fmla="*/ 252 h 986"/>
                <a:gd name="T96" fmla="*/ 530 w 616"/>
                <a:gd name="T97" fmla="*/ 270 h 986"/>
                <a:gd name="T98" fmla="*/ 578 w 616"/>
                <a:gd name="T99" fmla="*/ 276 h 986"/>
                <a:gd name="T100" fmla="*/ 600 w 616"/>
                <a:gd name="T101" fmla="*/ 266 h 986"/>
                <a:gd name="T102" fmla="*/ 612 w 616"/>
                <a:gd name="T103" fmla="*/ 244 h 986"/>
                <a:gd name="T104" fmla="*/ 610 w 616"/>
                <a:gd name="T105" fmla="*/ 176 h 986"/>
                <a:gd name="T106" fmla="*/ 600 w 616"/>
                <a:gd name="T107" fmla="*/ 146 h 986"/>
                <a:gd name="T108" fmla="*/ 564 w 616"/>
                <a:gd name="T109" fmla="*/ 100 h 98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16" h="986">
                  <a:moveTo>
                    <a:pt x="542" y="72"/>
                  </a:moveTo>
                  <a:lnTo>
                    <a:pt x="542" y="72"/>
                  </a:lnTo>
                  <a:lnTo>
                    <a:pt x="528" y="58"/>
                  </a:lnTo>
                  <a:lnTo>
                    <a:pt x="514" y="48"/>
                  </a:lnTo>
                  <a:lnTo>
                    <a:pt x="498" y="40"/>
                  </a:lnTo>
                  <a:lnTo>
                    <a:pt x="480" y="34"/>
                  </a:lnTo>
                  <a:lnTo>
                    <a:pt x="458" y="30"/>
                  </a:lnTo>
                  <a:lnTo>
                    <a:pt x="434" y="28"/>
                  </a:lnTo>
                  <a:lnTo>
                    <a:pt x="376" y="28"/>
                  </a:lnTo>
                  <a:lnTo>
                    <a:pt x="356" y="28"/>
                  </a:lnTo>
                  <a:lnTo>
                    <a:pt x="336" y="30"/>
                  </a:lnTo>
                  <a:lnTo>
                    <a:pt x="316" y="36"/>
                  </a:lnTo>
                  <a:lnTo>
                    <a:pt x="296" y="42"/>
                  </a:lnTo>
                  <a:lnTo>
                    <a:pt x="276" y="50"/>
                  </a:lnTo>
                  <a:lnTo>
                    <a:pt x="256" y="60"/>
                  </a:lnTo>
                  <a:lnTo>
                    <a:pt x="238" y="72"/>
                  </a:lnTo>
                  <a:lnTo>
                    <a:pt x="220" y="84"/>
                  </a:lnTo>
                  <a:lnTo>
                    <a:pt x="202" y="100"/>
                  </a:lnTo>
                  <a:lnTo>
                    <a:pt x="184" y="116"/>
                  </a:lnTo>
                  <a:lnTo>
                    <a:pt x="168" y="132"/>
                  </a:lnTo>
                  <a:lnTo>
                    <a:pt x="152" y="152"/>
                  </a:lnTo>
                  <a:lnTo>
                    <a:pt x="138" y="170"/>
                  </a:lnTo>
                  <a:lnTo>
                    <a:pt x="126" y="192"/>
                  </a:lnTo>
                  <a:lnTo>
                    <a:pt x="112" y="214"/>
                  </a:lnTo>
                  <a:lnTo>
                    <a:pt x="102" y="236"/>
                  </a:lnTo>
                  <a:lnTo>
                    <a:pt x="190" y="0"/>
                  </a:lnTo>
                  <a:lnTo>
                    <a:pt x="142" y="0"/>
                  </a:lnTo>
                  <a:lnTo>
                    <a:pt x="82" y="162"/>
                  </a:lnTo>
                  <a:lnTo>
                    <a:pt x="42" y="268"/>
                  </a:lnTo>
                  <a:lnTo>
                    <a:pt x="30" y="314"/>
                  </a:lnTo>
                  <a:lnTo>
                    <a:pt x="18" y="362"/>
                  </a:lnTo>
                  <a:lnTo>
                    <a:pt x="10" y="410"/>
                  </a:lnTo>
                  <a:lnTo>
                    <a:pt x="4" y="458"/>
                  </a:lnTo>
                  <a:lnTo>
                    <a:pt x="0" y="508"/>
                  </a:lnTo>
                  <a:lnTo>
                    <a:pt x="0" y="558"/>
                  </a:lnTo>
                  <a:lnTo>
                    <a:pt x="2" y="606"/>
                  </a:lnTo>
                  <a:lnTo>
                    <a:pt x="8" y="656"/>
                  </a:lnTo>
                  <a:lnTo>
                    <a:pt x="18" y="702"/>
                  </a:lnTo>
                  <a:lnTo>
                    <a:pt x="32" y="748"/>
                  </a:lnTo>
                  <a:lnTo>
                    <a:pt x="40" y="770"/>
                  </a:lnTo>
                  <a:lnTo>
                    <a:pt x="50" y="792"/>
                  </a:lnTo>
                  <a:lnTo>
                    <a:pt x="60" y="812"/>
                  </a:lnTo>
                  <a:lnTo>
                    <a:pt x="72" y="832"/>
                  </a:lnTo>
                  <a:lnTo>
                    <a:pt x="86" y="852"/>
                  </a:lnTo>
                  <a:lnTo>
                    <a:pt x="100" y="870"/>
                  </a:lnTo>
                  <a:lnTo>
                    <a:pt x="116" y="888"/>
                  </a:lnTo>
                  <a:lnTo>
                    <a:pt x="132" y="906"/>
                  </a:lnTo>
                  <a:lnTo>
                    <a:pt x="150" y="922"/>
                  </a:lnTo>
                  <a:lnTo>
                    <a:pt x="170" y="938"/>
                  </a:lnTo>
                  <a:lnTo>
                    <a:pt x="190" y="952"/>
                  </a:lnTo>
                  <a:lnTo>
                    <a:pt x="212" y="964"/>
                  </a:lnTo>
                  <a:lnTo>
                    <a:pt x="238" y="974"/>
                  </a:lnTo>
                  <a:lnTo>
                    <a:pt x="260" y="980"/>
                  </a:lnTo>
                  <a:lnTo>
                    <a:pt x="280" y="984"/>
                  </a:lnTo>
                  <a:lnTo>
                    <a:pt x="298" y="986"/>
                  </a:lnTo>
                  <a:lnTo>
                    <a:pt x="314" y="986"/>
                  </a:lnTo>
                  <a:lnTo>
                    <a:pt x="326" y="984"/>
                  </a:lnTo>
                  <a:lnTo>
                    <a:pt x="338" y="982"/>
                  </a:lnTo>
                  <a:lnTo>
                    <a:pt x="348" y="978"/>
                  </a:lnTo>
                  <a:lnTo>
                    <a:pt x="356" y="972"/>
                  </a:lnTo>
                  <a:lnTo>
                    <a:pt x="362" y="968"/>
                  </a:lnTo>
                  <a:lnTo>
                    <a:pt x="370" y="956"/>
                  </a:lnTo>
                  <a:lnTo>
                    <a:pt x="374" y="946"/>
                  </a:lnTo>
                  <a:lnTo>
                    <a:pt x="374" y="940"/>
                  </a:lnTo>
                  <a:lnTo>
                    <a:pt x="372" y="934"/>
                  </a:lnTo>
                  <a:lnTo>
                    <a:pt x="368" y="930"/>
                  </a:lnTo>
                  <a:lnTo>
                    <a:pt x="362" y="924"/>
                  </a:lnTo>
                  <a:lnTo>
                    <a:pt x="354" y="918"/>
                  </a:lnTo>
                  <a:lnTo>
                    <a:pt x="342" y="912"/>
                  </a:lnTo>
                  <a:lnTo>
                    <a:pt x="330" y="906"/>
                  </a:lnTo>
                  <a:lnTo>
                    <a:pt x="294" y="896"/>
                  </a:lnTo>
                  <a:lnTo>
                    <a:pt x="292" y="882"/>
                  </a:lnTo>
                  <a:lnTo>
                    <a:pt x="290" y="872"/>
                  </a:lnTo>
                  <a:lnTo>
                    <a:pt x="286" y="862"/>
                  </a:lnTo>
                  <a:lnTo>
                    <a:pt x="282" y="852"/>
                  </a:lnTo>
                  <a:lnTo>
                    <a:pt x="274" y="842"/>
                  </a:lnTo>
                  <a:lnTo>
                    <a:pt x="264" y="830"/>
                  </a:lnTo>
                  <a:lnTo>
                    <a:pt x="250" y="820"/>
                  </a:lnTo>
                  <a:lnTo>
                    <a:pt x="244" y="800"/>
                  </a:lnTo>
                  <a:lnTo>
                    <a:pt x="238" y="778"/>
                  </a:lnTo>
                  <a:lnTo>
                    <a:pt x="234" y="768"/>
                  </a:lnTo>
                  <a:lnTo>
                    <a:pt x="230" y="758"/>
                  </a:lnTo>
                  <a:lnTo>
                    <a:pt x="224" y="750"/>
                  </a:lnTo>
                  <a:lnTo>
                    <a:pt x="216" y="742"/>
                  </a:lnTo>
                  <a:lnTo>
                    <a:pt x="218" y="720"/>
                  </a:lnTo>
                  <a:lnTo>
                    <a:pt x="216" y="710"/>
                  </a:lnTo>
                  <a:lnTo>
                    <a:pt x="214" y="700"/>
                  </a:lnTo>
                  <a:lnTo>
                    <a:pt x="206" y="684"/>
                  </a:lnTo>
                  <a:lnTo>
                    <a:pt x="196" y="670"/>
                  </a:lnTo>
                  <a:lnTo>
                    <a:pt x="206" y="644"/>
                  </a:lnTo>
                  <a:lnTo>
                    <a:pt x="210" y="628"/>
                  </a:lnTo>
                  <a:lnTo>
                    <a:pt x="212" y="610"/>
                  </a:lnTo>
                  <a:lnTo>
                    <a:pt x="214" y="594"/>
                  </a:lnTo>
                  <a:lnTo>
                    <a:pt x="214" y="576"/>
                  </a:lnTo>
                  <a:lnTo>
                    <a:pt x="210" y="562"/>
                  </a:lnTo>
                  <a:lnTo>
                    <a:pt x="204" y="550"/>
                  </a:lnTo>
                  <a:lnTo>
                    <a:pt x="210" y="526"/>
                  </a:lnTo>
                  <a:lnTo>
                    <a:pt x="214" y="510"/>
                  </a:lnTo>
                  <a:lnTo>
                    <a:pt x="216" y="494"/>
                  </a:lnTo>
                  <a:lnTo>
                    <a:pt x="218" y="478"/>
                  </a:lnTo>
                  <a:lnTo>
                    <a:pt x="216" y="462"/>
                  </a:lnTo>
                  <a:lnTo>
                    <a:pt x="214" y="456"/>
                  </a:lnTo>
                  <a:lnTo>
                    <a:pt x="210" y="450"/>
                  </a:lnTo>
                  <a:lnTo>
                    <a:pt x="206" y="444"/>
                  </a:lnTo>
                  <a:lnTo>
                    <a:pt x="200" y="440"/>
                  </a:lnTo>
                  <a:lnTo>
                    <a:pt x="206" y="438"/>
                  </a:lnTo>
                  <a:lnTo>
                    <a:pt x="212" y="436"/>
                  </a:lnTo>
                  <a:lnTo>
                    <a:pt x="224" y="426"/>
                  </a:lnTo>
                  <a:lnTo>
                    <a:pt x="236" y="412"/>
                  </a:lnTo>
                  <a:lnTo>
                    <a:pt x="246" y="398"/>
                  </a:lnTo>
                  <a:lnTo>
                    <a:pt x="256" y="382"/>
                  </a:lnTo>
                  <a:lnTo>
                    <a:pt x="264" y="366"/>
                  </a:lnTo>
                  <a:lnTo>
                    <a:pt x="268" y="352"/>
                  </a:lnTo>
                  <a:lnTo>
                    <a:pt x="268" y="342"/>
                  </a:lnTo>
                  <a:lnTo>
                    <a:pt x="284" y="336"/>
                  </a:lnTo>
                  <a:lnTo>
                    <a:pt x="300" y="328"/>
                  </a:lnTo>
                  <a:lnTo>
                    <a:pt x="316" y="316"/>
                  </a:lnTo>
                  <a:lnTo>
                    <a:pt x="332" y="304"/>
                  </a:lnTo>
                  <a:lnTo>
                    <a:pt x="346" y="292"/>
                  </a:lnTo>
                  <a:lnTo>
                    <a:pt x="358" y="278"/>
                  </a:lnTo>
                  <a:lnTo>
                    <a:pt x="366" y="266"/>
                  </a:lnTo>
                  <a:lnTo>
                    <a:pt x="370" y="252"/>
                  </a:lnTo>
                  <a:lnTo>
                    <a:pt x="388" y="258"/>
                  </a:lnTo>
                  <a:lnTo>
                    <a:pt x="406" y="262"/>
                  </a:lnTo>
                  <a:lnTo>
                    <a:pt x="426" y="262"/>
                  </a:lnTo>
                  <a:lnTo>
                    <a:pt x="444" y="260"/>
                  </a:lnTo>
                  <a:lnTo>
                    <a:pt x="480" y="254"/>
                  </a:lnTo>
                  <a:lnTo>
                    <a:pt x="502" y="248"/>
                  </a:lnTo>
                  <a:lnTo>
                    <a:pt x="504" y="252"/>
                  </a:lnTo>
                  <a:lnTo>
                    <a:pt x="508" y="256"/>
                  </a:lnTo>
                  <a:lnTo>
                    <a:pt x="516" y="264"/>
                  </a:lnTo>
                  <a:lnTo>
                    <a:pt x="530" y="270"/>
                  </a:lnTo>
                  <a:lnTo>
                    <a:pt x="546" y="276"/>
                  </a:lnTo>
                  <a:lnTo>
                    <a:pt x="562" y="278"/>
                  </a:lnTo>
                  <a:lnTo>
                    <a:pt x="578" y="276"/>
                  </a:lnTo>
                  <a:lnTo>
                    <a:pt x="586" y="274"/>
                  </a:lnTo>
                  <a:lnTo>
                    <a:pt x="594" y="270"/>
                  </a:lnTo>
                  <a:lnTo>
                    <a:pt x="600" y="266"/>
                  </a:lnTo>
                  <a:lnTo>
                    <a:pt x="606" y="260"/>
                  </a:lnTo>
                  <a:lnTo>
                    <a:pt x="612" y="244"/>
                  </a:lnTo>
                  <a:lnTo>
                    <a:pt x="616" y="228"/>
                  </a:lnTo>
                  <a:lnTo>
                    <a:pt x="614" y="206"/>
                  </a:lnTo>
                  <a:lnTo>
                    <a:pt x="610" y="176"/>
                  </a:lnTo>
                  <a:lnTo>
                    <a:pt x="606" y="160"/>
                  </a:lnTo>
                  <a:lnTo>
                    <a:pt x="600" y="146"/>
                  </a:lnTo>
                  <a:lnTo>
                    <a:pt x="594" y="134"/>
                  </a:lnTo>
                  <a:lnTo>
                    <a:pt x="584" y="122"/>
                  </a:lnTo>
                  <a:lnTo>
                    <a:pt x="564" y="100"/>
                  </a:lnTo>
                  <a:lnTo>
                    <a:pt x="542" y="72"/>
                  </a:lnTo>
                  <a:close/>
                </a:path>
              </a:pathLst>
            </a:custGeom>
            <a:solidFill>
              <a:srgbClr val="FEE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2" name="Freeform 606">
              <a:extLst>
                <a:ext uri="{FF2B5EF4-FFF2-40B4-BE49-F238E27FC236}">
                  <a16:creationId xmlns:a16="http://schemas.microsoft.com/office/drawing/2014/main" id="{9B46CCE1-BF5C-441D-A045-DAF422D50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218"/>
              <a:ext cx="490" cy="700"/>
            </a:xfrm>
            <a:custGeom>
              <a:avLst/>
              <a:gdLst>
                <a:gd name="T0" fmla="*/ 410 w 490"/>
                <a:gd name="T1" fmla="*/ 10 h 700"/>
                <a:gd name="T2" fmla="*/ 410 w 490"/>
                <a:gd name="T3" fmla="*/ 12 h 700"/>
                <a:gd name="T4" fmla="*/ 398 w 490"/>
                <a:gd name="T5" fmla="*/ 22 h 700"/>
                <a:gd name="T6" fmla="*/ 382 w 490"/>
                <a:gd name="T7" fmla="*/ 28 h 700"/>
                <a:gd name="T8" fmla="*/ 350 w 490"/>
                <a:gd name="T9" fmla="*/ 28 h 700"/>
                <a:gd name="T10" fmla="*/ 320 w 490"/>
                <a:gd name="T11" fmla="*/ 16 h 700"/>
                <a:gd name="T12" fmla="*/ 308 w 490"/>
                <a:gd name="T13" fmla="*/ 4 h 700"/>
                <a:gd name="T14" fmla="*/ 306 w 490"/>
                <a:gd name="T15" fmla="*/ 0 h 700"/>
                <a:gd name="T16" fmla="*/ 248 w 490"/>
                <a:gd name="T17" fmla="*/ 12 h 700"/>
                <a:gd name="T18" fmla="*/ 210 w 490"/>
                <a:gd name="T19" fmla="*/ 14 h 700"/>
                <a:gd name="T20" fmla="*/ 174 w 490"/>
                <a:gd name="T21" fmla="*/ 4 h 700"/>
                <a:gd name="T22" fmla="*/ 170 w 490"/>
                <a:gd name="T23" fmla="*/ 18 h 700"/>
                <a:gd name="T24" fmla="*/ 150 w 490"/>
                <a:gd name="T25" fmla="*/ 44 h 700"/>
                <a:gd name="T26" fmla="*/ 120 w 490"/>
                <a:gd name="T27" fmla="*/ 68 h 700"/>
                <a:gd name="T28" fmla="*/ 88 w 490"/>
                <a:gd name="T29" fmla="*/ 88 h 700"/>
                <a:gd name="T30" fmla="*/ 72 w 490"/>
                <a:gd name="T31" fmla="*/ 94 h 700"/>
                <a:gd name="T32" fmla="*/ 68 w 490"/>
                <a:gd name="T33" fmla="*/ 118 h 700"/>
                <a:gd name="T34" fmla="*/ 50 w 490"/>
                <a:gd name="T35" fmla="*/ 150 h 700"/>
                <a:gd name="T36" fmla="*/ 28 w 490"/>
                <a:gd name="T37" fmla="*/ 178 h 700"/>
                <a:gd name="T38" fmla="*/ 10 w 490"/>
                <a:gd name="T39" fmla="*/ 190 h 700"/>
                <a:gd name="T40" fmla="*/ 4 w 490"/>
                <a:gd name="T41" fmla="*/ 192 h 700"/>
                <a:gd name="T42" fmla="*/ 14 w 490"/>
                <a:gd name="T43" fmla="*/ 202 h 700"/>
                <a:gd name="T44" fmla="*/ 20 w 490"/>
                <a:gd name="T45" fmla="*/ 214 h 700"/>
                <a:gd name="T46" fmla="*/ 20 w 490"/>
                <a:gd name="T47" fmla="*/ 246 h 700"/>
                <a:gd name="T48" fmla="*/ 14 w 490"/>
                <a:gd name="T49" fmla="*/ 278 h 700"/>
                <a:gd name="T50" fmla="*/ 8 w 490"/>
                <a:gd name="T51" fmla="*/ 302 h 700"/>
                <a:gd name="T52" fmla="*/ 18 w 490"/>
                <a:gd name="T53" fmla="*/ 328 h 700"/>
                <a:gd name="T54" fmla="*/ 16 w 490"/>
                <a:gd name="T55" fmla="*/ 362 h 700"/>
                <a:gd name="T56" fmla="*/ 10 w 490"/>
                <a:gd name="T57" fmla="*/ 396 h 700"/>
                <a:gd name="T58" fmla="*/ 0 w 490"/>
                <a:gd name="T59" fmla="*/ 422 h 700"/>
                <a:gd name="T60" fmla="*/ 18 w 490"/>
                <a:gd name="T61" fmla="*/ 452 h 700"/>
                <a:gd name="T62" fmla="*/ 22 w 490"/>
                <a:gd name="T63" fmla="*/ 472 h 700"/>
                <a:gd name="T64" fmla="*/ 20 w 490"/>
                <a:gd name="T65" fmla="*/ 494 h 700"/>
                <a:gd name="T66" fmla="*/ 34 w 490"/>
                <a:gd name="T67" fmla="*/ 510 h 700"/>
                <a:gd name="T68" fmla="*/ 42 w 490"/>
                <a:gd name="T69" fmla="*/ 530 h 700"/>
                <a:gd name="T70" fmla="*/ 54 w 490"/>
                <a:gd name="T71" fmla="*/ 572 h 700"/>
                <a:gd name="T72" fmla="*/ 68 w 490"/>
                <a:gd name="T73" fmla="*/ 582 h 700"/>
                <a:gd name="T74" fmla="*/ 86 w 490"/>
                <a:gd name="T75" fmla="*/ 604 h 700"/>
                <a:gd name="T76" fmla="*/ 94 w 490"/>
                <a:gd name="T77" fmla="*/ 624 h 700"/>
                <a:gd name="T78" fmla="*/ 98 w 490"/>
                <a:gd name="T79" fmla="*/ 648 h 700"/>
                <a:gd name="T80" fmla="*/ 134 w 490"/>
                <a:gd name="T81" fmla="*/ 658 h 700"/>
                <a:gd name="T82" fmla="*/ 158 w 490"/>
                <a:gd name="T83" fmla="*/ 670 h 700"/>
                <a:gd name="T84" fmla="*/ 172 w 490"/>
                <a:gd name="T85" fmla="*/ 682 h 700"/>
                <a:gd name="T86" fmla="*/ 178 w 490"/>
                <a:gd name="T87" fmla="*/ 692 h 700"/>
                <a:gd name="T88" fmla="*/ 178 w 490"/>
                <a:gd name="T89" fmla="*/ 700 h 700"/>
                <a:gd name="T90" fmla="*/ 196 w 490"/>
                <a:gd name="T91" fmla="*/ 700 h 700"/>
                <a:gd name="T92" fmla="*/ 226 w 490"/>
                <a:gd name="T93" fmla="*/ 698 h 700"/>
                <a:gd name="T94" fmla="*/ 284 w 490"/>
                <a:gd name="T95" fmla="*/ 682 h 700"/>
                <a:gd name="T96" fmla="*/ 336 w 490"/>
                <a:gd name="T97" fmla="*/ 650 h 700"/>
                <a:gd name="T98" fmla="*/ 384 w 490"/>
                <a:gd name="T99" fmla="*/ 606 h 700"/>
                <a:gd name="T100" fmla="*/ 422 w 490"/>
                <a:gd name="T101" fmla="*/ 550 h 700"/>
                <a:gd name="T102" fmla="*/ 454 w 490"/>
                <a:gd name="T103" fmla="*/ 486 h 700"/>
                <a:gd name="T104" fmla="*/ 476 w 490"/>
                <a:gd name="T105" fmla="*/ 412 h 700"/>
                <a:gd name="T106" fmla="*/ 488 w 490"/>
                <a:gd name="T107" fmla="*/ 332 h 700"/>
                <a:gd name="T108" fmla="*/ 490 w 490"/>
                <a:gd name="T109" fmla="*/ 290 h 700"/>
                <a:gd name="T110" fmla="*/ 484 w 490"/>
                <a:gd name="T111" fmla="*/ 210 h 700"/>
                <a:gd name="T112" fmla="*/ 468 w 490"/>
                <a:gd name="T113" fmla="*/ 136 h 700"/>
                <a:gd name="T114" fmla="*/ 444 w 490"/>
                <a:gd name="T115" fmla="*/ 70 h 700"/>
                <a:gd name="T116" fmla="*/ 410 w 490"/>
                <a:gd name="T117" fmla="*/ 10 h 7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0" h="700">
                  <a:moveTo>
                    <a:pt x="410" y="10"/>
                  </a:moveTo>
                  <a:lnTo>
                    <a:pt x="410" y="10"/>
                  </a:lnTo>
                  <a:lnTo>
                    <a:pt x="410" y="12"/>
                  </a:lnTo>
                  <a:lnTo>
                    <a:pt x="404" y="18"/>
                  </a:lnTo>
                  <a:lnTo>
                    <a:pt x="398" y="22"/>
                  </a:lnTo>
                  <a:lnTo>
                    <a:pt x="390" y="26"/>
                  </a:lnTo>
                  <a:lnTo>
                    <a:pt x="382" y="28"/>
                  </a:lnTo>
                  <a:lnTo>
                    <a:pt x="366" y="30"/>
                  </a:lnTo>
                  <a:lnTo>
                    <a:pt x="350" y="28"/>
                  </a:lnTo>
                  <a:lnTo>
                    <a:pt x="334" y="22"/>
                  </a:lnTo>
                  <a:lnTo>
                    <a:pt x="320" y="16"/>
                  </a:lnTo>
                  <a:lnTo>
                    <a:pt x="312" y="8"/>
                  </a:lnTo>
                  <a:lnTo>
                    <a:pt x="308" y="4"/>
                  </a:lnTo>
                  <a:lnTo>
                    <a:pt x="306" y="0"/>
                  </a:lnTo>
                  <a:lnTo>
                    <a:pt x="284" y="6"/>
                  </a:lnTo>
                  <a:lnTo>
                    <a:pt x="248" y="12"/>
                  </a:lnTo>
                  <a:lnTo>
                    <a:pt x="230" y="14"/>
                  </a:lnTo>
                  <a:lnTo>
                    <a:pt x="210" y="14"/>
                  </a:lnTo>
                  <a:lnTo>
                    <a:pt x="192" y="10"/>
                  </a:lnTo>
                  <a:lnTo>
                    <a:pt x="174" y="4"/>
                  </a:lnTo>
                  <a:lnTo>
                    <a:pt x="170" y="18"/>
                  </a:lnTo>
                  <a:lnTo>
                    <a:pt x="162" y="30"/>
                  </a:lnTo>
                  <a:lnTo>
                    <a:pt x="150" y="44"/>
                  </a:lnTo>
                  <a:lnTo>
                    <a:pt x="136" y="56"/>
                  </a:lnTo>
                  <a:lnTo>
                    <a:pt x="120" y="68"/>
                  </a:lnTo>
                  <a:lnTo>
                    <a:pt x="104" y="80"/>
                  </a:lnTo>
                  <a:lnTo>
                    <a:pt x="88" y="88"/>
                  </a:lnTo>
                  <a:lnTo>
                    <a:pt x="72" y="94"/>
                  </a:lnTo>
                  <a:lnTo>
                    <a:pt x="72" y="104"/>
                  </a:lnTo>
                  <a:lnTo>
                    <a:pt x="68" y="118"/>
                  </a:lnTo>
                  <a:lnTo>
                    <a:pt x="60" y="134"/>
                  </a:lnTo>
                  <a:lnTo>
                    <a:pt x="50" y="150"/>
                  </a:lnTo>
                  <a:lnTo>
                    <a:pt x="40" y="164"/>
                  </a:lnTo>
                  <a:lnTo>
                    <a:pt x="28" y="178"/>
                  </a:lnTo>
                  <a:lnTo>
                    <a:pt x="16" y="188"/>
                  </a:lnTo>
                  <a:lnTo>
                    <a:pt x="10" y="190"/>
                  </a:lnTo>
                  <a:lnTo>
                    <a:pt x="4" y="192"/>
                  </a:lnTo>
                  <a:lnTo>
                    <a:pt x="10" y="196"/>
                  </a:lnTo>
                  <a:lnTo>
                    <a:pt x="14" y="202"/>
                  </a:lnTo>
                  <a:lnTo>
                    <a:pt x="18" y="208"/>
                  </a:lnTo>
                  <a:lnTo>
                    <a:pt x="20" y="214"/>
                  </a:lnTo>
                  <a:lnTo>
                    <a:pt x="22" y="230"/>
                  </a:lnTo>
                  <a:lnTo>
                    <a:pt x="20" y="246"/>
                  </a:lnTo>
                  <a:lnTo>
                    <a:pt x="18" y="262"/>
                  </a:lnTo>
                  <a:lnTo>
                    <a:pt x="14" y="278"/>
                  </a:lnTo>
                  <a:lnTo>
                    <a:pt x="8" y="302"/>
                  </a:lnTo>
                  <a:lnTo>
                    <a:pt x="14" y="314"/>
                  </a:lnTo>
                  <a:lnTo>
                    <a:pt x="18" y="328"/>
                  </a:lnTo>
                  <a:lnTo>
                    <a:pt x="18" y="346"/>
                  </a:lnTo>
                  <a:lnTo>
                    <a:pt x="16" y="362"/>
                  </a:lnTo>
                  <a:lnTo>
                    <a:pt x="14" y="380"/>
                  </a:lnTo>
                  <a:lnTo>
                    <a:pt x="10" y="396"/>
                  </a:lnTo>
                  <a:lnTo>
                    <a:pt x="0" y="422"/>
                  </a:lnTo>
                  <a:lnTo>
                    <a:pt x="10" y="436"/>
                  </a:lnTo>
                  <a:lnTo>
                    <a:pt x="18" y="452"/>
                  </a:lnTo>
                  <a:lnTo>
                    <a:pt x="20" y="462"/>
                  </a:lnTo>
                  <a:lnTo>
                    <a:pt x="22" y="472"/>
                  </a:lnTo>
                  <a:lnTo>
                    <a:pt x="20" y="494"/>
                  </a:lnTo>
                  <a:lnTo>
                    <a:pt x="28" y="502"/>
                  </a:lnTo>
                  <a:lnTo>
                    <a:pt x="34" y="510"/>
                  </a:lnTo>
                  <a:lnTo>
                    <a:pt x="38" y="520"/>
                  </a:lnTo>
                  <a:lnTo>
                    <a:pt x="42" y="530"/>
                  </a:lnTo>
                  <a:lnTo>
                    <a:pt x="48" y="552"/>
                  </a:lnTo>
                  <a:lnTo>
                    <a:pt x="54" y="572"/>
                  </a:lnTo>
                  <a:lnTo>
                    <a:pt x="68" y="582"/>
                  </a:lnTo>
                  <a:lnTo>
                    <a:pt x="78" y="594"/>
                  </a:lnTo>
                  <a:lnTo>
                    <a:pt x="86" y="604"/>
                  </a:lnTo>
                  <a:lnTo>
                    <a:pt x="90" y="614"/>
                  </a:lnTo>
                  <a:lnTo>
                    <a:pt x="94" y="624"/>
                  </a:lnTo>
                  <a:lnTo>
                    <a:pt x="96" y="634"/>
                  </a:lnTo>
                  <a:lnTo>
                    <a:pt x="98" y="648"/>
                  </a:lnTo>
                  <a:lnTo>
                    <a:pt x="134" y="658"/>
                  </a:lnTo>
                  <a:lnTo>
                    <a:pt x="146" y="664"/>
                  </a:lnTo>
                  <a:lnTo>
                    <a:pt x="158" y="670"/>
                  </a:lnTo>
                  <a:lnTo>
                    <a:pt x="166" y="676"/>
                  </a:lnTo>
                  <a:lnTo>
                    <a:pt x="172" y="682"/>
                  </a:lnTo>
                  <a:lnTo>
                    <a:pt x="176" y="686"/>
                  </a:lnTo>
                  <a:lnTo>
                    <a:pt x="178" y="692"/>
                  </a:lnTo>
                  <a:lnTo>
                    <a:pt x="178" y="700"/>
                  </a:lnTo>
                  <a:lnTo>
                    <a:pt x="196" y="700"/>
                  </a:lnTo>
                  <a:lnTo>
                    <a:pt x="226" y="698"/>
                  </a:lnTo>
                  <a:lnTo>
                    <a:pt x="256" y="692"/>
                  </a:lnTo>
                  <a:lnTo>
                    <a:pt x="284" y="682"/>
                  </a:lnTo>
                  <a:lnTo>
                    <a:pt x="310" y="668"/>
                  </a:lnTo>
                  <a:lnTo>
                    <a:pt x="336" y="650"/>
                  </a:lnTo>
                  <a:lnTo>
                    <a:pt x="360" y="630"/>
                  </a:lnTo>
                  <a:lnTo>
                    <a:pt x="384" y="606"/>
                  </a:lnTo>
                  <a:lnTo>
                    <a:pt x="404" y="580"/>
                  </a:lnTo>
                  <a:lnTo>
                    <a:pt x="422" y="550"/>
                  </a:lnTo>
                  <a:lnTo>
                    <a:pt x="440" y="520"/>
                  </a:lnTo>
                  <a:lnTo>
                    <a:pt x="454" y="486"/>
                  </a:lnTo>
                  <a:lnTo>
                    <a:pt x="468" y="450"/>
                  </a:lnTo>
                  <a:lnTo>
                    <a:pt x="476" y="412"/>
                  </a:lnTo>
                  <a:lnTo>
                    <a:pt x="484" y="372"/>
                  </a:lnTo>
                  <a:lnTo>
                    <a:pt x="488" y="332"/>
                  </a:lnTo>
                  <a:lnTo>
                    <a:pt x="490" y="290"/>
                  </a:lnTo>
                  <a:lnTo>
                    <a:pt x="488" y="250"/>
                  </a:lnTo>
                  <a:lnTo>
                    <a:pt x="484" y="210"/>
                  </a:lnTo>
                  <a:lnTo>
                    <a:pt x="478" y="174"/>
                  </a:lnTo>
                  <a:lnTo>
                    <a:pt x="468" y="136"/>
                  </a:lnTo>
                  <a:lnTo>
                    <a:pt x="458" y="102"/>
                  </a:lnTo>
                  <a:lnTo>
                    <a:pt x="444" y="70"/>
                  </a:lnTo>
                  <a:lnTo>
                    <a:pt x="428" y="38"/>
                  </a:lnTo>
                  <a:lnTo>
                    <a:pt x="410" y="10"/>
                  </a:lnTo>
                  <a:close/>
                </a:path>
              </a:pathLst>
            </a:custGeom>
            <a:solidFill>
              <a:srgbClr val="F2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3" name="Freeform 607">
              <a:extLst>
                <a:ext uri="{FF2B5EF4-FFF2-40B4-BE49-F238E27FC236}">
                  <a16:creationId xmlns:a16="http://schemas.microsoft.com/office/drawing/2014/main" id="{41F67E30-A457-4CAE-B017-18D2A25C7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250"/>
              <a:ext cx="402" cy="650"/>
            </a:xfrm>
            <a:custGeom>
              <a:avLst/>
              <a:gdLst>
                <a:gd name="T0" fmla="*/ 326 w 402"/>
                <a:gd name="T1" fmla="*/ 0 h 650"/>
                <a:gd name="T2" fmla="*/ 358 w 402"/>
                <a:gd name="T3" fmla="*/ 56 h 650"/>
                <a:gd name="T4" fmla="*/ 382 w 402"/>
                <a:gd name="T5" fmla="*/ 120 h 650"/>
                <a:gd name="T6" fmla="*/ 396 w 402"/>
                <a:gd name="T7" fmla="*/ 188 h 650"/>
                <a:gd name="T8" fmla="*/ 402 w 402"/>
                <a:gd name="T9" fmla="*/ 262 h 650"/>
                <a:gd name="T10" fmla="*/ 400 w 402"/>
                <a:gd name="T11" fmla="*/ 302 h 650"/>
                <a:gd name="T12" fmla="*/ 388 w 402"/>
                <a:gd name="T13" fmla="*/ 376 h 650"/>
                <a:gd name="T14" fmla="*/ 368 w 402"/>
                <a:gd name="T15" fmla="*/ 446 h 650"/>
                <a:gd name="T16" fmla="*/ 338 w 402"/>
                <a:gd name="T17" fmla="*/ 508 h 650"/>
                <a:gd name="T18" fmla="*/ 302 w 402"/>
                <a:gd name="T19" fmla="*/ 562 h 650"/>
                <a:gd name="T20" fmla="*/ 258 w 402"/>
                <a:gd name="T21" fmla="*/ 604 h 650"/>
                <a:gd name="T22" fmla="*/ 208 w 402"/>
                <a:gd name="T23" fmla="*/ 634 h 650"/>
                <a:gd name="T24" fmla="*/ 154 w 402"/>
                <a:gd name="T25" fmla="*/ 648 h 650"/>
                <a:gd name="T26" fmla="*/ 126 w 402"/>
                <a:gd name="T27" fmla="*/ 650 h 650"/>
                <a:gd name="T28" fmla="*/ 104 w 402"/>
                <a:gd name="T29" fmla="*/ 648 h 650"/>
                <a:gd name="T30" fmla="*/ 82 w 402"/>
                <a:gd name="T31" fmla="*/ 636 h 650"/>
                <a:gd name="T32" fmla="*/ 28 w 402"/>
                <a:gd name="T33" fmla="*/ 616 h 650"/>
                <a:gd name="T34" fmla="*/ 12 w 402"/>
                <a:gd name="T35" fmla="*/ 528 h 650"/>
                <a:gd name="T36" fmla="*/ 0 w 402"/>
                <a:gd name="T37" fmla="*/ 508 h 650"/>
                <a:gd name="T38" fmla="*/ 12 w 402"/>
                <a:gd name="T39" fmla="*/ 528 h 650"/>
                <a:gd name="T40" fmla="*/ 28 w 402"/>
                <a:gd name="T41" fmla="*/ 544 h 650"/>
                <a:gd name="T42" fmla="*/ 54 w 402"/>
                <a:gd name="T43" fmla="*/ 556 h 650"/>
                <a:gd name="T44" fmla="*/ 88 w 402"/>
                <a:gd name="T45" fmla="*/ 562 h 650"/>
                <a:gd name="T46" fmla="*/ 124 w 402"/>
                <a:gd name="T47" fmla="*/ 562 h 650"/>
                <a:gd name="T48" fmla="*/ 164 w 402"/>
                <a:gd name="T49" fmla="*/ 556 h 650"/>
                <a:gd name="T50" fmla="*/ 202 w 402"/>
                <a:gd name="T51" fmla="*/ 542 h 650"/>
                <a:gd name="T52" fmla="*/ 236 w 402"/>
                <a:gd name="T53" fmla="*/ 522 h 650"/>
                <a:gd name="T54" fmla="*/ 264 w 402"/>
                <a:gd name="T55" fmla="*/ 494 h 650"/>
                <a:gd name="T56" fmla="*/ 278 w 402"/>
                <a:gd name="T57" fmla="*/ 476 h 650"/>
                <a:gd name="T58" fmla="*/ 304 w 402"/>
                <a:gd name="T59" fmla="*/ 430 h 650"/>
                <a:gd name="T60" fmla="*/ 328 w 402"/>
                <a:gd name="T61" fmla="*/ 376 h 650"/>
                <a:gd name="T62" fmla="*/ 348 w 402"/>
                <a:gd name="T63" fmla="*/ 316 h 650"/>
                <a:gd name="T64" fmla="*/ 362 w 402"/>
                <a:gd name="T65" fmla="*/ 248 h 650"/>
                <a:gd name="T66" fmla="*/ 368 w 402"/>
                <a:gd name="T67" fmla="*/ 178 h 650"/>
                <a:gd name="T68" fmla="*/ 362 w 402"/>
                <a:gd name="T69" fmla="*/ 106 h 650"/>
                <a:gd name="T70" fmla="*/ 342 w 402"/>
                <a:gd name="T71" fmla="*/ 36 h 650"/>
                <a:gd name="T72" fmla="*/ 326 w 402"/>
                <a:gd name="T73" fmla="*/ 0 h 6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02" h="650">
                  <a:moveTo>
                    <a:pt x="326" y="0"/>
                  </a:moveTo>
                  <a:lnTo>
                    <a:pt x="326" y="0"/>
                  </a:lnTo>
                  <a:lnTo>
                    <a:pt x="344" y="28"/>
                  </a:lnTo>
                  <a:lnTo>
                    <a:pt x="358" y="56"/>
                  </a:lnTo>
                  <a:lnTo>
                    <a:pt x="370" y="86"/>
                  </a:lnTo>
                  <a:lnTo>
                    <a:pt x="382" y="120"/>
                  </a:lnTo>
                  <a:lnTo>
                    <a:pt x="390" y="154"/>
                  </a:lnTo>
                  <a:lnTo>
                    <a:pt x="396" y="188"/>
                  </a:lnTo>
                  <a:lnTo>
                    <a:pt x="400" y="224"/>
                  </a:lnTo>
                  <a:lnTo>
                    <a:pt x="402" y="262"/>
                  </a:lnTo>
                  <a:lnTo>
                    <a:pt x="400" y="302"/>
                  </a:lnTo>
                  <a:lnTo>
                    <a:pt x="396" y="340"/>
                  </a:lnTo>
                  <a:lnTo>
                    <a:pt x="388" y="376"/>
                  </a:lnTo>
                  <a:lnTo>
                    <a:pt x="380" y="412"/>
                  </a:lnTo>
                  <a:lnTo>
                    <a:pt x="368" y="446"/>
                  </a:lnTo>
                  <a:lnTo>
                    <a:pt x="354" y="478"/>
                  </a:lnTo>
                  <a:lnTo>
                    <a:pt x="338" y="508"/>
                  </a:lnTo>
                  <a:lnTo>
                    <a:pt x="320" y="536"/>
                  </a:lnTo>
                  <a:lnTo>
                    <a:pt x="302" y="562"/>
                  </a:lnTo>
                  <a:lnTo>
                    <a:pt x="280" y="584"/>
                  </a:lnTo>
                  <a:lnTo>
                    <a:pt x="258" y="604"/>
                  </a:lnTo>
                  <a:lnTo>
                    <a:pt x="234" y="620"/>
                  </a:lnTo>
                  <a:lnTo>
                    <a:pt x="208" y="634"/>
                  </a:lnTo>
                  <a:lnTo>
                    <a:pt x="182" y="642"/>
                  </a:lnTo>
                  <a:lnTo>
                    <a:pt x="154" y="648"/>
                  </a:lnTo>
                  <a:lnTo>
                    <a:pt x="126" y="650"/>
                  </a:lnTo>
                  <a:lnTo>
                    <a:pt x="114" y="650"/>
                  </a:lnTo>
                  <a:lnTo>
                    <a:pt x="104" y="648"/>
                  </a:lnTo>
                  <a:lnTo>
                    <a:pt x="90" y="642"/>
                  </a:lnTo>
                  <a:lnTo>
                    <a:pt x="82" y="636"/>
                  </a:lnTo>
                  <a:lnTo>
                    <a:pt x="82" y="634"/>
                  </a:lnTo>
                  <a:lnTo>
                    <a:pt x="28" y="616"/>
                  </a:lnTo>
                  <a:lnTo>
                    <a:pt x="10" y="542"/>
                  </a:lnTo>
                  <a:lnTo>
                    <a:pt x="12" y="528"/>
                  </a:lnTo>
                  <a:lnTo>
                    <a:pt x="0" y="508"/>
                  </a:lnTo>
                  <a:lnTo>
                    <a:pt x="12" y="528"/>
                  </a:lnTo>
                  <a:lnTo>
                    <a:pt x="18" y="536"/>
                  </a:lnTo>
                  <a:lnTo>
                    <a:pt x="28" y="544"/>
                  </a:lnTo>
                  <a:lnTo>
                    <a:pt x="40" y="550"/>
                  </a:lnTo>
                  <a:lnTo>
                    <a:pt x="54" y="556"/>
                  </a:lnTo>
                  <a:lnTo>
                    <a:pt x="70" y="560"/>
                  </a:lnTo>
                  <a:lnTo>
                    <a:pt x="88" y="562"/>
                  </a:lnTo>
                  <a:lnTo>
                    <a:pt x="106" y="562"/>
                  </a:lnTo>
                  <a:lnTo>
                    <a:pt x="124" y="562"/>
                  </a:lnTo>
                  <a:lnTo>
                    <a:pt x="144" y="560"/>
                  </a:lnTo>
                  <a:lnTo>
                    <a:pt x="164" y="556"/>
                  </a:lnTo>
                  <a:lnTo>
                    <a:pt x="184" y="550"/>
                  </a:lnTo>
                  <a:lnTo>
                    <a:pt x="202" y="542"/>
                  </a:lnTo>
                  <a:lnTo>
                    <a:pt x="220" y="534"/>
                  </a:lnTo>
                  <a:lnTo>
                    <a:pt x="236" y="522"/>
                  </a:lnTo>
                  <a:lnTo>
                    <a:pt x="252" y="508"/>
                  </a:lnTo>
                  <a:lnTo>
                    <a:pt x="264" y="494"/>
                  </a:lnTo>
                  <a:lnTo>
                    <a:pt x="278" y="476"/>
                  </a:lnTo>
                  <a:lnTo>
                    <a:pt x="290" y="454"/>
                  </a:lnTo>
                  <a:lnTo>
                    <a:pt x="304" y="430"/>
                  </a:lnTo>
                  <a:lnTo>
                    <a:pt x="316" y="404"/>
                  </a:lnTo>
                  <a:lnTo>
                    <a:pt x="328" y="376"/>
                  </a:lnTo>
                  <a:lnTo>
                    <a:pt x="338" y="346"/>
                  </a:lnTo>
                  <a:lnTo>
                    <a:pt x="348" y="316"/>
                  </a:lnTo>
                  <a:lnTo>
                    <a:pt x="356" y="282"/>
                  </a:lnTo>
                  <a:lnTo>
                    <a:pt x="362" y="248"/>
                  </a:lnTo>
                  <a:lnTo>
                    <a:pt x="366" y="214"/>
                  </a:lnTo>
                  <a:lnTo>
                    <a:pt x="368" y="178"/>
                  </a:lnTo>
                  <a:lnTo>
                    <a:pt x="366" y="142"/>
                  </a:lnTo>
                  <a:lnTo>
                    <a:pt x="362" y="106"/>
                  </a:lnTo>
                  <a:lnTo>
                    <a:pt x="354" y="70"/>
                  </a:lnTo>
                  <a:lnTo>
                    <a:pt x="342" y="36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rgbClr val="EBB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4" name="Freeform 608">
              <a:extLst>
                <a:ext uri="{FF2B5EF4-FFF2-40B4-BE49-F238E27FC236}">
                  <a16:creationId xmlns:a16="http://schemas.microsoft.com/office/drawing/2014/main" id="{AF2E7B05-89F0-4D3D-8089-938FE266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512"/>
              <a:ext cx="276" cy="388"/>
            </a:xfrm>
            <a:custGeom>
              <a:avLst/>
              <a:gdLst>
                <a:gd name="T0" fmla="*/ 0 w 276"/>
                <a:gd name="T1" fmla="*/ 388 h 388"/>
                <a:gd name="T2" fmla="*/ 0 w 276"/>
                <a:gd name="T3" fmla="*/ 388 h 388"/>
                <a:gd name="T4" fmla="*/ 28 w 276"/>
                <a:gd name="T5" fmla="*/ 386 h 388"/>
                <a:gd name="T6" fmla="*/ 56 w 276"/>
                <a:gd name="T7" fmla="*/ 380 h 388"/>
                <a:gd name="T8" fmla="*/ 82 w 276"/>
                <a:gd name="T9" fmla="*/ 372 h 388"/>
                <a:gd name="T10" fmla="*/ 108 w 276"/>
                <a:gd name="T11" fmla="*/ 358 h 388"/>
                <a:gd name="T12" fmla="*/ 132 w 276"/>
                <a:gd name="T13" fmla="*/ 342 h 388"/>
                <a:gd name="T14" fmla="*/ 154 w 276"/>
                <a:gd name="T15" fmla="*/ 322 h 388"/>
                <a:gd name="T16" fmla="*/ 176 w 276"/>
                <a:gd name="T17" fmla="*/ 300 h 388"/>
                <a:gd name="T18" fmla="*/ 194 w 276"/>
                <a:gd name="T19" fmla="*/ 274 h 388"/>
                <a:gd name="T20" fmla="*/ 212 w 276"/>
                <a:gd name="T21" fmla="*/ 246 h 388"/>
                <a:gd name="T22" fmla="*/ 228 w 276"/>
                <a:gd name="T23" fmla="*/ 216 h 388"/>
                <a:gd name="T24" fmla="*/ 242 w 276"/>
                <a:gd name="T25" fmla="*/ 184 h 388"/>
                <a:gd name="T26" fmla="*/ 254 w 276"/>
                <a:gd name="T27" fmla="*/ 150 h 388"/>
                <a:gd name="T28" fmla="*/ 262 w 276"/>
                <a:gd name="T29" fmla="*/ 114 h 388"/>
                <a:gd name="T30" fmla="*/ 270 w 276"/>
                <a:gd name="T31" fmla="*/ 78 h 388"/>
                <a:gd name="T32" fmla="*/ 274 w 276"/>
                <a:gd name="T33" fmla="*/ 40 h 388"/>
                <a:gd name="T34" fmla="*/ 276 w 276"/>
                <a:gd name="T35" fmla="*/ 0 h 388"/>
                <a:gd name="T36" fmla="*/ 276 w 276"/>
                <a:gd name="T37" fmla="*/ 0 h 388"/>
                <a:gd name="T38" fmla="*/ 268 w 276"/>
                <a:gd name="T39" fmla="*/ 40 h 388"/>
                <a:gd name="T40" fmla="*/ 256 w 276"/>
                <a:gd name="T41" fmla="*/ 94 h 388"/>
                <a:gd name="T42" fmla="*/ 248 w 276"/>
                <a:gd name="T43" fmla="*/ 124 h 388"/>
                <a:gd name="T44" fmla="*/ 238 w 276"/>
                <a:gd name="T45" fmla="*/ 154 h 388"/>
                <a:gd name="T46" fmla="*/ 226 w 276"/>
                <a:gd name="T47" fmla="*/ 186 h 388"/>
                <a:gd name="T48" fmla="*/ 210 w 276"/>
                <a:gd name="T49" fmla="*/ 216 h 388"/>
                <a:gd name="T50" fmla="*/ 194 w 276"/>
                <a:gd name="T51" fmla="*/ 248 h 388"/>
                <a:gd name="T52" fmla="*/ 174 w 276"/>
                <a:gd name="T53" fmla="*/ 276 h 388"/>
                <a:gd name="T54" fmla="*/ 154 w 276"/>
                <a:gd name="T55" fmla="*/ 304 h 388"/>
                <a:gd name="T56" fmla="*/ 128 w 276"/>
                <a:gd name="T57" fmla="*/ 328 h 388"/>
                <a:gd name="T58" fmla="*/ 102 w 276"/>
                <a:gd name="T59" fmla="*/ 350 h 388"/>
                <a:gd name="T60" fmla="*/ 86 w 276"/>
                <a:gd name="T61" fmla="*/ 360 h 388"/>
                <a:gd name="T62" fmla="*/ 70 w 276"/>
                <a:gd name="T63" fmla="*/ 368 h 388"/>
                <a:gd name="T64" fmla="*/ 54 w 276"/>
                <a:gd name="T65" fmla="*/ 376 h 388"/>
                <a:gd name="T66" fmla="*/ 38 w 276"/>
                <a:gd name="T67" fmla="*/ 380 h 388"/>
                <a:gd name="T68" fmla="*/ 20 w 276"/>
                <a:gd name="T69" fmla="*/ 386 h 388"/>
                <a:gd name="T70" fmla="*/ 0 w 276"/>
                <a:gd name="T71" fmla="*/ 388 h 388"/>
                <a:gd name="T72" fmla="*/ 0 w 276"/>
                <a:gd name="T73" fmla="*/ 388 h 38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76" h="388">
                  <a:moveTo>
                    <a:pt x="0" y="388"/>
                  </a:moveTo>
                  <a:lnTo>
                    <a:pt x="0" y="388"/>
                  </a:lnTo>
                  <a:lnTo>
                    <a:pt x="28" y="386"/>
                  </a:lnTo>
                  <a:lnTo>
                    <a:pt x="56" y="380"/>
                  </a:lnTo>
                  <a:lnTo>
                    <a:pt x="82" y="372"/>
                  </a:lnTo>
                  <a:lnTo>
                    <a:pt x="108" y="358"/>
                  </a:lnTo>
                  <a:lnTo>
                    <a:pt x="132" y="342"/>
                  </a:lnTo>
                  <a:lnTo>
                    <a:pt x="154" y="322"/>
                  </a:lnTo>
                  <a:lnTo>
                    <a:pt x="176" y="300"/>
                  </a:lnTo>
                  <a:lnTo>
                    <a:pt x="194" y="274"/>
                  </a:lnTo>
                  <a:lnTo>
                    <a:pt x="212" y="246"/>
                  </a:lnTo>
                  <a:lnTo>
                    <a:pt x="228" y="216"/>
                  </a:lnTo>
                  <a:lnTo>
                    <a:pt x="242" y="184"/>
                  </a:lnTo>
                  <a:lnTo>
                    <a:pt x="254" y="150"/>
                  </a:lnTo>
                  <a:lnTo>
                    <a:pt x="262" y="114"/>
                  </a:lnTo>
                  <a:lnTo>
                    <a:pt x="270" y="78"/>
                  </a:lnTo>
                  <a:lnTo>
                    <a:pt x="274" y="40"/>
                  </a:lnTo>
                  <a:lnTo>
                    <a:pt x="276" y="0"/>
                  </a:lnTo>
                  <a:lnTo>
                    <a:pt x="268" y="40"/>
                  </a:lnTo>
                  <a:lnTo>
                    <a:pt x="256" y="94"/>
                  </a:lnTo>
                  <a:lnTo>
                    <a:pt x="248" y="124"/>
                  </a:lnTo>
                  <a:lnTo>
                    <a:pt x="238" y="154"/>
                  </a:lnTo>
                  <a:lnTo>
                    <a:pt x="226" y="186"/>
                  </a:lnTo>
                  <a:lnTo>
                    <a:pt x="210" y="216"/>
                  </a:lnTo>
                  <a:lnTo>
                    <a:pt x="194" y="248"/>
                  </a:lnTo>
                  <a:lnTo>
                    <a:pt x="174" y="276"/>
                  </a:lnTo>
                  <a:lnTo>
                    <a:pt x="154" y="304"/>
                  </a:lnTo>
                  <a:lnTo>
                    <a:pt x="128" y="328"/>
                  </a:lnTo>
                  <a:lnTo>
                    <a:pt x="102" y="350"/>
                  </a:lnTo>
                  <a:lnTo>
                    <a:pt x="86" y="360"/>
                  </a:lnTo>
                  <a:lnTo>
                    <a:pt x="70" y="368"/>
                  </a:lnTo>
                  <a:lnTo>
                    <a:pt x="54" y="376"/>
                  </a:lnTo>
                  <a:lnTo>
                    <a:pt x="38" y="380"/>
                  </a:lnTo>
                  <a:lnTo>
                    <a:pt x="20" y="386"/>
                  </a:lnTo>
                  <a:lnTo>
                    <a:pt x="0" y="388"/>
                  </a:lnTo>
                  <a:close/>
                </a:path>
              </a:pathLst>
            </a:custGeom>
            <a:solidFill>
              <a:srgbClr val="DF9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5" name="Freeform 609">
              <a:extLst>
                <a:ext uri="{FF2B5EF4-FFF2-40B4-BE49-F238E27FC236}">
                  <a16:creationId xmlns:a16="http://schemas.microsoft.com/office/drawing/2014/main" id="{1482E7AE-9184-47E2-BED8-B47FDF8D5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970"/>
              <a:ext cx="1062" cy="1126"/>
            </a:xfrm>
            <a:custGeom>
              <a:avLst/>
              <a:gdLst>
                <a:gd name="T0" fmla="*/ 1046 w 1062"/>
                <a:gd name="T1" fmla="*/ 494 h 1126"/>
                <a:gd name="T2" fmla="*/ 1022 w 1062"/>
                <a:gd name="T3" fmla="*/ 406 h 1126"/>
                <a:gd name="T4" fmla="*/ 1000 w 1062"/>
                <a:gd name="T5" fmla="*/ 338 h 1126"/>
                <a:gd name="T6" fmla="*/ 1008 w 1062"/>
                <a:gd name="T7" fmla="*/ 304 h 1126"/>
                <a:gd name="T8" fmla="*/ 990 w 1062"/>
                <a:gd name="T9" fmla="*/ 264 h 1126"/>
                <a:gd name="T10" fmla="*/ 948 w 1062"/>
                <a:gd name="T11" fmla="*/ 120 h 1126"/>
                <a:gd name="T12" fmla="*/ 920 w 1062"/>
                <a:gd name="T13" fmla="*/ 38 h 1126"/>
                <a:gd name="T14" fmla="*/ 854 w 1062"/>
                <a:gd name="T15" fmla="*/ 26 h 1126"/>
                <a:gd name="T16" fmla="*/ 900 w 1062"/>
                <a:gd name="T17" fmla="*/ 144 h 1126"/>
                <a:gd name="T18" fmla="*/ 960 w 1062"/>
                <a:gd name="T19" fmla="*/ 350 h 1126"/>
                <a:gd name="T20" fmla="*/ 988 w 1062"/>
                <a:gd name="T21" fmla="*/ 556 h 1126"/>
                <a:gd name="T22" fmla="*/ 960 w 1062"/>
                <a:gd name="T23" fmla="*/ 766 h 1126"/>
                <a:gd name="T24" fmla="*/ 908 w 1062"/>
                <a:gd name="T25" fmla="*/ 872 h 1126"/>
                <a:gd name="T26" fmla="*/ 848 w 1062"/>
                <a:gd name="T27" fmla="*/ 940 h 1126"/>
                <a:gd name="T28" fmla="*/ 752 w 1062"/>
                <a:gd name="T29" fmla="*/ 1004 h 1126"/>
                <a:gd name="T30" fmla="*/ 608 w 1062"/>
                <a:gd name="T31" fmla="*/ 1048 h 1126"/>
                <a:gd name="T32" fmla="*/ 428 w 1062"/>
                <a:gd name="T33" fmla="*/ 1052 h 1126"/>
                <a:gd name="T34" fmla="*/ 284 w 1062"/>
                <a:gd name="T35" fmla="*/ 986 h 1126"/>
                <a:gd name="T36" fmla="*/ 206 w 1062"/>
                <a:gd name="T37" fmla="*/ 888 h 1126"/>
                <a:gd name="T38" fmla="*/ 158 w 1062"/>
                <a:gd name="T39" fmla="*/ 750 h 1126"/>
                <a:gd name="T40" fmla="*/ 146 w 1062"/>
                <a:gd name="T41" fmla="*/ 598 h 1126"/>
                <a:gd name="T42" fmla="*/ 122 w 1062"/>
                <a:gd name="T43" fmla="*/ 126 h 1126"/>
                <a:gd name="T44" fmla="*/ 82 w 1062"/>
                <a:gd name="T45" fmla="*/ 0 h 1126"/>
                <a:gd name="T46" fmla="*/ 18 w 1062"/>
                <a:gd name="T47" fmla="*/ 18 h 1126"/>
                <a:gd name="T48" fmla="*/ 48 w 1062"/>
                <a:gd name="T49" fmla="*/ 120 h 1126"/>
                <a:gd name="T50" fmla="*/ 64 w 1062"/>
                <a:gd name="T51" fmla="*/ 308 h 1126"/>
                <a:gd name="T52" fmla="*/ 54 w 1062"/>
                <a:gd name="T53" fmla="*/ 402 h 1126"/>
                <a:gd name="T54" fmla="*/ 52 w 1062"/>
                <a:gd name="T55" fmla="*/ 462 h 1126"/>
                <a:gd name="T56" fmla="*/ 72 w 1062"/>
                <a:gd name="T57" fmla="*/ 532 h 1126"/>
                <a:gd name="T58" fmla="*/ 64 w 1062"/>
                <a:gd name="T59" fmla="*/ 572 h 1126"/>
                <a:gd name="T60" fmla="*/ 78 w 1062"/>
                <a:gd name="T61" fmla="*/ 622 h 1126"/>
                <a:gd name="T62" fmla="*/ 66 w 1062"/>
                <a:gd name="T63" fmla="*/ 656 h 1126"/>
                <a:gd name="T64" fmla="*/ 80 w 1062"/>
                <a:gd name="T65" fmla="*/ 690 h 1126"/>
                <a:gd name="T66" fmla="*/ 74 w 1062"/>
                <a:gd name="T67" fmla="*/ 732 h 1126"/>
                <a:gd name="T68" fmla="*/ 82 w 1062"/>
                <a:gd name="T69" fmla="*/ 778 h 1126"/>
                <a:gd name="T70" fmla="*/ 92 w 1062"/>
                <a:gd name="T71" fmla="*/ 834 h 1126"/>
                <a:gd name="T72" fmla="*/ 106 w 1062"/>
                <a:gd name="T73" fmla="*/ 890 h 1126"/>
                <a:gd name="T74" fmla="*/ 172 w 1062"/>
                <a:gd name="T75" fmla="*/ 954 h 1126"/>
                <a:gd name="T76" fmla="*/ 202 w 1062"/>
                <a:gd name="T77" fmla="*/ 1008 h 1126"/>
                <a:gd name="T78" fmla="*/ 238 w 1062"/>
                <a:gd name="T79" fmla="*/ 1042 h 1126"/>
                <a:gd name="T80" fmla="*/ 394 w 1062"/>
                <a:gd name="T81" fmla="*/ 1116 h 1126"/>
                <a:gd name="T82" fmla="*/ 468 w 1062"/>
                <a:gd name="T83" fmla="*/ 1120 h 1126"/>
                <a:gd name="T84" fmla="*/ 576 w 1062"/>
                <a:gd name="T85" fmla="*/ 1126 h 1126"/>
                <a:gd name="T86" fmla="*/ 702 w 1062"/>
                <a:gd name="T87" fmla="*/ 1098 h 1126"/>
                <a:gd name="T88" fmla="*/ 814 w 1062"/>
                <a:gd name="T89" fmla="*/ 1074 h 1126"/>
                <a:gd name="T90" fmla="*/ 890 w 1062"/>
                <a:gd name="T91" fmla="*/ 996 h 1126"/>
                <a:gd name="T92" fmla="*/ 946 w 1062"/>
                <a:gd name="T93" fmla="*/ 946 h 1126"/>
                <a:gd name="T94" fmla="*/ 968 w 1062"/>
                <a:gd name="T95" fmla="*/ 918 h 1126"/>
                <a:gd name="T96" fmla="*/ 966 w 1062"/>
                <a:gd name="T97" fmla="*/ 884 h 1126"/>
                <a:gd name="T98" fmla="*/ 986 w 1062"/>
                <a:gd name="T99" fmla="*/ 862 h 1126"/>
                <a:gd name="T100" fmla="*/ 1016 w 1062"/>
                <a:gd name="T101" fmla="*/ 838 h 1126"/>
                <a:gd name="T102" fmla="*/ 1036 w 1062"/>
                <a:gd name="T103" fmla="*/ 742 h 1126"/>
                <a:gd name="T104" fmla="*/ 1060 w 1062"/>
                <a:gd name="T105" fmla="*/ 666 h 1126"/>
                <a:gd name="T106" fmla="*/ 1060 w 1062"/>
                <a:gd name="T107" fmla="*/ 588 h 1126"/>
                <a:gd name="T108" fmla="*/ 1036 w 1062"/>
                <a:gd name="T109" fmla="*/ 520 h 112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062" h="1126">
                  <a:moveTo>
                    <a:pt x="1036" y="520"/>
                  </a:moveTo>
                  <a:lnTo>
                    <a:pt x="1036" y="520"/>
                  </a:lnTo>
                  <a:lnTo>
                    <a:pt x="1040" y="514"/>
                  </a:lnTo>
                  <a:lnTo>
                    <a:pt x="1042" y="508"/>
                  </a:lnTo>
                  <a:lnTo>
                    <a:pt x="1046" y="494"/>
                  </a:lnTo>
                  <a:lnTo>
                    <a:pt x="1044" y="480"/>
                  </a:lnTo>
                  <a:lnTo>
                    <a:pt x="1040" y="466"/>
                  </a:lnTo>
                  <a:lnTo>
                    <a:pt x="1028" y="436"/>
                  </a:lnTo>
                  <a:lnTo>
                    <a:pt x="1024" y="422"/>
                  </a:lnTo>
                  <a:lnTo>
                    <a:pt x="1022" y="406"/>
                  </a:lnTo>
                  <a:lnTo>
                    <a:pt x="1018" y="386"/>
                  </a:lnTo>
                  <a:lnTo>
                    <a:pt x="1012" y="370"/>
                  </a:lnTo>
                  <a:lnTo>
                    <a:pt x="1006" y="354"/>
                  </a:lnTo>
                  <a:lnTo>
                    <a:pt x="1000" y="338"/>
                  </a:lnTo>
                  <a:lnTo>
                    <a:pt x="1002" y="330"/>
                  </a:lnTo>
                  <a:lnTo>
                    <a:pt x="1004" y="322"/>
                  </a:lnTo>
                  <a:lnTo>
                    <a:pt x="1006" y="312"/>
                  </a:lnTo>
                  <a:lnTo>
                    <a:pt x="1008" y="304"/>
                  </a:lnTo>
                  <a:lnTo>
                    <a:pt x="1004" y="292"/>
                  </a:lnTo>
                  <a:lnTo>
                    <a:pt x="1000" y="284"/>
                  </a:lnTo>
                  <a:lnTo>
                    <a:pt x="994" y="274"/>
                  </a:lnTo>
                  <a:lnTo>
                    <a:pt x="990" y="264"/>
                  </a:lnTo>
                  <a:lnTo>
                    <a:pt x="978" y="228"/>
                  </a:lnTo>
                  <a:lnTo>
                    <a:pt x="966" y="192"/>
                  </a:lnTo>
                  <a:lnTo>
                    <a:pt x="948" y="120"/>
                  </a:lnTo>
                  <a:lnTo>
                    <a:pt x="942" y="100"/>
                  </a:lnTo>
                  <a:lnTo>
                    <a:pt x="936" y="86"/>
                  </a:lnTo>
                  <a:lnTo>
                    <a:pt x="924" y="62"/>
                  </a:lnTo>
                  <a:lnTo>
                    <a:pt x="920" y="50"/>
                  </a:lnTo>
                  <a:lnTo>
                    <a:pt x="920" y="38"/>
                  </a:lnTo>
                  <a:lnTo>
                    <a:pt x="924" y="22"/>
                  </a:lnTo>
                  <a:lnTo>
                    <a:pt x="932" y="0"/>
                  </a:lnTo>
                  <a:lnTo>
                    <a:pt x="854" y="0"/>
                  </a:lnTo>
                  <a:lnTo>
                    <a:pt x="854" y="26"/>
                  </a:lnTo>
                  <a:lnTo>
                    <a:pt x="856" y="46"/>
                  </a:lnTo>
                  <a:lnTo>
                    <a:pt x="862" y="64"/>
                  </a:lnTo>
                  <a:lnTo>
                    <a:pt x="870" y="82"/>
                  </a:lnTo>
                  <a:lnTo>
                    <a:pt x="890" y="120"/>
                  </a:lnTo>
                  <a:lnTo>
                    <a:pt x="900" y="144"/>
                  </a:lnTo>
                  <a:lnTo>
                    <a:pt x="912" y="176"/>
                  </a:lnTo>
                  <a:lnTo>
                    <a:pt x="938" y="260"/>
                  </a:lnTo>
                  <a:lnTo>
                    <a:pt x="950" y="304"/>
                  </a:lnTo>
                  <a:lnTo>
                    <a:pt x="960" y="350"/>
                  </a:lnTo>
                  <a:lnTo>
                    <a:pt x="970" y="398"/>
                  </a:lnTo>
                  <a:lnTo>
                    <a:pt x="978" y="448"/>
                  </a:lnTo>
                  <a:lnTo>
                    <a:pt x="984" y="500"/>
                  </a:lnTo>
                  <a:lnTo>
                    <a:pt x="988" y="556"/>
                  </a:lnTo>
                  <a:lnTo>
                    <a:pt x="986" y="612"/>
                  </a:lnTo>
                  <a:lnTo>
                    <a:pt x="982" y="666"/>
                  </a:lnTo>
                  <a:lnTo>
                    <a:pt x="972" y="716"/>
                  </a:lnTo>
                  <a:lnTo>
                    <a:pt x="966" y="742"/>
                  </a:lnTo>
                  <a:lnTo>
                    <a:pt x="960" y="766"/>
                  </a:lnTo>
                  <a:lnTo>
                    <a:pt x="952" y="788"/>
                  </a:lnTo>
                  <a:lnTo>
                    <a:pt x="942" y="810"/>
                  </a:lnTo>
                  <a:lnTo>
                    <a:pt x="932" y="832"/>
                  </a:lnTo>
                  <a:lnTo>
                    <a:pt x="920" y="852"/>
                  </a:lnTo>
                  <a:lnTo>
                    <a:pt x="908" y="872"/>
                  </a:lnTo>
                  <a:lnTo>
                    <a:pt x="894" y="890"/>
                  </a:lnTo>
                  <a:lnTo>
                    <a:pt x="880" y="908"/>
                  </a:lnTo>
                  <a:lnTo>
                    <a:pt x="864" y="924"/>
                  </a:lnTo>
                  <a:lnTo>
                    <a:pt x="848" y="940"/>
                  </a:lnTo>
                  <a:lnTo>
                    <a:pt x="830" y="956"/>
                  </a:lnTo>
                  <a:lnTo>
                    <a:pt x="812" y="970"/>
                  </a:lnTo>
                  <a:lnTo>
                    <a:pt x="794" y="982"/>
                  </a:lnTo>
                  <a:lnTo>
                    <a:pt x="774" y="994"/>
                  </a:lnTo>
                  <a:lnTo>
                    <a:pt x="752" y="1004"/>
                  </a:lnTo>
                  <a:lnTo>
                    <a:pt x="730" y="1014"/>
                  </a:lnTo>
                  <a:lnTo>
                    <a:pt x="708" y="1024"/>
                  </a:lnTo>
                  <a:lnTo>
                    <a:pt x="684" y="1032"/>
                  </a:lnTo>
                  <a:lnTo>
                    <a:pt x="660" y="1038"/>
                  </a:lnTo>
                  <a:lnTo>
                    <a:pt x="608" y="1048"/>
                  </a:lnTo>
                  <a:lnTo>
                    <a:pt x="554" y="1056"/>
                  </a:lnTo>
                  <a:lnTo>
                    <a:pt x="498" y="1058"/>
                  </a:lnTo>
                  <a:lnTo>
                    <a:pt x="462" y="1056"/>
                  </a:lnTo>
                  <a:lnTo>
                    <a:pt x="428" y="1052"/>
                  </a:lnTo>
                  <a:lnTo>
                    <a:pt x="396" y="1044"/>
                  </a:lnTo>
                  <a:lnTo>
                    <a:pt x="366" y="1034"/>
                  </a:lnTo>
                  <a:lnTo>
                    <a:pt x="336" y="1022"/>
                  </a:lnTo>
                  <a:lnTo>
                    <a:pt x="310" y="1006"/>
                  </a:lnTo>
                  <a:lnTo>
                    <a:pt x="284" y="986"/>
                  </a:lnTo>
                  <a:lnTo>
                    <a:pt x="262" y="964"/>
                  </a:lnTo>
                  <a:lnTo>
                    <a:pt x="240" y="940"/>
                  </a:lnTo>
                  <a:lnTo>
                    <a:pt x="222" y="916"/>
                  </a:lnTo>
                  <a:lnTo>
                    <a:pt x="206" y="888"/>
                  </a:lnTo>
                  <a:lnTo>
                    <a:pt x="192" y="860"/>
                  </a:lnTo>
                  <a:lnTo>
                    <a:pt x="182" y="832"/>
                  </a:lnTo>
                  <a:lnTo>
                    <a:pt x="172" y="804"/>
                  </a:lnTo>
                  <a:lnTo>
                    <a:pt x="164" y="776"/>
                  </a:lnTo>
                  <a:lnTo>
                    <a:pt x="158" y="750"/>
                  </a:lnTo>
                  <a:lnTo>
                    <a:pt x="150" y="698"/>
                  </a:lnTo>
                  <a:lnTo>
                    <a:pt x="146" y="654"/>
                  </a:lnTo>
                  <a:lnTo>
                    <a:pt x="146" y="620"/>
                  </a:lnTo>
                  <a:lnTo>
                    <a:pt x="146" y="598"/>
                  </a:lnTo>
                  <a:lnTo>
                    <a:pt x="148" y="482"/>
                  </a:lnTo>
                  <a:lnTo>
                    <a:pt x="146" y="376"/>
                  </a:lnTo>
                  <a:lnTo>
                    <a:pt x="140" y="280"/>
                  </a:lnTo>
                  <a:lnTo>
                    <a:pt x="132" y="196"/>
                  </a:lnTo>
                  <a:lnTo>
                    <a:pt x="122" y="126"/>
                  </a:lnTo>
                  <a:lnTo>
                    <a:pt x="108" y="68"/>
                  </a:lnTo>
                  <a:lnTo>
                    <a:pt x="102" y="46"/>
                  </a:lnTo>
                  <a:lnTo>
                    <a:pt x="96" y="26"/>
                  </a:lnTo>
                  <a:lnTo>
                    <a:pt x="88" y="12"/>
                  </a:lnTo>
                  <a:lnTo>
                    <a:pt x="82" y="0"/>
                  </a:lnTo>
                  <a:lnTo>
                    <a:pt x="80" y="0"/>
                  </a:lnTo>
                  <a:lnTo>
                    <a:pt x="0" y="0"/>
                  </a:lnTo>
                  <a:lnTo>
                    <a:pt x="10" y="8"/>
                  </a:lnTo>
                  <a:lnTo>
                    <a:pt x="18" y="18"/>
                  </a:lnTo>
                  <a:lnTo>
                    <a:pt x="24" y="30"/>
                  </a:lnTo>
                  <a:lnTo>
                    <a:pt x="32" y="46"/>
                  </a:lnTo>
                  <a:lnTo>
                    <a:pt x="36" y="62"/>
                  </a:lnTo>
                  <a:lnTo>
                    <a:pt x="42" y="80"/>
                  </a:lnTo>
                  <a:lnTo>
                    <a:pt x="48" y="120"/>
                  </a:lnTo>
                  <a:lnTo>
                    <a:pt x="54" y="162"/>
                  </a:lnTo>
                  <a:lnTo>
                    <a:pt x="56" y="202"/>
                  </a:lnTo>
                  <a:lnTo>
                    <a:pt x="62" y="264"/>
                  </a:lnTo>
                  <a:lnTo>
                    <a:pt x="64" y="308"/>
                  </a:lnTo>
                  <a:lnTo>
                    <a:pt x="64" y="352"/>
                  </a:lnTo>
                  <a:lnTo>
                    <a:pt x="64" y="364"/>
                  </a:lnTo>
                  <a:lnTo>
                    <a:pt x="60" y="376"/>
                  </a:lnTo>
                  <a:lnTo>
                    <a:pt x="54" y="402"/>
                  </a:lnTo>
                  <a:lnTo>
                    <a:pt x="50" y="426"/>
                  </a:lnTo>
                  <a:lnTo>
                    <a:pt x="48" y="440"/>
                  </a:lnTo>
                  <a:lnTo>
                    <a:pt x="48" y="452"/>
                  </a:lnTo>
                  <a:lnTo>
                    <a:pt x="52" y="462"/>
                  </a:lnTo>
                  <a:lnTo>
                    <a:pt x="54" y="474"/>
                  </a:lnTo>
                  <a:lnTo>
                    <a:pt x="62" y="492"/>
                  </a:lnTo>
                  <a:lnTo>
                    <a:pt x="70" y="510"/>
                  </a:lnTo>
                  <a:lnTo>
                    <a:pt x="72" y="522"/>
                  </a:lnTo>
                  <a:lnTo>
                    <a:pt x="72" y="532"/>
                  </a:lnTo>
                  <a:lnTo>
                    <a:pt x="72" y="542"/>
                  </a:lnTo>
                  <a:lnTo>
                    <a:pt x="68" y="552"/>
                  </a:lnTo>
                  <a:lnTo>
                    <a:pt x="64" y="562"/>
                  </a:lnTo>
                  <a:lnTo>
                    <a:pt x="64" y="572"/>
                  </a:lnTo>
                  <a:lnTo>
                    <a:pt x="66" y="584"/>
                  </a:lnTo>
                  <a:lnTo>
                    <a:pt x="70" y="596"/>
                  </a:lnTo>
                  <a:lnTo>
                    <a:pt x="74" y="610"/>
                  </a:lnTo>
                  <a:lnTo>
                    <a:pt x="78" y="622"/>
                  </a:lnTo>
                  <a:lnTo>
                    <a:pt x="76" y="632"/>
                  </a:lnTo>
                  <a:lnTo>
                    <a:pt x="70" y="640"/>
                  </a:lnTo>
                  <a:lnTo>
                    <a:pt x="66" y="650"/>
                  </a:lnTo>
                  <a:lnTo>
                    <a:pt x="66" y="656"/>
                  </a:lnTo>
                  <a:lnTo>
                    <a:pt x="66" y="662"/>
                  </a:lnTo>
                  <a:lnTo>
                    <a:pt x="70" y="672"/>
                  </a:lnTo>
                  <a:lnTo>
                    <a:pt x="74" y="682"/>
                  </a:lnTo>
                  <a:lnTo>
                    <a:pt x="80" y="690"/>
                  </a:lnTo>
                  <a:lnTo>
                    <a:pt x="82" y="700"/>
                  </a:lnTo>
                  <a:lnTo>
                    <a:pt x="82" y="712"/>
                  </a:lnTo>
                  <a:lnTo>
                    <a:pt x="78" y="722"/>
                  </a:lnTo>
                  <a:lnTo>
                    <a:pt x="74" y="732"/>
                  </a:lnTo>
                  <a:lnTo>
                    <a:pt x="72" y="742"/>
                  </a:lnTo>
                  <a:lnTo>
                    <a:pt x="74" y="756"/>
                  </a:lnTo>
                  <a:lnTo>
                    <a:pt x="78" y="766"/>
                  </a:lnTo>
                  <a:lnTo>
                    <a:pt x="82" y="778"/>
                  </a:lnTo>
                  <a:lnTo>
                    <a:pt x="88" y="788"/>
                  </a:lnTo>
                  <a:lnTo>
                    <a:pt x="90" y="800"/>
                  </a:lnTo>
                  <a:lnTo>
                    <a:pt x="92" y="812"/>
                  </a:lnTo>
                  <a:lnTo>
                    <a:pt x="92" y="834"/>
                  </a:lnTo>
                  <a:lnTo>
                    <a:pt x="94" y="856"/>
                  </a:lnTo>
                  <a:lnTo>
                    <a:pt x="96" y="866"/>
                  </a:lnTo>
                  <a:lnTo>
                    <a:pt x="100" y="876"/>
                  </a:lnTo>
                  <a:lnTo>
                    <a:pt x="106" y="890"/>
                  </a:lnTo>
                  <a:lnTo>
                    <a:pt x="116" y="902"/>
                  </a:lnTo>
                  <a:lnTo>
                    <a:pt x="126" y="914"/>
                  </a:lnTo>
                  <a:lnTo>
                    <a:pt x="138" y="924"/>
                  </a:lnTo>
                  <a:lnTo>
                    <a:pt x="160" y="944"/>
                  </a:lnTo>
                  <a:lnTo>
                    <a:pt x="172" y="954"/>
                  </a:lnTo>
                  <a:lnTo>
                    <a:pt x="180" y="968"/>
                  </a:lnTo>
                  <a:lnTo>
                    <a:pt x="188" y="978"/>
                  </a:lnTo>
                  <a:lnTo>
                    <a:pt x="192" y="990"/>
                  </a:lnTo>
                  <a:lnTo>
                    <a:pt x="202" y="1008"/>
                  </a:lnTo>
                  <a:lnTo>
                    <a:pt x="206" y="1016"/>
                  </a:lnTo>
                  <a:lnTo>
                    <a:pt x="214" y="1024"/>
                  </a:lnTo>
                  <a:lnTo>
                    <a:pt x="224" y="1032"/>
                  </a:lnTo>
                  <a:lnTo>
                    <a:pt x="238" y="1042"/>
                  </a:lnTo>
                  <a:lnTo>
                    <a:pt x="288" y="1068"/>
                  </a:lnTo>
                  <a:lnTo>
                    <a:pt x="336" y="1096"/>
                  </a:lnTo>
                  <a:lnTo>
                    <a:pt x="364" y="1106"/>
                  </a:lnTo>
                  <a:lnTo>
                    <a:pt x="394" y="1116"/>
                  </a:lnTo>
                  <a:lnTo>
                    <a:pt x="424" y="1120"/>
                  </a:lnTo>
                  <a:lnTo>
                    <a:pt x="438" y="1120"/>
                  </a:lnTo>
                  <a:lnTo>
                    <a:pt x="452" y="1120"/>
                  </a:lnTo>
                  <a:lnTo>
                    <a:pt x="468" y="1120"/>
                  </a:lnTo>
                  <a:lnTo>
                    <a:pt x="484" y="1120"/>
                  </a:lnTo>
                  <a:lnTo>
                    <a:pt x="514" y="1122"/>
                  </a:lnTo>
                  <a:lnTo>
                    <a:pt x="544" y="1126"/>
                  </a:lnTo>
                  <a:lnTo>
                    <a:pt x="560" y="1126"/>
                  </a:lnTo>
                  <a:lnTo>
                    <a:pt x="576" y="1126"/>
                  </a:lnTo>
                  <a:lnTo>
                    <a:pt x="604" y="1120"/>
                  </a:lnTo>
                  <a:lnTo>
                    <a:pt x="638" y="1112"/>
                  </a:lnTo>
                  <a:lnTo>
                    <a:pt x="672" y="1104"/>
                  </a:lnTo>
                  <a:lnTo>
                    <a:pt x="702" y="1098"/>
                  </a:lnTo>
                  <a:lnTo>
                    <a:pt x="758" y="1088"/>
                  </a:lnTo>
                  <a:lnTo>
                    <a:pt x="786" y="1082"/>
                  </a:lnTo>
                  <a:lnTo>
                    <a:pt x="814" y="1074"/>
                  </a:lnTo>
                  <a:lnTo>
                    <a:pt x="834" y="1064"/>
                  </a:lnTo>
                  <a:lnTo>
                    <a:pt x="850" y="1054"/>
                  </a:lnTo>
                  <a:lnTo>
                    <a:pt x="862" y="1042"/>
                  </a:lnTo>
                  <a:lnTo>
                    <a:pt x="872" y="1026"/>
                  </a:lnTo>
                  <a:lnTo>
                    <a:pt x="890" y="996"/>
                  </a:lnTo>
                  <a:lnTo>
                    <a:pt x="902" y="980"/>
                  </a:lnTo>
                  <a:lnTo>
                    <a:pt x="918" y="964"/>
                  </a:lnTo>
                  <a:lnTo>
                    <a:pt x="932" y="954"/>
                  </a:lnTo>
                  <a:lnTo>
                    <a:pt x="946" y="946"/>
                  </a:lnTo>
                  <a:lnTo>
                    <a:pt x="952" y="942"/>
                  </a:lnTo>
                  <a:lnTo>
                    <a:pt x="958" y="936"/>
                  </a:lnTo>
                  <a:lnTo>
                    <a:pt x="964" y="928"/>
                  </a:lnTo>
                  <a:lnTo>
                    <a:pt x="968" y="918"/>
                  </a:lnTo>
                  <a:lnTo>
                    <a:pt x="970" y="914"/>
                  </a:lnTo>
                  <a:lnTo>
                    <a:pt x="970" y="908"/>
                  </a:lnTo>
                  <a:lnTo>
                    <a:pt x="966" y="900"/>
                  </a:lnTo>
                  <a:lnTo>
                    <a:pt x="966" y="890"/>
                  </a:lnTo>
                  <a:lnTo>
                    <a:pt x="966" y="884"/>
                  </a:lnTo>
                  <a:lnTo>
                    <a:pt x="968" y="880"/>
                  </a:lnTo>
                  <a:lnTo>
                    <a:pt x="972" y="874"/>
                  </a:lnTo>
                  <a:lnTo>
                    <a:pt x="976" y="870"/>
                  </a:lnTo>
                  <a:lnTo>
                    <a:pt x="986" y="862"/>
                  </a:lnTo>
                  <a:lnTo>
                    <a:pt x="998" y="858"/>
                  </a:lnTo>
                  <a:lnTo>
                    <a:pt x="1004" y="854"/>
                  </a:lnTo>
                  <a:lnTo>
                    <a:pt x="1008" y="850"/>
                  </a:lnTo>
                  <a:lnTo>
                    <a:pt x="1016" y="838"/>
                  </a:lnTo>
                  <a:lnTo>
                    <a:pt x="1022" y="826"/>
                  </a:lnTo>
                  <a:lnTo>
                    <a:pt x="1026" y="812"/>
                  </a:lnTo>
                  <a:lnTo>
                    <a:pt x="1028" y="798"/>
                  </a:lnTo>
                  <a:lnTo>
                    <a:pt x="1032" y="768"/>
                  </a:lnTo>
                  <a:lnTo>
                    <a:pt x="1036" y="742"/>
                  </a:lnTo>
                  <a:lnTo>
                    <a:pt x="1040" y="722"/>
                  </a:lnTo>
                  <a:lnTo>
                    <a:pt x="1048" y="704"/>
                  </a:lnTo>
                  <a:lnTo>
                    <a:pt x="1054" y="686"/>
                  </a:lnTo>
                  <a:lnTo>
                    <a:pt x="1060" y="666"/>
                  </a:lnTo>
                  <a:lnTo>
                    <a:pt x="1062" y="652"/>
                  </a:lnTo>
                  <a:lnTo>
                    <a:pt x="1062" y="634"/>
                  </a:lnTo>
                  <a:lnTo>
                    <a:pt x="1062" y="610"/>
                  </a:lnTo>
                  <a:lnTo>
                    <a:pt x="1060" y="588"/>
                  </a:lnTo>
                  <a:lnTo>
                    <a:pt x="1056" y="564"/>
                  </a:lnTo>
                  <a:lnTo>
                    <a:pt x="1050" y="544"/>
                  </a:lnTo>
                  <a:lnTo>
                    <a:pt x="1044" y="528"/>
                  </a:lnTo>
                  <a:lnTo>
                    <a:pt x="1040" y="524"/>
                  </a:lnTo>
                  <a:lnTo>
                    <a:pt x="1036" y="520"/>
                  </a:lnTo>
                  <a:close/>
                </a:path>
              </a:pathLst>
            </a:custGeom>
            <a:solidFill>
              <a:srgbClr val="FD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6" name="Freeform 610">
              <a:extLst>
                <a:ext uri="{FF2B5EF4-FFF2-40B4-BE49-F238E27FC236}">
                  <a16:creationId xmlns:a16="http://schemas.microsoft.com/office/drawing/2014/main" id="{FE9759A3-A0FB-4DCE-9BA6-969A637089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6" y="1970"/>
              <a:ext cx="1062" cy="1126"/>
            </a:xfrm>
            <a:custGeom>
              <a:avLst/>
              <a:gdLst>
                <a:gd name="T0" fmla="*/ 1022 w 1062"/>
                <a:gd name="T1" fmla="*/ 406 h 1126"/>
                <a:gd name="T2" fmla="*/ 1008 w 1062"/>
                <a:gd name="T3" fmla="*/ 304 h 1126"/>
                <a:gd name="T4" fmla="*/ 948 w 1062"/>
                <a:gd name="T5" fmla="*/ 120 h 1126"/>
                <a:gd name="T6" fmla="*/ 854 w 1062"/>
                <a:gd name="T7" fmla="*/ 26 h 1126"/>
                <a:gd name="T8" fmla="*/ 960 w 1062"/>
                <a:gd name="T9" fmla="*/ 350 h 1126"/>
                <a:gd name="T10" fmla="*/ 960 w 1062"/>
                <a:gd name="T11" fmla="*/ 766 h 1126"/>
                <a:gd name="T12" fmla="*/ 848 w 1062"/>
                <a:gd name="T13" fmla="*/ 940 h 1126"/>
                <a:gd name="T14" fmla="*/ 608 w 1062"/>
                <a:gd name="T15" fmla="*/ 1048 h 1126"/>
                <a:gd name="T16" fmla="*/ 284 w 1062"/>
                <a:gd name="T17" fmla="*/ 986 h 1126"/>
                <a:gd name="T18" fmla="*/ 158 w 1062"/>
                <a:gd name="T19" fmla="*/ 750 h 1126"/>
                <a:gd name="T20" fmla="*/ 122 w 1062"/>
                <a:gd name="T21" fmla="*/ 126 h 1126"/>
                <a:gd name="T22" fmla="*/ 24 w 1062"/>
                <a:gd name="T23" fmla="*/ 30 h 1126"/>
                <a:gd name="T24" fmla="*/ 64 w 1062"/>
                <a:gd name="T25" fmla="*/ 352 h 1126"/>
                <a:gd name="T26" fmla="*/ 54 w 1062"/>
                <a:gd name="T27" fmla="*/ 474 h 1126"/>
                <a:gd name="T28" fmla="*/ 64 w 1062"/>
                <a:gd name="T29" fmla="*/ 572 h 1126"/>
                <a:gd name="T30" fmla="*/ 66 w 1062"/>
                <a:gd name="T31" fmla="*/ 662 h 1126"/>
                <a:gd name="T32" fmla="*/ 72 w 1062"/>
                <a:gd name="T33" fmla="*/ 742 h 1126"/>
                <a:gd name="T34" fmla="*/ 94 w 1062"/>
                <a:gd name="T35" fmla="*/ 856 h 1126"/>
                <a:gd name="T36" fmla="*/ 180 w 1062"/>
                <a:gd name="T37" fmla="*/ 968 h 1126"/>
                <a:gd name="T38" fmla="*/ 288 w 1062"/>
                <a:gd name="T39" fmla="*/ 1068 h 1126"/>
                <a:gd name="T40" fmla="*/ 484 w 1062"/>
                <a:gd name="T41" fmla="*/ 1120 h 1126"/>
                <a:gd name="T42" fmla="*/ 702 w 1062"/>
                <a:gd name="T43" fmla="*/ 1098 h 1126"/>
                <a:gd name="T44" fmla="*/ 902 w 1062"/>
                <a:gd name="T45" fmla="*/ 980 h 1126"/>
                <a:gd name="T46" fmla="*/ 970 w 1062"/>
                <a:gd name="T47" fmla="*/ 914 h 1126"/>
                <a:gd name="T48" fmla="*/ 998 w 1062"/>
                <a:gd name="T49" fmla="*/ 858 h 1126"/>
                <a:gd name="T50" fmla="*/ 1036 w 1062"/>
                <a:gd name="T51" fmla="*/ 742 h 1126"/>
                <a:gd name="T52" fmla="*/ 1056 w 1062"/>
                <a:gd name="T53" fmla="*/ 564 h 1126"/>
                <a:gd name="T54" fmla="*/ 1038 w 1062"/>
                <a:gd name="T55" fmla="*/ 698 h 1126"/>
                <a:gd name="T56" fmla="*/ 1000 w 1062"/>
                <a:gd name="T57" fmla="*/ 842 h 1126"/>
                <a:gd name="T58" fmla="*/ 954 w 1062"/>
                <a:gd name="T59" fmla="*/ 888 h 1126"/>
                <a:gd name="T60" fmla="*/ 948 w 1062"/>
                <a:gd name="T61" fmla="*/ 932 h 1126"/>
                <a:gd name="T62" fmla="*/ 846 w 1062"/>
                <a:gd name="T63" fmla="*/ 1042 h 1126"/>
                <a:gd name="T64" fmla="*/ 648 w 1062"/>
                <a:gd name="T65" fmla="*/ 1098 h 1126"/>
                <a:gd name="T66" fmla="*/ 468 w 1062"/>
                <a:gd name="T67" fmla="*/ 1108 h 1126"/>
                <a:gd name="T68" fmla="*/ 228 w 1062"/>
                <a:gd name="T69" fmla="*/ 1022 h 1126"/>
                <a:gd name="T70" fmla="*/ 152 w 1062"/>
                <a:gd name="T71" fmla="*/ 922 h 1126"/>
                <a:gd name="T72" fmla="*/ 104 w 1062"/>
                <a:gd name="T73" fmla="*/ 832 h 1126"/>
                <a:gd name="T74" fmla="*/ 84 w 1062"/>
                <a:gd name="T75" fmla="*/ 744 h 1126"/>
                <a:gd name="T76" fmla="*/ 90 w 1062"/>
                <a:gd name="T77" fmla="*/ 686 h 1126"/>
                <a:gd name="T78" fmla="*/ 82 w 1062"/>
                <a:gd name="T79" fmla="*/ 644 h 1126"/>
                <a:gd name="T80" fmla="*/ 74 w 1062"/>
                <a:gd name="T81" fmla="*/ 572 h 1126"/>
                <a:gd name="T82" fmla="*/ 84 w 1062"/>
                <a:gd name="T83" fmla="*/ 532 h 1126"/>
                <a:gd name="T84" fmla="*/ 62 w 1062"/>
                <a:gd name="T85" fmla="*/ 420 h 1126"/>
                <a:gd name="T86" fmla="*/ 70 w 1062"/>
                <a:gd name="T87" fmla="*/ 226 h 1126"/>
                <a:gd name="T88" fmla="*/ 70 w 1062"/>
                <a:gd name="T89" fmla="*/ 2 h 1126"/>
                <a:gd name="T90" fmla="*/ 136 w 1062"/>
                <a:gd name="T91" fmla="*/ 484 h 1126"/>
                <a:gd name="T92" fmla="*/ 168 w 1062"/>
                <a:gd name="T93" fmla="*/ 828 h 1126"/>
                <a:gd name="T94" fmla="*/ 332 w 1062"/>
                <a:gd name="T95" fmla="*/ 1030 h 1126"/>
                <a:gd name="T96" fmla="*/ 664 w 1062"/>
                <a:gd name="T97" fmla="*/ 1050 h 1126"/>
                <a:gd name="T98" fmla="*/ 872 w 1062"/>
                <a:gd name="T99" fmla="*/ 932 h 1126"/>
                <a:gd name="T100" fmla="*/ 990 w 1062"/>
                <a:gd name="T101" fmla="*/ 682 h 1126"/>
                <a:gd name="T102" fmla="*/ 960 w 1062"/>
                <a:gd name="T103" fmla="*/ 300 h 1126"/>
                <a:gd name="T104" fmla="*/ 866 w 1062"/>
                <a:gd name="T105" fmla="*/ 38 h 1126"/>
                <a:gd name="T106" fmla="*/ 912 w 1062"/>
                <a:gd name="T107" fmla="*/ 62 h 1126"/>
                <a:gd name="T108" fmla="*/ 988 w 1062"/>
                <a:gd name="T109" fmla="*/ 286 h 1126"/>
                <a:gd name="T110" fmla="*/ 990 w 1062"/>
                <a:gd name="T111" fmla="*/ 326 h 1126"/>
                <a:gd name="T112" fmla="*/ 1010 w 1062"/>
                <a:gd name="T113" fmla="*/ 406 h 1126"/>
                <a:gd name="T114" fmla="*/ 1032 w 1062"/>
                <a:gd name="T115" fmla="*/ 504 h 1126"/>
                <a:gd name="T116" fmla="*/ 1030 w 1062"/>
                <a:gd name="T117" fmla="*/ 530 h 112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062" h="1126">
                  <a:moveTo>
                    <a:pt x="1036" y="520"/>
                  </a:moveTo>
                  <a:lnTo>
                    <a:pt x="1036" y="520"/>
                  </a:lnTo>
                  <a:lnTo>
                    <a:pt x="1040" y="514"/>
                  </a:lnTo>
                  <a:lnTo>
                    <a:pt x="1042" y="508"/>
                  </a:lnTo>
                  <a:lnTo>
                    <a:pt x="1046" y="494"/>
                  </a:lnTo>
                  <a:lnTo>
                    <a:pt x="1044" y="480"/>
                  </a:lnTo>
                  <a:lnTo>
                    <a:pt x="1040" y="466"/>
                  </a:lnTo>
                  <a:lnTo>
                    <a:pt x="1028" y="436"/>
                  </a:lnTo>
                  <a:lnTo>
                    <a:pt x="1024" y="422"/>
                  </a:lnTo>
                  <a:lnTo>
                    <a:pt x="1022" y="406"/>
                  </a:lnTo>
                  <a:lnTo>
                    <a:pt x="1018" y="386"/>
                  </a:lnTo>
                  <a:lnTo>
                    <a:pt x="1012" y="370"/>
                  </a:lnTo>
                  <a:lnTo>
                    <a:pt x="1006" y="354"/>
                  </a:lnTo>
                  <a:lnTo>
                    <a:pt x="1000" y="338"/>
                  </a:lnTo>
                  <a:lnTo>
                    <a:pt x="1002" y="330"/>
                  </a:lnTo>
                  <a:lnTo>
                    <a:pt x="1004" y="322"/>
                  </a:lnTo>
                  <a:lnTo>
                    <a:pt x="1006" y="312"/>
                  </a:lnTo>
                  <a:lnTo>
                    <a:pt x="1008" y="304"/>
                  </a:lnTo>
                  <a:lnTo>
                    <a:pt x="1004" y="292"/>
                  </a:lnTo>
                  <a:lnTo>
                    <a:pt x="1000" y="284"/>
                  </a:lnTo>
                  <a:lnTo>
                    <a:pt x="994" y="274"/>
                  </a:lnTo>
                  <a:lnTo>
                    <a:pt x="990" y="264"/>
                  </a:lnTo>
                  <a:lnTo>
                    <a:pt x="978" y="228"/>
                  </a:lnTo>
                  <a:lnTo>
                    <a:pt x="966" y="192"/>
                  </a:lnTo>
                  <a:lnTo>
                    <a:pt x="948" y="120"/>
                  </a:lnTo>
                  <a:lnTo>
                    <a:pt x="942" y="100"/>
                  </a:lnTo>
                  <a:lnTo>
                    <a:pt x="936" y="86"/>
                  </a:lnTo>
                  <a:lnTo>
                    <a:pt x="924" y="62"/>
                  </a:lnTo>
                  <a:lnTo>
                    <a:pt x="920" y="50"/>
                  </a:lnTo>
                  <a:lnTo>
                    <a:pt x="920" y="38"/>
                  </a:lnTo>
                  <a:lnTo>
                    <a:pt x="924" y="22"/>
                  </a:lnTo>
                  <a:lnTo>
                    <a:pt x="932" y="0"/>
                  </a:lnTo>
                  <a:lnTo>
                    <a:pt x="854" y="0"/>
                  </a:lnTo>
                  <a:lnTo>
                    <a:pt x="854" y="26"/>
                  </a:lnTo>
                  <a:lnTo>
                    <a:pt x="856" y="46"/>
                  </a:lnTo>
                  <a:lnTo>
                    <a:pt x="862" y="64"/>
                  </a:lnTo>
                  <a:lnTo>
                    <a:pt x="870" y="82"/>
                  </a:lnTo>
                  <a:lnTo>
                    <a:pt x="890" y="120"/>
                  </a:lnTo>
                  <a:lnTo>
                    <a:pt x="900" y="144"/>
                  </a:lnTo>
                  <a:lnTo>
                    <a:pt x="912" y="176"/>
                  </a:lnTo>
                  <a:lnTo>
                    <a:pt x="938" y="260"/>
                  </a:lnTo>
                  <a:lnTo>
                    <a:pt x="950" y="304"/>
                  </a:lnTo>
                  <a:lnTo>
                    <a:pt x="960" y="350"/>
                  </a:lnTo>
                  <a:lnTo>
                    <a:pt x="970" y="398"/>
                  </a:lnTo>
                  <a:lnTo>
                    <a:pt x="978" y="448"/>
                  </a:lnTo>
                  <a:lnTo>
                    <a:pt x="984" y="500"/>
                  </a:lnTo>
                  <a:lnTo>
                    <a:pt x="988" y="556"/>
                  </a:lnTo>
                  <a:lnTo>
                    <a:pt x="986" y="612"/>
                  </a:lnTo>
                  <a:lnTo>
                    <a:pt x="982" y="666"/>
                  </a:lnTo>
                  <a:lnTo>
                    <a:pt x="972" y="716"/>
                  </a:lnTo>
                  <a:lnTo>
                    <a:pt x="966" y="742"/>
                  </a:lnTo>
                  <a:lnTo>
                    <a:pt x="960" y="766"/>
                  </a:lnTo>
                  <a:lnTo>
                    <a:pt x="952" y="788"/>
                  </a:lnTo>
                  <a:lnTo>
                    <a:pt x="942" y="810"/>
                  </a:lnTo>
                  <a:lnTo>
                    <a:pt x="932" y="832"/>
                  </a:lnTo>
                  <a:lnTo>
                    <a:pt x="920" y="852"/>
                  </a:lnTo>
                  <a:lnTo>
                    <a:pt x="908" y="872"/>
                  </a:lnTo>
                  <a:lnTo>
                    <a:pt x="894" y="890"/>
                  </a:lnTo>
                  <a:lnTo>
                    <a:pt x="880" y="908"/>
                  </a:lnTo>
                  <a:lnTo>
                    <a:pt x="864" y="924"/>
                  </a:lnTo>
                  <a:lnTo>
                    <a:pt x="848" y="940"/>
                  </a:lnTo>
                  <a:lnTo>
                    <a:pt x="830" y="956"/>
                  </a:lnTo>
                  <a:lnTo>
                    <a:pt x="812" y="970"/>
                  </a:lnTo>
                  <a:lnTo>
                    <a:pt x="794" y="982"/>
                  </a:lnTo>
                  <a:lnTo>
                    <a:pt x="774" y="994"/>
                  </a:lnTo>
                  <a:lnTo>
                    <a:pt x="752" y="1004"/>
                  </a:lnTo>
                  <a:lnTo>
                    <a:pt x="730" y="1014"/>
                  </a:lnTo>
                  <a:lnTo>
                    <a:pt x="708" y="1024"/>
                  </a:lnTo>
                  <a:lnTo>
                    <a:pt x="684" y="1032"/>
                  </a:lnTo>
                  <a:lnTo>
                    <a:pt x="660" y="1038"/>
                  </a:lnTo>
                  <a:lnTo>
                    <a:pt x="608" y="1048"/>
                  </a:lnTo>
                  <a:lnTo>
                    <a:pt x="554" y="1056"/>
                  </a:lnTo>
                  <a:lnTo>
                    <a:pt x="498" y="1058"/>
                  </a:lnTo>
                  <a:lnTo>
                    <a:pt x="462" y="1056"/>
                  </a:lnTo>
                  <a:lnTo>
                    <a:pt x="428" y="1052"/>
                  </a:lnTo>
                  <a:lnTo>
                    <a:pt x="396" y="1044"/>
                  </a:lnTo>
                  <a:lnTo>
                    <a:pt x="366" y="1034"/>
                  </a:lnTo>
                  <a:lnTo>
                    <a:pt x="336" y="1022"/>
                  </a:lnTo>
                  <a:lnTo>
                    <a:pt x="310" y="1006"/>
                  </a:lnTo>
                  <a:lnTo>
                    <a:pt x="284" y="986"/>
                  </a:lnTo>
                  <a:lnTo>
                    <a:pt x="262" y="964"/>
                  </a:lnTo>
                  <a:lnTo>
                    <a:pt x="240" y="940"/>
                  </a:lnTo>
                  <a:lnTo>
                    <a:pt x="222" y="916"/>
                  </a:lnTo>
                  <a:lnTo>
                    <a:pt x="206" y="888"/>
                  </a:lnTo>
                  <a:lnTo>
                    <a:pt x="192" y="860"/>
                  </a:lnTo>
                  <a:lnTo>
                    <a:pt x="182" y="832"/>
                  </a:lnTo>
                  <a:lnTo>
                    <a:pt x="172" y="804"/>
                  </a:lnTo>
                  <a:lnTo>
                    <a:pt x="164" y="776"/>
                  </a:lnTo>
                  <a:lnTo>
                    <a:pt x="158" y="750"/>
                  </a:lnTo>
                  <a:lnTo>
                    <a:pt x="150" y="698"/>
                  </a:lnTo>
                  <a:lnTo>
                    <a:pt x="146" y="654"/>
                  </a:lnTo>
                  <a:lnTo>
                    <a:pt x="146" y="620"/>
                  </a:lnTo>
                  <a:lnTo>
                    <a:pt x="146" y="598"/>
                  </a:lnTo>
                  <a:lnTo>
                    <a:pt x="148" y="482"/>
                  </a:lnTo>
                  <a:lnTo>
                    <a:pt x="146" y="376"/>
                  </a:lnTo>
                  <a:lnTo>
                    <a:pt x="140" y="280"/>
                  </a:lnTo>
                  <a:lnTo>
                    <a:pt x="132" y="196"/>
                  </a:lnTo>
                  <a:lnTo>
                    <a:pt x="122" y="126"/>
                  </a:lnTo>
                  <a:lnTo>
                    <a:pt x="108" y="68"/>
                  </a:lnTo>
                  <a:lnTo>
                    <a:pt x="102" y="46"/>
                  </a:lnTo>
                  <a:lnTo>
                    <a:pt x="96" y="26"/>
                  </a:lnTo>
                  <a:lnTo>
                    <a:pt x="88" y="12"/>
                  </a:lnTo>
                  <a:lnTo>
                    <a:pt x="82" y="0"/>
                  </a:lnTo>
                  <a:lnTo>
                    <a:pt x="0" y="0"/>
                  </a:lnTo>
                  <a:lnTo>
                    <a:pt x="10" y="8"/>
                  </a:lnTo>
                  <a:lnTo>
                    <a:pt x="18" y="18"/>
                  </a:lnTo>
                  <a:lnTo>
                    <a:pt x="24" y="30"/>
                  </a:lnTo>
                  <a:lnTo>
                    <a:pt x="32" y="46"/>
                  </a:lnTo>
                  <a:lnTo>
                    <a:pt x="36" y="62"/>
                  </a:lnTo>
                  <a:lnTo>
                    <a:pt x="42" y="80"/>
                  </a:lnTo>
                  <a:lnTo>
                    <a:pt x="48" y="120"/>
                  </a:lnTo>
                  <a:lnTo>
                    <a:pt x="54" y="162"/>
                  </a:lnTo>
                  <a:lnTo>
                    <a:pt x="56" y="202"/>
                  </a:lnTo>
                  <a:lnTo>
                    <a:pt x="62" y="264"/>
                  </a:lnTo>
                  <a:lnTo>
                    <a:pt x="64" y="308"/>
                  </a:lnTo>
                  <a:lnTo>
                    <a:pt x="64" y="352"/>
                  </a:lnTo>
                  <a:lnTo>
                    <a:pt x="64" y="364"/>
                  </a:lnTo>
                  <a:lnTo>
                    <a:pt x="60" y="376"/>
                  </a:lnTo>
                  <a:lnTo>
                    <a:pt x="54" y="402"/>
                  </a:lnTo>
                  <a:lnTo>
                    <a:pt x="50" y="426"/>
                  </a:lnTo>
                  <a:lnTo>
                    <a:pt x="48" y="440"/>
                  </a:lnTo>
                  <a:lnTo>
                    <a:pt x="48" y="452"/>
                  </a:lnTo>
                  <a:lnTo>
                    <a:pt x="52" y="462"/>
                  </a:lnTo>
                  <a:lnTo>
                    <a:pt x="54" y="474"/>
                  </a:lnTo>
                  <a:lnTo>
                    <a:pt x="62" y="492"/>
                  </a:lnTo>
                  <a:lnTo>
                    <a:pt x="70" y="510"/>
                  </a:lnTo>
                  <a:lnTo>
                    <a:pt x="72" y="522"/>
                  </a:lnTo>
                  <a:lnTo>
                    <a:pt x="72" y="532"/>
                  </a:lnTo>
                  <a:lnTo>
                    <a:pt x="72" y="542"/>
                  </a:lnTo>
                  <a:lnTo>
                    <a:pt x="68" y="552"/>
                  </a:lnTo>
                  <a:lnTo>
                    <a:pt x="64" y="562"/>
                  </a:lnTo>
                  <a:lnTo>
                    <a:pt x="64" y="572"/>
                  </a:lnTo>
                  <a:lnTo>
                    <a:pt x="66" y="584"/>
                  </a:lnTo>
                  <a:lnTo>
                    <a:pt x="70" y="596"/>
                  </a:lnTo>
                  <a:lnTo>
                    <a:pt x="74" y="610"/>
                  </a:lnTo>
                  <a:lnTo>
                    <a:pt x="78" y="622"/>
                  </a:lnTo>
                  <a:lnTo>
                    <a:pt x="76" y="632"/>
                  </a:lnTo>
                  <a:lnTo>
                    <a:pt x="70" y="640"/>
                  </a:lnTo>
                  <a:lnTo>
                    <a:pt x="66" y="650"/>
                  </a:lnTo>
                  <a:lnTo>
                    <a:pt x="66" y="656"/>
                  </a:lnTo>
                  <a:lnTo>
                    <a:pt x="66" y="662"/>
                  </a:lnTo>
                  <a:lnTo>
                    <a:pt x="70" y="672"/>
                  </a:lnTo>
                  <a:lnTo>
                    <a:pt x="74" y="682"/>
                  </a:lnTo>
                  <a:lnTo>
                    <a:pt x="80" y="690"/>
                  </a:lnTo>
                  <a:lnTo>
                    <a:pt x="82" y="700"/>
                  </a:lnTo>
                  <a:lnTo>
                    <a:pt x="82" y="712"/>
                  </a:lnTo>
                  <a:lnTo>
                    <a:pt x="78" y="722"/>
                  </a:lnTo>
                  <a:lnTo>
                    <a:pt x="74" y="732"/>
                  </a:lnTo>
                  <a:lnTo>
                    <a:pt x="72" y="742"/>
                  </a:lnTo>
                  <a:lnTo>
                    <a:pt x="74" y="756"/>
                  </a:lnTo>
                  <a:lnTo>
                    <a:pt x="78" y="766"/>
                  </a:lnTo>
                  <a:lnTo>
                    <a:pt x="82" y="778"/>
                  </a:lnTo>
                  <a:lnTo>
                    <a:pt x="88" y="788"/>
                  </a:lnTo>
                  <a:lnTo>
                    <a:pt x="90" y="800"/>
                  </a:lnTo>
                  <a:lnTo>
                    <a:pt x="92" y="812"/>
                  </a:lnTo>
                  <a:lnTo>
                    <a:pt x="92" y="834"/>
                  </a:lnTo>
                  <a:lnTo>
                    <a:pt x="94" y="856"/>
                  </a:lnTo>
                  <a:lnTo>
                    <a:pt x="96" y="866"/>
                  </a:lnTo>
                  <a:lnTo>
                    <a:pt x="100" y="876"/>
                  </a:lnTo>
                  <a:lnTo>
                    <a:pt x="106" y="890"/>
                  </a:lnTo>
                  <a:lnTo>
                    <a:pt x="116" y="902"/>
                  </a:lnTo>
                  <a:lnTo>
                    <a:pt x="126" y="914"/>
                  </a:lnTo>
                  <a:lnTo>
                    <a:pt x="138" y="924"/>
                  </a:lnTo>
                  <a:lnTo>
                    <a:pt x="160" y="944"/>
                  </a:lnTo>
                  <a:lnTo>
                    <a:pt x="172" y="954"/>
                  </a:lnTo>
                  <a:lnTo>
                    <a:pt x="180" y="968"/>
                  </a:lnTo>
                  <a:lnTo>
                    <a:pt x="188" y="978"/>
                  </a:lnTo>
                  <a:lnTo>
                    <a:pt x="192" y="990"/>
                  </a:lnTo>
                  <a:lnTo>
                    <a:pt x="202" y="1008"/>
                  </a:lnTo>
                  <a:lnTo>
                    <a:pt x="206" y="1016"/>
                  </a:lnTo>
                  <a:lnTo>
                    <a:pt x="214" y="1024"/>
                  </a:lnTo>
                  <a:lnTo>
                    <a:pt x="224" y="1032"/>
                  </a:lnTo>
                  <a:lnTo>
                    <a:pt x="238" y="1042"/>
                  </a:lnTo>
                  <a:lnTo>
                    <a:pt x="288" y="1068"/>
                  </a:lnTo>
                  <a:lnTo>
                    <a:pt x="336" y="1096"/>
                  </a:lnTo>
                  <a:lnTo>
                    <a:pt x="364" y="1106"/>
                  </a:lnTo>
                  <a:lnTo>
                    <a:pt x="394" y="1116"/>
                  </a:lnTo>
                  <a:lnTo>
                    <a:pt x="424" y="1120"/>
                  </a:lnTo>
                  <a:lnTo>
                    <a:pt x="438" y="1120"/>
                  </a:lnTo>
                  <a:lnTo>
                    <a:pt x="452" y="1120"/>
                  </a:lnTo>
                  <a:lnTo>
                    <a:pt x="468" y="1120"/>
                  </a:lnTo>
                  <a:lnTo>
                    <a:pt x="484" y="1120"/>
                  </a:lnTo>
                  <a:lnTo>
                    <a:pt x="514" y="1122"/>
                  </a:lnTo>
                  <a:lnTo>
                    <a:pt x="544" y="1126"/>
                  </a:lnTo>
                  <a:lnTo>
                    <a:pt x="560" y="1126"/>
                  </a:lnTo>
                  <a:lnTo>
                    <a:pt x="576" y="1126"/>
                  </a:lnTo>
                  <a:lnTo>
                    <a:pt x="604" y="1120"/>
                  </a:lnTo>
                  <a:lnTo>
                    <a:pt x="638" y="1112"/>
                  </a:lnTo>
                  <a:lnTo>
                    <a:pt x="672" y="1104"/>
                  </a:lnTo>
                  <a:lnTo>
                    <a:pt x="702" y="1098"/>
                  </a:lnTo>
                  <a:lnTo>
                    <a:pt x="758" y="1088"/>
                  </a:lnTo>
                  <a:lnTo>
                    <a:pt x="786" y="1082"/>
                  </a:lnTo>
                  <a:lnTo>
                    <a:pt x="814" y="1074"/>
                  </a:lnTo>
                  <a:lnTo>
                    <a:pt x="834" y="1064"/>
                  </a:lnTo>
                  <a:lnTo>
                    <a:pt x="850" y="1054"/>
                  </a:lnTo>
                  <a:lnTo>
                    <a:pt x="862" y="1042"/>
                  </a:lnTo>
                  <a:lnTo>
                    <a:pt x="872" y="1026"/>
                  </a:lnTo>
                  <a:lnTo>
                    <a:pt x="890" y="996"/>
                  </a:lnTo>
                  <a:lnTo>
                    <a:pt x="902" y="980"/>
                  </a:lnTo>
                  <a:lnTo>
                    <a:pt x="918" y="964"/>
                  </a:lnTo>
                  <a:lnTo>
                    <a:pt x="932" y="954"/>
                  </a:lnTo>
                  <a:lnTo>
                    <a:pt x="946" y="946"/>
                  </a:lnTo>
                  <a:lnTo>
                    <a:pt x="952" y="942"/>
                  </a:lnTo>
                  <a:lnTo>
                    <a:pt x="958" y="936"/>
                  </a:lnTo>
                  <a:lnTo>
                    <a:pt x="964" y="928"/>
                  </a:lnTo>
                  <a:lnTo>
                    <a:pt x="968" y="918"/>
                  </a:lnTo>
                  <a:lnTo>
                    <a:pt x="970" y="914"/>
                  </a:lnTo>
                  <a:lnTo>
                    <a:pt x="970" y="908"/>
                  </a:lnTo>
                  <a:lnTo>
                    <a:pt x="966" y="900"/>
                  </a:lnTo>
                  <a:lnTo>
                    <a:pt x="966" y="890"/>
                  </a:lnTo>
                  <a:lnTo>
                    <a:pt x="966" y="884"/>
                  </a:lnTo>
                  <a:lnTo>
                    <a:pt x="968" y="880"/>
                  </a:lnTo>
                  <a:lnTo>
                    <a:pt x="972" y="874"/>
                  </a:lnTo>
                  <a:lnTo>
                    <a:pt x="976" y="870"/>
                  </a:lnTo>
                  <a:lnTo>
                    <a:pt x="986" y="862"/>
                  </a:lnTo>
                  <a:lnTo>
                    <a:pt x="998" y="858"/>
                  </a:lnTo>
                  <a:lnTo>
                    <a:pt x="1004" y="854"/>
                  </a:lnTo>
                  <a:lnTo>
                    <a:pt x="1008" y="850"/>
                  </a:lnTo>
                  <a:lnTo>
                    <a:pt x="1016" y="838"/>
                  </a:lnTo>
                  <a:lnTo>
                    <a:pt x="1022" y="826"/>
                  </a:lnTo>
                  <a:lnTo>
                    <a:pt x="1026" y="812"/>
                  </a:lnTo>
                  <a:lnTo>
                    <a:pt x="1028" y="798"/>
                  </a:lnTo>
                  <a:lnTo>
                    <a:pt x="1032" y="768"/>
                  </a:lnTo>
                  <a:lnTo>
                    <a:pt x="1036" y="742"/>
                  </a:lnTo>
                  <a:lnTo>
                    <a:pt x="1040" y="722"/>
                  </a:lnTo>
                  <a:lnTo>
                    <a:pt x="1048" y="704"/>
                  </a:lnTo>
                  <a:lnTo>
                    <a:pt x="1054" y="686"/>
                  </a:lnTo>
                  <a:lnTo>
                    <a:pt x="1060" y="666"/>
                  </a:lnTo>
                  <a:lnTo>
                    <a:pt x="1062" y="652"/>
                  </a:lnTo>
                  <a:lnTo>
                    <a:pt x="1062" y="634"/>
                  </a:lnTo>
                  <a:lnTo>
                    <a:pt x="1062" y="610"/>
                  </a:lnTo>
                  <a:lnTo>
                    <a:pt x="1060" y="588"/>
                  </a:lnTo>
                  <a:lnTo>
                    <a:pt x="1056" y="564"/>
                  </a:lnTo>
                  <a:lnTo>
                    <a:pt x="1050" y="544"/>
                  </a:lnTo>
                  <a:lnTo>
                    <a:pt x="1044" y="528"/>
                  </a:lnTo>
                  <a:lnTo>
                    <a:pt x="1040" y="524"/>
                  </a:lnTo>
                  <a:lnTo>
                    <a:pt x="1036" y="520"/>
                  </a:lnTo>
                  <a:close/>
                  <a:moveTo>
                    <a:pt x="1050" y="664"/>
                  </a:moveTo>
                  <a:lnTo>
                    <a:pt x="1050" y="664"/>
                  </a:lnTo>
                  <a:lnTo>
                    <a:pt x="1044" y="682"/>
                  </a:lnTo>
                  <a:lnTo>
                    <a:pt x="1038" y="698"/>
                  </a:lnTo>
                  <a:lnTo>
                    <a:pt x="1030" y="718"/>
                  </a:lnTo>
                  <a:lnTo>
                    <a:pt x="1024" y="740"/>
                  </a:lnTo>
                  <a:lnTo>
                    <a:pt x="1022" y="764"/>
                  </a:lnTo>
                  <a:lnTo>
                    <a:pt x="1020" y="784"/>
                  </a:lnTo>
                  <a:lnTo>
                    <a:pt x="1016" y="806"/>
                  </a:lnTo>
                  <a:lnTo>
                    <a:pt x="1010" y="826"/>
                  </a:lnTo>
                  <a:lnTo>
                    <a:pt x="1004" y="834"/>
                  </a:lnTo>
                  <a:lnTo>
                    <a:pt x="1000" y="842"/>
                  </a:lnTo>
                  <a:lnTo>
                    <a:pt x="994" y="848"/>
                  </a:lnTo>
                  <a:lnTo>
                    <a:pt x="984" y="852"/>
                  </a:lnTo>
                  <a:lnTo>
                    <a:pt x="970" y="860"/>
                  </a:lnTo>
                  <a:lnTo>
                    <a:pt x="964" y="866"/>
                  </a:lnTo>
                  <a:lnTo>
                    <a:pt x="958" y="874"/>
                  </a:lnTo>
                  <a:lnTo>
                    <a:pt x="954" y="882"/>
                  </a:lnTo>
                  <a:lnTo>
                    <a:pt x="954" y="888"/>
                  </a:lnTo>
                  <a:lnTo>
                    <a:pt x="954" y="896"/>
                  </a:lnTo>
                  <a:lnTo>
                    <a:pt x="956" y="904"/>
                  </a:lnTo>
                  <a:lnTo>
                    <a:pt x="958" y="912"/>
                  </a:lnTo>
                  <a:lnTo>
                    <a:pt x="958" y="914"/>
                  </a:lnTo>
                  <a:lnTo>
                    <a:pt x="952" y="924"/>
                  </a:lnTo>
                  <a:lnTo>
                    <a:pt x="948" y="932"/>
                  </a:lnTo>
                  <a:lnTo>
                    <a:pt x="940" y="936"/>
                  </a:lnTo>
                  <a:lnTo>
                    <a:pt x="932" y="942"/>
                  </a:lnTo>
                  <a:lnTo>
                    <a:pt x="910" y="956"/>
                  </a:lnTo>
                  <a:lnTo>
                    <a:pt x="896" y="970"/>
                  </a:lnTo>
                  <a:lnTo>
                    <a:pt x="884" y="984"/>
                  </a:lnTo>
                  <a:lnTo>
                    <a:pt x="868" y="1010"/>
                  </a:lnTo>
                  <a:lnTo>
                    <a:pt x="858" y="1026"/>
                  </a:lnTo>
                  <a:lnTo>
                    <a:pt x="846" y="1042"/>
                  </a:lnTo>
                  <a:lnTo>
                    <a:pt x="840" y="1048"/>
                  </a:lnTo>
                  <a:lnTo>
                    <a:pt x="832" y="1054"/>
                  </a:lnTo>
                  <a:lnTo>
                    <a:pt x="822" y="1058"/>
                  </a:lnTo>
                  <a:lnTo>
                    <a:pt x="810" y="1062"/>
                  </a:lnTo>
                  <a:lnTo>
                    <a:pt x="784" y="1070"/>
                  </a:lnTo>
                  <a:lnTo>
                    <a:pt x="758" y="1076"/>
                  </a:lnTo>
                  <a:lnTo>
                    <a:pt x="706" y="1086"/>
                  </a:lnTo>
                  <a:lnTo>
                    <a:pt x="700" y="1088"/>
                  </a:lnTo>
                  <a:lnTo>
                    <a:pt x="648" y="1098"/>
                  </a:lnTo>
                  <a:lnTo>
                    <a:pt x="608" y="1108"/>
                  </a:lnTo>
                  <a:lnTo>
                    <a:pt x="574" y="1114"/>
                  </a:lnTo>
                  <a:lnTo>
                    <a:pt x="560" y="1114"/>
                  </a:lnTo>
                  <a:lnTo>
                    <a:pt x="544" y="1114"/>
                  </a:lnTo>
                  <a:lnTo>
                    <a:pt x="516" y="1112"/>
                  </a:lnTo>
                  <a:lnTo>
                    <a:pt x="484" y="1108"/>
                  </a:lnTo>
                  <a:lnTo>
                    <a:pt x="468" y="1108"/>
                  </a:lnTo>
                  <a:lnTo>
                    <a:pt x="450" y="1108"/>
                  </a:lnTo>
                  <a:lnTo>
                    <a:pt x="426" y="1110"/>
                  </a:lnTo>
                  <a:lnTo>
                    <a:pt x="398" y="1104"/>
                  </a:lnTo>
                  <a:lnTo>
                    <a:pt x="370" y="1096"/>
                  </a:lnTo>
                  <a:lnTo>
                    <a:pt x="342" y="1086"/>
                  </a:lnTo>
                  <a:lnTo>
                    <a:pt x="286" y="1056"/>
                  </a:lnTo>
                  <a:lnTo>
                    <a:pt x="244" y="1032"/>
                  </a:lnTo>
                  <a:lnTo>
                    <a:pt x="228" y="1022"/>
                  </a:lnTo>
                  <a:lnTo>
                    <a:pt x="218" y="1012"/>
                  </a:lnTo>
                  <a:lnTo>
                    <a:pt x="210" y="1002"/>
                  </a:lnTo>
                  <a:lnTo>
                    <a:pt x="206" y="990"/>
                  </a:lnTo>
                  <a:lnTo>
                    <a:pt x="200" y="976"/>
                  </a:lnTo>
                  <a:lnTo>
                    <a:pt x="190" y="960"/>
                  </a:lnTo>
                  <a:lnTo>
                    <a:pt x="182" y="950"/>
                  </a:lnTo>
                  <a:lnTo>
                    <a:pt x="172" y="940"/>
                  </a:lnTo>
                  <a:lnTo>
                    <a:pt x="152" y="922"/>
                  </a:lnTo>
                  <a:lnTo>
                    <a:pt x="138" y="910"/>
                  </a:lnTo>
                  <a:lnTo>
                    <a:pt x="128" y="898"/>
                  </a:lnTo>
                  <a:lnTo>
                    <a:pt x="118" y="886"/>
                  </a:lnTo>
                  <a:lnTo>
                    <a:pt x="110" y="872"/>
                  </a:lnTo>
                  <a:lnTo>
                    <a:pt x="106" y="862"/>
                  </a:lnTo>
                  <a:lnTo>
                    <a:pt x="106" y="852"/>
                  </a:lnTo>
                  <a:lnTo>
                    <a:pt x="104" y="832"/>
                  </a:lnTo>
                  <a:lnTo>
                    <a:pt x="102" y="810"/>
                  </a:lnTo>
                  <a:lnTo>
                    <a:pt x="102" y="798"/>
                  </a:lnTo>
                  <a:lnTo>
                    <a:pt x="98" y="786"/>
                  </a:lnTo>
                  <a:lnTo>
                    <a:pt x="90" y="766"/>
                  </a:lnTo>
                  <a:lnTo>
                    <a:pt x="86" y="756"/>
                  </a:lnTo>
                  <a:lnTo>
                    <a:pt x="84" y="744"/>
                  </a:lnTo>
                  <a:lnTo>
                    <a:pt x="84" y="736"/>
                  </a:lnTo>
                  <a:lnTo>
                    <a:pt x="88" y="730"/>
                  </a:lnTo>
                  <a:lnTo>
                    <a:pt x="92" y="718"/>
                  </a:lnTo>
                  <a:lnTo>
                    <a:pt x="94" y="704"/>
                  </a:lnTo>
                  <a:lnTo>
                    <a:pt x="94" y="700"/>
                  </a:lnTo>
                  <a:lnTo>
                    <a:pt x="92" y="692"/>
                  </a:lnTo>
                  <a:lnTo>
                    <a:pt x="90" y="686"/>
                  </a:lnTo>
                  <a:lnTo>
                    <a:pt x="84" y="674"/>
                  </a:lnTo>
                  <a:lnTo>
                    <a:pt x="80" y="668"/>
                  </a:lnTo>
                  <a:lnTo>
                    <a:pt x="76" y="660"/>
                  </a:lnTo>
                  <a:lnTo>
                    <a:pt x="76" y="658"/>
                  </a:lnTo>
                  <a:lnTo>
                    <a:pt x="78" y="652"/>
                  </a:lnTo>
                  <a:lnTo>
                    <a:pt x="82" y="644"/>
                  </a:lnTo>
                  <a:lnTo>
                    <a:pt x="86" y="634"/>
                  </a:lnTo>
                  <a:lnTo>
                    <a:pt x="88" y="624"/>
                  </a:lnTo>
                  <a:lnTo>
                    <a:pt x="88" y="622"/>
                  </a:lnTo>
                  <a:lnTo>
                    <a:pt x="86" y="606"/>
                  </a:lnTo>
                  <a:lnTo>
                    <a:pt x="80" y="592"/>
                  </a:lnTo>
                  <a:lnTo>
                    <a:pt x="76" y="582"/>
                  </a:lnTo>
                  <a:lnTo>
                    <a:pt x="74" y="572"/>
                  </a:lnTo>
                  <a:lnTo>
                    <a:pt x="74" y="570"/>
                  </a:lnTo>
                  <a:lnTo>
                    <a:pt x="76" y="562"/>
                  </a:lnTo>
                  <a:lnTo>
                    <a:pt x="80" y="554"/>
                  </a:lnTo>
                  <a:lnTo>
                    <a:pt x="82" y="544"/>
                  </a:lnTo>
                  <a:lnTo>
                    <a:pt x="84" y="534"/>
                  </a:lnTo>
                  <a:lnTo>
                    <a:pt x="84" y="532"/>
                  </a:lnTo>
                  <a:lnTo>
                    <a:pt x="82" y="518"/>
                  </a:lnTo>
                  <a:lnTo>
                    <a:pt x="80" y="506"/>
                  </a:lnTo>
                  <a:lnTo>
                    <a:pt x="70" y="484"/>
                  </a:lnTo>
                  <a:lnTo>
                    <a:pt x="64" y="468"/>
                  </a:lnTo>
                  <a:lnTo>
                    <a:pt x="60" y="450"/>
                  </a:lnTo>
                  <a:lnTo>
                    <a:pt x="60" y="442"/>
                  </a:lnTo>
                  <a:lnTo>
                    <a:pt x="62" y="420"/>
                  </a:lnTo>
                  <a:lnTo>
                    <a:pt x="68" y="396"/>
                  </a:lnTo>
                  <a:lnTo>
                    <a:pt x="72" y="374"/>
                  </a:lnTo>
                  <a:lnTo>
                    <a:pt x="76" y="352"/>
                  </a:lnTo>
                  <a:lnTo>
                    <a:pt x="76" y="334"/>
                  </a:lnTo>
                  <a:lnTo>
                    <a:pt x="74" y="298"/>
                  </a:lnTo>
                  <a:lnTo>
                    <a:pt x="72" y="264"/>
                  </a:lnTo>
                  <a:lnTo>
                    <a:pt x="70" y="226"/>
                  </a:lnTo>
                  <a:lnTo>
                    <a:pt x="64" y="160"/>
                  </a:lnTo>
                  <a:lnTo>
                    <a:pt x="60" y="128"/>
                  </a:lnTo>
                  <a:lnTo>
                    <a:pt x="54" y="96"/>
                  </a:lnTo>
                  <a:lnTo>
                    <a:pt x="48" y="68"/>
                  </a:lnTo>
                  <a:lnTo>
                    <a:pt x="40" y="42"/>
                  </a:lnTo>
                  <a:lnTo>
                    <a:pt x="32" y="20"/>
                  </a:lnTo>
                  <a:lnTo>
                    <a:pt x="22" y="2"/>
                  </a:lnTo>
                  <a:lnTo>
                    <a:pt x="70" y="2"/>
                  </a:lnTo>
                  <a:lnTo>
                    <a:pt x="76" y="10"/>
                  </a:lnTo>
                  <a:lnTo>
                    <a:pt x="82" y="24"/>
                  </a:lnTo>
                  <a:lnTo>
                    <a:pt x="92" y="60"/>
                  </a:lnTo>
                  <a:lnTo>
                    <a:pt x="104" y="106"/>
                  </a:lnTo>
                  <a:lnTo>
                    <a:pt x="114" y="164"/>
                  </a:lnTo>
                  <a:lnTo>
                    <a:pt x="122" y="232"/>
                  </a:lnTo>
                  <a:lnTo>
                    <a:pt x="130" y="308"/>
                  </a:lnTo>
                  <a:lnTo>
                    <a:pt x="134" y="392"/>
                  </a:lnTo>
                  <a:lnTo>
                    <a:pt x="136" y="484"/>
                  </a:lnTo>
                  <a:lnTo>
                    <a:pt x="134" y="598"/>
                  </a:lnTo>
                  <a:lnTo>
                    <a:pt x="134" y="616"/>
                  </a:lnTo>
                  <a:lnTo>
                    <a:pt x="134" y="646"/>
                  </a:lnTo>
                  <a:lnTo>
                    <a:pt x="138" y="684"/>
                  </a:lnTo>
                  <a:lnTo>
                    <a:pt x="142" y="728"/>
                  </a:lnTo>
                  <a:lnTo>
                    <a:pt x="152" y="776"/>
                  </a:lnTo>
                  <a:lnTo>
                    <a:pt x="160" y="802"/>
                  </a:lnTo>
                  <a:lnTo>
                    <a:pt x="168" y="828"/>
                  </a:lnTo>
                  <a:lnTo>
                    <a:pt x="178" y="854"/>
                  </a:lnTo>
                  <a:lnTo>
                    <a:pt x="188" y="878"/>
                  </a:lnTo>
                  <a:lnTo>
                    <a:pt x="202" y="904"/>
                  </a:lnTo>
                  <a:lnTo>
                    <a:pt x="216" y="928"/>
                  </a:lnTo>
                  <a:lnTo>
                    <a:pt x="234" y="950"/>
                  </a:lnTo>
                  <a:lnTo>
                    <a:pt x="254" y="972"/>
                  </a:lnTo>
                  <a:lnTo>
                    <a:pt x="278" y="994"/>
                  </a:lnTo>
                  <a:lnTo>
                    <a:pt x="304" y="1014"/>
                  </a:lnTo>
                  <a:lnTo>
                    <a:pt x="332" y="1030"/>
                  </a:lnTo>
                  <a:lnTo>
                    <a:pt x="360" y="1044"/>
                  </a:lnTo>
                  <a:lnTo>
                    <a:pt x="392" y="1056"/>
                  </a:lnTo>
                  <a:lnTo>
                    <a:pt x="426" y="1062"/>
                  </a:lnTo>
                  <a:lnTo>
                    <a:pt x="462" y="1068"/>
                  </a:lnTo>
                  <a:lnTo>
                    <a:pt x="498" y="1068"/>
                  </a:lnTo>
                  <a:lnTo>
                    <a:pt x="556" y="1066"/>
                  </a:lnTo>
                  <a:lnTo>
                    <a:pt x="612" y="1060"/>
                  </a:lnTo>
                  <a:lnTo>
                    <a:pt x="638" y="1056"/>
                  </a:lnTo>
                  <a:lnTo>
                    <a:pt x="664" y="1050"/>
                  </a:lnTo>
                  <a:lnTo>
                    <a:pt x="688" y="1042"/>
                  </a:lnTo>
                  <a:lnTo>
                    <a:pt x="712" y="1034"/>
                  </a:lnTo>
                  <a:lnTo>
                    <a:pt x="736" y="1024"/>
                  </a:lnTo>
                  <a:lnTo>
                    <a:pt x="758" y="1014"/>
                  </a:lnTo>
                  <a:lnTo>
                    <a:pt x="780" y="1004"/>
                  </a:lnTo>
                  <a:lnTo>
                    <a:pt x="800" y="992"/>
                  </a:lnTo>
                  <a:lnTo>
                    <a:pt x="820" y="978"/>
                  </a:lnTo>
                  <a:lnTo>
                    <a:pt x="838" y="964"/>
                  </a:lnTo>
                  <a:lnTo>
                    <a:pt x="856" y="948"/>
                  </a:lnTo>
                  <a:lnTo>
                    <a:pt x="872" y="932"/>
                  </a:lnTo>
                  <a:lnTo>
                    <a:pt x="888" y="916"/>
                  </a:lnTo>
                  <a:lnTo>
                    <a:pt x="902" y="898"/>
                  </a:lnTo>
                  <a:lnTo>
                    <a:pt x="916" y="880"/>
                  </a:lnTo>
                  <a:lnTo>
                    <a:pt x="928" y="862"/>
                  </a:lnTo>
                  <a:lnTo>
                    <a:pt x="938" y="842"/>
                  </a:lnTo>
                  <a:lnTo>
                    <a:pt x="950" y="822"/>
                  </a:lnTo>
                  <a:lnTo>
                    <a:pt x="966" y="778"/>
                  </a:lnTo>
                  <a:lnTo>
                    <a:pt x="980" y="732"/>
                  </a:lnTo>
                  <a:lnTo>
                    <a:pt x="990" y="682"/>
                  </a:lnTo>
                  <a:lnTo>
                    <a:pt x="996" y="630"/>
                  </a:lnTo>
                  <a:lnTo>
                    <a:pt x="998" y="576"/>
                  </a:lnTo>
                  <a:lnTo>
                    <a:pt x="998" y="554"/>
                  </a:lnTo>
                  <a:lnTo>
                    <a:pt x="996" y="498"/>
                  </a:lnTo>
                  <a:lnTo>
                    <a:pt x="990" y="446"/>
                  </a:lnTo>
                  <a:lnTo>
                    <a:pt x="982" y="396"/>
                  </a:lnTo>
                  <a:lnTo>
                    <a:pt x="972" y="346"/>
                  </a:lnTo>
                  <a:lnTo>
                    <a:pt x="960" y="300"/>
                  </a:lnTo>
                  <a:lnTo>
                    <a:pt x="948" y="256"/>
                  </a:lnTo>
                  <a:lnTo>
                    <a:pt x="922" y="172"/>
                  </a:lnTo>
                  <a:lnTo>
                    <a:pt x="914" y="146"/>
                  </a:lnTo>
                  <a:lnTo>
                    <a:pt x="904" y="124"/>
                  </a:lnTo>
                  <a:lnTo>
                    <a:pt x="886" y="90"/>
                  </a:lnTo>
                  <a:lnTo>
                    <a:pt x="878" y="72"/>
                  </a:lnTo>
                  <a:lnTo>
                    <a:pt x="870" y="56"/>
                  </a:lnTo>
                  <a:lnTo>
                    <a:pt x="866" y="38"/>
                  </a:lnTo>
                  <a:lnTo>
                    <a:pt x="864" y="18"/>
                  </a:lnTo>
                  <a:lnTo>
                    <a:pt x="868" y="0"/>
                  </a:lnTo>
                  <a:lnTo>
                    <a:pt x="916" y="0"/>
                  </a:lnTo>
                  <a:lnTo>
                    <a:pt x="910" y="22"/>
                  </a:lnTo>
                  <a:lnTo>
                    <a:pt x="908" y="42"/>
                  </a:lnTo>
                  <a:lnTo>
                    <a:pt x="908" y="52"/>
                  </a:lnTo>
                  <a:lnTo>
                    <a:pt x="912" y="62"/>
                  </a:lnTo>
                  <a:lnTo>
                    <a:pt x="920" y="80"/>
                  </a:lnTo>
                  <a:lnTo>
                    <a:pt x="930" y="98"/>
                  </a:lnTo>
                  <a:lnTo>
                    <a:pt x="934" y="110"/>
                  </a:lnTo>
                  <a:lnTo>
                    <a:pt x="938" y="122"/>
                  </a:lnTo>
                  <a:lnTo>
                    <a:pt x="956" y="196"/>
                  </a:lnTo>
                  <a:lnTo>
                    <a:pt x="966" y="232"/>
                  </a:lnTo>
                  <a:lnTo>
                    <a:pt x="980" y="270"/>
                  </a:lnTo>
                  <a:lnTo>
                    <a:pt x="988" y="286"/>
                  </a:lnTo>
                  <a:lnTo>
                    <a:pt x="994" y="294"/>
                  </a:lnTo>
                  <a:lnTo>
                    <a:pt x="996" y="304"/>
                  </a:lnTo>
                  <a:lnTo>
                    <a:pt x="996" y="306"/>
                  </a:lnTo>
                  <a:lnTo>
                    <a:pt x="996" y="312"/>
                  </a:lnTo>
                  <a:lnTo>
                    <a:pt x="994" y="318"/>
                  </a:lnTo>
                  <a:lnTo>
                    <a:pt x="990" y="326"/>
                  </a:lnTo>
                  <a:lnTo>
                    <a:pt x="988" y="336"/>
                  </a:lnTo>
                  <a:lnTo>
                    <a:pt x="990" y="340"/>
                  </a:lnTo>
                  <a:lnTo>
                    <a:pt x="994" y="356"/>
                  </a:lnTo>
                  <a:lnTo>
                    <a:pt x="1000" y="372"/>
                  </a:lnTo>
                  <a:lnTo>
                    <a:pt x="1006" y="388"/>
                  </a:lnTo>
                  <a:lnTo>
                    <a:pt x="1008" y="398"/>
                  </a:lnTo>
                  <a:lnTo>
                    <a:pt x="1010" y="406"/>
                  </a:lnTo>
                  <a:lnTo>
                    <a:pt x="1012" y="418"/>
                  </a:lnTo>
                  <a:lnTo>
                    <a:pt x="1016" y="430"/>
                  </a:lnTo>
                  <a:lnTo>
                    <a:pt x="1024" y="454"/>
                  </a:lnTo>
                  <a:lnTo>
                    <a:pt x="1032" y="474"/>
                  </a:lnTo>
                  <a:lnTo>
                    <a:pt x="1034" y="484"/>
                  </a:lnTo>
                  <a:lnTo>
                    <a:pt x="1034" y="492"/>
                  </a:lnTo>
                  <a:lnTo>
                    <a:pt x="1032" y="504"/>
                  </a:lnTo>
                  <a:lnTo>
                    <a:pt x="1026" y="512"/>
                  </a:lnTo>
                  <a:lnTo>
                    <a:pt x="1024" y="516"/>
                  </a:lnTo>
                  <a:lnTo>
                    <a:pt x="1024" y="520"/>
                  </a:lnTo>
                  <a:lnTo>
                    <a:pt x="1024" y="522"/>
                  </a:lnTo>
                  <a:lnTo>
                    <a:pt x="1026" y="528"/>
                  </a:lnTo>
                  <a:lnTo>
                    <a:pt x="1030" y="530"/>
                  </a:lnTo>
                  <a:lnTo>
                    <a:pt x="1036" y="534"/>
                  </a:lnTo>
                  <a:lnTo>
                    <a:pt x="1038" y="544"/>
                  </a:lnTo>
                  <a:lnTo>
                    <a:pt x="1046" y="570"/>
                  </a:lnTo>
                  <a:lnTo>
                    <a:pt x="1050" y="606"/>
                  </a:lnTo>
                  <a:lnTo>
                    <a:pt x="1052" y="638"/>
                  </a:lnTo>
                  <a:lnTo>
                    <a:pt x="1052" y="652"/>
                  </a:lnTo>
                  <a:lnTo>
                    <a:pt x="1050" y="664"/>
                  </a:lnTo>
                  <a:close/>
                </a:path>
              </a:pathLst>
            </a:custGeom>
            <a:solidFill>
              <a:srgbClr val="F8C6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7" name="Freeform 611">
              <a:extLst>
                <a:ext uri="{FF2B5EF4-FFF2-40B4-BE49-F238E27FC236}">
                  <a16:creationId xmlns:a16="http://schemas.microsoft.com/office/drawing/2014/main" id="{EE1871F0-4903-4EE8-B963-07F71A675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014"/>
              <a:ext cx="434" cy="572"/>
            </a:xfrm>
            <a:custGeom>
              <a:avLst/>
              <a:gdLst>
                <a:gd name="T0" fmla="*/ 0 w 434"/>
                <a:gd name="T1" fmla="*/ 572 h 572"/>
                <a:gd name="T2" fmla="*/ 0 w 434"/>
                <a:gd name="T3" fmla="*/ 572 h 572"/>
                <a:gd name="T4" fmla="*/ 0 w 434"/>
                <a:gd name="T5" fmla="*/ 526 h 572"/>
                <a:gd name="T6" fmla="*/ 2 w 434"/>
                <a:gd name="T7" fmla="*/ 472 h 572"/>
                <a:gd name="T8" fmla="*/ 8 w 434"/>
                <a:gd name="T9" fmla="*/ 414 h 572"/>
                <a:gd name="T10" fmla="*/ 16 w 434"/>
                <a:gd name="T11" fmla="*/ 354 h 572"/>
                <a:gd name="T12" fmla="*/ 28 w 434"/>
                <a:gd name="T13" fmla="*/ 292 h 572"/>
                <a:gd name="T14" fmla="*/ 36 w 434"/>
                <a:gd name="T15" fmla="*/ 264 h 572"/>
                <a:gd name="T16" fmla="*/ 46 w 434"/>
                <a:gd name="T17" fmla="*/ 236 h 572"/>
                <a:gd name="T18" fmla="*/ 56 w 434"/>
                <a:gd name="T19" fmla="*/ 208 h 572"/>
                <a:gd name="T20" fmla="*/ 66 w 434"/>
                <a:gd name="T21" fmla="*/ 184 h 572"/>
                <a:gd name="T22" fmla="*/ 78 w 434"/>
                <a:gd name="T23" fmla="*/ 160 h 572"/>
                <a:gd name="T24" fmla="*/ 92 w 434"/>
                <a:gd name="T25" fmla="*/ 140 h 572"/>
                <a:gd name="T26" fmla="*/ 92 w 434"/>
                <a:gd name="T27" fmla="*/ 140 h 572"/>
                <a:gd name="T28" fmla="*/ 120 w 434"/>
                <a:gd name="T29" fmla="*/ 106 h 572"/>
                <a:gd name="T30" fmla="*/ 146 w 434"/>
                <a:gd name="T31" fmla="*/ 76 h 572"/>
                <a:gd name="T32" fmla="*/ 172 w 434"/>
                <a:gd name="T33" fmla="*/ 54 h 572"/>
                <a:gd name="T34" fmla="*/ 198 w 434"/>
                <a:gd name="T35" fmla="*/ 36 h 572"/>
                <a:gd name="T36" fmla="*/ 222 w 434"/>
                <a:gd name="T37" fmla="*/ 22 h 572"/>
                <a:gd name="T38" fmla="*/ 244 w 434"/>
                <a:gd name="T39" fmla="*/ 14 h 572"/>
                <a:gd name="T40" fmla="*/ 264 w 434"/>
                <a:gd name="T41" fmla="*/ 8 h 572"/>
                <a:gd name="T42" fmla="*/ 284 w 434"/>
                <a:gd name="T43" fmla="*/ 6 h 572"/>
                <a:gd name="T44" fmla="*/ 284 w 434"/>
                <a:gd name="T45" fmla="*/ 6 h 572"/>
                <a:gd name="T46" fmla="*/ 322 w 434"/>
                <a:gd name="T47" fmla="*/ 2 h 572"/>
                <a:gd name="T48" fmla="*/ 362 w 434"/>
                <a:gd name="T49" fmla="*/ 0 h 572"/>
                <a:gd name="T50" fmla="*/ 382 w 434"/>
                <a:gd name="T51" fmla="*/ 2 h 572"/>
                <a:gd name="T52" fmla="*/ 400 w 434"/>
                <a:gd name="T53" fmla="*/ 4 h 572"/>
                <a:gd name="T54" fmla="*/ 418 w 434"/>
                <a:gd name="T55" fmla="*/ 8 h 572"/>
                <a:gd name="T56" fmla="*/ 434 w 434"/>
                <a:gd name="T57" fmla="*/ 14 h 572"/>
                <a:gd name="T58" fmla="*/ 434 w 434"/>
                <a:gd name="T59" fmla="*/ 14 h 572"/>
                <a:gd name="T60" fmla="*/ 404 w 434"/>
                <a:gd name="T61" fmla="*/ 10 h 572"/>
                <a:gd name="T62" fmla="*/ 370 w 434"/>
                <a:gd name="T63" fmla="*/ 8 h 572"/>
                <a:gd name="T64" fmla="*/ 350 w 434"/>
                <a:gd name="T65" fmla="*/ 8 h 572"/>
                <a:gd name="T66" fmla="*/ 330 w 434"/>
                <a:gd name="T67" fmla="*/ 10 h 572"/>
                <a:gd name="T68" fmla="*/ 308 w 434"/>
                <a:gd name="T69" fmla="*/ 14 h 572"/>
                <a:gd name="T70" fmla="*/ 286 w 434"/>
                <a:gd name="T71" fmla="*/ 20 h 572"/>
                <a:gd name="T72" fmla="*/ 286 w 434"/>
                <a:gd name="T73" fmla="*/ 20 h 572"/>
                <a:gd name="T74" fmla="*/ 264 w 434"/>
                <a:gd name="T75" fmla="*/ 28 h 572"/>
                <a:gd name="T76" fmla="*/ 240 w 434"/>
                <a:gd name="T77" fmla="*/ 38 h 572"/>
                <a:gd name="T78" fmla="*/ 214 w 434"/>
                <a:gd name="T79" fmla="*/ 52 h 572"/>
                <a:gd name="T80" fmla="*/ 188 w 434"/>
                <a:gd name="T81" fmla="*/ 68 h 572"/>
                <a:gd name="T82" fmla="*/ 164 w 434"/>
                <a:gd name="T83" fmla="*/ 86 h 572"/>
                <a:gd name="T84" fmla="*/ 140 w 434"/>
                <a:gd name="T85" fmla="*/ 106 h 572"/>
                <a:gd name="T86" fmla="*/ 122 w 434"/>
                <a:gd name="T87" fmla="*/ 130 h 572"/>
                <a:gd name="T88" fmla="*/ 104 w 434"/>
                <a:gd name="T89" fmla="*/ 154 h 572"/>
                <a:gd name="T90" fmla="*/ 104 w 434"/>
                <a:gd name="T91" fmla="*/ 154 h 572"/>
                <a:gd name="T92" fmla="*/ 90 w 434"/>
                <a:gd name="T93" fmla="*/ 182 h 572"/>
                <a:gd name="T94" fmla="*/ 72 w 434"/>
                <a:gd name="T95" fmla="*/ 218 h 572"/>
                <a:gd name="T96" fmla="*/ 56 w 434"/>
                <a:gd name="T97" fmla="*/ 262 h 572"/>
                <a:gd name="T98" fmla="*/ 38 w 434"/>
                <a:gd name="T99" fmla="*/ 312 h 572"/>
                <a:gd name="T100" fmla="*/ 24 w 434"/>
                <a:gd name="T101" fmla="*/ 368 h 572"/>
                <a:gd name="T102" fmla="*/ 10 w 434"/>
                <a:gd name="T103" fmla="*/ 430 h 572"/>
                <a:gd name="T104" fmla="*/ 6 w 434"/>
                <a:gd name="T105" fmla="*/ 464 h 572"/>
                <a:gd name="T106" fmla="*/ 2 w 434"/>
                <a:gd name="T107" fmla="*/ 498 h 572"/>
                <a:gd name="T108" fmla="*/ 0 w 434"/>
                <a:gd name="T109" fmla="*/ 534 h 572"/>
                <a:gd name="T110" fmla="*/ 0 w 434"/>
                <a:gd name="T111" fmla="*/ 572 h 572"/>
                <a:gd name="T112" fmla="*/ 0 w 434"/>
                <a:gd name="T113" fmla="*/ 572 h 57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34" h="572">
                  <a:moveTo>
                    <a:pt x="0" y="572"/>
                  </a:moveTo>
                  <a:lnTo>
                    <a:pt x="0" y="572"/>
                  </a:lnTo>
                  <a:lnTo>
                    <a:pt x="0" y="526"/>
                  </a:lnTo>
                  <a:lnTo>
                    <a:pt x="2" y="472"/>
                  </a:lnTo>
                  <a:lnTo>
                    <a:pt x="8" y="414"/>
                  </a:lnTo>
                  <a:lnTo>
                    <a:pt x="16" y="354"/>
                  </a:lnTo>
                  <a:lnTo>
                    <a:pt x="28" y="292"/>
                  </a:lnTo>
                  <a:lnTo>
                    <a:pt x="36" y="264"/>
                  </a:lnTo>
                  <a:lnTo>
                    <a:pt x="46" y="236"/>
                  </a:lnTo>
                  <a:lnTo>
                    <a:pt x="56" y="208"/>
                  </a:lnTo>
                  <a:lnTo>
                    <a:pt x="66" y="184"/>
                  </a:lnTo>
                  <a:lnTo>
                    <a:pt x="78" y="160"/>
                  </a:lnTo>
                  <a:lnTo>
                    <a:pt x="92" y="140"/>
                  </a:lnTo>
                  <a:lnTo>
                    <a:pt x="120" y="106"/>
                  </a:lnTo>
                  <a:lnTo>
                    <a:pt x="146" y="76"/>
                  </a:lnTo>
                  <a:lnTo>
                    <a:pt x="172" y="54"/>
                  </a:lnTo>
                  <a:lnTo>
                    <a:pt x="198" y="36"/>
                  </a:lnTo>
                  <a:lnTo>
                    <a:pt x="222" y="22"/>
                  </a:lnTo>
                  <a:lnTo>
                    <a:pt x="244" y="14"/>
                  </a:lnTo>
                  <a:lnTo>
                    <a:pt x="264" y="8"/>
                  </a:lnTo>
                  <a:lnTo>
                    <a:pt x="284" y="6"/>
                  </a:lnTo>
                  <a:lnTo>
                    <a:pt x="322" y="2"/>
                  </a:lnTo>
                  <a:lnTo>
                    <a:pt x="362" y="0"/>
                  </a:lnTo>
                  <a:lnTo>
                    <a:pt x="382" y="2"/>
                  </a:lnTo>
                  <a:lnTo>
                    <a:pt x="400" y="4"/>
                  </a:lnTo>
                  <a:lnTo>
                    <a:pt x="418" y="8"/>
                  </a:lnTo>
                  <a:lnTo>
                    <a:pt x="434" y="14"/>
                  </a:lnTo>
                  <a:lnTo>
                    <a:pt x="404" y="10"/>
                  </a:lnTo>
                  <a:lnTo>
                    <a:pt x="370" y="8"/>
                  </a:lnTo>
                  <a:lnTo>
                    <a:pt x="350" y="8"/>
                  </a:lnTo>
                  <a:lnTo>
                    <a:pt x="330" y="10"/>
                  </a:lnTo>
                  <a:lnTo>
                    <a:pt x="308" y="14"/>
                  </a:lnTo>
                  <a:lnTo>
                    <a:pt x="286" y="20"/>
                  </a:lnTo>
                  <a:lnTo>
                    <a:pt x="264" y="28"/>
                  </a:lnTo>
                  <a:lnTo>
                    <a:pt x="240" y="38"/>
                  </a:lnTo>
                  <a:lnTo>
                    <a:pt x="214" y="52"/>
                  </a:lnTo>
                  <a:lnTo>
                    <a:pt x="188" y="68"/>
                  </a:lnTo>
                  <a:lnTo>
                    <a:pt x="164" y="86"/>
                  </a:lnTo>
                  <a:lnTo>
                    <a:pt x="140" y="106"/>
                  </a:lnTo>
                  <a:lnTo>
                    <a:pt x="122" y="130"/>
                  </a:lnTo>
                  <a:lnTo>
                    <a:pt x="104" y="154"/>
                  </a:lnTo>
                  <a:lnTo>
                    <a:pt x="90" y="182"/>
                  </a:lnTo>
                  <a:lnTo>
                    <a:pt x="72" y="218"/>
                  </a:lnTo>
                  <a:lnTo>
                    <a:pt x="56" y="262"/>
                  </a:lnTo>
                  <a:lnTo>
                    <a:pt x="38" y="312"/>
                  </a:lnTo>
                  <a:lnTo>
                    <a:pt x="24" y="368"/>
                  </a:lnTo>
                  <a:lnTo>
                    <a:pt x="10" y="430"/>
                  </a:lnTo>
                  <a:lnTo>
                    <a:pt x="6" y="464"/>
                  </a:lnTo>
                  <a:lnTo>
                    <a:pt x="2" y="498"/>
                  </a:lnTo>
                  <a:lnTo>
                    <a:pt x="0" y="534"/>
                  </a:lnTo>
                  <a:lnTo>
                    <a:pt x="0" y="5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8" name="Freeform 612">
              <a:extLst>
                <a:ext uri="{FF2B5EF4-FFF2-40B4-BE49-F238E27FC236}">
                  <a16:creationId xmlns:a16="http://schemas.microsoft.com/office/drawing/2014/main" id="{F5D7B7DE-EA51-4563-BAC9-3DD4FB70D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218"/>
              <a:ext cx="360" cy="652"/>
            </a:xfrm>
            <a:custGeom>
              <a:avLst/>
              <a:gdLst>
                <a:gd name="T0" fmla="*/ 360 w 360"/>
                <a:gd name="T1" fmla="*/ 28 h 652"/>
                <a:gd name="T2" fmla="*/ 324 w 360"/>
                <a:gd name="T3" fmla="*/ 18 h 652"/>
                <a:gd name="T4" fmla="*/ 308 w 360"/>
                <a:gd name="T5" fmla="*/ 4 h 652"/>
                <a:gd name="T6" fmla="*/ 306 w 360"/>
                <a:gd name="T7" fmla="*/ 0 h 652"/>
                <a:gd name="T8" fmla="*/ 248 w 360"/>
                <a:gd name="T9" fmla="*/ 12 h 652"/>
                <a:gd name="T10" fmla="*/ 210 w 360"/>
                <a:gd name="T11" fmla="*/ 14 h 652"/>
                <a:gd name="T12" fmla="*/ 174 w 360"/>
                <a:gd name="T13" fmla="*/ 4 h 652"/>
                <a:gd name="T14" fmla="*/ 170 w 360"/>
                <a:gd name="T15" fmla="*/ 18 h 652"/>
                <a:gd name="T16" fmla="*/ 150 w 360"/>
                <a:gd name="T17" fmla="*/ 44 h 652"/>
                <a:gd name="T18" fmla="*/ 120 w 360"/>
                <a:gd name="T19" fmla="*/ 68 h 652"/>
                <a:gd name="T20" fmla="*/ 88 w 360"/>
                <a:gd name="T21" fmla="*/ 88 h 652"/>
                <a:gd name="T22" fmla="*/ 72 w 360"/>
                <a:gd name="T23" fmla="*/ 94 h 652"/>
                <a:gd name="T24" fmla="*/ 68 w 360"/>
                <a:gd name="T25" fmla="*/ 118 h 652"/>
                <a:gd name="T26" fmla="*/ 50 w 360"/>
                <a:gd name="T27" fmla="*/ 150 h 652"/>
                <a:gd name="T28" fmla="*/ 28 w 360"/>
                <a:gd name="T29" fmla="*/ 178 h 652"/>
                <a:gd name="T30" fmla="*/ 10 w 360"/>
                <a:gd name="T31" fmla="*/ 190 h 652"/>
                <a:gd name="T32" fmla="*/ 4 w 360"/>
                <a:gd name="T33" fmla="*/ 192 h 652"/>
                <a:gd name="T34" fmla="*/ 14 w 360"/>
                <a:gd name="T35" fmla="*/ 202 h 652"/>
                <a:gd name="T36" fmla="*/ 20 w 360"/>
                <a:gd name="T37" fmla="*/ 214 h 652"/>
                <a:gd name="T38" fmla="*/ 20 w 360"/>
                <a:gd name="T39" fmla="*/ 246 h 652"/>
                <a:gd name="T40" fmla="*/ 14 w 360"/>
                <a:gd name="T41" fmla="*/ 278 h 652"/>
                <a:gd name="T42" fmla="*/ 8 w 360"/>
                <a:gd name="T43" fmla="*/ 302 h 652"/>
                <a:gd name="T44" fmla="*/ 18 w 360"/>
                <a:gd name="T45" fmla="*/ 328 h 652"/>
                <a:gd name="T46" fmla="*/ 16 w 360"/>
                <a:gd name="T47" fmla="*/ 362 h 652"/>
                <a:gd name="T48" fmla="*/ 10 w 360"/>
                <a:gd name="T49" fmla="*/ 396 h 652"/>
                <a:gd name="T50" fmla="*/ 0 w 360"/>
                <a:gd name="T51" fmla="*/ 422 h 652"/>
                <a:gd name="T52" fmla="*/ 18 w 360"/>
                <a:gd name="T53" fmla="*/ 452 h 652"/>
                <a:gd name="T54" fmla="*/ 22 w 360"/>
                <a:gd name="T55" fmla="*/ 472 h 652"/>
                <a:gd name="T56" fmla="*/ 20 w 360"/>
                <a:gd name="T57" fmla="*/ 494 h 652"/>
                <a:gd name="T58" fmla="*/ 34 w 360"/>
                <a:gd name="T59" fmla="*/ 510 h 652"/>
                <a:gd name="T60" fmla="*/ 42 w 360"/>
                <a:gd name="T61" fmla="*/ 530 h 652"/>
                <a:gd name="T62" fmla="*/ 54 w 360"/>
                <a:gd name="T63" fmla="*/ 572 h 652"/>
                <a:gd name="T64" fmla="*/ 68 w 360"/>
                <a:gd name="T65" fmla="*/ 582 h 652"/>
                <a:gd name="T66" fmla="*/ 86 w 360"/>
                <a:gd name="T67" fmla="*/ 604 h 652"/>
                <a:gd name="T68" fmla="*/ 94 w 360"/>
                <a:gd name="T69" fmla="*/ 624 h 652"/>
                <a:gd name="T70" fmla="*/ 98 w 360"/>
                <a:gd name="T71" fmla="*/ 648 h 652"/>
                <a:gd name="T72" fmla="*/ 108 w 360"/>
                <a:gd name="T73" fmla="*/ 652 h 652"/>
                <a:gd name="T74" fmla="*/ 94 w 360"/>
                <a:gd name="T75" fmla="*/ 608 h 652"/>
                <a:gd name="T76" fmla="*/ 84 w 360"/>
                <a:gd name="T77" fmla="*/ 564 h 652"/>
                <a:gd name="T78" fmla="*/ 64 w 360"/>
                <a:gd name="T79" fmla="*/ 514 h 652"/>
                <a:gd name="T80" fmla="*/ 50 w 360"/>
                <a:gd name="T81" fmla="*/ 478 h 652"/>
                <a:gd name="T82" fmla="*/ 46 w 360"/>
                <a:gd name="T83" fmla="*/ 464 h 652"/>
                <a:gd name="T84" fmla="*/ 42 w 360"/>
                <a:gd name="T85" fmla="*/ 430 h 652"/>
                <a:gd name="T86" fmla="*/ 48 w 360"/>
                <a:gd name="T87" fmla="*/ 320 h 652"/>
                <a:gd name="T88" fmla="*/ 48 w 360"/>
                <a:gd name="T89" fmla="*/ 262 h 652"/>
                <a:gd name="T90" fmla="*/ 54 w 360"/>
                <a:gd name="T91" fmla="*/ 218 h 652"/>
                <a:gd name="T92" fmla="*/ 58 w 360"/>
                <a:gd name="T93" fmla="*/ 202 h 652"/>
                <a:gd name="T94" fmla="*/ 76 w 360"/>
                <a:gd name="T95" fmla="*/ 154 h 652"/>
                <a:gd name="T96" fmla="*/ 94 w 360"/>
                <a:gd name="T97" fmla="*/ 122 h 652"/>
                <a:gd name="T98" fmla="*/ 102 w 360"/>
                <a:gd name="T99" fmla="*/ 114 h 652"/>
                <a:gd name="T100" fmla="*/ 174 w 360"/>
                <a:gd name="T101" fmla="*/ 62 h 652"/>
                <a:gd name="T102" fmla="*/ 194 w 360"/>
                <a:gd name="T103" fmla="*/ 48 h 652"/>
                <a:gd name="T104" fmla="*/ 234 w 360"/>
                <a:gd name="T105" fmla="*/ 32 h 652"/>
                <a:gd name="T106" fmla="*/ 258 w 360"/>
                <a:gd name="T107" fmla="*/ 28 h 652"/>
                <a:gd name="T108" fmla="*/ 280 w 360"/>
                <a:gd name="T109" fmla="*/ 26 h 652"/>
                <a:gd name="T110" fmla="*/ 312 w 360"/>
                <a:gd name="T111" fmla="*/ 22 h 652"/>
                <a:gd name="T112" fmla="*/ 340 w 360"/>
                <a:gd name="T113" fmla="*/ 24 h 652"/>
                <a:gd name="T114" fmla="*/ 360 w 360"/>
                <a:gd name="T115" fmla="*/ 28 h 65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60" h="652">
                  <a:moveTo>
                    <a:pt x="360" y="28"/>
                  </a:moveTo>
                  <a:lnTo>
                    <a:pt x="360" y="28"/>
                  </a:lnTo>
                  <a:lnTo>
                    <a:pt x="340" y="24"/>
                  </a:lnTo>
                  <a:lnTo>
                    <a:pt x="324" y="18"/>
                  </a:lnTo>
                  <a:lnTo>
                    <a:pt x="312" y="10"/>
                  </a:lnTo>
                  <a:lnTo>
                    <a:pt x="308" y="4"/>
                  </a:lnTo>
                  <a:lnTo>
                    <a:pt x="306" y="0"/>
                  </a:lnTo>
                  <a:lnTo>
                    <a:pt x="284" y="6"/>
                  </a:lnTo>
                  <a:lnTo>
                    <a:pt x="248" y="12"/>
                  </a:lnTo>
                  <a:lnTo>
                    <a:pt x="230" y="14"/>
                  </a:lnTo>
                  <a:lnTo>
                    <a:pt x="210" y="14"/>
                  </a:lnTo>
                  <a:lnTo>
                    <a:pt x="192" y="10"/>
                  </a:lnTo>
                  <a:lnTo>
                    <a:pt x="174" y="4"/>
                  </a:lnTo>
                  <a:lnTo>
                    <a:pt x="170" y="18"/>
                  </a:lnTo>
                  <a:lnTo>
                    <a:pt x="162" y="30"/>
                  </a:lnTo>
                  <a:lnTo>
                    <a:pt x="150" y="44"/>
                  </a:lnTo>
                  <a:lnTo>
                    <a:pt x="136" y="56"/>
                  </a:lnTo>
                  <a:lnTo>
                    <a:pt x="120" y="68"/>
                  </a:lnTo>
                  <a:lnTo>
                    <a:pt x="104" y="80"/>
                  </a:lnTo>
                  <a:lnTo>
                    <a:pt x="88" y="88"/>
                  </a:lnTo>
                  <a:lnTo>
                    <a:pt x="72" y="94"/>
                  </a:lnTo>
                  <a:lnTo>
                    <a:pt x="72" y="104"/>
                  </a:lnTo>
                  <a:lnTo>
                    <a:pt x="68" y="118"/>
                  </a:lnTo>
                  <a:lnTo>
                    <a:pt x="60" y="134"/>
                  </a:lnTo>
                  <a:lnTo>
                    <a:pt x="50" y="150"/>
                  </a:lnTo>
                  <a:lnTo>
                    <a:pt x="40" y="164"/>
                  </a:lnTo>
                  <a:lnTo>
                    <a:pt x="28" y="178"/>
                  </a:lnTo>
                  <a:lnTo>
                    <a:pt x="16" y="188"/>
                  </a:lnTo>
                  <a:lnTo>
                    <a:pt x="10" y="190"/>
                  </a:lnTo>
                  <a:lnTo>
                    <a:pt x="4" y="192"/>
                  </a:lnTo>
                  <a:lnTo>
                    <a:pt x="10" y="196"/>
                  </a:lnTo>
                  <a:lnTo>
                    <a:pt x="14" y="202"/>
                  </a:lnTo>
                  <a:lnTo>
                    <a:pt x="18" y="208"/>
                  </a:lnTo>
                  <a:lnTo>
                    <a:pt x="20" y="214"/>
                  </a:lnTo>
                  <a:lnTo>
                    <a:pt x="22" y="230"/>
                  </a:lnTo>
                  <a:lnTo>
                    <a:pt x="20" y="246"/>
                  </a:lnTo>
                  <a:lnTo>
                    <a:pt x="18" y="262"/>
                  </a:lnTo>
                  <a:lnTo>
                    <a:pt x="14" y="278"/>
                  </a:lnTo>
                  <a:lnTo>
                    <a:pt x="8" y="302"/>
                  </a:lnTo>
                  <a:lnTo>
                    <a:pt x="14" y="314"/>
                  </a:lnTo>
                  <a:lnTo>
                    <a:pt x="18" y="328"/>
                  </a:lnTo>
                  <a:lnTo>
                    <a:pt x="18" y="346"/>
                  </a:lnTo>
                  <a:lnTo>
                    <a:pt x="16" y="362"/>
                  </a:lnTo>
                  <a:lnTo>
                    <a:pt x="14" y="380"/>
                  </a:lnTo>
                  <a:lnTo>
                    <a:pt x="10" y="396"/>
                  </a:lnTo>
                  <a:lnTo>
                    <a:pt x="0" y="422"/>
                  </a:lnTo>
                  <a:lnTo>
                    <a:pt x="10" y="436"/>
                  </a:lnTo>
                  <a:lnTo>
                    <a:pt x="18" y="452"/>
                  </a:lnTo>
                  <a:lnTo>
                    <a:pt x="20" y="462"/>
                  </a:lnTo>
                  <a:lnTo>
                    <a:pt x="22" y="472"/>
                  </a:lnTo>
                  <a:lnTo>
                    <a:pt x="20" y="494"/>
                  </a:lnTo>
                  <a:lnTo>
                    <a:pt x="28" y="502"/>
                  </a:lnTo>
                  <a:lnTo>
                    <a:pt x="34" y="510"/>
                  </a:lnTo>
                  <a:lnTo>
                    <a:pt x="38" y="520"/>
                  </a:lnTo>
                  <a:lnTo>
                    <a:pt x="42" y="530"/>
                  </a:lnTo>
                  <a:lnTo>
                    <a:pt x="48" y="552"/>
                  </a:lnTo>
                  <a:lnTo>
                    <a:pt x="54" y="572"/>
                  </a:lnTo>
                  <a:lnTo>
                    <a:pt x="68" y="582"/>
                  </a:lnTo>
                  <a:lnTo>
                    <a:pt x="78" y="594"/>
                  </a:lnTo>
                  <a:lnTo>
                    <a:pt x="86" y="604"/>
                  </a:lnTo>
                  <a:lnTo>
                    <a:pt x="90" y="614"/>
                  </a:lnTo>
                  <a:lnTo>
                    <a:pt x="94" y="624"/>
                  </a:lnTo>
                  <a:lnTo>
                    <a:pt x="96" y="634"/>
                  </a:lnTo>
                  <a:lnTo>
                    <a:pt x="98" y="648"/>
                  </a:lnTo>
                  <a:lnTo>
                    <a:pt x="108" y="652"/>
                  </a:lnTo>
                  <a:lnTo>
                    <a:pt x="94" y="608"/>
                  </a:lnTo>
                  <a:lnTo>
                    <a:pt x="84" y="564"/>
                  </a:lnTo>
                  <a:lnTo>
                    <a:pt x="74" y="538"/>
                  </a:lnTo>
                  <a:lnTo>
                    <a:pt x="64" y="514"/>
                  </a:lnTo>
                  <a:lnTo>
                    <a:pt x="54" y="490"/>
                  </a:lnTo>
                  <a:lnTo>
                    <a:pt x="50" y="478"/>
                  </a:lnTo>
                  <a:lnTo>
                    <a:pt x="46" y="464"/>
                  </a:lnTo>
                  <a:lnTo>
                    <a:pt x="44" y="446"/>
                  </a:lnTo>
                  <a:lnTo>
                    <a:pt x="42" y="430"/>
                  </a:lnTo>
                  <a:lnTo>
                    <a:pt x="42" y="392"/>
                  </a:lnTo>
                  <a:lnTo>
                    <a:pt x="48" y="320"/>
                  </a:lnTo>
                  <a:lnTo>
                    <a:pt x="48" y="262"/>
                  </a:lnTo>
                  <a:lnTo>
                    <a:pt x="50" y="232"/>
                  </a:lnTo>
                  <a:lnTo>
                    <a:pt x="54" y="218"/>
                  </a:lnTo>
                  <a:lnTo>
                    <a:pt x="58" y="202"/>
                  </a:lnTo>
                  <a:lnTo>
                    <a:pt x="64" y="180"/>
                  </a:lnTo>
                  <a:lnTo>
                    <a:pt x="76" y="154"/>
                  </a:lnTo>
                  <a:lnTo>
                    <a:pt x="88" y="132"/>
                  </a:lnTo>
                  <a:lnTo>
                    <a:pt x="94" y="122"/>
                  </a:lnTo>
                  <a:lnTo>
                    <a:pt x="102" y="114"/>
                  </a:lnTo>
                  <a:lnTo>
                    <a:pt x="138" y="86"/>
                  </a:lnTo>
                  <a:lnTo>
                    <a:pt x="174" y="62"/>
                  </a:lnTo>
                  <a:lnTo>
                    <a:pt x="194" y="48"/>
                  </a:lnTo>
                  <a:lnTo>
                    <a:pt x="214" y="38"/>
                  </a:lnTo>
                  <a:lnTo>
                    <a:pt x="234" y="32"/>
                  </a:lnTo>
                  <a:lnTo>
                    <a:pt x="246" y="30"/>
                  </a:lnTo>
                  <a:lnTo>
                    <a:pt x="258" y="28"/>
                  </a:lnTo>
                  <a:lnTo>
                    <a:pt x="280" y="26"/>
                  </a:lnTo>
                  <a:lnTo>
                    <a:pt x="300" y="22"/>
                  </a:lnTo>
                  <a:lnTo>
                    <a:pt x="312" y="22"/>
                  </a:lnTo>
                  <a:lnTo>
                    <a:pt x="324" y="22"/>
                  </a:lnTo>
                  <a:lnTo>
                    <a:pt x="340" y="24"/>
                  </a:lnTo>
                  <a:lnTo>
                    <a:pt x="360" y="28"/>
                  </a:lnTo>
                  <a:close/>
                </a:path>
              </a:pathLst>
            </a:custGeom>
            <a:solidFill>
              <a:srgbClr val="EBB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9" name="Freeform 613">
              <a:extLst>
                <a:ext uri="{FF2B5EF4-FFF2-40B4-BE49-F238E27FC236}">
                  <a16:creationId xmlns:a16="http://schemas.microsoft.com/office/drawing/2014/main" id="{DC1520E4-9CB4-4DA0-9C4E-03D83AF74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292"/>
              <a:ext cx="130" cy="364"/>
            </a:xfrm>
            <a:custGeom>
              <a:avLst/>
              <a:gdLst>
                <a:gd name="T0" fmla="*/ 130 w 130"/>
                <a:gd name="T1" fmla="*/ 0 h 364"/>
                <a:gd name="T2" fmla="*/ 130 w 130"/>
                <a:gd name="T3" fmla="*/ 0 h 364"/>
                <a:gd name="T4" fmla="*/ 116 w 130"/>
                <a:gd name="T5" fmla="*/ 2 h 364"/>
                <a:gd name="T6" fmla="*/ 102 w 130"/>
                <a:gd name="T7" fmla="*/ 10 h 364"/>
                <a:gd name="T8" fmla="*/ 86 w 130"/>
                <a:gd name="T9" fmla="*/ 20 h 364"/>
                <a:gd name="T10" fmla="*/ 70 w 130"/>
                <a:gd name="T11" fmla="*/ 36 h 364"/>
                <a:gd name="T12" fmla="*/ 56 w 130"/>
                <a:gd name="T13" fmla="*/ 54 h 364"/>
                <a:gd name="T14" fmla="*/ 42 w 130"/>
                <a:gd name="T15" fmla="*/ 74 h 364"/>
                <a:gd name="T16" fmla="*/ 28 w 130"/>
                <a:gd name="T17" fmla="*/ 100 h 364"/>
                <a:gd name="T18" fmla="*/ 18 w 130"/>
                <a:gd name="T19" fmla="*/ 128 h 364"/>
                <a:gd name="T20" fmla="*/ 18 w 130"/>
                <a:gd name="T21" fmla="*/ 128 h 364"/>
                <a:gd name="T22" fmla="*/ 12 w 130"/>
                <a:gd name="T23" fmla="*/ 152 h 364"/>
                <a:gd name="T24" fmla="*/ 6 w 130"/>
                <a:gd name="T25" fmla="*/ 178 h 364"/>
                <a:gd name="T26" fmla="*/ 4 w 130"/>
                <a:gd name="T27" fmla="*/ 206 h 364"/>
                <a:gd name="T28" fmla="*/ 2 w 130"/>
                <a:gd name="T29" fmla="*/ 236 h 364"/>
                <a:gd name="T30" fmla="*/ 0 w 130"/>
                <a:gd name="T31" fmla="*/ 266 h 364"/>
                <a:gd name="T32" fmla="*/ 0 w 130"/>
                <a:gd name="T33" fmla="*/ 298 h 364"/>
                <a:gd name="T34" fmla="*/ 4 w 130"/>
                <a:gd name="T35" fmla="*/ 364 h 364"/>
                <a:gd name="T36" fmla="*/ 4 w 130"/>
                <a:gd name="T37" fmla="*/ 364 h 364"/>
                <a:gd name="T38" fmla="*/ 8 w 130"/>
                <a:gd name="T39" fmla="*/ 334 h 364"/>
                <a:gd name="T40" fmla="*/ 10 w 130"/>
                <a:gd name="T41" fmla="*/ 294 h 364"/>
                <a:gd name="T42" fmla="*/ 14 w 130"/>
                <a:gd name="T43" fmla="*/ 244 h 364"/>
                <a:gd name="T44" fmla="*/ 24 w 130"/>
                <a:gd name="T45" fmla="*/ 188 h 364"/>
                <a:gd name="T46" fmla="*/ 30 w 130"/>
                <a:gd name="T47" fmla="*/ 160 h 364"/>
                <a:gd name="T48" fmla="*/ 38 w 130"/>
                <a:gd name="T49" fmla="*/ 132 h 364"/>
                <a:gd name="T50" fmla="*/ 48 w 130"/>
                <a:gd name="T51" fmla="*/ 106 h 364"/>
                <a:gd name="T52" fmla="*/ 58 w 130"/>
                <a:gd name="T53" fmla="*/ 80 h 364"/>
                <a:gd name="T54" fmla="*/ 72 w 130"/>
                <a:gd name="T55" fmla="*/ 56 h 364"/>
                <a:gd name="T56" fmla="*/ 90 w 130"/>
                <a:gd name="T57" fmla="*/ 34 h 364"/>
                <a:gd name="T58" fmla="*/ 108 w 130"/>
                <a:gd name="T59" fmla="*/ 16 h 364"/>
                <a:gd name="T60" fmla="*/ 130 w 130"/>
                <a:gd name="T61" fmla="*/ 0 h 364"/>
                <a:gd name="T62" fmla="*/ 130 w 130"/>
                <a:gd name="T63" fmla="*/ 0 h 3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0" h="364">
                  <a:moveTo>
                    <a:pt x="130" y="0"/>
                  </a:moveTo>
                  <a:lnTo>
                    <a:pt x="130" y="0"/>
                  </a:lnTo>
                  <a:lnTo>
                    <a:pt x="116" y="2"/>
                  </a:lnTo>
                  <a:lnTo>
                    <a:pt x="102" y="10"/>
                  </a:lnTo>
                  <a:lnTo>
                    <a:pt x="86" y="20"/>
                  </a:lnTo>
                  <a:lnTo>
                    <a:pt x="70" y="36"/>
                  </a:lnTo>
                  <a:lnTo>
                    <a:pt x="56" y="54"/>
                  </a:lnTo>
                  <a:lnTo>
                    <a:pt x="42" y="74"/>
                  </a:lnTo>
                  <a:lnTo>
                    <a:pt x="28" y="100"/>
                  </a:lnTo>
                  <a:lnTo>
                    <a:pt x="18" y="128"/>
                  </a:lnTo>
                  <a:lnTo>
                    <a:pt x="12" y="152"/>
                  </a:lnTo>
                  <a:lnTo>
                    <a:pt x="6" y="178"/>
                  </a:lnTo>
                  <a:lnTo>
                    <a:pt x="4" y="206"/>
                  </a:lnTo>
                  <a:lnTo>
                    <a:pt x="2" y="236"/>
                  </a:lnTo>
                  <a:lnTo>
                    <a:pt x="0" y="266"/>
                  </a:lnTo>
                  <a:lnTo>
                    <a:pt x="0" y="298"/>
                  </a:lnTo>
                  <a:lnTo>
                    <a:pt x="4" y="364"/>
                  </a:lnTo>
                  <a:lnTo>
                    <a:pt x="8" y="334"/>
                  </a:lnTo>
                  <a:lnTo>
                    <a:pt x="10" y="294"/>
                  </a:lnTo>
                  <a:lnTo>
                    <a:pt x="14" y="244"/>
                  </a:lnTo>
                  <a:lnTo>
                    <a:pt x="24" y="188"/>
                  </a:lnTo>
                  <a:lnTo>
                    <a:pt x="30" y="160"/>
                  </a:lnTo>
                  <a:lnTo>
                    <a:pt x="38" y="132"/>
                  </a:lnTo>
                  <a:lnTo>
                    <a:pt x="48" y="106"/>
                  </a:lnTo>
                  <a:lnTo>
                    <a:pt x="58" y="80"/>
                  </a:lnTo>
                  <a:lnTo>
                    <a:pt x="72" y="56"/>
                  </a:lnTo>
                  <a:lnTo>
                    <a:pt x="90" y="34"/>
                  </a:lnTo>
                  <a:lnTo>
                    <a:pt x="108" y="16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FB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0" name="Freeform 614">
              <a:extLst>
                <a:ext uri="{FF2B5EF4-FFF2-40B4-BE49-F238E27FC236}">
                  <a16:creationId xmlns:a16="http://schemas.microsoft.com/office/drawing/2014/main" id="{927D88E9-A37F-4D92-A109-EE24304C4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070"/>
              <a:ext cx="396" cy="318"/>
            </a:xfrm>
            <a:custGeom>
              <a:avLst/>
              <a:gdLst>
                <a:gd name="T0" fmla="*/ 8 w 396"/>
                <a:gd name="T1" fmla="*/ 318 h 318"/>
                <a:gd name="T2" fmla="*/ 26 w 396"/>
                <a:gd name="T3" fmla="*/ 308 h 318"/>
                <a:gd name="T4" fmla="*/ 40 w 396"/>
                <a:gd name="T5" fmla="*/ 294 h 318"/>
                <a:gd name="T6" fmla="*/ 58 w 396"/>
                <a:gd name="T7" fmla="*/ 256 h 318"/>
                <a:gd name="T8" fmla="*/ 64 w 396"/>
                <a:gd name="T9" fmla="*/ 236 h 318"/>
                <a:gd name="T10" fmla="*/ 76 w 396"/>
                <a:gd name="T11" fmla="*/ 220 h 318"/>
                <a:gd name="T12" fmla="*/ 84 w 396"/>
                <a:gd name="T13" fmla="*/ 214 h 318"/>
                <a:gd name="T14" fmla="*/ 102 w 396"/>
                <a:gd name="T15" fmla="*/ 208 h 318"/>
                <a:gd name="T16" fmla="*/ 110 w 396"/>
                <a:gd name="T17" fmla="*/ 204 h 318"/>
                <a:gd name="T18" fmla="*/ 138 w 396"/>
                <a:gd name="T19" fmla="*/ 182 h 318"/>
                <a:gd name="T20" fmla="*/ 158 w 396"/>
                <a:gd name="T21" fmla="*/ 156 h 318"/>
                <a:gd name="T22" fmla="*/ 166 w 396"/>
                <a:gd name="T23" fmla="*/ 142 h 318"/>
                <a:gd name="T24" fmla="*/ 176 w 396"/>
                <a:gd name="T25" fmla="*/ 134 h 318"/>
                <a:gd name="T26" fmla="*/ 190 w 396"/>
                <a:gd name="T27" fmla="*/ 132 h 318"/>
                <a:gd name="T28" fmla="*/ 208 w 396"/>
                <a:gd name="T29" fmla="*/ 134 h 318"/>
                <a:gd name="T30" fmla="*/ 250 w 396"/>
                <a:gd name="T31" fmla="*/ 134 h 318"/>
                <a:gd name="T32" fmla="*/ 290 w 396"/>
                <a:gd name="T33" fmla="*/ 126 h 318"/>
                <a:gd name="T34" fmla="*/ 302 w 396"/>
                <a:gd name="T35" fmla="*/ 122 h 318"/>
                <a:gd name="T36" fmla="*/ 318 w 396"/>
                <a:gd name="T37" fmla="*/ 124 h 318"/>
                <a:gd name="T38" fmla="*/ 340 w 396"/>
                <a:gd name="T39" fmla="*/ 136 h 318"/>
                <a:gd name="T40" fmla="*/ 358 w 396"/>
                <a:gd name="T41" fmla="*/ 142 h 318"/>
                <a:gd name="T42" fmla="*/ 370 w 396"/>
                <a:gd name="T43" fmla="*/ 144 h 318"/>
                <a:gd name="T44" fmla="*/ 386 w 396"/>
                <a:gd name="T45" fmla="*/ 136 h 318"/>
                <a:gd name="T46" fmla="*/ 394 w 396"/>
                <a:gd name="T47" fmla="*/ 118 h 318"/>
                <a:gd name="T48" fmla="*/ 396 w 396"/>
                <a:gd name="T49" fmla="*/ 96 h 318"/>
                <a:gd name="T50" fmla="*/ 386 w 396"/>
                <a:gd name="T51" fmla="*/ 56 h 318"/>
                <a:gd name="T52" fmla="*/ 368 w 396"/>
                <a:gd name="T53" fmla="*/ 20 h 318"/>
                <a:gd name="T54" fmla="*/ 352 w 396"/>
                <a:gd name="T55" fmla="*/ 6 h 318"/>
                <a:gd name="T56" fmla="*/ 346 w 396"/>
                <a:gd name="T57" fmla="*/ 0 h 318"/>
                <a:gd name="T58" fmla="*/ 364 w 396"/>
                <a:gd name="T59" fmla="*/ 40 h 318"/>
                <a:gd name="T60" fmla="*/ 368 w 396"/>
                <a:gd name="T61" fmla="*/ 60 h 318"/>
                <a:gd name="T62" fmla="*/ 358 w 396"/>
                <a:gd name="T63" fmla="*/ 80 h 318"/>
                <a:gd name="T64" fmla="*/ 350 w 396"/>
                <a:gd name="T65" fmla="*/ 88 h 318"/>
                <a:gd name="T66" fmla="*/ 334 w 396"/>
                <a:gd name="T67" fmla="*/ 90 h 318"/>
                <a:gd name="T68" fmla="*/ 308 w 396"/>
                <a:gd name="T69" fmla="*/ 84 h 318"/>
                <a:gd name="T70" fmla="*/ 292 w 396"/>
                <a:gd name="T71" fmla="*/ 80 h 318"/>
                <a:gd name="T72" fmla="*/ 286 w 396"/>
                <a:gd name="T73" fmla="*/ 82 h 318"/>
                <a:gd name="T74" fmla="*/ 270 w 396"/>
                <a:gd name="T75" fmla="*/ 92 h 318"/>
                <a:gd name="T76" fmla="*/ 250 w 396"/>
                <a:gd name="T77" fmla="*/ 96 h 318"/>
                <a:gd name="T78" fmla="*/ 228 w 396"/>
                <a:gd name="T79" fmla="*/ 98 h 318"/>
                <a:gd name="T80" fmla="*/ 190 w 396"/>
                <a:gd name="T81" fmla="*/ 94 h 318"/>
                <a:gd name="T82" fmla="*/ 170 w 396"/>
                <a:gd name="T83" fmla="*/ 94 h 318"/>
                <a:gd name="T84" fmla="*/ 154 w 396"/>
                <a:gd name="T85" fmla="*/ 102 h 318"/>
                <a:gd name="T86" fmla="*/ 148 w 396"/>
                <a:gd name="T87" fmla="*/ 106 h 318"/>
                <a:gd name="T88" fmla="*/ 140 w 396"/>
                <a:gd name="T89" fmla="*/ 124 h 318"/>
                <a:gd name="T90" fmla="*/ 126 w 396"/>
                <a:gd name="T91" fmla="*/ 150 h 318"/>
                <a:gd name="T92" fmla="*/ 108 w 396"/>
                <a:gd name="T93" fmla="*/ 164 h 318"/>
                <a:gd name="T94" fmla="*/ 56 w 396"/>
                <a:gd name="T95" fmla="*/ 196 h 318"/>
                <a:gd name="T96" fmla="*/ 46 w 396"/>
                <a:gd name="T97" fmla="*/ 204 h 318"/>
                <a:gd name="T98" fmla="*/ 38 w 396"/>
                <a:gd name="T99" fmla="*/ 224 h 318"/>
                <a:gd name="T100" fmla="*/ 36 w 396"/>
                <a:gd name="T101" fmla="*/ 238 h 318"/>
                <a:gd name="T102" fmla="*/ 24 w 396"/>
                <a:gd name="T103" fmla="*/ 276 h 318"/>
                <a:gd name="T104" fmla="*/ 0 w 396"/>
                <a:gd name="T105" fmla="*/ 310 h 31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96" h="318">
                  <a:moveTo>
                    <a:pt x="8" y="318"/>
                  </a:moveTo>
                  <a:lnTo>
                    <a:pt x="8" y="318"/>
                  </a:lnTo>
                  <a:lnTo>
                    <a:pt x="16" y="314"/>
                  </a:lnTo>
                  <a:lnTo>
                    <a:pt x="26" y="308"/>
                  </a:lnTo>
                  <a:lnTo>
                    <a:pt x="34" y="302"/>
                  </a:lnTo>
                  <a:lnTo>
                    <a:pt x="40" y="294"/>
                  </a:lnTo>
                  <a:lnTo>
                    <a:pt x="50" y="276"/>
                  </a:lnTo>
                  <a:lnTo>
                    <a:pt x="58" y="256"/>
                  </a:lnTo>
                  <a:lnTo>
                    <a:pt x="64" y="236"/>
                  </a:lnTo>
                  <a:lnTo>
                    <a:pt x="68" y="228"/>
                  </a:lnTo>
                  <a:lnTo>
                    <a:pt x="76" y="220"/>
                  </a:lnTo>
                  <a:lnTo>
                    <a:pt x="84" y="214"/>
                  </a:lnTo>
                  <a:lnTo>
                    <a:pt x="94" y="212"/>
                  </a:lnTo>
                  <a:lnTo>
                    <a:pt x="102" y="208"/>
                  </a:lnTo>
                  <a:lnTo>
                    <a:pt x="110" y="204"/>
                  </a:lnTo>
                  <a:lnTo>
                    <a:pt x="124" y="194"/>
                  </a:lnTo>
                  <a:lnTo>
                    <a:pt x="138" y="182"/>
                  </a:lnTo>
                  <a:lnTo>
                    <a:pt x="148" y="170"/>
                  </a:lnTo>
                  <a:lnTo>
                    <a:pt x="158" y="156"/>
                  </a:lnTo>
                  <a:lnTo>
                    <a:pt x="166" y="142"/>
                  </a:lnTo>
                  <a:lnTo>
                    <a:pt x="172" y="138"/>
                  </a:lnTo>
                  <a:lnTo>
                    <a:pt x="176" y="134"/>
                  </a:lnTo>
                  <a:lnTo>
                    <a:pt x="182" y="132"/>
                  </a:lnTo>
                  <a:lnTo>
                    <a:pt x="190" y="132"/>
                  </a:lnTo>
                  <a:lnTo>
                    <a:pt x="208" y="134"/>
                  </a:lnTo>
                  <a:lnTo>
                    <a:pt x="230" y="134"/>
                  </a:lnTo>
                  <a:lnTo>
                    <a:pt x="250" y="134"/>
                  </a:lnTo>
                  <a:lnTo>
                    <a:pt x="270" y="132"/>
                  </a:lnTo>
                  <a:lnTo>
                    <a:pt x="290" y="126"/>
                  </a:lnTo>
                  <a:lnTo>
                    <a:pt x="302" y="122"/>
                  </a:lnTo>
                  <a:lnTo>
                    <a:pt x="310" y="122"/>
                  </a:lnTo>
                  <a:lnTo>
                    <a:pt x="318" y="124"/>
                  </a:lnTo>
                  <a:lnTo>
                    <a:pt x="326" y="128"/>
                  </a:lnTo>
                  <a:lnTo>
                    <a:pt x="340" y="136"/>
                  </a:lnTo>
                  <a:lnTo>
                    <a:pt x="348" y="140"/>
                  </a:lnTo>
                  <a:lnTo>
                    <a:pt x="358" y="142"/>
                  </a:lnTo>
                  <a:lnTo>
                    <a:pt x="370" y="144"/>
                  </a:lnTo>
                  <a:lnTo>
                    <a:pt x="380" y="142"/>
                  </a:lnTo>
                  <a:lnTo>
                    <a:pt x="386" y="136"/>
                  </a:lnTo>
                  <a:lnTo>
                    <a:pt x="392" y="128"/>
                  </a:lnTo>
                  <a:lnTo>
                    <a:pt x="394" y="118"/>
                  </a:lnTo>
                  <a:lnTo>
                    <a:pt x="396" y="108"/>
                  </a:lnTo>
                  <a:lnTo>
                    <a:pt x="396" y="96"/>
                  </a:lnTo>
                  <a:lnTo>
                    <a:pt x="392" y="82"/>
                  </a:lnTo>
                  <a:lnTo>
                    <a:pt x="386" y="56"/>
                  </a:lnTo>
                  <a:lnTo>
                    <a:pt x="374" y="32"/>
                  </a:lnTo>
                  <a:lnTo>
                    <a:pt x="368" y="20"/>
                  </a:lnTo>
                  <a:lnTo>
                    <a:pt x="360" y="12"/>
                  </a:lnTo>
                  <a:lnTo>
                    <a:pt x="352" y="6"/>
                  </a:lnTo>
                  <a:lnTo>
                    <a:pt x="346" y="0"/>
                  </a:lnTo>
                  <a:lnTo>
                    <a:pt x="356" y="20"/>
                  </a:lnTo>
                  <a:lnTo>
                    <a:pt x="364" y="40"/>
                  </a:lnTo>
                  <a:lnTo>
                    <a:pt x="368" y="50"/>
                  </a:lnTo>
                  <a:lnTo>
                    <a:pt x="368" y="60"/>
                  </a:lnTo>
                  <a:lnTo>
                    <a:pt x="364" y="70"/>
                  </a:lnTo>
                  <a:lnTo>
                    <a:pt x="358" y="80"/>
                  </a:lnTo>
                  <a:lnTo>
                    <a:pt x="350" y="88"/>
                  </a:lnTo>
                  <a:lnTo>
                    <a:pt x="342" y="90"/>
                  </a:lnTo>
                  <a:lnTo>
                    <a:pt x="334" y="90"/>
                  </a:lnTo>
                  <a:lnTo>
                    <a:pt x="326" y="90"/>
                  </a:lnTo>
                  <a:lnTo>
                    <a:pt x="308" y="84"/>
                  </a:lnTo>
                  <a:lnTo>
                    <a:pt x="300" y="82"/>
                  </a:lnTo>
                  <a:lnTo>
                    <a:pt x="292" y="80"/>
                  </a:lnTo>
                  <a:lnTo>
                    <a:pt x="286" y="82"/>
                  </a:lnTo>
                  <a:lnTo>
                    <a:pt x="280" y="86"/>
                  </a:lnTo>
                  <a:lnTo>
                    <a:pt x="270" y="92"/>
                  </a:lnTo>
                  <a:lnTo>
                    <a:pt x="250" y="96"/>
                  </a:lnTo>
                  <a:lnTo>
                    <a:pt x="228" y="98"/>
                  </a:lnTo>
                  <a:lnTo>
                    <a:pt x="210" y="98"/>
                  </a:lnTo>
                  <a:lnTo>
                    <a:pt x="190" y="94"/>
                  </a:lnTo>
                  <a:lnTo>
                    <a:pt x="180" y="94"/>
                  </a:lnTo>
                  <a:lnTo>
                    <a:pt x="170" y="94"/>
                  </a:lnTo>
                  <a:lnTo>
                    <a:pt x="160" y="96"/>
                  </a:lnTo>
                  <a:lnTo>
                    <a:pt x="154" y="102"/>
                  </a:lnTo>
                  <a:lnTo>
                    <a:pt x="148" y="106"/>
                  </a:lnTo>
                  <a:lnTo>
                    <a:pt x="146" y="112"/>
                  </a:lnTo>
                  <a:lnTo>
                    <a:pt x="140" y="124"/>
                  </a:lnTo>
                  <a:lnTo>
                    <a:pt x="134" y="138"/>
                  </a:lnTo>
                  <a:lnTo>
                    <a:pt x="126" y="150"/>
                  </a:lnTo>
                  <a:lnTo>
                    <a:pt x="108" y="164"/>
                  </a:lnTo>
                  <a:lnTo>
                    <a:pt x="92" y="174"/>
                  </a:lnTo>
                  <a:lnTo>
                    <a:pt x="56" y="196"/>
                  </a:lnTo>
                  <a:lnTo>
                    <a:pt x="46" y="204"/>
                  </a:lnTo>
                  <a:lnTo>
                    <a:pt x="40" y="214"/>
                  </a:lnTo>
                  <a:lnTo>
                    <a:pt x="38" y="224"/>
                  </a:lnTo>
                  <a:lnTo>
                    <a:pt x="36" y="238"/>
                  </a:lnTo>
                  <a:lnTo>
                    <a:pt x="30" y="260"/>
                  </a:lnTo>
                  <a:lnTo>
                    <a:pt x="24" y="276"/>
                  </a:lnTo>
                  <a:lnTo>
                    <a:pt x="14" y="292"/>
                  </a:lnTo>
                  <a:lnTo>
                    <a:pt x="0" y="310"/>
                  </a:lnTo>
                  <a:lnTo>
                    <a:pt x="8" y="318"/>
                  </a:lnTo>
                  <a:close/>
                </a:path>
              </a:pathLst>
            </a:custGeom>
            <a:solidFill>
              <a:srgbClr val="FCD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1" name="Freeform 615">
              <a:extLst>
                <a:ext uri="{FF2B5EF4-FFF2-40B4-BE49-F238E27FC236}">
                  <a16:creationId xmlns:a16="http://schemas.microsoft.com/office/drawing/2014/main" id="{E28B8D86-CDE9-4976-8E3A-E8022A7EA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070"/>
              <a:ext cx="396" cy="318"/>
            </a:xfrm>
            <a:custGeom>
              <a:avLst/>
              <a:gdLst>
                <a:gd name="T0" fmla="*/ 8 w 396"/>
                <a:gd name="T1" fmla="*/ 318 h 318"/>
                <a:gd name="T2" fmla="*/ 26 w 396"/>
                <a:gd name="T3" fmla="*/ 308 h 318"/>
                <a:gd name="T4" fmla="*/ 40 w 396"/>
                <a:gd name="T5" fmla="*/ 294 h 318"/>
                <a:gd name="T6" fmla="*/ 58 w 396"/>
                <a:gd name="T7" fmla="*/ 256 h 318"/>
                <a:gd name="T8" fmla="*/ 64 w 396"/>
                <a:gd name="T9" fmla="*/ 236 h 318"/>
                <a:gd name="T10" fmla="*/ 76 w 396"/>
                <a:gd name="T11" fmla="*/ 220 h 318"/>
                <a:gd name="T12" fmla="*/ 84 w 396"/>
                <a:gd name="T13" fmla="*/ 214 h 318"/>
                <a:gd name="T14" fmla="*/ 102 w 396"/>
                <a:gd name="T15" fmla="*/ 208 h 318"/>
                <a:gd name="T16" fmla="*/ 110 w 396"/>
                <a:gd name="T17" fmla="*/ 204 h 318"/>
                <a:gd name="T18" fmla="*/ 138 w 396"/>
                <a:gd name="T19" fmla="*/ 182 h 318"/>
                <a:gd name="T20" fmla="*/ 158 w 396"/>
                <a:gd name="T21" fmla="*/ 156 h 318"/>
                <a:gd name="T22" fmla="*/ 166 w 396"/>
                <a:gd name="T23" fmla="*/ 142 h 318"/>
                <a:gd name="T24" fmla="*/ 176 w 396"/>
                <a:gd name="T25" fmla="*/ 134 h 318"/>
                <a:gd name="T26" fmla="*/ 190 w 396"/>
                <a:gd name="T27" fmla="*/ 132 h 318"/>
                <a:gd name="T28" fmla="*/ 208 w 396"/>
                <a:gd name="T29" fmla="*/ 134 h 318"/>
                <a:gd name="T30" fmla="*/ 250 w 396"/>
                <a:gd name="T31" fmla="*/ 134 h 318"/>
                <a:gd name="T32" fmla="*/ 290 w 396"/>
                <a:gd name="T33" fmla="*/ 126 h 318"/>
                <a:gd name="T34" fmla="*/ 302 w 396"/>
                <a:gd name="T35" fmla="*/ 122 h 318"/>
                <a:gd name="T36" fmla="*/ 318 w 396"/>
                <a:gd name="T37" fmla="*/ 124 h 318"/>
                <a:gd name="T38" fmla="*/ 340 w 396"/>
                <a:gd name="T39" fmla="*/ 136 h 318"/>
                <a:gd name="T40" fmla="*/ 358 w 396"/>
                <a:gd name="T41" fmla="*/ 142 h 318"/>
                <a:gd name="T42" fmla="*/ 370 w 396"/>
                <a:gd name="T43" fmla="*/ 144 h 318"/>
                <a:gd name="T44" fmla="*/ 386 w 396"/>
                <a:gd name="T45" fmla="*/ 136 h 318"/>
                <a:gd name="T46" fmla="*/ 394 w 396"/>
                <a:gd name="T47" fmla="*/ 118 h 318"/>
                <a:gd name="T48" fmla="*/ 396 w 396"/>
                <a:gd name="T49" fmla="*/ 96 h 318"/>
                <a:gd name="T50" fmla="*/ 386 w 396"/>
                <a:gd name="T51" fmla="*/ 56 h 318"/>
                <a:gd name="T52" fmla="*/ 368 w 396"/>
                <a:gd name="T53" fmla="*/ 20 h 318"/>
                <a:gd name="T54" fmla="*/ 352 w 396"/>
                <a:gd name="T55" fmla="*/ 6 h 318"/>
                <a:gd name="T56" fmla="*/ 346 w 396"/>
                <a:gd name="T57" fmla="*/ 0 h 318"/>
                <a:gd name="T58" fmla="*/ 364 w 396"/>
                <a:gd name="T59" fmla="*/ 40 h 318"/>
                <a:gd name="T60" fmla="*/ 368 w 396"/>
                <a:gd name="T61" fmla="*/ 60 h 318"/>
                <a:gd name="T62" fmla="*/ 358 w 396"/>
                <a:gd name="T63" fmla="*/ 80 h 318"/>
                <a:gd name="T64" fmla="*/ 350 w 396"/>
                <a:gd name="T65" fmla="*/ 88 h 318"/>
                <a:gd name="T66" fmla="*/ 334 w 396"/>
                <a:gd name="T67" fmla="*/ 90 h 318"/>
                <a:gd name="T68" fmla="*/ 308 w 396"/>
                <a:gd name="T69" fmla="*/ 84 h 318"/>
                <a:gd name="T70" fmla="*/ 292 w 396"/>
                <a:gd name="T71" fmla="*/ 80 h 318"/>
                <a:gd name="T72" fmla="*/ 286 w 396"/>
                <a:gd name="T73" fmla="*/ 82 h 318"/>
                <a:gd name="T74" fmla="*/ 270 w 396"/>
                <a:gd name="T75" fmla="*/ 92 h 318"/>
                <a:gd name="T76" fmla="*/ 250 w 396"/>
                <a:gd name="T77" fmla="*/ 96 h 318"/>
                <a:gd name="T78" fmla="*/ 228 w 396"/>
                <a:gd name="T79" fmla="*/ 98 h 318"/>
                <a:gd name="T80" fmla="*/ 190 w 396"/>
                <a:gd name="T81" fmla="*/ 94 h 318"/>
                <a:gd name="T82" fmla="*/ 170 w 396"/>
                <a:gd name="T83" fmla="*/ 94 h 318"/>
                <a:gd name="T84" fmla="*/ 154 w 396"/>
                <a:gd name="T85" fmla="*/ 102 h 318"/>
                <a:gd name="T86" fmla="*/ 148 w 396"/>
                <a:gd name="T87" fmla="*/ 106 h 318"/>
                <a:gd name="T88" fmla="*/ 140 w 396"/>
                <a:gd name="T89" fmla="*/ 124 h 318"/>
                <a:gd name="T90" fmla="*/ 126 w 396"/>
                <a:gd name="T91" fmla="*/ 150 h 318"/>
                <a:gd name="T92" fmla="*/ 108 w 396"/>
                <a:gd name="T93" fmla="*/ 164 h 318"/>
                <a:gd name="T94" fmla="*/ 56 w 396"/>
                <a:gd name="T95" fmla="*/ 196 h 318"/>
                <a:gd name="T96" fmla="*/ 46 w 396"/>
                <a:gd name="T97" fmla="*/ 204 h 318"/>
                <a:gd name="T98" fmla="*/ 38 w 396"/>
                <a:gd name="T99" fmla="*/ 224 h 318"/>
                <a:gd name="T100" fmla="*/ 36 w 396"/>
                <a:gd name="T101" fmla="*/ 238 h 318"/>
                <a:gd name="T102" fmla="*/ 24 w 396"/>
                <a:gd name="T103" fmla="*/ 276 h 318"/>
                <a:gd name="T104" fmla="*/ 0 w 396"/>
                <a:gd name="T105" fmla="*/ 310 h 31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96" h="318">
                  <a:moveTo>
                    <a:pt x="8" y="318"/>
                  </a:moveTo>
                  <a:lnTo>
                    <a:pt x="8" y="318"/>
                  </a:lnTo>
                  <a:lnTo>
                    <a:pt x="16" y="314"/>
                  </a:lnTo>
                  <a:lnTo>
                    <a:pt x="26" y="308"/>
                  </a:lnTo>
                  <a:lnTo>
                    <a:pt x="34" y="302"/>
                  </a:lnTo>
                  <a:lnTo>
                    <a:pt x="40" y="294"/>
                  </a:lnTo>
                  <a:lnTo>
                    <a:pt x="50" y="276"/>
                  </a:lnTo>
                  <a:lnTo>
                    <a:pt x="58" y="256"/>
                  </a:lnTo>
                  <a:lnTo>
                    <a:pt x="64" y="236"/>
                  </a:lnTo>
                  <a:lnTo>
                    <a:pt x="68" y="228"/>
                  </a:lnTo>
                  <a:lnTo>
                    <a:pt x="76" y="220"/>
                  </a:lnTo>
                  <a:lnTo>
                    <a:pt x="84" y="214"/>
                  </a:lnTo>
                  <a:lnTo>
                    <a:pt x="94" y="212"/>
                  </a:lnTo>
                  <a:lnTo>
                    <a:pt x="102" y="208"/>
                  </a:lnTo>
                  <a:lnTo>
                    <a:pt x="110" y="204"/>
                  </a:lnTo>
                  <a:lnTo>
                    <a:pt x="124" y="194"/>
                  </a:lnTo>
                  <a:lnTo>
                    <a:pt x="138" y="182"/>
                  </a:lnTo>
                  <a:lnTo>
                    <a:pt x="148" y="170"/>
                  </a:lnTo>
                  <a:lnTo>
                    <a:pt x="158" y="156"/>
                  </a:lnTo>
                  <a:lnTo>
                    <a:pt x="166" y="142"/>
                  </a:lnTo>
                  <a:lnTo>
                    <a:pt x="172" y="138"/>
                  </a:lnTo>
                  <a:lnTo>
                    <a:pt x="176" y="134"/>
                  </a:lnTo>
                  <a:lnTo>
                    <a:pt x="182" y="132"/>
                  </a:lnTo>
                  <a:lnTo>
                    <a:pt x="190" y="132"/>
                  </a:lnTo>
                  <a:lnTo>
                    <a:pt x="208" y="134"/>
                  </a:lnTo>
                  <a:lnTo>
                    <a:pt x="230" y="134"/>
                  </a:lnTo>
                  <a:lnTo>
                    <a:pt x="250" y="134"/>
                  </a:lnTo>
                  <a:lnTo>
                    <a:pt x="270" y="132"/>
                  </a:lnTo>
                  <a:lnTo>
                    <a:pt x="290" y="126"/>
                  </a:lnTo>
                  <a:lnTo>
                    <a:pt x="302" y="122"/>
                  </a:lnTo>
                  <a:lnTo>
                    <a:pt x="310" y="122"/>
                  </a:lnTo>
                  <a:lnTo>
                    <a:pt x="318" y="124"/>
                  </a:lnTo>
                  <a:lnTo>
                    <a:pt x="326" y="128"/>
                  </a:lnTo>
                  <a:lnTo>
                    <a:pt x="340" y="136"/>
                  </a:lnTo>
                  <a:lnTo>
                    <a:pt x="348" y="140"/>
                  </a:lnTo>
                  <a:lnTo>
                    <a:pt x="358" y="142"/>
                  </a:lnTo>
                  <a:lnTo>
                    <a:pt x="370" y="144"/>
                  </a:lnTo>
                  <a:lnTo>
                    <a:pt x="380" y="142"/>
                  </a:lnTo>
                  <a:lnTo>
                    <a:pt x="386" y="136"/>
                  </a:lnTo>
                  <a:lnTo>
                    <a:pt x="392" y="128"/>
                  </a:lnTo>
                  <a:lnTo>
                    <a:pt x="394" y="118"/>
                  </a:lnTo>
                  <a:lnTo>
                    <a:pt x="396" y="108"/>
                  </a:lnTo>
                  <a:lnTo>
                    <a:pt x="396" y="96"/>
                  </a:lnTo>
                  <a:lnTo>
                    <a:pt x="392" y="82"/>
                  </a:lnTo>
                  <a:lnTo>
                    <a:pt x="386" y="56"/>
                  </a:lnTo>
                  <a:lnTo>
                    <a:pt x="374" y="32"/>
                  </a:lnTo>
                  <a:lnTo>
                    <a:pt x="368" y="20"/>
                  </a:lnTo>
                  <a:lnTo>
                    <a:pt x="360" y="12"/>
                  </a:lnTo>
                  <a:lnTo>
                    <a:pt x="352" y="6"/>
                  </a:lnTo>
                  <a:lnTo>
                    <a:pt x="346" y="0"/>
                  </a:lnTo>
                  <a:lnTo>
                    <a:pt x="356" y="20"/>
                  </a:lnTo>
                  <a:lnTo>
                    <a:pt x="364" y="40"/>
                  </a:lnTo>
                  <a:lnTo>
                    <a:pt x="368" y="50"/>
                  </a:lnTo>
                  <a:lnTo>
                    <a:pt x="368" y="60"/>
                  </a:lnTo>
                  <a:lnTo>
                    <a:pt x="364" y="70"/>
                  </a:lnTo>
                  <a:lnTo>
                    <a:pt x="358" y="80"/>
                  </a:lnTo>
                  <a:lnTo>
                    <a:pt x="350" y="88"/>
                  </a:lnTo>
                  <a:lnTo>
                    <a:pt x="342" y="90"/>
                  </a:lnTo>
                  <a:lnTo>
                    <a:pt x="334" y="90"/>
                  </a:lnTo>
                  <a:lnTo>
                    <a:pt x="326" y="90"/>
                  </a:lnTo>
                  <a:lnTo>
                    <a:pt x="308" y="84"/>
                  </a:lnTo>
                  <a:lnTo>
                    <a:pt x="300" y="82"/>
                  </a:lnTo>
                  <a:lnTo>
                    <a:pt x="292" y="80"/>
                  </a:lnTo>
                  <a:lnTo>
                    <a:pt x="286" y="82"/>
                  </a:lnTo>
                  <a:lnTo>
                    <a:pt x="280" y="86"/>
                  </a:lnTo>
                  <a:lnTo>
                    <a:pt x="270" y="92"/>
                  </a:lnTo>
                  <a:lnTo>
                    <a:pt x="250" y="96"/>
                  </a:lnTo>
                  <a:lnTo>
                    <a:pt x="228" y="98"/>
                  </a:lnTo>
                  <a:lnTo>
                    <a:pt x="210" y="98"/>
                  </a:lnTo>
                  <a:lnTo>
                    <a:pt x="190" y="94"/>
                  </a:lnTo>
                  <a:lnTo>
                    <a:pt x="180" y="94"/>
                  </a:lnTo>
                  <a:lnTo>
                    <a:pt x="170" y="94"/>
                  </a:lnTo>
                  <a:lnTo>
                    <a:pt x="160" y="96"/>
                  </a:lnTo>
                  <a:lnTo>
                    <a:pt x="154" y="102"/>
                  </a:lnTo>
                  <a:lnTo>
                    <a:pt x="148" y="106"/>
                  </a:lnTo>
                  <a:lnTo>
                    <a:pt x="146" y="112"/>
                  </a:lnTo>
                  <a:lnTo>
                    <a:pt x="140" y="124"/>
                  </a:lnTo>
                  <a:lnTo>
                    <a:pt x="134" y="138"/>
                  </a:lnTo>
                  <a:lnTo>
                    <a:pt x="126" y="150"/>
                  </a:lnTo>
                  <a:lnTo>
                    <a:pt x="108" y="164"/>
                  </a:lnTo>
                  <a:lnTo>
                    <a:pt x="92" y="174"/>
                  </a:lnTo>
                  <a:lnTo>
                    <a:pt x="56" y="196"/>
                  </a:lnTo>
                  <a:lnTo>
                    <a:pt x="46" y="204"/>
                  </a:lnTo>
                  <a:lnTo>
                    <a:pt x="40" y="214"/>
                  </a:lnTo>
                  <a:lnTo>
                    <a:pt x="38" y="224"/>
                  </a:lnTo>
                  <a:lnTo>
                    <a:pt x="36" y="238"/>
                  </a:lnTo>
                  <a:lnTo>
                    <a:pt x="30" y="260"/>
                  </a:lnTo>
                  <a:lnTo>
                    <a:pt x="24" y="276"/>
                  </a:lnTo>
                  <a:lnTo>
                    <a:pt x="14" y="292"/>
                  </a:lnTo>
                  <a:lnTo>
                    <a:pt x="0" y="3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2" name="Freeform 616">
              <a:extLst>
                <a:ext uri="{FF2B5EF4-FFF2-40B4-BE49-F238E27FC236}">
                  <a16:creationId xmlns:a16="http://schemas.microsoft.com/office/drawing/2014/main" id="{FE69C1E9-943D-40EC-BFC4-3E43B78E9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362"/>
              <a:ext cx="82" cy="416"/>
            </a:xfrm>
            <a:custGeom>
              <a:avLst/>
              <a:gdLst>
                <a:gd name="T0" fmla="*/ 64 w 82"/>
                <a:gd name="T1" fmla="*/ 12 h 416"/>
                <a:gd name="T2" fmla="*/ 38 w 82"/>
                <a:gd name="T3" fmla="*/ 36 h 416"/>
                <a:gd name="T4" fmla="*/ 34 w 82"/>
                <a:gd name="T5" fmla="*/ 44 h 416"/>
                <a:gd name="T6" fmla="*/ 34 w 82"/>
                <a:gd name="T7" fmla="*/ 56 h 416"/>
                <a:gd name="T8" fmla="*/ 42 w 82"/>
                <a:gd name="T9" fmla="*/ 84 h 416"/>
                <a:gd name="T10" fmla="*/ 44 w 82"/>
                <a:gd name="T11" fmla="*/ 102 h 416"/>
                <a:gd name="T12" fmla="*/ 38 w 82"/>
                <a:gd name="T13" fmla="*/ 126 h 416"/>
                <a:gd name="T14" fmla="*/ 32 w 82"/>
                <a:gd name="T15" fmla="*/ 148 h 416"/>
                <a:gd name="T16" fmla="*/ 30 w 82"/>
                <a:gd name="T17" fmla="*/ 158 h 416"/>
                <a:gd name="T18" fmla="*/ 36 w 82"/>
                <a:gd name="T19" fmla="*/ 186 h 416"/>
                <a:gd name="T20" fmla="*/ 40 w 82"/>
                <a:gd name="T21" fmla="*/ 212 h 416"/>
                <a:gd name="T22" fmla="*/ 38 w 82"/>
                <a:gd name="T23" fmla="*/ 226 h 416"/>
                <a:gd name="T24" fmla="*/ 30 w 82"/>
                <a:gd name="T25" fmla="*/ 254 h 416"/>
                <a:gd name="T26" fmla="*/ 28 w 82"/>
                <a:gd name="T27" fmla="*/ 268 h 416"/>
                <a:gd name="T28" fmla="*/ 32 w 82"/>
                <a:gd name="T29" fmla="*/ 282 h 416"/>
                <a:gd name="T30" fmla="*/ 48 w 82"/>
                <a:gd name="T31" fmla="*/ 304 h 416"/>
                <a:gd name="T32" fmla="*/ 54 w 82"/>
                <a:gd name="T33" fmla="*/ 316 h 416"/>
                <a:gd name="T34" fmla="*/ 56 w 82"/>
                <a:gd name="T35" fmla="*/ 328 h 416"/>
                <a:gd name="T36" fmla="*/ 56 w 82"/>
                <a:gd name="T37" fmla="*/ 354 h 416"/>
                <a:gd name="T38" fmla="*/ 60 w 82"/>
                <a:gd name="T39" fmla="*/ 366 h 416"/>
                <a:gd name="T40" fmla="*/ 74 w 82"/>
                <a:gd name="T41" fmla="*/ 390 h 416"/>
                <a:gd name="T42" fmla="*/ 82 w 82"/>
                <a:gd name="T43" fmla="*/ 408 h 416"/>
                <a:gd name="T44" fmla="*/ 82 w 82"/>
                <a:gd name="T45" fmla="*/ 416 h 416"/>
                <a:gd name="T46" fmla="*/ 50 w 82"/>
                <a:gd name="T47" fmla="*/ 370 h 416"/>
                <a:gd name="T48" fmla="*/ 46 w 82"/>
                <a:gd name="T49" fmla="*/ 364 h 416"/>
                <a:gd name="T50" fmla="*/ 40 w 82"/>
                <a:gd name="T51" fmla="*/ 342 h 416"/>
                <a:gd name="T52" fmla="*/ 36 w 82"/>
                <a:gd name="T53" fmla="*/ 312 h 416"/>
                <a:gd name="T54" fmla="*/ 32 w 82"/>
                <a:gd name="T55" fmla="*/ 306 h 416"/>
                <a:gd name="T56" fmla="*/ 20 w 82"/>
                <a:gd name="T57" fmla="*/ 294 h 416"/>
                <a:gd name="T58" fmla="*/ 8 w 82"/>
                <a:gd name="T59" fmla="*/ 284 h 416"/>
                <a:gd name="T60" fmla="*/ 4 w 82"/>
                <a:gd name="T61" fmla="*/ 278 h 416"/>
                <a:gd name="T62" fmla="*/ 0 w 82"/>
                <a:gd name="T63" fmla="*/ 266 h 416"/>
                <a:gd name="T64" fmla="*/ 2 w 82"/>
                <a:gd name="T65" fmla="*/ 254 h 416"/>
                <a:gd name="T66" fmla="*/ 12 w 82"/>
                <a:gd name="T67" fmla="*/ 230 h 416"/>
                <a:gd name="T68" fmla="*/ 14 w 82"/>
                <a:gd name="T69" fmla="*/ 216 h 416"/>
                <a:gd name="T70" fmla="*/ 10 w 82"/>
                <a:gd name="T71" fmla="*/ 170 h 416"/>
                <a:gd name="T72" fmla="*/ 6 w 82"/>
                <a:gd name="T73" fmla="*/ 160 h 416"/>
                <a:gd name="T74" fmla="*/ 2 w 82"/>
                <a:gd name="T75" fmla="*/ 148 h 416"/>
                <a:gd name="T76" fmla="*/ 2 w 82"/>
                <a:gd name="T77" fmla="*/ 140 h 416"/>
                <a:gd name="T78" fmla="*/ 10 w 82"/>
                <a:gd name="T79" fmla="*/ 122 h 416"/>
                <a:gd name="T80" fmla="*/ 12 w 82"/>
                <a:gd name="T81" fmla="*/ 114 h 416"/>
                <a:gd name="T82" fmla="*/ 10 w 82"/>
                <a:gd name="T83" fmla="*/ 84 h 416"/>
                <a:gd name="T84" fmla="*/ 6 w 82"/>
                <a:gd name="T85" fmla="*/ 46 h 416"/>
                <a:gd name="T86" fmla="*/ 8 w 82"/>
                <a:gd name="T87" fmla="*/ 32 h 416"/>
                <a:gd name="T88" fmla="*/ 18 w 82"/>
                <a:gd name="T89" fmla="*/ 16 h 416"/>
                <a:gd name="T90" fmla="*/ 42 w 82"/>
                <a:gd name="T91" fmla="*/ 6 h 416"/>
                <a:gd name="T92" fmla="*/ 52 w 82"/>
                <a:gd name="T93" fmla="*/ 0 h 41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2" h="416">
                  <a:moveTo>
                    <a:pt x="64" y="12"/>
                  </a:moveTo>
                  <a:lnTo>
                    <a:pt x="64" y="12"/>
                  </a:lnTo>
                  <a:lnTo>
                    <a:pt x="44" y="28"/>
                  </a:lnTo>
                  <a:lnTo>
                    <a:pt x="38" y="36"/>
                  </a:lnTo>
                  <a:lnTo>
                    <a:pt x="34" y="44"/>
                  </a:lnTo>
                  <a:lnTo>
                    <a:pt x="34" y="50"/>
                  </a:lnTo>
                  <a:lnTo>
                    <a:pt x="34" y="56"/>
                  </a:lnTo>
                  <a:lnTo>
                    <a:pt x="38" y="68"/>
                  </a:lnTo>
                  <a:lnTo>
                    <a:pt x="42" y="84"/>
                  </a:lnTo>
                  <a:lnTo>
                    <a:pt x="44" y="92"/>
                  </a:lnTo>
                  <a:lnTo>
                    <a:pt x="44" y="102"/>
                  </a:lnTo>
                  <a:lnTo>
                    <a:pt x="38" y="126"/>
                  </a:lnTo>
                  <a:lnTo>
                    <a:pt x="34" y="140"/>
                  </a:lnTo>
                  <a:lnTo>
                    <a:pt x="32" y="148"/>
                  </a:lnTo>
                  <a:lnTo>
                    <a:pt x="30" y="158"/>
                  </a:lnTo>
                  <a:lnTo>
                    <a:pt x="32" y="172"/>
                  </a:lnTo>
                  <a:lnTo>
                    <a:pt x="36" y="186"/>
                  </a:lnTo>
                  <a:lnTo>
                    <a:pt x="40" y="198"/>
                  </a:lnTo>
                  <a:lnTo>
                    <a:pt x="40" y="212"/>
                  </a:lnTo>
                  <a:lnTo>
                    <a:pt x="38" y="226"/>
                  </a:lnTo>
                  <a:lnTo>
                    <a:pt x="34" y="240"/>
                  </a:lnTo>
                  <a:lnTo>
                    <a:pt x="30" y="254"/>
                  </a:lnTo>
                  <a:lnTo>
                    <a:pt x="28" y="268"/>
                  </a:lnTo>
                  <a:lnTo>
                    <a:pt x="30" y="276"/>
                  </a:lnTo>
                  <a:lnTo>
                    <a:pt x="32" y="282"/>
                  </a:lnTo>
                  <a:lnTo>
                    <a:pt x="40" y="292"/>
                  </a:lnTo>
                  <a:lnTo>
                    <a:pt x="48" y="304"/>
                  </a:lnTo>
                  <a:lnTo>
                    <a:pt x="52" y="310"/>
                  </a:lnTo>
                  <a:lnTo>
                    <a:pt x="54" y="316"/>
                  </a:lnTo>
                  <a:lnTo>
                    <a:pt x="56" y="328"/>
                  </a:lnTo>
                  <a:lnTo>
                    <a:pt x="56" y="342"/>
                  </a:lnTo>
                  <a:lnTo>
                    <a:pt x="56" y="354"/>
                  </a:lnTo>
                  <a:lnTo>
                    <a:pt x="60" y="366"/>
                  </a:lnTo>
                  <a:lnTo>
                    <a:pt x="66" y="380"/>
                  </a:lnTo>
                  <a:lnTo>
                    <a:pt x="74" y="390"/>
                  </a:lnTo>
                  <a:lnTo>
                    <a:pt x="80" y="402"/>
                  </a:lnTo>
                  <a:lnTo>
                    <a:pt x="82" y="408"/>
                  </a:lnTo>
                  <a:lnTo>
                    <a:pt x="82" y="416"/>
                  </a:lnTo>
                  <a:lnTo>
                    <a:pt x="64" y="394"/>
                  </a:lnTo>
                  <a:lnTo>
                    <a:pt x="50" y="370"/>
                  </a:lnTo>
                  <a:lnTo>
                    <a:pt x="46" y="364"/>
                  </a:lnTo>
                  <a:lnTo>
                    <a:pt x="42" y="356"/>
                  </a:lnTo>
                  <a:lnTo>
                    <a:pt x="40" y="342"/>
                  </a:lnTo>
                  <a:lnTo>
                    <a:pt x="38" y="328"/>
                  </a:lnTo>
                  <a:lnTo>
                    <a:pt x="36" y="312"/>
                  </a:lnTo>
                  <a:lnTo>
                    <a:pt x="32" y="306"/>
                  </a:lnTo>
                  <a:lnTo>
                    <a:pt x="28" y="302"/>
                  </a:lnTo>
                  <a:lnTo>
                    <a:pt x="20" y="294"/>
                  </a:lnTo>
                  <a:lnTo>
                    <a:pt x="12" y="288"/>
                  </a:lnTo>
                  <a:lnTo>
                    <a:pt x="8" y="284"/>
                  </a:lnTo>
                  <a:lnTo>
                    <a:pt x="4" y="278"/>
                  </a:lnTo>
                  <a:lnTo>
                    <a:pt x="0" y="272"/>
                  </a:lnTo>
                  <a:lnTo>
                    <a:pt x="0" y="266"/>
                  </a:lnTo>
                  <a:lnTo>
                    <a:pt x="0" y="260"/>
                  </a:lnTo>
                  <a:lnTo>
                    <a:pt x="2" y="254"/>
                  </a:lnTo>
                  <a:lnTo>
                    <a:pt x="8" y="242"/>
                  </a:lnTo>
                  <a:lnTo>
                    <a:pt x="12" y="230"/>
                  </a:lnTo>
                  <a:lnTo>
                    <a:pt x="14" y="216"/>
                  </a:lnTo>
                  <a:lnTo>
                    <a:pt x="14" y="200"/>
                  </a:lnTo>
                  <a:lnTo>
                    <a:pt x="10" y="170"/>
                  </a:lnTo>
                  <a:lnTo>
                    <a:pt x="6" y="160"/>
                  </a:lnTo>
                  <a:lnTo>
                    <a:pt x="4" y="154"/>
                  </a:lnTo>
                  <a:lnTo>
                    <a:pt x="2" y="148"/>
                  </a:lnTo>
                  <a:lnTo>
                    <a:pt x="2" y="140"/>
                  </a:lnTo>
                  <a:lnTo>
                    <a:pt x="4" y="136"/>
                  </a:lnTo>
                  <a:lnTo>
                    <a:pt x="10" y="122"/>
                  </a:lnTo>
                  <a:lnTo>
                    <a:pt x="12" y="114"/>
                  </a:lnTo>
                  <a:lnTo>
                    <a:pt x="12" y="104"/>
                  </a:lnTo>
                  <a:lnTo>
                    <a:pt x="10" y="84"/>
                  </a:lnTo>
                  <a:lnTo>
                    <a:pt x="8" y="62"/>
                  </a:lnTo>
                  <a:lnTo>
                    <a:pt x="6" y="46"/>
                  </a:lnTo>
                  <a:lnTo>
                    <a:pt x="8" y="32"/>
                  </a:lnTo>
                  <a:lnTo>
                    <a:pt x="12" y="24"/>
                  </a:lnTo>
                  <a:lnTo>
                    <a:pt x="18" y="16"/>
                  </a:lnTo>
                  <a:lnTo>
                    <a:pt x="26" y="12"/>
                  </a:lnTo>
                  <a:lnTo>
                    <a:pt x="42" y="6"/>
                  </a:lnTo>
                  <a:lnTo>
                    <a:pt x="48" y="4"/>
                  </a:lnTo>
                  <a:lnTo>
                    <a:pt x="52" y="0"/>
                  </a:lnTo>
                  <a:lnTo>
                    <a:pt x="64" y="12"/>
                  </a:lnTo>
                  <a:close/>
                </a:path>
              </a:pathLst>
            </a:custGeom>
            <a:solidFill>
              <a:srgbClr val="FCD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3" name="Freeform 617">
              <a:extLst>
                <a:ext uri="{FF2B5EF4-FFF2-40B4-BE49-F238E27FC236}">
                  <a16:creationId xmlns:a16="http://schemas.microsoft.com/office/drawing/2014/main" id="{0F9CD8D3-2E76-45ED-BEAE-E8DD14254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362"/>
              <a:ext cx="82" cy="416"/>
            </a:xfrm>
            <a:custGeom>
              <a:avLst/>
              <a:gdLst>
                <a:gd name="T0" fmla="*/ 64 w 82"/>
                <a:gd name="T1" fmla="*/ 12 h 416"/>
                <a:gd name="T2" fmla="*/ 38 w 82"/>
                <a:gd name="T3" fmla="*/ 36 h 416"/>
                <a:gd name="T4" fmla="*/ 34 w 82"/>
                <a:gd name="T5" fmla="*/ 44 h 416"/>
                <a:gd name="T6" fmla="*/ 34 w 82"/>
                <a:gd name="T7" fmla="*/ 56 h 416"/>
                <a:gd name="T8" fmla="*/ 42 w 82"/>
                <a:gd name="T9" fmla="*/ 84 h 416"/>
                <a:gd name="T10" fmla="*/ 44 w 82"/>
                <a:gd name="T11" fmla="*/ 102 h 416"/>
                <a:gd name="T12" fmla="*/ 38 w 82"/>
                <a:gd name="T13" fmla="*/ 126 h 416"/>
                <a:gd name="T14" fmla="*/ 32 w 82"/>
                <a:gd name="T15" fmla="*/ 148 h 416"/>
                <a:gd name="T16" fmla="*/ 30 w 82"/>
                <a:gd name="T17" fmla="*/ 158 h 416"/>
                <a:gd name="T18" fmla="*/ 36 w 82"/>
                <a:gd name="T19" fmla="*/ 186 h 416"/>
                <a:gd name="T20" fmla="*/ 40 w 82"/>
                <a:gd name="T21" fmla="*/ 212 h 416"/>
                <a:gd name="T22" fmla="*/ 38 w 82"/>
                <a:gd name="T23" fmla="*/ 226 h 416"/>
                <a:gd name="T24" fmla="*/ 30 w 82"/>
                <a:gd name="T25" fmla="*/ 254 h 416"/>
                <a:gd name="T26" fmla="*/ 28 w 82"/>
                <a:gd name="T27" fmla="*/ 268 h 416"/>
                <a:gd name="T28" fmla="*/ 32 w 82"/>
                <a:gd name="T29" fmla="*/ 282 h 416"/>
                <a:gd name="T30" fmla="*/ 48 w 82"/>
                <a:gd name="T31" fmla="*/ 304 h 416"/>
                <a:gd name="T32" fmla="*/ 54 w 82"/>
                <a:gd name="T33" fmla="*/ 316 h 416"/>
                <a:gd name="T34" fmla="*/ 56 w 82"/>
                <a:gd name="T35" fmla="*/ 328 h 416"/>
                <a:gd name="T36" fmla="*/ 56 w 82"/>
                <a:gd name="T37" fmla="*/ 354 h 416"/>
                <a:gd name="T38" fmla="*/ 60 w 82"/>
                <a:gd name="T39" fmla="*/ 366 h 416"/>
                <a:gd name="T40" fmla="*/ 74 w 82"/>
                <a:gd name="T41" fmla="*/ 390 h 416"/>
                <a:gd name="T42" fmla="*/ 82 w 82"/>
                <a:gd name="T43" fmla="*/ 408 h 416"/>
                <a:gd name="T44" fmla="*/ 82 w 82"/>
                <a:gd name="T45" fmla="*/ 416 h 416"/>
                <a:gd name="T46" fmla="*/ 50 w 82"/>
                <a:gd name="T47" fmla="*/ 370 h 416"/>
                <a:gd name="T48" fmla="*/ 46 w 82"/>
                <a:gd name="T49" fmla="*/ 364 h 416"/>
                <a:gd name="T50" fmla="*/ 40 w 82"/>
                <a:gd name="T51" fmla="*/ 342 h 416"/>
                <a:gd name="T52" fmla="*/ 36 w 82"/>
                <a:gd name="T53" fmla="*/ 312 h 416"/>
                <a:gd name="T54" fmla="*/ 32 w 82"/>
                <a:gd name="T55" fmla="*/ 306 h 416"/>
                <a:gd name="T56" fmla="*/ 20 w 82"/>
                <a:gd name="T57" fmla="*/ 294 h 416"/>
                <a:gd name="T58" fmla="*/ 8 w 82"/>
                <a:gd name="T59" fmla="*/ 284 h 416"/>
                <a:gd name="T60" fmla="*/ 4 w 82"/>
                <a:gd name="T61" fmla="*/ 278 h 416"/>
                <a:gd name="T62" fmla="*/ 0 w 82"/>
                <a:gd name="T63" fmla="*/ 266 h 416"/>
                <a:gd name="T64" fmla="*/ 2 w 82"/>
                <a:gd name="T65" fmla="*/ 254 h 416"/>
                <a:gd name="T66" fmla="*/ 12 w 82"/>
                <a:gd name="T67" fmla="*/ 230 h 416"/>
                <a:gd name="T68" fmla="*/ 14 w 82"/>
                <a:gd name="T69" fmla="*/ 216 h 416"/>
                <a:gd name="T70" fmla="*/ 10 w 82"/>
                <a:gd name="T71" fmla="*/ 170 h 416"/>
                <a:gd name="T72" fmla="*/ 6 w 82"/>
                <a:gd name="T73" fmla="*/ 160 h 416"/>
                <a:gd name="T74" fmla="*/ 2 w 82"/>
                <a:gd name="T75" fmla="*/ 148 h 416"/>
                <a:gd name="T76" fmla="*/ 2 w 82"/>
                <a:gd name="T77" fmla="*/ 140 h 416"/>
                <a:gd name="T78" fmla="*/ 10 w 82"/>
                <a:gd name="T79" fmla="*/ 122 h 416"/>
                <a:gd name="T80" fmla="*/ 12 w 82"/>
                <a:gd name="T81" fmla="*/ 114 h 416"/>
                <a:gd name="T82" fmla="*/ 10 w 82"/>
                <a:gd name="T83" fmla="*/ 84 h 416"/>
                <a:gd name="T84" fmla="*/ 6 w 82"/>
                <a:gd name="T85" fmla="*/ 46 h 416"/>
                <a:gd name="T86" fmla="*/ 8 w 82"/>
                <a:gd name="T87" fmla="*/ 32 h 416"/>
                <a:gd name="T88" fmla="*/ 18 w 82"/>
                <a:gd name="T89" fmla="*/ 16 h 416"/>
                <a:gd name="T90" fmla="*/ 42 w 82"/>
                <a:gd name="T91" fmla="*/ 6 h 416"/>
                <a:gd name="T92" fmla="*/ 52 w 82"/>
                <a:gd name="T93" fmla="*/ 0 h 41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2" h="416">
                  <a:moveTo>
                    <a:pt x="64" y="12"/>
                  </a:moveTo>
                  <a:lnTo>
                    <a:pt x="64" y="12"/>
                  </a:lnTo>
                  <a:lnTo>
                    <a:pt x="44" y="28"/>
                  </a:lnTo>
                  <a:lnTo>
                    <a:pt x="38" y="36"/>
                  </a:lnTo>
                  <a:lnTo>
                    <a:pt x="34" y="44"/>
                  </a:lnTo>
                  <a:lnTo>
                    <a:pt x="34" y="50"/>
                  </a:lnTo>
                  <a:lnTo>
                    <a:pt x="34" y="56"/>
                  </a:lnTo>
                  <a:lnTo>
                    <a:pt x="38" y="68"/>
                  </a:lnTo>
                  <a:lnTo>
                    <a:pt x="42" y="84"/>
                  </a:lnTo>
                  <a:lnTo>
                    <a:pt x="44" y="92"/>
                  </a:lnTo>
                  <a:lnTo>
                    <a:pt x="44" y="102"/>
                  </a:lnTo>
                  <a:lnTo>
                    <a:pt x="38" y="126"/>
                  </a:lnTo>
                  <a:lnTo>
                    <a:pt x="34" y="140"/>
                  </a:lnTo>
                  <a:lnTo>
                    <a:pt x="32" y="148"/>
                  </a:lnTo>
                  <a:lnTo>
                    <a:pt x="30" y="158"/>
                  </a:lnTo>
                  <a:lnTo>
                    <a:pt x="32" y="172"/>
                  </a:lnTo>
                  <a:lnTo>
                    <a:pt x="36" y="186"/>
                  </a:lnTo>
                  <a:lnTo>
                    <a:pt x="40" y="198"/>
                  </a:lnTo>
                  <a:lnTo>
                    <a:pt x="40" y="212"/>
                  </a:lnTo>
                  <a:lnTo>
                    <a:pt x="38" y="226"/>
                  </a:lnTo>
                  <a:lnTo>
                    <a:pt x="34" y="240"/>
                  </a:lnTo>
                  <a:lnTo>
                    <a:pt x="30" y="254"/>
                  </a:lnTo>
                  <a:lnTo>
                    <a:pt x="28" y="268"/>
                  </a:lnTo>
                  <a:lnTo>
                    <a:pt x="30" y="276"/>
                  </a:lnTo>
                  <a:lnTo>
                    <a:pt x="32" y="282"/>
                  </a:lnTo>
                  <a:lnTo>
                    <a:pt x="40" y="292"/>
                  </a:lnTo>
                  <a:lnTo>
                    <a:pt x="48" y="304"/>
                  </a:lnTo>
                  <a:lnTo>
                    <a:pt x="52" y="310"/>
                  </a:lnTo>
                  <a:lnTo>
                    <a:pt x="54" y="316"/>
                  </a:lnTo>
                  <a:lnTo>
                    <a:pt x="56" y="328"/>
                  </a:lnTo>
                  <a:lnTo>
                    <a:pt x="56" y="342"/>
                  </a:lnTo>
                  <a:lnTo>
                    <a:pt x="56" y="354"/>
                  </a:lnTo>
                  <a:lnTo>
                    <a:pt x="60" y="366"/>
                  </a:lnTo>
                  <a:lnTo>
                    <a:pt x="66" y="380"/>
                  </a:lnTo>
                  <a:lnTo>
                    <a:pt x="74" y="390"/>
                  </a:lnTo>
                  <a:lnTo>
                    <a:pt x="80" y="402"/>
                  </a:lnTo>
                  <a:lnTo>
                    <a:pt x="82" y="408"/>
                  </a:lnTo>
                  <a:lnTo>
                    <a:pt x="82" y="416"/>
                  </a:lnTo>
                  <a:lnTo>
                    <a:pt x="64" y="394"/>
                  </a:lnTo>
                  <a:lnTo>
                    <a:pt x="50" y="370"/>
                  </a:lnTo>
                  <a:lnTo>
                    <a:pt x="46" y="364"/>
                  </a:lnTo>
                  <a:lnTo>
                    <a:pt x="42" y="356"/>
                  </a:lnTo>
                  <a:lnTo>
                    <a:pt x="40" y="342"/>
                  </a:lnTo>
                  <a:lnTo>
                    <a:pt x="38" y="328"/>
                  </a:lnTo>
                  <a:lnTo>
                    <a:pt x="36" y="312"/>
                  </a:lnTo>
                  <a:lnTo>
                    <a:pt x="32" y="306"/>
                  </a:lnTo>
                  <a:lnTo>
                    <a:pt x="28" y="302"/>
                  </a:lnTo>
                  <a:lnTo>
                    <a:pt x="20" y="294"/>
                  </a:lnTo>
                  <a:lnTo>
                    <a:pt x="12" y="288"/>
                  </a:lnTo>
                  <a:lnTo>
                    <a:pt x="8" y="284"/>
                  </a:lnTo>
                  <a:lnTo>
                    <a:pt x="4" y="278"/>
                  </a:lnTo>
                  <a:lnTo>
                    <a:pt x="0" y="272"/>
                  </a:lnTo>
                  <a:lnTo>
                    <a:pt x="0" y="266"/>
                  </a:lnTo>
                  <a:lnTo>
                    <a:pt x="0" y="260"/>
                  </a:lnTo>
                  <a:lnTo>
                    <a:pt x="2" y="254"/>
                  </a:lnTo>
                  <a:lnTo>
                    <a:pt x="8" y="242"/>
                  </a:lnTo>
                  <a:lnTo>
                    <a:pt x="12" y="230"/>
                  </a:lnTo>
                  <a:lnTo>
                    <a:pt x="14" y="216"/>
                  </a:lnTo>
                  <a:lnTo>
                    <a:pt x="14" y="200"/>
                  </a:lnTo>
                  <a:lnTo>
                    <a:pt x="10" y="170"/>
                  </a:lnTo>
                  <a:lnTo>
                    <a:pt x="6" y="160"/>
                  </a:lnTo>
                  <a:lnTo>
                    <a:pt x="4" y="154"/>
                  </a:lnTo>
                  <a:lnTo>
                    <a:pt x="2" y="148"/>
                  </a:lnTo>
                  <a:lnTo>
                    <a:pt x="2" y="140"/>
                  </a:lnTo>
                  <a:lnTo>
                    <a:pt x="4" y="136"/>
                  </a:lnTo>
                  <a:lnTo>
                    <a:pt x="10" y="122"/>
                  </a:lnTo>
                  <a:lnTo>
                    <a:pt x="12" y="114"/>
                  </a:lnTo>
                  <a:lnTo>
                    <a:pt x="12" y="104"/>
                  </a:lnTo>
                  <a:lnTo>
                    <a:pt x="10" y="84"/>
                  </a:lnTo>
                  <a:lnTo>
                    <a:pt x="8" y="62"/>
                  </a:lnTo>
                  <a:lnTo>
                    <a:pt x="6" y="46"/>
                  </a:lnTo>
                  <a:lnTo>
                    <a:pt x="8" y="32"/>
                  </a:lnTo>
                  <a:lnTo>
                    <a:pt x="12" y="24"/>
                  </a:lnTo>
                  <a:lnTo>
                    <a:pt x="18" y="16"/>
                  </a:lnTo>
                  <a:lnTo>
                    <a:pt x="26" y="12"/>
                  </a:lnTo>
                  <a:lnTo>
                    <a:pt x="42" y="6"/>
                  </a:lnTo>
                  <a:lnTo>
                    <a:pt x="48" y="4"/>
                  </a:lnTo>
                  <a:lnTo>
                    <a:pt x="5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4" name="Freeform 618">
              <a:extLst>
                <a:ext uri="{FF2B5EF4-FFF2-40B4-BE49-F238E27FC236}">
                  <a16:creationId xmlns:a16="http://schemas.microsoft.com/office/drawing/2014/main" id="{1F7CA37E-5AA6-4D21-BB81-3736BD277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888"/>
              <a:ext cx="150" cy="58"/>
            </a:xfrm>
            <a:custGeom>
              <a:avLst/>
              <a:gdLst>
                <a:gd name="T0" fmla="*/ 0 w 150"/>
                <a:gd name="T1" fmla="*/ 32 h 58"/>
                <a:gd name="T2" fmla="*/ 0 w 150"/>
                <a:gd name="T3" fmla="*/ 32 h 58"/>
                <a:gd name="T4" fmla="*/ 44 w 150"/>
                <a:gd name="T5" fmla="*/ 36 h 58"/>
                <a:gd name="T6" fmla="*/ 68 w 150"/>
                <a:gd name="T7" fmla="*/ 36 h 58"/>
                <a:gd name="T8" fmla="*/ 90 w 150"/>
                <a:gd name="T9" fmla="*/ 36 h 58"/>
                <a:gd name="T10" fmla="*/ 90 w 150"/>
                <a:gd name="T11" fmla="*/ 36 h 58"/>
                <a:gd name="T12" fmla="*/ 100 w 150"/>
                <a:gd name="T13" fmla="*/ 32 h 58"/>
                <a:gd name="T14" fmla="*/ 106 w 150"/>
                <a:gd name="T15" fmla="*/ 30 h 58"/>
                <a:gd name="T16" fmla="*/ 108 w 150"/>
                <a:gd name="T17" fmla="*/ 24 h 58"/>
                <a:gd name="T18" fmla="*/ 108 w 150"/>
                <a:gd name="T19" fmla="*/ 24 h 58"/>
                <a:gd name="T20" fmla="*/ 110 w 150"/>
                <a:gd name="T21" fmla="*/ 20 h 58"/>
                <a:gd name="T22" fmla="*/ 110 w 150"/>
                <a:gd name="T23" fmla="*/ 16 h 58"/>
                <a:gd name="T24" fmla="*/ 106 w 150"/>
                <a:gd name="T25" fmla="*/ 10 h 58"/>
                <a:gd name="T26" fmla="*/ 100 w 150"/>
                <a:gd name="T27" fmla="*/ 4 h 58"/>
                <a:gd name="T28" fmla="*/ 94 w 150"/>
                <a:gd name="T29" fmla="*/ 0 h 58"/>
                <a:gd name="T30" fmla="*/ 94 w 150"/>
                <a:gd name="T31" fmla="*/ 0 h 58"/>
                <a:gd name="T32" fmla="*/ 122 w 150"/>
                <a:gd name="T33" fmla="*/ 6 h 58"/>
                <a:gd name="T34" fmla="*/ 136 w 150"/>
                <a:gd name="T35" fmla="*/ 10 h 58"/>
                <a:gd name="T36" fmla="*/ 142 w 150"/>
                <a:gd name="T37" fmla="*/ 12 h 58"/>
                <a:gd name="T38" fmla="*/ 146 w 150"/>
                <a:gd name="T39" fmla="*/ 16 h 58"/>
                <a:gd name="T40" fmla="*/ 146 w 150"/>
                <a:gd name="T41" fmla="*/ 16 h 58"/>
                <a:gd name="T42" fmla="*/ 150 w 150"/>
                <a:gd name="T43" fmla="*/ 20 h 58"/>
                <a:gd name="T44" fmla="*/ 150 w 150"/>
                <a:gd name="T45" fmla="*/ 26 h 58"/>
                <a:gd name="T46" fmla="*/ 150 w 150"/>
                <a:gd name="T47" fmla="*/ 30 h 58"/>
                <a:gd name="T48" fmla="*/ 148 w 150"/>
                <a:gd name="T49" fmla="*/ 34 h 58"/>
                <a:gd name="T50" fmla="*/ 138 w 150"/>
                <a:gd name="T51" fmla="*/ 42 h 58"/>
                <a:gd name="T52" fmla="*/ 130 w 150"/>
                <a:gd name="T53" fmla="*/ 50 h 58"/>
                <a:gd name="T54" fmla="*/ 130 w 150"/>
                <a:gd name="T55" fmla="*/ 50 h 58"/>
                <a:gd name="T56" fmla="*/ 116 w 150"/>
                <a:gd name="T57" fmla="*/ 56 h 58"/>
                <a:gd name="T58" fmla="*/ 100 w 150"/>
                <a:gd name="T59" fmla="*/ 58 h 58"/>
                <a:gd name="T60" fmla="*/ 86 w 150"/>
                <a:gd name="T61" fmla="*/ 58 h 58"/>
                <a:gd name="T62" fmla="*/ 70 w 150"/>
                <a:gd name="T63" fmla="*/ 56 h 58"/>
                <a:gd name="T64" fmla="*/ 54 w 150"/>
                <a:gd name="T65" fmla="*/ 52 h 58"/>
                <a:gd name="T66" fmla="*/ 40 w 150"/>
                <a:gd name="T67" fmla="*/ 46 h 58"/>
                <a:gd name="T68" fmla="*/ 12 w 150"/>
                <a:gd name="T69" fmla="*/ 36 h 58"/>
                <a:gd name="T70" fmla="*/ 0 w 150"/>
                <a:gd name="T71" fmla="*/ 32 h 5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0" h="58">
                  <a:moveTo>
                    <a:pt x="0" y="32"/>
                  </a:moveTo>
                  <a:lnTo>
                    <a:pt x="0" y="32"/>
                  </a:lnTo>
                  <a:lnTo>
                    <a:pt x="44" y="36"/>
                  </a:lnTo>
                  <a:lnTo>
                    <a:pt x="68" y="36"/>
                  </a:lnTo>
                  <a:lnTo>
                    <a:pt x="90" y="36"/>
                  </a:lnTo>
                  <a:lnTo>
                    <a:pt x="100" y="32"/>
                  </a:lnTo>
                  <a:lnTo>
                    <a:pt x="106" y="30"/>
                  </a:lnTo>
                  <a:lnTo>
                    <a:pt x="108" y="24"/>
                  </a:lnTo>
                  <a:lnTo>
                    <a:pt x="110" y="20"/>
                  </a:lnTo>
                  <a:lnTo>
                    <a:pt x="110" y="16"/>
                  </a:lnTo>
                  <a:lnTo>
                    <a:pt x="106" y="10"/>
                  </a:lnTo>
                  <a:lnTo>
                    <a:pt x="100" y="4"/>
                  </a:lnTo>
                  <a:lnTo>
                    <a:pt x="94" y="0"/>
                  </a:lnTo>
                  <a:lnTo>
                    <a:pt x="122" y="6"/>
                  </a:lnTo>
                  <a:lnTo>
                    <a:pt x="136" y="10"/>
                  </a:lnTo>
                  <a:lnTo>
                    <a:pt x="142" y="12"/>
                  </a:lnTo>
                  <a:lnTo>
                    <a:pt x="146" y="16"/>
                  </a:lnTo>
                  <a:lnTo>
                    <a:pt x="150" y="20"/>
                  </a:lnTo>
                  <a:lnTo>
                    <a:pt x="150" y="26"/>
                  </a:lnTo>
                  <a:lnTo>
                    <a:pt x="150" y="30"/>
                  </a:lnTo>
                  <a:lnTo>
                    <a:pt x="148" y="34"/>
                  </a:lnTo>
                  <a:lnTo>
                    <a:pt x="138" y="42"/>
                  </a:lnTo>
                  <a:lnTo>
                    <a:pt x="130" y="50"/>
                  </a:lnTo>
                  <a:lnTo>
                    <a:pt x="116" y="56"/>
                  </a:lnTo>
                  <a:lnTo>
                    <a:pt x="100" y="58"/>
                  </a:lnTo>
                  <a:lnTo>
                    <a:pt x="86" y="58"/>
                  </a:lnTo>
                  <a:lnTo>
                    <a:pt x="70" y="56"/>
                  </a:lnTo>
                  <a:lnTo>
                    <a:pt x="54" y="52"/>
                  </a:lnTo>
                  <a:lnTo>
                    <a:pt x="40" y="46"/>
                  </a:lnTo>
                  <a:lnTo>
                    <a:pt x="12" y="36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FCD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5" name="Freeform 619">
              <a:extLst>
                <a:ext uri="{FF2B5EF4-FFF2-40B4-BE49-F238E27FC236}">
                  <a16:creationId xmlns:a16="http://schemas.microsoft.com/office/drawing/2014/main" id="{4299A733-337F-469F-99A4-4E7F59620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888"/>
              <a:ext cx="150" cy="58"/>
            </a:xfrm>
            <a:custGeom>
              <a:avLst/>
              <a:gdLst>
                <a:gd name="T0" fmla="*/ 0 w 150"/>
                <a:gd name="T1" fmla="*/ 32 h 58"/>
                <a:gd name="T2" fmla="*/ 0 w 150"/>
                <a:gd name="T3" fmla="*/ 32 h 58"/>
                <a:gd name="T4" fmla="*/ 44 w 150"/>
                <a:gd name="T5" fmla="*/ 36 h 58"/>
                <a:gd name="T6" fmla="*/ 68 w 150"/>
                <a:gd name="T7" fmla="*/ 36 h 58"/>
                <a:gd name="T8" fmla="*/ 90 w 150"/>
                <a:gd name="T9" fmla="*/ 36 h 58"/>
                <a:gd name="T10" fmla="*/ 90 w 150"/>
                <a:gd name="T11" fmla="*/ 36 h 58"/>
                <a:gd name="T12" fmla="*/ 100 w 150"/>
                <a:gd name="T13" fmla="*/ 32 h 58"/>
                <a:gd name="T14" fmla="*/ 106 w 150"/>
                <a:gd name="T15" fmla="*/ 30 h 58"/>
                <a:gd name="T16" fmla="*/ 108 w 150"/>
                <a:gd name="T17" fmla="*/ 24 h 58"/>
                <a:gd name="T18" fmla="*/ 108 w 150"/>
                <a:gd name="T19" fmla="*/ 24 h 58"/>
                <a:gd name="T20" fmla="*/ 110 w 150"/>
                <a:gd name="T21" fmla="*/ 20 h 58"/>
                <a:gd name="T22" fmla="*/ 110 w 150"/>
                <a:gd name="T23" fmla="*/ 16 h 58"/>
                <a:gd name="T24" fmla="*/ 106 w 150"/>
                <a:gd name="T25" fmla="*/ 10 h 58"/>
                <a:gd name="T26" fmla="*/ 100 w 150"/>
                <a:gd name="T27" fmla="*/ 4 h 58"/>
                <a:gd name="T28" fmla="*/ 94 w 150"/>
                <a:gd name="T29" fmla="*/ 0 h 58"/>
                <a:gd name="T30" fmla="*/ 94 w 150"/>
                <a:gd name="T31" fmla="*/ 0 h 58"/>
                <a:gd name="T32" fmla="*/ 122 w 150"/>
                <a:gd name="T33" fmla="*/ 6 h 58"/>
                <a:gd name="T34" fmla="*/ 136 w 150"/>
                <a:gd name="T35" fmla="*/ 10 h 58"/>
                <a:gd name="T36" fmla="*/ 142 w 150"/>
                <a:gd name="T37" fmla="*/ 12 h 58"/>
                <a:gd name="T38" fmla="*/ 146 w 150"/>
                <a:gd name="T39" fmla="*/ 16 h 58"/>
                <a:gd name="T40" fmla="*/ 146 w 150"/>
                <a:gd name="T41" fmla="*/ 16 h 58"/>
                <a:gd name="T42" fmla="*/ 150 w 150"/>
                <a:gd name="T43" fmla="*/ 20 h 58"/>
                <a:gd name="T44" fmla="*/ 150 w 150"/>
                <a:gd name="T45" fmla="*/ 26 h 58"/>
                <a:gd name="T46" fmla="*/ 150 w 150"/>
                <a:gd name="T47" fmla="*/ 30 h 58"/>
                <a:gd name="T48" fmla="*/ 148 w 150"/>
                <a:gd name="T49" fmla="*/ 34 h 58"/>
                <a:gd name="T50" fmla="*/ 138 w 150"/>
                <a:gd name="T51" fmla="*/ 42 h 58"/>
                <a:gd name="T52" fmla="*/ 130 w 150"/>
                <a:gd name="T53" fmla="*/ 50 h 58"/>
                <a:gd name="T54" fmla="*/ 130 w 150"/>
                <a:gd name="T55" fmla="*/ 50 h 58"/>
                <a:gd name="T56" fmla="*/ 116 w 150"/>
                <a:gd name="T57" fmla="*/ 56 h 58"/>
                <a:gd name="T58" fmla="*/ 100 w 150"/>
                <a:gd name="T59" fmla="*/ 58 h 58"/>
                <a:gd name="T60" fmla="*/ 86 w 150"/>
                <a:gd name="T61" fmla="*/ 58 h 58"/>
                <a:gd name="T62" fmla="*/ 70 w 150"/>
                <a:gd name="T63" fmla="*/ 56 h 58"/>
                <a:gd name="T64" fmla="*/ 54 w 150"/>
                <a:gd name="T65" fmla="*/ 52 h 58"/>
                <a:gd name="T66" fmla="*/ 40 w 150"/>
                <a:gd name="T67" fmla="*/ 46 h 58"/>
                <a:gd name="T68" fmla="*/ 12 w 150"/>
                <a:gd name="T69" fmla="*/ 36 h 5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50" h="58">
                  <a:moveTo>
                    <a:pt x="0" y="32"/>
                  </a:moveTo>
                  <a:lnTo>
                    <a:pt x="0" y="32"/>
                  </a:lnTo>
                  <a:lnTo>
                    <a:pt x="44" y="36"/>
                  </a:lnTo>
                  <a:lnTo>
                    <a:pt x="68" y="36"/>
                  </a:lnTo>
                  <a:lnTo>
                    <a:pt x="90" y="36"/>
                  </a:lnTo>
                  <a:lnTo>
                    <a:pt x="100" y="32"/>
                  </a:lnTo>
                  <a:lnTo>
                    <a:pt x="106" y="30"/>
                  </a:lnTo>
                  <a:lnTo>
                    <a:pt x="108" y="24"/>
                  </a:lnTo>
                  <a:lnTo>
                    <a:pt x="110" y="20"/>
                  </a:lnTo>
                  <a:lnTo>
                    <a:pt x="110" y="16"/>
                  </a:lnTo>
                  <a:lnTo>
                    <a:pt x="106" y="10"/>
                  </a:lnTo>
                  <a:lnTo>
                    <a:pt x="100" y="4"/>
                  </a:lnTo>
                  <a:lnTo>
                    <a:pt x="94" y="0"/>
                  </a:lnTo>
                  <a:lnTo>
                    <a:pt x="122" y="6"/>
                  </a:lnTo>
                  <a:lnTo>
                    <a:pt x="136" y="10"/>
                  </a:lnTo>
                  <a:lnTo>
                    <a:pt x="142" y="12"/>
                  </a:lnTo>
                  <a:lnTo>
                    <a:pt x="146" y="16"/>
                  </a:lnTo>
                  <a:lnTo>
                    <a:pt x="150" y="20"/>
                  </a:lnTo>
                  <a:lnTo>
                    <a:pt x="150" y="26"/>
                  </a:lnTo>
                  <a:lnTo>
                    <a:pt x="150" y="30"/>
                  </a:lnTo>
                  <a:lnTo>
                    <a:pt x="148" y="34"/>
                  </a:lnTo>
                  <a:lnTo>
                    <a:pt x="138" y="42"/>
                  </a:lnTo>
                  <a:lnTo>
                    <a:pt x="130" y="50"/>
                  </a:lnTo>
                  <a:lnTo>
                    <a:pt x="116" y="56"/>
                  </a:lnTo>
                  <a:lnTo>
                    <a:pt x="100" y="58"/>
                  </a:lnTo>
                  <a:lnTo>
                    <a:pt x="86" y="58"/>
                  </a:lnTo>
                  <a:lnTo>
                    <a:pt x="70" y="56"/>
                  </a:lnTo>
                  <a:lnTo>
                    <a:pt x="54" y="52"/>
                  </a:lnTo>
                  <a:lnTo>
                    <a:pt x="40" y="46"/>
                  </a:lnTo>
                  <a:lnTo>
                    <a:pt x="12" y="3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6" name="Freeform 620">
              <a:extLst>
                <a:ext uri="{FF2B5EF4-FFF2-40B4-BE49-F238E27FC236}">
                  <a16:creationId xmlns:a16="http://schemas.microsoft.com/office/drawing/2014/main" id="{9F1C0D2E-2434-40D8-9422-3E22F235D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2252"/>
              <a:ext cx="304" cy="688"/>
            </a:xfrm>
            <a:custGeom>
              <a:avLst/>
              <a:gdLst>
                <a:gd name="T0" fmla="*/ 60 w 304"/>
                <a:gd name="T1" fmla="*/ 0 h 688"/>
                <a:gd name="T2" fmla="*/ 42 w 304"/>
                <a:gd name="T3" fmla="*/ 64 h 688"/>
                <a:gd name="T4" fmla="*/ 28 w 304"/>
                <a:gd name="T5" fmla="*/ 144 h 688"/>
                <a:gd name="T6" fmla="*/ 20 w 304"/>
                <a:gd name="T7" fmla="*/ 232 h 688"/>
                <a:gd name="T8" fmla="*/ 22 w 304"/>
                <a:gd name="T9" fmla="*/ 326 h 688"/>
                <a:gd name="T10" fmla="*/ 38 w 304"/>
                <a:gd name="T11" fmla="*/ 418 h 688"/>
                <a:gd name="T12" fmla="*/ 52 w 304"/>
                <a:gd name="T13" fmla="*/ 462 h 688"/>
                <a:gd name="T14" fmla="*/ 72 w 304"/>
                <a:gd name="T15" fmla="*/ 506 h 688"/>
                <a:gd name="T16" fmla="*/ 96 w 304"/>
                <a:gd name="T17" fmla="*/ 546 h 688"/>
                <a:gd name="T18" fmla="*/ 128 w 304"/>
                <a:gd name="T19" fmla="*/ 582 h 688"/>
                <a:gd name="T20" fmla="*/ 166 w 304"/>
                <a:gd name="T21" fmla="*/ 616 h 688"/>
                <a:gd name="T22" fmla="*/ 210 w 304"/>
                <a:gd name="T23" fmla="*/ 644 h 688"/>
                <a:gd name="T24" fmla="*/ 222 w 304"/>
                <a:gd name="T25" fmla="*/ 652 h 688"/>
                <a:gd name="T26" fmla="*/ 244 w 304"/>
                <a:gd name="T27" fmla="*/ 660 h 688"/>
                <a:gd name="T28" fmla="*/ 260 w 304"/>
                <a:gd name="T29" fmla="*/ 662 h 688"/>
                <a:gd name="T30" fmla="*/ 268 w 304"/>
                <a:gd name="T31" fmla="*/ 658 h 688"/>
                <a:gd name="T32" fmla="*/ 268 w 304"/>
                <a:gd name="T33" fmla="*/ 654 h 688"/>
                <a:gd name="T34" fmla="*/ 270 w 304"/>
                <a:gd name="T35" fmla="*/ 664 h 688"/>
                <a:gd name="T36" fmla="*/ 278 w 304"/>
                <a:gd name="T37" fmla="*/ 668 h 688"/>
                <a:gd name="T38" fmla="*/ 300 w 304"/>
                <a:gd name="T39" fmla="*/ 662 h 688"/>
                <a:gd name="T40" fmla="*/ 304 w 304"/>
                <a:gd name="T41" fmla="*/ 662 h 688"/>
                <a:gd name="T42" fmla="*/ 296 w 304"/>
                <a:gd name="T43" fmla="*/ 672 h 688"/>
                <a:gd name="T44" fmla="*/ 280 w 304"/>
                <a:gd name="T45" fmla="*/ 686 h 688"/>
                <a:gd name="T46" fmla="*/ 252 w 304"/>
                <a:gd name="T47" fmla="*/ 686 h 688"/>
                <a:gd name="T48" fmla="*/ 220 w 304"/>
                <a:gd name="T49" fmla="*/ 678 h 688"/>
                <a:gd name="T50" fmla="*/ 180 w 304"/>
                <a:gd name="T51" fmla="*/ 660 h 688"/>
                <a:gd name="T52" fmla="*/ 168 w 304"/>
                <a:gd name="T53" fmla="*/ 652 h 688"/>
                <a:gd name="T54" fmla="*/ 132 w 304"/>
                <a:gd name="T55" fmla="*/ 622 h 688"/>
                <a:gd name="T56" fmla="*/ 92 w 304"/>
                <a:gd name="T57" fmla="*/ 576 h 688"/>
                <a:gd name="T58" fmla="*/ 52 w 304"/>
                <a:gd name="T59" fmla="*/ 514 h 688"/>
                <a:gd name="T60" fmla="*/ 20 w 304"/>
                <a:gd name="T61" fmla="*/ 434 h 688"/>
                <a:gd name="T62" fmla="*/ 8 w 304"/>
                <a:gd name="T63" fmla="*/ 386 h 688"/>
                <a:gd name="T64" fmla="*/ 0 w 304"/>
                <a:gd name="T65" fmla="*/ 334 h 688"/>
                <a:gd name="T66" fmla="*/ 0 w 304"/>
                <a:gd name="T67" fmla="*/ 278 h 688"/>
                <a:gd name="T68" fmla="*/ 4 w 304"/>
                <a:gd name="T69" fmla="*/ 216 h 688"/>
                <a:gd name="T70" fmla="*/ 14 w 304"/>
                <a:gd name="T71" fmla="*/ 150 h 688"/>
                <a:gd name="T72" fmla="*/ 34 w 304"/>
                <a:gd name="T73" fmla="*/ 78 h 688"/>
                <a:gd name="T74" fmla="*/ 60 w 304"/>
                <a:gd name="T75" fmla="*/ 0 h 68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4" h="688">
                  <a:moveTo>
                    <a:pt x="60" y="0"/>
                  </a:moveTo>
                  <a:lnTo>
                    <a:pt x="60" y="0"/>
                  </a:lnTo>
                  <a:lnTo>
                    <a:pt x="52" y="30"/>
                  </a:lnTo>
                  <a:lnTo>
                    <a:pt x="42" y="64"/>
                  </a:lnTo>
                  <a:lnTo>
                    <a:pt x="34" y="102"/>
                  </a:lnTo>
                  <a:lnTo>
                    <a:pt x="28" y="144"/>
                  </a:lnTo>
                  <a:lnTo>
                    <a:pt x="22" y="188"/>
                  </a:lnTo>
                  <a:lnTo>
                    <a:pt x="20" y="232"/>
                  </a:lnTo>
                  <a:lnTo>
                    <a:pt x="18" y="278"/>
                  </a:lnTo>
                  <a:lnTo>
                    <a:pt x="22" y="326"/>
                  </a:lnTo>
                  <a:lnTo>
                    <a:pt x="28" y="372"/>
                  </a:lnTo>
                  <a:lnTo>
                    <a:pt x="38" y="418"/>
                  </a:lnTo>
                  <a:lnTo>
                    <a:pt x="44" y="440"/>
                  </a:lnTo>
                  <a:lnTo>
                    <a:pt x="52" y="462"/>
                  </a:lnTo>
                  <a:lnTo>
                    <a:pt x="62" y="484"/>
                  </a:lnTo>
                  <a:lnTo>
                    <a:pt x="72" y="506"/>
                  </a:lnTo>
                  <a:lnTo>
                    <a:pt x="84" y="526"/>
                  </a:lnTo>
                  <a:lnTo>
                    <a:pt x="96" y="546"/>
                  </a:lnTo>
                  <a:lnTo>
                    <a:pt x="112" y="564"/>
                  </a:lnTo>
                  <a:lnTo>
                    <a:pt x="128" y="582"/>
                  </a:lnTo>
                  <a:lnTo>
                    <a:pt x="146" y="600"/>
                  </a:lnTo>
                  <a:lnTo>
                    <a:pt x="166" y="616"/>
                  </a:lnTo>
                  <a:lnTo>
                    <a:pt x="186" y="630"/>
                  </a:lnTo>
                  <a:lnTo>
                    <a:pt x="210" y="644"/>
                  </a:lnTo>
                  <a:lnTo>
                    <a:pt x="222" y="652"/>
                  </a:lnTo>
                  <a:lnTo>
                    <a:pt x="234" y="656"/>
                  </a:lnTo>
                  <a:lnTo>
                    <a:pt x="244" y="660"/>
                  </a:lnTo>
                  <a:lnTo>
                    <a:pt x="252" y="662"/>
                  </a:lnTo>
                  <a:lnTo>
                    <a:pt x="260" y="662"/>
                  </a:lnTo>
                  <a:lnTo>
                    <a:pt x="266" y="660"/>
                  </a:lnTo>
                  <a:lnTo>
                    <a:pt x="268" y="658"/>
                  </a:lnTo>
                  <a:lnTo>
                    <a:pt x="268" y="654"/>
                  </a:lnTo>
                  <a:lnTo>
                    <a:pt x="268" y="660"/>
                  </a:lnTo>
                  <a:lnTo>
                    <a:pt x="270" y="664"/>
                  </a:lnTo>
                  <a:lnTo>
                    <a:pt x="274" y="666"/>
                  </a:lnTo>
                  <a:lnTo>
                    <a:pt x="278" y="668"/>
                  </a:lnTo>
                  <a:lnTo>
                    <a:pt x="290" y="666"/>
                  </a:lnTo>
                  <a:lnTo>
                    <a:pt x="300" y="662"/>
                  </a:lnTo>
                  <a:lnTo>
                    <a:pt x="304" y="662"/>
                  </a:lnTo>
                  <a:lnTo>
                    <a:pt x="304" y="664"/>
                  </a:lnTo>
                  <a:lnTo>
                    <a:pt x="296" y="672"/>
                  </a:lnTo>
                  <a:lnTo>
                    <a:pt x="280" y="686"/>
                  </a:lnTo>
                  <a:lnTo>
                    <a:pt x="274" y="688"/>
                  </a:lnTo>
                  <a:lnTo>
                    <a:pt x="252" y="686"/>
                  </a:lnTo>
                  <a:lnTo>
                    <a:pt x="238" y="684"/>
                  </a:lnTo>
                  <a:lnTo>
                    <a:pt x="220" y="678"/>
                  </a:lnTo>
                  <a:lnTo>
                    <a:pt x="202" y="672"/>
                  </a:lnTo>
                  <a:lnTo>
                    <a:pt x="180" y="660"/>
                  </a:lnTo>
                  <a:lnTo>
                    <a:pt x="168" y="652"/>
                  </a:lnTo>
                  <a:lnTo>
                    <a:pt x="152" y="638"/>
                  </a:lnTo>
                  <a:lnTo>
                    <a:pt x="132" y="622"/>
                  </a:lnTo>
                  <a:lnTo>
                    <a:pt x="112" y="602"/>
                  </a:lnTo>
                  <a:lnTo>
                    <a:pt x="92" y="576"/>
                  </a:lnTo>
                  <a:lnTo>
                    <a:pt x="70" y="548"/>
                  </a:lnTo>
                  <a:lnTo>
                    <a:pt x="52" y="514"/>
                  </a:lnTo>
                  <a:lnTo>
                    <a:pt x="34" y="476"/>
                  </a:lnTo>
                  <a:lnTo>
                    <a:pt x="20" y="434"/>
                  </a:lnTo>
                  <a:lnTo>
                    <a:pt x="12" y="410"/>
                  </a:lnTo>
                  <a:lnTo>
                    <a:pt x="8" y="386"/>
                  </a:lnTo>
                  <a:lnTo>
                    <a:pt x="4" y="362"/>
                  </a:lnTo>
                  <a:lnTo>
                    <a:pt x="0" y="334"/>
                  </a:lnTo>
                  <a:lnTo>
                    <a:pt x="0" y="308"/>
                  </a:lnTo>
                  <a:lnTo>
                    <a:pt x="0" y="278"/>
                  </a:lnTo>
                  <a:lnTo>
                    <a:pt x="0" y="248"/>
                  </a:lnTo>
                  <a:lnTo>
                    <a:pt x="4" y="216"/>
                  </a:lnTo>
                  <a:lnTo>
                    <a:pt x="8" y="184"/>
                  </a:lnTo>
                  <a:lnTo>
                    <a:pt x="14" y="150"/>
                  </a:lnTo>
                  <a:lnTo>
                    <a:pt x="22" y="114"/>
                  </a:lnTo>
                  <a:lnTo>
                    <a:pt x="34" y="78"/>
                  </a:lnTo>
                  <a:lnTo>
                    <a:pt x="46" y="4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CD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7" name="Freeform 621">
              <a:extLst>
                <a:ext uri="{FF2B5EF4-FFF2-40B4-BE49-F238E27FC236}">
                  <a16:creationId xmlns:a16="http://schemas.microsoft.com/office/drawing/2014/main" id="{19365ADD-5A94-42C2-8317-450A51E59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984"/>
              <a:ext cx="136" cy="436"/>
            </a:xfrm>
            <a:custGeom>
              <a:avLst/>
              <a:gdLst>
                <a:gd name="T0" fmla="*/ 0 w 136"/>
                <a:gd name="T1" fmla="*/ 436 h 436"/>
                <a:gd name="T2" fmla="*/ 0 w 136"/>
                <a:gd name="T3" fmla="*/ 436 h 436"/>
                <a:gd name="T4" fmla="*/ 6 w 136"/>
                <a:gd name="T5" fmla="*/ 402 h 436"/>
                <a:gd name="T6" fmla="*/ 14 w 136"/>
                <a:gd name="T7" fmla="*/ 366 h 436"/>
                <a:gd name="T8" fmla="*/ 30 w 136"/>
                <a:gd name="T9" fmla="*/ 294 h 436"/>
                <a:gd name="T10" fmla="*/ 50 w 136"/>
                <a:gd name="T11" fmla="*/ 226 h 436"/>
                <a:gd name="T12" fmla="*/ 72 w 136"/>
                <a:gd name="T13" fmla="*/ 162 h 436"/>
                <a:gd name="T14" fmla="*/ 94 w 136"/>
                <a:gd name="T15" fmla="*/ 106 h 436"/>
                <a:gd name="T16" fmla="*/ 112 w 136"/>
                <a:gd name="T17" fmla="*/ 58 h 436"/>
                <a:gd name="T18" fmla="*/ 136 w 136"/>
                <a:gd name="T19" fmla="*/ 0 h 436"/>
                <a:gd name="T20" fmla="*/ 136 w 136"/>
                <a:gd name="T21" fmla="*/ 0 h 436"/>
                <a:gd name="T22" fmla="*/ 110 w 136"/>
                <a:gd name="T23" fmla="*/ 76 h 436"/>
                <a:gd name="T24" fmla="*/ 70 w 136"/>
                <a:gd name="T25" fmla="*/ 194 h 436"/>
                <a:gd name="T26" fmla="*/ 30 w 136"/>
                <a:gd name="T27" fmla="*/ 324 h 436"/>
                <a:gd name="T28" fmla="*/ 14 w 136"/>
                <a:gd name="T29" fmla="*/ 384 h 436"/>
                <a:gd name="T30" fmla="*/ 0 w 136"/>
                <a:gd name="T31" fmla="*/ 436 h 436"/>
                <a:gd name="T32" fmla="*/ 0 w 136"/>
                <a:gd name="T33" fmla="*/ 436 h 4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6" h="436">
                  <a:moveTo>
                    <a:pt x="0" y="436"/>
                  </a:moveTo>
                  <a:lnTo>
                    <a:pt x="0" y="436"/>
                  </a:lnTo>
                  <a:lnTo>
                    <a:pt x="6" y="402"/>
                  </a:lnTo>
                  <a:lnTo>
                    <a:pt x="14" y="366"/>
                  </a:lnTo>
                  <a:lnTo>
                    <a:pt x="30" y="294"/>
                  </a:lnTo>
                  <a:lnTo>
                    <a:pt x="50" y="226"/>
                  </a:lnTo>
                  <a:lnTo>
                    <a:pt x="72" y="162"/>
                  </a:lnTo>
                  <a:lnTo>
                    <a:pt x="94" y="106"/>
                  </a:lnTo>
                  <a:lnTo>
                    <a:pt x="112" y="58"/>
                  </a:lnTo>
                  <a:lnTo>
                    <a:pt x="136" y="0"/>
                  </a:lnTo>
                  <a:lnTo>
                    <a:pt x="110" y="76"/>
                  </a:lnTo>
                  <a:lnTo>
                    <a:pt x="70" y="194"/>
                  </a:lnTo>
                  <a:lnTo>
                    <a:pt x="30" y="324"/>
                  </a:lnTo>
                  <a:lnTo>
                    <a:pt x="14" y="384"/>
                  </a:lnTo>
                  <a:lnTo>
                    <a:pt x="0" y="4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8" name="Freeform 622">
              <a:extLst>
                <a:ext uri="{FF2B5EF4-FFF2-40B4-BE49-F238E27FC236}">
                  <a16:creationId xmlns:a16="http://schemas.microsoft.com/office/drawing/2014/main" id="{F53F82FF-F93C-46BA-8E6A-1E555D951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588"/>
              <a:ext cx="310" cy="426"/>
            </a:xfrm>
            <a:custGeom>
              <a:avLst/>
              <a:gdLst>
                <a:gd name="T0" fmla="*/ 310 w 310"/>
                <a:gd name="T1" fmla="*/ 0 h 426"/>
                <a:gd name="T2" fmla="*/ 310 w 310"/>
                <a:gd name="T3" fmla="*/ 0 h 426"/>
                <a:gd name="T4" fmla="*/ 306 w 310"/>
                <a:gd name="T5" fmla="*/ 32 h 426"/>
                <a:gd name="T6" fmla="*/ 300 w 310"/>
                <a:gd name="T7" fmla="*/ 80 h 426"/>
                <a:gd name="T8" fmla="*/ 294 w 310"/>
                <a:gd name="T9" fmla="*/ 108 h 426"/>
                <a:gd name="T10" fmla="*/ 284 w 310"/>
                <a:gd name="T11" fmla="*/ 138 h 426"/>
                <a:gd name="T12" fmla="*/ 274 w 310"/>
                <a:gd name="T13" fmla="*/ 170 h 426"/>
                <a:gd name="T14" fmla="*/ 260 w 310"/>
                <a:gd name="T15" fmla="*/ 204 h 426"/>
                <a:gd name="T16" fmla="*/ 244 w 310"/>
                <a:gd name="T17" fmla="*/ 236 h 426"/>
                <a:gd name="T18" fmla="*/ 222 w 310"/>
                <a:gd name="T19" fmla="*/ 268 h 426"/>
                <a:gd name="T20" fmla="*/ 198 w 310"/>
                <a:gd name="T21" fmla="*/ 300 h 426"/>
                <a:gd name="T22" fmla="*/ 168 w 310"/>
                <a:gd name="T23" fmla="*/ 332 h 426"/>
                <a:gd name="T24" fmla="*/ 152 w 310"/>
                <a:gd name="T25" fmla="*/ 346 h 426"/>
                <a:gd name="T26" fmla="*/ 134 w 310"/>
                <a:gd name="T27" fmla="*/ 360 h 426"/>
                <a:gd name="T28" fmla="*/ 116 w 310"/>
                <a:gd name="T29" fmla="*/ 372 h 426"/>
                <a:gd name="T30" fmla="*/ 96 w 310"/>
                <a:gd name="T31" fmla="*/ 384 h 426"/>
                <a:gd name="T32" fmla="*/ 74 w 310"/>
                <a:gd name="T33" fmla="*/ 396 h 426"/>
                <a:gd name="T34" fmla="*/ 50 w 310"/>
                <a:gd name="T35" fmla="*/ 408 h 426"/>
                <a:gd name="T36" fmla="*/ 26 w 310"/>
                <a:gd name="T37" fmla="*/ 416 h 426"/>
                <a:gd name="T38" fmla="*/ 0 w 310"/>
                <a:gd name="T39" fmla="*/ 426 h 426"/>
                <a:gd name="T40" fmla="*/ 0 w 310"/>
                <a:gd name="T41" fmla="*/ 426 h 426"/>
                <a:gd name="T42" fmla="*/ 48 w 310"/>
                <a:gd name="T43" fmla="*/ 410 h 426"/>
                <a:gd name="T44" fmla="*/ 74 w 310"/>
                <a:gd name="T45" fmla="*/ 400 h 426"/>
                <a:gd name="T46" fmla="*/ 100 w 310"/>
                <a:gd name="T47" fmla="*/ 390 h 426"/>
                <a:gd name="T48" fmla="*/ 126 w 310"/>
                <a:gd name="T49" fmla="*/ 376 h 426"/>
                <a:gd name="T50" fmla="*/ 152 w 310"/>
                <a:gd name="T51" fmla="*/ 360 h 426"/>
                <a:gd name="T52" fmla="*/ 176 w 310"/>
                <a:gd name="T53" fmla="*/ 340 h 426"/>
                <a:gd name="T54" fmla="*/ 200 w 310"/>
                <a:gd name="T55" fmla="*/ 318 h 426"/>
                <a:gd name="T56" fmla="*/ 222 w 310"/>
                <a:gd name="T57" fmla="*/ 294 h 426"/>
                <a:gd name="T58" fmla="*/ 242 w 310"/>
                <a:gd name="T59" fmla="*/ 264 h 426"/>
                <a:gd name="T60" fmla="*/ 262 w 310"/>
                <a:gd name="T61" fmla="*/ 232 h 426"/>
                <a:gd name="T62" fmla="*/ 278 w 310"/>
                <a:gd name="T63" fmla="*/ 196 h 426"/>
                <a:gd name="T64" fmla="*/ 290 w 310"/>
                <a:gd name="T65" fmla="*/ 154 h 426"/>
                <a:gd name="T66" fmla="*/ 300 w 310"/>
                <a:gd name="T67" fmla="*/ 108 h 426"/>
                <a:gd name="T68" fmla="*/ 308 w 310"/>
                <a:gd name="T69" fmla="*/ 56 h 426"/>
                <a:gd name="T70" fmla="*/ 310 w 310"/>
                <a:gd name="T71" fmla="*/ 0 h 426"/>
                <a:gd name="T72" fmla="*/ 310 w 310"/>
                <a:gd name="T73" fmla="*/ 0 h 42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10" h="426">
                  <a:moveTo>
                    <a:pt x="310" y="0"/>
                  </a:moveTo>
                  <a:lnTo>
                    <a:pt x="310" y="0"/>
                  </a:lnTo>
                  <a:lnTo>
                    <a:pt x="306" y="32"/>
                  </a:lnTo>
                  <a:lnTo>
                    <a:pt x="300" y="80"/>
                  </a:lnTo>
                  <a:lnTo>
                    <a:pt x="294" y="108"/>
                  </a:lnTo>
                  <a:lnTo>
                    <a:pt x="284" y="138"/>
                  </a:lnTo>
                  <a:lnTo>
                    <a:pt x="274" y="170"/>
                  </a:lnTo>
                  <a:lnTo>
                    <a:pt x="260" y="204"/>
                  </a:lnTo>
                  <a:lnTo>
                    <a:pt x="244" y="236"/>
                  </a:lnTo>
                  <a:lnTo>
                    <a:pt x="222" y="268"/>
                  </a:lnTo>
                  <a:lnTo>
                    <a:pt x="198" y="300"/>
                  </a:lnTo>
                  <a:lnTo>
                    <a:pt x="168" y="332"/>
                  </a:lnTo>
                  <a:lnTo>
                    <a:pt x="152" y="346"/>
                  </a:lnTo>
                  <a:lnTo>
                    <a:pt x="134" y="360"/>
                  </a:lnTo>
                  <a:lnTo>
                    <a:pt x="116" y="372"/>
                  </a:lnTo>
                  <a:lnTo>
                    <a:pt x="96" y="384"/>
                  </a:lnTo>
                  <a:lnTo>
                    <a:pt x="74" y="396"/>
                  </a:lnTo>
                  <a:lnTo>
                    <a:pt x="50" y="408"/>
                  </a:lnTo>
                  <a:lnTo>
                    <a:pt x="26" y="416"/>
                  </a:lnTo>
                  <a:lnTo>
                    <a:pt x="0" y="426"/>
                  </a:lnTo>
                  <a:lnTo>
                    <a:pt x="48" y="410"/>
                  </a:lnTo>
                  <a:lnTo>
                    <a:pt x="74" y="400"/>
                  </a:lnTo>
                  <a:lnTo>
                    <a:pt x="100" y="390"/>
                  </a:lnTo>
                  <a:lnTo>
                    <a:pt x="126" y="376"/>
                  </a:lnTo>
                  <a:lnTo>
                    <a:pt x="152" y="360"/>
                  </a:lnTo>
                  <a:lnTo>
                    <a:pt x="176" y="340"/>
                  </a:lnTo>
                  <a:lnTo>
                    <a:pt x="200" y="318"/>
                  </a:lnTo>
                  <a:lnTo>
                    <a:pt x="222" y="294"/>
                  </a:lnTo>
                  <a:lnTo>
                    <a:pt x="242" y="264"/>
                  </a:lnTo>
                  <a:lnTo>
                    <a:pt x="262" y="232"/>
                  </a:lnTo>
                  <a:lnTo>
                    <a:pt x="278" y="196"/>
                  </a:lnTo>
                  <a:lnTo>
                    <a:pt x="290" y="154"/>
                  </a:lnTo>
                  <a:lnTo>
                    <a:pt x="300" y="108"/>
                  </a:lnTo>
                  <a:lnTo>
                    <a:pt x="308" y="56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9" name="Freeform 623">
              <a:extLst>
                <a:ext uri="{FF2B5EF4-FFF2-40B4-BE49-F238E27FC236}">
                  <a16:creationId xmlns:a16="http://schemas.microsoft.com/office/drawing/2014/main" id="{F57C40B3-B6DA-47B5-9900-E0FADD15D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658"/>
              <a:ext cx="270" cy="270"/>
            </a:xfrm>
            <a:custGeom>
              <a:avLst/>
              <a:gdLst>
                <a:gd name="T0" fmla="*/ 270 w 270"/>
                <a:gd name="T1" fmla="*/ 0 h 270"/>
                <a:gd name="T2" fmla="*/ 270 w 270"/>
                <a:gd name="T3" fmla="*/ 0 h 270"/>
                <a:gd name="T4" fmla="*/ 264 w 270"/>
                <a:gd name="T5" fmla="*/ 28 h 270"/>
                <a:gd name="T6" fmla="*/ 250 w 270"/>
                <a:gd name="T7" fmla="*/ 66 h 270"/>
                <a:gd name="T8" fmla="*/ 242 w 270"/>
                <a:gd name="T9" fmla="*/ 86 h 270"/>
                <a:gd name="T10" fmla="*/ 232 w 270"/>
                <a:gd name="T11" fmla="*/ 108 h 270"/>
                <a:gd name="T12" fmla="*/ 218 w 270"/>
                <a:gd name="T13" fmla="*/ 132 h 270"/>
                <a:gd name="T14" fmla="*/ 204 w 270"/>
                <a:gd name="T15" fmla="*/ 154 h 270"/>
                <a:gd name="T16" fmla="*/ 186 w 270"/>
                <a:gd name="T17" fmla="*/ 176 h 270"/>
                <a:gd name="T18" fmla="*/ 168 w 270"/>
                <a:gd name="T19" fmla="*/ 198 h 270"/>
                <a:gd name="T20" fmla="*/ 146 w 270"/>
                <a:gd name="T21" fmla="*/ 216 h 270"/>
                <a:gd name="T22" fmla="*/ 122 w 270"/>
                <a:gd name="T23" fmla="*/ 234 h 270"/>
                <a:gd name="T24" fmla="*/ 96 w 270"/>
                <a:gd name="T25" fmla="*/ 248 h 270"/>
                <a:gd name="T26" fmla="*/ 66 w 270"/>
                <a:gd name="T27" fmla="*/ 258 h 270"/>
                <a:gd name="T28" fmla="*/ 36 w 270"/>
                <a:gd name="T29" fmla="*/ 266 h 270"/>
                <a:gd name="T30" fmla="*/ 18 w 270"/>
                <a:gd name="T31" fmla="*/ 268 h 270"/>
                <a:gd name="T32" fmla="*/ 0 w 270"/>
                <a:gd name="T33" fmla="*/ 270 h 270"/>
                <a:gd name="T34" fmla="*/ 0 w 270"/>
                <a:gd name="T35" fmla="*/ 270 h 270"/>
                <a:gd name="T36" fmla="*/ 38 w 270"/>
                <a:gd name="T37" fmla="*/ 270 h 270"/>
                <a:gd name="T38" fmla="*/ 58 w 270"/>
                <a:gd name="T39" fmla="*/ 268 h 270"/>
                <a:gd name="T40" fmla="*/ 78 w 270"/>
                <a:gd name="T41" fmla="*/ 264 h 270"/>
                <a:gd name="T42" fmla="*/ 98 w 270"/>
                <a:gd name="T43" fmla="*/ 260 h 270"/>
                <a:gd name="T44" fmla="*/ 118 w 270"/>
                <a:gd name="T45" fmla="*/ 252 h 270"/>
                <a:gd name="T46" fmla="*/ 138 w 270"/>
                <a:gd name="T47" fmla="*/ 242 h 270"/>
                <a:gd name="T48" fmla="*/ 156 w 270"/>
                <a:gd name="T49" fmla="*/ 230 h 270"/>
                <a:gd name="T50" fmla="*/ 176 w 270"/>
                <a:gd name="T51" fmla="*/ 214 h 270"/>
                <a:gd name="T52" fmla="*/ 194 w 270"/>
                <a:gd name="T53" fmla="*/ 196 h 270"/>
                <a:gd name="T54" fmla="*/ 210 w 270"/>
                <a:gd name="T55" fmla="*/ 174 h 270"/>
                <a:gd name="T56" fmla="*/ 226 w 270"/>
                <a:gd name="T57" fmla="*/ 148 h 270"/>
                <a:gd name="T58" fmla="*/ 240 w 270"/>
                <a:gd name="T59" fmla="*/ 118 h 270"/>
                <a:gd name="T60" fmla="*/ 252 w 270"/>
                <a:gd name="T61" fmla="*/ 84 h 270"/>
                <a:gd name="T62" fmla="*/ 262 w 270"/>
                <a:gd name="T63" fmla="*/ 44 h 270"/>
                <a:gd name="T64" fmla="*/ 270 w 270"/>
                <a:gd name="T65" fmla="*/ 0 h 270"/>
                <a:gd name="T66" fmla="*/ 270 w 270"/>
                <a:gd name="T67" fmla="*/ 0 h 27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70" h="270">
                  <a:moveTo>
                    <a:pt x="270" y="0"/>
                  </a:moveTo>
                  <a:lnTo>
                    <a:pt x="270" y="0"/>
                  </a:lnTo>
                  <a:lnTo>
                    <a:pt x="264" y="28"/>
                  </a:lnTo>
                  <a:lnTo>
                    <a:pt x="250" y="66"/>
                  </a:lnTo>
                  <a:lnTo>
                    <a:pt x="242" y="86"/>
                  </a:lnTo>
                  <a:lnTo>
                    <a:pt x="232" y="108"/>
                  </a:lnTo>
                  <a:lnTo>
                    <a:pt x="218" y="132"/>
                  </a:lnTo>
                  <a:lnTo>
                    <a:pt x="204" y="154"/>
                  </a:lnTo>
                  <a:lnTo>
                    <a:pt x="186" y="176"/>
                  </a:lnTo>
                  <a:lnTo>
                    <a:pt x="168" y="198"/>
                  </a:lnTo>
                  <a:lnTo>
                    <a:pt x="146" y="216"/>
                  </a:lnTo>
                  <a:lnTo>
                    <a:pt x="122" y="234"/>
                  </a:lnTo>
                  <a:lnTo>
                    <a:pt x="96" y="248"/>
                  </a:lnTo>
                  <a:lnTo>
                    <a:pt x="66" y="258"/>
                  </a:lnTo>
                  <a:lnTo>
                    <a:pt x="36" y="266"/>
                  </a:lnTo>
                  <a:lnTo>
                    <a:pt x="18" y="268"/>
                  </a:lnTo>
                  <a:lnTo>
                    <a:pt x="0" y="270"/>
                  </a:lnTo>
                  <a:lnTo>
                    <a:pt x="38" y="270"/>
                  </a:lnTo>
                  <a:lnTo>
                    <a:pt x="58" y="268"/>
                  </a:lnTo>
                  <a:lnTo>
                    <a:pt x="78" y="264"/>
                  </a:lnTo>
                  <a:lnTo>
                    <a:pt x="98" y="260"/>
                  </a:lnTo>
                  <a:lnTo>
                    <a:pt x="118" y="252"/>
                  </a:lnTo>
                  <a:lnTo>
                    <a:pt x="138" y="242"/>
                  </a:lnTo>
                  <a:lnTo>
                    <a:pt x="156" y="230"/>
                  </a:lnTo>
                  <a:lnTo>
                    <a:pt x="176" y="214"/>
                  </a:lnTo>
                  <a:lnTo>
                    <a:pt x="194" y="196"/>
                  </a:lnTo>
                  <a:lnTo>
                    <a:pt x="210" y="174"/>
                  </a:lnTo>
                  <a:lnTo>
                    <a:pt x="226" y="148"/>
                  </a:lnTo>
                  <a:lnTo>
                    <a:pt x="240" y="118"/>
                  </a:lnTo>
                  <a:lnTo>
                    <a:pt x="252" y="84"/>
                  </a:lnTo>
                  <a:lnTo>
                    <a:pt x="262" y="4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A56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0" name="Freeform 624">
              <a:extLst>
                <a:ext uri="{FF2B5EF4-FFF2-40B4-BE49-F238E27FC236}">
                  <a16:creationId xmlns:a16="http://schemas.microsoft.com/office/drawing/2014/main" id="{B3671017-A492-49AD-ABE1-DAE537B46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716"/>
              <a:ext cx="172" cy="194"/>
            </a:xfrm>
            <a:custGeom>
              <a:avLst/>
              <a:gdLst>
                <a:gd name="T0" fmla="*/ 0 w 172"/>
                <a:gd name="T1" fmla="*/ 194 h 194"/>
                <a:gd name="T2" fmla="*/ 0 w 172"/>
                <a:gd name="T3" fmla="*/ 194 h 194"/>
                <a:gd name="T4" fmla="*/ 16 w 172"/>
                <a:gd name="T5" fmla="*/ 188 h 194"/>
                <a:gd name="T6" fmla="*/ 32 w 172"/>
                <a:gd name="T7" fmla="*/ 178 h 194"/>
                <a:gd name="T8" fmla="*/ 46 w 172"/>
                <a:gd name="T9" fmla="*/ 168 h 194"/>
                <a:gd name="T10" fmla="*/ 60 w 172"/>
                <a:gd name="T11" fmla="*/ 158 h 194"/>
                <a:gd name="T12" fmla="*/ 86 w 172"/>
                <a:gd name="T13" fmla="*/ 134 h 194"/>
                <a:gd name="T14" fmla="*/ 110 w 172"/>
                <a:gd name="T15" fmla="*/ 106 h 194"/>
                <a:gd name="T16" fmla="*/ 130 w 172"/>
                <a:gd name="T17" fmla="*/ 78 h 194"/>
                <a:gd name="T18" fmla="*/ 146 w 172"/>
                <a:gd name="T19" fmla="*/ 52 h 194"/>
                <a:gd name="T20" fmla="*/ 160 w 172"/>
                <a:gd name="T21" fmla="*/ 24 h 194"/>
                <a:gd name="T22" fmla="*/ 172 w 172"/>
                <a:gd name="T23" fmla="*/ 0 h 194"/>
                <a:gd name="T24" fmla="*/ 172 w 172"/>
                <a:gd name="T25" fmla="*/ 0 h 194"/>
                <a:gd name="T26" fmla="*/ 166 w 172"/>
                <a:gd name="T27" fmla="*/ 20 h 194"/>
                <a:gd name="T28" fmla="*/ 154 w 172"/>
                <a:gd name="T29" fmla="*/ 46 h 194"/>
                <a:gd name="T30" fmla="*/ 138 w 172"/>
                <a:gd name="T31" fmla="*/ 74 h 194"/>
                <a:gd name="T32" fmla="*/ 118 w 172"/>
                <a:gd name="T33" fmla="*/ 104 h 194"/>
                <a:gd name="T34" fmla="*/ 94 w 172"/>
                <a:gd name="T35" fmla="*/ 132 h 194"/>
                <a:gd name="T36" fmla="*/ 80 w 172"/>
                <a:gd name="T37" fmla="*/ 146 h 194"/>
                <a:gd name="T38" fmla="*/ 66 w 172"/>
                <a:gd name="T39" fmla="*/ 158 h 194"/>
                <a:gd name="T40" fmla="*/ 50 w 172"/>
                <a:gd name="T41" fmla="*/ 170 h 194"/>
                <a:gd name="T42" fmla="*/ 34 w 172"/>
                <a:gd name="T43" fmla="*/ 180 h 194"/>
                <a:gd name="T44" fmla="*/ 18 w 172"/>
                <a:gd name="T45" fmla="*/ 188 h 194"/>
                <a:gd name="T46" fmla="*/ 0 w 172"/>
                <a:gd name="T47" fmla="*/ 194 h 194"/>
                <a:gd name="T48" fmla="*/ 0 w 172"/>
                <a:gd name="T49" fmla="*/ 194 h 1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72" h="194">
                  <a:moveTo>
                    <a:pt x="0" y="194"/>
                  </a:moveTo>
                  <a:lnTo>
                    <a:pt x="0" y="194"/>
                  </a:lnTo>
                  <a:lnTo>
                    <a:pt x="16" y="188"/>
                  </a:lnTo>
                  <a:lnTo>
                    <a:pt x="32" y="178"/>
                  </a:lnTo>
                  <a:lnTo>
                    <a:pt x="46" y="168"/>
                  </a:lnTo>
                  <a:lnTo>
                    <a:pt x="60" y="158"/>
                  </a:lnTo>
                  <a:lnTo>
                    <a:pt x="86" y="134"/>
                  </a:lnTo>
                  <a:lnTo>
                    <a:pt x="110" y="106"/>
                  </a:lnTo>
                  <a:lnTo>
                    <a:pt x="130" y="78"/>
                  </a:lnTo>
                  <a:lnTo>
                    <a:pt x="146" y="52"/>
                  </a:lnTo>
                  <a:lnTo>
                    <a:pt x="160" y="24"/>
                  </a:lnTo>
                  <a:lnTo>
                    <a:pt x="172" y="0"/>
                  </a:lnTo>
                  <a:lnTo>
                    <a:pt x="166" y="20"/>
                  </a:lnTo>
                  <a:lnTo>
                    <a:pt x="154" y="46"/>
                  </a:lnTo>
                  <a:lnTo>
                    <a:pt x="138" y="74"/>
                  </a:lnTo>
                  <a:lnTo>
                    <a:pt x="118" y="104"/>
                  </a:lnTo>
                  <a:lnTo>
                    <a:pt x="94" y="132"/>
                  </a:lnTo>
                  <a:lnTo>
                    <a:pt x="80" y="146"/>
                  </a:lnTo>
                  <a:lnTo>
                    <a:pt x="66" y="158"/>
                  </a:lnTo>
                  <a:lnTo>
                    <a:pt x="50" y="170"/>
                  </a:lnTo>
                  <a:lnTo>
                    <a:pt x="34" y="180"/>
                  </a:lnTo>
                  <a:lnTo>
                    <a:pt x="18" y="188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rgbClr val="D8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1" name="Freeform 625">
              <a:extLst>
                <a:ext uri="{FF2B5EF4-FFF2-40B4-BE49-F238E27FC236}">
                  <a16:creationId xmlns:a16="http://schemas.microsoft.com/office/drawing/2014/main" id="{5E985CBA-BECC-4F21-AF0C-87A4E54A2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124"/>
              <a:ext cx="40" cy="168"/>
            </a:xfrm>
            <a:custGeom>
              <a:avLst/>
              <a:gdLst>
                <a:gd name="T0" fmla="*/ 0 w 40"/>
                <a:gd name="T1" fmla="*/ 0 h 168"/>
                <a:gd name="T2" fmla="*/ 0 w 40"/>
                <a:gd name="T3" fmla="*/ 0 h 168"/>
                <a:gd name="T4" fmla="*/ 4 w 40"/>
                <a:gd name="T5" fmla="*/ 24 h 168"/>
                <a:gd name="T6" fmla="*/ 8 w 40"/>
                <a:gd name="T7" fmla="*/ 50 h 168"/>
                <a:gd name="T8" fmla="*/ 10 w 40"/>
                <a:gd name="T9" fmla="*/ 92 h 168"/>
                <a:gd name="T10" fmla="*/ 10 w 40"/>
                <a:gd name="T11" fmla="*/ 92 h 168"/>
                <a:gd name="T12" fmla="*/ 12 w 40"/>
                <a:gd name="T13" fmla="*/ 106 h 168"/>
                <a:gd name="T14" fmla="*/ 18 w 40"/>
                <a:gd name="T15" fmla="*/ 122 h 168"/>
                <a:gd name="T16" fmla="*/ 28 w 40"/>
                <a:gd name="T17" fmla="*/ 142 h 168"/>
                <a:gd name="T18" fmla="*/ 40 w 40"/>
                <a:gd name="T19" fmla="*/ 168 h 168"/>
                <a:gd name="T20" fmla="*/ 40 w 40"/>
                <a:gd name="T21" fmla="*/ 168 h 168"/>
                <a:gd name="T22" fmla="*/ 40 w 40"/>
                <a:gd name="T23" fmla="*/ 150 h 168"/>
                <a:gd name="T24" fmla="*/ 38 w 40"/>
                <a:gd name="T25" fmla="*/ 138 h 168"/>
                <a:gd name="T26" fmla="*/ 36 w 40"/>
                <a:gd name="T27" fmla="*/ 128 h 168"/>
                <a:gd name="T28" fmla="*/ 34 w 40"/>
                <a:gd name="T29" fmla="*/ 118 h 168"/>
                <a:gd name="T30" fmla="*/ 26 w 40"/>
                <a:gd name="T31" fmla="*/ 104 h 168"/>
                <a:gd name="T32" fmla="*/ 24 w 40"/>
                <a:gd name="T33" fmla="*/ 96 h 168"/>
                <a:gd name="T34" fmla="*/ 24 w 40"/>
                <a:gd name="T35" fmla="*/ 86 h 168"/>
                <a:gd name="T36" fmla="*/ 24 w 40"/>
                <a:gd name="T37" fmla="*/ 86 h 168"/>
                <a:gd name="T38" fmla="*/ 22 w 40"/>
                <a:gd name="T39" fmla="*/ 76 h 168"/>
                <a:gd name="T40" fmla="*/ 20 w 40"/>
                <a:gd name="T41" fmla="*/ 62 h 168"/>
                <a:gd name="T42" fmla="*/ 12 w 40"/>
                <a:gd name="T43" fmla="*/ 38 h 168"/>
                <a:gd name="T44" fmla="*/ 0 w 40"/>
                <a:gd name="T45" fmla="*/ 0 h 168"/>
                <a:gd name="T46" fmla="*/ 0 w 40"/>
                <a:gd name="T47" fmla="*/ 0 h 16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0" h="168">
                  <a:moveTo>
                    <a:pt x="0" y="0"/>
                  </a:moveTo>
                  <a:lnTo>
                    <a:pt x="0" y="0"/>
                  </a:lnTo>
                  <a:lnTo>
                    <a:pt x="4" y="24"/>
                  </a:lnTo>
                  <a:lnTo>
                    <a:pt x="8" y="50"/>
                  </a:lnTo>
                  <a:lnTo>
                    <a:pt x="10" y="92"/>
                  </a:lnTo>
                  <a:lnTo>
                    <a:pt x="12" y="106"/>
                  </a:lnTo>
                  <a:lnTo>
                    <a:pt x="18" y="122"/>
                  </a:lnTo>
                  <a:lnTo>
                    <a:pt x="28" y="142"/>
                  </a:lnTo>
                  <a:lnTo>
                    <a:pt x="40" y="168"/>
                  </a:lnTo>
                  <a:lnTo>
                    <a:pt x="40" y="150"/>
                  </a:lnTo>
                  <a:lnTo>
                    <a:pt x="38" y="138"/>
                  </a:lnTo>
                  <a:lnTo>
                    <a:pt x="36" y="128"/>
                  </a:lnTo>
                  <a:lnTo>
                    <a:pt x="34" y="118"/>
                  </a:lnTo>
                  <a:lnTo>
                    <a:pt x="26" y="104"/>
                  </a:lnTo>
                  <a:lnTo>
                    <a:pt x="24" y="96"/>
                  </a:lnTo>
                  <a:lnTo>
                    <a:pt x="24" y="86"/>
                  </a:lnTo>
                  <a:lnTo>
                    <a:pt x="22" y="76"/>
                  </a:lnTo>
                  <a:lnTo>
                    <a:pt x="20" y="62"/>
                  </a:lnTo>
                  <a:lnTo>
                    <a:pt x="12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6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2" name="Freeform 626">
              <a:extLst>
                <a:ext uri="{FF2B5EF4-FFF2-40B4-BE49-F238E27FC236}">
                  <a16:creationId xmlns:a16="http://schemas.microsoft.com/office/drawing/2014/main" id="{B433B08A-4D6A-48F2-9D44-925EF3C30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192"/>
              <a:ext cx="74" cy="524"/>
            </a:xfrm>
            <a:custGeom>
              <a:avLst/>
              <a:gdLst>
                <a:gd name="T0" fmla="*/ 74 w 74"/>
                <a:gd name="T1" fmla="*/ 0 h 524"/>
                <a:gd name="T2" fmla="*/ 74 w 74"/>
                <a:gd name="T3" fmla="*/ 0 h 524"/>
                <a:gd name="T4" fmla="*/ 64 w 74"/>
                <a:gd name="T5" fmla="*/ 30 h 524"/>
                <a:gd name="T6" fmla="*/ 50 w 74"/>
                <a:gd name="T7" fmla="*/ 78 h 524"/>
                <a:gd name="T8" fmla="*/ 36 w 74"/>
                <a:gd name="T9" fmla="*/ 136 h 524"/>
                <a:gd name="T10" fmla="*/ 30 w 74"/>
                <a:gd name="T11" fmla="*/ 170 h 524"/>
                <a:gd name="T12" fmla="*/ 24 w 74"/>
                <a:gd name="T13" fmla="*/ 206 h 524"/>
                <a:gd name="T14" fmla="*/ 20 w 74"/>
                <a:gd name="T15" fmla="*/ 244 h 524"/>
                <a:gd name="T16" fmla="*/ 16 w 74"/>
                <a:gd name="T17" fmla="*/ 284 h 524"/>
                <a:gd name="T18" fmla="*/ 16 w 74"/>
                <a:gd name="T19" fmla="*/ 324 h 524"/>
                <a:gd name="T20" fmla="*/ 18 w 74"/>
                <a:gd name="T21" fmla="*/ 364 h 524"/>
                <a:gd name="T22" fmla="*/ 22 w 74"/>
                <a:gd name="T23" fmla="*/ 404 h 524"/>
                <a:gd name="T24" fmla="*/ 28 w 74"/>
                <a:gd name="T25" fmla="*/ 446 h 524"/>
                <a:gd name="T26" fmla="*/ 38 w 74"/>
                <a:gd name="T27" fmla="*/ 486 h 524"/>
                <a:gd name="T28" fmla="*/ 52 w 74"/>
                <a:gd name="T29" fmla="*/ 524 h 524"/>
                <a:gd name="T30" fmla="*/ 52 w 74"/>
                <a:gd name="T31" fmla="*/ 524 h 524"/>
                <a:gd name="T32" fmla="*/ 38 w 74"/>
                <a:gd name="T33" fmla="*/ 496 h 524"/>
                <a:gd name="T34" fmla="*/ 24 w 74"/>
                <a:gd name="T35" fmla="*/ 454 h 524"/>
                <a:gd name="T36" fmla="*/ 18 w 74"/>
                <a:gd name="T37" fmla="*/ 430 h 524"/>
                <a:gd name="T38" fmla="*/ 12 w 74"/>
                <a:gd name="T39" fmla="*/ 402 h 524"/>
                <a:gd name="T40" fmla="*/ 6 w 74"/>
                <a:gd name="T41" fmla="*/ 372 h 524"/>
                <a:gd name="T42" fmla="*/ 2 w 74"/>
                <a:gd name="T43" fmla="*/ 340 h 524"/>
                <a:gd name="T44" fmla="*/ 0 w 74"/>
                <a:gd name="T45" fmla="*/ 306 h 524"/>
                <a:gd name="T46" fmla="*/ 2 w 74"/>
                <a:gd name="T47" fmla="*/ 268 h 524"/>
                <a:gd name="T48" fmla="*/ 4 w 74"/>
                <a:gd name="T49" fmla="*/ 228 h 524"/>
                <a:gd name="T50" fmla="*/ 10 w 74"/>
                <a:gd name="T51" fmla="*/ 186 h 524"/>
                <a:gd name="T52" fmla="*/ 20 w 74"/>
                <a:gd name="T53" fmla="*/ 142 h 524"/>
                <a:gd name="T54" fmla="*/ 34 w 74"/>
                <a:gd name="T55" fmla="*/ 98 h 524"/>
                <a:gd name="T56" fmla="*/ 52 w 74"/>
                <a:gd name="T57" fmla="*/ 50 h 524"/>
                <a:gd name="T58" fmla="*/ 74 w 74"/>
                <a:gd name="T59" fmla="*/ 0 h 524"/>
                <a:gd name="T60" fmla="*/ 74 w 74"/>
                <a:gd name="T61" fmla="*/ 0 h 52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4" h="524">
                  <a:moveTo>
                    <a:pt x="74" y="0"/>
                  </a:moveTo>
                  <a:lnTo>
                    <a:pt x="74" y="0"/>
                  </a:lnTo>
                  <a:lnTo>
                    <a:pt x="64" y="30"/>
                  </a:lnTo>
                  <a:lnTo>
                    <a:pt x="50" y="78"/>
                  </a:lnTo>
                  <a:lnTo>
                    <a:pt x="36" y="136"/>
                  </a:lnTo>
                  <a:lnTo>
                    <a:pt x="30" y="170"/>
                  </a:lnTo>
                  <a:lnTo>
                    <a:pt x="24" y="206"/>
                  </a:lnTo>
                  <a:lnTo>
                    <a:pt x="20" y="244"/>
                  </a:lnTo>
                  <a:lnTo>
                    <a:pt x="16" y="284"/>
                  </a:lnTo>
                  <a:lnTo>
                    <a:pt x="16" y="324"/>
                  </a:lnTo>
                  <a:lnTo>
                    <a:pt x="18" y="364"/>
                  </a:lnTo>
                  <a:lnTo>
                    <a:pt x="22" y="404"/>
                  </a:lnTo>
                  <a:lnTo>
                    <a:pt x="28" y="446"/>
                  </a:lnTo>
                  <a:lnTo>
                    <a:pt x="38" y="486"/>
                  </a:lnTo>
                  <a:lnTo>
                    <a:pt x="52" y="524"/>
                  </a:lnTo>
                  <a:lnTo>
                    <a:pt x="38" y="496"/>
                  </a:lnTo>
                  <a:lnTo>
                    <a:pt x="24" y="454"/>
                  </a:lnTo>
                  <a:lnTo>
                    <a:pt x="18" y="430"/>
                  </a:lnTo>
                  <a:lnTo>
                    <a:pt x="12" y="402"/>
                  </a:lnTo>
                  <a:lnTo>
                    <a:pt x="6" y="372"/>
                  </a:lnTo>
                  <a:lnTo>
                    <a:pt x="2" y="340"/>
                  </a:lnTo>
                  <a:lnTo>
                    <a:pt x="0" y="306"/>
                  </a:lnTo>
                  <a:lnTo>
                    <a:pt x="2" y="268"/>
                  </a:lnTo>
                  <a:lnTo>
                    <a:pt x="4" y="228"/>
                  </a:lnTo>
                  <a:lnTo>
                    <a:pt x="10" y="186"/>
                  </a:lnTo>
                  <a:lnTo>
                    <a:pt x="20" y="142"/>
                  </a:lnTo>
                  <a:lnTo>
                    <a:pt x="34" y="98"/>
                  </a:lnTo>
                  <a:lnTo>
                    <a:pt x="52" y="5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A56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3" name="Freeform 627">
              <a:extLst>
                <a:ext uri="{FF2B5EF4-FFF2-40B4-BE49-F238E27FC236}">
                  <a16:creationId xmlns:a16="http://schemas.microsoft.com/office/drawing/2014/main" id="{DC704AFB-B4A6-49AE-BD42-F9EF3A65D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226"/>
              <a:ext cx="274" cy="494"/>
            </a:xfrm>
            <a:custGeom>
              <a:avLst/>
              <a:gdLst>
                <a:gd name="T0" fmla="*/ 274 w 274"/>
                <a:gd name="T1" fmla="*/ 0 h 494"/>
                <a:gd name="T2" fmla="*/ 230 w 274"/>
                <a:gd name="T3" fmla="*/ 6 h 494"/>
                <a:gd name="T4" fmla="*/ 186 w 274"/>
                <a:gd name="T5" fmla="*/ 0 h 494"/>
                <a:gd name="T6" fmla="*/ 174 w 274"/>
                <a:gd name="T7" fmla="*/ 2 h 494"/>
                <a:gd name="T8" fmla="*/ 158 w 274"/>
                <a:gd name="T9" fmla="*/ 26 h 494"/>
                <a:gd name="T10" fmla="*/ 132 w 274"/>
                <a:gd name="T11" fmla="*/ 52 h 494"/>
                <a:gd name="T12" fmla="*/ 102 w 274"/>
                <a:gd name="T13" fmla="*/ 72 h 494"/>
                <a:gd name="T14" fmla="*/ 72 w 274"/>
                <a:gd name="T15" fmla="*/ 86 h 494"/>
                <a:gd name="T16" fmla="*/ 72 w 274"/>
                <a:gd name="T17" fmla="*/ 96 h 494"/>
                <a:gd name="T18" fmla="*/ 60 w 274"/>
                <a:gd name="T19" fmla="*/ 126 h 494"/>
                <a:gd name="T20" fmla="*/ 40 w 274"/>
                <a:gd name="T21" fmla="*/ 156 h 494"/>
                <a:gd name="T22" fmla="*/ 16 w 274"/>
                <a:gd name="T23" fmla="*/ 180 h 494"/>
                <a:gd name="T24" fmla="*/ 4 w 274"/>
                <a:gd name="T25" fmla="*/ 184 h 494"/>
                <a:gd name="T26" fmla="*/ 10 w 274"/>
                <a:gd name="T27" fmla="*/ 188 h 494"/>
                <a:gd name="T28" fmla="*/ 18 w 274"/>
                <a:gd name="T29" fmla="*/ 200 h 494"/>
                <a:gd name="T30" fmla="*/ 22 w 274"/>
                <a:gd name="T31" fmla="*/ 222 h 494"/>
                <a:gd name="T32" fmla="*/ 18 w 274"/>
                <a:gd name="T33" fmla="*/ 254 h 494"/>
                <a:gd name="T34" fmla="*/ 8 w 274"/>
                <a:gd name="T35" fmla="*/ 294 h 494"/>
                <a:gd name="T36" fmla="*/ 14 w 274"/>
                <a:gd name="T37" fmla="*/ 306 h 494"/>
                <a:gd name="T38" fmla="*/ 18 w 274"/>
                <a:gd name="T39" fmla="*/ 338 h 494"/>
                <a:gd name="T40" fmla="*/ 14 w 274"/>
                <a:gd name="T41" fmla="*/ 372 h 494"/>
                <a:gd name="T42" fmla="*/ 0 w 274"/>
                <a:gd name="T43" fmla="*/ 414 h 494"/>
                <a:gd name="T44" fmla="*/ 10 w 274"/>
                <a:gd name="T45" fmla="*/ 428 h 494"/>
                <a:gd name="T46" fmla="*/ 20 w 274"/>
                <a:gd name="T47" fmla="*/ 454 h 494"/>
                <a:gd name="T48" fmla="*/ 20 w 274"/>
                <a:gd name="T49" fmla="*/ 486 h 494"/>
                <a:gd name="T50" fmla="*/ 28 w 274"/>
                <a:gd name="T51" fmla="*/ 494 h 494"/>
                <a:gd name="T52" fmla="*/ 28 w 274"/>
                <a:gd name="T53" fmla="*/ 476 h 494"/>
                <a:gd name="T54" fmla="*/ 26 w 274"/>
                <a:gd name="T55" fmla="*/ 458 h 494"/>
                <a:gd name="T56" fmla="*/ 22 w 274"/>
                <a:gd name="T57" fmla="*/ 420 h 494"/>
                <a:gd name="T58" fmla="*/ 16 w 274"/>
                <a:gd name="T59" fmla="*/ 410 h 494"/>
                <a:gd name="T60" fmla="*/ 24 w 274"/>
                <a:gd name="T61" fmla="*/ 392 h 494"/>
                <a:gd name="T62" fmla="*/ 30 w 274"/>
                <a:gd name="T63" fmla="*/ 358 h 494"/>
                <a:gd name="T64" fmla="*/ 28 w 274"/>
                <a:gd name="T65" fmla="*/ 314 h 494"/>
                <a:gd name="T66" fmla="*/ 28 w 274"/>
                <a:gd name="T67" fmla="*/ 282 h 494"/>
                <a:gd name="T68" fmla="*/ 36 w 274"/>
                <a:gd name="T69" fmla="*/ 234 h 494"/>
                <a:gd name="T70" fmla="*/ 36 w 274"/>
                <a:gd name="T71" fmla="*/ 216 h 494"/>
                <a:gd name="T72" fmla="*/ 36 w 274"/>
                <a:gd name="T73" fmla="*/ 200 h 494"/>
                <a:gd name="T74" fmla="*/ 38 w 274"/>
                <a:gd name="T75" fmla="*/ 184 h 494"/>
                <a:gd name="T76" fmla="*/ 54 w 274"/>
                <a:gd name="T77" fmla="*/ 156 h 494"/>
                <a:gd name="T78" fmla="*/ 64 w 274"/>
                <a:gd name="T79" fmla="*/ 142 h 494"/>
                <a:gd name="T80" fmla="*/ 78 w 274"/>
                <a:gd name="T81" fmla="*/ 116 h 494"/>
                <a:gd name="T82" fmla="*/ 90 w 274"/>
                <a:gd name="T83" fmla="*/ 98 h 494"/>
                <a:gd name="T84" fmla="*/ 96 w 274"/>
                <a:gd name="T85" fmla="*/ 92 h 494"/>
                <a:gd name="T86" fmla="*/ 152 w 274"/>
                <a:gd name="T87" fmla="*/ 50 h 494"/>
                <a:gd name="T88" fmla="*/ 178 w 274"/>
                <a:gd name="T89" fmla="*/ 26 h 494"/>
                <a:gd name="T90" fmla="*/ 200 w 274"/>
                <a:gd name="T91" fmla="*/ 14 h 494"/>
                <a:gd name="T92" fmla="*/ 208 w 274"/>
                <a:gd name="T93" fmla="*/ 12 h 494"/>
                <a:gd name="T94" fmla="*/ 258 w 274"/>
                <a:gd name="T95" fmla="*/ 4 h 494"/>
                <a:gd name="T96" fmla="*/ 274 w 274"/>
                <a:gd name="T97" fmla="*/ 0 h 49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74" h="494">
                  <a:moveTo>
                    <a:pt x="274" y="0"/>
                  </a:moveTo>
                  <a:lnTo>
                    <a:pt x="274" y="0"/>
                  </a:lnTo>
                  <a:lnTo>
                    <a:pt x="252" y="2"/>
                  </a:lnTo>
                  <a:lnTo>
                    <a:pt x="230" y="6"/>
                  </a:lnTo>
                  <a:lnTo>
                    <a:pt x="208" y="4"/>
                  </a:lnTo>
                  <a:lnTo>
                    <a:pt x="186" y="0"/>
                  </a:lnTo>
                  <a:lnTo>
                    <a:pt x="174" y="2"/>
                  </a:lnTo>
                  <a:lnTo>
                    <a:pt x="168" y="14"/>
                  </a:lnTo>
                  <a:lnTo>
                    <a:pt x="158" y="26"/>
                  </a:lnTo>
                  <a:lnTo>
                    <a:pt x="146" y="40"/>
                  </a:lnTo>
                  <a:lnTo>
                    <a:pt x="132" y="52"/>
                  </a:lnTo>
                  <a:lnTo>
                    <a:pt x="118" y="62"/>
                  </a:lnTo>
                  <a:lnTo>
                    <a:pt x="102" y="72"/>
                  </a:lnTo>
                  <a:lnTo>
                    <a:pt x="86" y="80"/>
                  </a:lnTo>
                  <a:lnTo>
                    <a:pt x="72" y="86"/>
                  </a:lnTo>
                  <a:lnTo>
                    <a:pt x="72" y="96"/>
                  </a:lnTo>
                  <a:lnTo>
                    <a:pt x="68" y="110"/>
                  </a:lnTo>
                  <a:lnTo>
                    <a:pt x="60" y="126"/>
                  </a:lnTo>
                  <a:lnTo>
                    <a:pt x="50" y="142"/>
                  </a:lnTo>
                  <a:lnTo>
                    <a:pt x="40" y="156"/>
                  </a:lnTo>
                  <a:lnTo>
                    <a:pt x="28" y="170"/>
                  </a:lnTo>
                  <a:lnTo>
                    <a:pt x="16" y="180"/>
                  </a:lnTo>
                  <a:lnTo>
                    <a:pt x="10" y="182"/>
                  </a:lnTo>
                  <a:lnTo>
                    <a:pt x="4" y="184"/>
                  </a:lnTo>
                  <a:lnTo>
                    <a:pt x="10" y="188"/>
                  </a:lnTo>
                  <a:lnTo>
                    <a:pt x="14" y="194"/>
                  </a:lnTo>
                  <a:lnTo>
                    <a:pt x="18" y="200"/>
                  </a:lnTo>
                  <a:lnTo>
                    <a:pt x="20" y="206"/>
                  </a:lnTo>
                  <a:lnTo>
                    <a:pt x="22" y="222"/>
                  </a:lnTo>
                  <a:lnTo>
                    <a:pt x="20" y="238"/>
                  </a:lnTo>
                  <a:lnTo>
                    <a:pt x="18" y="254"/>
                  </a:lnTo>
                  <a:lnTo>
                    <a:pt x="14" y="270"/>
                  </a:lnTo>
                  <a:lnTo>
                    <a:pt x="8" y="294"/>
                  </a:lnTo>
                  <a:lnTo>
                    <a:pt x="14" y="306"/>
                  </a:lnTo>
                  <a:lnTo>
                    <a:pt x="18" y="320"/>
                  </a:lnTo>
                  <a:lnTo>
                    <a:pt x="18" y="338"/>
                  </a:lnTo>
                  <a:lnTo>
                    <a:pt x="16" y="354"/>
                  </a:lnTo>
                  <a:lnTo>
                    <a:pt x="14" y="372"/>
                  </a:lnTo>
                  <a:lnTo>
                    <a:pt x="10" y="388"/>
                  </a:lnTo>
                  <a:lnTo>
                    <a:pt x="0" y="414"/>
                  </a:lnTo>
                  <a:lnTo>
                    <a:pt x="10" y="428"/>
                  </a:lnTo>
                  <a:lnTo>
                    <a:pt x="18" y="444"/>
                  </a:lnTo>
                  <a:lnTo>
                    <a:pt x="20" y="454"/>
                  </a:lnTo>
                  <a:lnTo>
                    <a:pt x="22" y="464"/>
                  </a:lnTo>
                  <a:lnTo>
                    <a:pt x="20" y="486"/>
                  </a:lnTo>
                  <a:lnTo>
                    <a:pt x="28" y="494"/>
                  </a:lnTo>
                  <a:lnTo>
                    <a:pt x="28" y="476"/>
                  </a:lnTo>
                  <a:lnTo>
                    <a:pt x="26" y="458"/>
                  </a:lnTo>
                  <a:lnTo>
                    <a:pt x="26" y="432"/>
                  </a:lnTo>
                  <a:lnTo>
                    <a:pt x="22" y="420"/>
                  </a:lnTo>
                  <a:lnTo>
                    <a:pt x="20" y="414"/>
                  </a:lnTo>
                  <a:lnTo>
                    <a:pt x="16" y="410"/>
                  </a:lnTo>
                  <a:lnTo>
                    <a:pt x="24" y="392"/>
                  </a:lnTo>
                  <a:lnTo>
                    <a:pt x="28" y="374"/>
                  </a:lnTo>
                  <a:lnTo>
                    <a:pt x="30" y="358"/>
                  </a:lnTo>
                  <a:lnTo>
                    <a:pt x="30" y="344"/>
                  </a:lnTo>
                  <a:lnTo>
                    <a:pt x="28" y="314"/>
                  </a:lnTo>
                  <a:lnTo>
                    <a:pt x="28" y="298"/>
                  </a:lnTo>
                  <a:lnTo>
                    <a:pt x="28" y="282"/>
                  </a:lnTo>
                  <a:lnTo>
                    <a:pt x="36" y="234"/>
                  </a:lnTo>
                  <a:lnTo>
                    <a:pt x="36" y="216"/>
                  </a:lnTo>
                  <a:lnTo>
                    <a:pt x="36" y="200"/>
                  </a:lnTo>
                  <a:lnTo>
                    <a:pt x="36" y="192"/>
                  </a:lnTo>
                  <a:lnTo>
                    <a:pt x="38" y="184"/>
                  </a:lnTo>
                  <a:lnTo>
                    <a:pt x="44" y="170"/>
                  </a:lnTo>
                  <a:lnTo>
                    <a:pt x="54" y="156"/>
                  </a:lnTo>
                  <a:lnTo>
                    <a:pt x="64" y="142"/>
                  </a:lnTo>
                  <a:lnTo>
                    <a:pt x="72" y="130"/>
                  </a:lnTo>
                  <a:lnTo>
                    <a:pt x="78" y="116"/>
                  </a:lnTo>
                  <a:lnTo>
                    <a:pt x="86" y="102"/>
                  </a:lnTo>
                  <a:lnTo>
                    <a:pt x="90" y="98"/>
                  </a:lnTo>
                  <a:lnTo>
                    <a:pt x="96" y="92"/>
                  </a:lnTo>
                  <a:lnTo>
                    <a:pt x="126" y="72"/>
                  </a:lnTo>
                  <a:lnTo>
                    <a:pt x="152" y="50"/>
                  </a:lnTo>
                  <a:lnTo>
                    <a:pt x="178" y="26"/>
                  </a:lnTo>
                  <a:lnTo>
                    <a:pt x="192" y="18"/>
                  </a:lnTo>
                  <a:lnTo>
                    <a:pt x="200" y="14"/>
                  </a:lnTo>
                  <a:lnTo>
                    <a:pt x="208" y="12"/>
                  </a:lnTo>
                  <a:lnTo>
                    <a:pt x="242" y="8"/>
                  </a:lnTo>
                  <a:lnTo>
                    <a:pt x="258" y="4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DF9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4" name="Freeform 628">
              <a:extLst>
                <a:ext uri="{FF2B5EF4-FFF2-40B4-BE49-F238E27FC236}">
                  <a16:creationId xmlns:a16="http://schemas.microsoft.com/office/drawing/2014/main" id="{83773938-A9A0-468A-8B9D-714247894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168"/>
              <a:ext cx="232" cy="48"/>
            </a:xfrm>
            <a:custGeom>
              <a:avLst/>
              <a:gdLst>
                <a:gd name="T0" fmla="*/ 2 w 232"/>
                <a:gd name="T1" fmla="*/ 40 h 48"/>
                <a:gd name="T2" fmla="*/ 2 w 232"/>
                <a:gd name="T3" fmla="*/ 40 h 48"/>
                <a:gd name="T4" fmla="*/ 8 w 232"/>
                <a:gd name="T5" fmla="*/ 36 h 48"/>
                <a:gd name="T6" fmla="*/ 16 w 232"/>
                <a:gd name="T7" fmla="*/ 36 h 48"/>
                <a:gd name="T8" fmla="*/ 34 w 232"/>
                <a:gd name="T9" fmla="*/ 38 h 48"/>
                <a:gd name="T10" fmla="*/ 54 w 232"/>
                <a:gd name="T11" fmla="*/ 42 h 48"/>
                <a:gd name="T12" fmla="*/ 68 w 232"/>
                <a:gd name="T13" fmla="*/ 46 h 48"/>
                <a:gd name="T14" fmla="*/ 68 w 232"/>
                <a:gd name="T15" fmla="*/ 46 h 48"/>
                <a:gd name="T16" fmla="*/ 88 w 232"/>
                <a:gd name="T17" fmla="*/ 44 h 48"/>
                <a:gd name="T18" fmla="*/ 104 w 232"/>
                <a:gd name="T19" fmla="*/ 40 h 48"/>
                <a:gd name="T20" fmla="*/ 120 w 232"/>
                <a:gd name="T21" fmla="*/ 36 h 48"/>
                <a:gd name="T22" fmla="*/ 136 w 232"/>
                <a:gd name="T23" fmla="*/ 30 h 48"/>
                <a:gd name="T24" fmla="*/ 136 w 232"/>
                <a:gd name="T25" fmla="*/ 30 h 48"/>
                <a:gd name="T26" fmla="*/ 144 w 232"/>
                <a:gd name="T27" fmla="*/ 30 h 48"/>
                <a:gd name="T28" fmla="*/ 152 w 232"/>
                <a:gd name="T29" fmla="*/ 32 h 48"/>
                <a:gd name="T30" fmla="*/ 166 w 232"/>
                <a:gd name="T31" fmla="*/ 36 h 48"/>
                <a:gd name="T32" fmla="*/ 180 w 232"/>
                <a:gd name="T33" fmla="*/ 44 h 48"/>
                <a:gd name="T34" fmla="*/ 186 w 232"/>
                <a:gd name="T35" fmla="*/ 46 h 48"/>
                <a:gd name="T36" fmla="*/ 194 w 232"/>
                <a:gd name="T37" fmla="*/ 48 h 48"/>
                <a:gd name="T38" fmla="*/ 194 w 232"/>
                <a:gd name="T39" fmla="*/ 48 h 48"/>
                <a:gd name="T40" fmla="*/ 204 w 232"/>
                <a:gd name="T41" fmla="*/ 48 h 48"/>
                <a:gd name="T42" fmla="*/ 212 w 232"/>
                <a:gd name="T43" fmla="*/ 44 h 48"/>
                <a:gd name="T44" fmla="*/ 218 w 232"/>
                <a:gd name="T45" fmla="*/ 40 h 48"/>
                <a:gd name="T46" fmla="*/ 224 w 232"/>
                <a:gd name="T47" fmla="*/ 34 h 48"/>
                <a:gd name="T48" fmla="*/ 228 w 232"/>
                <a:gd name="T49" fmla="*/ 28 h 48"/>
                <a:gd name="T50" fmla="*/ 232 w 232"/>
                <a:gd name="T51" fmla="*/ 18 h 48"/>
                <a:gd name="T52" fmla="*/ 232 w 232"/>
                <a:gd name="T53" fmla="*/ 10 h 48"/>
                <a:gd name="T54" fmla="*/ 232 w 232"/>
                <a:gd name="T55" fmla="*/ 0 h 48"/>
                <a:gd name="T56" fmla="*/ 232 w 232"/>
                <a:gd name="T57" fmla="*/ 0 h 48"/>
                <a:gd name="T58" fmla="*/ 224 w 232"/>
                <a:gd name="T59" fmla="*/ 14 h 48"/>
                <a:gd name="T60" fmla="*/ 216 w 232"/>
                <a:gd name="T61" fmla="*/ 26 h 48"/>
                <a:gd name="T62" fmla="*/ 212 w 232"/>
                <a:gd name="T63" fmla="*/ 30 h 48"/>
                <a:gd name="T64" fmla="*/ 206 w 232"/>
                <a:gd name="T65" fmla="*/ 30 h 48"/>
                <a:gd name="T66" fmla="*/ 198 w 232"/>
                <a:gd name="T67" fmla="*/ 30 h 48"/>
                <a:gd name="T68" fmla="*/ 188 w 232"/>
                <a:gd name="T69" fmla="*/ 28 h 48"/>
                <a:gd name="T70" fmla="*/ 188 w 232"/>
                <a:gd name="T71" fmla="*/ 28 h 48"/>
                <a:gd name="T72" fmla="*/ 172 w 232"/>
                <a:gd name="T73" fmla="*/ 22 h 48"/>
                <a:gd name="T74" fmla="*/ 158 w 232"/>
                <a:gd name="T75" fmla="*/ 18 h 48"/>
                <a:gd name="T76" fmla="*/ 144 w 232"/>
                <a:gd name="T77" fmla="*/ 18 h 48"/>
                <a:gd name="T78" fmla="*/ 126 w 232"/>
                <a:gd name="T79" fmla="*/ 22 h 48"/>
                <a:gd name="T80" fmla="*/ 126 w 232"/>
                <a:gd name="T81" fmla="*/ 22 h 48"/>
                <a:gd name="T82" fmla="*/ 110 w 232"/>
                <a:gd name="T83" fmla="*/ 28 h 48"/>
                <a:gd name="T84" fmla="*/ 92 w 232"/>
                <a:gd name="T85" fmla="*/ 30 h 48"/>
                <a:gd name="T86" fmla="*/ 60 w 232"/>
                <a:gd name="T87" fmla="*/ 30 h 48"/>
                <a:gd name="T88" fmla="*/ 60 w 232"/>
                <a:gd name="T89" fmla="*/ 30 h 48"/>
                <a:gd name="T90" fmla="*/ 28 w 232"/>
                <a:gd name="T91" fmla="*/ 28 h 48"/>
                <a:gd name="T92" fmla="*/ 18 w 232"/>
                <a:gd name="T93" fmla="*/ 30 h 48"/>
                <a:gd name="T94" fmla="*/ 12 w 232"/>
                <a:gd name="T95" fmla="*/ 30 h 48"/>
                <a:gd name="T96" fmla="*/ 4 w 232"/>
                <a:gd name="T97" fmla="*/ 34 h 48"/>
                <a:gd name="T98" fmla="*/ 0 w 232"/>
                <a:gd name="T99" fmla="*/ 38 h 48"/>
                <a:gd name="T100" fmla="*/ 2 w 232"/>
                <a:gd name="T101" fmla="*/ 40 h 4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32" h="48">
                  <a:moveTo>
                    <a:pt x="2" y="40"/>
                  </a:moveTo>
                  <a:lnTo>
                    <a:pt x="2" y="40"/>
                  </a:lnTo>
                  <a:lnTo>
                    <a:pt x="8" y="36"/>
                  </a:lnTo>
                  <a:lnTo>
                    <a:pt x="16" y="36"/>
                  </a:lnTo>
                  <a:lnTo>
                    <a:pt x="34" y="38"/>
                  </a:lnTo>
                  <a:lnTo>
                    <a:pt x="54" y="42"/>
                  </a:lnTo>
                  <a:lnTo>
                    <a:pt x="68" y="46"/>
                  </a:lnTo>
                  <a:lnTo>
                    <a:pt x="88" y="44"/>
                  </a:lnTo>
                  <a:lnTo>
                    <a:pt x="104" y="40"/>
                  </a:lnTo>
                  <a:lnTo>
                    <a:pt x="120" y="36"/>
                  </a:lnTo>
                  <a:lnTo>
                    <a:pt x="136" y="30"/>
                  </a:lnTo>
                  <a:lnTo>
                    <a:pt x="144" y="30"/>
                  </a:lnTo>
                  <a:lnTo>
                    <a:pt x="152" y="32"/>
                  </a:lnTo>
                  <a:lnTo>
                    <a:pt x="166" y="36"/>
                  </a:lnTo>
                  <a:lnTo>
                    <a:pt x="180" y="44"/>
                  </a:lnTo>
                  <a:lnTo>
                    <a:pt x="186" y="46"/>
                  </a:lnTo>
                  <a:lnTo>
                    <a:pt x="194" y="48"/>
                  </a:lnTo>
                  <a:lnTo>
                    <a:pt x="204" y="48"/>
                  </a:lnTo>
                  <a:lnTo>
                    <a:pt x="212" y="44"/>
                  </a:lnTo>
                  <a:lnTo>
                    <a:pt x="218" y="40"/>
                  </a:lnTo>
                  <a:lnTo>
                    <a:pt x="224" y="34"/>
                  </a:lnTo>
                  <a:lnTo>
                    <a:pt x="228" y="28"/>
                  </a:lnTo>
                  <a:lnTo>
                    <a:pt x="232" y="18"/>
                  </a:lnTo>
                  <a:lnTo>
                    <a:pt x="232" y="10"/>
                  </a:lnTo>
                  <a:lnTo>
                    <a:pt x="232" y="0"/>
                  </a:lnTo>
                  <a:lnTo>
                    <a:pt x="224" y="14"/>
                  </a:lnTo>
                  <a:lnTo>
                    <a:pt x="216" y="26"/>
                  </a:lnTo>
                  <a:lnTo>
                    <a:pt x="212" y="30"/>
                  </a:lnTo>
                  <a:lnTo>
                    <a:pt x="206" y="30"/>
                  </a:lnTo>
                  <a:lnTo>
                    <a:pt x="198" y="30"/>
                  </a:lnTo>
                  <a:lnTo>
                    <a:pt x="188" y="28"/>
                  </a:lnTo>
                  <a:lnTo>
                    <a:pt x="172" y="22"/>
                  </a:lnTo>
                  <a:lnTo>
                    <a:pt x="158" y="18"/>
                  </a:lnTo>
                  <a:lnTo>
                    <a:pt x="144" y="18"/>
                  </a:lnTo>
                  <a:lnTo>
                    <a:pt x="126" y="22"/>
                  </a:lnTo>
                  <a:lnTo>
                    <a:pt x="110" y="28"/>
                  </a:lnTo>
                  <a:lnTo>
                    <a:pt x="92" y="30"/>
                  </a:lnTo>
                  <a:lnTo>
                    <a:pt x="60" y="30"/>
                  </a:lnTo>
                  <a:lnTo>
                    <a:pt x="28" y="28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4" y="34"/>
                  </a:lnTo>
                  <a:lnTo>
                    <a:pt x="0" y="38"/>
                  </a:lnTo>
                  <a:lnTo>
                    <a:pt x="2" y="40"/>
                  </a:lnTo>
                  <a:close/>
                </a:path>
              </a:pathLst>
            </a:custGeom>
            <a:solidFill>
              <a:srgbClr val="FAC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5" name="Freeform 629">
              <a:extLst>
                <a:ext uri="{FF2B5EF4-FFF2-40B4-BE49-F238E27FC236}">
                  <a16:creationId xmlns:a16="http://schemas.microsoft.com/office/drawing/2014/main" id="{BC4D27B2-A672-4D7F-8F1B-8772283ED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168"/>
              <a:ext cx="232" cy="48"/>
            </a:xfrm>
            <a:custGeom>
              <a:avLst/>
              <a:gdLst>
                <a:gd name="T0" fmla="*/ 2 w 232"/>
                <a:gd name="T1" fmla="*/ 40 h 48"/>
                <a:gd name="T2" fmla="*/ 2 w 232"/>
                <a:gd name="T3" fmla="*/ 40 h 48"/>
                <a:gd name="T4" fmla="*/ 8 w 232"/>
                <a:gd name="T5" fmla="*/ 36 h 48"/>
                <a:gd name="T6" fmla="*/ 16 w 232"/>
                <a:gd name="T7" fmla="*/ 36 h 48"/>
                <a:gd name="T8" fmla="*/ 34 w 232"/>
                <a:gd name="T9" fmla="*/ 38 h 48"/>
                <a:gd name="T10" fmla="*/ 54 w 232"/>
                <a:gd name="T11" fmla="*/ 42 h 48"/>
                <a:gd name="T12" fmla="*/ 68 w 232"/>
                <a:gd name="T13" fmla="*/ 46 h 48"/>
                <a:gd name="T14" fmla="*/ 68 w 232"/>
                <a:gd name="T15" fmla="*/ 46 h 48"/>
                <a:gd name="T16" fmla="*/ 88 w 232"/>
                <a:gd name="T17" fmla="*/ 44 h 48"/>
                <a:gd name="T18" fmla="*/ 104 w 232"/>
                <a:gd name="T19" fmla="*/ 40 h 48"/>
                <a:gd name="T20" fmla="*/ 120 w 232"/>
                <a:gd name="T21" fmla="*/ 36 h 48"/>
                <a:gd name="T22" fmla="*/ 136 w 232"/>
                <a:gd name="T23" fmla="*/ 30 h 48"/>
                <a:gd name="T24" fmla="*/ 136 w 232"/>
                <a:gd name="T25" fmla="*/ 30 h 48"/>
                <a:gd name="T26" fmla="*/ 144 w 232"/>
                <a:gd name="T27" fmla="*/ 30 h 48"/>
                <a:gd name="T28" fmla="*/ 152 w 232"/>
                <a:gd name="T29" fmla="*/ 32 h 48"/>
                <a:gd name="T30" fmla="*/ 166 w 232"/>
                <a:gd name="T31" fmla="*/ 36 h 48"/>
                <a:gd name="T32" fmla="*/ 180 w 232"/>
                <a:gd name="T33" fmla="*/ 44 h 48"/>
                <a:gd name="T34" fmla="*/ 186 w 232"/>
                <a:gd name="T35" fmla="*/ 46 h 48"/>
                <a:gd name="T36" fmla="*/ 194 w 232"/>
                <a:gd name="T37" fmla="*/ 48 h 48"/>
                <a:gd name="T38" fmla="*/ 194 w 232"/>
                <a:gd name="T39" fmla="*/ 48 h 48"/>
                <a:gd name="T40" fmla="*/ 204 w 232"/>
                <a:gd name="T41" fmla="*/ 48 h 48"/>
                <a:gd name="T42" fmla="*/ 212 w 232"/>
                <a:gd name="T43" fmla="*/ 44 h 48"/>
                <a:gd name="T44" fmla="*/ 218 w 232"/>
                <a:gd name="T45" fmla="*/ 40 h 48"/>
                <a:gd name="T46" fmla="*/ 224 w 232"/>
                <a:gd name="T47" fmla="*/ 34 h 48"/>
                <a:gd name="T48" fmla="*/ 228 w 232"/>
                <a:gd name="T49" fmla="*/ 28 h 48"/>
                <a:gd name="T50" fmla="*/ 232 w 232"/>
                <a:gd name="T51" fmla="*/ 18 h 48"/>
                <a:gd name="T52" fmla="*/ 232 w 232"/>
                <a:gd name="T53" fmla="*/ 10 h 48"/>
                <a:gd name="T54" fmla="*/ 232 w 232"/>
                <a:gd name="T55" fmla="*/ 0 h 48"/>
                <a:gd name="T56" fmla="*/ 232 w 232"/>
                <a:gd name="T57" fmla="*/ 0 h 48"/>
                <a:gd name="T58" fmla="*/ 224 w 232"/>
                <a:gd name="T59" fmla="*/ 14 h 48"/>
                <a:gd name="T60" fmla="*/ 216 w 232"/>
                <a:gd name="T61" fmla="*/ 26 h 48"/>
                <a:gd name="T62" fmla="*/ 212 w 232"/>
                <a:gd name="T63" fmla="*/ 30 h 48"/>
                <a:gd name="T64" fmla="*/ 206 w 232"/>
                <a:gd name="T65" fmla="*/ 30 h 48"/>
                <a:gd name="T66" fmla="*/ 198 w 232"/>
                <a:gd name="T67" fmla="*/ 30 h 48"/>
                <a:gd name="T68" fmla="*/ 188 w 232"/>
                <a:gd name="T69" fmla="*/ 28 h 48"/>
                <a:gd name="T70" fmla="*/ 188 w 232"/>
                <a:gd name="T71" fmla="*/ 28 h 48"/>
                <a:gd name="T72" fmla="*/ 172 w 232"/>
                <a:gd name="T73" fmla="*/ 22 h 48"/>
                <a:gd name="T74" fmla="*/ 158 w 232"/>
                <a:gd name="T75" fmla="*/ 18 h 48"/>
                <a:gd name="T76" fmla="*/ 144 w 232"/>
                <a:gd name="T77" fmla="*/ 18 h 48"/>
                <a:gd name="T78" fmla="*/ 126 w 232"/>
                <a:gd name="T79" fmla="*/ 22 h 48"/>
                <a:gd name="T80" fmla="*/ 126 w 232"/>
                <a:gd name="T81" fmla="*/ 22 h 48"/>
                <a:gd name="T82" fmla="*/ 110 w 232"/>
                <a:gd name="T83" fmla="*/ 28 h 48"/>
                <a:gd name="T84" fmla="*/ 92 w 232"/>
                <a:gd name="T85" fmla="*/ 30 h 48"/>
                <a:gd name="T86" fmla="*/ 60 w 232"/>
                <a:gd name="T87" fmla="*/ 30 h 48"/>
                <a:gd name="T88" fmla="*/ 60 w 232"/>
                <a:gd name="T89" fmla="*/ 30 h 48"/>
                <a:gd name="T90" fmla="*/ 28 w 232"/>
                <a:gd name="T91" fmla="*/ 28 h 48"/>
                <a:gd name="T92" fmla="*/ 18 w 232"/>
                <a:gd name="T93" fmla="*/ 30 h 48"/>
                <a:gd name="T94" fmla="*/ 12 w 232"/>
                <a:gd name="T95" fmla="*/ 30 h 48"/>
                <a:gd name="T96" fmla="*/ 4 w 232"/>
                <a:gd name="T97" fmla="*/ 34 h 48"/>
                <a:gd name="T98" fmla="*/ 0 w 232"/>
                <a:gd name="T99" fmla="*/ 38 h 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32" h="48">
                  <a:moveTo>
                    <a:pt x="2" y="40"/>
                  </a:moveTo>
                  <a:lnTo>
                    <a:pt x="2" y="40"/>
                  </a:lnTo>
                  <a:lnTo>
                    <a:pt x="8" y="36"/>
                  </a:lnTo>
                  <a:lnTo>
                    <a:pt x="16" y="36"/>
                  </a:lnTo>
                  <a:lnTo>
                    <a:pt x="34" y="38"/>
                  </a:lnTo>
                  <a:lnTo>
                    <a:pt x="54" y="42"/>
                  </a:lnTo>
                  <a:lnTo>
                    <a:pt x="68" y="46"/>
                  </a:lnTo>
                  <a:lnTo>
                    <a:pt x="88" y="44"/>
                  </a:lnTo>
                  <a:lnTo>
                    <a:pt x="104" y="40"/>
                  </a:lnTo>
                  <a:lnTo>
                    <a:pt x="120" y="36"/>
                  </a:lnTo>
                  <a:lnTo>
                    <a:pt x="136" y="30"/>
                  </a:lnTo>
                  <a:lnTo>
                    <a:pt x="144" y="30"/>
                  </a:lnTo>
                  <a:lnTo>
                    <a:pt x="152" y="32"/>
                  </a:lnTo>
                  <a:lnTo>
                    <a:pt x="166" y="36"/>
                  </a:lnTo>
                  <a:lnTo>
                    <a:pt x="180" y="44"/>
                  </a:lnTo>
                  <a:lnTo>
                    <a:pt x="186" y="46"/>
                  </a:lnTo>
                  <a:lnTo>
                    <a:pt x="194" y="48"/>
                  </a:lnTo>
                  <a:lnTo>
                    <a:pt x="204" y="48"/>
                  </a:lnTo>
                  <a:lnTo>
                    <a:pt x="212" y="44"/>
                  </a:lnTo>
                  <a:lnTo>
                    <a:pt x="218" y="40"/>
                  </a:lnTo>
                  <a:lnTo>
                    <a:pt x="224" y="34"/>
                  </a:lnTo>
                  <a:lnTo>
                    <a:pt x="228" y="28"/>
                  </a:lnTo>
                  <a:lnTo>
                    <a:pt x="232" y="18"/>
                  </a:lnTo>
                  <a:lnTo>
                    <a:pt x="232" y="10"/>
                  </a:lnTo>
                  <a:lnTo>
                    <a:pt x="232" y="0"/>
                  </a:lnTo>
                  <a:lnTo>
                    <a:pt x="224" y="14"/>
                  </a:lnTo>
                  <a:lnTo>
                    <a:pt x="216" y="26"/>
                  </a:lnTo>
                  <a:lnTo>
                    <a:pt x="212" y="30"/>
                  </a:lnTo>
                  <a:lnTo>
                    <a:pt x="206" y="30"/>
                  </a:lnTo>
                  <a:lnTo>
                    <a:pt x="198" y="30"/>
                  </a:lnTo>
                  <a:lnTo>
                    <a:pt x="188" y="28"/>
                  </a:lnTo>
                  <a:lnTo>
                    <a:pt x="172" y="22"/>
                  </a:lnTo>
                  <a:lnTo>
                    <a:pt x="158" y="18"/>
                  </a:lnTo>
                  <a:lnTo>
                    <a:pt x="144" y="18"/>
                  </a:lnTo>
                  <a:lnTo>
                    <a:pt x="126" y="22"/>
                  </a:lnTo>
                  <a:lnTo>
                    <a:pt x="110" y="28"/>
                  </a:lnTo>
                  <a:lnTo>
                    <a:pt x="92" y="30"/>
                  </a:lnTo>
                  <a:lnTo>
                    <a:pt x="60" y="30"/>
                  </a:lnTo>
                  <a:lnTo>
                    <a:pt x="28" y="28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4" y="34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6" name="Freeform 630">
              <a:extLst>
                <a:ext uri="{FF2B5EF4-FFF2-40B4-BE49-F238E27FC236}">
                  <a16:creationId xmlns:a16="http://schemas.microsoft.com/office/drawing/2014/main" id="{4FB13A54-C201-441F-9750-C814A19B7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300"/>
              <a:ext cx="78" cy="200"/>
            </a:xfrm>
            <a:custGeom>
              <a:avLst/>
              <a:gdLst>
                <a:gd name="T0" fmla="*/ 78 w 78"/>
                <a:gd name="T1" fmla="*/ 0 h 200"/>
                <a:gd name="T2" fmla="*/ 78 w 78"/>
                <a:gd name="T3" fmla="*/ 0 h 200"/>
                <a:gd name="T4" fmla="*/ 70 w 78"/>
                <a:gd name="T5" fmla="*/ 28 h 200"/>
                <a:gd name="T6" fmla="*/ 64 w 78"/>
                <a:gd name="T7" fmla="*/ 40 h 200"/>
                <a:gd name="T8" fmla="*/ 58 w 78"/>
                <a:gd name="T9" fmla="*/ 52 h 200"/>
                <a:gd name="T10" fmla="*/ 50 w 78"/>
                <a:gd name="T11" fmla="*/ 64 h 200"/>
                <a:gd name="T12" fmla="*/ 42 w 78"/>
                <a:gd name="T13" fmla="*/ 74 h 200"/>
                <a:gd name="T14" fmla="*/ 32 w 78"/>
                <a:gd name="T15" fmla="*/ 84 h 200"/>
                <a:gd name="T16" fmla="*/ 20 w 78"/>
                <a:gd name="T17" fmla="*/ 94 h 200"/>
                <a:gd name="T18" fmla="*/ 20 w 78"/>
                <a:gd name="T19" fmla="*/ 94 h 200"/>
                <a:gd name="T20" fmla="*/ 12 w 78"/>
                <a:gd name="T21" fmla="*/ 100 h 200"/>
                <a:gd name="T22" fmla="*/ 10 w 78"/>
                <a:gd name="T23" fmla="*/ 102 h 200"/>
                <a:gd name="T24" fmla="*/ 10 w 78"/>
                <a:gd name="T25" fmla="*/ 108 h 200"/>
                <a:gd name="T26" fmla="*/ 10 w 78"/>
                <a:gd name="T27" fmla="*/ 108 h 200"/>
                <a:gd name="T28" fmla="*/ 10 w 78"/>
                <a:gd name="T29" fmla="*/ 114 h 200"/>
                <a:gd name="T30" fmla="*/ 12 w 78"/>
                <a:gd name="T31" fmla="*/ 118 h 200"/>
                <a:gd name="T32" fmla="*/ 16 w 78"/>
                <a:gd name="T33" fmla="*/ 130 h 200"/>
                <a:gd name="T34" fmla="*/ 16 w 78"/>
                <a:gd name="T35" fmla="*/ 130 h 200"/>
                <a:gd name="T36" fmla="*/ 18 w 78"/>
                <a:gd name="T37" fmla="*/ 148 h 200"/>
                <a:gd name="T38" fmla="*/ 16 w 78"/>
                <a:gd name="T39" fmla="*/ 166 h 200"/>
                <a:gd name="T40" fmla="*/ 14 w 78"/>
                <a:gd name="T41" fmla="*/ 184 h 200"/>
                <a:gd name="T42" fmla="*/ 8 w 78"/>
                <a:gd name="T43" fmla="*/ 200 h 200"/>
                <a:gd name="T44" fmla="*/ 8 w 78"/>
                <a:gd name="T45" fmla="*/ 200 h 200"/>
                <a:gd name="T46" fmla="*/ 10 w 78"/>
                <a:gd name="T47" fmla="*/ 186 h 200"/>
                <a:gd name="T48" fmla="*/ 10 w 78"/>
                <a:gd name="T49" fmla="*/ 170 h 200"/>
                <a:gd name="T50" fmla="*/ 6 w 78"/>
                <a:gd name="T51" fmla="*/ 136 h 200"/>
                <a:gd name="T52" fmla="*/ 6 w 78"/>
                <a:gd name="T53" fmla="*/ 136 h 200"/>
                <a:gd name="T54" fmla="*/ 4 w 78"/>
                <a:gd name="T55" fmla="*/ 128 h 200"/>
                <a:gd name="T56" fmla="*/ 2 w 78"/>
                <a:gd name="T57" fmla="*/ 116 h 200"/>
                <a:gd name="T58" fmla="*/ 0 w 78"/>
                <a:gd name="T59" fmla="*/ 106 h 200"/>
                <a:gd name="T60" fmla="*/ 0 w 78"/>
                <a:gd name="T61" fmla="*/ 102 h 200"/>
                <a:gd name="T62" fmla="*/ 0 w 78"/>
                <a:gd name="T63" fmla="*/ 98 h 200"/>
                <a:gd name="T64" fmla="*/ 0 w 78"/>
                <a:gd name="T65" fmla="*/ 98 h 200"/>
                <a:gd name="T66" fmla="*/ 8 w 78"/>
                <a:gd name="T67" fmla="*/ 90 h 200"/>
                <a:gd name="T68" fmla="*/ 16 w 78"/>
                <a:gd name="T69" fmla="*/ 84 h 200"/>
                <a:gd name="T70" fmla="*/ 26 w 78"/>
                <a:gd name="T71" fmla="*/ 78 h 200"/>
                <a:gd name="T72" fmla="*/ 34 w 78"/>
                <a:gd name="T73" fmla="*/ 70 h 200"/>
                <a:gd name="T74" fmla="*/ 34 w 78"/>
                <a:gd name="T75" fmla="*/ 70 h 200"/>
                <a:gd name="T76" fmla="*/ 46 w 78"/>
                <a:gd name="T77" fmla="*/ 58 h 200"/>
                <a:gd name="T78" fmla="*/ 58 w 78"/>
                <a:gd name="T79" fmla="*/ 44 h 200"/>
                <a:gd name="T80" fmla="*/ 66 w 78"/>
                <a:gd name="T81" fmla="*/ 28 h 200"/>
                <a:gd name="T82" fmla="*/ 70 w 78"/>
                <a:gd name="T83" fmla="*/ 20 h 200"/>
                <a:gd name="T84" fmla="*/ 72 w 78"/>
                <a:gd name="T85" fmla="*/ 12 h 200"/>
                <a:gd name="T86" fmla="*/ 78 w 78"/>
                <a:gd name="T87" fmla="*/ 0 h 20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" h="200">
                  <a:moveTo>
                    <a:pt x="78" y="0"/>
                  </a:moveTo>
                  <a:lnTo>
                    <a:pt x="78" y="0"/>
                  </a:lnTo>
                  <a:lnTo>
                    <a:pt x="70" y="28"/>
                  </a:lnTo>
                  <a:lnTo>
                    <a:pt x="64" y="40"/>
                  </a:lnTo>
                  <a:lnTo>
                    <a:pt x="58" y="52"/>
                  </a:lnTo>
                  <a:lnTo>
                    <a:pt x="50" y="64"/>
                  </a:lnTo>
                  <a:lnTo>
                    <a:pt x="42" y="74"/>
                  </a:lnTo>
                  <a:lnTo>
                    <a:pt x="32" y="84"/>
                  </a:lnTo>
                  <a:lnTo>
                    <a:pt x="20" y="94"/>
                  </a:lnTo>
                  <a:lnTo>
                    <a:pt x="12" y="100"/>
                  </a:lnTo>
                  <a:lnTo>
                    <a:pt x="10" y="102"/>
                  </a:lnTo>
                  <a:lnTo>
                    <a:pt x="10" y="108"/>
                  </a:lnTo>
                  <a:lnTo>
                    <a:pt x="10" y="114"/>
                  </a:lnTo>
                  <a:lnTo>
                    <a:pt x="12" y="118"/>
                  </a:lnTo>
                  <a:lnTo>
                    <a:pt x="16" y="130"/>
                  </a:lnTo>
                  <a:lnTo>
                    <a:pt x="18" y="148"/>
                  </a:lnTo>
                  <a:lnTo>
                    <a:pt x="16" y="166"/>
                  </a:lnTo>
                  <a:lnTo>
                    <a:pt x="14" y="184"/>
                  </a:lnTo>
                  <a:lnTo>
                    <a:pt x="8" y="200"/>
                  </a:lnTo>
                  <a:lnTo>
                    <a:pt x="10" y="186"/>
                  </a:lnTo>
                  <a:lnTo>
                    <a:pt x="10" y="170"/>
                  </a:lnTo>
                  <a:lnTo>
                    <a:pt x="6" y="136"/>
                  </a:lnTo>
                  <a:lnTo>
                    <a:pt x="4" y="128"/>
                  </a:lnTo>
                  <a:lnTo>
                    <a:pt x="2" y="116"/>
                  </a:lnTo>
                  <a:lnTo>
                    <a:pt x="0" y="106"/>
                  </a:lnTo>
                  <a:lnTo>
                    <a:pt x="0" y="102"/>
                  </a:lnTo>
                  <a:lnTo>
                    <a:pt x="0" y="98"/>
                  </a:lnTo>
                  <a:lnTo>
                    <a:pt x="8" y="90"/>
                  </a:lnTo>
                  <a:lnTo>
                    <a:pt x="16" y="84"/>
                  </a:lnTo>
                  <a:lnTo>
                    <a:pt x="26" y="78"/>
                  </a:lnTo>
                  <a:lnTo>
                    <a:pt x="34" y="70"/>
                  </a:lnTo>
                  <a:lnTo>
                    <a:pt x="46" y="58"/>
                  </a:lnTo>
                  <a:lnTo>
                    <a:pt x="58" y="44"/>
                  </a:lnTo>
                  <a:lnTo>
                    <a:pt x="66" y="28"/>
                  </a:lnTo>
                  <a:lnTo>
                    <a:pt x="70" y="20"/>
                  </a:lnTo>
                  <a:lnTo>
                    <a:pt x="72" y="1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AC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7" name="Freeform 631">
              <a:extLst>
                <a:ext uri="{FF2B5EF4-FFF2-40B4-BE49-F238E27FC236}">
                  <a16:creationId xmlns:a16="http://schemas.microsoft.com/office/drawing/2014/main" id="{E162DF89-5A4E-4F85-9F92-02747A53A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300"/>
              <a:ext cx="78" cy="200"/>
            </a:xfrm>
            <a:custGeom>
              <a:avLst/>
              <a:gdLst>
                <a:gd name="T0" fmla="*/ 78 w 78"/>
                <a:gd name="T1" fmla="*/ 0 h 200"/>
                <a:gd name="T2" fmla="*/ 78 w 78"/>
                <a:gd name="T3" fmla="*/ 0 h 200"/>
                <a:gd name="T4" fmla="*/ 70 w 78"/>
                <a:gd name="T5" fmla="*/ 28 h 200"/>
                <a:gd name="T6" fmla="*/ 64 w 78"/>
                <a:gd name="T7" fmla="*/ 40 h 200"/>
                <a:gd name="T8" fmla="*/ 58 w 78"/>
                <a:gd name="T9" fmla="*/ 52 h 200"/>
                <a:gd name="T10" fmla="*/ 50 w 78"/>
                <a:gd name="T11" fmla="*/ 64 h 200"/>
                <a:gd name="T12" fmla="*/ 42 w 78"/>
                <a:gd name="T13" fmla="*/ 74 h 200"/>
                <a:gd name="T14" fmla="*/ 32 w 78"/>
                <a:gd name="T15" fmla="*/ 84 h 200"/>
                <a:gd name="T16" fmla="*/ 20 w 78"/>
                <a:gd name="T17" fmla="*/ 94 h 200"/>
                <a:gd name="T18" fmla="*/ 20 w 78"/>
                <a:gd name="T19" fmla="*/ 94 h 200"/>
                <a:gd name="T20" fmla="*/ 12 w 78"/>
                <a:gd name="T21" fmla="*/ 100 h 200"/>
                <a:gd name="T22" fmla="*/ 10 w 78"/>
                <a:gd name="T23" fmla="*/ 102 h 200"/>
                <a:gd name="T24" fmla="*/ 10 w 78"/>
                <a:gd name="T25" fmla="*/ 108 h 200"/>
                <a:gd name="T26" fmla="*/ 10 w 78"/>
                <a:gd name="T27" fmla="*/ 108 h 200"/>
                <a:gd name="T28" fmla="*/ 10 w 78"/>
                <a:gd name="T29" fmla="*/ 114 h 200"/>
                <a:gd name="T30" fmla="*/ 12 w 78"/>
                <a:gd name="T31" fmla="*/ 118 h 200"/>
                <a:gd name="T32" fmla="*/ 16 w 78"/>
                <a:gd name="T33" fmla="*/ 130 h 200"/>
                <a:gd name="T34" fmla="*/ 16 w 78"/>
                <a:gd name="T35" fmla="*/ 130 h 200"/>
                <a:gd name="T36" fmla="*/ 18 w 78"/>
                <a:gd name="T37" fmla="*/ 148 h 200"/>
                <a:gd name="T38" fmla="*/ 16 w 78"/>
                <a:gd name="T39" fmla="*/ 166 h 200"/>
                <a:gd name="T40" fmla="*/ 14 w 78"/>
                <a:gd name="T41" fmla="*/ 184 h 200"/>
                <a:gd name="T42" fmla="*/ 8 w 78"/>
                <a:gd name="T43" fmla="*/ 200 h 200"/>
                <a:gd name="T44" fmla="*/ 8 w 78"/>
                <a:gd name="T45" fmla="*/ 200 h 200"/>
                <a:gd name="T46" fmla="*/ 10 w 78"/>
                <a:gd name="T47" fmla="*/ 186 h 200"/>
                <a:gd name="T48" fmla="*/ 10 w 78"/>
                <a:gd name="T49" fmla="*/ 170 h 200"/>
                <a:gd name="T50" fmla="*/ 6 w 78"/>
                <a:gd name="T51" fmla="*/ 136 h 200"/>
                <a:gd name="T52" fmla="*/ 6 w 78"/>
                <a:gd name="T53" fmla="*/ 136 h 200"/>
                <a:gd name="T54" fmla="*/ 4 w 78"/>
                <a:gd name="T55" fmla="*/ 128 h 200"/>
                <a:gd name="T56" fmla="*/ 2 w 78"/>
                <a:gd name="T57" fmla="*/ 116 h 200"/>
                <a:gd name="T58" fmla="*/ 0 w 78"/>
                <a:gd name="T59" fmla="*/ 106 h 200"/>
                <a:gd name="T60" fmla="*/ 0 w 78"/>
                <a:gd name="T61" fmla="*/ 102 h 200"/>
                <a:gd name="T62" fmla="*/ 0 w 78"/>
                <a:gd name="T63" fmla="*/ 98 h 200"/>
                <a:gd name="T64" fmla="*/ 0 w 78"/>
                <a:gd name="T65" fmla="*/ 98 h 200"/>
                <a:gd name="T66" fmla="*/ 8 w 78"/>
                <a:gd name="T67" fmla="*/ 90 h 200"/>
                <a:gd name="T68" fmla="*/ 16 w 78"/>
                <a:gd name="T69" fmla="*/ 84 h 200"/>
                <a:gd name="T70" fmla="*/ 26 w 78"/>
                <a:gd name="T71" fmla="*/ 78 h 200"/>
                <a:gd name="T72" fmla="*/ 34 w 78"/>
                <a:gd name="T73" fmla="*/ 70 h 200"/>
                <a:gd name="T74" fmla="*/ 34 w 78"/>
                <a:gd name="T75" fmla="*/ 70 h 200"/>
                <a:gd name="T76" fmla="*/ 46 w 78"/>
                <a:gd name="T77" fmla="*/ 58 h 200"/>
                <a:gd name="T78" fmla="*/ 58 w 78"/>
                <a:gd name="T79" fmla="*/ 44 h 200"/>
                <a:gd name="T80" fmla="*/ 66 w 78"/>
                <a:gd name="T81" fmla="*/ 28 h 200"/>
                <a:gd name="T82" fmla="*/ 70 w 78"/>
                <a:gd name="T83" fmla="*/ 20 h 200"/>
                <a:gd name="T84" fmla="*/ 72 w 78"/>
                <a:gd name="T85" fmla="*/ 12 h 20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8" h="200">
                  <a:moveTo>
                    <a:pt x="78" y="0"/>
                  </a:moveTo>
                  <a:lnTo>
                    <a:pt x="78" y="0"/>
                  </a:lnTo>
                  <a:lnTo>
                    <a:pt x="70" y="28"/>
                  </a:lnTo>
                  <a:lnTo>
                    <a:pt x="64" y="40"/>
                  </a:lnTo>
                  <a:lnTo>
                    <a:pt x="58" y="52"/>
                  </a:lnTo>
                  <a:lnTo>
                    <a:pt x="50" y="64"/>
                  </a:lnTo>
                  <a:lnTo>
                    <a:pt x="42" y="74"/>
                  </a:lnTo>
                  <a:lnTo>
                    <a:pt x="32" y="84"/>
                  </a:lnTo>
                  <a:lnTo>
                    <a:pt x="20" y="94"/>
                  </a:lnTo>
                  <a:lnTo>
                    <a:pt x="12" y="100"/>
                  </a:lnTo>
                  <a:lnTo>
                    <a:pt x="10" y="102"/>
                  </a:lnTo>
                  <a:lnTo>
                    <a:pt x="10" y="108"/>
                  </a:lnTo>
                  <a:lnTo>
                    <a:pt x="10" y="114"/>
                  </a:lnTo>
                  <a:lnTo>
                    <a:pt x="12" y="118"/>
                  </a:lnTo>
                  <a:lnTo>
                    <a:pt x="16" y="130"/>
                  </a:lnTo>
                  <a:lnTo>
                    <a:pt x="18" y="148"/>
                  </a:lnTo>
                  <a:lnTo>
                    <a:pt x="16" y="166"/>
                  </a:lnTo>
                  <a:lnTo>
                    <a:pt x="14" y="184"/>
                  </a:lnTo>
                  <a:lnTo>
                    <a:pt x="8" y="200"/>
                  </a:lnTo>
                  <a:lnTo>
                    <a:pt x="10" y="186"/>
                  </a:lnTo>
                  <a:lnTo>
                    <a:pt x="10" y="170"/>
                  </a:lnTo>
                  <a:lnTo>
                    <a:pt x="6" y="136"/>
                  </a:lnTo>
                  <a:lnTo>
                    <a:pt x="4" y="128"/>
                  </a:lnTo>
                  <a:lnTo>
                    <a:pt x="2" y="116"/>
                  </a:lnTo>
                  <a:lnTo>
                    <a:pt x="0" y="106"/>
                  </a:lnTo>
                  <a:lnTo>
                    <a:pt x="0" y="102"/>
                  </a:lnTo>
                  <a:lnTo>
                    <a:pt x="0" y="98"/>
                  </a:lnTo>
                  <a:lnTo>
                    <a:pt x="8" y="90"/>
                  </a:lnTo>
                  <a:lnTo>
                    <a:pt x="16" y="84"/>
                  </a:lnTo>
                  <a:lnTo>
                    <a:pt x="26" y="78"/>
                  </a:lnTo>
                  <a:lnTo>
                    <a:pt x="34" y="70"/>
                  </a:lnTo>
                  <a:lnTo>
                    <a:pt x="46" y="58"/>
                  </a:lnTo>
                  <a:lnTo>
                    <a:pt x="58" y="44"/>
                  </a:lnTo>
                  <a:lnTo>
                    <a:pt x="66" y="28"/>
                  </a:lnTo>
                  <a:lnTo>
                    <a:pt x="70" y="20"/>
                  </a:lnTo>
                  <a:lnTo>
                    <a:pt x="72" y="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8" name="Freeform 632">
              <a:extLst>
                <a:ext uri="{FF2B5EF4-FFF2-40B4-BE49-F238E27FC236}">
                  <a16:creationId xmlns:a16="http://schemas.microsoft.com/office/drawing/2014/main" id="{32AF5A5F-8120-40A9-BA19-E34779C8B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094"/>
              <a:ext cx="30" cy="424"/>
            </a:xfrm>
            <a:custGeom>
              <a:avLst/>
              <a:gdLst>
                <a:gd name="T0" fmla="*/ 0 w 30"/>
                <a:gd name="T1" fmla="*/ 0 h 424"/>
                <a:gd name="T2" fmla="*/ 0 w 30"/>
                <a:gd name="T3" fmla="*/ 0 h 424"/>
                <a:gd name="T4" fmla="*/ 2 w 30"/>
                <a:gd name="T5" fmla="*/ 6 h 424"/>
                <a:gd name="T6" fmla="*/ 2 w 30"/>
                <a:gd name="T7" fmla="*/ 6 h 424"/>
                <a:gd name="T8" fmla="*/ 8 w 30"/>
                <a:gd name="T9" fmla="*/ 34 h 424"/>
                <a:gd name="T10" fmla="*/ 12 w 30"/>
                <a:gd name="T11" fmla="*/ 66 h 424"/>
                <a:gd name="T12" fmla="*/ 16 w 30"/>
                <a:gd name="T13" fmla="*/ 134 h 424"/>
                <a:gd name="T14" fmla="*/ 18 w 30"/>
                <a:gd name="T15" fmla="*/ 196 h 424"/>
                <a:gd name="T16" fmla="*/ 18 w 30"/>
                <a:gd name="T17" fmla="*/ 238 h 424"/>
                <a:gd name="T18" fmla="*/ 18 w 30"/>
                <a:gd name="T19" fmla="*/ 238 h 424"/>
                <a:gd name="T20" fmla="*/ 16 w 30"/>
                <a:gd name="T21" fmla="*/ 252 h 424"/>
                <a:gd name="T22" fmla="*/ 12 w 30"/>
                <a:gd name="T23" fmla="*/ 264 h 424"/>
                <a:gd name="T24" fmla="*/ 6 w 30"/>
                <a:gd name="T25" fmla="*/ 286 h 424"/>
                <a:gd name="T26" fmla="*/ 4 w 30"/>
                <a:gd name="T27" fmla="*/ 296 h 424"/>
                <a:gd name="T28" fmla="*/ 2 w 30"/>
                <a:gd name="T29" fmla="*/ 308 h 424"/>
                <a:gd name="T30" fmla="*/ 4 w 30"/>
                <a:gd name="T31" fmla="*/ 324 h 424"/>
                <a:gd name="T32" fmla="*/ 8 w 30"/>
                <a:gd name="T33" fmla="*/ 342 h 424"/>
                <a:gd name="T34" fmla="*/ 8 w 30"/>
                <a:gd name="T35" fmla="*/ 342 h 424"/>
                <a:gd name="T36" fmla="*/ 22 w 30"/>
                <a:gd name="T37" fmla="*/ 392 h 424"/>
                <a:gd name="T38" fmla="*/ 24 w 30"/>
                <a:gd name="T39" fmla="*/ 406 h 424"/>
                <a:gd name="T40" fmla="*/ 24 w 30"/>
                <a:gd name="T41" fmla="*/ 424 h 424"/>
                <a:gd name="T42" fmla="*/ 24 w 30"/>
                <a:gd name="T43" fmla="*/ 424 h 424"/>
                <a:gd name="T44" fmla="*/ 26 w 30"/>
                <a:gd name="T45" fmla="*/ 408 h 424"/>
                <a:gd name="T46" fmla="*/ 28 w 30"/>
                <a:gd name="T47" fmla="*/ 392 h 424"/>
                <a:gd name="T48" fmla="*/ 28 w 30"/>
                <a:gd name="T49" fmla="*/ 380 h 424"/>
                <a:gd name="T50" fmla="*/ 26 w 30"/>
                <a:gd name="T51" fmla="*/ 370 h 424"/>
                <a:gd name="T52" fmla="*/ 22 w 30"/>
                <a:gd name="T53" fmla="*/ 350 h 424"/>
                <a:gd name="T54" fmla="*/ 20 w 30"/>
                <a:gd name="T55" fmla="*/ 328 h 424"/>
                <a:gd name="T56" fmla="*/ 20 w 30"/>
                <a:gd name="T57" fmla="*/ 328 h 424"/>
                <a:gd name="T58" fmla="*/ 20 w 30"/>
                <a:gd name="T59" fmla="*/ 318 h 424"/>
                <a:gd name="T60" fmla="*/ 20 w 30"/>
                <a:gd name="T61" fmla="*/ 304 h 424"/>
                <a:gd name="T62" fmla="*/ 24 w 30"/>
                <a:gd name="T63" fmla="*/ 278 h 424"/>
                <a:gd name="T64" fmla="*/ 30 w 30"/>
                <a:gd name="T65" fmla="*/ 242 h 424"/>
                <a:gd name="T66" fmla="*/ 30 w 30"/>
                <a:gd name="T67" fmla="*/ 222 h 424"/>
                <a:gd name="T68" fmla="*/ 30 w 30"/>
                <a:gd name="T69" fmla="*/ 200 h 424"/>
                <a:gd name="T70" fmla="*/ 0 w 30"/>
                <a:gd name="T71" fmla="*/ 0 h 42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0" h="424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8" y="34"/>
                  </a:lnTo>
                  <a:lnTo>
                    <a:pt x="12" y="66"/>
                  </a:lnTo>
                  <a:lnTo>
                    <a:pt x="16" y="134"/>
                  </a:lnTo>
                  <a:lnTo>
                    <a:pt x="18" y="196"/>
                  </a:lnTo>
                  <a:lnTo>
                    <a:pt x="18" y="238"/>
                  </a:lnTo>
                  <a:lnTo>
                    <a:pt x="16" y="252"/>
                  </a:lnTo>
                  <a:lnTo>
                    <a:pt x="12" y="264"/>
                  </a:lnTo>
                  <a:lnTo>
                    <a:pt x="6" y="286"/>
                  </a:lnTo>
                  <a:lnTo>
                    <a:pt x="4" y="296"/>
                  </a:lnTo>
                  <a:lnTo>
                    <a:pt x="2" y="308"/>
                  </a:lnTo>
                  <a:lnTo>
                    <a:pt x="4" y="324"/>
                  </a:lnTo>
                  <a:lnTo>
                    <a:pt x="8" y="342"/>
                  </a:lnTo>
                  <a:lnTo>
                    <a:pt x="22" y="392"/>
                  </a:lnTo>
                  <a:lnTo>
                    <a:pt x="24" y="406"/>
                  </a:lnTo>
                  <a:lnTo>
                    <a:pt x="24" y="424"/>
                  </a:lnTo>
                  <a:lnTo>
                    <a:pt x="26" y="408"/>
                  </a:lnTo>
                  <a:lnTo>
                    <a:pt x="28" y="392"/>
                  </a:lnTo>
                  <a:lnTo>
                    <a:pt x="28" y="380"/>
                  </a:lnTo>
                  <a:lnTo>
                    <a:pt x="26" y="370"/>
                  </a:lnTo>
                  <a:lnTo>
                    <a:pt x="22" y="350"/>
                  </a:lnTo>
                  <a:lnTo>
                    <a:pt x="20" y="328"/>
                  </a:lnTo>
                  <a:lnTo>
                    <a:pt x="20" y="318"/>
                  </a:lnTo>
                  <a:lnTo>
                    <a:pt x="20" y="304"/>
                  </a:lnTo>
                  <a:lnTo>
                    <a:pt x="24" y="278"/>
                  </a:lnTo>
                  <a:lnTo>
                    <a:pt x="30" y="242"/>
                  </a:lnTo>
                  <a:lnTo>
                    <a:pt x="30" y="222"/>
                  </a:lnTo>
                  <a:lnTo>
                    <a:pt x="30" y="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9" name="Freeform 633">
              <a:extLst>
                <a:ext uri="{FF2B5EF4-FFF2-40B4-BE49-F238E27FC236}">
                  <a16:creationId xmlns:a16="http://schemas.microsoft.com/office/drawing/2014/main" id="{3409E146-63CA-4E3F-AE3C-6E2642608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094"/>
              <a:ext cx="30" cy="424"/>
            </a:xfrm>
            <a:custGeom>
              <a:avLst/>
              <a:gdLst>
                <a:gd name="T0" fmla="*/ 0 w 30"/>
                <a:gd name="T1" fmla="*/ 0 h 424"/>
                <a:gd name="T2" fmla="*/ 0 w 30"/>
                <a:gd name="T3" fmla="*/ 0 h 424"/>
                <a:gd name="T4" fmla="*/ 2 w 30"/>
                <a:gd name="T5" fmla="*/ 6 h 424"/>
                <a:gd name="T6" fmla="*/ 2 w 30"/>
                <a:gd name="T7" fmla="*/ 6 h 424"/>
                <a:gd name="T8" fmla="*/ 8 w 30"/>
                <a:gd name="T9" fmla="*/ 34 h 424"/>
                <a:gd name="T10" fmla="*/ 12 w 30"/>
                <a:gd name="T11" fmla="*/ 66 h 424"/>
                <a:gd name="T12" fmla="*/ 16 w 30"/>
                <a:gd name="T13" fmla="*/ 134 h 424"/>
                <a:gd name="T14" fmla="*/ 18 w 30"/>
                <a:gd name="T15" fmla="*/ 196 h 424"/>
                <a:gd name="T16" fmla="*/ 18 w 30"/>
                <a:gd name="T17" fmla="*/ 238 h 424"/>
                <a:gd name="T18" fmla="*/ 18 w 30"/>
                <a:gd name="T19" fmla="*/ 238 h 424"/>
                <a:gd name="T20" fmla="*/ 16 w 30"/>
                <a:gd name="T21" fmla="*/ 252 h 424"/>
                <a:gd name="T22" fmla="*/ 12 w 30"/>
                <a:gd name="T23" fmla="*/ 264 h 424"/>
                <a:gd name="T24" fmla="*/ 6 w 30"/>
                <a:gd name="T25" fmla="*/ 286 h 424"/>
                <a:gd name="T26" fmla="*/ 4 w 30"/>
                <a:gd name="T27" fmla="*/ 296 h 424"/>
                <a:gd name="T28" fmla="*/ 2 w 30"/>
                <a:gd name="T29" fmla="*/ 308 h 424"/>
                <a:gd name="T30" fmla="*/ 4 w 30"/>
                <a:gd name="T31" fmla="*/ 324 h 424"/>
                <a:gd name="T32" fmla="*/ 8 w 30"/>
                <a:gd name="T33" fmla="*/ 342 h 424"/>
                <a:gd name="T34" fmla="*/ 8 w 30"/>
                <a:gd name="T35" fmla="*/ 342 h 424"/>
                <a:gd name="T36" fmla="*/ 22 w 30"/>
                <a:gd name="T37" fmla="*/ 392 h 424"/>
                <a:gd name="T38" fmla="*/ 24 w 30"/>
                <a:gd name="T39" fmla="*/ 406 h 424"/>
                <a:gd name="T40" fmla="*/ 24 w 30"/>
                <a:gd name="T41" fmla="*/ 424 h 424"/>
                <a:gd name="T42" fmla="*/ 24 w 30"/>
                <a:gd name="T43" fmla="*/ 424 h 424"/>
                <a:gd name="T44" fmla="*/ 26 w 30"/>
                <a:gd name="T45" fmla="*/ 408 h 424"/>
                <a:gd name="T46" fmla="*/ 28 w 30"/>
                <a:gd name="T47" fmla="*/ 392 h 424"/>
                <a:gd name="T48" fmla="*/ 28 w 30"/>
                <a:gd name="T49" fmla="*/ 380 h 424"/>
                <a:gd name="T50" fmla="*/ 26 w 30"/>
                <a:gd name="T51" fmla="*/ 370 h 424"/>
                <a:gd name="T52" fmla="*/ 22 w 30"/>
                <a:gd name="T53" fmla="*/ 350 h 424"/>
                <a:gd name="T54" fmla="*/ 20 w 30"/>
                <a:gd name="T55" fmla="*/ 328 h 424"/>
                <a:gd name="T56" fmla="*/ 20 w 30"/>
                <a:gd name="T57" fmla="*/ 328 h 424"/>
                <a:gd name="T58" fmla="*/ 20 w 30"/>
                <a:gd name="T59" fmla="*/ 318 h 424"/>
                <a:gd name="T60" fmla="*/ 20 w 30"/>
                <a:gd name="T61" fmla="*/ 304 h 424"/>
                <a:gd name="T62" fmla="*/ 24 w 30"/>
                <a:gd name="T63" fmla="*/ 278 h 424"/>
                <a:gd name="T64" fmla="*/ 30 w 30"/>
                <a:gd name="T65" fmla="*/ 242 h 424"/>
                <a:gd name="T66" fmla="*/ 30 w 30"/>
                <a:gd name="T67" fmla="*/ 222 h 424"/>
                <a:gd name="T68" fmla="*/ 30 w 30"/>
                <a:gd name="T69" fmla="*/ 200 h 4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0" h="424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8" y="34"/>
                  </a:lnTo>
                  <a:lnTo>
                    <a:pt x="12" y="66"/>
                  </a:lnTo>
                  <a:lnTo>
                    <a:pt x="16" y="134"/>
                  </a:lnTo>
                  <a:lnTo>
                    <a:pt x="18" y="196"/>
                  </a:lnTo>
                  <a:lnTo>
                    <a:pt x="18" y="238"/>
                  </a:lnTo>
                  <a:lnTo>
                    <a:pt x="16" y="252"/>
                  </a:lnTo>
                  <a:lnTo>
                    <a:pt x="12" y="264"/>
                  </a:lnTo>
                  <a:lnTo>
                    <a:pt x="6" y="286"/>
                  </a:lnTo>
                  <a:lnTo>
                    <a:pt x="4" y="296"/>
                  </a:lnTo>
                  <a:lnTo>
                    <a:pt x="2" y="308"/>
                  </a:lnTo>
                  <a:lnTo>
                    <a:pt x="4" y="324"/>
                  </a:lnTo>
                  <a:lnTo>
                    <a:pt x="8" y="342"/>
                  </a:lnTo>
                  <a:lnTo>
                    <a:pt x="22" y="392"/>
                  </a:lnTo>
                  <a:lnTo>
                    <a:pt x="24" y="406"/>
                  </a:lnTo>
                  <a:lnTo>
                    <a:pt x="24" y="424"/>
                  </a:lnTo>
                  <a:lnTo>
                    <a:pt x="26" y="408"/>
                  </a:lnTo>
                  <a:lnTo>
                    <a:pt x="28" y="392"/>
                  </a:lnTo>
                  <a:lnTo>
                    <a:pt x="28" y="380"/>
                  </a:lnTo>
                  <a:lnTo>
                    <a:pt x="26" y="370"/>
                  </a:lnTo>
                  <a:lnTo>
                    <a:pt x="22" y="350"/>
                  </a:lnTo>
                  <a:lnTo>
                    <a:pt x="20" y="328"/>
                  </a:lnTo>
                  <a:lnTo>
                    <a:pt x="20" y="318"/>
                  </a:lnTo>
                  <a:lnTo>
                    <a:pt x="20" y="304"/>
                  </a:lnTo>
                  <a:lnTo>
                    <a:pt x="24" y="278"/>
                  </a:lnTo>
                  <a:lnTo>
                    <a:pt x="30" y="242"/>
                  </a:lnTo>
                  <a:lnTo>
                    <a:pt x="30" y="222"/>
                  </a:lnTo>
                  <a:lnTo>
                    <a:pt x="30" y="20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0" name="Freeform 634">
              <a:extLst>
                <a:ext uri="{FF2B5EF4-FFF2-40B4-BE49-F238E27FC236}">
                  <a16:creationId xmlns:a16="http://schemas.microsoft.com/office/drawing/2014/main" id="{16F1F21A-678F-482F-AC43-1654E7A9C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206"/>
              <a:ext cx="250" cy="708"/>
            </a:xfrm>
            <a:custGeom>
              <a:avLst/>
              <a:gdLst>
                <a:gd name="T0" fmla="*/ 250 w 250"/>
                <a:gd name="T1" fmla="*/ 700 h 708"/>
                <a:gd name="T2" fmla="*/ 250 w 250"/>
                <a:gd name="T3" fmla="*/ 700 h 708"/>
                <a:gd name="T4" fmla="*/ 250 w 250"/>
                <a:gd name="T5" fmla="*/ 704 h 708"/>
                <a:gd name="T6" fmla="*/ 248 w 250"/>
                <a:gd name="T7" fmla="*/ 706 h 708"/>
                <a:gd name="T8" fmla="*/ 242 w 250"/>
                <a:gd name="T9" fmla="*/ 708 h 708"/>
                <a:gd name="T10" fmla="*/ 234 w 250"/>
                <a:gd name="T11" fmla="*/ 708 h 708"/>
                <a:gd name="T12" fmla="*/ 226 w 250"/>
                <a:gd name="T13" fmla="*/ 706 h 708"/>
                <a:gd name="T14" fmla="*/ 216 w 250"/>
                <a:gd name="T15" fmla="*/ 702 h 708"/>
                <a:gd name="T16" fmla="*/ 204 w 250"/>
                <a:gd name="T17" fmla="*/ 698 h 708"/>
                <a:gd name="T18" fmla="*/ 192 w 250"/>
                <a:gd name="T19" fmla="*/ 690 h 708"/>
                <a:gd name="T20" fmla="*/ 192 w 250"/>
                <a:gd name="T21" fmla="*/ 690 h 708"/>
                <a:gd name="T22" fmla="*/ 168 w 250"/>
                <a:gd name="T23" fmla="*/ 676 h 708"/>
                <a:gd name="T24" fmla="*/ 148 w 250"/>
                <a:gd name="T25" fmla="*/ 662 h 708"/>
                <a:gd name="T26" fmla="*/ 128 w 250"/>
                <a:gd name="T27" fmla="*/ 646 h 708"/>
                <a:gd name="T28" fmla="*/ 110 w 250"/>
                <a:gd name="T29" fmla="*/ 628 h 708"/>
                <a:gd name="T30" fmla="*/ 94 w 250"/>
                <a:gd name="T31" fmla="*/ 610 h 708"/>
                <a:gd name="T32" fmla="*/ 78 w 250"/>
                <a:gd name="T33" fmla="*/ 592 h 708"/>
                <a:gd name="T34" fmla="*/ 66 w 250"/>
                <a:gd name="T35" fmla="*/ 572 h 708"/>
                <a:gd name="T36" fmla="*/ 54 w 250"/>
                <a:gd name="T37" fmla="*/ 552 h 708"/>
                <a:gd name="T38" fmla="*/ 44 w 250"/>
                <a:gd name="T39" fmla="*/ 530 h 708"/>
                <a:gd name="T40" fmla="*/ 34 w 250"/>
                <a:gd name="T41" fmla="*/ 508 h 708"/>
                <a:gd name="T42" fmla="*/ 26 w 250"/>
                <a:gd name="T43" fmla="*/ 486 h 708"/>
                <a:gd name="T44" fmla="*/ 20 w 250"/>
                <a:gd name="T45" fmla="*/ 464 h 708"/>
                <a:gd name="T46" fmla="*/ 10 w 250"/>
                <a:gd name="T47" fmla="*/ 418 h 708"/>
                <a:gd name="T48" fmla="*/ 4 w 250"/>
                <a:gd name="T49" fmla="*/ 372 h 708"/>
                <a:gd name="T50" fmla="*/ 0 w 250"/>
                <a:gd name="T51" fmla="*/ 324 h 708"/>
                <a:gd name="T52" fmla="*/ 2 w 250"/>
                <a:gd name="T53" fmla="*/ 278 h 708"/>
                <a:gd name="T54" fmla="*/ 4 w 250"/>
                <a:gd name="T55" fmla="*/ 234 h 708"/>
                <a:gd name="T56" fmla="*/ 10 w 250"/>
                <a:gd name="T57" fmla="*/ 190 h 708"/>
                <a:gd name="T58" fmla="*/ 16 w 250"/>
                <a:gd name="T59" fmla="*/ 148 h 708"/>
                <a:gd name="T60" fmla="*/ 24 w 250"/>
                <a:gd name="T61" fmla="*/ 110 h 708"/>
                <a:gd name="T62" fmla="*/ 34 w 250"/>
                <a:gd name="T63" fmla="*/ 76 h 708"/>
                <a:gd name="T64" fmla="*/ 42 w 250"/>
                <a:gd name="T65" fmla="*/ 46 h 708"/>
                <a:gd name="T66" fmla="*/ 42 w 250"/>
                <a:gd name="T67" fmla="*/ 46 h 708"/>
                <a:gd name="T68" fmla="*/ 54 w 250"/>
                <a:gd name="T69" fmla="*/ 16 h 708"/>
                <a:gd name="T70" fmla="*/ 60 w 250"/>
                <a:gd name="T71" fmla="*/ 0 h 70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50" h="708">
                  <a:moveTo>
                    <a:pt x="250" y="700"/>
                  </a:moveTo>
                  <a:lnTo>
                    <a:pt x="250" y="700"/>
                  </a:lnTo>
                  <a:lnTo>
                    <a:pt x="250" y="704"/>
                  </a:lnTo>
                  <a:lnTo>
                    <a:pt x="248" y="706"/>
                  </a:lnTo>
                  <a:lnTo>
                    <a:pt x="242" y="708"/>
                  </a:lnTo>
                  <a:lnTo>
                    <a:pt x="234" y="708"/>
                  </a:lnTo>
                  <a:lnTo>
                    <a:pt x="226" y="706"/>
                  </a:lnTo>
                  <a:lnTo>
                    <a:pt x="216" y="702"/>
                  </a:lnTo>
                  <a:lnTo>
                    <a:pt x="204" y="698"/>
                  </a:lnTo>
                  <a:lnTo>
                    <a:pt x="192" y="690"/>
                  </a:lnTo>
                  <a:lnTo>
                    <a:pt x="168" y="676"/>
                  </a:lnTo>
                  <a:lnTo>
                    <a:pt x="148" y="662"/>
                  </a:lnTo>
                  <a:lnTo>
                    <a:pt x="128" y="646"/>
                  </a:lnTo>
                  <a:lnTo>
                    <a:pt x="110" y="628"/>
                  </a:lnTo>
                  <a:lnTo>
                    <a:pt x="94" y="610"/>
                  </a:lnTo>
                  <a:lnTo>
                    <a:pt x="78" y="592"/>
                  </a:lnTo>
                  <a:lnTo>
                    <a:pt x="66" y="572"/>
                  </a:lnTo>
                  <a:lnTo>
                    <a:pt x="54" y="552"/>
                  </a:lnTo>
                  <a:lnTo>
                    <a:pt x="44" y="530"/>
                  </a:lnTo>
                  <a:lnTo>
                    <a:pt x="34" y="508"/>
                  </a:lnTo>
                  <a:lnTo>
                    <a:pt x="26" y="486"/>
                  </a:lnTo>
                  <a:lnTo>
                    <a:pt x="20" y="464"/>
                  </a:lnTo>
                  <a:lnTo>
                    <a:pt x="10" y="418"/>
                  </a:lnTo>
                  <a:lnTo>
                    <a:pt x="4" y="372"/>
                  </a:lnTo>
                  <a:lnTo>
                    <a:pt x="0" y="324"/>
                  </a:lnTo>
                  <a:lnTo>
                    <a:pt x="2" y="278"/>
                  </a:lnTo>
                  <a:lnTo>
                    <a:pt x="4" y="234"/>
                  </a:lnTo>
                  <a:lnTo>
                    <a:pt x="10" y="190"/>
                  </a:lnTo>
                  <a:lnTo>
                    <a:pt x="16" y="148"/>
                  </a:lnTo>
                  <a:lnTo>
                    <a:pt x="24" y="110"/>
                  </a:lnTo>
                  <a:lnTo>
                    <a:pt x="34" y="76"/>
                  </a:lnTo>
                  <a:lnTo>
                    <a:pt x="42" y="46"/>
                  </a:lnTo>
                  <a:lnTo>
                    <a:pt x="54" y="16"/>
                  </a:lnTo>
                  <a:lnTo>
                    <a:pt x="60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1" name="Freeform 635">
              <a:extLst>
                <a:ext uri="{FF2B5EF4-FFF2-40B4-BE49-F238E27FC236}">
                  <a16:creationId xmlns:a16="http://schemas.microsoft.com/office/drawing/2014/main" id="{F5E5A9C5-2F9E-45C8-864A-CE8C28CA3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970"/>
              <a:ext cx="1062" cy="1126"/>
            </a:xfrm>
            <a:custGeom>
              <a:avLst/>
              <a:gdLst>
                <a:gd name="T0" fmla="*/ 18 w 1062"/>
                <a:gd name="T1" fmla="*/ 18 h 1126"/>
                <a:gd name="T2" fmla="*/ 42 w 1062"/>
                <a:gd name="T3" fmla="*/ 80 h 1126"/>
                <a:gd name="T4" fmla="*/ 62 w 1062"/>
                <a:gd name="T5" fmla="*/ 264 h 1126"/>
                <a:gd name="T6" fmla="*/ 64 w 1062"/>
                <a:gd name="T7" fmla="*/ 352 h 1126"/>
                <a:gd name="T8" fmla="*/ 50 w 1062"/>
                <a:gd name="T9" fmla="*/ 426 h 1126"/>
                <a:gd name="T10" fmla="*/ 52 w 1062"/>
                <a:gd name="T11" fmla="*/ 462 h 1126"/>
                <a:gd name="T12" fmla="*/ 72 w 1062"/>
                <a:gd name="T13" fmla="*/ 522 h 1126"/>
                <a:gd name="T14" fmla="*/ 68 w 1062"/>
                <a:gd name="T15" fmla="*/ 552 h 1126"/>
                <a:gd name="T16" fmla="*/ 66 w 1062"/>
                <a:gd name="T17" fmla="*/ 584 h 1126"/>
                <a:gd name="T18" fmla="*/ 78 w 1062"/>
                <a:gd name="T19" fmla="*/ 622 h 1126"/>
                <a:gd name="T20" fmla="*/ 66 w 1062"/>
                <a:gd name="T21" fmla="*/ 656 h 1126"/>
                <a:gd name="T22" fmla="*/ 74 w 1062"/>
                <a:gd name="T23" fmla="*/ 682 h 1126"/>
                <a:gd name="T24" fmla="*/ 82 w 1062"/>
                <a:gd name="T25" fmla="*/ 712 h 1126"/>
                <a:gd name="T26" fmla="*/ 72 w 1062"/>
                <a:gd name="T27" fmla="*/ 742 h 1126"/>
                <a:gd name="T28" fmla="*/ 88 w 1062"/>
                <a:gd name="T29" fmla="*/ 788 h 1126"/>
                <a:gd name="T30" fmla="*/ 92 w 1062"/>
                <a:gd name="T31" fmla="*/ 834 h 1126"/>
                <a:gd name="T32" fmla="*/ 100 w 1062"/>
                <a:gd name="T33" fmla="*/ 876 h 1126"/>
                <a:gd name="T34" fmla="*/ 138 w 1062"/>
                <a:gd name="T35" fmla="*/ 924 h 1126"/>
                <a:gd name="T36" fmla="*/ 180 w 1062"/>
                <a:gd name="T37" fmla="*/ 968 h 1126"/>
                <a:gd name="T38" fmla="*/ 206 w 1062"/>
                <a:gd name="T39" fmla="*/ 1016 h 1126"/>
                <a:gd name="T40" fmla="*/ 238 w 1062"/>
                <a:gd name="T41" fmla="*/ 1042 h 1126"/>
                <a:gd name="T42" fmla="*/ 364 w 1062"/>
                <a:gd name="T43" fmla="*/ 1106 h 1126"/>
                <a:gd name="T44" fmla="*/ 452 w 1062"/>
                <a:gd name="T45" fmla="*/ 1120 h 1126"/>
                <a:gd name="T46" fmla="*/ 514 w 1062"/>
                <a:gd name="T47" fmla="*/ 1122 h 1126"/>
                <a:gd name="T48" fmla="*/ 576 w 1062"/>
                <a:gd name="T49" fmla="*/ 1126 h 1126"/>
                <a:gd name="T50" fmla="*/ 702 w 1062"/>
                <a:gd name="T51" fmla="*/ 1098 h 1126"/>
                <a:gd name="T52" fmla="*/ 814 w 1062"/>
                <a:gd name="T53" fmla="*/ 1074 h 1126"/>
                <a:gd name="T54" fmla="*/ 862 w 1062"/>
                <a:gd name="T55" fmla="*/ 1042 h 1126"/>
                <a:gd name="T56" fmla="*/ 918 w 1062"/>
                <a:gd name="T57" fmla="*/ 964 h 1126"/>
                <a:gd name="T58" fmla="*/ 952 w 1062"/>
                <a:gd name="T59" fmla="*/ 942 h 1126"/>
                <a:gd name="T60" fmla="*/ 968 w 1062"/>
                <a:gd name="T61" fmla="*/ 918 h 1126"/>
                <a:gd name="T62" fmla="*/ 966 w 1062"/>
                <a:gd name="T63" fmla="*/ 890 h 1126"/>
                <a:gd name="T64" fmla="*/ 972 w 1062"/>
                <a:gd name="T65" fmla="*/ 874 h 1126"/>
                <a:gd name="T66" fmla="*/ 1004 w 1062"/>
                <a:gd name="T67" fmla="*/ 854 h 1126"/>
                <a:gd name="T68" fmla="*/ 1022 w 1062"/>
                <a:gd name="T69" fmla="*/ 826 h 1126"/>
                <a:gd name="T70" fmla="*/ 1036 w 1062"/>
                <a:gd name="T71" fmla="*/ 742 h 1126"/>
                <a:gd name="T72" fmla="*/ 1054 w 1062"/>
                <a:gd name="T73" fmla="*/ 686 h 1126"/>
                <a:gd name="T74" fmla="*/ 1062 w 1062"/>
                <a:gd name="T75" fmla="*/ 634 h 1126"/>
                <a:gd name="T76" fmla="*/ 1050 w 1062"/>
                <a:gd name="T77" fmla="*/ 544 h 1126"/>
                <a:gd name="T78" fmla="*/ 1036 w 1062"/>
                <a:gd name="T79" fmla="*/ 520 h 1126"/>
                <a:gd name="T80" fmla="*/ 1044 w 1062"/>
                <a:gd name="T81" fmla="*/ 480 h 1126"/>
                <a:gd name="T82" fmla="*/ 1022 w 1062"/>
                <a:gd name="T83" fmla="*/ 406 h 1126"/>
                <a:gd name="T84" fmla="*/ 1006 w 1062"/>
                <a:gd name="T85" fmla="*/ 354 h 1126"/>
                <a:gd name="T86" fmla="*/ 1004 w 1062"/>
                <a:gd name="T87" fmla="*/ 322 h 1126"/>
                <a:gd name="T88" fmla="*/ 1004 w 1062"/>
                <a:gd name="T89" fmla="*/ 292 h 1126"/>
                <a:gd name="T90" fmla="*/ 990 w 1062"/>
                <a:gd name="T91" fmla="*/ 264 h 1126"/>
                <a:gd name="T92" fmla="*/ 948 w 1062"/>
                <a:gd name="T93" fmla="*/ 120 h 1126"/>
                <a:gd name="T94" fmla="*/ 920 w 1062"/>
                <a:gd name="T95" fmla="*/ 50 h 112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062" h="1126">
                  <a:moveTo>
                    <a:pt x="0" y="0"/>
                  </a:moveTo>
                  <a:lnTo>
                    <a:pt x="0" y="0"/>
                  </a:lnTo>
                  <a:lnTo>
                    <a:pt x="10" y="8"/>
                  </a:lnTo>
                  <a:lnTo>
                    <a:pt x="18" y="18"/>
                  </a:lnTo>
                  <a:lnTo>
                    <a:pt x="24" y="30"/>
                  </a:lnTo>
                  <a:lnTo>
                    <a:pt x="32" y="46"/>
                  </a:lnTo>
                  <a:lnTo>
                    <a:pt x="36" y="62"/>
                  </a:lnTo>
                  <a:lnTo>
                    <a:pt x="42" y="80"/>
                  </a:lnTo>
                  <a:lnTo>
                    <a:pt x="48" y="120"/>
                  </a:lnTo>
                  <a:lnTo>
                    <a:pt x="54" y="162"/>
                  </a:lnTo>
                  <a:lnTo>
                    <a:pt x="56" y="202"/>
                  </a:lnTo>
                  <a:lnTo>
                    <a:pt x="62" y="264"/>
                  </a:lnTo>
                  <a:lnTo>
                    <a:pt x="64" y="308"/>
                  </a:lnTo>
                  <a:lnTo>
                    <a:pt x="64" y="352"/>
                  </a:lnTo>
                  <a:lnTo>
                    <a:pt x="64" y="364"/>
                  </a:lnTo>
                  <a:lnTo>
                    <a:pt x="60" y="376"/>
                  </a:lnTo>
                  <a:lnTo>
                    <a:pt x="54" y="402"/>
                  </a:lnTo>
                  <a:lnTo>
                    <a:pt x="50" y="426"/>
                  </a:lnTo>
                  <a:lnTo>
                    <a:pt x="48" y="440"/>
                  </a:lnTo>
                  <a:lnTo>
                    <a:pt x="48" y="452"/>
                  </a:lnTo>
                  <a:lnTo>
                    <a:pt x="52" y="462"/>
                  </a:lnTo>
                  <a:lnTo>
                    <a:pt x="54" y="474"/>
                  </a:lnTo>
                  <a:lnTo>
                    <a:pt x="62" y="492"/>
                  </a:lnTo>
                  <a:lnTo>
                    <a:pt x="70" y="510"/>
                  </a:lnTo>
                  <a:lnTo>
                    <a:pt x="72" y="522"/>
                  </a:lnTo>
                  <a:lnTo>
                    <a:pt x="72" y="532"/>
                  </a:lnTo>
                  <a:lnTo>
                    <a:pt x="72" y="542"/>
                  </a:lnTo>
                  <a:lnTo>
                    <a:pt x="68" y="552"/>
                  </a:lnTo>
                  <a:lnTo>
                    <a:pt x="64" y="562"/>
                  </a:lnTo>
                  <a:lnTo>
                    <a:pt x="64" y="572"/>
                  </a:lnTo>
                  <a:lnTo>
                    <a:pt x="66" y="584"/>
                  </a:lnTo>
                  <a:lnTo>
                    <a:pt x="70" y="596"/>
                  </a:lnTo>
                  <a:lnTo>
                    <a:pt x="74" y="610"/>
                  </a:lnTo>
                  <a:lnTo>
                    <a:pt x="78" y="622"/>
                  </a:lnTo>
                  <a:lnTo>
                    <a:pt x="76" y="632"/>
                  </a:lnTo>
                  <a:lnTo>
                    <a:pt x="70" y="640"/>
                  </a:lnTo>
                  <a:lnTo>
                    <a:pt x="66" y="650"/>
                  </a:lnTo>
                  <a:lnTo>
                    <a:pt x="66" y="656"/>
                  </a:lnTo>
                  <a:lnTo>
                    <a:pt x="66" y="662"/>
                  </a:lnTo>
                  <a:lnTo>
                    <a:pt x="70" y="672"/>
                  </a:lnTo>
                  <a:lnTo>
                    <a:pt x="74" y="682"/>
                  </a:lnTo>
                  <a:lnTo>
                    <a:pt x="80" y="690"/>
                  </a:lnTo>
                  <a:lnTo>
                    <a:pt x="82" y="700"/>
                  </a:lnTo>
                  <a:lnTo>
                    <a:pt x="82" y="712"/>
                  </a:lnTo>
                  <a:lnTo>
                    <a:pt x="78" y="722"/>
                  </a:lnTo>
                  <a:lnTo>
                    <a:pt x="74" y="732"/>
                  </a:lnTo>
                  <a:lnTo>
                    <a:pt x="72" y="742"/>
                  </a:lnTo>
                  <a:lnTo>
                    <a:pt x="74" y="756"/>
                  </a:lnTo>
                  <a:lnTo>
                    <a:pt x="78" y="766"/>
                  </a:lnTo>
                  <a:lnTo>
                    <a:pt x="82" y="778"/>
                  </a:lnTo>
                  <a:lnTo>
                    <a:pt x="88" y="788"/>
                  </a:lnTo>
                  <a:lnTo>
                    <a:pt x="90" y="800"/>
                  </a:lnTo>
                  <a:lnTo>
                    <a:pt x="92" y="812"/>
                  </a:lnTo>
                  <a:lnTo>
                    <a:pt x="92" y="834"/>
                  </a:lnTo>
                  <a:lnTo>
                    <a:pt x="94" y="856"/>
                  </a:lnTo>
                  <a:lnTo>
                    <a:pt x="96" y="866"/>
                  </a:lnTo>
                  <a:lnTo>
                    <a:pt x="100" y="876"/>
                  </a:lnTo>
                  <a:lnTo>
                    <a:pt x="106" y="890"/>
                  </a:lnTo>
                  <a:lnTo>
                    <a:pt x="116" y="902"/>
                  </a:lnTo>
                  <a:lnTo>
                    <a:pt x="126" y="914"/>
                  </a:lnTo>
                  <a:lnTo>
                    <a:pt x="138" y="924"/>
                  </a:lnTo>
                  <a:lnTo>
                    <a:pt x="160" y="944"/>
                  </a:lnTo>
                  <a:lnTo>
                    <a:pt x="172" y="954"/>
                  </a:lnTo>
                  <a:lnTo>
                    <a:pt x="180" y="968"/>
                  </a:lnTo>
                  <a:lnTo>
                    <a:pt x="188" y="978"/>
                  </a:lnTo>
                  <a:lnTo>
                    <a:pt x="192" y="990"/>
                  </a:lnTo>
                  <a:lnTo>
                    <a:pt x="202" y="1008"/>
                  </a:lnTo>
                  <a:lnTo>
                    <a:pt x="206" y="1016"/>
                  </a:lnTo>
                  <a:lnTo>
                    <a:pt x="214" y="1024"/>
                  </a:lnTo>
                  <a:lnTo>
                    <a:pt x="224" y="1032"/>
                  </a:lnTo>
                  <a:lnTo>
                    <a:pt x="238" y="1042"/>
                  </a:lnTo>
                  <a:lnTo>
                    <a:pt x="288" y="1068"/>
                  </a:lnTo>
                  <a:lnTo>
                    <a:pt x="336" y="1096"/>
                  </a:lnTo>
                  <a:lnTo>
                    <a:pt x="364" y="1106"/>
                  </a:lnTo>
                  <a:lnTo>
                    <a:pt x="394" y="1116"/>
                  </a:lnTo>
                  <a:lnTo>
                    <a:pt x="424" y="1120"/>
                  </a:lnTo>
                  <a:lnTo>
                    <a:pt x="438" y="1120"/>
                  </a:lnTo>
                  <a:lnTo>
                    <a:pt x="452" y="1120"/>
                  </a:lnTo>
                  <a:lnTo>
                    <a:pt x="468" y="1120"/>
                  </a:lnTo>
                  <a:lnTo>
                    <a:pt x="484" y="1120"/>
                  </a:lnTo>
                  <a:lnTo>
                    <a:pt x="514" y="1122"/>
                  </a:lnTo>
                  <a:lnTo>
                    <a:pt x="544" y="1126"/>
                  </a:lnTo>
                  <a:lnTo>
                    <a:pt x="560" y="1126"/>
                  </a:lnTo>
                  <a:lnTo>
                    <a:pt x="576" y="1126"/>
                  </a:lnTo>
                  <a:lnTo>
                    <a:pt x="604" y="1120"/>
                  </a:lnTo>
                  <a:lnTo>
                    <a:pt x="638" y="1112"/>
                  </a:lnTo>
                  <a:lnTo>
                    <a:pt x="672" y="1104"/>
                  </a:lnTo>
                  <a:lnTo>
                    <a:pt x="702" y="1098"/>
                  </a:lnTo>
                  <a:lnTo>
                    <a:pt x="758" y="1088"/>
                  </a:lnTo>
                  <a:lnTo>
                    <a:pt x="786" y="1082"/>
                  </a:lnTo>
                  <a:lnTo>
                    <a:pt x="814" y="1074"/>
                  </a:lnTo>
                  <a:lnTo>
                    <a:pt x="834" y="1064"/>
                  </a:lnTo>
                  <a:lnTo>
                    <a:pt x="850" y="1054"/>
                  </a:lnTo>
                  <a:lnTo>
                    <a:pt x="862" y="1042"/>
                  </a:lnTo>
                  <a:lnTo>
                    <a:pt x="872" y="1026"/>
                  </a:lnTo>
                  <a:lnTo>
                    <a:pt x="890" y="996"/>
                  </a:lnTo>
                  <a:lnTo>
                    <a:pt x="902" y="980"/>
                  </a:lnTo>
                  <a:lnTo>
                    <a:pt x="918" y="964"/>
                  </a:lnTo>
                  <a:lnTo>
                    <a:pt x="932" y="954"/>
                  </a:lnTo>
                  <a:lnTo>
                    <a:pt x="946" y="946"/>
                  </a:lnTo>
                  <a:lnTo>
                    <a:pt x="952" y="942"/>
                  </a:lnTo>
                  <a:lnTo>
                    <a:pt x="958" y="936"/>
                  </a:lnTo>
                  <a:lnTo>
                    <a:pt x="964" y="928"/>
                  </a:lnTo>
                  <a:lnTo>
                    <a:pt x="968" y="918"/>
                  </a:lnTo>
                  <a:lnTo>
                    <a:pt x="970" y="914"/>
                  </a:lnTo>
                  <a:lnTo>
                    <a:pt x="970" y="908"/>
                  </a:lnTo>
                  <a:lnTo>
                    <a:pt x="966" y="900"/>
                  </a:lnTo>
                  <a:lnTo>
                    <a:pt x="966" y="890"/>
                  </a:lnTo>
                  <a:lnTo>
                    <a:pt x="966" y="884"/>
                  </a:lnTo>
                  <a:lnTo>
                    <a:pt x="968" y="880"/>
                  </a:lnTo>
                  <a:lnTo>
                    <a:pt x="972" y="874"/>
                  </a:lnTo>
                  <a:lnTo>
                    <a:pt x="976" y="870"/>
                  </a:lnTo>
                  <a:lnTo>
                    <a:pt x="986" y="862"/>
                  </a:lnTo>
                  <a:lnTo>
                    <a:pt x="998" y="858"/>
                  </a:lnTo>
                  <a:lnTo>
                    <a:pt x="1004" y="854"/>
                  </a:lnTo>
                  <a:lnTo>
                    <a:pt x="1008" y="850"/>
                  </a:lnTo>
                  <a:lnTo>
                    <a:pt x="1016" y="838"/>
                  </a:lnTo>
                  <a:lnTo>
                    <a:pt x="1022" y="826"/>
                  </a:lnTo>
                  <a:lnTo>
                    <a:pt x="1026" y="812"/>
                  </a:lnTo>
                  <a:lnTo>
                    <a:pt x="1028" y="798"/>
                  </a:lnTo>
                  <a:lnTo>
                    <a:pt x="1032" y="768"/>
                  </a:lnTo>
                  <a:lnTo>
                    <a:pt x="1036" y="742"/>
                  </a:lnTo>
                  <a:lnTo>
                    <a:pt x="1040" y="722"/>
                  </a:lnTo>
                  <a:lnTo>
                    <a:pt x="1048" y="704"/>
                  </a:lnTo>
                  <a:lnTo>
                    <a:pt x="1054" y="686"/>
                  </a:lnTo>
                  <a:lnTo>
                    <a:pt x="1060" y="666"/>
                  </a:lnTo>
                  <a:lnTo>
                    <a:pt x="1062" y="652"/>
                  </a:lnTo>
                  <a:lnTo>
                    <a:pt x="1062" y="634"/>
                  </a:lnTo>
                  <a:lnTo>
                    <a:pt x="1062" y="610"/>
                  </a:lnTo>
                  <a:lnTo>
                    <a:pt x="1060" y="588"/>
                  </a:lnTo>
                  <a:lnTo>
                    <a:pt x="1056" y="564"/>
                  </a:lnTo>
                  <a:lnTo>
                    <a:pt x="1050" y="544"/>
                  </a:lnTo>
                  <a:lnTo>
                    <a:pt x="1044" y="528"/>
                  </a:lnTo>
                  <a:lnTo>
                    <a:pt x="1040" y="524"/>
                  </a:lnTo>
                  <a:lnTo>
                    <a:pt x="1036" y="520"/>
                  </a:lnTo>
                  <a:lnTo>
                    <a:pt x="1040" y="514"/>
                  </a:lnTo>
                  <a:lnTo>
                    <a:pt x="1042" y="508"/>
                  </a:lnTo>
                  <a:lnTo>
                    <a:pt x="1046" y="494"/>
                  </a:lnTo>
                  <a:lnTo>
                    <a:pt x="1044" y="480"/>
                  </a:lnTo>
                  <a:lnTo>
                    <a:pt x="1040" y="466"/>
                  </a:lnTo>
                  <a:lnTo>
                    <a:pt x="1028" y="436"/>
                  </a:lnTo>
                  <a:lnTo>
                    <a:pt x="1024" y="422"/>
                  </a:lnTo>
                  <a:lnTo>
                    <a:pt x="1022" y="406"/>
                  </a:lnTo>
                  <a:lnTo>
                    <a:pt x="1018" y="386"/>
                  </a:lnTo>
                  <a:lnTo>
                    <a:pt x="1012" y="370"/>
                  </a:lnTo>
                  <a:lnTo>
                    <a:pt x="1006" y="354"/>
                  </a:lnTo>
                  <a:lnTo>
                    <a:pt x="1000" y="338"/>
                  </a:lnTo>
                  <a:lnTo>
                    <a:pt x="1002" y="330"/>
                  </a:lnTo>
                  <a:lnTo>
                    <a:pt x="1004" y="322"/>
                  </a:lnTo>
                  <a:lnTo>
                    <a:pt x="1006" y="312"/>
                  </a:lnTo>
                  <a:lnTo>
                    <a:pt x="1008" y="304"/>
                  </a:lnTo>
                  <a:lnTo>
                    <a:pt x="1004" y="292"/>
                  </a:lnTo>
                  <a:lnTo>
                    <a:pt x="1000" y="284"/>
                  </a:lnTo>
                  <a:lnTo>
                    <a:pt x="994" y="274"/>
                  </a:lnTo>
                  <a:lnTo>
                    <a:pt x="990" y="264"/>
                  </a:lnTo>
                  <a:lnTo>
                    <a:pt x="978" y="228"/>
                  </a:lnTo>
                  <a:lnTo>
                    <a:pt x="966" y="192"/>
                  </a:lnTo>
                  <a:lnTo>
                    <a:pt x="948" y="120"/>
                  </a:lnTo>
                  <a:lnTo>
                    <a:pt x="942" y="100"/>
                  </a:lnTo>
                  <a:lnTo>
                    <a:pt x="936" y="86"/>
                  </a:lnTo>
                  <a:lnTo>
                    <a:pt x="924" y="62"/>
                  </a:lnTo>
                  <a:lnTo>
                    <a:pt x="920" y="50"/>
                  </a:lnTo>
                  <a:lnTo>
                    <a:pt x="920" y="38"/>
                  </a:lnTo>
                  <a:lnTo>
                    <a:pt x="924" y="22"/>
                  </a:lnTo>
                  <a:lnTo>
                    <a:pt x="932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2" name="Freeform 636">
              <a:extLst>
                <a:ext uri="{FF2B5EF4-FFF2-40B4-BE49-F238E27FC236}">
                  <a16:creationId xmlns:a16="http://schemas.microsoft.com/office/drawing/2014/main" id="{70E1A3B9-3D51-4FD9-828B-AD57FEEFD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970"/>
              <a:ext cx="1102" cy="1144"/>
            </a:xfrm>
            <a:custGeom>
              <a:avLst/>
              <a:gdLst>
                <a:gd name="T0" fmla="*/ 4 w 1102"/>
                <a:gd name="T1" fmla="*/ 6 h 1144"/>
                <a:gd name="T2" fmla="*/ 26 w 1102"/>
                <a:gd name="T3" fmla="*/ 26 h 1144"/>
                <a:gd name="T4" fmla="*/ 54 w 1102"/>
                <a:gd name="T5" fmla="*/ 124 h 1144"/>
                <a:gd name="T6" fmla="*/ 66 w 1102"/>
                <a:gd name="T7" fmla="*/ 266 h 1144"/>
                <a:gd name="T8" fmla="*/ 66 w 1102"/>
                <a:gd name="T9" fmla="*/ 370 h 1144"/>
                <a:gd name="T10" fmla="*/ 54 w 1102"/>
                <a:gd name="T11" fmla="*/ 438 h 1144"/>
                <a:gd name="T12" fmla="*/ 60 w 1102"/>
                <a:gd name="T13" fmla="*/ 476 h 1144"/>
                <a:gd name="T14" fmla="*/ 76 w 1102"/>
                <a:gd name="T15" fmla="*/ 522 h 1144"/>
                <a:gd name="T16" fmla="*/ 74 w 1102"/>
                <a:gd name="T17" fmla="*/ 544 h 1144"/>
                <a:gd name="T18" fmla="*/ 68 w 1102"/>
                <a:gd name="T19" fmla="*/ 574 h 1144"/>
                <a:gd name="T20" fmla="*/ 80 w 1102"/>
                <a:gd name="T21" fmla="*/ 612 h 1144"/>
                <a:gd name="T22" fmla="*/ 78 w 1102"/>
                <a:gd name="T23" fmla="*/ 630 h 1144"/>
                <a:gd name="T24" fmla="*/ 70 w 1102"/>
                <a:gd name="T25" fmla="*/ 664 h 1144"/>
                <a:gd name="T26" fmla="*/ 82 w 1102"/>
                <a:gd name="T27" fmla="*/ 690 h 1144"/>
                <a:gd name="T28" fmla="*/ 86 w 1102"/>
                <a:gd name="T29" fmla="*/ 710 h 1144"/>
                <a:gd name="T30" fmla="*/ 76 w 1102"/>
                <a:gd name="T31" fmla="*/ 742 h 1144"/>
                <a:gd name="T32" fmla="*/ 88 w 1102"/>
                <a:gd name="T33" fmla="*/ 780 h 1144"/>
                <a:gd name="T34" fmla="*/ 98 w 1102"/>
                <a:gd name="T35" fmla="*/ 832 h 1144"/>
                <a:gd name="T36" fmla="*/ 106 w 1102"/>
                <a:gd name="T37" fmla="*/ 882 h 1144"/>
                <a:gd name="T38" fmla="*/ 140 w 1102"/>
                <a:gd name="T39" fmla="*/ 930 h 1144"/>
                <a:gd name="T40" fmla="*/ 182 w 1102"/>
                <a:gd name="T41" fmla="*/ 968 h 1144"/>
                <a:gd name="T42" fmla="*/ 202 w 1102"/>
                <a:gd name="T43" fmla="*/ 1002 h 1144"/>
                <a:gd name="T44" fmla="*/ 232 w 1102"/>
                <a:gd name="T45" fmla="*/ 1042 h 1144"/>
                <a:gd name="T46" fmla="*/ 352 w 1102"/>
                <a:gd name="T47" fmla="*/ 1110 h 1144"/>
                <a:gd name="T48" fmla="*/ 446 w 1102"/>
                <a:gd name="T49" fmla="*/ 1138 h 1144"/>
                <a:gd name="T50" fmla="*/ 490 w 1102"/>
                <a:gd name="T51" fmla="*/ 1136 h 1144"/>
                <a:gd name="T52" fmla="*/ 566 w 1102"/>
                <a:gd name="T53" fmla="*/ 1142 h 1144"/>
                <a:gd name="T54" fmla="*/ 616 w 1102"/>
                <a:gd name="T55" fmla="*/ 1140 h 1144"/>
                <a:gd name="T56" fmla="*/ 726 w 1102"/>
                <a:gd name="T57" fmla="*/ 1114 h 1144"/>
                <a:gd name="T58" fmla="*/ 814 w 1102"/>
                <a:gd name="T59" fmla="*/ 1098 h 1144"/>
                <a:gd name="T60" fmla="*/ 868 w 1102"/>
                <a:gd name="T61" fmla="*/ 1078 h 1144"/>
                <a:gd name="T62" fmla="*/ 914 w 1102"/>
                <a:gd name="T63" fmla="*/ 1024 h 1144"/>
                <a:gd name="T64" fmla="*/ 950 w 1102"/>
                <a:gd name="T65" fmla="*/ 978 h 1144"/>
                <a:gd name="T66" fmla="*/ 988 w 1102"/>
                <a:gd name="T67" fmla="*/ 952 h 1144"/>
                <a:gd name="T68" fmla="*/ 1008 w 1102"/>
                <a:gd name="T69" fmla="*/ 918 h 1144"/>
                <a:gd name="T70" fmla="*/ 1006 w 1102"/>
                <a:gd name="T71" fmla="*/ 896 h 1144"/>
                <a:gd name="T72" fmla="*/ 1004 w 1102"/>
                <a:gd name="T73" fmla="*/ 886 h 1144"/>
                <a:gd name="T74" fmla="*/ 1018 w 1102"/>
                <a:gd name="T75" fmla="*/ 876 h 1144"/>
                <a:gd name="T76" fmla="*/ 1042 w 1102"/>
                <a:gd name="T77" fmla="*/ 860 h 1144"/>
                <a:gd name="T78" fmla="*/ 1064 w 1102"/>
                <a:gd name="T79" fmla="*/ 816 h 1144"/>
                <a:gd name="T80" fmla="*/ 1074 w 1102"/>
                <a:gd name="T81" fmla="*/ 746 h 1144"/>
                <a:gd name="T82" fmla="*/ 1094 w 1102"/>
                <a:gd name="T83" fmla="*/ 690 h 1144"/>
                <a:gd name="T84" fmla="*/ 1102 w 1102"/>
                <a:gd name="T85" fmla="*/ 634 h 1144"/>
                <a:gd name="T86" fmla="*/ 1094 w 1102"/>
                <a:gd name="T87" fmla="*/ 556 h 1144"/>
                <a:gd name="T88" fmla="*/ 1078 w 1102"/>
                <a:gd name="T89" fmla="*/ 518 h 1144"/>
                <a:gd name="T90" fmla="*/ 1084 w 1102"/>
                <a:gd name="T91" fmla="*/ 480 h 1144"/>
                <a:gd name="T92" fmla="*/ 1064 w 1102"/>
                <a:gd name="T93" fmla="*/ 424 h 1144"/>
                <a:gd name="T94" fmla="*/ 1058 w 1102"/>
                <a:gd name="T95" fmla="*/ 392 h 1144"/>
                <a:gd name="T96" fmla="*/ 1042 w 1102"/>
                <a:gd name="T97" fmla="*/ 348 h 1144"/>
                <a:gd name="T98" fmla="*/ 1042 w 1102"/>
                <a:gd name="T99" fmla="*/ 328 h 1144"/>
                <a:gd name="T100" fmla="*/ 1046 w 1102"/>
                <a:gd name="T101" fmla="*/ 302 h 1144"/>
                <a:gd name="T102" fmla="*/ 1028 w 1102"/>
                <a:gd name="T103" fmla="*/ 258 h 1144"/>
                <a:gd name="T104" fmla="*/ 988 w 1102"/>
                <a:gd name="T105" fmla="*/ 116 h 1144"/>
                <a:gd name="T106" fmla="*/ 972 w 1102"/>
                <a:gd name="T107" fmla="*/ 72 h 1144"/>
                <a:gd name="T108" fmla="*/ 962 w 1102"/>
                <a:gd name="T109" fmla="*/ 18 h 114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102" h="1144">
                  <a:moveTo>
                    <a:pt x="0" y="0"/>
                  </a:moveTo>
                  <a:lnTo>
                    <a:pt x="0" y="0"/>
                  </a:lnTo>
                  <a:lnTo>
                    <a:pt x="2" y="4"/>
                  </a:lnTo>
                  <a:lnTo>
                    <a:pt x="4" y="6"/>
                  </a:lnTo>
                  <a:lnTo>
                    <a:pt x="12" y="12"/>
                  </a:lnTo>
                  <a:lnTo>
                    <a:pt x="20" y="16"/>
                  </a:lnTo>
                  <a:lnTo>
                    <a:pt x="26" y="26"/>
                  </a:lnTo>
                  <a:lnTo>
                    <a:pt x="32" y="38"/>
                  </a:lnTo>
                  <a:lnTo>
                    <a:pt x="38" y="52"/>
                  </a:lnTo>
                  <a:lnTo>
                    <a:pt x="46" y="86"/>
                  </a:lnTo>
                  <a:lnTo>
                    <a:pt x="54" y="124"/>
                  </a:lnTo>
                  <a:lnTo>
                    <a:pt x="58" y="164"/>
                  </a:lnTo>
                  <a:lnTo>
                    <a:pt x="62" y="204"/>
                  </a:lnTo>
                  <a:lnTo>
                    <a:pt x="66" y="266"/>
                  </a:lnTo>
                  <a:lnTo>
                    <a:pt x="70" y="308"/>
                  </a:lnTo>
                  <a:lnTo>
                    <a:pt x="70" y="350"/>
                  </a:lnTo>
                  <a:lnTo>
                    <a:pt x="66" y="370"/>
                  </a:lnTo>
                  <a:lnTo>
                    <a:pt x="62" y="390"/>
                  </a:lnTo>
                  <a:lnTo>
                    <a:pt x="54" y="422"/>
                  </a:lnTo>
                  <a:lnTo>
                    <a:pt x="54" y="438"/>
                  </a:lnTo>
                  <a:lnTo>
                    <a:pt x="54" y="454"/>
                  </a:lnTo>
                  <a:lnTo>
                    <a:pt x="56" y="466"/>
                  </a:lnTo>
                  <a:lnTo>
                    <a:pt x="60" y="476"/>
                  </a:lnTo>
                  <a:lnTo>
                    <a:pt x="68" y="496"/>
                  </a:lnTo>
                  <a:lnTo>
                    <a:pt x="74" y="514"/>
                  </a:lnTo>
                  <a:lnTo>
                    <a:pt x="76" y="522"/>
                  </a:lnTo>
                  <a:lnTo>
                    <a:pt x="78" y="534"/>
                  </a:lnTo>
                  <a:lnTo>
                    <a:pt x="74" y="544"/>
                  </a:lnTo>
                  <a:lnTo>
                    <a:pt x="70" y="558"/>
                  </a:lnTo>
                  <a:lnTo>
                    <a:pt x="70" y="564"/>
                  </a:lnTo>
                  <a:lnTo>
                    <a:pt x="68" y="574"/>
                  </a:lnTo>
                  <a:lnTo>
                    <a:pt x="72" y="588"/>
                  </a:lnTo>
                  <a:lnTo>
                    <a:pt x="76" y="602"/>
                  </a:lnTo>
                  <a:lnTo>
                    <a:pt x="80" y="612"/>
                  </a:lnTo>
                  <a:lnTo>
                    <a:pt x="82" y="624"/>
                  </a:lnTo>
                  <a:lnTo>
                    <a:pt x="78" y="630"/>
                  </a:lnTo>
                  <a:lnTo>
                    <a:pt x="72" y="646"/>
                  </a:lnTo>
                  <a:lnTo>
                    <a:pt x="70" y="654"/>
                  </a:lnTo>
                  <a:lnTo>
                    <a:pt x="70" y="664"/>
                  </a:lnTo>
                  <a:lnTo>
                    <a:pt x="74" y="672"/>
                  </a:lnTo>
                  <a:lnTo>
                    <a:pt x="76" y="680"/>
                  </a:lnTo>
                  <a:lnTo>
                    <a:pt x="82" y="690"/>
                  </a:lnTo>
                  <a:lnTo>
                    <a:pt x="86" y="696"/>
                  </a:lnTo>
                  <a:lnTo>
                    <a:pt x="88" y="702"/>
                  </a:lnTo>
                  <a:lnTo>
                    <a:pt x="86" y="710"/>
                  </a:lnTo>
                  <a:lnTo>
                    <a:pt x="84" y="718"/>
                  </a:lnTo>
                  <a:lnTo>
                    <a:pt x="80" y="728"/>
                  </a:lnTo>
                  <a:lnTo>
                    <a:pt x="76" y="742"/>
                  </a:lnTo>
                  <a:lnTo>
                    <a:pt x="78" y="754"/>
                  </a:lnTo>
                  <a:lnTo>
                    <a:pt x="80" y="764"/>
                  </a:lnTo>
                  <a:lnTo>
                    <a:pt x="88" y="780"/>
                  </a:lnTo>
                  <a:lnTo>
                    <a:pt x="94" y="794"/>
                  </a:lnTo>
                  <a:lnTo>
                    <a:pt x="96" y="812"/>
                  </a:lnTo>
                  <a:lnTo>
                    <a:pt x="98" y="832"/>
                  </a:lnTo>
                  <a:lnTo>
                    <a:pt x="100" y="856"/>
                  </a:lnTo>
                  <a:lnTo>
                    <a:pt x="102" y="870"/>
                  </a:lnTo>
                  <a:lnTo>
                    <a:pt x="106" y="882"/>
                  </a:lnTo>
                  <a:lnTo>
                    <a:pt x="114" y="900"/>
                  </a:lnTo>
                  <a:lnTo>
                    <a:pt x="128" y="916"/>
                  </a:lnTo>
                  <a:lnTo>
                    <a:pt x="140" y="930"/>
                  </a:lnTo>
                  <a:lnTo>
                    <a:pt x="156" y="942"/>
                  </a:lnTo>
                  <a:lnTo>
                    <a:pt x="174" y="958"/>
                  </a:lnTo>
                  <a:lnTo>
                    <a:pt x="182" y="968"/>
                  </a:lnTo>
                  <a:lnTo>
                    <a:pt x="188" y="976"/>
                  </a:lnTo>
                  <a:lnTo>
                    <a:pt x="196" y="990"/>
                  </a:lnTo>
                  <a:lnTo>
                    <a:pt x="202" y="1002"/>
                  </a:lnTo>
                  <a:lnTo>
                    <a:pt x="208" y="1016"/>
                  </a:lnTo>
                  <a:lnTo>
                    <a:pt x="218" y="1028"/>
                  </a:lnTo>
                  <a:lnTo>
                    <a:pt x="232" y="1042"/>
                  </a:lnTo>
                  <a:lnTo>
                    <a:pt x="252" y="1056"/>
                  </a:lnTo>
                  <a:lnTo>
                    <a:pt x="294" y="1080"/>
                  </a:lnTo>
                  <a:lnTo>
                    <a:pt x="352" y="1110"/>
                  </a:lnTo>
                  <a:lnTo>
                    <a:pt x="382" y="1124"/>
                  </a:lnTo>
                  <a:lnTo>
                    <a:pt x="414" y="1132"/>
                  </a:lnTo>
                  <a:lnTo>
                    <a:pt x="446" y="1138"/>
                  </a:lnTo>
                  <a:lnTo>
                    <a:pt x="460" y="1138"/>
                  </a:lnTo>
                  <a:lnTo>
                    <a:pt x="476" y="1138"/>
                  </a:lnTo>
                  <a:lnTo>
                    <a:pt x="490" y="1136"/>
                  </a:lnTo>
                  <a:lnTo>
                    <a:pt x="504" y="1136"/>
                  </a:lnTo>
                  <a:lnTo>
                    <a:pt x="534" y="1140"/>
                  </a:lnTo>
                  <a:lnTo>
                    <a:pt x="566" y="1142"/>
                  </a:lnTo>
                  <a:lnTo>
                    <a:pt x="582" y="1144"/>
                  </a:lnTo>
                  <a:lnTo>
                    <a:pt x="598" y="1142"/>
                  </a:lnTo>
                  <a:lnTo>
                    <a:pt x="616" y="1140"/>
                  </a:lnTo>
                  <a:lnTo>
                    <a:pt x="636" y="1136"/>
                  </a:lnTo>
                  <a:lnTo>
                    <a:pt x="676" y="1126"/>
                  </a:lnTo>
                  <a:lnTo>
                    <a:pt x="726" y="1114"/>
                  </a:lnTo>
                  <a:lnTo>
                    <a:pt x="732" y="1114"/>
                  </a:lnTo>
                  <a:lnTo>
                    <a:pt x="786" y="1104"/>
                  </a:lnTo>
                  <a:lnTo>
                    <a:pt x="814" y="1098"/>
                  </a:lnTo>
                  <a:lnTo>
                    <a:pt x="840" y="1090"/>
                  </a:lnTo>
                  <a:lnTo>
                    <a:pt x="856" y="1084"/>
                  </a:lnTo>
                  <a:lnTo>
                    <a:pt x="868" y="1078"/>
                  </a:lnTo>
                  <a:lnTo>
                    <a:pt x="880" y="1070"/>
                  </a:lnTo>
                  <a:lnTo>
                    <a:pt x="888" y="1062"/>
                  </a:lnTo>
                  <a:lnTo>
                    <a:pt x="902" y="1044"/>
                  </a:lnTo>
                  <a:lnTo>
                    <a:pt x="914" y="1024"/>
                  </a:lnTo>
                  <a:lnTo>
                    <a:pt x="930" y="1000"/>
                  </a:lnTo>
                  <a:lnTo>
                    <a:pt x="938" y="988"/>
                  </a:lnTo>
                  <a:lnTo>
                    <a:pt x="950" y="978"/>
                  </a:lnTo>
                  <a:lnTo>
                    <a:pt x="968" y="966"/>
                  </a:lnTo>
                  <a:lnTo>
                    <a:pt x="978" y="960"/>
                  </a:lnTo>
                  <a:lnTo>
                    <a:pt x="988" y="952"/>
                  </a:lnTo>
                  <a:lnTo>
                    <a:pt x="998" y="940"/>
                  </a:lnTo>
                  <a:lnTo>
                    <a:pt x="1006" y="924"/>
                  </a:lnTo>
                  <a:lnTo>
                    <a:pt x="1008" y="918"/>
                  </a:lnTo>
                  <a:lnTo>
                    <a:pt x="1008" y="912"/>
                  </a:lnTo>
                  <a:lnTo>
                    <a:pt x="1008" y="904"/>
                  </a:lnTo>
                  <a:lnTo>
                    <a:pt x="1006" y="896"/>
                  </a:lnTo>
                  <a:lnTo>
                    <a:pt x="1004" y="888"/>
                  </a:lnTo>
                  <a:lnTo>
                    <a:pt x="1004" y="886"/>
                  </a:lnTo>
                  <a:lnTo>
                    <a:pt x="1010" y="882"/>
                  </a:lnTo>
                  <a:lnTo>
                    <a:pt x="1018" y="876"/>
                  </a:lnTo>
                  <a:lnTo>
                    <a:pt x="1030" y="870"/>
                  </a:lnTo>
                  <a:lnTo>
                    <a:pt x="1036" y="866"/>
                  </a:lnTo>
                  <a:lnTo>
                    <a:pt x="1042" y="860"/>
                  </a:lnTo>
                  <a:lnTo>
                    <a:pt x="1050" y="852"/>
                  </a:lnTo>
                  <a:lnTo>
                    <a:pt x="1056" y="840"/>
                  </a:lnTo>
                  <a:lnTo>
                    <a:pt x="1060" y="828"/>
                  </a:lnTo>
                  <a:lnTo>
                    <a:pt x="1064" y="816"/>
                  </a:lnTo>
                  <a:lnTo>
                    <a:pt x="1068" y="790"/>
                  </a:lnTo>
                  <a:lnTo>
                    <a:pt x="1072" y="766"/>
                  </a:lnTo>
                  <a:lnTo>
                    <a:pt x="1074" y="746"/>
                  </a:lnTo>
                  <a:lnTo>
                    <a:pt x="1080" y="726"/>
                  </a:lnTo>
                  <a:lnTo>
                    <a:pt x="1086" y="708"/>
                  </a:lnTo>
                  <a:lnTo>
                    <a:pt x="1094" y="690"/>
                  </a:lnTo>
                  <a:lnTo>
                    <a:pt x="1100" y="668"/>
                  </a:lnTo>
                  <a:lnTo>
                    <a:pt x="1100" y="656"/>
                  </a:lnTo>
                  <a:lnTo>
                    <a:pt x="1102" y="634"/>
                  </a:lnTo>
                  <a:lnTo>
                    <a:pt x="1100" y="604"/>
                  </a:lnTo>
                  <a:lnTo>
                    <a:pt x="1096" y="572"/>
                  </a:lnTo>
                  <a:lnTo>
                    <a:pt x="1094" y="556"/>
                  </a:lnTo>
                  <a:lnTo>
                    <a:pt x="1090" y="542"/>
                  </a:lnTo>
                  <a:lnTo>
                    <a:pt x="1084" y="528"/>
                  </a:lnTo>
                  <a:lnTo>
                    <a:pt x="1078" y="518"/>
                  </a:lnTo>
                  <a:lnTo>
                    <a:pt x="1082" y="506"/>
                  </a:lnTo>
                  <a:lnTo>
                    <a:pt x="1084" y="492"/>
                  </a:lnTo>
                  <a:lnTo>
                    <a:pt x="1084" y="480"/>
                  </a:lnTo>
                  <a:lnTo>
                    <a:pt x="1080" y="468"/>
                  </a:lnTo>
                  <a:lnTo>
                    <a:pt x="1072" y="444"/>
                  </a:lnTo>
                  <a:lnTo>
                    <a:pt x="1064" y="424"/>
                  </a:lnTo>
                  <a:lnTo>
                    <a:pt x="1062" y="414"/>
                  </a:lnTo>
                  <a:lnTo>
                    <a:pt x="1060" y="404"/>
                  </a:lnTo>
                  <a:lnTo>
                    <a:pt x="1058" y="392"/>
                  </a:lnTo>
                  <a:lnTo>
                    <a:pt x="1056" y="380"/>
                  </a:lnTo>
                  <a:lnTo>
                    <a:pt x="1048" y="362"/>
                  </a:lnTo>
                  <a:lnTo>
                    <a:pt x="1042" y="348"/>
                  </a:lnTo>
                  <a:lnTo>
                    <a:pt x="1038" y="334"/>
                  </a:lnTo>
                  <a:lnTo>
                    <a:pt x="1042" y="328"/>
                  </a:lnTo>
                  <a:lnTo>
                    <a:pt x="1046" y="316"/>
                  </a:lnTo>
                  <a:lnTo>
                    <a:pt x="1046" y="308"/>
                  </a:lnTo>
                  <a:lnTo>
                    <a:pt x="1046" y="302"/>
                  </a:lnTo>
                  <a:lnTo>
                    <a:pt x="1044" y="292"/>
                  </a:lnTo>
                  <a:lnTo>
                    <a:pt x="1042" y="284"/>
                  </a:lnTo>
                  <a:lnTo>
                    <a:pt x="1034" y="270"/>
                  </a:lnTo>
                  <a:lnTo>
                    <a:pt x="1028" y="258"/>
                  </a:lnTo>
                  <a:lnTo>
                    <a:pt x="1016" y="224"/>
                  </a:lnTo>
                  <a:lnTo>
                    <a:pt x="1004" y="188"/>
                  </a:lnTo>
                  <a:lnTo>
                    <a:pt x="988" y="116"/>
                  </a:lnTo>
                  <a:lnTo>
                    <a:pt x="984" y="104"/>
                  </a:lnTo>
                  <a:lnTo>
                    <a:pt x="978" y="86"/>
                  </a:lnTo>
                  <a:lnTo>
                    <a:pt x="972" y="72"/>
                  </a:lnTo>
                  <a:lnTo>
                    <a:pt x="962" y="52"/>
                  </a:lnTo>
                  <a:lnTo>
                    <a:pt x="958" y="42"/>
                  </a:lnTo>
                  <a:lnTo>
                    <a:pt x="958" y="32"/>
                  </a:lnTo>
                  <a:lnTo>
                    <a:pt x="962" y="18"/>
                  </a:lnTo>
                  <a:lnTo>
                    <a:pt x="968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3" name="Freeform 637">
              <a:extLst>
                <a:ext uri="{FF2B5EF4-FFF2-40B4-BE49-F238E27FC236}">
                  <a16:creationId xmlns:a16="http://schemas.microsoft.com/office/drawing/2014/main" id="{EB65FDDB-470F-409E-A759-4B0DB4FBD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970"/>
              <a:ext cx="906" cy="1058"/>
            </a:xfrm>
            <a:custGeom>
              <a:avLst/>
              <a:gdLst>
                <a:gd name="T0" fmla="*/ 0 w 906"/>
                <a:gd name="T1" fmla="*/ 0 h 1058"/>
                <a:gd name="T2" fmla="*/ 12 w 906"/>
                <a:gd name="T3" fmla="*/ 26 h 1058"/>
                <a:gd name="T4" fmla="*/ 26 w 906"/>
                <a:gd name="T5" fmla="*/ 68 h 1058"/>
                <a:gd name="T6" fmla="*/ 50 w 906"/>
                <a:gd name="T7" fmla="*/ 196 h 1058"/>
                <a:gd name="T8" fmla="*/ 64 w 906"/>
                <a:gd name="T9" fmla="*/ 376 h 1058"/>
                <a:gd name="T10" fmla="*/ 64 w 906"/>
                <a:gd name="T11" fmla="*/ 598 h 1058"/>
                <a:gd name="T12" fmla="*/ 64 w 906"/>
                <a:gd name="T13" fmla="*/ 620 h 1058"/>
                <a:gd name="T14" fmla="*/ 68 w 906"/>
                <a:gd name="T15" fmla="*/ 698 h 1058"/>
                <a:gd name="T16" fmla="*/ 82 w 906"/>
                <a:gd name="T17" fmla="*/ 776 h 1058"/>
                <a:gd name="T18" fmla="*/ 100 w 906"/>
                <a:gd name="T19" fmla="*/ 832 h 1058"/>
                <a:gd name="T20" fmla="*/ 124 w 906"/>
                <a:gd name="T21" fmla="*/ 888 h 1058"/>
                <a:gd name="T22" fmla="*/ 158 w 906"/>
                <a:gd name="T23" fmla="*/ 940 h 1058"/>
                <a:gd name="T24" fmla="*/ 180 w 906"/>
                <a:gd name="T25" fmla="*/ 964 h 1058"/>
                <a:gd name="T26" fmla="*/ 228 w 906"/>
                <a:gd name="T27" fmla="*/ 1006 h 1058"/>
                <a:gd name="T28" fmla="*/ 284 w 906"/>
                <a:gd name="T29" fmla="*/ 1034 h 1058"/>
                <a:gd name="T30" fmla="*/ 346 w 906"/>
                <a:gd name="T31" fmla="*/ 1052 h 1058"/>
                <a:gd name="T32" fmla="*/ 416 w 906"/>
                <a:gd name="T33" fmla="*/ 1058 h 1058"/>
                <a:gd name="T34" fmla="*/ 472 w 906"/>
                <a:gd name="T35" fmla="*/ 1056 h 1058"/>
                <a:gd name="T36" fmla="*/ 578 w 906"/>
                <a:gd name="T37" fmla="*/ 1038 h 1058"/>
                <a:gd name="T38" fmla="*/ 626 w 906"/>
                <a:gd name="T39" fmla="*/ 1024 h 1058"/>
                <a:gd name="T40" fmla="*/ 670 w 906"/>
                <a:gd name="T41" fmla="*/ 1004 h 1058"/>
                <a:gd name="T42" fmla="*/ 712 w 906"/>
                <a:gd name="T43" fmla="*/ 982 h 1058"/>
                <a:gd name="T44" fmla="*/ 748 w 906"/>
                <a:gd name="T45" fmla="*/ 956 h 1058"/>
                <a:gd name="T46" fmla="*/ 782 w 906"/>
                <a:gd name="T47" fmla="*/ 924 h 1058"/>
                <a:gd name="T48" fmla="*/ 798 w 906"/>
                <a:gd name="T49" fmla="*/ 908 h 1058"/>
                <a:gd name="T50" fmla="*/ 826 w 906"/>
                <a:gd name="T51" fmla="*/ 872 h 1058"/>
                <a:gd name="T52" fmla="*/ 850 w 906"/>
                <a:gd name="T53" fmla="*/ 832 h 1058"/>
                <a:gd name="T54" fmla="*/ 870 w 906"/>
                <a:gd name="T55" fmla="*/ 788 h 1058"/>
                <a:gd name="T56" fmla="*/ 884 w 906"/>
                <a:gd name="T57" fmla="*/ 742 h 1058"/>
                <a:gd name="T58" fmla="*/ 900 w 906"/>
                <a:gd name="T59" fmla="*/ 666 h 1058"/>
                <a:gd name="T60" fmla="*/ 906 w 906"/>
                <a:gd name="T61" fmla="*/ 556 h 1058"/>
                <a:gd name="T62" fmla="*/ 902 w 906"/>
                <a:gd name="T63" fmla="*/ 500 h 1058"/>
                <a:gd name="T64" fmla="*/ 888 w 906"/>
                <a:gd name="T65" fmla="*/ 398 h 1058"/>
                <a:gd name="T66" fmla="*/ 868 w 906"/>
                <a:gd name="T67" fmla="*/ 304 h 1058"/>
                <a:gd name="T68" fmla="*/ 830 w 906"/>
                <a:gd name="T69" fmla="*/ 176 h 1058"/>
                <a:gd name="T70" fmla="*/ 818 w 906"/>
                <a:gd name="T71" fmla="*/ 144 h 1058"/>
                <a:gd name="T72" fmla="*/ 788 w 906"/>
                <a:gd name="T73" fmla="*/ 82 h 1058"/>
                <a:gd name="T74" fmla="*/ 774 w 906"/>
                <a:gd name="T75" fmla="*/ 46 h 1058"/>
                <a:gd name="T76" fmla="*/ 772 w 906"/>
                <a:gd name="T77" fmla="*/ 0 h 105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06" h="1058">
                  <a:moveTo>
                    <a:pt x="0" y="0"/>
                  </a:moveTo>
                  <a:lnTo>
                    <a:pt x="0" y="0"/>
                  </a:lnTo>
                  <a:lnTo>
                    <a:pt x="6" y="12"/>
                  </a:lnTo>
                  <a:lnTo>
                    <a:pt x="12" y="26"/>
                  </a:lnTo>
                  <a:lnTo>
                    <a:pt x="20" y="46"/>
                  </a:lnTo>
                  <a:lnTo>
                    <a:pt x="26" y="68"/>
                  </a:lnTo>
                  <a:lnTo>
                    <a:pt x="38" y="126"/>
                  </a:lnTo>
                  <a:lnTo>
                    <a:pt x="50" y="196"/>
                  </a:lnTo>
                  <a:lnTo>
                    <a:pt x="58" y="280"/>
                  </a:lnTo>
                  <a:lnTo>
                    <a:pt x="64" y="376"/>
                  </a:lnTo>
                  <a:lnTo>
                    <a:pt x="66" y="482"/>
                  </a:lnTo>
                  <a:lnTo>
                    <a:pt x="64" y="598"/>
                  </a:lnTo>
                  <a:lnTo>
                    <a:pt x="64" y="620"/>
                  </a:lnTo>
                  <a:lnTo>
                    <a:pt x="64" y="654"/>
                  </a:lnTo>
                  <a:lnTo>
                    <a:pt x="68" y="698"/>
                  </a:lnTo>
                  <a:lnTo>
                    <a:pt x="76" y="750"/>
                  </a:lnTo>
                  <a:lnTo>
                    <a:pt x="82" y="776"/>
                  </a:lnTo>
                  <a:lnTo>
                    <a:pt x="90" y="804"/>
                  </a:lnTo>
                  <a:lnTo>
                    <a:pt x="100" y="832"/>
                  </a:lnTo>
                  <a:lnTo>
                    <a:pt x="110" y="860"/>
                  </a:lnTo>
                  <a:lnTo>
                    <a:pt x="124" y="888"/>
                  </a:lnTo>
                  <a:lnTo>
                    <a:pt x="140" y="916"/>
                  </a:lnTo>
                  <a:lnTo>
                    <a:pt x="158" y="940"/>
                  </a:lnTo>
                  <a:lnTo>
                    <a:pt x="180" y="964"/>
                  </a:lnTo>
                  <a:lnTo>
                    <a:pt x="202" y="986"/>
                  </a:lnTo>
                  <a:lnTo>
                    <a:pt x="228" y="1006"/>
                  </a:lnTo>
                  <a:lnTo>
                    <a:pt x="254" y="1022"/>
                  </a:lnTo>
                  <a:lnTo>
                    <a:pt x="284" y="1034"/>
                  </a:lnTo>
                  <a:lnTo>
                    <a:pt x="314" y="1044"/>
                  </a:lnTo>
                  <a:lnTo>
                    <a:pt x="346" y="1052"/>
                  </a:lnTo>
                  <a:lnTo>
                    <a:pt x="380" y="1056"/>
                  </a:lnTo>
                  <a:lnTo>
                    <a:pt x="416" y="1058"/>
                  </a:lnTo>
                  <a:lnTo>
                    <a:pt x="472" y="1056"/>
                  </a:lnTo>
                  <a:lnTo>
                    <a:pt x="526" y="1048"/>
                  </a:lnTo>
                  <a:lnTo>
                    <a:pt x="578" y="1038"/>
                  </a:lnTo>
                  <a:lnTo>
                    <a:pt x="602" y="1032"/>
                  </a:lnTo>
                  <a:lnTo>
                    <a:pt x="626" y="1024"/>
                  </a:lnTo>
                  <a:lnTo>
                    <a:pt x="648" y="1014"/>
                  </a:lnTo>
                  <a:lnTo>
                    <a:pt x="670" y="1004"/>
                  </a:lnTo>
                  <a:lnTo>
                    <a:pt x="692" y="994"/>
                  </a:lnTo>
                  <a:lnTo>
                    <a:pt x="712" y="982"/>
                  </a:lnTo>
                  <a:lnTo>
                    <a:pt x="730" y="970"/>
                  </a:lnTo>
                  <a:lnTo>
                    <a:pt x="748" y="956"/>
                  </a:lnTo>
                  <a:lnTo>
                    <a:pt x="766" y="940"/>
                  </a:lnTo>
                  <a:lnTo>
                    <a:pt x="782" y="924"/>
                  </a:lnTo>
                  <a:lnTo>
                    <a:pt x="798" y="908"/>
                  </a:lnTo>
                  <a:lnTo>
                    <a:pt x="812" y="890"/>
                  </a:lnTo>
                  <a:lnTo>
                    <a:pt x="826" y="872"/>
                  </a:lnTo>
                  <a:lnTo>
                    <a:pt x="838" y="852"/>
                  </a:lnTo>
                  <a:lnTo>
                    <a:pt x="850" y="832"/>
                  </a:lnTo>
                  <a:lnTo>
                    <a:pt x="860" y="810"/>
                  </a:lnTo>
                  <a:lnTo>
                    <a:pt x="870" y="788"/>
                  </a:lnTo>
                  <a:lnTo>
                    <a:pt x="878" y="766"/>
                  </a:lnTo>
                  <a:lnTo>
                    <a:pt x="884" y="742"/>
                  </a:lnTo>
                  <a:lnTo>
                    <a:pt x="890" y="716"/>
                  </a:lnTo>
                  <a:lnTo>
                    <a:pt x="900" y="666"/>
                  </a:lnTo>
                  <a:lnTo>
                    <a:pt x="904" y="612"/>
                  </a:lnTo>
                  <a:lnTo>
                    <a:pt x="906" y="556"/>
                  </a:lnTo>
                  <a:lnTo>
                    <a:pt x="902" y="500"/>
                  </a:lnTo>
                  <a:lnTo>
                    <a:pt x="896" y="448"/>
                  </a:lnTo>
                  <a:lnTo>
                    <a:pt x="888" y="398"/>
                  </a:lnTo>
                  <a:lnTo>
                    <a:pt x="878" y="350"/>
                  </a:lnTo>
                  <a:lnTo>
                    <a:pt x="868" y="304"/>
                  </a:lnTo>
                  <a:lnTo>
                    <a:pt x="856" y="260"/>
                  </a:lnTo>
                  <a:lnTo>
                    <a:pt x="830" y="176"/>
                  </a:lnTo>
                  <a:lnTo>
                    <a:pt x="818" y="144"/>
                  </a:lnTo>
                  <a:lnTo>
                    <a:pt x="808" y="120"/>
                  </a:lnTo>
                  <a:lnTo>
                    <a:pt x="788" y="82"/>
                  </a:lnTo>
                  <a:lnTo>
                    <a:pt x="780" y="64"/>
                  </a:lnTo>
                  <a:lnTo>
                    <a:pt x="774" y="46"/>
                  </a:lnTo>
                  <a:lnTo>
                    <a:pt x="772" y="26"/>
                  </a:lnTo>
                  <a:lnTo>
                    <a:pt x="772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4" name="Freeform 638">
              <a:extLst>
                <a:ext uri="{FF2B5EF4-FFF2-40B4-BE49-F238E27FC236}">
                  <a16:creationId xmlns:a16="http://schemas.microsoft.com/office/drawing/2014/main" id="{59B6B6DA-FFEF-43BB-B3C3-87487672D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970"/>
              <a:ext cx="862" cy="1034"/>
            </a:xfrm>
            <a:custGeom>
              <a:avLst/>
              <a:gdLst>
                <a:gd name="T0" fmla="*/ 726 w 862"/>
                <a:gd name="T1" fmla="*/ 0 h 1034"/>
                <a:gd name="T2" fmla="*/ 732 w 862"/>
                <a:gd name="T3" fmla="*/ 48 h 1034"/>
                <a:gd name="T4" fmla="*/ 746 w 862"/>
                <a:gd name="T5" fmla="*/ 86 h 1034"/>
                <a:gd name="T6" fmla="*/ 776 w 862"/>
                <a:gd name="T7" fmla="*/ 154 h 1034"/>
                <a:gd name="T8" fmla="*/ 786 w 862"/>
                <a:gd name="T9" fmla="*/ 182 h 1034"/>
                <a:gd name="T10" fmla="*/ 824 w 862"/>
                <a:gd name="T11" fmla="*/ 308 h 1034"/>
                <a:gd name="T12" fmla="*/ 844 w 862"/>
                <a:gd name="T13" fmla="*/ 400 h 1034"/>
                <a:gd name="T14" fmla="*/ 858 w 862"/>
                <a:gd name="T15" fmla="*/ 502 h 1034"/>
                <a:gd name="T16" fmla="*/ 860 w 862"/>
                <a:gd name="T17" fmla="*/ 556 h 1034"/>
                <a:gd name="T18" fmla="*/ 862 w 862"/>
                <a:gd name="T19" fmla="*/ 576 h 1034"/>
                <a:gd name="T20" fmla="*/ 854 w 862"/>
                <a:gd name="T21" fmla="*/ 676 h 1034"/>
                <a:gd name="T22" fmla="*/ 832 w 862"/>
                <a:gd name="T23" fmla="*/ 766 h 1034"/>
                <a:gd name="T24" fmla="*/ 796 w 862"/>
                <a:gd name="T25" fmla="*/ 844 h 1034"/>
                <a:gd name="T26" fmla="*/ 744 w 862"/>
                <a:gd name="T27" fmla="*/ 908 h 1034"/>
                <a:gd name="T28" fmla="*/ 728 w 862"/>
                <a:gd name="T29" fmla="*/ 924 h 1034"/>
                <a:gd name="T30" fmla="*/ 696 w 862"/>
                <a:gd name="T31" fmla="*/ 952 h 1034"/>
                <a:gd name="T32" fmla="*/ 658 w 862"/>
                <a:gd name="T33" fmla="*/ 974 h 1034"/>
                <a:gd name="T34" fmla="*/ 616 w 862"/>
                <a:gd name="T35" fmla="*/ 994 h 1034"/>
                <a:gd name="T36" fmla="*/ 550 w 862"/>
                <a:gd name="T37" fmla="*/ 1016 h 1034"/>
                <a:gd name="T38" fmla="*/ 448 w 862"/>
                <a:gd name="T39" fmla="*/ 1032 h 1034"/>
                <a:gd name="T40" fmla="*/ 394 w 862"/>
                <a:gd name="T41" fmla="*/ 1034 h 1034"/>
                <a:gd name="T42" fmla="*/ 328 w 862"/>
                <a:gd name="T43" fmla="*/ 1030 h 1034"/>
                <a:gd name="T44" fmla="*/ 270 w 862"/>
                <a:gd name="T45" fmla="*/ 1014 h 1034"/>
                <a:gd name="T46" fmla="*/ 218 w 862"/>
                <a:gd name="T47" fmla="*/ 986 h 1034"/>
                <a:gd name="T48" fmla="*/ 174 w 862"/>
                <a:gd name="T49" fmla="*/ 948 h 1034"/>
                <a:gd name="T50" fmla="*/ 156 w 862"/>
                <a:gd name="T51" fmla="*/ 928 h 1034"/>
                <a:gd name="T52" fmla="*/ 126 w 862"/>
                <a:gd name="T53" fmla="*/ 886 h 1034"/>
                <a:gd name="T54" fmla="*/ 104 w 862"/>
                <a:gd name="T55" fmla="*/ 838 h 1034"/>
                <a:gd name="T56" fmla="*/ 88 w 862"/>
                <a:gd name="T57" fmla="*/ 790 h 1034"/>
                <a:gd name="T58" fmla="*/ 72 w 862"/>
                <a:gd name="T59" fmla="*/ 722 h 1034"/>
                <a:gd name="T60" fmla="*/ 64 w 862"/>
                <a:gd name="T61" fmla="*/ 644 h 1034"/>
                <a:gd name="T62" fmla="*/ 64 w 862"/>
                <a:gd name="T63" fmla="*/ 616 h 1034"/>
                <a:gd name="T64" fmla="*/ 64 w 862"/>
                <a:gd name="T65" fmla="*/ 598 h 1034"/>
                <a:gd name="T66" fmla="*/ 66 w 862"/>
                <a:gd name="T67" fmla="*/ 484 h 1034"/>
                <a:gd name="T68" fmla="*/ 62 w 862"/>
                <a:gd name="T69" fmla="*/ 336 h 1034"/>
                <a:gd name="T70" fmla="*/ 50 w 862"/>
                <a:gd name="T71" fmla="*/ 194 h 1034"/>
                <a:gd name="T72" fmla="*/ 28 w 862"/>
                <a:gd name="T73" fmla="*/ 76 h 1034"/>
                <a:gd name="T74" fmla="*/ 16 w 862"/>
                <a:gd name="T75" fmla="*/ 32 h 1034"/>
                <a:gd name="T76" fmla="*/ 0 w 862"/>
                <a:gd name="T77" fmla="*/ 0 h 103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862" h="1034">
                  <a:moveTo>
                    <a:pt x="726" y="0"/>
                  </a:moveTo>
                  <a:lnTo>
                    <a:pt x="726" y="0"/>
                  </a:lnTo>
                  <a:lnTo>
                    <a:pt x="728" y="26"/>
                  </a:lnTo>
                  <a:lnTo>
                    <a:pt x="732" y="48"/>
                  </a:lnTo>
                  <a:lnTo>
                    <a:pt x="738" y="68"/>
                  </a:lnTo>
                  <a:lnTo>
                    <a:pt x="746" y="86"/>
                  </a:lnTo>
                  <a:lnTo>
                    <a:pt x="766" y="128"/>
                  </a:lnTo>
                  <a:lnTo>
                    <a:pt x="776" y="154"/>
                  </a:lnTo>
                  <a:lnTo>
                    <a:pt x="786" y="182"/>
                  </a:lnTo>
                  <a:lnTo>
                    <a:pt x="812" y="264"/>
                  </a:lnTo>
                  <a:lnTo>
                    <a:pt x="824" y="308"/>
                  </a:lnTo>
                  <a:lnTo>
                    <a:pt x="834" y="354"/>
                  </a:lnTo>
                  <a:lnTo>
                    <a:pt x="844" y="400"/>
                  </a:lnTo>
                  <a:lnTo>
                    <a:pt x="852" y="450"/>
                  </a:lnTo>
                  <a:lnTo>
                    <a:pt x="858" y="502"/>
                  </a:lnTo>
                  <a:lnTo>
                    <a:pt x="860" y="556"/>
                  </a:lnTo>
                  <a:lnTo>
                    <a:pt x="862" y="576"/>
                  </a:lnTo>
                  <a:lnTo>
                    <a:pt x="860" y="628"/>
                  </a:lnTo>
                  <a:lnTo>
                    <a:pt x="854" y="676"/>
                  </a:lnTo>
                  <a:lnTo>
                    <a:pt x="844" y="722"/>
                  </a:lnTo>
                  <a:lnTo>
                    <a:pt x="832" y="766"/>
                  </a:lnTo>
                  <a:lnTo>
                    <a:pt x="816" y="806"/>
                  </a:lnTo>
                  <a:lnTo>
                    <a:pt x="796" y="844"/>
                  </a:lnTo>
                  <a:lnTo>
                    <a:pt x="772" y="878"/>
                  </a:lnTo>
                  <a:lnTo>
                    <a:pt x="744" y="908"/>
                  </a:lnTo>
                  <a:lnTo>
                    <a:pt x="728" y="924"/>
                  </a:lnTo>
                  <a:lnTo>
                    <a:pt x="712" y="938"/>
                  </a:lnTo>
                  <a:lnTo>
                    <a:pt x="696" y="952"/>
                  </a:lnTo>
                  <a:lnTo>
                    <a:pt x="676" y="964"/>
                  </a:lnTo>
                  <a:lnTo>
                    <a:pt x="658" y="974"/>
                  </a:lnTo>
                  <a:lnTo>
                    <a:pt x="638" y="984"/>
                  </a:lnTo>
                  <a:lnTo>
                    <a:pt x="616" y="994"/>
                  </a:lnTo>
                  <a:lnTo>
                    <a:pt x="596" y="1002"/>
                  </a:lnTo>
                  <a:lnTo>
                    <a:pt x="550" y="1016"/>
                  </a:lnTo>
                  <a:lnTo>
                    <a:pt x="500" y="1026"/>
                  </a:lnTo>
                  <a:lnTo>
                    <a:pt x="448" y="1032"/>
                  </a:lnTo>
                  <a:lnTo>
                    <a:pt x="394" y="1034"/>
                  </a:lnTo>
                  <a:lnTo>
                    <a:pt x="360" y="1034"/>
                  </a:lnTo>
                  <a:lnTo>
                    <a:pt x="328" y="1030"/>
                  </a:lnTo>
                  <a:lnTo>
                    <a:pt x="298" y="1022"/>
                  </a:lnTo>
                  <a:lnTo>
                    <a:pt x="270" y="1014"/>
                  </a:lnTo>
                  <a:lnTo>
                    <a:pt x="244" y="1002"/>
                  </a:lnTo>
                  <a:lnTo>
                    <a:pt x="218" y="986"/>
                  </a:lnTo>
                  <a:lnTo>
                    <a:pt x="194" y="970"/>
                  </a:lnTo>
                  <a:lnTo>
                    <a:pt x="174" y="948"/>
                  </a:lnTo>
                  <a:lnTo>
                    <a:pt x="156" y="928"/>
                  </a:lnTo>
                  <a:lnTo>
                    <a:pt x="140" y="908"/>
                  </a:lnTo>
                  <a:lnTo>
                    <a:pt x="126" y="886"/>
                  </a:lnTo>
                  <a:lnTo>
                    <a:pt x="114" y="862"/>
                  </a:lnTo>
                  <a:lnTo>
                    <a:pt x="104" y="838"/>
                  </a:lnTo>
                  <a:lnTo>
                    <a:pt x="94" y="814"/>
                  </a:lnTo>
                  <a:lnTo>
                    <a:pt x="88" y="790"/>
                  </a:lnTo>
                  <a:lnTo>
                    <a:pt x="82" y="768"/>
                  </a:lnTo>
                  <a:lnTo>
                    <a:pt x="72" y="722"/>
                  </a:lnTo>
                  <a:lnTo>
                    <a:pt x="66" y="680"/>
                  </a:lnTo>
                  <a:lnTo>
                    <a:pt x="64" y="644"/>
                  </a:lnTo>
                  <a:lnTo>
                    <a:pt x="64" y="616"/>
                  </a:lnTo>
                  <a:lnTo>
                    <a:pt x="64" y="598"/>
                  </a:lnTo>
                  <a:lnTo>
                    <a:pt x="66" y="484"/>
                  </a:lnTo>
                  <a:lnTo>
                    <a:pt x="64" y="410"/>
                  </a:lnTo>
                  <a:lnTo>
                    <a:pt x="62" y="336"/>
                  </a:lnTo>
                  <a:lnTo>
                    <a:pt x="56" y="262"/>
                  </a:lnTo>
                  <a:lnTo>
                    <a:pt x="50" y="194"/>
                  </a:lnTo>
                  <a:lnTo>
                    <a:pt x="40" y="130"/>
                  </a:lnTo>
                  <a:lnTo>
                    <a:pt x="28" y="76"/>
                  </a:lnTo>
                  <a:lnTo>
                    <a:pt x="22" y="52"/>
                  </a:lnTo>
                  <a:lnTo>
                    <a:pt x="16" y="32"/>
                  </a:lnTo>
                  <a:lnTo>
                    <a:pt x="8" y="1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5" name="Freeform 639">
              <a:extLst>
                <a:ext uri="{FF2B5EF4-FFF2-40B4-BE49-F238E27FC236}">
                  <a16:creationId xmlns:a16="http://schemas.microsoft.com/office/drawing/2014/main" id="{6CF2A36B-3454-4811-BCBA-FCB04E7A9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970"/>
              <a:ext cx="616" cy="986"/>
            </a:xfrm>
            <a:custGeom>
              <a:avLst/>
              <a:gdLst>
                <a:gd name="T0" fmla="*/ 82 w 616"/>
                <a:gd name="T1" fmla="*/ 162 h 986"/>
                <a:gd name="T2" fmla="*/ 30 w 616"/>
                <a:gd name="T3" fmla="*/ 314 h 986"/>
                <a:gd name="T4" fmla="*/ 4 w 616"/>
                <a:gd name="T5" fmla="*/ 458 h 986"/>
                <a:gd name="T6" fmla="*/ 2 w 616"/>
                <a:gd name="T7" fmla="*/ 606 h 986"/>
                <a:gd name="T8" fmla="*/ 32 w 616"/>
                <a:gd name="T9" fmla="*/ 748 h 986"/>
                <a:gd name="T10" fmla="*/ 60 w 616"/>
                <a:gd name="T11" fmla="*/ 812 h 986"/>
                <a:gd name="T12" fmla="*/ 100 w 616"/>
                <a:gd name="T13" fmla="*/ 870 h 986"/>
                <a:gd name="T14" fmla="*/ 150 w 616"/>
                <a:gd name="T15" fmla="*/ 922 h 986"/>
                <a:gd name="T16" fmla="*/ 212 w 616"/>
                <a:gd name="T17" fmla="*/ 964 h 986"/>
                <a:gd name="T18" fmla="*/ 260 w 616"/>
                <a:gd name="T19" fmla="*/ 980 h 986"/>
                <a:gd name="T20" fmla="*/ 314 w 616"/>
                <a:gd name="T21" fmla="*/ 986 h 986"/>
                <a:gd name="T22" fmla="*/ 348 w 616"/>
                <a:gd name="T23" fmla="*/ 978 h 986"/>
                <a:gd name="T24" fmla="*/ 370 w 616"/>
                <a:gd name="T25" fmla="*/ 956 h 986"/>
                <a:gd name="T26" fmla="*/ 374 w 616"/>
                <a:gd name="T27" fmla="*/ 940 h 986"/>
                <a:gd name="T28" fmla="*/ 362 w 616"/>
                <a:gd name="T29" fmla="*/ 924 h 986"/>
                <a:gd name="T30" fmla="*/ 330 w 616"/>
                <a:gd name="T31" fmla="*/ 906 h 986"/>
                <a:gd name="T32" fmla="*/ 292 w 616"/>
                <a:gd name="T33" fmla="*/ 882 h 986"/>
                <a:gd name="T34" fmla="*/ 282 w 616"/>
                <a:gd name="T35" fmla="*/ 852 h 986"/>
                <a:gd name="T36" fmla="*/ 250 w 616"/>
                <a:gd name="T37" fmla="*/ 820 h 986"/>
                <a:gd name="T38" fmla="*/ 238 w 616"/>
                <a:gd name="T39" fmla="*/ 778 h 986"/>
                <a:gd name="T40" fmla="*/ 224 w 616"/>
                <a:gd name="T41" fmla="*/ 750 h 986"/>
                <a:gd name="T42" fmla="*/ 218 w 616"/>
                <a:gd name="T43" fmla="*/ 720 h 986"/>
                <a:gd name="T44" fmla="*/ 206 w 616"/>
                <a:gd name="T45" fmla="*/ 684 h 986"/>
                <a:gd name="T46" fmla="*/ 206 w 616"/>
                <a:gd name="T47" fmla="*/ 644 h 986"/>
                <a:gd name="T48" fmla="*/ 214 w 616"/>
                <a:gd name="T49" fmla="*/ 594 h 986"/>
                <a:gd name="T50" fmla="*/ 204 w 616"/>
                <a:gd name="T51" fmla="*/ 550 h 986"/>
                <a:gd name="T52" fmla="*/ 214 w 616"/>
                <a:gd name="T53" fmla="*/ 510 h 986"/>
                <a:gd name="T54" fmla="*/ 216 w 616"/>
                <a:gd name="T55" fmla="*/ 462 h 986"/>
                <a:gd name="T56" fmla="*/ 206 w 616"/>
                <a:gd name="T57" fmla="*/ 444 h 986"/>
                <a:gd name="T58" fmla="*/ 206 w 616"/>
                <a:gd name="T59" fmla="*/ 438 h 986"/>
                <a:gd name="T60" fmla="*/ 236 w 616"/>
                <a:gd name="T61" fmla="*/ 412 h 986"/>
                <a:gd name="T62" fmla="*/ 264 w 616"/>
                <a:gd name="T63" fmla="*/ 366 h 986"/>
                <a:gd name="T64" fmla="*/ 268 w 616"/>
                <a:gd name="T65" fmla="*/ 342 h 986"/>
                <a:gd name="T66" fmla="*/ 316 w 616"/>
                <a:gd name="T67" fmla="*/ 316 h 986"/>
                <a:gd name="T68" fmla="*/ 358 w 616"/>
                <a:gd name="T69" fmla="*/ 278 h 986"/>
                <a:gd name="T70" fmla="*/ 370 w 616"/>
                <a:gd name="T71" fmla="*/ 252 h 986"/>
                <a:gd name="T72" fmla="*/ 426 w 616"/>
                <a:gd name="T73" fmla="*/ 262 h 986"/>
                <a:gd name="T74" fmla="*/ 502 w 616"/>
                <a:gd name="T75" fmla="*/ 248 h 986"/>
                <a:gd name="T76" fmla="*/ 508 w 616"/>
                <a:gd name="T77" fmla="*/ 256 h 986"/>
                <a:gd name="T78" fmla="*/ 546 w 616"/>
                <a:gd name="T79" fmla="*/ 276 h 986"/>
                <a:gd name="T80" fmla="*/ 586 w 616"/>
                <a:gd name="T81" fmla="*/ 274 h 986"/>
                <a:gd name="T82" fmla="*/ 606 w 616"/>
                <a:gd name="T83" fmla="*/ 260 h 986"/>
                <a:gd name="T84" fmla="*/ 616 w 616"/>
                <a:gd name="T85" fmla="*/ 228 h 986"/>
                <a:gd name="T86" fmla="*/ 610 w 616"/>
                <a:gd name="T87" fmla="*/ 176 h 986"/>
                <a:gd name="T88" fmla="*/ 594 w 616"/>
                <a:gd name="T89" fmla="*/ 134 h 986"/>
                <a:gd name="T90" fmla="*/ 542 w 616"/>
                <a:gd name="T91" fmla="*/ 72 h 986"/>
                <a:gd name="T92" fmla="*/ 514 w 616"/>
                <a:gd name="T93" fmla="*/ 48 h 986"/>
                <a:gd name="T94" fmla="*/ 458 w 616"/>
                <a:gd name="T95" fmla="*/ 30 h 986"/>
                <a:gd name="T96" fmla="*/ 376 w 616"/>
                <a:gd name="T97" fmla="*/ 28 h 986"/>
                <a:gd name="T98" fmla="*/ 316 w 616"/>
                <a:gd name="T99" fmla="*/ 36 h 986"/>
                <a:gd name="T100" fmla="*/ 256 w 616"/>
                <a:gd name="T101" fmla="*/ 60 h 986"/>
                <a:gd name="T102" fmla="*/ 202 w 616"/>
                <a:gd name="T103" fmla="*/ 100 h 986"/>
                <a:gd name="T104" fmla="*/ 152 w 616"/>
                <a:gd name="T105" fmla="*/ 152 h 986"/>
                <a:gd name="T106" fmla="*/ 112 w 616"/>
                <a:gd name="T107" fmla="*/ 214 h 986"/>
                <a:gd name="T108" fmla="*/ 190 w 616"/>
                <a:gd name="T109" fmla="*/ 0 h 98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16" h="986">
                  <a:moveTo>
                    <a:pt x="142" y="0"/>
                  </a:moveTo>
                  <a:lnTo>
                    <a:pt x="142" y="0"/>
                  </a:lnTo>
                  <a:lnTo>
                    <a:pt x="82" y="162"/>
                  </a:lnTo>
                  <a:lnTo>
                    <a:pt x="42" y="268"/>
                  </a:lnTo>
                  <a:lnTo>
                    <a:pt x="30" y="314"/>
                  </a:lnTo>
                  <a:lnTo>
                    <a:pt x="18" y="362"/>
                  </a:lnTo>
                  <a:lnTo>
                    <a:pt x="10" y="410"/>
                  </a:lnTo>
                  <a:lnTo>
                    <a:pt x="4" y="458"/>
                  </a:lnTo>
                  <a:lnTo>
                    <a:pt x="0" y="508"/>
                  </a:lnTo>
                  <a:lnTo>
                    <a:pt x="0" y="558"/>
                  </a:lnTo>
                  <a:lnTo>
                    <a:pt x="2" y="606"/>
                  </a:lnTo>
                  <a:lnTo>
                    <a:pt x="8" y="656"/>
                  </a:lnTo>
                  <a:lnTo>
                    <a:pt x="18" y="702"/>
                  </a:lnTo>
                  <a:lnTo>
                    <a:pt x="32" y="748"/>
                  </a:lnTo>
                  <a:lnTo>
                    <a:pt x="40" y="770"/>
                  </a:lnTo>
                  <a:lnTo>
                    <a:pt x="50" y="792"/>
                  </a:lnTo>
                  <a:lnTo>
                    <a:pt x="60" y="812"/>
                  </a:lnTo>
                  <a:lnTo>
                    <a:pt x="72" y="832"/>
                  </a:lnTo>
                  <a:lnTo>
                    <a:pt x="86" y="852"/>
                  </a:lnTo>
                  <a:lnTo>
                    <a:pt x="100" y="870"/>
                  </a:lnTo>
                  <a:lnTo>
                    <a:pt x="116" y="888"/>
                  </a:lnTo>
                  <a:lnTo>
                    <a:pt x="132" y="906"/>
                  </a:lnTo>
                  <a:lnTo>
                    <a:pt x="150" y="922"/>
                  </a:lnTo>
                  <a:lnTo>
                    <a:pt x="170" y="938"/>
                  </a:lnTo>
                  <a:lnTo>
                    <a:pt x="190" y="952"/>
                  </a:lnTo>
                  <a:lnTo>
                    <a:pt x="212" y="964"/>
                  </a:lnTo>
                  <a:lnTo>
                    <a:pt x="238" y="974"/>
                  </a:lnTo>
                  <a:lnTo>
                    <a:pt x="260" y="980"/>
                  </a:lnTo>
                  <a:lnTo>
                    <a:pt x="280" y="984"/>
                  </a:lnTo>
                  <a:lnTo>
                    <a:pt x="298" y="986"/>
                  </a:lnTo>
                  <a:lnTo>
                    <a:pt x="314" y="986"/>
                  </a:lnTo>
                  <a:lnTo>
                    <a:pt x="326" y="984"/>
                  </a:lnTo>
                  <a:lnTo>
                    <a:pt x="338" y="982"/>
                  </a:lnTo>
                  <a:lnTo>
                    <a:pt x="348" y="978"/>
                  </a:lnTo>
                  <a:lnTo>
                    <a:pt x="356" y="972"/>
                  </a:lnTo>
                  <a:lnTo>
                    <a:pt x="362" y="968"/>
                  </a:lnTo>
                  <a:lnTo>
                    <a:pt x="370" y="956"/>
                  </a:lnTo>
                  <a:lnTo>
                    <a:pt x="374" y="946"/>
                  </a:lnTo>
                  <a:lnTo>
                    <a:pt x="374" y="940"/>
                  </a:lnTo>
                  <a:lnTo>
                    <a:pt x="372" y="934"/>
                  </a:lnTo>
                  <a:lnTo>
                    <a:pt x="368" y="930"/>
                  </a:lnTo>
                  <a:lnTo>
                    <a:pt x="362" y="924"/>
                  </a:lnTo>
                  <a:lnTo>
                    <a:pt x="354" y="918"/>
                  </a:lnTo>
                  <a:lnTo>
                    <a:pt x="342" y="912"/>
                  </a:lnTo>
                  <a:lnTo>
                    <a:pt x="330" y="906"/>
                  </a:lnTo>
                  <a:lnTo>
                    <a:pt x="294" y="896"/>
                  </a:lnTo>
                  <a:lnTo>
                    <a:pt x="292" y="882"/>
                  </a:lnTo>
                  <a:lnTo>
                    <a:pt x="290" y="872"/>
                  </a:lnTo>
                  <a:lnTo>
                    <a:pt x="286" y="862"/>
                  </a:lnTo>
                  <a:lnTo>
                    <a:pt x="282" y="852"/>
                  </a:lnTo>
                  <a:lnTo>
                    <a:pt x="274" y="842"/>
                  </a:lnTo>
                  <a:lnTo>
                    <a:pt x="264" y="830"/>
                  </a:lnTo>
                  <a:lnTo>
                    <a:pt x="250" y="820"/>
                  </a:lnTo>
                  <a:lnTo>
                    <a:pt x="244" y="800"/>
                  </a:lnTo>
                  <a:lnTo>
                    <a:pt x="238" y="778"/>
                  </a:lnTo>
                  <a:lnTo>
                    <a:pt x="234" y="768"/>
                  </a:lnTo>
                  <a:lnTo>
                    <a:pt x="230" y="758"/>
                  </a:lnTo>
                  <a:lnTo>
                    <a:pt x="224" y="750"/>
                  </a:lnTo>
                  <a:lnTo>
                    <a:pt x="216" y="742"/>
                  </a:lnTo>
                  <a:lnTo>
                    <a:pt x="218" y="720"/>
                  </a:lnTo>
                  <a:lnTo>
                    <a:pt x="216" y="710"/>
                  </a:lnTo>
                  <a:lnTo>
                    <a:pt x="214" y="700"/>
                  </a:lnTo>
                  <a:lnTo>
                    <a:pt x="206" y="684"/>
                  </a:lnTo>
                  <a:lnTo>
                    <a:pt x="196" y="670"/>
                  </a:lnTo>
                  <a:lnTo>
                    <a:pt x="206" y="644"/>
                  </a:lnTo>
                  <a:lnTo>
                    <a:pt x="210" y="628"/>
                  </a:lnTo>
                  <a:lnTo>
                    <a:pt x="212" y="610"/>
                  </a:lnTo>
                  <a:lnTo>
                    <a:pt x="214" y="594"/>
                  </a:lnTo>
                  <a:lnTo>
                    <a:pt x="214" y="576"/>
                  </a:lnTo>
                  <a:lnTo>
                    <a:pt x="210" y="562"/>
                  </a:lnTo>
                  <a:lnTo>
                    <a:pt x="204" y="550"/>
                  </a:lnTo>
                  <a:lnTo>
                    <a:pt x="210" y="526"/>
                  </a:lnTo>
                  <a:lnTo>
                    <a:pt x="214" y="510"/>
                  </a:lnTo>
                  <a:lnTo>
                    <a:pt x="216" y="494"/>
                  </a:lnTo>
                  <a:lnTo>
                    <a:pt x="218" y="478"/>
                  </a:lnTo>
                  <a:lnTo>
                    <a:pt x="216" y="462"/>
                  </a:lnTo>
                  <a:lnTo>
                    <a:pt x="214" y="456"/>
                  </a:lnTo>
                  <a:lnTo>
                    <a:pt x="210" y="450"/>
                  </a:lnTo>
                  <a:lnTo>
                    <a:pt x="206" y="444"/>
                  </a:lnTo>
                  <a:lnTo>
                    <a:pt x="200" y="440"/>
                  </a:lnTo>
                  <a:lnTo>
                    <a:pt x="206" y="438"/>
                  </a:lnTo>
                  <a:lnTo>
                    <a:pt x="212" y="436"/>
                  </a:lnTo>
                  <a:lnTo>
                    <a:pt x="224" y="426"/>
                  </a:lnTo>
                  <a:lnTo>
                    <a:pt x="236" y="412"/>
                  </a:lnTo>
                  <a:lnTo>
                    <a:pt x="246" y="398"/>
                  </a:lnTo>
                  <a:lnTo>
                    <a:pt x="256" y="382"/>
                  </a:lnTo>
                  <a:lnTo>
                    <a:pt x="264" y="366"/>
                  </a:lnTo>
                  <a:lnTo>
                    <a:pt x="268" y="352"/>
                  </a:lnTo>
                  <a:lnTo>
                    <a:pt x="268" y="342"/>
                  </a:lnTo>
                  <a:lnTo>
                    <a:pt x="284" y="336"/>
                  </a:lnTo>
                  <a:lnTo>
                    <a:pt x="300" y="328"/>
                  </a:lnTo>
                  <a:lnTo>
                    <a:pt x="316" y="316"/>
                  </a:lnTo>
                  <a:lnTo>
                    <a:pt x="332" y="304"/>
                  </a:lnTo>
                  <a:lnTo>
                    <a:pt x="346" y="292"/>
                  </a:lnTo>
                  <a:lnTo>
                    <a:pt x="358" y="278"/>
                  </a:lnTo>
                  <a:lnTo>
                    <a:pt x="366" y="266"/>
                  </a:lnTo>
                  <a:lnTo>
                    <a:pt x="370" y="252"/>
                  </a:lnTo>
                  <a:lnTo>
                    <a:pt x="388" y="258"/>
                  </a:lnTo>
                  <a:lnTo>
                    <a:pt x="406" y="262"/>
                  </a:lnTo>
                  <a:lnTo>
                    <a:pt x="426" y="262"/>
                  </a:lnTo>
                  <a:lnTo>
                    <a:pt x="444" y="260"/>
                  </a:lnTo>
                  <a:lnTo>
                    <a:pt x="480" y="254"/>
                  </a:lnTo>
                  <a:lnTo>
                    <a:pt x="502" y="248"/>
                  </a:lnTo>
                  <a:lnTo>
                    <a:pt x="504" y="252"/>
                  </a:lnTo>
                  <a:lnTo>
                    <a:pt x="508" y="256"/>
                  </a:lnTo>
                  <a:lnTo>
                    <a:pt x="516" y="264"/>
                  </a:lnTo>
                  <a:lnTo>
                    <a:pt x="530" y="270"/>
                  </a:lnTo>
                  <a:lnTo>
                    <a:pt x="546" y="276"/>
                  </a:lnTo>
                  <a:lnTo>
                    <a:pt x="562" y="278"/>
                  </a:lnTo>
                  <a:lnTo>
                    <a:pt x="578" y="276"/>
                  </a:lnTo>
                  <a:lnTo>
                    <a:pt x="586" y="274"/>
                  </a:lnTo>
                  <a:lnTo>
                    <a:pt x="594" y="270"/>
                  </a:lnTo>
                  <a:lnTo>
                    <a:pt x="600" y="266"/>
                  </a:lnTo>
                  <a:lnTo>
                    <a:pt x="606" y="260"/>
                  </a:lnTo>
                  <a:lnTo>
                    <a:pt x="612" y="244"/>
                  </a:lnTo>
                  <a:lnTo>
                    <a:pt x="616" y="228"/>
                  </a:lnTo>
                  <a:lnTo>
                    <a:pt x="614" y="206"/>
                  </a:lnTo>
                  <a:lnTo>
                    <a:pt x="610" y="176"/>
                  </a:lnTo>
                  <a:lnTo>
                    <a:pt x="606" y="160"/>
                  </a:lnTo>
                  <a:lnTo>
                    <a:pt x="600" y="146"/>
                  </a:lnTo>
                  <a:lnTo>
                    <a:pt x="594" y="134"/>
                  </a:lnTo>
                  <a:lnTo>
                    <a:pt x="584" y="122"/>
                  </a:lnTo>
                  <a:lnTo>
                    <a:pt x="564" y="100"/>
                  </a:lnTo>
                  <a:lnTo>
                    <a:pt x="542" y="72"/>
                  </a:lnTo>
                  <a:lnTo>
                    <a:pt x="528" y="58"/>
                  </a:lnTo>
                  <a:lnTo>
                    <a:pt x="514" y="48"/>
                  </a:lnTo>
                  <a:lnTo>
                    <a:pt x="498" y="40"/>
                  </a:lnTo>
                  <a:lnTo>
                    <a:pt x="480" y="34"/>
                  </a:lnTo>
                  <a:lnTo>
                    <a:pt x="458" y="30"/>
                  </a:lnTo>
                  <a:lnTo>
                    <a:pt x="434" y="28"/>
                  </a:lnTo>
                  <a:lnTo>
                    <a:pt x="376" y="28"/>
                  </a:lnTo>
                  <a:lnTo>
                    <a:pt x="356" y="28"/>
                  </a:lnTo>
                  <a:lnTo>
                    <a:pt x="336" y="30"/>
                  </a:lnTo>
                  <a:lnTo>
                    <a:pt x="316" y="36"/>
                  </a:lnTo>
                  <a:lnTo>
                    <a:pt x="296" y="42"/>
                  </a:lnTo>
                  <a:lnTo>
                    <a:pt x="276" y="50"/>
                  </a:lnTo>
                  <a:lnTo>
                    <a:pt x="256" y="60"/>
                  </a:lnTo>
                  <a:lnTo>
                    <a:pt x="238" y="72"/>
                  </a:lnTo>
                  <a:lnTo>
                    <a:pt x="220" y="84"/>
                  </a:lnTo>
                  <a:lnTo>
                    <a:pt x="202" y="100"/>
                  </a:lnTo>
                  <a:lnTo>
                    <a:pt x="184" y="116"/>
                  </a:lnTo>
                  <a:lnTo>
                    <a:pt x="168" y="132"/>
                  </a:lnTo>
                  <a:lnTo>
                    <a:pt x="152" y="152"/>
                  </a:lnTo>
                  <a:lnTo>
                    <a:pt x="138" y="170"/>
                  </a:lnTo>
                  <a:lnTo>
                    <a:pt x="126" y="192"/>
                  </a:lnTo>
                  <a:lnTo>
                    <a:pt x="112" y="214"/>
                  </a:lnTo>
                  <a:lnTo>
                    <a:pt x="102" y="236"/>
                  </a:lnTo>
                  <a:lnTo>
                    <a:pt x="190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6" name="Freeform 640">
              <a:extLst>
                <a:ext uri="{FF2B5EF4-FFF2-40B4-BE49-F238E27FC236}">
                  <a16:creationId xmlns:a16="http://schemas.microsoft.com/office/drawing/2014/main" id="{4827C05D-C3EF-48CE-BF51-B304CD4A4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218"/>
              <a:ext cx="490" cy="700"/>
            </a:xfrm>
            <a:custGeom>
              <a:avLst/>
              <a:gdLst>
                <a:gd name="T0" fmla="*/ 410 w 490"/>
                <a:gd name="T1" fmla="*/ 10 h 700"/>
                <a:gd name="T2" fmla="*/ 410 w 490"/>
                <a:gd name="T3" fmla="*/ 12 h 700"/>
                <a:gd name="T4" fmla="*/ 398 w 490"/>
                <a:gd name="T5" fmla="*/ 22 h 700"/>
                <a:gd name="T6" fmla="*/ 382 w 490"/>
                <a:gd name="T7" fmla="*/ 28 h 700"/>
                <a:gd name="T8" fmla="*/ 350 w 490"/>
                <a:gd name="T9" fmla="*/ 28 h 700"/>
                <a:gd name="T10" fmla="*/ 320 w 490"/>
                <a:gd name="T11" fmla="*/ 16 h 700"/>
                <a:gd name="T12" fmla="*/ 308 w 490"/>
                <a:gd name="T13" fmla="*/ 4 h 700"/>
                <a:gd name="T14" fmla="*/ 306 w 490"/>
                <a:gd name="T15" fmla="*/ 0 h 700"/>
                <a:gd name="T16" fmla="*/ 248 w 490"/>
                <a:gd name="T17" fmla="*/ 12 h 700"/>
                <a:gd name="T18" fmla="*/ 210 w 490"/>
                <a:gd name="T19" fmla="*/ 14 h 700"/>
                <a:gd name="T20" fmla="*/ 174 w 490"/>
                <a:gd name="T21" fmla="*/ 4 h 700"/>
                <a:gd name="T22" fmla="*/ 170 w 490"/>
                <a:gd name="T23" fmla="*/ 18 h 700"/>
                <a:gd name="T24" fmla="*/ 150 w 490"/>
                <a:gd name="T25" fmla="*/ 44 h 700"/>
                <a:gd name="T26" fmla="*/ 120 w 490"/>
                <a:gd name="T27" fmla="*/ 68 h 700"/>
                <a:gd name="T28" fmla="*/ 88 w 490"/>
                <a:gd name="T29" fmla="*/ 88 h 700"/>
                <a:gd name="T30" fmla="*/ 72 w 490"/>
                <a:gd name="T31" fmla="*/ 94 h 700"/>
                <a:gd name="T32" fmla="*/ 68 w 490"/>
                <a:gd name="T33" fmla="*/ 118 h 700"/>
                <a:gd name="T34" fmla="*/ 50 w 490"/>
                <a:gd name="T35" fmla="*/ 150 h 700"/>
                <a:gd name="T36" fmla="*/ 28 w 490"/>
                <a:gd name="T37" fmla="*/ 178 h 700"/>
                <a:gd name="T38" fmla="*/ 10 w 490"/>
                <a:gd name="T39" fmla="*/ 190 h 700"/>
                <a:gd name="T40" fmla="*/ 4 w 490"/>
                <a:gd name="T41" fmla="*/ 192 h 700"/>
                <a:gd name="T42" fmla="*/ 14 w 490"/>
                <a:gd name="T43" fmla="*/ 202 h 700"/>
                <a:gd name="T44" fmla="*/ 20 w 490"/>
                <a:gd name="T45" fmla="*/ 214 h 700"/>
                <a:gd name="T46" fmla="*/ 20 w 490"/>
                <a:gd name="T47" fmla="*/ 246 h 700"/>
                <a:gd name="T48" fmla="*/ 14 w 490"/>
                <a:gd name="T49" fmla="*/ 278 h 700"/>
                <a:gd name="T50" fmla="*/ 8 w 490"/>
                <a:gd name="T51" fmla="*/ 302 h 700"/>
                <a:gd name="T52" fmla="*/ 18 w 490"/>
                <a:gd name="T53" fmla="*/ 328 h 700"/>
                <a:gd name="T54" fmla="*/ 16 w 490"/>
                <a:gd name="T55" fmla="*/ 362 h 700"/>
                <a:gd name="T56" fmla="*/ 10 w 490"/>
                <a:gd name="T57" fmla="*/ 396 h 700"/>
                <a:gd name="T58" fmla="*/ 0 w 490"/>
                <a:gd name="T59" fmla="*/ 422 h 700"/>
                <a:gd name="T60" fmla="*/ 18 w 490"/>
                <a:gd name="T61" fmla="*/ 452 h 700"/>
                <a:gd name="T62" fmla="*/ 22 w 490"/>
                <a:gd name="T63" fmla="*/ 472 h 700"/>
                <a:gd name="T64" fmla="*/ 20 w 490"/>
                <a:gd name="T65" fmla="*/ 494 h 700"/>
                <a:gd name="T66" fmla="*/ 34 w 490"/>
                <a:gd name="T67" fmla="*/ 510 h 700"/>
                <a:gd name="T68" fmla="*/ 42 w 490"/>
                <a:gd name="T69" fmla="*/ 530 h 700"/>
                <a:gd name="T70" fmla="*/ 54 w 490"/>
                <a:gd name="T71" fmla="*/ 572 h 700"/>
                <a:gd name="T72" fmla="*/ 68 w 490"/>
                <a:gd name="T73" fmla="*/ 582 h 700"/>
                <a:gd name="T74" fmla="*/ 86 w 490"/>
                <a:gd name="T75" fmla="*/ 604 h 700"/>
                <a:gd name="T76" fmla="*/ 94 w 490"/>
                <a:gd name="T77" fmla="*/ 624 h 700"/>
                <a:gd name="T78" fmla="*/ 98 w 490"/>
                <a:gd name="T79" fmla="*/ 648 h 700"/>
                <a:gd name="T80" fmla="*/ 134 w 490"/>
                <a:gd name="T81" fmla="*/ 658 h 700"/>
                <a:gd name="T82" fmla="*/ 158 w 490"/>
                <a:gd name="T83" fmla="*/ 670 h 700"/>
                <a:gd name="T84" fmla="*/ 172 w 490"/>
                <a:gd name="T85" fmla="*/ 682 h 700"/>
                <a:gd name="T86" fmla="*/ 178 w 490"/>
                <a:gd name="T87" fmla="*/ 692 h 700"/>
                <a:gd name="T88" fmla="*/ 178 w 490"/>
                <a:gd name="T89" fmla="*/ 700 h 700"/>
                <a:gd name="T90" fmla="*/ 196 w 490"/>
                <a:gd name="T91" fmla="*/ 700 h 700"/>
                <a:gd name="T92" fmla="*/ 226 w 490"/>
                <a:gd name="T93" fmla="*/ 698 h 700"/>
                <a:gd name="T94" fmla="*/ 284 w 490"/>
                <a:gd name="T95" fmla="*/ 682 h 700"/>
                <a:gd name="T96" fmla="*/ 336 w 490"/>
                <a:gd name="T97" fmla="*/ 650 h 700"/>
                <a:gd name="T98" fmla="*/ 384 w 490"/>
                <a:gd name="T99" fmla="*/ 606 h 700"/>
                <a:gd name="T100" fmla="*/ 422 w 490"/>
                <a:gd name="T101" fmla="*/ 550 h 700"/>
                <a:gd name="T102" fmla="*/ 454 w 490"/>
                <a:gd name="T103" fmla="*/ 486 h 700"/>
                <a:gd name="T104" fmla="*/ 476 w 490"/>
                <a:gd name="T105" fmla="*/ 412 h 700"/>
                <a:gd name="T106" fmla="*/ 488 w 490"/>
                <a:gd name="T107" fmla="*/ 332 h 700"/>
                <a:gd name="T108" fmla="*/ 490 w 490"/>
                <a:gd name="T109" fmla="*/ 290 h 700"/>
                <a:gd name="T110" fmla="*/ 484 w 490"/>
                <a:gd name="T111" fmla="*/ 210 h 700"/>
                <a:gd name="T112" fmla="*/ 468 w 490"/>
                <a:gd name="T113" fmla="*/ 136 h 700"/>
                <a:gd name="T114" fmla="*/ 444 w 490"/>
                <a:gd name="T115" fmla="*/ 70 h 700"/>
                <a:gd name="T116" fmla="*/ 410 w 490"/>
                <a:gd name="T117" fmla="*/ 10 h 7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0" h="700">
                  <a:moveTo>
                    <a:pt x="410" y="10"/>
                  </a:moveTo>
                  <a:lnTo>
                    <a:pt x="410" y="10"/>
                  </a:lnTo>
                  <a:lnTo>
                    <a:pt x="410" y="12"/>
                  </a:lnTo>
                  <a:lnTo>
                    <a:pt x="404" y="18"/>
                  </a:lnTo>
                  <a:lnTo>
                    <a:pt x="398" y="22"/>
                  </a:lnTo>
                  <a:lnTo>
                    <a:pt x="390" y="26"/>
                  </a:lnTo>
                  <a:lnTo>
                    <a:pt x="382" y="28"/>
                  </a:lnTo>
                  <a:lnTo>
                    <a:pt x="366" y="30"/>
                  </a:lnTo>
                  <a:lnTo>
                    <a:pt x="350" y="28"/>
                  </a:lnTo>
                  <a:lnTo>
                    <a:pt x="334" y="22"/>
                  </a:lnTo>
                  <a:lnTo>
                    <a:pt x="320" y="16"/>
                  </a:lnTo>
                  <a:lnTo>
                    <a:pt x="312" y="8"/>
                  </a:lnTo>
                  <a:lnTo>
                    <a:pt x="308" y="4"/>
                  </a:lnTo>
                  <a:lnTo>
                    <a:pt x="306" y="0"/>
                  </a:lnTo>
                  <a:lnTo>
                    <a:pt x="284" y="6"/>
                  </a:lnTo>
                  <a:lnTo>
                    <a:pt x="248" y="12"/>
                  </a:lnTo>
                  <a:lnTo>
                    <a:pt x="230" y="14"/>
                  </a:lnTo>
                  <a:lnTo>
                    <a:pt x="210" y="14"/>
                  </a:lnTo>
                  <a:lnTo>
                    <a:pt x="192" y="10"/>
                  </a:lnTo>
                  <a:lnTo>
                    <a:pt x="174" y="4"/>
                  </a:lnTo>
                  <a:lnTo>
                    <a:pt x="170" y="18"/>
                  </a:lnTo>
                  <a:lnTo>
                    <a:pt x="162" y="30"/>
                  </a:lnTo>
                  <a:lnTo>
                    <a:pt x="150" y="44"/>
                  </a:lnTo>
                  <a:lnTo>
                    <a:pt x="136" y="56"/>
                  </a:lnTo>
                  <a:lnTo>
                    <a:pt x="120" y="68"/>
                  </a:lnTo>
                  <a:lnTo>
                    <a:pt x="104" y="80"/>
                  </a:lnTo>
                  <a:lnTo>
                    <a:pt x="88" y="88"/>
                  </a:lnTo>
                  <a:lnTo>
                    <a:pt x="72" y="94"/>
                  </a:lnTo>
                  <a:lnTo>
                    <a:pt x="72" y="104"/>
                  </a:lnTo>
                  <a:lnTo>
                    <a:pt x="68" y="118"/>
                  </a:lnTo>
                  <a:lnTo>
                    <a:pt x="60" y="134"/>
                  </a:lnTo>
                  <a:lnTo>
                    <a:pt x="50" y="150"/>
                  </a:lnTo>
                  <a:lnTo>
                    <a:pt x="40" y="164"/>
                  </a:lnTo>
                  <a:lnTo>
                    <a:pt x="28" y="178"/>
                  </a:lnTo>
                  <a:lnTo>
                    <a:pt x="16" y="188"/>
                  </a:lnTo>
                  <a:lnTo>
                    <a:pt x="10" y="190"/>
                  </a:lnTo>
                  <a:lnTo>
                    <a:pt x="4" y="192"/>
                  </a:lnTo>
                  <a:lnTo>
                    <a:pt x="10" y="196"/>
                  </a:lnTo>
                  <a:lnTo>
                    <a:pt x="14" y="202"/>
                  </a:lnTo>
                  <a:lnTo>
                    <a:pt x="18" y="208"/>
                  </a:lnTo>
                  <a:lnTo>
                    <a:pt x="20" y="214"/>
                  </a:lnTo>
                  <a:lnTo>
                    <a:pt x="22" y="230"/>
                  </a:lnTo>
                  <a:lnTo>
                    <a:pt x="20" y="246"/>
                  </a:lnTo>
                  <a:lnTo>
                    <a:pt x="18" y="262"/>
                  </a:lnTo>
                  <a:lnTo>
                    <a:pt x="14" y="278"/>
                  </a:lnTo>
                  <a:lnTo>
                    <a:pt x="8" y="302"/>
                  </a:lnTo>
                  <a:lnTo>
                    <a:pt x="14" y="314"/>
                  </a:lnTo>
                  <a:lnTo>
                    <a:pt x="18" y="328"/>
                  </a:lnTo>
                  <a:lnTo>
                    <a:pt x="18" y="346"/>
                  </a:lnTo>
                  <a:lnTo>
                    <a:pt x="16" y="362"/>
                  </a:lnTo>
                  <a:lnTo>
                    <a:pt x="14" y="380"/>
                  </a:lnTo>
                  <a:lnTo>
                    <a:pt x="10" y="396"/>
                  </a:lnTo>
                  <a:lnTo>
                    <a:pt x="0" y="422"/>
                  </a:lnTo>
                  <a:lnTo>
                    <a:pt x="10" y="436"/>
                  </a:lnTo>
                  <a:lnTo>
                    <a:pt x="18" y="452"/>
                  </a:lnTo>
                  <a:lnTo>
                    <a:pt x="20" y="462"/>
                  </a:lnTo>
                  <a:lnTo>
                    <a:pt x="22" y="472"/>
                  </a:lnTo>
                  <a:lnTo>
                    <a:pt x="20" y="494"/>
                  </a:lnTo>
                  <a:lnTo>
                    <a:pt x="28" y="502"/>
                  </a:lnTo>
                  <a:lnTo>
                    <a:pt x="34" y="510"/>
                  </a:lnTo>
                  <a:lnTo>
                    <a:pt x="38" y="520"/>
                  </a:lnTo>
                  <a:lnTo>
                    <a:pt x="42" y="530"/>
                  </a:lnTo>
                  <a:lnTo>
                    <a:pt x="48" y="552"/>
                  </a:lnTo>
                  <a:lnTo>
                    <a:pt x="54" y="572"/>
                  </a:lnTo>
                  <a:lnTo>
                    <a:pt x="68" y="582"/>
                  </a:lnTo>
                  <a:lnTo>
                    <a:pt x="78" y="594"/>
                  </a:lnTo>
                  <a:lnTo>
                    <a:pt x="86" y="604"/>
                  </a:lnTo>
                  <a:lnTo>
                    <a:pt x="90" y="614"/>
                  </a:lnTo>
                  <a:lnTo>
                    <a:pt x="94" y="624"/>
                  </a:lnTo>
                  <a:lnTo>
                    <a:pt x="96" y="634"/>
                  </a:lnTo>
                  <a:lnTo>
                    <a:pt x="98" y="648"/>
                  </a:lnTo>
                  <a:lnTo>
                    <a:pt x="134" y="658"/>
                  </a:lnTo>
                  <a:lnTo>
                    <a:pt x="146" y="664"/>
                  </a:lnTo>
                  <a:lnTo>
                    <a:pt x="158" y="670"/>
                  </a:lnTo>
                  <a:lnTo>
                    <a:pt x="166" y="676"/>
                  </a:lnTo>
                  <a:lnTo>
                    <a:pt x="172" y="682"/>
                  </a:lnTo>
                  <a:lnTo>
                    <a:pt x="176" y="686"/>
                  </a:lnTo>
                  <a:lnTo>
                    <a:pt x="178" y="692"/>
                  </a:lnTo>
                  <a:lnTo>
                    <a:pt x="178" y="700"/>
                  </a:lnTo>
                  <a:lnTo>
                    <a:pt x="196" y="700"/>
                  </a:lnTo>
                  <a:lnTo>
                    <a:pt x="226" y="698"/>
                  </a:lnTo>
                  <a:lnTo>
                    <a:pt x="256" y="692"/>
                  </a:lnTo>
                  <a:lnTo>
                    <a:pt x="284" y="682"/>
                  </a:lnTo>
                  <a:lnTo>
                    <a:pt x="310" y="668"/>
                  </a:lnTo>
                  <a:lnTo>
                    <a:pt x="336" y="650"/>
                  </a:lnTo>
                  <a:lnTo>
                    <a:pt x="360" y="630"/>
                  </a:lnTo>
                  <a:lnTo>
                    <a:pt x="384" y="606"/>
                  </a:lnTo>
                  <a:lnTo>
                    <a:pt x="404" y="580"/>
                  </a:lnTo>
                  <a:lnTo>
                    <a:pt x="422" y="550"/>
                  </a:lnTo>
                  <a:lnTo>
                    <a:pt x="440" y="520"/>
                  </a:lnTo>
                  <a:lnTo>
                    <a:pt x="454" y="486"/>
                  </a:lnTo>
                  <a:lnTo>
                    <a:pt x="468" y="450"/>
                  </a:lnTo>
                  <a:lnTo>
                    <a:pt x="476" y="412"/>
                  </a:lnTo>
                  <a:lnTo>
                    <a:pt x="484" y="372"/>
                  </a:lnTo>
                  <a:lnTo>
                    <a:pt x="488" y="332"/>
                  </a:lnTo>
                  <a:lnTo>
                    <a:pt x="490" y="290"/>
                  </a:lnTo>
                  <a:lnTo>
                    <a:pt x="488" y="250"/>
                  </a:lnTo>
                  <a:lnTo>
                    <a:pt x="484" y="210"/>
                  </a:lnTo>
                  <a:lnTo>
                    <a:pt x="478" y="174"/>
                  </a:lnTo>
                  <a:lnTo>
                    <a:pt x="468" y="136"/>
                  </a:lnTo>
                  <a:lnTo>
                    <a:pt x="458" y="102"/>
                  </a:lnTo>
                  <a:lnTo>
                    <a:pt x="444" y="70"/>
                  </a:lnTo>
                  <a:lnTo>
                    <a:pt x="428" y="38"/>
                  </a:lnTo>
                  <a:lnTo>
                    <a:pt x="410" y="10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3" name="Group 641">
            <a:extLst>
              <a:ext uri="{FF2B5EF4-FFF2-40B4-BE49-F238E27FC236}">
                <a16:creationId xmlns:a16="http://schemas.microsoft.com/office/drawing/2014/main" id="{CE1D1AD9-46EE-40EE-8981-5024B93064AE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1593850"/>
            <a:ext cx="1733550" cy="4044950"/>
            <a:chOff x="3698" y="1058"/>
            <a:chExt cx="1092" cy="2548"/>
          </a:xfrm>
        </p:grpSpPr>
        <p:grpSp>
          <p:nvGrpSpPr>
            <p:cNvPr id="30724" name="Group 642">
              <a:extLst>
                <a:ext uri="{FF2B5EF4-FFF2-40B4-BE49-F238E27FC236}">
                  <a16:creationId xmlns:a16="http://schemas.microsoft.com/office/drawing/2014/main" id="{B4A442FE-5B3C-4C69-B216-70CC10CD3A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98" y="1058"/>
              <a:ext cx="1092" cy="2548"/>
              <a:chOff x="3698" y="1058"/>
              <a:chExt cx="1092" cy="2548"/>
            </a:xfrm>
          </p:grpSpPr>
          <p:sp>
            <p:nvSpPr>
              <p:cNvPr id="31078" name="Freeform 643">
                <a:extLst>
                  <a:ext uri="{FF2B5EF4-FFF2-40B4-BE49-F238E27FC236}">
                    <a16:creationId xmlns:a16="http://schemas.microsoft.com/office/drawing/2014/main" id="{47BD6D13-945B-4A27-B6BD-E1FF94E5A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602"/>
                <a:ext cx="1060" cy="1988"/>
              </a:xfrm>
              <a:custGeom>
                <a:avLst/>
                <a:gdLst>
                  <a:gd name="T0" fmla="*/ 346 w 1060"/>
                  <a:gd name="T1" fmla="*/ 156 h 1988"/>
                  <a:gd name="T2" fmla="*/ 400 w 1060"/>
                  <a:gd name="T3" fmla="*/ 74 h 1988"/>
                  <a:gd name="T4" fmla="*/ 440 w 1060"/>
                  <a:gd name="T5" fmla="*/ 34 h 1988"/>
                  <a:gd name="T6" fmla="*/ 490 w 1060"/>
                  <a:gd name="T7" fmla="*/ 8 h 1988"/>
                  <a:gd name="T8" fmla="*/ 554 w 1060"/>
                  <a:gd name="T9" fmla="*/ 0 h 1988"/>
                  <a:gd name="T10" fmla="*/ 596 w 1060"/>
                  <a:gd name="T11" fmla="*/ 8 h 1988"/>
                  <a:gd name="T12" fmla="*/ 652 w 1060"/>
                  <a:gd name="T13" fmla="*/ 32 h 1988"/>
                  <a:gd name="T14" fmla="*/ 696 w 1060"/>
                  <a:gd name="T15" fmla="*/ 68 h 1988"/>
                  <a:gd name="T16" fmla="*/ 730 w 1060"/>
                  <a:gd name="T17" fmla="*/ 114 h 1988"/>
                  <a:gd name="T18" fmla="*/ 752 w 1060"/>
                  <a:gd name="T19" fmla="*/ 166 h 1988"/>
                  <a:gd name="T20" fmla="*/ 760 w 1060"/>
                  <a:gd name="T21" fmla="*/ 202 h 1988"/>
                  <a:gd name="T22" fmla="*/ 786 w 1060"/>
                  <a:gd name="T23" fmla="*/ 344 h 1988"/>
                  <a:gd name="T24" fmla="*/ 846 w 1060"/>
                  <a:gd name="T25" fmla="*/ 508 h 1988"/>
                  <a:gd name="T26" fmla="*/ 954 w 1060"/>
                  <a:gd name="T27" fmla="*/ 768 h 1988"/>
                  <a:gd name="T28" fmla="*/ 1018 w 1060"/>
                  <a:gd name="T29" fmla="*/ 958 h 1988"/>
                  <a:gd name="T30" fmla="*/ 1052 w 1060"/>
                  <a:gd name="T31" fmla="*/ 1134 h 1988"/>
                  <a:gd name="T32" fmla="*/ 1060 w 1060"/>
                  <a:gd name="T33" fmla="*/ 1248 h 1988"/>
                  <a:gd name="T34" fmla="*/ 1052 w 1060"/>
                  <a:gd name="T35" fmla="*/ 1366 h 1988"/>
                  <a:gd name="T36" fmla="*/ 1030 w 1060"/>
                  <a:gd name="T37" fmla="*/ 1482 h 1988"/>
                  <a:gd name="T38" fmla="*/ 1006 w 1060"/>
                  <a:gd name="T39" fmla="*/ 1556 h 1988"/>
                  <a:gd name="T40" fmla="*/ 950 w 1060"/>
                  <a:gd name="T41" fmla="*/ 1678 h 1988"/>
                  <a:gd name="T42" fmla="*/ 880 w 1060"/>
                  <a:gd name="T43" fmla="*/ 1770 h 1988"/>
                  <a:gd name="T44" fmla="*/ 800 w 1060"/>
                  <a:gd name="T45" fmla="*/ 1838 h 1988"/>
                  <a:gd name="T46" fmla="*/ 714 w 1060"/>
                  <a:gd name="T47" fmla="*/ 1882 h 1988"/>
                  <a:gd name="T48" fmla="*/ 632 w 1060"/>
                  <a:gd name="T49" fmla="*/ 1900 h 1988"/>
                  <a:gd name="T50" fmla="*/ 582 w 1060"/>
                  <a:gd name="T51" fmla="*/ 1902 h 1988"/>
                  <a:gd name="T52" fmla="*/ 532 w 1060"/>
                  <a:gd name="T53" fmla="*/ 1892 h 1988"/>
                  <a:gd name="T54" fmla="*/ 512 w 1060"/>
                  <a:gd name="T55" fmla="*/ 1882 h 1988"/>
                  <a:gd name="T56" fmla="*/ 508 w 1060"/>
                  <a:gd name="T57" fmla="*/ 1878 h 1988"/>
                  <a:gd name="T58" fmla="*/ 488 w 1060"/>
                  <a:gd name="T59" fmla="*/ 1868 h 1988"/>
                  <a:gd name="T60" fmla="*/ 470 w 1060"/>
                  <a:gd name="T61" fmla="*/ 1868 h 1988"/>
                  <a:gd name="T62" fmla="*/ 470 w 1060"/>
                  <a:gd name="T63" fmla="*/ 1874 h 1988"/>
                  <a:gd name="T64" fmla="*/ 490 w 1060"/>
                  <a:gd name="T65" fmla="*/ 1900 h 1988"/>
                  <a:gd name="T66" fmla="*/ 512 w 1060"/>
                  <a:gd name="T67" fmla="*/ 1932 h 1988"/>
                  <a:gd name="T68" fmla="*/ 512 w 1060"/>
                  <a:gd name="T69" fmla="*/ 1954 h 1988"/>
                  <a:gd name="T70" fmla="*/ 506 w 1060"/>
                  <a:gd name="T71" fmla="*/ 1970 h 1988"/>
                  <a:gd name="T72" fmla="*/ 490 w 1060"/>
                  <a:gd name="T73" fmla="*/ 1984 h 1988"/>
                  <a:gd name="T74" fmla="*/ 468 w 1060"/>
                  <a:gd name="T75" fmla="*/ 1988 h 1988"/>
                  <a:gd name="T76" fmla="*/ 402 w 1060"/>
                  <a:gd name="T77" fmla="*/ 1978 h 1988"/>
                  <a:gd name="T78" fmla="*/ 288 w 1060"/>
                  <a:gd name="T79" fmla="*/ 1934 h 1988"/>
                  <a:gd name="T80" fmla="*/ 232 w 1060"/>
                  <a:gd name="T81" fmla="*/ 1898 h 1988"/>
                  <a:gd name="T82" fmla="*/ 158 w 1060"/>
                  <a:gd name="T83" fmla="*/ 1832 h 1988"/>
                  <a:gd name="T84" fmla="*/ 98 w 1060"/>
                  <a:gd name="T85" fmla="*/ 1752 h 1988"/>
                  <a:gd name="T86" fmla="*/ 52 w 1060"/>
                  <a:gd name="T87" fmla="*/ 1658 h 1988"/>
                  <a:gd name="T88" fmla="*/ 22 w 1060"/>
                  <a:gd name="T89" fmla="*/ 1552 h 1988"/>
                  <a:gd name="T90" fmla="*/ 8 w 1060"/>
                  <a:gd name="T91" fmla="*/ 1472 h 1988"/>
                  <a:gd name="T92" fmla="*/ 0 w 1060"/>
                  <a:gd name="T93" fmla="*/ 1342 h 1988"/>
                  <a:gd name="T94" fmla="*/ 16 w 1060"/>
                  <a:gd name="T95" fmla="*/ 1144 h 1988"/>
                  <a:gd name="T96" fmla="*/ 50 w 1060"/>
                  <a:gd name="T97" fmla="*/ 976 h 1988"/>
                  <a:gd name="T98" fmla="*/ 74 w 1060"/>
                  <a:gd name="T99" fmla="*/ 892 h 1988"/>
                  <a:gd name="T100" fmla="*/ 130 w 1060"/>
                  <a:gd name="T101" fmla="*/ 722 h 1988"/>
                  <a:gd name="T102" fmla="*/ 240 w 1060"/>
                  <a:gd name="T103" fmla="*/ 434 h 1988"/>
                  <a:gd name="T104" fmla="*/ 240 w 1060"/>
                  <a:gd name="T105" fmla="*/ 432 h 1988"/>
                  <a:gd name="T106" fmla="*/ 328 w 1060"/>
                  <a:gd name="T107" fmla="*/ 192 h 19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060" h="1988">
                    <a:moveTo>
                      <a:pt x="328" y="192"/>
                    </a:moveTo>
                    <a:lnTo>
                      <a:pt x="328" y="192"/>
                    </a:lnTo>
                    <a:lnTo>
                      <a:pt x="346" y="156"/>
                    </a:lnTo>
                    <a:lnTo>
                      <a:pt x="366" y="122"/>
                    </a:lnTo>
                    <a:lnTo>
                      <a:pt x="388" y="90"/>
                    </a:lnTo>
                    <a:lnTo>
                      <a:pt x="400" y="74"/>
                    </a:lnTo>
                    <a:lnTo>
                      <a:pt x="412" y="60"/>
                    </a:lnTo>
                    <a:lnTo>
                      <a:pt x="426" y="46"/>
                    </a:lnTo>
                    <a:lnTo>
                      <a:pt x="440" y="34"/>
                    </a:lnTo>
                    <a:lnTo>
                      <a:pt x="456" y="24"/>
                    </a:lnTo>
                    <a:lnTo>
                      <a:pt x="472" y="16"/>
                    </a:lnTo>
                    <a:lnTo>
                      <a:pt x="490" y="8"/>
                    </a:lnTo>
                    <a:lnTo>
                      <a:pt x="510" y="4"/>
                    </a:lnTo>
                    <a:lnTo>
                      <a:pt x="530" y="2"/>
                    </a:lnTo>
                    <a:lnTo>
                      <a:pt x="554" y="0"/>
                    </a:lnTo>
                    <a:lnTo>
                      <a:pt x="576" y="4"/>
                    </a:lnTo>
                    <a:lnTo>
                      <a:pt x="596" y="8"/>
                    </a:lnTo>
                    <a:lnTo>
                      <a:pt x="616" y="14"/>
                    </a:lnTo>
                    <a:lnTo>
                      <a:pt x="634" y="22"/>
                    </a:lnTo>
                    <a:lnTo>
                      <a:pt x="652" y="32"/>
                    </a:lnTo>
                    <a:lnTo>
                      <a:pt x="668" y="42"/>
                    </a:lnTo>
                    <a:lnTo>
                      <a:pt x="682" y="54"/>
                    </a:lnTo>
                    <a:lnTo>
                      <a:pt x="696" y="68"/>
                    </a:lnTo>
                    <a:lnTo>
                      <a:pt x="708" y="82"/>
                    </a:lnTo>
                    <a:lnTo>
                      <a:pt x="720" y="98"/>
                    </a:lnTo>
                    <a:lnTo>
                      <a:pt x="730" y="114"/>
                    </a:lnTo>
                    <a:lnTo>
                      <a:pt x="738" y="130"/>
                    </a:lnTo>
                    <a:lnTo>
                      <a:pt x="746" y="148"/>
                    </a:lnTo>
                    <a:lnTo>
                      <a:pt x="752" y="166"/>
                    </a:lnTo>
                    <a:lnTo>
                      <a:pt x="756" y="184"/>
                    </a:lnTo>
                    <a:lnTo>
                      <a:pt x="760" y="202"/>
                    </a:lnTo>
                    <a:lnTo>
                      <a:pt x="764" y="248"/>
                    </a:lnTo>
                    <a:lnTo>
                      <a:pt x="774" y="294"/>
                    </a:lnTo>
                    <a:lnTo>
                      <a:pt x="786" y="344"/>
                    </a:lnTo>
                    <a:lnTo>
                      <a:pt x="802" y="394"/>
                    </a:lnTo>
                    <a:lnTo>
                      <a:pt x="822" y="448"/>
                    </a:lnTo>
                    <a:lnTo>
                      <a:pt x="846" y="508"/>
                    </a:lnTo>
                    <a:lnTo>
                      <a:pt x="902" y="648"/>
                    </a:lnTo>
                    <a:lnTo>
                      <a:pt x="954" y="768"/>
                    </a:lnTo>
                    <a:lnTo>
                      <a:pt x="978" y="834"/>
                    </a:lnTo>
                    <a:lnTo>
                      <a:pt x="1000" y="896"/>
                    </a:lnTo>
                    <a:lnTo>
                      <a:pt x="1018" y="958"/>
                    </a:lnTo>
                    <a:lnTo>
                      <a:pt x="1032" y="1018"/>
                    </a:lnTo>
                    <a:lnTo>
                      <a:pt x="1044" y="1076"/>
                    </a:lnTo>
                    <a:lnTo>
                      <a:pt x="1052" y="1134"/>
                    </a:lnTo>
                    <a:lnTo>
                      <a:pt x="1058" y="1192"/>
                    </a:lnTo>
                    <a:lnTo>
                      <a:pt x="1060" y="1248"/>
                    </a:lnTo>
                    <a:lnTo>
                      <a:pt x="1058" y="1288"/>
                    </a:lnTo>
                    <a:lnTo>
                      <a:pt x="1056" y="1328"/>
                    </a:lnTo>
                    <a:lnTo>
                      <a:pt x="1052" y="1366"/>
                    </a:lnTo>
                    <a:lnTo>
                      <a:pt x="1046" y="1404"/>
                    </a:lnTo>
                    <a:lnTo>
                      <a:pt x="1038" y="1444"/>
                    </a:lnTo>
                    <a:lnTo>
                      <a:pt x="1030" y="1482"/>
                    </a:lnTo>
                    <a:lnTo>
                      <a:pt x="1018" y="1520"/>
                    </a:lnTo>
                    <a:lnTo>
                      <a:pt x="1006" y="1556"/>
                    </a:lnTo>
                    <a:lnTo>
                      <a:pt x="990" y="1600"/>
                    </a:lnTo>
                    <a:lnTo>
                      <a:pt x="970" y="1640"/>
                    </a:lnTo>
                    <a:lnTo>
                      <a:pt x="950" y="1678"/>
                    </a:lnTo>
                    <a:lnTo>
                      <a:pt x="928" y="1712"/>
                    </a:lnTo>
                    <a:lnTo>
                      <a:pt x="904" y="1742"/>
                    </a:lnTo>
                    <a:lnTo>
                      <a:pt x="880" y="1770"/>
                    </a:lnTo>
                    <a:lnTo>
                      <a:pt x="854" y="1796"/>
                    </a:lnTo>
                    <a:lnTo>
                      <a:pt x="826" y="1818"/>
                    </a:lnTo>
                    <a:lnTo>
                      <a:pt x="800" y="1838"/>
                    </a:lnTo>
                    <a:lnTo>
                      <a:pt x="772" y="1856"/>
                    </a:lnTo>
                    <a:lnTo>
                      <a:pt x="744" y="1870"/>
                    </a:lnTo>
                    <a:lnTo>
                      <a:pt x="714" y="1882"/>
                    </a:lnTo>
                    <a:lnTo>
                      <a:pt x="686" y="1890"/>
                    </a:lnTo>
                    <a:lnTo>
                      <a:pt x="660" y="1896"/>
                    </a:lnTo>
                    <a:lnTo>
                      <a:pt x="632" y="1900"/>
                    </a:lnTo>
                    <a:lnTo>
                      <a:pt x="606" y="1902"/>
                    </a:lnTo>
                    <a:lnTo>
                      <a:pt x="582" y="1902"/>
                    </a:lnTo>
                    <a:lnTo>
                      <a:pt x="560" y="1900"/>
                    </a:lnTo>
                    <a:lnTo>
                      <a:pt x="544" y="1896"/>
                    </a:lnTo>
                    <a:lnTo>
                      <a:pt x="532" y="1892"/>
                    </a:lnTo>
                    <a:lnTo>
                      <a:pt x="518" y="1886"/>
                    </a:lnTo>
                    <a:lnTo>
                      <a:pt x="512" y="1882"/>
                    </a:lnTo>
                    <a:lnTo>
                      <a:pt x="508" y="1878"/>
                    </a:lnTo>
                    <a:lnTo>
                      <a:pt x="500" y="1874"/>
                    </a:lnTo>
                    <a:lnTo>
                      <a:pt x="488" y="1868"/>
                    </a:lnTo>
                    <a:lnTo>
                      <a:pt x="478" y="1866"/>
                    </a:lnTo>
                    <a:lnTo>
                      <a:pt x="472" y="1866"/>
                    </a:lnTo>
                    <a:lnTo>
                      <a:pt x="470" y="1868"/>
                    </a:lnTo>
                    <a:lnTo>
                      <a:pt x="468" y="1872"/>
                    </a:lnTo>
                    <a:lnTo>
                      <a:pt x="470" y="1874"/>
                    </a:lnTo>
                    <a:lnTo>
                      <a:pt x="476" y="1884"/>
                    </a:lnTo>
                    <a:lnTo>
                      <a:pt x="490" y="1900"/>
                    </a:lnTo>
                    <a:lnTo>
                      <a:pt x="502" y="1912"/>
                    </a:lnTo>
                    <a:lnTo>
                      <a:pt x="508" y="1922"/>
                    </a:lnTo>
                    <a:lnTo>
                      <a:pt x="512" y="1932"/>
                    </a:lnTo>
                    <a:lnTo>
                      <a:pt x="514" y="1940"/>
                    </a:lnTo>
                    <a:lnTo>
                      <a:pt x="514" y="1948"/>
                    </a:lnTo>
                    <a:lnTo>
                      <a:pt x="512" y="1954"/>
                    </a:lnTo>
                    <a:lnTo>
                      <a:pt x="510" y="1964"/>
                    </a:lnTo>
                    <a:lnTo>
                      <a:pt x="506" y="1970"/>
                    </a:lnTo>
                    <a:lnTo>
                      <a:pt x="502" y="1976"/>
                    </a:lnTo>
                    <a:lnTo>
                      <a:pt x="496" y="1980"/>
                    </a:lnTo>
                    <a:lnTo>
                      <a:pt x="490" y="1984"/>
                    </a:lnTo>
                    <a:lnTo>
                      <a:pt x="480" y="1986"/>
                    </a:lnTo>
                    <a:lnTo>
                      <a:pt x="468" y="1988"/>
                    </a:lnTo>
                    <a:lnTo>
                      <a:pt x="450" y="1988"/>
                    </a:lnTo>
                    <a:lnTo>
                      <a:pt x="430" y="1984"/>
                    </a:lnTo>
                    <a:lnTo>
                      <a:pt x="402" y="1978"/>
                    </a:lnTo>
                    <a:lnTo>
                      <a:pt x="372" y="1968"/>
                    </a:lnTo>
                    <a:lnTo>
                      <a:pt x="334" y="1954"/>
                    </a:lnTo>
                    <a:lnTo>
                      <a:pt x="288" y="1934"/>
                    </a:lnTo>
                    <a:lnTo>
                      <a:pt x="260" y="1916"/>
                    </a:lnTo>
                    <a:lnTo>
                      <a:pt x="232" y="1898"/>
                    </a:lnTo>
                    <a:lnTo>
                      <a:pt x="206" y="1876"/>
                    </a:lnTo>
                    <a:lnTo>
                      <a:pt x="182" y="1854"/>
                    </a:lnTo>
                    <a:lnTo>
                      <a:pt x="158" y="1832"/>
                    </a:lnTo>
                    <a:lnTo>
                      <a:pt x="138" y="1806"/>
                    </a:lnTo>
                    <a:lnTo>
                      <a:pt x="118" y="1780"/>
                    </a:lnTo>
                    <a:lnTo>
                      <a:pt x="98" y="1752"/>
                    </a:lnTo>
                    <a:lnTo>
                      <a:pt x="82" y="1722"/>
                    </a:lnTo>
                    <a:lnTo>
                      <a:pt x="66" y="1690"/>
                    </a:lnTo>
                    <a:lnTo>
                      <a:pt x="52" y="1658"/>
                    </a:lnTo>
                    <a:lnTo>
                      <a:pt x="40" y="1624"/>
                    </a:lnTo>
                    <a:lnTo>
                      <a:pt x="30" y="1588"/>
                    </a:lnTo>
                    <a:lnTo>
                      <a:pt x="22" y="1552"/>
                    </a:lnTo>
                    <a:lnTo>
                      <a:pt x="14" y="1512"/>
                    </a:lnTo>
                    <a:lnTo>
                      <a:pt x="8" y="1472"/>
                    </a:lnTo>
                    <a:lnTo>
                      <a:pt x="2" y="1408"/>
                    </a:lnTo>
                    <a:lnTo>
                      <a:pt x="0" y="1342"/>
                    </a:lnTo>
                    <a:lnTo>
                      <a:pt x="2" y="1274"/>
                    </a:lnTo>
                    <a:lnTo>
                      <a:pt x="8" y="1208"/>
                    </a:lnTo>
                    <a:lnTo>
                      <a:pt x="16" y="1144"/>
                    </a:lnTo>
                    <a:lnTo>
                      <a:pt x="26" y="1084"/>
                    </a:lnTo>
                    <a:lnTo>
                      <a:pt x="38" y="1028"/>
                    </a:lnTo>
                    <a:lnTo>
                      <a:pt x="50" y="976"/>
                    </a:lnTo>
                    <a:lnTo>
                      <a:pt x="62" y="932"/>
                    </a:lnTo>
                    <a:lnTo>
                      <a:pt x="74" y="892"/>
                    </a:lnTo>
                    <a:lnTo>
                      <a:pt x="104" y="804"/>
                    </a:lnTo>
                    <a:lnTo>
                      <a:pt x="130" y="722"/>
                    </a:lnTo>
                    <a:lnTo>
                      <a:pt x="160" y="638"/>
                    </a:lnTo>
                    <a:lnTo>
                      <a:pt x="196" y="544"/>
                    </a:lnTo>
                    <a:lnTo>
                      <a:pt x="240" y="434"/>
                    </a:lnTo>
                    <a:lnTo>
                      <a:pt x="240" y="432"/>
                    </a:lnTo>
                    <a:lnTo>
                      <a:pt x="324" y="200"/>
                    </a:lnTo>
                    <a:lnTo>
                      <a:pt x="328" y="192"/>
                    </a:lnTo>
                    <a:close/>
                  </a:path>
                </a:pathLst>
              </a:custGeom>
              <a:solidFill>
                <a:srgbClr val="E5D0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9" name="Freeform 644">
                <a:extLst>
                  <a:ext uri="{FF2B5EF4-FFF2-40B4-BE49-F238E27FC236}">
                    <a16:creationId xmlns:a16="http://schemas.microsoft.com/office/drawing/2014/main" id="{811509C6-11D5-4AD6-8116-74A114793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124"/>
                <a:ext cx="980" cy="1436"/>
              </a:xfrm>
              <a:custGeom>
                <a:avLst/>
                <a:gdLst>
                  <a:gd name="T0" fmla="*/ 428 w 980"/>
                  <a:gd name="T1" fmla="*/ 1356 h 1436"/>
                  <a:gd name="T2" fmla="*/ 432 w 980"/>
                  <a:gd name="T3" fmla="*/ 1360 h 1436"/>
                  <a:gd name="T4" fmla="*/ 432 w 980"/>
                  <a:gd name="T5" fmla="*/ 1360 h 1436"/>
                  <a:gd name="T6" fmla="*/ 452 w 980"/>
                  <a:gd name="T7" fmla="*/ 1370 h 1436"/>
                  <a:gd name="T8" fmla="*/ 480 w 980"/>
                  <a:gd name="T9" fmla="*/ 1378 h 1436"/>
                  <a:gd name="T10" fmla="*/ 526 w 980"/>
                  <a:gd name="T11" fmla="*/ 1380 h 1436"/>
                  <a:gd name="T12" fmla="*/ 552 w 980"/>
                  <a:gd name="T13" fmla="*/ 1378 h 1436"/>
                  <a:gd name="T14" fmla="*/ 606 w 980"/>
                  <a:gd name="T15" fmla="*/ 1368 h 1436"/>
                  <a:gd name="T16" fmla="*/ 664 w 980"/>
                  <a:gd name="T17" fmla="*/ 1348 h 1436"/>
                  <a:gd name="T18" fmla="*/ 720 w 980"/>
                  <a:gd name="T19" fmla="*/ 1316 h 1436"/>
                  <a:gd name="T20" fmla="*/ 774 w 980"/>
                  <a:gd name="T21" fmla="*/ 1274 h 1436"/>
                  <a:gd name="T22" fmla="*/ 824 w 980"/>
                  <a:gd name="T23" fmla="*/ 1220 h 1436"/>
                  <a:gd name="T24" fmla="*/ 870 w 980"/>
                  <a:gd name="T25" fmla="*/ 1156 h 1436"/>
                  <a:gd name="T26" fmla="*/ 910 w 980"/>
                  <a:gd name="T27" fmla="*/ 1078 h 1436"/>
                  <a:gd name="T28" fmla="*/ 926 w 980"/>
                  <a:gd name="T29" fmla="*/ 1034 h 1436"/>
                  <a:gd name="T30" fmla="*/ 950 w 980"/>
                  <a:gd name="T31" fmla="*/ 960 h 1436"/>
                  <a:gd name="T32" fmla="*/ 966 w 980"/>
                  <a:gd name="T33" fmla="*/ 882 h 1436"/>
                  <a:gd name="T34" fmla="*/ 976 w 980"/>
                  <a:gd name="T35" fmla="*/ 806 h 1436"/>
                  <a:gd name="T36" fmla="*/ 980 w 980"/>
                  <a:gd name="T37" fmla="*/ 726 h 1436"/>
                  <a:gd name="T38" fmla="*/ 978 w 980"/>
                  <a:gd name="T39" fmla="*/ 670 h 1436"/>
                  <a:gd name="T40" fmla="*/ 964 w 980"/>
                  <a:gd name="T41" fmla="*/ 554 h 1436"/>
                  <a:gd name="T42" fmla="*/ 938 w 980"/>
                  <a:gd name="T43" fmla="*/ 436 h 1436"/>
                  <a:gd name="T44" fmla="*/ 898 w 980"/>
                  <a:gd name="T45" fmla="*/ 312 h 1436"/>
                  <a:gd name="T46" fmla="*/ 822 w 980"/>
                  <a:gd name="T47" fmla="*/ 126 h 1436"/>
                  <a:gd name="T48" fmla="*/ 802 w 980"/>
                  <a:gd name="T49" fmla="*/ 76 h 1436"/>
                  <a:gd name="T50" fmla="*/ 460 w 980"/>
                  <a:gd name="T51" fmla="*/ 0 h 1436"/>
                  <a:gd name="T52" fmla="*/ 218 w 980"/>
                  <a:gd name="T53" fmla="*/ 66 h 1436"/>
                  <a:gd name="T54" fmla="*/ 206 w 980"/>
                  <a:gd name="T55" fmla="*/ 78 h 1436"/>
                  <a:gd name="T56" fmla="*/ 162 w 980"/>
                  <a:gd name="T57" fmla="*/ 134 h 1436"/>
                  <a:gd name="T58" fmla="*/ 126 w 980"/>
                  <a:gd name="T59" fmla="*/ 190 h 1436"/>
                  <a:gd name="T60" fmla="*/ 110 w 980"/>
                  <a:gd name="T61" fmla="*/ 224 h 1436"/>
                  <a:gd name="T62" fmla="*/ 86 w 980"/>
                  <a:gd name="T63" fmla="*/ 280 h 1436"/>
                  <a:gd name="T64" fmla="*/ 64 w 980"/>
                  <a:gd name="T65" fmla="*/ 348 h 1436"/>
                  <a:gd name="T66" fmla="*/ 26 w 980"/>
                  <a:gd name="T67" fmla="*/ 512 h 1436"/>
                  <a:gd name="T68" fmla="*/ 6 w 980"/>
                  <a:gd name="T69" fmla="*/ 646 h 1436"/>
                  <a:gd name="T70" fmla="*/ 0 w 980"/>
                  <a:gd name="T71" fmla="*/ 734 h 1436"/>
                  <a:gd name="T72" fmla="*/ 0 w 980"/>
                  <a:gd name="T73" fmla="*/ 818 h 1436"/>
                  <a:gd name="T74" fmla="*/ 2 w 980"/>
                  <a:gd name="T75" fmla="*/ 858 h 1436"/>
                  <a:gd name="T76" fmla="*/ 12 w 980"/>
                  <a:gd name="T77" fmla="*/ 930 h 1436"/>
                  <a:gd name="T78" fmla="*/ 24 w 980"/>
                  <a:gd name="T79" fmla="*/ 1000 h 1436"/>
                  <a:gd name="T80" fmla="*/ 46 w 980"/>
                  <a:gd name="T81" fmla="*/ 1070 h 1436"/>
                  <a:gd name="T82" fmla="*/ 74 w 980"/>
                  <a:gd name="T83" fmla="*/ 1138 h 1436"/>
                  <a:gd name="T84" fmla="*/ 112 w 980"/>
                  <a:gd name="T85" fmla="*/ 1202 h 1436"/>
                  <a:gd name="T86" fmla="*/ 160 w 980"/>
                  <a:gd name="T87" fmla="*/ 1266 h 1436"/>
                  <a:gd name="T88" fmla="*/ 220 w 980"/>
                  <a:gd name="T89" fmla="*/ 1324 h 1436"/>
                  <a:gd name="T90" fmla="*/ 294 w 980"/>
                  <a:gd name="T91" fmla="*/ 1378 h 1436"/>
                  <a:gd name="T92" fmla="*/ 398 w 980"/>
                  <a:gd name="T93" fmla="*/ 1434 h 1436"/>
                  <a:gd name="T94" fmla="*/ 432 w 980"/>
                  <a:gd name="T95" fmla="*/ 1436 h 1436"/>
                  <a:gd name="T96" fmla="*/ 434 w 980"/>
                  <a:gd name="T97" fmla="*/ 1420 h 1436"/>
                  <a:gd name="T98" fmla="*/ 430 w 980"/>
                  <a:gd name="T99" fmla="*/ 1404 h 1436"/>
                  <a:gd name="T100" fmla="*/ 420 w 980"/>
                  <a:gd name="T101" fmla="*/ 1388 h 1436"/>
                  <a:gd name="T102" fmla="*/ 410 w 980"/>
                  <a:gd name="T103" fmla="*/ 1378 h 1436"/>
                  <a:gd name="T104" fmla="*/ 390 w 980"/>
                  <a:gd name="T105" fmla="*/ 1352 h 1436"/>
                  <a:gd name="T106" fmla="*/ 390 w 980"/>
                  <a:gd name="T107" fmla="*/ 1346 h 1436"/>
                  <a:gd name="T108" fmla="*/ 392 w 980"/>
                  <a:gd name="T109" fmla="*/ 1344 h 1436"/>
                  <a:gd name="T110" fmla="*/ 408 w 980"/>
                  <a:gd name="T111" fmla="*/ 1346 h 1436"/>
                  <a:gd name="T112" fmla="*/ 428 w 980"/>
                  <a:gd name="T113" fmla="*/ 1356 h 14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80" h="1436">
                    <a:moveTo>
                      <a:pt x="428" y="1356"/>
                    </a:moveTo>
                    <a:lnTo>
                      <a:pt x="428" y="1356"/>
                    </a:lnTo>
                    <a:lnTo>
                      <a:pt x="432" y="1360"/>
                    </a:lnTo>
                    <a:lnTo>
                      <a:pt x="438" y="1364"/>
                    </a:lnTo>
                    <a:lnTo>
                      <a:pt x="452" y="1370"/>
                    </a:lnTo>
                    <a:lnTo>
                      <a:pt x="464" y="1374"/>
                    </a:lnTo>
                    <a:lnTo>
                      <a:pt x="480" y="1378"/>
                    </a:lnTo>
                    <a:lnTo>
                      <a:pt x="502" y="1380"/>
                    </a:lnTo>
                    <a:lnTo>
                      <a:pt x="526" y="1380"/>
                    </a:lnTo>
                    <a:lnTo>
                      <a:pt x="552" y="1378"/>
                    </a:lnTo>
                    <a:lnTo>
                      <a:pt x="580" y="1374"/>
                    </a:lnTo>
                    <a:lnTo>
                      <a:pt x="606" y="1368"/>
                    </a:lnTo>
                    <a:lnTo>
                      <a:pt x="634" y="1360"/>
                    </a:lnTo>
                    <a:lnTo>
                      <a:pt x="664" y="1348"/>
                    </a:lnTo>
                    <a:lnTo>
                      <a:pt x="692" y="1334"/>
                    </a:lnTo>
                    <a:lnTo>
                      <a:pt x="720" y="1316"/>
                    </a:lnTo>
                    <a:lnTo>
                      <a:pt x="746" y="1296"/>
                    </a:lnTo>
                    <a:lnTo>
                      <a:pt x="774" y="1274"/>
                    </a:lnTo>
                    <a:lnTo>
                      <a:pt x="800" y="1248"/>
                    </a:lnTo>
                    <a:lnTo>
                      <a:pt x="824" y="1220"/>
                    </a:lnTo>
                    <a:lnTo>
                      <a:pt x="848" y="1190"/>
                    </a:lnTo>
                    <a:lnTo>
                      <a:pt x="870" y="1156"/>
                    </a:lnTo>
                    <a:lnTo>
                      <a:pt x="890" y="1118"/>
                    </a:lnTo>
                    <a:lnTo>
                      <a:pt x="910" y="1078"/>
                    </a:lnTo>
                    <a:lnTo>
                      <a:pt x="926" y="1034"/>
                    </a:lnTo>
                    <a:lnTo>
                      <a:pt x="938" y="998"/>
                    </a:lnTo>
                    <a:lnTo>
                      <a:pt x="950" y="960"/>
                    </a:lnTo>
                    <a:lnTo>
                      <a:pt x="958" y="922"/>
                    </a:lnTo>
                    <a:lnTo>
                      <a:pt x="966" y="882"/>
                    </a:lnTo>
                    <a:lnTo>
                      <a:pt x="972" y="844"/>
                    </a:lnTo>
                    <a:lnTo>
                      <a:pt x="976" y="806"/>
                    </a:lnTo>
                    <a:lnTo>
                      <a:pt x="978" y="766"/>
                    </a:lnTo>
                    <a:lnTo>
                      <a:pt x="980" y="726"/>
                    </a:lnTo>
                    <a:lnTo>
                      <a:pt x="978" y="670"/>
                    </a:lnTo>
                    <a:lnTo>
                      <a:pt x="972" y="612"/>
                    </a:lnTo>
                    <a:lnTo>
                      <a:pt x="964" y="554"/>
                    </a:lnTo>
                    <a:lnTo>
                      <a:pt x="954" y="496"/>
                    </a:lnTo>
                    <a:lnTo>
                      <a:pt x="938" y="436"/>
                    </a:lnTo>
                    <a:lnTo>
                      <a:pt x="920" y="374"/>
                    </a:lnTo>
                    <a:lnTo>
                      <a:pt x="898" y="312"/>
                    </a:lnTo>
                    <a:lnTo>
                      <a:pt x="874" y="246"/>
                    </a:lnTo>
                    <a:lnTo>
                      <a:pt x="822" y="126"/>
                    </a:lnTo>
                    <a:lnTo>
                      <a:pt x="802" y="76"/>
                    </a:lnTo>
                    <a:lnTo>
                      <a:pt x="766" y="50"/>
                    </a:lnTo>
                    <a:lnTo>
                      <a:pt x="460" y="0"/>
                    </a:lnTo>
                    <a:lnTo>
                      <a:pt x="224" y="72"/>
                    </a:lnTo>
                    <a:lnTo>
                      <a:pt x="218" y="66"/>
                    </a:lnTo>
                    <a:lnTo>
                      <a:pt x="206" y="78"/>
                    </a:lnTo>
                    <a:lnTo>
                      <a:pt x="178" y="112"/>
                    </a:lnTo>
                    <a:lnTo>
                      <a:pt x="162" y="134"/>
                    </a:lnTo>
                    <a:lnTo>
                      <a:pt x="144" y="160"/>
                    </a:lnTo>
                    <a:lnTo>
                      <a:pt x="126" y="190"/>
                    </a:lnTo>
                    <a:lnTo>
                      <a:pt x="110" y="224"/>
                    </a:lnTo>
                    <a:lnTo>
                      <a:pt x="98" y="250"/>
                    </a:lnTo>
                    <a:lnTo>
                      <a:pt x="86" y="280"/>
                    </a:lnTo>
                    <a:lnTo>
                      <a:pt x="74" y="312"/>
                    </a:lnTo>
                    <a:lnTo>
                      <a:pt x="64" y="348"/>
                    </a:lnTo>
                    <a:lnTo>
                      <a:pt x="44" y="428"/>
                    </a:lnTo>
                    <a:lnTo>
                      <a:pt x="26" y="512"/>
                    </a:lnTo>
                    <a:lnTo>
                      <a:pt x="12" y="602"/>
                    </a:lnTo>
                    <a:lnTo>
                      <a:pt x="6" y="646"/>
                    </a:lnTo>
                    <a:lnTo>
                      <a:pt x="4" y="690"/>
                    </a:lnTo>
                    <a:lnTo>
                      <a:pt x="0" y="734"/>
                    </a:lnTo>
                    <a:lnTo>
                      <a:pt x="0" y="776"/>
                    </a:lnTo>
                    <a:lnTo>
                      <a:pt x="0" y="818"/>
                    </a:lnTo>
                    <a:lnTo>
                      <a:pt x="2" y="858"/>
                    </a:lnTo>
                    <a:lnTo>
                      <a:pt x="6" y="894"/>
                    </a:lnTo>
                    <a:lnTo>
                      <a:pt x="12" y="930"/>
                    </a:lnTo>
                    <a:lnTo>
                      <a:pt x="18" y="964"/>
                    </a:lnTo>
                    <a:lnTo>
                      <a:pt x="24" y="1000"/>
                    </a:lnTo>
                    <a:lnTo>
                      <a:pt x="34" y="1036"/>
                    </a:lnTo>
                    <a:lnTo>
                      <a:pt x="46" y="1070"/>
                    </a:lnTo>
                    <a:lnTo>
                      <a:pt x="58" y="1104"/>
                    </a:lnTo>
                    <a:lnTo>
                      <a:pt x="74" y="1138"/>
                    </a:lnTo>
                    <a:lnTo>
                      <a:pt x="92" y="1170"/>
                    </a:lnTo>
                    <a:lnTo>
                      <a:pt x="112" y="1202"/>
                    </a:lnTo>
                    <a:lnTo>
                      <a:pt x="134" y="1234"/>
                    </a:lnTo>
                    <a:lnTo>
                      <a:pt x="160" y="1266"/>
                    </a:lnTo>
                    <a:lnTo>
                      <a:pt x="188" y="1296"/>
                    </a:lnTo>
                    <a:lnTo>
                      <a:pt x="220" y="1324"/>
                    </a:lnTo>
                    <a:lnTo>
                      <a:pt x="256" y="1352"/>
                    </a:lnTo>
                    <a:lnTo>
                      <a:pt x="294" y="1378"/>
                    </a:lnTo>
                    <a:lnTo>
                      <a:pt x="334" y="1424"/>
                    </a:lnTo>
                    <a:lnTo>
                      <a:pt x="398" y="1434"/>
                    </a:lnTo>
                    <a:lnTo>
                      <a:pt x="432" y="1436"/>
                    </a:lnTo>
                    <a:lnTo>
                      <a:pt x="434" y="1426"/>
                    </a:lnTo>
                    <a:lnTo>
                      <a:pt x="434" y="1420"/>
                    </a:lnTo>
                    <a:lnTo>
                      <a:pt x="434" y="1412"/>
                    </a:lnTo>
                    <a:lnTo>
                      <a:pt x="430" y="1404"/>
                    </a:lnTo>
                    <a:lnTo>
                      <a:pt x="426" y="1396"/>
                    </a:lnTo>
                    <a:lnTo>
                      <a:pt x="420" y="1388"/>
                    </a:lnTo>
                    <a:lnTo>
                      <a:pt x="410" y="1378"/>
                    </a:lnTo>
                    <a:lnTo>
                      <a:pt x="396" y="1362"/>
                    </a:lnTo>
                    <a:lnTo>
                      <a:pt x="390" y="1352"/>
                    </a:lnTo>
                    <a:lnTo>
                      <a:pt x="388" y="1350"/>
                    </a:lnTo>
                    <a:lnTo>
                      <a:pt x="390" y="1346"/>
                    </a:lnTo>
                    <a:lnTo>
                      <a:pt x="392" y="1344"/>
                    </a:lnTo>
                    <a:lnTo>
                      <a:pt x="398" y="1344"/>
                    </a:lnTo>
                    <a:lnTo>
                      <a:pt x="408" y="1346"/>
                    </a:lnTo>
                    <a:lnTo>
                      <a:pt x="420" y="1352"/>
                    </a:lnTo>
                    <a:lnTo>
                      <a:pt x="428" y="1356"/>
                    </a:lnTo>
                    <a:close/>
                  </a:path>
                </a:pathLst>
              </a:custGeom>
              <a:solidFill>
                <a:srgbClr val="F9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0" name="Freeform 645">
                <a:extLst>
                  <a:ext uri="{FF2B5EF4-FFF2-40B4-BE49-F238E27FC236}">
                    <a16:creationId xmlns:a16="http://schemas.microsoft.com/office/drawing/2014/main" id="{240D8155-C98A-4E9D-866D-3E1B942C2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40"/>
                <a:ext cx="756" cy="254"/>
              </a:xfrm>
              <a:custGeom>
                <a:avLst/>
                <a:gdLst>
                  <a:gd name="T0" fmla="*/ 0 w 756"/>
                  <a:gd name="T1" fmla="*/ 0 h 254"/>
                  <a:gd name="T2" fmla="*/ 0 w 756"/>
                  <a:gd name="T3" fmla="*/ 0 h 254"/>
                  <a:gd name="T4" fmla="*/ 4 w 756"/>
                  <a:gd name="T5" fmla="*/ 18 h 254"/>
                  <a:gd name="T6" fmla="*/ 10 w 756"/>
                  <a:gd name="T7" fmla="*/ 36 h 254"/>
                  <a:gd name="T8" fmla="*/ 18 w 756"/>
                  <a:gd name="T9" fmla="*/ 56 h 254"/>
                  <a:gd name="T10" fmla="*/ 30 w 756"/>
                  <a:gd name="T11" fmla="*/ 74 h 254"/>
                  <a:gd name="T12" fmla="*/ 44 w 756"/>
                  <a:gd name="T13" fmla="*/ 90 h 254"/>
                  <a:gd name="T14" fmla="*/ 62 w 756"/>
                  <a:gd name="T15" fmla="*/ 108 h 254"/>
                  <a:gd name="T16" fmla="*/ 80 w 756"/>
                  <a:gd name="T17" fmla="*/ 124 h 254"/>
                  <a:gd name="T18" fmla="*/ 102 w 756"/>
                  <a:gd name="T19" fmla="*/ 140 h 254"/>
                  <a:gd name="T20" fmla="*/ 124 w 756"/>
                  <a:gd name="T21" fmla="*/ 156 h 254"/>
                  <a:gd name="T22" fmla="*/ 150 w 756"/>
                  <a:gd name="T23" fmla="*/ 170 h 254"/>
                  <a:gd name="T24" fmla="*/ 176 w 756"/>
                  <a:gd name="T25" fmla="*/ 184 h 254"/>
                  <a:gd name="T26" fmla="*/ 202 w 756"/>
                  <a:gd name="T27" fmla="*/ 196 h 254"/>
                  <a:gd name="T28" fmla="*/ 232 w 756"/>
                  <a:gd name="T29" fmla="*/ 208 h 254"/>
                  <a:gd name="T30" fmla="*/ 262 w 756"/>
                  <a:gd name="T31" fmla="*/ 218 h 254"/>
                  <a:gd name="T32" fmla="*/ 292 w 756"/>
                  <a:gd name="T33" fmla="*/ 226 h 254"/>
                  <a:gd name="T34" fmla="*/ 322 w 756"/>
                  <a:gd name="T35" fmla="*/ 234 h 254"/>
                  <a:gd name="T36" fmla="*/ 354 w 756"/>
                  <a:gd name="T37" fmla="*/ 242 h 254"/>
                  <a:gd name="T38" fmla="*/ 386 w 756"/>
                  <a:gd name="T39" fmla="*/ 246 h 254"/>
                  <a:gd name="T40" fmla="*/ 418 w 756"/>
                  <a:gd name="T41" fmla="*/ 250 h 254"/>
                  <a:gd name="T42" fmla="*/ 450 w 756"/>
                  <a:gd name="T43" fmla="*/ 252 h 254"/>
                  <a:gd name="T44" fmla="*/ 482 w 756"/>
                  <a:gd name="T45" fmla="*/ 254 h 254"/>
                  <a:gd name="T46" fmla="*/ 512 w 756"/>
                  <a:gd name="T47" fmla="*/ 252 h 254"/>
                  <a:gd name="T48" fmla="*/ 542 w 756"/>
                  <a:gd name="T49" fmla="*/ 250 h 254"/>
                  <a:gd name="T50" fmla="*/ 572 w 756"/>
                  <a:gd name="T51" fmla="*/ 244 h 254"/>
                  <a:gd name="T52" fmla="*/ 600 w 756"/>
                  <a:gd name="T53" fmla="*/ 238 h 254"/>
                  <a:gd name="T54" fmla="*/ 628 w 756"/>
                  <a:gd name="T55" fmla="*/ 230 h 254"/>
                  <a:gd name="T56" fmla="*/ 654 w 756"/>
                  <a:gd name="T57" fmla="*/ 218 h 254"/>
                  <a:gd name="T58" fmla="*/ 678 w 756"/>
                  <a:gd name="T59" fmla="*/ 206 h 254"/>
                  <a:gd name="T60" fmla="*/ 700 w 756"/>
                  <a:gd name="T61" fmla="*/ 190 h 254"/>
                  <a:gd name="T62" fmla="*/ 720 w 756"/>
                  <a:gd name="T63" fmla="*/ 174 h 254"/>
                  <a:gd name="T64" fmla="*/ 738 w 756"/>
                  <a:gd name="T65" fmla="*/ 154 h 254"/>
                  <a:gd name="T66" fmla="*/ 756 w 756"/>
                  <a:gd name="T67" fmla="*/ 132 h 254"/>
                  <a:gd name="T68" fmla="*/ 0 w 756"/>
                  <a:gd name="T69" fmla="*/ 0 h 2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56" h="254">
                    <a:moveTo>
                      <a:pt x="0" y="0"/>
                    </a:moveTo>
                    <a:lnTo>
                      <a:pt x="0" y="0"/>
                    </a:lnTo>
                    <a:lnTo>
                      <a:pt x="4" y="18"/>
                    </a:lnTo>
                    <a:lnTo>
                      <a:pt x="10" y="36"/>
                    </a:lnTo>
                    <a:lnTo>
                      <a:pt x="18" y="56"/>
                    </a:lnTo>
                    <a:lnTo>
                      <a:pt x="30" y="74"/>
                    </a:lnTo>
                    <a:lnTo>
                      <a:pt x="44" y="90"/>
                    </a:lnTo>
                    <a:lnTo>
                      <a:pt x="62" y="108"/>
                    </a:lnTo>
                    <a:lnTo>
                      <a:pt x="80" y="124"/>
                    </a:lnTo>
                    <a:lnTo>
                      <a:pt x="102" y="140"/>
                    </a:lnTo>
                    <a:lnTo>
                      <a:pt x="124" y="156"/>
                    </a:lnTo>
                    <a:lnTo>
                      <a:pt x="150" y="170"/>
                    </a:lnTo>
                    <a:lnTo>
                      <a:pt x="176" y="184"/>
                    </a:lnTo>
                    <a:lnTo>
                      <a:pt x="202" y="196"/>
                    </a:lnTo>
                    <a:lnTo>
                      <a:pt x="232" y="208"/>
                    </a:lnTo>
                    <a:lnTo>
                      <a:pt x="262" y="218"/>
                    </a:lnTo>
                    <a:lnTo>
                      <a:pt x="292" y="226"/>
                    </a:lnTo>
                    <a:lnTo>
                      <a:pt x="322" y="234"/>
                    </a:lnTo>
                    <a:lnTo>
                      <a:pt x="354" y="242"/>
                    </a:lnTo>
                    <a:lnTo>
                      <a:pt x="386" y="246"/>
                    </a:lnTo>
                    <a:lnTo>
                      <a:pt x="418" y="250"/>
                    </a:lnTo>
                    <a:lnTo>
                      <a:pt x="450" y="252"/>
                    </a:lnTo>
                    <a:lnTo>
                      <a:pt x="482" y="254"/>
                    </a:lnTo>
                    <a:lnTo>
                      <a:pt x="512" y="252"/>
                    </a:lnTo>
                    <a:lnTo>
                      <a:pt x="542" y="250"/>
                    </a:lnTo>
                    <a:lnTo>
                      <a:pt x="572" y="244"/>
                    </a:lnTo>
                    <a:lnTo>
                      <a:pt x="600" y="238"/>
                    </a:lnTo>
                    <a:lnTo>
                      <a:pt x="628" y="230"/>
                    </a:lnTo>
                    <a:lnTo>
                      <a:pt x="654" y="218"/>
                    </a:lnTo>
                    <a:lnTo>
                      <a:pt x="678" y="206"/>
                    </a:lnTo>
                    <a:lnTo>
                      <a:pt x="700" y="190"/>
                    </a:lnTo>
                    <a:lnTo>
                      <a:pt x="720" y="174"/>
                    </a:lnTo>
                    <a:lnTo>
                      <a:pt x="738" y="154"/>
                    </a:lnTo>
                    <a:lnTo>
                      <a:pt x="756" y="1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CF2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1" name="Freeform 646">
                <a:extLst>
                  <a:ext uri="{FF2B5EF4-FFF2-40B4-BE49-F238E27FC236}">
                    <a16:creationId xmlns:a16="http://schemas.microsoft.com/office/drawing/2014/main" id="{9ACA0FA6-DBD3-4480-9786-8D25FC654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40"/>
                <a:ext cx="756" cy="254"/>
              </a:xfrm>
              <a:custGeom>
                <a:avLst/>
                <a:gdLst>
                  <a:gd name="T0" fmla="*/ 0 w 756"/>
                  <a:gd name="T1" fmla="*/ 0 h 254"/>
                  <a:gd name="T2" fmla="*/ 0 w 756"/>
                  <a:gd name="T3" fmla="*/ 0 h 254"/>
                  <a:gd name="T4" fmla="*/ 4 w 756"/>
                  <a:gd name="T5" fmla="*/ 18 h 254"/>
                  <a:gd name="T6" fmla="*/ 10 w 756"/>
                  <a:gd name="T7" fmla="*/ 36 h 254"/>
                  <a:gd name="T8" fmla="*/ 18 w 756"/>
                  <a:gd name="T9" fmla="*/ 56 h 254"/>
                  <a:gd name="T10" fmla="*/ 30 w 756"/>
                  <a:gd name="T11" fmla="*/ 74 h 254"/>
                  <a:gd name="T12" fmla="*/ 44 w 756"/>
                  <a:gd name="T13" fmla="*/ 90 h 254"/>
                  <a:gd name="T14" fmla="*/ 62 w 756"/>
                  <a:gd name="T15" fmla="*/ 108 h 254"/>
                  <a:gd name="T16" fmla="*/ 80 w 756"/>
                  <a:gd name="T17" fmla="*/ 124 h 254"/>
                  <a:gd name="T18" fmla="*/ 102 w 756"/>
                  <a:gd name="T19" fmla="*/ 140 h 254"/>
                  <a:gd name="T20" fmla="*/ 124 w 756"/>
                  <a:gd name="T21" fmla="*/ 156 h 254"/>
                  <a:gd name="T22" fmla="*/ 150 w 756"/>
                  <a:gd name="T23" fmla="*/ 170 h 254"/>
                  <a:gd name="T24" fmla="*/ 176 w 756"/>
                  <a:gd name="T25" fmla="*/ 184 h 254"/>
                  <a:gd name="T26" fmla="*/ 202 w 756"/>
                  <a:gd name="T27" fmla="*/ 196 h 254"/>
                  <a:gd name="T28" fmla="*/ 232 w 756"/>
                  <a:gd name="T29" fmla="*/ 208 h 254"/>
                  <a:gd name="T30" fmla="*/ 262 w 756"/>
                  <a:gd name="T31" fmla="*/ 218 h 254"/>
                  <a:gd name="T32" fmla="*/ 292 w 756"/>
                  <a:gd name="T33" fmla="*/ 226 h 254"/>
                  <a:gd name="T34" fmla="*/ 322 w 756"/>
                  <a:gd name="T35" fmla="*/ 234 h 254"/>
                  <a:gd name="T36" fmla="*/ 354 w 756"/>
                  <a:gd name="T37" fmla="*/ 242 h 254"/>
                  <a:gd name="T38" fmla="*/ 386 w 756"/>
                  <a:gd name="T39" fmla="*/ 246 h 254"/>
                  <a:gd name="T40" fmla="*/ 418 w 756"/>
                  <a:gd name="T41" fmla="*/ 250 h 254"/>
                  <a:gd name="T42" fmla="*/ 450 w 756"/>
                  <a:gd name="T43" fmla="*/ 252 h 254"/>
                  <a:gd name="T44" fmla="*/ 482 w 756"/>
                  <a:gd name="T45" fmla="*/ 254 h 254"/>
                  <a:gd name="T46" fmla="*/ 512 w 756"/>
                  <a:gd name="T47" fmla="*/ 252 h 254"/>
                  <a:gd name="T48" fmla="*/ 542 w 756"/>
                  <a:gd name="T49" fmla="*/ 250 h 254"/>
                  <a:gd name="T50" fmla="*/ 572 w 756"/>
                  <a:gd name="T51" fmla="*/ 244 h 254"/>
                  <a:gd name="T52" fmla="*/ 600 w 756"/>
                  <a:gd name="T53" fmla="*/ 238 h 254"/>
                  <a:gd name="T54" fmla="*/ 628 w 756"/>
                  <a:gd name="T55" fmla="*/ 230 h 254"/>
                  <a:gd name="T56" fmla="*/ 654 w 756"/>
                  <a:gd name="T57" fmla="*/ 218 h 254"/>
                  <a:gd name="T58" fmla="*/ 678 w 756"/>
                  <a:gd name="T59" fmla="*/ 206 h 254"/>
                  <a:gd name="T60" fmla="*/ 700 w 756"/>
                  <a:gd name="T61" fmla="*/ 190 h 254"/>
                  <a:gd name="T62" fmla="*/ 720 w 756"/>
                  <a:gd name="T63" fmla="*/ 174 h 254"/>
                  <a:gd name="T64" fmla="*/ 738 w 756"/>
                  <a:gd name="T65" fmla="*/ 154 h 254"/>
                  <a:gd name="T66" fmla="*/ 756 w 756"/>
                  <a:gd name="T67" fmla="*/ 132 h 254"/>
                  <a:gd name="T68" fmla="*/ 0 w 756"/>
                  <a:gd name="T69" fmla="*/ 0 h 2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56" h="254">
                    <a:moveTo>
                      <a:pt x="0" y="0"/>
                    </a:moveTo>
                    <a:lnTo>
                      <a:pt x="0" y="0"/>
                    </a:lnTo>
                    <a:lnTo>
                      <a:pt x="4" y="18"/>
                    </a:lnTo>
                    <a:lnTo>
                      <a:pt x="10" y="36"/>
                    </a:lnTo>
                    <a:lnTo>
                      <a:pt x="18" y="56"/>
                    </a:lnTo>
                    <a:lnTo>
                      <a:pt x="30" y="74"/>
                    </a:lnTo>
                    <a:lnTo>
                      <a:pt x="44" y="90"/>
                    </a:lnTo>
                    <a:lnTo>
                      <a:pt x="62" y="108"/>
                    </a:lnTo>
                    <a:lnTo>
                      <a:pt x="80" y="124"/>
                    </a:lnTo>
                    <a:lnTo>
                      <a:pt x="102" y="140"/>
                    </a:lnTo>
                    <a:lnTo>
                      <a:pt x="124" y="156"/>
                    </a:lnTo>
                    <a:lnTo>
                      <a:pt x="150" y="170"/>
                    </a:lnTo>
                    <a:lnTo>
                      <a:pt x="176" y="184"/>
                    </a:lnTo>
                    <a:lnTo>
                      <a:pt x="202" y="196"/>
                    </a:lnTo>
                    <a:lnTo>
                      <a:pt x="232" y="208"/>
                    </a:lnTo>
                    <a:lnTo>
                      <a:pt x="262" y="218"/>
                    </a:lnTo>
                    <a:lnTo>
                      <a:pt x="292" y="226"/>
                    </a:lnTo>
                    <a:lnTo>
                      <a:pt x="322" y="234"/>
                    </a:lnTo>
                    <a:lnTo>
                      <a:pt x="354" y="242"/>
                    </a:lnTo>
                    <a:lnTo>
                      <a:pt x="386" y="246"/>
                    </a:lnTo>
                    <a:lnTo>
                      <a:pt x="418" y="250"/>
                    </a:lnTo>
                    <a:lnTo>
                      <a:pt x="450" y="252"/>
                    </a:lnTo>
                    <a:lnTo>
                      <a:pt x="482" y="254"/>
                    </a:lnTo>
                    <a:lnTo>
                      <a:pt x="512" y="252"/>
                    </a:lnTo>
                    <a:lnTo>
                      <a:pt x="542" y="250"/>
                    </a:lnTo>
                    <a:lnTo>
                      <a:pt x="572" y="244"/>
                    </a:lnTo>
                    <a:lnTo>
                      <a:pt x="600" y="238"/>
                    </a:lnTo>
                    <a:lnTo>
                      <a:pt x="628" y="230"/>
                    </a:lnTo>
                    <a:lnTo>
                      <a:pt x="654" y="218"/>
                    </a:lnTo>
                    <a:lnTo>
                      <a:pt x="678" y="206"/>
                    </a:lnTo>
                    <a:lnTo>
                      <a:pt x="700" y="190"/>
                    </a:lnTo>
                    <a:lnTo>
                      <a:pt x="720" y="174"/>
                    </a:lnTo>
                    <a:lnTo>
                      <a:pt x="738" y="154"/>
                    </a:lnTo>
                    <a:lnTo>
                      <a:pt x="756" y="132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2" name="Freeform 647">
                <a:extLst>
                  <a:ext uri="{FF2B5EF4-FFF2-40B4-BE49-F238E27FC236}">
                    <a16:creationId xmlns:a16="http://schemas.microsoft.com/office/drawing/2014/main" id="{99163855-51FB-45DA-939A-DBC861E8D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058"/>
                <a:ext cx="466" cy="744"/>
              </a:xfrm>
              <a:custGeom>
                <a:avLst/>
                <a:gdLst>
                  <a:gd name="T0" fmla="*/ 244 w 466"/>
                  <a:gd name="T1" fmla="*/ 528 h 744"/>
                  <a:gd name="T2" fmla="*/ 244 w 466"/>
                  <a:gd name="T3" fmla="*/ 528 h 744"/>
                  <a:gd name="T4" fmla="*/ 270 w 466"/>
                  <a:gd name="T5" fmla="*/ 532 h 744"/>
                  <a:gd name="T6" fmla="*/ 292 w 466"/>
                  <a:gd name="T7" fmla="*/ 536 h 744"/>
                  <a:gd name="T8" fmla="*/ 314 w 466"/>
                  <a:gd name="T9" fmla="*/ 544 h 744"/>
                  <a:gd name="T10" fmla="*/ 336 w 466"/>
                  <a:gd name="T11" fmla="*/ 552 h 744"/>
                  <a:gd name="T12" fmla="*/ 354 w 466"/>
                  <a:gd name="T13" fmla="*/ 564 h 744"/>
                  <a:gd name="T14" fmla="*/ 372 w 466"/>
                  <a:gd name="T15" fmla="*/ 576 h 744"/>
                  <a:gd name="T16" fmla="*/ 388 w 466"/>
                  <a:gd name="T17" fmla="*/ 590 h 744"/>
                  <a:gd name="T18" fmla="*/ 402 w 466"/>
                  <a:gd name="T19" fmla="*/ 604 h 744"/>
                  <a:gd name="T20" fmla="*/ 414 w 466"/>
                  <a:gd name="T21" fmla="*/ 620 h 744"/>
                  <a:gd name="T22" fmla="*/ 426 w 466"/>
                  <a:gd name="T23" fmla="*/ 636 h 744"/>
                  <a:gd name="T24" fmla="*/ 436 w 466"/>
                  <a:gd name="T25" fmla="*/ 654 h 744"/>
                  <a:gd name="T26" fmla="*/ 444 w 466"/>
                  <a:gd name="T27" fmla="*/ 672 h 744"/>
                  <a:gd name="T28" fmla="*/ 452 w 466"/>
                  <a:gd name="T29" fmla="*/ 690 h 744"/>
                  <a:gd name="T30" fmla="*/ 458 w 466"/>
                  <a:gd name="T31" fmla="*/ 708 h 744"/>
                  <a:gd name="T32" fmla="*/ 462 w 466"/>
                  <a:gd name="T33" fmla="*/ 726 h 744"/>
                  <a:gd name="T34" fmla="*/ 466 w 466"/>
                  <a:gd name="T35" fmla="*/ 744 h 744"/>
                  <a:gd name="T36" fmla="*/ 466 w 466"/>
                  <a:gd name="T37" fmla="*/ 744 h 744"/>
                  <a:gd name="T38" fmla="*/ 456 w 466"/>
                  <a:gd name="T39" fmla="*/ 600 h 744"/>
                  <a:gd name="T40" fmla="*/ 444 w 466"/>
                  <a:gd name="T41" fmla="*/ 408 h 744"/>
                  <a:gd name="T42" fmla="*/ 440 w 466"/>
                  <a:gd name="T43" fmla="*/ 304 h 744"/>
                  <a:gd name="T44" fmla="*/ 438 w 466"/>
                  <a:gd name="T45" fmla="*/ 198 h 744"/>
                  <a:gd name="T46" fmla="*/ 440 w 466"/>
                  <a:gd name="T47" fmla="*/ 96 h 744"/>
                  <a:gd name="T48" fmla="*/ 444 w 466"/>
                  <a:gd name="T49" fmla="*/ 0 h 744"/>
                  <a:gd name="T50" fmla="*/ 184 w 466"/>
                  <a:gd name="T51" fmla="*/ 0 h 744"/>
                  <a:gd name="T52" fmla="*/ 184 w 466"/>
                  <a:gd name="T53" fmla="*/ 0 h 744"/>
                  <a:gd name="T54" fmla="*/ 182 w 466"/>
                  <a:gd name="T55" fmla="*/ 34 h 744"/>
                  <a:gd name="T56" fmla="*/ 180 w 466"/>
                  <a:gd name="T57" fmla="*/ 70 h 744"/>
                  <a:gd name="T58" fmla="*/ 174 w 466"/>
                  <a:gd name="T59" fmla="*/ 110 h 744"/>
                  <a:gd name="T60" fmla="*/ 168 w 466"/>
                  <a:gd name="T61" fmla="*/ 150 h 744"/>
                  <a:gd name="T62" fmla="*/ 150 w 466"/>
                  <a:gd name="T63" fmla="*/ 240 h 744"/>
                  <a:gd name="T64" fmla="*/ 126 w 466"/>
                  <a:gd name="T65" fmla="*/ 334 h 744"/>
                  <a:gd name="T66" fmla="*/ 98 w 466"/>
                  <a:gd name="T67" fmla="*/ 432 h 744"/>
                  <a:gd name="T68" fmla="*/ 68 w 466"/>
                  <a:gd name="T69" fmla="*/ 534 h 744"/>
                  <a:gd name="T70" fmla="*/ 34 w 466"/>
                  <a:gd name="T71" fmla="*/ 636 h 744"/>
                  <a:gd name="T72" fmla="*/ 0 w 466"/>
                  <a:gd name="T73" fmla="*/ 738 h 744"/>
                  <a:gd name="T74" fmla="*/ 0 w 466"/>
                  <a:gd name="T75" fmla="*/ 738 h 744"/>
                  <a:gd name="T76" fmla="*/ 18 w 466"/>
                  <a:gd name="T77" fmla="*/ 702 h 744"/>
                  <a:gd name="T78" fmla="*/ 38 w 466"/>
                  <a:gd name="T79" fmla="*/ 664 h 744"/>
                  <a:gd name="T80" fmla="*/ 62 w 466"/>
                  <a:gd name="T81" fmla="*/ 628 h 744"/>
                  <a:gd name="T82" fmla="*/ 74 w 466"/>
                  <a:gd name="T83" fmla="*/ 612 h 744"/>
                  <a:gd name="T84" fmla="*/ 88 w 466"/>
                  <a:gd name="T85" fmla="*/ 596 h 744"/>
                  <a:gd name="T86" fmla="*/ 102 w 466"/>
                  <a:gd name="T87" fmla="*/ 580 h 744"/>
                  <a:gd name="T88" fmla="*/ 118 w 466"/>
                  <a:gd name="T89" fmla="*/ 566 h 744"/>
                  <a:gd name="T90" fmla="*/ 136 w 466"/>
                  <a:gd name="T91" fmla="*/ 556 h 744"/>
                  <a:gd name="T92" fmla="*/ 154 w 466"/>
                  <a:gd name="T93" fmla="*/ 546 h 744"/>
                  <a:gd name="T94" fmla="*/ 174 w 466"/>
                  <a:gd name="T95" fmla="*/ 538 h 744"/>
                  <a:gd name="T96" fmla="*/ 196 w 466"/>
                  <a:gd name="T97" fmla="*/ 532 h 744"/>
                  <a:gd name="T98" fmla="*/ 218 w 466"/>
                  <a:gd name="T99" fmla="*/ 530 h 744"/>
                  <a:gd name="T100" fmla="*/ 244 w 466"/>
                  <a:gd name="T101" fmla="*/ 528 h 744"/>
                  <a:gd name="T102" fmla="*/ 244 w 466"/>
                  <a:gd name="T103" fmla="*/ 528 h 74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466" h="744">
                    <a:moveTo>
                      <a:pt x="244" y="528"/>
                    </a:moveTo>
                    <a:lnTo>
                      <a:pt x="244" y="528"/>
                    </a:lnTo>
                    <a:lnTo>
                      <a:pt x="270" y="532"/>
                    </a:lnTo>
                    <a:lnTo>
                      <a:pt x="292" y="536"/>
                    </a:lnTo>
                    <a:lnTo>
                      <a:pt x="314" y="544"/>
                    </a:lnTo>
                    <a:lnTo>
                      <a:pt x="336" y="552"/>
                    </a:lnTo>
                    <a:lnTo>
                      <a:pt x="354" y="564"/>
                    </a:lnTo>
                    <a:lnTo>
                      <a:pt x="372" y="576"/>
                    </a:lnTo>
                    <a:lnTo>
                      <a:pt x="388" y="590"/>
                    </a:lnTo>
                    <a:lnTo>
                      <a:pt x="402" y="604"/>
                    </a:lnTo>
                    <a:lnTo>
                      <a:pt x="414" y="620"/>
                    </a:lnTo>
                    <a:lnTo>
                      <a:pt x="426" y="636"/>
                    </a:lnTo>
                    <a:lnTo>
                      <a:pt x="436" y="654"/>
                    </a:lnTo>
                    <a:lnTo>
                      <a:pt x="444" y="672"/>
                    </a:lnTo>
                    <a:lnTo>
                      <a:pt x="452" y="690"/>
                    </a:lnTo>
                    <a:lnTo>
                      <a:pt x="458" y="708"/>
                    </a:lnTo>
                    <a:lnTo>
                      <a:pt x="462" y="726"/>
                    </a:lnTo>
                    <a:lnTo>
                      <a:pt x="466" y="744"/>
                    </a:lnTo>
                    <a:lnTo>
                      <a:pt x="456" y="600"/>
                    </a:lnTo>
                    <a:lnTo>
                      <a:pt x="444" y="408"/>
                    </a:lnTo>
                    <a:lnTo>
                      <a:pt x="440" y="304"/>
                    </a:lnTo>
                    <a:lnTo>
                      <a:pt x="438" y="198"/>
                    </a:lnTo>
                    <a:lnTo>
                      <a:pt x="440" y="96"/>
                    </a:lnTo>
                    <a:lnTo>
                      <a:pt x="444" y="0"/>
                    </a:lnTo>
                    <a:lnTo>
                      <a:pt x="184" y="0"/>
                    </a:lnTo>
                    <a:lnTo>
                      <a:pt x="182" y="34"/>
                    </a:lnTo>
                    <a:lnTo>
                      <a:pt x="180" y="70"/>
                    </a:lnTo>
                    <a:lnTo>
                      <a:pt x="174" y="110"/>
                    </a:lnTo>
                    <a:lnTo>
                      <a:pt x="168" y="150"/>
                    </a:lnTo>
                    <a:lnTo>
                      <a:pt x="150" y="240"/>
                    </a:lnTo>
                    <a:lnTo>
                      <a:pt x="126" y="334"/>
                    </a:lnTo>
                    <a:lnTo>
                      <a:pt x="98" y="432"/>
                    </a:lnTo>
                    <a:lnTo>
                      <a:pt x="68" y="534"/>
                    </a:lnTo>
                    <a:lnTo>
                      <a:pt x="34" y="636"/>
                    </a:lnTo>
                    <a:lnTo>
                      <a:pt x="0" y="738"/>
                    </a:lnTo>
                    <a:lnTo>
                      <a:pt x="18" y="702"/>
                    </a:lnTo>
                    <a:lnTo>
                      <a:pt x="38" y="664"/>
                    </a:lnTo>
                    <a:lnTo>
                      <a:pt x="62" y="628"/>
                    </a:lnTo>
                    <a:lnTo>
                      <a:pt x="74" y="612"/>
                    </a:lnTo>
                    <a:lnTo>
                      <a:pt x="88" y="596"/>
                    </a:lnTo>
                    <a:lnTo>
                      <a:pt x="102" y="580"/>
                    </a:lnTo>
                    <a:lnTo>
                      <a:pt x="118" y="566"/>
                    </a:lnTo>
                    <a:lnTo>
                      <a:pt x="136" y="556"/>
                    </a:lnTo>
                    <a:lnTo>
                      <a:pt x="154" y="546"/>
                    </a:lnTo>
                    <a:lnTo>
                      <a:pt x="174" y="538"/>
                    </a:lnTo>
                    <a:lnTo>
                      <a:pt x="196" y="532"/>
                    </a:lnTo>
                    <a:lnTo>
                      <a:pt x="218" y="530"/>
                    </a:lnTo>
                    <a:lnTo>
                      <a:pt x="244" y="528"/>
                    </a:lnTo>
                    <a:close/>
                  </a:path>
                </a:pathLst>
              </a:custGeom>
              <a:solidFill>
                <a:srgbClr val="FEED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3" name="Freeform 648">
                <a:extLst>
                  <a:ext uri="{FF2B5EF4-FFF2-40B4-BE49-F238E27FC236}">
                    <a16:creationId xmlns:a16="http://schemas.microsoft.com/office/drawing/2014/main" id="{4DD87576-DC5F-4276-9ACF-749ACEF98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098"/>
                <a:ext cx="864" cy="1404"/>
              </a:xfrm>
              <a:custGeom>
                <a:avLst/>
                <a:gdLst>
                  <a:gd name="T0" fmla="*/ 124 w 864"/>
                  <a:gd name="T1" fmla="*/ 118 h 1404"/>
                  <a:gd name="T2" fmla="*/ 158 w 864"/>
                  <a:gd name="T3" fmla="*/ 136 h 1404"/>
                  <a:gd name="T4" fmla="*/ 322 w 864"/>
                  <a:gd name="T5" fmla="*/ 64 h 1404"/>
                  <a:gd name="T6" fmla="*/ 538 w 864"/>
                  <a:gd name="T7" fmla="*/ 64 h 1404"/>
                  <a:gd name="T8" fmla="*/ 650 w 864"/>
                  <a:gd name="T9" fmla="*/ 104 h 1404"/>
                  <a:gd name="T10" fmla="*/ 712 w 864"/>
                  <a:gd name="T11" fmla="*/ 228 h 1404"/>
                  <a:gd name="T12" fmla="*/ 666 w 864"/>
                  <a:gd name="T13" fmla="*/ 300 h 1404"/>
                  <a:gd name="T14" fmla="*/ 534 w 864"/>
                  <a:gd name="T15" fmla="*/ 316 h 1404"/>
                  <a:gd name="T16" fmla="*/ 418 w 864"/>
                  <a:gd name="T17" fmla="*/ 360 h 1404"/>
                  <a:gd name="T18" fmla="*/ 438 w 864"/>
                  <a:gd name="T19" fmla="*/ 388 h 1404"/>
                  <a:gd name="T20" fmla="*/ 566 w 864"/>
                  <a:gd name="T21" fmla="*/ 366 h 1404"/>
                  <a:gd name="T22" fmla="*/ 730 w 864"/>
                  <a:gd name="T23" fmla="*/ 422 h 1404"/>
                  <a:gd name="T24" fmla="*/ 834 w 864"/>
                  <a:gd name="T25" fmla="*/ 602 h 1404"/>
                  <a:gd name="T26" fmla="*/ 838 w 864"/>
                  <a:gd name="T27" fmla="*/ 876 h 1404"/>
                  <a:gd name="T28" fmla="*/ 754 w 864"/>
                  <a:gd name="T29" fmla="*/ 1122 h 1404"/>
                  <a:gd name="T30" fmla="*/ 618 w 864"/>
                  <a:gd name="T31" fmla="*/ 1274 h 1404"/>
                  <a:gd name="T32" fmla="*/ 424 w 864"/>
                  <a:gd name="T33" fmla="*/ 1322 h 1404"/>
                  <a:gd name="T34" fmla="*/ 258 w 864"/>
                  <a:gd name="T35" fmla="*/ 1250 h 1404"/>
                  <a:gd name="T36" fmla="*/ 122 w 864"/>
                  <a:gd name="T37" fmla="*/ 1022 h 1404"/>
                  <a:gd name="T38" fmla="*/ 84 w 864"/>
                  <a:gd name="T39" fmla="*/ 730 h 1404"/>
                  <a:gd name="T40" fmla="*/ 54 w 864"/>
                  <a:gd name="T41" fmla="*/ 664 h 1404"/>
                  <a:gd name="T42" fmla="*/ 10 w 864"/>
                  <a:gd name="T43" fmla="*/ 690 h 1404"/>
                  <a:gd name="T44" fmla="*/ 8 w 864"/>
                  <a:gd name="T45" fmla="*/ 894 h 1404"/>
                  <a:gd name="T46" fmla="*/ 96 w 864"/>
                  <a:gd name="T47" fmla="*/ 1158 h 1404"/>
                  <a:gd name="T48" fmla="*/ 282 w 864"/>
                  <a:gd name="T49" fmla="*/ 1366 h 1404"/>
                  <a:gd name="T50" fmla="*/ 342 w 864"/>
                  <a:gd name="T51" fmla="*/ 1400 h 1404"/>
                  <a:gd name="T52" fmla="*/ 290 w 864"/>
                  <a:gd name="T53" fmla="*/ 1352 h 1404"/>
                  <a:gd name="T54" fmla="*/ 96 w 864"/>
                  <a:gd name="T55" fmla="*/ 1124 h 1404"/>
                  <a:gd name="T56" fmla="*/ 20 w 864"/>
                  <a:gd name="T57" fmla="*/ 854 h 1404"/>
                  <a:gd name="T58" fmla="*/ 30 w 864"/>
                  <a:gd name="T59" fmla="*/ 686 h 1404"/>
                  <a:gd name="T60" fmla="*/ 68 w 864"/>
                  <a:gd name="T61" fmla="*/ 718 h 1404"/>
                  <a:gd name="T62" fmla="*/ 96 w 864"/>
                  <a:gd name="T63" fmla="*/ 982 h 1404"/>
                  <a:gd name="T64" fmla="*/ 274 w 864"/>
                  <a:gd name="T65" fmla="*/ 1282 h 1404"/>
                  <a:gd name="T66" fmla="*/ 512 w 864"/>
                  <a:gd name="T67" fmla="*/ 1336 h 1404"/>
                  <a:gd name="T68" fmla="*/ 696 w 864"/>
                  <a:gd name="T69" fmla="*/ 1228 h 1404"/>
                  <a:gd name="T70" fmla="*/ 822 w 864"/>
                  <a:gd name="T71" fmla="*/ 1014 h 1404"/>
                  <a:gd name="T72" fmla="*/ 864 w 864"/>
                  <a:gd name="T73" fmla="*/ 752 h 1404"/>
                  <a:gd name="T74" fmla="*/ 824 w 864"/>
                  <a:gd name="T75" fmla="*/ 526 h 1404"/>
                  <a:gd name="T76" fmla="*/ 720 w 864"/>
                  <a:gd name="T77" fmla="*/ 392 h 1404"/>
                  <a:gd name="T78" fmla="*/ 526 w 864"/>
                  <a:gd name="T79" fmla="*/ 352 h 1404"/>
                  <a:gd name="T80" fmla="*/ 434 w 864"/>
                  <a:gd name="T81" fmla="*/ 370 h 1404"/>
                  <a:gd name="T82" fmla="*/ 454 w 864"/>
                  <a:gd name="T83" fmla="*/ 350 h 1404"/>
                  <a:gd name="T84" fmla="*/ 616 w 864"/>
                  <a:gd name="T85" fmla="*/ 330 h 1404"/>
                  <a:gd name="T86" fmla="*/ 706 w 864"/>
                  <a:gd name="T87" fmla="*/ 288 h 1404"/>
                  <a:gd name="T88" fmla="*/ 716 w 864"/>
                  <a:gd name="T89" fmla="*/ 168 h 1404"/>
                  <a:gd name="T90" fmla="*/ 640 w 864"/>
                  <a:gd name="T91" fmla="*/ 82 h 1404"/>
                  <a:gd name="T92" fmla="*/ 444 w 864"/>
                  <a:gd name="T93" fmla="*/ 38 h 1404"/>
                  <a:gd name="T94" fmla="*/ 228 w 864"/>
                  <a:gd name="T95" fmla="*/ 80 h 1404"/>
                  <a:gd name="T96" fmla="*/ 140 w 864"/>
                  <a:gd name="T97" fmla="*/ 122 h 1404"/>
                  <a:gd name="T98" fmla="*/ 232 w 864"/>
                  <a:gd name="T99" fmla="*/ 52 h 1404"/>
                  <a:gd name="T100" fmla="*/ 450 w 864"/>
                  <a:gd name="T101" fmla="*/ 18 h 1404"/>
                  <a:gd name="T102" fmla="*/ 688 w 864"/>
                  <a:gd name="T103" fmla="*/ 88 h 1404"/>
                  <a:gd name="T104" fmla="*/ 754 w 864"/>
                  <a:gd name="T105" fmla="*/ 174 h 1404"/>
                  <a:gd name="T106" fmla="*/ 766 w 864"/>
                  <a:gd name="T107" fmla="*/ 164 h 1404"/>
                  <a:gd name="T108" fmla="*/ 662 w 864"/>
                  <a:gd name="T109" fmla="*/ 52 h 1404"/>
                  <a:gd name="T110" fmla="*/ 452 w 864"/>
                  <a:gd name="T111" fmla="*/ 2 h 1404"/>
                  <a:gd name="T112" fmla="*/ 198 w 864"/>
                  <a:gd name="T113" fmla="*/ 50 h 140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64" h="1404">
                    <a:moveTo>
                      <a:pt x="162" y="70"/>
                    </a:moveTo>
                    <a:lnTo>
                      <a:pt x="162" y="70"/>
                    </a:lnTo>
                    <a:lnTo>
                      <a:pt x="150" y="78"/>
                    </a:lnTo>
                    <a:lnTo>
                      <a:pt x="142" y="86"/>
                    </a:lnTo>
                    <a:lnTo>
                      <a:pt x="134" y="94"/>
                    </a:lnTo>
                    <a:lnTo>
                      <a:pt x="128" y="102"/>
                    </a:lnTo>
                    <a:lnTo>
                      <a:pt x="124" y="110"/>
                    </a:lnTo>
                    <a:lnTo>
                      <a:pt x="124" y="118"/>
                    </a:lnTo>
                    <a:lnTo>
                      <a:pt x="124" y="124"/>
                    </a:lnTo>
                    <a:lnTo>
                      <a:pt x="126" y="130"/>
                    </a:lnTo>
                    <a:lnTo>
                      <a:pt x="130" y="136"/>
                    </a:lnTo>
                    <a:lnTo>
                      <a:pt x="134" y="138"/>
                    </a:lnTo>
                    <a:lnTo>
                      <a:pt x="140" y="138"/>
                    </a:lnTo>
                    <a:lnTo>
                      <a:pt x="148" y="138"/>
                    </a:lnTo>
                    <a:lnTo>
                      <a:pt x="158" y="136"/>
                    </a:lnTo>
                    <a:lnTo>
                      <a:pt x="168" y="132"/>
                    </a:lnTo>
                    <a:lnTo>
                      <a:pt x="182" y="124"/>
                    </a:lnTo>
                    <a:lnTo>
                      <a:pt x="208" y="108"/>
                    </a:lnTo>
                    <a:lnTo>
                      <a:pt x="234" y="94"/>
                    </a:lnTo>
                    <a:lnTo>
                      <a:pt x="262" y="82"/>
                    </a:lnTo>
                    <a:lnTo>
                      <a:pt x="292" y="72"/>
                    </a:lnTo>
                    <a:lnTo>
                      <a:pt x="322" y="64"/>
                    </a:lnTo>
                    <a:lnTo>
                      <a:pt x="350" y="58"/>
                    </a:lnTo>
                    <a:lnTo>
                      <a:pt x="380" y="54"/>
                    </a:lnTo>
                    <a:lnTo>
                      <a:pt x="408" y="52"/>
                    </a:lnTo>
                    <a:lnTo>
                      <a:pt x="442" y="54"/>
                    </a:lnTo>
                    <a:lnTo>
                      <a:pt x="476" y="56"/>
                    </a:lnTo>
                    <a:lnTo>
                      <a:pt x="508" y="58"/>
                    </a:lnTo>
                    <a:lnTo>
                      <a:pt x="538" y="64"/>
                    </a:lnTo>
                    <a:lnTo>
                      <a:pt x="566" y="70"/>
                    </a:lnTo>
                    <a:lnTo>
                      <a:pt x="592" y="78"/>
                    </a:lnTo>
                    <a:lnTo>
                      <a:pt x="614" y="86"/>
                    </a:lnTo>
                    <a:lnTo>
                      <a:pt x="632" y="96"/>
                    </a:lnTo>
                    <a:lnTo>
                      <a:pt x="650" y="104"/>
                    </a:lnTo>
                    <a:lnTo>
                      <a:pt x="664" y="116"/>
                    </a:lnTo>
                    <a:lnTo>
                      <a:pt x="676" y="128"/>
                    </a:lnTo>
                    <a:lnTo>
                      <a:pt x="686" y="144"/>
                    </a:lnTo>
                    <a:lnTo>
                      <a:pt x="696" y="160"/>
                    </a:lnTo>
                    <a:lnTo>
                      <a:pt x="702" y="180"/>
                    </a:lnTo>
                    <a:lnTo>
                      <a:pt x="708" y="202"/>
                    </a:lnTo>
                    <a:lnTo>
                      <a:pt x="712" y="228"/>
                    </a:lnTo>
                    <a:lnTo>
                      <a:pt x="712" y="244"/>
                    </a:lnTo>
                    <a:lnTo>
                      <a:pt x="708" y="256"/>
                    </a:lnTo>
                    <a:lnTo>
                      <a:pt x="702" y="268"/>
                    </a:lnTo>
                    <a:lnTo>
                      <a:pt x="694" y="278"/>
                    </a:lnTo>
                    <a:lnTo>
                      <a:pt x="686" y="286"/>
                    </a:lnTo>
                    <a:lnTo>
                      <a:pt x="676" y="292"/>
                    </a:lnTo>
                    <a:lnTo>
                      <a:pt x="666" y="300"/>
                    </a:lnTo>
                    <a:lnTo>
                      <a:pt x="654" y="304"/>
                    </a:lnTo>
                    <a:lnTo>
                      <a:pt x="642" y="308"/>
                    </a:lnTo>
                    <a:lnTo>
                      <a:pt x="628" y="312"/>
                    </a:lnTo>
                    <a:lnTo>
                      <a:pt x="616" y="314"/>
                    </a:lnTo>
                    <a:lnTo>
                      <a:pt x="604" y="314"/>
                    </a:lnTo>
                    <a:lnTo>
                      <a:pt x="566" y="314"/>
                    </a:lnTo>
                    <a:lnTo>
                      <a:pt x="534" y="316"/>
                    </a:lnTo>
                    <a:lnTo>
                      <a:pt x="506" y="322"/>
                    </a:lnTo>
                    <a:lnTo>
                      <a:pt x="480" y="328"/>
                    </a:lnTo>
                    <a:lnTo>
                      <a:pt x="452" y="334"/>
                    </a:lnTo>
                    <a:lnTo>
                      <a:pt x="438" y="340"/>
                    </a:lnTo>
                    <a:lnTo>
                      <a:pt x="428" y="346"/>
                    </a:lnTo>
                    <a:lnTo>
                      <a:pt x="422" y="354"/>
                    </a:lnTo>
                    <a:lnTo>
                      <a:pt x="418" y="360"/>
                    </a:lnTo>
                    <a:lnTo>
                      <a:pt x="416" y="366"/>
                    </a:lnTo>
                    <a:lnTo>
                      <a:pt x="418" y="372"/>
                    </a:lnTo>
                    <a:lnTo>
                      <a:pt x="420" y="376"/>
                    </a:lnTo>
                    <a:lnTo>
                      <a:pt x="424" y="382"/>
                    </a:lnTo>
                    <a:lnTo>
                      <a:pt x="428" y="384"/>
                    </a:lnTo>
                    <a:lnTo>
                      <a:pt x="438" y="388"/>
                    </a:lnTo>
                    <a:lnTo>
                      <a:pt x="450" y="386"/>
                    </a:lnTo>
                    <a:lnTo>
                      <a:pt x="466" y="382"/>
                    </a:lnTo>
                    <a:lnTo>
                      <a:pt x="486" y="376"/>
                    </a:lnTo>
                    <a:lnTo>
                      <a:pt x="508" y="372"/>
                    </a:lnTo>
                    <a:lnTo>
                      <a:pt x="528" y="368"/>
                    </a:lnTo>
                    <a:lnTo>
                      <a:pt x="546" y="366"/>
                    </a:lnTo>
                    <a:lnTo>
                      <a:pt x="566" y="366"/>
                    </a:lnTo>
                    <a:lnTo>
                      <a:pt x="586" y="366"/>
                    </a:lnTo>
                    <a:lnTo>
                      <a:pt x="622" y="370"/>
                    </a:lnTo>
                    <a:lnTo>
                      <a:pt x="654" y="378"/>
                    </a:lnTo>
                    <a:lnTo>
                      <a:pt x="684" y="390"/>
                    </a:lnTo>
                    <a:lnTo>
                      <a:pt x="710" y="406"/>
                    </a:lnTo>
                    <a:lnTo>
                      <a:pt x="722" y="414"/>
                    </a:lnTo>
                    <a:lnTo>
                      <a:pt x="730" y="422"/>
                    </a:lnTo>
                    <a:lnTo>
                      <a:pt x="750" y="444"/>
                    </a:lnTo>
                    <a:lnTo>
                      <a:pt x="768" y="466"/>
                    </a:lnTo>
                    <a:lnTo>
                      <a:pt x="784" y="488"/>
                    </a:lnTo>
                    <a:lnTo>
                      <a:pt x="796" y="510"/>
                    </a:lnTo>
                    <a:lnTo>
                      <a:pt x="808" y="532"/>
                    </a:lnTo>
                    <a:lnTo>
                      <a:pt x="818" y="556"/>
                    </a:lnTo>
                    <a:lnTo>
                      <a:pt x="826" y="578"/>
                    </a:lnTo>
                    <a:lnTo>
                      <a:pt x="834" y="602"/>
                    </a:lnTo>
                    <a:lnTo>
                      <a:pt x="840" y="624"/>
                    </a:lnTo>
                    <a:lnTo>
                      <a:pt x="844" y="648"/>
                    </a:lnTo>
                    <a:lnTo>
                      <a:pt x="848" y="700"/>
                    </a:lnTo>
                    <a:lnTo>
                      <a:pt x="848" y="752"/>
                    </a:lnTo>
                    <a:lnTo>
                      <a:pt x="846" y="808"/>
                    </a:lnTo>
                    <a:lnTo>
                      <a:pt x="844" y="842"/>
                    </a:lnTo>
                    <a:lnTo>
                      <a:pt x="838" y="876"/>
                    </a:lnTo>
                    <a:lnTo>
                      <a:pt x="832" y="910"/>
                    </a:lnTo>
                    <a:lnTo>
                      <a:pt x="826" y="942"/>
                    </a:lnTo>
                    <a:lnTo>
                      <a:pt x="816" y="976"/>
                    </a:lnTo>
                    <a:lnTo>
                      <a:pt x="806" y="1006"/>
                    </a:lnTo>
                    <a:lnTo>
                      <a:pt x="796" y="1036"/>
                    </a:lnTo>
                    <a:lnTo>
                      <a:pt x="782" y="1066"/>
                    </a:lnTo>
                    <a:lnTo>
                      <a:pt x="768" y="1094"/>
                    </a:lnTo>
                    <a:lnTo>
                      <a:pt x="754" y="1122"/>
                    </a:lnTo>
                    <a:lnTo>
                      <a:pt x="738" y="1148"/>
                    </a:lnTo>
                    <a:lnTo>
                      <a:pt x="720" y="1172"/>
                    </a:lnTo>
                    <a:lnTo>
                      <a:pt x="702" y="1196"/>
                    </a:lnTo>
                    <a:lnTo>
                      <a:pt x="684" y="1216"/>
                    </a:lnTo>
                    <a:lnTo>
                      <a:pt x="664" y="1236"/>
                    </a:lnTo>
                    <a:lnTo>
                      <a:pt x="644" y="1254"/>
                    </a:lnTo>
                    <a:lnTo>
                      <a:pt x="618" y="1274"/>
                    </a:lnTo>
                    <a:lnTo>
                      <a:pt x="590" y="1290"/>
                    </a:lnTo>
                    <a:lnTo>
                      <a:pt x="564" y="1304"/>
                    </a:lnTo>
                    <a:lnTo>
                      <a:pt x="536" y="1314"/>
                    </a:lnTo>
                    <a:lnTo>
                      <a:pt x="508" y="1320"/>
                    </a:lnTo>
                    <a:lnTo>
                      <a:pt x="480" y="1324"/>
                    </a:lnTo>
                    <a:lnTo>
                      <a:pt x="452" y="1324"/>
                    </a:lnTo>
                    <a:lnTo>
                      <a:pt x="424" y="1322"/>
                    </a:lnTo>
                    <a:lnTo>
                      <a:pt x="398" y="1318"/>
                    </a:lnTo>
                    <a:lnTo>
                      <a:pt x="376" y="1312"/>
                    </a:lnTo>
                    <a:lnTo>
                      <a:pt x="352" y="1304"/>
                    </a:lnTo>
                    <a:lnTo>
                      <a:pt x="332" y="1296"/>
                    </a:lnTo>
                    <a:lnTo>
                      <a:pt x="312" y="1286"/>
                    </a:lnTo>
                    <a:lnTo>
                      <a:pt x="292" y="1276"/>
                    </a:lnTo>
                    <a:lnTo>
                      <a:pt x="274" y="1262"/>
                    </a:lnTo>
                    <a:lnTo>
                      <a:pt x="258" y="1250"/>
                    </a:lnTo>
                    <a:lnTo>
                      <a:pt x="242" y="1236"/>
                    </a:lnTo>
                    <a:lnTo>
                      <a:pt x="226" y="1220"/>
                    </a:lnTo>
                    <a:lnTo>
                      <a:pt x="212" y="1204"/>
                    </a:lnTo>
                    <a:lnTo>
                      <a:pt x="200" y="1186"/>
                    </a:lnTo>
                    <a:lnTo>
                      <a:pt x="176" y="1148"/>
                    </a:lnTo>
                    <a:lnTo>
                      <a:pt x="154" y="1108"/>
                    </a:lnTo>
                    <a:lnTo>
                      <a:pt x="138" y="1066"/>
                    </a:lnTo>
                    <a:lnTo>
                      <a:pt x="122" y="1022"/>
                    </a:lnTo>
                    <a:lnTo>
                      <a:pt x="112" y="976"/>
                    </a:lnTo>
                    <a:lnTo>
                      <a:pt x="102" y="930"/>
                    </a:lnTo>
                    <a:lnTo>
                      <a:pt x="94" y="882"/>
                    </a:lnTo>
                    <a:lnTo>
                      <a:pt x="90" y="834"/>
                    </a:lnTo>
                    <a:lnTo>
                      <a:pt x="86" y="788"/>
                    </a:lnTo>
                    <a:lnTo>
                      <a:pt x="84" y="742"/>
                    </a:lnTo>
                    <a:lnTo>
                      <a:pt x="84" y="730"/>
                    </a:lnTo>
                    <a:lnTo>
                      <a:pt x="84" y="708"/>
                    </a:lnTo>
                    <a:lnTo>
                      <a:pt x="78" y="692"/>
                    </a:lnTo>
                    <a:lnTo>
                      <a:pt x="72" y="676"/>
                    </a:lnTo>
                    <a:lnTo>
                      <a:pt x="66" y="672"/>
                    </a:lnTo>
                    <a:lnTo>
                      <a:pt x="60" y="666"/>
                    </a:lnTo>
                    <a:lnTo>
                      <a:pt x="54" y="664"/>
                    </a:lnTo>
                    <a:lnTo>
                      <a:pt x="46" y="662"/>
                    </a:lnTo>
                    <a:lnTo>
                      <a:pt x="38" y="662"/>
                    </a:lnTo>
                    <a:lnTo>
                      <a:pt x="30" y="664"/>
                    </a:lnTo>
                    <a:lnTo>
                      <a:pt x="24" y="670"/>
                    </a:lnTo>
                    <a:lnTo>
                      <a:pt x="18" y="674"/>
                    </a:lnTo>
                    <a:lnTo>
                      <a:pt x="14" y="682"/>
                    </a:lnTo>
                    <a:lnTo>
                      <a:pt x="10" y="690"/>
                    </a:lnTo>
                    <a:lnTo>
                      <a:pt x="4" y="710"/>
                    </a:lnTo>
                    <a:lnTo>
                      <a:pt x="0" y="736"/>
                    </a:lnTo>
                    <a:lnTo>
                      <a:pt x="0" y="744"/>
                    </a:lnTo>
                    <a:lnTo>
                      <a:pt x="0" y="790"/>
                    </a:lnTo>
                    <a:lnTo>
                      <a:pt x="0" y="820"/>
                    </a:lnTo>
                    <a:lnTo>
                      <a:pt x="4" y="854"/>
                    </a:lnTo>
                    <a:lnTo>
                      <a:pt x="8" y="894"/>
                    </a:lnTo>
                    <a:lnTo>
                      <a:pt x="16" y="940"/>
                    </a:lnTo>
                    <a:lnTo>
                      <a:pt x="28" y="990"/>
                    </a:lnTo>
                    <a:lnTo>
                      <a:pt x="46" y="1046"/>
                    </a:lnTo>
                    <a:lnTo>
                      <a:pt x="56" y="1076"/>
                    </a:lnTo>
                    <a:lnTo>
                      <a:pt x="68" y="1104"/>
                    </a:lnTo>
                    <a:lnTo>
                      <a:pt x="82" y="1132"/>
                    </a:lnTo>
                    <a:lnTo>
                      <a:pt x="96" y="1158"/>
                    </a:lnTo>
                    <a:lnTo>
                      <a:pt x="110" y="1184"/>
                    </a:lnTo>
                    <a:lnTo>
                      <a:pt x="126" y="1208"/>
                    </a:lnTo>
                    <a:lnTo>
                      <a:pt x="158" y="1252"/>
                    </a:lnTo>
                    <a:lnTo>
                      <a:pt x="192" y="1292"/>
                    </a:lnTo>
                    <a:lnTo>
                      <a:pt x="224" y="1324"/>
                    </a:lnTo>
                    <a:lnTo>
                      <a:pt x="254" y="1348"/>
                    </a:lnTo>
                    <a:lnTo>
                      <a:pt x="282" y="1366"/>
                    </a:lnTo>
                    <a:lnTo>
                      <a:pt x="296" y="1374"/>
                    </a:lnTo>
                    <a:lnTo>
                      <a:pt x="308" y="1384"/>
                    </a:lnTo>
                    <a:lnTo>
                      <a:pt x="330" y="1404"/>
                    </a:lnTo>
                    <a:lnTo>
                      <a:pt x="334" y="1404"/>
                    </a:lnTo>
                    <a:lnTo>
                      <a:pt x="336" y="1404"/>
                    </a:lnTo>
                    <a:lnTo>
                      <a:pt x="342" y="1400"/>
                    </a:lnTo>
                    <a:lnTo>
                      <a:pt x="348" y="1390"/>
                    </a:lnTo>
                    <a:lnTo>
                      <a:pt x="348" y="1386"/>
                    </a:lnTo>
                    <a:lnTo>
                      <a:pt x="348" y="1382"/>
                    </a:lnTo>
                    <a:lnTo>
                      <a:pt x="336" y="1374"/>
                    </a:lnTo>
                    <a:lnTo>
                      <a:pt x="322" y="1366"/>
                    </a:lnTo>
                    <a:lnTo>
                      <a:pt x="290" y="1352"/>
                    </a:lnTo>
                    <a:lnTo>
                      <a:pt x="264" y="1334"/>
                    </a:lnTo>
                    <a:lnTo>
                      <a:pt x="234" y="1310"/>
                    </a:lnTo>
                    <a:lnTo>
                      <a:pt x="204" y="1280"/>
                    </a:lnTo>
                    <a:lnTo>
                      <a:pt x="170" y="1242"/>
                    </a:lnTo>
                    <a:lnTo>
                      <a:pt x="140" y="1198"/>
                    </a:lnTo>
                    <a:lnTo>
                      <a:pt x="124" y="1174"/>
                    </a:lnTo>
                    <a:lnTo>
                      <a:pt x="110" y="1150"/>
                    </a:lnTo>
                    <a:lnTo>
                      <a:pt x="96" y="1124"/>
                    </a:lnTo>
                    <a:lnTo>
                      <a:pt x="82" y="1098"/>
                    </a:lnTo>
                    <a:lnTo>
                      <a:pt x="72" y="1070"/>
                    </a:lnTo>
                    <a:lnTo>
                      <a:pt x="60" y="1040"/>
                    </a:lnTo>
                    <a:lnTo>
                      <a:pt x="44" y="986"/>
                    </a:lnTo>
                    <a:lnTo>
                      <a:pt x="32" y="936"/>
                    </a:lnTo>
                    <a:lnTo>
                      <a:pt x="24" y="892"/>
                    </a:lnTo>
                    <a:lnTo>
                      <a:pt x="20" y="854"/>
                    </a:lnTo>
                    <a:lnTo>
                      <a:pt x="16" y="820"/>
                    </a:lnTo>
                    <a:lnTo>
                      <a:pt x="16" y="790"/>
                    </a:lnTo>
                    <a:lnTo>
                      <a:pt x="16" y="744"/>
                    </a:lnTo>
                    <a:lnTo>
                      <a:pt x="16" y="736"/>
                    </a:lnTo>
                    <a:lnTo>
                      <a:pt x="20" y="714"/>
                    </a:lnTo>
                    <a:lnTo>
                      <a:pt x="24" y="696"/>
                    </a:lnTo>
                    <a:lnTo>
                      <a:pt x="30" y="686"/>
                    </a:lnTo>
                    <a:lnTo>
                      <a:pt x="38" y="680"/>
                    </a:lnTo>
                    <a:lnTo>
                      <a:pt x="46" y="678"/>
                    </a:lnTo>
                    <a:lnTo>
                      <a:pt x="52" y="680"/>
                    </a:lnTo>
                    <a:lnTo>
                      <a:pt x="58" y="688"/>
                    </a:lnTo>
                    <a:lnTo>
                      <a:pt x="64" y="700"/>
                    </a:lnTo>
                    <a:lnTo>
                      <a:pt x="68" y="718"/>
                    </a:lnTo>
                    <a:lnTo>
                      <a:pt x="68" y="740"/>
                    </a:lnTo>
                    <a:lnTo>
                      <a:pt x="68" y="742"/>
                    </a:lnTo>
                    <a:lnTo>
                      <a:pt x="72" y="808"/>
                    </a:lnTo>
                    <a:lnTo>
                      <a:pt x="76" y="868"/>
                    </a:lnTo>
                    <a:lnTo>
                      <a:pt x="84" y="928"/>
                    </a:lnTo>
                    <a:lnTo>
                      <a:pt x="96" y="982"/>
                    </a:lnTo>
                    <a:lnTo>
                      <a:pt x="108" y="1032"/>
                    </a:lnTo>
                    <a:lnTo>
                      <a:pt x="124" y="1080"/>
                    </a:lnTo>
                    <a:lnTo>
                      <a:pt x="144" y="1122"/>
                    </a:lnTo>
                    <a:lnTo>
                      <a:pt x="164" y="1162"/>
                    </a:lnTo>
                    <a:lnTo>
                      <a:pt x="188" y="1198"/>
                    </a:lnTo>
                    <a:lnTo>
                      <a:pt x="214" y="1230"/>
                    </a:lnTo>
                    <a:lnTo>
                      <a:pt x="242" y="1258"/>
                    </a:lnTo>
                    <a:lnTo>
                      <a:pt x="274" y="1282"/>
                    </a:lnTo>
                    <a:lnTo>
                      <a:pt x="306" y="1302"/>
                    </a:lnTo>
                    <a:lnTo>
                      <a:pt x="342" y="1318"/>
                    </a:lnTo>
                    <a:lnTo>
                      <a:pt x="380" y="1330"/>
                    </a:lnTo>
                    <a:lnTo>
                      <a:pt x="422" y="1338"/>
                    </a:lnTo>
                    <a:lnTo>
                      <a:pt x="452" y="1340"/>
                    </a:lnTo>
                    <a:lnTo>
                      <a:pt x="482" y="1340"/>
                    </a:lnTo>
                    <a:lnTo>
                      <a:pt x="512" y="1336"/>
                    </a:lnTo>
                    <a:lnTo>
                      <a:pt x="540" y="1328"/>
                    </a:lnTo>
                    <a:lnTo>
                      <a:pt x="570" y="1318"/>
                    </a:lnTo>
                    <a:lnTo>
                      <a:pt x="598" y="1304"/>
                    </a:lnTo>
                    <a:lnTo>
                      <a:pt x="626" y="1288"/>
                    </a:lnTo>
                    <a:lnTo>
                      <a:pt x="654" y="1268"/>
                    </a:lnTo>
                    <a:lnTo>
                      <a:pt x="676" y="1248"/>
                    </a:lnTo>
                    <a:lnTo>
                      <a:pt x="696" y="1228"/>
                    </a:lnTo>
                    <a:lnTo>
                      <a:pt x="716" y="1206"/>
                    </a:lnTo>
                    <a:lnTo>
                      <a:pt x="734" y="1182"/>
                    </a:lnTo>
                    <a:lnTo>
                      <a:pt x="752" y="1158"/>
                    </a:lnTo>
                    <a:lnTo>
                      <a:pt x="768" y="1130"/>
                    </a:lnTo>
                    <a:lnTo>
                      <a:pt x="784" y="1104"/>
                    </a:lnTo>
                    <a:lnTo>
                      <a:pt x="798" y="1074"/>
                    </a:lnTo>
                    <a:lnTo>
                      <a:pt x="810" y="1044"/>
                    </a:lnTo>
                    <a:lnTo>
                      <a:pt x="822" y="1014"/>
                    </a:lnTo>
                    <a:lnTo>
                      <a:pt x="832" y="982"/>
                    </a:lnTo>
                    <a:lnTo>
                      <a:pt x="840" y="948"/>
                    </a:lnTo>
                    <a:lnTo>
                      <a:pt x="848" y="914"/>
                    </a:lnTo>
                    <a:lnTo>
                      <a:pt x="854" y="880"/>
                    </a:lnTo>
                    <a:lnTo>
                      <a:pt x="860" y="846"/>
                    </a:lnTo>
                    <a:lnTo>
                      <a:pt x="862" y="810"/>
                    </a:lnTo>
                    <a:lnTo>
                      <a:pt x="864" y="752"/>
                    </a:lnTo>
                    <a:lnTo>
                      <a:pt x="864" y="698"/>
                    </a:lnTo>
                    <a:lnTo>
                      <a:pt x="862" y="670"/>
                    </a:lnTo>
                    <a:lnTo>
                      <a:pt x="860" y="646"/>
                    </a:lnTo>
                    <a:lnTo>
                      <a:pt x="854" y="620"/>
                    </a:lnTo>
                    <a:lnTo>
                      <a:pt x="850" y="596"/>
                    </a:lnTo>
                    <a:lnTo>
                      <a:pt x="842" y="572"/>
                    </a:lnTo>
                    <a:lnTo>
                      <a:pt x="834" y="548"/>
                    </a:lnTo>
                    <a:lnTo>
                      <a:pt x="824" y="526"/>
                    </a:lnTo>
                    <a:lnTo>
                      <a:pt x="810" y="502"/>
                    </a:lnTo>
                    <a:lnTo>
                      <a:pt x="796" y="480"/>
                    </a:lnTo>
                    <a:lnTo>
                      <a:pt x="780" y="456"/>
                    </a:lnTo>
                    <a:lnTo>
                      <a:pt x="762" y="434"/>
                    </a:lnTo>
                    <a:lnTo>
                      <a:pt x="742" y="412"/>
                    </a:lnTo>
                    <a:lnTo>
                      <a:pt x="732" y="402"/>
                    </a:lnTo>
                    <a:lnTo>
                      <a:pt x="720" y="392"/>
                    </a:lnTo>
                    <a:lnTo>
                      <a:pt x="692" y="376"/>
                    </a:lnTo>
                    <a:lnTo>
                      <a:pt x="660" y="364"/>
                    </a:lnTo>
                    <a:lnTo>
                      <a:pt x="626" y="356"/>
                    </a:lnTo>
                    <a:lnTo>
                      <a:pt x="606" y="352"/>
                    </a:lnTo>
                    <a:lnTo>
                      <a:pt x="586" y="350"/>
                    </a:lnTo>
                    <a:lnTo>
                      <a:pt x="566" y="350"/>
                    </a:lnTo>
                    <a:lnTo>
                      <a:pt x="546" y="350"/>
                    </a:lnTo>
                    <a:lnTo>
                      <a:pt x="526" y="352"/>
                    </a:lnTo>
                    <a:lnTo>
                      <a:pt x="504" y="356"/>
                    </a:lnTo>
                    <a:lnTo>
                      <a:pt x="482" y="360"/>
                    </a:lnTo>
                    <a:lnTo>
                      <a:pt x="460" y="368"/>
                    </a:lnTo>
                    <a:lnTo>
                      <a:pt x="450" y="370"/>
                    </a:lnTo>
                    <a:lnTo>
                      <a:pt x="442" y="372"/>
                    </a:lnTo>
                    <a:lnTo>
                      <a:pt x="438" y="370"/>
                    </a:lnTo>
                    <a:lnTo>
                      <a:pt x="434" y="370"/>
                    </a:lnTo>
                    <a:lnTo>
                      <a:pt x="434" y="368"/>
                    </a:lnTo>
                    <a:lnTo>
                      <a:pt x="434" y="364"/>
                    </a:lnTo>
                    <a:lnTo>
                      <a:pt x="436" y="360"/>
                    </a:lnTo>
                    <a:lnTo>
                      <a:pt x="440" y="356"/>
                    </a:lnTo>
                    <a:lnTo>
                      <a:pt x="446" y="354"/>
                    </a:lnTo>
                    <a:lnTo>
                      <a:pt x="454" y="350"/>
                    </a:lnTo>
                    <a:lnTo>
                      <a:pt x="484" y="344"/>
                    </a:lnTo>
                    <a:lnTo>
                      <a:pt x="508" y="338"/>
                    </a:lnTo>
                    <a:lnTo>
                      <a:pt x="536" y="332"/>
                    </a:lnTo>
                    <a:lnTo>
                      <a:pt x="568" y="330"/>
                    </a:lnTo>
                    <a:lnTo>
                      <a:pt x="602" y="330"/>
                    </a:lnTo>
                    <a:lnTo>
                      <a:pt x="616" y="330"/>
                    </a:lnTo>
                    <a:lnTo>
                      <a:pt x="632" y="328"/>
                    </a:lnTo>
                    <a:lnTo>
                      <a:pt x="646" y="324"/>
                    </a:lnTo>
                    <a:lnTo>
                      <a:pt x="660" y="320"/>
                    </a:lnTo>
                    <a:lnTo>
                      <a:pt x="672" y="314"/>
                    </a:lnTo>
                    <a:lnTo>
                      <a:pt x="684" y="306"/>
                    </a:lnTo>
                    <a:lnTo>
                      <a:pt x="696" y="298"/>
                    </a:lnTo>
                    <a:lnTo>
                      <a:pt x="706" y="288"/>
                    </a:lnTo>
                    <a:lnTo>
                      <a:pt x="718" y="274"/>
                    </a:lnTo>
                    <a:lnTo>
                      <a:pt x="724" y="258"/>
                    </a:lnTo>
                    <a:lnTo>
                      <a:pt x="728" y="242"/>
                    </a:lnTo>
                    <a:lnTo>
                      <a:pt x="728" y="226"/>
                    </a:lnTo>
                    <a:lnTo>
                      <a:pt x="726" y="206"/>
                    </a:lnTo>
                    <a:lnTo>
                      <a:pt x="722" y="188"/>
                    </a:lnTo>
                    <a:lnTo>
                      <a:pt x="716" y="168"/>
                    </a:lnTo>
                    <a:lnTo>
                      <a:pt x="708" y="148"/>
                    </a:lnTo>
                    <a:lnTo>
                      <a:pt x="696" y="128"/>
                    </a:lnTo>
                    <a:lnTo>
                      <a:pt x="682" y="110"/>
                    </a:lnTo>
                    <a:lnTo>
                      <a:pt x="662" y="94"/>
                    </a:lnTo>
                    <a:lnTo>
                      <a:pt x="652" y="88"/>
                    </a:lnTo>
                    <a:lnTo>
                      <a:pt x="640" y="82"/>
                    </a:lnTo>
                    <a:lnTo>
                      <a:pt x="620" y="72"/>
                    </a:lnTo>
                    <a:lnTo>
                      <a:pt x="598" y="62"/>
                    </a:lnTo>
                    <a:lnTo>
                      <a:pt x="572" y="54"/>
                    </a:lnTo>
                    <a:lnTo>
                      <a:pt x="542" y="48"/>
                    </a:lnTo>
                    <a:lnTo>
                      <a:pt x="512" y="44"/>
                    </a:lnTo>
                    <a:lnTo>
                      <a:pt x="478" y="40"/>
                    </a:lnTo>
                    <a:lnTo>
                      <a:pt x="444" y="38"/>
                    </a:lnTo>
                    <a:lnTo>
                      <a:pt x="408" y="36"/>
                    </a:lnTo>
                    <a:lnTo>
                      <a:pt x="378" y="38"/>
                    </a:lnTo>
                    <a:lnTo>
                      <a:pt x="348" y="42"/>
                    </a:lnTo>
                    <a:lnTo>
                      <a:pt x="318" y="48"/>
                    </a:lnTo>
                    <a:lnTo>
                      <a:pt x="288" y="56"/>
                    </a:lnTo>
                    <a:lnTo>
                      <a:pt x="256" y="68"/>
                    </a:lnTo>
                    <a:lnTo>
                      <a:pt x="228" y="80"/>
                    </a:lnTo>
                    <a:lnTo>
                      <a:pt x="200" y="94"/>
                    </a:lnTo>
                    <a:lnTo>
                      <a:pt x="174" y="110"/>
                    </a:lnTo>
                    <a:lnTo>
                      <a:pt x="158" y="118"/>
                    </a:lnTo>
                    <a:lnTo>
                      <a:pt x="148" y="122"/>
                    </a:lnTo>
                    <a:lnTo>
                      <a:pt x="142" y="122"/>
                    </a:lnTo>
                    <a:lnTo>
                      <a:pt x="140" y="122"/>
                    </a:lnTo>
                    <a:lnTo>
                      <a:pt x="140" y="118"/>
                    </a:lnTo>
                    <a:lnTo>
                      <a:pt x="144" y="108"/>
                    </a:lnTo>
                    <a:lnTo>
                      <a:pt x="154" y="98"/>
                    </a:lnTo>
                    <a:lnTo>
                      <a:pt x="170" y="84"/>
                    </a:lnTo>
                    <a:lnTo>
                      <a:pt x="184" y="76"/>
                    </a:lnTo>
                    <a:lnTo>
                      <a:pt x="206" y="64"/>
                    </a:lnTo>
                    <a:lnTo>
                      <a:pt x="232" y="52"/>
                    </a:lnTo>
                    <a:lnTo>
                      <a:pt x="266" y="40"/>
                    </a:lnTo>
                    <a:lnTo>
                      <a:pt x="304" y="30"/>
                    </a:lnTo>
                    <a:lnTo>
                      <a:pt x="348" y="22"/>
                    </a:lnTo>
                    <a:lnTo>
                      <a:pt x="372" y="18"/>
                    </a:lnTo>
                    <a:lnTo>
                      <a:pt x="398" y="16"/>
                    </a:lnTo>
                    <a:lnTo>
                      <a:pt x="424" y="16"/>
                    </a:lnTo>
                    <a:lnTo>
                      <a:pt x="450" y="18"/>
                    </a:lnTo>
                    <a:lnTo>
                      <a:pt x="496" y="22"/>
                    </a:lnTo>
                    <a:lnTo>
                      <a:pt x="542" y="30"/>
                    </a:lnTo>
                    <a:lnTo>
                      <a:pt x="588" y="40"/>
                    </a:lnTo>
                    <a:lnTo>
                      <a:pt x="610" y="48"/>
                    </a:lnTo>
                    <a:lnTo>
                      <a:pt x="630" y="56"/>
                    </a:lnTo>
                    <a:lnTo>
                      <a:pt x="650" y="64"/>
                    </a:lnTo>
                    <a:lnTo>
                      <a:pt x="670" y="76"/>
                    </a:lnTo>
                    <a:lnTo>
                      <a:pt x="688" y="88"/>
                    </a:lnTo>
                    <a:lnTo>
                      <a:pt x="704" y="100"/>
                    </a:lnTo>
                    <a:lnTo>
                      <a:pt x="720" y="114"/>
                    </a:lnTo>
                    <a:lnTo>
                      <a:pt x="732" y="132"/>
                    </a:lnTo>
                    <a:lnTo>
                      <a:pt x="742" y="150"/>
                    </a:lnTo>
                    <a:lnTo>
                      <a:pt x="750" y="168"/>
                    </a:lnTo>
                    <a:lnTo>
                      <a:pt x="752" y="172"/>
                    </a:lnTo>
                    <a:lnTo>
                      <a:pt x="754" y="174"/>
                    </a:lnTo>
                    <a:lnTo>
                      <a:pt x="758" y="174"/>
                    </a:lnTo>
                    <a:lnTo>
                      <a:pt x="760" y="174"/>
                    </a:lnTo>
                    <a:lnTo>
                      <a:pt x="764" y="172"/>
                    </a:lnTo>
                    <a:lnTo>
                      <a:pt x="766" y="170"/>
                    </a:lnTo>
                    <a:lnTo>
                      <a:pt x="766" y="166"/>
                    </a:lnTo>
                    <a:lnTo>
                      <a:pt x="766" y="164"/>
                    </a:lnTo>
                    <a:lnTo>
                      <a:pt x="758" y="146"/>
                    </a:lnTo>
                    <a:lnTo>
                      <a:pt x="750" y="130"/>
                    </a:lnTo>
                    <a:lnTo>
                      <a:pt x="740" y="116"/>
                    </a:lnTo>
                    <a:lnTo>
                      <a:pt x="728" y="100"/>
                    </a:lnTo>
                    <a:lnTo>
                      <a:pt x="714" y="88"/>
                    </a:lnTo>
                    <a:lnTo>
                      <a:pt x="698" y="74"/>
                    </a:lnTo>
                    <a:lnTo>
                      <a:pt x="682" y="64"/>
                    </a:lnTo>
                    <a:lnTo>
                      <a:pt x="662" y="52"/>
                    </a:lnTo>
                    <a:lnTo>
                      <a:pt x="642" y="42"/>
                    </a:lnTo>
                    <a:lnTo>
                      <a:pt x="620" y="34"/>
                    </a:lnTo>
                    <a:lnTo>
                      <a:pt x="596" y="26"/>
                    </a:lnTo>
                    <a:lnTo>
                      <a:pt x="570" y="20"/>
                    </a:lnTo>
                    <a:lnTo>
                      <a:pt x="542" y="14"/>
                    </a:lnTo>
                    <a:lnTo>
                      <a:pt x="514" y="8"/>
                    </a:lnTo>
                    <a:lnTo>
                      <a:pt x="452" y="2"/>
                    </a:lnTo>
                    <a:lnTo>
                      <a:pt x="424" y="0"/>
                    </a:lnTo>
                    <a:lnTo>
                      <a:pt x="396" y="0"/>
                    </a:lnTo>
                    <a:lnTo>
                      <a:pt x="370" y="2"/>
                    </a:lnTo>
                    <a:lnTo>
                      <a:pt x="346" y="6"/>
                    </a:lnTo>
                    <a:lnTo>
                      <a:pt x="300" y="14"/>
                    </a:lnTo>
                    <a:lnTo>
                      <a:pt x="260" y="26"/>
                    </a:lnTo>
                    <a:lnTo>
                      <a:pt x="226" y="38"/>
                    </a:lnTo>
                    <a:lnTo>
                      <a:pt x="198" y="50"/>
                    </a:lnTo>
                    <a:lnTo>
                      <a:pt x="176" y="62"/>
                    </a:lnTo>
                    <a:lnTo>
                      <a:pt x="162" y="70"/>
                    </a:lnTo>
                    <a:close/>
                  </a:path>
                </a:pathLst>
              </a:custGeom>
              <a:solidFill>
                <a:srgbClr val="FFF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4" name="Freeform 649">
                <a:extLst>
                  <a:ext uri="{FF2B5EF4-FFF2-40B4-BE49-F238E27FC236}">
                    <a16:creationId xmlns:a16="http://schemas.microsoft.com/office/drawing/2014/main" id="{EF4897FC-4C7E-43AB-8B5F-E3524DC51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38"/>
                <a:ext cx="756" cy="584"/>
              </a:xfrm>
              <a:custGeom>
                <a:avLst/>
                <a:gdLst>
                  <a:gd name="T0" fmla="*/ 340 w 756"/>
                  <a:gd name="T1" fmla="*/ 582 h 584"/>
                  <a:gd name="T2" fmla="*/ 396 w 756"/>
                  <a:gd name="T3" fmla="*/ 584 h 584"/>
                  <a:gd name="T4" fmla="*/ 452 w 756"/>
                  <a:gd name="T5" fmla="*/ 574 h 584"/>
                  <a:gd name="T6" fmla="*/ 506 w 756"/>
                  <a:gd name="T7" fmla="*/ 550 h 584"/>
                  <a:gd name="T8" fmla="*/ 560 w 756"/>
                  <a:gd name="T9" fmla="*/ 514 h 584"/>
                  <a:gd name="T10" fmla="*/ 578 w 756"/>
                  <a:gd name="T11" fmla="*/ 498 h 584"/>
                  <a:gd name="T12" fmla="*/ 612 w 756"/>
                  <a:gd name="T13" fmla="*/ 464 h 584"/>
                  <a:gd name="T14" fmla="*/ 644 w 756"/>
                  <a:gd name="T15" fmla="*/ 422 h 584"/>
                  <a:gd name="T16" fmla="*/ 672 w 756"/>
                  <a:gd name="T17" fmla="*/ 378 h 584"/>
                  <a:gd name="T18" fmla="*/ 708 w 756"/>
                  <a:gd name="T19" fmla="*/ 302 h 584"/>
                  <a:gd name="T20" fmla="*/ 744 w 756"/>
                  <a:gd name="T21" fmla="*/ 192 h 584"/>
                  <a:gd name="T22" fmla="*/ 756 w 756"/>
                  <a:gd name="T23" fmla="*/ 134 h 584"/>
                  <a:gd name="T24" fmla="*/ 738 w 756"/>
                  <a:gd name="T25" fmla="*/ 156 h 584"/>
                  <a:gd name="T26" fmla="*/ 700 w 756"/>
                  <a:gd name="T27" fmla="*/ 192 h 584"/>
                  <a:gd name="T28" fmla="*/ 652 w 756"/>
                  <a:gd name="T29" fmla="*/ 220 h 584"/>
                  <a:gd name="T30" fmla="*/ 600 w 756"/>
                  <a:gd name="T31" fmla="*/ 240 h 584"/>
                  <a:gd name="T32" fmla="*/ 542 w 756"/>
                  <a:gd name="T33" fmla="*/ 252 h 584"/>
                  <a:gd name="T34" fmla="*/ 480 w 756"/>
                  <a:gd name="T35" fmla="*/ 256 h 584"/>
                  <a:gd name="T36" fmla="*/ 416 w 756"/>
                  <a:gd name="T37" fmla="*/ 252 h 584"/>
                  <a:gd name="T38" fmla="*/ 352 w 756"/>
                  <a:gd name="T39" fmla="*/ 244 h 584"/>
                  <a:gd name="T40" fmla="*/ 290 w 756"/>
                  <a:gd name="T41" fmla="*/ 228 h 584"/>
                  <a:gd name="T42" fmla="*/ 230 w 756"/>
                  <a:gd name="T43" fmla="*/ 208 h 584"/>
                  <a:gd name="T44" fmla="*/ 174 w 756"/>
                  <a:gd name="T45" fmla="*/ 184 h 584"/>
                  <a:gd name="T46" fmla="*/ 122 w 756"/>
                  <a:gd name="T47" fmla="*/ 156 h 584"/>
                  <a:gd name="T48" fmla="*/ 78 w 756"/>
                  <a:gd name="T49" fmla="*/ 126 h 584"/>
                  <a:gd name="T50" fmla="*/ 42 w 756"/>
                  <a:gd name="T51" fmla="*/ 92 h 584"/>
                  <a:gd name="T52" fmla="*/ 18 w 756"/>
                  <a:gd name="T53" fmla="*/ 56 h 584"/>
                  <a:gd name="T54" fmla="*/ 2 w 756"/>
                  <a:gd name="T55" fmla="*/ 18 h 584"/>
                  <a:gd name="T56" fmla="*/ 0 w 756"/>
                  <a:gd name="T57" fmla="*/ 0 h 584"/>
                  <a:gd name="T58" fmla="*/ 0 w 756"/>
                  <a:gd name="T59" fmla="*/ 2 h 584"/>
                  <a:gd name="T60" fmla="*/ 6 w 756"/>
                  <a:gd name="T61" fmla="*/ 94 h 584"/>
                  <a:gd name="T62" fmla="*/ 18 w 756"/>
                  <a:gd name="T63" fmla="*/ 190 h 584"/>
                  <a:gd name="T64" fmla="*/ 38 w 756"/>
                  <a:gd name="T65" fmla="*/ 282 h 584"/>
                  <a:gd name="T66" fmla="*/ 70 w 756"/>
                  <a:gd name="T67" fmla="*/ 368 h 584"/>
                  <a:gd name="T68" fmla="*/ 116 w 756"/>
                  <a:gd name="T69" fmla="*/ 446 h 584"/>
                  <a:gd name="T70" fmla="*/ 142 w 756"/>
                  <a:gd name="T71" fmla="*/ 480 h 584"/>
                  <a:gd name="T72" fmla="*/ 174 w 756"/>
                  <a:gd name="T73" fmla="*/ 510 h 584"/>
                  <a:gd name="T74" fmla="*/ 208 w 756"/>
                  <a:gd name="T75" fmla="*/ 536 h 584"/>
                  <a:gd name="T76" fmla="*/ 248 w 756"/>
                  <a:gd name="T77" fmla="*/ 556 h 584"/>
                  <a:gd name="T78" fmla="*/ 292 w 756"/>
                  <a:gd name="T79" fmla="*/ 572 h 584"/>
                  <a:gd name="T80" fmla="*/ 340 w 756"/>
                  <a:gd name="T81" fmla="*/ 582 h 58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56" h="584">
                    <a:moveTo>
                      <a:pt x="340" y="582"/>
                    </a:moveTo>
                    <a:lnTo>
                      <a:pt x="340" y="582"/>
                    </a:lnTo>
                    <a:lnTo>
                      <a:pt x="368" y="584"/>
                    </a:lnTo>
                    <a:lnTo>
                      <a:pt x="396" y="584"/>
                    </a:lnTo>
                    <a:lnTo>
                      <a:pt x="424" y="580"/>
                    </a:lnTo>
                    <a:lnTo>
                      <a:pt x="452" y="574"/>
                    </a:lnTo>
                    <a:lnTo>
                      <a:pt x="480" y="564"/>
                    </a:lnTo>
                    <a:lnTo>
                      <a:pt x="506" y="550"/>
                    </a:lnTo>
                    <a:lnTo>
                      <a:pt x="534" y="534"/>
                    </a:lnTo>
                    <a:lnTo>
                      <a:pt x="560" y="514"/>
                    </a:lnTo>
                    <a:lnTo>
                      <a:pt x="578" y="498"/>
                    </a:lnTo>
                    <a:lnTo>
                      <a:pt x="596" y="482"/>
                    </a:lnTo>
                    <a:lnTo>
                      <a:pt x="612" y="464"/>
                    </a:lnTo>
                    <a:lnTo>
                      <a:pt x="628" y="444"/>
                    </a:lnTo>
                    <a:lnTo>
                      <a:pt x="644" y="422"/>
                    </a:lnTo>
                    <a:lnTo>
                      <a:pt x="658" y="400"/>
                    </a:lnTo>
                    <a:lnTo>
                      <a:pt x="672" y="378"/>
                    </a:lnTo>
                    <a:lnTo>
                      <a:pt x="686" y="354"/>
                    </a:lnTo>
                    <a:lnTo>
                      <a:pt x="708" y="302"/>
                    </a:lnTo>
                    <a:lnTo>
                      <a:pt x="728" y="248"/>
                    </a:lnTo>
                    <a:lnTo>
                      <a:pt x="744" y="192"/>
                    </a:lnTo>
                    <a:lnTo>
                      <a:pt x="756" y="134"/>
                    </a:lnTo>
                    <a:lnTo>
                      <a:pt x="738" y="156"/>
                    </a:lnTo>
                    <a:lnTo>
                      <a:pt x="720" y="176"/>
                    </a:lnTo>
                    <a:lnTo>
                      <a:pt x="700" y="192"/>
                    </a:lnTo>
                    <a:lnTo>
                      <a:pt x="678" y="208"/>
                    </a:lnTo>
                    <a:lnTo>
                      <a:pt x="652" y="220"/>
                    </a:lnTo>
                    <a:lnTo>
                      <a:pt x="626" y="232"/>
                    </a:lnTo>
                    <a:lnTo>
                      <a:pt x="600" y="240"/>
                    </a:lnTo>
                    <a:lnTo>
                      <a:pt x="570" y="246"/>
                    </a:lnTo>
                    <a:lnTo>
                      <a:pt x="542" y="252"/>
                    </a:lnTo>
                    <a:lnTo>
                      <a:pt x="510" y="254"/>
                    </a:lnTo>
                    <a:lnTo>
                      <a:pt x="480" y="256"/>
                    </a:lnTo>
                    <a:lnTo>
                      <a:pt x="448" y="254"/>
                    </a:lnTo>
                    <a:lnTo>
                      <a:pt x="416" y="252"/>
                    </a:lnTo>
                    <a:lnTo>
                      <a:pt x="384" y="248"/>
                    </a:lnTo>
                    <a:lnTo>
                      <a:pt x="352" y="244"/>
                    </a:lnTo>
                    <a:lnTo>
                      <a:pt x="320" y="236"/>
                    </a:lnTo>
                    <a:lnTo>
                      <a:pt x="290" y="228"/>
                    </a:lnTo>
                    <a:lnTo>
                      <a:pt x="260" y="220"/>
                    </a:lnTo>
                    <a:lnTo>
                      <a:pt x="230" y="208"/>
                    </a:lnTo>
                    <a:lnTo>
                      <a:pt x="200" y="196"/>
                    </a:lnTo>
                    <a:lnTo>
                      <a:pt x="174" y="184"/>
                    </a:lnTo>
                    <a:lnTo>
                      <a:pt x="146" y="170"/>
                    </a:lnTo>
                    <a:lnTo>
                      <a:pt x="122" y="156"/>
                    </a:lnTo>
                    <a:lnTo>
                      <a:pt x="100" y="142"/>
                    </a:lnTo>
                    <a:lnTo>
                      <a:pt x="78" y="126"/>
                    </a:lnTo>
                    <a:lnTo>
                      <a:pt x="60" y="108"/>
                    </a:lnTo>
                    <a:lnTo>
                      <a:pt x="42" y="92"/>
                    </a:lnTo>
                    <a:lnTo>
                      <a:pt x="28" y="74"/>
                    </a:lnTo>
                    <a:lnTo>
                      <a:pt x="18" y="56"/>
                    </a:lnTo>
                    <a:lnTo>
                      <a:pt x="8" y="36"/>
                    </a:lnTo>
                    <a:lnTo>
                      <a:pt x="2" y="18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8"/>
                    </a:lnTo>
                    <a:lnTo>
                      <a:pt x="6" y="94"/>
                    </a:lnTo>
                    <a:lnTo>
                      <a:pt x="10" y="142"/>
                    </a:lnTo>
                    <a:lnTo>
                      <a:pt x="18" y="190"/>
                    </a:lnTo>
                    <a:lnTo>
                      <a:pt x="28" y="236"/>
                    </a:lnTo>
                    <a:lnTo>
                      <a:pt x="38" y="282"/>
                    </a:lnTo>
                    <a:lnTo>
                      <a:pt x="54" y="326"/>
                    </a:lnTo>
                    <a:lnTo>
                      <a:pt x="70" y="368"/>
                    </a:lnTo>
                    <a:lnTo>
                      <a:pt x="92" y="408"/>
                    </a:lnTo>
                    <a:lnTo>
                      <a:pt x="116" y="446"/>
                    </a:lnTo>
                    <a:lnTo>
                      <a:pt x="128" y="464"/>
                    </a:lnTo>
                    <a:lnTo>
                      <a:pt x="142" y="480"/>
                    </a:lnTo>
                    <a:lnTo>
                      <a:pt x="158" y="496"/>
                    </a:lnTo>
                    <a:lnTo>
                      <a:pt x="174" y="510"/>
                    </a:lnTo>
                    <a:lnTo>
                      <a:pt x="190" y="522"/>
                    </a:lnTo>
                    <a:lnTo>
                      <a:pt x="208" y="536"/>
                    </a:lnTo>
                    <a:lnTo>
                      <a:pt x="228" y="546"/>
                    </a:lnTo>
                    <a:lnTo>
                      <a:pt x="248" y="556"/>
                    </a:lnTo>
                    <a:lnTo>
                      <a:pt x="268" y="564"/>
                    </a:lnTo>
                    <a:lnTo>
                      <a:pt x="292" y="572"/>
                    </a:lnTo>
                    <a:lnTo>
                      <a:pt x="314" y="578"/>
                    </a:lnTo>
                    <a:lnTo>
                      <a:pt x="340" y="582"/>
                    </a:lnTo>
                    <a:close/>
                  </a:path>
                </a:pathLst>
              </a:custGeom>
              <a:solidFill>
                <a:srgbClr val="F2C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5" name="Freeform 650">
                <a:extLst>
                  <a:ext uri="{FF2B5EF4-FFF2-40B4-BE49-F238E27FC236}">
                    <a16:creationId xmlns:a16="http://schemas.microsoft.com/office/drawing/2014/main" id="{6F407897-566C-43F6-BC8D-3E7764DFBA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98" y="1586"/>
                <a:ext cx="1092" cy="2020"/>
              </a:xfrm>
              <a:custGeom>
                <a:avLst/>
                <a:gdLst>
                  <a:gd name="T0" fmla="*/ 848 w 1092"/>
                  <a:gd name="T1" fmla="*/ 446 h 2020"/>
                  <a:gd name="T2" fmla="*/ 792 w 1092"/>
                  <a:gd name="T3" fmla="*/ 216 h 2020"/>
                  <a:gd name="T4" fmla="*/ 770 w 1092"/>
                  <a:gd name="T5" fmla="*/ 144 h 2020"/>
                  <a:gd name="T6" fmla="*/ 714 w 1092"/>
                  <a:gd name="T7" fmla="*/ 62 h 2020"/>
                  <a:gd name="T8" fmla="*/ 618 w 1092"/>
                  <a:gd name="T9" fmla="*/ 8 h 2020"/>
                  <a:gd name="T10" fmla="*/ 522 w 1092"/>
                  <a:gd name="T11" fmla="*/ 4 h 2020"/>
                  <a:gd name="T12" fmla="*/ 428 w 1092"/>
                  <a:gd name="T13" fmla="*/ 52 h 2020"/>
                  <a:gd name="T14" fmla="*/ 344 w 1092"/>
                  <a:gd name="T15" fmla="*/ 174 h 2020"/>
                  <a:gd name="T16" fmla="*/ 212 w 1092"/>
                  <a:gd name="T17" fmla="*/ 516 h 2020"/>
                  <a:gd name="T18" fmla="*/ 74 w 1092"/>
                  <a:gd name="T19" fmla="*/ 904 h 2020"/>
                  <a:gd name="T20" fmla="*/ 4 w 1092"/>
                  <a:gd name="T21" fmla="*/ 1266 h 2020"/>
                  <a:gd name="T22" fmla="*/ 8 w 1092"/>
                  <a:gd name="T23" fmla="*/ 1490 h 2020"/>
                  <a:gd name="T24" fmla="*/ 50 w 1092"/>
                  <a:gd name="T25" fmla="*/ 1668 h 2020"/>
                  <a:gd name="T26" fmla="*/ 132 w 1092"/>
                  <a:gd name="T27" fmla="*/ 1822 h 2020"/>
                  <a:gd name="T28" fmla="*/ 264 w 1092"/>
                  <a:gd name="T29" fmla="*/ 1944 h 2020"/>
                  <a:gd name="T30" fmla="*/ 422 w 1092"/>
                  <a:gd name="T31" fmla="*/ 2012 h 2020"/>
                  <a:gd name="T32" fmla="*/ 498 w 1092"/>
                  <a:gd name="T33" fmla="*/ 2018 h 2020"/>
                  <a:gd name="T34" fmla="*/ 538 w 1092"/>
                  <a:gd name="T35" fmla="*/ 1992 h 2020"/>
                  <a:gd name="T36" fmla="*/ 540 w 1092"/>
                  <a:gd name="T37" fmla="*/ 1942 h 2020"/>
                  <a:gd name="T38" fmla="*/ 530 w 1092"/>
                  <a:gd name="T39" fmla="*/ 1920 h 2020"/>
                  <a:gd name="T40" fmla="*/ 594 w 1092"/>
                  <a:gd name="T41" fmla="*/ 1934 h 2020"/>
                  <a:gd name="T42" fmla="*/ 708 w 1092"/>
                  <a:gd name="T43" fmla="*/ 1922 h 2020"/>
                  <a:gd name="T44" fmla="*/ 854 w 1092"/>
                  <a:gd name="T45" fmla="*/ 1848 h 2020"/>
                  <a:gd name="T46" fmla="*/ 980 w 1092"/>
                  <a:gd name="T47" fmla="*/ 1702 h 2020"/>
                  <a:gd name="T48" fmla="*/ 1052 w 1092"/>
                  <a:gd name="T49" fmla="*/ 1532 h 2020"/>
                  <a:gd name="T50" fmla="*/ 1092 w 1092"/>
                  <a:gd name="T51" fmla="*/ 1298 h 2020"/>
                  <a:gd name="T52" fmla="*/ 1068 w 1092"/>
                  <a:gd name="T53" fmla="*/ 1050 h 2020"/>
                  <a:gd name="T54" fmla="*/ 984 w 1092"/>
                  <a:gd name="T55" fmla="*/ 778 h 2020"/>
                  <a:gd name="T56" fmla="*/ 986 w 1092"/>
                  <a:gd name="T57" fmla="*/ 1656 h 2020"/>
                  <a:gd name="T58" fmla="*/ 870 w 1092"/>
                  <a:gd name="T59" fmla="*/ 1812 h 2020"/>
                  <a:gd name="T60" fmla="*/ 730 w 1092"/>
                  <a:gd name="T61" fmla="*/ 1898 h 2020"/>
                  <a:gd name="T62" fmla="*/ 622 w 1092"/>
                  <a:gd name="T63" fmla="*/ 1918 h 2020"/>
                  <a:gd name="T64" fmla="*/ 534 w 1092"/>
                  <a:gd name="T65" fmla="*/ 1902 h 2020"/>
                  <a:gd name="T66" fmla="*/ 524 w 1092"/>
                  <a:gd name="T67" fmla="*/ 1894 h 2020"/>
                  <a:gd name="T68" fmla="*/ 488 w 1092"/>
                  <a:gd name="T69" fmla="*/ 1882 h 2020"/>
                  <a:gd name="T70" fmla="*/ 492 w 1092"/>
                  <a:gd name="T71" fmla="*/ 1900 h 2020"/>
                  <a:gd name="T72" fmla="*/ 528 w 1092"/>
                  <a:gd name="T73" fmla="*/ 1948 h 2020"/>
                  <a:gd name="T74" fmla="*/ 526 w 1092"/>
                  <a:gd name="T75" fmla="*/ 1980 h 2020"/>
                  <a:gd name="T76" fmla="*/ 506 w 1092"/>
                  <a:gd name="T77" fmla="*/ 2000 h 2020"/>
                  <a:gd name="T78" fmla="*/ 418 w 1092"/>
                  <a:gd name="T79" fmla="*/ 1994 h 2020"/>
                  <a:gd name="T80" fmla="*/ 276 w 1092"/>
                  <a:gd name="T81" fmla="*/ 1932 h 2020"/>
                  <a:gd name="T82" fmla="*/ 152 w 1092"/>
                  <a:gd name="T83" fmla="*/ 1822 h 2020"/>
                  <a:gd name="T84" fmla="*/ 68 w 1092"/>
                  <a:gd name="T85" fmla="*/ 1674 h 2020"/>
                  <a:gd name="T86" fmla="*/ 24 w 1092"/>
                  <a:gd name="T87" fmla="*/ 1488 h 2020"/>
                  <a:gd name="T88" fmla="*/ 18 w 1092"/>
                  <a:gd name="T89" fmla="*/ 1290 h 2020"/>
                  <a:gd name="T90" fmla="*/ 66 w 1092"/>
                  <a:gd name="T91" fmla="*/ 992 h 2020"/>
                  <a:gd name="T92" fmla="*/ 120 w 1092"/>
                  <a:gd name="T93" fmla="*/ 820 h 2020"/>
                  <a:gd name="T94" fmla="*/ 256 w 1092"/>
                  <a:gd name="T95" fmla="*/ 450 h 2020"/>
                  <a:gd name="T96" fmla="*/ 344 w 1092"/>
                  <a:gd name="T97" fmla="*/ 208 h 2020"/>
                  <a:gd name="T98" fmla="*/ 416 w 1092"/>
                  <a:gd name="T99" fmla="*/ 90 h 2020"/>
                  <a:gd name="T100" fmla="*/ 488 w 1092"/>
                  <a:gd name="T101" fmla="*/ 32 h 2020"/>
                  <a:gd name="T102" fmla="*/ 570 w 1092"/>
                  <a:gd name="T103" fmla="*/ 16 h 2020"/>
                  <a:gd name="T104" fmla="*/ 668 w 1092"/>
                  <a:gd name="T105" fmla="*/ 48 h 2020"/>
                  <a:gd name="T106" fmla="*/ 736 w 1092"/>
                  <a:gd name="T107" fmla="*/ 114 h 2020"/>
                  <a:gd name="T108" fmla="*/ 772 w 1092"/>
                  <a:gd name="T109" fmla="*/ 200 h 2020"/>
                  <a:gd name="T110" fmla="*/ 802 w 1092"/>
                  <a:gd name="T111" fmla="*/ 360 h 2020"/>
                  <a:gd name="T112" fmla="*/ 970 w 1092"/>
                  <a:gd name="T113" fmla="*/ 784 h 2020"/>
                  <a:gd name="T114" fmla="*/ 1050 w 1092"/>
                  <a:gd name="T115" fmla="*/ 1034 h 2020"/>
                  <a:gd name="T116" fmla="*/ 1076 w 1092"/>
                  <a:gd name="T117" fmla="*/ 1264 h 2020"/>
                  <a:gd name="T118" fmla="*/ 1054 w 1092"/>
                  <a:gd name="T119" fmla="*/ 1460 h 202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092" h="2020">
                    <a:moveTo>
                      <a:pt x="984" y="778"/>
                    </a:moveTo>
                    <a:lnTo>
                      <a:pt x="984" y="778"/>
                    </a:lnTo>
                    <a:lnTo>
                      <a:pt x="906" y="592"/>
                    </a:lnTo>
                    <a:lnTo>
                      <a:pt x="874" y="514"/>
                    </a:lnTo>
                    <a:lnTo>
                      <a:pt x="848" y="446"/>
                    </a:lnTo>
                    <a:lnTo>
                      <a:pt x="826" y="382"/>
                    </a:lnTo>
                    <a:lnTo>
                      <a:pt x="810" y="324"/>
                    </a:lnTo>
                    <a:lnTo>
                      <a:pt x="798" y="270"/>
                    </a:lnTo>
                    <a:lnTo>
                      <a:pt x="794" y="242"/>
                    </a:lnTo>
                    <a:lnTo>
                      <a:pt x="792" y="216"/>
                    </a:lnTo>
                    <a:lnTo>
                      <a:pt x="788" y="198"/>
                    </a:lnTo>
                    <a:lnTo>
                      <a:pt x="784" y="180"/>
                    </a:lnTo>
                    <a:lnTo>
                      <a:pt x="778" y="162"/>
                    </a:lnTo>
                    <a:lnTo>
                      <a:pt x="770" y="144"/>
                    </a:lnTo>
                    <a:lnTo>
                      <a:pt x="762" y="126"/>
                    </a:lnTo>
                    <a:lnTo>
                      <a:pt x="752" y="108"/>
                    </a:lnTo>
                    <a:lnTo>
                      <a:pt x="740" y="92"/>
                    </a:lnTo>
                    <a:lnTo>
                      <a:pt x="728" y="76"/>
                    </a:lnTo>
                    <a:lnTo>
                      <a:pt x="714" y="62"/>
                    </a:lnTo>
                    <a:lnTo>
                      <a:pt x="698" y="48"/>
                    </a:lnTo>
                    <a:lnTo>
                      <a:pt x="680" y="36"/>
                    </a:lnTo>
                    <a:lnTo>
                      <a:pt x="662" y="24"/>
                    </a:lnTo>
                    <a:lnTo>
                      <a:pt x="640" y="16"/>
                    </a:lnTo>
                    <a:lnTo>
                      <a:pt x="618" y="8"/>
                    </a:lnTo>
                    <a:lnTo>
                      <a:pt x="596" y="4"/>
                    </a:lnTo>
                    <a:lnTo>
                      <a:pt x="570" y="0"/>
                    </a:lnTo>
                    <a:lnTo>
                      <a:pt x="544" y="2"/>
                    </a:lnTo>
                    <a:lnTo>
                      <a:pt x="522" y="4"/>
                    </a:lnTo>
                    <a:lnTo>
                      <a:pt x="500" y="10"/>
                    </a:lnTo>
                    <a:lnTo>
                      <a:pt x="480" y="18"/>
                    </a:lnTo>
                    <a:lnTo>
                      <a:pt x="462" y="28"/>
                    </a:lnTo>
                    <a:lnTo>
                      <a:pt x="444" y="38"/>
                    </a:lnTo>
                    <a:lnTo>
                      <a:pt x="428" y="52"/>
                    </a:lnTo>
                    <a:lnTo>
                      <a:pt x="414" y="68"/>
                    </a:lnTo>
                    <a:lnTo>
                      <a:pt x="400" y="84"/>
                    </a:lnTo>
                    <a:lnTo>
                      <a:pt x="388" y="100"/>
                    </a:lnTo>
                    <a:lnTo>
                      <a:pt x="364" y="136"/>
                    </a:lnTo>
                    <a:lnTo>
                      <a:pt x="344" y="174"/>
                    </a:lnTo>
                    <a:lnTo>
                      <a:pt x="326" y="210"/>
                    </a:lnTo>
                    <a:lnTo>
                      <a:pt x="242" y="444"/>
                    </a:lnTo>
                    <a:lnTo>
                      <a:pt x="212" y="516"/>
                    </a:lnTo>
                    <a:lnTo>
                      <a:pt x="186" y="580"/>
                    </a:lnTo>
                    <a:lnTo>
                      <a:pt x="146" y="692"/>
                    </a:lnTo>
                    <a:lnTo>
                      <a:pt x="110" y="796"/>
                    </a:lnTo>
                    <a:lnTo>
                      <a:pt x="74" y="904"/>
                    </a:lnTo>
                    <a:lnTo>
                      <a:pt x="54" y="972"/>
                    </a:lnTo>
                    <a:lnTo>
                      <a:pt x="36" y="1042"/>
                    </a:lnTo>
                    <a:lnTo>
                      <a:pt x="22" y="1116"/>
                    </a:lnTo>
                    <a:lnTo>
                      <a:pt x="12" y="1190"/>
                    </a:lnTo>
                    <a:lnTo>
                      <a:pt x="4" y="1266"/>
                    </a:lnTo>
                    <a:lnTo>
                      <a:pt x="0" y="1342"/>
                    </a:lnTo>
                    <a:lnTo>
                      <a:pt x="0" y="1378"/>
                    </a:lnTo>
                    <a:lnTo>
                      <a:pt x="2" y="1416"/>
                    </a:lnTo>
                    <a:lnTo>
                      <a:pt x="4" y="1454"/>
                    </a:lnTo>
                    <a:lnTo>
                      <a:pt x="8" y="1490"/>
                    </a:lnTo>
                    <a:lnTo>
                      <a:pt x="14" y="1528"/>
                    </a:lnTo>
                    <a:lnTo>
                      <a:pt x="20" y="1564"/>
                    </a:lnTo>
                    <a:lnTo>
                      <a:pt x="28" y="1598"/>
                    </a:lnTo>
                    <a:lnTo>
                      <a:pt x="38" y="1634"/>
                    </a:lnTo>
                    <a:lnTo>
                      <a:pt x="50" y="1668"/>
                    </a:lnTo>
                    <a:lnTo>
                      <a:pt x="62" y="1700"/>
                    </a:lnTo>
                    <a:lnTo>
                      <a:pt x="78" y="1732"/>
                    </a:lnTo>
                    <a:lnTo>
                      <a:pt x="94" y="1764"/>
                    </a:lnTo>
                    <a:lnTo>
                      <a:pt x="112" y="1792"/>
                    </a:lnTo>
                    <a:lnTo>
                      <a:pt x="132" y="1822"/>
                    </a:lnTo>
                    <a:lnTo>
                      <a:pt x="154" y="1850"/>
                    </a:lnTo>
                    <a:lnTo>
                      <a:pt x="178" y="1874"/>
                    </a:lnTo>
                    <a:lnTo>
                      <a:pt x="206" y="1900"/>
                    </a:lnTo>
                    <a:lnTo>
                      <a:pt x="234" y="1922"/>
                    </a:lnTo>
                    <a:lnTo>
                      <a:pt x="264" y="1944"/>
                    </a:lnTo>
                    <a:lnTo>
                      <a:pt x="298" y="1964"/>
                    </a:lnTo>
                    <a:lnTo>
                      <a:pt x="354" y="1988"/>
                    </a:lnTo>
                    <a:lnTo>
                      <a:pt x="400" y="2006"/>
                    </a:lnTo>
                    <a:lnTo>
                      <a:pt x="422" y="2012"/>
                    </a:lnTo>
                    <a:lnTo>
                      <a:pt x="440" y="2016"/>
                    </a:lnTo>
                    <a:lnTo>
                      <a:pt x="458" y="2018"/>
                    </a:lnTo>
                    <a:lnTo>
                      <a:pt x="472" y="2020"/>
                    </a:lnTo>
                    <a:lnTo>
                      <a:pt x="486" y="2020"/>
                    </a:lnTo>
                    <a:lnTo>
                      <a:pt x="498" y="2018"/>
                    </a:lnTo>
                    <a:lnTo>
                      <a:pt x="510" y="2016"/>
                    </a:lnTo>
                    <a:lnTo>
                      <a:pt x="518" y="2012"/>
                    </a:lnTo>
                    <a:lnTo>
                      <a:pt x="526" y="2006"/>
                    </a:lnTo>
                    <a:lnTo>
                      <a:pt x="532" y="2000"/>
                    </a:lnTo>
                    <a:lnTo>
                      <a:pt x="538" y="1992"/>
                    </a:lnTo>
                    <a:lnTo>
                      <a:pt x="540" y="1986"/>
                    </a:lnTo>
                    <a:lnTo>
                      <a:pt x="544" y="1970"/>
                    </a:lnTo>
                    <a:lnTo>
                      <a:pt x="544" y="1956"/>
                    </a:lnTo>
                    <a:lnTo>
                      <a:pt x="540" y="1942"/>
                    </a:lnTo>
                    <a:lnTo>
                      <a:pt x="532" y="1928"/>
                    </a:lnTo>
                    <a:lnTo>
                      <a:pt x="528" y="1922"/>
                    </a:lnTo>
                    <a:lnTo>
                      <a:pt x="528" y="1920"/>
                    </a:lnTo>
                    <a:lnTo>
                      <a:pt x="530" y="1920"/>
                    </a:lnTo>
                    <a:lnTo>
                      <a:pt x="538" y="1922"/>
                    </a:lnTo>
                    <a:lnTo>
                      <a:pt x="552" y="1926"/>
                    </a:lnTo>
                    <a:lnTo>
                      <a:pt x="570" y="1930"/>
                    </a:lnTo>
                    <a:lnTo>
                      <a:pt x="594" y="1934"/>
                    </a:lnTo>
                    <a:lnTo>
                      <a:pt x="622" y="1934"/>
                    </a:lnTo>
                    <a:lnTo>
                      <a:pt x="650" y="1932"/>
                    </a:lnTo>
                    <a:lnTo>
                      <a:pt x="678" y="1928"/>
                    </a:lnTo>
                    <a:lnTo>
                      <a:pt x="708" y="1922"/>
                    </a:lnTo>
                    <a:lnTo>
                      <a:pt x="738" y="1912"/>
                    </a:lnTo>
                    <a:lnTo>
                      <a:pt x="766" y="1900"/>
                    </a:lnTo>
                    <a:lnTo>
                      <a:pt x="796" y="1886"/>
                    </a:lnTo>
                    <a:lnTo>
                      <a:pt x="824" y="1868"/>
                    </a:lnTo>
                    <a:lnTo>
                      <a:pt x="854" y="1848"/>
                    </a:lnTo>
                    <a:lnTo>
                      <a:pt x="880" y="1824"/>
                    </a:lnTo>
                    <a:lnTo>
                      <a:pt x="908" y="1798"/>
                    </a:lnTo>
                    <a:lnTo>
                      <a:pt x="932" y="1768"/>
                    </a:lnTo>
                    <a:lnTo>
                      <a:pt x="958" y="1736"/>
                    </a:lnTo>
                    <a:lnTo>
                      <a:pt x="980" y="1702"/>
                    </a:lnTo>
                    <a:lnTo>
                      <a:pt x="1002" y="1664"/>
                    </a:lnTo>
                    <a:lnTo>
                      <a:pt x="1020" y="1622"/>
                    </a:lnTo>
                    <a:lnTo>
                      <a:pt x="1038" y="1578"/>
                    </a:lnTo>
                    <a:lnTo>
                      <a:pt x="1052" y="1532"/>
                    </a:lnTo>
                    <a:lnTo>
                      <a:pt x="1064" y="1486"/>
                    </a:lnTo>
                    <a:lnTo>
                      <a:pt x="1076" y="1440"/>
                    </a:lnTo>
                    <a:lnTo>
                      <a:pt x="1082" y="1394"/>
                    </a:lnTo>
                    <a:lnTo>
                      <a:pt x="1088" y="1346"/>
                    </a:lnTo>
                    <a:lnTo>
                      <a:pt x="1092" y="1298"/>
                    </a:lnTo>
                    <a:lnTo>
                      <a:pt x="1092" y="1250"/>
                    </a:lnTo>
                    <a:lnTo>
                      <a:pt x="1090" y="1202"/>
                    </a:lnTo>
                    <a:lnTo>
                      <a:pt x="1086" y="1152"/>
                    </a:lnTo>
                    <a:lnTo>
                      <a:pt x="1078" y="1102"/>
                    </a:lnTo>
                    <a:lnTo>
                      <a:pt x="1068" y="1050"/>
                    </a:lnTo>
                    <a:lnTo>
                      <a:pt x="1058" y="998"/>
                    </a:lnTo>
                    <a:lnTo>
                      <a:pt x="1042" y="944"/>
                    </a:lnTo>
                    <a:lnTo>
                      <a:pt x="1026" y="890"/>
                    </a:lnTo>
                    <a:lnTo>
                      <a:pt x="1006" y="836"/>
                    </a:lnTo>
                    <a:lnTo>
                      <a:pt x="984" y="778"/>
                    </a:lnTo>
                    <a:close/>
                    <a:moveTo>
                      <a:pt x="1022" y="1572"/>
                    </a:moveTo>
                    <a:lnTo>
                      <a:pt x="1022" y="1572"/>
                    </a:lnTo>
                    <a:lnTo>
                      <a:pt x="1006" y="1616"/>
                    </a:lnTo>
                    <a:lnTo>
                      <a:pt x="986" y="1656"/>
                    </a:lnTo>
                    <a:lnTo>
                      <a:pt x="966" y="1694"/>
                    </a:lnTo>
                    <a:lnTo>
                      <a:pt x="944" y="1728"/>
                    </a:lnTo>
                    <a:lnTo>
                      <a:pt x="920" y="1758"/>
                    </a:lnTo>
                    <a:lnTo>
                      <a:pt x="896" y="1786"/>
                    </a:lnTo>
                    <a:lnTo>
                      <a:pt x="870" y="1812"/>
                    </a:lnTo>
                    <a:lnTo>
                      <a:pt x="842" y="1834"/>
                    </a:lnTo>
                    <a:lnTo>
                      <a:pt x="816" y="1854"/>
                    </a:lnTo>
                    <a:lnTo>
                      <a:pt x="788" y="1872"/>
                    </a:lnTo>
                    <a:lnTo>
                      <a:pt x="760" y="1886"/>
                    </a:lnTo>
                    <a:lnTo>
                      <a:pt x="730" y="1898"/>
                    </a:lnTo>
                    <a:lnTo>
                      <a:pt x="702" y="1906"/>
                    </a:lnTo>
                    <a:lnTo>
                      <a:pt x="676" y="1912"/>
                    </a:lnTo>
                    <a:lnTo>
                      <a:pt x="648" y="1916"/>
                    </a:lnTo>
                    <a:lnTo>
                      <a:pt x="622" y="1918"/>
                    </a:lnTo>
                    <a:lnTo>
                      <a:pt x="598" y="1918"/>
                    </a:lnTo>
                    <a:lnTo>
                      <a:pt x="576" y="1916"/>
                    </a:lnTo>
                    <a:lnTo>
                      <a:pt x="560" y="1912"/>
                    </a:lnTo>
                    <a:lnTo>
                      <a:pt x="548" y="1908"/>
                    </a:lnTo>
                    <a:lnTo>
                      <a:pt x="534" y="1902"/>
                    </a:lnTo>
                    <a:lnTo>
                      <a:pt x="528" y="1898"/>
                    </a:lnTo>
                    <a:lnTo>
                      <a:pt x="524" y="1894"/>
                    </a:lnTo>
                    <a:lnTo>
                      <a:pt x="516" y="1890"/>
                    </a:lnTo>
                    <a:lnTo>
                      <a:pt x="504" y="1884"/>
                    </a:lnTo>
                    <a:lnTo>
                      <a:pt x="494" y="1882"/>
                    </a:lnTo>
                    <a:lnTo>
                      <a:pt x="488" y="1882"/>
                    </a:lnTo>
                    <a:lnTo>
                      <a:pt x="486" y="1884"/>
                    </a:lnTo>
                    <a:lnTo>
                      <a:pt x="484" y="1888"/>
                    </a:lnTo>
                    <a:lnTo>
                      <a:pt x="486" y="1890"/>
                    </a:lnTo>
                    <a:lnTo>
                      <a:pt x="492" y="1900"/>
                    </a:lnTo>
                    <a:lnTo>
                      <a:pt x="506" y="1916"/>
                    </a:lnTo>
                    <a:lnTo>
                      <a:pt x="518" y="1928"/>
                    </a:lnTo>
                    <a:lnTo>
                      <a:pt x="524" y="1938"/>
                    </a:lnTo>
                    <a:lnTo>
                      <a:pt x="528" y="1948"/>
                    </a:lnTo>
                    <a:lnTo>
                      <a:pt x="530" y="1956"/>
                    </a:lnTo>
                    <a:lnTo>
                      <a:pt x="530" y="1964"/>
                    </a:lnTo>
                    <a:lnTo>
                      <a:pt x="528" y="1970"/>
                    </a:lnTo>
                    <a:lnTo>
                      <a:pt x="526" y="1980"/>
                    </a:lnTo>
                    <a:lnTo>
                      <a:pt x="522" y="1986"/>
                    </a:lnTo>
                    <a:lnTo>
                      <a:pt x="518" y="1992"/>
                    </a:lnTo>
                    <a:lnTo>
                      <a:pt x="512" y="1996"/>
                    </a:lnTo>
                    <a:lnTo>
                      <a:pt x="506" y="2000"/>
                    </a:lnTo>
                    <a:lnTo>
                      <a:pt x="496" y="2002"/>
                    </a:lnTo>
                    <a:lnTo>
                      <a:pt x="484" y="2004"/>
                    </a:lnTo>
                    <a:lnTo>
                      <a:pt x="466" y="2004"/>
                    </a:lnTo>
                    <a:lnTo>
                      <a:pt x="446" y="2000"/>
                    </a:lnTo>
                    <a:lnTo>
                      <a:pt x="418" y="1994"/>
                    </a:lnTo>
                    <a:lnTo>
                      <a:pt x="386" y="1984"/>
                    </a:lnTo>
                    <a:lnTo>
                      <a:pt x="350" y="1970"/>
                    </a:lnTo>
                    <a:lnTo>
                      <a:pt x="304" y="1950"/>
                    </a:lnTo>
                    <a:lnTo>
                      <a:pt x="276" y="1932"/>
                    </a:lnTo>
                    <a:lnTo>
                      <a:pt x="248" y="1914"/>
                    </a:lnTo>
                    <a:lnTo>
                      <a:pt x="222" y="1892"/>
                    </a:lnTo>
                    <a:lnTo>
                      <a:pt x="198" y="1870"/>
                    </a:lnTo>
                    <a:lnTo>
                      <a:pt x="174" y="1848"/>
                    </a:lnTo>
                    <a:lnTo>
                      <a:pt x="152" y="1822"/>
                    </a:lnTo>
                    <a:lnTo>
                      <a:pt x="134" y="1796"/>
                    </a:lnTo>
                    <a:lnTo>
                      <a:pt x="114" y="1768"/>
                    </a:lnTo>
                    <a:lnTo>
                      <a:pt x="98" y="1738"/>
                    </a:lnTo>
                    <a:lnTo>
                      <a:pt x="82" y="1706"/>
                    </a:lnTo>
                    <a:lnTo>
                      <a:pt x="68" y="1674"/>
                    </a:lnTo>
                    <a:lnTo>
                      <a:pt x="56" y="1640"/>
                    </a:lnTo>
                    <a:lnTo>
                      <a:pt x="46" y="1604"/>
                    </a:lnTo>
                    <a:lnTo>
                      <a:pt x="38" y="1568"/>
                    </a:lnTo>
                    <a:lnTo>
                      <a:pt x="30" y="1528"/>
                    </a:lnTo>
                    <a:lnTo>
                      <a:pt x="24" y="1488"/>
                    </a:lnTo>
                    <a:lnTo>
                      <a:pt x="18" y="1424"/>
                    </a:lnTo>
                    <a:lnTo>
                      <a:pt x="16" y="1358"/>
                    </a:lnTo>
                    <a:lnTo>
                      <a:pt x="18" y="1290"/>
                    </a:lnTo>
                    <a:lnTo>
                      <a:pt x="24" y="1224"/>
                    </a:lnTo>
                    <a:lnTo>
                      <a:pt x="32" y="1160"/>
                    </a:lnTo>
                    <a:lnTo>
                      <a:pt x="42" y="1100"/>
                    </a:lnTo>
                    <a:lnTo>
                      <a:pt x="52" y="1044"/>
                    </a:lnTo>
                    <a:lnTo>
                      <a:pt x="66" y="992"/>
                    </a:lnTo>
                    <a:lnTo>
                      <a:pt x="78" y="948"/>
                    </a:lnTo>
                    <a:lnTo>
                      <a:pt x="90" y="908"/>
                    </a:lnTo>
                    <a:lnTo>
                      <a:pt x="120" y="820"/>
                    </a:lnTo>
                    <a:lnTo>
                      <a:pt x="146" y="738"/>
                    </a:lnTo>
                    <a:lnTo>
                      <a:pt x="176" y="654"/>
                    </a:lnTo>
                    <a:lnTo>
                      <a:pt x="212" y="560"/>
                    </a:lnTo>
                    <a:lnTo>
                      <a:pt x="256" y="450"/>
                    </a:lnTo>
                    <a:lnTo>
                      <a:pt x="256" y="448"/>
                    </a:lnTo>
                    <a:lnTo>
                      <a:pt x="340" y="216"/>
                    </a:lnTo>
                    <a:lnTo>
                      <a:pt x="344" y="208"/>
                    </a:lnTo>
                    <a:lnTo>
                      <a:pt x="362" y="172"/>
                    </a:lnTo>
                    <a:lnTo>
                      <a:pt x="382" y="138"/>
                    </a:lnTo>
                    <a:lnTo>
                      <a:pt x="404" y="106"/>
                    </a:lnTo>
                    <a:lnTo>
                      <a:pt x="416" y="90"/>
                    </a:lnTo>
                    <a:lnTo>
                      <a:pt x="428" y="76"/>
                    </a:lnTo>
                    <a:lnTo>
                      <a:pt x="442" y="62"/>
                    </a:lnTo>
                    <a:lnTo>
                      <a:pt x="456" y="50"/>
                    </a:lnTo>
                    <a:lnTo>
                      <a:pt x="472" y="40"/>
                    </a:lnTo>
                    <a:lnTo>
                      <a:pt x="488" y="32"/>
                    </a:lnTo>
                    <a:lnTo>
                      <a:pt x="506" y="24"/>
                    </a:lnTo>
                    <a:lnTo>
                      <a:pt x="526" y="20"/>
                    </a:lnTo>
                    <a:lnTo>
                      <a:pt x="546" y="18"/>
                    </a:lnTo>
                    <a:lnTo>
                      <a:pt x="570" y="16"/>
                    </a:lnTo>
                    <a:lnTo>
                      <a:pt x="592" y="20"/>
                    </a:lnTo>
                    <a:lnTo>
                      <a:pt x="612" y="24"/>
                    </a:lnTo>
                    <a:lnTo>
                      <a:pt x="632" y="30"/>
                    </a:lnTo>
                    <a:lnTo>
                      <a:pt x="650" y="38"/>
                    </a:lnTo>
                    <a:lnTo>
                      <a:pt x="668" y="48"/>
                    </a:lnTo>
                    <a:lnTo>
                      <a:pt x="684" y="58"/>
                    </a:lnTo>
                    <a:lnTo>
                      <a:pt x="698" y="70"/>
                    </a:lnTo>
                    <a:lnTo>
                      <a:pt x="712" y="84"/>
                    </a:lnTo>
                    <a:lnTo>
                      <a:pt x="724" y="98"/>
                    </a:lnTo>
                    <a:lnTo>
                      <a:pt x="736" y="114"/>
                    </a:lnTo>
                    <a:lnTo>
                      <a:pt x="746" y="130"/>
                    </a:lnTo>
                    <a:lnTo>
                      <a:pt x="754" y="146"/>
                    </a:lnTo>
                    <a:lnTo>
                      <a:pt x="762" y="164"/>
                    </a:lnTo>
                    <a:lnTo>
                      <a:pt x="768" y="182"/>
                    </a:lnTo>
                    <a:lnTo>
                      <a:pt x="772" y="200"/>
                    </a:lnTo>
                    <a:lnTo>
                      <a:pt x="776" y="218"/>
                    </a:lnTo>
                    <a:lnTo>
                      <a:pt x="780" y="264"/>
                    </a:lnTo>
                    <a:lnTo>
                      <a:pt x="790" y="310"/>
                    </a:lnTo>
                    <a:lnTo>
                      <a:pt x="802" y="360"/>
                    </a:lnTo>
                    <a:lnTo>
                      <a:pt x="818" y="410"/>
                    </a:lnTo>
                    <a:lnTo>
                      <a:pt x="838" y="464"/>
                    </a:lnTo>
                    <a:lnTo>
                      <a:pt x="862" y="524"/>
                    </a:lnTo>
                    <a:lnTo>
                      <a:pt x="918" y="664"/>
                    </a:lnTo>
                    <a:lnTo>
                      <a:pt x="970" y="784"/>
                    </a:lnTo>
                    <a:lnTo>
                      <a:pt x="994" y="850"/>
                    </a:lnTo>
                    <a:lnTo>
                      <a:pt x="1016" y="912"/>
                    </a:lnTo>
                    <a:lnTo>
                      <a:pt x="1034" y="974"/>
                    </a:lnTo>
                    <a:lnTo>
                      <a:pt x="1050" y="1034"/>
                    </a:lnTo>
                    <a:lnTo>
                      <a:pt x="1060" y="1092"/>
                    </a:lnTo>
                    <a:lnTo>
                      <a:pt x="1068" y="1150"/>
                    </a:lnTo>
                    <a:lnTo>
                      <a:pt x="1074" y="1208"/>
                    </a:lnTo>
                    <a:lnTo>
                      <a:pt x="1076" y="1264"/>
                    </a:lnTo>
                    <a:lnTo>
                      <a:pt x="1074" y="1304"/>
                    </a:lnTo>
                    <a:lnTo>
                      <a:pt x="1072" y="1344"/>
                    </a:lnTo>
                    <a:lnTo>
                      <a:pt x="1068" y="1382"/>
                    </a:lnTo>
                    <a:lnTo>
                      <a:pt x="1062" y="1420"/>
                    </a:lnTo>
                    <a:lnTo>
                      <a:pt x="1054" y="1460"/>
                    </a:lnTo>
                    <a:lnTo>
                      <a:pt x="1046" y="1498"/>
                    </a:lnTo>
                    <a:lnTo>
                      <a:pt x="1034" y="1536"/>
                    </a:lnTo>
                    <a:lnTo>
                      <a:pt x="1022" y="1572"/>
                    </a:lnTo>
                    <a:close/>
                  </a:path>
                </a:pathLst>
              </a:custGeom>
              <a:solidFill>
                <a:srgbClr val="FFF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6" name="Freeform 651">
                <a:extLst>
                  <a:ext uri="{FF2B5EF4-FFF2-40B4-BE49-F238E27FC236}">
                    <a16:creationId xmlns:a16="http://schemas.microsoft.com/office/drawing/2014/main" id="{FB48B42D-697E-496E-8894-7D984B0F3F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90" y="2114"/>
                <a:ext cx="884" cy="1390"/>
              </a:xfrm>
              <a:custGeom>
                <a:avLst/>
                <a:gdLst>
                  <a:gd name="T0" fmla="*/ 724 w 884"/>
                  <a:gd name="T1" fmla="*/ 128 h 1390"/>
                  <a:gd name="T2" fmla="*/ 656 w 884"/>
                  <a:gd name="T3" fmla="*/ 60 h 1390"/>
                  <a:gd name="T4" fmla="*/ 518 w 884"/>
                  <a:gd name="T5" fmla="*/ 12 h 1390"/>
                  <a:gd name="T6" fmla="*/ 382 w 884"/>
                  <a:gd name="T7" fmla="*/ 0 h 1390"/>
                  <a:gd name="T8" fmla="*/ 216 w 884"/>
                  <a:gd name="T9" fmla="*/ 36 h 1390"/>
                  <a:gd name="T10" fmla="*/ 138 w 884"/>
                  <a:gd name="T11" fmla="*/ 82 h 1390"/>
                  <a:gd name="T12" fmla="*/ 126 w 884"/>
                  <a:gd name="T13" fmla="*/ 106 h 1390"/>
                  <a:gd name="T14" fmla="*/ 184 w 884"/>
                  <a:gd name="T15" fmla="*/ 78 h 1390"/>
                  <a:gd name="T16" fmla="*/ 332 w 884"/>
                  <a:gd name="T17" fmla="*/ 26 h 1390"/>
                  <a:gd name="T18" fmla="*/ 462 w 884"/>
                  <a:gd name="T19" fmla="*/ 24 h 1390"/>
                  <a:gd name="T20" fmla="*/ 604 w 884"/>
                  <a:gd name="T21" fmla="*/ 56 h 1390"/>
                  <a:gd name="T22" fmla="*/ 666 w 884"/>
                  <a:gd name="T23" fmla="*/ 94 h 1390"/>
                  <a:gd name="T24" fmla="*/ 710 w 884"/>
                  <a:gd name="T25" fmla="*/ 190 h 1390"/>
                  <a:gd name="T26" fmla="*/ 702 w 884"/>
                  <a:gd name="T27" fmla="*/ 258 h 1390"/>
                  <a:gd name="T28" fmla="*/ 656 w 884"/>
                  <a:gd name="T29" fmla="*/ 298 h 1390"/>
                  <a:gd name="T30" fmla="*/ 586 w 884"/>
                  <a:gd name="T31" fmla="*/ 314 h 1390"/>
                  <a:gd name="T32" fmla="*/ 468 w 884"/>
                  <a:gd name="T33" fmla="*/ 328 h 1390"/>
                  <a:gd name="T34" fmla="*/ 420 w 884"/>
                  <a:gd name="T35" fmla="*/ 344 h 1390"/>
                  <a:gd name="T36" fmla="*/ 418 w 884"/>
                  <a:gd name="T37" fmla="*/ 354 h 1390"/>
                  <a:gd name="T38" fmla="*/ 444 w 884"/>
                  <a:gd name="T39" fmla="*/ 352 h 1390"/>
                  <a:gd name="T40" fmla="*/ 550 w 884"/>
                  <a:gd name="T41" fmla="*/ 334 h 1390"/>
                  <a:gd name="T42" fmla="*/ 676 w 884"/>
                  <a:gd name="T43" fmla="*/ 360 h 1390"/>
                  <a:gd name="T44" fmla="*/ 746 w 884"/>
                  <a:gd name="T45" fmla="*/ 418 h 1390"/>
                  <a:gd name="T46" fmla="*/ 818 w 884"/>
                  <a:gd name="T47" fmla="*/ 532 h 1390"/>
                  <a:gd name="T48" fmla="*/ 846 w 884"/>
                  <a:gd name="T49" fmla="*/ 654 h 1390"/>
                  <a:gd name="T50" fmla="*/ 844 w 884"/>
                  <a:gd name="T51" fmla="*/ 830 h 1390"/>
                  <a:gd name="T52" fmla="*/ 806 w 884"/>
                  <a:gd name="T53" fmla="*/ 998 h 1390"/>
                  <a:gd name="T54" fmla="*/ 736 w 884"/>
                  <a:gd name="T55" fmla="*/ 1142 h 1390"/>
                  <a:gd name="T56" fmla="*/ 638 w 884"/>
                  <a:gd name="T57" fmla="*/ 1252 h 1390"/>
                  <a:gd name="T58" fmla="*/ 524 w 884"/>
                  <a:gd name="T59" fmla="*/ 1312 h 1390"/>
                  <a:gd name="T60" fmla="*/ 406 w 884"/>
                  <a:gd name="T61" fmla="*/ 1322 h 1390"/>
                  <a:gd name="T62" fmla="*/ 226 w 884"/>
                  <a:gd name="T63" fmla="*/ 1242 h 1390"/>
                  <a:gd name="T64" fmla="*/ 108 w 884"/>
                  <a:gd name="T65" fmla="*/ 1064 h 1390"/>
                  <a:gd name="T66" fmla="*/ 56 w 884"/>
                  <a:gd name="T67" fmla="*/ 792 h 1390"/>
                  <a:gd name="T68" fmla="*/ 52 w 884"/>
                  <a:gd name="T69" fmla="*/ 702 h 1390"/>
                  <a:gd name="T70" fmla="*/ 30 w 884"/>
                  <a:gd name="T71" fmla="*/ 662 h 1390"/>
                  <a:gd name="T72" fmla="*/ 4 w 884"/>
                  <a:gd name="T73" fmla="*/ 698 h 1390"/>
                  <a:gd name="T74" fmla="*/ 0 w 884"/>
                  <a:gd name="T75" fmla="*/ 804 h 1390"/>
                  <a:gd name="T76" fmla="*/ 44 w 884"/>
                  <a:gd name="T77" fmla="*/ 1024 h 1390"/>
                  <a:gd name="T78" fmla="*/ 94 w 884"/>
                  <a:gd name="T79" fmla="*/ 1134 h 1390"/>
                  <a:gd name="T80" fmla="*/ 218 w 884"/>
                  <a:gd name="T81" fmla="*/ 1294 h 1390"/>
                  <a:gd name="T82" fmla="*/ 318 w 884"/>
                  <a:gd name="T83" fmla="*/ 1358 h 1390"/>
                  <a:gd name="T84" fmla="*/ 336 w 884"/>
                  <a:gd name="T85" fmla="*/ 1370 h 1390"/>
                  <a:gd name="T86" fmla="*/ 356 w 884"/>
                  <a:gd name="T87" fmla="*/ 1380 h 1390"/>
                  <a:gd name="T88" fmla="*/ 430 w 884"/>
                  <a:gd name="T89" fmla="*/ 1390 h 1390"/>
                  <a:gd name="T90" fmla="*/ 568 w 884"/>
                  <a:gd name="T91" fmla="*/ 1358 h 1390"/>
                  <a:gd name="T92" fmla="*/ 704 w 884"/>
                  <a:gd name="T93" fmla="*/ 1258 h 1390"/>
                  <a:gd name="T94" fmla="*/ 814 w 884"/>
                  <a:gd name="T95" fmla="*/ 1088 h 1390"/>
                  <a:gd name="T96" fmla="*/ 862 w 884"/>
                  <a:gd name="T97" fmla="*/ 932 h 1390"/>
                  <a:gd name="T98" fmla="*/ 884 w 884"/>
                  <a:gd name="T99" fmla="*/ 736 h 1390"/>
                  <a:gd name="T100" fmla="*/ 858 w 884"/>
                  <a:gd name="T101" fmla="*/ 506 h 1390"/>
                  <a:gd name="T102" fmla="*/ 778 w 884"/>
                  <a:gd name="T103" fmla="*/ 256 h 1390"/>
                  <a:gd name="T104" fmla="*/ 624 w 884"/>
                  <a:gd name="T105" fmla="*/ 66 h 139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884" h="1390">
                    <a:moveTo>
                      <a:pt x="778" y="256"/>
                    </a:moveTo>
                    <a:lnTo>
                      <a:pt x="726" y="136"/>
                    </a:lnTo>
                    <a:lnTo>
                      <a:pt x="724" y="128"/>
                    </a:lnTo>
                    <a:lnTo>
                      <a:pt x="712" y="112"/>
                    </a:lnTo>
                    <a:lnTo>
                      <a:pt x="700" y="96"/>
                    </a:lnTo>
                    <a:lnTo>
                      <a:pt x="688" y="84"/>
                    </a:lnTo>
                    <a:lnTo>
                      <a:pt x="672" y="72"/>
                    </a:lnTo>
                    <a:lnTo>
                      <a:pt x="656" y="60"/>
                    </a:lnTo>
                    <a:lnTo>
                      <a:pt x="638" y="50"/>
                    </a:lnTo>
                    <a:lnTo>
                      <a:pt x="620" y="42"/>
                    </a:lnTo>
                    <a:lnTo>
                      <a:pt x="600" y="34"/>
                    </a:lnTo>
                    <a:lnTo>
                      <a:pt x="560" y="22"/>
                    </a:lnTo>
                    <a:lnTo>
                      <a:pt x="518" y="12"/>
                    </a:lnTo>
                    <a:lnTo>
                      <a:pt x="476" y="6"/>
                    </a:lnTo>
                    <a:lnTo>
                      <a:pt x="434" y="2"/>
                    </a:lnTo>
                    <a:lnTo>
                      <a:pt x="408" y="0"/>
                    </a:lnTo>
                    <a:lnTo>
                      <a:pt x="382" y="0"/>
                    </a:lnTo>
                    <a:lnTo>
                      <a:pt x="356" y="2"/>
                    </a:lnTo>
                    <a:lnTo>
                      <a:pt x="332" y="6"/>
                    </a:lnTo>
                    <a:lnTo>
                      <a:pt x="288" y="14"/>
                    </a:lnTo>
                    <a:lnTo>
                      <a:pt x="250" y="24"/>
                    </a:lnTo>
                    <a:lnTo>
                      <a:pt x="216" y="36"/>
                    </a:lnTo>
                    <a:lnTo>
                      <a:pt x="190" y="48"/>
                    </a:lnTo>
                    <a:lnTo>
                      <a:pt x="168" y="60"/>
                    </a:lnTo>
                    <a:lnTo>
                      <a:pt x="154" y="68"/>
                    </a:lnTo>
                    <a:lnTo>
                      <a:pt x="138" y="82"/>
                    </a:lnTo>
                    <a:lnTo>
                      <a:pt x="128" y="92"/>
                    </a:lnTo>
                    <a:lnTo>
                      <a:pt x="124" y="102"/>
                    </a:lnTo>
                    <a:lnTo>
                      <a:pt x="124" y="106"/>
                    </a:lnTo>
                    <a:lnTo>
                      <a:pt x="126" y="106"/>
                    </a:lnTo>
                    <a:lnTo>
                      <a:pt x="132" y="106"/>
                    </a:lnTo>
                    <a:lnTo>
                      <a:pt x="142" y="102"/>
                    </a:lnTo>
                    <a:lnTo>
                      <a:pt x="158" y="94"/>
                    </a:lnTo>
                    <a:lnTo>
                      <a:pt x="184" y="78"/>
                    </a:lnTo>
                    <a:lnTo>
                      <a:pt x="212" y="64"/>
                    </a:lnTo>
                    <a:lnTo>
                      <a:pt x="240" y="52"/>
                    </a:lnTo>
                    <a:lnTo>
                      <a:pt x="272" y="40"/>
                    </a:lnTo>
                    <a:lnTo>
                      <a:pt x="302" y="32"/>
                    </a:lnTo>
                    <a:lnTo>
                      <a:pt x="332" y="26"/>
                    </a:lnTo>
                    <a:lnTo>
                      <a:pt x="362" y="22"/>
                    </a:lnTo>
                    <a:lnTo>
                      <a:pt x="392" y="20"/>
                    </a:lnTo>
                    <a:lnTo>
                      <a:pt x="428" y="22"/>
                    </a:lnTo>
                    <a:lnTo>
                      <a:pt x="462" y="24"/>
                    </a:lnTo>
                    <a:lnTo>
                      <a:pt x="494" y="28"/>
                    </a:lnTo>
                    <a:lnTo>
                      <a:pt x="526" y="32"/>
                    </a:lnTo>
                    <a:lnTo>
                      <a:pt x="554" y="38"/>
                    </a:lnTo>
                    <a:lnTo>
                      <a:pt x="582" y="46"/>
                    </a:lnTo>
                    <a:lnTo>
                      <a:pt x="604" y="56"/>
                    </a:lnTo>
                    <a:lnTo>
                      <a:pt x="624" y="66"/>
                    </a:lnTo>
                    <a:lnTo>
                      <a:pt x="636" y="72"/>
                    </a:lnTo>
                    <a:lnTo>
                      <a:pt x="646" y="78"/>
                    </a:lnTo>
                    <a:lnTo>
                      <a:pt x="666" y="94"/>
                    </a:lnTo>
                    <a:lnTo>
                      <a:pt x="680" y="112"/>
                    </a:lnTo>
                    <a:lnTo>
                      <a:pt x="692" y="132"/>
                    </a:lnTo>
                    <a:lnTo>
                      <a:pt x="700" y="152"/>
                    </a:lnTo>
                    <a:lnTo>
                      <a:pt x="706" y="172"/>
                    </a:lnTo>
                    <a:lnTo>
                      <a:pt x="710" y="190"/>
                    </a:lnTo>
                    <a:lnTo>
                      <a:pt x="712" y="210"/>
                    </a:lnTo>
                    <a:lnTo>
                      <a:pt x="712" y="226"/>
                    </a:lnTo>
                    <a:lnTo>
                      <a:pt x="708" y="242"/>
                    </a:lnTo>
                    <a:lnTo>
                      <a:pt x="702" y="258"/>
                    </a:lnTo>
                    <a:lnTo>
                      <a:pt x="690" y="272"/>
                    </a:lnTo>
                    <a:lnTo>
                      <a:pt x="680" y="282"/>
                    </a:lnTo>
                    <a:lnTo>
                      <a:pt x="668" y="290"/>
                    </a:lnTo>
                    <a:lnTo>
                      <a:pt x="656" y="298"/>
                    </a:lnTo>
                    <a:lnTo>
                      <a:pt x="644" y="304"/>
                    </a:lnTo>
                    <a:lnTo>
                      <a:pt x="630" y="308"/>
                    </a:lnTo>
                    <a:lnTo>
                      <a:pt x="616" y="312"/>
                    </a:lnTo>
                    <a:lnTo>
                      <a:pt x="600" y="314"/>
                    </a:lnTo>
                    <a:lnTo>
                      <a:pt x="586" y="314"/>
                    </a:lnTo>
                    <a:lnTo>
                      <a:pt x="552" y="314"/>
                    </a:lnTo>
                    <a:lnTo>
                      <a:pt x="520" y="316"/>
                    </a:lnTo>
                    <a:lnTo>
                      <a:pt x="492" y="322"/>
                    </a:lnTo>
                    <a:lnTo>
                      <a:pt x="468" y="328"/>
                    </a:lnTo>
                    <a:lnTo>
                      <a:pt x="438" y="334"/>
                    </a:lnTo>
                    <a:lnTo>
                      <a:pt x="430" y="338"/>
                    </a:lnTo>
                    <a:lnTo>
                      <a:pt x="424" y="340"/>
                    </a:lnTo>
                    <a:lnTo>
                      <a:pt x="420" y="344"/>
                    </a:lnTo>
                    <a:lnTo>
                      <a:pt x="418" y="348"/>
                    </a:lnTo>
                    <a:lnTo>
                      <a:pt x="418" y="352"/>
                    </a:lnTo>
                    <a:lnTo>
                      <a:pt x="418" y="354"/>
                    </a:lnTo>
                    <a:lnTo>
                      <a:pt x="422" y="354"/>
                    </a:lnTo>
                    <a:lnTo>
                      <a:pt x="426" y="356"/>
                    </a:lnTo>
                    <a:lnTo>
                      <a:pt x="434" y="354"/>
                    </a:lnTo>
                    <a:lnTo>
                      <a:pt x="444" y="352"/>
                    </a:lnTo>
                    <a:lnTo>
                      <a:pt x="466" y="344"/>
                    </a:lnTo>
                    <a:lnTo>
                      <a:pt x="488" y="340"/>
                    </a:lnTo>
                    <a:lnTo>
                      <a:pt x="510" y="336"/>
                    </a:lnTo>
                    <a:lnTo>
                      <a:pt x="530" y="334"/>
                    </a:lnTo>
                    <a:lnTo>
                      <a:pt x="550" y="334"/>
                    </a:lnTo>
                    <a:lnTo>
                      <a:pt x="570" y="334"/>
                    </a:lnTo>
                    <a:lnTo>
                      <a:pt x="590" y="336"/>
                    </a:lnTo>
                    <a:lnTo>
                      <a:pt x="610" y="340"/>
                    </a:lnTo>
                    <a:lnTo>
                      <a:pt x="644" y="348"/>
                    </a:lnTo>
                    <a:lnTo>
                      <a:pt x="676" y="360"/>
                    </a:lnTo>
                    <a:lnTo>
                      <a:pt x="704" y="376"/>
                    </a:lnTo>
                    <a:lnTo>
                      <a:pt x="716" y="386"/>
                    </a:lnTo>
                    <a:lnTo>
                      <a:pt x="726" y="396"/>
                    </a:lnTo>
                    <a:lnTo>
                      <a:pt x="746" y="418"/>
                    </a:lnTo>
                    <a:lnTo>
                      <a:pt x="764" y="440"/>
                    </a:lnTo>
                    <a:lnTo>
                      <a:pt x="780" y="464"/>
                    </a:lnTo>
                    <a:lnTo>
                      <a:pt x="794" y="486"/>
                    </a:lnTo>
                    <a:lnTo>
                      <a:pt x="808" y="510"/>
                    </a:lnTo>
                    <a:lnTo>
                      <a:pt x="818" y="532"/>
                    </a:lnTo>
                    <a:lnTo>
                      <a:pt x="826" y="556"/>
                    </a:lnTo>
                    <a:lnTo>
                      <a:pt x="834" y="580"/>
                    </a:lnTo>
                    <a:lnTo>
                      <a:pt x="838" y="604"/>
                    </a:lnTo>
                    <a:lnTo>
                      <a:pt x="844" y="630"/>
                    </a:lnTo>
                    <a:lnTo>
                      <a:pt x="846" y="654"/>
                    </a:lnTo>
                    <a:lnTo>
                      <a:pt x="848" y="682"/>
                    </a:lnTo>
                    <a:lnTo>
                      <a:pt x="848" y="736"/>
                    </a:lnTo>
                    <a:lnTo>
                      <a:pt x="846" y="794"/>
                    </a:lnTo>
                    <a:lnTo>
                      <a:pt x="844" y="830"/>
                    </a:lnTo>
                    <a:lnTo>
                      <a:pt x="838" y="864"/>
                    </a:lnTo>
                    <a:lnTo>
                      <a:pt x="832" y="898"/>
                    </a:lnTo>
                    <a:lnTo>
                      <a:pt x="824" y="932"/>
                    </a:lnTo>
                    <a:lnTo>
                      <a:pt x="816" y="966"/>
                    </a:lnTo>
                    <a:lnTo>
                      <a:pt x="806" y="998"/>
                    </a:lnTo>
                    <a:lnTo>
                      <a:pt x="794" y="1028"/>
                    </a:lnTo>
                    <a:lnTo>
                      <a:pt x="782" y="1058"/>
                    </a:lnTo>
                    <a:lnTo>
                      <a:pt x="768" y="1088"/>
                    </a:lnTo>
                    <a:lnTo>
                      <a:pt x="752" y="1114"/>
                    </a:lnTo>
                    <a:lnTo>
                      <a:pt x="736" y="1142"/>
                    </a:lnTo>
                    <a:lnTo>
                      <a:pt x="718" y="1166"/>
                    </a:lnTo>
                    <a:lnTo>
                      <a:pt x="700" y="1190"/>
                    </a:lnTo>
                    <a:lnTo>
                      <a:pt x="680" y="1212"/>
                    </a:lnTo>
                    <a:lnTo>
                      <a:pt x="660" y="1232"/>
                    </a:lnTo>
                    <a:lnTo>
                      <a:pt x="638" y="1252"/>
                    </a:lnTo>
                    <a:lnTo>
                      <a:pt x="610" y="1272"/>
                    </a:lnTo>
                    <a:lnTo>
                      <a:pt x="582" y="1288"/>
                    </a:lnTo>
                    <a:lnTo>
                      <a:pt x="554" y="1302"/>
                    </a:lnTo>
                    <a:lnTo>
                      <a:pt x="524" y="1312"/>
                    </a:lnTo>
                    <a:lnTo>
                      <a:pt x="496" y="1320"/>
                    </a:lnTo>
                    <a:lnTo>
                      <a:pt x="466" y="1324"/>
                    </a:lnTo>
                    <a:lnTo>
                      <a:pt x="436" y="1324"/>
                    </a:lnTo>
                    <a:lnTo>
                      <a:pt x="406" y="1322"/>
                    </a:lnTo>
                    <a:lnTo>
                      <a:pt x="364" y="1314"/>
                    </a:lnTo>
                    <a:lnTo>
                      <a:pt x="326" y="1302"/>
                    </a:lnTo>
                    <a:lnTo>
                      <a:pt x="290" y="1286"/>
                    </a:lnTo>
                    <a:lnTo>
                      <a:pt x="258" y="1266"/>
                    </a:lnTo>
                    <a:lnTo>
                      <a:pt x="226" y="1242"/>
                    </a:lnTo>
                    <a:lnTo>
                      <a:pt x="198" y="1214"/>
                    </a:lnTo>
                    <a:lnTo>
                      <a:pt x="172" y="1182"/>
                    </a:lnTo>
                    <a:lnTo>
                      <a:pt x="148" y="1146"/>
                    </a:lnTo>
                    <a:lnTo>
                      <a:pt x="128" y="1106"/>
                    </a:lnTo>
                    <a:lnTo>
                      <a:pt x="108" y="1064"/>
                    </a:lnTo>
                    <a:lnTo>
                      <a:pt x="92" y="1016"/>
                    </a:lnTo>
                    <a:lnTo>
                      <a:pt x="80" y="966"/>
                    </a:lnTo>
                    <a:lnTo>
                      <a:pt x="68" y="912"/>
                    </a:lnTo>
                    <a:lnTo>
                      <a:pt x="60" y="852"/>
                    </a:lnTo>
                    <a:lnTo>
                      <a:pt x="56" y="792"/>
                    </a:lnTo>
                    <a:lnTo>
                      <a:pt x="52" y="726"/>
                    </a:lnTo>
                    <a:lnTo>
                      <a:pt x="52" y="724"/>
                    </a:lnTo>
                    <a:lnTo>
                      <a:pt x="52" y="702"/>
                    </a:lnTo>
                    <a:lnTo>
                      <a:pt x="48" y="684"/>
                    </a:lnTo>
                    <a:lnTo>
                      <a:pt x="42" y="672"/>
                    </a:lnTo>
                    <a:lnTo>
                      <a:pt x="36" y="664"/>
                    </a:lnTo>
                    <a:lnTo>
                      <a:pt x="30" y="662"/>
                    </a:lnTo>
                    <a:lnTo>
                      <a:pt x="22" y="664"/>
                    </a:lnTo>
                    <a:lnTo>
                      <a:pt x="14" y="670"/>
                    </a:lnTo>
                    <a:lnTo>
                      <a:pt x="8" y="680"/>
                    </a:lnTo>
                    <a:lnTo>
                      <a:pt x="4" y="698"/>
                    </a:lnTo>
                    <a:lnTo>
                      <a:pt x="0" y="720"/>
                    </a:lnTo>
                    <a:lnTo>
                      <a:pt x="0" y="728"/>
                    </a:lnTo>
                    <a:lnTo>
                      <a:pt x="0" y="774"/>
                    </a:lnTo>
                    <a:lnTo>
                      <a:pt x="0" y="804"/>
                    </a:lnTo>
                    <a:lnTo>
                      <a:pt x="4" y="838"/>
                    </a:lnTo>
                    <a:lnTo>
                      <a:pt x="8" y="876"/>
                    </a:lnTo>
                    <a:lnTo>
                      <a:pt x="16" y="920"/>
                    </a:lnTo>
                    <a:lnTo>
                      <a:pt x="28" y="970"/>
                    </a:lnTo>
                    <a:lnTo>
                      <a:pt x="44" y="1024"/>
                    </a:lnTo>
                    <a:lnTo>
                      <a:pt x="56" y="1054"/>
                    </a:lnTo>
                    <a:lnTo>
                      <a:pt x="66" y="1082"/>
                    </a:lnTo>
                    <a:lnTo>
                      <a:pt x="80" y="1108"/>
                    </a:lnTo>
                    <a:lnTo>
                      <a:pt x="94" y="1134"/>
                    </a:lnTo>
                    <a:lnTo>
                      <a:pt x="108" y="1158"/>
                    </a:lnTo>
                    <a:lnTo>
                      <a:pt x="124" y="1182"/>
                    </a:lnTo>
                    <a:lnTo>
                      <a:pt x="154" y="1226"/>
                    </a:lnTo>
                    <a:lnTo>
                      <a:pt x="188" y="1264"/>
                    </a:lnTo>
                    <a:lnTo>
                      <a:pt x="218" y="1294"/>
                    </a:lnTo>
                    <a:lnTo>
                      <a:pt x="248" y="1318"/>
                    </a:lnTo>
                    <a:lnTo>
                      <a:pt x="274" y="1336"/>
                    </a:lnTo>
                    <a:lnTo>
                      <a:pt x="304" y="1350"/>
                    </a:lnTo>
                    <a:lnTo>
                      <a:pt x="318" y="1358"/>
                    </a:lnTo>
                    <a:lnTo>
                      <a:pt x="330" y="1364"/>
                    </a:lnTo>
                    <a:lnTo>
                      <a:pt x="332" y="1366"/>
                    </a:lnTo>
                    <a:lnTo>
                      <a:pt x="336" y="1370"/>
                    </a:lnTo>
                    <a:lnTo>
                      <a:pt x="342" y="1374"/>
                    </a:lnTo>
                    <a:lnTo>
                      <a:pt x="356" y="1380"/>
                    </a:lnTo>
                    <a:lnTo>
                      <a:pt x="368" y="1384"/>
                    </a:lnTo>
                    <a:lnTo>
                      <a:pt x="384" y="1388"/>
                    </a:lnTo>
                    <a:lnTo>
                      <a:pt x="406" y="1390"/>
                    </a:lnTo>
                    <a:lnTo>
                      <a:pt x="430" y="1390"/>
                    </a:lnTo>
                    <a:lnTo>
                      <a:pt x="456" y="1388"/>
                    </a:lnTo>
                    <a:lnTo>
                      <a:pt x="484" y="1384"/>
                    </a:lnTo>
                    <a:lnTo>
                      <a:pt x="510" y="1378"/>
                    </a:lnTo>
                    <a:lnTo>
                      <a:pt x="538" y="1370"/>
                    </a:lnTo>
                    <a:lnTo>
                      <a:pt x="568" y="1358"/>
                    </a:lnTo>
                    <a:lnTo>
                      <a:pt x="596" y="1344"/>
                    </a:lnTo>
                    <a:lnTo>
                      <a:pt x="624" y="1326"/>
                    </a:lnTo>
                    <a:lnTo>
                      <a:pt x="650" y="1306"/>
                    </a:lnTo>
                    <a:lnTo>
                      <a:pt x="678" y="1284"/>
                    </a:lnTo>
                    <a:lnTo>
                      <a:pt x="704" y="1258"/>
                    </a:lnTo>
                    <a:lnTo>
                      <a:pt x="728" y="1230"/>
                    </a:lnTo>
                    <a:lnTo>
                      <a:pt x="752" y="1200"/>
                    </a:lnTo>
                    <a:lnTo>
                      <a:pt x="774" y="1166"/>
                    </a:lnTo>
                    <a:lnTo>
                      <a:pt x="794" y="1128"/>
                    </a:lnTo>
                    <a:lnTo>
                      <a:pt x="814" y="1088"/>
                    </a:lnTo>
                    <a:lnTo>
                      <a:pt x="830" y="1044"/>
                    </a:lnTo>
                    <a:lnTo>
                      <a:pt x="842" y="1008"/>
                    </a:lnTo>
                    <a:lnTo>
                      <a:pt x="854" y="970"/>
                    </a:lnTo>
                    <a:lnTo>
                      <a:pt x="862" y="932"/>
                    </a:lnTo>
                    <a:lnTo>
                      <a:pt x="870" y="892"/>
                    </a:lnTo>
                    <a:lnTo>
                      <a:pt x="876" y="854"/>
                    </a:lnTo>
                    <a:lnTo>
                      <a:pt x="880" y="816"/>
                    </a:lnTo>
                    <a:lnTo>
                      <a:pt x="882" y="776"/>
                    </a:lnTo>
                    <a:lnTo>
                      <a:pt x="884" y="736"/>
                    </a:lnTo>
                    <a:lnTo>
                      <a:pt x="882" y="680"/>
                    </a:lnTo>
                    <a:lnTo>
                      <a:pt x="876" y="622"/>
                    </a:lnTo>
                    <a:lnTo>
                      <a:pt x="868" y="564"/>
                    </a:lnTo>
                    <a:lnTo>
                      <a:pt x="858" y="506"/>
                    </a:lnTo>
                    <a:lnTo>
                      <a:pt x="842" y="446"/>
                    </a:lnTo>
                    <a:lnTo>
                      <a:pt x="824" y="384"/>
                    </a:lnTo>
                    <a:lnTo>
                      <a:pt x="802" y="322"/>
                    </a:lnTo>
                    <a:lnTo>
                      <a:pt x="778" y="256"/>
                    </a:lnTo>
                    <a:close/>
                    <a:moveTo>
                      <a:pt x="624" y="66"/>
                    </a:moveTo>
                    <a:lnTo>
                      <a:pt x="624" y="66"/>
                    </a:lnTo>
                    <a:close/>
                  </a:path>
                </a:pathLst>
              </a:custGeom>
              <a:solidFill>
                <a:srgbClr val="5003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7" name="Freeform 652">
                <a:extLst>
                  <a:ext uri="{FF2B5EF4-FFF2-40B4-BE49-F238E27FC236}">
                    <a16:creationId xmlns:a16="http://schemas.microsoft.com/office/drawing/2014/main" id="{5AD0B18F-EBDD-4EA7-AC71-67BB60E4E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336"/>
                <a:ext cx="176" cy="272"/>
              </a:xfrm>
              <a:custGeom>
                <a:avLst/>
                <a:gdLst>
                  <a:gd name="T0" fmla="*/ 12 w 176"/>
                  <a:gd name="T1" fmla="*/ 100 h 272"/>
                  <a:gd name="T2" fmla="*/ 12 w 176"/>
                  <a:gd name="T3" fmla="*/ 100 h 272"/>
                  <a:gd name="T4" fmla="*/ 24 w 176"/>
                  <a:gd name="T5" fmla="*/ 96 h 272"/>
                  <a:gd name="T6" fmla="*/ 36 w 176"/>
                  <a:gd name="T7" fmla="*/ 88 h 272"/>
                  <a:gd name="T8" fmla="*/ 46 w 176"/>
                  <a:gd name="T9" fmla="*/ 76 h 272"/>
                  <a:gd name="T10" fmla="*/ 56 w 176"/>
                  <a:gd name="T11" fmla="*/ 62 h 272"/>
                  <a:gd name="T12" fmla="*/ 66 w 176"/>
                  <a:gd name="T13" fmla="*/ 48 h 272"/>
                  <a:gd name="T14" fmla="*/ 72 w 176"/>
                  <a:gd name="T15" fmla="*/ 32 h 272"/>
                  <a:gd name="T16" fmla="*/ 76 w 176"/>
                  <a:gd name="T17" fmla="*/ 14 h 272"/>
                  <a:gd name="T18" fmla="*/ 76 w 176"/>
                  <a:gd name="T19" fmla="*/ 0 h 272"/>
                  <a:gd name="T20" fmla="*/ 76 w 176"/>
                  <a:gd name="T21" fmla="*/ 0 h 272"/>
                  <a:gd name="T22" fmla="*/ 100 w 176"/>
                  <a:gd name="T23" fmla="*/ 52 h 272"/>
                  <a:gd name="T24" fmla="*/ 130 w 176"/>
                  <a:gd name="T25" fmla="*/ 130 h 272"/>
                  <a:gd name="T26" fmla="*/ 158 w 176"/>
                  <a:gd name="T27" fmla="*/ 212 h 272"/>
                  <a:gd name="T28" fmla="*/ 170 w 176"/>
                  <a:gd name="T29" fmla="*/ 246 h 272"/>
                  <a:gd name="T30" fmla="*/ 176 w 176"/>
                  <a:gd name="T31" fmla="*/ 272 h 272"/>
                  <a:gd name="T32" fmla="*/ 176 w 176"/>
                  <a:gd name="T33" fmla="*/ 272 h 272"/>
                  <a:gd name="T34" fmla="*/ 168 w 176"/>
                  <a:gd name="T35" fmla="*/ 250 h 272"/>
                  <a:gd name="T36" fmla="*/ 152 w 176"/>
                  <a:gd name="T37" fmla="*/ 226 h 272"/>
                  <a:gd name="T38" fmla="*/ 134 w 176"/>
                  <a:gd name="T39" fmla="*/ 200 h 272"/>
                  <a:gd name="T40" fmla="*/ 112 w 176"/>
                  <a:gd name="T41" fmla="*/ 176 h 272"/>
                  <a:gd name="T42" fmla="*/ 88 w 176"/>
                  <a:gd name="T43" fmla="*/ 152 h 272"/>
                  <a:gd name="T44" fmla="*/ 62 w 176"/>
                  <a:gd name="T45" fmla="*/ 132 h 272"/>
                  <a:gd name="T46" fmla="*/ 50 w 176"/>
                  <a:gd name="T47" fmla="*/ 124 h 272"/>
                  <a:gd name="T48" fmla="*/ 36 w 176"/>
                  <a:gd name="T49" fmla="*/ 118 h 272"/>
                  <a:gd name="T50" fmla="*/ 22 w 176"/>
                  <a:gd name="T51" fmla="*/ 114 h 272"/>
                  <a:gd name="T52" fmla="*/ 10 w 176"/>
                  <a:gd name="T53" fmla="*/ 112 h 272"/>
                  <a:gd name="T54" fmla="*/ 10 w 176"/>
                  <a:gd name="T55" fmla="*/ 112 h 272"/>
                  <a:gd name="T56" fmla="*/ 4 w 176"/>
                  <a:gd name="T57" fmla="*/ 110 h 272"/>
                  <a:gd name="T58" fmla="*/ 2 w 176"/>
                  <a:gd name="T59" fmla="*/ 108 h 272"/>
                  <a:gd name="T60" fmla="*/ 0 w 176"/>
                  <a:gd name="T61" fmla="*/ 106 h 272"/>
                  <a:gd name="T62" fmla="*/ 2 w 176"/>
                  <a:gd name="T63" fmla="*/ 104 h 272"/>
                  <a:gd name="T64" fmla="*/ 6 w 176"/>
                  <a:gd name="T65" fmla="*/ 100 h 272"/>
                  <a:gd name="T66" fmla="*/ 12 w 176"/>
                  <a:gd name="T67" fmla="*/ 100 h 272"/>
                  <a:gd name="T68" fmla="*/ 12 w 176"/>
                  <a:gd name="T69" fmla="*/ 100 h 2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6" h="272">
                    <a:moveTo>
                      <a:pt x="12" y="100"/>
                    </a:moveTo>
                    <a:lnTo>
                      <a:pt x="12" y="100"/>
                    </a:lnTo>
                    <a:lnTo>
                      <a:pt x="24" y="96"/>
                    </a:lnTo>
                    <a:lnTo>
                      <a:pt x="36" y="88"/>
                    </a:lnTo>
                    <a:lnTo>
                      <a:pt x="46" y="76"/>
                    </a:lnTo>
                    <a:lnTo>
                      <a:pt x="56" y="62"/>
                    </a:lnTo>
                    <a:lnTo>
                      <a:pt x="66" y="48"/>
                    </a:lnTo>
                    <a:lnTo>
                      <a:pt x="72" y="32"/>
                    </a:lnTo>
                    <a:lnTo>
                      <a:pt x="76" y="14"/>
                    </a:lnTo>
                    <a:lnTo>
                      <a:pt x="76" y="0"/>
                    </a:lnTo>
                    <a:lnTo>
                      <a:pt x="100" y="52"/>
                    </a:lnTo>
                    <a:lnTo>
                      <a:pt x="130" y="130"/>
                    </a:lnTo>
                    <a:lnTo>
                      <a:pt x="158" y="212"/>
                    </a:lnTo>
                    <a:lnTo>
                      <a:pt x="170" y="246"/>
                    </a:lnTo>
                    <a:lnTo>
                      <a:pt x="176" y="272"/>
                    </a:lnTo>
                    <a:lnTo>
                      <a:pt x="168" y="250"/>
                    </a:lnTo>
                    <a:lnTo>
                      <a:pt x="152" y="226"/>
                    </a:lnTo>
                    <a:lnTo>
                      <a:pt x="134" y="200"/>
                    </a:lnTo>
                    <a:lnTo>
                      <a:pt x="112" y="176"/>
                    </a:lnTo>
                    <a:lnTo>
                      <a:pt x="88" y="152"/>
                    </a:lnTo>
                    <a:lnTo>
                      <a:pt x="62" y="132"/>
                    </a:lnTo>
                    <a:lnTo>
                      <a:pt x="50" y="124"/>
                    </a:lnTo>
                    <a:lnTo>
                      <a:pt x="36" y="118"/>
                    </a:lnTo>
                    <a:lnTo>
                      <a:pt x="22" y="114"/>
                    </a:lnTo>
                    <a:lnTo>
                      <a:pt x="10" y="112"/>
                    </a:lnTo>
                    <a:lnTo>
                      <a:pt x="4" y="110"/>
                    </a:lnTo>
                    <a:lnTo>
                      <a:pt x="2" y="108"/>
                    </a:lnTo>
                    <a:lnTo>
                      <a:pt x="0" y="106"/>
                    </a:lnTo>
                    <a:lnTo>
                      <a:pt x="2" y="104"/>
                    </a:lnTo>
                    <a:lnTo>
                      <a:pt x="6" y="100"/>
                    </a:lnTo>
                    <a:lnTo>
                      <a:pt x="12" y="100"/>
                    </a:lnTo>
                    <a:close/>
                  </a:path>
                </a:pathLst>
              </a:custGeom>
              <a:solidFill>
                <a:srgbClr val="882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8" name="Freeform 653">
                <a:extLst>
                  <a:ext uri="{FF2B5EF4-FFF2-40B4-BE49-F238E27FC236}">
                    <a16:creationId xmlns:a16="http://schemas.microsoft.com/office/drawing/2014/main" id="{2758A418-F769-4A56-B7AC-E6A702B1E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3318"/>
                <a:ext cx="432" cy="168"/>
              </a:xfrm>
              <a:custGeom>
                <a:avLst/>
                <a:gdLst>
                  <a:gd name="T0" fmla="*/ 200 w 432"/>
                  <a:gd name="T1" fmla="*/ 142 h 168"/>
                  <a:gd name="T2" fmla="*/ 200 w 432"/>
                  <a:gd name="T3" fmla="*/ 142 h 168"/>
                  <a:gd name="T4" fmla="*/ 176 w 432"/>
                  <a:gd name="T5" fmla="*/ 148 h 168"/>
                  <a:gd name="T6" fmla="*/ 152 w 432"/>
                  <a:gd name="T7" fmla="*/ 150 h 168"/>
                  <a:gd name="T8" fmla="*/ 128 w 432"/>
                  <a:gd name="T9" fmla="*/ 152 h 168"/>
                  <a:gd name="T10" fmla="*/ 102 w 432"/>
                  <a:gd name="T11" fmla="*/ 150 h 168"/>
                  <a:gd name="T12" fmla="*/ 78 w 432"/>
                  <a:gd name="T13" fmla="*/ 148 h 168"/>
                  <a:gd name="T14" fmla="*/ 54 w 432"/>
                  <a:gd name="T15" fmla="*/ 142 h 168"/>
                  <a:gd name="T16" fmla="*/ 28 w 432"/>
                  <a:gd name="T17" fmla="*/ 136 h 168"/>
                  <a:gd name="T18" fmla="*/ 0 w 432"/>
                  <a:gd name="T19" fmla="*/ 128 h 168"/>
                  <a:gd name="T20" fmla="*/ 0 w 432"/>
                  <a:gd name="T21" fmla="*/ 128 h 168"/>
                  <a:gd name="T22" fmla="*/ 14 w 432"/>
                  <a:gd name="T23" fmla="*/ 138 h 168"/>
                  <a:gd name="T24" fmla="*/ 34 w 432"/>
                  <a:gd name="T25" fmla="*/ 148 h 168"/>
                  <a:gd name="T26" fmla="*/ 60 w 432"/>
                  <a:gd name="T27" fmla="*/ 158 h 168"/>
                  <a:gd name="T28" fmla="*/ 92 w 432"/>
                  <a:gd name="T29" fmla="*/ 166 h 168"/>
                  <a:gd name="T30" fmla="*/ 110 w 432"/>
                  <a:gd name="T31" fmla="*/ 168 h 168"/>
                  <a:gd name="T32" fmla="*/ 130 w 432"/>
                  <a:gd name="T33" fmla="*/ 168 h 168"/>
                  <a:gd name="T34" fmla="*/ 150 w 432"/>
                  <a:gd name="T35" fmla="*/ 168 h 168"/>
                  <a:gd name="T36" fmla="*/ 170 w 432"/>
                  <a:gd name="T37" fmla="*/ 166 h 168"/>
                  <a:gd name="T38" fmla="*/ 192 w 432"/>
                  <a:gd name="T39" fmla="*/ 162 h 168"/>
                  <a:gd name="T40" fmla="*/ 214 w 432"/>
                  <a:gd name="T41" fmla="*/ 156 h 168"/>
                  <a:gd name="T42" fmla="*/ 238 w 432"/>
                  <a:gd name="T43" fmla="*/ 146 h 168"/>
                  <a:gd name="T44" fmla="*/ 262 w 432"/>
                  <a:gd name="T45" fmla="*/ 136 h 168"/>
                  <a:gd name="T46" fmla="*/ 262 w 432"/>
                  <a:gd name="T47" fmla="*/ 136 h 168"/>
                  <a:gd name="T48" fmla="*/ 302 w 432"/>
                  <a:gd name="T49" fmla="*/ 112 h 168"/>
                  <a:gd name="T50" fmla="*/ 346 w 432"/>
                  <a:gd name="T51" fmla="*/ 80 h 168"/>
                  <a:gd name="T52" fmla="*/ 370 w 432"/>
                  <a:gd name="T53" fmla="*/ 62 h 168"/>
                  <a:gd name="T54" fmla="*/ 392 w 432"/>
                  <a:gd name="T55" fmla="*/ 42 h 168"/>
                  <a:gd name="T56" fmla="*/ 412 w 432"/>
                  <a:gd name="T57" fmla="*/ 22 h 168"/>
                  <a:gd name="T58" fmla="*/ 432 w 432"/>
                  <a:gd name="T59" fmla="*/ 0 h 168"/>
                  <a:gd name="T60" fmla="*/ 432 w 432"/>
                  <a:gd name="T61" fmla="*/ 0 h 168"/>
                  <a:gd name="T62" fmla="*/ 418 w 432"/>
                  <a:gd name="T63" fmla="*/ 14 h 168"/>
                  <a:gd name="T64" fmla="*/ 400 w 432"/>
                  <a:gd name="T65" fmla="*/ 32 h 168"/>
                  <a:gd name="T66" fmla="*/ 376 w 432"/>
                  <a:gd name="T67" fmla="*/ 50 h 168"/>
                  <a:gd name="T68" fmla="*/ 346 w 432"/>
                  <a:gd name="T69" fmla="*/ 72 h 168"/>
                  <a:gd name="T70" fmla="*/ 314 w 432"/>
                  <a:gd name="T71" fmla="*/ 92 h 168"/>
                  <a:gd name="T72" fmla="*/ 278 w 432"/>
                  <a:gd name="T73" fmla="*/ 110 h 168"/>
                  <a:gd name="T74" fmla="*/ 240 w 432"/>
                  <a:gd name="T75" fmla="*/ 128 h 168"/>
                  <a:gd name="T76" fmla="*/ 200 w 432"/>
                  <a:gd name="T77" fmla="*/ 142 h 168"/>
                  <a:gd name="T78" fmla="*/ 200 w 432"/>
                  <a:gd name="T79" fmla="*/ 142 h 16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32" h="168">
                    <a:moveTo>
                      <a:pt x="200" y="142"/>
                    </a:moveTo>
                    <a:lnTo>
                      <a:pt x="200" y="142"/>
                    </a:lnTo>
                    <a:lnTo>
                      <a:pt x="176" y="148"/>
                    </a:lnTo>
                    <a:lnTo>
                      <a:pt x="152" y="150"/>
                    </a:lnTo>
                    <a:lnTo>
                      <a:pt x="128" y="152"/>
                    </a:lnTo>
                    <a:lnTo>
                      <a:pt x="102" y="150"/>
                    </a:lnTo>
                    <a:lnTo>
                      <a:pt x="78" y="148"/>
                    </a:lnTo>
                    <a:lnTo>
                      <a:pt x="54" y="142"/>
                    </a:lnTo>
                    <a:lnTo>
                      <a:pt x="28" y="136"/>
                    </a:lnTo>
                    <a:lnTo>
                      <a:pt x="0" y="128"/>
                    </a:lnTo>
                    <a:lnTo>
                      <a:pt x="14" y="138"/>
                    </a:lnTo>
                    <a:lnTo>
                      <a:pt x="34" y="148"/>
                    </a:lnTo>
                    <a:lnTo>
                      <a:pt x="60" y="158"/>
                    </a:lnTo>
                    <a:lnTo>
                      <a:pt x="92" y="166"/>
                    </a:lnTo>
                    <a:lnTo>
                      <a:pt x="110" y="168"/>
                    </a:lnTo>
                    <a:lnTo>
                      <a:pt x="130" y="168"/>
                    </a:lnTo>
                    <a:lnTo>
                      <a:pt x="150" y="168"/>
                    </a:lnTo>
                    <a:lnTo>
                      <a:pt x="170" y="166"/>
                    </a:lnTo>
                    <a:lnTo>
                      <a:pt x="192" y="162"/>
                    </a:lnTo>
                    <a:lnTo>
                      <a:pt x="214" y="156"/>
                    </a:lnTo>
                    <a:lnTo>
                      <a:pt x="238" y="146"/>
                    </a:lnTo>
                    <a:lnTo>
                      <a:pt x="262" y="136"/>
                    </a:lnTo>
                    <a:lnTo>
                      <a:pt x="302" y="112"/>
                    </a:lnTo>
                    <a:lnTo>
                      <a:pt x="346" y="80"/>
                    </a:lnTo>
                    <a:lnTo>
                      <a:pt x="370" y="62"/>
                    </a:lnTo>
                    <a:lnTo>
                      <a:pt x="392" y="42"/>
                    </a:lnTo>
                    <a:lnTo>
                      <a:pt x="412" y="22"/>
                    </a:lnTo>
                    <a:lnTo>
                      <a:pt x="432" y="0"/>
                    </a:lnTo>
                    <a:lnTo>
                      <a:pt x="418" y="14"/>
                    </a:lnTo>
                    <a:lnTo>
                      <a:pt x="400" y="32"/>
                    </a:lnTo>
                    <a:lnTo>
                      <a:pt x="376" y="50"/>
                    </a:lnTo>
                    <a:lnTo>
                      <a:pt x="346" y="72"/>
                    </a:lnTo>
                    <a:lnTo>
                      <a:pt x="314" y="92"/>
                    </a:lnTo>
                    <a:lnTo>
                      <a:pt x="278" y="110"/>
                    </a:lnTo>
                    <a:lnTo>
                      <a:pt x="240" y="128"/>
                    </a:lnTo>
                    <a:lnTo>
                      <a:pt x="200" y="142"/>
                    </a:lnTo>
                    <a:close/>
                  </a:path>
                </a:pathLst>
              </a:custGeom>
              <a:solidFill>
                <a:srgbClr val="882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9" name="Freeform 654">
                <a:extLst>
                  <a:ext uri="{FF2B5EF4-FFF2-40B4-BE49-F238E27FC236}">
                    <a16:creationId xmlns:a16="http://schemas.microsoft.com/office/drawing/2014/main" id="{021D6DDD-575C-499A-9F95-87E9CC325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800"/>
                <a:ext cx="64" cy="344"/>
              </a:xfrm>
              <a:custGeom>
                <a:avLst/>
                <a:gdLst>
                  <a:gd name="T0" fmla="*/ 8 w 64"/>
                  <a:gd name="T1" fmla="*/ 0 h 344"/>
                  <a:gd name="T2" fmla="*/ 8 w 64"/>
                  <a:gd name="T3" fmla="*/ 0 h 344"/>
                  <a:gd name="T4" fmla="*/ 12 w 64"/>
                  <a:gd name="T5" fmla="*/ 2 h 344"/>
                  <a:gd name="T6" fmla="*/ 16 w 64"/>
                  <a:gd name="T7" fmla="*/ 8 h 344"/>
                  <a:gd name="T8" fmla="*/ 20 w 64"/>
                  <a:gd name="T9" fmla="*/ 14 h 344"/>
                  <a:gd name="T10" fmla="*/ 22 w 64"/>
                  <a:gd name="T11" fmla="*/ 26 h 344"/>
                  <a:gd name="T12" fmla="*/ 24 w 64"/>
                  <a:gd name="T13" fmla="*/ 60 h 344"/>
                  <a:gd name="T14" fmla="*/ 24 w 64"/>
                  <a:gd name="T15" fmla="*/ 112 h 344"/>
                  <a:gd name="T16" fmla="*/ 24 w 64"/>
                  <a:gd name="T17" fmla="*/ 112 h 344"/>
                  <a:gd name="T18" fmla="*/ 24 w 64"/>
                  <a:gd name="T19" fmla="*/ 146 h 344"/>
                  <a:gd name="T20" fmla="*/ 28 w 64"/>
                  <a:gd name="T21" fmla="*/ 180 h 344"/>
                  <a:gd name="T22" fmla="*/ 34 w 64"/>
                  <a:gd name="T23" fmla="*/ 214 h 344"/>
                  <a:gd name="T24" fmla="*/ 40 w 64"/>
                  <a:gd name="T25" fmla="*/ 248 h 344"/>
                  <a:gd name="T26" fmla="*/ 52 w 64"/>
                  <a:gd name="T27" fmla="*/ 306 h 344"/>
                  <a:gd name="T28" fmla="*/ 64 w 64"/>
                  <a:gd name="T29" fmla="*/ 344 h 344"/>
                  <a:gd name="T30" fmla="*/ 64 w 64"/>
                  <a:gd name="T31" fmla="*/ 344 h 344"/>
                  <a:gd name="T32" fmla="*/ 56 w 64"/>
                  <a:gd name="T33" fmla="*/ 330 h 344"/>
                  <a:gd name="T34" fmla="*/ 50 w 64"/>
                  <a:gd name="T35" fmla="*/ 310 h 344"/>
                  <a:gd name="T36" fmla="*/ 36 w 64"/>
                  <a:gd name="T37" fmla="*/ 260 h 344"/>
                  <a:gd name="T38" fmla="*/ 22 w 64"/>
                  <a:gd name="T39" fmla="*/ 202 h 344"/>
                  <a:gd name="T40" fmla="*/ 12 w 64"/>
                  <a:gd name="T41" fmla="*/ 142 h 344"/>
                  <a:gd name="T42" fmla="*/ 4 w 64"/>
                  <a:gd name="T43" fmla="*/ 86 h 344"/>
                  <a:gd name="T44" fmla="*/ 0 w 64"/>
                  <a:gd name="T45" fmla="*/ 40 h 344"/>
                  <a:gd name="T46" fmla="*/ 0 w 64"/>
                  <a:gd name="T47" fmla="*/ 22 h 344"/>
                  <a:gd name="T48" fmla="*/ 0 w 64"/>
                  <a:gd name="T49" fmla="*/ 10 h 344"/>
                  <a:gd name="T50" fmla="*/ 4 w 64"/>
                  <a:gd name="T51" fmla="*/ 2 h 344"/>
                  <a:gd name="T52" fmla="*/ 6 w 64"/>
                  <a:gd name="T53" fmla="*/ 0 h 344"/>
                  <a:gd name="T54" fmla="*/ 8 w 64"/>
                  <a:gd name="T55" fmla="*/ 0 h 344"/>
                  <a:gd name="T56" fmla="*/ 8 w 64"/>
                  <a:gd name="T57" fmla="*/ 0 h 34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4" h="344">
                    <a:moveTo>
                      <a:pt x="8" y="0"/>
                    </a:moveTo>
                    <a:lnTo>
                      <a:pt x="8" y="0"/>
                    </a:lnTo>
                    <a:lnTo>
                      <a:pt x="12" y="2"/>
                    </a:lnTo>
                    <a:lnTo>
                      <a:pt x="16" y="8"/>
                    </a:lnTo>
                    <a:lnTo>
                      <a:pt x="20" y="14"/>
                    </a:lnTo>
                    <a:lnTo>
                      <a:pt x="22" y="26"/>
                    </a:lnTo>
                    <a:lnTo>
                      <a:pt x="24" y="60"/>
                    </a:lnTo>
                    <a:lnTo>
                      <a:pt x="24" y="112"/>
                    </a:lnTo>
                    <a:lnTo>
                      <a:pt x="24" y="146"/>
                    </a:lnTo>
                    <a:lnTo>
                      <a:pt x="28" y="180"/>
                    </a:lnTo>
                    <a:lnTo>
                      <a:pt x="34" y="214"/>
                    </a:lnTo>
                    <a:lnTo>
                      <a:pt x="40" y="248"/>
                    </a:lnTo>
                    <a:lnTo>
                      <a:pt x="52" y="306"/>
                    </a:lnTo>
                    <a:lnTo>
                      <a:pt x="64" y="344"/>
                    </a:lnTo>
                    <a:lnTo>
                      <a:pt x="56" y="330"/>
                    </a:lnTo>
                    <a:lnTo>
                      <a:pt x="50" y="310"/>
                    </a:lnTo>
                    <a:lnTo>
                      <a:pt x="36" y="260"/>
                    </a:lnTo>
                    <a:lnTo>
                      <a:pt x="22" y="202"/>
                    </a:lnTo>
                    <a:lnTo>
                      <a:pt x="12" y="142"/>
                    </a:lnTo>
                    <a:lnTo>
                      <a:pt x="4" y="86"/>
                    </a:lnTo>
                    <a:lnTo>
                      <a:pt x="0" y="40"/>
                    </a:lnTo>
                    <a:lnTo>
                      <a:pt x="0" y="22"/>
                    </a:lnTo>
                    <a:lnTo>
                      <a:pt x="0" y="10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882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0" name="Freeform 655">
                <a:extLst>
                  <a:ext uri="{FF2B5EF4-FFF2-40B4-BE49-F238E27FC236}">
                    <a16:creationId xmlns:a16="http://schemas.microsoft.com/office/drawing/2014/main" id="{2B40B041-4BCC-4FD5-B98D-CACCE8C54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974"/>
                <a:ext cx="504" cy="426"/>
              </a:xfrm>
              <a:custGeom>
                <a:avLst/>
                <a:gdLst>
                  <a:gd name="T0" fmla="*/ 4 w 504"/>
                  <a:gd name="T1" fmla="*/ 6 h 426"/>
                  <a:gd name="T2" fmla="*/ 0 w 504"/>
                  <a:gd name="T3" fmla="*/ 20 h 426"/>
                  <a:gd name="T4" fmla="*/ 8 w 504"/>
                  <a:gd name="T5" fmla="*/ 88 h 426"/>
                  <a:gd name="T6" fmla="*/ 28 w 504"/>
                  <a:gd name="T7" fmla="*/ 164 h 426"/>
                  <a:gd name="T8" fmla="*/ 46 w 504"/>
                  <a:gd name="T9" fmla="*/ 216 h 426"/>
                  <a:gd name="T10" fmla="*/ 72 w 504"/>
                  <a:gd name="T11" fmla="*/ 268 h 426"/>
                  <a:gd name="T12" fmla="*/ 104 w 504"/>
                  <a:gd name="T13" fmla="*/ 316 h 426"/>
                  <a:gd name="T14" fmla="*/ 124 w 504"/>
                  <a:gd name="T15" fmla="*/ 336 h 426"/>
                  <a:gd name="T16" fmla="*/ 162 w 504"/>
                  <a:gd name="T17" fmla="*/ 368 h 426"/>
                  <a:gd name="T18" fmla="*/ 200 w 504"/>
                  <a:gd name="T19" fmla="*/ 394 h 426"/>
                  <a:gd name="T20" fmla="*/ 238 w 504"/>
                  <a:gd name="T21" fmla="*/ 410 h 426"/>
                  <a:gd name="T22" fmla="*/ 272 w 504"/>
                  <a:gd name="T23" fmla="*/ 420 h 426"/>
                  <a:gd name="T24" fmla="*/ 334 w 504"/>
                  <a:gd name="T25" fmla="*/ 426 h 426"/>
                  <a:gd name="T26" fmla="*/ 376 w 504"/>
                  <a:gd name="T27" fmla="*/ 424 h 426"/>
                  <a:gd name="T28" fmla="*/ 358 w 504"/>
                  <a:gd name="T29" fmla="*/ 422 h 426"/>
                  <a:gd name="T30" fmla="*/ 314 w 504"/>
                  <a:gd name="T31" fmla="*/ 412 h 426"/>
                  <a:gd name="T32" fmla="*/ 268 w 504"/>
                  <a:gd name="T33" fmla="*/ 392 h 426"/>
                  <a:gd name="T34" fmla="*/ 220 w 504"/>
                  <a:gd name="T35" fmla="*/ 364 h 426"/>
                  <a:gd name="T36" fmla="*/ 178 w 504"/>
                  <a:gd name="T37" fmla="*/ 330 h 426"/>
                  <a:gd name="T38" fmla="*/ 140 w 504"/>
                  <a:gd name="T39" fmla="*/ 292 h 426"/>
                  <a:gd name="T40" fmla="*/ 112 w 504"/>
                  <a:gd name="T41" fmla="*/ 254 h 426"/>
                  <a:gd name="T42" fmla="*/ 96 w 504"/>
                  <a:gd name="T43" fmla="*/ 218 h 426"/>
                  <a:gd name="T44" fmla="*/ 94 w 504"/>
                  <a:gd name="T45" fmla="*/ 200 h 426"/>
                  <a:gd name="T46" fmla="*/ 96 w 504"/>
                  <a:gd name="T47" fmla="*/ 172 h 426"/>
                  <a:gd name="T48" fmla="*/ 104 w 504"/>
                  <a:gd name="T49" fmla="*/ 152 h 426"/>
                  <a:gd name="T50" fmla="*/ 114 w 504"/>
                  <a:gd name="T51" fmla="*/ 140 h 426"/>
                  <a:gd name="T52" fmla="*/ 132 w 504"/>
                  <a:gd name="T53" fmla="*/ 136 h 426"/>
                  <a:gd name="T54" fmla="*/ 180 w 504"/>
                  <a:gd name="T55" fmla="*/ 140 h 426"/>
                  <a:gd name="T56" fmla="*/ 252 w 504"/>
                  <a:gd name="T57" fmla="*/ 154 h 426"/>
                  <a:gd name="T58" fmla="*/ 312 w 504"/>
                  <a:gd name="T59" fmla="*/ 160 h 426"/>
                  <a:gd name="T60" fmla="*/ 384 w 504"/>
                  <a:gd name="T61" fmla="*/ 160 h 426"/>
                  <a:gd name="T62" fmla="*/ 452 w 504"/>
                  <a:gd name="T63" fmla="*/ 154 h 426"/>
                  <a:gd name="T64" fmla="*/ 504 w 504"/>
                  <a:gd name="T65" fmla="*/ 144 h 426"/>
                  <a:gd name="T66" fmla="*/ 464 w 504"/>
                  <a:gd name="T67" fmla="*/ 146 h 426"/>
                  <a:gd name="T68" fmla="*/ 370 w 504"/>
                  <a:gd name="T69" fmla="*/ 146 h 426"/>
                  <a:gd name="T70" fmla="*/ 266 w 504"/>
                  <a:gd name="T71" fmla="*/ 132 h 426"/>
                  <a:gd name="T72" fmla="*/ 214 w 504"/>
                  <a:gd name="T73" fmla="*/ 120 h 426"/>
                  <a:gd name="T74" fmla="*/ 162 w 504"/>
                  <a:gd name="T75" fmla="*/ 100 h 426"/>
                  <a:gd name="T76" fmla="*/ 112 w 504"/>
                  <a:gd name="T77" fmla="*/ 74 h 426"/>
                  <a:gd name="T78" fmla="*/ 72 w 504"/>
                  <a:gd name="T79" fmla="*/ 48 h 426"/>
                  <a:gd name="T80" fmla="*/ 24 w 504"/>
                  <a:gd name="T81" fmla="*/ 16 h 426"/>
                  <a:gd name="T82" fmla="*/ 6 w 504"/>
                  <a:gd name="T83" fmla="*/ 0 h 426"/>
                  <a:gd name="T84" fmla="*/ 4 w 504"/>
                  <a:gd name="T85" fmla="*/ 6 h 42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04" h="426">
                    <a:moveTo>
                      <a:pt x="4" y="6"/>
                    </a:moveTo>
                    <a:lnTo>
                      <a:pt x="4" y="6"/>
                    </a:lnTo>
                    <a:lnTo>
                      <a:pt x="2" y="10"/>
                    </a:lnTo>
                    <a:lnTo>
                      <a:pt x="0" y="20"/>
                    </a:lnTo>
                    <a:lnTo>
                      <a:pt x="2" y="48"/>
                    </a:lnTo>
                    <a:lnTo>
                      <a:pt x="8" y="88"/>
                    </a:lnTo>
                    <a:lnTo>
                      <a:pt x="20" y="138"/>
                    </a:lnTo>
                    <a:lnTo>
                      <a:pt x="28" y="164"/>
                    </a:lnTo>
                    <a:lnTo>
                      <a:pt x="36" y="190"/>
                    </a:lnTo>
                    <a:lnTo>
                      <a:pt x="46" y="216"/>
                    </a:lnTo>
                    <a:lnTo>
                      <a:pt x="58" y="244"/>
                    </a:lnTo>
                    <a:lnTo>
                      <a:pt x="72" y="268"/>
                    </a:lnTo>
                    <a:lnTo>
                      <a:pt x="88" y="294"/>
                    </a:lnTo>
                    <a:lnTo>
                      <a:pt x="104" y="316"/>
                    </a:lnTo>
                    <a:lnTo>
                      <a:pt x="124" y="336"/>
                    </a:lnTo>
                    <a:lnTo>
                      <a:pt x="142" y="354"/>
                    </a:lnTo>
                    <a:lnTo>
                      <a:pt x="162" y="368"/>
                    </a:lnTo>
                    <a:lnTo>
                      <a:pt x="182" y="382"/>
                    </a:lnTo>
                    <a:lnTo>
                      <a:pt x="200" y="394"/>
                    </a:lnTo>
                    <a:lnTo>
                      <a:pt x="220" y="402"/>
                    </a:lnTo>
                    <a:lnTo>
                      <a:pt x="238" y="410"/>
                    </a:lnTo>
                    <a:lnTo>
                      <a:pt x="256" y="416"/>
                    </a:lnTo>
                    <a:lnTo>
                      <a:pt x="272" y="420"/>
                    </a:lnTo>
                    <a:lnTo>
                      <a:pt x="306" y="426"/>
                    </a:lnTo>
                    <a:lnTo>
                      <a:pt x="334" y="426"/>
                    </a:lnTo>
                    <a:lnTo>
                      <a:pt x="358" y="426"/>
                    </a:lnTo>
                    <a:lnTo>
                      <a:pt x="376" y="424"/>
                    </a:lnTo>
                    <a:lnTo>
                      <a:pt x="358" y="422"/>
                    </a:lnTo>
                    <a:lnTo>
                      <a:pt x="336" y="418"/>
                    </a:lnTo>
                    <a:lnTo>
                      <a:pt x="314" y="412"/>
                    </a:lnTo>
                    <a:lnTo>
                      <a:pt x="290" y="402"/>
                    </a:lnTo>
                    <a:lnTo>
                      <a:pt x="268" y="392"/>
                    </a:lnTo>
                    <a:lnTo>
                      <a:pt x="244" y="378"/>
                    </a:lnTo>
                    <a:lnTo>
                      <a:pt x="220" y="364"/>
                    </a:lnTo>
                    <a:lnTo>
                      <a:pt x="198" y="346"/>
                    </a:lnTo>
                    <a:lnTo>
                      <a:pt x="178" y="330"/>
                    </a:lnTo>
                    <a:lnTo>
                      <a:pt x="158" y="312"/>
                    </a:lnTo>
                    <a:lnTo>
                      <a:pt x="140" y="292"/>
                    </a:lnTo>
                    <a:lnTo>
                      <a:pt x="124" y="274"/>
                    </a:lnTo>
                    <a:lnTo>
                      <a:pt x="112" y="254"/>
                    </a:lnTo>
                    <a:lnTo>
                      <a:pt x="102" y="236"/>
                    </a:lnTo>
                    <a:lnTo>
                      <a:pt x="96" y="218"/>
                    </a:lnTo>
                    <a:lnTo>
                      <a:pt x="94" y="200"/>
                    </a:lnTo>
                    <a:lnTo>
                      <a:pt x="94" y="184"/>
                    </a:lnTo>
                    <a:lnTo>
                      <a:pt x="96" y="172"/>
                    </a:lnTo>
                    <a:lnTo>
                      <a:pt x="100" y="160"/>
                    </a:lnTo>
                    <a:lnTo>
                      <a:pt x="104" y="152"/>
                    </a:lnTo>
                    <a:lnTo>
                      <a:pt x="108" y="146"/>
                    </a:lnTo>
                    <a:lnTo>
                      <a:pt x="114" y="140"/>
                    </a:lnTo>
                    <a:lnTo>
                      <a:pt x="122" y="138"/>
                    </a:lnTo>
                    <a:lnTo>
                      <a:pt x="132" y="136"/>
                    </a:lnTo>
                    <a:lnTo>
                      <a:pt x="154" y="136"/>
                    </a:lnTo>
                    <a:lnTo>
                      <a:pt x="180" y="140"/>
                    </a:lnTo>
                    <a:lnTo>
                      <a:pt x="252" y="154"/>
                    </a:lnTo>
                    <a:lnTo>
                      <a:pt x="280" y="158"/>
                    </a:lnTo>
                    <a:lnTo>
                      <a:pt x="312" y="160"/>
                    </a:lnTo>
                    <a:lnTo>
                      <a:pt x="348" y="160"/>
                    </a:lnTo>
                    <a:lnTo>
                      <a:pt x="384" y="160"/>
                    </a:lnTo>
                    <a:lnTo>
                      <a:pt x="420" y="158"/>
                    </a:lnTo>
                    <a:lnTo>
                      <a:pt x="452" y="154"/>
                    </a:lnTo>
                    <a:lnTo>
                      <a:pt x="482" y="150"/>
                    </a:lnTo>
                    <a:lnTo>
                      <a:pt x="504" y="144"/>
                    </a:lnTo>
                    <a:lnTo>
                      <a:pt x="464" y="146"/>
                    </a:lnTo>
                    <a:lnTo>
                      <a:pt x="418" y="148"/>
                    </a:lnTo>
                    <a:lnTo>
                      <a:pt x="370" y="146"/>
                    </a:lnTo>
                    <a:lnTo>
                      <a:pt x="318" y="142"/>
                    </a:lnTo>
                    <a:lnTo>
                      <a:pt x="266" y="132"/>
                    </a:lnTo>
                    <a:lnTo>
                      <a:pt x="240" y="126"/>
                    </a:lnTo>
                    <a:lnTo>
                      <a:pt x="214" y="120"/>
                    </a:lnTo>
                    <a:lnTo>
                      <a:pt x="188" y="110"/>
                    </a:lnTo>
                    <a:lnTo>
                      <a:pt x="162" y="100"/>
                    </a:lnTo>
                    <a:lnTo>
                      <a:pt x="138" y="88"/>
                    </a:lnTo>
                    <a:lnTo>
                      <a:pt x="112" y="74"/>
                    </a:lnTo>
                    <a:lnTo>
                      <a:pt x="72" y="48"/>
                    </a:lnTo>
                    <a:lnTo>
                      <a:pt x="44" y="30"/>
                    </a:lnTo>
                    <a:lnTo>
                      <a:pt x="24" y="16"/>
                    </a:lnTo>
                    <a:lnTo>
                      <a:pt x="14" y="6"/>
                    </a:lnTo>
                    <a:lnTo>
                      <a:pt x="6" y="0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F9E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1" name="Freeform 656">
                <a:extLst>
                  <a:ext uri="{FF2B5EF4-FFF2-40B4-BE49-F238E27FC236}">
                    <a16:creationId xmlns:a16="http://schemas.microsoft.com/office/drawing/2014/main" id="{BCAB0958-5597-40B9-8F72-77E545EB2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3054"/>
                <a:ext cx="254" cy="328"/>
              </a:xfrm>
              <a:custGeom>
                <a:avLst/>
                <a:gdLst>
                  <a:gd name="T0" fmla="*/ 254 w 254"/>
                  <a:gd name="T1" fmla="*/ 10 h 328"/>
                  <a:gd name="T2" fmla="*/ 254 w 254"/>
                  <a:gd name="T3" fmla="*/ 10 h 328"/>
                  <a:gd name="T4" fmla="*/ 246 w 254"/>
                  <a:gd name="T5" fmla="*/ 34 h 328"/>
                  <a:gd name="T6" fmla="*/ 232 w 254"/>
                  <a:gd name="T7" fmla="*/ 70 h 328"/>
                  <a:gd name="T8" fmla="*/ 212 w 254"/>
                  <a:gd name="T9" fmla="*/ 112 h 328"/>
                  <a:gd name="T10" fmla="*/ 198 w 254"/>
                  <a:gd name="T11" fmla="*/ 136 h 328"/>
                  <a:gd name="T12" fmla="*/ 184 w 254"/>
                  <a:gd name="T13" fmla="*/ 162 h 328"/>
                  <a:gd name="T14" fmla="*/ 166 w 254"/>
                  <a:gd name="T15" fmla="*/ 186 h 328"/>
                  <a:gd name="T16" fmla="*/ 148 w 254"/>
                  <a:gd name="T17" fmla="*/ 210 h 328"/>
                  <a:gd name="T18" fmla="*/ 128 w 254"/>
                  <a:gd name="T19" fmla="*/ 234 h 328"/>
                  <a:gd name="T20" fmla="*/ 106 w 254"/>
                  <a:gd name="T21" fmla="*/ 258 h 328"/>
                  <a:gd name="T22" fmla="*/ 82 w 254"/>
                  <a:gd name="T23" fmla="*/ 278 h 328"/>
                  <a:gd name="T24" fmla="*/ 56 w 254"/>
                  <a:gd name="T25" fmla="*/ 298 h 328"/>
                  <a:gd name="T26" fmla="*/ 30 w 254"/>
                  <a:gd name="T27" fmla="*/ 314 h 328"/>
                  <a:gd name="T28" fmla="*/ 0 w 254"/>
                  <a:gd name="T29" fmla="*/ 328 h 328"/>
                  <a:gd name="T30" fmla="*/ 0 w 254"/>
                  <a:gd name="T31" fmla="*/ 328 h 328"/>
                  <a:gd name="T32" fmla="*/ 26 w 254"/>
                  <a:gd name="T33" fmla="*/ 310 h 328"/>
                  <a:gd name="T34" fmla="*/ 52 w 254"/>
                  <a:gd name="T35" fmla="*/ 290 h 328"/>
                  <a:gd name="T36" fmla="*/ 78 w 254"/>
                  <a:gd name="T37" fmla="*/ 268 h 328"/>
                  <a:gd name="T38" fmla="*/ 102 w 254"/>
                  <a:gd name="T39" fmla="*/ 244 h 328"/>
                  <a:gd name="T40" fmla="*/ 126 w 254"/>
                  <a:gd name="T41" fmla="*/ 216 h 328"/>
                  <a:gd name="T42" fmla="*/ 148 w 254"/>
                  <a:gd name="T43" fmla="*/ 186 h 328"/>
                  <a:gd name="T44" fmla="*/ 166 w 254"/>
                  <a:gd name="T45" fmla="*/ 154 h 328"/>
                  <a:gd name="T46" fmla="*/ 182 w 254"/>
                  <a:gd name="T47" fmla="*/ 120 h 328"/>
                  <a:gd name="T48" fmla="*/ 182 w 254"/>
                  <a:gd name="T49" fmla="*/ 120 h 328"/>
                  <a:gd name="T50" fmla="*/ 186 w 254"/>
                  <a:gd name="T51" fmla="*/ 104 h 328"/>
                  <a:gd name="T52" fmla="*/ 190 w 254"/>
                  <a:gd name="T53" fmla="*/ 90 h 328"/>
                  <a:gd name="T54" fmla="*/ 190 w 254"/>
                  <a:gd name="T55" fmla="*/ 78 h 328"/>
                  <a:gd name="T56" fmla="*/ 188 w 254"/>
                  <a:gd name="T57" fmla="*/ 70 h 328"/>
                  <a:gd name="T58" fmla="*/ 186 w 254"/>
                  <a:gd name="T59" fmla="*/ 64 h 328"/>
                  <a:gd name="T60" fmla="*/ 182 w 254"/>
                  <a:gd name="T61" fmla="*/ 58 h 328"/>
                  <a:gd name="T62" fmla="*/ 176 w 254"/>
                  <a:gd name="T63" fmla="*/ 54 h 328"/>
                  <a:gd name="T64" fmla="*/ 170 w 254"/>
                  <a:gd name="T65" fmla="*/ 54 h 328"/>
                  <a:gd name="T66" fmla="*/ 158 w 254"/>
                  <a:gd name="T67" fmla="*/ 52 h 328"/>
                  <a:gd name="T68" fmla="*/ 146 w 254"/>
                  <a:gd name="T69" fmla="*/ 54 h 328"/>
                  <a:gd name="T70" fmla="*/ 134 w 254"/>
                  <a:gd name="T71" fmla="*/ 58 h 328"/>
                  <a:gd name="T72" fmla="*/ 134 w 254"/>
                  <a:gd name="T73" fmla="*/ 58 h 328"/>
                  <a:gd name="T74" fmla="*/ 166 w 254"/>
                  <a:gd name="T75" fmla="*/ 48 h 328"/>
                  <a:gd name="T76" fmla="*/ 196 w 254"/>
                  <a:gd name="T77" fmla="*/ 36 h 328"/>
                  <a:gd name="T78" fmla="*/ 222 w 254"/>
                  <a:gd name="T79" fmla="*/ 20 h 328"/>
                  <a:gd name="T80" fmla="*/ 244 w 254"/>
                  <a:gd name="T81" fmla="*/ 6 h 328"/>
                  <a:gd name="T82" fmla="*/ 244 w 254"/>
                  <a:gd name="T83" fmla="*/ 6 h 328"/>
                  <a:gd name="T84" fmla="*/ 248 w 254"/>
                  <a:gd name="T85" fmla="*/ 2 h 328"/>
                  <a:gd name="T86" fmla="*/ 252 w 254"/>
                  <a:gd name="T87" fmla="*/ 0 h 328"/>
                  <a:gd name="T88" fmla="*/ 252 w 254"/>
                  <a:gd name="T89" fmla="*/ 0 h 328"/>
                  <a:gd name="T90" fmla="*/ 254 w 254"/>
                  <a:gd name="T91" fmla="*/ 2 h 328"/>
                  <a:gd name="T92" fmla="*/ 254 w 254"/>
                  <a:gd name="T93" fmla="*/ 10 h 328"/>
                  <a:gd name="T94" fmla="*/ 254 w 254"/>
                  <a:gd name="T95" fmla="*/ 10 h 32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54" h="328">
                    <a:moveTo>
                      <a:pt x="254" y="10"/>
                    </a:moveTo>
                    <a:lnTo>
                      <a:pt x="254" y="10"/>
                    </a:lnTo>
                    <a:lnTo>
                      <a:pt x="246" y="34"/>
                    </a:lnTo>
                    <a:lnTo>
                      <a:pt x="232" y="70"/>
                    </a:lnTo>
                    <a:lnTo>
                      <a:pt x="212" y="112"/>
                    </a:lnTo>
                    <a:lnTo>
                      <a:pt x="198" y="136"/>
                    </a:lnTo>
                    <a:lnTo>
                      <a:pt x="184" y="162"/>
                    </a:lnTo>
                    <a:lnTo>
                      <a:pt x="166" y="186"/>
                    </a:lnTo>
                    <a:lnTo>
                      <a:pt x="148" y="210"/>
                    </a:lnTo>
                    <a:lnTo>
                      <a:pt x="128" y="234"/>
                    </a:lnTo>
                    <a:lnTo>
                      <a:pt x="106" y="258"/>
                    </a:lnTo>
                    <a:lnTo>
                      <a:pt x="82" y="278"/>
                    </a:lnTo>
                    <a:lnTo>
                      <a:pt x="56" y="298"/>
                    </a:lnTo>
                    <a:lnTo>
                      <a:pt x="30" y="314"/>
                    </a:lnTo>
                    <a:lnTo>
                      <a:pt x="0" y="328"/>
                    </a:lnTo>
                    <a:lnTo>
                      <a:pt x="26" y="310"/>
                    </a:lnTo>
                    <a:lnTo>
                      <a:pt x="52" y="290"/>
                    </a:lnTo>
                    <a:lnTo>
                      <a:pt x="78" y="268"/>
                    </a:lnTo>
                    <a:lnTo>
                      <a:pt x="102" y="244"/>
                    </a:lnTo>
                    <a:lnTo>
                      <a:pt x="126" y="216"/>
                    </a:lnTo>
                    <a:lnTo>
                      <a:pt x="148" y="186"/>
                    </a:lnTo>
                    <a:lnTo>
                      <a:pt x="166" y="154"/>
                    </a:lnTo>
                    <a:lnTo>
                      <a:pt x="182" y="120"/>
                    </a:lnTo>
                    <a:lnTo>
                      <a:pt x="186" y="104"/>
                    </a:lnTo>
                    <a:lnTo>
                      <a:pt x="190" y="90"/>
                    </a:lnTo>
                    <a:lnTo>
                      <a:pt x="190" y="78"/>
                    </a:lnTo>
                    <a:lnTo>
                      <a:pt x="188" y="70"/>
                    </a:lnTo>
                    <a:lnTo>
                      <a:pt x="186" y="64"/>
                    </a:lnTo>
                    <a:lnTo>
                      <a:pt x="182" y="58"/>
                    </a:lnTo>
                    <a:lnTo>
                      <a:pt x="176" y="54"/>
                    </a:lnTo>
                    <a:lnTo>
                      <a:pt x="170" y="54"/>
                    </a:lnTo>
                    <a:lnTo>
                      <a:pt x="158" y="52"/>
                    </a:lnTo>
                    <a:lnTo>
                      <a:pt x="146" y="54"/>
                    </a:lnTo>
                    <a:lnTo>
                      <a:pt x="134" y="58"/>
                    </a:lnTo>
                    <a:lnTo>
                      <a:pt x="166" y="48"/>
                    </a:lnTo>
                    <a:lnTo>
                      <a:pt x="196" y="36"/>
                    </a:lnTo>
                    <a:lnTo>
                      <a:pt x="222" y="20"/>
                    </a:lnTo>
                    <a:lnTo>
                      <a:pt x="244" y="6"/>
                    </a:lnTo>
                    <a:lnTo>
                      <a:pt x="248" y="2"/>
                    </a:lnTo>
                    <a:lnTo>
                      <a:pt x="252" y="0"/>
                    </a:lnTo>
                    <a:lnTo>
                      <a:pt x="254" y="2"/>
                    </a:lnTo>
                    <a:lnTo>
                      <a:pt x="254" y="10"/>
                    </a:lnTo>
                    <a:close/>
                  </a:path>
                </a:pathLst>
              </a:custGeom>
              <a:solidFill>
                <a:srgbClr val="E8AE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2" name="Freeform 657">
                <a:extLst>
                  <a:ext uri="{FF2B5EF4-FFF2-40B4-BE49-F238E27FC236}">
                    <a16:creationId xmlns:a16="http://schemas.microsoft.com/office/drawing/2014/main" id="{395CFFC9-9FCC-4421-A0EA-BAEC8760E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212"/>
                <a:ext cx="58" cy="172"/>
              </a:xfrm>
              <a:custGeom>
                <a:avLst/>
                <a:gdLst>
                  <a:gd name="T0" fmla="*/ 0 w 58"/>
                  <a:gd name="T1" fmla="*/ 0 h 172"/>
                  <a:gd name="T2" fmla="*/ 0 w 58"/>
                  <a:gd name="T3" fmla="*/ 0 h 172"/>
                  <a:gd name="T4" fmla="*/ 12 w 58"/>
                  <a:gd name="T5" fmla="*/ 10 h 172"/>
                  <a:gd name="T6" fmla="*/ 22 w 58"/>
                  <a:gd name="T7" fmla="*/ 20 h 172"/>
                  <a:gd name="T8" fmla="*/ 30 w 58"/>
                  <a:gd name="T9" fmla="*/ 32 h 172"/>
                  <a:gd name="T10" fmla="*/ 38 w 58"/>
                  <a:gd name="T11" fmla="*/ 46 h 172"/>
                  <a:gd name="T12" fmla="*/ 44 w 58"/>
                  <a:gd name="T13" fmla="*/ 60 h 172"/>
                  <a:gd name="T14" fmla="*/ 50 w 58"/>
                  <a:gd name="T15" fmla="*/ 76 h 172"/>
                  <a:gd name="T16" fmla="*/ 56 w 58"/>
                  <a:gd name="T17" fmla="*/ 112 h 172"/>
                  <a:gd name="T18" fmla="*/ 56 w 58"/>
                  <a:gd name="T19" fmla="*/ 112 h 172"/>
                  <a:gd name="T20" fmla="*/ 58 w 58"/>
                  <a:gd name="T21" fmla="*/ 122 h 172"/>
                  <a:gd name="T22" fmla="*/ 54 w 58"/>
                  <a:gd name="T23" fmla="*/ 132 h 172"/>
                  <a:gd name="T24" fmla="*/ 50 w 58"/>
                  <a:gd name="T25" fmla="*/ 142 h 172"/>
                  <a:gd name="T26" fmla="*/ 44 w 58"/>
                  <a:gd name="T27" fmla="*/ 152 h 172"/>
                  <a:gd name="T28" fmla="*/ 30 w 58"/>
                  <a:gd name="T29" fmla="*/ 166 h 172"/>
                  <a:gd name="T30" fmla="*/ 24 w 58"/>
                  <a:gd name="T31" fmla="*/ 172 h 172"/>
                  <a:gd name="T32" fmla="*/ 24 w 58"/>
                  <a:gd name="T33" fmla="*/ 172 h 172"/>
                  <a:gd name="T34" fmla="*/ 30 w 58"/>
                  <a:gd name="T35" fmla="*/ 164 h 172"/>
                  <a:gd name="T36" fmla="*/ 36 w 58"/>
                  <a:gd name="T37" fmla="*/ 156 h 172"/>
                  <a:gd name="T38" fmla="*/ 40 w 58"/>
                  <a:gd name="T39" fmla="*/ 148 h 172"/>
                  <a:gd name="T40" fmla="*/ 44 w 58"/>
                  <a:gd name="T41" fmla="*/ 138 h 172"/>
                  <a:gd name="T42" fmla="*/ 46 w 58"/>
                  <a:gd name="T43" fmla="*/ 128 h 172"/>
                  <a:gd name="T44" fmla="*/ 46 w 58"/>
                  <a:gd name="T45" fmla="*/ 116 h 172"/>
                  <a:gd name="T46" fmla="*/ 44 w 58"/>
                  <a:gd name="T47" fmla="*/ 104 h 172"/>
                  <a:gd name="T48" fmla="*/ 42 w 58"/>
                  <a:gd name="T49" fmla="*/ 90 h 172"/>
                  <a:gd name="T50" fmla="*/ 42 w 58"/>
                  <a:gd name="T51" fmla="*/ 90 h 172"/>
                  <a:gd name="T52" fmla="*/ 32 w 58"/>
                  <a:gd name="T53" fmla="*/ 60 h 172"/>
                  <a:gd name="T54" fmla="*/ 20 w 58"/>
                  <a:gd name="T55" fmla="*/ 32 h 172"/>
                  <a:gd name="T56" fmla="*/ 10 w 58"/>
                  <a:gd name="T57" fmla="*/ 10 h 172"/>
                  <a:gd name="T58" fmla="*/ 4 w 58"/>
                  <a:gd name="T59" fmla="*/ 4 h 172"/>
                  <a:gd name="T60" fmla="*/ 0 w 58"/>
                  <a:gd name="T61" fmla="*/ 0 h 172"/>
                  <a:gd name="T62" fmla="*/ 0 w 58"/>
                  <a:gd name="T63" fmla="*/ 0 h 17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8" h="172">
                    <a:moveTo>
                      <a:pt x="0" y="0"/>
                    </a:moveTo>
                    <a:lnTo>
                      <a:pt x="0" y="0"/>
                    </a:lnTo>
                    <a:lnTo>
                      <a:pt x="12" y="10"/>
                    </a:lnTo>
                    <a:lnTo>
                      <a:pt x="22" y="20"/>
                    </a:lnTo>
                    <a:lnTo>
                      <a:pt x="30" y="32"/>
                    </a:lnTo>
                    <a:lnTo>
                      <a:pt x="38" y="46"/>
                    </a:lnTo>
                    <a:lnTo>
                      <a:pt x="44" y="60"/>
                    </a:lnTo>
                    <a:lnTo>
                      <a:pt x="50" y="76"/>
                    </a:lnTo>
                    <a:lnTo>
                      <a:pt x="56" y="112"/>
                    </a:lnTo>
                    <a:lnTo>
                      <a:pt x="58" y="122"/>
                    </a:lnTo>
                    <a:lnTo>
                      <a:pt x="54" y="132"/>
                    </a:lnTo>
                    <a:lnTo>
                      <a:pt x="50" y="142"/>
                    </a:lnTo>
                    <a:lnTo>
                      <a:pt x="44" y="152"/>
                    </a:lnTo>
                    <a:lnTo>
                      <a:pt x="30" y="166"/>
                    </a:lnTo>
                    <a:lnTo>
                      <a:pt x="24" y="172"/>
                    </a:lnTo>
                    <a:lnTo>
                      <a:pt x="30" y="164"/>
                    </a:lnTo>
                    <a:lnTo>
                      <a:pt x="36" y="156"/>
                    </a:lnTo>
                    <a:lnTo>
                      <a:pt x="40" y="148"/>
                    </a:lnTo>
                    <a:lnTo>
                      <a:pt x="44" y="138"/>
                    </a:lnTo>
                    <a:lnTo>
                      <a:pt x="46" y="128"/>
                    </a:lnTo>
                    <a:lnTo>
                      <a:pt x="46" y="116"/>
                    </a:lnTo>
                    <a:lnTo>
                      <a:pt x="44" y="104"/>
                    </a:lnTo>
                    <a:lnTo>
                      <a:pt x="42" y="90"/>
                    </a:lnTo>
                    <a:lnTo>
                      <a:pt x="32" y="60"/>
                    </a:lnTo>
                    <a:lnTo>
                      <a:pt x="20" y="32"/>
                    </a:lnTo>
                    <a:lnTo>
                      <a:pt x="10" y="10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3" name="Freeform 658">
                <a:extLst>
                  <a:ext uri="{FF2B5EF4-FFF2-40B4-BE49-F238E27FC236}">
                    <a16:creationId xmlns:a16="http://schemas.microsoft.com/office/drawing/2014/main" id="{D5F2DDF9-C7DB-4E80-A9C5-3DC48EFC3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698"/>
                <a:ext cx="254" cy="266"/>
              </a:xfrm>
              <a:custGeom>
                <a:avLst/>
                <a:gdLst>
                  <a:gd name="T0" fmla="*/ 0 w 254"/>
                  <a:gd name="T1" fmla="*/ 228 h 266"/>
                  <a:gd name="T2" fmla="*/ 244 w 254"/>
                  <a:gd name="T3" fmla="*/ 266 h 266"/>
                  <a:gd name="T4" fmla="*/ 244 w 254"/>
                  <a:gd name="T5" fmla="*/ 266 h 266"/>
                  <a:gd name="T6" fmla="*/ 248 w 254"/>
                  <a:gd name="T7" fmla="*/ 238 h 266"/>
                  <a:gd name="T8" fmla="*/ 252 w 254"/>
                  <a:gd name="T9" fmla="*/ 208 h 266"/>
                  <a:gd name="T10" fmla="*/ 254 w 254"/>
                  <a:gd name="T11" fmla="*/ 168 h 266"/>
                  <a:gd name="T12" fmla="*/ 254 w 254"/>
                  <a:gd name="T13" fmla="*/ 126 h 266"/>
                  <a:gd name="T14" fmla="*/ 252 w 254"/>
                  <a:gd name="T15" fmla="*/ 82 h 266"/>
                  <a:gd name="T16" fmla="*/ 250 w 254"/>
                  <a:gd name="T17" fmla="*/ 60 h 266"/>
                  <a:gd name="T18" fmla="*/ 246 w 254"/>
                  <a:gd name="T19" fmla="*/ 38 h 266"/>
                  <a:gd name="T20" fmla="*/ 242 w 254"/>
                  <a:gd name="T21" fmla="*/ 18 h 266"/>
                  <a:gd name="T22" fmla="*/ 236 w 254"/>
                  <a:gd name="T23" fmla="*/ 0 h 266"/>
                  <a:gd name="T24" fmla="*/ 236 w 254"/>
                  <a:gd name="T25" fmla="*/ 0 h 266"/>
                  <a:gd name="T26" fmla="*/ 242 w 254"/>
                  <a:gd name="T27" fmla="*/ 40 h 266"/>
                  <a:gd name="T28" fmla="*/ 246 w 254"/>
                  <a:gd name="T29" fmla="*/ 92 h 266"/>
                  <a:gd name="T30" fmla="*/ 248 w 254"/>
                  <a:gd name="T31" fmla="*/ 120 h 266"/>
                  <a:gd name="T32" fmla="*/ 246 w 254"/>
                  <a:gd name="T33" fmla="*/ 148 h 266"/>
                  <a:gd name="T34" fmla="*/ 244 w 254"/>
                  <a:gd name="T35" fmla="*/ 174 h 266"/>
                  <a:gd name="T36" fmla="*/ 236 w 254"/>
                  <a:gd name="T37" fmla="*/ 198 h 266"/>
                  <a:gd name="T38" fmla="*/ 236 w 254"/>
                  <a:gd name="T39" fmla="*/ 198 h 266"/>
                  <a:gd name="T40" fmla="*/ 228 w 254"/>
                  <a:gd name="T41" fmla="*/ 216 h 266"/>
                  <a:gd name="T42" fmla="*/ 220 w 254"/>
                  <a:gd name="T43" fmla="*/ 230 h 266"/>
                  <a:gd name="T44" fmla="*/ 210 w 254"/>
                  <a:gd name="T45" fmla="*/ 240 h 266"/>
                  <a:gd name="T46" fmla="*/ 200 w 254"/>
                  <a:gd name="T47" fmla="*/ 244 h 266"/>
                  <a:gd name="T48" fmla="*/ 190 w 254"/>
                  <a:gd name="T49" fmla="*/ 248 h 266"/>
                  <a:gd name="T50" fmla="*/ 178 w 254"/>
                  <a:gd name="T51" fmla="*/ 248 h 266"/>
                  <a:gd name="T52" fmla="*/ 148 w 254"/>
                  <a:gd name="T53" fmla="*/ 246 h 266"/>
                  <a:gd name="T54" fmla="*/ 148 w 254"/>
                  <a:gd name="T55" fmla="*/ 246 h 266"/>
                  <a:gd name="T56" fmla="*/ 106 w 254"/>
                  <a:gd name="T57" fmla="*/ 242 h 266"/>
                  <a:gd name="T58" fmla="*/ 58 w 254"/>
                  <a:gd name="T59" fmla="*/ 236 h 266"/>
                  <a:gd name="T60" fmla="*/ 0 w 254"/>
                  <a:gd name="T61" fmla="*/ 228 h 266"/>
                  <a:gd name="T62" fmla="*/ 0 w 254"/>
                  <a:gd name="T63" fmla="*/ 228 h 26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54" h="266">
                    <a:moveTo>
                      <a:pt x="0" y="228"/>
                    </a:moveTo>
                    <a:lnTo>
                      <a:pt x="244" y="266"/>
                    </a:lnTo>
                    <a:lnTo>
                      <a:pt x="248" y="238"/>
                    </a:lnTo>
                    <a:lnTo>
                      <a:pt x="252" y="208"/>
                    </a:lnTo>
                    <a:lnTo>
                      <a:pt x="254" y="168"/>
                    </a:lnTo>
                    <a:lnTo>
                      <a:pt x="254" y="126"/>
                    </a:lnTo>
                    <a:lnTo>
                      <a:pt x="252" y="82"/>
                    </a:lnTo>
                    <a:lnTo>
                      <a:pt x="250" y="60"/>
                    </a:lnTo>
                    <a:lnTo>
                      <a:pt x="246" y="38"/>
                    </a:lnTo>
                    <a:lnTo>
                      <a:pt x="242" y="18"/>
                    </a:lnTo>
                    <a:lnTo>
                      <a:pt x="236" y="0"/>
                    </a:lnTo>
                    <a:lnTo>
                      <a:pt x="242" y="40"/>
                    </a:lnTo>
                    <a:lnTo>
                      <a:pt x="246" y="92"/>
                    </a:lnTo>
                    <a:lnTo>
                      <a:pt x="248" y="120"/>
                    </a:lnTo>
                    <a:lnTo>
                      <a:pt x="246" y="148"/>
                    </a:lnTo>
                    <a:lnTo>
                      <a:pt x="244" y="174"/>
                    </a:lnTo>
                    <a:lnTo>
                      <a:pt x="236" y="198"/>
                    </a:lnTo>
                    <a:lnTo>
                      <a:pt x="228" y="216"/>
                    </a:lnTo>
                    <a:lnTo>
                      <a:pt x="220" y="230"/>
                    </a:lnTo>
                    <a:lnTo>
                      <a:pt x="210" y="240"/>
                    </a:lnTo>
                    <a:lnTo>
                      <a:pt x="200" y="244"/>
                    </a:lnTo>
                    <a:lnTo>
                      <a:pt x="190" y="248"/>
                    </a:lnTo>
                    <a:lnTo>
                      <a:pt x="178" y="248"/>
                    </a:lnTo>
                    <a:lnTo>
                      <a:pt x="148" y="246"/>
                    </a:lnTo>
                    <a:lnTo>
                      <a:pt x="106" y="242"/>
                    </a:lnTo>
                    <a:lnTo>
                      <a:pt x="58" y="236"/>
                    </a:lnTo>
                    <a:lnTo>
                      <a:pt x="0" y="228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4" name="Freeform 659">
                <a:extLst>
                  <a:ext uri="{FF2B5EF4-FFF2-40B4-BE49-F238E27FC236}">
                    <a16:creationId xmlns:a16="http://schemas.microsoft.com/office/drawing/2014/main" id="{53474B0F-6212-41AF-9F66-030195700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2736"/>
                <a:ext cx="110" cy="104"/>
              </a:xfrm>
              <a:custGeom>
                <a:avLst/>
                <a:gdLst>
                  <a:gd name="T0" fmla="*/ 0 w 110"/>
                  <a:gd name="T1" fmla="*/ 16 h 104"/>
                  <a:gd name="T2" fmla="*/ 0 w 110"/>
                  <a:gd name="T3" fmla="*/ 16 h 104"/>
                  <a:gd name="T4" fmla="*/ 10 w 110"/>
                  <a:gd name="T5" fmla="*/ 12 h 104"/>
                  <a:gd name="T6" fmla="*/ 20 w 110"/>
                  <a:gd name="T7" fmla="*/ 10 h 104"/>
                  <a:gd name="T8" fmla="*/ 30 w 110"/>
                  <a:gd name="T9" fmla="*/ 14 h 104"/>
                  <a:gd name="T10" fmla="*/ 42 w 110"/>
                  <a:gd name="T11" fmla="*/ 22 h 104"/>
                  <a:gd name="T12" fmla="*/ 52 w 110"/>
                  <a:gd name="T13" fmla="*/ 34 h 104"/>
                  <a:gd name="T14" fmla="*/ 60 w 110"/>
                  <a:gd name="T15" fmla="*/ 50 h 104"/>
                  <a:gd name="T16" fmla="*/ 64 w 110"/>
                  <a:gd name="T17" fmla="*/ 70 h 104"/>
                  <a:gd name="T18" fmla="*/ 66 w 110"/>
                  <a:gd name="T19" fmla="*/ 94 h 104"/>
                  <a:gd name="T20" fmla="*/ 66 w 110"/>
                  <a:gd name="T21" fmla="*/ 94 h 104"/>
                  <a:gd name="T22" fmla="*/ 68 w 110"/>
                  <a:gd name="T23" fmla="*/ 96 h 104"/>
                  <a:gd name="T24" fmla="*/ 72 w 110"/>
                  <a:gd name="T25" fmla="*/ 98 h 104"/>
                  <a:gd name="T26" fmla="*/ 88 w 110"/>
                  <a:gd name="T27" fmla="*/ 100 h 104"/>
                  <a:gd name="T28" fmla="*/ 110 w 110"/>
                  <a:gd name="T29" fmla="*/ 104 h 104"/>
                  <a:gd name="T30" fmla="*/ 110 w 110"/>
                  <a:gd name="T31" fmla="*/ 104 h 104"/>
                  <a:gd name="T32" fmla="*/ 102 w 110"/>
                  <a:gd name="T33" fmla="*/ 100 h 104"/>
                  <a:gd name="T34" fmla="*/ 96 w 110"/>
                  <a:gd name="T35" fmla="*/ 96 h 104"/>
                  <a:gd name="T36" fmla="*/ 92 w 110"/>
                  <a:gd name="T37" fmla="*/ 92 h 104"/>
                  <a:gd name="T38" fmla="*/ 90 w 110"/>
                  <a:gd name="T39" fmla="*/ 86 h 104"/>
                  <a:gd name="T40" fmla="*/ 84 w 110"/>
                  <a:gd name="T41" fmla="*/ 70 h 104"/>
                  <a:gd name="T42" fmla="*/ 78 w 110"/>
                  <a:gd name="T43" fmla="*/ 44 h 104"/>
                  <a:gd name="T44" fmla="*/ 78 w 110"/>
                  <a:gd name="T45" fmla="*/ 44 h 104"/>
                  <a:gd name="T46" fmla="*/ 72 w 110"/>
                  <a:gd name="T47" fmla="*/ 30 h 104"/>
                  <a:gd name="T48" fmla="*/ 64 w 110"/>
                  <a:gd name="T49" fmla="*/ 18 h 104"/>
                  <a:gd name="T50" fmla="*/ 54 w 110"/>
                  <a:gd name="T51" fmla="*/ 10 h 104"/>
                  <a:gd name="T52" fmla="*/ 44 w 110"/>
                  <a:gd name="T53" fmla="*/ 4 h 104"/>
                  <a:gd name="T54" fmla="*/ 34 w 110"/>
                  <a:gd name="T55" fmla="*/ 0 h 104"/>
                  <a:gd name="T56" fmla="*/ 22 w 110"/>
                  <a:gd name="T57" fmla="*/ 2 h 104"/>
                  <a:gd name="T58" fmla="*/ 10 w 110"/>
                  <a:gd name="T59" fmla="*/ 6 h 104"/>
                  <a:gd name="T60" fmla="*/ 0 w 110"/>
                  <a:gd name="T61" fmla="*/ 16 h 104"/>
                  <a:gd name="T62" fmla="*/ 0 w 110"/>
                  <a:gd name="T63" fmla="*/ 16 h 10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0" h="104">
                    <a:moveTo>
                      <a:pt x="0" y="16"/>
                    </a:moveTo>
                    <a:lnTo>
                      <a:pt x="0" y="16"/>
                    </a:lnTo>
                    <a:lnTo>
                      <a:pt x="10" y="12"/>
                    </a:lnTo>
                    <a:lnTo>
                      <a:pt x="20" y="10"/>
                    </a:lnTo>
                    <a:lnTo>
                      <a:pt x="30" y="14"/>
                    </a:lnTo>
                    <a:lnTo>
                      <a:pt x="42" y="22"/>
                    </a:lnTo>
                    <a:lnTo>
                      <a:pt x="52" y="34"/>
                    </a:lnTo>
                    <a:lnTo>
                      <a:pt x="60" y="50"/>
                    </a:lnTo>
                    <a:lnTo>
                      <a:pt x="64" y="70"/>
                    </a:lnTo>
                    <a:lnTo>
                      <a:pt x="66" y="94"/>
                    </a:lnTo>
                    <a:lnTo>
                      <a:pt x="68" y="96"/>
                    </a:lnTo>
                    <a:lnTo>
                      <a:pt x="72" y="98"/>
                    </a:lnTo>
                    <a:lnTo>
                      <a:pt x="88" y="100"/>
                    </a:lnTo>
                    <a:lnTo>
                      <a:pt x="110" y="104"/>
                    </a:lnTo>
                    <a:lnTo>
                      <a:pt x="102" y="100"/>
                    </a:lnTo>
                    <a:lnTo>
                      <a:pt x="96" y="96"/>
                    </a:lnTo>
                    <a:lnTo>
                      <a:pt x="92" y="92"/>
                    </a:lnTo>
                    <a:lnTo>
                      <a:pt x="90" y="86"/>
                    </a:lnTo>
                    <a:lnTo>
                      <a:pt x="84" y="70"/>
                    </a:lnTo>
                    <a:lnTo>
                      <a:pt x="78" y="44"/>
                    </a:lnTo>
                    <a:lnTo>
                      <a:pt x="72" y="30"/>
                    </a:lnTo>
                    <a:lnTo>
                      <a:pt x="64" y="18"/>
                    </a:lnTo>
                    <a:lnTo>
                      <a:pt x="54" y="10"/>
                    </a:lnTo>
                    <a:lnTo>
                      <a:pt x="44" y="4"/>
                    </a:lnTo>
                    <a:lnTo>
                      <a:pt x="34" y="0"/>
                    </a:lnTo>
                    <a:lnTo>
                      <a:pt x="22" y="2"/>
                    </a:lnTo>
                    <a:lnTo>
                      <a:pt x="10" y="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5" name="Freeform 660">
                <a:extLst>
                  <a:ext uri="{FF2B5EF4-FFF2-40B4-BE49-F238E27FC236}">
                    <a16:creationId xmlns:a16="http://schemas.microsoft.com/office/drawing/2014/main" id="{45D3C17F-5F4B-4BB2-BC0D-78BA65C09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632"/>
                <a:ext cx="26" cy="28"/>
              </a:xfrm>
              <a:custGeom>
                <a:avLst/>
                <a:gdLst>
                  <a:gd name="T0" fmla="*/ 0 w 26"/>
                  <a:gd name="T1" fmla="*/ 24 h 28"/>
                  <a:gd name="T2" fmla="*/ 0 w 26"/>
                  <a:gd name="T3" fmla="*/ 24 h 28"/>
                  <a:gd name="T4" fmla="*/ 0 w 26"/>
                  <a:gd name="T5" fmla="*/ 26 h 28"/>
                  <a:gd name="T6" fmla="*/ 4 w 26"/>
                  <a:gd name="T7" fmla="*/ 28 h 28"/>
                  <a:gd name="T8" fmla="*/ 4 w 26"/>
                  <a:gd name="T9" fmla="*/ 28 h 28"/>
                  <a:gd name="T10" fmla="*/ 8 w 26"/>
                  <a:gd name="T11" fmla="*/ 26 h 28"/>
                  <a:gd name="T12" fmla="*/ 14 w 26"/>
                  <a:gd name="T13" fmla="*/ 20 h 28"/>
                  <a:gd name="T14" fmla="*/ 26 w 26"/>
                  <a:gd name="T15" fmla="*/ 8 h 28"/>
                  <a:gd name="T16" fmla="*/ 26 w 26"/>
                  <a:gd name="T17" fmla="*/ 8 h 28"/>
                  <a:gd name="T18" fmla="*/ 22 w 26"/>
                  <a:gd name="T19" fmla="*/ 2 h 28"/>
                  <a:gd name="T20" fmla="*/ 20 w 26"/>
                  <a:gd name="T21" fmla="*/ 0 h 28"/>
                  <a:gd name="T22" fmla="*/ 16 w 26"/>
                  <a:gd name="T23" fmla="*/ 2 h 28"/>
                  <a:gd name="T24" fmla="*/ 12 w 26"/>
                  <a:gd name="T25" fmla="*/ 6 h 28"/>
                  <a:gd name="T26" fmla="*/ 4 w 26"/>
                  <a:gd name="T27" fmla="*/ 26 h 28"/>
                  <a:gd name="T28" fmla="*/ 0 w 26"/>
                  <a:gd name="T29" fmla="*/ 24 h 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" h="28">
                    <a:moveTo>
                      <a:pt x="0" y="24"/>
                    </a:moveTo>
                    <a:lnTo>
                      <a:pt x="0" y="24"/>
                    </a:lnTo>
                    <a:lnTo>
                      <a:pt x="0" y="26"/>
                    </a:lnTo>
                    <a:lnTo>
                      <a:pt x="4" y="28"/>
                    </a:lnTo>
                    <a:lnTo>
                      <a:pt x="8" y="26"/>
                    </a:lnTo>
                    <a:lnTo>
                      <a:pt x="14" y="20"/>
                    </a:lnTo>
                    <a:lnTo>
                      <a:pt x="26" y="8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16" y="2"/>
                    </a:lnTo>
                    <a:lnTo>
                      <a:pt x="12" y="6"/>
                    </a:lnTo>
                    <a:lnTo>
                      <a:pt x="4" y="26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6" name="Freeform 661">
                <a:extLst>
                  <a:ext uri="{FF2B5EF4-FFF2-40B4-BE49-F238E27FC236}">
                    <a16:creationId xmlns:a16="http://schemas.microsoft.com/office/drawing/2014/main" id="{A6EC3B10-7061-48CE-AA12-6852BEFAE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632"/>
                <a:ext cx="26" cy="28"/>
              </a:xfrm>
              <a:custGeom>
                <a:avLst/>
                <a:gdLst>
                  <a:gd name="T0" fmla="*/ 0 w 26"/>
                  <a:gd name="T1" fmla="*/ 24 h 28"/>
                  <a:gd name="T2" fmla="*/ 0 w 26"/>
                  <a:gd name="T3" fmla="*/ 24 h 28"/>
                  <a:gd name="T4" fmla="*/ 0 w 26"/>
                  <a:gd name="T5" fmla="*/ 26 h 28"/>
                  <a:gd name="T6" fmla="*/ 4 w 26"/>
                  <a:gd name="T7" fmla="*/ 28 h 28"/>
                  <a:gd name="T8" fmla="*/ 4 w 26"/>
                  <a:gd name="T9" fmla="*/ 28 h 28"/>
                  <a:gd name="T10" fmla="*/ 8 w 26"/>
                  <a:gd name="T11" fmla="*/ 26 h 28"/>
                  <a:gd name="T12" fmla="*/ 14 w 26"/>
                  <a:gd name="T13" fmla="*/ 20 h 28"/>
                  <a:gd name="T14" fmla="*/ 26 w 26"/>
                  <a:gd name="T15" fmla="*/ 8 h 28"/>
                  <a:gd name="T16" fmla="*/ 26 w 26"/>
                  <a:gd name="T17" fmla="*/ 8 h 28"/>
                  <a:gd name="T18" fmla="*/ 22 w 26"/>
                  <a:gd name="T19" fmla="*/ 2 h 28"/>
                  <a:gd name="T20" fmla="*/ 20 w 26"/>
                  <a:gd name="T21" fmla="*/ 0 h 28"/>
                  <a:gd name="T22" fmla="*/ 16 w 26"/>
                  <a:gd name="T23" fmla="*/ 2 h 28"/>
                  <a:gd name="T24" fmla="*/ 12 w 26"/>
                  <a:gd name="T25" fmla="*/ 6 h 28"/>
                  <a:gd name="T26" fmla="*/ 4 w 26"/>
                  <a:gd name="T27" fmla="*/ 26 h 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" h="28">
                    <a:moveTo>
                      <a:pt x="0" y="24"/>
                    </a:moveTo>
                    <a:lnTo>
                      <a:pt x="0" y="24"/>
                    </a:lnTo>
                    <a:lnTo>
                      <a:pt x="0" y="26"/>
                    </a:lnTo>
                    <a:lnTo>
                      <a:pt x="4" y="28"/>
                    </a:lnTo>
                    <a:lnTo>
                      <a:pt x="8" y="26"/>
                    </a:lnTo>
                    <a:lnTo>
                      <a:pt x="14" y="20"/>
                    </a:lnTo>
                    <a:lnTo>
                      <a:pt x="26" y="8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16" y="2"/>
                    </a:lnTo>
                    <a:lnTo>
                      <a:pt x="12" y="6"/>
                    </a:lnTo>
                    <a:lnTo>
                      <a:pt x="4" y="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7" name="Freeform 662">
                <a:extLst>
                  <a:ext uri="{FF2B5EF4-FFF2-40B4-BE49-F238E27FC236}">
                    <a16:creationId xmlns:a16="http://schemas.microsoft.com/office/drawing/2014/main" id="{F8608E3E-F679-4527-BED5-D5C6B37EA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648"/>
                <a:ext cx="32" cy="36"/>
              </a:xfrm>
              <a:custGeom>
                <a:avLst/>
                <a:gdLst>
                  <a:gd name="T0" fmla="*/ 0 w 32"/>
                  <a:gd name="T1" fmla="*/ 18 h 36"/>
                  <a:gd name="T2" fmla="*/ 0 w 32"/>
                  <a:gd name="T3" fmla="*/ 18 h 36"/>
                  <a:gd name="T4" fmla="*/ 4 w 32"/>
                  <a:gd name="T5" fmla="*/ 20 h 36"/>
                  <a:gd name="T6" fmla="*/ 8 w 32"/>
                  <a:gd name="T7" fmla="*/ 24 h 36"/>
                  <a:gd name="T8" fmla="*/ 14 w 32"/>
                  <a:gd name="T9" fmla="*/ 30 h 36"/>
                  <a:gd name="T10" fmla="*/ 18 w 32"/>
                  <a:gd name="T11" fmla="*/ 34 h 36"/>
                  <a:gd name="T12" fmla="*/ 20 w 32"/>
                  <a:gd name="T13" fmla="*/ 36 h 36"/>
                  <a:gd name="T14" fmla="*/ 24 w 32"/>
                  <a:gd name="T15" fmla="*/ 36 h 36"/>
                  <a:gd name="T16" fmla="*/ 28 w 32"/>
                  <a:gd name="T17" fmla="*/ 34 h 36"/>
                  <a:gd name="T18" fmla="*/ 28 w 32"/>
                  <a:gd name="T19" fmla="*/ 34 h 36"/>
                  <a:gd name="T20" fmla="*/ 32 w 32"/>
                  <a:gd name="T21" fmla="*/ 30 h 36"/>
                  <a:gd name="T22" fmla="*/ 32 w 32"/>
                  <a:gd name="T23" fmla="*/ 26 h 36"/>
                  <a:gd name="T24" fmla="*/ 32 w 32"/>
                  <a:gd name="T25" fmla="*/ 22 h 36"/>
                  <a:gd name="T26" fmla="*/ 28 w 32"/>
                  <a:gd name="T27" fmla="*/ 18 h 36"/>
                  <a:gd name="T28" fmla="*/ 22 w 32"/>
                  <a:gd name="T29" fmla="*/ 8 h 36"/>
                  <a:gd name="T30" fmla="*/ 20 w 32"/>
                  <a:gd name="T31" fmla="*/ 4 h 36"/>
                  <a:gd name="T32" fmla="*/ 20 w 32"/>
                  <a:gd name="T33" fmla="*/ 0 h 36"/>
                  <a:gd name="T34" fmla="*/ 20 w 32"/>
                  <a:gd name="T35" fmla="*/ 0 h 36"/>
                  <a:gd name="T36" fmla="*/ 18 w 32"/>
                  <a:gd name="T37" fmla="*/ 6 h 36"/>
                  <a:gd name="T38" fmla="*/ 18 w 32"/>
                  <a:gd name="T39" fmla="*/ 10 h 36"/>
                  <a:gd name="T40" fmla="*/ 18 w 32"/>
                  <a:gd name="T41" fmla="*/ 14 h 36"/>
                  <a:gd name="T42" fmla="*/ 16 w 32"/>
                  <a:gd name="T43" fmla="*/ 20 h 36"/>
                  <a:gd name="T44" fmla="*/ 0 w 32"/>
                  <a:gd name="T45" fmla="*/ 18 h 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2" h="36">
                    <a:moveTo>
                      <a:pt x="0" y="18"/>
                    </a:moveTo>
                    <a:lnTo>
                      <a:pt x="0" y="18"/>
                    </a:lnTo>
                    <a:lnTo>
                      <a:pt x="4" y="20"/>
                    </a:lnTo>
                    <a:lnTo>
                      <a:pt x="8" y="24"/>
                    </a:lnTo>
                    <a:lnTo>
                      <a:pt x="14" y="30"/>
                    </a:lnTo>
                    <a:lnTo>
                      <a:pt x="18" y="34"/>
                    </a:lnTo>
                    <a:lnTo>
                      <a:pt x="20" y="36"/>
                    </a:lnTo>
                    <a:lnTo>
                      <a:pt x="24" y="36"/>
                    </a:lnTo>
                    <a:lnTo>
                      <a:pt x="28" y="34"/>
                    </a:lnTo>
                    <a:lnTo>
                      <a:pt x="32" y="30"/>
                    </a:lnTo>
                    <a:lnTo>
                      <a:pt x="32" y="26"/>
                    </a:lnTo>
                    <a:lnTo>
                      <a:pt x="32" y="22"/>
                    </a:lnTo>
                    <a:lnTo>
                      <a:pt x="28" y="18"/>
                    </a:lnTo>
                    <a:lnTo>
                      <a:pt x="22" y="8"/>
                    </a:lnTo>
                    <a:lnTo>
                      <a:pt x="20" y="4"/>
                    </a:lnTo>
                    <a:lnTo>
                      <a:pt x="20" y="0"/>
                    </a:lnTo>
                    <a:lnTo>
                      <a:pt x="18" y="6"/>
                    </a:lnTo>
                    <a:lnTo>
                      <a:pt x="18" y="10"/>
                    </a:lnTo>
                    <a:lnTo>
                      <a:pt x="18" y="14"/>
                    </a:lnTo>
                    <a:lnTo>
                      <a:pt x="16" y="2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8" name="Freeform 663">
                <a:extLst>
                  <a:ext uri="{FF2B5EF4-FFF2-40B4-BE49-F238E27FC236}">
                    <a16:creationId xmlns:a16="http://schemas.microsoft.com/office/drawing/2014/main" id="{57B15254-0F0C-4FDE-9DFD-CE13662F8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648"/>
                <a:ext cx="32" cy="36"/>
              </a:xfrm>
              <a:custGeom>
                <a:avLst/>
                <a:gdLst>
                  <a:gd name="T0" fmla="*/ 0 w 32"/>
                  <a:gd name="T1" fmla="*/ 18 h 36"/>
                  <a:gd name="T2" fmla="*/ 0 w 32"/>
                  <a:gd name="T3" fmla="*/ 18 h 36"/>
                  <a:gd name="T4" fmla="*/ 4 w 32"/>
                  <a:gd name="T5" fmla="*/ 20 h 36"/>
                  <a:gd name="T6" fmla="*/ 8 w 32"/>
                  <a:gd name="T7" fmla="*/ 24 h 36"/>
                  <a:gd name="T8" fmla="*/ 14 w 32"/>
                  <a:gd name="T9" fmla="*/ 30 h 36"/>
                  <a:gd name="T10" fmla="*/ 18 w 32"/>
                  <a:gd name="T11" fmla="*/ 34 h 36"/>
                  <a:gd name="T12" fmla="*/ 20 w 32"/>
                  <a:gd name="T13" fmla="*/ 36 h 36"/>
                  <a:gd name="T14" fmla="*/ 24 w 32"/>
                  <a:gd name="T15" fmla="*/ 36 h 36"/>
                  <a:gd name="T16" fmla="*/ 28 w 32"/>
                  <a:gd name="T17" fmla="*/ 34 h 36"/>
                  <a:gd name="T18" fmla="*/ 28 w 32"/>
                  <a:gd name="T19" fmla="*/ 34 h 36"/>
                  <a:gd name="T20" fmla="*/ 32 w 32"/>
                  <a:gd name="T21" fmla="*/ 30 h 36"/>
                  <a:gd name="T22" fmla="*/ 32 w 32"/>
                  <a:gd name="T23" fmla="*/ 26 h 36"/>
                  <a:gd name="T24" fmla="*/ 32 w 32"/>
                  <a:gd name="T25" fmla="*/ 22 h 36"/>
                  <a:gd name="T26" fmla="*/ 28 w 32"/>
                  <a:gd name="T27" fmla="*/ 18 h 36"/>
                  <a:gd name="T28" fmla="*/ 22 w 32"/>
                  <a:gd name="T29" fmla="*/ 8 h 36"/>
                  <a:gd name="T30" fmla="*/ 20 w 32"/>
                  <a:gd name="T31" fmla="*/ 4 h 36"/>
                  <a:gd name="T32" fmla="*/ 20 w 32"/>
                  <a:gd name="T33" fmla="*/ 0 h 36"/>
                  <a:gd name="T34" fmla="*/ 20 w 32"/>
                  <a:gd name="T35" fmla="*/ 0 h 36"/>
                  <a:gd name="T36" fmla="*/ 18 w 32"/>
                  <a:gd name="T37" fmla="*/ 6 h 36"/>
                  <a:gd name="T38" fmla="*/ 18 w 32"/>
                  <a:gd name="T39" fmla="*/ 10 h 36"/>
                  <a:gd name="T40" fmla="*/ 18 w 32"/>
                  <a:gd name="T41" fmla="*/ 14 h 36"/>
                  <a:gd name="T42" fmla="*/ 16 w 32"/>
                  <a:gd name="T43" fmla="*/ 20 h 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6">
                    <a:moveTo>
                      <a:pt x="0" y="18"/>
                    </a:moveTo>
                    <a:lnTo>
                      <a:pt x="0" y="18"/>
                    </a:lnTo>
                    <a:lnTo>
                      <a:pt x="4" y="20"/>
                    </a:lnTo>
                    <a:lnTo>
                      <a:pt x="8" y="24"/>
                    </a:lnTo>
                    <a:lnTo>
                      <a:pt x="14" y="30"/>
                    </a:lnTo>
                    <a:lnTo>
                      <a:pt x="18" y="34"/>
                    </a:lnTo>
                    <a:lnTo>
                      <a:pt x="20" y="36"/>
                    </a:lnTo>
                    <a:lnTo>
                      <a:pt x="24" y="36"/>
                    </a:lnTo>
                    <a:lnTo>
                      <a:pt x="28" y="34"/>
                    </a:lnTo>
                    <a:lnTo>
                      <a:pt x="32" y="30"/>
                    </a:lnTo>
                    <a:lnTo>
                      <a:pt x="32" y="26"/>
                    </a:lnTo>
                    <a:lnTo>
                      <a:pt x="32" y="22"/>
                    </a:lnTo>
                    <a:lnTo>
                      <a:pt x="28" y="18"/>
                    </a:lnTo>
                    <a:lnTo>
                      <a:pt x="22" y="8"/>
                    </a:lnTo>
                    <a:lnTo>
                      <a:pt x="20" y="4"/>
                    </a:lnTo>
                    <a:lnTo>
                      <a:pt x="20" y="0"/>
                    </a:lnTo>
                    <a:lnTo>
                      <a:pt x="18" y="6"/>
                    </a:lnTo>
                    <a:lnTo>
                      <a:pt x="18" y="10"/>
                    </a:lnTo>
                    <a:lnTo>
                      <a:pt x="18" y="14"/>
                    </a:lnTo>
                    <a:lnTo>
                      <a:pt x="16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9" name="Freeform 664">
                <a:extLst>
                  <a:ext uri="{FF2B5EF4-FFF2-40B4-BE49-F238E27FC236}">
                    <a16:creationId xmlns:a16="http://schemas.microsoft.com/office/drawing/2014/main" id="{CC455351-8C02-452A-A20B-B6894E44A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530"/>
                <a:ext cx="36" cy="16"/>
              </a:xfrm>
              <a:custGeom>
                <a:avLst/>
                <a:gdLst>
                  <a:gd name="T0" fmla="*/ 0 w 36"/>
                  <a:gd name="T1" fmla="*/ 6 h 16"/>
                  <a:gd name="T2" fmla="*/ 0 w 36"/>
                  <a:gd name="T3" fmla="*/ 6 h 16"/>
                  <a:gd name="T4" fmla="*/ 2 w 36"/>
                  <a:gd name="T5" fmla="*/ 14 h 16"/>
                  <a:gd name="T6" fmla="*/ 4 w 36"/>
                  <a:gd name="T7" fmla="*/ 16 h 16"/>
                  <a:gd name="T8" fmla="*/ 8 w 36"/>
                  <a:gd name="T9" fmla="*/ 16 h 16"/>
                  <a:gd name="T10" fmla="*/ 14 w 36"/>
                  <a:gd name="T11" fmla="*/ 12 h 16"/>
                  <a:gd name="T12" fmla="*/ 14 w 36"/>
                  <a:gd name="T13" fmla="*/ 12 h 16"/>
                  <a:gd name="T14" fmla="*/ 18 w 36"/>
                  <a:gd name="T15" fmla="*/ 8 h 16"/>
                  <a:gd name="T16" fmla="*/ 24 w 36"/>
                  <a:gd name="T17" fmla="*/ 2 h 16"/>
                  <a:gd name="T18" fmla="*/ 24 w 36"/>
                  <a:gd name="T19" fmla="*/ 2 h 16"/>
                  <a:gd name="T20" fmla="*/ 30 w 36"/>
                  <a:gd name="T21" fmla="*/ 0 h 16"/>
                  <a:gd name="T22" fmla="*/ 36 w 36"/>
                  <a:gd name="T23" fmla="*/ 0 h 16"/>
                  <a:gd name="T24" fmla="*/ 0 w 36"/>
                  <a:gd name="T25" fmla="*/ 6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16">
                    <a:moveTo>
                      <a:pt x="0" y="6"/>
                    </a:moveTo>
                    <a:lnTo>
                      <a:pt x="0" y="6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4" y="12"/>
                    </a:lnTo>
                    <a:lnTo>
                      <a:pt x="18" y="8"/>
                    </a:lnTo>
                    <a:lnTo>
                      <a:pt x="24" y="2"/>
                    </a:lnTo>
                    <a:lnTo>
                      <a:pt x="30" y="0"/>
                    </a:lnTo>
                    <a:lnTo>
                      <a:pt x="36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0" name="Freeform 665">
                <a:extLst>
                  <a:ext uri="{FF2B5EF4-FFF2-40B4-BE49-F238E27FC236}">
                    <a16:creationId xmlns:a16="http://schemas.microsoft.com/office/drawing/2014/main" id="{5882BAC0-C691-4A0E-A045-C9C230AFE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530"/>
                <a:ext cx="36" cy="16"/>
              </a:xfrm>
              <a:custGeom>
                <a:avLst/>
                <a:gdLst>
                  <a:gd name="T0" fmla="*/ 0 w 36"/>
                  <a:gd name="T1" fmla="*/ 6 h 16"/>
                  <a:gd name="T2" fmla="*/ 0 w 36"/>
                  <a:gd name="T3" fmla="*/ 6 h 16"/>
                  <a:gd name="T4" fmla="*/ 2 w 36"/>
                  <a:gd name="T5" fmla="*/ 14 h 16"/>
                  <a:gd name="T6" fmla="*/ 4 w 36"/>
                  <a:gd name="T7" fmla="*/ 16 h 16"/>
                  <a:gd name="T8" fmla="*/ 8 w 36"/>
                  <a:gd name="T9" fmla="*/ 16 h 16"/>
                  <a:gd name="T10" fmla="*/ 14 w 36"/>
                  <a:gd name="T11" fmla="*/ 12 h 16"/>
                  <a:gd name="T12" fmla="*/ 14 w 36"/>
                  <a:gd name="T13" fmla="*/ 12 h 16"/>
                  <a:gd name="T14" fmla="*/ 18 w 36"/>
                  <a:gd name="T15" fmla="*/ 8 h 16"/>
                  <a:gd name="T16" fmla="*/ 24 w 36"/>
                  <a:gd name="T17" fmla="*/ 2 h 16"/>
                  <a:gd name="T18" fmla="*/ 24 w 36"/>
                  <a:gd name="T19" fmla="*/ 2 h 16"/>
                  <a:gd name="T20" fmla="*/ 30 w 36"/>
                  <a:gd name="T21" fmla="*/ 0 h 16"/>
                  <a:gd name="T22" fmla="*/ 36 w 36"/>
                  <a:gd name="T23" fmla="*/ 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" h="16">
                    <a:moveTo>
                      <a:pt x="0" y="6"/>
                    </a:moveTo>
                    <a:lnTo>
                      <a:pt x="0" y="6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4" y="12"/>
                    </a:lnTo>
                    <a:lnTo>
                      <a:pt x="18" y="8"/>
                    </a:lnTo>
                    <a:lnTo>
                      <a:pt x="24" y="2"/>
                    </a:lnTo>
                    <a:lnTo>
                      <a:pt x="30" y="0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1" name="Freeform 666">
                <a:extLst>
                  <a:ext uri="{FF2B5EF4-FFF2-40B4-BE49-F238E27FC236}">
                    <a16:creationId xmlns:a16="http://schemas.microsoft.com/office/drawing/2014/main" id="{F799C466-B57E-4BFE-9E6C-59BF3ACEC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334"/>
                <a:ext cx="52" cy="62"/>
              </a:xfrm>
              <a:custGeom>
                <a:avLst/>
                <a:gdLst>
                  <a:gd name="T0" fmla="*/ 0 w 52"/>
                  <a:gd name="T1" fmla="*/ 46 h 62"/>
                  <a:gd name="T2" fmla="*/ 0 w 52"/>
                  <a:gd name="T3" fmla="*/ 46 h 62"/>
                  <a:gd name="T4" fmla="*/ 8 w 52"/>
                  <a:gd name="T5" fmla="*/ 48 h 62"/>
                  <a:gd name="T6" fmla="*/ 12 w 52"/>
                  <a:gd name="T7" fmla="*/ 48 h 62"/>
                  <a:gd name="T8" fmla="*/ 16 w 52"/>
                  <a:gd name="T9" fmla="*/ 46 h 62"/>
                  <a:gd name="T10" fmla="*/ 20 w 52"/>
                  <a:gd name="T11" fmla="*/ 40 h 62"/>
                  <a:gd name="T12" fmla="*/ 22 w 52"/>
                  <a:gd name="T13" fmla="*/ 30 h 62"/>
                  <a:gd name="T14" fmla="*/ 26 w 52"/>
                  <a:gd name="T15" fmla="*/ 12 h 62"/>
                  <a:gd name="T16" fmla="*/ 28 w 52"/>
                  <a:gd name="T17" fmla="*/ 4 h 62"/>
                  <a:gd name="T18" fmla="*/ 30 w 52"/>
                  <a:gd name="T19" fmla="*/ 0 h 62"/>
                  <a:gd name="T20" fmla="*/ 30 w 52"/>
                  <a:gd name="T21" fmla="*/ 0 h 62"/>
                  <a:gd name="T22" fmla="*/ 40 w 52"/>
                  <a:gd name="T23" fmla="*/ 4 h 62"/>
                  <a:gd name="T24" fmla="*/ 46 w 52"/>
                  <a:gd name="T25" fmla="*/ 6 h 62"/>
                  <a:gd name="T26" fmla="*/ 52 w 52"/>
                  <a:gd name="T27" fmla="*/ 6 h 62"/>
                  <a:gd name="T28" fmla="*/ 52 w 52"/>
                  <a:gd name="T29" fmla="*/ 6 h 62"/>
                  <a:gd name="T30" fmla="*/ 46 w 52"/>
                  <a:gd name="T31" fmla="*/ 14 h 62"/>
                  <a:gd name="T32" fmla="*/ 42 w 52"/>
                  <a:gd name="T33" fmla="*/ 20 h 62"/>
                  <a:gd name="T34" fmla="*/ 36 w 52"/>
                  <a:gd name="T35" fmla="*/ 34 h 62"/>
                  <a:gd name="T36" fmla="*/ 36 w 52"/>
                  <a:gd name="T37" fmla="*/ 34 h 62"/>
                  <a:gd name="T38" fmla="*/ 30 w 52"/>
                  <a:gd name="T39" fmla="*/ 42 h 62"/>
                  <a:gd name="T40" fmla="*/ 24 w 52"/>
                  <a:gd name="T41" fmla="*/ 48 h 62"/>
                  <a:gd name="T42" fmla="*/ 16 w 52"/>
                  <a:gd name="T43" fmla="*/ 54 h 62"/>
                  <a:gd name="T44" fmla="*/ 10 w 52"/>
                  <a:gd name="T45" fmla="*/ 62 h 62"/>
                  <a:gd name="T46" fmla="*/ 0 w 52"/>
                  <a:gd name="T47" fmla="*/ 46 h 6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2" h="62">
                    <a:moveTo>
                      <a:pt x="0" y="46"/>
                    </a:moveTo>
                    <a:lnTo>
                      <a:pt x="0" y="46"/>
                    </a:lnTo>
                    <a:lnTo>
                      <a:pt x="8" y="48"/>
                    </a:lnTo>
                    <a:lnTo>
                      <a:pt x="12" y="48"/>
                    </a:lnTo>
                    <a:lnTo>
                      <a:pt x="16" y="46"/>
                    </a:lnTo>
                    <a:lnTo>
                      <a:pt x="20" y="40"/>
                    </a:lnTo>
                    <a:lnTo>
                      <a:pt x="22" y="30"/>
                    </a:lnTo>
                    <a:lnTo>
                      <a:pt x="26" y="12"/>
                    </a:lnTo>
                    <a:lnTo>
                      <a:pt x="28" y="4"/>
                    </a:lnTo>
                    <a:lnTo>
                      <a:pt x="30" y="0"/>
                    </a:lnTo>
                    <a:lnTo>
                      <a:pt x="40" y="4"/>
                    </a:lnTo>
                    <a:lnTo>
                      <a:pt x="46" y="6"/>
                    </a:lnTo>
                    <a:lnTo>
                      <a:pt x="52" y="6"/>
                    </a:lnTo>
                    <a:lnTo>
                      <a:pt x="46" y="14"/>
                    </a:lnTo>
                    <a:lnTo>
                      <a:pt x="42" y="20"/>
                    </a:lnTo>
                    <a:lnTo>
                      <a:pt x="36" y="34"/>
                    </a:lnTo>
                    <a:lnTo>
                      <a:pt x="30" y="42"/>
                    </a:lnTo>
                    <a:lnTo>
                      <a:pt x="24" y="48"/>
                    </a:lnTo>
                    <a:lnTo>
                      <a:pt x="16" y="54"/>
                    </a:lnTo>
                    <a:lnTo>
                      <a:pt x="10" y="6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2" name="Freeform 667">
                <a:extLst>
                  <a:ext uri="{FF2B5EF4-FFF2-40B4-BE49-F238E27FC236}">
                    <a16:creationId xmlns:a16="http://schemas.microsoft.com/office/drawing/2014/main" id="{753BA78D-A24B-460E-A08F-4A3A260F5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334"/>
                <a:ext cx="52" cy="62"/>
              </a:xfrm>
              <a:custGeom>
                <a:avLst/>
                <a:gdLst>
                  <a:gd name="T0" fmla="*/ 0 w 52"/>
                  <a:gd name="T1" fmla="*/ 46 h 62"/>
                  <a:gd name="T2" fmla="*/ 0 w 52"/>
                  <a:gd name="T3" fmla="*/ 46 h 62"/>
                  <a:gd name="T4" fmla="*/ 8 w 52"/>
                  <a:gd name="T5" fmla="*/ 48 h 62"/>
                  <a:gd name="T6" fmla="*/ 12 w 52"/>
                  <a:gd name="T7" fmla="*/ 48 h 62"/>
                  <a:gd name="T8" fmla="*/ 16 w 52"/>
                  <a:gd name="T9" fmla="*/ 46 h 62"/>
                  <a:gd name="T10" fmla="*/ 20 w 52"/>
                  <a:gd name="T11" fmla="*/ 40 h 62"/>
                  <a:gd name="T12" fmla="*/ 22 w 52"/>
                  <a:gd name="T13" fmla="*/ 30 h 62"/>
                  <a:gd name="T14" fmla="*/ 26 w 52"/>
                  <a:gd name="T15" fmla="*/ 12 h 62"/>
                  <a:gd name="T16" fmla="*/ 28 w 52"/>
                  <a:gd name="T17" fmla="*/ 4 h 62"/>
                  <a:gd name="T18" fmla="*/ 30 w 52"/>
                  <a:gd name="T19" fmla="*/ 0 h 62"/>
                  <a:gd name="T20" fmla="*/ 30 w 52"/>
                  <a:gd name="T21" fmla="*/ 0 h 62"/>
                  <a:gd name="T22" fmla="*/ 40 w 52"/>
                  <a:gd name="T23" fmla="*/ 4 h 62"/>
                  <a:gd name="T24" fmla="*/ 46 w 52"/>
                  <a:gd name="T25" fmla="*/ 6 h 62"/>
                  <a:gd name="T26" fmla="*/ 52 w 52"/>
                  <a:gd name="T27" fmla="*/ 6 h 62"/>
                  <a:gd name="T28" fmla="*/ 52 w 52"/>
                  <a:gd name="T29" fmla="*/ 6 h 62"/>
                  <a:gd name="T30" fmla="*/ 46 w 52"/>
                  <a:gd name="T31" fmla="*/ 14 h 62"/>
                  <a:gd name="T32" fmla="*/ 42 w 52"/>
                  <a:gd name="T33" fmla="*/ 20 h 62"/>
                  <a:gd name="T34" fmla="*/ 36 w 52"/>
                  <a:gd name="T35" fmla="*/ 34 h 62"/>
                  <a:gd name="T36" fmla="*/ 36 w 52"/>
                  <a:gd name="T37" fmla="*/ 34 h 62"/>
                  <a:gd name="T38" fmla="*/ 30 w 52"/>
                  <a:gd name="T39" fmla="*/ 42 h 62"/>
                  <a:gd name="T40" fmla="*/ 24 w 52"/>
                  <a:gd name="T41" fmla="*/ 48 h 62"/>
                  <a:gd name="T42" fmla="*/ 16 w 52"/>
                  <a:gd name="T43" fmla="*/ 54 h 62"/>
                  <a:gd name="T44" fmla="*/ 10 w 52"/>
                  <a:gd name="T45" fmla="*/ 62 h 6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2" h="62">
                    <a:moveTo>
                      <a:pt x="0" y="46"/>
                    </a:moveTo>
                    <a:lnTo>
                      <a:pt x="0" y="46"/>
                    </a:lnTo>
                    <a:lnTo>
                      <a:pt x="8" y="48"/>
                    </a:lnTo>
                    <a:lnTo>
                      <a:pt x="12" y="48"/>
                    </a:lnTo>
                    <a:lnTo>
                      <a:pt x="16" y="46"/>
                    </a:lnTo>
                    <a:lnTo>
                      <a:pt x="20" y="40"/>
                    </a:lnTo>
                    <a:lnTo>
                      <a:pt x="22" y="30"/>
                    </a:lnTo>
                    <a:lnTo>
                      <a:pt x="26" y="12"/>
                    </a:lnTo>
                    <a:lnTo>
                      <a:pt x="28" y="4"/>
                    </a:lnTo>
                    <a:lnTo>
                      <a:pt x="30" y="0"/>
                    </a:lnTo>
                    <a:lnTo>
                      <a:pt x="40" y="4"/>
                    </a:lnTo>
                    <a:lnTo>
                      <a:pt x="46" y="6"/>
                    </a:lnTo>
                    <a:lnTo>
                      <a:pt x="52" y="6"/>
                    </a:lnTo>
                    <a:lnTo>
                      <a:pt x="46" y="14"/>
                    </a:lnTo>
                    <a:lnTo>
                      <a:pt x="42" y="20"/>
                    </a:lnTo>
                    <a:lnTo>
                      <a:pt x="36" y="34"/>
                    </a:lnTo>
                    <a:lnTo>
                      <a:pt x="30" y="42"/>
                    </a:lnTo>
                    <a:lnTo>
                      <a:pt x="24" y="48"/>
                    </a:lnTo>
                    <a:lnTo>
                      <a:pt x="16" y="54"/>
                    </a:lnTo>
                    <a:lnTo>
                      <a:pt x="10" y="6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3" name="Freeform 668">
                <a:extLst>
                  <a:ext uri="{FF2B5EF4-FFF2-40B4-BE49-F238E27FC236}">
                    <a16:creationId xmlns:a16="http://schemas.microsoft.com/office/drawing/2014/main" id="{76008E62-F000-4BA8-A364-B5B6AE217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18"/>
                <a:ext cx="82" cy="94"/>
              </a:xfrm>
              <a:custGeom>
                <a:avLst/>
                <a:gdLst>
                  <a:gd name="T0" fmla="*/ 0 w 82"/>
                  <a:gd name="T1" fmla="*/ 94 h 94"/>
                  <a:gd name="T2" fmla="*/ 0 w 82"/>
                  <a:gd name="T3" fmla="*/ 94 h 94"/>
                  <a:gd name="T4" fmla="*/ 4 w 82"/>
                  <a:gd name="T5" fmla="*/ 88 h 94"/>
                  <a:gd name="T6" fmla="*/ 6 w 82"/>
                  <a:gd name="T7" fmla="*/ 84 h 94"/>
                  <a:gd name="T8" fmla="*/ 6 w 82"/>
                  <a:gd name="T9" fmla="*/ 78 h 94"/>
                  <a:gd name="T10" fmla="*/ 4 w 82"/>
                  <a:gd name="T11" fmla="*/ 72 h 94"/>
                  <a:gd name="T12" fmla="*/ 4 w 82"/>
                  <a:gd name="T13" fmla="*/ 72 h 94"/>
                  <a:gd name="T14" fmla="*/ 12 w 82"/>
                  <a:gd name="T15" fmla="*/ 72 h 94"/>
                  <a:gd name="T16" fmla="*/ 20 w 82"/>
                  <a:gd name="T17" fmla="*/ 70 h 94"/>
                  <a:gd name="T18" fmla="*/ 28 w 82"/>
                  <a:gd name="T19" fmla="*/ 66 h 94"/>
                  <a:gd name="T20" fmla="*/ 34 w 82"/>
                  <a:gd name="T21" fmla="*/ 58 h 94"/>
                  <a:gd name="T22" fmla="*/ 38 w 82"/>
                  <a:gd name="T23" fmla="*/ 50 h 94"/>
                  <a:gd name="T24" fmla="*/ 40 w 82"/>
                  <a:gd name="T25" fmla="*/ 42 h 94"/>
                  <a:gd name="T26" fmla="*/ 42 w 82"/>
                  <a:gd name="T27" fmla="*/ 34 h 94"/>
                  <a:gd name="T28" fmla="*/ 42 w 82"/>
                  <a:gd name="T29" fmla="*/ 26 h 94"/>
                  <a:gd name="T30" fmla="*/ 42 w 82"/>
                  <a:gd name="T31" fmla="*/ 26 h 94"/>
                  <a:gd name="T32" fmla="*/ 38 w 82"/>
                  <a:gd name="T33" fmla="*/ 18 h 94"/>
                  <a:gd name="T34" fmla="*/ 34 w 82"/>
                  <a:gd name="T35" fmla="*/ 12 h 94"/>
                  <a:gd name="T36" fmla="*/ 32 w 82"/>
                  <a:gd name="T37" fmla="*/ 8 h 94"/>
                  <a:gd name="T38" fmla="*/ 34 w 82"/>
                  <a:gd name="T39" fmla="*/ 6 h 94"/>
                  <a:gd name="T40" fmla="*/ 36 w 82"/>
                  <a:gd name="T41" fmla="*/ 2 h 94"/>
                  <a:gd name="T42" fmla="*/ 40 w 82"/>
                  <a:gd name="T43" fmla="*/ 0 h 94"/>
                  <a:gd name="T44" fmla="*/ 40 w 82"/>
                  <a:gd name="T45" fmla="*/ 0 h 94"/>
                  <a:gd name="T46" fmla="*/ 44 w 82"/>
                  <a:gd name="T47" fmla="*/ 0 h 94"/>
                  <a:gd name="T48" fmla="*/ 50 w 82"/>
                  <a:gd name="T49" fmla="*/ 0 h 94"/>
                  <a:gd name="T50" fmla="*/ 60 w 82"/>
                  <a:gd name="T51" fmla="*/ 6 h 94"/>
                  <a:gd name="T52" fmla="*/ 72 w 82"/>
                  <a:gd name="T53" fmla="*/ 12 h 94"/>
                  <a:gd name="T54" fmla="*/ 82 w 82"/>
                  <a:gd name="T55" fmla="*/ 16 h 94"/>
                  <a:gd name="T56" fmla="*/ 82 w 82"/>
                  <a:gd name="T57" fmla="*/ 16 h 94"/>
                  <a:gd name="T58" fmla="*/ 74 w 82"/>
                  <a:gd name="T59" fmla="*/ 14 h 94"/>
                  <a:gd name="T60" fmla="*/ 64 w 82"/>
                  <a:gd name="T61" fmla="*/ 12 h 94"/>
                  <a:gd name="T62" fmla="*/ 58 w 82"/>
                  <a:gd name="T63" fmla="*/ 14 h 94"/>
                  <a:gd name="T64" fmla="*/ 56 w 82"/>
                  <a:gd name="T65" fmla="*/ 18 h 94"/>
                  <a:gd name="T66" fmla="*/ 54 w 82"/>
                  <a:gd name="T67" fmla="*/ 20 h 94"/>
                  <a:gd name="T68" fmla="*/ 54 w 82"/>
                  <a:gd name="T69" fmla="*/ 20 h 94"/>
                  <a:gd name="T70" fmla="*/ 54 w 82"/>
                  <a:gd name="T71" fmla="*/ 28 h 94"/>
                  <a:gd name="T72" fmla="*/ 56 w 82"/>
                  <a:gd name="T73" fmla="*/ 36 h 94"/>
                  <a:gd name="T74" fmla="*/ 60 w 82"/>
                  <a:gd name="T75" fmla="*/ 44 h 94"/>
                  <a:gd name="T76" fmla="*/ 58 w 82"/>
                  <a:gd name="T77" fmla="*/ 54 h 94"/>
                  <a:gd name="T78" fmla="*/ 58 w 82"/>
                  <a:gd name="T79" fmla="*/ 54 h 94"/>
                  <a:gd name="T80" fmla="*/ 54 w 82"/>
                  <a:gd name="T81" fmla="*/ 62 h 94"/>
                  <a:gd name="T82" fmla="*/ 48 w 82"/>
                  <a:gd name="T83" fmla="*/ 68 h 94"/>
                  <a:gd name="T84" fmla="*/ 42 w 82"/>
                  <a:gd name="T85" fmla="*/ 72 h 94"/>
                  <a:gd name="T86" fmla="*/ 34 w 82"/>
                  <a:gd name="T87" fmla="*/ 76 h 94"/>
                  <a:gd name="T88" fmla="*/ 34 w 82"/>
                  <a:gd name="T89" fmla="*/ 76 h 94"/>
                  <a:gd name="T90" fmla="*/ 22 w 82"/>
                  <a:gd name="T91" fmla="*/ 84 h 94"/>
                  <a:gd name="T92" fmla="*/ 16 w 82"/>
                  <a:gd name="T93" fmla="*/ 86 h 94"/>
                  <a:gd name="T94" fmla="*/ 8 w 82"/>
                  <a:gd name="T95" fmla="*/ 86 h 94"/>
                  <a:gd name="T96" fmla="*/ 0 w 82"/>
                  <a:gd name="T97" fmla="*/ 94 h 9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2" h="94">
                    <a:moveTo>
                      <a:pt x="0" y="94"/>
                    </a:moveTo>
                    <a:lnTo>
                      <a:pt x="0" y="94"/>
                    </a:lnTo>
                    <a:lnTo>
                      <a:pt x="4" y="88"/>
                    </a:lnTo>
                    <a:lnTo>
                      <a:pt x="6" y="84"/>
                    </a:lnTo>
                    <a:lnTo>
                      <a:pt x="6" y="78"/>
                    </a:lnTo>
                    <a:lnTo>
                      <a:pt x="4" y="72"/>
                    </a:lnTo>
                    <a:lnTo>
                      <a:pt x="12" y="72"/>
                    </a:lnTo>
                    <a:lnTo>
                      <a:pt x="20" y="70"/>
                    </a:lnTo>
                    <a:lnTo>
                      <a:pt x="28" y="66"/>
                    </a:lnTo>
                    <a:lnTo>
                      <a:pt x="34" y="58"/>
                    </a:lnTo>
                    <a:lnTo>
                      <a:pt x="38" y="50"/>
                    </a:lnTo>
                    <a:lnTo>
                      <a:pt x="40" y="42"/>
                    </a:lnTo>
                    <a:lnTo>
                      <a:pt x="42" y="34"/>
                    </a:lnTo>
                    <a:lnTo>
                      <a:pt x="42" y="26"/>
                    </a:lnTo>
                    <a:lnTo>
                      <a:pt x="38" y="18"/>
                    </a:lnTo>
                    <a:lnTo>
                      <a:pt x="34" y="12"/>
                    </a:lnTo>
                    <a:lnTo>
                      <a:pt x="32" y="8"/>
                    </a:lnTo>
                    <a:lnTo>
                      <a:pt x="34" y="6"/>
                    </a:lnTo>
                    <a:lnTo>
                      <a:pt x="36" y="2"/>
                    </a:lnTo>
                    <a:lnTo>
                      <a:pt x="40" y="0"/>
                    </a:lnTo>
                    <a:lnTo>
                      <a:pt x="44" y="0"/>
                    </a:lnTo>
                    <a:lnTo>
                      <a:pt x="50" y="0"/>
                    </a:lnTo>
                    <a:lnTo>
                      <a:pt x="60" y="6"/>
                    </a:lnTo>
                    <a:lnTo>
                      <a:pt x="72" y="12"/>
                    </a:lnTo>
                    <a:lnTo>
                      <a:pt x="82" y="16"/>
                    </a:lnTo>
                    <a:lnTo>
                      <a:pt x="74" y="14"/>
                    </a:lnTo>
                    <a:lnTo>
                      <a:pt x="64" y="12"/>
                    </a:lnTo>
                    <a:lnTo>
                      <a:pt x="58" y="14"/>
                    </a:lnTo>
                    <a:lnTo>
                      <a:pt x="56" y="18"/>
                    </a:lnTo>
                    <a:lnTo>
                      <a:pt x="54" y="20"/>
                    </a:lnTo>
                    <a:lnTo>
                      <a:pt x="54" y="28"/>
                    </a:lnTo>
                    <a:lnTo>
                      <a:pt x="56" y="36"/>
                    </a:lnTo>
                    <a:lnTo>
                      <a:pt x="60" y="44"/>
                    </a:lnTo>
                    <a:lnTo>
                      <a:pt x="58" y="54"/>
                    </a:lnTo>
                    <a:lnTo>
                      <a:pt x="54" y="62"/>
                    </a:lnTo>
                    <a:lnTo>
                      <a:pt x="48" y="68"/>
                    </a:lnTo>
                    <a:lnTo>
                      <a:pt x="42" y="72"/>
                    </a:lnTo>
                    <a:lnTo>
                      <a:pt x="34" y="76"/>
                    </a:lnTo>
                    <a:lnTo>
                      <a:pt x="22" y="84"/>
                    </a:lnTo>
                    <a:lnTo>
                      <a:pt x="16" y="86"/>
                    </a:lnTo>
                    <a:lnTo>
                      <a:pt x="8" y="86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4" name="Freeform 669">
                <a:extLst>
                  <a:ext uri="{FF2B5EF4-FFF2-40B4-BE49-F238E27FC236}">
                    <a16:creationId xmlns:a16="http://schemas.microsoft.com/office/drawing/2014/main" id="{B72E93C4-8903-4B65-9702-FBF291E00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18"/>
                <a:ext cx="82" cy="94"/>
              </a:xfrm>
              <a:custGeom>
                <a:avLst/>
                <a:gdLst>
                  <a:gd name="T0" fmla="*/ 0 w 82"/>
                  <a:gd name="T1" fmla="*/ 94 h 94"/>
                  <a:gd name="T2" fmla="*/ 0 w 82"/>
                  <a:gd name="T3" fmla="*/ 94 h 94"/>
                  <a:gd name="T4" fmla="*/ 4 w 82"/>
                  <a:gd name="T5" fmla="*/ 88 h 94"/>
                  <a:gd name="T6" fmla="*/ 6 w 82"/>
                  <a:gd name="T7" fmla="*/ 84 h 94"/>
                  <a:gd name="T8" fmla="*/ 6 w 82"/>
                  <a:gd name="T9" fmla="*/ 78 h 94"/>
                  <a:gd name="T10" fmla="*/ 4 w 82"/>
                  <a:gd name="T11" fmla="*/ 72 h 94"/>
                  <a:gd name="T12" fmla="*/ 4 w 82"/>
                  <a:gd name="T13" fmla="*/ 72 h 94"/>
                  <a:gd name="T14" fmla="*/ 12 w 82"/>
                  <a:gd name="T15" fmla="*/ 72 h 94"/>
                  <a:gd name="T16" fmla="*/ 20 w 82"/>
                  <a:gd name="T17" fmla="*/ 70 h 94"/>
                  <a:gd name="T18" fmla="*/ 28 w 82"/>
                  <a:gd name="T19" fmla="*/ 66 h 94"/>
                  <a:gd name="T20" fmla="*/ 34 w 82"/>
                  <a:gd name="T21" fmla="*/ 58 h 94"/>
                  <a:gd name="T22" fmla="*/ 38 w 82"/>
                  <a:gd name="T23" fmla="*/ 50 h 94"/>
                  <a:gd name="T24" fmla="*/ 40 w 82"/>
                  <a:gd name="T25" fmla="*/ 42 h 94"/>
                  <a:gd name="T26" fmla="*/ 42 w 82"/>
                  <a:gd name="T27" fmla="*/ 34 h 94"/>
                  <a:gd name="T28" fmla="*/ 42 w 82"/>
                  <a:gd name="T29" fmla="*/ 26 h 94"/>
                  <a:gd name="T30" fmla="*/ 42 w 82"/>
                  <a:gd name="T31" fmla="*/ 26 h 94"/>
                  <a:gd name="T32" fmla="*/ 38 w 82"/>
                  <a:gd name="T33" fmla="*/ 18 h 94"/>
                  <a:gd name="T34" fmla="*/ 34 w 82"/>
                  <a:gd name="T35" fmla="*/ 12 h 94"/>
                  <a:gd name="T36" fmla="*/ 32 w 82"/>
                  <a:gd name="T37" fmla="*/ 8 h 94"/>
                  <a:gd name="T38" fmla="*/ 34 w 82"/>
                  <a:gd name="T39" fmla="*/ 6 h 94"/>
                  <a:gd name="T40" fmla="*/ 36 w 82"/>
                  <a:gd name="T41" fmla="*/ 2 h 94"/>
                  <a:gd name="T42" fmla="*/ 40 w 82"/>
                  <a:gd name="T43" fmla="*/ 0 h 94"/>
                  <a:gd name="T44" fmla="*/ 40 w 82"/>
                  <a:gd name="T45" fmla="*/ 0 h 94"/>
                  <a:gd name="T46" fmla="*/ 44 w 82"/>
                  <a:gd name="T47" fmla="*/ 0 h 94"/>
                  <a:gd name="T48" fmla="*/ 50 w 82"/>
                  <a:gd name="T49" fmla="*/ 0 h 94"/>
                  <a:gd name="T50" fmla="*/ 60 w 82"/>
                  <a:gd name="T51" fmla="*/ 6 h 94"/>
                  <a:gd name="T52" fmla="*/ 72 w 82"/>
                  <a:gd name="T53" fmla="*/ 12 h 94"/>
                  <a:gd name="T54" fmla="*/ 82 w 82"/>
                  <a:gd name="T55" fmla="*/ 16 h 94"/>
                  <a:gd name="T56" fmla="*/ 82 w 82"/>
                  <a:gd name="T57" fmla="*/ 16 h 94"/>
                  <a:gd name="T58" fmla="*/ 74 w 82"/>
                  <a:gd name="T59" fmla="*/ 14 h 94"/>
                  <a:gd name="T60" fmla="*/ 64 w 82"/>
                  <a:gd name="T61" fmla="*/ 12 h 94"/>
                  <a:gd name="T62" fmla="*/ 58 w 82"/>
                  <a:gd name="T63" fmla="*/ 14 h 94"/>
                  <a:gd name="T64" fmla="*/ 56 w 82"/>
                  <a:gd name="T65" fmla="*/ 18 h 94"/>
                  <a:gd name="T66" fmla="*/ 54 w 82"/>
                  <a:gd name="T67" fmla="*/ 20 h 94"/>
                  <a:gd name="T68" fmla="*/ 54 w 82"/>
                  <a:gd name="T69" fmla="*/ 20 h 94"/>
                  <a:gd name="T70" fmla="*/ 54 w 82"/>
                  <a:gd name="T71" fmla="*/ 28 h 94"/>
                  <a:gd name="T72" fmla="*/ 56 w 82"/>
                  <a:gd name="T73" fmla="*/ 36 h 94"/>
                  <a:gd name="T74" fmla="*/ 60 w 82"/>
                  <a:gd name="T75" fmla="*/ 44 h 94"/>
                  <a:gd name="T76" fmla="*/ 58 w 82"/>
                  <a:gd name="T77" fmla="*/ 54 h 94"/>
                  <a:gd name="T78" fmla="*/ 58 w 82"/>
                  <a:gd name="T79" fmla="*/ 54 h 94"/>
                  <a:gd name="T80" fmla="*/ 54 w 82"/>
                  <a:gd name="T81" fmla="*/ 62 h 94"/>
                  <a:gd name="T82" fmla="*/ 48 w 82"/>
                  <a:gd name="T83" fmla="*/ 68 h 94"/>
                  <a:gd name="T84" fmla="*/ 42 w 82"/>
                  <a:gd name="T85" fmla="*/ 72 h 94"/>
                  <a:gd name="T86" fmla="*/ 34 w 82"/>
                  <a:gd name="T87" fmla="*/ 76 h 94"/>
                  <a:gd name="T88" fmla="*/ 34 w 82"/>
                  <a:gd name="T89" fmla="*/ 76 h 94"/>
                  <a:gd name="T90" fmla="*/ 22 w 82"/>
                  <a:gd name="T91" fmla="*/ 84 h 94"/>
                  <a:gd name="T92" fmla="*/ 16 w 82"/>
                  <a:gd name="T93" fmla="*/ 86 h 94"/>
                  <a:gd name="T94" fmla="*/ 8 w 82"/>
                  <a:gd name="T95" fmla="*/ 86 h 9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82" h="94">
                    <a:moveTo>
                      <a:pt x="0" y="94"/>
                    </a:moveTo>
                    <a:lnTo>
                      <a:pt x="0" y="94"/>
                    </a:lnTo>
                    <a:lnTo>
                      <a:pt x="4" y="88"/>
                    </a:lnTo>
                    <a:lnTo>
                      <a:pt x="6" y="84"/>
                    </a:lnTo>
                    <a:lnTo>
                      <a:pt x="6" y="78"/>
                    </a:lnTo>
                    <a:lnTo>
                      <a:pt x="4" y="72"/>
                    </a:lnTo>
                    <a:lnTo>
                      <a:pt x="12" y="72"/>
                    </a:lnTo>
                    <a:lnTo>
                      <a:pt x="20" y="70"/>
                    </a:lnTo>
                    <a:lnTo>
                      <a:pt x="28" y="66"/>
                    </a:lnTo>
                    <a:lnTo>
                      <a:pt x="34" y="58"/>
                    </a:lnTo>
                    <a:lnTo>
                      <a:pt x="38" y="50"/>
                    </a:lnTo>
                    <a:lnTo>
                      <a:pt x="40" y="42"/>
                    </a:lnTo>
                    <a:lnTo>
                      <a:pt x="42" y="34"/>
                    </a:lnTo>
                    <a:lnTo>
                      <a:pt x="42" y="26"/>
                    </a:lnTo>
                    <a:lnTo>
                      <a:pt x="38" y="18"/>
                    </a:lnTo>
                    <a:lnTo>
                      <a:pt x="34" y="12"/>
                    </a:lnTo>
                    <a:lnTo>
                      <a:pt x="32" y="8"/>
                    </a:lnTo>
                    <a:lnTo>
                      <a:pt x="34" y="6"/>
                    </a:lnTo>
                    <a:lnTo>
                      <a:pt x="36" y="2"/>
                    </a:lnTo>
                    <a:lnTo>
                      <a:pt x="40" y="0"/>
                    </a:lnTo>
                    <a:lnTo>
                      <a:pt x="44" y="0"/>
                    </a:lnTo>
                    <a:lnTo>
                      <a:pt x="50" y="0"/>
                    </a:lnTo>
                    <a:lnTo>
                      <a:pt x="60" y="6"/>
                    </a:lnTo>
                    <a:lnTo>
                      <a:pt x="72" y="12"/>
                    </a:lnTo>
                    <a:lnTo>
                      <a:pt x="82" y="16"/>
                    </a:lnTo>
                    <a:lnTo>
                      <a:pt x="74" y="14"/>
                    </a:lnTo>
                    <a:lnTo>
                      <a:pt x="64" y="12"/>
                    </a:lnTo>
                    <a:lnTo>
                      <a:pt x="58" y="14"/>
                    </a:lnTo>
                    <a:lnTo>
                      <a:pt x="56" y="18"/>
                    </a:lnTo>
                    <a:lnTo>
                      <a:pt x="54" y="20"/>
                    </a:lnTo>
                    <a:lnTo>
                      <a:pt x="54" y="28"/>
                    </a:lnTo>
                    <a:lnTo>
                      <a:pt x="56" y="36"/>
                    </a:lnTo>
                    <a:lnTo>
                      <a:pt x="60" y="44"/>
                    </a:lnTo>
                    <a:lnTo>
                      <a:pt x="58" y="54"/>
                    </a:lnTo>
                    <a:lnTo>
                      <a:pt x="54" y="62"/>
                    </a:lnTo>
                    <a:lnTo>
                      <a:pt x="48" y="68"/>
                    </a:lnTo>
                    <a:lnTo>
                      <a:pt x="42" y="72"/>
                    </a:lnTo>
                    <a:lnTo>
                      <a:pt x="34" y="76"/>
                    </a:lnTo>
                    <a:lnTo>
                      <a:pt x="22" y="84"/>
                    </a:lnTo>
                    <a:lnTo>
                      <a:pt x="16" y="86"/>
                    </a:lnTo>
                    <a:lnTo>
                      <a:pt x="8" y="8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5" name="Freeform 670">
                <a:extLst>
                  <a:ext uri="{FF2B5EF4-FFF2-40B4-BE49-F238E27FC236}">
                    <a16:creationId xmlns:a16="http://schemas.microsoft.com/office/drawing/2014/main" id="{FD5243A9-2292-450A-9064-78ABBFAB3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200"/>
                <a:ext cx="50" cy="54"/>
              </a:xfrm>
              <a:custGeom>
                <a:avLst/>
                <a:gdLst>
                  <a:gd name="T0" fmla="*/ 40 w 50"/>
                  <a:gd name="T1" fmla="*/ 2 h 54"/>
                  <a:gd name="T2" fmla="*/ 40 w 50"/>
                  <a:gd name="T3" fmla="*/ 2 h 54"/>
                  <a:gd name="T4" fmla="*/ 18 w 50"/>
                  <a:gd name="T5" fmla="*/ 4 h 54"/>
                  <a:gd name="T6" fmla="*/ 8 w 50"/>
                  <a:gd name="T7" fmla="*/ 8 h 54"/>
                  <a:gd name="T8" fmla="*/ 4 w 50"/>
                  <a:gd name="T9" fmla="*/ 10 h 54"/>
                  <a:gd name="T10" fmla="*/ 0 w 50"/>
                  <a:gd name="T11" fmla="*/ 12 h 54"/>
                  <a:gd name="T12" fmla="*/ 0 w 50"/>
                  <a:gd name="T13" fmla="*/ 12 h 54"/>
                  <a:gd name="T14" fmla="*/ 0 w 50"/>
                  <a:gd name="T15" fmla="*/ 16 h 54"/>
                  <a:gd name="T16" fmla="*/ 2 w 50"/>
                  <a:gd name="T17" fmla="*/ 22 h 54"/>
                  <a:gd name="T18" fmla="*/ 10 w 50"/>
                  <a:gd name="T19" fmla="*/ 30 h 54"/>
                  <a:gd name="T20" fmla="*/ 16 w 50"/>
                  <a:gd name="T21" fmla="*/ 42 h 54"/>
                  <a:gd name="T22" fmla="*/ 18 w 50"/>
                  <a:gd name="T23" fmla="*/ 48 h 54"/>
                  <a:gd name="T24" fmla="*/ 18 w 50"/>
                  <a:gd name="T25" fmla="*/ 54 h 54"/>
                  <a:gd name="T26" fmla="*/ 18 w 50"/>
                  <a:gd name="T27" fmla="*/ 54 h 54"/>
                  <a:gd name="T28" fmla="*/ 18 w 50"/>
                  <a:gd name="T29" fmla="*/ 44 h 54"/>
                  <a:gd name="T30" fmla="*/ 18 w 50"/>
                  <a:gd name="T31" fmla="*/ 34 h 54"/>
                  <a:gd name="T32" fmla="*/ 18 w 50"/>
                  <a:gd name="T33" fmla="*/ 24 h 54"/>
                  <a:gd name="T34" fmla="*/ 20 w 50"/>
                  <a:gd name="T35" fmla="*/ 18 h 54"/>
                  <a:gd name="T36" fmla="*/ 20 w 50"/>
                  <a:gd name="T37" fmla="*/ 18 h 54"/>
                  <a:gd name="T38" fmla="*/ 26 w 50"/>
                  <a:gd name="T39" fmla="*/ 12 h 54"/>
                  <a:gd name="T40" fmla="*/ 34 w 50"/>
                  <a:gd name="T41" fmla="*/ 8 h 54"/>
                  <a:gd name="T42" fmla="*/ 42 w 50"/>
                  <a:gd name="T43" fmla="*/ 4 h 54"/>
                  <a:gd name="T44" fmla="*/ 50 w 50"/>
                  <a:gd name="T45" fmla="*/ 0 h 54"/>
                  <a:gd name="T46" fmla="*/ 40 w 50"/>
                  <a:gd name="T47" fmla="*/ 2 h 5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0" h="54">
                    <a:moveTo>
                      <a:pt x="40" y="2"/>
                    </a:moveTo>
                    <a:lnTo>
                      <a:pt x="40" y="2"/>
                    </a:lnTo>
                    <a:lnTo>
                      <a:pt x="18" y="4"/>
                    </a:lnTo>
                    <a:lnTo>
                      <a:pt x="8" y="8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2" y="22"/>
                    </a:lnTo>
                    <a:lnTo>
                      <a:pt x="10" y="30"/>
                    </a:lnTo>
                    <a:lnTo>
                      <a:pt x="16" y="42"/>
                    </a:lnTo>
                    <a:lnTo>
                      <a:pt x="18" y="48"/>
                    </a:lnTo>
                    <a:lnTo>
                      <a:pt x="18" y="54"/>
                    </a:lnTo>
                    <a:lnTo>
                      <a:pt x="18" y="44"/>
                    </a:lnTo>
                    <a:lnTo>
                      <a:pt x="18" y="34"/>
                    </a:lnTo>
                    <a:lnTo>
                      <a:pt x="18" y="24"/>
                    </a:lnTo>
                    <a:lnTo>
                      <a:pt x="20" y="18"/>
                    </a:lnTo>
                    <a:lnTo>
                      <a:pt x="26" y="12"/>
                    </a:lnTo>
                    <a:lnTo>
                      <a:pt x="34" y="8"/>
                    </a:lnTo>
                    <a:lnTo>
                      <a:pt x="42" y="4"/>
                    </a:lnTo>
                    <a:lnTo>
                      <a:pt x="50" y="0"/>
                    </a:lnTo>
                    <a:lnTo>
                      <a:pt x="40" y="2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6" name="Freeform 671">
                <a:extLst>
                  <a:ext uri="{FF2B5EF4-FFF2-40B4-BE49-F238E27FC236}">
                    <a16:creationId xmlns:a16="http://schemas.microsoft.com/office/drawing/2014/main" id="{9E9F0328-DC2E-4EB2-8CE6-DEC862C90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200"/>
                <a:ext cx="50" cy="54"/>
              </a:xfrm>
              <a:custGeom>
                <a:avLst/>
                <a:gdLst>
                  <a:gd name="T0" fmla="*/ 40 w 50"/>
                  <a:gd name="T1" fmla="*/ 2 h 54"/>
                  <a:gd name="T2" fmla="*/ 40 w 50"/>
                  <a:gd name="T3" fmla="*/ 2 h 54"/>
                  <a:gd name="T4" fmla="*/ 18 w 50"/>
                  <a:gd name="T5" fmla="*/ 4 h 54"/>
                  <a:gd name="T6" fmla="*/ 8 w 50"/>
                  <a:gd name="T7" fmla="*/ 8 h 54"/>
                  <a:gd name="T8" fmla="*/ 4 w 50"/>
                  <a:gd name="T9" fmla="*/ 10 h 54"/>
                  <a:gd name="T10" fmla="*/ 0 w 50"/>
                  <a:gd name="T11" fmla="*/ 12 h 54"/>
                  <a:gd name="T12" fmla="*/ 0 w 50"/>
                  <a:gd name="T13" fmla="*/ 12 h 54"/>
                  <a:gd name="T14" fmla="*/ 0 w 50"/>
                  <a:gd name="T15" fmla="*/ 16 h 54"/>
                  <a:gd name="T16" fmla="*/ 2 w 50"/>
                  <a:gd name="T17" fmla="*/ 22 h 54"/>
                  <a:gd name="T18" fmla="*/ 10 w 50"/>
                  <a:gd name="T19" fmla="*/ 30 h 54"/>
                  <a:gd name="T20" fmla="*/ 16 w 50"/>
                  <a:gd name="T21" fmla="*/ 42 h 54"/>
                  <a:gd name="T22" fmla="*/ 18 w 50"/>
                  <a:gd name="T23" fmla="*/ 48 h 54"/>
                  <a:gd name="T24" fmla="*/ 18 w 50"/>
                  <a:gd name="T25" fmla="*/ 54 h 54"/>
                  <a:gd name="T26" fmla="*/ 18 w 50"/>
                  <a:gd name="T27" fmla="*/ 54 h 54"/>
                  <a:gd name="T28" fmla="*/ 18 w 50"/>
                  <a:gd name="T29" fmla="*/ 44 h 54"/>
                  <a:gd name="T30" fmla="*/ 18 w 50"/>
                  <a:gd name="T31" fmla="*/ 34 h 54"/>
                  <a:gd name="T32" fmla="*/ 18 w 50"/>
                  <a:gd name="T33" fmla="*/ 24 h 54"/>
                  <a:gd name="T34" fmla="*/ 20 w 50"/>
                  <a:gd name="T35" fmla="*/ 18 h 54"/>
                  <a:gd name="T36" fmla="*/ 20 w 50"/>
                  <a:gd name="T37" fmla="*/ 18 h 54"/>
                  <a:gd name="T38" fmla="*/ 26 w 50"/>
                  <a:gd name="T39" fmla="*/ 12 h 54"/>
                  <a:gd name="T40" fmla="*/ 34 w 50"/>
                  <a:gd name="T41" fmla="*/ 8 h 54"/>
                  <a:gd name="T42" fmla="*/ 42 w 50"/>
                  <a:gd name="T43" fmla="*/ 4 h 54"/>
                  <a:gd name="T44" fmla="*/ 50 w 50"/>
                  <a:gd name="T45" fmla="*/ 0 h 5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0" h="54">
                    <a:moveTo>
                      <a:pt x="40" y="2"/>
                    </a:moveTo>
                    <a:lnTo>
                      <a:pt x="40" y="2"/>
                    </a:lnTo>
                    <a:lnTo>
                      <a:pt x="18" y="4"/>
                    </a:lnTo>
                    <a:lnTo>
                      <a:pt x="8" y="8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2" y="22"/>
                    </a:lnTo>
                    <a:lnTo>
                      <a:pt x="10" y="30"/>
                    </a:lnTo>
                    <a:lnTo>
                      <a:pt x="16" y="42"/>
                    </a:lnTo>
                    <a:lnTo>
                      <a:pt x="18" y="48"/>
                    </a:lnTo>
                    <a:lnTo>
                      <a:pt x="18" y="54"/>
                    </a:lnTo>
                    <a:lnTo>
                      <a:pt x="18" y="44"/>
                    </a:lnTo>
                    <a:lnTo>
                      <a:pt x="18" y="34"/>
                    </a:lnTo>
                    <a:lnTo>
                      <a:pt x="18" y="24"/>
                    </a:lnTo>
                    <a:lnTo>
                      <a:pt x="20" y="18"/>
                    </a:lnTo>
                    <a:lnTo>
                      <a:pt x="26" y="12"/>
                    </a:lnTo>
                    <a:lnTo>
                      <a:pt x="34" y="8"/>
                    </a:lnTo>
                    <a:lnTo>
                      <a:pt x="42" y="4"/>
                    </a:lnTo>
                    <a:lnTo>
                      <a:pt x="5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7" name="Freeform 672">
                <a:extLst>
                  <a:ext uri="{FF2B5EF4-FFF2-40B4-BE49-F238E27FC236}">
                    <a16:creationId xmlns:a16="http://schemas.microsoft.com/office/drawing/2014/main" id="{68D703CE-4E43-44D9-8BDA-F25B1C1E6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230"/>
                <a:ext cx="40" cy="70"/>
              </a:xfrm>
              <a:custGeom>
                <a:avLst/>
                <a:gdLst>
                  <a:gd name="T0" fmla="*/ 10 w 40"/>
                  <a:gd name="T1" fmla="*/ 4 h 70"/>
                  <a:gd name="T2" fmla="*/ 10 w 40"/>
                  <a:gd name="T3" fmla="*/ 4 h 70"/>
                  <a:gd name="T4" fmla="*/ 4 w 40"/>
                  <a:gd name="T5" fmla="*/ 6 h 70"/>
                  <a:gd name="T6" fmla="*/ 2 w 40"/>
                  <a:gd name="T7" fmla="*/ 8 h 70"/>
                  <a:gd name="T8" fmla="*/ 0 w 40"/>
                  <a:gd name="T9" fmla="*/ 12 h 70"/>
                  <a:gd name="T10" fmla="*/ 2 w 40"/>
                  <a:gd name="T11" fmla="*/ 14 h 70"/>
                  <a:gd name="T12" fmla="*/ 6 w 40"/>
                  <a:gd name="T13" fmla="*/ 20 h 70"/>
                  <a:gd name="T14" fmla="*/ 10 w 40"/>
                  <a:gd name="T15" fmla="*/ 30 h 70"/>
                  <a:gd name="T16" fmla="*/ 10 w 40"/>
                  <a:gd name="T17" fmla="*/ 30 h 70"/>
                  <a:gd name="T18" fmla="*/ 12 w 40"/>
                  <a:gd name="T19" fmla="*/ 40 h 70"/>
                  <a:gd name="T20" fmla="*/ 10 w 40"/>
                  <a:gd name="T21" fmla="*/ 50 h 70"/>
                  <a:gd name="T22" fmla="*/ 8 w 40"/>
                  <a:gd name="T23" fmla="*/ 60 h 70"/>
                  <a:gd name="T24" fmla="*/ 4 w 40"/>
                  <a:gd name="T25" fmla="*/ 70 h 70"/>
                  <a:gd name="T26" fmla="*/ 4 w 40"/>
                  <a:gd name="T27" fmla="*/ 70 h 70"/>
                  <a:gd name="T28" fmla="*/ 12 w 40"/>
                  <a:gd name="T29" fmla="*/ 60 h 70"/>
                  <a:gd name="T30" fmla="*/ 18 w 40"/>
                  <a:gd name="T31" fmla="*/ 52 h 70"/>
                  <a:gd name="T32" fmla="*/ 22 w 40"/>
                  <a:gd name="T33" fmla="*/ 42 h 70"/>
                  <a:gd name="T34" fmla="*/ 22 w 40"/>
                  <a:gd name="T35" fmla="*/ 28 h 70"/>
                  <a:gd name="T36" fmla="*/ 22 w 40"/>
                  <a:gd name="T37" fmla="*/ 28 h 70"/>
                  <a:gd name="T38" fmla="*/ 22 w 40"/>
                  <a:gd name="T39" fmla="*/ 20 h 70"/>
                  <a:gd name="T40" fmla="*/ 24 w 40"/>
                  <a:gd name="T41" fmla="*/ 12 h 70"/>
                  <a:gd name="T42" fmla="*/ 26 w 40"/>
                  <a:gd name="T43" fmla="*/ 8 h 70"/>
                  <a:gd name="T44" fmla="*/ 28 w 40"/>
                  <a:gd name="T45" fmla="*/ 6 h 70"/>
                  <a:gd name="T46" fmla="*/ 34 w 40"/>
                  <a:gd name="T47" fmla="*/ 4 h 70"/>
                  <a:gd name="T48" fmla="*/ 40 w 40"/>
                  <a:gd name="T49" fmla="*/ 6 h 70"/>
                  <a:gd name="T50" fmla="*/ 40 w 40"/>
                  <a:gd name="T51" fmla="*/ 6 h 70"/>
                  <a:gd name="T52" fmla="*/ 34 w 40"/>
                  <a:gd name="T53" fmla="*/ 0 h 70"/>
                  <a:gd name="T54" fmla="*/ 28 w 40"/>
                  <a:gd name="T55" fmla="*/ 0 h 70"/>
                  <a:gd name="T56" fmla="*/ 22 w 40"/>
                  <a:gd name="T57" fmla="*/ 2 h 70"/>
                  <a:gd name="T58" fmla="*/ 16 w 40"/>
                  <a:gd name="T59" fmla="*/ 6 h 70"/>
                  <a:gd name="T60" fmla="*/ 10 w 40"/>
                  <a:gd name="T61" fmla="*/ 4 h 7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40" h="70">
                    <a:moveTo>
                      <a:pt x="10" y="4"/>
                    </a:moveTo>
                    <a:lnTo>
                      <a:pt x="10" y="4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6" y="20"/>
                    </a:lnTo>
                    <a:lnTo>
                      <a:pt x="10" y="30"/>
                    </a:lnTo>
                    <a:lnTo>
                      <a:pt x="12" y="40"/>
                    </a:lnTo>
                    <a:lnTo>
                      <a:pt x="10" y="50"/>
                    </a:lnTo>
                    <a:lnTo>
                      <a:pt x="8" y="60"/>
                    </a:lnTo>
                    <a:lnTo>
                      <a:pt x="4" y="70"/>
                    </a:lnTo>
                    <a:lnTo>
                      <a:pt x="12" y="60"/>
                    </a:lnTo>
                    <a:lnTo>
                      <a:pt x="18" y="52"/>
                    </a:lnTo>
                    <a:lnTo>
                      <a:pt x="22" y="42"/>
                    </a:lnTo>
                    <a:lnTo>
                      <a:pt x="22" y="28"/>
                    </a:lnTo>
                    <a:lnTo>
                      <a:pt x="22" y="20"/>
                    </a:lnTo>
                    <a:lnTo>
                      <a:pt x="24" y="12"/>
                    </a:lnTo>
                    <a:lnTo>
                      <a:pt x="26" y="8"/>
                    </a:lnTo>
                    <a:lnTo>
                      <a:pt x="28" y="6"/>
                    </a:lnTo>
                    <a:lnTo>
                      <a:pt x="34" y="4"/>
                    </a:lnTo>
                    <a:lnTo>
                      <a:pt x="40" y="6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2" y="2"/>
                    </a:lnTo>
                    <a:lnTo>
                      <a:pt x="16" y="6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8" name="Freeform 673">
                <a:extLst>
                  <a:ext uri="{FF2B5EF4-FFF2-40B4-BE49-F238E27FC236}">
                    <a16:creationId xmlns:a16="http://schemas.microsoft.com/office/drawing/2014/main" id="{6927E7E3-3263-4AB0-83C0-30DB1845C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230"/>
                <a:ext cx="40" cy="70"/>
              </a:xfrm>
              <a:custGeom>
                <a:avLst/>
                <a:gdLst>
                  <a:gd name="T0" fmla="*/ 10 w 40"/>
                  <a:gd name="T1" fmla="*/ 4 h 70"/>
                  <a:gd name="T2" fmla="*/ 10 w 40"/>
                  <a:gd name="T3" fmla="*/ 4 h 70"/>
                  <a:gd name="T4" fmla="*/ 4 w 40"/>
                  <a:gd name="T5" fmla="*/ 6 h 70"/>
                  <a:gd name="T6" fmla="*/ 2 w 40"/>
                  <a:gd name="T7" fmla="*/ 8 h 70"/>
                  <a:gd name="T8" fmla="*/ 0 w 40"/>
                  <a:gd name="T9" fmla="*/ 12 h 70"/>
                  <a:gd name="T10" fmla="*/ 2 w 40"/>
                  <a:gd name="T11" fmla="*/ 14 h 70"/>
                  <a:gd name="T12" fmla="*/ 6 w 40"/>
                  <a:gd name="T13" fmla="*/ 20 h 70"/>
                  <a:gd name="T14" fmla="*/ 10 w 40"/>
                  <a:gd name="T15" fmla="*/ 30 h 70"/>
                  <a:gd name="T16" fmla="*/ 10 w 40"/>
                  <a:gd name="T17" fmla="*/ 30 h 70"/>
                  <a:gd name="T18" fmla="*/ 12 w 40"/>
                  <a:gd name="T19" fmla="*/ 40 h 70"/>
                  <a:gd name="T20" fmla="*/ 10 w 40"/>
                  <a:gd name="T21" fmla="*/ 50 h 70"/>
                  <a:gd name="T22" fmla="*/ 8 w 40"/>
                  <a:gd name="T23" fmla="*/ 60 h 70"/>
                  <a:gd name="T24" fmla="*/ 4 w 40"/>
                  <a:gd name="T25" fmla="*/ 70 h 70"/>
                  <a:gd name="T26" fmla="*/ 4 w 40"/>
                  <a:gd name="T27" fmla="*/ 70 h 70"/>
                  <a:gd name="T28" fmla="*/ 12 w 40"/>
                  <a:gd name="T29" fmla="*/ 60 h 70"/>
                  <a:gd name="T30" fmla="*/ 18 w 40"/>
                  <a:gd name="T31" fmla="*/ 52 h 70"/>
                  <a:gd name="T32" fmla="*/ 22 w 40"/>
                  <a:gd name="T33" fmla="*/ 42 h 70"/>
                  <a:gd name="T34" fmla="*/ 22 w 40"/>
                  <a:gd name="T35" fmla="*/ 28 h 70"/>
                  <a:gd name="T36" fmla="*/ 22 w 40"/>
                  <a:gd name="T37" fmla="*/ 28 h 70"/>
                  <a:gd name="T38" fmla="*/ 22 w 40"/>
                  <a:gd name="T39" fmla="*/ 20 h 70"/>
                  <a:gd name="T40" fmla="*/ 24 w 40"/>
                  <a:gd name="T41" fmla="*/ 12 h 70"/>
                  <a:gd name="T42" fmla="*/ 26 w 40"/>
                  <a:gd name="T43" fmla="*/ 8 h 70"/>
                  <a:gd name="T44" fmla="*/ 28 w 40"/>
                  <a:gd name="T45" fmla="*/ 6 h 70"/>
                  <a:gd name="T46" fmla="*/ 34 w 40"/>
                  <a:gd name="T47" fmla="*/ 4 h 70"/>
                  <a:gd name="T48" fmla="*/ 40 w 40"/>
                  <a:gd name="T49" fmla="*/ 6 h 70"/>
                  <a:gd name="T50" fmla="*/ 40 w 40"/>
                  <a:gd name="T51" fmla="*/ 6 h 70"/>
                  <a:gd name="T52" fmla="*/ 34 w 40"/>
                  <a:gd name="T53" fmla="*/ 0 h 70"/>
                  <a:gd name="T54" fmla="*/ 28 w 40"/>
                  <a:gd name="T55" fmla="*/ 0 h 70"/>
                  <a:gd name="T56" fmla="*/ 22 w 40"/>
                  <a:gd name="T57" fmla="*/ 2 h 70"/>
                  <a:gd name="T58" fmla="*/ 16 w 40"/>
                  <a:gd name="T59" fmla="*/ 6 h 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0" h="70">
                    <a:moveTo>
                      <a:pt x="10" y="4"/>
                    </a:moveTo>
                    <a:lnTo>
                      <a:pt x="10" y="4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6" y="20"/>
                    </a:lnTo>
                    <a:lnTo>
                      <a:pt x="10" y="30"/>
                    </a:lnTo>
                    <a:lnTo>
                      <a:pt x="12" y="40"/>
                    </a:lnTo>
                    <a:lnTo>
                      <a:pt x="10" y="50"/>
                    </a:lnTo>
                    <a:lnTo>
                      <a:pt x="8" y="60"/>
                    </a:lnTo>
                    <a:lnTo>
                      <a:pt x="4" y="70"/>
                    </a:lnTo>
                    <a:lnTo>
                      <a:pt x="12" y="60"/>
                    </a:lnTo>
                    <a:lnTo>
                      <a:pt x="18" y="52"/>
                    </a:lnTo>
                    <a:lnTo>
                      <a:pt x="22" y="42"/>
                    </a:lnTo>
                    <a:lnTo>
                      <a:pt x="22" y="28"/>
                    </a:lnTo>
                    <a:lnTo>
                      <a:pt x="22" y="20"/>
                    </a:lnTo>
                    <a:lnTo>
                      <a:pt x="24" y="12"/>
                    </a:lnTo>
                    <a:lnTo>
                      <a:pt x="26" y="8"/>
                    </a:lnTo>
                    <a:lnTo>
                      <a:pt x="28" y="6"/>
                    </a:lnTo>
                    <a:lnTo>
                      <a:pt x="34" y="4"/>
                    </a:lnTo>
                    <a:lnTo>
                      <a:pt x="40" y="6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2" y="2"/>
                    </a:lnTo>
                    <a:lnTo>
                      <a:pt x="16" y="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9" name="Freeform 674">
                <a:extLst>
                  <a:ext uri="{FF2B5EF4-FFF2-40B4-BE49-F238E27FC236}">
                    <a16:creationId xmlns:a16="http://schemas.microsoft.com/office/drawing/2014/main" id="{9B9F4854-7255-45B1-B2BA-A948089CF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288"/>
                <a:ext cx="20" cy="52"/>
              </a:xfrm>
              <a:custGeom>
                <a:avLst/>
                <a:gdLst>
                  <a:gd name="T0" fmla="*/ 12 w 20"/>
                  <a:gd name="T1" fmla="*/ 4 h 52"/>
                  <a:gd name="T2" fmla="*/ 12 w 20"/>
                  <a:gd name="T3" fmla="*/ 4 h 52"/>
                  <a:gd name="T4" fmla="*/ 2 w 20"/>
                  <a:gd name="T5" fmla="*/ 14 h 52"/>
                  <a:gd name="T6" fmla="*/ 0 w 20"/>
                  <a:gd name="T7" fmla="*/ 18 h 52"/>
                  <a:gd name="T8" fmla="*/ 0 w 20"/>
                  <a:gd name="T9" fmla="*/ 24 h 52"/>
                  <a:gd name="T10" fmla="*/ 0 w 20"/>
                  <a:gd name="T11" fmla="*/ 24 h 52"/>
                  <a:gd name="T12" fmla="*/ 4 w 20"/>
                  <a:gd name="T13" fmla="*/ 26 h 52"/>
                  <a:gd name="T14" fmla="*/ 6 w 20"/>
                  <a:gd name="T15" fmla="*/ 28 h 52"/>
                  <a:gd name="T16" fmla="*/ 10 w 20"/>
                  <a:gd name="T17" fmla="*/ 32 h 52"/>
                  <a:gd name="T18" fmla="*/ 12 w 20"/>
                  <a:gd name="T19" fmla="*/ 34 h 52"/>
                  <a:gd name="T20" fmla="*/ 12 w 20"/>
                  <a:gd name="T21" fmla="*/ 34 h 52"/>
                  <a:gd name="T22" fmla="*/ 14 w 20"/>
                  <a:gd name="T23" fmla="*/ 42 h 52"/>
                  <a:gd name="T24" fmla="*/ 12 w 20"/>
                  <a:gd name="T25" fmla="*/ 52 h 52"/>
                  <a:gd name="T26" fmla="*/ 12 w 20"/>
                  <a:gd name="T27" fmla="*/ 52 h 52"/>
                  <a:gd name="T28" fmla="*/ 14 w 20"/>
                  <a:gd name="T29" fmla="*/ 46 h 52"/>
                  <a:gd name="T30" fmla="*/ 16 w 20"/>
                  <a:gd name="T31" fmla="*/ 42 h 52"/>
                  <a:gd name="T32" fmla="*/ 20 w 20"/>
                  <a:gd name="T33" fmla="*/ 38 h 52"/>
                  <a:gd name="T34" fmla="*/ 20 w 20"/>
                  <a:gd name="T35" fmla="*/ 32 h 52"/>
                  <a:gd name="T36" fmla="*/ 20 w 20"/>
                  <a:gd name="T37" fmla="*/ 32 h 52"/>
                  <a:gd name="T38" fmla="*/ 20 w 20"/>
                  <a:gd name="T39" fmla="*/ 24 h 52"/>
                  <a:gd name="T40" fmla="*/ 16 w 20"/>
                  <a:gd name="T41" fmla="*/ 16 h 52"/>
                  <a:gd name="T42" fmla="*/ 14 w 20"/>
                  <a:gd name="T43" fmla="*/ 10 h 52"/>
                  <a:gd name="T44" fmla="*/ 16 w 20"/>
                  <a:gd name="T45" fmla="*/ 6 h 52"/>
                  <a:gd name="T46" fmla="*/ 20 w 20"/>
                  <a:gd name="T47" fmla="*/ 0 h 52"/>
                  <a:gd name="T48" fmla="*/ 12 w 20"/>
                  <a:gd name="T49" fmla="*/ 4 h 5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52">
                    <a:moveTo>
                      <a:pt x="12" y="4"/>
                    </a:moveTo>
                    <a:lnTo>
                      <a:pt x="12" y="4"/>
                    </a:lnTo>
                    <a:lnTo>
                      <a:pt x="2" y="14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10" y="32"/>
                    </a:lnTo>
                    <a:lnTo>
                      <a:pt x="12" y="34"/>
                    </a:lnTo>
                    <a:lnTo>
                      <a:pt x="14" y="42"/>
                    </a:lnTo>
                    <a:lnTo>
                      <a:pt x="12" y="52"/>
                    </a:lnTo>
                    <a:lnTo>
                      <a:pt x="14" y="46"/>
                    </a:lnTo>
                    <a:lnTo>
                      <a:pt x="16" y="42"/>
                    </a:lnTo>
                    <a:lnTo>
                      <a:pt x="20" y="38"/>
                    </a:lnTo>
                    <a:lnTo>
                      <a:pt x="20" y="32"/>
                    </a:lnTo>
                    <a:lnTo>
                      <a:pt x="20" y="24"/>
                    </a:lnTo>
                    <a:lnTo>
                      <a:pt x="16" y="16"/>
                    </a:lnTo>
                    <a:lnTo>
                      <a:pt x="14" y="10"/>
                    </a:lnTo>
                    <a:lnTo>
                      <a:pt x="16" y="6"/>
                    </a:lnTo>
                    <a:lnTo>
                      <a:pt x="20" y="0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0" name="Freeform 675">
                <a:extLst>
                  <a:ext uri="{FF2B5EF4-FFF2-40B4-BE49-F238E27FC236}">
                    <a16:creationId xmlns:a16="http://schemas.microsoft.com/office/drawing/2014/main" id="{55A77305-D5CA-46FF-A2F6-74F065C56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288"/>
                <a:ext cx="20" cy="52"/>
              </a:xfrm>
              <a:custGeom>
                <a:avLst/>
                <a:gdLst>
                  <a:gd name="T0" fmla="*/ 12 w 20"/>
                  <a:gd name="T1" fmla="*/ 4 h 52"/>
                  <a:gd name="T2" fmla="*/ 12 w 20"/>
                  <a:gd name="T3" fmla="*/ 4 h 52"/>
                  <a:gd name="T4" fmla="*/ 2 w 20"/>
                  <a:gd name="T5" fmla="*/ 14 h 52"/>
                  <a:gd name="T6" fmla="*/ 0 w 20"/>
                  <a:gd name="T7" fmla="*/ 18 h 52"/>
                  <a:gd name="T8" fmla="*/ 0 w 20"/>
                  <a:gd name="T9" fmla="*/ 24 h 52"/>
                  <a:gd name="T10" fmla="*/ 0 w 20"/>
                  <a:gd name="T11" fmla="*/ 24 h 52"/>
                  <a:gd name="T12" fmla="*/ 4 w 20"/>
                  <a:gd name="T13" fmla="*/ 26 h 52"/>
                  <a:gd name="T14" fmla="*/ 6 w 20"/>
                  <a:gd name="T15" fmla="*/ 28 h 52"/>
                  <a:gd name="T16" fmla="*/ 10 w 20"/>
                  <a:gd name="T17" fmla="*/ 32 h 52"/>
                  <a:gd name="T18" fmla="*/ 12 w 20"/>
                  <a:gd name="T19" fmla="*/ 34 h 52"/>
                  <a:gd name="T20" fmla="*/ 12 w 20"/>
                  <a:gd name="T21" fmla="*/ 34 h 52"/>
                  <a:gd name="T22" fmla="*/ 14 w 20"/>
                  <a:gd name="T23" fmla="*/ 42 h 52"/>
                  <a:gd name="T24" fmla="*/ 12 w 20"/>
                  <a:gd name="T25" fmla="*/ 52 h 52"/>
                  <a:gd name="T26" fmla="*/ 12 w 20"/>
                  <a:gd name="T27" fmla="*/ 52 h 52"/>
                  <a:gd name="T28" fmla="*/ 14 w 20"/>
                  <a:gd name="T29" fmla="*/ 46 h 52"/>
                  <a:gd name="T30" fmla="*/ 16 w 20"/>
                  <a:gd name="T31" fmla="*/ 42 h 52"/>
                  <a:gd name="T32" fmla="*/ 20 w 20"/>
                  <a:gd name="T33" fmla="*/ 38 h 52"/>
                  <a:gd name="T34" fmla="*/ 20 w 20"/>
                  <a:gd name="T35" fmla="*/ 32 h 52"/>
                  <a:gd name="T36" fmla="*/ 20 w 20"/>
                  <a:gd name="T37" fmla="*/ 32 h 52"/>
                  <a:gd name="T38" fmla="*/ 20 w 20"/>
                  <a:gd name="T39" fmla="*/ 24 h 52"/>
                  <a:gd name="T40" fmla="*/ 16 w 20"/>
                  <a:gd name="T41" fmla="*/ 16 h 52"/>
                  <a:gd name="T42" fmla="*/ 14 w 20"/>
                  <a:gd name="T43" fmla="*/ 10 h 52"/>
                  <a:gd name="T44" fmla="*/ 16 w 20"/>
                  <a:gd name="T45" fmla="*/ 6 h 52"/>
                  <a:gd name="T46" fmla="*/ 20 w 20"/>
                  <a:gd name="T47" fmla="*/ 0 h 5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0" h="52">
                    <a:moveTo>
                      <a:pt x="12" y="4"/>
                    </a:moveTo>
                    <a:lnTo>
                      <a:pt x="12" y="4"/>
                    </a:lnTo>
                    <a:lnTo>
                      <a:pt x="2" y="14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10" y="32"/>
                    </a:lnTo>
                    <a:lnTo>
                      <a:pt x="12" y="34"/>
                    </a:lnTo>
                    <a:lnTo>
                      <a:pt x="14" y="42"/>
                    </a:lnTo>
                    <a:lnTo>
                      <a:pt x="12" y="52"/>
                    </a:lnTo>
                    <a:lnTo>
                      <a:pt x="14" y="46"/>
                    </a:lnTo>
                    <a:lnTo>
                      <a:pt x="16" y="42"/>
                    </a:lnTo>
                    <a:lnTo>
                      <a:pt x="20" y="38"/>
                    </a:lnTo>
                    <a:lnTo>
                      <a:pt x="20" y="32"/>
                    </a:lnTo>
                    <a:lnTo>
                      <a:pt x="20" y="24"/>
                    </a:lnTo>
                    <a:lnTo>
                      <a:pt x="16" y="16"/>
                    </a:lnTo>
                    <a:lnTo>
                      <a:pt x="14" y="10"/>
                    </a:lnTo>
                    <a:lnTo>
                      <a:pt x="16" y="6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1" name="Freeform 676">
                <a:extLst>
                  <a:ext uri="{FF2B5EF4-FFF2-40B4-BE49-F238E27FC236}">
                    <a16:creationId xmlns:a16="http://schemas.microsoft.com/office/drawing/2014/main" id="{AF9964DF-8D89-4E15-984D-32CAF64EC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442"/>
                <a:ext cx="50" cy="66"/>
              </a:xfrm>
              <a:custGeom>
                <a:avLst/>
                <a:gdLst>
                  <a:gd name="T0" fmla="*/ 2 w 50"/>
                  <a:gd name="T1" fmla="*/ 2 h 66"/>
                  <a:gd name="T2" fmla="*/ 2 w 50"/>
                  <a:gd name="T3" fmla="*/ 2 h 66"/>
                  <a:gd name="T4" fmla="*/ 6 w 50"/>
                  <a:gd name="T5" fmla="*/ 6 h 66"/>
                  <a:gd name="T6" fmla="*/ 8 w 50"/>
                  <a:gd name="T7" fmla="*/ 12 h 66"/>
                  <a:gd name="T8" fmla="*/ 8 w 50"/>
                  <a:gd name="T9" fmla="*/ 16 h 66"/>
                  <a:gd name="T10" fmla="*/ 6 w 50"/>
                  <a:gd name="T11" fmla="*/ 22 h 66"/>
                  <a:gd name="T12" fmla="*/ 4 w 50"/>
                  <a:gd name="T13" fmla="*/ 34 h 66"/>
                  <a:gd name="T14" fmla="*/ 0 w 50"/>
                  <a:gd name="T15" fmla="*/ 44 h 66"/>
                  <a:gd name="T16" fmla="*/ 0 w 50"/>
                  <a:gd name="T17" fmla="*/ 44 h 66"/>
                  <a:gd name="T18" fmla="*/ 12 w 50"/>
                  <a:gd name="T19" fmla="*/ 46 h 66"/>
                  <a:gd name="T20" fmla="*/ 24 w 50"/>
                  <a:gd name="T21" fmla="*/ 48 h 66"/>
                  <a:gd name="T22" fmla="*/ 28 w 50"/>
                  <a:gd name="T23" fmla="*/ 52 h 66"/>
                  <a:gd name="T24" fmla="*/ 32 w 50"/>
                  <a:gd name="T25" fmla="*/ 54 h 66"/>
                  <a:gd name="T26" fmla="*/ 36 w 50"/>
                  <a:gd name="T27" fmla="*/ 60 h 66"/>
                  <a:gd name="T28" fmla="*/ 38 w 50"/>
                  <a:gd name="T29" fmla="*/ 66 h 66"/>
                  <a:gd name="T30" fmla="*/ 38 w 50"/>
                  <a:gd name="T31" fmla="*/ 66 h 66"/>
                  <a:gd name="T32" fmla="*/ 40 w 50"/>
                  <a:gd name="T33" fmla="*/ 62 h 66"/>
                  <a:gd name="T34" fmla="*/ 42 w 50"/>
                  <a:gd name="T35" fmla="*/ 58 h 66"/>
                  <a:gd name="T36" fmla="*/ 46 w 50"/>
                  <a:gd name="T37" fmla="*/ 56 h 66"/>
                  <a:gd name="T38" fmla="*/ 50 w 50"/>
                  <a:gd name="T39" fmla="*/ 54 h 66"/>
                  <a:gd name="T40" fmla="*/ 50 w 50"/>
                  <a:gd name="T41" fmla="*/ 54 h 66"/>
                  <a:gd name="T42" fmla="*/ 36 w 50"/>
                  <a:gd name="T43" fmla="*/ 48 h 66"/>
                  <a:gd name="T44" fmla="*/ 30 w 50"/>
                  <a:gd name="T45" fmla="*/ 46 h 66"/>
                  <a:gd name="T46" fmla="*/ 26 w 50"/>
                  <a:gd name="T47" fmla="*/ 42 h 66"/>
                  <a:gd name="T48" fmla="*/ 26 w 50"/>
                  <a:gd name="T49" fmla="*/ 42 h 66"/>
                  <a:gd name="T50" fmla="*/ 22 w 50"/>
                  <a:gd name="T51" fmla="*/ 36 h 66"/>
                  <a:gd name="T52" fmla="*/ 22 w 50"/>
                  <a:gd name="T53" fmla="*/ 32 h 66"/>
                  <a:gd name="T54" fmla="*/ 20 w 50"/>
                  <a:gd name="T55" fmla="*/ 20 h 66"/>
                  <a:gd name="T56" fmla="*/ 18 w 50"/>
                  <a:gd name="T57" fmla="*/ 8 h 66"/>
                  <a:gd name="T58" fmla="*/ 14 w 50"/>
                  <a:gd name="T59" fmla="*/ 4 h 66"/>
                  <a:gd name="T60" fmla="*/ 10 w 50"/>
                  <a:gd name="T61" fmla="*/ 0 h 66"/>
                  <a:gd name="T62" fmla="*/ 2 w 50"/>
                  <a:gd name="T63" fmla="*/ 2 h 6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0" h="66">
                    <a:moveTo>
                      <a:pt x="2" y="2"/>
                    </a:moveTo>
                    <a:lnTo>
                      <a:pt x="2" y="2"/>
                    </a:lnTo>
                    <a:lnTo>
                      <a:pt x="6" y="6"/>
                    </a:lnTo>
                    <a:lnTo>
                      <a:pt x="8" y="12"/>
                    </a:lnTo>
                    <a:lnTo>
                      <a:pt x="8" y="16"/>
                    </a:lnTo>
                    <a:lnTo>
                      <a:pt x="6" y="22"/>
                    </a:lnTo>
                    <a:lnTo>
                      <a:pt x="4" y="34"/>
                    </a:lnTo>
                    <a:lnTo>
                      <a:pt x="0" y="44"/>
                    </a:lnTo>
                    <a:lnTo>
                      <a:pt x="12" y="46"/>
                    </a:lnTo>
                    <a:lnTo>
                      <a:pt x="24" y="48"/>
                    </a:lnTo>
                    <a:lnTo>
                      <a:pt x="28" y="52"/>
                    </a:lnTo>
                    <a:lnTo>
                      <a:pt x="32" y="54"/>
                    </a:lnTo>
                    <a:lnTo>
                      <a:pt x="36" y="60"/>
                    </a:lnTo>
                    <a:lnTo>
                      <a:pt x="38" y="66"/>
                    </a:lnTo>
                    <a:lnTo>
                      <a:pt x="40" y="62"/>
                    </a:lnTo>
                    <a:lnTo>
                      <a:pt x="42" y="58"/>
                    </a:lnTo>
                    <a:lnTo>
                      <a:pt x="46" y="56"/>
                    </a:lnTo>
                    <a:lnTo>
                      <a:pt x="50" y="54"/>
                    </a:lnTo>
                    <a:lnTo>
                      <a:pt x="36" y="48"/>
                    </a:lnTo>
                    <a:lnTo>
                      <a:pt x="30" y="46"/>
                    </a:lnTo>
                    <a:lnTo>
                      <a:pt x="26" y="42"/>
                    </a:lnTo>
                    <a:lnTo>
                      <a:pt x="22" y="36"/>
                    </a:lnTo>
                    <a:lnTo>
                      <a:pt x="22" y="32"/>
                    </a:lnTo>
                    <a:lnTo>
                      <a:pt x="20" y="20"/>
                    </a:lnTo>
                    <a:lnTo>
                      <a:pt x="18" y="8"/>
                    </a:lnTo>
                    <a:lnTo>
                      <a:pt x="14" y="4"/>
                    </a:lnTo>
                    <a:lnTo>
                      <a:pt x="1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2" name="Freeform 677">
                <a:extLst>
                  <a:ext uri="{FF2B5EF4-FFF2-40B4-BE49-F238E27FC236}">
                    <a16:creationId xmlns:a16="http://schemas.microsoft.com/office/drawing/2014/main" id="{3A09EBA2-64B7-47FE-8F77-6DC651512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442"/>
                <a:ext cx="50" cy="66"/>
              </a:xfrm>
              <a:custGeom>
                <a:avLst/>
                <a:gdLst>
                  <a:gd name="T0" fmla="*/ 2 w 50"/>
                  <a:gd name="T1" fmla="*/ 2 h 66"/>
                  <a:gd name="T2" fmla="*/ 2 w 50"/>
                  <a:gd name="T3" fmla="*/ 2 h 66"/>
                  <a:gd name="T4" fmla="*/ 6 w 50"/>
                  <a:gd name="T5" fmla="*/ 6 h 66"/>
                  <a:gd name="T6" fmla="*/ 8 w 50"/>
                  <a:gd name="T7" fmla="*/ 12 h 66"/>
                  <a:gd name="T8" fmla="*/ 8 w 50"/>
                  <a:gd name="T9" fmla="*/ 16 h 66"/>
                  <a:gd name="T10" fmla="*/ 6 w 50"/>
                  <a:gd name="T11" fmla="*/ 22 h 66"/>
                  <a:gd name="T12" fmla="*/ 4 w 50"/>
                  <a:gd name="T13" fmla="*/ 34 h 66"/>
                  <a:gd name="T14" fmla="*/ 0 w 50"/>
                  <a:gd name="T15" fmla="*/ 44 h 66"/>
                  <a:gd name="T16" fmla="*/ 0 w 50"/>
                  <a:gd name="T17" fmla="*/ 44 h 66"/>
                  <a:gd name="T18" fmla="*/ 12 w 50"/>
                  <a:gd name="T19" fmla="*/ 46 h 66"/>
                  <a:gd name="T20" fmla="*/ 24 w 50"/>
                  <a:gd name="T21" fmla="*/ 48 h 66"/>
                  <a:gd name="T22" fmla="*/ 28 w 50"/>
                  <a:gd name="T23" fmla="*/ 52 h 66"/>
                  <a:gd name="T24" fmla="*/ 32 w 50"/>
                  <a:gd name="T25" fmla="*/ 54 h 66"/>
                  <a:gd name="T26" fmla="*/ 36 w 50"/>
                  <a:gd name="T27" fmla="*/ 60 h 66"/>
                  <a:gd name="T28" fmla="*/ 38 w 50"/>
                  <a:gd name="T29" fmla="*/ 66 h 66"/>
                  <a:gd name="T30" fmla="*/ 38 w 50"/>
                  <a:gd name="T31" fmla="*/ 66 h 66"/>
                  <a:gd name="T32" fmla="*/ 40 w 50"/>
                  <a:gd name="T33" fmla="*/ 62 h 66"/>
                  <a:gd name="T34" fmla="*/ 42 w 50"/>
                  <a:gd name="T35" fmla="*/ 58 h 66"/>
                  <a:gd name="T36" fmla="*/ 46 w 50"/>
                  <a:gd name="T37" fmla="*/ 56 h 66"/>
                  <a:gd name="T38" fmla="*/ 50 w 50"/>
                  <a:gd name="T39" fmla="*/ 54 h 66"/>
                  <a:gd name="T40" fmla="*/ 50 w 50"/>
                  <a:gd name="T41" fmla="*/ 54 h 66"/>
                  <a:gd name="T42" fmla="*/ 36 w 50"/>
                  <a:gd name="T43" fmla="*/ 48 h 66"/>
                  <a:gd name="T44" fmla="*/ 30 w 50"/>
                  <a:gd name="T45" fmla="*/ 46 h 66"/>
                  <a:gd name="T46" fmla="*/ 26 w 50"/>
                  <a:gd name="T47" fmla="*/ 42 h 66"/>
                  <a:gd name="T48" fmla="*/ 26 w 50"/>
                  <a:gd name="T49" fmla="*/ 42 h 66"/>
                  <a:gd name="T50" fmla="*/ 22 w 50"/>
                  <a:gd name="T51" fmla="*/ 36 h 66"/>
                  <a:gd name="T52" fmla="*/ 22 w 50"/>
                  <a:gd name="T53" fmla="*/ 32 h 66"/>
                  <a:gd name="T54" fmla="*/ 20 w 50"/>
                  <a:gd name="T55" fmla="*/ 20 h 66"/>
                  <a:gd name="T56" fmla="*/ 18 w 50"/>
                  <a:gd name="T57" fmla="*/ 8 h 66"/>
                  <a:gd name="T58" fmla="*/ 14 w 50"/>
                  <a:gd name="T59" fmla="*/ 4 h 66"/>
                  <a:gd name="T60" fmla="*/ 10 w 50"/>
                  <a:gd name="T61" fmla="*/ 0 h 6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0" h="66">
                    <a:moveTo>
                      <a:pt x="2" y="2"/>
                    </a:moveTo>
                    <a:lnTo>
                      <a:pt x="2" y="2"/>
                    </a:lnTo>
                    <a:lnTo>
                      <a:pt x="6" y="6"/>
                    </a:lnTo>
                    <a:lnTo>
                      <a:pt x="8" y="12"/>
                    </a:lnTo>
                    <a:lnTo>
                      <a:pt x="8" y="16"/>
                    </a:lnTo>
                    <a:lnTo>
                      <a:pt x="6" y="22"/>
                    </a:lnTo>
                    <a:lnTo>
                      <a:pt x="4" y="34"/>
                    </a:lnTo>
                    <a:lnTo>
                      <a:pt x="0" y="44"/>
                    </a:lnTo>
                    <a:lnTo>
                      <a:pt x="12" y="46"/>
                    </a:lnTo>
                    <a:lnTo>
                      <a:pt x="24" y="48"/>
                    </a:lnTo>
                    <a:lnTo>
                      <a:pt x="28" y="52"/>
                    </a:lnTo>
                    <a:lnTo>
                      <a:pt x="32" y="54"/>
                    </a:lnTo>
                    <a:lnTo>
                      <a:pt x="36" y="60"/>
                    </a:lnTo>
                    <a:lnTo>
                      <a:pt x="38" y="66"/>
                    </a:lnTo>
                    <a:lnTo>
                      <a:pt x="40" y="62"/>
                    </a:lnTo>
                    <a:lnTo>
                      <a:pt x="42" y="58"/>
                    </a:lnTo>
                    <a:lnTo>
                      <a:pt x="46" y="56"/>
                    </a:lnTo>
                    <a:lnTo>
                      <a:pt x="50" y="54"/>
                    </a:lnTo>
                    <a:lnTo>
                      <a:pt x="36" y="48"/>
                    </a:lnTo>
                    <a:lnTo>
                      <a:pt x="30" y="46"/>
                    </a:lnTo>
                    <a:lnTo>
                      <a:pt x="26" y="42"/>
                    </a:lnTo>
                    <a:lnTo>
                      <a:pt x="22" y="36"/>
                    </a:lnTo>
                    <a:lnTo>
                      <a:pt x="22" y="32"/>
                    </a:lnTo>
                    <a:lnTo>
                      <a:pt x="20" y="20"/>
                    </a:lnTo>
                    <a:lnTo>
                      <a:pt x="18" y="8"/>
                    </a:lnTo>
                    <a:lnTo>
                      <a:pt x="14" y="4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3" name="Freeform 678">
                <a:extLst>
                  <a:ext uri="{FF2B5EF4-FFF2-40B4-BE49-F238E27FC236}">
                    <a16:creationId xmlns:a16="http://schemas.microsoft.com/office/drawing/2014/main" id="{D2B68652-C640-4E99-83BF-F2F226971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548"/>
                <a:ext cx="54" cy="56"/>
              </a:xfrm>
              <a:custGeom>
                <a:avLst/>
                <a:gdLst>
                  <a:gd name="T0" fmla="*/ 0 w 54"/>
                  <a:gd name="T1" fmla="*/ 36 h 56"/>
                  <a:gd name="T2" fmla="*/ 0 w 54"/>
                  <a:gd name="T3" fmla="*/ 36 h 56"/>
                  <a:gd name="T4" fmla="*/ 10 w 54"/>
                  <a:gd name="T5" fmla="*/ 38 h 56"/>
                  <a:gd name="T6" fmla="*/ 18 w 54"/>
                  <a:gd name="T7" fmla="*/ 38 h 56"/>
                  <a:gd name="T8" fmla="*/ 26 w 54"/>
                  <a:gd name="T9" fmla="*/ 34 h 56"/>
                  <a:gd name="T10" fmla="*/ 34 w 54"/>
                  <a:gd name="T11" fmla="*/ 30 h 56"/>
                  <a:gd name="T12" fmla="*/ 42 w 54"/>
                  <a:gd name="T13" fmla="*/ 24 h 56"/>
                  <a:gd name="T14" fmla="*/ 48 w 54"/>
                  <a:gd name="T15" fmla="*/ 18 h 56"/>
                  <a:gd name="T16" fmla="*/ 52 w 54"/>
                  <a:gd name="T17" fmla="*/ 10 h 56"/>
                  <a:gd name="T18" fmla="*/ 54 w 54"/>
                  <a:gd name="T19" fmla="*/ 0 h 56"/>
                  <a:gd name="T20" fmla="*/ 54 w 54"/>
                  <a:gd name="T21" fmla="*/ 0 h 56"/>
                  <a:gd name="T22" fmla="*/ 52 w 54"/>
                  <a:gd name="T23" fmla="*/ 18 h 56"/>
                  <a:gd name="T24" fmla="*/ 48 w 54"/>
                  <a:gd name="T25" fmla="*/ 26 h 56"/>
                  <a:gd name="T26" fmla="*/ 44 w 54"/>
                  <a:gd name="T27" fmla="*/ 34 h 56"/>
                  <a:gd name="T28" fmla="*/ 44 w 54"/>
                  <a:gd name="T29" fmla="*/ 34 h 56"/>
                  <a:gd name="T30" fmla="*/ 34 w 54"/>
                  <a:gd name="T31" fmla="*/ 40 h 56"/>
                  <a:gd name="T32" fmla="*/ 26 w 54"/>
                  <a:gd name="T33" fmla="*/ 44 h 56"/>
                  <a:gd name="T34" fmla="*/ 18 w 54"/>
                  <a:gd name="T35" fmla="*/ 48 h 56"/>
                  <a:gd name="T36" fmla="*/ 12 w 54"/>
                  <a:gd name="T37" fmla="*/ 56 h 56"/>
                  <a:gd name="T38" fmla="*/ 12 w 54"/>
                  <a:gd name="T39" fmla="*/ 56 h 56"/>
                  <a:gd name="T40" fmla="*/ 12 w 54"/>
                  <a:gd name="T41" fmla="*/ 52 h 56"/>
                  <a:gd name="T42" fmla="*/ 12 w 54"/>
                  <a:gd name="T43" fmla="*/ 46 h 56"/>
                  <a:gd name="T44" fmla="*/ 8 w 54"/>
                  <a:gd name="T45" fmla="*/ 36 h 56"/>
                  <a:gd name="T46" fmla="*/ 0 w 54"/>
                  <a:gd name="T47" fmla="*/ 36 h 5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4" h="56">
                    <a:moveTo>
                      <a:pt x="0" y="36"/>
                    </a:moveTo>
                    <a:lnTo>
                      <a:pt x="0" y="36"/>
                    </a:lnTo>
                    <a:lnTo>
                      <a:pt x="10" y="38"/>
                    </a:lnTo>
                    <a:lnTo>
                      <a:pt x="18" y="38"/>
                    </a:lnTo>
                    <a:lnTo>
                      <a:pt x="26" y="34"/>
                    </a:lnTo>
                    <a:lnTo>
                      <a:pt x="34" y="30"/>
                    </a:lnTo>
                    <a:lnTo>
                      <a:pt x="42" y="24"/>
                    </a:lnTo>
                    <a:lnTo>
                      <a:pt x="48" y="18"/>
                    </a:lnTo>
                    <a:lnTo>
                      <a:pt x="52" y="10"/>
                    </a:lnTo>
                    <a:lnTo>
                      <a:pt x="54" y="0"/>
                    </a:lnTo>
                    <a:lnTo>
                      <a:pt x="52" y="18"/>
                    </a:lnTo>
                    <a:lnTo>
                      <a:pt x="48" y="26"/>
                    </a:lnTo>
                    <a:lnTo>
                      <a:pt x="44" y="34"/>
                    </a:lnTo>
                    <a:lnTo>
                      <a:pt x="34" y="40"/>
                    </a:lnTo>
                    <a:lnTo>
                      <a:pt x="26" y="44"/>
                    </a:lnTo>
                    <a:lnTo>
                      <a:pt x="18" y="48"/>
                    </a:lnTo>
                    <a:lnTo>
                      <a:pt x="12" y="56"/>
                    </a:lnTo>
                    <a:lnTo>
                      <a:pt x="12" y="52"/>
                    </a:lnTo>
                    <a:lnTo>
                      <a:pt x="12" y="46"/>
                    </a:lnTo>
                    <a:lnTo>
                      <a:pt x="8" y="36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4" name="Freeform 679">
                <a:extLst>
                  <a:ext uri="{FF2B5EF4-FFF2-40B4-BE49-F238E27FC236}">
                    <a16:creationId xmlns:a16="http://schemas.microsoft.com/office/drawing/2014/main" id="{8DC76665-47FD-4650-9B01-FB7076E34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548"/>
                <a:ext cx="54" cy="56"/>
              </a:xfrm>
              <a:custGeom>
                <a:avLst/>
                <a:gdLst>
                  <a:gd name="T0" fmla="*/ 0 w 54"/>
                  <a:gd name="T1" fmla="*/ 36 h 56"/>
                  <a:gd name="T2" fmla="*/ 0 w 54"/>
                  <a:gd name="T3" fmla="*/ 36 h 56"/>
                  <a:gd name="T4" fmla="*/ 10 w 54"/>
                  <a:gd name="T5" fmla="*/ 38 h 56"/>
                  <a:gd name="T6" fmla="*/ 18 w 54"/>
                  <a:gd name="T7" fmla="*/ 38 h 56"/>
                  <a:gd name="T8" fmla="*/ 26 w 54"/>
                  <a:gd name="T9" fmla="*/ 34 h 56"/>
                  <a:gd name="T10" fmla="*/ 34 w 54"/>
                  <a:gd name="T11" fmla="*/ 30 h 56"/>
                  <a:gd name="T12" fmla="*/ 42 w 54"/>
                  <a:gd name="T13" fmla="*/ 24 h 56"/>
                  <a:gd name="T14" fmla="*/ 48 w 54"/>
                  <a:gd name="T15" fmla="*/ 18 h 56"/>
                  <a:gd name="T16" fmla="*/ 52 w 54"/>
                  <a:gd name="T17" fmla="*/ 10 h 56"/>
                  <a:gd name="T18" fmla="*/ 54 w 54"/>
                  <a:gd name="T19" fmla="*/ 0 h 56"/>
                  <a:gd name="T20" fmla="*/ 54 w 54"/>
                  <a:gd name="T21" fmla="*/ 0 h 56"/>
                  <a:gd name="T22" fmla="*/ 52 w 54"/>
                  <a:gd name="T23" fmla="*/ 18 h 56"/>
                  <a:gd name="T24" fmla="*/ 48 w 54"/>
                  <a:gd name="T25" fmla="*/ 26 h 56"/>
                  <a:gd name="T26" fmla="*/ 44 w 54"/>
                  <a:gd name="T27" fmla="*/ 34 h 56"/>
                  <a:gd name="T28" fmla="*/ 44 w 54"/>
                  <a:gd name="T29" fmla="*/ 34 h 56"/>
                  <a:gd name="T30" fmla="*/ 34 w 54"/>
                  <a:gd name="T31" fmla="*/ 40 h 56"/>
                  <a:gd name="T32" fmla="*/ 26 w 54"/>
                  <a:gd name="T33" fmla="*/ 44 h 56"/>
                  <a:gd name="T34" fmla="*/ 18 w 54"/>
                  <a:gd name="T35" fmla="*/ 48 h 56"/>
                  <a:gd name="T36" fmla="*/ 12 w 54"/>
                  <a:gd name="T37" fmla="*/ 56 h 56"/>
                  <a:gd name="T38" fmla="*/ 12 w 54"/>
                  <a:gd name="T39" fmla="*/ 56 h 56"/>
                  <a:gd name="T40" fmla="*/ 12 w 54"/>
                  <a:gd name="T41" fmla="*/ 52 h 56"/>
                  <a:gd name="T42" fmla="*/ 12 w 54"/>
                  <a:gd name="T43" fmla="*/ 46 h 56"/>
                  <a:gd name="T44" fmla="*/ 8 w 54"/>
                  <a:gd name="T45" fmla="*/ 36 h 5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4" h="56">
                    <a:moveTo>
                      <a:pt x="0" y="36"/>
                    </a:moveTo>
                    <a:lnTo>
                      <a:pt x="0" y="36"/>
                    </a:lnTo>
                    <a:lnTo>
                      <a:pt x="10" y="38"/>
                    </a:lnTo>
                    <a:lnTo>
                      <a:pt x="18" y="38"/>
                    </a:lnTo>
                    <a:lnTo>
                      <a:pt x="26" y="34"/>
                    </a:lnTo>
                    <a:lnTo>
                      <a:pt x="34" y="30"/>
                    </a:lnTo>
                    <a:lnTo>
                      <a:pt x="42" y="24"/>
                    </a:lnTo>
                    <a:lnTo>
                      <a:pt x="48" y="18"/>
                    </a:lnTo>
                    <a:lnTo>
                      <a:pt x="52" y="10"/>
                    </a:lnTo>
                    <a:lnTo>
                      <a:pt x="54" y="0"/>
                    </a:lnTo>
                    <a:lnTo>
                      <a:pt x="52" y="18"/>
                    </a:lnTo>
                    <a:lnTo>
                      <a:pt x="48" y="26"/>
                    </a:lnTo>
                    <a:lnTo>
                      <a:pt x="44" y="34"/>
                    </a:lnTo>
                    <a:lnTo>
                      <a:pt x="34" y="40"/>
                    </a:lnTo>
                    <a:lnTo>
                      <a:pt x="26" y="44"/>
                    </a:lnTo>
                    <a:lnTo>
                      <a:pt x="18" y="48"/>
                    </a:lnTo>
                    <a:lnTo>
                      <a:pt x="12" y="56"/>
                    </a:lnTo>
                    <a:lnTo>
                      <a:pt x="12" y="52"/>
                    </a:lnTo>
                    <a:lnTo>
                      <a:pt x="12" y="46"/>
                    </a:lnTo>
                    <a:lnTo>
                      <a:pt x="8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5" name="Freeform 680">
                <a:extLst>
                  <a:ext uri="{FF2B5EF4-FFF2-40B4-BE49-F238E27FC236}">
                    <a16:creationId xmlns:a16="http://schemas.microsoft.com/office/drawing/2014/main" id="{89235A24-22BD-4019-A6D6-54A8651A6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596"/>
                <a:ext cx="48" cy="26"/>
              </a:xfrm>
              <a:custGeom>
                <a:avLst/>
                <a:gdLst>
                  <a:gd name="T0" fmla="*/ 8 w 48"/>
                  <a:gd name="T1" fmla="*/ 2 h 26"/>
                  <a:gd name="T2" fmla="*/ 8 w 48"/>
                  <a:gd name="T3" fmla="*/ 2 h 26"/>
                  <a:gd name="T4" fmla="*/ 10 w 48"/>
                  <a:gd name="T5" fmla="*/ 8 h 26"/>
                  <a:gd name="T6" fmla="*/ 10 w 48"/>
                  <a:gd name="T7" fmla="*/ 14 h 26"/>
                  <a:gd name="T8" fmla="*/ 12 w 48"/>
                  <a:gd name="T9" fmla="*/ 26 h 26"/>
                  <a:gd name="T10" fmla="*/ 12 w 48"/>
                  <a:gd name="T11" fmla="*/ 26 h 26"/>
                  <a:gd name="T12" fmla="*/ 20 w 48"/>
                  <a:gd name="T13" fmla="*/ 22 h 26"/>
                  <a:gd name="T14" fmla="*/ 30 w 48"/>
                  <a:gd name="T15" fmla="*/ 20 h 26"/>
                  <a:gd name="T16" fmla="*/ 40 w 48"/>
                  <a:gd name="T17" fmla="*/ 22 h 26"/>
                  <a:gd name="T18" fmla="*/ 48 w 48"/>
                  <a:gd name="T19" fmla="*/ 26 h 26"/>
                  <a:gd name="T20" fmla="*/ 48 w 48"/>
                  <a:gd name="T21" fmla="*/ 26 h 26"/>
                  <a:gd name="T22" fmla="*/ 42 w 48"/>
                  <a:gd name="T23" fmla="*/ 22 h 26"/>
                  <a:gd name="T24" fmla="*/ 36 w 48"/>
                  <a:gd name="T25" fmla="*/ 20 h 26"/>
                  <a:gd name="T26" fmla="*/ 30 w 48"/>
                  <a:gd name="T27" fmla="*/ 18 h 26"/>
                  <a:gd name="T28" fmla="*/ 24 w 48"/>
                  <a:gd name="T29" fmla="*/ 14 h 26"/>
                  <a:gd name="T30" fmla="*/ 24 w 48"/>
                  <a:gd name="T31" fmla="*/ 14 h 26"/>
                  <a:gd name="T32" fmla="*/ 20 w 48"/>
                  <a:gd name="T33" fmla="*/ 10 h 26"/>
                  <a:gd name="T34" fmla="*/ 14 w 48"/>
                  <a:gd name="T35" fmla="*/ 4 h 26"/>
                  <a:gd name="T36" fmla="*/ 12 w 48"/>
                  <a:gd name="T37" fmla="*/ 2 h 26"/>
                  <a:gd name="T38" fmla="*/ 8 w 48"/>
                  <a:gd name="T39" fmla="*/ 0 h 26"/>
                  <a:gd name="T40" fmla="*/ 4 w 48"/>
                  <a:gd name="T41" fmla="*/ 0 h 26"/>
                  <a:gd name="T42" fmla="*/ 0 w 48"/>
                  <a:gd name="T43" fmla="*/ 4 h 26"/>
                  <a:gd name="T44" fmla="*/ 8 w 48"/>
                  <a:gd name="T45" fmla="*/ 2 h 2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8" h="26">
                    <a:moveTo>
                      <a:pt x="8" y="2"/>
                    </a:moveTo>
                    <a:lnTo>
                      <a:pt x="8" y="2"/>
                    </a:lnTo>
                    <a:lnTo>
                      <a:pt x="10" y="8"/>
                    </a:lnTo>
                    <a:lnTo>
                      <a:pt x="10" y="14"/>
                    </a:lnTo>
                    <a:lnTo>
                      <a:pt x="12" y="26"/>
                    </a:lnTo>
                    <a:lnTo>
                      <a:pt x="20" y="22"/>
                    </a:lnTo>
                    <a:lnTo>
                      <a:pt x="30" y="20"/>
                    </a:lnTo>
                    <a:lnTo>
                      <a:pt x="40" y="22"/>
                    </a:lnTo>
                    <a:lnTo>
                      <a:pt x="48" y="26"/>
                    </a:lnTo>
                    <a:lnTo>
                      <a:pt x="42" y="22"/>
                    </a:lnTo>
                    <a:lnTo>
                      <a:pt x="36" y="20"/>
                    </a:lnTo>
                    <a:lnTo>
                      <a:pt x="30" y="18"/>
                    </a:lnTo>
                    <a:lnTo>
                      <a:pt x="24" y="14"/>
                    </a:lnTo>
                    <a:lnTo>
                      <a:pt x="20" y="10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6" name="Freeform 681">
                <a:extLst>
                  <a:ext uri="{FF2B5EF4-FFF2-40B4-BE49-F238E27FC236}">
                    <a16:creationId xmlns:a16="http://schemas.microsoft.com/office/drawing/2014/main" id="{9C0A96CE-19B7-434B-AE15-DF730B331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596"/>
                <a:ext cx="48" cy="26"/>
              </a:xfrm>
              <a:custGeom>
                <a:avLst/>
                <a:gdLst>
                  <a:gd name="T0" fmla="*/ 8 w 48"/>
                  <a:gd name="T1" fmla="*/ 2 h 26"/>
                  <a:gd name="T2" fmla="*/ 8 w 48"/>
                  <a:gd name="T3" fmla="*/ 2 h 26"/>
                  <a:gd name="T4" fmla="*/ 10 w 48"/>
                  <a:gd name="T5" fmla="*/ 8 h 26"/>
                  <a:gd name="T6" fmla="*/ 10 w 48"/>
                  <a:gd name="T7" fmla="*/ 14 h 26"/>
                  <a:gd name="T8" fmla="*/ 12 w 48"/>
                  <a:gd name="T9" fmla="*/ 26 h 26"/>
                  <a:gd name="T10" fmla="*/ 12 w 48"/>
                  <a:gd name="T11" fmla="*/ 26 h 26"/>
                  <a:gd name="T12" fmla="*/ 20 w 48"/>
                  <a:gd name="T13" fmla="*/ 22 h 26"/>
                  <a:gd name="T14" fmla="*/ 30 w 48"/>
                  <a:gd name="T15" fmla="*/ 20 h 26"/>
                  <a:gd name="T16" fmla="*/ 40 w 48"/>
                  <a:gd name="T17" fmla="*/ 22 h 26"/>
                  <a:gd name="T18" fmla="*/ 48 w 48"/>
                  <a:gd name="T19" fmla="*/ 26 h 26"/>
                  <a:gd name="T20" fmla="*/ 48 w 48"/>
                  <a:gd name="T21" fmla="*/ 26 h 26"/>
                  <a:gd name="T22" fmla="*/ 42 w 48"/>
                  <a:gd name="T23" fmla="*/ 22 h 26"/>
                  <a:gd name="T24" fmla="*/ 36 w 48"/>
                  <a:gd name="T25" fmla="*/ 20 h 26"/>
                  <a:gd name="T26" fmla="*/ 30 w 48"/>
                  <a:gd name="T27" fmla="*/ 18 h 26"/>
                  <a:gd name="T28" fmla="*/ 24 w 48"/>
                  <a:gd name="T29" fmla="*/ 14 h 26"/>
                  <a:gd name="T30" fmla="*/ 24 w 48"/>
                  <a:gd name="T31" fmla="*/ 14 h 26"/>
                  <a:gd name="T32" fmla="*/ 20 w 48"/>
                  <a:gd name="T33" fmla="*/ 10 h 26"/>
                  <a:gd name="T34" fmla="*/ 14 w 48"/>
                  <a:gd name="T35" fmla="*/ 4 h 26"/>
                  <a:gd name="T36" fmla="*/ 12 w 48"/>
                  <a:gd name="T37" fmla="*/ 2 h 26"/>
                  <a:gd name="T38" fmla="*/ 8 w 48"/>
                  <a:gd name="T39" fmla="*/ 0 h 26"/>
                  <a:gd name="T40" fmla="*/ 4 w 48"/>
                  <a:gd name="T41" fmla="*/ 0 h 26"/>
                  <a:gd name="T42" fmla="*/ 0 w 48"/>
                  <a:gd name="T43" fmla="*/ 4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8" h="26">
                    <a:moveTo>
                      <a:pt x="8" y="2"/>
                    </a:moveTo>
                    <a:lnTo>
                      <a:pt x="8" y="2"/>
                    </a:lnTo>
                    <a:lnTo>
                      <a:pt x="10" y="8"/>
                    </a:lnTo>
                    <a:lnTo>
                      <a:pt x="10" y="14"/>
                    </a:lnTo>
                    <a:lnTo>
                      <a:pt x="12" y="26"/>
                    </a:lnTo>
                    <a:lnTo>
                      <a:pt x="20" y="22"/>
                    </a:lnTo>
                    <a:lnTo>
                      <a:pt x="30" y="20"/>
                    </a:lnTo>
                    <a:lnTo>
                      <a:pt x="40" y="22"/>
                    </a:lnTo>
                    <a:lnTo>
                      <a:pt x="48" y="26"/>
                    </a:lnTo>
                    <a:lnTo>
                      <a:pt x="42" y="22"/>
                    </a:lnTo>
                    <a:lnTo>
                      <a:pt x="36" y="20"/>
                    </a:lnTo>
                    <a:lnTo>
                      <a:pt x="30" y="18"/>
                    </a:lnTo>
                    <a:lnTo>
                      <a:pt x="24" y="14"/>
                    </a:lnTo>
                    <a:lnTo>
                      <a:pt x="20" y="10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7" name="Freeform 682">
                <a:extLst>
                  <a:ext uri="{FF2B5EF4-FFF2-40B4-BE49-F238E27FC236}">
                    <a16:creationId xmlns:a16="http://schemas.microsoft.com/office/drawing/2014/main" id="{CE369234-247A-49F2-A7E3-1C3EF4EEF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732"/>
                <a:ext cx="36" cy="42"/>
              </a:xfrm>
              <a:custGeom>
                <a:avLst/>
                <a:gdLst>
                  <a:gd name="T0" fmla="*/ 0 w 36"/>
                  <a:gd name="T1" fmla="*/ 8 h 42"/>
                  <a:gd name="T2" fmla="*/ 0 w 36"/>
                  <a:gd name="T3" fmla="*/ 8 h 42"/>
                  <a:gd name="T4" fmla="*/ 10 w 36"/>
                  <a:gd name="T5" fmla="*/ 10 h 42"/>
                  <a:gd name="T6" fmla="*/ 18 w 36"/>
                  <a:gd name="T7" fmla="*/ 10 h 42"/>
                  <a:gd name="T8" fmla="*/ 28 w 36"/>
                  <a:gd name="T9" fmla="*/ 6 h 42"/>
                  <a:gd name="T10" fmla="*/ 36 w 36"/>
                  <a:gd name="T11" fmla="*/ 0 h 42"/>
                  <a:gd name="T12" fmla="*/ 36 w 36"/>
                  <a:gd name="T13" fmla="*/ 0 h 42"/>
                  <a:gd name="T14" fmla="*/ 34 w 36"/>
                  <a:gd name="T15" fmla="*/ 12 h 42"/>
                  <a:gd name="T16" fmla="*/ 34 w 36"/>
                  <a:gd name="T17" fmla="*/ 22 h 42"/>
                  <a:gd name="T18" fmla="*/ 34 w 36"/>
                  <a:gd name="T19" fmla="*/ 34 h 42"/>
                  <a:gd name="T20" fmla="*/ 32 w 36"/>
                  <a:gd name="T21" fmla="*/ 42 h 42"/>
                  <a:gd name="T22" fmla="*/ 32 w 36"/>
                  <a:gd name="T23" fmla="*/ 42 h 42"/>
                  <a:gd name="T24" fmla="*/ 24 w 36"/>
                  <a:gd name="T25" fmla="*/ 30 h 42"/>
                  <a:gd name="T26" fmla="*/ 18 w 36"/>
                  <a:gd name="T27" fmla="*/ 22 h 42"/>
                  <a:gd name="T28" fmla="*/ 16 w 36"/>
                  <a:gd name="T29" fmla="*/ 20 h 42"/>
                  <a:gd name="T30" fmla="*/ 12 w 36"/>
                  <a:gd name="T31" fmla="*/ 20 h 42"/>
                  <a:gd name="T32" fmla="*/ 6 w 36"/>
                  <a:gd name="T33" fmla="*/ 24 h 42"/>
                  <a:gd name="T34" fmla="*/ 0 w 36"/>
                  <a:gd name="T35" fmla="*/ 30 h 42"/>
                  <a:gd name="T36" fmla="*/ 0 w 36"/>
                  <a:gd name="T37" fmla="*/ 8 h 4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6" h="42">
                    <a:moveTo>
                      <a:pt x="0" y="8"/>
                    </a:moveTo>
                    <a:lnTo>
                      <a:pt x="0" y="8"/>
                    </a:lnTo>
                    <a:lnTo>
                      <a:pt x="10" y="10"/>
                    </a:lnTo>
                    <a:lnTo>
                      <a:pt x="18" y="10"/>
                    </a:lnTo>
                    <a:lnTo>
                      <a:pt x="28" y="6"/>
                    </a:lnTo>
                    <a:lnTo>
                      <a:pt x="36" y="0"/>
                    </a:lnTo>
                    <a:lnTo>
                      <a:pt x="34" y="12"/>
                    </a:lnTo>
                    <a:lnTo>
                      <a:pt x="34" y="22"/>
                    </a:lnTo>
                    <a:lnTo>
                      <a:pt x="34" y="34"/>
                    </a:lnTo>
                    <a:lnTo>
                      <a:pt x="32" y="42"/>
                    </a:lnTo>
                    <a:lnTo>
                      <a:pt x="24" y="30"/>
                    </a:lnTo>
                    <a:lnTo>
                      <a:pt x="18" y="22"/>
                    </a:lnTo>
                    <a:lnTo>
                      <a:pt x="16" y="20"/>
                    </a:lnTo>
                    <a:lnTo>
                      <a:pt x="12" y="20"/>
                    </a:lnTo>
                    <a:lnTo>
                      <a:pt x="6" y="24"/>
                    </a:lnTo>
                    <a:lnTo>
                      <a:pt x="0" y="3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8" name="Freeform 683">
                <a:extLst>
                  <a:ext uri="{FF2B5EF4-FFF2-40B4-BE49-F238E27FC236}">
                    <a16:creationId xmlns:a16="http://schemas.microsoft.com/office/drawing/2014/main" id="{B6D26E41-34D6-429C-B7B3-AFD51845B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732"/>
                <a:ext cx="36" cy="42"/>
              </a:xfrm>
              <a:custGeom>
                <a:avLst/>
                <a:gdLst>
                  <a:gd name="T0" fmla="*/ 0 w 36"/>
                  <a:gd name="T1" fmla="*/ 8 h 42"/>
                  <a:gd name="T2" fmla="*/ 0 w 36"/>
                  <a:gd name="T3" fmla="*/ 8 h 42"/>
                  <a:gd name="T4" fmla="*/ 10 w 36"/>
                  <a:gd name="T5" fmla="*/ 10 h 42"/>
                  <a:gd name="T6" fmla="*/ 18 w 36"/>
                  <a:gd name="T7" fmla="*/ 10 h 42"/>
                  <a:gd name="T8" fmla="*/ 28 w 36"/>
                  <a:gd name="T9" fmla="*/ 6 h 42"/>
                  <a:gd name="T10" fmla="*/ 36 w 36"/>
                  <a:gd name="T11" fmla="*/ 0 h 42"/>
                  <a:gd name="T12" fmla="*/ 36 w 36"/>
                  <a:gd name="T13" fmla="*/ 0 h 42"/>
                  <a:gd name="T14" fmla="*/ 34 w 36"/>
                  <a:gd name="T15" fmla="*/ 12 h 42"/>
                  <a:gd name="T16" fmla="*/ 34 w 36"/>
                  <a:gd name="T17" fmla="*/ 22 h 42"/>
                  <a:gd name="T18" fmla="*/ 34 w 36"/>
                  <a:gd name="T19" fmla="*/ 34 h 42"/>
                  <a:gd name="T20" fmla="*/ 32 w 36"/>
                  <a:gd name="T21" fmla="*/ 42 h 42"/>
                  <a:gd name="T22" fmla="*/ 32 w 36"/>
                  <a:gd name="T23" fmla="*/ 42 h 42"/>
                  <a:gd name="T24" fmla="*/ 24 w 36"/>
                  <a:gd name="T25" fmla="*/ 30 h 42"/>
                  <a:gd name="T26" fmla="*/ 18 w 36"/>
                  <a:gd name="T27" fmla="*/ 22 h 42"/>
                  <a:gd name="T28" fmla="*/ 16 w 36"/>
                  <a:gd name="T29" fmla="*/ 20 h 42"/>
                  <a:gd name="T30" fmla="*/ 12 w 36"/>
                  <a:gd name="T31" fmla="*/ 20 h 42"/>
                  <a:gd name="T32" fmla="*/ 6 w 36"/>
                  <a:gd name="T33" fmla="*/ 24 h 42"/>
                  <a:gd name="T34" fmla="*/ 0 w 36"/>
                  <a:gd name="T35" fmla="*/ 30 h 4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6" h="42">
                    <a:moveTo>
                      <a:pt x="0" y="8"/>
                    </a:moveTo>
                    <a:lnTo>
                      <a:pt x="0" y="8"/>
                    </a:lnTo>
                    <a:lnTo>
                      <a:pt x="10" y="10"/>
                    </a:lnTo>
                    <a:lnTo>
                      <a:pt x="18" y="10"/>
                    </a:lnTo>
                    <a:lnTo>
                      <a:pt x="28" y="6"/>
                    </a:lnTo>
                    <a:lnTo>
                      <a:pt x="36" y="0"/>
                    </a:lnTo>
                    <a:lnTo>
                      <a:pt x="34" y="12"/>
                    </a:lnTo>
                    <a:lnTo>
                      <a:pt x="34" y="22"/>
                    </a:lnTo>
                    <a:lnTo>
                      <a:pt x="34" y="34"/>
                    </a:lnTo>
                    <a:lnTo>
                      <a:pt x="32" y="42"/>
                    </a:lnTo>
                    <a:lnTo>
                      <a:pt x="24" y="30"/>
                    </a:lnTo>
                    <a:lnTo>
                      <a:pt x="18" y="22"/>
                    </a:lnTo>
                    <a:lnTo>
                      <a:pt x="16" y="20"/>
                    </a:lnTo>
                    <a:lnTo>
                      <a:pt x="12" y="20"/>
                    </a:lnTo>
                    <a:lnTo>
                      <a:pt x="6" y="24"/>
                    </a:lnTo>
                    <a:lnTo>
                      <a:pt x="0" y="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9" name="Freeform 684">
                <a:extLst>
                  <a:ext uri="{FF2B5EF4-FFF2-40B4-BE49-F238E27FC236}">
                    <a16:creationId xmlns:a16="http://schemas.microsoft.com/office/drawing/2014/main" id="{BA075043-5749-4AF8-8217-5F8D7CB8F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594"/>
                <a:ext cx="68" cy="30"/>
              </a:xfrm>
              <a:custGeom>
                <a:avLst/>
                <a:gdLst>
                  <a:gd name="T0" fmla="*/ 12 w 68"/>
                  <a:gd name="T1" fmla="*/ 0 h 30"/>
                  <a:gd name="T2" fmla="*/ 12 w 68"/>
                  <a:gd name="T3" fmla="*/ 0 h 30"/>
                  <a:gd name="T4" fmla="*/ 2 w 68"/>
                  <a:gd name="T5" fmla="*/ 14 h 30"/>
                  <a:gd name="T6" fmla="*/ 0 w 68"/>
                  <a:gd name="T7" fmla="*/ 22 h 30"/>
                  <a:gd name="T8" fmla="*/ 0 w 68"/>
                  <a:gd name="T9" fmla="*/ 30 h 30"/>
                  <a:gd name="T10" fmla="*/ 0 w 68"/>
                  <a:gd name="T11" fmla="*/ 30 h 30"/>
                  <a:gd name="T12" fmla="*/ 18 w 68"/>
                  <a:gd name="T13" fmla="*/ 22 h 30"/>
                  <a:gd name="T14" fmla="*/ 28 w 68"/>
                  <a:gd name="T15" fmla="*/ 18 h 30"/>
                  <a:gd name="T16" fmla="*/ 38 w 68"/>
                  <a:gd name="T17" fmla="*/ 18 h 30"/>
                  <a:gd name="T18" fmla="*/ 38 w 68"/>
                  <a:gd name="T19" fmla="*/ 18 h 30"/>
                  <a:gd name="T20" fmla="*/ 48 w 68"/>
                  <a:gd name="T21" fmla="*/ 18 h 30"/>
                  <a:gd name="T22" fmla="*/ 56 w 68"/>
                  <a:gd name="T23" fmla="*/ 20 h 30"/>
                  <a:gd name="T24" fmla="*/ 60 w 68"/>
                  <a:gd name="T25" fmla="*/ 20 h 30"/>
                  <a:gd name="T26" fmla="*/ 64 w 68"/>
                  <a:gd name="T27" fmla="*/ 18 h 30"/>
                  <a:gd name="T28" fmla="*/ 66 w 68"/>
                  <a:gd name="T29" fmla="*/ 14 h 30"/>
                  <a:gd name="T30" fmla="*/ 68 w 68"/>
                  <a:gd name="T31" fmla="*/ 8 h 30"/>
                  <a:gd name="T32" fmla="*/ 68 w 68"/>
                  <a:gd name="T33" fmla="*/ 8 h 30"/>
                  <a:gd name="T34" fmla="*/ 60 w 68"/>
                  <a:gd name="T35" fmla="*/ 16 h 30"/>
                  <a:gd name="T36" fmla="*/ 58 w 68"/>
                  <a:gd name="T37" fmla="*/ 16 h 30"/>
                  <a:gd name="T38" fmla="*/ 54 w 68"/>
                  <a:gd name="T39" fmla="*/ 16 h 30"/>
                  <a:gd name="T40" fmla="*/ 40 w 68"/>
                  <a:gd name="T41" fmla="*/ 8 h 30"/>
                  <a:gd name="T42" fmla="*/ 40 w 68"/>
                  <a:gd name="T43" fmla="*/ 8 h 30"/>
                  <a:gd name="T44" fmla="*/ 32 w 68"/>
                  <a:gd name="T45" fmla="*/ 8 h 30"/>
                  <a:gd name="T46" fmla="*/ 24 w 68"/>
                  <a:gd name="T47" fmla="*/ 10 h 30"/>
                  <a:gd name="T48" fmla="*/ 16 w 68"/>
                  <a:gd name="T49" fmla="*/ 8 h 30"/>
                  <a:gd name="T50" fmla="*/ 14 w 68"/>
                  <a:gd name="T51" fmla="*/ 6 h 30"/>
                  <a:gd name="T52" fmla="*/ 12 w 68"/>
                  <a:gd name="T53" fmla="*/ 2 h 30"/>
                  <a:gd name="T54" fmla="*/ 12 w 68"/>
                  <a:gd name="T55" fmla="*/ 0 h 3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8" h="30">
                    <a:moveTo>
                      <a:pt x="12" y="0"/>
                    </a:moveTo>
                    <a:lnTo>
                      <a:pt x="12" y="0"/>
                    </a:lnTo>
                    <a:lnTo>
                      <a:pt x="2" y="14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18" y="22"/>
                    </a:lnTo>
                    <a:lnTo>
                      <a:pt x="28" y="18"/>
                    </a:lnTo>
                    <a:lnTo>
                      <a:pt x="38" y="18"/>
                    </a:lnTo>
                    <a:lnTo>
                      <a:pt x="48" y="18"/>
                    </a:lnTo>
                    <a:lnTo>
                      <a:pt x="56" y="20"/>
                    </a:lnTo>
                    <a:lnTo>
                      <a:pt x="60" y="20"/>
                    </a:lnTo>
                    <a:lnTo>
                      <a:pt x="64" y="18"/>
                    </a:lnTo>
                    <a:lnTo>
                      <a:pt x="66" y="14"/>
                    </a:lnTo>
                    <a:lnTo>
                      <a:pt x="68" y="8"/>
                    </a:lnTo>
                    <a:lnTo>
                      <a:pt x="60" y="16"/>
                    </a:lnTo>
                    <a:lnTo>
                      <a:pt x="58" y="16"/>
                    </a:lnTo>
                    <a:lnTo>
                      <a:pt x="54" y="16"/>
                    </a:lnTo>
                    <a:lnTo>
                      <a:pt x="40" y="8"/>
                    </a:lnTo>
                    <a:lnTo>
                      <a:pt x="32" y="8"/>
                    </a:lnTo>
                    <a:lnTo>
                      <a:pt x="24" y="10"/>
                    </a:lnTo>
                    <a:lnTo>
                      <a:pt x="16" y="8"/>
                    </a:lnTo>
                    <a:lnTo>
                      <a:pt x="14" y="6"/>
                    </a:lnTo>
                    <a:lnTo>
                      <a:pt x="12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0" name="Freeform 685">
                <a:extLst>
                  <a:ext uri="{FF2B5EF4-FFF2-40B4-BE49-F238E27FC236}">
                    <a16:creationId xmlns:a16="http://schemas.microsoft.com/office/drawing/2014/main" id="{6110DD32-AC53-4438-A184-7CF521593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594"/>
                <a:ext cx="68" cy="30"/>
              </a:xfrm>
              <a:custGeom>
                <a:avLst/>
                <a:gdLst>
                  <a:gd name="T0" fmla="*/ 12 w 68"/>
                  <a:gd name="T1" fmla="*/ 0 h 30"/>
                  <a:gd name="T2" fmla="*/ 12 w 68"/>
                  <a:gd name="T3" fmla="*/ 0 h 30"/>
                  <a:gd name="T4" fmla="*/ 2 w 68"/>
                  <a:gd name="T5" fmla="*/ 14 h 30"/>
                  <a:gd name="T6" fmla="*/ 0 w 68"/>
                  <a:gd name="T7" fmla="*/ 22 h 30"/>
                  <a:gd name="T8" fmla="*/ 0 w 68"/>
                  <a:gd name="T9" fmla="*/ 30 h 30"/>
                  <a:gd name="T10" fmla="*/ 0 w 68"/>
                  <a:gd name="T11" fmla="*/ 30 h 30"/>
                  <a:gd name="T12" fmla="*/ 18 w 68"/>
                  <a:gd name="T13" fmla="*/ 22 h 30"/>
                  <a:gd name="T14" fmla="*/ 28 w 68"/>
                  <a:gd name="T15" fmla="*/ 18 h 30"/>
                  <a:gd name="T16" fmla="*/ 38 w 68"/>
                  <a:gd name="T17" fmla="*/ 18 h 30"/>
                  <a:gd name="T18" fmla="*/ 38 w 68"/>
                  <a:gd name="T19" fmla="*/ 18 h 30"/>
                  <a:gd name="T20" fmla="*/ 48 w 68"/>
                  <a:gd name="T21" fmla="*/ 18 h 30"/>
                  <a:gd name="T22" fmla="*/ 56 w 68"/>
                  <a:gd name="T23" fmla="*/ 20 h 30"/>
                  <a:gd name="T24" fmla="*/ 60 w 68"/>
                  <a:gd name="T25" fmla="*/ 20 h 30"/>
                  <a:gd name="T26" fmla="*/ 64 w 68"/>
                  <a:gd name="T27" fmla="*/ 18 h 30"/>
                  <a:gd name="T28" fmla="*/ 66 w 68"/>
                  <a:gd name="T29" fmla="*/ 14 h 30"/>
                  <a:gd name="T30" fmla="*/ 68 w 68"/>
                  <a:gd name="T31" fmla="*/ 8 h 30"/>
                  <a:gd name="T32" fmla="*/ 68 w 68"/>
                  <a:gd name="T33" fmla="*/ 8 h 30"/>
                  <a:gd name="T34" fmla="*/ 60 w 68"/>
                  <a:gd name="T35" fmla="*/ 16 h 30"/>
                  <a:gd name="T36" fmla="*/ 58 w 68"/>
                  <a:gd name="T37" fmla="*/ 16 h 30"/>
                  <a:gd name="T38" fmla="*/ 54 w 68"/>
                  <a:gd name="T39" fmla="*/ 16 h 30"/>
                  <a:gd name="T40" fmla="*/ 40 w 68"/>
                  <a:gd name="T41" fmla="*/ 8 h 30"/>
                  <a:gd name="T42" fmla="*/ 40 w 68"/>
                  <a:gd name="T43" fmla="*/ 8 h 30"/>
                  <a:gd name="T44" fmla="*/ 32 w 68"/>
                  <a:gd name="T45" fmla="*/ 8 h 30"/>
                  <a:gd name="T46" fmla="*/ 24 w 68"/>
                  <a:gd name="T47" fmla="*/ 10 h 30"/>
                  <a:gd name="T48" fmla="*/ 16 w 68"/>
                  <a:gd name="T49" fmla="*/ 8 h 30"/>
                  <a:gd name="T50" fmla="*/ 14 w 68"/>
                  <a:gd name="T51" fmla="*/ 6 h 30"/>
                  <a:gd name="T52" fmla="*/ 12 w 68"/>
                  <a:gd name="T53" fmla="*/ 2 h 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8" h="30">
                    <a:moveTo>
                      <a:pt x="12" y="0"/>
                    </a:moveTo>
                    <a:lnTo>
                      <a:pt x="12" y="0"/>
                    </a:lnTo>
                    <a:lnTo>
                      <a:pt x="2" y="14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18" y="22"/>
                    </a:lnTo>
                    <a:lnTo>
                      <a:pt x="28" y="18"/>
                    </a:lnTo>
                    <a:lnTo>
                      <a:pt x="38" y="18"/>
                    </a:lnTo>
                    <a:lnTo>
                      <a:pt x="48" y="18"/>
                    </a:lnTo>
                    <a:lnTo>
                      <a:pt x="56" y="20"/>
                    </a:lnTo>
                    <a:lnTo>
                      <a:pt x="60" y="20"/>
                    </a:lnTo>
                    <a:lnTo>
                      <a:pt x="64" y="18"/>
                    </a:lnTo>
                    <a:lnTo>
                      <a:pt x="66" y="14"/>
                    </a:lnTo>
                    <a:lnTo>
                      <a:pt x="68" y="8"/>
                    </a:lnTo>
                    <a:lnTo>
                      <a:pt x="60" y="16"/>
                    </a:lnTo>
                    <a:lnTo>
                      <a:pt x="58" y="16"/>
                    </a:lnTo>
                    <a:lnTo>
                      <a:pt x="54" y="16"/>
                    </a:lnTo>
                    <a:lnTo>
                      <a:pt x="40" y="8"/>
                    </a:lnTo>
                    <a:lnTo>
                      <a:pt x="32" y="8"/>
                    </a:lnTo>
                    <a:lnTo>
                      <a:pt x="24" y="10"/>
                    </a:lnTo>
                    <a:lnTo>
                      <a:pt x="16" y="8"/>
                    </a:lnTo>
                    <a:lnTo>
                      <a:pt x="14" y="6"/>
                    </a:lnTo>
                    <a:lnTo>
                      <a:pt x="12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1" name="Freeform 686">
                <a:extLst>
                  <a:ext uri="{FF2B5EF4-FFF2-40B4-BE49-F238E27FC236}">
                    <a16:creationId xmlns:a16="http://schemas.microsoft.com/office/drawing/2014/main" id="{71480892-6BCC-4A8F-AB0A-34C066903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692"/>
                <a:ext cx="54" cy="24"/>
              </a:xfrm>
              <a:custGeom>
                <a:avLst/>
                <a:gdLst>
                  <a:gd name="T0" fmla="*/ 8 w 54"/>
                  <a:gd name="T1" fmla="*/ 2 h 24"/>
                  <a:gd name="T2" fmla="*/ 8 w 54"/>
                  <a:gd name="T3" fmla="*/ 2 h 24"/>
                  <a:gd name="T4" fmla="*/ 4 w 54"/>
                  <a:gd name="T5" fmla="*/ 10 h 24"/>
                  <a:gd name="T6" fmla="*/ 0 w 54"/>
                  <a:gd name="T7" fmla="*/ 18 h 24"/>
                  <a:gd name="T8" fmla="*/ 0 w 54"/>
                  <a:gd name="T9" fmla="*/ 22 h 24"/>
                  <a:gd name="T10" fmla="*/ 0 w 54"/>
                  <a:gd name="T11" fmla="*/ 24 h 24"/>
                  <a:gd name="T12" fmla="*/ 4 w 54"/>
                  <a:gd name="T13" fmla="*/ 24 h 24"/>
                  <a:gd name="T14" fmla="*/ 12 w 54"/>
                  <a:gd name="T15" fmla="*/ 22 h 24"/>
                  <a:gd name="T16" fmla="*/ 12 w 54"/>
                  <a:gd name="T17" fmla="*/ 22 h 24"/>
                  <a:gd name="T18" fmla="*/ 32 w 54"/>
                  <a:gd name="T19" fmla="*/ 16 h 24"/>
                  <a:gd name="T20" fmla="*/ 42 w 54"/>
                  <a:gd name="T21" fmla="*/ 16 h 24"/>
                  <a:gd name="T22" fmla="*/ 54 w 54"/>
                  <a:gd name="T23" fmla="*/ 16 h 24"/>
                  <a:gd name="T24" fmla="*/ 54 w 54"/>
                  <a:gd name="T25" fmla="*/ 16 h 24"/>
                  <a:gd name="T26" fmla="*/ 48 w 54"/>
                  <a:gd name="T27" fmla="*/ 12 h 24"/>
                  <a:gd name="T28" fmla="*/ 42 w 54"/>
                  <a:gd name="T29" fmla="*/ 8 h 24"/>
                  <a:gd name="T30" fmla="*/ 36 w 54"/>
                  <a:gd name="T31" fmla="*/ 8 h 24"/>
                  <a:gd name="T32" fmla="*/ 28 w 54"/>
                  <a:gd name="T33" fmla="*/ 8 h 24"/>
                  <a:gd name="T34" fmla="*/ 28 w 54"/>
                  <a:gd name="T35" fmla="*/ 8 h 24"/>
                  <a:gd name="T36" fmla="*/ 22 w 54"/>
                  <a:gd name="T37" fmla="*/ 10 h 24"/>
                  <a:gd name="T38" fmla="*/ 14 w 54"/>
                  <a:gd name="T39" fmla="*/ 10 h 24"/>
                  <a:gd name="T40" fmla="*/ 12 w 54"/>
                  <a:gd name="T41" fmla="*/ 10 h 24"/>
                  <a:gd name="T42" fmla="*/ 10 w 54"/>
                  <a:gd name="T43" fmla="*/ 8 h 24"/>
                  <a:gd name="T44" fmla="*/ 10 w 54"/>
                  <a:gd name="T45" fmla="*/ 4 h 24"/>
                  <a:gd name="T46" fmla="*/ 12 w 54"/>
                  <a:gd name="T47" fmla="*/ 0 h 24"/>
                  <a:gd name="T48" fmla="*/ 8 w 54"/>
                  <a:gd name="T49" fmla="*/ 2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4" h="24">
                    <a:moveTo>
                      <a:pt x="8" y="2"/>
                    </a:moveTo>
                    <a:lnTo>
                      <a:pt x="8" y="2"/>
                    </a:lnTo>
                    <a:lnTo>
                      <a:pt x="4" y="10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4" y="24"/>
                    </a:lnTo>
                    <a:lnTo>
                      <a:pt x="12" y="22"/>
                    </a:lnTo>
                    <a:lnTo>
                      <a:pt x="32" y="16"/>
                    </a:lnTo>
                    <a:lnTo>
                      <a:pt x="42" y="16"/>
                    </a:lnTo>
                    <a:lnTo>
                      <a:pt x="54" y="16"/>
                    </a:lnTo>
                    <a:lnTo>
                      <a:pt x="48" y="12"/>
                    </a:lnTo>
                    <a:lnTo>
                      <a:pt x="42" y="8"/>
                    </a:lnTo>
                    <a:lnTo>
                      <a:pt x="36" y="8"/>
                    </a:lnTo>
                    <a:lnTo>
                      <a:pt x="28" y="8"/>
                    </a:lnTo>
                    <a:lnTo>
                      <a:pt x="22" y="10"/>
                    </a:lnTo>
                    <a:lnTo>
                      <a:pt x="14" y="10"/>
                    </a:lnTo>
                    <a:lnTo>
                      <a:pt x="12" y="10"/>
                    </a:lnTo>
                    <a:lnTo>
                      <a:pt x="10" y="8"/>
                    </a:lnTo>
                    <a:lnTo>
                      <a:pt x="10" y="4"/>
                    </a:lnTo>
                    <a:lnTo>
                      <a:pt x="12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2" name="Freeform 687">
                <a:extLst>
                  <a:ext uri="{FF2B5EF4-FFF2-40B4-BE49-F238E27FC236}">
                    <a16:creationId xmlns:a16="http://schemas.microsoft.com/office/drawing/2014/main" id="{8DEA4C36-1881-4FAA-BA5D-C3EA798DD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692"/>
                <a:ext cx="54" cy="24"/>
              </a:xfrm>
              <a:custGeom>
                <a:avLst/>
                <a:gdLst>
                  <a:gd name="T0" fmla="*/ 8 w 54"/>
                  <a:gd name="T1" fmla="*/ 2 h 24"/>
                  <a:gd name="T2" fmla="*/ 8 w 54"/>
                  <a:gd name="T3" fmla="*/ 2 h 24"/>
                  <a:gd name="T4" fmla="*/ 4 w 54"/>
                  <a:gd name="T5" fmla="*/ 10 h 24"/>
                  <a:gd name="T6" fmla="*/ 0 w 54"/>
                  <a:gd name="T7" fmla="*/ 18 h 24"/>
                  <a:gd name="T8" fmla="*/ 0 w 54"/>
                  <a:gd name="T9" fmla="*/ 22 h 24"/>
                  <a:gd name="T10" fmla="*/ 0 w 54"/>
                  <a:gd name="T11" fmla="*/ 24 h 24"/>
                  <a:gd name="T12" fmla="*/ 4 w 54"/>
                  <a:gd name="T13" fmla="*/ 24 h 24"/>
                  <a:gd name="T14" fmla="*/ 12 w 54"/>
                  <a:gd name="T15" fmla="*/ 22 h 24"/>
                  <a:gd name="T16" fmla="*/ 12 w 54"/>
                  <a:gd name="T17" fmla="*/ 22 h 24"/>
                  <a:gd name="T18" fmla="*/ 32 w 54"/>
                  <a:gd name="T19" fmla="*/ 16 h 24"/>
                  <a:gd name="T20" fmla="*/ 42 w 54"/>
                  <a:gd name="T21" fmla="*/ 16 h 24"/>
                  <a:gd name="T22" fmla="*/ 54 w 54"/>
                  <a:gd name="T23" fmla="*/ 16 h 24"/>
                  <a:gd name="T24" fmla="*/ 54 w 54"/>
                  <a:gd name="T25" fmla="*/ 16 h 24"/>
                  <a:gd name="T26" fmla="*/ 48 w 54"/>
                  <a:gd name="T27" fmla="*/ 12 h 24"/>
                  <a:gd name="T28" fmla="*/ 42 w 54"/>
                  <a:gd name="T29" fmla="*/ 8 h 24"/>
                  <a:gd name="T30" fmla="*/ 36 w 54"/>
                  <a:gd name="T31" fmla="*/ 8 h 24"/>
                  <a:gd name="T32" fmla="*/ 28 w 54"/>
                  <a:gd name="T33" fmla="*/ 8 h 24"/>
                  <a:gd name="T34" fmla="*/ 28 w 54"/>
                  <a:gd name="T35" fmla="*/ 8 h 24"/>
                  <a:gd name="T36" fmla="*/ 22 w 54"/>
                  <a:gd name="T37" fmla="*/ 10 h 24"/>
                  <a:gd name="T38" fmla="*/ 14 w 54"/>
                  <a:gd name="T39" fmla="*/ 10 h 24"/>
                  <a:gd name="T40" fmla="*/ 12 w 54"/>
                  <a:gd name="T41" fmla="*/ 10 h 24"/>
                  <a:gd name="T42" fmla="*/ 10 w 54"/>
                  <a:gd name="T43" fmla="*/ 8 h 24"/>
                  <a:gd name="T44" fmla="*/ 10 w 54"/>
                  <a:gd name="T45" fmla="*/ 4 h 24"/>
                  <a:gd name="T46" fmla="*/ 12 w 54"/>
                  <a:gd name="T47" fmla="*/ 0 h 2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4" h="24">
                    <a:moveTo>
                      <a:pt x="8" y="2"/>
                    </a:moveTo>
                    <a:lnTo>
                      <a:pt x="8" y="2"/>
                    </a:lnTo>
                    <a:lnTo>
                      <a:pt x="4" y="10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4" y="24"/>
                    </a:lnTo>
                    <a:lnTo>
                      <a:pt x="12" y="22"/>
                    </a:lnTo>
                    <a:lnTo>
                      <a:pt x="32" y="16"/>
                    </a:lnTo>
                    <a:lnTo>
                      <a:pt x="42" y="16"/>
                    </a:lnTo>
                    <a:lnTo>
                      <a:pt x="54" y="16"/>
                    </a:lnTo>
                    <a:lnTo>
                      <a:pt x="48" y="12"/>
                    </a:lnTo>
                    <a:lnTo>
                      <a:pt x="42" y="8"/>
                    </a:lnTo>
                    <a:lnTo>
                      <a:pt x="36" y="8"/>
                    </a:lnTo>
                    <a:lnTo>
                      <a:pt x="28" y="8"/>
                    </a:lnTo>
                    <a:lnTo>
                      <a:pt x="22" y="10"/>
                    </a:lnTo>
                    <a:lnTo>
                      <a:pt x="14" y="10"/>
                    </a:lnTo>
                    <a:lnTo>
                      <a:pt x="12" y="10"/>
                    </a:lnTo>
                    <a:lnTo>
                      <a:pt x="10" y="8"/>
                    </a:lnTo>
                    <a:lnTo>
                      <a:pt x="10" y="4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3" name="Freeform 688">
                <a:extLst>
                  <a:ext uri="{FF2B5EF4-FFF2-40B4-BE49-F238E27FC236}">
                    <a16:creationId xmlns:a16="http://schemas.microsoft.com/office/drawing/2014/main" id="{3261B229-8AFC-4A73-8369-5E7B2F935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084"/>
                <a:ext cx="214" cy="534"/>
              </a:xfrm>
              <a:custGeom>
                <a:avLst/>
                <a:gdLst>
                  <a:gd name="T0" fmla="*/ 120 w 214"/>
                  <a:gd name="T1" fmla="*/ 0 h 534"/>
                  <a:gd name="T2" fmla="*/ 120 w 214"/>
                  <a:gd name="T3" fmla="*/ 0 h 534"/>
                  <a:gd name="T4" fmla="*/ 122 w 214"/>
                  <a:gd name="T5" fmla="*/ 24 h 534"/>
                  <a:gd name="T6" fmla="*/ 122 w 214"/>
                  <a:gd name="T7" fmla="*/ 52 h 534"/>
                  <a:gd name="T8" fmla="*/ 118 w 214"/>
                  <a:gd name="T9" fmla="*/ 82 h 534"/>
                  <a:gd name="T10" fmla="*/ 112 w 214"/>
                  <a:gd name="T11" fmla="*/ 114 h 534"/>
                  <a:gd name="T12" fmla="*/ 98 w 214"/>
                  <a:gd name="T13" fmla="*/ 184 h 534"/>
                  <a:gd name="T14" fmla="*/ 80 w 214"/>
                  <a:gd name="T15" fmla="*/ 258 h 534"/>
                  <a:gd name="T16" fmla="*/ 80 w 214"/>
                  <a:gd name="T17" fmla="*/ 258 h 534"/>
                  <a:gd name="T18" fmla="*/ 64 w 214"/>
                  <a:gd name="T19" fmla="*/ 324 h 534"/>
                  <a:gd name="T20" fmla="*/ 44 w 214"/>
                  <a:gd name="T21" fmla="*/ 394 h 534"/>
                  <a:gd name="T22" fmla="*/ 22 w 214"/>
                  <a:gd name="T23" fmla="*/ 460 h 534"/>
                  <a:gd name="T24" fmla="*/ 4 w 214"/>
                  <a:gd name="T25" fmla="*/ 514 h 534"/>
                  <a:gd name="T26" fmla="*/ 4 w 214"/>
                  <a:gd name="T27" fmla="*/ 514 h 534"/>
                  <a:gd name="T28" fmla="*/ 0 w 214"/>
                  <a:gd name="T29" fmla="*/ 528 h 534"/>
                  <a:gd name="T30" fmla="*/ 2 w 214"/>
                  <a:gd name="T31" fmla="*/ 532 h 534"/>
                  <a:gd name="T32" fmla="*/ 2 w 214"/>
                  <a:gd name="T33" fmla="*/ 534 h 534"/>
                  <a:gd name="T34" fmla="*/ 4 w 214"/>
                  <a:gd name="T35" fmla="*/ 534 h 534"/>
                  <a:gd name="T36" fmla="*/ 8 w 214"/>
                  <a:gd name="T37" fmla="*/ 534 h 534"/>
                  <a:gd name="T38" fmla="*/ 14 w 214"/>
                  <a:gd name="T39" fmla="*/ 528 h 534"/>
                  <a:gd name="T40" fmla="*/ 14 w 214"/>
                  <a:gd name="T41" fmla="*/ 528 h 534"/>
                  <a:gd name="T42" fmla="*/ 34 w 214"/>
                  <a:gd name="T43" fmla="*/ 516 h 534"/>
                  <a:gd name="T44" fmla="*/ 56 w 214"/>
                  <a:gd name="T45" fmla="*/ 504 h 534"/>
                  <a:gd name="T46" fmla="*/ 78 w 214"/>
                  <a:gd name="T47" fmla="*/ 496 h 534"/>
                  <a:gd name="T48" fmla="*/ 104 w 214"/>
                  <a:gd name="T49" fmla="*/ 488 h 534"/>
                  <a:gd name="T50" fmla="*/ 132 w 214"/>
                  <a:gd name="T51" fmla="*/ 484 h 534"/>
                  <a:gd name="T52" fmla="*/ 158 w 214"/>
                  <a:gd name="T53" fmla="*/ 484 h 534"/>
                  <a:gd name="T54" fmla="*/ 186 w 214"/>
                  <a:gd name="T55" fmla="*/ 486 h 534"/>
                  <a:gd name="T56" fmla="*/ 214 w 214"/>
                  <a:gd name="T57" fmla="*/ 492 h 534"/>
                  <a:gd name="T58" fmla="*/ 214 w 214"/>
                  <a:gd name="T59" fmla="*/ 492 h 534"/>
                  <a:gd name="T60" fmla="*/ 190 w 214"/>
                  <a:gd name="T61" fmla="*/ 480 h 534"/>
                  <a:gd name="T62" fmla="*/ 168 w 214"/>
                  <a:gd name="T63" fmla="*/ 472 h 534"/>
                  <a:gd name="T64" fmla="*/ 130 w 214"/>
                  <a:gd name="T65" fmla="*/ 456 h 534"/>
                  <a:gd name="T66" fmla="*/ 114 w 214"/>
                  <a:gd name="T67" fmla="*/ 448 h 534"/>
                  <a:gd name="T68" fmla="*/ 104 w 214"/>
                  <a:gd name="T69" fmla="*/ 440 h 534"/>
                  <a:gd name="T70" fmla="*/ 96 w 214"/>
                  <a:gd name="T71" fmla="*/ 430 h 534"/>
                  <a:gd name="T72" fmla="*/ 92 w 214"/>
                  <a:gd name="T73" fmla="*/ 418 h 534"/>
                  <a:gd name="T74" fmla="*/ 92 w 214"/>
                  <a:gd name="T75" fmla="*/ 418 h 534"/>
                  <a:gd name="T76" fmla="*/ 92 w 214"/>
                  <a:gd name="T77" fmla="*/ 396 h 534"/>
                  <a:gd name="T78" fmla="*/ 96 w 214"/>
                  <a:gd name="T79" fmla="*/ 356 h 534"/>
                  <a:gd name="T80" fmla="*/ 110 w 214"/>
                  <a:gd name="T81" fmla="*/ 244 h 534"/>
                  <a:gd name="T82" fmla="*/ 116 w 214"/>
                  <a:gd name="T83" fmla="*/ 180 h 534"/>
                  <a:gd name="T84" fmla="*/ 120 w 214"/>
                  <a:gd name="T85" fmla="*/ 114 h 534"/>
                  <a:gd name="T86" fmla="*/ 124 w 214"/>
                  <a:gd name="T87" fmla="*/ 54 h 534"/>
                  <a:gd name="T88" fmla="*/ 122 w 214"/>
                  <a:gd name="T89" fmla="*/ 24 h 534"/>
                  <a:gd name="T90" fmla="*/ 120 w 214"/>
                  <a:gd name="T91" fmla="*/ 0 h 534"/>
                  <a:gd name="T92" fmla="*/ 120 w 214"/>
                  <a:gd name="T93" fmla="*/ 0 h 53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14" h="534">
                    <a:moveTo>
                      <a:pt x="120" y="0"/>
                    </a:moveTo>
                    <a:lnTo>
                      <a:pt x="120" y="0"/>
                    </a:lnTo>
                    <a:lnTo>
                      <a:pt x="122" y="24"/>
                    </a:lnTo>
                    <a:lnTo>
                      <a:pt x="122" y="52"/>
                    </a:lnTo>
                    <a:lnTo>
                      <a:pt x="118" y="82"/>
                    </a:lnTo>
                    <a:lnTo>
                      <a:pt x="112" y="114"/>
                    </a:lnTo>
                    <a:lnTo>
                      <a:pt x="98" y="184"/>
                    </a:lnTo>
                    <a:lnTo>
                      <a:pt x="80" y="258"/>
                    </a:lnTo>
                    <a:lnTo>
                      <a:pt x="64" y="324"/>
                    </a:lnTo>
                    <a:lnTo>
                      <a:pt x="44" y="394"/>
                    </a:lnTo>
                    <a:lnTo>
                      <a:pt x="22" y="460"/>
                    </a:lnTo>
                    <a:lnTo>
                      <a:pt x="4" y="514"/>
                    </a:lnTo>
                    <a:lnTo>
                      <a:pt x="0" y="528"/>
                    </a:lnTo>
                    <a:lnTo>
                      <a:pt x="2" y="532"/>
                    </a:lnTo>
                    <a:lnTo>
                      <a:pt x="2" y="534"/>
                    </a:lnTo>
                    <a:lnTo>
                      <a:pt x="4" y="534"/>
                    </a:lnTo>
                    <a:lnTo>
                      <a:pt x="8" y="534"/>
                    </a:lnTo>
                    <a:lnTo>
                      <a:pt x="14" y="528"/>
                    </a:lnTo>
                    <a:lnTo>
                      <a:pt x="34" y="516"/>
                    </a:lnTo>
                    <a:lnTo>
                      <a:pt x="56" y="504"/>
                    </a:lnTo>
                    <a:lnTo>
                      <a:pt x="78" y="496"/>
                    </a:lnTo>
                    <a:lnTo>
                      <a:pt x="104" y="488"/>
                    </a:lnTo>
                    <a:lnTo>
                      <a:pt x="132" y="484"/>
                    </a:lnTo>
                    <a:lnTo>
                      <a:pt x="158" y="484"/>
                    </a:lnTo>
                    <a:lnTo>
                      <a:pt x="186" y="486"/>
                    </a:lnTo>
                    <a:lnTo>
                      <a:pt x="214" y="492"/>
                    </a:lnTo>
                    <a:lnTo>
                      <a:pt x="190" y="480"/>
                    </a:lnTo>
                    <a:lnTo>
                      <a:pt x="168" y="472"/>
                    </a:lnTo>
                    <a:lnTo>
                      <a:pt x="130" y="456"/>
                    </a:lnTo>
                    <a:lnTo>
                      <a:pt x="114" y="448"/>
                    </a:lnTo>
                    <a:lnTo>
                      <a:pt x="104" y="440"/>
                    </a:lnTo>
                    <a:lnTo>
                      <a:pt x="96" y="430"/>
                    </a:lnTo>
                    <a:lnTo>
                      <a:pt x="92" y="418"/>
                    </a:lnTo>
                    <a:lnTo>
                      <a:pt x="92" y="396"/>
                    </a:lnTo>
                    <a:lnTo>
                      <a:pt x="96" y="356"/>
                    </a:lnTo>
                    <a:lnTo>
                      <a:pt x="110" y="244"/>
                    </a:lnTo>
                    <a:lnTo>
                      <a:pt x="116" y="180"/>
                    </a:lnTo>
                    <a:lnTo>
                      <a:pt x="120" y="114"/>
                    </a:lnTo>
                    <a:lnTo>
                      <a:pt x="124" y="54"/>
                    </a:lnTo>
                    <a:lnTo>
                      <a:pt x="122" y="24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FFFA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4" name="Freeform 689">
                <a:extLst>
                  <a:ext uri="{FF2B5EF4-FFF2-40B4-BE49-F238E27FC236}">
                    <a16:creationId xmlns:a16="http://schemas.microsoft.com/office/drawing/2014/main" id="{71E8C514-BE6D-48F0-82F1-B6DFDEDF7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096"/>
                <a:ext cx="96" cy="562"/>
              </a:xfrm>
              <a:custGeom>
                <a:avLst/>
                <a:gdLst>
                  <a:gd name="T0" fmla="*/ 52 w 96"/>
                  <a:gd name="T1" fmla="*/ 432 h 562"/>
                  <a:gd name="T2" fmla="*/ 52 w 96"/>
                  <a:gd name="T3" fmla="*/ 432 h 562"/>
                  <a:gd name="T4" fmla="*/ 60 w 96"/>
                  <a:gd name="T5" fmla="*/ 388 h 562"/>
                  <a:gd name="T6" fmla="*/ 66 w 96"/>
                  <a:gd name="T7" fmla="*/ 334 h 562"/>
                  <a:gd name="T8" fmla="*/ 70 w 96"/>
                  <a:gd name="T9" fmla="*/ 276 h 562"/>
                  <a:gd name="T10" fmla="*/ 74 w 96"/>
                  <a:gd name="T11" fmla="*/ 214 h 562"/>
                  <a:gd name="T12" fmla="*/ 80 w 96"/>
                  <a:gd name="T13" fmla="*/ 96 h 562"/>
                  <a:gd name="T14" fmla="*/ 82 w 96"/>
                  <a:gd name="T15" fmla="*/ 44 h 562"/>
                  <a:gd name="T16" fmla="*/ 86 w 96"/>
                  <a:gd name="T17" fmla="*/ 0 h 562"/>
                  <a:gd name="T18" fmla="*/ 86 w 96"/>
                  <a:gd name="T19" fmla="*/ 0 h 562"/>
                  <a:gd name="T20" fmla="*/ 84 w 96"/>
                  <a:gd name="T21" fmla="*/ 34 h 562"/>
                  <a:gd name="T22" fmla="*/ 82 w 96"/>
                  <a:gd name="T23" fmla="*/ 78 h 562"/>
                  <a:gd name="T24" fmla="*/ 82 w 96"/>
                  <a:gd name="T25" fmla="*/ 178 h 562"/>
                  <a:gd name="T26" fmla="*/ 84 w 96"/>
                  <a:gd name="T27" fmla="*/ 290 h 562"/>
                  <a:gd name="T28" fmla="*/ 88 w 96"/>
                  <a:gd name="T29" fmla="*/ 400 h 562"/>
                  <a:gd name="T30" fmla="*/ 88 w 96"/>
                  <a:gd name="T31" fmla="*/ 400 h 562"/>
                  <a:gd name="T32" fmla="*/ 92 w 96"/>
                  <a:gd name="T33" fmla="*/ 482 h 562"/>
                  <a:gd name="T34" fmla="*/ 96 w 96"/>
                  <a:gd name="T35" fmla="*/ 540 h 562"/>
                  <a:gd name="T36" fmla="*/ 96 w 96"/>
                  <a:gd name="T37" fmla="*/ 540 h 562"/>
                  <a:gd name="T38" fmla="*/ 96 w 96"/>
                  <a:gd name="T39" fmla="*/ 558 h 562"/>
                  <a:gd name="T40" fmla="*/ 96 w 96"/>
                  <a:gd name="T41" fmla="*/ 562 h 562"/>
                  <a:gd name="T42" fmla="*/ 92 w 96"/>
                  <a:gd name="T43" fmla="*/ 562 h 562"/>
                  <a:gd name="T44" fmla="*/ 86 w 96"/>
                  <a:gd name="T45" fmla="*/ 556 h 562"/>
                  <a:gd name="T46" fmla="*/ 78 w 96"/>
                  <a:gd name="T47" fmla="*/ 546 h 562"/>
                  <a:gd name="T48" fmla="*/ 78 w 96"/>
                  <a:gd name="T49" fmla="*/ 546 h 562"/>
                  <a:gd name="T50" fmla="*/ 68 w 96"/>
                  <a:gd name="T51" fmla="*/ 536 h 562"/>
                  <a:gd name="T52" fmla="*/ 58 w 96"/>
                  <a:gd name="T53" fmla="*/ 526 h 562"/>
                  <a:gd name="T54" fmla="*/ 34 w 96"/>
                  <a:gd name="T55" fmla="*/ 510 h 562"/>
                  <a:gd name="T56" fmla="*/ 14 w 96"/>
                  <a:gd name="T57" fmla="*/ 498 h 562"/>
                  <a:gd name="T58" fmla="*/ 0 w 96"/>
                  <a:gd name="T59" fmla="*/ 492 h 562"/>
                  <a:gd name="T60" fmla="*/ 0 w 96"/>
                  <a:gd name="T61" fmla="*/ 492 h 562"/>
                  <a:gd name="T62" fmla="*/ 12 w 96"/>
                  <a:gd name="T63" fmla="*/ 486 h 562"/>
                  <a:gd name="T64" fmla="*/ 20 w 96"/>
                  <a:gd name="T65" fmla="*/ 482 h 562"/>
                  <a:gd name="T66" fmla="*/ 26 w 96"/>
                  <a:gd name="T67" fmla="*/ 476 h 562"/>
                  <a:gd name="T68" fmla="*/ 34 w 96"/>
                  <a:gd name="T69" fmla="*/ 468 h 562"/>
                  <a:gd name="T70" fmla="*/ 42 w 96"/>
                  <a:gd name="T71" fmla="*/ 458 h 562"/>
                  <a:gd name="T72" fmla="*/ 46 w 96"/>
                  <a:gd name="T73" fmla="*/ 446 h 562"/>
                  <a:gd name="T74" fmla="*/ 52 w 96"/>
                  <a:gd name="T75" fmla="*/ 432 h 562"/>
                  <a:gd name="T76" fmla="*/ 52 w 96"/>
                  <a:gd name="T77" fmla="*/ 432 h 56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6" h="562">
                    <a:moveTo>
                      <a:pt x="52" y="432"/>
                    </a:moveTo>
                    <a:lnTo>
                      <a:pt x="52" y="432"/>
                    </a:lnTo>
                    <a:lnTo>
                      <a:pt x="60" y="388"/>
                    </a:lnTo>
                    <a:lnTo>
                      <a:pt x="66" y="334"/>
                    </a:lnTo>
                    <a:lnTo>
                      <a:pt x="70" y="276"/>
                    </a:lnTo>
                    <a:lnTo>
                      <a:pt x="74" y="214"/>
                    </a:lnTo>
                    <a:lnTo>
                      <a:pt x="80" y="96"/>
                    </a:lnTo>
                    <a:lnTo>
                      <a:pt x="82" y="44"/>
                    </a:lnTo>
                    <a:lnTo>
                      <a:pt x="86" y="0"/>
                    </a:lnTo>
                    <a:lnTo>
                      <a:pt x="84" y="34"/>
                    </a:lnTo>
                    <a:lnTo>
                      <a:pt x="82" y="78"/>
                    </a:lnTo>
                    <a:lnTo>
                      <a:pt x="82" y="178"/>
                    </a:lnTo>
                    <a:lnTo>
                      <a:pt x="84" y="290"/>
                    </a:lnTo>
                    <a:lnTo>
                      <a:pt x="88" y="400"/>
                    </a:lnTo>
                    <a:lnTo>
                      <a:pt x="92" y="482"/>
                    </a:lnTo>
                    <a:lnTo>
                      <a:pt x="96" y="540"/>
                    </a:lnTo>
                    <a:lnTo>
                      <a:pt x="96" y="558"/>
                    </a:lnTo>
                    <a:lnTo>
                      <a:pt x="96" y="562"/>
                    </a:lnTo>
                    <a:lnTo>
                      <a:pt x="92" y="562"/>
                    </a:lnTo>
                    <a:lnTo>
                      <a:pt x="86" y="556"/>
                    </a:lnTo>
                    <a:lnTo>
                      <a:pt x="78" y="546"/>
                    </a:lnTo>
                    <a:lnTo>
                      <a:pt x="68" y="536"/>
                    </a:lnTo>
                    <a:lnTo>
                      <a:pt x="58" y="526"/>
                    </a:lnTo>
                    <a:lnTo>
                      <a:pt x="34" y="510"/>
                    </a:lnTo>
                    <a:lnTo>
                      <a:pt x="14" y="498"/>
                    </a:lnTo>
                    <a:lnTo>
                      <a:pt x="0" y="492"/>
                    </a:lnTo>
                    <a:lnTo>
                      <a:pt x="12" y="486"/>
                    </a:lnTo>
                    <a:lnTo>
                      <a:pt x="20" y="482"/>
                    </a:lnTo>
                    <a:lnTo>
                      <a:pt x="26" y="476"/>
                    </a:lnTo>
                    <a:lnTo>
                      <a:pt x="34" y="468"/>
                    </a:lnTo>
                    <a:lnTo>
                      <a:pt x="42" y="458"/>
                    </a:lnTo>
                    <a:lnTo>
                      <a:pt x="46" y="446"/>
                    </a:lnTo>
                    <a:lnTo>
                      <a:pt x="52" y="432"/>
                    </a:lnTo>
                    <a:close/>
                  </a:path>
                </a:pathLst>
              </a:custGeom>
              <a:solidFill>
                <a:srgbClr val="FCD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5" name="Freeform 690">
                <a:extLst>
                  <a:ext uri="{FF2B5EF4-FFF2-40B4-BE49-F238E27FC236}">
                    <a16:creationId xmlns:a16="http://schemas.microsoft.com/office/drawing/2014/main" id="{5DEB7C8B-7B64-4540-9757-24EE5E6CC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1780"/>
                <a:ext cx="60" cy="334"/>
              </a:xfrm>
              <a:custGeom>
                <a:avLst/>
                <a:gdLst>
                  <a:gd name="T0" fmla="*/ 4 w 60"/>
                  <a:gd name="T1" fmla="*/ 0 h 334"/>
                  <a:gd name="T2" fmla="*/ 4 w 60"/>
                  <a:gd name="T3" fmla="*/ 0 h 334"/>
                  <a:gd name="T4" fmla="*/ 2 w 60"/>
                  <a:gd name="T5" fmla="*/ 30 h 334"/>
                  <a:gd name="T6" fmla="*/ 0 w 60"/>
                  <a:gd name="T7" fmla="*/ 64 h 334"/>
                  <a:gd name="T8" fmla="*/ 0 w 60"/>
                  <a:gd name="T9" fmla="*/ 96 h 334"/>
                  <a:gd name="T10" fmla="*/ 0 w 60"/>
                  <a:gd name="T11" fmla="*/ 110 h 334"/>
                  <a:gd name="T12" fmla="*/ 2 w 60"/>
                  <a:gd name="T13" fmla="*/ 120 h 334"/>
                  <a:gd name="T14" fmla="*/ 2 w 60"/>
                  <a:gd name="T15" fmla="*/ 120 h 334"/>
                  <a:gd name="T16" fmla="*/ 14 w 60"/>
                  <a:gd name="T17" fmla="*/ 152 h 334"/>
                  <a:gd name="T18" fmla="*/ 36 w 60"/>
                  <a:gd name="T19" fmla="*/ 204 h 334"/>
                  <a:gd name="T20" fmla="*/ 46 w 60"/>
                  <a:gd name="T21" fmla="*/ 236 h 334"/>
                  <a:gd name="T22" fmla="*/ 54 w 60"/>
                  <a:gd name="T23" fmla="*/ 268 h 334"/>
                  <a:gd name="T24" fmla="*/ 58 w 60"/>
                  <a:gd name="T25" fmla="*/ 302 h 334"/>
                  <a:gd name="T26" fmla="*/ 60 w 60"/>
                  <a:gd name="T27" fmla="*/ 318 h 334"/>
                  <a:gd name="T28" fmla="*/ 60 w 60"/>
                  <a:gd name="T29" fmla="*/ 334 h 334"/>
                  <a:gd name="T30" fmla="*/ 60 w 60"/>
                  <a:gd name="T31" fmla="*/ 334 h 334"/>
                  <a:gd name="T32" fmla="*/ 60 w 60"/>
                  <a:gd name="T33" fmla="*/ 310 h 334"/>
                  <a:gd name="T34" fmla="*/ 58 w 60"/>
                  <a:gd name="T35" fmla="*/ 284 h 334"/>
                  <a:gd name="T36" fmla="*/ 54 w 60"/>
                  <a:gd name="T37" fmla="*/ 256 h 334"/>
                  <a:gd name="T38" fmla="*/ 48 w 60"/>
                  <a:gd name="T39" fmla="*/ 228 h 334"/>
                  <a:gd name="T40" fmla="*/ 32 w 60"/>
                  <a:gd name="T41" fmla="*/ 172 h 334"/>
                  <a:gd name="T42" fmla="*/ 16 w 60"/>
                  <a:gd name="T43" fmla="*/ 128 h 334"/>
                  <a:gd name="T44" fmla="*/ 16 w 60"/>
                  <a:gd name="T45" fmla="*/ 128 h 334"/>
                  <a:gd name="T46" fmla="*/ 12 w 60"/>
                  <a:gd name="T47" fmla="*/ 110 h 334"/>
                  <a:gd name="T48" fmla="*/ 8 w 60"/>
                  <a:gd name="T49" fmla="*/ 92 h 334"/>
                  <a:gd name="T50" fmla="*/ 4 w 60"/>
                  <a:gd name="T51" fmla="*/ 56 h 334"/>
                  <a:gd name="T52" fmla="*/ 4 w 60"/>
                  <a:gd name="T53" fmla="*/ 24 h 334"/>
                  <a:gd name="T54" fmla="*/ 4 w 60"/>
                  <a:gd name="T55" fmla="*/ 0 h 334"/>
                  <a:gd name="T56" fmla="*/ 4 w 60"/>
                  <a:gd name="T57" fmla="*/ 0 h 33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0" h="334">
                    <a:moveTo>
                      <a:pt x="4" y="0"/>
                    </a:moveTo>
                    <a:lnTo>
                      <a:pt x="4" y="0"/>
                    </a:lnTo>
                    <a:lnTo>
                      <a:pt x="2" y="30"/>
                    </a:lnTo>
                    <a:lnTo>
                      <a:pt x="0" y="64"/>
                    </a:lnTo>
                    <a:lnTo>
                      <a:pt x="0" y="96"/>
                    </a:lnTo>
                    <a:lnTo>
                      <a:pt x="0" y="110"/>
                    </a:lnTo>
                    <a:lnTo>
                      <a:pt x="2" y="120"/>
                    </a:lnTo>
                    <a:lnTo>
                      <a:pt x="14" y="152"/>
                    </a:lnTo>
                    <a:lnTo>
                      <a:pt x="36" y="204"/>
                    </a:lnTo>
                    <a:lnTo>
                      <a:pt x="46" y="236"/>
                    </a:lnTo>
                    <a:lnTo>
                      <a:pt x="54" y="268"/>
                    </a:lnTo>
                    <a:lnTo>
                      <a:pt x="58" y="302"/>
                    </a:lnTo>
                    <a:lnTo>
                      <a:pt x="60" y="318"/>
                    </a:lnTo>
                    <a:lnTo>
                      <a:pt x="60" y="334"/>
                    </a:lnTo>
                    <a:lnTo>
                      <a:pt x="60" y="310"/>
                    </a:lnTo>
                    <a:lnTo>
                      <a:pt x="58" y="284"/>
                    </a:lnTo>
                    <a:lnTo>
                      <a:pt x="54" y="256"/>
                    </a:lnTo>
                    <a:lnTo>
                      <a:pt x="48" y="228"/>
                    </a:lnTo>
                    <a:lnTo>
                      <a:pt x="32" y="172"/>
                    </a:lnTo>
                    <a:lnTo>
                      <a:pt x="16" y="128"/>
                    </a:lnTo>
                    <a:lnTo>
                      <a:pt x="12" y="110"/>
                    </a:lnTo>
                    <a:lnTo>
                      <a:pt x="8" y="92"/>
                    </a:lnTo>
                    <a:lnTo>
                      <a:pt x="4" y="56"/>
                    </a:lnTo>
                    <a:lnTo>
                      <a:pt x="4" y="2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6" name="Freeform 691">
                <a:extLst>
                  <a:ext uri="{FF2B5EF4-FFF2-40B4-BE49-F238E27FC236}">
                    <a16:creationId xmlns:a16="http://schemas.microsoft.com/office/drawing/2014/main" id="{4DB304F2-66BE-4BCD-ADCA-09F1ADBBC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004"/>
                <a:ext cx="4" cy="94"/>
              </a:xfrm>
              <a:custGeom>
                <a:avLst/>
                <a:gdLst>
                  <a:gd name="T0" fmla="*/ 0 w 4"/>
                  <a:gd name="T1" fmla="*/ 0 h 94"/>
                  <a:gd name="T2" fmla="*/ 0 w 4"/>
                  <a:gd name="T3" fmla="*/ 0 h 94"/>
                  <a:gd name="T4" fmla="*/ 4 w 4"/>
                  <a:gd name="T5" fmla="*/ 24 h 94"/>
                  <a:gd name="T6" fmla="*/ 4 w 4"/>
                  <a:gd name="T7" fmla="*/ 52 h 94"/>
                  <a:gd name="T8" fmla="*/ 2 w 4"/>
                  <a:gd name="T9" fmla="*/ 76 h 94"/>
                  <a:gd name="T10" fmla="*/ 0 w 4"/>
                  <a:gd name="T11" fmla="*/ 94 h 94"/>
                  <a:gd name="T12" fmla="*/ 0 w 4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94">
                    <a:moveTo>
                      <a:pt x="0" y="0"/>
                    </a:moveTo>
                    <a:lnTo>
                      <a:pt x="0" y="0"/>
                    </a:lnTo>
                    <a:lnTo>
                      <a:pt x="4" y="24"/>
                    </a:lnTo>
                    <a:lnTo>
                      <a:pt x="4" y="52"/>
                    </a:lnTo>
                    <a:lnTo>
                      <a:pt x="2" y="76"/>
                    </a:lnTo>
                    <a:lnTo>
                      <a:pt x="0" y="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7" name="Freeform 692">
                <a:extLst>
                  <a:ext uri="{FF2B5EF4-FFF2-40B4-BE49-F238E27FC236}">
                    <a16:creationId xmlns:a16="http://schemas.microsoft.com/office/drawing/2014/main" id="{DEA03895-1037-49BD-ADE3-9595F20E9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004"/>
                <a:ext cx="4" cy="94"/>
              </a:xfrm>
              <a:custGeom>
                <a:avLst/>
                <a:gdLst>
                  <a:gd name="T0" fmla="*/ 0 w 4"/>
                  <a:gd name="T1" fmla="*/ 0 h 94"/>
                  <a:gd name="T2" fmla="*/ 0 w 4"/>
                  <a:gd name="T3" fmla="*/ 0 h 94"/>
                  <a:gd name="T4" fmla="*/ 4 w 4"/>
                  <a:gd name="T5" fmla="*/ 24 h 94"/>
                  <a:gd name="T6" fmla="*/ 4 w 4"/>
                  <a:gd name="T7" fmla="*/ 52 h 94"/>
                  <a:gd name="T8" fmla="*/ 2 w 4"/>
                  <a:gd name="T9" fmla="*/ 76 h 94"/>
                  <a:gd name="T10" fmla="*/ 0 w 4"/>
                  <a:gd name="T11" fmla="*/ 94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94">
                    <a:moveTo>
                      <a:pt x="0" y="0"/>
                    </a:moveTo>
                    <a:lnTo>
                      <a:pt x="0" y="0"/>
                    </a:lnTo>
                    <a:lnTo>
                      <a:pt x="4" y="24"/>
                    </a:lnTo>
                    <a:lnTo>
                      <a:pt x="4" y="52"/>
                    </a:lnTo>
                    <a:lnTo>
                      <a:pt x="2" y="76"/>
                    </a:lnTo>
                    <a:lnTo>
                      <a:pt x="0" y="9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8" name="Freeform 693">
                <a:extLst>
                  <a:ext uri="{FF2B5EF4-FFF2-40B4-BE49-F238E27FC236}">
                    <a16:creationId xmlns:a16="http://schemas.microsoft.com/office/drawing/2014/main" id="{AE49A78D-4239-4DC1-AED7-D8CABF8FB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024"/>
                <a:ext cx="70" cy="42"/>
              </a:xfrm>
              <a:custGeom>
                <a:avLst/>
                <a:gdLst>
                  <a:gd name="T0" fmla="*/ 0 w 70"/>
                  <a:gd name="T1" fmla="*/ 42 h 42"/>
                  <a:gd name="T2" fmla="*/ 0 w 70"/>
                  <a:gd name="T3" fmla="*/ 42 h 42"/>
                  <a:gd name="T4" fmla="*/ 38 w 70"/>
                  <a:gd name="T5" fmla="*/ 22 h 42"/>
                  <a:gd name="T6" fmla="*/ 58 w 70"/>
                  <a:gd name="T7" fmla="*/ 10 h 42"/>
                  <a:gd name="T8" fmla="*/ 64 w 70"/>
                  <a:gd name="T9" fmla="*/ 4 h 42"/>
                  <a:gd name="T10" fmla="*/ 70 w 70"/>
                  <a:gd name="T11" fmla="*/ 0 h 42"/>
                  <a:gd name="T12" fmla="*/ 0 w 70"/>
                  <a:gd name="T13" fmla="*/ 4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2">
                    <a:moveTo>
                      <a:pt x="0" y="42"/>
                    </a:moveTo>
                    <a:lnTo>
                      <a:pt x="0" y="42"/>
                    </a:lnTo>
                    <a:lnTo>
                      <a:pt x="38" y="22"/>
                    </a:lnTo>
                    <a:lnTo>
                      <a:pt x="58" y="10"/>
                    </a:lnTo>
                    <a:lnTo>
                      <a:pt x="64" y="4"/>
                    </a:lnTo>
                    <a:lnTo>
                      <a:pt x="70" y="0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9" name="Freeform 694">
                <a:extLst>
                  <a:ext uri="{FF2B5EF4-FFF2-40B4-BE49-F238E27FC236}">
                    <a16:creationId xmlns:a16="http://schemas.microsoft.com/office/drawing/2014/main" id="{AFAB7014-88A4-47B6-B9F8-3BFD316C0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024"/>
                <a:ext cx="70" cy="42"/>
              </a:xfrm>
              <a:custGeom>
                <a:avLst/>
                <a:gdLst>
                  <a:gd name="T0" fmla="*/ 0 w 70"/>
                  <a:gd name="T1" fmla="*/ 42 h 42"/>
                  <a:gd name="T2" fmla="*/ 0 w 70"/>
                  <a:gd name="T3" fmla="*/ 42 h 42"/>
                  <a:gd name="T4" fmla="*/ 38 w 70"/>
                  <a:gd name="T5" fmla="*/ 22 h 42"/>
                  <a:gd name="T6" fmla="*/ 58 w 70"/>
                  <a:gd name="T7" fmla="*/ 10 h 42"/>
                  <a:gd name="T8" fmla="*/ 64 w 70"/>
                  <a:gd name="T9" fmla="*/ 4 h 42"/>
                  <a:gd name="T10" fmla="*/ 70 w 70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42">
                    <a:moveTo>
                      <a:pt x="0" y="42"/>
                    </a:moveTo>
                    <a:lnTo>
                      <a:pt x="0" y="42"/>
                    </a:lnTo>
                    <a:lnTo>
                      <a:pt x="38" y="22"/>
                    </a:lnTo>
                    <a:lnTo>
                      <a:pt x="58" y="10"/>
                    </a:lnTo>
                    <a:lnTo>
                      <a:pt x="64" y="4"/>
                    </a:lnTo>
                    <a:lnTo>
                      <a:pt x="7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0" name="Freeform 695">
                <a:extLst>
                  <a:ext uri="{FF2B5EF4-FFF2-40B4-BE49-F238E27FC236}">
                    <a16:creationId xmlns:a16="http://schemas.microsoft.com/office/drawing/2014/main" id="{706E6AFD-64E1-4E5A-88EA-BB7621017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042"/>
                <a:ext cx="72" cy="72"/>
              </a:xfrm>
              <a:custGeom>
                <a:avLst/>
                <a:gdLst>
                  <a:gd name="T0" fmla="*/ 0 w 72"/>
                  <a:gd name="T1" fmla="*/ 72 h 72"/>
                  <a:gd name="T2" fmla="*/ 0 w 72"/>
                  <a:gd name="T3" fmla="*/ 72 h 72"/>
                  <a:gd name="T4" fmla="*/ 4 w 72"/>
                  <a:gd name="T5" fmla="*/ 60 h 72"/>
                  <a:gd name="T6" fmla="*/ 12 w 72"/>
                  <a:gd name="T7" fmla="*/ 48 h 72"/>
                  <a:gd name="T8" fmla="*/ 20 w 72"/>
                  <a:gd name="T9" fmla="*/ 38 h 72"/>
                  <a:gd name="T10" fmla="*/ 28 w 72"/>
                  <a:gd name="T11" fmla="*/ 28 h 72"/>
                  <a:gd name="T12" fmla="*/ 38 w 72"/>
                  <a:gd name="T13" fmla="*/ 18 h 72"/>
                  <a:gd name="T14" fmla="*/ 50 w 72"/>
                  <a:gd name="T15" fmla="*/ 10 h 72"/>
                  <a:gd name="T16" fmla="*/ 60 w 72"/>
                  <a:gd name="T17" fmla="*/ 4 h 72"/>
                  <a:gd name="T18" fmla="*/ 72 w 72"/>
                  <a:gd name="T19" fmla="*/ 0 h 72"/>
                  <a:gd name="T20" fmla="*/ 72 w 72"/>
                  <a:gd name="T21" fmla="*/ 0 h 72"/>
                  <a:gd name="T22" fmla="*/ 66 w 72"/>
                  <a:gd name="T23" fmla="*/ 4 h 72"/>
                  <a:gd name="T24" fmla="*/ 56 w 72"/>
                  <a:gd name="T25" fmla="*/ 12 h 72"/>
                  <a:gd name="T26" fmla="*/ 34 w 72"/>
                  <a:gd name="T27" fmla="*/ 32 h 72"/>
                  <a:gd name="T28" fmla="*/ 14 w 72"/>
                  <a:gd name="T29" fmla="*/ 56 h 72"/>
                  <a:gd name="T30" fmla="*/ 0 w 72"/>
                  <a:gd name="T31" fmla="*/ 72 h 72"/>
                  <a:gd name="T32" fmla="*/ 0 w 72"/>
                  <a:gd name="T33" fmla="*/ 72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2" h="72">
                    <a:moveTo>
                      <a:pt x="0" y="72"/>
                    </a:moveTo>
                    <a:lnTo>
                      <a:pt x="0" y="72"/>
                    </a:lnTo>
                    <a:lnTo>
                      <a:pt x="4" y="60"/>
                    </a:lnTo>
                    <a:lnTo>
                      <a:pt x="12" y="48"/>
                    </a:lnTo>
                    <a:lnTo>
                      <a:pt x="20" y="38"/>
                    </a:lnTo>
                    <a:lnTo>
                      <a:pt x="28" y="28"/>
                    </a:lnTo>
                    <a:lnTo>
                      <a:pt x="38" y="18"/>
                    </a:lnTo>
                    <a:lnTo>
                      <a:pt x="50" y="10"/>
                    </a:lnTo>
                    <a:lnTo>
                      <a:pt x="60" y="4"/>
                    </a:lnTo>
                    <a:lnTo>
                      <a:pt x="72" y="0"/>
                    </a:lnTo>
                    <a:lnTo>
                      <a:pt x="66" y="4"/>
                    </a:lnTo>
                    <a:lnTo>
                      <a:pt x="56" y="12"/>
                    </a:lnTo>
                    <a:lnTo>
                      <a:pt x="34" y="32"/>
                    </a:lnTo>
                    <a:lnTo>
                      <a:pt x="14" y="56"/>
                    </a:ln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1" name="Freeform 696">
                <a:extLst>
                  <a:ext uri="{FF2B5EF4-FFF2-40B4-BE49-F238E27FC236}">
                    <a16:creationId xmlns:a16="http://schemas.microsoft.com/office/drawing/2014/main" id="{48E70F2C-FC0A-4BCD-B792-BB1F0D7E7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742"/>
                <a:ext cx="28" cy="120"/>
              </a:xfrm>
              <a:custGeom>
                <a:avLst/>
                <a:gdLst>
                  <a:gd name="T0" fmla="*/ 28 w 28"/>
                  <a:gd name="T1" fmla="*/ 0 h 120"/>
                  <a:gd name="T2" fmla="*/ 28 w 28"/>
                  <a:gd name="T3" fmla="*/ 0 h 120"/>
                  <a:gd name="T4" fmla="*/ 18 w 28"/>
                  <a:gd name="T5" fmla="*/ 18 h 120"/>
                  <a:gd name="T6" fmla="*/ 12 w 28"/>
                  <a:gd name="T7" fmla="*/ 32 h 120"/>
                  <a:gd name="T8" fmla="*/ 8 w 28"/>
                  <a:gd name="T9" fmla="*/ 48 h 120"/>
                  <a:gd name="T10" fmla="*/ 4 w 28"/>
                  <a:gd name="T11" fmla="*/ 66 h 120"/>
                  <a:gd name="T12" fmla="*/ 0 w 28"/>
                  <a:gd name="T13" fmla="*/ 84 h 120"/>
                  <a:gd name="T14" fmla="*/ 0 w 28"/>
                  <a:gd name="T15" fmla="*/ 102 h 120"/>
                  <a:gd name="T16" fmla="*/ 4 w 28"/>
                  <a:gd name="T17" fmla="*/ 120 h 120"/>
                  <a:gd name="T18" fmla="*/ 4 w 28"/>
                  <a:gd name="T19" fmla="*/ 120 h 120"/>
                  <a:gd name="T20" fmla="*/ 6 w 28"/>
                  <a:gd name="T21" fmla="*/ 94 h 120"/>
                  <a:gd name="T22" fmla="*/ 12 w 28"/>
                  <a:gd name="T23" fmla="*/ 58 h 120"/>
                  <a:gd name="T24" fmla="*/ 20 w 28"/>
                  <a:gd name="T25" fmla="*/ 22 h 120"/>
                  <a:gd name="T26" fmla="*/ 24 w 28"/>
                  <a:gd name="T27" fmla="*/ 8 h 120"/>
                  <a:gd name="T28" fmla="*/ 28 w 28"/>
                  <a:gd name="T29" fmla="*/ 0 h 120"/>
                  <a:gd name="T30" fmla="*/ 28 w 28"/>
                  <a:gd name="T31" fmla="*/ 0 h 1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" h="120">
                    <a:moveTo>
                      <a:pt x="28" y="0"/>
                    </a:moveTo>
                    <a:lnTo>
                      <a:pt x="28" y="0"/>
                    </a:lnTo>
                    <a:lnTo>
                      <a:pt x="18" y="18"/>
                    </a:lnTo>
                    <a:lnTo>
                      <a:pt x="12" y="32"/>
                    </a:lnTo>
                    <a:lnTo>
                      <a:pt x="8" y="48"/>
                    </a:lnTo>
                    <a:lnTo>
                      <a:pt x="4" y="66"/>
                    </a:lnTo>
                    <a:lnTo>
                      <a:pt x="0" y="84"/>
                    </a:lnTo>
                    <a:lnTo>
                      <a:pt x="0" y="102"/>
                    </a:lnTo>
                    <a:lnTo>
                      <a:pt x="4" y="120"/>
                    </a:lnTo>
                    <a:lnTo>
                      <a:pt x="6" y="94"/>
                    </a:lnTo>
                    <a:lnTo>
                      <a:pt x="12" y="58"/>
                    </a:lnTo>
                    <a:lnTo>
                      <a:pt x="20" y="22"/>
                    </a:lnTo>
                    <a:lnTo>
                      <a:pt x="24" y="8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2" name="Freeform 697">
                <a:extLst>
                  <a:ext uri="{FF2B5EF4-FFF2-40B4-BE49-F238E27FC236}">
                    <a16:creationId xmlns:a16="http://schemas.microsoft.com/office/drawing/2014/main" id="{E38CB2EC-7FBE-4348-A46D-51664392D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898"/>
                <a:ext cx="12" cy="90"/>
              </a:xfrm>
              <a:custGeom>
                <a:avLst/>
                <a:gdLst>
                  <a:gd name="T0" fmla="*/ 0 w 12"/>
                  <a:gd name="T1" fmla="*/ 0 h 90"/>
                  <a:gd name="T2" fmla="*/ 0 w 12"/>
                  <a:gd name="T3" fmla="*/ 0 h 90"/>
                  <a:gd name="T4" fmla="*/ 2 w 12"/>
                  <a:gd name="T5" fmla="*/ 8 h 90"/>
                  <a:gd name="T6" fmla="*/ 4 w 12"/>
                  <a:gd name="T7" fmla="*/ 20 h 90"/>
                  <a:gd name="T8" fmla="*/ 6 w 12"/>
                  <a:gd name="T9" fmla="*/ 46 h 90"/>
                  <a:gd name="T10" fmla="*/ 6 w 12"/>
                  <a:gd name="T11" fmla="*/ 72 h 90"/>
                  <a:gd name="T12" fmla="*/ 2 w 12"/>
                  <a:gd name="T13" fmla="*/ 90 h 90"/>
                  <a:gd name="T14" fmla="*/ 2 w 12"/>
                  <a:gd name="T15" fmla="*/ 90 h 90"/>
                  <a:gd name="T16" fmla="*/ 6 w 12"/>
                  <a:gd name="T17" fmla="*/ 84 h 90"/>
                  <a:gd name="T18" fmla="*/ 10 w 12"/>
                  <a:gd name="T19" fmla="*/ 76 h 90"/>
                  <a:gd name="T20" fmla="*/ 12 w 12"/>
                  <a:gd name="T21" fmla="*/ 64 h 90"/>
                  <a:gd name="T22" fmla="*/ 12 w 12"/>
                  <a:gd name="T23" fmla="*/ 52 h 90"/>
                  <a:gd name="T24" fmla="*/ 12 w 12"/>
                  <a:gd name="T25" fmla="*/ 38 h 90"/>
                  <a:gd name="T26" fmla="*/ 10 w 12"/>
                  <a:gd name="T27" fmla="*/ 24 h 90"/>
                  <a:gd name="T28" fmla="*/ 6 w 12"/>
                  <a:gd name="T29" fmla="*/ 10 h 90"/>
                  <a:gd name="T30" fmla="*/ 0 w 12"/>
                  <a:gd name="T31" fmla="*/ 0 h 90"/>
                  <a:gd name="T32" fmla="*/ 0 w 12"/>
                  <a:gd name="T33" fmla="*/ 0 h 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90">
                    <a:moveTo>
                      <a:pt x="0" y="0"/>
                    </a:moveTo>
                    <a:lnTo>
                      <a:pt x="0" y="0"/>
                    </a:lnTo>
                    <a:lnTo>
                      <a:pt x="2" y="8"/>
                    </a:lnTo>
                    <a:lnTo>
                      <a:pt x="4" y="20"/>
                    </a:lnTo>
                    <a:lnTo>
                      <a:pt x="6" y="46"/>
                    </a:lnTo>
                    <a:lnTo>
                      <a:pt x="6" y="72"/>
                    </a:lnTo>
                    <a:lnTo>
                      <a:pt x="2" y="90"/>
                    </a:lnTo>
                    <a:lnTo>
                      <a:pt x="6" y="84"/>
                    </a:lnTo>
                    <a:lnTo>
                      <a:pt x="10" y="76"/>
                    </a:lnTo>
                    <a:lnTo>
                      <a:pt x="12" y="64"/>
                    </a:lnTo>
                    <a:lnTo>
                      <a:pt x="12" y="52"/>
                    </a:lnTo>
                    <a:lnTo>
                      <a:pt x="12" y="38"/>
                    </a:lnTo>
                    <a:lnTo>
                      <a:pt x="10" y="24"/>
                    </a:lnTo>
                    <a:lnTo>
                      <a:pt x="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3" name="Freeform 698">
                <a:extLst>
                  <a:ext uri="{FF2B5EF4-FFF2-40B4-BE49-F238E27FC236}">
                    <a16:creationId xmlns:a16="http://schemas.microsoft.com/office/drawing/2014/main" id="{FA37DCFA-BA4A-4C90-8F52-6C2F66470C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84" y="1602"/>
                <a:ext cx="504" cy="360"/>
              </a:xfrm>
              <a:custGeom>
                <a:avLst/>
                <a:gdLst>
                  <a:gd name="T0" fmla="*/ 6 w 504"/>
                  <a:gd name="T1" fmla="*/ 340 h 360"/>
                  <a:gd name="T2" fmla="*/ 14 w 504"/>
                  <a:gd name="T3" fmla="*/ 316 h 360"/>
                  <a:gd name="T4" fmla="*/ 0 w 504"/>
                  <a:gd name="T5" fmla="*/ 354 h 360"/>
                  <a:gd name="T6" fmla="*/ 490 w 504"/>
                  <a:gd name="T7" fmla="*/ 202 h 360"/>
                  <a:gd name="T8" fmla="*/ 476 w 504"/>
                  <a:gd name="T9" fmla="*/ 148 h 360"/>
                  <a:gd name="T10" fmla="*/ 450 w 504"/>
                  <a:gd name="T11" fmla="*/ 98 h 360"/>
                  <a:gd name="T12" fmla="*/ 412 w 504"/>
                  <a:gd name="T13" fmla="*/ 54 h 360"/>
                  <a:gd name="T14" fmla="*/ 364 w 504"/>
                  <a:gd name="T15" fmla="*/ 22 h 360"/>
                  <a:gd name="T16" fmla="*/ 306 w 504"/>
                  <a:gd name="T17" fmla="*/ 4 h 360"/>
                  <a:gd name="T18" fmla="*/ 262 w 504"/>
                  <a:gd name="T19" fmla="*/ 2 h 360"/>
                  <a:gd name="T20" fmla="*/ 204 w 504"/>
                  <a:gd name="T21" fmla="*/ 14 h 360"/>
                  <a:gd name="T22" fmla="*/ 158 w 504"/>
                  <a:gd name="T23" fmla="*/ 44 h 360"/>
                  <a:gd name="T24" fmla="*/ 122 w 504"/>
                  <a:gd name="T25" fmla="*/ 84 h 360"/>
                  <a:gd name="T26" fmla="*/ 64 w 504"/>
                  <a:gd name="T27" fmla="*/ 182 h 360"/>
                  <a:gd name="T28" fmla="*/ 54 w 504"/>
                  <a:gd name="T29" fmla="*/ 202 h 360"/>
                  <a:gd name="T30" fmla="*/ 32 w 504"/>
                  <a:gd name="T31" fmla="*/ 264 h 360"/>
                  <a:gd name="T32" fmla="*/ 20 w 504"/>
                  <a:gd name="T33" fmla="*/ 306 h 360"/>
                  <a:gd name="T34" fmla="*/ 44 w 504"/>
                  <a:gd name="T35" fmla="*/ 274 h 360"/>
                  <a:gd name="T36" fmla="*/ 54 w 504"/>
                  <a:gd name="T37" fmla="*/ 272 h 360"/>
                  <a:gd name="T38" fmla="*/ 68 w 504"/>
                  <a:gd name="T39" fmla="*/ 288 h 360"/>
                  <a:gd name="T40" fmla="*/ 66 w 504"/>
                  <a:gd name="T41" fmla="*/ 330 h 360"/>
                  <a:gd name="T42" fmla="*/ 76 w 504"/>
                  <a:gd name="T43" fmla="*/ 330 h 360"/>
                  <a:gd name="T44" fmla="*/ 84 w 504"/>
                  <a:gd name="T45" fmla="*/ 350 h 360"/>
                  <a:gd name="T46" fmla="*/ 94 w 504"/>
                  <a:gd name="T47" fmla="*/ 358 h 360"/>
                  <a:gd name="T48" fmla="*/ 114 w 504"/>
                  <a:gd name="T49" fmla="*/ 348 h 360"/>
                  <a:gd name="T50" fmla="*/ 126 w 504"/>
                  <a:gd name="T51" fmla="*/ 318 h 360"/>
                  <a:gd name="T52" fmla="*/ 134 w 504"/>
                  <a:gd name="T53" fmla="*/ 268 h 360"/>
                  <a:gd name="T54" fmla="*/ 142 w 504"/>
                  <a:gd name="T55" fmla="*/ 218 h 360"/>
                  <a:gd name="T56" fmla="*/ 166 w 504"/>
                  <a:gd name="T57" fmla="*/ 142 h 360"/>
                  <a:gd name="T58" fmla="*/ 176 w 504"/>
                  <a:gd name="T59" fmla="*/ 124 h 360"/>
                  <a:gd name="T60" fmla="*/ 194 w 504"/>
                  <a:gd name="T61" fmla="*/ 116 h 360"/>
                  <a:gd name="T62" fmla="*/ 200 w 504"/>
                  <a:gd name="T63" fmla="*/ 118 h 360"/>
                  <a:gd name="T64" fmla="*/ 212 w 504"/>
                  <a:gd name="T65" fmla="*/ 142 h 360"/>
                  <a:gd name="T66" fmla="*/ 226 w 504"/>
                  <a:gd name="T67" fmla="*/ 128 h 360"/>
                  <a:gd name="T68" fmla="*/ 236 w 504"/>
                  <a:gd name="T69" fmla="*/ 134 h 360"/>
                  <a:gd name="T70" fmla="*/ 244 w 504"/>
                  <a:gd name="T71" fmla="*/ 102 h 360"/>
                  <a:gd name="T72" fmla="*/ 262 w 504"/>
                  <a:gd name="T73" fmla="*/ 74 h 360"/>
                  <a:gd name="T74" fmla="*/ 274 w 504"/>
                  <a:gd name="T75" fmla="*/ 66 h 360"/>
                  <a:gd name="T76" fmla="*/ 298 w 504"/>
                  <a:gd name="T77" fmla="*/ 74 h 360"/>
                  <a:gd name="T78" fmla="*/ 322 w 504"/>
                  <a:gd name="T79" fmla="*/ 90 h 360"/>
                  <a:gd name="T80" fmla="*/ 342 w 504"/>
                  <a:gd name="T81" fmla="*/ 98 h 360"/>
                  <a:gd name="T82" fmla="*/ 350 w 504"/>
                  <a:gd name="T83" fmla="*/ 108 h 360"/>
                  <a:gd name="T84" fmla="*/ 360 w 504"/>
                  <a:gd name="T85" fmla="*/ 118 h 360"/>
                  <a:gd name="T86" fmla="*/ 384 w 504"/>
                  <a:gd name="T87" fmla="*/ 124 h 360"/>
                  <a:gd name="T88" fmla="*/ 404 w 504"/>
                  <a:gd name="T89" fmla="*/ 138 h 360"/>
                  <a:gd name="T90" fmla="*/ 424 w 504"/>
                  <a:gd name="T91" fmla="*/ 164 h 360"/>
                  <a:gd name="T92" fmla="*/ 436 w 504"/>
                  <a:gd name="T93" fmla="*/ 176 h 360"/>
                  <a:gd name="T94" fmla="*/ 446 w 504"/>
                  <a:gd name="T95" fmla="*/ 166 h 360"/>
                  <a:gd name="T96" fmla="*/ 462 w 504"/>
                  <a:gd name="T97" fmla="*/ 180 h 360"/>
                  <a:gd name="T98" fmla="*/ 478 w 504"/>
                  <a:gd name="T99" fmla="*/ 214 h 360"/>
                  <a:gd name="T100" fmla="*/ 502 w 504"/>
                  <a:gd name="T101" fmla="*/ 294 h 360"/>
                  <a:gd name="T102" fmla="*/ 504 w 504"/>
                  <a:gd name="T103" fmla="*/ 298 h 360"/>
                  <a:gd name="T104" fmla="*/ 490 w 504"/>
                  <a:gd name="T105" fmla="*/ 202 h 36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504" h="360">
                    <a:moveTo>
                      <a:pt x="0" y="354"/>
                    </a:moveTo>
                    <a:lnTo>
                      <a:pt x="0" y="354"/>
                    </a:lnTo>
                    <a:lnTo>
                      <a:pt x="6" y="340"/>
                    </a:lnTo>
                    <a:lnTo>
                      <a:pt x="14" y="316"/>
                    </a:lnTo>
                    <a:lnTo>
                      <a:pt x="10" y="324"/>
                    </a:lnTo>
                    <a:lnTo>
                      <a:pt x="0" y="354"/>
                    </a:lnTo>
                    <a:close/>
                    <a:moveTo>
                      <a:pt x="490" y="202"/>
                    </a:moveTo>
                    <a:lnTo>
                      <a:pt x="490" y="202"/>
                    </a:lnTo>
                    <a:lnTo>
                      <a:pt x="486" y="184"/>
                    </a:lnTo>
                    <a:lnTo>
                      <a:pt x="482" y="166"/>
                    </a:lnTo>
                    <a:lnTo>
                      <a:pt x="476" y="148"/>
                    </a:lnTo>
                    <a:lnTo>
                      <a:pt x="468" y="130"/>
                    </a:lnTo>
                    <a:lnTo>
                      <a:pt x="460" y="114"/>
                    </a:lnTo>
                    <a:lnTo>
                      <a:pt x="450" y="98"/>
                    </a:lnTo>
                    <a:lnTo>
                      <a:pt x="438" y="82"/>
                    </a:lnTo>
                    <a:lnTo>
                      <a:pt x="426" y="68"/>
                    </a:lnTo>
                    <a:lnTo>
                      <a:pt x="412" y="54"/>
                    </a:lnTo>
                    <a:lnTo>
                      <a:pt x="398" y="42"/>
                    </a:lnTo>
                    <a:lnTo>
                      <a:pt x="382" y="32"/>
                    </a:lnTo>
                    <a:lnTo>
                      <a:pt x="364" y="22"/>
                    </a:lnTo>
                    <a:lnTo>
                      <a:pt x="346" y="14"/>
                    </a:lnTo>
                    <a:lnTo>
                      <a:pt x="326" y="8"/>
                    </a:lnTo>
                    <a:lnTo>
                      <a:pt x="306" y="4"/>
                    </a:lnTo>
                    <a:lnTo>
                      <a:pt x="284" y="0"/>
                    </a:lnTo>
                    <a:lnTo>
                      <a:pt x="262" y="2"/>
                    </a:lnTo>
                    <a:lnTo>
                      <a:pt x="242" y="4"/>
                    </a:lnTo>
                    <a:lnTo>
                      <a:pt x="222" y="8"/>
                    </a:lnTo>
                    <a:lnTo>
                      <a:pt x="204" y="14"/>
                    </a:lnTo>
                    <a:lnTo>
                      <a:pt x="188" y="22"/>
                    </a:lnTo>
                    <a:lnTo>
                      <a:pt x="172" y="32"/>
                    </a:lnTo>
                    <a:lnTo>
                      <a:pt x="158" y="44"/>
                    </a:lnTo>
                    <a:lnTo>
                      <a:pt x="146" y="56"/>
                    </a:lnTo>
                    <a:lnTo>
                      <a:pt x="134" y="70"/>
                    </a:lnTo>
                    <a:lnTo>
                      <a:pt x="122" y="84"/>
                    </a:lnTo>
                    <a:lnTo>
                      <a:pt x="100" y="116"/>
                    </a:lnTo>
                    <a:lnTo>
                      <a:pt x="82" y="148"/>
                    </a:lnTo>
                    <a:lnTo>
                      <a:pt x="64" y="182"/>
                    </a:lnTo>
                    <a:lnTo>
                      <a:pt x="74" y="166"/>
                    </a:lnTo>
                    <a:lnTo>
                      <a:pt x="54" y="202"/>
                    </a:lnTo>
                    <a:lnTo>
                      <a:pt x="32" y="264"/>
                    </a:lnTo>
                    <a:lnTo>
                      <a:pt x="14" y="316"/>
                    </a:lnTo>
                    <a:lnTo>
                      <a:pt x="20" y="306"/>
                    </a:lnTo>
                    <a:lnTo>
                      <a:pt x="34" y="284"/>
                    </a:lnTo>
                    <a:lnTo>
                      <a:pt x="44" y="274"/>
                    </a:lnTo>
                    <a:lnTo>
                      <a:pt x="48" y="272"/>
                    </a:lnTo>
                    <a:lnTo>
                      <a:pt x="54" y="272"/>
                    </a:lnTo>
                    <a:lnTo>
                      <a:pt x="60" y="274"/>
                    </a:lnTo>
                    <a:lnTo>
                      <a:pt x="64" y="280"/>
                    </a:lnTo>
                    <a:lnTo>
                      <a:pt x="68" y="288"/>
                    </a:lnTo>
                    <a:lnTo>
                      <a:pt x="68" y="298"/>
                    </a:lnTo>
                    <a:lnTo>
                      <a:pt x="68" y="316"/>
                    </a:lnTo>
                    <a:lnTo>
                      <a:pt x="66" y="330"/>
                    </a:lnTo>
                    <a:lnTo>
                      <a:pt x="72" y="328"/>
                    </a:lnTo>
                    <a:lnTo>
                      <a:pt x="76" y="330"/>
                    </a:lnTo>
                    <a:lnTo>
                      <a:pt x="80" y="334"/>
                    </a:lnTo>
                    <a:lnTo>
                      <a:pt x="82" y="338"/>
                    </a:lnTo>
                    <a:lnTo>
                      <a:pt x="84" y="350"/>
                    </a:lnTo>
                    <a:lnTo>
                      <a:pt x="84" y="360"/>
                    </a:lnTo>
                    <a:lnTo>
                      <a:pt x="94" y="358"/>
                    </a:lnTo>
                    <a:lnTo>
                      <a:pt x="102" y="356"/>
                    </a:lnTo>
                    <a:lnTo>
                      <a:pt x="108" y="352"/>
                    </a:lnTo>
                    <a:lnTo>
                      <a:pt x="114" y="348"/>
                    </a:lnTo>
                    <a:lnTo>
                      <a:pt x="118" y="342"/>
                    </a:lnTo>
                    <a:lnTo>
                      <a:pt x="122" y="336"/>
                    </a:lnTo>
                    <a:lnTo>
                      <a:pt x="126" y="318"/>
                    </a:lnTo>
                    <a:lnTo>
                      <a:pt x="130" y="294"/>
                    </a:lnTo>
                    <a:lnTo>
                      <a:pt x="134" y="268"/>
                    </a:lnTo>
                    <a:lnTo>
                      <a:pt x="138" y="244"/>
                    </a:lnTo>
                    <a:lnTo>
                      <a:pt x="142" y="218"/>
                    </a:lnTo>
                    <a:lnTo>
                      <a:pt x="150" y="178"/>
                    </a:lnTo>
                    <a:lnTo>
                      <a:pt x="158" y="160"/>
                    </a:lnTo>
                    <a:lnTo>
                      <a:pt x="166" y="142"/>
                    </a:lnTo>
                    <a:lnTo>
                      <a:pt x="170" y="132"/>
                    </a:lnTo>
                    <a:lnTo>
                      <a:pt x="176" y="124"/>
                    </a:lnTo>
                    <a:lnTo>
                      <a:pt x="184" y="116"/>
                    </a:lnTo>
                    <a:lnTo>
                      <a:pt x="188" y="116"/>
                    </a:lnTo>
                    <a:lnTo>
                      <a:pt x="194" y="116"/>
                    </a:lnTo>
                    <a:lnTo>
                      <a:pt x="198" y="116"/>
                    </a:lnTo>
                    <a:lnTo>
                      <a:pt x="200" y="118"/>
                    </a:lnTo>
                    <a:lnTo>
                      <a:pt x="206" y="126"/>
                    </a:lnTo>
                    <a:lnTo>
                      <a:pt x="212" y="142"/>
                    </a:lnTo>
                    <a:lnTo>
                      <a:pt x="216" y="136"/>
                    </a:lnTo>
                    <a:lnTo>
                      <a:pt x="224" y="130"/>
                    </a:lnTo>
                    <a:lnTo>
                      <a:pt x="226" y="128"/>
                    </a:lnTo>
                    <a:lnTo>
                      <a:pt x="230" y="128"/>
                    </a:lnTo>
                    <a:lnTo>
                      <a:pt x="234" y="130"/>
                    </a:lnTo>
                    <a:lnTo>
                      <a:pt x="236" y="134"/>
                    </a:lnTo>
                    <a:lnTo>
                      <a:pt x="238" y="118"/>
                    </a:lnTo>
                    <a:lnTo>
                      <a:pt x="244" y="102"/>
                    </a:lnTo>
                    <a:lnTo>
                      <a:pt x="252" y="88"/>
                    </a:lnTo>
                    <a:lnTo>
                      <a:pt x="262" y="74"/>
                    </a:lnTo>
                    <a:lnTo>
                      <a:pt x="266" y="70"/>
                    </a:lnTo>
                    <a:lnTo>
                      <a:pt x="270" y="68"/>
                    </a:lnTo>
                    <a:lnTo>
                      <a:pt x="274" y="66"/>
                    </a:lnTo>
                    <a:lnTo>
                      <a:pt x="278" y="66"/>
                    </a:lnTo>
                    <a:lnTo>
                      <a:pt x="286" y="68"/>
                    </a:lnTo>
                    <a:lnTo>
                      <a:pt x="298" y="74"/>
                    </a:lnTo>
                    <a:lnTo>
                      <a:pt x="310" y="82"/>
                    </a:lnTo>
                    <a:lnTo>
                      <a:pt x="322" y="90"/>
                    </a:lnTo>
                    <a:lnTo>
                      <a:pt x="332" y="94"/>
                    </a:lnTo>
                    <a:lnTo>
                      <a:pt x="342" y="98"/>
                    </a:lnTo>
                    <a:lnTo>
                      <a:pt x="346" y="104"/>
                    </a:lnTo>
                    <a:lnTo>
                      <a:pt x="350" y="108"/>
                    </a:lnTo>
                    <a:lnTo>
                      <a:pt x="356" y="114"/>
                    </a:lnTo>
                    <a:lnTo>
                      <a:pt x="360" y="118"/>
                    </a:lnTo>
                    <a:lnTo>
                      <a:pt x="368" y="120"/>
                    </a:lnTo>
                    <a:lnTo>
                      <a:pt x="376" y="122"/>
                    </a:lnTo>
                    <a:lnTo>
                      <a:pt x="384" y="124"/>
                    </a:lnTo>
                    <a:lnTo>
                      <a:pt x="390" y="128"/>
                    </a:lnTo>
                    <a:lnTo>
                      <a:pt x="404" y="138"/>
                    </a:lnTo>
                    <a:lnTo>
                      <a:pt x="416" y="150"/>
                    </a:lnTo>
                    <a:lnTo>
                      <a:pt x="424" y="164"/>
                    </a:lnTo>
                    <a:lnTo>
                      <a:pt x="430" y="170"/>
                    </a:lnTo>
                    <a:lnTo>
                      <a:pt x="436" y="176"/>
                    </a:lnTo>
                    <a:lnTo>
                      <a:pt x="438" y="172"/>
                    </a:lnTo>
                    <a:lnTo>
                      <a:pt x="442" y="168"/>
                    </a:lnTo>
                    <a:lnTo>
                      <a:pt x="446" y="166"/>
                    </a:lnTo>
                    <a:lnTo>
                      <a:pt x="448" y="168"/>
                    </a:lnTo>
                    <a:lnTo>
                      <a:pt x="456" y="172"/>
                    </a:lnTo>
                    <a:lnTo>
                      <a:pt x="462" y="180"/>
                    </a:lnTo>
                    <a:lnTo>
                      <a:pt x="472" y="200"/>
                    </a:lnTo>
                    <a:lnTo>
                      <a:pt x="478" y="214"/>
                    </a:lnTo>
                    <a:lnTo>
                      <a:pt x="484" y="234"/>
                    </a:lnTo>
                    <a:lnTo>
                      <a:pt x="492" y="254"/>
                    </a:lnTo>
                    <a:lnTo>
                      <a:pt x="502" y="294"/>
                    </a:lnTo>
                    <a:lnTo>
                      <a:pt x="504" y="298"/>
                    </a:lnTo>
                    <a:lnTo>
                      <a:pt x="494" y="250"/>
                    </a:lnTo>
                    <a:lnTo>
                      <a:pt x="490" y="202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4" name="Freeform 699">
                <a:extLst>
                  <a:ext uri="{FF2B5EF4-FFF2-40B4-BE49-F238E27FC236}">
                    <a16:creationId xmlns:a16="http://schemas.microsoft.com/office/drawing/2014/main" id="{7DAC1317-D525-4881-8D3F-733EE0F05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1684"/>
                <a:ext cx="26" cy="122"/>
              </a:xfrm>
              <a:custGeom>
                <a:avLst/>
                <a:gdLst>
                  <a:gd name="T0" fmla="*/ 2 w 26"/>
                  <a:gd name="T1" fmla="*/ 22 h 122"/>
                  <a:gd name="T2" fmla="*/ 2 w 26"/>
                  <a:gd name="T3" fmla="*/ 22 h 122"/>
                  <a:gd name="T4" fmla="*/ 6 w 26"/>
                  <a:gd name="T5" fmla="*/ 22 h 122"/>
                  <a:gd name="T6" fmla="*/ 8 w 26"/>
                  <a:gd name="T7" fmla="*/ 26 h 122"/>
                  <a:gd name="T8" fmla="*/ 12 w 26"/>
                  <a:gd name="T9" fmla="*/ 36 h 122"/>
                  <a:gd name="T10" fmla="*/ 12 w 26"/>
                  <a:gd name="T11" fmla="*/ 50 h 122"/>
                  <a:gd name="T12" fmla="*/ 10 w 26"/>
                  <a:gd name="T13" fmla="*/ 68 h 122"/>
                  <a:gd name="T14" fmla="*/ 4 w 26"/>
                  <a:gd name="T15" fmla="*/ 100 h 122"/>
                  <a:gd name="T16" fmla="*/ 0 w 26"/>
                  <a:gd name="T17" fmla="*/ 122 h 122"/>
                  <a:gd name="T18" fmla="*/ 0 w 26"/>
                  <a:gd name="T19" fmla="*/ 122 h 122"/>
                  <a:gd name="T20" fmla="*/ 6 w 26"/>
                  <a:gd name="T21" fmla="*/ 114 h 122"/>
                  <a:gd name="T22" fmla="*/ 10 w 26"/>
                  <a:gd name="T23" fmla="*/ 104 h 122"/>
                  <a:gd name="T24" fmla="*/ 16 w 26"/>
                  <a:gd name="T25" fmla="*/ 82 h 122"/>
                  <a:gd name="T26" fmla="*/ 20 w 26"/>
                  <a:gd name="T27" fmla="*/ 58 h 122"/>
                  <a:gd name="T28" fmla="*/ 22 w 26"/>
                  <a:gd name="T29" fmla="*/ 36 h 122"/>
                  <a:gd name="T30" fmla="*/ 22 w 26"/>
                  <a:gd name="T31" fmla="*/ 36 h 122"/>
                  <a:gd name="T32" fmla="*/ 26 w 26"/>
                  <a:gd name="T33" fmla="*/ 16 h 122"/>
                  <a:gd name="T34" fmla="*/ 24 w 26"/>
                  <a:gd name="T35" fmla="*/ 4 h 122"/>
                  <a:gd name="T36" fmla="*/ 22 w 26"/>
                  <a:gd name="T37" fmla="*/ 0 h 122"/>
                  <a:gd name="T38" fmla="*/ 18 w 26"/>
                  <a:gd name="T39" fmla="*/ 0 h 122"/>
                  <a:gd name="T40" fmla="*/ 2 w 26"/>
                  <a:gd name="T41" fmla="*/ 22 h 1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6" h="122">
                    <a:moveTo>
                      <a:pt x="2" y="22"/>
                    </a:moveTo>
                    <a:lnTo>
                      <a:pt x="2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12" y="36"/>
                    </a:lnTo>
                    <a:lnTo>
                      <a:pt x="12" y="50"/>
                    </a:lnTo>
                    <a:lnTo>
                      <a:pt x="10" y="68"/>
                    </a:lnTo>
                    <a:lnTo>
                      <a:pt x="4" y="100"/>
                    </a:lnTo>
                    <a:lnTo>
                      <a:pt x="0" y="122"/>
                    </a:lnTo>
                    <a:lnTo>
                      <a:pt x="6" y="114"/>
                    </a:lnTo>
                    <a:lnTo>
                      <a:pt x="10" y="104"/>
                    </a:lnTo>
                    <a:lnTo>
                      <a:pt x="16" y="82"/>
                    </a:lnTo>
                    <a:lnTo>
                      <a:pt x="20" y="58"/>
                    </a:lnTo>
                    <a:lnTo>
                      <a:pt x="22" y="36"/>
                    </a:lnTo>
                    <a:lnTo>
                      <a:pt x="26" y="16"/>
                    </a:lnTo>
                    <a:lnTo>
                      <a:pt x="24" y="4"/>
                    </a:lnTo>
                    <a:lnTo>
                      <a:pt x="22" y="0"/>
                    </a:lnTo>
                    <a:lnTo>
                      <a:pt x="18" y="0"/>
                    </a:lnTo>
                    <a:lnTo>
                      <a:pt x="2" y="22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5" name="Freeform 700">
                <a:extLst>
                  <a:ext uri="{FF2B5EF4-FFF2-40B4-BE49-F238E27FC236}">
                    <a16:creationId xmlns:a16="http://schemas.microsoft.com/office/drawing/2014/main" id="{77CEB5E5-98E5-484E-9F93-322D1CD60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1684"/>
                <a:ext cx="26" cy="122"/>
              </a:xfrm>
              <a:custGeom>
                <a:avLst/>
                <a:gdLst>
                  <a:gd name="T0" fmla="*/ 2 w 26"/>
                  <a:gd name="T1" fmla="*/ 22 h 122"/>
                  <a:gd name="T2" fmla="*/ 2 w 26"/>
                  <a:gd name="T3" fmla="*/ 22 h 122"/>
                  <a:gd name="T4" fmla="*/ 6 w 26"/>
                  <a:gd name="T5" fmla="*/ 22 h 122"/>
                  <a:gd name="T6" fmla="*/ 8 w 26"/>
                  <a:gd name="T7" fmla="*/ 26 h 122"/>
                  <a:gd name="T8" fmla="*/ 12 w 26"/>
                  <a:gd name="T9" fmla="*/ 36 h 122"/>
                  <a:gd name="T10" fmla="*/ 12 w 26"/>
                  <a:gd name="T11" fmla="*/ 50 h 122"/>
                  <a:gd name="T12" fmla="*/ 10 w 26"/>
                  <a:gd name="T13" fmla="*/ 68 h 122"/>
                  <a:gd name="T14" fmla="*/ 4 w 26"/>
                  <a:gd name="T15" fmla="*/ 100 h 122"/>
                  <a:gd name="T16" fmla="*/ 0 w 26"/>
                  <a:gd name="T17" fmla="*/ 122 h 122"/>
                  <a:gd name="T18" fmla="*/ 0 w 26"/>
                  <a:gd name="T19" fmla="*/ 122 h 122"/>
                  <a:gd name="T20" fmla="*/ 6 w 26"/>
                  <a:gd name="T21" fmla="*/ 114 h 122"/>
                  <a:gd name="T22" fmla="*/ 10 w 26"/>
                  <a:gd name="T23" fmla="*/ 104 h 122"/>
                  <a:gd name="T24" fmla="*/ 16 w 26"/>
                  <a:gd name="T25" fmla="*/ 82 h 122"/>
                  <a:gd name="T26" fmla="*/ 20 w 26"/>
                  <a:gd name="T27" fmla="*/ 58 h 122"/>
                  <a:gd name="T28" fmla="*/ 22 w 26"/>
                  <a:gd name="T29" fmla="*/ 36 h 122"/>
                  <a:gd name="T30" fmla="*/ 22 w 26"/>
                  <a:gd name="T31" fmla="*/ 36 h 122"/>
                  <a:gd name="T32" fmla="*/ 26 w 26"/>
                  <a:gd name="T33" fmla="*/ 16 h 122"/>
                  <a:gd name="T34" fmla="*/ 24 w 26"/>
                  <a:gd name="T35" fmla="*/ 4 h 122"/>
                  <a:gd name="T36" fmla="*/ 22 w 26"/>
                  <a:gd name="T37" fmla="*/ 0 h 122"/>
                  <a:gd name="T38" fmla="*/ 18 w 26"/>
                  <a:gd name="T39" fmla="*/ 0 h 12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" h="122">
                    <a:moveTo>
                      <a:pt x="2" y="22"/>
                    </a:moveTo>
                    <a:lnTo>
                      <a:pt x="2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12" y="36"/>
                    </a:lnTo>
                    <a:lnTo>
                      <a:pt x="12" y="50"/>
                    </a:lnTo>
                    <a:lnTo>
                      <a:pt x="10" y="68"/>
                    </a:lnTo>
                    <a:lnTo>
                      <a:pt x="4" y="100"/>
                    </a:lnTo>
                    <a:lnTo>
                      <a:pt x="0" y="122"/>
                    </a:lnTo>
                    <a:lnTo>
                      <a:pt x="6" y="114"/>
                    </a:lnTo>
                    <a:lnTo>
                      <a:pt x="10" y="104"/>
                    </a:lnTo>
                    <a:lnTo>
                      <a:pt x="16" y="82"/>
                    </a:lnTo>
                    <a:lnTo>
                      <a:pt x="20" y="58"/>
                    </a:lnTo>
                    <a:lnTo>
                      <a:pt x="22" y="36"/>
                    </a:lnTo>
                    <a:lnTo>
                      <a:pt x="26" y="16"/>
                    </a:lnTo>
                    <a:lnTo>
                      <a:pt x="24" y="4"/>
                    </a:lnTo>
                    <a:lnTo>
                      <a:pt x="22" y="0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6" name="Freeform 701">
                <a:extLst>
                  <a:ext uri="{FF2B5EF4-FFF2-40B4-BE49-F238E27FC236}">
                    <a16:creationId xmlns:a16="http://schemas.microsoft.com/office/drawing/2014/main" id="{2C96FC94-6406-46A6-A8D1-575A43B2D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758"/>
                <a:ext cx="30" cy="90"/>
              </a:xfrm>
              <a:custGeom>
                <a:avLst/>
                <a:gdLst>
                  <a:gd name="T0" fmla="*/ 0 w 30"/>
                  <a:gd name="T1" fmla="*/ 8 h 90"/>
                  <a:gd name="T2" fmla="*/ 0 w 30"/>
                  <a:gd name="T3" fmla="*/ 8 h 90"/>
                  <a:gd name="T4" fmla="*/ 10 w 30"/>
                  <a:gd name="T5" fmla="*/ 26 h 90"/>
                  <a:gd name="T6" fmla="*/ 16 w 30"/>
                  <a:gd name="T7" fmla="*/ 44 h 90"/>
                  <a:gd name="T8" fmla="*/ 16 w 30"/>
                  <a:gd name="T9" fmla="*/ 44 h 90"/>
                  <a:gd name="T10" fmla="*/ 18 w 30"/>
                  <a:gd name="T11" fmla="*/ 68 h 90"/>
                  <a:gd name="T12" fmla="*/ 22 w 30"/>
                  <a:gd name="T13" fmla="*/ 90 h 90"/>
                  <a:gd name="T14" fmla="*/ 22 w 30"/>
                  <a:gd name="T15" fmla="*/ 90 h 90"/>
                  <a:gd name="T16" fmla="*/ 26 w 30"/>
                  <a:gd name="T17" fmla="*/ 76 h 90"/>
                  <a:gd name="T18" fmla="*/ 30 w 30"/>
                  <a:gd name="T19" fmla="*/ 62 h 90"/>
                  <a:gd name="T20" fmla="*/ 30 w 30"/>
                  <a:gd name="T21" fmla="*/ 46 h 90"/>
                  <a:gd name="T22" fmla="*/ 30 w 30"/>
                  <a:gd name="T23" fmla="*/ 32 h 90"/>
                  <a:gd name="T24" fmla="*/ 30 w 30"/>
                  <a:gd name="T25" fmla="*/ 32 h 90"/>
                  <a:gd name="T26" fmla="*/ 26 w 30"/>
                  <a:gd name="T27" fmla="*/ 24 h 90"/>
                  <a:gd name="T28" fmla="*/ 20 w 30"/>
                  <a:gd name="T29" fmla="*/ 16 h 90"/>
                  <a:gd name="T30" fmla="*/ 14 w 30"/>
                  <a:gd name="T31" fmla="*/ 8 h 90"/>
                  <a:gd name="T32" fmla="*/ 12 w 30"/>
                  <a:gd name="T33" fmla="*/ 4 h 90"/>
                  <a:gd name="T34" fmla="*/ 12 w 30"/>
                  <a:gd name="T35" fmla="*/ 0 h 90"/>
                  <a:gd name="T36" fmla="*/ 0 w 30"/>
                  <a:gd name="T37" fmla="*/ 8 h 9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0" h="90">
                    <a:moveTo>
                      <a:pt x="0" y="8"/>
                    </a:moveTo>
                    <a:lnTo>
                      <a:pt x="0" y="8"/>
                    </a:lnTo>
                    <a:lnTo>
                      <a:pt x="10" y="26"/>
                    </a:lnTo>
                    <a:lnTo>
                      <a:pt x="16" y="44"/>
                    </a:lnTo>
                    <a:lnTo>
                      <a:pt x="18" y="68"/>
                    </a:lnTo>
                    <a:lnTo>
                      <a:pt x="22" y="90"/>
                    </a:lnTo>
                    <a:lnTo>
                      <a:pt x="26" y="76"/>
                    </a:lnTo>
                    <a:lnTo>
                      <a:pt x="30" y="62"/>
                    </a:lnTo>
                    <a:lnTo>
                      <a:pt x="30" y="46"/>
                    </a:lnTo>
                    <a:lnTo>
                      <a:pt x="30" y="32"/>
                    </a:lnTo>
                    <a:lnTo>
                      <a:pt x="26" y="24"/>
                    </a:lnTo>
                    <a:lnTo>
                      <a:pt x="20" y="16"/>
                    </a:lnTo>
                    <a:lnTo>
                      <a:pt x="14" y="8"/>
                    </a:lnTo>
                    <a:lnTo>
                      <a:pt x="12" y="4"/>
                    </a:lnTo>
                    <a:lnTo>
                      <a:pt x="12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7" name="Freeform 702">
                <a:extLst>
                  <a:ext uri="{FF2B5EF4-FFF2-40B4-BE49-F238E27FC236}">
                    <a16:creationId xmlns:a16="http://schemas.microsoft.com/office/drawing/2014/main" id="{62D2D5EE-C72E-4091-8A4B-04205FEA5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758"/>
                <a:ext cx="30" cy="90"/>
              </a:xfrm>
              <a:custGeom>
                <a:avLst/>
                <a:gdLst>
                  <a:gd name="T0" fmla="*/ 0 w 30"/>
                  <a:gd name="T1" fmla="*/ 8 h 90"/>
                  <a:gd name="T2" fmla="*/ 0 w 30"/>
                  <a:gd name="T3" fmla="*/ 8 h 90"/>
                  <a:gd name="T4" fmla="*/ 10 w 30"/>
                  <a:gd name="T5" fmla="*/ 26 h 90"/>
                  <a:gd name="T6" fmla="*/ 16 w 30"/>
                  <a:gd name="T7" fmla="*/ 44 h 90"/>
                  <a:gd name="T8" fmla="*/ 16 w 30"/>
                  <a:gd name="T9" fmla="*/ 44 h 90"/>
                  <a:gd name="T10" fmla="*/ 18 w 30"/>
                  <a:gd name="T11" fmla="*/ 68 h 90"/>
                  <a:gd name="T12" fmla="*/ 22 w 30"/>
                  <a:gd name="T13" fmla="*/ 90 h 90"/>
                  <a:gd name="T14" fmla="*/ 22 w 30"/>
                  <a:gd name="T15" fmla="*/ 90 h 90"/>
                  <a:gd name="T16" fmla="*/ 26 w 30"/>
                  <a:gd name="T17" fmla="*/ 76 h 90"/>
                  <a:gd name="T18" fmla="*/ 30 w 30"/>
                  <a:gd name="T19" fmla="*/ 62 h 90"/>
                  <a:gd name="T20" fmla="*/ 30 w 30"/>
                  <a:gd name="T21" fmla="*/ 46 h 90"/>
                  <a:gd name="T22" fmla="*/ 30 w 30"/>
                  <a:gd name="T23" fmla="*/ 32 h 90"/>
                  <a:gd name="T24" fmla="*/ 30 w 30"/>
                  <a:gd name="T25" fmla="*/ 32 h 90"/>
                  <a:gd name="T26" fmla="*/ 26 w 30"/>
                  <a:gd name="T27" fmla="*/ 24 h 90"/>
                  <a:gd name="T28" fmla="*/ 20 w 30"/>
                  <a:gd name="T29" fmla="*/ 16 h 90"/>
                  <a:gd name="T30" fmla="*/ 14 w 30"/>
                  <a:gd name="T31" fmla="*/ 8 h 90"/>
                  <a:gd name="T32" fmla="*/ 12 w 30"/>
                  <a:gd name="T33" fmla="*/ 4 h 90"/>
                  <a:gd name="T34" fmla="*/ 12 w 30"/>
                  <a:gd name="T35" fmla="*/ 0 h 9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0" h="90">
                    <a:moveTo>
                      <a:pt x="0" y="8"/>
                    </a:moveTo>
                    <a:lnTo>
                      <a:pt x="0" y="8"/>
                    </a:lnTo>
                    <a:lnTo>
                      <a:pt x="10" y="26"/>
                    </a:lnTo>
                    <a:lnTo>
                      <a:pt x="16" y="44"/>
                    </a:lnTo>
                    <a:lnTo>
                      <a:pt x="18" y="68"/>
                    </a:lnTo>
                    <a:lnTo>
                      <a:pt x="22" y="90"/>
                    </a:lnTo>
                    <a:lnTo>
                      <a:pt x="26" y="76"/>
                    </a:lnTo>
                    <a:lnTo>
                      <a:pt x="30" y="62"/>
                    </a:lnTo>
                    <a:lnTo>
                      <a:pt x="30" y="46"/>
                    </a:lnTo>
                    <a:lnTo>
                      <a:pt x="30" y="32"/>
                    </a:lnTo>
                    <a:lnTo>
                      <a:pt x="26" y="24"/>
                    </a:lnTo>
                    <a:lnTo>
                      <a:pt x="20" y="16"/>
                    </a:lnTo>
                    <a:lnTo>
                      <a:pt x="14" y="8"/>
                    </a:lnTo>
                    <a:lnTo>
                      <a:pt x="12" y="4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8" name="Freeform 703">
                <a:extLst>
                  <a:ext uri="{FF2B5EF4-FFF2-40B4-BE49-F238E27FC236}">
                    <a16:creationId xmlns:a16="http://schemas.microsoft.com/office/drawing/2014/main" id="{C7AA3E11-640F-4A4F-A202-62EA0C2AE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838"/>
                <a:ext cx="26" cy="110"/>
              </a:xfrm>
              <a:custGeom>
                <a:avLst/>
                <a:gdLst>
                  <a:gd name="T0" fmla="*/ 12 w 26"/>
                  <a:gd name="T1" fmla="*/ 0 h 110"/>
                  <a:gd name="T2" fmla="*/ 12 w 26"/>
                  <a:gd name="T3" fmla="*/ 0 h 110"/>
                  <a:gd name="T4" fmla="*/ 10 w 26"/>
                  <a:gd name="T5" fmla="*/ 14 h 110"/>
                  <a:gd name="T6" fmla="*/ 10 w 26"/>
                  <a:gd name="T7" fmla="*/ 24 h 110"/>
                  <a:gd name="T8" fmla="*/ 12 w 26"/>
                  <a:gd name="T9" fmla="*/ 48 h 110"/>
                  <a:gd name="T10" fmla="*/ 12 w 26"/>
                  <a:gd name="T11" fmla="*/ 48 h 110"/>
                  <a:gd name="T12" fmla="*/ 14 w 26"/>
                  <a:gd name="T13" fmla="*/ 64 h 110"/>
                  <a:gd name="T14" fmla="*/ 16 w 26"/>
                  <a:gd name="T15" fmla="*/ 80 h 110"/>
                  <a:gd name="T16" fmla="*/ 14 w 26"/>
                  <a:gd name="T17" fmla="*/ 86 h 110"/>
                  <a:gd name="T18" fmla="*/ 12 w 26"/>
                  <a:gd name="T19" fmla="*/ 94 h 110"/>
                  <a:gd name="T20" fmla="*/ 6 w 26"/>
                  <a:gd name="T21" fmla="*/ 98 h 110"/>
                  <a:gd name="T22" fmla="*/ 0 w 26"/>
                  <a:gd name="T23" fmla="*/ 102 h 110"/>
                  <a:gd name="T24" fmla="*/ 0 w 26"/>
                  <a:gd name="T25" fmla="*/ 102 h 110"/>
                  <a:gd name="T26" fmla="*/ 0 w 26"/>
                  <a:gd name="T27" fmla="*/ 106 h 110"/>
                  <a:gd name="T28" fmla="*/ 2 w 26"/>
                  <a:gd name="T29" fmla="*/ 108 h 110"/>
                  <a:gd name="T30" fmla="*/ 10 w 26"/>
                  <a:gd name="T31" fmla="*/ 110 h 110"/>
                  <a:gd name="T32" fmla="*/ 10 w 26"/>
                  <a:gd name="T33" fmla="*/ 110 h 110"/>
                  <a:gd name="T34" fmla="*/ 16 w 26"/>
                  <a:gd name="T35" fmla="*/ 110 h 110"/>
                  <a:gd name="T36" fmla="*/ 20 w 26"/>
                  <a:gd name="T37" fmla="*/ 106 h 110"/>
                  <a:gd name="T38" fmla="*/ 24 w 26"/>
                  <a:gd name="T39" fmla="*/ 98 h 110"/>
                  <a:gd name="T40" fmla="*/ 24 w 26"/>
                  <a:gd name="T41" fmla="*/ 98 h 110"/>
                  <a:gd name="T42" fmla="*/ 26 w 26"/>
                  <a:gd name="T43" fmla="*/ 88 h 110"/>
                  <a:gd name="T44" fmla="*/ 26 w 26"/>
                  <a:gd name="T45" fmla="*/ 80 h 110"/>
                  <a:gd name="T46" fmla="*/ 22 w 26"/>
                  <a:gd name="T47" fmla="*/ 66 h 110"/>
                  <a:gd name="T48" fmla="*/ 18 w 26"/>
                  <a:gd name="T49" fmla="*/ 50 h 110"/>
                  <a:gd name="T50" fmla="*/ 14 w 26"/>
                  <a:gd name="T51" fmla="*/ 34 h 110"/>
                  <a:gd name="T52" fmla="*/ 12 w 26"/>
                  <a:gd name="T53" fmla="*/ 0 h 1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6" h="110">
                    <a:moveTo>
                      <a:pt x="12" y="0"/>
                    </a:moveTo>
                    <a:lnTo>
                      <a:pt x="12" y="0"/>
                    </a:lnTo>
                    <a:lnTo>
                      <a:pt x="10" y="14"/>
                    </a:lnTo>
                    <a:lnTo>
                      <a:pt x="10" y="24"/>
                    </a:lnTo>
                    <a:lnTo>
                      <a:pt x="12" y="48"/>
                    </a:lnTo>
                    <a:lnTo>
                      <a:pt x="14" y="64"/>
                    </a:lnTo>
                    <a:lnTo>
                      <a:pt x="16" y="80"/>
                    </a:lnTo>
                    <a:lnTo>
                      <a:pt x="14" y="86"/>
                    </a:lnTo>
                    <a:lnTo>
                      <a:pt x="12" y="94"/>
                    </a:lnTo>
                    <a:lnTo>
                      <a:pt x="6" y="98"/>
                    </a:lnTo>
                    <a:lnTo>
                      <a:pt x="0" y="102"/>
                    </a:lnTo>
                    <a:lnTo>
                      <a:pt x="0" y="106"/>
                    </a:lnTo>
                    <a:lnTo>
                      <a:pt x="2" y="108"/>
                    </a:lnTo>
                    <a:lnTo>
                      <a:pt x="10" y="110"/>
                    </a:lnTo>
                    <a:lnTo>
                      <a:pt x="16" y="110"/>
                    </a:lnTo>
                    <a:lnTo>
                      <a:pt x="20" y="106"/>
                    </a:lnTo>
                    <a:lnTo>
                      <a:pt x="24" y="98"/>
                    </a:lnTo>
                    <a:lnTo>
                      <a:pt x="26" y="88"/>
                    </a:lnTo>
                    <a:lnTo>
                      <a:pt x="26" y="80"/>
                    </a:lnTo>
                    <a:lnTo>
                      <a:pt x="22" y="66"/>
                    </a:lnTo>
                    <a:lnTo>
                      <a:pt x="18" y="50"/>
                    </a:lnTo>
                    <a:lnTo>
                      <a:pt x="14" y="34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9" name="Freeform 704">
                <a:extLst>
                  <a:ext uri="{FF2B5EF4-FFF2-40B4-BE49-F238E27FC236}">
                    <a16:creationId xmlns:a16="http://schemas.microsoft.com/office/drawing/2014/main" id="{AF844992-DE10-4753-83B3-0068A8E72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838"/>
                <a:ext cx="26" cy="110"/>
              </a:xfrm>
              <a:custGeom>
                <a:avLst/>
                <a:gdLst>
                  <a:gd name="T0" fmla="*/ 12 w 26"/>
                  <a:gd name="T1" fmla="*/ 0 h 110"/>
                  <a:gd name="T2" fmla="*/ 12 w 26"/>
                  <a:gd name="T3" fmla="*/ 0 h 110"/>
                  <a:gd name="T4" fmla="*/ 10 w 26"/>
                  <a:gd name="T5" fmla="*/ 14 h 110"/>
                  <a:gd name="T6" fmla="*/ 10 w 26"/>
                  <a:gd name="T7" fmla="*/ 24 h 110"/>
                  <a:gd name="T8" fmla="*/ 12 w 26"/>
                  <a:gd name="T9" fmla="*/ 48 h 110"/>
                  <a:gd name="T10" fmla="*/ 12 w 26"/>
                  <a:gd name="T11" fmla="*/ 48 h 110"/>
                  <a:gd name="T12" fmla="*/ 14 w 26"/>
                  <a:gd name="T13" fmla="*/ 64 h 110"/>
                  <a:gd name="T14" fmla="*/ 16 w 26"/>
                  <a:gd name="T15" fmla="*/ 80 h 110"/>
                  <a:gd name="T16" fmla="*/ 14 w 26"/>
                  <a:gd name="T17" fmla="*/ 86 h 110"/>
                  <a:gd name="T18" fmla="*/ 12 w 26"/>
                  <a:gd name="T19" fmla="*/ 94 h 110"/>
                  <a:gd name="T20" fmla="*/ 6 w 26"/>
                  <a:gd name="T21" fmla="*/ 98 h 110"/>
                  <a:gd name="T22" fmla="*/ 0 w 26"/>
                  <a:gd name="T23" fmla="*/ 102 h 110"/>
                  <a:gd name="T24" fmla="*/ 0 w 26"/>
                  <a:gd name="T25" fmla="*/ 102 h 110"/>
                  <a:gd name="T26" fmla="*/ 0 w 26"/>
                  <a:gd name="T27" fmla="*/ 106 h 110"/>
                  <a:gd name="T28" fmla="*/ 2 w 26"/>
                  <a:gd name="T29" fmla="*/ 108 h 110"/>
                  <a:gd name="T30" fmla="*/ 10 w 26"/>
                  <a:gd name="T31" fmla="*/ 110 h 110"/>
                  <a:gd name="T32" fmla="*/ 10 w 26"/>
                  <a:gd name="T33" fmla="*/ 110 h 110"/>
                  <a:gd name="T34" fmla="*/ 16 w 26"/>
                  <a:gd name="T35" fmla="*/ 110 h 110"/>
                  <a:gd name="T36" fmla="*/ 20 w 26"/>
                  <a:gd name="T37" fmla="*/ 106 h 110"/>
                  <a:gd name="T38" fmla="*/ 24 w 26"/>
                  <a:gd name="T39" fmla="*/ 98 h 110"/>
                  <a:gd name="T40" fmla="*/ 24 w 26"/>
                  <a:gd name="T41" fmla="*/ 98 h 110"/>
                  <a:gd name="T42" fmla="*/ 26 w 26"/>
                  <a:gd name="T43" fmla="*/ 88 h 110"/>
                  <a:gd name="T44" fmla="*/ 26 w 26"/>
                  <a:gd name="T45" fmla="*/ 80 h 110"/>
                  <a:gd name="T46" fmla="*/ 22 w 26"/>
                  <a:gd name="T47" fmla="*/ 66 h 110"/>
                  <a:gd name="T48" fmla="*/ 18 w 26"/>
                  <a:gd name="T49" fmla="*/ 50 h 110"/>
                  <a:gd name="T50" fmla="*/ 14 w 26"/>
                  <a:gd name="T51" fmla="*/ 34 h 11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" h="110">
                    <a:moveTo>
                      <a:pt x="12" y="0"/>
                    </a:moveTo>
                    <a:lnTo>
                      <a:pt x="12" y="0"/>
                    </a:lnTo>
                    <a:lnTo>
                      <a:pt x="10" y="14"/>
                    </a:lnTo>
                    <a:lnTo>
                      <a:pt x="10" y="24"/>
                    </a:lnTo>
                    <a:lnTo>
                      <a:pt x="12" y="48"/>
                    </a:lnTo>
                    <a:lnTo>
                      <a:pt x="14" y="64"/>
                    </a:lnTo>
                    <a:lnTo>
                      <a:pt x="16" y="80"/>
                    </a:lnTo>
                    <a:lnTo>
                      <a:pt x="14" y="86"/>
                    </a:lnTo>
                    <a:lnTo>
                      <a:pt x="12" y="94"/>
                    </a:lnTo>
                    <a:lnTo>
                      <a:pt x="6" y="98"/>
                    </a:lnTo>
                    <a:lnTo>
                      <a:pt x="0" y="102"/>
                    </a:lnTo>
                    <a:lnTo>
                      <a:pt x="0" y="106"/>
                    </a:lnTo>
                    <a:lnTo>
                      <a:pt x="2" y="108"/>
                    </a:lnTo>
                    <a:lnTo>
                      <a:pt x="10" y="110"/>
                    </a:lnTo>
                    <a:lnTo>
                      <a:pt x="16" y="110"/>
                    </a:lnTo>
                    <a:lnTo>
                      <a:pt x="20" y="106"/>
                    </a:lnTo>
                    <a:lnTo>
                      <a:pt x="24" y="98"/>
                    </a:lnTo>
                    <a:lnTo>
                      <a:pt x="26" y="88"/>
                    </a:lnTo>
                    <a:lnTo>
                      <a:pt x="26" y="80"/>
                    </a:lnTo>
                    <a:lnTo>
                      <a:pt x="22" y="66"/>
                    </a:lnTo>
                    <a:lnTo>
                      <a:pt x="18" y="50"/>
                    </a:lnTo>
                    <a:lnTo>
                      <a:pt x="14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0" name="Freeform 705">
                <a:extLst>
                  <a:ext uri="{FF2B5EF4-FFF2-40B4-BE49-F238E27FC236}">
                    <a16:creationId xmlns:a16="http://schemas.microsoft.com/office/drawing/2014/main" id="{19E4B10B-B814-4667-BDCC-B6EABF325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950"/>
                <a:ext cx="40" cy="56"/>
              </a:xfrm>
              <a:custGeom>
                <a:avLst/>
                <a:gdLst>
                  <a:gd name="T0" fmla="*/ 6 w 40"/>
                  <a:gd name="T1" fmla="*/ 0 h 56"/>
                  <a:gd name="T2" fmla="*/ 6 w 40"/>
                  <a:gd name="T3" fmla="*/ 0 h 56"/>
                  <a:gd name="T4" fmla="*/ 12 w 40"/>
                  <a:gd name="T5" fmla="*/ 4 h 56"/>
                  <a:gd name="T6" fmla="*/ 14 w 40"/>
                  <a:gd name="T7" fmla="*/ 12 h 56"/>
                  <a:gd name="T8" fmla="*/ 16 w 40"/>
                  <a:gd name="T9" fmla="*/ 20 h 56"/>
                  <a:gd name="T10" fmla="*/ 16 w 40"/>
                  <a:gd name="T11" fmla="*/ 28 h 56"/>
                  <a:gd name="T12" fmla="*/ 14 w 40"/>
                  <a:gd name="T13" fmla="*/ 36 h 56"/>
                  <a:gd name="T14" fmla="*/ 10 w 40"/>
                  <a:gd name="T15" fmla="*/ 44 h 56"/>
                  <a:gd name="T16" fmla="*/ 6 w 40"/>
                  <a:gd name="T17" fmla="*/ 52 h 56"/>
                  <a:gd name="T18" fmla="*/ 0 w 40"/>
                  <a:gd name="T19" fmla="*/ 56 h 56"/>
                  <a:gd name="T20" fmla="*/ 0 w 40"/>
                  <a:gd name="T21" fmla="*/ 56 h 56"/>
                  <a:gd name="T22" fmla="*/ 10 w 40"/>
                  <a:gd name="T23" fmla="*/ 52 h 56"/>
                  <a:gd name="T24" fmla="*/ 20 w 40"/>
                  <a:gd name="T25" fmla="*/ 48 h 56"/>
                  <a:gd name="T26" fmla="*/ 30 w 40"/>
                  <a:gd name="T27" fmla="*/ 40 h 56"/>
                  <a:gd name="T28" fmla="*/ 36 w 40"/>
                  <a:gd name="T29" fmla="*/ 32 h 56"/>
                  <a:gd name="T30" fmla="*/ 36 w 40"/>
                  <a:gd name="T31" fmla="*/ 32 h 56"/>
                  <a:gd name="T32" fmla="*/ 40 w 40"/>
                  <a:gd name="T33" fmla="*/ 28 h 56"/>
                  <a:gd name="T34" fmla="*/ 38 w 40"/>
                  <a:gd name="T35" fmla="*/ 22 h 56"/>
                  <a:gd name="T36" fmla="*/ 38 w 40"/>
                  <a:gd name="T37" fmla="*/ 22 h 56"/>
                  <a:gd name="T38" fmla="*/ 36 w 40"/>
                  <a:gd name="T39" fmla="*/ 16 h 56"/>
                  <a:gd name="T40" fmla="*/ 30 w 40"/>
                  <a:gd name="T41" fmla="*/ 12 h 56"/>
                  <a:gd name="T42" fmla="*/ 26 w 40"/>
                  <a:gd name="T43" fmla="*/ 10 h 56"/>
                  <a:gd name="T44" fmla="*/ 20 w 40"/>
                  <a:gd name="T45" fmla="*/ 8 h 56"/>
                  <a:gd name="T46" fmla="*/ 6 w 40"/>
                  <a:gd name="T47" fmla="*/ 0 h 5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" h="56">
                    <a:moveTo>
                      <a:pt x="6" y="0"/>
                    </a:moveTo>
                    <a:lnTo>
                      <a:pt x="6" y="0"/>
                    </a:lnTo>
                    <a:lnTo>
                      <a:pt x="12" y="4"/>
                    </a:lnTo>
                    <a:lnTo>
                      <a:pt x="14" y="12"/>
                    </a:lnTo>
                    <a:lnTo>
                      <a:pt x="16" y="20"/>
                    </a:lnTo>
                    <a:lnTo>
                      <a:pt x="16" y="28"/>
                    </a:lnTo>
                    <a:lnTo>
                      <a:pt x="14" y="36"/>
                    </a:lnTo>
                    <a:lnTo>
                      <a:pt x="10" y="44"/>
                    </a:lnTo>
                    <a:lnTo>
                      <a:pt x="6" y="52"/>
                    </a:lnTo>
                    <a:lnTo>
                      <a:pt x="0" y="56"/>
                    </a:lnTo>
                    <a:lnTo>
                      <a:pt x="10" y="52"/>
                    </a:lnTo>
                    <a:lnTo>
                      <a:pt x="20" y="48"/>
                    </a:lnTo>
                    <a:lnTo>
                      <a:pt x="30" y="40"/>
                    </a:lnTo>
                    <a:lnTo>
                      <a:pt x="36" y="32"/>
                    </a:lnTo>
                    <a:lnTo>
                      <a:pt x="40" y="28"/>
                    </a:lnTo>
                    <a:lnTo>
                      <a:pt x="38" y="22"/>
                    </a:lnTo>
                    <a:lnTo>
                      <a:pt x="36" y="16"/>
                    </a:lnTo>
                    <a:lnTo>
                      <a:pt x="30" y="12"/>
                    </a:lnTo>
                    <a:lnTo>
                      <a:pt x="26" y="10"/>
                    </a:lnTo>
                    <a:lnTo>
                      <a:pt x="2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1" name="Freeform 706">
                <a:extLst>
                  <a:ext uri="{FF2B5EF4-FFF2-40B4-BE49-F238E27FC236}">
                    <a16:creationId xmlns:a16="http://schemas.microsoft.com/office/drawing/2014/main" id="{75201A76-53A3-4623-8AB9-13B929B06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950"/>
                <a:ext cx="40" cy="56"/>
              </a:xfrm>
              <a:custGeom>
                <a:avLst/>
                <a:gdLst>
                  <a:gd name="T0" fmla="*/ 6 w 40"/>
                  <a:gd name="T1" fmla="*/ 0 h 56"/>
                  <a:gd name="T2" fmla="*/ 6 w 40"/>
                  <a:gd name="T3" fmla="*/ 0 h 56"/>
                  <a:gd name="T4" fmla="*/ 12 w 40"/>
                  <a:gd name="T5" fmla="*/ 4 h 56"/>
                  <a:gd name="T6" fmla="*/ 14 w 40"/>
                  <a:gd name="T7" fmla="*/ 12 h 56"/>
                  <a:gd name="T8" fmla="*/ 16 w 40"/>
                  <a:gd name="T9" fmla="*/ 20 h 56"/>
                  <a:gd name="T10" fmla="*/ 16 w 40"/>
                  <a:gd name="T11" fmla="*/ 28 h 56"/>
                  <a:gd name="T12" fmla="*/ 14 w 40"/>
                  <a:gd name="T13" fmla="*/ 36 h 56"/>
                  <a:gd name="T14" fmla="*/ 10 w 40"/>
                  <a:gd name="T15" fmla="*/ 44 h 56"/>
                  <a:gd name="T16" fmla="*/ 6 w 40"/>
                  <a:gd name="T17" fmla="*/ 52 h 56"/>
                  <a:gd name="T18" fmla="*/ 0 w 40"/>
                  <a:gd name="T19" fmla="*/ 56 h 56"/>
                  <a:gd name="T20" fmla="*/ 0 w 40"/>
                  <a:gd name="T21" fmla="*/ 56 h 56"/>
                  <a:gd name="T22" fmla="*/ 10 w 40"/>
                  <a:gd name="T23" fmla="*/ 52 h 56"/>
                  <a:gd name="T24" fmla="*/ 20 w 40"/>
                  <a:gd name="T25" fmla="*/ 48 h 56"/>
                  <a:gd name="T26" fmla="*/ 30 w 40"/>
                  <a:gd name="T27" fmla="*/ 40 h 56"/>
                  <a:gd name="T28" fmla="*/ 36 w 40"/>
                  <a:gd name="T29" fmla="*/ 32 h 56"/>
                  <a:gd name="T30" fmla="*/ 36 w 40"/>
                  <a:gd name="T31" fmla="*/ 32 h 56"/>
                  <a:gd name="T32" fmla="*/ 40 w 40"/>
                  <a:gd name="T33" fmla="*/ 28 h 56"/>
                  <a:gd name="T34" fmla="*/ 38 w 40"/>
                  <a:gd name="T35" fmla="*/ 22 h 56"/>
                  <a:gd name="T36" fmla="*/ 38 w 40"/>
                  <a:gd name="T37" fmla="*/ 22 h 56"/>
                  <a:gd name="T38" fmla="*/ 36 w 40"/>
                  <a:gd name="T39" fmla="*/ 16 h 56"/>
                  <a:gd name="T40" fmla="*/ 30 w 40"/>
                  <a:gd name="T41" fmla="*/ 12 h 56"/>
                  <a:gd name="T42" fmla="*/ 26 w 40"/>
                  <a:gd name="T43" fmla="*/ 10 h 56"/>
                  <a:gd name="T44" fmla="*/ 20 w 40"/>
                  <a:gd name="T45" fmla="*/ 8 h 5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0" h="56">
                    <a:moveTo>
                      <a:pt x="6" y="0"/>
                    </a:moveTo>
                    <a:lnTo>
                      <a:pt x="6" y="0"/>
                    </a:lnTo>
                    <a:lnTo>
                      <a:pt x="12" y="4"/>
                    </a:lnTo>
                    <a:lnTo>
                      <a:pt x="14" y="12"/>
                    </a:lnTo>
                    <a:lnTo>
                      <a:pt x="16" y="20"/>
                    </a:lnTo>
                    <a:lnTo>
                      <a:pt x="16" y="28"/>
                    </a:lnTo>
                    <a:lnTo>
                      <a:pt x="14" y="36"/>
                    </a:lnTo>
                    <a:lnTo>
                      <a:pt x="10" y="44"/>
                    </a:lnTo>
                    <a:lnTo>
                      <a:pt x="6" y="52"/>
                    </a:lnTo>
                    <a:lnTo>
                      <a:pt x="0" y="56"/>
                    </a:lnTo>
                    <a:lnTo>
                      <a:pt x="10" y="52"/>
                    </a:lnTo>
                    <a:lnTo>
                      <a:pt x="20" y="48"/>
                    </a:lnTo>
                    <a:lnTo>
                      <a:pt x="30" y="40"/>
                    </a:lnTo>
                    <a:lnTo>
                      <a:pt x="36" y="32"/>
                    </a:lnTo>
                    <a:lnTo>
                      <a:pt x="40" y="28"/>
                    </a:lnTo>
                    <a:lnTo>
                      <a:pt x="38" y="22"/>
                    </a:lnTo>
                    <a:lnTo>
                      <a:pt x="36" y="16"/>
                    </a:lnTo>
                    <a:lnTo>
                      <a:pt x="30" y="12"/>
                    </a:lnTo>
                    <a:lnTo>
                      <a:pt x="26" y="10"/>
                    </a:lnTo>
                    <a:lnTo>
                      <a:pt x="20" y="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2" name="Freeform 707">
                <a:extLst>
                  <a:ext uri="{FF2B5EF4-FFF2-40B4-BE49-F238E27FC236}">
                    <a16:creationId xmlns:a16="http://schemas.microsoft.com/office/drawing/2014/main" id="{671E7E1D-67C8-4B67-8DDD-AF5BF4FB3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040"/>
                <a:ext cx="98" cy="64"/>
              </a:xfrm>
              <a:custGeom>
                <a:avLst/>
                <a:gdLst>
                  <a:gd name="T0" fmla="*/ 0 w 98"/>
                  <a:gd name="T1" fmla="*/ 54 h 64"/>
                  <a:gd name="T2" fmla="*/ 0 w 98"/>
                  <a:gd name="T3" fmla="*/ 54 h 64"/>
                  <a:gd name="T4" fmla="*/ 30 w 98"/>
                  <a:gd name="T5" fmla="*/ 52 h 64"/>
                  <a:gd name="T6" fmla="*/ 46 w 98"/>
                  <a:gd name="T7" fmla="*/ 50 h 64"/>
                  <a:gd name="T8" fmla="*/ 62 w 98"/>
                  <a:gd name="T9" fmla="*/ 46 h 64"/>
                  <a:gd name="T10" fmla="*/ 76 w 98"/>
                  <a:gd name="T11" fmla="*/ 40 h 64"/>
                  <a:gd name="T12" fmla="*/ 86 w 98"/>
                  <a:gd name="T13" fmla="*/ 30 h 64"/>
                  <a:gd name="T14" fmla="*/ 90 w 98"/>
                  <a:gd name="T15" fmla="*/ 24 h 64"/>
                  <a:gd name="T16" fmla="*/ 94 w 98"/>
                  <a:gd name="T17" fmla="*/ 16 h 64"/>
                  <a:gd name="T18" fmla="*/ 96 w 98"/>
                  <a:gd name="T19" fmla="*/ 8 h 64"/>
                  <a:gd name="T20" fmla="*/ 96 w 98"/>
                  <a:gd name="T21" fmla="*/ 0 h 64"/>
                  <a:gd name="T22" fmla="*/ 96 w 98"/>
                  <a:gd name="T23" fmla="*/ 0 h 64"/>
                  <a:gd name="T24" fmla="*/ 96 w 98"/>
                  <a:gd name="T25" fmla="*/ 16 h 64"/>
                  <a:gd name="T26" fmla="*/ 96 w 98"/>
                  <a:gd name="T27" fmla="*/ 32 h 64"/>
                  <a:gd name="T28" fmla="*/ 98 w 98"/>
                  <a:gd name="T29" fmla="*/ 48 h 64"/>
                  <a:gd name="T30" fmla="*/ 96 w 98"/>
                  <a:gd name="T31" fmla="*/ 64 h 64"/>
                  <a:gd name="T32" fmla="*/ 96 w 98"/>
                  <a:gd name="T33" fmla="*/ 64 h 64"/>
                  <a:gd name="T34" fmla="*/ 80 w 98"/>
                  <a:gd name="T35" fmla="*/ 62 h 64"/>
                  <a:gd name="T36" fmla="*/ 72 w 98"/>
                  <a:gd name="T37" fmla="*/ 62 h 64"/>
                  <a:gd name="T38" fmla="*/ 64 w 98"/>
                  <a:gd name="T39" fmla="*/ 62 h 64"/>
                  <a:gd name="T40" fmla="*/ 0 w 98"/>
                  <a:gd name="T41" fmla="*/ 54 h 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8" h="64">
                    <a:moveTo>
                      <a:pt x="0" y="54"/>
                    </a:moveTo>
                    <a:lnTo>
                      <a:pt x="0" y="54"/>
                    </a:lnTo>
                    <a:lnTo>
                      <a:pt x="30" y="52"/>
                    </a:lnTo>
                    <a:lnTo>
                      <a:pt x="46" y="50"/>
                    </a:lnTo>
                    <a:lnTo>
                      <a:pt x="62" y="46"/>
                    </a:lnTo>
                    <a:lnTo>
                      <a:pt x="76" y="40"/>
                    </a:lnTo>
                    <a:lnTo>
                      <a:pt x="86" y="30"/>
                    </a:lnTo>
                    <a:lnTo>
                      <a:pt x="90" y="24"/>
                    </a:lnTo>
                    <a:lnTo>
                      <a:pt x="94" y="16"/>
                    </a:lnTo>
                    <a:lnTo>
                      <a:pt x="96" y="8"/>
                    </a:lnTo>
                    <a:lnTo>
                      <a:pt x="96" y="0"/>
                    </a:lnTo>
                    <a:lnTo>
                      <a:pt x="96" y="16"/>
                    </a:lnTo>
                    <a:lnTo>
                      <a:pt x="96" y="32"/>
                    </a:lnTo>
                    <a:lnTo>
                      <a:pt x="98" y="48"/>
                    </a:lnTo>
                    <a:lnTo>
                      <a:pt x="96" y="64"/>
                    </a:lnTo>
                    <a:lnTo>
                      <a:pt x="80" y="62"/>
                    </a:lnTo>
                    <a:lnTo>
                      <a:pt x="72" y="62"/>
                    </a:lnTo>
                    <a:lnTo>
                      <a:pt x="64" y="62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3" name="Freeform 708">
                <a:extLst>
                  <a:ext uri="{FF2B5EF4-FFF2-40B4-BE49-F238E27FC236}">
                    <a16:creationId xmlns:a16="http://schemas.microsoft.com/office/drawing/2014/main" id="{97656B2B-EE85-44E0-90AA-18FC61AD9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040"/>
                <a:ext cx="98" cy="64"/>
              </a:xfrm>
              <a:custGeom>
                <a:avLst/>
                <a:gdLst>
                  <a:gd name="T0" fmla="*/ 0 w 98"/>
                  <a:gd name="T1" fmla="*/ 54 h 64"/>
                  <a:gd name="T2" fmla="*/ 0 w 98"/>
                  <a:gd name="T3" fmla="*/ 54 h 64"/>
                  <a:gd name="T4" fmla="*/ 30 w 98"/>
                  <a:gd name="T5" fmla="*/ 52 h 64"/>
                  <a:gd name="T6" fmla="*/ 46 w 98"/>
                  <a:gd name="T7" fmla="*/ 50 h 64"/>
                  <a:gd name="T8" fmla="*/ 62 w 98"/>
                  <a:gd name="T9" fmla="*/ 46 h 64"/>
                  <a:gd name="T10" fmla="*/ 76 w 98"/>
                  <a:gd name="T11" fmla="*/ 40 h 64"/>
                  <a:gd name="T12" fmla="*/ 86 w 98"/>
                  <a:gd name="T13" fmla="*/ 30 h 64"/>
                  <a:gd name="T14" fmla="*/ 90 w 98"/>
                  <a:gd name="T15" fmla="*/ 24 h 64"/>
                  <a:gd name="T16" fmla="*/ 94 w 98"/>
                  <a:gd name="T17" fmla="*/ 16 h 64"/>
                  <a:gd name="T18" fmla="*/ 96 w 98"/>
                  <a:gd name="T19" fmla="*/ 8 h 64"/>
                  <a:gd name="T20" fmla="*/ 96 w 98"/>
                  <a:gd name="T21" fmla="*/ 0 h 64"/>
                  <a:gd name="T22" fmla="*/ 96 w 98"/>
                  <a:gd name="T23" fmla="*/ 0 h 64"/>
                  <a:gd name="T24" fmla="*/ 96 w 98"/>
                  <a:gd name="T25" fmla="*/ 16 h 64"/>
                  <a:gd name="T26" fmla="*/ 96 w 98"/>
                  <a:gd name="T27" fmla="*/ 32 h 64"/>
                  <a:gd name="T28" fmla="*/ 98 w 98"/>
                  <a:gd name="T29" fmla="*/ 48 h 64"/>
                  <a:gd name="T30" fmla="*/ 96 w 98"/>
                  <a:gd name="T31" fmla="*/ 64 h 64"/>
                  <a:gd name="T32" fmla="*/ 96 w 98"/>
                  <a:gd name="T33" fmla="*/ 64 h 64"/>
                  <a:gd name="T34" fmla="*/ 80 w 98"/>
                  <a:gd name="T35" fmla="*/ 62 h 64"/>
                  <a:gd name="T36" fmla="*/ 72 w 98"/>
                  <a:gd name="T37" fmla="*/ 62 h 64"/>
                  <a:gd name="T38" fmla="*/ 64 w 98"/>
                  <a:gd name="T39" fmla="*/ 62 h 6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8" h="64">
                    <a:moveTo>
                      <a:pt x="0" y="54"/>
                    </a:moveTo>
                    <a:lnTo>
                      <a:pt x="0" y="54"/>
                    </a:lnTo>
                    <a:lnTo>
                      <a:pt x="30" y="52"/>
                    </a:lnTo>
                    <a:lnTo>
                      <a:pt x="46" y="50"/>
                    </a:lnTo>
                    <a:lnTo>
                      <a:pt x="62" y="46"/>
                    </a:lnTo>
                    <a:lnTo>
                      <a:pt x="76" y="40"/>
                    </a:lnTo>
                    <a:lnTo>
                      <a:pt x="86" y="30"/>
                    </a:lnTo>
                    <a:lnTo>
                      <a:pt x="90" y="24"/>
                    </a:lnTo>
                    <a:lnTo>
                      <a:pt x="94" y="16"/>
                    </a:lnTo>
                    <a:lnTo>
                      <a:pt x="96" y="8"/>
                    </a:lnTo>
                    <a:lnTo>
                      <a:pt x="96" y="0"/>
                    </a:lnTo>
                    <a:lnTo>
                      <a:pt x="96" y="16"/>
                    </a:lnTo>
                    <a:lnTo>
                      <a:pt x="96" y="32"/>
                    </a:lnTo>
                    <a:lnTo>
                      <a:pt x="98" y="48"/>
                    </a:lnTo>
                    <a:lnTo>
                      <a:pt x="96" y="64"/>
                    </a:lnTo>
                    <a:lnTo>
                      <a:pt x="80" y="62"/>
                    </a:lnTo>
                    <a:lnTo>
                      <a:pt x="72" y="62"/>
                    </a:lnTo>
                    <a:lnTo>
                      <a:pt x="64" y="6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4" name="Freeform 709">
                <a:extLst>
                  <a:ext uri="{FF2B5EF4-FFF2-40B4-BE49-F238E27FC236}">
                    <a16:creationId xmlns:a16="http://schemas.microsoft.com/office/drawing/2014/main" id="{BB29BDAE-7A03-42DF-9F97-25DB5A4BB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46"/>
                <a:ext cx="54" cy="74"/>
              </a:xfrm>
              <a:custGeom>
                <a:avLst/>
                <a:gdLst>
                  <a:gd name="T0" fmla="*/ 42 w 54"/>
                  <a:gd name="T1" fmla="*/ 0 h 74"/>
                  <a:gd name="T2" fmla="*/ 42 w 54"/>
                  <a:gd name="T3" fmla="*/ 0 h 74"/>
                  <a:gd name="T4" fmla="*/ 40 w 54"/>
                  <a:gd name="T5" fmla="*/ 20 h 74"/>
                  <a:gd name="T6" fmla="*/ 38 w 54"/>
                  <a:gd name="T7" fmla="*/ 30 h 74"/>
                  <a:gd name="T8" fmla="*/ 34 w 54"/>
                  <a:gd name="T9" fmla="*/ 40 h 74"/>
                  <a:gd name="T10" fmla="*/ 28 w 54"/>
                  <a:gd name="T11" fmla="*/ 48 h 74"/>
                  <a:gd name="T12" fmla="*/ 20 w 54"/>
                  <a:gd name="T13" fmla="*/ 54 h 74"/>
                  <a:gd name="T14" fmla="*/ 12 w 54"/>
                  <a:gd name="T15" fmla="*/ 58 h 74"/>
                  <a:gd name="T16" fmla="*/ 0 w 54"/>
                  <a:gd name="T17" fmla="*/ 62 h 74"/>
                  <a:gd name="T18" fmla="*/ 0 w 54"/>
                  <a:gd name="T19" fmla="*/ 62 h 74"/>
                  <a:gd name="T20" fmla="*/ 6 w 54"/>
                  <a:gd name="T21" fmla="*/ 60 h 74"/>
                  <a:gd name="T22" fmla="*/ 12 w 54"/>
                  <a:gd name="T23" fmla="*/ 62 h 74"/>
                  <a:gd name="T24" fmla="*/ 26 w 54"/>
                  <a:gd name="T25" fmla="*/ 66 h 74"/>
                  <a:gd name="T26" fmla="*/ 40 w 54"/>
                  <a:gd name="T27" fmla="*/ 70 h 74"/>
                  <a:gd name="T28" fmla="*/ 52 w 54"/>
                  <a:gd name="T29" fmla="*/ 74 h 74"/>
                  <a:gd name="T30" fmla="*/ 52 w 54"/>
                  <a:gd name="T31" fmla="*/ 74 h 74"/>
                  <a:gd name="T32" fmla="*/ 54 w 54"/>
                  <a:gd name="T33" fmla="*/ 56 h 74"/>
                  <a:gd name="T34" fmla="*/ 52 w 54"/>
                  <a:gd name="T35" fmla="*/ 40 h 74"/>
                  <a:gd name="T36" fmla="*/ 42 w 54"/>
                  <a:gd name="T37" fmla="*/ 0 h 7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4" h="74">
                    <a:moveTo>
                      <a:pt x="42" y="0"/>
                    </a:moveTo>
                    <a:lnTo>
                      <a:pt x="42" y="0"/>
                    </a:lnTo>
                    <a:lnTo>
                      <a:pt x="40" y="20"/>
                    </a:lnTo>
                    <a:lnTo>
                      <a:pt x="38" y="30"/>
                    </a:lnTo>
                    <a:lnTo>
                      <a:pt x="34" y="40"/>
                    </a:lnTo>
                    <a:lnTo>
                      <a:pt x="28" y="48"/>
                    </a:lnTo>
                    <a:lnTo>
                      <a:pt x="20" y="54"/>
                    </a:lnTo>
                    <a:lnTo>
                      <a:pt x="12" y="58"/>
                    </a:lnTo>
                    <a:lnTo>
                      <a:pt x="0" y="62"/>
                    </a:lnTo>
                    <a:lnTo>
                      <a:pt x="6" y="60"/>
                    </a:lnTo>
                    <a:lnTo>
                      <a:pt x="12" y="62"/>
                    </a:lnTo>
                    <a:lnTo>
                      <a:pt x="26" y="66"/>
                    </a:lnTo>
                    <a:lnTo>
                      <a:pt x="40" y="70"/>
                    </a:lnTo>
                    <a:lnTo>
                      <a:pt x="52" y="74"/>
                    </a:lnTo>
                    <a:lnTo>
                      <a:pt x="54" y="56"/>
                    </a:lnTo>
                    <a:lnTo>
                      <a:pt x="52" y="40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5" name="Freeform 710">
                <a:extLst>
                  <a:ext uri="{FF2B5EF4-FFF2-40B4-BE49-F238E27FC236}">
                    <a16:creationId xmlns:a16="http://schemas.microsoft.com/office/drawing/2014/main" id="{0F81AB8D-3734-48E2-B090-8A061C092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46"/>
                <a:ext cx="54" cy="74"/>
              </a:xfrm>
              <a:custGeom>
                <a:avLst/>
                <a:gdLst>
                  <a:gd name="T0" fmla="*/ 42 w 54"/>
                  <a:gd name="T1" fmla="*/ 0 h 74"/>
                  <a:gd name="T2" fmla="*/ 42 w 54"/>
                  <a:gd name="T3" fmla="*/ 0 h 74"/>
                  <a:gd name="T4" fmla="*/ 40 w 54"/>
                  <a:gd name="T5" fmla="*/ 20 h 74"/>
                  <a:gd name="T6" fmla="*/ 38 w 54"/>
                  <a:gd name="T7" fmla="*/ 30 h 74"/>
                  <a:gd name="T8" fmla="*/ 34 w 54"/>
                  <a:gd name="T9" fmla="*/ 40 h 74"/>
                  <a:gd name="T10" fmla="*/ 28 w 54"/>
                  <a:gd name="T11" fmla="*/ 48 h 74"/>
                  <a:gd name="T12" fmla="*/ 20 w 54"/>
                  <a:gd name="T13" fmla="*/ 54 h 74"/>
                  <a:gd name="T14" fmla="*/ 12 w 54"/>
                  <a:gd name="T15" fmla="*/ 58 h 74"/>
                  <a:gd name="T16" fmla="*/ 0 w 54"/>
                  <a:gd name="T17" fmla="*/ 62 h 74"/>
                  <a:gd name="T18" fmla="*/ 0 w 54"/>
                  <a:gd name="T19" fmla="*/ 62 h 74"/>
                  <a:gd name="T20" fmla="*/ 6 w 54"/>
                  <a:gd name="T21" fmla="*/ 60 h 74"/>
                  <a:gd name="T22" fmla="*/ 12 w 54"/>
                  <a:gd name="T23" fmla="*/ 62 h 74"/>
                  <a:gd name="T24" fmla="*/ 26 w 54"/>
                  <a:gd name="T25" fmla="*/ 66 h 74"/>
                  <a:gd name="T26" fmla="*/ 40 w 54"/>
                  <a:gd name="T27" fmla="*/ 70 h 74"/>
                  <a:gd name="T28" fmla="*/ 52 w 54"/>
                  <a:gd name="T29" fmla="*/ 74 h 74"/>
                  <a:gd name="T30" fmla="*/ 52 w 54"/>
                  <a:gd name="T31" fmla="*/ 74 h 74"/>
                  <a:gd name="T32" fmla="*/ 54 w 54"/>
                  <a:gd name="T33" fmla="*/ 56 h 74"/>
                  <a:gd name="T34" fmla="*/ 52 w 54"/>
                  <a:gd name="T35" fmla="*/ 40 h 7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4" h="74">
                    <a:moveTo>
                      <a:pt x="42" y="0"/>
                    </a:moveTo>
                    <a:lnTo>
                      <a:pt x="42" y="0"/>
                    </a:lnTo>
                    <a:lnTo>
                      <a:pt x="40" y="20"/>
                    </a:lnTo>
                    <a:lnTo>
                      <a:pt x="38" y="30"/>
                    </a:lnTo>
                    <a:lnTo>
                      <a:pt x="34" y="40"/>
                    </a:lnTo>
                    <a:lnTo>
                      <a:pt x="28" y="48"/>
                    </a:lnTo>
                    <a:lnTo>
                      <a:pt x="20" y="54"/>
                    </a:lnTo>
                    <a:lnTo>
                      <a:pt x="12" y="58"/>
                    </a:lnTo>
                    <a:lnTo>
                      <a:pt x="0" y="62"/>
                    </a:lnTo>
                    <a:lnTo>
                      <a:pt x="6" y="60"/>
                    </a:lnTo>
                    <a:lnTo>
                      <a:pt x="12" y="62"/>
                    </a:lnTo>
                    <a:lnTo>
                      <a:pt x="26" y="66"/>
                    </a:lnTo>
                    <a:lnTo>
                      <a:pt x="40" y="70"/>
                    </a:lnTo>
                    <a:lnTo>
                      <a:pt x="52" y="74"/>
                    </a:lnTo>
                    <a:lnTo>
                      <a:pt x="54" y="56"/>
                    </a:lnTo>
                    <a:lnTo>
                      <a:pt x="52" y="4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6" name="Freeform 711">
                <a:extLst>
                  <a:ext uri="{FF2B5EF4-FFF2-40B4-BE49-F238E27FC236}">
                    <a16:creationId xmlns:a16="http://schemas.microsoft.com/office/drawing/2014/main" id="{61DD5B38-DF7E-480F-B110-B1EC2EDDC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070"/>
                <a:ext cx="90" cy="118"/>
              </a:xfrm>
              <a:custGeom>
                <a:avLst/>
                <a:gdLst>
                  <a:gd name="T0" fmla="*/ 0 w 90"/>
                  <a:gd name="T1" fmla="*/ 60 h 118"/>
                  <a:gd name="T2" fmla="*/ 0 w 90"/>
                  <a:gd name="T3" fmla="*/ 60 h 118"/>
                  <a:gd name="T4" fmla="*/ 12 w 90"/>
                  <a:gd name="T5" fmla="*/ 62 h 118"/>
                  <a:gd name="T6" fmla="*/ 24 w 90"/>
                  <a:gd name="T7" fmla="*/ 62 h 118"/>
                  <a:gd name="T8" fmla="*/ 30 w 90"/>
                  <a:gd name="T9" fmla="*/ 62 h 118"/>
                  <a:gd name="T10" fmla="*/ 36 w 90"/>
                  <a:gd name="T11" fmla="*/ 60 h 118"/>
                  <a:gd name="T12" fmla="*/ 40 w 90"/>
                  <a:gd name="T13" fmla="*/ 56 h 118"/>
                  <a:gd name="T14" fmla="*/ 44 w 90"/>
                  <a:gd name="T15" fmla="*/ 50 h 118"/>
                  <a:gd name="T16" fmla="*/ 44 w 90"/>
                  <a:gd name="T17" fmla="*/ 50 h 118"/>
                  <a:gd name="T18" fmla="*/ 46 w 90"/>
                  <a:gd name="T19" fmla="*/ 38 h 118"/>
                  <a:gd name="T20" fmla="*/ 48 w 90"/>
                  <a:gd name="T21" fmla="*/ 24 h 118"/>
                  <a:gd name="T22" fmla="*/ 46 w 90"/>
                  <a:gd name="T23" fmla="*/ 12 h 118"/>
                  <a:gd name="T24" fmla="*/ 46 w 90"/>
                  <a:gd name="T25" fmla="*/ 0 h 118"/>
                  <a:gd name="T26" fmla="*/ 46 w 90"/>
                  <a:gd name="T27" fmla="*/ 0 h 118"/>
                  <a:gd name="T28" fmla="*/ 58 w 90"/>
                  <a:gd name="T29" fmla="*/ 30 h 118"/>
                  <a:gd name="T30" fmla="*/ 72 w 90"/>
                  <a:gd name="T31" fmla="*/ 62 h 118"/>
                  <a:gd name="T32" fmla="*/ 72 w 90"/>
                  <a:gd name="T33" fmla="*/ 62 h 118"/>
                  <a:gd name="T34" fmla="*/ 84 w 90"/>
                  <a:gd name="T35" fmla="*/ 88 h 118"/>
                  <a:gd name="T36" fmla="*/ 88 w 90"/>
                  <a:gd name="T37" fmla="*/ 102 h 118"/>
                  <a:gd name="T38" fmla="*/ 90 w 90"/>
                  <a:gd name="T39" fmla="*/ 118 h 118"/>
                  <a:gd name="T40" fmla="*/ 90 w 90"/>
                  <a:gd name="T41" fmla="*/ 118 h 118"/>
                  <a:gd name="T42" fmla="*/ 80 w 90"/>
                  <a:gd name="T43" fmla="*/ 106 h 118"/>
                  <a:gd name="T44" fmla="*/ 68 w 90"/>
                  <a:gd name="T45" fmla="*/ 94 h 118"/>
                  <a:gd name="T46" fmla="*/ 54 w 90"/>
                  <a:gd name="T47" fmla="*/ 84 h 118"/>
                  <a:gd name="T48" fmla="*/ 40 w 90"/>
                  <a:gd name="T49" fmla="*/ 78 h 118"/>
                  <a:gd name="T50" fmla="*/ 0 w 90"/>
                  <a:gd name="T51" fmla="*/ 60 h 1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90" h="118">
                    <a:moveTo>
                      <a:pt x="0" y="60"/>
                    </a:moveTo>
                    <a:lnTo>
                      <a:pt x="0" y="60"/>
                    </a:lnTo>
                    <a:lnTo>
                      <a:pt x="12" y="62"/>
                    </a:lnTo>
                    <a:lnTo>
                      <a:pt x="24" y="62"/>
                    </a:lnTo>
                    <a:lnTo>
                      <a:pt x="30" y="62"/>
                    </a:lnTo>
                    <a:lnTo>
                      <a:pt x="36" y="60"/>
                    </a:lnTo>
                    <a:lnTo>
                      <a:pt x="40" y="56"/>
                    </a:lnTo>
                    <a:lnTo>
                      <a:pt x="44" y="50"/>
                    </a:lnTo>
                    <a:lnTo>
                      <a:pt x="46" y="38"/>
                    </a:lnTo>
                    <a:lnTo>
                      <a:pt x="48" y="24"/>
                    </a:lnTo>
                    <a:lnTo>
                      <a:pt x="46" y="12"/>
                    </a:lnTo>
                    <a:lnTo>
                      <a:pt x="46" y="0"/>
                    </a:lnTo>
                    <a:lnTo>
                      <a:pt x="58" y="30"/>
                    </a:lnTo>
                    <a:lnTo>
                      <a:pt x="72" y="62"/>
                    </a:lnTo>
                    <a:lnTo>
                      <a:pt x="84" y="88"/>
                    </a:lnTo>
                    <a:lnTo>
                      <a:pt x="88" y="102"/>
                    </a:lnTo>
                    <a:lnTo>
                      <a:pt x="90" y="118"/>
                    </a:lnTo>
                    <a:lnTo>
                      <a:pt x="80" y="106"/>
                    </a:lnTo>
                    <a:lnTo>
                      <a:pt x="68" y="94"/>
                    </a:lnTo>
                    <a:lnTo>
                      <a:pt x="54" y="84"/>
                    </a:lnTo>
                    <a:lnTo>
                      <a:pt x="40" y="78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7" name="Freeform 712">
                <a:extLst>
                  <a:ext uri="{FF2B5EF4-FFF2-40B4-BE49-F238E27FC236}">
                    <a16:creationId xmlns:a16="http://schemas.microsoft.com/office/drawing/2014/main" id="{9F11750B-2AB4-4C47-A611-B0D496F14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070"/>
                <a:ext cx="90" cy="118"/>
              </a:xfrm>
              <a:custGeom>
                <a:avLst/>
                <a:gdLst>
                  <a:gd name="T0" fmla="*/ 0 w 90"/>
                  <a:gd name="T1" fmla="*/ 60 h 118"/>
                  <a:gd name="T2" fmla="*/ 0 w 90"/>
                  <a:gd name="T3" fmla="*/ 60 h 118"/>
                  <a:gd name="T4" fmla="*/ 12 w 90"/>
                  <a:gd name="T5" fmla="*/ 62 h 118"/>
                  <a:gd name="T6" fmla="*/ 24 w 90"/>
                  <a:gd name="T7" fmla="*/ 62 h 118"/>
                  <a:gd name="T8" fmla="*/ 30 w 90"/>
                  <a:gd name="T9" fmla="*/ 62 h 118"/>
                  <a:gd name="T10" fmla="*/ 36 w 90"/>
                  <a:gd name="T11" fmla="*/ 60 h 118"/>
                  <a:gd name="T12" fmla="*/ 40 w 90"/>
                  <a:gd name="T13" fmla="*/ 56 h 118"/>
                  <a:gd name="T14" fmla="*/ 44 w 90"/>
                  <a:gd name="T15" fmla="*/ 50 h 118"/>
                  <a:gd name="T16" fmla="*/ 44 w 90"/>
                  <a:gd name="T17" fmla="*/ 50 h 118"/>
                  <a:gd name="T18" fmla="*/ 46 w 90"/>
                  <a:gd name="T19" fmla="*/ 38 h 118"/>
                  <a:gd name="T20" fmla="*/ 48 w 90"/>
                  <a:gd name="T21" fmla="*/ 24 h 118"/>
                  <a:gd name="T22" fmla="*/ 46 w 90"/>
                  <a:gd name="T23" fmla="*/ 12 h 118"/>
                  <a:gd name="T24" fmla="*/ 46 w 90"/>
                  <a:gd name="T25" fmla="*/ 0 h 118"/>
                  <a:gd name="T26" fmla="*/ 46 w 90"/>
                  <a:gd name="T27" fmla="*/ 0 h 118"/>
                  <a:gd name="T28" fmla="*/ 58 w 90"/>
                  <a:gd name="T29" fmla="*/ 30 h 118"/>
                  <a:gd name="T30" fmla="*/ 72 w 90"/>
                  <a:gd name="T31" fmla="*/ 62 h 118"/>
                  <a:gd name="T32" fmla="*/ 72 w 90"/>
                  <a:gd name="T33" fmla="*/ 62 h 118"/>
                  <a:gd name="T34" fmla="*/ 84 w 90"/>
                  <a:gd name="T35" fmla="*/ 88 h 118"/>
                  <a:gd name="T36" fmla="*/ 88 w 90"/>
                  <a:gd name="T37" fmla="*/ 102 h 118"/>
                  <a:gd name="T38" fmla="*/ 90 w 90"/>
                  <a:gd name="T39" fmla="*/ 118 h 118"/>
                  <a:gd name="T40" fmla="*/ 90 w 90"/>
                  <a:gd name="T41" fmla="*/ 118 h 118"/>
                  <a:gd name="T42" fmla="*/ 80 w 90"/>
                  <a:gd name="T43" fmla="*/ 106 h 118"/>
                  <a:gd name="T44" fmla="*/ 68 w 90"/>
                  <a:gd name="T45" fmla="*/ 94 h 118"/>
                  <a:gd name="T46" fmla="*/ 54 w 90"/>
                  <a:gd name="T47" fmla="*/ 84 h 118"/>
                  <a:gd name="T48" fmla="*/ 40 w 90"/>
                  <a:gd name="T49" fmla="*/ 78 h 1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0" h="118">
                    <a:moveTo>
                      <a:pt x="0" y="60"/>
                    </a:moveTo>
                    <a:lnTo>
                      <a:pt x="0" y="60"/>
                    </a:lnTo>
                    <a:lnTo>
                      <a:pt x="12" y="62"/>
                    </a:lnTo>
                    <a:lnTo>
                      <a:pt x="24" y="62"/>
                    </a:lnTo>
                    <a:lnTo>
                      <a:pt x="30" y="62"/>
                    </a:lnTo>
                    <a:lnTo>
                      <a:pt x="36" y="60"/>
                    </a:lnTo>
                    <a:lnTo>
                      <a:pt x="40" y="56"/>
                    </a:lnTo>
                    <a:lnTo>
                      <a:pt x="44" y="50"/>
                    </a:lnTo>
                    <a:lnTo>
                      <a:pt x="46" y="38"/>
                    </a:lnTo>
                    <a:lnTo>
                      <a:pt x="48" y="24"/>
                    </a:lnTo>
                    <a:lnTo>
                      <a:pt x="46" y="12"/>
                    </a:lnTo>
                    <a:lnTo>
                      <a:pt x="46" y="0"/>
                    </a:lnTo>
                    <a:lnTo>
                      <a:pt x="58" y="30"/>
                    </a:lnTo>
                    <a:lnTo>
                      <a:pt x="72" y="62"/>
                    </a:lnTo>
                    <a:lnTo>
                      <a:pt x="84" y="88"/>
                    </a:lnTo>
                    <a:lnTo>
                      <a:pt x="88" y="102"/>
                    </a:lnTo>
                    <a:lnTo>
                      <a:pt x="90" y="118"/>
                    </a:lnTo>
                    <a:lnTo>
                      <a:pt x="80" y="106"/>
                    </a:lnTo>
                    <a:lnTo>
                      <a:pt x="68" y="94"/>
                    </a:lnTo>
                    <a:lnTo>
                      <a:pt x="54" y="84"/>
                    </a:lnTo>
                    <a:lnTo>
                      <a:pt x="40" y="7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8" name="Freeform 713">
                <a:extLst>
                  <a:ext uri="{FF2B5EF4-FFF2-40B4-BE49-F238E27FC236}">
                    <a16:creationId xmlns:a16="http://schemas.microsoft.com/office/drawing/2014/main" id="{F7BDAB84-56B7-49E1-81F0-5A1971BDA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042"/>
                <a:ext cx="74" cy="84"/>
              </a:xfrm>
              <a:custGeom>
                <a:avLst/>
                <a:gdLst>
                  <a:gd name="T0" fmla="*/ 0 w 74"/>
                  <a:gd name="T1" fmla="*/ 82 h 84"/>
                  <a:gd name="T2" fmla="*/ 0 w 74"/>
                  <a:gd name="T3" fmla="*/ 82 h 84"/>
                  <a:gd name="T4" fmla="*/ 4 w 74"/>
                  <a:gd name="T5" fmla="*/ 76 h 84"/>
                  <a:gd name="T6" fmla="*/ 8 w 74"/>
                  <a:gd name="T7" fmla="*/ 72 h 84"/>
                  <a:gd name="T8" fmla="*/ 20 w 74"/>
                  <a:gd name="T9" fmla="*/ 66 h 84"/>
                  <a:gd name="T10" fmla="*/ 34 w 74"/>
                  <a:gd name="T11" fmla="*/ 60 h 84"/>
                  <a:gd name="T12" fmla="*/ 44 w 74"/>
                  <a:gd name="T13" fmla="*/ 52 h 84"/>
                  <a:gd name="T14" fmla="*/ 44 w 74"/>
                  <a:gd name="T15" fmla="*/ 52 h 84"/>
                  <a:gd name="T16" fmla="*/ 54 w 74"/>
                  <a:gd name="T17" fmla="*/ 42 h 84"/>
                  <a:gd name="T18" fmla="*/ 62 w 74"/>
                  <a:gd name="T19" fmla="*/ 30 h 84"/>
                  <a:gd name="T20" fmla="*/ 66 w 74"/>
                  <a:gd name="T21" fmla="*/ 16 h 84"/>
                  <a:gd name="T22" fmla="*/ 68 w 74"/>
                  <a:gd name="T23" fmla="*/ 0 h 84"/>
                  <a:gd name="T24" fmla="*/ 68 w 74"/>
                  <a:gd name="T25" fmla="*/ 0 h 84"/>
                  <a:gd name="T26" fmla="*/ 68 w 74"/>
                  <a:gd name="T27" fmla="*/ 18 h 84"/>
                  <a:gd name="T28" fmla="*/ 70 w 74"/>
                  <a:gd name="T29" fmla="*/ 34 h 84"/>
                  <a:gd name="T30" fmla="*/ 70 w 74"/>
                  <a:gd name="T31" fmla="*/ 34 h 84"/>
                  <a:gd name="T32" fmla="*/ 72 w 74"/>
                  <a:gd name="T33" fmla="*/ 48 h 84"/>
                  <a:gd name="T34" fmla="*/ 74 w 74"/>
                  <a:gd name="T35" fmla="*/ 56 h 84"/>
                  <a:gd name="T36" fmla="*/ 72 w 74"/>
                  <a:gd name="T37" fmla="*/ 62 h 84"/>
                  <a:gd name="T38" fmla="*/ 72 w 74"/>
                  <a:gd name="T39" fmla="*/ 62 h 84"/>
                  <a:gd name="T40" fmla="*/ 36 w 74"/>
                  <a:gd name="T41" fmla="*/ 72 h 84"/>
                  <a:gd name="T42" fmla="*/ 20 w 74"/>
                  <a:gd name="T43" fmla="*/ 76 h 84"/>
                  <a:gd name="T44" fmla="*/ 4 w 74"/>
                  <a:gd name="T45" fmla="*/ 84 h 84"/>
                  <a:gd name="T46" fmla="*/ 0 w 74"/>
                  <a:gd name="T47" fmla="*/ 82 h 8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4" h="84">
                    <a:moveTo>
                      <a:pt x="0" y="82"/>
                    </a:moveTo>
                    <a:lnTo>
                      <a:pt x="0" y="82"/>
                    </a:lnTo>
                    <a:lnTo>
                      <a:pt x="4" y="76"/>
                    </a:lnTo>
                    <a:lnTo>
                      <a:pt x="8" y="72"/>
                    </a:lnTo>
                    <a:lnTo>
                      <a:pt x="20" y="66"/>
                    </a:lnTo>
                    <a:lnTo>
                      <a:pt x="34" y="60"/>
                    </a:lnTo>
                    <a:lnTo>
                      <a:pt x="44" y="52"/>
                    </a:lnTo>
                    <a:lnTo>
                      <a:pt x="54" y="42"/>
                    </a:lnTo>
                    <a:lnTo>
                      <a:pt x="62" y="30"/>
                    </a:lnTo>
                    <a:lnTo>
                      <a:pt x="66" y="16"/>
                    </a:lnTo>
                    <a:lnTo>
                      <a:pt x="68" y="0"/>
                    </a:lnTo>
                    <a:lnTo>
                      <a:pt x="68" y="18"/>
                    </a:lnTo>
                    <a:lnTo>
                      <a:pt x="70" y="34"/>
                    </a:lnTo>
                    <a:lnTo>
                      <a:pt x="72" y="48"/>
                    </a:lnTo>
                    <a:lnTo>
                      <a:pt x="74" y="56"/>
                    </a:lnTo>
                    <a:lnTo>
                      <a:pt x="72" y="62"/>
                    </a:lnTo>
                    <a:lnTo>
                      <a:pt x="36" y="72"/>
                    </a:lnTo>
                    <a:lnTo>
                      <a:pt x="20" y="76"/>
                    </a:lnTo>
                    <a:lnTo>
                      <a:pt x="4" y="84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9" name="Freeform 714">
                <a:extLst>
                  <a:ext uri="{FF2B5EF4-FFF2-40B4-BE49-F238E27FC236}">
                    <a16:creationId xmlns:a16="http://schemas.microsoft.com/office/drawing/2014/main" id="{7D536BB8-5724-442D-BB37-ED9C4E6F3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042"/>
                <a:ext cx="74" cy="84"/>
              </a:xfrm>
              <a:custGeom>
                <a:avLst/>
                <a:gdLst>
                  <a:gd name="T0" fmla="*/ 0 w 74"/>
                  <a:gd name="T1" fmla="*/ 82 h 84"/>
                  <a:gd name="T2" fmla="*/ 0 w 74"/>
                  <a:gd name="T3" fmla="*/ 82 h 84"/>
                  <a:gd name="T4" fmla="*/ 4 w 74"/>
                  <a:gd name="T5" fmla="*/ 76 h 84"/>
                  <a:gd name="T6" fmla="*/ 8 w 74"/>
                  <a:gd name="T7" fmla="*/ 72 h 84"/>
                  <a:gd name="T8" fmla="*/ 20 w 74"/>
                  <a:gd name="T9" fmla="*/ 66 h 84"/>
                  <a:gd name="T10" fmla="*/ 34 w 74"/>
                  <a:gd name="T11" fmla="*/ 60 h 84"/>
                  <a:gd name="T12" fmla="*/ 44 w 74"/>
                  <a:gd name="T13" fmla="*/ 52 h 84"/>
                  <a:gd name="T14" fmla="*/ 44 w 74"/>
                  <a:gd name="T15" fmla="*/ 52 h 84"/>
                  <a:gd name="T16" fmla="*/ 54 w 74"/>
                  <a:gd name="T17" fmla="*/ 42 h 84"/>
                  <a:gd name="T18" fmla="*/ 62 w 74"/>
                  <a:gd name="T19" fmla="*/ 30 h 84"/>
                  <a:gd name="T20" fmla="*/ 66 w 74"/>
                  <a:gd name="T21" fmla="*/ 16 h 84"/>
                  <a:gd name="T22" fmla="*/ 68 w 74"/>
                  <a:gd name="T23" fmla="*/ 0 h 84"/>
                  <a:gd name="T24" fmla="*/ 68 w 74"/>
                  <a:gd name="T25" fmla="*/ 0 h 84"/>
                  <a:gd name="T26" fmla="*/ 68 w 74"/>
                  <a:gd name="T27" fmla="*/ 18 h 84"/>
                  <a:gd name="T28" fmla="*/ 70 w 74"/>
                  <a:gd name="T29" fmla="*/ 34 h 84"/>
                  <a:gd name="T30" fmla="*/ 70 w 74"/>
                  <a:gd name="T31" fmla="*/ 34 h 84"/>
                  <a:gd name="T32" fmla="*/ 72 w 74"/>
                  <a:gd name="T33" fmla="*/ 48 h 84"/>
                  <a:gd name="T34" fmla="*/ 74 w 74"/>
                  <a:gd name="T35" fmla="*/ 56 h 84"/>
                  <a:gd name="T36" fmla="*/ 72 w 74"/>
                  <a:gd name="T37" fmla="*/ 62 h 84"/>
                  <a:gd name="T38" fmla="*/ 72 w 74"/>
                  <a:gd name="T39" fmla="*/ 62 h 84"/>
                  <a:gd name="T40" fmla="*/ 36 w 74"/>
                  <a:gd name="T41" fmla="*/ 72 h 84"/>
                  <a:gd name="T42" fmla="*/ 20 w 74"/>
                  <a:gd name="T43" fmla="*/ 76 h 84"/>
                  <a:gd name="T44" fmla="*/ 4 w 74"/>
                  <a:gd name="T45" fmla="*/ 84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4" h="84">
                    <a:moveTo>
                      <a:pt x="0" y="82"/>
                    </a:moveTo>
                    <a:lnTo>
                      <a:pt x="0" y="82"/>
                    </a:lnTo>
                    <a:lnTo>
                      <a:pt x="4" y="76"/>
                    </a:lnTo>
                    <a:lnTo>
                      <a:pt x="8" y="72"/>
                    </a:lnTo>
                    <a:lnTo>
                      <a:pt x="20" y="66"/>
                    </a:lnTo>
                    <a:lnTo>
                      <a:pt x="34" y="60"/>
                    </a:lnTo>
                    <a:lnTo>
                      <a:pt x="44" y="52"/>
                    </a:lnTo>
                    <a:lnTo>
                      <a:pt x="54" y="42"/>
                    </a:lnTo>
                    <a:lnTo>
                      <a:pt x="62" y="30"/>
                    </a:lnTo>
                    <a:lnTo>
                      <a:pt x="66" y="16"/>
                    </a:lnTo>
                    <a:lnTo>
                      <a:pt x="68" y="0"/>
                    </a:lnTo>
                    <a:lnTo>
                      <a:pt x="68" y="18"/>
                    </a:lnTo>
                    <a:lnTo>
                      <a:pt x="70" y="34"/>
                    </a:lnTo>
                    <a:lnTo>
                      <a:pt x="72" y="48"/>
                    </a:lnTo>
                    <a:lnTo>
                      <a:pt x="74" y="56"/>
                    </a:lnTo>
                    <a:lnTo>
                      <a:pt x="72" y="62"/>
                    </a:lnTo>
                    <a:lnTo>
                      <a:pt x="36" y="72"/>
                    </a:lnTo>
                    <a:lnTo>
                      <a:pt x="20" y="76"/>
                    </a:lnTo>
                    <a:lnTo>
                      <a:pt x="4" y="8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0" name="Freeform 715">
                <a:extLst>
                  <a:ext uri="{FF2B5EF4-FFF2-40B4-BE49-F238E27FC236}">
                    <a16:creationId xmlns:a16="http://schemas.microsoft.com/office/drawing/2014/main" id="{624E8A9C-ACD0-4ED4-9992-6580FB55E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94"/>
                <a:ext cx="54" cy="104"/>
              </a:xfrm>
              <a:custGeom>
                <a:avLst/>
                <a:gdLst>
                  <a:gd name="T0" fmla="*/ 46 w 54"/>
                  <a:gd name="T1" fmla="*/ 28 h 104"/>
                  <a:gd name="T2" fmla="*/ 46 w 54"/>
                  <a:gd name="T3" fmla="*/ 28 h 104"/>
                  <a:gd name="T4" fmla="*/ 40 w 54"/>
                  <a:gd name="T5" fmla="*/ 50 h 104"/>
                  <a:gd name="T6" fmla="*/ 40 w 54"/>
                  <a:gd name="T7" fmla="*/ 60 h 104"/>
                  <a:gd name="T8" fmla="*/ 40 w 54"/>
                  <a:gd name="T9" fmla="*/ 72 h 104"/>
                  <a:gd name="T10" fmla="*/ 40 w 54"/>
                  <a:gd name="T11" fmla="*/ 72 h 104"/>
                  <a:gd name="T12" fmla="*/ 20 w 54"/>
                  <a:gd name="T13" fmla="*/ 88 h 104"/>
                  <a:gd name="T14" fmla="*/ 0 w 54"/>
                  <a:gd name="T15" fmla="*/ 104 h 104"/>
                  <a:gd name="T16" fmla="*/ 0 w 54"/>
                  <a:gd name="T17" fmla="*/ 104 h 104"/>
                  <a:gd name="T18" fmla="*/ 6 w 54"/>
                  <a:gd name="T19" fmla="*/ 90 h 104"/>
                  <a:gd name="T20" fmla="*/ 12 w 54"/>
                  <a:gd name="T21" fmla="*/ 78 h 104"/>
                  <a:gd name="T22" fmla="*/ 20 w 54"/>
                  <a:gd name="T23" fmla="*/ 68 h 104"/>
                  <a:gd name="T24" fmla="*/ 28 w 54"/>
                  <a:gd name="T25" fmla="*/ 56 h 104"/>
                  <a:gd name="T26" fmla="*/ 28 w 54"/>
                  <a:gd name="T27" fmla="*/ 56 h 104"/>
                  <a:gd name="T28" fmla="*/ 34 w 54"/>
                  <a:gd name="T29" fmla="*/ 40 h 104"/>
                  <a:gd name="T30" fmla="*/ 38 w 54"/>
                  <a:gd name="T31" fmla="*/ 26 h 104"/>
                  <a:gd name="T32" fmla="*/ 44 w 54"/>
                  <a:gd name="T33" fmla="*/ 12 h 104"/>
                  <a:gd name="T34" fmla="*/ 48 w 54"/>
                  <a:gd name="T35" fmla="*/ 6 h 104"/>
                  <a:gd name="T36" fmla="*/ 54 w 54"/>
                  <a:gd name="T37" fmla="*/ 0 h 104"/>
                  <a:gd name="T38" fmla="*/ 46 w 54"/>
                  <a:gd name="T39" fmla="*/ 28 h 10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4" h="104">
                    <a:moveTo>
                      <a:pt x="46" y="28"/>
                    </a:moveTo>
                    <a:lnTo>
                      <a:pt x="46" y="28"/>
                    </a:lnTo>
                    <a:lnTo>
                      <a:pt x="40" y="50"/>
                    </a:lnTo>
                    <a:lnTo>
                      <a:pt x="40" y="60"/>
                    </a:lnTo>
                    <a:lnTo>
                      <a:pt x="40" y="72"/>
                    </a:lnTo>
                    <a:lnTo>
                      <a:pt x="20" y="88"/>
                    </a:lnTo>
                    <a:lnTo>
                      <a:pt x="0" y="104"/>
                    </a:lnTo>
                    <a:lnTo>
                      <a:pt x="6" y="90"/>
                    </a:lnTo>
                    <a:lnTo>
                      <a:pt x="12" y="78"/>
                    </a:lnTo>
                    <a:lnTo>
                      <a:pt x="20" y="68"/>
                    </a:lnTo>
                    <a:lnTo>
                      <a:pt x="28" y="56"/>
                    </a:lnTo>
                    <a:lnTo>
                      <a:pt x="34" y="40"/>
                    </a:lnTo>
                    <a:lnTo>
                      <a:pt x="38" y="26"/>
                    </a:lnTo>
                    <a:lnTo>
                      <a:pt x="44" y="12"/>
                    </a:lnTo>
                    <a:lnTo>
                      <a:pt x="48" y="6"/>
                    </a:lnTo>
                    <a:lnTo>
                      <a:pt x="54" y="0"/>
                    </a:lnTo>
                    <a:lnTo>
                      <a:pt x="46" y="28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1" name="Freeform 716">
                <a:extLst>
                  <a:ext uri="{FF2B5EF4-FFF2-40B4-BE49-F238E27FC236}">
                    <a16:creationId xmlns:a16="http://schemas.microsoft.com/office/drawing/2014/main" id="{168C3F82-F3D3-4ADC-9DD6-271CCC2D2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94"/>
                <a:ext cx="54" cy="104"/>
              </a:xfrm>
              <a:custGeom>
                <a:avLst/>
                <a:gdLst>
                  <a:gd name="T0" fmla="*/ 46 w 54"/>
                  <a:gd name="T1" fmla="*/ 28 h 104"/>
                  <a:gd name="T2" fmla="*/ 46 w 54"/>
                  <a:gd name="T3" fmla="*/ 28 h 104"/>
                  <a:gd name="T4" fmla="*/ 40 w 54"/>
                  <a:gd name="T5" fmla="*/ 50 h 104"/>
                  <a:gd name="T6" fmla="*/ 40 w 54"/>
                  <a:gd name="T7" fmla="*/ 60 h 104"/>
                  <a:gd name="T8" fmla="*/ 40 w 54"/>
                  <a:gd name="T9" fmla="*/ 72 h 104"/>
                  <a:gd name="T10" fmla="*/ 40 w 54"/>
                  <a:gd name="T11" fmla="*/ 72 h 104"/>
                  <a:gd name="T12" fmla="*/ 20 w 54"/>
                  <a:gd name="T13" fmla="*/ 88 h 104"/>
                  <a:gd name="T14" fmla="*/ 0 w 54"/>
                  <a:gd name="T15" fmla="*/ 104 h 104"/>
                  <a:gd name="T16" fmla="*/ 0 w 54"/>
                  <a:gd name="T17" fmla="*/ 104 h 104"/>
                  <a:gd name="T18" fmla="*/ 6 w 54"/>
                  <a:gd name="T19" fmla="*/ 90 h 104"/>
                  <a:gd name="T20" fmla="*/ 12 w 54"/>
                  <a:gd name="T21" fmla="*/ 78 h 104"/>
                  <a:gd name="T22" fmla="*/ 20 w 54"/>
                  <a:gd name="T23" fmla="*/ 68 h 104"/>
                  <a:gd name="T24" fmla="*/ 28 w 54"/>
                  <a:gd name="T25" fmla="*/ 56 h 104"/>
                  <a:gd name="T26" fmla="*/ 28 w 54"/>
                  <a:gd name="T27" fmla="*/ 56 h 104"/>
                  <a:gd name="T28" fmla="*/ 34 w 54"/>
                  <a:gd name="T29" fmla="*/ 40 h 104"/>
                  <a:gd name="T30" fmla="*/ 38 w 54"/>
                  <a:gd name="T31" fmla="*/ 26 h 104"/>
                  <a:gd name="T32" fmla="*/ 44 w 54"/>
                  <a:gd name="T33" fmla="*/ 12 h 104"/>
                  <a:gd name="T34" fmla="*/ 48 w 54"/>
                  <a:gd name="T35" fmla="*/ 6 h 104"/>
                  <a:gd name="T36" fmla="*/ 54 w 54"/>
                  <a:gd name="T37" fmla="*/ 0 h 1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4" h="104">
                    <a:moveTo>
                      <a:pt x="46" y="28"/>
                    </a:moveTo>
                    <a:lnTo>
                      <a:pt x="46" y="28"/>
                    </a:lnTo>
                    <a:lnTo>
                      <a:pt x="40" y="50"/>
                    </a:lnTo>
                    <a:lnTo>
                      <a:pt x="40" y="60"/>
                    </a:lnTo>
                    <a:lnTo>
                      <a:pt x="40" y="72"/>
                    </a:lnTo>
                    <a:lnTo>
                      <a:pt x="20" y="88"/>
                    </a:lnTo>
                    <a:lnTo>
                      <a:pt x="0" y="104"/>
                    </a:lnTo>
                    <a:lnTo>
                      <a:pt x="6" y="90"/>
                    </a:lnTo>
                    <a:lnTo>
                      <a:pt x="12" y="78"/>
                    </a:lnTo>
                    <a:lnTo>
                      <a:pt x="20" y="68"/>
                    </a:lnTo>
                    <a:lnTo>
                      <a:pt x="28" y="56"/>
                    </a:lnTo>
                    <a:lnTo>
                      <a:pt x="34" y="40"/>
                    </a:lnTo>
                    <a:lnTo>
                      <a:pt x="38" y="26"/>
                    </a:lnTo>
                    <a:lnTo>
                      <a:pt x="44" y="12"/>
                    </a:lnTo>
                    <a:lnTo>
                      <a:pt x="48" y="6"/>
                    </a:lnTo>
                    <a:lnTo>
                      <a:pt x="5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2" name="Freeform 717">
                <a:extLst>
                  <a:ext uri="{FF2B5EF4-FFF2-40B4-BE49-F238E27FC236}">
                    <a16:creationId xmlns:a16="http://schemas.microsoft.com/office/drawing/2014/main" id="{D5E10A06-A632-40D3-AB7A-5F2B91AEF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586"/>
                <a:ext cx="1092" cy="2020"/>
              </a:xfrm>
              <a:custGeom>
                <a:avLst/>
                <a:gdLst>
                  <a:gd name="T0" fmla="*/ 552 w 1092"/>
                  <a:gd name="T1" fmla="*/ 1926 h 2020"/>
                  <a:gd name="T2" fmla="*/ 622 w 1092"/>
                  <a:gd name="T3" fmla="*/ 1934 h 2020"/>
                  <a:gd name="T4" fmla="*/ 678 w 1092"/>
                  <a:gd name="T5" fmla="*/ 1928 h 2020"/>
                  <a:gd name="T6" fmla="*/ 766 w 1092"/>
                  <a:gd name="T7" fmla="*/ 1900 h 2020"/>
                  <a:gd name="T8" fmla="*/ 854 w 1092"/>
                  <a:gd name="T9" fmla="*/ 1848 h 2020"/>
                  <a:gd name="T10" fmla="*/ 932 w 1092"/>
                  <a:gd name="T11" fmla="*/ 1768 h 2020"/>
                  <a:gd name="T12" fmla="*/ 1002 w 1092"/>
                  <a:gd name="T13" fmla="*/ 1664 h 2020"/>
                  <a:gd name="T14" fmla="*/ 1038 w 1092"/>
                  <a:gd name="T15" fmla="*/ 1578 h 2020"/>
                  <a:gd name="T16" fmla="*/ 1076 w 1092"/>
                  <a:gd name="T17" fmla="*/ 1440 h 2020"/>
                  <a:gd name="T18" fmla="*/ 1092 w 1092"/>
                  <a:gd name="T19" fmla="*/ 1298 h 2020"/>
                  <a:gd name="T20" fmla="*/ 1086 w 1092"/>
                  <a:gd name="T21" fmla="*/ 1152 h 2020"/>
                  <a:gd name="T22" fmla="*/ 1058 w 1092"/>
                  <a:gd name="T23" fmla="*/ 998 h 2020"/>
                  <a:gd name="T24" fmla="*/ 1006 w 1092"/>
                  <a:gd name="T25" fmla="*/ 836 h 2020"/>
                  <a:gd name="T26" fmla="*/ 906 w 1092"/>
                  <a:gd name="T27" fmla="*/ 592 h 2020"/>
                  <a:gd name="T28" fmla="*/ 826 w 1092"/>
                  <a:gd name="T29" fmla="*/ 382 h 2020"/>
                  <a:gd name="T30" fmla="*/ 794 w 1092"/>
                  <a:gd name="T31" fmla="*/ 242 h 2020"/>
                  <a:gd name="T32" fmla="*/ 788 w 1092"/>
                  <a:gd name="T33" fmla="*/ 198 h 2020"/>
                  <a:gd name="T34" fmla="*/ 770 w 1092"/>
                  <a:gd name="T35" fmla="*/ 144 h 2020"/>
                  <a:gd name="T36" fmla="*/ 740 w 1092"/>
                  <a:gd name="T37" fmla="*/ 92 h 2020"/>
                  <a:gd name="T38" fmla="*/ 698 w 1092"/>
                  <a:gd name="T39" fmla="*/ 48 h 2020"/>
                  <a:gd name="T40" fmla="*/ 640 w 1092"/>
                  <a:gd name="T41" fmla="*/ 16 h 2020"/>
                  <a:gd name="T42" fmla="*/ 570 w 1092"/>
                  <a:gd name="T43" fmla="*/ 0 h 2020"/>
                  <a:gd name="T44" fmla="*/ 522 w 1092"/>
                  <a:gd name="T45" fmla="*/ 4 h 2020"/>
                  <a:gd name="T46" fmla="*/ 462 w 1092"/>
                  <a:gd name="T47" fmla="*/ 28 h 2020"/>
                  <a:gd name="T48" fmla="*/ 414 w 1092"/>
                  <a:gd name="T49" fmla="*/ 68 h 2020"/>
                  <a:gd name="T50" fmla="*/ 364 w 1092"/>
                  <a:gd name="T51" fmla="*/ 136 h 2020"/>
                  <a:gd name="T52" fmla="*/ 326 w 1092"/>
                  <a:gd name="T53" fmla="*/ 210 h 2020"/>
                  <a:gd name="T54" fmla="*/ 212 w 1092"/>
                  <a:gd name="T55" fmla="*/ 516 h 2020"/>
                  <a:gd name="T56" fmla="*/ 110 w 1092"/>
                  <a:gd name="T57" fmla="*/ 796 h 2020"/>
                  <a:gd name="T58" fmla="*/ 54 w 1092"/>
                  <a:gd name="T59" fmla="*/ 972 h 2020"/>
                  <a:gd name="T60" fmla="*/ 12 w 1092"/>
                  <a:gd name="T61" fmla="*/ 1190 h 2020"/>
                  <a:gd name="T62" fmla="*/ 0 w 1092"/>
                  <a:gd name="T63" fmla="*/ 1378 h 2020"/>
                  <a:gd name="T64" fmla="*/ 8 w 1092"/>
                  <a:gd name="T65" fmla="*/ 1490 h 2020"/>
                  <a:gd name="T66" fmla="*/ 28 w 1092"/>
                  <a:gd name="T67" fmla="*/ 1598 h 2020"/>
                  <a:gd name="T68" fmla="*/ 62 w 1092"/>
                  <a:gd name="T69" fmla="*/ 1700 h 2020"/>
                  <a:gd name="T70" fmla="*/ 112 w 1092"/>
                  <a:gd name="T71" fmla="*/ 1792 h 2020"/>
                  <a:gd name="T72" fmla="*/ 178 w 1092"/>
                  <a:gd name="T73" fmla="*/ 1874 h 2020"/>
                  <a:gd name="T74" fmla="*/ 264 w 1092"/>
                  <a:gd name="T75" fmla="*/ 1944 h 2020"/>
                  <a:gd name="T76" fmla="*/ 354 w 1092"/>
                  <a:gd name="T77" fmla="*/ 1988 h 2020"/>
                  <a:gd name="T78" fmla="*/ 440 w 1092"/>
                  <a:gd name="T79" fmla="*/ 2016 h 2020"/>
                  <a:gd name="T80" fmla="*/ 486 w 1092"/>
                  <a:gd name="T81" fmla="*/ 2020 h 2020"/>
                  <a:gd name="T82" fmla="*/ 518 w 1092"/>
                  <a:gd name="T83" fmla="*/ 2012 h 2020"/>
                  <a:gd name="T84" fmla="*/ 538 w 1092"/>
                  <a:gd name="T85" fmla="*/ 1992 h 2020"/>
                  <a:gd name="T86" fmla="*/ 544 w 1092"/>
                  <a:gd name="T87" fmla="*/ 1970 h 2020"/>
                  <a:gd name="T88" fmla="*/ 532 w 1092"/>
                  <a:gd name="T89" fmla="*/ 1928 h 2020"/>
                  <a:gd name="T90" fmla="*/ 528 w 1092"/>
                  <a:gd name="T91" fmla="*/ 1920 h 2020"/>
                  <a:gd name="T92" fmla="*/ 538 w 1092"/>
                  <a:gd name="T93" fmla="*/ 1922 h 202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092" h="2020">
                    <a:moveTo>
                      <a:pt x="538" y="1922"/>
                    </a:moveTo>
                    <a:lnTo>
                      <a:pt x="538" y="1922"/>
                    </a:lnTo>
                    <a:lnTo>
                      <a:pt x="552" y="1926"/>
                    </a:lnTo>
                    <a:lnTo>
                      <a:pt x="570" y="1930"/>
                    </a:lnTo>
                    <a:lnTo>
                      <a:pt x="594" y="1934"/>
                    </a:lnTo>
                    <a:lnTo>
                      <a:pt x="622" y="1934"/>
                    </a:lnTo>
                    <a:lnTo>
                      <a:pt x="650" y="1932"/>
                    </a:lnTo>
                    <a:lnTo>
                      <a:pt x="678" y="1928"/>
                    </a:lnTo>
                    <a:lnTo>
                      <a:pt x="708" y="1922"/>
                    </a:lnTo>
                    <a:lnTo>
                      <a:pt x="738" y="1912"/>
                    </a:lnTo>
                    <a:lnTo>
                      <a:pt x="766" y="1900"/>
                    </a:lnTo>
                    <a:lnTo>
                      <a:pt x="796" y="1886"/>
                    </a:lnTo>
                    <a:lnTo>
                      <a:pt x="824" y="1868"/>
                    </a:lnTo>
                    <a:lnTo>
                      <a:pt x="854" y="1848"/>
                    </a:lnTo>
                    <a:lnTo>
                      <a:pt x="880" y="1824"/>
                    </a:lnTo>
                    <a:lnTo>
                      <a:pt x="908" y="1798"/>
                    </a:lnTo>
                    <a:lnTo>
                      <a:pt x="932" y="1768"/>
                    </a:lnTo>
                    <a:lnTo>
                      <a:pt x="958" y="1736"/>
                    </a:lnTo>
                    <a:lnTo>
                      <a:pt x="980" y="1702"/>
                    </a:lnTo>
                    <a:lnTo>
                      <a:pt x="1002" y="1664"/>
                    </a:lnTo>
                    <a:lnTo>
                      <a:pt x="1020" y="1622"/>
                    </a:lnTo>
                    <a:lnTo>
                      <a:pt x="1038" y="1578"/>
                    </a:lnTo>
                    <a:lnTo>
                      <a:pt x="1052" y="1532"/>
                    </a:lnTo>
                    <a:lnTo>
                      <a:pt x="1064" y="1486"/>
                    </a:lnTo>
                    <a:lnTo>
                      <a:pt x="1076" y="1440"/>
                    </a:lnTo>
                    <a:lnTo>
                      <a:pt x="1082" y="1394"/>
                    </a:lnTo>
                    <a:lnTo>
                      <a:pt x="1088" y="1346"/>
                    </a:lnTo>
                    <a:lnTo>
                      <a:pt x="1092" y="1298"/>
                    </a:lnTo>
                    <a:lnTo>
                      <a:pt x="1092" y="1250"/>
                    </a:lnTo>
                    <a:lnTo>
                      <a:pt x="1090" y="1202"/>
                    </a:lnTo>
                    <a:lnTo>
                      <a:pt x="1086" y="1152"/>
                    </a:lnTo>
                    <a:lnTo>
                      <a:pt x="1078" y="1102"/>
                    </a:lnTo>
                    <a:lnTo>
                      <a:pt x="1068" y="1050"/>
                    </a:lnTo>
                    <a:lnTo>
                      <a:pt x="1058" y="998"/>
                    </a:lnTo>
                    <a:lnTo>
                      <a:pt x="1042" y="944"/>
                    </a:lnTo>
                    <a:lnTo>
                      <a:pt x="1026" y="890"/>
                    </a:lnTo>
                    <a:lnTo>
                      <a:pt x="1006" y="836"/>
                    </a:lnTo>
                    <a:lnTo>
                      <a:pt x="984" y="778"/>
                    </a:lnTo>
                    <a:lnTo>
                      <a:pt x="906" y="592"/>
                    </a:lnTo>
                    <a:lnTo>
                      <a:pt x="874" y="514"/>
                    </a:lnTo>
                    <a:lnTo>
                      <a:pt x="848" y="446"/>
                    </a:lnTo>
                    <a:lnTo>
                      <a:pt x="826" y="382"/>
                    </a:lnTo>
                    <a:lnTo>
                      <a:pt x="810" y="324"/>
                    </a:lnTo>
                    <a:lnTo>
                      <a:pt x="798" y="270"/>
                    </a:lnTo>
                    <a:lnTo>
                      <a:pt x="794" y="242"/>
                    </a:lnTo>
                    <a:lnTo>
                      <a:pt x="792" y="216"/>
                    </a:lnTo>
                    <a:lnTo>
                      <a:pt x="788" y="198"/>
                    </a:lnTo>
                    <a:lnTo>
                      <a:pt x="784" y="180"/>
                    </a:lnTo>
                    <a:lnTo>
                      <a:pt x="778" y="162"/>
                    </a:lnTo>
                    <a:lnTo>
                      <a:pt x="770" y="144"/>
                    </a:lnTo>
                    <a:lnTo>
                      <a:pt x="762" y="126"/>
                    </a:lnTo>
                    <a:lnTo>
                      <a:pt x="752" y="108"/>
                    </a:lnTo>
                    <a:lnTo>
                      <a:pt x="740" y="92"/>
                    </a:lnTo>
                    <a:lnTo>
                      <a:pt x="728" y="76"/>
                    </a:lnTo>
                    <a:lnTo>
                      <a:pt x="714" y="62"/>
                    </a:lnTo>
                    <a:lnTo>
                      <a:pt x="698" y="48"/>
                    </a:lnTo>
                    <a:lnTo>
                      <a:pt x="680" y="36"/>
                    </a:lnTo>
                    <a:lnTo>
                      <a:pt x="662" y="24"/>
                    </a:lnTo>
                    <a:lnTo>
                      <a:pt x="640" y="16"/>
                    </a:lnTo>
                    <a:lnTo>
                      <a:pt x="618" y="8"/>
                    </a:lnTo>
                    <a:lnTo>
                      <a:pt x="596" y="4"/>
                    </a:lnTo>
                    <a:lnTo>
                      <a:pt x="570" y="0"/>
                    </a:lnTo>
                    <a:lnTo>
                      <a:pt x="544" y="2"/>
                    </a:lnTo>
                    <a:lnTo>
                      <a:pt x="522" y="4"/>
                    </a:lnTo>
                    <a:lnTo>
                      <a:pt x="500" y="10"/>
                    </a:lnTo>
                    <a:lnTo>
                      <a:pt x="480" y="18"/>
                    </a:lnTo>
                    <a:lnTo>
                      <a:pt x="462" y="28"/>
                    </a:lnTo>
                    <a:lnTo>
                      <a:pt x="444" y="38"/>
                    </a:lnTo>
                    <a:lnTo>
                      <a:pt x="428" y="52"/>
                    </a:lnTo>
                    <a:lnTo>
                      <a:pt x="414" y="68"/>
                    </a:lnTo>
                    <a:lnTo>
                      <a:pt x="400" y="84"/>
                    </a:lnTo>
                    <a:lnTo>
                      <a:pt x="388" y="100"/>
                    </a:lnTo>
                    <a:lnTo>
                      <a:pt x="364" y="136"/>
                    </a:lnTo>
                    <a:lnTo>
                      <a:pt x="344" y="174"/>
                    </a:lnTo>
                    <a:lnTo>
                      <a:pt x="326" y="210"/>
                    </a:lnTo>
                    <a:lnTo>
                      <a:pt x="242" y="444"/>
                    </a:lnTo>
                    <a:lnTo>
                      <a:pt x="212" y="516"/>
                    </a:lnTo>
                    <a:lnTo>
                      <a:pt x="186" y="580"/>
                    </a:lnTo>
                    <a:lnTo>
                      <a:pt x="146" y="692"/>
                    </a:lnTo>
                    <a:lnTo>
                      <a:pt x="110" y="796"/>
                    </a:lnTo>
                    <a:lnTo>
                      <a:pt x="74" y="904"/>
                    </a:lnTo>
                    <a:lnTo>
                      <a:pt x="54" y="972"/>
                    </a:lnTo>
                    <a:lnTo>
                      <a:pt x="36" y="1042"/>
                    </a:lnTo>
                    <a:lnTo>
                      <a:pt x="22" y="1116"/>
                    </a:lnTo>
                    <a:lnTo>
                      <a:pt x="12" y="1190"/>
                    </a:lnTo>
                    <a:lnTo>
                      <a:pt x="4" y="1266"/>
                    </a:lnTo>
                    <a:lnTo>
                      <a:pt x="0" y="1342"/>
                    </a:lnTo>
                    <a:lnTo>
                      <a:pt x="0" y="1378"/>
                    </a:lnTo>
                    <a:lnTo>
                      <a:pt x="2" y="1416"/>
                    </a:lnTo>
                    <a:lnTo>
                      <a:pt x="4" y="1454"/>
                    </a:lnTo>
                    <a:lnTo>
                      <a:pt x="8" y="1490"/>
                    </a:lnTo>
                    <a:lnTo>
                      <a:pt x="14" y="1528"/>
                    </a:lnTo>
                    <a:lnTo>
                      <a:pt x="20" y="1564"/>
                    </a:lnTo>
                    <a:lnTo>
                      <a:pt x="28" y="1598"/>
                    </a:lnTo>
                    <a:lnTo>
                      <a:pt x="38" y="1634"/>
                    </a:lnTo>
                    <a:lnTo>
                      <a:pt x="50" y="1668"/>
                    </a:lnTo>
                    <a:lnTo>
                      <a:pt x="62" y="1700"/>
                    </a:lnTo>
                    <a:lnTo>
                      <a:pt x="78" y="1732"/>
                    </a:lnTo>
                    <a:lnTo>
                      <a:pt x="94" y="1764"/>
                    </a:lnTo>
                    <a:lnTo>
                      <a:pt x="112" y="1792"/>
                    </a:lnTo>
                    <a:lnTo>
                      <a:pt x="132" y="1822"/>
                    </a:lnTo>
                    <a:lnTo>
                      <a:pt x="154" y="1850"/>
                    </a:lnTo>
                    <a:lnTo>
                      <a:pt x="178" y="1874"/>
                    </a:lnTo>
                    <a:lnTo>
                      <a:pt x="206" y="1900"/>
                    </a:lnTo>
                    <a:lnTo>
                      <a:pt x="234" y="1922"/>
                    </a:lnTo>
                    <a:lnTo>
                      <a:pt x="264" y="1944"/>
                    </a:lnTo>
                    <a:lnTo>
                      <a:pt x="298" y="1964"/>
                    </a:lnTo>
                    <a:lnTo>
                      <a:pt x="354" y="1988"/>
                    </a:lnTo>
                    <a:lnTo>
                      <a:pt x="400" y="2006"/>
                    </a:lnTo>
                    <a:lnTo>
                      <a:pt x="422" y="2012"/>
                    </a:lnTo>
                    <a:lnTo>
                      <a:pt x="440" y="2016"/>
                    </a:lnTo>
                    <a:lnTo>
                      <a:pt x="458" y="2018"/>
                    </a:lnTo>
                    <a:lnTo>
                      <a:pt x="472" y="2020"/>
                    </a:lnTo>
                    <a:lnTo>
                      <a:pt x="486" y="2020"/>
                    </a:lnTo>
                    <a:lnTo>
                      <a:pt x="498" y="2018"/>
                    </a:lnTo>
                    <a:lnTo>
                      <a:pt x="510" y="2016"/>
                    </a:lnTo>
                    <a:lnTo>
                      <a:pt x="518" y="2012"/>
                    </a:lnTo>
                    <a:lnTo>
                      <a:pt x="526" y="2006"/>
                    </a:lnTo>
                    <a:lnTo>
                      <a:pt x="532" y="2000"/>
                    </a:lnTo>
                    <a:lnTo>
                      <a:pt x="538" y="1992"/>
                    </a:lnTo>
                    <a:lnTo>
                      <a:pt x="540" y="1986"/>
                    </a:lnTo>
                    <a:lnTo>
                      <a:pt x="544" y="1970"/>
                    </a:lnTo>
                    <a:lnTo>
                      <a:pt x="544" y="1956"/>
                    </a:lnTo>
                    <a:lnTo>
                      <a:pt x="540" y="1942"/>
                    </a:lnTo>
                    <a:lnTo>
                      <a:pt x="532" y="1928"/>
                    </a:lnTo>
                    <a:lnTo>
                      <a:pt x="528" y="1922"/>
                    </a:lnTo>
                    <a:lnTo>
                      <a:pt x="528" y="1920"/>
                    </a:lnTo>
                    <a:lnTo>
                      <a:pt x="530" y="1920"/>
                    </a:lnTo>
                    <a:lnTo>
                      <a:pt x="538" y="192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3" name="Freeform 718">
                <a:extLst>
                  <a:ext uri="{FF2B5EF4-FFF2-40B4-BE49-F238E27FC236}">
                    <a16:creationId xmlns:a16="http://schemas.microsoft.com/office/drawing/2014/main" id="{D81B703E-B0BB-449D-A0CF-5C2BFE351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602"/>
                <a:ext cx="876" cy="1988"/>
              </a:xfrm>
              <a:custGeom>
                <a:avLst/>
                <a:gdLst>
                  <a:gd name="T0" fmla="*/ 490 w 876"/>
                  <a:gd name="T1" fmla="*/ 1900 h 1988"/>
                  <a:gd name="T2" fmla="*/ 508 w 876"/>
                  <a:gd name="T3" fmla="*/ 1922 h 1988"/>
                  <a:gd name="T4" fmla="*/ 514 w 876"/>
                  <a:gd name="T5" fmla="*/ 1940 h 1988"/>
                  <a:gd name="T6" fmla="*/ 512 w 876"/>
                  <a:gd name="T7" fmla="*/ 1954 h 1988"/>
                  <a:gd name="T8" fmla="*/ 510 w 876"/>
                  <a:gd name="T9" fmla="*/ 1964 h 1988"/>
                  <a:gd name="T10" fmla="*/ 502 w 876"/>
                  <a:gd name="T11" fmla="*/ 1976 h 1988"/>
                  <a:gd name="T12" fmla="*/ 490 w 876"/>
                  <a:gd name="T13" fmla="*/ 1984 h 1988"/>
                  <a:gd name="T14" fmla="*/ 480 w 876"/>
                  <a:gd name="T15" fmla="*/ 1986 h 1988"/>
                  <a:gd name="T16" fmla="*/ 450 w 876"/>
                  <a:gd name="T17" fmla="*/ 1988 h 1988"/>
                  <a:gd name="T18" fmla="*/ 402 w 876"/>
                  <a:gd name="T19" fmla="*/ 1978 h 1988"/>
                  <a:gd name="T20" fmla="*/ 334 w 876"/>
                  <a:gd name="T21" fmla="*/ 1954 h 1988"/>
                  <a:gd name="T22" fmla="*/ 288 w 876"/>
                  <a:gd name="T23" fmla="*/ 1934 h 1988"/>
                  <a:gd name="T24" fmla="*/ 232 w 876"/>
                  <a:gd name="T25" fmla="*/ 1898 h 1988"/>
                  <a:gd name="T26" fmla="*/ 182 w 876"/>
                  <a:gd name="T27" fmla="*/ 1854 h 1988"/>
                  <a:gd name="T28" fmla="*/ 136 w 876"/>
                  <a:gd name="T29" fmla="*/ 1806 h 1988"/>
                  <a:gd name="T30" fmla="*/ 98 w 876"/>
                  <a:gd name="T31" fmla="*/ 1752 h 1988"/>
                  <a:gd name="T32" fmla="*/ 66 w 876"/>
                  <a:gd name="T33" fmla="*/ 1690 h 1988"/>
                  <a:gd name="T34" fmla="*/ 40 w 876"/>
                  <a:gd name="T35" fmla="*/ 1624 h 1988"/>
                  <a:gd name="T36" fmla="*/ 22 w 876"/>
                  <a:gd name="T37" fmla="*/ 1552 h 1988"/>
                  <a:gd name="T38" fmla="*/ 8 w 876"/>
                  <a:gd name="T39" fmla="*/ 1472 h 1988"/>
                  <a:gd name="T40" fmla="*/ 2 w 876"/>
                  <a:gd name="T41" fmla="*/ 1408 h 1988"/>
                  <a:gd name="T42" fmla="*/ 0 w 876"/>
                  <a:gd name="T43" fmla="*/ 1342 h 1988"/>
                  <a:gd name="T44" fmla="*/ 8 w 876"/>
                  <a:gd name="T45" fmla="*/ 1208 h 1988"/>
                  <a:gd name="T46" fmla="*/ 26 w 876"/>
                  <a:gd name="T47" fmla="*/ 1084 h 1988"/>
                  <a:gd name="T48" fmla="*/ 50 w 876"/>
                  <a:gd name="T49" fmla="*/ 976 h 1988"/>
                  <a:gd name="T50" fmla="*/ 74 w 876"/>
                  <a:gd name="T51" fmla="*/ 892 h 1988"/>
                  <a:gd name="T52" fmla="*/ 104 w 876"/>
                  <a:gd name="T53" fmla="*/ 804 h 1988"/>
                  <a:gd name="T54" fmla="*/ 130 w 876"/>
                  <a:gd name="T55" fmla="*/ 722 h 1988"/>
                  <a:gd name="T56" fmla="*/ 196 w 876"/>
                  <a:gd name="T57" fmla="*/ 544 h 1988"/>
                  <a:gd name="T58" fmla="*/ 240 w 876"/>
                  <a:gd name="T59" fmla="*/ 434 h 1988"/>
                  <a:gd name="T60" fmla="*/ 240 w 876"/>
                  <a:gd name="T61" fmla="*/ 432 h 1988"/>
                  <a:gd name="T62" fmla="*/ 324 w 876"/>
                  <a:gd name="T63" fmla="*/ 200 h 1988"/>
                  <a:gd name="T64" fmla="*/ 328 w 876"/>
                  <a:gd name="T65" fmla="*/ 192 h 1988"/>
                  <a:gd name="T66" fmla="*/ 366 w 876"/>
                  <a:gd name="T67" fmla="*/ 122 h 1988"/>
                  <a:gd name="T68" fmla="*/ 400 w 876"/>
                  <a:gd name="T69" fmla="*/ 74 h 1988"/>
                  <a:gd name="T70" fmla="*/ 426 w 876"/>
                  <a:gd name="T71" fmla="*/ 46 h 1988"/>
                  <a:gd name="T72" fmla="*/ 456 w 876"/>
                  <a:gd name="T73" fmla="*/ 24 h 1988"/>
                  <a:gd name="T74" fmla="*/ 490 w 876"/>
                  <a:gd name="T75" fmla="*/ 8 h 1988"/>
                  <a:gd name="T76" fmla="*/ 530 w 876"/>
                  <a:gd name="T77" fmla="*/ 2 h 1988"/>
                  <a:gd name="T78" fmla="*/ 554 w 876"/>
                  <a:gd name="T79" fmla="*/ 0 h 1988"/>
                  <a:gd name="T80" fmla="*/ 596 w 876"/>
                  <a:gd name="T81" fmla="*/ 8 h 1988"/>
                  <a:gd name="T82" fmla="*/ 634 w 876"/>
                  <a:gd name="T83" fmla="*/ 22 h 1988"/>
                  <a:gd name="T84" fmla="*/ 668 w 876"/>
                  <a:gd name="T85" fmla="*/ 42 h 1988"/>
                  <a:gd name="T86" fmla="*/ 696 w 876"/>
                  <a:gd name="T87" fmla="*/ 68 h 1988"/>
                  <a:gd name="T88" fmla="*/ 720 w 876"/>
                  <a:gd name="T89" fmla="*/ 98 h 1988"/>
                  <a:gd name="T90" fmla="*/ 738 w 876"/>
                  <a:gd name="T91" fmla="*/ 130 h 1988"/>
                  <a:gd name="T92" fmla="*/ 752 w 876"/>
                  <a:gd name="T93" fmla="*/ 166 h 1988"/>
                  <a:gd name="T94" fmla="*/ 760 w 876"/>
                  <a:gd name="T95" fmla="*/ 202 h 1988"/>
                  <a:gd name="T96" fmla="*/ 764 w 876"/>
                  <a:gd name="T97" fmla="*/ 244 h 1988"/>
                  <a:gd name="T98" fmla="*/ 782 w 876"/>
                  <a:gd name="T99" fmla="*/ 328 h 1988"/>
                  <a:gd name="T100" fmla="*/ 810 w 876"/>
                  <a:gd name="T101" fmla="*/ 420 h 1988"/>
                  <a:gd name="T102" fmla="*/ 876 w 876"/>
                  <a:gd name="T103" fmla="*/ 584 h 198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76" h="1988">
                    <a:moveTo>
                      <a:pt x="490" y="1900"/>
                    </a:moveTo>
                    <a:lnTo>
                      <a:pt x="490" y="1900"/>
                    </a:lnTo>
                    <a:lnTo>
                      <a:pt x="502" y="1912"/>
                    </a:lnTo>
                    <a:lnTo>
                      <a:pt x="508" y="1922"/>
                    </a:lnTo>
                    <a:lnTo>
                      <a:pt x="512" y="1932"/>
                    </a:lnTo>
                    <a:lnTo>
                      <a:pt x="514" y="1940"/>
                    </a:lnTo>
                    <a:lnTo>
                      <a:pt x="514" y="1948"/>
                    </a:lnTo>
                    <a:lnTo>
                      <a:pt x="512" y="1954"/>
                    </a:lnTo>
                    <a:lnTo>
                      <a:pt x="510" y="1964"/>
                    </a:lnTo>
                    <a:lnTo>
                      <a:pt x="506" y="1970"/>
                    </a:lnTo>
                    <a:lnTo>
                      <a:pt x="502" y="1976"/>
                    </a:lnTo>
                    <a:lnTo>
                      <a:pt x="496" y="1980"/>
                    </a:lnTo>
                    <a:lnTo>
                      <a:pt x="490" y="1984"/>
                    </a:lnTo>
                    <a:lnTo>
                      <a:pt x="480" y="1986"/>
                    </a:lnTo>
                    <a:lnTo>
                      <a:pt x="468" y="1988"/>
                    </a:lnTo>
                    <a:lnTo>
                      <a:pt x="450" y="1988"/>
                    </a:lnTo>
                    <a:lnTo>
                      <a:pt x="430" y="1984"/>
                    </a:lnTo>
                    <a:lnTo>
                      <a:pt x="402" y="1978"/>
                    </a:lnTo>
                    <a:lnTo>
                      <a:pt x="370" y="1968"/>
                    </a:lnTo>
                    <a:lnTo>
                      <a:pt x="334" y="1954"/>
                    </a:lnTo>
                    <a:lnTo>
                      <a:pt x="288" y="1934"/>
                    </a:lnTo>
                    <a:lnTo>
                      <a:pt x="260" y="1916"/>
                    </a:lnTo>
                    <a:lnTo>
                      <a:pt x="232" y="1898"/>
                    </a:lnTo>
                    <a:lnTo>
                      <a:pt x="206" y="1876"/>
                    </a:lnTo>
                    <a:lnTo>
                      <a:pt x="182" y="1854"/>
                    </a:lnTo>
                    <a:lnTo>
                      <a:pt x="158" y="1832"/>
                    </a:lnTo>
                    <a:lnTo>
                      <a:pt x="136" y="1806"/>
                    </a:lnTo>
                    <a:lnTo>
                      <a:pt x="118" y="1780"/>
                    </a:lnTo>
                    <a:lnTo>
                      <a:pt x="98" y="1752"/>
                    </a:lnTo>
                    <a:lnTo>
                      <a:pt x="82" y="1722"/>
                    </a:lnTo>
                    <a:lnTo>
                      <a:pt x="66" y="1690"/>
                    </a:lnTo>
                    <a:lnTo>
                      <a:pt x="52" y="1658"/>
                    </a:lnTo>
                    <a:lnTo>
                      <a:pt x="40" y="1624"/>
                    </a:lnTo>
                    <a:lnTo>
                      <a:pt x="30" y="1588"/>
                    </a:lnTo>
                    <a:lnTo>
                      <a:pt x="22" y="1552"/>
                    </a:lnTo>
                    <a:lnTo>
                      <a:pt x="14" y="1512"/>
                    </a:lnTo>
                    <a:lnTo>
                      <a:pt x="8" y="1472"/>
                    </a:lnTo>
                    <a:lnTo>
                      <a:pt x="2" y="1408"/>
                    </a:lnTo>
                    <a:lnTo>
                      <a:pt x="0" y="1342"/>
                    </a:lnTo>
                    <a:lnTo>
                      <a:pt x="2" y="1274"/>
                    </a:lnTo>
                    <a:lnTo>
                      <a:pt x="8" y="1208"/>
                    </a:lnTo>
                    <a:lnTo>
                      <a:pt x="16" y="1144"/>
                    </a:lnTo>
                    <a:lnTo>
                      <a:pt x="26" y="1084"/>
                    </a:lnTo>
                    <a:lnTo>
                      <a:pt x="36" y="1028"/>
                    </a:lnTo>
                    <a:lnTo>
                      <a:pt x="50" y="976"/>
                    </a:lnTo>
                    <a:lnTo>
                      <a:pt x="62" y="932"/>
                    </a:lnTo>
                    <a:lnTo>
                      <a:pt x="74" y="892"/>
                    </a:lnTo>
                    <a:lnTo>
                      <a:pt x="104" y="804"/>
                    </a:lnTo>
                    <a:lnTo>
                      <a:pt x="130" y="722"/>
                    </a:lnTo>
                    <a:lnTo>
                      <a:pt x="160" y="638"/>
                    </a:lnTo>
                    <a:lnTo>
                      <a:pt x="196" y="544"/>
                    </a:lnTo>
                    <a:lnTo>
                      <a:pt x="240" y="434"/>
                    </a:lnTo>
                    <a:lnTo>
                      <a:pt x="240" y="432"/>
                    </a:lnTo>
                    <a:lnTo>
                      <a:pt x="324" y="200"/>
                    </a:lnTo>
                    <a:lnTo>
                      <a:pt x="328" y="192"/>
                    </a:lnTo>
                    <a:lnTo>
                      <a:pt x="346" y="156"/>
                    </a:lnTo>
                    <a:lnTo>
                      <a:pt x="366" y="122"/>
                    </a:lnTo>
                    <a:lnTo>
                      <a:pt x="388" y="90"/>
                    </a:lnTo>
                    <a:lnTo>
                      <a:pt x="400" y="74"/>
                    </a:lnTo>
                    <a:lnTo>
                      <a:pt x="412" y="60"/>
                    </a:lnTo>
                    <a:lnTo>
                      <a:pt x="426" y="46"/>
                    </a:lnTo>
                    <a:lnTo>
                      <a:pt x="440" y="34"/>
                    </a:lnTo>
                    <a:lnTo>
                      <a:pt x="456" y="24"/>
                    </a:lnTo>
                    <a:lnTo>
                      <a:pt x="472" y="16"/>
                    </a:lnTo>
                    <a:lnTo>
                      <a:pt x="490" y="8"/>
                    </a:lnTo>
                    <a:lnTo>
                      <a:pt x="510" y="4"/>
                    </a:lnTo>
                    <a:lnTo>
                      <a:pt x="530" y="2"/>
                    </a:lnTo>
                    <a:lnTo>
                      <a:pt x="554" y="0"/>
                    </a:lnTo>
                    <a:lnTo>
                      <a:pt x="576" y="4"/>
                    </a:lnTo>
                    <a:lnTo>
                      <a:pt x="596" y="8"/>
                    </a:lnTo>
                    <a:lnTo>
                      <a:pt x="616" y="14"/>
                    </a:lnTo>
                    <a:lnTo>
                      <a:pt x="634" y="22"/>
                    </a:lnTo>
                    <a:lnTo>
                      <a:pt x="652" y="32"/>
                    </a:lnTo>
                    <a:lnTo>
                      <a:pt x="668" y="42"/>
                    </a:lnTo>
                    <a:lnTo>
                      <a:pt x="682" y="54"/>
                    </a:lnTo>
                    <a:lnTo>
                      <a:pt x="696" y="68"/>
                    </a:lnTo>
                    <a:lnTo>
                      <a:pt x="708" y="82"/>
                    </a:lnTo>
                    <a:lnTo>
                      <a:pt x="720" y="98"/>
                    </a:lnTo>
                    <a:lnTo>
                      <a:pt x="730" y="114"/>
                    </a:lnTo>
                    <a:lnTo>
                      <a:pt x="738" y="130"/>
                    </a:lnTo>
                    <a:lnTo>
                      <a:pt x="746" y="148"/>
                    </a:lnTo>
                    <a:lnTo>
                      <a:pt x="752" y="166"/>
                    </a:lnTo>
                    <a:lnTo>
                      <a:pt x="756" y="184"/>
                    </a:lnTo>
                    <a:lnTo>
                      <a:pt x="760" y="202"/>
                    </a:lnTo>
                    <a:lnTo>
                      <a:pt x="764" y="244"/>
                    </a:lnTo>
                    <a:lnTo>
                      <a:pt x="772" y="286"/>
                    </a:lnTo>
                    <a:lnTo>
                      <a:pt x="782" y="328"/>
                    </a:lnTo>
                    <a:lnTo>
                      <a:pt x="794" y="372"/>
                    </a:lnTo>
                    <a:lnTo>
                      <a:pt x="810" y="420"/>
                    </a:lnTo>
                    <a:lnTo>
                      <a:pt x="830" y="470"/>
                    </a:lnTo>
                    <a:lnTo>
                      <a:pt x="876" y="58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4" name="Freeform 719">
                <a:extLst>
                  <a:ext uri="{FF2B5EF4-FFF2-40B4-BE49-F238E27FC236}">
                    <a16:creationId xmlns:a16="http://schemas.microsoft.com/office/drawing/2014/main" id="{D2CA8CB0-14F8-4C07-9F1F-3F663CBA8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268"/>
                <a:ext cx="552" cy="1236"/>
              </a:xfrm>
              <a:custGeom>
                <a:avLst/>
                <a:gdLst>
                  <a:gd name="T0" fmla="*/ 402 w 552"/>
                  <a:gd name="T1" fmla="*/ 0 h 1236"/>
                  <a:gd name="T2" fmla="*/ 446 w 552"/>
                  <a:gd name="T3" fmla="*/ 102 h 1236"/>
                  <a:gd name="T4" fmla="*/ 446 w 552"/>
                  <a:gd name="T5" fmla="*/ 102 h 1236"/>
                  <a:gd name="T6" fmla="*/ 470 w 552"/>
                  <a:gd name="T7" fmla="*/ 168 h 1236"/>
                  <a:gd name="T8" fmla="*/ 492 w 552"/>
                  <a:gd name="T9" fmla="*/ 230 h 1236"/>
                  <a:gd name="T10" fmla="*/ 510 w 552"/>
                  <a:gd name="T11" fmla="*/ 292 h 1236"/>
                  <a:gd name="T12" fmla="*/ 526 w 552"/>
                  <a:gd name="T13" fmla="*/ 352 h 1236"/>
                  <a:gd name="T14" fmla="*/ 536 w 552"/>
                  <a:gd name="T15" fmla="*/ 410 h 1236"/>
                  <a:gd name="T16" fmla="*/ 544 w 552"/>
                  <a:gd name="T17" fmla="*/ 468 h 1236"/>
                  <a:gd name="T18" fmla="*/ 550 w 552"/>
                  <a:gd name="T19" fmla="*/ 526 h 1236"/>
                  <a:gd name="T20" fmla="*/ 552 w 552"/>
                  <a:gd name="T21" fmla="*/ 582 h 1236"/>
                  <a:gd name="T22" fmla="*/ 552 w 552"/>
                  <a:gd name="T23" fmla="*/ 582 h 1236"/>
                  <a:gd name="T24" fmla="*/ 550 w 552"/>
                  <a:gd name="T25" fmla="*/ 622 h 1236"/>
                  <a:gd name="T26" fmla="*/ 548 w 552"/>
                  <a:gd name="T27" fmla="*/ 662 h 1236"/>
                  <a:gd name="T28" fmla="*/ 544 w 552"/>
                  <a:gd name="T29" fmla="*/ 700 h 1236"/>
                  <a:gd name="T30" fmla="*/ 538 w 552"/>
                  <a:gd name="T31" fmla="*/ 738 h 1236"/>
                  <a:gd name="T32" fmla="*/ 530 w 552"/>
                  <a:gd name="T33" fmla="*/ 778 h 1236"/>
                  <a:gd name="T34" fmla="*/ 522 w 552"/>
                  <a:gd name="T35" fmla="*/ 816 h 1236"/>
                  <a:gd name="T36" fmla="*/ 510 w 552"/>
                  <a:gd name="T37" fmla="*/ 854 h 1236"/>
                  <a:gd name="T38" fmla="*/ 498 w 552"/>
                  <a:gd name="T39" fmla="*/ 890 h 1236"/>
                  <a:gd name="T40" fmla="*/ 498 w 552"/>
                  <a:gd name="T41" fmla="*/ 890 h 1236"/>
                  <a:gd name="T42" fmla="*/ 482 w 552"/>
                  <a:gd name="T43" fmla="*/ 934 h 1236"/>
                  <a:gd name="T44" fmla="*/ 462 w 552"/>
                  <a:gd name="T45" fmla="*/ 974 h 1236"/>
                  <a:gd name="T46" fmla="*/ 442 w 552"/>
                  <a:gd name="T47" fmla="*/ 1012 h 1236"/>
                  <a:gd name="T48" fmla="*/ 420 w 552"/>
                  <a:gd name="T49" fmla="*/ 1046 h 1236"/>
                  <a:gd name="T50" fmla="*/ 396 w 552"/>
                  <a:gd name="T51" fmla="*/ 1076 h 1236"/>
                  <a:gd name="T52" fmla="*/ 372 w 552"/>
                  <a:gd name="T53" fmla="*/ 1104 h 1236"/>
                  <a:gd name="T54" fmla="*/ 346 w 552"/>
                  <a:gd name="T55" fmla="*/ 1130 h 1236"/>
                  <a:gd name="T56" fmla="*/ 318 w 552"/>
                  <a:gd name="T57" fmla="*/ 1152 h 1236"/>
                  <a:gd name="T58" fmla="*/ 292 w 552"/>
                  <a:gd name="T59" fmla="*/ 1172 h 1236"/>
                  <a:gd name="T60" fmla="*/ 264 w 552"/>
                  <a:gd name="T61" fmla="*/ 1190 h 1236"/>
                  <a:gd name="T62" fmla="*/ 236 w 552"/>
                  <a:gd name="T63" fmla="*/ 1204 h 1236"/>
                  <a:gd name="T64" fmla="*/ 206 w 552"/>
                  <a:gd name="T65" fmla="*/ 1216 h 1236"/>
                  <a:gd name="T66" fmla="*/ 178 w 552"/>
                  <a:gd name="T67" fmla="*/ 1224 h 1236"/>
                  <a:gd name="T68" fmla="*/ 152 w 552"/>
                  <a:gd name="T69" fmla="*/ 1230 h 1236"/>
                  <a:gd name="T70" fmla="*/ 124 w 552"/>
                  <a:gd name="T71" fmla="*/ 1234 h 1236"/>
                  <a:gd name="T72" fmla="*/ 98 w 552"/>
                  <a:gd name="T73" fmla="*/ 1236 h 1236"/>
                  <a:gd name="T74" fmla="*/ 98 w 552"/>
                  <a:gd name="T75" fmla="*/ 1236 h 1236"/>
                  <a:gd name="T76" fmla="*/ 74 w 552"/>
                  <a:gd name="T77" fmla="*/ 1236 h 1236"/>
                  <a:gd name="T78" fmla="*/ 52 w 552"/>
                  <a:gd name="T79" fmla="*/ 1234 h 1236"/>
                  <a:gd name="T80" fmla="*/ 36 w 552"/>
                  <a:gd name="T81" fmla="*/ 1230 h 1236"/>
                  <a:gd name="T82" fmla="*/ 24 w 552"/>
                  <a:gd name="T83" fmla="*/ 1226 h 1236"/>
                  <a:gd name="T84" fmla="*/ 10 w 552"/>
                  <a:gd name="T85" fmla="*/ 1220 h 1236"/>
                  <a:gd name="T86" fmla="*/ 4 w 552"/>
                  <a:gd name="T87" fmla="*/ 1216 h 1236"/>
                  <a:gd name="T88" fmla="*/ 4 w 552"/>
                  <a:gd name="T89" fmla="*/ 1216 h 1236"/>
                  <a:gd name="T90" fmla="*/ 4 w 552"/>
                  <a:gd name="T91" fmla="*/ 1216 h 1236"/>
                  <a:gd name="T92" fmla="*/ 4 w 552"/>
                  <a:gd name="T93" fmla="*/ 1216 h 1236"/>
                  <a:gd name="T94" fmla="*/ 0 w 552"/>
                  <a:gd name="T95" fmla="*/ 1212 h 12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52" h="1236">
                    <a:moveTo>
                      <a:pt x="402" y="0"/>
                    </a:moveTo>
                    <a:lnTo>
                      <a:pt x="446" y="102"/>
                    </a:lnTo>
                    <a:lnTo>
                      <a:pt x="470" y="168"/>
                    </a:lnTo>
                    <a:lnTo>
                      <a:pt x="492" y="230"/>
                    </a:lnTo>
                    <a:lnTo>
                      <a:pt x="510" y="292"/>
                    </a:lnTo>
                    <a:lnTo>
                      <a:pt x="526" y="352"/>
                    </a:lnTo>
                    <a:lnTo>
                      <a:pt x="536" y="410"/>
                    </a:lnTo>
                    <a:lnTo>
                      <a:pt x="544" y="468"/>
                    </a:lnTo>
                    <a:lnTo>
                      <a:pt x="550" y="526"/>
                    </a:lnTo>
                    <a:lnTo>
                      <a:pt x="552" y="582"/>
                    </a:lnTo>
                    <a:lnTo>
                      <a:pt x="550" y="622"/>
                    </a:lnTo>
                    <a:lnTo>
                      <a:pt x="548" y="662"/>
                    </a:lnTo>
                    <a:lnTo>
                      <a:pt x="544" y="700"/>
                    </a:lnTo>
                    <a:lnTo>
                      <a:pt x="538" y="738"/>
                    </a:lnTo>
                    <a:lnTo>
                      <a:pt x="530" y="778"/>
                    </a:lnTo>
                    <a:lnTo>
                      <a:pt x="522" y="816"/>
                    </a:lnTo>
                    <a:lnTo>
                      <a:pt x="510" y="854"/>
                    </a:lnTo>
                    <a:lnTo>
                      <a:pt x="498" y="890"/>
                    </a:lnTo>
                    <a:lnTo>
                      <a:pt x="482" y="934"/>
                    </a:lnTo>
                    <a:lnTo>
                      <a:pt x="462" y="974"/>
                    </a:lnTo>
                    <a:lnTo>
                      <a:pt x="442" y="1012"/>
                    </a:lnTo>
                    <a:lnTo>
                      <a:pt x="420" y="1046"/>
                    </a:lnTo>
                    <a:lnTo>
                      <a:pt x="396" y="1076"/>
                    </a:lnTo>
                    <a:lnTo>
                      <a:pt x="372" y="1104"/>
                    </a:lnTo>
                    <a:lnTo>
                      <a:pt x="346" y="1130"/>
                    </a:lnTo>
                    <a:lnTo>
                      <a:pt x="318" y="1152"/>
                    </a:lnTo>
                    <a:lnTo>
                      <a:pt x="292" y="1172"/>
                    </a:lnTo>
                    <a:lnTo>
                      <a:pt x="264" y="1190"/>
                    </a:lnTo>
                    <a:lnTo>
                      <a:pt x="236" y="1204"/>
                    </a:lnTo>
                    <a:lnTo>
                      <a:pt x="206" y="1216"/>
                    </a:lnTo>
                    <a:lnTo>
                      <a:pt x="178" y="1224"/>
                    </a:lnTo>
                    <a:lnTo>
                      <a:pt x="152" y="1230"/>
                    </a:lnTo>
                    <a:lnTo>
                      <a:pt x="124" y="1234"/>
                    </a:lnTo>
                    <a:lnTo>
                      <a:pt x="98" y="1236"/>
                    </a:lnTo>
                    <a:lnTo>
                      <a:pt x="74" y="1236"/>
                    </a:lnTo>
                    <a:lnTo>
                      <a:pt x="52" y="1234"/>
                    </a:lnTo>
                    <a:lnTo>
                      <a:pt x="36" y="1230"/>
                    </a:lnTo>
                    <a:lnTo>
                      <a:pt x="24" y="1226"/>
                    </a:lnTo>
                    <a:lnTo>
                      <a:pt x="10" y="1220"/>
                    </a:lnTo>
                    <a:lnTo>
                      <a:pt x="4" y="1216"/>
                    </a:lnTo>
                    <a:lnTo>
                      <a:pt x="0" y="12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5" name="Freeform 720">
                <a:extLst>
                  <a:ext uri="{FF2B5EF4-FFF2-40B4-BE49-F238E27FC236}">
                    <a16:creationId xmlns:a16="http://schemas.microsoft.com/office/drawing/2014/main" id="{00DE1164-A49E-41F2-8EA3-D2911336C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114"/>
                <a:ext cx="848" cy="1366"/>
              </a:xfrm>
              <a:custGeom>
                <a:avLst/>
                <a:gdLst>
                  <a:gd name="T0" fmla="*/ 306 w 848"/>
                  <a:gd name="T1" fmla="*/ 1350 h 1366"/>
                  <a:gd name="T2" fmla="*/ 218 w 848"/>
                  <a:gd name="T3" fmla="*/ 1294 h 1366"/>
                  <a:gd name="T4" fmla="*/ 108 w 848"/>
                  <a:gd name="T5" fmla="*/ 1158 h 1366"/>
                  <a:gd name="T6" fmla="*/ 56 w 848"/>
                  <a:gd name="T7" fmla="*/ 1054 h 1366"/>
                  <a:gd name="T8" fmla="*/ 16 w 848"/>
                  <a:gd name="T9" fmla="*/ 920 h 1366"/>
                  <a:gd name="T10" fmla="*/ 0 w 848"/>
                  <a:gd name="T11" fmla="*/ 774 h 1366"/>
                  <a:gd name="T12" fmla="*/ 4 w 848"/>
                  <a:gd name="T13" fmla="*/ 698 h 1366"/>
                  <a:gd name="T14" fmla="*/ 22 w 848"/>
                  <a:gd name="T15" fmla="*/ 664 h 1366"/>
                  <a:gd name="T16" fmla="*/ 42 w 848"/>
                  <a:gd name="T17" fmla="*/ 672 h 1366"/>
                  <a:gd name="T18" fmla="*/ 52 w 848"/>
                  <a:gd name="T19" fmla="*/ 724 h 1366"/>
                  <a:gd name="T20" fmla="*/ 60 w 848"/>
                  <a:gd name="T21" fmla="*/ 852 h 1366"/>
                  <a:gd name="T22" fmla="*/ 108 w 848"/>
                  <a:gd name="T23" fmla="*/ 1064 h 1366"/>
                  <a:gd name="T24" fmla="*/ 198 w 848"/>
                  <a:gd name="T25" fmla="*/ 1214 h 1366"/>
                  <a:gd name="T26" fmla="*/ 326 w 848"/>
                  <a:gd name="T27" fmla="*/ 1302 h 1366"/>
                  <a:gd name="T28" fmla="*/ 436 w 848"/>
                  <a:gd name="T29" fmla="*/ 1324 h 1366"/>
                  <a:gd name="T30" fmla="*/ 554 w 848"/>
                  <a:gd name="T31" fmla="*/ 1302 h 1366"/>
                  <a:gd name="T32" fmla="*/ 638 w 848"/>
                  <a:gd name="T33" fmla="*/ 1252 h 1366"/>
                  <a:gd name="T34" fmla="*/ 718 w 848"/>
                  <a:gd name="T35" fmla="*/ 1166 h 1366"/>
                  <a:gd name="T36" fmla="*/ 782 w 848"/>
                  <a:gd name="T37" fmla="*/ 1058 h 1366"/>
                  <a:gd name="T38" fmla="*/ 824 w 848"/>
                  <a:gd name="T39" fmla="*/ 932 h 1366"/>
                  <a:gd name="T40" fmla="*/ 846 w 848"/>
                  <a:gd name="T41" fmla="*/ 794 h 1366"/>
                  <a:gd name="T42" fmla="*/ 846 w 848"/>
                  <a:gd name="T43" fmla="*/ 654 h 1366"/>
                  <a:gd name="T44" fmla="*/ 826 w 848"/>
                  <a:gd name="T45" fmla="*/ 556 h 1366"/>
                  <a:gd name="T46" fmla="*/ 780 w 848"/>
                  <a:gd name="T47" fmla="*/ 464 h 1366"/>
                  <a:gd name="T48" fmla="*/ 726 w 848"/>
                  <a:gd name="T49" fmla="*/ 396 h 1366"/>
                  <a:gd name="T50" fmla="*/ 644 w 848"/>
                  <a:gd name="T51" fmla="*/ 348 h 1366"/>
                  <a:gd name="T52" fmla="*/ 550 w 848"/>
                  <a:gd name="T53" fmla="*/ 334 h 1366"/>
                  <a:gd name="T54" fmla="*/ 466 w 848"/>
                  <a:gd name="T55" fmla="*/ 344 h 1366"/>
                  <a:gd name="T56" fmla="*/ 426 w 848"/>
                  <a:gd name="T57" fmla="*/ 356 h 1366"/>
                  <a:gd name="T58" fmla="*/ 418 w 848"/>
                  <a:gd name="T59" fmla="*/ 352 h 1366"/>
                  <a:gd name="T60" fmla="*/ 424 w 848"/>
                  <a:gd name="T61" fmla="*/ 340 h 1366"/>
                  <a:gd name="T62" fmla="*/ 468 w 848"/>
                  <a:gd name="T63" fmla="*/ 328 h 1366"/>
                  <a:gd name="T64" fmla="*/ 586 w 848"/>
                  <a:gd name="T65" fmla="*/ 314 h 1366"/>
                  <a:gd name="T66" fmla="*/ 630 w 848"/>
                  <a:gd name="T67" fmla="*/ 308 h 1366"/>
                  <a:gd name="T68" fmla="*/ 680 w 848"/>
                  <a:gd name="T69" fmla="*/ 282 h 1366"/>
                  <a:gd name="T70" fmla="*/ 708 w 848"/>
                  <a:gd name="T71" fmla="*/ 242 h 1366"/>
                  <a:gd name="T72" fmla="*/ 710 w 848"/>
                  <a:gd name="T73" fmla="*/ 190 h 1366"/>
                  <a:gd name="T74" fmla="*/ 680 w 848"/>
                  <a:gd name="T75" fmla="*/ 112 h 1366"/>
                  <a:gd name="T76" fmla="*/ 624 w 848"/>
                  <a:gd name="T77" fmla="*/ 66 h 1366"/>
                  <a:gd name="T78" fmla="*/ 604 w 848"/>
                  <a:gd name="T79" fmla="*/ 56 h 1366"/>
                  <a:gd name="T80" fmla="*/ 496 w 848"/>
                  <a:gd name="T81" fmla="*/ 28 h 1366"/>
                  <a:gd name="T82" fmla="*/ 392 w 848"/>
                  <a:gd name="T83" fmla="*/ 20 h 1366"/>
                  <a:gd name="T84" fmla="*/ 272 w 848"/>
                  <a:gd name="T85" fmla="*/ 40 h 1366"/>
                  <a:gd name="T86" fmla="*/ 158 w 848"/>
                  <a:gd name="T87" fmla="*/ 94 h 1366"/>
                  <a:gd name="T88" fmla="*/ 126 w 848"/>
                  <a:gd name="T89" fmla="*/ 106 h 1366"/>
                  <a:gd name="T90" fmla="*/ 128 w 848"/>
                  <a:gd name="T91" fmla="*/ 92 h 1366"/>
                  <a:gd name="T92" fmla="*/ 168 w 848"/>
                  <a:gd name="T93" fmla="*/ 60 h 1366"/>
                  <a:gd name="T94" fmla="*/ 288 w 848"/>
                  <a:gd name="T95" fmla="*/ 14 h 1366"/>
                  <a:gd name="T96" fmla="*/ 408 w 848"/>
                  <a:gd name="T97" fmla="*/ 0 h 1366"/>
                  <a:gd name="T98" fmla="*/ 526 w 848"/>
                  <a:gd name="T99" fmla="*/ 14 h 1366"/>
                  <a:gd name="T100" fmla="*/ 634 w 848"/>
                  <a:gd name="T101" fmla="*/ 48 h 1366"/>
                  <a:gd name="T102" fmla="*/ 704 w 848"/>
                  <a:gd name="T103" fmla="*/ 98 h 136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48" h="1366">
                    <a:moveTo>
                      <a:pt x="332" y="1366"/>
                    </a:moveTo>
                    <a:lnTo>
                      <a:pt x="332" y="1366"/>
                    </a:lnTo>
                    <a:lnTo>
                      <a:pt x="320" y="1358"/>
                    </a:lnTo>
                    <a:lnTo>
                      <a:pt x="306" y="1350"/>
                    </a:lnTo>
                    <a:lnTo>
                      <a:pt x="274" y="1336"/>
                    </a:lnTo>
                    <a:lnTo>
                      <a:pt x="248" y="1318"/>
                    </a:lnTo>
                    <a:lnTo>
                      <a:pt x="218" y="1294"/>
                    </a:lnTo>
                    <a:lnTo>
                      <a:pt x="188" y="1264"/>
                    </a:lnTo>
                    <a:lnTo>
                      <a:pt x="154" y="1226"/>
                    </a:lnTo>
                    <a:lnTo>
                      <a:pt x="124" y="1182"/>
                    </a:lnTo>
                    <a:lnTo>
                      <a:pt x="108" y="1158"/>
                    </a:lnTo>
                    <a:lnTo>
                      <a:pt x="94" y="1134"/>
                    </a:lnTo>
                    <a:lnTo>
                      <a:pt x="80" y="1108"/>
                    </a:lnTo>
                    <a:lnTo>
                      <a:pt x="66" y="1082"/>
                    </a:lnTo>
                    <a:lnTo>
                      <a:pt x="56" y="1054"/>
                    </a:lnTo>
                    <a:lnTo>
                      <a:pt x="44" y="1024"/>
                    </a:lnTo>
                    <a:lnTo>
                      <a:pt x="28" y="970"/>
                    </a:lnTo>
                    <a:lnTo>
                      <a:pt x="16" y="920"/>
                    </a:lnTo>
                    <a:lnTo>
                      <a:pt x="8" y="876"/>
                    </a:lnTo>
                    <a:lnTo>
                      <a:pt x="4" y="838"/>
                    </a:lnTo>
                    <a:lnTo>
                      <a:pt x="0" y="804"/>
                    </a:lnTo>
                    <a:lnTo>
                      <a:pt x="0" y="774"/>
                    </a:lnTo>
                    <a:lnTo>
                      <a:pt x="0" y="728"/>
                    </a:lnTo>
                    <a:lnTo>
                      <a:pt x="0" y="720"/>
                    </a:lnTo>
                    <a:lnTo>
                      <a:pt x="4" y="698"/>
                    </a:lnTo>
                    <a:lnTo>
                      <a:pt x="8" y="680"/>
                    </a:lnTo>
                    <a:lnTo>
                      <a:pt x="14" y="670"/>
                    </a:lnTo>
                    <a:lnTo>
                      <a:pt x="22" y="664"/>
                    </a:lnTo>
                    <a:lnTo>
                      <a:pt x="30" y="662"/>
                    </a:lnTo>
                    <a:lnTo>
                      <a:pt x="36" y="664"/>
                    </a:lnTo>
                    <a:lnTo>
                      <a:pt x="42" y="672"/>
                    </a:lnTo>
                    <a:lnTo>
                      <a:pt x="48" y="684"/>
                    </a:lnTo>
                    <a:lnTo>
                      <a:pt x="52" y="702"/>
                    </a:lnTo>
                    <a:lnTo>
                      <a:pt x="52" y="724"/>
                    </a:lnTo>
                    <a:lnTo>
                      <a:pt x="52" y="726"/>
                    </a:lnTo>
                    <a:lnTo>
                      <a:pt x="56" y="792"/>
                    </a:lnTo>
                    <a:lnTo>
                      <a:pt x="60" y="852"/>
                    </a:lnTo>
                    <a:lnTo>
                      <a:pt x="68" y="912"/>
                    </a:lnTo>
                    <a:lnTo>
                      <a:pt x="80" y="966"/>
                    </a:lnTo>
                    <a:lnTo>
                      <a:pt x="92" y="1016"/>
                    </a:lnTo>
                    <a:lnTo>
                      <a:pt x="108" y="1064"/>
                    </a:lnTo>
                    <a:lnTo>
                      <a:pt x="128" y="1106"/>
                    </a:lnTo>
                    <a:lnTo>
                      <a:pt x="148" y="1146"/>
                    </a:lnTo>
                    <a:lnTo>
                      <a:pt x="172" y="1182"/>
                    </a:lnTo>
                    <a:lnTo>
                      <a:pt x="198" y="1214"/>
                    </a:lnTo>
                    <a:lnTo>
                      <a:pt x="226" y="1242"/>
                    </a:lnTo>
                    <a:lnTo>
                      <a:pt x="258" y="1266"/>
                    </a:lnTo>
                    <a:lnTo>
                      <a:pt x="290" y="1286"/>
                    </a:lnTo>
                    <a:lnTo>
                      <a:pt x="326" y="1302"/>
                    </a:lnTo>
                    <a:lnTo>
                      <a:pt x="364" y="1314"/>
                    </a:lnTo>
                    <a:lnTo>
                      <a:pt x="406" y="1322"/>
                    </a:lnTo>
                    <a:lnTo>
                      <a:pt x="436" y="1324"/>
                    </a:lnTo>
                    <a:lnTo>
                      <a:pt x="466" y="1324"/>
                    </a:lnTo>
                    <a:lnTo>
                      <a:pt x="496" y="1320"/>
                    </a:lnTo>
                    <a:lnTo>
                      <a:pt x="524" y="1312"/>
                    </a:lnTo>
                    <a:lnTo>
                      <a:pt x="554" y="1302"/>
                    </a:lnTo>
                    <a:lnTo>
                      <a:pt x="582" y="1288"/>
                    </a:lnTo>
                    <a:lnTo>
                      <a:pt x="610" y="1272"/>
                    </a:lnTo>
                    <a:lnTo>
                      <a:pt x="638" y="1252"/>
                    </a:lnTo>
                    <a:lnTo>
                      <a:pt x="660" y="1232"/>
                    </a:lnTo>
                    <a:lnTo>
                      <a:pt x="680" y="1212"/>
                    </a:lnTo>
                    <a:lnTo>
                      <a:pt x="700" y="1190"/>
                    </a:lnTo>
                    <a:lnTo>
                      <a:pt x="718" y="1166"/>
                    </a:lnTo>
                    <a:lnTo>
                      <a:pt x="736" y="1142"/>
                    </a:lnTo>
                    <a:lnTo>
                      <a:pt x="752" y="1114"/>
                    </a:lnTo>
                    <a:lnTo>
                      <a:pt x="768" y="1088"/>
                    </a:lnTo>
                    <a:lnTo>
                      <a:pt x="782" y="1058"/>
                    </a:lnTo>
                    <a:lnTo>
                      <a:pt x="794" y="1028"/>
                    </a:lnTo>
                    <a:lnTo>
                      <a:pt x="806" y="998"/>
                    </a:lnTo>
                    <a:lnTo>
                      <a:pt x="816" y="966"/>
                    </a:lnTo>
                    <a:lnTo>
                      <a:pt x="824" y="932"/>
                    </a:lnTo>
                    <a:lnTo>
                      <a:pt x="832" y="898"/>
                    </a:lnTo>
                    <a:lnTo>
                      <a:pt x="838" y="864"/>
                    </a:lnTo>
                    <a:lnTo>
                      <a:pt x="844" y="830"/>
                    </a:lnTo>
                    <a:lnTo>
                      <a:pt x="846" y="794"/>
                    </a:lnTo>
                    <a:lnTo>
                      <a:pt x="848" y="736"/>
                    </a:lnTo>
                    <a:lnTo>
                      <a:pt x="848" y="682"/>
                    </a:lnTo>
                    <a:lnTo>
                      <a:pt x="846" y="654"/>
                    </a:lnTo>
                    <a:lnTo>
                      <a:pt x="844" y="630"/>
                    </a:lnTo>
                    <a:lnTo>
                      <a:pt x="838" y="604"/>
                    </a:lnTo>
                    <a:lnTo>
                      <a:pt x="834" y="580"/>
                    </a:lnTo>
                    <a:lnTo>
                      <a:pt x="826" y="556"/>
                    </a:lnTo>
                    <a:lnTo>
                      <a:pt x="818" y="532"/>
                    </a:lnTo>
                    <a:lnTo>
                      <a:pt x="808" y="510"/>
                    </a:lnTo>
                    <a:lnTo>
                      <a:pt x="794" y="486"/>
                    </a:lnTo>
                    <a:lnTo>
                      <a:pt x="780" y="464"/>
                    </a:lnTo>
                    <a:lnTo>
                      <a:pt x="764" y="440"/>
                    </a:lnTo>
                    <a:lnTo>
                      <a:pt x="746" y="418"/>
                    </a:lnTo>
                    <a:lnTo>
                      <a:pt x="726" y="396"/>
                    </a:lnTo>
                    <a:lnTo>
                      <a:pt x="716" y="386"/>
                    </a:lnTo>
                    <a:lnTo>
                      <a:pt x="704" y="376"/>
                    </a:lnTo>
                    <a:lnTo>
                      <a:pt x="676" y="360"/>
                    </a:lnTo>
                    <a:lnTo>
                      <a:pt x="644" y="348"/>
                    </a:lnTo>
                    <a:lnTo>
                      <a:pt x="610" y="340"/>
                    </a:lnTo>
                    <a:lnTo>
                      <a:pt x="590" y="336"/>
                    </a:lnTo>
                    <a:lnTo>
                      <a:pt x="570" y="334"/>
                    </a:lnTo>
                    <a:lnTo>
                      <a:pt x="550" y="334"/>
                    </a:lnTo>
                    <a:lnTo>
                      <a:pt x="530" y="334"/>
                    </a:lnTo>
                    <a:lnTo>
                      <a:pt x="510" y="336"/>
                    </a:lnTo>
                    <a:lnTo>
                      <a:pt x="488" y="340"/>
                    </a:lnTo>
                    <a:lnTo>
                      <a:pt x="466" y="344"/>
                    </a:lnTo>
                    <a:lnTo>
                      <a:pt x="444" y="352"/>
                    </a:lnTo>
                    <a:lnTo>
                      <a:pt x="434" y="354"/>
                    </a:lnTo>
                    <a:lnTo>
                      <a:pt x="426" y="356"/>
                    </a:lnTo>
                    <a:lnTo>
                      <a:pt x="422" y="354"/>
                    </a:lnTo>
                    <a:lnTo>
                      <a:pt x="418" y="354"/>
                    </a:lnTo>
                    <a:lnTo>
                      <a:pt x="418" y="352"/>
                    </a:lnTo>
                    <a:lnTo>
                      <a:pt x="418" y="348"/>
                    </a:lnTo>
                    <a:lnTo>
                      <a:pt x="420" y="344"/>
                    </a:lnTo>
                    <a:lnTo>
                      <a:pt x="424" y="340"/>
                    </a:lnTo>
                    <a:lnTo>
                      <a:pt x="430" y="338"/>
                    </a:lnTo>
                    <a:lnTo>
                      <a:pt x="438" y="334"/>
                    </a:lnTo>
                    <a:lnTo>
                      <a:pt x="468" y="328"/>
                    </a:lnTo>
                    <a:lnTo>
                      <a:pt x="492" y="322"/>
                    </a:lnTo>
                    <a:lnTo>
                      <a:pt x="520" y="316"/>
                    </a:lnTo>
                    <a:lnTo>
                      <a:pt x="552" y="314"/>
                    </a:lnTo>
                    <a:lnTo>
                      <a:pt x="586" y="314"/>
                    </a:lnTo>
                    <a:lnTo>
                      <a:pt x="600" y="314"/>
                    </a:lnTo>
                    <a:lnTo>
                      <a:pt x="616" y="312"/>
                    </a:lnTo>
                    <a:lnTo>
                      <a:pt x="630" y="308"/>
                    </a:lnTo>
                    <a:lnTo>
                      <a:pt x="644" y="304"/>
                    </a:lnTo>
                    <a:lnTo>
                      <a:pt x="656" y="298"/>
                    </a:lnTo>
                    <a:lnTo>
                      <a:pt x="668" y="290"/>
                    </a:lnTo>
                    <a:lnTo>
                      <a:pt x="680" y="282"/>
                    </a:lnTo>
                    <a:lnTo>
                      <a:pt x="690" y="272"/>
                    </a:lnTo>
                    <a:lnTo>
                      <a:pt x="702" y="258"/>
                    </a:lnTo>
                    <a:lnTo>
                      <a:pt x="708" y="242"/>
                    </a:lnTo>
                    <a:lnTo>
                      <a:pt x="712" y="226"/>
                    </a:lnTo>
                    <a:lnTo>
                      <a:pt x="712" y="210"/>
                    </a:lnTo>
                    <a:lnTo>
                      <a:pt x="710" y="190"/>
                    </a:lnTo>
                    <a:lnTo>
                      <a:pt x="706" y="172"/>
                    </a:lnTo>
                    <a:lnTo>
                      <a:pt x="700" y="152"/>
                    </a:lnTo>
                    <a:lnTo>
                      <a:pt x="692" y="132"/>
                    </a:lnTo>
                    <a:lnTo>
                      <a:pt x="680" y="112"/>
                    </a:lnTo>
                    <a:lnTo>
                      <a:pt x="666" y="94"/>
                    </a:lnTo>
                    <a:lnTo>
                      <a:pt x="646" y="78"/>
                    </a:lnTo>
                    <a:lnTo>
                      <a:pt x="636" y="72"/>
                    </a:lnTo>
                    <a:lnTo>
                      <a:pt x="624" y="66"/>
                    </a:lnTo>
                    <a:lnTo>
                      <a:pt x="604" y="56"/>
                    </a:lnTo>
                    <a:lnTo>
                      <a:pt x="582" y="46"/>
                    </a:lnTo>
                    <a:lnTo>
                      <a:pt x="556" y="38"/>
                    </a:lnTo>
                    <a:lnTo>
                      <a:pt x="526" y="32"/>
                    </a:lnTo>
                    <a:lnTo>
                      <a:pt x="496" y="28"/>
                    </a:lnTo>
                    <a:lnTo>
                      <a:pt x="462" y="24"/>
                    </a:lnTo>
                    <a:lnTo>
                      <a:pt x="428" y="22"/>
                    </a:lnTo>
                    <a:lnTo>
                      <a:pt x="392" y="20"/>
                    </a:lnTo>
                    <a:lnTo>
                      <a:pt x="362" y="22"/>
                    </a:lnTo>
                    <a:lnTo>
                      <a:pt x="332" y="26"/>
                    </a:lnTo>
                    <a:lnTo>
                      <a:pt x="302" y="32"/>
                    </a:lnTo>
                    <a:lnTo>
                      <a:pt x="272" y="40"/>
                    </a:lnTo>
                    <a:lnTo>
                      <a:pt x="240" y="52"/>
                    </a:lnTo>
                    <a:lnTo>
                      <a:pt x="212" y="64"/>
                    </a:lnTo>
                    <a:lnTo>
                      <a:pt x="184" y="78"/>
                    </a:lnTo>
                    <a:lnTo>
                      <a:pt x="158" y="94"/>
                    </a:lnTo>
                    <a:lnTo>
                      <a:pt x="142" y="102"/>
                    </a:lnTo>
                    <a:lnTo>
                      <a:pt x="132" y="106"/>
                    </a:lnTo>
                    <a:lnTo>
                      <a:pt x="126" y="106"/>
                    </a:lnTo>
                    <a:lnTo>
                      <a:pt x="124" y="106"/>
                    </a:lnTo>
                    <a:lnTo>
                      <a:pt x="124" y="102"/>
                    </a:lnTo>
                    <a:lnTo>
                      <a:pt x="128" y="92"/>
                    </a:lnTo>
                    <a:lnTo>
                      <a:pt x="138" y="82"/>
                    </a:lnTo>
                    <a:lnTo>
                      <a:pt x="154" y="68"/>
                    </a:lnTo>
                    <a:lnTo>
                      <a:pt x="168" y="60"/>
                    </a:lnTo>
                    <a:lnTo>
                      <a:pt x="190" y="48"/>
                    </a:lnTo>
                    <a:lnTo>
                      <a:pt x="216" y="36"/>
                    </a:lnTo>
                    <a:lnTo>
                      <a:pt x="250" y="24"/>
                    </a:lnTo>
                    <a:lnTo>
                      <a:pt x="288" y="14"/>
                    </a:lnTo>
                    <a:lnTo>
                      <a:pt x="332" y="6"/>
                    </a:lnTo>
                    <a:lnTo>
                      <a:pt x="356" y="2"/>
                    </a:lnTo>
                    <a:lnTo>
                      <a:pt x="382" y="0"/>
                    </a:lnTo>
                    <a:lnTo>
                      <a:pt x="408" y="0"/>
                    </a:lnTo>
                    <a:lnTo>
                      <a:pt x="434" y="2"/>
                    </a:lnTo>
                    <a:lnTo>
                      <a:pt x="480" y="6"/>
                    </a:lnTo>
                    <a:lnTo>
                      <a:pt x="526" y="14"/>
                    </a:lnTo>
                    <a:lnTo>
                      <a:pt x="572" y="24"/>
                    </a:lnTo>
                    <a:lnTo>
                      <a:pt x="594" y="32"/>
                    </a:lnTo>
                    <a:lnTo>
                      <a:pt x="614" y="40"/>
                    </a:lnTo>
                    <a:lnTo>
                      <a:pt x="634" y="48"/>
                    </a:lnTo>
                    <a:lnTo>
                      <a:pt x="654" y="60"/>
                    </a:lnTo>
                    <a:lnTo>
                      <a:pt x="672" y="72"/>
                    </a:lnTo>
                    <a:lnTo>
                      <a:pt x="688" y="84"/>
                    </a:lnTo>
                    <a:lnTo>
                      <a:pt x="704" y="98"/>
                    </a:lnTo>
                    <a:lnTo>
                      <a:pt x="716" y="116"/>
                    </a:lnTo>
                    <a:lnTo>
                      <a:pt x="726" y="134"/>
                    </a:lnTo>
                    <a:lnTo>
                      <a:pt x="734" y="15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6" name="Freeform 721">
                <a:extLst>
                  <a:ext uri="{FF2B5EF4-FFF2-40B4-BE49-F238E27FC236}">
                    <a16:creationId xmlns:a16="http://schemas.microsoft.com/office/drawing/2014/main" id="{DA8B78DB-721D-47F8-B284-4024151CA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098"/>
                <a:ext cx="848" cy="1404"/>
              </a:xfrm>
              <a:custGeom>
                <a:avLst/>
                <a:gdLst>
                  <a:gd name="T0" fmla="*/ 670 w 848"/>
                  <a:gd name="T1" fmla="*/ 58 h 1404"/>
                  <a:gd name="T2" fmla="*/ 538 w 848"/>
                  <a:gd name="T3" fmla="*/ 12 h 1404"/>
                  <a:gd name="T4" fmla="*/ 424 w 848"/>
                  <a:gd name="T5" fmla="*/ 0 h 1404"/>
                  <a:gd name="T6" fmla="*/ 300 w 848"/>
                  <a:gd name="T7" fmla="*/ 14 h 1404"/>
                  <a:gd name="T8" fmla="*/ 176 w 848"/>
                  <a:gd name="T9" fmla="*/ 62 h 1404"/>
                  <a:gd name="T10" fmla="*/ 142 w 848"/>
                  <a:gd name="T11" fmla="*/ 86 h 1404"/>
                  <a:gd name="T12" fmla="*/ 124 w 848"/>
                  <a:gd name="T13" fmla="*/ 118 h 1404"/>
                  <a:gd name="T14" fmla="*/ 130 w 848"/>
                  <a:gd name="T15" fmla="*/ 136 h 1404"/>
                  <a:gd name="T16" fmla="*/ 158 w 848"/>
                  <a:gd name="T17" fmla="*/ 136 h 1404"/>
                  <a:gd name="T18" fmla="*/ 208 w 848"/>
                  <a:gd name="T19" fmla="*/ 108 h 1404"/>
                  <a:gd name="T20" fmla="*/ 322 w 848"/>
                  <a:gd name="T21" fmla="*/ 64 h 1404"/>
                  <a:gd name="T22" fmla="*/ 408 w 848"/>
                  <a:gd name="T23" fmla="*/ 52 h 1404"/>
                  <a:gd name="T24" fmla="*/ 538 w 848"/>
                  <a:gd name="T25" fmla="*/ 64 h 1404"/>
                  <a:gd name="T26" fmla="*/ 632 w 848"/>
                  <a:gd name="T27" fmla="*/ 96 h 1404"/>
                  <a:gd name="T28" fmla="*/ 650 w 848"/>
                  <a:gd name="T29" fmla="*/ 104 h 1404"/>
                  <a:gd name="T30" fmla="*/ 696 w 848"/>
                  <a:gd name="T31" fmla="*/ 160 h 1404"/>
                  <a:gd name="T32" fmla="*/ 712 w 848"/>
                  <a:gd name="T33" fmla="*/ 228 h 1404"/>
                  <a:gd name="T34" fmla="*/ 694 w 848"/>
                  <a:gd name="T35" fmla="*/ 278 h 1404"/>
                  <a:gd name="T36" fmla="*/ 666 w 848"/>
                  <a:gd name="T37" fmla="*/ 300 h 1404"/>
                  <a:gd name="T38" fmla="*/ 616 w 848"/>
                  <a:gd name="T39" fmla="*/ 314 h 1404"/>
                  <a:gd name="T40" fmla="*/ 534 w 848"/>
                  <a:gd name="T41" fmla="*/ 316 h 1404"/>
                  <a:gd name="T42" fmla="*/ 452 w 848"/>
                  <a:gd name="T43" fmla="*/ 334 h 1404"/>
                  <a:gd name="T44" fmla="*/ 418 w 848"/>
                  <a:gd name="T45" fmla="*/ 360 h 1404"/>
                  <a:gd name="T46" fmla="*/ 420 w 848"/>
                  <a:gd name="T47" fmla="*/ 376 h 1404"/>
                  <a:gd name="T48" fmla="*/ 438 w 848"/>
                  <a:gd name="T49" fmla="*/ 388 h 1404"/>
                  <a:gd name="T50" fmla="*/ 486 w 848"/>
                  <a:gd name="T51" fmla="*/ 376 h 1404"/>
                  <a:gd name="T52" fmla="*/ 566 w 848"/>
                  <a:gd name="T53" fmla="*/ 366 h 1404"/>
                  <a:gd name="T54" fmla="*/ 684 w 848"/>
                  <a:gd name="T55" fmla="*/ 390 h 1404"/>
                  <a:gd name="T56" fmla="*/ 730 w 848"/>
                  <a:gd name="T57" fmla="*/ 422 h 1404"/>
                  <a:gd name="T58" fmla="*/ 796 w 848"/>
                  <a:gd name="T59" fmla="*/ 510 h 1404"/>
                  <a:gd name="T60" fmla="*/ 834 w 848"/>
                  <a:gd name="T61" fmla="*/ 602 h 1404"/>
                  <a:gd name="T62" fmla="*/ 848 w 848"/>
                  <a:gd name="T63" fmla="*/ 752 h 1404"/>
                  <a:gd name="T64" fmla="*/ 838 w 848"/>
                  <a:gd name="T65" fmla="*/ 876 h 1404"/>
                  <a:gd name="T66" fmla="*/ 806 w 848"/>
                  <a:gd name="T67" fmla="*/ 1006 h 1404"/>
                  <a:gd name="T68" fmla="*/ 754 w 848"/>
                  <a:gd name="T69" fmla="*/ 1122 h 1404"/>
                  <a:gd name="T70" fmla="*/ 684 w 848"/>
                  <a:gd name="T71" fmla="*/ 1216 h 1404"/>
                  <a:gd name="T72" fmla="*/ 618 w 848"/>
                  <a:gd name="T73" fmla="*/ 1274 h 1404"/>
                  <a:gd name="T74" fmla="*/ 508 w 848"/>
                  <a:gd name="T75" fmla="*/ 1320 h 1404"/>
                  <a:gd name="T76" fmla="*/ 424 w 848"/>
                  <a:gd name="T77" fmla="*/ 1322 h 1404"/>
                  <a:gd name="T78" fmla="*/ 332 w 848"/>
                  <a:gd name="T79" fmla="*/ 1296 h 1404"/>
                  <a:gd name="T80" fmla="*/ 258 w 848"/>
                  <a:gd name="T81" fmla="*/ 1250 h 1404"/>
                  <a:gd name="T82" fmla="*/ 200 w 848"/>
                  <a:gd name="T83" fmla="*/ 1186 h 1404"/>
                  <a:gd name="T84" fmla="*/ 122 w 848"/>
                  <a:gd name="T85" fmla="*/ 1022 h 1404"/>
                  <a:gd name="T86" fmla="*/ 90 w 848"/>
                  <a:gd name="T87" fmla="*/ 834 h 1404"/>
                  <a:gd name="T88" fmla="*/ 84 w 848"/>
                  <a:gd name="T89" fmla="*/ 730 h 1404"/>
                  <a:gd name="T90" fmla="*/ 72 w 848"/>
                  <a:gd name="T91" fmla="*/ 676 h 1404"/>
                  <a:gd name="T92" fmla="*/ 54 w 848"/>
                  <a:gd name="T93" fmla="*/ 664 h 1404"/>
                  <a:gd name="T94" fmla="*/ 30 w 848"/>
                  <a:gd name="T95" fmla="*/ 664 h 1404"/>
                  <a:gd name="T96" fmla="*/ 10 w 848"/>
                  <a:gd name="T97" fmla="*/ 690 h 1404"/>
                  <a:gd name="T98" fmla="*/ 0 w 848"/>
                  <a:gd name="T99" fmla="*/ 744 h 1404"/>
                  <a:gd name="T100" fmla="*/ 8 w 848"/>
                  <a:gd name="T101" fmla="*/ 894 h 1404"/>
                  <a:gd name="T102" fmla="*/ 46 w 848"/>
                  <a:gd name="T103" fmla="*/ 1046 h 1404"/>
                  <a:gd name="T104" fmla="*/ 96 w 848"/>
                  <a:gd name="T105" fmla="*/ 1158 h 1404"/>
                  <a:gd name="T106" fmla="*/ 192 w 848"/>
                  <a:gd name="T107" fmla="*/ 1292 h 1404"/>
                  <a:gd name="T108" fmla="*/ 282 w 848"/>
                  <a:gd name="T109" fmla="*/ 1366 h 140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848" h="1404">
                    <a:moveTo>
                      <a:pt x="718" y="90"/>
                    </a:moveTo>
                    <a:lnTo>
                      <a:pt x="718" y="90"/>
                    </a:lnTo>
                    <a:lnTo>
                      <a:pt x="696" y="72"/>
                    </a:lnTo>
                    <a:lnTo>
                      <a:pt x="670" y="58"/>
                    </a:lnTo>
                    <a:lnTo>
                      <a:pt x="642" y="44"/>
                    </a:lnTo>
                    <a:lnTo>
                      <a:pt x="610" y="32"/>
                    </a:lnTo>
                    <a:lnTo>
                      <a:pt x="576" y="20"/>
                    </a:lnTo>
                    <a:lnTo>
                      <a:pt x="538" y="12"/>
                    </a:lnTo>
                    <a:lnTo>
                      <a:pt x="496" y="6"/>
                    </a:lnTo>
                    <a:lnTo>
                      <a:pt x="452" y="2"/>
                    </a:lnTo>
                    <a:lnTo>
                      <a:pt x="424" y="0"/>
                    </a:lnTo>
                    <a:lnTo>
                      <a:pt x="396" y="0"/>
                    </a:lnTo>
                    <a:lnTo>
                      <a:pt x="370" y="2"/>
                    </a:lnTo>
                    <a:lnTo>
                      <a:pt x="346" y="6"/>
                    </a:lnTo>
                    <a:lnTo>
                      <a:pt x="300" y="14"/>
                    </a:lnTo>
                    <a:lnTo>
                      <a:pt x="260" y="26"/>
                    </a:lnTo>
                    <a:lnTo>
                      <a:pt x="226" y="38"/>
                    </a:lnTo>
                    <a:lnTo>
                      <a:pt x="198" y="50"/>
                    </a:lnTo>
                    <a:lnTo>
                      <a:pt x="176" y="62"/>
                    </a:lnTo>
                    <a:lnTo>
                      <a:pt x="162" y="70"/>
                    </a:lnTo>
                    <a:lnTo>
                      <a:pt x="150" y="78"/>
                    </a:lnTo>
                    <a:lnTo>
                      <a:pt x="142" y="86"/>
                    </a:lnTo>
                    <a:lnTo>
                      <a:pt x="134" y="94"/>
                    </a:lnTo>
                    <a:lnTo>
                      <a:pt x="128" y="102"/>
                    </a:lnTo>
                    <a:lnTo>
                      <a:pt x="124" y="110"/>
                    </a:lnTo>
                    <a:lnTo>
                      <a:pt x="124" y="118"/>
                    </a:lnTo>
                    <a:lnTo>
                      <a:pt x="124" y="124"/>
                    </a:lnTo>
                    <a:lnTo>
                      <a:pt x="126" y="130"/>
                    </a:lnTo>
                    <a:lnTo>
                      <a:pt x="130" y="136"/>
                    </a:lnTo>
                    <a:lnTo>
                      <a:pt x="134" y="138"/>
                    </a:lnTo>
                    <a:lnTo>
                      <a:pt x="140" y="138"/>
                    </a:lnTo>
                    <a:lnTo>
                      <a:pt x="148" y="138"/>
                    </a:lnTo>
                    <a:lnTo>
                      <a:pt x="158" y="136"/>
                    </a:lnTo>
                    <a:lnTo>
                      <a:pt x="168" y="132"/>
                    </a:lnTo>
                    <a:lnTo>
                      <a:pt x="182" y="124"/>
                    </a:lnTo>
                    <a:lnTo>
                      <a:pt x="208" y="108"/>
                    </a:lnTo>
                    <a:lnTo>
                      <a:pt x="234" y="94"/>
                    </a:lnTo>
                    <a:lnTo>
                      <a:pt x="262" y="82"/>
                    </a:lnTo>
                    <a:lnTo>
                      <a:pt x="292" y="72"/>
                    </a:lnTo>
                    <a:lnTo>
                      <a:pt x="322" y="64"/>
                    </a:lnTo>
                    <a:lnTo>
                      <a:pt x="350" y="58"/>
                    </a:lnTo>
                    <a:lnTo>
                      <a:pt x="380" y="54"/>
                    </a:lnTo>
                    <a:lnTo>
                      <a:pt x="408" y="52"/>
                    </a:lnTo>
                    <a:lnTo>
                      <a:pt x="442" y="54"/>
                    </a:lnTo>
                    <a:lnTo>
                      <a:pt x="476" y="56"/>
                    </a:lnTo>
                    <a:lnTo>
                      <a:pt x="508" y="58"/>
                    </a:lnTo>
                    <a:lnTo>
                      <a:pt x="538" y="64"/>
                    </a:lnTo>
                    <a:lnTo>
                      <a:pt x="566" y="70"/>
                    </a:lnTo>
                    <a:lnTo>
                      <a:pt x="592" y="78"/>
                    </a:lnTo>
                    <a:lnTo>
                      <a:pt x="614" y="86"/>
                    </a:lnTo>
                    <a:lnTo>
                      <a:pt x="632" y="96"/>
                    </a:lnTo>
                    <a:lnTo>
                      <a:pt x="650" y="104"/>
                    </a:lnTo>
                    <a:lnTo>
                      <a:pt x="664" y="116"/>
                    </a:lnTo>
                    <a:lnTo>
                      <a:pt x="676" y="128"/>
                    </a:lnTo>
                    <a:lnTo>
                      <a:pt x="686" y="144"/>
                    </a:lnTo>
                    <a:lnTo>
                      <a:pt x="696" y="160"/>
                    </a:lnTo>
                    <a:lnTo>
                      <a:pt x="702" y="180"/>
                    </a:lnTo>
                    <a:lnTo>
                      <a:pt x="708" y="202"/>
                    </a:lnTo>
                    <a:lnTo>
                      <a:pt x="712" y="228"/>
                    </a:lnTo>
                    <a:lnTo>
                      <a:pt x="712" y="244"/>
                    </a:lnTo>
                    <a:lnTo>
                      <a:pt x="708" y="256"/>
                    </a:lnTo>
                    <a:lnTo>
                      <a:pt x="702" y="268"/>
                    </a:lnTo>
                    <a:lnTo>
                      <a:pt x="694" y="278"/>
                    </a:lnTo>
                    <a:lnTo>
                      <a:pt x="686" y="286"/>
                    </a:lnTo>
                    <a:lnTo>
                      <a:pt x="676" y="292"/>
                    </a:lnTo>
                    <a:lnTo>
                      <a:pt x="666" y="300"/>
                    </a:lnTo>
                    <a:lnTo>
                      <a:pt x="654" y="304"/>
                    </a:lnTo>
                    <a:lnTo>
                      <a:pt x="642" y="308"/>
                    </a:lnTo>
                    <a:lnTo>
                      <a:pt x="628" y="312"/>
                    </a:lnTo>
                    <a:lnTo>
                      <a:pt x="616" y="314"/>
                    </a:lnTo>
                    <a:lnTo>
                      <a:pt x="604" y="314"/>
                    </a:lnTo>
                    <a:lnTo>
                      <a:pt x="566" y="314"/>
                    </a:lnTo>
                    <a:lnTo>
                      <a:pt x="534" y="316"/>
                    </a:lnTo>
                    <a:lnTo>
                      <a:pt x="506" y="322"/>
                    </a:lnTo>
                    <a:lnTo>
                      <a:pt x="480" y="328"/>
                    </a:lnTo>
                    <a:lnTo>
                      <a:pt x="452" y="334"/>
                    </a:lnTo>
                    <a:lnTo>
                      <a:pt x="438" y="340"/>
                    </a:lnTo>
                    <a:lnTo>
                      <a:pt x="428" y="346"/>
                    </a:lnTo>
                    <a:lnTo>
                      <a:pt x="422" y="354"/>
                    </a:lnTo>
                    <a:lnTo>
                      <a:pt x="418" y="360"/>
                    </a:lnTo>
                    <a:lnTo>
                      <a:pt x="416" y="366"/>
                    </a:lnTo>
                    <a:lnTo>
                      <a:pt x="418" y="372"/>
                    </a:lnTo>
                    <a:lnTo>
                      <a:pt x="420" y="376"/>
                    </a:lnTo>
                    <a:lnTo>
                      <a:pt x="424" y="382"/>
                    </a:lnTo>
                    <a:lnTo>
                      <a:pt x="428" y="384"/>
                    </a:lnTo>
                    <a:lnTo>
                      <a:pt x="438" y="388"/>
                    </a:lnTo>
                    <a:lnTo>
                      <a:pt x="450" y="386"/>
                    </a:lnTo>
                    <a:lnTo>
                      <a:pt x="466" y="382"/>
                    </a:lnTo>
                    <a:lnTo>
                      <a:pt x="486" y="376"/>
                    </a:lnTo>
                    <a:lnTo>
                      <a:pt x="508" y="372"/>
                    </a:lnTo>
                    <a:lnTo>
                      <a:pt x="528" y="368"/>
                    </a:lnTo>
                    <a:lnTo>
                      <a:pt x="546" y="366"/>
                    </a:lnTo>
                    <a:lnTo>
                      <a:pt x="566" y="366"/>
                    </a:lnTo>
                    <a:lnTo>
                      <a:pt x="586" y="366"/>
                    </a:lnTo>
                    <a:lnTo>
                      <a:pt x="622" y="370"/>
                    </a:lnTo>
                    <a:lnTo>
                      <a:pt x="654" y="378"/>
                    </a:lnTo>
                    <a:lnTo>
                      <a:pt x="684" y="390"/>
                    </a:lnTo>
                    <a:lnTo>
                      <a:pt x="710" y="406"/>
                    </a:lnTo>
                    <a:lnTo>
                      <a:pt x="722" y="414"/>
                    </a:lnTo>
                    <a:lnTo>
                      <a:pt x="730" y="422"/>
                    </a:lnTo>
                    <a:lnTo>
                      <a:pt x="750" y="444"/>
                    </a:lnTo>
                    <a:lnTo>
                      <a:pt x="768" y="466"/>
                    </a:lnTo>
                    <a:lnTo>
                      <a:pt x="784" y="488"/>
                    </a:lnTo>
                    <a:lnTo>
                      <a:pt x="796" y="510"/>
                    </a:lnTo>
                    <a:lnTo>
                      <a:pt x="808" y="532"/>
                    </a:lnTo>
                    <a:lnTo>
                      <a:pt x="818" y="556"/>
                    </a:lnTo>
                    <a:lnTo>
                      <a:pt x="826" y="578"/>
                    </a:lnTo>
                    <a:lnTo>
                      <a:pt x="834" y="602"/>
                    </a:lnTo>
                    <a:lnTo>
                      <a:pt x="840" y="624"/>
                    </a:lnTo>
                    <a:lnTo>
                      <a:pt x="844" y="648"/>
                    </a:lnTo>
                    <a:lnTo>
                      <a:pt x="848" y="700"/>
                    </a:lnTo>
                    <a:lnTo>
                      <a:pt x="848" y="752"/>
                    </a:lnTo>
                    <a:lnTo>
                      <a:pt x="846" y="808"/>
                    </a:lnTo>
                    <a:lnTo>
                      <a:pt x="844" y="842"/>
                    </a:lnTo>
                    <a:lnTo>
                      <a:pt x="838" y="876"/>
                    </a:lnTo>
                    <a:lnTo>
                      <a:pt x="832" y="910"/>
                    </a:lnTo>
                    <a:lnTo>
                      <a:pt x="826" y="942"/>
                    </a:lnTo>
                    <a:lnTo>
                      <a:pt x="816" y="976"/>
                    </a:lnTo>
                    <a:lnTo>
                      <a:pt x="806" y="1006"/>
                    </a:lnTo>
                    <a:lnTo>
                      <a:pt x="796" y="1036"/>
                    </a:lnTo>
                    <a:lnTo>
                      <a:pt x="782" y="1066"/>
                    </a:lnTo>
                    <a:lnTo>
                      <a:pt x="768" y="1094"/>
                    </a:lnTo>
                    <a:lnTo>
                      <a:pt x="754" y="1122"/>
                    </a:lnTo>
                    <a:lnTo>
                      <a:pt x="738" y="1148"/>
                    </a:lnTo>
                    <a:lnTo>
                      <a:pt x="720" y="1172"/>
                    </a:lnTo>
                    <a:lnTo>
                      <a:pt x="702" y="1196"/>
                    </a:lnTo>
                    <a:lnTo>
                      <a:pt x="684" y="1216"/>
                    </a:lnTo>
                    <a:lnTo>
                      <a:pt x="664" y="1236"/>
                    </a:lnTo>
                    <a:lnTo>
                      <a:pt x="644" y="1254"/>
                    </a:lnTo>
                    <a:lnTo>
                      <a:pt x="618" y="1274"/>
                    </a:lnTo>
                    <a:lnTo>
                      <a:pt x="590" y="1290"/>
                    </a:lnTo>
                    <a:lnTo>
                      <a:pt x="564" y="1304"/>
                    </a:lnTo>
                    <a:lnTo>
                      <a:pt x="536" y="1314"/>
                    </a:lnTo>
                    <a:lnTo>
                      <a:pt x="508" y="1320"/>
                    </a:lnTo>
                    <a:lnTo>
                      <a:pt x="480" y="1324"/>
                    </a:lnTo>
                    <a:lnTo>
                      <a:pt x="452" y="1324"/>
                    </a:lnTo>
                    <a:lnTo>
                      <a:pt x="424" y="1322"/>
                    </a:lnTo>
                    <a:lnTo>
                      <a:pt x="398" y="1318"/>
                    </a:lnTo>
                    <a:lnTo>
                      <a:pt x="376" y="1312"/>
                    </a:lnTo>
                    <a:lnTo>
                      <a:pt x="352" y="1304"/>
                    </a:lnTo>
                    <a:lnTo>
                      <a:pt x="332" y="1296"/>
                    </a:lnTo>
                    <a:lnTo>
                      <a:pt x="312" y="1286"/>
                    </a:lnTo>
                    <a:lnTo>
                      <a:pt x="292" y="1276"/>
                    </a:lnTo>
                    <a:lnTo>
                      <a:pt x="274" y="1262"/>
                    </a:lnTo>
                    <a:lnTo>
                      <a:pt x="258" y="1250"/>
                    </a:lnTo>
                    <a:lnTo>
                      <a:pt x="242" y="1236"/>
                    </a:lnTo>
                    <a:lnTo>
                      <a:pt x="226" y="1220"/>
                    </a:lnTo>
                    <a:lnTo>
                      <a:pt x="212" y="1204"/>
                    </a:lnTo>
                    <a:lnTo>
                      <a:pt x="200" y="1186"/>
                    </a:lnTo>
                    <a:lnTo>
                      <a:pt x="176" y="1148"/>
                    </a:lnTo>
                    <a:lnTo>
                      <a:pt x="154" y="1108"/>
                    </a:lnTo>
                    <a:lnTo>
                      <a:pt x="138" y="1066"/>
                    </a:lnTo>
                    <a:lnTo>
                      <a:pt x="122" y="1022"/>
                    </a:lnTo>
                    <a:lnTo>
                      <a:pt x="112" y="976"/>
                    </a:lnTo>
                    <a:lnTo>
                      <a:pt x="102" y="930"/>
                    </a:lnTo>
                    <a:lnTo>
                      <a:pt x="94" y="882"/>
                    </a:lnTo>
                    <a:lnTo>
                      <a:pt x="90" y="834"/>
                    </a:lnTo>
                    <a:lnTo>
                      <a:pt x="86" y="788"/>
                    </a:lnTo>
                    <a:lnTo>
                      <a:pt x="84" y="742"/>
                    </a:lnTo>
                    <a:lnTo>
                      <a:pt x="84" y="730"/>
                    </a:lnTo>
                    <a:lnTo>
                      <a:pt x="84" y="708"/>
                    </a:lnTo>
                    <a:lnTo>
                      <a:pt x="78" y="692"/>
                    </a:lnTo>
                    <a:lnTo>
                      <a:pt x="72" y="676"/>
                    </a:lnTo>
                    <a:lnTo>
                      <a:pt x="66" y="672"/>
                    </a:lnTo>
                    <a:lnTo>
                      <a:pt x="60" y="666"/>
                    </a:lnTo>
                    <a:lnTo>
                      <a:pt x="54" y="664"/>
                    </a:lnTo>
                    <a:lnTo>
                      <a:pt x="46" y="662"/>
                    </a:lnTo>
                    <a:lnTo>
                      <a:pt x="38" y="662"/>
                    </a:lnTo>
                    <a:lnTo>
                      <a:pt x="30" y="664"/>
                    </a:lnTo>
                    <a:lnTo>
                      <a:pt x="24" y="670"/>
                    </a:lnTo>
                    <a:lnTo>
                      <a:pt x="18" y="674"/>
                    </a:lnTo>
                    <a:lnTo>
                      <a:pt x="14" y="682"/>
                    </a:lnTo>
                    <a:lnTo>
                      <a:pt x="10" y="690"/>
                    </a:lnTo>
                    <a:lnTo>
                      <a:pt x="4" y="710"/>
                    </a:lnTo>
                    <a:lnTo>
                      <a:pt x="0" y="736"/>
                    </a:lnTo>
                    <a:lnTo>
                      <a:pt x="0" y="744"/>
                    </a:lnTo>
                    <a:lnTo>
                      <a:pt x="0" y="790"/>
                    </a:lnTo>
                    <a:lnTo>
                      <a:pt x="0" y="820"/>
                    </a:lnTo>
                    <a:lnTo>
                      <a:pt x="4" y="854"/>
                    </a:lnTo>
                    <a:lnTo>
                      <a:pt x="8" y="894"/>
                    </a:lnTo>
                    <a:lnTo>
                      <a:pt x="16" y="940"/>
                    </a:lnTo>
                    <a:lnTo>
                      <a:pt x="28" y="990"/>
                    </a:lnTo>
                    <a:lnTo>
                      <a:pt x="46" y="1046"/>
                    </a:lnTo>
                    <a:lnTo>
                      <a:pt x="56" y="1076"/>
                    </a:lnTo>
                    <a:lnTo>
                      <a:pt x="68" y="1104"/>
                    </a:lnTo>
                    <a:lnTo>
                      <a:pt x="82" y="1132"/>
                    </a:lnTo>
                    <a:lnTo>
                      <a:pt x="96" y="1158"/>
                    </a:lnTo>
                    <a:lnTo>
                      <a:pt x="110" y="1184"/>
                    </a:lnTo>
                    <a:lnTo>
                      <a:pt x="126" y="1208"/>
                    </a:lnTo>
                    <a:lnTo>
                      <a:pt x="158" y="1252"/>
                    </a:lnTo>
                    <a:lnTo>
                      <a:pt x="192" y="1292"/>
                    </a:lnTo>
                    <a:lnTo>
                      <a:pt x="224" y="1324"/>
                    </a:lnTo>
                    <a:lnTo>
                      <a:pt x="254" y="1348"/>
                    </a:lnTo>
                    <a:lnTo>
                      <a:pt x="282" y="1366"/>
                    </a:lnTo>
                    <a:lnTo>
                      <a:pt x="296" y="1374"/>
                    </a:lnTo>
                    <a:lnTo>
                      <a:pt x="308" y="1384"/>
                    </a:lnTo>
                    <a:lnTo>
                      <a:pt x="330" y="140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7" name="Freeform 722">
                <a:extLst>
                  <a:ext uri="{FF2B5EF4-FFF2-40B4-BE49-F238E27FC236}">
                    <a16:creationId xmlns:a16="http://schemas.microsoft.com/office/drawing/2014/main" id="{72B1CD20-0263-4C37-9BD7-9FD0F064A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190"/>
                <a:ext cx="294" cy="1312"/>
              </a:xfrm>
              <a:custGeom>
                <a:avLst/>
                <a:gdLst>
                  <a:gd name="T0" fmla="*/ 218 w 294"/>
                  <a:gd name="T1" fmla="*/ 0 h 1312"/>
                  <a:gd name="T2" fmla="*/ 218 w 294"/>
                  <a:gd name="T3" fmla="*/ 0 h 1312"/>
                  <a:gd name="T4" fmla="*/ 206 w 294"/>
                  <a:gd name="T5" fmla="*/ 12 h 1312"/>
                  <a:gd name="T6" fmla="*/ 178 w 294"/>
                  <a:gd name="T7" fmla="*/ 46 h 1312"/>
                  <a:gd name="T8" fmla="*/ 162 w 294"/>
                  <a:gd name="T9" fmla="*/ 68 h 1312"/>
                  <a:gd name="T10" fmla="*/ 144 w 294"/>
                  <a:gd name="T11" fmla="*/ 94 h 1312"/>
                  <a:gd name="T12" fmla="*/ 126 w 294"/>
                  <a:gd name="T13" fmla="*/ 124 h 1312"/>
                  <a:gd name="T14" fmla="*/ 110 w 294"/>
                  <a:gd name="T15" fmla="*/ 158 h 1312"/>
                  <a:gd name="T16" fmla="*/ 110 w 294"/>
                  <a:gd name="T17" fmla="*/ 158 h 1312"/>
                  <a:gd name="T18" fmla="*/ 98 w 294"/>
                  <a:gd name="T19" fmla="*/ 184 h 1312"/>
                  <a:gd name="T20" fmla="*/ 86 w 294"/>
                  <a:gd name="T21" fmla="*/ 214 h 1312"/>
                  <a:gd name="T22" fmla="*/ 74 w 294"/>
                  <a:gd name="T23" fmla="*/ 246 h 1312"/>
                  <a:gd name="T24" fmla="*/ 64 w 294"/>
                  <a:gd name="T25" fmla="*/ 282 h 1312"/>
                  <a:gd name="T26" fmla="*/ 44 w 294"/>
                  <a:gd name="T27" fmla="*/ 362 h 1312"/>
                  <a:gd name="T28" fmla="*/ 26 w 294"/>
                  <a:gd name="T29" fmla="*/ 446 h 1312"/>
                  <a:gd name="T30" fmla="*/ 12 w 294"/>
                  <a:gd name="T31" fmla="*/ 536 h 1312"/>
                  <a:gd name="T32" fmla="*/ 6 w 294"/>
                  <a:gd name="T33" fmla="*/ 580 h 1312"/>
                  <a:gd name="T34" fmla="*/ 4 w 294"/>
                  <a:gd name="T35" fmla="*/ 624 h 1312"/>
                  <a:gd name="T36" fmla="*/ 0 w 294"/>
                  <a:gd name="T37" fmla="*/ 668 h 1312"/>
                  <a:gd name="T38" fmla="*/ 0 w 294"/>
                  <a:gd name="T39" fmla="*/ 710 h 1312"/>
                  <a:gd name="T40" fmla="*/ 0 w 294"/>
                  <a:gd name="T41" fmla="*/ 752 h 1312"/>
                  <a:gd name="T42" fmla="*/ 2 w 294"/>
                  <a:gd name="T43" fmla="*/ 792 h 1312"/>
                  <a:gd name="T44" fmla="*/ 2 w 294"/>
                  <a:gd name="T45" fmla="*/ 792 h 1312"/>
                  <a:gd name="T46" fmla="*/ 6 w 294"/>
                  <a:gd name="T47" fmla="*/ 828 h 1312"/>
                  <a:gd name="T48" fmla="*/ 12 w 294"/>
                  <a:gd name="T49" fmla="*/ 864 h 1312"/>
                  <a:gd name="T50" fmla="*/ 18 w 294"/>
                  <a:gd name="T51" fmla="*/ 898 h 1312"/>
                  <a:gd name="T52" fmla="*/ 24 w 294"/>
                  <a:gd name="T53" fmla="*/ 934 h 1312"/>
                  <a:gd name="T54" fmla="*/ 34 w 294"/>
                  <a:gd name="T55" fmla="*/ 970 h 1312"/>
                  <a:gd name="T56" fmla="*/ 46 w 294"/>
                  <a:gd name="T57" fmla="*/ 1004 h 1312"/>
                  <a:gd name="T58" fmla="*/ 58 w 294"/>
                  <a:gd name="T59" fmla="*/ 1038 h 1312"/>
                  <a:gd name="T60" fmla="*/ 74 w 294"/>
                  <a:gd name="T61" fmla="*/ 1072 h 1312"/>
                  <a:gd name="T62" fmla="*/ 92 w 294"/>
                  <a:gd name="T63" fmla="*/ 1104 h 1312"/>
                  <a:gd name="T64" fmla="*/ 112 w 294"/>
                  <a:gd name="T65" fmla="*/ 1136 h 1312"/>
                  <a:gd name="T66" fmla="*/ 134 w 294"/>
                  <a:gd name="T67" fmla="*/ 1168 h 1312"/>
                  <a:gd name="T68" fmla="*/ 160 w 294"/>
                  <a:gd name="T69" fmla="*/ 1200 h 1312"/>
                  <a:gd name="T70" fmla="*/ 188 w 294"/>
                  <a:gd name="T71" fmla="*/ 1230 h 1312"/>
                  <a:gd name="T72" fmla="*/ 220 w 294"/>
                  <a:gd name="T73" fmla="*/ 1258 h 1312"/>
                  <a:gd name="T74" fmla="*/ 256 w 294"/>
                  <a:gd name="T75" fmla="*/ 1286 h 1312"/>
                  <a:gd name="T76" fmla="*/ 294 w 294"/>
                  <a:gd name="T77" fmla="*/ 1312 h 131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94" h="1312">
                    <a:moveTo>
                      <a:pt x="218" y="0"/>
                    </a:moveTo>
                    <a:lnTo>
                      <a:pt x="218" y="0"/>
                    </a:lnTo>
                    <a:lnTo>
                      <a:pt x="206" y="12"/>
                    </a:lnTo>
                    <a:lnTo>
                      <a:pt x="178" y="46"/>
                    </a:lnTo>
                    <a:lnTo>
                      <a:pt x="162" y="68"/>
                    </a:lnTo>
                    <a:lnTo>
                      <a:pt x="144" y="94"/>
                    </a:lnTo>
                    <a:lnTo>
                      <a:pt x="126" y="124"/>
                    </a:lnTo>
                    <a:lnTo>
                      <a:pt x="110" y="158"/>
                    </a:lnTo>
                    <a:lnTo>
                      <a:pt x="98" y="184"/>
                    </a:lnTo>
                    <a:lnTo>
                      <a:pt x="86" y="214"/>
                    </a:lnTo>
                    <a:lnTo>
                      <a:pt x="74" y="246"/>
                    </a:lnTo>
                    <a:lnTo>
                      <a:pt x="64" y="282"/>
                    </a:lnTo>
                    <a:lnTo>
                      <a:pt x="44" y="362"/>
                    </a:lnTo>
                    <a:lnTo>
                      <a:pt x="26" y="446"/>
                    </a:lnTo>
                    <a:lnTo>
                      <a:pt x="12" y="536"/>
                    </a:lnTo>
                    <a:lnTo>
                      <a:pt x="6" y="580"/>
                    </a:lnTo>
                    <a:lnTo>
                      <a:pt x="4" y="624"/>
                    </a:lnTo>
                    <a:lnTo>
                      <a:pt x="0" y="668"/>
                    </a:lnTo>
                    <a:lnTo>
                      <a:pt x="0" y="710"/>
                    </a:lnTo>
                    <a:lnTo>
                      <a:pt x="0" y="752"/>
                    </a:lnTo>
                    <a:lnTo>
                      <a:pt x="2" y="792"/>
                    </a:lnTo>
                    <a:lnTo>
                      <a:pt x="6" y="828"/>
                    </a:lnTo>
                    <a:lnTo>
                      <a:pt x="12" y="864"/>
                    </a:lnTo>
                    <a:lnTo>
                      <a:pt x="18" y="898"/>
                    </a:lnTo>
                    <a:lnTo>
                      <a:pt x="24" y="934"/>
                    </a:lnTo>
                    <a:lnTo>
                      <a:pt x="34" y="970"/>
                    </a:lnTo>
                    <a:lnTo>
                      <a:pt x="46" y="1004"/>
                    </a:lnTo>
                    <a:lnTo>
                      <a:pt x="58" y="1038"/>
                    </a:lnTo>
                    <a:lnTo>
                      <a:pt x="74" y="1072"/>
                    </a:lnTo>
                    <a:lnTo>
                      <a:pt x="92" y="1104"/>
                    </a:lnTo>
                    <a:lnTo>
                      <a:pt x="112" y="1136"/>
                    </a:lnTo>
                    <a:lnTo>
                      <a:pt x="134" y="1168"/>
                    </a:lnTo>
                    <a:lnTo>
                      <a:pt x="160" y="1200"/>
                    </a:lnTo>
                    <a:lnTo>
                      <a:pt x="188" y="1230"/>
                    </a:lnTo>
                    <a:lnTo>
                      <a:pt x="220" y="1258"/>
                    </a:lnTo>
                    <a:lnTo>
                      <a:pt x="256" y="1286"/>
                    </a:lnTo>
                    <a:lnTo>
                      <a:pt x="294" y="13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8" name="Freeform 723">
                <a:extLst>
                  <a:ext uri="{FF2B5EF4-FFF2-40B4-BE49-F238E27FC236}">
                    <a16:creationId xmlns:a16="http://schemas.microsoft.com/office/drawing/2014/main" id="{6FAFBD5F-59AF-4857-AC4C-254B49800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058"/>
                <a:ext cx="466" cy="744"/>
              </a:xfrm>
              <a:custGeom>
                <a:avLst/>
                <a:gdLst>
                  <a:gd name="T0" fmla="*/ 184 w 466"/>
                  <a:gd name="T1" fmla="*/ 0 h 744"/>
                  <a:gd name="T2" fmla="*/ 184 w 466"/>
                  <a:gd name="T3" fmla="*/ 0 h 744"/>
                  <a:gd name="T4" fmla="*/ 182 w 466"/>
                  <a:gd name="T5" fmla="*/ 34 h 744"/>
                  <a:gd name="T6" fmla="*/ 180 w 466"/>
                  <a:gd name="T7" fmla="*/ 70 h 744"/>
                  <a:gd name="T8" fmla="*/ 174 w 466"/>
                  <a:gd name="T9" fmla="*/ 110 h 744"/>
                  <a:gd name="T10" fmla="*/ 168 w 466"/>
                  <a:gd name="T11" fmla="*/ 150 h 744"/>
                  <a:gd name="T12" fmla="*/ 150 w 466"/>
                  <a:gd name="T13" fmla="*/ 240 h 744"/>
                  <a:gd name="T14" fmla="*/ 126 w 466"/>
                  <a:gd name="T15" fmla="*/ 334 h 744"/>
                  <a:gd name="T16" fmla="*/ 98 w 466"/>
                  <a:gd name="T17" fmla="*/ 432 h 744"/>
                  <a:gd name="T18" fmla="*/ 68 w 466"/>
                  <a:gd name="T19" fmla="*/ 534 h 744"/>
                  <a:gd name="T20" fmla="*/ 34 w 466"/>
                  <a:gd name="T21" fmla="*/ 636 h 744"/>
                  <a:gd name="T22" fmla="*/ 0 w 466"/>
                  <a:gd name="T23" fmla="*/ 738 h 744"/>
                  <a:gd name="T24" fmla="*/ 0 w 466"/>
                  <a:gd name="T25" fmla="*/ 738 h 744"/>
                  <a:gd name="T26" fmla="*/ 18 w 466"/>
                  <a:gd name="T27" fmla="*/ 702 h 744"/>
                  <a:gd name="T28" fmla="*/ 38 w 466"/>
                  <a:gd name="T29" fmla="*/ 664 h 744"/>
                  <a:gd name="T30" fmla="*/ 62 w 466"/>
                  <a:gd name="T31" fmla="*/ 628 h 744"/>
                  <a:gd name="T32" fmla="*/ 74 w 466"/>
                  <a:gd name="T33" fmla="*/ 612 h 744"/>
                  <a:gd name="T34" fmla="*/ 88 w 466"/>
                  <a:gd name="T35" fmla="*/ 596 h 744"/>
                  <a:gd name="T36" fmla="*/ 102 w 466"/>
                  <a:gd name="T37" fmla="*/ 580 h 744"/>
                  <a:gd name="T38" fmla="*/ 118 w 466"/>
                  <a:gd name="T39" fmla="*/ 566 h 744"/>
                  <a:gd name="T40" fmla="*/ 136 w 466"/>
                  <a:gd name="T41" fmla="*/ 556 h 744"/>
                  <a:gd name="T42" fmla="*/ 154 w 466"/>
                  <a:gd name="T43" fmla="*/ 546 h 744"/>
                  <a:gd name="T44" fmla="*/ 174 w 466"/>
                  <a:gd name="T45" fmla="*/ 538 h 744"/>
                  <a:gd name="T46" fmla="*/ 196 w 466"/>
                  <a:gd name="T47" fmla="*/ 532 h 744"/>
                  <a:gd name="T48" fmla="*/ 218 w 466"/>
                  <a:gd name="T49" fmla="*/ 530 h 744"/>
                  <a:gd name="T50" fmla="*/ 244 w 466"/>
                  <a:gd name="T51" fmla="*/ 528 h 744"/>
                  <a:gd name="T52" fmla="*/ 244 w 466"/>
                  <a:gd name="T53" fmla="*/ 528 h 744"/>
                  <a:gd name="T54" fmla="*/ 270 w 466"/>
                  <a:gd name="T55" fmla="*/ 532 h 744"/>
                  <a:gd name="T56" fmla="*/ 292 w 466"/>
                  <a:gd name="T57" fmla="*/ 536 h 744"/>
                  <a:gd name="T58" fmla="*/ 314 w 466"/>
                  <a:gd name="T59" fmla="*/ 544 h 744"/>
                  <a:gd name="T60" fmla="*/ 336 w 466"/>
                  <a:gd name="T61" fmla="*/ 552 h 744"/>
                  <a:gd name="T62" fmla="*/ 354 w 466"/>
                  <a:gd name="T63" fmla="*/ 564 h 744"/>
                  <a:gd name="T64" fmla="*/ 372 w 466"/>
                  <a:gd name="T65" fmla="*/ 576 h 744"/>
                  <a:gd name="T66" fmla="*/ 388 w 466"/>
                  <a:gd name="T67" fmla="*/ 590 h 744"/>
                  <a:gd name="T68" fmla="*/ 402 w 466"/>
                  <a:gd name="T69" fmla="*/ 604 h 744"/>
                  <a:gd name="T70" fmla="*/ 414 w 466"/>
                  <a:gd name="T71" fmla="*/ 620 h 744"/>
                  <a:gd name="T72" fmla="*/ 426 w 466"/>
                  <a:gd name="T73" fmla="*/ 636 h 744"/>
                  <a:gd name="T74" fmla="*/ 436 w 466"/>
                  <a:gd name="T75" fmla="*/ 654 h 744"/>
                  <a:gd name="T76" fmla="*/ 444 w 466"/>
                  <a:gd name="T77" fmla="*/ 672 h 744"/>
                  <a:gd name="T78" fmla="*/ 452 w 466"/>
                  <a:gd name="T79" fmla="*/ 690 h 744"/>
                  <a:gd name="T80" fmla="*/ 458 w 466"/>
                  <a:gd name="T81" fmla="*/ 708 h 744"/>
                  <a:gd name="T82" fmla="*/ 462 w 466"/>
                  <a:gd name="T83" fmla="*/ 726 h 744"/>
                  <a:gd name="T84" fmla="*/ 466 w 466"/>
                  <a:gd name="T85" fmla="*/ 744 h 744"/>
                  <a:gd name="T86" fmla="*/ 466 w 466"/>
                  <a:gd name="T87" fmla="*/ 744 h 744"/>
                  <a:gd name="T88" fmla="*/ 456 w 466"/>
                  <a:gd name="T89" fmla="*/ 600 h 744"/>
                  <a:gd name="T90" fmla="*/ 444 w 466"/>
                  <a:gd name="T91" fmla="*/ 408 h 744"/>
                  <a:gd name="T92" fmla="*/ 440 w 466"/>
                  <a:gd name="T93" fmla="*/ 304 h 744"/>
                  <a:gd name="T94" fmla="*/ 438 w 466"/>
                  <a:gd name="T95" fmla="*/ 198 h 744"/>
                  <a:gd name="T96" fmla="*/ 440 w 466"/>
                  <a:gd name="T97" fmla="*/ 96 h 744"/>
                  <a:gd name="T98" fmla="*/ 444 w 466"/>
                  <a:gd name="T99" fmla="*/ 0 h 74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66" h="744">
                    <a:moveTo>
                      <a:pt x="184" y="0"/>
                    </a:moveTo>
                    <a:lnTo>
                      <a:pt x="184" y="0"/>
                    </a:lnTo>
                    <a:lnTo>
                      <a:pt x="182" y="34"/>
                    </a:lnTo>
                    <a:lnTo>
                      <a:pt x="180" y="70"/>
                    </a:lnTo>
                    <a:lnTo>
                      <a:pt x="174" y="110"/>
                    </a:lnTo>
                    <a:lnTo>
                      <a:pt x="168" y="150"/>
                    </a:lnTo>
                    <a:lnTo>
                      <a:pt x="150" y="240"/>
                    </a:lnTo>
                    <a:lnTo>
                      <a:pt x="126" y="334"/>
                    </a:lnTo>
                    <a:lnTo>
                      <a:pt x="98" y="432"/>
                    </a:lnTo>
                    <a:lnTo>
                      <a:pt x="68" y="534"/>
                    </a:lnTo>
                    <a:lnTo>
                      <a:pt x="34" y="636"/>
                    </a:lnTo>
                    <a:lnTo>
                      <a:pt x="0" y="738"/>
                    </a:lnTo>
                    <a:lnTo>
                      <a:pt x="18" y="702"/>
                    </a:lnTo>
                    <a:lnTo>
                      <a:pt x="38" y="664"/>
                    </a:lnTo>
                    <a:lnTo>
                      <a:pt x="62" y="628"/>
                    </a:lnTo>
                    <a:lnTo>
                      <a:pt x="74" y="612"/>
                    </a:lnTo>
                    <a:lnTo>
                      <a:pt x="88" y="596"/>
                    </a:lnTo>
                    <a:lnTo>
                      <a:pt x="102" y="580"/>
                    </a:lnTo>
                    <a:lnTo>
                      <a:pt x="118" y="566"/>
                    </a:lnTo>
                    <a:lnTo>
                      <a:pt x="136" y="556"/>
                    </a:lnTo>
                    <a:lnTo>
                      <a:pt x="154" y="546"/>
                    </a:lnTo>
                    <a:lnTo>
                      <a:pt x="174" y="538"/>
                    </a:lnTo>
                    <a:lnTo>
                      <a:pt x="196" y="532"/>
                    </a:lnTo>
                    <a:lnTo>
                      <a:pt x="218" y="530"/>
                    </a:lnTo>
                    <a:lnTo>
                      <a:pt x="244" y="528"/>
                    </a:lnTo>
                    <a:lnTo>
                      <a:pt x="270" y="532"/>
                    </a:lnTo>
                    <a:lnTo>
                      <a:pt x="292" y="536"/>
                    </a:lnTo>
                    <a:lnTo>
                      <a:pt x="314" y="544"/>
                    </a:lnTo>
                    <a:lnTo>
                      <a:pt x="336" y="552"/>
                    </a:lnTo>
                    <a:lnTo>
                      <a:pt x="354" y="564"/>
                    </a:lnTo>
                    <a:lnTo>
                      <a:pt x="372" y="576"/>
                    </a:lnTo>
                    <a:lnTo>
                      <a:pt x="388" y="590"/>
                    </a:lnTo>
                    <a:lnTo>
                      <a:pt x="402" y="604"/>
                    </a:lnTo>
                    <a:lnTo>
                      <a:pt x="414" y="620"/>
                    </a:lnTo>
                    <a:lnTo>
                      <a:pt x="426" y="636"/>
                    </a:lnTo>
                    <a:lnTo>
                      <a:pt x="436" y="654"/>
                    </a:lnTo>
                    <a:lnTo>
                      <a:pt x="444" y="672"/>
                    </a:lnTo>
                    <a:lnTo>
                      <a:pt x="452" y="690"/>
                    </a:lnTo>
                    <a:lnTo>
                      <a:pt x="458" y="708"/>
                    </a:lnTo>
                    <a:lnTo>
                      <a:pt x="462" y="726"/>
                    </a:lnTo>
                    <a:lnTo>
                      <a:pt x="466" y="744"/>
                    </a:lnTo>
                    <a:lnTo>
                      <a:pt x="456" y="600"/>
                    </a:lnTo>
                    <a:lnTo>
                      <a:pt x="444" y="408"/>
                    </a:lnTo>
                    <a:lnTo>
                      <a:pt x="440" y="304"/>
                    </a:lnTo>
                    <a:lnTo>
                      <a:pt x="438" y="198"/>
                    </a:lnTo>
                    <a:lnTo>
                      <a:pt x="440" y="96"/>
                    </a:lnTo>
                    <a:lnTo>
                      <a:pt x="44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9" name="Freeform 724">
                <a:extLst>
                  <a:ext uri="{FF2B5EF4-FFF2-40B4-BE49-F238E27FC236}">
                    <a16:creationId xmlns:a16="http://schemas.microsoft.com/office/drawing/2014/main" id="{45DEDCFE-1BC5-4DD5-A6E3-47922F031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38"/>
                <a:ext cx="756" cy="584"/>
              </a:xfrm>
              <a:custGeom>
                <a:avLst/>
                <a:gdLst>
                  <a:gd name="T0" fmla="*/ 340 w 756"/>
                  <a:gd name="T1" fmla="*/ 582 h 584"/>
                  <a:gd name="T2" fmla="*/ 396 w 756"/>
                  <a:gd name="T3" fmla="*/ 584 h 584"/>
                  <a:gd name="T4" fmla="*/ 452 w 756"/>
                  <a:gd name="T5" fmla="*/ 574 h 584"/>
                  <a:gd name="T6" fmla="*/ 506 w 756"/>
                  <a:gd name="T7" fmla="*/ 550 h 584"/>
                  <a:gd name="T8" fmla="*/ 560 w 756"/>
                  <a:gd name="T9" fmla="*/ 514 h 584"/>
                  <a:gd name="T10" fmla="*/ 578 w 756"/>
                  <a:gd name="T11" fmla="*/ 498 h 584"/>
                  <a:gd name="T12" fmla="*/ 612 w 756"/>
                  <a:gd name="T13" fmla="*/ 464 h 584"/>
                  <a:gd name="T14" fmla="*/ 644 w 756"/>
                  <a:gd name="T15" fmla="*/ 422 h 584"/>
                  <a:gd name="T16" fmla="*/ 672 w 756"/>
                  <a:gd name="T17" fmla="*/ 378 h 584"/>
                  <a:gd name="T18" fmla="*/ 708 w 756"/>
                  <a:gd name="T19" fmla="*/ 302 h 584"/>
                  <a:gd name="T20" fmla="*/ 744 w 756"/>
                  <a:gd name="T21" fmla="*/ 192 h 584"/>
                  <a:gd name="T22" fmla="*/ 756 w 756"/>
                  <a:gd name="T23" fmla="*/ 134 h 584"/>
                  <a:gd name="T24" fmla="*/ 738 w 756"/>
                  <a:gd name="T25" fmla="*/ 156 h 584"/>
                  <a:gd name="T26" fmla="*/ 700 w 756"/>
                  <a:gd name="T27" fmla="*/ 192 h 584"/>
                  <a:gd name="T28" fmla="*/ 652 w 756"/>
                  <a:gd name="T29" fmla="*/ 220 h 584"/>
                  <a:gd name="T30" fmla="*/ 600 w 756"/>
                  <a:gd name="T31" fmla="*/ 240 h 584"/>
                  <a:gd name="T32" fmla="*/ 542 w 756"/>
                  <a:gd name="T33" fmla="*/ 252 h 584"/>
                  <a:gd name="T34" fmla="*/ 480 w 756"/>
                  <a:gd name="T35" fmla="*/ 256 h 584"/>
                  <a:gd name="T36" fmla="*/ 416 w 756"/>
                  <a:gd name="T37" fmla="*/ 252 h 584"/>
                  <a:gd name="T38" fmla="*/ 352 w 756"/>
                  <a:gd name="T39" fmla="*/ 244 h 584"/>
                  <a:gd name="T40" fmla="*/ 290 w 756"/>
                  <a:gd name="T41" fmla="*/ 228 h 584"/>
                  <a:gd name="T42" fmla="*/ 230 w 756"/>
                  <a:gd name="T43" fmla="*/ 208 h 584"/>
                  <a:gd name="T44" fmla="*/ 174 w 756"/>
                  <a:gd name="T45" fmla="*/ 184 h 584"/>
                  <a:gd name="T46" fmla="*/ 122 w 756"/>
                  <a:gd name="T47" fmla="*/ 156 h 584"/>
                  <a:gd name="T48" fmla="*/ 78 w 756"/>
                  <a:gd name="T49" fmla="*/ 126 h 584"/>
                  <a:gd name="T50" fmla="*/ 42 w 756"/>
                  <a:gd name="T51" fmla="*/ 92 h 584"/>
                  <a:gd name="T52" fmla="*/ 18 w 756"/>
                  <a:gd name="T53" fmla="*/ 56 h 584"/>
                  <a:gd name="T54" fmla="*/ 2 w 756"/>
                  <a:gd name="T55" fmla="*/ 18 h 584"/>
                  <a:gd name="T56" fmla="*/ 0 w 756"/>
                  <a:gd name="T57" fmla="*/ 0 h 584"/>
                  <a:gd name="T58" fmla="*/ 0 w 756"/>
                  <a:gd name="T59" fmla="*/ 2 h 584"/>
                  <a:gd name="T60" fmla="*/ 6 w 756"/>
                  <a:gd name="T61" fmla="*/ 94 h 584"/>
                  <a:gd name="T62" fmla="*/ 18 w 756"/>
                  <a:gd name="T63" fmla="*/ 190 h 584"/>
                  <a:gd name="T64" fmla="*/ 38 w 756"/>
                  <a:gd name="T65" fmla="*/ 282 h 584"/>
                  <a:gd name="T66" fmla="*/ 70 w 756"/>
                  <a:gd name="T67" fmla="*/ 368 h 584"/>
                  <a:gd name="T68" fmla="*/ 116 w 756"/>
                  <a:gd name="T69" fmla="*/ 446 h 584"/>
                  <a:gd name="T70" fmla="*/ 142 w 756"/>
                  <a:gd name="T71" fmla="*/ 480 h 584"/>
                  <a:gd name="T72" fmla="*/ 174 w 756"/>
                  <a:gd name="T73" fmla="*/ 510 h 584"/>
                  <a:gd name="T74" fmla="*/ 208 w 756"/>
                  <a:gd name="T75" fmla="*/ 536 h 584"/>
                  <a:gd name="T76" fmla="*/ 248 w 756"/>
                  <a:gd name="T77" fmla="*/ 556 h 584"/>
                  <a:gd name="T78" fmla="*/ 292 w 756"/>
                  <a:gd name="T79" fmla="*/ 572 h 584"/>
                  <a:gd name="T80" fmla="*/ 340 w 756"/>
                  <a:gd name="T81" fmla="*/ 582 h 58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56" h="584">
                    <a:moveTo>
                      <a:pt x="340" y="582"/>
                    </a:moveTo>
                    <a:lnTo>
                      <a:pt x="340" y="582"/>
                    </a:lnTo>
                    <a:lnTo>
                      <a:pt x="368" y="584"/>
                    </a:lnTo>
                    <a:lnTo>
                      <a:pt x="396" y="584"/>
                    </a:lnTo>
                    <a:lnTo>
                      <a:pt x="424" y="580"/>
                    </a:lnTo>
                    <a:lnTo>
                      <a:pt x="452" y="574"/>
                    </a:lnTo>
                    <a:lnTo>
                      <a:pt x="480" y="564"/>
                    </a:lnTo>
                    <a:lnTo>
                      <a:pt x="506" y="550"/>
                    </a:lnTo>
                    <a:lnTo>
                      <a:pt x="534" y="534"/>
                    </a:lnTo>
                    <a:lnTo>
                      <a:pt x="560" y="514"/>
                    </a:lnTo>
                    <a:lnTo>
                      <a:pt x="578" y="498"/>
                    </a:lnTo>
                    <a:lnTo>
                      <a:pt x="596" y="482"/>
                    </a:lnTo>
                    <a:lnTo>
                      <a:pt x="612" y="464"/>
                    </a:lnTo>
                    <a:lnTo>
                      <a:pt x="628" y="444"/>
                    </a:lnTo>
                    <a:lnTo>
                      <a:pt x="644" y="422"/>
                    </a:lnTo>
                    <a:lnTo>
                      <a:pt x="658" y="400"/>
                    </a:lnTo>
                    <a:lnTo>
                      <a:pt x="672" y="378"/>
                    </a:lnTo>
                    <a:lnTo>
                      <a:pt x="686" y="354"/>
                    </a:lnTo>
                    <a:lnTo>
                      <a:pt x="708" y="302"/>
                    </a:lnTo>
                    <a:lnTo>
                      <a:pt x="728" y="248"/>
                    </a:lnTo>
                    <a:lnTo>
                      <a:pt x="744" y="192"/>
                    </a:lnTo>
                    <a:lnTo>
                      <a:pt x="756" y="134"/>
                    </a:lnTo>
                    <a:lnTo>
                      <a:pt x="738" y="156"/>
                    </a:lnTo>
                    <a:lnTo>
                      <a:pt x="720" y="176"/>
                    </a:lnTo>
                    <a:lnTo>
                      <a:pt x="700" y="192"/>
                    </a:lnTo>
                    <a:lnTo>
                      <a:pt x="678" y="208"/>
                    </a:lnTo>
                    <a:lnTo>
                      <a:pt x="652" y="220"/>
                    </a:lnTo>
                    <a:lnTo>
                      <a:pt x="626" y="232"/>
                    </a:lnTo>
                    <a:lnTo>
                      <a:pt x="600" y="240"/>
                    </a:lnTo>
                    <a:lnTo>
                      <a:pt x="570" y="246"/>
                    </a:lnTo>
                    <a:lnTo>
                      <a:pt x="542" y="252"/>
                    </a:lnTo>
                    <a:lnTo>
                      <a:pt x="510" y="254"/>
                    </a:lnTo>
                    <a:lnTo>
                      <a:pt x="480" y="256"/>
                    </a:lnTo>
                    <a:lnTo>
                      <a:pt x="448" y="254"/>
                    </a:lnTo>
                    <a:lnTo>
                      <a:pt x="416" y="252"/>
                    </a:lnTo>
                    <a:lnTo>
                      <a:pt x="384" y="248"/>
                    </a:lnTo>
                    <a:lnTo>
                      <a:pt x="352" y="244"/>
                    </a:lnTo>
                    <a:lnTo>
                      <a:pt x="320" y="236"/>
                    </a:lnTo>
                    <a:lnTo>
                      <a:pt x="290" y="228"/>
                    </a:lnTo>
                    <a:lnTo>
                      <a:pt x="260" y="220"/>
                    </a:lnTo>
                    <a:lnTo>
                      <a:pt x="230" y="208"/>
                    </a:lnTo>
                    <a:lnTo>
                      <a:pt x="200" y="196"/>
                    </a:lnTo>
                    <a:lnTo>
                      <a:pt x="174" y="184"/>
                    </a:lnTo>
                    <a:lnTo>
                      <a:pt x="146" y="170"/>
                    </a:lnTo>
                    <a:lnTo>
                      <a:pt x="122" y="156"/>
                    </a:lnTo>
                    <a:lnTo>
                      <a:pt x="100" y="142"/>
                    </a:lnTo>
                    <a:lnTo>
                      <a:pt x="78" y="126"/>
                    </a:lnTo>
                    <a:lnTo>
                      <a:pt x="60" y="108"/>
                    </a:lnTo>
                    <a:lnTo>
                      <a:pt x="42" y="92"/>
                    </a:lnTo>
                    <a:lnTo>
                      <a:pt x="28" y="74"/>
                    </a:lnTo>
                    <a:lnTo>
                      <a:pt x="18" y="56"/>
                    </a:lnTo>
                    <a:lnTo>
                      <a:pt x="8" y="36"/>
                    </a:lnTo>
                    <a:lnTo>
                      <a:pt x="2" y="18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8"/>
                    </a:lnTo>
                    <a:lnTo>
                      <a:pt x="6" y="94"/>
                    </a:lnTo>
                    <a:lnTo>
                      <a:pt x="10" y="142"/>
                    </a:lnTo>
                    <a:lnTo>
                      <a:pt x="18" y="190"/>
                    </a:lnTo>
                    <a:lnTo>
                      <a:pt x="28" y="236"/>
                    </a:lnTo>
                    <a:lnTo>
                      <a:pt x="38" y="282"/>
                    </a:lnTo>
                    <a:lnTo>
                      <a:pt x="54" y="326"/>
                    </a:lnTo>
                    <a:lnTo>
                      <a:pt x="70" y="368"/>
                    </a:lnTo>
                    <a:lnTo>
                      <a:pt x="92" y="408"/>
                    </a:lnTo>
                    <a:lnTo>
                      <a:pt x="116" y="446"/>
                    </a:lnTo>
                    <a:lnTo>
                      <a:pt x="128" y="464"/>
                    </a:lnTo>
                    <a:lnTo>
                      <a:pt x="142" y="480"/>
                    </a:lnTo>
                    <a:lnTo>
                      <a:pt x="158" y="496"/>
                    </a:lnTo>
                    <a:lnTo>
                      <a:pt x="174" y="510"/>
                    </a:lnTo>
                    <a:lnTo>
                      <a:pt x="190" y="522"/>
                    </a:lnTo>
                    <a:lnTo>
                      <a:pt x="208" y="536"/>
                    </a:lnTo>
                    <a:lnTo>
                      <a:pt x="228" y="546"/>
                    </a:lnTo>
                    <a:lnTo>
                      <a:pt x="248" y="556"/>
                    </a:lnTo>
                    <a:lnTo>
                      <a:pt x="268" y="564"/>
                    </a:lnTo>
                    <a:lnTo>
                      <a:pt x="292" y="572"/>
                    </a:lnTo>
                    <a:lnTo>
                      <a:pt x="314" y="578"/>
                    </a:lnTo>
                    <a:lnTo>
                      <a:pt x="340" y="58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0" name="Freeform 725">
                <a:extLst>
                  <a:ext uri="{FF2B5EF4-FFF2-40B4-BE49-F238E27FC236}">
                    <a16:creationId xmlns:a16="http://schemas.microsoft.com/office/drawing/2014/main" id="{34558366-E0BE-438E-889D-F9F7960CF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3440"/>
                <a:ext cx="96" cy="52"/>
              </a:xfrm>
              <a:custGeom>
                <a:avLst/>
                <a:gdLst>
                  <a:gd name="T0" fmla="*/ 0 w 96"/>
                  <a:gd name="T1" fmla="*/ 6 h 52"/>
                  <a:gd name="T2" fmla="*/ 0 w 96"/>
                  <a:gd name="T3" fmla="*/ 6 h 52"/>
                  <a:gd name="T4" fmla="*/ 12 w 96"/>
                  <a:gd name="T5" fmla="*/ 16 h 52"/>
                  <a:gd name="T6" fmla="*/ 36 w 96"/>
                  <a:gd name="T7" fmla="*/ 30 h 52"/>
                  <a:gd name="T8" fmla="*/ 60 w 96"/>
                  <a:gd name="T9" fmla="*/ 44 h 52"/>
                  <a:gd name="T10" fmla="*/ 78 w 96"/>
                  <a:gd name="T11" fmla="*/ 52 h 52"/>
                  <a:gd name="T12" fmla="*/ 78 w 96"/>
                  <a:gd name="T13" fmla="*/ 52 h 52"/>
                  <a:gd name="T14" fmla="*/ 84 w 96"/>
                  <a:gd name="T15" fmla="*/ 52 h 52"/>
                  <a:gd name="T16" fmla="*/ 88 w 96"/>
                  <a:gd name="T17" fmla="*/ 52 h 52"/>
                  <a:gd name="T18" fmla="*/ 92 w 96"/>
                  <a:gd name="T19" fmla="*/ 48 h 52"/>
                  <a:gd name="T20" fmla="*/ 94 w 96"/>
                  <a:gd name="T21" fmla="*/ 44 h 52"/>
                  <a:gd name="T22" fmla="*/ 96 w 96"/>
                  <a:gd name="T23" fmla="*/ 42 h 52"/>
                  <a:gd name="T24" fmla="*/ 96 w 96"/>
                  <a:gd name="T25" fmla="*/ 42 h 52"/>
                  <a:gd name="T26" fmla="*/ 50 w 96"/>
                  <a:gd name="T27" fmla="*/ 0 h 52"/>
                  <a:gd name="T28" fmla="*/ 0 w 96"/>
                  <a:gd name="T29" fmla="*/ 6 h 5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6" h="52">
                    <a:moveTo>
                      <a:pt x="0" y="6"/>
                    </a:moveTo>
                    <a:lnTo>
                      <a:pt x="0" y="6"/>
                    </a:lnTo>
                    <a:lnTo>
                      <a:pt x="12" y="16"/>
                    </a:lnTo>
                    <a:lnTo>
                      <a:pt x="36" y="30"/>
                    </a:lnTo>
                    <a:lnTo>
                      <a:pt x="60" y="44"/>
                    </a:lnTo>
                    <a:lnTo>
                      <a:pt x="78" y="52"/>
                    </a:lnTo>
                    <a:lnTo>
                      <a:pt x="84" y="52"/>
                    </a:lnTo>
                    <a:lnTo>
                      <a:pt x="88" y="52"/>
                    </a:lnTo>
                    <a:lnTo>
                      <a:pt x="92" y="48"/>
                    </a:lnTo>
                    <a:lnTo>
                      <a:pt x="94" y="44"/>
                    </a:lnTo>
                    <a:lnTo>
                      <a:pt x="96" y="42"/>
                    </a:lnTo>
                    <a:lnTo>
                      <a:pt x="50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5003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1" name="Freeform 726">
                <a:extLst>
                  <a:ext uri="{FF2B5EF4-FFF2-40B4-BE49-F238E27FC236}">
                    <a16:creationId xmlns:a16="http://schemas.microsoft.com/office/drawing/2014/main" id="{E49ACE3D-C8A2-49C1-910A-ADCCC6E50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3440"/>
                <a:ext cx="96" cy="52"/>
              </a:xfrm>
              <a:custGeom>
                <a:avLst/>
                <a:gdLst>
                  <a:gd name="T0" fmla="*/ 0 w 96"/>
                  <a:gd name="T1" fmla="*/ 6 h 52"/>
                  <a:gd name="T2" fmla="*/ 0 w 96"/>
                  <a:gd name="T3" fmla="*/ 6 h 52"/>
                  <a:gd name="T4" fmla="*/ 12 w 96"/>
                  <a:gd name="T5" fmla="*/ 16 h 52"/>
                  <a:gd name="T6" fmla="*/ 36 w 96"/>
                  <a:gd name="T7" fmla="*/ 30 h 52"/>
                  <a:gd name="T8" fmla="*/ 60 w 96"/>
                  <a:gd name="T9" fmla="*/ 44 h 52"/>
                  <a:gd name="T10" fmla="*/ 78 w 96"/>
                  <a:gd name="T11" fmla="*/ 52 h 52"/>
                  <a:gd name="T12" fmla="*/ 78 w 96"/>
                  <a:gd name="T13" fmla="*/ 52 h 52"/>
                  <a:gd name="T14" fmla="*/ 84 w 96"/>
                  <a:gd name="T15" fmla="*/ 52 h 52"/>
                  <a:gd name="T16" fmla="*/ 88 w 96"/>
                  <a:gd name="T17" fmla="*/ 52 h 52"/>
                  <a:gd name="T18" fmla="*/ 92 w 96"/>
                  <a:gd name="T19" fmla="*/ 48 h 52"/>
                  <a:gd name="T20" fmla="*/ 94 w 96"/>
                  <a:gd name="T21" fmla="*/ 44 h 52"/>
                  <a:gd name="T22" fmla="*/ 96 w 96"/>
                  <a:gd name="T23" fmla="*/ 42 h 52"/>
                  <a:gd name="T24" fmla="*/ 96 w 96"/>
                  <a:gd name="T25" fmla="*/ 42 h 52"/>
                  <a:gd name="T26" fmla="*/ 50 w 96"/>
                  <a:gd name="T27" fmla="*/ 0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52">
                    <a:moveTo>
                      <a:pt x="0" y="6"/>
                    </a:moveTo>
                    <a:lnTo>
                      <a:pt x="0" y="6"/>
                    </a:lnTo>
                    <a:lnTo>
                      <a:pt x="12" y="16"/>
                    </a:lnTo>
                    <a:lnTo>
                      <a:pt x="36" y="30"/>
                    </a:lnTo>
                    <a:lnTo>
                      <a:pt x="60" y="44"/>
                    </a:lnTo>
                    <a:lnTo>
                      <a:pt x="78" y="52"/>
                    </a:lnTo>
                    <a:lnTo>
                      <a:pt x="84" y="52"/>
                    </a:lnTo>
                    <a:lnTo>
                      <a:pt x="88" y="52"/>
                    </a:lnTo>
                    <a:lnTo>
                      <a:pt x="92" y="48"/>
                    </a:lnTo>
                    <a:lnTo>
                      <a:pt x="94" y="44"/>
                    </a:lnTo>
                    <a:lnTo>
                      <a:pt x="96" y="42"/>
                    </a:lnTo>
                    <a:lnTo>
                      <a:pt x="5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2" name="Freeform 727">
                <a:extLst>
                  <a:ext uri="{FF2B5EF4-FFF2-40B4-BE49-F238E27FC236}">
                    <a16:creationId xmlns:a16="http://schemas.microsoft.com/office/drawing/2014/main" id="{4705AB0C-A182-4E46-9196-276494897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40"/>
                <a:ext cx="756" cy="254"/>
              </a:xfrm>
              <a:custGeom>
                <a:avLst/>
                <a:gdLst>
                  <a:gd name="T0" fmla="*/ 0 w 756"/>
                  <a:gd name="T1" fmla="*/ 0 h 254"/>
                  <a:gd name="T2" fmla="*/ 0 w 756"/>
                  <a:gd name="T3" fmla="*/ 0 h 254"/>
                  <a:gd name="T4" fmla="*/ 4 w 756"/>
                  <a:gd name="T5" fmla="*/ 18 h 254"/>
                  <a:gd name="T6" fmla="*/ 10 w 756"/>
                  <a:gd name="T7" fmla="*/ 36 h 254"/>
                  <a:gd name="T8" fmla="*/ 18 w 756"/>
                  <a:gd name="T9" fmla="*/ 56 h 254"/>
                  <a:gd name="T10" fmla="*/ 30 w 756"/>
                  <a:gd name="T11" fmla="*/ 74 h 254"/>
                  <a:gd name="T12" fmla="*/ 44 w 756"/>
                  <a:gd name="T13" fmla="*/ 90 h 254"/>
                  <a:gd name="T14" fmla="*/ 62 w 756"/>
                  <a:gd name="T15" fmla="*/ 108 h 254"/>
                  <a:gd name="T16" fmla="*/ 80 w 756"/>
                  <a:gd name="T17" fmla="*/ 124 h 254"/>
                  <a:gd name="T18" fmla="*/ 102 w 756"/>
                  <a:gd name="T19" fmla="*/ 140 h 254"/>
                  <a:gd name="T20" fmla="*/ 124 w 756"/>
                  <a:gd name="T21" fmla="*/ 156 h 254"/>
                  <a:gd name="T22" fmla="*/ 150 w 756"/>
                  <a:gd name="T23" fmla="*/ 170 h 254"/>
                  <a:gd name="T24" fmla="*/ 176 w 756"/>
                  <a:gd name="T25" fmla="*/ 184 h 254"/>
                  <a:gd name="T26" fmla="*/ 202 w 756"/>
                  <a:gd name="T27" fmla="*/ 196 h 254"/>
                  <a:gd name="T28" fmla="*/ 232 w 756"/>
                  <a:gd name="T29" fmla="*/ 208 h 254"/>
                  <a:gd name="T30" fmla="*/ 262 w 756"/>
                  <a:gd name="T31" fmla="*/ 218 h 254"/>
                  <a:gd name="T32" fmla="*/ 292 w 756"/>
                  <a:gd name="T33" fmla="*/ 226 h 254"/>
                  <a:gd name="T34" fmla="*/ 322 w 756"/>
                  <a:gd name="T35" fmla="*/ 234 h 254"/>
                  <a:gd name="T36" fmla="*/ 354 w 756"/>
                  <a:gd name="T37" fmla="*/ 242 h 254"/>
                  <a:gd name="T38" fmla="*/ 386 w 756"/>
                  <a:gd name="T39" fmla="*/ 246 h 254"/>
                  <a:gd name="T40" fmla="*/ 418 w 756"/>
                  <a:gd name="T41" fmla="*/ 250 h 254"/>
                  <a:gd name="T42" fmla="*/ 450 w 756"/>
                  <a:gd name="T43" fmla="*/ 252 h 254"/>
                  <a:gd name="T44" fmla="*/ 482 w 756"/>
                  <a:gd name="T45" fmla="*/ 254 h 254"/>
                  <a:gd name="T46" fmla="*/ 512 w 756"/>
                  <a:gd name="T47" fmla="*/ 252 h 254"/>
                  <a:gd name="T48" fmla="*/ 542 w 756"/>
                  <a:gd name="T49" fmla="*/ 250 h 254"/>
                  <a:gd name="T50" fmla="*/ 572 w 756"/>
                  <a:gd name="T51" fmla="*/ 244 h 254"/>
                  <a:gd name="T52" fmla="*/ 600 w 756"/>
                  <a:gd name="T53" fmla="*/ 238 h 254"/>
                  <a:gd name="T54" fmla="*/ 628 w 756"/>
                  <a:gd name="T55" fmla="*/ 230 h 254"/>
                  <a:gd name="T56" fmla="*/ 654 w 756"/>
                  <a:gd name="T57" fmla="*/ 218 h 254"/>
                  <a:gd name="T58" fmla="*/ 678 w 756"/>
                  <a:gd name="T59" fmla="*/ 206 h 254"/>
                  <a:gd name="T60" fmla="*/ 700 w 756"/>
                  <a:gd name="T61" fmla="*/ 190 h 254"/>
                  <a:gd name="T62" fmla="*/ 720 w 756"/>
                  <a:gd name="T63" fmla="*/ 174 h 254"/>
                  <a:gd name="T64" fmla="*/ 738 w 756"/>
                  <a:gd name="T65" fmla="*/ 154 h 254"/>
                  <a:gd name="T66" fmla="*/ 756 w 756"/>
                  <a:gd name="T67" fmla="*/ 132 h 254"/>
                  <a:gd name="T68" fmla="*/ 0 w 756"/>
                  <a:gd name="T69" fmla="*/ 0 h 2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56" h="254">
                    <a:moveTo>
                      <a:pt x="0" y="0"/>
                    </a:moveTo>
                    <a:lnTo>
                      <a:pt x="0" y="0"/>
                    </a:lnTo>
                    <a:lnTo>
                      <a:pt x="4" y="18"/>
                    </a:lnTo>
                    <a:lnTo>
                      <a:pt x="10" y="36"/>
                    </a:lnTo>
                    <a:lnTo>
                      <a:pt x="18" y="56"/>
                    </a:lnTo>
                    <a:lnTo>
                      <a:pt x="30" y="74"/>
                    </a:lnTo>
                    <a:lnTo>
                      <a:pt x="44" y="90"/>
                    </a:lnTo>
                    <a:lnTo>
                      <a:pt x="62" y="108"/>
                    </a:lnTo>
                    <a:lnTo>
                      <a:pt x="80" y="124"/>
                    </a:lnTo>
                    <a:lnTo>
                      <a:pt x="102" y="140"/>
                    </a:lnTo>
                    <a:lnTo>
                      <a:pt x="124" y="156"/>
                    </a:lnTo>
                    <a:lnTo>
                      <a:pt x="150" y="170"/>
                    </a:lnTo>
                    <a:lnTo>
                      <a:pt x="176" y="184"/>
                    </a:lnTo>
                    <a:lnTo>
                      <a:pt x="202" y="196"/>
                    </a:lnTo>
                    <a:lnTo>
                      <a:pt x="232" y="208"/>
                    </a:lnTo>
                    <a:lnTo>
                      <a:pt x="262" y="218"/>
                    </a:lnTo>
                    <a:lnTo>
                      <a:pt x="292" y="226"/>
                    </a:lnTo>
                    <a:lnTo>
                      <a:pt x="322" y="234"/>
                    </a:lnTo>
                    <a:lnTo>
                      <a:pt x="354" y="242"/>
                    </a:lnTo>
                    <a:lnTo>
                      <a:pt x="386" y="246"/>
                    </a:lnTo>
                    <a:lnTo>
                      <a:pt x="418" y="250"/>
                    </a:lnTo>
                    <a:lnTo>
                      <a:pt x="450" y="252"/>
                    </a:lnTo>
                    <a:lnTo>
                      <a:pt x="482" y="254"/>
                    </a:lnTo>
                    <a:lnTo>
                      <a:pt x="512" y="252"/>
                    </a:lnTo>
                    <a:lnTo>
                      <a:pt x="542" y="250"/>
                    </a:lnTo>
                    <a:lnTo>
                      <a:pt x="572" y="244"/>
                    </a:lnTo>
                    <a:lnTo>
                      <a:pt x="600" y="238"/>
                    </a:lnTo>
                    <a:lnTo>
                      <a:pt x="628" y="230"/>
                    </a:lnTo>
                    <a:lnTo>
                      <a:pt x="654" y="218"/>
                    </a:lnTo>
                    <a:lnTo>
                      <a:pt x="678" y="206"/>
                    </a:lnTo>
                    <a:lnTo>
                      <a:pt x="700" y="190"/>
                    </a:lnTo>
                    <a:lnTo>
                      <a:pt x="720" y="174"/>
                    </a:lnTo>
                    <a:lnTo>
                      <a:pt x="738" y="154"/>
                    </a:lnTo>
                    <a:lnTo>
                      <a:pt x="756" y="132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3" name="Freeform 728">
                <a:extLst>
                  <a:ext uri="{FF2B5EF4-FFF2-40B4-BE49-F238E27FC236}">
                    <a16:creationId xmlns:a16="http://schemas.microsoft.com/office/drawing/2014/main" id="{848CB4A0-9A66-4E01-822A-8C1C065AEC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40" y="2468"/>
                <a:ext cx="356" cy="136"/>
              </a:xfrm>
              <a:custGeom>
                <a:avLst/>
                <a:gdLst>
                  <a:gd name="T0" fmla="*/ 18 w 356"/>
                  <a:gd name="T1" fmla="*/ 66 h 136"/>
                  <a:gd name="T2" fmla="*/ 306 w 356"/>
                  <a:gd name="T3" fmla="*/ 26 h 136"/>
                  <a:gd name="T4" fmla="*/ 266 w 356"/>
                  <a:gd name="T5" fmla="*/ 32 h 136"/>
                  <a:gd name="T6" fmla="*/ 254 w 356"/>
                  <a:gd name="T7" fmla="*/ 18 h 136"/>
                  <a:gd name="T8" fmla="*/ 222 w 356"/>
                  <a:gd name="T9" fmla="*/ 14 h 136"/>
                  <a:gd name="T10" fmla="*/ 196 w 356"/>
                  <a:gd name="T11" fmla="*/ 4 h 136"/>
                  <a:gd name="T12" fmla="*/ 168 w 356"/>
                  <a:gd name="T13" fmla="*/ 6 h 136"/>
                  <a:gd name="T14" fmla="*/ 148 w 356"/>
                  <a:gd name="T15" fmla="*/ 36 h 136"/>
                  <a:gd name="T16" fmla="*/ 132 w 356"/>
                  <a:gd name="T17" fmla="*/ 14 h 136"/>
                  <a:gd name="T18" fmla="*/ 100 w 356"/>
                  <a:gd name="T19" fmla="*/ 24 h 136"/>
                  <a:gd name="T20" fmla="*/ 66 w 356"/>
                  <a:gd name="T21" fmla="*/ 40 h 136"/>
                  <a:gd name="T22" fmla="*/ 40 w 356"/>
                  <a:gd name="T23" fmla="*/ 74 h 136"/>
                  <a:gd name="T24" fmla="*/ 26 w 356"/>
                  <a:gd name="T25" fmla="*/ 88 h 136"/>
                  <a:gd name="T26" fmla="*/ 14 w 356"/>
                  <a:gd name="T27" fmla="*/ 74 h 136"/>
                  <a:gd name="T28" fmla="*/ 0 w 356"/>
                  <a:gd name="T29" fmla="*/ 106 h 136"/>
                  <a:gd name="T30" fmla="*/ 12 w 356"/>
                  <a:gd name="T31" fmla="*/ 112 h 136"/>
                  <a:gd name="T32" fmla="*/ 48 w 356"/>
                  <a:gd name="T33" fmla="*/ 110 h 136"/>
                  <a:gd name="T34" fmla="*/ 68 w 356"/>
                  <a:gd name="T35" fmla="*/ 126 h 136"/>
                  <a:gd name="T36" fmla="*/ 100 w 356"/>
                  <a:gd name="T37" fmla="*/ 116 h 136"/>
                  <a:gd name="T38" fmla="*/ 108 w 356"/>
                  <a:gd name="T39" fmla="*/ 96 h 136"/>
                  <a:gd name="T40" fmla="*/ 116 w 356"/>
                  <a:gd name="T41" fmla="*/ 128 h 136"/>
                  <a:gd name="T42" fmla="*/ 150 w 356"/>
                  <a:gd name="T43" fmla="*/ 128 h 136"/>
                  <a:gd name="T44" fmla="*/ 162 w 356"/>
                  <a:gd name="T45" fmla="*/ 126 h 136"/>
                  <a:gd name="T46" fmla="*/ 188 w 356"/>
                  <a:gd name="T47" fmla="*/ 132 h 136"/>
                  <a:gd name="T48" fmla="*/ 208 w 356"/>
                  <a:gd name="T49" fmla="*/ 128 h 136"/>
                  <a:gd name="T50" fmla="*/ 232 w 356"/>
                  <a:gd name="T51" fmla="*/ 136 h 136"/>
                  <a:gd name="T52" fmla="*/ 260 w 356"/>
                  <a:gd name="T53" fmla="*/ 124 h 136"/>
                  <a:gd name="T54" fmla="*/ 292 w 356"/>
                  <a:gd name="T55" fmla="*/ 120 h 136"/>
                  <a:gd name="T56" fmla="*/ 320 w 356"/>
                  <a:gd name="T57" fmla="*/ 110 h 136"/>
                  <a:gd name="T58" fmla="*/ 350 w 356"/>
                  <a:gd name="T59" fmla="*/ 96 h 136"/>
                  <a:gd name="T60" fmla="*/ 352 w 356"/>
                  <a:gd name="T61" fmla="*/ 66 h 136"/>
                  <a:gd name="T62" fmla="*/ 182 w 356"/>
                  <a:gd name="T63" fmla="*/ 80 h 136"/>
                  <a:gd name="T64" fmla="*/ 154 w 356"/>
                  <a:gd name="T65" fmla="*/ 64 h 136"/>
                  <a:gd name="T66" fmla="*/ 134 w 356"/>
                  <a:gd name="T67" fmla="*/ 94 h 136"/>
                  <a:gd name="T68" fmla="*/ 122 w 356"/>
                  <a:gd name="T69" fmla="*/ 74 h 136"/>
                  <a:gd name="T70" fmla="*/ 70 w 356"/>
                  <a:gd name="T71" fmla="*/ 86 h 136"/>
                  <a:gd name="T72" fmla="*/ 68 w 356"/>
                  <a:gd name="T73" fmla="*/ 74 h 136"/>
                  <a:gd name="T74" fmla="*/ 86 w 356"/>
                  <a:gd name="T75" fmla="*/ 66 h 136"/>
                  <a:gd name="T76" fmla="*/ 114 w 356"/>
                  <a:gd name="T77" fmla="*/ 58 h 136"/>
                  <a:gd name="T78" fmla="*/ 122 w 356"/>
                  <a:gd name="T79" fmla="*/ 42 h 136"/>
                  <a:gd name="T80" fmla="*/ 152 w 356"/>
                  <a:gd name="T81" fmla="*/ 64 h 136"/>
                  <a:gd name="T82" fmla="*/ 176 w 356"/>
                  <a:gd name="T83" fmla="*/ 38 h 136"/>
                  <a:gd name="T84" fmla="*/ 186 w 356"/>
                  <a:gd name="T85" fmla="*/ 48 h 136"/>
                  <a:gd name="T86" fmla="*/ 192 w 356"/>
                  <a:gd name="T87" fmla="*/ 64 h 136"/>
                  <a:gd name="T88" fmla="*/ 228 w 356"/>
                  <a:gd name="T89" fmla="*/ 66 h 136"/>
                  <a:gd name="T90" fmla="*/ 228 w 356"/>
                  <a:gd name="T91" fmla="*/ 104 h 136"/>
                  <a:gd name="T92" fmla="*/ 224 w 356"/>
                  <a:gd name="T93" fmla="*/ 76 h 136"/>
                  <a:gd name="T94" fmla="*/ 222 w 356"/>
                  <a:gd name="T95" fmla="*/ 50 h 136"/>
                  <a:gd name="T96" fmla="*/ 238 w 356"/>
                  <a:gd name="T97" fmla="*/ 54 h 136"/>
                  <a:gd name="T98" fmla="*/ 324 w 356"/>
                  <a:gd name="T99" fmla="*/ 84 h 136"/>
                  <a:gd name="T100" fmla="*/ 298 w 356"/>
                  <a:gd name="T101" fmla="*/ 66 h 136"/>
                  <a:gd name="T102" fmla="*/ 274 w 356"/>
                  <a:gd name="T103" fmla="*/ 80 h 136"/>
                  <a:gd name="T104" fmla="*/ 276 w 356"/>
                  <a:gd name="T105" fmla="*/ 98 h 136"/>
                  <a:gd name="T106" fmla="*/ 262 w 356"/>
                  <a:gd name="T107" fmla="*/ 64 h 136"/>
                  <a:gd name="T108" fmla="*/ 294 w 356"/>
                  <a:gd name="T109" fmla="*/ 60 h 136"/>
                  <a:gd name="T110" fmla="*/ 328 w 356"/>
                  <a:gd name="T111" fmla="*/ 82 h 1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356" h="136">
                    <a:moveTo>
                      <a:pt x="18" y="66"/>
                    </a:moveTo>
                    <a:lnTo>
                      <a:pt x="18" y="66"/>
                    </a:lnTo>
                    <a:lnTo>
                      <a:pt x="16" y="70"/>
                    </a:lnTo>
                    <a:lnTo>
                      <a:pt x="18" y="66"/>
                    </a:lnTo>
                    <a:close/>
                    <a:moveTo>
                      <a:pt x="322" y="36"/>
                    </a:moveTo>
                    <a:lnTo>
                      <a:pt x="316" y="32"/>
                    </a:lnTo>
                    <a:lnTo>
                      <a:pt x="306" y="26"/>
                    </a:lnTo>
                    <a:lnTo>
                      <a:pt x="298" y="22"/>
                    </a:lnTo>
                    <a:lnTo>
                      <a:pt x="292" y="22"/>
                    </a:lnTo>
                    <a:lnTo>
                      <a:pt x="286" y="22"/>
                    </a:lnTo>
                    <a:lnTo>
                      <a:pt x="274" y="26"/>
                    </a:lnTo>
                    <a:lnTo>
                      <a:pt x="266" y="32"/>
                    </a:lnTo>
                    <a:lnTo>
                      <a:pt x="260" y="36"/>
                    </a:lnTo>
                    <a:lnTo>
                      <a:pt x="258" y="34"/>
                    </a:lnTo>
                    <a:lnTo>
                      <a:pt x="256" y="24"/>
                    </a:lnTo>
                    <a:lnTo>
                      <a:pt x="254" y="18"/>
                    </a:lnTo>
                    <a:lnTo>
                      <a:pt x="248" y="14"/>
                    </a:lnTo>
                    <a:lnTo>
                      <a:pt x="240" y="12"/>
                    </a:lnTo>
                    <a:lnTo>
                      <a:pt x="230" y="12"/>
                    </a:lnTo>
                    <a:lnTo>
                      <a:pt x="222" y="14"/>
                    </a:lnTo>
                    <a:lnTo>
                      <a:pt x="216" y="18"/>
                    </a:lnTo>
                    <a:lnTo>
                      <a:pt x="208" y="26"/>
                    </a:lnTo>
                    <a:lnTo>
                      <a:pt x="204" y="18"/>
                    </a:lnTo>
                    <a:lnTo>
                      <a:pt x="200" y="8"/>
                    </a:lnTo>
                    <a:lnTo>
                      <a:pt x="196" y="4"/>
                    </a:lnTo>
                    <a:lnTo>
                      <a:pt x="192" y="2"/>
                    </a:lnTo>
                    <a:lnTo>
                      <a:pt x="186" y="0"/>
                    </a:lnTo>
                    <a:lnTo>
                      <a:pt x="180" y="0"/>
                    </a:lnTo>
                    <a:lnTo>
                      <a:pt x="172" y="2"/>
                    </a:lnTo>
                    <a:lnTo>
                      <a:pt x="168" y="6"/>
                    </a:lnTo>
                    <a:lnTo>
                      <a:pt x="158" y="12"/>
                    </a:lnTo>
                    <a:lnTo>
                      <a:pt x="154" y="22"/>
                    </a:lnTo>
                    <a:lnTo>
                      <a:pt x="150" y="30"/>
                    </a:lnTo>
                    <a:lnTo>
                      <a:pt x="148" y="36"/>
                    </a:lnTo>
                    <a:lnTo>
                      <a:pt x="148" y="34"/>
                    </a:lnTo>
                    <a:lnTo>
                      <a:pt x="144" y="28"/>
                    </a:lnTo>
                    <a:lnTo>
                      <a:pt x="140" y="20"/>
                    </a:lnTo>
                    <a:lnTo>
                      <a:pt x="136" y="16"/>
                    </a:lnTo>
                    <a:lnTo>
                      <a:pt x="132" y="14"/>
                    </a:lnTo>
                    <a:lnTo>
                      <a:pt x="126" y="12"/>
                    </a:lnTo>
                    <a:lnTo>
                      <a:pt x="120" y="12"/>
                    </a:lnTo>
                    <a:lnTo>
                      <a:pt x="112" y="14"/>
                    </a:lnTo>
                    <a:lnTo>
                      <a:pt x="108" y="16"/>
                    </a:lnTo>
                    <a:lnTo>
                      <a:pt x="100" y="24"/>
                    </a:lnTo>
                    <a:lnTo>
                      <a:pt x="96" y="32"/>
                    </a:lnTo>
                    <a:lnTo>
                      <a:pt x="94" y="40"/>
                    </a:lnTo>
                    <a:lnTo>
                      <a:pt x="86" y="38"/>
                    </a:lnTo>
                    <a:lnTo>
                      <a:pt x="76" y="38"/>
                    </a:lnTo>
                    <a:lnTo>
                      <a:pt x="66" y="40"/>
                    </a:lnTo>
                    <a:lnTo>
                      <a:pt x="60" y="44"/>
                    </a:lnTo>
                    <a:lnTo>
                      <a:pt x="54" y="48"/>
                    </a:lnTo>
                    <a:lnTo>
                      <a:pt x="48" y="56"/>
                    </a:lnTo>
                    <a:lnTo>
                      <a:pt x="44" y="62"/>
                    </a:lnTo>
                    <a:lnTo>
                      <a:pt x="40" y="74"/>
                    </a:lnTo>
                    <a:lnTo>
                      <a:pt x="38" y="84"/>
                    </a:lnTo>
                    <a:lnTo>
                      <a:pt x="32" y="90"/>
                    </a:lnTo>
                    <a:lnTo>
                      <a:pt x="28" y="90"/>
                    </a:lnTo>
                    <a:lnTo>
                      <a:pt x="26" y="88"/>
                    </a:lnTo>
                    <a:lnTo>
                      <a:pt x="18" y="84"/>
                    </a:lnTo>
                    <a:lnTo>
                      <a:pt x="16" y="82"/>
                    </a:lnTo>
                    <a:lnTo>
                      <a:pt x="14" y="78"/>
                    </a:lnTo>
                    <a:lnTo>
                      <a:pt x="14" y="74"/>
                    </a:lnTo>
                    <a:lnTo>
                      <a:pt x="16" y="70"/>
                    </a:lnTo>
                    <a:lnTo>
                      <a:pt x="6" y="90"/>
                    </a:lnTo>
                    <a:lnTo>
                      <a:pt x="0" y="104"/>
                    </a:lnTo>
                    <a:lnTo>
                      <a:pt x="0" y="106"/>
                    </a:lnTo>
                    <a:lnTo>
                      <a:pt x="6" y="108"/>
                    </a:lnTo>
                    <a:lnTo>
                      <a:pt x="12" y="112"/>
                    </a:lnTo>
                    <a:lnTo>
                      <a:pt x="18" y="114"/>
                    </a:lnTo>
                    <a:lnTo>
                      <a:pt x="26" y="118"/>
                    </a:lnTo>
                    <a:lnTo>
                      <a:pt x="34" y="116"/>
                    </a:lnTo>
                    <a:lnTo>
                      <a:pt x="46" y="112"/>
                    </a:lnTo>
                    <a:lnTo>
                      <a:pt x="48" y="110"/>
                    </a:lnTo>
                    <a:lnTo>
                      <a:pt x="50" y="112"/>
                    </a:lnTo>
                    <a:lnTo>
                      <a:pt x="52" y="116"/>
                    </a:lnTo>
                    <a:lnTo>
                      <a:pt x="58" y="122"/>
                    </a:lnTo>
                    <a:lnTo>
                      <a:pt x="68" y="126"/>
                    </a:lnTo>
                    <a:lnTo>
                      <a:pt x="74" y="128"/>
                    </a:lnTo>
                    <a:lnTo>
                      <a:pt x="80" y="128"/>
                    </a:lnTo>
                    <a:lnTo>
                      <a:pt x="86" y="126"/>
                    </a:lnTo>
                    <a:lnTo>
                      <a:pt x="92" y="122"/>
                    </a:lnTo>
                    <a:lnTo>
                      <a:pt x="100" y="116"/>
                    </a:lnTo>
                    <a:lnTo>
                      <a:pt x="104" y="108"/>
                    </a:lnTo>
                    <a:lnTo>
                      <a:pt x="106" y="100"/>
                    </a:lnTo>
                    <a:lnTo>
                      <a:pt x="108" y="96"/>
                    </a:lnTo>
                    <a:lnTo>
                      <a:pt x="108" y="106"/>
                    </a:lnTo>
                    <a:lnTo>
                      <a:pt x="110" y="114"/>
                    </a:lnTo>
                    <a:lnTo>
                      <a:pt x="114" y="122"/>
                    </a:lnTo>
                    <a:lnTo>
                      <a:pt x="116" y="128"/>
                    </a:lnTo>
                    <a:lnTo>
                      <a:pt x="122" y="130"/>
                    </a:lnTo>
                    <a:lnTo>
                      <a:pt x="126" y="134"/>
                    </a:lnTo>
                    <a:lnTo>
                      <a:pt x="134" y="134"/>
                    </a:lnTo>
                    <a:lnTo>
                      <a:pt x="142" y="132"/>
                    </a:lnTo>
                    <a:lnTo>
                      <a:pt x="150" y="128"/>
                    </a:lnTo>
                    <a:lnTo>
                      <a:pt x="154" y="122"/>
                    </a:lnTo>
                    <a:lnTo>
                      <a:pt x="158" y="116"/>
                    </a:lnTo>
                    <a:lnTo>
                      <a:pt x="158" y="120"/>
                    </a:lnTo>
                    <a:lnTo>
                      <a:pt x="162" y="126"/>
                    </a:lnTo>
                    <a:lnTo>
                      <a:pt x="168" y="130"/>
                    </a:lnTo>
                    <a:lnTo>
                      <a:pt x="172" y="132"/>
                    </a:lnTo>
                    <a:lnTo>
                      <a:pt x="178" y="134"/>
                    </a:lnTo>
                    <a:lnTo>
                      <a:pt x="182" y="132"/>
                    </a:lnTo>
                    <a:lnTo>
                      <a:pt x="188" y="132"/>
                    </a:lnTo>
                    <a:lnTo>
                      <a:pt x="194" y="126"/>
                    </a:lnTo>
                    <a:lnTo>
                      <a:pt x="200" y="118"/>
                    </a:lnTo>
                    <a:lnTo>
                      <a:pt x="202" y="110"/>
                    </a:lnTo>
                    <a:lnTo>
                      <a:pt x="206" y="122"/>
                    </a:lnTo>
                    <a:lnTo>
                      <a:pt x="208" y="128"/>
                    </a:lnTo>
                    <a:lnTo>
                      <a:pt x="214" y="132"/>
                    </a:lnTo>
                    <a:lnTo>
                      <a:pt x="220" y="136"/>
                    </a:lnTo>
                    <a:lnTo>
                      <a:pt x="226" y="136"/>
                    </a:lnTo>
                    <a:lnTo>
                      <a:pt x="232" y="136"/>
                    </a:lnTo>
                    <a:lnTo>
                      <a:pt x="240" y="134"/>
                    </a:lnTo>
                    <a:lnTo>
                      <a:pt x="246" y="130"/>
                    </a:lnTo>
                    <a:lnTo>
                      <a:pt x="250" y="124"/>
                    </a:lnTo>
                    <a:lnTo>
                      <a:pt x="252" y="118"/>
                    </a:lnTo>
                    <a:lnTo>
                      <a:pt x="260" y="124"/>
                    </a:lnTo>
                    <a:lnTo>
                      <a:pt x="270" y="126"/>
                    </a:lnTo>
                    <a:lnTo>
                      <a:pt x="276" y="126"/>
                    </a:lnTo>
                    <a:lnTo>
                      <a:pt x="282" y="124"/>
                    </a:lnTo>
                    <a:lnTo>
                      <a:pt x="292" y="120"/>
                    </a:lnTo>
                    <a:lnTo>
                      <a:pt x="298" y="114"/>
                    </a:lnTo>
                    <a:lnTo>
                      <a:pt x="302" y="108"/>
                    </a:lnTo>
                    <a:lnTo>
                      <a:pt x="302" y="100"/>
                    </a:lnTo>
                    <a:lnTo>
                      <a:pt x="310" y="106"/>
                    </a:lnTo>
                    <a:lnTo>
                      <a:pt x="320" y="110"/>
                    </a:lnTo>
                    <a:lnTo>
                      <a:pt x="326" y="110"/>
                    </a:lnTo>
                    <a:lnTo>
                      <a:pt x="332" y="110"/>
                    </a:lnTo>
                    <a:lnTo>
                      <a:pt x="338" y="106"/>
                    </a:lnTo>
                    <a:lnTo>
                      <a:pt x="344" y="102"/>
                    </a:lnTo>
                    <a:lnTo>
                      <a:pt x="350" y="96"/>
                    </a:lnTo>
                    <a:lnTo>
                      <a:pt x="354" y="90"/>
                    </a:lnTo>
                    <a:lnTo>
                      <a:pt x="356" y="84"/>
                    </a:lnTo>
                    <a:lnTo>
                      <a:pt x="356" y="78"/>
                    </a:lnTo>
                    <a:lnTo>
                      <a:pt x="356" y="72"/>
                    </a:lnTo>
                    <a:lnTo>
                      <a:pt x="352" y="66"/>
                    </a:lnTo>
                    <a:lnTo>
                      <a:pt x="344" y="54"/>
                    </a:lnTo>
                    <a:lnTo>
                      <a:pt x="334" y="46"/>
                    </a:lnTo>
                    <a:lnTo>
                      <a:pt x="322" y="36"/>
                    </a:lnTo>
                    <a:close/>
                    <a:moveTo>
                      <a:pt x="182" y="80"/>
                    </a:moveTo>
                    <a:lnTo>
                      <a:pt x="182" y="80"/>
                    </a:lnTo>
                    <a:lnTo>
                      <a:pt x="178" y="74"/>
                    </a:lnTo>
                    <a:lnTo>
                      <a:pt x="170" y="68"/>
                    </a:lnTo>
                    <a:lnTo>
                      <a:pt x="164" y="66"/>
                    </a:lnTo>
                    <a:lnTo>
                      <a:pt x="158" y="64"/>
                    </a:lnTo>
                    <a:lnTo>
                      <a:pt x="154" y="64"/>
                    </a:lnTo>
                    <a:lnTo>
                      <a:pt x="150" y="66"/>
                    </a:lnTo>
                    <a:lnTo>
                      <a:pt x="142" y="72"/>
                    </a:lnTo>
                    <a:lnTo>
                      <a:pt x="138" y="78"/>
                    </a:lnTo>
                    <a:lnTo>
                      <a:pt x="136" y="86"/>
                    </a:lnTo>
                    <a:lnTo>
                      <a:pt x="134" y="94"/>
                    </a:lnTo>
                    <a:lnTo>
                      <a:pt x="134" y="96"/>
                    </a:lnTo>
                    <a:lnTo>
                      <a:pt x="132" y="88"/>
                    </a:lnTo>
                    <a:lnTo>
                      <a:pt x="128" y="80"/>
                    </a:lnTo>
                    <a:lnTo>
                      <a:pt x="122" y="74"/>
                    </a:lnTo>
                    <a:lnTo>
                      <a:pt x="112" y="70"/>
                    </a:lnTo>
                    <a:lnTo>
                      <a:pt x="102" y="70"/>
                    </a:lnTo>
                    <a:lnTo>
                      <a:pt x="94" y="72"/>
                    </a:lnTo>
                    <a:lnTo>
                      <a:pt x="80" y="78"/>
                    </a:lnTo>
                    <a:lnTo>
                      <a:pt x="70" y="86"/>
                    </a:lnTo>
                    <a:lnTo>
                      <a:pt x="66" y="88"/>
                    </a:lnTo>
                    <a:lnTo>
                      <a:pt x="64" y="88"/>
                    </a:lnTo>
                    <a:lnTo>
                      <a:pt x="66" y="82"/>
                    </a:lnTo>
                    <a:lnTo>
                      <a:pt x="68" y="74"/>
                    </a:lnTo>
                    <a:lnTo>
                      <a:pt x="72" y="68"/>
                    </a:lnTo>
                    <a:lnTo>
                      <a:pt x="76" y="64"/>
                    </a:lnTo>
                    <a:lnTo>
                      <a:pt x="80" y="64"/>
                    </a:lnTo>
                    <a:lnTo>
                      <a:pt x="86" y="66"/>
                    </a:lnTo>
                    <a:lnTo>
                      <a:pt x="96" y="68"/>
                    </a:lnTo>
                    <a:lnTo>
                      <a:pt x="100" y="68"/>
                    </a:lnTo>
                    <a:lnTo>
                      <a:pt x="106" y="66"/>
                    </a:lnTo>
                    <a:lnTo>
                      <a:pt x="112" y="62"/>
                    </a:lnTo>
                    <a:lnTo>
                      <a:pt x="114" y="58"/>
                    </a:lnTo>
                    <a:lnTo>
                      <a:pt x="118" y="48"/>
                    </a:lnTo>
                    <a:lnTo>
                      <a:pt x="122" y="40"/>
                    </a:lnTo>
                    <a:lnTo>
                      <a:pt x="122" y="42"/>
                    </a:lnTo>
                    <a:lnTo>
                      <a:pt x="124" y="50"/>
                    </a:lnTo>
                    <a:lnTo>
                      <a:pt x="128" y="58"/>
                    </a:lnTo>
                    <a:lnTo>
                      <a:pt x="132" y="62"/>
                    </a:lnTo>
                    <a:lnTo>
                      <a:pt x="138" y="64"/>
                    </a:lnTo>
                    <a:lnTo>
                      <a:pt x="144" y="66"/>
                    </a:lnTo>
                    <a:lnTo>
                      <a:pt x="152" y="64"/>
                    </a:lnTo>
                    <a:lnTo>
                      <a:pt x="162" y="60"/>
                    </a:lnTo>
                    <a:lnTo>
                      <a:pt x="168" y="54"/>
                    </a:lnTo>
                    <a:lnTo>
                      <a:pt x="172" y="46"/>
                    </a:lnTo>
                    <a:lnTo>
                      <a:pt x="176" y="38"/>
                    </a:lnTo>
                    <a:lnTo>
                      <a:pt x="178" y="32"/>
                    </a:lnTo>
                    <a:lnTo>
                      <a:pt x="180" y="28"/>
                    </a:lnTo>
                    <a:lnTo>
                      <a:pt x="182" y="36"/>
                    </a:lnTo>
                    <a:lnTo>
                      <a:pt x="186" y="48"/>
                    </a:lnTo>
                    <a:lnTo>
                      <a:pt x="190" y="54"/>
                    </a:lnTo>
                    <a:lnTo>
                      <a:pt x="194" y="58"/>
                    </a:lnTo>
                    <a:lnTo>
                      <a:pt x="196" y="60"/>
                    </a:lnTo>
                    <a:lnTo>
                      <a:pt x="192" y="64"/>
                    </a:lnTo>
                    <a:lnTo>
                      <a:pt x="186" y="68"/>
                    </a:lnTo>
                    <a:lnTo>
                      <a:pt x="182" y="80"/>
                    </a:lnTo>
                    <a:close/>
                    <a:moveTo>
                      <a:pt x="232" y="58"/>
                    </a:moveTo>
                    <a:lnTo>
                      <a:pt x="232" y="58"/>
                    </a:lnTo>
                    <a:lnTo>
                      <a:pt x="228" y="66"/>
                    </a:lnTo>
                    <a:lnTo>
                      <a:pt x="226" y="74"/>
                    </a:lnTo>
                    <a:lnTo>
                      <a:pt x="228" y="90"/>
                    </a:lnTo>
                    <a:lnTo>
                      <a:pt x="228" y="104"/>
                    </a:lnTo>
                    <a:lnTo>
                      <a:pt x="228" y="96"/>
                    </a:lnTo>
                    <a:lnTo>
                      <a:pt x="226" y="86"/>
                    </a:lnTo>
                    <a:lnTo>
                      <a:pt x="224" y="76"/>
                    </a:lnTo>
                    <a:lnTo>
                      <a:pt x="220" y="68"/>
                    </a:lnTo>
                    <a:lnTo>
                      <a:pt x="216" y="64"/>
                    </a:lnTo>
                    <a:lnTo>
                      <a:pt x="212" y="62"/>
                    </a:lnTo>
                    <a:lnTo>
                      <a:pt x="218" y="56"/>
                    </a:lnTo>
                    <a:lnTo>
                      <a:pt x="222" y="50"/>
                    </a:lnTo>
                    <a:lnTo>
                      <a:pt x="228" y="44"/>
                    </a:lnTo>
                    <a:lnTo>
                      <a:pt x="232" y="40"/>
                    </a:lnTo>
                    <a:lnTo>
                      <a:pt x="234" y="46"/>
                    </a:lnTo>
                    <a:lnTo>
                      <a:pt x="238" y="54"/>
                    </a:lnTo>
                    <a:lnTo>
                      <a:pt x="232" y="58"/>
                    </a:lnTo>
                    <a:close/>
                    <a:moveTo>
                      <a:pt x="328" y="82"/>
                    </a:moveTo>
                    <a:lnTo>
                      <a:pt x="328" y="82"/>
                    </a:lnTo>
                    <a:lnTo>
                      <a:pt x="324" y="84"/>
                    </a:lnTo>
                    <a:lnTo>
                      <a:pt x="318" y="78"/>
                    </a:lnTo>
                    <a:lnTo>
                      <a:pt x="312" y="72"/>
                    </a:lnTo>
                    <a:lnTo>
                      <a:pt x="306" y="68"/>
                    </a:lnTo>
                    <a:lnTo>
                      <a:pt x="298" y="66"/>
                    </a:lnTo>
                    <a:lnTo>
                      <a:pt x="288" y="66"/>
                    </a:lnTo>
                    <a:lnTo>
                      <a:pt x="280" y="70"/>
                    </a:lnTo>
                    <a:lnTo>
                      <a:pt x="276" y="76"/>
                    </a:lnTo>
                    <a:lnTo>
                      <a:pt x="274" y="80"/>
                    </a:lnTo>
                    <a:lnTo>
                      <a:pt x="274" y="84"/>
                    </a:lnTo>
                    <a:lnTo>
                      <a:pt x="276" y="94"/>
                    </a:lnTo>
                    <a:lnTo>
                      <a:pt x="276" y="98"/>
                    </a:lnTo>
                    <a:lnTo>
                      <a:pt x="272" y="92"/>
                    </a:lnTo>
                    <a:lnTo>
                      <a:pt x="268" y="86"/>
                    </a:lnTo>
                    <a:lnTo>
                      <a:pt x="266" y="74"/>
                    </a:lnTo>
                    <a:lnTo>
                      <a:pt x="262" y="64"/>
                    </a:lnTo>
                    <a:lnTo>
                      <a:pt x="268" y="62"/>
                    </a:lnTo>
                    <a:lnTo>
                      <a:pt x="274" y="60"/>
                    </a:lnTo>
                    <a:lnTo>
                      <a:pt x="284" y="54"/>
                    </a:lnTo>
                    <a:lnTo>
                      <a:pt x="286" y="58"/>
                    </a:lnTo>
                    <a:lnTo>
                      <a:pt x="294" y="60"/>
                    </a:lnTo>
                    <a:lnTo>
                      <a:pt x="308" y="68"/>
                    </a:lnTo>
                    <a:lnTo>
                      <a:pt x="322" y="74"/>
                    </a:lnTo>
                    <a:lnTo>
                      <a:pt x="328" y="76"/>
                    </a:lnTo>
                    <a:lnTo>
                      <a:pt x="330" y="80"/>
                    </a:lnTo>
                    <a:lnTo>
                      <a:pt x="328" y="82"/>
                    </a:lnTo>
                    <a:close/>
                  </a:path>
                </a:pathLst>
              </a:custGeom>
              <a:solidFill>
                <a:srgbClr val="DCB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4" name="Freeform 729">
                <a:extLst>
                  <a:ext uri="{FF2B5EF4-FFF2-40B4-BE49-F238E27FC236}">
                    <a16:creationId xmlns:a16="http://schemas.microsoft.com/office/drawing/2014/main" id="{462DBCD1-8727-4663-B839-FA1D87CDC8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86" y="2594"/>
                <a:ext cx="502" cy="192"/>
              </a:xfrm>
              <a:custGeom>
                <a:avLst/>
                <a:gdLst>
                  <a:gd name="T0" fmla="*/ 494 w 502"/>
                  <a:gd name="T1" fmla="*/ 74 h 192"/>
                  <a:gd name="T2" fmla="*/ 438 w 502"/>
                  <a:gd name="T3" fmla="*/ 44 h 192"/>
                  <a:gd name="T4" fmla="*/ 430 w 502"/>
                  <a:gd name="T5" fmla="*/ 20 h 192"/>
                  <a:gd name="T6" fmla="*/ 384 w 502"/>
                  <a:gd name="T7" fmla="*/ 32 h 192"/>
                  <a:gd name="T8" fmla="*/ 376 w 502"/>
                  <a:gd name="T9" fmla="*/ 10 h 192"/>
                  <a:gd name="T10" fmla="*/ 324 w 502"/>
                  <a:gd name="T11" fmla="*/ 22 h 192"/>
                  <a:gd name="T12" fmla="*/ 316 w 502"/>
                  <a:gd name="T13" fmla="*/ 74 h 192"/>
                  <a:gd name="T14" fmla="*/ 298 w 502"/>
                  <a:gd name="T15" fmla="*/ 14 h 192"/>
                  <a:gd name="T16" fmla="*/ 262 w 502"/>
                  <a:gd name="T17" fmla="*/ 24 h 192"/>
                  <a:gd name="T18" fmla="*/ 242 w 502"/>
                  <a:gd name="T19" fmla="*/ 4 h 192"/>
                  <a:gd name="T20" fmla="*/ 210 w 502"/>
                  <a:gd name="T21" fmla="*/ 32 h 192"/>
                  <a:gd name="T22" fmla="*/ 188 w 502"/>
                  <a:gd name="T23" fmla="*/ 8 h 192"/>
                  <a:gd name="T24" fmla="*/ 162 w 502"/>
                  <a:gd name="T25" fmla="*/ 24 h 192"/>
                  <a:gd name="T26" fmla="*/ 110 w 502"/>
                  <a:gd name="T27" fmla="*/ 30 h 192"/>
                  <a:gd name="T28" fmla="*/ 72 w 502"/>
                  <a:gd name="T29" fmla="*/ 26 h 192"/>
                  <a:gd name="T30" fmla="*/ 20 w 502"/>
                  <a:gd name="T31" fmla="*/ 50 h 192"/>
                  <a:gd name="T32" fmla="*/ 28 w 502"/>
                  <a:gd name="T33" fmla="*/ 72 h 192"/>
                  <a:gd name="T34" fmla="*/ 70 w 502"/>
                  <a:gd name="T35" fmla="*/ 116 h 192"/>
                  <a:gd name="T36" fmla="*/ 116 w 502"/>
                  <a:gd name="T37" fmla="*/ 148 h 192"/>
                  <a:gd name="T38" fmla="*/ 160 w 502"/>
                  <a:gd name="T39" fmla="*/ 126 h 192"/>
                  <a:gd name="T40" fmla="*/ 196 w 502"/>
                  <a:gd name="T41" fmla="*/ 148 h 192"/>
                  <a:gd name="T42" fmla="*/ 236 w 502"/>
                  <a:gd name="T43" fmla="*/ 156 h 192"/>
                  <a:gd name="T44" fmla="*/ 282 w 502"/>
                  <a:gd name="T45" fmla="*/ 128 h 192"/>
                  <a:gd name="T46" fmla="*/ 288 w 502"/>
                  <a:gd name="T47" fmla="*/ 174 h 192"/>
                  <a:gd name="T48" fmla="*/ 336 w 502"/>
                  <a:gd name="T49" fmla="*/ 160 h 192"/>
                  <a:gd name="T50" fmla="*/ 380 w 502"/>
                  <a:gd name="T51" fmla="*/ 128 h 192"/>
                  <a:gd name="T52" fmla="*/ 384 w 502"/>
                  <a:gd name="T53" fmla="*/ 162 h 192"/>
                  <a:gd name="T54" fmla="*/ 424 w 502"/>
                  <a:gd name="T55" fmla="*/ 188 h 192"/>
                  <a:gd name="T56" fmla="*/ 440 w 502"/>
                  <a:gd name="T57" fmla="*/ 146 h 192"/>
                  <a:gd name="T58" fmla="*/ 466 w 502"/>
                  <a:gd name="T59" fmla="*/ 176 h 192"/>
                  <a:gd name="T60" fmla="*/ 502 w 502"/>
                  <a:gd name="T61" fmla="*/ 122 h 192"/>
                  <a:gd name="T62" fmla="*/ 78 w 502"/>
                  <a:gd name="T63" fmla="*/ 90 h 192"/>
                  <a:gd name="T64" fmla="*/ 66 w 502"/>
                  <a:gd name="T65" fmla="*/ 58 h 192"/>
                  <a:gd name="T66" fmla="*/ 94 w 502"/>
                  <a:gd name="T67" fmla="*/ 80 h 192"/>
                  <a:gd name="T68" fmla="*/ 138 w 502"/>
                  <a:gd name="T69" fmla="*/ 108 h 192"/>
                  <a:gd name="T70" fmla="*/ 112 w 502"/>
                  <a:gd name="T71" fmla="*/ 90 h 192"/>
                  <a:gd name="T72" fmla="*/ 126 w 502"/>
                  <a:gd name="T73" fmla="*/ 56 h 192"/>
                  <a:gd name="T74" fmla="*/ 136 w 502"/>
                  <a:gd name="T75" fmla="*/ 70 h 192"/>
                  <a:gd name="T76" fmla="*/ 234 w 502"/>
                  <a:gd name="T77" fmla="*/ 82 h 192"/>
                  <a:gd name="T78" fmla="*/ 192 w 502"/>
                  <a:gd name="T79" fmla="*/ 122 h 192"/>
                  <a:gd name="T80" fmla="*/ 168 w 502"/>
                  <a:gd name="T81" fmla="*/ 82 h 192"/>
                  <a:gd name="T82" fmla="*/ 202 w 502"/>
                  <a:gd name="T83" fmla="*/ 86 h 192"/>
                  <a:gd name="T84" fmla="*/ 234 w 502"/>
                  <a:gd name="T85" fmla="*/ 82 h 192"/>
                  <a:gd name="T86" fmla="*/ 250 w 502"/>
                  <a:gd name="T87" fmla="*/ 96 h 192"/>
                  <a:gd name="T88" fmla="*/ 278 w 502"/>
                  <a:gd name="T89" fmla="*/ 64 h 192"/>
                  <a:gd name="T90" fmla="*/ 256 w 502"/>
                  <a:gd name="T91" fmla="*/ 124 h 192"/>
                  <a:gd name="T92" fmla="*/ 352 w 502"/>
                  <a:gd name="T93" fmla="*/ 50 h 192"/>
                  <a:gd name="T94" fmla="*/ 310 w 502"/>
                  <a:gd name="T95" fmla="*/ 150 h 192"/>
                  <a:gd name="T96" fmla="*/ 310 w 502"/>
                  <a:gd name="T97" fmla="*/ 124 h 192"/>
                  <a:gd name="T98" fmla="*/ 314 w 502"/>
                  <a:gd name="T99" fmla="*/ 118 h 192"/>
                  <a:gd name="T100" fmla="*/ 344 w 502"/>
                  <a:gd name="T101" fmla="*/ 102 h 192"/>
                  <a:gd name="T102" fmla="*/ 352 w 502"/>
                  <a:gd name="T103" fmla="*/ 80 h 192"/>
                  <a:gd name="T104" fmla="*/ 388 w 502"/>
                  <a:gd name="T105" fmla="*/ 92 h 192"/>
                  <a:gd name="T106" fmla="*/ 388 w 502"/>
                  <a:gd name="T107" fmla="*/ 92 h 192"/>
                  <a:gd name="T108" fmla="*/ 434 w 502"/>
                  <a:gd name="T109" fmla="*/ 114 h 192"/>
                  <a:gd name="T110" fmla="*/ 414 w 502"/>
                  <a:gd name="T111" fmla="*/ 160 h 192"/>
                  <a:gd name="T112" fmla="*/ 412 w 502"/>
                  <a:gd name="T113" fmla="*/ 122 h 192"/>
                  <a:gd name="T114" fmla="*/ 450 w 502"/>
                  <a:gd name="T115" fmla="*/ 82 h 192"/>
                  <a:gd name="T116" fmla="*/ 466 w 502"/>
                  <a:gd name="T117" fmla="*/ 74 h 19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02" h="192">
                    <a:moveTo>
                      <a:pt x="458" y="38"/>
                    </a:moveTo>
                    <a:lnTo>
                      <a:pt x="458" y="38"/>
                    </a:lnTo>
                    <a:close/>
                    <a:moveTo>
                      <a:pt x="494" y="74"/>
                    </a:moveTo>
                    <a:lnTo>
                      <a:pt x="494" y="74"/>
                    </a:lnTo>
                    <a:lnTo>
                      <a:pt x="490" y="64"/>
                    </a:lnTo>
                    <a:lnTo>
                      <a:pt x="486" y="56"/>
                    </a:lnTo>
                    <a:lnTo>
                      <a:pt x="482" y="50"/>
                    </a:lnTo>
                    <a:lnTo>
                      <a:pt x="476" y="46"/>
                    </a:lnTo>
                    <a:lnTo>
                      <a:pt x="466" y="40"/>
                    </a:lnTo>
                    <a:lnTo>
                      <a:pt x="458" y="38"/>
                    </a:lnTo>
                    <a:lnTo>
                      <a:pt x="450" y="38"/>
                    </a:lnTo>
                    <a:lnTo>
                      <a:pt x="444" y="40"/>
                    </a:lnTo>
                    <a:lnTo>
                      <a:pt x="438" y="44"/>
                    </a:lnTo>
                    <a:lnTo>
                      <a:pt x="434" y="48"/>
                    </a:lnTo>
                    <a:lnTo>
                      <a:pt x="428" y="60"/>
                    </a:lnTo>
                    <a:lnTo>
                      <a:pt x="424" y="72"/>
                    </a:lnTo>
                    <a:lnTo>
                      <a:pt x="426" y="58"/>
                    </a:lnTo>
                    <a:lnTo>
                      <a:pt x="430" y="42"/>
                    </a:lnTo>
                    <a:lnTo>
                      <a:pt x="430" y="30"/>
                    </a:lnTo>
                    <a:lnTo>
                      <a:pt x="430" y="20"/>
                    </a:lnTo>
                    <a:lnTo>
                      <a:pt x="426" y="12"/>
                    </a:lnTo>
                    <a:lnTo>
                      <a:pt x="418" y="8"/>
                    </a:lnTo>
                    <a:lnTo>
                      <a:pt x="410" y="6"/>
                    </a:lnTo>
                    <a:lnTo>
                      <a:pt x="404" y="8"/>
                    </a:lnTo>
                    <a:lnTo>
                      <a:pt x="398" y="10"/>
                    </a:lnTo>
                    <a:lnTo>
                      <a:pt x="394" y="14"/>
                    </a:lnTo>
                    <a:lnTo>
                      <a:pt x="390" y="20"/>
                    </a:lnTo>
                    <a:lnTo>
                      <a:pt x="384" y="32"/>
                    </a:lnTo>
                    <a:lnTo>
                      <a:pt x="380" y="46"/>
                    </a:lnTo>
                    <a:lnTo>
                      <a:pt x="378" y="54"/>
                    </a:lnTo>
                    <a:lnTo>
                      <a:pt x="378" y="50"/>
                    </a:lnTo>
                    <a:lnTo>
                      <a:pt x="382" y="28"/>
                    </a:lnTo>
                    <a:lnTo>
                      <a:pt x="380" y="16"/>
                    </a:lnTo>
                    <a:lnTo>
                      <a:pt x="376" y="10"/>
                    </a:lnTo>
                    <a:lnTo>
                      <a:pt x="372" y="6"/>
                    </a:lnTo>
                    <a:lnTo>
                      <a:pt x="366" y="2"/>
                    </a:lnTo>
                    <a:lnTo>
                      <a:pt x="360" y="0"/>
                    </a:lnTo>
                    <a:lnTo>
                      <a:pt x="352" y="2"/>
                    </a:lnTo>
                    <a:lnTo>
                      <a:pt x="344" y="4"/>
                    </a:lnTo>
                    <a:lnTo>
                      <a:pt x="334" y="10"/>
                    </a:lnTo>
                    <a:lnTo>
                      <a:pt x="328" y="14"/>
                    </a:lnTo>
                    <a:lnTo>
                      <a:pt x="324" y="22"/>
                    </a:lnTo>
                    <a:lnTo>
                      <a:pt x="322" y="28"/>
                    </a:lnTo>
                    <a:lnTo>
                      <a:pt x="322" y="42"/>
                    </a:lnTo>
                    <a:lnTo>
                      <a:pt x="324" y="56"/>
                    </a:lnTo>
                    <a:lnTo>
                      <a:pt x="326" y="64"/>
                    </a:lnTo>
                    <a:lnTo>
                      <a:pt x="326" y="72"/>
                    </a:lnTo>
                    <a:lnTo>
                      <a:pt x="324" y="72"/>
                    </a:lnTo>
                    <a:lnTo>
                      <a:pt x="316" y="74"/>
                    </a:lnTo>
                    <a:lnTo>
                      <a:pt x="312" y="74"/>
                    </a:lnTo>
                    <a:lnTo>
                      <a:pt x="308" y="74"/>
                    </a:lnTo>
                    <a:lnTo>
                      <a:pt x="306" y="68"/>
                    </a:lnTo>
                    <a:lnTo>
                      <a:pt x="306" y="62"/>
                    </a:lnTo>
                    <a:lnTo>
                      <a:pt x="306" y="46"/>
                    </a:lnTo>
                    <a:lnTo>
                      <a:pt x="306" y="28"/>
                    </a:lnTo>
                    <a:lnTo>
                      <a:pt x="304" y="20"/>
                    </a:lnTo>
                    <a:lnTo>
                      <a:pt x="298" y="14"/>
                    </a:lnTo>
                    <a:lnTo>
                      <a:pt x="294" y="10"/>
                    </a:lnTo>
                    <a:lnTo>
                      <a:pt x="290" y="8"/>
                    </a:lnTo>
                    <a:lnTo>
                      <a:pt x="286" y="10"/>
                    </a:lnTo>
                    <a:lnTo>
                      <a:pt x="276" y="10"/>
                    </a:lnTo>
                    <a:lnTo>
                      <a:pt x="268" y="16"/>
                    </a:lnTo>
                    <a:lnTo>
                      <a:pt x="262" y="24"/>
                    </a:lnTo>
                    <a:lnTo>
                      <a:pt x="258" y="34"/>
                    </a:lnTo>
                    <a:lnTo>
                      <a:pt x="256" y="44"/>
                    </a:lnTo>
                    <a:lnTo>
                      <a:pt x="256" y="42"/>
                    </a:lnTo>
                    <a:lnTo>
                      <a:pt x="254" y="22"/>
                    </a:lnTo>
                    <a:lnTo>
                      <a:pt x="252" y="14"/>
                    </a:lnTo>
                    <a:lnTo>
                      <a:pt x="246" y="8"/>
                    </a:lnTo>
                    <a:lnTo>
                      <a:pt x="242" y="4"/>
                    </a:lnTo>
                    <a:lnTo>
                      <a:pt x="238" y="6"/>
                    </a:lnTo>
                    <a:lnTo>
                      <a:pt x="232" y="8"/>
                    </a:lnTo>
                    <a:lnTo>
                      <a:pt x="226" y="6"/>
                    </a:lnTo>
                    <a:lnTo>
                      <a:pt x="220" y="12"/>
                    </a:lnTo>
                    <a:lnTo>
                      <a:pt x="216" y="18"/>
                    </a:lnTo>
                    <a:lnTo>
                      <a:pt x="210" y="32"/>
                    </a:lnTo>
                    <a:lnTo>
                      <a:pt x="210" y="30"/>
                    </a:lnTo>
                    <a:lnTo>
                      <a:pt x="210" y="16"/>
                    </a:lnTo>
                    <a:lnTo>
                      <a:pt x="206" y="10"/>
                    </a:lnTo>
                    <a:lnTo>
                      <a:pt x="202" y="6"/>
                    </a:lnTo>
                    <a:lnTo>
                      <a:pt x="200" y="4"/>
                    </a:lnTo>
                    <a:lnTo>
                      <a:pt x="196" y="6"/>
                    </a:lnTo>
                    <a:lnTo>
                      <a:pt x="188" y="8"/>
                    </a:lnTo>
                    <a:lnTo>
                      <a:pt x="178" y="6"/>
                    </a:lnTo>
                    <a:lnTo>
                      <a:pt x="172" y="12"/>
                    </a:lnTo>
                    <a:lnTo>
                      <a:pt x="168" y="20"/>
                    </a:lnTo>
                    <a:lnTo>
                      <a:pt x="164" y="36"/>
                    </a:lnTo>
                    <a:lnTo>
                      <a:pt x="164" y="34"/>
                    </a:lnTo>
                    <a:lnTo>
                      <a:pt x="162" y="24"/>
                    </a:lnTo>
                    <a:lnTo>
                      <a:pt x="158" y="14"/>
                    </a:lnTo>
                    <a:lnTo>
                      <a:pt x="152" y="10"/>
                    </a:lnTo>
                    <a:lnTo>
                      <a:pt x="144" y="8"/>
                    </a:lnTo>
                    <a:lnTo>
                      <a:pt x="136" y="8"/>
                    </a:lnTo>
                    <a:lnTo>
                      <a:pt x="130" y="10"/>
                    </a:lnTo>
                    <a:lnTo>
                      <a:pt x="124" y="14"/>
                    </a:lnTo>
                    <a:lnTo>
                      <a:pt x="118" y="18"/>
                    </a:lnTo>
                    <a:lnTo>
                      <a:pt x="110" y="30"/>
                    </a:lnTo>
                    <a:lnTo>
                      <a:pt x="102" y="42"/>
                    </a:lnTo>
                    <a:lnTo>
                      <a:pt x="100" y="36"/>
                    </a:lnTo>
                    <a:lnTo>
                      <a:pt x="94" y="30"/>
                    </a:lnTo>
                    <a:lnTo>
                      <a:pt x="90" y="26"/>
                    </a:lnTo>
                    <a:lnTo>
                      <a:pt x="82" y="26"/>
                    </a:lnTo>
                    <a:lnTo>
                      <a:pt x="72" y="26"/>
                    </a:lnTo>
                    <a:lnTo>
                      <a:pt x="62" y="30"/>
                    </a:lnTo>
                    <a:lnTo>
                      <a:pt x="40" y="40"/>
                    </a:lnTo>
                    <a:lnTo>
                      <a:pt x="32" y="42"/>
                    </a:lnTo>
                    <a:lnTo>
                      <a:pt x="28" y="42"/>
                    </a:lnTo>
                    <a:lnTo>
                      <a:pt x="26" y="40"/>
                    </a:lnTo>
                    <a:lnTo>
                      <a:pt x="20" y="50"/>
                    </a:lnTo>
                    <a:lnTo>
                      <a:pt x="14" y="60"/>
                    </a:lnTo>
                    <a:lnTo>
                      <a:pt x="6" y="70"/>
                    </a:lnTo>
                    <a:lnTo>
                      <a:pt x="0" y="80"/>
                    </a:lnTo>
                    <a:lnTo>
                      <a:pt x="2" y="80"/>
                    </a:lnTo>
                    <a:lnTo>
                      <a:pt x="8" y="76"/>
                    </a:lnTo>
                    <a:lnTo>
                      <a:pt x="14" y="74"/>
                    </a:lnTo>
                    <a:lnTo>
                      <a:pt x="28" y="72"/>
                    </a:lnTo>
                    <a:lnTo>
                      <a:pt x="32" y="72"/>
                    </a:lnTo>
                    <a:lnTo>
                      <a:pt x="36" y="74"/>
                    </a:lnTo>
                    <a:lnTo>
                      <a:pt x="42" y="80"/>
                    </a:lnTo>
                    <a:lnTo>
                      <a:pt x="46" y="90"/>
                    </a:lnTo>
                    <a:lnTo>
                      <a:pt x="50" y="98"/>
                    </a:lnTo>
                    <a:lnTo>
                      <a:pt x="54" y="104"/>
                    </a:lnTo>
                    <a:lnTo>
                      <a:pt x="60" y="112"/>
                    </a:lnTo>
                    <a:lnTo>
                      <a:pt x="70" y="116"/>
                    </a:lnTo>
                    <a:lnTo>
                      <a:pt x="78" y="118"/>
                    </a:lnTo>
                    <a:lnTo>
                      <a:pt x="86" y="116"/>
                    </a:lnTo>
                    <a:lnTo>
                      <a:pt x="92" y="114"/>
                    </a:lnTo>
                    <a:lnTo>
                      <a:pt x="96" y="110"/>
                    </a:lnTo>
                    <a:lnTo>
                      <a:pt x="100" y="122"/>
                    </a:lnTo>
                    <a:lnTo>
                      <a:pt x="106" y="138"/>
                    </a:lnTo>
                    <a:lnTo>
                      <a:pt x="110" y="144"/>
                    </a:lnTo>
                    <a:lnTo>
                      <a:pt x="116" y="148"/>
                    </a:lnTo>
                    <a:lnTo>
                      <a:pt x="124" y="150"/>
                    </a:lnTo>
                    <a:lnTo>
                      <a:pt x="132" y="148"/>
                    </a:lnTo>
                    <a:lnTo>
                      <a:pt x="140" y="146"/>
                    </a:lnTo>
                    <a:lnTo>
                      <a:pt x="146" y="142"/>
                    </a:lnTo>
                    <a:lnTo>
                      <a:pt x="154" y="136"/>
                    </a:lnTo>
                    <a:lnTo>
                      <a:pt x="160" y="126"/>
                    </a:lnTo>
                    <a:lnTo>
                      <a:pt x="162" y="126"/>
                    </a:lnTo>
                    <a:lnTo>
                      <a:pt x="164" y="128"/>
                    </a:lnTo>
                    <a:lnTo>
                      <a:pt x="168" y="138"/>
                    </a:lnTo>
                    <a:lnTo>
                      <a:pt x="170" y="142"/>
                    </a:lnTo>
                    <a:lnTo>
                      <a:pt x="176" y="146"/>
                    </a:lnTo>
                    <a:lnTo>
                      <a:pt x="184" y="150"/>
                    </a:lnTo>
                    <a:lnTo>
                      <a:pt x="188" y="150"/>
                    </a:lnTo>
                    <a:lnTo>
                      <a:pt x="196" y="148"/>
                    </a:lnTo>
                    <a:lnTo>
                      <a:pt x="206" y="144"/>
                    </a:lnTo>
                    <a:lnTo>
                      <a:pt x="214" y="136"/>
                    </a:lnTo>
                    <a:lnTo>
                      <a:pt x="220" y="128"/>
                    </a:lnTo>
                    <a:lnTo>
                      <a:pt x="226" y="118"/>
                    </a:lnTo>
                    <a:lnTo>
                      <a:pt x="226" y="130"/>
                    </a:lnTo>
                    <a:lnTo>
                      <a:pt x="228" y="144"/>
                    </a:lnTo>
                    <a:lnTo>
                      <a:pt x="232" y="150"/>
                    </a:lnTo>
                    <a:lnTo>
                      <a:pt x="236" y="156"/>
                    </a:lnTo>
                    <a:lnTo>
                      <a:pt x="242" y="160"/>
                    </a:lnTo>
                    <a:lnTo>
                      <a:pt x="250" y="162"/>
                    </a:lnTo>
                    <a:lnTo>
                      <a:pt x="256" y="164"/>
                    </a:lnTo>
                    <a:lnTo>
                      <a:pt x="262" y="162"/>
                    </a:lnTo>
                    <a:lnTo>
                      <a:pt x="268" y="160"/>
                    </a:lnTo>
                    <a:lnTo>
                      <a:pt x="274" y="154"/>
                    </a:lnTo>
                    <a:lnTo>
                      <a:pt x="278" y="146"/>
                    </a:lnTo>
                    <a:lnTo>
                      <a:pt x="282" y="128"/>
                    </a:lnTo>
                    <a:lnTo>
                      <a:pt x="284" y="124"/>
                    </a:lnTo>
                    <a:lnTo>
                      <a:pt x="282" y="138"/>
                    </a:lnTo>
                    <a:lnTo>
                      <a:pt x="282" y="152"/>
                    </a:lnTo>
                    <a:lnTo>
                      <a:pt x="282" y="164"/>
                    </a:lnTo>
                    <a:lnTo>
                      <a:pt x="284" y="170"/>
                    </a:lnTo>
                    <a:lnTo>
                      <a:pt x="288" y="174"/>
                    </a:lnTo>
                    <a:lnTo>
                      <a:pt x="294" y="178"/>
                    </a:lnTo>
                    <a:lnTo>
                      <a:pt x="300" y="180"/>
                    </a:lnTo>
                    <a:lnTo>
                      <a:pt x="306" y="180"/>
                    </a:lnTo>
                    <a:lnTo>
                      <a:pt x="316" y="180"/>
                    </a:lnTo>
                    <a:lnTo>
                      <a:pt x="322" y="178"/>
                    </a:lnTo>
                    <a:lnTo>
                      <a:pt x="328" y="174"/>
                    </a:lnTo>
                    <a:lnTo>
                      <a:pt x="332" y="170"/>
                    </a:lnTo>
                    <a:lnTo>
                      <a:pt x="336" y="160"/>
                    </a:lnTo>
                    <a:lnTo>
                      <a:pt x="336" y="150"/>
                    </a:lnTo>
                    <a:lnTo>
                      <a:pt x="338" y="136"/>
                    </a:lnTo>
                    <a:lnTo>
                      <a:pt x="346" y="140"/>
                    </a:lnTo>
                    <a:lnTo>
                      <a:pt x="354" y="140"/>
                    </a:lnTo>
                    <a:lnTo>
                      <a:pt x="366" y="140"/>
                    </a:lnTo>
                    <a:lnTo>
                      <a:pt x="374" y="134"/>
                    </a:lnTo>
                    <a:lnTo>
                      <a:pt x="380" y="128"/>
                    </a:lnTo>
                    <a:lnTo>
                      <a:pt x="384" y="122"/>
                    </a:lnTo>
                    <a:lnTo>
                      <a:pt x="386" y="128"/>
                    </a:lnTo>
                    <a:lnTo>
                      <a:pt x="384" y="144"/>
                    </a:lnTo>
                    <a:lnTo>
                      <a:pt x="384" y="162"/>
                    </a:lnTo>
                    <a:lnTo>
                      <a:pt x="384" y="176"/>
                    </a:lnTo>
                    <a:lnTo>
                      <a:pt x="388" y="182"/>
                    </a:lnTo>
                    <a:lnTo>
                      <a:pt x="392" y="188"/>
                    </a:lnTo>
                    <a:lnTo>
                      <a:pt x="396" y="190"/>
                    </a:lnTo>
                    <a:lnTo>
                      <a:pt x="400" y="192"/>
                    </a:lnTo>
                    <a:lnTo>
                      <a:pt x="408" y="192"/>
                    </a:lnTo>
                    <a:lnTo>
                      <a:pt x="416" y="192"/>
                    </a:lnTo>
                    <a:lnTo>
                      <a:pt x="424" y="188"/>
                    </a:lnTo>
                    <a:lnTo>
                      <a:pt x="430" y="186"/>
                    </a:lnTo>
                    <a:lnTo>
                      <a:pt x="434" y="182"/>
                    </a:lnTo>
                    <a:lnTo>
                      <a:pt x="436" y="176"/>
                    </a:lnTo>
                    <a:lnTo>
                      <a:pt x="440" y="166"/>
                    </a:lnTo>
                    <a:lnTo>
                      <a:pt x="440" y="158"/>
                    </a:lnTo>
                    <a:lnTo>
                      <a:pt x="440" y="152"/>
                    </a:lnTo>
                    <a:lnTo>
                      <a:pt x="440" y="146"/>
                    </a:lnTo>
                    <a:lnTo>
                      <a:pt x="442" y="140"/>
                    </a:lnTo>
                    <a:lnTo>
                      <a:pt x="444" y="138"/>
                    </a:lnTo>
                    <a:lnTo>
                      <a:pt x="448" y="150"/>
                    </a:lnTo>
                    <a:lnTo>
                      <a:pt x="450" y="158"/>
                    </a:lnTo>
                    <a:lnTo>
                      <a:pt x="454" y="166"/>
                    </a:lnTo>
                    <a:lnTo>
                      <a:pt x="460" y="172"/>
                    </a:lnTo>
                    <a:lnTo>
                      <a:pt x="466" y="176"/>
                    </a:lnTo>
                    <a:lnTo>
                      <a:pt x="470" y="176"/>
                    </a:lnTo>
                    <a:lnTo>
                      <a:pt x="476" y="176"/>
                    </a:lnTo>
                    <a:lnTo>
                      <a:pt x="482" y="174"/>
                    </a:lnTo>
                    <a:lnTo>
                      <a:pt x="488" y="170"/>
                    </a:lnTo>
                    <a:lnTo>
                      <a:pt x="494" y="162"/>
                    </a:lnTo>
                    <a:lnTo>
                      <a:pt x="498" y="152"/>
                    </a:lnTo>
                    <a:lnTo>
                      <a:pt x="500" y="138"/>
                    </a:lnTo>
                    <a:lnTo>
                      <a:pt x="502" y="122"/>
                    </a:lnTo>
                    <a:lnTo>
                      <a:pt x="500" y="96"/>
                    </a:lnTo>
                    <a:lnTo>
                      <a:pt x="494" y="74"/>
                    </a:lnTo>
                    <a:close/>
                    <a:moveTo>
                      <a:pt x="94" y="80"/>
                    </a:moveTo>
                    <a:lnTo>
                      <a:pt x="94" y="80"/>
                    </a:lnTo>
                    <a:lnTo>
                      <a:pt x="88" y="82"/>
                    </a:lnTo>
                    <a:lnTo>
                      <a:pt x="84" y="84"/>
                    </a:lnTo>
                    <a:lnTo>
                      <a:pt x="80" y="88"/>
                    </a:lnTo>
                    <a:lnTo>
                      <a:pt x="78" y="90"/>
                    </a:lnTo>
                    <a:lnTo>
                      <a:pt x="76" y="90"/>
                    </a:lnTo>
                    <a:lnTo>
                      <a:pt x="74" y="86"/>
                    </a:lnTo>
                    <a:lnTo>
                      <a:pt x="70" y="80"/>
                    </a:lnTo>
                    <a:lnTo>
                      <a:pt x="66" y="70"/>
                    </a:lnTo>
                    <a:lnTo>
                      <a:pt x="64" y="62"/>
                    </a:lnTo>
                    <a:lnTo>
                      <a:pt x="66" y="58"/>
                    </a:lnTo>
                    <a:lnTo>
                      <a:pt x="68" y="56"/>
                    </a:lnTo>
                    <a:lnTo>
                      <a:pt x="78" y="52"/>
                    </a:lnTo>
                    <a:lnTo>
                      <a:pt x="80" y="60"/>
                    </a:lnTo>
                    <a:lnTo>
                      <a:pt x="86" y="72"/>
                    </a:lnTo>
                    <a:lnTo>
                      <a:pt x="88" y="76"/>
                    </a:lnTo>
                    <a:lnTo>
                      <a:pt x="94" y="80"/>
                    </a:lnTo>
                    <a:lnTo>
                      <a:pt x="96" y="80"/>
                    </a:lnTo>
                    <a:lnTo>
                      <a:pt x="94" y="80"/>
                    </a:lnTo>
                    <a:close/>
                    <a:moveTo>
                      <a:pt x="152" y="84"/>
                    </a:moveTo>
                    <a:lnTo>
                      <a:pt x="152" y="84"/>
                    </a:lnTo>
                    <a:lnTo>
                      <a:pt x="146" y="90"/>
                    </a:lnTo>
                    <a:lnTo>
                      <a:pt x="142" y="96"/>
                    </a:lnTo>
                    <a:lnTo>
                      <a:pt x="138" y="108"/>
                    </a:lnTo>
                    <a:lnTo>
                      <a:pt x="136" y="114"/>
                    </a:lnTo>
                    <a:lnTo>
                      <a:pt x="134" y="120"/>
                    </a:lnTo>
                    <a:lnTo>
                      <a:pt x="130" y="120"/>
                    </a:lnTo>
                    <a:lnTo>
                      <a:pt x="128" y="120"/>
                    </a:lnTo>
                    <a:lnTo>
                      <a:pt x="126" y="116"/>
                    </a:lnTo>
                    <a:lnTo>
                      <a:pt x="122" y="102"/>
                    </a:lnTo>
                    <a:lnTo>
                      <a:pt x="118" y="96"/>
                    </a:lnTo>
                    <a:lnTo>
                      <a:pt x="112" y="90"/>
                    </a:lnTo>
                    <a:lnTo>
                      <a:pt x="106" y="84"/>
                    </a:lnTo>
                    <a:lnTo>
                      <a:pt x="98" y="80"/>
                    </a:lnTo>
                    <a:lnTo>
                      <a:pt x="104" y="80"/>
                    </a:lnTo>
                    <a:lnTo>
                      <a:pt x="108" y="78"/>
                    </a:lnTo>
                    <a:lnTo>
                      <a:pt x="118" y="68"/>
                    </a:lnTo>
                    <a:lnTo>
                      <a:pt x="126" y="56"/>
                    </a:lnTo>
                    <a:lnTo>
                      <a:pt x="128" y="50"/>
                    </a:lnTo>
                    <a:lnTo>
                      <a:pt x="130" y="48"/>
                    </a:lnTo>
                    <a:lnTo>
                      <a:pt x="132" y="48"/>
                    </a:lnTo>
                    <a:lnTo>
                      <a:pt x="134" y="50"/>
                    </a:lnTo>
                    <a:lnTo>
                      <a:pt x="136" y="52"/>
                    </a:lnTo>
                    <a:lnTo>
                      <a:pt x="134" y="58"/>
                    </a:lnTo>
                    <a:lnTo>
                      <a:pt x="136" y="70"/>
                    </a:lnTo>
                    <a:lnTo>
                      <a:pt x="138" y="74"/>
                    </a:lnTo>
                    <a:lnTo>
                      <a:pt x="142" y="78"/>
                    </a:lnTo>
                    <a:lnTo>
                      <a:pt x="146" y="82"/>
                    </a:lnTo>
                    <a:lnTo>
                      <a:pt x="152" y="84"/>
                    </a:lnTo>
                    <a:close/>
                    <a:moveTo>
                      <a:pt x="234" y="82"/>
                    </a:moveTo>
                    <a:lnTo>
                      <a:pt x="234" y="82"/>
                    </a:lnTo>
                    <a:lnTo>
                      <a:pt x="228" y="82"/>
                    </a:lnTo>
                    <a:lnTo>
                      <a:pt x="222" y="84"/>
                    </a:lnTo>
                    <a:lnTo>
                      <a:pt x="218" y="86"/>
                    </a:lnTo>
                    <a:lnTo>
                      <a:pt x="214" y="88"/>
                    </a:lnTo>
                    <a:lnTo>
                      <a:pt x="208" y="96"/>
                    </a:lnTo>
                    <a:lnTo>
                      <a:pt x="202" y="106"/>
                    </a:lnTo>
                    <a:lnTo>
                      <a:pt x="198" y="114"/>
                    </a:lnTo>
                    <a:lnTo>
                      <a:pt x="192" y="122"/>
                    </a:lnTo>
                    <a:lnTo>
                      <a:pt x="190" y="118"/>
                    </a:lnTo>
                    <a:lnTo>
                      <a:pt x="190" y="108"/>
                    </a:lnTo>
                    <a:lnTo>
                      <a:pt x="186" y="98"/>
                    </a:lnTo>
                    <a:lnTo>
                      <a:pt x="184" y="92"/>
                    </a:lnTo>
                    <a:lnTo>
                      <a:pt x="180" y="88"/>
                    </a:lnTo>
                    <a:lnTo>
                      <a:pt x="176" y="86"/>
                    </a:lnTo>
                    <a:lnTo>
                      <a:pt x="170" y="82"/>
                    </a:lnTo>
                    <a:lnTo>
                      <a:pt x="168" y="82"/>
                    </a:lnTo>
                    <a:lnTo>
                      <a:pt x="174" y="80"/>
                    </a:lnTo>
                    <a:lnTo>
                      <a:pt x="178" y="76"/>
                    </a:lnTo>
                    <a:lnTo>
                      <a:pt x="184" y="64"/>
                    </a:lnTo>
                    <a:lnTo>
                      <a:pt x="186" y="72"/>
                    </a:lnTo>
                    <a:lnTo>
                      <a:pt x="190" y="78"/>
                    </a:lnTo>
                    <a:lnTo>
                      <a:pt x="194" y="84"/>
                    </a:lnTo>
                    <a:lnTo>
                      <a:pt x="202" y="86"/>
                    </a:lnTo>
                    <a:lnTo>
                      <a:pt x="208" y="86"/>
                    </a:lnTo>
                    <a:lnTo>
                      <a:pt x="214" y="86"/>
                    </a:lnTo>
                    <a:lnTo>
                      <a:pt x="220" y="80"/>
                    </a:lnTo>
                    <a:lnTo>
                      <a:pt x="226" y="72"/>
                    </a:lnTo>
                    <a:lnTo>
                      <a:pt x="230" y="62"/>
                    </a:lnTo>
                    <a:lnTo>
                      <a:pt x="234" y="74"/>
                    </a:lnTo>
                    <a:lnTo>
                      <a:pt x="238" y="84"/>
                    </a:lnTo>
                    <a:lnTo>
                      <a:pt x="234" y="82"/>
                    </a:lnTo>
                    <a:close/>
                    <a:moveTo>
                      <a:pt x="256" y="124"/>
                    </a:moveTo>
                    <a:lnTo>
                      <a:pt x="256" y="124"/>
                    </a:lnTo>
                    <a:lnTo>
                      <a:pt x="254" y="134"/>
                    </a:lnTo>
                    <a:lnTo>
                      <a:pt x="252" y="126"/>
                    </a:lnTo>
                    <a:lnTo>
                      <a:pt x="252" y="118"/>
                    </a:lnTo>
                    <a:lnTo>
                      <a:pt x="252" y="104"/>
                    </a:lnTo>
                    <a:lnTo>
                      <a:pt x="250" y="96"/>
                    </a:lnTo>
                    <a:lnTo>
                      <a:pt x="246" y="90"/>
                    </a:lnTo>
                    <a:lnTo>
                      <a:pt x="252" y="92"/>
                    </a:lnTo>
                    <a:lnTo>
                      <a:pt x="258" y="92"/>
                    </a:lnTo>
                    <a:lnTo>
                      <a:pt x="264" y="90"/>
                    </a:lnTo>
                    <a:lnTo>
                      <a:pt x="270" y="84"/>
                    </a:lnTo>
                    <a:lnTo>
                      <a:pt x="276" y="74"/>
                    </a:lnTo>
                    <a:lnTo>
                      <a:pt x="278" y="64"/>
                    </a:lnTo>
                    <a:lnTo>
                      <a:pt x="280" y="72"/>
                    </a:lnTo>
                    <a:lnTo>
                      <a:pt x="282" y="80"/>
                    </a:lnTo>
                    <a:lnTo>
                      <a:pt x="276" y="84"/>
                    </a:lnTo>
                    <a:lnTo>
                      <a:pt x="270" y="88"/>
                    </a:lnTo>
                    <a:lnTo>
                      <a:pt x="266" y="94"/>
                    </a:lnTo>
                    <a:lnTo>
                      <a:pt x="262" y="100"/>
                    </a:lnTo>
                    <a:lnTo>
                      <a:pt x="258" y="112"/>
                    </a:lnTo>
                    <a:lnTo>
                      <a:pt x="256" y="124"/>
                    </a:lnTo>
                    <a:close/>
                    <a:moveTo>
                      <a:pt x="354" y="30"/>
                    </a:moveTo>
                    <a:lnTo>
                      <a:pt x="354" y="30"/>
                    </a:lnTo>
                    <a:lnTo>
                      <a:pt x="354" y="28"/>
                    </a:lnTo>
                    <a:lnTo>
                      <a:pt x="352" y="46"/>
                    </a:lnTo>
                    <a:lnTo>
                      <a:pt x="352" y="52"/>
                    </a:lnTo>
                    <a:lnTo>
                      <a:pt x="352" y="50"/>
                    </a:lnTo>
                    <a:lnTo>
                      <a:pt x="348" y="36"/>
                    </a:lnTo>
                    <a:lnTo>
                      <a:pt x="350" y="32"/>
                    </a:lnTo>
                    <a:lnTo>
                      <a:pt x="354" y="30"/>
                    </a:lnTo>
                    <a:close/>
                    <a:moveTo>
                      <a:pt x="314" y="118"/>
                    </a:moveTo>
                    <a:lnTo>
                      <a:pt x="314" y="118"/>
                    </a:lnTo>
                    <a:lnTo>
                      <a:pt x="310" y="136"/>
                    </a:lnTo>
                    <a:lnTo>
                      <a:pt x="310" y="150"/>
                    </a:lnTo>
                    <a:lnTo>
                      <a:pt x="310" y="154"/>
                    </a:lnTo>
                    <a:lnTo>
                      <a:pt x="308" y="154"/>
                    </a:lnTo>
                    <a:lnTo>
                      <a:pt x="308" y="152"/>
                    </a:lnTo>
                    <a:lnTo>
                      <a:pt x="308" y="140"/>
                    </a:lnTo>
                    <a:lnTo>
                      <a:pt x="310" y="124"/>
                    </a:lnTo>
                    <a:lnTo>
                      <a:pt x="310" y="112"/>
                    </a:lnTo>
                    <a:lnTo>
                      <a:pt x="306" y="100"/>
                    </a:lnTo>
                    <a:lnTo>
                      <a:pt x="318" y="100"/>
                    </a:lnTo>
                    <a:lnTo>
                      <a:pt x="328" y="100"/>
                    </a:lnTo>
                    <a:lnTo>
                      <a:pt x="324" y="102"/>
                    </a:lnTo>
                    <a:lnTo>
                      <a:pt x="320" y="108"/>
                    </a:lnTo>
                    <a:lnTo>
                      <a:pt x="314" y="118"/>
                    </a:lnTo>
                    <a:close/>
                    <a:moveTo>
                      <a:pt x="364" y="106"/>
                    </a:moveTo>
                    <a:lnTo>
                      <a:pt x="364" y="106"/>
                    </a:lnTo>
                    <a:lnTo>
                      <a:pt x="360" y="110"/>
                    </a:lnTo>
                    <a:lnTo>
                      <a:pt x="356" y="114"/>
                    </a:lnTo>
                    <a:lnTo>
                      <a:pt x="352" y="114"/>
                    </a:lnTo>
                    <a:lnTo>
                      <a:pt x="350" y="108"/>
                    </a:lnTo>
                    <a:lnTo>
                      <a:pt x="344" y="102"/>
                    </a:lnTo>
                    <a:lnTo>
                      <a:pt x="338" y="98"/>
                    </a:lnTo>
                    <a:lnTo>
                      <a:pt x="332" y="98"/>
                    </a:lnTo>
                    <a:lnTo>
                      <a:pt x="330" y="98"/>
                    </a:lnTo>
                    <a:lnTo>
                      <a:pt x="340" y="94"/>
                    </a:lnTo>
                    <a:lnTo>
                      <a:pt x="348" y="88"/>
                    </a:lnTo>
                    <a:lnTo>
                      <a:pt x="352" y="80"/>
                    </a:lnTo>
                    <a:lnTo>
                      <a:pt x="354" y="86"/>
                    </a:lnTo>
                    <a:lnTo>
                      <a:pt x="356" y="90"/>
                    </a:lnTo>
                    <a:lnTo>
                      <a:pt x="362" y="94"/>
                    </a:lnTo>
                    <a:lnTo>
                      <a:pt x="368" y="96"/>
                    </a:lnTo>
                    <a:lnTo>
                      <a:pt x="372" y="96"/>
                    </a:lnTo>
                    <a:lnTo>
                      <a:pt x="364" y="106"/>
                    </a:lnTo>
                    <a:close/>
                    <a:moveTo>
                      <a:pt x="388" y="92"/>
                    </a:moveTo>
                    <a:lnTo>
                      <a:pt x="388" y="92"/>
                    </a:lnTo>
                    <a:lnTo>
                      <a:pt x="392" y="86"/>
                    </a:lnTo>
                    <a:lnTo>
                      <a:pt x="396" y="80"/>
                    </a:lnTo>
                    <a:lnTo>
                      <a:pt x="396" y="88"/>
                    </a:lnTo>
                    <a:lnTo>
                      <a:pt x="396" y="96"/>
                    </a:lnTo>
                    <a:lnTo>
                      <a:pt x="392" y="94"/>
                    </a:lnTo>
                    <a:lnTo>
                      <a:pt x="388" y="92"/>
                    </a:lnTo>
                    <a:close/>
                    <a:moveTo>
                      <a:pt x="468" y="130"/>
                    </a:moveTo>
                    <a:lnTo>
                      <a:pt x="468" y="130"/>
                    </a:lnTo>
                    <a:lnTo>
                      <a:pt x="462" y="120"/>
                    </a:lnTo>
                    <a:lnTo>
                      <a:pt x="458" y="116"/>
                    </a:lnTo>
                    <a:lnTo>
                      <a:pt x="454" y="112"/>
                    </a:lnTo>
                    <a:lnTo>
                      <a:pt x="446" y="110"/>
                    </a:lnTo>
                    <a:lnTo>
                      <a:pt x="440" y="112"/>
                    </a:lnTo>
                    <a:lnTo>
                      <a:pt x="434" y="114"/>
                    </a:lnTo>
                    <a:lnTo>
                      <a:pt x="422" y="120"/>
                    </a:lnTo>
                    <a:lnTo>
                      <a:pt x="418" y="130"/>
                    </a:lnTo>
                    <a:lnTo>
                      <a:pt x="414" y="138"/>
                    </a:lnTo>
                    <a:lnTo>
                      <a:pt x="414" y="146"/>
                    </a:lnTo>
                    <a:lnTo>
                      <a:pt x="414" y="154"/>
                    </a:lnTo>
                    <a:lnTo>
                      <a:pt x="414" y="160"/>
                    </a:lnTo>
                    <a:lnTo>
                      <a:pt x="414" y="164"/>
                    </a:lnTo>
                    <a:lnTo>
                      <a:pt x="410" y="166"/>
                    </a:lnTo>
                    <a:lnTo>
                      <a:pt x="410" y="164"/>
                    </a:lnTo>
                    <a:lnTo>
                      <a:pt x="412" y="148"/>
                    </a:lnTo>
                    <a:lnTo>
                      <a:pt x="412" y="128"/>
                    </a:lnTo>
                    <a:lnTo>
                      <a:pt x="412" y="122"/>
                    </a:lnTo>
                    <a:lnTo>
                      <a:pt x="410" y="114"/>
                    </a:lnTo>
                    <a:lnTo>
                      <a:pt x="416" y="116"/>
                    </a:lnTo>
                    <a:lnTo>
                      <a:pt x="424" y="118"/>
                    </a:lnTo>
                    <a:lnTo>
                      <a:pt x="430" y="114"/>
                    </a:lnTo>
                    <a:lnTo>
                      <a:pt x="436" y="110"/>
                    </a:lnTo>
                    <a:lnTo>
                      <a:pt x="440" y="106"/>
                    </a:lnTo>
                    <a:lnTo>
                      <a:pt x="446" y="94"/>
                    </a:lnTo>
                    <a:lnTo>
                      <a:pt x="450" y="82"/>
                    </a:lnTo>
                    <a:lnTo>
                      <a:pt x="452" y="72"/>
                    </a:lnTo>
                    <a:lnTo>
                      <a:pt x="456" y="64"/>
                    </a:lnTo>
                    <a:lnTo>
                      <a:pt x="460" y="66"/>
                    </a:lnTo>
                    <a:lnTo>
                      <a:pt x="462" y="68"/>
                    </a:lnTo>
                    <a:lnTo>
                      <a:pt x="466" y="74"/>
                    </a:lnTo>
                    <a:lnTo>
                      <a:pt x="470" y="84"/>
                    </a:lnTo>
                    <a:lnTo>
                      <a:pt x="472" y="96"/>
                    </a:lnTo>
                    <a:lnTo>
                      <a:pt x="474" y="122"/>
                    </a:lnTo>
                    <a:lnTo>
                      <a:pt x="474" y="126"/>
                    </a:lnTo>
                    <a:lnTo>
                      <a:pt x="472" y="130"/>
                    </a:lnTo>
                    <a:lnTo>
                      <a:pt x="470" y="130"/>
                    </a:lnTo>
                    <a:lnTo>
                      <a:pt x="468" y="130"/>
                    </a:lnTo>
                    <a:close/>
                  </a:path>
                </a:pathLst>
              </a:custGeom>
              <a:solidFill>
                <a:srgbClr val="DCB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5" name="Freeform 730">
                <a:extLst>
                  <a:ext uri="{FF2B5EF4-FFF2-40B4-BE49-F238E27FC236}">
                    <a16:creationId xmlns:a16="http://schemas.microsoft.com/office/drawing/2014/main" id="{213105CA-FDC6-4E32-9864-6B702AE678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26" y="2710"/>
                <a:ext cx="578" cy="232"/>
              </a:xfrm>
              <a:custGeom>
                <a:avLst/>
                <a:gdLst>
                  <a:gd name="T0" fmla="*/ 520 w 578"/>
                  <a:gd name="T1" fmla="*/ 106 h 232"/>
                  <a:gd name="T2" fmla="*/ 480 w 578"/>
                  <a:gd name="T3" fmla="*/ 94 h 232"/>
                  <a:gd name="T4" fmla="*/ 466 w 578"/>
                  <a:gd name="T5" fmla="*/ 132 h 232"/>
                  <a:gd name="T6" fmla="*/ 458 w 578"/>
                  <a:gd name="T7" fmla="*/ 98 h 232"/>
                  <a:gd name="T8" fmla="*/ 410 w 578"/>
                  <a:gd name="T9" fmla="*/ 100 h 232"/>
                  <a:gd name="T10" fmla="*/ 366 w 578"/>
                  <a:gd name="T11" fmla="*/ 72 h 232"/>
                  <a:gd name="T12" fmla="*/ 354 w 578"/>
                  <a:gd name="T13" fmla="*/ 120 h 232"/>
                  <a:gd name="T14" fmla="*/ 326 w 578"/>
                  <a:gd name="T15" fmla="*/ 92 h 232"/>
                  <a:gd name="T16" fmla="*/ 306 w 578"/>
                  <a:gd name="T17" fmla="*/ 74 h 232"/>
                  <a:gd name="T18" fmla="*/ 260 w 578"/>
                  <a:gd name="T19" fmla="*/ 74 h 232"/>
                  <a:gd name="T20" fmla="*/ 226 w 578"/>
                  <a:gd name="T21" fmla="*/ 54 h 232"/>
                  <a:gd name="T22" fmla="*/ 186 w 578"/>
                  <a:gd name="T23" fmla="*/ 56 h 232"/>
                  <a:gd name="T24" fmla="*/ 142 w 578"/>
                  <a:gd name="T25" fmla="*/ 32 h 232"/>
                  <a:gd name="T26" fmla="*/ 104 w 578"/>
                  <a:gd name="T27" fmla="*/ 8 h 232"/>
                  <a:gd name="T28" fmla="*/ 52 w 578"/>
                  <a:gd name="T29" fmla="*/ 14 h 232"/>
                  <a:gd name="T30" fmla="*/ 2 w 578"/>
                  <a:gd name="T31" fmla="*/ 32 h 232"/>
                  <a:gd name="T32" fmla="*/ 52 w 578"/>
                  <a:gd name="T33" fmla="*/ 68 h 232"/>
                  <a:gd name="T34" fmla="*/ 86 w 578"/>
                  <a:gd name="T35" fmla="*/ 100 h 232"/>
                  <a:gd name="T36" fmla="*/ 118 w 578"/>
                  <a:gd name="T37" fmla="*/ 118 h 232"/>
                  <a:gd name="T38" fmla="*/ 168 w 578"/>
                  <a:gd name="T39" fmla="*/ 116 h 232"/>
                  <a:gd name="T40" fmla="*/ 172 w 578"/>
                  <a:gd name="T41" fmla="*/ 144 h 232"/>
                  <a:gd name="T42" fmla="*/ 224 w 578"/>
                  <a:gd name="T43" fmla="*/ 142 h 232"/>
                  <a:gd name="T44" fmla="*/ 236 w 578"/>
                  <a:gd name="T45" fmla="*/ 180 h 232"/>
                  <a:gd name="T46" fmla="*/ 288 w 578"/>
                  <a:gd name="T47" fmla="*/ 168 h 232"/>
                  <a:gd name="T48" fmla="*/ 298 w 578"/>
                  <a:gd name="T49" fmla="*/ 166 h 232"/>
                  <a:gd name="T50" fmla="*/ 320 w 578"/>
                  <a:gd name="T51" fmla="*/ 210 h 232"/>
                  <a:gd name="T52" fmla="*/ 356 w 578"/>
                  <a:gd name="T53" fmla="*/ 200 h 232"/>
                  <a:gd name="T54" fmla="*/ 418 w 578"/>
                  <a:gd name="T55" fmla="*/ 178 h 232"/>
                  <a:gd name="T56" fmla="*/ 452 w 578"/>
                  <a:gd name="T57" fmla="*/ 214 h 232"/>
                  <a:gd name="T58" fmla="*/ 488 w 578"/>
                  <a:gd name="T59" fmla="*/ 200 h 232"/>
                  <a:gd name="T60" fmla="*/ 524 w 578"/>
                  <a:gd name="T61" fmla="*/ 230 h 232"/>
                  <a:gd name="T62" fmla="*/ 578 w 578"/>
                  <a:gd name="T63" fmla="*/ 122 h 232"/>
                  <a:gd name="T64" fmla="*/ 266 w 578"/>
                  <a:gd name="T65" fmla="*/ 142 h 232"/>
                  <a:gd name="T66" fmla="*/ 256 w 578"/>
                  <a:gd name="T67" fmla="*/ 152 h 232"/>
                  <a:gd name="T68" fmla="*/ 232 w 578"/>
                  <a:gd name="T69" fmla="*/ 112 h 232"/>
                  <a:gd name="T70" fmla="*/ 194 w 578"/>
                  <a:gd name="T71" fmla="*/ 108 h 232"/>
                  <a:gd name="T72" fmla="*/ 148 w 578"/>
                  <a:gd name="T73" fmla="*/ 88 h 232"/>
                  <a:gd name="T74" fmla="*/ 106 w 578"/>
                  <a:gd name="T75" fmla="*/ 70 h 232"/>
                  <a:gd name="T76" fmla="*/ 86 w 578"/>
                  <a:gd name="T77" fmla="*/ 70 h 232"/>
                  <a:gd name="T78" fmla="*/ 70 w 578"/>
                  <a:gd name="T79" fmla="*/ 40 h 232"/>
                  <a:gd name="T80" fmla="*/ 100 w 578"/>
                  <a:gd name="T81" fmla="*/ 52 h 232"/>
                  <a:gd name="T82" fmla="*/ 156 w 578"/>
                  <a:gd name="T83" fmla="*/ 54 h 232"/>
                  <a:gd name="T84" fmla="*/ 186 w 578"/>
                  <a:gd name="T85" fmla="*/ 94 h 232"/>
                  <a:gd name="T86" fmla="*/ 238 w 578"/>
                  <a:gd name="T87" fmla="*/ 108 h 232"/>
                  <a:gd name="T88" fmla="*/ 282 w 578"/>
                  <a:gd name="T89" fmla="*/ 98 h 232"/>
                  <a:gd name="T90" fmla="*/ 334 w 578"/>
                  <a:gd name="T91" fmla="*/ 144 h 232"/>
                  <a:gd name="T92" fmla="*/ 318 w 578"/>
                  <a:gd name="T93" fmla="*/ 124 h 232"/>
                  <a:gd name="T94" fmla="*/ 530 w 578"/>
                  <a:gd name="T95" fmla="*/ 188 h 232"/>
                  <a:gd name="T96" fmla="*/ 486 w 578"/>
                  <a:gd name="T97" fmla="*/ 170 h 232"/>
                  <a:gd name="T98" fmla="*/ 442 w 578"/>
                  <a:gd name="T99" fmla="*/ 152 h 232"/>
                  <a:gd name="T100" fmla="*/ 388 w 578"/>
                  <a:gd name="T101" fmla="*/ 176 h 232"/>
                  <a:gd name="T102" fmla="*/ 360 w 578"/>
                  <a:gd name="T103" fmla="*/ 148 h 232"/>
                  <a:gd name="T104" fmla="*/ 380 w 578"/>
                  <a:gd name="T105" fmla="*/ 110 h 232"/>
                  <a:gd name="T106" fmla="*/ 384 w 578"/>
                  <a:gd name="T107" fmla="*/ 126 h 232"/>
                  <a:gd name="T108" fmla="*/ 432 w 578"/>
                  <a:gd name="T109" fmla="*/ 124 h 232"/>
                  <a:gd name="T110" fmla="*/ 434 w 578"/>
                  <a:gd name="T111" fmla="*/ 120 h 232"/>
                  <a:gd name="T112" fmla="*/ 486 w 578"/>
                  <a:gd name="T113" fmla="*/ 150 h 232"/>
                  <a:gd name="T114" fmla="*/ 492 w 578"/>
                  <a:gd name="T115" fmla="*/ 120 h 232"/>
                  <a:gd name="T116" fmla="*/ 506 w 578"/>
                  <a:gd name="T117" fmla="*/ 168 h 232"/>
                  <a:gd name="T118" fmla="*/ 544 w 578"/>
                  <a:gd name="T119" fmla="*/ 130 h 232"/>
                  <a:gd name="T120" fmla="*/ 538 w 578"/>
                  <a:gd name="T121" fmla="*/ 174 h 23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578" h="232">
                    <a:moveTo>
                      <a:pt x="572" y="98"/>
                    </a:moveTo>
                    <a:lnTo>
                      <a:pt x="572" y="98"/>
                    </a:lnTo>
                    <a:lnTo>
                      <a:pt x="566" y="92"/>
                    </a:lnTo>
                    <a:lnTo>
                      <a:pt x="560" y="90"/>
                    </a:lnTo>
                    <a:lnTo>
                      <a:pt x="552" y="88"/>
                    </a:lnTo>
                    <a:lnTo>
                      <a:pt x="542" y="90"/>
                    </a:lnTo>
                    <a:lnTo>
                      <a:pt x="532" y="94"/>
                    </a:lnTo>
                    <a:lnTo>
                      <a:pt x="526" y="100"/>
                    </a:lnTo>
                    <a:lnTo>
                      <a:pt x="520" y="106"/>
                    </a:lnTo>
                    <a:lnTo>
                      <a:pt x="518" y="114"/>
                    </a:lnTo>
                    <a:lnTo>
                      <a:pt x="514" y="106"/>
                    </a:lnTo>
                    <a:lnTo>
                      <a:pt x="510" y="98"/>
                    </a:lnTo>
                    <a:lnTo>
                      <a:pt x="500" y="94"/>
                    </a:lnTo>
                    <a:lnTo>
                      <a:pt x="494" y="92"/>
                    </a:lnTo>
                    <a:lnTo>
                      <a:pt x="488" y="92"/>
                    </a:lnTo>
                    <a:lnTo>
                      <a:pt x="480" y="94"/>
                    </a:lnTo>
                    <a:lnTo>
                      <a:pt x="476" y="96"/>
                    </a:lnTo>
                    <a:lnTo>
                      <a:pt x="472" y="100"/>
                    </a:lnTo>
                    <a:lnTo>
                      <a:pt x="468" y="104"/>
                    </a:lnTo>
                    <a:lnTo>
                      <a:pt x="466" y="112"/>
                    </a:lnTo>
                    <a:lnTo>
                      <a:pt x="464" y="122"/>
                    </a:lnTo>
                    <a:lnTo>
                      <a:pt x="466" y="126"/>
                    </a:lnTo>
                    <a:lnTo>
                      <a:pt x="466" y="132"/>
                    </a:lnTo>
                    <a:lnTo>
                      <a:pt x="464" y="132"/>
                    </a:lnTo>
                    <a:lnTo>
                      <a:pt x="462" y="132"/>
                    </a:lnTo>
                    <a:lnTo>
                      <a:pt x="462" y="120"/>
                    </a:lnTo>
                    <a:lnTo>
                      <a:pt x="460" y="104"/>
                    </a:lnTo>
                    <a:lnTo>
                      <a:pt x="458" y="98"/>
                    </a:lnTo>
                    <a:lnTo>
                      <a:pt x="452" y="92"/>
                    </a:lnTo>
                    <a:lnTo>
                      <a:pt x="448" y="88"/>
                    </a:lnTo>
                    <a:lnTo>
                      <a:pt x="442" y="86"/>
                    </a:lnTo>
                    <a:lnTo>
                      <a:pt x="430" y="88"/>
                    </a:lnTo>
                    <a:lnTo>
                      <a:pt x="422" y="90"/>
                    </a:lnTo>
                    <a:lnTo>
                      <a:pt x="416" y="92"/>
                    </a:lnTo>
                    <a:lnTo>
                      <a:pt x="412" y="96"/>
                    </a:lnTo>
                    <a:lnTo>
                      <a:pt x="410" y="100"/>
                    </a:lnTo>
                    <a:lnTo>
                      <a:pt x="408" y="90"/>
                    </a:lnTo>
                    <a:lnTo>
                      <a:pt x="406" y="80"/>
                    </a:lnTo>
                    <a:lnTo>
                      <a:pt x="402" y="72"/>
                    </a:lnTo>
                    <a:lnTo>
                      <a:pt x="396" y="66"/>
                    </a:lnTo>
                    <a:lnTo>
                      <a:pt x="390" y="66"/>
                    </a:lnTo>
                    <a:lnTo>
                      <a:pt x="384" y="66"/>
                    </a:lnTo>
                    <a:lnTo>
                      <a:pt x="376" y="68"/>
                    </a:lnTo>
                    <a:lnTo>
                      <a:pt x="366" y="72"/>
                    </a:lnTo>
                    <a:lnTo>
                      <a:pt x="362" y="78"/>
                    </a:lnTo>
                    <a:lnTo>
                      <a:pt x="356" y="82"/>
                    </a:lnTo>
                    <a:lnTo>
                      <a:pt x="354" y="88"/>
                    </a:lnTo>
                    <a:lnTo>
                      <a:pt x="352" y="100"/>
                    </a:lnTo>
                    <a:lnTo>
                      <a:pt x="354" y="114"/>
                    </a:lnTo>
                    <a:lnTo>
                      <a:pt x="354" y="120"/>
                    </a:lnTo>
                    <a:lnTo>
                      <a:pt x="354" y="116"/>
                    </a:lnTo>
                    <a:lnTo>
                      <a:pt x="350" y="104"/>
                    </a:lnTo>
                    <a:lnTo>
                      <a:pt x="346" y="98"/>
                    </a:lnTo>
                    <a:lnTo>
                      <a:pt x="340" y="94"/>
                    </a:lnTo>
                    <a:lnTo>
                      <a:pt x="332" y="90"/>
                    </a:lnTo>
                    <a:lnTo>
                      <a:pt x="326" y="92"/>
                    </a:lnTo>
                    <a:lnTo>
                      <a:pt x="320" y="94"/>
                    </a:lnTo>
                    <a:lnTo>
                      <a:pt x="314" y="96"/>
                    </a:lnTo>
                    <a:lnTo>
                      <a:pt x="310" y="98"/>
                    </a:lnTo>
                    <a:lnTo>
                      <a:pt x="310" y="96"/>
                    </a:lnTo>
                    <a:lnTo>
                      <a:pt x="308" y="90"/>
                    </a:lnTo>
                    <a:lnTo>
                      <a:pt x="308" y="82"/>
                    </a:lnTo>
                    <a:lnTo>
                      <a:pt x="306" y="74"/>
                    </a:lnTo>
                    <a:lnTo>
                      <a:pt x="300" y="66"/>
                    </a:lnTo>
                    <a:lnTo>
                      <a:pt x="292" y="58"/>
                    </a:lnTo>
                    <a:lnTo>
                      <a:pt x="284" y="54"/>
                    </a:lnTo>
                    <a:lnTo>
                      <a:pt x="278" y="52"/>
                    </a:lnTo>
                    <a:lnTo>
                      <a:pt x="272" y="54"/>
                    </a:lnTo>
                    <a:lnTo>
                      <a:pt x="266" y="58"/>
                    </a:lnTo>
                    <a:lnTo>
                      <a:pt x="264" y="64"/>
                    </a:lnTo>
                    <a:lnTo>
                      <a:pt x="260" y="74"/>
                    </a:lnTo>
                    <a:lnTo>
                      <a:pt x="260" y="84"/>
                    </a:lnTo>
                    <a:lnTo>
                      <a:pt x="256" y="90"/>
                    </a:lnTo>
                    <a:lnTo>
                      <a:pt x="250" y="80"/>
                    </a:lnTo>
                    <a:lnTo>
                      <a:pt x="240" y="64"/>
                    </a:lnTo>
                    <a:lnTo>
                      <a:pt x="234" y="58"/>
                    </a:lnTo>
                    <a:lnTo>
                      <a:pt x="226" y="54"/>
                    </a:lnTo>
                    <a:lnTo>
                      <a:pt x="216" y="52"/>
                    </a:lnTo>
                    <a:lnTo>
                      <a:pt x="208" y="54"/>
                    </a:lnTo>
                    <a:lnTo>
                      <a:pt x="202" y="56"/>
                    </a:lnTo>
                    <a:lnTo>
                      <a:pt x="200" y="60"/>
                    </a:lnTo>
                    <a:lnTo>
                      <a:pt x="196" y="68"/>
                    </a:lnTo>
                    <a:lnTo>
                      <a:pt x="192" y="66"/>
                    </a:lnTo>
                    <a:lnTo>
                      <a:pt x="190" y="64"/>
                    </a:lnTo>
                    <a:lnTo>
                      <a:pt x="186" y="56"/>
                    </a:lnTo>
                    <a:lnTo>
                      <a:pt x="184" y="48"/>
                    </a:lnTo>
                    <a:lnTo>
                      <a:pt x="180" y="40"/>
                    </a:lnTo>
                    <a:lnTo>
                      <a:pt x="174" y="32"/>
                    </a:lnTo>
                    <a:lnTo>
                      <a:pt x="170" y="30"/>
                    </a:lnTo>
                    <a:lnTo>
                      <a:pt x="164" y="28"/>
                    </a:lnTo>
                    <a:lnTo>
                      <a:pt x="156" y="26"/>
                    </a:lnTo>
                    <a:lnTo>
                      <a:pt x="150" y="28"/>
                    </a:lnTo>
                    <a:lnTo>
                      <a:pt x="142" y="32"/>
                    </a:lnTo>
                    <a:lnTo>
                      <a:pt x="136" y="34"/>
                    </a:lnTo>
                    <a:lnTo>
                      <a:pt x="124" y="36"/>
                    </a:lnTo>
                    <a:lnTo>
                      <a:pt x="120" y="34"/>
                    </a:lnTo>
                    <a:lnTo>
                      <a:pt x="118" y="28"/>
                    </a:lnTo>
                    <a:lnTo>
                      <a:pt x="116" y="22"/>
                    </a:lnTo>
                    <a:lnTo>
                      <a:pt x="110" y="14"/>
                    </a:lnTo>
                    <a:lnTo>
                      <a:pt x="104" y="8"/>
                    </a:lnTo>
                    <a:lnTo>
                      <a:pt x="98" y="6"/>
                    </a:lnTo>
                    <a:lnTo>
                      <a:pt x="90" y="4"/>
                    </a:lnTo>
                    <a:lnTo>
                      <a:pt x="80" y="4"/>
                    </a:lnTo>
                    <a:lnTo>
                      <a:pt x="74" y="6"/>
                    </a:lnTo>
                    <a:lnTo>
                      <a:pt x="64" y="12"/>
                    </a:lnTo>
                    <a:lnTo>
                      <a:pt x="60" y="16"/>
                    </a:lnTo>
                    <a:lnTo>
                      <a:pt x="52" y="14"/>
                    </a:lnTo>
                    <a:lnTo>
                      <a:pt x="40" y="12"/>
                    </a:lnTo>
                    <a:lnTo>
                      <a:pt x="36" y="10"/>
                    </a:lnTo>
                    <a:lnTo>
                      <a:pt x="34" y="6"/>
                    </a:lnTo>
                    <a:lnTo>
                      <a:pt x="34" y="4"/>
                    </a:lnTo>
                    <a:lnTo>
                      <a:pt x="36" y="0"/>
                    </a:lnTo>
                    <a:lnTo>
                      <a:pt x="20" y="16"/>
                    </a:lnTo>
                    <a:lnTo>
                      <a:pt x="2" y="32"/>
                    </a:lnTo>
                    <a:lnTo>
                      <a:pt x="0" y="34"/>
                    </a:lnTo>
                    <a:lnTo>
                      <a:pt x="2" y="34"/>
                    </a:lnTo>
                    <a:lnTo>
                      <a:pt x="8" y="34"/>
                    </a:lnTo>
                    <a:lnTo>
                      <a:pt x="18" y="36"/>
                    </a:lnTo>
                    <a:lnTo>
                      <a:pt x="32" y="42"/>
                    </a:lnTo>
                    <a:lnTo>
                      <a:pt x="42" y="50"/>
                    </a:lnTo>
                    <a:lnTo>
                      <a:pt x="48" y="60"/>
                    </a:lnTo>
                    <a:lnTo>
                      <a:pt x="52" y="68"/>
                    </a:lnTo>
                    <a:lnTo>
                      <a:pt x="58" y="72"/>
                    </a:lnTo>
                    <a:lnTo>
                      <a:pt x="60" y="76"/>
                    </a:lnTo>
                    <a:lnTo>
                      <a:pt x="62" y="82"/>
                    </a:lnTo>
                    <a:lnTo>
                      <a:pt x="64" y="86"/>
                    </a:lnTo>
                    <a:lnTo>
                      <a:pt x="68" y="92"/>
                    </a:lnTo>
                    <a:lnTo>
                      <a:pt x="76" y="98"/>
                    </a:lnTo>
                    <a:lnTo>
                      <a:pt x="86" y="100"/>
                    </a:lnTo>
                    <a:lnTo>
                      <a:pt x="96" y="100"/>
                    </a:lnTo>
                    <a:lnTo>
                      <a:pt x="106" y="98"/>
                    </a:lnTo>
                    <a:lnTo>
                      <a:pt x="114" y="96"/>
                    </a:lnTo>
                    <a:lnTo>
                      <a:pt x="120" y="94"/>
                    </a:lnTo>
                    <a:lnTo>
                      <a:pt x="116" y="102"/>
                    </a:lnTo>
                    <a:lnTo>
                      <a:pt x="116" y="110"/>
                    </a:lnTo>
                    <a:lnTo>
                      <a:pt x="118" y="118"/>
                    </a:lnTo>
                    <a:lnTo>
                      <a:pt x="122" y="126"/>
                    </a:lnTo>
                    <a:lnTo>
                      <a:pt x="130" y="132"/>
                    </a:lnTo>
                    <a:lnTo>
                      <a:pt x="136" y="134"/>
                    </a:lnTo>
                    <a:lnTo>
                      <a:pt x="142" y="134"/>
                    </a:lnTo>
                    <a:lnTo>
                      <a:pt x="150" y="130"/>
                    </a:lnTo>
                    <a:lnTo>
                      <a:pt x="160" y="122"/>
                    </a:lnTo>
                    <a:lnTo>
                      <a:pt x="168" y="116"/>
                    </a:lnTo>
                    <a:lnTo>
                      <a:pt x="170" y="118"/>
                    </a:lnTo>
                    <a:lnTo>
                      <a:pt x="170" y="122"/>
                    </a:lnTo>
                    <a:lnTo>
                      <a:pt x="170" y="126"/>
                    </a:lnTo>
                    <a:lnTo>
                      <a:pt x="170" y="130"/>
                    </a:lnTo>
                    <a:lnTo>
                      <a:pt x="170" y="136"/>
                    </a:lnTo>
                    <a:lnTo>
                      <a:pt x="172" y="144"/>
                    </a:lnTo>
                    <a:lnTo>
                      <a:pt x="176" y="150"/>
                    </a:lnTo>
                    <a:lnTo>
                      <a:pt x="182" y="154"/>
                    </a:lnTo>
                    <a:lnTo>
                      <a:pt x="188" y="156"/>
                    </a:lnTo>
                    <a:lnTo>
                      <a:pt x="192" y="158"/>
                    </a:lnTo>
                    <a:lnTo>
                      <a:pt x="202" y="156"/>
                    </a:lnTo>
                    <a:lnTo>
                      <a:pt x="210" y="152"/>
                    </a:lnTo>
                    <a:lnTo>
                      <a:pt x="218" y="148"/>
                    </a:lnTo>
                    <a:lnTo>
                      <a:pt x="224" y="142"/>
                    </a:lnTo>
                    <a:lnTo>
                      <a:pt x="232" y="140"/>
                    </a:lnTo>
                    <a:lnTo>
                      <a:pt x="230" y="146"/>
                    </a:lnTo>
                    <a:lnTo>
                      <a:pt x="228" y="152"/>
                    </a:lnTo>
                    <a:lnTo>
                      <a:pt x="228" y="160"/>
                    </a:lnTo>
                    <a:lnTo>
                      <a:pt x="228" y="168"/>
                    </a:lnTo>
                    <a:lnTo>
                      <a:pt x="232" y="174"/>
                    </a:lnTo>
                    <a:lnTo>
                      <a:pt x="236" y="180"/>
                    </a:lnTo>
                    <a:lnTo>
                      <a:pt x="244" y="184"/>
                    </a:lnTo>
                    <a:lnTo>
                      <a:pt x="252" y="188"/>
                    </a:lnTo>
                    <a:lnTo>
                      <a:pt x="260" y="190"/>
                    </a:lnTo>
                    <a:lnTo>
                      <a:pt x="266" y="188"/>
                    </a:lnTo>
                    <a:lnTo>
                      <a:pt x="272" y="186"/>
                    </a:lnTo>
                    <a:lnTo>
                      <a:pt x="278" y="182"/>
                    </a:lnTo>
                    <a:lnTo>
                      <a:pt x="282" y="178"/>
                    </a:lnTo>
                    <a:lnTo>
                      <a:pt x="288" y="168"/>
                    </a:lnTo>
                    <a:lnTo>
                      <a:pt x="292" y="158"/>
                    </a:lnTo>
                    <a:lnTo>
                      <a:pt x="294" y="150"/>
                    </a:lnTo>
                    <a:lnTo>
                      <a:pt x="296" y="150"/>
                    </a:lnTo>
                    <a:lnTo>
                      <a:pt x="298" y="152"/>
                    </a:lnTo>
                    <a:lnTo>
                      <a:pt x="298" y="156"/>
                    </a:lnTo>
                    <a:lnTo>
                      <a:pt x="298" y="166"/>
                    </a:lnTo>
                    <a:lnTo>
                      <a:pt x="298" y="178"/>
                    </a:lnTo>
                    <a:lnTo>
                      <a:pt x="298" y="188"/>
                    </a:lnTo>
                    <a:lnTo>
                      <a:pt x="302" y="198"/>
                    </a:lnTo>
                    <a:lnTo>
                      <a:pt x="304" y="202"/>
                    </a:lnTo>
                    <a:lnTo>
                      <a:pt x="308" y="206"/>
                    </a:lnTo>
                    <a:lnTo>
                      <a:pt x="314" y="208"/>
                    </a:lnTo>
                    <a:lnTo>
                      <a:pt x="320" y="210"/>
                    </a:lnTo>
                    <a:lnTo>
                      <a:pt x="328" y="210"/>
                    </a:lnTo>
                    <a:lnTo>
                      <a:pt x="334" y="206"/>
                    </a:lnTo>
                    <a:lnTo>
                      <a:pt x="340" y="200"/>
                    </a:lnTo>
                    <a:lnTo>
                      <a:pt x="342" y="192"/>
                    </a:lnTo>
                    <a:lnTo>
                      <a:pt x="346" y="190"/>
                    </a:lnTo>
                    <a:lnTo>
                      <a:pt x="348" y="190"/>
                    </a:lnTo>
                    <a:lnTo>
                      <a:pt x="348" y="192"/>
                    </a:lnTo>
                    <a:lnTo>
                      <a:pt x="356" y="200"/>
                    </a:lnTo>
                    <a:lnTo>
                      <a:pt x="368" y="208"/>
                    </a:lnTo>
                    <a:lnTo>
                      <a:pt x="376" y="210"/>
                    </a:lnTo>
                    <a:lnTo>
                      <a:pt x="384" y="212"/>
                    </a:lnTo>
                    <a:lnTo>
                      <a:pt x="390" y="210"/>
                    </a:lnTo>
                    <a:lnTo>
                      <a:pt x="396" y="206"/>
                    </a:lnTo>
                    <a:lnTo>
                      <a:pt x="406" y="198"/>
                    </a:lnTo>
                    <a:lnTo>
                      <a:pt x="410" y="188"/>
                    </a:lnTo>
                    <a:lnTo>
                      <a:pt x="418" y="178"/>
                    </a:lnTo>
                    <a:lnTo>
                      <a:pt x="420" y="176"/>
                    </a:lnTo>
                    <a:lnTo>
                      <a:pt x="422" y="176"/>
                    </a:lnTo>
                    <a:lnTo>
                      <a:pt x="428" y="178"/>
                    </a:lnTo>
                    <a:lnTo>
                      <a:pt x="432" y="180"/>
                    </a:lnTo>
                    <a:lnTo>
                      <a:pt x="438" y="194"/>
                    </a:lnTo>
                    <a:lnTo>
                      <a:pt x="442" y="202"/>
                    </a:lnTo>
                    <a:lnTo>
                      <a:pt x="448" y="210"/>
                    </a:lnTo>
                    <a:lnTo>
                      <a:pt x="452" y="214"/>
                    </a:lnTo>
                    <a:lnTo>
                      <a:pt x="458" y="216"/>
                    </a:lnTo>
                    <a:lnTo>
                      <a:pt x="464" y="218"/>
                    </a:lnTo>
                    <a:lnTo>
                      <a:pt x="470" y="216"/>
                    </a:lnTo>
                    <a:lnTo>
                      <a:pt x="476" y="212"/>
                    </a:lnTo>
                    <a:lnTo>
                      <a:pt x="482" y="206"/>
                    </a:lnTo>
                    <a:lnTo>
                      <a:pt x="486" y="202"/>
                    </a:lnTo>
                    <a:lnTo>
                      <a:pt x="488" y="200"/>
                    </a:lnTo>
                    <a:lnTo>
                      <a:pt x="490" y="200"/>
                    </a:lnTo>
                    <a:lnTo>
                      <a:pt x="494" y="204"/>
                    </a:lnTo>
                    <a:lnTo>
                      <a:pt x="496" y="218"/>
                    </a:lnTo>
                    <a:lnTo>
                      <a:pt x="500" y="224"/>
                    </a:lnTo>
                    <a:lnTo>
                      <a:pt x="504" y="230"/>
                    </a:lnTo>
                    <a:lnTo>
                      <a:pt x="510" y="232"/>
                    </a:lnTo>
                    <a:lnTo>
                      <a:pt x="518" y="232"/>
                    </a:lnTo>
                    <a:lnTo>
                      <a:pt x="524" y="230"/>
                    </a:lnTo>
                    <a:lnTo>
                      <a:pt x="530" y="226"/>
                    </a:lnTo>
                    <a:lnTo>
                      <a:pt x="540" y="216"/>
                    </a:lnTo>
                    <a:lnTo>
                      <a:pt x="550" y="206"/>
                    </a:lnTo>
                    <a:lnTo>
                      <a:pt x="558" y="196"/>
                    </a:lnTo>
                    <a:lnTo>
                      <a:pt x="564" y="182"/>
                    </a:lnTo>
                    <a:lnTo>
                      <a:pt x="570" y="168"/>
                    </a:lnTo>
                    <a:lnTo>
                      <a:pt x="574" y="152"/>
                    </a:lnTo>
                    <a:lnTo>
                      <a:pt x="576" y="136"/>
                    </a:lnTo>
                    <a:lnTo>
                      <a:pt x="578" y="122"/>
                    </a:lnTo>
                    <a:lnTo>
                      <a:pt x="576" y="108"/>
                    </a:lnTo>
                    <a:lnTo>
                      <a:pt x="572" y="98"/>
                    </a:lnTo>
                    <a:close/>
                    <a:moveTo>
                      <a:pt x="294" y="122"/>
                    </a:moveTo>
                    <a:lnTo>
                      <a:pt x="294" y="122"/>
                    </a:lnTo>
                    <a:lnTo>
                      <a:pt x="284" y="124"/>
                    </a:lnTo>
                    <a:lnTo>
                      <a:pt x="276" y="128"/>
                    </a:lnTo>
                    <a:lnTo>
                      <a:pt x="270" y="134"/>
                    </a:lnTo>
                    <a:lnTo>
                      <a:pt x="266" y="142"/>
                    </a:lnTo>
                    <a:lnTo>
                      <a:pt x="264" y="156"/>
                    </a:lnTo>
                    <a:lnTo>
                      <a:pt x="260" y="162"/>
                    </a:lnTo>
                    <a:lnTo>
                      <a:pt x="256" y="162"/>
                    </a:lnTo>
                    <a:lnTo>
                      <a:pt x="254" y="160"/>
                    </a:lnTo>
                    <a:lnTo>
                      <a:pt x="256" y="152"/>
                    </a:lnTo>
                    <a:lnTo>
                      <a:pt x="258" y="138"/>
                    </a:lnTo>
                    <a:lnTo>
                      <a:pt x="258" y="132"/>
                    </a:lnTo>
                    <a:lnTo>
                      <a:pt x="256" y="126"/>
                    </a:lnTo>
                    <a:lnTo>
                      <a:pt x="252" y="120"/>
                    </a:lnTo>
                    <a:lnTo>
                      <a:pt x="244" y="116"/>
                    </a:lnTo>
                    <a:lnTo>
                      <a:pt x="238" y="114"/>
                    </a:lnTo>
                    <a:lnTo>
                      <a:pt x="232" y="112"/>
                    </a:lnTo>
                    <a:lnTo>
                      <a:pt x="222" y="114"/>
                    </a:lnTo>
                    <a:lnTo>
                      <a:pt x="212" y="120"/>
                    </a:lnTo>
                    <a:lnTo>
                      <a:pt x="202" y="124"/>
                    </a:lnTo>
                    <a:lnTo>
                      <a:pt x="200" y="126"/>
                    </a:lnTo>
                    <a:lnTo>
                      <a:pt x="198" y="126"/>
                    </a:lnTo>
                    <a:lnTo>
                      <a:pt x="198" y="122"/>
                    </a:lnTo>
                    <a:lnTo>
                      <a:pt x="196" y="114"/>
                    </a:lnTo>
                    <a:lnTo>
                      <a:pt x="194" y="108"/>
                    </a:lnTo>
                    <a:lnTo>
                      <a:pt x="190" y="100"/>
                    </a:lnTo>
                    <a:lnTo>
                      <a:pt x="182" y="92"/>
                    </a:lnTo>
                    <a:lnTo>
                      <a:pt x="178" y="90"/>
                    </a:lnTo>
                    <a:lnTo>
                      <a:pt x="172" y="88"/>
                    </a:lnTo>
                    <a:lnTo>
                      <a:pt x="162" y="90"/>
                    </a:lnTo>
                    <a:lnTo>
                      <a:pt x="154" y="94"/>
                    </a:lnTo>
                    <a:lnTo>
                      <a:pt x="146" y="98"/>
                    </a:lnTo>
                    <a:lnTo>
                      <a:pt x="148" y="88"/>
                    </a:lnTo>
                    <a:lnTo>
                      <a:pt x="148" y="84"/>
                    </a:lnTo>
                    <a:lnTo>
                      <a:pt x="146" y="80"/>
                    </a:lnTo>
                    <a:lnTo>
                      <a:pt x="140" y="72"/>
                    </a:lnTo>
                    <a:lnTo>
                      <a:pt x="130" y="68"/>
                    </a:lnTo>
                    <a:lnTo>
                      <a:pt x="124" y="66"/>
                    </a:lnTo>
                    <a:lnTo>
                      <a:pt x="118" y="68"/>
                    </a:lnTo>
                    <a:lnTo>
                      <a:pt x="106" y="70"/>
                    </a:lnTo>
                    <a:lnTo>
                      <a:pt x="96" y="74"/>
                    </a:lnTo>
                    <a:lnTo>
                      <a:pt x="92" y="74"/>
                    </a:lnTo>
                    <a:lnTo>
                      <a:pt x="88" y="74"/>
                    </a:lnTo>
                    <a:lnTo>
                      <a:pt x="86" y="72"/>
                    </a:lnTo>
                    <a:lnTo>
                      <a:pt x="86" y="70"/>
                    </a:lnTo>
                    <a:lnTo>
                      <a:pt x="84" y="64"/>
                    </a:lnTo>
                    <a:lnTo>
                      <a:pt x="82" y="58"/>
                    </a:lnTo>
                    <a:lnTo>
                      <a:pt x="76" y="54"/>
                    </a:lnTo>
                    <a:lnTo>
                      <a:pt x="70" y="48"/>
                    </a:lnTo>
                    <a:lnTo>
                      <a:pt x="66" y="44"/>
                    </a:lnTo>
                    <a:lnTo>
                      <a:pt x="66" y="42"/>
                    </a:lnTo>
                    <a:lnTo>
                      <a:pt x="70" y="40"/>
                    </a:lnTo>
                    <a:lnTo>
                      <a:pt x="80" y="34"/>
                    </a:lnTo>
                    <a:lnTo>
                      <a:pt x="84" y="32"/>
                    </a:lnTo>
                    <a:lnTo>
                      <a:pt x="90" y="30"/>
                    </a:lnTo>
                    <a:lnTo>
                      <a:pt x="90" y="32"/>
                    </a:lnTo>
                    <a:lnTo>
                      <a:pt x="92" y="36"/>
                    </a:lnTo>
                    <a:lnTo>
                      <a:pt x="96" y="44"/>
                    </a:lnTo>
                    <a:lnTo>
                      <a:pt x="100" y="52"/>
                    </a:lnTo>
                    <a:lnTo>
                      <a:pt x="108" y="58"/>
                    </a:lnTo>
                    <a:lnTo>
                      <a:pt x="114" y="60"/>
                    </a:lnTo>
                    <a:lnTo>
                      <a:pt x="122" y="62"/>
                    </a:lnTo>
                    <a:lnTo>
                      <a:pt x="134" y="62"/>
                    </a:lnTo>
                    <a:lnTo>
                      <a:pt x="144" y="60"/>
                    </a:lnTo>
                    <a:lnTo>
                      <a:pt x="150" y="58"/>
                    </a:lnTo>
                    <a:lnTo>
                      <a:pt x="156" y="54"/>
                    </a:lnTo>
                    <a:lnTo>
                      <a:pt x="158" y="56"/>
                    </a:lnTo>
                    <a:lnTo>
                      <a:pt x="162" y="62"/>
                    </a:lnTo>
                    <a:lnTo>
                      <a:pt x="164" y="70"/>
                    </a:lnTo>
                    <a:lnTo>
                      <a:pt x="168" y="80"/>
                    </a:lnTo>
                    <a:lnTo>
                      <a:pt x="176" y="88"/>
                    </a:lnTo>
                    <a:lnTo>
                      <a:pt x="180" y="92"/>
                    </a:lnTo>
                    <a:lnTo>
                      <a:pt x="186" y="94"/>
                    </a:lnTo>
                    <a:lnTo>
                      <a:pt x="198" y="96"/>
                    </a:lnTo>
                    <a:lnTo>
                      <a:pt x="204" y="96"/>
                    </a:lnTo>
                    <a:lnTo>
                      <a:pt x="208" y="94"/>
                    </a:lnTo>
                    <a:lnTo>
                      <a:pt x="216" y="88"/>
                    </a:lnTo>
                    <a:lnTo>
                      <a:pt x="220" y="82"/>
                    </a:lnTo>
                    <a:lnTo>
                      <a:pt x="228" y="94"/>
                    </a:lnTo>
                    <a:lnTo>
                      <a:pt x="238" y="108"/>
                    </a:lnTo>
                    <a:lnTo>
                      <a:pt x="244" y="114"/>
                    </a:lnTo>
                    <a:lnTo>
                      <a:pt x="252" y="118"/>
                    </a:lnTo>
                    <a:lnTo>
                      <a:pt x="260" y="118"/>
                    </a:lnTo>
                    <a:lnTo>
                      <a:pt x="266" y="116"/>
                    </a:lnTo>
                    <a:lnTo>
                      <a:pt x="270" y="112"/>
                    </a:lnTo>
                    <a:lnTo>
                      <a:pt x="278" y="106"/>
                    </a:lnTo>
                    <a:lnTo>
                      <a:pt x="282" y="98"/>
                    </a:lnTo>
                    <a:lnTo>
                      <a:pt x="286" y="108"/>
                    </a:lnTo>
                    <a:lnTo>
                      <a:pt x="288" y="114"/>
                    </a:lnTo>
                    <a:lnTo>
                      <a:pt x="294" y="120"/>
                    </a:lnTo>
                    <a:lnTo>
                      <a:pt x="298" y="122"/>
                    </a:lnTo>
                    <a:lnTo>
                      <a:pt x="294" y="122"/>
                    </a:lnTo>
                    <a:close/>
                    <a:moveTo>
                      <a:pt x="334" y="144"/>
                    </a:moveTo>
                    <a:lnTo>
                      <a:pt x="334" y="144"/>
                    </a:lnTo>
                    <a:lnTo>
                      <a:pt x="328" y="148"/>
                    </a:lnTo>
                    <a:lnTo>
                      <a:pt x="324" y="154"/>
                    </a:lnTo>
                    <a:lnTo>
                      <a:pt x="324" y="144"/>
                    </a:lnTo>
                    <a:lnTo>
                      <a:pt x="320" y="136"/>
                    </a:lnTo>
                    <a:lnTo>
                      <a:pt x="314" y="130"/>
                    </a:lnTo>
                    <a:lnTo>
                      <a:pt x="306" y="126"/>
                    </a:lnTo>
                    <a:lnTo>
                      <a:pt x="312" y="126"/>
                    </a:lnTo>
                    <a:lnTo>
                      <a:pt x="318" y="124"/>
                    </a:lnTo>
                    <a:lnTo>
                      <a:pt x="326" y="120"/>
                    </a:lnTo>
                    <a:lnTo>
                      <a:pt x="330" y="132"/>
                    </a:lnTo>
                    <a:lnTo>
                      <a:pt x="334" y="136"/>
                    </a:lnTo>
                    <a:lnTo>
                      <a:pt x="340" y="142"/>
                    </a:lnTo>
                    <a:lnTo>
                      <a:pt x="334" y="144"/>
                    </a:lnTo>
                    <a:close/>
                    <a:moveTo>
                      <a:pt x="530" y="188"/>
                    </a:moveTo>
                    <a:lnTo>
                      <a:pt x="530" y="188"/>
                    </a:lnTo>
                    <a:lnTo>
                      <a:pt x="520" y="200"/>
                    </a:lnTo>
                    <a:lnTo>
                      <a:pt x="518" y="192"/>
                    </a:lnTo>
                    <a:lnTo>
                      <a:pt x="516" y="182"/>
                    </a:lnTo>
                    <a:lnTo>
                      <a:pt x="512" y="176"/>
                    </a:lnTo>
                    <a:lnTo>
                      <a:pt x="506" y="170"/>
                    </a:lnTo>
                    <a:lnTo>
                      <a:pt x="498" y="168"/>
                    </a:lnTo>
                    <a:lnTo>
                      <a:pt x="492" y="168"/>
                    </a:lnTo>
                    <a:lnTo>
                      <a:pt x="486" y="170"/>
                    </a:lnTo>
                    <a:lnTo>
                      <a:pt x="472" y="178"/>
                    </a:lnTo>
                    <a:lnTo>
                      <a:pt x="464" y="186"/>
                    </a:lnTo>
                    <a:lnTo>
                      <a:pt x="462" y="184"/>
                    </a:lnTo>
                    <a:lnTo>
                      <a:pt x="458" y="174"/>
                    </a:lnTo>
                    <a:lnTo>
                      <a:pt x="452" y="162"/>
                    </a:lnTo>
                    <a:lnTo>
                      <a:pt x="448" y="156"/>
                    </a:lnTo>
                    <a:lnTo>
                      <a:pt x="442" y="152"/>
                    </a:lnTo>
                    <a:lnTo>
                      <a:pt x="434" y="148"/>
                    </a:lnTo>
                    <a:lnTo>
                      <a:pt x="428" y="146"/>
                    </a:lnTo>
                    <a:lnTo>
                      <a:pt x="418" y="144"/>
                    </a:lnTo>
                    <a:lnTo>
                      <a:pt x="412" y="146"/>
                    </a:lnTo>
                    <a:lnTo>
                      <a:pt x="406" y="150"/>
                    </a:lnTo>
                    <a:lnTo>
                      <a:pt x="400" y="154"/>
                    </a:lnTo>
                    <a:lnTo>
                      <a:pt x="392" y="166"/>
                    </a:lnTo>
                    <a:lnTo>
                      <a:pt x="388" y="176"/>
                    </a:lnTo>
                    <a:lnTo>
                      <a:pt x="382" y="180"/>
                    </a:lnTo>
                    <a:lnTo>
                      <a:pt x="380" y="182"/>
                    </a:lnTo>
                    <a:lnTo>
                      <a:pt x="374" y="182"/>
                    </a:lnTo>
                    <a:lnTo>
                      <a:pt x="372" y="176"/>
                    </a:lnTo>
                    <a:lnTo>
                      <a:pt x="370" y="170"/>
                    </a:lnTo>
                    <a:lnTo>
                      <a:pt x="368" y="158"/>
                    </a:lnTo>
                    <a:lnTo>
                      <a:pt x="366" y="152"/>
                    </a:lnTo>
                    <a:lnTo>
                      <a:pt x="360" y="148"/>
                    </a:lnTo>
                    <a:lnTo>
                      <a:pt x="368" y="146"/>
                    </a:lnTo>
                    <a:lnTo>
                      <a:pt x="374" y="142"/>
                    </a:lnTo>
                    <a:lnTo>
                      <a:pt x="378" y="138"/>
                    </a:lnTo>
                    <a:lnTo>
                      <a:pt x="380" y="132"/>
                    </a:lnTo>
                    <a:lnTo>
                      <a:pt x="382" y="124"/>
                    </a:lnTo>
                    <a:lnTo>
                      <a:pt x="380" y="110"/>
                    </a:lnTo>
                    <a:lnTo>
                      <a:pt x="378" y="100"/>
                    </a:lnTo>
                    <a:lnTo>
                      <a:pt x="380" y="98"/>
                    </a:lnTo>
                    <a:lnTo>
                      <a:pt x="382" y="94"/>
                    </a:lnTo>
                    <a:lnTo>
                      <a:pt x="382" y="106"/>
                    </a:lnTo>
                    <a:lnTo>
                      <a:pt x="384" y="116"/>
                    </a:lnTo>
                    <a:lnTo>
                      <a:pt x="384" y="126"/>
                    </a:lnTo>
                    <a:lnTo>
                      <a:pt x="388" y="136"/>
                    </a:lnTo>
                    <a:lnTo>
                      <a:pt x="394" y="142"/>
                    </a:lnTo>
                    <a:lnTo>
                      <a:pt x="400" y="144"/>
                    </a:lnTo>
                    <a:lnTo>
                      <a:pt x="406" y="146"/>
                    </a:lnTo>
                    <a:lnTo>
                      <a:pt x="412" y="144"/>
                    </a:lnTo>
                    <a:lnTo>
                      <a:pt x="422" y="138"/>
                    </a:lnTo>
                    <a:lnTo>
                      <a:pt x="430" y="132"/>
                    </a:lnTo>
                    <a:lnTo>
                      <a:pt x="432" y="124"/>
                    </a:lnTo>
                    <a:lnTo>
                      <a:pt x="432" y="118"/>
                    </a:lnTo>
                    <a:lnTo>
                      <a:pt x="432" y="114"/>
                    </a:lnTo>
                    <a:lnTo>
                      <a:pt x="434" y="114"/>
                    </a:lnTo>
                    <a:lnTo>
                      <a:pt x="434" y="120"/>
                    </a:lnTo>
                    <a:lnTo>
                      <a:pt x="436" y="132"/>
                    </a:lnTo>
                    <a:lnTo>
                      <a:pt x="440" y="144"/>
                    </a:lnTo>
                    <a:lnTo>
                      <a:pt x="442" y="150"/>
                    </a:lnTo>
                    <a:lnTo>
                      <a:pt x="448" y="154"/>
                    </a:lnTo>
                    <a:lnTo>
                      <a:pt x="454" y="158"/>
                    </a:lnTo>
                    <a:lnTo>
                      <a:pt x="464" y="158"/>
                    </a:lnTo>
                    <a:lnTo>
                      <a:pt x="476" y="156"/>
                    </a:lnTo>
                    <a:lnTo>
                      <a:pt x="482" y="154"/>
                    </a:lnTo>
                    <a:lnTo>
                      <a:pt x="486" y="150"/>
                    </a:lnTo>
                    <a:lnTo>
                      <a:pt x="488" y="146"/>
                    </a:lnTo>
                    <a:lnTo>
                      <a:pt x="490" y="142"/>
                    </a:lnTo>
                    <a:lnTo>
                      <a:pt x="492" y="132"/>
                    </a:lnTo>
                    <a:lnTo>
                      <a:pt x="492" y="124"/>
                    </a:lnTo>
                    <a:lnTo>
                      <a:pt x="492" y="120"/>
                    </a:lnTo>
                    <a:lnTo>
                      <a:pt x="494" y="128"/>
                    </a:lnTo>
                    <a:lnTo>
                      <a:pt x="494" y="140"/>
                    </a:lnTo>
                    <a:lnTo>
                      <a:pt x="496" y="148"/>
                    </a:lnTo>
                    <a:lnTo>
                      <a:pt x="498" y="156"/>
                    </a:lnTo>
                    <a:lnTo>
                      <a:pt x="500" y="164"/>
                    </a:lnTo>
                    <a:lnTo>
                      <a:pt x="506" y="168"/>
                    </a:lnTo>
                    <a:lnTo>
                      <a:pt x="510" y="170"/>
                    </a:lnTo>
                    <a:lnTo>
                      <a:pt x="516" y="170"/>
                    </a:lnTo>
                    <a:lnTo>
                      <a:pt x="520" y="168"/>
                    </a:lnTo>
                    <a:lnTo>
                      <a:pt x="528" y="166"/>
                    </a:lnTo>
                    <a:lnTo>
                      <a:pt x="536" y="156"/>
                    </a:lnTo>
                    <a:lnTo>
                      <a:pt x="540" y="146"/>
                    </a:lnTo>
                    <a:lnTo>
                      <a:pt x="542" y="138"/>
                    </a:lnTo>
                    <a:lnTo>
                      <a:pt x="544" y="130"/>
                    </a:lnTo>
                    <a:lnTo>
                      <a:pt x="544" y="120"/>
                    </a:lnTo>
                    <a:lnTo>
                      <a:pt x="546" y="118"/>
                    </a:lnTo>
                    <a:lnTo>
                      <a:pt x="550" y="116"/>
                    </a:lnTo>
                    <a:lnTo>
                      <a:pt x="552" y="122"/>
                    </a:lnTo>
                    <a:lnTo>
                      <a:pt x="550" y="138"/>
                    </a:lnTo>
                    <a:lnTo>
                      <a:pt x="546" y="156"/>
                    </a:lnTo>
                    <a:lnTo>
                      <a:pt x="538" y="174"/>
                    </a:lnTo>
                    <a:lnTo>
                      <a:pt x="530" y="188"/>
                    </a:lnTo>
                    <a:close/>
                  </a:path>
                </a:pathLst>
              </a:custGeom>
              <a:solidFill>
                <a:srgbClr val="DCB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6" name="Freeform 731">
                <a:extLst>
                  <a:ext uri="{FF2B5EF4-FFF2-40B4-BE49-F238E27FC236}">
                    <a16:creationId xmlns:a16="http://schemas.microsoft.com/office/drawing/2014/main" id="{7AC45E85-32AF-47F1-A2CD-E3E79F716A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76" y="2754"/>
                <a:ext cx="448" cy="320"/>
              </a:xfrm>
              <a:custGeom>
                <a:avLst/>
                <a:gdLst>
                  <a:gd name="T0" fmla="*/ 414 w 448"/>
                  <a:gd name="T1" fmla="*/ 250 h 320"/>
                  <a:gd name="T2" fmla="*/ 408 w 448"/>
                  <a:gd name="T3" fmla="*/ 234 h 320"/>
                  <a:gd name="T4" fmla="*/ 404 w 448"/>
                  <a:gd name="T5" fmla="*/ 202 h 320"/>
                  <a:gd name="T6" fmla="*/ 366 w 448"/>
                  <a:gd name="T7" fmla="*/ 192 h 320"/>
                  <a:gd name="T8" fmla="*/ 338 w 448"/>
                  <a:gd name="T9" fmla="*/ 208 h 320"/>
                  <a:gd name="T10" fmla="*/ 340 w 448"/>
                  <a:gd name="T11" fmla="*/ 184 h 320"/>
                  <a:gd name="T12" fmla="*/ 326 w 448"/>
                  <a:gd name="T13" fmla="*/ 158 h 320"/>
                  <a:gd name="T14" fmla="*/ 290 w 448"/>
                  <a:gd name="T15" fmla="*/ 154 h 320"/>
                  <a:gd name="T16" fmla="*/ 282 w 448"/>
                  <a:gd name="T17" fmla="*/ 148 h 320"/>
                  <a:gd name="T18" fmla="*/ 258 w 448"/>
                  <a:gd name="T19" fmla="*/ 108 h 320"/>
                  <a:gd name="T20" fmla="*/ 232 w 448"/>
                  <a:gd name="T21" fmla="*/ 110 h 320"/>
                  <a:gd name="T22" fmla="*/ 202 w 448"/>
                  <a:gd name="T23" fmla="*/ 94 h 320"/>
                  <a:gd name="T24" fmla="*/ 176 w 448"/>
                  <a:gd name="T25" fmla="*/ 88 h 320"/>
                  <a:gd name="T26" fmla="*/ 136 w 448"/>
                  <a:gd name="T27" fmla="*/ 56 h 320"/>
                  <a:gd name="T28" fmla="*/ 112 w 448"/>
                  <a:gd name="T29" fmla="*/ 38 h 320"/>
                  <a:gd name="T30" fmla="*/ 66 w 448"/>
                  <a:gd name="T31" fmla="*/ 12 h 320"/>
                  <a:gd name="T32" fmla="*/ 34 w 448"/>
                  <a:gd name="T33" fmla="*/ 0 h 320"/>
                  <a:gd name="T34" fmla="*/ 2 w 448"/>
                  <a:gd name="T35" fmla="*/ 26 h 320"/>
                  <a:gd name="T36" fmla="*/ 26 w 448"/>
                  <a:gd name="T37" fmla="*/ 40 h 320"/>
                  <a:gd name="T38" fmla="*/ 56 w 448"/>
                  <a:gd name="T39" fmla="*/ 66 h 320"/>
                  <a:gd name="T40" fmla="*/ 94 w 448"/>
                  <a:gd name="T41" fmla="*/ 84 h 320"/>
                  <a:gd name="T42" fmla="*/ 120 w 448"/>
                  <a:gd name="T43" fmla="*/ 112 h 320"/>
                  <a:gd name="T44" fmla="*/ 142 w 448"/>
                  <a:gd name="T45" fmla="*/ 112 h 320"/>
                  <a:gd name="T46" fmla="*/ 168 w 448"/>
                  <a:gd name="T47" fmla="*/ 140 h 320"/>
                  <a:gd name="T48" fmla="*/ 206 w 448"/>
                  <a:gd name="T49" fmla="*/ 146 h 320"/>
                  <a:gd name="T50" fmla="*/ 212 w 448"/>
                  <a:gd name="T51" fmla="*/ 170 h 320"/>
                  <a:gd name="T52" fmla="*/ 250 w 448"/>
                  <a:gd name="T53" fmla="*/ 196 h 320"/>
                  <a:gd name="T54" fmla="*/ 276 w 448"/>
                  <a:gd name="T55" fmla="*/ 200 h 320"/>
                  <a:gd name="T56" fmla="*/ 278 w 448"/>
                  <a:gd name="T57" fmla="*/ 208 h 320"/>
                  <a:gd name="T58" fmla="*/ 244 w 448"/>
                  <a:gd name="T59" fmla="*/ 214 h 320"/>
                  <a:gd name="T60" fmla="*/ 244 w 448"/>
                  <a:gd name="T61" fmla="*/ 254 h 320"/>
                  <a:gd name="T62" fmla="*/ 248 w 448"/>
                  <a:gd name="T63" fmla="*/ 272 h 320"/>
                  <a:gd name="T64" fmla="*/ 250 w 448"/>
                  <a:gd name="T65" fmla="*/ 310 h 320"/>
                  <a:gd name="T66" fmla="*/ 302 w 448"/>
                  <a:gd name="T67" fmla="*/ 314 h 320"/>
                  <a:gd name="T68" fmla="*/ 332 w 448"/>
                  <a:gd name="T69" fmla="*/ 296 h 320"/>
                  <a:gd name="T70" fmla="*/ 392 w 448"/>
                  <a:gd name="T71" fmla="*/ 308 h 320"/>
                  <a:gd name="T72" fmla="*/ 448 w 448"/>
                  <a:gd name="T73" fmla="*/ 278 h 320"/>
                  <a:gd name="T74" fmla="*/ 444 w 448"/>
                  <a:gd name="T75" fmla="*/ 252 h 320"/>
                  <a:gd name="T76" fmla="*/ 238 w 448"/>
                  <a:gd name="T77" fmla="*/ 164 h 320"/>
                  <a:gd name="T78" fmla="*/ 246 w 448"/>
                  <a:gd name="T79" fmla="*/ 140 h 320"/>
                  <a:gd name="T80" fmla="*/ 252 w 448"/>
                  <a:gd name="T81" fmla="*/ 144 h 320"/>
                  <a:gd name="T82" fmla="*/ 268 w 448"/>
                  <a:gd name="T83" fmla="*/ 170 h 320"/>
                  <a:gd name="T84" fmla="*/ 312 w 448"/>
                  <a:gd name="T85" fmla="*/ 182 h 320"/>
                  <a:gd name="T86" fmla="*/ 306 w 448"/>
                  <a:gd name="T87" fmla="*/ 192 h 320"/>
                  <a:gd name="T88" fmla="*/ 312 w 448"/>
                  <a:gd name="T89" fmla="*/ 182 h 320"/>
                  <a:gd name="T90" fmla="*/ 354 w 448"/>
                  <a:gd name="T91" fmla="*/ 254 h 320"/>
                  <a:gd name="T92" fmla="*/ 354 w 448"/>
                  <a:gd name="T93" fmla="*/ 268 h 320"/>
                  <a:gd name="T94" fmla="*/ 314 w 448"/>
                  <a:gd name="T95" fmla="*/ 272 h 320"/>
                  <a:gd name="T96" fmla="*/ 290 w 448"/>
                  <a:gd name="T97" fmla="*/ 290 h 320"/>
                  <a:gd name="T98" fmla="*/ 276 w 448"/>
                  <a:gd name="T99" fmla="*/ 282 h 320"/>
                  <a:gd name="T100" fmla="*/ 288 w 448"/>
                  <a:gd name="T101" fmla="*/ 268 h 320"/>
                  <a:gd name="T102" fmla="*/ 280 w 448"/>
                  <a:gd name="T103" fmla="*/ 248 h 320"/>
                  <a:gd name="T104" fmla="*/ 278 w 448"/>
                  <a:gd name="T105" fmla="*/ 236 h 320"/>
                  <a:gd name="T106" fmla="*/ 306 w 448"/>
                  <a:gd name="T107" fmla="*/ 218 h 320"/>
                  <a:gd name="T108" fmla="*/ 314 w 448"/>
                  <a:gd name="T109" fmla="*/ 240 h 320"/>
                  <a:gd name="T110" fmla="*/ 344 w 448"/>
                  <a:gd name="T111" fmla="*/ 240 h 320"/>
                  <a:gd name="T112" fmla="*/ 374 w 448"/>
                  <a:gd name="T113" fmla="*/ 224 h 32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48" h="320">
                    <a:moveTo>
                      <a:pt x="444" y="252"/>
                    </a:moveTo>
                    <a:lnTo>
                      <a:pt x="444" y="252"/>
                    </a:lnTo>
                    <a:lnTo>
                      <a:pt x="436" y="248"/>
                    </a:lnTo>
                    <a:lnTo>
                      <a:pt x="430" y="246"/>
                    </a:lnTo>
                    <a:lnTo>
                      <a:pt x="422" y="248"/>
                    </a:lnTo>
                    <a:lnTo>
                      <a:pt x="414" y="250"/>
                    </a:lnTo>
                    <a:lnTo>
                      <a:pt x="396" y="252"/>
                    </a:lnTo>
                    <a:lnTo>
                      <a:pt x="402" y="248"/>
                    </a:lnTo>
                    <a:lnTo>
                      <a:pt x="406" y="242"/>
                    </a:lnTo>
                    <a:lnTo>
                      <a:pt x="408" y="234"/>
                    </a:lnTo>
                    <a:lnTo>
                      <a:pt x="410" y="226"/>
                    </a:lnTo>
                    <a:lnTo>
                      <a:pt x="410" y="222"/>
                    </a:lnTo>
                    <a:lnTo>
                      <a:pt x="408" y="212"/>
                    </a:lnTo>
                    <a:lnTo>
                      <a:pt x="404" y="202"/>
                    </a:lnTo>
                    <a:lnTo>
                      <a:pt x="400" y="194"/>
                    </a:lnTo>
                    <a:lnTo>
                      <a:pt x="392" y="188"/>
                    </a:lnTo>
                    <a:lnTo>
                      <a:pt x="382" y="186"/>
                    </a:lnTo>
                    <a:lnTo>
                      <a:pt x="374" y="188"/>
                    </a:lnTo>
                    <a:lnTo>
                      <a:pt x="366" y="192"/>
                    </a:lnTo>
                    <a:lnTo>
                      <a:pt x="358" y="198"/>
                    </a:lnTo>
                    <a:lnTo>
                      <a:pt x="346" y="206"/>
                    </a:lnTo>
                    <a:lnTo>
                      <a:pt x="342" y="208"/>
                    </a:lnTo>
                    <a:lnTo>
                      <a:pt x="338" y="208"/>
                    </a:lnTo>
                    <a:lnTo>
                      <a:pt x="336" y="206"/>
                    </a:lnTo>
                    <a:lnTo>
                      <a:pt x="334" y="204"/>
                    </a:lnTo>
                    <a:lnTo>
                      <a:pt x="336" y="200"/>
                    </a:lnTo>
                    <a:lnTo>
                      <a:pt x="338" y="192"/>
                    </a:lnTo>
                    <a:lnTo>
                      <a:pt x="340" y="184"/>
                    </a:lnTo>
                    <a:lnTo>
                      <a:pt x="338" y="178"/>
                    </a:lnTo>
                    <a:lnTo>
                      <a:pt x="336" y="172"/>
                    </a:lnTo>
                    <a:lnTo>
                      <a:pt x="332" y="164"/>
                    </a:lnTo>
                    <a:lnTo>
                      <a:pt x="326" y="158"/>
                    </a:lnTo>
                    <a:lnTo>
                      <a:pt x="320" y="154"/>
                    </a:lnTo>
                    <a:lnTo>
                      <a:pt x="314" y="152"/>
                    </a:lnTo>
                    <a:lnTo>
                      <a:pt x="304" y="150"/>
                    </a:lnTo>
                    <a:lnTo>
                      <a:pt x="296" y="152"/>
                    </a:lnTo>
                    <a:lnTo>
                      <a:pt x="290" y="154"/>
                    </a:lnTo>
                    <a:lnTo>
                      <a:pt x="286" y="152"/>
                    </a:lnTo>
                    <a:lnTo>
                      <a:pt x="284" y="150"/>
                    </a:lnTo>
                    <a:lnTo>
                      <a:pt x="282" y="148"/>
                    </a:lnTo>
                    <a:lnTo>
                      <a:pt x="280" y="140"/>
                    </a:lnTo>
                    <a:lnTo>
                      <a:pt x="274" y="128"/>
                    </a:lnTo>
                    <a:lnTo>
                      <a:pt x="266" y="116"/>
                    </a:lnTo>
                    <a:lnTo>
                      <a:pt x="258" y="108"/>
                    </a:lnTo>
                    <a:lnTo>
                      <a:pt x="252" y="112"/>
                    </a:lnTo>
                    <a:lnTo>
                      <a:pt x="246" y="114"/>
                    </a:lnTo>
                    <a:lnTo>
                      <a:pt x="240" y="114"/>
                    </a:lnTo>
                    <a:lnTo>
                      <a:pt x="232" y="110"/>
                    </a:lnTo>
                    <a:lnTo>
                      <a:pt x="228" y="108"/>
                    </a:lnTo>
                    <a:lnTo>
                      <a:pt x="224" y="102"/>
                    </a:lnTo>
                    <a:lnTo>
                      <a:pt x="220" y="94"/>
                    </a:lnTo>
                    <a:lnTo>
                      <a:pt x="212" y="92"/>
                    </a:lnTo>
                    <a:lnTo>
                      <a:pt x="202" y="94"/>
                    </a:lnTo>
                    <a:lnTo>
                      <a:pt x="192" y="94"/>
                    </a:lnTo>
                    <a:lnTo>
                      <a:pt x="178" y="88"/>
                    </a:lnTo>
                    <a:lnTo>
                      <a:pt x="176" y="88"/>
                    </a:lnTo>
                    <a:lnTo>
                      <a:pt x="164" y="78"/>
                    </a:lnTo>
                    <a:lnTo>
                      <a:pt x="150" y="68"/>
                    </a:lnTo>
                    <a:lnTo>
                      <a:pt x="140" y="60"/>
                    </a:lnTo>
                    <a:lnTo>
                      <a:pt x="136" y="56"/>
                    </a:lnTo>
                    <a:lnTo>
                      <a:pt x="126" y="54"/>
                    </a:lnTo>
                    <a:lnTo>
                      <a:pt x="120" y="50"/>
                    </a:lnTo>
                    <a:lnTo>
                      <a:pt x="116" y="46"/>
                    </a:lnTo>
                    <a:lnTo>
                      <a:pt x="112" y="38"/>
                    </a:lnTo>
                    <a:lnTo>
                      <a:pt x="110" y="38"/>
                    </a:lnTo>
                    <a:lnTo>
                      <a:pt x="90" y="24"/>
                    </a:lnTo>
                    <a:lnTo>
                      <a:pt x="66" y="12"/>
                    </a:lnTo>
                    <a:lnTo>
                      <a:pt x="48" y="6"/>
                    </a:lnTo>
                    <a:lnTo>
                      <a:pt x="40" y="4"/>
                    </a:lnTo>
                    <a:lnTo>
                      <a:pt x="36" y="2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18" y="10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6" y="26"/>
                    </a:lnTo>
                    <a:lnTo>
                      <a:pt x="14" y="28"/>
                    </a:lnTo>
                    <a:lnTo>
                      <a:pt x="20" y="34"/>
                    </a:lnTo>
                    <a:lnTo>
                      <a:pt x="26" y="40"/>
                    </a:lnTo>
                    <a:lnTo>
                      <a:pt x="30" y="48"/>
                    </a:lnTo>
                    <a:lnTo>
                      <a:pt x="36" y="54"/>
                    </a:lnTo>
                    <a:lnTo>
                      <a:pt x="44" y="62"/>
                    </a:lnTo>
                    <a:lnTo>
                      <a:pt x="56" y="66"/>
                    </a:lnTo>
                    <a:lnTo>
                      <a:pt x="70" y="68"/>
                    </a:lnTo>
                    <a:lnTo>
                      <a:pt x="78" y="68"/>
                    </a:lnTo>
                    <a:lnTo>
                      <a:pt x="84" y="72"/>
                    </a:lnTo>
                    <a:lnTo>
                      <a:pt x="90" y="76"/>
                    </a:lnTo>
                    <a:lnTo>
                      <a:pt x="94" y="84"/>
                    </a:lnTo>
                    <a:lnTo>
                      <a:pt x="98" y="94"/>
                    </a:lnTo>
                    <a:lnTo>
                      <a:pt x="104" y="102"/>
                    </a:lnTo>
                    <a:lnTo>
                      <a:pt x="112" y="108"/>
                    </a:lnTo>
                    <a:lnTo>
                      <a:pt x="120" y="112"/>
                    </a:lnTo>
                    <a:lnTo>
                      <a:pt x="128" y="112"/>
                    </a:lnTo>
                    <a:lnTo>
                      <a:pt x="134" y="112"/>
                    </a:lnTo>
                    <a:lnTo>
                      <a:pt x="138" y="112"/>
                    </a:lnTo>
                    <a:lnTo>
                      <a:pt x="142" y="112"/>
                    </a:lnTo>
                    <a:lnTo>
                      <a:pt x="146" y="116"/>
                    </a:lnTo>
                    <a:lnTo>
                      <a:pt x="148" y="120"/>
                    </a:lnTo>
                    <a:lnTo>
                      <a:pt x="154" y="130"/>
                    </a:lnTo>
                    <a:lnTo>
                      <a:pt x="160" y="136"/>
                    </a:lnTo>
                    <a:lnTo>
                      <a:pt x="168" y="140"/>
                    </a:lnTo>
                    <a:lnTo>
                      <a:pt x="180" y="144"/>
                    </a:lnTo>
                    <a:lnTo>
                      <a:pt x="190" y="146"/>
                    </a:lnTo>
                    <a:lnTo>
                      <a:pt x="198" y="146"/>
                    </a:lnTo>
                    <a:lnTo>
                      <a:pt x="206" y="146"/>
                    </a:lnTo>
                    <a:lnTo>
                      <a:pt x="216" y="144"/>
                    </a:lnTo>
                    <a:lnTo>
                      <a:pt x="212" y="152"/>
                    </a:lnTo>
                    <a:lnTo>
                      <a:pt x="210" y="162"/>
                    </a:lnTo>
                    <a:lnTo>
                      <a:pt x="212" y="170"/>
                    </a:lnTo>
                    <a:lnTo>
                      <a:pt x="216" y="180"/>
                    </a:lnTo>
                    <a:lnTo>
                      <a:pt x="226" y="190"/>
                    </a:lnTo>
                    <a:lnTo>
                      <a:pt x="234" y="194"/>
                    </a:lnTo>
                    <a:lnTo>
                      <a:pt x="242" y="196"/>
                    </a:lnTo>
                    <a:lnTo>
                      <a:pt x="250" y="196"/>
                    </a:lnTo>
                    <a:lnTo>
                      <a:pt x="258" y="196"/>
                    </a:lnTo>
                    <a:lnTo>
                      <a:pt x="266" y="198"/>
                    </a:lnTo>
                    <a:lnTo>
                      <a:pt x="268" y="198"/>
                    </a:lnTo>
                    <a:lnTo>
                      <a:pt x="276" y="200"/>
                    </a:lnTo>
                    <a:lnTo>
                      <a:pt x="284" y="204"/>
                    </a:lnTo>
                    <a:lnTo>
                      <a:pt x="284" y="208"/>
                    </a:lnTo>
                    <a:lnTo>
                      <a:pt x="282" y="210"/>
                    </a:lnTo>
                    <a:lnTo>
                      <a:pt x="278" y="208"/>
                    </a:lnTo>
                    <a:lnTo>
                      <a:pt x="266" y="206"/>
                    </a:lnTo>
                    <a:lnTo>
                      <a:pt x="260" y="206"/>
                    </a:lnTo>
                    <a:lnTo>
                      <a:pt x="252" y="208"/>
                    </a:lnTo>
                    <a:lnTo>
                      <a:pt x="244" y="214"/>
                    </a:lnTo>
                    <a:lnTo>
                      <a:pt x="240" y="224"/>
                    </a:lnTo>
                    <a:lnTo>
                      <a:pt x="238" y="236"/>
                    </a:lnTo>
                    <a:lnTo>
                      <a:pt x="240" y="246"/>
                    </a:lnTo>
                    <a:lnTo>
                      <a:pt x="244" y="254"/>
                    </a:lnTo>
                    <a:lnTo>
                      <a:pt x="248" y="260"/>
                    </a:lnTo>
                    <a:lnTo>
                      <a:pt x="248" y="264"/>
                    </a:lnTo>
                    <a:lnTo>
                      <a:pt x="248" y="268"/>
                    </a:lnTo>
                    <a:lnTo>
                      <a:pt x="248" y="272"/>
                    </a:lnTo>
                    <a:lnTo>
                      <a:pt x="244" y="278"/>
                    </a:lnTo>
                    <a:lnTo>
                      <a:pt x="242" y="284"/>
                    </a:lnTo>
                    <a:lnTo>
                      <a:pt x="242" y="292"/>
                    </a:lnTo>
                    <a:lnTo>
                      <a:pt x="244" y="302"/>
                    </a:lnTo>
                    <a:lnTo>
                      <a:pt x="250" y="310"/>
                    </a:lnTo>
                    <a:lnTo>
                      <a:pt x="254" y="314"/>
                    </a:lnTo>
                    <a:lnTo>
                      <a:pt x="260" y="316"/>
                    </a:lnTo>
                    <a:lnTo>
                      <a:pt x="274" y="320"/>
                    </a:lnTo>
                    <a:lnTo>
                      <a:pt x="288" y="318"/>
                    </a:lnTo>
                    <a:lnTo>
                      <a:pt x="302" y="314"/>
                    </a:lnTo>
                    <a:lnTo>
                      <a:pt x="312" y="308"/>
                    </a:lnTo>
                    <a:lnTo>
                      <a:pt x="318" y="302"/>
                    </a:lnTo>
                    <a:lnTo>
                      <a:pt x="324" y="298"/>
                    </a:lnTo>
                    <a:lnTo>
                      <a:pt x="332" y="296"/>
                    </a:lnTo>
                    <a:lnTo>
                      <a:pt x="342" y="296"/>
                    </a:lnTo>
                    <a:lnTo>
                      <a:pt x="350" y="298"/>
                    </a:lnTo>
                    <a:lnTo>
                      <a:pt x="370" y="302"/>
                    </a:lnTo>
                    <a:lnTo>
                      <a:pt x="392" y="308"/>
                    </a:lnTo>
                    <a:lnTo>
                      <a:pt x="402" y="308"/>
                    </a:lnTo>
                    <a:lnTo>
                      <a:pt x="414" y="308"/>
                    </a:lnTo>
                    <a:lnTo>
                      <a:pt x="424" y="306"/>
                    </a:lnTo>
                    <a:lnTo>
                      <a:pt x="434" y="300"/>
                    </a:lnTo>
                    <a:lnTo>
                      <a:pt x="440" y="292"/>
                    </a:lnTo>
                    <a:lnTo>
                      <a:pt x="448" y="278"/>
                    </a:lnTo>
                    <a:lnTo>
                      <a:pt x="448" y="266"/>
                    </a:lnTo>
                    <a:lnTo>
                      <a:pt x="448" y="260"/>
                    </a:lnTo>
                    <a:lnTo>
                      <a:pt x="444" y="252"/>
                    </a:lnTo>
                    <a:close/>
                    <a:moveTo>
                      <a:pt x="250" y="170"/>
                    </a:moveTo>
                    <a:lnTo>
                      <a:pt x="250" y="170"/>
                    </a:lnTo>
                    <a:lnTo>
                      <a:pt x="244" y="168"/>
                    </a:lnTo>
                    <a:lnTo>
                      <a:pt x="238" y="164"/>
                    </a:lnTo>
                    <a:lnTo>
                      <a:pt x="236" y="162"/>
                    </a:lnTo>
                    <a:lnTo>
                      <a:pt x="240" y="158"/>
                    </a:lnTo>
                    <a:lnTo>
                      <a:pt x="244" y="148"/>
                    </a:lnTo>
                    <a:lnTo>
                      <a:pt x="246" y="140"/>
                    </a:lnTo>
                    <a:lnTo>
                      <a:pt x="244" y="134"/>
                    </a:lnTo>
                    <a:lnTo>
                      <a:pt x="240" y="128"/>
                    </a:lnTo>
                    <a:lnTo>
                      <a:pt x="244" y="132"/>
                    </a:lnTo>
                    <a:lnTo>
                      <a:pt x="252" y="144"/>
                    </a:lnTo>
                    <a:lnTo>
                      <a:pt x="256" y="148"/>
                    </a:lnTo>
                    <a:lnTo>
                      <a:pt x="256" y="152"/>
                    </a:lnTo>
                    <a:lnTo>
                      <a:pt x="260" y="162"/>
                    </a:lnTo>
                    <a:lnTo>
                      <a:pt x="268" y="170"/>
                    </a:lnTo>
                    <a:lnTo>
                      <a:pt x="258" y="170"/>
                    </a:lnTo>
                    <a:lnTo>
                      <a:pt x="250" y="170"/>
                    </a:lnTo>
                    <a:close/>
                    <a:moveTo>
                      <a:pt x="312" y="182"/>
                    </a:moveTo>
                    <a:lnTo>
                      <a:pt x="312" y="182"/>
                    </a:lnTo>
                    <a:lnTo>
                      <a:pt x="312" y="188"/>
                    </a:lnTo>
                    <a:lnTo>
                      <a:pt x="310" y="190"/>
                    </a:lnTo>
                    <a:lnTo>
                      <a:pt x="308" y="198"/>
                    </a:lnTo>
                    <a:lnTo>
                      <a:pt x="306" y="192"/>
                    </a:lnTo>
                    <a:lnTo>
                      <a:pt x="304" y="188"/>
                    </a:lnTo>
                    <a:lnTo>
                      <a:pt x="296" y="180"/>
                    </a:lnTo>
                    <a:lnTo>
                      <a:pt x="304" y="180"/>
                    </a:lnTo>
                    <a:lnTo>
                      <a:pt x="308" y="180"/>
                    </a:lnTo>
                    <a:lnTo>
                      <a:pt x="312" y="182"/>
                    </a:lnTo>
                    <a:close/>
                    <a:moveTo>
                      <a:pt x="370" y="236"/>
                    </a:moveTo>
                    <a:lnTo>
                      <a:pt x="370" y="236"/>
                    </a:lnTo>
                    <a:lnTo>
                      <a:pt x="360" y="242"/>
                    </a:lnTo>
                    <a:lnTo>
                      <a:pt x="356" y="248"/>
                    </a:lnTo>
                    <a:lnTo>
                      <a:pt x="354" y="254"/>
                    </a:lnTo>
                    <a:lnTo>
                      <a:pt x="354" y="256"/>
                    </a:lnTo>
                    <a:lnTo>
                      <a:pt x="356" y="262"/>
                    </a:lnTo>
                    <a:lnTo>
                      <a:pt x="356" y="266"/>
                    </a:lnTo>
                    <a:lnTo>
                      <a:pt x="354" y="268"/>
                    </a:lnTo>
                    <a:lnTo>
                      <a:pt x="348" y="270"/>
                    </a:lnTo>
                    <a:lnTo>
                      <a:pt x="338" y="270"/>
                    </a:lnTo>
                    <a:lnTo>
                      <a:pt x="324" y="270"/>
                    </a:lnTo>
                    <a:lnTo>
                      <a:pt x="314" y="272"/>
                    </a:lnTo>
                    <a:lnTo>
                      <a:pt x="308" y="276"/>
                    </a:lnTo>
                    <a:lnTo>
                      <a:pt x="302" y="280"/>
                    </a:lnTo>
                    <a:lnTo>
                      <a:pt x="298" y="284"/>
                    </a:lnTo>
                    <a:lnTo>
                      <a:pt x="294" y="288"/>
                    </a:lnTo>
                    <a:lnTo>
                      <a:pt x="290" y="290"/>
                    </a:lnTo>
                    <a:lnTo>
                      <a:pt x="288" y="290"/>
                    </a:lnTo>
                    <a:lnTo>
                      <a:pt x="284" y="290"/>
                    </a:lnTo>
                    <a:lnTo>
                      <a:pt x="278" y="288"/>
                    </a:lnTo>
                    <a:lnTo>
                      <a:pt x="276" y="282"/>
                    </a:lnTo>
                    <a:lnTo>
                      <a:pt x="278" y="280"/>
                    </a:lnTo>
                    <a:lnTo>
                      <a:pt x="282" y="278"/>
                    </a:lnTo>
                    <a:lnTo>
                      <a:pt x="284" y="274"/>
                    </a:lnTo>
                    <a:lnTo>
                      <a:pt x="286" y="272"/>
                    </a:lnTo>
                    <a:lnTo>
                      <a:pt x="288" y="268"/>
                    </a:lnTo>
                    <a:lnTo>
                      <a:pt x="288" y="266"/>
                    </a:lnTo>
                    <a:lnTo>
                      <a:pt x="286" y="258"/>
                    </a:lnTo>
                    <a:lnTo>
                      <a:pt x="282" y="252"/>
                    </a:lnTo>
                    <a:lnTo>
                      <a:pt x="280" y="248"/>
                    </a:lnTo>
                    <a:lnTo>
                      <a:pt x="274" y="244"/>
                    </a:lnTo>
                    <a:lnTo>
                      <a:pt x="272" y="240"/>
                    </a:lnTo>
                    <a:lnTo>
                      <a:pt x="272" y="238"/>
                    </a:lnTo>
                    <a:lnTo>
                      <a:pt x="278" y="236"/>
                    </a:lnTo>
                    <a:lnTo>
                      <a:pt x="286" y="238"/>
                    </a:lnTo>
                    <a:lnTo>
                      <a:pt x="290" y="236"/>
                    </a:lnTo>
                    <a:lnTo>
                      <a:pt x="296" y="234"/>
                    </a:lnTo>
                    <a:lnTo>
                      <a:pt x="302" y="228"/>
                    </a:lnTo>
                    <a:lnTo>
                      <a:pt x="306" y="218"/>
                    </a:lnTo>
                    <a:lnTo>
                      <a:pt x="308" y="214"/>
                    </a:lnTo>
                    <a:lnTo>
                      <a:pt x="308" y="228"/>
                    </a:lnTo>
                    <a:lnTo>
                      <a:pt x="312" y="236"/>
                    </a:lnTo>
                    <a:lnTo>
                      <a:pt x="314" y="240"/>
                    </a:lnTo>
                    <a:lnTo>
                      <a:pt x="320" y="242"/>
                    </a:lnTo>
                    <a:lnTo>
                      <a:pt x="326" y="244"/>
                    </a:lnTo>
                    <a:lnTo>
                      <a:pt x="332" y="244"/>
                    </a:lnTo>
                    <a:lnTo>
                      <a:pt x="338" y="244"/>
                    </a:lnTo>
                    <a:lnTo>
                      <a:pt x="344" y="240"/>
                    </a:lnTo>
                    <a:lnTo>
                      <a:pt x="356" y="234"/>
                    </a:lnTo>
                    <a:lnTo>
                      <a:pt x="366" y="226"/>
                    </a:lnTo>
                    <a:lnTo>
                      <a:pt x="368" y="224"/>
                    </a:lnTo>
                    <a:lnTo>
                      <a:pt x="370" y="224"/>
                    </a:lnTo>
                    <a:lnTo>
                      <a:pt x="374" y="224"/>
                    </a:lnTo>
                    <a:lnTo>
                      <a:pt x="374" y="226"/>
                    </a:lnTo>
                    <a:lnTo>
                      <a:pt x="374" y="232"/>
                    </a:lnTo>
                    <a:lnTo>
                      <a:pt x="374" y="234"/>
                    </a:lnTo>
                    <a:lnTo>
                      <a:pt x="370" y="236"/>
                    </a:lnTo>
                    <a:close/>
                  </a:path>
                </a:pathLst>
              </a:custGeom>
              <a:solidFill>
                <a:srgbClr val="DCB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7" name="Freeform 732">
                <a:extLst>
                  <a:ext uri="{FF2B5EF4-FFF2-40B4-BE49-F238E27FC236}">
                    <a16:creationId xmlns:a16="http://schemas.microsoft.com/office/drawing/2014/main" id="{AF3EA147-A1E0-4231-B2FC-C955019EE5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6" y="2772"/>
                <a:ext cx="266" cy="248"/>
              </a:xfrm>
              <a:custGeom>
                <a:avLst/>
                <a:gdLst>
                  <a:gd name="T0" fmla="*/ 202 w 266"/>
                  <a:gd name="T1" fmla="*/ 188 h 248"/>
                  <a:gd name="T2" fmla="*/ 216 w 266"/>
                  <a:gd name="T3" fmla="*/ 156 h 248"/>
                  <a:gd name="T4" fmla="*/ 216 w 266"/>
                  <a:gd name="T5" fmla="*/ 140 h 248"/>
                  <a:gd name="T6" fmla="*/ 196 w 266"/>
                  <a:gd name="T7" fmla="*/ 122 h 248"/>
                  <a:gd name="T8" fmla="*/ 154 w 266"/>
                  <a:gd name="T9" fmla="*/ 136 h 248"/>
                  <a:gd name="T10" fmla="*/ 136 w 266"/>
                  <a:gd name="T11" fmla="*/ 146 h 248"/>
                  <a:gd name="T12" fmla="*/ 136 w 266"/>
                  <a:gd name="T13" fmla="*/ 128 h 248"/>
                  <a:gd name="T14" fmla="*/ 134 w 266"/>
                  <a:gd name="T15" fmla="*/ 106 h 248"/>
                  <a:gd name="T16" fmla="*/ 102 w 266"/>
                  <a:gd name="T17" fmla="*/ 88 h 248"/>
                  <a:gd name="T18" fmla="*/ 94 w 266"/>
                  <a:gd name="T19" fmla="*/ 78 h 248"/>
                  <a:gd name="T20" fmla="*/ 90 w 266"/>
                  <a:gd name="T21" fmla="*/ 48 h 248"/>
                  <a:gd name="T22" fmla="*/ 62 w 266"/>
                  <a:gd name="T23" fmla="*/ 8 h 248"/>
                  <a:gd name="T24" fmla="*/ 12 w 266"/>
                  <a:gd name="T25" fmla="*/ 16 h 248"/>
                  <a:gd name="T26" fmla="*/ 20 w 266"/>
                  <a:gd name="T27" fmla="*/ 20 h 248"/>
                  <a:gd name="T28" fmla="*/ 26 w 266"/>
                  <a:gd name="T29" fmla="*/ 58 h 248"/>
                  <a:gd name="T30" fmla="*/ 0 w 266"/>
                  <a:gd name="T31" fmla="*/ 90 h 248"/>
                  <a:gd name="T32" fmla="*/ 4 w 266"/>
                  <a:gd name="T33" fmla="*/ 116 h 248"/>
                  <a:gd name="T34" fmla="*/ 40 w 266"/>
                  <a:gd name="T35" fmla="*/ 122 h 248"/>
                  <a:gd name="T36" fmla="*/ 20 w 266"/>
                  <a:gd name="T37" fmla="*/ 136 h 248"/>
                  <a:gd name="T38" fmla="*/ 16 w 266"/>
                  <a:gd name="T39" fmla="*/ 156 h 248"/>
                  <a:gd name="T40" fmla="*/ 38 w 266"/>
                  <a:gd name="T41" fmla="*/ 176 h 248"/>
                  <a:gd name="T42" fmla="*/ 78 w 266"/>
                  <a:gd name="T43" fmla="*/ 162 h 248"/>
                  <a:gd name="T44" fmla="*/ 72 w 266"/>
                  <a:gd name="T45" fmla="*/ 192 h 248"/>
                  <a:gd name="T46" fmla="*/ 80 w 266"/>
                  <a:gd name="T47" fmla="*/ 210 h 248"/>
                  <a:gd name="T48" fmla="*/ 112 w 266"/>
                  <a:gd name="T49" fmla="*/ 202 h 248"/>
                  <a:gd name="T50" fmla="*/ 128 w 266"/>
                  <a:gd name="T51" fmla="*/ 194 h 248"/>
                  <a:gd name="T52" fmla="*/ 124 w 266"/>
                  <a:gd name="T53" fmla="*/ 208 h 248"/>
                  <a:gd name="T54" fmla="*/ 140 w 266"/>
                  <a:gd name="T55" fmla="*/ 232 h 248"/>
                  <a:gd name="T56" fmla="*/ 182 w 266"/>
                  <a:gd name="T57" fmla="*/ 234 h 248"/>
                  <a:gd name="T58" fmla="*/ 212 w 266"/>
                  <a:gd name="T59" fmla="*/ 242 h 248"/>
                  <a:gd name="T60" fmla="*/ 248 w 266"/>
                  <a:gd name="T61" fmla="*/ 244 h 248"/>
                  <a:gd name="T62" fmla="*/ 264 w 266"/>
                  <a:gd name="T63" fmla="*/ 224 h 248"/>
                  <a:gd name="T64" fmla="*/ 260 w 266"/>
                  <a:gd name="T65" fmla="*/ 196 h 248"/>
                  <a:gd name="T66" fmla="*/ 218 w 266"/>
                  <a:gd name="T67" fmla="*/ 188 h 248"/>
                  <a:gd name="T68" fmla="*/ 26 w 266"/>
                  <a:gd name="T69" fmla="*/ 96 h 248"/>
                  <a:gd name="T70" fmla="*/ 52 w 266"/>
                  <a:gd name="T71" fmla="*/ 70 h 248"/>
                  <a:gd name="T72" fmla="*/ 56 w 266"/>
                  <a:gd name="T73" fmla="*/ 46 h 248"/>
                  <a:gd name="T74" fmla="*/ 66 w 266"/>
                  <a:gd name="T75" fmla="*/ 68 h 248"/>
                  <a:gd name="T76" fmla="*/ 68 w 266"/>
                  <a:gd name="T77" fmla="*/ 100 h 248"/>
                  <a:gd name="T78" fmla="*/ 38 w 266"/>
                  <a:gd name="T79" fmla="*/ 96 h 248"/>
                  <a:gd name="T80" fmla="*/ 104 w 266"/>
                  <a:gd name="T81" fmla="*/ 150 h 248"/>
                  <a:gd name="T82" fmla="*/ 78 w 266"/>
                  <a:gd name="T83" fmla="*/ 134 h 248"/>
                  <a:gd name="T84" fmla="*/ 78 w 266"/>
                  <a:gd name="T85" fmla="*/ 126 h 248"/>
                  <a:gd name="T86" fmla="*/ 84 w 266"/>
                  <a:gd name="T87" fmla="*/ 118 h 248"/>
                  <a:gd name="T88" fmla="*/ 110 w 266"/>
                  <a:gd name="T89" fmla="*/ 116 h 248"/>
                  <a:gd name="T90" fmla="*/ 108 w 266"/>
                  <a:gd name="T91" fmla="*/ 130 h 248"/>
                  <a:gd name="T92" fmla="*/ 106 w 266"/>
                  <a:gd name="T93" fmla="*/ 154 h 248"/>
                  <a:gd name="T94" fmla="*/ 110 w 266"/>
                  <a:gd name="T95" fmla="*/ 170 h 248"/>
                  <a:gd name="T96" fmla="*/ 174 w 266"/>
                  <a:gd name="T97" fmla="*/ 172 h 248"/>
                  <a:gd name="T98" fmla="*/ 170 w 266"/>
                  <a:gd name="T99" fmla="*/ 192 h 248"/>
                  <a:gd name="T100" fmla="*/ 168 w 266"/>
                  <a:gd name="T101" fmla="*/ 210 h 248"/>
                  <a:gd name="T102" fmla="*/ 152 w 266"/>
                  <a:gd name="T103" fmla="*/ 206 h 248"/>
                  <a:gd name="T104" fmla="*/ 154 w 266"/>
                  <a:gd name="T105" fmla="*/ 192 h 248"/>
                  <a:gd name="T106" fmla="*/ 142 w 266"/>
                  <a:gd name="T107" fmla="*/ 172 h 248"/>
                  <a:gd name="T108" fmla="*/ 182 w 266"/>
                  <a:gd name="T109" fmla="*/ 148 h 248"/>
                  <a:gd name="T110" fmla="*/ 188 w 266"/>
                  <a:gd name="T111" fmla="*/ 154 h 248"/>
                  <a:gd name="T112" fmla="*/ 236 w 266"/>
                  <a:gd name="T113" fmla="*/ 220 h 248"/>
                  <a:gd name="T114" fmla="*/ 218 w 266"/>
                  <a:gd name="T115" fmla="*/ 216 h 248"/>
                  <a:gd name="T116" fmla="*/ 240 w 266"/>
                  <a:gd name="T117" fmla="*/ 214 h 24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66" h="248">
                    <a:moveTo>
                      <a:pt x="218" y="188"/>
                    </a:moveTo>
                    <a:lnTo>
                      <a:pt x="218" y="188"/>
                    </a:lnTo>
                    <a:lnTo>
                      <a:pt x="204" y="190"/>
                    </a:lnTo>
                    <a:lnTo>
                      <a:pt x="202" y="188"/>
                    </a:lnTo>
                    <a:lnTo>
                      <a:pt x="200" y="184"/>
                    </a:lnTo>
                    <a:lnTo>
                      <a:pt x="204" y="176"/>
                    </a:lnTo>
                    <a:lnTo>
                      <a:pt x="212" y="164"/>
                    </a:lnTo>
                    <a:lnTo>
                      <a:pt x="216" y="156"/>
                    </a:lnTo>
                    <a:lnTo>
                      <a:pt x="218" y="148"/>
                    </a:lnTo>
                    <a:lnTo>
                      <a:pt x="218" y="146"/>
                    </a:lnTo>
                    <a:lnTo>
                      <a:pt x="216" y="140"/>
                    </a:lnTo>
                    <a:lnTo>
                      <a:pt x="212" y="134"/>
                    </a:lnTo>
                    <a:lnTo>
                      <a:pt x="208" y="130"/>
                    </a:lnTo>
                    <a:lnTo>
                      <a:pt x="202" y="124"/>
                    </a:lnTo>
                    <a:lnTo>
                      <a:pt x="196" y="122"/>
                    </a:lnTo>
                    <a:lnTo>
                      <a:pt x="188" y="120"/>
                    </a:lnTo>
                    <a:lnTo>
                      <a:pt x="182" y="120"/>
                    </a:lnTo>
                    <a:lnTo>
                      <a:pt x="176" y="122"/>
                    </a:lnTo>
                    <a:lnTo>
                      <a:pt x="164" y="128"/>
                    </a:lnTo>
                    <a:lnTo>
                      <a:pt x="154" y="136"/>
                    </a:lnTo>
                    <a:lnTo>
                      <a:pt x="144" y="142"/>
                    </a:lnTo>
                    <a:lnTo>
                      <a:pt x="140" y="144"/>
                    </a:lnTo>
                    <a:lnTo>
                      <a:pt x="136" y="146"/>
                    </a:lnTo>
                    <a:lnTo>
                      <a:pt x="134" y="144"/>
                    </a:lnTo>
                    <a:lnTo>
                      <a:pt x="132" y="142"/>
                    </a:lnTo>
                    <a:lnTo>
                      <a:pt x="134" y="136"/>
                    </a:lnTo>
                    <a:lnTo>
                      <a:pt x="136" y="128"/>
                    </a:lnTo>
                    <a:lnTo>
                      <a:pt x="136" y="118"/>
                    </a:lnTo>
                    <a:lnTo>
                      <a:pt x="136" y="112"/>
                    </a:lnTo>
                    <a:lnTo>
                      <a:pt x="134" y="106"/>
                    </a:lnTo>
                    <a:lnTo>
                      <a:pt x="130" y="98"/>
                    </a:lnTo>
                    <a:lnTo>
                      <a:pt x="126" y="94"/>
                    </a:lnTo>
                    <a:lnTo>
                      <a:pt x="120" y="90"/>
                    </a:lnTo>
                    <a:lnTo>
                      <a:pt x="114" y="88"/>
                    </a:lnTo>
                    <a:lnTo>
                      <a:pt x="102" y="88"/>
                    </a:lnTo>
                    <a:lnTo>
                      <a:pt x="94" y="90"/>
                    </a:lnTo>
                    <a:lnTo>
                      <a:pt x="92" y="86"/>
                    </a:lnTo>
                    <a:lnTo>
                      <a:pt x="94" y="78"/>
                    </a:lnTo>
                    <a:lnTo>
                      <a:pt x="94" y="68"/>
                    </a:lnTo>
                    <a:lnTo>
                      <a:pt x="92" y="56"/>
                    </a:lnTo>
                    <a:lnTo>
                      <a:pt x="90" y="48"/>
                    </a:lnTo>
                    <a:lnTo>
                      <a:pt x="86" y="42"/>
                    </a:lnTo>
                    <a:lnTo>
                      <a:pt x="76" y="28"/>
                    </a:lnTo>
                    <a:lnTo>
                      <a:pt x="66" y="14"/>
                    </a:lnTo>
                    <a:lnTo>
                      <a:pt x="62" y="8"/>
                    </a:lnTo>
                    <a:lnTo>
                      <a:pt x="60" y="0"/>
                    </a:lnTo>
                    <a:lnTo>
                      <a:pt x="26" y="12"/>
                    </a:lnTo>
                    <a:lnTo>
                      <a:pt x="12" y="16"/>
                    </a:lnTo>
                    <a:lnTo>
                      <a:pt x="16" y="18"/>
                    </a:lnTo>
                    <a:lnTo>
                      <a:pt x="20" y="20"/>
                    </a:lnTo>
                    <a:lnTo>
                      <a:pt x="22" y="24"/>
                    </a:lnTo>
                    <a:lnTo>
                      <a:pt x="28" y="42"/>
                    </a:lnTo>
                    <a:lnTo>
                      <a:pt x="30" y="52"/>
                    </a:lnTo>
                    <a:lnTo>
                      <a:pt x="26" y="58"/>
                    </a:lnTo>
                    <a:lnTo>
                      <a:pt x="22" y="62"/>
                    </a:lnTo>
                    <a:lnTo>
                      <a:pt x="10" y="74"/>
                    </a:lnTo>
                    <a:lnTo>
                      <a:pt x="4" y="80"/>
                    </a:lnTo>
                    <a:lnTo>
                      <a:pt x="0" y="90"/>
                    </a:lnTo>
                    <a:lnTo>
                      <a:pt x="0" y="98"/>
                    </a:lnTo>
                    <a:lnTo>
                      <a:pt x="0" y="104"/>
                    </a:lnTo>
                    <a:lnTo>
                      <a:pt x="2" y="110"/>
                    </a:lnTo>
                    <a:lnTo>
                      <a:pt x="4" y="116"/>
                    </a:lnTo>
                    <a:lnTo>
                      <a:pt x="12" y="120"/>
                    </a:lnTo>
                    <a:lnTo>
                      <a:pt x="20" y="124"/>
                    </a:lnTo>
                    <a:lnTo>
                      <a:pt x="30" y="124"/>
                    </a:lnTo>
                    <a:lnTo>
                      <a:pt x="40" y="122"/>
                    </a:lnTo>
                    <a:lnTo>
                      <a:pt x="26" y="130"/>
                    </a:lnTo>
                    <a:lnTo>
                      <a:pt x="20" y="136"/>
                    </a:lnTo>
                    <a:lnTo>
                      <a:pt x="16" y="142"/>
                    </a:lnTo>
                    <a:lnTo>
                      <a:pt x="16" y="150"/>
                    </a:lnTo>
                    <a:lnTo>
                      <a:pt x="16" y="156"/>
                    </a:lnTo>
                    <a:lnTo>
                      <a:pt x="20" y="162"/>
                    </a:lnTo>
                    <a:lnTo>
                      <a:pt x="26" y="170"/>
                    </a:lnTo>
                    <a:lnTo>
                      <a:pt x="32" y="174"/>
                    </a:lnTo>
                    <a:lnTo>
                      <a:pt x="38" y="176"/>
                    </a:lnTo>
                    <a:lnTo>
                      <a:pt x="46" y="176"/>
                    </a:lnTo>
                    <a:lnTo>
                      <a:pt x="60" y="172"/>
                    </a:lnTo>
                    <a:lnTo>
                      <a:pt x="72" y="166"/>
                    </a:lnTo>
                    <a:lnTo>
                      <a:pt x="78" y="162"/>
                    </a:lnTo>
                    <a:lnTo>
                      <a:pt x="76" y="174"/>
                    </a:lnTo>
                    <a:lnTo>
                      <a:pt x="74" y="184"/>
                    </a:lnTo>
                    <a:lnTo>
                      <a:pt x="72" y="192"/>
                    </a:lnTo>
                    <a:lnTo>
                      <a:pt x="74" y="202"/>
                    </a:lnTo>
                    <a:lnTo>
                      <a:pt x="76" y="206"/>
                    </a:lnTo>
                    <a:lnTo>
                      <a:pt x="80" y="210"/>
                    </a:lnTo>
                    <a:lnTo>
                      <a:pt x="84" y="212"/>
                    </a:lnTo>
                    <a:lnTo>
                      <a:pt x="90" y="214"/>
                    </a:lnTo>
                    <a:lnTo>
                      <a:pt x="98" y="212"/>
                    </a:lnTo>
                    <a:lnTo>
                      <a:pt x="106" y="208"/>
                    </a:lnTo>
                    <a:lnTo>
                      <a:pt x="112" y="202"/>
                    </a:lnTo>
                    <a:lnTo>
                      <a:pt x="122" y="194"/>
                    </a:lnTo>
                    <a:lnTo>
                      <a:pt x="124" y="194"/>
                    </a:lnTo>
                    <a:lnTo>
                      <a:pt x="128" y="194"/>
                    </a:lnTo>
                    <a:lnTo>
                      <a:pt x="126" y="194"/>
                    </a:lnTo>
                    <a:lnTo>
                      <a:pt x="124" y="200"/>
                    </a:lnTo>
                    <a:lnTo>
                      <a:pt x="124" y="208"/>
                    </a:lnTo>
                    <a:lnTo>
                      <a:pt x="124" y="214"/>
                    </a:lnTo>
                    <a:lnTo>
                      <a:pt x="128" y="220"/>
                    </a:lnTo>
                    <a:lnTo>
                      <a:pt x="132" y="226"/>
                    </a:lnTo>
                    <a:lnTo>
                      <a:pt x="140" y="232"/>
                    </a:lnTo>
                    <a:lnTo>
                      <a:pt x="156" y="238"/>
                    </a:lnTo>
                    <a:lnTo>
                      <a:pt x="166" y="240"/>
                    </a:lnTo>
                    <a:lnTo>
                      <a:pt x="176" y="238"/>
                    </a:lnTo>
                    <a:lnTo>
                      <a:pt x="182" y="234"/>
                    </a:lnTo>
                    <a:lnTo>
                      <a:pt x="186" y="232"/>
                    </a:lnTo>
                    <a:lnTo>
                      <a:pt x="200" y="238"/>
                    </a:lnTo>
                    <a:lnTo>
                      <a:pt x="212" y="242"/>
                    </a:lnTo>
                    <a:lnTo>
                      <a:pt x="224" y="246"/>
                    </a:lnTo>
                    <a:lnTo>
                      <a:pt x="236" y="248"/>
                    </a:lnTo>
                    <a:lnTo>
                      <a:pt x="242" y="246"/>
                    </a:lnTo>
                    <a:lnTo>
                      <a:pt x="248" y="244"/>
                    </a:lnTo>
                    <a:lnTo>
                      <a:pt x="252" y="242"/>
                    </a:lnTo>
                    <a:lnTo>
                      <a:pt x="258" y="238"/>
                    </a:lnTo>
                    <a:lnTo>
                      <a:pt x="262" y="232"/>
                    </a:lnTo>
                    <a:lnTo>
                      <a:pt x="264" y="224"/>
                    </a:lnTo>
                    <a:lnTo>
                      <a:pt x="266" y="216"/>
                    </a:lnTo>
                    <a:lnTo>
                      <a:pt x="266" y="208"/>
                    </a:lnTo>
                    <a:lnTo>
                      <a:pt x="264" y="202"/>
                    </a:lnTo>
                    <a:lnTo>
                      <a:pt x="260" y="196"/>
                    </a:lnTo>
                    <a:lnTo>
                      <a:pt x="256" y="192"/>
                    </a:lnTo>
                    <a:lnTo>
                      <a:pt x="252" y="190"/>
                    </a:lnTo>
                    <a:lnTo>
                      <a:pt x="242" y="188"/>
                    </a:lnTo>
                    <a:lnTo>
                      <a:pt x="230" y="188"/>
                    </a:lnTo>
                    <a:lnTo>
                      <a:pt x="218" y="188"/>
                    </a:lnTo>
                    <a:close/>
                    <a:moveTo>
                      <a:pt x="38" y="96"/>
                    </a:moveTo>
                    <a:lnTo>
                      <a:pt x="38" y="96"/>
                    </a:lnTo>
                    <a:lnTo>
                      <a:pt x="26" y="96"/>
                    </a:lnTo>
                    <a:lnTo>
                      <a:pt x="30" y="90"/>
                    </a:lnTo>
                    <a:lnTo>
                      <a:pt x="38" y="84"/>
                    </a:lnTo>
                    <a:lnTo>
                      <a:pt x="46" y="76"/>
                    </a:lnTo>
                    <a:lnTo>
                      <a:pt x="52" y="70"/>
                    </a:lnTo>
                    <a:lnTo>
                      <a:pt x="56" y="60"/>
                    </a:lnTo>
                    <a:lnTo>
                      <a:pt x="56" y="50"/>
                    </a:lnTo>
                    <a:lnTo>
                      <a:pt x="56" y="46"/>
                    </a:lnTo>
                    <a:lnTo>
                      <a:pt x="64" y="56"/>
                    </a:lnTo>
                    <a:lnTo>
                      <a:pt x="66" y="62"/>
                    </a:lnTo>
                    <a:lnTo>
                      <a:pt x="66" y="68"/>
                    </a:lnTo>
                    <a:lnTo>
                      <a:pt x="66" y="76"/>
                    </a:lnTo>
                    <a:lnTo>
                      <a:pt x="66" y="86"/>
                    </a:lnTo>
                    <a:lnTo>
                      <a:pt x="68" y="100"/>
                    </a:lnTo>
                    <a:lnTo>
                      <a:pt x="60" y="96"/>
                    </a:lnTo>
                    <a:lnTo>
                      <a:pt x="52" y="96"/>
                    </a:lnTo>
                    <a:lnTo>
                      <a:pt x="38" y="96"/>
                    </a:lnTo>
                    <a:close/>
                    <a:moveTo>
                      <a:pt x="102" y="176"/>
                    </a:moveTo>
                    <a:lnTo>
                      <a:pt x="102" y="176"/>
                    </a:lnTo>
                    <a:lnTo>
                      <a:pt x="104" y="160"/>
                    </a:lnTo>
                    <a:lnTo>
                      <a:pt x="104" y="150"/>
                    </a:lnTo>
                    <a:lnTo>
                      <a:pt x="100" y="142"/>
                    </a:lnTo>
                    <a:lnTo>
                      <a:pt x="94" y="136"/>
                    </a:lnTo>
                    <a:lnTo>
                      <a:pt x="86" y="132"/>
                    </a:lnTo>
                    <a:lnTo>
                      <a:pt x="78" y="134"/>
                    </a:lnTo>
                    <a:lnTo>
                      <a:pt x="70" y="136"/>
                    </a:lnTo>
                    <a:lnTo>
                      <a:pt x="74" y="132"/>
                    </a:lnTo>
                    <a:lnTo>
                      <a:pt x="78" y="126"/>
                    </a:lnTo>
                    <a:lnTo>
                      <a:pt x="78" y="120"/>
                    </a:lnTo>
                    <a:lnTo>
                      <a:pt x="78" y="116"/>
                    </a:lnTo>
                    <a:lnTo>
                      <a:pt x="84" y="118"/>
                    </a:lnTo>
                    <a:lnTo>
                      <a:pt x="88" y="118"/>
                    </a:lnTo>
                    <a:lnTo>
                      <a:pt x="98" y="116"/>
                    </a:lnTo>
                    <a:lnTo>
                      <a:pt x="110" y="116"/>
                    </a:lnTo>
                    <a:lnTo>
                      <a:pt x="110" y="118"/>
                    </a:lnTo>
                    <a:lnTo>
                      <a:pt x="108" y="130"/>
                    </a:lnTo>
                    <a:lnTo>
                      <a:pt x="106" y="138"/>
                    </a:lnTo>
                    <a:lnTo>
                      <a:pt x="106" y="146"/>
                    </a:lnTo>
                    <a:lnTo>
                      <a:pt x="106" y="154"/>
                    </a:lnTo>
                    <a:lnTo>
                      <a:pt x="110" y="162"/>
                    </a:lnTo>
                    <a:lnTo>
                      <a:pt x="118" y="168"/>
                    </a:lnTo>
                    <a:lnTo>
                      <a:pt x="110" y="170"/>
                    </a:lnTo>
                    <a:lnTo>
                      <a:pt x="102" y="176"/>
                    </a:lnTo>
                    <a:close/>
                    <a:moveTo>
                      <a:pt x="184" y="158"/>
                    </a:moveTo>
                    <a:lnTo>
                      <a:pt x="184" y="158"/>
                    </a:lnTo>
                    <a:lnTo>
                      <a:pt x="174" y="172"/>
                    </a:lnTo>
                    <a:lnTo>
                      <a:pt x="170" y="178"/>
                    </a:lnTo>
                    <a:lnTo>
                      <a:pt x="168" y="186"/>
                    </a:lnTo>
                    <a:lnTo>
                      <a:pt x="170" y="192"/>
                    </a:lnTo>
                    <a:lnTo>
                      <a:pt x="172" y="200"/>
                    </a:lnTo>
                    <a:lnTo>
                      <a:pt x="178" y="206"/>
                    </a:lnTo>
                    <a:lnTo>
                      <a:pt x="168" y="210"/>
                    </a:lnTo>
                    <a:lnTo>
                      <a:pt x="164" y="212"/>
                    </a:lnTo>
                    <a:lnTo>
                      <a:pt x="154" y="208"/>
                    </a:lnTo>
                    <a:lnTo>
                      <a:pt x="152" y="206"/>
                    </a:lnTo>
                    <a:lnTo>
                      <a:pt x="152" y="204"/>
                    </a:lnTo>
                    <a:lnTo>
                      <a:pt x="154" y="200"/>
                    </a:lnTo>
                    <a:lnTo>
                      <a:pt x="154" y="192"/>
                    </a:lnTo>
                    <a:lnTo>
                      <a:pt x="154" y="186"/>
                    </a:lnTo>
                    <a:lnTo>
                      <a:pt x="152" y="182"/>
                    </a:lnTo>
                    <a:lnTo>
                      <a:pt x="148" y="176"/>
                    </a:lnTo>
                    <a:lnTo>
                      <a:pt x="142" y="172"/>
                    </a:lnTo>
                    <a:lnTo>
                      <a:pt x="150" y="170"/>
                    </a:lnTo>
                    <a:lnTo>
                      <a:pt x="156" y="166"/>
                    </a:lnTo>
                    <a:lnTo>
                      <a:pt x="170" y="156"/>
                    </a:lnTo>
                    <a:lnTo>
                      <a:pt x="182" y="148"/>
                    </a:lnTo>
                    <a:lnTo>
                      <a:pt x="186" y="146"/>
                    </a:lnTo>
                    <a:lnTo>
                      <a:pt x="188" y="148"/>
                    </a:lnTo>
                    <a:lnTo>
                      <a:pt x="190" y="150"/>
                    </a:lnTo>
                    <a:lnTo>
                      <a:pt x="188" y="154"/>
                    </a:lnTo>
                    <a:lnTo>
                      <a:pt x="184" y="158"/>
                    </a:lnTo>
                    <a:close/>
                    <a:moveTo>
                      <a:pt x="238" y="216"/>
                    </a:moveTo>
                    <a:lnTo>
                      <a:pt x="238" y="216"/>
                    </a:lnTo>
                    <a:lnTo>
                      <a:pt x="236" y="220"/>
                    </a:lnTo>
                    <a:lnTo>
                      <a:pt x="234" y="220"/>
                    </a:lnTo>
                    <a:lnTo>
                      <a:pt x="228" y="220"/>
                    </a:lnTo>
                    <a:lnTo>
                      <a:pt x="218" y="216"/>
                    </a:lnTo>
                    <a:lnTo>
                      <a:pt x="222" y="216"/>
                    </a:lnTo>
                    <a:lnTo>
                      <a:pt x="230" y="214"/>
                    </a:lnTo>
                    <a:lnTo>
                      <a:pt x="240" y="214"/>
                    </a:lnTo>
                    <a:lnTo>
                      <a:pt x="238" y="216"/>
                    </a:lnTo>
                    <a:close/>
                  </a:path>
                </a:pathLst>
              </a:custGeom>
              <a:solidFill>
                <a:srgbClr val="DCB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8" name="Freeform 733">
                <a:extLst>
                  <a:ext uri="{FF2B5EF4-FFF2-40B4-BE49-F238E27FC236}">
                    <a16:creationId xmlns:a16="http://schemas.microsoft.com/office/drawing/2014/main" id="{A2DE5351-477D-43AC-9C31-455B637BA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602"/>
                <a:ext cx="120" cy="506"/>
              </a:xfrm>
              <a:custGeom>
                <a:avLst/>
                <a:gdLst>
                  <a:gd name="T0" fmla="*/ 0 w 120"/>
                  <a:gd name="T1" fmla="*/ 506 h 506"/>
                  <a:gd name="T2" fmla="*/ 0 w 120"/>
                  <a:gd name="T3" fmla="*/ 506 h 506"/>
                  <a:gd name="T4" fmla="*/ 28 w 120"/>
                  <a:gd name="T5" fmla="*/ 500 h 506"/>
                  <a:gd name="T6" fmla="*/ 56 w 120"/>
                  <a:gd name="T7" fmla="*/ 498 h 506"/>
                  <a:gd name="T8" fmla="*/ 56 w 120"/>
                  <a:gd name="T9" fmla="*/ 498 h 506"/>
                  <a:gd name="T10" fmla="*/ 56 w 120"/>
                  <a:gd name="T11" fmla="*/ 472 h 506"/>
                  <a:gd name="T12" fmla="*/ 56 w 120"/>
                  <a:gd name="T13" fmla="*/ 448 h 506"/>
                  <a:gd name="T14" fmla="*/ 56 w 120"/>
                  <a:gd name="T15" fmla="*/ 428 h 506"/>
                  <a:gd name="T16" fmla="*/ 56 w 120"/>
                  <a:gd name="T17" fmla="*/ 428 h 506"/>
                  <a:gd name="T18" fmla="*/ 58 w 120"/>
                  <a:gd name="T19" fmla="*/ 382 h 506"/>
                  <a:gd name="T20" fmla="*/ 62 w 120"/>
                  <a:gd name="T21" fmla="*/ 340 h 506"/>
                  <a:gd name="T22" fmla="*/ 68 w 120"/>
                  <a:gd name="T23" fmla="*/ 302 h 506"/>
                  <a:gd name="T24" fmla="*/ 78 w 120"/>
                  <a:gd name="T25" fmla="*/ 264 h 506"/>
                  <a:gd name="T26" fmla="*/ 80 w 120"/>
                  <a:gd name="T27" fmla="*/ 256 h 506"/>
                  <a:gd name="T28" fmla="*/ 80 w 120"/>
                  <a:gd name="T29" fmla="*/ 256 h 506"/>
                  <a:gd name="T30" fmla="*/ 94 w 120"/>
                  <a:gd name="T31" fmla="*/ 214 h 506"/>
                  <a:gd name="T32" fmla="*/ 106 w 120"/>
                  <a:gd name="T33" fmla="*/ 168 h 506"/>
                  <a:gd name="T34" fmla="*/ 116 w 120"/>
                  <a:gd name="T35" fmla="*/ 124 h 506"/>
                  <a:gd name="T36" fmla="*/ 118 w 120"/>
                  <a:gd name="T37" fmla="*/ 100 h 506"/>
                  <a:gd name="T38" fmla="*/ 120 w 120"/>
                  <a:gd name="T39" fmla="*/ 76 h 506"/>
                  <a:gd name="T40" fmla="*/ 120 w 120"/>
                  <a:gd name="T41" fmla="*/ 76 h 506"/>
                  <a:gd name="T42" fmla="*/ 120 w 120"/>
                  <a:gd name="T43" fmla="*/ 46 h 506"/>
                  <a:gd name="T44" fmla="*/ 120 w 120"/>
                  <a:gd name="T45" fmla="*/ 16 h 506"/>
                  <a:gd name="T46" fmla="*/ 120 w 120"/>
                  <a:gd name="T47" fmla="*/ 16 h 506"/>
                  <a:gd name="T48" fmla="*/ 120 w 120"/>
                  <a:gd name="T49" fmla="*/ 8 h 506"/>
                  <a:gd name="T50" fmla="*/ 120 w 120"/>
                  <a:gd name="T51" fmla="*/ 8 h 506"/>
                  <a:gd name="T52" fmla="*/ 96 w 120"/>
                  <a:gd name="T53" fmla="*/ 4 h 506"/>
                  <a:gd name="T54" fmla="*/ 72 w 120"/>
                  <a:gd name="T55" fmla="*/ 0 h 506"/>
                  <a:gd name="T56" fmla="*/ 72 w 120"/>
                  <a:gd name="T57" fmla="*/ 0 h 506"/>
                  <a:gd name="T58" fmla="*/ 66 w 120"/>
                  <a:gd name="T59" fmla="*/ 0 h 506"/>
                  <a:gd name="T60" fmla="*/ 66 w 120"/>
                  <a:gd name="T61" fmla="*/ 0 h 506"/>
                  <a:gd name="T62" fmla="*/ 66 w 120"/>
                  <a:gd name="T63" fmla="*/ 18 h 506"/>
                  <a:gd name="T64" fmla="*/ 66 w 120"/>
                  <a:gd name="T65" fmla="*/ 18 h 506"/>
                  <a:gd name="T66" fmla="*/ 68 w 120"/>
                  <a:gd name="T67" fmla="*/ 46 h 506"/>
                  <a:gd name="T68" fmla="*/ 66 w 120"/>
                  <a:gd name="T69" fmla="*/ 74 h 506"/>
                  <a:gd name="T70" fmla="*/ 66 w 120"/>
                  <a:gd name="T71" fmla="*/ 74 h 506"/>
                  <a:gd name="T72" fmla="*/ 66 w 120"/>
                  <a:gd name="T73" fmla="*/ 96 h 506"/>
                  <a:gd name="T74" fmla="*/ 62 w 120"/>
                  <a:gd name="T75" fmla="*/ 116 h 506"/>
                  <a:gd name="T76" fmla="*/ 54 w 120"/>
                  <a:gd name="T77" fmla="*/ 158 h 506"/>
                  <a:gd name="T78" fmla="*/ 42 w 120"/>
                  <a:gd name="T79" fmla="*/ 198 h 506"/>
                  <a:gd name="T80" fmla="*/ 30 w 120"/>
                  <a:gd name="T81" fmla="*/ 240 h 506"/>
                  <a:gd name="T82" fmla="*/ 28 w 120"/>
                  <a:gd name="T83" fmla="*/ 248 h 506"/>
                  <a:gd name="T84" fmla="*/ 28 w 120"/>
                  <a:gd name="T85" fmla="*/ 248 h 506"/>
                  <a:gd name="T86" fmla="*/ 16 w 120"/>
                  <a:gd name="T87" fmla="*/ 288 h 506"/>
                  <a:gd name="T88" fmla="*/ 8 w 120"/>
                  <a:gd name="T89" fmla="*/ 332 h 506"/>
                  <a:gd name="T90" fmla="*/ 4 w 120"/>
                  <a:gd name="T91" fmla="*/ 378 h 506"/>
                  <a:gd name="T92" fmla="*/ 2 w 120"/>
                  <a:gd name="T93" fmla="*/ 428 h 506"/>
                  <a:gd name="T94" fmla="*/ 2 w 120"/>
                  <a:gd name="T95" fmla="*/ 450 h 506"/>
                  <a:gd name="T96" fmla="*/ 2 w 120"/>
                  <a:gd name="T97" fmla="*/ 450 h 506"/>
                  <a:gd name="T98" fmla="*/ 4 w 120"/>
                  <a:gd name="T99" fmla="*/ 478 h 506"/>
                  <a:gd name="T100" fmla="*/ 2 w 120"/>
                  <a:gd name="T101" fmla="*/ 492 h 506"/>
                  <a:gd name="T102" fmla="*/ 0 w 120"/>
                  <a:gd name="T103" fmla="*/ 504 h 506"/>
                  <a:gd name="T104" fmla="*/ 0 w 120"/>
                  <a:gd name="T105" fmla="*/ 504 h 506"/>
                  <a:gd name="T106" fmla="*/ 0 w 120"/>
                  <a:gd name="T107" fmla="*/ 506 h 506"/>
                  <a:gd name="T108" fmla="*/ 0 w 120"/>
                  <a:gd name="T109" fmla="*/ 506 h 50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20" h="506">
                    <a:moveTo>
                      <a:pt x="0" y="506"/>
                    </a:moveTo>
                    <a:lnTo>
                      <a:pt x="0" y="506"/>
                    </a:lnTo>
                    <a:lnTo>
                      <a:pt x="28" y="500"/>
                    </a:lnTo>
                    <a:lnTo>
                      <a:pt x="56" y="498"/>
                    </a:lnTo>
                    <a:lnTo>
                      <a:pt x="56" y="472"/>
                    </a:lnTo>
                    <a:lnTo>
                      <a:pt x="56" y="448"/>
                    </a:lnTo>
                    <a:lnTo>
                      <a:pt x="56" y="428"/>
                    </a:lnTo>
                    <a:lnTo>
                      <a:pt x="58" y="382"/>
                    </a:lnTo>
                    <a:lnTo>
                      <a:pt x="62" y="340"/>
                    </a:lnTo>
                    <a:lnTo>
                      <a:pt x="68" y="302"/>
                    </a:lnTo>
                    <a:lnTo>
                      <a:pt x="78" y="264"/>
                    </a:lnTo>
                    <a:lnTo>
                      <a:pt x="80" y="256"/>
                    </a:lnTo>
                    <a:lnTo>
                      <a:pt x="94" y="214"/>
                    </a:lnTo>
                    <a:lnTo>
                      <a:pt x="106" y="168"/>
                    </a:lnTo>
                    <a:lnTo>
                      <a:pt x="116" y="124"/>
                    </a:lnTo>
                    <a:lnTo>
                      <a:pt x="118" y="100"/>
                    </a:lnTo>
                    <a:lnTo>
                      <a:pt x="120" y="76"/>
                    </a:lnTo>
                    <a:lnTo>
                      <a:pt x="120" y="46"/>
                    </a:lnTo>
                    <a:lnTo>
                      <a:pt x="120" y="16"/>
                    </a:lnTo>
                    <a:lnTo>
                      <a:pt x="120" y="8"/>
                    </a:lnTo>
                    <a:lnTo>
                      <a:pt x="96" y="4"/>
                    </a:lnTo>
                    <a:lnTo>
                      <a:pt x="72" y="0"/>
                    </a:lnTo>
                    <a:lnTo>
                      <a:pt x="66" y="0"/>
                    </a:lnTo>
                    <a:lnTo>
                      <a:pt x="66" y="18"/>
                    </a:lnTo>
                    <a:lnTo>
                      <a:pt x="68" y="46"/>
                    </a:lnTo>
                    <a:lnTo>
                      <a:pt x="66" y="74"/>
                    </a:lnTo>
                    <a:lnTo>
                      <a:pt x="66" y="96"/>
                    </a:lnTo>
                    <a:lnTo>
                      <a:pt x="62" y="116"/>
                    </a:lnTo>
                    <a:lnTo>
                      <a:pt x="54" y="158"/>
                    </a:lnTo>
                    <a:lnTo>
                      <a:pt x="42" y="198"/>
                    </a:lnTo>
                    <a:lnTo>
                      <a:pt x="30" y="240"/>
                    </a:lnTo>
                    <a:lnTo>
                      <a:pt x="28" y="248"/>
                    </a:lnTo>
                    <a:lnTo>
                      <a:pt x="16" y="288"/>
                    </a:lnTo>
                    <a:lnTo>
                      <a:pt x="8" y="332"/>
                    </a:lnTo>
                    <a:lnTo>
                      <a:pt x="4" y="378"/>
                    </a:lnTo>
                    <a:lnTo>
                      <a:pt x="2" y="428"/>
                    </a:lnTo>
                    <a:lnTo>
                      <a:pt x="2" y="450"/>
                    </a:lnTo>
                    <a:lnTo>
                      <a:pt x="4" y="478"/>
                    </a:lnTo>
                    <a:lnTo>
                      <a:pt x="2" y="492"/>
                    </a:lnTo>
                    <a:lnTo>
                      <a:pt x="0" y="504"/>
                    </a:lnTo>
                    <a:lnTo>
                      <a:pt x="0" y="506"/>
                    </a:lnTo>
                    <a:close/>
                  </a:path>
                </a:pathLst>
              </a:custGeom>
              <a:solidFill>
                <a:srgbClr val="DE0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9" name="Freeform 734">
                <a:extLst>
                  <a:ext uri="{FF2B5EF4-FFF2-40B4-BE49-F238E27FC236}">
                    <a16:creationId xmlns:a16="http://schemas.microsoft.com/office/drawing/2014/main" id="{9AB8C3A4-7779-4962-B067-2171C93D7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1612"/>
                <a:ext cx="296" cy="698"/>
              </a:xfrm>
              <a:custGeom>
                <a:avLst/>
                <a:gdLst>
                  <a:gd name="T0" fmla="*/ 270 w 296"/>
                  <a:gd name="T1" fmla="*/ 12 h 698"/>
                  <a:gd name="T2" fmla="*/ 232 w 296"/>
                  <a:gd name="T3" fmla="*/ 108 h 698"/>
                  <a:gd name="T4" fmla="*/ 226 w 296"/>
                  <a:gd name="T5" fmla="*/ 130 h 698"/>
                  <a:gd name="T6" fmla="*/ 210 w 296"/>
                  <a:gd name="T7" fmla="*/ 196 h 698"/>
                  <a:gd name="T8" fmla="*/ 204 w 296"/>
                  <a:gd name="T9" fmla="*/ 224 h 698"/>
                  <a:gd name="T10" fmla="*/ 188 w 296"/>
                  <a:gd name="T11" fmla="*/ 280 h 698"/>
                  <a:gd name="T12" fmla="*/ 162 w 296"/>
                  <a:gd name="T13" fmla="*/ 332 h 698"/>
                  <a:gd name="T14" fmla="*/ 146 w 296"/>
                  <a:gd name="T15" fmla="*/ 362 h 698"/>
                  <a:gd name="T16" fmla="*/ 132 w 296"/>
                  <a:gd name="T17" fmla="*/ 392 h 698"/>
                  <a:gd name="T18" fmla="*/ 118 w 296"/>
                  <a:gd name="T19" fmla="*/ 446 h 698"/>
                  <a:gd name="T20" fmla="*/ 112 w 296"/>
                  <a:gd name="T21" fmla="*/ 466 h 698"/>
                  <a:gd name="T22" fmla="*/ 108 w 296"/>
                  <a:gd name="T23" fmla="*/ 486 h 698"/>
                  <a:gd name="T24" fmla="*/ 92 w 296"/>
                  <a:gd name="T25" fmla="*/ 518 h 698"/>
                  <a:gd name="T26" fmla="*/ 78 w 296"/>
                  <a:gd name="T27" fmla="*/ 542 h 698"/>
                  <a:gd name="T28" fmla="*/ 76 w 296"/>
                  <a:gd name="T29" fmla="*/ 546 h 698"/>
                  <a:gd name="T30" fmla="*/ 66 w 296"/>
                  <a:gd name="T31" fmla="*/ 570 h 698"/>
                  <a:gd name="T32" fmla="*/ 40 w 296"/>
                  <a:gd name="T33" fmla="*/ 614 h 698"/>
                  <a:gd name="T34" fmla="*/ 26 w 296"/>
                  <a:gd name="T35" fmla="*/ 634 h 698"/>
                  <a:gd name="T36" fmla="*/ 14 w 296"/>
                  <a:gd name="T37" fmla="*/ 664 h 698"/>
                  <a:gd name="T38" fmla="*/ 0 w 296"/>
                  <a:gd name="T39" fmla="*/ 698 h 698"/>
                  <a:gd name="T40" fmla="*/ 24 w 296"/>
                  <a:gd name="T41" fmla="*/ 670 h 698"/>
                  <a:gd name="T42" fmla="*/ 60 w 296"/>
                  <a:gd name="T43" fmla="*/ 622 h 698"/>
                  <a:gd name="T44" fmla="*/ 58 w 296"/>
                  <a:gd name="T45" fmla="*/ 636 h 698"/>
                  <a:gd name="T46" fmla="*/ 86 w 296"/>
                  <a:gd name="T47" fmla="*/ 602 h 698"/>
                  <a:gd name="T48" fmla="*/ 92 w 296"/>
                  <a:gd name="T49" fmla="*/ 570 h 698"/>
                  <a:gd name="T50" fmla="*/ 94 w 296"/>
                  <a:gd name="T51" fmla="*/ 558 h 698"/>
                  <a:gd name="T52" fmla="*/ 110 w 296"/>
                  <a:gd name="T53" fmla="*/ 528 h 698"/>
                  <a:gd name="T54" fmla="*/ 120 w 296"/>
                  <a:gd name="T55" fmla="*/ 512 h 698"/>
                  <a:gd name="T56" fmla="*/ 128 w 296"/>
                  <a:gd name="T57" fmla="*/ 492 h 698"/>
                  <a:gd name="T58" fmla="*/ 138 w 296"/>
                  <a:gd name="T59" fmla="*/ 450 h 698"/>
                  <a:gd name="T60" fmla="*/ 144 w 296"/>
                  <a:gd name="T61" fmla="*/ 424 h 698"/>
                  <a:gd name="T62" fmla="*/ 152 w 296"/>
                  <a:gd name="T63" fmla="*/ 400 h 698"/>
                  <a:gd name="T64" fmla="*/ 180 w 296"/>
                  <a:gd name="T65" fmla="*/ 344 h 698"/>
                  <a:gd name="T66" fmla="*/ 194 w 296"/>
                  <a:gd name="T67" fmla="*/ 318 h 698"/>
                  <a:gd name="T68" fmla="*/ 218 w 296"/>
                  <a:gd name="T69" fmla="*/ 258 h 698"/>
                  <a:gd name="T70" fmla="*/ 230 w 296"/>
                  <a:gd name="T71" fmla="*/ 200 h 698"/>
                  <a:gd name="T72" fmla="*/ 240 w 296"/>
                  <a:gd name="T73" fmla="*/ 158 h 698"/>
                  <a:gd name="T74" fmla="*/ 252 w 296"/>
                  <a:gd name="T75" fmla="*/ 116 h 698"/>
                  <a:gd name="T76" fmla="*/ 270 w 296"/>
                  <a:gd name="T77" fmla="*/ 74 h 698"/>
                  <a:gd name="T78" fmla="*/ 296 w 296"/>
                  <a:gd name="T79" fmla="*/ 0 h 698"/>
                  <a:gd name="T80" fmla="*/ 284 w 296"/>
                  <a:gd name="T81" fmla="*/ 4 h 698"/>
                  <a:gd name="T82" fmla="*/ 270 w 296"/>
                  <a:gd name="T83" fmla="*/ 12 h 69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96" h="698">
                    <a:moveTo>
                      <a:pt x="270" y="12"/>
                    </a:moveTo>
                    <a:lnTo>
                      <a:pt x="270" y="12"/>
                    </a:lnTo>
                    <a:lnTo>
                      <a:pt x="250" y="66"/>
                    </a:lnTo>
                    <a:lnTo>
                      <a:pt x="232" y="108"/>
                    </a:lnTo>
                    <a:lnTo>
                      <a:pt x="226" y="130"/>
                    </a:lnTo>
                    <a:lnTo>
                      <a:pt x="220" y="152"/>
                    </a:lnTo>
                    <a:lnTo>
                      <a:pt x="210" y="196"/>
                    </a:lnTo>
                    <a:lnTo>
                      <a:pt x="204" y="224"/>
                    </a:lnTo>
                    <a:lnTo>
                      <a:pt x="196" y="252"/>
                    </a:lnTo>
                    <a:lnTo>
                      <a:pt x="188" y="280"/>
                    </a:lnTo>
                    <a:lnTo>
                      <a:pt x="176" y="308"/>
                    </a:lnTo>
                    <a:lnTo>
                      <a:pt x="162" y="332"/>
                    </a:lnTo>
                    <a:lnTo>
                      <a:pt x="146" y="362"/>
                    </a:lnTo>
                    <a:lnTo>
                      <a:pt x="132" y="392"/>
                    </a:lnTo>
                    <a:lnTo>
                      <a:pt x="124" y="418"/>
                    </a:lnTo>
                    <a:lnTo>
                      <a:pt x="118" y="446"/>
                    </a:lnTo>
                    <a:lnTo>
                      <a:pt x="112" y="466"/>
                    </a:lnTo>
                    <a:lnTo>
                      <a:pt x="108" y="486"/>
                    </a:lnTo>
                    <a:lnTo>
                      <a:pt x="100" y="502"/>
                    </a:lnTo>
                    <a:lnTo>
                      <a:pt x="92" y="518"/>
                    </a:lnTo>
                    <a:lnTo>
                      <a:pt x="78" y="542"/>
                    </a:lnTo>
                    <a:lnTo>
                      <a:pt x="76" y="546"/>
                    </a:lnTo>
                    <a:lnTo>
                      <a:pt x="66" y="570"/>
                    </a:lnTo>
                    <a:lnTo>
                      <a:pt x="54" y="592"/>
                    </a:lnTo>
                    <a:lnTo>
                      <a:pt x="40" y="614"/>
                    </a:lnTo>
                    <a:lnTo>
                      <a:pt x="26" y="634"/>
                    </a:lnTo>
                    <a:lnTo>
                      <a:pt x="14" y="664"/>
                    </a:lnTo>
                    <a:lnTo>
                      <a:pt x="0" y="698"/>
                    </a:lnTo>
                    <a:lnTo>
                      <a:pt x="24" y="670"/>
                    </a:lnTo>
                    <a:lnTo>
                      <a:pt x="42" y="646"/>
                    </a:lnTo>
                    <a:lnTo>
                      <a:pt x="60" y="622"/>
                    </a:lnTo>
                    <a:lnTo>
                      <a:pt x="58" y="636"/>
                    </a:lnTo>
                    <a:lnTo>
                      <a:pt x="86" y="602"/>
                    </a:lnTo>
                    <a:lnTo>
                      <a:pt x="92" y="570"/>
                    </a:lnTo>
                    <a:lnTo>
                      <a:pt x="94" y="558"/>
                    </a:lnTo>
                    <a:lnTo>
                      <a:pt x="98" y="548"/>
                    </a:lnTo>
                    <a:lnTo>
                      <a:pt x="110" y="528"/>
                    </a:lnTo>
                    <a:lnTo>
                      <a:pt x="120" y="512"/>
                    </a:lnTo>
                    <a:lnTo>
                      <a:pt x="128" y="492"/>
                    </a:lnTo>
                    <a:lnTo>
                      <a:pt x="134" y="472"/>
                    </a:lnTo>
                    <a:lnTo>
                      <a:pt x="138" y="450"/>
                    </a:lnTo>
                    <a:lnTo>
                      <a:pt x="144" y="424"/>
                    </a:lnTo>
                    <a:lnTo>
                      <a:pt x="152" y="400"/>
                    </a:lnTo>
                    <a:lnTo>
                      <a:pt x="166" y="372"/>
                    </a:lnTo>
                    <a:lnTo>
                      <a:pt x="180" y="344"/>
                    </a:lnTo>
                    <a:lnTo>
                      <a:pt x="194" y="318"/>
                    </a:lnTo>
                    <a:lnTo>
                      <a:pt x="208" y="288"/>
                    </a:lnTo>
                    <a:lnTo>
                      <a:pt x="218" y="258"/>
                    </a:lnTo>
                    <a:lnTo>
                      <a:pt x="224" y="230"/>
                    </a:lnTo>
                    <a:lnTo>
                      <a:pt x="230" y="200"/>
                    </a:lnTo>
                    <a:lnTo>
                      <a:pt x="240" y="158"/>
                    </a:lnTo>
                    <a:lnTo>
                      <a:pt x="246" y="136"/>
                    </a:lnTo>
                    <a:lnTo>
                      <a:pt x="252" y="116"/>
                    </a:lnTo>
                    <a:lnTo>
                      <a:pt x="270" y="74"/>
                    </a:lnTo>
                    <a:lnTo>
                      <a:pt x="284" y="38"/>
                    </a:lnTo>
                    <a:lnTo>
                      <a:pt x="296" y="0"/>
                    </a:lnTo>
                    <a:lnTo>
                      <a:pt x="284" y="4"/>
                    </a:lnTo>
                    <a:lnTo>
                      <a:pt x="270" y="12"/>
                    </a:lnTo>
                    <a:close/>
                  </a:path>
                </a:pathLst>
              </a:custGeom>
              <a:solidFill>
                <a:srgbClr val="DE0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0" name="Freeform 735">
                <a:extLst>
                  <a:ext uri="{FF2B5EF4-FFF2-40B4-BE49-F238E27FC236}">
                    <a16:creationId xmlns:a16="http://schemas.microsoft.com/office/drawing/2014/main" id="{B81F6F42-D158-4F03-950B-E5A2EE3E8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620"/>
                <a:ext cx="74" cy="490"/>
              </a:xfrm>
              <a:custGeom>
                <a:avLst/>
                <a:gdLst>
                  <a:gd name="T0" fmla="*/ 46 w 74"/>
                  <a:gd name="T1" fmla="*/ 206 h 490"/>
                  <a:gd name="T2" fmla="*/ 46 w 74"/>
                  <a:gd name="T3" fmla="*/ 206 h 490"/>
                  <a:gd name="T4" fmla="*/ 36 w 74"/>
                  <a:gd name="T5" fmla="*/ 160 h 490"/>
                  <a:gd name="T6" fmla="*/ 32 w 74"/>
                  <a:gd name="T7" fmla="*/ 136 h 490"/>
                  <a:gd name="T8" fmla="*/ 30 w 74"/>
                  <a:gd name="T9" fmla="*/ 110 h 490"/>
                  <a:gd name="T10" fmla="*/ 28 w 74"/>
                  <a:gd name="T11" fmla="*/ 84 h 490"/>
                  <a:gd name="T12" fmla="*/ 28 w 74"/>
                  <a:gd name="T13" fmla="*/ 60 h 490"/>
                  <a:gd name="T14" fmla="*/ 30 w 74"/>
                  <a:gd name="T15" fmla="*/ 36 h 490"/>
                  <a:gd name="T16" fmla="*/ 34 w 74"/>
                  <a:gd name="T17" fmla="*/ 12 h 490"/>
                  <a:gd name="T18" fmla="*/ 34 w 74"/>
                  <a:gd name="T19" fmla="*/ 12 h 490"/>
                  <a:gd name="T20" fmla="*/ 10 w 74"/>
                  <a:gd name="T21" fmla="*/ 0 h 490"/>
                  <a:gd name="T22" fmla="*/ 10 w 74"/>
                  <a:gd name="T23" fmla="*/ 0 h 490"/>
                  <a:gd name="T24" fmla="*/ 4 w 74"/>
                  <a:gd name="T25" fmla="*/ 26 h 490"/>
                  <a:gd name="T26" fmla="*/ 2 w 74"/>
                  <a:gd name="T27" fmla="*/ 52 h 490"/>
                  <a:gd name="T28" fmla="*/ 0 w 74"/>
                  <a:gd name="T29" fmla="*/ 80 h 490"/>
                  <a:gd name="T30" fmla="*/ 2 w 74"/>
                  <a:gd name="T31" fmla="*/ 108 h 490"/>
                  <a:gd name="T32" fmla="*/ 6 w 74"/>
                  <a:gd name="T33" fmla="*/ 136 h 490"/>
                  <a:gd name="T34" fmla="*/ 10 w 74"/>
                  <a:gd name="T35" fmla="*/ 162 h 490"/>
                  <a:gd name="T36" fmla="*/ 20 w 74"/>
                  <a:gd name="T37" fmla="*/ 212 h 490"/>
                  <a:gd name="T38" fmla="*/ 20 w 74"/>
                  <a:gd name="T39" fmla="*/ 212 h 490"/>
                  <a:gd name="T40" fmla="*/ 34 w 74"/>
                  <a:gd name="T41" fmla="*/ 278 h 490"/>
                  <a:gd name="T42" fmla="*/ 44 w 74"/>
                  <a:gd name="T43" fmla="*/ 344 h 490"/>
                  <a:gd name="T44" fmla="*/ 48 w 74"/>
                  <a:gd name="T45" fmla="*/ 414 h 490"/>
                  <a:gd name="T46" fmla="*/ 48 w 74"/>
                  <a:gd name="T47" fmla="*/ 486 h 490"/>
                  <a:gd name="T48" fmla="*/ 48 w 74"/>
                  <a:gd name="T49" fmla="*/ 486 h 490"/>
                  <a:gd name="T50" fmla="*/ 74 w 74"/>
                  <a:gd name="T51" fmla="*/ 490 h 490"/>
                  <a:gd name="T52" fmla="*/ 74 w 74"/>
                  <a:gd name="T53" fmla="*/ 490 h 490"/>
                  <a:gd name="T54" fmla="*/ 74 w 74"/>
                  <a:gd name="T55" fmla="*/ 414 h 490"/>
                  <a:gd name="T56" fmla="*/ 70 w 74"/>
                  <a:gd name="T57" fmla="*/ 344 h 490"/>
                  <a:gd name="T58" fmla="*/ 66 w 74"/>
                  <a:gd name="T59" fmla="*/ 310 h 490"/>
                  <a:gd name="T60" fmla="*/ 60 w 74"/>
                  <a:gd name="T61" fmla="*/ 274 h 490"/>
                  <a:gd name="T62" fmla="*/ 46 w 74"/>
                  <a:gd name="T63" fmla="*/ 206 h 490"/>
                  <a:gd name="T64" fmla="*/ 46 w 74"/>
                  <a:gd name="T65" fmla="*/ 206 h 49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4" h="490">
                    <a:moveTo>
                      <a:pt x="46" y="206"/>
                    </a:moveTo>
                    <a:lnTo>
                      <a:pt x="46" y="206"/>
                    </a:lnTo>
                    <a:lnTo>
                      <a:pt x="36" y="160"/>
                    </a:lnTo>
                    <a:lnTo>
                      <a:pt x="32" y="136"/>
                    </a:lnTo>
                    <a:lnTo>
                      <a:pt x="30" y="110"/>
                    </a:lnTo>
                    <a:lnTo>
                      <a:pt x="28" y="84"/>
                    </a:lnTo>
                    <a:lnTo>
                      <a:pt x="28" y="60"/>
                    </a:lnTo>
                    <a:lnTo>
                      <a:pt x="30" y="36"/>
                    </a:lnTo>
                    <a:lnTo>
                      <a:pt x="34" y="12"/>
                    </a:lnTo>
                    <a:lnTo>
                      <a:pt x="10" y="0"/>
                    </a:lnTo>
                    <a:lnTo>
                      <a:pt x="4" y="26"/>
                    </a:lnTo>
                    <a:lnTo>
                      <a:pt x="2" y="52"/>
                    </a:lnTo>
                    <a:lnTo>
                      <a:pt x="0" y="80"/>
                    </a:lnTo>
                    <a:lnTo>
                      <a:pt x="2" y="108"/>
                    </a:lnTo>
                    <a:lnTo>
                      <a:pt x="6" y="136"/>
                    </a:lnTo>
                    <a:lnTo>
                      <a:pt x="10" y="162"/>
                    </a:lnTo>
                    <a:lnTo>
                      <a:pt x="20" y="212"/>
                    </a:lnTo>
                    <a:lnTo>
                      <a:pt x="34" y="278"/>
                    </a:lnTo>
                    <a:lnTo>
                      <a:pt x="44" y="344"/>
                    </a:lnTo>
                    <a:lnTo>
                      <a:pt x="48" y="414"/>
                    </a:lnTo>
                    <a:lnTo>
                      <a:pt x="48" y="486"/>
                    </a:lnTo>
                    <a:lnTo>
                      <a:pt x="74" y="490"/>
                    </a:lnTo>
                    <a:lnTo>
                      <a:pt x="74" y="414"/>
                    </a:lnTo>
                    <a:lnTo>
                      <a:pt x="70" y="344"/>
                    </a:lnTo>
                    <a:lnTo>
                      <a:pt x="66" y="310"/>
                    </a:lnTo>
                    <a:lnTo>
                      <a:pt x="60" y="274"/>
                    </a:lnTo>
                    <a:lnTo>
                      <a:pt x="46" y="206"/>
                    </a:lnTo>
                    <a:close/>
                  </a:path>
                </a:pathLst>
              </a:custGeom>
              <a:solidFill>
                <a:srgbClr val="DE0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1" name="Freeform 736">
                <a:extLst>
                  <a:ext uri="{FF2B5EF4-FFF2-40B4-BE49-F238E27FC236}">
                    <a16:creationId xmlns:a16="http://schemas.microsoft.com/office/drawing/2014/main" id="{90B47A51-D47F-4655-849D-4C01CE466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612"/>
                <a:ext cx="74" cy="488"/>
              </a:xfrm>
              <a:custGeom>
                <a:avLst/>
                <a:gdLst>
                  <a:gd name="T0" fmla="*/ 0 w 74"/>
                  <a:gd name="T1" fmla="*/ 488 h 488"/>
                  <a:gd name="T2" fmla="*/ 0 w 74"/>
                  <a:gd name="T3" fmla="*/ 488 h 488"/>
                  <a:gd name="T4" fmla="*/ 16 w 74"/>
                  <a:gd name="T5" fmla="*/ 486 h 488"/>
                  <a:gd name="T6" fmla="*/ 16 w 74"/>
                  <a:gd name="T7" fmla="*/ 468 h 488"/>
                  <a:gd name="T8" fmla="*/ 16 w 74"/>
                  <a:gd name="T9" fmla="*/ 468 h 488"/>
                  <a:gd name="T10" fmla="*/ 16 w 74"/>
                  <a:gd name="T11" fmla="*/ 406 h 488"/>
                  <a:gd name="T12" fmla="*/ 16 w 74"/>
                  <a:gd name="T13" fmla="*/ 376 h 488"/>
                  <a:gd name="T14" fmla="*/ 18 w 74"/>
                  <a:gd name="T15" fmla="*/ 344 h 488"/>
                  <a:gd name="T16" fmla="*/ 22 w 74"/>
                  <a:gd name="T17" fmla="*/ 314 h 488"/>
                  <a:gd name="T18" fmla="*/ 26 w 74"/>
                  <a:gd name="T19" fmla="*/ 284 h 488"/>
                  <a:gd name="T20" fmla="*/ 34 w 74"/>
                  <a:gd name="T21" fmla="*/ 254 h 488"/>
                  <a:gd name="T22" fmla="*/ 44 w 74"/>
                  <a:gd name="T23" fmla="*/ 224 h 488"/>
                  <a:gd name="T24" fmla="*/ 44 w 74"/>
                  <a:gd name="T25" fmla="*/ 224 h 488"/>
                  <a:gd name="T26" fmla="*/ 52 w 74"/>
                  <a:gd name="T27" fmla="*/ 202 h 488"/>
                  <a:gd name="T28" fmla="*/ 58 w 74"/>
                  <a:gd name="T29" fmla="*/ 178 h 488"/>
                  <a:gd name="T30" fmla="*/ 64 w 74"/>
                  <a:gd name="T31" fmla="*/ 150 h 488"/>
                  <a:gd name="T32" fmla="*/ 68 w 74"/>
                  <a:gd name="T33" fmla="*/ 122 h 488"/>
                  <a:gd name="T34" fmla="*/ 72 w 74"/>
                  <a:gd name="T35" fmla="*/ 64 h 488"/>
                  <a:gd name="T36" fmla="*/ 74 w 74"/>
                  <a:gd name="T37" fmla="*/ 6 h 488"/>
                  <a:gd name="T38" fmla="*/ 74 w 74"/>
                  <a:gd name="T39" fmla="*/ 6 h 488"/>
                  <a:gd name="T40" fmla="*/ 58 w 74"/>
                  <a:gd name="T41" fmla="*/ 0 h 488"/>
                  <a:gd name="T42" fmla="*/ 58 w 74"/>
                  <a:gd name="T43" fmla="*/ 0 h 488"/>
                  <a:gd name="T44" fmla="*/ 56 w 74"/>
                  <a:gd name="T45" fmla="*/ 58 h 488"/>
                  <a:gd name="T46" fmla="*/ 52 w 74"/>
                  <a:gd name="T47" fmla="*/ 116 h 488"/>
                  <a:gd name="T48" fmla="*/ 48 w 74"/>
                  <a:gd name="T49" fmla="*/ 144 h 488"/>
                  <a:gd name="T50" fmla="*/ 44 w 74"/>
                  <a:gd name="T51" fmla="*/ 172 h 488"/>
                  <a:gd name="T52" fmla="*/ 38 w 74"/>
                  <a:gd name="T53" fmla="*/ 196 h 488"/>
                  <a:gd name="T54" fmla="*/ 30 w 74"/>
                  <a:gd name="T55" fmla="*/ 218 h 488"/>
                  <a:gd name="T56" fmla="*/ 30 w 74"/>
                  <a:gd name="T57" fmla="*/ 218 h 488"/>
                  <a:gd name="T58" fmla="*/ 20 w 74"/>
                  <a:gd name="T59" fmla="*/ 248 h 488"/>
                  <a:gd name="T60" fmla="*/ 12 w 74"/>
                  <a:gd name="T61" fmla="*/ 280 h 488"/>
                  <a:gd name="T62" fmla="*/ 6 w 74"/>
                  <a:gd name="T63" fmla="*/ 310 h 488"/>
                  <a:gd name="T64" fmla="*/ 2 w 74"/>
                  <a:gd name="T65" fmla="*/ 342 h 488"/>
                  <a:gd name="T66" fmla="*/ 0 w 74"/>
                  <a:gd name="T67" fmla="*/ 374 h 488"/>
                  <a:gd name="T68" fmla="*/ 0 w 74"/>
                  <a:gd name="T69" fmla="*/ 406 h 488"/>
                  <a:gd name="T70" fmla="*/ 0 w 74"/>
                  <a:gd name="T71" fmla="*/ 468 h 488"/>
                  <a:gd name="T72" fmla="*/ 0 w 74"/>
                  <a:gd name="T73" fmla="*/ 488 h 48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488">
                    <a:moveTo>
                      <a:pt x="0" y="488"/>
                    </a:moveTo>
                    <a:lnTo>
                      <a:pt x="0" y="488"/>
                    </a:lnTo>
                    <a:lnTo>
                      <a:pt x="16" y="486"/>
                    </a:lnTo>
                    <a:lnTo>
                      <a:pt x="16" y="468"/>
                    </a:lnTo>
                    <a:lnTo>
                      <a:pt x="16" y="406"/>
                    </a:lnTo>
                    <a:lnTo>
                      <a:pt x="16" y="376"/>
                    </a:lnTo>
                    <a:lnTo>
                      <a:pt x="18" y="344"/>
                    </a:lnTo>
                    <a:lnTo>
                      <a:pt x="22" y="314"/>
                    </a:lnTo>
                    <a:lnTo>
                      <a:pt x="26" y="284"/>
                    </a:lnTo>
                    <a:lnTo>
                      <a:pt x="34" y="254"/>
                    </a:lnTo>
                    <a:lnTo>
                      <a:pt x="44" y="224"/>
                    </a:lnTo>
                    <a:lnTo>
                      <a:pt x="52" y="202"/>
                    </a:lnTo>
                    <a:lnTo>
                      <a:pt x="58" y="178"/>
                    </a:lnTo>
                    <a:lnTo>
                      <a:pt x="64" y="150"/>
                    </a:lnTo>
                    <a:lnTo>
                      <a:pt x="68" y="122"/>
                    </a:lnTo>
                    <a:lnTo>
                      <a:pt x="72" y="64"/>
                    </a:lnTo>
                    <a:lnTo>
                      <a:pt x="74" y="6"/>
                    </a:lnTo>
                    <a:lnTo>
                      <a:pt x="58" y="0"/>
                    </a:lnTo>
                    <a:lnTo>
                      <a:pt x="56" y="58"/>
                    </a:lnTo>
                    <a:lnTo>
                      <a:pt x="52" y="116"/>
                    </a:lnTo>
                    <a:lnTo>
                      <a:pt x="48" y="144"/>
                    </a:lnTo>
                    <a:lnTo>
                      <a:pt x="44" y="172"/>
                    </a:lnTo>
                    <a:lnTo>
                      <a:pt x="38" y="196"/>
                    </a:lnTo>
                    <a:lnTo>
                      <a:pt x="30" y="218"/>
                    </a:lnTo>
                    <a:lnTo>
                      <a:pt x="20" y="248"/>
                    </a:lnTo>
                    <a:lnTo>
                      <a:pt x="12" y="280"/>
                    </a:lnTo>
                    <a:lnTo>
                      <a:pt x="6" y="310"/>
                    </a:lnTo>
                    <a:lnTo>
                      <a:pt x="2" y="342"/>
                    </a:lnTo>
                    <a:lnTo>
                      <a:pt x="0" y="374"/>
                    </a:lnTo>
                    <a:lnTo>
                      <a:pt x="0" y="406"/>
                    </a:lnTo>
                    <a:lnTo>
                      <a:pt x="0" y="468"/>
                    </a:lnTo>
                    <a:lnTo>
                      <a:pt x="0" y="488"/>
                    </a:lnTo>
                    <a:close/>
                  </a:path>
                </a:pathLst>
              </a:custGeom>
              <a:solidFill>
                <a:srgbClr val="FFD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2" name="Freeform 737">
                <a:extLst>
                  <a:ext uri="{FF2B5EF4-FFF2-40B4-BE49-F238E27FC236}">
                    <a16:creationId xmlns:a16="http://schemas.microsoft.com/office/drawing/2014/main" id="{C3D90520-5A6D-4110-ABFD-01610729AB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22" y="1628"/>
                <a:ext cx="830" cy="1956"/>
              </a:xfrm>
              <a:custGeom>
                <a:avLst/>
                <a:gdLst>
                  <a:gd name="T0" fmla="*/ 668 w 830"/>
                  <a:gd name="T1" fmla="*/ 552 h 1956"/>
                  <a:gd name="T2" fmla="*/ 104 w 830"/>
                  <a:gd name="T3" fmla="*/ 1062 h 1956"/>
                  <a:gd name="T4" fmla="*/ 78 w 830"/>
                  <a:gd name="T5" fmla="*/ 1176 h 1956"/>
                  <a:gd name="T6" fmla="*/ 76 w 830"/>
                  <a:gd name="T7" fmla="*/ 1326 h 1956"/>
                  <a:gd name="T8" fmla="*/ 96 w 830"/>
                  <a:gd name="T9" fmla="*/ 1462 h 1956"/>
                  <a:gd name="T10" fmla="*/ 170 w 830"/>
                  <a:gd name="T11" fmla="*/ 1618 h 1956"/>
                  <a:gd name="T12" fmla="*/ 256 w 830"/>
                  <a:gd name="T13" fmla="*/ 1730 h 1956"/>
                  <a:gd name="T14" fmla="*/ 352 w 830"/>
                  <a:gd name="T15" fmla="*/ 1830 h 1956"/>
                  <a:gd name="T16" fmla="*/ 270 w 830"/>
                  <a:gd name="T17" fmla="*/ 1820 h 1956"/>
                  <a:gd name="T18" fmla="*/ 122 w 830"/>
                  <a:gd name="T19" fmla="*/ 1674 h 1956"/>
                  <a:gd name="T20" fmla="*/ 64 w 830"/>
                  <a:gd name="T21" fmla="*/ 1422 h 1956"/>
                  <a:gd name="T22" fmla="*/ 78 w 830"/>
                  <a:gd name="T23" fmla="*/ 1100 h 1956"/>
                  <a:gd name="T24" fmla="*/ 302 w 830"/>
                  <a:gd name="T25" fmla="*/ 400 h 1956"/>
                  <a:gd name="T26" fmla="*/ 216 w 830"/>
                  <a:gd name="T27" fmla="*/ 526 h 1956"/>
                  <a:gd name="T28" fmla="*/ 2 w 830"/>
                  <a:gd name="T29" fmla="*/ 1154 h 1956"/>
                  <a:gd name="T30" fmla="*/ 52 w 830"/>
                  <a:gd name="T31" fmla="*/ 1500 h 1956"/>
                  <a:gd name="T32" fmla="*/ 160 w 830"/>
                  <a:gd name="T33" fmla="*/ 1738 h 1956"/>
                  <a:gd name="T34" fmla="*/ 306 w 830"/>
                  <a:gd name="T35" fmla="*/ 1888 h 1956"/>
                  <a:gd name="T36" fmla="*/ 480 w 830"/>
                  <a:gd name="T37" fmla="*/ 1888 h 1956"/>
                  <a:gd name="T38" fmla="*/ 332 w 830"/>
                  <a:gd name="T39" fmla="*/ 1776 h 1956"/>
                  <a:gd name="T40" fmla="*/ 252 w 830"/>
                  <a:gd name="T41" fmla="*/ 1672 h 1956"/>
                  <a:gd name="T42" fmla="*/ 158 w 830"/>
                  <a:gd name="T43" fmla="*/ 1576 h 1956"/>
                  <a:gd name="T44" fmla="*/ 160 w 830"/>
                  <a:gd name="T45" fmla="*/ 1492 h 1956"/>
                  <a:gd name="T46" fmla="*/ 112 w 830"/>
                  <a:gd name="T47" fmla="*/ 1328 h 1956"/>
                  <a:gd name="T48" fmla="*/ 104 w 830"/>
                  <a:gd name="T49" fmla="*/ 1174 h 1956"/>
                  <a:gd name="T50" fmla="*/ 172 w 830"/>
                  <a:gd name="T51" fmla="*/ 1056 h 1956"/>
                  <a:gd name="T52" fmla="*/ 222 w 830"/>
                  <a:gd name="T53" fmla="*/ 1000 h 1956"/>
                  <a:gd name="T54" fmla="*/ 320 w 830"/>
                  <a:gd name="T55" fmla="*/ 1156 h 1956"/>
                  <a:gd name="T56" fmla="*/ 550 w 830"/>
                  <a:gd name="T57" fmla="*/ 824 h 1956"/>
                  <a:gd name="T58" fmla="*/ 680 w 830"/>
                  <a:gd name="T59" fmla="*/ 710 h 1956"/>
                  <a:gd name="T60" fmla="*/ 822 w 830"/>
                  <a:gd name="T61" fmla="*/ 738 h 1956"/>
                  <a:gd name="T62" fmla="*/ 408 w 830"/>
                  <a:gd name="T63" fmla="*/ 1912 h 1956"/>
                  <a:gd name="T64" fmla="*/ 552 w 830"/>
                  <a:gd name="T65" fmla="*/ 612 h 1956"/>
                  <a:gd name="T66" fmla="*/ 480 w 830"/>
                  <a:gd name="T67" fmla="*/ 708 h 1956"/>
                  <a:gd name="T68" fmla="*/ 486 w 830"/>
                  <a:gd name="T69" fmla="*/ 584 h 1956"/>
                  <a:gd name="T70" fmla="*/ 440 w 830"/>
                  <a:gd name="T71" fmla="*/ 894 h 1956"/>
                  <a:gd name="T72" fmla="*/ 442 w 830"/>
                  <a:gd name="T73" fmla="*/ 786 h 1956"/>
                  <a:gd name="T74" fmla="*/ 462 w 830"/>
                  <a:gd name="T75" fmla="*/ 636 h 1956"/>
                  <a:gd name="T76" fmla="*/ 396 w 830"/>
                  <a:gd name="T77" fmla="*/ 742 h 1956"/>
                  <a:gd name="T78" fmla="*/ 398 w 830"/>
                  <a:gd name="T79" fmla="*/ 878 h 1956"/>
                  <a:gd name="T80" fmla="*/ 408 w 830"/>
                  <a:gd name="T81" fmla="*/ 940 h 1956"/>
                  <a:gd name="T82" fmla="*/ 324 w 830"/>
                  <a:gd name="T83" fmla="*/ 660 h 1956"/>
                  <a:gd name="T84" fmla="*/ 356 w 830"/>
                  <a:gd name="T85" fmla="*/ 748 h 1956"/>
                  <a:gd name="T86" fmla="*/ 350 w 830"/>
                  <a:gd name="T87" fmla="*/ 786 h 1956"/>
                  <a:gd name="T88" fmla="*/ 294 w 830"/>
                  <a:gd name="T89" fmla="*/ 1064 h 1956"/>
                  <a:gd name="T90" fmla="*/ 280 w 830"/>
                  <a:gd name="T91" fmla="*/ 1014 h 1956"/>
                  <a:gd name="T92" fmla="*/ 166 w 830"/>
                  <a:gd name="T93" fmla="*/ 952 h 1956"/>
                  <a:gd name="T94" fmla="*/ 246 w 830"/>
                  <a:gd name="T95" fmla="*/ 978 h 1956"/>
                  <a:gd name="T96" fmla="*/ 296 w 830"/>
                  <a:gd name="T97" fmla="*/ 884 h 1956"/>
                  <a:gd name="T98" fmla="*/ 198 w 830"/>
                  <a:gd name="T99" fmla="*/ 812 h 1956"/>
                  <a:gd name="T100" fmla="*/ 320 w 830"/>
                  <a:gd name="T101" fmla="*/ 758 h 1956"/>
                  <a:gd name="T102" fmla="*/ 368 w 830"/>
                  <a:gd name="T103" fmla="*/ 946 h 1956"/>
                  <a:gd name="T104" fmla="*/ 342 w 830"/>
                  <a:gd name="T105" fmla="*/ 1064 h 1956"/>
                  <a:gd name="T106" fmla="*/ 348 w 830"/>
                  <a:gd name="T107" fmla="*/ 1044 h 1956"/>
                  <a:gd name="T108" fmla="*/ 442 w 830"/>
                  <a:gd name="T109" fmla="*/ 1062 h 1956"/>
                  <a:gd name="T110" fmla="*/ 454 w 830"/>
                  <a:gd name="T111" fmla="*/ 994 h 1956"/>
                  <a:gd name="T112" fmla="*/ 508 w 830"/>
                  <a:gd name="T113" fmla="*/ 920 h 1956"/>
                  <a:gd name="T114" fmla="*/ 770 w 830"/>
                  <a:gd name="T115" fmla="*/ 744 h 1956"/>
                  <a:gd name="T116" fmla="*/ 648 w 830"/>
                  <a:gd name="T117" fmla="*/ 720 h 1956"/>
                  <a:gd name="T118" fmla="*/ 500 w 830"/>
                  <a:gd name="T119" fmla="*/ 824 h 1956"/>
                  <a:gd name="T120" fmla="*/ 520 w 830"/>
                  <a:gd name="T121" fmla="*/ 768 h 1956"/>
                  <a:gd name="T122" fmla="*/ 624 w 830"/>
                  <a:gd name="T123" fmla="*/ 678 h 1956"/>
                  <a:gd name="T124" fmla="*/ 754 w 830"/>
                  <a:gd name="T125" fmla="*/ 640 h 195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30" h="1956">
                    <a:moveTo>
                      <a:pt x="104" y="1506"/>
                    </a:moveTo>
                    <a:lnTo>
                      <a:pt x="104" y="1506"/>
                    </a:lnTo>
                    <a:close/>
                    <a:moveTo>
                      <a:pt x="238" y="1626"/>
                    </a:moveTo>
                    <a:lnTo>
                      <a:pt x="238" y="1626"/>
                    </a:lnTo>
                    <a:lnTo>
                      <a:pt x="240" y="1628"/>
                    </a:lnTo>
                    <a:lnTo>
                      <a:pt x="238" y="1626"/>
                    </a:lnTo>
                    <a:close/>
                    <a:moveTo>
                      <a:pt x="818" y="670"/>
                    </a:moveTo>
                    <a:lnTo>
                      <a:pt x="818" y="670"/>
                    </a:lnTo>
                    <a:lnTo>
                      <a:pt x="814" y="666"/>
                    </a:lnTo>
                    <a:lnTo>
                      <a:pt x="810" y="664"/>
                    </a:lnTo>
                    <a:lnTo>
                      <a:pt x="800" y="662"/>
                    </a:lnTo>
                    <a:lnTo>
                      <a:pt x="790" y="662"/>
                    </a:lnTo>
                    <a:lnTo>
                      <a:pt x="782" y="664"/>
                    </a:lnTo>
                    <a:lnTo>
                      <a:pt x="776" y="664"/>
                    </a:lnTo>
                    <a:lnTo>
                      <a:pt x="774" y="664"/>
                    </a:lnTo>
                    <a:lnTo>
                      <a:pt x="772" y="660"/>
                    </a:lnTo>
                    <a:lnTo>
                      <a:pt x="774" y="658"/>
                    </a:lnTo>
                    <a:lnTo>
                      <a:pt x="780" y="652"/>
                    </a:lnTo>
                    <a:lnTo>
                      <a:pt x="784" y="644"/>
                    </a:lnTo>
                    <a:lnTo>
                      <a:pt x="790" y="634"/>
                    </a:lnTo>
                    <a:lnTo>
                      <a:pt x="790" y="624"/>
                    </a:lnTo>
                    <a:lnTo>
                      <a:pt x="790" y="614"/>
                    </a:lnTo>
                    <a:lnTo>
                      <a:pt x="786" y="606"/>
                    </a:lnTo>
                    <a:lnTo>
                      <a:pt x="780" y="598"/>
                    </a:lnTo>
                    <a:lnTo>
                      <a:pt x="774" y="592"/>
                    </a:lnTo>
                    <a:lnTo>
                      <a:pt x="758" y="584"/>
                    </a:lnTo>
                    <a:lnTo>
                      <a:pt x="742" y="578"/>
                    </a:lnTo>
                    <a:lnTo>
                      <a:pt x="736" y="574"/>
                    </a:lnTo>
                    <a:lnTo>
                      <a:pt x="698" y="560"/>
                    </a:lnTo>
                    <a:lnTo>
                      <a:pt x="668" y="552"/>
                    </a:lnTo>
                    <a:lnTo>
                      <a:pt x="636" y="544"/>
                    </a:lnTo>
                    <a:lnTo>
                      <a:pt x="602" y="540"/>
                    </a:lnTo>
                    <a:lnTo>
                      <a:pt x="580" y="538"/>
                    </a:lnTo>
                    <a:lnTo>
                      <a:pt x="560" y="540"/>
                    </a:lnTo>
                    <a:lnTo>
                      <a:pt x="538" y="542"/>
                    </a:lnTo>
                    <a:lnTo>
                      <a:pt x="516" y="544"/>
                    </a:lnTo>
                    <a:lnTo>
                      <a:pt x="472" y="554"/>
                    </a:lnTo>
                    <a:lnTo>
                      <a:pt x="428" y="568"/>
                    </a:lnTo>
                    <a:lnTo>
                      <a:pt x="400" y="576"/>
                    </a:lnTo>
                    <a:lnTo>
                      <a:pt x="372" y="588"/>
                    </a:lnTo>
                    <a:lnTo>
                      <a:pt x="346" y="602"/>
                    </a:lnTo>
                    <a:lnTo>
                      <a:pt x="322" y="618"/>
                    </a:lnTo>
                    <a:lnTo>
                      <a:pt x="296" y="634"/>
                    </a:lnTo>
                    <a:lnTo>
                      <a:pt x="274" y="652"/>
                    </a:lnTo>
                    <a:lnTo>
                      <a:pt x="254" y="672"/>
                    </a:lnTo>
                    <a:lnTo>
                      <a:pt x="234" y="694"/>
                    </a:lnTo>
                    <a:lnTo>
                      <a:pt x="230" y="698"/>
                    </a:lnTo>
                    <a:lnTo>
                      <a:pt x="216" y="714"/>
                    </a:lnTo>
                    <a:lnTo>
                      <a:pt x="204" y="732"/>
                    </a:lnTo>
                    <a:lnTo>
                      <a:pt x="192" y="752"/>
                    </a:lnTo>
                    <a:lnTo>
                      <a:pt x="182" y="770"/>
                    </a:lnTo>
                    <a:lnTo>
                      <a:pt x="162" y="824"/>
                    </a:lnTo>
                    <a:lnTo>
                      <a:pt x="142" y="874"/>
                    </a:lnTo>
                    <a:lnTo>
                      <a:pt x="142" y="876"/>
                    </a:lnTo>
                    <a:lnTo>
                      <a:pt x="134" y="894"/>
                    </a:lnTo>
                    <a:lnTo>
                      <a:pt x="128" y="914"/>
                    </a:lnTo>
                    <a:lnTo>
                      <a:pt x="122" y="936"/>
                    </a:lnTo>
                    <a:lnTo>
                      <a:pt x="118" y="958"/>
                    </a:lnTo>
                    <a:lnTo>
                      <a:pt x="112" y="984"/>
                    </a:lnTo>
                    <a:lnTo>
                      <a:pt x="110" y="994"/>
                    </a:lnTo>
                    <a:lnTo>
                      <a:pt x="104" y="1014"/>
                    </a:lnTo>
                    <a:lnTo>
                      <a:pt x="100" y="1034"/>
                    </a:lnTo>
                    <a:lnTo>
                      <a:pt x="98" y="1048"/>
                    </a:lnTo>
                    <a:lnTo>
                      <a:pt x="100" y="1056"/>
                    </a:lnTo>
                    <a:lnTo>
                      <a:pt x="104" y="1062"/>
                    </a:lnTo>
                    <a:lnTo>
                      <a:pt x="108" y="1068"/>
                    </a:lnTo>
                    <a:lnTo>
                      <a:pt x="112" y="1072"/>
                    </a:lnTo>
                    <a:lnTo>
                      <a:pt x="122" y="1076"/>
                    </a:lnTo>
                    <a:lnTo>
                      <a:pt x="134" y="1076"/>
                    </a:lnTo>
                    <a:lnTo>
                      <a:pt x="144" y="1076"/>
                    </a:lnTo>
                    <a:lnTo>
                      <a:pt x="152" y="1076"/>
                    </a:lnTo>
                    <a:lnTo>
                      <a:pt x="146" y="1078"/>
                    </a:lnTo>
                    <a:lnTo>
                      <a:pt x="134" y="1080"/>
                    </a:lnTo>
                    <a:lnTo>
                      <a:pt x="120" y="1080"/>
                    </a:lnTo>
                    <a:lnTo>
                      <a:pt x="106" y="1082"/>
                    </a:lnTo>
                    <a:lnTo>
                      <a:pt x="100" y="1084"/>
                    </a:lnTo>
                    <a:lnTo>
                      <a:pt x="94" y="1088"/>
                    </a:lnTo>
                    <a:lnTo>
                      <a:pt x="90" y="1096"/>
                    </a:lnTo>
                    <a:lnTo>
                      <a:pt x="88" y="1104"/>
                    </a:lnTo>
                    <a:lnTo>
                      <a:pt x="86" y="1108"/>
                    </a:lnTo>
                    <a:lnTo>
                      <a:pt x="88" y="1116"/>
                    </a:lnTo>
                    <a:lnTo>
                      <a:pt x="90" y="1124"/>
                    </a:lnTo>
                    <a:lnTo>
                      <a:pt x="94" y="1128"/>
                    </a:lnTo>
                    <a:lnTo>
                      <a:pt x="100" y="1132"/>
                    </a:lnTo>
                    <a:lnTo>
                      <a:pt x="112" y="1138"/>
                    </a:lnTo>
                    <a:lnTo>
                      <a:pt x="124" y="1142"/>
                    </a:lnTo>
                    <a:lnTo>
                      <a:pt x="136" y="1146"/>
                    </a:lnTo>
                    <a:lnTo>
                      <a:pt x="136" y="1148"/>
                    </a:lnTo>
                    <a:lnTo>
                      <a:pt x="130" y="1148"/>
                    </a:lnTo>
                    <a:lnTo>
                      <a:pt x="122" y="1148"/>
                    </a:lnTo>
                    <a:lnTo>
                      <a:pt x="110" y="1146"/>
                    </a:lnTo>
                    <a:lnTo>
                      <a:pt x="96" y="1148"/>
                    </a:lnTo>
                    <a:lnTo>
                      <a:pt x="90" y="1150"/>
                    </a:lnTo>
                    <a:lnTo>
                      <a:pt x="86" y="1154"/>
                    </a:lnTo>
                    <a:lnTo>
                      <a:pt x="80" y="1160"/>
                    </a:lnTo>
                    <a:lnTo>
                      <a:pt x="78" y="1170"/>
                    </a:lnTo>
                    <a:lnTo>
                      <a:pt x="78" y="1176"/>
                    </a:lnTo>
                    <a:lnTo>
                      <a:pt x="78" y="1184"/>
                    </a:lnTo>
                    <a:lnTo>
                      <a:pt x="82" y="1190"/>
                    </a:lnTo>
                    <a:lnTo>
                      <a:pt x="86" y="1194"/>
                    </a:lnTo>
                    <a:lnTo>
                      <a:pt x="90" y="1198"/>
                    </a:lnTo>
                    <a:lnTo>
                      <a:pt x="100" y="1204"/>
                    </a:lnTo>
                    <a:lnTo>
                      <a:pt x="110" y="1206"/>
                    </a:lnTo>
                    <a:lnTo>
                      <a:pt x="120" y="1208"/>
                    </a:lnTo>
                    <a:lnTo>
                      <a:pt x="122" y="1210"/>
                    </a:lnTo>
                    <a:lnTo>
                      <a:pt x="124" y="1212"/>
                    </a:lnTo>
                    <a:lnTo>
                      <a:pt x="124" y="1214"/>
                    </a:lnTo>
                    <a:lnTo>
                      <a:pt x="114" y="1216"/>
                    </a:lnTo>
                    <a:lnTo>
                      <a:pt x="106" y="1216"/>
                    </a:lnTo>
                    <a:lnTo>
                      <a:pt x="98" y="1218"/>
                    </a:lnTo>
                    <a:lnTo>
                      <a:pt x="90" y="1222"/>
                    </a:lnTo>
                    <a:lnTo>
                      <a:pt x="86" y="1226"/>
                    </a:lnTo>
                    <a:lnTo>
                      <a:pt x="84" y="1232"/>
                    </a:lnTo>
                    <a:lnTo>
                      <a:pt x="82" y="1244"/>
                    </a:lnTo>
                    <a:lnTo>
                      <a:pt x="82" y="1250"/>
                    </a:lnTo>
                    <a:lnTo>
                      <a:pt x="84" y="1256"/>
                    </a:lnTo>
                    <a:lnTo>
                      <a:pt x="90" y="1264"/>
                    </a:lnTo>
                    <a:lnTo>
                      <a:pt x="98" y="1270"/>
                    </a:lnTo>
                    <a:lnTo>
                      <a:pt x="106" y="1276"/>
                    </a:lnTo>
                    <a:lnTo>
                      <a:pt x="116" y="1282"/>
                    </a:lnTo>
                    <a:lnTo>
                      <a:pt x="118" y="1286"/>
                    </a:lnTo>
                    <a:lnTo>
                      <a:pt x="118" y="1288"/>
                    </a:lnTo>
                    <a:lnTo>
                      <a:pt x="116" y="1290"/>
                    </a:lnTo>
                    <a:lnTo>
                      <a:pt x="112" y="1292"/>
                    </a:lnTo>
                    <a:lnTo>
                      <a:pt x="102" y="1296"/>
                    </a:lnTo>
                    <a:lnTo>
                      <a:pt x="94" y="1300"/>
                    </a:lnTo>
                    <a:lnTo>
                      <a:pt x="86" y="1306"/>
                    </a:lnTo>
                    <a:lnTo>
                      <a:pt x="78" y="1314"/>
                    </a:lnTo>
                    <a:lnTo>
                      <a:pt x="76" y="1320"/>
                    </a:lnTo>
                    <a:lnTo>
                      <a:pt x="76" y="1326"/>
                    </a:lnTo>
                    <a:lnTo>
                      <a:pt x="76" y="1336"/>
                    </a:lnTo>
                    <a:lnTo>
                      <a:pt x="78" y="1340"/>
                    </a:lnTo>
                    <a:lnTo>
                      <a:pt x="82" y="1344"/>
                    </a:lnTo>
                    <a:lnTo>
                      <a:pt x="90" y="1350"/>
                    </a:lnTo>
                    <a:lnTo>
                      <a:pt x="100" y="1354"/>
                    </a:lnTo>
                    <a:lnTo>
                      <a:pt x="110" y="1354"/>
                    </a:lnTo>
                    <a:lnTo>
                      <a:pt x="114" y="1356"/>
                    </a:lnTo>
                    <a:lnTo>
                      <a:pt x="116" y="1356"/>
                    </a:lnTo>
                    <a:lnTo>
                      <a:pt x="112" y="1358"/>
                    </a:lnTo>
                    <a:lnTo>
                      <a:pt x="102" y="1360"/>
                    </a:lnTo>
                    <a:lnTo>
                      <a:pt x="94" y="1366"/>
                    </a:lnTo>
                    <a:lnTo>
                      <a:pt x="86" y="1374"/>
                    </a:lnTo>
                    <a:lnTo>
                      <a:pt x="84" y="1378"/>
                    </a:lnTo>
                    <a:lnTo>
                      <a:pt x="84" y="1384"/>
                    </a:lnTo>
                    <a:lnTo>
                      <a:pt x="84" y="1388"/>
                    </a:lnTo>
                    <a:lnTo>
                      <a:pt x="86" y="1396"/>
                    </a:lnTo>
                    <a:lnTo>
                      <a:pt x="90" y="1400"/>
                    </a:lnTo>
                    <a:lnTo>
                      <a:pt x="94" y="1404"/>
                    </a:lnTo>
                    <a:lnTo>
                      <a:pt x="100" y="1406"/>
                    </a:lnTo>
                    <a:lnTo>
                      <a:pt x="110" y="1408"/>
                    </a:lnTo>
                    <a:lnTo>
                      <a:pt x="120" y="1406"/>
                    </a:lnTo>
                    <a:lnTo>
                      <a:pt x="126" y="1406"/>
                    </a:lnTo>
                    <a:lnTo>
                      <a:pt x="132" y="1406"/>
                    </a:lnTo>
                    <a:lnTo>
                      <a:pt x="120" y="1412"/>
                    </a:lnTo>
                    <a:lnTo>
                      <a:pt x="110" y="1416"/>
                    </a:lnTo>
                    <a:lnTo>
                      <a:pt x="100" y="1422"/>
                    </a:lnTo>
                    <a:lnTo>
                      <a:pt x="96" y="1426"/>
                    </a:lnTo>
                    <a:lnTo>
                      <a:pt x="92" y="1430"/>
                    </a:lnTo>
                    <a:lnTo>
                      <a:pt x="90" y="1436"/>
                    </a:lnTo>
                    <a:lnTo>
                      <a:pt x="90" y="1442"/>
                    </a:lnTo>
                    <a:lnTo>
                      <a:pt x="90" y="1448"/>
                    </a:lnTo>
                    <a:lnTo>
                      <a:pt x="92" y="1456"/>
                    </a:lnTo>
                    <a:lnTo>
                      <a:pt x="96" y="1462"/>
                    </a:lnTo>
                    <a:lnTo>
                      <a:pt x="102" y="1466"/>
                    </a:lnTo>
                    <a:lnTo>
                      <a:pt x="108" y="1466"/>
                    </a:lnTo>
                    <a:lnTo>
                      <a:pt x="122" y="1468"/>
                    </a:lnTo>
                    <a:lnTo>
                      <a:pt x="136" y="1466"/>
                    </a:lnTo>
                    <a:lnTo>
                      <a:pt x="146" y="1464"/>
                    </a:lnTo>
                    <a:lnTo>
                      <a:pt x="156" y="1464"/>
                    </a:lnTo>
                    <a:lnTo>
                      <a:pt x="144" y="1468"/>
                    </a:lnTo>
                    <a:lnTo>
                      <a:pt x="132" y="1472"/>
                    </a:lnTo>
                    <a:lnTo>
                      <a:pt x="120" y="1478"/>
                    </a:lnTo>
                    <a:lnTo>
                      <a:pt x="114" y="1484"/>
                    </a:lnTo>
                    <a:lnTo>
                      <a:pt x="110" y="1490"/>
                    </a:lnTo>
                    <a:lnTo>
                      <a:pt x="106" y="1496"/>
                    </a:lnTo>
                    <a:lnTo>
                      <a:pt x="104" y="1506"/>
                    </a:lnTo>
                    <a:lnTo>
                      <a:pt x="104" y="1516"/>
                    </a:lnTo>
                    <a:lnTo>
                      <a:pt x="106" y="1530"/>
                    </a:lnTo>
                    <a:lnTo>
                      <a:pt x="110" y="1538"/>
                    </a:lnTo>
                    <a:lnTo>
                      <a:pt x="116" y="1544"/>
                    </a:lnTo>
                    <a:lnTo>
                      <a:pt x="122" y="1548"/>
                    </a:lnTo>
                    <a:lnTo>
                      <a:pt x="132" y="1552"/>
                    </a:lnTo>
                    <a:lnTo>
                      <a:pt x="142" y="1552"/>
                    </a:lnTo>
                    <a:lnTo>
                      <a:pt x="138" y="1558"/>
                    </a:lnTo>
                    <a:lnTo>
                      <a:pt x="134" y="1568"/>
                    </a:lnTo>
                    <a:lnTo>
                      <a:pt x="130" y="1578"/>
                    </a:lnTo>
                    <a:lnTo>
                      <a:pt x="130" y="1588"/>
                    </a:lnTo>
                    <a:lnTo>
                      <a:pt x="130" y="1596"/>
                    </a:lnTo>
                    <a:lnTo>
                      <a:pt x="132" y="1602"/>
                    </a:lnTo>
                    <a:lnTo>
                      <a:pt x="138" y="1610"/>
                    </a:lnTo>
                    <a:lnTo>
                      <a:pt x="144" y="1614"/>
                    </a:lnTo>
                    <a:lnTo>
                      <a:pt x="152" y="1618"/>
                    </a:lnTo>
                    <a:lnTo>
                      <a:pt x="160" y="1620"/>
                    </a:lnTo>
                    <a:lnTo>
                      <a:pt x="170" y="1618"/>
                    </a:lnTo>
                    <a:lnTo>
                      <a:pt x="176" y="1614"/>
                    </a:lnTo>
                    <a:lnTo>
                      <a:pt x="168" y="1634"/>
                    </a:lnTo>
                    <a:lnTo>
                      <a:pt x="166" y="1642"/>
                    </a:lnTo>
                    <a:lnTo>
                      <a:pt x="164" y="1652"/>
                    </a:lnTo>
                    <a:lnTo>
                      <a:pt x="164" y="1656"/>
                    </a:lnTo>
                    <a:lnTo>
                      <a:pt x="166" y="1662"/>
                    </a:lnTo>
                    <a:lnTo>
                      <a:pt x="168" y="1668"/>
                    </a:lnTo>
                    <a:lnTo>
                      <a:pt x="172" y="1676"/>
                    </a:lnTo>
                    <a:lnTo>
                      <a:pt x="176" y="1678"/>
                    </a:lnTo>
                    <a:lnTo>
                      <a:pt x="180" y="1680"/>
                    </a:lnTo>
                    <a:lnTo>
                      <a:pt x="184" y="1682"/>
                    </a:lnTo>
                    <a:lnTo>
                      <a:pt x="188" y="1680"/>
                    </a:lnTo>
                    <a:lnTo>
                      <a:pt x="198" y="1676"/>
                    </a:lnTo>
                    <a:lnTo>
                      <a:pt x="204" y="1670"/>
                    </a:lnTo>
                    <a:lnTo>
                      <a:pt x="212" y="1664"/>
                    </a:lnTo>
                    <a:lnTo>
                      <a:pt x="220" y="1654"/>
                    </a:lnTo>
                    <a:lnTo>
                      <a:pt x="224" y="1652"/>
                    </a:lnTo>
                    <a:lnTo>
                      <a:pt x="228" y="1650"/>
                    </a:lnTo>
                    <a:lnTo>
                      <a:pt x="230" y="1652"/>
                    </a:lnTo>
                    <a:lnTo>
                      <a:pt x="230" y="1654"/>
                    </a:lnTo>
                    <a:lnTo>
                      <a:pt x="230" y="1656"/>
                    </a:lnTo>
                    <a:lnTo>
                      <a:pt x="228" y="1662"/>
                    </a:lnTo>
                    <a:lnTo>
                      <a:pt x="220" y="1672"/>
                    </a:lnTo>
                    <a:lnTo>
                      <a:pt x="210" y="1688"/>
                    </a:lnTo>
                    <a:lnTo>
                      <a:pt x="206" y="1698"/>
                    </a:lnTo>
                    <a:lnTo>
                      <a:pt x="206" y="1708"/>
                    </a:lnTo>
                    <a:lnTo>
                      <a:pt x="206" y="1714"/>
                    </a:lnTo>
                    <a:lnTo>
                      <a:pt x="208" y="1722"/>
                    </a:lnTo>
                    <a:lnTo>
                      <a:pt x="214" y="1728"/>
                    </a:lnTo>
                    <a:lnTo>
                      <a:pt x="222" y="1734"/>
                    </a:lnTo>
                    <a:lnTo>
                      <a:pt x="228" y="1738"/>
                    </a:lnTo>
                    <a:lnTo>
                      <a:pt x="234" y="1740"/>
                    </a:lnTo>
                    <a:lnTo>
                      <a:pt x="240" y="1738"/>
                    </a:lnTo>
                    <a:lnTo>
                      <a:pt x="246" y="1736"/>
                    </a:lnTo>
                    <a:lnTo>
                      <a:pt x="256" y="1730"/>
                    </a:lnTo>
                    <a:lnTo>
                      <a:pt x="262" y="1722"/>
                    </a:lnTo>
                    <a:lnTo>
                      <a:pt x="268" y="1716"/>
                    </a:lnTo>
                    <a:lnTo>
                      <a:pt x="264" y="1722"/>
                    </a:lnTo>
                    <a:lnTo>
                      <a:pt x="260" y="1730"/>
                    </a:lnTo>
                    <a:lnTo>
                      <a:pt x="250" y="1742"/>
                    </a:lnTo>
                    <a:lnTo>
                      <a:pt x="248" y="1750"/>
                    </a:lnTo>
                    <a:lnTo>
                      <a:pt x="246" y="1758"/>
                    </a:lnTo>
                    <a:lnTo>
                      <a:pt x="248" y="1762"/>
                    </a:lnTo>
                    <a:lnTo>
                      <a:pt x="250" y="1768"/>
                    </a:lnTo>
                    <a:lnTo>
                      <a:pt x="254" y="1776"/>
                    </a:lnTo>
                    <a:lnTo>
                      <a:pt x="260" y="1782"/>
                    </a:lnTo>
                    <a:lnTo>
                      <a:pt x="268" y="1784"/>
                    </a:lnTo>
                    <a:lnTo>
                      <a:pt x="276" y="1784"/>
                    </a:lnTo>
                    <a:lnTo>
                      <a:pt x="282" y="1782"/>
                    </a:lnTo>
                    <a:lnTo>
                      <a:pt x="294" y="1774"/>
                    </a:lnTo>
                    <a:lnTo>
                      <a:pt x="300" y="1770"/>
                    </a:lnTo>
                    <a:lnTo>
                      <a:pt x="300" y="1780"/>
                    </a:lnTo>
                    <a:lnTo>
                      <a:pt x="300" y="1792"/>
                    </a:lnTo>
                    <a:lnTo>
                      <a:pt x="300" y="1804"/>
                    </a:lnTo>
                    <a:lnTo>
                      <a:pt x="302" y="1816"/>
                    </a:lnTo>
                    <a:lnTo>
                      <a:pt x="306" y="1826"/>
                    </a:lnTo>
                    <a:lnTo>
                      <a:pt x="310" y="1830"/>
                    </a:lnTo>
                    <a:lnTo>
                      <a:pt x="314" y="1834"/>
                    </a:lnTo>
                    <a:lnTo>
                      <a:pt x="320" y="1836"/>
                    </a:lnTo>
                    <a:lnTo>
                      <a:pt x="326" y="1836"/>
                    </a:lnTo>
                    <a:lnTo>
                      <a:pt x="334" y="1834"/>
                    </a:lnTo>
                    <a:lnTo>
                      <a:pt x="340" y="1830"/>
                    </a:lnTo>
                    <a:lnTo>
                      <a:pt x="346" y="1824"/>
                    </a:lnTo>
                    <a:lnTo>
                      <a:pt x="350" y="1820"/>
                    </a:lnTo>
                    <a:lnTo>
                      <a:pt x="352" y="1830"/>
                    </a:lnTo>
                    <a:lnTo>
                      <a:pt x="356" y="1844"/>
                    </a:lnTo>
                    <a:lnTo>
                      <a:pt x="360" y="1856"/>
                    </a:lnTo>
                    <a:lnTo>
                      <a:pt x="366" y="1864"/>
                    </a:lnTo>
                    <a:lnTo>
                      <a:pt x="370" y="1866"/>
                    </a:lnTo>
                    <a:lnTo>
                      <a:pt x="376" y="1866"/>
                    </a:lnTo>
                    <a:lnTo>
                      <a:pt x="380" y="1864"/>
                    </a:lnTo>
                    <a:lnTo>
                      <a:pt x="384" y="1862"/>
                    </a:lnTo>
                    <a:lnTo>
                      <a:pt x="390" y="1856"/>
                    </a:lnTo>
                    <a:lnTo>
                      <a:pt x="388" y="1872"/>
                    </a:lnTo>
                    <a:lnTo>
                      <a:pt x="390" y="1880"/>
                    </a:lnTo>
                    <a:lnTo>
                      <a:pt x="390" y="1888"/>
                    </a:lnTo>
                    <a:lnTo>
                      <a:pt x="382" y="1888"/>
                    </a:lnTo>
                    <a:lnTo>
                      <a:pt x="372" y="1890"/>
                    </a:lnTo>
                    <a:lnTo>
                      <a:pt x="362" y="1894"/>
                    </a:lnTo>
                    <a:lnTo>
                      <a:pt x="354" y="1898"/>
                    </a:lnTo>
                    <a:lnTo>
                      <a:pt x="350" y="1890"/>
                    </a:lnTo>
                    <a:lnTo>
                      <a:pt x="348" y="1882"/>
                    </a:lnTo>
                    <a:lnTo>
                      <a:pt x="344" y="1872"/>
                    </a:lnTo>
                    <a:lnTo>
                      <a:pt x="338" y="1860"/>
                    </a:lnTo>
                    <a:lnTo>
                      <a:pt x="330" y="1852"/>
                    </a:lnTo>
                    <a:lnTo>
                      <a:pt x="324" y="1850"/>
                    </a:lnTo>
                    <a:lnTo>
                      <a:pt x="318" y="1848"/>
                    </a:lnTo>
                    <a:lnTo>
                      <a:pt x="308" y="1848"/>
                    </a:lnTo>
                    <a:lnTo>
                      <a:pt x="300" y="1850"/>
                    </a:lnTo>
                    <a:lnTo>
                      <a:pt x="286" y="1858"/>
                    </a:lnTo>
                    <a:lnTo>
                      <a:pt x="284" y="1856"/>
                    </a:lnTo>
                    <a:lnTo>
                      <a:pt x="278" y="1838"/>
                    </a:lnTo>
                    <a:lnTo>
                      <a:pt x="274" y="1828"/>
                    </a:lnTo>
                    <a:lnTo>
                      <a:pt x="270" y="1820"/>
                    </a:lnTo>
                    <a:lnTo>
                      <a:pt x="262" y="1812"/>
                    </a:lnTo>
                    <a:lnTo>
                      <a:pt x="252" y="1810"/>
                    </a:lnTo>
                    <a:lnTo>
                      <a:pt x="250" y="1810"/>
                    </a:lnTo>
                    <a:lnTo>
                      <a:pt x="252" y="1802"/>
                    </a:lnTo>
                    <a:lnTo>
                      <a:pt x="252" y="1792"/>
                    </a:lnTo>
                    <a:lnTo>
                      <a:pt x="252" y="1786"/>
                    </a:lnTo>
                    <a:lnTo>
                      <a:pt x="250" y="1778"/>
                    </a:lnTo>
                    <a:lnTo>
                      <a:pt x="246" y="1772"/>
                    </a:lnTo>
                    <a:lnTo>
                      <a:pt x="240" y="1766"/>
                    </a:lnTo>
                    <a:lnTo>
                      <a:pt x="234" y="1762"/>
                    </a:lnTo>
                    <a:lnTo>
                      <a:pt x="226" y="1760"/>
                    </a:lnTo>
                    <a:lnTo>
                      <a:pt x="218" y="1760"/>
                    </a:lnTo>
                    <a:lnTo>
                      <a:pt x="212" y="1762"/>
                    </a:lnTo>
                    <a:lnTo>
                      <a:pt x="202" y="1770"/>
                    </a:lnTo>
                    <a:lnTo>
                      <a:pt x="194" y="1776"/>
                    </a:lnTo>
                    <a:lnTo>
                      <a:pt x="190" y="1780"/>
                    </a:lnTo>
                    <a:lnTo>
                      <a:pt x="192" y="1770"/>
                    </a:lnTo>
                    <a:lnTo>
                      <a:pt x="196" y="1756"/>
                    </a:lnTo>
                    <a:lnTo>
                      <a:pt x="198" y="1740"/>
                    </a:lnTo>
                    <a:lnTo>
                      <a:pt x="196" y="1724"/>
                    </a:lnTo>
                    <a:lnTo>
                      <a:pt x="194" y="1718"/>
                    </a:lnTo>
                    <a:lnTo>
                      <a:pt x="188" y="1710"/>
                    </a:lnTo>
                    <a:lnTo>
                      <a:pt x="182" y="1702"/>
                    </a:lnTo>
                    <a:lnTo>
                      <a:pt x="174" y="1698"/>
                    </a:lnTo>
                    <a:lnTo>
                      <a:pt x="168" y="1694"/>
                    </a:lnTo>
                    <a:lnTo>
                      <a:pt x="160" y="1692"/>
                    </a:lnTo>
                    <a:lnTo>
                      <a:pt x="146" y="1694"/>
                    </a:lnTo>
                    <a:lnTo>
                      <a:pt x="136" y="1696"/>
                    </a:lnTo>
                    <a:lnTo>
                      <a:pt x="126" y="1698"/>
                    </a:lnTo>
                    <a:lnTo>
                      <a:pt x="124" y="1698"/>
                    </a:lnTo>
                    <a:lnTo>
                      <a:pt x="122" y="1696"/>
                    </a:lnTo>
                    <a:lnTo>
                      <a:pt x="120" y="1690"/>
                    </a:lnTo>
                    <a:lnTo>
                      <a:pt x="122" y="1674"/>
                    </a:lnTo>
                    <a:lnTo>
                      <a:pt x="126" y="1660"/>
                    </a:lnTo>
                    <a:lnTo>
                      <a:pt x="130" y="1640"/>
                    </a:lnTo>
                    <a:lnTo>
                      <a:pt x="132" y="1622"/>
                    </a:lnTo>
                    <a:lnTo>
                      <a:pt x="132" y="1612"/>
                    </a:lnTo>
                    <a:lnTo>
                      <a:pt x="128" y="1604"/>
                    </a:lnTo>
                    <a:lnTo>
                      <a:pt x="124" y="1596"/>
                    </a:lnTo>
                    <a:lnTo>
                      <a:pt x="118" y="1590"/>
                    </a:lnTo>
                    <a:lnTo>
                      <a:pt x="106" y="1582"/>
                    </a:lnTo>
                    <a:lnTo>
                      <a:pt x="94" y="1578"/>
                    </a:lnTo>
                    <a:lnTo>
                      <a:pt x="82" y="1574"/>
                    </a:lnTo>
                    <a:lnTo>
                      <a:pt x="72" y="1572"/>
                    </a:lnTo>
                    <a:lnTo>
                      <a:pt x="66" y="1570"/>
                    </a:lnTo>
                    <a:lnTo>
                      <a:pt x="66" y="1568"/>
                    </a:lnTo>
                    <a:lnTo>
                      <a:pt x="66" y="1566"/>
                    </a:lnTo>
                    <a:lnTo>
                      <a:pt x="68" y="1558"/>
                    </a:lnTo>
                    <a:lnTo>
                      <a:pt x="74" y="1548"/>
                    </a:lnTo>
                    <a:lnTo>
                      <a:pt x="86" y="1528"/>
                    </a:lnTo>
                    <a:lnTo>
                      <a:pt x="90" y="1518"/>
                    </a:lnTo>
                    <a:lnTo>
                      <a:pt x="92" y="1506"/>
                    </a:lnTo>
                    <a:lnTo>
                      <a:pt x="92" y="1498"/>
                    </a:lnTo>
                    <a:lnTo>
                      <a:pt x="88" y="1490"/>
                    </a:lnTo>
                    <a:lnTo>
                      <a:pt x="84" y="1480"/>
                    </a:lnTo>
                    <a:lnTo>
                      <a:pt x="76" y="1472"/>
                    </a:lnTo>
                    <a:lnTo>
                      <a:pt x="62" y="1464"/>
                    </a:lnTo>
                    <a:lnTo>
                      <a:pt x="56" y="1460"/>
                    </a:lnTo>
                    <a:lnTo>
                      <a:pt x="52" y="1458"/>
                    </a:lnTo>
                    <a:lnTo>
                      <a:pt x="50" y="1452"/>
                    </a:lnTo>
                    <a:lnTo>
                      <a:pt x="48" y="1448"/>
                    </a:lnTo>
                    <a:lnTo>
                      <a:pt x="50" y="1442"/>
                    </a:lnTo>
                    <a:lnTo>
                      <a:pt x="54" y="1436"/>
                    </a:lnTo>
                    <a:lnTo>
                      <a:pt x="64" y="1422"/>
                    </a:lnTo>
                    <a:lnTo>
                      <a:pt x="66" y="1414"/>
                    </a:lnTo>
                    <a:lnTo>
                      <a:pt x="68" y="1402"/>
                    </a:lnTo>
                    <a:lnTo>
                      <a:pt x="70" y="1396"/>
                    </a:lnTo>
                    <a:lnTo>
                      <a:pt x="68" y="1380"/>
                    </a:lnTo>
                    <a:lnTo>
                      <a:pt x="62" y="1366"/>
                    </a:lnTo>
                    <a:lnTo>
                      <a:pt x="54" y="1358"/>
                    </a:lnTo>
                    <a:lnTo>
                      <a:pt x="48" y="1350"/>
                    </a:lnTo>
                    <a:lnTo>
                      <a:pt x="40" y="1340"/>
                    </a:lnTo>
                    <a:lnTo>
                      <a:pt x="38" y="1336"/>
                    </a:lnTo>
                    <a:lnTo>
                      <a:pt x="38" y="1332"/>
                    </a:lnTo>
                    <a:lnTo>
                      <a:pt x="38" y="1330"/>
                    </a:lnTo>
                    <a:lnTo>
                      <a:pt x="40" y="1318"/>
                    </a:lnTo>
                    <a:lnTo>
                      <a:pt x="48" y="1304"/>
                    </a:lnTo>
                    <a:lnTo>
                      <a:pt x="58" y="1282"/>
                    </a:lnTo>
                    <a:lnTo>
                      <a:pt x="60" y="1270"/>
                    </a:lnTo>
                    <a:lnTo>
                      <a:pt x="62" y="1256"/>
                    </a:lnTo>
                    <a:lnTo>
                      <a:pt x="62" y="1248"/>
                    </a:lnTo>
                    <a:lnTo>
                      <a:pt x="60" y="1236"/>
                    </a:lnTo>
                    <a:lnTo>
                      <a:pt x="56" y="1224"/>
                    </a:lnTo>
                    <a:lnTo>
                      <a:pt x="48" y="1206"/>
                    </a:lnTo>
                    <a:lnTo>
                      <a:pt x="40" y="1190"/>
                    </a:lnTo>
                    <a:lnTo>
                      <a:pt x="38" y="1182"/>
                    </a:lnTo>
                    <a:lnTo>
                      <a:pt x="38" y="1172"/>
                    </a:lnTo>
                    <a:lnTo>
                      <a:pt x="38" y="1170"/>
                    </a:lnTo>
                    <a:lnTo>
                      <a:pt x="38" y="1166"/>
                    </a:lnTo>
                    <a:lnTo>
                      <a:pt x="42" y="1160"/>
                    </a:lnTo>
                    <a:lnTo>
                      <a:pt x="52" y="1150"/>
                    </a:lnTo>
                    <a:lnTo>
                      <a:pt x="60" y="1140"/>
                    </a:lnTo>
                    <a:lnTo>
                      <a:pt x="68" y="1130"/>
                    </a:lnTo>
                    <a:lnTo>
                      <a:pt x="76" y="1116"/>
                    </a:lnTo>
                    <a:lnTo>
                      <a:pt x="76" y="1108"/>
                    </a:lnTo>
                    <a:lnTo>
                      <a:pt x="78" y="1100"/>
                    </a:lnTo>
                    <a:lnTo>
                      <a:pt x="76" y="1080"/>
                    </a:lnTo>
                    <a:lnTo>
                      <a:pt x="74" y="1064"/>
                    </a:lnTo>
                    <a:lnTo>
                      <a:pt x="72" y="1044"/>
                    </a:lnTo>
                    <a:lnTo>
                      <a:pt x="72" y="1034"/>
                    </a:lnTo>
                    <a:lnTo>
                      <a:pt x="76" y="1022"/>
                    </a:lnTo>
                    <a:lnTo>
                      <a:pt x="84" y="1004"/>
                    </a:lnTo>
                    <a:lnTo>
                      <a:pt x="90" y="986"/>
                    </a:lnTo>
                    <a:lnTo>
                      <a:pt x="96" y="946"/>
                    </a:lnTo>
                    <a:lnTo>
                      <a:pt x="98" y="934"/>
                    </a:lnTo>
                    <a:lnTo>
                      <a:pt x="100" y="924"/>
                    </a:lnTo>
                    <a:lnTo>
                      <a:pt x="104" y="916"/>
                    </a:lnTo>
                    <a:lnTo>
                      <a:pt x="114" y="896"/>
                    </a:lnTo>
                    <a:lnTo>
                      <a:pt x="124" y="874"/>
                    </a:lnTo>
                    <a:lnTo>
                      <a:pt x="128" y="862"/>
                    </a:lnTo>
                    <a:lnTo>
                      <a:pt x="132" y="850"/>
                    </a:lnTo>
                    <a:lnTo>
                      <a:pt x="136" y="828"/>
                    </a:lnTo>
                    <a:lnTo>
                      <a:pt x="138" y="804"/>
                    </a:lnTo>
                    <a:lnTo>
                      <a:pt x="140" y="776"/>
                    </a:lnTo>
                    <a:lnTo>
                      <a:pt x="142" y="764"/>
                    </a:lnTo>
                    <a:lnTo>
                      <a:pt x="146" y="754"/>
                    </a:lnTo>
                    <a:lnTo>
                      <a:pt x="160" y="728"/>
                    </a:lnTo>
                    <a:lnTo>
                      <a:pt x="178" y="690"/>
                    </a:lnTo>
                    <a:lnTo>
                      <a:pt x="188" y="670"/>
                    </a:lnTo>
                    <a:lnTo>
                      <a:pt x="196" y="648"/>
                    </a:lnTo>
                    <a:lnTo>
                      <a:pt x="210" y="614"/>
                    </a:lnTo>
                    <a:lnTo>
                      <a:pt x="218" y="596"/>
                    </a:lnTo>
                    <a:lnTo>
                      <a:pt x="228" y="576"/>
                    </a:lnTo>
                    <a:lnTo>
                      <a:pt x="246" y="544"/>
                    </a:lnTo>
                    <a:lnTo>
                      <a:pt x="266" y="508"/>
                    </a:lnTo>
                    <a:lnTo>
                      <a:pt x="276" y="480"/>
                    </a:lnTo>
                    <a:lnTo>
                      <a:pt x="286" y="454"/>
                    </a:lnTo>
                    <a:lnTo>
                      <a:pt x="302" y="400"/>
                    </a:lnTo>
                    <a:lnTo>
                      <a:pt x="318" y="350"/>
                    </a:lnTo>
                    <a:lnTo>
                      <a:pt x="326" y="330"/>
                    </a:lnTo>
                    <a:lnTo>
                      <a:pt x="334" y="314"/>
                    </a:lnTo>
                    <a:lnTo>
                      <a:pt x="348" y="288"/>
                    </a:lnTo>
                    <a:lnTo>
                      <a:pt x="358" y="260"/>
                    </a:lnTo>
                    <a:lnTo>
                      <a:pt x="366" y="232"/>
                    </a:lnTo>
                    <a:lnTo>
                      <a:pt x="372" y="204"/>
                    </a:lnTo>
                    <a:lnTo>
                      <a:pt x="380" y="174"/>
                    </a:lnTo>
                    <a:lnTo>
                      <a:pt x="390" y="144"/>
                    </a:lnTo>
                    <a:lnTo>
                      <a:pt x="414" y="80"/>
                    </a:lnTo>
                    <a:lnTo>
                      <a:pt x="430" y="40"/>
                    </a:lnTo>
                    <a:lnTo>
                      <a:pt x="444" y="2"/>
                    </a:lnTo>
                    <a:lnTo>
                      <a:pt x="444" y="0"/>
                    </a:lnTo>
                    <a:lnTo>
                      <a:pt x="426" y="12"/>
                    </a:lnTo>
                    <a:lnTo>
                      <a:pt x="410" y="26"/>
                    </a:lnTo>
                    <a:lnTo>
                      <a:pt x="396" y="42"/>
                    </a:lnTo>
                    <a:lnTo>
                      <a:pt x="382" y="60"/>
                    </a:lnTo>
                    <a:lnTo>
                      <a:pt x="380" y="66"/>
                    </a:lnTo>
                    <a:lnTo>
                      <a:pt x="366" y="98"/>
                    </a:lnTo>
                    <a:lnTo>
                      <a:pt x="354" y="132"/>
                    </a:lnTo>
                    <a:lnTo>
                      <a:pt x="344" y="164"/>
                    </a:lnTo>
                    <a:lnTo>
                      <a:pt x="336" y="196"/>
                    </a:lnTo>
                    <a:lnTo>
                      <a:pt x="330" y="222"/>
                    </a:lnTo>
                    <a:lnTo>
                      <a:pt x="322" y="248"/>
                    </a:lnTo>
                    <a:lnTo>
                      <a:pt x="314" y="272"/>
                    </a:lnTo>
                    <a:lnTo>
                      <a:pt x="302" y="294"/>
                    </a:lnTo>
                    <a:lnTo>
                      <a:pt x="292" y="312"/>
                    </a:lnTo>
                    <a:lnTo>
                      <a:pt x="284" y="336"/>
                    </a:lnTo>
                    <a:lnTo>
                      <a:pt x="266" y="390"/>
                    </a:lnTo>
                    <a:lnTo>
                      <a:pt x="244" y="458"/>
                    </a:lnTo>
                    <a:lnTo>
                      <a:pt x="230" y="494"/>
                    </a:lnTo>
                    <a:lnTo>
                      <a:pt x="216" y="526"/>
                    </a:lnTo>
                    <a:lnTo>
                      <a:pt x="192" y="566"/>
                    </a:lnTo>
                    <a:lnTo>
                      <a:pt x="182" y="584"/>
                    </a:lnTo>
                    <a:lnTo>
                      <a:pt x="174" y="602"/>
                    </a:lnTo>
                    <a:lnTo>
                      <a:pt x="160" y="636"/>
                    </a:lnTo>
                    <a:lnTo>
                      <a:pt x="152" y="656"/>
                    </a:lnTo>
                    <a:lnTo>
                      <a:pt x="144" y="674"/>
                    </a:lnTo>
                    <a:lnTo>
                      <a:pt x="126" y="710"/>
                    </a:lnTo>
                    <a:lnTo>
                      <a:pt x="112" y="736"/>
                    </a:lnTo>
                    <a:lnTo>
                      <a:pt x="106" y="752"/>
                    </a:lnTo>
                    <a:lnTo>
                      <a:pt x="102" y="768"/>
                    </a:lnTo>
                    <a:lnTo>
                      <a:pt x="100" y="802"/>
                    </a:lnTo>
                    <a:lnTo>
                      <a:pt x="98" y="824"/>
                    </a:lnTo>
                    <a:lnTo>
                      <a:pt x="96" y="842"/>
                    </a:lnTo>
                    <a:lnTo>
                      <a:pt x="90" y="860"/>
                    </a:lnTo>
                    <a:lnTo>
                      <a:pt x="80" y="880"/>
                    </a:lnTo>
                    <a:lnTo>
                      <a:pt x="70" y="902"/>
                    </a:lnTo>
                    <a:lnTo>
                      <a:pt x="64" y="914"/>
                    </a:lnTo>
                    <a:lnTo>
                      <a:pt x="62" y="928"/>
                    </a:lnTo>
                    <a:lnTo>
                      <a:pt x="60" y="940"/>
                    </a:lnTo>
                    <a:lnTo>
                      <a:pt x="54" y="976"/>
                    </a:lnTo>
                    <a:lnTo>
                      <a:pt x="48" y="992"/>
                    </a:lnTo>
                    <a:lnTo>
                      <a:pt x="42" y="1006"/>
                    </a:lnTo>
                    <a:lnTo>
                      <a:pt x="36" y="1026"/>
                    </a:lnTo>
                    <a:lnTo>
                      <a:pt x="34" y="1042"/>
                    </a:lnTo>
                    <a:lnTo>
                      <a:pt x="34" y="1058"/>
                    </a:lnTo>
                    <a:lnTo>
                      <a:pt x="36" y="1072"/>
                    </a:lnTo>
                    <a:lnTo>
                      <a:pt x="40" y="1086"/>
                    </a:lnTo>
                    <a:lnTo>
                      <a:pt x="40" y="1100"/>
                    </a:lnTo>
                    <a:lnTo>
                      <a:pt x="40" y="1106"/>
                    </a:lnTo>
                    <a:lnTo>
                      <a:pt x="36" y="1110"/>
                    </a:lnTo>
                    <a:lnTo>
                      <a:pt x="26" y="1122"/>
                    </a:lnTo>
                    <a:lnTo>
                      <a:pt x="12" y="1136"/>
                    </a:lnTo>
                    <a:lnTo>
                      <a:pt x="6" y="1146"/>
                    </a:lnTo>
                    <a:lnTo>
                      <a:pt x="2" y="1154"/>
                    </a:lnTo>
                    <a:lnTo>
                      <a:pt x="0" y="1178"/>
                    </a:lnTo>
                    <a:lnTo>
                      <a:pt x="2" y="1190"/>
                    </a:lnTo>
                    <a:lnTo>
                      <a:pt x="4" y="1202"/>
                    </a:lnTo>
                    <a:lnTo>
                      <a:pt x="14" y="1222"/>
                    </a:lnTo>
                    <a:lnTo>
                      <a:pt x="20" y="1236"/>
                    </a:lnTo>
                    <a:lnTo>
                      <a:pt x="22" y="1244"/>
                    </a:lnTo>
                    <a:lnTo>
                      <a:pt x="24" y="1252"/>
                    </a:lnTo>
                    <a:lnTo>
                      <a:pt x="24" y="1262"/>
                    </a:lnTo>
                    <a:lnTo>
                      <a:pt x="22" y="1270"/>
                    </a:lnTo>
                    <a:lnTo>
                      <a:pt x="14" y="1286"/>
                    </a:lnTo>
                    <a:lnTo>
                      <a:pt x="6" y="1306"/>
                    </a:lnTo>
                    <a:lnTo>
                      <a:pt x="2" y="1316"/>
                    </a:lnTo>
                    <a:lnTo>
                      <a:pt x="0" y="1328"/>
                    </a:lnTo>
                    <a:lnTo>
                      <a:pt x="0" y="1336"/>
                    </a:lnTo>
                    <a:lnTo>
                      <a:pt x="2" y="1344"/>
                    </a:lnTo>
                    <a:lnTo>
                      <a:pt x="6" y="1358"/>
                    </a:lnTo>
                    <a:lnTo>
                      <a:pt x="14" y="1368"/>
                    </a:lnTo>
                    <a:lnTo>
                      <a:pt x="20" y="1376"/>
                    </a:lnTo>
                    <a:lnTo>
                      <a:pt x="30" y="1386"/>
                    </a:lnTo>
                    <a:lnTo>
                      <a:pt x="32" y="1392"/>
                    </a:lnTo>
                    <a:lnTo>
                      <a:pt x="32" y="1400"/>
                    </a:lnTo>
                    <a:lnTo>
                      <a:pt x="30" y="1406"/>
                    </a:lnTo>
                    <a:lnTo>
                      <a:pt x="24" y="1414"/>
                    </a:lnTo>
                    <a:lnTo>
                      <a:pt x="16" y="1424"/>
                    </a:lnTo>
                    <a:lnTo>
                      <a:pt x="14" y="1430"/>
                    </a:lnTo>
                    <a:lnTo>
                      <a:pt x="12" y="1438"/>
                    </a:lnTo>
                    <a:lnTo>
                      <a:pt x="10" y="1446"/>
                    </a:lnTo>
                    <a:lnTo>
                      <a:pt x="12" y="1456"/>
                    </a:lnTo>
                    <a:lnTo>
                      <a:pt x="16" y="1466"/>
                    </a:lnTo>
                    <a:lnTo>
                      <a:pt x="22" y="1478"/>
                    </a:lnTo>
                    <a:lnTo>
                      <a:pt x="26" y="1484"/>
                    </a:lnTo>
                    <a:lnTo>
                      <a:pt x="32" y="1490"/>
                    </a:lnTo>
                    <a:lnTo>
                      <a:pt x="44" y="1496"/>
                    </a:lnTo>
                    <a:lnTo>
                      <a:pt x="52" y="1500"/>
                    </a:lnTo>
                    <a:lnTo>
                      <a:pt x="54" y="1504"/>
                    </a:lnTo>
                    <a:lnTo>
                      <a:pt x="54" y="1508"/>
                    </a:lnTo>
                    <a:lnTo>
                      <a:pt x="52" y="1516"/>
                    </a:lnTo>
                    <a:lnTo>
                      <a:pt x="44" y="1528"/>
                    </a:lnTo>
                    <a:lnTo>
                      <a:pt x="34" y="1544"/>
                    </a:lnTo>
                    <a:lnTo>
                      <a:pt x="30" y="1552"/>
                    </a:lnTo>
                    <a:lnTo>
                      <a:pt x="28" y="1560"/>
                    </a:lnTo>
                    <a:lnTo>
                      <a:pt x="28" y="1574"/>
                    </a:lnTo>
                    <a:lnTo>
                      <a:pt x="30" y="1584"/>
                    </a:lnTo>
                    <a:lnTo>
                      <a:pt x="36" y="1592"/>
                    </a:lnTo>
                    <a:lnTo>
                      <a:pt x="42" y="1598"/>
                    </a:lnTo>
                    <a:lnTo>
                      <a:pt x="50" y="1604"/>
                    </a:lnTo>
                    <a:lnTo>
                      <a:pt x="58" y="1608"/>
                    </a:lnTo>
                    <a:lnTo>
                      <a:pt x="74" y="1612"/>
                    </a:lnTo>
                    <a:lnTo>
                      <a:pt x="86" y="1614"/>
                    </a:lnTo>
                    <a:lnTo>
                      <a:pt x="92" y="1616"/>
                    </a:lnTo>
                    <a:lnTo>
                      <a:pt x="94" y="1620"/>
                    </a:lnTo>
                    <a:lnTo>
                      <a:pt x="94" y="1624"/>
                    </a:lnTo>
                    <a:lnTo>
                      <a:pt x="94" y="1632"/>
                    </a:lnTo>
                    <a:lnTo>
                      <a:pt x="90" y="1650"/>
                    </a:lnTo>
                    <a:lnTo>
                      <a:pt x="86" y="1668"/>
                    </a:lnTo>
                    <a:lnTo>
                      <a:pt x="82" y="1686"/>
                    </a:lnTo>
                    <a:lnTo>
                      <a:pt x="82" y="1694"/>
                    </a:lnTo>
                    <a:lnTo>
                      <a:pt x="84" y="1704"/>
                    </a:lnTo>
                    <a:lnTo>
                      <a:pt x="88" y="1712"/>
                    </a:lnTo>
                    <a:lnTo>
                      <a:pt x="92" y="1720"/>
                    </a:lnTo>
                    <a:lnTo>
                      <a:pt x="100" y="1726"/>
                    </a:lnTo>
                    <a:lnTo>
                      <a:pt x="106" y="1732"/>
                    </a:lnTo>
                    <a:lnTo>
                      <a:pt x="114" y="1734"/>
                    </a:lnTo>
                    <a:lnTo>
                      <a:pt x="122" y="1736"/>
                    </a:lnTo>
                    <a:lnTo>
                      <a:pt x="136" y="1736"/>
                    </a:lnTo>
                    <a:lnTo>
                      <a:pt x="146" y="1732"/>
                    </a:lnTo>
                    <a:lnTo>
                      <a:pt x="156" y="1730"/>
                    </a:lnTo>
                    <a:lnTo>
                      <a:pt x="160" y="1732"/>
                    </a:lnTo>
                    <a:lnTo>
                      <a:pt x="160" y="1738"/>
                    </a:lnTo>
                    <a:lnTo>
                      <a:pt x="160" y="1744"/>
                    </a:lnTo>
                    <a:lnTo>
                      <a:pt x="156" y="1760"/>
                    </a:lnTo>
                    <a:lnTo>
                      <a:pt x="154" y="1774"/>
                    </a:lnTo>
                    <a:lnTo>
                      <a:pt x="152" y="1788"/>
                    </a:lnTo>
                    <a:lnTo>
                      <a:pt x="152" y="1796"/>
                    </a:lnTo>
                    <a:lnTo>
                      <a:pt x="154" y="1802"/>
                    </a:lnTo>
                    <a:lnTo>
                      <a:pt x="160" y="1810"/>
                    </a:lnTo>
                    <a:lnTo>
                      <a:pt x="166" y="1816"/>
                    </a:lnTo>
                    <a:lnTo>
                      <a:pt x="172" y="1820"/>
                    </a:lnTo>
                    <a:lnTo>
                      <a:pt x="178" y="1822"/>
                    </a:lnTo>
                    <a:lnTo>
                      <a:pt x="184" y="1822"/>
                    </a:lnTo>
                    <a:lnTo>
                      <a:pt x="190" y="1822"/>
                    </a:lnTo>
                    <a:lnTo>
                      <a:pt x="202" y="1818"/>
                    </a:lnTo>
                    <a:lnTo>
                      <a:pt x="210" y="1812"/>
                    </a:lnTo>
                    <a:lnTo>
                      <a:pt x="208" y="1824"/>
                    </a:lnTo>
                    <a:lnTo>
                      <a:pt x="206" y="1836"/>
                    </a:lnTo>
                    <a:lnTo>
                      <a:pt x="206" y="1844"/>
                    </a:lnTo>
                    <a:lnTo>
                      <a:pt x="208" y="1850"/>
                    </a:lnTo>
                    <a:lnTo>
                      <a:pt x="212" y="1856"/>
                    </a:lnTo>
                    <a:lnTo>
                      <a:pt x="220" y="1860"/>
                    </a:lnTo>
                    <a:lnTo>
                      <a:pt x="228" y="1862"/>
                    </a:lnTo>
                    <a:lnTo>
                      <a:pt x="234" y="1862"/>
                    </a:lnTo>
                    <a:lnTo>
                      <a:pt x="240" y="1862"/>
                    </a:lnTo>
                    <a:lnTo>
                      <a:pt x="246" y="1858"/>
                    </a:lnTo>
                    <a:lnTo>
                      <a:pt x="248" y="1868"/>
                    </a:lnTo>
                    <a:lnTo>
                      <a:pt x="252" y="1874"/>
                    </a:lnTo>
                    <a:lnTo>
                      <a:pt x="256" y="1884"/>
                    </a:lnTo>
                    <a:lnTo>
                      <a:pt x="260" y="1890"/>
                    </a:lnTo>
                    <a:lnTo>
                      <a:pt x="266" y="1894"/>
                    </a:lnTo>
                    <a:lnTo>
                      <a:pt x="272" y="1898"/>
                    </a:lnTo>
                    <a:lnTo>
                      <a:pt x="282" y="1898"/>
                    </a:lnTo>
                    <a:lnTo>
                      <a:pt x="292" y="1896"/>
                    </a:lnTo>
                    <a:lnTo>
                      <a:pt x="300" y="1894"/>
                    </a:lnTo>
                    <a:lnTo>
                      <a:pt x="306" y="1888"/>
                    </a:lnTo>
                    <a:lnTo>
                      <a:pt x="310" y="1886"/>
                    </a:lnTo>
                    <a:lnTo>
                      <a:pt x="312" y="1894"/>
                    </a:lnTo>
                    <a:lnTo>
                      <a:pt x="316" y="1904"/>
                    </a:lnTo>
                    <a:lnTo>
                      <a:pt x="320" y="1916"/>
                    </a:lnTo>
                    <a:lnTo>
                      <a:pt x="328" y="1926"/>
                    </a:lnTo>
                    <a:lnTo>
                      <a:pt x="334" y="1930"/>
                    </a:lnTo>
                    <a:lnTo>
                      <a:pt x="340" y="1932"/>
                    </a:lnTo>
                    <a:lnTo>
                      <a:pt x="348" y="1934"/>
                    </a:lnTo>
                    <a:lnTo>
                      <a:pt x="358" y="1934"/>
                    </a:lnTo>
                    <a:lnTo>
                      <a:pt x="366" y="1932"/>
                    </a:lnTo>
                    <a:lnTo>
                      <a:pt x="374" y="1930"/>
                    </a:lnTo>
                    <a:lnTo>
                      <a:pt x="378" y="1940"/>
                    </a:lnTo>
                    <a:lnTo>
                      <a:pt x="382" y="1944"/>
                    </a:lnTo>
                    <a:lnTo>
                      <a:pt x="388" y="1948"/>
                    </a:lnTo>
                    <a:lnTo>
                      <a:pt x="396" y="1950"/>
                    </a:lnTo>
                    <a:lnTo>
                      <a:pt x="404" y="1954"/>
                    </a:lnTo>
                    <a:lnTo>
                      <a:pt x="412" y="1954"/>
                    </a:lnTo>
                    <a:lnTo>
                      <a:pt x="422" y="1950"/>
                    </a:lnTo>
                    <a:lnTo>
                      <a:pt x="430" y="1952"/>
                    </a:lnTo>
                    <a:lnTo>
                      <a:pt x="432" y="1952"/>
                    </a:lnTo>
                    <a:lnTo>
                      <a:pt x="440" y="1952"/>
                    </a:lnTo>
                    <a:lnTo>
                      <a:pt x="448" y="1954"/>
                    </a:lnTo>
                    <a:lnTo>
                      <a:pt x="458" y="1956"/>
                    </a:lnTo>
                    <a:lnTo>
                      <a:pt x="468" y="1954"/>
                    </a:lnTo>
                    <a:lnTo>
                      <a:pt x="478" y="1950"/>
                    </a:lnTo>
                    <a:lnTo>
                      <a:pt x="488" y="1942"/>
                    </a:lnTo>
                    <a:lnTo>
                      <a:pt x="496" y="1932"/>
                    </a:lnTo>
                    <a:lnTo>
                      <a:pt x="502" y="1922"/>
                    </a:lnTo>
                    <a:lnTo>
                      <a:pt x="502" y="1910"/>
                    </a:lnTo>
                    <a:lnTo>
                      <a:pt x="502" y="1904"/>
                    </a:lnTo>
                    <a:lnTo>
                      <a:pt x="498" y="1898"/>
                    </a:lnTo>
                    <a:lnTo>
                      <a:pt x="494" y="1894"/>
                    </a:lnTo>
                    <a:lnTo>
                      <a:pt x="490" y="1890"/>
                    </a:lnTo>
                    <a:lnTo>
                      <a:pt x="480" y="1888"/>
                    </a:lnTo>
                    <a:lnTo>
                      <a:pt x="472" y="1888"/>
                    </a:lnTo>
                    <a:lnTo>
                      <a:pt x="466" y="1890"/>
                    </a:lnTo>
                    <a:lnTo>
                      <a:pt x="460" y="1894"/>
                    </a:lnTo>
                    <a:lnTo>
                      <a:pt x="460" y="1886"/>
                    </a:lnTo>
                    <a:lnTo>
                      <a:pt x="460" y="1878"/>
                    </a:lnTo>
                    <a:lnTo>
                      <a:pt x="456" y="1870"/>
                    </a:lnTo>
                    <a:lnTo>
                      <a:pt x="452" y="1866"/>
                    </a:lnTo>
                    <a:lnTo>
                      <a:pt x="444" y="1864"/>
                    </a:lnTo>
                    <a:lnTo>
                      <a:pt x="438" y="1864"/>
                    </a:lnTo>
                    <a:lnTo>
                      <a:pt x="432" y="1866"/>
                    </a:lnTo>
                    <a:lnTo>
                      <a:pt x="422" y="1872"/>
                    </a:lnTo>
                    <a:lnTo>
                      <a:pt x="416" y="1876"/>
                    </a:lnTo>
                    <a:lnTo>
                      <a:pt x="416" y="1874"/>
                    </a:lnTo>
                    <a:lnTo>
                      <a:pt x="416" y="1860"/>
                    </a:lnTo>
                    <a:lnTo>
                      <a:pt x="418" y="1846"/>
                    </a:lnTo>
                    <a:lnTo>
                      <a:pt x="416" y="1836"/>
                    </a:lnTo>
                    <a:lnTo>
                      <a:pt x="414" y="1832"/>
                    </a:lnTo>
                    <a:lnTo>
                      <a:pt x="410" y="1828"/>
                    </a:lnTo>
                    <a:lnTo>
                      <a:pt x="404" y="1822"/>
                    </a:lnTo>
                    <a:lnTo>
                      <a:pt x="396" y="1822"/>
                    </a:lnTo>
                    <a:lnTo>
                      <a:pt x="386" y="1822"/>
                    </a:lnTo>
                    <a:lnTo>
                      <a:pt x="380" y="1824"/>
                    </a:lnTo>
                    <a:lnTo>
                      <a:pt x="378" y="1824"/>
                    </a:lnTo>
                    <a:lnTo>
                      <a:pt x="372" y="1804"/>
                    </a:lnTo>
                    <a:lnTo>
                      <a:pt x="366" y="1788"/>
                    </a:lnTo>
                    <a:lnTo>
                      <a:pt x="362" y="1782"/>
                    </a:lnTo>
                    <a:lnTo>
                      <a:pt x="358" y="1778"/>
                    </a:lnTo>
                    <a:lnTo>
                      <a:pt x="352" y="1774"/>
                    </a:lnTo>
                    <a:lnTo>
                      <a:pt x="346" y="1772"/>
                    </a:lnTo>
                    <a:lnTo>
                      <a:pt x="336" y="1774"/>
                    </a:lnTo>
                    <a:lnTo>
                      <a:pt x="332" y="1776"/>
                    </a:lnTo>
                    <a:lnTo>
                      <a:pt x="328" y="1778"/>
                    </a:lnTo>
                    <a:lnTo>
                      <a:pt x="328" y="1780"/>
                    </a:lnTo>
                    <a:lnTo>
                      <a:pt x="326" y="1770"/>
                    </a:lnTo>
                    <a:lnTo>
                      <a:pt x="324" y="1760"/>
                    </a:lnTo>
                    <a:lnTo>
                      <a:pt x="320" y="1752"/>
                    </a:lnTo>
                    <a:lnTo>
                      <a:pt x="314" y="1746"/>
                    </a:lnTo>
                    <a:lnTo>
                      <a:pt x="308" y="1744"/>
                    </a:lnTo>
                    <a:lnTo>
                      <a:pt x="302" y="1742"/>
                    </a:lnTo>
                    <a:lnTo>
                      <a:pt x="292" y="1744"/>
                    </a:lnTo>
                    <a:lnTo>
                      <a:pt x="284" y="1748"/>
                    </a:lnTo>
                    <a:lnTo>
                      <a:pt x="278" y="1754"/>
                    </a:lnTo>
                    <a:lnTo>
                      <a:pt x="274" y="1756"/>
                    </a:lnTo>
                    <a:lnTo>
                      <a:pt x="280" y="1746"/>
                    </a:lnTo>
                    <a:lnTo>
                      <a:pt x="290" y="1732"/>
                    </a:lnTo>
                    <a:lnTo>
                      <a:pt x="294" y="1724"/>
                    </a:lnTo>
                    <a:lnTo>
                      <a:pt x="294" y="1716"/>
                    </a:lnTo>
                    <a:lnTo>
                      <a:pt x="294" y="1712"/>
                    </a:lnTo>
                    <a:lnTo>
                      <a:pt x="292" y="1706"/>
                    </a:lnTo>
                    <a:lnTo>
                      <a:pt x="290" y="1702"/>
                    </a:lnTo>
                    <a:lnTo>
                      <a:pt x="286" y="1696"/>
                    </a:lnTo>
                    <a:lnTo>
                      <a:pt x="280" y="1692"/>
                    </a:lnTo>
                    <a:lnTo>
                      <a:pt x="274" y="1690"/>
                    </a:lnTo>
                    <a:lnTo>
                      <a:pt x="268" y="1688"/>
                    </a:lnTo>
                    <a:lnTo>
                      <a:pt x="262" y="1690"/>
                    </a:lnTo>
                    <a:lnTo>
                      <a:pt x="256" y="1692"/>
                    </a:lnTo>
                    <a:lnTo>
                      <a:pt x="248" y="1698"/>
                    </a:lnTo>
                    <a:lnTo>
                      <a:pt x="240" y="1706"/>
                    </a:lnTo>
                    <a:lnTo>
                      <a:pt x="236" y="1710"/>
                    </a:lnTo>
                    <a:lnTo>
                      <a:pt x="234" y="1710"/>
                    </a:lnTo>
                    <a:lnTo>
                      <a:pt x="232" y="1708"/>
                    </a:lnTo>
                    <a:lnTo>
                      <a:pt x="234" y="1700"/>
                    </a:lnTo>
                    <a:lnTo>
                      <a:pt x="242" y="1688"/>
                    </a:lnTo>
                    <a:lnTo>
                      <a:pt x="252" y="1672"/>
                    </a:lnTo>
                    <a:lnTo>
                      <a:pt x="254" y="1664"/>
                    </a:lnTo>
                    <a:lnTo>
                      <a:pt x="256" y="1654"/>
                    </a:lnTo>
                    <a:lnTo>
                      <a:pt x="256" y="1648"/>
                    </a:lnTo>
                    <a:lnTo>
                      <a:pt x="254" y="1642"/>
                    </a:lnTo>
                    <a:lnTo>
                      <a:pt x="250" y="1636"/>
                    </a:lnTo>
                    <a:lnTo>
                      <a:pt x="240" y="1628"/>
                    </a:lnTo>
                    <a:lnTo>
                      <a:pt x="232" y="1624"/>
                    </a:lnTo>
                    <a:lnTo>
                      <a:pt x="226" y="1622"/>
                    </a:lnTo>
                    <a:lnTo>
                      <a:pt x="220" y="1624"/>
                    </a:lnTo>
                    <a:lnTo>
                      <a:pt x="214" y="1626"/>
                    </a:lnTo>
                    <a:lnTo>
                      <a:pt x="202" y="1634"/>
                    </a:lnTo>
                    <a:lnTo>
                      <a:pt x="192" y="1644"/>
                    </a:lnTo>
                    <a:lnTo>
                      <a:pt x="198" y="1632"/>
                    </a:lnTo>
                    <a:lnTo>
                      <a:pt x="204" y="1620"/>
                    </a:lnTo>
                    <a:lnTo>
                      <a:pt x="212" y="1602"/>
                    </a:lnTo>
                    <a:lnTo>
                      <a:pt x="214" y="1594"/>
                    </a:lnTo>
                    <a:lnTo>
                      <a:pt x="216" y="1586"/>
                    </a:lnTo>
                    <a:lnTo>
                      <a:pt x="214" y="1578"/>
                    </a:lnTo>
                    <a:lnTo>
                      <a:pt x="208" y="1572"/>
                    </a:lnTo>
                    <a:lnTo>
                      <a:pt x="204" y="1568"/>
                    </a:lnTo>
                    <a:lnTo>
                      <a:pt x="198" y="1566"/>
                    </a:lnTo>
                    <a:lnTo>
                      <a:pt x="190" y="1566"/>
                    </a:lnTo>
                    <a:lnTo>
                      <a:pt x="184" y="1568"/>
                    </a:lnTo>
                    <a:lnTo>
                      <a:pt x="178" y="1570"/>
                    </a:lnTo>
                    <a:lnTo>
                      <a:pt x="174" y="1572"/>
                    </a:lnTo>
                    <a:lnTo>
                      <a:pt x="168" y="1580"/>
                    </a:lnTo>
                    <a:lnTo>
                      <a:pt x="166" y="1586"/>
                    </a:lnTo>
                    <a:lnTo>
                      <a:pt x="162" y="1592"/>
                    </a:lnTo>
                    <a:lnTo>
                      <a:pt x="158" y="1592"/>
                    </a:lnTo>
                    <a:lnTo>
                      <a:pt x="156" y="1588"/>
                    </a:lnTo>
                    <a:lnTo>
                      <a:pt x="158" y="1576"/>
                    </a:lnTo>
                    <a:lnTo>
                      <a:pt x="162" y="1570"/>
                    </a:lnTo>
                    <a:lnTo>
                      <a:pt x="164" y="1566"/>
                    </a:lnTo>
                    <a:lnTo>
                      <a:pt x="172" y="1558"/>
                    </a:lnTo>
                    <a:lnTo>
                      <a:pt x="178" y="1552"/>
                    </a:lnTo>
                    <a:lnTo>
                      <a:pt x="184" y="1546"/>
                    </a:lnTo>
                    <a:lnTo>
                      <a:pt x="188" y="1536"/>
                    </a:lnTo>
                    <a:lnTo>
                      <a:pt x="190" y="1524"/>
                    </a:lnTo>
                    <a:lnTo>
                      <a:pt x="190" y="1520"/>
                    </a:lnTo>
                    <a:lnTo>
                      <a:pt x="190" y="1518"/>
                    </a:lnTo>
                    <a:lnTo>
                      <a:pt x="190" y="1520"/>
                    </a:lnTo>
                    <a:lnTo>
                      <a:pt x="188" y="1512"/>
                    </a:lnTo>
                    <a:lnTo>
                      <a:pt x="184" y="1506"/>
                    </a:lnTo>
                    <a:lnTo>
                      <a:pt x="178" y="1504"/>
                    </a:lnTo>
                    <a:lnTo>
                      <a:pt x="170" y="1502"/>
                    </a:lnTo>
                    <a:lnTo>
                      <a:pt x="156" y="1502"/>
                    </a:lnTo>
                    <a:lnTo>
                      <a:pt x="148" y="1504"/>
                    </a:lnTo>
                    <a:lnTo>
                      <a:pt x="142" y="1508"/>
                    </a:lnTo>
                    <a:lnTo>
                      <a:pt x="140" y="1512"/>
                    </a:lnTo>
                    <a:lnTo>
                      <a:pt x="136" y="1518"/>
                    </a:lnTo>
                    <a:lnTo>
                      <a:pt x="134" y="1520"/>
                    </a:lnTo>
                    <a:lnTo>
                      <a:pt x="132" y="1518"/>
                    </a:lnTo>
                    <a:lnTo>
                      <a:pt x="130" y="1516"/>
                    </a:lnTo>
                    <a:lnTo>
                      <a:pt x="132" y="1510"/>
                    </a:lnTo>
                    <a:lnTo>
                      <a:pt x="132" y="1508"/>
                    </a:lnTo>
                    <a:lnTo>
                      <a:pt x="132" y="1504"/>
                    </a:lnTo>
                    <a:lnTo>
                      <a:pt x="136" y="1500"/>
                    </a:lnTo>
                    <a:lnTo>
                      <a:pt x="142" y="1498"/>
                    </a:lnTo>
                    <a:lnTo>
                      <a:pt x="150" y="1494"/>
                    </a:lnTo>
                    <a:lnTo>
                      <a:pt x="160" y="1492"/>
                    </a:lnTo>
                    <a:lnTo>
                      <a:pt x="170" y="1486"/>
                    </a:lnTo>
                    <a:lnTo>
                      <a:pt x="176" y="1484"/>
                    </a:lnTo>
                    <a:lnTo>
                      <a:pt x="180" y="1478"/>
                    </a:lnTo>
                    <a:lnTo>
                      <a:pt x="182" y="1472"/>
                    </a:lnTo>
                    <a:lnTo>
                      <a:pt x="182" y="1466"/>
                    </a:lnTo>
                    <a:lnTo>
                      <a:pt x="182" y="1458"/>
                    </a:lnTo>
                    <a:lnTo>
                      <a:pt x="178" y="1450"/>
                    </a:lnTo>
                    <a:lnTo>
                      <a:pt x="174" y="1444"/>
                    </a:lnTo>
                    <a:lnTo>
                      <a:pt x="168" y="1440"/>
                    </a:lnTo>
                    <a:lnTo>
                      <a:pt x="160" y="1438"/>
                    </a:lnTo>
                    <a:lnTo>
                      <a:pt x="144" y="1438"/>
                    </a:lnTo>
                    <a:lnTo>
                      <a:pt x="132" y="1440"/>
                    </a:lnTo>
                    <a:lnTo>
                      <a:pt x="120" y="1440"/>
                    </a:lnTo>
                    <a:lnTo>
                      <a:pt x="130" y="1436"/>
                    </a:lnTo>
                    <a:lnTo>
                      <a:pt x="140" y="1432"/>
                    </a:lnTo>
                    <a:lnTo>
                      <a:pt x="150" y="1426"/>
                    </a:lnTo>
                    <a:lnTo>
                      <a:pt x="156" y="1418"/>
                    </a:lnTo>
                    <a:lnTo>
                      <a:pt x="160" y="1414"/>
                    </a:lnTo>
                    <a:lnTo>
                      <a:pt x="160" y="1408"/>
                    </a:lnTo>
                    <a:lnTo>
                      <a:pt x="158" y="1398"/>
                    </a:lnTo>
                    <a:lnTo>
                      <a:pt x="154" y="1390"/>
                    </a:lnTo>
                    <a:lnTo>
                      <a:pt x="148" y="1384"/>
                    </a:lnTo>
                    <a:lnTo>
                      <a:pt x="140" y="1380"/>
                    </a:lnTo>
                    <a:lnTo>
                      <a:pt x="134" y="1380"/>
                    </a:lnTo>
                    <a:lnTo>
                      <a:pt x="138" y="1376"/>
                    </a:lnTo>
                    <a:lnTo>
                      <a:pt x="144" y="1374"/>
                    </a:lnTo>
                    <a:lnTo>
                      <a:pt x="148" y="1368"/>
                    </a:lnTo>
                    <a:lnTo>
                      <a:pt x="150" y="1362"/>
                    </a:lnTo>
                    <a:lnTo>
                      <a:pt x="150" y="1356"/>
                    </a:lnTo>
                    <a:lnTo>
                      <a:pt x="148" y="1348"/>
                    </a:lnTo>
                    <a:lnTo>
                      <a:pt x="146" y="1340"/>
                    </a:lnTo>
                    <a:lnTo>
                      <a:pt x="138" y="1334"/>
                    </a:lnTo>
                    <a:lnTo>
                      <a:pt x="130" y="1330"/>
                    </a:lnTo>
                    <a:lnTo>
                      <a:pt x="112" y="1328"/>
                    </a:lnTo>
                    <a:lnTo>
                      <a:pt x="104" y="1326"/>
                    </a:lnTo>
                    <a:lnTo>
                      <a:pt x="112" y="1322"/>
                    </a:lnTo>
                    <a:lnTo>
                      <a:pt x="120" y="1318"/>
                    </a:lnTo>
                    <a:lnTo>
                      <a:pt x="130" y="1314"/>
                    </a:lnTo>
                    <a:lnTo>
                      <a:pt x="136" y="1308"/>
                    </a:lnTo>
                    <a:lnTo>
                      <a:pt x="142" y="1298"/>
                    </a:lnTo>
                    <a:lnTo>
                      <a:pt x="144" y="1292"/>
                    </a:lnTo>
                    <a:lnTo>
                      <a:pt x="146" y="1284"/>
                    </a:lnTo>
                    <a:lnTo>
                      <a:pt x="144" y="1278"/>
                    </a:lnTo>
                    <a:lnTo>
                      <a:pt x="142" y="1274"/>
                    </a:lnTo>
                    <a:lnTo>
                      <a:pt x="136" y="1264"/>
                    </a:lnTo>
                    <a:lnTo>
                      <a:pt x="128" y="1258"/>
                    </a:lnTo>
                    <a:lnTo>
                      <a:pt x="120" y="1252"/>
                    </a:lnTo>
                    <a:lnTo>
                      <a:pt x="110" y="1246"/>
                    </a:lnTo>
                    <a:lnTo>
                      <a:pt x="108" y="1242"/>
                    </a:lnTo>
                    <a:lnTo>
                      <a:pt x="116" y="1242"/>
                    </a:lnTo>
                    <a:lnTo>
                      <a:pt x="130" y="1240"/>
                    </a:lnTo>
                    <a:lnTo>
                      <a:pt x="138" y="1238"/>
                    </a:lnTo>
                    <a:lnTo>
                      <a:pt x="144" y="1232"/>
                    </a:lnTo>
                    <a:lnTo>
                      <a:pt x="148" y="1224"/>
                    </a:lnTo>
                    <a:lnTo>
                      <a:pt x="150" y="1214"/>
                    </a:lnTo>
                    <a:lnTo>
                      <a:pt x="150" y="1208"/>
                    </a:lnTo>
                    <a:lnTo>
                      <a:pt x="148" y="1202"/>
                    </a:lnTo>
                    <a:lnTo>
                      <a:pt x="144" y="1196"/>
                    </a:lnTo>
                    <a:lnTo>
                      <a:pt x="140" y="1190"/>
                    </a:lnTo>
                    <a:lnTo>
                      <a:pt x="136" y="1188"/>
                    </a:lnTo>
                    <a:lnTo>
                      <a:pt x="126" y="1182"/>
                    </a:lnTo>
                    <a:lnTo>
                      <a:pt x="116" y="1180"/>
                    </a:lnTo>
                    <a:lnTo>
                      <a:pt x="110" y="1178"/>
                    </a:lnTo>
                    <a:lnTo>
                      <a:pt x="104" y="1176"/>
                    </a:lnTo>
                    <a:lnTo>
                      <a:pt x="104" y="1174"/>
                    </a:lnTo>
                    <a:lnTo>
                      <a:pt x="112" y="1174"/>
                    </a:lnTo>
                    <a:lnTo>
                      <a:pt x="118" y="1174"/>
                    </a:lnTo>
                    <a:lnTo>
                      <a:pt x="136" y="1174"/>
                    </a:lnTo>
                    <a:lnTo>
                      <a:pt x="146" y="1174"/>
                    </a:lnTo>
                    <a:lnTo>
                      <a:pt x="154" y="1168"/>
                    </a:lnTo>
                    <a:lnTo>
                      <a:pt x="160" y="1160"/>
                    </a:lnTo>
                    <a:lnTo>
                      <a:pt x="164" y="1148"/>
                    </a:lnTo>
                    <a:lnTo>
                      <a:pt x="164" y="1146"/>
                    </a:lnTo>
                    <a:lnTo>
                      <a:pt x="162" y="1138"/>
                    </a:lnTo>
                    <a:lnTo>
                      <a:pt x="160" y="1134"/>
                    </a:lnTo>
                    <a:lnTo>
                      <a:pt x="156" y="1128"/>
                    </a:lnTo>
                    <a:lnTo>
                      <a:pt x="152" y="1124"/>
                    </a:lnTo>
                    <a:lnTo>
                      <a:pt x="142" y="1120"/>
                    </a:lnTo>
                    <a:lnTo>
                      <a:pt x="130" y="1116"/>
                    </a:lnTo>
                    <a:lnTo>
                      <a:pt x="116" y="1112"/>
                    </a:lnTo>
                    <a:lnTo>
                      <a:pt x="114" y="1110"/>
                    </a:lnTo>
                    <a:lnTo>
                      <a:pt x="114" y="1108"/>
                    </a:lnTo>
                    <a:lnTo>
                      <a:pt x="122" y="1106"/>
                    </a:lnTo>
                    <a:lnTo>
                      <a:pt x="132" y="1106"/>
                    </a:lnTo>
                    <a:lnTo>
                      <a:pt x="146" y="1108"/>
                    </a:lnTo>
                    <a:lnTo>
                      <a:pt x="152" y="1106"/>
                    </a:lnTo>
                    <a:lnTo>
                      <a:pt x="160" y="1104"/>
                    </a:lnTo>
                    <a:lnTo>
                      <a:pt x="168" y="1102"/>
                    </a:lnTo>
                    <a:lnTo>
                      <a:pt x="172" y="1096"/>
                    </a:lnTo>
                    <a:lnTo>
                      <a:pt x="178" y="1090"/>
                    </a:lnTo>
                    <a:lnTo>
                      <a:pt x="180" y="1080"/>
                    </a:lnTo>
                    <a:lnTo>
                      <a:pt x="180" y="1074"/>
                    </a:lnTo>
                    <a:lnTo>
                      <a:pt x="178" y="1066"/>
                    </a:lnTo>
                    <a:lnTo>
                      <a:pt x="176" y="1062"/>
                    </a:lnTo>
                    <a:lnTo>
                      <a:pt x="172" y="1056"/>
                    </a:lnTo>
                    <a:lnTo>
                      <a:pt x="166" y="1052"/>
                    </a:lnTo>
                    <a:lnTo>
                      <a:pt x="158" y="1050"/>
                    </a:lnTo>
                    <a:lnTo>
                      <a:pt x="142" y="1050"/>
                    </a:lnTo>
                    <a:lnTo>
                      <a:pt x="132" y="1050"/>
                    </a:lnTo>
                    <a:lnTo>
                      <a:pt x="128" y="1050"/>
                    </a:lnTo>
                    <a:lnTo>
                      <a:pt x="126" y="1048"/>
                    </a:lnTo>
                    <a:lnTo>
                      <a:pt x="126" y="1044"/>
                    </a:lnTo>
                    <a:lnTo>
                      <a:pt x="126" y="1038"/>
                    </a:lnTo>
                    <a:lnTo>
                      <a:pt x="128" y="1024"/>
                    </a:lnTo>
                    <a:lnTo>
                      <a:pt x="132" y="1014"/>
                    </a:lnTo>
                    <a:lnTo>
                      <a:pt x="134" y="1012"/>
                    </a:lnTo>
                    <a:lnTo>
                      <a:pt x="142" y="1010"/>
                    </a:lnTo>
                    <a:lnTo>
                      <a:pt x="150" y="1008"/>
                    </a:lnTo>
                    <a:lnTo>
                      <a:pt x="154" y="1004"/>
                    </a:lnTo>
                    <a:lnTo>
                      <a:pt x="162" y="990"/>
                    </a:lnTo>
                    <a:lnTo>
                      <a:pt x="164" y="984"/>
                    </a:lnTo>
                    <a:lnTo>
                      <a:pt x="160" y="998"/>
                    </a:lnTo>
                    <a:lnTo>
                      <a:pt x="156" y="1012"/>
                    </a:lnTo>
                    <a:lnTo>
                      <a:pt x="154" y="1026"/>
                    </a:lnTo>
                    <a:lnTo>
                      <a:pt x="156" y="1034"/>
                    </a:lnTo>
                    <a:lnTo>
                      <a:pt x="158" y="1040"/>
                    </a:lnTo>
                    <a:lnTo>
                      <a:pt x="160" y="1046"/>
                    </a:lnTo>
                    <a:lnTo>
                      <a:pt x="166" y="1050"/>
                    </a:lnTo>
                    <a:lnTo>
                      <a:pt x="174" y="1056"/>
                    </a:lnTo>
                    <a:lnTo>
                      <a:pt x="184" y="1056"/>
                    </a:lnTo>
                    <a:lnTo>
                      <a:pt x="192" y="1050"/>
                    </a:lnTo>
                    <a:lnTo>
                      <a:pt x="198" y="1044"/>
                    </a:lnTo>
                    <a:lnTo>
                      <a:pt x="204" y="1034"/>
                    </a:lnTo>
                    <a:lnTo>
                      <a:pt x="210" y="1022"/>
                    </a:lnTo>
                    <a:lnTo>
                      <a:pt x="216" y="1010"/>
                    </a:lnTo>
                    <a:lnTo>
                      <a:pt x="222" y="1000"/>
                    </a:lnTo>
                    <a:lnTo>
                      <a:pt x="218" y="1010"/>
                    </a:lnTo>
                    <a:lnTo>
                      <a:pt x="212" y="1020"/>
                    </a:lnTo>
                    <a:lnTo>
                      <a:pt x="204" y="1036"/>
                    </a:lnTo>
                    <a:lnTo>
                      <a:pt x="200" y="1046"/>
                    </a:lnTo>
                    <a:lnTo>
                      <a:pt x="200" y="1054"/>
                    </a:lnTo>
                    <a:lnTo>
                      <a:pt x="202" y="1064"/>
                    </a:lnTo>
                    <a:lnTo>
                      <a:pt x="204" y="1068"/>
                    </a:lnTo>
                    <a:lnTo>
                      <a:pt x="208" y="1072"/>
                    </a:lnTo>
                    <a:lnTo>
                      <a:pt x="212" y="1074"/>
                    </a:lnTo>
                    <a:lnTo>
                      <a:pt x="218" y="1076"/>
                    </a:lnTo>
                    <a:lnTo>
                      <a:pt x="226" y="1078"/>
                    </a:lnTo>
                    <a:lnTo>
                      <a:pt x="234" y="1074"/>
                    </a:lnTo>
                    <a:lnTo>
                      <a:pt x="242" y="1070"/>
                    </a:lnTo>
                    <a:lnTo>
                      <a:pt x="256" y="1052"/>
                    </a:lnTo>
                    <a:lnTo>
                      <a:pt x="262" y="1044"/>
                    </a:lnTo>
                    <a:lnTo>
                      <a:pt x="270" y="1038"/>
                    </a:lnTo>
                    <a:lnTo>
                      <a:pt x="266" y="1048"/>
                    </a:lnTo>
                    <a:lnTo>
                      <a:pt x="262" y="1058"/>
                    </a:lnTo>
                    <a:lnTo>
                      <a:pt x="260" y="1068"/>
                    </a:lnTo>
                    <a:lnTo>
                      <a:pt x="264" y="1092"/>
                    </a:lnTo>
                    <a:lnTo>
                      <a:pt x="268" y="1118"/>
                    </a:lnTo>
                    <a:lnTo>
                      <a:pt x="268" y="1130"/>
                    </a:lnTo>
                    <a:lnTo>
                      <a:pt x="272" y="1140"/>
                    </a:lnTo>
                    <a:lnTo>
                      <a:pt x="274" y="1148"/>
                    </a:lnTo>
                    <a:lnTo>
                      <a:pt x="280" y="1154"/>
                    </a:lnTo>
                    <a:lnTo>
                      <a:pt x="286" y="1158"/>
                    </a:lnTo>
                    <a:lnTo>
                      <a:pt x="296" y="1160"/>
                    </a:lnTo>
                    <a:lnTo>
                      <a:pt x="308" y="1160"/>
                    </a:lnTo>
                    <a:lnTo>
                      <a:pt x="320" y="1156"/>
                    </a:lnTo>
                    <a:lnTo>
                      <a:pt x="354" y="1144"/>
                    </a:lnTo>
                    <a:lnTo>
                      <a:pt x="374" y="1134"/>
                    </a:lnTo>
                    <a:lnTo>
                      <a:pt x="392" y="1124"/>
                    </a:lnTo>
                    <a:lnTo>
                      <a:pt x="416" y="1106"/>
                    </a:lnTo>
                    <a:lnTo>
                      <a:pt x="438" y="1086"/>
                    </a:lnTo>
                    <a:lnTo>
                      <a:pt x="454" y="1066"/>
                    </a:lnTo>
                    <a:lnTo>
                      <a:pt x="460" y="1056"/>
                    </a:lnTo>
                    <a:lnTo>
                      <a:pt x="464" y="1048"/>
                    </a:lnTo>
                    <a:lnTo>
                      <a:pt x="470" y="1038"/>
                    </a:lnTo>
                    <a:lnTo>
                      <a:pt x="476" y="1026"/>
                    </a:lnTo>
                    <a:lnTo>
                      <a:pt x="484" y="1016"/>
                    </a:lnTo>
                    <a:lnTo>
                      <a:pt x="492" y="1004"/>
                    </a:lnTo>
                    <a:lnTo>
                      <a:pt x="506" y="976"/>
                    </a:lnTo>
                    <a:lnTo>
                      <a:pt x="512" y="960"/>
                    </a:lnTo>
                    <a:lnTo>
                      <a:pt x="518" y="944"/>
                    </a:lnTo>
                    <a:lnTo>
                      <a:pt x="528" y="924"/>
                    </a:lnTo>
                    <a:lnTo>
                      <a:pt x="540" y="896"/>
                    </a:lnTo>
                    <a:lnTo>
                      <a:pt x="546" y="880"/>
                    </a:lnTo>
                    <a:lnTo>
                      <a:pt x="550" y="868"/>
                    </a:lnTo>
                    <a:lnTo>
                      <a:pt x="550" y="856"/>
                    </a:lnTo>
                    <a:lnTo>
                      <a:pt x="548" y="852"/>
                    </a:lnTo>
                    <a:lnTo>
                      <a:pt x="544" y="848"/>
                    </a:lnTo>
                    <a:lnTo>
                      <a:pt x="540" y="846"/>
                    </a:lnTo>
                    <a:lnTo>
                      <a:pt x="536" y="846"/>
                    </a:lnTo>
                    <a:lnTo>
                      <a:pt x="528" y="846"/>
                    </a:lnTo>
                    <a:lnTo>
                      <a:pt x="524" y="844"/>
                    </a:lnTo>
                    <a:lnTo>
                      <a:pt x="524" y="838"/>
                    </a:lnTo>
                    <a:lnTo>
                      <a:pt x="524" y="834"/>
                    </a:lnTo>
                    <a:lnTo>
                      <a:pt x="526" y="832"/>
                    </a:lnTo>
                    <a:lnTo>
                      <a:pt x="528" y="830"/>
                    </a:lnTo>
                    <a:lnTo>
                      <a:pt x="532" y="830"/>
                    </a:lnTo>
                    <a:lnTo>
                      <a:pt x="542" y="828"/>
                    </a:lnTo>
                    <a:lnTo>
                      <a:pt x="546" y="826"/>
                    </a:lnTo>
                    <a:lnTo>
                      <a:pt x="550" y="824"/>
                    </a:lnTo>
                    <a:lnTo>
                      <a:pt x="552" y="820"/>
                    </a:lnTo>
                    <a:lnTo>
                      <a:pt x="562" y="804"/>
                    </a:lnTo>
                    <a:lnTo>
                      <a:pt x="564" y="800"/>
                    </a:lnTo>
                    <a:lnTo>
                      <a:pt x="568" y="796"/>
                    </a:lnTo>
                    <a:lnTo>
                      <a:pt x="572" y="794"/>
                    </a:lnTo>
                    <a:lnTo>
                      <a:pt x="578" y="794"/>
                    </a:lnTo>
                    <a:lnTo>
                      <a:pt x="588" y="796"/>
                    </a:lnTo>
                    <a:lnTo>
                      <a:pt x="598" y="796"/>
                    </a:lnTo>
                    <a:lnTo>
                      <a:pt x="602" y="794"/>
                    </a:lnTo>
                    <a:lnTo>
                      <a:pt x="606" y="790"/>
                    </a:lnTo>
                    <a:lnTo>
                      <a:pt x="610" y="784"/>
                    </a:lnTo>
                    <a:lnTo>
                      <a:pt x="614" y="776"/>
                    </a:lnTo>
                    <a:lnTo>
                      <a:pt x="616" y="766"/>
                    </a:lnTo>
                    <a:lnTo>
                      <a:pt x="616" y="756"/>
                    </a:lnTo>
                    <a:lnTo>
                      <a:pt x="614" y="746"/>
                    </a:lnTo>
                    <a:lnTo>
                      <a:pt x="610" y="734"/>
                    </a:lnTo>
                    <a:lnTo>
                      <a:pt x="610" y="732"/>
                    </a:lnTo>
                    <a:lnTo>
                      <a:pt x="614" y="742"/>
                    </a:lnTo>
                    <a:lnTo>
                      <a:pt x="618" y="754"/>
                    </a:lnTo>
                    <a:lnTo>
                      <a:pt x="620" y="766"/>
                    </a:lnTo>
                    <a:lnTo>
                      <a:pt x="624" y="776"/>
                    </a:lnTo>
                    <a:lnTo>
                      <a:pt x="630" y="782"/>
                    </a:lnTo>
                    <a:lnTo>
                      <a:pt x="634" y="784"/>
                    </a:lnTo>
                    <a:lnTo>
                      <a:pt x="638" y="786"/>
                    </a:lnTo>
                    <a:lnTo>
                      <a:pt x="644" y="786"/>
                    </a:lnTo>
                    <a:lnTo>
                      <a:pt x="648" y="784"/>
                    </a:lnTo>
                    <a:lnTo>
                      <a:pt x="654" y="780"/>
                    </a:lnTo>
                    <a:lnTo>
                      <a:pt x="658" y="774"/>
                    </a:lnTo>
                    <a:lnTo>
                      <a:pt x="662" y="768"/>
                    </a:lnTo>
                    <a:lnTo>
                      <a:pt x="666" y="758"/>
                    </a:lnTo>
                    <a:lnTo>
                      <a:pt x="670" y="744"/>
                    </a:lnTo>
                    <a:lnTo>
                      <a:pt x="674" y="728"/>
                    </a:lnTo>
                    <a:lnTo>
                      <a:pt x="680" y="710"/>
                    </a:lnTo>
                    <a:lnTo>
                      <a:pt x="680" y="714"/>
                    </a:lnTo>
                    <a:lnTo>
                      <a:pt x="680" y="726"/>
                    </a:lnTo>
                    <a:lnTo>
                      <a:pt x="678" y="736"/>
                    </a:lnTo>
                    <a:lnTo>
                      <a:pt x="676" y="746"/>
                    </a:lnTo>
                    <a:lnTo>
                      <a:pt x="674" y="758"/>
                    </a:lnTo>
                    <a:lnTo>
                      <a:pt x="676" y="764"/>
                    </a:lnTo>
                    <a:lnTo>
                      <a:pt x="678" y="772"/>
                    </a:lnTo>
                    <a:lnTo>
                      <a:pt x="682" y="776"/>
                    </a:lnTo>
                    <a:lnTo>
                      <a:pt x="690" y="780"/>
                    </a:lnTo>
                    <a:lnTo>
                      <a:pt x="698" y="782"/>
                    </a:lnTo>
                    <a:lnTo>
                      <a:pt x="706" y="782"/>
                    </a:lnTo>
                    <a:lnTo>
                      <a:pt x="712" y="782"/>
                    </a:lnTo>
                    <a:lnTo>
                      <a:pt x="718" y="780"/>
                    </a:lnTo>
                    <a:lnTo>
                      <a:pt x="726" y="774"/>
                    </a:lnTo>
                    <a:lnTo>
                      <a:pt x="730" y="766"/>
                    </a:lnTo>
                    <a:lnTo>
                      <a:pt x="734" y="760"/>
                    </a:lnTo>
                    <a:lnTo>
                      <a:pt x="738" y="756"/>
                    </a:lnTo>
                    <a:lnTo>
                      <a:pt x="740" y="752"/>
                    </a:lnTo>
                    <a:lnTo>
                      <a:pt x="740" y="744"/>
                    </a:lnTo>
                    <a:lnTo>
                      <a:pt x="740" y="740"/>
                    </a:lnTo>
                    <a:lnTo>
                      <a:pt x="742" y="742"/>
                    </a:lnTo>
                    <a:lnTo>
                      <a:pt x="744" y="748"/>
                    </a:lnTo>
                    <a:lnTo>
                      <a:pt x="746" y="754"/>
                    </a:lnTo>
                    <a:lnTo>
                      <a:pt x="748" y="762"/>
                    </a:lnTo>
                    <a:lnTo>
                      <a:pt x="752" y="768"/>
                    </a:lnTo>
                    <a:lnTo>
                      <a:pt x="760" y="772"/>
                    </a:lnTo>
                    <a:lnTo>
                      <a:pt x="768" y="774"/>
                    </a:lnTo>
                    <a:lnTo>
                      <a:pt x="776" y="774"/>
                    </a:lnTo>
                    <a:lnTo>
                      <a:pt x="786" y="772"/>
                    </a:lnTo>
                    <a:lnTo>
                      <a:pt x="794" y="768"/>
                    </a:lnTo>
                    <a:lnTo>
                      <a:pt x="806" y="760"/>
                    </a:lnTo>
                    <a:lnTo>
                      <a:pt x="816" y="750"/>
                    </a:lnTo>
                    <a:lnTo>
                      <a:pt x="822" y="738"/>
                    </a:lnTo>
                    <a:lnTo>
                      <a:pt x="826" y="726"/>
                    </a:lnTo>
                    <a:lnTo>
                      <a:pt x="828" y="714"/>
                    </a:lnTo>
                    <a:lnTo>
                      <a:pt x="830" y="700"/>
                    </a:lnTo>
                    <a:lnTo>
                      <a:pt x="830" y="692"/>
                    </a:lnTo>
                    <a:lnTo>
                      <a:pt x="828" y="684"/>
                    </a:lnTo>
                    <a:lnTo>
                      <a:pt x="824" y="678"/>
                    </a:lnTo>
                    <a:lnTo>
                      <a:pt x="818" y="670"/>
                    </a:lnTo>
                    <a:close/>
                    <a:moveTo>
                      <a:pt x="408" y="1902"/>
                    </a:moveTo>
                    <a:lnTo>
                      <a:pt x="408" y="1902"/>
                    </a:lnTo>
                    <a:lnTo>
                      <a:pt x="414" y="1904"/>
                    </a:lnTo>
                    <a:lnTo>
                      <a:pt x="422" y="1902"/>
                    </a:lnTo>
                    <a:lnTo>
                      <a:pt x="434" y="1896"/>
                    </a:lnTo>
                    <a:lnTo>
                      <a:pt x="436" y="1902"/>
                    </a:lnTo>
                    <a:lnTo>
                      <a:pt x="438" y="1908"/>
                    </a:lnTo>
                    <a:lnTo>
                      <a:pt x="442" y="1914"/>
                    </a:lnTo>
                    <a:lnTo>
                      <a:pt x="448" y="1918"/>
                    </a:lnTo>
                    <a:lnTo>
                      <a:pt x="458" y="1920"/>
                    </a:lnTo>
                    <a:lnTo>
                      <a:pt x="464" y="1920"/>
                    </a:lnTo>
                    <a:lnTo>
                      <a:pt x="470" y="1918"/>
                    </a:lnTo>
                    <a:lnTo>
                      <a:pt x="474" y="1916"/>
                    </a:lnTo>
                    <a:lnTo>
                      <a:pt x="470" y="1922"/>
                    </a:lnTo>
                    <a:lnTo>
                      <a:pt x="464" y="1926"/>
                    </a:lnTo>
                    <a:lnTo>
                      <a:pt x="460" y="1928"/>
                    </a:lnTo>
                    <a:lnTo>
                      <a:pt x="456" y="1928"/>
                    </a:lnTo>
                    <a:lnTo>
                      <a:pt x="454" y="1924"/>
                    </a:lnTo>
                    <a:lnTo>
                      <a:pt x="448" y="1920"/>
                    </a:lnTo>
                    <a:lnTo>
                      <a:pt x="444" y="1918"/>
                    </a:lnTo>
                    <a:lnTo>
                      <a:pt x="434" y="1916"/>
                    </a:lnTo>
                    <a:lnTo>
                      <a:pt x="432" y="1914"/>
                    </a:lnTo>
                    <a:lnTo>
                      <a:pt x="424" y="1912"/>
                    </a:lnTo>
                    <a:lnTo>
                      <a:pt x="416" y="1912"/>
                    </a:lnTo>
                    <a:lnTo>
                      <a:pt x="408" y="1916"/>
                    </a:lnTo>
                    <a:lnTo>
                      <a:pt x="408" y="1912"/>
                    </a:lnTo>
                    <a:lnTo>
                      <a:pt x="406" y="1902"/>
                    </a:lnTo>
                    <a:lnTo>
                      <a:pt x="408" y="1902"/>
                    </a:lnTo>
                    <a:close/>
                    <a:moveTo>
                      <a:pt x="510" y="574"/>
                    </a:moveTo>
                    <a:lnTo>
                      <a:pt x="530" y="570"/>
                    </a:lnTo>
                    <a:lnTo>
                      <a:pt x="566" y="566"/>
                    </a:lnTo>
                    <a:lnTo>
                      <a:pt x="582" y="566"/>
                    </a:lnTo>
                    <a:lnTo>
                      <a:pt x="600" y="566"/>
                    </a:lnTo>
                    <a:lnTo>
                      <a:pt x="614" y="568"/>
                    </a:lnTo>
                    <a:lnTo>
                      <a:pt x="622" y="570"/>
                    </a:lnTo>
                    <a:lnTo>
                      <a:pt x="626" y="574"/>
                    </a:lnTo>
                    <a:lnTo>
                      <a:pt x="626" y="578"/>
                    </a:lnTo>
                    <a:lnTo>
                      <a:pt x="624" y="580"/>
                    </a:lnTo>
                    <a:lnTo>
                      <a:pt x="622" y="588"/>
                    </a:lnTo>
                    <a:lnTo>
                      <a:pt x="624" y="594"/>
                    </a:lnTo>
                    <a:lnTo>
                      <a:pt x="626" y="600"/>
                    </a:lnTo>
                    <a:lnTo>
                      <a:pt x="620" y="596"/>
                    </a:lnTo>
                    <a:lnTo>
                      <a:pt x="614" y="594"/>
                    </a:lnTo>
                    <a:lnTo>
                      <a:pt x="608" y="594"/>
                    </a:lnTo>
                    <a:lnTo>
                      <a:pt x="600" y="594"/>
                    </a:lnTo>
                    <a:lnTo>
                      <a:pt x="592" y="598"/>
                    </a:lnTo>
                    <a:lnTo>
                      <a:pt x="588" y="600"/>
                    </a:lnTo>
                    <a:lnTo>
                      <a:pt x="584" y="604"/>
                    </a:lnTo>
                    <a:lnTo>
                      <a:pt x="584" y="608"/>
                    </a:lnTo>
                    <a:lnTo>
                      <a:pt x="582" y="616"/>
                    </a:lnTo>
                    <a:lnTo>
                      <a:pt x="582" y="620"/>
                    </a:lnTo>
                    <a:lnTo>
                      <a:pt x="572" y="614"/>
                    </a:lnTo>
                    <a:lnTo>
                      <a:pt x="566" y="612"/>
                    </a:lnTo>
                    <a:lnTo>
                      <a:pt x="560" y="610"/>
                    </a:lnTo>
                    <a:lnTo>
                      <a:pt x="552" y="612"/>
                    </a:lnTo>
                    <a:lnTo>
                      <a:pt x="546" y="616"/>
                    </a:lnTo>
                    <a:lnTo>
                      <a:pt x="542" y="622"/>
                    </a:lnTo>
                    <a:lnTo>
                      <a:pt x="538" y="630"/>
                    </a:lnTo>
                    <a:lnTo>
                      <a:pt x="536" y="638"/>
                    </a:lnTo>
                    <a:lnTo>
                      <a:pt x="538" y="648"/>
                    </a:lnTo>
                    <a:lnTo>
                      <a:pt x="544" y="656"/>
                    </a:lnTo>
                    <a:lnTo>
                      <a:pt x="552" y="664"/>
                    </a:lnTo>
                    <a:lnTo>
                      <a:pt x="558" y="670"/>
                    </a:lnTo>
                    <a:lnTo>
                      <a:pt x="566" y="676"/>
                    </a:lnTo>
                    <a:lnTo>
                      <a:pt x="572" y="684"/>
                    </a:lnTo>
                    <a:lnTo>
                      <a:pt x="558" y="674"/>
                    </a:lnTo>
                    <a:lnTo>
                      <a:pt x="546" y="666"/>
                    </a:lnTo>
                    <a:lnTo>
                      <a:pt x="532" y="658"/>
                    </a:lnTo>
                    <a:lnTo>
                      <a:pt x="526" y="658"/>
                    </a:lnTo>
                    <a:lnTo>
                      <a:pt x="518" y="656"/>
                    </a:lnTo>
                    <a:lnTo>
                      <a:pt x="512" y="658"/>
                    </a:lnTo>
                    <a:lnTo>
                      <a:pt x="506" y="662"/>
                    </a:lnTo>
                    <a:lnTo>
                      <a:pt x="502" y="668"/>
                    </a:lnTo>
                    <a:lnTo>
                      <a:pt x="500" y="672"/>
                    </a:lnTo>
                    <a:lnTo>
                      <a:pt x="498" y="680"/>
                    </a:lnTo>
                    <a:lnTo>
                      <a:pt x="498" y="688"/>
                    </a:lnTo>
                    <a:lnTo>
                      <a:pt x="502" y="694"/>
                    </a:lnTo>
                    <a:lnTo>
                      <a:pt x="508" y="706"/>
                    </a:lnTo>
                    <a:lnTo>
                      <a:pt x="514" y="714"/>
                    </a:lnTo>
                    <a:lnTo>
                      <a:pt x="514" y="718"/>
                    </a:lnTo>
                    <a:lnTo>
                      <a:pt x="514" y="722"/>
                    </a:lnTo>
                    <a:lnTo>
                      <a:pt x="506" y="716"/>
                    </a:lnTo>
                    <a:lnTo>
                      <a:pt x="502" y="712"/>
                    </a:lnTo>
                    <a:lnTo>
                      <a:pt x="496" y="708"/>
                    </a:lnTo>
                    <a:lnTo>
                      <a:pt x="488" y="706"/>
                    </a:lnTo>
                    <a:lnTo>
                      <a:pt x="480" y="708"/>
                    </a:lnTo>
                    <a:lnTo>
                      <a:pt x="476" y="710"/>
                    </a:lnTo>
                    <a:lnTo>
                      <a:pt x="472" y="716"/>
                    </a:lnTo>
                    <a:lnTo>
                      <a:pt x="466" y="728"/>
                    </a:lnTo>
                    <a:lnTo>
                      <a:pt x="462" y="720"/>
                    </a:lnTo>
                    <a:lnTo>
                      <a:pt x="454" y="716"/>
                    </a:lnTo>
                    <a:lnTo>
                      <a:pt x="464" y="712"/>
                    </a:lnTo>
                    <a:lnTo>
                      <a:pt x="472" y="710"/>
                    </a:lnTo>
                    <a:lnTo>
                      <a:pt x="480" y="706"/>
                    </a:lnTo>
                    <a:lnTo>
                      <a:pt x="488" y="700"/>
                    </a:lnTo>
                    <a:lnTo>
                      <a:pt x="490" y="694"/>
                    </a:lnTo>
                    <a:lnTo>
                      <a:pt x="490" y="688"/>
                    </a:lnTo>
                    <a:lnTo>
                      <a:pt x="490" y="686"/>
                    </a:lnTo>
                    <a:lnTo>
                      <a:pt x="488" y="678"/>
                    </a:lnTo>
                    <a:lnTo>
                      <a:pt x="484" y="672"/>
                    </a:lnTo>
                    <a:lnTo>
                      <a:pt x="480" y="668"/>
                    </a:lnTo>
                    <a:lnTo>
                      <a:pt x="476" y="666"/>
                    </a:lnTo>
                    <a:lnTo>
                      <a:pt x="468" y="666"/>
                    </a:lnTo>
                    <a:lnTo>
                      <a:pt x="472" y="660"/>
                    </a:lnTo>
                    <a:lnTo>
                      <a:pt x="482" y="656"/>
                    </a:lnTo>
                    <a:lnTo>
                      <a:pt x="490" y="652"/>
                    </a:lnTo>
                    <a:lnTo>
                      <a:pt x="500" y="646"/>
                    </a:lnTo>
                    <a:lnTo>
                      <a:pt x="504" y="642"/>
                    </a:lnTo>
                    <a:lnTo>
                      <a:pt x="506" y="638"/>
                    </a:lnTo>
                    <a:lnTo>
                      <a:pt x="508" y="632"/>
                    </a:lnTo>
                    <a:lnTo>
                      <a:pt x="510" y="624"/>
                    </a:lnTo>
                    <a:lnTo>
                      <a:pt x="510" y="622"/>
                    </a:lnTo>
                    <a:lnTo>
                      <a:pt x="508" y="614"/>
                    </a:lnTo>
                    <a:lnTo>
                      <a:pt x="504" y="608"/>
                    </a:lnTo>
                    <a:lnTo>
                      <a:pt x="492" y="596"/>
                    </a:lnTo>
                    <a:lnTo>
                      <a:pt x="484" y="588"/>
                    </a:lnTo>
                    <a:lnTo>
                      <a:pt x="486" y="584"/>
                    </a:lnTo>
                    <a:lnTo>
                      <a:pt x="488" y="580"/>
                    </a:lnTo>
                    <a:lnTo>
                      <a:pt x="496" y="578"/>
                    </a:lnTo>
                    <a:lnTo>
                      <a:pt x="510" y="574"/>
                    </a:lnTo>
                    <a:close/>
                    <a:moveTo>
                      <a:pt x="436" y="962"/>
                    </a:moveTo>
                    <a:lnTo>
                      <a:pt x="436" y="962"/>
                    </a:lnTo>
                    <a:lnTo>
                      <a:pt x="434" y="954"/>
                    </a:lnTo>
                    <a:lnTo>
                      <a:pt x="436" y="950"/>
                    </a:lnTo>
                    <a:lnTo>
                      <a:pt x="438" y="946"/>
                    </a:lnTo>
                    <a:lnTo>
                      <a:pt x="442" y="946"/>
                    </a:lnTo>
                    <a:lnTo>
                      <a:pt x="446" y="948"/>
                    </a:lnTo>
                    <a:lnTo>
                      <a:pt x="446" y="952"/>
                    </a:lnTo>
                    <a:lnTo>
                      <a:pt x="446" y="958"/>
                    </a:lnTo>
                    <a:lnTo>
                      <a:pt x="440" y="962"/>
                    </a:lnTo>
                    <a:lnTo>
                      <a:pt x="438" y="964"/>
                    </a:lnTo>
                    <a:lnTo>
                      <a:pt x="436" y="962"/>
                    </a:lnTo>
                    <a:close/>
                    <a:moveTo>
                      <a:pt x="438" y="982"/>
                    </a:moveTo>
                    <a:lnTo>
                      <a:pt x="438" y="982"/>
                    </a:lnTo>
                    <a:lnTo>
                      <a:pt x="434" y="980"/>
                    </a:lnTo>
                    <a:lnTo>
                      <a:pt x="434" y="978"/>
                    </a:lnTo>
                    <a:lnTo>
                      <a:pt x="438" y="972"/>
                    </a:lnTo>
                    <a:lnTo>
                      <a:pt x="440" y="972"/>
                    </a:lnTo>
                    <a:lnTo>
                      <a:pt x="442" y="972"/>
                    </a:lnTo>
                    <a:lnTo>
                      <a:pt x="444" y="976"/>
                    </a:lnTo>
                    <a:lnTo>
                      <a:pt x="442" y="980"/>
                    </a:lnTo>
                    <a:lnTo>
                      <a:pt x="440" y="982"/>
                    </a:lnTo>
                    <a:lnTo>
                      <a:pt x="438" y="982"/>
                    </a:lnTo>
                    <a:close/>
                    <a:moveTo>
                      <a:pt x="436" y="928"/>
                    </a:moveTo>
                    <a:lnTo>
                      <a:pt x="436" y="928"/>
                    </a:lnTo>
                    <a:lnTo>
                      <a:pt x="432" y="926"/>
                    </a:lnTo>
                    <a:lnTo>
                      <a:pt x="430" y="924"/>
                    </a:lnTo>
                    <a:lnTo>
                      <a:pt x="430" y="914"/>
                    </a:lnTo>
                    <a:lnTo>
                      <a:pt x="426" y="904"/>
                    </a:lnTo>
                    <a:lnTo>
                      <a:pt x="426" y="900"/>
                    </a:lnTo>
                    <a:lnTo>
                      <a:pt x="426" y="898"/>
                    </a:lnTo>
                    <a:lnTo>
                      <a:pt x="428" y="890"/>
                    </a:lnTo>
                    <a:lnTo>
                      <a:pt x="430" y="888"/>
                    </a:lnTo>
                    <a:lnTo>
                      <a:pt x="440" y="894"/>
                    </a:lnTo>
                    <a:lnTo>
                      <a:pt x="446" y="896"/>
                    </a:lnTo>
                    <a:lnTo>
                      <a:pt x="452" y="898"/>
                    </a:lnTo>
                    <a:lnTo>
                      <a:pt x="458" y="898"/>
                    </a:lnTo>
                    <a:lnTo>
                      <a:pt x="466" y="894"/>
                    </a:lnTo>
                    <a:lnTo>
                      <a:pt x="472" y="892"/>
                    </a:lnTo>
                    <a:lnTo>
                      <a:pt x="478" y="892"/>
                    </a:lnTo>
                    <a:lnTo>
                      <a:pt x="482" y="894"/>
                    </a:lnTo>
                    <a:lnTo>
                      <a:pt x="484" y="898"/>
                    </a:lnTo>
                    <a:lnTo>
                      <a:pt x="484" y="902"/>
                    </a:lnTo>
                    <a:lnTo>
                      <a:pt x="480" y="906"/>
                    </a:lnTo>
                    <a:lnTo>
                      <a:pt x="464" y="914"/>
                    </a:lnTo>
                    <a:lnTo>
                      <a:pt x="450" y="926"/>
                    </a:lnTo>
                    <a:lnTo>
                      <a:pt x="442" y="928"/>
                    </a:lnTo>
                    <a:lnTo>
                      <a:pt x="440" y="928"/>
                    </a:lnTo>
                    <a:lnTo>
                      <a:pt x="436" y="928"/>
                    </a:lnTo>
                    <a:close/>
                    <a:moveTo>
                      <a:pt x="442" y="786"/>
                    </a:moveTo>
                    <a:lnTo>
                      <a:pt x="442" y="786"/>
                    </a:lnTo>
                    <a:lnTo>
                      <a:pt x="442" y="792"/>
                    </a:lnTo>
                    <a:lnTo>
                      <a:pt x="446" y="798"/>
                    </a:lnTo>
                    <a:lnTo>
                      <a:pt x="456" y="808"/>
                    </a:lnTo>
                    <a:lnTo>
                      <a:pt x="446" y="812"/>
                    </a:lnTo>
                    <a:lnTo>
                      <a:pt x="442" y="814"/>
                    </a:lnTo>
                    <a:lnTo>
                      <a:pt x="440" y="818"/>
                    </a:lnTo>
                    <a:lnTo>
                      <a:pt x="440" y="810"/>
                    </a:lnTo>
                    <a:lnTo>
                      <a:pt x="442" y="802"/>
                    </a:lnTo>
                    <a:lnTo>
                      <a:pt x="440" y="788"/>
                    </a:lnTo>
                    <a:lnTo>
                      <a:pt x="438" y="776"/>
                    </a:lnTo>
                    <a:lnTo>
                      <a:pt x="436" y="768"/>
                    </a:lnTo>
                    <a:lnTo>
                      <a:pt x="448" y="766"/>
                    </a:lnTo>
                    <a:lnTo>
                      <a:pt x="442" y="774"/>
                    </a:lnTo>
                    <a:lnTo>
                      <a:pt x="442" y="784"/>
                    </a:lnTo>
                    <a:lnTo>
                      <a:pt x="442" y="786"/>
                    </a:lnTo>
                    <a:close/>
                    <a:moveTo>
                      <a:pt x="438" y="834"/>
                    </a:moveTo>
                    <a:lnTo>
                      <a:pt x="438" y="834"/>
                    </a:lnTo>
                    <a:lnTo>
                      <a:pt x="440" y="840"/>
                    </a:lnTo>
                    <a:lnTo>
                      <a:pt x="442" y="846"/>
                    </a:lnTo>
                    <a:lnTo>
                      <a:pt x="442" y="852"/>
                    </a:lnTo>
                    <a:lnTo>
                      <a:pt x="440" y="858"/>
                    </a:lnTo>
                    <a:lnTo>
                      <a:pt x="438" y="862"/>
                    </a:lnTo>
                    <a:lnTo>
                      <a:pt x="436" y="866"/>
                    </a:lnTo>
                    <a:lnTo>
                      <a:pt x="434" y="866"/>
                    </a:lnTo>
                    <a:lnTo>
                      <a:pt x="434" y="862"/>
                    </a:lnTo>
                    <a:lnTo>
                      <a:pt x="438" y="834"/>
                    </a:lnTo>
                    <a:close/>
                    <a:moveTo>
                      <a:pt x="462" y="756"/>
                    </a:moveTo>
                    <a:lnTo>
                      <a:pt x="462" y="756"/>
                    </a:lnTo>
                    <a:lnTo>
                      <a:pt x="466" y="748"/>
                    </a:lnTo>
                    <a:lnTo>
                      <a:pt x="470" y="756"/>
                    </a:lnTo>
                    <a:lnTo>
                      <a:pt x="462" y="756"/>
                    </a:lnTo>
                    <a:close/>
                    <a:moveTo>
                      <a:pt x="374" y="618"/>
                    </a:moveTo>
                    <a:lnTo>
                      <a:pt x="374" y="618"/>
                    </a:lnTo>
                    <a:lnTo>
                      <a:pt x="404" y="604"/>
                    </a:lnTo>
                    <a:lnTo>
                      <a:pt x="436" y="592"/>
                    </a:lnTo>
                    <a:lnTo>
                      <a:pt x="440" y="592"/>
                    </a:lnTo>
                    <a:lnTo>
                      <a:pt x="446" y="594"/>
                    </a:lnTo>
                    <a:lnTo>
                      <a:pt x="458" y="602"/>
                    </a:lnTo>
                    <a:lnTo>
                      <a:pt x="474" y="616"/>
                    </a:lnTo>
                    <a:lnTo>
                      <a:pt x="482" y="624"/>
                    </a:lnTo>
                    <a:lnTo>
                      <a:pt x="482" y="628"/>
                    </a:lnTo>
                    <a:lnTo>
                      <a:pt x="472" y="632"/>
                    </a:lnTo>
                    <a:lnTo>
                      <a:pt x="462" y="636"/>
                    </a:lnTo>
                    <a:lnTo>
                      <a:pt x="454" y="642"/>
                    </a:lnTo>
                    <a:lnTo>
                      <a:pt x="446" y="650"/>
                    </a:lnTo>
                    <a:lnTo>
                      <a:pt x="442" y="656"/>
                    </a:lnTo>
                    <a:lnTo>
                      <a:pt x="440" y="662"/>
                    </a:lnTo>
                    <a:lnTo>
                      <a:pt x="438" y="672"/>
                    </a:lnTo>
                    <a:lnTo>
                      <a:pt x="440" y="678"/>
                    </a:lnTo>
                    <a:lnTo>
                      <a:pt x="442" y="686"/>
                    </a:lnTo>
                    <a:lnTo>
                      <a:pt x="448" y="690"/>
                    </a:lnTo>
                    <a:lnTo>
                      <a:pt x="440" y="694"/>
                    </a:lnTo>
                    <a:lnTo>
                      <a:pt x="434" y="698"/>
                    </a:lnTo>
                    <a:lnTo>
                      <a:pt x="430" y="706"/>
                    </a:lnTo>
                    <a:lnTo>
                      <a:pt x="426" y="716"/>
                    </a:lnTo>
                    <a:lnTo>
                      <a:pt x="426" y="718"/>
                    </a:lnTo>
                    <a:lnTo>
                      <a:pt x="428" y="726"/>
                    </a:lnTo>
                    <a:lnTo>
                      <a:pt x="430" y="732"/>
                    </a:lnTo>
                    <a:lnTo>
                      <a:pt x="434" y="736"/>
                    </a:lnTo>
                    <a:lnTo>
                      <a:pt x="440" y="740"/>
                    </a:lnTo>
                    <a:lnTo>
                      <a:pt x="430" y="742"/>
                    </a:lnTo>
                    <a:lnTo>
                      <a:pt x="420" y="746"/>
                    </a:lnTo>
                    <a:lnTo>
                      <a:pt x="414" y="748"/>
                    </a:lnTo>
                    <a:lnTo>
                      <a:pt x="410" y="754"/>
                    </a:lnTo>
                    <a:lnTo>
                      <a:pt x="408" y="766"/>
                    </a:lnTo>
                    <a:lnTo>
                      <a:pt x="408" y="768"/>
                    </a:lnTo>
                    <a:lnTo>
                      <a:pt x="400" y="762"/>
                    </a:lnTo>
                    <a:lnTo>
                      <a:pt x="392" y="760"/>
                    </a:lnTo>
                    <a:lnTo>
                      <a:pt x="384" y="758"/>
                    </a:lnTo>
                    <a:lnTo>
                      <a:pt x="382" y="754"/>
                    </a:lnTo>
                    <a:lnTo>
                      <a:pt x="384" y="752"/>
                    </a:lnTo>
                    <a:lnTo>
                      <a:pt x="386" y="748"/>
                    </a:lnTo>
                    <a:lnTo>
                      <a:pt x="396" y="742"/>
                    </a:lnTo>
                    <a:lnTo>
                      <a:pt x="402" y="736"/>
                    </a:lnTo>
                    <a:lnTo>
                      <a:pt x="410" y="730"/>
                    </a:lnTo>
                    <a:lnTo>
                      <a:pt x="416" y="722"/>
                    </a:lnTo>
                    <a:lnTo>
                      <a:pt x="418" y="716"/>
                    </a:lnTo>
                    <a:lnTo>
                      <a:pt x="418" y="710"/>
                    </a:lnTo>
                    <a:lnTo>
                      <a:pt x="418" y="706"/>
                    </a:lnTo>
                    <a:lnTo>
                      <a:pt x="416" y="698"/>
                    </a:lnTo>
                    <a:lnTo>
                      <a:pt x="414" y="694"/>
                    </a:lnTo>
                    <a:lnTo>
                      <a:pt x="410" y="688"/>
                    </a:lnTo>
                    <a:lnTo>
                      <a:pt x="402" y="684"/>
                    </a:lnTo>
                    <a:lnTo>
                      <a:pt x="396" y="684"/>
                    </a:lnTo>
                    <a:lnTo>
                      <a:pt x="388" y="684"/>
                    </a:lnTo>
                    <a:lnTo>
                      <a:pt x="398" y="678"/>
                    </a:lnTo>
                    <a:lnTo>
                      <a:pt x="404" y="670"/>
                    </a:lnTo>
                    <a:lnTo>
                      <a:pt x="410" y="660"/>
                    </a:lnTo>
                    <a:lnTo>
                      <a:pt x="412" y="650"/>
                    </a:lnTo>
                    <a:lnTo>
                      <a:pt x="410" y="638"/>
                    </a:lnTo>
                    <a:lnTo>
                      <a:pt x="408" y="632"/>
                    </a:lnTo>
                    <a:lnTo>
                      <a:pt x="404" y="626"/>
                    </a:lnTo>
                    <a:lnTo>
                      <a:pt x="396" y="622"/>
                    </a:lnTo>
                    <a:lnTo>
                      <a:pt x="384" y="620"/>
                    </a:lnTo>
                    <a:lnTo>
                      <a:pt x="374" y="622"/>
                    </a:lnTo>
                    <a:lnTo>
                      <a:pt x="372" y="622"/>
                    </a:lnTo>
                    <a:lnTo>
                      <a:pt x="370" y="620"/>
                    </a:lnTo>
                    <a:lnTo>
                      <a:pt x="374" y="618"/>
                    </a:lnTo>
                    <a:close/>
                    <a:moveTo>
                      <a:pt x="352" y="894"/>
                    </a:moveTo>
                    <a:lnTo>
                      <a:pt x="352" y="894"/>
                    </a:lnTo>
                    <a:lnTo>
                      <a:pt x="358" y="896"/>
                    </a:lnTo>
                    <a:lnTo>
                      <a:pt x="368" y="898"/>
                    </a:lnTo>
                    <a:lnTo>
                      <a:pt x="378" y="896"/>
                    </a:lnTo>
                    <a:lnTo>
                      <a:pt x="384" y="894"/>
                    </a:lnTo>
                    <a:lnTo>
                      <a:pt x="388" y="892"/>
                    </a:lnTo>
                    <a:lnTo>
                      <a:pt x="394" y="886"/>
                    </a:lnTo>
                    <a:lnTo>
                      <a:pt x="398" y="878"/>
                    </a:lnTo>
                    <a:lnTo>
                      <a:pt x="400" y="872"/>
                    </a:lnTo>
                    <a:lnTo>
                      <a:pt x="402" y="864"/>
                    </a:lnTo>
                    <a:lnTo>
                      <a:pt x="406" y="862"/>
                    </a:lnTo>
                    <a:lnTo>
                      <a:pt x="400" y="900"/>
                    </a:lnTo>
                    <a:lnTo>
                      <a:pt x="398" y="906"/>
                    </a:lnTo>
                    <a:lnTo>
                      <a:pt x="394" y="914"/>
                    </a:lnTo>
                    <a:lnTo>
                      <a:pt x="392" y="918"/>
                    </a:lnTo>
                    <a:lnTo>
                      <a:pt x="388" y="920"/>
                    </a:lnTo>
                    <a:lnTo>
                      <a:pt x="384" y="920"/>
                    </a:lnTo>
                    <a:lnTo>
                      <a:pt x="380" y="918"/>
                    </a:lnTo>
                    <a:lnTo>
                      <a:pt x="366" y="908"/>
                    </a:lnTo>
                    <a:lnTo>
                      <a:pt x="358" y="902"/>
                    </a:lnTo>
                    <a:lnTo>
                      <a:pt x="352" y="896"/>
                    </a:lnTo>
                    <a:lnTo>
                      <a:pt x="352" y="894"/>
                    </a:lnTo>
                    <a:close/>
                    <a:moveTo>
                      <a:pt x="346" y="868"/>
                    </a:moveTo>
                    <a:lnTo>
                      <a:pt x="346" y="868"/>
                    </a:lnTo>
                    <a:lnTo>
                      <a:pt x="350" y="866"/>
                    </a:lnTo>
                    <a:lnTo>
                      <a:pt x="356" y="856"/>
                    </a:lnTo>
                    <a:lnTo>
                      <a:pt x="360" y="854"/>
                    </a:lnTo>
                    <a:lnTo>
                      <a:pt x="364" y="852"/>
                    </a:lnTo>
                    <a:lnTo>
                      <a:pt x="374" y="856"/>
                    </a:lnTo>
                    <a:lnTo>
                      <a:pt x="376" y="858"/>
                    </a:lnTo>
                    <a:lnTo>
                      <a:pt x="376" y="860"/>
                    </a:lnTo>
                    <a:lnTo>
                      <a:pt x="374" y="868"/>
                    </a:lnTo>
                    <a:lnTo>
                      <a:pt x="372" y="872"/>
                    </a:lnTo>
                    <a:lnTo>
                      <a:pt x="364" y="870"/>
                    </a:lnTo>
                    <a:lnTo>
                      <a:pt x="356" y="868"/>
                    </a:lnTo>
                    <a:lnTo>
                      <a:pt x="346" y="868"/>
                    </a:lnTo>
                    <a:close/>
                    <a:moveTo>
                      <a:pt x="404" y="942"/>
                    </a:moveTo>
                    <a:lnTo>
                      <a:pt x="404" y="942"/>
                    </a:lnTo>
                    <a:lnTo>
                      <a:pt x="408" y="940"/>
                    </a:lnTo>
                    <a:lnTo>
                      <a:pt x="410" y="942"/>
                    </a:lnTo>
                    <a:lnTo>
                      <a:pt x="412" y="952"/>
                    </a:lnTo>
                    <a:lnTo>
                      <a:pt x="414" y="966"/>
                    </a:lnTo>
                    <a:lnTo>
                      <a:pt x="414" y="974"/>
                    </a:lnTo>
                    <a:lnTo>
                      <a:pt x="416" y="980"/>
                    </a:lnTo>
                    <a:lnTo>
                      <a:pt x="420" y="986"/>
                    </a:lnTo>
                    <a:lnTo>
                      <a:pt x="420" y="992"/>
                    </a:lnTo>
                    <a:lnTo>
                      <a:pt x="420" y="998"/>
                    </a:lnTo>
                    <a:lnTo>
                      <a:pt x="416" y="1002"/>
                    </a:lnTo>
                    <a:lnTo>
                      <a:pt x="412" y="1004"/>
                    </a:lnTo>
                    <a:lnTo>
                      <a:pt x="410" y="1004"/>
                    </a:lnTo>
                    <a:lnTo>
                      <a:pt x="408" y="1000"/>
                    </a:lnTo>
                    <a:lnTo>
                      <a:pt x="402" y="984"/>
                    </a:lnTo>
                    <a:lnTo>
                      <a:pt x="398" y="980"/>
                    </a:lnTo>
                    <a:lnTo>
                      <a:pt x="394" y="976"/>
                    </a:lnTo>
                    <a:lnTo>
                      <a:pt x="390" y="972"/>
                    </a:lnTo>
                    <a:lnTo>
                      <a:pt x="390" y="966"/>
                    </a:lnTo>
                    <a:lnTo>
                      <a:pt x="392" y="958"/>
                    </a:lnTo>
                    <a:lnTo>
                      <a:pt x="396" y="952"/>
                    </a:lnTo>
                    <a:lnTo>
                      <a:pt x="404" y="942"/>
                    </a:lnTo>
                    <a:close/>
                    <a:moveTo>
                      <a:pt x="406" y="808"/>
                    </a:moveTo>
                    <a:lnTo>
                      <a:pt x="406" y="808"/>
                    </a:lnTo>
                    <a:lnTo>
                      <a:pt x="410" y="804"/>
                    </a:lnTo>
                    <a:lnTo>
                      <a:pt x="414" y="800"/>
                    </a:lnTo>
                    <a:lnTo>
                      <a:pt x="414" y="802"/>
                    </a:lnTo>
                    <a:lnTo>
                      <a:pt x="414" y="808"/>
                    </a:lnTo>
                    <a:lnTo>
                      <a:pt x="414" y="816"/>
                    </a:lnTo>
                    <a:lnTo>
                      <a:pt x="406" y="808"/>
                    </a:lnTo>
                    <a:close/>
                    <a:moveTo>
                      <a:pt x="284" y="680"/>
                    </a:moveTo>
                    <a:lnTo>
                      <a:pt x="284" y="680"/>
                    </a:lnTo>
                    <a:lnTo>
                      <a:pt x="310" y="658"/>
                    </a:lnTo>
                    <a:lnTo>
                      <a:pt x="314" y="656"/>
                    </a:lnTo>
                    <a:lnTo>
                      <a:pt x="318" y="656"/>
                    </a:lnTo>
                    <a:lnTo>
                      <a:pt x="324" y="660"/>
                    </a:lnTo>
                    <a:lnTo>
                      <a:pt x="330" y="664"/>
                    </a:lnTo>
                    <a:lnTo>
                      <a:pt x="334" y="666"/>
                    </a:lnTo>
                    <a:lnTo>
                      <a:pt x="340" y="666"/>
                    </a:lnTo>
                    <a:lnTo>
                      <a:pt x="344" y="664"/>
                    </a:lnTo>
                    <a:lnTo>
                      <a:pt x="356" y="660"/>
                    </a:lnTo>
                    <a:lnTo>
                      <a:pt x="366" y="656"/>
                    </a:lnTo>
                    <a:lnTo>
                      <a:pt x="376" y="650"/>
                    </a:lnTo>
                    <a:lnTo>
                      <a:pt x="386" y="646"/>
                    </a:lnTo>
                    <a:lnTo>
                      <a:pt x="386" y="648"/>
                    </a:lnTo>
                    <a:lnTo>
                      <a:pt x="386" y="650"/>
                    </a:lnTo>
                    <a:lnTo>
                      <a:pt x="384" y="652"/>
                    </a:lnTo>
                    <a:lnTo>
                      <a:pt x="382" y="656"/>
                    </a:lnTo>
                    <a:lnTo>
                      <a:pt x="368" y="666"/>
                    </a:lnTo>
                    <a:lnTo>
                      <a:pt x="358" y="672"/>
                    </a:lnTo>
                    <a:lnTo>
                      <a:pt x="350" y="680"/>
                    </a:lnTo>
                    <a:lnTo>
                      <a:pt x="342" y="690"/>
                    </a:lnTo>
                    <a:lnTo>
                      <a:pt x="340" y="696"/>
                    </a:lnTo>
                    <a:lnTo>
                      <a:pt x="340" y="702"/>
                    </a:lnTo>
                    <a:lnTo>
                      <a:pt x="340" y="706"/>
                    </a:lnTo>
                    <a:lnTo>
                      <a:pt x="342" y="712"/>
                    </a:lnTo>
                    <a:lnTo>
                      <a:pt x="344" y="718"/>
                    </a:lnTo>
                    <a:lnTo>
                      <a:pt x="352" y="722"/>
                    </a:lnTo>
                    <a:lnTo>
                      <a:pt x="360" y="724"/>
                    </a:lnTo>
                    <a:lnTo>
                      <a:pt x="366" y="724"/>
                    </a:lnTo>
                    <a:lnTo>
                      <a:pt x="374" y="720"/>
                    </a:lnTo>
                    <a:lnTo>
                      <a:pt x="382" y="716"/>
                    </a:lnTo>
                    <a:lnTo>
                      <a:pt x="392" y="712"/>
                    </a:lnTo>
                    <a:lnTo>
                      <a:pt x="388" y="714"/>
                    </a:lnTo>
                    <a:lnTo>
                      <a:pt x="380" y="720"/>
                    </a:lnTo>
                    <a:lnTo>
                      <a:pt x="372" y="726"/>
                    </a:lnTo>
                    <a:lnTo>
                      <a:pt x="364" y="732"/>
                    </a:lnTo>
                    <a:lnTo>
                      <a:pt x="358" y="742"/>
                    </a:lnTo>
                    <a:lnTo>
                      <a:pt x="356" y="748"/>
                    </a:lnTo>
                    <a:lnTo>
                      <a:pt x="356" y="754"/>
                    </a:lnTo>
                    <a:lnTo>
                      <a:pt x="358" y="762"/>
                    </a:lnTo>
                    <a:lnTo>
                      <a:pt x="360" y="770"/>
                    </a:lnTo>
                    <a:lnTo>
                      <a:pt x="362" y="774"/>
                    </a:lnTo>
                    <a:lnTo>
                      <a:pt x="366" y="778"/>
                    </a:lnTo>
                    <a:lnTo>
                      <a:pt x="376" y="782"/>
                    </a:lnTo>
                    <a:lnTo>
                      <a:pt x="384" y="786"/>
                    </a:lnTo>
                    <a:lnTo>
                      <a:pt x="390" y="788"/>
                    </a:lnTo>
                    <a:lnTo>
                      <a:pt x="386" y="790"/>
                    </a:lnTo>
                    <a:lnTo>
                      <a:pt x="380" y="794"/>
                    </a:lnTo>
                    <a:lnTo>
                      <a:pt x="376" y="798"/>
                    </a:lnTo>
                    <a:lnTo>
                      <a:pt x="374" y="802"/>
                    </a:lnTo>
                    <a:lnTo>
                      <a:pt x="374" y="806"/>
                    </a:lnTo>
                    <a:lnTo>
                      <a:pt x="376" y="812"/>
                    </a:lnTo>
                    <a:lnTo>
                      <a:pt x="380" y="818"/>
                    </a:lnTo>
                    <a:lnTo>
                      <a:pt x="386" y="826"/>
                    </a:lnTo>
                    <a:lnTo>
                      <a:pt x="394" y="838"/>
                    </a:lnTo>
                    <a:lnTo>
                      <a:pt x="388" y="834"/>
                    </a:lnTo>
                    <a:lnTo>
                      <a:pt x="382" y="832"/>
                    </a:lnTo>
                    <a:lnTo>
                      <a:pt x="370" y="826"/>
                    </a:lnTo>
                    <a:lnTo>
                      <a:pt x="360" y="826"/>
                    </a:lnTo>
                    <a:lnTo>
                      <a:pt x="350" y="828"/>
                    </a:lnTo>
                    <a:lnTo>
                      <a:pt x="358" y="818"/>
                    </a:lnTo>
                    <a:lnTo>
                      <a:pt x="360" y="812"/>
                    </a:lnTo>
                    <a:lnTo>
                      <a:pt x="362" y="806"/>
                    </a:lnTo>
                    <a:lnTo>
                      <a:pt x="360" y="798"/>
                    </a:lnTo>
                    <a:lnTo>
                      <a:pt x="358" y="792"/>
                    </a:lnTo>
                    <a:lnTo>
                      <a:pt x="354" y="788"/>
                    </a:lnTo>
                    <a:lnTo>
                      <a:pt x="350" y="786"/>
                    </a:lnTo>
                    <a:lnTo>
                      <a:pt x="342" y="782"/>
                    </a:lnTo>
                    <a:lnTo>
                      <a:pt x="334" y="784"/>
                    </a:lnTo>
                    <a:lnTo>
                      <a:pt x="326" y="786"/>
                    </a:lnTo>
                    <a:lnTo>
                      <a:pt x="336" y="778"/>
                    </a:lnTo>
                    <a:lnTo>
                      <a:pt x="346" y="768"/>
                    </a:lnTo>
                    <a:lnTo>
                      <a:pt x="354" y="756"/>
                    </a:lnTo>
                    <a:lnTo>
                      <a:pt x="356" y="752"/>
                    </a:lnTo>
                    <a:lnTo>
                      <a:pt x="356" y="744"/>
                    </a:lnTo>
                    <a:lnTo>
                      <a:pt x="354" y="736"/>
                    </a:lnTo>
                    <a:lnTo>
                      <a:pt x="350" y="728"/>
                    </a:lnTo>
                    <a:lnTo>
                      <a:pt x="346" y="722"/>
                    </a:lnTo>
                    <a:lnTo>
                      <a:pt x="342" y="720"/>
                    </a:lnTo>
                    <a:lnTo>
                      <a:pt x="332" y="716"/>
                    </a:lnTo>
                    <a:lnTo>
                      <a:pt x="322" y="718"/>
                    </a:lnTo>
                    <a:lnTo>
                      <a:pt x="310" y="722"/>
                    </a:lnTo>
                    <a:lnTo>
                      <a:pt x="300" y="730"/>
                    </a:lnTo>
                    <a:lnTo>
                      <a:pt x="288" y="740"/>
                    </a:lnTo>
                    <a:lnTo>
                      <a:pt x="296" y="732"/>
                    </a:lnTo>
                    <a:lnTo>
                      <a:pt x="302" y="724"/>
                    </a:lnTo>
                    <a:lnTo>
                      <a:pt x="304" y="718"/>
                    </a:lnTo>
                    <a:lnTo>
                      <a:pt x="304" y="714"/>
                    </a:lnTo>
                    <a:lnTo>
                      <a:pt x="304" y="706"/>
                    </a:lnTo>
                    <a:lnTo>
                      <a:pt x="300" y="700"/>
                    </a:lnTo>
                    <a:lnTo>
                      <a:pt x="292" y="692"/>
                    </a:lnTo>
                    <a:lnTo>
                      <a:pt x="286" y="688"/>
                    </a:lnTo>
                    <a:lnTo>
                      <a:pt x="284" y="686"/>
                    </a:lnTo>
                    <a:lnTo>
                      <a:pt x="282" y="684"/>
                    </a:lnTo>
                    <a:lnTo>
                      <a:pt x="282" y="682"/>
                    </a:lnTo>
                    <a:lnTo>
                      <a:pt x="284" y="680"/>
                    </a:lnTo>
                    <a:close/>
                    <a:moveTo>
                      <a:pt x="286" y="1082"/>
                    </a:moveTo>
                    <a:lnTo>
                      <a:pt x="286" y="1082"/>
                    </a:lnTo>
                    <a:lnTo>
                      <a:pt x="288" y="1074"/>
                    </a:lnTo>
                    <a:lnTo>
                      <a:pt x="290" y="1068"/>
                    </a:lnTo>
                    <a:lnTo>
                      <a:pt x="294" y="1064"/>
                    </a:lnTo>
                    <a:lnTo>
                      <a:pt x="298" y="1058"/>
                    </a:lnTo>
                    <a:lnTo>
                      <a:pt x="300" y="1058"/>
                    </a:lnTo>
                    <a:lnTo>
                      <a:pt x="302" y="1058"/>
                    </a:lnTo>
                    <a:lnTo>
                      <a:pt x="306" y="1062"/>
                    </a:lnTo>
                    <a:lnTo>
                      <a:pt x="308" y="1068"/>
                    </a:lnTo>
                    <a:lnTo>
                      <a:pt x="308" y="1074"/>
                    </a:lnTo>
                    <a:lnTo>
                      <a:pt x="306" y="1082"/>
                    </a:lnTo>
                    <a:lnTo>
                      <a:pt x="302" y="1092"/>
                    </a:lnTo>
                    <a:lnTo>
                      <a:pt x="302" y="1098"/>
                    </a:lnTo>
                    <a:lnTo>
                      <a:pt x="300" y="1102"/>
                    </a:lnTo>
                    <a:lnTo>
                      <a:pt x="298" y="1104"/>
                    </a:lnTo>
                    <a:lnTo>
                      <a:pt x="294" y="1104"/>
                    </a:lnTo>
                    <a:lnTo>
                      <a:pt x="292" y="1102"/>
                    </a:lnTo>
                    <a:lnTo>
                      <a:pt x="288" y="1096"/>
                    </a:lnTo>
                    <a:lnTo>
                      <a:pt x="286" y="1082"/>
                    </a:lnTo>
                    <a:close/>
                    <a:moveTo>
                      <a:pt x="300" y="1134"/>
                    </a:moveTo>
                    <a:lnTo>
                      <a:pt x="300" y="1134"/>
                    </a:lnTo>
                    <a:lnTo>
                      <a:pt x="300" y="1132"/>
                    </a:lnTo>
                    <a:lnTo>
                      <a:pt x="302" y="1128"/>
                    </a:lnTo>
                    <a:lnTo>
                      <a:pt x="306" y="1126"/>
                    </a:lnTo>
                    <a:lnTo>
                      <a:pt x="310" y="1126"/>
                    </a:lnTo>
                    <a:lnTo>
                      <a:pt x="310" y="1130"/>
                    </a:lnTo>
                    <a:lnTo>
                      <a:pt x="308" y="1132"/>
                    </a:lnTo>
                    <a:lnTo>
                      <a:pt x="306" y="1134"/>
                    </a:lnTo>
                    <a:lnTo>
                      <a:pt x="300" y="1134"/>
                    </a:lnTo>
                    <a:close/>
                    <a:moveTo>
                      <a:pt x="314" y="1012"/>
                    </a:moveTo>
                    <a:lnTo>
                      <a:pt x="314" y="1012"/>
                    </a:lnTo>
                    <a:lnTo>
                      <a:pt x="310" y="1018"/>
                    </a:lnTo>
                    <a:lnTo>
                      <a:pt x="306" y="1024"/>
                    </a:lnTo>
                    <a:lnTo>
                      <a:pt x="300" y="1028"/>
                    </a:lnTo>
                    <a:lnTo>
                      <a:pt x="296" y="1028"/>
                    </a:lnTo>
                    <a:lnTo>
                      <a:pt x="294" y="1026"/>
                    </a:lnTo>
                    <a:lnTo>
                      <a:pt x="290" y="1022"/>
                    </a:lnTo>
                    <a:lnTo>
                      <a:pt x="286" y="1016"/>
                    </a:lnTo>
                    <a:lnTo>
                      <a:pt x="280" y="1014"/>
                    </a:lnTo>
                    <a:lnTo>
                      <a:pt x="276" y="1012"/>
                    </a:lnTo>
                    <a:lnTo>
                      <a:pt x="266" y="1010"/>
                    </a:lnTo>
                    <a:lnTo>
                      <a:pt x="258" y="1014"/>
                    </a:lnTo>
                    <a:lnTo>
                      <a:pt x="250" y="1020"/>
                    </a:lnTo>
                    <a:lnTo>
                      <a:pt x="242" y="1028"/>
                    </a:lnTo>
                    <a:lnTo>
                      <a:pt x="234" y="1036"/>
                    </a:lnTo>
                    <a:lnTo>
                      <a:pt x="234" y="1038"/>
                    </a:lnTo>
                    <a:lnTo>
                      <a:pt x="236" y="1034"/>
                    </a:lnTo>
                    <a:lnTo>
                      <a:pt x="244" y="1018"/>
                    </a:lnTo>
                    <a:lnTo>
                      <a:pt x="248" y="1008"/>
                    </a:lnTo>
                    <a:lnTo>
                      <a:pt x="250" y="998"/>
                    </a:lnTo>
                    <a:lnTo>
                      <a:pt x="248" y="992"/>
                    </a:lnTo>
                    <a:lnTo>
                      <a:pt x="246" y="986"/>
                    </a:lnTo>
                    <a:lnTo>
                      <a:pt x="242" y="982"/>
                    </a:lnTo>
                    <a:lnTo>
                      <a:pt x="236" y="976"/>
                    </a:lnTo>
                    <a:lnTo>
                      <a:pt x="230" y="974"/>
                    </a:lnTo>
                    <a:lnTo>
                      <a:pt x="224" y="972"/>
                    </a:lnTo>
                    <a:lnTo>
                      <a:pt x="214" y="974"/>
                    </a:lnTo>
                    <a:lnTo>
                      <a:pt x="210" y="976"/>
                    </a:lnTo>
                    <a:lnTo>
                      <a:pt x="204" y="978"/>
                    </a:lnTo>
                    <a:lnTo>
                      <a:pt x="196" y="988"/>
                    </a:lnTo>
                    <a:lnTo>
                      <a:pt x="190" y="1000"/>
                    </a:lnTo>
                    <a:lnTo>
                      <a:pt x="184" y="1012"/>
                    </a:lnTo>
                    <a:lnTo>
                      <a:pt x="184" y="1014"/>
                    </a:lnTo>
                    <a:lnTo>
                      <a:pt x="186" y="1006"/>
                    </a:lnTo>
                    <a:lnTo>
                      <a:pt x="190" y="994"/>
                    </a:lnTo>
                    <a:lnTo>
                      <a:pt x="192" y="980"/>
                    </a:lnTo>
                    <a:lnTo>
                      <a:pt x="190" y="972"/>
                    </a:lnTo>
                    <a:lnTo>
                      <a:pt x="188" y="966"/>
                    </a:lnTo>
                    <a:lnTo>
                      <a:pt x="184" y="960"/>
                    </a:lnTo>
                    <a:lnTo>
                      <a:pt x="178" y="954"/>
                    </a:lnTo>
                    <a:lnTo>
                      <a:pt x="172" y="952"/>
                    </a:lnTo>
                    <a:lnTo>
                      <a:pt x="166" y="952"/>
                    </a:lnTo>
                    <a:lnTo>
                      <a:pt x="158" y="952"/>
                    </a:lnTo>
                    <a:lnTo>
                      <a:pt x="150" y="956"/>
                    </a:lnTo>
                    <a:lnTo>
                      <a:pt x="146" y="962"/>
                    </a:lnTo>
                    <a:lnTo>
                      <a:pt x="154" y="926"/>
                    </a:lnTo>
                    <a:lnTo>
                      <a:pt x="164" y="894"/>
                    </a:lnTo>
                    <a:lnTo>
                      <a:pt x="168" y="884"/>
                    </a:lnTo>
                    <a:lnTo>
                      <a:pt x="172" y="878"/>
                    </a:lnTo>
                    <a:lnTo>
                      <a:pt x="176" y="878"/>
                    </a:lnTo>
                    <a:lnTo>
                      <a:pt x="180" y="878"/>
                    </a:lnTo>
                    <a:lnTo>
                      <a:pt x="186" y="876"/>
                    </a:lnTo>
                    <a:lnTo>
                      <a:pt x="190" y="872"/>
                    </a:lnTo>
                    <a:lnTo>
                      <a:pt x="184" y="888"/>
                    </a:lnTo>
                    <a:lnTo>
                      <a:pt x="184" y="896"/>
                    </a:lnTo>
                    <a:lnTo>
                      <a:pt x="182" y="904"/>
                    </a:lnTo>
                    <a:lnTo>
                      <a:pt x="184" y="916"/>
                    </a:lnTo>
                    <a:lnTo>
                      <a:pt x="186" y="920"/>
                    </a:lnTo>
                    <a:lnTo>
                      <a:pt x="190" y="926"/>
                    </a:lnTo>
                    <a:lnTo>
                      <a:pt x="196" y="932"/>
                    </a:lnTo>
                    <a:lnTo>
                      <a:pt x="202" y="934"/>
                    </a:lnTo>
                    <a:lnTo>
                      <a:pt x="208" y="936"/>
                    </a:lnTo>
                    <a:lnTo>
                      <a:pt x="212" y="936"/>
                    </a:lnTo>
                    <a:lnTo>
                      <a:pt x="218" y="934"/>
                    </a:lnTo>
                    <a:lnTo>
                      <a:pt x="224" y="930"/>
                    </a:lnTo>
                    <a:lnTo>
                      <a:pt x="220" y="940"/>
                    </a:lnTo>
                    <a:lnTo>
                      <a:pt x="220" y="950"/>
                    </a:lnTo>
                    <a:lnTo>
                      <a:pt x="220" y="956"/>
                    </a:lnTo>
                    <a:lnTo>
                      <a:pt x="222" y="962"/>
                    </a:lnTo>
                    <a:lnTo>
                      <a:pt x="226" y="968"/>
                    </a:lnTo>
                    <a:lnTo>
                      <a:pt x="232" y="974"/>
                    </a:lnTo>
                    <a:lnTo>
                      <a:pt x="240" y="978"/>
                    </a:lnTo>
                    <a:lnTo>
                      <a:pt x="246" y="978"/>
                    </a:lnTo>
                    <a:lnTo>
                      <a:pt x="250" y="978"/>
                    </a:lnTo>
                    <a:lnTo>
                      <a:pt x="256" y="976"/>
                    </a:lnTo>
                    <a:lnTo>
                      <a:pt x="260" y="972"/>
                    </a:lnTo>
                    <a:lnTo>
                      <a:pt x="266" y="964"/>
                    </a:lnTo>
                    <a:lnTo>
                      <a:pt x="272" y="952"/>
                    </a:lnTo>
                    <a:lnTo>
                      <a:pt x="278" y="938"/>
                    </a:lnTo>
                    <a:lnTo>
                      <a:pt x="282" y="934"/>
                    </a:lnTo>
                    <a:lnTo>
                      <a:pt x="286" y="934"/>
                    </a:lnTo>
                    <a:lnTo>
                      <a:pt x="286" y="936"/>
                    </a:lnTo>
                    <a:lnTo>
                      <a:pt x="284" y="944"/>
                    </a:lnTo>
                    <a:lnTo>
                      <a:pt x="276" y="958"/>
                    </a:lnTo>
                    <a:lnTo>
                      <a:pt x="274" y="966"/>
                    </a:lnTo>
                    <a:lnTo>
                      <a:pt x="272" y="974"/>
                    </a:lnTo>
                    <a:lnTo>
                      <a:pt x="272" y="978"/>
                    </a:lnTo>
                    <a:lnTo>
                      <a:pt x="274" y="984"/>
                    </a:lnTo>
                    <a:lnTo>
                      <a:pt x="278" y="988"/>
                    </a:lnTo>
                    <a:lnTo>
                      <a:pt x="282" y="992"/>
                    </a:lnTo>
                    <a:lnTo>
                      <a:pt x="288" y="994"/>
                    </a:lnTo>
                    <a:lnTo>
                      <a:pt x="292" y="996"/>
                    </a:lnTo>
                    <a:lnTo>
                      <a:pt x="302" y="996"/>
                    </a:lnTo>
                    <a:lnTo>
                      <a:pt x="304" y="994"/>
                    </a:lnTo>
                    <a:lnTo>
                      <a:pt x="308" y="996"/>
                    </a:lnTo>
                    <a:lnTo>
                      <a:pt x="312" y="1000"/>
                    </a:lnTo>
                    <a:lnTo>
                      <a:pt x="314" y="1006"/>
                    </a:lnTo>
                    <a:lnTo>
                      <a:pt x="314" y="1012"/>
                    </a:lnTo>
                    <a:close/>
                    <a:moveTo>
                      <a:pt x="310" y="954"/>
                    </a:moveTo>
                    <a:lnTo>
                      <a:pt x="310" y="954"/>
                    </a:lnTo>
                    <a:lnTo>
                      <a:pt x="318" y="936"/>
                    </a:lnTo>
                    <a:lnTo>
                      <a:pt x="320" y="926"/>
                    </a:lnTo>
                    <a:lnTo>
                      <a:pt x="322" y="918"/>
                    </a:lnTo>
                    <a:lnTo>
                      <a:pt x="320" y="910"/>
                    </a:lnTo>
                    <a:lnTo>
                      <a:pt x="318" y="904"/>
                    </a:lnTo>
                    <a:lnTo>
                      <a:pt x="314" y="896"/>
                    </a:lnTo>
                    <a:lnTo>
                      <a:pt x="308" y="890"/>
                    </a:lnTo>
                    <a:lnTo>
                      <a:pt x="302" y="886"/>
                    </a:lnTo>
                    <a:lnTo>
                      <a:pt x="296" y="884"/>
                    </a:lnTo>
                    <a:lnTo>
                      <a:pt x="290" y="884"/>
                    </a:lnTo>
                    <a:lnTo>
                      <a:pt x="286" y="884"/>
                    </a:lnTo>
                    <a:lnTo>
                      <a:pt x="278" y="888"/>
                    </a:lnTo>
                    <a:lnTo>
                      <a:pt x="272" y="892"/>
                    </a:lnTo>
                    <a:lnTo>
                      <a:pt x="268" y="900"/>
                    </a:lnTo>
                    <a:lnTo>
                      <a:pt x="264" y="906"/>
                    </a:lnTo>
                    <a:lnTo>
                      <a:pt x="266" y="896"/>
                    </a:lnTo>
                    <a:lnTo>
                      <a:pt x="264" y="890"/>
                    </a:lnTo>
                    <a:lnTo>
                      <a:pt x="262" y="884"/>
                    </a:lnTo>
                    <a:lnTo>
                      <a:pt x="260" y="880"/>
                    </a:lnTo>
                    <a:lnTo>
                      <a:pt x="254" y="876"/>
                    </a:lnTo>
                    <a:lnTo>
                      <a:pt x="250" y="874"/>
                    </a:lnTo>
                    <a:lnTo>
                      <a:pt x="246" y="872"/>
                    </a:lnTo>
                    <a:lnTo>
                      <a:pt x="238" y="874"/>
                    </a:lnTo>
                    <a:lnTo>
                      <a:pt x="230" y="876"/>
                    </a:lnTo>
                    <a:lnTo>
                      <a:pt x="224" y="882"/>
                    </a:lnTo>
                    <a:lnTo>
                      <a:pt x="214" y="898"/>
                    </a:lnTo>
                    <a:lnTo>
                      <a:pt x="210" y="902"/>
                    </a:lnTo>
                    <a:lnTo>
                      <a:pt x="210" y="896"/>
                    </a:lnTo>
                    <a:lnTo>
                      <a:pt x="214" y="888"/>
                    </a:lnTo>
                    <a:lnTo>
                      <a:pt x="220" y="872"/>
                    </a:lnTo>
                    <a:lnTo>
                      <a:pt x="228" y="854"/>
                    </a:lnTo>
                    <a:lnTo>
                      <a:pt x="232" y="846"/>
                    </a:lnTo>
                    <a:lnTo>
                      <a:pt x="232" y="836"/>
                    </a:lnTo>
                    <a:lnTo>
                      <a:pt x="230" y="828"/>
                    </a:lnTo>
                    <a:lnTo>
                      <a:pt x="228" y="824"/>
                    </a:lnTo>
                    <a:lnTo>
                      <a:pt x="224" y="820"/>
                    </a:lnTo>
                    <a:lnTo>
                      <a:pt x="216" y="816"/>
                    </a:lnTo>
                    <a:lnTo>
                      <a:pt x="206" y="816"/>
                    </a:lnTo>
                    <a:lnTo>
                      <a:pt x="200" y="818"/>
                    </a:lnTo>
                    <a:lnTo>
                      <a:pt x="198" y="816"/>
                    </a:lnTo>
                    <a:lnTo>
                      <a:pt x="198" y="812"/>
                    </a:lnTo>
                    <a:lnTo>
                      <a:pt x="202" y="796"/>
                    </a:lnTo>
                    <a:lnTo>
                      <a:pt x="206" y="784"/>
                    </a:lnTo>
                    <a:lnTo>
                      <a:pt x="214" y="770"/>
                    </a:lnTo>
                    <a:lnTo>
                      <a:pt x="224" y="752"/>
                    </a:lnTo>
                    <a:lnTo>
                      <a:pt x="236" y="734"/>
                    </a:lnTo>
                    <a:lnTo>
                      <a:pt x="242" y="724"/>
                    </a:lnTo>
                    <a:lnTo>
                      <a:pt x="248" y="720"/>
                    </a:lnTo>
                    <a:lnTo>
                      <a:pt x="254" y="716"/>
                    </a:lnTo>
                    <a:lnTo>
                      <a:pt x="258" y="716"/>
                    </a:lnTo>
                    <a:lnTo>
                      <a:pt x="262" y="716"/>
                    </a:lnTo>
                    <a:lnTo>
                      <a:pt x="266" y="720"/>
                    </a:lnTo>
                    <a:lnTo>
                      <a:pt x="266" y="722"/>
                    </a:lnTo>
                    <a:lnTo>
                      <a:pt x="264" y="726"/>
                    </a:lnTo>
                    <a:lnTo>
                      <a:pt x="254" y="734"/>
                    </a:lnTo>
                    <a:lnTo>
                      <a:pt x="244" y="744"/>
                    </a:lnTo>
                    <a:lnTo>
                      <a:pt x="236" y="756"/>
                    </a:lnTo>
                    <a:lnTo>
                      <a:pt x="234" y="762"/>
                    </a:lnTo>
                    <a:lnTo>
                      <a:pt x="234" y="768"/>
                    </a:lnTo>
                    <a:lnTo>
                      <a:pt x="234" y="774"/>
                    </a:lnTo>
                    <a:lnTo>
                      <a:pt x="236" y="782"/>
                    </a:lnTo>
                    <a:lnTo>
                      <a:pt x="240" y="788"/>
                    </a:lnTo>
                    <a:lnTo>
                      <a:pt x="244" y="792"/>
                    </a:lnTo>
                    <a:lnTo>
                      <a:pt x="252" y="796"/>
                    </a:lnTo>
                    <a:lnTo>
                      <a:pt x="258" y="796"/>
                    </a:lnTo>
                    <a:lnTo>
                      <a:pt x="264" y="796"/>
                    </a:lnTo>
                    <a:lnTo>
                      <a:pt x="274" y="790"/>
                    </a:lnTo>
                    <a:lnTo>
                      <a:pt x="286" y="780"/>
                    </a:lnTo>
                    <a:lnTo>
                      <a:pt x="298" y="768"/>
                    </a:lnTo>
                    <a:lnTo>
                      <a:pt x="314" y="754"/>
                    </a:lnTo>
                    <a:lnTo>
                      <a:pt x="322" y="748"/>
                    </a:lnTo>
                    <a:lnTo>
                      <a:pt x="328" y="744"/>
                    </a:lnTo>
                    <a:lnTo>
                      <a:pt x="326" y="750"/>
                    </a:lnTo>
                    <a:lnTo>
                      <a:pt x="320" y="758"/>
                    </a:lnTo>
                    <a:lnTo>
                      <a:pt x="304" y="770"/>
                    </a:lnTo>
                    <a:lnTo>
                      <a:pt x="294" y="778"/>
                    </a:lnTo>
                    <a:lnTo>
                      <a:pt x="284" y="788"/>
                    </a:lnTo>
                    <a:lnTo>
                      <a:pt x="276" y="798"/>
                    </a:lnTo>
                    <a:lnTo>
                      <a:pt x="274" y="804"/>
                    </a:lnTo>
                    <a:lnTo>
                      <a:pt x="272" y="810"/>
                    </a:lnTo>
                    <a:lnTo>
                      <a:pt x="274" y="818"/>
                    </a:lnTo>
                    <a:lnTo>
                      <a:pt x="278" y="824"/>
                    </a:lnTo>
                    <a:lnTo>
                      <a:pt x="282" y="830"/>
                    </a:lnTo>
                    <a:lnTo>
                      <a:pt x="288" y="834"/>
                    </a:lnTo>
                    <a:lnTo>
                      <a:pt x="296" y="836"/>
                    </a:lnTo>
                    <a:lnTo>
                      <a:pt x="302" y="836"/>
                    </a:lnTo>
                    <a:lnTo>
                      <a:pt x="310" y="834"/>
                    </a:lnTo>
                    <a:lnTo>
                      <a:pt x="302" y="846"/>
                    </a:lnTo>
                    <a:lnTo>
                      <a:pt x="300" y="852"/>
                    </a:lnTo>
                    <a:lnTo>
                      <a:pt x="298" y="858"/>
                    </a:lnTo>
                    <a:lnTo>
                      <a:pt x="300" y="866"/>
                    </a:lnTo>
                    <a:lnTo>
                      <a:pt x="304" y="874"/>
                    </a:lnTo>
                    <a:lnTo>
                      <a:pt x="310" y="878"/>
                    </a:lnTo>
                    <a:lnTo>
                      <a:pt x="314" y="882"/>
                    </a:lnTo>
                    <a:lnTo>
                      <a:pt x="322" y="884"/>
                    </a:lnTo>
                    <a:lnTo>
                      <a:pt x="328" y="882"/>
                    </a:lnTo>
                    <a:lnTo>
                      <a:pt x="328" y="884"/>
                    </a:lnTo>
                    <a:lnTo>
                      <a:pt x="324" y="890"/>
                    </a:lnTo>
                    <a:lnTo>
                      <a:pt x="324" y="896"/>
                    </a:lnTo>
                    <a:lnTo>
                      <a:pt x="326" y="900"/>
                    </a:lnTo>
                    <a:lnTo>
                      <a:pt x="326" y="906"/>
                    </a:lnTo>
                    <a:lnTo>
                      <a:pt x="334" y="916"/>
                    </a:lnTo>
                    <a:lnTo>
                      <a:pt x="342" y="922"/>
                    </a:lnTo>
                    <a:lnTo>
                      <a:pt x="352" y="930"/>
                    </a:lnTo>
                    <a:lnTo>
                      <a:pt x="362" y="936"/>
                    </a:lnTo>
                    <a:lnTo>
                      <a:pt x="366" y="942"/>
                    </a:lnTo>
                    <a:lnTo>
                      <a:pt x="368" y="946"/>
                    </a:lnTo>
                    <a:lnTo>
                      <a:pt x="368" y="952"/>
                    </a:lnTo>
                    <a:lnTo>
                      <a:pt x="366" y="956"/>
                    </a:lnTo>
                    <a:lnTo>
                      <a:pt x="360" y="966"/>
                    </a:lnTo>
                    <a:lnTo>
                      <a:pt x="358" y="970"/>
                    </a:lnTo>
                    <a:lnTo>
                      <a:pt x="356" y="970"/>
                    </a:lnTo>
                    <a:lnTo>
                      <a:pt x="348" y="970"/>
                    </a:lnTo>
                    <a:lnTo>
                      <a:pt x="342" y="968"/>
                    </a:lnTo>
                    <a:lnTo>
                      <a:pt x="338" y="966"/>
                    </a:lnTo>
                    <a:lnTo>
                      <a:pt x="332" y="958"/>
                    </a:lnTo>
                    <a:lnTo>
                      <a:pt x="328" y="954"/>
                    </a:lnTo>
                    <a:lnTo>
                      <a:pt x="324" y="952"/>
                    </a:lnTo>
                    <a:lnTo>
                      <a:pt x="316" y="950"/>
                    </a:lnTo>
                    <a:lnTo>
                      <a:pt x="310" y="954"/>
                    </a:lnTo>
                    <a:close/>
                    <a:moveTo>
                      <a:pt x="324" y="1126"/>
                    </a:moveTo>
                    <a:lnTo>
                      <a:pt x="324" y="1126"/>
                    </a:lnTo>
                    <a:lnTo>
                      <a:pt x="320" y="1126"/>
                    </a:lnTo>
                    <a:lnTo>
                      <a:pt x="318" y="1122"/>
                    </a:lnTo>
                    <a:lnTo>
                      <a:pt x="318" y="1118"/>
                    </a:lnTo>
                    <a:lnTo>
                      <a:pt x="320" y="1112"/>
                    </a:lnTo>
                    <a:lnTo>
                      <a:pt x="322" y="1106"/>
                    </a:lnTo>
                    <a:lnTo>
                      <a:pt x="324" y="1100"/>
                    </a:lnTo>
                    <a:lnTo>
                      <a:pt x="324" y="1096"/>
                    </a:lnTo>
                    <a:lnTo>
                      <a:pt x="328" y="1092"/>
                    </a:lnTo>
                    <a:lnTo>
                      <a:pt x="330" y="1090"/>
                    </a:lnTo>
                    <a:lnTo>
                      <a:pt x="332" y="1090"/>
                    </a:lnTo>
                    <a:lnTo>
                      <a:pt x="334" y="1094"/>
                    </a:lnTo>
                    <a:lnTo>
                      <a:pt x="338" y="1102"/>
                    </a:lnTo>
                    <a:lnTo>
                      <a:pt x="340" y="1108"/>
                    </a:lnTo>
                    <a:lnTo>
                      <a:pt x="340" y="1116"/>
                    </a:lnTo>
                    <a:lnTo>
                      <a:pt x="336" y="1122"/>
                    </a:lnTo>
                    <a:lnTo>
                      <a:pt x="332" y="1126"/>
                    </a:lnTo>
                    <a:lnTo>
                      <a:pt x="324" y="1126"/>
                    </a:lnTo>
                    <a:close/>
                    <a:moveTo>
                      <a:pt x="344" y="1060"/>
                    </a:moveTo>
                    <a:lnTo>
                      <a:pt x="344" y="1060"/>
                    </a:lnTo>
                    <a:lnTo>
                      <a:pt x="342" y="1064"/>
                    </a:lnTo>
                    <a:lnTo>
                      <a:pt x="338" y="1066"/>
                    </a:lnTo>
                    <a:lnTo>
                      <a:pt x="336" y="1066"/>
                    </a:lnTo>
                    <a:lnTo>
                      <a:pt x="332" y="1064"/>
                    </a:lnTo>
                    <a:lnTo>
                      <a:pt x="328" y="1058"/>
                    </a:lnTo>
                    <a:lnTo>
                      <a:pt x="328" y="1056"/>
                    </a:lnTo>
                    <a:lnTo>
                      <a:pt x="330" y="1054"/>
                    </a:lnTo>
                    <a:lnTo>
                      <a:pt x="334" y="1052"/>
                    </a:lnTo>
                    <a:lnTo>
                      <a:pt x="338" y="1054"/>
                    </a:lnTo>
                    <a:lnTo>
                      <a:pt x="342" y="1056"/>
                    </a:lnTo>
                    <a:lnTo>
                      <a:pt x="344" y="1060"/>
                    </a:lnTo>
                    <a:close/>
                    <a:moveTo>
                      <a:pt x="348" y="1044"/>
                    </a:moveTo>
                    <a:lnTo>
                      <a:pt x="348" y="1044"/>
                    </a:lnTo>
                    <a:lnTo>
                      <a:pt x="342" y="1042"/>
                    </a:lnTo>
                    <a:lnTo>
                      <a:pt x="338" y="1038"/>
                    </a:lnTo>
                    <a:lnTo>
                      <a:pt x="336" y="1034"/>
                    </a:lnTo>
                    <a:lnTo>
                      <a:pt x="336" y="1028"/>
                    </a:lnTo>
                    <a:lnTo>
                      <a:pt x="342" y="1016"/>
                    </a:lnTo>
                    <a:lnTo>
                      <a:pt x="344" y="1008"/>
                    </a:lnTo>
                    <a:lnTo>
                      <a:pt x="344" y="1002"/>
                    </a:lnTo>
                    <a:lnTo>
                      <a:pt x="344" y="998"/>
                    </a:lnTo>
                    <a:lnTo>
                      <a:pt x="346" y="996"/>
                    </a:lnTo>
                    <a:lnTo>
                      <a:pt x="356" y="996"/>
                    </a:lnTo>
                    <a:lnTo>
                      <a:pt x="364" y="996"/>
                    </a:lnTo>
                    <a:lnTo>
                      <a:pt x="370" y="998"/>
                    </a:lnTo>
                    <a:lnTo>
                      <a:pt x="376" y="1002"/>
                    </a:lnTo>
                    <a:lnTo>
                      <a:pt x="378" y="1006"/>
                    </a:lnTo>
                    <a:lnTo>
                      <a:pt x="380" y="1010"/>
                    </a:lnTo>
                    <a:lnTo>
                      <a:pt x="380" y="1016"/>
                    </a:lnTo>
                    <a:lnTo>
                      <a:pt x="376" y="1018"/>
                    </a:lnTo>
                    <a:lnTo>
                      <a:pt x="372" y="1020"/>
                    </a:lnTo>
                    <a:lnTo>
                      <a:pt x="364" y="1030"/>
                    </a:lnTo>
                    <a:lnTo>
                      <a:pt x="358" y="1040"/>
                    </a:lnTo>
                    <a:lnTo>
                      <a:pt x="354" y="1042"/>
                    </a:lnTo>
                    <a:lnTo>
                      <a:pt x="348" y="1044"/>
                    </a:lnTo>
                    <a:close/>
                    <a:moveTo>
                      <a:pt x="388" y="1100"/>
                    </a:moveTo>
                    <a:lnTo>
                      <a:pt x="388" y="1100"/>
                    </a:lnTo>
                    <a:lnTo>
                      <a:pt x="386" y="1104"/>
                    </a:lnTo>
                    <a:lnTo>
                      <a:pt x="384" y="1106"/>
                    </a:lnTo>
                    <a:lnTo>
                      <a:pt x="374" y="1110"/>
                    </a:lnTo>
                    <a:lnTo>
                      <a:pt x="368" y="1112"/>
                    </a:lnTo>
                    <a:lnTo>
                      <a:pt x="362" y="1108"/>
                    </a:lnTo>
                    <a:lnTo>
                      <a:pt x="358" y="1104"/>
                    </a:lnTo>
                    <a:lnTo>
                      <a:pt x="356" y="1098"/>
                    </a:lnTo>
                    <a:lnTo>
                      <a:pt x="350" y="1084"/>
                    </a:lnTo>
                    <a:lnTo>
                      <a:pt x="350" y="1078"/>
                    </a:lnTo>
                    <a:lnTo>
                      <a:pt x="352" y="1074"/>
                    </a:lnTo>
                    <a:lnTo>
                      <a:pt x="354" y="1072"/>
                    </a:lnTo>
                    <a:lnTo>
                      <a:pt x="358" y="1070"/>
                    </a:lnTo>
                    <a:lnTo>
                      <a:pt x="362" y="1074"/>
                    </a:lnTo>
                    <a:lnTo>
                      <a:pt x="364" y="1078"/>
                    </a:lnTo>
                    <a:lnTo>
                      <a:pt x="372" y="1080"/>
                    </a:lnTo>
                    <a:lnTo>
                      <a:pt x="380" y="1086"/>
                    </a:lnTo>
                    <a:lnTo>
                      <a:pt x="386" y="1090"/>
                    </a:lnTo>
                    <a:lnTo>
                      <a:pt x="388" y="1096"/>
                    </a:lnTo>
                    <a:lnTo>
                      <a:pt x="388" y="1100"/>
                    </a:lnTo>
                    <a:close/>
                    <a:moveTo>
                      <a:pt x="392" y="1070"/>
                    </a:moveTo>
                    <a:lnTo>
                      <a:pt x="392" y="1070"/>
                    </a:lnTo>
                    <a:lnTo>
                      <a:pt x="390" y="1072"/>
                    </a:lnTo>
                    <a:lnTo>
                      <a:pt x="388" y="1072"/>
                    </a:lnTo>
                    <a:lnTo>
                      <a:pt x="380" y="1068"/>
                    </a:lnTo>
                    <a:lnTo>
                      <a:pt x="376" y="1066"/>
                    </a:lnTo>
                    <a:lnTo>
                      <a:pt x="372" y="1064"/>
                    </a:lnTo>
                    <a:lnTo>
                      <a:pt x="372" y="1060"/>
                    </a:lnTo>
                    <a:lnTo>
                      <a:pt x="372" y="1056"/>
                    </a:lnTo>
                    <a:lnTo>
                      <a:pt x="374" y="1054"/>
                    </a:lnTo>
                    <a:lnTo>
                      <a:pt x="378" y="1054"/>
                    </a:lnTo>
                    <a:lnTo>
                      <a:pt x="384" y="1058"/>
                    </a:lnTo>
                    <a:lnTo>
                      <a:pt x="390" y="1064"/>
                    </a:lnTo>
                    <a:lnTo>
                      <a:pt x="392" y="1070"/>
                    </a:lnTo>
                    <a:close/>
                    <a:moveTo>
                      <a:pt x="442" y="1062"/>
                    </a:moveTo>
                    <a:lnTo>
                      <a:pt x="442" y="1062"/>
                    </a:lnTo>
                    <a:lnTo>
                      <a:pt x="436" y="1066"/>
                    </a:lnTo>
                    <a:lnTo>
                      <a:pt x="432" y="1066"/>
                    </a:lnTo>
                    <a:lnTo>
                      <a:pt x="428" y="1064"/>
                    </a:lnTo>
                    <a:lnTo>
                      <a:pt x="426" y="1056"/>
                    </a:lnTo>
                    <a:lnTo>
                      <a:pt x="422" y="1054"/>
                    </a:lnTo>
                    <a:lnTo>
                      <a:pt x="418" y="1052"/>
                    </a:lnTo>
                    <a:lnTo>
                      <a:pt x="406" y="1048"/>
                    </a:lnTo>
                    <a:lnTo>
                      <a:pt x="398" y="1044"/>
                    </a:lnTo>
                    <a:lnTo>
                      <a:pt x="396" y="1038"/>
                    </a:lnTo>
                    <a:lnTo>
                      <a:pt x="396" y="1032"/>
                    </a:lnTo>
                    <a:lnTo>
                      <a:pt x="398" y="1026"/>
                    </a:lnTo>
                    <a:lnTo>
                      <a:pt x="400" y="1022"/>
                    </a:lnTo>
                    <a:lnTo>
                      <a:pt x="404" y="1020"/>
                    </a:lnTo>
                    <a:lnTo>
                      <a:pt x="410" y="1018"/>
                    </a:lnTo>
                    <a:lnTo>
                      <a:pt x="418" y="1016"/>
                    </a:lnTo>
                    <a:lnTo>
                      <a:pt x="424" y="1012"/>
                    </a:lnTo>
                    <a:lnTo>
                      <a:pt x="430" y="1008"/>
                    </a:lnTo>
                    <a:lnTo>
                      <a:pt x="434" y="1008"/>
                    </a:lnTo>
                    <a:lnTo>
                      <a:pt x="438" y="1012"/>
                    </a:lnTo>
                    <a:lnTo>
                      <a:pt x="440" y="1018"/>
                    </a:lnTo>
                    <a:lnTo>
                      <a:pt x="448" y="1034"/>
                    </a:lnTo>
                    <a:lnTo>
                      <a:pt x="454" y="1042"/>
                    </a:lnTo>
                    <a:lnTo>
                      <a:pt x="456" y="1044"/>
                    </a:lnTo>
                    <a:lnTo>
                      <a:pt x="454" y="1046"/>
                    </a:lnTo>
                    <a:lnTo>
                      <a:pt x="452" y="1052"/>
                    </a:lnTo>
                    <a:lnTo>
                      <a:pt x="442" y="1062"/>
                    </a:lnTo>
                    <a:close/>
                    <a:moveTo>
                      <a:pt x="484" y="982"/>
                    </a:moveTo>
                    <a:lnTo>
                      <a:pt x="484" y="982"/>
                    </a:lnTo>
                    <a:lnTo>
                      <a:pt x="482" y="986"/>
                    </a:lnTo>
                    <a:lnTo>
                      <a:pt x="478" y="990"/>
                    </a:lnTo>
                    <a:lnTo>
                      <a:pt x="468" y="996"/>
                    </a:lnTo>
                    <a:lnTo>
                      <a:pt x="462" y="998"/>
                    </a:lnTo>
                    <a:lnTo>
                      <a:pt x="458" y="1000"/>
                    </a:lnTo>
                    <a:lnTo>
                      <a:pt x="456" y="998"/>
                    </a:lnTo>
                    <a:lnTo>
                      <a:pt x="454" y="994"/>
                    </a:lnTo>
                    <a:lnTo>
                      <a:pt x="454" y="990"/>
                    </a:lnTo>
                    <a:lnTo>
                      <a:pt x="458" y="984"/>
                    </a:lnTo>
                    <a:lnTo>
                      <a:pt x="462" y="978"/>
                    </a:lnTo>
                    <a:lnTo>
                      <a:pt x="468" y="972"/>
                    </a:lnTo>
                    <a:lnTo>
                      <a:pt x="468" y="966"/>
                    </a:lnTo>
                    <a:lnTo>
                      <a:pt x="466" y="960"/>
                    </a:lnTo>
                    <a:lnTo>
                      <a:pt x="466" y="954"/>
                    </a:lnTo>
                    <a:lnTo>
                      <a:pt x="466" y="952"/>
                    </a:lnTo>
                    <a:lnTo>
                      <a:pt x="468" y="950"/>
                    </a:lnTo>
                    <a:lnTo>
                      <a:pt x="474" y="950"/>
                    </a:lnTo>
                    <a:lnTo>
                      <a:pt x="478" y="950"/>
                    </a:lnTo>
                    <a:lnTo>
                      <a:pt x="486" y="958"/>
                    </a:lnTo>
                    <a:lnTo>
                      <a:pt x="488" y="962"/>
                    </a:lnTo>
                    <a:lnTo>
                      <a:pt x="488" y="968"/>
                    </a:lnTo>
                    <a:lnTo>
                      <a:pt x="484" y="982"/>
                    </a:lnTo>
                    <a:close/>
                    <a:moveTo>
                      <a:pt x="478" y="934"/>
                    </a:moveTo>
                    <a:lnTo>
                      <a:pt x="478" y="934"/>
                    </a:lnTo>
                    <a:lnTo>
                      <a:pt x="476" y="936"/>
                    </a:lnTo>
                    <a:lnTo>
                      <a:pt x="472" y="936"/>
                    </a:lnTo>
                    <a:lnTo>
                      <a:pt x="470" y="936"/>
                    </a:lnTo>
                    <a:lnTo>
                      <a:pt x="466" y="934"/>
                    </a:lnTo>
                    <a:lnTo>
                      <a:pt x="466" y="930"/>
                    </a:lnTo>
                    <a:lnTo>
                      <a:pt x="466" y="928"/>
                    </a:lnTo>
                    <a:lnTo>
                      <a:pt x="472" y="924"/>
                    </a:lnTo>
                    <a:lnTo>
                      <a:pt x="478" y="920"/>
                    </a:lnTo>
                    <a:lnTo>
                      <a:pt x="484" y="918"/>
                    </a:lnTo>
                    <a:lnTo>
                      <a:pt x="490" y="918"/>
                    </a:lnTo>
                    <a:lnTo>
                      <a:pt x="492" y="920"/>
                    </a:lnTo>
                    <a:lnTo>
                      <a:pt x="492" y="922"/>
                    </a:lnTo>
                    <a:lnTo>
                      <a:pt x="490" y="928"/>
                    </a:lnTo>
                    <a:lnTo>
                      <a:pt x="486" y="930"/>
                    </a:lnTo>
                    <a:lnTo>
                      <a:pt x="482" y="932"/>
                    </a:lnTo>
                    <a:lnTo>
                      <a:pt x="478" y="934"/>
                    </a:lnTo>
                    <a:close/>
                    <a:moveTo>
                      <a:pt x="516" y="912"/>
                    </a:moveTo>
                    <a:lnTo>
                      <a:pt x="516" y="912"/>
                    </a:lnTo>
                    <a:lnTo>
                      <a:pt x="512" y="920"/>
                    </a:lnTo>
                    <a:lnTo>
                      <a:pt x="508" y="920"/>
                    </a:lnTo>
                    <a:lnTo>
                      <a:pt x="506" y="918"/>
                    </a:lnTo>
                    <a:lnTo>
                      <a:pt x="506" y="914"/>
                    </a:lnTo>
                    <a:lnTo>
                      <a:pt x="514" y="906"/>
                    </a:lnTo>
                    <a:lnTo>
                      <a:pt x="516" y="904"/>
                    </a:lnTo>
                    <a:lnTo>
                      <a:pt x="518" y="904"/>
                    </a:lnTo>
                    <a:lnTo>
                      <a:pt x="518" y="908"/>
                    </a:lnTo>
                    <a:lnTo>
                      <a:pt x="516" y="912"/>
                    </a:lnTo>
                    <a:close/>
                    <a:moveTo>
                      <a:pt x="532" y="872"/>
                    </a:moveTo>
                    <a:lnTo>
                      <a:pt x="532" y="872"/>
                    </a:lnTo>
                    <a:lnTo>
                      <a:pt x="530" y="878"/>
                    </a:lnTo>
                    <a:lnTo>
                      <a:pt x="528" y="882"/>
                    </a:lnTo>
                    <a:lnTo>
                      <a:pt x="518" y="886"/>
                    </a:lnTo>
                    <a:lnTo>
                      <a:pt x="512" y="890"/>
                    </a:lnTo>
                    <a:lnTo>
                      <a:pt x="510" y="894"/>
                    </a:lnTo>
                    <a:lnTo>
                      <a:pt x="506" y="898"/>
                    </a:lnTo>
                    <a:lnTo>
                      <a:pt x="504" y="900"/>
                    </a:lnTo>
                    <a:lnTo>
                      <a:pt x="500" y="898"/>
                    </a:lnTo>
                    <a:lnTo>
                      <a:pt x="500" y="894"/>
                    </a:lnTo>
                    <a:lnTo>
                      <a:pt x="498" y="882"/>
                    </a:lnTo>
                    <a:lnTo>
                      <a:pt x="498" y="878"/>
                    </a:lnTo>
                    <a:lnTo>
                      <a:pt x="500" y="874"/>
                    </a:lnTo>
                    <a:lnTo>
                      <a:pt x="506" y="870"/>
                    </a:lnTo>
                    <a:lnTo>
                      <a:pt x="512" y="866"/>
                    </a:lnTo>
                    <a:lnTo>
                      <a:pt x="520" y="866"/>
                    </a:lnTo>
                    <a:lnTo>
                      <a:pt x="528" y="868"/>
                    </a:lnTo>
                    <a:lnTo>
                      <a:pt x="530" y="870"/>
                    </a:lnTo>
                    <a:lnTo>
                      <a:pt x="532" y="872"/>
                    </a:lnTo>
                    <a:close/>
                    <a:moveTo>
                      <a:pt x="800" y="720"/>
                    </a:moveTo>
                    <a:lnTo>
                      <a:pt x="800" y="720"/>
                    </a:lnTo>
                    <a:lnTo>
                      <a:pt x="798" y="728"/>
                    </a:lnTo>
                    <a:lnTo>
                      <a:pt x="794" y="734"/>
                    </a:lnTo>
                    <a:lnTo>
                      <a:pt x="788" y="740"/>
                    </a:lnTo>
                    <a:lnTo>
                      <a:pt x="782" y="744"/>
                    </a:lnTo>
                    <a:lnTo>
                      <a:pt x="776" y="746"/>
                    </a:lnTo>
                    <a:lnTo>
                      <a:pt x="772" y="746"/>
                    </a:lnTo>
                    <a:lnTo>
                      <a:pt x="770" y="744"/>
                    </a:lnTo>
                    <a:lnTo>
                      <a:pt x="768" y="736"/>
                    </a:lnTo>
                    <a:lnTo>
                      <a:pt x="764" y="726"/>
                    </a:lnTo>
                    <a:lnTo>
                      <a:pt x="760" y="722"/>
                    </a:lnTo>
                    <a:lnTo>
                      <a:pt x="756" y="718"/>
                    </a:lnTo>
                    <a:lnTo>
                      <a:pt x="752" y="716"/>
                    </a:lnTo>
                    <a:lnTo>
                      <a:pt x="744" y="714"/>
                    </a:lnTo>
                    <a:lnTo>
                      <a:pt x="730" y="712"/>
                    </a:lnTo>
                    <a:lnTo>
                      <a:pt x="724" y="714"/>
                    </a:lnTo>
                    <a:lnTo>
                      <a:pt x="718" y="718"/>
                    </a:lnTo>
                    <a:lnTo>
                      <a:pt x="714" y="724"/>
                    </a:lnTo>
                    <a:lnTo>
                      <a:pt x="712" y="732"/>
                    </a:lnTo>
                    <a:lnTo>
                      <a:pt x="714" y="738"/>
                    </a:lnTo>
                    <a:lnTo>
                      <a:pt x="714" y="742"/>
                    </a:lnTo>
                    <a:lnTo>
                      <a:pt x="710" y="748"/>
                    </a:lnTo>
                    <a:lnTo>
                      <a:pt x="706" y="754"/>
                    </a:lnTo>
                    <a:lnTo>
                      <a:pt x="706" y="756"/>
                    </a:lnTo>
                    <a:lnTo>
                      <a:pt x="704" y="748"/>
                    </a:lnTo>
                    <a:lnTo>
                      <a:pt x="704" y="742"/>
                    </a:lnTo>
                    <a:lnTo>
                      <a:pt x="706" y="728"/>
                    </a:lnTo>
                    <a:lnTo>
                      <a:pt x="708" y="714"/>
                    </a:lnTo>
                    <a:lnTo>
                      <a:pt x="706" y="706"/>
                    </a:lnTo>
                    <a:lnTo>
                      <a:pt x="704" y="698"/>
                    </a:lnTo>
                    <a:lnTo>
                      <a:pt x="700" y="690"/>
                    </a:lnTo>
                    <a:lnTo>
                      <a:pt x="694" y="684"/>
                    </a:lnTo>
                    <a:lnTo>
                      <a:pt x="688" y="682"/>
                    </a:lnTo>
                    <a:lnTo>
                      <a:pt x="684" y="682"/>
                    </a:lnTo>
                    <a:lnTo>
                      <a:pt x="678" y="682"/>
                    </a:lnTo>
                    <a:lnTo>
                      <a:pt x="672" y="682"/>
                    </a:lnTo>
                    <a:lnTo>
                      <a:pt x="668" y="686"/>
                    </a:lnTo>
                    <a:lnTo>
                      <a:pt x="662" y="690"/>
                    </a:lnTo>
                    <a:lnTo>
                      <a:pt x="654" y="704"/>
                    </a:lnTo>
                    <a:lnTo>
                      <a:pt x="648" y="720"/>
                    </a:lnTo>
                    <a:lnTo>
                      <a:pt x="644" y="738"/>
                    </a:lnTo>
                    <a:lnTo>
                      <a:pt x="642" y="742"/>
                    </a:lnTo>
                    <a:lnTo>
                      <a:pt x="640" y="732"/>
                    </a:lnTo>
                    <a:lnTo>
                      <a:pt x="636" y="722"/>
                    </a:lnTo>
                    <a:lnTo>
                      <a:pt x="630" y="712"/>
                    </a:lnTo>
                    <a:lnTo>
                      <a:pt x="622" y="706"/>
                    </a:lnTo>
                    <a:lnTo>
                      <a:pt x="614" y="704"/>
                    </a:lnTo>
                    <a:lnTo>
                      <a:pt x="604" y="704"/>
                    </a:lnTo>
                    <a:lnTo>
                      <a:pt x="594" y="710"/>
                    </a:lnTo>
                    <a:lnTo>
                      <a:pt x="588" y="716"/>
                    </a:lnTo>
                    <a:lnTo>
                      <a:pt x="584" y="724"/>
                    </a:lnTo>
                    <a:lnTo>
                      <a:pt x="584" y="732"/>
                    </a:lnTo>
                    <a:lnTo>
                      <a:pt x="586" y="744"/>
                    </a:lnTo>
                    <a:lnTo>
                      <a:pt x="588" y="754"/>
                    </a:lnTo>
                    <a:lnTo>
                      <a:pt x="590" y="766"/>
                    </a:lnTo>
                    <a:lnTo>
                      <a:pt x="588" y="770"/>
                    </a:lnTo>
                    <a:lnTo>
                      <a:pt x="576" y="766"/>
                    </a:lnTo>
                    <a:lnTo>
                      <a:pt x="570" y="766"/>
                    </a:lnTo>
                    <a:lnTo>
                      <a:pt x="560" y="768"/>
                    </a:lnTo>
                    <a:lnTo>
                      <a:pt x="552" y="772"/>
                    </a:lnTo>
                    <a:lnTo>
                      <a:pt x="544" y="782"/>
                    </a:lnTo>
                    <a:lnTo>
                      <a:pt x="536" y="792"/>
                    </a:lnTo>
                    <a:lnTo>
                      <a:pt x="530" y="804"/>
                    </a:lnTo>
                    <a:lnTo>
                      <a:pt x="528" y="804"/>
                    </a:lnTo>
                    <a:lnTo>
                      <a:pt x="516" y="804"/>
                    </a:lnTo>
                    <a:lnTo>
                      <a:pt x="512" y="806"/>
                    </a:lnTo>
                    <a:lnTo>
                      <a:pt x="506" y="812"/>
                    </a:lnTo>
                    <a:lnTo>
                      <a:pt x="502" y="818"/>
                    </a:lnTo>
                    <a:lnTo>
                      <a:pt x="500" y="824"/>
                    </a:lnTo>
                    <a:lnTo>
                      <a:pt x="498" y="836"/>
                    </a:lnTo>
                    <a:lnTo>
                      <a:pt x="494" y="852"/>
                    </a:lnTo>
                    <a:lnTo>
                      <a:pt x="488" y="858"/>
                    </a:lnTo>
                    <a:lnTo>
                      <a:pt x="482" y="862"/>
                    </a:lnTo>
                    <a:lnTo>
                      <a:pt x="472" y="870"/>
                    </a:lnTo>
                    <a:lnTo>
                      <a:pt x="470" y="870"/>
                    </a:lnTo>
                    <a:lnTo>
                      <a:pt x="468" y="870"/>
                    </a:lnTo>
                    <a:lnTo>
                      <a:pt x="466" y="870"/>
                    </a:lnTo>
                    <a:lnTo>
                      <a:pt x="466" y="864"/>
                    </a:lnTo>
                    <a:lnTo>
                      <a:pt x="472" y="854"/>
                    </a:lnTo>
                    <a:lnTo>
                      <a:pt x="474" y="844"/>
                    </a:lnTo>
                    <a:lnTo>
                      <a:pt x="472" y="836"/>
                    </a:lnTo>
                    <a:lnTo>
                      <a:pt x="478" y="836"/>
                    </a:lnTo>
                    <a:lnTo>
                      <a:pt x="484" y="836"/>
                    </a:lnTo>
                    <a:lnTo>
                      <a:pt x="490" y="834"/>
                    </a:lnTo>
                    <a:lnTo>
                      <a:pt x="494" y="830"/>
                    </a:lnTo>
                    <a:lnTo>
                      <a:pt x="496" y="824"/>
                    </a:lnTo>
                    <a:lnTo>
                      <a:pt x="498" y="820"/>
                    </a:lnTo>
                    <a:lnTo>
                      <a:pt x="496" y="810"/>
                    </a:lnTo>
                    <a:lnTo>
                      <a:pt x="492" y="804"/>
                    </a:lnTo>
                    <a:lnTo>
                      <a:pt x="488" y="800"/>
                    </a:lnTo>
                    <a:lnTo>
                      <a:pt x="482" y="796"/>
                    </a:lnTo>
                    <a:lnTo>
                      <a:pt x="480" y="794"/>
                    </a:lnTo>
                    <a:lnTo>
                      <a:pt x="484" y="796"/>
                    </a:lnTo>
                    <a:lnTo>
                      <a:pt x="490" y="796"/>
                    </a:lnTo>
                    <a:lnTo>
                      <a:pt x="500" y="794"/>
                    </a:lnTo>
                    <a:lnTo>
                      <a:pt x="508" y="790"/>
                    </a:lnTo>
                    <a:lnTo>
                      <a:pt x="516" y="786"/>
                    </a:lnTo>
                    <a:lnTo>
                      <a:pt x="520" y="778"/>
                    </a:lnTo>
                    <a:lnTo>
                      <a:pt x="520" y="774"/>
                    </a:lnTo>
                    <a:lnTo>
                      <a:pt x="520" y="768"/>
                    </a:lnTo>
                    <a:lnTo>
                      <a:pt x="516" y="762"/>
                    </a:lnTo>
                    <a:lnTo>
                      <a:pt x="506" y="752"/>
                    </a:lnTo>
                    <a:lnTo>
                      <a:pt x="496" y="744"/>
                    </a:lnTo>
                    <a:lnTo>
                      <a:pt x="492" y="738"/>
                    </a:lnTo>
                    <a:lnTo>
                      <a:pt x="502" y="746"/>
                    </a:lnTo>
                    <a:lnTo>
                      <a:pt x="510" y="748"/>
                    </a:lnTo>
                    <a:lnTo>
                      <a:pt x="518" y="748"/>
                    </a:lnTo>
                    <a:lnTo>
                      <a:pt x="526" y="746"/>
                    </a:lnTo>
                    <a:lnTo>
                      <a:pt x="530" y="742"/>
                    </a:lnTo>
                    <a:lnTo>
                      <a:pt x="536" y="738"/>
                    </a:lnTo>
                    <a:lnTo>
                      <a:pt x="540" y="728"/>
                    </a:lnTo>
                    <a:lnTo>
                      <a:pt x="542" y="720"/>
                    </a:lnTo>
                    <a:lnTo>
                      <a:pt x="540" y="710"/>
                    </a:lnTo>
                    <a:lnTo>
                      <a:pt x="538" y="704"/>
                    </a:lnTo>
                    <a:lnTo>
                      <a:pt x="530" y="690"/>
                    </a:lnTo>
                    <a:lnTo>
                      <a:pt x="526" y="686"/>
                    </a:lnTo>
                    <a:lnTo>
                      <a:pt x="544" y="696"/>
                    </a:lnTo>
                    <a:lnTo>
                      <a:pt x="554" y="704"/>
                    </a:lnTo>
                    <a:lnTo>
                      <a:pt x="564" y="710"/>
                    </a:lnTo>
                    <a:lnTo>
                      <a:pt x="576" y="712"/>
                    </a:lnTo>
                    <a:lnTo>
                      <a:pt x="580" y="712"/>
                    </a:lnTo>
                    <a:lnTo>
                      <a:pt x="586" y="710"/>
                    </a:lnTo>
                    <a:lnTo>
                      <a:pt x="590" y="708"/>
                    </a:lnTo>
                    <a:lnTo>
                      <a:pt x="594" y="706"/>
                    </a:lnTo>
                    <a:lnTo>
                      <a:pt x="596" y="700"/>
                    </a:lnTo>
                    <a:lnTo>
                      <a:pt x="600" y="692"/>
                    </a:lnTo>
                    <a:lnTo>
                      <a:pt x="600" y="686"/>
                    </a:lnTo>
                    <a:lnTo>
                      <a:pt x="598" y="676"/>
                    </a:lnTo>
                    <a:lnTo>
                      <a:pt x="604" y="680"/>
                    </a:lnTo>
                    <a:lnTo>
                      <a:pt x="610" y="682"/>
                    </a:lnTo>
                    <a:lnTo>
                      <a:pt x="616" y="680"/>
                    </a:lnTo>
                    <a:lnTo>
                      <a:pt x="624" y="678"/>
                    </a:lnTo>
                    <a:lnTo>
                      <a:pt x="628" y="674"/>
                    </a:lnTo>
                    <a:lnTo>
                      <a:pt x="630" y="670"/>
                    </a:lnTo>
                    <a:lnTo>
                      <a:pt x="632" y="662"/>
                    </a:lnTo>
                    <a:lnTo>
                      <a:pt x="630" y="652"/>
                    </a:lnTo>
                    <a:lnTo>
                      <a:pt x="626" y="644"/>
                    </a:lnTo>
                    <a:lnTo>
                      <a:pt x="632" y="650"/>
                    </a:lnTo>
                    <a:lnTo>
                      <a:pt x="640" y="652"/>
                    </a:lnTo>
                    <a:lnTo>
                      <a:pt x="646" y="652"/>
                    </a:lnTo>
                    <a:lnTo>
                      <a:pt x="652" y="650"/>
                    </a:lnTo>
                    <a:lnTo>
                      <a:pt x="658" y="646"/>
                    </a:lnTo>
                    <a:lnTo>
                      <a:pt x="662" y="642"/>
                    </a:lnTo>
                    <a:lnTo>
                      <a:pt x="666" y="636"/>
                    </a:lnTo>
                    <a:lnTo>
                      <a:pt x="668" y="630"/>
                    </a:lnTo>
                    <a:lnTo>
                      <a:pt x="670" y="624"/>
                    </a:lnTo>
                    <a:lnTo>
                      <a:pt x="668" y="618"/>
                    </a:lnTo>
                    <a:lnTo>
                      <a:pt x="662" y="608"/>
                    </a:lnTo>
                    <a:lnTo>
                      <a:pt x="658" y="600"/>
                    </a:lnTo>
                    <a:lnTo>
                      <a:pt x="654" y="594"/>
                    </a:lnTo>
                    <a:lnTo>
                      <a:pt x="652" y="590"/>
                    </a:lnTo>
                    <a:lnTo>
                      <a:pt x="654" y="586"/>
                    </a:lnTo>
                    <a:lnTo>
                      <a:pt x="656" y="582"/>
                    </a:lnTo>
                    <a:lnTo>
                      <a:pt x="660" y="580"/>
                    </a:lnTo>
                    <a:lnTo>
                      <a:pt x="666" y="580"/>
                    </a:lnTo>
                    <a:lnTo>
                      <a:pt x="670" y="580"/>
                    </a:lnTo>
                    <a:lnTo>
                      <a:pt x="676" y="582"/>
                    </a:lnTo>
                    <a:lnTo>
                      <a:pt x="700" y="590"/>
                    </a:lnTo>
                    <a:lnTo>
                      <a:pt x="726" y="600"/>
                    </a:lnTo>
                    <a:lnTo>
                      <a:pt x="732" y="602"/>
                    </a:lnTo>
                    <a:lnTo>
                      <a:pt x="752" y="612"/>
                    </a:lnTo>
                    <a:lnTo>
                      <a:pt x="760" y="616"/>
                    </a:lnTo>
                    <a:lnTo>
                      <a:pt x="764" y="620"/>
                    </a:lnTo>
                    <a:lnTo>
                      <a:pt x="764" y="624"/>
                    </a:lnTo>
                    <a:lnTo>
                      <a:pt x="764" y="628"/>
                    </a:lnTo>
                    <a:lnTo>
                      <a:pt x="762" y="632"/>
                    </a:lnTo>
                    <a:lnTo>
                      <a:pt x="754" y="640"/>
                    </a:lnTo>
                    <a:lnTo>
                      <a:pt x="748" y="648"/>
                    </a:lnTo>
                    <a:lnTo>
                      <a:pt x="742" y="658"/>
                    </a:lnTo>
                    <a:lnTo>
                      <a:pt x="740" y="662"/>
                    </a:lnTo>
                    <a:lnTo>
                      <a:pt x="740" y="668"/>
                    </a:lnTo>
                    <a:lnTo>
                      <a:pt x="742" y="676"/>
                    </a:lnTo>
                    <a:lnTo>
                      <a:pt x="748" y="682"/>
                    </a:lnTo>
                    <a:lnTo>
                      <a:pt x="752" y="686"/>
                    </a:lnTo>
                    <a:lnTo>
                      <a:pt x="758" y="690"/>
                    </a:lnTo>
                    <a:lnTo>
                      <a:pt x="768" y="694"/>
                    </a:lnTo>
                    <a:lnTo>
                      <a:pt x="778" y="692"/>
                    </a:lnTo>
                    <a:lnTo>
                      <a:pt x="788" y="690"/>
                    </a:lnTo>
                    <a:lnTo>
                      <a:pt x="790" y="690"/>
                    </a:lnTo>
                    <a:lnTo>
                      <a:pt x="794" y="690"/>
                    </a:lnTo>
                    <a:lnTo>
                      <a:pt x="796" y="690"/>
                    </a:lnTo>
                    <a:lnTo>
                      <a:pt x="800" y="692"/>
                    </a:lnTo>
                    <a:lnTo>
                      <a:pt x="802" y="698"/>
                    </a:lnTo>
                    <a:lnTo>
                      <a:pt x="804" y="702"/>
                    </a:lnTo>
                    <a:lnTo>
                      <a:pt x="800" y="720"/>
                    </a:lnTo>
                    <a:close/>
                  </a:path>
                </a:pathLst>
              </a:custGeom>
              <a:solidFill>
                <a:srgbClr val="C89A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3" name="Freeform 738">
                <a:extLst>
                  <a:ext uri="{FF2B5EF4-FFF2-40B4-BE49-F238E27FC236}">
                    <a16:creationId xmlns:a16="http://schemas.microsoft.com/office/drawing/2014/main" id="{2ED9FA24-8F58-4142-84AB-82F87183B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800"/>
                <a:ext cx="18" cy="120"/>
              </a:xfrm>
              <a:custGeom>
                <a:avLst/>
                <a:gdLst>
                  <a:gd name="T0" fmla="*/ 14 w 18"/>
                  <a:gd name="T1" fmla="*/ 0 h 120"/>
                  <a:gd name="T2" fmla="*/ 14 w 18"/>
                  <a:gd name="T3" fmla="*/ 0 h 120"/>
                  <a:gd name="T4" fmla="*/ 14 w 18"/>
                  <a:gd name="T5" fmla="*/ 30 h 120"/>
                  <a:gd name="T6" fmla="*/ 14 w 18"/>
                  <a:gd name="T7" fmla="*/ 60 h 120"/>
                  <a:gd name="T8" fmla="*/ 14 w 18"/>
                  <a:gd name="T9" fmla="*/ 60 h 120"/>
                  <a:gd name="T10" fmla="*/ 18 w 18"/>
                  <a:gd name="T11" fmla="*/ 90 h 120"/>
                  <a:gd name="T12" fmla="*/ 18 w 18"/>
                  <a:gd name="T13" fmla="*/ 90 h 120"/>
                  <a:gd name="T14" fmla="*/ 18 w 18"/>
                  <a:gd name="T15" fmla="*/ 98 h 120"/>
                  <a:gd name="T16" fmla="*/ 16 w 18"/>
                  <a:gd name="T17" fmla="*/ 106 h 120"/>
                  <a:gd name="T18" fmla="*/ 10 w 18"/>
                  <a:gd name="T19" fmla="*/ 120 h 120"/>
                  <a:gd name="T20" fmla="*/ 10 w 18"/>
                  <a:gd name="T21" fmla="*/ 120 h 120"/>
                  <a:gd name="T22" fmla="*/ 10 w 18"/>
                  <a:gd name="T23" fmla="*/ 108 h 120"/>
                  <a:gd name="T24" fmla="*/ 10 w 18"/>
                  <a:gd name="T25" fmla="*/ 96 h 120"/>
                  <a:gd name="T26" fmla="*/ 10 w 18"/>
                  <a:gd name="T27" fmla="*/ 96 h 120"/>
                  <a:gd name="T28" fmla="*/ 10 w 18"/>
                  <a:gd name="T29" fmla="*/ 78 h 120"/>
                  <a:gd name="T30" fmla="*/ 10 w 18"/>
                  <a:gd name="T31" fmla="*/ 70 h 120"/>
                  <a:gd name="T32" fmla="*/ 6 w 18"/>
                  <a:gd name="T33" fmla="*/ 62 h 120"/>
                  <a:gd name="T34" fmla="*/ 6 w 18"/>
                  <a:gd name="T35" fmla="*/ 62 h 120"/>
                  <a:gd name="T36" fmla="*/ 4 w 18"/>
                  <a:gd name="T37" fmla="*/ 60 h 120"/>
                  <a:gd name="T38" fmla="*/ 0 w 18"/>
                  <a:gd name="T39" fmla="*/ 58 h 120"/>
                  <a:gd name="T40" fmla="*/ 0 w 18"/>
                  <a:gd name="T41" fmla="*/ 58 h 120"/>
                  <a:gd name="T42" fmla="*/ 0 w 18"/>
                  <a:gd name="T43" fmla="*/ 54 h 120"/>
                  <a:gd name="T44" fmla="*/ 0 w 18"/>
                  <a:gd name="T45" fmla="*/ 52 h 120"/>
                  <a:gd name="T46" fmla="*/ 2 w 18"/>
                  <a:gd name="T47" fmla="*/ 46 h 120"/>
                  <a:gd name="T48" fmla="*/ 2 w 18"/>
                  <a:gd name="T49" fmla="*/ 46 h 120"/>
                  <a:gd name="T50" fmla="*/ 6 w 18"/>
                  <a:gd name="T51" fmla="*/ 26 h 120"/>
                  <a:gd name="T52" fmla="*/ 8 w 18"/>
                  <a:gd name="T53" fmla="*/ 16 h 120"/>
                  <a:gd name="T54" fmla="*/ 10 w 18"/>
                  <a:gd name="T55" fmla="*/ 6 h 120"/>
                  <a:gd name="T56" fmla="*/ 14 w 18"/>
                  <a:gd name="T57" fmla="*/ 0 h 12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8" h="120">
                    <a:moveTo>
                      <a:pt x="14" y="0"/>
                    </a:moveTo>
                    <a:lnTo>
                      <a:pt x="14" y="0"/>
                    </a:lnTo>
                    <a:lnTo>
                      <a:pt x="14" y="30"/>
                    </a:lnTo>
                    <a:lnTo>
                      <a:pt x="14" y="60"/>
                    </a:lnTo>
                    <a:lnTo>
                      <a:pt x="18" y="90"/>
                    </a:lnTo>
                    <a:lnTo>
                      <a:pt x="18" y="98"/>
                    </a:lnTo>
                    <a:lnTo>
                      <a:pt x="16" y="106"/>
                    </a:lnTo>
                    <a:lnTo>
                      <a:pt x="10" y="120"/>
                    </a:lnTo>
                    <a:lnTo>
                      <a:pt x="10" y="108"/>
                    </a:lnTo>
                    <a:lnTo>
                      <a:pt x="10" y="96"/>
                    </a:lnTo>
                    <a:lnTo>
                      <a:pt x="10" y="78"/>
                    </a:lnTo>
                    <a:lnTo>
                      <a:pt x="10" y="70"/>
                    </a:lnTo>
                    <a:lnTo>
                      <a:pt x="6" y="62"/>
                    </a:lnTo>
                    <a:lnTo>
                      <a:pt x="4" y="60"/>
                    </a:lnTo>
                    <a:lnTo>
                      <a:pt x="0" y="58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2" y="46"/>
                    </a:lnTo>
                    <a:lnTo>
                      <a:pt x="6" y="26"/>
                    </a:lnTo>
                    <a:lnTo>
                      <a:pt x="8" y="16"/>
                    </a:lnTo>
                    <a:lnTo>
                      <a:pt x="10" y="6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B57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4" name="Freeform 739">
                <a:extLst>
                  <a:ext uri="{FF2B5EF4-FFF2-40B4-BE49-F238E27FC236}">
                    <a16:creationId xmlns:a16="http://schemas.microsoft.com/office/drawing/2014/main" id="{AE5CCDCA-5C76-4BD1-94E0-26942C796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800"/>
                <a:ext cx="18" cy="120"/>
              </a:xfrm>
              <a:custGeom>
                <a:avLst/>
                <a:gdLst>
                  <a:gd name="T0" fmla="*/ 14 w 18"/>
                  <a:gd name="T1" fmla="*/ 0 h 120"/>
                  <a:gd name="T2" fmla="*/ 14 w 18"/>
                  <a:gd name="T3" fmla="*/ 0 h 120"/>
                  <a:gd name="T4" fmla="*/ 14 w 18"/>
                  <a:gd name="T5" fmla="*/ 30 h 120"/>
                  <a:gd name="T6" fmla="*/ 14 w 18"/>
                  <a:gd name="T7" fmla="*/ 60 h 120"/>
                  <a:gd name="T8" fmla="*/ 14 w 18"/>
                  <a:gd name="T9" fmla="*/ 60 h 120"/>
                  <a:gd name="T10" fmla="*/ 18 w 18"/>
                  <a:gd name="T11" fmla="*/ 90 h 120"/>
                  <a:gd name="T12" fmla="*/ 18 w 18"/>
                  <a:gd name="T13" fmla="*/ 90 h 120"/>
                  <a:gd name="T14" fmla="*/ 18 w 18"/>
                  <a:gd name="T15" fmla="*/ 98 h 120"/>
                  <a:gd name="T16" fmla="*/ 16 w 18"/>
                  <a:gd name="T17" fmla="*/ 106 h 120"/>
                  <a:gd name="T18" fmla="*/ 10 w 18"/>
                  <a:gd name="T19" fmla="*/ 120 h 120"/>
                  <a:gd name="T20" fmla="*/ 10 w 18"/>
                  <a:gd name="T21" fmla="*/ 120 h 120"/>
                  <a:gd name="T22" fmla="*/ 10 w 18"/>
                  <a:gd name="T23" fmla="*/ 108 h 120"/>
                  <a:gd name="T24" fmla="*/ 10 w 18"/>
                  <a:gd name="T25" fmla="*/ 96 h 120"/>
                  <a:gd name="T26" fmla="*/ 10 w 18"/>
                  <a:gd name="T27" fmla="*/ 96 h 120"/>
                  <a:gd name="T28" fmla="*/ 10 w 18"/>
                  <a:gd name="T29" fmla="*/ 78 h 120"/>
                  <a:gd name="T30" fmla="*/ 10 w 18"/>
                  <a:gd name="T31" fmla="*/ 70 h 120"/>
                  <a:gd name="T32" fmla="*/ 6 w 18"/>
                  <a:gd name="T33" fmla="*/ 62 h 120"/>
                  <a:gd name="T34" fmla="*/ 6 w 18"/>
                  <a:gd name="T35" fmla="*/ 62 h 120"/>
                  <a:gd name="T36" fmla="*/ 4 w 18"/>
                  <a:gd name="T37" fmla="*/ 60 h 120"/>
                  <a:gd name="T38" fmla="*/ 0 w 18"/>
                  <a:gd name="T39" fmla="*/ 58 h 120"/>
                  <a:gd name="T40" fmla="*/ 0 w 18"/>
                  <a:gd name="T41" fmla="*/ 58 h 120"/>
                  <a:gd name="T42" fmla="*/ 0 w 18"/>
                  <a:gd name="T43" fmla="*/ 54 h 120"/>
                  <a:gd name="T44" fmla="*/ 0 w 18"/>
                  <a:gd name="T45" fmla="*/ 52 h 120"/>
                  <a:gd name="T46" fmla="*/ 2 w 18"/>
                  <a:gd name="T47" fmla="*/ 46 h 120"/>
                  <a:gd name="T48" fmla="*/ 2 w 18"/>
                  <a:gd name="T49" fmla="*/ 46 h 120"/>
                  <a:gd name="T50" fmla="*/ 6 w 18"/>
                  <a:gd name="T51" fmla="*/ 26 h 120"/>
                  <a:gd name="T52" fmla="*/ 8 w 18"/>
                  <a:gd name="T53" fmla="*/ 16 h 120"/>
                  <a:gd name="T54" fmla="*/ 10 w 18"/>
                  <a:gd name="T55" fmla="*/ 6 h 12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" h="120">
                    <a:moveTo>
                      <a:pt x="14" y="0"/>
                    </a:moveTo>
                    <a:lnTo>
                      <a:pt x="14" y="0"/>
                    </a:lnTo>
                    <a:lnTo>
                      <a:pt x="14" y="30"/>
                    </a:lnTo>
                    <a:lnTo>
                      <a:pt x="14" y="60"/>
                    </a:lnTo>
                    <a:lnTo>
                      <a:pt x="18" y="90"/>
                    </a:lnTo>
                    <a:lnTo>
                      <a:pt x="18" y="98"/>
                    </a:lnTo>
                    <a:lnTo>
                      <a:pt x="16" y="106"/>
                    </a:lnTo>
                    <a:lnTo>
                      <a:pt x="10" y="120"/>
                    </a:lnTo>
                    <a:lnTo>
                      <a:pt x="10" y="108"/>
                    </a:lnTo>
                    <a:lnTo>
                      <a:pt x="10" y="96"/>
                    </a:lnTo>
                    <a:lnTo>
                      <a:pt x="10" y="78"/>
                    </a:lnTo>
                    <a:lnTo>
                      <a:pt x="10" y="70"/>
                    </a:lnTo>
                    <a:lnTo>
                      <a:pt x="6" y="62"/>
                    </a:lnTo>
                    <a:lnTo>
                      <a:pt x="4" y="60"/>
                    </a:lnTo>
                    <a:lnTo>
                      <a:pt x="0" y="58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2" y="46"/>
                    </a:lnTo>
                    <a:lnTo>
                      <a:pt x="6" y="26"/>
                    </a:lnTo>
                    <a:lnTo>
                      <a:pt x="8" y="16"/>
                    </a:lnTo>
                    <a:lnTo>
                      <a:pt x="10" y="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5" name="Freeform 740">
                <a:extLst>
                  <a:ext uri="{FF2B5EF4-FFF2-40B4-BE49-F238E27FC236}">
                    <a16:creationId xmlns:a16="http://schemas.microsoft.com/office/drawing/2014/main" id="{4F01A21F-AB06-4A21-9A1C-857B43EF2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694"/>
                <a:ext cx="42" cy="94"/>
              </a:xfrm>
              <a:custGeom>
                <a:avLst/>
                <a:gdLst>
                  <a:gd name="T0" fmla="*/ 0 w 42"/>
                  <a:gd name="T1" fmla="*/ 0 h 94"/>
                  <a:gd name="T2" fmla="*/ 0 w 42"/>
                  <a:gd name="T3" fmla="*/ 0 h 94"/>
                  <a:gd name="T4" fmla="*/ 8 w 42"/>
                  <a:gd name="T5" fmla="*/ 10 h 94"/>
                  <a:gd name="T6" fmla="*/ 16 w 42"/>
                  <a:gd name="T7" fmla="*/ 20 h 94"/>
                  <a:gd name="T8" fmla="*/ 22 w 42"/>
                  <a:gd name="T9" fmla="*/ 32 h 94"/>
                  <a:gd name="T10" fmla="*/ 26 w 42"/>
                  <a:gd name="T11" fmla="*/ 44 h 94"/>
                  <a:gd name="T12" fmla="*/ 30 w 42"/>
                  <a:gd name="T13" fmla="*/ 56 h 94"/>
                  <a:gd name="T14" fmla="*/ 32 w 42"/>
                  <a:gd name="T15" fmla="*/ 70 h 94"/>
                  <a:gd name="T16" fmla="*/ 34 w 42"/>
                  <a:gd name="T17" fmla="*/ 82 h 94"/>
                  <a:gd name="T18" fmla="*/ 32 w 42"/>
                  <a:gd name="T19" fmla="*/ 94 h 94"/>
                  <a:gd name="T20" fmla="*/ 32 w 42"/>
                  <a:gd name="T21" fmla="*/ 94 h 94"/>
                  <a:gd name="T22" fmla="*/ 40 w 42"/>
                  <a:gd name="T23" fmla="*/ 82 h 94"/>
                  <a:gd name="T24" fmla="*/ 42 w 42"/>
                  <a:gd name="T25" fmla="*/ 70 h 94"/>
                  <a:gd name="T26" fmla="*/ 40 w 42"/>
                  <a:gd name="T27" fmla="*/ 56 h 94"/>
                  <a:gd name="T28" fmla="*/ 36 w 42"/>
                  <a:gd name="T29" fmla="*/ 42 h 94"/>
                  <a:gd name="T30" fmla="*/ 30 w 42"/>
                  <a:gd name="T31" fmla="*/ 30 h 94"/>
                  <a:gd name="T32" fmla="*/ 20 w 42"/>
                  <a:gd name="T33" fmla="*/ 18 h 94"/>
                  <a:gd name="T34" fmla="*/ 12 w 42"/>
                  <a:gd name="T35" fmla="*/ 8 h 94"/>
                  <a:gd name="T36" fmla="*/ 2 w 42"/>
                  <a:gd name="T37" fmla="*/ 2 h 94"/>
                  <a:gd name="T38" fmla="*/ 0 w 42"/>
                  <a:gd name="T39" fmla="*/ 0 h 9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2" h="94">
                    <a:moveTo>
                      <a:pt x="0" y="0"/>
                    </a:moveTo>
                    <a:lnTo>
                      <a:pt x="0" y="0"/>
                    </a:lnTo>
                    <a:lnTo>
                      <a:pt x="8" y="10"/>
                    </a:lnTo>
                    <a:lnTo>
                      <a:pt x="16" y="20"/>
                    </a:lnTo>
                    <a:lnTo>
                      <a:pt x="22" y="32"/>
                    </a:lnTo>
                    <a:lnTo>
                      <a:pt x="26" y="44"/>
                    </a:lnTo>
                    <a:lnTo>
                      <a:pt x="30" y="56"/>
                    </a:lnTo>
                    <a:lnTo>
                      <a:pt x="32" y="70"/>
                    </a:lnTo>
                    <a:lnTo>
                      <a:pt x="34" y="82"/>
                    </a:lnTo>
                    <a:lnTo>
                      <a:pt x="32" y="94"/>
                    </a:lnTo>
                    <a:lnTo>
                      <a:pt x="40" y="82"/>
                    </a:lnTo>
                    <a:lnTo>
                      <a:pt x="42" y="70"/>
                    </a:lnTo>
                    <a:lnTo>
                      <a:pt x="40" y="56"/>
                    </a:lnTo>
                    <a:lnTo>
                      <a:pt x="36" y="42"/>
                    </a:lnTo>
                    <a:lnTo>
                      <a:pt x="30" y="30"/>
                    </a:lnTo>
                    <a:lnTo>
                      <a:pt x="20" y="18"/>
                    </a:lnTo>
                    <a:lnTo>
                      <a:pt x="12" y="8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6" name="Freeform 741">
                <a:extLst>
                  <a:ext uri="{FF2B5EF4-FFF2-40B4-BE49-F238E27FC236}">
                    <a16:creationId xmlns:a16="http://schemas.microsoft.com/office/drawing/2014/main" id="{8CDE60EE-111D-4949-916A-3592CBAF2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694"/>
                <a:ext cx="42" cy="94"/>
              </a:xfrm>
              <a:custGeom>
                <a:avLst/>
                <a:gdLst>
                  <a:gd name="T0" fmla="*/ 0 w 42"/>
                  <a:gd name="T1" fmla="*/ 0 h 94"/>
                  <a:gd name="T2" fmla="*/ 0 w 42"/>
                  <a:gd name="T3" fmla="*/ 0 h 94"/>
                  <a:gd name="T4" fmla="*/ 8 w 42"/>
                  <a:gd name="T5" fmla="*/ 10 h 94"/>
                  <a:gd name="T6" fmla="*/ 16 w 42"/>
                  <a:gd name="T7" fmla="*/ 20 h 94"/>
                  <a:gd name="T8" fmla="*/ 22 w 42"/>
                  <a:gd name="T9" fmla="*/ 32 h 94"/>
                  <a:gd name="T10" fmla="*/ 26 w 42"/>
                  <a:gd name="T11" fmla="*/ 44 h 94"/>
                  <a:gd name="T12" fmla="*/ 30 w 42"/>
                  <a:gd name="T13" fmla="*/ 56 h 94"/>
                  <a:gd name="T14" fmla="*/ 32 w 42"/>
                  <a:gd name="T15" fmla="*/ 70 h 94"/>
                  <a:gd name="T16" fmla="*/ 34 w 42"/>
                  <a:gd name="T17" fmla="*/ 82 h 94"/>
                  <a:gd name="T18" fmla="*/ 32 w 42"/>
                  <a:gd name="T19" fmla="*/ 94 h 94"/>
                  <a:gd name="T20" fmla="*/ 32 w 42"/>
                  <a:gd name="T21" fmla="*/ 94 h 94"/>
                  <a:gd name="T22" fmla="*/ 40 w 42"/>
                  <a:gd name="T23" fmla="*/ 82 h 94"/>
                  <a:gd name="T24" fmla="*/ 42 w 42"/>
                  <a:gd name="T25" fmla="*/ 70 h 94"/>
                  <a:gd name="T26" fmla="*/ 40 w 42"/>
                  <a:gd name="T27" fmla="*/ 56 h 94"/>
                  <a:gd name="T28" fmla="*/ 36 w 42"/>
                  <a:gd name="T29" fmla="*/ 42 h 94"/>
                  <a:gd name="T30" fmla="*/ 30 w 42"/>
                  <a:gd name="T31" fmla="*/ 30 h 94"/>
                  <a:gd name="T32" fmla="*/ 20 w 42"/>
                  <a:gd name="T33" fmla="*/ 18 h 94"/>
                  <a:gd name="T34" fmla="*/ 12 w 42"/>
                  <a:gd name="T35" fmla="*/ 8 h 94"/>
                  <a:gd name="T36" fmla="*/ 2 w 42"/>
                  <a:gd name="T37" fmla="*/ 2 h 9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2" h="94">
                    <a:moveTo>
                      <a:pt x="0" y="0"/>
                    </a:moveTo>
                    <a:lnTo>
                      <a:pt x="0" y="0"/>
                    </a:lnTo>
                    <a:lnTo>
                      <a:pt x="8" y="10"/>
                    </a:lnTo>
                    <a:lnTo>
                      <a:pt x="16" y="20"/>
                    </a:lnTo>
                    <a:lnTo>
                      <a:pt x="22" y="32"/>
                    </a:lnTo>
                    <a:lnTo>
                      <a:pt x="26" y="44"/>
                    </a:lnTo>
                    <a:lnTo>
                      <a:pt x="30" y="56"/>
                    </a:lnTo>
                    <a:lnTo>
                      <a:pt x="32" y="70"/>
                    </a:lnTo>
                    <a:lnTo>
                      <a:pt x="34" y="82"/>
                    </a:lnTo>
                    <a:lnTo>
                      <a:pt x="32" y="94"/>
                    </a:lnTo>
                    <a:lnTo>
                      <a:pt x="40" y="82"/>
                    </a:lnTo>
                    <a:lnTo>
                      <a:pt x="42" y="70"/>
                    </a:lnTo>
                    <a:lnTo>
                      <a:pt x="40" y="56"/>
                    </a:lnTo>
                    <a:lnTo>
                      <a:pt x="36" y="42"/>
                    </a:lnTo>
                    <a:lnTo>
                      <a:pt x="30" y="30"/>
                    </a:lnTo>
                    <a:lnTo>
                      <a:pt x="20" y="18"/>
                    </a:lnTo>
                    <a:lnTo>
                      <a:pt x="12" y="8"/>
                    </a:lnTo>
                    <a:lnTo>
                      <a:pt x="2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7" name="Freeform 742">
                <a:extLst>
                  <a:ext uri="{FF2B5EF4-FFF2-40B4-BE49-F238E27FC236}">
                    <a16:creationId xmlns:a16="http://schemas.microsoft.com/office/drawing/2014/main" id="{F27A6FFC-FF28-4E45-AFD4-0E34E6943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606"/>
                <a:ext cx="56" cy="24"/>
              </a:xfrm>
              <a:custGeom>
                <a:avLst/>
                <a:gdLst>
                  <a:gd name="T0" fmla="*/ 0 w 56"/>
                  <a:gd name="T1" fmla="*/ 0 h 24"/>
                  <a:gd name="T2" fmla="*/ 0 w 56"/>
                  <a:gd name="T3" fmla="*/ 0 h 24"/>
                  <a:gd name="T4" fmla="*/ 2 w 56"/>
                  <a:gd name="T5" fmla="*/ 4 h 24"/>
                  <a:gd name="T6" fmla="*/ 4 w 56"/>
                  <a:gd name="T7" fmla="*/ 10 h 24"/>
                  <a:gd name="T8" fmla="*/ 10 w 56"/>
                  <a:gd name="T9" fmla="*/ 24 h 24"/>
                  <a:gd name="T10" fmla="*/ 10 w 56"/>
                  <a:gd name="T11" fmla="*/ 24 h 24"/>
                  <a:gd name="T12" fmla="*/ 12 w 56"/>
                  <a:gd name="T13" fmla="*/ 20 h 24"/>
                  <a:gd name="T14" fmla="*/ 18 w 56"/>
                  <a:gd name="T15" fmla="*/ 16 h 24"/>
                  <a:gd name="T16" fmla="*/ 24 w 56"/>
                  <a:gd name="T17" fmla="*/ 16 h 24"/>
                  <a:gd name="T18" fmla="*/ 32 w 56"/>
                  <a:gd name="T19" fmla="*/ 16 h 24"/>
                  <a:gd name="T20" fmla="*/ 46 w 56"/>
                  <a:gd name="T21" fmla="*/ 18 h 24"/>
                  <a:gd name="T22" fmla="*/ 52 w 56"/>
                  <a:gd name="T23" fmla="*/ 22 h 24"/>
                  <a:gd name="T24" fmla="*/ 56 w 56"/>
                  <a:gd name="T25" fmla="*/ 24 h 24"/>
                  <a:gd name="T26" fmla="*/ 56 w 56"/>
                  <a:gd name="T27" fmla="*/ 24 h 24"/>
                  <a:gd name="T28" fmla="*/ 52 w 56"/>
                  <a:gd name="T29" fmla="*/ 16 h 24"/>
                  <a:gd name="T30" fmla="*/ 50 w 56"/>
                  <a:gd name="T31" fmla="*/ 10 h 24"/>
                  <a:gd name="T32" fmla="*/ 46 w 56"/>
                  <a:gd name="T33" fmla="*/ 6 h 24"/>
                  <a:gd name="T34" fmla="*/ 38 w 56"/>
                  <a:gd name="T35" fmla="*/ 2 h 24"/>
                  <a:gd name="T36" fmla="*/ 0 w 56"/>
                  <a:gd name="T37" fmla="*/ 0 h 2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6" h="24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4" y="10"/>
                    </a:lnTo>
                    <a:lnTo>
                      <a:pt x="10" y="24"/>
                    </a:lnTo>
                    <a:lnTo>
                      <a:pt x="12" y="20"/>
                    </a:lnTo>
                    <a:lnTo>
                      <a:pt x="18" y="16"/>
                    </a:lnTo>
                    <a:lnTo>
                      <a:pt x="24" y="16"/>
                    </a:lnTo>
                    <a:lnTo>
                      <a:pt x="32" y="16"/>
                    </a:lnTo>
                    <a:lnTo>
                      <a:pt x="46" y="18"/>
                    </a:lnTo>
                    <a:lnTo>
                      <a:pt x="52" y="22"/>
                    </a:lnTo>
                    <a:lnTo>
                      <a:pt x="56" y="24"/>
                    </a:lnTo>
                    <a:lnTo>
                      <a:pt x="52" y="16"/>
                    </a:lnTo>
                    <a:lnTo>
                      <a:pt x="50" y="10"/>
                    </a:lnTo>
                    <a:lnTo>
                      <a:pt x="46" y="6"/>
                    </a:lnTo>
                    <a:lnTo>
                      <a:pt x="38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8" name="Freeform 743">
                <a:extLst>
                  <a:ext uri="{FF2B5EF4-FFF2-40B4-BE49-F238E27FC236}">
                    <a16:creationId xmlns:a16="http://schemas.microsoft.com/office/drawing/2014/main" id="{F5F2E7BB-DCBB-439B-A069-4E80C9AA1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606"/>
                <a:ext cx="56" cy="24"/>
              </a:xfrm>
              <a:custGeom>
                <a:avLst/>
                <a:gdLst>
                  <a:gd name="T0" fmla="*/ 0 w 56"/>
                  <a:gd name="T1" fmla="*/ 0 h 24"/>
                  <a:gd name="T2" fmla="*/ 0 w 56"/>
                  <a:gd name="T3" fmla="*/ 0 h 24"/>
                  <a:gd name="T4" fmla="*/ 2 w 56"/>
                  <a:gd name="T5" fmla="*/ 4 h 24"/>
                  <a:gd name="T6" fmla="*/ 4 w 56"/>
                  <a:gd name="T7" fmla="*/ 10 h 24"/>
                  <a:gd name="T8" fmla="*/ 10 w 56"/>
                  <a:gd name="T9" fmla="*/ 24 h 24"/>
                  <a:gd name="T10" fmla="*/ 10 w 56"/>
                  <a:gd name="T11" fmla="*/ 24 h 24"/>
                  <a:gd name="T12" fmla="*/ 12 w 56"/>
                  <a:gd name="T13" fmla="*/ 20 h 24"/>
                  <a:gd name="T14" fmla="*/ 18 w 56"/>
                  <a:gd name="T15" fmla="*/ 16 h 24"/>
                  <a:gd name="T16" fmla="*/ 24 w 56"/>
                  <a:gd name="T17" fmla="*/ 16 h 24"/>
                  <a:gd name="T18" fmla="*/ 32 w 56"/>
                  <a:gd name="T19" fmla="*/ 16 h 24"/>
                  <a:gd name="T20" fmla="*/ 46 w 56"/>
                  <a:gd name="T21" fmla="*/ 18 h 24"/>
                  <a:gd name="T22" fmla="*/ 52 w 56"/>
                  <a:gd name="T23" fmla="*/ 22 h 24"/>
                  <a:gd name="T24" fmla="*/ 56 w 56"/>
                  <a:gd name="T25" fmla="*/ 24 h 24"/>
                  <a:gd name="T26" fmla="*/ 56 w 56"/>
                  <a:gd name="T27" fmla="*/ 24 h 24"/>
                  <a:gd name="T28" fmla="*/ 52 w 56"/>
                  <a:gd name="T29" fmla="*/ 16 h 24"/>
                  <a:gd name="T30" fmla="*/ 50 w 56"/>
                  <a:gd name="T31" fmla="*/ 10 h 24"/>
                  <a:gd name="T32" fmla="*/ 46 w 56"/>
                  <a:gd name="T33" fmla="*/ 6 h 24"/>
                  <a:gd name="T34" fmla="*/ 38 w 56"/>
                  <a:gd name="T35" fmla="*/ 2 h 2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6" h="24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4" y="10"/>
                    </a:lnTo>
                    <a:lnTo>
                      <a:pt x="10" y="24"/>
                    </a:lnTo>
                    <a:lnTo>
                      <a:pt x="12" y="20"/>
                    </a:lnTo>
                    <a:lnTo>
                      <a:pt x="18" y="16"/>
                    </a:lnTo>
                    <a:lnTo>
                      <a:pt x="24" y="16"/>
                    </a:lnTo>
                    <a:lnTo>
                      <a:pt x="32" y="16"/>
                    </a:lnTo>
                    <a:lnTo>
                      <a:pt x="46" y="18"/>
                    </a:lnTo>
                    <a:lnTo>
                      <a:pt x="52" y="22"/>
                    </a:lnTo>
                    <a:lnTo>
                      <a:pt x="56" y="24"/>
                    </a:lnTo>
                    <a:lnTo>
                      <a:pt x="52" y="16"/>
                    </a:lnTo>
                    <a:lnTo>
                      <a:pt x="50" y="10"/>
                    </a:lnTo>
                    <a:lnTo>
                      <a:pt x="46" y="6"/>
                    </a:lnTo>
                    <a:lnTo>
                      <a:pt x="38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9" name="Freeform 744">
                <a:extLst>
                  <a:ext uri="{FF2B5EF4-FFF2-40B4-BE49-F238E27FC236}">
                    <a16:creationId xmlns:a16="http://schemas.microsoft.com/office/drawing/2014/main" id="{64F6B28D-C2E4-4A58-BA88-35A492E7C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622"/>
                <a:ext cx="32" cy="26"/>
              </a:xfrm>
              <a:custGeom>
                <a:avLst/>
                <a:gdLst>
                  <a:gd name="T0" fmla="*/ 6 w 32"/>
                  <a:gd name="T1" fmla="*/ 0 h 26"/>
                  <a:gd name="T2" fmla="*/ 6 w 32"/>
                  <a:gd name="T3" fmla="*/ 0 h 26"/>
                  <a:gd name="T4" fmla="*/ 2 w 32"/>
                  <a:gd name="T5" fmla="*/ 8 h 26"/>
                  <a:gd name="T6" fmla="*/ 0 w 32"/>
                  <a:gd name="T7" fmla="*/ 16 h 26"/>
                  <a:gd name="T8" fmla="*/ 0 w 32"/>
                  <a:gd name="T9" fmla="*/ 16 h 26"/>
                  <a:gd name="T10" fmla="*/ 6 w 32"/>
                  <a:gd name="T11" fmla="*/ 16 h 26"/>
                  <a:gd name="T12" fmla="*/ 14 w 32"/>
                  <a:gd name="T13" fmla="*/ 16 h 26"/>
                  <a:gd name="T14" fmla="*/ 20 w 32"/>
                  <a:gd name="T15" fmla="*/ 20 h 26"/>
                  <a:gd name="T16" fmla="*/ 24 w 32"/>
                  <a:gd name="T17" fmla="*/ 26 h 26"/>
                  <a:gd name="T18" fmla="*/ 24 w 32"/>
                  <a:gd name="T19" fmla="*/ 26 h 26"/>
                  <a:gd name="T20" fmla="*/ 28 w 32"/>
                  <a:gd name="T21" fmla="*/ 18 h 26"/>
                  <a:gd name="T22" fmla="*/ 28 w 32"/>
                  <a:gd name="T23" fmla="*/ 14 h 26"/>
                  <a:gd name="T24" fmla="*/ 32 w 32"/>
                  <a:gd name="T25" fmla="*/ 12 h 26"/>
                  <a:gd name="T26" fmla="*/ 6 w 32"/>
                  <a:gd name="T27" fmla="*/ 0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26">
                    <a:moveTo>
                      <a:pt x="6" y="0"/>
                    </a:moveTo>
                    <a:lnTo>
                      <a:pt x="6" y="0"/>
                    </a:lnTo>
                    <a:lnTo>
                      <a:pt x="2" y="8"/>
                    </a:lnTo>
                    <a:lnTo>
                      <a:pt x="0" y="16"/>
                    </a:lnTo>
                    <a:lnTo>
                      <a:pt x="6" y="16"/>
                    </a:lnTo>
                    <a:lnTo>
                      <a:pt x="14" y="16"/>
                    </a:lnTo>
                    <a:lnTo>
                      <a:pt x="20" y="20"/>
                    </a:lnTo>
                    <a:lnTo>
                      <a:pt x="24" y="26"/>
                    </a:lnTo>
                    <a:lnTo>
                      <a:pt x="28" y="18"/>
                    </a:lnTo>
                    <a:lnTo>
                      <a:pt x="28" y="14"/>
                    </a:lnTo>
                    <a:lnTo>
                      <a:pt x="32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0" name="Freeform 745">
                <a:extLst>
                  <a:ext uri="{FF2B5EF4-FFF2-40B4-BE49-F238E27FC236}">
                    <a16:creationId xmlns:a16="http://schemas.microsoft.com/office/drawing/2014/main" id="{AA10B57E-1F24-41D7-A615-6FF4C979A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622"/>
                <a:ext cx="32" cy="26"/>
              </a:xfrm>
              <a:custGeom>
                <a:avLst/>
                <a:gdLst>
                  <a:gd name="T0" fmla="*/ 6 w 32"/>
                  <a:gd name="T1" fmla="*/ 0 h 26"/>
                  <a:gd name="T2" fmla="*/ 6 w 32"/>
                  <a:gd name="T3" fmla="*/ 0 h 26"/>
                  <a:gd name="T4" fmla="*/ 2 w 32"/>
                  <a:gd name="T5" fmla="*/ 8 h 26"/>
                  <a:gd name="T6" fmla="*/ 0 w 32"/>
                  <a:gd name="T7" fmla="*/ 16 h 26"/>
                  <a:gd name="T8" fmla="*/ 0 w 32"/>
                  <a:gd name="T9" fmla="*/ 16 h 26"/>
                  <a:gd name="T10" fmla="*/ 6 w 32"/>
                  <a:gd name="T11" fmla="*/ 16 h 26"/>
                  <a:gd name="T12" fmla="*/ 14 w 32"/>
                  <a:gd name="T13" fmla="*/ 16 h 26"/>
                  <a:gd name="T14" fmla="*/ 20 w 32"/>
                  <a:gd name="T15" fmla="*/ 20 h 26"/>
                  <a:gd name="T16" fmla="*/ 24 w 32"/>
                  <a:gd name="T17" fmla="*/ 26 h 26"/>
                  <a:gd name="T18" fmla="*/ 24 w 32"/>
                  <a:gd name="T19" fmla="*/ 26 h 26"/>
                  <a:gd name="T20" fmla="*/ 28 w 32"/>
                  <a:gd name="T21" fmla="*/ 18 h 26"/>
                  <a:gd name="T22" fmla="*/ 28 w 32"/>
                  <a:gd name="T23" fmla="*/ 14 h 26"/>
                  <a:gd name="T24" fmla="*/ 32 w 32"/>
                  <a:gd name="T25" fmla="*/ 12 h 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" h="26">
                    <a:moveTo>
                      <a:pt x="6" y="0"/>
                    </a:moveTo>
                    <a:lnTo>
                      <a:pt x="6" y="0"/>
                    </a:lnTo>
                    <a:lnTo>
                      <a:pt x="2" y="8"/>
                    </a:lnTo>
                    <a:lnTo>
                      <a:pt x="0" y="16"/>
                    </a:lnTo>
                    <a:lnTo>
                      <a:pt x="6" y="16"/>
                    </a:lnTo>
                    <a:lnTo>
                      <a:pt x="14" y="16"/>
                    </a:lnTo>
                    <a:lnTo>
                      <a:pt x="20" y="20"/>
                    </a:lnTo>
                    <a:lnTo>
                      <a:pt x="24" y="26"/>
                    </a:lnTo>
                    <a:lnTo>
                      <a:pt x="28" y="18"/>
                    </a:lnTo>
                    <a:lnTo>
                      <a:pt x="28" y="14"/>
                    </a:lnTo>
                    <a:lnTo>
                      <a:pt x="32" y="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1" name="Freeform 746">
                <a:extLst>
                  <a:ext uri="{FF2B5EF4-FFF2-40B4-BE49-F238E27FC236}">
                    <a16:creationId xmlns:a16="http://schemas.microsoft.com/office/drawing/2014/main" id="{D7C6536F-566A-4452-B3D1-A02BC1F15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36"/>
                <a:ext cx="26" cy="66"/>
              </a:xfrm>
              <a:custGeom>
                <a:avLst/>
                <a:gdLst>
                  <a:gd name="T0" fmla="*/ 0 w 26"/>
                  <a:gd name="T1" fmla="*/ 4 h 66"/>
                  <a:gd name="T2" fmla="*/ 0 w 26"/>
                  <a:gd name="T3" fmla="*/ 4 h 66"/>
                  <a:gd name="T4" fmla="*/ 4 w 26"/>
                  <a:gd name="T5" fmla="*/ 18 h 66"/>
                  <a:gd name="T6" fmla="*/ 8 w 26"/>
                  <a:gd name="T7" fmla="*/ 32 h 66"/>
                  <a:gd name="T8" fmla="*/ 8 w 26"/>
                  <a:gd name="T9" fmla="*/ 32 h 66"/>
                  <a:gd name="T10" fmla="*/ 10 w 26"/>
                  <a:gd name="T11" fmla="*/ 50 h 66"/>
                  <a:gd name="T12" fmla="*/ 10 w 26"/>
                  <a:gd name="T13" fmla="*/ 58 h 66"/>
                  <a:gd name="T14" fmla="*/ 14 w 26"/>
                  <a:gd name="T15" fmla="*/ 66 h 66"/>
                  <a:gd name="T16" fmla="*/ 14 w 26"/>
                  <a:gd name="T17" fmla="*/ 66 h 66"/>
                  <a:gd name="T18" fmla="*/ 12 w 26"/>
                  <a:gd name="T19" fmla="*/ 52 h 66"/>
                  <a:gd name="T20" fmla="*/ 12 w 26"/>
                  <a:gd name="T21" fmla="*/ 44 h 66"/>
                  <a:gd name="T22" fmla="*/ 12 w 26"/>
                  <a:gd name="T23" fmla="*/ 38 h 66"/>
                  <a:gd name="T24" fmla="*/ 12 w 26"/>
                  <a:gd name="T25" fmla="*/ 38 h 66"/>
                  <a:gd name="T26" fmla="*/ 14 w 26"/>
                  <a:gd name="T27" fmla="*/ 34 h 66"/>
                  <a:gd name="T28" fmla="*/ 18 w 26"/>
                  <a:gd name="T29" fmla="*/ 32 h 66"/>
                  <a:gd name="T30" fmla="*/ 22 w 26"/>
                  <a:gd name="T31" fmla="*/ 28 h 66"/>
                  <a:gd name="T32" fmla="*/ 22 w 26"/>
                  <a:gd name="T33" fmla="*/ 28 h 66"/>
                  <a:gd name="T34" fmla="*/ 24 w 26"/>
                  <a:gd name="T35" fmla="*/ 24 h 66"/>
                  <a:gd name="T36" fmla="*/ 26 w 26"/>
                  <a:gd name="T37" fmla="*/ 20 h 66"/>
                  <a:gd name="T38" fmla="*/ 24 w 26"/>
                  <a:gd name="T39" fmla="*/ 16 h 66"/>
                  <a:gd name="T40" fmla="*/ 22 w 26"/>
                  <a:gd name="T41" fmla="*/ 12 h 66"/>
                  <a:gd name="T42" fmla="*/ 14 w 26"/>
                  <a:gd name="T43" fmla="*/ 4 h 66"/>
                  <a:gd name="T44" fmla="*/ 6 w 26"/>
                  <a:gd name="T45" fmla="*/ 0 h 66"/>
                  <a:gd name="T46" fmla="*/ 0 w 26"/>
                  <a:gd name="T47" fmla="*/ 4 h 6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6" h="66">
                    <a:moveTo>
                      <a:pt x="0" y="4"/>
                    </a:moveTo>
                    <a:lnTo>
                      <a:pt x="0" y="4"/>
                    </a:lnTo>
                    <a:lnTo>
                      <a:pt x="4" y="18"/>
                    </a:lnTo>
                    <a:lnTo>
                      <a:pt x="8" y="32"/>
                    </a:lnTo>
                    <a:lnTo>
                      <a:pt x="10" y="50"/>
                    </a:lnTo>
                    <a:lnTo>
                      <a:pt x="10" y="58"/>
                    </a:lnTo>
                    <a:lnTo>
                      <a:pt x="14" y="66"/>
                    </a:lnTo>
                    <a:lnTo>
                      <a:pt x="12" y="52"/>
                    </a:lnTo>
                    <a:lnTo>
                      <a:pt x="12" y="44"/>
                    </a:lnTo>
                    <a:lnTo>
                      <a:pt x="12" y="38"/>
                    </a:lnTo>
                    <a:lnTo>
                      <a:pt x="14" y="34"/>
                    </a:lnTo>
                    <a:lnTo>
                      <a:pt x="18" y="32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6" y="20"/>
                    </a:lnTo>
                    <a:lnTo>
                      <a:pt x="24" y="16"/>
                    </a:lnTo>
                    <a:lnTo>
                      <a:pt x="22" y="12"/>
                    </a:lnTo>
                    <a:lnTo>
                      <a:pt x="14" y="4"/>
                    </a:lnTo>
                    <a:lnTo>
                      <a:pt x="6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2" name="Freeform 747">
                <a:extLst>
                  <a:ext uri="{FF2B5EF4-FFF2-40B4-BE49-F238E27FC236}">
                    <a16:creationId xmlns:a16="http://schemas.microsoft.com/office/drawing/2014/main" id="{806625EC-7256-43A9-9198-320E512E9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36"/>
                <a:ext cx="26" cy="66"/>
              </a:xfrm>
              <a:custGeom>
                <a:avLst/>
                <a:gdLst>
                  <a:gd name="T0" fmla="*/ 0 w 26"/>
                  <a:gd name="T1" fmla="*/ 4 h 66"/>
                  <a:gd name="T2" fmla="*/ 0 w 26"/>
                  <a:gd name="T3" fmla="*/ 4 h 66"/>
                  <a:gd name="T4" fmla="*/ 4 w 26"/>
                  <a:gd name="T5" fmla="*/ 18 h 66"/>
                  <a:gd name="T6" fmla="*/ 8 w 26"/>
                  <a:gd name="T7" fmla="*/ 32 h 66"/>
                  <a:gd name="T8" fmla="*/ 8 w 26"/>
                  <a:gd name="T9" fmla="*/ 32 h 66"/>
                  <a:gd name="T10" fmla="*/ 10 w 26"/>
                  <a:gd name="T11" fmla="*/ 50 h 66"/>
                  <a:gd name="T12" fmla="*/ 10 w 26"/>
                  <a:gd name="T13" fmla="*/ 58 h 66"/>
                  <a:gd name="T14" fmla="*/ 14 w 26"/>
                  <a:gd name="T15" fmla="*/ 66 h 66"/>
                  <a:gd name="T16" fmla="*/ 14 w 26"/>
                  <a:gd name="T17" fmla="*/ 66 h 66"/>
                  <a:gd name="T18" fmla="*/ 12 w 26"/>
                  <a:gd name="T19" fmla="*/ 52 h 66"/>
                  <a:gd name="T20" fmla="*/ 12 w 26"/>
                  <a:gd name="T21" fmla="*/ 44 h 66"/>
                  <a:gd name="T22" fmla="*/ 12 w 26"/>
                  <a:gd name="T23" fmla="*/ 38 h 66"/>
                  <a:gd name="T24" fmla="*/ 12 w 26"/>
                  <a:gd name="T25" fmla="*/ 38 h 66"/>
                  <a:gd name="T26" fmla="*/ 14 w 26"/>
                  <a:gd name="T27" fmla="*/ 34 h 66"/>
                  <a:gd name="T28" fmla="*/ 18 w 26"/>
                  <a:gd name="T29" fmla="*/ 32 h 66"/>
                  <a:gd name="T30" fmla="*/ 22 w 26"/>
                  <a:gd name="T31" fmla="*/ 28 h 66"/>
                  <a:gd name="T32" fmla="*/ 22 w 26"/>
                  <a:gd name="T33" fmla="*/ 28 h 66"/>
                  <a:gd name="T34" fmla="*/ 24 w 26"/>
                  <a:gd name="T35" fmla="*/ 24 h 66"/>
                  <a:gd name="T36" fmla="*/ 26 w 26"/>
                  <a:gd name="T37" fmla="*/ 20 h 66"/>
                  <a:gd name="T38" fmla="*/ 24 w 26"/>
                  <a:gd name="T39" fmla="*/ 16 h 66"/>
                  <a:gd name="T40" fmla="*/ 22 w 26"/>
                  <a:gd name="T41" fmla="*/ 12 h 66"/>
                  <a:gd name="T42" fmla="*/ 14 w 26"/>
                  <a:gd name="T43" fmla="*/ 4 h 66"/>
                  <a:gd name="T44" fmla="*/ 6 w 26"/>
                  <a:gd name="T45" fmla="*/ 0 h 6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6" h="66">
                    <a:moveTo>
                      <a:pt x="0" y="4"/>
                    </a:moveTo>
                    <a:lnTo>
                      <a:pt x="0" y="4"/>
                    </a:lnTo>
                    <a:lnTo>
                      <a:pt x="4" y="18"/>
                    </a:lnTo>
                    <a:lnTo>
                      <a:pt x="8" y="32"/>
                    </a:lnTo>
                    <a:lnTo>
                      <a:pt x="10" y="50"/>
                    </a:lnTo>
                    <a:lnTo>
                      <a:pt x="10" y="58"/>
                    </a:lnTo>
                    <a:lnTo>
                      <a:pt x="14" y="66"/>
                    </a:lnTo>
                    <a:lnTo>
                      <a:pt x="12" y="52"/>
                    </a:lnTo>
                    <a:lnTo>
                      <a:pt x="12" y="44"/>
                    </a:lnTo>
                    <a:lnTo>
                      <a:pt x="12" y="38"/>
                    </a:lnTo>
                    <a:lnTo>
                      <a:pt x="14" y="34"/>
                    </a:lnTo>
                    <a:lnTo>
                      <a:pt x="18" y="32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6" y="20"/>
                    </a:lnTo>
                    <a:lnTo>
                      <a:pt x="24" y="16"/>
                    </a:lnTo>
                    <a:lnTo>
                      <a:pt x="22" y="12"/>
                    </a:lnTo>
                    <a:lnTo>
                      <a:pt x="14" y="4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3" name="Freeform 748">
                <a:extLst>
                  <a:ext uri="{FF2B5EF4-FFF2-40B4-BE49-F238E27FC236}">
                    <a16:creationId xmlns:a16="http://schemas.microsoft.com/office/drawing/2014/main" id="{3075E38C-B81A-44F9-9268-1319AB5B8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1962"/>
                <a:ext cx="28" cy="46"/>
              </a:xfrm>
              <a:custGeom>
                <a:avLst/>
                <a:gdLst>
                  <a:gd name="T0" fmla="*/ 0 w 28"/>
                  <a:gd name="T1" fmla="*/ 32 h 46"/>
                  <a:gd name="T2" fmla="*/ 0 w 28"/>
                  <a:gd name="T3" fmla="*/ 32 h 46"/>
                  <a:gd name="T4" fmla="*/ 2 w 28"/>
                  <a:gd name="T5" fmla="*/ 38 h 46"/>
                  <a:gd name="T6" fmla="*/ 4 w 28"/>
                  <a:gd name="T7" fmla="*/ 46 h 46"/>
                  <a:gd name="T8" fmla="*/ 4 w 28"/>
                  <a:gd name="T9" fmla="*/ 46 h 46"/>
                  <a:gd name="T10" fmla="*/ 4 w 28"/>
                  <a:gd name="T11" fmla="*/ 42 h 46"/>
                  <a:gd name="T12" fmla="*/ 6 w 28"/>
                  <a:gd name="T13" fmla="*/ 38 h 46"/>
                  <a:gd name="T14" fmla="*/ 12 w 28"/>
                  <a:gd name="T15" fmla="*/ 32 h 46"/>
                  <a:gd name="T16" fmla="*/ 16 w 28"/>
                  <a:gd name="T17" fmla="*/ 30 h 46"/>
                  <a:gd name="T18" fmla="*/ 20 w 28"/>
                  <a:gd name="T19" fmla="*/ 30 h 46"/>
                  <a:gd name="T20" fmla="*/ 24 w 28"/>
                  <a:gd name="T21" fmla="*/ 32 h 46"/>
                  <a:gd name="T22" fmla="*/ 26 w 28"/>
                  <a:gd name="T23" fmla="*/ 36 h 46"/>
                  <a:gd name="T24" fmla="*/ 26 w 28"/>
                  <a:gd name="T25" fmla="*/ 36 h 46"/>
                  <a:gd name="T26" fmla="*/ 28 w 28"/>
                  <a:gd name="T27" fmla="*/ 28 h 46"/>
                  <a:gd name="T28" fmla="*/ 26 w 28"/>
                  <a:gd name="T29" fmla="*/ 18 h 46"/>
                  <a:gd name="T30" fmla="*/ 24 w 28"/>
                  <a:gd name="T31" fmla="*/ 8 h 46"/>
                  <a:gd name="T32" fmla="*/ 22 w 28"/>
                  <a:gd name="T33" fmla="*/ 0 h 46"/>
                  <a:gd name="T34" fmla="*/ 0 w 28"/>
                  <a:gd name="T35" fmla="*/ 32 h 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46">
                    <a:moveTo>
                      <a:pt x="0" y="32"/>
                    </a:moveTo>
                    <a:lnTo>
                      <a:pt x="0" y="32"/>
                    </a:lnTo>
                    <a:lnTo>
                      <a:pt x="2" y="38"/>
                    </a:lnTo>
                    <a:lnTo>
                      <a:pt x="4" y="46"/>
                    </a:lnTo>
                    <a:lnTo>
                      <a:pt x="4" y="42"/>
                    </a:lnTo>
                    <a:lnTo>
                      <a:pt x="6" y="38"/>
                    </a:lnTo>
                    <a:lnTo>
                      <a:pt x="12" y="32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4" y="32"/>
                    </a:lnTo>
                    <a:lnTo>
                      <a:pt x="26" y="36"/>
                    </a:lnTo>
                    <a:lnTo>
                      <a:pt x="28" y="28"/>
                    </a:lnTo>
                    <a:lnTo>
                      <a:pt x="26" y="18"/>
                    </a:lnTo>
                    <a:lnTo>
                      <a:pt x="24" y="8"/>
                    </a:lnTo>
                    <a:lnTo>
                      <a:pt x="22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4" name="Freeform 749">
                <a:extLst>
                  <a:ext uri="{FF2B5EF4-FFF2-40B4-BE49-F238E27FC236}">
                    <a16:creationId xmlns:a16="http://schemas.microsoft.com/office/drawing/2014/main" id="{4831471D-2173-41AB-9700-615505CA6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1962"/>
                <a:ext cx="28" cy="46"/>
              </a:xfrm>
              <a:custGeom>
                <a:avLst/>
                <a:gdLst>
                  <a:gd name="T0" fmla="*/ 0 w 28"/>
                  <a:gd name="T1" fmla="*/ 32 h 46"/>
                  <a:gd name="T2" fmla="*/ 0 w 28"/>
                  <a:gd name="T3" fmla="*/ 32 h 46"/>
                  <a:gd name="T4" fmla="*/ 2 w 28"/>
                  <a:gd name="T5" fmla="*/ 38 h 46"/>
                  <a:gd name="T6" fmla="*/ 4 w 28"/>
                  <a:gd name="T7" fmla="*/ 46 h 46"/>
                  <a:gd name="T8" fmla="*/ 4 w 28"/>
                  <a:gd name="T9" fmla="*/ 46 h 46"/>
                  <a:gd name="T10" fmla="*/ 4 w 28"/>
                  <a:gd name="T11" fmla="*/ 42 h 46"/>
                  <a:gd name="T12" fmla="*/ 6 w 28"/>
                  <a:gd name="T13" fmla="*/ 38 h 46"/>
                  <a:gd name="T14" fmla="*/ 12 w 28"/>
                  <a:gd name="T15" fmla="*/ 32 h 46"/>
                  <a:gd name="T16" fmla="*/ 16 w 28"/>
                  <a:gd name="T17" fmla="*/ 30 h 46"/>
                  <a:gd name="T18" fmla="*/ 20 w 28"/>
                  <a:gd name="T19" fmla="*/ 30 h 46"/>
                  <a:gd name="T20" fmla="*/ 24 w 28"/>
                  <a:gd name="T21" fmla="*/ 32 h 46"/>
                  <a:gd name="T22" fmla="*/ 26 w 28"/>
                  <a:gd name="T23" fmla="*/ 36 h 46"/>
                  <a:gd name="T24" fmla="*/ 26 w 28"/>
                  <a:gd name="T25" fmla="*/ 36 h 46"/>
                  <a:gd name="T26" fmla="*/ 28 w 28"/>
                  <a:gd name="T27" fmla="*/ 28 h 46"/>
                  <a:gd name="T28" fmla="*/ 26 w 28"/>
                  <a:gd name="T29" fmla="*/ 18 h 46"/>
                  <a:gd name="T30" fmla="*/ 24 w 28"/>
                  <a:gd name="T31" fmla="*/ 8 h 46"/>
                  <a:gd name="T32" fmla="*/ 22 w 28"/>
                  <a:gd name="T33" fmla="*/ 0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8" h="46">
                    <a:moveTo>
                      <a:pt x="0" y="32"/>
                    </a:moveTo>
                    <a:lnTo>
                      <a:pt x="0" y="32"/>
                    </a:lnTo>
                    <a:lnTo>
                      <a:pt x="2" y="38"/>
                    </a:lnTo>
                    <a:lnTo>
                      <a:pt x="4" y="46"/>
                    </a:lnTo>
                    <a:lnTo>
                      <a:pt x="4" y="42"/>
                    </a:lnTo>
                    <a:lnTo>
                      <a:pt x="6" y="38"/>
                    </a:lnTo>
                    <a:lnTo>
                      <a:pt x="12" y="32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4" y="32"/>
                    </a:lnTo>
                    <a:lnTo>
                      <a:pt x="26" y="36"/>
                    </a:lnTo>
                    <a:lnTo>
                      <a:pt x="28" y="28"/>
                    </a:lnTo>
                    <a:lnTo>
                      <a:pt x="26" y="18"/>
                    </a:lnTo>
                    <a:lnTo>
                      <a:pt x="24" y="8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5" name="Freeform 750">
                <a:extLst>
                  <a:ext uri="{FF2B5EF4-FFF2-40B4-BE49-F238E27FC236}">
                    <a16:creationId xmlns:a16="http://schemas.microsoft.com/office/drawing/2014/main" id="{34563B07-9C6C-4E9A-B472-A94FCE1B8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934"/>
                <a:ext cx="44" cy="28"/>
              </a:xfrm>
              <a:custGeom>
                <a:avLst/>
                <a:gdLst>
                  <a:gd name="T0" fmla="*/ 0 w 44"/>
                  <a:gd name="T1" fmla="*/ 0 h 28"/>
                  <a:gd name="T2" fmla="*/ 0 w 44"/>
                  <a:gd name="T3" fmla="*/ 0 h 28"/>
                  <a:gd name="T4" fmla="*/ 2 w 44"/>
                  <a:gd name="T5" fmla="*/ 6 h 28"/>
                  <a:gd name="T6" fmla="*/ 4 w 44"/>
                  <a:gd name="T7" fmla="*/ 14 h 28"/>
                  <a:gd name="T8" fmla="*/ 10 w 44"/>
                  <a:gd name="T9" fmla="*/ 28 h 28"/>
                  <a:gd name="T10" fmla="*/ 10 w 44"/>
                  <a:gd name="T11" fmla="*/ 28 h 28"/>
                  <a:gd name="T12" fmla="*/ 10 w 44"/>
                  <a:gd name="T13" fmla="*/ 22 h 28"/>
                  <a:gd name="T14" fmla="*/ 14 w 44"/>
                  <a:gd name="T15" fmla="*/ 18 h 28"/>
                  <a:gd name="T16" fmla="*/ 16 w 44"/>
                  <a:gd name="T17" fmla="*/ 16 h 28"/>
                  <a:gd name="T18" fmla="*/ 22 w 44"/>
                  <a:gd name="T19" fmla="*/ 16 h 28"/>
                  <a:gd name="T20" fmla="*/ 32 w 44"/>
                  <a:gd name="T21" fmla="*/ 18 h 28"/>
                  <a:gd name="T22" fmla="*/ 38 w 44"/>
                  <a:gd name="T23" fmla="*/ 20 h 28"/>
                  <a:gd name="T24" fmla="*/ 42 w 44"/>
                  <a:gd name="T25" fmla="*/ 22 h 28"/>
                  <a:gd name="T26" fmla="*/ 42 w 44"/>
                  <a:gd name="T27" fmla="*/ 22 h 28"/>
                  <a:gd name="T28" fmla="*/ 42 w 44"/>
                  <a:gd name="T29" fmla="*/ 14 h 28"/>
                  <a:gd name="T30" fmla="*/ 44 w 44"/>
                  <a:gd name="T31" fmla="*/ 6 h 28"/>
                  <a:gd name="T32" fmla="*/ 44 w 44"/>
                  <a:gd name="T33" fmla="*/ 6 h 28"/>
                  <a:gd name="T34" fmla="*/ 12 w 44"/>
                  <a:gd name="T35" fmla="*/ 0 h 28"/>
                  <a:gd name="T36" fmla="*/ 0 w 44"/>
                  <a:gd name="T37" fmla="*/ 0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4" h="28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14"/>
                    </a:lnTo>
                    <a:lnTo>
                      <a:pt x="10" y="28"/>
                    </a:lnTo>
                    <a:lnTo>
                      <a:pt x="10" y="22"/>
                    </a:lnTo>
                    <a:lnTo>
                      <a:pt x="14" y="18"/>
                    </a:lnTo>
                    <a:lnTo>
                      <a:pt x="16" y="16"/>
                    </a:lnTo>
                    <a:lnTo>
                      <a:pt x="22" y="16"/>
                    </a:lnTo>
                    <a:lnTo>
                      <a:pt x="32" y="18"/>
                    </a:lnTo>
                    <a:lnTo>
                      <a:pt x="38" y="20"/>
                    </a:lnTo>
                    <a:lnTo>
                      <a:pt x="42" y="22"/>
                    </a:lnTo>
                    <a:lnTo>
                      <a:pt x="42" y="14"/>
                    </a:lnTo>
                    <a:lnTo>
                      <a:pt x="44" y="6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6" name="Freeform 751">
                <a:extLst>
                  <a:ext uri="{FF2B5EF4-FFF2-40B4-BE49-F238E27FC236}">
                    <a16:creationId xmlns:a16="http://schemas.microsoft.com/office/drawing/2014/main" id="{907A55C7-4493-4EED-B91C-3D294441A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934"/>
                <a:ext cx="44" cy="28"/>
              </a:xfrm>
              <a:custGeom>
                <a:avLst/>
                <a:gdLst>
                  <a:gd name="T0" fmla="*/ 0 w 44"/>
                  <a:gd name="T1" fmla="*/ 0 h 28"/>
                  <a:gd name="T2" fmla="*/ 0 w 44"/>
                  <a:gd name="T3" fmla="*/ 0 h 28"/>
                  <a:gd name="T4" fmla="*/ 2 w 44"/>
                  <a:gd name="T5" fmla="*/ 6 h 28"/>
                  <a:gd name="T6" fmla="*/ 4 w 44"/>
                  <a:gd name="T7" fmla="*/ 14 h 28"/>
                  <a:gd name="T8" fmla="*/ 10 w 44"/>
                  <a:gd name="T9" fmla="*/ 28 h 28"/>
                  <a:gd name="T10" fmla="*/ 10 w 44"/>
                  <a:gd name="T11" fmla="*/ 28 h 28"/>
                  <a:gd name="T12" fmla="*/ 10 w 44"/>
                  <a:gd name="T13" fmla="*/ 22 h 28"/>
                  <a:gd name="T14" fmla="*/ 14 w 44"/>
                  <a:gd name="T15" fmla="*/ 18 h 28"/>
                  <a:gd name="T16" fmla="*/ 16 w 44"/>
                  <a:gd name="T17" fmla="*/ 16 h 28"/>
                  <a:gd name="T18" fmla="*/ 22 w 44"/>
                  <a:gd name="T19" fmla="*/ 16 h 28"/>
                  <a:gd name="T20" fmla="*/ 32 w 44"/>
                  <a:gd name="T21" fmla="*/ 18 h 28"/>
                  <a:gd name="T22" fmla="*/ 38 w 44"/>
                  <a:gd name="T23" fmla="*/ 20 h 28"/>
                  <a:gd name="T24" fmla="*/ 42 w 44"/>
                  <a:gd name="T25" fmla="*/ 22 h 28"/>
                  <a:gd name="T26" fmla="*/ 42 w 44"/>
                  <a:gd name="T27" fmla="*/ 22 h 28"/>
                  <a:gd name="T28" fmla="*/ 42 w 44"/>
                  <a:gd name="T29" fmla="*/ 14 h 28"/>
                  <a:gd name="T30" fmla="*/ 44 w 44"/>
                  <a:gd name="T31" fmla="*/ 6 h 28"/>
                  <a:gd name="T32" fmla="*/ 44 w 44"/>
                  <a:gd name="T33" fmla="*/ 6 h 28"/>
                  <a:gd name="T34" fmla="*/ 12 w 44"/>
                  <a:gd name="T35" fmla="*/ 0 h 2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4" h="28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14"/>
                    </a:lnTo>
                    <a:lnTo>
                      <a:pt x="10" y="28"/>
                    </a:lnTo>
                    <a:lnTo>
                      <a:pt x="10" y="22"/>
                    </a:lnTo>
                    <a:lnTo>
                      <a:pt x="14" y="18"/>
                    </a:lnTo>
                    <a:lnTo>
                      <a:pt x="16" y="16"/>
                    </a:lnTo>
                    <a:lnTo>
                      <a:pt x="22" y="16"/>
                    </a:lnTo>
                    <a:lnTo>
                      <a:pt x="32" y="18"/>
                    </a:lnTo>
                    <a:lnTo>
                      <a:pt x="38" y="20"/>
                    </a:lnTo>
                    <a:lnTo>
                      <a:pt x="42" y="22"/>
                    </a:lnTo>
                    <a:lnTo>
                      <a:pt x="42" y="14"/>
                    </a:lnTo>
                    <a:lnTo>
                      <a:pt x="44" y="6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7" name="Freeform 752">
                <a:extLst>
                  <a:ext uri="{FF2B5EF4-FFF2-40B4-BE49-F238E27FC236}">
                    <a16:creationId xmlns:a16="http://schemas.microsoft.com/office/drawing/2014/main" id="{6845C768-2347-4FAC-8487-E5FBFD25D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946"/>
                <a:ext cx="32" cy="94"/>
              </a:xfrm>
              <a:custGeom>
                <a:avLst/>
                <a:gdLst>
                  <a:gd name="T0" fmla="*/ 20 w 32"/>
                  <a:gd name="T1" fmla="*/ 0 h 94"/>
                  <a:gd name="T2" fmla="*/ 20 w 32"/>
                  <a:gd name="T3" fmla="*/ 0 h 94"/>
                  <a:gd name="T4" fmla="*/ 16 w 32"/>
                  <a:gd name="T5" fmla="*/ 2 h 94"/>
                  <a:gd name="T6" fmla="*/ 14 w 32"/>
                  <a:gd name="T7" fmla="*/ 8 h 94"/>
                  <a:gd name="T8" fmla="*/ 14 w 32"/>
                  <a:gd name="T9" fmla="*/ 22 h 94"/>
                  <a:gd name="T10" fmla="*/ 16 w 32"/>
                  <a:gd name="T11" fmla="*/ 36 h 94"/>
                  <a:gd name="T12" fmla="*/ 18 w 32"/>
                  <a:gd name="T13" fmla="*/ 48 h 94"/>
                  <a:gd name="T14" fmla="*/ 18 w 32"/>
                  <a:gd name="T15" fmla="*/ 48 h 94"/>
                  <a:gd name="T16" fmla="*/ 22 w 32"/>
                  <a:gd name="T17" fmla="*/ 68 h 94"/>
                  <a:gd name="T18" fmla="*/ 26 w 32"/>
                  <a:gd name="T19" fmla="*/ 78 h 94"/>
                  <a:gd name="T20" fmla="*/ 32 w 32"/>
                  <a:gd name="T21" fmla="*/ 86 h 94"/>
                  <a:gd name="T22" fmla="*/ 32 w 32"/>
                  <a:gd name="T23" fmla="*/ 86 h 94"/>
                  <a:gd name="T24" fmla="*/ 24 w 32"/>
                  <a:gd name="T25" fmla="*/ 90 h 94"/>
                  <a:gd name="T26" fmla="*/ 18 w 32"/>
                  <a:gd name="T27" fmla="*/ 94 h 94"/>
                  <a:gd name="T28" fmla="*/ 18 w 32"/>
                  <a:gd name="T29" fmla="*/ 94 h 94"/>
                  <a:gd name="T30" fmla="*/ 18 w 32"/>
                  <a:gd name="T31" fmla="*/ 84 h 94"/>
                  <a:gd name="T32" fmla="*/ 16 w 32"/>
                  <a:gd name="T33" fmla="*/ 72 h 94"/>
                  <a:gd name="T34" fmla="*/ 12 w 32"/>
                  <a:gd name="T35" fmla="*/ 50 h 94"/>
                  <a:gd name="T36" fmla="*/ 0 w 32"/>
                  <a:gd name="T37" fmla="*/ 6 h 94"/>
                  <a:gd name="T38" fmla="*/ 20 w 32"/>
                  <a:gd name="T39" fmla="*/ 0 h 9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2" h="94">
                    <a:moveTo>
                      <a:pt x="20" y="0"/>
                    </a:moveTo>
                    <a:lnTo>
                      <a:pt x="20" y="0"/>
                    </a:lnTo>
                    <a:lnTo>
                      <a:pt x="16" y="2"/>
                    </a:lnTo>
                    <a:lnTo>
                      <a:pt x="14" y="8"/>
                    </a:lnTo>
                    <a:lnTo>
                      <a:pt x="14" y="22"/>
                    </a:lnTo>
                    <a:lnTo>
                      <a:pt x="16" y="36"/>
                    </a:lnTo>
                    <a:lnTo>
                      <a:pt x="18" y="48"/>
                    </a:lnTo>
                    <a:lnTo>
                      <a:pt x="22" y="68"/>
                    </a:lnTo>
                    <a:lnTo>
                      <a:pt x="26" y="78"/>
                    </a:lnTo>
                    <a:lnTo>
                      <a:pt x="32" y="86"/>
                    </a:lnTo>
                    <a:lnTo>
                      <a:pt x="24" y="90"/>
                    </a:lnTo>
                    <a:lnTo>
                      <a:pt x="18" y="94"/>
                    </a:lnTo>
                    <a:lnTo>
                      <a:pt x="18" y="84"/>
                    </a:lnTo>
                    <a:lnTo>
                      <a:pt x="16" y="72"/>
                    </a:lnTo>
                    <a:lnTo>
                      <a:pt x="12" y="50"/>
                    </a:lnTo>
                    <a:lnTo>
                      <a:pt x="0" y="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8" name="Freeform 753">
                <a:extLst>
                  <a:ext uri="{FF2B5EF4-FFF2-40B4-BE49-F238E27FC236}">
                    <a16:creationId xmlns:a16="http://schemas.microsoft.com/office/drawing/2014/main" id="{CCFA3FEF-44DF-4A38-8AA6-7967F9D6A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946"/>
                <a:ext cx="32" cy="94"/>
              </a:xfrm>
              <a:custGeom>
                <a:avLst/>
                <a:gdLst>
                  <a:gd name="T0" fmla="*/ 20 w 32"/>
                  <a:gd name="T1" fmla="*/ 0 h 94"/>
                  <a:gd name="T2" fmla="*/ 20 w 32"/>
                  <a:gd name="T3" fmla="*/ 0 h 94"/>
                  <a:gd name="T4" fmla="*/ 16 w 32"/>
                  <a:gd name="T5" fmla="*/ 2 h 94"/>
                  <a:gd name="T6" fmla="*/ 14 w 32"/>
                  <a:gd name="T7" fmla="*/ 8 h 94"/>
                  <a:gd name="T8" fmla="*/ 14 w 32"/>
                  <a:gd name="T9" fmla="*/ 22 h 94"/>
                  <a:gd name="T10" fmla="*/ 16 w 32"/>
                  <a:gd name="T11" fmla="*/ 36 h 94"/>
                  <a:gd name="T12" fmla="*/ 18 w 32"/>
                  <a:gd name="T13" fmla="*/ 48 h 94"/>
                  <a:gd name="T14" fmla="*/ 18 w 32"/>
                  <a:gd name="T15" fmla="*/ 48 h 94"/>
                  <a:gd name="T16" fmla="*/ 22 w 32"/>
                  <a:gd name="T17" fmla="*/ 68 h 94"/>
                  <a:gd name="T18" fmla="*/ 26 w 32"/>
                  <a:gd name="T19" fmla="*/ 78 h 94"/>
                  <a:gd name="T20" fmla="*/ 32 w 32"/>
                  <a:gd name="T21" fmla="*/ 86 h 94"/>
                  <a:gd name="T22" fmla="*/ 32 w 32"/>
                  <a:gd name="T23" fmla="*/ 86 h 94"/>
                  <a:gd name="T24" fmla="*/ 24 w 32"/>
                  <a:gd name="T25" fmla="*/ 90 h 94"/>
                  <a:gd name="T26" fmla="*/ 18 w 32"/>
                  <a:gd name="T27" fmla="*/ 94 h 94"/>
                  <a:gd name="T28" fmla="*/ 18 w 32"/>
                  <a:gd name="T29" fmla="*/ 94 h 94"/>
                  <a:gd name="T30" fmla="*/ 18 w 32"/>
                  <a:gd name="T31" fmla="*/ 84 h 94"/>
                  <a:gd name="T32" fmla="*/ 16 w 32"/>
                  <a:gd name="T33" fmla="*/ 72 h 94"/>
                  <a:gd name="T34" fmla="*/ 12 w 32"/>
                  <a:gd name="T35" fmla="*/ 50 h 94"/>
                  <a:gd name="T36" fmla="*/ 0 w 32"/>
                  <a:gd name="T37" fmla="*/ 6 h 9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2" h="94">
                    <a:moveTo>
                      <a:pt x="20" y="0"/>
                    </a:moveTo>
                    <a:lnTo>
                      <a:pt x="20" y="0"/>
                    </a:lnTo>
                    <a:lnTo>
                      <a:pt x="16" y="2"/>
                    </a:lnTo>
                    <a:lnTo>
                      <a:pt x="14" y="8"/>
                    </a:lnTo>
                    <a:lnTo>
                      <a:pt x="14" y="22"/>
                    </a:lnTo>
                    <a:lnTo>
                      <a:pt x="16" y="36"/>
                    </a:lnTo>
                    <a:lnTo>
                      <a:pt x="18" y="48"/>
                    </a:lnTo>
                    <a:lnTo>
                      <a:pt x="22" y="68"/>
                    </a:lnTo>
                    <a:lnTo>
                      <a:pt x="26" y="78"/>
                    </a:lnTo>
                    <a:lnTo>
                      <a:pt x="32" y="86"/>
                    </a:lnTo>
                    <a:lnTo>
                      <a:pt x="24" y="90"/>
                    </a:lnTo>
                    <a:lnTo>
                      <a:pt x="18" y="94"/>
                    </a:lnTo>
                    <a:lnTo>
                      <a:pt x="18" y="84"/>
                    </a:lnTo>
                    <a:lnTo>
                      <a:pt x="16" y="72"/>
                    </a:lnTo>
                    <a:lnTo>
                      <a:pt x="12" y="50"/>
                    </a:lnTo>
                    <a:lnTo>
                      <a:pt x="0" y="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9" name="Freeform 754">
                <a:extLst>
                  <a:ext uri="{FF2B5EF4-FFF2-40B4-BE49-F238E27FC236}">
                    <a16:creationId xmlns:a16="http://schemas.microsoft.com/office/drawing/2014/main" id="{BB40DE56-2504-4012-8691-DCEE72F8C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616"/>
                <a:ext cx="32" cy="30"/>
              </a:xfrm>
              <a:custGeom>
                <a:avLst/>
                <a:gdLst>
                  <a:gd name="T0" fmla="*/ 6 w 32"/>
                  <a:gd name="T1" fmla="*/ 8 h 30"/>
                  <a:gd name="T2" fmla="*/ 6 w 32"/>
                  <a:gd name="T3" fmla="*/ 8 h 30"/>
                  <a:gd name="T4" fmla="*/ 4 w 32"/>
                  <a:gd name="T5" fmla="*/ 20 h 30"/>
                  <a:gd name="T6" fmla="*/ 0 w 32"/>
                  <a:gd name="T7" fmla="*/ 30 h 30"/>
                  <a:gd name="T8" fmla="*/ 0 w 32"/>
                  <a:gd name="T9" fmla="*/ 30 h 30"/>
                  <a:gd name="T10" fmla="*/ 4 w 32"/>
                  <a:gd name="T11" fmla="*/ 24 h 30"/>
                  <a:gd name="T12" fmla="*/ 10 w 32"/>
                  <a:gd name="T13" fmla="*/ 22 h 30"/>
                  <a:gd name="T14" fmla="*/ 14 w 32"/>
                  <a:gd name="T15" fmla="*/ 22 h 30"/>
                  <a:gd name="T16" fmla="*/ 20 w 32"/>
                  <a:gd name="T17" fmla="*/ 20 h 30"/>
                  <a:gd name="T18" fmla="*/ 20 w 32"/>
                  <a:gd name="T19" fmla="*/ 20 h 30"/>
                  <a:gd name="T20" fmla="*/ 24 w 32"/>
                  <a:gd name="T21" fmla="*/ 18 h 30"/>
                  <a:gd name="T22" fmla="*/ 28 w 32"/>
                  <a:gd name="T23" fmla="*/ 12 h 30"/>
                  <a:gd name="T24" fmla="*/ 32 w 32"/>
                  <a:gd name="T25" fmla="*/ 0 h 30"/>
                  <a:gd name="T26" fmla="*/ 6 w 32"/>
                  <a:gd name="T27" fmla="*/ 8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30">
                    <a:moveTo>
                      <a:pt x="6" y="8"/>
                    </a:moveTo>
                    <a:lnTo>
                      <a:pt x="6" y="8"/>
                    </a:lnTo>
                    <a:lnTo>
                      <a:pt x="4" y="20"/>
                    </a:lnTo>
                    <a:lnTo>
                      <a:pt x="0" y="30"/>
                    </a:lnTo>
                    <a:lnTo>
                      <a:pt x="4" y="24"/>
                    </a:lnTo>
                    <a:lnTo>
                      <a:pt x="10" y="22"/>
                    </a:lnTo>
                    <a:lnTo>
                      <a:pt x="14" y="22"/>
                    </a:lnTo>
                    <a:lnTo>
                      <a:pt x="20" y="20"/>
                    </a:lnTo>
                    <a:lnTo>
                      <a:pt x="24" y="18"/>
                    </a:lnTo>
                    <a:lnTo>
                      <a:pt x="28" y="12"/>
                    </a:lnTo>
                    <a:lnTo>
                      <a:pt x="32" y="0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0" name="Freeform 755">
                <a:extLst>
                  <a:ext uri="{FF2B5EF4-FFF2-40B4-BE49-F238E27FC236}">
                    <a16:creationId xmlns:a16="http://schemas.microsoft.com/office/drawing/2014/main" id="{36290443-081A-4783-8AF8-2C2BC26B1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616"/>
                <a:ext cx="32" cy="30"/>
              </a:xfrm>
              <a:custGeom>
                <a:avLst/>
                <a:gdLst>
                  <a:gd name="T0" fmla="*/ 6 w 32"/>
                  <a:gd name="T1" fmla="*/ 8 h 30"/>
                  <a:gd name="T2" fmla="*/ 6 w 32"/>
                  <a:gd name="T3" fmla="*/ 8 h 30"/>
                  <a:gd name="T4" fmla="*/ 4 w 32"/>
                  <a:gd name="T5" fmla="*/ 20 h 30"/>
                  <a:gd name="T6" fmla="*/ 0 w 32"/>
                  <a:gd name="T7" fmla="*/ 30 h 30"/>
                  <a:gd name="T8" fmla="*/ 0 w 32"/>
                  <a:gd name="T9" fmla="*/ 30 h 30"/>
                  <a:gd name="T10" fmla="*/ 4 w 32"/>
                  <a:gd name="T11" fmla="*/ 24 h 30"/>
                  <a:gd name="T12" fmla="*/ 10 w 32"/>
                  <a:gd name="T13" fmla="*/ 22 h 30"/>
                  <a:gd name="T14" fmla="*/ 14 w 32"/>
                  <a:gd name="T15" fmla="*/ 22 h 30"/>
                  <a:gd name="T16" fmla="*/ 20 w 32"/>
                  <a:gd name="T17" fmla="*/ 20 h 30"/>
                  <a:gd name="T18" fmla="*/ 20 w 32"/>
                  <a:gd name="T19" fmla="*/ 20 h 30"/>
                  <a:gd name="T20" fmla="*/ 24 w 32"/>
                  <a:gd name="T21" fmla="*/ 18 h 30"/>
                  <a:gd name="T22" fmla="*/ 28 w 32"/>
                  <a:gd name="T23" fmla="*/ 12 h 30"/>
                  <a:gd name="T24" fmla="*/ 32 w 32"/>
                  <a:gd name="T25" fmla="*/ 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" h="30">
                    <a:moveTo>
                      <a:pt x="6" y="8"/>
                    </a:moveTo>
                    <a:lnTo>
                      <a:pt x="6" y="8"/>
                    </a:lnTo>
                    <a:lnTo>
                      <a:pt x="4" y="20"/>
                    </a:lnTo>
                    <a:lnTo>
                      <a:pt x="0" y="30"/>
                    </a:lnTo>
                    <a:lnTo>
                      <a:pt x="4" y="24"/>
                    </a:lnTo>
                    <a:lnTo>
                      <a:pt x="10" y="22"/>
                    </a:lnTo>
                    <a:lnTo>
                      <a:pt x="14" y="22"/>
                    </a:lnTo>
                    <a:lnTo>
                      <a:pt x="20" y="20"/>
                    </a:lnTo>
                    <a:lnTo>
                      <a:pt x="24" y="18"/>
                    </a:lnTo>
                    <a:lnTo>
                      <a:pt x="28" y="12"/>
                    </a:lnTo>
                    <a:lnTo>
                      <a:pt x="3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1" name="Freeform 756">
                <a:extLst>
                  <a:ext uri="{FF2B5EF4-FFF2-40B4-BE49-F238E27FC236}">
                    <a16:creationId xmlns:a16="http://schemas.microsoft.com/office/drawing/2014/main" id="{F592AE14-2310-402A-A452-F25475FE7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1924"/>
                <a:ext cx="16" cy="54"/>
              </a:xfrm>
              <a:custGeom>
                <a:avLst/>
                <a:gdLst>
                  <a:gd name="T0" fmla="*/ 12 w 16"/>
                  <a:gd name="T1" fmla="*/ 0 h 54"/>
                  <a:gd name="T2" fmla="*/ 12 w 16"/>
                  <a:gd name="T3" fmla="*/ 0 h 54"/>
                  <a:gd name="T4" fmla="*/ 8 w 16"/>
                  <a:gd name="T5" fmla="*/ 12 h 54"/>
                  <a:gd name="T6" fmla="*/ 0 w 16"/>
                  <a:gd name="T7" fmla="*/ 24 h 54"/>
                  <a:gd name="T8" fmla="*/ 0 w 16"/>
                  <a:gd name="T9" fmla="*/ 24 h 54"/>
                  <a:gd name="T10" fmla="*/ 4 w 16"/>
                  <a:gd name="T11" fmla="*/ 30 h 54"/>
                  <a:gd name="T12" fmla="*/ 4 w 16"/>
                  <a:gd name="T13" fmla="*/ 38 h 54"/>
                  <a:gd name="T14" fmla="*/ 6 w 16"/>
                  <a:gd name="T15" fmla="*/ 54 h 54"/>
                  <a:gd name="T16" fmla="*/ 6 w 16"/>
                  <a:gd name="T17" fmla="*/ 54 h 54"/>
                  <a:gd name="T18" fmla="*/ 12 w 16"/>
                  <a:gd name="T19" fmla="*/ 46 h 54"/>
                  <a:gd name="T20" fmla="*/ 14 w 16"/>
                  <a:gd name="T21" fmla="*/ 36 h 54"/>
                  <a:gd name="T22" fmla="*/ 16 w 16"/>
                  <a:gd name="T23" fmla="*/ 26 h 54"/>
                  <a:gd name="T24" fmla="*/ 16 w 16"/>
                  <a:gd name="T25" fmla="*/ 16 h 54"/>
                  <a:gd name="T26" fmla="*/ 12 w 16"/>
                  <a:gd name="T27" fmla="*/ 0 h 5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54">
                    <a:moveTo>
                      <a:pt x="12" y="0"/>
                    </a:moveTo>
                    <a:lnTo>
                      <a:pt x="12" y="0"/>
                    </a:lnTo>
                    <a:lnTo>
                      <a:pt x="8" y="12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2" y="46"/>
                    </a:lnTo>
                    <a:lnTo>
                      <a:pt x="14" y="36"/>
                    </a:lnTo>
                    <a:lnTo>
                      <a:pt x="16" y="26"/>
                    </a:lnTo>
                    <a:lnTo>
                      <a:pt x="16" y="16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2" name="Freeform 757">
                <a:extLst>
                  <a:ext uri="{FF2B5EF4-FFF2-40B4-BE49-F238E27FC236}">
                    <a16:creationId xmlns:a16="http://schemas.microsoft.com/office/drawing/2014/main" id="{1F78D6CE-28B2-4F6F-A042-F72BDA8E5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1924"/>
                <a:ext cx="16" cy="54"/>
              </a:xfrm>
              <a:custGeom>
                <a:avLst/>
                <a:gdLst>
                  <a:gd name="T0" fmla="*/ 12 w 16"/>
                  <a:gd name="T1" fmla="*/ 0 h 54"/>
                  <a:gd name="T2" fmla="*/ 12 w 16"/>
                  <a:gd name="T3" fmla="*/ 0 h 54"/>
                  <a:gd name="T4" fmla="*/ 8 w 16"/>
                  <a:gd name="T5" fmla="*/ 12 h 54"/>
                  <a:gd name="T6" fmla="*/ 0 w 16"/>
                  <a:gd name="T7" fmla="*/ 24 h 54"/>
                  <a:gd name="T8" fmla="*/ 0 w 16"/>
                  <a:gd name="T9" fmla="*/ 24 h 54"/>
                  <a:gd name="T10" fmla="*/ 4 w 16"/>
                  <a:gd name="T11" fmla="*/ 30 h 54"/>
                  <a:gd name="T12" fmla="*/ 4 w 16"/>
                  <a:gd name="T13" fmla="*/ 38 h 54"/>
                  <a:gd name="T14" fmla="*/ 6 w 16"/>
                  <a:gd name="T15" fmla="*/ 54 h 54"/>
                  <a:gd name="T16" fmla="*/ 6 w 16"/>
                  <a:gd name="T17" fmla="*/ 54 h 54"/>
                  <a:gd name="T18" fmla="*/ 12 w 16"/>
                  <a:gd name="T19" fmla="*/ 46 h 54"/>
                  <a:gd name="T20" fmla="*/ 14 w 16"/>
                  <a:gd name="T21" fmla="*/ 36 h 54"/>
                  <a:gd name="T22" fmla="*/ 16 w 16"/>
                  <a:gd name="T23" fmla="*/ 26 h 54"/>
                  <a:gd name="T24" fmla="*/ 16 w 16"/>
                  <a:gd name="T25" fmla="*/ 16 h 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54">
                    <a:moveTo>
                      <a:pt x="12" y="0"/>
                    </a:moveTo>
                    <a:lnTo>
                      <a:pt x="12" y="0"/>
                    </a:lnTo>
                    <a:lnTo>
                      <a:pt x="8" y="12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2" y="46"/>
                    </a:lnTo>
                    <a:lnTo>
                      <a:pt x="14" y="36"/>
                    </a:lnTo>
                    <a:lnTo>
                      <a:pt x="16" y="26"/>
                    </a:lnTo>
                    <a:lnTo>
                      <a:pt x="16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3" name="Freeform 758">
                <a:extLst>
                  <a:ext uri="{FF2B5EF4-FFF2-40B4-BE49-F238E27FC236}">
                    <a16:creationId xmlns:a16="http://schemas.microsoft.com/office/drawing/2014/main" id="{346E8E3B-2C42-4298-86F4-79FC0279B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234"/>
                <a:ext cx="32" cy="60"/>
              </a:xfrm>
              <a:custGeom>
                <a:avLst/>
                <a:gdLst>
                  <a:gd name="T0" fmla="*/ 18 w 32"/>
                  <a:gd name="T1" fmla="*/ 12 h 60"/>
                  <a:gd name="T2" fmla="*/ 18 w 32"/>
                  <a:gd name="T3" fmla="*/ 12 h 60"/>
                  <a:gd name="T4" fmla="*/ 16 w 32"/>
                  <a:gd name="T5" fmla="*/ 24 h 60"/>
                  <a:gd name="T6" fmla="*/ 12 w 32"/>
                  <a:gd name="T7" fmla="*/ 38 h 60"/>
                  <a:gd name="T8" fmla="*/ 0 w 32"/>
                  <a:gd name="T9" fmla="*/ 60 h 60"/>
                  <a:gd name="T10" fmla="*/ 0 w 32"/>
                  <a:gd name="T11" fmla="*/ 60 h 60"/>
                  <a:gd name="T12" fmla="*/ 12 w 32"/>
                  <a:gd name="T13" fmla="*/ 52 h 60"/>
                  <a:gd name="T14" fmla="*/ 18 w 32"/>
                  <a:gd name="T15" fmla="*/ 48 h 60"/>
                  <a:gd name="T16" fmla="*/ 22 w 32"/>
                  <a:gd name="T17" fmla="*/ 42 h 60"/>
                  <a:gd name="T18" fmla="*/ 22 w 32"/>
                  <a:gd name="T19" fmla="*/ 42 h 60"/>
                  <a:gd name="T20" fmla="*/ 24 w 32"/>
                  <a:gd name="T21" fmla="*/ 38 h 60"/>
                  <a:gd name="T22" fmla="*/ 24 w 32"/>
                  <a:gd name="T23" fmla="*/ 32 h 60"/>
                  <a:gd name="T24" fmla="*/ 24 w 32"/>
                  <a:gd name="T25" fmla="*/ 20 h 60"/>
                  <a:gd name="T26" fmla="*/ 24 w 32"/>
                  <a:gd name="T27" fmla="*/ 20 h 60"/>
                  <a:gd name="T28" fmla="*/ 32 w 32"/>
                  <a:gd name="T29" fmla="*/ 0 h 60"/>
                  <a:gd name="T30" fmla="*/ 18 w 32"/>
                  <a:gd name="T31" fmla="*/ 12 h 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" h="60">
                    <a:moveTo>
                      <a:pt x="18" y="12"/>
                    </a:moveTo>
                    <a:lnTo>
                      <a:pt x="18" y="12"/>
                    </a:lnTo>
                    <a:lnTo>
                      <a:pt x="16" y="24"/>
                    </a:lnTo>
                    <a:lnTo>
                      <a:pt x="12" y="38"/>
                    </a:lnTo>
                    <a:lnTo>
                      <a:pt x="0" y="60"/>
                    </a:lnTo>
                    <a:lnTo>
                      <a:pt x="12" y="52"/>
                    </a:lnTo>
                    <a:lnTo>
                      <a:pt x="18" y="48"/>
                    </a:lnTo>
                    <a:lnTo>
                      <a:pt x="22" y="42"/>
                    </a:lnTo>
                    <a:lnTo>
                      <a:pt x="24" y="38"/>
                    </a:lnTo>
                    <a:lnTo>
                      <a:pt x="24" y="32"/>
                    </a:lnTo>
                    <a:lnTo>
                      <a:pt x="24" y="20"/>
                    </a:lnTo>
                    <a:lnTo>
                      <a:pt x="32" y="0"/>
                    </a:lnTo>
                    <a:lnTo>
                      <a:pt x="18" y="12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4" name="Freeform 759">
                <a:extLst>
                  <a:ext uri="{FF2B5EF4-FFF2-40B4-BE49-F238E27FC236}">
                    <a16:creationId xmlns:a16="http://schemas.microsoft.com/office/drawing/2014/main" id="{A14CBC16-3111-445D-AC43-B3E061969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234"/>
                <a:ext cx="32" cy="60"/>
              </a:xfrm>
              <a:custGeom>
                <a:avLst/>
                <a:gdLst>
                  <a:gd name="T0" fmla="*/ 18 w 32"/>
                  <a:gd name="T1" fmla="*/ 12 h 60"/>
                  <a:gd name="T2" fmla="*/ 18 w 32"/>
                  <a:gd name="T3" fmla="*/ 12 h 60"/>
                  <a:gd name="T4" fmla="*/ 16 w 32"/>
                  <a:gd name="T5" fmla="*/ 24 h 60"/>
                  <a:gd name="T6" fmla="*/ 12 w 32"/>
                  <a:gd name="T7" fmla="*/ 38 h 60"/>
                  <a:gd name="T8" fmla="*/ 0 w 32"/>
                  <a:gd name="T9" fmla="*/ 60 h 60"/>
                  <a:gd name="T10" fmla="*/ 0 w 32"/>
                  <a:gd name="T11" fmla="*/ 60 h 60"/>
                  <a:gd name="T12" fmla="*/ 12 w 32"/>
                  <a:gd name="T13" fmla="*/ 52 h 60"/>
                  <a:gd name="T14" fmla="*/ 18 w 32"/>
                  <a:gd name="T15" fmla="*/ 48 h 60"/>
                  <a:gd name="T16" fmla="*/ 22 w 32"/>
                  <a:gd name="T17" fmla="*/ 42 h 60"/>
                  <a:gd name="T18" fmla="*/ 22 w 32"/>
                  <a:gd name="T19" fmla="*/ 42 h 60"/>
                  <a:gd name="T20" fmla="*/ 24 w 32"/>
                  <a:gd name="T21" fmla="*/ 38 h 60"/>
                  <a:gd name="T22" fmla="*/ 24 w 32"/>
                  <a:gd name="T23" fmla="*/ 32 h 60"/>
                  <a:gd name="T24" fmla="*/ 24 w 32"/>
                  <a:gd name="T25" fmla="*/ 20 h 60"/>
                  <a:gd name="T26" fmla="*/ 24 w 32"/>
                  <a:gd name="T27" fmla="*/ 20 h 60"/>
                  <a:gd name="T28" fmla="*/ 32 w 32"/>
                  <a:gd name="T29" fmla="*/ 0 h 6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" h="60">
                    <a:moveTo>
                      <a:pt x="18" y="12"/>
                    </a:moveTo>
                    <a:lnTo>
                      <a:pt x="18" y="12"/>
                    </a:lnTo>
                    <a:lnTo>
                      <a:pt x="16" y="24"/>
                    </a:lnTo>
                    <a:lnTo>
                      <a:pt x="12" y="38"/>
                    </a:lnTo>
                    <a:lnTo>
                      <a:pt x="0" y="60"/>
                    </a:lnTo>
                    <a:lnTo>
                      <a:pt x="12" y="52"/>
                    </a:lnTo>
                    <a:lnTo>
                      <a:pt x="18" y="48"/>
                    </a:lnTo>
                    <a:lnTo>
                      <a:pt x="22" y="42"/>
                    </a:lnTo>
                    <a:lnTo>
                      <a:pt x="24" y="38"/>
                    </a:lnTo>
                    <a:lnTo>
                      <a:pt x="24" y="32"/>
                    </a:lnTo>
                    <a:lnTo>
                      <a:pt x="24" y="20"/>
                    </a:lnTo>
                    <a:lnTo>
                      <a:pt x="3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5" name="Freeform 760">
                <a:extLst>
                  <a:ext uri="{FF2B5EF4-FFF2-40B4-BE49-F238E27FC236}">
                    <a16:creationId xmlns:a16="http://schemas.microsoft.com/office/drawing/2014/main" id="{3F465D01-BF13-42A2-B979-04B430B29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876"/>
                <a:ext cx="56" cy="30"/>
              </a:xfrm>
              <a:custGeom>
                <a:avLst/>
                <a:gdLst>
                  <a:gd name="T0" fmla="*/ 4 w 56"/>
                  <a:gd name="T1" fmla="*/ 0 h 30"/>
                  <a:gd name="T2" fmla="*/ 4 w 56"/>
                  <a:gd name="T3" fmla="*/ 0 h 30"/>
                  <a:gd name="T4" fmla="*/ 0 w 56"/>
                  <a:gd name="T5" fmla="*/ 10 h 30"/>
                  <a:gd name="T6" fmla="*/ 0 w 56"/>
                  <a:gd name="T7" fmla="*/ 14 h 30"/>
                  <a:gd name="T8" fmla="*/ 2 w 56"/>
                  <a:gd name="T9" fmla="*/ 18 h 30"/>
                  <a:gd name="T10" fmla="*/ 2 w 56"/>
                  <a:gd name="T11" fmla="*/ 18 h 30"/>
                  <a:gd name="T12" fmla="*/ 6 w 56"/>
                  <a:gd name="T13" fmla="*/ 22 h 30"/>
                  <a:gd name="T14" fmla="*/ 12 w 56"/>
                  <a:gd name="T15" fmla="*/ 24 h 30"/>
                  <a:gd name="T16" fmla="*/ 24 w 56"/>
                  <a:gd name="T17" fmla="*/ 28 h 30"/>
                  <a:gd name="T18" fmla="*/ 24 w 56"/>
                  <a:gd name="T19" fmla="*/ 28 h 30"/>
                  <a:gd name="T20" fmla="*/ 36 w 56"/>
                  <a:gd name="T21" fmla="*/ 30 h 30"/>
                  <a:gd name="T22" fmla="*/ 46 w 56"/>
                  <a:gd name="T23" fmla="*/ 30 h 30"/>
                  <a:gd name="T24" fmla="*/ 52 w 56"/>
                  <a:gd name="T25" fmla="*/ 28 h 30"/>
                  <a:gd name="T26" fmla="*/ 54 w 56"/>
                  <a:gd name="T27" fmla="*/ 26 h 30"/>
                  <a:gd name="T28" fmla="*/ 56 w 56"/>
                  <a:gd name="T29" fmla="*/ 20 h 30"/>
                  <a:gd name="T30" fmla="*/ 54 w 56"/>
                  <a:gd name="T31" fmla="*/ 14 h 30"/>
                  <a:gd name="T32" fmla="*/ 54 w 56"/>
                  <a:gd name="T33" fmla="*/ 14 h 30"/>
                  <a:gd name="T34" fmla="*/ 50 w 56"/>
                  <a:gd name="T35" fmla="*/ 18 h 30"/>
                  <a:gd name="T36" fmla="*/ 44 w 56"/>
                  <a:gd name="T37" fmla="*/ 22 h 30"/>
                  <a:gd name="T38" fmla="*/ 36 w 56"/>
                  <a:gd name="T39" fmla="*/ 22 h 30"/>
                  <a:gd name="T40" fmla="*/ 28 w 56"/>
                  <a:gd name="T41" fmla="*/ 22 h 30"/>
                  <a:gd name="T42" fmla="*/ 14 w 56"/>
                  <a:gd name="T43" fmla="*/ 18 h 30"/>
                  <a:gd name="T44" fmla="*/ 0 w 56"/>
                  <a:gd name="T45" fmla="*/ 14 h 30"/>
                  <a:gd name="T46" fmla="*/ 4 w 56"/>
                  <a:gd name="T47" fmla="*/ 0 h 3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6" h="30">
                    <a:moveTo>
                      <a:pt x="4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2" y="18"/>
                    </a:lnTo>
                    <a:lnTo>
                      <a:pt x="6" y="22"/>
                    </a:lnTo>
                    <a:lnTo>
                      <a:pt x="12" y="24"/>
                    </a:lnTo>
                    <a:lnTo>
                      <a:pt x="24" y="28"/>
                    </a:lnTo>
                    <a:lnTo>
                      <a:pt x="36" y="30"/>
                    </a:lnTo>
                    <a:lnTo>
                      <a:pt x="46" y="30"/>
                    </a:lnTo>
                    <a:lnTo>
                      <a:pt x="52" y="28"/>
                    </a:lnTo>
                    <a:lnTo>
                      <a:pt x="54" y="26"/>
                    </a:lnTo>
                    <a:lnTo>
                      <a:pt x="56" y="20"/>
                    </a:lnTo>
                    <a:lnTo>
                      <a:pt x="54" y="14"/>
                    </a:lnTo>
                    <a:lnTo>
                      <a:pt x="50" y="18"/>
                    </a:lnTo>
                    <a:lnTo>
                      <a:pt x="44" y="22"/>
                    </a:lnTo>
                    <a:lnTo>
                      <a:pt x="36" y="22"/>
                    </a:lnTo>
                    <a:lnTo>
                      <a:pt x="28" y="22"/>
                    </a:lnTo>
                    <a:lnTo>
                      <a:pt x="14" y="18"/>
                    </a:lnTo>
                    <a:lnTo>
                      <a:pt x="0" y="1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6" name="Freeform 761">
                <a:extLst>
                  <a:ext uri="{FF2B5EF4-FFF2-40B4-BE49-F238E27FC236}">
                    <a16:creationId xmlns:a16="http://schemas.microsoft.com/office/drawing/2014/main" id="{CF96AABD-8047-4747-A436-3184F9B89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876"/>
                <a:ext cx="56" cy="30"/>
              </a:xfrm>
              <a:custGeom>
                <a:avLst/>
                <a:gdLst>
                  <a:gd name="T0" fmla="*/ 4 w 56"/>
                  <a:gd name="T1" fmla="*/ 0 h 30"/>
                  <a:gd name="T2" fmla="*/ 4 w 56"/>
                  <a:gd name="T3" fmla="*/ 0 h 30"/>
                  <a:gd name="T4" fmla="*/ 0 w 56"/>
                  <a:gd name="T5" fmla="*/ 10 h 30"/>
                  <a:gd name="T6" fmla="*/ 0 w 56"/>
                  <a:gd name="T7" fmla="*/ 14 h 30"/>
                  <a:gd name="T8" fmla="*/ 2 w 56"/>
                  <a:gd name="T9" fmla="*/ 18 h 30"/>
                  <a:gd name="T10" fmla="*/ 2 w 56"/>
                  <a:gd name="T11" fmla="*/ 18 h 30"/>
                  <a:gd name="T12" fmla="*/ 6 w 56"/>
                  <a:gd name="T13" fmla="*/ 22 h 30"/>
                  <a:gd name="T14" fmla="*/ 12 w 56"/>
                  <a:gd name="T15" fmla="*/ 24 h 30"/>
                  <a:gd name="T16" fmla="*/ 24 w 56"/>
                  <a:gd name="T17" fmla="*/ 28 h 30"/>
                  <a:gd name="T18" fmla="*/ 24 w 56"/>
                  <a:gd name="T19" fmla="*/ 28 h 30"/>
                  <a:gd name="T20" fmla="*/ 36 w 56"/>
                  <a:gd name="T21" fmla="*/ 30 h 30"/>
                  <a:gd name="T22" fmla="*/ 46 w 56"/>
                  <a:gd name="T23" fmla="*/ 30 h 30"/>
                  <a:gd name="T24" fmla="*/ 52 w 56"/>
                  <a:gd name="T25" fmla="*/ 28 h 30"/>
                  <a:gd name="T26" fmla="*/ 54 w 56"/>
                  <a:gd name="T27" fmla="*/ 26 h 30"/>
                  <a:gd name="T28" fmla="*/ 56 w 56"/>
                  <a:gd name="T29" fmla="*/ 20 h 30"/>
                  <a:gd name="T30" fmla="*/ 54 w 56"/>
                  <a:gd name="T31" fmla="*/ 14 h 30"/>
                  <a:gd name="T32" fmla="*/ 54 w 56"/>
                  <a:gd name="T33" fmla="*/ 14 h 30"/>
                  <a:gd name="T34" fmla="*/ 50 w 56"/>
                  <a:gd name="T35" fmla="*/ 18 h 30"/>
                  <a:gd name="T36" fmla="*/ 44 w 56"/>
                  <a:gd name="T37" fmla="*/ 22 h 30"/>
                  <a:gd name="T38" fmla="*/ 36 w 56"/>
                  <a:gd name="T39" fmla="*/ 22 h 30"/>
                  <a:gd name="T40" fmla="*/ 28 w 56"/>
                  <a:gd name="T41" fmla="*/ 22 h 30"/>
                  <a:gd name="T42" fmla="*/ 14 w 56"/>
                  <a:gd name="T43" fmla="*/ 18 h 30"/>
                  <a:gd name="T44" fmla="*/ 0 w 56"/>
                  <a:gd name="T45" fmla="*/ 14 h 3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6" h="30">
                    <a:moveTo>
                      <a:pt x="4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2" y="18"/>
                    </a:lnTo>
                    <a:lnTo>
                      <a:pt x="6" y="22"/>
                    </a:lnTo>
                    <a:lnTo>
                      <a:pt x="12" y="24"/>
                    </a:lnTo>
                    <a:lnTo>
                      <a:pt x="24" y="28"/>
                    </a:lnTo>
                    <a:lnTo>
                      <a:pt x="36" y="30"/>
                    </a:lnTo>
                    <a:lnTo>
                      <a:pt x="46" y="30"/>
                    </a:lnTo>
                    <a:lnTo>
                      <a:pt x="52" y="28"/>
                    </a:lnTo>
                    <a:lnTo>
                      <a:pt x="54" y="26"/>
                    </a:lnTo>
                    <a:lnTo>
                      <a:pt x="56" y="20"/>
                    </a:lnTo>
                    <a:lnTo>
                      <a:pt x="54" y="14"/>
                    </a:lnTo>
                    <a:lnTo>
                      <a:pt x="50" y="18"/>
                    </a:lnTo>
                    <a:lnTo>
                      <a:pt x="44" y="22"/>
                    </a:lnTo>
                    <a:lnTo>
                      <a:pt x="36" y="22"/>
                    </a:lnTo>
                    <a:lnTo>
                      <a:pt x="28" y="22"/>
                    </a:lnTo>
                    <a:lnTo>
                      <a:pt x="14" y="18"/>
                    </a:lnTo>
                    <a:lnTo>
                      <a:pt x="0" y="1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7" name="Freeform 762">
                <a:extLst>
                  <a:ext uri="{FF2B5EF4-FFF2-40B4-BE49-F238E27FC236}">
                    <a16:creationId xmlns:a16="http://schemas.microsoft.com/office/drawing/2014/main" id="{05A91B9B-7047-4CE6-8D62-4FC7F40A3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842"/>
                <a:ext cx="18" cy="84"/>
              </a:xfrm>
              <a:custGeom>
                <a:avLst/>
                <a:gdLst>
                  <a:gd name="T0" fmla="*/ 14 w 18"/>
                  <a:gd name="T1" fmla="*/ 0 h 84"/>
                  <a:gd name="T2" fmla="*/ 14 w 18"/>
                  <a:gd name="T3" fmla="*/ 0 h 84"/>
                  <a:gd name="T4" fmla="*/ 14 w 18"/>
                  <a:gd name="T5" fmla="*/ 10 h 84"/>
                  <a:gd name="T6" fmla="*/ 14 w 18"/>
                  <a:gd name="T7" fmla="*/ 20 h 84"/>
                  <a:gd name="T8" fmla="*/ 12 w 18"/>
                  <a:gd name="T9" fmla="*/ 32 h 84"/>
                  <a:gd name="T10" fmla="*/ 8 w 18"/>
                  <a:gd name="T11" fmla="*/ 42 h 84"/>
                  <a:gd name="T12" fmla="*/ 8 w 18"/>
                  <a:gd name="T13" fmla="*/ 42 h 84"/>
                  <a:gd name="T14" fmla="*/ 4 w 18"/>
                  <a:gd name="T15" fmla="*/ 50 h 84"/>
                  <a:gd name="T16" fmla="*/ 0 w 18"/>
                  <a:gd name="T17" fmla="*/ 54 h 84"/>
                  <a:gd name="T18" fmla="*/ 0 w 18"/>
                  <a:gd name="T19" fmla="*/ 58 h 84"/>
                  <a:gd name="T20" fmla="*/ 0 w 18"/>
                  <a:gd name="T21" fmla="*/ 58 h 84"/>
                  <a:gd name="T22" fmla="*/ 0 w 18"/>
                  <a:gd name="T23" fmla="*/ 70 h 84"/>
                  <a:gd name="T24" fmla="*/ 2 w 18"/>
                  <a:gd name="T25" fmla="*/ 84 h 84"/>
                  <a:gd name="T26" fmla="*/ 2 w 18"/>
                  <a:gd name="T27" fmla="*/ 84 h 84"/>
                  <a:gd name="T28" fmla="*/ 6 w 18"/>
                  <a:gd name="T29" fmla="*/ 80 h 84"/>
                  <a:gd name="T30" fmla="*/ 8 w 18"/>
                  <a:gd name="T31" fmla="*/ 74 h 84"/>
                  <a:gd name="T32" fmla="*/ 14 w 18"/>
                  <a:gd name="T33" fmla="*/ 60 h 84"/>
                  <a:gd name="T34" fmla="*/ 18 w 18"/>
                  <a:gd name="T35" fmla="*/ 34 h 84"/>
                  <a:gd name="T36" fmla="*/ 14 w 18"/>
                  <a:gd name="T37" fmla="*/ 0 h 8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8" h="84">
                    <a:moveTo>
                      <a:pt x="14" y="0"/>
                    </a:moveTo>
                    <a:lnTo>
                      <a:pt x="14" y="0"/>
                    </a:lnTo>
                    <a:lnTo>
                      <a:pt x="14" y="10"/>
                    </a:lnTo>
                    <a:lnTo>
                      <a:pt x="14" y="20"/>
                    </a:lnTo>
                    <a:lnTo>
                      <a:pt x="12" y="32"/>
                    </a:lnTo>
                    <a:lnTo>
                      <a:pt x="8" y="42"/>
                    </a:lnTo>
                    <a:lnTo>
                      <a:pt x="4" y="50"/>
                    </a:lnTo>
                    <a:lnTo>
                      <a:pt x="0" y="54"/>
                    </a:lnTo>
                    <a:lnTo>
                      <a:pt x="0" y="58"/>
                    </a:lnTo>
                    <a:lnTo>
                      <a:pt x="0" y="70"/>
                    </a:lnTo>
                    <a:lnTo>
                      <a:pt x="2" y="84"/>
                    </a:lnTo>
                    <a:lnTo>
                      <a:pt x="6" y="80"/>
                    </a:lnTo>
                    <a:lnTo>
                      <a:pt x="8" y="74"/>
                    </a:lnTo>
                    <a:lnTo>
                      <a:pt x="14" y="60"/>
                    </a:lnTo>
                    <a:lnTo>
                      <a:pt x="18" y="34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8" name="Freeform 763">
                <a:extLst>
                  <a:ext uri="{FF2B5EF4-FFF2-40B4-BE49-F238E27FC236}">
                    <a16:creationId xmlns:a16="http://schemas.microsoft.com/office/drawing/2014/main" id="{AEF8D166-7F0B-43EE-87F0-7A7873092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842"/>
                <a:ext cx="18" cy="84"/>
              </a:xfrm>
              <a:custGeom>
                <a:avLst/>
                <a:gdLst>
                  <a:gd name="T0" fmla="*/ 14 w 18"/>
                  <a:gd name="T1" fmla="*/ 0 h 84"/>
                  <a:gd name="T2" fmla="*/ 14 w 18"/>
                  <a:gd name="T3" fmla="*/ 0 h 84"/>
                  <a:gd name="T4" fmla="*/ 14 w 18"/>
                  <a:gd name="T5" fmla="*/ 10 h 84"/>
                  <a:gd name="T6" fmla="*/ 14 w 18"/>
                  <a:gd name="T7" fmla="*/ 20 h 84"/>
                  <a:gd name="T8" fmla="*/ 12 w 18"/>
                  <a:gd name="T9" fmla="*/ 32 h 84"/>
                  <a:gd name="T10" fmla="*/ 8 w 18"/>
                  <a:gd name="T11" fmla="*/ 42 h 84"/>
                  <a:gd name="T12" fmla="*/ 8 w 18"/>
                  <a:gd name="T13" fmla="*/ 42 h 84"/>
                  <a:gd name="T14" fmla="*/ 4 w 18"/>
                  <a:gd name="T15" fmla="*/ 50 h 84"/>
                  <a:gd name="T16" fmla="*/ 0 w 18"/>
                  <a:gd name="T17" fmla="*/ 54 h 84"/>
                  <a:gd name="T18" fmla="*/ 0 w 18"/>
                  <a:gd name="T19" fmla="*/ 58 h 84"/>
                  <a:gd name="T20" fmla="*/ 0 w 18"/>
                  <a:gd name="T21" fmla="*/ 58 h 84"/>
                  <a:gd name="T22" fmla="*/ 0 w 18"/>
                  <a:gd name="T23" fmla="*/ 70 h 84"/>
                  <a:gd name="T24" fmla="*/ 2 w 18"/>
                  <a:gd name="T25" fmla="*/ 84 h 84"/>
                  <a:gd name="T26" fmla="*/ 2 w 18"/>
                  <a:gd name="T27" fmla="*/ 84 h 84"/>
                  <a:gd name="T28" fmla="*/ 6 w 18"/>
                  <a:gd name="T29" fmla="*/ 80 h 84"/>
                  <a:gd name="T30" fmla="*/ 8 w 18"/>
                  <a:gd name="T31" fmla="*/ 74 h 84"/>
                  <a:gd name="T32" fmla="*/ 14 w 18"/>
                  <a:gd name="T33" fmla="*/ 60 h 84"/>
                  <a:gd name="T34" fmla="*/ 18 w 18"/>
                  <a:gd name="T35" fmla="*/ 34 h 8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" h="84">
                    <a:moveTo>
                      <a:pt x="14" y="0"/>
                    </a:moveTo>
                    <a:lnTo>
                      <a:pt x="14" y="0"/>
                    </a:lnTo>
                    <a:lnTo>
                      <a:pt x="14" y="10"/>
                    </a:lnTo>
                    <a:lnTo>
                      <a:pt x="14" y="20"/>
                    </a:lnTo>
                    <a:lnTo>
                      <a:pt x="12" y="32"/>
                    </a:lnTo>
                    <a:lnTo>
                      <a:pt x="8" y="42"/>
                    </a:lnTo>
                    <a:lnTo>
                      <a:pt x="4" y="50"/>
                    </a:lnTo>
                    <a:lnTo>
                      <a:pt x="0" y="54"/>
                    </a:lnTo>
                    <a:lnTo>
                      <a:pt x="0" y="58"/>
                    </a:lnTo>
                    <a:lnTo>
                      <a:pt x="0" y="70"/>
                    </a:lnTo>
                    <a:lnTo>
                      <a:pt x="2" y="84"/>
                    </a:lnTo>
                    <a:lnTo>
                      <a:pt x="6" y="80"/>
                    </a:lnTo>
                    <a:lnTo>
                      <a:pt x="8" y="74"/>
                    </a:lnTo>
                    <a:lnTo>
                      <a:pt x="14" y="60"/>
                    </a:lnTo>
                    <a:lnTo>
                      <a:pt x="18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9" name="Freeform 764">
                <a:extLst>
                  <a:ext uri="{FF2B5EF4-FFF2-40B4-BE49-F238E27FC236}">
                    <a16:creationId xmlns:a16="http://schemas.microsoft.com/office/drawing/2014/main" id="{5605068E-7133-4BCC-8E62-ECCD9008A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1628"/>
                <a:ext cx="52" cy="128"/>
              </a:xfrm>
              <a:custGeom>
                <a:avLst/>
                <a:gdLst>
                  <a:gd name="T0" fmla="*/ 20 w 52"/>
                  <a:gd name="T1" fmla="*/ 28 h 128"/>
                  <a:gd name="T2" fmla="*/ 20 w 52"/>
                  <a:gd name="T3" fmla="*/ 28 h 128"/>
                  <a:gd name="T4" fmla="*/ 20 w 52"/>
                  <a:gd name="T5" fmla="*/ 34 h 128"/>
                  <a:gd name="T6" fmla="*/ 18 w 52"/>
                  <a:gd name="T7" fmla="*/ 40 h 128"/>
                  <a:gd name="T8" fmla="*/ 14 w 52"/>
                  <a:gd name="T9" fmla="*/ 52 h 128"/>
                  <a:gd name="T10" fmla="*/ 14 w 52"/>
                  <a:gd name="T11" fmla="*/ 52 h 128"/>
                  <a:gd name="T12" fmla="*/ 8 w 52"/>
                  <a:gd name="T13" fmla="*/ 80 h 128"/>
                  <a:gd name="T14" fmla="*/ 8 w 52"/>
                  <a:gd name="T15" fmla="*/ 80 h 128"/>
                  <a:gd name="T16" fmla="*/ 2 w 52"/>
                  <a:gd name="T17" fmla="*/ 104 h 128"/>
                  <a:gd name="T18" fmla="*/ 0 w 52"/>
                  <a:gd name="T19" fmla="*/ 116 h 128"/>
                  <a:gd name="T20" fmla="*/ 0 w 52"/>
                  <a:gd name="T21" fmla="*/ 128 h 128"/>
                  <a:gd name="T22" fmla="*/ 0 w 52"/>
                  <a:gd name="T23" fmla="*/ 128 h 128"/>
                  <a:gd name="T24" fmla="*/ 6 w 52"/>
                  <a:gd name="T25" fmla="*/ 118 h 128"/>
                  <a:gd name="T26" fmla="*/ 10 w 52"/>
                  <a:gd name="T27" fmla="*/ 108 h 128"/>
                  <a:gd name="T28" fmla="*/ 18 w 52"/>
                  <a:gd name="T29" fmla="*/ 88 h 128"/>
                  <a:gd name="T30" fmla="*/ 18 w 52"/>
                  <a:gd name="T31" fmla="*/ 88 h 128"/>
                  <a:gd name="T32" fmla="*/ 26 w 52"/>
                  <a:gd name="T33" fmla="*/ 70 h 128"/>
                  <a:gd name="T34" fmla="*/ 32 w 52"/>
                  <a:gd name="T35" fmla="*/ 52 h 128"/>
                  <a:gd name="T36" fmla="*/ 32 w 52"/>
                  <a:gd name="T37" fmla="*/ 52 h 128"/>
                  <a:gd name="T38" fmla="*/ 46 w 52"/>
                  <a:gd name="T39" fmla="*/ 22 h 128"/>
                  <a:gd name="T40" fmla="*/ 46 w 52"/>
                  <a:gd name="T41" fmla="*/ 22 h 128"/>
                  <a:gd name="T42" fmla="*/ 52 w 52"/>
                  <a:gd name="T43" fmla="*/ 0 h 128"/>
                  <a:gd name="T44" fmla="*/ 20 w 52"/>
                  <a:gd name="T45" fmla="*/ 28 h 12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2" h="128">
                    <a:moveTo>
                      <a:pt x="20" y="28"/>
                    </a:moveTo>
                    <a:lnTo>
                      <a:pt x="20" y="28"/>
                    </a:lnTo>
                    <a:lnTo>
                      <a:pt x="20" y="34"/>
                    </a:lnTo>
                    <a:lnTo>
                      <a:pt x="18" y="40"/>
                    </a:lnTo>
                    <a:lnTo>
                      <a:pt x="14" y="52"/>
                    </a:lnTo>
                    <a:lnTo>
                      <a:pt x="8" y="80"/>
                    </a:lnTo>
                    <a:lnTo>
                      <a:pt x="2" y="104"/>
                    </a:lnTo>
                    <a:lnTo>
                      <a:pt x="0" y="116"/>
                    </a:lnTo>
                    <a:lnTo>
                      <a:pt x="0" y="128"/>
                    </a:lnTo>
                    <a:lnTo>
                      <a:pt x="6" y="118"/>
                    </a:lnTo>
                    <a:lnTo>
                      <a:pt x="10" y="108"/>
                    </a:lnTo>
                    <a:lnTo>
                      <a:pt x="18" y="88"/>
                    </a:lnTo>
                    <a:lnTo>
                      <a:pt x="26" y="70"/>
                    </a:lnTo>
                    <a:lnTo>
                      <a:pt x="32" y="52"/>
                    </a:lnTo>
                    <a:lnTo>
                      <a:pt x="46" y="22"/>
                    </a:lnTo>
                    <a:lnTo>
                      <a:pt x="52" y="0"/>
                    </a:lnTo>
                    <a:lnTo>
                      <a:pt x="20" y="28"/>
                    </a:lnTo>
                    <a:close/>
                  </a:path>
                </a:pathLst>
              </a:custGeom>
              <a:solidFill>
                <a:srgbClr val="B57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0" name="Freeform 765">
                <a:extLst>
                  <a:ext uri="{FF2B5EF4-FFF2-40B4-BE49-F238E27FC236}">
                    <a16:creationId xmlns:a16="http://schemas.microsoft.com/office/drawing/2014/main" id="{E4A74A7C-9DA5-4D9C-88FE-030C608A0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1628"/>
                <a:ext cx="52" cy="128"/>
              </a:xfrm>
              <a:custGeom>
                <a:avLst/>
                <a:gdLst>
                  <a:gd name="T0" fmla="*/ 20 w 52"/>
                  <a:gd name="T1" fmla="*/ 28 h 128"/>
                  <a:gd name="T2" fmla="*/ 20 w 52"/>
                  <a:gd name="T3" fmla="*/ 28 h 128"/>
                  <a:gd name="T4" fmla="*/ 20 w 52"/>
                  <a:gd name="T5" fmla="*/ 34 h 128"/>
                  <a:gd name="T6" fmla="*/ 18 w 52"/>
                  <a:gd name="T7" fmla="*/ 40 h 128"/>
                  <a:gd name="T8" fmla="*/ 14 w 52"/>
                  <a:gd name="T9" fmla="*/ 52 h 128"/>
                  <a:gd name="T10" fmla="*/ 14 w 52"/>
                  <a:gd name="T11" fmla="*/ 52 h 128"/>
                  <a:gd name="T12" fmla="*/ 8 w 52"/>
                  <a:gd name="T13" fmla="*/ 80 h 128"/>
                  <a:gd name="T14" fmla="*/ 8 w 52"/>
                  <a:gd name="T15" fmla="*/ 80 h 128"/>
                  <a:gd name="T16" fmla="*/ 2 w 52"/>
                  <a:gd name="T17" fmla="*/ 104 h 128"/>
                  <a:gd name="T18" fmla="*/ 0 w 52"/>
                  <a:gd name="T19" fmla="*/ 116 h 128"/>
                  <a:gd name="T20" fmla="*/ 0 w 52"/>
                  <a:gd name="T21" fmla="*/ 128 h 128"/>
                  <a:gd name="T22" fmla="*/ 0 w 52"/>
                  <a:gd name="T23" fmla="*/ 128 h 128"/>
                  <a:gd name="T24" fmla="*/ 6 w 52"/>
                  <a:gd name="T25" fmla="*/ 118 h 128"/>
                  <a:gd name="T26" fmla="*/ 10 w 52"/>
                  <a:gd name="T27" fmla="*/ 108 h 128"/>
                  <a:gd name="T28" fmla="*/ 18 w 52"/>
                  <a:gd name="T29" fmla="*/ 88 h 128"/>
                  <a:gd name="T30" fmla="*/ 18 w 52"/>
                  <a:gd name="T31" fmla="*/ 88 h 128"/>
                  <a:gd name="T32" fmla="*/ 26 w 52"/>
                  <a:gd name="T33" fmla="*/ 70 h 128"/>
                  <a:gd name="T34" fmla="*/ 32 w 52"/>
                  <a:gd name="T35" fmla="*/ 52 h 128"/>
                  <a:gd name="T36" fmla="*/ 32 w 52"/>
                  <a:gd name="T37" fmla="*/ 52 h 128"/>
                  <a:gd name="T38" fmla="*/ 46 w 52"/>
                  <a:gd name="T39" fmla="*/ 22 h 128"/>
                  <a:gd name="T40" fmla="*/ 46 w 52"/>
                  <a:gd name="T41" fmla="*/ 22 h 128"/>
                  <a:gd name="T42" fmla="*/ 52 w 52"/>
                  <a:gd name="T43" fmla="*/ 0 h 1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2" h="128">
                    <a:moveTo>
                      <a:pt x="20" y="28"/>
                    </a:moveTo>
                    <a:lnTo>
                      <a:pt x="20" y="28"/>
                    </a:lnTo>
                    <a:lnTo>
                      <a:pt x="20" y="34"/>
                    </a:lnTo>
                    <a:lnTo>
                      <a:pt x="18" y="40"/>
                    </a:lnTo>
                    <a:lnTo>
                      <a:pt x="14" y="52"/>
                    </a:lnTo>
                    <a:lnTo>
                      <a:pt x="8" y="80"/>
                    </a:lnTo>
                    <a:lnTo>
                      <a:pt x="2" y="104"/>
                    </a:lnTo>
                    <a:lnTo>
                      <a:pt x="0" y="116"/>
                    </a:lnTo>
                    <a:lnTo>
                      <a:pt x="0" y="128"/>
                    </a:lnTo>
                    <a:lnTo>
                      <a:pt x="6" y="118"/>
                    </a:lnTo>
                    <a:lnTo>
                      <a:pt x="10" y="108"/>
                    </a:lnTo>
                    <a:lnTo>
                      <a:pt x="18" y="88"/>
                    </a:lnTo>
                    <a:lnTo>
                      <a:pt x="26" y="70"/>
                    </a:lnTo>
                    <a:lnTo>
                      <a:pt x="32" y="52"/>
                    </a:lnTo>
                    <a:lnTo>
                      <a:pt x="46" y="22"/>
                    </a:lnTo>
                    <a:lnTo>
                      <a:pt x="5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1" name="Freeform 766">
                <a:extLst>
                  <a:ext uri="{FF2B5EF4-FFF2-40B4-BE49-F238E27FC236}">
                    <a16:creationId xmlns:a16="http://schemas.microsoft.com/office/drawing/2014/main" id="{945E5C44-4EC5-425E-9F27-0F1A9298D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528"/>
                <a:ext cx="18" cy="2"/>
              </a:xfrm>
              <a:custGeom>
                <a:avLst/>
                <a:gdLst>
                  <a:gd name="T0" fmla="*/ 0 w 18"/>
                  <a:gd name="T1" fmla="*/ 0 h 2"/>
                  <a:gd name="T2" fmla="*/ 0 w 18"/>
                  <a:gd name="T3" fmla="*/ 0 h 2"/>
                  <a:gd name="T4" fmla="*/ 10 w 18"/>
                  <a:gd name="T5" fmla="*/ 2 h 2"/>
                  <a:gd name="T6" fmla="*/ 14 w 18"/>
                  <a:gd name="T7" fmla="*/ 2 h 2"/>
                  <a:gd name="T8" fmla="*/ 18 w 18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">
                    <a:moveTo>
                      <a:pt x="0" y="0"/>
                    </a:moveTo>
                    <a:lnTo>
                      <a:pt x="0" y="0"/>
                    </a:lnTo>
                    <a:lnTo>
                      <a:pt x="10" y="2"/>
                    </a:lnTo>
                    <a:lnTo>
                      <a:pt x="14" y="2"/>
                    </a:lnTo>
                    <a:lnTo>
                      <a:pt x="18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2" name="Freeform 767">
                <a:extLst>
                  <a:ext uri="{FF2B5EF4-FFF2-40B4-BE49-F238E27FC236}">
                    <a16:creationId xmlns:a16="http://schemas.microsoft.com/office/drawing/2014/main" id="{9616D988-6CF3-4E0E-A95A-0AFC30091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522"/>
                <a:ext cx="26" cy="10"/>
              </a:xfrm>
              <a:custGeom>
                <a:avLst/>
                <a:gdLst>
                  <a:gd name="T0" fmla="*/ 0 w 26"/>
                  <a:gd name="T1" fmla="*/ 0 h 10"/>
                  <a:gd name="T2" fmla="*/ 0 w 26"/>
                  <a:gd name="T3" fmla="*/ 0 h 10"/>
                  <a:gd name="T4" fmla="*/ 6 w 26"/>
                  <a:gd name="T5" fmla="*/ 4 h 10"/>
                  <a:gd name="T6" fmla="*/ 10 w 26"/>
                  <a:gd name="T7" fmla="*/ 8 h 10"/>
                  <a:gd name="T8" fmla="*/ 18 w 26"/>
                  <a:gd name="T9" fmla="*/ 10 h 10"/>
                  <a:gd name="T10" fmla="*/ 26 w 26"/>
                  <a:gd name="T11" fmla="*/ 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0">
                    <a:moveTo>
                      <a:pt x="0" y="0"/>
                    </a:moveTo>
                    <a:lnTo>
                      <a:pt x="0" y="0"/>
                    </a:lnTo>
                    <a:lnTo>
                      <a:pt x="6" y="4"/>
                    </a:lnTo>
                    <a:lnTo>
                      <a:pt x="10" y="8"/>
                    </a:lnTo>
                    <a:lnTo>
                      <a:pt x="18" y="10"/>
                    </a:lnTo>
                    <a:lnTo>
                      <a:pt x="26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3" name="Freeform 768">
                <a:extLst>
                  <a:ext uri="{FF2B5EF4-FFF2-40B4-BE49-F238E27FC236}">
                    <a16:creationId xmlns:a16="http://schemas.microsoft.com/office/drawing/2014/main" id="{D4F91666-DDB7-4B67-A106-37329D19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554"/>
                <a:ext cx="10" cy="32"/>
              </a:xfrm>
              <a:custGeom>
                <a:avLst/>
                <a:gdLst>
                  <a:gd name="T0" fmla="*/ 10 w 10"/>
                  <a:gd name="T1" fmla="*/ 0 h 32"/>
                  <a:gd name="T2" fmla="*/ 10 w 10"/>
                  <a:gd name="T3" fmla="*/ 0 h 32"/>
                  <a:gd name="T4" fmla="*/ 8 w 10"/>
                  <a:gd name="T5" fmla="*/ 0 h 32"/>
                  <a:gd name="T6" fmla="*/ 6 w 10"/>
                  <a:gd name="T7" fmla="*/ 2 h 32"/>
                  <a:gd name="T8" fmla="*/ 2 w 10"/>
                  <a:gd name="T9" fmla="*/ 12 h 32"/>
                  <a:gd name="T10" fmla="*/ 0 w 10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2">
                    <a:moveTo>
                      <a:pt x="10" y="0"/>
                    </a:moveTo>
                    <a:lnTo>
                      <a:pt x="10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2" y="12"/>
                    </a:lnTo>
                    <a:lnTo>
                      <a:pt x="0" y="3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4" name="Freeform 769">
                <a:extLst>
                  <a:ext uri="{FF2B5EF4-FFF2-40B4-BE49-F238E27FC236}">
                    <a16:creationId xmlns:a16="http://schemas.microsoft.com/office/drawing/2014/main" id="{6B8772AD-0780-4A82-8D31-8E4F31E02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550"/>
                <a:ext cx="4" cy="28"/>
              </a:xfrm>
              <a:custGeom>
                <a:avLst/>
                <a:gdLst>
                  <a:gd name="T0" fmla="*/ 0 w 4"/>
                  <a:gd name="T1" fmla="*/ 0 h 28"/>
                  <a:gd name="T2" fmla="*/ 0 w 4"/>
                  <a:gd name="T3" fmla="*/ 0 h 28"/>
                  <a:gd name="T4" fmla="*/ 2 w 4"/>
                  <a:gd name="T5" fmla="*/ 6 h 28"/>
                  <a:gd name="T6" fmla="*/ 4 w 4"/>
                  <a:gd name="T7" fmla="*/ 14 h 28"/>
                  <a:gd name="T8" fmla="*/ 2 w 4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8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14"/>
                    </a:lnTo>
                    <a:lnTo>
                      <a:pt x="2" y="2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5" name="Freeform 770">
                <a:extLst>
                  <a:ext uri="{FF2B5EF4-FFF2-40B4-BE49-F238E27FC236}">
                    <a16:creationId xmlns:a16="http://schemas.microsoft.com/office/drawing/2014/main" id="{9D29C1F5-C904-44B7-B9F5-7F7EEEC09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572"/>
                <a:ext cx="2" cy="12"/>
              </a:xfrm>
              <a:custGeom>
                <a:avLst/>
                <a:gdLst>
                  <a:gd name="T0" fmla="*/ 0 w 2"/>
                  <a:gd name="T1" fmla="*/ 0 h 12"/>
                  <a:gd name="T2" fmla="*/ 0 w 2"/>
                  <a:gd name="T3" fmla="*/ 0 h 12"/>
                  <a:gd name="T4" fmla="*/ 0 w 2"/>
                  <a:gd name="T5" fmla="*/ 6 h 12"/>
                  <a:gd name="T6" fmla="*/ 2 w 2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6" name="Freeform 771">
                <a:extLst>
                  <a:ext uri="{FF2B5EF4-FFF2-40B4-BE49-F238E27FC236}">
                    <a16:creationId xmlns:a16="http://schemas.microsoft.com/office/drawing/2014/main" id="{BAEEBF12-26F6-48BB-8876-8E16B9C6B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500"/>
                <a:ext cx="6" cy="8"/>
              </a:xfrm>
              <a:custGeom>
                <a:avLst/>
                <a:gdLst>
                  <a:gd name="T0" fmla="*/ 6 w 6"/>
                  <a:gd name="T1" fmla="*/ 0 h 8"/>
                  <a:gd name="T2" fmla="*/ 6 w 6"/>
                  <a:gd name="T3" fmla="*/ 0 h 8"/>
                  <a:gd name="T4" fmla="*/ 2 w 6"/>
                  <a:gd name="T5" fmla="*/ 0 h 8"/>
                  <a:gd name="T6" fmla="*/ 0 w 6"/>
                  <a:gd name="T7" fmla="*/ 2 h 8"/>
                  <a:gd name="T8" fmla="*/ 0 w 6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7" name="Freeform 772">
                <a:extLst>
                  <a:ext uri="{FF2B5EF4-FFF2-40B4-BE49-F238E27FC236}">
                    <a16:creationId xmlns:a16="http://schemas.microsoft.com/office/drawing/2014/main" id="{03C06642-E83E-45B9-A4D2-5CD92C763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490"/>
                <a:ext cx="1" cy="8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0 h 8"/>
                  <a:gd name="T4" fmla="*/ 0 w 1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8" name="Freeform 773">
                <a:extLst>
                  <a:ext uri="{FF2B5EF4-FFF2-40B4-BE49-F238E27FC236}">
                    <a16:creationId xmlns:a16="http://schemas.microsoft.com/office/drawing/2014/main" id="{98515BC5-8434-4DEB-8915-B8F1DA8A1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504"/>
                <a:ext cx="12" cy="12"/>
              </a:xfrm>
              <a:custGeom>
                <a:avLst/>
                <a:gdLst>
                  <a:gd name="T0" fmla="*/ 12 w 12"/>
                  <a:gd name="T1" fmla="*/ 0 h 12"/>
                  <a:gd name="T2" fmla="*/ 12 w 12"/>
                  <a:gd name="T3" fmla="*/ 0 h 12"/>
                  <a:gd name="T4" fmla="*/ 8 w 12"/>
                  <a:gd name="T5" fmla="*/ 8 h 12"/>
                  <a:gd name="T6" fmla="*/ 6 w 12"/>
                  <a:gd name="T7" fmla="*/ 10 h 12"/>
                  <a:gd name="T8" fmla="*/ 0 w 12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12" y="0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9" name="Freeform 774">
                <a:extLst>
                  <a:ext uri="{FF2B5EF4-FFF2-40B4-BE49-F238E27FC236}">
                    <a16:creationId xmlns:a16="http://schemas.microsoft.com/office/drawing/2014/main" id="{51326D73-EA03-4B26-B20B-E039877AA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492"/>
                <a:ext cx="4" cy="14"/>
              </a:xfrm>
              <a:custGeom>
                <a:avLst/>
                <a:gdLst>
                  <a:gd name="T0" fmla="*/ 0 w 4"/>
                  <a:gd name="T1" fmla="*/ 0 h 14"/>
                  <a:gd name="T2" fmla="*/ 0 w 4"/>
                  <a:gd name="T3" fmla="*/ 0 h 14"/>
                  <a:gd name="T4" fmla="*/ 4 w 4"/>
                  <a:gd name="T5" fmla="*/ 6 h 14"/>
                  <a:gd name="T6" fmla="*/ 4 w 4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lnTo>
                      <a:pt x="0" y="0"/>
                    </a:lnTo>
                    <a:lnTo>
                      <a:pt x="4" y="6"/>
                    </a:lnTo>
                    <a:lnTo>
                      <a:pt x="4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0" name="Freeform 775">
                <a:extLst>
                  <a:ext uri="{FF2B5EF4-FFF2-40B4-BE49-F238E27FC236}">
                    <a16:creationId xmlns:a16="http://schemas.microsoft.com/office/drawing/2014/main" id="{A1489289-04AF-4F6B-A8FE-B8706B863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560"/>
                <a:ext cx="1" cy="18"/>
              </a:xfrm>
              <a:custGeom>
                <a:avLst/>
                <a:gdLst>
                  <a:gd name="T0" fmla="*/ 0 w 1"/>
                  <a:gd name="T1" fmla="*/ 0 h 18"/>
                  <a:gd name="T2" fmla="*/ 0 w 1"/>
                  <a:gd name="T3" fmla="*/ 0 h 18"/>
                  <a:gd name="T4" fmla="*/ 0 w 1"/>
                  <a:gd name="T5" fmla="*/ 1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8">
                    <a:moveTo>
                      <a:pt x="0" y="0"/>
                    </a:moveTo>
                    <a:lnTo>
                      <a:pt x="0" y="0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1" name="Freeform 776">
                <a:extLst>
                  <a:ext uri="{FF2B5EF4-FFF2-40B4-BE49-F238E27FC236}">
                    <a16:creationId xmlns:a16="http://schemas.microsoft.com/office/drawing/2014/main" id="{B85C8FD3-E1EE-45AA-B485-65F7AE378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550"/>
                <a:ext cx="8" cy="14"/>
              </a:xfrm>
              <a:custGeom>
                <a:avLst/>
                <a:gdLst>
                  <a:gd name="T0" fmla="*/ 0 w 8"/>
                  <a:gd name="T1" fmla="*/ 14 h 14"/>
                  <a:gd name="T2" fmla="*/ 0 w 8"/>
                  <a:gd name="T3" fmla="*/ 14 h 14"/>
                  <a:gd name="T4" fmla="*/ 6 w 8"/>
                  <a:gd name="T5" fmla="*/ 8 h 14"/>
                  <a:gd name="T6" fmla="*/ 8 w 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0" y="14"/>
                    </a:moveTo>
                    <a:lnTo>
                      <a:pt x="0" y="14"/>
                    </a:lnTo>
                    <a:lnTo>
                      <a:pt x="6" y="8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2" name="Freeform 777">
                <a:extLst>
                  <a:ext uri="{FF2B5EF4-FFF2-40B4-BE49-F238E27FC236}">
                    <a16:creationId xmlns:a16="http://schemas.microsoft.com/office/drawing/2014/main" id="{B719F648-4CD5-44E8-8978-F6FE3500F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550"/>
                <a:ext cx="2" cy="36"/>
              </a:xfrm>
              <a:custGeom>
                <a:avLst/>
                <a:gdLst>
                  <a:gd name="T0" fmla="*/ 0 w 2"/>
                  <a:gd name="T1" fmla="*/ 0 h 36"/>
                  <a:gd name="T2" fmla="*/ 0 w 2"/>
                  <a:gd name="T3" fmla="*/ 0 h 36"/>
                  <a:gd name="T4" fmla="*/ 2 w 2"/>
                  <a:gd name="T5" fmla="*/ 6 h 36"/>
                  <a:gd name="T6" fmla="*/ 2 w 2"/>
                  <a:gd name="T7" fmla="*/ 10 h 36"/>
                  <a:gd name="T8" fmla="*/ 0 w 2"/>
                  <a:gd name="T9" fmla="*/ 20 h 36"/>
                  <a:gd name="T10" fmla="*/ 0 w 2"/>
                  <a:gd name="T11" fmla="*/ 20 h 36"/>
                  <a:gd name="T12" fmla="*/ 2 w 2"/>
                  <a:gd name="T13" fmla="*/ 28 h 36"/>
                  <a:gd name="T14" fmla="*/ 2 w 2"/>
                  <a:gd name="T15" fmla="*/ 32 h 36"/>
                  <a:gd name="T16" fmla="*/ 2 w 2"/>
                  <a:gd name="T17" fmla="*/ 36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36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2" y="10"/>
                    </a:lnTo>
                    <a:lnTo>
                      <a:pt x="0" y="20"/>
                    </a:lnTo>
                    <a:lnTo>
                      <a:pt x="2" y="28"/>
                    </a:lnTo>
                    <a:lnTo>
                      <a:pt x="2" y="32"/>
                    </a:lnTo>
                    <a:lnTo>
                      <a:pt x="2" y="3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3" name="Freeform 778">
                <a:extLst>
                  <a:ext uri="{FF2B5EF4-FFF2-40B4-BE49-F238E27FC236}">
                    <a16:creationId xmlns:a16="http://schemas.microsoft.com/office/drawing/2014/main" id="{9D8421BD-5DAA-41E2-AE08-989FBDA50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566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0 h 6"/>
                  <a:gd name="T4" fmla="*/ 2 w 10"/>
                  <a:gd name="T5" fmla="*/ 2 h 6"/>
                  <a:gd name="T6" fmla="*/ 4 w 10"/>
                  <a:gd name="T7" fmla="*/ 4 h 6"/>
                  <a:gd name="T8" fmla="*/ 10 w 10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1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4" name="Freeform 779">
                <a:extLst>
                  <a:ext uri="{FF2B5EF4-FFF2-40B4-BE49-F238E27FC236}">
                    <a16:creationId xmlns:a16="http://schemas.microsoft.com/office/drawing/2014/main" id="{901CF0AD-A900-4595-BACD-ED6536DC2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532"/>
                <a:ext cx="4" cy="16"/>
              </a:xfrm>
              <a:custGeom>
                <a:avLst/>
                <a:gdLst>
                  <a:gd name="T0" fmla="*/ 2 w 4"/>
                  <a:gd name="T1" fmla="*/ 0 h 16"/>
                  <a:gd name="T2" fmla="*/ 2 w 4"/>
                  <a:gd name="T3" fmla="*/ 0 h 16"/>
                  <a:gd name="T4" fmla="*/ 4 w 4"/>
                  <a:gd name="T5" fmla="*/ 4 h 16"/>
                  <a:gd name="T6" fmla="*/ 4 w 4"/>
                  <a:gd name="T7" fmla="*/ 8 h 16"/>
                  <a:gd name="T8" fmla="*/ 4 w 4"/>
                  <a:gd name="T9" fmla="*/ 8 h 16"/>
                  <a:gd name="T10" fmla="*/ 0 w 4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6">
                    <a:moveTo>
                      <a:pt x="2" y="0"/>
                    </a:moveTo>
                    <a:lnTo>
                      <a:pt x="2" y="0"/>
                    </a:lnTo>
                    <a:lnTo>
                      <a:pt x="4" y="4"/>
                    </a:lnTo>
                    <a:lnTo>
                      <a:pt x="4" y="8"/>
                    </a:lnTo>
                    <a:lnTo>
                      <a:pt x="0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5" name="Freeform 780">
                <a:extLst>
                  <a:ext uri="{FF2B5EF4-FFF2-40B4-BE49-F238E27FC236}">
                    <a16:creationId xmlns:a16="http://schemas.microsoft.com/office/drawing/2014/main" id="{DD064A20-E38D-4E40-9C68-28DB62E4F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67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0 h 8"/>
                  <a:gd name="T4" fmla="*/ 6 w 10"/>
                  <a:gd name="T5" fmla="*/ 2 h 8"/>
                  <a:gd name="T6" fmla="*/ 10 w 10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6" name="Freeform 781">
                <a:extLst>
                  <a:ext uri="{FF2B5EF4-FFF2-40B4-BE49-F238E27FC236}">
                    <a16:creationId xmlns:a16="http://schemas.microsoft.com/office/drawing/2014/main" id="{8094B7B3-482C-4765-B850-CADDC6CBC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624"/>
                <a:ext cx="8" cy="26"/>
              </a:xfrm>
              <a:custGeom>
                <a:avLst/>
                <a:gdLst>
                  <a:gd name="T0" fmla="*/ 8 w 8"/>
                  <a:gd name="T1" fmla="*/ 0 h 26"/>
                  <a:gd name="T2" fmla="*/ 8 w 8"/>
                  <a:gd name="T3" fmla="*/ 0 h 26"/>
                  <a:gd name="T4" fmla="*/ 6 w 8"/>
                  <a:gd name="T5" fmla="*/ 16 h 26"/>
                  <a:gd name="T6" fmla="*/ 2 w 8"/>
                  <a:gd name="T7" fmla="*/ 24 h 26"/>
                  <a:gd name="T8" fmla="*/ 0 w 8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6">
                    <a:moveTo>
                      <a:pt x="8" y="0"/>
                    </a:moveTo>
                    <a:lnTo>
                      <a:pt x="8" y="0"/>
                    </a:lnTo>
                    <a:lnTo>
                      <a:pt x="6" y="16"/>
                    </a:ln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7" name="Freeform 782">
                <a:extLst>
                  <a:ext uri="{FF2B5EF4-FFF2-40B4-BE49-F238E27FC236}">
                    <a16:creationId xmlns:a16="http://schemas.microsoft.com/office/drawing/2014/main" id="{4C09C60B-AEC3-43BF-BFAF-F433E581A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630"/>
                <a:ext cx="4" cy="14"/>
              </a:xfrm>
              <a:custGeom>
                <a:avLst/>
                <a:gdLst>
                  <a:gd name="T0" fmla="*/ 0 w 4"/>
                  <a:gd name="T1" fmla="*/ 0 h 14"/>
                  <a:gd name="T2" fmla="*/ 0 w 4"/>
                  <a:gd name="T3" fmla="*/ 0 h 14"/>
                  <a:gd name="T4" fmla="*/ 0 w 4"/>
                  <a:gd name="T5" fmla="*/ 4 h 14"/>
                  <a:gd name="T6" fmla="*/ 0 w 4"/>
                  <a:gd name="T7" fmla="*/ 8 h 14"/>
                  <a:gd name="T8" fmla="*/ 4 w 4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8" name="Freeform 783">
                <a:extLst>
                  <a:ext uri="{FF2B5EF4-FFF2-40B4-BE49-F238E27FC236}">
                    <a16:creationId xmlns:a16="http://schemas.microsoft.com/office/drawing/2014/main" id="{0E5B2317-7D4C-41AC-BF58-BC5959113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676"/>
                <a:ext cx="16" cy="2"/>
              </a:xfrm>
              <a:custGeom>
                <a:avLst/>
                <a:gdLst>
                  <a:gd name="T0" fmla="*/ 0 w 16"/>
                  <a:gd name="T1" fmla="*/ 2 h 2"/>
                  <a:gd name="T2" fmla="*/ 0 w 16"/>
                  <a:gd name="T3" fmla="*/ 2 h 2"/>
                  <a:gd name="T4" fmla="*/ 8 w 16"/>
                  <a:gd name="T5" fmla="*/ 0 h 2"/>
                  <a:gd name="T6" fmla="*/ 16 w 1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lnTo>
                      <a:pt x="0" y="2"/>
                    </a:lnTo>
                    <a:lnTo>
                      <a:pt x="8" y="0"/>
                    </a:lnTo>
                    <a:lnTo>
                      <a:pt x="1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9" name="Freeform 784">
                <a:extLst>
                  <a:ext uri="{FF2B5EF4-FFF2-40B4-BE49-F238E27FC236}">
                    <a16:creationId xmlns:a16="http://schemas.microsoft.com/office/drawing/2014/main" id="{1EFE18F7-758A-46CC-82EF-4926FB2D0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698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0 h 6"/>
                  <a:gd name="T4" fmla="*/ 2 w 10"/>
                  <a:gd name="T5" fmla="*/ 0 h 6"/>
                  <a:gd name="T6" fmla="*/ 4 w 10"/>
                  <a:gd name="T7" fmla="*/ 0 h 6"/>
                  <a:gd name="T8" fmla="*/ 10 w 10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0" name="Freeform 785">
                <a:extLst>
                  <a:ext uri="{FF2B5EF4-FFF2-40B4-BE49-F238E27FC236}">
                    <a16:creationId xmlns:a16="http://schemas.microsoft.com/office/drawing/2014/main" id="{DC9B6911-D814-4354-935B-3F9D749D8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640"/>
                <a:ext cx="12" cy="6"/>
              </a:xfrm>
              <a:custGeom>
                <a:avLst/>
                <a:gdLst>
                  <a:gd name="T0" fmla="*/ 0 w 12"/>
                  <a:gd name="T1" fmla="*/ 0 h 6"/>
                  <a:gd name="T2" fmla="*/ 0 w 12"/>
                  <a:gd name="T3" fmla="*/ 0 h 6"/>
                  <a:gd name="T4" fmla="*/ 4 w 12"/>
                  <a:gd name="T5" fmla="*/ 0 h 6"/>
                  <a:gd name="T6" fmla="*/ 8 w 12"/>
                  <a:gd name="T7" fmla="*/ 0 h 6"/>
                  <a:gd name="T8" fmla="*/ 10 w 12"/>
                  <a:gd name="T9" fmla="*/ 2 h 6"/>
                  <a:gd name="T10" fmla="*/ 12 w 12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2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1" name="Freeform 786">
                <a:extLst>
                  <a:ext uri="{FF2B5EF4-FFF2-40B4-BE49-F238E27FC236}">
                    <a16:creationId xmlns:a16="http://schemas.microsoft.com/office/drawing/2014/main" id="{59E280F0-55F2-4D94-A29E-03F50FC93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636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0 w 6"/>
                  <a:gd name="T3" fmla="*/ 0 h 10"/>
                  <a:gd name="T4" fmla="*/ 2 w 6"/>
                  <a:gd name="T5" fmla="*/ 6 h 10"/>
                  <a:gd name="T6" fmla="*/ 4 w 6"/>
                  <a:gd name="T7" fmla="*/ 8 h 10"/>
                  <a:gd name="T8" fmla="*/ 6 w 6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6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2" name="Freeform 787">
                <a:extLst>
                  <a:ext uri="{FF2B5EF4-FFF2-40B4-BE49-F238E27FC236}">
                    <a16:creationId xmlns:a16="http://schemas.microsoft.com/office/drawing/2014/main" id="{707E7D16-8672-4BDD-867F-F3EA13EFA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682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0 w 10"/>
                  <a:gd name="T3" fmla="*/ 0 h 2"/>
                  <a:gd name="T4" fmla="*/ 4 w 10"/>
                  <a:gd name="T5" fmla="*/ 2 h 2"/>
                  <a:gd name="T6" fmla="*/ 6 w 10"/>
                  <a:gd name="T7" fmla="*/ 2 h 2"/>
                  <a:gd name="T8" fmla="*/ 10 w 10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10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3" name="Freeform 788">
                <a:extLst>
                  <a:ext uri="{FF2B5EF4-FFF2-40B4-BE49-F238E27FC236}">
                    <a16:creationId xmlns:a16="http://schemas.microsoft.com/office/drawing/2014/main" id="{B907927C-A97C-49DA-AA7A-E59489FDF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714"/>
                <a:ext cx="12" cy="6"/>
              </a:xfrm>
              <a:custGeom>
                <a:avLst/>
                <a:gdLst>
                  <a:gd name="T0" fmla="*/ 12 w 12"/>
                  <a:gd name="T1" fmla="*/ 0 h 6"/>
                  <a:gd name="T2" fmla="*/ 12 w 12"/>
                  <a:gd name="T3" fmla="*/ 0 h 6"/>
                  <a:gd name="T4" fmla="*/ 6 w 12"/>
                  <a:gd name="T5" fmla="*/ 4 h 6"/>
                  <a:gd name="T6" fmla="*/ 0 w 12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12" y="0"/>
                    </a:moveTo>
                    <a:lnTo>
                      <a:pt x="12" y="0"/>
                    </a:lnTo>
                    <a:lnTo>
                      <a:pt x="6" y="4"/>
                    </a:lnTo>
                    <a:lnTo>
                      <a:pt x="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4" name="Freeform 789">
                <a:extLst>
                  <a:ext uri="{FF2B5EF4-FFF2-40B4-BE49-F238E27FC236}">
                    <a16:creationId xmlns:a16="http://schemas.microsoft.com/office/drawing/2014/main" id="{98DEA00A-295D-43BE-8F16-3C228EE86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706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0 h 8"/>
                  <a:gd name="T4" fmla="*/ 4 w 8"/>
                  <a:gd name="T5" fmla="*/ 0 h 8"/>
                  <a:gd name="T6" fmla="*/ 2 w 8"/>
                  <a:gd name="T7" fmla="*/ 2 h 8"/>
                  <a:gd name="T8" fmla="*/ 0 w 8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0"/>
                    </a:move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5" name="Freeform 790">
                <a:extLst>
                  <a:ext uri="{FF2B5EF4-FFF2-40B4-BE49-F238E27FC236}">
                    <a16:creationId xmlns:a16="http://schemas.microsoft.com/office/drawing/2014/main" id="{5B871272-A335-480C-A885-5450D1895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728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2 w 6"/>
                  <a:gd name="T5" fmla="*/ 6 h 6"/>
                  <a:gd name="T6" fmla="*/ 4 w 6"/>
                  <a:gd name="T7" fmla="*/ 6 h 6"/>
                  <a:gd name="T8" fmla="*/ 6 w 6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6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6" name="Freeform 791">
                <a:extLst>
                  <a:ext uri="{FF2B5EF4-FFF2-40B4-BE49-F238E27FC236}">
                    <a16:creationId xmlns:a16="http://schemas.microsoft.com/office/drawing/2014/main" id="{61676915-4279-45D7-BE15-46A7D0C71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674"/>
                <a:ext cx="24" cy="20"/>
              </a:xfrm>
              <a:custGeom>
                <a:avLst/>
                <a:gdLst>
                  <a:gd name="T0" fmla="*/ 0 w 24"/>
                  <a:gd name="T1" fmla="*/ 0 h 20"/>
                  <a:gd name="T2" fmla="*/ 0 w 24"/>
                  <a:gd name="T3" fmla="*/ 0 h 20"/>
                  <a:gd name="T4" fmla="*/ 6 w 24"/>
                  <a:gd name="T5" fmla="*/ 0 h 20"/>
                  <a:gd name="T6" fmla="*/ 14 w 24"/>
                  <a:gd name="T7" fmla="*/ 2 h 20"/>
                  <a:gd name="T8" fmla="*/ 20 w 24"/>
                  <a:gd name="T9" fmla="*/ 10 h 20"/>
                  <a:gd name="T10" fmla="*/ 24 w 24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0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4" y="2"/>
                    </a:lnTo>
                    <a:lnTo>
                      <a:pt x="20" y="10"/>
                    </a:lnTo>
                    <a:lnTo>
                      <a:pt x="24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7" name="Freeform 792">
                <a:extLst>
                  <a:ext uri="{FF2B5EF4-FFF2-40B4-BE49-F238E27FC236}">
                    <a16:creationId xmlns:a16="http://schemas.microsoft.com/office/drawing/2014/main" id="{15259324-CB1B-4418-AB85-C2F120DEA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662"/>
                <a:ext cx="6" cy="16"/>
              </a:xfrm>
              <a:custGeom>
                <a:avLst/>
                <a:gdLst>
                  <a:gd name="T0" fmla="*/ 6 w 6"/>
                  <a:gd name="T1" fmla="*/ 0 h 16"/>
                  <a:gd name="T2" fmla="*/ 6 w 6"/>
                  <a:gd name="T3" fmla="*/ 0 h 16"/>
                  <a:gd name="T4" fmla="*/ 4 w 6"/>
                  <a:gd name="T5" fmla="*/ 12 h 16"/>
                  <a:gd name="T6" fmla="*/ 4 w 6"/>
                  <a:gd name="T7" fmla="*/ 14 h 16"/>
                  <a:gd name="T8" fmla="*/ 0 w 6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0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8" name="Freeform 793">
                <a:extLst>
                  <a:ext uri="{FF2B5EF4-FFF2-40B4-BE49-F238E27FC236}">
                    <a16:creationId xmlns:a16="http://schemas.microsoft.com/office/drawing/2014/main" id="{5ACC9D46-9F36-4EDA-AE50-B035CEFD9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646"/>
                <a:ext cx="1" cy="30"/>
              </a:xfrm>
              <a:custGeom>
                <a:avLst/>
                <a:gdLst>
                  <a:gd name="T0" fmla="*/ 0 w 1"/>
                  <a:gd name="T1" fmla="*/ 0 h 30"/>
                  <a:gd name="T2" fmla="*/ 0 w 1"/>
                  <a:gd name="T3" fmla="*/ 0 h 30"/>
                  <a:gd name="T4" fmla="*/ 0 w 1"/>
                  <a:gd name="T5" fmla="*/ 14 h 30"/>
                  <a:gd name="T6" fmla="*/ 0 w 1"/>
                  <a:gd name="T7" fmla="*/ 24 h 30"/>
                  <a:gd name="T8" fmla="*/ 0 w 1"/>
                  <a:gd name="T9" fmla="*/ 3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0">
                    <a:moveTo>
                      <a:pt x="0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24"/>
                    </a:lnTo>
                    <a:lnTo>
                      <a:pt x="0" y="3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9" name="Freeform 794">
                <a:extLst>
                  <a:ext uri="{FF2B5EF4-FFF2-40B4-BE49-F238E27FC236}">
                    <a16:creationId xmlns:a16="http://schemas.microsoft.com/office/drawing/2014/main" id="{C808234E-E2ED-4BBC-9E87-1A5AF325A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648"/>
                <a:ext cx="6" cy="24"/>
              </a:xfrm>
              <a:custGeom>
                <a:avLst/>
                <a:gdLst>
                  <a:gd name="T0" fmla="*/ 6 w 6"/>
                  <a:gd name="T1" fmla="*/ 0 h 24"/>
                  <a:gd name="T2" fmla="*/ 6 w 6"/>
                  <a:gd name="T3" fmla="*/ 0 h 24"/>
                  <a:gd name="T4" fmla="*/ 4 w 6"/>
                  <a:gd name="T5" fmla="*/ 14 h 24"/>
                  <a:gd name="T6" fmla="*/ 2 w 6"/>
                  <a:gd name="T7" fmla="*/ 20 h 24"/>
                  <a:gd name="T8" fmla="*/ 0 w 6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4">
                    <a:moveTo>
                      <a:pt x="6" y="0"/>
                    </a:moveTo>
                    <a:lnTo>
                      <a:pt x="6" y="0"/>
                    </a:lnTo>
                    <a:lnTo>
                      <a:pt x="4" y="14"/>
                    </a:lnTo>
                    <a:lnTo>
                      <a:pt x="2" y="20"/>
                    </a:lnTo>
                    <a:lnTo>
                      <a:pt x="0" y="2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0" name="Freeform 795">
                <a:extLst>
                  <a:ext uri="{FF2B5EF4-FFF2-40B4-BE49-F238E27FC236}">
                    <a16:creationId xmlns:a16="http://schemas.microsoft.com/office/drawing/2014/main" id="{142FF7F3-EAE8-490B-99BB-653031135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686"/>
                <a:ext cx="18" cy="4"/>
              </a:xfrm>
              <a:custGeom>
                <a:avLst/>
                <a:gdLst>
                  <a:gd name="T0" fmla="*/ 0 w 18"/>
                  <a:gd name="T1" fmla="*/ 4 h 4"/>
                  <a:gd name="T2" fmla="*/ 0 w 18"/>
                  <a:gd name="T3" fmla="*/ 4 h 4"/>
                  <a:gd name="T4" fmla="*/ 4 w 18"/>
                  <a:gd name="T5" fmla="*/ 2 h 4"/>
                  <a:gd name="T6" fmla="*/ 10 w 18"/>
                  <a:gd name="T7" fmla="*/ 0 h 4"/>
                  <a:gd name="T8" fmla="*/ 18 w 1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10" y="0"/>
                    </a:lnTo>
                    <a:lnTo>
                      <a:pt x="1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1" name="Freeform 796">
                <a:extLst>
                  <a:ext uri="{FF2B5EF4-FFF2-40B4-BE49-F238E27FC236}">
                    <a16:creationId xmlns:a16="http://schemas.microsoft.com/office/drawing/2014/main" id="{DE1C9AC5-9401-44EB-8105-B5BBB1D85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690"/>
                <a:ext cx="14" cy="18"/>
              </a:xfrm>
              <a:custGeom>
                <a:avLst/>
                <a:gdLst>
                  <a:gd name="T0" fmla="*/ 0 w 14"/>
                  <a:gd name="T1" fmla="*/ 0 h 18"/>
                  <a:gd name="T2" fmla="*/ 0 w 14"/>
                  <a:gd name="T3" fmla="*/ 0 h 18"/>
                  <a:gd name="T4" fmla="*/ 4 w 14"/>
                  <a:gd name="T5" fmla="*/ 2 h 18"/>
                  <a:gd name="T6" fmla="*/ 8 w 14"/>
                  <a:gd name="T7" fmla="*/ 8 h 18"/>
                  <a:gd name="T8" fmla="*/ 14 w 14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8" y="8"/>
                    </a:lnTo>
                    <a:lnTo>
                      <a:pt x="14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2" name="Freeform 797">
                <a:extLst>
                  <a:ext uri="{FF2B5EF4-FFF2-40B4-BE49-F238E27FC236}">
                    <a16:creationId xmlns:a16="http://schemas.microsoft.com/office/drawing/2014/main" id="{A406B55B-F429-45A8-85D3-EE5614145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642"/>
                <a:ext cx="18" cy="32"/>
              </a:xfrm>
              <a:custGeom>
                <a:avLst/>
                <a:gdLst>
                  <a:gd name="T0" fmla="*/ 18 w 18"/>
                  <a:gd name="T1" fmla="*/ 0 h 32"/>
                  <a:gd name="T2" fmla="*/ 18 w 18"/>
                  <a:gd name="T3" fmla="*/ 0 h 32"/>
                  <a:gd name="T4" fmla="*/ 16 w 18"/>
                  <a:gd name="T5" fmla="*/ 2 h 32"/>
                  <a:gd name="T6" fmla="*/ 14 w 18"/>
                  <a:gd name="T7" fmla="*/ 4 h 32"/>
                  <a:gd name="T8" fmla="*/ 8 w 18"/>
                  <a:gd name="T9" fmla="*/ 12 h 32"/>
                  <a:gd name="T10" fmla="*/ 0 w 18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2">
                    <a:moveTo>
                      <a:pt x="18" y="0"/>
                    </a:moveTo>
                    <a:lnTo>
                      <a:pt x="18" y="0"/>
                    </a:lnTo>
                    <a:lnTo>
                      <a:pt x="16" y="2"/>
                    </a:lnTo>
                    <a:lnTo>
                      <a:pt x="14" y="4"/>
                    </a:lnTo>
                    <a:lnTo>
                      <a:pt x="8" y="12"/>
                    </a:lnTo>
                    <a:lnTo>
                      <a:pt x="0" y="3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3" name="Freeform 798">
                <a:extLst>
                  <a:ext uri="{FF2B5EF4-FFF2-40B4-BE49-F238E27FC236}">
                    <a16:creationId xmlns:a16="http://schemas.microsoft.com/office/drawing/2014/main" id="{D25D129D-8EF1-49FA-B882-B63ADCA58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666"/>
                <a:ext cx="4" cy="22"/>
              </a:xfrm>
              <a:custGeom>
                <a:avLst/>
                <a:gdLst>
                  <a:gd name="T0" fmla="*/ 4 w 4"/>
                  <a:gd name="T1" fmla="*/ 0 h 22"/>
                  <a:gd name="T2" fmla="*/ 4 w 4"/>
                  <a:gd name="T3" fmla="*/ 0 h 22"/>
                  <a:gd name="T4" fmla="*/ 0 w 4"/>
                  <a:gd name="T5" fmla="*/ 12 h 22"/>
                  <a:gd name="T6" fmla="*/ 0 w 4"/>
                  <a:gd name="T7" fmla="*/ 18 h 22"/>
                  <a:gd name="T8" fmla="*/ 2 w 4"/>
                  <a:gd name="T9" fmla="*/ 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2">
                    <a:moveTo>
                      <a:pt x="4" y="0"/>
                    </a:moveTo>
                    <a:lnTo>
                      <a:pt x="4" y="0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2" y="2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4" name="Freeform 799">
                <a:extLst>
                  <a:ext uri="{FF2B5EF4-FFF2-40B4-BE49-F238E27FC236}">
                    <a16:creationId xmlns:a16="http://schemas.microsoft.com/office/drawing/2014/main" id="{BB2A9CB7-EBF8-45BA-88ED-5DA5CB4C6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2658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0 w 14"/>
                  <a:gd name="T3" fmla="*/ 10 h 10"/>
                  <a:gd name="T4" fmla="*/ 6 w 14"/>
                  <a:gd name="T5" fmla="*/ 2 h 10"/>
                  <a:gd name="T6" fmla="*/ 10 w 14"/>
                  <a:gd name="T7" fmla="*/ 0 h 10"/>
                  <a:gd name="T8" fmla="*/ 14 w 14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0" y="10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5" name="Freeform 800">
                <a:extLst>
                  <a:ext uri="{FF2B5EF4-FFF2-40B4-BE49-F238E27FC236}">
                    <a16:creationId xmlns:a16="http://schemas.microsoft.com/office/drawing/2014/main" id="{89F54EAA-E5DB-4560-B212-D21832FD3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724"/>
                <a:ext cx="14" cy="14"/>
              </a:xfrm>
              <a:custGeom>
                <a:avLst/>
                <a:gdLst>
                  <a:gd name="T0" fmla="*/ 0 w 14"/>
                  <a:gd name="T1" fmla="*/ 0 h 14"/>
                  <a:gd name="T2" fmla="*/ 0 w 14"/>
                  <a:gd name="T3" fmla="*/ 0 h 14"/>
                  <a:gd name="T4" fmla="*/ 6 w 14"/>
                  <a:gd name="T5" fmla="*/ 10 h 14"/>
                  <a:gd name="T6" fmla="*/ 8 w 14"/>
                  <a:gd name="T7" fmla="*/ 14 h 14"/>
                  <a:gd name="T8" fmla="*/ 14 w 14"/>
                  <a:gd name="T9" fmla="*/ 1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lnTo>
                      <a:pt x="0" y="0"/>
                    </a:lnTo>
                    <a:lnTo>
                      <a:pt x="6" y="10"/>
                    </a:lnTo>
                    <a:lnTo>
                      <a:pt x="8" y="14"/>
                    </a:lnTo>
                    <a:lnTo>
                      <a:pt x="14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6" name="Freeform 801">
                <a:extLst>
                  <a:ext uri="{FF2B5EF4-FFF2-40B4-BE49-F238E27FC236}">
                    <a16:creationId xmlns:a16="http://schemas.microsoft.com/office/drawing/2014/main" id="{6FB40182-B3DE-44D1-808E-CDCDD1CCB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754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2 w 6"/>
                  <a:gd name="T5" fmla="*/ 4 h 6"/>
                  <a:gd name="T6" fmla="*/ 6 w 6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6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7" name="Freeform 802">
                <a:extLst>
                  <a:ext uri="{FF2B5EF4-FFF2-40B4-BE49-F238E27FC236}">
                    <a16:creationId xmlns:a16="http://schemas.microsoft.com/office/drawing/2014/main" id="{62D642F8-D22B-46EC-88E5-AEE4B3149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718"/>
                <a:ext cx="8" cy="12"/>
              </a:xfrm>
              <a:custGeom>
                <a:avLst/>
                <a:gdLst>
                  <a:gd name="T0" fmla="*/ 0 w 8"/>
                  <a:gd name="T1" fmla="*/ 0 h 12"/>
                  <a:gd name="T2" fmla="*/ 0 w 8"/>
                  <a:gd name="T3" fmla="*/ 0 h 12"/>
                  <a:gd name="T4" fmla="*/ 4 w 8"/>
                  <a:gd name="T5" fmla="*/ 8 h 12"/>
                  <a:gd name="T6" fmla="*/ 8 w 8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lnTo>
                      <a:pt x="0" y="0"/>
                    </a:lnTo>
                    <a:lnTo>
                      <a:pt x="4" y="8"/>
                    </a:lnTo>
                    <a:lnTo>
                      <a:pt x="8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8" name="Freeform 803">
                <a:extLst>
                  <a:ext uri="{FF2B5EF4-FFF2-40B4-BE49-F238E27FC236}">
                    <a16:creationId xmlns:a16="http://schemas.microsoft.com/office/drawing/2014/main" id="{1E304CAF-E0D2-489E-B15C-B505E4CD8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746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0 w 10"/>
                  <a:gd name="T3" fmla="*/ 0 h 2"/>
                  <a:gd name="T4" fmla="*/ 4 w 10"/>
                  <a:gd name="T5" fmla="*/ 2 h 2"/>
                  <a:gd name="T6" fmla="*/ 8 w 10"/>
                  <a:gd name="T7" fmla="*/ 2 h 2"/>
                  <a:gd name="T8" fmla="*/ 10 w 10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8" y="2"/>
                    </a:lnTo>
                    <a:lnTo>
                      <a:pt x="1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9" name="Freeform 804">
                <a:extLst>
                  <a:ext uri="{FF2B5EF4-FFF2-40B4-BE49-F238E27FC236}">
                    <a16:creationId xmlns:a16="http://schemas.microsoft.com/office/drawing/2014/main" id="{4B0A2C87-0CE1-49AD-90F1-48D03DC92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704"/>
                <a:ext cx="2" cy="18"/>
              </a:xfrm>
              <a:custGeom>
                <a:avLst/>
                <a:gdLst>
                  <a:gd name="T0" fmla="*/ 0 w 2"/>
                  <a:gd name="T1" fmla="*/ 0 h 18"/>
                  <a:gd name="T2" fmla="*/ 0 w 2"/>
                  <a:gd name="T3" fmla="*/ 0 h 18"/>
                  <a:gd name="T4" fmla="*/ 2 w 2"/>
                  <a:gd name="T5" fmla="*/ 4 h 18"/>
                  <a:gd name="T6" fmla="*/ 2 w 2"/>
                  <a:gd name="T7" fmla="*/ 8 h 18"/>
                  <a:gd name="T8" fmla="*/ 0 w 2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0" name="Freeform 805">
                <a:extLst>
                  <a:ext uri="{FF2B5EF4-FFF2-40B4-BE49-F238E27FC236}">
                    <a16:creationId xmlns:a16="http://schemas.microsoft.com/office/drawing/2014/main" id="{DA45D226-9A99-4832-8D1F-8DA545BB2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712"/>
                <a:ext cx="10" cy="12"/>
              </a:xfrm>
              <a:custGeom>
                <a:avLst/>
                <a:gdLst>
                  <a:gd name="T0" fmla="*/ 10 w 10"/>
                  <a:gd name="T1" fmla="*/ 0 h 12"/>
                  <a:gd name="T2" fmla="*/ 10 w 10"/>
                  <a:gd name="T3" fmla="*/ 0 h 12"/>
                  <a:gd name="T4" fmla="*/ 6 w 10"/>
                  <a:gd name="T5" fmla="*/ 8 h 12"/>
                  <a:gd name="T6" fmla="*/ 4 w 10"/>
                  <a:gd name="T7" fmla="*/ 10 h 12"/>
                  <a:gd name="T8" fmla="*/ 0 w 10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lnTo>
                      <a:pt x="10" y="0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1" name="Freeform 806">
                <a:extLst>
                  <a:ext uri="{FF2B5EF4-FFF2-40B4-BE49-F238E27FC236}">
                    <a16:creationId xmlns:a16="http://schemas.microsoft.com/office/drawing/2014/main" id="{070E51C6-40E0-4354-904F-02DAFB28D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630"/>
                <a:ext cx="10" cy="28"/>
              </a:xfrm>
              <a:custGeom>
                <a:avLst/>
                <a:gdLst>
                  <a:gd name="T0" fmla="*/ 10 w 10"/>
                  <a:gd name="T1" fmla="*/ 0 h 28"/>
                  <a:gd name="T2" fmla="*/ 10 w 10"/>
                  <a:gd name="T3" fmla="*/ 0 h 28"/>
                  <a:gd name="T4" fmla="*/ 6 w 10"/>
                  <a:gd name="T5" fmla="*/ 4 h 28"/>
                  <a:gd name="T6" fmla="*/ 4 w 10"/>
                  <a:gd name="T7" fmla="*/ 12 h 28"/>
                  <a:gd name="T8" fmla="*/ 0 w 10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lnTo>
                      <a:pt x="10" y="0"/>
                    </a:lnTo>
                    <a:lnTo>
                      <a:pt x="6" y="4"/>
                    </a:lnTo>
                    <a:lnTo>
                      <a:pt x="4" y="12"/>
                    </a:lnTo>
                    <a:lnTo>
                      <a:pt x="0" y="2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2" name="Freeform 807">
                <a:extLst>
                  <a:ext uri="{FF2B5EF4-FFF2-40B4-BE49-F238E27FC236}">
                    <a16:creationId xmlns:a16="http://schemas.microsoft.com/office/drawing/2014/main" id="{790B70BE-8E25-47E8-AAED-05C266EAB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630"/>
                <a:ext cx="10" cy="30"/>
              </a:xfrm>
              <a:custGeom>
                <a:avLst/>
                <a:gdLst>
                  <a:gd name="T0" fmla="*/ 10 w 10"/>
                  <a:gd name="T1" fmla="*/ 0 h 30"/>
                  <a:gd name="T2" fmla="*/ 10 w 10"/>
                  <a:gd name="T3" fmla="*/ 0 h 30"/>
                  <a:gd name="T4" fmla="*/ 6 w 10"/>
                  <a:gd name="T5" fmla="*/ 6 h 30"/>
                  <a:gd name="T6" fmla="*/ 4 w 10"/>
                  <a:gd name="T7" fmla="*/ 14 h 30"/>
                  <a:gd name="T8" fmla="*/ 0 w 10"/>
                  <a:gd name="T9" fmla="*/ 3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0">
                    <a:moveTo>
                      <a:pt x="10" y="0"/>
                    </a:moveTo>
                    <a:lnTo>
                      <a:pt x="10" y="0"/>
                    </a:lnTo>
                    <a:lnTo>
                      <a:pt x="6" y="6"/>
                    </a:lnTo>
                    <a:lnTo>
                      <a:pt x="4" y="14"/>
                    </a:lnTo>
                    <a:lnTo>
                      <a:pt x="0" y="3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3" name="Freeform 808">
                <a:extLst>
                  <a:ext uri="{FF2B5EF4-FFF2-40B4-BE49-F238E27FC236}">
                    <a16:creationId xmlns:a16="http://schemas.microsoft.com/office/drawing/2014/main" id="{BCC8B4E1-CB6D-43E4-ABB8-1DB8AE91C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634"/>
                <a:ext cx="12" cy="10"/>
              </a:xfrm>
              <a:custGeom>
                <a:avLst/>
                <a:gdLst>
                  <a:gd name="T0" fmla="*/ 0 w 12"/>
                  <a:gd name="T1" fmla="*/ 10 h 10"/>
                  <a:gd name="T2" fmla="*/ 0 w 12"/>
                  <a:gd name="T3" fmla="*/ 10 h 10"/>
                  <a:gd name="T4" fmla="*/ 6 w 12"/>
                  <a:gd name="T5" fmla="*/ 2 h 10"/>
                  <a:gd name="T6" fmla="*/ 12 w 1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lnTo>
                      <a:pt x="0" y="10"/>
                    </a:lnTo>
                    <a:lnTo>
                      <a:pt x="6" y="2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4" name="Freeform 809">
                <a:extLst>
                  <a:ext uri="{FF2B5EF4-FFF2-40B4-BE49-F238E27FC236}">
                    <a16:creationId xmlns:a16="http://schemas.microsoft.com/office/drawing/2014/main" id="{EC2C0012-08F2-43E6-970E-EAAD1AD75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734"/>
                <a:ext cx="8" cy="10"/>
              </a:xfrm>
              <a:custGeom>
                <a:avLst/>
                <a:gdLst>
                  <a:gd name="T0" fmla="*/ 0 w 8"/>
                  <a:gd name="T1" fmla="*/ 0 h 10"/>
                  <a:gd name="T2" fmla="*/ 0 w 8"/>
                  <a:gd name="T3" fmla="*/ 0 h 10"/>
                  <a:gd name="T4" fmla="*/ 4 w 8"/>
                  <a:gd name="T5" fmla="*/ 0 h 10"/>
                  <a:gd name="T6" fmla="*/ 6 w 8"/>
                  <a:gd name="T7" fmla="*/ 2 h 10"/>
                  <a:gd name="T8" fmla="*/ 8 w 8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5" name="Freeform 810">
                <a:extLst>
                  <a:ext uri="{FF2B5EF4-FFF2-40B4-BE49-F238E27FC236}">
                    <a16:creationId xmlns:a16="http://schemas.microsoft.com/office/drawing/2014/main" id="{4F76BAB8-F8E2-4E2D-A796-322EC3281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760"/>
                <a:ext cx="10" cy="6"/>
              </a:xfrm>
              <a:custGeom>
                <a:avLst/>
                <a:gdLst>
                  <a:gd name="T0" fmla="*/ 0 w 10"/>
                  <a:gd name="T1" fmla="*/ 2 h 6"/>
                  <a:gd name="T2" fmla="*/ 0 w 10"/>
                  <a:gd name="T3" fmla="*/ 2 h 6"/>
                  <a:gd name="T4" fmla="*/ 2 w 10"/>
                  <a:gd name="T5" fmla="*/ 0 h 6"/>
                  <a:gd name="T6" fmla="*/ 4 w 10"/>
                  <a:gd name="T7" fmla="*/ 0 h 6"/>
                  <a:gd name="T8" fmla="*/ 8 w 10"/>
                  <a:gd name="T9" fmla="*/ 2 h 6"/>
                  <a:gd name="T10" fmla="*/ 10 w 10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8" y="2"/>
                    </a:lnTo>
                    <a:lnTo>
                      <a:pt x="1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6" name="Freeform 811">
                <a:extLst>
                  <a:ext uri="{FF2B5EF4-FFF2-40B4-BE49-F238E27FC236}">
                    <a16:creationId xmlns:a16="http://schemas.microsoft.com/office/drawing/2014/main" id="{64F8FC86-54BD-4385-AF20-A0D8AC126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778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0 w 10"/>
                  <a:gd name="T3" fmla="*/ 0 h 2"/>
                  <a:gd name="T4" fmla="*/ 6 w 10"/>
                  <a:gd name="T5" fmla="*/ 2 h 2"/>
                  <a:gd name="T6" fmla="*/ 10 w 10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7" name="Freeform 812">
                <a:extLst>
                  <a:ext uri="{FF2B5EF4-FFF2-40B4-BE49-F238E27FC236}">
                    <a16:creationId xmlns:a16="http://schemas.microsoft.com/office/drawing/2014/main" id="{B1A28389-90FC-431E-868E-1501C8790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798"/>
                <a:ext cx="8" cy="4"/>
              </a:xfrm>
              <a:custGeom>
                <a:avLst/>
                <a:gdLst>
                  <a:gd name="T0" fmla="*/ 0 w 8"/>
                  <a:gd name="T1" fmla="*/ 2 h 4"/>
                  <a:gd name="T2" fmla="*/ 0 w 8"/>
                  <a:gd name="T3" fmla="*/ 2 h 4"/>
                  <a:gd name="T4" fmla="*/ 2 w 8"/>
                  <a:gd name="T5" fmla="*/ 4 h 4"/>
                  <a:gd name="T6" fmla="*/ 4 w 8"/>
                  <a:gd name="T7" fmla="*/ 4 h 4"/>
                  <a:gd name="T8" fmla="*/ 8 w 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0" y="2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8" name="Freeform 813">
                <a:extLst>
                  <a:ext uri="{FF2B5EF4-FFF2-40B4-BE49-F238E27FC236}">
                    <a16:creationId xmlns:a16="http://schemas.microsoft.com/office/drawing/2014/main" id="{AB488F86-28A0-4705-BAD2-88E06E9EE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786"/>
                <a:ext cx="4" cy="22"/>
              </a:xfrm>
              <a:custGeom>
                <a:avLst/>
                <a:gdLst>
                  <a:gd name="T0" fmla="*/ 0 w 4"/>
                  <a:gd name="T1" fmla="*/ 0 h 22"/>
                  <a:gd name="T2" fmla="*/ 0 w 4"/>
                  <a:gd name="T3" fmla="*/ 0 h 22"/>
                  <a:gd name="T4" fmla="*/ 2 w 4"/>
                  <a:gd name="T5" fmla="*/ 2 h 22"/>
                  <a:gd name="T6" fmla="*/ 4 w 4"/>
                  <a:gd name="T7" fmla="*/ 8 h 22"/>
                  <a:gd name="T8" fmla="*/ 2 w 4"/>
                  <a:gd name="T9" fmla="*/ 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8"/>
                    </a:lnTo>
                    <a:lnTo>
                      <a:pt x="2" y="2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9" name="Freeform 814">
                <a:extLst>
                  <a:ext uri="{FF2B5EF4-FFF2-40B4-BE49-F238E27FC236}">
                    <a16:creationId xmlns:a16="http://schemas.microsoft.com/office/drawing/2014/main" id="{A8FD8A48-3C48-4DB1-A67A-325CD56AF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832"/>
                <a:ext cx="12" cy="4"/>
              </a:xfrm>
              <a:custGeom>
                <a:avLst/>
                <a:gdLst>
                  <a:gd name="T0" fmla="*/ 0 w 12"/>
                  <a:gd name="T1" fmla="*/ 0 h 4"/>
                  <a:gd name="T2" fmla="*/ 0 w 12"/>
                  <a:gd name="T3" fmla="*/ 0 h 4"/>
                  <a:gd name="T4" fmla="*/ 8 w 12"/>
                  <a:gd name="T5" fmla="*/ 4 h 4"/>
                  <a:gd name="T6" fmla="*/ 12 w 12"/>
                  <a:gd name="T7" fmla="*/ 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lnTo>
                      <a:pt x="0" y="0"/>
                    </a:lnTo>
                    <a:lnTo>
                      <a:pt x="8" y="4"/>
                    </a:lnTo>
                    <a:lnTo>
                      <a:pt x="12" y="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0" name="Freeform 815">
                <a:extLst>
                  <a:ext uri="{FF2B5EF4-FFF2-40B4-BE49-F238E27FC236}">
                    <a16:creationId xmlns:a16="http://schemas.microsoft.com/office/drawing/2014/main" id="{1DB8096D-AAD6-4B42-ACEE-3A657CFFD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852"/>
                <a:ext cx="20" cy="6"/>
              </a:xfrm>
              <a:custGeom>
                <a:avLst/>
                <a:gdLst>
                  <a:gd name="T0" fmla="*/ 0 w 20"/>
                  <a:gd name="T1" fmla="*/ 0 h 6"/>
                  <a:gd name="T2" fmla="*/ 0 w 20"/>
                  <a:gd name="T3" fmla="*/ 0 h 6"/>
                  <a:gd name="T4" fmla="*/ 4 w 20"/>
                  <a:gd name="T5" fmla="*/ 0 h 6"/>
                  <a:gd name="T6" fmla="*/ 10 w 20"/>
                  <a:gd name="T7" fmla="*/ 0 h 6"/>
                  <a:gd name="T8" fmla="*/ 20 w 20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2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1" name="Freeform 816">
                <a:extLst>
                  <a:ext uri="{FF2B5EF4-FFF2-40B4-BE49-F238E27FC236}">
                    <a16:creationId xmlns:a16="http://schemas.microsoft.com/office/drawing/2014/main" id="{7E9346A1-62F4-487A-8DC6-71BBB0506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794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10 w 10"/>
                  <a:gd name="T3" fmla="*/ 0 h 10"/>
                  <a:gd name="T4" fmla="*/ 8 w 10"/>
                  <a:gd name="T5" fmla="*/ 4 h 10"/>
                  <a:gd name="T6" fmla="*/ 6 w 10"/>
                  <a:gd name="T7" fmla="*/ 6 h 10"/>
                  <a:gd name="T8" fmla="*/ 0 w 10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10" y="0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2" name="Freeform 817">
                <a:extLst>
                  <a:ext uri="{FF2B5EF4-FFF2-40B4-BE49-F238E27FC236}">
                    <a16:creationId xmlns:a16="http://schemas.microsoft.com/office/drawing/2014/main" id="{82546FE8-6D71-4C7C-9DF0-F408CE6D6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808"/>
                <a:ext cx="10" cy="26"/>
              </a:xfrm>
              <a:custGeom>
                <a:avLst/>
                <a:gdLst>
                  <a:gd name="T0" fmla="*/ 10 w 10"/>
                  <a:gd name="T1" fmla="*/ 0 h 26"/>
                  <a:gd name="T2" fmla="*/ 10 w 10"/>
                  <a:gd name="T3" fmla="*/ 0 h 26"/>
                  <a:gd name="T4" fmla="*/ 4 w 10"/>
                  <a:gd name="T5" fmla="*/ 12 h 26"/>
                  <a:gd name="T6" fmla="*/ 0 w 10"/>
                  <a:gd name="T7" fmla="*/ 2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6">
                    <a:moveTo>
                      <a:pt x="10" y="0"/>
                    </a:moveTo>
                    <a:lnTo>
                      <a:pt x="10" y="0"/>
                    </a:lnTo>
                    <a:lnTo>
                      <a:pt x="4" y="12"/>
                    </a:lnTo>
                    <a:lnTo>
                      <a:pt x="0" y="2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3" name="Freeform 818">
                <a:extLst>
                  <a:ext uri="{FF2B5EF4-FFF2-40B4-BE49-F238E27FC236}">
                    <a16:creationId xmlns:a16="http://schemas.microsoft.com/office/drawing/2014/main" id="{0E9D3E0A-C223-4328-9DCA-06707AF53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820"/>
                <a:ext cx="14" cy="4"/>
              </a:xfrm>
              <a:custGeom>
                <a:avLst/>
                <a:gdLst>
                  <a:gd name="T0" fmla="*/ 0 w 14"/>
                  <a:gd name="T1" fmla="*/ 2 h 4"/>
                  <a:gd name="T2" fmla="*/ 0 w 14"/>
                  <a:gd name="T3" fmla="*/ 2 h 4"/>
                  <a:gd name="T4" fmla="*/ 8 w 14"/>
                  <a:gd name="T5" fmla="*/ 4 h 4"/>
                  <a:gd name="T6" fmla="*/ 14 w 1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">
                    <a:moveTo>
                      <a:pt x="0" y="2"/>
                    </a:moveTo>
                    <a:lnTo>
                      <a:pt x="0" y="2"/>
                    </a:lnTo>
                    <a:lnTo>
                      <a:pt x="8" y="4"/>
                    </a:lnTo>
                    <a:lnTo>
                      <a:pt x="1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4" name="Freeform 819">
                <a:extLst>
                  <a:ext uri="{FF2B5EF4-FFF2-40B4-BE49-F238E27FC236}">
                    <a16:creationId xmlns:a16="http://schemas.microsoft.com/office/drawing/2014/main" id="{163EF4F4-4BC4-4F76-95FB-64E8CDEA7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842"/>
                <a:ext cx="14" cy="2"/>
              </a:xfrm>
              <a:custGeom>
                <a:avLst/>
                <a:gdLst>
                  <a:gd name="T0" fmla="*/ 0 w 14"/>
                  <a:gd name="T1" fmla="*/ 2 h 2"/>
                  <a:gd name="T2" fmla="*/ 0 w 14"/>
                  <a:gd name="T3" fmla="*/ 2 h 2"/>
                  <a:gd name="T4" fmla="*/ 4 w 14"/>
                  <a:gd name="T5" fmla="*/ 0 h 2"/>
                  <a:gd name="T6" fmla="*/ 8 w 14"/>
                  <a:gd name="T7" fmla="*/ 0 h 2"/>
                  <a:gd name="T8" fmla="*/ 14 w 14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4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5" name="Freeform 820">
                <a:extLst>
                  <a:ext uri="{FF2B5EF4-FFF2-40B4-BE49-F238E27FC236}">
                    <a16:creationId xmlns:a16="http://schemas.microsoft.com/office/drawing/2014/main" id="{1A6473E5-AC81-45AF-8408-D06DDFFD0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822"/>
                <a:ext cx="6" cy="34"/>
              </a:xfrm>
              <a:custGeom>
                <a:avLst/>
                <a:gdLst>
                  <a:gd name="T0" fmla="*/ 6 w 6"/>
                  <a:gd name="T1" fmla="*/ 0 h 34"/>
                  <a:gd name="T2" fmla="*/ 6 w 6"/>
                  <a:gd name="T3" fmla="*/ 0 h 34"/>
                  <a:gd name="T4" fmla="*/ 6 w 6"/>
                  <a:gd name="T5" fmla="*/ 8 h 34"/>
                  <a:gd name="T6" fmla="*/ 6 w 6"/>
                  <a:gd name="T7" fmla="*/ 18 h 34"/>
                  <a:gd name="T8" fmla="*/ 6 w 6"/>
                  <a:gd name="T9" fmla="*/ 28 h 34"/>
                  <a:gd name="T10" fmla="*/ 4 w 6"/>
                  <a:gd name="T11" fmla="*/ 32 h 34"/>
                  <a:gd name="T12" fmla="*/ 0 w 6"/>
                  <a:gd name="T13" fmla="*/ 34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34">
                    <a:moveTo>
                      <a:pt x="6" y="0"/>
                    </a:moveTo>
                    <a:lnTo>
                      <a:pt x="6" y="0"/>
                    </a:lnTo>
                    <a:lnTo>
                      <a:pt x="6" y="8"/>
                    </a:lnTo>
                    <a:lnTo>
                      <a:pt x="6" y="18"/>
                    </a:lnTo>
                    <a:lnTo>
                      <a:pt x="6" y="28"/>
                    </a:lnTo>
                    <a:lnTo>
                      <a:pt x="4" y="32"/>
                    </a:lnTo>
                    <a:lnTo>
                      <a:pt x="0" y="3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6" name="Freeform 821">
                <a:extLst>
                  <a:ext uri="{FF2B5EF4-FFF2-40B4-BE49-F238E27FC236}">
                    <a16:creationId xmlns:a16="http://schemas.microsoft.com/office/drawing/2014/main" id="{B5DE3B02-39DD-400A-9CF9-796D517EF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824"/>
                <a:ext cx="18" cy="4"/>
              </a:xfrm>
              <a:custGeom>
                <a:avLst/>
                <a:gdLst>
                  <a:gd name="T0" fmla="*/ 0 w 18"/>
                  <a:gd name="T1" fmla="*/ 2 h 4"/>
                  <a:gd name="T2" fmla="*/ 0 w 18"/>
                  <a:gd name="T3" fmla="*/ 2 h 4"/>
                  <a:gd name="T4" fmla="*/ 4 w 18"/>
                  <a:gd name="T5" fmla="*/ 0 h 4"/>
                  <a:gd name="T6" fmla="*/ 10 w 18"/>
                  <a:gd name="T7" fmla="*/ 0 h 4"/>
                  <a:gd name="T8" fmla="*/ 14 w 18"/>
                  <a:gd name="T9" fmla="*/ 2 h 4"/>
                  <a:gd name="T10" fmla="*/ 18 w 1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4" y="2"/>
                    </a:lnTo>
                    <a:lnTo>
                      <a:pt x="18" y="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7" name="Freeform 822">
                <a:extLst>
                  <a:ext uri="{FF2B5EF4-FFF2-40B4-BE49-F238E27FC236}">
                    <a16:creationId xmlns:a16="http://schemas.microsoft.com/office/drawing/2014/main" id="{7CA93B82-2B66-4D9B-85AF-ADF25D31E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910"/>
                <a:ext cx="10" cy="6"/>
              </a:xfrm>
              <a:custGeom>
                <a:avLst/>
                <a:gdLst>
                  <a:gd name="T0" fmla="*/ 0 w 10"/>
                  <a:gd name="T1" fmla="*/ 4 h 6"/>
                  <a:gd name="T2" fmla="*/ 0 w 10"/>
                  <a:gd name="T3" fmla="*/ 4 h 6"/>
                  <a:gd name="T4" fmla="*/ 2 w 10"/>
                  <a:gd name="T5" fmla="*/ 6 h 6"/>
                  <a:gd name="T6" fmla="*/ 4 w 10"/>
                  <a:gd name="T7" fmla="*/ 4 h 6"/>
                  <a:gd name="T8" fmla="*/ 10 w 10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0" y="4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1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8" name="Freeform 823">
                <a:extLst>
                  <a:ext uri="{FF2B5EF4-FFF2-40B4-BE49-F238E27FC236}">
                    <a16:creationId xmlns:a16="http://schemas.microsoft.com/office/drawing/2014/main" id="{07721CB5-6CC4-48C8-99DD-57E3E336D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896"/>
                <a:ext cx="14" cy="4"/>
              </a:xfrm>
              <a:custGeom>
                <a:avLst/>
                <a:gdLst>
                  <a:gd name="T0" fmla="*/ 0 w 14"/>
                  <a:gd name="T1" fmla="*/ 0 h 4"/>
                  <a:gd name="T2" fmla="*/ 0 w 14"/>
                  <a:gd name="T3" fmla="*/ 0 h 4"/>
                  <a:gd name="T4" fmla="*/ 2 w 14"/>
                  <a:gd name="T5" fmla="*/ 2 h 4"/>
                  <a:gd name="T6" fmla="*/ 6 w 14"/>
                  <a:gd name="T7" fmla="*/ 4 h 4"/>
                  <a:gd name="T8" fmla="*/ 10 w 14"/>
                  <a:gd name="T9" fmla="*/ 2 h 4"/>
                  <a:gd name="T10" fmla="*/ 14 w 1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10" y="2"/>
                    </a:lnTo>
                    <a:lnTo>
                      <a:pt x="1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9" name="Freeform 824">
                <a:extLst>
                  <a:ext uri="{FF2B5EF4-FFF2-40B4-BE49-F238E27FC236}">
                    <a16:creationId xmlns:a16="http://schemas.microsoft.com/office/drawing/2014/main" id="{BFA01037-95B5-4878-B622-9F180F19A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864"/>
                <a:ext cx="2" cy="32"/>
              </a:xfrm>
              <a:custGeom>
                <a:avLst/>
                <a:gdLst>
                  <a:gd name="T0" fmla="*/ 2 w 2"/>
                  <a:gd name="T1" fmla="*/ 0 h 32"/>
                  <a:gd name="T2" fmla="*/ 2 w 2"/>
                  <a:gd name="T3" fmla="*/ 0 h 32"/>
                  <a:gd name="T4" fmla="*/ 0 w 2"/>
                  <a:gd name="T5" fmla="*/ 16 h 32"/>
                  <a:gd name="T6" fmla="*/ 0 w 2"/>
                  <a:gd name="T7" fmla="*/ 24 h 32"/>
                  <a:gd name="T8" fmla="*/ 0 w 2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2">
                    <a:moveTo>
                      <a:pt x="2" y="0"/>
                    </a:moveTo>
                    <a:lnTo>
                      <a:pt x="2" y="0"/>
                    </a:lnTo>
                    <a:lnTo>
                      <a:pt x="0" y="16"/>
                    </a:lnTo>
                    <a:lnTo>
                      <a:pt x="0" y="24"/>
                    </a:lnTo>
                    <a:lnTo>
                      <a:pt x="0" y="3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0" name="Freeform 825">
                <a:extLst>
                  <a:ext uri="{FF2B5EF4-FFF2-40B4-BE49-F238E27FC236}">
                    <a16:creationId xmlns:a16="http://schemas.microsoft.com/office/drawing/2014/main" id="{7A1AFD43-2C2A-4151-9631-3DBE1F18A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860"/>
                <a:ext cx="8" cy="6"/>
              </a:xfrm>
              <a:custGeom>
                <a:avLst/>
                <a:gdLst>
                  <a:gd name="T0" fmla="*/ 0 w 8"/>
                  <a:gd name="T1" fmla="*/ 6 h 6"/>
                  <a:gd name="T2" fmla="*/ 0 w 8"/>
                  <a:gd name="T3" fmla="*/ 6 h 6"/>
                  <a:gd name="T4" fmla="*/ 2 w 8"/>
                  <a:gd name="T5" fmla="*/ 2 h 6"/>
                  <a:gd name="T6" fmla="*/ 4 w 8"/>
                  <a:gd name="T7" fmla="*/ 0 h 6"/>
                  <a:gd name="T8" fmla="*/ 8 w 8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1" name="Freeform 826">
                <a:extLst>
                  <a:ext uri="{FF2B5EF4-FFF2-40B4-BE49-F238E27FC236}">
                    <a16:creationId xmlns:a16="http://schemas.microsoft.com/office/drawing/2014/main" id="{1A7BC700-5B86-443C-AB60-5144DB043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866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0 h 6"/>
                  <a:gd name="T4" fmla="*/ 0 w 8"/>
                  <a:gd name="T5" fmla="*/ 2 h 6"/>
                  <a:gd name="T6" fmla="*/ 2 w 8"/>
                  <a:gd name="T7" fmla="*/ 4 h 6"/>
                  <a:gd name="T8" fmla="*/ 8 w 8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8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2" name="Freeform 827">
                <a:extLst>
                  <a:ext uri="{FF2B5EF4-FFF2-40B4-BE49-F238E27FC236}">
                    <a16:creationId xmlns:a16="http://schemas.microsoft.com/office/drawing/2014/main" id="{C82688F3-98EB-4004-909A-575AAE72C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788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6 w 6"/>
                  <a:gd name="T3" fmla="*/ 0 h 6"/>
                  <a:gd name="T4" fmla="*/ 2 w 6"/>
                  <a:gd name="T5" fmla="*/ 0 h 6"/>
                  <a:gd name="T6" fmla="*/ 0 w 6"/>
                  <a:gd name="T7" fmla="*/ 2 h 6"/>
                  <a:gd name="T8" fmla="*/ 0 w 6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3" name="Freeform 828">
                <a:extLst>
                  <a:ext uri="{FF2B5EF4-FFF2-40B4-BE49-F238E27FC236}">
                    <a16:creationId xmlns:a16="http://schemas.microsoft.com/office/drawing/2014/main" id="{0114D965-3276-45FD-8554-BFE62AD28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818"/>
                <a:ext cx="4" cy="12"/>
              </a:xfrm>
              <a:custGeom>
                <a:avLst/>
                <a:gdLst>
                  <a:gd name="T0" fmla="*/ 0 w 4"/>
                  <a:gd name="T1" fmla="*/ 0 h 12"/>
                  <a:gd name="T2" fmla="*/ 0 w 4"/>
                  <a:gd name="T3" fmla="*/ 0 h 12"/>
                  <a:gd name="T4" fmla="*/ 2 w 4"/>
                  <a:gd name="T5" fmla="*/ 2 h 12"/>
                  <a:gd name="T6" fmla="*/ 4 w 4"/>
                  <a:gd name="T7" fmla="*/ 4 h 12"/>
                  <a:gd name="T8" fmla="*/ 4 w 4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4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4" name="Freeform 829">
                <a:extLst>
                  <a:ext uri="{FF2B5EF4-FFF2-40B4-BE49-F238E27FC236}">
                    <a16:creationId xmlns:a16="http://schemas.microsoft.com/office/drawing/2014/main" id="{D3957D15-19D1-4C08-9D58-2BF0B8141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802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0 h 6"/>
                  <a:gd name="T4" fmla="*/ 4 w 8"/>
                  <a:gd name="T5" fmla="*/ 0 h 6"/>
                  <a:gd name="T6" fmla="*/ 2 w 8"/>
                  <a:gd name="T7" fmla="*/ 2 h 6"/>
                  <a:gd name="T8" fmla="*/ 0 w 8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5" name="Freeform 830">
                <a:extLst>
                  <a:ext uri="{FF2B5EF4-FFF2-40B4-BE49-F238E27FC236}">
                    <a16:creationId xmlns:a16="http://schemas.microsoft.com/office/drawing/2014/main" id="{72E185F1-3B58-4C16-BE2D-5508F93CD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776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0 w 14"/>
                  <a:gd name="T3" fmla="*/ 0 h 8"/>
                  <a:gd name="T4" fmla="*/ 4 w 14"/>
                  <a:gd name="T5" fmla="*/ 4 h 8"/>
                  <a:gd name="T6" fmla="*/ 6 w 14"/>
                  <a:gd name="T7" fmla="*/ 6 h 8"/>
                  <a:gd name="T8" fmla="*/ 14 w 14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14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6" name="Freeform 831">
                <a:extLst>
                  <a:ext uri="{FF2B5EF4-FFF2-40B4-BE49-F238E27FC236}">
                    <a16:creationId xmlns:a16="http://schemas.microsoft.com/office/drawing/2014/main" id="{6428ADDB-0D39-4606-94AC-6171A2F38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82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0 h 6"/>
                  <a:gd name="T4" fmla="*/ 4 w 8"/>
                  <a:gd name="T5" fmla="*/ 4 h 6"/>
                  <a:gd name="T6" fmla="*/ 0 w 8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lnTo>
                      <a:pt x="8" y="0"/>
                    </a:lnTo>
                    <a:lnTo>
                      <a:pt x="4" y="4"/>
                    </a:lnTo>
                    <a:lnTo>
                      <a:pt x="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7" name="Freeform 832">
                <a:extLst>
                  <a:ext uri="{FF2B5EF4-FFF2-40B4-BE49-F238E27FC236}">
                    <a16:creationId xmlns:a16="http://schemas.microsoft.com/office/drawing/2014/main" id="{0F592442-D5B5-4E2F-B567-6A5A80EAD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882"/>
                <a:ext cx="6" cy="22"/>
              </a:xfrm>
              <a:custGeom>
                <a:avLst/>
                <a:gdLst>
                  <a:gd name="T0" fmla="*/ 2 w 6"/>
                  <a:gd name="T1" fmla="*/ 0 h 22"/>
                  <a:gd name="T2" fmla="*/ 2 w 6"/>
                  <a:gd name="T3" fmla="*/ 0 h 22"/>
                  <a:gd name="T4" fmla="*/ 0 w 6"/>
                  <a:gd name="T5" fmla="*/ 6 h 22"/>
                  <a:gd name="T6" fmla="*/ 0 w 6"/>
                  <a:gd name="T7" fmla="*/ 12 h 22"/>
                  <a:gd name="T8" fmla="*/ 6 w 6"/>
                  <a:gd name="T9" fmla="*/ 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2">
                    <a:moveTo>
                      <a:pt x="2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6" y="2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8" name="Freeform 833">
                <a:extLst>
                  <a:ext uri="{FF2B5EF4-FFF2-40B4-BE49-F238E27FC236}">
                    <a16:creationId xmlns:a16="http://schemas.microsoft.com/office/drawing/2014/main" id="{34D1F395-BC98-43EE-B3C2-C29DB0AC8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924"/>
                <a:ext cx="28" cy="10"/>
              </a:xfrm>
              <a:custGeom>
                <a:avLst/>
                <a:gdLst>
                  <a:gd name="T0" fmla="*/ 0 w 28"/>
                  <a:gd name="T1" fmla="*/ 0 h 10"/>
                  <a:gd name="T2" fmla="*/ 0 w 28"/>
                  <a:gd name="T3" fmla="*/ 0 h 10"/>
                  <a:gd name="T4" fmla="*/ 14 w 28"/>
                  <a:gd name="T5" fmla="*/ 4 h 10"/>
                  <a:gd name="T6" fmla="*/ 28 w 28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4"/>
                    </a:lnTo>
                    <a:lnTo>
                      <a:pt x="28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9" name="Freeform 834">
                <a:extLst>
                  <a:ext uri="{FF2B5EF4-FFF2-40B4-BE49-F238E27FC236}">
                    <a16:creationId xmlns:a16="http://schemas.microsoft.com/office/drawing/2014/main" id="{B1F93FF0-F1C3-43DE-9266-7C6DB0B45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952"/>
                <a:ext cx="1" cy="18"/>
              </a:xfrm>
              <a:custGeom>
                <a:avLst/>
                <a:gdLst>
                  <a:gd name="T0" fmla="*/ 0 w 1"/>
                  <a:gd name="T1" fmla="*/ 0 h 18"/>
                  <a:gd name="T2" fmla="*/ 0 w 1"/>
                  <a:gd name="T3" fmla="*/ 0 h 18"/>
                  <a:gd name="T4" fmla="*/ 0 w 1"/>
                  <a:gd name="T5" fmla="*/ 10 h 18"/>
                  <a:gd name="T6" fmla="*/ 0 w 1"/>
                  <a:gd name="T7" fmla="*/ 1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8">
                    <a:moveTo>
                      <a:pt x="0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0" name="Freeform 835">
                <a:extLst>
                  <a:ext uri="{FF2B5EF4-FFF2-40B4-BE49-F238E27FC236}">
                    <a16:creationId xmlns:a16="http://schemas.microsoft.com/office/drawing/2014/main" id="{A25ED013-FD1A-4489-9C00-E17036B45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3006"/>
                <a:ext cx="20" cy="1"/>
              </a:xfrm>
              <a:custGeom>
                <a:avLst/>
                <a:gdLst>
                  <a:gd name="T0" fmla="*/ 0 w 20"/>
                  <a:gd name="T1" fmla="*/ 0 h 1"/>
                  <a:gd name="T2" fmla="*/ 0 w 20"/>
                  <a:gd name="T3" fmla="*/ 0 h 1"/>
                  <a:gd name="T4" fmla="*/ 6 w 20"/>
                  <a:gd name="T5" fmla="*/ 0 h 1"/>
                  <a:gd name="T6" fmla="*/ 12 w 20"/>
                  <a:gd name="T7" fmla="*/ 0 h 1"/>
                  <a:gd name="T8" fmla="*/ 20 w 20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2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1" name="Freeform 836">
                <a:extLst>
                  <a:ext uri="{FF2B5EF4-FFF2-40B4-BE49-F238E27FC236}">
                    <a16:creationId xmlns:a16="http://schemas.microsoft.com/office/drawing/2014/main" id="{ACFC677C-A27A-4211-8AAE-D9EB7B727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3024"/>
                <a:ext cx="74" cy="8"/>
              </a:xfrm>
              <a:custGeom>
                <a:avLst/>
                <a:gdLst>
                  <a:gd name="T0" fmla="*/ 0 w 74"/>
                  <a:gd name="T1" fmla="*/ 0 h 8"/>
                  <a:gd name="T2" fmla="*/ 0 w 74"/>
                  <a:gd name="T3" fmla="*/ 0 h 8"/>
                  <a:gd name="T4" fmla="*/ 10 w 74"/>
                  <a:gd name="T5" fmla="*/ 0 h 8"/>
                  <a:gd name="T6" fmla="*/ 20 w 74"/>
                  <a:gd name="T7" fmla="*/ 0 h 8"/>
                  <a:gd name="T8" fmla="*/ 32 w 74"/>
                  <a:gd name="T9" fmla="*/ 2 h 8"/>
                  <a:gd name="T10" fmla="*/ 42 w 74"/>
                  <a:gd name="T11" fmla="*/ 6 h 8"/>
                  <a:gd name="T12" fmla="*/ 42 w 74"/>
                  <a:gd name="T13" fmla="*/ 6 h 8"/>
                  <a:gd name="T14" fmla="*/ 54 w 74"/>
                  <a:gd name="T15" fmla="*/ 8 h 8"/>
                  <a:gd name="T16" fmla="*/ 64 w 74"/>
                  <a:gd name="T17" fmla="*/ 8 h 8"/>
                  <a:gd name="T18" fmla="*/ 72 w 74"/>
                  <a:gd name="T19" fmla="*/ 4 h 8"/>
                  <a:gd name="T20" fmla="*/ 74 w 74"/>
                  <a:gd name="T21" fmla="*/ 2 h 8"/>
                  <a:gd name="T22" fmla="*/ 74 w 74"/>
                  <a:gd name="T23" fmla="*/ 0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8">
                    <a:moveTo>
                      <a:pt x="0" y="0"/>
                    </a:moveTo>
                    <a:lnTo>
                      <a:pt x="0" y="0"/>
                    </a:lnTo>
                    <a:lnTo>
                      <a:pt x="10" y="0"/>
                    </a:lnTo>
                    <a:lnTo>
                      <a:pt x="20" y="0"/>
                    </a:lnTo>
                    <a:lnTo>
                      <a:pt x="32" y="2"/>
                    </a:lnTo>
                    <a:lnTo>
                      <a:pt x="42" y="6"/>
                    </a:lnTo>
                    <a:lnTo>
                      <a:pt x="54" y="8"/>
                    </a:lnTo>
                    <a:lnTo>
                      <a:pt x="64" y="8"/>
                    </a:lnTo>
                    <a:lnTo>
                      <a:pt x="72" y="4"/>
                    </a:lnTo>
                    <a:lnTo>
                      <a:pt x="74" y="2"/>
                    </a:lnTo>
                    <a:lnTo>
                      <a:pt x="7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2" name="Freeform 837">
                <a:extLst>
                  <a:ext uri="{FF2B5EF4-FFF2-40B4-BE49-F238E27FC236}">
                    <a16:creationId xmlns:a16="http://schemas.microsoft.com/office/drawing/2014/main" id="{E4F82A99-6AA0-485C-B2AD-9BC7AA563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020"/>
                <a:ext cx="2" cy="18"/>
              </a:xfrm>
              <a:custGeom>
                <a:avLst/>
                <a:gdLst>
                  <a:gd name="T0" fmla="*/ 2 w 2"/>
                  <a:gd name="T1" fmla="*/ 0 h 18"/>
                  <a:gd name="T2" fmla="*/ 2 w 2"/>
                  <a:gd name="T3" fmla="*/ 0 h 18"/>
                  <a:gd name="T4" fmla="*/ 0 w 2"/>
                  <a:gd name="T5" fmla="*/ 4 h 18"/>
                  <a:gd name="T6" fmla="*/ 0 w 2"/>
                  <a:gd name="T7" fmla="*/ 10 h 18"/>
                  <a:gd name="T8" fmla="*/ 0 w 2"/>
                  <a:gd name="T9" fmla="*/ 14 h 18"/>
                  <a:gd name="T10" fmla="*/ 2 w 2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8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2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3" name="Freeform 838">
                <a:extLst>
                  <a:ext uri="{FF2B5EF4-FFF2-40B4-BE49-F238E27FC236}">
                    <a16:creationId xmlns:a16="http://schemas.microsoft.com/office/drawing/2014/main" id="{6F9E716F-F2E2-4CB5-BDB3-E1442C425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956"/>
                <a:ext cx="12" cy="6"/>
              </a:xfrm>
              <a:custGeom>
                <a:avLst/>
                <a:gdLst>
                  <a:gd name="T0" fmla="*/ 0 w 12"/>
                  <a:gd name="T1" fmla="*/ 6 h 6"/>
                  <a:gd name="T2" fmla="*/ 0 w 12"/>
                  <a:gd name="T3" fmla="*/ 6 h 6"/>
                  <a:gd name="T4" fmla="*/ 8 w 12"/>
                  <a:gd name="T5" fmla="*/ 4 h 6"/>
                  <a:gd name="T6" fmla="*/ 10 w 12"/>
                  <a:gd name="T7" fmla="*/ 2 h 6"/>
                  <a:gd name="T8" fmla="*/ 12 w 1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0" y="6"/>
                    </a:moveTo>
                    <a:lnTo>
                      <a:pt x="0" y="6"/>
                    </a:lnTo>
                    <a:lnTo>
                      <a:pt x="8" y="4"/>
                    </a:lnTo>
                    <a:lnTo>
                      <a:pt x="10" y="2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4" name="Freeform 839">
                <a:extLst>
                  <a:ext uri="{FF2B5EF4-FFF2-40B4-BE49-F238E27FC236}">
                    <a16:creationId xmlns:a16="http://schemas.microsoft.com/office/drawing/2014/main" id="{2791083D-D471-43F0-A1AF-2FBA48D83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840"/>
                <a:ext cx="110" cy="42"/>
              </a:xfrm>
              <a:custGeom>
                <a:avLst/>
                <a:gdLst>
                  <a:gd name="T0" fmla="*/ 0 w 110"/>
                  <a:gd name="T1" fmla="*/ 0 h 42"/>
                  <a:gd name="T2" fmla="*/ 0 w 110"/>
                  <a:gd name="T3" fmla="*/ 0 h 42"/>
                  <a:gd name="T4" fmla="*/ 4 w 110"/>
                  <a:gd name="T5" fmla="*/ 2 h 42"/>
                  <a:gd name="T6" fmla="*/ 8 w 110"/>
                  <a:gd name="T7" fmla="*/ 4 h 42"/>
                  <a:gd name="T8" fmla="*/ 20 w 110"/>
                  <a:gd name="T9" fmla="*/ 4 h 42"/>
                  <a:gd name="T10" fmla="*/ 20 w 110"/>
                  <a:gd name="T11" fmla="*/ 4 h 42"/>
                  <a:gd name="T12" fmla="*/ 26 w 110"/>
                  <a:gd name="T13" fmla="*/ 6 h 42"/>
                  <a:gd name="T14" fmla="*/ 32 w 110"/>
                  <a:gd name="T15" fmla="*/ 6 h 42"/>
                  <a:gd name="T16" fmla="*/ 36 w 110"/>
                  <a:gd name="T17" fmla="*/ 10 h 42"/>
                  <a:gd name="T18" fmla="*/ 38 w 110"/>
                  <a:gd name="T19" fmla="*/ 14 h 42"/>
                  <a:gd name="T20" fmla="*/ 38 w 110"/>
                  <a:gd name="T21" fmla="*/ 14 h 42"/>
                  <a:gd name="T22" fmla="*/ 42 w 110"/>
                  <a:gd name="T23" fmla="*/ 20 h 42"/>
                  <a:gd name="T24" fmla="*/ 48 w 110"/>
                  <a:gd name="T25" fmla="*/ 24 h 42"/>
                  <a:gd name="T26" fmla="*/ 54 w 110"/>
                  <a:gd name="T27" fmla="*/ 30 h 42"/>
                  <a:gd name="T28" fmla="*/ 62 w 110"/>
                  <a:gd name="T29" fmla="*/ 32 h 42"/>
                  <a:gd name="T30" fmla="*/ 62 w 110"/>
                  <a:gd name="T31" fmla="*/ 32 h 42"/>
                  <a:gd name="T32" fmla="*/ 86 w 110"/>
                  <a:gd name="T33" fmla="*/ 32 h 42"/>
                  <a:gd name="T34" fmla="*/ 98 w 110"/>
                  <a:gd name="T35" fmla="*/ 34 h 42"/>
                  <a:gd name="T36" fmla="*/ 104 w 110"/>
                  <a:gd name="T37" fmla="*/ 38 h 42"/>
                  <a:gd name="T38" fmla="*/ 110 w 110"/>
                  <a:gd name="T39" fmla="*/ 42 h 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0" h="4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8" y="4"/>
                    </a:lnTo>
                    <a:lnTo>
                      <a:pt x="20" y="4"/>
                    </a:lnTo>
                    <a:lnTo>
                      <a:pt x="26" y="6"/>
                    </a:lnTo>
                    <a:lnTo>
                      <a:pt x="32" y="6"/>
                    </a:lnTo>
                    <a:lnTo>
                      <a:pt x="36" y="10"/>
                    </a:lnTo>
                    <a:lnTo>
                      <a:pt x="38" y="14"/>
                    </a:lnTo>
                    <a:lnTo>
                      <a:pt x="42" y="20"/>
                    </a:lnTo>
                    <a:lnTo>
                      <a:pt x="48" y="24"/>
                    </a:lnTo>
                    <a:lnTo>
                      <a:pt x="54" y="30"/>
                    </a:lnTo>
                    <a:lnTo>
                      <a:pt x="62" y="32"/>
                    </a:lnTo>
                    <a:lnTo>
                      <a:pt x="86" y="32"/>
                    </a:lnTo>
                    <a:lnTo>
                      <a:pt x="98" y="34"/>
                    </a:lnTo>
                    <a:lnTo>
                      <a:pt x="104" y="38"/>
                    </a:lnTo>
                    <a:lnTo>
                      <a:pt x="110" y="4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5" name="Freeform 840">
                <a:extLst>
                  <a:ext uri="{FF2B5EF4-FFF2-40B4-BE49-F238E27FC236}">
                    <a16:creationId xmlns:a16="http://schemas.microsoft.com/office/drawing/2014/main" id="{58A65D3B-BD10-4FAF-94AF-28FDD1DD6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894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0 h 6"/>
                  <a:gd name="T4" fmla="*/ 2 w 8"/>
                  <a:gd name="T5" fmla="*/ 2 h 6"/>
                  <a:gd name="T6" fmla="*/ 0 w 8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lnTo>
                      <a:pt x="8" y="0"/>
                    </a:lnTo>
                    <a:lnTo>
                      <a:pt x="2" y="2"/>
                    </a:lnTo>
                    <a:lnTo>
                      <a:pt x="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6" name="Freeform 841">
                <a:extLst>
                  <a:ext uri="{FF2B5EF4-FFF2-40B4-BE49-F238E27FC236}">
                    <a16:creationId xmlns:a16="http://schemas.microsoft.com/office/drawing/2014/main" id="{311D5933-7AFA-4CB5-814B-ADF28D739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784"/>
                <a:ext cx="66" cy="46"/>
              </a:xfrm>
              <a:custGeom>
                <a:avLst/>
                <a:gdLst>
                  <a:gd name="T0" fmla="*/ 66 w 66"/>
                  <a:gd name="T1" fmla="*/ 46 h 46"/>
                  <a:gd name="T2" fmla="*/ 66 w 66"/>
                  <a:gd name="T3" fmla="*/ 46 h 46"/>
                  <a:gd name="T4" fmla="*/ 62 w 66"/>
                  <a:gd name="T5" fmla="*/ 38 h 46"/>
                  <a:gd name="T6" fmla="*/ 60 w 66"/>
                  <a:gd name="T7" fmla="*/ 30 h 46"/>
                  <a:gd name="T8" fmla="*/ 60 w 66"/>
                  <a:gd name="T9" fmla="*/ 30 h 46"/>
                  <a:gd name="T10" fmla="*/ 54 w 66"/>
                  <a:gd name="T11" fmla="*/ 22 h 46"/>
                  <a:gd name="T12" fmla="*/ 46 w 66"/>
                  <a:gd name="T13" fmla="*/ 18 h 46"/>
                  <a:gd name="T14" fmla="*/ 38 w 66"/>
                  <a:gd name="T15" fmla="*/ 14 h 46"/>
                  <a:gd name="T16" fmla="*/ 30 w 66"/>
                  <a:gd name="T17" fmla="*/ 12 h 46"/>
                  <a:gd name="T18" fmla="*/ 30 w 66"/>
                  <a:gd name="T19" fmla="*/ 12 h 46"/>
                  <a:gd name="T20" fmla="*/ 22 w 66"/>
                  <a:gd name="T21" fmla="*/ 12 h 46"/>
                  <a:gd name="T22" fmla="*/ 14 w 66"/>
                  <a:gd name="T23" fmla="*/ 10 h 46"/>
                  <a:gd name="T24" fmla="*/ 6 w 66"/>
                  <a:gd name="T25" fmla="*/ 6 h 46"/>
                  <a:gd name="T26" fmla="*/ 0 w 66"/>
                  <a:gd name="T27" fmla="*/ 0 h 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6" h="46">
                    <a:moveTo>
                      <a:pt x="66" y="46"/>
                    </a:moveTo>
                    <a:lnTo>
                      <a:pt x="66" y="46"/>
                    </a:lnTo>
                    <a:lnTo>
                      <a:pt x="62" y="38"/>
                    </a:lnTo>
                    <a:lnTo>
                      <a:pt x="60" y="30"/>
                    </a:lnTo>
                    <a:lnTo>
                      <a:pt x="54" y="22"/>
                    </a:lnTo>
                    <a:lnTo>
                      <a:pt x="46" y="18"/>
                    </a:lnTo>
                    <a:lnTo>
                      <a:pt x="38" y="14"/>
                    </a:lnTo>
                    <a:lnTo>
                      <a:pt x="30" y="12"/>
                    </a:lnTo>
                    <a:lnTo>
                      <a:pt x="22" y="12"/>
                    </a:lnTo>
                    <a:lnTo>
                      <a:pt x="14" y="10"/>
                    </a:lnTo>
                    <a:lnTo>
                      <a:pt x="6" y="6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7" name="Freeform 842">
                <a:extLst>
                  <a:ext uri="{FF2B5EF4-FFF2-40B4-BE49-F238E27FC236}">
                    <a16:creationId xmlns:a16="http://schemas.microsoft.com/office/drawing/2014/main" id="{D0B64A66-4F10-40B7-BAB8-C5BC7B3E0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890"/>
                <a:ext cx="12" cy="16"/>
              </a:xfrm>
              <a:custGeom>
                <a:avLst/>
                <a:gdLst>
                  <a:gd name="T0" fmla="*/ 0 w 12"/>
                  <a:gd name="T1" fmla="*/ 0 h 16"/>
                  <a:gd name="T2" fmla="*/ 0 w 12"/>
                  <a:gd name="T3" fmla="*/ 0 h 16"/>
                  <a:gd name="T4" fmla="*/ 2 w 12"/>
                  <a:gd name="T5" fmla="*/ 6 h 16"/>
                  <a:gd name="T6" fmla="*/ 6 w 12"/>
                  <a:gd name="T7" fmla="*/ 10 h 16"/>
                  <a:gd name="T8" fmla="*/ 12 w 12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6" y="10"/>
                    </a:lnTo>
                    <a:lnTo>
                      <a:pt x="12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5" name="Group 843">
              <a:extLst>
                <a:ext uri="{FF2B5EF4-FFF2-40B4-BE49-F238E27FC236}">
                  <a16:creationId xmlns:a16="http://schemas.microsoft.com/office/drawing/2014/main" id="{B539FA28-04C7-4DC0-ABB7-661C34B9C7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22" y="1602"/>
              <a:ext cx="992" cy="1982"/>
              <a:chOff x="3722" y="1602"/>
              <a:chExt cx="992" cy="1982"/>
            </a:xfrm>
          </p:grpSpPr>
          <p:sp>
            <p:nvSpPr>
              <p:cNvPr id="30878" name="Freeform 844">
                <a:extLst>
                  <a:ext uri="{FF2B5EF4-FFF2-40B4-BE49-F238E27FC236}">
                    <a16:creationId xmlns:a16="http://schemas.microsoft.com/office/drawing/2014/main" id="{8E548C16-1993-4A79-8BF0-EA9F69BE5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872"/>
                <a:ext cx="12" cy="20"/>
              </a:xfrm>
              <a:custGeom>
                <a:avLst/>
                <a:gdLst>
                  <a:gd name="T0" fmla="*/ 0 w 12"/>
                  <a:gd name="T1" fmla="*/ 0 h 20"/>
                  <a:gd name="T2" fmla="*/ 0 w 12"/>
                  <a:gd name="T3" fmla="*/ 0 h 20"/>
                  <a:gd name="T4" fmla="*/ 6 w 12"/>
                  <a:gd name="T5" fmla="*/ 4 h 20"/>
                  <a:gd name="T6" fmla="*/ 10 w 12"/>
                  <a:gd name="T7" fmla="*/ 8 h 20"/>
                  <a:gd name="T8" fmla="*/ 12 w 12"/>
                  <a:gd name="T9" fmla="*/ 14 h 20"/>
                  <a:gd name="T10" fmla="*/ 12 w 12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lnTo>
                      <a:pt x="0" y="0"/>
                    </a:lnTo>
                    <a:lnTo>
                      <a:pt x="6" y="4"/>
                    </a:lnTo>
                    <a:lnTo>
                      <a:pt x="10" y="8"/>
                    </a:lnTo>
                    <a:lnTo>
                      <a:pt x="12" y="14"/>
                    </a:lnTo>
                    <a:lnTo>
                      <a:pt x="12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845">
                <a:extLst>
                  <a:ext uri="{FF2B5EF4-FFF2-40B4-BE49-F238E27FC236}">
                    <a16:creationId xmlns:a16="http://schemas.microsoft.com/office/drawing/2014/main" id="{DBEF7E8A-8B51-4669-A7BC-D13B299DE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2890"/>
                <a:ext cx="20" cy="4"/>
              </a:xfrm>
              <a:custGeom>
                <a:avLst/>
                <a:gdLst>
                  <a:gd name="T0" fmla="*/ 0 w 20"/>
                  <a:gd name="T1" fmla="*/ 4 h 4"/>
                  <a:gd name="T2" fmla="*/ 0 w 20"/>
                  <a:gd name="T3" fmla="*/ 4 h 4"/>
                  <a:gd name="T4" fmla="*/ 12 w 20"/>
                  <a:gd name="T5" fmla="*/ 4 h 4"/>
                  <a:gd name="T6" fmla="*/ 18 w 20"/>
                  <a:gd name="T7" fmla="*/ 4 h 4"/>
                  <a:gd name="T8" fmla="*/ 20 w 20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">
                    <a:moveTo>
                      <a:pt x="0" y="4"/>
                    </a:moveTo>
                    <a:lnTo>
                      <a:pt x="0" y="4"/>
                    </a:lnTo>
                    <a:lnTo>
                      <a:pt x="12" y="4"/>
                    </a:lnTo>
                    <a:lnTo>
                      <a:pt x="18" y="4"/>
                    </a:lnTo>
                    <a:lnTo>
                      <a:pt x="2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846">
                <a:extLst>
                  <a:ext uri="{FF2B5EF4-FFF2-40B4-BE49-F238E27FC236}">
                    <a16:creationId xmlns:a16="http://schemas.microsoft.com/office/drawing/2014/main" id="{1FE26C5C-F61D-4249-94D4-7C6EFF3E1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926"/>
                <a:ext cx="2" cy="10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0 w 2"/>
                  <a:gd name="T5" fmla="*/ 2 h 10"/>
                  <a:gd name="T6" fmla="*/ 2 w 2"/>
                  <a:gd name="T7" fmla="*/ 4 h 10"/>
                  <a:gd name="T8" fmla="*/ 0 w 2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847">
                <a:extLst>
                  <a:ext uri="{FF2B5EF4-FFF2-40B4-BE49-F238E27FC236}">
                    <a16:creationId xmlns:a16="http://schemas.microsoft.com/office/drawing/2014/main" id="{CC2F5DE8-AAC4-411E-95A4-E21AA847D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908"/>
                <a:ext cx="26" cy="14"/>
              </a:xfrm>
              <a:custGeom>
                <a:avLst/>
                <a:gdLst>
                  <a:gd name="T0" fmla="*/ 26 w 26"/>
                  <a:gd name="T1" fmla="*/ 0 h 14"/>
                  <a:gd name="T2" fmla="*/ 26 w 26"/>
                  <a:gd name="T3" fmla="*/ 0 h 14"/>
                  <a:gd name="T4" fmla="*/ 20 w 26"/>
                  <a:gd name="T5" fmla="*/ 4 h 14"/>
                  <a:gd name="T6" fmla="*/ 12 w 26"/>
                  <a:gd name="T7" fmla="*/ 8 h 14"/>
                  <a:gd name="T8" fmla="*/ 6 w 26"/>
                  <a:gd name="T9" fmla="*/ 12 h 14"/>
                  <a:gd name="T10" fmla="*/ 0 w 26"/>
                  <a:gd name="T11" fmla="*/ 1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4">
                    <a:moveTo>
                      <a:pt x="26" y="0"/>
                    </a:moveTo>
                    <a:lnTo>
                      <a:pt x="26" y="0"/>
                    </a:lnTo>
                    <a:lnTo>
                      <a:pt x="20" y="4"/>
                    </a:lnTo>
                    <a:lnTo>
                      <a:pt x="12" y="8"/>
                    </a:lnTo>
                    <a:lnTo>
                      <a:pt x="6" y="12"/>
                    </a:lnTo>
                    <a:lnTo>
                      <a:pt x="0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848">
                <a:extLst>
                  <a:ext uri="{FF2B5EF4-FFF2-40B4-BE49-F238E27FC236}">
                    <a16:creationId xmlns:a16="http://schemas.microsoft.com/office/drawing/2014/main" id="{7DC9D883-6354-4514-AA11-A76A7374B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2948"/>
                <a:ext cx="8" cy="16"/>
              </a:xfrm>
              <a:custGeom>
                <a:avLst/>
                <a:gdLst>
                  <a:gd name="T0" fmla="*/ 8 w 8"/>
                  <a:gd name="T1" fmla="*/ 0 h 16"/>
                  <a:gd name="T2" fmla="*/ 8 w 8"/>
                  <a:gd name="T3" fmla="*/ 0 h 16"/>
                  <a:gd name="T4" fmla="*/ 4 w 8"/>
                  <a:gd name="T5" fmla="*/ 8 h 16"/>
                  <a:gd name="T6" fmla="*/ 2 w 8"/>
                  <a:gd name="T7" fmla="*/ 14 h 16"/>
                  <a:gd name="T8" fmla="*/ 0 w 8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8" y="0"/>
                    </a:moveTo>
                    <a:lnTo>
                      <a:pt x="8" y="0"/>
                    </a:lnTo>
                    <a:lnTo>
                      <a:pt x="4" y="8"/>
                    </a:lnTo>
                    <a:lnTo>
                      <a:pt x="2" y="14"/>
                    </a:lnTo>
                    <a:lnTo>
                      <a:pt x="0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849">
                <a:extLst>
                  <a:ext uri="{FF2B5EF4-FFF2-40B4-BE49-F238E27FC236}">
                    <a16:creationId xmlns:a16="http://schemas.microsoft.com/office/drawing/2014/main" id="{E3D3CF8F-EC3F-4010-93AF-0174B9809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940"/>
                <a:ext cx="24" cy="4"/>
              </a:xfrm>
              <a:custGeom>
                <a:avLst/>
                <a:gdLst>
                  <a:gd name="T0" fmla="*/ 0 w 24"/>
                  <a:gd name="T1" fmla="*/ 0 h 4"/>
                  <a:gd name="T2" fmla="*/ 0 w 24"/>
                  <a:gd name="T3" fmla="*/ 0 h 4"/>
                  <a:gd name="T4" fmla="*/ 6 w 24"/>
                  <a:gd name="T5" fmla="*/ 0 h 4"/>
                  <a:gd name="T6" fmla="*/ 12 w 24"/>
                  <a:gd name="T7" fmla="*/ 0 h 4"/>
                  <a:gd name="T8" fmla="*/ 18 w 24"/>
                  <a:gd name="T9" fmla="*/ 2 h 4"/>
                  <a:gd name="T10" fmla="*/ 24 w 2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4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24" y="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850">
                <a:extLst>
                  <a:ext uri="{FF2B5EF4-FFF2-40B4-BE49-F238E27FC236}">
                    <a16:creationId xmlns:a16="http://schemas.microsoft.com/office/drawing/2014/main" id="{234E79EB-7B91-4E22-BD03-255653557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966"/>
                <a:ext cx="4" cy="10"/>
              </a:xfrm>
              <a:custGeom>
                <a:avLst/>
                <a:gdLst>
                  <a:gd name="T0" fmla="*/ 0 w 4"/>
                  <a:gd name="T1" fmla="*/ 0 h 10"/>
                  <a:gd name="T2" fmla="*/ 0 w 4"/>
                  <a:gd name="T3" fmla="*/ 0 h 10"/>
                  <a:gd name="T4" fmla="*/ 2 w 4"/>
                  <a:gd name="T5" fmla="*/ 2 h 10"/>
                  <a:gd name="T6" fmla="*/ 4 w 4"/>
                  <a:gd name="T7" fmla="*/ 4 h 10"/>
                  <a:gd name="T8" fmla="*/ 4 w 4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4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851">
                <a:extLst>
                  <a:ext uri="{FF2B5EF4-FFF2-40B4-BE49-F238E27FC236}">
                    <a16:creationId xmlns:a16="http://schemas.microsoft.com/office/drawing/2014/main" id="{013B38CC-7FAA-46B0-8992-B438F495F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968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0 w 6"/>
                  <a:gd name="T3" fmla="*/ 0 h 10"/>
                  <a:gd name="T4" fmla="*/ 2 w 6"/>
                  <a:gd name="T5" fmla="*/ 6 h 10"/>
                  <a:gd name="T6" fmla="*/ 6 w 6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6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852">
                <a:extLst>
                  <a:ext uri="{FF2B5EF4-FFF2-40B4-BE49-F238E27FC236}">
                    <a16:creationId xmlns:a16="http://schemas.microsoft.com/office/drawing/2014/main" id="{56488366-6CE2-46DB-8BFA-06A9495E7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978"/>
                <a:ext cx="40" cy="10"/>
              </a:xfrm>
              <a:custGeom>
                <a:avLst/>
                <a:gdLst>
                  <a:gd name="T0" fmla="*/ 0 w 40"/>
                  <a:gd name="T1" fmla="*/ 0 h 10"/>
                  <a:gd name="T2" fmla="*/ 0 w 40"/>
                  <a:gd name="T3" fmla="*/ 0 h 10"/>
                  <a:gd name="T4" fmla="*/ 8 w 40"/>
                  <a:gd name="T5" fmla="*/ 0 h 10"/>
                  <a:gd name="T6" fmla="*/ 16 w 40"/>
                  <a:gd name="T7" fmla="*/ 0 h 10"/>
                  <a:gd name="T8" fmla="*/ 40 w 40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0">
                    <a:moveTo>
                      <a:pt x="0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4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853">
                <a:extLst>
                  <a:ext uri="{FF2B5EF4-FFF2-40B4-BE49-F238E27FC236}">
                    <a16:creationId xmlns:a16="http://schemas.microsoft.com/office/drawing/2014/main" id="{CE209731-BA51-425C-83A2-B11E8BED1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980"/>
                <a:ext cx="4" cy="8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2 h 8"/>
                  <a:gd name="T8" fmla="*/ 0 w 4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854">
                <a:extLst>
                  <a:ext uri="{FF2B5EF4-FFF2-40B4-BE49-F238E27FC236}">
                    <a16:creationId xmlns:a16="http://schemas.microsoft.com/office/drawing/2014/main" id="{A00BE404-E83C-474F-BA09-E4241BF5A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920"/>
                <a:ext cx="4" cy="18"/>
              </a:xfrm>
              <a:custGeom>
                <a:avLst/>
                <a:gdLst>
                  <a:gd name="T0" fmla="*/ 0 w 4"/>
                  <a:gd name="T1" fmla="*/ 0 h 18"/>
                  <a:gd name="T2" fmla="*/ 0 w 4"/>
                  <a:gd name="T3" fmla="*/ 0 h 18"/>
                  <a:gd name="T4" fmla="*/ 2 w 4"/>
                  <a:gd name="T5" fmla="*/ 2 h 18"/>
                  <a:gd name="T6" fmla="*/ 4 w 4"/>
                  <a:gd name="T7" fmla="*/ 6 h 18"/>
                  <a:gd name="T8" fmla="*/ 2 w 4"/>
                  <a:gd name="T9" fmla="*/ 12 h 18"/>
                  <a:gd name="T10" fmla="*/ 0 w 4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8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6"/>
                    </a:lnTo>
                    <a:lnTo>
                      <a:pt x="2" y="12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855">
                <a:extLst>
                  <a:ext uri="{FF2B5EF4-FFF2-40B4-BE49-F238E27FC236}">
                    <a16:creationId xmlns:a16="http://schemas.microsoft.com/office/drawing/2014/main" id="{1C587484-E182-4820-9336-3C4C53E2E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956"/>
                <a:ext cx="16" cy="6"/>
              </a:xfrm>
              <a:custGeom>
                <a:avLst/>
                <a:gdLst>
                  <a:gd name="T0" fmla="*/ 0 w 16"/>
                  <a:gd name="T1" fmla="*/ 0 h 6"/>
                  <a:gd name="T2" fmla="*/ 0 w 16"/>
                  <a:gd name="T3" fmla="*/ 0 h 6"/>
                  <a:gd name="T4" fmla="*/ 4 w 16"/>
                  <a:gd name="T5" fmla="*/ 4 h 6"/>
                  <a:gd name="T6" fmla="*/ 6 w 16"/>
                  <a:gd name="T7" fmla="*/ 6 h 6"/>
                  <a:gd name="T8" fmla="*/ 16 w 16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16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856">
                <a:extLst>
                  <a:ext uri="{FF2B5EF4-FFF2-40B4-BE49-F238E27FC236}">
                    <a16:creationId xmlns:a16="http://schemas.microsoft.com/office/drawing/2014/main" id="{70E0C23C-ADB5-4A46-B722-744BD39B0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908"/>
                <a:ext cx="8" cy="10"/>
              </a:xfrm>
              <a:custGeom>
                <a:avLst/>
                <a:gdLst>
                  <a:gd name="T0" fmla="*/ 0 w 8"/>
                  <a:gd name="T1" fmla="*/ 0 h 10"/>
                  <a:gd name="T2" fmla="*/ 0 w 8"/>
                  <a:gd name="T3" fmla="*/ 0 h 10"/>
                  <a:gd name="T4" fmla="*/ 0 w 8"/>
                  <a:gd name="T5" fmla="*/ 4 h 10"/>
                  <a:gd name="T6" fmla="*/ 2 w 8"/>
                  <a:gd name="T7" fmla="*/ 6 h 10"/>
                  <a:gd name="T8" fmla="*/ 4 w 8"/>
                  <a:gd name="T9" fmla="*/ 8 h 10"/>
                  <a:gd name="T10" fmla="*/ 8 w 8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8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857">
                <a:extLst>
                  <a:ext uri="{FF2B5EF4-FFF2-40B4-BE49-F238E27FC236}">
                    <a16:creationId xmlns:a16="http://schemas.microsoft.com/office/drawing/2014/main" id="{9E209C58-D13E-45AC-B981-5EF199C95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882"/>
                <a:ext cx="6" cy="8"/>
              </a:xfrm>
              <a:custGeom>
                <a:avLst/>
                <a:gdLst>
                  <a:gd name="T0" fmla="*/ 0 w 6"/>
                  <a:gd name="T1" fmla="*/ 0 h 8"/>
                  <a:gd name="T2" fmla="*/ 0 w 6"/>
                  <a:gd name="T3" fmla="*/ 0 h 8"/>
                  <a:gd name="T4" fmla="*/ 2 w 6"/>
                  <a:gd name="T5" fmla="*/ 0 h 8"/>
                  <a:gd name="T6" fmla="*/ 4 w 6"/>
                  <a:gd name="T7" fmla="*/ 2 h 8"/>
                  <a:gd name="T8" fmla="*/ 6 w 6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6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858">
                <a:extLst>
                  <a:ext uri="{FF2B5EF4-FFF2-40B4-BE49-F238E27FC236}">
                    <a16:creationId xmlns:a16="http://schemas.microsoft.com/office/drawing/2014/main" id="{6CD5CFEC-5669-4B8A-8130-7D6E9515C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792"/>
                <a:ext cx="12" cy="26"/>
              </a:xfrm>
              <a:custGeom>
                <a:avLst/>
                <a:gdLst>
                  <a:gd name="T0" fmla="*/ 0 w 12"/>
                  <a:gd name="T1" fmla="*/ 0 h 26"/>
                  <a:gd name="T2" fmla="*/ 0 w 12"/>
                  <a:gd name="T3" fmla="*/ 0 h 26"/>
                  <a:gd name="T4" fmla="*/ 6 w 12"/>
                  <a:gd name="T5" fmla="*/ 6 h 26"/>
                  <a:gd name="T6" fmla="*/ 8 w 12"/>
                  <a:gd name="T7" fmla="*/ 14 h 26"/>
                  <a:gd name="T8" fmla="*/ 12 w 12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6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8" y="14"/>
                    </a:lnTo>
                    <a:lnTo>
                      <a:pt x="12" y="2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859">
                <a:extLst>
                  <a:ext uri="{FF2B5EF4-FFF2-40B4-BE49-F238E27FC236}">
                    <a16:creationId xmlns:a16="http://schemas.microsoft.com/office/drawing/2014/main" id="{C45D00EC-8E2E-4C6D-867C-F98CBC323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862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0 h 8"/>
                  <a:gd name="T4" fmla="*/ 0 w 8"/>
                  <a:gd name="T5" fmla="*/ 4 h 8"/>
                  <a:gd name="T6" fmla="*/ 2 w 8"/>
                  <a:gd name="T7" fmla="*/ 6 h 8"/>
                  <a:gd name="T8" fmla="*/ 8 w 8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8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860">
                <a:extLst>
                  <a:ext uri="{FF2B5EF4-FFF2-40B4-BE49-F238E27FC236}">
                    <a16:creationId xmlns:a16="http://schemas.microsoft.com/office/drawing/2014/main" id="{F2350F8C-3EF8-4BB7-9B07-4EA9EB4EA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28"/>
                <a:ext cx="16" cy="22"/>
              </a:xfrm>
              <a:custGeom>
                <a:avLst/>
                <a:gdLst>
                  <a:gd name="T0" fmla="*/ 0 w 16"/>
                  <a:gd name="T1" fmla="*/ 0 h 22"/>
                  <a:gd name="T2" fmla="*/ 0 w 16"/>
                  <a:gd name="T3" fmla="*/ 0 h 22"/>
                  <a:gd name="T4" fmla="*/ 8 w 16"/>
                  <a:gd name="T5" fmla="*/ 10 h 22"/>
                  <a:gd name="T6" fmla="*/ 14 w 16"/>
                  <a:gd name="T7" fmla="*/ 16 h 22"/>
                  <a:gd name="T8" fmla="*/ 16 w 16"/>
                  <a:gd name="T9" fmla="*/ 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0" y="0"/>
                    </a:moveTo>
                    <a:lnTo>
                      <a:pt x="0" y="0"/>
                    </a:lnTo>
                    <a:lnTo>
                      <a:pt x="8" y="10"/>
                    </a:lnTo>
                    <a:lnTo>
                      <a:pt x="14" y="16"/>
                    </a:lnTo>
                    <a:lnTo>
                      <a:pt x="16" y="2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861">
                <a:extLst>
                  <a:ext uri="{FF2B5EF4-FFF2-40B4-BE49-F238E27FC236}">
                    <a16:creationId xmlns:a16="http://schemas.microsoft.com/office/drawing/2014/main" id="{161A3A2C-4FCF-48DB-B114-C73D974F5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256"/>
                <a:ext cx="14" cy="16"/>
              </a:xfrm>
              <a:custGeom>
                <a:avLst/>
                <a:gdLst>
                  <a:gd name="T0" fmla="*/ 0 w 14"/>
                  <a:gd name="T1" fmla="*/ 0 h 16"/>
                  <a:gd name="T2" fmla="*/ 0 w 14"/>
                  <a:gd name="T3" fmla="*/ 0 h 16"/>
                  <a:gd name="T4" fmla="*/ 2 w 14"/>
                  <a:gd name="T5" fmla="*/ 4 h 16"/>
                  <a:gd name="T6" fmla="*/ 6 w 14"/>
                  <a:gd name="T7" fmla="*/ 8 h 16"/>
                  <a:gd name="T8" fmla="*/ 14 w 14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6" y="8"/>
                    </a:lnTo>
                    <a:lnTo>
                      <a:pt x="14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862">
                <a:extLst>
                  <a:ext uri="{FF2B5EF4-FFF2-40B4-BE49-F238E27FC236}">
                    <a16:creationId xmlns:a16="http://schemas.microsoft.com/office/drawing/2014/main" id="{1CF1C28A-8B16-4466-8B7E-9CCD771DF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248"/>
                <a:ext cx="6" cy="14"/>
              </a:xfrm>
              <a:custGeom>
                <a:avLst/>
                <a:gdLst>
                  <a:gd name="T0" fmla="*/ 0 w 6"/>
                  <a:gd name="T1" fmla="*/ 0 h 14"/>
                  <a:gd name="T2" fmla="*/ 0 w 6"/>
                  <a:gd name="T3" fmla="*/ 0 h 14"/>
                  <a:gd name="T4" fmla="*/ 4 w 6"/>
                  <a:gd name="T5" fmla="*/ 8 h 14"/>
                  <a:gd name="T6" fmla="*/ 6 w 6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0" y="0"/>
                    </a:moveTo>
                    <a:lnTo>
                      <a:pt x="0" y="0"/>
                    </a:lnTo>
                    <a:lnTo>
                      <a:pt x="4" y="8"/>
                    </a:lnTo>
                    <a:lnTo>
                      <a:pt x="6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863">
                <a:extLst>
                  <a:ext uri="{FF2B5EF4-FFF2-40B4-BE49-F238E27FC236}">
                    <a16:creationId xmlns:a16="http://schemas.microsoft.com/office/drawing/2014/main" id="{183647C1-DA8C-485A-9924-ADC8B5534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268"/>
                <a:ext cx="32" cy="36"/>
              </a:xfrm>
              <a:custGeom>
                <a:avLst/>
                <a:gdLst>
                  <a:gd name="T0" fmla="*/ 0 w 32"/>
                  <a:gd name="T1" fmla="*/ 0 h 36"/>
                  <a:gd name="T2" fmla="*/ 0 w 32"/>
                  <a:gd name="T3" fmla="*/ 0 h 36"/>
                  <a:gd name="T4" fmla="*/ 8 w 32"/>
                  <a:gd name="T5" fmla="*/ 4 h 36"/>
                  <a:gd name="T6" fmla="*/ 18 w 32"/>
                  <a:gd name="T7" fmla="*/ 16 h 36"/>
                  <a:gd name="T8" fmla="*/ 26 w 32"/>
                  <a:gd name="T9" fmla="*/ 28 h 36"/>
                  <a:gd name="T10" fmla="*/ 32 w 32"/>
                  <a:gd name="T11" fmla="*/ 36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6">
                    <a:moveTo>
                      <a:pt x="0" y="0"/>
                    </a:moveTo>
                    <a:lnTo>
                      <a:pt x="0" y="0"/>
                    </a:lnTo>
                    <a:lnTo>
                      <a:pt x="8" y="4"/>
                    </a:lnTo>
                    <a:lnTo>
                      <a:pt x="18" y="16"/>
                    </a:lnTo>
                    <a:lnTo>
                      <a:pt x="26" y="28"/>
                    </a:lnTo>
                    <a:lnTo>
                      <a:pt x="32" y="3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864">
                <a:extLst>
                  <a:ext uri="{FF2B5EF4-FFF2-40B4-BE49-F238E27FC236}">
                    <a16:creationId xmlns:a16="http://schemas.microsoft.com/office/drawing/2014/main" id="{A103EAF8-1AD1-4225-B432-E6B597814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312"/>
                <a:ext cx="8" cy="2"/>
              </a:xfrm>
              <a:custGeom>
                <a:avLst/>
                <a:gdLst>
                  <a:gd name="T0" fmla="*/ 0 w 8"/>
                  <a:gd name="T1" fmla="*/ 0 h 2"/>
                  <a:gd name="T2" fmla="*/ 0 w 8"/>
                  <a:gd name="T3" fmla="*/ 0 h 2"/>
                  <a:gd name="T4" fmla="*/ 4 w 8"/>
                  <a:gd name="T5" fmla="*/ 2 h 2"/>
                  <a:gd name="T6" fmla="*/ 6 w 8"/>
                  <a:gd name="T7" fmla="*/ 2 h 2"/>
                  <a:gd name="T8" fmla="*/ 8 w 8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865">
                <a:extLst>
                  <a:ext uri="{FF2B5EF4-FFF2-40B4-BE49-F238E27FC236}">
                    <a16:creationId xmlns:a16="http://schemas.microsoft.com/office/drawing/2014/main" id="{F2D04AE9-8ABA-4855-A9A1-EAFDB4503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366"/>
                <a:ext cx="8" cy="2"/>
              </a:xfrm>
              <a:custGeom>
                <a:avLst/>
                <a:gdLst>
                  <a:gd name="T0" fmla="*/ 0 w 8"/>
                  <a:gd name="T1" fmla="*/ 2 h 2"/>
                  <a:gd name="T2" fmla="*/ 0 w 8"/>
                  <a:gd name="T3" fmla="*/ 2 h 2"/>
                  <a:gd name="T4" fmla="*/ 2 w 8"/>
                  <a:gd name="T5" fmla="*/ 0 h 2"/>
                  <a:gd name="T6" fmla="*/ 4 w 8"/>
                  <a:gd name="T7" fmla="*/ 0 h 2"/>
                  <a:gd name="T8" fmla="*/ 8 w 8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8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866">
                <a:extLst>
                  <a:ext uri="{FF2B5EF4-FFF2-40B4-BE49-F238E27FC236}">
                    <a16:creationId xmlns:a16="http://schemas.microsoft.com/office/drawing/2014/main" id="{5224D600-B9E6-4563-A89E-0EB41C6D1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382"/>
                <a:ext cx="12" cy="4"/>
              </a:xfrm>
              <a:custGeom>
                <a:avLst/>
                <a:gdLst>
                  <a:gd name="T0" fmla="*/ 0 w 12"/>
                  <a:gd name="T1" fmla="*/ 0 h 4"/>
                  <a:gd name="T2" fmla="*/ 0 w 12"/>
                  <a:gd name="T3" fmla="*/ 0 h 4"/>
                  <a:gd name="T4" fmla="*/ 2 w 12"/>
                  <a:gd name="T5" fmla="*/ 2 h 4"/>
                  <a:gd name="T6" fmla="*/ 6 w 12"/>
                  <a:gd name="T7" fmla="*/ 4 h 4"/>
                  <a:gd name="T8" fmla="*/ 8 w 12"/>
                  <a:gd name="T9" fmla="*/ 4 h 4"/>
                  <a:gd name="T10" fmla="*/ 12 w 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2" y="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867">
                <a:extLst>
                  <a:ext uri="{FF2B5EF4-FFF2-40B4-BE49-F238E27FC236}">
                    <a16:creationId xmlns:a16="http://schemas.microsoft.com/office/drawing/2014/main" id="{58EE8FCF-961B-4524-99D3-F155F4A8B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332"/>
                <a:ext cx="4" cy="10"/>
              </a:xfrm>
              <a:custGeom>
                <a:avLst/>
                <a:gdLst>
                  <a:gd name="T0" fmla="*/ 0 w 4"/>
                  <a:gd name="T1" fmla="*/ 0 h 10"/>
                  <a:gd name="T2" fmla="*/ 0 w 4"/>
                  <a:gd name="T3" fmla="*/ 0 h 10"/>
                  <a:gd name="T4" fmla="*/ 4 w 4"/>
                  <a:gd name="T5" fmla="*/ 2 h 10"/>
                  <a:gd name="T6" fmla="*/ 4 w 4"/>
                  <a:gd name="T7" fmla="*/ 4 h 10"/>
                  <a:gd name="T8" fmla="*/ 4 w 4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868">
                <a:extLst>
                  <a:ext uri="{FF2B5EF4-FFF2-40B4-BE49-F238E27FC236}">
                    <a16:creationId xmlns:a16="http://schemas.microsoft.com/office/drawing/2014/main" id="{8FD19896-C7D2-46BE-947E-151548E50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2352"/>
                <a:ext cx="2" cy="10"/>
              </a:xfrm>
              <a:custGeom>
                <a:avLst/>
                <a:gdLst>
                  <a:gd name="T0" fmla="*/ 2 w 2"/>
                  <a:gd name="T1" fmla="*/ 0 h 10"/>
                  <a:gd name="T2" fmla="*/ 2 w 2"/>
                  <a:gd name="T3" fmla="*/ 0 h 10"/>
                  <a:gd name="T4" fmla="*/ 0 w 2"/>
                  <a:gd name="T5" fmla="*/ 2 h 10"/>
                  <a:gd name="T6" fmla="*/ 0 w 2"/>
                  <a:gd name="T7" fmla="*/ 4 h 10"/>
                  <a:gd name="T8" fmla="*/ 0 w 2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869">
                <a:extLst>
                  <a:ext uri="{FF2B5EF4-FFF2-40B4-BE49-F238E27FC236}">
                    <a16:creationId xmlns:a16="http://schemas.microsoft.com/office/drawing/2014/main" id="{D1BB37A5-DFCA-4833-9E82-7F5EBA35E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368"/>
                <a:ext cx="8" cy="8"/>
              </a:xfrm>
              <a:custGeom>
                <a:avLst/>
                <a:gdLst>
                  <a:gd name="T0" fmla="*/ 0 w 8"/>
                  <a:gd name="T1" fmla="*/ 6 h 8"/>
                  <a:gd name="T2" fmla="*/ 0 w 8"/>
                  <a:gd name="T3" fmla="*/ 6 h 8"/>
                  <a:gd name="T4" fmla="*/ 2 w 8"/>
                  <a:gd name="T5" fmla="*/ 8 h 8"/>
                  <a:gd name="T6" fmla="*/ 4 w 8"/>
                  <a:gd name="T7" fmla="*/ 6 h 8"/>
                  <a:gd name="T8" fmla="*/ 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lnTo>
                      <a:pt x="0" y="6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870">
                <a:extLst>
                  <a:ext uri="{FF2B5EF4-FFF2-40B4-BE49-F238E27FC236}">
                    <a16:creationId xmlns:a16="http://schemas.microsoft.com/office/drawing/2014/main" id="{25C9B327-6678-4D5A-892C-635B63BFB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396"/>
                <a:ext cx="12" cy="4"/>
              </a:xfrm>
              <a:custGeom>
                <a:avLst/>
                <a:gdLst>
                  <a:gd name="T0" fmla="*/ 0 w 12"/>
                  <a:gd name="T1" fmla="*/ 4 h 4"/>
                  <a:gd name="T2" fmla="*/ 0 w 12"/>
                  <a:gd name="T3" fmla="*/ 4 h 4"/>
                  <a:gd name="T4" fmla="*/ 4 w 12"/>
                  <a:gd name="T5" fmla="*/ 4 h 4"/>
                  <a:gd name="T6" fmla="*/ 8 w 12"/>
                  <a:gd name="T7" fmla="*/ 4 h 4"/>
                  <a:gd name="T8" fmla="*/ 12 w 1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0" y="4"/>
                    </a:moveTo>
                    <a:lnTo>
                      <a:pt x="0" y="4"/>
                    </a:lnTo>
                    <a:lnTo>
                      <a:pt x="4" y="4"/>
                    </a:lnTo>
                    <a:lnTo>
                      <a:pt x="8" y="4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871">
                <a:extLst>
                  <a:ext uri="{FF2B5EF4-FFF2-40B4-BE49-F238E27FC236}">
                    <a16:creationId xmlns:a16="http://schemas.microsoft.com/office/drawing/2014/main" id="{BB821E93-2E61-4E58-BC6E-6A9C69345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424"/>
                <a:ext cx="14" cy="8"/>
              </a:xfrm>
              <a:custGeom>
                <a:avLst/>
                <a:gdLst>
                  <a:gd name="T0" fmla="*/ 0 w 14"/>
                  <a:gd name="T1" fmla="*/ 8 h 8"/>
                  <a:gd name="T2" fmla="*/ 0 w 14"/>
                  <a:gd name="T3" fmla="*/ 8 h 8"/>
                  <a:gd name="T4" fmla="*/ 8 w 14"/>
                  <a:gd name="T5" fmla="*/ 4 h 8"/>
                  <a:gd name="T6" fmla="*/ 12 w 14"/>
                  <a:gd name="T7" fmla="*/ 2 h 8"/>
                  <a:gd name="T8" fmla="*/ 14 w 14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0" y="8"/>
                    </a:moveTo>
                    <a:lnTo>
                      <a:pt x="0" y="8"/>
                    </a:lnTo>
                    <a:lnTo>
                      <a:pt x="8" y="4"/>
                    </a:lnTo>
                    <a:lnTo>
                      <a:pt x="12" y="2"/>
                    </a:lnTo>
                    <a:lnTo>
                      <a:pt x="1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872">
                <a:extLst>
                  <a:ext uri="{FF2B5EF4-FFF2-40B4-BE49-F238E27FC236}">
                    <a16:creationId xmlns:a16="http://schemas.microsoft.com/office/drawing/2014/main" id="{0EE8735D-9C50-4F05-8622-5FB5251B5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446"/>
                <a:ext cx="2" cy="18"/>
              </a:xfrm>
              <a:custGeom>
                <a:avLst/>
                <a:gdLst>
                  <a:gd name="T0" fmla="*/ 2 w 2"/>
                  <a:gd name="T1" fmla="*/ 0 h 18"/>
                  <a:gd name="T2" fmla="*/ 2 w 2"/>
                  <a:gd name="T3" fmla="*/ 0 h 18"/>
                  <a:gd name="T4" fmla="*/ 0 w 2"/>
                  <a:gd name="T5" fmla="*/ 1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8">
                    <a:moveTo>
                      <a:pt x="2" y="0"/>
                    </a:moveTo>
                    <a:lnTo>
                      <a:pt x="2" y="0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873">
                <a:extLst>
                  <a:ext uri="{FF2B5EF4-FFF2-40B4-BE49-F238E27FC236}">
                    <a16:creationId xmlns:a16="http://schemas.microsoft.com/office/drawing/2014/main" id="{E4AA026C-F775-4025-B532-4081133D6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60"/>
                <a:ext cx="12" cy="4"/>
              </a:xfrm>
              <a:custGeom>
                <a:avLst/>
                <a:gdLst>
                  <a:gd name="T0" fmla="*/ 0 w 12"/>
                  <a:gd name="T1" fmla="*/ 0 h 4"/>
                  <a:gd name="T2" fmla="*/ 0 w 12"/>
                  <a:gd name="T3" fmla="*/ 0 h 4"/>
                  <a:gd name="T4" fmla="*/ 8 w 12"/>
                  <a:gd name="T5" fmla="*/ 4 h 4"/>
                  <a:gd name="T6" fmla="*/ 12 w 12"/>
                  <a:gd name="T7" fmla="*/ 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lnTo>
                      <a:pt x="0" y="0"/>
                    </a:lnTo>
                    <a:lnTo>
                      <a:pt x="8" y="4"/>
                    </a:lnTo>
                    <a:lnTo>
                      <a:pt x="12" y="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874">
                <a:extLst>
                  <a:ext uri="{FF2B5EF4-FFF2-40B4-BE49-F238E27FC236}">
                    <a16:creationId xmlns:a16="http://schemas.microsoft.com/office/drawing/2014/main" id="{D1CEC922-5181-4CC6-8C43-5215E629E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436"/>
                <a:ext cx="14" cy="6"/>
              </a:xfrm>
              <a:custGeom>
                <a:avLst/>
                <a:gdLst>
                  <a:gd name="T0" fmla="*/ 0 w 14"/>
                  <a:gd name="T1" fmla="*/ 0 h 6"/>
                  <a:gd name="T2" fmla="*/ 0 w 14"/>
                  <a:gd name="T3" fmla="*/ 0 h 6"/>
                  <a:gd name="T4" fmla="*/ 8 w 14"/>
                  <a:gd name="T5" fmla="*/ 2 h 6"/>
                  <a:gd name="T6" fmla="*/ 14 w 14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875">
                <a:extLst>
                  <a:ext uri="{FF2B5EF4-FFF2-40B4-BE49-F238E27FC236}">
                    <a16:creationId xmlns:a16="http://schemas.microsoft.com/office/drawing/2014/main" id="{F39E0E10-9020-4EE6-8F47-E11F127E4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384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0 w 14"/>
                  <a:gd name="T3" fmla="*/ 10 h 10"/>
                  <a:gd name="T4" fmla="*/ 10 w 14"/>
                  <a:gd name="T5" fmla="*/ 4 h 10"/>
                  <a:gd name="T6" fmla="*/ 14 w 14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0" y="10"/>
                    </a:lnTo>
                    <a:lnTo>
                      <a:pt x="10" y="4"/>
                    </a:lnTo>
                    <a:lnTo>
                      <a:pt x="1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876">
                <a:extLst>
                  <a:ext uri="{FF2B5EF4-FFF2-40B4-BE49-F238E27FC236}">
                    <a16:creationId xmlns:a16="http://schemas.microsoft.com/office/drawing/2014/main" id="{72A13192-45C6-423B-8A9A-8418654A1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356"/>
                <a:ext cx="2" cy="20"/>
              </a:xfrm>
              <a:custGeom>
                <a:avLst/>
                <a:gdLst>
                  <a:gd name="T0" fmla="*/ 0 w 2"/>
                  <a:gd name="T1" fmla="*/ 0 h 20"/>
                  <a:gd name="T2" fmla="*/ 0 w 2"/>
                  <a:gd name="T3" fmla="*/ 0 h 20"/>
                  <a:gd name="T4" fmla="*/ 2 w 2"/>
                  <a:gd name="T5" fmla="*/ 4 h 20"/>
                  <a:gd name="T6" fmla="*/ 2 w 2"/>
                  <a:gd name="T7" fmla="*/ 10 h 20"/>
                  <a:gd name="T8" fmla="*/ 0 w 2"/>
                  <a:gd name="T9" fmla="*/ 2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0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2" y="10"/>
                    </a:lnTo>
                    <a:lnTo>
                      <a:pt x="0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877">
                <a:extLst>
                  <a:ext uri="{FF2B5EF4-FFF2-40B4-BE49-F238E27FC236}">
                    <a16:creationId xmlns:a16="http://schemas.microsoft.com/office/drawing/2014/main" id="{D1E22A28-C14A-42A7-B92F-1DE781A91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384"/>
                <a:ext cx="26" cy="16"/>
              </a:xfrm>
              <a:custGeom>
                <a:avLst/>
                <a:gdLst>
                  <a:gd name="T0" fmla="*/ 0 w 26"/>
                  <a:gd name="T1" fmla="*/ 0 h 16"/>
                  <a:gd name="T2" fmla="*/ 0 w 26"/>
                  <a:gd name="T3" fmla="*/ 0 h 16"/>
                  <a:gd name="T4" fmla="*/ 8 w 26"/>
                  <a:gd name="T5" fmla="*/ 2 h 16"/>
                  <a:gd name="T6" fmla="*/ 16 w 26"/>
                  <a:gd name="T7" fmla="*/ 6 h 16"/>
                  <a:gd name="T8" fmla="*/ 26 w 26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6" y="6"/>
                    </a:lnTo>
                    <a:lnTo>
                      <a:pt x="26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878">
                <a:extLst>
                  <a:ext uri="{FF2B5EF4-FFF2-40B4-BE49-F238E27FC236}">
                    <a16:creationId xmlns:a16="http://schemas.microsoft.com/office/drawing/2014/main" id="{65345E15-9C10-4CA6-99BE-1A0C40040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410"/>
                <a:ext cx="4" cy="12"/>
              </a:xfrm>
              <a:custGeom>
                <a:avLst/>
                <a:gdLst>
                  <a:gd name="T0" fmla="*/ 4 w 4"/>
                  <a:gd name="T1" fmla="*/ 0 h 12"/>
                  <a:gd name="T2" fmla="*/ 4 w 4"/>
                  <a:gd name="T3" fmla="*/ 0 h 12"/>
                  <a:gd name="T4" fmla="*/ 2 w 4"/>
                  <a:gd name="T5" fmla="*/ 2 h 12"/>
                  <a:gd name="T6" fmla="*/ 0 w 4"/>
                  <a:gd name="T7" fmla="*/ 6 h 12"/>
                  <a:gd name="T8" fmla="*/ 2 w 4"/>
                  <a:gd name="T9" fmla="*/ 10 h 12"/>
                  <a:gd name="T10" fmla="*/ 4 w 4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lnTo>
                      <a:pt x="4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4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879">
                <a:extLst>
                  <a:ext uri="{FF2B5EF4-FFF2-40B4-BE49-F238E27FC236}">
                    <a16:creationId xmlns:a16="http://schemas.microsoft.com/office/drawing/2014/main" id="{7F0FFDDA-0370-4EA1-A300-AA3E7F00A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358"/>
                <a:ext cx="4" cy="10"/>
              </a:xfrm>
              <a:custGeom>
                <a:avLst/>
                <a:gdLst>
                  <a:gd name="T0" fmla="*/ 4 w 4"/>
                  <a:gd name="T1" fmla="*/ 0 h 10"/>
                  <a:gd name="T2" fmla="*/ 4 w 4"/>
                  <a:gd name="T3" fmla="*/ 0 h 10"/>
                  <a:gd name="T4" fmla="*/ 0 w 4"/>
                  <a:gd name="T5" fmla="*/ 2 h 10"/>
                  <a:gd name="T6" fmla="*/ 0 w 4"/>
                  <a:gd name="T7" fmla="*/ 4 h 10"/>
                  <a:gd name="T8" fmla="*/ 0 w 4"/>
                  <a:gd name="T9" fmla="*/ 8 h 10"/>
                  <a:gd name="T10" fmla="*/ 0 w 4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880">
                <a:extLst>
                  <a:ext uri="{FF2B5EF4-FFF2-40B4-BE49-F238E27FC236}">
                    <a16:creationId xmlns:a16="http://schemas.microsoft.com/office/drawing/2014/main" id="{E0E7C643-9BDC-4BFF-84C6-DD19C8710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350"/>
                <a:ext cx="14" cy="2"/>
              </a:xfrm>
              <a:custGeom>
                <a:avLst/>
                <a:gdLst>
                  <a:gd name="T0" fmla="*/ 0 w 14"/>
                  <a:gd name="T1" fmla="*/ 0 h 2"/>
                  <a:gd name="T2" fmla="*/ 0 w 14"/>
                  <a:gd name="T3" fmla="*/ 0 h 2"/>
                  <a:gd name="T4" fmla="*/ 8 w 14"/>
                  <a:gd name="T5" fmla="*/ 2 h 2"/>
                  <a:gd name="T6" fmla="*/ 12 w 14"/>
                  <a:gd name="T7" fmla="*/ 2 h 2"/>
                  <a:gd name="T8" fmla="*/ 14 w 1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Freeform 881">
                <a:extLst>
                  <a:ext uri="{FF2B5EF4-FFF2-40B4-BE49-F238E27FC236}">
                    <a16:creationId xmlns:a16="http://schemas.microsoft.com/office/drawing/2014/main" id="{4F9F2B01-71B8-47EE-A940-8E39128CC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312"/>
                <a:ext cx="12" cy="2"/>
              </a:xfrm>
              <a:custGeom>
                <a:avLst/>
                <a:gdLst>
                  <a:gd name="T0" fmla="*/ 0 w 12"/>
                  <a:gd name="T1" fmla="*/ 0 h 2"/>
                  <a:gd name="T2" fmla="*/ 0 w 12"/>
                  <a:gd name="T3" fmla="*/ 0 h 2"/>
                  <a:gd name="T4" fmla="*/ 6 w 12"/>
                  <a:gd name="T5" fmla="*/ 0 h 2"/>
                  <a:gd name="T6" fmla="*/ 12 w 12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2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Freeform 882">
                <a:extLst>
                  <a:ext uri="{FF2B5EF4-FFF2-40B4-BE49-F238E27FC236}">
                    <a16:creationId xmlns:a16="http://schemas.microsoft.com/office/drawing/2014/main" id="{65AC502E-3AA3-478E-8529-7E176B55D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238"/>
                <a:ext cx="6" cy="16"/>
              </a:xfrm>
              <a:custGeom>
                <a:avLst/>
                <a:gdLst>
                  <a:gd name="T0" fmla="*/ 0 w 6"/>
                  <a:gd name="T1" fmla="*/ 0 h 16"/>
                  <a:gd name="T2" fmla="*/ 0 w 6"/>
                  <a:gd name="T3" fmla="*/ 0 h 16"/>
                  <a:gd name="T4" fmla="*/ 4 w 6"/>
                  <a:gd name="T5" fmla="*/ 4 h 16"/>
                  <a:gd name="T6" fmla="*/ 6 w 6"/>
                  <a:gd name="T7" fmla="*/ 8 h 16"/>
                  <a:gd name="T8" fmla="*/ 6 w 6"/>
                  <a:gd name="T9" fmla="*/ 12 h 16"/>
                  <a:gd name="T10" fmla="*/ 2 w 6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6" y="8"/>
                    </a:lnTo>
                    <a:lnTo>
                      <a:pt x="6" y="12"/>
                    </a:lnTo>
                    <a:lnTo>
                      <a:pt x="2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Freeform 883">
                <a:extLst>
                  <a:ext uri="{FF2B5EF4-FFF2-40B4-BE49-F238E27FC236}">
                    <a16:creationId xmlns:a16="http://schemas.microsoft.com/office/drawing/2014/main" id="{D70A8CB1-4E0B-4CF2-9506-EF3A2D785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316"/>
                <a:ext cx="16" cy="2"/>
              </a:xfrm>
              <a:custGeom>
                <a:avLst/>
                <a:gdLst>
                  <a:gd name="T0" fmla="*/ 0 w 16"/>
                  <a:gd name="T1" fmla="*/ 2 h 2"/>
                  <a:gd name="T2" fmla="*/ 0 w 16"/>
                  <a:gd name="T3" fmla="*/ 2 h 2"/>
                  <a:gd name="T4" fmla="*/ 8 w 16"/>
                  <a:gd name="T5" fmla="*/ 0 h 2"/>
                  <a:gd name="T6" fmla="*/ 16 w 1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lnTo>
                      <a:pt x="0" y="2"/>
                    </a:lnTo>
                    <a:lnTo>
                      <a:pt x="8" y="0"/>
                    </a:lnTo>
                    <a:lnTo>
                      <a:pt x="1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8" name="Freeform 884">
                <a:extLst>
                  <a:ext uri="{FF2B5EF4-FFF2-40B4-BE49-F238E27FC236}">
                    <a16:creationId xmlns:a16="http://schemas.microsoft.com/office/drawing/2014/main" id="{6F3E85EE-73E5-460A-B23F-7A6665332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294"/>
                <a:ext cx="2" cy="8"/>
              </a:xfrm>
              <a:custGeom>
                <a:avLst/>
                <a:gdLst>
                  <a:gd name="T0" fmla="*/ 2 w 2"/>
                  <a:gd name="T1" fmla="*/ 0 h 8"/>
                  <a:gd name="T2" fmla="*/ 2 w 2"/>
                  <a:gd name="T3" fmla="*/ 0 h 8"/>
                  <a:gd name="T4" fmla="*/ 0 w 2"/>
                  <a:gd name="T5" fmla="*/ 4 h 8"/>
                  <a:gd name="T6" fmla="*/ 0 w 2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9" name="Freeform 885">
                <a:extLst>
                  <a:ext uri="{FF2B5EF4-FFF2-40B4-BE49-F238E27FC236}">
                    <a16:creationId xmlns:a16="http://schemas.microsoft.com/office/drawing/2014/main" id="{3F71091C-A3AA-4D32-9AEE-99D4342F0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360"/>
                <a:ext cx="8" cy="8"/>
              </a:xfrm>
              <a:custGeom>
                <a:avLst/>
                <a:gdLst>
                  <a:gd name="T0" fmla="*/ 0 w 8"/>
                  <a:gd name="T1" fmla="*/ 8 h 8"/>
                  <a:gd name="T2" fmla="*/ 0 w 8"/>
                  <a:gd name="T3" fmla="*/ 8 h 8"/>
                  <a:gd name="T4" fmla="*/ 6 w 8"/>
                  <a:gd name="T5" fmla="*/ 4 h 8"/>
                  <a:gd name="T6" fmla="*/ 8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0" y="8"/>
                    </a:lnTo>
                    <a:lnTo>
                      <a:pt x="6" y="4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Freeform 886">
                <a:extLst>
                  <a:ext uri="{FF2B5EF4-FFF2-40B4-BE49-F238E27FC236}">
                    <a16:creationId xmlns:a16="http://schemas.microsoft.com/office/drawing/2014/main" id="{4DD0AF6E-7FD8-470E-A60B-8D4913500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396"/>
                <a:ext cx="6" cy="32"/>
              </a:xfrm>
              <a:custGeom>
                <a:avLst/>
                <a:gdLst>
                  <a:gd name="T0" fmla="*/ 0 w 6"/>
                  <a:gd name="T1" fmla="*/ 0 h 32"/>
                  <a:gd name="T2" fmla="*/ 0 w 6"/>
                  <a:gd name="T3" fmla="*/ 0 h 32"/>
                  <a:gd name="T4" fmla="*/ 4 w 6"/>
                  <a:gd name="T5" fmla="*/ 12 h 32"/>
                  <a:gd name="T6" fmla="*/ 6 w 6"/>
                  <a:gd name="T7" fmla="*/ 22 h 32"/>
                  <a:gd name="T8" fmla="*/ 6 w 6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0" y="0"/>
                    </a:moveTo>
                    <a:lnTo>
                      <a:pt x="0" y="0"/>
                    </a:lnTo>
                    <a:lnTo>
                      <a:pt x="4" y="12"/>
                    </a:lnTo>
                    <a:lnTo>
                      <a:pt x="6" y="22"/>
                    </a:lnTo>
                    <a:lnTo>
                      <a:pt x="6" y="3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887">
                <a:extLst>
                  <a:ext uri="{FF2B5EF4-FFF2-40B4-BE49-F238E27FC236}">
                    <a16:creationId xmlns:a16="http://schemas.microsoft.com/office/drawing/2014/main" id="{D78DAC24-9BD0-4A88-A979-7D9677EFF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330"/>
                <a:ext cx="4" cy="10"/>
              </a:xfrm>
              <a:custGeom>
                <a:avLst/>
                <a:gdLst>
                  <a:gd name="T0" fmla="*/ 2 w 4"/>
                  <a:gd name="T1" fmla="*/ 0 h 10"/>
                  <a:gd name="T2" fmla="*/ 2 w 4"/>
                  <a:gd name="T3" fmla="*/ 0 h 10"/>
                  <a:gd name="T4" fmla="*/ 2 w 4"/>
                  <a:gd name="T5" fmla="*/ 2 h 10"/>
                  <a:gd name="T6" fmla="*/ 4 w 4"/>
                  <a:gd name="T7" fmla="*/ 6 h 10"/>
                  <a:gd name="T8" fmla="*/ 0 w 4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6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Freeform 888">
                <a:extLst>
                  <a:ext uri="{FF2B5EF4-FFF2-40B4-BE49-F238E27FC236}">
                    <a16:creationId xmlns:a16="http://schemas.microsoft.com/office/drawing/2014/main" id="{A100CD57-40D2-4EFA-B25B-31317E719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2410"/>
                <a:ext cx="10" cy="6"/>
              </a:xfrm>
              <a:custGeom>
                <a:avLst/>
                <a:gdLst>
                  <a:gd name="T0" fmla="*/ 0 w 10"/>
                  <a:gd name="T1" fmla="*/ 6 h 6"/>
                  <a:gd name="T2" fmla="*/ 0 w 10"/>
                  <a:gd name="T3" fmla="*/ 6 h 6"/>
                  <a:gd name="T4" fmla="*/ 6 w 10"/>
                  <a:gd name="T5" fmla="*/ 4 h 6"/>
                  <a:gd name="T6" fmla="*/ 8 w 10"/>
                  <a:gd name="T7" fmla="*/ 2 h 6"/>
                  <a:gd name="T8" fmla="*/ 10 w 10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lnTo>
                      <a:pt x="0" y="6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1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Freeform 889">
                <a:extLst>
                  <a:ext uri="{FF2B5EF4-FFF2-40B4-BE49-F238E27FC236}">
                    <a16:creationId xmlns:a16="http://schemas.microsoft.com/office/drawing/2014/main" id="{DF3E49DC-9329-43D3-AF64-33E2A0F7D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444"/>
                <a:ext cx="14" cy="46"/>
              </a:xfrm>
              <a:custGeom>
                <a:avLst/>
                <a:gdLst>
                  <a:gd name="T0" fmla="*/ 0 w 14"/>
                  <a:gd name="T1" fmla="*/ 46 h 46"/>
                  <a:gd name="T2" fmla="*/ 0 w 14"/>
                  <a:gd name="T3" fmla="*/ 46 h 46"/>
                  <a:gd name="T4" fmla="*/ 6 w 14"/>
                  <a:gd name="T5" fmla="*/ 42 h 46"/>
                  <a:gd name="T6" fmla="*/ 12 w 14"/>
                  <a:gd name="T7" fmla="*/ 32 h 46"/>
                  <a:gd name="T8" fmla="*/ 14 w 14"/>
                  <a:gd name="T9" fmla="*/ 24 h 46"/>
                  <a:gd name="T10" fmla="*/ 14 w 14"/>
                  <a:gd name="T11" fmla="*/ 16 h 46"/>
                  <a:gd name="T12" fmla="*/ 12 w 14"/>
                  <a:gd name="T13" fmla="*/ 8 h 46"/>
                  <a:gd name="T14" fmla="*/ 8 w 14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46">
                    <a:moveTo>
                      <a:pt x="0" y="46"/>
                    </a:moveTo>
                    <a:lnTo>
                      <a:pt x="0" y="46"/>
                    </a:lnTo>
                    <a:lnTo>
                      <a:pt x="6" y="42"/>
                    </a:lnTo>
                    <a:lnTo>
                      <a:pt x="12" y="32"/>
                    </a:lnTo>
                    <a:lnTo>
                      <a:pt x="14" y="24"/>
                    </a:lnTo>
                    <a:lnTo>
                      <a:pt x="14" y="16"/>
                    </a:lnTo>
                    <a:lnTo>
                      <a:pt x="12" y="8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890">
                <a:extLst>
                  <a:ext uri="{FF2B5EF4-FFF2-40B4-BE49-F238E27FC236}">
                    <a16:creationId xmlns:a16="http://schemas.microsoft.com/office/drawing/2014/main" id="{9BE57413-4E66-48F6-8710-29359BB4B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466"/>
                <a:ext cx="8" cy="28"/>
              </a:xfrm>
              <a:custGeom>
                <a:avLst/>
                <a:gdLst>
                  <a:gd name="T0" fmla="*/ 0 w 8"/>
                  <a:gd name="T1" fmla="*/ 0 h 28"/>
                  <a:gd name="T2" fmla="*/ 0 w 8"/>
                  <a:gd name="T3" fmla="*/ 0 h 28"/>
                  <a:gd name="T4" fmla="*/ 6 w 8"/>
                  <a:gd name="T5" fmla="*/ 10 h 28"/>
                  <a:gd name="T6" fmla="*/ 8 w 8"/>
                  <a:gd name="T7" fmla="*/ 18 h 28"/>
                  <a:gd name="T8" fmla="*/ 8 w 8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8">
                    <a:moveTo>
                      <a:pt x="0" y="0"/>
                    </a:moveTo>
                    <a:lnTo>
                      <a:pt x="0" y="0"/>
                    </a:lnTo>
                    <a:lnTo>
                      <a:pt x="6" y="10"/>
                    </a:lnTo>
                    <a:lnTo>
                      <a:pt x="8" y="18"/>
                    </a:lnTo>
                    <a:lnTo>
                      <a:pt x="8" y="2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891">
                <a:extLst>
                  <a:ext uri="{FF2B5EF4-FFF2-40B4-BE49-F238E27FC236}">
                    <a16:creationId xmlns:a16="http://schemas.microsoft.com/office/drawing/2014/main" id="{E15036DC-59C9-4827-81E7-56E10C847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496"/>
                <a:ext cx="20" cy="16"/>
              </a:xfrm>
              <a:custGeom>
                <a:avLst/>
                <a:gdLst>
                  <a:gd name="T0" fmla="*/ 0 w 20"/>
                  <a:gd name="T1" fmla="*/ 16 h 16"/>
                  <a:gd name="T2" fmla="*/ 0 w 20"/>
                  <a:gd name="T3" fmla="*/ 16 h 16"/>
                  <a:gd name="T4" fmla="*/ 8 w 20"/>
                  <a:gd name="T5" fmla="*/ 6 h 16"/>
                  <a:gd name="T6" fmla="*/ 14 w 20"/>
                  <a:gd name="T7" fmla="*/ 2 h 16"/>
                  <a:gd name="T8" fmla="*/ 20 w 2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lnTo>
                      <a:pt x="0" y="16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892">
                <a:extLst>
                  <a:ext uri="{FF2B5EF4-FFF2-40B4-BE49-F238E27FC236}">
                    <a16:creationId xmlns:a16="http://schemas.microsoft.com/office/drawing/2014/main" id="{2AB4E9CE-A460-4739-AAE6-BE16DC74D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474"/>
                <a:ext cx="4" cy="14"/>
              </a:xfrm>
              <a:custGeom>
                <a:avLst/>
                <a:gdLst>
                  <a:gd name="T0" fmla="*/ 0 w 4"/>
                  <a:gd name="T1" fmla="*/ 0 h 14"/>
                  <a:gd name="T2" fmla="*/ 0 w 4"/>
                  <a:gd name="T3" fmla="*/ 0 h 14"/>
                  <a:gd name="T4" fmla="*/ 2 w 4"/>
                  <a:gd name="T5" fmla="*/ 2 h 14"/>
                  <a:gd name="T6" fmla="*/ 4 w 4"/>
                  <a:gd name="T7" fmla="*/ 6 h 14"/>
                  <a:gd name="T8" fmla="*/ 2 w 4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6"/>
                    </a:lnTo>
                    <a:lnTo>
                      <a:pt x="2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893">
                <a:extLst>
                  <a:ext uri="{FF2B5EF4-FFF2-40B4-BE49-F238E27FC236}">
                    <a16:creationId xmlns:a16="http://schemas.microsoft.com/office/drawing/2014/main" id="{E13C245E-5D01-44E5-AD6B-03308BACD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456"/>
                <a:ext cx="28" cy="28"/>
              </a:xfrm>
              <a:custGeom>
                <a:avLst/>
                <a:gdLst>
                  <a:gd name="T0" fmla="*/ 0 w 28"/>
                  <a:gd name="T1" fmla="*/ 28 h 28"/>
                  <a:gd name="T2" fmla="*/ 0 w 28"/>
                  <a:gd name="T3" fmla="*/ 28 h 28"/>
                  <a:gd name="T4" fmla="*/ 0 w 28"/>
                  <a:gd name="T5" fmla="*/ 28 h 28"/>
                  <a:gd name="T6" fmla="*/ 4 w 28"/>
                  <a:gd name="T7" fmla="*/ 26 h 28"/>
                  <a:gd name="T8" fmla="*/ 10 w 28"/>
                  <a:gd name="T9" fmla="*/ 20 h 28"/>
                  <a:gd name="T10" fmla="*/ 28 w 28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8">
                    <a:moveTo>
                      <a:pt x="0" y="28"/>
                    </a:moveTo>
                    <a:lnTo>
                      <a:pt x="0" y="28"/>
                    </a:lnTo>
                    <a:lnTo>
                      <a:pt x="4" y="26"/>
                    </a:lnTo>
                    <a:lnTo>
                      <a:pt x="10" y="20"/>
                    </a:lnTo>
                    <a:lnTo>
                      <a:pt x="2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894">
                <a:extLst>
                  <a:ext uri="{FF2B5EF4-FFF2-40B4-BE49-F238E27FC236}">
                    <a16:creationId xmlns:a16="http://schemas.microsoft.com/office/drawing/2014/main" id="{913BDCEA-5838-4210-AE66-05131627B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2444"/>
                <a:ext cx="22" cy="18"/>
              </a:xfrm>
              <a:custGeom>
                <a:avLst/>
                <a:gdLst>
                  <a:gd name="T0" fmla="*/ 0 w 22"/>
                  <a:gd name="T1" fmla="*/ 18 h 18"/>
                  <a:gd name="T2" fmla="*/ 0 w 22"/>
                  <a:gd name="T3" fmla="*/ 18 h 18"/>
                  <a:gd name="T4" fmla="*/ 22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18"/>
                    </a:moveTo>
                    <a:lnTo>
                      <a:pt x="0" y="18"/>
                    </a:lnTo>
                    <a:lnTo>
                      <a:pt x="22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895">
                <a:extLst>
                  <a:ext uri="{FF2B5EF4-FFF2-40B4-BE49-F238E27FC236}">
                    <a16:creationId xmlns:a16="http://schemas.microsoft.com/office/drawing/2014/main" id="{C98525C3-FA72-418D-8E65-9B61DC9E8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414"/>
                <a:ext cx="36" cy="20"/>
              </a:xfrm>
              <a:custGeom>
                <a:avLst/>
                <a:gdLst>
                  <a:gd name="T0" fmla="*/ 0 w 36"/>
                  <a:gd name="T1" fmla="*/ 20 h 20"/>
                  <a:gd name="T2" fmla="*/ 0 w 36"/>
                  <a:gd name="T3" fmla="*/ 20 h 20"/>
                  <a:gd name="T4" fmla="*/ 4 w 36"/>
                  <a:gd name="T5" fmla="*/ 20 h 20"/>
                  <a:gd name="T6" fmla="*/ 6 w 36"/>
                  <a:gd name="T7" fmla="*/ 20 h 20"/>
                  <a:gd name="T8" fmla="*/ 16 w 36"/>
                  <a:gd name="T9" fmla="*/ 14 h 20"/>
                  <a:gd name="T10" fmla="*/ 36 w 36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0">
                    <a:moveTo>
                      <a:pt x="0" y="20"/>
                    </a:moveTo>
                    <a:lnTo>
                      <a:pt x="0" y="20"/>
                    </a:lnTo>
                    <a:lnTo>
                      <a:pt x="4" y="20"/>
                    </a:lnTo>
                    <a:lnTo>
                      <a:pt x="6" y="20"/>
                    </a:lnTo>
                    <a:lnTo>
                      <a:pt x="16" y="14"/>
                    </a:lnTo>
                    <a:lnTo>
                      <a:pt x="3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896">
                <a:extLst>
                  <a:ext uri="{FF2B5EF4-FFF2-40B4-BE49-F238E27FC236}">
                    <a16:creationId xmlns:a16="http://schemas.microsoft.com/office/drawing/2014/main" id="{9B1CBAB9-B33B-41FB-97CF-7CA0377A6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364"/>
                <a:ext cx="6" cy="12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0 h 12"/>
                  <a:gd name="T4" fmla="*/ 4 w 6"/>
                  <a:gd name="T5" fmla="*/ 0 h 12"/>
                  <a:gd name="T6" fmla="*/ 6 w 6"/>
                  <a:gd name="T7" fmla="*/ 4 h 12"/>
                  <a:gd name="T8" fmla="*/ 6 w 6"/>
                  <a:gd name="T9" fmla="*/ 8 h 12"/>
                  <a:gd name="T10" fmla="*/ 4 w 6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6" y="4"/>
                    </a:lnTo>
                    <a:lnTo>
                      <a:pt x="6" y="8"/>
                    </a:lnTo>
                    <a:lnTo>
                      <a:pt x="4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897">
                <a:extLst>
                  <a:ext uri="{FF2B5EF4-FFF2-40B4-BE49-F238E27FC236}">
                    <a16:creationId xmlns:a16="http://schemas.microsoft.com/office/drawing/2014/main" id="{2F0E850B-474E-407C-82D7-9B21B1572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2368"/>
                <a:ext cx="36" cy="24"/>
              </a:xfrm>
              <a:custGeom>
                <a:avLst/>
                <a:gdLst>
                  <a:gd name="T0" fmla="*/ 0 w 36"/>
                  <a:gd name="T1" fmla="*/ 22 h 24"/>
                  <a:gd name="T2" fmla="*/ 0 w 36"/>
                  <a:gd name="T3" fmla="*/ 22 h 24"/>
                  <a:gd name="T4" fmla="*/ 2 w 36"/>
                  <a:gd name="T5" fmla="*/ 24 h 24"/>
                  <a:gd name="T6" fmla="*/ 4 w 36"/>
                  <a:gd name="T7" fmla="*/ 24 h 24"/>
                  <a:gd name="T8" fmla="*/ 12 w 36"/>
                  <a:gd name="T9" fmla="*/ 22 h 24"/>
                  <a:gd name="T10" fmla="*/ 24 w 36"/>
                  <a:gd name="T11" fmla="*/ 14 h 24"/>
                  <a:gd name="T12" fmla="*/ 36 w 36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4">
                    <a:moveTo>
                      <a:pt x="0" y="22"/>
                    </a:moveTo>
                    <a:lnTo>
                      <a:pt x="0" y="22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12" y="22"/>
                    </a:lnTo>
                    <a:lnTo>
                      <a:pt x="24" y="14"/>
                    </a:lnTo>
                    <a:lnTo>
                      <a:pt x="3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898">
                <a:extLst>
                  <a:ext uri="{FF2B5EF4-FFF2-40B4-BE49-F238E27FC236}">
                    <a16:creationId xmlns:a16="http://schemas.microsoft.com/office/drawing/2014/main" id="{53C3BE6B-8A1F-483B-ADC0-F9440CBA4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334"/>
                <a:ext cx="8" cy="20"/>
              </a:xfrm>
              <a:custGeom>
                <a:avLst/>
                <a:gdLst>
                  <a:gd name="T0" fmla="*/ 6 w 8"/>
                  <a:gd name="T1" fmla="*/ 0 h 20"/>
                  <a:gd name="T2" fmla="*/ 6 w 8"/>
                  <a:gd name="T3" fmla="*/ 0 h 20"/>
                  <a:gd name="T4" fmla="*/ 8 w 8"/>
                  <a:gd name="T5" fmla="*/ 4 h 20"/>
                  <a:gd name="T6" fmla="*/ 8 w 8"/>
                  <a:gd name="T7" fmla="*/ 8 h 20"/>
                  <a:gd name="T8" fmla="*/ 4 w 8"/>
                  <a:gd name="T9" fmla="*/ 14 h 20"/>
                  <a:gd name="T10" fmla="*/ 0 w 8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8" y="8"/>
                    </a:lnTo>
                    <a:lnTo>
                      <a:pt x="4" y="14"/>
                    </a:lnTo>
                    <a:lnTo>
                      <a:pt x="0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899">
                <a:extLst>
                  <a:ext uri="{FF2B5EF4-FFF2-40B4-BE49-F238E27FC236}">
                    <a16:creationId xmlns:a16="http://schemas.microsoft.com/office/drawing/2014/main" id="{0DF27941-6CBB-4461-869D-3B254BAD4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270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0 h 6"/>
                  <a:gd name="T4" fmla="*/ 4 w 8"/>
                  <a:gd name="T5" fmla="*/ 0 h 6"/>
                  <a:gd name="T6" fmla="*/ 6 w 8"/>
                  <a:gd name="T7" fmla="*/ 2 h 6"/>
                  <a:gd name="T8" fmla="*/ 8 w 8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900">
                <a:extLst>
                  <a:ext uri="{FF2B5EF4-FFF2-40B4-BE49-F238E27FC236}">
                    <a16:creationId xmlns:a16="http://schemas.microsoft.com/office/drawing/2014/main" id="{116AE947-7CB8-4FA3-9114-F90E5A6C9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312"/>
                <a:ext cx="26" cy="10"/>
              </a:xfrm>
              <a:custGeom>
                <a:avLst/>
                <a:gdLst>
                  <a:gd name="T0" fmla="*/ 0 w 26"/>
                  <a:gd name="T1" fmla="*/ 10 h 10"/>
                  <a:gd name="T2" fmla="*/ 0 w 26"/>
                  <a:gd name="T3" fmla="*/ 10 h 10"/>
                  <a:gd name="T4" fmla="*/ 12 w 26"/>
                  <a:gd name="T5" fmla="*/ 4 h 10"/>
                  <a:gd name="T6" fmla="*/ 26 w 2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">
                    <a:moveTo>
                      <a:pt x="0" y="10"/>
                    </a:moveTo>
                    <a:lnTo>
                      <a:pt x="0" y="10"/>
                    </a:lnTo>
                    <a:lnTo>
                      <a:pt x="12" y="4"/>
                    </a:lnTo>
                    <a:lnTo>
                      <a:pt x="2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901">
                <a:extLst>
                  <a:ext uri="{FF2B5EF4-FFF2-40B4-BE49-F238E27FC236}">
                    <a16:creationId xmlns:a16="http://schemas.microsoft.com/office/drawing/2014/main" id="{D68A18E6-1C0A-4ECE-8DFD-51AF3A378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32"/>
                <a:ext cx="16" cy="40"/>
              </a:xfrm>
              <a:custGeom>
                <a:avLst/>
                <a:gdLst>
                  <a:gd name="T0" fmla="*/ 16 w 16"/>
                  <a:gd name="T1" fmla="*/ 0 h 40"/>
                  <a:gd name="T2" fmla="*/ 16 w 16"/>
                  <a:gd name="T3" fmla="*/ 0 h 40"/>
                  <a:gd name="T4" fmla="*/ 8 w 16"/>
                  <a:gd name="T5" fmla="*/ 20 h 40"/>
                  <a:gd name="T6" fmla="*/ 0 w 16"/>
                  <a:gd name="T7" fmla="*/ 4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6" y="0"/>
                    </a:moveTo>
                    <a:lnTo>
                      <a:pt x="16" y="0"/>
                    </a:lnTo>
                    <a:lnTo>
                      <a:pt x="8" y="20"/>
                    </a:lnTo>
                    <a:lnTo>
                      <a:pt x="0" y="4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902">
                <a:extLst>
                  <a:ext uri="{FF2B5EF4-FFF2-40B4-BE49-F238E27FC236}">
                    <a16:creationId xmlns:a16="http://schemas.microsoft.com/office/drawing/2014/main" id="{4566FD42-A9FC-4656-83F3-9D3E0991D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542"/>
                <a:ext cx="8" cy="18"/>
              </a:xfrm>
              <a:custGeom>
                <a:avLst/>
                <a:gdLst>
                  <a:gd name="T0" fmla="*/ 6 w 8"/>
                  <a:gd name="T1" fmla="*/ 0 h 18"/>
                  <a:gd name="T2" fmla="*/ 6 w 8"/>
                  <a:gd name="T3" fmla="*/ 0 h 18"/>
                  <a:gd name="T4" fmla="*/ 8 w 8"/>
                  <a:gd name="T5" fmla="*/ 2 h 18"/>
                  <a:gd name="T6" fmla="*/ 6 w 8"/>
                  <a:gd name="T7" fmla="*/ 6 h 18"/>
                  <a:gd name="T8" fmla="*/ 2 w 8"/>
                  <a:gd name="T9" fmla="*/ 10 h 18"/>
                  <a:gd name="T10" fmla="*/ 0 w 8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8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6" y="6"/>
                    </a:lnTo>
                    <a:lnTo>
                      <a:pt x="2" y="10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903">
                <a:extLst>
                  <a:ext uri="{FF2B5EF4-FFF2-40B4-BE49-F238E27FC236}">
                    <a16:creationId xmlns:a16="http://schemas.microsoft.com/office/drawing/2014/main" id="{F12EF8C9-6546-4AAF-A5E7-56BAA258E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472"/>
                <a:ext cx="8" cy="28"/>
              </a:xfrm>
              <a:custGeom>
                <a:avLst/>
                <a:gdLst>
                  <a:gd name="T0" fmla="*/ 2 w 8"/>
                  <a:gd name="T1" fmla="*/ 0 h 28"/>
                  <a:gd name="T2" fmla="*/ 2 w 8"/>
                  <a:gd name="T3" fmla="*/ 0 h 28"/>
                  <a:gd name="T4" fmla="*/ 6 w 8"/>
                  <a:gd name="T5" fmla="*/ 2 h 28"/>
                  <a:gd name="T6" fmla="*/ 8 w 8"/>
                  <a:gd name="T7" fmla="*/ 6 h 28"/>
                  <a:gd name="T8" fmla="*/ 6 w 8"/>
                  <a:gd name="T9" fmla="*/ 14 h 28"/>
                  <a:gd name="T10" fmla="*/ 0 w 8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8">
                    <a:moveTo>
                      <a:pt x="2" y="0"/>
                    </a:moveTo>
                    <a:lnTo>
                      <a:pt x="2" y="0"/>
                    </a:lnTo>
                    <a:lnTo>
                      <a:pt x="6" y="2"/>
                    </a:lnTo>
                    <a:lnTo>
                      <a:pt x="8" y="6"/>
                    </a:lnTo>
                    <a:lnTo>
                      <a:pt x="6" y="14"/>
                    </a:lnTo>
                    <a:lnTo>
                      <a:pt x="0" y="2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904">
                <a:extLst>
                  <a:ext uri="{FF2B5EF4-FFF2-40B4-BE49-F238E27FC236}">
                    <a16:creationId xmlns:a16="http://schemas.microsoft.com/office/drawing/2014/main" id="{7C3ACA81-3A40-435E-AC57-0DDA34736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560"/>
                <a:ext cx="4" cy="18"/>
              </a:xfrm>
              <a:custGeom>
                <a:avLst/>
                <a:gdLst>
                  <a:gd name="T0" fmla="*/ 0 w 4"/>
                  <a:gd name="T1" fmla="*/ 0 h 18"/>
                  <a:gd name="T2" fmla="*/ 0 w 4"/>
                  <a:gd name="T3" fmla="*/ 0 h 18"/>
                  <a:gd name="T4" fmla="*/ 2 w 4"/>
                  <a:gd name="T5" fmla="*/ 4 h 18"/>
                  <a:gd name="T6" fmla="*/ 4 w 4"/>
                  <a:gd name="T7" fmla="*/ 8 h 18"/>
                  <a:gd name="T8" fmla="*/ 4 w 4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8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4" y="8"/>
                    </a:lnTo>
                    <a:lnTo>
                      <a:pt x="4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Freeform 905">
                <a:extLst>
                  <a:ext uri="{FF2B5EF4-FFF2-40B4-BE49-F238E27FC236}">
                    <a16:creationId xmlns:a16="http://schemas.microsoft.com/office/drawing/2014/main" id="{EA3D6B5A-0D75-4DDB-95A4-7EEF3A5A7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582"/>
                <a:ext cx="18" cy="20"/>
              </a:xfrm>
              <a:custGeom>
                <a:avLst/>
                <a:gdLst>
                  <a:gd name="T0" fmla="*/ 18 w 18"/>
                  <a:gd name="T1" fmla="*/ 0 h 20"/>
                  <a:gd name="T2" fmla="*/ 18 w 18"/>
                  <a:gd name="T3" fmla="*/ 0 h 20"/>
                  <a:gd name="T4" fmla="*/ 8 w 18"/>
                  <a:gd name="T5" fmla="*/ 8 h 20"/>
                  <a:gd name="T6" fmla="*/ 0 w 18"/>
                  <a:gd name="T7" fmla="*/ 2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8" y="0"/>
                    </a:moveTo>
                    <a:lnTo>
                      <a:pt x="18" y="0"/>
                    </a:lnTo>
                    <a:lnTo>
                      <a:pt x="8" y="8"/>
                    </a:lnTo>
                    <a:lnTo>
                      <a:pt x="0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0" name="Freeform 906">
                <a:extLst>
                  <a:ext uri="{FF2B5EF4-FFF2-40B4-BE49-F238E27FC236}">
                    <a16:creationId xmlns:a16="http://schemas.microsoft.com/office/drawing/2014/main" id="{4FF82EE2-6921-4B2D-A5D6-7149F6DB6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600"/>
                <a:ext cx="2" cy="12"/>
              </a:xfrm>
              <a:custGeom>
                <a:avLst/>
                <a:gdLst>
                  <a:gd name="T0" fmla="*/ 0 w 2"/>
                  <a:gd name="T1" fmla="*/ 0 h 12"/>
                  <a:gd name="T2" fmla="*/ 0 w 2"/>
                  <a:gd name="T3" fmla="*/ 0 h 12"/>
                  <a:gd name="T4" fmla="*/ 2 w 2"/>
                  <a:gd name="T5" fmla="*/ 2 h 12"/>
                  <a:gd name="T6" fmla="*/ 2 w 2"/>
                  <a:gd name="T7" fmla="*/ 6 h 12"/>
                  <a:gd name="T8" fmla="*/ 0 w 2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1" name="Freeform 907">
                <a:extLst>
                  <a:ext uri="{FF2B5EF4-FFF2-40B4-BE49-F238E27FC236}">
                    <a16:creationId xmlns:a16="http://schemas.microsoft.com/office/drawing/2014/main" id="{DCEE6F07-F33F-4178-BFF9-561F6342D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2642"/>
                <a:ext cx="4" cy="16"/>
              </a:xfrm>
              <a:custGeom>
                <a:avLst/>
                <a:gdLst>
                  <a:gd name="T0" fmla="*/ 4 w 4"/>
                  <a:gd name="T1" fmla="*/ 0 h 16"/>
                  <a:gd name="T2" fmla="*/ 4 w 4"/>
                  <a:gd name="T3" fmla="*/ 0 h 16"/>
                  <a:gd name="T4" fmla="*/ 0 w 4"/>
                  <a:gd name="T5" fmla="*/ 10 h 16"/>
                  <a:gd name="T6" fmla="*/ 2 w 4"/>
                  <a:gd name="T7" fmla="*/ 14 h 16"/>
                  <a:gd name="T8" fmla="*/ 4 w 4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6">
                    <a:moveTo>
                      <a:pt x="4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2" name="Freeform 908">
                <a:extLst>
                  <a:ext uri="{FF2B5EF4-FFF2-40B4-BE49-F238E27FC236}">
                    <a16:creationId xmlns:a16="http://schemas.microsoft.com/office/drawing/2014/main" id="{145E0034-5DD5-4B0D-97FD-BC3D4A0AE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620"/>
                <a:ext cx="2" cy="10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2 w 2"/>
                  <a:gd name="T5" fmla="*/ 0 h 10"/>
                  <a:gd name="T6" fmla="*/ 2 w 2"/>
                  <a:gd name="T7" fmla="*/ 2 h 10"/>
                  <a:gd name="T8" fmla="*/ 0 w 2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909">
                <a:extLst>
                  <a:ext uri="{FF2B5EF4-FFF2-40B4-BE49-F238E27FC236}">
                    <a16:creationId xmlns:a16="http://schemas.microsoft.com/office/drawing/2014/main" id="{15EF6C59-158D-4728-98E6-CB4DEB906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666"/>
                <a:ext cx="4" cy="12"/>
              </a:xfrm>
              <a:custGeom>
                <a:avLst/>
                <a:gdLst>
                  <a:gd name="T0" fmla="*/ 2 w 4"/>
                  <a:gd name="T1" fmla="*/ 0 h 12"/>
                  <a:gd name="T2" fmla="*/ 2 w 4"/>
                  <a:gd name="T3" fmla="*/ 0 h 12"/>
                  <a:gd name="T4" fmla="*/ 0 w 4"/>
                  <a:gd name="T5" fmla="*/ 4 h 12"/>
                  <a:gd name="T6" fmla="*/ 0 w 4"/>
                  <a:gd name="T7" fmla="*/ 8 h 12"/>
                  <a:gd name="T8" fmla="*/ 0 w 4"/>
                  <a:gd name="T9" fmla="*/ 10 h 12"/>
                  <a:gd name="T10" fmla="*/ 4 w 4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4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910">
                <a:extLst>
                  <a:ext uri="{FF2B5EF4-FFF2-40B4-BE49-F238E27FC236}">
                    <a16:creationId xmlns:a16="http://schemas.microsoft.com/office/drawing/2014/main" id="{3939E9FB-DBAD-4201-8966-12F71C63C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660"/>
                <a:ext cx="4" cy="8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4 w 4"/>
                  <a:gd name="T5" fmla="*/ 2 h 8"/>
                  <a:gd name="T6" fmla="*/ 4 w 4"/>
                  <a:gd name="T7" fmla="*/ 4 h 8"/>
                  <a:gd name="T8" fmla="*/ 4 w 4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911">
                <a:extLst>
                  <a:ext uri="{FF2B5EF4-FFF2-40B4-BE49-F238E27FC236}">
                    <a16:creationId xmlns:a16="http://schemas.microsoft.com/office/drawing/2014/main" id="{04407A5F-BE1B-4FB1-8034-8E9E045DB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590"/>
                <a:ext cx="12" cy="18"/>
              </a:xfrm>
              <a:custGeom>
                <a:avLst/>
                <a:gdLst>
                  <a:gd name="T0" fmla="*/ 12 w 12"/>
                  <a:gd name="T1" fmla="*/ 0 h 18"/>
                  <a:gd name="T2" fmla="*/ 12 w 12"/>
                  <a:gd name="T3" fmla="*/ 0 h 18"/>
                  <a:gd name="T4" fmla="*/ 10 w 12"/>
                  <a:gd name="T5" fmla="*/ 6 h 18"/>
                  <a:gd name="T6" fmla="*/ 8 w 12"/>
                  <a:gd name="T7" fmla="*/ 10 h 18"/>
                  <a:gd name="T8" fmla="*/ 4 w 12"/>
                  <a:gd name="T9" fmla="*/ 16 h 18"/>
                  <a:gd name="T10" fmla="*/ 0 w 12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lnTo>
                      <a:pt x="12" y="0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4" y="16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912">
                <a:extLst>
                  <a:ext uri="{FF2B5EF4-FFF2-40B4-BE49-F238E27FC236}">
                    <a16:creationId xmlns:a16="http://schemas.microsoft.com/office/drawing/2014/main" id="{E5C59517-6129-40DC-BA3A-334C10D25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664"/>
                <a:ext cx="10" cy="14"/>
              </a:xfrm>
              <a:custGeom>
                <a:avLst/>
                <a:gdLst>
                  <a:gd name="T0" fmla="*/ 0 w 10"/>
                  <a:gd name="T1" fmla="*/ 0 h 14"/>
                  <a:gd name="T2" fmla="*/ 0 w 10"/>
                  <a:gd name="T3" fmla="*/ 0 h 14"/>
                  <a:gd name="T4" fmla="*/ 0 w 10"/>
                  <a:gd name="T5" fmla="*/ 4 h 14"/>
                  <a:gd name="T6" fmla="*/ 2 w 10"/>
                  <a:gd name="T7" fmla="*/ 8 h 14"/>
                  <a:gd name="T8" fmla="*/ 6 w 10"/>
                  <a:gd name="T9" fmla="*/ 12 h 14"/>
                  <a:gd name="T10" fmla="*/ 10 w 10"/>
                  <a:gd name="T11" fmla="*/ 1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6" y="12"/>
                    </a:lnTo>
                    <a:lnTo>
                      <a:pt x="10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913">
                <a:extLst>
                  <a:ext uri="{FF2B5EF4-FFF2-40B4-BE49-F238E27FC236}">
                    <a16:creationId xmlns:a16="http://schemas.microsoft.com/office/drawing/2014/main" id="{2EB6A471-5E3C-4B71-A942-306032006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774"/>
                <a:ext cx="4" cy="8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4 w 4"/>
                  <a:gd name="T5" fmla="*/ 2 h 8"/>
                  <a:gd name="T6" fmla="*/ 4 w 4"/>
                  <a:gd name="T7" fmla="*/ 4 h 8"/>
                  <a:gd name="T8" fmla="*/ 4 w 4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914">
                <a:extLst>
                  <a:ext uri="{FF2B5EF4-FFF2-40B4-BE49-F238E27FC236}">
                    <a16:creationId xmlns:a16="http://schemas.microsoft.com/office/drawing/2014/main" id="{615BB6DB-C3B2-4DAA-A859-8D4AA42A5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726"/>
                <a:ext cx="6" cy="10"/>
              </a:xfrm>
              <a:custGeom>
                <a:avLst/>
                <a:gdLst>
                  <a:gd name="T0" fmla="*/ 6 w 6"/>
                  <a:gd name="T1" fmla="*/ 0 h 10"/>
                  <a:gd name="T2" fmla="*/ 6 w 6"/>
                  <a:gd name="T3" fmla="*/ 0 h 10"/>
                  <a:gd name="T4" fmla="*/ 2 w 6"/>
                  <a:gd name="T5" fmla="*/ 2 h 10"/>
                  <a:gd name="T6" fmla="*/ 0 w 6"/>
                  <a:gd name="T7" fmla="*/ 4 h 10"/>
                  <a:gd name="T8" fmla="*/ 0 w 6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915">
                <a:extLst>
                  <a:ext uri="{FF2B5EF4-FFF2-40B4-BE49-F238E27FC236}">
                    <a16:creationId xmlns:a16="http://schemas.microsoft.com/office/drawing/2014/main" id="{3A8B3B97-D3EF-4433-AC2A-A920CE19D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794"/>
                <a:ext cx="6" cy="14"/>
              </a:xfrm>
              <a:custGeom>
                <a:avLst/>
                <a:gdLst>
                  <a:gd name="T0" fmla="*/ 6 w 6"/>
                  <a:gd name="T1" fmla="*/ 0 h 14"/>
                  <a:gd name="T2" fmla="*/ 6 w 6"/>
                  <a:gd name="T3" fmla="*/ 0 h 14"/>
                  <a:gd name="T4" fmla="*/ 2 w 6"/>
                  <a:gd name="T5" fmla="*/ 4 h 14"/>
                  <a:gd name="T6" fmla="*/ 0 w 6"/>
                  <a:gd name="T7" fmla="*/ 6 h 14"/>
                  <a:gd name="T8" fmla="*/ 0 w 6"/>
                  <a:gd name="T9" fmla="*/ 10 h 14"/>
                  <a:gd name="T10" fmla="*/ 2 w 6"/>
                  <a:gd name="T11" fmla="*/ 1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6" y="0"/>
                    </a:moveTo>
                    <a:lnTo>
                      <a:pt x="6" y="0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Freeform 916">
                <a:extLst>
                  <a:ext uri="{FF2B5EF4-FFF2-40B4-BE49-F238E27FC236}">
                    <a16:creationId xmlns:a16="http://schemas.microsoft.com/office/drawing/2014/main" id="{060CA80F-B388-4059-B906-243E58EFB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2840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4 w 6"/>
                  <a:gd name="T5" fmla="*/ 8 h 12"/>
                  <a:gd name="T6" fmla="*/ 0 w 6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4" y="8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1" name="Freeform 917">
                <a:extLst>
                  <a:ext uri="{FF2B5EF4-FFF2-40B4-BE49-F238E27FC236}">
                    <a16:creationId xmlns:a16="http://schemas.microsoft.com/office/drawing/2014/main" id="{04D3978B-4905-4D10-9A64-8CE9A8429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870"/>
                <a:ext cx="8" cy="8"/>
              </a:xfrm>
              <a:custGeom>
                <a:avLst/>
                <a:gdLst>
                  <a:gd name="T0" fmla="*/ 0 w 8"/>
                  <a:gd name="T1" fmla="*/ 8 h 8"/>
                  <a:gd name="T2" fmla="*/ 0 w 8"/>
                  <a:gd name="T3" fmla="*/ 8 h 8"/>
                  <a:gd name="T4" fmla="*/ 0 w 8"/>
                  <a:gd name="T5" fmla="*/ 4 h 8"/>
                  <a:gd name="T6" fmla="*/ 2 w 8"/>
                  <a:gd name="T7" fmla="*/ 2 h 8"/>
                  <a:gd name="T8" fmla="*/ 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0" y="8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2" name="Freeform 918">
                <a:extLst>
                  <a:ext uri="{FF2B5EF4-FFF2-40B4-BE49-F238E27FC236}">
                    <a16:creationId xmlns:a16="http://schemas.microsoft.com/office/drawing/2014/main" id="{CD6872B2-CAC8-4E44-ACBC-A5CC2743E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948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0 w 6"/>
                  <a:gd name="T5" fmla="*/ 2 h 6"/>
                  <a:gd name="T6" fmla="*/ 0 w 6"/>
                  <a:gd name="T7" fmla="*/ 4 h 6"/>
                  <a:gd name="T8" fmla="*/ 2 w 6"/>
                  <a:gd name="T9" fmla="*/ 6 h 6"/>
                  <a:gd name="T10" fmla="*/ 6 w 6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919">
                <a:extLst>
                  <a:ext uri="{FF2B5EF4-FFF2-40B4-BE49-F238E27FC236}">
                    <a16:creationId xmlns:a16="http://schemas.microsoft.com/office/drawing/2014/main" id="{5B02C0FB-0339-4C00-8D65-8EE7BF046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008"/>
                <a:ext cx="24" cy="2"/>
              </a:xfrm>
              <a:custGeom>
                <a:avLst/>
                <a:gdLst>
                  <a:gd name="T0" fmla="*/ 0 w 24"/>
                  <a:gd name="T1" fmla="*/ 2 h 2"/>
                  <a:gd name="T2" fmla="*/ 0 w 24"/>
                  <a:gd name="T3" fmla="*/ 2 h 2"/>
                  <a:gd name="T4" fmla="*/ 4 w 24"/>
                  <a:gd name="T5" fmla="*/ 2 h 2"/>
                  <a:gd name="T6" fmla="*/ 10 w 24"/>
                  <a:gd name="T7" fmla="*/ 2 h 2"/>
                  <a:gd name="T8" fmla="*/ 24 w 2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">
                    <a:moveTo>
                      <a:pt x="0" y="2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10" y="2"/>
                    </a:lnTo>
                    <a:lnTo>
                      <a:pt x="2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920">
                <a:extLst>
                  <a:ext uri="{FF2B5EF4-FFF2-40B4-BE49-F238E27FC236}">
                    <a16:creationId xmlns:a16="http://schemas.microsoft.com/office/drawing/2014/main" id="{38CD3DB1-5A28-430B-A85E-CDCCFFB77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028"/>
                <a:ext cx="6" cy="6"/>
              </a:xfrm>
              <a:custGeom>
                <a:avLst/>
                <a:gdLst>
                  <a:gd name="T0" fmla="*/ 0 w 6"/>
                  <a:gd name="T1" fmla="*/ 6 h 6"/>
                  <a:gd name="T2" fmla="*/ 0 w 6"/>
                  <a:gd name="T3" fmla="*/ 6 h 6"/>
                  <a:gd name="T4" fmla="*/ 4 w 6"/>
                  <a:gd name="T5" fmla="*/ 4 h 6"/>
                  <a:gd name="T6" fmla="*/ 6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lnTo>
                      <a:pt x="0" y="6"/>
                    </a:lnTo>
                    <a:lnTo>
                      <a:pt x="4" y="4"/>
                    </a:lnTo>
                    <a:lnTo>
                      <a:pt x="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Freeform 921">
                <a:extLst>
                  <a:ext uri="{FF2B5EF4-FFF2-40B4-BE49-F238E27FC236}">
                    <a16:creationId xmlns:a16="http://schemas.microsoft.com/office/drawing/2014/main" id="{49064C13-E3D8-4169-A907-FC9418768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3158"/>
                <a:ext cx="26" cy="22"/>
              </a:xfrm>
              <a:custGeom>
                <a:avLst/>
                <a:gdLst>
                  <a:gd name="T0" fmla="*/ 0 w 26"/>
                  <a:gd name="T1" fmla="*/ 22 h 22"/>
                  <a:gd name="T2" fmla="*/ 0 w 26"/>
                  <a:gd name="T3" fmla="*/ 22 h 22"/>
                  <a:gd name="T4" fmla="*/ 6 w 26"/>
                  <a:gd name="T5" fmla="*/ 20 h 22"/>
                  <a:gd name="T6" fmla="*/ 14 w 26"/>
                  <a:gd name="T7" fmla="*/ 14 h 22"/>
                  <a:gd name="T8" fmla="*/ 22 w 26"/>
                  <a:gd name="T9" fmla="*/ 8 h 22"/>
                  <a:gd name="T10" fmla="*/ 26 w 26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2">
                    <a:moveTo>
                      <a:pt x="0" y="22"/>
                    </a:moveTo>
                    <a:lnTo>
                      <a:pt x="0" y="22"/>
                    </a:lnTo>
                    <a:lnTo>
                      <a:pt x="6" y="20"/>
                    </a:lnTo>
                    <a:lnTo>
                      <a:pt x="14" y="14"/>
                    </a:lnTo>
                    <a:lnTo>
                      <a:pt x="22" y="8"/>
                    </a:lnTo>
                    <a:lnTo>
                      <a:pt x="2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6" name="Freeform 922">
                <a:extLst>
                  <a:ext uri="{FF2B5EF4-FFF2-40B4-BE49-F238E27FC236}">
                    <a16:creationId xmlns:a16="http://schemas.microsoft.com/office/drawing/2014/main" id="{80FDEBEC-F5AE-4665-9528-61D8F8A69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3222"/>
                <a:ext cx="14" cy="20"/>
              </a:xfrm>
              <a:custGeom>
                <a:avLst/>
                <a:gdLst>
                  <a:gd name="T0" fmla="*/ 14 w 14"/>
                  <a:gd name="T1" fmla="*/ 0 h 20"/>
                  <a:gd name="T2" fmla="*/ 14 w 14"/>
                  <a:gd name="T3" fmla="*/ 0 h 20"/>
                  <a:gd name="T4" fmla="*/ 6 w 14"/>
                  <a:gd name="T5" fmla="*/ 10 h 20"/>
                  <a:gd name="T6" fmla="*/ 0 w 14"/>
                  <a:gd name="T7" fmla="*/ 2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4" y="0"/>
                    </a:moveTo>
                    <a:lnTo>
                      <a:pt x="14" y="0"/>
                    </a:lnTo>
                    <a:lnTo>
                      <a:pt x="6" y="10"/>
                    </a:lnTo>
                    <a:lnTo>
                      <a:pt x="0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7" name="Freeform 923">
                <a:extLst>
                  <a:ext uri="{FF2B5EF4-FFF2-40B4-BE49-F238E27FC236}">
                    <a16:creationId xmlns:a16="http://schemas.microsoft.com/office/drawing/2014/main" id="{40F754DB-7854-40DE-95EC-009FFBFCB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3334"/>
                <a:ext cx="4" cy="12"/>
              </a:xfrm>
              <a:custGeom>
                <a:avLst/>
                <a:gdLst>
                  <a:gd name="T0" fmla="*/ 2 w 4"/>
                  <a:gd name="T1" fmla="*/ 0 h 12"/>
                  <a:gd name="T2" fmla="*/ 2 w 4"/>
                  <a:gd name="T3" fmla="*/ 0 h 12"/>
                  <a:gd name="T4" fmla="*/ 4 w 4"/>
                  <a:gd name="T5" fmla="*/ 2 h 12"/>
                  <a:gd name="T6" fmla="*/ 4 w 4"/>
                  <a:gd name="T7" fmla="*/ 6 h 12"/>
                  <a:gd name="T8" fmla="*/ 0 w 4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2">
                    <a:moveTo>
                      <a:pt x="2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4" y="6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8" name="Freeform 924">
                <a:extLst>
                  <a:ext uri="{FF2B5EF4-FFF2-40B4-BE49-F238E27FC236}">
                    <a16:creationId xmlns:a16="http://schemas.microsoft.com/office/drawing/2014/main" id="{FF21A727-86F8-4855-BDC7-635FA816E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3384"/>
                <a:ext cx="4" cy="10"/>
              </a:xfrm>
              <a:custGeom>
                <a:avLst/>
                <a:gdLst>
                  <a:gd name="T0" fmla="*/ 4 w 4"/>
                  <a:gd name="T1" fmla="*/ 0 h 10"/>
                  <a:gd name="T2" fmla="*/ 4 w 4"/>
                  <a:gd name="T3" fmla="*/ 0 h 10"/>
                  <a:gd name="T4" fmla="*/ 0 w 4"/>
                  <a:gd name="T5" fmla="*/ 6 h 10"/>
                  <a:gd name="T6" fmla="*/ 0 w 4"/>
                  <a:gd name="T7" fmla="*/ 8 h 10"/>
                  <a:gd name="T8" fmla="*/ 0 w 4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lnTo>
                      <a:pt x="4" y="0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9" name="Freeform 925">
                <a:extLst>
                  <a:ext uri="{FF2B5EF4-FFF2-40B4-BE49-F238E27FC236}">
                    <a16:creationId xmlns:a16="http://schemas.microsoft.com/office/drawing/2014/main" id="{73F8063C-0129-4979-9751-8595A2305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3392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4 w 6"/>
                  <a:gd name="T5" fmla="*/ 2 h 6"/>
                  <a:gd name="T6" fmla="*/ 6 w 6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6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0" name="Freeform 926">
                <a:extLst>
                  <a:ext uri="{FF2B5EF4-FFF2-40B4-BE49-F238E27FC236}">
                    <a16:creationId xmlns:a16="http://schemas.microsoft.com/office/drawing/2014/main" id="{79384AC3-04E8-4FEB-91CD-80046EE24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3406"/>
                <a:ext cx="6" cy="32"/>
              </a:xfrm>
              <a:custGeom>
                <a:avLst/>
                <a:gdLst>
                  <a:gd name="T0" fmla="*/ 6 w 6"/>
                  <a:gd name="T1" fmla="*/ 0 h 32"/>
                  <a:gd name="T2" fmla="*/ 6 w 6"/>
                  <a:gd name="T3" fmla="*/ 0 h 32"/>
                  <a:gd name="T4" fmla="*/ 2 w 6"/>
                  <a:gd name="T5" fmla="*/ 14 h 32"/>
                  <a:gd name="T6" fmla="*/ 0 w 6"/>
                  <a:gd name="T7" fmla="*/ 24 h 32"/>
                  <a:gd name="T8" fmla="*/ 0 w 6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6" y="0"/>
                    </a:moveTo>
                    <a:lnTo>
                      <a:pt x="6" y="0"/>
                    </a:lnTo>
                    <a:lnTo>
                      <a:pt x="2" y="14"/>
                    </a:lnTo>
                    <a:lnTo>
                      <a:pt x="0" y="24"/>
                    </a:lnTo>
                    <a:lnTo>
                      <a:pt x="0" y="3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1" name="Freeform 927">
                <a:extLst>
                  <a:ext uri="{FF2B5EF4-FFF2-40B4-BE49-F238E27FC236}">
                    <a16:creationId xmlns:a16="http://schemas.microsoft.com/office/drawing/2014/main" id="{BE76C148-14BC-4148-8205-BCA75D92C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3438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0 w 6"/>
                  <a:gd name="T3" fmla="*/ 0 h 10"/>
                  <a:gd name="T4" fmla="*/ 4 w 6"/>
                  <a:gd name="T5" fmla="*/ 0 h 10"/>
                  <a:gd name="T6" fmla="*/ 4 w 6"/>
                  <a:gd name="T7" fmla="*/ 2 h 10"/>
                  <a:gd name="T8" fmla="*/ 6 w 6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2" name="Freeform 928">
                <a:extLst>
                  <a:ext uri="{FF2B5EF4-FFF2-40B4-BE49-F238E27FC236}">
                    <a16:creationId xmlns:a16="http://schemas.microsoft.com/office/drawing/2014/main" id="{66823D35-6113-43D0-B8CB-B80764D90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3452"/>
                <a:ext cx="4" cy="16"/>
              </a:xfrm>
              <a:custGeom>
                <a:avLst/>
                <a:gdLst>
                  <a:gd name="T0" fmla="*/ 0 w 4"/>
                  <a:gd name="T1" fmla="*/ 0 h 16"/>
                  <a:gd name="T2" fmla="*/ 0 w 4"/>
                  <a:gd name="T3" fmla="*/ 0 h 16"/>
                  <a:gd name="T4" fmla="*/ 2 w 4"/>
                  <a:gd name="T5" fmla="*/ 8 h 16"/>
                  <a:gd name="T6" fmla="*/ 4 w 4"/>
                  <a:gd name="T7" fmla="*/ 1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6">
                    <a:moveTo>
                      <a:pt x="0" y="0"/>
                    </a:moveTo>
                    <a:lnTo>
                      <a:pt x="0" y="0"/>
                    </a:lnTo>
                    <a:lnTo>
                      <a:pt x="2" y="8"/>
                    </a:lnTo>
                    <a:lnTo>
                      <a:pt x="4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3" name="Freeform 929">
                <a:extLst>
                  <a:ext uri="{FF2B5EF4-FFF2-40B4-BE49-F238E27FC236}">
                    <a16:creationId xmlns:a16="http://schemas.microsoft.com/office/drawing/2014/main" id="{D6FE4490-B52B-45F8-B39B-DACFE8237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3504"/>
                <a:ext cx="8" cy="6"/>
              </a:xfrm>
              <a:custGeom>
                <a:avLst/>
                <a:gdLst>
                  <a:gd name="T0" fmla="*/ 0 w 8"/>
                  <a:gd name="T1" fmla="*/ 6 h 6"/>
                  <a:gd name="T2" fmla="*/ 0 w 8"/>
                  <a:gd name="T3" fmla="*/ 6 h 6"/>
                  <a:gd name="T4" fmla="*/ 4 w 8"/>
                  <a:gd name="T5" fmla="*/ 0 h 6"/>
                  <a:gd name="T6" fmla="*/ 8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lnTo>
                      <a:pt x="0" y="6"/>
                    </a:lnTo>
                    <a:lnTo>
                      <a:pt x="4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4" name="Freeform 930">
                <a:extLst>
                  <a:ext uri="{FF2B5EF4-FFF2-40B4-BE49-F238E27FC236}">
                    <a16:creationId xmlns:a16="http://schemas.microsoft.com/office/drawing/2014/main" id="{F334CAA8-F197-43AE-93CB-6D2E6644C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3516"/>
                <a:ext cx="18" cy="14"/>
              </a:xfrm>
              <a:custGeom>
                <a:avLst/>
                <a:gdLst>
                  <a:gd name="T0" fmla="*/ 0 w 18"/>
                  <a:gd name="T1" fmla="*/ 0 h 14"/>
                  <a:gd name="T2" fmla="*/ 0 w 18"/>
                  <a:gd name="T3" fmla="*/ 0 h 14"/>
                  <a:gd name="T4" fmla="*/ 8 w 18"/>
                  <a:gd name="T5" fmla="*/ 8 h 14"/>
                  <a:gd name="T6" fmla="*/ 12 w 18"/>
                  <a:gd name="T7" fmla="*/ 12 h 14"/>
                  <a:gd name="T8" fmla="*/ 18 w 18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lnTo>
                      <a:pt x="0" y="0"/>
                    </a:lnTo>
                    <a:lnTo>
                      <a:pt x="8" y="8"/>
                    </a:lnTo>
                    <a:lnTo>
                      <a:pt x="12" y="12"/>
                    </a:lnTo>
                    <a:lnTo>
                      <a:pt x="18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5" name="Freeform 931">
                <a:extLst>
                  <a:ext uri="{FF2B5EF4-FFF2-40B4-BE49-F238E27FC236}">
                    <a16:creationId xmlns:a16="http://schemas.microsoft.com/office/drawing/2014/main" id="{54923523-F12C-4382-BEDB-15ED6A62A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514"/>
                <a:ext cx="4" cy="10"/>
              </a:xfrm>
              <a:custGeom>
                <a:avLst/>
                <a:gdLst>
                  <a:gd name="T0" fmla="*/ 4 w 4"/>
                  <a:gd name="T1" fmla="*/ 0 h 10"/>
                  <a:gd name="T2" fmla="*/ 4 w 4"/>
                  <a:gd name="T3" fmla="*/ 0 h 10"/>
                  <a:gd name="T4" fmla="*/ 0 w 4"/>
                  <a:gd name="T5" fmla="*/ 8 h 10"/>
                  <a:gd name="T6" fmla="*/ 0 w 4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lnTo>
                      <a:pt x="4" y="0"/>
                    </a:lnTo>
                    <a:lnTo>
                      <a:pt x="0" y="8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6" name="Freeform 932">
                <a:extLst>
                  <a:ext uri="{FF2B5EF4-FFF2-40B4-BE49-F238E27FC236}">
                    <a16:creationId xmlns:a16="http://schemas.microsoft.com/office/drawing/2014/main" id="{D75C2262-AA3A-4E1E-9DE2-A937E1D7D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3534"/>
                <a:ext cx="2" cy="12"/>
              </a:xfrm>
              <a:custGeom>
                <a:avLst/>
                <a:gdLst>
                  <a:gd name="T0" fmla="*/ 2 w 2"/>
                  <a:gd name="T1" fmla="*/ 0 h 12"/>
                  <a:gd name="T2" fmla="*/ 2 w 2"/>
                  <a:gd name="T3" fmla="*/ 0 h 12"/>
                  <a:gd name="T4" fmla="*/ 2 w 2"/>
                  <a:gd name="T5" fmla="*/ 4 h 12"/>
                  <a:gd name="T6" fmla="*/ 2 w 2"/>
                  <a:gd name="T7" fmla="*/ 8 h 12"/>
                  <a:gd name="T8" fmla="*/ 0 w 2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7" name="Freeform 933">
                <a:extLst>
                  <a:ext uri="{FF2B5EF4-FFF2-40B4-BE49-F238E27FC236}">
                    <a16:creationId xmlns:a16="http://schemas.microsoft.com/office/drawing/2014/main" id="{E6D84D4D-82C6-4963-B3CC-4CA5204DD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3550"/>
                <a:ext cx="16" cy="8"/>
              </a:xfrm>
              <a:custGeom>
                <a:avLst/>
                <a:gdLst>
                  <a:gd name="T0" fmla="*/ 0 w 16"/>
                  <a:gd name="T1" fmla="*/ 8 h 8"/>
                  <a:gd name="T2" fmla="*/ 0 w 16"/>
                  <a:gd name="T3" fmla="*/ 8 h 8"/>
                  <a:gd name="T4" fmla="*/ 16 w 1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lnTo>
                      <a:pt x="0" y="8"/>
                    </a:lnTo>
                    <a:lnTo>
                      <a:pt x="1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8" name="Freeform 934">
                <a:extLst>
                  <a:ext uri="{FF2B5EF4-FFF2-40B4-BE49-F238E27FC236}">
                    <a16:creationId xmlns:a16="http://schemas.microsoft.com/office/drawing/2014/main" id="{89E23E1C-AF19-4BD7-99CD-A7F092B3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3542"/>
                <a:ext cx="1" cy="18"/>
              </a:xfrm>
              <a:custGeom>
                <a:avLst/>
                <a:gdLst>
                  <a:gd name="T0" fmla="*/ 0 w 1"/>
                  <a:gd name="T1" fmla="*/ 0 h 18"/>
                  <a:gd name="T2" fmla="*/ 0 w 1"/>
                  <a:gd name="T3" fmla="*/ 0 h 18"/>
                  <a:gd name="T4" fmla="*/ 0 w 1"/>
                  <a:gd name="T5" fmla="*/ 10 h 18"/>
                  <a:gd name="T6" fmla="*/ 0 w 1"/>
                  <a:gd name="T7" fmla="*/ 1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8">
                    <a:moveTo>
                      <a:pt x="0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9" name="Freeform 935">
                <a:extLst>
                  <a:ext uri="{FF2B5EF4-FFF2-40B4-BE49-F238E27FC236}">
                    <a16:creationId xmlns:a16="http://schemas.microsoft.com/office/drawing/2014/main" id="{161C59B2-5D66-4AE6-ACF8-1652B6186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556"/>
                <a:ext cx="12" cy="10"/>
              </a:xfrm>
              <a:custGeom>
                <a:avLst/>
                <a:gdLst>
                  <a:gd name="T0" fmla="*/ 0 w 12"/>
                  <a:gd name="T1" fmla="*/ 0 h 10"/>
                  <a:gd name="T2" fmla="*/ 0 w 12"/>
                  <a:gd name="T3" fmla="*/ 0 h 10"/>
                  <a:gd name="T4" fmla="*/ 6 w 12"/>
                  <a:gd name="T5" fmla="*/ 8 h 10"/>
                  <a:gd name="T6" fmla="*/ 8 w 12"/>
                  <a:gd name="T7" fmla="*/ 10 h 10"/>
                  <a:gd name="T8" fmla="*/ 12 w 12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lnTo>
                      <a:pt x="0" y="0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12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0" name="Freeform 936">
                <a:extLst>
                  <a:ext uri="{FF2B5EF4-FFF2-40B4-BE49-F238E27FC236}">
                    <a16:creationId xmlns:a16="http://schemas.microsoft.com/office/drawing/2014/main" id="{FB687240-6D0E-4CA1-8579-CF3C62ED2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3498"/>
                <a:ext cx="2" cy="18"/>
              </a:xfrm>
              <a:custGeom>
                <a:avLst/>
                <a:gdLst>
                  <a:gd name="T0" fmla="*/ 0 w 2"/>
                  <a:gd name="T1" fmla="*/ 0 h 18"/>
                  <a:gd name="T2" fmla="*/ 0 w 2"/>
                  <a:gd name="T3" fmla="*/ 0 h 18"/>
                  <a:gd name="T4" fmla="*/ 0 w 2"/>
                  <a:gd name="T5" fmla="*/ 8 h 18"/>
                  <a:gd name="T6" fmla="*/ 0 w 2"/>
                  <a:gd name="T7" fmla="*/ 12 h 18"/>
                  <a:gd name="T8" fmla="*/ 2 w 2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1" name="Freeform 937">
                <a:extLst>
                  <a:ext uri="{FF2B5EF4-FFF2-40B4-BE49-F238E27FC236}">
                    <a16:creationId xmlns:a16="http://schemas.microsoft.com/office/drawing/2014/main" id="{EB0BE7DD-7CCD-4C18-A40F-27A80767A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3486"/>
                <a:ext cx="14" cy="10"/>
              </a:xfrm>
              <a:custGeom>
                <a:avLst/>
                <a:gdLst>
                  <a:gd name="T0" fmla="*/ 14 w 14"/>
                  <a:gd name="T1" fmla="*/ 0 h 10"/>
                  <a:gd name="T2" fmla="*/ 14 w 14"/>
                  <a:gd name="T3" fmla="*/ 0 h 10"/>
                  <a:gd name="T4" fmla="*/ 4 w 14"/>
                  <a:gd name="T5" fmla="*/ 6 h 10"/>
                  <a:gd name="T6" fmla="*/ 0 w 14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14" y="0"/>
                    </a:moveTo>
                    <a:lnTo>
                      <a:pt x="14" y="0"/>
                    </a:lnTo>
                    <a:lnTo>
                      <a:pt x="4" y="6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2" name="Freeform 938">
                <a:extLst>
                  <a:ext uri="{FF2B5EF4-FFF2-40B4-BE49-F238E27FC236}">
                    <a16:creationId xmlns:a16="http://schemas.microsoft.com/office/drawing/2014/main" id="{068E769E-C97B-4FA8-8E9E-B4F042EFC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3472"/>
                <a:ext cx="4" cy="16"/>
              </a:xfrm>
              <a:custGeom>
                <a:avLst/>
                <a:gdLst>
                  <a:gd name="T0" fmla="*/ 0 w 4"/>
                  <a:gd name="T1" fmla="*/ 0 h 16"/>
                  <a:gd name="T2" fmla="*/ 0 w 4"/>
                  <a:gd name="T3" fmla="*/ 0 h 16"/>
                  <a:gd name="T4" fmla="*/ 4 w 4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6">
                    <a:moveTo>
                      <a:pt x="0" y="0"/>
                    </a:moveTo>
                    <a:lnTo>
                      <a:pt x="0" y="0"/>
                    </a:lnTo>
                    <a:lnTo>
                      <a:pt x="4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3" name="Freeform 939">
                <a:extLst>
                  <a:ext uri="{FF2B5EF4-FFF2-40B4-BE49-F238E27FC236}">
                    <a16:creationId xmlns:a16="http://schemas.microsoft.com/office/drawing/2014/main" id="{51DA0628-B61B-4F3B-8A9E-85EE26C68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3416"/>
                <a:ext cx="14" cy="24"/>
              </a:xfrm>
              <a:custGeom>
                <a:avLst/>
                <a:gdLst>
                  <a:gd name="T0" fmla="*/ 14 w 14"/>
                  <a:gd name="T1" fmla="*/ 0 h 24"/>
                  <a:gd name="T2" fmla="*/ 14 w 14"/>
                  <a:gd name="T3" fmla="*/ 0 h 24"/>
                  <a:gd name="T4" fmla="*/ 14 w 14"/>
                  <a:gd name="T5" fmla="*/ 0 h 24"/>
                  <a:gd name="T6" fmla="*/ 14 w 14"/>
                  <a:gd name="T7" fmla="*/ 4 h 24"/>
                  <a:gd name="T8" fmla="*/ 10 w 14"/>
                  <a:gd name="T9" fmla="*/ 10 h 24"/>
                  <a:gd name="T10" fmla="*/ 0 w 14"/>
                  <a:gd name="T11" fmla="*/ 2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4">
                    <a:moveTo>
                      <a:pt x="14" y="0"/>
                    </a:moveTo>
                    <a:lnTo>
                      <a:pt x="14" y="0"/>
                    </a:lnTo>
                    <a:lnTo>
                      <a:pt x="14" y="4"/>
                    </a:lnTo>
                    <a:lnTo>
                      <a:pt x="10" y="10"/>
                    </a:lnTo>
                    <a:lnTo>
                      <a:pt x="0" y="2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4" name="Freeform 940">
                <a:extLst>
                  <a:ext uri="{FF2B5EF4-FFF2-40B4-BE49-F238E27FC236}">
                    <a16:creationId xmlns:a16="http://schemas.microsoft.com/office/drawing/2014/main" id="{A1E11DEA-8F79-4DA9-AB93-CDF1B3872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3438"/>
                <a:ext cx="10" cy="6"/>
              </a:xfrm>
              <a:custGeom>
                <a:avLst/>
                <a:gdLst>
                  <a:gd name="T0" fmla="*/ 0 w 10"/>
                  <a:gd name="T1" fmla="*/ 6 h 6"/>
                  <a:gd name="T2" fmla="*/ 0 w 10"/>
                  <a:gd name="T3" fmla="*/ 6 h 6"/>
                  <a:gd name="T4" fmla="*/ 6 w 10"/>
                  <a:gd name="T5" fmla="*/ 2 h 6"/>
                  <a:gd name="T6" fmla="*/ 10 w 10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lnTo>
                      <a:pt x="0" y="6"/>
                    </a:lnTo>
                    <a:lnTo>
                      <a:pt x="6" y="2"/>
                    </a:lnTo>
                    <a:lnTo>
                      <a:pt x="1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5" name="Freeform 941">
                <a:extLst>
                  <a:ext uri="{FF2B5EF4-FFF2-40B4-BE49-F238E27FC236}">
                    <a16:creationId xmlns:a16="http://schemas.microsoft.com/office/drawing/2014/main" id="{7601ADC5-AFDE-4F43-89C9-9C042EFB1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3408"/>
                <a:ext cx="4" cy="18"/>
              </a:xfrm>
              <a:custGeom>
                <a:avLst/>
                <a:gdLst>
                  <a:gd name="T0" fmla="*/ 2 w 4"/>
                  <a:gd name="T1" fmla="*/ 0 h 18"/>
                  <a:gd name="T2" fmla="*/ 2 w 4"/>
                  <a:gd name="T3" fmla="*/ 0 h 18"/>
                  <a:gd name="T4" fmla="*/ 0 w 4"/>
                  <a:gd name="T5" fmla="*/ 12 h 18"/>
                  <a:gd name="T6" fmla="*/ 2 w 4"/>
                  <a:gd name="T7" fmla="*/ 16 h 18"/>
                  <a:gd name="T8" fmla="*/ 2 w 4"/>
                  <a:gd name="T9" fmla="*/ 18 h 18"/>
                  <a:gd name="T10" fmla="*/ 4 w 4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8">
                    <a:moveTo>
                      <a:pt x="2" y="0"/>
                    </a:moveTo>
                    <a:lnTo>
                      <a:pt x="2" y="0"/>
                    </a:lnTo>
                    <a:lnTo>
                      <a:pt x="0" y="12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4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6" name="Freeform 942">
                <a:extLst>
                  <a:ext uri="{FF2B5EF4-FFF2-40B4-BE49-F238E27FC236}">
                    <a16:creationId xmlns:a16="http://schemas.microsoft.com/office/drawing/2014/main" id="{CD9F86C3-2D6B-4EB7-ABAE-288724FC7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3352"/>
                <a:ext cx="18" cy="8"/>
              </a:xfrm>
              <a:custGeom>
                <a:avLst/>
                <a:gdLst>
                  <a:gd name="T0" fmla="*/ 0 w 18"/>
                  <a:gd name="T1" fmla="*/ 2 h 8"/>
                  <a:gd name="T2" fmla="*/ 0 w 18"/>
                  <a:gd name="T3" fmla="*/ 2 h 8"/>
                  <a:gd name="T4" fmla="*/ 4 w 18"/>
                  <a:gd name="T5" fmla="*/ 0 h 8"/>
                  <a:gd name="T6" fmla="*/ 10 w 18"/>
                  <a:gd name="T7" fmla="*/ 2 h 8"/>
                  <a:gd name="T8" fmla="*/ 16 w 18"/>
                  <a:gd name="T9" fmla="*/ 4 h 8"/>
                  <a:gd name="T10" fmla="*/ 18 w 18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8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10" y="2"/>
                    </a:lnTo>
                    <a:lnTo>
                      <a:pt x="16" y="4"/>
                    </a:lnTo>
                    <a:lnTo>
                      <a:pt x="18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7" name="Freeform 943">
                <a:extLst>
                  <a:ext uri="{FF2B5EF4-FFF2-40B4-BE49-F238E27FC236}">
                    <a16:creationId xmlns:a16="http://schemas.microsoft.com/office/drawing/2014/main" id="{DB094947-0EB2-4806-B392-2D3DFEBB7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3244"/>
                <a:ext cx="10" cy="26"/>
              </a:xfrm>
              <a:custGeom>
                <a:avLst/>
                <a:gdLst>
                  <a:gd name="T0" fmla="*/ 0 w 10"/>
                  <a:gd name="T1" fmla="*/ 0 h 26"/>
                  <a:gd name="T2" fmla="*/ 0 w 10"/>
                  <a:gd name="T3" fmla="*/ 0 h 26"/>
                  <a:gd name="T4" fmla="*/ 4 w 10"/>
                  <a:gd name="T5" fmla="*/ 4 h 26"/>
                  <a:gd name="T6" fmla="*/ 8 w 10"/>
                  <a:gd name="T7" fmla="*/ 8 h 26"/>
                  <a:gd name="T8" fmla="*/ 10 w 10"/>
                  <a:gd name="T9" fmla="*/ 16 h 26"/>
                  <a:gd name="T10" fmla="*/ 10 w 10"/>
                  <a:gd name="T11" fmla="*/ 2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8" y="8"/>
                    </a:lnTo>
                    <a:lnTo>
                      <a:pt x="10" y="16"/>
                    </a:lnTo>
                    <a:lnTo>
                      <a:pt x="10" y="2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8" name="Freeform 944">
                <a:extLst>
                  <a:ext uri="{FF2B5EF4-FFF2-40B4-BE49-F238E27FC236}">
                    <a16:creationId xmlns:a16="http://schemas.microsoft.com/office/drawing/2014/main" id="{7B736597-D75B-4177-BE67-6FC1A6474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320"/>
                <a:ext cx="18" cy="8"/>
              </a:xfrm>
              <a:custGeom>
                <a:avLst/>
                <a:gdLst>
                  <a:gd name="T0" fmla="*/ 0 w 18"/>
                  <a:gd name="T1" fmla="*/ 0 h 8"/>
                  <a:gd name="T2" fmla="*/ 0 w 18"/>
                  <a:gd name="T3" fmla="*/ 0 h 8"/>
                  <a:gd name="T4" fmla="*/ 4 w 18"/>
                  <a:gd name="T5" fmla="*/ 4 h 8"/>
                  <a:gd name="T6" fmla="*/ 8 w 18"/>
                  <a:gd name="T7" fmla="*/ 6 h 8"/>
                  <a:gd name="T8" fmla="*/ 12 w 18"/>
                  <a:gd name="T9" fmla="*/ 8 h 8"/>
                  <a:gd name="T10" fmla="*/ 18 w 18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8" y="6"/>
                    </a:lnTo>
                    <a:lnTo>
                      <a:pt x="12" y="8"/>
                    </a:lnTo>
                    <a:lnTo>
                      <a:pt x="18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9" name="Freeform 945">
                <a:extLst>
                  <a:ext uri="{FF2B5EF4-FFF2-40B4-BE49-F238E27FC236}">
                    <a16:creationId xmlns:a16="http://schemas.microsoft.com/office/drawing/2014/main" id="{018EE65C-8C36-4A51-8699-56ADC7628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3270"/>
                <a:ext cx="4" cy="14"/>
              </a:xfrm>
              <a:custGeom>
                <a:avLst/>
                <a:gdLst>
                  <a:gd name="T0" fmla="*/ 4 w 4"/>
                  <a:gd name="T1" fmla="*/ 0 h 14"/>
                  <a:gd name="T2" fmla="*/ 4 w 4"/>
                  <a:gd name="T3" fmla="*/ 0 h 14"/>
                  <a:gd name="T4" fmla="*/ 0 w 4"/>
                  <a:gd name="T5" fmla="*/ 8 h 14"/>
                  <a:gd name="T6" fmla="*/ 2 w 4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8"/>
                    </a:lnTo>
                    <a:lnTo>
                      <a:pt x="2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0" name="Freeform 946">
                <a:extLst>
                  <a:ext uri="{FF2B5EF4-FFF2-40B4-BE49-F238E27FC236}">
                    <a16:creationId xmlns:a16="http://schemas.microsoft.com/office/drawing/2014/main" id="{7F8882E3-4DAF-4F56-ADAE-73BF902A8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3218"/>
                <a:ext cx="12" cy="10"/>
              </a:xfrm>
              <a:custGeom>
                <a:avLst/>
                <a:gdLst>
                  <a:gd name="T0" fmla="*/ 12 w 12"/>
                  <a:gd name="T1" fmla="*/ 0 h 10"/>
                  <a:gd name="T2" fmla="*/ 12 w 12"/>
                  <a:gd name="T3" fmla="*/ 0 h 10"/>
                  <a:gd name="T4" fmla="*/ 6 w 12"/>
                  <a:gd name="T5" fmla="*/ 8 h 10"/>
                  <a:gd name="T6" fmla="*/ 4 w 12"/>
                  <a:gd name="T7" fmla="*/ 10 h 10"/>
                  <a:gd name="T8" fmla="*/ 0 w 12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lnTo>
                      <a:pt x="12" y="0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1" name="Freeform 947">
                <a:extLst>
                  <a:ext uri="{FF2B5EF4-FFF2-40B4-BE49-F238E27FC236}">
                    <a16:creationId xmlns:a16="http://schemas.microsoft.com/office/drawing/2014/main" id="{6D05820C-9A26-4A8A-9B2C-01738C488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3130"/>
                <a:ext cx="6" cy="18"/>
              </a:xfrm>
              <a:custGeom>
                <a:avLst/>
                <a:gdLst>
                  <a:gd name="T0" fmla="*/ 0 w 6"/>
                  <a:gd name="T1" fmla="*/ 0 h 18"/>
                  <a:gd name="T2" fmla="*/ 0 w 6"/>
                  <a:gd name="T3" fmla="*/ 0 h 18"/>
                  <a:gd name="T4" fmla="*/ 6 w 6"/>
                  <a:gd name="T5" fmla="*/ 10 h 18"/>
                  <a:gd name="T6" fmla="*/ 6 w 6"/>
                  <a:gd name="T7" fmla="*/ 1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lnTo>
                      <a:pt x="0" y="0"/>
                    </a:lnTo>
                    <a:lnTo>
                      <a:pt x="6" y="10"/>
                    </a:lnTo>
                    <a:lnTo>
                      <a:pt x="6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2" name="Freeform 948">
                <a:extLst>
                  <a:ext uri="{FF2B5EF4-FFF2-40B4-BE49-F238E27FC236}">
                    <a16:creationId xmlns:a16="http://schemas.microsoft.com/office/drawing/2014/main" id="{47BE07F4-91C9-4C78-92D4-A9ED90511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3186"/>
                <a:ext cx="8" cy="12"/>
              </a:xfrm>
              <a:custGeom>
                <a:avLst/>
                <a:gdLst>
                  <a:gd name="T0" fmla="*/ 0 w 8"/>
                  <a:gd name="T1" fmla="*/ 0 h 12"/>
                  <a:gd name="T2" fmla="*/ 0 w 8"/>
                  <a:gd name="T3" fmla="*/ 0 h 12"/>
                  <a:gd name="T4" fmla="*/ 0 w 8"/>
                  <a:gd name="T5" fmla="*/ 4 h 12"/>
                  <a:gd name="T6" fmla="*/ 2 w 8"/>
                  <a:gd name="T7" fmla="*/ 8 h 12"/>
                  <a:gd name="T8" fmla="*/ 8 w 8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8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3" name="Freeform 949">
                <a:extLst>
                  <a:ext uri="{FF2B5EF4-FFF2-40B4-BE49-F238E27FC236}">
                    <a16:creationId xmlns:a16="http://schemas.microsoft.com/office/drawing/2014/main" id="{1F902359-2035-4DAE-8CF5-92BB2F900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790"/>
                <a:ext cx="8" cy="32"/>
              </a:xfrm>
              <a:custGeom>
                <a:avLst/>
                <a:gdLst>
                  <a:gd name="T0" fmla="*/ 0 w 8"/>
                  <a:gd name="T1" fmla="*/ 32 h 32"/>
                  <a:gd name="T2" fmla="*/ 0 w 8"/>
                  <a:gd name="T3" fmla="*/ 32 h 32"/>
                  <a:gd name="T4" fmla="*/ 0 w 8"/>
                  <a:gd name="T5" fmla="*/ 20 h 32"/>
                  <a:gd name="T6" fmla="*/ 2 w 8"/>
                  <a:gd name="T7" fmla="*/ 12 h 32"/>
                  <a:gd name="T8" fmla="*/ 4 w 8"/>
                  <a:gd name="T9" fmla="*/ 6 h 32"/>
                  <a:gd name="T10" fmla="*/ 8 w 8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2">
                    <a:moveTo>
                      <a:pt x="0" y="32"/>
                    </a:moveTo>
                    <a:lnTo>
                      <a:pt x="0" y="32"/>
                    </a:lnTo>
                    <a:lnTo>
                      <a:pt x="0" y="20"/>
                    </a:lnTo>
                    <a:lnTo>
                      <a:pt x="2" y="12"/>
                    </a:lnTo>
                    <a:lnTo>
                      <a:pt x="4" y="6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4" name="Freeform 950">
                <a:extLst>
                  <a:ext uri="{FF2B5EF4-FFF2-40B4-BE49-F238E27FC236}">
                    <a16:creationId xmlns:a16="http://schemas.microsoft.com/office/drawing/2014/main" id="{826A9C4F-797D-4E7B-9091-E6F28F350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950"/>
                <a:ext cx="12" cy="22"/>
              </a:xfrm>
              <a:custGeom>
                <a:avLst/>
                <a:gdLst>
                  <a:gd name="T0" fmla="*/ 0 w 12"/>
                  <a:gd name="T1" fmla="*/ 0 h 22"/>
                  <a:gd name="T2" fmla="*/ 0 w 12"/>
                  <a:gd name="T3" fmla="*/ 0 h 22"/>
                  <a:gd name="T4" fmla="*/ 2 w 12"/>
                  <a:gd name="T5" fmla="*/ 6 h 22"/>
                  <a:gd name="T6" fmla="*/ 4 w 12"/>
                  <a:gd name="T7" fmla="*/ 12 h 22"/>
                  <a:gd name="T8" fmla="*/ 12 w 12"/>
                  <a:gd name="T9" fmla="*/ 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2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12"/>
                    </a:lnTo>
                    <a:lnTo>
                      <a:pt x="12" y="2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5" name="Freeform 951">
                <a:extLst>
                  <a:ext uri="{FF2B5EF4-FFF2-40B4-BE49-F238E27FC236}">
                    <a16:creationId xmlns:a16="http://schemas.microsoft.com/office/drawing/2014/main" id="{8E7841CA-BAE1-4520-88AD-431C8FCF4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686"/>
                <a:ext cx="22" cy="46"/>
              </a:xfrm>
              <a:custGeom>
                <a:avLst/>
                <a:gdLst>
                  <a:gd name="T0" fmla="*/ 12 w 22"/>
                  <a:gd name="T1" fmla="*/ 0 h 46"/>
                  <a:gd name="T2" fmla="*/ 12 w 22"/>
                  <a:gd name="T3" fmla="*/ 0 h 46"/>
                  <a:gd name="T4" fmla="*/ 8 w 22"/>
                  <a:gd name="T5" fmla="*/ 6 h 46"/>
                  <a:gd name="T6" fmla="*/ 4 w 22"/>
                  <a:gd name="T7" fmla="*/ 10 h 46"/>
                  <a:gd name="T8" fmla="*/ 2 w 22"/>
                  <a:gd name="T9" fmla="*/ 16 h 46"/>
                  <a:gd name="T10" fmla="*/ 0 w 22"/>
                  <a:gd name="T11" fmla="*/ 24 h 46"/>
                  <a:gd name="T12" fmla="*/ 0 w 22"/>
                  <a:gd name="T13" fmla="*/ 24 h 46"/>
                  <a:gd name="T14" fmla="*/ 2 w 22"/>
                  <a:gd name="T15" fmla="*/ 38 h 46"/>
                  <a:gd name="T16" fmla="*/ 6 w 22"/>
                  <a:gd name="T17" fmla="*/ 44 h 46"/>
                  <a:gd name="T18" fmla="*/ 8 w 22"/>
                  <a:gd name="T19" fmla="*/ 46 h 46"/>
                  <a:gd name="T20" fmla="*/ 12 w 22"/>
                  <a:gd name="T21" fmla="*/ 46 h 46"/>
                  <a:gd name="T22" fmla="*/ 12 w 22"/>
                  <a:gd name="T23" fmla="*/ 46 h 46"/>
                  <a:gd name="T24" fmla="*/ 14 w 22"/>
                  <a:gd name="T25" fmla="*/ 44 h 46"/>
                  <a:gd name="T26" fmla="*/ 16 w 22"/>
                  <a:gd name="T27" fmla="*/ 40 h 46"/>
                  <a:gd name="T28" fmla="*/ 16 w 22"/>
                  <a:gd name="T29" fmla="*/ 34 h 46"/>
                  <a:gd name="T30" fmla="*/ 16 w 22"/>
                  <a:gd name="T31" fmla="*/ 34 h 46"/>
                  <a:gd name="T32" fmla="*/ 20 w 22"/>
                  <a:gd name="T33" fmla="*/ 24 h 46"/>
                  <a:gd name="T34" fmla="*/ 22 w 22"/>
                  <a:gd name="T35" fmla="*/ 16 h 46"/>
                  <a:gd name="T36" fmla="*/ 22 w 22"/>
                  <a:gd name="T37" fmla="*/ 16 h 46"/>
                  <a:gd name="T38" fmla="*/ 22 w 22"/>
                  <a:gd name="T39" fmla="*/ 10 h 46"/>
                  <a:gd name="T40" fmla="*/ 20 w 22"/>
                  <a:gd name="T41" fmla="*/ 4 h 46"/>
                  <a:gd name="T42" fmla="*/ 16 w 22"/>
                  <a:gd name="T43" fmla="*/ 0 h 46"/>
                  <a:gd name="T44" fmla="*/ 14 w 22"/>
                  <a:gd name="T45" fmla="*/ 0 h 46"/>
                  <a:gd name="T46" fmla="*/ 12 w 22"/>
                  <a:gd name="T47" fmla="*/ 0 h 46"/>
                  <a:gd name="T48" fmla="*/ 12 w 22"/>
                  <a:gd name="T49" fmla="*/ 0 h 4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46">
                    <a:moveTo>
                      <a:pt x="12" y="0"/>
                    </a:moveTo>
                    <a:lnTo>
                      <a:pt x="12" y="0"/>
                    </a:lnTo>
                    <a:lnTo>
                      <a:pt x="8" y="6"/>
                    </a:lnTo>
                    <a:lnTo>
                      <a:pt x="4" y="10"/>
                    </a:lnTo>
                    <a:lnTo>
                      <a:pt x="2" y="16"/>
                    </a:lnTo>
                    <a:lnTo>
                      <a:pt x="0" y="24"/>
                    </a:lnTo>
                    <a:lnTo>
                      <a:pt x="2" y="38"/>
                    </a:lnTo>
                    <a:lnTo>
                      <a:pt x="6" y="44"/>
                    </a:lnTo>
                    <a:lnTo>
                      <a:pt x="8" y="46"/>
                    </a:lnTo>
                    <a:lnTo>
                      <a:pt x="12" y="46"/>
                    </a:lnTo>
                    <a:lnTo>
                      <a:pt x="14" y="44"/>
                    </a:lnTo>
                    <a:lnTo>
                      <a:pt x="16" y="40"/>
                    </a:lnTo>
                    <a:lnTo>
                      <a:pt x="16" y="34"/>
                    </a:lnTo>
                    <a:lnTo>
                      <a:pt x="20" y="24"/>
                    </a:lnTo>
                    <a:lnTo>
                      <a:pt x="22" y="16"/>
                    </a:lnTo>
                    <a:lnTo>
                      <a:pt x="22" y="10"/>
                    </a:lnTo>
                    <a:lnTo>
                      <a:pt x="20" y="4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2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6" name="Freeform 952">
                <a:extLst>
                  <a:ext uri="{FF2B5EF4-FFF2-40B4-BE49-F238E27FC236}">
                    <a16:creationId xmlns:a16="http://schemas.microsoft.com/office/drawing/2014/main" id="{FBC4CB9B-38FD-4800-9768-F2DDADB78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624"/>
                <a:ext cx="44" cy="48"/>
              </a:xfrm>
              <a:custGeom>
                <a:avLst/>
                <a:gdLst>
                  <a:gd name="T0" fmla="*/ 10 w 44"/>
                  <a:gd name="T1" fmla="*/ 0 h 48"/>
                  <a:gd name="T2" fmla="*/ 10 w 44"/>
                  <a:gd name="T3" fmla="*/ 0 h 48"/>
                  <a:gd name="T4" fmla="*/ 8 w 44"/>
                  <a:gd name="T5" fmla="*/ 2 h 48"/>
                  <a:gd name="T6" fmla="*/ 8 w 44"/>
                  <a:gd name="T7" fmla="*/ 6 h 48"/>
                  <a:gd name="T8" fmla="*/ 8 w 44"/>
                  <a:gd name="T9" fmla="*/ 6 h 48"/>
                  <a:gd name="T10" fmla="*/ 8 w 44"/>
                  <a:gd name="T11" fmla="*/ 12 h 48"/>
                  <a:gd name="T12" fmla="*/ 6 w 44"/>
                  <a:gd name="T13" fmla="*/ 20 h 48"/>
                  <a:gd name="T14" fmla="*/ 0 w 44"/>
                  <a:gd name="T15" fmla="*/ 32 h 48"/>
                  <a:gd name="T16" fmla="*/ 0 w 44"/>
                  <a:gd name="T17" fmla="*/ 32 h 48"/>
                  <a:gd name="T18" fmla="*/ 0 w 44"/>
                  <a:gd name="T19" fmla="*/ 38 h 48"/>
                  <a:gd name="T20" fmla="*/ 2 w 44"/>
                  <a:gd name="T21" fmla="*/ 42 h 48"/>
                  <a:gd name="T22" fmla="*/ 6 w 44"/>
                  <a:gd name="T23" fmla="*/ 46 h 48"/>
                  <a:gd name="T24" fmla="*/ 12 w 44"/>
                  <a:gd name="T25" fmla="*/ 48 h 48"/>
                  <a:gd name="T26" fmla="*/ 12 w 44"/>
                  <a:gd name="T27" fmla="*/ 48 h 48"/>
                  <a:gd name="T28" fmla="*/ 18 w 44"/>
                  <a:gd name="T29" fmla="*/ 46 h 48"/>
                  <a:gd name="T30" fmla="*/ 22 w 44"/>
                  <a:gd name="T31" fmla="*/ 44 h 48"/>
                  <a:gd name="T32" fmla="*/ 28 w 44"/>
                  <a:gd name="T33" fmla="*/ 34 h 48"/>
                  <a:gd name="T34" fmla="*/ 28 w 44"/>
                  <a:gd name="T35" fmla="*/ 34 h 48"/>
                  <a:gd name="T36" fmla="*/ 36 w 44"/>
                  <a:gd name="T37" fmla="*/ 24 h 48"/>
                  <a:gd name="T38" fmla="*/ 36 w 44"/>
                  <a:gd name="T39" fmla="*/ 24 h 48"/>
                  <a:gd name="T40" fmla="*/ 40 w 44"/>
                  <a:gd name="T41" fmla="*/ 22 h 48"/>
                  <a:gd name="T42" fmla="*/ 44 w 44"/>
                  <a:gd name="T43" fmla="*/ 20 h 48"/>
                  <a:gd name="T44" fmla="*/ 44 w 44"/>
                  <a:gd name="T45" fmla="*/ 20 h 48"/>
                  <a:gd name="T46" fmla="*/ 44 w 44"/>
                  <a:gd name="T47" fmla="*/ 14 h 48"/>
                  <a:gd name="T48" fmla="*/ 42 w 44"/>
                  <a:gd name="T49" fmla="*/ 10 h 48"/>
                  <a:gd name="T50" fmla="*/ 40 w 44"/>
                  <a:gd name="T51" fmla="*/ 6 h 48"/>
                  <a:gd name="T52" fmla="*/ 34 w 44"/>
                  <a:gd name="T53" fmla="*/ 2 h 48"/>
                  <a:gd name="T54" fmla="*/ 34 w 44"/>
                  <a:gd name="T55" fmla="*/ 2 h 48"/>
                  <a:gd name="T56" fmla="*/ 28 w 44"/>
                  <a:gd name="T57" fmla="*/ 0 h 48"/>
                  <a:gd name="T58" fmla="*/ 20 w 44"/>
                  <a:gd name="T59" fmla="*/ 0 h 48"/>
                  <a:gd name="T60" fmla="*/ 20 w 44"/>
                  <a:gd name="T61" fmla="*/ 0 h 48"/>
                  <a:gd name="T62" fmla="*/ 10 w 44"/>
                  <a:gd name="T63" fmla="*/ 0 h 48"/>
                  <a:gd name="T64" fmla="*/ 10 w 44"/>
                  <a:gd name="T65" fmla="*/ 0 h 4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4" h="48">
                    <a:moveTo>
                      <a:pt x="10" y="0"/>
                    </a:moveTo>
                    <a:lnTo>
                      <a:pt x="10" y="0"/>
                    </a:lnTo>
                    <a:lnTo>
                      <a:pt x="8" y="2"/>
                    </a:lnTo>
                    <a:lnTo>
                      <a:pt x="8" y="6"/>
                    </a:lnTo>
                    <a:lnTo>
                      <a:pt x="8" y="12"/>
                    </a:lnTo>
                    <a:lnTo>
                      <a:pt x="6" y="20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2"/>
                    </a:lnTo>
                    <a:lnTo>
                      <a:pt x="6" y="46"/>
                    </a:lnTo>
                    <a:lnTo>
                      <a:pt x="12" y="48"/>
                    </a:lnTo>
                    <a:lnTo>
                      <a:pt x="18" y="46"/>
                    </a:lnTo>
                    <a:lnTo>
                      <a:pt x="22" y="44"/>
                    </a:lnTo>
                    <a:lnTo>
                      <a:pt x="28" y="34"/>
                    </a:lnTo>
                    <a:lnTo>
                      <a:pt x="36" y="24"/>
                    </a:lnTo>
                    <a:lnTo>
                      <a:pt x="40" y="22"/>
                    </a:lnTo>
                    <a:lnTo>
                      <a:pt x="44" y="20"/>
                    </a:lnTo>
                    <a:lnTo>
                      <a:pt x="44" y="14"/>
                    </a:lnTo>
                    <a:lnTo>
                      <a:pt x="42" y="10"/>
                    </a:lnTo>
                    <a:lnTo>
                      <a:pt x="40" y="6"/>
                    </a:lnTo>
                    <a:lnTo>
                      <a:pt x="34" y="2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0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7" name="Freeform 953">
                <a:extLst>
                  <a:ext uri="{FF2B5EF4-FFF2-40B4-BE49-F238E27FC236}">
                    <a16:creationId xmlns:a16="http://schemas.microsoft.com/office/drawing/2014/main" id="{19DA2B25-3C0A-48E2-8314-BDD1DD20D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568"/>
                <a:ext cx="30" cy="64"/>
              </a:xfrm>
              <a:custGeom>
                <a:avLst/>
                <a:gdLst>
                  <a:gd name="T0" fmla="*/ 14 w 30"/>
                  <a:gd name="T1" fmla="*/ 2 h 64"/>
                  <a:gd name="T2" fmla="*/ 14 w 30"/>
                  <a:gd name="T3" fmla="*/ 2 h 64"/>
                  <a:gd name="T4" fmla="*/ 6 w 30"/>
                  <a:gd name="T5" fmla="*/ 12 h 64"/>
                  <a:gd name="T6" fmla="*/ 2 w 30"/>
                  <a:gd name="T7" fmla="*/ 18 h 64"/>
                  <a:gd name="T8" fmla="*/ 0 w 30"/>
                  <a:gd name="T9" fmla="*/ 26 h 64"/>
                  <a:gd name="T10" fmla="*/ 0 w 30"/>
                  <a:gd name="T11" fmla="*/ 26 h 64"/>
                  <a:gd name="T12" fmla="*/ 0 w 30"/>
                  <a:gd name="T13" fmla="*/ 32 h 64"/>
                  <a:gd name="T14" fmla="*/ 4 w 30"/>
                  <a:gd name="T15" fmla="*/ 36 h 64"/>
                  <a:gd name="T16" fmla="*/ 8 w 30"/>
                  <a:gd name="T17" fmla="*/ 40 h 64"/>
                  <a:gd name="T18" fmla="*/ 12 w 30"/>
                  <a:gd name="T19" fmla="*/ 44 h 64"/>
                  <a:gd name="T20" fmla="*/ 12 w 30"/>
                  <a:gd name="T21" fmla="*/ 44 h 64"/>
                  <a:gd name="T22" fmla="*/ 18 w 30"/>
                  <a:gd name="T23" fmla="*/ 60 h 64"/>
                  <a:gd name="T24" fmla="*/ 20 w 30"/>
                  <a:gd name="T25" fmla="*/ 64 h 64"/>
                  <a:gd name="T26" fmla="*/ 22 w 30"/>
                  <a:gd name="T27" fmla="*/ 64 h 64"/>
                  <a:gd name="T28" fmla="*/ 26 w 30"/>
                  <a:gd name="T29" fmla="*/ 62 h 64"/>
                  <a:gd name="T30" fmla="*/ 26 w 30"/>
                  <a:gd name="T31" fmla="*/ 62 h 64"/>
                  <a:gd name="T32" fmla="*/ 30 w 30"/>
                  <a:gd name="T33" fmla="*/ 58 h 64"/>
                  <a:gd name="T34" fmla="*/ 30 w 30"/>
                  <a:gd name="T35" fmla="*/ 52 h 64"/>
                  <a:gd name="T36" fmla="*/ 30 w 30"/>
                  <a:gd name="T37" fmla="*/ 46 h 64"/>
                  <a:gd name="T38" fmla="*/ 26 w 30"/>
                  <a:gd name="T39" fmla="*/ 40 h 64"/>
                  <a:gd name="T40" fmla="*/ 26 w 30"/>
                  <a:gd name="T41" fmla="*/ 40 h 64"/>
                  <a:gd name="T42" fmla="*/ 24 w 30"/>
                  <a:gd name="T43" fmla="*/ 34 h 64"/>
                  <a:gd name="T44" fmla="*/ 24 w 30"/>
                  <a:gd name="T45" fmla="*/ 26 h 64"/>
                  <a:gd name="T46" fmla="*/ 22 w 30"/>
                  <a:gd name="T47" fmla="*/ 12 h 64"/>
                  <a:gd name="T48" fmla="*/ 20 w 30"/>
                  <a:gd name="T49" fmla="*/ 2 h 64"/>
                  <a:gd name="T50" fmla="*/ 18 w 30"/>
                  <a:gd name="T51" fmla="*/ 0 h 64"/>
                  <a:gd name="T52" fmla="*/ 14 w 30"/>
                  <a:gd name="T53" fmla="*/ 2 h 64"/>
                  <a:gd name="T54" fmla="*/ 14 w 30"/>
                  <a:gd name="T55" fmla="*/ 2 h 6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0" h="64">
                    <a:moveTo>
                      <a:pt x="14" y="2"/>
                    </a:moveTo>
                    <a:lnTo>
                      <a:pt x="14" y="2"/>
                    </a:lnTo>
                    <a:lnTo>
                      <a:pt x="6" y="12"/>
                    </a:lnTo>
                    <a:lnTo>
                      <a:pt x="2" y="18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4" y="36"/>
                    </a:lnTo>
                    <a:lnTo>
                      <a:pt x="8" y="40"/>
                    </a:lnTo>
                    <a:lnTo>
                      <a:pt x="12" y="44"/>
                    </a:lnTo>
                    <a:lnTo>
                      <a:pt x="18" y="60"/>
                    </a:lnTo>
                    <a:lnTo>
                      <a:pt x="20" y="64"/>
                    </a:lnTo>
                    <a:lnTo>
                      <a:pt x="22" y="64"/>
                    </a:lnTo>
                    <a:lnTo>
                      <a:pt x="26" y="62"/>
                    </a:lnTo>
                    <a:lnTo>
                      <a:pt x="30" y="58"/>
                    </a:lnTo>
                    <a:lnTo>
                      <a:pt x="30" y="52"/>
                    </a:lnTo>
                    <a:lnTo>
                      <a:pt x="30" y="46"/>
                    </a:lnTo>
                    <a:lnTo>
                      <a:pt x="26" y="40"/>
                    </a:lnTo>
                    <a:lnTo>
                      <a:pt x="24" y="34"/>
                    </a:lnTo>
                    <a:lnTo>
                      <a:pt x="24" y="26"/>
                    </a:lnTo>
                    <a:lnTo>
                      <a:pt x="22" y="12"/>
                    </a:lnTo>
                    <a:lnTo>
                      <a:pt x="20" y="2"/>
                    </a:lnTo>
                    <a:lnTo>
                      <a:pt x="18" y="0"/>
                    </a:lnTo>
                    <a:lnTo>
                      <a:pt x="14" y="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8" name="Freeform 954">
                <a:extLst>
                  <a:ext uri="{FF2B5EF4-FFF2-40B4-BE49-F238E27FC236}">
                    <a16:creationId xmlns:a16="http://schemas.microsoft.com/office/drawing/2014/main" id="{05CBF5DE-FB9F-45A8-8D66-FBAA97F4F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516"/>
                <a:ext cx="58" cy="40"/>
              </a:xfrm>
              <a:custGeom>
                <a:avLst/>
                <a:gdLst>
                  <a:gd name="T0" fmla="*/ 0 w 58"/>
                  <a:gd name="T1" fmla="*/ 10 h 40"/>
                  <a:gd name="T2" fmla="*/ 0 w 58"/>
                  <a:gd name="T3" fmla="*/ 10 h 40"/>
                  <a:gd name="T4" fmla="*/ 2 w 58"/>
                  <a:gd name="T5" fmla="*/ 2 h 40"/>
                  <a:gd name="T6" fmla="*/ 4 w 58"/>
                  <a:gd name="T7" fmla="*/ 0 h 40"/>
                  <a:gd name="T8" fmla="*/ 14 w 58"/>
                  <a:gd name="T9" fmla="*/ 6 h 40"/>
                  <a:gd name="T10" fmla="*/ 14 w 58"/>
                  <a:gd name="T11" fmla="*/ 6 h 40"/>
                  <a:gd name="T12" fmla="*/ 20 w 58"/>
                  <a:gd name="T13" fmla="*/ 8 h 40"/>
                  <a:gd name="T14" fmla="*/ 26 w 58"/>
                  <a:gd name="T15" fmla="*/ 10 h 40"/>
                  <a:gd name="T16" fmla="*/ 32 w 58"/>
                  <a:gd name="T17" fmla="*/ 10 h 40"/>
                  <a:gd name="T18" fmla="*/ 40 w 58"/>
                  <a:gd name="T19" fmla="*/ 6 h 40"/>
                  <a:gd name="T20" fmla="*/ 40 w 58"/>
                  <a:gd name="T21" fmla="*/ 6 h 40"/>
                  <a:gd name="T22" fmla="*/ 46 w 58"/>
                  <a:gd name="T23" fmla="*/ 4 h 40"/>
                  <a:gd name="T24" fmla="*/ 52 w 58"/>
                  <a:gd name="T25" fmla="*/ 4 h 40"/>
                  <a:gd name="T26" fmla="*/ 56 w 58"/>
                  <a:gd name="T27" fmla="*/ 6 h 40"/>
                  <a:gd name="T28" fmla="*/ 58 w 58"/>
                  <a:gd name="T29" fmla="*/ 10 h 40"/>
                  <a:gd name="T30" fmla="*/ 58 w 58"/>
                  <a:gd name="T31" fmla="*/ 10 h 40"/>
                  <a:gd name="T32" fmla="*/ 58 w 58"/>
                  <a:gd name="T33" fmla="*/ 14 h 40"/>
                  <a:gd name="T34" fmla="*/ 54 w 58"/>
                  <a:gd name="T35" fmla="*/ 18 h 40"/>
                  <a:gd name="T36" fmla="*/ 38 w 58"/>
                  <a:gd name="T37" fmla="*/ 26 h 40"/>
                  <a:gd name="T38" fmla="*/ 38 w 58"/>
                  <a:gd name="T39" fmla="*/ 26 h 40"/>
                  <a:gd name="T40" fmla="*/ 24 w 58"/>
                  <a:gd name="T41" fmla="*/ 38 h 40"/>
                  <a:gd name="T42" fmla="*/ 16 w 58"/>
                  <a:gd name="T43" fmla="*/ 40 h 40"/>
                  <a:gd name="T44" fmla="*/ 14 w 58"/>
                  <a:gd name="T45" fmla="*/ 40 h 40"/>
                  <a:gd name="T46" fmla="*/ 10 w 58"/>
                  <a:gd name="T47" fmla="*/ 40 h 40"/>
                  <a:gd name="T48" fmla="*/ 10 w 58"/>
                  <a:gd name="T49" fmla="*/ 40 h 40"/>
                  <a:gd name="T50" fmla="*/ 6 w 58"/>
                  <a:gd name="T51" fmla="*/ 38 h 40"/>
                  <a:gd name="T52" fmla="*/ 4 w 58"/>
                  <a:gd name="T53" fmla="*/ 36 h 40"/>
                  <a:gd name="T54" fmla="*/ 4 w 58"/>
                  <a:gd name="T55" fmla="*/ 26 h 40"/>
                  <a:gd name="T56" fmla="*/ 4 w 58"/>
                  <a:gd name="T57" fmla="*/ 26 h 40"/>
                  <a:gd name="T58" fmla="*/ 0 w 58"/>
                  <a:gd name="T59" fmla="*/ 16 h 40"/>
                  <a:gd name="T60" fmla="*/ 0 w 58"/>
                  <a:gd name="T61" fmla="*/ 12 h 40"/>
                  <a:gd name="T62" fmla="*/ 0 w 58"/>
                  <a:gd name="T63" fmla="*/ 10 h 40"/>
                  <a:gd name="T64" fmla="*/ 0 w 58"/>
                  <a:gd name="T65" fmla="*/ 10 h 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8" h="40">
                    <a:moveTo>
                      <a:pt x="0" y="10"/>
                    </a:moveTo>
                    <a:lnTo>
                      <a:pt x="0" y="10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" y="6"/>
                    </a:lnTo>
                    <a:lnTo>
                      <a:pt x="20" y="8"/>
                    </a:lnTo>
                    <a:lnTo>
                      <a:pt x="26" y="10"/>
                    </a:lnTo>
                    <a:lnTo>
                      <a:pt x="32" y="10"/>
                    </a:lnTo>
                    <a:lnTo>
                      <a:pt x="40" y="6"/>
                    </a:lnTo>
                    <a:lnTo>
                      <a:pt x="46" y="4"/>
                    </a:lnTo>
                    <a:lnTo>
                      <a:pt x="52" y="4"/>
                    </a:lnTo>
                    <a:lnTo>
                      <a:pt x="56" y="6"/>
                    </a:lnTo>
                    <a:lnTo>
                      <a:pt x="58" y="10"/>
                    </a:lnTo>
                    <a:lnTo>
                      <a:pt x="58" y="14"/>
                    </a:lnTo>
                    <a:lnTo>
                      <a:pt x="54" y="18"/>
                    </a:lnTo>
                    <a:lnTo>
                      <a:pt x="38" y="26"/>
                    </a:lnTo>
                    <a:lnTo>
                      <a:pt x="24" y="38"/>
                    </a:lnTo>
                    <a:lnTo>
                      <a:pt x="16" y="40"/>
                    </a:lnTo>
                    <a:lnTo>
                      <a:pt x="14" y="40"/>
                    </a:lnTo>
                    <a:lnTo>
                      <a:pt x="10" y="40"/>
                    </a:lnTo>
                    <a:lnTo>
                      <a:pt x="6" y="38"/>
                    </a:lnTo>
                    <a:lnTo>
                      <a:pt x="4" y="36"/>
                    </a:lnTo>
                    <a:lnTo>
                      <a:pt x="4" y="2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9" name="Freeform 955">
                <a:extLst>
                  <a:ext uri="{FF2B5EF4-FFF2-40B4-BE49-F238E27FC236}">
                    <a16:creationId xmlns:a16="http://schemas.microsoft.com/office/drawing/2014/main" id="{A7B0C1A7-8991-4C24-B912-1DAA52640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574"/>
                <a:ext cx="12" cy="18"/>
              </a:xfrm>
              <a:custGeom>
                <a:avLst/>
                <a:gdLst>
                  <a:gd name="T0" fmla="*/ 4 w 12"/>
                  <a:gd name="T1" fmla="*/ 0 h 18"/>
                  <a:gd name="T2" fmla="*/ 4 w 12"/>
                  <a:gd name="T3" fmla="*/ 0 h 18"/>
                  <a:gd name="T4" fmla="*/ 2 w 12"/>
                  <a:gd name="T5" fmla="*/ 4 h 18"/>
                  <a:gd name="T6" fmla="*/ 0 w 12"/>
                  <a:gd name="T7" fmla="*/ 8 h 18"/>
                  <a:gd name="T8" fmla="*/ 2 w 12"/>
                  <a:gd name="T9" fmla="*/ 16 h 18"/>
                  <a:gd name="T10" fmla="*/ 2 w 12"/>
                  <a:gd name="T11" fmla="*/ 16 h 18"/>
                  <a:gd name="T12" fmla="*/ 4 w 12"/>
                  <a:gd name="T13" fmla="*/ 18 h 18"/>
                  <a:gd name="T14" fmla="*/ 6 w 12"/>
                  <a:gd name="T15" fmla="*/ 16 h 18"/>
                  <a:gd name="T16" fmla="*/ 12 w 12"/>
                  <a:gd name="T17" fmla="*/ 12 h 18"/>
                  <a:gd name="T18" fmla="*/ 12 w 12"/>
                  <a:gd name="T19" fmla="*/ 12 h 18"/>
                  <a:gd name="T20" fmla="*/ 12 w 12"/>
                  <a:gd name="T21" fmla="*/ 6 h 18"/>
                  <a:gd name="T22" fmla="*/ 12 w 12"/>
                  <a:gd name="T23" fmla="*/ 2 h 18"/>
                  <a:gd name="T24" fmla="*/ 8 w 12"/>
                  <a:gd name="T25" fmla="*/ 0 h 18"/>
                  <a:gd name="T26" fmla="*/ 4 w 12"/>
                  <a:gd name="T27" fmla="*/ 0 h 18"/>
                  <a:gd name="T28" fmla="*/ 4 w 12"/>
                  <a:gd name="T29" fmla="*/ 0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" h="18">
                    <a:moveTo>
                      <a:pt x="4" y="0"/>
                    </a:moveTo>
                    <a:lnTo>
                      <a:pt x="4" y="0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2" y="16"/>
                    </a:lnTo>
                    <a:lnTo>
                      <a:pt x="4" y="18"/>
                    </a:lnTo>
                    <a:lnTo>
                      <a:pt x="6" y="16"/>
                    </a:lnTo>
                    <a:lnTo>
                      <a:pt x="12" y="12"/>
                    </a:lnTo>
                    <a:lnTo>
                      <a:pt x="12" y="6"/>
                    </a:lnTo>
                    <a:lnTo>
                      <a:pt x="12" y="2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0" name="Freeform 956">
                <a:extLst>
                  <a:ext uri="{FF2B5EF4-FFF2-40B4-BE49-F238E27FC236}">
                    <a16:creationId xmlns:a16="http://schemas.microsoft.com/office/drawing/2014/main" id="{1EE0300F-4767-488D-A7D3-335E616E0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546"/>
                <a:ext cx="26" cy="18"/>
              </a:xfrm>
              <a:custGeom>
                <a:avLst/>
                <a:gdLst>
                  <a:gd name="T0" fmla="*/ 6 w 26"/>
                  <a:gd name="T1" fmla="*/ 6 h 18"/>
                  <a:gd name="T2" fmla="*/ 6 w 26"/>
                  <a:gd name="T3" fmla="*/ 6 h 18"/>
                  <a:gd name="T4" fmla="*/ 0 w 26"/>
                  <a:gd name="T5" fmla="*/ 10 h 18"/>
                  <a:gd name="T6" fmla="*/ 0 w 26"/>
                  <a:gd name="T7" fmla="*/ 12 h 18"/>
                  <a:gd name="T8" fmla="*/ 0 w 26"/>
                  <a:gd name="T9" fmla="*/ 16 h 18"/>
                  <a:gd name="T10" fmla="*/ 0 w 26"/>
                  <a:gd name="T11" fmla="*/ 16 h 18"/>
                  <a:gd name="T12" fmla="*/ 4 w 26"/>
                  <a:gd name="T13" fmla="*/ 18 h 18"/>
                  <a:gd name="T14" fmla="*/ 6 w 26"/>
                  <a:gd name="T15" fmla="*/ 18 h 18"/>
                  <a:gd name="T16" fmla="*/ 10 w 26"/>
                  <a:gd name="T17" fmla="*/ 18 h 18"/>
                  <a:gd name="T18" fmla="*/ 12 w 26"/>
                  <a:gd name="T19" fmla="*/ 16 h 18"/>
                  <a:gd name="T20" fmla="*/ 12 w 26"/>
                  <a:gd name="T21" fmla="*/ 16 h 18"/>
                  <a:gd name="T22" fmla="*/ 16 w 26"/>
                  <a:gd name="T23" fmla="*/ 14 h 18"/>
                  <a:gd name="T24" fmla="*/ 20 w 26"/>
                  <a:gd name="T25" fmla="*/ 12 h 18"/>
                  <a:gd name="T26" fmla="*/ 24 w 26"/>
                  <a:gd name="T27" fmla="*/ 10 h 18"/>
                  <a:gd name="T28" fmla="*/ 26 w 26"/>
                  <a:gd name="T29" fmla="*/ 4 h 18"/>
                  <a:gd name="T30" fmla="*/ 26 w 26"/>
                  <a:gd name="T31" fmla="*/ 4 h 18"/>
                  <a:gd name="T32" fmla="*/ 26 w 26"/>
                  <a:gd name="T33" fmla="*/ 2 h 18"/>
                  <a:gd name="T34" fmla="*/ 24 w 26"/>
                  <a:gd name="T35" fmla="*/ 0 h 18"/>
                  <a:gd name="T36" fmla="*/ 18 w 26"/>
                  <a:gd name="T37" fmla="*/ 0 h 18"/>
                  <a:gd name="T38" fmla="*/ 12 w 26"/>
                  <a:gd name="T39" fmla="*/ 2 h 18"/>
                  <a:gd name="T40" fmla="*/ 6 w 26"/>
                  <a:gd name="T41" fmla="*/ 6 h 18"/>
                  <a:gd name="T42" fmla="*/ 6 w 26"/>
                  <a:gd name="T43" fmla="*/ 6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18">
                    <a:moveTo>
                      <a:pt x="6" y="6"/>
                    </a:moveTo>
                    <a:lnTo>
                      <a:pt x="6" y="6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4" y="18"/>
                    </a:lnTo>
                    <a:lnTo>
                      <a:pt x="6" y="18"/>
                    </a:lnTo>
                    <a:lnTo>
                      <a:pt x="10" y="18"/>
                    </a:lnTo>
                    <a:lnTo>
                      <a:pt x="12" y="16"/>
                    </a:lnTo>
                    <a:lnTo>
                      <a:pt x="16" y="14"/>
                    </a:lnTo>
                    <a:lnTo>
                      <a:pt x="20" y="12"/>
                    </a:lnTo>
                    <a:lnTo>
                      <a:pt x="24" y="10"/>
                    </a:lnTo>
                    <a:lnTo>
                      <a:pt x="26" y="4"/>
                    </a:lnTo>
                    <a:lnTo>
                      <a:pt x="26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6" y="6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1" name="Freeform 957">
                <a:extLst>
                  <a:ext uri="{FF2B5EF4-FFF2-40B4-BE49-F238E27FC236}">
                    <a16:creationId xmlns:a16="http://schemas.microsoft.com/office/drawing/2014/main" id="{58007EA6-F244-4616-A321-80533C7C0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494"/>
                <a:ext cx="34" cy="34"/>
              </a:xfrm>
              <a:custGeom>
                <a:avLst/>
                <a:gdLst>
                  <a:gd name="T0" fmla="*/ 8 w 34"/>
                  <a:gd name="T1" fmla="*/ 4 h 34"/>
                  <a:gd name="T2" fmla="*/ 8 w 34"/>
                  <a:gd name="T3" fmla="*/ 4 h 34"/>
                  <a:gd name="T4" fmla="*/ 2 w 34"/>
                  <a:gd name="T5" fmla="*/ 8 h 34"/>
                  <a:gd name="T6" fmla="*/ 0 w 34"/>
                  <a:gd name="T7" fmla="*/ 12 h 34"/>
                  <a:gd name="T8" fmla="*/ 0 w 34"/>
                  <a:gd name="T9" fmla="*/ 16 h 34"/>
                  <a:gd name="T10" fmla="*/ 0 w 34"/>
                  <a:gd name="T11" fmla="*/ 16 h 34"/>
                  <a:gd name="T12" fmla="*/ 2 w 34"/>
                  <a:gd name="T13" fmla="*/ 28 h 34"/>
                  <a:gd name="T14" fmla="*/ 2 w 34"/>
                  <a:gd name="T15" fmla="*/ 32 h 34"/>
                  <a:gd name="T16" fmla="*/ 6 w 34"/>
                  <a:gd name="T17" fmla="*/ 34 h 34"/>
                  <a:gd name="T18" fmla="*/ 6 w 34"/>
                  <a:gd name="T19" fmla="*/ 34 h 34"/>
                  <a:gd name="T20" fmla="*/ 8 w 34"/>
                  <a:gd name="T21" fmla="*/ 32 h 34"/>
                  <a:gd name="T22" fmla="*/ 12 w 34"/>
                  <a:gd name="T23" fmla="*/ 28 h 34"/>
                  <a:gd name="T24" fmla="*/ 14 w 34"/>
                  <a:gd name="T25" fmla="*/ 24 h 34"/>
                  <a:gd name="T26" fmla="*/ 20 w 34"/>
                  <a:gd name="T27" fmla="*/ 20 h 34"/>
                  <a:gd name="T28" fmla="*/ 20 w 34"/>
                  <a:gd name="T29" fmla="*/ 20 h 34"/>
                  <a:gd name="T30" fmla="*/ 30 w 34"/>
                  <a:gd name="T31" fmla="*/ 16 h 34"/>
                  <a:gd name="T32" fmla="*/ 32 w 34"/>
                  <a:gd name="T33" fmla="*/ 12 h 34"/>
                  <a:gd name="T34" fmla="*/ 34 w 34"/>
                  <a:gd name="T35" fmla="*/ 6 h 34"/>
                  <a:gd name="T36" fmla="*/ 34 w 34"/>
                  <a:gd name="T37" fmla="*/ 6 h 34"/>
                  <a:gd name="T38" fmla="*/ 32 w 34"/>
                  <a:gd name="T39" fmla="*/ 4 h 34"/>
                  <a:gd name="T40" fmla="*/ 30 w 34"/>
                  <a:gd name="T41" fmla="*/ 2 h 34"/>
                  <a:gd name="T42" fmla="*/ 22 w 34"/>
                  <a:gd name="T43" fmla="*/ 0 h 34"/>
                  <a:gd name="T44" fmla="*/ 14 w 34"/>
                  <a:gd name="T45" fmla="*/ 0 h 34"/>
                  <a:gd name="T46" fmla="*/ 8 w 34"/>
                  <a:gd name="T47" fmla="*/ 4 h 34"/>
                  <a:gd name="T48" fmla="*/ 8 w 34"/>
                  <a:gd name="T49" fmla="*/ 4 h 3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" h="34">
                    <a:moveTo>
                      <a:pt x="8" y="4"/>
                    </a:moveTo>
                    <a:lnTo>
                      <a:pt x="8" y="4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2" y="28"/>
                    </a:lnTo>
                    <a:lnTo>
                      <a:pt x="2" y="32"/>
                    </a:lnTo>
                    <a:lnTo>
                      <a:pt x="6" y="34"/>
                    </a:lnTo>
                    <a:lnTo>
                      <a:pt x="8" y="32"/>
                    </a:lnTo>
                    <a:lnTo>
                      <a:pt x="12" y="28"/>
                    </a:lnTo>
                    <a:lnTo>
                      <a:pt x="14" y="24"/>
                    </a:lnTo>
                    <a:lnTo>
                      <a:pt x="20" y="20"/>
                    </a:lnTo>
                    <a:lnTo>
                      <a:pt x="30" y="16"/>
                    </a:lnTo>
                    <a:lnTo>
                      <a:pt x="32" y="12"/>
                    </a:lnTo>
                    <a:lnTo>
                      <a:pt x="34" y="6"/>
                    </a:lnTo>
                    <a:lnTo>
                      <a:pt x="32" y="4"/>
                    </a:lnTo>
                    <a:lnTo>
                      <a:pt x="30" y="2"/>
                    </a:lnTo>
                    <a:lnTo>
                      <a:pt x="22" y="0"/>
                    </a:lnTo>
                    <a:lnTo>
                      <a:pt x="14" y="0"/>
                    </a:lnTo>
                    <a:lnTo>
                      <a:pt x="8" y="4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2" name="Freeform 958">
                <a:extLst>
                  <a:ext uri="{FF2B5EF4-FFF2-40B4-BE49-F238E27FC236}">
                    <a16:creationId xmlns:a16="http://schemas.microsoft.com/office/drawing/2014/main" id="{304C3D2E-BF50-4DEB-BD3C-0F276E765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532"/>
                <a:ext cx="12" cy="16"/>
              </a:xfrm>
              <a:custGeom>
                <a:avLst/>
                <a:gdLst>
                  <a:gd name="T0" fmla="*/ 8 w 12"/>
                  <a:gd name="T1" fmla="*/ 2 h 16"/>
                  <a:gd name="T2" fmla="*/ 8 w 12"/>
                  <a:gd name="T3" fmla="*/ 2 h 16"/>
                  <a:gd name="T4" fmla="*/ 0 w 12"/>
                  <a:gd name="T5" fmla="*/ 10 h 16"/>
                  <a:gd name="T6" fmla="*/ 0 w 12"/>
                  <a:gd name="T7" fmla="*/ 14 h 16"/>
                  <a:gd name="T8" fmla="*/ 2 w 12"/>
                  <a:gd name="T9" fmla="*/ 16 h 16"/>
                  <a:gd name="T10" fmla="*/ 2 w 12"/>
                  <a:gd name="T11" fmla="*/ 16 h 16"/>
                  <a:gd name="T12" fmla="*/ 6 w 12"/>
                  <a:gd name="T13" fmla="*/ 16 h 16"/>
                  <a:gd name="T14" fmla="*/ 10 w 12"/>
                  <a:gd name="T15" fmla="*/ 8 h 16"/>
                  <a:gd name="T16" fmla="*/ 10 w 12"/>
                  <a:gd name="T17" fmla="*/ 8 h 16"/>
                  <a:gd name="T18" fmla="*/ 12 w 12"/>
                  <a:gd name="T19" fmla="*/ 4 h 16"/>
                  <a:gd name="T20" fmla="*/ 12 w 12"/>
                  <a:gd name="T21" fmla="*/ 0 h 16"/>
                  <a:gd name="T22" fmla="*/ 10 w 12"/>
                  <a:gd name="T23" fmla="*/ 0 h 16"/>
                  <a:gd name="T24" fmla="*/ 8 w 12"/>
                  <a:gd name="T25" fmla="*/ 2 h 16"/>
                  <a:gd name="T26" fmla="*/ 8 w 12"/>
                  <a:gd name="T27" fmla="*/ 2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16">
                    <a:moveTo>
                      <a:pt x="8" y="2"/>
                    </a:moveTo>
                    <a:lnTo>
                      <a:pt x="8" y="2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6" y="16"/>
                    </a:lnTo>
                    <a:lnTo>
                      <a:pt x="10" y="8"/>
                    </a:lnTo>
                    <a:lnTo>
                      <a:pt x="12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3" name="Freeform 959">
                <a:extLst>
                  <a:ext uri="{FF2B5EF4-FFF2-40B4-BE49-F238E27FC236}">
                    <a16:creationId xmlns:a16="http://schemas.microsoft.com/office/drawing/2014/main" id="{14C92432-B1DA-4BE0-BB58-14C88DE88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578"/>
                <a:ext cx="34" cy="50"/>
              </a:xfrm>
              <a:custGeom>
                <a:avLst/>
                <a:gdLst>
                  <a:gd name="T0" fmla="*/ 32 w 34"/>
                  <a:gd name="T1" fmla="*/ 8 h 50"/>
                  <a:gd name="T2" fmla="*/ 32 w 34"/>
                  <a:gd name="T3" fmla="*/ 8 h 50"/>
                  <a:gd name="T4" fmla="*/ 34 w 34"/>
                  <a:gd name="T5" fmla="*/ 12 h 50"/>
                  <a:gd name="T6" fmla="*/ 34 w 34"/>
                  <a:gd name="T7" fmla="*/ 18 h 50"/>
                  <a:gd name="T8" fmla="*/ 30 w 34"/>
                  <a:gd name="T9" fmla="*/ 32 h 50"/>
                  <a:gd name="T10" fmla="*/ 30 w 34"/>
                  <a:gd name="T11" fmla="*/ 32 h 50"/>
                  <a:gd name="T12" fmla="*/ 28 w 34"/>
                  <a:gd name="T13" fmla="*/ 36 h 50"/>
                  <a:gd name="T14" fmla="*/ 24 w 34"/>
                  <a:gd name="T15" fmla="*/ 40 h 50"/>
                  <a:gd name="T16" fmla="*/ 14 w 34"/>
                  <a:gd name="T17" fmla="*/ 46 h 50"/>
                  <a:gd name="T18" fmla="*/ 14 w 34"/>
                  <a:gd name="T19" fmla="*/ 46 h 50"/>
                  <a:gd name="T20" fmla="*/ 8 w 34"/>
                  <a:gd name="T21" fmla="*/ 48 h 50"/>
                  <a:gd name="T22" fmla="*/ 4 w 34"/>
                  <a:gd name="T23" fmla="*/ 50 h 50"/>
                  <a:gd name="T24" fmla="*/ 2 w 34"/>
                  <a:gd name="T25" fmla="*/ 48 h 50"/>
                  <a:gd name="T26" fmla="*/ 0 w 34"/>
                  <a:gd name="T27" fmla="*/ 44 h 50"/>
                  <a:gd name="T28" fmla="*/ 0 w 34"/>
                  <a:gd name="T29" fmla="*/ 44 h 50"/>
                  <a:gd name="T30" fmla="*/ 0 w 34"/>
                  <a:gd name="T31" fmla="*/ 40 h 50"/>
                  <a:gd name="T32" fmla="*/ 4 w 34"/>
                  <a:gd name="T33" fmla="*/ 34 h 50"/>
                  <a:gd name="T34" fmla="*/ 8 w 34"/>
                  <a:gd name="T35" fmla="*/ 28 h 50"/>
                  <a:gd name="T36" fmla="*/ 14 w 34"/>
                  <a:gd name="T37" fmla="*/ 22 h 50"/>
                  <a:gd name="T38" fmla="*/ 14 w 34"/>
                  <a:gd name="T39" fmla="*/ 22 h 50"/>
                  <a:gd name="T40" fmla="*/ 14 w 34"/>
                  <a:gd name="T41" fmla="*/ 16 h 50"/>
                  <a:gd name="T42" fmla="*/ 12 w 34"/>
                  <a:gd name="T43" fmla="*/ 10 h 50"/>
                  <a:gd name="T44" fmla="*/ 12 w 34"/>
                  <a:gd name="T45" fmla="*/ 4 h 50"/>
                  <a:gd name="T46" fmla="*/ 12 w 34"/>
                  <a:gd name="T47" fmla="*/ 2 h 50"/>
                  <a:gd name="T48" fmla="*/ 14 w 34"/>
                  <a:gd name="T49" fmla="*/ 0 h 50"/>
                  <a:gd name="T50" fmla="*/ 14 w 34"/>
                  <a:gd name="T51" fmla="*/ 0 h 50"/>
                  <a:gd name="T52" fmla="*/ 20 w 34"/>
                  <a:gd name="T53" fmla="*/ 0 h 50"/>
                  <a:gd name="T54" fmla="*/ 24 w 34"/>
                  <a:gd name="T55" fmla="*/ 0 h 50"/>
                  <a:gd name="T56" fmla="*/ 32 w 34"/>
                  <a:gd name="T57" fmla="*/ 8 h 50"/>
                  <a:gd name="T58" fmla="*/ 32 w 34"/>
                  <a:gd name="T59" fmla="*/ 8 h 5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4" h="50">
                    <a:moveTo>
                      <a:pt x="32" y="8"/>
                    </a:moveTo>
                    <a:lnTo>
                      <a:pt x="32" y="8"/>
                    </a:lnTo>
                    <a:lnTo>
                      <a:pt x="34" y="12"/>
                    </a:lnTo>
                    <a:lnTo>
                      <a:pt x="34" y="18"/>
                    </a:lnTo>
                    <a:lnTo>
                      <a:pt x="30" y="32"/>
                    </a:lnTo>
                    <a:lnTo>
                      <a:pt x="28" y="36"/>
                    </a:lnTo>
                    <a:lnTo>
                      <a:pt x="24" y="40"/>
                    </a:lnTo>
                    <a:lnTo>
                      <a:pt x="14" y="46"/>
                    </a:lnTo>
                    <a:lnTo>
                      <a:pt x="8" y="48"/>
                    </a:lnTo>
                    <a:lnTo>
                      <a:pt x="4" y="50"/>
                    </a:lnTo>
                    <a:lnTo>
                      <a:pt x="2" y="48"/>
                    </a:lnTo>
                    <a:lnTo>
                      <a:pt x="0" y="44"/>
                    </a:lnTo>
                    <a:lnTo>
                      <a:pt x="0" y="40"/>
                    </a:lnTo>
                    <a:lnTo>
                      <a:pt x="4" y="34"/>
                    </a:lnTo>
                    <a:lnTo>
                      <a:pt x="8" y="28"/>
                    </a:lnTo>
                    <a:lnTo>
                      <a:pt x="14" y="22"/>
                    </a:lnTo>
                    <a:lnTo>
                      <a:pt x="14" y="16"/>
                    </a:lnTo>
                    <a:lnTo>
                      <a:pt x="12" y="10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0"/>
                    </a:lnTo>
                    <a:lnTo>
                      <a:pt x="32" y="8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4" name="Freeform 960">
                <a:extLst>
                  <a:ext uri="{FF2B5EF4-FFF2-40B4-BE49-F238E27FC236}">
                    <a16:creationId xmlns:a16="http://schemas.microsoft.com/office/drawing/2014/main" id="{A31492A9-F5E0-47DE-86C1-F6BD7C495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534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0 w 2"/>
                  <a:gd name="T5" fmla="*/ 4 h 4"/>
                  <a:gd name="T6" fmla="*/ 0 w 2"/>
                  <a:gd name="T7" fmla="*/ 4 h 4"/>
                  <a:gd name="T8" fmla="*/ 2 w 2"/>
                  <a:gd name="T9" fmla="*/ 0 h 4"/>
                  <a:gd name="T10" fmla="*/ 2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5" name="Freeform 961">
                <a:extLst>
                  <a:ext uri="{FF2B5EF4-FFF2-40B4-BE49-F238E27FC236}">
                    <a16:creationId xmlns:a16="http://schemas.microsoft.com/office/drawing/2014/main" id="{D6D604D5-6A6F-4F71-95FE-B6F740726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468"/>
                <a:ext cx="356" cy="136"/>
              </a:xfrm>
              <a:custGeom>
                <a:avLst/>
                <a:gdLst>
                  <a:gd name="T0" fmla="*/ 0 w 356"/>
                  <a:gd name="T1" fmla="*/ 106 h 136"/>
                  <a:gd name="T2" fmla="*/ 0 w 356"/>
                  <a:gd name="T3" fmla="*/ 106 h 136"/>
                  <a:gd name="T4" fmla="*/ 12 w 356"/>
                  <a:gd name="T5" fmla="*/ 112 h 136"/>
                  <a:gd name="T6" fmla="*/ 34 w 356"/>
                  <a:gd name="T7" fmla="*/ 116 h 136"/>
                  <a:gd name="T8" fmla="*/ 48 w 356"/>
                  <a:gd name="T9" fmla="*/ 110 h 136"/>
                  <a:gd name="T10" fmla="*/ 50 w 356"/>
                  <a:gd name="T11" fmla="*/ 112 h 136"/>
                  <a:gd name="T12" fmla="*/ 68 w 356"/>
                  <a:gd name="T13" fmla="*/ 126 h 136"/>
                  <a:gd name="T14" fmla="*/ 80 w 356"/>
                  <a:gd name="T15" fmla="*/ 128 h 136"/>
                  <a:gd name="T16" fmla="*/ 100 w 356"/>
                  <a:gd name="T17" fmla="*/ 116 h 136"/>
                  <a:gd name="T18" fmla="*/ 106 w 356"/>
                  <a:gd name="T19" fmla="*/ 100 h 136"/>
                  <a:gd name="T20" fmla="*/ 108 w 356"/>
                  <a:gd name="T21" fmla="*/ 96 h 136"/>
                  <a:gd name="T22" fmla="*/ 108 w 356"/>
                  <a:gd name="T23" fmla="*/ 106 h 136"/>
                  <a:gd name="T24" fmla="*/ 116 w 356"/>
                  <a:gd name="T25" fmla="*/ 128 h 136"/>
                  <a:gd name="T26" fmla="*/ 134 w 356"/>
                  <a:gd name="T27" fmla="*/ 134 h 136"/>
                  <a:gd name="T28" fmla="*/ 150 w 356"/>
                  <a:gd name="T29" fmla="*/ 128 h 136"/>
                  <a:gd name="T30" fmla="*/ 158 w 356"/>
                  <a:gd name="T31" fmla="*/ 116 h 136"/>
                  <a:gd name="T32" fmla="*/ 162 w 356"/>
                  <a:gd name="T33" fmla="*/ 126 h 136"/>
                  <a:gd name="T34" fmla="*/ 178 w 356"/>
                  <a:gd name="T35" fmla="*/ 134 h 136"/>
                  <a:gd name="T36" fmla="*/ 188 w 356"/>
                  <a:gd name="T37" fmla="*/ 132 h 136"/>
                  <a:gd name="T38" fmla="*/ 202 w 356"/>
                  <a:gd name="T39" fmla="*/ 110 h 136"/>
                  <a:gd name="T40" fmla="*/ 208 w 356"/>
                  <a:gd name="T41" fmla="*/ 128 h 136"/>
                  <a:gd name="T42" fmla="*/ 220 w 356"/>
                  <a:gd name="T43" fmla="*/ 136 h 136"/>
                  <a:gd name="T44" fmla="*/ 232 w 356"/>
                  <a:gd name="T45" fmla="*/ 136 h 136"/>
                  <a:gd name="T46" fmla="*/ 250 w 356"/>
                  <a:gd name="T47" fmla="*/ 124 h 136"/>
                  <a:gd name="T48" fmla="*/ 260 w 356"/>
                  <a:gd name="T49" fmla="*/ 124 h 136"/>
                  <a:gd name="T50" fmla="*/ 276 w 356"/>
                  <a:gd name="T51" fmla="*/ 126 h 136"/>
                  <a:gd name="T52" fmla="*/ 292 w 356"/>
                  <a:gd name="T53" fmla="*/ 120 h 136"/>
                  <a:gd name="T54" fmla="*/ 302 w 356"/>
                  <a:gd name="T55" fmla="*/ 100 h 136"/>
                  <a:gd name="T56" fmla="*/ 320 w 356"/>
                  <a:gd name="T57" fmla="*/ 110 h 136"/>
                  <a:gd name="T58" fmla="*/ 338 w 356"/>
                  <a:gd name="T59" fmla="*/ 106 h 136"/>
                  <a:gd name="T60" fmla="*/ 350 w 356"/>
                  <a:gd name="T61" fmla="*/ 96 h 136"/>
                  <a:gd name="T62" fmla="*/ 356 w 356"/>
                  <a:gd name="T63" fmla="*/ 78 h 136"/>
                  <a:gd name="T64" fmla="*/ 352 w 356"/>
                  <a:gd name="T65" fmla="*/ 66 h 136"/>
                  <a:gd name="T66" fmla="*/ 322 w 356"/>
                  <a:gd name="T67" fmla="*/ 36 h 136"/>
                  <a:gd name="T68" fmla="*/ 306 w 356"/>
                  <a:gd name="T69" fmla="*/ 26 h 136"/>
                  <a:gd name="T70" fmla="*/ 286 w 356"/>
                  <a:gd name="T71" fmla="*/ 22 h 136"/>
                  <a:gd name="T72" fmla="*/ 266 w 356"/>
                  <a:gd name="T73" fmla="*/ 32 h 136"/>
                  <a:gd name="T74" fmla="*/ 258 w 356"/>
                  <a:gd name="T75" fmla="*/ 34 h 136"/>
                  <a:gd name="T76" fmla="*/ 254 w 356"/>
                  <a:gd name="T77" fmla="*/ 18 h 136"/>
                  <a:gd name="T78" fmla="*/ 240 w 356"/>
                  <a:gd name="T79" fmla="*/ 12 h 136"/>
                  <a:gd name="T80" fmla="*/ 222 w 356"/>
                  <a:gd name="T81" fmla="*/ 14 h 136"/>
                  <a:gd name="T82" fmla="*/ 208 w 356"/>
                  <a:gd name="T83" fmla="*/ 26 h 136"/>
                  <a:gd name="T84" fmla="*/ 196 w 356"/>
                  <a:gd name="T85" fmla="*/ 4 h 136"/>
                  <a:gd name="T86" fmla="*/ 180 w 356"/>
                  <a:gd name="T87" fmla="*/ 0 h 136"/>
                  <a:gd name="T88" fmla="*/ 168 w 356"/>
                  <a:gd name="T89" fmla="*/ 6 h 136"/>
                  <a:gd name="T90" fmla="*/ 150 w 356"/>
                  <a:gd name="T91" fmla="*/ 30 h 136"/>
                  <a:gd name="T92" fmla="*/ 148 w 356"/>
                  <a:gd name="T93" fmla="*/ 36 h 136"/>
                  <a:gd name="T94" fmla="*/ 144 w 356"/>
                  <a:gd name="T95" fmla="*/ 28 h 136"/>
                  <a:gd name="T96" fmla="*/ 132 w 356"/>
                  <a:gd name="T97" fmla="*/ 14 h 136"/>
                  <a:gd name="T98" fmla="*/ 120 w 356"/>
                  <a:gd name="T99" fmla="*/ 12 h 136"/>
                  <a:gd name="T100" fmla="*/ 100 w 356"/>
                  <a:gd name="T101" fmla="*/ 24 h 136"/>
                  <a:gd name="T102" fmla="*/ 94 w 356"/>
                  <a:gd name="T103" fmla="*/ 40 h 136"/>
                  <a:gd name="T104" fmla="*/ 66 w 356"/>
                  <a:gd name="T105" fmla="*/ 40 h 136"/>
                  <a:gd name="T106" fmla="*/ 54 w 356"/>
                  <a:gd name="T107" fmla="*/ 48 h 136"/>
                  <a:gd name="T108" fmla="*/ 40 w 356"/>
                  <a:gd name="T109" fmla="*/ 74 h 136"/>
                  <a:gd name="T110" fmla="*/ 32 w 356"/>
                  <a:gd name="T111" fmla="*/ 90 h 136"/>
                  <a:gd name="T112" fmla="*/ 26 w 356"/>
                  <a:gd name="T113" fmla="*/ 88 h 136"/>
                  <a:gd name="T114" fmla="*/ 18 w 356"/>
                  <a:gd name="T115" fmla="*/ 84 h 136"/>
                  <a:gd name="T116" fmla="*/ 14 w 356"/>
                  <a:gd name="T117" fmla="*/ 74 h 1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356" h="136">
                    <a:moveTo>
                      <a:pt x="0" y="104"/>
                    </a:moveTo>
                    <a:lnTo>
                      <a:pt x="0" y="104"/>
                    </a:lnTo>
                    <a:lnTo>
                      <a:pt x="0" y="106"/>
                    </a:lnTo>
                    <a:lnTo>
                      <a:pt x="6" y="108"/>
                    </a:lnTo>
                    <a:lnTo>
                      <a:pt x="12" y="112"/>
                    </a:lnTo>
                    <a:lnTo>
                      <a:pt x="18" y="114"/>
                    </a:lnTo>
                    <a:lnTo>
                      <a:pt x="26" y="118"/>
                    </a:lnTo>
                    <a:lnTo>
                      <a:pt x="34" y="116"/>
                    </a:lnTo>
                    <a:lnTo>
                      <a:pt x="46" y="112"/>
                    </a:lnTo>
                    <a:lnTo>
                      <a:pt x="48" y="110"/>
                    </a:lnTo>
                    <a:lnTo>
                      <a:pt x="50" y="112"/>
                    </a:lnTo>
                    <a:lnTo>
                      <a:pt x="52" y="116"/>
                    </a:lnTo>
                    <a:lnTo>
                      <a:pt x="58" y="122"/>
                    </a:lnTo>
                    <a:lnTo>
                      <a:pt x="68" y="126"/>
                    </a:lnTo>
                    <a:lnTo>
                      <a:pt x="74" y="128"/>
                    </a:lnTo>
                    <a:lnTo>
                      <a:pt x="80" y="128"/>
                    </a:lnTo>
                    <a:lnTo>
                      <a:pt x="86" y="126"/>
                    </a:lnTo>
                    <a:lnTo>
                      <a:pt x="92" y="122"/>
                    </a:lnTo>
                    <a:lnTo>
                      <a:pt x="100" y="116"/>
                    </a:lnTo>
                    <a:lnTo>
                      <a:pt x="104" y="108"/>
                    </a:lnTo>
                    <a:lnTo>
                      <a:pt x="106" y="100"/>
                    </a:lnTo>
                    <a:lnTo>
                      <a:pt x="108" y="96"/>
                    </a:lnTo>
                    <a:lnTo>
                      <a:pt x="108" y="106"/>
                    </a:lnTo>
                    <a:lnTo>
                      <a:pt x="110" y="114"/>
                    </a:lnTo>
                    <a:lnTo>
                      <a:pt x="114" y="122"/>
                    </a:lnTo>
                    <a:lnTo>
                      <a:pt x="116" y="128"/>
                    </a:lnTo>
                    <a:lnTo>
                      <a:pt x="122" y="130"/>
                    </a:lnTo>
                    <a:lnTo>
                      <a:pt x="126" y="134"/>
                    </a:lnTo>
                    <a:lnTo>
                      <a:pt x="134" y="134"/>
                    </a:lnTo>
                    <a:lnTo>
                      <a:pt x="142" y="132"/>
                    </a:lnTo>
                    <a:lnTo>
                      <a:pt x="150" y="128"/>
                    </a:lnTo>
                    <a:lnTo>
                      <a:pt x="154" y="122"/>
                    </a:lnTo>
                    <a:lnTo>
                      <a:pt x="158" y="116"/>
                    </a:lnTo>
                    <a:lnTo>
                      <a:pt x="158" y="120"/>
                    </a:lnTo>
                    <a:lnTo>
                      <a:pt x="162" y="126"/>
                    </a:lnTo>
                    <a:lnTo>
                      <a:pt x="168" y="130"/>
                    </a:lnTo>
                    <a:lnTo>
                      <a:pt x="172" y="132"/>
                    </a:lnTo>
                    <a:lnTo>
                      <a:pt x="178" y="134"/>
                    </a:lnTo>
                    <a:lnTo>
                      <a:pt x="182" y="132"/>
                    </a:lnTo>
                    <a:lnTo>
                      <a:pt x="188" y="132"/>
                    </a:lnTo>
                    <a:lnTo>
                      <a:pt x="194" y="126"/>
                    </a:lnTo>
                    <a:lnTo>
                      <a:pt x="200" y="118"/>
                    </a:lnTo>
                    <a:lnTo>
                      <a:pt x="202" y="110"/>
                    </a:lnTo>
                    <a:lnTo>
                      <a:pt x="206" y="122"/>
                    </a:lnTo>
                    <a:lnTo>
                      <a:pt x="208" y="128"/>
                    </a:lnTo>
                    <a:lnTo>
                      <a:pt x="214" y="132"/>
                    </a:lnTo>
                    <a:lnTo>
                      <a:pt x="220" y="136"/>
                    </a:lnTo>
                    <a:lnTo>
                      <a:pt x="226" y="136"/>
                    </a:lnTo>
                    <a:lnTo>
                      <a:pt x="232" y="136"/>
                    </a:lnTo>
                    <a:lnTo>
                      <a:pt x="240" y="134"/>
                    </a:lnTo>
                    <a:lnTo>
                      <a:pt x="246" y="130"/>
                    </a:lnTo>
                    <a:lnTo>
                      <a:pt x="250" y="124"/>
                    </a:lnTo>
                    <a:lnTo>
                      <a:pt x="252" y="118"/>
                    </a:lnTo>
                    <a:lnTo>
                      <a:pt x="260" y="124"/>
                    </a:lnTo>
                    <a:lnTo>
                      <a:pt x="270" y="126"/>
                    </a:lnTo>
                    <a:lnTo>
                      <a:pt x="276" y="126"/>
                    </a:lnTo>
                    <a:lnTo>
                      <a:pt x="282" y="124"/>
                    </a:lnTo>
                    <a:lnTo>
                      <a:pt x="292" y="120"/>
                    </a:lnTo>
                    <a:lnTo>
                      <a:pt x="298" y="114"/>
                    </a:lnTo>
                    <a:lnTo>
                      <a:pt x="302" y="108"/>
                    </a:lnTo>
                    <a:lnTo>
                      <a:pt x="302" y="100"/>
                    </a:lnTo>
                    <a:lnTo>
                      <a:pt x="310" y="106"/>
                    </a:lnTo>
                    <a:lnTo>
                      <a:pt x="320" y="110"/>
                    </a:lnTo>
                    <a:lnTo>
                      <a:pt x="326" y="110"/>
                    </a:lnTo>
                    <a:lnTo>
                      <a:pt x="332" y="110"/>
                    </a:lnTo>
                    <a:lnTo>
                      <a:pt x="338" y="106"/>
                    </a:lnTo>
                    <a:lnTo>
                      <a:pt x="344" y="102"/>
                    </a:lnTo>
                    <a:lnTo>
                      <a:pt x="350" y="96"/>
                    </a:lnTo>
                    <a:lnTo>
                      <a:pt x="354" y="90"/>
                    </a:lnTo>
                    <a:lnTo>
                      <a:pt x="356" y="84"/>
                    </a:lnTo>
                    <a:lnTo>
                      <a:pt x="356" y="78"/>
                    </a:lnTo>
                    <a:lnTo>
                      <a:pt x="356" y="72"/>
                    </a:lnTo>
                    <a:lnTo>
                      <a:pt x="352" y="66"/>
                    </a:lnTo>
                    <a:lnTo>
                      <a:pt x="344" y="54"/>
                    </a:lnTo>
                    <a:lnTo>
                      <a:pt x="334" y="46"/>
                    </a:lnTo>
                    <a:lnTo>
                      <a:pt x="322" y="36"/>
                    </a:lnTo>
                    <a:lnTo>
                      <a:pt x="316" y="32"/>
                    </a:lnTo>
                    <a:lnTo>
                      <a:pt x="306" y="26"/>
                    </a:lnTo>
                    <a:lnTo>
                      <a:pt x="298" y="22"/>
                    </a:lnTo>
                    <a:lnTo>
                      <a:pt x="292" y="22"/>
                    </a:lnTo>
                    <a:lnTo>
                      <a:pt x="286" y="22"/>
                    </a:lnTo>
                    <a:lnTo>
                      <a:pt x="274" y="26"/>
                    </a:lnTo>
                    <a:lnTo>
                      <a:pt x="266" y="32"/>
                    </a:lnTo>
                    <a:lnTo>
                      <a:pt x="260" y="36"/>
                    </a:lnTo>
                    <a:lnTo>
                      <a:pt x="258" y="34"/>
                    </a:lnTo>
                    <a:lnTo>
                      <a:pt x="256" y="24"/>
                    </a:lnTo>
                    <a:lnTo>
                      <a:pt x="254" y="18"/>
                    </a:lnTo>
                    <a:lnTo>
                      <a:pt x="248" y="14"/>
                    </a:lnTo>
                    <a:lnTo>
                      <a:pt x="240" y="12"/>
                    </a:lnTo>
                    <a:lnTo>
                      <a:pt x="230" y="12"/>
                    </a:lnTo>
                    <a:lnTo>
                      <a:pt x="222" y="14"/>
                    </a:lnTo>
                    <a:lnTo>
                      <a:pt x="216" y="18"/>
                    </a:lnTo>
                    <a:lnTo>
                      <a:pt x="208" y="26"/>
                    </a:lnTo>
                    <a:lnTo>
                      <a:pt x="204" y="18"/>
                    </a:lnTo>
                    <a:lnTo>
                      <a:pt x="200" y="8"/>
                    </a:lnTo>
                    <a:lnTo>
                      <a:pt x="196" y="4"/>
                    </a:lnTo>
                    <a:lnTo>
                      <a:pt x="192" y="2"/>
                    </a:lnTo>
                    <a:lnTo>
                      <a:pt x="186" y="0"/>
                    </a:lnTo>
                    <a:lnTo>
                      <a:pt x="180" y="0"/>
                    </a:lnTo>
                    <a:lnTo>
                      <a:pt x="172" y="2"/>
                    </a:lnTo>
                    <a:lnTo>
                      <a:pt x="168" y="6"/>
                    </a:lnTo>
                    <a:lnTo>
                      <a:pt x="158" y="12"/>
                    </a:lnTo>
                    <a:lnTo>
                      <a:pt x="154" y="22"/>
                    </a:lnTo>
                    <a:lnTo>
                      <a:pt x="150" y="30"/>
                    </a:lnTo>
                    <a:lnTo>
                      <a:pt x="148" y="36"/>
                    </a:lnTo>
                    <a:lnTo>
                      <a:pt x="148" y="34"/>
                    </a:lnTo>
                    <a:lnTo>
                      <a:pt x="144" y="28"/>
                    </a:lnTo>
                    <a:lnTo>
                      <a:pt x="140" y="20"/>
                    </a:lnTo>
                    <a:lnTo>
                      <a:pt x="136" y="16"/>
                    </a:lnTo>
                    <a:lnTo>
                      <a:pt x="132" y="14"/>
                    </a:lnTo>
                    <a:lnTo>
                      <a:pt x="126" y="12"/>
                    </a:lnTo>
                    <a:lnTo>
                      <a:pt x="120" y="12"/>
                    </a:lnTo>
                    <a:lnTo>
                      <a:pt x="112" y="14"/>
                    </a:lnTo>
                    <a:lnTo>
                      <a:pt x="108" y="16"/>
                    </a:lnTo>
                    <a:lnTo>
                      <a:pt x="100" y="24"/>
                    </a:lnTo>
                    <a:lnTo>
                      <a:pt x="96" y="32"/>
                    </a:lnTo>
                    <a:lnTo>
                      <a:pt x="94" y="40"/>
                    </a:lnTo>
                    <a:lnTo>
                      <a:pt x="86" y="38"/>
                    </a:lnTo>
                    <a:lnTo>
                      <a:pt x="76" y="38"/>
                    </a:lnTo>
                    <a:lnTo>
                      <a:pt x="66" y="40"/>
                    </a:lnTo>
                    <a:lnTo>
                      <a:pt x="60" y="44"/>
                    </a:lnTo>
                    <a:lnTo>
                      <a:pt x="54" y="48"/>
                    </a:lnTo>
                    <a:lnTo>
                      <a:pt x="48" y="56"/>
                    </a:lnTo>
                    <a:lnTo>
                      <a:pt x="44" y="62"/>
                    </a:lnTo>
                    <a:lnTo>
                      <a:pt x="40" y="74"/>
                    </a:lnTo>
                    <a:lnTo>
                      <a:pt x="38" y="84"/>
                    </a:lnTo>
                    <a:lnTo>
                      <a:pt x="32" y="90"/>
                    </a:lnTo>
                    <a:lnTo>
                      <a:pt x="28" y="90"/>
                    </a:lnTo>
                    <a:lnTo>
                      <a:pt x="26" y="88"/>
                    </a:lnTo>
                    <a:lnTo>
                      <a:pt x="18" y="84"/>
                    </a:lnTo>
                    <a:lnTo>
                      <a:pt x="16" y="82"/>
                    </a:lnTo>
                    <a:lnTo>
                      <a:pt x="14" y="78"/>
                    </a:lnTo>
                    <a:lnTo>
                      <a:pt x="14" y="74"/>
                    </a:lnTo>
                    <a:lnTo>
                      <a:pt x="16" y="7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6" name="Freeform 962">
                <a:extLst>
                  <a:ext uri="{FF2B5EF4-FFF2-40B4-BE49-F238E27FC236}">
                    <a16:creationId xmlns:a16="http://schemas.microsoft.com/office/drawing/2014/main" id="{D70CD1A5-4D99-4797-AB6C-7772F55BC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496"/>
                <a:ext cx="132" cy="68"/>
              </a:xfrm>
              <a:custGeom>
                <a:avLst/>
                <a:gdLst>
                  <a:gd name="T0" fmla="*/ 118 w 132"/>
                  <a:gd name="T1" fmla="*/ 52 h 68"/>
                  <a:gd name="T2" fmla="*/ 106 w 132"/>
                  <a:gd name="T3" fmla="*/ 40 h 68"/>
                  <a:gd name="T4" fmla="*/ 100 w 132"/>
                  <a:gd name="T5" fmla="*/ 38 h 68"/>
                  <a:gd name="T6" fmla="*/ 90 w 132"/>
                  <a:gd name="T7" fmla="*/ 36 h 68"/>
                  <a:gd name="T8" fmla="*/ 86 w 132"/>
                  <a:gd name="T9" fmla="*/ 38 h 68"/>
                  <a:gd name="T10" fmla="*/ 74 w 132"/>
                  <a:gd name="T11" fmla="*/ 50 h 68"/>
                  <a:gd name="T12" fmla="*/ 70 w 132"/>
                  <a:gd name="T13" fmla="*/ 66 h 68"/>
                  <a:gd name="T14" fmla="*/ 70 w 132"/>
                  <a:gd name="T15" fmla="*/ 68 h 68"/>
                  <a:gd name="T16" fmla="*/ 68 w 132"/>
                  <a:gd name="T17" fmla="*/ 60 h 68"/>
                  <a:gd name="T18" fmla="*/ 58 w 132"/>
                  <a:gd name="T19" fmla="*/ 46 h 68"/>
                  <a:gd name="T20" fmla="*/ 48 w 132"/>
                  <a:gd name="T21" fmla="*/ 42 h 68"/>
                  <a:gd name="T22" fmla="*/ 30 w 132"/>
                  <a:gd name="T23" fmla="*/ 44 h 68"/>
                  <a:gd name="T24" fmla="*/ 6 w 132"/>
                  <a:gd name="T25" fmla="*/ 58 h 68"/>
                  <a:gd name="T26" fmla="*/ 0 w 132"/>
                  <a:gd name="T27" fmla="*/ 60 h 68"/>
                  <a:gd name="T28" fmla="*/ 2 w 132"/>
                  <a:gd name="T29" fmla="*/ 54 h 68"/>
                  <a:gd name="T30" fmla="*/ 4 w 132"/>
                  <a:gd name="T31" fmla="*/ 46 h 68"/>
                  <a:gd name="T32" fmla="*/ 8 w 132"/>
                  <a:gd name="T33" fmla="*/ 40 h 68"/>
                  <a:gd name="T34" fmla="*/ 16 w 132"/>
                  <a:gd name="T35" fmla="*/ 36 h 68"/>
                  <a:gd name="T36" fmla="*/ 22 w 132"/>
                  <a:gd name="T37" fmla="*/ 38 h 68"/>
                  <a:gd name="T38" fmla="*/ 36 w 132"/>
                  <a:gd name="T39" fmla="*/ 40 h 68"/>
                  <a:gd name="T40" fmla="*/ 42 w 132"/>
                  <a:gd name="T41" fmla="*/ 38 h 68"/>
                  <a:gd name="T42" fmla="*/ 50 w 132"/>
                  <a:gd name="T43" fmla="*/ 30 h 68"/>
                  <a:gd name="T44" fmla="*/ 54 w 132"/>
                  <a:gd name="T45" fmla="*/ 20 h 68"/>
                  <a:gd name="T46" fmla="*/ 58 w 132"/>
                  <a:gd name="T47" fmla="*/ 12 h 68"/>
                  <a:gd name="T48" fmla="*/ 58 w 132"/>
                  <a:gd name="T49" fmla="*/ 14 h 68"/>
                  <a:gd name="T50" fmla="*/ 64 w 132"/>
                  <a:gd name="T51" fmla="*/ 30 h 68"/>
                  <a:gd name="T52" fmla="*/ 74 w 132"/>
                  <a:gd name="T53" fmla="*/ 36 h 68"/>
                  <a:gd name="T54" fmla="*/ 88 w 132"/>
                  <a:gd name="T55" fmla="*/ 36 h 68"/>
                  <a:gd name="T56" fmla="*/ 98 w 132"/>
                  <a:gd name="T57" fmla="*/ 32 h 68"/>
                  <a:gd name="T58" fmla="*/ 108 w 132"/>
                  <a:gd name="T59" fmla="*/ 18 h 68"/>
                  <a:gd name="T60" fmla="*/ 112 w 132"/>
                  <a:gd name="T61" fmla="*/ 10 h 68"/>
                  <a:gd name="T62" fmla="*/ 116 w 132"/>
                  <a:gd name="T63" fmla="*/ 0 h 68"/>
                  <a:gd name="T64" fmla="*/ 118 w 132"/>
                  <a:gd name="T65" fmla="*/ 8 h 68"/>
                  <a:gd name="T66" fmla="*/ 122 w 132"/>
                  <a:gd name="T67" fmla="*/ 20 h 68"/>
                  <a:gd name="T68" fmla="*/ 130 w 132"/>
                  <a:gd name="T69" fmla="*/ 30 h 68"/>
                  <a:gd name="T70" fmla="*/ 132 w 132"/>
                  <a:gd name="T71" fmla="*/ 32 h 68"/>
                  <a:gd name="T72" fmla="*/ 128 w 132"/>
                  <a:gd name="T73" fmla="*/ 36 h 68"/>
                  <a:gd name="T74" fmla="*/ 118 w 132"/>
                  <a:gd name="T75" fmla="*/ 52 h 6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2" h="68">
                    <a:moveTo>
                      <a:pt x="118" y="52"/>
                    </a:moveTo>
                    <a:lnTo>
                      <a:pt x="118" y="52"/>
                    </a:lnTo>
                    <a:lnTo>
                      <a:pt x="114" y="46"/>
                    </a:lnTo>
                    <a:lnTo>
                      <a:pt x="106" y="40"/>
                    </a:lnTo>
                    <a:lnTo>
                      <a:pt x="100" y="38"/>
                    </a:lnTo>
                    <a:lnTo>
                      <a:pt x="94" y="36"/>
                    </a:lnTo>
                    <a:lnTo>
                      <a:pt x="90" y="36"/>
                    </a:lnTo>
                    <a:lnTo>
                      <a:pt x="86" y="38"/>
                    </a:lnTo>
                    <a:lnTo>
                      <a:pt x="78" y="44"/>
                    </a:lnTo>
                    <a:lnTo>
                      <a:pt x="74" y="50"/>
                    </a:lnTo>
                    <a:lnTo>
                      <a:pt x="72" y="58"/>
                    </a:lnTo>
                    <a:lnTo>
                      <a:pt x="70" y="66"/>
                    </a:lnTo>
                    <a:lnTo>
                      <a:pt x="70" y="68"/>
                    </a:lnTo>
                    <a:lnTo>
                      <a:pt x="68" y="60"/>
                    </a:lnTo>
                    <a:lnTo>
                      <a:pt x="64" y="52"/>
                    </a:lnTo>
                    <a:lnTo>
                      <a:pt x="58" y="46"/>
                    </a:lnTo>
                    <a:lnTo>
                      <a:pt x="48" y="42"/>
                    </a:lnTo>
                    <a:lnTo>
                      <a:pt x="38" y="42"/>
                    </a:lnTo>
                    <a:lnTo>
                      <a:pt x="30" y="44"/>
                    </a:lnTo>
                    <a:lnTo>
                      <a:pt x="16" y="50"/>
                    </a:lnTo>
                    <a:lnTo>
                      <a:pt x="6" y="58"/>
                    </a:lnTo>
                    <a:lnTo>
                      <a:pt x="2" y="60"/>
                    </a:lnTo>
                    <a:lnTo>
                      <a:pt x="0" y="60"/>
                    </a:lnTo>
                    <a:lnTo>
                      <a:pt x="2" y="54"/>
                    </a:lnTo>
                    <a:lnTo>
                      <a:pt x="4" y="46"/>
                    </a:lnTo>
                    <a:lnTo>
                      <a:pt x="8" y="40"/>
                    </a:lnTo>
                    <a:lnTo>
                      <a:pt x="12" y="36"/>
                    </a:lnTo>
                    <a:lnTo>
                      <a:pt x="16" y="36"/>
                    </a:lnTo>
                    <a:lnTo>
                      <a:pt x="22" y="38"/>
                    </a:lnTo>
                    <a:lnTo>
                      <a:pt x="32" y="40"/>
                    </a:lnTo>
                    <a:lnTo>
                      <a:pt x="36" y="40"/>
                    </a:lnTo>
                    <a:lnTo>
                      <a:pt x="42" y="38"/>
                    </a:lnTo>
                    <a:lnTo>
                      <a:pt x="48" y="34"/>
                    </a:lnTo>
                    <a:lnTo>
                      <a:pt x="50" y="30"/>
                    </a:lnTo>
                    <a:lnTo>
                      <a:pt x="54" y="20"/>
                    </a:lnTo>
                    <a:lnTo>
                      <a:pt x="58" y="12"/>
                    </a:lnTo>
                    <a:lnTo>
                      <a:pt x="58" y="14"/>
                    </a:lnTo>
                    <a:lnTo>
                      <a:pt x="60" y="22"/>
                    </a:lnTo>
                    <a:lnTo>
                      <a:pt x="64" y="30"/>
                    </a:lnTo>
                    <a:lnTo>
                      <a:pt x="68" y="34"/>
                    </a:lnTo>
                    <a:lnTo>
                      <a:pt x="74" y="36"/>
                    </a:lnTo>
                    <a:lnTo>
                      <a:pt x="80" y="38"/>
                    </a:lnTo>
                    <a:lnTo>
                      <a:pt x="88" y="36"/>
                    </a:lnTo>
                    <a:lnTo>
                      <a:pt x="98" y="32"/>
                    </a:lnTo>
                    <a:lnTo>
                      <a:pt x="104" y="26"/>
                    </a:lnTo>
                    <a:lnTo>
                      <a:pt x="108" y="18"/>
                    </a:lnTo>
                    <a:lnTo>
                      <a:pt x="112" y="10"/>
                    </a:lnTo>
                    <a:lnTo>
                      <a:pt x="114" y="4"/>
                    </a:lnTo>
                    <a:lnTo>
                      <a:pt x="116" y="0"/>
                    </a:lnTo>
                    <a:lnTo>
                      <a:pt x="118" y="8"/>
                    </a:lnTo>
                    <a:lnTo>
                      <a:pt x="122" y="20"/>
                    </a:lnTo>
                    <a:lnTo>
                      <a:pt x="126" y="26"/>
                    </a:lnTo>
                    <a:lnTo>
                      <a:pt x="130" y="30"/>
                    </a:lnTo>
                    <a:lnTo>
                      <a:pt x="132" y="32"/>
                    </a:lnTo>
                    <a:lnTo>
                      <a:pt x="128" y="36"/>
                    </a:lnTo>
                    <a:lnTo>
                      <a:pt x="122" y="40"/>
                    </a:lnTo>
                    <a:lnTo>
                      <a:pt x="118" y="5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7" name="Freeform 963">
                <a:extLst>
                  <a:ext uri="{FF2B5EF4-FFF2-40B4-BE49-F238E27FC236}">
                    <a16:creationId xmlns:a16="http://schemas.microsoft.com/office/drawing/2014/main" id="{9F5F836B-BE0B-4E6C-A770-B55AFEFE0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508"/>
                <a:ext cx="26" cy="64"/>
              </a:xfrm>
              <a:custGeom>
                <a:avLst/>
                <a:gdLst>
                  <a:gd name="T0" fmla="*/ 20 w 26"/>
                  <a:gd name="T1" fmla="*/ 18 h 64"/>
                  <a:gd name="T2" fmla="*/ 20 w 26"/>
                  <a:gd name="T3" fmla="*/ 18 h 64"/>
                  <a:gd name="T4" fmla="*/ 16 w 26"/>
                  <a:gd name="T5" fmla="*/ 26 h 64"/>
                  <a:gd name="T6" fmla="*/ 14 w 26"/>
                  <a:gd name="T7" fmla="*/ 34 h 64"/>
                  <a:gd name="T8" fmla="*/ 14 w 26"/>
                  <a:gd name="T9" fmla="*/ 34 h 64"/>
                  <a:gd name="T10" fmla="*/ 16 w 26"/>
                  <a:gd name="T11" fmla="*/ 50 h 64"/>
                  <a:gd name="T12" fmla="*/ 16 w 26"/>
                  <a:gd name="T13" fmla="*/ 50 h 64"/>
                  <a:gd name="T14" fmla="*/ 16 w 26"/>
                  <a:gd name="T15" fmla="*/ 64 h 64"/>
                  <a:gd name="T16" fmla="*/ 16 w 26"/>
                  <a:gd name="T17" fmla="*/ 64 h 64"/>
                  <a:gd name="T18" fmla="*/ 16 w 26"/>
                  <a:gd name="T19" fmla="*/ 64 h 64"/>
                  <a:gd name="T20" fmla="*/ 16 w 26"/>
                  <a:gd name="T21" fmla="*/ 64 h 64"/>
                  <a:gd name="T22" fmla="*/ 16 w 26"/>
                  <a:gd name="T23" fmla="*/ 56 h 64"/>
                  <a:gd name="T24" fmla="*/ 16 w 26"/>
                  <a:gd name="T25" fmla="*/ 56 h 64"/>
                  <a:gd name="T26" fmla="*/ 14 w 26"/>
                  <a:gd name="T27" fmla="*/ 46 h 64"/>
                  <a:gd name="T28" fmla="*/ 12 w 26"/>
                  <a:gd name="T29" fmla="*/ 36 h 64"/>
                  <a:gd name="T30" fmla="*/ 8 w 26"/>
                  <a:gd name="T31" fmla="*/ 28 h 64"/>
                  <a:gd name="T32" fmla="*/ 4 w 26"/>
                  <a:gd name="T33" fmla="*/ 24 h 64"/>
                  <a:gd name="T34" fmla="*/ 0 w 26"/>
                  <a:gd name="T35" fmla="*/ 22 h 64"/>
                  <a:gd name="T36" fmla="*/ 0 w 26"/>
                  <a:gd name="T37" fmla="*/ 22 h 64"/>
                  <a:gd name="T38" fmla="*/ 6 w 26"/>
                  <a:gd name="T39" fmla="*/ 16 h 64"/>
                  <a:gd name="T40" fmla="*/ 10 w 26"/>
                  <a:gd name="T41" fmla="*/ 10 h 64"/>
                  <a:gd name="T42" fmla="*/ 10 w 26"/>
                  <a:gd name="T43" fmla="*/ 10 h 64"/>
                  <a:gd name="T44" fmla="*/ 16 w 26"/>
                  <a:gd name="T45" fmla="*/ 4 h 64"/>
                  <a:gd name="T46" fmla="*/ 20 w 26"/>
                  <a:gd name="T47" fmla="*/ 0 h 64"/>
                  <a:gd name="T48" fmla="*/ 20 w 26"/>
                  <a:gd name="T49" fmla="*/ 0 h 64"/>
                  <a:gd name="T50" fmla="*/ 22 w 26"/>
                  <a:gd name="T51" fmla="*/ 6 h 64"/>
                  <a:gd name="T52" fmla="*/ 26 w 26"/>
                  <a:gd name="T53" fmla="*/ 14 h 64"/>
                  <a:gd name="T54" fmla="*/ 26 w 26"/>
                  <a:gd name="T55" fmla="*/ 14 h 64"/>
                  <a:gd name="T56" fmla="*/ 20 w 26"/>
                  <a:gd name="T57" fmla="*/ 18 h 64"/>
                  <a:gd name="T58" fmla="*/ 20 w 26"/>
                  <a:gd name="T59" fmla="*/ 18 h 6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6" h="64">
                    <a:moveTo>
                      <a:pt x="20" y="18"/>
                    </a:moveTo>
                    <a:lnTo>
                      <a:pt x="20" y="18"/>
                    </a:lnTo>
                    <a:lnTo>
                      <a:pt x="16" y="26"/>
                    </a:lnTo>
                    <a:lnTo>
                      <a:pt x="14" y="34"/>
                    </a:lnTo>
                    <a:lnTo>
                      <a:pt x="16" y="50"/>
                    </a:lnTo>
                    <a:lnTo>
                      <a:pt x="16" y="64"/>
                    </a:lnTo>
                    <a:lnTo>
                      <a:pt x="16" y="56"/>
                    </a:lnTo>
                    <a:lnTo>
                      <a:pt x="14" y="46"/>
                    </a:lnTo>
                    <a:lnTo>
                      <a:pt x="12" y="36"/>
                    </a:lnTo>
                    <a:lnTo>
                      <a:pt x="8" y="28"/>
                    </a:lnTo>
                    <a:lnTo>
                      <a:pt x="4" y="24"/>
                    </a:lnTo>
                    <a:lnTo>
                      <a:pt x="0" y="22"/>
                    </a:lnTo>
                    <a:lnTo>
                      <a:pt x="6" y="16"/>
                    </a:lnTo>
                    <a:lnTo>
                      <a:pt x="10" y="10"/>
                    </a:lnTo>
                    <a:lnTo>
                      <a:pt x="16" y="4"/>
                    </a:lnTo>
                    <a:lnTo>
                      <a:pt x="20" y="0"/>
                    </a:lnTo>
                    <a:lnTo>
                      <a:pt x="22" y="6"/>
                    </a:lnTo>
                    <a:lnTo>
                      <a:pt x="26" y="14"/>
                    </a:lnTo>
                    <a:lnTo>
                      <a:pt x="2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8" name="Freeform 964">
                <a:extLst>
                  <a:ext uri="{FF2B5EF4-FFF2-40B4-BE49-F238E27FC236}">
                    <a16:creationId xmlns:a16="http://schemas.microsoft.com/office/drawing/2014/main" id="{A1E45C7A-203C-448A-9259-77488A873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522"/>
                <a:ext cx="68" cy="44"/>
              </a:xfrm>
              <a:custGeom>
                <a:avLst/>
                <a:gdLst>
                  <a:gd name="T0" fmla="*/ 66 w 68"/>
                  <a:gd name="T1" fmla="*/ 28 h 44"/>
                  <a:gd name="T2" fmla="*/ 66 w 68"/>
                  <a:gd name="T3" fmla="*/ 28 h 44"/>
                  <a:gd name="T4" fmla="*/ 62 w 68"/>
                  <a:gd name="T5" fmla="*/ 30 h 44"/>
                  <a:gd name="T6" fmla="*/ 62 w 68"/>
                  <a:gd name="T7" fmla="*/ 30 h 44"/>
                  <a:gd name="T8" fmla="*/ 56 w 68"/>
                  <a:gd name="T9" fmla="*/ 24 h 44"/>
                  <a:gd name="T10" fmla="*/ 56 w 68"/>
                  <a:gd name="T11" fmla="*/ 24 h 44"/>
                  <a:gd name="T12" fmla="*/ 50 w 68"/>
                  <a:gd name="T13" fmla="*/ 18 h 44"/>
                  <a:gd name="T14" fmla="*/ 44 w 68"/>
                  <a:gd name="T15" fmla="*/ 14 h 44"/>
                  <a:gd name="T16" fmla="*/ 36 w 68"/>
                  <a:gd name="T17" fmla="*/ 12 h 44"/>
                  <a:gd name="T18" fmla="*/ 26 w 68"/>
                  <a:gd name="T19" fmla="*/ 12 h 44"/>
                  <a:gd name="T20" fmla="*/ 26 w 68"/>
                  <a:gd name="T21" fmla="*/ 12 h 44"/>
                  <a:gd name="T22" fmla="*/ 18 w 68"/>
                  <a:gd name="T23" fmla="*/ 16 h 44"/>
                  <a:gd name="T24" fmla="*/ 14 w 68"/>
                  <a:gd name="T25" fmla="*/ 22 h 44"/>
                  <a:gd name="T26" fmla="*/ 14 w 68"/>
                  <a:gd name="T27" fmla="*/ 22 h 44"/>
                  <a:gd name="T28" fmla="*/ 12 w 68"/>
                  <a:gd name="T29" fmla="*/ 26 h 44"/>
                  <a:gd name="T30" fmla="*/ 12 w 68"/>
                  <a:gd name="T31" fmla="*/ 30 h 44"/>
                  <a:gd name="T32" fmla="*/ 12 w 68"/>
                  <a:gd name="T33" fmla="*/ 30 h 44"/>
                  <a:gd name="T34" fmla="*/ 14 w 68"/>
                  <a:gd name="T35" fmla="*/ 40 h 44"/>
                  <a:gd name="T36" fmla="*/ 14 w 68"/>
                  <a:gd name="T37" fmla="*/ 40 h 44"/>
                  <a:gd name="T38" fmla="*/ 14 w 68"/>
                  <a:gd name="T39" fmla="*/ 44 h 44"/>
                  <a:gd name="T40" fmla="*/ 14 w 68"/>
                  <a:gd name="T41" fmla="*/ 44 h 44"/>
                  <a:gd name="T42" fmla="*/ 10 w 68"/>
                  <a:gd name="T43" fmla="*/ 38 h 44"/>
                  <a:gd name="T44" fmla="*/ 6 w 68"/>
                  <a:gd name="T45" fmla="*/ 32 h 44"/>
                  <a:gd name="T46" fmla="*/ 6 w 68"/>
                  <a:gd name="T47" fmla="*/ 32 h 44"/>
                  <a:gd name="T48" fmla="*/ 4 w 68"/>
                  <a:gd name="T49" fmla="*/ 20 h 44"/>
                  <a:gd name="T50" fmla="*/ 0 w 68"/>
                  <a:gd name="T51" fmla="*/ 10 h 44"/>
                  <a:gd name="T52" fmla="*/ 0 w 68"/>
                  <a:gd name="T53" fmla="*/ 10 h 44"/>
                  <a:gd name="T54" fmla="*/ 6 w 68"/>
                  <a:gd name="T55" fmla="*/ 8 h 44"/>
                  <a:gd name="T56" fmla="*/ 12 w 68"/>
                  <a:gd name="T57" fmla="*/ 6 h 44"/>
                  <a:gd name="T58" fmla="*/ 22 w 68"/>
                  <a:gd name="T59" fmla="*/ 0 h 44"/>
                  <a:gd name="T60" fmla="*/ 22 w 68"/>
                  <a:gd name="T61" fmla="*/ 0 h 44"/>
                  <a:gd name="T62" fmla="*/ 24 w 68"/>
                  <a:gd name="T63" fmla="*/ 4 h 44"/>
                  <a:gd name="T64" fmla="*/ 32 w 68"/>
                  <a:gd name="T65" fmla="*/ 6 h 44"/>
                  <a:gd name="T66" fmla="*/ 46 w 68"/>
                  <a:gd name="T67" fmla="*/ 14 h 44"/>
                  <a:gd name="T68" fmla="*/ 60 w 68"/>
                  <a:gd name="T69" fmla="*/ 20 h 44"/>
                  <a:gd name="T70" fmla="*/ 66 w 68"/>
                  <a:gd name="T71" fmla="*/ 22 h 44"/>
                  <a:gd name="T72" fmla="*/ 68 w 68"/>
                  <a:gd name="T73" fmla="*/ 26 h 44"/>
                  <a:gd name="T74" fmla="*/ 68 w 68"/>
                  <a:gd name="T75" fmla="*/ 26 h 44"/>
                  <a:gd name="T76" fmla="*/ 66 w 68"/>
                  <a:gd name="T77" fmla="*/ 28 h 44"/>
                  <a:gd name="T78" fmla="*/ 66 w 68"/>
                  <a:gd name="T79" fmla="*/ 28 h 4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68" h="44">
                    <a:moveTo>
                      <a:pt x="66" y="28"/>
                    </a:moveTo>
                    <a:lnTo>
                      <a:pt x="66" y="28"/>
                    </a:lnTo>
                    <a:lnTo>
                      <a:pt x="62" y="30"/>
                    </a:lnTo>
                    <a:lnTo>
                      <a:pt x="56" y="24"/>
                    </a:lnTo>
                    <a:lnTo>
                      <a:pt x="50" y="18"/>
                    </a:lnTo>
                    <a:lnTo>
                      <a:pt x="44" y="14"/>
                    </a:lnTo>
                    <a:lnTo>
                      <a:pt x="36" y="12"/>
                    </a:lnTo>
                    <a:lnTo>
                      <a:pt x="26" y="12"/>
                    </a:lnTo>
                    <a:lnTo>
                      <a:pt x="18" y="16"/>
                    </a:lnTo>
                    <a:lnTo>
                      <a:pt x="14" y="22"/>
                    </a:lnTo>
                    <a:lnTo>
                      <a:pt x="12" y="26"/>
                    </a:lnTo>
                    <a:lnTo>
                      <a:pt x="12" y="30"/>
                    </a:lnTo>
                    <a:lnTo>
                      <a:pt x="14" y="40"/>
                    </a:lnTo>
                    <a:lnTo>
                      <a:pt x="14" y="44"/>
                    </a:lnTo>
                    <a:lnTo>
                      <a:pt x="10" y="38"/>
                    </a:lnTo>
                    <a:lnTo>
                      <a:pt x="6" y="32"/>
                    </a:lnTo>
                    <a:lnTo>
                      <a:pt x="4" y="20"/>
                    </a:lnTo>
                    <a:lnTo>
                      <a:pt x="0" y="10"/>
                    </a:lnTo>
                    <a:lnTo>
                      <a:pt x="6" y="8"/>
                    </a:lnTo>
                    <a:lnTo>
                      <a:pt x="12" y="6"/>
                    </a:lnTo>
                    <a:lnTo>
                      <a:pt x="22" y="0"/>
                    </a:lnTo>
                    <a:lnTo>
                      <a:pt x="24" y="4"/>
                    </a:lnTo>
                    <a:lnTo>
                      <a:pt x="32" y="6"/>
                    </a:lnTo>
                    <a:lnTo>
                      <a:pt x="46" y="14"/>
                    </a:lnTo>
                    <a:lnTo>
                      <a:pt x="60" y="20"/>
                    </a:lnTo>
                    <a:lnTo>
                      <a:pt x="66" y="22"/>
                    </a:lnTo>
                    <a:lnTo>
                      <a:pt x="68" y="26"/>
                    </a:lnTo>
                    <a:lnTo>
                      <a:pt x="66" y="2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9" name="Freeform 965">
                <a:extLst>
                  <a:ext uri="{FF2B5EF4-FFF2-40B4-BE49-F238E27FC236}">
                    <a16:creationId xmlns:a16="http://schemas.microsoft.com/office/drawing/2014/main" id="{D7ADA99E-2F57-43A9-AF6C-FA0D364B6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6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0" name="Freeform 966">
                <a:extLst>
                  <a:ext uri="{FF2B5EF4-FFF2-40B4-BE49-F238E27FC236}">
                    <a16:creationId xmlns:a16="http://schemas.microsoft.com/office/drawing/2014/main" id="{F2EE25E4-3547-446C-9CDD-E588D843B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594"/>
                <a:ext cx="502" cy="192"/>
              </a:xfrm>
              <a:custGeom>
                <a:avLst/>
                <a:gdLst>
                  <a:gd name="T0" fmla="*/ 8 w 502"/>
                  <a:gd name="T1" fmla="*/ 76 h 192"/>
                  <a:gd name="T2" fmla="*/ 36 w 502"/>
                  <a:gd name="T3" fmla="*/ 74 h 192"/>
                  <a:gd name="T4" fmla="*/ 54 w 502"/>
                  <a:gd name="T5" fmla="*/ 104 h 192"/>
                  <a:gd name="T6" fmla="*/ 86 w 502"/>
                  <a:gd name="T7" fmla="*/ 116 h 192"/>
                  <a:gd name="T8" fmla="*/ 100 w 502"/>
                  <a:gd name="T9" fmla="*/ 122 h 192"/>
                  <a:gd name="T10" fmla="*/ 124 w 502"/>
                  <a:gd name="T11" fmla="*/ 150 h 192"/>
                  <a:gd name="T12" fmla="*/ 154 w 502"/>
                  <a:gd name="T13" fmla="*/ 136 h 192"/>
                  <a:gd name="T14" fmla="*/ 164 w 502"/>
                  <a:gd name="T15" fmla="*/ 128 h 192"/>
                  <a:gd name="T16" fmla="*/ 176 w 502"/>
                  <a:gd name="T17" fmla="*/ 146 h 192"/>
                  <a:gd name="T18" fmla="*/ 206 w 502"/>
                  <a:gd name="T19" fmla="*/ 144 h 192"/>
                  <a:gd name="T20" fmla="*/ 226 w 502"/>
                  <a:gd name="T21" fmla="*/ 130 h 192"/>
                  <a:gd name="T22" fmla="*/ 250 w 502"/>
                  <a:gd name="T23" fmla="*/ 162 h 192"/>
                  <a:gd name="T24" fmla="*/ 268 w 502"/>
                  <a:gd name="T25" fmla="*/ 160 h 192"/>
                  <a:gd name="T26" fmla="*/ 284 w 502"/>
                  <a:gd name="T27" fmla="*/ 124 h 192"/>
                  <a:gd name="T28" fmla="*/ 282 w 502"/>
                  <a:gd name="T29" fmla="*/ 152 h 192"/>
                  <a:gd name="T30" fmla="*/ 294 w 502"/>
                  <a:gd name="T31" fmla="*/ 178 h 192"/>
                  <a:gd name="T32" fmla="*/ 322 w 502"/>
                  <a:gd name="T33" fmla="*/ 178 h 192"/>
                  <a:gd name="T34" fmla="*/ 336 w 502"/>
                  <a:gd name="T35" fmla="*/ 150 h 192"/>
                  <a:gd name="T36" fmla="*/ 354 w 502"/>
                  <a:gd name="T37" fmla="*/ 140 h 192"/>
                  <a:gd name="T38" fmla="*/ 384 w 502"/>
                  <a:gd name="T39" fmla="*/ 122 h 192"/>
                  <a:gd name="T40" fmla="*/ 384 w 502"/>
                  <a:gd name="T41" fmla="*/ 144 h 192"/>
                  <a:gd name="T42" fmla="*/ 388 w 502"/>
                  <a:gd name="T43" fmla="*/ 182 h 192"/>
                  <a:gd name="T44" fmla="*/ 408 w 502"/>
                  <a:gd name="T45" fmla="*/ 192 h 192"/>
                  <a:gd name="T46" fmla="*/ 434 w 502"/>
                  <a:gd name="T47" fmla="*/ 182 h 192"/>
                  <a:gd name="T48" fmla="*/ 440 w 502"/>
                  <a:gd name="T49" fmla="*/ 152 h 192"/>
                  <a:gd name="T50" fmla="*/ 444 w 502"/>
                  <a:gd name="T51" fmla="*/ 138 h 192"/>
                  <a:gd name="T52" fmla="*/ 454 w 502"/>
                  <a:gd name="T53" fmla="*/ 166 h 192"/>
                  <a:gd name="T54" fmla="*/ 476 w 502"/>
                  <a:gd name="T55" fmla="*/ 176 h 192"/>
                  <a:gd name="T56" fmla="*/ 498 w 502"/>
                  <a:gd name="T57" fmla="*/ 152 h 192"/>
                  <a:gd name="T58" fmla="*/ 494 w 502"/>
                  <a:gd name="T59" fmla="*/ 74 h 192"/>
                  <a:gd name="T60" fmla="*/ 476 w 502"/>
                  <a:gd name="T61" fmla="*/ 46 h 192"/>
                  <a:gd name="T62" fmla="*/ 444 w 502"/>
                  <a:gd name="T63" fmla="*/ 40 h 192"/>
                  <a:gd name="T64" fmla="*/ 424 w 502"/>
                  <a:gd name="T65" fmla="*/ 72 h 192"/>
                  <a:gd name="T66" fmla="*/ 430 w 502"/>
                  <a:gd name="T67" fmla="*/ 30 h 192"/>
                  <a:gd name="T68" fmla="*/ 410 w 502"/>
                  <a:gd name="T69" fmla="*/ 6 h 192"/>
                  <a:gd name="T70" fmla="*/ 390 w 502"/>
                  <a:gd name="T71" fmla="*/ 20 h 192"/>
                  <a:gd name="T72" fmla="*/ 378 w 502"/>
                  <a:gd name="T73" fmla="*/ 54 h 192"/>
                  <a:gd name="T74" fmla="*/ 380 w 502"/>
                  <a:gd name="T75" fmla="*/ 16 h 192"/>
                  <a:gd name="T76" fmla="*/ 360 w 502"/>
                  <a:gd name="T77" fmla="*/ 0 h 192"/>
                  <a:gd name="T78" fmla="*/ 328 w 502"/>
                  <a:gd name="T79" fmla="*/ 14 h 192"/>
                  <a:gd name="T80" fmla="*/ 324 w 502"/>
                  <a:gd name="T81" fmla="*/ 56 h 192"/>
                  <a:gd name="T82" fmla="*/ 316 w 502"/>
                  <a:gd name="T83" fmla="*/ 74 h 192"/>
                  <a:gd name="T84" fmla="*/ 306 w 502"/>
                  <a:gd name="T85" fmla="*/ 68 h 192"/>
                  <a:gd name="T86" fmla="*/ 304 w 502"/>
                  <a:gd name="T87" fmla="*/ 20 h 192"/>
                  <a:gd name="T88" fmla="*/ 290 w 502"/>
                  <a:gd name="T89" fmla="*/ 8 h 192"/>
                  <a:gd name="T90" fmla="*/ 268 w 502"/>
                  <a:gd name="T91" fmla="*/ 16 h 192"/>
                  <a:gd name="T92" fmla="*/ 256 w 502"/>
                  <a:gd name="T93" fmla="*/ 42 h 192"/>
                  <a:gd name="T94" fmla="*/ 246 w 502"/>
                  <a:gd name="T95" fmla="*/ 8 h 192"/>
                  <a:gd name="T96" fmla="*/ 232 w 502"/>
                  <a:gd name="T97" fmla="*/ 8 h 192"/>
                  <a:gd name="T98" fmla="*/ 210 w 502"/>
                  <a:gd name="T99" fmla="*/ 32 h 192"/>
                  <a:gd name="T100" fmla="*/ 206 w 502"/>
                  <a:gd name="T101" fmla="*/ 10 h 192"/>
                  <a:gd name="T102" fmla="*/ 196 w 502"/>
                  <a:gd name="T103" fmla="*/ 6 h 192"/>
                  <a:gd name="T104" fmla="*/ 172 w 502"/>
                  <a:gd name="T105" fmla="*/ 12 h 192"/>
                  <a:gd name="T106" fmla="*/ 164 w 502"/>
                  <a:gd name="T107" fmla="*/ 34 h 192"/>
                  <a:gd name="T108" fmla="*/ 144 w 502"/>
                  <a:gd name="T109" fmla="*/ 8 h 192"/>
                  <a:gd name="T110" fmla="*/ 118 w 502"/>
                  <a:gd name="T111" fmla="*/ 18 h 192"/>
                  <a:gd name="T112" fmla="*/ 102 w 502"/>
                  <a:gd name="T113" fmla="*/ 42 h 192"/>
                  <a:gd name="T114" fmla="*/ 82 w 502"/>
                  <a:gd name="T115" fmla="*/ 26 h 192"/>
                  <a:gd name="T116" fmla="*/ 32 w 502"/>
                  <a:gd name="T117" fmla="*/ 42 h 19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02" h="192">
                    <a:moveTo>
                      <a:pt x="0" y="80"/>
                    </a:moveTo>
                    <a:lnTo>
                      <a:pt x="0" y="80"/>
                    </a:lnTo>
                    <a:lnTo>
                      <a:pt x="2" y="80"/>
                    </a:lnTo>
                    <a:lnTo>
                      <a:pt x="8" y="76"/>
                    </a:lnTo>
                    <a:lnTo>
                      <a:pt x="14" y="74"/>
                    </a:lnTo>
                    <a:lnTo>
                      <a:pt x="28" y="72"/>
                    </a:lnTo>
                    <a:lnTo>
                      <a:pt x="32" y="72"/>
                    </a:lnTo>
                    <a:lnTo>
                      <a:pt x="36" y="74"/>
                    </a:lnTo>
                    <a:lnTo>
                      <a:pt x="42" y="80"/>
                    </a:lnTo>
                    <a:lnTo>
                      <a:pt x="46" y="90"/>
                    </a:lnTo>
                    <a:lnTo>
                      <a:pt x="50" y="98"/>
                    </a:lnTo>
                    <a:lnTo>
                      <a:pt x="54" y="104"/>
                    </a:lnTo>
                    <a:lnTo>
                      <a:pt x="60" y="112"/>
                    </a:lnTo>
                    <a:lnTo>
                      <a:pt x="70" y="116"/>
                    </a:lnTo>
                    <a:lnTo>
                      <a:pt x="78" y="118"/>
                    </a:lnTo>
                    <a:lnTo>
                      <a:pt x="86" y="116"/>
                    </a:lnTo>
                    <a:lnTo>
                      <a:pt x="92" y="114"/>
                    </a:lnTo>
                    <a:lnTo>
                      <a:pt x="96" y="110"/>
                    </a:lnTo>
                    <a:lnTo>
                      <a:pt x="100" y="122"/>
                    </a:lnTo>
                    <a:lnTo>
                      <a:pt x="106" y="138"/>
                    </a:lnTo>
                    <a:lnTo>
                      <a:pt x="110" y="144"/>
                    </a:lnTo>
                    <a:lnTo>
                      <a:pt x="116" y="148"/>
                    </a:lnTo>
                    <a:lnTo>
                      <a:pt x="124" y="150"/>
                    </a:lnTo>
                    <a:lnTo>
                      <a:pt x="132" y="148"/>
                    </a:lnTo>
                    <a:lnTo>
                      <a:pt x="140" y="146"/>
                    </a:lnTo>
                    <a:lnTo>
                      <a:pt x="146" y="142"/>
                    </a:lnTo>
                    <a:lnTo>
                      <a:pt x="154" y="136"/>
                    </a:lnTo>
                    <a:lnTo>
                      <a:pt x="160" y="126"/>
                    </a:lnTo>
                    <a:lnTo>
                      <a:pt x="162" y="126"/>
                    </a:lnTo>
                    <a:lnTo>
                      <a:pt x="164" y="128"/>
                    </a:lnTo>
                    <a:lnTo>
                      <a:pt x="168" y="138"/>
                    </a:lnTo>
                    <a:lnTo>
                      <a:pt x="170" y="142"/>
                    </a:lnTo>
                    <a:lnTo>
                      <a:pt x="176" y="146"/>
                    </a:lnTo>
                    <a:lnTo>
                      <a:pt x="184" y="150"/>
                    </a:lnTo>
                    <a:lnTo>
                      <a:pt x="188" y="150"/>
                    </a:lnTo>
                    <a:lnTo>
                      <a:pt x="196" y="148"/>
                    </a:lnTo>
                    <a:lnTo>
                      <a:pt x="206" y="144"/>
                    </a:lnTo>
                    <a:lnTo>
                      <a:pt x="214" y="136"/>
                    </a:lnTo>
                    <a:lnTo>
                      <a:pt x="220" y="128"/>
                    </a:lnTo>
                    <a:lnTo>
                      <a:pt x="226" y="118"/>
                    </a:lnTo>
                    <a:lnTo>
                      <a:pt x="226" y="130"/>
                    </a:lnTo>
                    <a:lnTo>
                      <a:pt x="228" y="144"/>
                    </a:lnTo>
                    <a:lnTo>
                      <a:pt x="232" y="150"/>
                    </a:lnTo>
                    <a:lnTo>
                      <a:pt x="236" y="156"/>
                    </a:lnTo>
                    <a:lnTo>
                      <a:pt x="242" y="160"/>
                    </a:lnTo>
                    <a:lnTo>
                      <a:pt x="250" y="162"/>
                    </a:lnTo>
                    <a:lnTo>
                      <a:pt x="256" y="164"/>
                    </a:lnTo>
                    <a:lnTo>
                      <a:pt x="262" y="162"/>
                    </a:lnTo>
                    <a:lnTo>
                      <a:pt x="268" y="160"/>
                    </a:lnTo>
                    <a:lnTo>
                      <a:pt x="274" y="154"/>
                    </a:lnTo>
                    <a:lnTo>
                      <a:pt x="278" y="146"/>
                    </a:lnTo>
                    <a:lnTo>
                      <a:pt x="282" y="128"/>
                    </a:lnTo>
                    <a:lnTo>
                      <a:pt x="284" y="124"/>
                    </a:lnTo>
                    <a:lnTo>
                      <a:pt x="282" y="138"/>
                    </a:lnTo>
                    <a:lnTo>
                      <a:pt x="282" y="152"/>
                    </a:lnTo>
                    <a:lnTo>
                      <a:pt x="282" y="164"/>
                    </a:lnTo>
                    <a:lnTo>
                      <a:pt x="284" y="170"/>
                    </a:lnTo>
                    <a:lnTo>
                      <a:pt x="288" y="174"/>
                    </a:lnTo>
                    <a:lnTo>
                      <a:pt x="294" y="178"/>
                    </a:lnTo>
                    <a:lnTo>
                      <a:pt x="300" y="180"/>
                    </a:lnTo>
                    <a:lnTo>
                      <a:pt x="306" y="180"/>
                    </a:lnTo>
                    <a:lnTo>
                      <a:pt x="316" y="180"/>
                    </a:lnTo>
                    <a:lnTo>
                      <a:pt x="322" y="178"/>
                    </a:lnTo>
                    <a:lnTo>
                      <a:pt x="328" y="174"/>
                    </a:lnTo>
                    <a:lnTo>
                      <a:pt x="332" y="170"/>
                    </a:lnTo>
                    <a:lnTo>
                      <a:pt x="336" y="160"/>
                    </a:lnTo>
                    <a:lnTo>
                      <a:pt x="336" y="150"/>
                    </a:lnTo>
                    <a:lnTo>
                      <a:pt x="338" y="136"/>
                    </a:lnTo>
                    <a:lnTo>
                      <a:pt x="346" y="140"/>
                    </a:lnTo>
                    <a:lnTo>
                      <a:pt x="354" y="140"/>
                    </a:lnTo>
                    <a:lnTo>
                      <a:pt x="366" y="140"/>
                    </a:lnTo>
                    <a:lnTo>
                      <a:pt x="374" y="134"/>
                    </a:lnTo>
                    <a:lnTo>
                      <a:pt x="380" y="128"/>
                    </a:lnTo>
                    <a:lnTo>
                      <a:pt x="384" y="122"/>
                    </a:lnTo>
                    <a:lnTo>
                      <a:pt x="386" y="128"/>
                    </a:lnTo>
                    <a:lnTo>
                      <a:pt x="384" y="144"/>
                    </a:lnTo>
                    <a:lnTo>
                      <a:pt x="384" y="162"/>
                    </a:lnTo>
                    <a:lnTo>
                      <a:pt x="384" y="176"/>
                    </a:lnTo>
                    <a:lnTo>
                      <a:pt x="388" y="182"/>
                    </a:lnTo>
                    <a:lnTo>
                      <a:pt x="392" y="188"/>
                    </a:lnTo>
                    <a:lnTo>
                      <a:pt x="396" y="190"/>
                    </a:lnTo>
                    <a:lnTo>
                      <a:pt x="400" y="192"/>
                    </a:lnTo>
                    <a:lnTo>
                      <a:pt x="408" y="192"/>
                    </a:lnTo>
                    <a:lnTo>
                      <a:pt x="416" y="192"/>
                    </a:lnTo>
                    <a:lnTo>
                      <a:pt x="424" y="188"/>
                    </a:lnTo>
                    <a:lnTo>
                      <a:pt x="430" y="186"/>
                    </a:lnTo>
                    <a:lnTo>
                      <a:pt x="434" y="182"/>
                    </a:lnTo>
                    <a:lnTo>
                      <a:pt x="436" y="176"/>
                    </a:lnTo>
                    <a:lnTo>
                      <a:pt x="440" y="166"/>
                    </a:lnTo>
                    <a:lnTo>
                      <a:pt x="440" y="158"/>
                    </a:lnTo>
                    <a:lnTo>
                      <a:pt x="440" y="152"/>
                    </a:lnTo>
                    <a:lnTo>
                      <a:pt x="440" y="146"/>
                    </a:lnTo>
                    <a:lnTo>
                      <a:pt x="442" y="140"/>
                    </a:lnTo>
                    <a:lnTo>
                      <a:pt x="444" y="138"/>
                    </a:lnTo>
                    <a:lnTo>
                      <a:pt x="448" y="150"/>
                    </a:lnTo>
                    <a:lnTo>
                      <a:pt x="450" y="158"/>
                    </a:lnTo>
                    <a:lnTo>
                      <a:pt x="454" y="166"/>
                    </a:lnTo>
                    <a:lnTo>
                      <a:pt x="460" y="172"/>
                    </a:lnTo>
                    <a:lnTo>
                      <a:pt x="466" y="176"/>
                    </a:lnTo>
                    <a:lnTo>
                      <a:pt x="470" y="176"/>
                    </a:lnTo>
                    <a:lnTo>
                      <a:pt x="476" y="176"/>
                    </a:lnTo>
                    <a:lnTo>
                      <a:pt x="482" y="174"/>
                    </a:lnTo>
                    <a:lnTo>
                      <a:pt x="488" y="170"/>
                    </a:lnTo>
                    <a:lnTo>
                      <a:pt x="494" y="162"/>
                    </a:lnTo>
                    <a:lnTo>
                      <a:pt x="498" y="152"/>
                    </a:lnTo>
                    <a:lnTo>
                      <a:pt x="500" y="138"/>
                    </a:lnTo>
                    <a:lnTo>
                      <a:pt x="502" y="122"/>
                    </a:lnTo>
                    <a:lnTo>
                      <a:pt x="500" y="96"/>
                    </a:lnTo>
                    <a:lnTo>
                      <a:pt x="494" y="74"/>
                    </a:lnTo>
                    <a:lnTo>
                      <a:pt x="490" y="64"/>
                    </a:lnTo>
                    <a:lnTo>
                      <a:pt x="486" y="56"/>
                    </a:lnTo>
                    <a:lnTo>
                      <a:pt x="482" y="50"/>
                    </a:lnTo>
                    <a:lnTo>
                      <a:pt x="476" y="46"/>
                    </a:lnTo>
                    <a:lnTo>
                      <a:pt x="466" y="40"/>
                    </a:lnTo>
                    <a:lnTo>
                      <a:pt x="458" y="38"/>
                    </a:lnTo>
                    <a:lnTo>
                      <a:pt x="450" y="38"/>
                    </a:lnTo>
                    <a:lnTo>
                      <a:pt x="444" y="40"/>
                    </a:lnTo>
                    <a:lnTo>
                      <a:pt x="438" y="44"/>
                    </a:lnTo>
                    <a:lnTo>
                      <a:pt x="434" y="48"/>
                    </a:lnTo>
                    <a:lnTo>
                      <a:pt x="428" y="60"/>
                    </a:lnTo>
                    <a:lnTo>
                      <a:pt x="424" y="72"/>
                    </a:lnTo>
                    <a:lnTo>
                      <a:pt x="426" y="58"/>
                    </a:lnTo>
                    <a:lnTo>
                      <a:pt x="430" y="42"/>
                    </a:lnTo>
                    <a:lnTo>
                      <a:pt x="430" y="30"/>
                    </a:lnTo>
                    <a:lnTo>
                      <a:pt x="430" y="20"/>
                    </a:lnTo>
                    <a:lnTo>
                      <a:pt x="426" y="12"/>
                    </a:lnTo>
                    <a:lnTo>
                      <a:pt x="418" y="8"/>
                    </a:lnTo>
                    <a:lnTo>
                      <a:pt x="410" y="6"/>
                    </a:lnTo>
                    <a:lnTo>
                      <a:pt x="404" y="8"/>
                    </a:lnTo>
                    <a:lnTo>
                      <a:pt x="398" y="10"/>
                    </a:lnTo>
                    <a:lnTo>
                      <a:pt x="394" y="14"/>
                    </a:lnTo>
                    <a:lnTo>
                      <a:pt x="390" y="20"/>
                    </a:lnTo>
                    <a:lnTo>
                      <a:pt x="384" y="32"/>
                    </a:lnTo>
                    <a:lnTo>
                      <a:pt x="380" y="46"/>
                    </a:lnTo>
                    <a:lnTo>
                      <a:pt x="378" y="54"/>
                    </a:lnTo>
                    <a:lnTo>
                      <a:pt x="378" y="50"/>
                    </a:lnTo>
                    <a:lnTo>
                      <a:pt x="382" y="28"/>
                    </a:lnTo>
                    <a:lnTo>
                      <a:pt x="380" y="16"/>
                    </a:lnTo>
                    <a:lnTo>
                      <a:pt x="376" y="10"/>
                    </a:lnTo>
                    <a:lnTo>
                      <a:pt x="372" y="6"/>
                    </a:lnTo>
                    <a:lnTo>
                      <a:pt x="366" y="2"/>
                    </a:lnTo>
                    <a:lnTo>
                      <a:pt x="360" y="0"/>
                    </a:lnTo>
                    <a:lnTo>
                      <a:pt x="352" y="2"/>
                    </a:lnTo>
                    <a:lnTo>
                      <a:pt x="344" y="4"/>
                    </a:lnTo>
                    <a:lnTo>
                      <a:pt x="334" y="10"/>
                    </a:lnTo>
                    <a:lnTo>
                      <a:pt x="328" y="14"/>
                    </a:lnTo>
                    <a:lnTo>
                      <a:pt x="324" y="22"/>
                    </a:lnTo>
                    <a:lnTo>
                      <a:pt x="322" y="28"/>
                    </a:lnTo>
                    <a:lnTo>
                      <a:pt x="322" y="42"/>
                    </a:lnTo>
                    <a:lnTo>
                      <a:pt x="324" y="56"/>
                    </a:lnTo>
                    <a:lnTo>
                      <a:pt x="326" y="64"/>
                    </a:lnTo>
                    <a:lnTo>
                      <a:pt x="326" y="72"/>
                    </a:lnTo>
                    <a:lnTo>
                      <a:pt x="324" y="72"/>
                    </a:lnTo>
                    <a:lnTo>
                      <a:pt x="316" y="74"/>
                    </a:lnTo>
                    <a:lnTo>
                      <a:pt x="312" y="74"/>
                    </a:lnTo>
                    <a:lnTo>
                      <a:pt x="308" y="74"/>
                    </a:lnTo>
                    <a:lnTo>
                      <a:pt x="306" y="68"/>
                    </a:lnTo>
                    <a:lnTo>
                      <a:pt x="306" y="62"/>
                    </a:lnTo>
                    <a:lnTo>
                      <a:pt x="306" y="46"/>
                    </a:lnTo>
                    <a:lnTo>
                      <a:pt x="306" y="28"/>
                    </a:lnTo>
                    <a:lnTo>
                      <a:pt x="304" y="20"/>
                    </a:lnTo>
                    <a:lnTo>
                      <a:pt x="298" y="14"/>
                    </a:lnTo>
                    <a:lnTo>
                      <a:pt x="294" y="10"/>
                    </a:lnTo>
                    <a:lnTo>
                      <a:pt x="290" y="8"/>
                    </a:lnTo>
                    <a:lnTo>
                      <a:pt x="286" y="10"/>
                    </a:lnTo>
                    <a:lnTo>
                      <a:pt x="276" y="10"/>
                    </a:lnTo>
                    <a:lnTo>
                      <a:pt x="268" y="16"/>
                    </a:lnTo>
                    <a:lnTo>
                      <a:pt x="262" y="24"/>
                    </a:lnTo>
                    <a:lnTo>
                      <a:pt x="258" y="34"/>
                    </a:lnTo>
                    <a:lnTo>
                      <a:pt x="256" y="44"/>
                    </a:lnTo>
                    <a:lnTo>
                      <a:pt x="256" y="42"/>
                    </a:lnTo>
                    <a:lnTo>
                      <a:pt x="254" y="22"/>
                    </a:lnTo>
                    <a:lnTo>
                      <a:pt x="252" y="14"/>
                    </a:lnTo>
                    <a:lnTo>
                      <a:pt x="246" y="8"/>
                    </a:lnTo>
                    <a:lnTo>
                      <a:pt x="242" y="4"/>
                    </a:lnTo>
                    <a:lnTo>
                      <a:pt x="238" y="6"/>
                    </a:lnTo>
                    <a:lnTo>
                      <a:pt x="232" y="8"/>
                    </a:lnTo>
                    <a:lnTo>
                      <a:pt x="226" y="6"/>
                    </a:lnTo>
                    <a:lnTo>
                      <a:pt x="220" y="12"/>
                    </a:lnTo>
                    <a:lnTo>
                      <a:pt x="216" y="18"/>
                    </a:lnTo>
                    <a:lnTo>
                      <a:pt x="210" y="32"/>
                    </a:lnTo>
                    <a:lnTo>
                      <a:pt x="210" y="30"/>
                    </a:lnTo>
                    <a:lnTo>
                      <a:pt x="210" y="16"/>
                    </a:lnTo>
                    <a:lnTo>
                      <a:pt x="206" y="10"/>
                    </a:lnTo>
                    <a:lnTo>
                      <a:pt x="202" y="6"/>
                    </a:lnTo>
                    <a:lnTo>
                      <a:pt x="200" y="4"/>
                    </a:lnTo>
                    <a:lnTo>
                      <a:pt x="196" y="6"/>
                    </a:lnTo>
                    <a:lnTo>
                      <a:pt x="188" y="8"/>
                    </a:lnTo>
                    <a:lnTo>
                      <a:pt x="178" y="6"/>
                    </a:lnTo>
                    <a:lnTo>
                      <a:pt x="172" y="12"/>
                    </a:lnTo>
                    <a:lnTo>
                      <a:pt x="168" y="20"/>
                    </a:lnTo>
                    <a:lnTo>
                      <a:pt x="164" y="36"/>
                    </a:lnTo>
                    <a:lnTo>
                      <a:pt x="164" y="34"/>
                    </a:lnTo>
                    <a:lnTo>
                      <a:pt x="162" y="24"/>
                    </a:lnTo>
                    <a:lnTo>
                      <a:pt x="158" y="14"/>
                    </a:lnTo>
                    <a:lnTo>
                      <a:pt x="152" y="10"/>
                    </a:lnTo>
                    <a:lnTo>
                      <a:pt x="144" y="8"/>
                    </a:lnTo>
                    <a:lnTo>
                      <a:pt x="136" y="8"/>
                    </a:lnTo>
                    <a:lnTo>
                      <a:pt x="130" y="10"/>
                    </a:lnTo>
                    <a:lnTo>
                      <a:pt x="124" y="14"/>
                    </a:lnTo>
                    <a:lnTo>
                      <a:pt x="118" y="18"/>
                    </a:lnTo>
                    <a:lnTo>
                      <a:pt x="110" y="30"/>
                    </a:lnTo>
                    <a:lnTo>
                      <a:pt x="102" y="42"/>
                    </a:lnTo>
                    <a:lnTo>
                      <a:pt x="100" y="36"/>
                    </a:lnTo>
                    <a:lnTo>
                      <a:pt x="94" y="30"/>
                    </a:lnTo>
                    <a:lnTo>
                      <a:pt x="90" y="26"/>
                    </a:lnTo>
                    <a:lnTo>
                      <a:pt x="82" y="26"/>
                    </a:lnTo>
                    <a:lnTo>
                      <a:pt x="72" y="26"/>
                    </a:lnTo>
                    <a:lnTo>
                      <a:pt x="62" y="30"/>
                    </a:lnTo>
                    <a:lnTo>
                      <a:pt x="40" y="40"/>
                    </a:lnTo>
                    <a:lnTo>
                      <a:pt x="32" y="42"/>
                    </a:lnTo>
                    <a:lnTo>
                      <a:pt x="28" y="42"/>
                    </a:lnTo>
                    <a:lnTo>
                      <a:pt x="26" y="4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1" name="Freeform 967">
                <a:extLst>
                  <a:ext uri="{FF2B5EF4-FFF2-40B4-BE49-F238E27FC236}">
                    <a16:creationId xmlns:a16="http://schemas.microsoft.com/office/drawing/2014/main" id="{0DEB9CF0-1F79-479D-8D98-5F50D5016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646"/>
                <a:ext cx="32" cy="38"/>
              </a:xfrm>
              <a:custGeom>
                <a:avLst/>
                <a:gdLst>
                  <a:gd name="T0" fmla="*/ 30 w 32"/>
                  <a:gd name="T1" fmla="*/ 28 h 38"/>
                  <a:gd name="T2" fmla="*/ 30 w 32"/>
                  <a:gd name="T3" fmla="*/ 28 h 38"/>
                  <a:gd name="T4" fmla="*/ 24 w 32"/>
                  <a:gd name="T5" fmla="*/ 30 h 38"/>
                  <a:gd name="T6" fmla="*/ 20 w 32"/>
                  <a:gd name="T7" fmla="*/ 32 h 38"/>
                  <a:gd name="T8" fmla="*/ 16 w 32"/>
                  <a:gd name="T9" fmla="*/ 36 h 38"/>
                  <a:gd name="T10" fmla="*/ 16 w 32"/>
                  <a:gd name="T11" fmla="*/ 36 h 38"/>
                  <a:gd name="T12" fmla="*/ 14 w 32"/>
                  <a:gd name="T13" fmla="*/ 38 h 38"/>
                  <a:gd name="T14" fmla="*/ 14 w 32"/>
                  <a:gd name="T15" fmla="*/ 38 h 38"/>
                  <a:gd name="T16" fmla="*/ 12 w 32"/>
                  <a:gd name="T17" fmla="*/ 38 h 38"/>
                  <a:gd name="T18" fmla="*/ 12 w 32"/>
                  <a:gd name="T19" fmla="*/ 38 h 38"/>
                  <a:gd name="T20" fmla="*/ 10 w 32"/>
                  <a:gd name="T21" fmla="*/ 34 h 38"/>
                  <a:gd name="T22" fmla="*/ 6 w 32"/>
                  <a:gd name="T23" fmla="*/ 28 h 38"/>
                  <a:gd name="T24" fmla="*/ 6 w 32"/>
                  <a:gd name="T25" fmla="*/ 28 h 38"/>
                  <a:gd name="T26" fmla="*/ 2 w 32"/>
                  <a:gd name="T27" fmla="*/ 18 h 38"/>
                  <a:gd name="T28" fmla="*/ 2 w 32"/>
                  <a:gd name="T29" fmla="*/ 18 h 38"/>
                  <a:gd name="T30" fmla="*/ 0 w 32"/>
                  <a:gd name="T31" fmla="*/ 10 h 38"/>
                  <a:gd name="T32" fmla="*/ 2 w 32"/>
                  <a:gd name="T33" fmla="*/ 6 h 38"/>
                  <a:gd name="T34" fmla="*/ 4 w 32"/>
                  <a:gd name="T35" fmla="*/ 4 h 38"/>
                  <a:gd name="T36" fmla="*/ 4 w 32"/>
                  <a:gd name="T37" fmla="*/ 4 h 38"/>
                  <a:gd name="T38" fmla="*/ 14 w 32"/>
                  <a:gd name="T39" fmla="*/ 0 h 38"/>
                  <a:gd name="T40" fmla="*/ 14 w 32"/>
                  <a:gd name="T41" fmla="*/ 0 h 38"/>
                  <a:gd name="T42" fmla="*/ 16 w 32"/>
                  <a:gd name="T43" fmla="*/ 8 h 38"/>
                  <a:gd name="T44" fmla="*/ 16 w 32"/>
                  <a:gd name="T45" fmla="*/ 8 h 38"/>
                  <a:gd name="T46" fmla="*/ 22 w 32"/>
                  <a:gd name="T47" fmla="*/ 20 h 38"/>
                  <a:gd name="T48" fmla="*/ 24 w 32"/>
                  <a:gd name="T49" fmla="*/ 24 h 38"/>
                  <a:gd name="T50" fmla="*/ 30 w 32"/>
                  <a:gd name="T51" fmla="*/ 28 h 38"/>
                  <a:gd name="T52" fmla="*/ 30 w 32"/>
                  <a:gd name="T53" fmla="*/ 28 h 38"/>
                  <a:gd name="T54" fmla="*/ 32 w 32"/>
                  <a:gd name="T55" fmla="*/ 28 h 38"/>
                  <a:gd name="T56" fmla="*/ 32 w 32"/>
                  <a:gd name="T57" fmla="*/ 28 h 38"/>
                  <a:gd name="T58" fmla="*/ 30 w 32"/>
                  <a:gd name="T59" fmla="*/ 28 h 38"/>
                  <a:gd name="T60" fmla="*/ 30 w 32"/>
                  <a:gd name="T61" fmla="*/ 28 h 3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2" h="38">
                    <a:moveTo>
                      <a:pt x="30" y="28"/>
                    </a:moveTo>
                    <a:lnTo>
                      <a:pt x="30" y="28"/>
                    </a:lnTo>
                    <a:lnTo>
                      <a:pt x="24" y="30"/>
                    </a:lnTo>
                    <a:lnTo>
                      <a:pt x="20" y="32"/>
                    </a:lnTo>
                    <a:lnTo>
                      <a:pt x="16" y="36"/>
                    </a:lnTo>
                    <a:lnTo>
                      <a:pt x="14" y="38"/>
                    </a:lnTo>
                    <a:lnTo>
                      <a:pt x="12" y="38"/>
                    </a:lnTo>
                    <a:lnTo>
                      <a:pt x="10" y="34"/>
                    </a:lnTo>
                    <a:lnTo>
                      <a:pt x="6" y="28"/>
                    </a:lnTo>
                    <a:lnTo>
                      <a:pt x="2" y="18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14" y="0"/>
                    </a:lnTo>
                    <a:lnTo>
                      <a:pt x="16" y="8"/>
                    </a:lnTo>
                    <a:lnTo>
                      <a:pt x="22" y="20"/>
                    </a:lnTo>
                    <a:lnTo>
                      <a:pt x="24" y="24"/>
                    </a:lnTo>
                    <a:lnTo>
                      <a:pt x="30" y="28"/>
                    </a:lnTo>
                    <a:lnTo>
                      <a:pt x="32" y="28"/>
                    </a:lnTo>
                    <a:lnTo>
                      <a:pt x="30" y="2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2" name="Freeform 968">
                <a:extLst>
                  <a:ext uri="{FF2B5EF4-FFF2-40B4-BE49-F238E27FC236}">
                    <a16:creationId xmlns:a16="http://schemas.microsoft.com/office/drawing/2014/main" id="{D4F902C9-991B-4881-9CCF-2E9DF058E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642"/>
                <a:ext cx="54" cy="72"/>
              </a:xfrm>
              <a:custGeom>
                <a:avLst/>
                <a:gdLst>
                  <a:gd name="T0" fmla="*/ 54 w 54"/>
                  <a:gd name="T1" fmla="*/ 36 h 72"/>
                  <a:gd name="T2" fmla="*/ 54 w 54"/>
                  <a:gd name="T3" fmla="*/ 36 h 72"/>
                  <a:gd name="T4" fmla="*/ 48 w 54"/>
                  <a:gd name="T5" fmla="*/ 42 h 72"/>
                  <a:gd name="T6" fmla="*/ 44 w 54"/>
                  <a:gd name="T7" fmla="*/ 48 h 72"/>
                  <a:gd name="T8" fmla="*/ 40 w 54"/>
                  <a:gd name="T9" fmla="*/ 60 h 72"/>
                  <a:gd name="T10" fmla="*/ 40 w 54"/>
                  <a:gd name="T11" fmla="*/ 60 h 72"/>
                  <a:gd name="T12" fmla="*/ 38 w 54"/>
                  <a:gd name="T13" fmla="*/ 66 h 72"/>
                  <a:gd name="T14" fmla="*/ 36 w 54"/>
                  <a:gd name="T15" fmla="*/ 72 h 72"/>
                  <a:gd name="T16" fmla="*/ 36 w 54"/>
                  <a:gd name="T17" fmla="*/ 72 h 72"/>
                  <a:gd name="T18" fmla="*/ 32 w 54"/>
                  <a:gd name="T19" fmla="*/ 72 h 72"/>
                  <a:gd name="T20" fmla="*/ 30 w 54"/>
                  <a:gd name="T21" fmla="*/ 72 h 72"/>
                  <a:gd name="T22" fmla="*/ 28 w 54"/>
                  <a:gd name="T23" fmla="*/ 68 h 72"/>
                  <a:gd name="T24" fmla="*/ 28 w 54"/>
                  <a:gd name="T25" fmla="*/ 68 h 72"/>
                  <a:gd name="T26" fmla="*/ 24 w 54"/>
                  <a:gd name="T27" fmla="*/ 54 h 72"/>
                  <a:gd name="T28" fmla="*/ 20 w 54"/>
                  <a:gd name="T29" fmla="*/ 48 h 72"/>
                  <a:gd name="T30" fmla="*/ 14 w 54"/>
                  <a:gd name="T31" fmla="*/ 42 h 72"/>
                  <a:gd name="T32" fmla="*/ 14 w 54"/>
                  <a:gd name="T33" fmla="*/ 42 h 72"/>
                  <a:gd name="T34" fmla="*/ 8 w 54"/>
                  <a:gd name="T35" fmla="*/ 36 h 72"/>
                  <a:gd name="T36" fmla="*/ 0 w 54"/>
                  <a:gd name="T37" fmla="*/ 32 h 72"/>
                  <a:gd name="T38" fmla="*/ 0 w 54"/>
                  <a:gd name="T39" fmla="*/ 32 h 72"/>
                  <a:gd name="T40" fmla="*/ 6 w 54"/>
                  <a:gd name="T41" fmla="*/ 32 h 72"/>
                  <a:gd name="T42" fmla="*/ 10 w 54"/>
                  <a:gd name="T43" fmla="*/ 30 h 72"/>
                  <a:gd name="T44" fmla="*/ 10 w 54"/>
                  <a:gd name="T45" fmla="*/ 30 h 72"/>
                  <a:gd name="T46" fmla="*/ 20 w 54"/>
                  <a:gd name="T47" fmla="*/ 20 h 72"/>
                  <a:gd name="T48" fmla="*/ 28 w 54"/>
                  <a:gd name="T49" fmla="*/ 8 h 72"/>
                  <a:gd name="T50" fmla="*/ 28 w 54"/>
                  <a:gd name="T51" fmla="*/ 8 h 72"/>
                  <a:gd name="T52" fmla="*/ 30 w 54"/>
                  <a:gd name="T53" fmla="*/ 2 h 72"/>
                  <a:gd name="T54" fmla="*/ 30 w 54"/>
                  <a:gd name="T55" fmla="*/ 2 h 72"/>
                  <a:gd name="T56" fmla="*/ 32 w 54"/>
                  <a:gd name="T57" fmla="*/ 0 h 72"/>
                  <a:gd name="T58" fmla="*/ 34 w 54"/>
                  <a:gd name="T59" fmla="*/ 0 h 72"/>
                  <a:gd name="T60" fmla="*/ 36 w 54"/>
                  <a:gd name="T61" fmla="*/ 2 h 72"/>
                  <a:gd name="T62" fmla="*/ 38 w 54"/>
                  <a:gd name="T63" fmla="*/ 4 h 72"/>
                  <a:gd name="T64" fmla="*/ 38 w 54"/>
                  <a:gd name="T65" fmla="*/ 4 h 72"/>
                  <a:gd name="T66" fmla="*/ 36 w 54"/>
                  <a:gd name="T67" fmla="*/ 10 h 72"/>
                  <a:gd name="T68" fmla="*/ 36 w 54"/>
                  <a:gd name="T69" fmla="*/ 10 h 72"/>
                  <a:gd name="T70" fmla="*/ 38 w 54"/>
                  <a:gd name="T71" fmla="*/ 22 h 72"/>
                  <a:gd name="T72" fmla="*/ 40 w 54"/>
                  <a:gd name="T73" fmla="*/ 26 h 72"/>
                  <a:gd name="T74" fmla="*/ 44 w 54"/>
                  <a:gd name="T75" fmla="*/ 30 h 72"/>
                  <a:gd name="T76" fmla="*/ 44 w 54"/>
                  <a:gd name="T77" fmla="*/ 30 h 72"/>
                  <a:gd name="T78" fmla="*/ 48 w 54"/>
                  <a:gd name="T79" fmla="*/ 34 h 72"/>
                  <a:gd name="T80" fmla="*/ 54 w 54"/>
                  <a:gd name="T81" fmla="*/ 36 h 72"/>
                  <a:gd name="T82" fmla="*/ 54 w 54"/>
                  <a:gd name="T83" fmla="*/ 36 h 72"/>
                  <a:gd name="T84" fmla="*/ 54 w 54"/>
                  <a:gd name="T85" fmla="*/ 36 h 72"/>
                  <a:gd name="T86" fmla="*/ 54 w 54"/>
                  <a:gd name="T87" fmla="*/ 36 h 7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4" h="72">
                    <a:moveTo>
                      <a:pt x="54" y="36"/>
                    </a:moveTo>
                    <a:lnTo>
                      <a:pt x="54" y="36"/>
                    </a:lnTo>
                    <a:lnTo>
                      <a:pt x="48" y="42"/>
                    </a:lnTo>
                    <a:lnTo>
                      <a:pt x="44" y="48"/>
                    </a:lnTo>
                    <a:lnTo>
                      <a:pt x="40" y="60"/>
                    </a:lnTo>
                    <a:lnTo>
                      <a:pt x="38" y="66"/>
                    </a:lnTo>
                    <a:lnTo>
                      <a:pt x="36" y="72"/>
                    </a:lnTo>
                    <a:lnTo>
                      <a:pt x="32" y="72"/>
                    </a:lnTo>
                    <a:lnTo>
                      <a:pt x="30" y="72"/>
                    </a:lnTo>
                    <a:lnTo>
                      <a:pt x="28" y="68"/>
                    </a:lnTo>
                    <a:lnTo>
                      <a:pt x="24" y="54"/>
                    </a:lnTo>
                    <a:lnTo>
                      <a:pt x="20" y="48"/>
                    </a:lnTo>
                    <a:lnTo>
                      <a:pt x="14" y="42"/>
                    </a:lnTo>
                    <a:lnTo>
                      <a:pt x="8" y="36"/>
                    </a:lnTo>
                    <a:lnTo>
                      <a:pt x="0" y="32"/>
                    </a:lnTo>
                    <a:lnTo>
                      <a:pt x="6" y="32"/>
                    </a:lnTo>
                    <a:lnTo>
                      <a:pt x="10" y="30"/>
                    </a:lnTo>
                    <a:lnTo>
                      <a:pt x="20" y="20"/>
                    </a:lnTo>
                    <a:lnTo>
                      <a:pt x="28" y="8"/>
                    </a:lnTo>
                    <a:lnTo>
                      <a:pt x="30" y="2"/>
                    </a:lnTo>
                    <a:lnTo>
                      <a:pt x="32" y="0"/>
                    </a:lnTo>
                    <a:lnTo>
                      <a:pt x="34" y="0"/>
                    </a:lnTo>
                    <a:lnTo>
                      <a:pt x="36" y="2"/>
                    </a:lnTo>
                    <a:lnTo>
                      <a:pt x="38" y="4"/>
                    </a:lnTo>
                    <a:lnTo>
                      <a:pt x="36" y="10"/>
                    </a:lnTo>
                    <a:lnTo>
                      <a:pt x="38" y="22"/>
                    </a:lnTo>
                    <a:lnTo>
                      <a:pt x="40" y="26"/>
                    </a:lnTo>
                    <a:lnTo>
                      <a:pt x="44" y="30"/>
                    </a:lnTo>
                    <a:lnTo>
                      <a:pt x="48" y="34"/>
                    </a:lnTo>
                    <a:lnTo>
                      <a:pt x="54" y="3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3" name="Freeform 969">
                <a:extLst>
                  <a:ext uri="{FF2B5EF4-FFF2-40B4-BE49-F238E27FC236}">
                    <a16:creationId xmlns:a16="http://schemas.microsoft.com/office/drawing/2014/main" id="{5E80C9B5-2F81-4485-A7A6-88124C251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656"/>
                <a:ext cx="70" cy="60"/>
              </a:xfrm>
              <a:custGeom>
                <a:avLst/>
                <a:gdLst>
                  <a:gd name="T0" fmla="*/ 66 w 70"/>
                  <a:gd name="T1" fmla="*/ 20 h 60"/>
                  <a:gd name="T2" fmla="*/ 66 w 70"/>
                  <a:gd name="T3" fmla="*/ 20 h 60"/>
                  <a:gd name="T4" fmla="*/ 60 w 70"/>
                  <a:gd name="T5" fmla="*/ 20 h 60"/>
                  <a:gd name="T6" fmla="*/ 54 w 70"/>
                  <a:gd name="T7" fmla="*/ 22 h 60"/>
                  <a:gd name="T8" fmla="*/ 50 w 70"/>
                  <a:gd name="T9" fmla="*/ 24 h 60"/>
                  <a:gd name="T10" fmla="*/ 46 w 70"/>
                  <a:gd name="T11" fmla="*/ 26 h 60"/>
                  <a:gd name="T12" fmla="*/ 40 w 70"/>
                  <a:gd name="T13" fmla="*/ 34 h 60"/>
                  <a:gd name="T14" fmla="*/ 34 w 70"/>
                  <a:gd name="T15" fmla="*/ 44 h 60"/>
                  <a:gd name="T16" fmla="*/ 34 w 70"/>
                  <a:gd name="T17" fmla="*/ 44 h 60"/>
                  <a:gd name="T18" fmla="*/ 30 w 70"/>
                  <a:gd name="T19" fmla="*/ 52 h 60"/>
                  <a:gd name="T20" fmla="*/ 24 w 70"/>
                  <a:gd name="T21" fmla="*/ 60 h 60"/>
                  <a:gd name="T22" fmla="*/ 24 w 70"/>
                  <a:gd name="T23" fmla="*/ 60 h 60"/>
                  <a:gd name="T24" fmla="*/ 22 w 70"/>
                  <a:gd name="T25" fmla="*/ 56 h 60"/>
                  <a:gd name="T26" fmla="*/ 22 w 70"/>
                  <a:gd name="T27" fmla="*/ 56 h 60"/>
                  <a:gd name="T28" fmla="*/ 22 w 70"/>
                  <a:gd name="T29" fmla="*/ 46 h 60"/>
                  <a:gd name="T30" fmla="*/ 18 w 70"/>
                  <a:gd name="T31" fmla="*/ 36 h 60"/>
                  <a:gd name="T32" fmla="*/ 16 w 70"/>
                  <a:gd name="T33" fmla="*/ 30 h 60"/>
                  <a:gd name="T34" fmla="*/ 12 w 70"/>
                  <a:gd name="T35" fmla="*/ 26 h 60"/>
                  <a:gd name="T36" fmla="*/ 8 w 70"/>
                  <a:gd name="T37" fmla="*/ 24 h 60"/>
                  <a:gd name="T38" fmla="*/ 2 w 70"/>
                  <a:gd name="T39" fmla="*/ 20 h 60"/>
                  <a:gd name="T40" fmla="*/ 2 w 70"/>
                  <a:gd name="T41" fmla="*/ 20 h 60"/>
                  <a:gd name="T42" fmla="*/ 0 w 70"/>
                  <a:gd name="T43" fmla="*/ 20 h 60"/>
                  <a:gd name="T44" fmla="*/ 0 w 70"/>
                  <a:gd name="T45" fmla="*/ 20 h 60"/>
                  <a:gd name="T46" fmla="*/ 6 w 70"/>
                  <a:gd name="T47" fmla="*/ 18 h 60"/>
                  <a:gd name="T48" fmla="*/ 10 w 70"/>
                  <a:gd name="T49" fmla="*/ 14 h 60"/>
                  <a:gd name="T50" fmla="*/ 16 w 70"/>
                  <a:gd name="T51" fmla="*/ 2 h 60"/>
                  <a:gd name="T52" fmla="*/ 16 w 70"/>
                  <a:gd name="T53" fmla="*/ 2 h 60"/>
                  <a:gd name="T54" fmla="*/ 18 w 70"/>
                  <a:gd name="T55" fmla="*/ 10 h 60"/>
                  <a:gd name="T56" fmla="*/ 22 w 70"/>
                  <a:gd name="T57" fmla="*/ 16 h 60"/>
                  <a:gd name="T58" fmla="*/ 26 w 70"/>
                  <a:gd name="T59" fmla="*/ 22 h 60"/>
                  <a:gd name="T60" fmla="*/ 34 w 70"/>
                  <a:gd name="T61" fmla="*/ 24 h 60"/>
                  <a:gd name="T62" fmla="*/ 34 w 70"/>
                  <a:gd name="T63" fmla="*/ 24 h 60"/>
                  <a:gd name="T64" fmla="*/ 40 w 70"/>
                  <a:gd name="T65" fmla="*/ 24 h 60"/>
                  <a:gd name="T66" fmla="*/ 46 w 70"/>
                  <a:gd name="T67" fmla="*/ 24 h 60"/>
                  <a:gd name="T68" fmla="*/ 52 w 70"/>
                  <a:gd name="T69" fmla="*/ 18 h 60"/>
                  <a:gd name="T70" fmla="*/ 58 w 70"/>
                  <a:gd name="T71" fmla="*/ 10 h 60"/>
                  <a:gd name="T72" fmla="*/ 62 w 70"/>
                  <a:gd name="T73" fmla="*/ 0 h 60"/>
                  <a:gd name="T74" fmla="*/ 62 w 70"/>
                  <a:gd name="T75" fmla="*/ 0 h 60"/>
                  <a:gd name="T76" fmla="*/ 66 w 70"/>
                  <a:gd name="T77" fmla="*/ 12 h 60"/>
                  <a:gd name="T78" fmla="*/ 70 w 70"/>
                  <a:gd name="T79" fmla="*/ 22 h 60"/>
                  <a:gd name="T80" fmla="*/ 70 w 70"/>
                  <a:gd name="T81" fmla="*/ 22 h 60"/>
                  <a:gd name="T82" fmla="*/ 66 w 70"/>
                  <a:gd name="T83" fmla="*/ 20 h 60"/>
                  <a:gd name="T84" fmla="*/ 66 w 70"/>
                  <a:gd name="T85" fmla="*/ 20 h 6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0" h="60">
                    <a:moveTo>
                      <a:pt x="66" y="20"/>
                    </a:moveTo>
                    <a:lnTo>
                      <a:pt x="66" y="20"/>
                    </a:lnTo>
                    <a:lnTo>
                      <a:pt x="60" y="20"/>
                    </a:lnTo>
                    <a:lnTo>
                      <a:pt x="54" y="22"/>
                    </a:lnTo>
                    <a:lnTo>
                      <a:pt x="50" y="24"/>
                    </a:lnTo>
                    <a:lnTo>
                      <a:pt x="46" y="26"/>
                    </a:lnTo>
                    <a:lnTo>
                      <a:pt x="40" y="34"/>
                    </a:lnTo>
                    <a:lnTo>
                      <a:pt x="34" y="44"/>
                    </a:lnTo>
                    <a:lnTo>
                      <a:pt x="30" y="52"/>
                    </a:lnTo>
                    <a:lnTo>
                      <a:pt x="24" y="60"/>
                    </a:lnTo>
                    <a:lnTo>
                      <a:pt x="22" y="56"/>
                    </a:lnTo>
                    <a:lnTo>
                      <a:pt x="22" y="46"/>
                    </a:lnTo>
                    <a:lnTo>
                      <a:pt x="18" y="36"/>
                    </a:lnTo>
                    <a:lnTo>
                      <a:pt x="16" y="30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6" y="18"/>
                    </a:lnTo>
                    <a:lnTo>
                      <a:pt x="10" y="14"/>
                    </a:lnTo>
                    <a:lnTo>
                      <a:pt x="16" y="2"/>
                    </a:lnTo>
                    <a:lnTo>
                      <a:pt x="18" y="10"/>
                    </a:lnTo>
                    <a:lnTo>
                      <a:pt x="22" y="16"/>
                    </a:lnTo>
                    <a:lnTo>
                      <a:pt x="26" y="22"/>
                    </a:lnTo>
                    <a:lnTo>
                      <a:pt x="34" y="24"/>
                    </a:lnTo>
                    <a:lnTo>
                      <a:pt x="40" y="24"/>
                    </a:lnTo>
                    <a:lnTo>
                      <a:pt x="46" y="24"/>
                    </a:lnTo>
                    <a:lnTo>
                      <a:pt x="52" y="18"/>
                    </a:lnTo>
                    <a:lnTo>
                      <a:pt x="58" y="10"/>
                    </a:lnTo>
                    <a:lnTo>
                      <a:pt x="62" y="0"/>
                    </a:lnTo>
                    <a:lnTo>
                      <a:pt x="66" y="12"/>
                    </a:lnTo>
                    <a:lnTo>
                      <a:pt x="70" y="22"/>
                    </a:lnTo>
                    <a:lnTo>
                      <a:pt x="66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4" name="Freeform 970">
                <a:extLst>
                  <a:ext uri="{FF2B5EF4-FFF2-40B4-BE49-F238E27FC236}">
                    <a16:creationId xmlns:a16="http://schemas.microsoft.com/office/drawing/2014/main" id="{EEDDDEB4-DB3A-4437-B904-382D2C227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658"/>
                <a:ext cx="36" cy="70"/>
              </a:xfrm>
              <a:custGeom>
                <a:avLst/>
                <a:gdLst>
                  <a:gd name="T0" fmla="*/ 10 w 36"/>
                  <a:gd name="T1" fmla="*/ 60 h 70"/>
                  <a:gd name="T2" fmla="*/ 10 w 36"/>
                  <a:gd name="T3" fmla="*/ 60 h 70"/>
                  <a:gd name="T4" fmla="*/ 8 w 36"/>
                  <a:gd name="T5" fmla="*/ 70 h 70"/>
                  <a:gd name="T6" fmla="*/ 8 w 36"/>
                  <a:gd name="T7" fmla="*/ 70 h 70"/>
                  <a:gd name="T8" fmla="*/ 6 w 36"/>
                  <a:gd name="T9" fmla="*/ 62 h 70"/>
                  <a:gd name="T10" fmla="*/ 6 w 36"/>
                  <a:gd name="T11" fmla="*/ 54 h 70"/>
                  <a:gd name="T12" fmla="*/ 6 w 36"/>
                  <a:gd name="T13" fmla="*/ 54 h 70"/>
                  <a:gd name="T14" fmla="*/ 6 w 36"/>
                  <a:gd name="T15" fmla="*/ 40 h 70"/>
                  <a:gd name="T16" fmla="*/ 4 w 36"/>
                  <a:gd name="T17" fmla="*/ 32 h 70"/>
                  <a:gd name="T18" fmla="*/ 0 w 36"/>
                  <a:gd name="T19" fmla="*/ 26 h 70"/>
                  <a:gd name="T20" fmla="*/ 0 w 36"/>
                  <a:gd name="T21" fmla="*/ 26 h 70"/>
                  <a:gd name="T22" fmla="*/ 6 w 36"/>
                  <a:gd name="T23" fmla="*/ 28 h 70"/>
                  <a:gd name="T24" fmla="*/ 6 w 36"/>
                  <a:gd name="T25" fmla="*/ 28 h 70"/>
                  <a:gd name="T26" fmla="*/ 12 w 36"/>
                  <a:gd name="T27" fmla="*/ 28 h 70"/>
                  <a:gd name="T28" fmla="*/ 18 w 36"/>
                  <a:gd name="T29" fmla="*/ 26 h 70"/>
                  <a:gd name="T30" fmla="*/ 24 w 36"/>
                  <a:gd name="T31" fmla="*/ 20 h 70"/>
                  <a:gd name="T32" fmla="*/ 30 w 36"/>
                  <a:gd name="T33" fmla="*/ 10 h 70"/>
                  <a:gd name="T34" fmla="*/ 32 w 36"/>
                  <a:gd name="T35" fmla="*/ 0 h 70"/>
                  <a:gd name="T36" fmla="*/ 32 w 36"/>
                  <a:gd name="T37" fmla="*/ 0 h 70"/>
                  <a:gd name="T38" fmla="*/ 34 w 36"/>
                  <a:gd name="T39" fmla="*/ 8 h 70"/>
                  <a:gd name="T40" fmla="*/ 36 w 36"/>
                  <a:gd name="T41" fmla="*/ 16 h 70"/>
                  <a:gd name="T42" fmla="*/ 36 w 36"/>
                  <a:gd name="T43" fmla="*/ 16 h 70"/>
                  <a:gd name="T44" fmla="*/ 30 w 36"/>
                  <a:gd name="T45" fmla="*/ 20 h 70"/>
                  <a:gd name="T46" fmla="*/ 24 w 36"/>
                  <a:gd name="T47" fmla="*/ 24 h 70"/>
                  <a:gd name="T48" fmla="*/ 20 w 36"/>
                  <a:gd name="T49" fmla="*/ 30 h 70"/>
                  <a:gd name="T50" fmla="*/ 16 w 36"/>
                  <a:gd name="T51" fmla="*/ 36 h 70"/>
                  <a:gd name="T52" fmla="*/ 12 w 36"/>
                  <a:gd name="T53" fmla="*/ 48 h 70"/>
                  <a:gd name="T54" fmla="*/ 10 w 36"/>
                  <a:gd name="T55" fmla="*/ 60 h 70"/>
                  <a:gd name="T56" fmla="*/ 10 w 36"/>
                  <a:gd name="T57" fmla="*/ 60 h 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6" h="70">
                    <a:moveTo>
                      <a:pt x="10" y="60"/>
                    </a:moveTo>
                    <a:lnTo>
                      <a:pt x="10" y="60"/>
                    </a:lnTo>
                    <a:lnTo>
                      <a:pt x="8" y="70"/>
                    </a:lnTo>
                    <a:lnTo>
                      <a:pt x="6" y="62"/>
                    </a:lnTo>
                    <a:lnTo>
                      <a:pt x="6" y="54"/>
                    </a:lnTo>
                    <a:lnTo>
                      <a:pt x="6" y="40"/>
                    </a:lnTo>
                    <a:lnTo>
                      <a:pt x="4" y="32"/>
                    </a:lnTo>
                    <a:lnTo>
                      <a:pt x="0" y="26"/>
                    </a:lnTo>
                    <a:lnTo>
                      <a:pt x="6" y="28"/>
                    </a:lnTo>
                    <a:lnTo>
                      <a:pt x="12" y="28"/>
                    </a:lnTo>
                    <a:lnTo>
                      <a:pt x="18" y="26"/>
                    </a:lnTo>
                    <a:lnTo>
                      <a:pt x="24" y="20"/>
                    </a:lnTo>
                    <a:lnTo>
                      <a:pt x="30" y="10"/>
                    </a:lnTo>
                    <a:lnTo>
                      <a:pt x="32" y="0"/>
                    </a:lnTo>
                    <a:lnTo>
                      <a:pt x="34" y="8"/>
                    </a:lnTo>
                    <a:lnTo>
                      <a:pt x="36" y="16"/>
                    </a:lnTo>
                    <a:lnTo>
                      <a:pt x="30" y="20"/>
                    </a:lnTo>
                    <a:lnTo>
                      <a:pt x="24" y="24"/>
                    </a:lnTo>
                    <a:lnTo>
                      <a:pt x="20" y="30"/>
                    </a:lnTo>
                    <a:lnTo>
                      <a:pt x="16" y="36"/>
                    </a:lnTo>
                    <a:lnTo>
                      <a:pt x="12" y="48"/>
                    </a:lnTo>
                    <a:lnTo>
                      <a:pt x="10" y="6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5" name="Freeform 971">
                <a:extLst>
                  <a:ext uri="{FF2B5EF4-FFF2-40B4-BE49-F238E27FC236}">
                    <a16:creationId xmlns:a16="http://schemas.microsoft.com/office/drawing/2014/main" id="{1C20FB9D-BCC7-43D8-B22C-DB550F249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622"/>
                <a:ext cx="6" cy="24"/>
              </a:xfrm>
              <a:custGeom>
                <a:avLst/>
                <a:gdLst>
                  <a:gd name="T0" fmla="*/ 6 w 6"/>
                  <a:gd name="T1" fmla="*/ 2 h 24"/>
                  <a:gd name="T2" fmla="*/ 6 w 6"/>
                  <a:gd name="T3" fmla="*/ 2 h 24"/>
                  <a:gd name="T4" fmla="*/ 6 w 6"/>
                  <a:gd name="T5" fmla="*/ 0 h 24"/>
                  <a:gd name="T6" fmla="*/ 6 w 6"/>
                  <a:gd name="T7" fmla="*/ 0 h 24"/>
                  <a:gd name="T8" fmla="*/ 4 w 6"/>
                  <a:gd name="T9" fmla="*/ 18 h 24"/>
                  <a:gd name="T10" fmla="*/ 4 w 6"/>
                  <a:gd name="T11" fmla="*/ 18 h 24"/>
                  <a:gd name="T12" fmla="*/ 4 w 6"/>
                  <a:gd name="T13" fmla="*/ 24 h 24"/>
                  <a:gd name="T14" fmla="*/ 4 w 6"/>
                  <a:gd name="T15" fmla="*/ 24 h 24"/>
                  <a:gd name="T16" fmla="*/ 4 w 6"/>
                  <a:gd name="T17" fmla="*/ 22 h 24"/>
                  <a:gd name="T18" fmla="*/ 4 w 6"/>
                  <a:gd name="T19" fmla="*/ 22 h 24"/>
                  <a:gd name="T20" fmla="*/ 0 w 6"/>
                  <a:gd name="T21" fmla="*/ 8 h 24"/>
                  <a:gd name="T22" fmla="*/ 0 w 6"/>
                  <a:gd name="T23" fmla="*/ 8 h 24"/>
                  <a:gd name="T24" fmla="*/ 2 w 6"/>
                  <a:gd name="T25" fmla="*/ 4 h 24"/>
                  <a:gd name="T26" fmla="*/ 6 w 6"/>
                  <a:gd name="T27" fmla="*/ 2 h 24"/>
                  <a:gd name="T28" fmla="*/ 6 w 6"/>
                  <a:gd name="T29" fmla="*/ 2 h 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" h="24">
                    <a:moveTo>
                      <a:pt x="6" y="2"/>
                    </a:moveTo>
                    <a:lnTo>
                      <a:pt x="6" y="2"/>
                    </a:lnTo>
                    <a:lnTo>
                      <a:pt x="6" y="0"/>
                    </a:lnTo>
                    <a:lnTo>
                      <a:pt x="4" y="18"/>
                    </a:lnTo>
                    <a:lnTo>
                      <a:pt x="4" y="24"/>
                    </a:lnTo>
                    <a:lnTo>
                      <a:pt x="4" y="2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6" name="Freeform 972">
                <a:extLst>
                  <a:ext uri="{FF2B5EF4-FFF2-40B4-BE49-F238E27FC236}">
                    <a16:creationId xmlns:a16="http://schemas.microsoft.com/office/drawing/2014/main" id="{24A63777-2CE1-4860-BFC6-4853631AE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694"/>
                <a:ext cx="22" cy="54"/>
              </a:xfrm>
              <a:custGeom>
                <a:avLst/>
                <a:gdLst>
                  <a:gd name="T0" fmla="*/ 8 w 22"/>
                  <a:gd name="T1" fmla="*/ 18 h 54"/>
                  <a:gd name="T2" fmla="*/ 8 w 22"/>
                  <a:gd name="T3" fmla="*/ 18 h 54"/>
                  <a:gd name="T4" fmla="*/ 4 w 22"/>
                  <a:gd name="T5" fmla="*/ 36 h 54"/>
                  <a:gd name="T6" fmla="*/ 4 w 22"/>
                  <a:gd name="T7" fmla="*/ 50 h 54"/>
                  <a:gd name="T8" fmla="*/ 4 w 22"/>
                  <a:gd name="T9" fmla="*/ 50 h 54"/>
                  <a:gd name="T10" fmla="*/ 4 w 22"/>
                  <a:gd name="T11" fmla="*/ 54 h 54"/>
                  <a:gd name="T12" fmla="*/ 4 w 22"/>
                  <a:gd name="T13" fmla="*/ 54 h 54"/>
                  <a:gd name="T14" fmla="*/ 2 w 22"/>
                  <a:gd name="T15" fmla="*/ 54 h 54"/>
                  <a:gd name="T16" fmla="*/ 2 w 22"/>
                  <a:gd name="T17" fmla="*/ 54 h 54"/>
                  <a:gd name="T18" fmla="*/ 2 w 22"/>
                  <a:gd name="T19" fmla="*/ 52 h 54"/>
                  <a:gd name="T20" fmla="*/ 2 w 22"/>
                  <a:gd name="T21" fmla="*/ 52 h 54"/>
                  <a:gd name="T22" fmla="*/ 2 w 22"/>
                  <a:gd name="T23" fmla="*/ 40 h 54"/>
                  <a:gd name="T24" fmla="*/ 2 w 22"/>
                  <a:gd name="T25" fmla="*/ 40 h 54"/>
                  <a:gd name="T26" fmla="*/ 4 w 22"/>
                  <a:gd name="T27" fmla="*/ 24 h 54"/>
                  <a:gd name="T28" fmla="*/ 4 w 22"/>
                  <a:gd name="T29" fmla="*/ 24 h 54"/>
                  <a:gd name="T30" fmla="*/ 4 w 22"/>
                  <a:gd name="T31" fmla="*/ 12 h 54"/>
                  <a:gd name="T32" fmla="*/ 0 w 22"/>
                  <a:gd name="T33" fmla="*/ 0 h 54"/>
                  <a:gd name="T34" fmla="*/ 0 w 22"/>
                  <a:gd name="T35" fmla="*/ 0 h 54"/>
                  <a:gd name="T36" fmla="*/ 12 w 22"/>
                  <a:gd name="T37" fmla="*/ 0 h 54"/>
                  <a:gd name="T38" fmla="*/ 12 w 22"/>
                  <a:gd name="T39" fmla="*/ 0 h 54"/>
                  <a:gd name="T40" fmla="*/ 22 w 22"/>
                  <a:gd name="T41" fmla="*/ 0 h 54"/>
                  <a:gd name="T42" fmla="*/ 22 w 22"/>
                  <a:gd name="T43" fmla="*/ 0 h 54"/>
                  <a:gd name="T44" fmla="*/ 18 w 22"/>
                  <a:gd name="T45" fmla="*/ 2 h 54"/>
                  <a:gd name="T46" fmla="*/ 14 w 22"/>
                  <a:gd name="T47" fmla="*/ 8 h 54"/>
                  <a:gd name="T48" fmla="*/ 8 w 22"/>
                  <a:gd name="T49" fmla="*/ 18 h 54"/>
                  <a:gd name="T50" fmla="*/ 8 w 22"/>
                  <a:gd name="T51" fmla="*/ 18 h 5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2" h="54">
                    <a:moveTo>
                      <a:pt x="8" y="18"/>
                    </a:moveTo>
                    <a:lnTo>
                      <a:pt x="8" y="18"/>
                    </a:lnTo>
                    <a:lnTo>
                      <a:pt x="4" y="36"/>
                    </a:lnTo>
                    <a:lnTo>
                      <a:pt x="4" y="50"/>
                    </a:lnTo>
                    <a:lnTo>
                      <a:pt x="4" y="54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2" y="40"/>
                    </a:lnTo>
                    <a:lnTo>
                      <a:pt x="4" y="24"/>
                    </a:lnTo>
                    <a:lnTo>
                      <a:pt x="4" y="1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lnTo>
                      <a:pt x="18" y="2"/>
                    </a:lnTo>
                    <a:lnTo>
                      <a:pt x="14" y="8"/>
                    </a:lnTo>
                    <a:lnTo>
                      <a:pt x="8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7" name="Freeform 973">
                <a:extLst>
                  <a:ext uri="{FF2B5EF4-FFF2-40B4-BE49-F238E27FC236}">
                    <a16:creationId xmlns:a16="http://schemas.microsoft.com/office/drawing/2014/main" id="{44A3AC18-E207-4709-BC4E-7CC7BCD00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674"/>
                <a:ext cx="42" cy="34"/>
              </a:xfrm>
              <a:custGeom>
                <a:avLst/>
                <a:gdLst>
                  <a:gd name="T0" fmla="*/ 34 w 42"/>
                  <a:gd name="T1" fmla="*/ 26 h 34"/>
                  <a:gd name="T2" fmla="*/ 34 w 42"/>
                  <a:gd name="T3" fmla="*/ 26 h 34"/>
                  <a:gd name="T4" fmla="*/ 30 w 42"/>
                  <a:gd name="T5" fmla="*/ 30 h 34"/>
                  <a:gd name="T6" fmla="*/ 26 w 42"/>
                  <a:gd name="T7" fmla="*/ 34 h 34"/>
                  <a:gd name="T8" fmla="*/ 26 w 42"/>
                  <a:gd name="T9" fmla="*/ 34 h 34"/>
                  <a:gd name="T10" fmla="*/ 22 w 42"/>
                  <a:gd name="T11" fmla="*/ 34 h 34"/>
                  <a:gd name="T12" fmla="*/ 20 w 42"/>
                  <a:gd name="T13" fmla="*/ 28 h 34"/>
                  <a:gd name="T14" fmla="*/ 20 w 42"/>
                  <a:gd name="T15" fmla="*/ 28 h 34"/>
                  <a:gd name="T16" fmla="*/ 14 w 42"/>
                  <a:gd name="T17" fmla="*/ 22 h 34"/>
                  <a:gd name="T18" fmla="*/ 8 w 42"/>
                  <a:gd name="T19" fmla="*/ 18 h 34"/>
                  <a:gd name="T20" fmla="*/ 2 w 42"/>
                  <a:gd name="T21" fmla="*/ 18 h 34"/>
                  <a:gd name="T22" fmla="*/ 2 w 42"/>
                  <a:gd name="T23" fmla="*/ 18 h 34"/>
                  <a:gd name="T24" fmla="*/ 0 w 42"/>
                  <a:gd name="T25" fmla="*/ 18 h 34"/>
                  <a:gd name="T26" fmla="*/ 0 w 42"/>
                  <a:gd name="T27" fmla="*/ 18 h 34"/>
                  <a:gd name="T28" fmla="*/ 10 w 42"/>
                  <a:gd name="T29" fmla="*/ 14 h 34"/>
                  <a:gd name="T30" fmla="*/ 18 w 42"/>
                  <a:gd name="T31" fmla="*/ 8 h 34"/>
                  <a:gd name="T32" fmla="*/ 18 w 42"/>
                  <a:gd name="T33" fmla="*/ 8 h 34"/>
                  <a:gd name="T34" fmla="*/ 22 w 42"/>
                  <a:gd name="T35" fmla="*/ 0 h 34"/>
                  <a:gd name="T36" fmla="*/ 22 w 42"/>
                  <a:gd name="T37" fmla="*/ 0 h 34"/>
                  <a:gd name="T38" fmla="*/ 24 w 42"/>
                  <a:gd name="T39" fmla="*/ 6 h 34"/>
                  <a:gd name="T40" fmla="*/ 26 w 42"/>
                  <a:gd name="T41" fmla="*/ 10 h 34"/>
                  <a:gd name="T42" fmla="*/ 32 w 42"/>
                  <a:gd name="T43" fmla="*/ 14 h 34"/>
                  <a:gd name="T44" fmla="*/ 38 w 42"/>
                  <a:gd name="T45" fmla="*/ 16 h 34"/>
                  <a:gd name="T46" fmla="*/ 38 w 42"/>
                  <a:gd name="T47" fmla="*/ 16 h 34"/>
                  <a:gd name="T48" fmla="*/ 42 w 42"/>
                  <a:gd name="T49" fmla="*/ 16 h 34"/>
                  <a:gd name="T50" fmla="*/ 42 w 42"/>
                  <a:gd name="T51" fmla="*/ 16 h 34"/>
                  <a:gd name="T52" fmla="*/ 34 w 42"/>
                  <a:gd name="T53" fmla="*/ 26 h 34"/>
                  <a:gd name="T54" fmla="*/ 34 w 42"/>
                  <a:gd name="T55" fmla="*/ 26 h 3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2" h="34">
                    <a:moveTo>
                      <a:pt x="34" y="26"/>
                    </a:moveTo>
                    <a:lnTo>
                      <a:pt x="34" y="26"/>
                    </a:lnTo>
                    <a:lnTo>
                      <a:pt x="30" y="30"/>
                    </a:lnTo>
                    <a:lnTo>
                      <a:pt x="26" y="34"/>
                    </a:lnTo>
                    <a:lnTo>
                      <a:pt x="22" y="34"/>
                    </a:lnTo>
                    <a:lnTo>
                      <a:pt x="20" y="28"/>
                    </a:lnTo>
                    <a:lnTo>
                      <a:pt x="14" y="22"/>
                    </a:lnTo>
                    <a:lnTo>
                      <a:pt x="8" y="18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10" y="14"/>
                    </a:lnTo>
                    <a:lnTo>
                      <a:pt x="18" y="8"/>
                    </a:lnTo>
                    <a:lnTo>
                      <a:pt x="22" y="0"/>
                    </a:lnTo>
                    <a:lnTo>
                      <a:pt x="24" y="6"/>
                    </a:lnTo>
                    <a:lnTo>
                      <a:pt x="26" y="10"/>
                    </a:lnTo>
                    <a:lnTo>
                      <a:pt x="32" y="14"/>
                    </a:lnTo>
                    <a:lnTo>
                      <a:pt x="38" y="16"/>
                    </a:lnTo>
                    <a:lnTo>
                      <a:pt x="42" y="16"/>
                    </a:lnTo>
                    <a:lnTo>
                      <a:pt x="34" y="2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8" name="Freeform 974">
                <a:extLst>
                  <a:ext uri="{FF2B5EF4-FFF2-40B4-BE49-F238E27FC236}">
                    <a16:creationId xmlns:a16="http://schemas.microsoft.com/office/drawing/2014/main" id="{C91D9630-F8CD-49BD-AC7E-6F5C831E0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674"/>
                <a:ext cx="8" cy="16"/>
              </a:xfrm>
              <a:custGeom>
                <a:avLst/>
                <a:gdLst>
                  <a:gd name="T0" fmla="*/ 0 w 8"/>
                  <a:gd name="T1" fmla="*/ 12 h 16"/>
                  <a:gd name="T2" fmla="*/ 0 w 8"/>
                  <a:gd name="T3" fmla="*/ 12 h 16"/>
                  <a:gd name="T4" fmla="*/ 4 w 8"/>
                  <a:gd name="T5" fmla="*/ 6 h 16"/>
                  <a:gd name="T6" fmla="*/ 8 w 8"/>
                  <a:gd name="T7" fmla="*/ 0 h 16"/>
                  <a:gd name="T8" fmla="*/ 8 w 8"/>
                  <a:gd name="T9" fmla="*/ 0 h 16"/>
                  <a:gd name="T10" fmla="*/ 8 w 8"/>
                  <a:gd name="T11" fmla="*/ 8 h 16"/>
                  <a:gd name="T12" fmla="*/ 8 w 8"/>
                  <a:gd name="T13" fmla="*/ 8 h 16"/>
                  <a:gd name="T14" fmla="*/ 8 w 8"/>
                  <a:gd name="T15" fmla="*/ 16 h 16"/>
                  <a:gd name="T16" fmla="*/ 8 w 8"/>
                  <a:gd name="T17" fmla="*/ 16 h 16"/>
                  <a:gd name="T18" fmla="*/ 4 w 8"/>
                  <a:gd name="T19" fmla="*/ 14 h 16"/>
                  <a:gd name="T20" fmla="*/ 0 w 8"/>
                  <a:gd name="T21" fmla="*/ 12 h 16"/>
                  <a:gd name="T22" fmla="*/ 0 w 8"/>
                  <a:gd name="T23" fmla="*/ 12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" h="16">
                    <a:moveTo>
                      <a:pt x="0" y="12"/>
                    </a:moveTo>
                    <a:lnTo>
                      <a:pt x="0" y="12"/>
                    </a:lnTo>
                    <a:lnTo>
                      <a:pt x="4" y="6"/>
                    </a:lnTo>
                    <a:lnTo>
                      <a:pt x="8" y="0"/>
                    </a:lnTo>
                    <a:lnTo>
                      <a:pt x="8" y="8"/>
                    </a:lnTo>
                    <a:lnTo>
                      <a:pt x="8" y="16"/>
                    </a:lnTo>
                    <a:lnTo>
                      <a:pt x="4" y="14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9" name="Freeform 975">
                <a:extLst>
                  <a:ext uri="{FF2B5EF4-FFF2-40B4-BE49-F238E27FC236}">
                    <a16:creationId xmlns:a16="http://schemas.microsoft.com/office/drawing/2014/main" id="{DE63785D-926C-437D-A985-631B1F892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658"/>
                <a:ext cx="64" cy="102"/>
              </a:xfrm>
              <a:custGeom>
                <a:avLst/>
                <a:gdLst>
                  <a:gd name="T0" fmla="*/ 58 w 64"/>
                  <a:gd name="T1" fmla="*/ 66 h 102"/>
                  <a:gd name="T2" fmla="*/ 58 w 64"/>
                  <a:gd name="T3" fmla="*/ 66 h 102"/>
                  <a:gd name="T4" fmla="*/ 52 w 64"/>
                  <a:gd name="T5" fmla="*/ 56 h 102"/>
                  <a:gd name="T6" fmla="*/ 48 w 64"/>
                  <a:gd name="T7" fmla="*/ 52 h 102"/>
                  <a:gd name="T8" fmla="*/ 44 w 64"/>
                  <a:gd name="T9" fmla="*/ 48 h 102"/>
                  <a:gd name="T10" fmla="*/ 44 w 64"/>
                  <a:gd name="T11" fmla="*/ 48 h 102"/>
                  <a:gd name="T12" fmla="*/ 36 w 64"/>
                  <a:gd name="T13" fmla="*/ 46 h 102"/>
                  <a:gd name="T14" fmla="*/ 30 w 64"/>
                  <a:gd name="T15" fmla="*/ 48 h 102"/>
                  <a:gd name="T16" fmla="*/ 24 w 64"/>
                  <a:gd name="T17" fmla="*/ 50 h 102"/>
                  <a:gd name="T18" fmla="*/ 24 w 64"/>
                  <a:gd name="T19" fmla="*/ 50 h 102"/>
                  <a:gd name="T20" fmla="*/ 12 w 64"/>
                  <a:gd name="T21" fmla="*/ 56 h 102"/>
                  <a:gd name="T22" fmla="*/ 8 w 64"/>
                  <a:gd name="T23" fmla="*/ 66 h 102"/>
                  <a:gd name="T24" fmla="*/ 4 w 64"/>
                  <a:gd name="T25" fmla="*/ 74 h 102"/>
                  <a:gd name="T26" fmla="*/ 4 w 64"/>
                  <a:gd name="T27" fmla="*/ 82 h 102"/>
                  <a:gd name="T28" fmla="*/ 4 w 64"/>
                  <a:gd name="T29" fmla="*/ 82 h 102"/>
                  <a:gd name="T30" fmla="*/ 4 w 64"/>
                  <a:gd name="T31" fmla="*/ 90 h 102"/>
                  <a:gd name="T32" fmla="*/ 4 w 64"/>
                  <a:gd name="T33" fmla="*/ 90 h 102"/>
                  <a:gd name="T34" fmla="*/ 4 w 64"/>
                  <a:gd name="T35" fmla="*/ 96 h 102"/>
                  <a:gd name="T36" fmla="*/ 4 w 64"/>
                  <a:gd name="T37" fmla="*/ 96 h 102"/>
                  <a:gd name="T38" fmla="*/ 4 w 64"/>
                  <a:gd name="T39" fmla="*/ 100 h 102"/>
                  <a:gd name="T40" fmla="*/ 0 w 64"/>
                  <a:gd name="T41" fmla="*/ 102 h 102"/>
                  <a:gd name="T42" fmla="*/ 0 w 64"/>
                  <a:gd name="T43" fmla="*/ 102 h 102"/>
                  <a:gd name="T44" fmla="*/ 0 w 64"/>
                  <a:gd name="T45" fmla="*/ 100 h 102"/>
                  <a:gd name="T46" fmla="*/ 0 w 64"/>
                  <a:gd name="T47" fmla="*/ 100 h 102"/>
                  <a:gd name="T48" fmla="*/ 2 w 64"/>
                  <a:gd name="T49" fmla="*/ 84 h 102"/>
                  <a:gd name="T50" fmla="*/ 2 w 64"/>
                  <a:gd name="T51" fmla="*/ 84 h 102"/>
                  <a:gd name="T52" fmla="*/ 2 w 64"/>
                  <a:gd name="T53" fmla="*/ 64 h 102"/>
                  <a:gd name="T54" fmla="*/ 2 w 64"/>
                  <a:gd name="T55" fmla="*/ 64 h 102"/>
                  <a:gd name="T56" fmla="*/ 2 w 64"/>
                  <a:gd name="T57" fmla="*/ 58 h 102"/>
                  <a:gd name="T58" fmla="*/ 0 w 64"/>
                  <a:gd name="T59" fmla="*/ 50 h 102"/>
                  <a:gd name="T60" fmla="*/ 0 w 64"/>
                  <a:gd name="T61" fmla="*/ 50 h 102"/>
                  <a:gd name="T62" fmla="*/ 6 w 64"/>
                  <a:gd name="T63" fmla="*/ 52 h 102"/>
                  <a:gd name="T64" fmla="*/ 6 w 64"/>
                  <a:gd name="T65" fmla="*/ 52 h 102"/>
                  <a:gd name="T66" fmla="*/ 14 w 64"/>
                  <a:gd name="T67" fmla="*/ 54 h 102"/>
                  <a:gd name="T68" fmla="*/ 20 w 64"/>
                  <a:gd name="T69" fmla="*/ 50 h 102"/>
                  <a:gd name="T70" fmla="*/ 26 w 64"/>
                  <a:gd name="T71" fmla="*/ 46 h 102"/>
                  <a:gd name="T72" fmla="*/ 30 w 64"/>
                  <a:gd name="T73" fmla="*/ 42 h 102"/>
                  <a:gd name="T74" fmla="*/ 36 w 64"/>
                  <a:gd name="T75" fmla="*/ 30 h 102"/>
                  <a:gd name="T76" fmla="*/ 40 w 64"/>
                  <a:gd name="T77" fmla="*/ 18 h 102"/>
                  <a:gd name="T78" fmla="*/ 40 w 64"/>
                  <a:gd name="T79" fmla="*/ 18 h 102"/>
                  <a:gd name="T80" fmla="*/ 42 w 64"/>
                  <a:gd name="T81" fmla="*/ 8 h 102"/>
                  <a:gd name="T82" fmla="*/ 46 w 64"/>
                  <a:gd name="T83" fmla="*/ 0 h 102"/>
                  <a:gd name="T84" fmla="*/ 46 w 64"/>
                  <a:gd name="T85" fmla="*/ 0 h 102"/>
                  <a:gd name="T86" fmla="*/ 46 w 64"/>
                  <a:gd name="T87" fmla="*/ 0 h 102"/>
                  <a:gd name="T88" fmla="*/ 46 w 64"/>
                  <a:gd name="T89" fmla="*/ 0 h 102"/>
                  <a:gd name="T90" fmla="*/ 50 w 64"/>
                  <a:gd name="T91" fmla="*/ 2 h 102"/>
                  <a:gd name="T92" fmla="*/ 52 w 64"/>
                  <a:gd name="T93" fmla="*/ 4 h 102"/>
                  <a:gd name="T94" fmla="*/ 56 w 64"/>
                  <a:gd name="T95" fmla="*/ 10 h 102"/>
                  <a:gd name="T96" fmla="*/ 56 w 64"/>
                  <a:gd name="T97" fmla="*/ 10 h 102"/>
                  <a:gd name="T98" fmla="*/ 60 w 64"/>
                  <a:gd name="T99" fmla="*/ 20 h 102"/>
                  <a:gd name="T100" fmla="*/ 62 w 64"/>
                  <a:gd name="T101" fmla="*/ 32 h 102"/>
                  <a:gd name="T102" fmla="*/ 64 w 64"/>
                  <a:gd name="T103" fmla="*/ 58 h 102"/>
                  <a:gd name="T104" fmla="*/ 64 w 64"/>
                  <a:gd name="T105" fmla="*/ 58 h 102"/>
                  <a:gd name="T106" fmla="*/ 64 w 64"/>
                  <a:gd name="T107" fmla="*/ 62 h 102"/>
                  <a:gd name="T108" fmla="*/ 62 w 64"/>
                  <a:gd name="T109" fmla="*/ 66 h 102"/>
                  <a:gd name="T110" fmla="*/ 60 w 64"/>
                  <a:gd name="T111" fmla="*/ 66 h 102"/>
                  <a:gd name="T112" fmla="*/ 58 w 64"/>
                  <a:gd name="T113" fmla="*/ 66 h 102"/>
                  <a:gd name="T114" fmla="*/ 58 w 64"/>
                  <a:gd name="T115" fmla="*/ 66 h 10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64" h="102">
                    <a:moveTo>
                      <a:pt x="58" y="66"/>
                    </a:moveTo>
                    <a:lnTo>
                      <a:pt x="58" y="66"/>
                    </a:lnTo>
                    <a:lnTo>
                      <a:pt x="52" y="56"/>
                    </a:lnTo>
                    <a:lnTo>
                      <a:pt x="48" y="52"/>
                    </a:lnTo>
                    <a:lnTo>
                      <a:pt x="44" y="48"/>
                    </a:lnTo>
                    <a:lnTo>
                      <a:pt x="36" y="46"/>
                    </a:lnTo>
                    <a:lnTo>
                      <a:pt x="30" y="48"/>
                    </a:lnTo>
                    <a:lnTo>
                      <a:pt x="24" y="50"/>
                    </a:lnTo>
                    <a:lnTo>
                      <a:pt x="12" y="56"/>
                    </a:lnTo>
                    <a:lnTo>
                      <a:pt x="8" y="66"/>
                    </a:lnTo>
                    <a:lnTo>
                      <a:pt x="4" y="74"/>
                    </a:lnTo>
                    <a:lnTo>
                      <a:pt x="4" y="82"/>
                    </a:lnTo>
                    <a:lnTo>
                      <a:pt x="4" y="90"/>
                    </a:lnTo>
                    <a:lnTo>
                      <a:pt x="4" y="96"/>
                    </a:lnTo>
                    <a:lnTo>
                      <a:pt x="4" y="100"/>
                    </a:lnTo>
                    <a:lnTo>
                      <a:pt x="0" y="102"/>
                    </a:lnTo>
                    <a:lnTo>
                      <a:pt x="0" y="100"/>
                    </a:lnTo>
                    <a:lnTo>
                      <a:pt x="2" y="84"/>
                    </a:lnTo>
                    <a:lnTo>
                      <a:pt x="2" y="64"/>
                    </a:lnTo>
                    <a:lnTo>
                      <a:pt x="2" y="58"/>
                    </a:lnTo>
                    <a:lnTo>
                      <a:pt x="0" y="50"/>
                    </a:lnTo>
                    <a:lnTo>
                      <a:pt x="6" y="52"/>
                    </a:lnTo>
                    <a:lnTo>
                      <a:pt x="14" y="54"/>
                    </a:lnTo>
                    <a:lnTo>
                      <a:pt x="20" y="50"/>
                    </a:lnTo>
                    <a:lnTo>
                      <a:pt x="26" y="46"/>
                    </a:lnTo>
                    <a:lnTo>
                      <a:pt x="30" y="42"/>
                    </a:lnTo>
                    <a:lnTo>
                      <a:pt x="36" y="30"/>
                    </a:lnTo>
                    <a:lnTo>
                      <a:pt x="40" y="18"/>
                    </a:lnTo>
                    <a:lnTo>
                      <a:pt x="42" y="8"/>
                    </a:lnTo>
                    <a:lnTo>
                      <a:pt x="46" y="0"/>
                    </a:lnTo>
                    <a:lnTo>
                      <a:pt x="50" y="2"/>
                    </a:lnTo>
                    <a:lnTo>
                      <a:pt x="52" y="4"/>
                    </a:lnTo>
                    <a:lnTo>
                      <a:pt x="56" y="10"/>
                    </a:lnTo>
                    <a:lnTo>
                      <a:pt x="60" y="20"/>
                    </a:lnTo>
                    <a:lnTo>
                      <a:pt x="62" y="32"/>
                    </a:lnTo>
                    <a:lnTo>
                      <a:pt x="64" y="58"/>
                    </a:lnTo>
                    <a:lnTo>
                      <a:pt x="64" y="62"/>
                    </a:lnTo>
                    <a:lnTo>
                      <a:pt x="62" y="66"/>
                    </a:lnTo>
                    <a:lnTo>
                      <a:pt x="60" y="66"/>
                    </a:lnTo>
                    <a:lnTo>
                      <a:pt x="58" y="6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0" name="Freeform 976">
                <a:extLst>
                  <a:ext uri="{FF2B5EF4-FFF2-40B4-BE49-F238E27FC236}">
                    <a16:creationId xmlns:a16="http://schemas.microsoft.com/office/drawing/2014/main" id="{742FDC40-776F-40C4-BD65-E7C821C07F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92" y="2740"/>
                <a:ext cx="486" cy="170"/>
              </a:xfrm>
              <a:custGeom>
                <a:avLst/>
                <a:gdLst>
                  <a:gd name="T0" fmla="*/ 18 w 486"/>
                  <a:gd name="T1" fmla="*/ 2 h 170"/>
                  <a:gd name="T2" fmla="*/ 26 w 486"/>
                  <a:gd name="T3" fmla="*/ 6 h 170"/>
                  <a:gd name="T4" fmla="*/ 56 w 486"/>
                  <a:gd name="T5" fmla="*/ 32 h 170"/>
                  <a:gd name="T6" fmla="*/ 90 w 486"/>
                  <a:gd name="T7" fmla="*/ 24 h 170"/>
                  <a:gd name="T8" fmla="*/ 96 w 486"/>
                  <a:gd name="T9" fmla="*/ 32 h 170"/>
                  <a:gd name="T10" fmla="*/ 114 w 486"/>
                  <a:gd name="T11" fmla="*/ 62 h 170"/>
                  <a:gd name="T12" fmla="*/ 142 w 486"/>
                  <a:gd name="T13" fmla="*/ 64 h 170"/>
                  <a:gd name="T14" fmla="*/ 162 w 486"/>
                  <a:gd name="T15" fmla="*/ 64 h 170"/>
                  <a:gd name="T16" fmla="*/ 186 w 486"/>
                  <a:gd name="T17" fmla="*/ 88 h 170"/>
                  <a:gd name="T18" fmla="*/ 212 w 486"/>
                  <a:gd name="T19" fmla="*/ 76 h 170"/>
                  <a:gd name="T20" fmla="*/ 228 w 486"/>
                  <a:gd name="T21" fmla="*/ 90 h 170"/>
                  <a:gd name="T22" fmla="*/ 228 w 486"/>
                  <a:gd name="T23" fmla="*/ 92 h 170"/>
                  <a:gd name="T24" fmla="*/ 200 w 486"/>
                  <a:gd name="T25" fmla="*/ 112 h 170"/>
                  <a:gd name="T26" fmla="*/ 190 w 486"/>
                  <a:gd name="T27" fmla="*/ 132 h 170"/>
                  <a:gd name="T28" fmla="*/ 190 w 486"/>
                  <a:gd name="T29" fmla="*/ 122 h 170"/>
                  <a:gd name="T30" fmla="*/ 190 w 486"/>
                  <a:gd name="T31" fmla="*/ 96 h 170"/>
                  <a:gd name="T32" fmla="*/ 166 w 486"/>
                  <a:gd name="T33" fmla="*/ 82 h 170"/>
                  <a:gd name="T34" fmla="*/ 134 w 486"/>
                  <a:gd name="T35" fmla="*/ 96 h 170"/>
                  <a:gd name="T36" fmla="*/ 128 w 486"/>
                  <a:gd name="T37" fmla="*/ 78 h 170"/>
                  <a:gd name="T38" fmla="*/ 106 w 486"/>
                  <a:gd name="T39" fmla="*/ 58 h 170"/>
                  <a:gd name="T40" fmla="*/ 82 w 486"/>
                  <a:gd name="T41" fmla="*/ 58 h 170"/>
                  <a:gd name="T42" fmla="*/ 74 w 486"/>
                  <a:gd name="T43" fmla="*/ 42 h 170"/>
                  <a:gd name="T44" fmla="*/ 40 w 486"/>
                  <a:gd name="T45" fmla="*/ 40 h 170"/>
                  <a:gd name="T46" fmla="*/ 22 w 486"/>
                  <a:gd name="T47" fmla="*/ 44 h 170"/>
                  <a:gd name="T48" fmla="*/ 20 w 486"/>
                  <a:gd name="T49" fmla="*/ 40 h 170"/>
                  <a:gd name="T50" fmla="*/ 4 w 486"/>
                  <a:gd name="T51" fmla="*/ 18 h 170"/>
                  <a:gd name="T52" fmla="*/ 4 w 486"/>
                  <a:gd name="T53" fmla="*/ 10 h 170"/>
                  <a:gd name="T54" fmla="*/ 274 w 486"/>
                  <a:gd name="T55" fmla="*/ 112 h 170"/>
                  <a:gd name="T56" fmla="*/ 258 w 486"/>
                  <a:gd name="T57" fmla="*/ 124 h 170"/>
                  <a:gd name="T58" fmla="*/ 240 w 486"/>
                  <a:gd name="T59" fmla="*/ 96 h 170"/>
                  <a:gd name="T60" fmla="*/ 260 w 486"/>
                  <a:gd name="T61" fmla="*/ 90 h 170"/>
                  <a:gd name="T62" fmla="*/ 318 w 486"/>
                  <a:gd name="T63" fmla="*/ 86 h 170"/>
                  <a:gd name="T64" fmla="*/ 334 w 486"/>
                  <a:gd name="T65" fmla="*/ 114 h 170"/>
                  <a:gd name="T66" fmla="*/ 364 w 486"/>
                  <a:gd name="T67" fmla="*/ 102 h 170"/>
                  <a:gd name="T68" fmla="*/ 366 w 486"/>
                  <a:gd name="T69" fmla="*/ 84 h 170"/>
                  <a:gd name="T70" fmla="*/ 368 w 486"/>
                  <a:gd name="T71" fmla="*/ 90 h 170"/>
                  <a:gd name="T72" fmla="*/ 382 w 486"/>
                  <a:gd name="T73" fmla="*/ 124 h 170"/>
                  <a:gd name="T74" fmla="*/ 416 w 486"/>
                  <a:gd name="T75" fmla="*/ 124 h 170"/>
                  <a:gd name="T76" fmla="*/ 426 w 486"/>
                  <a:gd name="T77" fmla="*/ 102 h 170"/>
                  <a:gd name="T78" fmla="*/ 426 w 486"/>
                  <a:gd name="T79" fmla="*/ 90 h 170"/>
                  <a:gd name="T80" fmla="*/ 428 w 486"/>
                  <a:gd name="T81" fmla="*/ 98 h 170"/>
                  <a:gd name="T82" fmla="*/ 434 w 486"/>
                  <a:gd name="T83" fmla="*/ 134 h 170"/>
                  <a:gd name="T84" fmla="*/ 454 w 486"/>
                  <a:gd name="T85" fmla="*/ 138 h 170"/>
                  <a:gd name="T86" fmla="*/ 476 w 486"/>
                  <a:gd name="T87" fmla="*/ 108 h 170"/>
                  <a:gd name="T88" fmla="*/ 484 w 486"/>
                  <a:gd name="T89" fmla="*/ 86 h 170"/>
                  <a:gd name="T90" fmla="*/ 480 w 486"/>
                  <a:gd name="T91" fmla="*/ 126 h 170"/>
                  <a:gd name="T92" fmla="*/ 454 w 486"/>
                  <a:gd name="T93" fmla="*/ 170 h 170"/>
                  <a:gd name="T94" fmla="*/ 440 w 486"/>
                  <a:gd name="T95" fmla="*/ 140 h 170"/>
                  <a:gd name="T96" fmla="*/ 406 w 486"/>
                  <a:gd name="T97" fmla="*/ 148 h 170"/>
                  <a:gd name="T98" fmla="*/ 392 w 486"/>
                  <a:gd name="T99" fmla="*/ 144 h 170"/>
                  <a:gd name="T100" fmla="*/ 362 w 486"/>
                  <a:gd name="T101" fmla="*/ 116 h 170"/>
                  <a:gd name="T102" fmla="*/ 334 w 486"/>
                  <a:gd name="T103" fmla="*/ 124 h 170"/>
                  <a:gd name="T104" fmla="*/ 314 w 486"/>
                  <a:gd name="T105" fmla="*/ 152 h 170"/>
                  <a:gd name="T106" fmla="*/ 304 w 486"/>
                  <a:gd name="T107" fmla="*/ 140 h 170"/>
                  <a:gd name="T108" fmla="*/ 302 w 486"/>
                  <a:gd name="T109" fmla="*/ 116 h 170"/>
                  <a:gd name="T110" fmla="*/ 316 w 486"/>
                  <a:gd name="T111" fmla="*/ 94 h 170"/>
                  <a:gd name="T112" fmla="*/ 312 w 486"/>
                  <a:gd name="T113" fmla="*/ 70 h 17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6" h="170">
                    <a:moveTo>
                      <a:pt x="4" y="10"/>
                    </a:moveTo>
                    <a:lnTo>
                      <a:pt x="4" y="10"/>
                    </a:lnTo>
                    <a:lnTo>
                      <a:pt x="14" y="4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30" y="14"/>
                    </a:lnTo>
                    <a:lnTo>
                      <a:pt x="34" y="22"/>
                    </a:lnTo>
                    <a:lnTo>
                      <a:pt x="42" y="28"/>
                    </a:lnTo>
                    <a:lnTo>
                      <a:pt x="48" y="30"/>
                    </a:lnTo>
                    <a:lnTo>
                      <a:pt x="56" y="32"/>
                    </a:lnTo>
                    <a:lnTo>
                      <a:pt x="68" y="32"/>
                    </a:lnTo>
                    <a:lnTo>
                      <a:pt x="78" y="30"/>
                    </a:lnTo>
                    <a:lnTo>
                      <a:pt x="84" y="28"/>
                    </a:lnTo>
                    <a:lnTo>
                      <a:pt x="90" y="24"/>
                    </a:lnTo>
                    <a:lnTo>
                      <a:pt x="92" y="26"/>
                    </a:lnTo>
                    <a:lnTo>
                      <a:pt x="96" y="32"/>
                    </a:lnTo>
                    <a:lnTo>
                      <a:pt x="98" y="40"/>
                    </a:lnTo>
                    <a:lnTo>
                      <a:pt x="102" y="50"/>
                    </a:lnTo>
                    <a:lnTo>
                      <a:pt x="110" y="58"/>
                    </a:lnTo>
                    <a:lnTo>
                      <a:pt x="114" y="62"/>
                    </a:lnTo>
                    <a:lnTo>
                      <a:pt x="120" y="64"/>
                    </a:lnTo>
                    <a:lnTo>
                      <a:pt x="132" y="66"/>
                    </a:lnTo>
                    <a:lnTo>
                      <a:pt x="138" y="66"/>
                    </a:lnTo>
                    <a:lnTo>
                      <a:pt x="142" y="64"/>
                    </a:lnTo>
                    <a:lnTo>
                      <a:pt x="150" y="58"/>
                    </a:lnTo>
                    <a:lnTo>
                      <a:pt x="154" y="52"/>
                    </a:lnTo>
                    <a:lnTo>
                      <a:pt x="162" y="64"/>
                    </a:lnTo>
                    <a:lnTo>
                      <a:pt x="172" y="78"/>
                    </a:lnTo>
                    <a:lnTo>
                      <a:pt x="178" y="84"/>
                    </a:lnTo>
                    <a:lnTo>
                      <a:pt x="186" y="88"/>
                    </a:lnTo>
                    <a:lnTo>
                      <a:pt x="194" y="88"/>
                    </a:lnTo>
                    <a:lnTo>
                      <a:pt x="200" y="86"/>
                    </a:lnTo>
                    <a:lnTo>
                      <a:pt x="204" y="82"/>
                    </a:lnTo>
                    <a:lnTo>
                      <a:pt x="212" y="76"/>
                    </a:lnTo>
                    <a:lnTo>
                      <a:pt x="216" y="68"/>
                    </a:lnTo>
                    <a:lnTo>
                      <a:pt x="220" y="78"/>
                    </a:lnTo>
                    <a:lnTo>
                      <a:pt x="222" y="84"/>
                    </a:lnTo>
                    <a:lnTo>
                      <a:pt x="228" y="90"/>
                    </a:lnTo>
                    <a:lnTo>
                      <a:pt x="232" y="92"/>
                    </a:lnTo>
                    <a:lnTo>
                      <a:pt x="228" y="92"/>
                    </a:lnTo>
                    <a:lnTo>
                      <a:pt x="218" y="94"/>
                    </a:lnTo>
                    <a:lnTo>
                      <a:pt x="210" y="98"/>
                    </a:lnTo>
                    <a:lnTo>
                      <a:pt x="204" y="104"/>
                    </a:lnTo>
                    <a:lnTo>
                      <a:pt x="200" y="112"/>
                    </a:lnTo>
                    <a:lnTo>
                      <a:pt x="198" y="126"/>
                    </a:lnTo>
                    <a:lnTo>
                      <a:pt x="194" y="132"/>
                    </a:lnTo>
                    <a:lnTo>
                      <a:pt x="190" y="132"/>
                    </a:lnTo>
                    <a:lnTo>
                      <a:pt x="188" y="130"/>
                    </a:lnTo>
                    <a:lnTo>
                      <a:pt x="190" y="122"/>
                    </a:lnTo>
                    <a:lnTo>
                      <a:pt x="192" y="108"/>
                    </a:lnTo>
                    <a:lnTo>
                      <a:pt x="192" y="102"/>
                    </a:lnTo>
                    <a:lnTo>
                      <a:pt x="190" y="96"/>
                    </a:lnTo>
                    <a:lnTo>
                      <a:pt x="186" y="90"/>
                    </a:lnTo>
                    <a:lnTo>
                      <a:pt x="178" y="86"/>
                    </a:lnTo>
                    <a:lnTo>
                      <a:pt x="172" y="84"/>
                    </a:lnTo>
                    <a:lnTo>
                      <a:pt x="166" y="82"/>
                    </a:lnTo>
                    <a:lnTo>
                      <a:pt x="156" y="84"/>
                    </a:lnTo>
                    <a:lnTo>
                      <a:pt x="146" y="90"/>
                    </a:lnTo>
                    <a:lnTo>
                      <a:pt x="136" y="94"/>
                    </a:lnTo>
                    <a:lnTo>
                      <a:pt x="134" y="96"/>
                    </a:lnTo>
                    <a:lnTo>
                      <a:pt x="132" y="96"/>
                    </a:lnTo>
                    <a:lnTo>
                      <a:pt x="132" y="92"/>
                    </a:lnTo>
                    <a:lnTo>
                      <a:pt x="130" y="84"/>
                    </a:lnTo>
                    <a:lnTo>
                      <a:pt x="128" y="78"/>
                    </a:lnTo>
                    <a:lnTo>
                      <a:pt x="124" y="70"/>
                    </a:lnTo>
                    <a:lnTo>
                      <a:pt x="116" y="62"/>
                    </a:lnTo>
                    <a:lnTo>
                      <a:pt x="112" y="60"/>
                    </a:lnTo>
                    <a:lnTo>
                      <a:pt x="106" y="58"/>
                    </a:lnTo>
                    <a:lnTo>
                      <a:pt x="96" y="60"/>
                    </a:lnTo>
                    <a:lnTo>
                      <a:pt x="88" y="64"/>
                    </a:lnTo>
                    <a:lnTo>
                      <a:pt x="80" y="68"/>
                    </a:lnTo>
                    <a:lnTo>
                      <a:pt x="82" y="58"/>
                    </a:lnTo>
                    <a:lnTo>
                      <a:pt x="82" y="54"/>
                    </a:lnTo>
                    <a:lnTo>
                      <a:pt x="80" y="50"/>
                    </a:lnTo>
                    <a:lnTo>
                      <a:pt x="74" y="42"/>
                    </a:lnTo>
                    <a:lnTo>
                      <a:pt x="64" y="38"/>
                    </a:lnTo>
                    <a:lnTo>
                      <a:pt x="58" y="36"/>
                    </a:lnTo>
                    <a:lnTo>
                      <a:pt x="52" y="38"/>
                    </a:lnTo>
                    <a:lnTo>
                      <a:pt x="40" y="40"/>
                    </a:lnTo>
                    <a:lnTo>
                      <a:pt x="30" y="44"/>
                    </a:lnTo>
                    <a:lnTo>
                      <a:pt x="26" y="44"/>
                    </a:lnTo>
                    <a:lnTo>
                      <a:pt x="22" y="44"/>
                    </a:lnTo>
                    <a:lnTo>
                      <a:pt x="20" y="42"/>
                    </a:lnTo>
                    <a:lnTo>
                      <a:pt x="20" y="40"/>
                    </a:lnTo>
                    <a:lnTo>
                      <a:pt x="18" y="34"/>
                    </a:lnTo>
                    <a:lnTo>
                      <a:pt x="16" y="28"/>
                    </a:lnTo>
                    <a:lnTo>
                      <a:pt x="10" y="24"/>
                    </a:lnTo>
                    <a:lnTo>
                      <a:pt x="4" y="18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4" y="10"/>
                    </a:lnTo>
                    <a:close/>
                    <a:moveTo>
                      <a:pt x="260" y="90"/>
                    </a:moveTo>
                    <a:lnTo>
                      <a:pt x="260" y="90"/>
                    </a:lnTo>
                    <a:lnTo>
                      <a:pt x="264" y="102"/>
                    </a:lnTo>
                    <a:lnTo>
                      <a:pt x="268" y="106"/>
                    </a:lnTo>
                    <a:lnTo>
                      <a:pt x="274" y="112"/>
                    </a:lnTo>
                    <a:lnTo>
                      <a:pt x="268" y="114"/>
                    </a:lnTo>
                    <a:lnTo>
                      <a:pt x="262" y="118"/>
                    </a:lnTo>
                    <a:lnTo>
                      <a:pt x="258" y="124"/>
                    </a:lnTo>
                    <a:lnTo>
                      <a:pt x="258" y="114"/>
                    </a:lnTo>
                    <a:lnTo>
                      <a:pt x="254" y="106"/>
                    </a:lnTo>
                    <a:lnTo>
                      <a:pt x="248" y="100"/>
                    </a:lnTo>
                    <a:lnTo>
                      <a:pt x="240" y="96"/>
                    </a:lnTo>
                    <a:lnTo>
                      <a:pt x="246" y="96"/>
                    </a:lnTo>
                    <a:lnTo>
                      <a:pt x="252" y="94"/>
                    </a:lnTo>
                    <a:lnTo>
                      <a:pt x="260" y="90"/>
                    </a:lnTo>
                    <a:close/>
                    <a:moveTo>
                      <a:pt x="316" y="64"/>
                    </a:moveTo>
                    <a:lnTo>
                      <a:pt x="316" y="64"/>
                    </a:lnTo>
                    <a:lnTo>
                      <a:pt x="316" y="76"/>
                    </a:lnTo>
                    <a:lnTo>
                      <a:pt x="318" y="86"/>
                    </a:lnTo>
                    <a:lnTo>
                      <a:pt x="318" y="96"/>
                    </a:lnTo>
                    <a:lnTo>
                      <a:pt x="322" y="106"/>
                    </a:lnTo>
                    <a:lnTo>
                      <a:pt x="328" y="112"/>
                    </a:lnTo>
                    <a:lnTo>
                      <a:pt x="334" y="114"/>
                    </a:lnTo>
                    <a:lnTo>
                      <a:pt x="340" y="116"/>
                    </a:lnTo>
                    <a:lnTo>
                      <a:pt x="346" y="114"/>
                    </a:lnTo>
                    <a:lnTo>
                      <a:pt x="356" y="108"/>
                    </a:lnTo>
                    <a:lnTo>
                      <a:pt x="364" y="102"/>
                    </a:lnTo>
                    <a:lnTo>
                      <a:pt x="366" y="94"/>
                    </a:lnTo>
                    <a:lnTo>
                      <a:pt x="366" y="88"/>
                    </a:lnTo>
                    <a:lnTo>
                      <a:pt x="366" y="84"/>
                    </a:lnTo>
                    <a:lnTo>
                      <a:pt x="368" y="84"/>
                    </a:lnTo>
                    <a:lnTo>
                      <a:pt x="368" y="90"/>
                    </a:lnTo>
                    <a:lnTo>
                      <a:pt x="370" y="102"/>
                    </a:lnTo>
                    <a:lnTo>
                      <a:pt x="374" y="114"/>
                    </a:lnTo>
                    <a:lnTo>
                      <a:pt x="376" y="120"/>
                    </a:lnTo>
                    <a:lnTo>
                      <a:pt x="382" y="124"/>
                    </a:lnTo>
                    <a:lnTo>
                      <a:pt x="388" y="128"/>
                    </a:lnTo>
                    <a:lnTo>
                      <a:pt x="398" y="128"/>
                    </a:lnTo>
                    <a:lnTo>
                      <a:pt x="410" y="126"/>
                    </a:lnTo>
                    <a:lnTo>
                      <a:pt x="416" y="124"/>
                    </a:lnTo>
                    <a:lnTo>
                      <a:pt x="420" y="120"/>
                    </a:lnTo>
                    <a:lnTo>
                      <a:pt x="422" y="116"/>
                    </a:lnTo>
                    <a:lnTo>
                      <a:pt x="424" y="112"/>
                    </a:lnTo>
                    <a:lnTo>
                      <a:pt x="426" y="102"/>
                    </a:lnTo>
                    <a:lnTo>
                      <a:pt x="426" y="94"/>
                    </a:lnTo>
                    <a:lnTo>
                      <a:pt x="426" y="90"/>
                    </a:lnTo>
                    <a:lnTo>
                      <a:pt x="428" y="98"/>
                    </a:lnTo>
                    <a:lnTo>
                      <a:pt x="428" y="110"/>
                    </a:lnTo>
                    <a:lnTo>
                      <a:pt x="430" y="118"/>
                    </a:lnTo>
                    <a:lnTo>
                      <a:pt x="432" y="126"/>
                    </a:lnTo>
                    <a:lnTo>
                      <a:pt x="434" y="134"/>
                    </a:lnTo>
                    <a:lnTo>
                      <a:pt x="440" y="138"/>
                    </a:lnTo>
                    <a:lnTo>
                      <a:pt x="444" y="140"/>
                    </a:lnTo>
                    <a:lnTo>
                      <a:pt x="450" y="140"/>
                    </a:lnTo>
                    <a:lnTo>
                      <a:pt x="454" y="138"/>
                    </a:lnTo>
                    <a:lnTo>
                      <a:pt x="462" y="136"/>
                    </a:lnTo>
                    <a:lnTo>
                      <a:pt x="470" y="126"/>
                    </a:lnTo>
                    <a:lnTo>
                      <a:pt x="474" y="116"/>
                    </a:lnTo>
                    <a:lnTo>
                      <a:pt x="476" y="108"/>
                    </a:lnTo>
                    <a:lnTo>
                      <a:pt x="478" y="100"/>
                    </a:lnTo>
                    <a:lnTo>
                      <a:pt x="478" y="90"/>
                    </a:lnTo>
                    <a:lnTo>
                      <a:pt x="480" y="88"/>
                    </a:lnTo>
                    <a:lnTo>
                      <a:pt x="484" y="86"/>
                    </a:lnTo>
                    <a:lnTo>
                      <a:pt x="486" y="92"/>
                    </a:lnTo>
                    <a:lnTo>
                      <a:pt x="484" y="108"/>
                    </a:lnTo>
                    <a:lnTo>
                      <a:pt x="480" y="126"/>
                    </a:lnTo>
                    <a:lnTo>
                      <a:pt x="472" y="144"/>
                    </a:lnTo>
                    <a:lnTo>
                      <a:pt x="464" y="158"/>
                    </a:lnTo>
                    <a:lnTo>
                      <a:pt x="454" y="170"/>
                    </a:lnTo>
                    <a:lnTo>
                      <a:pt x="452" y="162"/>
                    </a:lnTo>
                    <a:lnTo>
                      <a:pt x="450" y="152"/>
                    </a:lnTo>
                    <a:lnTo>
                      <a:pt x="446" y="146"/>
                    </a:lnTo>
                    <a:lnTo>
                      <a:pt x="440" y="140"/>
                    </a:lnTo>
                    <a:lnTo>
                      <a:pt x="432" y="138"/>
                    </a:lnTo>
                    <a:lnTo>
                      <a:pt x="426" y="138"/>
                    </a:lnTo>
                    <a:lnTo>
                      <a:pt x="420" y="140"/>
                    </a:lnTo>
                    <a:lnTo>
                      <a:pt x="406" y="148"/>
                    </a:lnTo>
                    <a:lnTo>
                      <a:pt x="398" y="156"/>
                    </a:lnTo>
                    <a:lnTo>
                      <a:pt x="396" y="154"/>
                    </a:lnTo>
                    <a:lnTo>
                      <a:pt x="392" y="144"/>
                    </a:lnTo>
                    <a:lnTo>
                      <a:pt x="386" y="132"/>
                    </a:lnTo>
                    <a:lnTo>
                      <a:pt x="382" y="126"/>
                    </a:lnTo>
                    <a:lnTo>
                      <a:pt x="376" y="122"/>
                    </a:lnTo>
                    <a:lnTo>
                      <a:pt x="368" y="118"/>
                    </a:lnTo>
                    <a:lnTo>
                      <a:pt x="362" y="116"/>
                    </a:lnTo>
                    <a:lnTo>
                      <a:pt x="352" y="114"/>
                    </a:lnTo>
                    <a:lnTo>
                      <a:pt x="346" y="116"/>
                    </a:lnTo>
                    <a:lnTo>
                      <a:pt x="340" y="120"/>
                    </a:lnTo>
                    <a:lnTo>
                      <a:pt x="334" y="124"/>
                    </a:lnTo>
                    <a:lnTo>
                      <a:pt x="326" y="136"/>
                    </a:lnTo>
                    <a:lnTo>
                      <a:pt x="322" y="146"/>
                    </a:lnTo>
                    <a:lnTo>
                      <a:pt x="316" y="150"/>
                    </a:lnTo>
                    <a:lnTo>
                      <a:pt x="314" y="152"/>
                    </a:lnTo>
                    <a:lnTo>
                      <a:pt x="308" y="152"/>
                    </a:lnTo>
                    <a:lnTo>
                      <a:pt x="306" y="146"/>
                    </a:lnTo>
                    <a:lnTo>
                      <a:pt x="304" y="140"/>
                    </a:lnTo>
                    <a:lnTo>
                      <a:pt x="302" y="128"/>
                    </a:lnTo>
                    <a:lnTo>
                      <a:pt x="300" y="122"/>
                    </a:lnTo>
                    <a:lnTo>
                      <a:pt x="294" y="118"/>
                    </a:lnTo>
                    <a:lnTo>
                      <a:pt x="302" y="116"/>
                    </a:lnTo>
                    <a:lnTo>
                      <a:pt x="308" y="112"/>
                    </a:lnTo>
                    <a:lnTo>
                      <a:pt x="312" y="108"/>
                    </a:lnTo>
                    <a:lnTo>
                      <a:pt x="314" y="102"/>
                    </a:lnTo>
                    <a:lnTo>
                      <a:pt x="316" y="94"/>
                    </a:lnTo>
                    <a:lnTo>
                      <a:pt x="314" y="80"/>
                    </a:lnTo>
                    <a:lnTo>
                      <a:pt x="312" y="70"/>
                    </a:lnTo>
                    <a:lnTo>
                      <a:pt x="314" y="68"/>
                    </a:lnTo>
                    <a:lnTo>
                      <a:pt x="316" y="64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1" name="Freeform 977">
                <a:extLst>
                  <a:ext uri="{FF2B5EF4-FFF2-40B4-BE49-F238E27FC236}">
                    <a16:creationId xmlns:a16="http://schemas.microsoft.com/office/drawing/2014/main" id="{EF75C082-F532-4BD3-A9F0-3909CD075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754"/>
                <a:ext cx="448" cy="320"/>
              </a:xfrm>
              <a:custGeom>
                <a:avLst/>
                <a:gdLst>
                  <a:gd name="T0" fmla="*/ 2 w 448"/>
                  <a:gd name="T1" fmla="*/ 26 h 320"/>
                  <a:gd name="T2" fmla="*/ 14 w 448"/>
                  <a:gd name="T3" fmla="*/ 28 h 320"/>
                  <a:gd name="T4" fmla="*/ 30 w 448"/>
                  <a:gd name="T5" fmla="*/ 48 h 320"/>
                  <a:gd name="T6" fmla="*/ 56 w 448"/>
                  <a:gd name="T7" fmla="*/ 66 h 320"/>
                  <a:gd name="T8" fmla="*/ 84 w 448"/>
                  <a:gd name="T9" fmla="*/ 72 h 320"/>
                  <a:gd name="T10" fmla="*/ 98 w 448"/>
                  <a:gd name="T11" fmla="*/ 94 h 320"/>
                  <a:gd name="T12" fmla="*/ 120 w 448"/>
                  <a:gd name="T13" fmla="*/ 112 h 320"/>
                  <a:gd name="T14" fmla="*/ 138 w 448"/>
                  <a:gd name="T15" fmla="*/ 112 h 320"/>
                  <a:gd name="T16" fmla="*/ 148 w 448"/>
                  <a:gd name="T17" fmla="*/ 120 h 320"/>
                  <a:gd name="T18" fmla="*/ 168 w 448"/>
                  <a:gd name="T19" fmla="*/ 140 h 320"/>
                  <a:gd name="T20" fmla="*/ 198 w 448"/>
                  <a:gd name="T21" fmla="*/ 146 h 320"/>
                  <a:gd name="T22" fmla="*/ 216 w 448"/>
                  <a:gd name="T23" fmla="*/ 144 h 320"/>
                  <a:gd name="T24" fmla="*/ 212 w 448"/>
                  <a:gd name="T25" fmla="*/ 170 h 320"/>
                  <a:gd name="T26" fmla="*/ 234 w 448"/>
                  <a:gd name="T27" fmla="*/ 194 h 320"/>
                  <a:gd name="T28" fmla="*/ 258 w 448"/>
                  <a:gd name="T29" fmla="*/ 196 h 320"/>
                  <a:gd name="T30" fmla="*/ 276 w 448"/>
                  <a:gd name="T31" fmla="*/ 200 h 320"/>
                  <a:gd name="T32" fmla="*/ 284 w 448"/>
                  <a:gd name="T33" fmla="*/ 208 h 320"/>
                  <a:gd name="T34" fmla="*/ 266 w 448"/>
                  <a:gd name="T35" fmla="*/ 206 h 320"/>
                  <a:gd name="T36" fmla="*/ 244 w 448"/>
                  <a:gd name="T37" fmla="*/ 214 h 320"/>
                  <a:gd name="T38" fmla="*/ 238 w 448"/>
                  <a:gd name="T39" fmla="*/ 236 h 320"/>
                  <a:gd name="T40" fmla="*/ 248 w 448"/>
                  <a:gd name="T41" fmla="*/ 260 h 320"/>
                  <a:gd name="T42" fmla="*/ 248 w 448"/>
                  <a:gd name="T43" fmla="*/ 272 h 320"/>
                  <a:gd name="T44" fmla="*/ 242 w 448"/>
                  <a:gd name="T45" fmla="*/ 292 h 320"/>
                  <a:gd name="T46" fmla="*/ 254 w 448"/>
                  <a:gd name="T47" fmla="*/ 314 h 320"/>
                  <a:gd name="T48" fmla="*/ 302 w 448"/>
                  <a:gd name="T49" fmla="*/ 314 h 320"/>
                  <a:gd name="T50" fmla="*/ 318 w 448"/>
                  <a:gd name="T51" fmla="*/ 302 h 320"/>
                  <a:gd name="T52" fmla="*/ 342 w 448"/>
                  <a:gd name="T53" fmla="*/ 296 h 320"/>
                  <a:gd name="T54" fmla="*/ 392 w 448"/>
                  <a:gd name="T55" fmla="*/ 308 h 320"/>
                  <a:gd name="T56" fmla="*/ 434 w 448"/>
                  <a:gd name="T57" fmla="*/ 300 h 320"/>
                  <a:gd name="T58" fmla="*/ 448 w 448"/>
                  <a:gd name="T59" fmla="*/ 278 h 320"/>
                  <a:gd name="T60" fmla="*/ 444 w 448"/>
                  <a:gd name="T61" fmla="*/ 252 h 320"/>
                  <a:gd name="T62" fmla="*/ 422 w 448"/>
                  <a:gd name="T63" fmla="*/ 248 h 320"/>
                  <a:gd name="T64" fmla="*/ 396 w 448"/>
                  <a:gd name="T65" fmla="*/ 252 h 320"/>
                  <a:gd name="T66" fmla="*/ 410 w 448"/>
                  <a:gd name="T67" fmla="*/ 226 h 320"/>
                  <a:gd name="T68" fmla="*/ 408 w 448"/>
                  <a:gd name="T69" fmla="*/ 212 h 320"/>
                  <a:gd name="T70" fmla="*/ 392 w 448"/>
                  <a:gd name="T71" fmla="*/ 188 h 320"/>
                  <a:gd name="T72" fmla="*/ 358 w 448"/>
                  <a:gd name="T73" fmla="*/ 198 h 320"/>
                  <a:gd name="T74" fmla="*/ 338 w 448"/>
                  <a:gd name="T75" fmla="*/ 208 h 320"/>
                  <a:gd name="T76" fmla="*/ 336 w 448"/>
                  <a:gd name="T77" fmla="*/ 200 h 320"/>
                  <a:gd name="T78" fmla="*/ 340 w 448"/>
                  <a:gd name="T79" fmla="*/ 184 h 320"/>
                  <a:gd name="T80" fmla="*/ 332 w 448"/>
                  <a:gd name="T81" fmla="*/ 164 h 320"/>
                  <a:gd name="T82" fmla="*/ 304 w 448"/>
                  <a:gd name="T83" fmla="*/ 150 h 320"/>
                  <a:gd name="T84" fmla="*/ 286 w 448"/>
                  <a:gd name="T85" fmla="*/ 152 h 320"/>
                  <a:gd name="T86" fmla="*/ 284 w 448"/>
                  <a:gd name="T87" fmla="*/ 150 h 320"/>
                  <a:gd name="T88" fmla="*/ 274 w 448"/>
                  <a:gd name="T89" fmla="*/ 128 h 320"/>
                  <a:gd name="T90" fmla="*/ 258 w 448"/>
                  <a:gd name="T91" fmla="*/ 108 h 320"/>
                  <a:gd name="T92" fmla="*/ 232 w 448"/>
                  <a:gd name="T93" fmla="*/ 110 h 320"/>
                  <a:gd name="T94" fmla="*/ 220 w 448"/>
                  <a:gd name="T95" fmla="*/ 94 h 320"/>
                  <a:gd name="T96" fmla="*/ 202 w 448"/>
                  <a:gd name="T97" fmla="*/ 94 h 320"/>
                  <a:gd name="T98" fmla="*/ 178 w 448"/>
                  <a:gd name="T99" fmla="*/ 88 h 320"/>
                  <a:gd name="T100" fmla="*/ 150 w 448"/>
                  <a:gd name="T101" fmla="*/ 68 h 320"/>
                  <a:gd name="T102" fmla="*/ 136 w 448"/>
                  <a:gd name="T103" fmla="*/ 56 h 320"/>
                  <a:gd name="T104" fmla="*/ 116 w 448"/>
                  <a:gd name="T105" fmla="*/ 46 h 320"/>
                  <a:gd name="T106" fmla="*/ 110 w 448"/>
                  <a:gd name="T107" fmla="*/ 38 h 320"/>
                  <a:gd name="T108" fmla="*/ 48 w 448"/>
                  <a:gd name="T109" fmla="*/ 6 h 320"/>
                  <a:gd name="T110" fmla="*/ 36 w 448"/>
                  <a:gd name="T111" fmla="*/ 0 h 32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448" h="320">
                    <a:moveTo>
                      <a:pt x="0" y="18"/>
                    </a:moveTo>
                    <a:lnTo>
                      <a:pt x="0" y="18"/>
                    </a:lnTo>
                    <a:lnTo>
                      <a:pt x="2" y="26"/>
                    </a:lnTo>
                    <a:lnTo>
                      <a:pt x="6" y="26"/>
                    </a:lnTo>
                    <a:lnTo>
                      <a:pt x="14" y="28"/>
                    </a:lnTo>
                    <a:lnTo>
                      <a:pt x="20" y="34"/>
                    </a:lnTo>
                    <a:lnTo>
                      <a:pt x="26" y="40"/>
                    </a:lnTo>
                    <a:lnTo>
                      <a:pt x="30" y="48"/>
                    </a:lnTo>
                    <a:lnTo>
                      <a:pt x="36" y="54"/>
                    </a:lnTo>
                    <a:lnTo>
                      <a:pt x="44" y="62"/>
                    </a:lnTo>
                    <a:lnTo>
                      <a:pt x="56" y="66"/>
                    </a:lnTo>
                    <a:lnTo>
                      <a:pt x="70" y="68"/>
                    </a:lnTo>
                    <a:lnTo>
                      <a:pt x="78" y="68"/>
                    </a:lnTo>
                    <a:lnTo>
                      <a:pt x="84" y="72"/>
                    </a:lnTo>
                    <a:lnTo>
                      <a:pt x="90" y="76"/>
                    </a:lnTo>
                    <a:lnTo>
                      <a:pt x="94" y="84"/>
                    </a:lnTo>
                    <a:lnTo>
                      <a:pt x="98" y="94"/>
                    </a:lnTo>
                    <a:lnTo>
                      <a:pt x="104" y="102"/>
                    </a:lnTo>
                    <a:lnTo>
                      <a:pt x="112" y="108"/>
                    </a:lnTo>
                    <a:lnTo>
                      <a:pt x="120" y="112"/>
                    </a:lnTo>
                    <a:lnTo>
                      <a:pt x="128" y="112"/>
                    </a:lnTo>
                    <a:lnTo>
                      <a:pt x="134" y="112"/>
                    </a:lnTo>
                    <a:lnTo>
                      <a:pt x="138" y="112"/>
                    </a:lnTo>
                    <a:lnTo>
                      <a:pt x="142" y="112"/>
                    </a:lnTo>
                    <a:lnTo>
                      <a:pt x="146" y="116"/>
                    </a:lnTo>
                    <a:lnTo>
                      <a:pt x="148" y="120"/>
                    </a:lnTo>
                    <a:lnTo>
                      <a:pt x="154" y="130"/>
                    </a:lnTo>
                    <a:lnTo>
                      <a:pt x="160" y="136"/>
                    </a:lnTo>
                    <a:lnTo>
                      <a:pt x="168" y="140"/>
                    </a:lnTo>
                    <a:lnTo>
                      <a:pt x="180" y="144"/>
                    </a:lnTo>
                    <a:lnTo>
                      <a:pt x="190" y="146"/>
                    </a:lnTo>
                    <a:lnTo>
                      <a:pt x="198" y="146"/>
                    </a:lnTo>
                    <a:lnTo>
                      <a:pt x="206" y="146"/>
                    </a:lnTo>
                    <a:lnTo>
                      <a:pt x="216" y="144"/>
                    </a:lnTo>
                    <a:lnTo>
                      <a:pt x="212" y="152"/>
                    </a:lnTo>
                    <a:lnTo>
                      <a:pt x="210" y="162"/>
                    </a:lnTo>
                    <a:lnTo>
                      <a:pt x="212" y="170"/>
                    </a:lnTo>
                    <a:lnTo>
                      <a:pt x="216" y="180"/>
                    </a:lnTo>
                    <a:lnTo>
                      <a:pt x="226" y="190"/>
                    </a:lnTo>
                    <a:lnTo>
                      <a:pt x="234" y="194"/>
                    </a:lnTo>
                    <a:lnTo>
                      <a:pt x="242" y="196"/>
                    </a:lnTo>
                    <a:lnTo>
                      <a:pt x="250" y="196"/>
                    </a:lnTo>
                    <a:lnTo>
                      <a:pt x="258" y="196"/>
                    </a:lnTo>
                    <a:lnTo>
                      <a:pt x="266" y="198"/>
                    </a:lnTo>
                    <a:lnTo>
                      <a:pt x="268" y="198"/>
                    </a:lnTo>
                    <a:lnTo>
                      <a:pt x="276" y="200"/>
                    </a:lnTo>
                    <a:lnTo>
                      <a:pt x="284" y="204"/>
                    </a:lnTo>
                    <a:lnTo>
                      <a:pt x="284" y="208"/>
                    </a:lnTo>
                    <a:lnTo>
                      <a:pt x="282" y="210"/>
                    </a:lnTo>
                    <a:lnTo>
                      <a:pt x="278" y="208"/>
                    </a:lnTo>
                    <a:lnTo>
                      <a:pt x="266" y="206"/>
                    </a:lnTo>
                    <a:lnTo>
                      <a:pt x="260" y="206"/>
                    </a:lnTo>
                    <a:lnTo>
                      <a:pt x="252" y="208"/>
                    </a:lnTo>
                    <a:lnTo>
                      <a:pt x="244" y="214"/>
                    </a:lnTo>
                    <a:lnTo>
                      <a:pt x="240" y="224"/>
                    </a:lnTo>
                    <a:lnTo>
                      <a:pt x="238" y="236"/>
                    </a:lnTo>
                    <a:lnTo>
                      <a:pt x="240" y="246"/>
                    </a:lnTo>
                    <a:lnTo>
                      <a:pt x="244" y="254"/>
                    </a:lnTo>
                    <a:lnTo>
                      <a:pt x="248" y="260"/>
                    </a:lnTo>
                    <a:lnTo>
                      <a:pt x="248" y="264"/>
                    </a:lnTo>
                    <a:lnTo>
                      <a:pt x="248" y="268"/>
                    </a:lnTo>
                    <a:lnTo>
                      <a:pt x="248" y="272"/>
                    </a:lnTo>
                    <a:lnTo>
                      <a:pt x="244" y="278"/>
                    </a:lnTo>
                    <a:lnTo>
                      <a:pt x="242" y="284"/>
                    </a:lnTo>
                    <a:lnTo>
                      <a:pt x="242" y="292"/>
                    </a:lnTo>
                    <a:lnTo>
                      <a:pt x="244" y="302"/>
                    </a:lnTo>
                    <a:lnTo>
                      <a:pt x="250" y="310"/>
                    </a:lnTo>
                    <a:lnTo>
                      <a:pt x="254" y="314"/>
                    </a:lnTo>
                    <a:lnTo>
                      <a:pt x="260" y="316"/>
                    </a:lnTo>
                    <a:lnTo>
                      <a:pt x="274" y="320"/>
                    </a:lnTo>
                    <a:lnTo>
                      <a:pt x="288" y="318"/>
                    </a:lnTo>
                    <a:lnTo>
                      <a:pt x="302" y="314"/>
                    </a:lnTo>
                    <a:lnTo>
                      <a:pt x="312" y="308"/>
                    </a:lnTo>
                    <a:lnTo>
                      <a:pt x="318" y="302"/>
                    </a:lnTo>
                    <a:lnTo>
                      <a:pt x="324" y="298"/>
                    </a:lnTo>
                    <a:lnTo>
                      <a:pt x="332" y="296"/>
                    </a:lnTo>
                    <a:lnTo>
                      <a:pt x="342" y="296"/>
                    </a:lnTo>
                    <a:lnTo>
                      <a:pt x="350" y="298"/>
                    </a:lnTo>
                    <a:lnTo>
                      <a:pt x="370" y="302"/>
                    </a:lnTo>
                    <a:lnTo>
                      <a:pt x="392" y="308"/>
                    </a:lnTo>
                    <a:lnTo>
                      <a:pt x="402" y="308"/>
                    </a:lnTo>
                    <a:lnTo>
                      <a:pt x="414" y="308"/>
                    </a:lnTo>
                    <a:lnTo>
                      <a:pt x="424" y="306"/>
                    </a:lnTo>
                    <a:lnTo>
                      <a:pt x="434" y="300"/>
                    </a:lnTo>
                    <a:lnTo>
                      <a:pt x="440" y="292"/>
                    </a:lnTo>
                    <a:lnTo>
                      <a:pt x="448" y="278"/>
                    </a:lnTo>
                    <a:lnTo>
                      <a:pt x="448" y="266"/>
                    </a:lnTo>
                    <a:lnTo>
                      <a:pt x="448" y="260"/>
                    </a:lnTo>
                    <a:lnTo>
                      <a:pt x="444" y="252"/>
                    </a:lnTo>
                    <a:lnTo>
                      <a:pt x="436" y="248"/>
                    </a:lnTo>
                    <a:lnTo>
                      <a:pt x="430" y="246"/>
                    </a:lnTo>
                    <a:lnTo>
                      <a:pt x="422" y="248"/>
                    </a:lnTo>
                    <a:lnTo>
                      <a:pt x="414" y="250"/>
                    </a:lnTo>
                    <a:lnTo>
                      <a:pt x="396" y="252"/>
                    </a:lnTo>
                    <a:lnTo>
                      <a:pt x="402" y="248"/>
                    </a:lnTo>
                    <a:lnTo>
                      <a:pt x="406" y="242"/>
                    </a:lnTo>
                    <a:lnTo>
                      <a:pt x="408" y="234"/>
                    </a:lnTo>
                    <a:lnTo>
                      <a:pt x="410" y="226"/>
                    </a:lnTo>
                    <a:lnTo>
                      <a:pt x="410" y="222"/>
                    </a:lnTo>
                    <a:lnTo>
                      <a:pt x="408" y="212"/>
                    </a:lnTo>
                    <a:lnTo>
                      <a:pt x="404" y="202"/>
                    </a:lnTo>
                    <a:lnTo>
                      <a:pt x="400" y="194"/>
                    </a:lnTo>
                    <a:lnTo>
                      <a:pt x="392" y="188"/>
                    </a:lnTo>
                    <a:lnTo>
                      <a:pt x="382" y="186"/>
                    </a:lnTo>
                    <a:lnTo>
                      <a:pt x="374" y="188"/>
                    </a:lnTo>
                    <a:lnTo>
                      <a:pt x="366" y="192"/>
                    </a:lnTo>
                    <a:lnTo>
                      <a:pt x="358" y="198"/>
                    </a:lnTo>
                    <a:lnTo>
                      <a:pt x="346" y="206"/>
                    </a:lnTo>
                    <a:lnTo>
                      <a:pt x="342" y="208"/>
                    </a:lnTo>
                    <a:lnTo>
                      <a:pt x="338" y="208"/>
                    </a:lnTo>
                    <a:lnTo>
                      <a:pt x="336" y="206"/>
                    </a:lnTo>
                    <a:lnTo>
                      <a:pt x="334" y="204"/>
                    </a:lnTo>
                    <a:lnTo>
                      <a:pt x="336" y="200"/>
                    </a:lnTo>
                    <a:lnTo>
                      <a:pt x="338" y="192"/>
                    </a:lnTo>
                    <a:lnTo>
                      <a:pt x="340" y="184"/>
                    </a:lnTo>
                    <a:lnTo>
                      <a:pt x="338" y="178"/>
                    </a:lnTo>
                    <a:lnTo>
                      <a:pt x="336" y="172"/>
                    </a:lnTo>
                    <a:lnTo>
                      <a:pt x="332" y="164"/>
                    </a:lnTo>
                    <a:lnTo>
                      <a:pt x="326" y="158"/>
                    </a:lnTo>
                    <a:lnTo>
                      <a:pt x="320" y="154"/>
                    </a:lnTo>
                    <a:lnTo>
                      <a:pt x="314" y="152"/>
                    </a:lnTo>
                    <a:lnTo>
                      <a:pt x="304" y="150"/>
                    </a:lnTo>
                    <a:lnTo>
                      <a:pt x="296" y="152"/>
                    </a:lnTo>
                    <a:lnTo>
                      <a:pt x="290" y="154"/>
                    </a:lnTo>
                    <a:lnTo>
                      <a:pt x="286" y="152"/>
                    </a:lnTo>
                    <a:lnTo>
                      <a:pt x="284" y="150"/>
                    </a:lnTo>
                    <a:lnTo>
                      <a:pt x="282" y="148"/>
                    </a:lnTo>
                    <a:lnTo>
                      <a:pt x="280" y="140"/>
                    </a:lnTo>
                    <a:lnTo>
                      <a:pt x="274" y="128"/>
                    </a:lnTo>
                    <a:lnTo>
                      <a:pt x="266" y="116"/>
                    </a:lnTo>
                    <a:lnTo>
                      <a:pt x="258" y="108"/>
                    </a:lnTo>
                    <a:lnTo>
                      <a:pt x="252" y="112"/>
                    </a:lnTo>
                    <a:lnTo>
                      <a:pt x="246" y="114"/>
                    </a:lnTo>
                    <a:lnTo>
                      <a:pt x="240" y="114"/>
                    </a:lnTo>
                    <a:lnTo>
                      <a:pt x="232" y="110"/>
                    </a:lnTo>
                    <a:lnTo>
                      <a:pt x="228" y="108"/>
                    </a:lnTo>
                    <a:lnTo>
                      <a:pt x="224" y="102"/>
                    </a:lnTo>
                    <a:lnTo>
                      <a:pt x="220" y="94"/>
                    </a:lnTo>
                    <a:lnTo>
                      <a:pt x="212" y="92"/>
                    </a:lnTo>
                    <a:lnTo>
                      <a:pt x="202" y="94"/>
                    </a:lnTo>
                    <a:lnTo>
                      <a:pt x="192" y="94"/>
                    </a:lnTo>
                    <a:lnTo>
                      <a:pt x="178" y="88"/>
                    </a:lnTo>
                    <a:lnTo>
                      <a:pt x="176" y="88"/>
                    </a:lnTo>
                    <a:lnTo>
                      <a:pt x="164" y="78"/>
                    </a:lnTo>
                    <a:lnTo>
                      <a:pt x="150" y="68"/>
                    </a:lnTo>
                    <a:lnTo>
                      <a:pt x="140" y="60"/>
                    </a:lnTo>
                    <a:lnTo>
                      <a:pt x="136" y="56"/>
                    </a:lnTo>
                    <a:lnTo>
                      <a:pt x="126" y="54"/>
                    </a:lnTo>
                    <a:lnTo>
                      <a:pt x="120" y="50"/>
                    </a:lnTo>
                    <a:lnTo>
                      <a:pt x="116" y="46"/>
                    </a:lnTo>
                    <a:lnTo>
                      <a:pt x="112" y="38"/>
                    </a:lnTo>
                    <a:lnTo>
                      <a:pt x="110" y="38"/>
                    </a:lnTo>
                    <a:lnTo>
                      <a:pt x="90" y="24"/>
                    </a:lnTo>
                    <a:lnTo>
                      <a:pt x="66" y="12"/>
                    </a:lnTo>
                    <a:lnTo>
                      <a:pt x="48" y="6"/>
                    </a:lnTo>
                    <a:lnTo>
                      <a:pt x="40" y="4"/>
                    </a:lnTo>
                    <a:lnTo>
                      <a:pt x="36" y="2"/>
                    </a:lnTo>
                    <a:lnTo>
                      <a:pt x="36" y="0"/>
                    </a:lnTo>
                    <a:lnTo>
                      <a:pt x="3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2" name="Freeform 978">
                <a:extLst>
                  <a:ext uri="{FF2B5EF4-FFF2-40B4-BE49-F238E27FC236}">
                    <a16:creationId xmlns:a16="http://schemas.microsoft.com/office/drawing/2014/main" id="{3279A65D-0242-4D6A-92D0-105007DDA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830"/>
                <a:ext cx="10" cy="10"/>
              </a:xfrm>
              <a:custGeom>
                <a:avLst/>
                <a:gdLst>
                  <a:gd name="T0" fmla="*/ 4 w 10"/>
                  <a:gd name="T1" fmla="*/ 8 h 10"/>
                  <a:gd name="T2" fmla="*/ 4 w 10"/>
                  <a:gd name="T3" fmla="*/ 8 h 10"/>
                  <a:gd name="T4" fmla="*/ 0 w 10"/>
                  <a:gd name="T5" fmla="*/ 0 h 10"/>
                  <a:gd name="T6" fmla="*/ 0 w 10"/>
                  <a:gd name="T7" fmla="*/ 0 h 10"/>
                  <a:gd name="T8" fmla="*/ 10 w 10"/>
                  <a:gd name="T9" fmla="*/ 10 h 10"/>
                  <a:gd name="T10" fmla="*/ 10 w 10"/>
                  <a:gd name="T11" fmla="*/ 10 h 10"/>
                  <a:gd name="T12" fmla="*/ 6 w 10"/>
                  <a:gd name="T13" fmla="*/ 10 h 10"/>
                  <a:gd name="T14" fmla="*/ 4 w 10"/>
                  <a:gd name="T15" fmla="*/ 8 h 10"/>
                  <a:gd name="T16" fmla="*/ 4 w 10"/>
                  <a:gd name="T17" fmla="*/ 8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4" y="8"/>
                    </a:moveTo>
                    <a:lnTo>
                      <a:pt x="4" y="8"/>
                    </a:lnTo>
                    <a:lnTo>
                      <a:pt x="0" y="0"/>
                    </a:lnTo>
                    <a:lnTo>
                      <a:pt x="10" y="10"/>
                    </a:lnTo>
                    <a:lnTo>
                      <a:pt x="6" y="10"/>
                    </a:lnTo>
                    <a:lnTo>
                      <a:pt x="4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3" name="Freeform 979">
                <a:extLst>
                  <a:ext uri="{FF2B5EF4-FFF2-40B4-BE49-F238E27FC236}">
                    <a16:creationId xmlns:a16="http://schemas.microsoft.com/office/drawing/2014/main" id="{35B637AB-7DB8-41D7-A0A5-E737744F7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882"/>
                <a:ext cx="32" cy="42"/>
              </a:xfrm>
              <a:custGeom>
                <a:avLst/>
                <a:gdLst>
                  <a:gd name="T0" fmla="*/ 14 w 32"/>
                  <a:gd name="T1" fmla="*/ 42 h 42"/>
                  <a:gd name="T2" fmla="*/ 14 w 32"/>
                  <a:gd name="T3" fmla="*/ 42 h 42"/>
                  <a:gd name="T4" fmla="*/ 8 w 32"/>
                  <a:gd name="T5" fmla="*/ 40 h 42"/>
                  <a:gd name="T6" fmla="*/ 2 w 32"/>
                  <a:gd name="T7" fmla="*/ 36 h 42"/>
                  <a:gd name="T8" fmla="*/ 2 w 32"/>
                  <a:gd name="T9" fmla="*/ 36 h 42"/>
                  <a:gd name="T10" fmla="*/ 0 w 32"/>
                  <a:gd name="T11" fmla="*/ 34 h 42"/>
                  <a:gd name="T12" fmla="*/ 0 w 32"/>
                  <a:gd name="T13" fmla="*/ 34 h 42"/>
                  <a:gd name="T14" fmla="*/ 4 w 32"/>
                  <a:gd name="T15" fmla="*/ 30 h 42"/>
                  <a:gd name="T16" fmla="*/ 4 w 32"/>
                  <a:gd name="T17" fmla="*/ 30 h 42"/>
                  <a:gd name="T18" fmla="*/ 8 w 32"/>
                  <a:gd name="T19" fmla="*/ 20 h 42"/>
                  <a:gd name="T20" fmla="*/ 10 w 32"/>
                  <a:gd name="T21" fmla="*/ 12 h 42"/>
                  <a:gd name="T22" fmla="*/ 10 w 32"/>
                  <a:gd name="T23" fmla="*/ 12 h 42"/>
                  <a:gd name="T24" fmla="*/ 8 w 32"/>
                  <a:gd name="T25" fmla="*/ 6 h 42"/>
                  <a:gd name="T26" fmla="*/ 4 w 32"/>
                  <a:gd name="T27" fmla="*/ 0 h 42"/>
                  <a:gd name="T28" fmla="*/ 4 w 32"/>
                  <a:gd name="T29" fmla="*/ 0 h 42"/>
                  <a:gd name="T30" fmla="*/ 8 w 32"/>
                  <a:gd name="T31" fmla="*/ 4 h 42"/>
                  <a:gd name="T32" fmla="*/ 16 w 32"/>
                  <a:gd name="T33" fmla="*/ 16 h 42"/>
                  <a:gd name="T34" fmla="*/ 16 w 32"/>
                  <a:gd name="T35" fmla="*/ 16 h 42"/>
                  <a:gd name="T36" fmla="*/ 20 w 32"/>
                  <a:gd name="T37" fmla="*/ 20 h 42"/>
                  <a:gd name="T38" fmla="*/ 20 w 32"/>
                  <a:gd name="T39" fmla="*/ 24 h 42"/>
                  <a:gd name="T40" fmla="*/ 20 w 32"/>
                  <a:gd name="T41" fmla="*/ 24 h 42"/>
                  <a:gd name="T42" fmla="*/ 24 w 32"/>
                  <a:gd name="T43" fmla="*/ 34 h 42"/>
                  <a:gd name="T44" fmla="*/ 32 w 32"/>
                  <a:gd name="T45" fmla="*/ 42 h 42"/>
                  <a:gd name="T46" fmla="*/ 32 w 32"/>
                  <a:gd name="T47" fmla="*/ 42 h 42"/>
                  <a:gd name="T48" fmla="*/ 22 w 32"/>
                  <a:gd name="T49" fmla="*/ 42 h 42"/>
                  <a:gd name="T50" fmla="*/ 14 w 32"/>
                  <a:gd name="T51" fmla="*/ 42 h 42"/>
                  <a:gd name="T52" fmla="*/ 14 w 32"/>
                  <a:gd name="T53" fmla="*/ 42 h 4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2" h="42">
                    <a:moveTo>
                      <a:pt x="14" y="42"/>
                    </a:moveTo>
                    <a:lnTo>
                      <a:pt x="14" y="42"/>
                    </a:lnTo>
                    <a:lnTo>
                      <a:pt x="8" y="40"/>
                    </a:lnTo>
                    <a:lnTo>
                      <a:pt x="2" y="36"/>
                    </a:lnTo>
                    <a:lnTo>
                      <a:pt x="0" y="34"/>
                    </a:lnTo>
                    <a:lnTo>
                      <a:pt x="4" y="30"/>
                    </a:lnTo>
                    <a:lnTo>
                      <a:pt x="8" y="20"/>
                    </a:lnTo>
                    <a:lnTo>
                      <a:pt x="10" y="12"/>
                    </a:lnTo>
                    <a:lnTo>
                      <a:pt x="8" y="6"/>
                    </a:lnTo>
                    <a:lnTo>
                      <a:pt x="4" y="0"/>
                    </a:lnTo>
                    <a:lnTo>
                      <a:pt x="8" y="4"/>
                    </a:lnTo>
                    <a:lnTo>
                      <a:pt x="16" y="16"/>
                    </a:lnTo>
                    <a:lnTo>
                      <a:pt x="20" y="20"/>
                    </a:lnTo>
                    <a:lnTo>
                      <a:pt x="20" y="24"/>
                    </a:lnTo>
                    <a:lnTo>
                      <a:pt x="24" y="34"/>
                    </a:lnTo>
                    <a:lnTo>
                      <a:pt x="32" y="42"/>
                    </a:lnTo>
                    <a:lnTo>
                      <a:pt x="22" y="42"/>
                    </a:lnTo>
                    <a:lnTo>
                      <a:pt x="14" y="4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4" name="Freeform 980">
                <a:extLst>
                  <a:ext uri="{FF2B5EF4-FFF2-40B4-BE49-F238E27FC236}">
                    <a16:creationId xmlns:a16="http://schemas.microsoft.com/office/drawing/2014/main" id="{9AFEA774-E04C-41BD-9AC6-8C79A8D0D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934"/>
                <a:ext cx="16" cy="18"/>
              </a:xfrm>
              <a:custGeom>
                <a:avLst/>
                <a:gdLst>
                  <a:gd name="T0" fmla="*/ 16 w 16"/>
                  <a:gd name="T1" fmla="*/ 2 h 18"/>
                  <a:gd name="T2" fmla="*/ 16 w 16"/>
                  <a:gd name="T3" fmla="*/ 2 h 18"/>
                  <a:gd name="T4" fmla="*/ 16 w 16"/>
                  <a:gd name="T5" fmla="*/ 8 h 18"/>
                  <a:gd name="T6" fmla="*/ 14 w 16"/>
                  <a:gd name="T7" fmla="*/ 10 h 18"/>
                  <a:gd name="T8" fmla="*/ 14 w 16"/>
                  <a:gd name="T9" fmla="*/ 10 h 18"/>
                  <a:gd name="T10" fmla="*/ 12 w 16"/>
                  <a:gd name="T11" fmla="*/ 18 h 18"/>
                  <a:gd name="T12" fmla="*/ 12 w 16"/>
                  <a:gd name="T13" fmla="*/ 18 h 18"/>
                  <a:gd name="T14" fmla="*/ 10 w 16"/>
                  <a:gd name="T15" fmla="*/ 12 h 18"/>
                  <a:gd name="T16" fmla="*/ 8 w 16"/>
                  <a:gd name="T17" fmla="*/ 8 h 18"/>
                  <a:gd name="T18" fmla="*/ 0 w 16"/>
                  <a:gd name="T19" fmla="*/ 0 h 18"/>
                  <a:gd name="T20" fmla="*/ 0 w 16"/>
                  <a:gd name="T21" fmla="*/ 0 h 18"/>
                  <a:gd name="T22" fmla="*/ 8 w 16"/>
                  <a:gd name="T23" fmla="*/ 0 h 18"/>
                  <a:gd name="T24" fmla="*/ 12 w 16"/>
                  <a:gd name="T25" fmla="*/ 0 h 18"/>
                  <a:gd name="T26" fmla="*/ 16 w 16"/>
                  <a:gd name="T27" fmla="*/ 2 h 18"/>
                  <a:gd name="T28" fmla="*/ 16 w 16"/>
                  <a:gd name="T29" fmla="*/ 2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" h="18">
                    <a:moveTo>
                      <a:pt x="16" y="2"/>
                    </a:moveTo>
                    <a:lnTo>
                      <a:pt x="16" y="2"/>
                    </a:lnTo>
                    <a:lnTo>
                      <a:pt x="16" y="8"/>
                    </a:lnTo>
                    <a:lnTo>
                      <a:pt x="14" y="10"/>
                    </a:lnTo>
                    <a:lnTo>
                      <a:pt x="12" y="18"/>
                    </a:lnTo>
                    <a:lnTo>
                      <a:pt x="10" y="12"/>
                    </a:lnTo>
                    <a:lnTo>
                      <a:pt x="8" y="8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6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5" name="Freeform 981">
                <a:extLst>
                  <a:ext uri="{FF2B5EF4-FFF2-40B4-BE49-F238E27FC236}">
                    <a16:creationId xmlns:a16="http://schemas.microsoft.com/office/drawing/2014/main" id="{63BE3B57-877C-4561-9EE6-81D55753D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968"/>
                <a:ext cx="102" cy="76"/>
              </a:xfrm>
              <a:custGeom>
                <a:avLst/>
                <a:gdLst>
                  <a:gd name="T0" fmla="*/ 98 w 102"/>
                  <a:gd name="T1" fmla="*/ 22 h 76"/>
                  <a:gd name="T2" fmla="*/ 84 w 102"/>
                  <a:gd name="T3" fmla="*/ 34 h 76"/>
                  <a:gd name="T4" fmla="*/ 82 w 102"/>
                  <a:gd name="T5" fmla="*/ 40 h 76"/>
                  <a:gd name="T6" fmla="*/ 82 w 102"/>
                  <a:gd name="T7" fmla="*/ 42 h 76"/>
                  <a:gd name="T8" fmla="*/ 84 w 102"/>
                  <a:gd name="T9" fmla="*/ 48 h 76"/>
                  <a:gd name="T10" fmla="*/ 82 w 102"/>
                  <a:gd name="T11" fmla="*/ 54 h 76"/>
                  <a:gd name="T12" fmla="*/ 66 w 102"/>
                  <a:gd name="T13" fmla="*/ 56 h 76"/>
                  <a:gd name="T14" fmla="*/ 52 w 102"/>
                  <a:gd name="T15" fmla="*/ 56 h 76"/>
                  <a:gd name="T16" fmla="*/ 42 w 102"/>
                  <a:gd name="T17" fmla="*/ 58 h 76"/>
                  <a:gd name="T18" fmla="*/ 30 w 102"/>
                  <a:gd name="T19" fmla="*/ 66 h 76"/>
                  <a:gd name="T20" fmla="*/ 26 w 102"/>
                  <a:gd name="T21" fmla="*/ 70 h 76"/>
                  <a:gd name="T22" fmla="*/ 18 w 102"/>
                  <a:gd name="T23" fmla="*/ 76 h 76"/>
                  <a:gd name="T24" fmla="*/ 16 w 102"/>
                  <a:gd name="T25" fmla="*/ 76 h 76"/>
                  <a:gd name="T26" fmla="*/ 6 w 102"/>
                  <a:gd name="T27" fmla="*/ 74 h 76"/>
                  <a:gd name="T28" fmla="*/ 4 w 102"/>
                  <a:gd name="T29" fmla="*/ 68 h 76"/>
                  <a:gd name="T30" fmla="*/ 6 w 102"/>
                  <a:gd name="T31" fmla="*/ 66 h 76"/>
                  <a:gd name="T32" fmla="*/ 12 w 102"/>
                  <a:gd name="T33" fmla="*/ 60 h 76"/>
                  <a:gd name="T34" fmla="*/ 16 w 102"/>
                  <a:gd name="T35" fmla="*/ 54 h 76"/>
                  <a:gd name="T36" fmla="*/ 16 w 102"/>
                  <a:gd name="T37" fmla="*/ 52 h 76"/>
                  <a:gd name="T38" fmla="*/ 14 w 102"/>
                  <a:gd name="T39" fmla="*/ 44 h 76"/>
                  <a:gd name="T40" fmla="*/ 8 w 102"/>
                  <a:gd name="T41" fmla="*/ 34 h 76"/>
                  <a:gd name="T42" fmla="*/ 2 w 102"/>
                  <a:gd name="T43" fmla="*/ 30 h 76"/>
                  <a:gd name="T44" fmla="*/ 0 w 102"/>
                  <a:gd name="T45" fmla="*/ 24 h 76"/>
                  <a:gd name="T46" fmla="*/ 6 w 102"/>
                  <a:gd name="T47" fmla="*/ 22 h 76"/>
                  <a:gd name="T48" fmla="*/ 18 w 102"/>
                  <a:gd name="T49" fmla="*/ 22 h 76"/>
                  <a:gd name="T50" fmla="*/ 24 w 102"/>
                  <a:gd name="T51" fmla="*/ 20 h 76"/>
                  <a:gd name="T52" fmla="*/ 34 w 102"/>
                  <a:gd name="T53" fmla="*/ 4 h 76"/>
                  <a:gd name="T54" fmla="*/ 36 w 102"/>
                  <a:gd name="T55" fmla="*/ 0 h 76"/>
                  <a:gd name="T56" fmla="*/ 36 w 102"/>
                  <a:gd name="T57" fmla="*/ 14 h 76"/>
                  <a:gd name="T58" fmla="*/ 42 w 102"/>
                  <a:gd name="T59" fmla="*/ 26 h 76"/>
                  <a:gd name="T60" fmla="*/ 48 w 102"/>
                  <a:gd name="T61" fmla="*/ 28 h 76"/>
                  <a:gd name="T62" fmla="*/ 60 w 102"/>
                  <a:gd name="T63" fmla="*/ 30 h 76"/>
                  <a:gd name="T64" fmla="*/ 72 w 102"/>
                  <a:gd name="T65" fmla="*/ 26 h 76"/>
                  <a:gd name="T66" fmla="*/ 94 w 102"/>
                  <a:gd name="T67" fmla="*/ 12 h 76"/>
                  <a:gd name="T68" fmla="*/ 96 w 102"/>
                  <a:gd name="T69" fmla="*/ 10 h 76"/>
                  <a:gd name="T70" fmla="*/ 102 w 102"/>
                  <a:gd name="T71" fmla="*/ 10 h 76"/>
                  <a:gd name="T72" fmla="*/ 102 w 102"/>
                  <a:gd name="T73" fmla="*/ 18 h 76"/>
                  <a:gd name="T74" fmla="*/ 98 w 102"/>
                  <a:gd name="T75" fmla="*/ 22 h 7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2" h="76">
                    <a:moveTo>
                      <a:pt x="98" y="22"/>
                    </a:moveTo>
                    <a:lnTo>
                      <a:pt x="98" y="22"/>
                    </a:lnTo>
                    <a:lnTo>
                      <a:pt x="88" y="28"/>
                    </a:lnTo>
                    <a:lnTo>
                      <a:pt x="84" y="34"/>
                    </a:lnTo>
                    <a:lnTo>
                      <a:pt x="82" y="40"/>
                    </a:lnTo>
                    <a:lnTo>
                      <a:pt x="82" y="42"/>
                    </a:lnTo>
                    <a:lnTo>
                      <a:pt x="84" y="48"/>
                    </a:lnTo>
                    <a:lnTo>
                      <a:pt x="84" y="52"/>
                    </a:lnTo>
                    <a:lnTo>
                      <a:pt x="82" y="54"/>
                    </a:lnTo>
                    <a:lnTo>
                      <a:pt x="76" y="56"/>
                    </a:lnTo>
                    <a:lnTo>
                      <a:pt x="66" y="56"/>
                    </a:lnTo>
                    <a:lnTo>
                      <a:pt x="52" y="56"/>
                    </a:lnTo>
                    <a:lnTo>
                      <a:pt x="42" y="58"/>
                    </a:lnTo>
                    <a:lnTo>
                      <a:pt x="36" y="62"/>
                    </a:lnTo>
                    <a:lnTo>
                      <a:pt x="30" y="66"/>
                    </a:lnTo>
                    <a:lnTo>
                      <a:pt x="26" y="70"/>
                    </a:lnTo>
                    <a:lnTo>
                      <a:pt x="22" y="74"/>
                    </a:lnTo>
                    <a:lnTo>
                      <a:pt x="18" y="76"/>
                    </a:lnTo>
                    <a:lnTo>
                      <a:pt x="16" y="76"/>
                    </a:lnTo>
                    <a:lnTo>
                      <a:pt x="12" y="76"/>
                    </a:lnTo>
                    <a:lnTo>
                      <a:pt x="6" y="74"/>
                    </a:lnTo>
                    <a:lnTo>
                      <a:pt x="4" y="68"/>
                    </a:lnTo>
                    <a:lnTo>
                      <a:pt x="6" y="66"/>
                    </a:lnTo>
                    <a:lnTo>
                      <a:pt x="10" y="64"/>
                    </a:lnTo>
                    <a:lnTo>
                      <a:pt x="12" y="60"/>
                    </a:lnTo>
                    <a:lnTo>
                      <a:pt x="14" y="58"/>
                    </a:lnTo>
                    <a:lnTo>
                      <a:pt x="16" y="54"/>
                    </a:lnTo>
                    <a:lnTo>
                      <a:pt x="16" y="52"/>
                    </a:lnTo>
                    <a:lnTo>
                      <a:pt x="14" y="44"/>
                    </a:lnTo>
                    <a:lnTo>
                      <a:pt x="10" y="38"/>
                    </a:lnTo>
                    <a:lnTo>
                      <a:pt x="8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6" y="22"/>
                    </a:lnTo>
                    <a:lnTo>
                      <a:pt x="14" y="24"/>
                    </a:lnTo>
                    <a:lnTo>
                      <a:pt x="18" y="22"/>
                    </a:lnTo>
                    <a:lnTo>
                      <a:pt x="24" y="20"/>
                    </a:lnTo>
                    <a:lnTo>
                      <a:pt x="30" y="14"/>
                    </a:lnTo>
                    <a:lnTo>
                      <a:pt x="34" y="4"/>
                    </a:lnTo>
                    <a:lnTo>
                      <a:pt x="36" y="0"/>
                    </a:lnTo>
                    <a:lnTo>
                      <a:pt x="36" y="14"/>
                    </a:lnTo>
                    <a:lnTo>
                      <a:pt x="40" y="22"/>
                    </a:lnTo>
                    <a:lnTo>
                      <a:pt x="42" y="26"/>
                    </a:lnTo>
                    <a:lnTo>
                      <a:pt x="48" y="28"/>
                    </a:lnTo>
                    <a:lnTo>
                      <a:pt x="54" y="30"/>
                    </a:lnTo>
                    <a:lnTo>
                      <a:pt x="60" y="30"/>
                    </a:lnTo>
                    <a:lnTo>
                      <a:pt x="66" y="30"/>
                    </a:lnTo>
                    <a:lnTo>
                      <a:pt x="72" y="26"/>
                    </a:lnTo>
                    <a:lnTo>
                      <a:pt x="84" y="20"/>
                    </a:lnTo>
                    <a:lnTo>
                      <a:pt x="94" y="12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2" y="10"/>
                    </a:lnTo>
                    <a:lnTo>
                      <a:pt x="102" y="12"/>
                    </a:lnTo>
                    <a:lnTo>
                      <a:pt x="102" y="18"/>
                    </a:lnTo>
                    <a:lnTo>
                      <a:pt x="102" y="20"/>
                    </a:lnTo>
                    <a:lnTo>
                      <a:pt x="98" y="2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6" name="Freeform 982">
                <a:extLst>
                  <a:ext uri="{FF2B5EF4-FFF2-40B4-BE49-F238E27FC236}">
                    <a16:creationId xmlns:a16="http://schemas.microsoft.com/office/drawing/2014/main" id="{EDF356D9-7014-4563-A65F-4559D3313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772"/>
                <a:ext cx="266" cy="248"/>
              </a:xfrm>
              <a:custGeom>
                <a:avLst/>
                <a:gdLst>
                  <a:gd name="T0" fmla="*/ 12 w 266"/>
                  <a:gd name="T1" fmla="*/ 16 h 248"/>
                  <a:gd name="T2" fmla="*/ 20 w 266"/>
                  <a:gd name="T3" fmla="*/ 20 h 248"/>
                  <a:gd name="T4" fmla="*/ 28 w 266"/>
                  <a:gd name="T5" fmla="*/ 42 h 248"/>
                  <a:gd name="T6" fmla="*/ 22 w 266"/>
                  <a:gd name="T7" fmla="*/ 62 h 248"/>
                  <a:gd name="T8" fmla="*/ 4 w 266"/>
                  <a:gd name="T9" fmla="*/ 80 h 248"/>
                  <a:gd name="T10" fmla="*/ 0 w 266"/>
                  <a:gd name="T11" fmla="*/ 98 h 248"/>
                  <a:gd name="T12" fmla="*/ 4 w 266"/>
                  <a:gd name="T13" fmla="*/ 116 h 248"/>
                  <a:gd name="T14" fmla="*/ 20 w 266"/>
                  <a:gd name="T15" fmla="*/ 124 h 248"/>
                  <a:gd name="T16" fmla="*/ 40 w 266"/>
                  <a:gd name="T17" fmla="*/ 122 h 248"/>
                  <a:gd name="T18" fmla="*/ 26 w 266"/>
                  <a:gd name="T19" fmla="*/ 130 h 248"/>
                  <a:gd name="T20" fmla="*/ 16 w 266"/>
                  <a:gd name="T21" fmla="*/ 142 h 248"/>
                  <a:gd name="T22" fmla="*/ 16 w 266"/>
                  <a:gd name="T23" fmla="*/ 156 h 248"/>
                  <a:gd name="T24" fmla="*/ 26 w 266"/>
                  <a:gd name="T25" fmla="*/ 170 h 248"/>
                  <a:gd name="T26" fmla="*/ 46 w 266"/>
                  <a:gd name="T27" fmla="*/ 176 h 248"/>
                  <a:gd name="T28" fmla="*/ 72 w 266"/>
                  <a:gd name="T29" fmla="*/ 166 h 248"/>
                  <a:gd name="T30" fmla="*/ 76 w 266"/>
                  <a:gd name="T31" fmla="*/ 174 h 248"/>
                  <a:gd name="T32" fmla="*/ 72 w 266"/>
                  <a:gd name="T33" fmla="*/ 192 h 248"/>
                  <a:gd name="T34" fmla="*/ 76 w 266"/>
                  <a:gd name="T35" fmla="*/ 206 h 248"/>
                  <a:gd name="T36" fmla="*/ 84 w 266"/>
                  <a:gd name="T37" fmla="*/ 212 h 248"/>
                  <a:gd name="T38" fmla="*/ 106 w 266"/>
                  <a:gd name="T39" fmla="*/ 208 h 248"/>
                  <a:gd name="T40" fmla="*/ 122 w 266"/>
                  <a:gd name="T41" fmla="*/ 194 h 248"/>
                  <a:gd name="T42" fmla="*/ 128 w 266"/>
                  <a:gd name="T43" fmla="*/ 194 h 248"/>
                  <a:gd name="T44" fmla="*/ 124 w 266"/>
                  <a:gd name="T45" fmla="*/ 200 h 248"/>
                  <a:gd name="T46" fmla="*/ 124 w 266"/>
                  <a:gd name="T47" fmla="*/ 214 h 248"/>
                  <a:gd name="T48" fmla="*/ 140 w 266"/>
                  <a:gd name="T49" fmla="*/ 232 h 248"/>
                  <a:gd name="T50" fmla="*/ 166 w 266"/>
                  <a:gd name="T51" fmla="*/ 240 h 248"/>
                  <a:gd name="T52" fmla="*/ 182 w 266"/>
                  <a:gd name="T53" fmla="*/ 234 h 248"/>
                  <a:gd name="T54" fmla="*/ 200 w 266"/>
                  <a:gd name="T55" fmla="*/ 238 h 248"/>
                  <a:gd name="T56" fmla="*/ 224 w 266"/>
                  <a:gd name="T57" fmla="*/ 246 h 248"/>
                  <a:gd name="T58" fmla="*/ 248 w 266"/>
                  <a:gd name="T59" fmla="*/ 244 h 248"/>
                  <a:gd name="T60" fmla="*/ 258 w 266"/>
                  <a:gd name="T61" fmla="*/ 238 h 248"/>
                  <a:gd name="T62" fmla="*/ 264 w 266"/>
                  <a:gd name="T63" fmla="*/ 224 h 248"/>
                  <a:gd name="T64" fmla="*/ 264 w 266"/>
                  <a:gd name="T65" fmla="*/ 202 h 248"/>
                  <a:gd name="T66" fmla="*/ 256 w 266"/>
                  <a:gd name="T67" fmla="*/ 192 h 248"/>
                  <a:gd name="T68" fmla="*/ 230 w 266"/>
                  <a:gd name="T69" fmla="*/ 188 h 248"/>
                  <a:gd name="T70" fmla="*/ 204 w 266"/>
                  <a:gd name="T71" fmla="*/ 190 h 248"/>
                  <a:gd name="T72" fmla="*/ 200 w 266"/>
                  <a:gd name="T73" fmla="*/ 184 h 248"/>
                  <a:gd name="T74" fmla="*/ 212 w 266"/>
                  <a:gd name="T75" fmla="*/ 164 h 248"/>
                  <a:gd name="T76" fmla="*/ 218 w 266"/>
                  <a:gd name="T77" fmla="*/ 148 h 248"/>
                  <a:gd name="T78" fmla="*/ 216 w 266"/>
                  <a:gd name="T79" fmla="*/ 140 h 248"/>
                  <a:gd name="T80" fmla="*/ 202 w 266"/>
                  <a:gd name="T81" fmla="*/ 124 h 248"/>
                  <a:gd name="T82" fmla="*/ 188 w 266"/>
                  <a:gd name="T83" fmla="*/ 120 h 248"/>
                  <a:gd name="T84" fmla="*/ 164 w 266"/>
                  <a:gd name="T85" fmla="*/ 128 h 248"/>
                  <a:gd name="T86" fmla="*/ 144 w 266"/>
                  <a:gd name="T87" fmla="*/ 142 h 248"/>
                  <a:gd name="T88" fmla="*/ 136 w 266"/>
                  <a:gd name="T89" fmla="*/ 146 h 248"/>
                  <a:gd name="T90" fmla="*/ 134 w 266"/>
                  <a:gd name="T91" fmla="*/ 136 h 248"/>
                  <a:gd name="T92" fmla="*/ 136 w 266"/>
                  <a:gd name="T93" fmla="*/ 118 h 248"/>
                  <a:gd name="T94" fmla="*/ 134 w 266"/>
                  <a:gd name="T95" fmla="*/ 106 h 248"/>
                  <a:gd name="T96" fmla="*/ 126 w 266"/>
                  <a:gd name="T97" fmla="*/ 94 h 248"/>
                  <a:gd name="T98" fmla="*/ 102 w 266"/>
                  <a:gd name="T99" fmla="*/ 88 h 248"/>
                  <a:gd name="T100" fmla="*/ 92 w 266"/>
                  <a:gd name="T101" fmla="*/ 86 h 248"/>
                  <a:gd name="T102" fmla="*/ 94 w 266"/>
                  <a:gd name="T103" fmla="*/ 78 h 248"/>
                  <a:gd name="T104" fmla="*/ 92 w 266"/>
                  <a:gd name="T105" fmla="*/ 56 h 248"/>
                  <a:gd name="T106" fmla="*/ 76 w 266"/>
                  <a:gd name="T107" fmla="*/ 28 h 248"/>
                  <a:gd name="T108" fmla="*/ 62 w 266"/>
                  <a:gd name="T109" fmla="*/ 8 h 24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66" h="248">
                    <a:moveTo>
                      <a:pt x="12" y="16"/>
                    </a:moveTo>
                    <a:lnTo>
                      <a:pt x="12" y="16"/>
                    </a:lnTo>
                    <a:lnTo>
                      <a:pt x="16" y="18"/>
                    </a:lnTo>
                    <a:lnTo>
                      <a:pt x="20" y="20"/>
                    </a:lnTo>
                    <a:lnTo>
                      <a:pt x="22" y="24"/>
                    </a:lnTo>
                    <a:lnTo>
                      <a:pt x="28" y="42"/>
                    </a:lnTo>
                    <a:lnTo>
                      <a:pt x="30" y="52"/>
                    </a:lnTo>
                    <a:lnTo>
                      <a:pt x="26" y="58"/>
                    </a:lnTo>
                    <a:lnTo>
                      <a:pt x="22" y="62"/>
                    </a:lnTo>
                    <a:lnTo>
                      <a:pt x="10" y="74"/>
                    </a:lnTo>
                    <a:lnTo>
                      <a:pt x="4" y="80"/>
                    </a:lnTo>
                    <a:lnTo>
                      <a:pt x="0" y="90"/>
                    </a:lnTo>
                    <a:lnTo>
                      <a:pt x="0" y="98"/>
                    </a:lnTo>
                    <a:lnTo>
                      <a:pt x="0" y="104"/>
                    </a:lnTo>
                    <a:lnTo>
                      <a:pt x="2" y="110"/>
                    </a:lnTo>
                    <a:lnTo>
                      <a:pt x="4" y="116"/>
                    </a:lnTo>
                    <a:lnTo>
                      <a:pt x="12" y="120"/>
                    </a:lnTo>
                    <a:lnTo>
                      <a:pt x="20" y="124"/>
                    </a:lnTo>
                    <a:lnTo>
                      <a:pt x="30" y="124"/>
                    </a:lnTo>
                    <a:lnTo>
                      <a:pt x="40" y="122"/>
                    </a:lnTo>
                    <a:lnTo>
                      <a:pt x="26" y="130"/>
                    </a:lnTo>
                    <a:lnTo>
                      <a:pt x="20" y="136"/>
                    </a:lnTo>
                    <a:lnTo>
                      <a:pt x="16" y="142"/>
                    </a:lnTo>
                    <a:lnTo>
                      <a:pt x="16" y="150"/>
                    </a:lnTo>
                    <a:lnTo>
                      <a:pt x="16" y="156"/>
                    </a:lnTo>
                    <a:lnTo>
                      <a:pt x="20" y="162"/>
                    </a:lnTo>
                    <a:lnTo>
                      <a:pt x="26" y="170"/>
                    </a:lnTo>
                    <a:lnTo>
                      <a:pt x="32" y="174"/>
                    </a:lnTo>
                    <a:lnTo>
                      <a:pt x="38" y="176"/>
                    </a:lnTo>
                    <a:lnTo>
                      <a:pt x="46" y="176"/>
                    </a:lnTo>
                    <a:lnTo>
                      <a:pt x="60" y="172"/>
                    </a:lnTo>
                    <a:lnTo>
                      <a:pt x="72" y="166"/>
                    </a:lnTo>
                    <a:lnTo>
                      <a:pt x="78" y="162"/>
                    </a:lnTo>
                    <a:lnTo>
                      <a:pt x="76" y="174"/>
                    </a:lnTo>
                    <a:lnTo>
                      <a:pt x="74" y="184"/>
                    </a:lnTo>
                    <a:lnTo>
                      <a:pt x="72" y="192"/>
                    </a:lnTo>
                    <a:lnTo>
                      <a:pt x="74" y="202"/>
                    </a:lnTo>
                    <a:lnTo>
                      <a:pt x="76" y="206"/>
                    </a:lnTo>
                    <a:lnTo>
                      <a:pt x="80" y="210"/>
                    </a:lnTo>
                    <a:lnTo>
                      <a:pt x="84" y="212"/>
                    </a:lnTo>
                    <a:lnTo>
                      <a:pt x="90" y="214"/>
                    </a:lnTo>
                    <a:lnTo>
                      <a:pt x="98" y="212"/>
                    </a:lnTo>
                    <a:lnTo>
                      <a:pt x="106" y="208"/>
                    </a:lnTo>
                    <a:lnTo>
                      <a:pt x="112" y="202"/>
                    </a:lnTo>
                    <a:lnTo>
                      <a:pt x="122" y="194"/>
                    </a:lnTo>
                    <a:lnTo>
                      <a:pt x="124" y="194"/>
                    </a:lnTo>
                    <a:lnTo>
                      <a:pt x="128" y="194"/>
                    </a:lnTo>
                    <a:lnTo>
                      <a:pt x="126" y="194"/>
                    </a:lnTo>
                    <a:lnTo>
                      <a:pt x="124" y="200"/>
                    </a:lnTo>
                    <a:lnTo>
                      <a:pt x="124" y="208"/>
                    </a:lnTo>
                    <a:lnTo>
                      <a:pt x="124" y="214"/>
                    </a:lnTo>
                    <a:lnTo>
                      <a:pt x="128" y="220"/>
                    </a:lnTo>
                    <a:lnTo>
                      <a:pt x="132" y="226"/>
                    </a:lnTo>
                    <a:lnTo>
                      <a:pt x="140" y="232"/>
                    </a:lnTo>
                    <a:lnTo>
                      <a:pt x="156" y="238"/>
                    </a:lnTo>
                    <a:lnTo>
                      <a:pt x="166" y="240"/>
                    </a:lnTo>
                    <a:lnTo>
                      <a:pt x="176" y="238"/>
                    </a:lnTo>
                    <a:lnTo>
                      <a:pt x="182" y="234"/>
                    </a:lnTo>
                    <a:lnTo>
                      <a:pt x="186" y="232"/>
                    </a:lnTo>
                    <a:lnTo>
                      <a:pt x="200" y="238"/>
                    </a:lnTo>
                    <a:lnTo>
                      <a:pt x="212" y="242"/>
                    </a:lnTo>
                    <a:lnTo>
                      <a:pt x="224" y="246"/>
                    </a:lnTo>
                    <a:lnTo>
                      <a:pt x="236" y="248"/>
                    </a:lnTo>
                    <a:lnTo>
                      <a:pt x="242" y="246"/>
                    </a:lnTo>
                    <a:lnTo>
                      <a:pt x="248" y="244"/>
                    </a:lnTo>
                    <a:lnTo>
                      <a:pt x="252" y="242"/>
                    </a:lnTo>
                    <a:lnTo>
                      <a:pt x="258" y="238"/>
                    </a:lnTo>
                    <a:lnTo>
                      <a:pt x="262" y="232"/>
                    </a:lnTo>
                    <a:lnTo>
                      <a:pt x="264" y="224"/>
                    </a:lnTo>
                    <a:lnTo>
                      <a:pt x="266" y="216"/>
                    </a:lnTo>
                    <a:lnTo>
                      <a:pt x="266" y="208"/>
                    </a:lnTo>
                    <a:lnTo>
                      <a:pt x="264" y="202"/>
                    </a:lnTo>
                    <a:lnTo>
                      <a:pt x="260" y="196"/>
                    </a:lnTo>
                    <a:lnTo>
                      <a:pt x="256" y="192"/>
                    </a:lnTo>
                    <a:lnTo>
                      <a:pt x="252" y="190"/>
                    </a:lnTo>
                    <a:lnTo>
                      <a:pt x="242" y="188"/>
                    </a:lnTo>
                    <a:lnTo>
                      <a:pt x="230" y="188"/>
                    </a:lnTo>
                    <a:lnTo>
                      <a:pt x="218" y="188"/>
                    </a:lnTo>
                    <a:lnTo>
                      <a:pt x="204" y="190"/>
                    </a:lnTo>
                    <a:lnTo>
                      <a:pt x="202" y="188"/>
                    </a:lnTo>
                    <a:lnTo>
                      <a:pt x="200" y="184"/>
                    </a:lnTo>
                    <a:lnTo>
                      <a:pt x="204" y="176"/>
                    </a:lnTo>
                    <a:lnTo>
                      <a:pt x="212" y="164"/>
                    </a:lnTo>
                    <a:lnTo>
                      <a:pt x="216" y="156"/>
                    </a:lnTo>
                    <a:lnTo>
                      <a:pt x="218" y="148"/>
                    </a:lnTo>
                    <a:lnTo>
                      <a:pt x="218" y="146"/>
                    </a:lnTo>
                    <a:lnTo>
                      <a:pt x="216" y="140"/>
                    </a:lnTo>
                    <a:lnTo>
                      <a:pt x="212" y="134"/>
                    </a:lnTo>
                    <a:lnTo>
                      <a:pt x="208" y="130"/>
                    </a:lnTo>
                    <a:lnTo>
                      <a:pt x="202" y="124"/>
                    </a:lnTo>
                    <a:lnTo>
                      <a:pt x="196" y="122"/>
                    </a:lnTo>
                    <a:lnTo>
                      <a:pt x="188" y="120"/>
                    </a:lnTo>
                    <a:lnTo>
                      <a:pt x="182" y="120"/>
                    </a:lnTo>
                    <a:lnTo>
                      <a:pt x="176" y="122"/>
                    </a:lnTo>
                    <a:lnTo>
                      <a:pt x="164" y="128"/>
                    </a:lnTo>
                    <a:lnTo>
                      <a:pt x="154" y="136"/>
                    </a:lnTo>
                    <a:lnTo>
                      <a:pt x="144" y="142"/>
                    </a:lnTo>
                    <a:lnTo>
                      <a:pt x="140" y="144"/>
                    </a:lnTo>
                    <a:lnTo>
                      <a:pt x="136" y="146"/>
                    </a:lnTo>
                    <a:lnTo>
                      <a:pt x="134" y="144"/>
                    </a:lnTo>
                    <a:lnTo>
                      <a:pt x="132" y="142"/>
                    </a:lnTo>
                    <a:lnTo>
                      <a:pt x="134" y="136"/>
                    </a:lnTo>
                    <a:lnTo>
                      <a:pt x="136" y="128"/>
                    </a:lnTo>
                    <a:lnTo>
                      <a:pt x="136" y="118"/>
                    </a:lnTo>
                    <a:lnTo>
                      <a:pt x="136" y="112"/>
                    </a:lnTo>
                    <a:lnTo>
                      <a:pt x="134" y="106"/>
                    </a:lnTo>
                    <a:lnTo>
                      <a:pt x="130" y="98"/>
                    </a:lnTo>
                    <a:lnTo>
                      <a:pt x="126" y="94"/>
                    </a:lnTo>
                    <a:lnTo>
                      <a:pt x="120" y="90"/>
                    </a:lnTo>
                    <a:lnTo>
                      <a:pt x="114" y="88"/>
                    </a:lnTo>
                    <a:lnTo>
                      <a:pt x="102" y="88"/>
                    </a:lnTo>
                    <a:lnTo>
                      <a:pt x="94" y="90"/>
                    </a:lnTo>
                    <a:lnTo>
                      <a:pt x="92" y="86"/>
                    </a:lnTo>
                    <a:lnTo>
                      <a:pt x="94" y="78"/>
                    </a:lnTo>
                    <a:lnTo>
                      <a:pt x="94" y="68"/>
                    </a:lnTo>
                    <a:lnTo>
                      <a:pt x="92" y="56"/>
                    </a:lnTo>
                    <a:lnTo>
                      <a:pt x="90" y="48"/>
                    </a:lnTo>
                    <a:lnTo>
                      <a:pt x="86" y="42"/>
                    </a:lnTo>
                    <a:lnTo>
                      <a:pt x="76" y="28"/>
                    </a:lnTo>
                    <a:lnTo>
                      <a:pt x="66" y="14"/>
                    </a:lnTo>
                    <a:lnTo>
                      <a:pt x="62" y="8"/>
                    </a:lnTo>
                    <a:lnTo>
                      <a:pt x="6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7" name="Freeform 983">
                <a:extLst>
                  <a:ext uri="{FF2B5EF4-FFF2-40B4-BE49-F238E27FC236}">
                    <a16:creationId xmlns:a16="http://schemas.microsoft.com/office/drawing/2014/main" id="{574732CB-035C-40F2-8178-F42B9C625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818"/>
                <a:ext cx="42" cy="54"/>
              </a:xfrm>
              <a:custGeom>
                <a:avLst/>
                <a:gdLst>
                  <a:gd name="T0" fmla="*/ 12 w 42"/>
                  <a:gd name="T1" fmla="*/ 50 h 54"/>
                  <a:gd name="T2" fmla="*/ 12 w 42"/>
                  <a:gd name="T3" fmla="*/ 50 h 54"/>
                  <a:gd name="T4" fmla="*/ 0 w 42"/>
                  <a:gd name="T5" fmla="*/ 50 h 54"/>
                  <a:gd name="T6" fmla="*/ 0 w 42"/>
                  <a:gd name="T7" fmla="*/ 50 h 54"/>
                  <a:gd name="T8" fmla="*/ 4 w 42"/>
                  <a:gd name="T9" fmla="*/ 44 h 54"/>
                  <a:gd name="T10" fmla="*/ 12 w 42"/>
                  <a:gd name="T11" fmla="*/ 38 h 54"/>
                  <a:gd name="T12" fmla="*/ 12 w 42"/>
                  <a:gd name="T13" fmla="*/ 38 h 54"/>
                  <a:gd name="T14" fmla="*/ 20 w 42"/>
                  <a:gd name="T15" fmla="*/ 30 h 54"/>
                  <a:gd name="T16" fmla="*/ 26 w 42"/>
                  <a:gd name="T17" fmla="*/ 24 h 54"/>
                  <a:gd name="T18" fmla="*/ 30 w 42"/>
                  <a:gd name="T19" fmla="*/ 14 h 54"/>
                  <a:gd name="T20" fmla="*/ 30 w 42"/>
                  <a:gd name="T21" fmla="*/ 4 h 54"/>
                  <a:gd name="T22" fmla="*/ 30 w 42"/>
                  <a:gd name="T23" fmla="*/ 4 h 54"/>
                  <a:gd name="T24" fmla="*/ 30 w 42"/>
                  <a:gd name="T25" fmla="*/ 0 h 54"/>
                  <a:gd name="T26" fmla="*/ 30 w 42"/>
                  <a:gd name="T27" fmla="*/ 0 h 54"/>
                  <a:gd name="T28" fmla="*/ 38 w 42"/>
                  <a:gd name="T29" fmla="*/ 10 h 54"/>
                  <a:gd name="T30" fmla="*/ 38 w 42"/>
                  <a:gd name="T31" fmla="*/ 10 h 54"/>
                  <a:gd name="T32" fmla="*/ 40 w 42"/>
                  <a:gd name="T33" fmla="*/ 16 h 54"/>
                  <a:gd name="T34" fmla="*/ 40 w 42"/>
                  <a:gd name="T35" fmla="*/ 22 h 54"/>
                  <a:gd name="T36" fmla="*/ 40 w 42"/>
                  <a:gd name="T37" fmla="*/ 22 h 54"/>
                  <a:gd name="T38" fmla="*/ 40 w 42"/>
                  <a:gd name="T39" fmla="*/ 30 h 54"/>
                  <a:gd name="T40" fmla="*/ 40 w 42"/>
                  <a:gd name="T41" fmla="*/ 30 h 54"/>
                  <a:gd name="T42" fmla="*/ 40 w 42"/>
                  <a:gd name="T43" fmla="*/ 40 h 54"/>
                  <a:gd name="T44" fmla="*/ 40 w 42"/>
                  <a:gd name="T45" fmla="*/ 40 h 54"/>
                  <a:gd name="T46" fmla="*/ 42 w 42"/>
                  <a:gd name="T47" fmla="*/ 54 h 54"/>
                  <a:gd name="T48" fmla="*/ 42 w 42"/>
                  <a:gd name="T49" fmla="*/ 54 h 54"/>
                  <a:gd name="T50" fmla="*/ 34 w 42"/>
                  <a:gd name="T51" fmla="*/ 50 h 54"/>
                  <a:gd name="T52" fmla="*/ 26 w 42"/>
                  <a:gd name="T53" fmla="*/ 50 h 54"/>
                  <a:gd name="T54" fmla="*/ 12 w 42"/>
                  <a:gd name="T55" fmla="*/ 50 h 54"/>
                  <a:gd name="T56" fmla="*/ 12 w 42"/>
                  <a:gd name="T57" fmla="*/ 50 h 5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2" h="54">
                    <a:moveTo>
                      <a:pt x="12" y="50"/>
                    </a:moveTo>
                    <a:lnTo>
                      <a:pt x="12" y="50"/>
                    </a:lnTo>
                    <a:lnTo>
                      <a:pt x="0" y="50"/>
                    </a:lnTo>
                    <a:lnTo>
                      <a:pt x="4" y="44"/>
                    </a:lnTo>
                    <a:lnTo>
                      <a:pt x="12" y="38"/>
                    </a:lnTo>
                    <a:lnTo>
                      <a:pt x="20" y="30"/>
                    </a:lnTo>
                    <a:lnTo>
                      <a:pt x="26" y="24"/>
                    </a:lnTo>
                    <a:lnTo>
                      <a:pt x="30" y="14"/>
                    </a:lnTo>
                    <a:lnTo>
                      <a:pt x="30" y="4"/>
                    </a:lnTo>
                    <a:lnTo>
                      <a:pt x="30" y="0"/>
                    </a:lnTo>
                    <a:lnTo>
                      <a:pt x="38" y="10"/>
                    </a:lnTo>
                    <a:lnTo>
                      <a:pt x="40" y="16"/>
                    </a:lnTo>
                    <a:lnTo>
                      <a:pt x="40" y="22"/>
                    </a:lnTo>
                    <a:lnTo>
                      <a:pt x="40" y="30"/>
                    </a:lnTo>
                    <a:lnTo>
                      <a:pt x="40" y="40"/>
                    </a:lnTo>
                    <a:lnTo>
                      <a:pt x="42" y="54"/>
                    </a:lnTo>
                    <a:lnTo>
                      <a:pt x="34" y="50"/>
                    </a:lnTo>
                    <a:lnTo>
                      <a:pt x="26" y="50"/>
                    </a:lnTo>
                    <a:lnTo>
                      <a:pt x="12" y="5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8" name="Freeform 984">
                <a:extLst>
                  <a:ext uri="{FF2B5EF4-FFF2-40B4-BE49-F238E27FC236}">
                    <a16:creationId xmlns:a16="http://schemas.microsoft.com/office/drawing/2014/main" id="{DA73908E-6933-4A03-8512-1E96CF6BD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888"/>
                <a:ext cx="48" cy="60"/>
              </a:xfrm>
              <a:custGeom>
                <a:avLst/>
                <a:gdLst>
                  <a:gd name="T0" fmla="*/ 32 w 48"/>
                  <a:gd name="T1" fmla="*/ 60 h 60"/>
                  <a:gd name="T2" fmla="*/ 32 w 48"/>
                  <a:gd name="T3" fmla="*/ 60 h 60"/>
                  <a:gd name="T4" fmla="*/ 34 w 48"/>
                  <a:gd name="T5" fmla="*/ 44 h 60"/>
                  <a:gd name="T6" fmla="*/ 34 w 48"/>
                  <a:gd name="T7" fmla="*/ 44 h 60"/>
                  <a:gd name="T8" fmla="*/ 34 w 48"/>
                  <a:gd name="T9" fmla="*/ 34 h 60"/>
                  <a:gd name="T10" fmla="*/ 30 w 48"/>
                  <a:gd name="T11" fmla="*/ 26 h 60"/>
                  <a:gd name="T12" fmla="*/ 30 w 48"/>
                  <a:gd name="T13" fmla="*/ 26 h 60"/>
                  <a:gd name="T14" fmla="*/ 24 w 48"/>
                  <a:gd name="T15" fmla="*/ 20 h 60"/>
                  <a:gd name="T16" fmla="*/ 16 w 48"/>
                  <a:gd name="T17" fmla="*/ 16 h 60"/>
                  <a:gd name="T18" fmla="*/ 8 w 48"/>
                  <a:gd name="T19" fmla="*/ 18 h 60"/>
                  <a:gd name="T20" fmla="*/ 0 w 48"/>
                  <a:gd name="T21" fmla="*/ 20 h 60"/>
                  <a:gd name="T22" fmla="*/ 0 w 48"/>
                  <a:gd name="T23" fmla="*/ 20 h 60"/>
                  <a:gd name="T24" fmla="*/ 4 w 48"/>
                  <a:gd name="T25" fmla="*/ 16 h 60"/>
                  <a:gd name="T26" fmla="*/ 8 w 48"/>
                  <a:gd name="T27" fmla="*/ 10 h 60"/>
                  <a:gd name="T28" fmla="*/ 8 w 48"/>
                  <a:gd name="T29" fmla="*/ 10 h 60"/>
                  <a:gd name="T30" fmla="*/ 8 w 48"/>
                  <a:gd name="T31" fmla="*/ 4 h 60"/>
                  <a:gd name="T32" fmla="*/ 8 w 48"/>
                  <a:gd name="T33" fmla="*/ 4 h 60"/>
                  <a:gd name="T34" fmla="*/ 8 w 48"/>
                  <a:gd name="T35" fmla="*/ 0 h 60"/>
                  <a:gd name="T36" fmla="*/ 8 w 48"/>
                  <a:gd name="T37" fmla="*/ 0 h 60"/>
                  <a:gd name="T38" fmla="*/ 14 w 48"/>
                  <a:gd name="T39" fmla="*/ 2 h 60"/>
                  <a:gd name="T40" fmla="*/ 18 w 48"/>
                  <a:gd name="T41" fmla="*/ 2 h 60"/>
                  <a:gd name="T42" fmla="*/ 28 w 48"/>
                  <a:gd name="T43" fmla="*/ 0 h 60"/>
                  <a:gd name="T44" fmla="*/ 28 w 48"/>
                  <a:gd name="T45" fmla="*/ 0 h 60"/>
                  <a:gd name="T46" fmla="*/ 40 w 48"/>
                  <a:gd name="T47" fmla="*/ 0 h 60"/>
                  <a:gd name="T48" fmla="*/ 40 w 48"/>
                  <a:gd name="T49" fmla="*/ 0 h 60"/>
                  <a:gd name="T50" fmla="*/ 40 w 48"/>
                  <a:gd name="T51" fmla="*/ 0 h 60"/>
                  <a:gd name="T52" fmla="*/ 40 w 48"/>
                  <a:gd name="T53" fmla="*/ 0 h 60"/>
                  <a:gd name="T54" fmla="*/ 40 w 48"/>
                  <a:gd name="T55" fmla="*/ 2 h 60"/>
                  <a:gd name="T56" fmla="*/ 40 w 48"/>
                  <a:gd name="T57" fmla="*/ 2 h 60"/>
                  <a:gd name="T58" fmla="*/ 38 w 48"/>
                  <a:gd name="T59" fmla="*/ 14 h 60"/>
                  <a:gd name="T60" fmla="*/ 38 w 48"/>
                  <a:gd name="T61" fmla="*/ 14 h 60"/>
                  <a:gd name="T62" fmla="*/ 36 w 48"/>
                  <a:gd name="T63" fmla="*/ 22 h 60"/>
                  <a:gd name="T64" fmla="*/ 36 w 48"/>
                  <a:gd name="T65" fmla="*/ 30 h 60"/>
                  <a:gd name="T66" fmla="*/ 36 w 48"/>
                  <a:gd name="T67" fmla="*/ 30 h 60"/>
                  <a:gd name="T68" fmla="*/ 36 w 48"/>
                  <a:gd name="T69" fmla="*/ 38 h 60"/>
                  <a:gd name="T70" fmla="*/ 40 w 48"/>
                  <a:gd name="T71" fmla="*/ 46 h 60"/>
                  <a:gd name="T72" fmla="*/ 40 w 48"/>
                  <a:gd name="T73" fmla="*/ 46 h 60"/>
                  <a:gd name="T74" fmla="*/ 48 w 48"/>
                  <a:gd name="T75" fmla="*/ 52 h 60"/>
                  <a:gd name="T76" fmla="*/ 48 w 48"/>
                  <a:gd name="T77" fmla="*/ 52 h 60"/>
                  <a:gd name="T78" fmla="*/ 40 w 48"/>
                  <a:gd name="T79" fmla="*/ 54 h 60"/>
                  <a:gd name="T80" fmla="*/ 32 w 48"/>
                  <a:gd name="T81" fmla="*/ 60 h 60"/>
                  <a:gd name="T82" fmla="*/ 32 w 48"/>
                  <a:gd name="T83" fmla="*/ 60 h 6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8" h="60">
                    <a:moveTo>
                      <a:pt x="32" y="60"/>
                    </a:moveTo>
                    <a:lnTo>
                      <a:pt x="32" y="60"/>
                    </a:lnTo>
                    <a:lnTo>
                      <a:pt x="34" y="44"/>
                    </a:lnTo>
                    <a:lnTo>
                      <a:pt x="34" y="34"/>
                    </a:lnTo>
                    <a:lnTo>
                      <a:pt x="30" y="26"/>
                    </a:lnTo>
                    <a:lnTo>
                      <a:pt x="24" y="20"/>
                    </a:lnTo>
                    <a:lnTo>
                      <a:pt x="16" y="16"/>
                    </a:lnTo>
                    <a:lnTo>
                      <a:pt x="8" y="18"/>
                    </a:lnTo>
                    <a:lnTo>
                      <a:pt x="0" y="20"/>
                    </a:lnTo>
                    <a:lnTo>
                      <a:pt x="4" y="16"/>
                    </a:lnTo>
                    <a:lnTo>
                      <a:pt x="8" y="10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28" y="0"/>
                    </a:lnTo>
                    <a:lnTo>
                      <a:pt x="40" y="0"/>
                    </a:lnTo>
                    <a:lnTo>
                      <a:pt x="40" y="2"/>
                    </a:lnTo>
                    <a:lnTo>
                      <a:pt x="38" y="14"/>
                    </a:lnTo>
                    <a:lnTo>
                      <a:pt x="36" y="22"/>
                    </a:lnTo>
                    <a:lnTo>
                      <a:pt x="36" y="30"/>
                    </a:lnTo>
                    <a:lnTo>
                      <a:pt x="36" y="38"/>
                    </a:lnTo>
                    <a:lnTo>
                      <a:pt x="40" y="46"/>
                    </a:lnTo>
                    <a:lnTo>
                      <a:pt x="48" y="52"/>
                    </a:lnTo>
                    <a:lnTo>
                      <a:pt x="40" y="54"/>
                    </a:lnTo>
                    <a:lnTo>
                      <a:pt x="32" y="6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9" name="Freeform 985">
                <a:extLst>
                  <a:ext uri="{FF2B5EF4-FFF2-40B4-BE49-F238E27FC236}">
                    <a16:creationId xmlns:a16="http://schemas.microsoft.com/office/drawing/2014/main" id="{139FFED7-0532-41C2-9BD9-7301BA99B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918"/>
                <a:ext cx="48" cy="66"/>
              </a:xfrm>
              <a:custGeom>
                <a:avLst/>
                <a:gdLst>
                  <a:gd name="T0" fmla="*/ 42 w 48"/>
                  <a:gd name="T1" fmla="*/ 12 h 66"/>
                  <a:gd name="T2" fmla="*/ 42 w 48"/>
                  <a:gd name="T3" fmla="*/ 12 h 66"/>
                  <a:gd name="T4" fmla="*/ 32 w 48"/>
                  <a:gd name="T5" fmla="*/ 26 h 66"/>
                  <a:gd name="T6" fmla="*/ 28 w 48"/>
                  <a:gd name="T7" fmla="*/ 32 h 66"/>
                  <a:gd name="T8" fmla="*/ 26 w 48"/>
                  <a:gd name="T9" fmla="*/ 40 h 66"/>
                  <a:gd name="T10" fmla="*/ 26 w 48"/>
                  <a:gd name="T11" fmla="*/ 40 h 66"/>
                  <a:gd name="T12" fmla="*/ 28 w 48"/>
                  <a:gd name="T13" fmla="*/ 46 h 66"/>
                  <a:gd name="T14" fmla="*/ 28 w 48"/>
                  <a:gd name="T15" fmla="*/ 46 h 66"/>
                  <a:gd name="T16" fmla="*/ 30 w 48"/>
                  <a:gd name="T17" fmla="*/ 54 h 66"/>
                  <a:gd name="T18" fmla="*/ 36 w 48"/>
                  <a:gd name="T19" fmla="*/ 60 h 66"/>
                  <a:gd name="T20" fmla="*/ 36 w 48"/>
                  <a:gd name="T21" fmla="*/ 60 h 66"/>
                  <a:gd name="T22" fmla="*/ 26 w 48"/>
                  <a:gd name="T23" fmla="*/ 64 h 66"/>
                  <a:gd name="T24" fmla="*/ 26 w 48"/>
                  <a:gd name="T25" fmla="*/ 64 h 66"/>
                  <a:gd name="T26" fmla="*/ 22 w 48"/>
                  <a:gd name="T27" fmla="*/ 66 h 66"/>
                  <a:gd name="T28" fmla="*/ 12 w 48"/>
                  <a:gd name="T29" fmla="*/ 62 h 66"/>
                  <a:gd name="T30" fmla="*/ 12 w 48"/>
                  <a:gd name="T31" fmla="*/ 62 h 66"/>
                  <a:gd name="T32" fmla="*/ 10 w 48"/>
                  <a:gd name="T33" fmla="*/ 60 h 66"/>
                  <a:gd name="T34" fmla="*/ 10 w 48"/>
                  <a:gd name="T35" fmla="*/ 60 h 66"/>
                  <a:gd name="T36" fmla="*/ 10 w 48"/>
                  <a:gd name="T37" fmla="*/ 58 h 66"/>
                  <a:gd name="T38" fmla="*/ 10 w 48"/>
                  <a:gd name="T39" fmla="*/ 58 h 66"/>
                  <a:gd name="T40" fmla="*/ 12 w 48"/>
                  <a:gd name="T41" fmla="*/ 54 h 66"/>
                  <a:gd name="T42" fmla="*/ 12 w 48"/>
                  <a:gd name="T43" fmla="*/ 46 h 66"/>
                  <a:gd name="T44" fmla="*/ 12 w 48"/>
                  <a:gd name="T45" fmla="*/ 46 h 66"/>
                  <a:gd name="T46" fmla="*/ 12 w 48"/>
                  <a:gd name="T47" fmla="*/ 40 h 66"/>
                  <a:gd name="T48" fmla="*/ 10 w 48"/>
                  <a:gd name="T49" fmla="*/ 36 h 66"/>
                  <a:gd name="T50" fmla="*/ 6 w 48"/>
                  <a:gd name="T51" fmla="*/ 30 h 66"/>
                  <a:gd name="T52" fmla="*/ 0 w 48"/>
                  <a:gd name="T53" fmla="*/ 26 h 66"/>
                  <a:gd name="T54" fmla="*/ 0 w 48"/>
                  <a:gd name="T55" fmla="*/ 26 h 66"/>
                  <a:gd name="T56" fmla="*/ 8 w 48"/>
                  <a:gd name="T57" fmla="*/ 24 h 66"/>
                  <a:gd name="T58" fmla="*/ 14 w 48"/>
                  <a:gd name="T59" fmla="*/ 20 h 66"/>
                  <a:gd name="T60" fmla="*/ 28 w 48"/>
                  <a:gd name="T61" fmla="*/ 10 h 66"/>
                  <a:gd name="T62" fmla="*/ 28 w 48"/>
                  <a:gd name="T63" fmla="*/ 10 h 66"/>
                  <a:gd name="T64" fmla="*/ 40 w 48"/>
                  <a:gd name="T65" fmla="*/ 2 h 66"/>
                  <a:gd name="T66" fmla="*/ 44 w 48"/>
                  <a:gd name="T67" fmla="*/ 0 h 66"/>
                  <a:gd name="T68" fmla="*/ 46 w 48"/>
                  <a:gd name="T69" fmla="*/ 2 h 66"/>
                  <a:gd name="T70" fmla="*/ 46 w 48"/>
                  <a:gd name="T71" fmla="*/ 2 h 66"/>
                  <a:gd name="T72" fmla="*/ 48 w 48"/>
                  <a:gd name="T73" fmla="*/ 4 h 66"/>
                  <a:gd name="T74" fmla="*/ 46 w 48"/>
                  <a:gd name="T75" fmla="*/ 8 h 66"/>
                  <a:gd name="T76" fmla="*/ 42 w 48"/>
                  <a:gd name="T77" fmla="*/ 12 h 66"/>
                  <a:gd name="T78" fmla="*/ 42 w 48"/>
                  <a:gd name="T79" fmla="*/ 12 h 6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8" h="66">
                    <a:moveTo>
                      <a:pt x="42" y="12"/>
                    </a:moveTo>
                    <a:lnTo>
                      <a:pt x="42" y="12"/>
                    </a:lnTo>
                    <a:lnTo>
                      <a:pt x="32" y="26"/>
                    </a:lnTo>
                    <a:lnTo>
                      <a:pt x="28" y="32"/>
                    </a:lnTo>
                    <a:lnTo>
                      <a:pt x="26" y="40"/>
                    </a:lnTo>
                    <a:lnTo>
                      <a:pt x="28" y="46"/>
                    </a:lnTo>
                    <a:lnTo>
                      <a:pt x="30" y="54"/>
                    </a:lnTo>
                    <a:lnTo>
                      <a:pt x="36" y="60"/>
                    </a:lnTo>
                    <a:lnTo>
                      <a:pt x="26" y="64"/>
                    </a:lnTo>
                    <a:lnTo>
                      <a:pt x="22" y="66"/>
                    </a:lnTo>
                    <a:lnTo>
                      <a:pt x="12" y="62"/>
                    </a:lnTo>
                    <a:lnTo>
                      <a:pt x="10" y="60"/>
                    </a:lnTo>
                    <a:lnTo>
                      <a:pt x="10" y="58"/>
                    </a:lnTo>
                    <a:lnTo>
                      <a:pt x="12" y="54"/>
                    </a:lnTo>
                    <a:lnTo>
                      <a:pt x="12" y="46"/>
                    </a:lnTo>
                    <a:lnTo>
                      <a:pt x="12" y="40"/>
                    </a:lnTo>
                    <a:lnTo>
                      <a:pt x="10" y="36"/>
                    </a:lnTo>
                    <a:lnTo>
                      <a:pt x="6" y="30"/>
                    </a:lnTo>
                    <a:lnTo>
                      <a:pt x="0" y="26"/>
                    </a:lnTo>
                    <a:lnTo>
                      <a:pt x="8" y="24"/>
                    </a:lnTo>
                    <a:lnTo>
                      <a:pt x="14" y="20"/>
                    </a:lnTo>
                    <a:lnTo>
                      <a:pt x="28" y="10"/>
                    </a:lnTo>
                    <a:lnTo>
                      <a:pt x="40" y="2"/>
                    </a:lnTo>
                    <a:lnTo>
                      <a:pt x="44" y="0"/>
                    </a:lnTo>
                    <a:lnTo>
                      <a:pt x="46" y="2"/>
                    </a:lnTo>
                    <a:lnTo>
                      <a:pt x="48" y="4"/>
                    </a:lnTo>
                    <a:lnTo>
                      <a:pt x="46" y="8"/>
                    </a:lnTo>
                    <a:lnTo>
                      <a:pt x="42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0" name="Freeform 986">
                <a:extLst>
                  <a:ext uri="{FF2B5EF4-FFF2-40B4-BE49-F238E27FC236}">
                    <a16:creationId xmlns:a16="http://schemas.microsoft.com/office/drawing/2014/main" id="{29D07DC7-DD16-4EFC-BEEE-4DB700B5D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986"/>
                <a:ext cx="22" cy="6"/>
              </a:xfrm>
              <a:custGeom>
                <a:avLst/>
                <a:gdLst>
                  <a:gd name="T0" fmla="*/ 20 w 22"/>
                  <a:gd name="T1" fmla="*/ 2 h 6"/>
                  <a:gd name="T2" fmla="*/ 20 w 22"/>
                  <a:gd name="T3" fmla="*/ 2 h 6"/>
                  <a:gd name="T4" fmla="*/ 18 w 22"/>
                  <a:gd name="T5" fmla="*/ 6 h 6"/>
                  <a:gd name="T6" fmla="*/ 18 w 22"/>
                  <a:gd name="T7" fmla="*/ 6 h 6"/>
                  <a:gd name="T8" fmla="*/ 16 w 22"/>
                  <a:gd name="T9" fmla="*/ 6 h 6"/>
                  <a:gd name="T10" fmla="*/ 10 w 22"/>
                  <a:gd name="T11" fmla="*/ 6 h 6"/>
                  <a:gd name="T12" fmla="*/ 0 w 22"/>
                  <a:gd name="T13" fmla="*/ 2 h 6"/>
                  <a:gd name="T14" fmla="*/ 0 w 22"/>
                  <a:gd name="T15" fmla="*/ 2 h 6"/>
                  <a:gd name="T16" fmla="*/ 4 w 22"/>
                  <a:gd name="T17" fmla="*/ 2 h 6"/>
                  <a:gd name="T18" fmla="*/ 4 w 22"/>
                  <a:gd name="T19" fmla="*/ 2 h 6"/>
                  <a:gd name="T20" fmla="*/ 12 w 22"/>
                  <a:gd name="T21" fmla="*/ 0 h 6"/>
                  <a:gd name="T22" fmla="*/ 22 w 22"/>
                  <a:gd name="T23" fmla="*/ 0 h 6"/>
                  <a:gd name="T24" fmla="*/ 22 w 22"/>
                  <a:gd name="T25" fmla="*/ 0 h 6"/>
                  <a:gd name="T26" fmla="*/ 20 w 22"/>
                  <a:gd name="T27" fmla="*/ 2 h 6"/>
                  <a:gd name="T28" fmla="*/ 20 w 22"/>
                  <a:gd name="T29" fmla="*/ 2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" h="6">
                    <a:moveTo>
                      <a:pt x="20" y="2"/>
                    </a:moveTo>
                    <a:lnTo>
                      <a:pt x="20" y="2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12" y="0"/>
                    </a:lnTo>
                    <a:lnTo>
                      <a:pt x="22" y="0"/>
                    </a:lnTo>
                    <a:lnTo>
                      <a:pt x="20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1" name="Freeform 987">
                <a:extLst>
                  <a:ext uri="{FF2B5EF4-FFF2-40B4-BE49-F238E27FC236}">
                    <a16:creationId xmlns:a16="http://schemas.microsoft.com/office/drawing/2014/main" id="{F5C29E0E-C561-43D0-B6EC-1346EDEA6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636"/>
                <a:ext cx="60" cy="58"/>
              </a:xfrm>
              <a:custGeom>
                <a:avLst/>
                <a:gdLst>
                  <a:gd name="T0" fmla="*/ 30 w 60"/>
                  <a:gd name="T1" fmla="*/ 48 h 58"/>
                  <a:gd name="T2" fmla="*/ 30 w 60"/>
                  <a:gd name="T3" fmla="*/ 48 h 58"/>
                  <a:gd name="T4" fmla="*/ 32 w 60"/>
                  <a:gd name="T5" fmla="*/ 56 h 58"/>
                  <a:gd name="T6" fmla="*/ 36 w 60"/>
                  <a:gd name="T7" fmla="*/ 58 h 58"/>
                  <a:gd name="T8" fmla="*/ 40 w 60"/>
                  <a:gd name="T9" fmla="*/ 58 h 58"/>
                  <a:gd name="T10" fmla="*/ 46 w 60"/>
                  <a:gd name="T11" fmla="*/ 54 h 58"/>
                  <a:gd name="T12" fmla="*/ 46 w 60"/>
                  <a:gd name="T13" fmla="*/ 54 h 58"/>
                  <a:gd name="T14" fmla="*/ 56 w 60"/>
                  <a:gd name="T15" fmla="*/ 44 h 58"/>
                  <a:gd name="T16" fmla="*/ 58 w 60"/>
                  <a:gd name="T17" fmla="*/ 38 h 58"/>
                  <a:gd name="T18" fmla="*/ 60 w 60"/>
                  <a:gd name="T19" fmla="*/ 36 h 58"/>
                  <a:gd name="T20" fmla="*/ 58 w 60"/>
                  <a:gd name="T21" fmla="*/ 34 h 58"/>
                  <a:gd name="T22" fmla="*/ 58 w 60"/>
                  <a:gd name="T23" fmla="*/ 34 h 58"/>
                  <a:gd name="T24" fmla="*/ 52 w 60"/>
                  <a:gd name="T25" fmla="*/ 26 h 58"/>
                  <a:gd name="T26" fmla="*/ 44 w 60"/>
                  <a:gd name="T27" fmla="*/ 10 h 58"/>
                  <a:gd name="T28" fmla="*/ 44 w 60"/>
                  <a:gd name="T29" fmla="*/ 10 h 58"/>
                  <a:gd name="T30" fmla="*/ 42 w 60"/>
                  <a:gd name="T31" fmla="*/ 4 h 58"/>
                  <a:gd name="T32" fmla="*/ 38 w 60"/>
                  <a:gd name="T33" fmla="*/ 0 h 58"/>
                  <a:gd name="T34" fmla="*/ 34 w 60"/>
                  <a:gd name="T35" fmla="*/ 0 h 58"/>
                  <a:gd name="T36" fmla="*/ 28 w 60"/>
                  <a:gd name="T37" fmla="*/ 4 h 58"/>
                  <a:gd name="T38" fmla="*/ 28 w 60"/>
                  <a:gd name="T39" fmla="*/ 4 h 58"/>
                  <a:gd name="T40" fmla="*/ 22 w 60"/>
                  <a:gd name="T41" fmla="*/ 8 h 58"/>
                  <a:gd name="T42" fmla="*/ 14 w 60"/>
                  <a:gd name="T43" fmla="*/ 10 h 58"/>
                  <a:gd name="T44" fmla="*/ 8 w 60"/>
                  <a:gd name="T45" fmla="*/ 12 h 58"/>
                  <a:gd name="T46" fmla="*/ 4 w 60"/>
                  <a:gd name="T47" fmla="*/ 14 h 58"/>
                  <a:gd name="T48" fmla="*/ 2 w 60"/>
                  <a:gd name="T49" fmla="*/ 18 h 58"/>
                  <a:gd name="T50" fmla="*/ 2 w 60"/>
                  <a:gd name="T51" fmla="*/ 18 h 58"/>
                  <a:gd name="T52" fmla="*/ 0 w 60"/>
                  <a:gd name="T53" fmla="*/ 24 h 58"/>
                  <a:gd name="T54" fmla="*/ 0 w 60"/>
                  <a:gd name="T55" fmla="*/ 30 h 58"/>
                  <a:gd name="T56" fmla="*/ 2 w 60"/>
                  <a:gd name="T57" fmla="*/ 36 h 58"/>
                  <a:gd name="T58" fmla="*/ 10 w 60"/>
                  <a:gd name="T59" fmla="*/ 40 h 58"/>
                  <a:gd name="T60" fmla="*/ 10 w 60"/>
                  <a:gd name="T61" fmla="*/ 40 h 58"/>
                  <a:gd name="T62" fmla="*/ 22 w 60"/>
                  <a:gd name="T63" fmla="*/ 44 h 58"/>
                  <a:gd name="T64" fmla="*/ 26 w 60"/>
                  <a:gd name="T65" fmla="*/ 46 h 58"/>
                  <a:gd name="T66" fmla="*/ 30 w 60"/>
                  <a:gd name="T67" fmla="*/ 48 h 58"/>
                  <a:gd name="T68" fmla="*/ 30 w 60"/>
                  <a:gd name="T69" fmla="*/ 48 h 5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0" h="58">
                    <a:moveTo>
                      <a:pt x="30" y="48"/>
                    </a:moveTo>
                    <a:lnTo>
                      <a:pt x="30" y="48"/>
                    </a:lnTo>
                    <a:lnTo>
                      <a:pt x="32" y="56"/>
                    </a:lnTo>
                    <a:lnTo>
                      <a:pt x="36" y="58"/>
                    </a:lnTo>
                    <a:lnTo>
                      <a:pt x="40" y="58"/>
                    </a:lnTo>
                    <a:lnTo>
                      <a:pt x="46" y="54"/>
                    </a:lnTo>
                    <a:lnTo>
                      <a:pt x="56" y="44"/>
                    </a:lnTo>
                    <a:lnTo>
                      <a:pt x="58" y="38"/>
                    </a:lnTo>
                    <a:lnTo>
                      <a:pt x="60" y="36"/>
                    </a:lnTo>
                    <a:lnTo>
                      <a:pt x="58" y="34"/>
                    </a:lnTo>
                    <a:lnTo>
                      <a:pt x="52" y="26"/>
                    </a:lnTo>
                    <a:lnTo>
                      <a:pt x="44" y="10"/>
                    </a:lnTo>
                    <a:lnTo>
                      <a:pt x="42" y="4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28" y="4"/>
                    </a:lnTo>
                    <a:lnTo>
                      <a:pt x="22" y="8"/>
                    </a:lnTo>
                    <a:lnTo>
                      <a:pt x="14" y="10"/>
                    </a:lnTo>
                    <a:lnTo>
                      <a:pt x="8" y="12"/>
                    </a:lnTo>
                    <a:lnTo>
                      <a:pt x="4" y="14"/>
                    </a:lnTo>
                    <a:lnTo>
                      <a:pt x="2" y="18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10" y="40"/>
                    </a:lnTo>
                    <a:lnTo>
                      <a:pt x="22" y="44"/>
                    </a:lnTo>
                    <a:lnTo>
                      <a:pt x="26" y="46"/>
                    </a:lnTo>
                    <a:lnTo>
                      <a:pt x="30" y="48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2" name="Freeform 988">
                <a:extLst>
                  <a:ext uri="{FF2B5EF4-FFF2-40B4-BE49-F238E27FC236}">
                    <a16:creationId xmlns:a16="http://schemas.microsoft.com/office/drawing/2014/main" id="{C24777E0-6DEB-4760-A8E9-E7D6CE096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2710"/>
                <a:ext cx="578" cy="232"/>
              </a:xfrm>
              <a:custGeom>
                <a:avLst/>
                <a:gdLst>
                  <a:gd name="T0" fmla="*/ 8 w 578"/>
                  <a:gd name="T1" fmla="*/ 34 h 232"/>
                  <a:gd name="T2" fmla="*/ 48 w 578"/>
                  <a:gd name="T3" fmla="*/ 60 h 232"/>
                  <a:gd name="T4" fmla="*/ 60 w 578"/>
                  <a:gd name="T5" fmla="*/ 76 h 232"/>
                  <a:gd name="T6" fmla="*/ 76 w 578"/>
                  <a:gd name="T7" fmla="*/ 98 h 232"/>
                  <a:gd name="T8" fmla="*/ 114 w 578"/>
                  <a:gd name="T9" fmla="*/ 96 h 232"/>
                  <a:gd name="T10" fmla="*/ 116 w 578"/>
                  <a:gd name="T11" fmla="*/ 110 h 232"/>
                  <a:gd name="T12" fmla="*/ 136 w 578"/>
                  <a:gd name="T13" fmla="*/ 134 h 232"/>
                  <a:gd name="T14" fmla="*/ 160 w 578"/>
                  <a:gd name="T15" fmla="*/ 122 h 232"/>
                  <a:gd name="T16" fmla="*/ 170 w 578"/>
                  <a:gd name="T17" fmla="*/ 122 h 232"/>
                  <a:gd name="T18" fmla="*/ 170 w 578"/>
                  <a:gd name="T19" fmla="*/ 136 h 232"/>
                  <a:gd name="T20" fmla="*/ 188 w 578"/>
                  <a:gd name="T21" fmla="*/ 156 h 232"/>
                  <a:gd name="T22" fmla="*/ 218 w 578"/>
                  <a:gd name="T23" fmla="*/ 148 h 232"/>
                  <a:gd name="T24" fmla="*/ 230 w 578"/>
                  <a:gd name="T25" fmla="*/ 146 h 232"/>
                  <a:gd name="T26" fmla="*/ 232 w 578"/>
                  <a:gd name="T27" fmla="*/ 174 h 232"/>
                  <a:gd name="T28" fmla="*/ 260 w 578"/>
                  <a:gd name="T29" fmla="*/ 190 h 232"/>
                  <a:gd name="T30" fmla="*/ 282 w 578"/>
                  <a:gd name="T31" fmla="*/ 178 h 232"/>
                  <a:gd name="T32" fmla="*/ 296 w 578"/>
                  <a:gd name="T33" fmla="*/ 150 h 232"/>
                  <a:gd name="T34" fmla="*/ 298 w 578"/>
                  <a:gd name="T35" fmla="*/ 156 h 232"/>
                  <a:gd name="T36" fmla="*/ 298 w 578"/>
                  <a:gd name="T37" fmla="*/ 188 h 232"/>
                  <a:gd name="T38" fmla="*/ 320 w 578"/>
                  <a:gd name="T39" fmla="*/ 210 h 232"/>
                  <a:gd name="T40" fmla="*/ 342 w 578"/>
                  <a:gd name="T41" fmla="*/ 192 h 232"/>
                  <a:gd name="T42" fmla="*/ 348 w 578"/>
                  <a:gd name="T43" fmla="*/ 192 h 232"/>
                  <a:gd name="T44" fmla="*/ 384 w 578"/>
                  <a:gd name="T45" fmla="*/ 212 h 232"/>
                  <a:gd name="T46" fmla="*/ 410 w 578"/>
                  <a:gd name="T47" fmla="*/ 188 h 232"/>
                  <a:gd name="T48" fmla="*/ 428 w 578"/>
                  <a:gd name="T49" fmla="*/ 178 h 232"/>
                  <a:gd name="T50" fmla="*/ 448 w 578"/>
                  <a:gd name="T51" fmla="*/ 210 h 232"/>
                  <a:gd name="T52" fmla="*/ 470 w 578"/>
                  <a:gd name="T53" fmla="*/ 216 h 232"/>
                  <a:gd name="T54" fmla="*/ 486 w 578"/>
                  <a:gd name="T55" fmla="*/ 202 h 232"/>
                  <a:gd name="T56" fmla="*/ 496 w 578"/>
                  <a:gd name="T57" fmla="*/ 218 h 232"/>
                  <a:gd name="T58" fmla="*/ 518 w 578"/>
                  <a:gd name="T59" fmla="*/ 232 h 232"/>
                  <a:gd name="T60" fmla="*/ 550 w 578"/>
                  <a:gd name="T61" fmla="*/ 206 h 232"/>
                  <a:gd name="T62" fmla="*/ 576 w 578"/>
                  <a:gd name="T63" fmla="*/ 136 h 232"/>
                  <a:gd name="T64" fmla="*/ 566 w 578"/>
                  <a:gd name="T65" fmla="*/ 92 h 232"/>
                  <a:gd name="T66" fmla="*/ 532 w 578"/>
                  <a:gd name="T67" fmla="*/ 94 h 232"/>
                  <a:gd name="T68" fmla="*/ 514 w 578"/>
                  <a:gd name="T69" fmla="*/ 106 h 232"/>
                  <a:gd name="T70" fmla="*/ 488 w 578"/>
                  <a:gd name="T71" fmla="*/ 92 h 232"/>
                  <a:gd name="T72" fmla="*/ 468 w 578"/>
                  <a:gd name="T73" fmla="*/ 104 h 232"/>
                  <a:gd name="T74" fmla="*/ 466 w 578"/>
                  <a:gd name="T75" fmla="*/ 126 h 232"/>
                  <a:gd name="T76" fmla="*/ 464 w 578"/>
                  <a:gd name="T77" fmla="*/ 132 h 232"/>
                  <a:gd name="T78" fmla="*/ 462 w 578"/>
                  <a:gd name="T79" fmla="*/ 120 h 232"/>
                  <a:gd name="T80" fmla="*/ 448 w 578"/>
                  <a:gd name="T81" fmla="*/ 88 h 232"/>
                  <a:gd name="T82" fmla="*/ 416 w 578"/>
                  <a:gd name="T83" fmla="*/ 92 h 232"/>
                  <a:gd name="T84" fmla="*/ 406 w 578"/>
                  <a:gd name="T85" fmla="*/ 80 h 232"/>
                  <a:gd name="T86" fmla="*/ 384 w 578"/>
                  <a:gd name="T87" fmla="*/ 66 h 232"/>
                  <a:gd name="T88" fmla="*/ 356 w 578"/>
                  <a:gd name="T89" fmla="*/ 82 h 232"/>
                  <a:gd name="T90" fmla="*/ 354 w 578"/>
                  <a:gd name="T91" fmla="*/ 114 h 232"/>
                  <a:gd name="T92" fmla="*/ 354 w 578"/>
                  <a:gd name="T93" fmla="*/ 116 h 232"/>
                  <a:gd name="T94" fmla="*/ 340 w 578"/>
                  <a:gd name="T95" fmla="*/ 94 h 232"/>
                  <a:gd name="T96" fmla="*/ 314 w 578"/>
                  <a:gd name="T97" fmla="*/ 96 h 232"/>
                  <a:gd name="T98" fmla="*/ 308 w 578"/>
                  <a:gd name="T99" fmla="*/ 90 h 232"/>
                  <a:gd name="T100" fmla="*/ 292 w 578"/>
                  <a:gd name="T101" fmla="*/ 58 h 232"/>
                  <a:gd name="T102" fmla="*/ 266 w 578"/>
                  <a:gd name="T103" fmla="*/ 58 h 232"/>
                  <a:gd name="T104" fmla="*/ 256 w 578"/>
                  <a:gd name="T105" fmla="*/ 90 h 232"/>
                  <a:gd name="T106" fmla="*/ 234 w 578"/>
                  <a:gd name="T107" fmla="*/ 58 h 232"/>
                  <a:gd name="T108" fmla="*/ 208 w 578"/>
                  <a:gd name="T109" fmla="*/ 54 h 232"/>
                  <a:gd name="T110" fmla="*/ 192 w 578"/>
                  <a:gd name="T111" fmla="*/ 66 h 232"/>
                  <a:gd name="T112" fmla="*/ 180 w 578"/>
                  <a:gd name="T113" fmla="*/ 40 h 232"/>
                  <a:gd name="T114" fmla="*/ 156 w 578"/>
                  <a:gd name="T115" fmla="*/ 26 h 232"/>
                  <a:gd name="T116" fmla="*/ 124 w 578"/>
                  <a:gd name="T117" fmla="*/ 36 h 232"/>
                  <a:gd name="T118" fmla="*/ 116 w 578"/>
                  <a:gd name="T119" fmla="*/ 22 h 232"/>
                  <a:gd name="T120" fmla="*/ 90 w 578"/>
                  <a:gd name="T121" fmla="*/ 4 h 232"/>
                  <a:gd name="T122" fmla="*/ 60 w 578"/>
                  <a:gd name="T123" fmla="*/ 16 h 232"/>
                  <a:gd name="T124" fmla="*/ 36 w 578"/>
                  <a:gd name="T125" fmla="*/ 10 h 23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78" h="232">
                    <a:moveTo>
                      <a:pt x="2" y="32"/>
                    </a:moveTo>
                    <a:lnTo>
                      <a:pt x="2" y="32"/>
                    </a:lnTo>
                    <a:lnTo>
                      <a:pt x="0" y="34"/>
                    </a:lnTo>
                    <a:lnTo>
                      <a:pt x="2" y="34"/>
                    </a:lnTo>
                    <a:lnTo>
                      <a:pt x="8" y="34"/>
                    </a:lnTo>
                    <a:lnTo>
                      <a:pt x="18" y="36"/>
                    </a:lnTo>
                    <a:lnTo>
                      <a:pt x="32" y="42"/>
                    </a:lnTo>
                    <a:lnTo>
                      <a:pt x="42" y="50"/>
                    </a:lnTo>
                    <a:lnTo>
                      <a:pt x="48" y="60"/>
                    </a:lnTo>
                    <a:lnTo>
                      <a:pt x="52" y="68"/>
                    </a:lnTo>
                    <a:lnTo>
                      <a:pt x="58" y="72"/>
                    </a:lnTo>
                    <a:lnTo>
                      <a:pt x="60" y="76"/>
                    </a:lnTo>
                    <a:lnTo>
                      <a:pt x="62" y="82"/>
                    </a:lnTo>
                    <a:lnTo>
                      <a:pt x="64" y="86"/>
                    </a:lnTo>
                    <a:lnTo>
                      <a:pt x="68" y="92"/>
                    </a:lnTo>
                    <a:lnTo>
                      <a:pt x="76" y="98"/>
                    </a:lnTo>
                    <a:lnTo>
                      <a:pt x="86" y="100"/>
                    </a:lnTo>
                    <a:lnTo>
                      <a:pt x="96" y="100"/>
                    </a:lnTo>
                    <a:lnTo>
                      <a:pt x="106" y="98"/>
                    </a:lnTo>
                    <a:lnTo>
                      <a:pt x="114" y="96"/>
                    </a:lnTo>
                    <a:lnTo>
                      <a:pt x="120" y="94"/>
                    </a:lnTo>
                    <a:lnTo>
                      <a:pt x="116" y="102"/>
                    </a:lnTo>
                    <a:lnTo>
                      <a:pt x="116" y="110"/>
                    </a:lnTo>
                    <a:lnTo>
                      <a:pt x="118" y="118"/>
                    </a:lnTo>
                    <a:lnTo>
                      <a:pt x="122" y="126"/>
                    </a:lnTo>
                    <a:lnTo>
                      <a:pt x="130" y="132"/>
                    </a:lnTo>
                    <a:lnTo>
                      <a:pt x="136" y="134"/>
                    </a:lnTo>
                    <a:lnTo>
                      <a:pt x="142" y="134"/>
                    </a:lnTo>
                    <a:lnTo>
                      <a:pt x="150" y="130"/>
                    </a:lnTo>
                    <a:lnTo>
                      <a:pt x="160" y="122"/>
                    </a:lnTo>
                    <a:lnTo>
                      <a:pt x="168" y="116"/>
                    </a:lnTo>
                    <a:lnTo>
                      <a:pt x="170" y="118"/>
                    </a:lnTo>
                    <a:lnTo>
                      <a:pt x="170" y="122"/>
                    </a:lnTo>
                    <a:lnTo>
                      <a:pt x="170" y="126"/>
                    </a:lnTo>
                    <a:lnTo>
                      <a:pt x="170" y="130"/>
                    </a:lnTo>
                    <a:lnTo>
                      <a:pt x="170" y="136"/>
                    </a:lnTo>
                    <a:lnTo>
                      <a:pt x="172" y="144"/>
                    </a:lnTo>
                    <a:lnTo>
                      <a:pt x="176" y="150"/>
                    </a:lnTo>
                    <a:lnTo>
                      <a:pt x="182" y="154"/>
                    </a:lnTo>
                    <a:lnTo>
                      <a:pt x="188" y="156"/>
                    </a:lnTo>
                    <a:lnTo>
                      <a:pt x="192" y="158"/>
                    </a:lnTo>
                    <a:lnTo>
                      <a:pt x="202" y="156"/>
                    </a:lnTo>
                    <a:lnTo>
                      <a:pt x="210" y="152"/>
                    </a:lnTo>
                    <a:lnTo>
                      <a:pt x="218" y="148"/>
                    </a:lnTo>
                    <a:lnTo>
                      <a:pt x="224" y="142"/>
                    </a:lnTo>
                    <a:lnTo>
                      <a:pt x="232" y="140"/>
                    </a:lnTo>
                    <a:lnTo>
                      <a:pt x="230" y="146"/>
                    </a:lnTo>
                    <a:lnTo>
                      <a:pt x="228" y="152"/>
                    </a:lnTo>
                    <a:lnTo>
                      <a:pt x="228" y="160"/>
                    </a:lnTo>
                    <a:lnTo>
                      <a:pt x="228" y="168"/>
                    </a:lnTo>
                    <a:lnTo>
                      <a:pt x="232" y="174"/>
                    </a:lnTo>
                    <a:lnTo>
                      <a:pt x="236" y="180"/>
                    </a:lnTo>
                    <a:lnTo>
                      <a:pt x="244" y="184"/>
                    </a:lnTo>
                    <a:lnTo>
                      <a:pt x="252" y="188"/>
                    </a:lnTo>
                    <a:lnTo>
                      <a:pt x="260" y="190"/>
                    </a:lnTo>
                    <a:lnTo>
                      <a:pt x="266" y="188"/>
                    </a:lnTo>
                    <a:lnTo>
                      <a:pt x="272" y="186"/>
                    </a:lnTo>
                    <a:lnTo>
                      <a:pt x="278" y="182"/>
                    </a:lnTo>
                    <a:lnTo>
                      <a:pt x="282" y="178"/>
                    </a:lnTo>
                    <a:lnTo>
                      <a:pt x="288" y="168"/>
                    </a:lnTo>
                    <a:lnTo>
                      <a:pt x="292" y="158"/>
                    </a:lnTo>
                    <a:lnTo>
                      <a:pt x="294" y="150"/>
                    </a:lnTo>
                    <a:lnTo>
                      <a:pt x="296" y="150"/>
                    </a:lnTo>
                    <a:lnTo>
                      <a:pt x="298" y="152"/>
                    </a:lnTo>
                    <a:lnTo>
                      <a:pt x="298" y="156"/>
                    </a:lnTo>
                    <a:lnTo>
                      <a:pt x="298" y="166"/>
                    </a:lnTo>
                    <a:lnTo>
                      <a:pt x="298" y="178"/>
                    </a:lnTo>
                    <a:lnTo>
                      <a:pt x="298" y="188"/>
                    </a:lnTo>
                    <a:lnTo>
                      <a:pt x="302" y="198"/>
                    </a:lnTo>
                    <a:lnTo>
                      <a:pt x="304" y="202"/>
                    </a:lnTo>
                    <a:lnTo>
                      <a:pt x="308" y="206"/>
                    </a:lnTo>
                    <a:lnTo>
                      <a:pt x="314" y="208"/>
                    </a:lnTo>
                    <a:lnTo>
                      <a:pt x="320" y="210"/>
                    </a:lnTo>
                    <a:lnTo>
                      <a:pt x="328" y="210"/>
                    </a:lnTo>
                    <a:lnTo>
                      <a:pt x="334" y="206"/>
                    </a:lnTo>
                    <a:lnTo>
                      <a:pt x="340" y="200"/>
                    </a:lnTo>
                    <a:lnTo>
                      <a:pt x="342" y="192"/>
                    </a:lnTo>
                    <a:lnTo>
                      <a:pt x="346" y="190"/>
                    </a:lnTo>
                    <a:lnTo>
                      <a:pt x="348" y="190"/>
                    </a:lnTo>
                    <a:lnTo>
                      <a:pt x="348" y="192"/>
                    </a:lnTo>
                    <a:lnTo>
                      <a:pt x="356" y="200"/>
                    </a:lnTo>
                    <a:lnTo>
                      <a:pt x="368" y="208"/>
                    </a:lnTo>
                    <a:lnTo>
                      <a:pt x="376" y="210"/>
                    </a:lnTo>
                    <a:lnTo>
                      <a:pt x="384" y="212"/>
                    </a:lnTo>
                    <a:lnTo>
                      <a:pt x="390" y="210"/>
                    </a:lnTo>
                    <a:lnTo>
                      <a:pt x="396" y="206"/>
                    </a:lnTo>
                    <a:lnTo>
                      <a:pt x="406" y="198"/>
                    </a:lnTo>
                    <a:lnTo>
                      <a:pt x="410" y="188"/>
                    </a:lnTo>
                    <a:lnTo>
                      <a:pt x="418" y="178"/>
                    </a:lnTo>
                    <a:lnTo>
                      <a:pt x="420" y="176"/>
                    </a:lnTo>
                    <a:lnTo>
                      <a:pt x="422" y="176"/>
                    </a:lnTo>
                    <a:lnTo>
                      <a:pt x="428" y="178"/>
                    </a:lnTo>
                    <a:lnTo>
                      <a:pt x="432" y="180"/>
                    </a:lnTo>
                    <a:lnTo>
                      <a:pt x="438" y="194"/>
                    </a:lnTo>
                    <a:lnTo>
                      <a:pt x="442" y="202"/>
                    </a:lnTo>
                    <a:lnTo>
                      <a:pt x="448" y="210"/>
                    </a:lnTo>
                    <a:lnTo>
                      <a:pt x="452" y="214"/>
                    </a:lnTo>
                    <a:lnTo>
                      <a:pt x="458" y="216"/>
                    </a:lnTo>
                    <a:lnTo>
                      <a:pt x="464" y="218"/>
                    </a:lnTo>
                    <a:lnTo>
                      <a:pt x="470" y="216"/>
                    </a:lnTo>
                    <a:lnTo>
                      <a:pt x="476" y="212"/>
                    </a:lnTo>
                    <a:lnTo>
                      <a:pt x="482" y="206"/>
                    </a:lnTo>
                    <a:lnTo>
                      <a:pt x="486" y="202"/>
                    </a:lnTo>
                    <a:lnTo>
                      <a:pt x="488" y="200"/>
                    </a:lnTo>
                    <a:lnTo>
                      <a:pt x="490" y="200"/>
                    </a:lnTo>
                    <a:lnTo>
                      <a:pt x="494" y="204"/>
                    </a:lnTo>
                    <a:lnTo>
                      <a:pt x="496" y="218"/>
                    </a:lnTo>
                    <a:lnTo>
                      <a:pt x="500" y="224"/>
                    </a:lnTo>
                    <a:lnTo>
                      <a:pt x="504" y="230"/>
                    </a:lnTo>
                    <a:lnTo>
                      <a:pt x="510" y="232"/>
                    </a:lnTo>
                    <a:lnTo>
                      <a:pt x="518" y="232"/>
                    </a:lnTo>
                    <a:lnTo>
                      <a:pt x="524" y="230"/>
                    </a:lnTo>
                    <a:lnTo>
                      <a:pt x="530" y="226"/>
                    </a:lnTo>
                    <a:lnTo>
                      <a:pt x="540" y="216"/>
                    </a:lnTo>
                    <a:lnTo>
                      <a:pt x="550" y="206"/>
                    </a:lnTo>
                    <a:lnTo>
                      <a:pt x="558" y="196"/>
                    </a:lnTo>
                    <a:lnTo>
                      <a:pt x="564" y="182"/>
                    </a:lnTo>
                    <a:lnTo>
                      <a:pt x="570" y="168"/>
                    </a:lnTo>
                    <a:lnTo>
                      <a:pt x="574" y="152"/>
                    </a:lnTo>
                    <a:lnTo>
                      <a:pt x="576" y="136"/>
                    </a:lnTo>
                    <a:lnTo>
                      <a:pt x="578" y="122"/>
                    </a:lnTo>
                    <a:lnTo>
                      <a:pt x="576" y="108"/>
                    </a:lnTo>
                    <a:lnTo>
                      <a:pt x="572" y="98"/>
                    </a:lnTo>
                    <a:lnTo>
                      <a:pt x="566" y="92"/>
                    </a:lnTo>
                    <a:lnTo>
                      <a:pt x="560" y="90"/>
                    </a:lnTo>
                    <a:lnTo>
                      <a:pt x="552" y="88"/>
                    </a:lnTo>
                    <a:lnTo>
                      <a:pt x="542" y="90"/>
                    </a:lnTo>
                    <a:lnTo>
                      <a:pt x="532" y="94"/>
                    </a:lnTo>
                    <a:lnTo>
                      <a:pt x="526" y="100"/>
                    </a:lnTo>
                    <a:lnTo>
                      <a:pt x="520" y="106"/>
                    </a:lnTo>
                    <a:lnTo>
                      <a:pt x="518" y="114"/>
                    </a:lnTo>
                    <a:lnTo>
                      <a:pt x="514" y="106"/>
                    </a:lnTo>
                    <a:lnTo>
                      <a:pt x="510" y="98"/>
                    </a:lnTo>
                    <a:lnTo>
                      <a:pt x="500" y="94"/>
                    </a:lnTo>
                    <a:lnTo>
                      <a:pt x="494" y="92"/>
                    </a:lnTo>
                    <a:lnTo>
                      <a:pt x="488" y="92"/>
                    </a:lnTo>
                    <a:lnTo>
                      <a:pt x="480" y="94"/>
                    </a:lnTo>
                    <a:lnTo>
                      <a:pt x="476" y="96"/>
                    </a:lnTo>
                    <a:lnTo>
                      <a:pt x="472" y="100"/>
                    </a:lnTo>
                    <a:lnTo>
                      <a:pt x="468" y="104"/>
                    </a:lnTo>
                    <a:lnTo>
                      <a:pt x="466" y="112"/>
                    </a:lnTo>
                    <a:lnTo>
                      <a:pt x="464" y="122"/>
                    </a:lnTo>
                    <a:lnTo>
                      <a:pt x="466" y="126"/>
                    </a:lnTo>
                    <a:lnTo>
                      <a:pt x="466" y="132"/>
                    </a:lnTo>
                    <a:lnTo>
                      <a:pt x="464" y="132"/>
                    </a:lnTo>
                    <a:lnTo>
                      <a:pt x="462" y="132"/>
                    </a:lnTo>
                    <a:lnTo>
                      <a:pt x="462" y="120"/>
                    </a:lnTo>
                    <a:lnTo>
                      <a:pt x="460" y="104"/>
                    </a:lnTo>
                    <a:lnTo>
                      <a:pt x="458" y="98"/>
                    </a:lnTo>
                    <a:lnTo>
                      <a:pt x="452" y="92"/>
                    </a:lnTo>
                    <a:lnTo>
                      <a:pt x="448" y="88"/>
                    </a:lnTo>
                    <a:lnTo>
                      <a:pt x="442" y="86"/>
                    </a:lnTo>
                    <a:lnTo>
                      <a:pt x="430" y="88"/>
                    </a:lnTo>
                    <a:lnTo>
                      <a:pt x="422" y="90"/>
                    </a:lnTo>
                    <a:lnTo>
                      <a:pt x="416" y="92"/>
                    </a:lnTo>
                    <a:lnTo>
                      <a:pt x="412" y="96"/>
                    </a:lnTo>
                    <a:lnTo>
                      <a:pt x="410" y="100"/>
                    </a:lnTo>
                    <a:lnTo>
                      <a:pt x="408" y="90"/>
                    </a:lnTo>
                    <a:lnTo>
                      <a:pt x="406" y="80"/>
                    </a:lnTo>
                    <a:lnTo>
                      <a:pt x="402" y="72"/>
                    </a:lnTo>
                    <a:lnTo>
                      <a:pt x="396" y="66"/>
                    </a:lnTo>
                    <a:lnTo>
                      <a:pt x="390" y="66"/>
                    </a:lnTo>
                    <a:lnTo>
                      <a:pt x="384" y="66"/>
                    </a:lnTo>
                    <a:lnTo>
                      <a:pt x="376" y="68"/>
                    </a:lnTo>
                    <a:lnTo>
                      <a:pt x="366" y="72"/>
                    </a:lnTo>
                    <a:lnTo>
                      <a:pt x="362" y="78"/>
                    </a:lnTo>
                    <a:lnTo>
                      <a:pt x="356" y="82"/>
                    </a:lnTo>
                    <a:lnTo>
                      <a:pt x="354" y="88"/>
                    </a:lnTo>
                    <a:lnTo>
                      <a:pt x="352" y="100"/>
                    </a:lnTo>
                    <a:lnTo>
                      <a:pt x="354" y="114"/>
                    </a:lnTo>
                    <a:lnTo>
                      <a:pt x="354" y="120"/>
                    </a:lnTo>
                    <a:lnTo>
                      <a:pt x="354" y="116"/>
                    </a:lnTo>
                    <a:lnTo>
                      <a:pt x="350" y="104"/>
                    </a:lnTo>
                    <a:lnTo>
                      <a:pt x="346" y="98"/>
                    </a:lnTo>
                    <a:lnTo>
                      <a:pt x="340" y="94"/>
                    </a:lnTo>
                    <a:lnTo>
                      <a:pt x="332" y="90"/>
                    </a:lnTo>
                    <a:lnTo>
                      <a:pt x="326" y="92"/>
                    </a:lnTo>
                    <a:lnTo>
                      <a:pt x="320" y="94"/>
                    </a:lnTo>
                    <a:lnTo>
                      <a:pt x="314" y="96"/>
                    </a:lnTo>
                    <a:lnTo>
                      <a:pt x="310" y="98"/>
                    </a:lnTo>
                    <a:lnTo>
                      <a:pt x="310" y="96"/>
                    </a:lnTo>
                    <a:lnTo>
                      <a:pt x="308" y="90"/>
                    </a:lnTo>
                    <a:lnTo>
                      <a:pt x="308" y="82"/>
                    </a:lnTo>
                    <a:lnTo>
                      <a:pt x="306" y="74"/>
                    </a:lnTo>
                    <a:lnTo>
                      <a:pt x="300" y="66"/>
                    </a:lnTo>
                    <a:lnTo>
                      <a:pt x="292" y="58"/>
                    </a:lnTo>
                    <a:lnTo>
                      <a:pt x="284" y="54"/>
                    </a:lnTo>
                    <a:lnTo>
                      <a:pt x="278" y="52"/>
                    </a:lnTo>
                    <a:lnTo>
                      <a:pt x="272" y="54"/>
                    </a:lnTo>
                    <a:lnTo>
                      <a:pt x="266" y="58"/>
                    </a:lnTo>
                    <a:lnTo>
                      <a:pt x="264" y="64"/>
                    </a:lnTo>
                    <a:lnTo>
                      <a:pt x="260" y="74"/>
                    </a:lnTo>
                    <a:lnTo>
                      <a:pt x="260" y="84"/>
                    </a:lnTo>
                    <a:lnTo>
                      <a:pt x="256" y="90"/>
                    </a:lnTo>
                    <a:lnTo>
                      <a:pt x="250" y="80"/>
                    </a:lnTo>
                    <a:lnTo>
                      <a:pt x="240" y="64"/>
                    </a:lnTo>
                    <a:lnTo>
                      <a:pt x="234" y="58"/>
                    </a:lnTo>
                    <a:lnTo>
                      <a:pt x="226" y="54"/>
                    </a:lnTo>
                    <a:lnTo>
                      <a:pt x="216" y="52"/>
                    </a:lnTo>
                    <a:lnTo>
                      <a:pt x="208" y="54"/>
                    </a:lnTo>
                    <a:lnTo>
                      <a:pt x="202" y="56"/>
                    </a:lnTo>
                    <a:lnTo>
                      <a:pt x="200" y="60"/>
                    </a:lnTo>
                    <a:lnTo>
                      <a:pt x="196" y="68"/>
                    </a:lnTo>
                    <a:lnTo>
                      <a:pt x="192" y="66"/>
                    </a:lnTo>
                    <a:lnTo>
                      <a:pt x="190" y="64"/>
                    </a:lnTo>
                    <a:lnTo>
                      <a:pt x="186" y="56"/>
                    </a:lnTo>
                    <a:lnTo>
                      <a:pt x="184" y="48"/>
                    </a:lnTo>
                    <a:lnTo>
                      <a:pt x="180" y="40"/>
                    </a:lnTo>
                    <a:lnTo>
                      <a:pt x="174" y="32"/>
                    </a:lnTo>
                    <a:lnTo>
                      <a:pt x="170" y="30"/>
                    </a:lnTo>
                    <a:lnTo>
                      <a:pt x="164" y="28"/>
                    </a:lnTo>
                    <a:lnTo>
                      <a:pt x="156" y="26"/>
                    </a:lnTo>
                    <a:lnTo>
                      <a:pt x="150" y="28"/>
                    </a:lnTo>
                    <a:lnTo>
                      <a:pt x="142" y="32"/>
                    </a:lnTo>
                    <a:lnTo>
                      <a:pt x="136" y="34"/>
                    </a:lnTo>
                    <a:lnTo>
                      <a:pt x="124" y="36"/>
                    </a:lnTo>
                    <a:lnTo>
                      <a:pt x="120" y="34"/>
                    </a:lnTo>
                    <a:lnTo>
                      <a:pt x="118" y="28"/>
                    </a:lnTo>
                    <a:lnTo>
                      <a:pt x="116" y="22"/>
                    </a:lnTo>
                    <a:lnTo>
                      <a:pt x="110" y="14"/>
                    </a:lnTo>
                    <a:lnTo>
                      <a:pt x="104" y="8"/>
                    </a:lnTo>
                    <a:lnTo>
                      <a:pt x="98" y="6"/>
                    </a:lnTo>
                    <a:lnTo>
                      <a:pt x="90" y="4"/>
                    </a:lnTo>
                    <a:lnTo>
                      <a:pt x="80" y="4"/>
                    </a:lnTo>
                    <a:lnTo>
                      <a:pt x="74" y="6"/>
                    </a:lnTo>
                    <a:lnTo>
                      <a:pt x="64" y="12"/>
                    </a:lnTo>
                    <a:lnTo>
                      <a:pt x="60" y="16"/>
                    </a:lnTo>
                    <a:lnTo>
                      <a:pt x="52" y="14"/>
                    </a:lnTo>
                    <a:lnTo>
                      <a:pt x="40" y="12"/>
                    </a:lnTo>
                    <a:lnTo>
                      <a:pt x="36" y="10"/>
                    </a:lnTo>
                    <a:lnTo>
                      <a:pt x="34" y="6"/>
                    </a:lnTo>
                    <a:lnTo>
                      <a:pt x="34" y="4"/>
                    </a:lnTo>
                    <a:lnTo>
                      <a:pt x="3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3" name="Freeform 989">
                <a:extLst>
                  <a:ext uri="{FF2B5EF4-FFF2-40B4-BE49-F238E27FC236}">
                    <a16:creationId xmlns:a16="http://schemas.microsoft.com/office/drawing/2014/main" id="{13C7C87C-DD76-45DA-BB23-DF7518643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2698"/>
                <a:ext cx="38" cy="42"/>
              </a:xfrm>
              <a:custGeom>
                <a:avLst/>
                <a:gdLst>
                  <a:gd name="T0" fmla="*/ 22 w 38"/>
                  <a:gd name="T1" fmla="*/ 10 h 42"/>
                  <a:gd name="T2" fmla="*/ 22 w 38"/>
                  <a:gd name="T3" fmla="*/ 10 h 42"/>
                  <a:gd name="T4" fmla="*/ 14 w 38"/>
                  <a:gd name="T5" fmla="*/ 8 h 42"/>
                  <a:gd name="T6" fmla="*/ 12 w 38"/>
                  <a:gd name="T7" fmla="*/ 4 h 42"/>
                  <a:gd name="T8" fmla="*/ 8 w 38"/>
                  <a:gd name="T9" fmla="*/ 0 h 42"/>
                  <a:gd name="T10" fmla="*/ 4 w 38"/>
                  <a:gd name="T11" fmla="*/ 2 h 42"/>
                  <a:gd name="T12" fmla="*/ 4 w 38"/>
                  <a:gd name="T13" fmla="*/ 2 h 42"/>
                  <a:gd name="T14" fmla="*/ 2 w 38"/>
                  <a:gd name="T15" fmla="*/ 4 h 42"/>
                  <a:gd name="T16" fmla="*/ 0 w 38"/>
                  <a:gd name="T17" fmla="*/ 8 h 42"/>
                  <a:gd name="T18" fmla="*/ 0 w 38"/>
                  <a:gd name="T19" fmla="*/ 14 h 42"/>
                  <a:gd name="T20" fmla="*/ 6 w 38"/>
                  <a:gd name="T21" fmla="*/ 28 h 42"/>
                  <a:gd name="T22" fmla="*/ 6 w 38"/>
                  <a:gd name="T23" fmla="*/ 28 h 42"/>
                  <a:gd name="T24" fmla="*/ 8 w 38"/>
                  <a:gd name="T25" fmla="*/ 34 h 42"/>
                  <a:gd name="T26" fmla="*/ 12 w 38"/>
                  <a:gd name="T27" fmla="*/ 38 h 42"/>
                  <a:gd name="T28" fmla="*/ 18 w 38"/>
                  <a:gd name="T29" fmla="*/ 42 h 42"/>
                  <a:gd name="T30" fmla="*/ 24 w 38"/>
                  <a:gd name="T31" fmla="*/ 40 h 42"/>
                  <a:gd name="T32" fmla="*/ 24 w 38"/>
                  <a:gd name="T33" fmla="*/ 40 h 42"/>
                  <a:gd name="T34" fmla="*/ 34 w 38"/>
                  <a:gd name="T35" fmla="*/ 36 h 42"/>
                  <a:gd name="T36" fmla="*/ 36 w 38"/>
                  <a:gd name="T37" fmla="*/ 34 h 42"/>
                  <a:gd name="T38" fmla="*/ 38 w 38"/>
                  <a:gd name="T39" fmla="*/ 30 h 42"/>
                  <a:gd name="T40" fmla="*/ 38 w 38"/>
                  <a:gd name="T41" fmla="*/ 30 h 42"/>
                  <a:gd name="T42" fmla="*/ 38 w 38"/>
                  <a:gd name="T43" fmla="*/ 26 h 42"/>
                  <a:gd name="T44" fmla="*/ 36 w 38"/>
                  <a:gd name="T45" fmla="*/ 20 h 42"/>
                  <a:gd name="T46" fmla="*/ 30 w 38"/>
                  <a:gd name="T47" fmla="*/ 16 h 42"/>
                  <a:gd name="T48" fmla="*/ 22 w 38"/>
                  <a:gd name="T49" fmla="*/ 10 h 42"/>
                  <a:gd name="T50" fmla="*/ 22 w 38"/>
                  <a:gd name="T51" fmla="*/ 10 h 4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8" h="42">
                    <a:moveTo>
                      <a:pt x="22" y="10"/>
                    </a:moveTo>
                    <a:lnTo>
                      <a:pt x="22" y="10"/>
                    </a:lnTo>
                    <a:lnTo>
                      <a:pt x="14" y="8"/>
                    </a:lnTo>
                    <a:lnTo>
                      <a:pt x="12" y="4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4"/>
                    </a:lnTo>
                    <a:lnTo>
                      <a:pt x="6" y="28"/>
                    </a:lnTo>
                    <a:lnTo>
                      <a:pt x="8" y="34"/>
                    </a:lnTo>
                    <a:lnTo>
                      <a:pt x="12" y="38"/>
                    </a:lnTo>
                    <a:lnTo>
                      <a:pt x="18" y="42"/>
                    </a:lnTo>
                    <a:lnTo>
                      <a:pt x="24" y="40"/>
                    </a:lnTo>
                    <a:lnTo>
                      <a:pt x="34" y="36"/>
                    </a:lnTo>
                    <a:lnTo>
                      <a:pt x="36" y="34"/>
                    </a:lnTo>
                    <a:lnTo>
                      <a:pt x="38" y="30"/>
                    </a:lnTo>
                    <a:lnTo>
                      <a:pt x="38" y="26"/>
                    </a:lnTo>
                    <a:lnTo>
                      <a:pt x="36" y="20"/>
                    </a:lnTo>
                    <a:lnTo>
                      <a:pt x="30" y="16"/>
                    </a:lnTo>
                    <a:lnTo>
                      <a:pt x="22" y="1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4" name="Freeform 990">
                <a:extLst>
                  <a:ext uri="{FF2B5EF4-FFF2-40B4-BE49-F238E27FC236}">
                    <a16:creationId xmlns:a16="http://schemas.microsoft.com/office/drawing/2014/main" id="{0C959A7C-AFA9-41ED-9597-F7939313F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682"/>
                <a:ext cx="20" cy="18"/>
              </a:xfrm>
              <a:custGeom>
                <a:avLst/>
                <a:gdLst>
                  <a:gd name="T0" fmla="*/ 0 w 20"/>
                  <a:gd name="T1" fmla="*/ 2 h 18"/>
                  <a:gd name="T2" fmla="*/ 0 w 20"/>
                  <a:gd name="T3" fmla="*/ 2 h 18"/>
                  <a:gd name="T4" fmla="*/ 0 w 20"/>
                  <a:gd name="T5" fmla="*/ 6 h 18"/>
                  <a:gd name="T6" fmla="*/ 0 w 20"/>
                  <a:gd name="T7" fmla="*/ 10 h 18"/>
                  <a:gd name="T8" fmla="*/ 4 w 20"/>
                  <a:gd name="T9" fmla="*/ 12 h 18"/>
                  <a:gd name="T10" fmla="*/ 8 w 20"/>
                  <a:gd name="T11" fmla="*/ 14 h 18"/>
                  <a:gd name="T12" fmla="*/ 8 w 20"/>
                  <a:gd name="T13" fmla="*/ 14 h 18"/>
                  <a:gd name="T14" fmla="*/ 16 w 20"/>
                  <a:gd name="T15" fmla="*/ 18 h 18"/>
                  <a:gd name="T16" fmla="*/ 18 w 20"/>
                  <a:gd name="T17" fmla="*/ 18 h 18"/>
                  <a:gd name="T18" fmla="*/ 20 w 20"/>
                  <a:gd name="T19" fmla="*/ 16 h 18"/>
                  <a:gd name="T20" fmla="*/ 20 w 20"/>
                  <a:gd name="T21" fmla="*/ 16 h 18"/>
                  <a:gd name="T22" fmla="*/ 18 w 20"/>
                  <a:gd name="T23" fmla="*/ 10 h 18"/>
                  <a:gd name="T24" fmla="*/ 12 w 20"/>
                  <a:gd name="T25" fmla="*/ 4 h 18"/>
                  <a:gd name="T26" fmla="*/ 6 w 20"/>
                  <a:gd name="T27" fmla="*/ 0 h 18"/>
                  <a:gd name="T28" fmla="*/ 2 w 20"/>
                  <a:gd name="T29" fmla="*/ 0 h 18"/>
                  <a:gd name="T30" fmla="*/ 0 w 20"/>
                  <a:gd name="T31" fmla="*/ 2 h 18"/>
                  <a:gd name="T32" fmla="*/ 0 w 20"/>
                  <a:gd name="T33" fmla="*/ 2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0" h="1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2"/>
                    </a:lnTo>
                    <a:lnTo>
                      <a:pt x="8" y="14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0" y="16"/>
                    </a:lnTo>
                    <a:lnTo>
                      <a:pt x="18" y="10"/>
                    </a:lnTo>
                    <a:lnTo>
                      <a:pt x="12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5" name="Freeform 991">
                <a:extLst>
                  <a:ext uri="{FF2B5EF4-FFF2-40B4-BE49-F238E27FC236}">
                    <a16:creationId xmlns:a16="http://schemas.microsoft.com/office/drawing/2014/main" id="{350F0CBF-4B61-47E2-BE55-E4C138C2A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680"/>
                <a:ext cx="16" cy="14"/>
              </a:xfrm>
              <a:custGeom>
                <a:avLst/>
                <a:gdLst>
                  <a:gd name="T0" fmla="*/ 4 w 16"/>
                  <a:gd name="T1" fmla="*/ 12 h 14"/>
                  <a:gd name="T2" fmla="*/ 4 w 16"/>
                  <a:gd name="T3" fmla="*/ 12 h 14"/>
                  <a:gd name="T4" fmla="*/ 8 w 16"/>
                  <a:gd name="T5" fmla="*/ 14 h 14"/>
                  <a:gd name="T6" fmla="*/ 10 w 16"/>
                  <a:gd name="T7" fmla="*/ 14 h 14"/>
                  <a:gd name="T8" fmla="*/ 14 w 16"/>
                  <a:gd name="T9" fmla="*/ 12 h 14"/>
                  <a:gd name="T10" fmla="*/ 16 w 16"/>
                  <a:gd name="T11" fmla="*/ 8 h 14"/>
                  <a:gd name="T12" fmla="*/ 16 w 16"/>
                  <a:gd name="T13" fmla="*/ 8 h 14"/>
                  <a:gd name="T14" fmla="*/ 14 w 16"/>
                  <a:gd name="T15" fmla="*/ 4 h 14"/>
                  <a:gd name="T16" fmla="*/ 10 w 16"/>
                  <a:gd name="T17" fmla="*/ 2 h 14"/>
                  <a:gd name="T18" fmla="*/ 6 w 16"/>
                  <a:gd name="T19" fmla="*/ 0 h 14"/>
                  <a:gd name="T20" fmla="*/ 2 w 16"/>
                  <a:gd name="T21" fmla="*/ 2 h 14"/>
                  <a:gd name="T22" fmla="*/ 2 w 16"/>
                  <a:gd name="T23" fmla="*/ 2 h 14"/>
                  <a:gd name="T24" fmla="*/ 0 w 16"/>
                  <a:gd name="T25" fmla="*/ 4 h 14"/>
                  <a:gd name="T26" fmla="*/ 0 w 16"/>
                  <a:gd name="T27" fmla="*/ 6 h 14"/>
                  <a:gd name="T28" fmla="*/ 4 w 16"/>
                  <a:gd name="T29" fmla="*/ 12 h 14"/>
                  <a:gd name="T30" fmla="*/ 4 w 16"/>
                  <a:gd name="T31" fmla="*/ 12 h 1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" h="14">
                    <a:moveTo>
                      <a:pt x="4" y="12"/>
                    </a:moveTo>
                    <a:lnTo>
                      <a:pt x="4" y="12"/>
                    </a:lnTo>
                    <a:lnTo>
                      <a:pt x="8" y="14"/>
                    </a:lnTo>
                    <a:lnTo>
                      <a:pt x="10" y="14"/>
                    </a:lnTo>
                    <a:lnTo>
                      <a:pt x="14" y="12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1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6" name="Freeform 992">
                <a:extLst>
                  <a:ext uri="{FF2B5EF4-FFF2-40B4-BE49-F238E27FC236}">
                    <a16:creationId xmlns:a16="http://schemas.microsoft.com/office/drawing/2014/main" id="{13B527B7-4096-42FC-AA66-50DD4732E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718"/>
                <a:ext cx="22" cy="36"/>
              </a:xfrm>
              <a:custGeom>
                <a:avLst/>
                <a:gdLst>
                  <a:gd name="T0" fmla="*/ 6 w 22"/>
                  <a:gd name="T1" fmla="*/ 36 h 36"/>
                  <a:gd name="T2" fmla="*/ 6 w 22"/>
                  <a:gd name="T3" fmla="*/ 36 h 36"/>
                  <a:gd name="T4" fmla="*/ 14 w 22"/>
                  <a:gd name="T5" fmla="*/ 36 h 36"/>
                  <a:gd name="T6" fmla="*/ 18 w 22"/>
                  <a:gd name="T7" fmla="*/ 32 h 36"/>
                  <a:gd name="T8" fmla="*/ 22 w 22"/>
                  <a:gd name="T9" fmla="*/ 26 h 36"/>
                  <a:gd name="T10" fmla="*/ 22 w 22"/>
                  <a:gd name="T11" fmla="*/ 18 h 36"/>
                  <a:gd name="T12" fmla="*/ 22 w 22"/>
                  <a:gd name="T13" fmla="*/ 18 h 36"/>
                  <a:gd name="T14" fmla="*/ 20 w 22"/>
                  <a:gd name="T15" fmla="*/ 12 h 36"/>
                  <a:gd name="T16" fmla="*/ 16 w 22"/>
                  <a:gd name="T17" fmla="*/ 4 h 36"/>
                  <a:gd name="T18" fmla="*/ 14 w 22"/>
                  <a:gd name="T19" fmla="*/ 0 h 36"/>
                  <a:gd name="T20" fmla="*/ 12 w 22"/>
                  <a:gd name="T21" fmla="*/ 0 h 36"/>
                  <a:gd name="T22" fmla="*/ 10 w 22"/>
                  <a:gd name="T23" fmla="*/ 2 h 36"/>
                  <a:gd name="T24" fmla="*/ 10 w 22"/>
                  <a:gd name="T25" fmla="*/ 2 h 36"/>
                  <a:gd name="T26" fmla="*/ 6 w 22"/>
                  <a:gd name="T27" fmla="*/ 6 h 36"/>
                  <a:gd name="T28" fmla="*/ 6 w 22"/>
                  <a:gd name="T29" fmla="*/ 10 h 36"/>
                  <a:gd name="T30" fmla="*/ 4 w 22"/>
                  <a:gd name="T31" fmla="*/ 16 h 36"/>
                  <a:gd name="T32" fmla="*/ 2 w 22"/>
                  <a:gd name="T33" fmla="*/ 22 h 36"/>
                  <a:gd name="T34" fmla="*/ 2 w 22"/>
                  <a:gd name="T35" fmla="*/ 22 h 36"/>
                  <a:gd name="T36" fmla="*/ 0 w 22"/>
                  <a:gd name="T37" fmla="*/ 28 h 36"/>
                  <a:gd name="T38" fmla="*/ 0 w 22"/>
                  <a:gd name="T39" fmla="*/ 32 h 36"/>
                  <a:gd name="T40" fmla="*/ 2 w 22"/>
                  <a:gd name="T41" fmla="*/ 36 h 36"/>
                  <a:gd name="T42" fmla="*/ 6 w 22"/>
                  <a:gd name="T43" fmla="*/ 36 h 36"/>
                  <a:gd name="T44" fmla="*/ 6 w 22"/>
                  <a:gd name="T45" fmla="*/ 36 h 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2" h="36">
                    <a:moveTo>
                      <a:pt x="6" y="36"/>
                    </a:moveTo>
                    <a:lnTo>
                      <a:pt x="6" y="36"/>
                    </a:lnTo>
                    <a:lnTo>
                      <a:pt x="14" y="36"/>
                    </a:lnTo>
                    <a:lnTo>
                      <a:pt x="18" y="32"/>
                    </a:lnTo>
                    <a:lnTo>
                      <a:pt x="22" y="26"/>
                    </a:lnTo>
                    <a:lnTo>
                      <a:pt x="22" y="18"/>
                    </a:lnTo>
                    <a:lnTo>
                      <a:pt x="20" y="12"/>
                    </a:lnTo>
                    <a:lnTo>
                      <a:pt x="16" y="4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6" y="6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2" y="22"/>
                    </a:lnTo>
                    <a:lnTo>
                      <a:pt x="0" y="28"/>
                    </a:lnTo>
                    <a:lnTo>
                      <a:pt x="0" y="32"/>
                    </a:lnTo>
                    <a:lnTo>
                      <a:pt x="2" y="36"/>
                    </a:lnTo>
                    <a:lnTo>
                      <a:pt x="6" y="36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7" name="Freeform 993">
                <a:extLst>
                  <a:ext uri="{FF2B5EF4-FFF2-40B4-BE49-F238E27FC236}">
                    <a16:creationId xmlns:a16="http://schemas.microsoft.com/office/drawing/2014/main" id="{D1CFC573-5736-4406-90FE-7AC18DBAB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754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10 w 10"/>
                  <a:gd name="T3" fmla="*/ 0 h 8"/>
                  <a:gd name="T4" fmla="*/ 10 w 10"/>
                  <a:gd name="T5" fmla="*/ 4 h 8"/>
                  <a:gd name="T6" fmla="*/ 8 w 10"/>
                  <a:gd name="T7" fmla="*/ 6 h 8"/>
                  <a:gd name="T8" fmla="*/ 6 w 10"/>
                  <a:gd name="T9" fmla="*/ 8 h 8"/>
                  <a:gd name="T10" fmla="*/ 0 w 10"/>
                  <a:gd name="T11" fmla="*/ 8 h 8"/>
                  <a:gd name="T12" fmla="*/ 0 w 10"/>
                  <a:gd name="T13" fmla="*/ 8 h 8"/>
                  <a:gd name="T14" fmla="*/ 0 w 10"/>
                  <a:gd name="T15" fmla="*/ 8 h 8"/>
                  <a:gd name="T16" fmla="*/ 0 w 10"/>
                  <a:gd name="T17" fmla="*/ 6 h 8"/>
                  <a:gd name="T18" fmla="*/ 2 w 10"/>
                  <a:gd name="T19" fmla="*/ 2 h 8"/>
                  <a:gd name="T20" fmla="*/ 6 w 10"/>
                  <a:gd name="T21" fmla="*/ 0 h 8"/>
                  <a:gd name="T22" fmla="*/ 10 w 10"/>
                  <a:gd name="T23" fmla="*/ 0 h 8"/>
                  <a:gd name="T24" fmla="*/ 10 w 10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8">
                    <a:moveTo>
                      <a:pt x="10" y="0"/>
                    </a:moveTo>
                    <a:lnTo>
                      <a:pt x="10" y="0"/>
                    </a:lnTo>
                    <a:lnTo>
                      <a:pt x="10" y="4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8" name="Freeform 994">
                <a:extLst>
                  <a:ext uri="{FF2B5EF4-FFF2-40B4-BE49-F238E27FC236}">
                    <a16:creationId xmlns:a16="http://schemas.microsoft.com/office/drawing/2014/main" id="{A04799B2-D5AA-497E-AE91-EAF5DBB39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600"/>
                <a:ext cx="10" cy="10"/>
              </a:xfrm>
              <a:custGeom>
                <a:avLst/>
                <a:gdLst>
                  <a:gd name="T0" fmla="*/ 4 w 10"/>
                  <a:gd name="T1" fmla="*/ 0 h 10"/>
                  <a:gd name="T2" fmla="*/ 4 w 10"/>
                  <a:gd name="T3" fmla="*/ 0 h 10"/>
                  <a:gd name="T4" fmla="*/ 0 w 10"/>
                  <a:gd name="T5" fmla="*/ 6 h 10"/>
                  <a:gd name="T6" fmla="*/ 0 w 10"/>
                  <a:gd name="T7" fmla="*/ 8 h 10"/>
                  <a:gd name="T8" fmla="*/ 4 w 10"/>
                  <a:gd name="T9" fmla="*/ 10 h 10"/>
                  <a:gd name="T10" fmla="*/ 4 w 10"/>
                  <a:gd name="T11" fmla="*/ 10 h 10"/>
                  <a:gd name="T12" fmla="*/ 6 w 10"/>
                  <a:gd name="T13" fmla="*/ 10 h 10"/>
                  <a:gd name="T14" fmla="*/ 8 w 10"/>
                  <a:gd name="T15" fmla="*/ 8 h 10"/>
                  <a:gd name="T16" fmla="*/ 10 w 10"/>
                  <a:gd name="T17" fmla="*/ 4 h 10"/>
                  <a:gd name="T18" fmla="*/ 8 w 10"/>
                  <a:gd name="T19" fmla="*/ 0 h 10"/>
                  <a:gd name="T20" fmla="*/ 6 w 10"/>
                  <a:gd name="T21" fmla="*/ 0 h 10"/>
                  <a:gd name="T22" fmla="*/ 4 w 10"/>
                  <a:gd name="T23" fmla="*/ 0 h 10"/>
                  <a:gd name="T24" fmla="*/ 4 w 10"/>
                  <a:gd name="T25" fmla="*/ 0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10">
                    <a:moveTo>
                      <a:pt x="4" y="0"/>
                    </a:moveTo>
                    <a:lnTo>
                      <a:pt x="4" y="0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8" y="8"/>
                    </a:lnTo>
                    <a:lnTo>
                      <a:pt x="10" y="4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9" name="Freeform 995">
                <a:extLst>
                  <a:ext uri="{FF2B5EF4-FFF2-40B4-BE49-F238E27FC236}">
                    <a16:creationId xmlns:a16="http://schemas.microsoft.com/office/drawing/2014/main" id="{0694207B-B15A-4435-BC8C-14B17136C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602"/>
                <a:ext cx="120" cy="506"/>
              </a:xfrm>
              <a:custGeom>
                <a:avLst/>
                <a:gdLst>
                  <a:gd name="T0" fmla="*/ 0 w 120"/>
                  <a:gd name="T1" fmla="*/ 506 h 506"/>
                  <a:gd name="T2" fmla="*/ 0 w 120"/>
                  <a:gd name="T3" fmla="*/ 506 h 506"/>
                  <a:gd name="T4" fmla="*/ 28 w 120"/>
                  <a:gd name="T5" fmla="*/ 500 h 506"/>
                  <a:gd name="T6" fmla="*/ 56 w 120"/>
                  <a:gd name="T7" fmla="*/ 498 h 506"/>
                  <a:gd name="T8" fmla="*/ 56 w 120"/>
                  <a:gd name="T9" fmla="*/ 498 h 506"/>
                  <a:gd name="T10" fmla="*/ 56 w 120"/>
                  <a:gd name="T11" fmla="*/ 472 h 506"/>
                  <a:gd name="T12" fmla="*/ 56 w 120"/>
                  <a:gd name="T13" fmla="*/ 448 h 506"/>
                  <a:gd name="T14" fmla="*/ 56 w 120"/>
                  <a:gd name="T15" fmla="*/ 428 h 506"/>
                  <a:gd name="T16" fmla="*/ 56 w 120"/>
                  <a:gd name="T17" fmla="*/ 428 h 506"/>
                  <a:gd name="T18" fmla="*/ 58 w 120"/>
                  <a:gd name="T19" fmla="*/ 382 h 506"/>
                  <a:gd name="T20" fmla="*/ 62 w 120"/>
                  <a:gd name="T21" fmla="*/ 340 h 506"/>
                  <a:gd name="T22" fmla="*/ 68 w 120"/>
                  <a:gd name="T23" fmla="*/ 302 h 506"/>
                  <a:gd name="T24" fmla="*/ 78 w 120"/>
                  <a:gd name="T25" fmla="*/ 264 h 506"/>
                  <a:gd name="T26" fmla="*/ 80 w 120"/>
                  <a:gd name="T27" fmla="*/ 256 h 506"/>
                  <a:gd name="T28" fmla="*/ 80 w 120"/>
                  <a:gd name="T29" fmla="*/ 256 h 506"/>
                  <a:gd name="T30" fmla="*/ 94 w 120"/>
                  <a:gd name="T31" fmla="*/ 214 h 506"/>
                  <a:gd name="T32" fmla="*/ 106 w 120"/>
                  <a:gd name="T33" fmla="*/ 168 h 506"/>
                  <a:gd name="T34" fmla="*/ 116 w 120"/>
                  <a:gd name="T35" fmla="*/ 124 h 506"/>
                  <a:gd name="T36" fmla="*/ 118 w 120"/>
                  <a:gd name="T37" fmla="*/ 100 h 506"/>
                  <a:gd name="T38" fmla="*/ 120 w 120"/>
                  <a:gd name="T39" fmla="*/ 76 h 506"/>
                  <a:gd name="T40" fmla="*/ 120 w 120"/>
                  <a:gd name="T41" fmla="*/ 76 h 506"/>
                  <a:gd name="T42" fmla="*/ 120 w 120"/>
                  <a:gd name="T43" fmla="*/ 46 h 506"/>
                  <a:gd name="T44" fmla="*/ 120 w 120"/>
                  <a:gd name="T45" fmla="*/ 16 h 506"/>
                  <a:gd name="T46" fmla="*/ 120 w 120"/>
                  <a:gd name="T47" fmla="*/ 16 h 506"/>
                  <a:gd name="T48" fmla="*/ 120 w 120"/>
                  <a:gd name="T49" fmla="*/ 8 h 506"/>
                  <a:gd name="T50" fmla="*/ 120 w 120"/>
                  <a:gd name="T51" fmla="*/ 8 h 506"/>
                  <a:gd name="T52" fmla="*/ 96 w 120"/>
                  <a:gd name="T53" fmla="*/ 4 h 506"/>
                  <a:gd name="T54" fmla="*/ 72 w 120"/>
                  <a:gd name="T55" fmla="*/ 0 h 506"/>
                  <a:gd name="T56" fmla="*/ 72 w 120"/>
                  <a:gd name="T57" fmla="*/ 0 h 506"/>
                  <a:gd name="T58" fmla="*/ 66 w 120"/>
                  <a:gd name="T59" fmla="*/ 0 h 506"/>
                  <a:gd name="T60" fmla="*/ 66 w 120"/>
                  <a:gd name="T61" fmla="*/ 0 h 506"/>
                  <a:gd name="T62" fmla="*/ 66 w 120"/>
                  <a:gd name="T63" fmla="*/ 18 h 506"/>
                  <a:gd name="T64" fmla="*/ 66 w 120"/>
                  <a:gd name="T65" fmla="*/ 18 h 506"/>
                  <a:gd name="T66" fmla="*/ 68 w 120"/>
                  <a:gd name="T67" fmla="*/ 46 h 506"/>
                  <a:gd name="T68" fmla="*/ 66 w 120"/>
                  <a:gd name="T69" fmla="*/ 74 h 506"/>
                  <a:gd name="T70" fmla="*/ 66 w 120"/>
                  <a:gd name="T71" fmla="*/ 74 h 506"/>
                  <a:gd name="T72" fmla="*/ 66 w 120"/>
                  <a:gd name="T73" fmla="*/ 96 h 506"/>
                  <a:gd name="T74" fmla="*/ 62 w 120"/>
                  <a:gd name="T75" fmla="*/ 116 h 506"/>
                  <a:gd name="T76" fmla="*/ 54 w 120"/>
                  <a:gd name="T77" fmla="*/ 158 h 506"/>
                  <a:gd name="T78" fmla="*/ 42 w 120"/>
                  <a:gd name="T79" fmla="*/ 198 h 506"/>
                  <a:gd name="T80" fmla="*/ 30 w 120"/>
                  <a:gd name="T81" fmla="*/ 240 h 506"/>
                  <a:gd name="T82" fmla="*/ 28 w 120"/>
                  <a:gd name="T83" fmla="*/ 248 h 506"/>
                  <a:gd name="T84" fmla="*/ 28 w 120"/>
                  <a:gd name="T85" fmla="*/ 248 h 506"/>
                  <a:gd name="T86" fmla="*/ 16 w 120"/>
                  <a:gd name="T87" fmla="*/ 288 h 506"/>
                  <a:gd name="T88" fmla="*/ 8 w 120"/>
                  <a:gd name="T89" fmla="*/ 332 h 506"/>
                  <a:gd name="T90" fmla="*/ 4 w 120"/>
                  <a:gd name="T91" fmla="*/ 378 h 506"/>
                  <a:gd name="T92" fmla="*/ 2 w 120"/>
                  <a:gd name="T93" fmla="*/ 428 h 506"/>
                  <a:gd name="T94" fmla="*/ 2 w 120"/>
                  <a:gd name="T95" fmla="*/ 450 h 506"/>
                  <a:gd name="T96" fmla="*/ 2 w 120"/>
                  <a:gd name="T97" fmla="*/ 450 h 506"/>
                  <a:gd name="T98" fmla="*/ 4 w 120"/>
                  <a:gd name="T99" fmla="*/ 478 h 506"/>
                  <a:gd name="T100" fmla="*/ 2 w 120"/>
                  <a:gd name="T101" fmla="*/ 492 h 506"/>
                  <a:gd name="T102" fmla="*/ 0 w 120"/>
                  <a:gd name="T103" fmla="*/ 504 h 506"/>
                  <a:gd name="T104" fmla="*/ 0 w 120"/>
                  <a:gd name="T105" fmla="*/ 504 h 506"/>
                  <a:gd name="T106" fmla="*/ 0 w 120"/>
                  <a:gd name="T107" fmla="*/ 506 h 506"/>
                  <a:gd name="T108" fmla="*/ 0 w 120"/>
                  <a:gd name="T109" fmla="*/ 506 h 50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20" h="506">
                    <a:moveTo>
                      <a:pt x="0" y="506"/>
                    </a:moveTo>
                    <a:lnTo>
                      <a:pt x="0" y="506"/>
                    </a:lnTo>
                    <a:lnTo>
                      <a:pt x="28" y="500"/>
                    </a:lnTo>
                    <a:lnTo>
                      <a:pt x="56" y="498"/>
                    </a:lnTo>
                    <a:lnTo>
                      <a:pt x="56" y="472"/>
                    </a:lnTo>
                    <a:lnTo>
                      <a:pt x="56" y="448"/>
                    </a:lnTo>
                    <a:lnTo>
                      <a:pt x="56" y="428"/>
                    </a:lnTo>
                    <a:lnTo>
                      <a:pt x="58" y="382"/>
                    </a:lnTo>
                    <a:lnTo>
                      <a:pt x="62" y="340"/>
                    </a:lnTo>
                    <a:lnTo>
                      <a:pt x="68" y="302"/>
                    </a:lnTo>
                    <a:lnTo>
                      <a:pt x="78" y="264"/>
                    </a:lnTo>
                    <a:lnTo>
                      <a:pt x="80" y="256"/>
                    </a:lnTo>
                    <a:lnTo>
                      <a:pt x="94" y="214"/>
                    </a:lnTo>
                    <a:lnTo>
                      <a:pt x="106" y="168"/>
                    </a:lnTo>
                    <a:lnTo>
                      <a:pt x="116" y="124"/>
                    </a:lnTo>
                    <a:lnTo>
                      <a:pt x="118" y="100"/>
                    </a:lnTo>
                    <a:lnTo>
                      <a:pt x="120" y="76"/>
                    </a:lnTo>
                    <a:lnTo>
                      <a:pt x="120" y="46"/>
                    </a:lnTo>
                    <a:lnTo>
                      <a:pt x="120" y="16"/>
                    </a:lnTo>
                    <a:lnTo>
                      <a:pt x="120" y="8"/>
                    </a:lnTo>
                    <a:lnTo>
                      <a:pt x="96" y="4"/>
                    </a:lnTo>
                    <a:lnTo>
                      <a:pt x="72" y="0"/>
                    </a:lnTo>
                    <a:lnTo>
                      <a:pt x="66" y="0"/>
                    </a:lnTo>
                    <a:lnTo>
                      <a:pt x="66" y="18"/>
                    </a:lnTo>
                    <a:lnTo>
                      <a:pt x="68" y="46"/>
                    </a:lnTo>
                    <a:lnTo>
                      <a:pt x="66" y="74"/>
                    </a:lnTo>
                    <a:lnTo>
                      <a:pt x="66" y="96"/>
                    </a:lnTo>
                    <a:lnTo>
                      <a:pt x="62" y="116"/>
                    </a:lnTo>
                    <a:lnTo>
                      <a:pt x="54" y="158"/>
                    </a:lnTo>
                    <a:lnTo>
                      <a:pt x="42" y="198"/>
                    </a:lnTo>
                    <a:lnTo>
                      <a:pt x="30" y="240"/>
                    </a:lnTo>
                    <a:lnTo>
                      <a:pt x="28" y="248"/>
                    </a:lnTo>
                    <a:lnTo>
                      <a:pt x="16" y="288"/>
                    </a:lnTo>
                    <a:lnTo>
                      <a:pt x="8" y="332"/>
                    </a:lnTo>
                    <a:lnTo>
                      <a:pt x="4" y="378"/>
                    </a:lnTo>
                    <a:lnTo>
                      <a:pt x="2" y="428"/>
                    </a:lnTo>
                    <a:lnTo>
                      <a:pt x="2" y="450"/>
                    </a:lnTo>
                    <a:lnTo>
                      <a:pt x="4" y="478"/>
                    </a:lnTo>
                    <a:lnTo>
                      <a:pt x="2" y="492"/>
                    </a:lnTo>
                    <a:lnTo>
                      <a:pt x="0" y="504"/>
                    </a:lnTo>
                    <a:lnTo>
                      <a:pt x="0" y="506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0" name="Freeform 996">
                <a:extLst>
                  <a:ext uri="{FF2B5EF4-FFF2-40B4-BE49-F238E27FC236}">
                    <a16:creationId xmlns:a16="http://schemas.microsoft.com/office/drawing/2014/main" id="{AE129BA4-A012-41CF-8F83-4E4C10EBC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325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2 h 2"/>
                  <a:gd name="T12" fmla="*/ 0 w 2"/>
                  <a:gd name="T13" fmla="*/ 0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1" name="Freeform 997">
                <a:extLst>
                  <a:ext uri="{FF2B5EF4-FFF2-40B4-BE49-F238E27FC236}">
                    <a16:creationId xmlns:a16="http://schemas.microsoft.com/office/drawing/2014/main" id="{38885A16-BB02-4E14-9EAE-E746F8270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676"/>
                <a:ext cx="26" cy="38"/>
              </a:xfrm>
              <a:custGeom>
                <a:avLst/>
                <a:gdLst>
                  <a:gd name="T0" fmla="*/ 0 w 26"/>
                  <a:gd name="T1" fmla="*/ 38 h 38"/>
                  <a:gd name="T2" fmla="*/ 0 w 26"/>
                  <a:gd name="T3" fmla="*/ 38 h 38"/>
                  <a:gd name="T4" fmla="*/ 16 w 26"/>
                  <a:gd name="T5" fmla="*/ 18 h 38"/>
                  <a:gd name="T6" fmla="*/ 22 w 26"/>
                  <a:gd name="T7" fmla="*/ 8 h 38"/>
                  <a:gd name="T8" fmla="*/ 26 w 26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8">
                    <a:moveTo>
                      <a:pt x="0" y="38"/>
                    </a:moveTo>
                    <a:lnTo>
                      <a:pt x="0" y="38"/>
                    </a:lnTo>
                    <a:lnTo>
                      <a:pt x="16" y="18"/>
                    </a:lnTo>
                    <a:lnTo>
                      <a:pt x="22" y="8"/>
                    </a:lnTo>
                    <a:lnTo>
                      <a:pt x="2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2" name="Freeform 998">
                <a:extLst>
                  <a:ext uri="{FF2B5EF4-FFF2-40B4-BE49-F238E27FC236}">
                    <a16:creationId xmlns:a16="http://schemas.microsoft.com/office/drawing/2014/main" id="{ACEDFDC8-51A7-4E29-A8E4-FE9FE6D8B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744"/>
                <a:ext cx="18" cy="12"/>
              </a:xfrm>
              <a:custGeom>
                <a:avLst/>
                <a:gdLst>
                  <a:gd name="T0" fmla="*/ 0 w 18"/>
                  <a:gd name="T1" fmla="*/ 12 h 12"/>
                  <a:gd name="T2" fmla="*/ 0 w 18"/>
                  <a:gd name="T3" fmla="*/ 12 h 12"/>
                  <a:gd name="T4" fmla="*/ 6 w 18"/>
                  <a:gd name="T5" fmla="*/ 8 h 12"/>
                  <a:gd name="T6" fmla="*/ 6 w 18"/>
                  <a:gd name="T7" fmla="*/ 8 h 12"/>
                  <a:gd name="T8" fmla="*/ 18 w 18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lnTo>
                      <a:pt x="0" y="12"/>
                    </a:lnTo>
                    <a:lnTo>
                      <a:pt x="6" y="8"/>
                    </a:lnTo>
                    <a:lnTo>
                      <a:pt x="1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3" name="Freeform 999">
                <a:extLst>
                  <a:ext uri="{FF2B5EF4-FFF2-40B4-BE49-F238E27FC236}">
                    <a16:creationId xmlns:a16="http://schemas.microsoft.com/office/drawing/2014/main" id="{593B6914-3767-47CE-9A12-986C85AC3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628"/>
                <a:ext cx="830" cy="1956"/>
              </a:xfrm>
              <a:custGeom>
                <a:avLst/>
                <a:gdLst>
                  <a:gd name="T0" fmla="*/ 532 w 830"/>
                  <a:gd name="T1" fmla="*/ 830 h 1956"/>
                  <a:gd name="T2" fmla="*/ 616 w 830"/>
                  <a:gd name="T3" fmla="*/ 766 h 1956"/>
                  <a:gd name="T4" fmla="*/ 662 w 830"/>
                  <a:gd name="T5" fmla="*/ 768 h 1956"/>
                  <a:gd name="T6" fmla="*/ 706 w 830"/>
                  <a:gd name="T7" fmla="*/ 782 h 1956"/>
                  <a:gd name="T8" fmla="*/ 768 w 830"/>
                  <a:gd name="T9" fmla="*/ 774 h 1956"/>
                  <a:gd name="T10" fmla="*/ 782 w 830"/>
                  <a:gd name="T11" fmla="*/ 664 h 1956"/>
                  <a:gd name="T12" fmla="*/ 668 w 830"/>
                  <a:gd name="T13" fmla="*/ 552 h 1956"/>
                  <a:gd name="T14" fmla="*/ 216 w 830"/>
                  <a:gd name="T15" fmla="*/ 714 h 1956"/>
                  <a:gd name="T16" fmla="*/ 104 w 830"/>
                  <a:gd name="T17" fmla="*/ 1062 h 1956"/>
                  <a:gd name="T18" fmla="*/ 86 w 830"/>
                  <a:gd name="T19" fmla="*/ 1108 h 1956"/>
                  <a:gd name="T20" fmla="*/ 78 w 830"/>
                  <a:gd name="T21" fmla="*/ 1176 h 1956"/>
                  <a:gd name="T22" fmla="*/ 86 w 830"/>
                  <a:gd name="T23" fmla="*/ 1226 h 1956"/>
                  <a:gd name="T24" fmla="*/ 78 w 830"/>
                  <a:gd name="T25" fmla="*/ 1314 h 1956"/>
                  <a:gd name="T26" fmla="*/ 84 w 830"/>
                  <a:gd name="T27" fmla="*/ 1384 h 1956"/>
                  <a:gd name="T28" fmla="*/ 90 w 830"/>
                  <a:gd name="T29" fmla="*/ 1448 h 1956"/>
                  <a:gd name="T30" fmla="*/ 106 w 830"/>
                  <a:gd name="T31" fmla="*/ 1496 h 1956"/>
                  <a:gd name="T32" fmla="*/ 138 w 830"/>
                  <a:gd name="T33" fmla="*/ 1610 h 1956"/>
                  <a:gd name="T34" fmla="*/ 198 w 830"/>
                  <a:gd name="T35" fmla="*/ 1676 h 1956"/>
                  <a:gd name="T36" fmla="*/ 222 w 830"/>
                  <a:gd name="T37" fmla="*/ 1734 h 1956"/>
                  <a:gd name="T38" fmla="*/ 254 w 830"/>
                  <a:gd name="T39" fmla="*/ 1776 h 1956"/>
                  <a:gd name="T40" fmla="*/ 340 w 830"/>
                  <a:gd name="T41" fmla="*/ 1830 h 1956"/>
                  <a:gd name="T42" fmla="*/ 390 w 830"/>
                  <a:gd name="T43" fmla="*/ 1888 h 1956"/>
                  <a:gd name="T44" fmla="*/ 286 w 830"/>
                  <a:gd name="T45" fmla="*/ 1858 h 1956"/>
                  <a:gd name="T46" fmla="*/ 226 w 830"/>
                  <a:gd name="T47" fmla="*/ 1760 h 1956"/>
                  <a:gd name="T48" fmla="*/ 136 w 830"/>
                  <a:gd name="T49" fmla="*/ 1696 h 1956"/>
                  <a:gd name="T50" fmla="*/ 82 w 830"/>
                  <a:gd name="T51" fmla="*/ 1574 h 1956"/>
                  <a:gd name="T52" fmla="*/ 56 w 830"/>
                  <a:gd name="T53" fmla="*/ 1460 h 1956"/>
                  <a:gd name="T54" fmla="*/ 38 w 830"/>
                  <a:gd name="T55" fmla="*/ 1332 h 1956"/>
                  <a:gd name="T56" fmla="*/ 38 w 830"/>
                  <a:gd name="T57" fmla="*/ 1170 h 1956"/>
                  <a:gd name="T58" fmla="*/ 96 w 830"/>
                  <a:gd name="T59" fmla="*/ 946 h 1956"/>
                  <a:gd name="T60" fmla="*/ 196 w 830"/>
                  <a:gd name="T61" fmla="*/ 648 h 1956"/>
                  <a:gd name="T62" fmla="*/ 390 w 830"/>
                  <a:gd name="T63" fmla="*/ 144 h 1956"/>
                  <a:gd name="T64" fmla="*/ 330 w 830"/>
                  <a:gd name="T65" fmla="*/ 222 h 1956"/>
                  <a:gd name="T66" fmla="*/ 112 w 830"/>
                  <a:gd name="T67" fmla="*/ 736 h 1956"/>
                  <a:gd name="T68" fmla="*/ 34 w 830"/>
                  <a:gd name="T69" fmla="*/ 1042 h 1956"/>
                  <a:gd name="T70" fmla="*/ 22 w 830"/>
                  <a:gd name="T71" fmla="*/ 1244 h 1956"/>
                  <a:gd name="T72" fmla="*/ 24 w 830"/>
                  <a:gd name="T73" fmla="*/ 1414 h 1956"/>
                  <a:gd name="T74" fmla="*/ 30 w 830"/>
                  <a:gd name="T75" fmla="*/ 1552 h 1956"/>
                  <a:gd name="T76" fmla="*/ 84 w 830"/>
                  <a:gd name="T77" fmla="*/ 1704 h 1956"/>
                  <a:gd name="T78" fmla="*/ 154 w 830"/>
                  <a:gd name="T79" fmla="*/ 1802 h 1956"/>
                  <a:gd name="T80" fmla="*/ 234 w 830"/>
                  <a:gd name="T81" fmla="*/ 1862 h 1956"/>
                  <a:gd name="T82" fmla="*/ 320 w 830"/>
                  <a:gd name="T83" fmla="*/ 1916 h 1956"/>
                  <a:gd name="T84" fmla="*/ 440 w 830"/>
                  <a:gd name="T85" fmla="*/ 1952 h 1956"/>
                  <a:gd name="T86" fmla="*/ 460 w 830"/>
                  <a:gd name="T87" fmla="*/ 1886 h 1956"/>
                  <a:gd name="T88" fmla="*/ 410 w 830"/>
                  <a:gd name="T89" fmla="*/ 1828 h 1956"/>
                  <a:gd name="T90" fmla="*/ 328 w 830"/>
                  <a:gd name="T91" fmla="*/ 1780 h 1956"/>
                  <a:gd name="T92" fmla="*/ 292 w 830"/>
                  <a:gd name="T93" fmla="*/ 1706 h 1956"/>
                  <a:gd name="T94" fmla="*/ 256 w 830"/>
                  <a:gd name="T95" fmla="*/ 1654 h 1956"/>
                  <a:gd name="T96" fmla="*/ 214 w 830"/>
                  <a:gd name="T97" fmla="*/ 1578 h 1956"/>
                  <a:gd name="T98" fmla="*/ 164 w 830"/>
                  <a:gd name="T99" fmla="*/ 1566 h 1956"/>
                  <a:gd name="T100" fmla="*/ 170 w 830"/>
                  <a:gd name="T101" fmla="*/ 1502 h 1956"/>
                  <a:gd name="T102" fmla="*/ 170 w 830"/>
                  <a:gd name="T103" fmla="*/ 1486 h 1956"/>
                  <a:gd name="T104" fmla="*/ 160 w 830"/>
                  <a:gd name="T105" fmla="*/ 1414 h 1956"/>
                  <a:gd name="T106" fmla="*/ 112 w 830"/>
                  <a:gd name="T107" fmla="*/ 1328 h 1956"/>
                  <a:gd name="T108" fmla="*/ 108 w 830"/>
                  <a:gd name="T109" fmla="*/ 1242 h 1956"/>
                  <a:gd name="T110" fmla="*/ 104 w 830"/>
                  <a:gd name="T111" fmla="*/ 1174 h 1956"/>
                  <a:gd name="T112" fmla="*/ 130 w 830"/>
                  <a:gd name="T113" fmla="*/ 1116 h 1956"/>
                  <a:gd name="T114" fmla="*/ 176 w 830"/>
                  <a:gd name="T115" fmla="*/ 1062 h 1956"/>
                  <a:gd name="T116" fmla="*/ 162 w 830"/>
                  <a:gd name="T117" fmla="*/ 990 h 1956"/>
                  <a:gd name="T118" fmla="*/ 222 w 830"/>
                  <a:gd name="T119" fmla="*/ 1000 h 1956"/>
                  <a:gd name="T120" fmla="*/ 242 w 830"/>
                  <a:gd name="T121" fmla="*/ 1070 h 1956"/>
                  <a:gd name="T122" fmla="*/ 288 w 830"/>
                  <a:gd name="T123" fmla="*/ 1160 h 195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830" h="1956">
                    <a:moveTo>
                      <a:pt x="532" y="916"/>
                    </a:moveTo>
                    <a:lnTo>
                      <a:pt x="532" y="916"/>
                    </a:lnTo>
                    <a:lnTo>
                      <a:pt x="540" y="896"/>
                    </a:lnTo>
                    <a:lnTo>
                      <a:pt x="548" y="876"/>
                    </a:lnTo>
                    <a:lnTo>
                      <a:pt x="550" y="868"/>
                    </a:lnTo>
                    <a:lnTo>
                      <a:pt x="550" y="860"/>
                    </a:lnTo>
                    <a:lnTo>
                      <a:pt x="548" y="854"/>
                    </a:lnTo>
                    <a:lnTo>
                      <a:pt x="544" y="848"/>
                    </a:lnTo>
                    <a:lnTo>
                      <a:pt x="540" y="846"/>
                    </a:lnTo>
                    <a:lnTo>
                      <a:pt x="536" y="846"/>
                    </a:lnTo>
                    <a:lnTo>
                      <a:pt x="528" y="846"/>
                    </a:lnTo>
                    <a:lnTo>
                      <a:pt x="524" y="844"/>
                    </a:lnTo>
                    <a:lnTo>
                      <a:pt x="524" y="838"/>
                    </a:lnTo>
                    <a:lnTo>
                      <a:pt x="524" y="834"/>
                    </a:lnTo>
                    <a:lnTo>
                      <a:pt x="526" y="832"/>
                    </a:lnTo>
                    <a:lnTo>
                      <a:pt x="528" y="830"/>
                    </a:lnTo>
                    <a:lnTo>
                      <a:pt x="532" y="830"/>
                    </a:lnTo>
                    <a:lnTo>
                      <a:pt x="542" y="828"/>
                    </a:lnTo>
                    <a:lnTo>
                      <a:pt x="546" y="826"/>
                    </a:lnTo>
                    <a:lnTo>
                      <a:pt x="550" y="824"/>
                    </a:lnTo>
                    <a:lnTo>
                      <a:pt x="552" y="820"/>
                    </a:lnTo>
                    <a:lnTo>
                      <a:pt x="562" y="804"/>
                    </a:lnTo>
                    <a:lnTo>
                      <a:pt x="564" y="800"/>
                    </a:lnTo>
                    <a:lnTo>
                      <a:pt x="568" y="796"/>
                    </a:lnTo>
                    <a:lnTo>
                      <a:pt x="572" y="794"/>
                    </a:lnTo>
                    <a:lnTo>
                      <a:pt x="578" y="794"/>
                    </a:lnTo>
                    <a:lnTo>
                      <a:pt x="588" y="796"/>
                    </a:lnTo>
                    <a:lnTo>
                      <a:pt x="598" y="796"/>
                    </a:lnTo>
                    <a:lnTo>
                      <a:pt x="602" y="794"/>
                    </a:lnTo>
                    <a:lnTo>
                      <a:pt x="606" y="790"/>
                    </a:lnTo>
                    <a:lnTo>
                      <a:pt x="610" y="784"/>
                    </a:lnTo>
                    <a:lnTo>
                      <a:pt x="614" y="776"/>
                    </a:lnTo>
                    <a:lnTo>
                      <a:pt x="616" y="766"/>
                    </a:lnTo>
                    <a:lnTo>
                      <a:pt x="616" y="756"/>
                    </a:lnTo>
                    <a:lnTo>
                      <a:pt x="614" y="746"/>
                    </a:lnTo>
                    <a:lnTo>
                      <a:pt x="610" y="734"/>
                    </a:lnTo>
                    <a:lnTo>
                      <a:pt x="610" y="732"/>
                    </a:lnTo>
                    <a:lnTo>
                      <a:pt x="614" y="742"/>
                    </a:lnTo>
                    <a:lnTo>
                      <a:pt x="618" y="754"/>
                    </a:lnTo>
                    <a:lnTo>
                      <a:pt x="620" y="766"/>
                    </a:lnTo>
                    <a:lnTo>
                      <a:pt x="624" y="776"/>
                    </a:lnTo>
                    <a:lnTo>
                      <a:pt x="630" y="782"/>
                    </a:lnTo>
                    <a:lnTo>
                      <a:pt x="634" y="784"/>
                    </a:lnTo>
                    <a:lnTo>
                      <a:pt x="638" y="786"/>
                    </a:lnTo>
                    <a:lnTo>
                      <a:pt x="644" y="786"/>
                    </a:lnTo>
                    <a:lnTo>
                      <a:pt x="648" y="784"/>
                    </a:lnTo>
                    <a:lnTo>
                      <a:pt x="654" y="780"/>
                    </a:lnTo>
                    <a:lnTo>
                      <a:pt x="658" y="774"/>
                    </a:lnTo>
                    <a:lnTo>
                      <a:pt x="662" y="768"/>
                    </a:lnTo>
                    <a:lnTo>
                      <a:pt x="666" y="758"/>
                    </a:lnTo>
                    <a:lnTo>
                      <a:pt x="670" y="744"/>
                    </a:lnTo>
                    <a:lnTo>
                      <a:pt x="674" y="728"/>
                    </a:lnTo>
                    <a:lnTo>
                      <a:pt x="680" y="710"/>
                    </a:lnTo>
                    <a:lnTo>
                      <a:pt x="680" y="714"/>
                    </a:lnTo>
                    <a:lnTo>
                      <a:pt x="680" y="726"/>
                    </a:lnTo>
                    <a:lnTo>
                      <a:pt x="678" y="736"/>
                    </a:lnTo>
                    <a:lnTo>
                      <a:pt x="676" y="746"/>
                    </a:lnTo>
                    <a:lnTo>
                      <a:pt x="674" y="758"/>
                    </a:lnTo>
                    <a:lnTo>
                      <a:pt x="676" y="764"/>
                    </a:lnTo>
                    <a:lnTo>
                      <a:pt x="678" y="772"/>
                    </a:lnTo>
                    <a:lnTo>
                      <a:pt x="682" y="776"/>
                    </a:lnTo>
                    <a:lnTo>
                      <a:pt x="690" y="780"/>
                    </a:lnTo>
                    <a:lnTo>
                      <a:pt x="698" y="782"/>
                    </a:lnTo>
                    <a:lnTo>
                      <a:pt x="706" y="782"/>
                    </a:lnTo>
                    <a:lnTo>
                      <a:pt x="712" y="782"/>
                    </a:lnTo>
                    <a:lnTo>
                      <a:pt x="718" y="780"/>
                    </a:lnTo>
                    <a:lnTo>
                      <a:pt x="726" y="774"/>
                    </a:lnTo>
                    <a:lnTo>
                      <a:pt x="730" y="766"/>
                    </a:lnTo>
                    <a:lnTo>
                      <a:pt x="734" y="760"/>
                    </a:lnTo>
                    <a:lnTo>
                      <a:pt x="738" y="756"/>
                    </a:lnTo>
                    <a:lnTo>
                      <a:pt x="740" y="752"/>
                    </a:lnTo>
                    <a:lnTo>
                      <a:pt x="740" y="744"/>
                    </a:lnTo>
                    <a:lnTo>
                      <a:pt x="740" y="740"/>
                    </a:lnTo>
                    <a:lnTo>
                      <a:pt x="742" y="742"/>
                    </a:lnTo>
                    <a:lnTo>
                      <a:pt x="744" y="748"/>
                    </a:lnTo>
                    <a:lnTo>
                      <a:pt x="746" y="754"/>
                    </a:lnTo>
                    <a:lnTo>
                      <a:pt x="748" y="762"/>
                    </a:lnTo>
                    <a:lnTo>
                      <a:pt x="752" y="768"/>
                    </a:lnTo>
                    <a:lnTo>
                      <a:pt x="760" y="772"/>
                    </a:lnTo>
                    <a:lnTo>
                      <a:pt x="768" y="774"/>
                    </a:lnTo>
                    <a:lnTo>
                      <a:pt x="776" y="774"/>
                    </a:lnTo>
                    <a:lnTo>
                      <a:pt x="786" y="772"/>
                    </a:lnTo>
                    <a:lnTo>
                      <a:pt x="794" y="768"/>
                    </a:lnTo>
                    <a:lnTo>
                      <a:pt x="806" y="760"/>
                    </a:lnTo>
                    <a:lnTo>
                      <a:pt x="816" y="750"/>
                    </a:lnTo>
                    <a:lnTo>
                      <a:pt x="822" y="738"/>
                    </a:lnTo>
                    <a:lnTo>
                      <a:pt x="826" y="726"/>
                    </a:lnTo>
                    <a:lnTo>
                      <a:pt x="828" y="714"/>
                    </a:lnTo>
                    <a:lnTo>
                      <a:pt x="830" y="700"/>
                    </a:lnTo>
                    <a:lnTo>
                      <a:pt x="830" y="692"/>
                    </a:lnTo>
                    <a:lnTo>
                      <a:pt x="828" y="684"/>
                    </a:lnTo>
                    <a:lnTo>
                      <a:pt x="824" y="678"/>
                    </a:lnTo>
                    <a:lnTo>
                      <a:pt x="818" y="670"/>
                    </a:lnTo>
                    <a:lnTo>
                      <a:pt x="814" y="666"/>
                    </a:lnTo>
                    <a:lnTo>
                      <a:pt x="810" y="664"/>
                    </a:lnTo>
                    <a:lnTo>
                      <a:pt x="800" y="662"/>
                    </a:lnTo>
                    <a:lnTo>
                      <a:pt x="790" y="662"/>
                    </a:lnTo>
                    <a:lnTo>
                      <a:pt x="782" y="664"/>
                    </a:lnTo>
                    <a:lnTo>
                      <a:pt x="776" y="664"/>
                    </a:lnTo>
                    <a:lnTo>
                      <a:pt x="774" y="664"/>
                    </a:lnTo>
                    <a:lnTo>
                      <a:pt x="772" y="660"/>
                    </a:lnTo>
                    <a:lnTo>
                      <a:pt x="774" y="658"/>
                    </a:lnTo>
                    <a:lnTo>
                      <a:pt x="780" y="652"/>
                    </a:lnTo>
                    <a:lnTo>
                      <a:pt x="784" y="644"/>
                    </a:lnTo>
                    <a:lnTo>
                      <a:pt x="790" y="634"/>
                    </a:lnTo>
                    <a:lnTo>
                      <a:pt x="790" y="624"/>
                    </a:lnTo>
                    <a:lnTo>
                      <a:pt x="790" y="614"/>
                    </a:lnTo>
                    <a:lnTo>
                      <a:pt x="786" y="606"/>
                    </a:lnTo>
                    <a:lnTo>
                      <a:pt x="780" y="598"/>
                    </a:lnTo>
                    <a:lnTo>
                      <a:pt x="774" y="592"/>
                    </a:lnTo>
                    <a:lnTo>
                      <a:pt x="758" y="584"/>
                    </a:lnTo>
                    <a:lnTo>
                      <a:pt x="742" y="578"/>
                    </a:lnTo>
                    <a:lnTo>
                      <a:pt x="736" y="574"/>
                    </a:lnTo>
                    <a:lnTo>
                      <a:pt x="698" y="560"/>
                    </a:lnTo>
                    <a:lnTo>
                      <a:pt x="668" y="552"/>
                    </a:lnTo>
                    <a:lnTo>
                      <a:pt x="636" y="544"/>
                    </a:lnTo>
                    <a:lnTo>
                      <a:pt x="602" y="540"/>
                    </a:lnTo>
                    <a:lnTo>
                      <a:pt x="580" y="538"/>
                    </a:lnTo>
                    <a:lnTo>
                      <a:pt x="560" y="540"/>
                    </a:lnTo>
                    <a:lnTo>
                      <a:pt x="538" y="542"/>
                    </a:lnTo>
                    <a:lnTo>
                      <a:pt x="516" y="544"/>
                    </a:lnTo>
                    <a:lnTo>
                      <a:pt x="472" y="554"/>
                    </a:lnTo>
                    <a:lnTo>
                      <a:pt x="428" y="568"/>
                    </a:lnTo>
                    <a:lnTo>
                      <a:pt x="400" y="576"/>
                    </a:lnTo>
                    <a:lnTo>
                      <a:pt x="372" y="588"/>
                    </a:lnTo>
                    <a:lnTo>
                      <a:pt x="346" y="602"/>
                    </a:lnTo>
                    <a:lnTo>
                      <a:pt x="322" y="618"/>
                    </a:lnTo>
                    <a:lnTo>
                      <a:pt x="296" y="634"/>
                    </a:lnTo>
                    <a:lnTo>
                      <a:pt x="274" y="652"/>
                    </a:lnTo>
                    <a:lnTo>
                      <a:pt x="254" y="672"/>
                    </a:lnTo>
                    <a:lnTo>
                      <a:pt x="234" y="694"/>
                    </a:lnTo>
                    <a:lnTo>
                      <a:pt x="230" y="698"/>
                    </a:lnTo>
                    <a:lnTo>
                      <a:pt x="216" y="714"/>
                    </a:lnTo>
                    <a:lnTo>
                      <a:pt x="204" y="732"/>
                    </a:lnTo>
                    <a:lnTo>
                      <a:pt x="192" y="752"/>
                    </a:lnTo>
                    <a:lnTo>
                      <a:pt x="182" y="770"/>
                    </a:lnTo>
                    <a:lnTo>
                      <a:pt x="162" y="824"/>
                    </a:lnTo>
                    <a:lnTo>
                      <a:pt x="142" y="874"/>
                    </a:lnTo>
                    <a:lnTo>
                      <a:pt x="142" y="876"/>
                    </a:lnTo>
                    <a:lnTo>
                      <a:pt x="134" y="894"/>
                    </a:lnTo>
                    <a:lnTo>
                      <a:pt x="128" y="914"/>
                    </a:lnTo>
                    <a:lnTo>
                      <a:pt x="122" y="936"/>
                    </a:lnTo>
                    <a:lnTo>
                      <a:pt x="118" y="958"/>
                    </a:lnTo>
                    <a:lnTo>
                      <a:pt x="112" y="984"/>
                    </a:lnTo>
                    <a:lnTo>
                      <a:pt x="110" y="994"/>
                    </a:lnTo>
                    <a:lnTo>
                      <a:pt x="104" y="1014"/>
                    </a:lnTo>
                    <a:lnTo>
                      <a:pt x="100" y="1034"/>
                    </a:lnTo>
                    <a:lnTo>
                      <a:pt x="98" y="1048"/>
                    </a:lnTo>
                    <a:lnTo>
                      <a:pt x="100" y="1056"/>
                    </a:lnTo>
                    <a:lnTo>
                      <a:pt x="104" y="1062"/>
                    </a:lnTo>
                    <a:lnTo>
                      <a:pt x="108" y="1068"/>
                    </a:lnTo>
                    <a:lnTo>
                      <a:pt x="112" y="1072"/>
                    </a:lnTo>
                    <a:lnTo>
                      <a:pt x="122" y="1076"/>
                    </a:lnTo>
                    <a:lnTo>
                      <a:pt x="134" y="1076"/>
                    </a:lnTo>
                    <a:lnTo>
                      <a:pt x="144" y="1076"/>
                    </a:lnTo>
                    <a:lnTo>
                      <a:pt x="152" y="1076"/>
                    </a:lnTo>
                    <a:lnTo>
                      <a:pt x="146" y="1078"/>
                    </a:lnTo>
                    <a:lnTo>
                      <a:pt x="134" y="1080"/>
                    </a:lnTo>
                    <a:lnTo>
                      <a:pt x="120" y="1080"/>
                    </a:lnTo>
                    <a:lnTo>
                      <a:pt x="106" y="1082"/>
                    </a:lnTo>
                    <a:lnTo>
                      <a:pt x="100" y="1084"/>
                    </a:lnTo>
                    <a:lnTo>
                      <a:pt x="94" y="1088"/>
                    </a:lnTo>
                    <a:lnTo>
                      <a:pt x="90" y="1096"/>
                    </a:lnTo>
                    <a:lnTo>
                      <a:pt x="88" y="1104"/>
                    </a:lnTo>
                    <a:lnTo>
                      <a:pt x="86" y="1108"/>
                    </a:lnTo>
                    <a:lnTo>
                      <a:pt x="88" y="1116"/>
                    </a:lnTo>
                    <a:lnTo>
                      <a:pt x="90" y="1124"/>
                    </a:lnTo>
                    <a:lnTo>
                      <a:pt x="94" y="1128"/>
                    </a:lnTo>
                    <a:lnTo>
                      <a:pt x="100" y="1132"/>
                    </a:lnTo>
                    <a:lnTo>
                      <a:pt x="112" y="1138"/>
                    </a:lnTo>
                    <a:lnTo>
                      <a:pt x="124" y="1142"/>
                    </a:lnTo>
                    <a:lnTo>
                      <a:pt x="136" y="1146"/>
                    </a:lnTo>
                    <a:lnTo>
                      <a:pt x="136" y="1148"/>
                    </a:lnTo>
                    <a:lnTo>
                      <a:pt x="130" y="1148"/>
                    </a:lnTo>
                    <a:lnTo>
                      <a:pt x="122" y="1148"/>
                    </a:lnTo>
                    <a:lnTo>
                      <a:pt x="110" y="1146"/>
                    </a:lnTo>
                    <a:lnTo>
                      <a:pt x="96" y="1148"/>
                    </a:lnTo>
                    <a:lnTo>
                      <a:pt x="90" y="1150"/>
                    </a:lnTo>
                    <a:lnTo>
                      <a:pt x="86" y="1154"/>
                    </a:lnTo>
                    <a:lnTo>
                      <a:pt x="80" y="1160"/>
                    </a:lnTo>
                    <a:lnTo>
                      <a:pt x="78" y="1170"/>
                    </a:lnTo>
                    <a:lnTo>
                      <a:pt x="78" y="1176"/>
                    </a:lnTo>
                    <a:lnTo>
                      <a:pt x="78" y="1184"/>
                    </a:lnTo>
                    <a:lnTo>
                      <a:pt x="82" y="1190"/>
                    </a:lnTo>
                    <a:lnTo>
                      <a:pt x="86" y="1194"/>
                    </a:lnTo>
                    <a:lnTo>
                      <a:pt x="90" y="1198"/>
                    </a:lnTo>
                    <a:lnTo>
                      <a:pt x="100" y="1204"/>
                    </a:lnTo>
                    <a:lnTo>
                      <a:pt x="110" y="1206"/>
                    </a:lnTo>
                    <a:lnTo>
                      <a:pt x="120" y="1208"/>
                    </a:lnTo>
                    <a:lnTo>
                      <a:pt x="122" y="1210"/>
                    </a:lnTo>
                    <a:lnTo>
                      <a:pt x="124" y="1212"/>
                    </a:lnTo>
                    <a:lnTo>
                      <a:pt x="124" y="1214"/>
                    </a:lnTo>
                    <a:lnTo>
                      <a:pt x="114" y="1216"/>
                    </a:lnTo>
                    <a:lnTo>
                      <a:pt x="106" y="1216"/>
                    </a:lnTo>
                    <a:lnTo>
                      <a:pt x="98" y="1218"/>
                    </a:lnTo>
                    <a:lnTo>
                      <a:pt x="90" y="1222"/>
                    </a:lnTo>
                    <a:lnTo>
                      <a:pt x="86" y="1226"/>
                    </a:lnTo>
                    <a:lnTo>
                      <a:pt x="84" y="1232"/>
                    </a:lnTo>
                    <a:lnTo>
                      <a:pt x="82" y="1244"/>
                    </a:lnTo>
                    <a:lnTo>
                      <a:pt x="82" y="1250"/>
                    </a:lnTo>
                    <a:lnTo>
                      <a:pt x="84" y="1256"/>
                    </a:lnTo>
                    <a:lnTo>
                      <a:pt x="90" y="1264"/>
                    </a:lnTo>
                    <a:lnTo>
                      <a:pt x="98" y="1270"/>
                    </a:lnTo>
                    <a:lnTo>
                      <a:pt x="106" y="1276"/>
                    </a:lnTo>
                    <a:lnTo>
                      <a:pt x="116" y="1282"/>
                    </a:lnTo>
                    <a:lnTo>
                      <a:pt x="118" y="1286"/>
                    </a:lnTo>
                    <a:lnTo>
                      <a:pt x="118" y="1288"/>
                    </a:lnTo>
                    <a:lnTo>
                      <a:pt x="116" y="1290"/>
                    </a:lnTo>
                    <a:lnTo>
                      <a:pt x="112" y="1292"/>
                    </a:lnTo>
                    <a:lnTo>
                      <a:pt x="102" y="1296"/>
                    </a:lnTo>
                    <a:lnTo>
                      <a:pt x="94" y="1300"/>
                    </a:lnTo>
                    <a:lnTo>
                      <a:pt x="86" y="1306"/>
                    </a:lnTo>
                    <a:lnTo>
                      <a:pt x="78" y="1314"/>
                    </a:lnTo>
                    <a:lnTo>
                      <a:pt x="76" y="1320"/>
                    </a:lnTo>
                    <a:lnTo>
                      <a:pt x="76" y="1326"/>
                    </a:lnTo>
                    <a:lnTo>
                      <a:pt x="76" y="1336"/>
                    </a:lnTo>
                    <a:lnTo>
                      <a:pt x="78" y="1340"/>
                    </a:lnTo>
                    <a:lnTo>
                      <a:pt x="82" y="1344"/>
                    </a:lnTo>
                    <a:lnTo>
                      <a:pt x="90" y="1350"/>
                    </a:lnTo>
                    <a:lnTo>
                      <a:pt x="100" y="1354"/>
                    </a:lnTo>
                    <a:lnTo>
                      <a:pt x="110" y="1354"/>
                    </a:lnTo>
                    <a:lnTo>
                      <a:pt x="114" y="1356"/>
                    </a:lnTo>
                    <a:lnTo>
                      <a:pt x="116" y="1356"/>
                    </a:lnTo>
                    <a:lnTo>
                      <a:pt x="112" y="1358"/>
                    </a:lnTo>
                    <a:lnTo>
                      <a:pt x="102" y="1360"/>
                    </a:lnTo>
                    <a:lnTo>
                      <a:pt x="94" y="1366"/>
                    </a:lnTo>
                    <a:lnTo>
                      <a:pt x="86" y="1374"/>
                    </a:lnTo>
                    <a:lnTo>
                      <a:pt x="84" y="1378"/>
                    </a:lnTo>
                    <a:lnTo>
                      <a:pt x="84" y="1384"/>
                    </a:lnTo>
                    <a:lnTo>
                      <a:pt x="84" y="1388"/>
                    </a:lnTo>
                    <a:lnTo>
                      <a:pt x="86" y="1396"/>
                    </a:lnTo>
                    <a:lnTo>
                      <a:pt x="90" y="1400"/>
                    </a:lnTo>
                    <a:lnTo>
                      <a:pt x="94" y="1404"/>
                    </a:lnTo>
                    <a:lnTo>
                      <a:pt x="100" y="1406"/>
                    </a:lnTo>
                    <a:lnTo>
                      <a:pt x="110" y="1408"/>
                    </a:lnTo>
                    <a:lnTo>
                      <a:pt x="120" y="1406"/>
                    </a:lnTo>
                    <a:lnTo>
                      <a:pt x="126" y="1406"/>
                    </a:lnTo>
                    <a:lnTo>
                      <a:pt x="132" y="1406"/>
                    </a:lnTo>
                    <a:lnTo>
                      <a:pt x="120" y="1412"/>
                    </a:lnTo>
                    <a:lnTo>
                      <a:pt x="110" y="1416"/>
                    </a:lnTo>
                    <a:lnTo>
                      <a:pt x="100" y="1422"/>
                    </a:lnTo>
                    <a:lnTo>
                      <a:pt x="96" y="1426"/>
                    </a:lnTo>
                    <a:lnTo>
                      <a:pt x="92" y="1430"/>
                    </a:lnTo>
                    <a:lnTo>
                      <a:pt x="90" y="1436"/>
                    </a:lnTo>
                    <a:lnTo>
                      <a:pt x="90" y="1442"/>
                    </a:lnTo>
                    <a:lnTo>
                      <a:pt x="90" y="1448"/>
                    </a:lnTo>
                    <a:lnTo>
                      <a:pt x="92" y="1456"/>
                    </a:lnTo>
                    <a:lnTo>
                      <a:pt x="96" y="1462"/>
                    </a:lnTo>
                    <a:lnTo>
                      <a:pt x="102" y="1466"/>
                    </a:lnTo>
                    <a:lnTo>
                      <a:pt x="108" y="1466"/>
                    </a:lnTo>
                    <a:lnTo>
                      <a:pt x="122" y="1468"/>
                    </a:lnTo>
                    <a:lnTo>
                      <a:pt x="136" y="1466"/>
                    </a:lnTo>
                    <a:lnTo>
                      <a:pt x="146" y="1464"/>
                    </a:lnTo>
                    <a:lnTo>
                      <a:pt x="156" y="1464"/>
                    </a:lnTo>
                    <a:lnTo>
                      <a:pt x="144" y="1468"/>
                    </a:lnTo>
                    <a:lnTo>
                      <a:pt x="132" y="1472"/>
                    </a:lnTo>
                    <a:lnTo>
                      <a:pt x="120" y="1478"/>
                    </a:lnTo>
                    <a:lnTo>
                      <a:pt x="114" y="1484"/>
                    </a:lnTo>
                    <a:lnTo>
                      <a:pt x="110" y="1490"/>
                    </a:lnTo>
                    <a:lnTo>
                      <a:pt x="106" y="1496"/>
                    </a:lnTo>
                    <a:lnTo>
                      <a:pt x="104" y="1506"/>
                    </a:lnTo>
                    <a:lnTo>
                      <a:pt x="104" y="1516"/>
                    </a:lnTo>
                    <a:lnTo>
                      <a:pt x="106" y="1530"/>
                    </a:lnTo>
                    <a:lnTo>
                      <a:pt x="110" y="1538"/>
                    </a:lnTo>
                    <a:lnTo>
                      <a:pt x="116" y="1544"/>
                    </a:lnTo>
                    <a:lnTo>
                      <a:pt x="122" y="1548"/>
                    </a:lnTo>
                    <a:lnTo>
                      <a:pt x="132" y="1552"/>
                    </a:lnTo>
                    <a:lnTo>
                      <a:pt x="142" y="1552"/>
                    </a:lnTo>
                    <a:lnTo>
                      <a:pt x="138" y="1558"/>
                    </a:lnTo>
                    <a:lnTo>
                      <a:pt x="134" y="1568"/>
                    </a:lnTo>
                    <a:lnTo>
                      <a:pt x="130" y="1578"/>
                    </a:lnTo>
                    <a:lnTo>
                      <a:pt x="130" y="1588"/>
                    </a:lnTo>
                    <a:lnTo>
                      <a:pt x="130" y="1596"/>
                    </a:lnTo>
                    <a:lnTo>
                      <a:pt x="132" y="1602"/>
                    </a:lnTo>
                    <a:lnTo>
                      <a:pt x="138" y="1610"/>
                    </a:lnTo>
                    <a:lnTo>
                      <a:pt x="144" y="1614"/>
                    </a:lnTo>
                    <a:lnTo>
                      <a:pt x="152" y="1618"/>
                    </a:lnTo>
                    <a:lnTo>
                      <a:pt x="160" y="1620"/>
                    </a:lnTo>
                    <a:lnTo>
                      <a:pt x="170" y="1618"/>
                    </a:lnTo>
                    <a:lnTo>
                      <a:pt x="176" y="1614"/>
                    </a:lnTo>
                    <a:lnTo>
                      <a:pt x="168" y="1634"/>
                    </a:lnTo>
                    <a:lnTo>
                      <a:pt x="166" y="1642"/>
                    </a:lnTo>
                    <a:lnTo>
                      <a:pt x="164" y="1652"/>
                    </a:lnTo>
                    <a:lnTo>
                      <a:pt x="164" y="1656"/>
                    </a:lnTo>
                    <a:lnTo>
                      <a:pt x="166" y="1662"/>
                    </a:lnTo>
                    <a:lnTo>
                      <a:pt x="168" y="1668"/>
                    </a:lnTo>
                    <a:lnTo>
                      <a:pt x="172" y="1676"/>
                    </a:lnTo>
                    <a:lnTo>
                      <a:pt x="176" y="1678"/>
                    </a:lnTo>
                    <a:lnTo>
                      <a:pt x="180" y="1680"/>
                    </a:lnTo>
                    <a:lnTo>
                      <a:pt x="184" y="1682"/>
                    </a:lnTo>
                    <a:lnTo>
                      <a:pt x="188" y="1680"/>
                    </a:lnTo>
                    <a:lnTo>
                      <a:pt x="198" y="1676"/>
                    </a:lnTo>
                    <a:lnTo>
                      <a:pt x="204" y="1670"/>
                    </a:lnTo>
                    <a:lnTo>
                      <a:pt x="212" y="1664"/>
                    </a:lnTo>
                    <a:lnTo>
                      <a:pt x="220" y="1654"/>
                    </a:lnTo>
                    <a:lnTo>
                      <a:pt x="224" y="1652"/>
                    </a:lnTo>
                    <a:lnTo>
                      <a:pt x="228" y="1650"/>
                    </a:lnTo>
                    <a:lnTo>
                      <a:pt x="230" y="1652"/>
                    </a:lnTo>
                    <a:lnTo>
                      <a:pt x="230" y="1654"/>
                    </a:lnTo>
                    <a:lnTo>
                      <a:pt x="230" y="1656"/>
                    </a:lnTo>
                    <a:lnTo>
                      <a:pt x="228" y="1662"/>
                    </a:lnTo>
                    <a:lnTo>
                      <a:pt x="220" y="1672"/>
                    </a:lnTo>
                    <a:lnTo>
                      <a:pt x="210" y="1688"/>
                    </a:lnTo>
                    <a:lnTo>
                      <a:pt x="206" y="1698"/>
                    </a:lnTo>
                    <a:lnTo>
                      <a:pt x="206" y="1708"/>
                    </a:lnTo>
                    <a:lnTo>
                      <a:pt x="206" y="1714"/>
                    </a:lnTo>
                    <a:lnTo>
                      <a:pt x="208" y="1722"/>
                    </a:lnTo>
                    <a:lnTo>
                      <a:pt x="214" y="1728"/>
                    </a:lnTo>
                    <a:lnTo>
                      <a:pt x="222" y="1734"/>
                    </a:lnTo>
                    <a:lnTo>
                      <a:pt x="228" y="1738"/>
                    </a:lnTo>
                    <a:lnTo>
                      <a:pt x="234" y="1740"/>
                    </a:lnTo>
                    <a:lnTo>
                      <a:pt x="240" y="1738"/>
                    </a:lnTo>
                    <a:lnTo>
                      <a:pt x="246" y="1736"/>
                    </a:lnTo>
                    <a:lnTo>
                      <a:pt x="256" y="1730"/>
                    </a:lnTo>
                    <a:lnTo>
                      <a:pt x="262" y="1722"/>
                    </a:lnTo>
                    <a:lnTo>
                      <a:pt x="268" y="1716"/>
                    </a:lnTo>
                    <a:lnTo>
                      <a:pt x="264" y="1722"/>
                    </a:lnTo>
                    <a:lnTo>
                      <a:pt x="260" y="1730"/>
                    </a:lnTo>
                    <a:lnTo>
                      <a:pt x="250" y="1742"/>
                    </a:lnTo>
                    <a:lnTo>
                      <a:pt x="248" y="1750"/>
                    </a:lnTo>
                    <a:lnTo>
                      <a:pt x="246" y="1758"/>
                    </a:lnTo>
                    <a:lnTo>
                      <a:pt x="248" y="1762"/>
                    </a:lnTo>
                    <a:lnTo>
                      <a:pt x="250" y="1768"/>
                    </a:lnTo>
                    <a:lnTo>
                      <a:pt x="254" y="1776"/>
                    </a:lnTo>
                    <a:lnTo>
                      <a:pt x="260" y="1782"/>
                    </a:lnTo>
                    <a:lnTo>
                      <a:pt x="268" y="1784"/>
                    </a:lnTo>
                    <a:lnTo>
                      <a:pt x="276" y="1784"/>
                    </a:lnTo>
                    <a:lnTo>
                      <a:pt x="282" y="1782"/>
                    </a:lnTo>
                    <a:lnTo>
                      <a:pt x="294" y="1774"/>
                    </a:lnTo>
                    <a:lnTo>
                      <a:pt x="300" y="1770"/>
                    </a:lnTo>
                    <a:lnTo>
                      <a:pt x="300" y="1780"/>
                    </a:lnTo>
                    <a:lnTo>
                      <a:pt x="300" y="1792"/>
                    </a:lnTo>
                    <a:lnTo>
                      <a:pt x="300" y="1804"/>
                    </a:lnTo>
                    <a:lnTo>
                      <a:pt x="302" y="1816"/>
                    </a:lnTo>
                    <a:lnTo>
                      <a:pt x="306" y="1826"/>
                    </a:lnTo>
                    <a:lnTo>
                      <a:pt x="310" y="1830"/>
                    </a:lnTo>
                    <a:lnTo>
                      <a:pt x="314" y="1834"/>
                    </a:lnTo>
                    <a:lnTo>
                      <a:pt x="320" y="1836"/>
                    </a:lnTo>
                    <a:lnTo>
                      <a:pt x="326" y="1836"/>
                    </a:lnTo>
                    <a:lnTo>
                      <a:pt x="334" y="1834"/>
                    </a:lnTo>
                    <a:lnTo>
                      <a:pt x="340" y="1830"/>
                    </a:lnTo>
                    <a:lnTo>
                      <a:pt x="346" y="1824"/>
                    </a:lnTo>
                    <a:lnTo>
                      <a:pt x="350" y="1820"/>
                    </a:lnTo>
                    <a:lnTo>
                      <a:pt x="352" y="1830"/>
                    </a:lnTo>
                    <a:lnTo>
                      <a:pt x="356" y="1844"/>
                    </a:lnTo>
                    <a:lnTo>
                      <a:pt x="360" y="1856"/>
                    </a:lnTo>
                    <a:lnTo>
                      <a:pt x="366" y="1864"/>
                    </a:lnTo>
                    <a:lnTo>
                      <a:pt x="370" y="1866"/>
                    </a:lnTo>
                    <a:lnTo>
                      <a:pt x="376" y="1866"/>
                    </a:lnTo>
                    <a:lnTo>
                      <a:pt x="380" y="1864"/>
                    </a:lnTo>
                    <a:lnTo>
                      <a:pt x="384" y="1862"/>
                    </a:lnTo>
                    <a:lnTo>
                      <a:pt x="390" y="1856"/>
                    </a:lnTo>
                    <a:lnTo>
                      <a:pt x="388" y="1872"/>
                    </a:lnTo>
                    <a:lnTo>
                      <a:pt x="390" y="1880"/>
                    </a:lnTo>
                    <a:lnTo>
                      <a:pt x="390" y="1888"/>
                    </a:lnTo>
                    <a:lnTo>
                      <a:pt x="382" y="1888"/>
                    </a:lnTo>
                    <a:lnTo>
                      <a:pt x="372" y="1890"/>
                    </a:lnTo>
                    <a:lnTo>
                      <a:pt x="362" y="1894"/>
                    </a:lnTo>
                    <a:lnTo>
                      <a:pt x="354" y="1898"/>
                    </a:lnTo>
                    <a:lnTo>
                      <a:pt x="350" y="1890"/>
                    </a:lnTo>
                    <a:lnTo>
                      <a:pt x="348" y="1882"/>
                    </a:lnTo>
                    <a:lnTo>
                      <a:pt x="344" y="1872"/>
                    </a:lnTo>
                    <a:lnTo>
                      <a:pt x="338" y="1860"/>
                    </a:lnTo>
                    <a:lnTo>
                      <a:pt x="330" y="1852"/>
                    </a:lnTo>
                    <a:lnTo>
                      <a:pt x="324" y="1850"/>
                    </a:lnTo>
                    <a:lnTo>
                      <a:pt x="318" y="1848"/>
                    </a:lnTo>
                    <a:lnTo>
                      <a:pt x="308" y="1848"/>
                    </a:lnTo>
                    <a:lnTo>
                      <a:pt x="300" y="1850"/>
                    </a:lnTo>
                    <a:lnTo>
                      <a:pt x="286" y="1858"/>
                    </a:lnTo>
                    <a:lnTo>
                      <a:pt x="284" y="1856"/>
                    </a:lnTo>
                    <a:lnTo>
                      <a:pt x="278" y="1838"/>
                    </a:lnTo>
                    <a:lnTo>
                      <a:pt x="274" y="1828"/>
                    </a:lnTo>
                    <a:lnTo>
                      <a:pt x="270" y="1820"/>
                    </a:lnTo>
                    <a:lnTo>
                      <a:pt x="262" y="1812"/>
                    </a:lnTo>
                    <a:lnTo>
                      <a:pt x="252" y="1810"/>
                    </a:lnTo>
                    <a:lnTo>
                      <a:pt x="250" y="1810"/>
                    </a:lnTo>
                    <a:lnTo>
                      <a:pt x="252" y="1802"/>
                    </a:lnTo>
                    <a:lnTo>
                      <a:pt x="252" y="1792"/>
                    </a:lnTo>
                    <a:lnTo>
                      <a:pt x="252" y="1786"/>
                    </a:lnTo>
                    <a:lnTo>
                      <a:pt x="250" y="1778"/>
                    </a:lnTo>
                    <a:lnTo>
                      <a:pt x="246" y="1772"/>
                    </a:lnTo>
                    <a:lnTo>
                      <a:pt x="240" y="1766"/>
                    </a:lnTo>
                    <a:lnTo>
                      <a:pt x="234" y="1762"/>
                    </a:lnTo>
                    <a:lnTo>
                      <a:pt x="226" y="1760"/>
                    </a:lnTo>
                    <a:lnTo>
                      <a:pt x="218" y="1760"/>
                    </a:lnTo>
                    <a:lnTo>
                      <a:pt x="212" y="1762"/>
                    </a:lnTo>
                    <a:lnTo>
                      <a:pt x="202" y="1770"/>
                    </a:lnTo>
                    <a:lnTo>
                      <a:pt x="194" y="1776"/>
                    </a:lnTo>
                    <a:lnTo>
                      <a:pt x="190" y="1780"/>
                    </a:lnTo>
                    <a:lnTo>
                      <a:pt x="192" y="1770"/>
                    </a:lnTo>
                    <a:lnTo>
                      <a:pt x="196" y="1756"/>
                    </a:lnTo>
                    <a:lnTo>
                      <a:pt x="198" y="1740"/>
                    </a:lnTo>
                    <a:lnTo>
                      <a:pt x="196" y="1724"/>
                    </a:lnTo>
                    <a:lnTo>
                      <a:pt x="194" y="1718"/>
                    </a:lnTo>
                    <a:lnTo>
                      <a:pt x="188" y="1710"/>
                    </a:lnTo>
                    <a:lnTo>
                      <a:pt x="182" y="1702"/>
                    </a:lnTo>
                    <a:lnTo>
                      <a:pt x="174" y="1698"/>
                    </a:lnTo>
                    <a:lnTo>
                      <a:pt x="168" y="1694"/>
                    </a:lnTo>
                    <a:lnTo>
                      <a:pt x="160" y="1692"/>
                    </a:lnTo>
                    <a:lnTo>
                      <a:pt x="146" y="1694"/>
                    </a:lnTo>
                    <a:lnTo>
                      <a:pt x="136" y="1696"/>
                    </a:lnTo>
                    <a:lnTo>
                      <a:pt x="126" y="1698"/>
                    </a:lnTo>
                    <a:lnTo>
                      <a:pt x="124" y="1698"/>
                    </a:lnTo>
                    <a:lnTo>
                      <a:pt x="122" y="1696"/>
                    </a:lnTo>
                    <a:lnTo>
                      <a:pt x="120" y="1690"/>
                    </a:lnTo>
                    <a:lnTo>
                      <a:pt x="122" y="1674"/>
                    </a:lnTo>
                    <a:lnTo>
                      <a:pt x="126" y="1660"/>
                    </a:lnTo>
                    <a:lnTo>
                      <a:pt x="130" y="1640"/>
                    </a:lnTo>
                    <a:lnTo>
                      <a:pt x="132" y="1622"/>
                    </a:lnTo>
                    <a:lnTo>
                      <a:pt x="132" y="1612"/>
                    </a:lnTo>
                    <a:lnTo>
                      <a:pt x="128" y="1604"/>
                    </a:lnTo>
                    <a:lnTo>
                      <a:pt x="124" y="1596"/>
                    </a:lnTo>
                    <a:lnTo>
                      <a:pt x="118" y="1590"/>
                    </a:lnTo>
                    <a:lnTo>
                      <a:pt x="106" y="1582"/>
                    </a:lnTo>
                    <a:lnTo>
                      <a:pt x="94" y="1578"/>
                    </a:lnTo>
                    <a:lnTo>
                      <a:pt x="82" y="1574"/>
                    </a:lnTo>
                    <a:lnTo>
                      <a:pt x="72" y="1572"/>
                    </a:lnTo>
                    <a:lnTo>
                      <a:pt x="66" y="1570"/>
                    </a:lnTo>
                    <a:lnTo>
                      <a:pt x="66" y="1568"/>
                    </a:lnTo>
                    <a:lnTo>
                      <a:pt x="66" y="1566"/>
                    </a:lnTo>
                    <a:lnTo>
                      <a:pt x="68" y="1558"/>
                    </a:lnTo>
                    <a:lnTo>
                      <a:pt x="74" y="1548"/>
                    </a:lnTo>
                    <a:lnTo>
                      <a:pt x="86" y="1528"/>
                    </a:lnTo>
                    <a:lnTo>
                      <a:pt x="90" y="1518"/>
                    </a:lnTo>
                    <a:lnTo>
                      <a:pt x="92" y="1506"/>
                    </a:lnTo>
                    <a:lnTo>
                      <a:pt x="92" y="1498"/>
                    </a:lnTo>
                    <a:lnTo>
                      <a:pt x="88" y="1490"/>
                    </a:lnTo>
                    <a:lnTo>
                      <a:pt x="84" y="1480"/>
                    </a:lnTo>
                    <a:lnTo>
                      <a:pt x="76" y="1472"/>
                    </a:lnTo>
                    <a:lnTo>
                      <a:pt x="62" y="1464"/>
                    </a:lnTo>
                    <a:lnTo>
                      <a:pt x="56" y="1460"/>
                    </a:lnTo>
                    <a:lnTo>
                      <a:pt x="52" y="1458"/>
                    </a:lnTo>
                    <a:lnTo>
                      <a:pt x="50" y="1452"/>
                    </a:lnTo>
                    <a:lnTo>
                      <a:pt x="48" y="1448"/>
                    </a:lnTo>
                    <a:lnTo>
                      <a:pt x="50" y="1442"/>
                    </a:lnTo>
                    <a:lnTo>
                      <a:pt x="54" y="1436"/>
                    </a:lnTo>
                    <a:lnTo>
                      <a:pt x="64" y="1422"/>
                    </a:lnTo>
                    <a:lnTo>
                      <a:pt x="66" y="1414"/>
                    </a:lnTo>
                    <a:lnTo>
                      <a:pt x="68" y="1402"/>
                    </a:lnTo>
                    <a:lnTo>
                      <a:pt x="70" y="1396"/>
                    </a:lnTo>
                    <a:lnTo>
                      <a:pt x="68" y="1380"/>
                    </a:lnTo>
                    <a:lnTo>
                      <a:pt x="62" y="1366"/>
                    </a:lnTo>
                    <a:lnTo>
                      <a:pt x="54" y="1358"/>
                    </a:lnTo>
                    <a:lnTo>
                      <a:pt x="48" y="1350"/>
                    </a:lnTo>
                    <a:lnTo>
                      <a:pt x="40" y="1340"/>
                    </a:lnTo>
                    <a:lnTo>
                      <a:pt x="38" y="1336"/>
                    </a:lnTo>
                    <a:lnTo>
                      <a:pt x="38" y="1332"/>
                    </a:lnTo>
                    <a:lnTo>
                      <a:pt x="38" y="1330"/>
                    </a:lnTo>
                    <a:lnTo>
                      <a:pt x="40" y="1318"/>
                    </a:lnTo>
                    <a:lnTo>
                      <a:pt x="48" y="1304"/>
                    </a:lnTo>
                    <a:lnTo>
                      <a:pt x="58" y="1282"/>
                    </a:lnTo>
                    <a:lnTo>
                      <a:pt x="60" y="1270"/>
                    </a:lnTo>
                    <a:lnTo>
                      <a:pt x="62" y="1256"/>
                    </a:lnTo>
                    <a:lnTo>
                      <a:pt x="62" y="1248"/>
                    </a:lnTo>
                    <a:lnTo>
                      <a:pt x="60" y="1236"/>
                    </a:lnTo>
                    <a:lnTo>
                      <a:pt x="56" y="1224"/>
                    </a:lnTo>
                    <a:lnTo>
                      <a:pt x="48" y="1206"/>
                    </a:lnTo>
                    <a:lnTo>
                      <a:pt x="40" y="1190"/>
                    </a:lnTo>
                    <a:lnTo>
                      <a:pt x="38" y="1182"/>
                    </a:lnTo>
                    <a:lnTo>
                      <a:pt x="38" y="1172"/>
                    </a:lnTo>
                    <a:lnTo>
                      <a:pt x="38" y="1170"/>
                    </a:lnTo>
                    <a:lnTo>
                      <a:pt x="38" y="1166"/>
                    </a:lnTo>
                    <a:lnTo>
                      <a:pt x="42" y="1160"/>
                    </a:lnTo>
                    <a:lnTo>
                      <a:pt x="52" y="1150"/>
                    </a:lnTo>
                    <a:lnTo>
                      <a:pt x="60" y="1140"/>
                    </a:lnTo>
                    <a:lnTo>
                      <a:pt x="68" y="1130"/>
                    </a:lnTo>
                    <a:lnTo>
                      <a:pt x="76" y="1116"/>
                    </a:lnTo>
                    <a:lnTo>
                      <a:pt x="76" y="1108"/>
                    </a:lnTo>
                    <a:lnTo>
                      <a:pt x="78" y="1100"/>
                    </a:lnTo>
                    <a:lnTo>
                      <a:pt x="76" y="1080"/>
                    </a:lnTo>
                    <a:lnTo>
                      <a:pt x="74" y="1064"/>
                    </a:lnTo>
                    <a:lnTo>
                      <a:pt x="72" y="1044"/>
                    </a:lnTo>
                    <a:lnTo>
                      <a:pt x="72" y="1034"/>
                    </a:lnTo>
                    <a:lnTo>
                      <a:pt x="76" y="1022"/>
                    </a:lnTo>
                    <a:lnTo>
                      <a:pt x="84" y="1004"/>
                    </a:lnTo>
                    <a:lnTo>
                      <a:pt x="90" y="986"/>
                    </a:lnTo>
                    <a:lnTo>
                      <a:pt x="96" y="946"/>
                    </a:lnTo>
                    <a:lnTo>
                      <a:pt x="98" y="934"/>
                    </a:lnTo>
                    <a:lnTo>
                      <a:pt x="100" y="924"/>
                    </a:lnTo>
                    <a:lnTo>
                      <a:pt x="104" y="916"/>
                    </a:lnTo>
                    <a:lnTo>
                      <a:pt x="114" y="896"/>
                    </a:lnTo>
                    <a:lnTo>
                      <a:pt x="124" y="874"/>
                    </a:lnTo>
                    <a:lnTo>
                      <a:pt x="128" y="862"/>
                    </a:lnTo>
                    <a:lnTo>
                      <a:pt x="132" y="850"/>
                    </a:lnTo>
                    <a:lnTo>
                      <a:pt x="136" y="828"/>
                    </a:lnTo>
                    <a:lnTo>
                      <a:pt x="138" y="804"/>
                    </a:lnTo>
                    <a:lnTo>
                      <a:pt x="140" y="776"/>
                    </a:lnTo>
                    <a:lnTo>
                      <a:pt x="142" y="764"/>
                    </a:lnTo>
                    <a:lnTo>
                      <a:pt x="146" y="754"/>
                    </a:lnTo>
                    <a:lnTo>
                      <a:pt x="160" y="728"/>
                    </a:lnTo>
                    <a:lnTo>
                      <a:pt x="178" y="690"/>
                    </a:lnTo>
                    <a:lnTo>
                      <a:pt x="188" y="670"/>
                    </a:lnTo>
                    <a:lnTo>
                      <a:pt x="196" y="648"/>
                    </a:lnTo>
                    <a:lnTo>
                      <a:pt x="210" y="614"/>
                    </a:lnTo>
                    <a:lnTo>
                      <a:pt x="218" y="596"/>
                    </a:lnTo>
                    <a:lnTo>
                      <a:pt x="228" y="576"/>
                    </a:lnTo>
                    <a:lnTo>
                      <a:pt x="246" y="544"/>
                    </a:lnTo>
                    <a:lnTo>
                      <a:pt x="266" y="508"/>
                    </a:lnTo>
                    <a:lnTo>
                      <a:pt x="276" y="480"/>
                    </a:lnTo>
                    <a:lnTo>
                      <a:pt x="286" y="454"/>
                    </a:lnTo>
                    <a:lnTo>
                      <a:pt x="302" y="400"/>
                    </a:lnTo>
                    <a:lnTo>
                      <a:pt x="318" y="350"/>
                    </a:lnTo>
                    <a:lnTo>
                      <a:pt x="326" y="330"/>
                    </a:lnTo>
                    <a:lnTo>
                      <a:pt x="334" y="314"/>
                    </a:lnTo>
                    <a:lnTo>
                      <a:pt x="348" y="288"/>
                    </a:lnTo>
                    <a:lnTo>
                      <a:pt x="358" y="260"/>
                    </a:lnTo>
                    <a:lnTo>
                      <a:pt x="366" y="232"/>
                    </a:lnTo>
                    <a:lnTo>
                      <a:pt x="372" y="204"/>
                    </a:lnTo>
                    <a:lnTo>
                      <a:pt x="380" y="174"/>
                    </a:lnTo>
                    <a:lnTo>
                      <a:pt x="390" y="144"/>
                    </a:lnTo>
                    <a:lnTo>
                      <a:pt x="414" y="80"/>
                    </a:lnTo>
                    <a:lnTo>
                      <a:pt x="430" y="40"/>
                    </a:lnTo>
                    <a:lnTo>
                      <a:pt x="444" y="2"/>
                    </a:lnTo>
                    <a:lnTo>
                      <a:pt x="444" y="0"/>
                    </a:lnTo>
                    <a:lnTo>
                      <a:pt x="426" y="12"/>
                    </a:lnTo>
                    <a:lnTo>
                      <a:pt x="410" y="26"/>
                    </a:lnTo>
                    <a:lnTo>
                      <a:pt x="396" y="42"/>
                    </a:lnTo>
                    <a:lnTo>
                      <a:pt x="382" y="60"/>
                    </a:lnTo>
                    <a:lnTo>
                      <a:pt x="380" y="66"/>
                    </a:lnTo>
                    <a:lnTo>
                      <a:pt x="366" y="98"/>
                    </a:lnTo>
                    <a:lnTo>
                      <a:pt x="354" y="132"/>
                    </a:lnTo>
                    <a:lnTo>
                      <a:pt x="344" y="164"/>
                    </a:lnTo>
                    <a:lnTo>
                      <a:pt x="336" y="196"/>
                    </a:lnTo>
                    <a:lnTo>
                      <a:pt x="330" y="222"/>
                    </a:lnTo>
                    <a:lnTo>
                      <a:pt x="322" y="248"/>
                    </a:lnTo>
                    <a:lnTo>
                      <a:pt x="314" y="272"/>
                    </a:lnTo>
                    <a:lnTo>
                      <a:pt x="302" y="294"/>
                    </a:lnTo>
                    <a:lnTo>
                      <a:pt x="292" y="312"/>
                    </a:lnTo>
                    <a:lnTo>
                      <a:pt x="284" y="336"/>
                    </a:lnTo>
                    <a:lnTo>
                      <a:pt x="266" y="390"/>
                    </a:lnTo>
                    <a:lnTo>
                      <a:pt x="244" y="458"/>
                    </a:lnTo>
                    <a:lnTo>
                      <a:pt x="230" y="494"/>
                    </a:lnTo>
                    <a:lnTo>
                      <a:pt x="216" y="526"/>
                    </a:lnTo>
                    <a:lnTo>
                      <a:pt x="192" y="566"/>
                    </a:lnTo>
                    <a:lnTo>
                      <a:pt x="182" y="584"/>
                    </a:lnTo>
                    <a:lnTo>
                      <a:pt x="174" y="602"/>
                    </a:lnTo>
                    <a:lnTo>
                      <a:pt x="160" y="636"/>
                    </a:lnTo>
                    <a:lnTo>
                      <a:pt x="152" y="656"/>
                    </a:lnTo>
                    <a:lnTo>
                      <a:pt x="144" y="674"/>
                    </a:lnTo>
                    <a:lnTo>
                      <a:pt x="126" y="710"/>
                    </a:lnTo>
                    <a:lnTo>
                      <a:pt x="112" y="736"/>
                    </a:lnTo>
                    <a:lnTo>
                      <a:pt x="106" y="752"/>
                    </a:lnTo>
                    <a:lnTo>
                      <a:pt x="102" y="768"/>
                    </a:lnTo>
                    <a:lnTo>
                      <a:pt x="100" y="802"/>
                    </a:lnTo>
                    <a:lnTo>
                      <a:pt x="98" y="824"/>
                    </a:lnTo>
                    <a:lnTo>
                      <a:pt x="96" y="842"/>
                    </a:lnTo>
                    <a:lnTo>
                      <a:pt x="90" y="860"/>
                    </a:lnTo>
                    <a:lnTo>
                      <a:pt x="80" y="880"/>
                    </a:lnTo>
                    <a:lnTo>
                      <a:pt x="70" y="902"/>
                    </a:lnTo>
                    <a:lnTo>
                      <a:pt x="64" y="914"/>
                    </a:lnTo>
                    <a:lnTo>
                      <a:pt x="62" y="928"/>
                    </a:lnTo>
                    <a:lnTo>
                      <a:pt x="60" y="940"/>
                    </a:lnTo>
                    <a:lnTo>
                      <a:pt x="54" y="976"/>
                    </a:lnTo>
                    <a:lnTo>
                      <a:pt x="48" y="992"/>
                    </a:lnTo>
                    <a:lnTo>
                      <a:pt x="42" y="1006"/>
                    </a:lnTo>
                    <a:lnTo>
                      <a:pt x="36" y="1026"/>
                    </a:lnTo>
                    <a:lnTo>
                      <a:pt x="34" y="1042"/>
                    </a:lnTo>
                    <a:lnTo>
                      <a:pt x="34" y="1058"/>
                    </a:lnTo>
                    <a:lnTo>
                      <a:pt x="36" y="1072"/>
                    </a:lnTo>
                    <a:lnTo>
                      <a:pt x="40" y="1086"/>
                    </a:lnTo>
                    <a:lnTo>
                      <a:pt x="40" y="1100"/>
                    </a:lnTo>
                    <a:lnTo>
                      <a:pt x="40" y="1106"/>
                    </a:lnTo>
                    <a:lnTo>
                      <a:pt x="36" y="1110"/>
                    </a:lnTo>
                    <a:lnTo>
                      <a:pt x="26" y="1122"/>
                    </a:lnTo>
                    <a:lnTo>
                      <a:pt x="12" y="1136"/>
                    </a:lnTo>
                    <a:lnTo>
                      <a:pt x="6" y="1146"/>
                    </a:lnTo>
                    <a:lnTo>
                      <a:pt x="2" y="1154"/>
                    </a:lnTo>
                    <a:lnTo>
                      <a:pt x="0" y="1178"/>
                    </a:lnTo>
                    <a:lnTo>
                      <a:pt x="2" y="1190"/>
                    </a:lnTo>
                    <a:lnTo>
                      <a:pt x="4" y="1202"/>
                    </a:lnTo>
                    <a:lnTo>
                      <a:pt x="14" y="1222"/>
                    </a:lnTo>
                    <a:lnTo>
                      <a:pt x="20" y="1236"/>
                    </a:lnTo>
                    <a:lnTo>
                      <a:pt x="22" y="1244"/>
                    </a:lnTo>
                    <a:lnTo>
                      <a:pt x="24" y="1252"/>
                    </a:lnTo>
                    <a:lnTo>
                      <a:pt x="24" y="1262"/>
                    </a:lnTo>
                    <a:lnTo>
                      <a:pt x="22" y="1270"/>
                    </a:lnTo>
                    <a:lnTo>
                      <a:pt x="14" y="1286"/>
                    </a:lnTo>
                    <a:lnTo>
                      <a:pt x="6" y="1306"/>
                    </a:lnTo>
                    <a:lnTo>
                      <a:pt x="2" y="1316"/>
                    </a:lnTo>
                    <a:lnTo>
                      <a:pt x="0" y="1328"/>
                    </a:lnTo>
                    <a:lnTo>
                      <a:pt x="0" y="1336"/>
                    </a:lnTo>
                    <a:lnTo>
                      <a:pt x="2" y="1344"/>
                    </a:lnTo>
                    <a:lnTo>
                      <a:pt x="6" y="1358"/>
                    </a:lnTo>
                    <a:lnTo>
                      <a:pt x="14" y="1368"/>
                    </a:lnTo>
                    <a:lnTo>
                      <a:pt x="20" y="1376"/>
                    </a:lnTo>
                    <a:lnTo>
                      <a:pt x="30" y="1386"/>
                    </a:lnTo>
                    <a:lnTo>
                      <a:pt x="32" y="1392"/>
                    </a:lnTo>
                    <a:lnTo>
                      <a:pt x="32" y="1400"/>
                    </a:lnTo>
                    <a:lnTo>
                      <a:pt x="30" y="1406"/>
                    </a:lnTo>
                    <a:lnTo>
                      <a:pt x="24" y="1414"/>
                    </a:lnTo>
                    <a:lnTo>
                      <a:pt x="16" y="1424"/>
                    </a:lnTo>
                    <a:lnTo>
                      <a:pt x="14" y="1430"/>
                    </a:lnTo>
                    <a:lnTo>
                      <a:pt x="12" y="1438"/>
                    </a:lnTo>
                    <a:lnTo>
                      <a:pt x="10" y="1446"/>
                    </a:lnTo>
                    <a:lnTo>
                      <a:pt x="12" y="1456"/>
                    </a:lnTo>
                    <a:lnTo>
                      <a:pt x="16" y="1466"/>
                    </a:lnTo>
                    <a:lnTo>
                      <a:pt x="22" y="1478"/>
                    </a:lnTo>
                    <a:lnTo>
                      <a:pt x="26" y="1484"/>
                    </a:lnTo>
                    <a:lnTo>
                      <a:pt x="32" y="1490"/>
                    </a:lnTo>
                    <a:lnTo>
                      <a:pt x="44" y="1496"/>
                    </a:lnTo>
                    <a:lnTo>
                      <a:pt x="52" y="1500"/>
                    </a:lnTo>
                    <a:lnTo>
                      <a:pt x="54" y="1504"/>
                    </a:lnTo>
                    <a:lnTo>
                      <a:pt x="54" y="1508"/>
                    </a:lnTo>
                    <a:lnTo>
                      <a:pt x="52" y="1516"/>
                    </a:lnTo>
                    <a:lnTo>
                      <a:pt x="44" y="1528"/>
                    </a:lnTo>
                    <a:lnTo>
                      <a:pt x="34" y="1544"/>
                    </a:lnTo>
                    <a:lnTo>
                      <a:pt x="30" y="1552"/>
                    </a:lnTo>
                    <a:lnTo>
                      <a:pt x="28" y="1560"/>
                    </a:lnTo>
                    <a:lnTo>
                      <a:pt x="28" y="1574"/>
                    </a:lnTo>
                    <a:lnTo>
                      <a:pt x="30" y="1584"/>
                    </a:lnTo>
                    <a:lnTo>
                      <a:pt x="36" y="1592"/>
                    </a:lnTo>
                    <a:lnTo>
                      <a:pt x="42" y="1598"/>
                    </a:lnTo>
                    <a:lnTo>
                      <a:pt x="50" y="1604"/>
                    </a:lnTo>
                    <a:lnTo>
                      <a:pt x="58" y="1608"/>
                    </a:lnTo>
                    <a:lnTo>
                      <a:pt x="74" y="1612"/>
                    </a:lnTo>
                    <a:lnTo>
                      <a:pt x="86" y="1614"/>
                    </a:lnTo>
                    <a:lnTo>
                      <a:pt x="92" y="1616"/>
                    </a:lnTo>
                    <a:lnTo>
                      <a:pt x="94" y="1620"/>
                    </a:lnTo>
                    <a:lnTo>
                      <a:pt x="94" y="1624"/>
                    </a:lnTo>
                    <a:lnTo>
                      <a:pt x="94" y="1632"/>
                    </a:lnTo>
                    <a:lnTo>
                      <a:pt x="90" y="1650"/>
                    </a:lnTo>
                    <a:lnTo>
                      <a:pt x="86" y="1668"/>
                    </a:lnTo>
                    <a:lnTo>
                      <a:pt x="82" y="1686"/>
                    </a:lnTo>
                    <a:lnTo>
                      <a:pt x="82" y="1694"/>
                    </a:lnTo>
                    <a:lnTo>
                      <a:pt x="84" y="1704"/>
                    </a:lnTo>
                    <a:lnTo>
                      <a:pt x="88" y="1712"/>
                    </a:lnTo>
                    <a:lnTo>
                      <a:pt x="92" y="1720"/>
                    </a:lnTo>
                    <a:lnTo>
                      <a:pt x="100" y="1726"/>
                    </a:lnTo>
                    <a:lnTo>
                      <a:pt x="106" y="1732"/>
                    </a:lnTo>
                    <a:lnTo>
                      <a:pt x="114" y="1734"/>
                    </a:lnTo>
                    <a:lnTo>
                      <a:pt x="122" y="1736"/>
                    </a:lnTo>
                    <a:lnTo>
                      <a:pt x="136" y="1736"/>
                    </a:lnTo>
                    <a:lnTo>
                      <a:pt x="146" y="1732"/>
                    </a:lnTo>
                    <a:lnTo>
                      <a:pt x="156" y="1730"/>
                    </a:lnTo>
                    <a:lnTo>
                      <a:pt x="160" y="1732"/>
                    </a:lnTo>
                    <a:lnTo>
                      <a:pt x="160" y="1738"/>
                    </a:lnTo>
                    <a:lnTo>
                      <a:pt x="160" y="1744"/>
                    </a:lnTo>
                    <a:lnTo>
                      <a:pt x="156" y="1760"/>
                    </a:lnTo>
                    <a:lnTo>
                      <a:pt x="154" y="1774"/>
                    </a:lnTo>
                    <a:lnTo>
                      <a:pt x="152" y="1788"/>
                    </a:lnTo>
                    <a:lnTo>
                      <a:pt x="152" y="1796"/>
                    </a:lnTo>
                    <a:lnTo>
                      <a:pt x="154" y="1802"/>
                    </a:lnTo>
                    <a:lnTo>
                      <a:pt x="160" y="1810"/>
                    </a:lnTo>
                    <a:lnTo>
                      <a:pt x="166" y="1816"/>
                    </a:lnTo>
                    <a:lnTo>
                      <a:pt x="172" y="1820"/>
                    </a:lnTo>
                    <a:lnTo>
                      <a:pt x="178" y="1822"/>
                    </a:lnTo>
                    <a:lnTo>
                      <a:pt x="184" y="1822"/>
                    </a:lnTo>
                    <a:lnTo>
                      <a:pt x="190" y="1822"/>
                    </a:lnTo>
                    <a:lnTo>
                      <a:pt x="202" y="1818"/>
                    </a:lnTo>
                    <a:lnTo>
                      <a:pt x="210" y="1812"/>
                    </a:lnTo>
                    <a:lnTo>
                      <a:pt x="208" y="1824"/>
                    </a:lnTo>
                    <a:lnTo>
                      <a:pt x="206" y="1836"/>
                    </a:lnTo>
                    <a:lnTo>
                      <a:pt x="206" y="1844"/>
                    </a:lnTo>
                    <a:lnTo>
                      <a:pt x="208" y="1850"/>
                    </a:lnTo>
                    <a:lnTo>
                      <a:pt x="212" y="1856"/>
                    </a:lnTo>
                    <a:lnTo>
                      <a:pt x="220" y="1860"/>
                    </a:lnTo>
                    <a:lnTo>
                      <a:pt x="228" y="1862"/>
                    </a:lnTo>
                    <a:lnTo>
                      <a:pt x="234" y="1862"/>
                    </a:lnTo>
                    <a:lnTo>
                      <a:pt x="240" y="1862"/>
                    </a:lnTo>
                    <a:lnTo>
                      <a:pt x="246" y="1858"/>
                    </a:lnTo>
                    <a:lnTo>
                      <a:pt x="248" y="1868"/>
                    </a:lnTo>
                    <a:lnTo>
                      <a:pt x="252" y="1874"/>
                    </a:lnTo>
                    <a:lnTo>
                      <a:pt x="256" y="1884"/>
                    </a:lnTo>
                    <a:lnTo>
                      <a:pt x="260" y="1890"/>
                    </a:lnTo>
                    <a:lnTo>
                      <a:pt x="266" y="1894"/>
                    </a:lnTo>
                    <a:lnTo>
                      <a:pt x="272" y="1898"/>
                    </a:lnTo>
                    <a:lnTo>
                      <a:pt x="282" y="1898"/>
                    </a:lnTo>
                    <a:lnTo>
                      <a:pt x="292" y="1896"/>
                    </a:lnTo>
                    <a:lnTo>
                      <a:pt x="300" y="1894"/>
                    </a:lnTo>
                    <a:lnTo>
                      <a:pt x="306" y="1888"/>
                    </a:lnTo>
                    <a:lnTo>
                      <a:pt x="310" y="1886"/>
                    </a:lnTo>
                    <a:lnTo>
                      <a:pt x="312" y="1894"/>
                    </a:lnTo>
                    <a:lnTo>
                      <a:pt x="316" y="1904"/>
                    </a:lnTo>
                    <a:lnTo>
                      <a:pt x="320" y="1916"/>
                    </a:lnTo>
                    <a:lnTo>
                      <a:pt x="328" y="1926"/>
                    </a:lnTo>
                    <a:lnTo>
                      <a:pt x="334" y="1930"/>
                    </a:lnTo>
                    <a:lnTo>
                      <a:pt x="340" y="1932"/>
                    </a:lnTo>
                    <a:lnTo>
                      <a:pt x="348" y="1934"/>
                    </a:lnTo>
                    <a:lnTo>
                      <a:pt x="358" y="1934"/>
                    </a:lnTo>
                    <a:lnTo>
                      <a:pt x="366" y="1932"/>
                    </a:lnTo>
                    <a:lnTo>
                      <a:pt x="374" y="1930"/>
                    </a:lnTo>
                    <a:lnTo>
                      <a:pt x="378" y="1940"/>
                    </a:lnTo>
                    <a:lnTo>
                      <a:pt x="382" y="1944"/>
                    </a:lnTo>
                    <a:lnTo>
                      <a:pt x="388" y="1948"/>
                    </a:lnTo>
                    <a:lnTo>
                      <a:pt x="396" y="1950"/>
                    </a:lnTo>
                    <a:lnTo>
                      <a:pt x="404" y="1954"/>
                    </a:lnTo>
                    <a:lnTo>
                      <a:pt x="412" y="1954"/>
                    </a:lnTo>
                    <a:lnTo>
                      <a:pt x="422" y="1950"/>
                    </a:lnTo>
                    <a:lnTo>
                      <a:pt x="430" y="1952"/>
                    </a:lnTo>
                    <a:lnTo>
                      <a:pt x="432" y="1952"/>
                    </a:lnTo>
                    <a:lnTo>
                      <a:pt x="440" y="1952"/>
                    </a:lnTo>
                    <a:lnTo>
                      <a:pt x="448" y="1954"/>
                    </a:lnTo>
                    <a:lnTo>
                      <a:pt x="458" y="1956"/>
                    </a:lnTo>
                    <a:lnTo>
                      <a:pt x="468" y="1954"/>
                    </a:lnTo>
                    <a:lnTo>
                      <a:pt x="478" y="1950"/>
                    </a:lnTo>
                    <a:lnTo>
                      <a:pt x="488" y="1942"/>
                    </a:lnTo>
                    <a:lnTo>
                      <a:pt x="496" y="1932"/>
                    </a:lnTo>
                    <a:lnTo>
                      <a:pt x="502" y="1922"/>
                    </a:lnTo>
                    <a:lnTo>
                      <a:pt x="502" y="1910"/>
                    </a:lnTo>
                    <a:lnTo>
                      <a:pt x="502" y="1904"/>
                    </a:lnTo>
                    <a:lnTo>
                      <a:pt x="498" y="1898"/>
                    </a:lnTo>
                    <a:lnTo>
                      <a:pt x="494" y="1894"/>
                    </a:lnTo>
                    <a:lnTo>
                      <a:pt x="490" y="1890"/>
                    </a:lnTo>
                    <a:lnTo>
                      <a:pt x="480" y="1888"/>
                    </a:lnTo>
                    <a:lnTo>
                      <a:pt x="472" y="1888"/>
                    </a:lnTo>
                    <a:lnTo>
                      <a:pt x="466" y="1890"/>
                    </a:lnTo>
                    <a:lnTo>
                      <a:pt x="460" y="1894"/>
                    </a:lnTo>
                    <a:lnTo>
                      <a:pt x="460" y="1886"/>
                    </a:lnTo>
                    <a:lnTo>
                      <a:pt x="460" y="1878"/>
                    </a:lnTo>
                    <a:lnTo>
                      <a:pt x="456" y="1870"/>
                    </a:lnTo>
                    <a:lnTo>
                      <a:pt x="452" y="1866"/>
                    </a:lnTo>
                    <a:lnTo>
                      <a:pt x="444" y="1864"/>
                    </a:lnTo>
                    <a:lnTo>
                      <a:pt x="438" y="1864"/>
                    </a:lnTo>
                    <a:lnTo>
                      <a:pt x="432" y="1866"/>
                    </a:lnTo>
                    <a:lnTo>
                      <a:pt x="422" y="1872"/>
                    </a:lnTo>
                    <a:lnTo>
                      <a:pt x="416" y="1876"/>
                    </a:lnTo>
                    <a:lnTo>
                      <a:pt x="416" y="1874"/>
                    </a:lnTo>
                    <a:lnTo>
                      <a:pt x="416" y="1860"/>
                    </a:lnTo>
                    <a:lnTo>
                      <a:pt x="418" y="1846"/>
                    </a:lnTo>
                    <a:lnTo>
                      <a:pt x="416" y="1836"/>
                    </a:lnTo>
                    <a:lnTo>
                      <a:pt x="414" y="1832"/>
                    </a:lnTo>
                    <a:lnTo>
                      <a:pt x="410" y="1828"/>
                    </a:lnTo>
                    <a:lnTo>
                      <a:pt x="404" y="1822"/>
                    </a:lnTo>
                    <a:lnTo>
                      <a:pt x="396" y="1822"/>
                    </a:lnTo>
                    <a:lnTo>
                      <a:pt x="386" y="1822"/>
                    </a:lnTo>
                    <a:lnTo>
                      <a:pt x="380" y="1824"/>
                    </a:lnTo>
                    <a:lnTo>
                      <a:pt x="378" y="1824"/>
                    </a:lnTo>
                    <a:lnTo>
                      <a:pt x="372" y="1804"/>
                    </a:lnTo>
                    <a:lnTo>
                      <a:pt x="366" y="1788"/>
                    </a:lnTo>
                    <a:lnTo>
                      <a:pt x="362" y="1782"/>
                    </a:lnTo>
                    <a:lnTo>
                      <a:pt x="358" y="1778"/>
                    </a:lnTo>
                    <a:lnTo>
                      <a:pt x="352" y="1774"/>
                    </a:lnTo>
                    <a:lnTo>
                      <a:pt x="346" y="1772"/>
                    </a:lnTo>
                    <a:lnTo>
                      <a:pt x="336" y="1774"/>
                    </a:lnTo>
                    <a:lnTo>
                      <a:pt x="332" y="1776"/>
                    </a:lnTo>
                    <a:lnTo>
                      <a:pt x="328" y="1778"/>
                    </a:lnTo>
                    <a:lnTo>
                      <a:pt x="328" y="1780"/>
                    </a:lnTo>
                    <a:lnTo>
                      <a:pt x="326" y="1770"/>
                    </a:lnTo>
                    <a:lnTo>
                      <a:pt x="324" y="1760"/>
                    </a:lnTo>
                    <a:lnTo>
                      <a:pt x="320" y="1752"/>
                    </a:lnTo>
                    <a:lnTo>
                      <a:pt x="314" y="1746"/>
                    </a:lnTo>
                    <a:lnTo>
                      <a:pt x="308" y="1744"/>
                    </a:lnTo>
                    <a:lnTo>
                      <a:pt x="302" y="1742"/>
                    </a:lnTo>
                    <a:lnTo>
                      <a:pt x="292" y="1744"/>
                    </a:lnTo>
                    <a:lnTo>
                      <a:pt x="284" y="1748"/>
                    </a:lnTo>
                    <a:lnTo>
                      <a:pt x="278" y="1754"/>
                    </a:lnTo>
                    <a:lnTo>
                      <a:pt x="274" y="1756"/>
                    </a:lnTo>
                    <a:lnTo>
                      <a:pt x="280" y="1746"/>
                    </a:lnTo>
                    <a:lnTo>
                      <a:pt x="290" y="1732"/>
                    </a:lnTo>
                    <a:lnTo>
                      <a:pt x="294" y="1724"/>
                    </a:lnTo>
                    <a:lnTo>
                      <a:pt x="294" y="1716"/>
                    </a:lnTo>
                    <a:lnTo>
                      <a:pt x="294" y="1712"/>
                    </a:lnTo>
                    <a:lnTo>
                      <a:pt x="292" y="1706"/>
                    </a:lnTo>
                    <a:lnTo>
                      <a:pt x="290" y="1702"/>
                    </a:lnTo>
                    <a:lnTo>
                      <a:pt x="286" y="1696"/>
                    </a:lnTo>
                    <a:lnTo>
                      <a:pt x="280" y="1692"/>
                    </a:lnTo>
                    <a:lnTo>
                      <a:pt x="274" y="1690"/>
                    </a:lnTo>
                    <a:lnTo>
                      <a:pt x="268" y="1688"/>
                    </a:lnTo>
                    <a:lnTo>
                      <a:pt x="262" y="1690"/>
                    </a:lnTo>
                    <a:lnTo>
                      <a:pt x="256" y="1692"/>
                    </a:lnTo>
                    <a:lnTo>
                      <a:pt x="248" y="1698"/>
                    </a:lnTo>
                    <a:lnTo>
                      <a:pt x="240" y="1706"/>
                    </a:lnTo>
                    <a:lnTo>
                      <a:pt x="236" y="1710"/>
                    </a:lnTo>
                    <a:lnTo>
                      <a:pt x="234" y="1710"/>
                    </a:lnTo>
                    <a:lnTo>
                      <a:pt x="232" y="1708"/>
                    </a:lnTo>
                    <a:lnTo>
                      <a:pt x="234" y="1700"/>
                    </a:lnTo>
                    <a:lnTo>
                      <a:pt x="242" y="1688"/>
                    </a:lnTo>
                    <a:lnTo>
                      <a:pt x="252" y="1672"/>
                    </a:lnTo>
                    <a:lnTo>
                      <a:pt x="254" y="1664"/>
                    </a:lnTo>
                    <a:lnTo>
                      <a:pt x="256" y="1654"/>
                    </a:lnTo>
                    <a:lnTo>
                      <a:pt x="256" y="1648"/>
                    </a:lnTo>
                    <a:lnTo>
                      <a:pt x="254" y="1642"/>
                    </a:lnTo>
                    <a:lnTo>
                      <a:pt x="250" y="1636"/>
                    </a:lnTo>
                    <a:lnTo>
                      <a:pt x="240" y="1628"/>
                    </a:lnTo>
                    <a:lnTo>
                      <a:pt x="232" y="1624"/>
                    </a:lnTo>
                    <a:lnTo>
                      <a:pt x="226" y="1622"/>
                    </a:lnTo>
                    <a:lnTo>
                      <a:pt x="220" y="1624"/>
                    </a:lnTo>
                    <a:lnTo>
                      <a:pt x="214" y="1626"/>
                    </a:lnTo>
                    <a:lnTo>
                      <a:pt x="202" y="1634"/>
                    </a:lnTo>
                    <a:lnTo>
                      <a:pt x="192" y="1644"/>
                    </a:lnTo>
                    <a:lnTo>
                      <a:pt x="198" y="1632"/>
                    </a:lnTo>
                    <a:lnTo>
                      <a:pt x="204" y="1620"/>
                    </a:lnTo>
                    <a:lnTo>
                      <a:pt x="212" y="1602"/>
                    </a:lnTo>
                    <a:lnTo>
                      <a:pt x="214" y="1594"/>
                    </a:lnTo>
                    <a:lnTo>
                      <a:pt x="216" y="1586"/>
                    </a:lnTo>
                    <a:lnTo>
                      <a:pt x="214" y="1578"/>
                    </a:lnTo>
                    <a:lnTo>
                      <a:pt x="208" y="1572"/>
                    </a:lnTo>
                    <a:lnTo>
                      <a:pt x="204" y="1568"/>
                    </a:lnTo>
                    <a:lnTo>
                      <a:pt x="198" y="1566"/>
                    </a:lnTo>
                    <a:lnTo>
                      <a:pt x="190" y="1566"/>
                    </a:lnTo>
                    <a:lnTo>
                      <a:pt x="184" y="1568"/>
                    </a:lnTo>
                    <a:lnTo>
                      <a:pt x="178" y="1570"/>
                    </a:lnTo>
                    <a:lnTo>
                      <a:pt x="174" y="1572"/>
                    </a:lnTo>
                    <a:lnTo>
                      <a:pt x="168" y="1580"/>
                    </a:lnTo>
                    <a:lnTo>
                      <a:pt x="166" y="1586"/>
                    </a:lnTo>
                    <a:lnTo>
                      <a:pt x="162" y="1592"/>
                    </a:lnTo>
                    <a:lnTo>
                      <a:pt x="158" y="1592"/>
                    </a:lnTo>
                    <a:lnTo>
                      <a:pt x="156" y="1588"/>
                    </a:lnTo>
                    <a:lnTo>
                      <a:pt x="158" y="1576"/>
                    </a:lnTo>
                    <a:lnTo>
                      <a:pt x="162" y="1570"/>
                    </a:lnTo>
                    <a:lnTo>
                      <a:pt x="164" y="1566"/>
                    </a:lnTo>
                    <a:lnTo>
                      <a:pt x="172" y="1558"/>
                    </a:lnTo>
                    <a:lnTo>
                      <a:pt x="178" y="1552"/>
                    </a:lnTo>
                    <a:lnTo>
                      <a:pt x="184" y="1546"/>
                    </a:lnTo>
                    <a:lnTo>
                      <a:pt x="188" y="1536"/>
                    </a:lnTo>
                    <a:lnTo>
                      <a:pt x="190" y="1524"/>
                    </a:lnTo>
                    <a:lnTo>
                      <a:pt x="190" y="1520"/>
                    </a:lnTo>
                    <a:lnTo>
                      <a:pt x="190" y="1518"/>
                    </a:lnTo>
                    <a:lnTo>
                      <a:pt x="190" y="1520"/>
                    </a:lnTo>
                    <a:lnTo>
                      <a:pt x="188" y="1512"/>
                    </a:lnTo>
                    <a:lnTo>
                      <a:pt x="184" y="1506"/>
                    </a:lnTo>
                    <a:lnTo>
                      <a:pt x="178" y="1504"/>
                    </a:lnTo>
                    <a:lnTo>
                      <a:pt x="170" y="1502"/>
                    </a:lnTo>
                    <a:lnTo>
                      <a:pt x="156" y="1502"/>
                    </a:lnTo>
                    <a:lnTo>
                      <a:pt x="148" y="1504"/>
                    </a:lnTo>
                    <a:lnTo>
                      <a:pt x="142" y="1508"/>
                    </a:lnTo>
                    <a:lnTo>
                      <a:pt x="140" y="1512"/>
                    </a:lnTo>
                    <a:lnTo>
                      <a:pt x="136" y="1518"/>
                    </a:lnTo>
                    <a:lnTo>
                      <a:pt x="134" y="1520"/>
                    </a:lnTo>
                    <a:lnTo>
                      <a:pt x="132" y="1518"/>
                    </a:lnTo>
                    <a:lnTo>
                      <a:pt x="130" y="1516"/>
                    </a:lnTo>
                    <a:lnTo>
                      <a:pt x="132" y="1510"/>
                    </a:lnTo>
                    <a:lnTo>
                      <a:pt x="132" y="1508"/>
                    </a:lnTo>
                    <a:lnTo>
                      <a:pt x="132" y="1504"/>
                    </a:lnTo>
                    <a:lnTo>
                      <a:pt x="136" y="1500"/>
                    </a:lnTo>
                    <a:lnTo>
                      <a:pt x="142" y="1498"/>
                    </a:lnTo>
                    <a:lnTo>
                      <a:pt x="150" y="1494"/>
                    </a:lnTo>
                    <a:lnTo>
                      <a:pt x="160" y="1492"/>
                    </a:lnTo>
                    <a:lnTo>
                      <a:pt x="170" y="1486"/>
                    </a:lnTo>
                    <a:lnTo>
                      <a:pt x="176" y="1484"/>
                    </a:lnTo>
                    <a:lnTo>
                      <a:pt x="180" y="1478"/>
                    </a:lnTo>
                    <a:lnTo>
                      <a:pt x="182" y="1472"/>
                    </a:lnTo>
                    <a:lnTo>
                      <a:pt x="182" y="1466"/>
                    </a:lnTo>
                    <a:lnTo>
                      <a:pt x="182" y="1458"/>
                    </a:lnTo>
                    <a:lnTo>
                      <a:pt x="178" y="1450"/>
                    </a:lnTo>
                    <a:lnTo>
                      <a:pt x="174" y="1444"/>
                    </a:lnTo>
                    <a:lnTo>
                      <a:pt x="168" y="1440"/>
                    </a:lnTo>
                    <a:lnTo>
                      <a:pt x="160" y="1438"/>
                    </a:lnTo>
                    <a:lnTo>
                      <a:pt x="144" y="1438"/>
                    </a:lnTo>
                    <a:lnTo>
                      <a:pt x="132" y="1440"/>
                    </a:lnTo>
                    <a:lnTo>
                      <a:pt x="120" y="1440"/>
                    </a:lnTo>
                    <a:lnTo>
                      <a:pt x="130" y="1436"/>
                    </a:lnTo>
                    <a:lnTo>
                      <a:pt x="140" y="1432"/>
                    </a:lnTo>
                    <a:lnTo>
                      <a:pt x="150" y="1426"/>
                    </a:lnTo>
                    <a:lnTo>
                      <a:pt x="156" y="1418"/>
                    </a:lnTo>
                    <a:lnTo>
                      <a:pt x="160" y="1414"/>
                    </a:lnTo>
                    <a:lnTo>
                      <a:pt x="160" y="1408"/>
                    </a:lnTo>
                    <a:lnTo>
                      <a:pt x="158" y="1398"/>
                    </a:lnTo>
                    <a:lnTo>
                      <a:pt x="154" y="1390"/>
                    </a:lnTo>
                    <a:lnTo>
                      <a:pt x="148" y="1384"/>
                    </a:lnTo>
                    <a:lnTo>
                      <a:pt x="140" y="1380"/>
                    </a:lnTo>
                    <a:lnTo>
                      <a:pt x="134" y="1380"/>
                    </a:lnTo>
                    <a:lnTo>
                      <a:pt x="138" y="1376"/>
                    </a:lnTo>
                    <a:lnTo>
                      <a:pt x="144" y="1374"/>
                    </a:lnTo>
                    <a:lnTo>
                      <a:pt x="148" y="1368"/>
                    </a:lnTo>
                    <a:lnTo>
                      <a:pt x="150" y="1362"/>
                    </a:lnTo>
                    <a:lnTo>
                      <a:pt x="150" y="1356"/>
                    </a:lnTo>
                    <a:lnTo>
                      <a:pt x="148" y="1348"/>
                    </a:lnTo>
                    <a:lnTo>
                      <a:pt x="146" y="1340"/>
                    </a:lnTo>
                    <a:lnTo>
                      <a:pt x="138" y="1334"/>
                    </a:lnTo>
                    <a:lnTo>
                      <a:pt x="130" y="1330"/>
                    </a:lnTo>
                    <a:lnTo>
                      <a:pt x="112" y="1328"/>
                    </a:lnTo>
                    <a:lnTo>
                      <a:pt x="104" y="1326"/>
                    </a:lnTo>
                    <a:lnTo>
                      <a:pt x="112" y="1322"/>
                    </a:lnTo>
                    <a:lnTo>
                      <a:pt x="120" y="1318"/>
                    </a:lnTo>
                    <a:lnTo>
                      <a:pt x="130" y="1314"/>
                    </a:lnTo>
                    <a:lnTo>
                      <a:pt x="136" y="1308"/>
                    </a:lnTo>
                    <a:lnTo>
                      <a:pt x="142" y="1298"/>
                    </a:lnTo>
                    <a:lnTo>
                      <a:pt x="144" y="1292"/>
                    </a:lnTo>
                    <a:lnTo>
                      <a:pt x="146" y="1284"/>
                    </a:lnTo>
                    <a:lnTo>
                      <a:pt x="144" y="1278"/>
                    </a:lnTo>
                    <a:lnTo>
                      <a:pt x="142" y="1274"/>
                    </a:lnTo>
                    <a:lnTo>
                      <a:pt x="136" y="1264"/>
                    </a:lnTo>
                    <a:lnTo>
                      <a:pt x="128" y="1258"/>
                    </a:lnTo>
                    <a:lnTo>
                      <a:pt x="120" y="1252"/>
                    </a:lnTo>
                    <a:lnTo>
                      <a:pt x="110" y="1246"/>
                    </a:lnTo>
                    <a:lnTo>
                      <a:pt x="108" y="1242"/>
                    </a:lnTo>
                    <a:lnTo>
                      <a:pt x="116" y="1242"/>
                    </a:lnTo>
                    <a:lnTo>
                      <a:pt x="130" y="1240"/>
                    </a:lnTo>
                    <a:lnTo>
                      <a:pt x="138" y="1238"/>
                    </a:lnTo>
                    <a:lnTo>
                      <a:pt x="144" y="1232"/>
                    </a:lnTo>
                    <a:lnTo>
                      <a:pt x="148" y="1224"/>
                    </a:lnTo>
                    <a:lnTo>
                      <a:pt x="150" y="1214"/>
                    </a:lnTo>
                    <a:lnTo>
                      <a:pt x="150" y="1208"/>
                    </a:lnTo>
                    <a:lnTo>
                      <a:pt x="148" y="1202"/>
                    </a:lnTo>
                    <a:lnTo>
                      <a:pt x="144" y="1196"/>
                    </a:lnTo>
                    <a:lnTo>
                      <a:pt x="140" y="1190"/>
                    </a:lnTo>
                    <a:lnTo>
                      <a:pt x="136" y="1188"/>
                    </a:lnTo>
                    <a:lnTo>
                      <a:pt x="126" y="1182"/>
                    </a:lnTo>
                    <a:lnTo>
                      <a:pt x="116" y="1180"/>
                    </a:lnTo>
                    <a:lnTo>
                      <a:pt x="110" y="1178"/>
                    </a:lnTo>
                    <a:lnTo>
                      <a:pt x="104" y="1176"/>
                    </a:lnTo>
                    <a:lnTo>
                      <a:pt x="104" y="1174"/>
                    </a:lnTo>
                    <a:lnTo>
                      <a:pt x="112" y="1174"/>
                    </a:lnTo>
                    <a:lnTo>
                      <a:pt x="118" y="1174"/>
                    </a:lnTo>
                    <a:lnTo>
                      <a:pt x="136" y="1174"/>
                    </a:lnTo>
                    <a:lnTo>
                      <a:pt x="146" y="1174"/>
                    </a:lnTo>
                    <a:lnTo>
                      <a:pt x="154" y="1168"/>
                    </a:lnTo>
                    <a:lnTo>
                      <a:pt x="160" y="1160"/>
                    </a:lnTo>
                    <a:lnTo>
                      <a:pt x="164" y="1148"/>
                    </a:lnTo>
                    <a:lnTo>
                      <a:pt x="164" y="1146"/>
                    </a:lnTo>
                    <a:lnTo>
                      <a:pt x="162" y="1138"/>
                    </a:lnTo>
                    <a:lnTo>
                      <a:pt x="160" y="1134"/>
                    </a:lnTo>
                    <a:lnTo>
                      <a:pt x="156" y="1128"/>
                    </a:lnTo>
                    <a:lnTo>
                      <a:pt x="152" y="1124"/>
                    </a:lnTo>
                    <a:lnTo>
                      <a:pt x="142" y="1120"/>
                    </a:lnTo>
                    <a:lnTo>
                      <a:pt x="130" y="1116"/>
                    </a:lnTo>
                    <a:lnTo>
                      <a:pt x="116" y="1112"/>
                    </a:lnTo>
                    <a:lnTo>
                      <a:pt x="114" y="1110"/>
                    </a:lnTo>
                    <a:lnTo>
                      <a:pt x="114" y="1108"/>
                    </a:lnTo>
                    <a:lnTo>
                      <a:pt x="122" y="1106"/>
                    </a:lnTo>
                    <a:lnTo>
                      <a:pt x="132" y="1106"/>
                    </a:lnTo>
                    <a:lnTo>
                      <a:pt x="146" y="1108"/>
                    </a:lnTo>
                    <a:lnTo>
                      <a:pt x="152" y="1106"/>
                    </a:lnTo>
                    <a:lnTo>
                      <a:pt x="160" y="1104"/>
                    </a:lnTo>
                    <a:lnTo>
                      <a:pt x="168" y="1102"/>
                    </a:lnTo>
                    <a:lnTo>
                      <a:pt x="172" y="1096"/>
                    </a:lnTo>
                    <a:lnTo>
                      <a:pt x="178" y="1090"/>
                    </a:lnTo>
                    <a:lnTo>
                      <a:pt x="180" y="1080"/>
                    </a:lnTo>
                    <a:lnTo>
                      <a:pt x="180" y="1074"/>
                    </a:lnTo>
                    <a:lnTo>
                      <a:pt x="178" y="1066"/>
                    </a:lnTo>
                    <a:lnTo>
                      <a:pt x="176" y="1062"/>
                    </a:lnTo>
                    <a:lnTo>
                      <a:pt x="172" y="1056"/>
                    </a:lnTo>
                    <a:lnTo>
                      <a:pt x="166" y="1052"/>
                    </a:lnTo>
                    <a:lnTo>
                      <a:pt x="158" y="1050"/>
                    </a:lnTo>
                    <a:lnTo>
                      <a:pt x="142" y="1050"/>
                    </a:lnTo>
                    <a:lnTo>
                      <a:pt x="132" y="1050"/>
                    </a:lnTo>
                    <a:lnTo>
                      <a:pt x="128" y="1050"/>
                    </a:lnTo>
                    <a:lnTo>
                      <a:pt x="126" y="1048"/>
                    </a:lnTo>
                    <a:lnTo>
                      <a:pt x="126" y="1044"/>
                    </a:lnTo>
                    <a:lnTo>
                      <a:pt x="126" y="1038"/>
                    </a:lnTo>
                    <a:lnTo>
                      <a:pt x="128" y="1024"/>
                    </a:lnTo>
                    <a:lnTo>
                      <a:pt x="132" y="1014"/>
                    </a:lnTo>
                    <a:lnTo>
                      <a:pt x="134" y="1012"/>
                    </a:lnTo>
                    <a:lnTo>
                      <a:pt x="142" y="1010"/>
                    </a:lnTo>
                    <a:lnTo>
                      <a:pt x="150" y="1008"/>
                    </a:lnTo>
                    <a:lnTo>
                      <a:pt x="154" y="1004"/>
                    </a:lnTo>
                    <a:lnTo>
                      <a:pt x="162" y="990"/>
                    </a:lnTo>
                    <a:lnTo>
                      <a:pt x="164" y="984"/>
                    </a:lnTo>
                    <a:lnTo>
                      <a:pt x="160" y="998"/>
                    </a:lnTo>
                    <a:lnTo>
                      <a:pt x="156" y="1012"/>
                    </a:lnTo>
                    <a:lnTo>
                      <a:pt x="154" y="1026"/>
                    </a:lnTo>
                    <a:lnTo>
                      <a:pt x="156" y="1034"/>
                    </a:lnTo>
                    <a:lnTo>
                      <a:pt x="158" y="1040"/>
                    </a:lnTo>
                    <a:lnTo>
                      <a:pt x="160" y="1046"/>
                    </a:lnTo>
                    <a:lnTo>
                      <a:pt x="166" y="1050"/>
                    </a:lnTo>
                    <a:lnTo>
                      <a:pt x="174" y="1056"/>
                    </a:lnTo>
                    <a:lnTo>
                      <a:pt x="184" y="1056"/>
                    </a:lnTo>
                    <a:lnTo>
                      <a:pt x="192" y="1050"/>
                    </a:lnTo>
                    <a:lnTo>
                      <a:pt x="198" y="1044"/>
                    </a:lnTo>
                    <a:lnTo>
                      <a:pt x="204" y="1034"/>
                    </a:lnTo>
                    <a:lnTo>
                      <a:pt x="210" y="1022"/>
                    </a:lnTo>
                    <a:lnTo>
                      <a:pt x="216" y="1010"/>
                    </a:lnTo>
                    <a:lnTo>
                      <a:pt x="222" y="1000"/>
                    </a:lnTo>
                    <a:lnTo>
                      <a:pt x="218" y="1010"/>
                    </a:lnTo>
                    <a:lnTo>
                      <a:pt x="212" y="1020"/>
                    </a:lnTo>
                    <a:lnTo>
                      <a:pt x="204" y="1036"/>
                    </a:lnTo>
                    <a:lnTo>
                      <a:pt x="200" y="1046"/>
                    </a:lnTo>
                    <a:lnTo>
                      <a:pt x="200" y="1054"/>
                    </a:lnTo>
                    <a:lnTo>
                      <a:pt x="202" y="1064"/>
                    </a:lnTo>
                    <a:lnTo>
                      <a:pt x="204" y="1068"/>
                    </a:lnTo>
                    <a:lnTo>
                      <a:pt x="208" y="1072"/>
                    </a:lnTo>
                    <a:lnTo>
                      <a:pt x="212" y="1074"/>
                    </a:lnTo>
                    <a:lnTo>
                      <a:pt x="218" y="1076"/>
                    </a:lnTo>
                    <a:lnTo>
                      <a:pt x="226" y="1078"/>
                    </a:lnTo>
                    <a:lnTo>
                      <a:pt x="234" y="1074"/>
                    </a:lnTo>
                    <a:lnTo>
                      <a:pt x="242" y="1070"/>
                    </a:lnTo>
                    <a:lnTo>
                      <a:pt x="256" y="1052"/>
                    </a:lnTo>
                    <a:lnTo>
                      <a:pt x="262" y="1044"/>
                    </a:lnTo>
                    <a:lnTo>
                      <a:pt x="270" y="1038"/>
                    </a:lnTo>
                    <a:lnTo>
                      <a:pt x="266" y="1048"/>
                    </a:lnTo>
                    <a:lnTo>
                      <a:pt x="262" y="1058"/>
                    </a:lnTo>
                    <a:lnTo>
                      <a:pt x="260" y="1068"/>
                    </a:lnTo>
                    <a:lnTo>
                      <a:pt x="264" y="1092"/>
                    </a:lnTo>
                    <a:lnTo>
                      <a:pt x="268" y="1118"/>
                    </a:lnTo>
                    <a:lnTo>
                      <a:pt x="270" y="1136"/>
                    </a:lnTo>
                    <a:lnTo>
                      <a:pt x="272" y="1144"/>
                    </a:lnTo>
                    <a:lnTo>
                      <a:pt x="276" y="1150"/>
                    </a:lnTo>
                    <a:lnTo>
                      <a:pt x="282" y="1156"/>
                    </a:lnTo>
                    <a:lnTo>
                      <a:pt x="288" y="1160"/>
                    </a:lnTo>
                    <a:lnTo>
                      <a:pt x="296" y="1160"/>
                    </a:lnTo>
                    <a:lnTo>
                      <a:pt x="306" y="116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" name="Freeform 1000">
                <a:extLst>
                  <a:ext uri="{FF2B5EF4-FFF2-40B4-BE49-F238E27FC236}">
                    <a16:creationId xmlns:a16="http://schemas.microsoft.com/office/drawing/2014/main" id="{0A10BD12-F547-4A30-8FD0-D9E19AFAB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572"/>
                <a:ext cx="26" cy="60"/>
              </a:xfrm>
              <a:custGeom>
                <a:avLst/>
                <a:gdLst>
                  <a:gd name="T0" fmla="*/ 0 w 26"/>
                  <a:gd name="T1" fmla="*/ 60 h 60"/>
                  <a:gd name="T2" fmla="*/ 0 w 26"/>
                  <a:gd name="T3" fmla="*/ 60 h 60"/>
                  <a:gd name="T4" fmla="*/ 14 w 26"/>
                  <a:gd name="T5" fmla="*/ 32 h 60"/>
                  <a:gd name="T6" fmla="*/ 20 w 26"/>
                  <a:gd name="T7" fmla="*/ 16 h 60"/>
                  <a:gd name="T8" fmla="*/ 26 w 26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0">
                    <a:moveTo>
                      <a:pt x="0" y="60"/>
                    </a:moveTo>
                    <a:lnTo>
                      <a:pt x="0" y="60"/>
                    </a:lnTo>
                    <a:lnTo>
                      <a:pt x="14" y="32"/>
                    </a:lnTo>
                    <a:lnTo>
                      <a:pt x="20" y="16"/>
                    </a:lnTo>
                    <a:lnTo>
                      <a:pt x="2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" name="Freeform 1001">
                <a:extLst>
                  <a:ext uri="{FF2B5EF4-FFF2-40B4-BE49-F238E27FC236}">
                    <a16:creationId xmlns:a16="http://schemas.microsoft.com/office/drawing/2014/main" id="{36841564-17D0-4726-A8AB-59A09C74C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524"/>
                <a:ext cx="68" cy="32"/>
              </a:xfrm>
              <a:custGeom>
                <a:avLst/>
                <a:gdLst>
                  <a:gd name="T0" fmla="*/ 2 w 68"/>
                  <a:gd name="T1" fmla="*/ 6 h 32"/>
                  <a:gd name="T2" fmla="*/ 2 w 68"/>
                  <a:gd name="T3" fmla="*/ 6 h 32"/>
                  <a:gd name="T4" fmla="*/ 8 w 68"/>
                  <a:gd name="T5" fmla="*/ 8 h 32"/>
                  <a:gd name="T6" fmla="*/ 16 w 68"/>
                  <a:gd name="T7" fmla="*/ 6 h 32"/>
                  <a:gd name="T8" fmla="*/ 28 w 68"/>
                  <a:gd name="T9" fmla="*/ 0 h 32"/>
                  <a:gd name="T10" fmla="*/ 28 w 68"/>
                  <a:gd name="T11" fmla="*/ 0 h 32"/>
                  <a:gd name="T12" fmla="*/ 30 w 68"/>
                  <a:gd name="T13" fmla="*/ 6 h 32"/>
                  <a:gd name="T14" fmla="*/ 32 w 68"/>
                  <a:gd name="T15" fmla="*/ 12 h 32"/>
                  <a:gd name="T16" fmla="*/ 36 w 68"/>
                  <a:gd name="T17" fmla="*/ 18 h 32"/>
                  <a:gd name="T18" fmla="*/ 42 w 68"/>
                  <a:gd name="T19" fmla="*/ 22 h 32"/>
                  <a:gd name="T20" fmla="*/ 42 w 68"/>
                  <a:gd name="T21" fmla="*/ 22 h 32"/>
                  <a:gd name="T22" fmla="*/ 52 w 68"/>
                  <a:gd name="T23" fmla="*/ 24 h 32"/>
                  <a:gd name="T24" fmla="*/ 58 w 68"/>
                  <a:gd name="T25" fmla="*/ 24 h 32"/>
                  <a:gd name="T26" fmla="*/ 64 w 68"/>
                  <a:gd name="T27" fmla="*/ 22 h 32"/>
                  <a:gd name="T28" fmla="*/ 68 w 68"/>
                  <a:gd name="T29" fmla="*/ 20 h 32"/>
                  <a:gd name="T30" fmla="*/ 68 w 68"/>
                  <a:gd name="T31" fmla="*/ 20 h 32"/>
                  <a:gd name="T32" fmla="*/ 64 w 68"/>
                  <a:gd name="T33" fmla="*/ 26 h 32"/>
                  <a:gd name="T34" fmla="*/ 58 w 68"/>
                  <a:gd name="T35" fmla="*/ 30 h 32"/>
                  <a:gd name="T36" fmla="*/ 58 w 68"/>
                  <a:gd name="T37" fmla="*/ 30 h 32"/>
                  <a:gd name="T38" fmla="*/ 54 w 68"/>
                  <a:gd name="T39" fmla="*/ 32 h 32"/>
                  <a:gd name="T40" fmla="*/ 50 w 68"/>
                  <a:gd name="T41" fmla="*/ 32 h 32"/>
                  <a:gd name="T42" fmla="*/ 50 w 68"/>
                  <a:gd name="T43" fmla="*/ 32 h 32"/>
                  <a:gd name="T44" fmla="*/ 48 w 68"/>
                  <a:gd name="T45" fmla="*/ 28 h 32"/>
                  <a:gd name="T46" fmla="*/ 48 w 68"/>
                  <a:gd name="T47" fmla="*/ 28 h 32"/>
                  <a:gd name="T48" fmla="*/ 42 w 68"/>
                  <a:gd name="T49" fmla="*/ 24 h 32"/>
                  <a:gd name="T50" fmla="*/ 38 w 68"/>
                  <a:gd name="T51" fmla="*/ 22 h 32"/>
                  <a:gd name="T52" fmla="*/ 28 w 68"/>
                  <a:gd name="T53" fmla="*/ 20 h 32"/>
                  <a:gd name="T54" fmla="*/ 28 w 68"/>
                  <a:gd name="T55" fmla="*/ 20 h 32"/>
                  <a:gd name="T56" fmla="*/ 26 w 68"/>
                  <a:gd name="T57" fmla="*/ 18 h 32"/>
                  <a:gd name="T58" fmla="*/ 26 w 68"/>
                  <a:gd name="T59" fmla="*/ 18 h 32"/>
                  <a:gd name="T60" fmla="*/ 18 w 68"/>
                  <a:gd name="T61" fmla="*/ 16 h 32"/>
                  <a:gd name="T62" fmla="*/ 18 w 68"/>
                  <a:gd name="T63" fmla="*/ 16 h 32"/>
                  <a:gd name="T64" fmla="*/ 10 w 68"/>
                  <a:gd name="T65" fmla="*/ 16 h 32"/>
                  <a:gd name="T66" fmla="*/ 2 w 68"/>
                  <a:gd name="T67" fmla="*/ 20 h 32"/>
                  <a:gd name="T68" fmla="*/ 2 w 68"/>
                  <a:gd name="T69" fmla="*/ 20 h 32"/>
                  <a:gd name="T70" fmla="*/ 2 w 68"/>
                  <a:gd name="T71" fmla="*/ 16 h 32"/>
                  <a:gd name="T72" fmla="*/ 2 w 68"/>
                  <a:gd name="T73" fmla="*/ 16 h 32"/>
                  <a:gd name="T74" fmla="*/ 0 w 68"/>
                  <a:gd name="T75" fmla="*/ 6 h 32"/>
                  <a:gd name="T76" fmla="*/ 0 w 68"/>
                  <a:gd name="T77" fmla="*/ 6 h 32"/>
                  <a:gd name="T78" fmla="*/ 2 w 68"/>
                  <a:gd name="T79" fmla="*/ 6 h 32"/>
                  <a:gd name="T80" fmla="*/ 2 w 68"/>
                  <a:gd name="T81" fmla="*/ 6 h 3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8" h="32">
                    <a:moveTo>
                      <a:pt x="2" y="6"/>
                    </a:moveTo>
                    <a:lnTo>
                      <a:pt x="2" y="6"/>
                    </a:lnTo>
                    <a:lnTo>
                      <a:pt x="8" y="8"/>
                    </a:lnTo>
                    <a:lnTo>
                      <a:pt x="16" y="6"/>
                    </a:lnTo>
                    <a:lnTo>
                      <a:pt x="28" y="0"/>
                    </a:lnTo>
                    <a:lnTo>
                      <a:pt x="30" y="6"/>
                    </a:lnTo>
                    <a:lnTo>
                      <a:pt x="32" y="12"/>
                    </a:lnTo>
                    <a:lnTo>
                      <a:pt x="36" y="18"/>
                    </a:lnTo>
                    <a:lnTo>
                      <a:pt x="42" y="22"/>
                    </a:lnTo>
                    <a:lnTo>
                      <a:pt x="52" y="24"/>
                    </a:lnTo>
                    <a:lnTo>
                      <a:pt x="58" y="24"/>
                    </a:lnTo>
                    <a:lnTo>
                      <a:pt x="64" y="22"/>
                    </a:lnTo>
                    <a:lnTo>
                      <a:pt x="68" y="20"/>
                    </a:lnTo>
                    <a:lnTo>
                      <a:pt x="64" y="26"/>
                    </a:lnTo>
                    <a:lnTo>
                      <a:pt x="58" y="30"/>
                    </a:lnTo>
                    <a:lnTo>
                      <a:pt x="54" y="32"/>
                    </a:lnTo>
                    <a:lnTo>
                      <a:pt x="50" y="32"/>
                    </a:lnTo>
                    <a:lnTo>
                      <a:pt x="48" y="28"/>
                    </a:lnTo>
                    <a:lnTo>
                      <a:pt x="42" y="24"/>
                    </a:lnTo>
                    <a:lnTo>
                      <a:pt x="38" y="22"/>
                    </a:lnTo>
                    <a:lnTo>
                      <a:pt x="28" y="20"/>
                    </a:lnTo>
                    <a:lnTo>
                      <a:pt x="26" y="18"/>
                    </a:lnTo>
                    <a:lnTo>
                      <a:pt x="18" y="16"/>
                    </a:lnTo>
                    <a:lnTo>
                      <a:pt x="10" y="16"/>
                    </a:lnTo>
                    <a:lnTo>
                      <a:pt x="2" y="20"/>
                    </a:lnTo>
                    <a:lnTo>
                      <a:pt x="2" y="16"/>
                    </a:lnTo>
                    <a:lnTo>
                      <a:pt x="0" y="6"/>
                    </a:lnTo>
                    <a:lnTo>
                      <a:pt x="2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" name="Freeform 1002">
                <a:extLst>
                  <a:ext uri="{FF2B5EF4-FFF2-40B4-BE49-F238E27FC236}">
                    <a16:creationId xmlns:a16="http://schemas.microsoft.com/office/drawing/2014/main" id="{B073FC5B-1178-4550-99A5-9F423A837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194"/>
                <a:ext cx="172" cy="162"/>
              </a:xfrm>
              <a:custGeom>
                <a:avLst/>
                <a:gdLst>
                  <a:gd name="T0" fmla="*/ 76 w 172"/>
                  <a:gd name="T1" fmla="*/ 4 h 162"/>
                  <a:gd name="T2" fmla="*/ 112 w 172"/>
                  <a:gd name="T3" fmla="*/ 0 h 162"/>
                  <a:gd name="T4" fmla="*/ 146 w 172"/>
                  <a:gd name="T5" fmla="*/ 0 h 162"/>
                  <a:gd name="T6" fmla="*/ 168 w 172"/>
                  <a:gd name="T7" fmla="*/ 4 h 162"/>
                  <a:gd name="T8" fmla="*/ 170 w 172"/>
                  <a:gd name="T9" fmla="*/ 14 h 162"/>
                  <a:gd name="T10" fmla="*/ 168 w 172"/>
                  <a:gd name="T11" fmla="*/ 22 h 162"/>
                  <a:gd name="T12" fmla="*/ 172 w 172"/>
                  <a:gd name="T13" fmla="*/ 34 h 162"/>
                  <a:gd name="T14" fmla="*/ 154 w 172"/>
                  <a:gd name="T15" fmla="*/ 28 h 162"/>
                  <a:gd name="T16" fmla="*/ 138 w 172"/>
                  <a:gd name="T17" fmla="*/ 32 h 162"/>
                  <a:gd name="T18" fmla="*/ 130 w 172"/>
                  <a:gd name="T19" fmla="*/ 42 h 162"/>
                  <a:gd name="T20" fmla="*/ 128 w 172"/>
                  <a:gd name="T21" fmla="*/ 50 h 162"/>
                  <a:gd name="T22" fmla="*/ 118 w 172"/>
                  <a:gd name="T23" fmla="*/ 48 h 162"/>
                  <a:gd name="T24" fmla="*/ 106 w 172"/>
                  <a:gd name="T25" fmla="*/ 44 h 162"/>
                  <a:gd name="T26" fmla="*/ 88 w 172"/>
                  <a:gd name="T27" fmla="*/ 56 h 162"/>
                  <a:gd name="T28" fmla="*/ 82 w 172"/>
                  <a:gd name="T29" fmla="*/ 72 h 162"/>
                  <a:gd name="T30" fmla="*/ 90 w 172"/>
                  <a:gd name="T31" fmla="*/ 90 h 162"/>
                  <a:gd name="T32" fmla="*/ 104 w 172"/>
                  <a:gd name="T33" fmla="*/ 104 h 162"/>
                  <a:gd name="T34" fmla="*/ 118 w 172"/>
                  <a:gd name="T35" fmla="*/ 118 h 162"/>
                  <a:gd name="T36" fmla="*/ 92 w 172"/>
                  <a:gd name="T37" fmla="*/ 100 h 162"/>
                  <a:gd name="T38" fmla="*/ 64 w 172"/>
                  <a:gd name="T39" fmla="*/ 90 h 162"/>
                  <a:gd name="T40" fmla="*/ 52 w 172"/>
                  <a:gd name="T41" fmla="*/ 96 h 162"/>
                  <a:gd name="T42" fmla="*/ 44 w 172"/>
                  <a:gd name="T43" fmla="*/ 114 h 162"/>
                  <a:gd name="T44" fmla="*/ 48 w 172"/>
                  <a:gd name="T45" fmla="*/ 128 h 162"/>
                  <a:gd name="T46" fmla="*/ 60 w 172"/>
                  <a:gd name="T47" fmla="*/ 148 h 162"/>
                  <a:gd name="T48" fmla="*/ 60 w 172"/>
                  <a:gd name="T49" fmla="*/ 156 h 162"/>
                  <a:gd name="T50" fmla="*/ 60 w 172"/>
                  <a:gd name="T51" fmla="*/ 156 h 162"/>
                  <a:gd name="T52" fmla="*/ 48 w 172"/>
                  <a:gd name="T53" fmla="*/ 146 h 162"/>
                  <a:gd name="T54" fmla="*/ 26 w 172"/>
                  <a:gd name="T55" fmla="*/ 142 h 162"/>
                  <a:gd name="T56" fmla="*/ 18 w 172"/>
                  <a:gd name="T57" fmla="*/ 150 h 162"/>
                  <a:gd name="T58" fmla="*/ 8 w 172"/>
                  <a:gd name="T59" fmla="*/ 154 h 162"/>
                  <a:gd name="T60" fmla="*/ 10 w 172"/>
                  <a:gd name="T61" fmla="*/ 146 h 162"/>
                  <a:gd name="T62" fmla="*/ 26 w 172"/>
                  <a:gd name="T63" fmla="*/ 140 h 162"/>
                  <a:gd name="T64" fmla="*/ 36 w 172"/>
                  <a:gd name="T65" fmla="*/ 122 h 162"/>
                  <a:gd name="T66" fmla="*/ 36 w 172"/>
                  <a:gd name="T67" fmla="*/ 120 h 162"/>
                  <a:gd name="T68" fmla="*/ 30 w 172"/>
                  <a:gd name="T69" fmla="*/ 106 h 162"/>
                  <a:gd name="T70" fmla="*/ 14 w 172"/>
                  <a:gd name="T71" fmla="*/ 100 h 162"/>
                  <a:gd name="T72" fmla="*/ 28 w 172"/>
                  <a:gd name="T73" fmla="*/ 90 h 162"/>
                  <a:gd name="T74" fmla="*/ 46 w 172"/>
                  <a:gd name="T75" fmla="*/ 80 h 162"/>
                  <a:gd name="T76" fmla="*/ 54 w 172"/>
                  <a:gd name="T77" fmla="*/ 66 h 162"/>
                  <a:gd name="T78" fmla="*/ 56 w 172"/>
                  <a:gd name="T79" fmla="*/ 56 h 162"/>
                  <a:gd name="T80" fmla="*/ 50 w 172"/>
                  <a:gd name="T81" fmla="*/ 42 h 162"/>
                  <a:gd name="T82" fmla="*/ 30 w 172"/>
                  <a:gd name="T83" fmla="*/ 22 h 162"/>
                  <a:gd name="T84" fmla="*/ 30 w 172"/>
                  <a:gd name="T85" fmla="*/ 22 h 162"/>
                  <a:gd name="T86" fmla="*/ 42 w 172"/>
                  <a:gd name="T87" fmla="*/ 12 h 1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72" h="162">
                    <a:moveTo>
                      <a:pt x="56" y="8"/>
                    </a:moveTo>
                    <a:lnTo>
                      <a:pt x="76" y="4"/>
                    </a:lnTo>
                    <a:lnTo>
                      <a:pt x="112" y="0"/>
                    </a:lnTo>
                    <a:lnTo>
                      <a:pt x="128" y="0"/>
                    </a:lnTo>
                    <a:lnTo>
                      <a:pt x="146" y="0"/>
                    </a:lnTo>
                    <a:lnTo>
                      <a:pt x="160" y="2"/>
                    </a:lnTo>
                    <a:lnTo>
                      <a:pt x="168" y="4"/>
                    </a:lnTo>
                    <a:lnTo>
                      <a:pt x="172" y="8"/>
                    </a:lnTo>
                    <a:lnTo>
                      <a:pt x="172" y="12"/>
                    </a:lnTo>
                    <a:lnTo>
                      <a:pt x="170" y="14"/>
                    </a:lnTo>
                    <a:lnTo>
                      <a:pt x="168" y="22"/>
                    </a:lnTo>
                    <a:lnTo>
                      <a:pt x="170" y="28"/>
                    </a:lnTo>
                    <a:lnTo>
                      <a:pt x="172" y="34"/>
                    </a:lnTo>
                    <a:lnTo>
                      <a:pt x="166" y="30"/>
                    </a:lnTo>
                    <a:lnTo>
                      <a:pt x="160" y="28"/>
                    </a:lnTo>
                    <a:lnTo>
                      <a:pt x="154" y="28"/>
                    </a:lnTo>
                    <a:lnTo>
                      <a:pt x="146" y="28"/>
                    </a:lnTo>
                    <a:lnTo>
                      <a:pt x="138" y="32"/>
                    </a:lnTo>
                    <a:lnTo>
                      <a:pt x="134" y="34"/>
                    </a:lnTo>
                    <a:lnTo>
                      <a:pt x="130" y="38"/>
                    </a:lnTo>
                    <a:lnTo>
                      <a:pt x="130" y="42"/>
                    </a:lnTo>
                    <a:lnTo>
                      <a:pt x="128" y="50"/>
                    </a:lnTo>
                    <a:lnTo>
                      <a:pt x="128" y="54"/>
                    </a:lnTo>
                    <a:lnTo>
                      <a:pt x="118" y="48"/>
                    </a:lnTo>
                    <a:lnTo>
                      <a:pt x="112" y="46"/>
                    </a:lnTo>
                    <a:lnTo>
                      <a:pt x="106" y="44"/>
                    </a:lnTo>
                    <a:lnTo>
                      <a:pt x="98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4"/>
                    </a:lnTo>
                    <a:lnTo>
                      <a:pt x="82" y="72"/>
                    </a:lnTo>
                    <a:lnTo>
                      <a:pt x="84" y="82"/>
                    </a:lnTo>
                    <a:lnTo>
                      <a:pt x="90" y="90"/>
                    </a:lnTo>
                    <a:lnTo>
                      <a:pt x="98" y="98"/>
                    </a:lnTo>
                    <a:lnTo>
                      <a:pt x="104" y="104"/>
                    </a:lnTo>
                    <a:lnTo>
                      <a:pt x="112" y="110"/>
                    </a:lnTo>
                    <a:lnTo>
                      <a:pt x="118" y="118"/>
                    </a:lnTo>
                    <a:lnTo>
                      <a:pt x="104" y="108"/>
                    </a:lnTo>
                    <a:lnTo>
                      <a:pt x="92" y="100"/>
                    </a:lnTo>
                    <a:lnTo>
                      <a:pt x="78" y="92"/>
                    </a:lnTo>
                    <a:lnTo>
                      <a:pt x="72" y="92"/>
                    </a:lnTo>
                    <a:lnTo>
                      <a:pt x="64" y="90"/>
                    </a:lnTo>
                    <a:lnTo>
                      <a:pt x="58" y="92"/>
                    </a:lnTo>
                    <a:lnTo>
                      <a:pt x="52" y="96"/>
                    </a:lnTo>
                    <a:lnTo>
                      <a:pt x="48" y="102"/>
                    </a:lnTo>
                    <a:lnTo>
                      <a:pt x="46" y="106"/>
                    </a:lnTo>
                    <a:lnTo>
                      <a:pt x="44" y="114"/>
                    </a:lnTo>
                    <a:lnTo>
                      <a:pt x="44" y="122"/>
                    </a:lnTo>
                    <a:lnTo>
                      <a:pt x="48" y="128"/>
                    </a:lnTo>
                    <a:lnTo>
                      <a:pt x="54" y="140"/>
                    </a:lnTo>
                    <a:lnTo>
                      <a:pt x="60" y="148"/>
                    </a:lnTo>
                    <a:lnTo>
                      <a:pt x="60" y="152"/>
                    </a:lnTo>
                    <a:lnTo>
                      <a:pt x="60" y="156"/>
                    </a:lnTo>
                    <a:lnTo>
                      <a:pt x="52" y="150"/>
                    </a:lnTo>
                    <a:lnTo>
                      <a:pt x="48" y="146"/>
                    </a:lnTo>
                    <a:lnTo>
                      <a:pt x="42" y="142"/>
                    </a:lnTo>
                    <a:lnTo>
                      <a:pt x="34" y="140"/>
                    </a:lnTo>
                    <a:lnTo>
                      <a:pt x="26" y="142"/>
                    </a:lnTo>
                    <a:lnTo>
                      <a:pt x="22" y="144"/>
                    </a:lnTo>
                    <a:lnTo>
                      <a:pt x="18" y="150"/>
                    </a:lnTo>
                    <a:lnTo>
                      <a:pt x="12" y="162"/>
                    </a:lnTo>
                    <a:lnTo>
                      <a:pt x="8" y="154"/>
                    </a:lnTo>
                    <a:lnTo>
                      <a:pt x="0" y="150"/>
                    </a:lnTo>
                    <a:lnTo>
                      <a:pt x="10" y="146"/>
                    </a:lnTo>
                    <a:lnTo>
                      <a:pt x="18" y="144"/>
                    </a:lnTo>
                    <a:lnTo>
                      <a:pt x="26" y="140"/>
                    </a:lnTo>
                    <a:lnTo>
                      <a:pt x="34" y="134"/>
                    </a:lnTo>
                    <a:lnTo>
                      <a:pt x="36" y="128"/>
                    </a:lnTo>
                    <a:lnTo>
                      <a:pt x="36" y="122"/>
                    </a:lnTo>
                    <a:lnTo>
                      <a:pt x="36" y="120"/>
                    </a:lnTo>
                    <a:lnTo>
                      <a:pt x="34" y="112"/>
                    </a:lnTo>
                    <a:lnTo>
                      <a:pt x="30" y="106"/>
                    </a:lnTo>
                    <a:lnTo>
                      <a:pt x="26" y="102"/>
                    </a:lnTo>
                    <a:lnTo>
                      <a:pt x="22" y="100"/>
                    </a:lnTo>
                    <a:lnTo>
                      <a:pt x="14" y="100"/>
                    </a:lnTo>
                    <a:lnTo>
                      <a:pt x="18" y="94"/>
                    </a:lnTo>
                    <a:lnTo>
                      <a:pt x="28" y="90"/>
                    </a:lnTo>
                    <a:lnTo>
                      <a:pt x="36" y="86"/>
                    </a:lnTo>
                    <a:lnTo>
                      <a:pt x="46" y="80"/>
                    </a:lnTo>
                    <a:lnTo>
                      <a:pt x="50" y="76"/>
                    </a:lnTo>
                    <a:lnTo>
                      <a:pt x="52" y="72"/>
                    </a:lnTo>
                    <a:lnTo>
                      <a:pt x="54" y="66"/>
                    </a:lnTo>
                    <a:lnTo>
                      <a:pt x="56" y="58"/>
                    </a:lnTo>
                    <a:lnTo>
                      <a:pt x="56" y="56"/>
                    </a:lnTo>
                    <a:lnTo>
                      <a:pt x="54" y="48"/>
                    </a:lnTo>
                    <a:lnTo>
                      <a:pt x="50" y="42"/>
                    </a:lnTo>
                    <a:lnTo>
                      <a:pt x="38" y="30"/>
                    </a:lnTo>
                    <a:lnTo>
                      <a:pt x="30" y="22"/>
                    </a:lnTo>
                    <a:lnTo>
                      <a:pt x="32" y="18"/>
                    </a:lnTo>
                    <a:lnTo>
                      <a:pt x="34" y="14"/>
                    </a:lnTo>
                    <a:lnTo>
                      <a:pt x="42" y="12"/>
                    </a:lnTo>
                    <a:lnTo>
                      <a:pt x="56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7" name="Freeform 1003">
                <a:extLst>
                  <a:ext uri="{FF2B5EF4-FFF2-40B4-BE49-F238E27FC236}">
                    <a16:creationId xmlns:a16="http://schemas.microsoft.com/office/drawing/2014/main" id="{96D79952-EE65-43F0-82CE-C08D79463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274"/>
                <a:ext cx="112" cy="192"/>
              </a:xfrm>
              <a:custGeom>
                <a:avLst/>
                <a:gdLst>
                  <a:gd name="T0" fmla="*/ 28 w 112"/>
                  <a:gd name="T1" fmla="*/ 12 h 192"/>
                  <a:gd name="T2" fmla="*/ 36 w 112"/>
                  <a:gd name="T3" fmla="*/ 10 h 192"/>
                  <a:gd name="T4" fmla="*/ 48 w 112"/>
                  <a:gd name="T5" fmla="*/ 18 h 192"/>
                  <a:gd name="T6" fmla="*/ 62 w 112"/>
                  <a:gd name="T7" fmla="*/ 18 h 192"/>
                  <a:gd name="T8" fmla="*/ 84 w 112"/>
                  <a:gd name="T9" fmla="*/ 10 h 192"/>
                  <a:gd name="T10" fmla="*/ 104 w 112"/>
                  <a:gd name="T11" fmla="*/ 0 h 192"/>
                  <a:gd name="T12" fmla="*/ 104 w 112"/>
                  <a:gd name="T13" fmla="*/ 4 h 192"/>
                  <a:gd name="T14" fmla="*/ 100 w 112"/>
                  <a:gd name="T15" fmla="*/ 10 h 192"/>
                  <a:gd name="T16" fmla="*/ 76 w 112"/>
                  <a:gd name="T17" fmla="*/ 26 h 192"/>
                  <a:gd name="T18" fmla="*/ 58 w 112"/>
                  <a:gd name="T19" fmla="*/ 50 h 192"/>
                  <a:gd name="T20" fmla="*/ 58 w 112"/>
                  <a:gd name="T21" fmla="*/ 60 h 192"/>
                  <a:gd name="T22" fmla="*/ 62 w 112"/>
                  <a:gd name="T23" fmla="*/ 72 h 192"/>
                  <a:gd name="T24" fmla="*/ 78 w 112"/>
                  <a:gd name="T25" fmla="*/ 78 h 192"/>
                  <a:gd name="T26" fmla="*/ 100 w 112"/>
                  <a:gd name="T27" fmla="*/ 70 h 192"/>
                  <a:gd name="T28" fmla="*/ 110 w 112"/>
                  <a:gd name="T29" fmla="*/ 66 h 192"/>
                  <a:gd name="T30" fmla="*/ 98 w 112"/>
                  <a:gd name="T31" fmla="*/ 74 h 192"/>
                  <a:gd name="T32" fmla="*/ 76 w 112"/>
                  <a:gd name="T33" fmla="*/ 96 h 192"/>
                  <a:gd name="T34" fmla="*/ 74 w 112"/>
                  <a:gd name="T35" fmla="*/ 108 h 192"/>
                  <a:gd name="T36" fmla="*/ 76 w 112"/>
                  <a:gd name="T37" fmla="*/ 116 h 192"/>
                  <a:gd name="T38" fmla="*/ 84 w 112"/>
                  <a:gd name="T39" fmla="*/ 132 h 192"/>
                  <a:gd name="T40" fmla="*/ 102 w 112"/>
                  <a:gd name="T41" fmla="*/ 140 h 192"/>
                  <a:gd name="T42" fmla="*/ 104 w 112"/>
                  <a:gd name="T43" fmla="*/ 144 h 192"/>
                  <a:gd name="T44" fmla="*/ 94 w 112"/>
                  <a:gd name="T45" fmla="*/ 152 h 192"/>
                  <a:gd name="T46" fmla="*/ 92 w 112"/>
                  <a:gd name="T47" fmla="*/ 160 h 192"/>
                  <a:gd name="T48" fmla="*/ 98 w 112"/>
                  <a:gd name="T49" fmla="*/ 172 h 192"/>
                  <a:gd name="T50" fmla="*/ 112 w 112"/>
                  <a:gd name="T51" fmla="*/ 192 h 192"/>
                  <a:gd name="T52" fmla="*/ 112 w 112"/>
                  <a:gd name="T53" fmla="*/ 192 h 192"/>
                  <a:gd name="T54" fmla="*/ 88 w 112"/>
                  <a:gd name="T55" fmla="*/ 180 h 192"/>
                  <a:gd name="T56" fmla="*/ 68 w 112"/>
                  <a:gd name="T57" fmla="*/ 182 h 192"/>
                  <a:gd name="T58" fmla="*/ 78 w 112"/>
                  <a:gd name="T59" fmla="*/ 166 h 192"/>
                  <a:gd name="T60" fmla="*/ 78 w 112"/>
                  <a:gd name="T61" fmla="*/ 152 h 192"/>
                  <a:gd name="T62" fmla="*/ 72 w 112"/>
                  <a:gd name="T63" fmla="*/ 142 h 192"/>
                  <a:gd name="T64" fmla="*/ 60 w 112"/>
                  <a:gd name="T65" fmla="*/ 136 h 192"/>
                  <a:gd name="T66" fmla="*/ 44 w 112"/>
                  <a:gd name="T67" fmla="*/ 140 h 192"/>
                  <a:gd name="T68" fmla="*/ 72 w 112"/>
                  <a:gd name="T69" fmla="*/ 110 h 192"/>
                  <a:gd name="T70" fmla="*/ 74 w 112"/>
                  <a:gd name="T71" fmla="*/ 98 h 192"/>
                  <a:gd name="T72" fmla="*/ 68 w 112"/>
                  <a:gd name="T73" fmla="*/ 82 h 192"/>
                  <a:gd name="T74" fmla="*/ 50 w 112"/>
                  <a:gd name="T75" fmla="*/ 70 h 192"/>
                  <a:gd name="T76" fmla="*/ 28 w 112"/>
                  <a:gd name="T77" fmla="*/ 76 h 192"/>
                  <a:gd name="T78" fmla="*/ 6 w 112"/>
                  <a:gd name="T79" fmla="*/ 94 h 192"/>
                  <a:gd name="T80" fmla="*/ 20 w 112"/>
                  <a:gd name="T81" fmla="*/ 78 h 192"/>
                  <a:gd name="T82" fmla="*/ 22 w 112"/>
                  <a:gd name="T83" fmla="*/ 68 h 192"/>
                  <a:gd name="T84" fmla="*/ 18 w 112"/>
                  <a:gd name="T85" fmla="*/ 54 h 192"/>
                  <a:gd name="T86" fmla="*/ 4 w 112"/>
                  <a:gd name="T87" fmla="*/ 42 h 192"/>
                  <a:gd name="T88" fmla="*/ 0 w 112"/>
                  <a:gd name="T89" fmla="*/ 36 h 19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12" h="192">
                    <a:moveTo>
                      <a:pt x="2" y="34"/>
                    </a:moveTo>
                    <a:lnTo>
                      <a:pt x="2" y="34"/>
                    </a:lnTo>
                    <a:lnTo>
                      <a:pt x="28" y="12"/>
                    </a:lnTo>
                    <a:lnTo>
                      <a:pt x="32" y="10"/>
                    </a:lnTo>
                    <a:lnTo>
                      <a:pt x="36" y="10"/>
                    </a:lnTo>
                    <a:lnTo>
                      <a:pt x="42" y="14"/>
                    </a:lnTo>
                    <a:lnTo>
                      <a:pt x="48" y="18"/>
                    </a:lnTo>
                    <a:lnTo>
                      <a:pt x="52" y="20"/>
                    </a:lnTo>
                    <a:lnTo>
                      <a:pt x="58" y="20"/>
                    </a:lnTo>
                    <a:lnTo>
                      <a:pt x="62" y="18"/>
                    </a:lnTo>
                    <a:lnTo>
                      <a:pt x="74" y="14"/>
                    </a:lnTo>
                    <a:lnTo>
                      <a:pt x="84" y="10"/>
                    </a:lnTo>
                    <a:lnTo>
                      <a:pt x="94" y="4"/>
                    </a:lnTo>
                    <a:lnTo>
                      <a:pt x="104" y="0"/>
                    </a:lnTo>
                    <a:lnTo>
                      <a:pt x="104" y="2"/>
                    </a:lnTo>
                    <a:lnTo>
                      <a:pt x="104" y="4"/>
                    </a:lnTo>
                    <a:lnTo>
                      <a:pt x="102" y="6"/>
                    </a:lnTo>
                    <a:lnTo>
                      <a:pt x="100" y="10"/>
                    </a:lnTo>
                    <a:lnTo>
                      <a:pt x="86" y="20"/>
                    </a:lnTo>
                    <a:lnTo>
                      <a:pt x="76" y="26"/>
                    </a:lnTo>
                    <a:lnTo>
                      <a:pt x="68" y="34"/>
                    </a:lnTo>
                    <a:lnTo>
                      <a:pt x="60" y="44"/>
                    </a:lnTo>
                    <a:lnTo>
                      <a:pt x="58" y="50"/>
                    </a:lnTo>
                    <a:lnTo>
                      <a:pt x="58" y="56"/>
                    </a:lnTo>
                    <a:lnTo>
                      <a:pt x="58" y="60"/>
                    </a:lnTo>
                    <a:lnTo>
                      <a:pt x="60" y="66"/>
                    </a:lnTo>
                    <a:lnTo>
                      <a:pt x="62" y="72"/>
                    </a:lnTo>
                    <a:lnTo>
                      <a:pt x="70" y="76"/>
                    </a:lnTo>
                    <a:lnTo>
                      <a:pt x="78" y="78"/>
                    </a:lnTo>
                    <a:lnTo>
                      <a:pt x="84" y="78"/>
                    </a:lnTo>
                    <a:lnTo>
                      <a:pt x="92" y="74"/>
                    </a:lnTo>
                    <a:lnTo>
                      <a:pt x="100" y="70"/>
                    </a:lnTo>
                    <a:lnTo>
                      <a:pt x="110" y="66"/>
                    </a:lnTo>
                    <a:lnTo>
                      <a:pt x="106" y="68"/>
                    </a:lnTo>
                    <a:lnTo>
                      <a:pt x="98" y="74"/>
                    </a:lnTo>
                    <a:lnTo>
                      <a:pt x="90" y="80"/>
                    </a:lnTo>
                    <a:lnTo>
                      <a:pt x="82" y="86"/>
                    </a:lnTo>
                    <a:lnTo>
                      <a:pt x="76" y="96"/>
                    </a:lnTo>
                    <a:lnTo>
                      <a:pt x="74" y="102"/>
                    </a:lnTo>
                    <a:lnTo>
                      <a:pt x="74" y="108"/>
                    </a:lnTo>
                    <a:lnTo>
                      <a:pt x="76" y="116"/>
                    </a:lnTo>
                    <a:lnTo>
                      <a:pt x="78" y="124"/>
                    </a:lnTo>
                    <a:lnTo>
                      <a:pt x="80" y="128"/>
                    </a:lnTo>
                    <a:lnTo>
                      <a:pt x="84" y="132"/>
                    </a:lnTo>
                    <a:lnTo>
                      <a:pt x="94" y="136"/>
                    </a:lnTo>
                    <a:lnTo>
                      <a:pt x="102" y="140"/>
                    </a:lnTo>
                    <a:lnTo>
                      <a:pt x="108" y="142"/>
                    </a:lnTo>
                    <a:lnTo>
                      <a:pt x="104" y="144"/>
                    </a:lnTo>
                    <a:lnTo>
                      <a:pt x="98" y="148"/>
                    </a:lnTo>
                    <a:lnTo>
                      <a:pt x="94" y="152"/>
                    </a:lnTo>
                    <a:lnTo>
                      <a:pt x="92" y="156"/>
                    </a:lnTo>
                    <a:lnTo>
                      <a:pt x="92" y="160"/>
                    </a:lnTo>
                    <a:lnTo>
                      <a:pt x="94" y="166"/>
                    </a:lnTo>
                    <a:lnTo>
                      <a:pt x="98" y="172"/>
                    </a:lnTo>
                    <a:lnTo>
                      <a:pt x="104" y="180"/>
                    </a:lnTo>
                    <a:lnTo>
                      <a:pt x="112" y="192"/>
                    </a:lnTo>
                    <a:lnTo>
                      <a:pt x="106" y="188"/>
                    </a:lnTo>
                    <a:lnTo>
                      <a:pt x="100" y="186"/>
                    </a:lnTo>
                    <a:lnTo>
                      <a:pt x="88" y="180"/>
                    </a:lnTo>
                    <a:lnTo>
                      <a:pt x="78" y="180"/>
                    </a:lnTo>
                    <a:lnTo>
                      <a:pt x="68" y="182"/>
                    </a:lnTo>
                    <a:lnTo>
                      <a:pt x="76" y="172"/>
                    </a:lnTo>
                    <a:lnTo>
                      <a:pt x="78" y="166"/>
                    </a:lnTo>
                    <a:lnTo>
                      <a:pt x="80" y="160"/>
                    </a:lnTo>
                    <a:lnTo>
                      <a:pt x="78" y="152"/>
                    </a:lnTo>
                    <a:lnTo>
                      <a:pt x="76" y="146"/>
                    </a:lnTo>
                    <a:lnTo>
                      <a:pt x="72" y="142"/>
                    </a:lnTo>
                    <a:lnTo>
                      <a:pt x="68" y="140"/>
                    </a:lnTo>
                    <a:lnTo>
                      <a:pt x="60" y="136"/>
                    </a:lnTo>
                    <a:lnTo>
                      <a:pt x="52" y="138"/>
                    </a:lnTo>
                    <a:lnTo>
                      <a:pt x="44" y="140"/>
                    </a:lnTo>
                    <a:lnTo>
                      <a:pt x="54" y="132"/>
                    </a:lnTo>
                    <a:lnTo>
                      <a:pt x="64" y="122"/>
                    </a:lnTo>
                    <a:lnTo>
                      <a:pt x="72" y="110"/>
                    </a:lnTo>
                    <a:lnTo>
                      <a:pt x="74" y="106"/>
                    </a:lnTo>
                    <a:lnTo>
                      <a:pt x="74" y="98"/>
                    </a:lnTo>
                    <a:lnTo>
                      <a:pt x="72" y="90"/>
                    </a:lnTo>
                    <a:lnTo>
                      <a:pt x="68" y="82"/>
                    </a:lnTo>
                    <a:lnTo>
                      <a:pt x="64" y="76"/>
                    </a:lnTo>
                    <a:lnTo>
                      <a:pt x="60" y="74"/>
                    </a:lnTo>
                    <a:lnTo>
                      <a:pt x="50" y="70"/>
                    </a:lnTo>
                    <a:lnTo>
                      <a:pt x="40" y="72"/>
                    </a:lnTo>
                    <a:lnTo>
                      <a:pt x="28" y="76"/>
                    </a:lnTo>
                    <a:lnTo>
                      <a:pt x="18" y="84"/>
                    </a:lnTo>
                    <a:lnTo>
                      <a:pt x="6" y="94"/>
                    </a:lnTo>
                    <a:lnTo>
                      <a:pt x="14" y="86"/>
                    </a:lnTo>
                    <a:lnTo>
                      <a:pt x="20" y="78"/>
                    </a:lnTo>
                    <a:lnTo>
                      <a:pt x="22" y="72"/>
                    </a:lnTo>
                    <a:lnTo>
                      <a:pt x="22" y="68"/>
                    </a:lnTo>
                    <a:lnTo>
                      <a:pt x="22" y="60"/>
                    </a:lnTo>
                    <a:lnTo>
                      <a:pt x="18" y="54"/>
                    </a:lnTo>
                    <a:lnTo>
                      <a:pt x="10" y="46"/>
                    </a:lnTo>
                    <a:lnTo>
                      <a:pt x="4" y="42"/>
                    </a:lnTo>
                    <a:lnTo>
                      <a:pt x="2" y="40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2" y="3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8" name="Freeform 1004">
                <a:extLst>
                  <a:ext uri="{FF2B5EF4-FFF2-40B4-BE49-F238E27FC236}">
                    <a16:creationId xmlns:a16="http://schemas.microsoft.com/office/drawing/2014/main" id="{248F3CC7-F7C4-4335-9F1D-032DDB729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480"/>
                <a:ext cx="30" cy="20"/>
              </a:xfrm>
              <a:custGeom>
                <a:avLst/>
                <a:gdLst>
                  <a:gd name="T0" fmla="*/ 28 w 30"/>
                  <a:gd name="T1" fmla="*/ 16 h 20"/>
                  <a:gd name="T2" fmla="*/ 28 w 30"/>
                  <a:gd name="T3" fmla="*/ 16 h 20"/>
                  <a:gd name="T4" fmla="*/ 26 w 30"/>
                  <a:gd name="T5" fmla="*/ 20 h 20"/>
                  <a:gd name="T6" fmla="*/ 26 w 30"/>
                  <a:gd name="T7" fmla="*/ 20 h 20"/>
                  <a:gd name="T8" fmla="*/ 18 w 30"/>
                  <a:gd name="T9" fmla="*/ 18 h 20"/>
                  <a:gd name="T10" fmla="*/ 18 w 30"/>
                  <a:gd name="T11" fmla="*/ 18 h 20"/>
                  <a:gd name="T12" fmla="*/ 10 w 30"/>
                  <a:gd name="T13" fmla="*/ 16 h 20"/>
                  <a:gd name="T14" fmla="*/ 0 w 30"/>
                  <a:gd name="T15" fmla="*/ 16 h 20"/>
                  <a:gd name="T16" fmla="*/ 0 w 30"/>
                  <a:gd name="T17" fmla="*/ 16 h 20"/>
                  <a:gd name="T18" fmla="*/ 4 w 30"/>
                  <a:gd name="T19" fmla="*/ 14 h 20"/>
                  <a:gd name="T20" fmla="*/ 4 w 30"/>
                  <a:gd name="T21" fmla="*/ 14 h 20"/>
                  <a:gd name="T22" fmla="*/ 10 w 30"/>
                  <a:gd name="T23" fmla="*/ 4 h 20"/>
                  <a:gd name="T24" fmla="*/ 14 w 30"/>
                  <a:gd name="T25" fmla="*/ 2 h 20"/>
                  <a:gd name="T26" fmla="*/ 18 w 30"/>
                  <a:gd name="T27" fmla="*/ 0 h 20"/>
                  <a:gd name="T28" fmla="*/ 18 w 30"/>
                  <a:gd name="T29" fmla="*/ 0 h 20"/>
                  <a:gd name="T30" fmla="*/ 28 w 30"/>
                  <a:gd name="T31" fmla="*/ 4 h 20"/>
                  <a:gd name="T32" fmla="*/ 30 w 30"/>
                  <a:gd name="T33" fmla="*/ 6 h 20"/>
                  <a:gd name="T34" fmla="*/ 30 w 30"/>
                  <a:gd name="T35" fmla="*/ 6 h 20"/>
                  <a:gd name="T36" fmla="*/ 30 w 30"/>
                  <a:gd name="T37" fmla="*/ 8 h 20"/>
                  <a:gd name="T38" fmla="*/ 28 w 30"/>
                  <a:gd name="T39" fmla="*/ 16 h 20"/>
                  <a:gd name="T40" fmla="*/ 28 w 30"/>
                  <a:gd name="T41" fmla="*/ 16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0" h="20">
                    <a:moveTo>
                      <a:pt x="28" y="16"/>
                    </a:moveTo>
                    <a:lnTo>
                      <a:pt x="28" y="16"/>
                    </a:lnTo>
                    <a:lnTo>
                      <a:pt x="26" y="20"/>
                    </a:lnTo>
                    <a:lnTo>
                      <a:pt x="18" y="18"/>
                    </a:lnTo>
                    <a:lnTo>
                      <a:pt x="10" y="16"/>
                    </a:lnTo>
                    <a:lnTo>
                      <a:pt x="0" y="16"/>
                    </a:lnTo>
                    <a:lnTo>
                      <a:pt x="4" y="14"/>
                    </a:lnTo>
                    <a:lnTo>
                      <a:pt x="10" y="4"/>
                    </a:lnTo>
                    <a:lnTo>
                      <a:pt x="14" y="2"/>
                    </a:lnTo>
                    <a:lnTo>
                      <a:pt x="18" y="0"/>
                    </a:lnTo>
                    <a:lnTo>
                      <a:pt x="28" y="4"/>
                    </a:lnTo>
                    <a:lnTo>
                      <a:pt x="30" y="6"/>
                    </a:lnTo>
                    <a:lnTo>
                      <a:pt x="30" y="8"/>
                    </a:lnTo>
                    <a:lnTo>
                      <a:pt x="28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9" name="Freeform 1005">
                <a:extLst>
                  <a:ext uri="{FF2B5EF4-FFF2-40B4-BE49-F238E27FC236}">
                    <a16:creationId xmlns:a16="http://schemas.microsoft.com/office/drawing/2014/main" id="{0B2819FA-22D3-4D87-A517-3A98038C2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00"/>
                <a:ext cx="168" cy="166"/>
              </a:xfrm>
              <a:custGeom>
                <a:avLst/>
                <a:gdLst>
                  <a:gd name="T0" fmla="*/ 164 w 168"/>
                  <a:gd name="T1" fmla="*/ 146 h 166"/>
                  <a:gd name="T2" fmla="*/ 150 w 168"/>
                  <a:gd name="T3" fmla="*/ 156 h 166"/>
                  <a:gd name="T4" fmla="*/ 144 w 168"/>
                  <a:gd name="T5" fmla="*/ 150 h 166"/>
                  <a:gd name="T6" fmla="*/ 134 w 168"/>
                  <a:gd name="T7" fmla="*/ 142 h 166"/>
                  <a:gd name="T8" fmla="*/ 120 w 168"/>
                  <a:gd name="T9" fmla="*/ 138 h 166"/>
                  <a:gd name="T10" fmla="*/ 96 w 168"/>
                  <a:gd name="T11" fmla="*/ 156 h 166"/>
                  <a:gd name="T12" fmla="*/ 88 w 168"/>
                  <a:gd name="T13" fmla="*/ 166 h 166"/>
                  <a:gd name="T14" fmla="*/ 90 w 168"/>
                  <a:gd name="T15" fmla="*/ 162 h 166"/>
                  <a:gd name="T16" fmla="*/ 104 w 168"/>
                  <a:gd name="T17" fmla="*/ 126 h 166"/>
                  <a:gd name="T18" fmla="*/ 100 w 168"/>
                  <a:gd name="T19" fmla="*/ 114 h 166"/>
                  <a:gd name="T20" fmla="*/ 90 w 168"/>
                  <a:gd name="T21" fmla="*/ 104 h 166"/>
                  <a:gd name="T22" fmla="*/ 68 w 168"/>
                  <a:gd name="T23" fmla="*/ 102 h 166"/>
                  <a:gd name="T24" fmla="*/ 58 w 168"/>
                  <a:gd name="T25" fmla="*/ 106 h 166"/>
                  <a:gd name="T26" fmla="*/ 38 w 168"/>
                  <a:gd name="T27" fmla="*/ 140 h 166"/>
                  <a:gd name="T28" fmla="*/ 38 w 168"/>
                  <a:gd name="T29" fmla="*/ 142 h 166"/>
                  <a:gd name="T30" fmla="*/ 44 w 168"/>
                  <a:gd name="T31" fmla="*/ 122 h 166"/>
                  <a:gd name="T32" fmla="*/ 44 w 168"/>
                  <a:gd name="T33" fmla="*/ 100 h 166"/>
                  <a:gd name="T34" fmla="*/ 32 w 168"/>
                  <a:gd name="T35" fmla="*/ 82 h 166"/>
                  <a:gd name="T36" fmla="*/ 20 w 168"/>
                  <a:gd name="T37" fmla="*/ 80 h 166"/>
                  <a:gd name="T38" fmla="*/ 4 w 168"/>
                  <a:gd name="T39" fmla="*/ 84 h 166"/>
                  <a:gd name="T40" fmla="*/ 0 w 168"/>
                  <a:gd name="T41" fmla="*/ 90 h 166"/>
                  <a:gd name="T42" fmla="*/ 8 w 168"/>
                  <a:gd name="T43" fmla="*/ 54 h 166"/>
                  <a:gd name="T44" fmla="*/ 22 w 168"/>
                  <a:gd name="T45" fmla="*/ 12 h 166"/>
                  <a:gd name="T46" fmla="*/ 34 w 168"/>
                  <a:gd name="T47" fmla="*/ 6 h 166"/>
                  <a:gd name="T48" fmla="*/ 44 w 168"/>
                  <a:gd name="T49" fmla="*/ 0 h 166"/>
                  <a:gd name="T50" fmla="*/ 38 w 168"/>
                  <a:gd name="T51" fmla="*/ 24 h 166"/>
                  <a:gd name="T52" fmla="*/ 38 w 168"/>
                  <a:gd name="T53" fmla="*/ 44 h 166"/>
                  <a:gd name="T54" fmla="*/ 44 w 168"/>
                  <a:gd name="T55" fmla="*/ 54 h 166"/>
                  <a:gd name="T56" fmla="*/ 62 w 168"/>
                  <a:gd name="T57" fmla="*/ 64 h 166"/>
                  <a:gd name="T58" fmla="*/ 72 w 168"/>
                  <a:gd name="T59" fmla="*/ 62 h 166"/>
                  <a:gd name="T60" fmla="*/ 74 w 168"/>
                  <a:gd name="T61" fmla="*/ 68 h 166"/>
                  <a:gd name="T62" fmla="*/ 74 w 168"/>
                  <a:gd name="T63" fmla="*/ 84 h 166"/>
                  <a:gd name="T64" fmla="*/ 86 w 168"/>
                  <a:gd name="T65" fmla="*/ 102 h 166"/>
                  <a:gd name="T66" fmla="*/ 100 w 168"/>
                  <a:gd name="T67" fmla="*/ 106 h 166"/>
                  <a:gd name="T68" fmla="*/ 110 w 168"/>
                  <a:gd name="T69" fmla="*/ 104 h 166"/>
                  <a:gd name="T70" fmla="*/ 126 w 168"/>
                  <a:gd name="T71" fmla="*/ 80 h 166"/>
                  <a:gd name="T72" fmla="*/ 136 w 168"/>
                  <a:gd name="T73" fmla="*/ 62 h 166"/>
                  <a:gd name="T74" fmla="*/ 138 w 168"/>
                  <a:gd name="T75" fmla="*/ 72 h 166"/>
                  <a:gd name="T76" fmla="*/ 128 w 168"/>
                  <a:gd name="T77" fmla="*/ 94 h 166"/>
                  <a:gd name="T78" fmla="*/ 126 w 168"/>
                  <a:gd name="T79" fmla="*/ 106 h 166"/>
                  <a:gd name="T80" fmla="*/ 136 w 168"/>
                  <a:gd name="T81" fmla="*/ 120 h 166"/>
                  <a:gd name="T82" fmla="*/ 146 w 168"/>
                  <a:gd name="T83" fmla="*/ 124 h 166"/>
                  <a:gd name="T84" fmla="*/ 158 w 168"/>
                  <a:gd name="T85" fmla="*/ 122 h 166"/>
                  <a:gd name="T86" fmla="*/ 168 w 168"/>
                  <a:gd name="T87" fmla="*/ 134 h 16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8" h="166">
                    <a:moveTo>
                      <a:pt x="168" y="140"/>
                    </a:moveTo>
                    <a:lnTo>
                      <a:pt x="168" y="140"/>
                    </a:lnTo>
                    <a:lnTo>
                      <a:pt x="164" y="146"/>
                    </a:lnTo>
                    <a:lnTo>
                      <a:pt x="160" y="152"/>
                    </a:lnTo>
                    <a:lnTo>
                      <a:pt x="154" y="156"/>
                    </a:lnTo>
                    <a:lnTo>
                      <a:pt x="150" y="156"/>
                    </a:lnTo>
                    <a:lnTo>
                      <a:pt x="148" y="154"/>
                    </a:lnTo>
                    <a:lnTo>
                      <a:pt x="144" y="150"/>
                    </a:lnTo>
                    <a:lnTo>
                      <a:pt x="140" y="144"/>
                    </a:lnTo>
                    <a:lnTo>
                      <a:pt x="134" y="142"/>
                    </a:lnTo>
                    <a:lnTo>
                      <a:pt x="130" y="140"/>
                    </a:lnTo>
                    <a:lnTo>
                      <a:pt x="120" y="138"/>
                    </a:lnTo>
                    <a:lnTo>
                      <a:pt x="112" y="142"/>
                    </a:lnTo>
                    <a:lnTo>
                      <a:pt x="104" y="148"/>
                    </a:lnTo>
                    <a:lnTo>
                      <a:pt x="96" y="156"/>
                    </a:lnTo>
                    <a:lnTo>
                      <a:pt x="88" y="164"/>
                    </a:lnTo>
                    <a:lnTo>
                      <a:pt x="88" y="166"/>
                    </a:lnTo>
                    <a:lnTo>
                      <a:pt x="90" y="162"/>
                    </a:lnTo>
                    <a:lnTo>
                      <a:pt x="98" y="146"/>
                    </a:lnTo>
                    <a:lnTo>
                      <a:pt x="102" y="136"/>
                    </a:lnTo>
                    <a:lnTo>
                      <a:pt x="104" y="126"/>
                    </a:lnTo>
                    <a:lnTo>
                      <a:pt x="102" y="120"/>
                    </a:lnTo>
                    <a:lnTo>
                      <a:pt x="100" y="114"/>
                    </a:lnTo>
                    <a:lnTo>
                      <a:pt x="96" y="110"/>
                    </a:lnTo>
                    <a:lnTo>
                      <a:pt x="90" y="104"/>
                    </a:lnTo>
                    <a:lnTo>
                      <a:pt x="84" y="102"/>
                    </a:lnTo>
                    <a:lnTo>
                      <a:pt x="78" y="100"/>
                    </a:lnTo>
                    <a:lnTo>
                      <a:pt x="68" y="102"/>
                    </a:lnTo>
                    <a:lnTo>
                      <a:pt x="64" y="104"/>
                    </a:lnTo>
                    <a:lnTo>
                      <a:pt x="58" y="106"/>
                    </a:lnTo>
                    <a:lnTo>
                      <a:pt x="50" y="116"/>
                    </a:lnTo>
                    <a:lnTo>
                      <a:pt x="44" y="128"/>
                    </a:lnTo>
                    <a:lnTo>
                      <a:pt x="38" y="140"/>
                    </a:lnTo>
                    <a:lnTo>
                      <a:pt x="38" y="142"/>
                    </a:lnTo>
                    <a:lnTo>
                      <a:pt x="40" y="134"/>
                    </a:lnTo>
                    <a:lnTo>
                      <a:pt x="44" y="122"/>
                    </a:lnTo>
                    <a:lnTo>
                      <a:pt x="46" y="108"/>
                    </a:lnTo>
                    <a:lnTo>
                      <a:pt x="44" y="100"/>
                    </a:lnTo>
                    <a:lnTo>
                      <a:pt x="42" y="94"/>
                    </a:lnTo>
                    <a:lnTo>
                      <a:pt x="38" y="88"/>
                    </a:lnTo>
                    <a:lnTo>
                      <a:pt x="32" y="82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12" y="80"/>
                    </a:lnTo>
                    <a:lnTo>
                      <a:pt x="4" y="84"/>
                    </a:lnTo>
                    <a:lnTo>
                      <a:pt x="0" y="90"/>
                    </a:lnTo>
                    <a:lnTo>
                      <a:pt x="8" y="54"/>
                    </a:lnTo>
                    <a:lnTo>
                      <a:pt x="18" y="22"/>
                    </a:lnTo>
                    <a:lnTo>
                      <a:pt x="22" y="12"/>
                    </a:lnTo>
                    <a:lnTo>
                      <a:pt x="26" y="6"/>
                    </a:lnTo>
                    <a:lnTo>
                      <a:pt x="30" y="6"/>
                    </a:lnTo>
                    <a:lnTo>
                      <a:pt x="34" y="6"/>
                    </a:lnTo>
                    <a:lnTo>
                      <a:pt x="40" y="4"/>
                    </a:lnTo>
                    <a:lnTo>
                      <a:pt x="44" y="0"/>
                    </a:lnTo>
                    <a:lnTo>
                      <a:pt x="38" y="16"/>
                    </a:lnTo>
                    <a:lnTo>
                      <a:pt x="38" y="24"/>
                    </a:lnTo>
                    <a:lnTo>
                      <a:pt x="36" y="32"/>
                    </a:lnTo>
                    <a:lnTo>
                      <a:pt x="38" y="44"/>
                    </a:lnTo>
                    <a:lnTo>
                      <a:pt x="40" y="48"/>
                    </a:lnTo>
                    <a:lnTo>
                      <a:pt x="44" y="54"/>
                    </a:lnTo>
                    <a:lnTo>
                      <a:pt x="50" y="60"/>
                    </a:lnTo>
                    <a:lnTo>
                      <a:pt x="56" y="62"/>
                    </a:lnTo>
                    <a:lnTo>
                      <a:pt x="62" y="64"/>
                    </a:lnTo>
                    <a:lnTo>
                      <a:pt x="66" y="64"/>
                    </a:lnTo>
                    <a:lnTo>
                      <a:pt x="72" y="62"/>
                    </a:lnTo>
                    <a:lnTo>
                      <a:pt x="78" y="58"/>
                    </a:lnTo>
                    <a:lnTo>
                      <a:pt x="74" y="68"/>
                    </a:lnTo>
                    <a:lnTo>
                      <a:pt x="74" y="78"/>
                    </a:lnTo>
                    <a:lnTo>
                      <a:pt x="74" y="84"/>
                    </a:lnTo>
                    <a:lnTo>
                      <a:pt x="76" y="90"/>
                    </a:lnTo>
                    <a:lnTo>
                      <a:pt x="80" y="96"/>
                    </a:lnTo>
                    <a:lnTo>
                      <a:pt x="86" y="102"/>
                    </a:lnTo>
                    <a:lnTo>
                      <a:pt x="94" y="106"/>
                    </a:lnTo>
                    <a:lnTo>
                      <a:pt x="100" y="106"/>
                    </a:lnTo>
                    <a:lnTo>
                      <a:pt x="104" y="106"/>
                    </a:lnTo>
                    <a:lnTo>
                      <a:pt x="110" y="104"/>
                    </a:lnTo>
                    <a:lnTo>
                      <a:pt x="114" y="100"/>
                    </a:lnTo>
                    <a:lnTo>
                      <a:pt x="120" y="92"/>
                    </a:lnTo>
                    <a:lnTo>
                      <a:pt x="126" y="80"/>
                    </a:lnTo>
                    <a:lnTo>
                      <a:pt x="132" y="66"/>
                    </a:lnTo>
                    <a:lnTo>
                      <a:pt x="136" y="62"/>
                    </a:lnTo>
                    <a:lnTo>
                      <a:pt x="140" y="62"/>
                    </a:lnTo>
                    <a:lnTo>
                      <a:pt x="140" y="64"/>
                    </a:lnTo>
                    <a:lnTo>
                      <a:pt x="138" y="72"/>
                    </a:lnTo>
                    <a:lnTo>
                      <a:pt x="130" y="86"/>
                    </a:lnTo>
                    <a:lnTo>
                      <a:pt x="128" y="94"/>
                    </a:lnTo>
                    <a:lnTo>
                      <a:pt x="126" y="102"/>
                    </a:lnTo>
                    <a:lnTo>
                      <a:pt x="126" y="106"/>
                    </a:lnTo>
                    <a:lnTo>
                      <a:pt x="128" y="112"/>
                    </a:lnTo>
                    <a:lnTo>
                      <a:pt x="132" y="116"/>
                    </a:lnTo>
                    <a:lnTo>
                      <a:pt x="136" y="120"/>
                    </a:lnTo>
                    <a:lnTo>
                      <a:pt x="142" y="122"/>
                    </a:lnTo>
                    <a:lnTo>
                      <a:pt x="146" y="124"/>
                    </a:lnTo>
                    <a:lnTo>
                      <a:pt x="156" y="124"/>
                    </a:lnTo>
                    <a:lnTo>
                      <a:pt x="158" y="122"/>
                    </a:lnTo>
                    <a:lnTo>
                      <a:pt x="162" y="124"/>
                    </a:lnTo>
                    <a:lnTo>
                      <a:pt x="166" y="128"/>
                    </a:lnTo>
                    <a:lnTo>
                      <a:pt x="168" y="134"/>
                    </a:lnTo>
                    <a:lnTo>
                      <a:pt x="168" y="14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0" name="Freeform 1006">
                <a:extLst>
                  <a:ext uri="{FF2B5EF4-FFF2-40B4-BE49-F238E27FC236}">
                    <a16:creationId xmlns:a16="http://schemas.microsoft.com/office/drawing/2014/main" id="{E146501D-CE8C-4105-B284-97F9EA30F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2344"/>
                <a:ext cx="170" cy="254"/>
              </a:xfrm>
              <a:custGeom>
                <a:avLst/>
                <a:gdLst>
                  <a:gd name="T0" fmla="*/ 160 w 170"/>
                  <a:gd name="T1" fmla="*/ 254 h 254"/>
                  <a:gd name="T2" fmla="*/ 144 w 170"/>
                  <a:gd name="T3" fmla="*/ 252 h 254"/>
                  <a:gd name="T4" fmla="*/ 134 w 170"/>
                  <a:gd name="T5" fmla="*/ 242 h 254"/>
                  <a:gd name="T6" fmla="*/ 126 w 170"/>
                  <a:gd name="T7" fmla="*/ 236 h 254"/>
                  <a:gd name="T8" fmla="*/ 112 w 170"/>
                  <a:gd name="T9" fmla="*/ 238 h 254"/>
                  <a:gd name="T10" fmla="*/ 122 w 170"/>
                  <a:gd name="T11" fmla="*/ 210 h 254"/>
                  <a:gd name="T12" fmla="*/ 122 w 170"/>
                  <a:gd name="T13" fmla="*/ 194 h 254"/>
                  <a:gd name="T14" fmla="*/ 110 w 170"/>
                  <a:gd name="T15" fmla="*/ 174 h 254"/>
                  <a:gd name="T16" fmla="*/ 98 w 170"/>
                  <a:gd name="T17" fmla="*/ 168 h 254"/>
                  <a:gd name="T18" fmla="*/ 88 w 170"/>
                  <a:gd name="T19" fmla="*/ 168 h 254"/>
                  <a:gd name="T20" fmla="*/ 70 w 170"/>
                  <a:gd name="T21" fmla="*/ 184 h 254"/>
                  <a:gd name="T22" fmla="*/ 68 w 170"/>
                  <a:gd name="T23" fmla="*/ 180 h 254"/>
                  <a:gd name="T24" fmla="*/ 64 w 170"/>
                  <a:gd name="T25" fmla="*/ 168 h 254"/>
                  <a:gd name="T26" fmla="*/ 56 w 170"/>
                  <a:gd name="T27" fmla="*/ 160 h 254"/>
                  <a:gd name="T28" fmla="*/ 40 w 170"/>
                  <a:gd name="T29" fmla="*/ 158 h 254"/>
                  <a:gd name="T30" fmla="*/ 26 w 170"/>
                  <a:gd name="T31" fmla="*/ 166 h 254"/>
                  <a:gd name="T32" fmla="*/ 12 w 170"/>
                  <a:gd name="T33" fmla="*/ 186 h 254"/>
                  <a:gd name="T34" fmla="*/ 16 w 170"/>
                  <a:gd name="T35" fmla="*/ 172 h 254"/>
                  <a:gd name="T36" fmla="*/ 30 w 170"/>
                  <a:gd name="T37" fmla="*/ 138 h 254"/>
                  <a:gd name="T38" fmla="*/ 34 w 170"/>
                  <a:gd name="T39" fmla="*/ 120 h 254"/>
                  <a:gd name="T40" fmla="*/ 26 w 170"/>
                  <a:gd name="T41" fmla="*/ 104 h 254"/>
                  <a:gd name="T42" fmla="*/ 8 w 170"/>
                  <a:gd name="T43" fmla="*/ 100 h 254"/>
                  <a:gd name="T44" fmla="*/ 2 w 170"/>
                  <a:gd name="T45" fmla="*/ 102 h 254"/>
                  <a:gd name="T46" fmla="*/ 0 w 170"/>
                  <a:gd name="T47" fmla="*/ 96 h 254"/>
                  <a:gd name="T48" fmla="*/ 8 w 170"/>
                  <a:gd name="T49" fmla="*/ 68 h 254"/>
                  <a:gd name="T50" fmla="*/ 26 w 170"/>
                  <a:gd name="T51" fmla="*/ 36 h 254"/>
                  <a:gd name="T52" fmla="*/ 44 w 170"/>
                  <a:gd name="T53" fmla="*/ 8 h 254"/>
                  <a:gd name="T54" fmla="*/ 60 w 170"/>
                  <a:gd name="T55" fmla="*/ 0 h 254"/>
                  <a:gd name="T56" fmla="*/ 68 w 170"/>
                  <a:gd name="T57" fmla="*/ 4 h 254"/>
                  <a:gd name="T58" fmla="*/ 66 w 170"/>
                  <a:gd name="T59" fmla="*/ 10 h 254"/>
                  <a:gd name="T60" fmla="*/ 38 w 170"/>
                  <a:gd name="T61" fmla="*/ 40 h 254"/>
                  <a:gd name="T62" fmla="*/ 36 w 170"/>
                  <a:gd name="T63" fmla="*/ 52 h 254"/>
                  <a:gd name="T64" fmla="*/ 38 w 170"/>
                  <a:gd name="T65" fmla="*/ 66 h 254"/>
                  <a:gd name="T66" fmla="*/ 54 w 170"/>
                  <a:gd name="T67" fmla="*/ 80 h 254"/>
                  <a:gd name="T68" fmla="*/ 66 w 170"/>
                  <a:gd name="T69" fmla="*/ 80 h 254"/>
                  <a:gd name="T70" fmla="*/ 100 w 170"/>
                  <a:gd name="T71" fmla="*/ 52 h 254"/>
                  <a:gd name="T72" fmla="*/ 124 w 170"/>
                  <a:gd name="T73" fmla="*/ 32 h 254"/>
                  <a:gd name="T74" fmla="*/ 130 w 170"/>
                  <a:gd name="T75" fmla="*/ 28 h 254"/>
                  <a:gd name="T76" fmla="*/ 122 w 170"/>
                  <a:gd name="T77" fmla="*/ 42 h 254"/>
                  <a:gd name="T78" fmla="*/ 96 w 170"/>
                  <a:gd name="T79" fmla="*/ 62 h 254"/>
                  <a:gd name="T80" fmla="*/ 76 w 170"/>
                  <a:gd name="T81" fmla="*/ 88 h 254"/>
                  <a:gd name="T82" fmla="*/ 76 w 170"/>
                  <a:gd name="T83" fmla="*/ 102 h 254"/>
                  <a:gd name="T84" fmla="*/ 84 w 170"/>
                  <a:gd name="T85" fmla="*/ 114 h 254"/>
                  <a:gd name="T86" fmla="*/ 98 w 170"/>
                  <a:gd name="T87" fmla="*/ 120 h 254"/>
                  <a:gd name="T88" fmla="*/ 112 w 170"/>
                  <a:gd name="T89" fmla="*/ 118 h 254"/>
                  <a:gd name="T90" fmla="*/ 100 w 170"/>
                  <a:gd name="T91" fmla="*/ 142 h 254"/>
                  <a:gd name="T92" fmla="*/ 106 w 170"/>
                  <a:gd name="T93" fmla="*/ 158 h 254"/>
                  <a:gd name="T94" fmla="*/ 116 w 170"/>
                  <a:gd name="T95" fmla="*/ 166 h 254"/>
                  <a:gd name="T96" fmla="*/ 130 w 170"/>
                  <a:gd name="T97" fmla="*/ 166 h 254"/>
                  <a:gd name="T98" fmla="*/ 130 w 170"/>
                  <a:gd name="T99" fmla="*/ 168 h 254"/>
                  <a:gd name="T100" fmla="*/ 126 w 170"/>
                  <a:gd name="T101" fmla="*/ 180 h 254"/>
                  <a:gd name="T102" fmla="*/ 136 w 170"/>
                  <a:gd name="T103" fmla="*/ 200 h 254"/>
                  <a:gd name="T104" fmla="*/ 154 w 170"/>
                  <a:gd name="T105" fmla="*/ 214 h 254"/>
                  <a:gd name="T106" fmla="*/ 170 w 170"/>
                  <a:gd name="T107" fmla="*/ 230 h 254"/>
                  <a:gd name="T108" fmla="*/ 168 w 170"/>
                  <a:gd name="T109" fmla="*/ 240 h 25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0" h="254">
                    <a:moveTo>
                      <a:pt x="162" y="250"/>
                    </a:moveTo>
                    <a:lnTo>
                      <a:pt x="162" y="250"/>
                    </a:lnTo>
                    <a:lnTo>
                      <a:pt x="160" y="254"/>
                    </a:lnTo>
                    <a:lnTo>
                      <a:pt x="158" y="254"/>
                    </a:lnTo>
                    <a:lnTo>
                      <a:pt x="150" y="254"/>
                    </a:lnTo>
                    <a:lnTo>
                      <a:pt x="144" y="252"/>
                    </a:lnTo>
                    <a:lnTo>
                      <a:pt x="140" y="250"/>
                    </a:lnTo>
                    <a:lnTo>
                      <a:pt x="134" y="242"/>
                    </a:lnTo>
                    <a:lnTo>
                      <a:pt x="130" y="238"/>
                    </a:lnTo>
                    <a:lnTo>
                      <a:pt x="126" y="236"/>
                    </a:lnTo>
                    <a:lnTo>
                      <a:pt x="118" y="234"/>
                    </a:lnTo>
                    <a:lnTo>
                      <a:pt x="112" y="238"/>
                    </a:lnTo>
                    <a:lnTo>
                      <a:pt x="120" y="220"/>
                    </a:lnTo>
                    <a:lnTo>
                      <a:pt x="122" y="210"/>
                    </a:lnTo>
                    <a:lnTo>
                      <a:pt x="124" y="202"/>
                    </a:lnTo>
                    <a:lnTo>
                      <a:pt x="122" y="194"/>
                    </a:lnTo>
                    <a:lnTo>
                      <a:pt x="120" y="188"/>
                    </a:lnTo>
                    <a:lnTo>
                      <a:pt x="116" y="180"/>
                    </a:lnTo>
                    <a:lnTo>
                      <a:pt x="110" y="174"/>
                    </a:lnTo>
                    <a:lnTo>
                      <a:pt x="104" y="170"/>
                    </a:lnTo>
                    <a:lnTo>
                      <a:pt x="98" y="168"/>
                    </a:lnTo>
                    <a:lnTo>
                      <a:pt x="92" y="168"/>
                    </a:lnTo>
                    <a:lnTo>
                      <a:pt x="88" y="168"/>
                    </a:lnTo>
                    <a:lnTo>
                      <a:pt x="80" y="172"/>
                    </a:lnTo>
                    <a:lnTo>
                      <a:pt x="74" y="176"/>
                    </a:lnTo>
                    <a:lnTo>
                      <a:pt x="70" y="184"/>
                    </a:lnTo>
                    <a:lnTo>
                      <a:pt x="66" y="190"/>
                    </a:lnTo>
                    <a:lnTo>
                      <a:pt x="68" y="180"/>
                    </a:lnTo>
                    <a:lnTo>
                      <a:pt x="66" y="174"/>
                    </a:lnTo>
                    <a:lnTo>
                      <a:pt x="64" y="168"/>
                    </a:lnTo>
                    <a:lnTo>
                      <a:pt x="62" y="164"/>
                    </a:lnTo>
                    <a:lnTo>
                      <a:pt x="56" y="160"/>
                    </a:lnTo>
                    <a:lnTo>
                      <a:pt x="52" y="158"/>
                    </a:lnTo>
                    <a:lnTo>
                      <a:pt x="48" y="156"/>
                    </a:lnTo>
                    <a:lnTo>
                      <a:pt x="40" y="158"/>
                    </a:lnTo>
                    <a:lnTo>
                      <a:pt x="32" y="160"/>
                    </a:lnTo>
                    <a:lnTo>
                      <a:pt x="26" y="166"/>
                    </a:lnTo>
                    <a:lnTo>
                      <a:pt x="16" y="182"/>
                    </a:lnTo>
                    <a:lnTo>
                      <a:pt x="12" y="186"/>
                    </a:lnTo>
                    <a:lnTo>
                      <a:pt x="12" y="180"/>
                    </a:lnTo>
                    <a:lnTo>
                      <a:pt x="16" y="172"/>
                    </a:lnTo>
                    <a:lnTo>
                      <a:pt x="22" y="156"/>
                    </a:lnTo>
                    <a:lnTo>
                      <a:pt x="30" y="138"/>
                    </a:lnTo>
                    <a:lnTo>
                      <a:pt x="34" y="130"/>
                    </a:lnTo>
                    <a:lnTo>
                      <a:pt x="34" y="120"/>
                    </a:lnTo>
                    <a:lnTo>
                      <a:pt x="32" y="112"/>
                    </a:lnTo>
                    <a:lnTo>
                      <a:pt x="30" y="108"/>
                    </a:lnTo>
                    <a:lnTo>
                      <a:pt x="26" y="104"/>
                    </a:lnTo>
                    <a:lnTo>
                      <a:pt x="18" y="100"/>
                    </a:lnTo>
                    <a:lnTo>
                      <a:pt x="8" y="100"/>
                    </a:lnTo>
                    <a:lnTo>
                      <a:pt x="2" y="102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4" y="80"/>
                    </a:lnTo>
                    <a:lnTo>
                      <a:pt x="8" y="68"/>
                    </a:lnTo>
                    <a:lnTo>
                      <a:pt x="16" y="54"/>
                    </a:lnTo>
                    <a:lnTo>
                      <a:pt x="26" y="36"/>
                    </a:lnTo>
                    <a:lnTo>
                      <a:pt x="38" y="18"/>
                    </a:lnTo>
                    <a:lnTo>
                      <a:pt x="44" y="8"/>
                    </a:lnTo>
                    <a:lnTo>
                      <a:pt x="50" y="4"/>
                    </a:lnTo>
                    <a:lnTo>
                      <a:pt x="56" y="0"/>
                    </a:lnTo>
                    <a:lnTo>
                      <a:pt x="60" y="0"/>
                    </a:lnTo>
                    <a:lnTo>
                      <a:pt x="64" y="0"/>
                    </a:lnTo>
                    <a:lnTo>
                      <a:pt x="68" y="4"/>
                    </a:lnTo>
                    <a:lnTo>
                      <a:pt x="68" y="6"/>
                    </a:lnTo>
                    <a:lnTo>
                      <a:pt x="66" y="10"/>
                    </a:lnTo>
                    <a:lnTo>
                      <a:pt x="56" y="18"/>
                    </a:lnTo>
                    <a:lnTo>
                      <a:pt x="46" y="28"/>
                    </a:lnTo>
                    <a:lnTo>
                      <a:pt x="38" y="40"/>
                    </a:lnTo>
                    <a:lnTo>
                      <a:pt x="36" y="46"/>
                    </a:lnTo>
                    <a:lnTo>
                      <a:pt x="36" y="52"/>
                    </a:lnTo>
                    <a:lnTo>
                      <a:pt x="36" y="58"/>
                    </a:lnTo>
                    <a:lnTo>
                      <a:pt x="38" y="66"/>
                    </a:lnTo>
                    <a:lnTo>
                      <a:pt x="42" y="72"/>
                    </a:lnTo>
                    <a:lnTo>
                      <a:pt x="46" y="76"/>
                    </a:lnTo>
                    <a:lnTo>
                      <a:pt x="54" y="80"/>
                    </a:lnTo>
                    <a:lnTo>
                      <a:pt x="60" y="80"/>
                    </a:lnTo>
                    <a:lnTo>
                      <a:pt x="66" y="80"/>
                    </a:lnTo>
                    <a:lnTo>
                      <a:pt x="76" y="74"/>
                    </a:lnTo>
                    <a:lnTo>
                      <a:pt x="88" y="64"/>
                    </a:lnTo>
                    <a:lnTo>
                      <a:pt x="100" y="52"/>
                    </a:lnTo>
                    <a:lnTo>
                      <a:pt x="116" y="38"/>
                    </a:lnTo>
                    <a:lnTo>
                      <a:pt x="124" y="32"/>
                    </a:lnTo>
                    <a:lnTo>
                      <a:pt x="130" y="28"/>
                    </a:lnTo>
                    <a:lnTo>
                      <a:pt x="128" y="34"/>
                    </a:lnTo>
                    <a:lnTo>
                      <a:pt x="122" y="42"/>
                    </a:lnTo>
                    <a:lnTo>
                      <a:pt x="106" y="54"/>
                    </a:lnTo>
                    <a:lnTo>
                      <a:pt x="96" y="62"/>
                    </a:lnTo>
                    <a:lnTo>
                      <a:pt x="86" y="72"/>
                    </a:lnTo>
                    <a:lnTo>
                      <a:pt x="78" y="82"/>
                    </a:lnTo>
                    <a:lnTo>
                      <a:pt x="76" y="88"/>
                    </a:lnTo>
                    <a:lnTo>
                      <a:pt x="74" y="94"/>
                    </a:lnTo>
                    <a:lnTo>
                      <a:pt x="76" y="102"/>
                    </a:lnTo>
                    <a:lnTo>
                      <a:pt x="80" y="108"/>
                    </a:lnTo>
                    <a:lnTo>
                      <a:pt x="84" y="114"/>
                    </a:lnTo>
                    <a:lnTo>
                      <a:pt x="90" y="118"/>
                    </a:lnTo>
                    <a:lnTo>
                      <a:pt x="98" y="120"/>
                    </a:lnTo>
                    <a:lnTo>
                      <a:pt x="104" y="120"/>
                    </a:lnTo>
                    <a:lnTo>
                      <a:pt x="112" y="118"/>
                    </a:lnTo>
                    <a:lnTo>
                      <a:pt x="104" y="130"/>
                    </a:lnTo>
                    <a:lnTo>
                      <a:pt x="102" y="136"/>
                    </a:lnTo>
                    <a:lnTo>
                      <a:pt x="100" y="142"/>
                    </a:lnTo>
                    <a:lnTo>
                      <a:pt x="102" y="150"/>
                    </a:lnTo>
                    <a:lnTo>
                      <a:pt x="106" y="158"/>
                    </a:lnTo>
                    <a:lnTo>
                      <a:pt x="112" y="162"/>
                    </a:lnTo>
                    <a:lnTo>
                      <a:pt x="116" y="166"/>
                    </a:lnTo>
                    <a:lnTo>
                      <a:pt x="124" y="168"/>
                    </a:lnTo>
                    <a:lnTo>
                      <a:pt x="130" y="166"/>
                    </a:lnTo>
                    <a:lnTo>
                      <a:pt x="130" y="168"/>
                    </a:lnTo>
                    <a:lnTo>
                      <a:pt x="126" y="174"/>
                    </a:lnTo>
                    <a:lnTo>
                      <a:pt x="126" y="180"/>
                    </a:lnTo>
                    <a:lnTo>
                      <a:pt x="128" y="184"/>
                    </a:lnTo>
                    <a:lnTo>
                      <a:pt x="128" y="190"/>
                    </a:lnTo>
                    <a:lnTo>
                      <a:pt x="136" y="200"/>
                    </a:lnTo>
                    <a:lnTo>
                      <a:pt x="144" y="206"/>
                    </a:lnTo>
                    <a:lnTo>
                      <a:pt x="154" y="214"/>
                    </a:lnTo>
                    <a:lnTo>
                      <a:pt x="164" y="220"/>
                    </a:lnTo>
                    <a:lnTo>
                      <a:pt x="168" y="226"/>
                    </a:lnTo>
                    <a:lnTo>
                      <a:pt x="170" y="230"/>
                    </a:lnTo>
                    <a:lnTo>
                      <a:pt x="170" y="236"/>
                    </a:lnTo>
                    <a:lnTo>
                      <a:pt x="168" y="240"/>
                    </a:lnTo>
                    <a:lnTo>
                      <a:pt x="162" y="25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1" name="Freeform 1007">
                <a:extLst>
                  <a:ext uri="{FF2B5EF4-FFF2-40B4-BE49-F238E27FC236}">
                    <a16:creationId xmlns:a16="http://schemas.microsoft.com/office/drawing/2014/main" id="{D8C0F65A-44B1-44CC-822B-7760E7712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490"/>
                <a:ext cx="54" cy="58"/>
              </a:xfrm>
              <a:custGeom>
                <a:avLst/>
                <a:gdLst>
                  <a:gd name="T0" fmla="*/ 48 w 54"/>
                  <a:gd name="T1" fmla="*/ 38 h 58"/>
                  <a:gd name="T2" fmla="*/ 48 w 54"/>
                  <a:gd name="T3" fmla="*/ 38 h 58"/>
                  <a:gd name="T4" fmla="*/ 46 w 54"/>
                  <a:gd name="T5" fmla="*/ 44 h 58"/>
                  <a:gd name="T6" fmla="*/ 42 w 54"/>
                  <a:gd name="T7" fmla="*/ 52 h 58"/>
                  <a:gd name="T8" fmla="*/ 40 w 54"/>
                  <a:gd name="T9" fmla="*/ 56 h 58"/>
                  <a:gd name="T10" fmla="*/ 36 w 54"/>
                  <a:gd name="T11" fmla="*/ 58 h 58"/>
                  <a:gd name="T12" fmla="*/ 32 w 54"/>
                  <a:gd name="T13" fmla="*/ 58 h 58"/>
                  <a:gd name="T14" fmla="*/ 28 w 54"/>
                  <a:gd name="T15" fmla="*/ 56 h 58"/>
                  <a:gd name="T16" fmla="*/ 28 w 54"/>
                  <a:gd name="T17" fmla="*/ 56 h 58"/>
                  <a:gd name="T18" fmla="*/ 14 w 54"/>
                  <a:gd name="T19" fmla="*/ 46 h 58"/>
                  <a:gd name="T20" fmla="*/ 14 w 54"/>
                  <a:gd name="T21" fmla="*/ 46 h 58"/>
                  <a:gd name="T22" fmla="*/ 6 w 54"/>
                  <a:gd name="T23" fmla="*/ 40 h 58"/>
                  <a:gd name="T24" fmla="*/ 0 w 54"/>
                  <a:gd name="T25" fmla="*/ 34 h 58"/>
                  <a:gd name="T26" fmla="*/ 0 w 54"/>
                  <a:gd name="T27" fmla="*/ 34 h 58"/>
                  <a:gd name="T28" fmla="*/ 0 w 54"/>
                  <a:gd name="T29" fmla="*/ 32 h 58"/>
                  <a:gd name="T30" fmla="*/ 0 w 54"/>
                  <a:gd name="T31" fmla="*/ 32 h 58"/>
                  <a:gd name="T32" fmla="*/ 6 w 54"/>
                  <a:gd name="T33" fmla="*/ 34 h 58"/>
                  <a:gd name="T34" fmla="*/ 6 w 54"/>
                  <a:gd name="T35" fmla="*/ 34 h 58"/>
                  <a:gd name="T36" fmla="*/ 16 w 54"/>
                  <a:gd name="T37" fmla="*/ 36 h 58"/>
                  <a:gd name="T38" fmla="*/ 26 w 54"/>
                  <a:gd name="T39" fmla="*/ 34 h 58"/>
                  <a:gd name="T40" fmla="*/ 32 w 54"/>
                  <a:gd name="T41" fmla="*/ 32 h 58"/>
                  <a:gd name="T42" fmla="*/ 36 w 54"/>
                  <a:gd name="T43" fmla="*/ 30 h 58"/>
                  <a:gd name="T44" fmla="*/ 42 w 54"/>
                  <a:gd name="T45" fmla="*/ 24 h 58"/>
                  <a:gd name="T46" fmla="*/ 46 w 54"/>
                  <a:gd name="T47" fmla="*/ 16 h 58"/>
                  <a:gd name="T48" fmla="*/ 46 w 54"/>
                  <a:gd name="T49" fmla="*/ 16 h 58"/>
                  <a:gd name="T50" fmla="*/ 48 w 54"/>
                  <a:gd name="T51" fmla="*/ 10 h 58"/>
                  <a:gd name="T52" fmla="*/ 50 w 54"/>
                  <a:gd name="T53" fmla="*/ 2 h 58"/>
                  <a:gd name="T54" fmla="*/ 50 w 54"/>
                  <a:gd name="T55" fmla="*/ 2 h 58"/>
                  <a:gd name="T56" fmla="*/ 54 w 54"/>
                  <a:gd name="T57" fmla="*/ 0 h 58"/>
                  <a:gd name="T58" fmla="*/ 54 w 54"/>
                  <a:gd name="T59" fmla="*/ 0 h 58"/>
                  <a:gd name="T60" fmla="*/ 48 w 54"/>
                  <a:gd name="T61" fmla="*/ 38 h 58"/>
                  <a:gd name="T62" fmla="*/ 48 w 54"/>
                  <a:gd name="T63" fmla="*/ 38 h 5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4" h="58">
                    <a:moveTo>
                      <a:pt x="48" y="38"/>
                    </a:moveTo>
                    <a:lnTo>
                      <a:pt x="48" y="38"/>
                    </a:lnTo>
                    <a:lnTo>
                      <a:pt x="46" y="44"/>
                    </a:lnTo>
                    <a:lnTo>
                      <a:pt x="42" y="52"/>
                    </a:lnTo>
                    <a:lnTo>
                      <a:pt x="40" y="56"/>
                    </a:lnTo>
                    <a:lnTo>
                      <a:pt x="36" y="58"/>
                    </a:lnTo>
                    <a:lnTo>
                      <a:pt x="32" y="58"/>
                    </a:lnTo>
                    <a:lnTo>
                      <a:pt x="28" y="56"/>
                    </a:lnTo>
                    <a:lnTo>
                      <a:pt x="14" y="46"/>
                    </a:lnTo>
                    <a:lnTo>
                      <a:pt x="6" y="40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6" y="34"/>
                    </a:lnTo>
                    <a:lnTo>
                      <a:pt x="16" y="36"/>
                    </a:lnTo>
                    <a:lnTo>
                      <a:pt x="26" y="34"/>
                    </a:lnTo>
                    <a:lnTo>
                      <a:pt x="32" y="32"/>
                    </a:lnTo>
                    <a:lnTo>
                      <a:pt x="36" y="30"/>
                    </a:lnTo>
                    <a:lnTo>
                      <a:pt x="42" y="24"/>
                    </a:lnTo>
                    <a:lnTo>
                      <a:pt x="46" y="16"/>
                    </a:lnTo>
                    <a:lnTo>
                      <a:pt x="48" y="10"/>
                    </a:lnTo>
                    <a:lnTo>
                      <a:pt x="50" y="2"/>
                    </a:lnTo>
                    <a:lnTo>
                      <a:pt x="54" y="0"/>
                    </a:lnTo>
                    <a:lnTo>
                      <a:pt x="48" y="3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2" name="Freeform 1008">
                <a:extLst>
                  <a:ext uri="{FF2B5EF4-FFF2-40B4-BE49-F238E27FC236}">
                    <a16:creationId xmlns:a16="http://schemas.microsoft.com/office/drawing/2014/main" id="{33C82375-E648-4430-A83D-057ECA150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428"/>
                <a:ext cx="8" cy="16"/>
              </a:xfrm>
              <a:custGeom>
                <a:avLst/>
                <a:gdLst>
                  <a:gd name="T0" fmla="*/ 8 w 8"/>
                  <a:gd name="T1" fmla="*/ 8 h 16"/>
                  <a:gd name="T2" fmla="*/ 8 w 8"/>
                  <a:gd name="T3" fmla="*/ 8 h 16"/>
                  <a:gd name="T4" fmla="*/ 8 w 8"/>
                  <a:gd name="T5" fmla="*/ 16 h 16"/>
                  <a:gd name="T6" fmla="*/ 8 w 8"/>
                  <a:gd name="T7" fmla="*/ 16 h 16"/>
                  <a:gd name="T8" fmla="*/ 0 w 8"/>
                  <a:gd name="T9" fmla="*/ 8 h 16"/>
                  <a:gd name="T10" fmla="*/ 0 w 8"/>
                  <a:gd name="T11" fmla="*/ 8 h 16"/>
                  <a:gd name="T12" fmla="*/ 4 w 8"/>
                  <a:gd name="T13" fmla="*/ 4 h 16"/>
                  <a:gd name="T14" fmla="*/ 8 w 8"/>
                  <a:gd name="T15" fmla="*/ 0 h 16"/>
                  <a:gd name="T16" fmla="*/ 8 w 8"/>
                  <a:gd name="T17" fmla="*/ 0 h 16"/>
                  <a:gd name="T18" fmla="*/ 8 w 8"/>
                  <a:gd name="T19" fmla="*/ 2 h 16"/>
                  <a:gd name="T20" fmla="*/ 8 w 8"/>
                  <a:gd name="T21" fmla="*/ 2 h 16"/>
                  <a:gd name="T22" fmla="*/ 8 w 8"/>
                  <a:gd name="T23" fmla="*/ 8 h 16"/>
                  <a:gd name="T24" fmla="*/ 8 w 8"/>
                  <a:gd name="T25" fmla="*/ 8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" h="16">
                    <a:moveTo>
                      <a:pt x="8" y="8"/>
                    </a:moveTo>
                    <a:lnTo>
                      <a:pt x="8" y="8"/>
                    </a:lnTo>
                    <a:lnTo>
                      <a:pt x="8" y="16"/>
                    </a:lnTo>
                    <a:lnTo>
                      <a:pt x="0" y="8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8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3" name="Freeform 1009">
                <a:extLst>
                  <a:ext uri="{FF2B5EF4-FFF2-40B4-BE49-F238E27FC236}">
                    <a16:creationId xmlns:a16="http://schemas.microsoft.com/office/drawing/2014/main" id="{245E924D-74DE-4133-B8D6-BAC7B62AF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220"/>
                <a:ext cx="112" cy="176"/>
              </a:xfrm>
              <a:custGeom>
                <a:avLst/>
                <a:gdLst>
                  <a:gd name="T0" fmla="*/ 60 w 112"/>
                  <a:gd name="T1" fmla="*/ 150 h 176"/>
                  <a:gd name="T2" fmla="*/ 44 w 112"/>
                  <a:gd name="T3" fmla="*/ 156 h 176"/>
                  <a:gd name="T4" fmla="*/ 40 w 112"/>
                  <a:gd name="T5" fmla="*/ 162 h 176"/>
                  <a:gd name="T6" fmla="*/ 38 w 112"/>
                  <a:gd name="T7" fmla="*/ 174 h 176"/>
                  <a:gd name="T8" fmla="*/ 38 w 112"/>
                  <a:gd name="T9" fmla="*/ 176 h 176"/>
                  <a:gd name="T10" fmla="*/ 22 w 112"/>
                  <a:gd name="T11" fmla="*/ 168 h 176"/>
                  <a:gd name="T12" fmla="*/ 14 w 112"/>
                  <a:gd name="T13" fmla="*/ 166 h 176"/>
                  <a:gd name="T14" fmla="*/ 12 w 112"/>
                  <a:gd name="T15" fmla="*/ 162 h 176"/>
                  <a:gd name="T16" fmla="*/ 14 w 112"/>
                  <a:gd name="T17" fmla="*/ 160 h 176"/>
                  <a:gd name="T18" fmla="*/ 26 w 112"/>
                  <a:gd name="T19" fmla="*/ 150 h 176"/>
                  <a:gd name="T20" fmla="*/ 32 w 112"/>
                  <a:gd name="T21" fmla="*/ 144 h 176"/>
                  <a:gd name="T22" fmla="*/ 46 w 112"/>
                  <a:gd name="T23" fmla="*/ 130 h 176"/>
                  <a:gd name="T24" fmla="*/ 48 w 112"/>
                  <a:gd name="T25" fmla="*/ 118 h 176"/>
                  <a:gd name="T26" fmla="*/ 48 w 112"/>
                  <a:gd name="T27" fmla="*/ 114 h 176"/>
                  <a:gd name="T28" fmla="*/ 46 w 112"/>
                  <a:gd name="T29" fmla="*/ 106 h 176"/>
                  <a:gd name="T30" fmla="*/ 40 w 112"/>
                  <a:gd name="T31" fmla="*/ 96 h 176"/>
                  <a:gd name="T32" fmla="*/ 32 w 112"/>
                  <a:gd name="T33" fmla="*/ 92 h 176"/>
                  <a:gd name="T34" fmla="*/ 18 w 112"/>
                  <a:gd name="T35" fmla="*/ 92 h 176"/>
                  <a:gd name="T36" fmla="*/ 28 w 112"/>
                  <a:gd name="T37" fmla="*/ 86 h 176"/>
                  <a:gd name="T38" fmla="*/ 40 w 112"/>
                  <a:gd name="T39" fmla="*/ 68 h 176"/>
                  <a:gd name="T40" fmla="*/ 42 w 112"/>
                  <a:gd name="T41" fmla="*/ 58 h 176"/>
                  <a:gd name="T42" fmla="*/ 40 w 112"/>
                  <a:gd name="T43" fmla="*/ 46 h 176"/>
                  <a:gd name="T44" fmla="*/ 34 w 112"/>
                  <a:gd name="T45" fmla="*/ 34 h 176"/>
                  <a:gd name="T46" fmla="*/ 26 w 112"/>
                  <a:gd name="T47" fmla="*/ 30 h 176"/>
                  <a:gd name="T48" fmla="*/ 4 w 112"/>
                  <a:gd name="T49" fmla="*/ 30 h 176"/>
                  <a:gd name="T50" fmla="*/ 2 w 112"/>
                  <a:gd name="T51" fmla="*/ 30 h 176"/>
                  <a:gd name="T52" fmla="*/ 4 w 112"/>
                  <a:gd name="T53" fmla="*/ 26 h 176"/>
                  <a:gd name="T54" fmla="*/ 34 w 112"/>
                  <a:gd name="T55" fmla="*/ 12 h 176"/>
                  <a:gd name="T56" fmla="*/ 66 w 112"/>
                  <a:gd name="T57" fmla="*/ 0 h 176"/>
                  <a:gd name="T58" fmla="*/ 76 w 112"/>
                  <a:gd name="T59" fmla="*/ 2 h 176"/>
                  <a:gd name="T60" fmla="*/ 104 w 112"/>
                  <a:gd name="T61" fmla="*/ 24 h 176"/>
                  <a:gd name="T62" fmla="*/ 112 w 112"/>
                  <a:gd name="T63" fmla="*/ 32 h 176"/>
                  <a:gd name="T64" fmla="*/ 112 w 112"/>
                  <a:gd name="T65" fmla="*/ 32 h 176"/>
                  <a:gd name="T66" fmla="*/ 112 w 112"/>
                  <a:gd name="T67" fmla="*/ 36 h 176"/>
                  <a:gd name="T68" fmla="*/ 102 w 112"/>
                  <a:gd name="T69" fmla="*/ 40 h 176"/>
                  <a:gd name="T70" fmla="*/ 84 w 112"/>
                  <a:gd name="T71" fmla="*/ 50 h 176"/>
                  <a:gd name="T72" fmla="*/ 72 w 112"/>
                  <a:gd name="T73" fmla="*/ 64 h 176"/>
                  <a:gd name="T74" fmla="*/ 70 w 112"/>
                  <a:gd name="T75" fmla="*/ 70 h 176"/>
                  <a:gd name="T76" fmla="*/ 68 w 112"/>
                  <a:gd name="T77" fmla="*/ 80 h 176"/>
                  <a:gd name="T78" fmla="*/ 72 w 112"/>
                  <a:gd name="T79" fmla="*/ 94 h 176"/>
                  <a:gd name="T80" fmla="*/ 78 w 112"/>
                  <a:gd name="T81" fmla="*/ 98 h 176"/>
                  <a:gd name="T82" fmla="*/ 70 w 112"/>
                  <a:gd name="T83" fmla="*/ 102 h 176"/>
                  <a:gd name="T84" fmla="*/ 60 w 112"/>
                  <a:gd name="T85" fmla="*/ 114 h 176"/>
                  <a:gd name="T86" fmla="*/ 56 w 112"/>
                  <a:gd name="T87" fmla="*/ 124 h 176"/>
                  <a:gd name="T88" fmla="*/ 56 w 112"/>
                  <a:gd name="T89" fmla="*/ 126 h 176"/>
                  <a:gd name="T90" fmla="*/ 60 w 112"/>
                  <a:gd name="T91" fmla="*/ 140 h 176"/>
                  <a:gd name="T92" fmla="*/ 70 w 112"/>
                  <a:gd name="T93" fmla="*/ 148 h 176"/>
                  <a:gd name="T94" fmla="*/ 60 w 112"/>
                  <a:gd name="T95" fmla="*/ 150 h 1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12" h="176">
                    <a:moveTo>
                      <a:pt x="60" y="150"/>
                    </a:moveTo>
                    <a:lnTo>
                      <a:pt x="60" y="150"/>
                    </a:lnTo>
                    <a:lnTo>
                      <a:pt x="50" y="154"/>
                    </a:lnTo>
                    <a:lnTo>
                      <a:pt x="44" y="156"/>
                    </a:lnTo>
                    <a:lnTo>
                      <a:pt x="40" y="162"/>
                    </a:lnTo>
                    <a:lnTo>
                      <a:pt x="38" y="174"/>
                    </a:lnTo>
                    <a:lnTo>
                      <a:pt x="38" y="176"/>
                    </a:lnTo>
                    <a:lnTo>
                      <a:pt x="30" y="170"/>
                    </a:lnTo>
                    <a:lnTo>
                      <a:pt x="22" y="168"/>
                    </a:lnTo>
                    <a:lnTo>
                      <a:pt x="14" y="166"/>
                    </a:lnTo>
                    <a:lnTo>
                      <a:pt x="12" y="162"/>
                    </a:lnTo>
                    <a:lnTo>
                      <a:pt x="14" y="160"/>
                    </a:lnTo>
                    <a:lnTo>
                      <a:pt x="16" y="156"/>
                    </a:lnTo>
                    <a:lnTo>
                      <a:pt x="26" y="150"/>
                    </a:lnTo>
                    <a:lnTo>
                      <a:pt x="32" y="144"/>
                    </a:lnTo>
                    <a:lnTo>
                      <a:pt x="40" y="138"/>
                    </a:lnTo>
                    <a:lnTo>
                      <a:pt x="46" y="130"/>
                    </a:lnTo>
                    <a:lnTo>
                      <a:pt x="48" y="124"/>
                    </a:lnTo>
                    <a:lnTo>
                      <a:pt x="48" y="118"/>
                    </a:lnTo>
                    <a:lnTo>
                      <a:pt x="48" y="114"/>
                    </a:lnTo>
                    <a:lnTo>
                      <a:pt x="46" y="106"/>
                    </a:lnTo>
                    <a:lnTo>
                      <a:pt x="44" y="102"/>
                    </a:lnTo>
                    <a:lnTo>
                      <a:pt x="40" y="96"/>
                    </a:lnTo>
                    <a:lnTo>
                      <a:pt x="32" y="92"/>
                    </a:lnTo>
                    <a:lnTo>
                      <a:pt x="26" y="92"/>
                    </a:lnTo>
                    <a:lnTo>
                      <a:pt x="18" y="92"/>
                    </a:lnTo>
                    <a:lnTo>
                      <a:pt x="28" y="86"/>
                    </a:lnTo>
                    <a:lnTo>
                      <a:pt x="34" y="78"/>
                    </a:lnTo>
                    <a:lnTo>
                      <a:pt x="40" y="68"/>
                    </a:lnTo>
                    <a:lnTo>
                      <a:pt x="42" y="58"/>
                    </a:lnTo>
                    <a:lnTo>
                      <a:pt x="40" y="46"/>
                    </a:lnTo>
                    <a:lnTo>
                      <a:pt x="38" y="40"/>
                    </a:lnTo>
                    <a:lnTo>
                      <a:pt x="34" y="34"/>
                    </a:lnTo>
                    <a:lnTo>
                      <a:pt x="26" y="30"/>
                    </a:lnTo>
                    <a:lnTo>
                      <a:pt x="14" y="28"/>
                    </a:lnTo>
                    <a:lnTo>
                      <a:pt x="4" y="30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4" y="26"/>
                    </a:lnTo>
                    <a:lnTo>
                      <a:pt x="34" y="12"/>
                    </a:lnTo>
                    <a:lnTo>
                      <a:pt x="66" y="0"/>
                    </a:lnTo>
                    <a:lnTo>
                      <a:pt x="70" y="0"/>
                    </a:lnTo>
                    <a:lnTo>
                      <a:pt x="76" y="2"/>
                    </a:lnTo>
                    <a:lnTo>
                      <a:pt x="88" y="10"/>
                    </a:lnTo>
                    <a:lnTo>
                      <a:pt x="104" y="24"/>
                    </a:lnTo>
                    <a:lnTo>
                      <a:pt x="112" y="32"/>
                    </a:lnTo>
                    <a:lnTo>
                      <a:pt x="112" y="36"/>
                    </a:lnTo>
                    <a:lnTo>
                      <a:pt x="102" y="40"/>
                    </a:lnTo>
                    <a:lnTo>
                      <a:pt x="92" y="44"/>
                    </a:lnTo>
                    <a:lnTo>
                      <a:pt x="84" y="50"/>
                    </a:lnTo>
                    <a:lnTo>
                      <a:pt x="76" y="58"/>
                    </a:lnTo>
                    <a:lnTo>
                      <a:pt x="72" y="64"/>
                    </a:lnTo>
                    <a:lnTo>
                      <a:pt x="70" y="70"/>
                    </a:lnTo>
                    <a:lnTo>
                      <a:pt x="68" y="80"/>
                    </a:lnTo>
                    <a:lnTo>
                      <a:pt x="70" y="86"/>
                    </a:lnTo>
                    <a:lnTo>
                      <a:pt x="72" y="94"/>
                    </a:lnTo>
                    <a:lnTo>
                      <a:pt x="78" y="98"/>
                    </a:lnTo>
                    <a:lnTo>
                      <a:pt x="70" y="102"/>
                    </a:lnTo>
                    <a:lnTo>
                      <a:pt x="64" y="106"/>
                    </a:lnTo>
                    <a:lnTo>
                      <a:pt x="60" y="114"/>
                    </a:lnTo>
                    <a:lnTo>
                      <a:pt x="56" y="124"/>
                    </a:lnTo>
                    <a:lnTo>
                      <a:pt x="56" y="126"/>
                    </a:lnTo>
                    <a:lnTo>
                      <a:pt x="58" y="134"/>
                    </a:lnTo>
                    <a:lnTo>
                      <a:pt x="60" y="140"/>
                    </a:lnTo>
                    <a:lnTo>
                      <a:pt x="64" y="144"/>
                    </a:lnTo>
                    <a:lnTo>
                      <a:pt x="70" y="148"/>
                    </a:lnTo>
                    <a:lnTo>
                      <a:pt x="60" y="15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4" name="Freeform 1010">
                <a:extLst>
                  <a:ext uri="{FF2B5EF4-FFF2-40B4-BE49-F238E27FC236}">
                    <a16:creationId xmlns:a16="http://schemas.microsoft.com/office/drawing/2014/main" id="{0D69360D-8143-40F7-BC95-525BF1570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462"/>
                <a:ext cx="8" cy="32"/>
              </a:xfrm>
              <a:custGeom>
                <a:avLst/>
                <a:gdLst>
                  <a:gd name="T0" fmla="*/ 6 w 8"/>
                  <a:gd name="T1" fmla="*/ 24 h 32"/>
                  <a:gd name="T2" fmla="*/ 6 w 8"/>
                  <a:gd name="T3" fmla="*/ 24 h 32"/>
                  <a:gd name="T4" fmla="*/ 4 w 8"/>
                  <a:gd name="T5" fmla="*/ 28 h 32"/>
                  <a:gd name="T6" fmla="*/ 4 w 8"/>
                  <a:gd name="T7" fmla="*/ 28 h 32"/>
                  <a:gd name="T8" fmla="*/ 2 w 8"/>
                  <a:gd name="T9" fmla="*/ 32 h 32"/>
                  <a:gd name="T10" fmla="*/ 0 w 8"/>
                  <a:gd name="T11" fmla="*/ 32 h 32"/>
                  <a:gd name="T12" fmla="*/ 0 w 8"/>
                  <a:gd name="T13" fmla="*/ 32 h 32"/>
                  <a:gd name="T14" fmla="*/ 0 w 8"/>
                  <a:gd name="T15" fmla="*/ 28 h 32"/>
                  <a:gd name="T16" fmla="*/ 0 w 8"/>
                  <a:gd name="T17" fmla="*/ 28 h 32"/>
                  <a:gd name="T18" fmla="*/ 4 w 8"/>
                  <a:gd name="T19" fmla="*/ 0 h 32"/>
                  <a:gd name="T20" fmla="*/ 4 w 8"/>
                  <a:gd name="T21" fmla="*/ 0 h 32"/>
                  <a:gd name="T22" fmla="*/ 6 w 8"/>
                  <a:gd name="T23" fmla="*/ 6 h 32"/>
                  <a:gd name="T24" fmla="*/ 6 w 8"/>
                  <a:gd name="T25" fmla="*/ 6 h 32"/>
                  <a:gd name="T26" fmla="*/ 8 w 8"/>
                  <a:gd name="T27" fmla="*/ 12 h 32"/>
                  <a:gd name="T28" fmla="*/ 8 w 8"/>
                  <a:gd name="T29" fmla="*/ 18 h 32"/>
                  <a:gd name="T30" fmla="*/ 6 w 8"/>
                  <a:gd name="T31" fmla="*/ 24 h 32"/>
                  <a:gd name="T32" fmla="*/ 6 w 8"/>
                  <a:gd name="T33" fmla="*/ 24 h 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32">
                    <a:moveTo>
                      <a:pt x="6" y="24"/>
                    </a:moveTo>
                    <a:lnTo>
                      <a:pt x="6" y="24"/>
                    </a:lnTo>
                    <a:lnTo>
                      <a:pt x="4" y="28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4" y="0"/>
                    </a:lnTo>
                    <a:lnTo>
                      <a:pt x="6" y="6"/>
                    </a:lnTo>
                    <a:lnTo>
                      <a:pt x="8" y="12"/>
                    </a:lnTo>
                    <a:lnTo>
                      <a:pt x="8" y="18"/>
                    </a:lnTo>
                    <a:lnTo>
                      <a:pt x="6" y="2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5" name="Freeform 1011">
                <a:extLst>
                  <a:ext uri="{FF2B5EF4-FFF2-40B4-BE49-F238E27FC236}">
                    <a16:creationId xmlns:a16="http://schemas.microsoft.com/office/drawing/2014/main" id="{C395CD81-A3B4-4E91-8241-AB905F8E2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394"/>
                <a:ext cx="20" cy="52"/>
              </a:xfrm>
              <a:custGeom>
                <a:avLst/>
                <a:gdLst>
                  <a:gd name="T0" fmla="*/ 4 w 20"/>
                  <a:gd name="T1" fmla="*/ 52 h 52"/>
                  <a:gd name="T2" fmla="*/ 4 w 20"/>
                  <a:gd name="T3" fmla="*/ 52 h 52"/>
                  <a:gd name="T4" fmla="*/ 4 w 20"/>
                  <a:gd name="T5" fmla="*/ 44 h 52"/>
                  <a:gd name="T6" fmla="*/ 4 w 20"/>
                  <a:gd name="T7" fmla="*/ 44 h 52"/>
                  <a:gd name="T8" fmla="*/ 6 w 20"/>
                  <a:gd name="T9" fmla="*/ 36 h 52"/>
                  <a:gd name="T10" fmla="*/ 6 w 20"/>
                  <a:gd name="T11" fmla="*/ 36 h 52"/>
                  <a:gd name="T12" fmla="*/ 4 w 20"/>
                  <a:gd name="T13" fmla="*/ 22 h 52"/>
                  <a:gd name="T14" fmla="*/ 2 w 20"/>
                  <a:gd name="T15" fmla="*/ 10 h 52"/>
                  <a:gd name="T16" fmla="*/ 2 w 20"/>
                  <a:gd name="T17" fmla="*/ 10 h 52"/>
                  <a:gd name="T18" fmla="*/ 0 w 20"/>
                  <a:gd name="T19" fmla="*/ 2 h 52"/>
                  <a:gd name="T20" fmla="*/ 0 w 20"/>
                  <a:gd name="T21" fmla="*/ 2 h 52"/>
                  <a:gd name="T22" fmla="*/ 12 w 20"/>
                  <a:gd name="T23" fmla="*/ 0 h 52"/>
                  <a:gd name="T24" fmla="*/ 12 w 20"/>
                  <a:gd name="T25" fmla="*/ 0 h 52"/>
                  <a:gd name="T26" fmla="*/ 6 w 20"/>
                  <a:gd name="T27" fmla="*/ 8 h 52"/>
                  <a:gd name="T28" fmla="*/ 6 w 20"/>
                  <a:gd name="T29" fmla="*/ 18 h 52"/>
                  <a:gd name="T30" fmla="*/ 6 w 20"/>
                  <a:gd name="T31" fmla="*/ 18 h 52"/>
                  <a:gd name="T32" fmla="*/ 6 w 20"/>
                  <a:gd name="T33" fmla="*/ 20 h 52"/>
                  <a:gd name="T34" fmla="*/ 6 w 20"/>
                  <a:gd name="T35" fmla="*/ 20 h 52"/>
                  <a:gd name="T36" fmla="*/ 6 w 20"/>
                  <a:gd name="T37" fmla="*/ 26 h 52"/>
                  <a:gd name="T38" fmla="*/ 10 w 20"/>
                  <a:gd name="T39" fmla="*/ 32 h 52"/>
                  <a:gd name="T40" fmla="*/ 20 w 20"/>
                  <a:gd name="T41" fmla="*/ 42 h 52"/>
                  <a:gd name="T42" fmla="*/ 20 w 20"/>
                  <a:gd name="T43" fmla="*/ 42 h 52"/>
                  <a:gd name="T44" fmla="*/ 10 w 20"/>
                  <a:gd name="T45" fmla="*/ 46 h 52"/>
                  <a:gd name="T46" fmla="*/ 6 w 20"/>
                  <a:gd name="T47" fmla="*/ 48 h 52"/>
                  <a:gd name="T48" fmla="*/ 4 w 20"/>
                  <a:gd name="T49" fmla="*/ 52 h 52"/>
                  <a:gd name="T50" fmla="*/ 4 w 20"/>
                  <a:gd name="T51" fmla="*/ 52 h 5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0" h="52">
                    <a:moveTo>
                      <a:pt x="4" y="52"/>
                    </a:moveTo>
                    <a:lnTo>
                      <a:pt x="4" y="52"/>
                    </a:lnTo>
                    <a:lnTo>
                      <a:pt x="4" y="44"/>
                    </a:lnTo>
                    <a:lnTo>
                      <a:pt x="6" y="36"/>
                    </a:lnTo>
                    <a:lnTo>
                      <a:pt x="4" y="22"/>
                    </a:lnTo>
                    <a:lnTo>
                      <a:pt x="2" y="10"/>
                    </a:lnTo>
                    <a:lnTo>
                      <a:pt x="0" y="2"/>
                    </a:lnTo>
                    <a:lnTo>
                      <a:pt x="12" y="0"/>
                    </a:lnTo>
                    <a:lnTo>
                      <a:pt x="6" y="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6" y="26"/>
                    </a:lnTo>
                    <a:lnTo>
                      <a:pt x="10" y="32"/>
                    </a:lnTo>
                    <a:lnTo>
                      <a:pt x="20" y="42"/>
                    </a:lnTo>
                    <a:lnTo>
                      <a:pt x="10" y="46"/>
                    </a:lnTo>
                    <a:lnTo>
                      <a:pt x="6" y="48"/>
                    </a:lnTo>
                    <a:lnTo>
                      <a:pt x="4" y="5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6" name="Freeform 1012">
                <a:extLst>
                  <a:ext uri="{FF2B5EF4-FFF2-40B4-BE49-F238E27FC236}">
                    <a16:creationId xmlns:a16="http://schemas.microsoft.com/office/drawing/2014/main" id="{FED78024-CC3A-4752-961E-2492153B3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376"/>
                <a:ext cx="8" cy="8"/>
              </a:xfrm>
              <a:custGeom>
                <a:avLst/>
                <a:gdLst>
                  <a:gd name="T0" fmla="*/ 0 w 8"/>
                  <a:gd name="T1" fmla="*/ 8 h 8"/>
                  <a:gd name="T2" fmla="*/ 0 w 8"/>
                  <a:gd name="T3" fmla="*/ 8 h 8"/>
                  <a:gd name="T4" fmla="*/ 4 w 8"/>
                  <a:gd name="T5" fmla="*/ 0 h 8"/>
                  <a:gd name="T6" fmla="*/ 4 w 8"/>
                  <a:gd name="T7" fmla="*/ 0 h 8"/>
                  <a:gd name="T8" fmla="*/ 8 w 8"/>
                  <a:gd name="T9" fmla="*/ 8 h 8"/>
                  <a:gd name="T10" fmla="*/ 8 w 8"/>
                  <a:gd name="T11" fmla="*/ 8 h 8"/>
                  <a:gd name="T12" fmla="*/ 8 w 8"/>
                  <a:gd name="T13" fmla="*/ 8 h 8"/>
                  <a:gd name="T14" fmla="*/ 8 w 8"/>
                  <a:gd name="T15" fmla="*/ 8 h 8"/>
                  <a:gd name="T16" fmla="*/ 0 w 8"/>
                  <a:gd name="T17" fmla="*/ 8 h 8"/>
                  <a:gd name="T18" fmla="*/ 0 w 8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0" y="8"/>
                    </a:lnTo>
                    <a:lnTo>
                      <a:pt x="4" y="0"/>
                    </a:lnTo>
                    <a:lnTo>
                      <a:pt x="8" y="8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7" name="Freeform 1013">
                <a:extLst>
                  <a:ext uri="{FF2B5EF4-FFF2-40B4-BE49-F238E27FC236}">
                    <a16:creationId xmlns:a16="http://schemas.microsoft.com/office/drawing/2014/main" id="{A875A754-8A1A-443A-8B2F-531BC998A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208"/>
                <a:ext cx="338" cy="290"/>
              </a:xfrm>
              <a:custGeom>
                <a:avLst/>
                <a:gdLst>
                  <a:gd name="T0" fmla="*/ 322 w 338"/>
                  <a:gd name="T1" fmla="*/ 160 h 290"/>
                  <a:gd name="T2" fmla="*/ 304 w 338"/>
                  <a:gd name="T3" fmla="*/ 164 h 290"/>
                  <a:gd name="T4" fmla="*/ 294 w 338"/>
                  <a:gd name="T5" fmla="*/ 142 h 290"/>
                  <a:gd name="T6" fmla="*/ 264 w 338"/>
                  <a:gd name="T7" fmla="*/ 132 h 290"/>
                  <a:gd name="T8" fmla="*/ 246 w 338"/>
                  <a:gd name="T9" fmla="*/ 152 h 290"/>
                  <a:gd name="T10" fmla="*/ 248 w 338"/>
                  <a:gd name="T11" fmla="*/ 162 h 290"/>
                  <a:gd name="T12" fmla="*/ 240 w 338"/>
                  <a:gd name="T13" fmla="*/ 176 h 290"/>
                  <a:gd name="T14" fmla="*/ 242 w 338"/>
                  <a:gd name="T15" fmla="*/ 134 h 290"/>
                  <a:gd name="T16" fmla="*/ 228 w 338"/>
                  <a:gd name="T17" fmla="*/ 104 h 290"/>
                  <a:gd name="T18" fmla="*/ 206 w 338"/>
                  <a:gd name="T19" fmla="*/ 102 h 290"/>
                  <a:gd name="T20" fmla="*/ 182 w 338"/>
                  <a:gd name="T21" fmla="*/ 140 h 290"/>
                  <a:gd name="T22" fmla="*/ 174 w 338"/>
                  <a:gd name="T23" fmla="*/ 152 h 290"/>
                  <a:gd name="T24" fmla="*/ 148 w 338"/>
                  <a:gd name="T25" fmla="*/ 124 h 290"/>
                  <a:gd name="T26" fmla="*/ 118 w 338"/>
                  <a:gd name="T27" fmla="*/ 144 h 290"/>
                  <a:gd name="T28" fmla="*/ 122 w 338"/>
                  <a:gd name="T29" fmla="*/ 174 h 290"/>
                  <a:gd name="T30" fmla="*/ 122 w 338"/>
                  <a:gd name="T31" fmla="*/ 190 h 290"/>
                  <a:gd name="T32" fmla="*/ 104 w 338"/>
                  <a:gd name="T33" fmla="*/ 186 h 290"/>
                  <a:gd name="T34" fmla="*/ 70 w 338"/>
                  <a:gd name="T35" fmla="*/ 212 h 290"/>
                  <a:gd name="T36" fmla="*/ 50 w 338"/>
                  <a:gd name="T37" fmla="*/ 224 h 290"/>
                  <a:gd name="T38" fmla="*/ 34 w 338"/>
                  <a:gd name="T39" fmla="*/ 244 h 290"/>
                  <a:gd name="T40" fmla="*/ 22 w 338"/>
                  <a:gd name="T41" fmla="*/ 278 h 290"/>
                  <a:gd name="T42" fmla="*/ 2 w 338"/>
                  <a:gd name="T43" fmla="*/ 290 h 290"/>
                  <a:gd name="T44" fmla="*/ 8 w 338"/>
                  <a:gd name="T45" fmla="*/ 264 h 290"/>
                  <a:gd name="T46" fmla="*/ 18 w 338"/>
                  <a:gd name="T47" fmla="*/ 256 h 290"/>
                  <a:gd name="T48" fmla="*/ 32 w 338"/>
                  <a:gd name="T49" fmla="*/ 240 h 290"/>
                  <a:gd name="T50" fmla="*/ 22 w 338"/>
                  <a:gd name="T51" fmla="*/ 220 h 290"/>
                  <a:gd name="T52" fmla="*/ 18 w 338"/>
                  <a:gd name="T53" fmla="*/ 216 h 290"/>
                  <a:gd name="T54" fmla="*/ 50 w 338"/>
                  <a:gd name="T55" fmla="*/ 206 h 290"/>
                  <a:gd name="T56" fmla="*/ 54 w 338"/>
                  <a:gd name="T57" fmla="*/ 188 h 290"/>
                  <a:gd name="T58" fmla="*/ 26 w 338"/>
                  <a:gd name="T59" fmla="*/ 158 h 290"/>
                  <a:gd name="T60" fmla="*/ 52 w 338"/>
                  <a:gd name="T61" fmla="*/ 168 h 290"/>
                  <a:gd name="T62" fmla="*/ 74 w 338"/>
                  <a:gd name="T63" fmla="*/ 148 h 290"/>
                  <a:gd name="T64" fmla="*/ 64 w 338"/>
                  <a:gd name="T65" fmla="*/ 110 h 290"/>
                  <a:gd name="T66" fmla="*/ 78 w 338"/>
                  <a:gd name="T67" fmla="*/ 116 h 290"/>
                  <a:gd name="T68" fmla="*/ 120 w 338"/>
                  <a:gd name="T69" fmla="*/ 130 h 290"/>
                  <a:gd name="T70" fmla="*/ 134 w 338"/>
                  <a:gd name="T71" fmla="*/ 112 h 290"/>
                  <a:gd name="T72" fmla="*/ 132 w 338"/>
                  <a:gd name="T73" fmla="*/ 96 h 290"/>
                  <a:gd name="T74" fmla="*/ 158 w 338"/>
                  <a:gd name="T75" fmla="*/ 98 h 290"/>
                  <a:gd name="T76" fmla="*/ 164 w 338"/>
                  <a:gd name="T77" fmla="*/ 72 h 290"/>
                  <a:gd name="T78" fmla="*/ 174 w 338"/>
                  <a:gd name="T79" fmla="*/ 72 h 290"/>
                  <a:gd name="T80" fmla="*/ 196 w 338"/>
                  <a:gd name="T81" fmla="*/ 62 h 290"/>
                  <a:gd name="T82" fmla="*/ 196 w 338"/>
                  <a:gd name="T83" fmla="*/ 28 h 290"/>
                  <a:gd name="T84" fmla="*/ 188 w 338"/>
                  <a:gd name="T85" fmla="*/ 6 h 290"/>
                  <a:gd name="T86" fmla="*/ 210 w 338"/>
                  <a:gd name="T87" fmla="*/ 2 h 290"/>
                  <a:gd name="T88" fmla="*/ 266 w 338"/>
                  <a:gd name="T89" fmla="*/ 22 h 290"/>
                  <a:gd name="T90" fmla="*/ 298 w 338"/>
                  <a:gd name="T91" fmla="*/ 44 h 290"/>
                  <a:gd name="T92" fmla="*/ 288 w 338"/>
                  <a:gd name="T93" fmla="*/ 60 h 290"/>
                  <a:gd name="T94" fmla="*/ 276 w 338"/>
                  <a:gd name="T95" fmla="*/ 96 h 290"/>
                  <a:gd name="T96" fmla="*/ 302 w 338"/>
                  <a:gd name="T97" fmla="*/ 114 h 290"/>
                  <a:gd name="T98" fmla="*/ 324 w 338"/>
                  <a:gd name="T99" fmla="*/ 110 h 290"/>
                  <a:gd name="T100" fmla="*/ 338 w 338"/>
                  <a:gd name="T101" fmla="*/ 122 h 29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38" h="290">
                    <a:moveTo>
                      <a:pt x="334" y="140"/>
                    </a:moveTo>
                    <a:lnTo>
                      <a:pt x="334" y="140"/>
                    </a:lnTo>
                    <a:lnTo>
                      <a:pt x="332" y="148"/>
                    </a:lnTo>
                    <a:lnTo>
                      <a:pt x="328" y="154"/>
                    </a:lnTo>
                    <a:lnTo>
                      <a:pt x="322" y="160"/>
                    </a:lnTo>
                    <a:lnTo>
                      <a:pt x="316" y="164"/>
                    </a:lnTo>
                    <a:lnTo>
                      <a:pt x="310" y="166"/>
                    </a:lnTo>
                    <a:lnTo>
                      <a:pt x="306" y="166"/>
                    </a:lnTo>
                    <a:lnTo>
                      <a:pt x="304" y="164"/>
                    </a:lnTo>
                    <a:lnTo>
                      <a:pt x="302" y="156"/>
                    </a:lnTo>
                    <a:lnTo>
                      <a:pt x="298" y="146"/>
                    </a:lnTo>
                    <a:lnTo>
                      <a:pt x="294" y="142"/>
                    </a:lnTo>
                    <a:lnTo>
                      <a:pt x="290" y="138"/>
                    </a:lnTo>
                    <a:lnTo>
                      <a:pt x="286" y="136"/>
                    </a:lnTo>
                    <a:lnTo>
                      <a:pt x="278" y="134"/>
                    </a:lnTo>
                    <a:lnTo>
                      <a:pt x="264" y="132"/>
                    </a:lnTo>
                    <a:lnTo>
                      <a:pt x="258" y="134"/>
                    </a:lnTo>
                    <a:lnTo>
                      <a:pt x="252" y="138"/>
                    </a:lnTo>
                    <a:lnTo>
                      <a:pt x="248" y="144"/>
                    </a:lnTo>
                    <a:lnTo>
                      <a:pt x="246" y="152"/>
                    </a:lnTo>
                    <a:lnTo>
                      <a:pt x="248" y="158"/>
                    </a:lnTo>
                    <a:lnTo>
                      <a:pt x="248" y="162"/>
                    </a:lnTo>
                    <a:lnTo>
                      <a:pt x="244" y="168"/>
                    </a:lnTo>
                    <a:lnTo>
                      <a:pt x="240" y="174"/>
                    </a:lnTo>
                    <a:lnTo>
                      <a:pt x="240" y="176"/>
                    </a:lnTo>
                    <a:lnTo>
                      <a:pt x="238" y="168"/>
                    </a:lnTo>
                    <a:lnTo>
                      <a:pt x="238" y="162"/>
                    </a:lnTo>
                    <a:lnTo>
                      <a:pt x="240" y="148"/>
                    </a:lnTo>
                    <a:lnTo>
                      <a:pt x="242" y="134"/>
                    </a:lnTo>
                    <a:lnTo>
                      <a:pt x="240" y="126"/>
                    </a:lnTo>
                    <a:lnTo>
                      <a:pt x="238" y="118"/>
                    </a:lnTo>
                    <a:lnTo>
                      <a:pt x="234" y="110"/>
                    </a:lnTo>
                    <a:lnTo>
                      <a:pt x="228" y="104"/>
                    </a:lnTo>
                    <a:lnTo>
                      <a:pt x="222" y="102"/>
                    </a:lnTo>
                    <a:lnTo>
                      <a:pt x="218" y="102"/>
                    </a:lnTo>
                    <a:lnTo>
                      <a:pt x="212" y="102"/>
                    </a:lnTo>
                    <a:lnTo>
                      <a:pt x="206" y="102"/>
                    </a:lnTo>
                    <a:lnTo>
                      <a:pt x="202" y="106"/>
                    </a:lnTo>
                    <a:lnTo>
                      <a:pt x="196" y="110"/>
                    </a:lnTo>
                    <a:lnTo>
                      <a:pt x="188" y="124"/>
                    </a:lnTo>
                    <a:lnTo>
                      <a:pt x="182" y="140"/>
                    </a:lnTo>
                    <a:lnTo>
                      <a:pt x="178" y="158"/>
                    </a:lnTo>
                    <a:lnTo>
                      <a:pt x="176" y="162"/>
                    </a:lnTo>
                    <a:lnTo>
                      <a:pt x="174" y="152"/>
                    </a:lnTo>
                    <a:lnTo>
                      <a:pt x="170" y="142"/>
                    </a:lnTo>
                    <a:lnTo>
                      <a:pt x="164" y="132"/>
                    </a:lnTo>
                    <a:lnTo>
                      <a:pt x="156" y="126"/>
                    </a:lnTo>
                    <a:lnTo>
                      <a:pt x="148" y="124"/>
                    </a:lnTo>
                    <a:lnTo>
                      <a:pt x="138" y="124"/>
                    </a:lnTo>
                    <a:lnTo>
                      <a:pt x="128" y="130"/>
                    </a:lnTo>
                    <a:lnTo>
                      <a:pt x="122" y="136"/>
                    </a:lnTo>
                    <a:lnTo>
                      <a:pt x="118" y="144"/>
                    </a:lnTo>
                    <a:lnTo>
                      <a:pt x="118" y="152"/>
                    </a:lnTo>
                    <a:lnTo>
                      <a:pt x="120" y="164"/>
                    </a:lnTo>
                    <a:lnTo>
                      <a:pt x="122" y="174"/>
                    </a:lnTo>
                    <a:lnTo>
                      <a:pt x="124" y="186"/>
                    </a:lnTo>
                    <a:lnTo>
                      <a:pt x="122" y="190"/>
                    </a:lnTo>
                    <a:lnTo>
                      <a:pt x="110" y="186"/>
                    </a:lnTo>
                    <a:lnTo>
                      <a:pt x="104" y="186"/>
                    </a:lnTo>
                    <a:lnTo>
                      <a:pt x="94" y="188"/>
                    </a:lnTo>
                    <a:lnTo>
                      <a:pt x="86" y="192"/>
                    </a:lnTo>
                    <a:lnTo>
                      <a:pt x="78" y="202"/>
                    </a:lnTo>
                    <a:lnTo>
                      <a:pt x="70" y="212"/>
                    </a:lnTo>
                    <a:lnTo>
                      <a:pt x="64" y="224"/>
                    </a:lnTo>
                    <a:lnTo>
                      <a:pt x="62" y="224"/>
                    </a:lnTo>
                    <a:lnTo>
                      <a:pt x="50" y="224"/>
                    </a:lnTo>
                    <a:lnTo>
                      <a:pt x="46" y="226"/>
                    </a:lnTo>
                    <a:lnTo>
                      <a:pt x="40" y="232"/>
                    </a:lnTo>
                    <a:lnTo>
                      <a:pt x="36" y="238"/>
                    </a:lnTo>
                    <a:lnTo>
                      <a:pt x="34" y="244"/>
                    </a:lnTo>
                    <a:lnTo>
                      <a:pt x="32" y="256"/>
                    </a:lnTo>
                    <a:lnTo>
                      <a:pt x="28" y="272"/>
                    </a:lnTo>
                    <a:lnTo>
                      <a:pt x="22" y="278"/>
                    </a:lnTo>
                    <a:lnTo>
                      <a:pt x="16" y="282"/>
                    </a:lnTo>
                    <a:lnTo>
                      <a:pt x="6" y="290"/>
                    </a:lnTo>
                    <a:lnTo>
                      <a:pt x="4" y="290"/>
                    </a:lnTo>
                    <a:lnTo>
                      <a:pt x="2" y="290"/>
                    </a:lnTo>
                    <a:lnTo>
                      <a:pt x="0" y="290"/>
                    </a:lnTo>
                    <a:lnTo>
                      <a:pt x="0" y="284"/>
                    </a:lnTo>
                    <a:lnTo>
                      <a:pt x="6" y="274"/>
                    </a:lnTo>
                    <a:lnTo>
                      <a:pt x="8" y="264"/>
                    </a:lnTo>
                    <a:lnTo>
                      <a:pt x="6" y="256"/>
                    </a:lnTo>
                    <a:lnTo>
                      <a:pt x="12" y="256"/>
                    </a:lnTo>
                    <a:lnTo>
                      <a:pt x="18" y="256"/>
                    </a:lnTo>
                    <a:lnTo>
                      <a:pt x="24" y="254"/>
                    </a:lnTo>
                    <a:lnTo>
                      <a:pt x="28" y="250"/>
                    </a:lnTo>
                    <a:lnTo>
                      <a:pt x="30" y="244"/>
                    </a:lnTo>
                    <a:lnTo>
                      <a:pt x="32" y="240"/>
                    </a:lnTo>
                    <a:lnTo>
                      <a:pt x="30" y="230"/>
                    </a:lnTo>
                    <a:lnTo>
                      <a:pt x="26" y="224"/>
                    </a:lnTo>
                    <a:lnTo>
                      <a:pt x="22" y="220"/>
                    </a:lnTo>
                    <a:lnTo>
                      <a:pt x="16" y="216"/>
                    </a:lnTo>
                    <a:lnTo>
                      <a:pt x="14" y="214"/>
                    </a:lnTo>
                    <a:lnTo>
                      <a:pt x="18" y="216"/>
                    </a:lnTo>
                    <a:lnTo>
                      <a:pt x="24" y="216"/>
                    </a:lnTo>
                    <a:lnTo>
                      <a:pt x="34" y="214"/>
                    </a:lnTo>
                    <a:lnTo>
                      <a:pt x="42" y="210"/>
                    </a:lnTo>
                    <a:lnTo>
                      <a:pt x="50" y="206"/>
                    </a:lnTo>
                    <a:lnTo>
                      <a:pt x="54" y="198"/>
                    </a:lnTo>
                    <a:lnTo>
                      <a:pt x="54" y="194"/>
                    </a:lnTo>
                    <a:lnTo>
                      <a:pt x="54" y="188"/>
                    </a:lnTo>
                    <a:lnTo>
                      <a:pt x="50" y="182"/>
                    </a:lnTo>
                    <a:lnTo>
                      <a:pt x="40" y="172"/>
                    </a:lnTo>
                    <a:lnTo>
                      <a:pt x="30" y="164"/>
                    </a:lnTo>
                    <a:lnTo>
                      <a:pt x="26" y="158"/>
                    </a:lnTo>
                    <a:lnTo>
                      <a:pt x="36" y="166"/>
                    </a:lnTo>
                    <a:lnTo>
                      <a:pt x="44" y="168"/>
                    </a:lnTo>
                    <a:lnTo>
                      <a:pt x="52" y="168"/>
                    </a:lnTo>
                    <a:lnTo>
                      <a:pt x="60" y="166"/>
                    </a:lnTo>
                    <a:lnTo>
                      <a:pt x="64" y="162"/>
                    </a:lnTo>
                    <a:lnTo>
                      <a:pt x="70" y="158"/>
                    </a:lnTo>
                    <a:lnTo>
                      <a:pt x="74" y="148"/>
                    </a:lnTo>
                    <a:lnTo>
                      <a:pt x="76" y="140"/>
                    </a:lnTo>
                    <a:lnTo>
                      <a:pt x="74" y="130"/>
                    </a:lnTo>
                    <a:lnTo>
                      <a:pt x="72" y="124"/>
                    </a:lnTo>
                    <a:lnTo>
                      <a:pt x="64" y="110"/>
                    </a:lnTo>
                    <a:lnTo>
                      <a:pt x="60" y="106"/>
                    </a:lnTo>
                    <a:lnTo>
                      <a:pt x="78" y="116"/>
                    </a:lnTo>
                    <a:lnTo>
                      <a:pt x="88" y="124"/>
                    </a:lnTo>
                    <a:lnTo>
                      <a:pt x="98" y="130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0"/>
                    </a:lnTo>
                    <a:lnTo>
                      <a:pt x="124" y="128"/>
                    </a:lnTo>
                    <a:lnTo>
                      <a:pt x="128" y="126"/>
                    </a:lnTo>
                    <a:lnTo>
                      <a:pt x="130" y="120"/>
                    </a:lnTo>
                    <a:lnTo>
                      <a:pt x="134" y="112"/>
                    </a:lnTo>
                    <a:lnTo>
                      <a:pt x="134" y="106"/>
                    </a:lnTo>
                    <a:lnTo>
                      <a:pt x="132" y="96"/>
                    </a:lnTo>
                    <a:lnTo>
                      <a:pt x="138" y="100"/>
                    </a:lnTo>
                    <a:lnTo>
                      <a:pt x="144" y="102"/>
                    </a:lnTo>
                    <a:lnTo>
                      <a:pt x="150" y="100"/>
                    </a:lnTo>
                    <a:lnTo>
                      <a:pt x="158" y="98"/>
                    </a:lnTo>
                    <a:lnTo>
                      <a:pt x="162" y="94"/>
                    </a:lnTo>
                    <a:lnTo>
                      <a:pt x="164" y="90"/>
                    </a:lnTo>
                    <a:lnTo>
                      <a:pt x="166" y="82"/>
                    </a:lnTo>
                    <a:lnTo>
                      <a:pt x="164" y="72"/>
                    </a:lnTo>
                    <a:lnTo>
                      <a:pt x="160" y="64"/>
                    </a:lnTo>
                    <a:lnTo>
                      <a:pt x="166" y="70"/>
                    </a:lnTo>
                    <a:lnTo>
                      <a:pt x="174" y="72"/>
                    </a:lnTo>
                    <a:lnTo>
                      <a:pt x="180" y="72"/>
                    </a:lnTo>
                    <a:lnTo>
                      <a:pt x="186" y="70"/>
                    </a:lnTo>
                    <a:lnTo>
                      <a:pt x="192" y="66"/>
                    </a:lnTo>
                    <a:lnTo>
                      <a:pt x="196" y="62"/>
                    </a:lnTo>
                    <a:lnTo>
                      <a:pt x="200" y="56"/>
                    </a:lnTo>
                    <a:lnTo>
                      <a:pt x="202" y="50"/>
                    </a:lnTo>
                    <a:lnTo>
                      <a:pt x="204" y="44"/>
                    </a:lnTo>
                    <a:lnTo>
                      <a:pt x="202" y="38"/>
                    </a:lnTo>
                    <a:lnTo>
                      <a:pt x="196" y="28"/>
                    </a:lnTo>
                    <a:lnTo>
                      <a:pt x="192" y="20"/>
                    </a:lnTo>
                    <a:lnTo>
                      <a:pt x="188" y="14"/>
                    </a:lnTo>
                    <a:lnTo>
                      <a:pt x="186" y="10"/>
                    </a:lnTo>
                    <a:lnTo>
                      <a:pt x="188" y="6"/>
                    </a:lnTo>
                    <a:lnTo>
                      <a:pt x="190" y="2"/>
                    </a:lnTo>
                    <a:lnTo>
                      <a:pt x="194" y="0"/>
                    </a:lnTo>
                    <a:lnTo>
                      <a:pt x="200" y="0"/>
                    </a:lnTo>
                    <a:lnTo>
                      <a:pt x="204" y="0"/>
                    </a:lnTo>
                    <a:lnTo>
                      <a:pt x="210" y="2"/>
                    </a:lnTo>
                    <a:lnTo>
                      <a:pt x="234" y="10"/>
                    </a:lnTo>
                    <a:lnTo>
                      <a:pt x="260" y="20"/>
                    </a:lnTo>
                    <a:lnTo>
                      <a:pt x="266" y="22"/>
                    </a:lnTo>
                    <a:lnTo>
                      <a:pt x="286" y="32"/>
                    </a:lnTo>
                    <a:lnTo>
                      <a:pt x="294" y="36"/>
                    </a:lnTo>
                    <a:lnTo>
                      <a:pt x="298" y="40"/>
                    </a:lnTo>
                    <a:lnTo>
                      <a:pt x="298" y="44"/>
                    </a:lnTo>
                    <a:lnTo>
                      <a:pt x="298" y="48"/>
                    </a:lnTo>
                    <a:lnTo>
                      <a:pt x="296" y="52"/>
                    </a:lnTo>
                    <a:lnTo>
                      <a:pt x="288" y="60"/>
                    </a:lnTo>
                    <a:lnTo>
                      <a:pt x="282" y="68"/>
                    </a:lnTo>
                    <a:lnTo>
                      <a:pt x="276" y="78"/>
                    </a:lnTo>
                    <a:lnTo>
                      <a:pt x="274" y="82"/>
                    </a:lnTo>
                    <a:lnTo>
                      <a:pt x="274" y="88"/>
                    </a:lnTo>
                    <a:lnTo>
                      <a:pt x="276" y="96"/>
                    </a:lnTo>
                    <a:lnTo>
                      <a:pt x="282" y="102"/>
                    </a:lnTo>
                    <a:lnTo>
                      <a:pt x="286" y="106"/>
                    </a:lnTo>
                    <a:lnTo>
                      <a:pt x="292" y="110"/>
                    </a:lnTo>
                    <a:lnTo>
                      <a:pt x="302" y="114"/>
                    </a:lnTo>
                    <a:lnTo>
                      <a:pt x="312" y="112"/>
                    </a:lnTo>
                    <a:lnTo>
                      <a:pt x="322" y="110"/>
                    </a:lnTo>
                    <a:lnTo>
                      <a:pt x="324" y="110"/>
                    </a:lnTo>
                    <a:lnTo>
                      <a:pt x="328" y="110"/>
                    </a:lnTo>
                    <a:lnTo>
                      <a:pt x="330" y="110"/>
                    </a:lnTo>
                    <a:lnTo>
                      <a:pt x="334" y="112"/>
                    </a:lnTo>
                    <a:lnTo>
                      <a:pt x="336" y="118"/>
                    </a:lnTo>
                    <a:lnTo>
                      <a:pt x="338" y="122"/>
                    </a:lnTo>
                    <a:lnTo>
                      <a:pt x="334" y="14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8" name="Freeform 1014">
                <a:extLst>
                  <a:ext uri="{FF2B5EF4-FFF2-40B4-BE49-F238E27FC236}">
                    <a16:creationId xmlns:a16="http://schemas.microsoft.com/office/drawing/2014/main" id="{8ECD78E5-7997-4D4A-85F4-93014684A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13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9" name="Freeform 1015">
                <a:extLst>
                  <a:ext uri="{FF2B5EF4-FFF2-40B4-BE49-F238E27FC236}">
                    <a16:creationId xmlns:a16="http://schemas.microsoft.com/office/drawing/2014/main" id="{49A3C0DE-4AC2-4B84-854B-4D706CD78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1612"/>
                <a:ext cx="296" cy="698"/>
              </a:xfrm>
              <a:custGeom>
                <a:avLst/>
                <a:gdLst>
                  <a:gd name="T0" fmla="*/ 270 w 296"/>
                  <a:gd name="T1" fmla="*/ 12 h 698"/>
                  <a:gd name="T2" fmla="*/ 232 w 296"/>
                  <a:gd name="T3" fmla="*/ 108 h 698"/>
                  <a:gd name="T4" fmla="*/ 226 w 296"/>
                  <a:gd name="T5" fmla="*/ 130 h 698"/>
                  <a:gd name="T6" fmla="*/ 210 w 296"/>
                  <a:gd name="T7" fmla="*/ 196 h 698"/>
                  <a:gd name="T8" fmla="*/ 204 w 296"/>
                  <a:gd name="T9" fmla="*/ 224 h 698"/>
                  <a:gd name="T10" fmla="*/ 188 w 296"/>
                  <a:gd name="T11" fmla="*/ 280 h 698"/>
                  <a:gd name="T12" fmla="*/ 162 w 296"/>
                  <a:gd name="T13" fmla="*/ 332 h 698"/>
                  <a:gd name="T14" fmla="*/ 146 w 296"/>
                  <a:gd name="T15" fmla="*/ 362 h 698"/>
                  <a:gd name="T16" fmla="*/ 132 w 296"/>
                  <a:gd name="T17" fmla="*/ 392 h 698"/>
                  <a:gd name="T18" fmla="*/ 118 w 296"/>
                  <a:gd name="T19" fmla="*/ 446 h 698"/>
                  <a:gd name="T20" fmla="*/ 112 w 296"/>
                  <a:gd name="T21" fmla="*/ 466 h 698"/>
                  <a:gd name="T22" fmla="*/ 108 w 296"/>
                  <a:gd name="T23" fmla="*/ 486 h 698"/>
                  <a:gd name="T24" fmla="*/ 92 w 296"/>
                  <a:gd name="T25" fmla="*/ 518 h 698"/>
                  <a:gd name="T26" fmla="*/ 78 w 296"/>
                  <a:gd name="T27" fmla="*/ 542 h 698"/>
                  <a:gd name="T28" fmla="*/ 76 w 296"/>
                  <a:gd name="T29" fmla="*/ 546 h 698"/>
                  <a:gd name="T30" fmla="*/ 66 w 296"/>
                  <a:gd name="T31" fmla="*/ 570 h 698"/>
                  <a:gd name="T32" fmla="*/ 40 w 296"/>
                  <a:gd name="T33" fmla="*/ 614 h 698"/>
                  <a:gd name="T34" fmla="*/ 26 w 296"/>
                  <a:gd name="T35" fmla="*/ 634 h 698"/>
                  <a:gd name="T36" fmla="*/ 14 w 296"/>
                  <a:gd name="T37" fmla="*/ 664 h 698"/>
                  <a:gd name="T38" fmla="*/ 0 w 296"/>
                  <a:gd name="T39" fmla="*/ 698 h 698"/>
                  <a:gd name="T40" fmla="*/ 24 w 296"/>
                  <a:gd name="T41" fmla="*/ 670 h 698"/>
                  <a:gd name="T42" fmla="*/ 60 w 296"/>
                  <a:gd name="T43" fmla="*/ 622 h 698"/>
                  <a:gd name="T44" fmla="*/ 58 w 296"/>
                  <a:gd name="T45" fmla="*/ 636 h 698"/>
                  <a:gd name="T46" fmla="*/ 86 w 296"/>
                  <a:gd name="T47" fmla="*/ 602 h 698"/>
                  <a:gd name="T48" fmla="*/ 92 w 296"/>
                  <a:gd name="T49" fmla="*/ 570 h 698"/>
                  <a:gd name="T50" fmla="*/ 94 w 296"/>
                  <a:gd name="T51" fmla="*/ 558 h 698"/>
                  <a:gd name="T52" fmla="*/ 110 w 296"/>
                  <a:gd name="T53" fmla="*/ 528 h 698"/>
                  <a:gd name="T54" fmla="*/ 120 w 296"/>
                  <a:gd name="T55" fmla="*/ 512 h 698"/>
                  <a:gd name="T56" fmla="*/ 128 w 296"/>
                  <a:gd name="T57" fmla="*/ 492 h 698"/>
                  <a:gd name="T58" fmla="*/ 138 w 296"/>
                  <a:gd name="T59" fmla="*/ 450 h 698"/>
                  <a:gd name="T60" fmla="*/ 144 w 296"/>
                  <a:gd name="T61" fmla="*/ 424 h 698"/>
                  <a:gd name="T62" fmla="*/ 152 w 296"/>
                  <a:gd name="T63" fmla="*/ 400 h 698"/>
                  <a:gd name="T64" fmla="*/ 180 w 296"/>
                  <a:gd name="T65" fmla="*/ 344 h 698"/>
                  <a:gd name="T66" fmla="*/ 194 w 296"/>
                  <a:gd name="T67" fmla="*/ 318 h 698"/>
                  <a:gd name="T68" fmla="*/ 218 w 296"/>
                  <a:gd name="T69" fmla="*/ 258 h 698"/>
                  <a:gd name="T70" fmla="*/ 230 w 296"/>
                  <a:gd name="T71" fmla="*/ 200 h 698"/>
                  <a:gd name="T72" fmla="*/ 240 w 296"/>
                  <a:gd name="T73" fmla="*/ 158 h 698"/>
                  <a:gd name="T74" fmla="*/ 252 w 296"/>
                  <a:gd name="T75" fmla="*/ 116 h 698"/>
                  <a:gd name="T76" fmla="*/ 270 w 296"/>
                  <a:gd name="T77" fmla="*/ 74 h 698"/>
                  <a:gd name="T78" fmla="*/ 296 w 296"/>
                  <a:gd name="T79" fmla="*/ 0 h 698"/>
                  <a:gd name="T80" fmla="*/ 284 w 296"/>
                  <a:gd name="T81" fmla="*/ 4 h 698"/>
                  <a:gd name="T82" fmla="*/ 270 w 296"/>
                  <a:gd name="T83" fmla="*/ 12 h 69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96" h="698">
                    <a:moveTo>
                      <a:pt x="270" y="12"/>
                    </a:moveTo>
                    <a:lnTo>
                      <a:pt x="270" y="12"/>
                    </a:lnTo>
                    <a:lnTo>
                      <a:pt x="250" y="66"/>
                    </a:lnTo>
                    <a:lnTo>
                      <a:pt x="232" y="108"/>
                    </a:lnTo>
                    <a:lnTo>
                      <a:pt x="226" y="130"/>
                    </a:lnTo>
                    <a:lnTo>
                      <a:pt x="220" y="152"/>
                    </a:lnTo>
                    <a:lnTo>
                      <a:pt x="210" y="196"/>
                    </a:lnTo>
                    <a:lnTo>
                      <a:pt x="204" y="224"/>
                    </a:lnTo>
                    <a:lnTo>
                      <a:pt x="196" y="252"/>
                    </a:lnTo>
                    <a:lnTo>
                      <a:pt x="188" y="280"/>
                    </a:lnTo>
                    <a:lnTo>
                      <a:pt x="176" y="308"/>
                    </a:lnTo>
                    <a:lnTo>
                      <a:pt x="162" y="332"/>
                    </a:lnTo>
                    <a:lnTo>
                      <a:pt x="146" y="362"/>
                    </a:lnTo>
                    <a:lnTo>
                      <a:pt x="132" y="392"/>
                    </a:lnTo>
                    <a:lnTo>
                      <a:pt x="124" y="418"/>
                    </a:lnTo>
                    <a:lnTo>
                      <a:pt x="118" y="446"/>
                    </a:lnTo>
                    <a:lnTo>
                      <a:pt x="112" y="466"/>
                    </a:lnTo>
                    <a:lnTo>
                      <a:pt x="108" y="486"/>
                    </a:lnTo>
                    <a:lnTo>
                      <a:pt x="100" y="502"/>
                    </a:lnTo>
                    <a:lnTo>
                      <a:pt x="92" y="518"/>
                    </a:lnTo>
                    <a:lnTo>
                      <a:pt x="78" y="542"/>
                    </a:lnTo>
                    <a:lnTo>
                      <a:pt x="76" y="546"/>
                    </a:lnTo>
                    <a:lnTo>
                      <a:pt x="66" y="570"/>
                    </a:lnTo>
                    <a:lnTo>
                      <a:pt x="54" y="592"/>
                    </a:lnTo>
                    <a:lnTo>
                      <a:pt x="40" y="614"/>
                    </a:lnTo>
                    <a:lnTo>
                      <a:pt x="26" y="634"/>
                    </a:lnTo>
                    <a:lnTo>
                      <a:pt x="14" y="664"/>
                    </a:lnTo>
                    <a:lnTo>
                      <a:pt x="0" y="698"/>
                    </a:lnTo>
                    <a:lnTo>
                      <a:pt x="24" y="670"/>
                    </a:lnTo>
                    <a:lnTo>
                      <a:pt x="42" y="646"/>
                    </a:lnTo>
                    <a:lnTo>
                      <a:pt x="60" y="622"/>
                    </a:lnTo>
                    <a:lnTo>
                      <a:pt x="58" y="636"/>
                    </a:lnTo>
                    <a:lnTo>
                      <a:pt x="86" y="602"/>
                    </a:lnTo>
                    <a:lnTo>
                      <a:pt x="92" y="570"/>
                    </a:lnTo>
                    <a:lnTo>
                      <a:pt x="94" y="558"/>
                    </a:lnTo>
                    <a:lnTo>
                      <a:pt x="98" y="548"/>
                    </a:lnTo>
                    <a:lnTo>
                      <a:pt x="110" y="528"/>
                    </a:lnTo>
                    <a:lnTo>
                      <a:pt x="120" y="512"/>
                    </a:lnTo>
                    <a:lnTo>
                      <a:pt x="128" y="492"/>
                    </a:lnTo>
                    <a:lnTo>
                      <a:pt x="134" y="472"/>
                    </a:lnTo>
                    <a:lnTo>
                      <a:pt x="138" y="450"/>
                    </a:lnTo>
                    <a:lnTo>
                      <a:pt x="144" y="424"/>
                    </a:lnTo>
                    <a:lnTo>
                      <a:pt x="152" y="400"/>
                    </a:lnTo>
                    <a:lnTo>
                      <a:pt x="166" y="372"/>
                    </a:lnTo>
                    <a:lnTo>
                      <a:pt x="180" y="344"/>
                    </a:lnTo>
                    <a:lnTo>
                      <a:pt x="194" y="318"/>
                    </a:lnTo>
                    <a:lnTo>
                      <a:pt x="208" y="288"/>
                    </a:lnTo>
                    <a:lnTo>
                      <a:pt x="218" y="258"/>
                    </a:lnTo>
                    <a:lnTo>
                      <a:pt x="224" y="230"/>
                    </a:lnTo>
                    <a:lnTo>
                      <a:pt x="230" y="200"/>
                    </a:lnTo>
                    <a:lnTo>
                      <a:pt x="240" y="158"/>
                    </a:lnTo>
                    <a:lnTo>
                      <a:pt x="246" y="136"/>
                    </a:lnTo>
                    <a:lnTo>
                      <a:pt x="252" y="116"/>
                    </a:lnTo>
                    <a:lnTo>
                      <a:pt x="270" y="74"/>
                    </a:lnTo>
                    <a:lnTo>
                      <a:pt x="284" y="38"/>
                    </a:lnTo>
                    <a:lnTo>
                      <a:pt x="296" y="0"/>
                    </a:lnTo>
                    <a:lnTo>
                      <a:pt x="284" y="4"/>
                    </a:lnTo>
                    <a:lnTo>
                      <a:pt x="270" y="1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0" name="Freeform 1016">
                <a:extLst>
                  <a:ext uri="{FF2B5EF4-FFF2-40B4-BE49-F238E27FC236}">
                    <a16:creationId xmlns:a16="http://schemas.microsoft.com/office/drawing/2014/main" id="{9E09C0A8-AF7A-4008-9227-2B295CF58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620"/>
                <a:ext cx="74" cy="490"/>
              </a:xfrm>
              <a:custGeom>
                <a:avLst/>
                <a:gdLst>
                  <a:gd name="T0" fmla="*/ 46 w 74"/>
                  <a:gd name="T1" fmla="*/ 206 h 490"/>
                  <a:gd name="T2" fmla="*/ 46 w 74"/>
                  <a:gd name="T3" fmla="*/ 206 h 490"/>
                  <a:gd name="T4" fmla="*/ 36 w 74"/>
                  <a:gd name="T5" fmla="*/ 160 h 490"/>
                  <a:gd name="T6" fmla="*/ 32 w 74"/>
                  <a:gd name="T7" fmla="*/ 136 h 490"/>
                  <a:gd name="T8" fmla="*/ 30 w 74"/>
                  <a:gd name="T9" fmla="*/ 110 h 490"/>
                  <a:gd name="T10" fmla="*/ 28 w 74"/>
                  <a:gd name="T11" fmla="*/ 84 h 490"/>
                  <a:gd name="T12" fmla="*/ 28 w 74"/>
                  <a:gd name="T13" fmla="*/ 60 h 490"/>
                  <a:gd name="T14" fmla="*/ 30 w 74"/>
                  <a:gd name="T15" fmla="*/ 36 h 490"/>
                  <a:gd name="T16" fmla="*/ 34 w 74"/>
                  <a:gd name="T17" fmla="*/ 12 h 490"/>
                  <a:gd name="T18" fmla="*/ 34 w 74"/>
                  <a:gd name="T19" fmla="*/ 12 h 490"/>
                  <a:gd name="T20" fmla="*/ 10 w 74"/>
                  <a:gd name="T21" fmla="*/ 0 h 490"/>
                  <a:gd name="T22" fmla="*/ 10 w 74"/>
                  <a:gd name="T23" fmla="*/ 0 h 490"/>
                  <a:gd name="T24" fmla="*/ 4 w 74"/>
                  <a:gd name="T25" fmla="*/ 26 h 490"/>
                  <a:gd name="T26" fmla="*/ 2 w 74"/>
                  <a:gd name="T27" fmla="*/ 52 h 490"/>
                  <a:gd name="T28" fmla="*/ 0 w 74"/>
                  <a:gd name="T29" fmla="*/ 80 h 490"/>
                  <a:gd name="T30" fmla="*/ 2 w 74"/>
                  <a:gd name="T31" fmla="*/ 108 h 490"/>
                  <a:gd name="T32" fmla="*/ 6 w 74"/>
                  <a:gd name="T33" fmla="*/ 136 h 490"/>
                  <a:gd name="T34" fmla="*/ 10 w 74"/>
                  <a:gd name="T35" fmla="*/ 162 h 490"/>
                  <a:gd name="T36" fmla="*/ 20 w 74"/>
                  <a:gd name="T37" fmla="*/ 212 h 490"/>
                  <a:gd name="T38" fmla="*/ 20 w 74"/>
                  <a:gd name="T39" fmla="*/ 212 h 490"/>
                  <a:gd name="T40" fmla="*/ 34 w 74"/>
                  <a:gd name="T41" fmla="*/ 278 h 490"/>
                  <a:gd name="T42" fmla="*/ 44 w 74"/>
                  <a:gd name="T43" fmla="*/ 344 h 490"/>
                  <a:gd name="T44" fmla="*/ 48 w 74"/>
                  <a:gd name="T45" fmla="*/ 414 h 490"/>
                  <a:gd name="T46" fmla="*/ 48 w 74"/>
                  <a:gd name="T47" fmla="*/ 486 h 490"/>
                  <a:gd name="T48" fmla="*/ 48 w 74"/>
                  <a:gd name="T49" fmla="*/ 486 h 490"/>
                  <a:gd name="T50" fmla="*/ 74 w 74"/>
                  <a:gd name="T51" fmla="*/ 490 h 490"/>
                  <a:gd name="T52" fmla="*/ 74 w 74"/>
                  <a:gd name="T53" fmla="*/ 490 h 490"/>
                  <a:gd name="T54" fmla="*/ 74 w 74"/>
                  <a:gd name="T55" fmla="*/ 414 h 490"/>
                  <a:gd name="T56" fmla="*/ 70 w 74"/>
                  <a:gd name="T57" fmla="*/ 344 h 490"/>
                  <a:gd name="T58" fmla="*/ 66 w 74"/>
                  <a:gd name="T59" fmla="*/ 310 h 490"/>
                  <a:gd name="T60" fmla="*/ 60 w 74"/>
                  <a:gd name="T61" fmla="*/ 274 h 490"/>
                  <a:gd name="T62" fmla="*/ 46 w 74"/>
                  <a:gd name="T63" fmla="*/ 206 h 490"/>
                  <a:gd name="T64" fmla="*/ 46 w 74"/>
                  <a:gd name="T65" fmla="*/ 206 h 49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4" h="490">
                    <a:moveTo>
                      <a:pt x="46" y="206"/>
                    </a:moveTo>
                    <a:lnTo>
                      <a:pt x="46" y="206"/>
                    </a:lnTo>
                    <a:lnTo>
                      <a:pt x="36" y="160"/>
                    </a:lnTo>
                    <a:lnTo>
                      <a:pt x="32" y="136"/>
                    </a:lnTo>
                    <a:lnTo>
                      <a:pt x="30" y="110"/>
                    </a:lnTo>
                    <a:lnTo>
                      <a:pt x="28" y="84"/>
                    </a:lnTo>
                    <a:lnTo>
                      <a:pt x="28" y="60"/>
                    </a:lnTo>
                    <a:lnTo>
                      <a:pt x="30" y="36"/>
                    </a:lnTo>
                    <a:lnTo>
                      <a:pt x="34" y="12"/>
                    </a:lnTo>
                    <a:lnTo>
                      <a:pt x="10" y="0"/>
                    </a:lnTo>
                    <a:lnTo>
                      <a:pt x="4" y="26"/>
                    </a:lnTo>
                    <a:lnTo>
                      <a:pt x="2" y="52"/>
                    </a:lnTo>
                    <a:lnTo>
                      <a:pt x="0" y="80"/>
                    </a:lnTo>
                    <a:lnTo>
                      <a:pt x="2" y="108"/>
                    </a:lnTo>
                    <a:lnTo>
                      <a:pt x="6" y="136"/>
                    </a:lnTo>
                    <a:lnTo>
                      <a:pt x="10" y="162"/>
                    </a:lnTo>
                    <a:lnTo>
                      <a:pt x="20" y="212"/>
                    </a:lnTo>
                    <a:lnTo>
                      <a:pt x="34" y="278"/>
                    </a:lnTo>
                    <a:lnTo>
                      <a:pt x="44" y="344"/>
                    </a:lnTo>
                    <a:lnTo>
                      <a:pt x="48" y="414"/>
                    </a:lnTo>
                    <a:lnTo>
                      <a:pt x="48" y="486"/>
                    </a:lnTo>
                    <a:lnTo>
                      <a:pt x="74" y="490"/>
                    </a:lnTo>
                    <a:lnTo>
                      <a:pt x="74" y="414"/>
                    </a:lnTo>
                    <a:lnTo>
                      <a:pt x="70" y="344"/>
                    </a:lnTo>
                    <a:lnTo>
                      <a:pt x="66" y="310"/>
                    </a:lnTo>
                    <a:lnTo>
                      <a:pt x="60" y="274"/>
                    </a:lnTo>
                    <a:lnTo>
                      <a:pt x="46" y="206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1" name="Freeform 1017">
                <a:extLst>
                  <a:ext uri="{FF2B5EF4-FFF2-40B4-BE49-F238E27FC236}">
                    <a16:creationId xmlns:a16="http://schemas.microsoft.com/office/drawing/2014/main" id="{724D23E5-138B-4035-8347-F806C1D60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612"/>
                <a:ext cx="74" cy="488"/>
              </a:xfrm>
              <a:custGeom>
                <a:avLst/>
                <a:gdLst>
                  <a:gd name="T0" fmla="*/ 0 w 74"/>
                  <a:gd name="T1" fmla="*/ 488 h 488"/>
                  <a:gd name="T2" fmla="*/ 0 w 74"/>
                  <a:gd name="T3" fmla="*/ 488 h 488"/>
                  <a:gd name="T4" fmla="*/ 16 w 74"/>
                  <a:gd name="T5" fmla="*/ 486 h 488"/>
                  <a:gd name="T6" fmla="*/ 16 w 74"/>
                  <a:gd name="T7" fmla="*/ 468 h 488"/>
                  <a:gd name="T8" fmla="*/ 16 w 74"/>
                  <a:gd name="T9" fmla="*/ 468 h 488"/>
                  <a:gd name="T10" fmla="*/ 16 w 74"/>
                  <a:gd name="T11" fmla="*/ 406 h 488"/>
                  <a:gd name="T12" fmla="*/ 16 w 74"/>
                  <a:gd name="T13" fmla="*/ 376 h 488"/>
                  <a:gd name="T14" fmla="*/ 18 w 74"/>
                  <a:gd name="T15" fmla="*/ 344 h 488"/>
                  <a:gd name="T16" fmla="*/ 22 w 74"/>
                  <a:gd name="T17" fmla="*/ 314 h 488"/>
                  <a:gd name="T18" fmla="*/ 26 w 74"/>
                  <a:gd name="T19" fmla="*/ 284 h 488"/>
                  <a:gd name="T20" fmla="*/ 34 w 74"/>
                  <a:gd name="T21" fmla="*/ 254 h 488"/>
                  <a:gd name="T22" fmla="*/ 44 w 74"/>
                  <a:gd name="T23" fmla="*/ 224 h 488"/>
                  <a:gd name="T24" fmla="*/ 44 w 74"/>
                  <a:gd name="T25" fmla="*/ 224 h 488"/>
                  <a:gd name="T26" fmla="*/ 52 w 74"/>
                  <a:gd name="T27" fmla="*/ 202 h 488"/>
                  <a:gd name="T28" fmla="*/ 58 w 74"/>
                  <a:gd name="T29" fmla="*/ 178 h 488"/>
                  <a:gd name="T30" fmla="*/ 64 w 74"/>
                  <a:gd name="T31" fmla="*/ 150 h 488"/>
                  <a:gd name="T32" fmla="*/ 68 w 74"/>
                  <a:gd name="T33" fmla="*/ 122 h 488"/>
                  <a:gd name="T34" fmla="*/ 72 w 74"/>
                  <a:gd name="T35" fmla="*/ 64 h 488"/>
                  <a:gd name="T36" fmla="*/ 74 w 74"/>
                  <a:gd name="T37" fmla="*/ 6 h 488"/>
                  <a:gd name="T38" fmla="*/ 74 w 74"/>
                  <a:gd name="T39" fmla="*/ 6 h 488"/>
                  <a:gd name="T40" fmla="*/ 58 w 74"/>
                  <a:gd name="T41" fmla="*/ 0 h 488"/>
                  <a:gd name="T42" fmla="*/ 58 w 74"/>
                  <a:gd name="T43" fmla="*/ 0 h 488"/>
                  <a:gd name="T44" fmla="*/ 56 w 74"/>
                  <a:gd name="T45" fmla="*/ 58 h 488"/>
                  <a:gd name="T46" fmla="*/ 52 w 74"/>
                  <a:gd name="T47" fmla="*/ 116 h 488"/>
                  <a:gd name="T48" fmla="*/ 48 w 74"/>
                  <a:gd name="T49" fmla="*/ 144 h 488"/>
                  <a:gd name="T50" fmla="*/ 44 w 74"/>
                  <a:gd name="T51" fmla="*/ 172 h 488"/>
                  <a:gd name="T52" fmla="*/ 38 w 74"/>
                  <a:gd name="T53" fmla="*/ 196 h 488"/>
                  <a:gd name="T54" fmla="*/ 30 w 74"/>
                  <a:gd name="T55" fmla="*/ 218 h 488"/>
                  <a:gd name="T56" fmla="*/ 30 w 74"/>
                  <a:gd name="T57" fmla="*/ 218 h 488"/>
                  <a:gd name="T58" fmla="*/ 20 w 74"/>
                  <a:gd name="T59" fmla="*/ 248 h 488"/>
                  <a:gd name="T60" fmla="*/ 12 w 74"/>
                  <a:gd name="T61" fmla="*/ 280 h 488"/>
                  <a:gd name="T62" fmla="*/ 6 w 74"/>
                  <a:gd name="T63" fmla="*/ 310 h 488"/>
                  <a:gd name="T64" fmla="*/ 2 w 74"/>
                  <a:gd name="T65" fmla="*/ 342 h 488"/>
                  <a:gd name="T66" fmla="*/ 0 w 74"/>
                  <a:gd name="T67" fmla="*/ 374 h 488"/>
                  <a:gd name="T68" fmla="*/ 0 w 74"/>
                  <a:gd name="T69" fmla="*/ 406 h 488"/>
                  <a:gd name="T70" fmla="*/ 0 w 74"/>
                  <a:gd name="T71" fmla="*/ 468 h 488"/>
                  <a:gd name="T72" fmla="*/ 0 w 74"/>
                  <a:gd name="T73" fmla="*/ 488 h 48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488">
                    <a:moveTo>
                      <a:pt x="0" y="488"/>
                    </a:moveTo>
                    <a:lnTo>
                      <a:pt x="0" y="488"/>
                    </a:lnTo>
                    <a:lnTo>
                      <a:pt x="16" y="486"/>
                    </a:lnTo>
                    <a:lnTo>
                      <a:pt x="16" y="468"/>
                    </a:lnTo>
                    <a:lnTo>
                      <a:pt x="16" y="406"/>
                    </a:lnTo>
                    <a:lnTo>
                      <a:pt x="16" y="376"/>
                    </a:lnTo>
                    <a:lnTo>
                      <a:pt x="18" y="344"/>
                    </a:lnTo>
                    <a:lnTo>
                      <a:pt x="22" y="314"/>
                    </a:lnTo>
                    <a:lnTo>
                      <a:pt x="26" y="284"/>
                    </a:lnTo>
                    <a:lnTo>
                      <a:pt x="34" y="254"/>
                    </a:lnTo>
                    <a:lnTo>
                      <a:pt x="44" y="224"/>
                    </a:lnTo>
                    <a:lnTo>
                      <a:pt x="52" y="202"/>
                    </a:lnTo>
                    <a:lnTo>
                      <a:pt x="58" y="178"/>
                    </a:lnTo>
                    <a:lnTo>
                      <a:pt x="64" y="150"/>
                    </a:lnTo>
                    <a:lnTo>
                      <a:pt x="68" y="122"/>
                    </a:lnTo>
                    <a:lnTo>
                      <a:pt x="72" y="64"/>
                    </a:lnTo>
                    <a:lnTo>
                      <a:pt x="74" y="6"/>
                    </a:lnTo>
                    <a:lnTo>
                      <a:pt x="58" y="0"/>
                    </a:lnTo>
                    <a:lnTo>
                      <a:pt x="56" y="58"/>
                    </a:lnTo>
                    <a:lnTo>
                      <a:pt x="52" y="116"/>
                    </a:lnTo>
                    <a:lnTo>
                      <a:pt x="48" y="144"/>
                    </a:lnTo>
                    <a:lnTo>
                      <a:pt x="44" y="172"/>
                    </a:lnTo>
                    <a:lnTo>
                      <a:pt x="38" y="196"/>
                    </a:lnTo>
                    <a:lnTo>
                      <a:pt x="30" y="218"/>
                    </a:lnTo>
                    <a:lnTo>
                      <a:pt x="20" y="248"/>
                    </a:lnTo>
                    <a:lnTo>
                      <a:pt x="12" y="280"/>
                    </a:lnTo>
                    <a:lnTo>
                      <a:pt x="6" y="310"/>
                    </a:lnTo>
                    <a:lnTo>
                      <a:pt x="2" y="342"/>
                    </a:lnTo>
                    <a:lnTo>
                      <a:pt x="0" y="374"/>
                    </a:lnTo>
                    <a:lnTo>
                      <a:pt x="0" y="406"/>
                    </a:lnTo>
                    <a:lnTo>
                      <a:pt x="0" y="468"/>
                    </a:lnTo>
                    <a:lnTo>
                      <a:pt x="0" y="488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2" name="Freeform 1018">
                <a:extLst>
                  <a:ext uri="{FF2B5EF4-FFF2-40B4-BE49-F238E27FC236}">
                    <a16:creationId xmlns:a16="http://schemas.microsoft.com/office/drawing/2014/main" id="{0677A135-4D04-477B-82EC-9E49625B59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36" y="1602"/>
                <a:ext cx="454" cy="566"/>
              </a:xfrm>
              <a:custGeom>
                <a:avLst/>
                <a:gdLst>
                  <a:gd name="T0" fmla="*/ 46 w 454"/>
                  <a:gd name="T1" fmla="*/ 542 h 566"/>
                  <a:gd name="T2" fmla="*/ 72 w 454"/>
                  <a:gd name="T3" fmla="*/ 478 h 566"/>
                  <a:gd name="T4" fmla="*/ 110 w 454"/>
                  <a:gd name="T5" fmla="*/ 442 h 566"/>
                  <a:gd name="T6" fmla="*/ 146 w 454"/>
                  <a:gd name="T7" fmla="*/ 424 h 566"/>
                  <a:gd name="T8" fmla="*/ 158 w 454"/>
                  <a:gd name="T9" fmla="*/ 506 h 566"/>
                  <a:gd name="T10" fmla="*/ 224 w 454"/>
                  <a:gd name="T11" fmla="*/ 484 h 566"/>
                  <a:gd name="T12" fmla="*/ 278 w 454"/>
                  <a:gd name="T13" fmla="*/ 438 h 566"/>
                  <a:gd name="T14" fmla="*/ 358 w 454"/>
                  <a:gd name="T15" fmla="*/ 370 h 566"/>
                  <a:gd name="T16" fmla="*/ 374 w 454"/>
                  <a:gd name="T17" fmla="*/ 348 h 566"/>
                  <a:gd name="T18" fmla="*/ 396 w 454"/>
                  <a:gd name="T19" fmla="*/ 400 h 566"/>
                  <a:gd name="T20" fmla="*/ 416 w 454"/>
                  <a:gd name="T21" fmla="*/ 498 h 566"/>
                  <a:gd name="T22" fmla="*/ 454 w 454"/>
                  <a:gd name="T23" fmla="*/ 504 h 566"/>
                  <a:gd name="T24" fmla="*/ 426 w 454"/>
                  <a:gd name="T25" fmla="*/ 372 h 566"/>
                  <a:gd name="T26" fmla="*/ 394 w 454"/>
                  <a:gd name="T27" fmla="*/ 248 h 566"/>
                  <a:gd name="T28" fmla="*/ 400 w 454"/>
                  <a:gd name="T29" fmla="*/ 182 h 566"/>
                  <a:gd name="T30" fmla="*/ 384 w 454"/>
                  <a:gd name="T31" fmla="*/ 80 h 566"/>
                  <a:gd name="T32" fmla="*/ 358 w 454"/>
                  <a:gd name="T33" fmla="*/ 106 h 566"/>
                  <a:gd name="T34" fmla="*/ 342 w 454"/>
                  <a:gd name="T35" fmla="*/ 110 h 566"/>
                  <a:gd name="T36" fmla="*/ 298 w 454"/>
                  <a:gd name="T37" fmla="*/ 82 h 566"/>
                  <a:gd name="T38" fmla="*/ 238 w 454"/>
                  <a:gd name="T39" fmla="*/ 36 h 566"/>
                  <a:gd name="T40" fmla="*/ 222 w 454"/>
                  <a:gd name="T41" fmla="*/ 0 h 566"/>
                  <a:gd name="T42" fmla="*/ 176 w 454"/>
                  <a:gd name="T43" fmla="*/ 18 h 566"/>
                  <a:gd name="T44" fmla="*/ 166 w 454"/>
                  <a:gd name="T45" fmla="*/ 70 h 566"/>
                  <a:gd name="T46" fmla="*/ 116 w 454"/>
                  <a:gd name="T47" fmla="*/ 184 h 566"/>
                  <a:gd name="T48" fmla="*/ 112 w 454"/>
                  <a:gd name="T49" fmla="*/ 264 h 566"/>
                  <a:gd name="T50" fmla="*/ 140 w 454"/>
                  <a:gd name="T51" fmla="*/ 358 h 566"/>
                  <a:gd name="T52" fmla="*/ 134 w 454"/>
                  <a:gd name="T53" fmla="*/ 380 h 566"/>
                  <a:gd name="T54" fmla="*/ 100 w 454"/>
                  <a:gd name="T55" fmla="*/ 398 h 566"/>
                  <a:gd name="T56" fmla="*/ 82 w 454"/>
                  <a:gd name="T57" fmla="*/ 398 h 566"/>
                  <a:gd name="T58" fmla="*/ 82 w 454"/>
                  <a:gd name="T59" fmla="*/ 286 h 566"/>
                  <a:gd name="T60" fmla="*/ 76 w 454"/>
                  <a:gd name="T61" fmla="*/ 190 h 566"/>
                  <a:gd name="T62" fmla="*/ 98 w 454"/>
                  <a:gd name="T63" fmla="*/ 52 h 566"/>
                  <a:gd name="T64" fmla="*/ 36 w 454"/>
                  <a:gd name="T65" fmla="*/ 134 h 566"/>
                  <a:gd name="T66" fmla="*/ 36 w 454"/>
                  <a:gd name="T67" fmla="*/ 230 h 566"/>
                  <a:gd name="T68" fmla="*/ 40 w 454"/>
                  <a:gd name="T69" fmla="*/ 294 h 566"/>
                  <a:gd name="T70" fmla="*/ 34 w 454"/>
                  <a:gd name="T71" fmla="*/ 420 h 566"/>
                  <a:gd name="T72" fmla="*/ 0 w 454"/>
                  <a:gd name="T73" fmla="*/ 566 h 566"/>
                  <a:gd name="T74" fmla="*/ 304 w 454"/>
                  <a:gd name="T75" fmla="*/ 272 h 566"/>
                  <a:gd name="T76" fmla="*/ 312 w 454"/>
                  <a:gd name="T77" fmla="*/ 214 h 566"/>
                  <a:gd name="T78" fmla="*/ 300 w 454"/>
                  <a:gd name="T79" fmla="*/ 138 h 566"/>
                  <a:gd name="T80" fmla="*/ 328 w 454"/>
                  <a:gd name="T81" fmla="*/ 154 h 566"/>
                  <a:gd name="T82" fmla="*/ 354 w 454"/>
                  <a:gd name="T83" fmla="*/ 222 h 566"/>
                  <a:gd name="T84" fmla="*/ 324 w 454"/>
                  <a:gd name="T85" fmla="*/ 342 h 566"/>
                  <a:gd name="T86" fmla="*/ 308 w 454"/>
                  <a:gd name="T87" fmla="*/ 346 h 566"/>
                  <a:gd name="T88" fmla="*/ 296 w 454"/>
                  <a:gd name="T89" fmla="*/ 328 h 566"/>
                  <a:gd name="T90" fmla="*/ 284 w 454"/>
                  <a:gd name="T91" fmla="*/ 382 h 566"/>
                  <a:gd name="T92" fmla="*/ 208 w 454"/>
                  <a:gd name="T93" fmla="*/ 436 h 566"/>
                  <a:gd name="T94" fmla="*/ 198 w 454"/>
                  <a:gd name="T95" fmla="*/ 432 h 566"/>
                  <a:gd name="T96" fmla="*/ 188 w 454"/>
                  <a:gd name="T97" fmla="*/ 372 h 566"/>
                  <a:gd name="T98" fmla="*/ 184 w 454"/>
                  <a:gd name="T99" fmla="*/ 330 h 566"/>
                  <a:gd name="T100" fmla="*/ 232 w 454"/>
                  <a:gd name="T101" fmla="*/ 340 h 566"/>
                  <a:gd name="T102" fmla="*/ 286 w 454"/>
                  <a:gd name="T103" fmla="*/ 370 h 566"/>
                  <a:gd name="T104" fmla="*/ 284 w 454"/>
                  <a:gd name="T105" fmla="*/ 382 h 566"/>
                  <a:gd name="T106" fmla="*/ 208 w 454"/>
                  <a:gd name="T107" fmla="*/ 84 h 566"/>
                  <a:gd name="T108" fmla="*/ 238 w 454"/>
                  <a:gd name="T109" fmla="*/ 96 h 566"/>
                  <a:gd name="T110" fmla="*/ 272 w 454"/>
                  <a:gd name="T111" fmla="*/ 164 h 566"/>
                  <a:gd name="T112" fmla="*/ 278 w 454"/>
                  <a:gd name="T113" fmla="*/ 238 h 566"/>
                  <a:gd name="T114" fmla="*/ 264 w 454"/>
                  <a:gd name="T115" fmla="*/ 300 h 566"/>
                  <a:gd name="T116" fmla="*/ 252 w 454"/>
                  <a:gd name="T117" fmla="*/ 312 h 566"/>
                  <a:gd name="T118" fmla="*/ 192 w 454"/>
                  <a:gd name="T119" fmla="*/ 300 h 566"/>
                  <a:gd name="T120" fmla="*/ 158 w 454"/>
                  <a:gd name="T121" fmla="*/ 268 h 566"/>
                  <a:gd name="T122" fmla="*/ 152 w 454"/>
                  <a:gd name="T123" fmla="*/ 220 h 566"/>
                  <a:gd name="T124" fmla="*/ 186 w 454"/>
                  <a:gd name="T125" fmla="*/ 128 h 56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454" h="566">
                    <a:moveTo>
                      <a:pt x="0" y="566"/>
                    </a:moveTo>
                    <a:lnTo>
                      <a:pt x="0" y="566"/>
                    </a:lnTo>
                    <a:lnTo>
                      <a:pt x="18" y="556"/>
                    </a:lnTo>
                    <a:lnTo>
                      <a:pt x="46" y="542"/>
                    </a:lnTo>
                    <a:lnTo>
                      <a:pt x="50" y="528"/>
                    </a:lnTo>
                    <a:lnTo>
                      <a:pt x="54" y="514"/>
                    </a:lnTo>
                    <a:lnTo>
                      <a:pt x="60" y="500"/>
                    </a:lnTo>
                    <a:lnTo>
                      <a:pt x="72" y="478"/>
                    </a:lnTo>
                    <a:lnTo>
                      <a:pt x="80" y="466"/>
                    </a:lnTo>
                    <a:lnTo>
                      <a:pt x="90" y="458"/>
                    </a:lnTo>
                    <a:lnTo>
                      <a:pt x="110" y="442"/>
                    </a:lnTo>
                    <a:lnTo>
                      <a:pt x="130" y="432"/>
                    </a:lnTo>
                    <a:lnTo>
                      <a:pt x="142" y="426"/>
                    </a:lnTo>
                    <a:lnTo>
                      <a:pt x="146" y="424"/>
                    </a:lnTo>
                    <a:lnTo>
                      <a:pt x="150" y="426"/>
                    </a:lnTo>
                    <a:lnTo>
                      <a:pt x="154" y="430"/>
                    </a:lnTo>
                    <a:lnTo>
                      <a:pt x="154" y="434"/>
                    </a:lnTo>
                    <a:lnTo>
                      <a:pt x="158" y="506"/>
                    </a:lnTo>
                    <a:lnTo>
                      <a:pt x="188" y="500"/>
                    </a:lnTo>
                    <a:lnTo>
                      <a:pt x="218" y="498"/>
                    </a:lnTo>
                    <a:lnTo>
                      <a:pt x="224" y="484"/>
                    </a:lnTo>
                    <a:lnTo>
                      <a:pt x="232" y="474"/>
                    </a:lnTo>
                    <a:lnTo>
                      <a:pt x="242" y="462"/>
                    </a:lnTo>
                    <a:lnTo>
                      <a:pt x="254" y="454"/>
                    </a:lnTo>
                    <a:lnTo>
                      <a:pt x="278" y="438"/>
                    </a:lnTo>
                    <a:lnTo>
                      <a:pt x="304" y="422"/>
                    </a:lnTo>
                    <a:lnTo>
                      <a:pt x="326" y="404"/>
                    </a:lnTo>
                    <a:lnTo>
                      <a:pt x="338" y="394"/>
                    </a:lnTo>
                    <a:lnTo>
                      <a:pt x="348" y="382"/>
                    </a:lnTo>
                    <a:lnTo>
                      <a:pt x="358" y="370"/>
                    </a:lnTo>
                    <a:lnTo>
                      <a:pt x="366" y="354"/>
                    </a:lnTo>
                    <a:lnTo>
                      <a:pt x="368" y="352"/>
                    </a:lnTo>
                    <a:lnTo>
                      <a:pt x="372" y="348"/>
                    </a:lnTo>
                    <a:lnTo>
                      <a:pt x="374" y="348"/>
                    </a:lnTo>
                    <a:lnTo>
                      <a:pt x="376" y="350"/>
                    </a:lnTo>
                    <a:lnTo>
                      <a:pt x="380" y="354"/>
                    </a:lnTo>
                    <a:lnTo>
                      <a:pt x="382" y="362"/>
                    </a:lnTo>
                    <a:lnTo>
                      <a:pt x="396" y="400"/>
                    </a:lnTo>
                    <a:lnTo>
                      <a:pt x="406" y="438"/>
                    </a:lnTo>
                    <a:lnTo>
                      <a:pt x="412" y="458"/>
                    </a:lnTo>
                    <a:lnTo>
                      <a:pt x="414" y="478"/>
                    </a:lnTo>
                    <a:lnTo>
                      <a:pt x="416" y="498"/>
                    </a:lnTo>
                    <a:lnTo>
                      <a:pt x="416" y="518"/>
                    </a:lnTo>
                    <a:lnTo>
                      <a:pt x="454" y="530"/>
                    </a:lnTo>
                    <a:lnTo>
                      <a:pt x="454" y="504"/>
                    </a:lnTo>
                    <a:lnTo>
                      <a:pt x="452" y="480"/>
                    </a:lnTo>
                    <a:lnTo>
                      <a:pt x="448" y="454"/>
                    </a:lnTo>
                    <a:lnTo>
                      <a:pt x="442" y="428"/>
                    </a:lnTo>
                    <a:lnTo>
                      <a:pt x="426" y="372"/>
                    </a:lnTo>
                    <a:lnTo>
                      <a:pt x="404" y="314"/>
                    </a:lnTo>
                    <a:lnTo>
                      <a:pt x="398" y="292"/>
                    </a:lnTo>
                    <a:lnTo>
                      <a:pt x="394" y="268"/>
                    </a:lnTo>
                    <a:lnTo>
                      <a:pt x="394" y="248"/>
                    </a:lnTo>
                    <a:lnTo>
                      <a:pt x="396" y="234"/>
                    </a:lnTo>
                    <a:lnTo>
                      <a:pt x="398" y="204"/>
                    </a:lnTo>
                    <a:lnTo>
                      <a:pt x="400" y="182"/>
                    </a:lnTo>
                    <a:lnTo>
                      <a:pt x="400" y="158"/>
                    </a:lnTo>
                    <a:lnTo>
                      <a:pt x="402" y="104"/>
                    </a:lnTo>
                    <a:lnTo>
                      <a:pt x="384" y="80"/>
                    </a:lnTo>
                    <a:lnTo>
                      <a:pt x="364" y="56"/>
                    </a:lnTo>
                    <a:lnTo>
                      <a:pt x="360" y="100"/>
                    </a:lnTo>
                    <a:lnTo>
                      <a:pt x="358" y="106"/>
                    </a:lnTo>
                    <a:lnTo>
                      <a:pt x="356" y="110"/>
                    </a:lnTo>
                    <a:lnTo>
                      <a:pt x="352" y="112"/>
                    </a:lnTo>
                    <a:lnTo>
                      <a:pt x="350" y="114"/>
                    </a:lnTo>
                    <a:lnTo>
                      <a:pt x="346" y="112"/>
                    </a:lnTo>
                    <a:lnTo>
                      <a:pt x="342" y="110"/>
                    </a:lnTo>
                    <a:lnTo>
                      <a:pt x="324" y="98"/>
                    </a:lnTo>
                    <a:lnTo>
                      <a:pt x="310" y="90"/>
                    </a:lnTo>
                    <a:lnTo>
                      <a:pt x="298" y="82"/>
                    </a:lnTo>
                    <a:lnTo>
                      <a:pt x="272" y="68"/>
                    </a:lnTo>
                    <a:lnTo>
                      <a:pt x="262" y="62"/>
                    </a:lnTo>
                    <a:lnTo>
                      <a:pt x="252" y="54"/>
                    </a:lnTo>
                    <a:lnTo>
                      <a:pt x="244" y="46"/>
                    </a:lnTo>
                    <a:lnTo>
                      <a:pt x="238" y="36"/>
                    </a:lnTo>
                    <a:lnTo>
                      <a:pt x="232" y="26"/>
                    </a:lnTo>
                    <a:lnTo>
                      <a:pt x="228" y="12"/>
                    </a:lnTo>
                    <a:lnTo>
                      <a:pt x="226" y="6"/>
                    </a:lnTo>
                    <a:lnTo>
                      <a:pt x="222" y="0"/>
                    </a:lnTo>
                    <a:lnTo>
                      <a:pt x="198" y="2"/>
                    </a:lnTo>
                    <a:lnTo>
                      <a:pt x="178" y="6"/>
                    </a:lnTo>
                    <a:lnTo>
                      <a:pt x="176" y="18"/>
                    </a:lnTo>
                    <a:lnTo>
                      <a:pt x="174" y="46"/>
                    </a:lnTo>
                    <a:lnTo>
                      <a:pt x="170" y="58"/>
                    </a:lnTo>
                    <a:lnTo>
                      <a:pt x="166" y="70"/>
                    </a:lnTo>
                    <a:lnTo>
                      <a:pt x="148" y="108"/>
                    </a:lnTo>
                    <a:lnTo>
                      <a:pt x="132" y="138"/>
                    </a:lnTo>
                    <a:lnTo>
                      <a:pt x="120" y="168"/>
                    </a:lnTo>
                    <a:lnTo>
                      <a:pt x="116" y="184"/>
                    </a:lnTo>
                    <a:lnTo>
                      <a:pt x="112" y="200"/>
                    </a:lnTo>
                    <a:lnTo>
                      <a:pt x="110" y="218"/>
                    </a:lnTo>
                    <a:lnTo>
                      <a:pt x="110" y="238"/>
                    </a:lnTo>
                    <a:lnTo>
                      <a:pt x="112" y="264"/>
                    </a:lnTo>
                    <a:lnTo>
                      <a:pt x="118" y="290"/>
                    </a:lnTo>
                    <a:lnTo>
                      <a:pt x="124" y="314"/>
                    </a:lnTo>
                    <a:lnTo>
                      <a:pt x="132" y="338"/>
                    </a:lnTo>
                    <a:lnTo>
                      <a:pt x="140" y="358"/>
                    </a:lnTo>
                    <a:lnTo>
                      <a:pt x="140" y="368"/>
                    </a:lnTo>
                    <a:lnTo>
                      <a:pt x="140" y="374"/>
                    </a:lnTo>
                    <a:lnTo>
                      <a:pt x="138" y="378"/>
                    </a:lnTo>
                    <a:lnTo>
                      <a:pt x="134" y="380"/>
                    </a:lnTo>
                    <a:lnTo>
                      <a:pt x="124" y="386"/>
                    </a:lnTo>
                    <a:lnTo>
                      <a:pt x="112" y="394"/>
                    </a:lnTo>
                    <a:lnTo>
                      <a:pt x="100" y="398"/>
                    </a:lnTo>
                    <a:lnTo>
                      <a:pt x="88" y="406"/>
                    </a:lnTo>
                    <a:lnTo>
                      <a:pt x="82" y="408"/>
                    </a:lnTo>
                    <a:lnTo>
                      <a:pt x="80" y="406"/>
                    </a:lnTo>
                    <a:lnTo>
                      <a:pt x="82" y="398"/>
                    </a:lnTo>
                    <a:lnTo>
                      <a:pt x="86" y="370"/>
                    </a:lnTo>
                    <a:lnTo>
                      <a:pt x="88" y="342"/>
                    </a:lnTo>
                    <a:lnTo>
                      <a:pt x="86" y="314"/>
                    </a:lnTo>
                    <a:lnTo>
                      <a:pt x="82" y="286"/>
                    </a:lnTo>
                    <a:lnTo>
                      <a:pt x="78" y="258"/>
                    </a:lnTo>
                    <a:lnTo>
                      <a:pt x="78" y="230"/>
                    </a:lnTo>
                    <a:lnTo>
                      <a:pt x="76" y="190"/>
                    </a:lnTo>
                    <a:lnTo>
                      <a:pt x="78" y="160"/>
                    </a:lnTo>
                    <a:lnTo>
                      <a:pt x="82" y="126"/>
                    </a:lnTo>
                    <a:lnTo>
                      <a:pt x="88" y="88"/>
                    </a:lnTo>
                    <a:lnTo>
                      <a:pt x="98" y="52"/>
                    </a:lnTo>
                    <a:lnTo>
                      <a:pt x="80" y="70"/>
                    </a:lnTo>
                    <a:lnTo>
                      <a:pt x="64" y="90"/>
                    </a:lnTo>
                    <a:lnTo>
                      <a:pt x="50" y="112"/>
                    </a:lnTo>
                    <a:lnTo>
                      <a:pt x="36" y="134"/>
                    </a:lnTo>
                    <a:lnTo>
                      <a:pt x="34" y="166"/>
                    </a:lnTo>
                    <a:lnTo>
                      <a:pt x="34" y="194"/>
                    </a:lnTo>
                    <a:lnTo>
                      <a:pt x="36" y="230"/>
                    </a:lnTo>
                    <a:lnTo>
                      <a:pt x="36" y="262"/>
                    </a:lnTo>
                    <a:lnTo>
                      <a:pt x="38" y="278"/>
                    </a:lnTo>
                    <a:lnTo>
                      <a:pt x="40" y="294"/>
                    </a:lnTo>
                    <a:lnTo>
                      <a:pt x="44" y="316"/>
                    </a:lnTo>
                    <a:lnTo>
                      <a:pt x="44" y="338"/>
                    </a:lnTo>
                    <a:lnTo>
                      <a:pt x="44" y="358"/>
                    </a:lnTo>
                    <a:lnTo>
                      <a:pt x="42" y="378"/>
                    </a:lnTo>
                    <a:lnTo>
                      <a:pt x="34" y="420"/>
                    </a:lnTo>
                    <a:lnTo>
                      <a:pt x="22" y="462"/>
                    </a:lnTo>
                    <a:lnTo>
                      <a:pt x="8" y="514"/>
                    </a:lnTo>
                    <a:lnTo>
                      <a:pt x="4" y="540"/>
                    </a:lnTo>
                    <a:lnTo>
                      <a:pt x="0" y="566"/>
                    </a:lnTo>
                    <a:close/>
                    <a:moveTo>
                      <a:pt x="294" y="316"/>
                    </a:moveTo>
                    <a:lnTo>
                      <a:pt x="294" y="316"/>
                    </a:lnTo>
                    <a:lnTo>
                      <a:pt x="298" y="294"/>
                    </a:lnTo>
                    <a:lnTo>
                      <a:pt x="304" y="272"/>
                    </a:lnTo>
                    <a:lnTo>
                      <a:pt x="310" y="242"/>
                    </a:lnTo>
                    <a:lnTo>
                      <a:pt x="312" y="228"/>
                    </a:lnTo>
                    <a:lnTo>
                      <a:pt x="312" y="214"/>
                    </a:lnTo>
                    <a:lnTo>
                      <a:pt x="308" y="180"/>
                    </a:lnTo>
                    <a:lnTo>
                      <a:pt x="304" y="160"/>
                    </a:lnTo>
                    <a:lnTo>
                      <a:pt x="300" y="140"/>
                    </a:lnTo>
                    <a:lnTo>
                      <a:pt x="300" y="138"/>
                    </a:lnTo>
                    <a:lnTo>
                      <a:pt x="302" y="138"/>
                    </a:lnTo>
                    <a:lnTo>
                      <a:pt x="304" y="136"/>
                    </a:lnTo>
                    <a:lnTo>
                      <a:pt x="306" y="138"/>
                    </a:lnTo>
                    <a:lnTo>
                      <a:pt x="328" y="154"/>
                    </a:lnTo>
                    <a:lnTo>
                      <a:pt x="344" y="166"/>
                    </a:lnTo>
                    <a:lnTo>
                      <a:pt x="352" y="178"/>
                    </a:lnTo>
                    <a:lnTo>
                      <a:pt x="356" y="188"/>
                    </a:lnTo>
                    <a:lnTo>
                      <a:pt x="354" y="222"/>
                    </a:lnTo>
                    <a:lnTo>
                      <a:pt x="350" y="256"/>
                    </a:lnTo>
                    <a:lnTo>
                      <a:pt x="344" y="290"/>
                    </a:lnTo>
                    <a:lnTo>
                      <a:pt x="332" y="322"/>
                    </a:lnTo>
                    <a:lnTo>
                      <a:pt x="324" y="342"/>
                    </a:lnTo>
                    <a:lnTo>
                      <a:pt x="318" y="348"/>
                    </a:lnTo>
                    <a:lnTo>
                      <a:pt x="314" y="348"/>
                    </a:lnTo>
                    <a:lnTo>
                      <a:pt x="310" y="348"/>
                    </a:lnTo>
                    <a:lnTo>
                      <a:pt x="308" y="346"/>
                    </a:lnTo>
                    <a:lnTo>
                      <a:pt x="304" y="342"/>
                    </a:lnTo>
                    <a:lnTo>
                      <a:pt x="298" y="336"/>
                    </a:lnTo>
                    <a:lnTo>
                      <a:pt x="296" y="328"/>
                    </a:lnTo>
                    <a:lnTo>
                      <a:pt x="294" y="322"/>
                    </a:lnTo>
                    <a:lnTo>
                      <a:pt x="294" y="316"/>
                    </a:lnTo>
                    <a:close/>
                    <a:moveTo>
                      <a:pt x="284" y="382"/>
                    </a:moveTo>
                    <a:lnTo>
                      <a:pt x="284" y="382"/>
                    </a:lnTo>
                    <a:lnTo>
                      <a:pt x="256" y="402"/>
                    </a:lnTo>
                    <a:lnTo>
                      <a:pt x="230" y="418"/>
                    </a:lnTo>
                    <a:lnTo>
                      <a:pt x="218" y="426"/>
                    </a:lnTo>
                    <a:lnTo>
                      <a:pt x="208" y="436"/>
                    </a:lnTo>
                    <a:lnTo>
                      <a:pt x="206" y="438"/>
                    </a:lnTo>
                    <a:lnTo>
                      <a:pt x="202" y="440"/>
                    </a:lnTo>
                    <a:lnTo>
                      <a:pt x="198" y="438"/>
                    </a:lnTo>
                    <a:lnTo>
                      <a:pt x="198" y="432"/>
                    </a:lnTo>
                    <a:lnTo>
                      <a:pt x="196" y="410"/>
                    </a:lnTo>
                    <a:lnTo>
                      <a:pt x="192" y="392"/>
                    </a:lnTo>
                    <a:lnTo>
                      <a:pt x="188" y="372"/>
                    </a:lnTo>
                    <a:lnTo>
                      <a:pt x="178" y="336"/>
                    </a:lnTo>
                    <a:lnTo>
                      <a:pt x="176" y="332"/>
                    </a:lnTo>
                    <a:lnTo>
                      <a:pt x="178" y="330"/>
                    </a:lnTo>
                    <a:lnTo>
                      <a:pt x="184" y="330"/>
                    </a:lnTo>
                    <a:lnTo>
                      <a:pt x="200" y="334"/>
                    </a:lnTo>
                    <a:lnTo>
                      <a:pt x="218" y="338"/>
                    </a:lnTo>
                    <a:lnTo>
                      <a:pt x="232" y="340"/>
                    </a:lnTo>
                    <a:lnTo>
                      <a:pt x="246" y="344"/>
                    </a:lnTo>
                    <a:lnTo>
                      <a:pt x="260" y="350"/>
                    </a:lnTo>
                    <a:lnTo>
                      <a:pt x="274" y="358"/>
                    </a:lnTo>
                    <a:lnTo>
                      <a:pt x="286" y="370"/>
                    </a:lnTo>
                    <a:lnTo>
                      <a:pt x="288" y="374"/>
                    </a:lnTo>
                    <a:lnTo>
                      <a:pt x="288" y="378"/>
                    </a:lnTo>
                    <a:lnTo>
                      <a:pt x="286" y="380"/>
                    </a:lnTo>
                    <a:lnTo>
                      <a:pt x="284" y="382"/>
                    </a:lnTo>
                    <a:close/>
                    <a:moveTo>
                      <a:pt x="186" y="128"/>
                    </a:moveTo>
                    <a:lnTo>
                      <a:pt x="186" y="128"/>
                    </a:lnTo>
                    <a:lnTo>
                      <a:pt x="206" y="88"/>
                    </a:lnTo>
                    <a:lnTo>
                      <a:pt x="208" y="84"/>
                    </a:lnTo>
                    <a:lnTo>
                      <a:pt x="212" y="82"/>
                    </a:lnTo>
                    <a:lnTo>
                      <a:pt x="216" y="80"/>
                    </a:lnTo>
                    <a:lnTo>
                      <a:pt x="222" y="84"/>
                    </a:lnTo>
                    <a:lnTo>
                      <a:pt x="238" y="96"/>
                    </a:lnTo>
                    <a:lnTo>
                      <a:pt x="250" y="108"/>
                    </a:lnTo>
                    <a:lnTo>
                      <a:pt x="258" y="122"/>
                    </a:lnTo>
                    <a:lnTo>
                      <a:pt x="266" y="142"/>
                    </a:lnTo>
                    <a:lnTo>
                      <a:pt x="272" y="164"/>
                    </a:lnTo>
                    <a:lnTo>
                      <a:pt x="278" y="188"/>
                    </a:lnTo>
                    <a:lnTo>
                      <a:pt x="280" y="216"/>
                    </a:lnTo>
                    <a:lnTo>
                      <a:pt x="280" y="226"/>
                    </a:lnTo>
                    <a:lnTo>
                      <a:pt x="278" y="238"/>
                    </a:lnTo>
                    <a:lnTo>
                      <a:pt x="272" y="264"/>
                    </a:lnTo>
                    <a:lnTo>
                      <a:pt x="268" y="282"/>
                    </a:lnTo>
                    <a:lnTo>
                      <a:pt x="264" y="300"/>
                    </a:lnTo>
                    <a:lnTo>
                      <a:pt x="264" y="304"/>
                    </a:lnTo>
                    <a:lnTo>
                      <a:pt x="262" y="310"/>
                    </a:lnTo>
                    <a:lnTo>
                      <a:pt x="258" y="312"/>
                    </a:lnTo>
                    <a:lnTo>
                      <a:pt x="252" y="312"/>
                    </a:lnTo>
                    <a:lnTo>
                      <a:pt x="238" y="308"/>
                    </a:lnTo>
                    <a:lnTo>
                      <a:pt x="224" y="306"/>
                    </a:lnTo>
                    <a:lnTo>
                      <a:pt x="206" y="302"/>
                    </a:lnTo>
                    <a:lnTo>
                      <a:pt x="192" y="300"/>
                    </a:lnTo>
                    <a:lnTo>
                      <a:pt x="180" y="294"/>
                    </a:lnTo>
                    <a:lnTo>
                      <a:pt x="168" y="286"/>
                    </a:lnTo>
                    <a:lnTo>
                      <a:pt x="162" y="276"/>
                    </a:lnTo>
                    <a:lnTo>
                      <a:pt x="158" y="268"/>
                    </a:lnTo>
                    <a:lnTo>
                      <a:pt x="154" y="258"/>
                    </a:lnTo>
                    <a:lnTo>
                      <a:pt x="152" y="236"/>
                    </a:lnTo>
                    <a:lnTo>
                      <a:pt x="152" y="220"/>
                    </a:lnTo>
                    <a:lnTo>
                      <a:pt x="154" y="206"/>
                    </a:lnTo>
                    <a:lnTo>
                      <a:pt x="158" y="194"/>
                    </a:lnTo>
                    <a:lnTo>
                      <a:pt x="162" y="180"/>
                    </a:lnTo>
                    <a:lnTo>
                      <a:pt x="172" y="154"/>
                    </a:lnTo>
                    <a:lnTo>
                      <a:pt x="186" y="128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3" name="Freeform 1019">
                <a:extLst>
                  <a:ext uri="{FF2B5EF4-FFF2-40B4-BE49-F238E27FC236}">
                    <a16:creationId xmlns:a16="http://schemas.microsoft.com/office/drawing/2014/main" id="{7302C7C6-0FBD-4857-ACA4-210F6E3B1C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36" y="1602"/>
                <a:ext cx="454" cy="566"/>
              </a:xfrm>
              <a:custGeom>
                <a:avLst/>
                <a:gdLst>
                  <a:gd name="T0" fmla="*/ 46 w 454"/>
                  <a:gd name="T1" fmla="*/ 542 h 566"/>
                  <a:gd name="T2" fmla="*/ 72 w 454"/>
                  <a:gd name="T3" fmla="*/ 478 h 566"/>
                  <a:gd name="T4" fmla="*/ 110 w 454"/>
                  <a:gd name="T5" fmla="*/ 442 h 566"/>
                  <a:gd name="T6" fmla="*/ 146 w 454"/>
                  <a:gd name="T7" fmla="*/ 424 h 566"/>
                  <a:gd name="T8" fmla="*/ 158 w 454"/>
                  <a:gd name="T9" fmla="*/ 506 h 566"/>
                  <a:gd name="T10" fmla="*/ 224 w 454"/>
                  <a:gd name="T11" fmla="*/ 484 h 566"/>
                  <a:gd name="T12" fmla="*/ 278 w 454"/>
                  <a:gd name="T13" fmla="*/ 438 h 566"/>
                  <a:gd name="T14" fmla="*/ 358 w 454"/>
                  <a:gd name="T15" fmla="*/ 370 h 566"/>
                  <a:gd name="T16" fmla="*/ 374 w 454"/>
                  <a:gd name="T17" fmla="*/ 348 h 566"/>
                  <a:gd name="T18" fmla="*/ 396 w 454"/>
                  <a:gd name="T19" fmla="*/ 400 h 566"/>
                  <a:gd name="T20" fmla="*/ 416 w 454"/>
                  <a:gd name="T21" fmla="*/ 498 h 566"/>
                  <a:gd name="T22" fmla="*/ 454 w 454"/>
                  <a:gd name="T23" fmla="*/ 504 h 566"/>
                  <a:gd name="T24" fmla="*/ 426 w 454"/>
                  <a:gd name="T25" fmla="*/ 372 h 566"/>
                  <a:gd name="T26" fmla="*/ 394 w 454"/>
                  <a:gd name="T27" fmla="*/ 248 h 566"/>
                  <a:gd name="T28" fmla="*/ 400 w 454"/>
                  <a:gd name="T29" fmla="*/ 182 h 566"/>
                  <a:gd name="T30" fmla="*/ 384 w 454"/>
                  <a:gd name="T31" fmla="*/ 80 h 566"/>
                  <a:gd name="T32" fmla="*/ 358 w 454"/>
                  <a:gd name="T33" fmla="*/ 106 h 566"/>
                  <a:gd name="T34" fmla="*/ 342 w 454"/>
                  <a:gd name="T35" fmla="*/ 110 h 566"/>
                  <a:gd name="T36" fmla="*/ 298 w 454"/>
                  <a:gd name="T37" fmla="*/ 82 h 566"/>
                  <a:gd name="T38" fmla="*/ 238 w 454"/>
                  <a:gd name="T39" fmla="*/ 36 h 566"/>
                  <a:gd name="T40" fmla="*/ 222 w 454"/>
                  <a:gd name="T41" fmla="*/ 0 h 566"/>
                  <a:gd name="T42" fmla="*/ 176 w 454"/>
                  <a:gd name="T43" fmla="*/ 18 h 566"/>
                  <a:gd name="T44" fmla="*/ 166 w 454"/>
                  <a:gd name="T45" fmla="*/ 70 h 566"/>
                  <a:gd name="T46" fmla="*/ 116 w 454"/>
                  <a:gd name="T47" fmla="*/ 184 h 566"/>
                  <a:gd name="T48" fmla="*/ 112 w 454"/>
                  <a:gd name="T49" fmla="*/ 264 h 566"/>
                  <a:gd name="T50" fmla="*/ 140 w 454"/>
                  <a:gd name="T51" fmla="*/ 358 h 566"/>
                  <a:gd name="T52" fmla="*/ 134 w 454"/>
                  <a:gd name="T53" fmla="*/ 380 h 566"/>
                  <a:gd name="T54" fmla="*/ 100 w 454"/>
                  <a:gd name="T55" fmla="*/ 398 h 566"/>
                  <a:gd name="T56" fmla="*/ 82 w 454"/>
                  <a:gd name="T57" fmla="*/ 398 h 566"/>
                  <a:gd name="T58" fmla="*/ 82 w 454"/>
                  <a:gd name="T59" fmla="*/ 286 h 566"/>
                  <a:gd name="T60" fmla="*/ 76 w 454"/>
                  <a:gd name="T61" fmla="*/ 190 h 566"/>
                  <a:gd name="T62" fmla="*/ 98 w 454"/>
                  <a:gd name="T63" fmla="*/ 52 h 566"/>
                  <a:gd name="T64" fmla="*/ 36 w 454"/>
                  <a:gd name="T65" fmla="*/ 134 h 566"/>
                  <a:gd name="T66" fmla="*/ 36 w 454"/>
                  <a:gd name="T67" fmla="*/ 230 h 566"/>
                  <a:gd name="T68" fmla="*/ 40 w 454"/>
                  <a:gd name="T69" fmla="*/ 294 h 566"/>
                  <a:gd name="T70" fmla="*/ 34 w 454"/>
                  <a:gd name="T71" fmla="*/ 420 h 566"/>
                  <a:gd name="T72" fmla="*/ 0 w 454"/>
                  <a:gd name="T73" fmla="*/ 566 h 566"/>
                  <a:gd name="T74" fmla="*/ 304 w 454"/>
                  <a:gd name="T75" fmla="*/ 272 h 566"/>
                  <a:gd name="T76" fmla="*/ 312 w 454"/>
                  <a:gd name="T77" fmla="*/ 214 h 566"/>
                  <a:gd name="T78" fmla="*/ 300 w 454"/>
                  <a:gd name="T79" fmla="*/ 138 h 566"/>
                  <a:gd name="T80" fmla="*/ 328 w 454"/>
                  <a:gd name="T81" fmla="*/ 154 h 566"/>
                  <a:gd name="T82" fmla="*/ 354 w 454"/>
                  <a:gd name="T83" fmla="*/ 222 h 566"/>
                  <a:gd name="T84" fmla="*/ 324 w 454"/>
                  <a:gd name="T85" fmla="*/ 342 h 566"/>
                  <a:gd name="T86" fmla="*/ 308 w 454"/>
                  <a:gd name="T87" fmla="*/ 346 h 566"/>
                  <a:gd name="T88" fmla="*/ 296 w 454"/>
                  <a:gd name="T89" fmla="*/ 328 h 566"/>
                  <a:gd name="T90" fmla="*/ 284 w 454"/>
                  <a:gd name="T91" fmla="*/ 382 h 566"/>
                  <a:gd name="T92" fmla="*/ 208 w 454"/>
                  <a:gd name="T93" fmla="*/ 436 h 566"/>
                  <a:gd name="T94" fmla="*/ 198 w 454"/>
                  <a:gd name="T95" fmla="*/ 432 h 566"/>
                  <a:gd name="T96" fmla="*/ 188 w 454"/>
                  <a:gd name="T97" fmla="*/ 372 h 566"/>
                  <a:gd name="T98" fmla="*/ 184 w 454"/>
                  <a:gd name="T99" fmla="*/ 330 h 566"/>
                  <a:gd name="T100" fmla="*/ 232 w 454"/>
                  <a:gd name="T101" fmla="*/ 340 h 566"/>
                  <a:gd name="T102" fmla="*/ 286 w 454"/>
                  <a:gd name="T103" fmla="*/ 370 h 566"/>
                  <a:gd name="T104" fmla="*/ 284 w 454"/>
                  <a:gd name="T105" fmla="*/ 382 h 566"/>
                  <a:gd name="T106" fmla="*/ 208 w 454"/>
                  <a:gd name="T107" fmla="*/ 84 h 566"/>
                  <a:gd name="T108" fmla="*/ 238 w 454"/>
                  <a:gd name="T109" fmla="*/ 96 h 566"/>
                  <a:gd name="T110" fmla="*/ 272 w 454"/>
                  <a:gd name="T111" fmla="*/ 164 h 566"/>
                  <a:gd name="T112" fmla="*/ 278 w 454"/>
                  <a:gd name="T113" fmla="*/ 238 h 566"/>
                  <a:gd name="T114" fmla="*/ 264 w 454"/>
                  <a:gd name="T115" fmla="*/ 300 h 566"/>
                  <a:gd name="T116" fmla="*/ 252 w 454"/>
                  <a:gd name="T117" fmla="*/ 312 h 566"/>
                  <a:gd name="T118" fmla="*/ 192 w 454"/>
                  <a:gd name="T119" fmla="*/ 300 h 566"/>
                  <a:gd name="T120" fmla="*/ 158 w 454"/>
                  <a:gd name="T121" fmla="*/ 268 h 566"/>
                  <a:gd name="T122" fmla="*/ 152 w 454"/>
                  <a:gd name="T123" fmla="*/ 220 h 566"/>
                  <a:gd name="T124" fmla="*/ 186 w 454"/>
                  <a:gd name="T125" fmla="*/ 128 h 56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454" h="566">
                    <a:moveTo>
                      <a:pt x="0" y="566"/>
                    </a:moveTo>
                    <a:lnTo>
                      <a:pt x="0" y="566"/>
                    </a:lnTo>
                    <a:lnTo>
                      <a:pt x="18" y="556"/>
                    </a:lnTo>
                    <a:lnTo>
                      <a:pt x="46" y="542"/>
                    </a:lnTo>
                    <a:lnTo>
                      <a:pt x="50" y="528"/>
                    </a:lnTo>
                    <a:lnTo>
                      <a:pt x="54" y="514"/>
                    </a:lnTo>
                    <a:lnTo>
                      <a:pt x="60" y="500"/>
                    </a:lnTo>
                    <a:lnTo>
                      <a:pt x="72" y="478"/>
                    </a:lnTo>
                    <a:lnTo>
                      <a:pt x="80" y="466"/>
                    </a:lnTo>
                    <a:lnTo>
                      <a:pt x="90" y="458"/>
                    </a:lnTo>
                    <a:lnTo>
                      <a:pt x="110" y="442"/>
                    </a:lnTo>
                    <a:lnTo>
                      <a:pt x="130" y="432"/>
                    </a:lnTo>
                    <a:lnTo>
                      <a:pt x="142" y="426"/>
                    </a:lnTo>
                    <a:lnTo>
                      <a:pt x="146" y="424"/>
                    </a:lnTo>
                    <a:lnTo>
                      <a:pt x="150" y="426"/>
                    </a:lnTo>
                    <a:lnTo>
                      <a:pt x="154" y="430"/>
                    </a:lnTo>
                    <a:lnTo>
                      <a:pt x="154" y="434"/>
                    </a:lnTo>
                    <a:lnTo>
                      <a:pt x="158" y="506"/>
                    </a:lnTo>
                    <a:lnTo>
                      <a:pt x="188" y="500"/>
                    </a:lnTo>
                    <a:lnTo>
                      <a:pt x="218" y="498"/>
                    </a:lnTo>
                    <a:lnTo>
                      <a:pt x="224" y="484"/>
                    </a:lnTo>
                    <a:lnTo>
                      <a:pt x="232" y="474"/>
                    </a:lnTo>
                    <a:lnTo>
                      <a:pt x="242" y="462"/>
                    </a:lnTo>
                    <a:lnTo>
                      <a:pt x="254" y="454"/>
                    </a:lnTo>
                    <a:lnTo>
                      <a:pt x="278" y="438"/>
                    </a:lnTo>
                    <a:lnTo>
                      <a:pt x="304" y="422"/>
                    </a:lnTo>
                    <a:lnTo>
                      <a:pt x="326" y="404"/>
                    </a:lnTo>
                    <a:lnTo>
                      <a:pt x="338" y="394"/>
                    </a:lnTo>
                    <a:lnTo>
                      <a:pt x="348" y="382"/>
                    </a:lnTo>
                    <a:lnTo>
                      <a:pt x="358" y="370"/>
                    </a:lnTo>
                    <a:lnTo>
                      <a:pt x="366" y="354"/>
                    </a:lnTo>
                    <a:lnTo>
                      <a:pt x="368" y="352"/>
                    </a:lnTo>
                    <a:lnTo>
                      <a:pt x="372" y="348"/>
                    </a:lnTo>
                    <a:lnTo>
                      <a:pt x="374" y="348"/>
                    </a:lnTo>
                    <a:lnTo>
                      <a:pt x="376" y="350"/>
                    </a:lnTo>
                    <a:lnTo>
                      <a:pt x="380" y="354"/>
                    </a:lnTo>
                    <a:lnTo>
                      <a:pt x="382" y="362"/>
                    </a:lnTo>
                    <a:lnTo>
                      <a:pt x="396" y="400"/>
                    </a:lnTo>
                    <a:lnTo>
                      <a:pt x="406" y="438"/>
                    </a:lnTo>
                    <a:lnTo>
                      <a:pt x="412" y="458"/>
                    </a:lnTo>
                    <a:lnTo>
                      <a:pt x="414" y="478"/>
                    </a:lnTo>
                    <a:lnTo>
                      <a:pt x="416" y="498"/>
                    </a:lnTo>
                    <a:lnTo>
                      <a:pt x="416" y="518"/>
                    </a:lnTo>
                    <a:lnTo>
                      <a:pt x="454" y="530"/>
                    </a:lnTo>
                    <a:lnTo>
                      <a:pt x="454" y="504"/>
                    </a:lnTo>
                    <a:lnTo>
                      <a:pt x="452" y="480"/>
                    </a:lnTo>
                    <a:lnTo>
                      <a:pt x="448" y="454"/>
                    </a:lnTo>
                    <a:lnTo>
                      <a:pt x="442" y="428"/>
                    </a:lnTo>
                    <a:lnTo>
                      <a:pt x="426" y="372"/>
                    </a:lnTo>
                    <a:lnTo>
                      <a:pt x="404" y="314"/>
                    </a:lnTo>
                    <a:lnTo>
                      <a:pt x="398" y="292"/>
                    </a:lnTo>
                    <a:lnTo>
                      <a:pt x="394" y="268"/>
                    </a:lnTo>
                    <a:lnTo>
                      <a:pt x="394" y="248"/>
                    </a:lnTo>
                    <a:lnTo>
                      <a:pt x="396" y="234"/>
                    </a:lnTo>
                    <a:lnTo>
                      <a:pt x="398" y="204"/>
                    </a:lnTo>
                    <a:lnTo>
                      <a:pt x="400" y="182"/>
                    </a:lnTo>
                    <a:lnTo>
                      <a:pt x="400" y="158"/>
                    </a:lnTo>
                    <a:lnTo>
                      <a:pt x="402" y="104"/>
                    </a:lnTo>
                    <a:lnTo>
                      <a:pt x="384" y="80"/>
                    </a:lnTo>
                    <a:lnTo>
                      <a:pt x="364" y="56"/>
                    </a:lnTo>
                    <a:lnTo>
                      <a:pt x="360" y="100"/>
                    </a:lnTo>
                    <a:lnTo>
                      <a:pt x="358" y="106"/>
                    </a:lnTo>
                    <a:lnTo>
                      <a:pt x="356" y="110"/>
                    </a:lnTo>
                    <a:lnTo>
                      <a:pt x="352" y="112"/>
                    </a:lnTo>
                    <a:lnTo>
                      <a:pt x="350" y="114"/>
                    </a:lnTo>
                    <a:lnTo>
                      <a:pt x="346" y="112"/>
                    </a:lnTo>
                    <a:lnTo>
                      <a:pt x="342" y="110"/>
                    </a:lnTo>
                    <a:lnTo>
                      <a:pt x="324" y="98"/>
                    </a:lnTo>
                    <a:lnTo>
                      <a:pt x="310" y="90"/>
                    </a:lnTo>
                    <a:lnTo>
                      <a:pt x="298" y="82"/>
                    </a:lnTo>
                    <a:lnTo>
                      <a:pt x="272" y="68"/>
                    </a:lnTo>
                    <a:lnTo>
                      <a:pt x="262" y="62"/>
                    </a:lnTo>
                    <a:lnTo>
                      <a:pt x="252" y="54"/>
                    </a:lnTo>
                    <a:lnTo>
                      <a:pt x="244" y="46"/>
                    </a:lnTo>
                    <a:lnTo>
                      <a:pt x="238" y="36"/>
                    </a:lnTo>
                    <a:lnTo>
                      <a:pt x="232" y="26"/>
                    </a:lnTo>
                    <a:lnTo>
                      <a:pt x="228" y="12"/>
                    </a:lnTo>
                    <a:lnTo>
                      <a:pt x="226" y="6"/>
                    </a:lnTo>
                    <a:lnTo>
                      <a:pt x="222" y="0"/>
                    </a:lnTo>
                    <a:lnTo>
                      <a:pt x="198" y="2"/>
                    </a:lnTo>
                    <a:lnTo>
                      <a:pt x="178" y="6"/>
                    </a:lnTo>
                    <a:lnTo>
                      <a:pt x="176" y="18"/>
                    </a:lnTo>
                    <a:lnTo>
                      <a:pt x="174" y="46"/>
                    </a:lnTo>
                    <a:lnTo>
                      <a:pt x="170" y="58"/>
                    </a:lnTo>
                    <a:lnTo>
                      <a:pt x="166" y="70"/>
                    </a:lnTo>
                    <a:lnTo>
                      <a:pt x="148" y="108"/>
                    </a:lnTo>
                    <a:lnTo>
                      <a:pt x="132" y="138"/>
                    </a:lnTo>
                    <a:lnTo>
                      <a:pt x="120" y="168"/>
                    </a:lnTo>
                    <a:lnTo>
                      <a:pt x="116" y="184"/>
                    </a:lnTo>
                    <a:lnTo>
                      <a:pt x="112" y="200"/>
                    </a:lnTo>
                    <a:lnTo>
                      <a:pt x="110" y="218"/>
                    </a:lnTo>
                    <a:lnTo>
                      <a:pt x="110" y="238"/>
                    </a:lnTo>
                    <a:lnTo>
                      <a:pt x="112" y="264"/>
                    </a:lnTo>
                    <a:lnTo>
                      <a:pt x="118" y="290"/>
                    </a:lnTo>
                    <a:lnTo>
                      <a:pt x="124" y="314"/>
                    </a:lnTo>
                    <a:lnTo>
                      <a:pt x="132" y="338"/>
                    </a:lnTo>
                    <a:lnTo>
                      <a:pt x="140" y="358"/>
                    </a:lnTo>
                    <a:lnTo>
                      <a:pt x="140" y="368"/>
                    </a:lnTo>
                    <a:lnTo>
                      <a:pt x="140" y="374"/>
                    </a:lnTo>
                    <a:lnTo>
                      <a:pt x="138" y="378"/>
                    </a:lnTo>
                    <a:lnTo>
                      <a:pt x="134" y="380"/>
                    </a:lnTo>
                    <a:lnTo>
                      <a:pt x="124" y="386"/>
                    </a:lnTo>
                    <a:lnTo>
                      <a:pt x="112" y="394"/>
                    </a:lnTo>
                    <a:lnTo>
                      <a:pt x="100" y="398"/>
                    </a:lnTo>
                    <a:lnTo>
                      <a:pt x="88" y="406"/>
                    </a:lnTo>
                    <a:lnTo>
                      <a:pt x="82" y="408"/>
                    </a:lnTo>
                    <a:lnTo>
                      <a:pt x="80" y="406"/>
                    </a:lnTo>
                    <a:lnTo>
                      <a:pt x="82" y="398"/>
                    </a:lnTo>
                    <a:lnTo>
                      <a:pt x="86" y="370"/>
                    </a:lnTo>
                    <a:lnTo>
                      <a:pt x="88" y="342"/>
                    </a:lnTo>
                    <a:lnTo>
                      <a:pt x="86" y="314"/>
                    </a:lnTo>
                    <a:lnTo>
                      <a:pt x="82" y="286"/>
                    </a:lnTo>
                    <a:lnTo>
                      <a:pt x="78" y="258"/>
                    </a:lnTo>
                    <a:lnTo>
                      <a:pt x="78" y="230"/>
                    </a:lnTo>
                    <a:lnTo>
                      <a:pt x="76" y="190"/>
                    </a:lnTo>
                    <a:lnTo>
                      <a:pt x="78" y="160"/>
                    </a:lnTo>
                    <a:lnTo>
                      <a:pt x="82" y="126"/>
                    </a:lnTo>
                    <a:lnTo>
                      <a:pt x="88" y="88"/>
                    </a:lnTo>
                    <a:lnTo>
                      <a:pt x="98" y="52"/>
                    </a:lnTo>
                    <a:lnTo>
                      <a:pt x="80" y="70"/>
                    </a:lnTo>
                    <a:lnTo>
                      <a:pt x="64" y="90"/>
                    </a:lnTo>
                    <a:lnTo>
                      <a:pt x="50" y="112"/>
                    </a:lnTo>
                    <a:lnTo>
                      <a:pt x="36" y="134"/>
                    </a:lnTo>
                    <a:lnTo>
                      <a:pt x="34" y="166"/>
                    </a:lnTo>
                    <a:lnTo>
                      <a:pt x="34" y="194"/>
                    </a:lnTo>
                    <a:lnTo>
                      <a:pt x="36" y="230"/>
                    </a:lnTo>
                    <a:lnTo>
                      <a:pt x="36" y="262"/>
                    </a:lnTo>
                    <a:lnTo>
                      <a:pt x="38" y="278"/>
                    </a:lnTo>
                    <a:lnTo>
                      <a:pt x="40" y="294"/>
                    </a:lnTo>
                    <a:lnTo>
                      <a:pt x="44" y="316"/>
                    </a:lnTo>
                    <a:lnTo>
                      <a:pt x="44" y="338"/>
                    </a:lnTo>
                    <a:lnTo>
                      <a:pt x="44" y="358"/>
                    </a:lnTo>
                    <a:lnTo>
                      <a:pt x="42" y="378"/>
                    </a:lnTo>
                    <a:lnTo>
                      <a:pt x="34" y="420"/>
                    </a:lnTo>
                    <a:lnTo>
                      <a:pt x="22" y="462"/>
                    </a:lnTo>
                    <a:lnTo>
                      <a:pt x="8" y="514"/>
                    </a:lnTo>
                    <a:lnTo>
                      <a:pt x="4" y="540"/>
                    </a:lnTo>
                    <a:lnTo>
                      <a:pt x="0" y="566"/>
                    </a:lnTo>
                    <a:close/>
                    <a:moveTo>
                      <a:pt x="294" y="316"/>
                    </a:moveTo>
                    <a:lnTo>
                      <a:pt x="294" y="316"/>
                    </a:lnTo>
                    <a:lnTo>
                      <a:pt x="298" y="294"/>
                    </a:lnTo>
                    <a:lnTo>
                      <a:pt x="304" y="272"/>
                    </a:lnTo>
                    <a:lnTo>
                      <a:pt x="310" y="242"/>
                    </a:lnTo>
                    <a:lnTo>
                      <a:pt x="312" y="228"/>
                    </a:lnTo>
                    <a:lnTo>
                      <a:pt x="312" y="214"/>
                    </a:lnTo>
                    <a:lnTo>
                      <a:pt x="308" y="180"/>
                    </a:lnTo>
                    <a:lnTo>
                      <a:pt x="304" y="160"/>
                    </a:lnTo>
                    <a:lnTo>
                      <a:pt x="300" y="140"/>
                    </a:lnTo>
                    <a:lnTo>
                      <a:pt x="300" y="138"/>
                    </a:lnTo>
                    <a:lnTo>
                      <a:pt x="302" y="138"/>
                    </a:lnTo>
                    <a:lnTo>
                      <a:pt x="304" y="136"/>
                    </a:lnTo>
                    <a:lnTo>
                      <a:pt x="306" y="138"/>
                    </a:lnTo>
                    <a:lnTo>
                      <a:pt x="328" y="154"/>
                    </a:lnTo>
                    <a:lnTo>
                      <a:pt x="344" y="166"/>
                    </a:lnTo>
                    <a:lnTo>
                      <a:pt x="352" y="178"/>
                    </a:lnTo>
                    <a:lnTo>
                      <a:pt x="356" y="188"/>
                    </a:lnTo>
                    <a:lnTo>
                      <a:pt x="354" y="222"/>
                    </a:lnTo>
                    <a:lnTo>
                      <a:pt x="350" y="256"/>
                    </a:lnTo>
                    <a:lnTo>
                      <a:pt x="344" y="290"/>
                    </a:lnTo>
                    <a:lnTo>
                      <a:pt x="332" y="322"/>
                    </a:lnTo>
                    <a:lnTo>
                      <a:pt x="324" y="342"/>
                    </a:lnTo>
                    <a:lnTo>
                      <a:pt x="318" y="348"/>
                    </a:lnTo>
                    <a:lnTo>
                      <a:pt x="314" y="348"/>
                    </a:lnTo>
                    <a:lnTo>
                      <a:pt x="310" y="348"/>
                    </a:lnTo>
                    <a:lnTo>
                      <a:pt x="308" y="346"/>
                    </a:lnTo>
                    <a:lnTo>
                      <a:pt x="304" y="342"/>
                    </a:lnTo>
                    <a:lnTo>
                      <a:pt x="298" y="336"/>
                    </a:lnTo>
                    <a:lnTo>
                      <a:pt x="296" y="328"/>
                    </a:lnTo>
                    <a:lnTo>
                      <a:pt x="294" y="322"/>
                    </a:lnTo>
                    <a:lnTo>
                      <a:pt x="294" y="316"/>
                    </a:lnTo>
                    <a:close/>
                    <a:moveTo>
                      <a:pt x="284" y="382"/>
                    </a:moveTo>
                    <a:lnTo>
                      <a:pt x="284" y="382"/>
                    </a:lnTo>
                    <a:lnTo>
                      <a:pt x="256" y="402"/>
                    </a:lnTo>
                    <a:lnTo>
                      <a:pt x="230" y="418"/>
                    </a:lnTo>
                    <a:lnTo>
                      <a:pt x="218" y="426"/>
                    </a:lnTo>
                    <a:lnTo>
                      <a:pt x="208" y="436"/>
                    </a:lnTo>
                    <a:lnTo>
                      <a:pt x="206" y="438"/>
                    </a:lnTo>
                    <a:lnTo>
                      <a:pt x="202" y="440"/>
                    </a:lnTo>
                    <a:lnTo>
                      <a:pt x="198" y="438"/>
                    </a:lnTo>
                    <a:lnTo>
                      <a:pt x="198" y="432"/>
                    </a:lnTo>
                    <a:lnTo>
                      <a:pt x="196" y="410"/>
                    </a:lnTo>
                    <a:lnTo>
                      <a:pt x="192" y="392"/>
                    </a:lnTo>
                    <a:lnTo>
                      <a:pt x="188" y="372"/>
                    </a:lnTo>
                    <a:lnTo>
                      <a:pt x="178" y="336"/>
                    </a:lnTo>
                    <a:lnTo>
                      <a:pt x="176" y="332"/>
                    </a:lnTo>
                    <a:lnTo>
                      <a:pt x="178" y="330"/>
                    </a:lnTo>
                    <a:lnTo>
                      <a:pt x="184" y="330"/>
                    </a:lnTo>
                    <a:lnTo>
                      <a:pt x="200" y="334"/>
                    </a:lnTo>
                    <a:lnTo>
                      <a:pt x="218" y="338"/>
                    </a:lnTo>
                    <a:lnTo>
                      <a:pt x="232" y="340"/>
                    </a:lnTo>
                    <a:lnTo>
                      <a:pt x="246" y="344"/>
                    </a:lnTo>
                    <a:lnTo>
                      <a:pt x="260" y="350"/>
                    </a:lnTo>
                    <a:lnTo>
                      <a:pt x="274" y="358"/>
                    </a:lnTo>
                    <a:lnTo>
                      <a:pt x="286" y="370"/>
                    </a:lnTo>
                    <a:lnTo>
                      <a:pt x="288" y="374"/>
                    </a:lnTo>
                    <a:lnTo>
                      <a:pt x="288" y="378"/>
                    </a:lnTo>
                    <a:lnTo>
                      <a:pt x="286" y="380"/>
                    </a:lnTo>
                    <a:lnTo>
                      <a:pt x="284" y="382"/>
                    </a:lnTo>
                    <a:close/>
                    <a:moveTo>
                      <a:pt x="186" y="128"/>
                    </a:moveTo>
                    <a:lnTo>
                      <a:pt x="186" y="128"/>
                    </a:lnTo>
                    <a:lnTo>
                      <a:pt x="206" y="88"/>
                    </a:lnTo>
                    <a:lnTo>
                      <a:pt x="208" y="84"/>
                    </a:lnTo>
                    <a:lnTo>
                      <a:pt x="212" y="82"/>
                    </a:lnTo>
                    <a:lnTo>
                      <a:pt x="216" y="80"/>
                    </a:lnTo>
                    <a:lnTo>
                      <a:pt x="222" y="84"/>
                    </a:lnTo>
                    <a:lnTo>
                      <a:pt x="238" y="96"/>
                    </a:lnTo>
                    <a:lnTo>
                      <a:pt x="250" y="108"/>
                    </a:lnTo>
                    <a:lnTo>
                      <a:pt x="258" y="122"/>
                    </a:lnTo>
                    <a:lnTo>
                      <a:pt x="266" y="142"/>
                    </a:lnTo>
                    <a:lnTo>
                      <a:pt x="272" y="164"/>
                    </a:lnTo>
                    <a:lnTo>
                      <a:pt x="278" y="188"/>
                    </a:lnTo>
                    <a:lnTo>
                      <a:pt x="280" y="216"/>
                    </a:lnTo>
                    <a:lnTo>
                      <a:pt x="280" y="226"/>
                    </a:lnTo>
                    <a:lnTo>
                      <a:pt x="278" y="238"/>
                    </a:lnTo>
                    <a:lnTo>
                      <a:pt x="272" y="264"/>
                    </a:lnTo>
                    <a:lnTo>
                      <a:pt x="268" y="282"/>
                    </a:lnTo>
                    <a:lnTo>
                      <a:pt x="264" y="300"/>
                    </a:lnTo>
                    <a:lnTo>
                      <a:pt x="264" y="304"/>
                    </a:lnTo>
                    <a:lnTo>
                      <a:pt x="262" y="310"/>
                    </a:lnTo>
                    <a:lnTo>
                      <a:pt x="258" y="312"/>
                    </a:lnTo>
                    <a:lnTo>
                      <a:pt x="252" y="312"/>
                    </a:lnTo>
                    <a:lnTo>
                      <a:pt x="238" y="308"/>
                    </a:lnTo>
                    <a:lnTo>
                      <a:pt x="224" y="306"/>
                    </a:lnTo>
                    <a:lnTo>
                      <a:pt x="206" y="302"/>
                    </a:lnTo>
                    <a:lnTo>
                      <a:pt x="192" y="300"/>
                    </a:lnTo>
                    <a:lnTo>
                      <a:pt x="180" y="294"/>
                    </a:lnTo>
                    <a:lnTo>
                      <a:pt x="168" y="286"/>
                    </a:lnTo>
                    <a:lnTo>
                      <a:pt x="162" y="276"/>
                    </a:lnTo>
                    <a:lnTo>
                      <a:pt x="158" y="268"/>
                    </a:lnTo>
                    <a:lnTo>
                      <a:pt x="154" y="258"/>
                    </a:lnTo>
                    <a:lnTo>
                      <a:pt x="152" y="236"/>
                    </a:lnTo>
                    <a:lnTo>
                      <a:pt x="152" y="220"/>
                    </a:lnTo>
                    <a:lnTo>
                      <a:pt x="154" y="206"/>
                    </a:lnTo>
                    <a:lnTo>
                      <a:pt x="158" y="194"/>
                    </a:lnTo>
                    <a:lnTo>
                      <a:pt x="162" y="180"/>
                    </a:lnTo>
                    <a:lnTo>
                      <a:pt x="172" y="154"/>
                    </a:lnTo>
                    <a:lnTo>
                      <a:pt x="186" y="128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4" name="Freeform 1020">
                <a:extLst>
                  <a:ext uri="{FF2B5EF4-FFF2-40B4-BE49-F238E27FC236}">
                    <a16:creationId xmlns:a16="http://schemas.microsoft.com/office/drawing/2014/main" id="{72EEB57D-D74A-4699-AB72-94ECC1C315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36" y="1602"/>
                <a:ext cx="454" cy="566"/>
              </a:xfrm>
              <a:custGeom>
                <a:avLst/>
                <a:gdLst>
                  <a:gd name="T0" fmla="*/ 46 w 454"/>
                  <a:gd name="T1" fmla="*/ 542 h 566"/>
                  <a:gd name="T2" fmla="*/ 72 w 454"/>
                  <a:gd name="T3" fmla="*/ 478 h 566"/>
                  <a:gd name="T4" fmla="*/ 110 w 454"/>
                  <a:gd name="T5" fmla="*/ 442 h 566"/>
                  <a:gd name="T6" fmla="*/ 146 w 454"/>
                  <a:gd name="T7" fmla="*/ 424 h 566"/>
                  <a:gd name="T8" fmla="*/ 158 w 454"/>
                  <a:gd name="T9" fmla="*/ 506 h 566"/>
                  <a:gd name="T10" fmla="*/ 224 w 454"/>
                  <a:gd name="T11" fmla="*/ 484 h 566"/>
                  <a:gd name="T12" fmla="*/ 278 w 454"/>
                  <a:gd name="T13" fmla="*/ 438 h 566"/>
                  <a:gd name="T14" fmla="*/ 358 w 454"/>
                  <a:gd name="T15" fmla="*/ 370 h 566"/>
                  <a:gd name="T16" fmla="*/ 374 w 454"/>
                  <a:gd name="T17" fmla="*/ 348 h 566"/>
                  <a:gd name="T18" fmla="*/ 396 w 454"/>
                  <a:gd name="T19" fmla="*/ 400 h 566"/>
                  <a:gd name="T20" fmla="*/ 416 w 454"/>
                  <a:gd name="T21" fmla="*/ 498 h 566"/>
                  <a:gd name="T22" fmla="*/ 454 w 454"/>
                  <a:gd name="T23" fmla="*/ 504 h 566"/>
                  <a:gd name="T24" fmla="*/ 426 w 454"/>
                  <a:gd name="T25" fmla="*/ 372 h 566"/>
                  <a:gd name="T26" fmla="*/ 394 w 454"/>
                  <a:gd name="T27" fmla="*/ 248 h 566"/>
                  <a:gd name="T28" fmla="*/ 400 w 454"/>
                  <a:gd name="T29" fmla="*/ 182 h 566"/>
                  <a:gd name="T30" fmla="*/ 384 w 454"/>
                  <a:gd name="T31" fmla="*/ 80 h 566"/>
                  <a:gd name="T32" fmla="*/ 358 w 454"/>
                  <a:gd name="T33" fmla="*/ 106 h 566"/>
                  <a:gd name="T34" fmla="*/ 342 w 454"/>
                  <a:gd name="T35" fmla="*/ 110 h 566"/>
                  <a:gd name="T36" fmla="*/ 298 w 454"/>
                  <a:gd name="T37" fmla="*/ 82 h 566"/>
                  <a:gd name="T38" fmla="*/ 238 w 454"/>
                  <a:gd name="T39" fmla="*/ 36 h 566"/>
                  <a:gd name="T40" fmla="*/ 222 w 454"/>
                  <a:gd name="T41" fmla="*/ 0 h 566"/>
                  <a:gd name="T42" fmla="*/ 176 w 454"/>
                  <a:gd name="T43" fmla="*/ 18 h 566"/>
                  <a:gd name="T44" fmla="*/ 166 w 454"/>
                  <a:gd name="T45" fmla="*/ 70 h 566"/>
                  <a:gd name="T46" fmla="*/ 116 w 454"/>
                  <a:gd name="T47" fmla="*/ 184 h 566"/>
                  <a:gd name="T48" fmla="*/ 112 w 454"/>
                  <a:gd name="T49" fmla="*/ 264 h 566"/>
                  <a:gd name="T50" fmla="*/ 140 w 454"/>
                  <a:gd name="T51" fmla="*/ 358 h 566"/>
                  <a:gd name="T52" fmla="*/ 134 w 454"/>
                  <a:gd name="T53" fmla="*/ 380 h 566"/>
                  <a:gd name="T54" fmla="*/ 100 w 454"/>
                  <a:gd name="T55" fmla="*/ 398 h 566"/>
                  <a:gd name="T56" fmla="*/ 82 w 454"/>
                  <a:gd name="T57" fmla="*/ 398 h 566"/>
                  <a:gd name="T58" fmla="*/ 82 w 454"/>
                  <a:gd name="T59" fmla="*/ 286 h 566"/>
                  <a:gd name="T60" fmla="*/ 76 w 454"/>
                  <a:gd name="T61" fmla="*/ 190 h 566"/>
                  <a:gd name="T62" fmla="*/ 98 w 454"/>
                  <a:gd name="T63" fmla="*/ 52 h 566"/>
                  <a:gd name="T64" fmla="*/ 36 w 454"/>
                  <a:gd name="T65" fmla="*/ 134 h 566"/>
                  <a:gd name="T66" fmla="*/ 36 w 454"/>
                  <a:gd name="T67" fmla="*/ 230 h 566"/>
                  <a:gd name="T68" fmla="*/ 40 w 454"/>
                  <a:gd name="T69" fmla="*/ 294 h 566"/>
                  <a:gd name="T70" fmla="*/ 34 w 454"/>
                  <a:gd name="T71" fmla="*/ 420 h 566"/>
                  <a:gd name="T72" fmla="*/ 0 w 454"/>
                  <a:gd name="T73" fmla="*/ 566 h 566"/>
                  <a:gd name="T74" fmla="*/ 304 w 454"/>
                  <a:gd name="T75" fmla="*/ 272 h 566"/>
                  <a:gd name="T76" fmla="*/ 312 w 454"/>
                  <a:gd name="T77" fmla="*/ 214 h 566"/>
                  <a:gd name="T78" fmla="*/ 300 w 454"/>
                  <a:gd name="T79" fmla="*/ 138 h 566"/>
                  <a:gd name="T80" fmla="*/ 328 w 454"/>
                  <a:gd name="T81" fmla="*/ 154 h 566"/>
                  <a:gd name="T82" fmla="*/ 354 w 454"/>
                  <a:gd name="T83" fmla="*/ 222 h 566"/>
                  <a:gd name="T84" fmla="*/ 324 w 454"/>
                  <a:gd name="T85" fmla="*/ 342 h 566"/>
                  <a:gd name="T86" fmla="*/ 308 w 454"/>
                  <a:gd name="T87" fmla="*/ 346 h 566"/>
                  <a:gd name="T88" fmla="*/ 296 w 454"/>
                  <a:gd name="T89" fmla="*/ 328 h 566"/>
                  <a:gd name="T90" fmla="*/ 284 w 454"/>
                  <a:gd name="T91" fmla="*/ 382 h 566"/>
                  <a:gd name="T92" fmla="*/ 208 w 454"/>
                  <a:gd name="T93" fmla="*/ 436 h 566"/>
                  <a:gd name="T94" fmla="*/ 198 w 454"/>
                  <a:gd name="T95" fmla="*/ 432 h 566"/>
                  <a:gd name="T96" fmla="*/ 188 w 454"/>
                  <a:gd name="T97" fmla="*/ 372 h 566"/>
                  <a:gd name="T98" fmla="*/ 184 w 454"/>
                  <a:gd name="T99" fmla="*/ 330 h 566"/>
                  <a:gd name="T100" fmla="*/ 232 w 454"/>
                  <a:gd name="T101" fmla="*/ 340 h 566"/>
                  <a:gd name="T102" fmla="*/ 286 w 454"/>
                  <a:gd name="T103" fmla="*/ 370 h 566"/>
                  <a:gd name="T104" fmla="*/ 284 w 454"/>
                  <a:gd name="T105" fmla="*/ 382 h 566"/>
                  <a:gd name="T106" fmla="*/ 208 w 454"/>
                  <a:gd name="T107" fmla="*/ 84 h 566"/>
                  <a:gd name="T108" fmla="*/ 238 w 454"/>
                  <a:gd name="T109" fmla="*/ 96 h 566"/>
                  <a:gd name="T110" fmla="*/ 272 w 454"/>
                  <a:gd name="T111" fmla="*/ 164 h 566"/>
                  <a:gd name="T112" fmla="*/ 278 w 454"/>
                  <a:gd name="T113" fmla="*/ 238 h 566"/>
                  <a:gd name="T114" fmla="*/ 264 w 454"/>
                  <a:gd name="T115" fmla="*/ 300 h 566"/>
                  <a:gd name="T116" fmla="*/ 252 w 454"/>
                  <a:gd name="T117" fmla="*/ 312 h 566"/>
                  <a:gd name="T118" fmla="*/ 192 w 454"/>
                  <a:gd name="T119" fmla="*/ 300 h 566"/>
                  <a:gd name="T120" fmla="*/ 158 w 454"/>
                  <a:gd name="T121" fmla="*/ 268 h 566"/>
                  <a:gd name="T122" fmla="*/ 152 w 454"/>
                  <a:gd name="T123" fmla="*/ 220 h 566"/>
                  <a:gd name="T124" fmla="*/ 186 w 454"/>
                  <a:gd name="T125" fmla="*/ 128 h 56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454" h="566">
                    <a:moveTo>
                      <a:pt x="0" y="566"/>
                    </a:moveTo>
                    <a:lnTo>
                      <a:pt x="0" y="566"/>
                    </a:lnTo>
                    <a:lnTo>
                      <a:pt x="18" y="556"/>
                    </a:lnTo>
                    <a:lnTo>
                      <a:pt x="46" y="542"/>
                    </a:lnTo>
                    <a:lnTo>
                      <a:pt x="50" y="528"/>
                    </a:lnTo>
                    <a:lnTo>
                      <a:pt x="54" y="514"/>
                    </a:lnTo>
                    <a:lnTo>
                      <a:pt x="60" y="500"/>
                    </a:lnTo>
                    <a:lnTo>
                      <a:pt x="72" y="478"/>
                    </a:lnTo>
                    <a:lnTo>
                      <a:pt x="80" y="466"/>
                    </a:lnTo>
                    <a:lnTo>
                      <a:pt x="90" y="458"/>
                    </a:lnTo>
                    <a:lnTo>
                      <a:pt x="110" y="442"/>
                    </a:lnTo>
                    <a:lnTo>
                      <a:pt x="130" y="432"/>
                    </a:lnTo>
                    <a:lnTo>
                      <a:pt x="142" y="426"/>
                    </a:lnTo>
                    <a:lnTo>
                      <a:pt x="146" y="424"/>
                    </a:lnTo>
                    <a:lnTo>
                      <a:pt x="150" y="426"/>
                    </a:lnTo>
                    <a:lnTo>
                      <a:pt x="154" y="430"/>
                    </a:lnTo>
                    <a:lnTo>
                      <a:pt x="154" y="434"/>
                    </a:lnTo>
                    <a:lnTo>
                      <a:pt x="158" y="506"/>
                    </a:lnTo>
                    <a:lnTo>
                      <a:pt x="188" y="500"/>
                    </a:lnTo>
                    <a:lnTo>
                      <a:pt x="218" y="498"/>
                    </a:lnTo>
                    <a:lnTo>
                      <a:pt x="224" y="484"/>
                    </a:lnTo>
                    <a:lnTo>
                      <a:pt x="232" y="474"/>
                    </a:lnTo>
                    <a:lnTo>
                      <a:pt x="242" y="462"/>
                    </a:lnTo>
                    <a:lnTo>
                      <a:pt x="254" y="454"/>
                    </a:lnTo>
                    <a:lnTo>
                      <a:pt x="278" y="438"/>
                    </a:lnTo>
                    <a:lnTo>
                      <a:pt x="304" y="422"/>
                    </a:lnTo>
                    <a:lnTo>
                      <a:pt x="326" y="404"/>
                    </a:lnTo>
                    <a:lnTo>
                      <a:pt x="338" y="394"/>
                    </a:lnTo>
                    <a:lnTo>
                      <a:pt x="348" y="382"/>
                    </a:lnTo>
                    <a:lnTo>
                      <a:pt x="358" y="370"/>
                    </a:lnTo>
                    <a:lnTo>
                      <a:pt x="366" y="354"/>
                    </a:lnTo>
                    <a:lnTo>
                      <a:pt x="368" y="352"/>
                    </a:lnTo>
                    <a:lnTo>
                      <a:pt x="372" y="348"/>
                    </a:lnTo>
                    <a:lnTo>
                      <a:pt x="374" y="348"/>
                    </a:lnTo>
                    <a:lnTo>
                      <a:pt x="376" y="350"/>
                    </a:lnTo>
                    <a:lnTo>
                      <a:pt x="380" y="354"/>
                    </a:lnTo>
                    <a:lnTo>
                      <a:pt x="382" y="362"/>
                    </a:lnTo>
                    <a:lnTo>
                      <a:pt x="396" y="400"/>
                    </a:lnTo>
                    <a:lnTo>
                      <a:pt x="406" y="438"/>
                    </a:lnTo>
                    <a:lnTo>
                      <a:pt x="412" y="458"/>
                    </a:lnTo>
                    <a:lnTo>
                      <a:pt x="414" y="478"/>
                    </a:lnTo>
                    <a:lnTo>
                      <a:pt x="416" y="498"/>
                    </a:lnTo>
                    <a:lnTo>
                      <a:pt x="416" y="518"/>
                    </a:lnTo>
                    <a:lnTo>
                      <a:pt x="454" y="530"/>
                    </a:lnTo>
                    <a:lnTo>
                      <a:pt x="454" y="504"/>
                    </a:lnTo>
                    <a:lnTo>
                      <a:pt x="452" y="480"/>
                    </a:lnTo>
                    <a:lnTo>
                      <a:pt x="448" y="454"/>
                    </a:lnTo>
                    <a:lnTo>
                      <a:pt x="442" y="428"/>
                    </a:lnTo>
                    <a:lnTo>
                      <a:pt x="426" y="372"/>
                    </a:lnTo>
                    <a:lnTo>
                      <a:pt x="404" y="314"/>
                    </a:lnTo>
                    <a:lnTo>
                      <a:pt x="398" y="292"/>
                    </a:lnTo>
                    <a:lnTo>
                      <a:pt x="394" y="268"/>
                    </a:lnTo>
                    <a:lnTo>
                      <a:pt x="394" y="248"/>
                    </a:lnTo>
                    <a:lnTo>
                      <a:pt x="396" y="234"/>
                    </a:lnTo>
                    <a:lnTo>
                      <a:pt x="398" y="204"/>
                    </a:lnTo>
                    <a:lnTo>
                      <a:pt x="400" y="182"/>
                    </a:lnTo>
                    <a:lnTo>
                      <a:pt x="400" y="158"/>
                    </a:lnTo>
                    <a:lnTo>
                      <a:pt x="402" y="104"/>
                    </a:lnTo>
                    <a:lnTo>
                      <a:pt x="384" y="80"/>
                    </a:lnTo>
                    <a:lnTo>
                      <a:pt x="364" y="56"/>
                    </a:lnTo>
                    <a:lnTo>
                      <a:pt x="360" y="100"/>
                    </a:lnTo>
                    <a:lnTo>
                      <a:pt x="358" y="106"/>
                    </a:lnTo>
                    <a:lnTo>
                      <a:pt x="356" y="110"/>
                    </a:lnTo>
                    <a:lnTo>
                      <a:pt x="352" y="112"/>
                    </a:lnTo>
                    <a:lnTo>
                      <a:pt x="350" y="114"/>
                    </a:lnTo>
                    <a:lnTo>
                      <a:pt x="346" y="112"/>
                    </a:lnTo>
                    <a:lnTo>
                      <a:pt x="342" y="110"/>
                    </a:lnTo>
                    <a:lnTo>
                      <a:pt x="324" y="98"/>
                    </a:lnTo>
                    <a:lnTo>
                      <a:pt x="310" y="90"/>
                    </a:lnTo>
                    <a:lnTo>
                      <a:pt x="298" y="82"/>
                    </a:lnTo>
                    <a:lnTo>
                      <a:pt x="272" y="68"/>
                    </a:lnTo>
                    <a:lnTo>
                      <a:pt x="262" y="62"/>
                    </a:lnTo>
                    <a:lnTo>
                      <a:pt x="252" y="54"/>
                    </a:lnTo>
                    <a:lnTo>
                      <a:pt x="244" y="46"/>
                    </a:lnTo>
                    <a:lnTo>
                      <a:pt x="238" y="36"/>
                    </a:lnTo>
                    <a:lnTo>
                      <a:pt x="232" y="26"/>
                    </a:lnTo>
                    <a:lnTo>
                      <a:pt x="228" y="12"/>
                    </a:lnTo>
                    <a:lnTo>
                      <a:pt x="226" y="6"/>
                    </a:lnTo>
                    <a:lnTo>
                      <a:pt x="222" y="0"/>
                    </a:lnTo>
                    <a:lnTo>
                      <a:pt x="198" y="2"/>
                    </a:lnTo>
                    <a:lnTo>
                      <a:pt x="178" y="6"/>
                    </a:lnTo>
                    <a:lnTo>
                      <a:pt x="176" y="18"/>
                    </a:lnTo>
                    <a:lnTo>
                      <a:pt x="174" y="46"/>
                    </a:lnTo>
                    <a:lnTo>
                      <a:pt x="170" y="58"/>
                    </a:lnTo>
                    <a:lnTo>
                      <a:pt x="166" y="70"/>
                    </a:lnTo>
                    <a:lnTo>
                      <a:pt x="148" y="108"/>
                    </a:lnTo>
                    <a:lnTo>
                      <a:pt x="132" y="138"/>
                    </a:lnTo>
                    <a:lnTo>
                      <a:pt x="120" y="168"/>
                    </a:lnTo>
                    <a:lnTo>
                      <a:pt x="116" y="184"/>
                    </a:lnTo>
                    <a:lnTo>
                      <a:pt x="112" y="200"/>
                    </a:lnTo>
                    <a:lnTo>
                      <a:pt x="110" y="218"/>
                    </a:lnTo>
                    <a:lnTo>
                      <a:pt x="110" y="238"/>
                    </a:lnTo>
                    <a:lnTo>
                      <a:pt x="112" y="264"/>
                    </a:lnTo>
                    <a:lnTo>
                      <a:pt x="118" y="290"/>
                    </a:lnTo>
                    <a:lnTo>
                      <a:pt x="124" y="314"/>
                    </a:lnTo>
                    <a:lnTo>
                      <a:pt x="132" y="338"/>
                    </a:lnTo>
                    <a:lnTo>
                      <a:pt x="140" y="358"/>
                    </a:lnTo>
                    <a:lnTo>
                      <a:pt x="140" y="368"/>
                    </a:lnTo>
                    <a:lnTo>
                      <a:pt x="140" y="374"/>
                    </a:lnTo>
                    <a:lnTo>
                      <a:pt x="138" y="378"/>
                    </a:lnTo>
                    <a:lnTo>
                      <a:pt x="134" y="380"/>
                    </a:lnTo>
                    <a:lnTo>
                      <a:pt x="124" y="386"/>
                    </a:lnTo>
                    <a:lnTo>
                      <a:pt x="112" y="394"/>
                    </a:lnTo>
                    <a:lnTo>
                      <a:pt x="100" y="398"/>
                    </a:lnTo>
                    <a:lnTo>
                      <a:pt x="88" y="406"/>
                    </a:lnTo>
                    <a:lnTo>
                      <a:pt x="82" y="408"/>
                    </a:lnTo>
                    <a:lnTo>
                      <a:pt x="80" y="406"/>
                    </a:lnTo>
                    <a:lnTo>
                      <a:pt x="82" y="398"/>
                    </a:lnTo>
                    <a:lnTo>
                      <a:pt x="86" y="370"/>
                    </a:lnTo>
                    <a:lnTo>
                      <a:pt x="88" y="342"/>
                    </a:lnTo>
                    <a:lnTo>
                      <a:pt x="86" y="314"/>
                    </a:lnTo>
                    <a:lnTo>
                      <a:pt x="82" y="286"/>
                    </a:lnTo>
                    <a:lnTo>
                      <a:pt x="78" y="258"/>
                    </a:lnTo>
                    <a:lnTo>
                      <a:pt x="78" y="230"/>
                    </a:lnTo>
                    <a:lnTo>
                      <a:pt x="76" y="190"/>
                    </a:lnTo>
                    <a:lnTo>
                      <a:pt x="78" y="160"/>
                    </a:lnTo>
                    <a:lnTo>
                      <a:pt x="82" y="126"/>
                    </a:lnTo>
                    <a:lnTo>
                      <a:pt x="88" y="88"/>
                    </a:lnTo>
                    <a:lnTo>
                      <a:pt x="98" y="52"/>
                    </a:lnTo>
                    <a:lnTo>
                      <a:pt x="80" y="70"/>
                    </a:lnTo>
                    <a:lnTo>
                      <a:pt x="64" y="90"/>
                    </a:lnTo>
                    <a:lnTo>
                      <a:pt x="50" y="112"/>
                    </a:lnTo>
                    <a:lnTo>
                      <a:pt x="36" y="134"/>
                    </a:lnTo>
                    <a:lnTo>
                      <a:pt x="34" y="166"/>
                    </a:lnTo>
                    <a:lnTo>
                      <a:pt x="34" y="194"/>
                    </a:lnTo>
                    <a:lnTo>
                      <a:pt x="36" y="230"/>
                    </a:lnTo>
                    <a:lnTo>
                      <a:pt x="36" y="262"/>
                    </a:lnTo>
                    <a:lnTo>
                      <a:pt x="38" y="278"/>
                    </a:lnTo>
                    <a:lnTo>
                      <a:pt x="40" y="294"/>
                    </a:lnTo>
                    <a:lnTo>
                      <a:pt x="44" y="316"/>
                    </a:lnTo>
                    <a:lnTo>
                      <a:pt x="44" y="338"/>
                    </a:lnTo>
                    <a:lnTo>
                      <a:pt x="44" y="358"/>
                    </a:lnTo>
                    <a:lnTo>
                      <a:pt x="42" y="378"/>
                    </a:lnTo>
                    <a:lnTo>
                      <a:pt x="34" y="420"/>
                    </a:lnTo>
                    <a:lnTo>
                      <a:pt x="22" y="462"/>
                    </a:lnTo>
                    <a:lnTo>
                      <a:pt x="8" y="514"/>
                    </a:lnTo>
                    <a:lnTo>
                      <a:pt x="4" y="540"/>
                    </a:lnTo>
                    <a:lnTo>
                      <a:pt x="0" y="566"/>
                    </a:lnTo>
                    <a:close/>
                    <a:moveTo>
                      <a:pt x="294" y="316"/>
                    </a:moveTo>
                    <a:lnTo>
                      <a:pt x="294" y="316"/>
                    </a:lnTo>
                    <a:lnTo>
                      <a:pt x="298" y="294"/>
                    </a:lnTo>
                    <a:lnTo>
                      <a:pt x="304" y="272"/>
                    </a:lnTo>
                    <a:lnTo>
                      <a:pt x="310" y="242"/>
                    </a:lnTo>
                    <a:lnTo>
                      <a:pt x="312" y="228"/>
                    </a:lnTo>
                    <a:lnTo>
                      <a:pt x="312" y="214"/>
                    </a:lnTo>
                    <a:lnTo>
                      <a:pt x="308" y="180"/>
                    </a:lnTo>
                    <a:lnTo>
                      <a:pt x="304" y="160"/>
                    </a:lnTo>
                    <a:lnTo>
                      <a:pt x="300" y="140"/>
                    </a:lnTo>
                    <a:lnTo>
                      <a:pt x="300" y="138"/>
                    </a:lnTo>
                    <a:lnTo>
                      <a:pt x="302" y="138"/>
                    </a:lnTo>
                    <a:lnTo>
                      <a:pt x="304" y="136"/>
                    </a:lnTo>
                    <a:lnTo>
                      <a:pt x="306" y="138"/>
                    </a:lnTo>
                    <a:lnTo>
                      <a:pt x="328" y="154"/>
                    </a:lnTo>
                    <a:lnTo>
                      <a:pt x="344" y="166"/>
                    </a:lnTo>
                    <a:lnTo>
                      <a:pt x="352" y="178"/>
                    </a:lnTo>
                    <a:lnTo>
                      <a:pt x="356" y="188"/>
                    </a:lnTo>
                    <a:lnTo>
                      <a:pt x="354" y="222"/>
                    </a:lnTo>
                    <a:lnTo>
                      <a:pt x="350" y="256"/>
                    </a:lnTo>
                    <a:lnTo>
                      <a:pt x="344" y="290"/>
                    </a:lnTo>
                    <a:lnTo>
                      <a:pt x="332" y="322"/>
                    </a:lnTo>
                    <a:lnTo>
                      <a:pt x="324" y="342"/>
                    </a:lnTo>
                    <a:lnTo>
                      <a:pt x="318" y="348"/>
                    </a:lnTo>
                    <a:lnTo>
                      <a:pt x="314" y="348"/>
                    </a:lnTo>
                    <a:lnTo>
                      <a:pt x="310" y="348"/>
                    </a:lnTo>
                    <a:lnTo>
                      <a:pt x="308" y="346"/>
                    </a:lnTo>
                    <a:lnTo>
                      <a:pt x="304" y="342"/>
                    </a:lnTo>
                    <a:lnTo>
                      <a:pt x="298" y="336"/>
                    </a:lnTo>
                    <a:lnTo>
                      <a:pt x="296" y="328"/>
                    </a:lnTo>
                    <a:lnTo>
                      <a:pt x="294" y="322"/>
                    </a:lnTo>
                    <a:lnTo>
                      <a:pt x="294" y="316"/>
                    </a:lnTo>
                    <a:close/>
                    <a:moveTo>
                      <a:pt x="284" y="382"/>
                    </a:moveTo>
                    <a:lnTo>
                      <a:pt x="284" y="382"/>
                    </a:lnTo>
                    <a:lnTo>
                      <a:pt x="256" y="402"/>
                    </a:lnTo>
                    <a:lnTo>
                      <a:pt x="230" y="418"/>
                    </a:lnTo>
                    <a:lnTo>
                      <a:pt x="218" y="426"/>
                    </a:lnTo>
                    <a:lnTo>
                      <a:pt x="208" y="436"/>
                    </a:lnTo>
                    <a:lnTo>
                      <a:pt x="206" y="438"/>
                    </a:lnTo>
                    <a:lnTo>
                      <a:pt x="202" y="440"/>
                    </a:lnTo>
                    <a:lnTo>
                      <a:pt x="198" y="438"/>
                    </a:lnTo>
                    <a:lnTo>
                      <a:pt x="198" y="432"/>
                    </a:lnTo>
                    <a:lnTo>
                      <a:pt x="196" y="410"/>
                    </a:lnTo>
                    <a:lnTo>
                      <a:pt x="192" y="392"/>
                    </a:lnTo>
                    <a:lnTo>
                      <a:pt x="188" y="372"/>
                    </a:lnTo>
                    <a:lnTo>
                      <a:pt x="178" y="336"/>
                    </a:lnTo>
                    <a:lnTo>
                      <a:pt x="176" y="332"/>
                    </a:lnTo>
                    <a:lnTo>
                      <a:pt x="178" y="330"/>
                    </a:lnTo>
                    <a:lnTo>
                      <a:pt x="184" y="330"/>
                    </a:lnTo>
                    <a:lnTo>
                      <a:pt x="200" y="334"/>
                    </a:lnTo>
                    <a:lnTo>
                      <a:pt x="218" y="338"/>
                    </a:lnTo>
                    <a:lnTo>
                      <a:pt x="232" y="340"/>
                    </a:lnTo>
                    <a:lnTo>
                      <a:pt x="246" y="344"/>
                    </a:lnTo>
                    <a:lnTo>
                      <a:pt x="260" y="350"/>
                    </a:lnTo>
                    <a:lnTo>
                      <a:pt x="274" y="358"/>
                    </a:lnTo>
                    <a:lnTo>
                      <a:pt x="286" y="370"/>
                    </a:lnTo>
                    <a:lnTo>
                      <a:pt x="288" y="374"/>
                    </a:lnTo>
                    <a:lnTo>
                      <a:pt x="288" y="378"/>
                    </a:lnTo>
                    <a:lnTo>
                      <a:pt x="286" y="380"/>
                    </a:lnTo>
                    <a:lnTo>
                      <a:pt x="284" y="382"/>
                    </a:lnTo>
                    <a:close/>
                    <a:moveTo>
                      <a:pt x="186" y="128"/>
                    </a:moveTo>
                    <a:lnTo>
                      <a:pt x="186" y="128"/>
                    </a:lnTo>
                    <a:lnTo>
                      <a:pt x="206" y="88"/>
                    </a:lnTo>
                    <a:lnTo>
                      <a:pt x="208" y="84"/>
                    </a:lnTo>
                    <a:lnTo>
                      <a:pt x="212" y="82"/>
                    </a:lnTo>
                    <a:lnTo>
                      <a:pt x="216" y="80"/>
                    </a:lnTo>
                    <a:lnTo>
                      <a:pt x="222" y="84"/>
                    </a:lnTo>
                    <a:lnTo>
                      <a:pt x="238" y="96"/>
                    </a:lnTo>
                    <a:lnTo>
                      <a:pt x="250" y="108"/>
                    </a:lnTo>
                    <a:lnTo>
                      <a:pt x="258" y="122"/>
                    </a:lnTo>
                    <a:lnTo>
                      <a:pt x="266" y="142"/>
                    </a:lnTo>
                    <a:lnTo>
                      <a:pt x="272" y="164"/>
                    </a:lnTo>
                    <a:lnTo>
                      <a:pt x="278" y="188"/>
                    </a:lnTo>
                    <a:lnTo>
                      <a:pt x="280" y="216"/>
                    </a:lnTo>
                    <a:lnTo>
                      <a:pt x="280" y="226"/>
                    </a:lnTo>
                    <a:lnTo>
                      <a:pt x="278" y="238"/>
                    </a:lnTo>
                    <a:lnTo>
                      <a:pt x="272" y="264"/>
                    </a:lnTo>
                    <a:lnTo>
                      <a:pt x="268" y="282"/>
                    </a:lnTo>
                    <a:lnTo>
                      <a:pt x="264" y="300"/>
                    </a:lnTo>
                    <a:lnTo>
                      <a:pt x="264" y="304"/>
                    </a:lnTo>
                    <a:lnTo>
                      <a:pt x="262" y="310"/>
                    </a:lnTo>
                    <a:lnTo>
                      <a:pt x="258" y="312"/>
                    </a:lnTo>
                    <a:lnTo>
                      <a:pt x="252" y="312"/>
                    </a:lnTo>
                    <a:lnTo>
                      <a:pt x="238" y="308"/>
                    </a:lnTo>
                    <a:lnTo>
                      <a:pt x="224" y="306"/>
                    </a:lnTo>
                    <a:lnTo>
                      <a:pt x="206" y="302"/>
                    </a:lnTo>
                    <a:lnTo>
                      <a:pt x="192" y="300"/>
                    </a:lnTo>
                    <a:lnTo>
                      <a:pt x="180" y="294"/>
                    </a:lnTo>
                    <a:lnTo>
                      <a:pt x="168" y="286"/>
                    </a:lnTo>
                    <a:lnTo>
                      <a:pt x="162" y="276"/>
                    </a:lnTo>
                    <a:lnTo>
                      <a:pt x="158" y="268"/>
                    </a:lnTo>
                    <a:lnTo>
                      <a:pt x="154" y="258"/>
                    </a:lnTo>
                    <a:lnTo>
                      <a:pt x="152" y="236"/>
                    </a:lnTo>
                    <a:lnTo>
                      <a:pt x="152" y="220"/>
                    </a:lnTo>
                    <a:lnTo>
                      <a:pt x="154" y="206"/>
                    </a:lnTo>
                    <a:lnTo>
                      <a:pt x="158" y="194"/>
                    </a:lnTo>
                    <a:lnTo>
                      <a:pt x="162" y="180"/>
                    </a:lnTo>
                    <a:lnTo>
                      <a:pt x="172" y="154"/>
                    </a:lnTo>
                    <a:lnTo>
                      <a:pt x="186" y="128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5" name="Freeform 1021">
                <a:extLst>
                  <a:ext uri="{FF2B5EF4-FFF2-40B4-BE49-F238E27FC236}">
                    <a16:creationId xmlns:a16="http://schemas.microsoft.com/office/drawing/2014/main" id="{FB114B53-67D8-4E2A-A708-F00458C58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782"/>
                <a:ext cx="14" cy="18"/>
              </a:xfrm>
              <a:custGeom>
                <a:avLst/>
                <a:gdLst>
                  <a:gd name="T0" fmla="*/ 0 w 14"/>
                  <a:gd name="T1" fmla="*/ 10 h 18"/>
                  <a:gd name="T2" fmla="*/ 0 w 14"/>
                  <a:gd name="T3" fmla="*/ 10 h 18"/>
                  <a:gd name="T4" fmla="*/ 4 w 14"/>
                  <a:gd name="T5" fmla="*/ 4 h 18"/>
                  <a:gd name="T6" fmla="*/ 8 w 14"/>
                  <a:gd name="T7" fmla="*/ 2 h 18"/>
                  <a:gd name="T8" fmla="*/ 12 w 14"/>
                  <a:gd name="T9" fmla="*/ 0 h 18"/>
                  <a:gd name="T10" fmla="*/ 12 w 14"/>
                  <a:gd name="T11" fmla="*/ 0 h 18"/>
                  <a:gd name="T12" fmla="*/ 14 w 14"/>
                  <a:gd name="T13" fmla="*/ 2 h 18"/>
                  <a:gd name="T14" fmla="*/ 14 w 14"/>
                  <a:gd name="T15" fmla="*/ 4 h 18"/>
                  <a:gd name="T16" fmla="*/ 12 w 14"/>
                  <a:gd name="T17" fmla="*/ 10 h 18"/>
                  <a:gd name="T18" fmla="*/ 6 w 14"/>
                  <a:gd name="T19" fmla="*/ 18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18">
                    <a:moveTo>
                      <a:pt x="0" y="10"/>
                    </a:moveTo>
                    <a:lnTo>
                      <a:pt x="0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2" y="10"/>
                    </a:lnTo>
                    <a:lnTo>
                      <a:pt x="6" y="18"/>
                    </a:lnTo>
                  </a:path>
                </a:pathLst>
              </a:custGeom>
              <a:noFill/>
              <a:ln w="6350">
                <a:solidFill>
                  <a:srgbClr val="DCBE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6" name="Freeform 1022">
                <a:extLst>
                  <a:ext uri="{FF2B5EF4-FFF2-40B4-BE49-F238E27FC236}">
                    <a16:creationId xmlns:a16="http://schemas.microsoft.com/office/drawing/2014/main" id="{69FB9158-86C1-423A-87D6-870C9333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3026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4 w 6"/>
                  <a:gd name="T5" fmla="*/ 2 h 6"/>
                  <a:gd name="T6" fmla="*/ 6 w 6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6" y="6"/>
                    </a:lnTo>
                  </a:path>
                </a:pathLst>
              </a:custGeom>
              <a:noFill/>
              <a:ln w="6350">
                <a:solidFill>
                  <a:srgbClr val="DCBE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7" name="Line 1023">
                <a:extLst>
                  <a:ext uri="{FF2B5EF4-FFF2-40B4-BE49-F238E27FC236}">
                    <a16:creationId xmlns:a16="http://schemas.microsoft.com/office/drawing/2014/main" id="{AEAB3C62-B7FE-49EE-9B17-E972792303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58" y="2840"/>
                <a:ext cx="756" cy="132"/>
              </a:xfrm>
              <a:prstGeom prst="line">
                <a:avLst/>
              </a:prstGeom>
              <a:noFill/>
              <a:ln w="6350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8" name="Line 1024">
                <a:extLst>
                  <a:ext uri="{FF2B5EF4-FFF2-40B4-BE49-F238E27FC236}">
                    <a16:creationId xmlns:a16="http://schemas.microsoft.com/office/drawing/2014/main" id="{5AD35622-CD76-4C28-8FDB-B9583B2B86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68" y="2846"/>
                <a:ext cx="734" cy="130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9" name="Freeform 1025">
                <a:extLst>
                  <a:ext uri="{FF2B5EF4-FFF2-40B4-BE49-F238E27FC236}">
                    <a16:creationId xmlns:a16="http://schemas.microsoft.com/office/drawing/2014/main" id="{57B610C0-9B8A-4B2C-81F2-D748C2CF2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1800"/>
                <a:ext cx="36" cy="144"/>
              </a:xfrm>
              <a:custGeom>
                <a:avLst/>
                <a:gdLst>
                  <a:gd name="T0" fmla="*/ 34 w 36"/>
                  <a:gd name="T1" fmla="*/ 0 h 144"/>
                  <a:gd name="T2" fmla="*/ 34 w 36"/>
                  <a:gd name="T3" fmla="*/ 0 h 144"/>
                  <a:gd name="T4" fmla="*/ 34 w 36"/>
                  <a:gd name="T5" fmla="*/ 12 h 144"/>
                  <a:gd name="T6" fmla="*/ 36 w 36"/>
                  <a:gd name="T7" fmla="*/ 28 h 144"/>
                  <a:gd name="T8" fmla="*/ 34 w 36"/>
                  <a:gd name="T9" fmla="*/ 46 h 144"/>
                  <a:gd name="T10" fmla="*/ 32 w 36"/>
                  <a:gd name="T11" fmla="*/ 68 h 144"/>
                  <a:gd name="T12" fmla="*/ 26 w 36"/>
                  <a:gd name="T13" fmla="*/ 88 h 144"/>
                  <a:gd name="T14" fmla="*/ 20 w 36"/>
                  <a:gd name="T15" fmla="*/ 108 h 144"/>
                  <a:gd name="T16" fmla="*/ 12 w 36"/>
                  <a:gd name="T17" fmla="*/ 128 h 144"/>
                  <a:gd name="T18" fmla="*/ 0 w 36"/>
                  <a:gd name="T19" fmla="*/ 144 h 144"/>
                  <a:gd name="T20" fmla="*/ 0 w 36"/>
                  <a:gd name="T21" fmla="*/ 144 h 144"/>
                  <a:gd name="T22" fmla="*/ 6 w 36"/>
                  <a:gd name="T23" fmla="*/ 132 h 144"/>
                  <a:gd name="T24" fmla="*/ 12 w 36"/>
                  <a:gd name="T25" fmla="*/ 118 h 144"/>
                  <a:gd name="T26" fmla="*/ 22 w 36"/>
                  <a:gd name="T27" fmla="*/ 78 h 144"/>
                  <a:gd name="T28" fmla="*/ 30 w 36"/>
                  <a:gd name="T29" fmla="*/ 36 h 144"/>
                  <a:gd name="T30" fmla="*/ 32 w 36"/>
                  <a:gd name="T31" fmla="*/ 16 h 144"/>
                  <a:gd name="T32" fmla="*/ 34 w 36"/>
                  <a:gd name="T33" fmla="*/ 0 h 144"/>
                  <a:gd name="T34" fmla="*/ 34 w 36"/>
                  <a:gd name="T35" fmla="*/ 0 h 14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6" h="144">
                    <a:moveTo>
                      <a:pt x="34" y="0"/>
                    </a:moveTo>
                    <a:lnTo>
                      <a:pt x="34" y="0"/>
                    </a:lnTo>
                    <a:lnTo>
                      <a:pt x="34" y="12"/>
                    </a:lnTo>
                    <a:lnTo>
                      <a:pt x="36" y="28"/>
                    </a:lnTo>
                    <a:lnTo>
                      <a:pt x="34" y="46"/>
                    </a:lnTo>
                    <a:lnTo>
                      <a:pt x="32" y="68"/>
                    </a:lnTo>
                    <a:lnTo>
                      <a:pt x="26" y="88"/>
                    </a:lnTo>
                    <a:lnTo>
                      <a:pt x="20" y="108"/>
                    </a:lnTo>
                    <a:lnTo>
                      <a:pt x="12" y="128"/>
                    </a:lnTo>
                    <a:lnTo>
                      <a:pt x="0" y="144"/>
                    </a:lnTo>
                    <a:lnTo>
                      <a:pt x="6" y="132"/>
                    </a:lnTo>
                    <a:lnTo>
                      <a:pt x="12" y="118"/>
                    </a:lnTo>
                    <a:lnTo>
                      <a:pt x="22" y="78"/>
                    </a:lnTo>
                    <a:lnTo>
                      <a:pt x="30" y="36"/>
                    </a:lnTo>
                    <a:lnTo>
                      <a:pt x="32" y="1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0" name="Freeform 1026">
                <a:extLst>
                  <a:ext uri="{FF2B5EF4-FFF2-40B4-BE49-F238E27FC236}">
                    <a16:creationId xmlns:a16="http://schemas.microsoft.com/office/drawing/2014/main" id="{D03A7FF6-9BFF-43BA-9E51-B80278E91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996"/>
                <a:ext cx="72" cy="50"/>
              </a:xfrm>
              <a:custGeom>
                <a:avLst/>
                <a:gdLst>
                  <a:gd name="T0" fmla="*/ 0 w 72"/>
                  <a:gd name="T1" fmla="*/ 50 h 50"/>
                  <a:gd name="T2" fmla="*/ 0 w 72"/>
                  <a:gd name="T3" fmla="*/ 50 h 50"/>
                  <a:gd name="T4" fmla="*/ 16 w 72"/>
                  <a:gd name="T5" fmla="*/ 34 h 50"/>
                  <a:gd name="T6" fmla="*/ 36 w 72"/>
                  <a:gd name="T7" fmla="*/ 20 h 50"/>
                  <a:gd name="T8" fmla="*/ 72 w 72"/>
                  <a:gd name="T9" fmla="*/ 0 h 50"/>
                  <a:gd name="T10" fmla="*/ 0 w 72"/>
                  <a:gd name="T11" fmla="*/ 5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50">
                    <a:moveTo>
                      <a:pt x="0" y="50"/>
                    </a:moveTo>
                    <a:lnTo>
                      <a:pt x="0" y="50"/>
                    </a:lnTo>
                    <a:lnTo>
                      <a:pt x="16" y="34"/>
                    </a:lnTo>
                    <a:lnTo>
                      <a:pt x="36" y="20"/>
                    </a:lnTo>
                    <a:lnTo>
                      <a:pt x="72" y="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1" name="Freeform 1027">
                <a:extLst>
                  <a:ext uri="{FF2B5EF4-FFF2-40B4-BE49-F238E27FC236}">
                    <a16:creationId xmlns:a16="http://schemas.microsoft.com/office/drawing/2014/main" id="{00AF1A91-507A-45F4-9711-31921A70A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996"/>
                <a:ext cx="72" cy="50"/>
              </a:xfrm>
              <a:custGeom>
                <a:avLst/>
                <a:gdLst>
                  <a:gd name="T0" fmla="*/ 0 w 72"/>
                  <a:gd name="T1" fmla="*/ 50 h 50"/>
                  <a:gd name="T2" fmla="*/ 0 w 72"/>
                  <a:gd name="T3" fmla="*/ 50 h 50"/>
                  <a:gd name="T4" fmla="*/ 16 w 72"/>
                  <a:gd name="T5" fmla="*/ 34 h 50"/>
                  <a:gd name="T6" fmla="*/ 36 w 72"/>
                  <a:gd name="T7" fmla="*/ 20 h 50"/>
                  <a:gd name="T8" fmla="*/ 72 w 72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50">
                    <a:moveTo>
                      <a:pt x="0" y="50"/>
                    </a:moveTo>
                    <a:lnTo>
                      <a:pt x="0" y="50"/>
                    </a:lnTo>
                    <a:lnTo>
                      <a:pt x="16" y="34"/>
                    </a:lnTo>
                    <a:lnTo>
                      <a:pt x="36" y="20"/>
                    </a:lnTo>
                    <a:lnTo>
                      <a:pt x="7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2" name="Freeform 1028">
                <a:extLst>
                  <a:ext uri="{FF2B5EF4-FFF2-40B4-BE49-F238E27FC236}">
                    <a16:creationId xmlns:a16="http://schemas.microsoft.com/office/drawing/2014/main" id="{88933EA8-6ED1-40DD-B815-380D2234A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980"/>
                <a:ext cx="34" cy="136"/>
              </a:xfrm>
              <a:custGeom>
                <a:avLst/>
                <a:gdLst>
                  <a:gd name="T0" fmla="*/ 0 w 34"/>
                  <a:gd name="T1" fmla="*/ 0 h 136"/>
                  <a:gd name="T2" fmla="*/ 0 w 34"/>
                  <a:gd name="T3" fmla="*/ 0 h 136"/>
                  <a:gd name="T4" fmla="*/ 8 w 34"/>
                  <a:gd name="T5" fmla="*/ 12 h 136"/>
                  <a:gd name="T6" fmla="*/ 16 w 34"/>
                  <a:gd name="T7" fmla="*/ 30 h 136"/>
                  <a:gd name="T8" fmla="*/ 22 w 34"/>
                  <a:gd name="T9" fmla="*/ 48 h 136"/>
                  <a:gd name="T10" fmla="*/ 26 w 34"/>
                  <a:gd name="T11" fmla="*/ 68 h 136"/>
                  <a:gd name="T12" fmla="*/ 30 w 34"/>
                  <a:gd name="T13" fmla="*/ 86 h 136"/>
                  <a:gd name="T14" fmla="*/ 32 w 34"/>
                  <a:gd name="T15" fmla="*/ 106 h 136"/>
                  <a:gd name="T16" fmla="*/ 34 w 34"/>
                  <a:gd name="T17" fmla="*/ 122 h 136"/>
                  <a:gd name="T18" fmla="*/ 34 w 34"/>
                  <a:gd name="T19" fmla="*/ 136 h 136"/>
                  <a:gd name="T20" fmla="*/ 34 w 34"/>
                  <a:gd name="T21" fmla="*/ 136 h 136"/>
                  <a:gd name="T22" fmla="*/ 30 w 34"/>
                  <a:gd name="T23" fmla="*/ 108 h 136"/>
                  <a:gd name="T24" fmla="*/ 22 w 34"/>
                  <a:gd name="T25" fmla="*/ 68 h 136"/>
                  <a:gd name="T26" fmla="*/ 12 w 34"/>
                  <a:gd name="T27" fmla="*/ 28 h 136"/>
                  <a:gd name="T28" fmla="*/ 6 w 34"/>
                  <a:gd name="T29" fmla="*/ 12 h 136"/>
                  <a:gd name="T30" fmla="*/ 0 w 34"/>
                  <a:gd name="T31" fmla="*/ 0 h 136"/>
                  <a:gd name="T32" fmla="*/ 0 w 34"/>
                  <a:gd name="T33" fmla="*/ 0 h 1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4" h="136">
                    <a:moveTo>
                      <a:pt x="0" y="0"/>
                    </a:moveTo>
                    <a:lnTo>
                      <a:pt x="0" y="0"/>
                    </a:lnTo>
                    <a:lnTo>
                      <a:pt x="8" y="12"/>
                    </a:lnTo>
                    <a:lnTo>
                      <a:pt x="16" y="30"/>
                    </a:lnTo>
                    <a:lnTo>
                      <a:pt x="22" y="48"/>
                    </a:lnTo>
                    <a:lnTo>
                      <a:pt x="26" y="68"/>
                    </a:lnTo>
                    <a:lnTo>
                      <a:pt x="30" y="86"/>
                    </a:lnTo>
                    <a:lnTo>
                      <a:pt x="32" y="106"/>
                    </a:lnTo>
                    <a:lnTo>
                      <a:pt x="34" y="122"/>
                    </a:lnTo>
                    <a:lnTo>
                      <a:pt x="34" y="136"/>
                    </a:lnTo>
                    <a:lnTo>
                      <a:pt x="30" y="108"/>
                    </a:lnTo>
                    <a:lnTo>
                      <a:pt x="22" y="68"/>
                    </a:lnTo>
                    <a:lnTo>
                      <a:pt x="12" y="28"/>
                    </a:lnTo>
                    <a:lnTo>
                      <a:pt x="6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3" name="Freeform 1029">
                <a:extLst>
                  <a:ext uri="{FF2B5EF4-FFF2-40B4-BE49-F238E27FC236}">
                    <a16:creationId xmlns:a16="http://schemas.microsoft.com/office/drawing/2014/main" id="{98530DA5-E1E2-40B1-A009-C9DF06BD1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1652"/>
                <a:ext cx="64" cy="252"/>
              </a:xfrm>
              <a:custGeom>
                <a:avLst/>
                <a:gdLst>
                  <a:gd name="T0" fmla="*/ 64 w 64"/>
                  <a:gd name="T1" fmla="*/ 0 h 252"/>
                  <a:gd name="T2" fmla="*/ 64 w 64"/>
                  <a:gd name="T3" fmla="*/ 0 h 252"/>
                  <a:gd name="T4" fmla="*/ 60 w 64"/>
                  <a:gd name="T5" fmla="*/ 18 h 252"/>
                  <a:gd name="T6" fmla="*/ 54 w 64"/>
                  <a:gd name="T7" fmla="*/ 32 h 252"/>
                  <a:gd name="T8" fmla="*/ 32 w 64"/>
                  <a:gd name="T9" fmla="*/ 76 h 252"/>
                  <a:gd name="T10" fmla="*/ 32 w 64"/>
                  <a:gd name="T11" fmla="*/ 76 h 252"/>
                  <a:gd name="T12" fmla="*/ 24 w 64"/>
                  <a:gd name="T13" fmla="*/ 90 h 252"/>
                  <a:gd name="T14" fmla="*/ 16 w 64"/>
                  <a:gd name="T15" fmla="*/ 108 h 252"/>
                  <a:gd name="T16" fmla="*/ 8 w 64"/>
                  <a:gd name="T17" fmla="*/ 126 h 252"/>
                  <a:gd name="T18" fmla="*/ 4 w 64"/>
                  <a:gd name="T19" fmla="*/ 148 h 252"/>
                  <a:gd name="T20" fmla="*/ 0 w 64"/>
                  <a:gd name="T21" fmla="*/ 170 h 252"/>
                  <a:gd name="T22" fmla="*/ 0 w 64"/>
                  <a:gd name="T23" fmla="*/ 194 h 252"/>
                  <a:gd name="T24" fmla="*/ 4 w 64"/>
                  <a:gd name="T25" fmla="*/ 222 h 252"/>
                  <a:gd name="T26" fmla="*/ 12 w 64"/>
                  <a:gd name="T27" fmla="*/ 252 h 252"/>
                  <a:gd name="T28" fmla="*/ 12 w 64"/>
                  <a:gd name="T29" fmla="*/ 252 h 252"/>
                  <a:gd name="T30" fmla="*/ 8 w 64"/>
                  <a:gd name="T31" fmla="*/ 222 h 252"/>
                  <a:gd name="T32" fmla="*/ 8 w 64"/>
                  <a:gd name="T33" fmla="*/ 186 h 252"/>
                  <a:gd name="T34" fmla="*/ 8 w 64"/>
                  <a:gd name="T35" fmla="*/ 168 h 252"/>
                  <a:gd name="T36" fmla="*/ 12 w 64"/>
                  <a:gd name="T37" fmla="*/ 148 h 252"/>
                  <a:gd name="T38" fmla="*/ 16 w 64"/>
                  <a:gd name="T39" fmla="*/ 130 h 252"/>
                  <a:gd name="T40" fmla="*/ 24 w 64"/>
                  <a:gd name="T41" fmla="*/ 112 h 252"/>
                  <a:gd name="T42" fmla="*/ 24 w 64"/>
                  <a:gd name="T43" fmla="*/ 112 h 252"/>
                  <a:gd name="T44" fmla="*/ 52 w 64"/>
                  <a:gd name="T45" fmla="*/ 50 h 252"/>
                  <a:gd name="T46" fmla="*/ 60 w 64"/>
                  <a:gd name="T47" fmla="*/ 26 h 252"/>
                  <a:gd name="T48" fmla="*/ 62 w 64"/>
                  <a:gd name="T49" fmla="*/ 12 h 252"/>
                  <a:gd name="T50" fmla="*/ 64 w 64"/>
                  <a:gd name="T51" fmla="*/ 0 h 252"/>
                  <a:gd name="T52" fmla="*/ 64 w 64"/>
                  <a:gd name="T53" fmla="*/ 0 h 25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4" h="252">
                    <a:moveTo>
                      <a:pt x="64" y="0"/>
                    </a:moveTo>
                    <a:lnTo>
                      <a:pt x="64" y="0"/>
                    </a:lnTo>
                    <a:lnTo>
                      <a:pt x="60" y="18"/>
                    </a:lnTo>
                    <a:lnTo>
                      <a:pt x="54" y="32"/>
                    </a:lnTo>
                    <a:lnTo>
                      <a:pt x="32" y="76"/>
                    </a:lnTo>
                    <a:lnTo>
                      <a:pt x="24" y="90"/>
                    </a:lnTo>
                    <a:lnTo>
                      <a:pt x="16" y="108"/>
                    </a:lnTo>
                    <a:lnTo>
                      <a:pt x="8" y="126"/>
                    </a:lnTo>
                    <a:lnTo>
                      <a:pt x="4" y="148"/>
                    </a:lnTo>
                    <a:lnTo>
                      <a:pt x="0" y="170"/>
                    </a:lnTo>
                    <a:lnTo>
                      <a:pt x="0" y="194"/>
                    </a:lnTo>
                    <a:lnTo>
                      <a:pt x="4" y="222"/>
                    </a:lnTo>
                    <a:lnTo>
                      <a:pt x="12" y="252"/>
                    </a:lnTo>
                    <a:lnTo>
                      <a:pt x="8" y="222"/>
                    </a:lnTo>
                    <a:lnTo>
                      <a:pt x="8" y="186"/>
                    </a:lnTo>
                    <a:lnTo>
                      <a:pt x="8" y="168"/>
                    </a:lnTo>
                    <a:lnTo>
                      <a:pt x="12" y="148"/>
                    </a:lnTo>
                    <a:lnTo>
                      <a:pt x="16" y="130"/>
                    </a:lnTo>
                    <a:lnTo>
                      <a:pt x="24" y="112"/>
                    </a:lnTo>
                    <a:lnTo>
                      <a:pt x="52" y="50"/>
                    </a:lnTo>
                    <a:lnTo>
                      <a:pt x="60" y="26"/>
                    </a:lnTo>
                    <a:lnTo>
                      <a:pt x="62" y="12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4" name="Freeform 1030">
                <a:extLst>
                  <a:ext uri="{FF2B5EF4-FFF2-40B4-BE49-F238E27FC236}">
                    <a16:creationId xmlns:a16="http://schemas.microsoft.com/office/drawing/2014/main" id="{C88CD3A4-59EC-4516-86A9-67503A281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1762"/>
                <a:ext cx="20" cy="146"/>
              </a:xfrm>
              <a:custGeom>
                <a:avLst/>
                <a:gdLst>
                  <a:gd name="T0" fmla="*/ 6 w 20"/>
                  <a:gd name="T1" fmla="*/ 0 h 146"/>
                  <a:gd name="T2" fmla="*/ 6 w 20"/>
                  <a:gd name="T3" fmla="*/ 0 h 146"/>
                  <a:gd name="T4" fmla="*/ 12 w 20"/>
                  <a:gd name="T5" fmla="*/ 18 h 146"/>
                  <a:gd name="T6" fmla="*/ 18 w 20"/>
                  <a:gd name="T7" fmla="*/ 32 h 146"/>
                  <a:gd name="T8" fmla="*/ 20 w 20"/>
                  <a:gd name="T9" fmla="*/ 46 h 146"/>
                  <a:gd name="T10" fmla="*/ 20 w 20"/>
                  <a:gd name="T11" fmla="*/ 60 h 146"/>
                  <a:gd name="T12" fmla="*/ 20 w 20"/>
                  <a:gd name="T13" fmla="*/ 60 h 146"/>
                  <a:gd name="T14" fmla="*/ 16 w 20"/>
                  <a:gd name="T15" fmla="*/ 82 h 146"/>
                  <a:gd name="T16" fmla="*/ 10 w 20"/>
                  <a:gd name="T17" fmla="*/ 108 h 146"/>
                  <a:gd name="T18" fmla="*/ 0 w 20"/>
                  <a:gd name="T19" fmla="*/ 146 h 146"/>
                  <a:gd name="T20" fmla="*/ 0 w 20"/>
                  <a:gd name="T21" fmla="*/ 146 h 146"/>
                  <a:gd name="T22" fmla="*/ 2 w 20"/>
                  <a:gd name="T23" fmla="*/ 126 h 146"/>
                  <a:gd name="T24" fmla="*/ 6 w 20"/>
                  <a:gd name="T25" fmla="*/ 104 h 146"/>
                  <a:gd name="T26" fmla="*/ 10 w 20"/>
                  <a:gd name="T27" fmla="*/ 82 h 146"/>
                  <a:gd name="T28" fmla="*/ 14 w 20"/>
                  <a:gd name="T29" fmla="*/ 62 h 146"/>
                  <a:gd name="T30" fmla="*/ 14 w 20"/>
                  <a:gd name="T31" fmla="*/ 62 h 146"/>
                  <a:gd name="T32" fmla="*/ 12 w 20"/>
                  <a:gd name="T33" fmla="*/ 42 h 146"/>
                  <a:gd name="T34" fmla="*/ 10 w 20"/>
                  <a:gd name="T35" fmla="*/ 22 h 146"/>
                  <a:gd name="T36" fmla="*/ 6 w 20"/>
                  <a:gd name="T37" fmla="*/ 0 h 146"/>
                  <a:gd name="T38" fmla="*/ 6 w 20"/>
                  <a:gd name="T39" fmla="*/ 0 h 14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0" h="146">
                    <a:moveTo>
                      <a:pt x="6" y="0"/>
                    </a:moveTo>
                    <a:lnTo>
                      <a:pt x="6" y="0"/>
                    </a:lnTo>
                    <a:lnTo>
                      <a:pt x="12" y="18"/>
                    </a:lnTo>
                    <a:lnTo>
                      <a:pt x="18" y="32"/>
                    </a:lnTo>
                    <a:lnTo>
                      <a:pt x="20" y="46"/>
                    </a:lnTo>
                    <a:lnTo>
                      <a:pt x="20" y="60"/>
                    </a:lnTo>
                    <a:lnTo>
                      <a:pt x="16" y="82"/>
                    </a:lnTo>
                    <a:lnTo>
                      <a:pt x="10" y="108"/>
                    </a:lnTo>
                    <a:lnTo>
                      <a:pt x="0" y="146"/>
                    </a:lnTo>
                    <a:lnTo>
                      <a:pt x="2" y="126"/>
                    </a:lnTo>
                    <a:lnTo>
                      <a:pt x="6" y="104"/>
                    </a:lnTo>
                    <a:lnTo>
                      <a:pt x="10" y="82"/>
                    </a:lnTo>
                    <a:lnTo>
                      <a:pt x="14" y="62"/>
                    </a:lnTo>
                    <a:lnTo>
                      <a:pt x="12" y="42"/>
                    </a:lnTo>
                    <a:lnTo>
                      <a:pt x="10" y="2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5" name="Freeform 1031">
                <a:extLst>
                  <a:ext uri="{FF2B5EF4-FFF2-40B4-BE49-F238E27FC236}">
                    <a16:creationId xmlns:a16="http://schemas.microsoft.com/office/drawing/2014/main" id="{0DDA39DE-1711-49CE-9656-0F2BBF1D7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810"/>
                <a:ext cx="42" cy="308"/>
              </a:xfrm>
              <a:custGeom>
                <a:avLst/>
                <a:gdLst>
                  <a:gd name="T0" fmla="*/ 26 w 42"/>
                  <a:gd name="T1" fmla="*/ 0 h 308"/>
                  <a:gd name="T2" fmla="*/ 26 w 42"/>
                  <a:gd name="T3" fmla="*/ 0 h 308"/>
                  <a:gd name="T4" fmla="*/ 24 w 42"/>
                  <a:gd name="T5" fmla="*/ 44 h 308"/>
                  <a:gd name="T6" fmla="*/ 26 w 42"/>
                  <a:gd name="T7" fmla="*/ 64 h 308"/>
                  <a:gd name="T8" fmla="*/ 30 w 42"/>
                  <a:gd name="T9" fmla="*/ 84 h 308"/>
                  <a:gd name="T10" fmla="*/ 30 w 42"/>
                  <a:gd name="T11" fmla="*/ 84 h 308"/>
                  <a:gd name="T12" fmla="*/ 34 w 42"/>
                  <a:gd name="T13" fmla="*/ 106 h 308"/>
                  <a:gd name="T14" fmla="*/ 34 w 42"/>
                  <a:gd name="T15" fmla="*/ 134 h 308"/>
                  <a:gd name="T16" fmla="*/ 32 w 42"/>
                  <a:gd name="T17" fmla="*/ 164 h 308"/>
                  <a:gd name="T18" fmla="*/ 28 w 42"/>
                  <a:gd name="T19" fmla="*/ 194 h 308"/>
                  <a:gd name="T20" fmla="*/ 28 w 42"/>
                  <a:gd name="T21" fmla="*/ 194 h 308"/>
                  <a:gd name="T22" fmla="*/ 20 w 42"/>
                  <a:gd name="T23" fmla="*/ 224 h 308"/>
                  <a:gd name="T24" fmla="*/ 12 w 42"/>
                  <a:gd name="T25" fmla="*/ 254 h 308"/>
                  <a:gd name="T26" fmla="*/ 4 w 42"/>
                  <a:gd name="T27" fmla="*/ 282 h 308"/>
                  <a:gd name="T28" fmla="*/ 0 w 42"/>
                  <a:gd name="T29" fmla="*/ 308 h 308"/>
                  <a:gd name="T30" fmla="*/ 0 w 42"/>
                  <a:gd name="T31" fmla="*/ 308 h 308"/>
                  <a:gd name="T32" fmla="*/ 8 w 42"/>
                  <a:gd name="T33" fmla="*/ 278 h 308"/>
                  <a:gd name="T34" fmla="*/ 20 w 42"/>
                  <a:gd name="T35" fmla="*/ 248 h 308"/>
                  <a:gd name="T36" fmla="*/ 30 w 42"/>
                  <a:gd name="T37" fmla="*/ 216 h 308"/>
                  <a:gd name="T38" fmla="*/ 38 w 42"/>
                  <a:gd name="T39" fmla="*/ 182 h 308"/>
                  <a:gd name="T40" fmla="*/ 38 w 42"/>
                  <a:gd name="T41" fmla="*/ 182 h 308"/>
                  <a:gd name="T42" fmla="*/ 42 w 42"/>
                  <a:gd name="T43" fmla="*/ 152 h 308"/>
                  <a:gd name="T44" fmla="*/ 42 w 42"/>
                  <a:gd name="T45" fmla="*/ 132 h 308"/>
                  <a:gd name="T46" fmla="*/ 42 w 42"/>
                  <a:gd name="T47" fmla="*/ 114 h 308"/>
                  <a:gd name="T48" fmla="*/ 40 w 42"/>
                  <a:gd name="T49" fmla="*/ 92 h 308"/>
                  <a:gd name="T50" fmla="*/ 40 w 42"/>
                  <a:gd name="T51" fmla="*/ 92 h 308"/>
                  <a:gd name="T52" fmla="*/ 30 w 42"/>
                  <a:gd name="T53" fmla="*/ 38 h 308"/>
                  <a:gd name="T54" fmla="*/ 26 w 42"/>
                  <a:gd name="T55" fmla="*/ 0 h 308"/>
                  <a:gd name="T56" fmla="*/ 26 w 42"/>
                  <a:gd name="T57" fmla="*/ 0 h 30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2" h="308">
                    <a:moveTo>
                      <a:pt x="26" y="0"/>
                    </a:moveTo>
                    <a:lnTo>
                      <a:pt x="26" y="0"/>
                    </a:lnTo>
                    <a:lnTo>
                      <a:pt x="24" y="44"/>
                    </a:lnTo>
                    <a:lnTo>
                      <a:pt x="26" y="64"/>
                    </a:lnTo>
                    <a:lnTo>
                      <a:pt x="30" y="84"/>
                    </a:lnTo>
                    <a:lnTo>
                      <a:pt x="34" y="106"/>
                    </a:lnTo>
                    <a:lnTo>
                      <a:pt x="34" y="134"/>
                    </a:lnTo>
                    <a:lnTo>
                      <a:pt x="32" y="164"/>
                    </a:lnTo>
                    <a:lnTo>
                      <a:pt x="28" y="194"/>
                    </a:lnTo>
                    <a:lnTo>
                      <a:pt x="20" y="224"/>
                    </a:lnTo>
                    <a:lnTo>
                      <a:pt x="12" y="254"/>
                    </a:lnTo>
                    <a:lnTo>
                      <a:pt x="4" y="282"/>
                    </a:lnTo>
                    <a:lnTo>
                      <a:pt x="0" y="308"/>
                    </a:lnTo>
                    <a:lnTo>
                      <a:pt x="8" y="278"/>
                    </a:lnTo>
                    <a:lnTo>
                      <a:pt x="20" y="248"/>
                    </a:lnTo>
                    <a:lnTo>
                      <a:pt x="30" y="216"/>
                    </a:lnTo>
                    <a:lnTo>
                      <a:pt x="38" y="182"/>
                    </a:lnTo>
                    <a:lnTo>
                      <a:pt x="42" y="152"/>
                    </a:lnTo>
                    <a:lnTo>
                      <a:pt x="42" y="132"/>
                    </a:lnTo>
                    <a:lnTo>
                      <a:pt x="42" y="114"/>
                    </a:lnTo>
                    <a:lnTo>
                      <a:pt x="40" y="92"/>
                    </a:lnTo>
                    <a:lnTo>
                      <a:pt x="30" y="38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6" name="Freeform 1032">
                <a:extLst>
                  <a:ext uri="{FF2B5EF4-FFF2-40B4-BE49-F238E27FC236}">
                    <a16:creationId xmlns:a16="http://schemas.microsoft.com/office/drawing/2014/main" id="{3562DAD1-5DF7-4474-8804-4C67DA875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734"/>
                <a:ext cx="40" cy="136"/>
              </a:xfrm>
              <a:custGeom>
                <a:avLst/>
                <a:gdLst>
                  <a:gd name="T0" fmla="*/ 40 w 40"/>
                  <a:gd name="T1" fmla="*/ 0 h 136"/>
                  <a:gd name="T2" fmla="*/ 40 w 40"/>
                  <a:gd name="T3" fmla="*/ 0 h 136"/>
                  <a:gd name="T4" fmla="*/ 38 w 40"/>
                  <a:gd name="T5" fmla="*/ 10 h 136"/>
                  <a:gd name="T6" fmla="*/ 36 w 40"/>
                  <a:gd name="T7" fmla="*/ 24 h 136"/>
                  <a:gd name="T8" fmla="*/ 28 w 40"/>
                  <a:gd name="T9" fmla="*/ 62 h 136"/>
                  <a:gd name="T10" fmla="*/ 14 w 40"/>
                  <a:gd name="T11" fmla="*/ 102 h 136"/>
                  <a:gd name="T12" fmla="*/ 0 w 40"/>
                  <a:gd name="T13" fmla="*/ 136 h 136"/>
                  <a:gd name="T14" fmla="*/ 40 w 40"/>
                  <a:gd name="T15" fmla="*/ 0 h 1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36">
                    <a:moveTo>
                      <a:pt x="40" y="0"/>
                    </a:moveTo>
                    <a:lnTo>
                      <a:pt x="40" y="0"/>
                    </a:lnTo>
                    <a:lnTo>
                      <a:pt x="38" y="10"/>
                    </a:lnTo>
                    <a:lnTo>
                      <a:pt x="36" y="24"/>
                    </a:lnTo>
                    <a:lnTo>
                      <a:pt x="28" y="62"/>
                    </a:lnTo>
                    <a:lnTo>
                      <a:pt x="14" y="102"/>
                    </a:lnTo>
                    <a:lnTo>
                      <a:pt x="0" y="136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7" name="Freeform 1033">
                <a:extLst>
                  <a:ext uri="{FF2B5EF4-FFF2-40B4-BE49-F238E27FC236}">
                    <a16:creationId xmlns:a16="http://schemas.microsoft.com/office/drawing/2014/main" id="{907D3770-C37F-42D2-938F-0F9A68906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734"/>
                <a:ext cx="40" cy="136"/>
              </a:xfrm>
              <a:custGeom>
                <a:avLst/>
                <a:gdLst>
                  <a:gd name="T0" fmla="*/ 40 w 40"/>
                  <a:gd name="T1" fmla="*/ 0 h 136"/>
                  <a:gd name="T2" fmla="*/ 40 w 40"/>
                  <a:gd name="T3" fmla="*/ 0 h 136"/>
                  <a:gd name="T4" fmla="*/ 38 w 40"/>
                  <a:gd name="T5" fmla="*/ 10 h 136"/>
                  <a:gd name="T6" fmla="*/ 36 w 40"/>
                  <a:gd name="T7" fmla="*/ 24 h 136"/>
                  <a:gd name="T8" fmla="*/ 28 w 40"/>
                  <a:gd name="T9" fmla="*/ 62 h 136"/>
                  <a:gd name="T10" fmla="*/ 14 w 40"/>
                  <a:gd name="T11" fmla="*/ 102 h 136"/>
                  <a:gd name="T12" fmla="*/ 0 w 40"/>
                  <a:gd name="T13" fmla="*/ 136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36">
                    <a:moveTo>
                      <a:pt x="40" y="0"/>
                    </a:moveTo>
                    <a:lnTo>
                      <a:pt x="40" y="0"/>
                    </a:lnTo>
                    <a:lnTo>
                      <a:pt x="38" y="10"/>
                    </a:lnTo>
                    <a:lnTo>
                      <a:pt x="36" y="24"/>
                    </a:lnTo>
                    <a:lnTo>
                      <a:pt x="28" y="62"/>
                    </a:lnTo>
                    <a:lnTo>
                      <a:pt x="14" y="102"/>
                    </a:lnTo>
                    <a:lnTo>
                      <a:pt x="0" y="1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8" name="Freeform 1034">
                <a:extLst>
                  <a:ext uri="{FF2B5EF4-FFF2-40B4-BE49-F238E27FC236}">
                    <a16:creationId xmlns:a16="http://schemas.microsoft.com/office/drawing/2014/main" id="{F346CF70-2932-4BEB-9FC5-AA5A2A6B6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018"/>
                <a:ext cx="4" cy="74"/>
              </a:xfrm>
              <a:custGeom>
                <a:avLst/>
                <a:gdLst>
                  <a:gd name="T0" fmla="*/ 0 w 4"/>
                  <a:gd name="T1" fmla="*/ 0 h 74"/>
                  <a:gd name="T2" fmla="*/ 0 w 4"/>
                  <a:gd name="T3" fmla="*/ 0 h 74"/>
                  <a:gd name="T4" fmla="*/ 2 w 4"/>
                  <a:gd name="T5" fmla="*/ 22 h 74"/>
                  <a:gd name="T6" fmla="*/ 4 w 4"/>
                  <a:gd name="T7" fmla="*/ 44 h 74"/>
                  <a:gd name="T8" fmla="*/ 4 w 4"/>
                  <a:gd name="T9" fmla="*/ 64 h 74"/>
                  <a:gd name="T10" fmla="*/ 2 w 4"/>
                  <a:gd name="T11" fmla="*/ 74 h 74"/>
                  <a:gd name="T12" fmla="*/ 0 w 4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74">
                    <a:moveTo>
                      <a:pt x="0" y="0"/>
                    </a:moveTo>
                    <a:lnTo>
                      <a:pt x="0" y="0"/>
                    </a:lnTo>
                    <a:lnTo>
                      <a:pt x="2" y="22"/>
                    </a:lnTo>
                    <a:lnTo>
                      <a:pt x="4" y="44"/>
                    </a:lnTo>
                    <a:lnTo>
                      <a:pt x="4" y="64"/>
                    </a:lnTo>
                    <a:lnTo>
                      <a:pt x="2" y="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9" name="Freeform 1035">
                <a:extLst>
                  <a:ext uri="{FF2B5EF4-FFF2-40B4-BE49-F238E27FC236}">
                    <a16:creationId xmlns:a16="http://schemas.microsoft.com/office/drawing/2014/main" id="{773CC53B-CE0B-4317-9CCF-AF0994ADA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018"/>
                <a:ext cx="4" cy="74"/>
              </a:xfrm>
              <a:custGeom>
                <a:avLst/>
                <a:gdLst>
                  <a:gd name="T0" fmla="*/ 0 w 4"/>
                  <a:gd name="T1" fmla="*/ 0 h 74"/>
                  <a:gd name="T2" fmla="*/ 0 w 4"/>
                  <a:gd name="T3" fmla="*/ 0 h 74"/>
                  <a:gd name="T4" fmla="*/ 2 w 4"/>
                  <a:gd name="T5" fmla="*/ 22 h 74"/>
                  <a:gd name="T6" fmla="*/ 4 w 4"/>
                  <a:gd name="T7" fmla="*/ 44 h 74"/>
                  <a:gd name="T8" fmla="*/ 4 w 4"/>
                  <a:gd name="T9" fmla="*/ 64 h 74"/>
                  <a:gd name="T10" fmla="*/ 2 w 4"/>
                  <a:gd name="T11" fmla="*/ 74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74">
                    <a:moveTo>
                      <a:pt x="0" y="0"/>
                    </a:moveTo>
                    <a:lnTo>
                      <a:pt x="0" y="0"/>
                    </a:lnTo>
                    <a:lnTo>
                      <a:pt x="2" y="22"/>
                    </a:lnTo>
                    <a:lnTo>
                      <a:pt x="4" y="44"/>
                    </a:lnTo>
                    <a:lnTo>
                      <a:pt x="4" y="64"/>
                    </a:lnTo>
                    <a:lnTo>
                      <a:pt x="2" y="7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0" name="Freeform 1036">
                <a:extLst>
                  <a:ext uri="{FF2B5EF4-FFF2-40B4-BE49-F238E27FC236}">
                    <a16:creationId xmlns:a16="http://schemas.microsoft.com/office/drawing/2014/main" id="{D373878C-84DA-4A23-8255-0997A0103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102"/>
                <a:ext cx="138" cy="308"/>
              </a:xfrm>
              <a:custGeom>
                <a:avLst/>
                <a:gdLst>
                  <a:gd name="T0" fmla="*/ 138 w 138"/>
                  <a:gd name="T1" fmla="*/ 0 h 308"/>
                  <a:gd name="T2" fmla="*/ 138 w 138"/>
                  <a:gd name="T3" fmla="*/ 0 h 308"/>
                  <a:gd name="T4" fmla="*/ 130 w 138"/>
                  <a:gd name="T5" fmla="*/ 18 h 308"/>
                  <a:gd name="T6" fmla="*/ 122 w 138"/>
                  <a:gd name="T7" fmla="*/ 38 h 308"/>
                  <a:gd name="T8" fmla="*/ 98 w 138"/>
                  <a:gd name="T9" fmla="*/ 80 h 308"/>
                  <a:gd name="T10" fmla="*/ 98 w 138"/>
                  <a:gd name="T11" fmla="*/ 80 h 308"/>
                  <a:gd name="T12" fmla="*/ 74 w 138"/>
                  <a:gd name="T13" fmla="*/ 120 h 308"/>
                  <a:gd name="T14" fmla="*/ 66 w 138"/>
                  <a:gd name="T15" fmla="*/ 140 h 308"/>
                  <a:gd name="T16" fmla="*/ 60 w 138"/>
                  <a:gd name="T17" fmla="*/ 158 h 308"/>
                  <a:gd name="T18" fmla="*/ 60 w 138"/>
                  <a:gd name="T19" fmla="*/ 158 h 308"/>
                  <a:gd name="T20" fmla="*/ 56 w 138"/>
                  <a:gd name="T21" fmla="*/ 172 h 308"/>
                  <a:gd name="T22" fmla="*/ 48 w 138"/>
                  <a:gd name="T23" fmla="*/ 190 h 308"/>
                  <a:gd name="T24" fmla="*/ 30 w 138"/>
                  <a:gd name="T25" fmla="*/ 226 h 308"/>
                  <a:gd name="T26" fmla="*/ 30 w 138"/>
                  <a:gd name="T27" fmla="*/ 226 h 308"/>
                  <a:gd name="T28" fmla="*/ 20 w 138"/>
                  <a:gd name="T29" fmla="*/ 246 h 308"/>
                  <a:gd name="T30" fmla="*/ 8 w 138"/>
                  <a:gd name="T31" fmla="*/ 266 h 308"/>
                  <a:gd name="T32" fmla="*/ 2 w 138"/>
                  <a:gd name="T33" fmla="*/ 286 h 308"/>
                  <a:gd name="T34" fmla="*/ 0 w 138"/>
                  <a:gd name="T35" fmla="*/ 296 h 308"/>
                  <a:gd name="T36" fmla="*/ 0 w 138"/>
                  <a:gd name="T37" fmla="*/ 308 h 308"/>
                  <a:gd name="T38" fmla="*/ 0 w 138"/>
                  <a:gd name="T39" fmla="*/ 308 h 308"/>
                  <a:gd name="T40" fmla="*/ 0 w 138"/>
                  <a:gd name="T41" fmla="*/ 298 h 308"/>
                  <a:gd name="T42" fmla="*/ 4 w 138"/>
                  <a:gd name="T43" fmla="*/ 288 h 308"/>
                  <a:gd name="T44" fmla="*/ 14 w 138"/>
                  <a:gd name="T45" fmla="*/ 266 h 308"/>
                  <a:gd name="T46" fmla="*/ 38 w 138"/>
                  <a:gd name="T47" fmla="*/ 228 h 308"/>
                  <a:gd name="T48" fmla="*/ 38 w 138"/>
                  <a:gd name="T49" fmla="*/ 228 h 308"/>
                  <a:gd name="T50" fmla="*/ 56 w 138"/>
                  <a:gd name="T51" fmla="*/ 196 h 308"/>
                  <a:gd name="T52" fmla="*/ 64 w 138"/>
                  <a:gd name="T53" fmla="*/ 178 h 308"/>
                  <a:gd name="T54" fmla="*/ 72 w 138"/>
                  <a:gd name="T55" fmla="*/ 158 h 308"/>
                  <a:gd name="T56" fmla="*/ 72 w 138"/>
                  <a:gd name="T57" fmla="*/ 158 h 308"/>
                  <a:gd name="T58" fmla="*/ 78 w 138"/>
                  <a:gd name="T59" fmla="*/ 136 h 308"/>
                  <a:gd name="T60" fmla="*/ 86 w 138"/>
                  <a:gd name="T61" fmla="*/ 116 h 308"/>
                  <a:gd name="T62" fmla="*/ 96 w 138"/>
                  <a:gd name="T63" fmla="*/ 96 h 308"/>
                  <a:gd name="T64" fmla="*/ 106 w 138"/>
                  <a:gd name="T65" fmla="*/ 80 h 308"/>
                  <a:gd name="T66" fmla="*/ 106 w 138"/>
                  <a:gd name="T67" fmla="*/ 80 h 308"/>
                  <a:gd name="T68" fmla="*/ 116 w 138"/>
                  <a:gd name="T69" fmla="*/ 60 h 308"/>
                  <a:gd name="T70" fmla="*/ 124 w 138"/>
                  <a:gd name="T71" fmla="*/ 38 h 308"/>
                  <a:gd name="T72" fmla="*/ 138 w 138"/>
                  <a:gd name="T73" fmla="*/ 0 h 308"/>
                  <a:gd name="T74" fmla="*/ 138 w 138"/>
                  <a:gd name="T75" fmla="*/ 0 h 30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8" h="308">
                    <a:moveTo>
                      <a:pt x="138" y="0"/>
                    </a:moveTo>
                    <a:lnTo>
                      <a:pt x="138" y="0"/>
                    </a:lnTo>
                    <a:lnTo>
                      <a:pt x="130" y="18"/>
                    </a:lnTo>
                    <a:lnTo>
                      <a:pt x="122" y="38"/>
                    </a:lnTo>
                    <a:lnTo>
                      <a:pt x="98" y="80"/>
                    </a:lnTo>
                    <a:lnTo>
                      <a:pt x="74" y="120"/>
                    </a:lnTo>
                    <a:lnTo>
                      <a:pt x="66" y="140"/>
                    </a:lnTo>
                    <a:lnTo>
                      <a:pt x="60" y="158"/>
                    </a:lnTo>
                    <a:lnTo>
                      <a:pt x="56" y="172"/>
                    </a:lnTo>
                    <a:lnTo>
                      <a:pt x="48" y="190"/>
                    </a:lnTo>
                    <a:lnTo>
                      <a:pt x="30" y="226"/>
                    </a:lnTo>
                    <a:lnTo>
                      <a:pt x="20" y="246"/>
                    </a:lnTo>
                    <a:lnTo>
                      <a:pt x="8" y="266"/>
                    </a:lnTo>
                    <a:lnTo>
                      <a:pt x="2" y="286"/>
                    </a:lnTo>
                    <a:lnTo>
                      <a:pt x="0" y="296"/>
                    </a:lnTo>
                    <a:lnTo>
                      <a:pt x="0" y="308"/>
                    </a:lnTo>
                    <a:lnTo>
                      <a:pt x="0" y="298"/>
                    </a:lnTo>
                    <a:lnTo>
                      <a:pt x="4" y="288"/>
                    </a:lnTo>
                    <a:lnTo>
                      <a:pt x="14" y="266"/>
                    </a:lnTo>
                    <a:lnTo>
                      <a:pt x="38" y="228"/>
                    </a:lnTo>
                    <a:lnTo>
                      <a:pt x="56" y="196"/>
                    </a:lnTo>
                    <a:lnTo>
                      <a:pt x="64" y="178"/>
                    </a:lnTo>
                    <a:lnTo>
                      <a:pt x="72" y="158"/>
                    </a:lnTo>
                    <a:lnTo>
                      <a:pt x="78" y="136"/>
                    </a:lnTo>
                    <a:lnTo>
                      <a:pt x="86" y="116"/>
                    </a:lnTo>
                    <a:lnTo>
                      <a:pt x="96" y="96"/>
                    </a:lnTo>
                    <a:lnTo>
                      <a:pt x="106" y="80"/>
                    </a:lnTo>
                    <a:lnTo>
                      <a:pt x="116" y="60"/>
                    </a:lnTo>
                    <a:lnTo>
                      <a:pt x="124" y="38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1" name="Freeform 1037">
                <a:extLst>
                  <a:ext uri="{FF2B5EF4-FFF2-40B4-BE49-F238E27FC236}">
                    <a16:creationId xmlns:a16="http://schemas.microsoft.com/office/drawing/2014/main" id="{FACE5F2A-9402-4590-A368-B808EA1E7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640"/>
                <a:ext cx="54" cy="154"/>
              </a:xfrm>
              <a:custGeom>
                <a:avLst/>
                <a:gdLst>
                  <a:gd name="T0" fmla="*/ 46 w 54"/>
                  <a:gd name="T1" fmla="*/ 0 h 154"/>
                  <a:gd name="T2" fmla="*/ 46 w 54"/>
                  <a:gd name="T3" fmla="*/ 0 h 154"/>
                  <a:gd name="T4" fmla="*/ 40 w 54"/>
                  <a:gd name="T5" fmla="*/ 12 h 154"/>
                  <a:gd name="T6" fmla="*/ 36 w 54"/>
                  <a:gd name="T7" fmla="*/ 24 h 154"/>
                  <a:gd name="T8" fmla="*/ 36 w 54"/>
                  <a:gd name="T9" fmla="*/ 36 h 154"/>
                  <a:gd name="T10" fmla="*/ 40 w 54"/>
                  <a:gd name="T11" fmla="*/ 50 h 154"/>
                  <a:gd name="T12" fmla="*/ 40 w 54"/>
                  <a:gd name="T13" fmla="*/ 50 h 154"/>
                  <a:gd name="T14" fmla="*/ 42 w 54"/>
                  <a:gd name="T15" fmla="*/ 66 h 154"/>
                  <a:gd name="T16" fmla="*/ 44 w 54"/>
                  <a:gd name="T17" fmla="*/ 80 h 154"/>
                  <a:gd name="T18" fmla="*/ 44 w 54"/>
                  <a:gd name="T19" fmla="*/ 86 h 154"/>
                  <a:gd name="T20" fmla="*/ 42 w 54"/>
                  <a:gd name="T21" fmla="*/ 94 h 154"/>
                  <a:gd name="T22" fmla="*/ 38 w 54"/>
                  <a:gd name="T23" fmla="*/ 100 h 154"/>
                  <a:gd name="T24" fmla="*/ 34 w 54"/>
                  <a:gd name="T25" fmla="*/ 108 h 154"/>
                  <a:gd name="T26" fmla="*/ 34 w 54"/>
                  <a:gd name="T27" fmla="*/ 108 h 154"/>
                  <a:gd name="T28" fmla="*/ 12 w 54"/>
                  <a:gd name="T29" fmla="*/ 130 h 154"/>
                  <a:gd name="T30" fmla="*/ 4 w 54"/>
                  <a:gd name="T31" fmla="*/ 142 h 154"/>
                  <a:gd name="T32" fmla="*/ 2 w 54"/>
                  <a:gd name="T33" fmla="*/ 148 h 154"/>
                  <a:gd name="T34" fmla="*/ 0 w 54"/>
                  <a:gd name="T35" fmla="*/ 154 h 154"/>
                  <a:gd name="T36" fmla="*/ 0 w 54"/>
                  <a:gd name="T37" fmla="*/ 154 h 154"/>
                  <a:gd name="T38" fmla="*/ 6 w 54"/>
                  <a:gd name="T39" fmla="*/ 144 h 154"/>
                  <a:gd name="T40" fmla="*/ 14 w 54"/>
                  <a:gd name="T41" fmla="*/ 134 h 154"/>
                  <a:gd name="T42" fmla="*/ 38 w 54"/>
                  <a:gd name="T43" fmla="*/ 116 h 154"/>
                  <a:gd name="T44" fmla="*/ 38 w 54"/>
                  <a:gd name="T45" fmla="*/ 116 h 154"/>
                  <a:gd name="T46" fmla="*/ 44 w 54"/>
                  <a:gd name="T47" fmla="*/ 110 h 154"/>
                  <a:gd name="T48" fmla="*/ 48 w 54"/>
                  <a:gd name="T49" fmla="*/ 104 h 154"/>
                  <a:gd name="T50" fmla="*/ 52 w 54"/>
                  <a:gd name="T51" fmla="*/ 92 h 154"/>
                  <a:gd name="T52" fmla="*/ 54 w 54"/>
                  <a:gd name="T53" fmla="*/ 80 h 154"/>
                  <a:gd name="T54" fmla="*/ 52 w 54"/>
                  <a:gd name="T55" fmla="*/ 68 h 154"/>
                  <a:gd name="T56" fmla="*/ 52 w 54"/>
                  <a:gd name="T57" fmla="*/ 68 h 154"/>
                  <a:gd name="T58" fmla="*/ 44 w 54"/>
                  <a:gd name="T59" fmla="*/ 36 h 154"/>
                  <a:gd name="T60" fmla="*/ 42 w 54"/>
                  <a:gd name="T61" fmla="*/ 26 h 154"/>
                  <a:gd name="T62" fmla="*/ 42 w 54"/>
                  <a:gd name="T63" fmla="*/ 18 h 154"/>
                  <a:gd name="T64" fmla="*/ 42 w 54"/>
                  <a:gd name="T65" fmla="*/ 8 h 154"/>
                  <a:gd name="T66" fmla="*/ 46 w 54"/>
                  <a:gd name="T67" fmla="*/ 0 h 154"/>
                  <a:gd name="T68" fmla="*/ 46 w 54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4" h="154">
                    <a:moveTo>
                      <a:pt x="46" y="0"/>
                    </a:moveTo>
                    <a:lnTo>
                      <a:pt x="46" y="0"/>
                    </a:lnTo>
                    <a:lnTo>
                      <a:pt x="40" y="12"/>
                    </a:lnTo>
                    <a:lnTo>
                      <a:pt x="36" y="24"/>
                    </a:lnTo>
                    <a:lnTo>
                      <a:pt x="36" y="36"/>
                    </a:lnTo>
                    <a:lnTo>
                      <a:pt x="40" y="50"/>
                    </a:lnTo>
                    <a:lnTo>
                      <a:pt x="42" y="66"/>
                    </a:lnTo>
                    <a:lnTo>
                      <a:pt x="44" y="80"/>
                    </a:lnTo>
                    <a:lnTo>
                      <a:pt x="44" y="86"/>
                    </a:lnTo>
                    <a:lnTo>
                      <a:pt x="42" y="94"/>
                    </a:lnTo>
                    <a:lnTo>
                      <a:pt x="38" y="100"/>
                    </a:lnTo>
                    <a:lnTo>
                      <a:pt x="34" y="108"/>
                    </a:lnTo>
                    <a:lnTo>
                      <a:pt x="12" y="130"/>
                    </a:lnTo>
                    <a:lnTo>
                      <a:pt x="4" y="142"/>
                    </a:lnTo>
                    <a:lnTo>
                      <a:pt x="2" y="148"/>
                    </a:lnTo>
                    <a:lnTo>
                      <a:pt x="0" y="154"/>
                    </a:lnTo>
                    <a:lnTo>
                      <a:pt x="6" y="144"/>
                    </a:lnTo>
                    <a:lnTo>
                      <a:pt x="14" y="134"/>
                    </a:lnTo>
                    <a:lnTo>
                      <a:pt x="38" y="116"/>
                    </a:lnTo>
                    <a:lnTo>
                      <a:pt x="44" y="110"/>
                    </a:lnTo>
                    <a:lnTo>
                      <a:pt x="48" y="104"/>
                    </a:lnTo>
                    <a:lnTo>
                      <a:pt x="52" y="92"/>
                    </a:lnTo>
                    <a:lnTo>
                      <a:pt x="54" y="80"/>
                    </a:lnTo>
                    <a:lnTo>
                      <a:pt x="52" y="68"/>
                    </a:lnTo>
                    <a:lnTo>
                      <a:pt x="44" y="36"/>
                    </a:lnTo>
                    <a:lnTo>
                      <a:pt x="42" y="26"/>
                    </a:lnTo>
                    <a:lnTo>
                      <a:pt x="42" y="18"/>
                    </a:lnTo>
                    <a:lnTo>
                      <a:pt x="42" y="8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2" name="Freeform 1038">
                <a:extLst>
                  <a:ext uri="{FF2B5EF4-FFF2-40B4-BE49-F238E27FC236}">
                    <a16:creationId xmlns:a16="http://schemas.microsoft.com/office/drawing/2014/main" id="{53DA79CE-20E9-48B2-BDD9-3B12B964A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3010"/>
                <a:ext cx="24" cy="92"/>
              </a:xfrm>
              <a:custGeom>
                <a:avLst/>
                <a:gdLst>
                  <a:gd name="T0" fmla="*/ 18 w 24"/>
                  <a:gd name="T1" fmla="*/ 0 h 92"/>
                  <a:gd name="T2" fmla="*/ 18 w 24"/>
                  <a:gd name="T3" fmla="*/ 0 h 92"/>
                  <a:gd name="T4" fmla="*/ 20 w 24"/>
                  <a:gd name="T5" fmla="*/ 10 h 92"/>
                  <a:gd name="T6" fmla="*/ 20 w 24"/>
                  <a:gd name="T7" fmla="*/ 22 h 92"/>
                  <a:gd name="T8" fmla="*/ 16 w 24"/>
                  <a:gd name="T9" fmla="*/ 32 h 92"/>
                  <a:gd name="T10" fmla="*/ 10 w 24"/>
                  <a:gd name="T11" fmla="*/ 42 h 92"/>
                  <a:gd name="T12" fmla="*/ 10 w 24"/>
                  <a:gd name="T13" fmla="*/ 42 h 92"/>
                  <a:gd name="T14" fmla="*/ 4 w 24"/>
                  <a:gd name="T15" fmla="*/ 52 h 92"/>
                  <a:gd name="T16" fmla="*/ 0 w 24"/>
                  <a:gd name="T17" fmla="*/ 64 h 92"/>
                  <a:gd name="T18" fmla="*/ 0 w 24"/>
                  <a:gd name="T19" fmla="*/ 70 h 92"/>
                  <a:gd name="T20" fmla="*/ 2 w 24"/>
                  <a:gd name="T21" fmla="*/ 78 h 92"/>
                  <a:gd name="T22" fmla="*/ 4 w 24"/>
                  <a:gd name="T23" fmla="*/ 86 h 92"/>
                  <a:gd name="T24" fmla="*/ 10 w 24"/>
                  <a:gd name="T25" fmla="*/ 92 h 92"/>
                  <a:gd name="T26" fmla="*/ 10 w 24"/>
                  <a:gd name="T27" fmla="*/ 92 h 92"/>
                  <a:gd name="T28" fmla="*/ 4 w 24"/>
                  <a:gd name="T29" fmla="*/ 80 h 92"/>
                  <a:gd name="T30" fmla="*/ 4 w 24"/>
                  <a:gd name="T31" fmla="*/ 70 h 92"/>
                  <a:gd name="T32" fmla="*/ 6 w 24"/>
                  <a:gd name="T33" fmla="*/ 58 h 92"/>
                  <a:gd name="T34" fmla="*/ 14 w 24"/>
                  <a:gd name="T35" fmla="*/ 46 h 92"/>
                  <a:gd name="T36" fmla="*/ 14 w 24"/>
                  <a:gd name="T37" fmla="*/ 46 h 92"/>
                  <a:gd name="T38" fmla="*/ 20 w 24"/>
                  <a:gd name="T39" fmla="*/ 34 h 92"/>
                  <a:gd name="T40" fmla="*/ 24 w 24"/>
                  <a:gd name="T41" fmla="*/ 24 h 92"/>
                  <a:gd name="T42" fmla="*/ 22 w 24"/>
                  <a:gd name="T43" fmla="*/ 12 h 92"/>
                  <a:gd name="T44" fmla="*/ 18 w 24"/>
                  <a:gd name="T45" fmla="*/ 0 h 92"/>
                  <a:gd name="T46" fmla="*/ 18 w 24"/>
                  <a:gd name="T47" fmla="*/ 0 h 9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4" h="92">
                    <a:moveTo>
                      <a:pt x="18" y="0"/>
                    </a:moveTo>
                    <a:lnTo>
                      <a:pt x="18" y="0"/>
                    </a:lnTo>
                    <a:lnTo>
                      <a:pt x="20" y="10"/>
                    </a:lnTo>
                    <a:lnTo>
                      <a:pt x="20" y="22"/>
                    </a:lnTo>
                    <a:lnTo>
                      <a:pt x="16" y="32"/>
                    </a:lnTo>
                    <a:lnTo>
                      <a:pt x="10" y="42"/>
                    </a:lnTo>
                    <a:lnTo>
                      <a:pt x="4" y="52"/>
                    </a:lnTo>
                    <a:lnTo>
                      <a:pt x="0" y="64"/>
                    </a:lnTo>
                    <a:lnTo>
                      <a:pt x="0" y="70"/>
                    </a:lnTo>
                    <a:lnTo>
                      <a:pt x="2" y="78"/>
                    </a:lnTo>
                    <a:lnTo>
                      <a:pt x="4" y="86"/>
                    </a:lnTo>
                    <a:lnTo>
                      <a:pt x="10" y="92"/>
                    </a:lnTo>
                    <a:lnTo>
                      <a:pt x="4" y="80"/>
                    </a:lnTo>
                    <a:lnTo>
                      <a:pt x="4" y="70"/>
                    </a:lnTo>
                    <a:lnTo>
                      <a:pt x="6" y="58"/>
                    </a:lnTo>
                    <a:lnTo>
                      <a:pt x="14" y="46"/>
                    </a:lnTo>
                    <a:lnTo>
                      <a:pt x="20" y="34"/>
                    </a:lnTo>
                    <a:lnTo>
                      <a:pt x="24" y="24"/>
                    </a:lnTo>
                    <a:lnTo>
                      <a:pt x="22" y="12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3" name="Freeform 1039">
                <a:extLst>
                  <a:ext uri="{FF2B5EF4-FFF2-40B4-BE49-F238E27FC236}">
                    <a16:creationId xmlns:a16="http://schemas.microsoft.com/office/drawing/2014/main" id="{C66E0E06-37B5-414A-BBC0-16F51F980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170"/>
                <a:ext cx="442" cy="90"/>
              </a:xfrm>
              <a:custGeom>
                <a:avLst/>
                <a:gdLst>
                  <a:gd name="T0" fmla="*/ 0 w 442"/>
                  <a:gd name="T1" fmla="*/ 90 h 90"/>
                  <a:gd name="T2" fmla="*/ 0 w 442"/>
                  <a:gd name="T3" fmla="*/ 90 h 90"/>
                  <a:gd name="T4" fmla="*/ 12 w 442"/>
                  <a:gd name="T5" fmla="*/ 78 h 90"/>
                  <a:gd name="T6" fmla="*/ 28 w 442"/>
                  <a:gd name="T7" fmla="*/ 68 h 90"/>
                  <a:gd name="T8" fmla="*/ 66 w 442"/>
                  <a:gd name="T9" fmla="*/ 50 h 90"/>
                  <a:gd name="T10" fmla="*/ 104 w 442"/>
                  <a:gd name="T11" fmla="*/ 34 h 90"/>
                  <a:gd name="T12" fmla="*/ 122 w 442"/>
                  <a:gd name="T13" fmla="*/ 28 h 90"/>
                  <a:gd name="T14" fmla="*/ 140 w 442"/>
                  <a:gd name="T15" fmla="*/ 24 h 90"/>
                  <a:gd name="T16" fmla="*/ 140 w 442"/>
                  <a:gd name="T17" fmla="*/ 24 h 90"/>
                  <a:gd name="T18" fmla="*/ 174 w 442"/>
                  <a:gd name="T19" fmla="*/ 16 h 90"/>
                  <a:gd name="T20" fmla="*/ 208 w 442"/>
                  <a:gd name="T21" fmla="*/ 8 h 90"/>
                  <a:gd name="T22" fmla="*/ 224 w 442"/>
                  <a:gd name="T23" fmla="*/ 4 h 90"/>
                  <a:gd name="T24" fmla="*/ 242 w 442"/>
                  <a:gd name="T25" fmla="*/ 2 h 90"/>
                  <a:gd name="T26" fmla="*/ 262 w 442"/>
                  <a:gd name="T27" fmla="*/ 0 h 90"/>
                  <a:gd name="T28" fmla="*/ 282 w 442"/>
                  <a:gd name="T29" fmla="*/ 2 h 90"/>
                  <a:gd name="T30" fmla="*/ 282 w 442"/>
                  <a:gd name="T31" fmla="*/ 2 h 90"/>
                  <a:gd name="T32" fmla="*/ 326 w 442"/>
                  <a:gd name="T33" fmla="*/ 10 h 90"/>
                  <a:gd name="T34" fmla="*/ 368 w 442"/>
                  <a:gd name="T35" fmla="*/ 20 h 90"/>
                  <a:gd name="T36" fmla="*/ 410 w 442"/>
                  <a:gd name="T37" fmla="*/ 34 h 90"/>
                  <a:gd name="T38" fmla="*/ 442 w 442"/>
                  <a:gd name="T39" fmla="*/ 50 h 90"/>
                  <a:gd name="T40" fmla="*/ 442 w 442"/>
                  <a:gd name="T41" fmla="*/ 50 h 90"/>
                  <a:gd name="T42" fmla="*/ 410 w 442"/>
                  <a:gd name="T43" fmla="*/ 38 h 90"/>
                  <a:gd name="T44" fmla="*/ 366 w 442"/>
                  <a:gd name="T45" fmla="*/ 24 h 90"/>
                  <a:gd name="T46" fmla="*/ 320 w 442"/>
                  <a:gd name="T47" fmla="*/ 12 h 90"/>
                  <a:gd name="T48" fmla="*/ 298 w 442"/>
                  <a:gd name="T49" fmla="*/ 10 h 90"/>
                  <a:gd name="T50" fmla="*/ 278 w 442"/>
                  <a:gd name="T51" fmla="*/ 8 h 90"/>
                  <a:gd name="T52" fmla="*/ 278 w 442"/>
                  <a:gd name="T53" fmla="*/ 8 h 90"/>
                  <a:gd name="T54" fmla="*/ 260 w 442"/>
                  <a:gd name="T55" fmla="*/ 8 h 90"/>
                  <a:gd name="T56" fmla="*/ 240 w 442"/>
                  <a:gd name="T57" fmla="*/ 10 h 90"/>
                  <a:gd name="T58" fmla="*/ 200 w 442"/>
                  <a:gd name="T59" fmla="*/ 16 h 90"/>
                  <a:gd name="T60" fmla="*/ 164 w 442"/>
                  <a:gd name="T61" fmla="*/ 24 h 90"/>
                  <a:gd name="T62" fmla="*/ 138 w 442"/>
                  <a:gd name="T63" fmla="*/ 32 h 90"/>
                  <a:gd name="T64" fmla="*/ 138 w 442"/>
                  <a:gd name="T65" fmla="*/ 32 h 90"/>
                  <a:gd name="T66" fmla="*/ 116 w 442"/>
                  <a:gd name="T67" fmla="*/ 36 h 90"/>
                  <a:gd name="T68" fmla="*/ 90 w 442"/>
                  <a:gd name="T69" fmla="*/ 44 h 90"/>
                  <a:gd name="T70" fmla="*/ 52 w 442"/>
                  <a:gd name="T71" fmla="*/ 60 h 90"/>
                  <a:gd name="T72" fmla="*/ 0 w 442"/>
                  <a:gd name="T73" fmla="*/ 90 h 90"/>
                  <a:gd name="T74" fmla="*/ 0 w 442"/>
                  <a:gd name="T75" fmla="*/ 90 h 9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42" h="90">
                    <a:moveTo>
                      <a:pt x="0" y="90"/>
                    </a:moveTo>
                    <a:lnTo>
                      <a:pt x="0" y="90"/>
                    </a:lnTo>
                    <a:lnTo>
                      <a:pt x="12" y="78"/>
                    </a:lnTo>
                    <a:lnTo>
                      <a:pt x="28" y="68"/>
                    </a:lnTo>
                    <a:lnTo>
                      <a:pt x="66" y="50"/>
                    </a:lnTo>
                    <a:lnTo>
                      <a:pt x="104" y="34"/>
                    </a:lnTo>
                    <a:lnTo>
                      <a:pt x="122" y="28"/>
                    </a:lnTo>
                    <a:lnTo>
                      <a:pt x="140" y="24"/>
                    </a:lnTo>
                    <a:lnTo>
                      <a:pt x="174" y="16"/>
                    </a:lnTo>
                    <a:lnTo>
                      <a:pt x="208" y="8"/>
                    </a:lnTo>
                    <a:lnTo>
                      <a:pt x="224" y="4"/>
                    </a:lnTo>
                    <a:lnTo>
                      <a:pt x="242" y="2"/>
                    </a:lnTo>
                    <a:lnTo>
                      <a:pt x="262" y="0"/>
                    </a:lnTo>
                    <a:lnTo>
                      <a:pt x="282" y="2"/>
                    </a:lnTo>
                    <a:lnTo>
                      <a:pt x="326" y="10"/>
                    </a:lnTo>
                    <a:lnTo>
                      <a:pt x="368" y="20"/>
                    </a:lnTo>
                    <a:lnTo>
                      <a:pt x="410" y="34"/>
                    </a:lnTo>
                    <a:lnTo>
                      <a:pt x="442" y="50"/>
                    </a:lnTo>
                    <a:lnTo>
                      <a:pt x="410" y="38"/>
                    </a:lnTo>
                    <a:lnTo>
                      <a:pt x="366" y="24"/>
                    </a:lnTo>
                    <a:lnTo>
                      <a:pt x="320" y="12"/>
                    </a:lnTo>
                    <a:lnTo>
                      <a:pt x="298" y="10"/>
                    </a:lnTo>
                    <a:lnTo>
                      <a:pt x="278" y="8"/>
                    </a:lnTo>
                    <a:lnTo>
                      <a:pt x="260" y="8"/>
                    </a:lnTo>
                    <a:lnTo>
                      <a:pt x="240" y="10"/>
                    </a:lnTo>
                    <a:lnTo>
                      <a:pt x="200" y="16"/>
                    </a:lnTo>
                    <a:lnTo>
                      <a:pt x="164" y="24"/>
                    </a:lnTo>
                    <a:lnTo>
                      <a:pt x="138" y="32"/>
                    </a:lnTo>
                    <a:lnTo>
                      <a:pt x="116" y="36"/>
                    </a:lnTo>
                    <a:lnTo>
                      <a:pt x="90" y="44"/>
                    </a:lnTo>
                    <a:lnTo>
                      <a:pt x="52" y="60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4" name="Freeform 1040">
                <a:extLst>
                  <a:ext uri="{FF2B5EF4-FFF2-40B4-BE49-F238E27FC236}">
                    <a16:creationId xmlns:a16="http://schemas.microsoft.com/office/drawing/2014/main" id="{207FF563-CDA5-4D7D-B0F0-DB251753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362"/>
                <a:ext cx="46" cy="40"/>
              </a:xfrm>
              <a:custGeom>
                <a:avLst/>
                <a:gdLst>
                  <a:gd name="T0" fmla="*/ 0 w 46"/>
                  <a:gd name="T1" fmla="*/ 40 h 40"/>
                  <a:gd name="T2" fmla="*/ 0 w 46"/>
                  <a:gd name="T3" fmla="*/ 40 h 40"/>
                  <a:gd name="T4" fmla="*/ 6 w 46"/>
                  <a:gd name="T5" fmla="*/ 38 h 40"/>
                  <a:gd name="T6" fmla="*/ 12 w 46"/>
                  <a:gd name="T7" fmla="*/ 34 h 40"/>
                  <a:gd name="T8" fmla="*/ 26 w 46"/>
                  <a:gd name="T9" fmla="*/ 22 h 40"/>
                  <a:gd name="T10" fmla="*/ 38 w 46"/>
                  <a:gd name="T11" fmla="*/ 10 h 40"/>
                  <a:gd name="T12" fmla="*/ 46 w 46"/>
                  <a:gd name="T13" fmla="*/ 0 h 40"/>
                  <a:gd name="T14" fmla="*/ 0 w 46"/>
                  <a:gd name="T15" fmla="*/ 4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40">
                    <a:moveTo>
                      <a:pt x="0" y="40"/>
                    </a:moveTo>
                    <a:lnTo>
                      <a:pt x="0" y="40"/>
                    </a:lnTo>
                    <a:lnTo>
                      <a:pt x="6" y="38"/>
                    </a:lnTo>
                    <a:lnTo>
                      <a:pt x="12" y="34"/>
                    </a:lnTo>
                    <a:lnTo>
                      <a:pt x="26" y="22"/>
                    </a:lnTo>
                    <a:lnTo>
                      <a:pt x="38" y="10"/>
                    </a:lnTo>
                    <a:lnTo>
                      <a:pt x="46" y="0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5" name="Freeform 1041">
                <a:extLst>
                  <a:ext uri="{FF2B5EF4-FFF2-40B4-BE49-F238E27FC236}">
                    <a16:creationId xmlns:a16="http://schemas.microsoft.com/office/drawing/2014/main" id="{6A3DA8B3-1549-4A01-9158-C6925414B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362"/>
                <a:ext cx="46" cy="40"/>
              </a:xfrm>
              <a:custGeom>
                <a:avLst/>
                <a:gdLst>
                  <a:gd name="T0" fmla="*/ 0 w 46"/>
                  <a:gd name="T1" fmla="*/ 40 h 40"/>
                  <a:gd name="T2" fmla="*/ 0 w 46"/>
                  <a:gd name="T3" fmla="*/ 40 h 40"/>
                  <a:gd name="T4" fmla="*/ 6 w 46"/>
                  <a:gd name="T5" fmla="*/ 38 h 40"/>
                  <a:gd name="T6" fmla="*/ 12 w 46"/>
                  <a:gd name="T7" fmla="*/ 34 h 40"/>
                  <a:gd name="T8" fmla="*/ 26 w 46"/>
                  <a:gd name="T9" fmla="*/ 22 h 40"/>
                  <a:gd name="T10" fmla="*/ 38 w 46"/>
                  <a:gd name="T11" fmla="*/ 10 h 40"/>
                  <a:gd name="T12" fmla="*/ 46 w 46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0">
                    <a:moveTo>
                      <a:pt x="0" y="40"/>
                    </a:moveTo>
                    <a:lnTo>
                      <a:pt x="0" y="40"/>
                    </a:lnTo>
                    <a:lnTo>
                      <a:pt x="6" y="38"/>
                    </a:lnTo>
                    <a:lnTo>
                      <a:pt x="12" y="34"/>
                    </a:lnTo>
                    <a:lnTo>
                      <a:pt x="26" y="22"/>
                    </a:lnTo>
                    <a:lnTo>
                      <a:pt x="38" y="10"/>
                    </a:lnTo>
                    <a:lnTo>
                      <a:pt x="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6" name="Freeform 1042">
                <a:extLst>
                  <a:ext uri="{FF2B5EF4-FFF2-40B4-BE49-F238E27FC236}">
                    <a16:creationId xmlns:a16="http://schemas.microsoft.com/office/drawing/2014/main" id="{1154A78C-7125-4E62-ABC9-74F96ACA8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384"/>
                <a:ext cx="30" cy="28"/>
              </a:xfrm>
              <a:custGeom>
                <a:avLst/>
                <a:gdLst>
                  <a:gd name="T0" fmla="*/ 0 w 30"/>
                  <a:gd name="T1" fmla="*/ 28 h 28"/>
                  <a:gd name="T2" fmla="*/ 0 w 30"/>
                  <a:gd name="T3" fmla="*/ 28 h 28"/>
                  <a:gd name="T4" fmla="*/ 10 w 30"/>
                  <a:gd name="T5" fmla="*/ 20 h 28"/>
                  <a:gd name="T6" fmla="*/ 20 w 30"/>
                  <a:gd name="T7" fmla="*/ 12 h 28"/>
                  <a:gd name="T8" fmla="*/ 26 w 30"/>
                  <a:gd name="T9" fmla="*/ 6 h 28"/>
                  <a:gd name="T10" fmla="*/ 30 w 30"/>
                  <a:gd name="T11" fmla="*/ 0 h 28"/>
                  <a:gd name="T12" fmla="*/ 0 w 30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28"/>
                    </a:moveTo>
                    <a:lnTo>
                      <a:pt x="0" y="28"/>
                    </a:lnTo>
                    <a:lnTo>
                      <a:pt x="10" y="20"/>
                    </a:lnTo>
                    <a:lnTo>
                      <a:pt x="20" y="12"/>
                    </a:lnTo>
                    <a:lnTo>
                      <a:pt x="26" y="6"/>
                    </a:lnTo>
                    <a:lnTo>
                      <a:pt x="30" y="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7" name="Freeform 1043">
                <a:extLst>
                  <a:ext uri="{FF2B5EF4-FFF2-40B4-BE49-F238E27FC236}">
                    <a16:creationId xmlns:a16="http://schemas.microsoft.com/office/drawing/2014/main" id="{D9FBECF2-2243-4384-9210-781839EAD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384"/>
                <a:ext cx="30" cy="28"/>
              </a:xfrm>
              <a:custGeom>
                <a:avLst/>
                <a:gdLst>
                  <a:gd name="T0" fmla="*/ 0 w 30"/>
                  <a:gd name="T1" fmla="*/ 28 h 28"/>
                  <a:gd name="T2" fmla="*/ 0 w 30"/>
                  <a:gd name="T3" fmla="*/ 28 h 28"/>
                  <a:gd name="T4" fmla="*/ 10 w 30"/>
                  <a:gd name="T5" fmla="*/ 20 h 28"/>
                  <a:gd name="T6" fmla="*/ 20 w 30"/>
                  <a:gd name="T7" fmla="*/ 12 h 28"/>
                  <a:gd name="T8" fmla="*/ 26 w 30"/>
                  <a:gd name="T9" fmla="*/ 6 h 28"/>
                  <a:gd name="T10" fmla="*/ 30 w 30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8">
                    <a:moveTo>
                      <a:pt x="0" y="28"/>
                    </a:moveTo>
                    <a:lnTo>
                      <a:pt x="0" y="28"/>
                    </a:lnTo>
                    <a:lnTo>
                      <a:pt x="10" y="20"/>
                    </a:lnTo>
                    <a:lnTo>
                      <a:pt x="20" y="12"/>
                    </a:lnTo>
                    <a:lnTo>
                      <a:pt x="26" y="6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26" name="Freeform 1044">
              <a:extLst>
                <a:ext uri="{FF2B5EF4-FFF2-40B4-BE49-F238E27FC236}">
                  <a16:creationId xmlns:a16="http://schemas.microsoft.com/office/drawing/2014/main" id="{32F68A65-4AEA-4CB3-BB32-6447CA884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422"/>
              <a:ext cx="32" cy="20"/>
            </a:xfrm>
            <a:custGeom>
              <a:avLst/>
              <a:gdLst>
                <a:gd name="T0" fmla="*/ 0 w 32"/>
                <a:gd name="T1" fmla="*/ 20 h 20"/>
                <a:gd name="T2" fmla="*/ 0 w 32"/>
                <a:gd name="T3" fmla="*/ 20 h 20"/>
                <a:gd name="T4" fmla="*/ 10 w 32"/>
                <a:gd name="T5" fmla="*/ 16 h 20"/>
                <a:gd name="T6" fmla="*/ 18 w 32"/>
                <a:gd name="T7" fmla="*/ 10 h 20"/>
                <a:gd name="T8" fmla="*/ 32 w 32"/>
                <a:gd name="T9" fmla="*/ 0 h 20"/>
                <a:gd name="T10" fmla="*/ 0 w 32"/>
                <a:gd name="T11" fmla="*/ 2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0">
                  <a:moveTo>
                    <a:pt x="0" y="20"/>
                  </a:moveTo>
                  <a:lnTo>
                    <a:pt x="0" y="20"/>
                  </a:lnTo>
                  <a:lnTo>
                    <a:pt x="10" y="16"/>
                  </a:lnTo>
                  <a:lnTo>
                    <a:pt x="18" y="10"/>
                  </a:lnTo>
                  <a:lnTo>
                    <a:pt x="32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" name="Freeform 1045">
              <a:extLst>
                <a:ext uri="{FF2B5EF4-FFF2-40B4-BE49-F238E27FC236}">
                  <a16:creationId xmlns:a16="http://schemas.microsoft.com/office/drawing/2014/main" id="{3601CFE1-DE59-4070-BC8F-EF5E64BA8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422"/>
              <a:ext cx="32" cy="20"/>
            </a:xfrm>
            <a:custGeom>
              <a:avLst/>
              <a:gdLst>
                <a:gd name="T0" fmla="*/ 0 w 32"/>
                <a:gd name="T1" fmla="*/ 20 h 20"/>
                <a:gd name="T2" fmla="*/ 0 w 32"/>
                <a:gd name="T3" fmla="*/ 20 h 20"/>
                <a:gd name="T4" fmla="*/ 10 w 32"/>
                <a:gd name="T5" fmla="*/ 16 h 20"/>
                <a:gd name="T6" fmla="*/ 18 w 32"/>
                <a:gd name="T7" fmla="*/ 10 h 20"/>
                <a:gd name="T8" fmla="*/ 32 w 3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0">
                  <a:moveTo>
                    <a:pt x="0" y="20"/>
                  </a:moveTo>
                  <a:lnTo>
                    <a:pt x="0" y="20"/>
                  </a:lnTo>
                  <a:lnTo>
                    <a:pt x="10" y="16"/>
                  </a:lnTo>
                  <a:lnTo>
                    <a:pt x="18" y="10"/>
                  </a:lnTo>
                  <a:lnTo>
                    <a:pt x="3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" name="Freeform 1046">
              <a:extLst>
                <a:ext uri="{FF2B5EF4-FFF2-40B4-BE49-F238E27FC236}">
                  <a16:creationId xmlns:a16="http://schemas.microsoft.com/office/drawing/2014/main" id="{87B33580-A2F1-44C0-A183-0B654FB33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468"/>
              <a:ext cx="24" cy="20"/>
            </a:xfrm>
            <a:custGeom>
              <a:avLst/>
              <a:gdLst>
                <a:gd name="T0" fmla="*/ 0 w 24"/>
                <a:gd name="T1" fmla="*/ 20 h 20"/>
                <a:gd name="T2" fmla="*/ 0 w 24"/>
                <a:gd name="T3" fmla="*/ 20 h 20"/>
                <a:gd name="T4" fmla="*/ 10 w 24"/>
                <a:gd name="T5" fmla="*/ 14 h 20"/>
                <a:gd name="T6" fmla="*/ 16 w 24"/>
                <a:gd name="T7" fmla="*/ 8 h 20"/>
                <a:gd name="T8" fmla="*/ 24 w 24"/>
                <a:gd name="T9" fmla="*/ 0 h 20"/>
                <a:gd name="T10" fmla="*/ 0 w 24"/>
                <a:gd name="T11" fmla="*/ 2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0" y="20"/>
                  </a:moveTo>
                  <a:lnTo>
                    <a:pt x="0" y="20"/>
                  </a:lnTo>
                  <a:lnTo>
                    <a:pt x="10" y="14"/>
                  </a:lnTo>
                  <a:lnTo>
                    <a:pt x="16" y="8"/>
                  </a:lnTo>
                  <a:lnTo>
                    <a:pt x="24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9" name="Freeform 1047">
              <a:extLst>
                <a:ext uri="{FF2B5EF4-FFF2-40B4-BE49-F238E27FC236}">
                  <a16:creationId xmlns:a16="http://schemas.microsoft.com/office/drawing/2014/main" id="{5D625F29-3892-46F7-97FB-EC40F67AD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468"/>
              <a:ext cx="24" cy="20"/>
            </a:xfrm>
            <a:custGeom>
              <a:avLst/>
              <a:gdLst>
                <a:gd name="T0" fmla="*/ 0 w 24"/>
                <a:gd name="T1" fmla="*/ 20 h 20"/>
                <a:gd name="T2" fmla="*/ 0 w 24"/>
                <a:gd name="T3" fmla="*/ 20 h 20"/>
                <a:gd name="T4" fmla="*/ 10 w 24"/>
                <a:gd name="T5" fmla="*/ 14 h 20"/>
                <a:gd name="T6" fmla="*/ 16 w 24"/>
                <a:gd name="T7" fmla="*/ 8 h 20"/>
                <a:gd name="T8" fmla="*/ 24 w 24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0" y="20"/>
                  </a:moveTo>
                  <a:lnTo>
                    <a:pt x="0" y="20"/>
                  </a:lnTo>
                  <a:lnTo>
                    <a:pt x="10" y="14"/>
                  </a:lnTo>
                  <a:lnTo>
                    <a:pt x="16" y="8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0" name="Freeform 1048">
              <a:extLst>
                <a:ext uri="{FF2B5EF4-FFF2-40B4-BE49-F238E27FC236}">
                  <a16:creationId xmlns:a16="http://schemas.microsoft.com/office/drawing/2014/main" id="{DCC41708-F833-468E-B99B-06FCA7818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320"/>
              <a:ext cx="34" cy="6"/>
            </a:xfrm>
            <a:custGeom>
              <a:avLst/>
              <a:gdLst>
                <a:gd name="T0" fmla="*/ 0 w 34"/>
                <a:gd name="T1" fmla="*/ 6 h 6"/>
                <a:gd name="T2" fmla="*/ 0 w 34"/>
                <a:gd name="T3" fmla="*/ 6 h 6"/>
                <a:gd name="T4" fmla="*/ 8 w 34"/>
                <a:gd name="T5" fmla="*/ 2 h 6"/>
                <a:gd name="T6" fmla="*/ 18 w 34"/>
                <a:gd name="T7" fmla="*/ 0 h 6"/>
                <a:gd name="T8" fmla="*/ 28 w 34"/>
                <a:gd name="T9" fmla="*/ 0 h 6"/>
                <a:gd name="T10" fmla="*/ 34 w 34"/>
                <a:gd name="T11" fmla="*/ 0 h 6"/>
                <a:gd name="T12" fmla="*/ 0 w 34"/>
                <a:gd name="T13" fmla="*/ 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6">
                  <a:moveTo>
                    <a:pt x="0" y="6"/>
                  </a:moveTo>
                  <a:lnTo>
                    <a:pt x="0" y="6"/>
                  </a:lnTo>
                  <a:lnTo>
                    <a:pt x="8" y="2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4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1" name="Freeform 1049">
              <a:extLst>
                <a:ext uri="{FF2B5EF4-FFF2-40B4-BE49-F238E27FC236}">
                  <a16:creationId xmlns:a16="http://schemas.microsoft.com/office/drawing/2014/main" id="{054F80FB-567A-4F9B-BAA1-109CC9648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320"/>
              <a:ext cx="34" cy="6"/>
            </a:xfrm>
            <a:custGeom>
              <a:avLst/>
              <a:gdLst>
                <a:gd name="T0" fmla="*/ 0 w 34"/>
                <a:gd name="T1" fmla="*/ 6 h 6"/>
                <a:gd name="T2" fmla="*/ 0 w 34"/>
                <a:gd name="T3" fmla="*/ 6 h 6"/>
                <a:gd name="T4" fmla="*/ 8 w 34"/>
                <a:gd name="T5" fmla="*/ 2 h 6"/>
                <a:gd name="T6" fmla="*/ 18 w 34"/>
                <a:gd name="T7" fmla="*/ 0 h 6"/>
                <a:gd name="T8" fmla="*/ 28 w 34"/>
                <a:gd name="T9" fmla="*/ 0 h 6"/>
                <a:gd name="T10" fmla="*/ 34 w 3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6">
                  <a:moveTo>
                    <a:pt x="0" y="6"/>
                  </a:moveTo>
                  <a:lnTo>
                    <a:pt x="0" y="6"/>
                  </a:lnTo>
                  <a:lnTo>
                    <a:pt x="8" y="2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1050">
              <a:extLst>
                <a:ext uri="{FF2B5EF4-FFF2-40B4-BE49-F238E27FC236}">
                  <a16:creationId xmlns:a16="http://schemas.microsoft.com/office/drawing/2014/main" id="{264C404E-E14D-4114-A851-14513DE65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264"/>
              <a:ext cx="28" cy="38"/>
            </a:xfrm>
            <a:custGeom>
              <a:avLst/>
              <a:gdLst>
                <a:gd name="T0" fmla="*/ 28 w 28"/>
                <a:gd name="T1" fmla="*/ 0 h 38"/>
                <a:gd name="T2" fmla="*/ 28 w 28"/>
                <a:gd name="T3" fmla="*/ 0 h 38"/>
                <a:gd name="T4" fmla="*/ 16 w 28"/>
                <a:gd name="T5" fmla="*/ 8 h 38"/>
                <a:gd name="T6" fmla="*/ 6 w 28"/>
                <a:gd name="T7" fmla="*/ 18 h 38"/>
                <a:gd name="T8" fmla="*/ 0 w 28"/>
                <a:gd name="T9" fmla="*/ 28 h 38"/>
                <a:gd name="T10" fmla="*/ 0 w 28"/>
                <a:gd name="T11" fmla="*/ 34 h 38"/>
                <a:gd name="T12" fmla="*/ 0 w 28"/>
                <a:gd name="T13" fmla="*/ 38 h 38"/>
                <a:gd name="T14" fmla="*/ 0 w 28"/>
                <a:gd name="T15" fmla="*/ 38 h 38"/>
                <a:gd name="T16" fmla="*/ 4 w 28"/>
                <a:gd name="T17" fmla="*/ 26 h 38"/>
                <a:gd name="T18" fmla="*/ 12 w 28"/>
                <a:gd name="T19" fmla="*/ 14 h 38"/>
                <a:gd name="T20" fmla="*/ 22 w 28"/>
                <a:gd name="T21" fmla="*/ 4 h 38"/>
                <a:gd name="T22" fmla="*/ 28 w 28"/>
                <a:gd name="T23" fmla="*/ 0 h 38"/>
                <a:gd name="T24" fmla="*/ 28 w 28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38">
                  <a:moveTo>
                    <a:pt x="28" y="0"/>
                  </a:moveTo>
                  <a:lnTo>
                    <a:pt x="28" y="0"/>
                  </a:lnTo>
                  <a:lnTo>
                    <a:pt x="16" y="8"/>
                  </a:lnTo>
                  <a:lnTo>
                    <a:pt x="6" y="18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4" y="26"/>
                  </a:lnTo>
                  <a:lnTo>
                    <a:pt x="12" y="14"/>
                  </a:lnTo>
                  <a:lnTo>
                    <a:pt x="22" y="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Freeform 1051">
              <a:extLst>
                <a:ext uri="{FF2B5EF4-FFF2-40B4-BE49-F238E27FC236}">
                  <a16:creationId xmlns:a16="http://schemas.microsoft.com/office/drawing/2014/main" id="{18F33735-4506-47CE-8C3B-3CEEB62F7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248"/>
              <a:ext cx="14" cy="22"/>
            </a:xfrm>
            <a:custGeom>
              <a:avLst/>
              <a:gdLst>
                <a:gd name="T0" fmla="*/ 14 w 14"/>
                <a:gd name="T1" fmla="*/ 0 h 22"/>
                <a:gd name="T2" fmla="*/ 14 w 14"/>
                <a:gd name="T3" fmla="*/ 0 h 22"/>
                <a:gd name="T4" fmla="*/ 6 w 14"/>
                <a:gd name="T5" fmla="*/ 4 h 22"/>
                <a:gd name="T6" fmla="*/ 2 w 14"/>
                <a:gd name="T7" fmla="*/ 8 h 22"/>
                <a:gd name="T8" fmla="*/ 0 w 14"/>
                <a:gd name="T9" fmla="*/ 14 h 22"/>
                <a:gd name="T10" fmla="*/ 0 w 14"/>
                <a:gd name="T11" fmla="*/ 22 h 22"/>
                <a:gd name="T12" fmla="*/ 0 w 14"/>
                <a:gd name="T13" fmla="*/ 22 h 22"/>
                <a:gd name="T14" fmla="*/ 4 w 14"/>
                <a:gd name="T15" fmla="*/ 14 h 22"/>
                <a:gd name="T16" fmla="*/ 8 w 14"/>
                <a:gd name="T17" fmla="*/ 6 h 22"/>
                <a:gd name="T18" fmla="*/ 14 w 14"/>
                <a:gd name="T19" fmla="*/ 0 h 22"/>
                <a:gd name="T20" fmla="*/ 14 w 14"/>
                <a:gd name="T21" fmla="*/ 0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22">
                  <a:moveTo>
                    <a:pt x="14" y="0"/>
                  </a:moveTo>
                  <a:lnTo>
                    <a:pt x="14" y="0"/>
                  </a:lnTo>
                  <a:lnTo>
                    <a:pt x="6" y="4"/>
                  </a:lnTo>
                  <a:lnTo>
                    <a:pt x="2" y="8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4" y="14"/>
                  </a:lnTo>
                  <a:lnTo>
                    <a:pt x="8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4" name="Freeform 1052">
              <a:extLst>
                <a:ext uri="{FF2B5EF4-FFF2-40B4-BE49-F238E27FC236}">
                  <a16:creationId xmlns:a16="http://schemas.microsoft.com/office/drawing/2014/main" id="{234B6D82-801F-4FC0-A634-EDE031805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480"/>
              <a:ext cx="14" cy="62"/>
            </a:xfrm>
            <a:custGeom>
              <a:avLst/>
              <a:gdLst>
                <a:gd name="T0" fmla="*/ 14 w 14"/>
                <a:gd name="T1" fmla="*/ 0 h 62"/>
                <a:gd name="T2" fmla="*/ 14 w 14"/>
                <a:gd name="T3" fmla="*/ 0 h 62"/>
                <a:gd name="T4" fmla="*/ 4 w 14"/>
                <a:gd name="T5" fmla="*/ 30 h 62"/>
                <a:gd name="T6" fmla="*/ 0 w 14"/>
                <a:gd name="T7" fmla="*/ 48 h 62"/>
                <a:gd name="T8" fmla="*/ 0 w 14"/>
                <a:gd name="T9" fmla="*/ 54 h 62"/>
                <a:gd name="T10" fmla="*/ 2 w 14"/>
                <a:gd name="T11" fmla="*/ 62 h 62"/>
                <a:gd name="T12" fmla="*/ 14 w 14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62">
                  <a:moveTo>
                    <a:pt x="14" y="0"/>
                  </a:moveTo>
                  <a:lnTo>
                    <a:pt x="14" y="0"/>
                  </a:lnTo>
                  <a:lnTo>
                    <a:pt x="4" y="30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2" y="6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Freeform 1053">
              <a:extLst>
                <a:ext uri="{FF2B5EF4-FFF2-40B4-BE49-F238E27FC236}">
                  <a16:creationId xmlns:a16="http://schemas.microsoft.com/office/drawing/2014/main" id="{9AEF2BEE-BEC5-43A9-9AE1-B790D0121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480"/>
              <a:ext cx="14" cy="62"/>
            </a:xfrm>
            <a:custGeom>
              <a:avLst/>
              <a:gdLst>
                <a:gd name="T0" fmla="*/ 14 w 14"/>
                <a:gd name="T1" fmla="*/ 0 h 62"/>
                <a:gd name="T2" fmla="*/ 14 w 14"/>
                <a:gd name="T3" fmla="*/ 0 h 62"/>
                <a:gd name="T4" fmla="*/ 4 w 14"/>
                <a:gd name="T5" fmla="*/ 30 h 62"/>
                <a:gd name="T6" fmla="*/ 0 w 14"/>
                <a:gd name="T7" fmla="*/ 48 h 62"/>
                <a:gd name="T8" fmla="*/ 0 w 14"/>
                <a:gd name="T9" fmla="*/ 54 h 62"/>
                <a:gd name="T10" fmla="*/ 2 w 14"/>
                <a:gd name="T11" fmla="*/ 62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62">
                  <a:moveTo>
                    <a:pt x="14" y="0"/>
                  </a:moveTo>
                  <a:lnTo>
                    <a:pt x="14" y="0"/>
                  </a:lnTo>
                  <a:lnTo>
                    <a:pt x="4" y="30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2" y="6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1054">
              <a:extLst>
                <a:ext uri="{FF2B5EF4-FFF2-40B4-BE49-F238E27FC236}">
                  <a16:creationId xmlns:a16="http://schemas.microsoft.com/office/drawing/2014/main" id="{B8431485-C96D-4B7A-B247-5A51CA655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508"/>
              <a:ext cx="22" cy="16"/>
            </a:xfrm>
            <a:custGeom>
              <a:avLst/>
              <a:gdLst>
                <a:gd name="T0" fmla="*/ 0 w 22"/>
                <a:gd name="T1" fmla="*/ 16 h 16"/>
                <a:gd name="T2" fmla="*/ 0 w 22"/>
                <a:gd name="T3" fmla="*/ 16 h 16"/>
                <a:gd name="T4" fmla="*/ 4 w 22"/>
                <a:gd name="T5" fmla="*/ 8 h 16"/>
                <a:gd name="T6" fmla="*/ 10 w 22"/>
                <a:gd name="T7" fmla="*/ 2 h 16"/>
                <a:gd name="T8" fmla="*/ 16 w 22"/>
                <a:gd name="T9" fmla="*/ 0 h 16"/>
                <a:gd name="T10" fmla="*/ 22 w 22"/>
                <a:gd name="T11" fmla="*/ 0 h 16"/>
                <a:gd name="T12" fmla="*/ 0 w 22"/>
                <a:gd name="T13" fmla="*/ 16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6">
                  <a:moveTo>
                    <a:pt x="0" y="16"/>
                  </a:moveTo>
                  <a:lnTo>
                    <a:pt x="0" y="16"/>
                  </a:lnTo>
                  <a:lnTo>
                    <a:pt x="4" y="8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1055">
              <a:extLst>
                <a:ext uri="{FF2B5EF4-FFF2-40B4-BE49-F238E27FC236}">
                  <a16:creationId xmlns:a16="http://schemas.microsoft.com/office/drawing/2014/main" id="{C674BC16-777A-4B9E-B538-B49C5D0F7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508"/>
              <a:ext cx="22" cy="16"/>
            </a:xfrm>
            <a:custGeom>
              <a:avLst/>
              <a:gdLst>
                <a:gd name="T0" fmla="*/ 0 w 22"/>
                <a:gd name="T1" fmla="*/ 16 h 16"/>
                <a:gd name="T2" fmla="*/ 0 w 22"/>
                <a:gd name="T3" fmla="*/ 16 h 16"/>
                <a:gd name="T4" fmla="*/ 4 w 22"/>
                <a:gd name="T5" fmla="*/ 8 h 16"/>
                <a:gd name="T6" fmla="*/ 10 w 22"/>
                <a:gd name="T7" fmla="*/ 2 h 16"/>
                <a:gd name="T8" fmla="*/ 16 w 22"/>
                <a:gd name="T9" fmla="*/ 0 h 16"/>
                <a:gd name="T10" fmla="*/ 22 w 22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6">
                  <a:moveTo>
                    <a:pt x="0" y="16"/>
                  </a:moveTo>
                  <a:lnTo>
                    <a:pt x="0" y="16"/>
                  </a:lnTo>
                  <a:lnTo>
                    <a:pt x="4" y="8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1056">
              <a:extLst>
                <a:ext uri="{FF2B5EF4-FFF2-40B4-BE49-F238E27FC236}">
                  <a16:creationId xmlns:a16="http://schemas.microsoft.com/office/drawing/2014/main" id="{2AA000F9-4516-42FB-AAD6-FFD79DA9C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520"/>
              <a:ext cx="26" cy="36"/>
            </a:xfrm>
            <a:custGeom>
              <a:avLst/>
              <a:gdLst>
                <a:gd name="T0" fmla="*/ 0 w 26"/>
                <a:gd name="T1" fmla="*/ 36 h 36"/>
                <a:gd name="T2" fmla="*/ 0 w 26"/>
                <a:gd name="T3" fmla="*/ 36 h 36"/>
                <a:gd name="T4" fmla="*/ 6 w 26"/>
                <a:gd name="T5" fmla="*/ 18 h 36"/>
                <a:gd name="T6" fmla="*/ 14 w 26"/>
                <a:gd name="T7" fmla="*/ 8 h 36"/>
                <a:gd name="T8" fmla="*/ 20 w 26"/>
                <a:gd name="T9" fmla="*/ 2 h 36"/>
                <a:gd name="T10" fmla="*/ 26 w 26"/>
                <a:gd name="T11" fmla="*/ 0 h 36"/>
                <a:gd name="T12" fmla="*/ 0 w 26"/>
                <a:gd name="T13" fmla="*/ 3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6">
                  <a:moveTo>
                    <a:pt x="0" y="36"/>
                  </a:moveTo>
                  <a:lnTo>
                    <a:pt x="0" y="36"/>
                  </a:lnTo>
                  <a:lnTo>
                    <a:pt x="6" y="18"/>
                  </a:lnTo>
                  <a:lnTo>
                    <a:pt x="14" y="8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1057">
              <a:extLst>
                <a:ext uri="{FF2B5EF4-FFF2-40B4-BE49-F238E27FC236}">
                  <a16:creationId xmlns:a16="http://schemas.microsoft.com/office/drawing/2014/main" id="{DC931709-0282-4BC4-BA4D-BDF86F8B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520"/>
              <a:ext cx="26" cy="36"/>
            </a:xfrm>
            <a:custGeom>
              <a:avLst/>
              <a:gdLst>
                <a:gd name="T0" fmla="*/ 0 w 26"/>
                <a:gd name="T1" fmla="*/ 36 h 36"/>
                <a:gd name="T2" fmla="*/ 0 w 26"/>
                <a:gd name="T3" fmla="*/ 36 h 36"/>
                <a:gd name="T4" fmla="*/ 6 w 26"/>
                <a:gd name="T5" fmla="*/ 18 h 36"/>
                <a:gd name="T6" fmla="*/ 14 w 26"/>
                <a:gd name="T7" fmla="*/ 8 h 36"/>
                <a:gd name="T8" fmla="*/ 20 w 26"/>
                <a:gd name="T9" fmla="*/ 2 h 36"/>
                <a:gd name="T10" fmla="*/ 26 w 26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6">
                  <a:moveTo>
                    <a:pt x="0" y="36"/>
                  </a:moveTo>
                  <a:lnTo>
                    <a:pt x="0" y="36"/>
                  </a:lnTo>
                  <a:lnTo>
                    <a:pt x="6" y="18"/>
                  </a:lnTo>
                  <a:lnTo>
                    <a:pt x="14" y="8"/>
                  </a:lnTo>
                  <a:lnTo>
                    <a:pt x="20" y="2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1058">
              <a:extLst>
                <a:ext uri="{FF2B5EF4-FFF2-40B4-BE49-F238E27FC236}">
                  <a16:creationId xmlns:a16="http://schemas.microsoft.com/office/drawing/2014/main" id="{16D346D7-54B5-4F28-AF5F-BE48D58CB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606"/>
              <a:ext cx="26" cy="34"/>
            </a:xfrm>
            <a:custGeom>
              <a:avLst/>
              <a:gdLst>
                <a:gd name="T0" fmla="*/ 0 w 26"/>
                <a:gd name="T1" fmla="*/ 34 h 34"/>
                <a:gd name="T2" fmla="*/ 0 w 26"/>
                <a:gd name="T3" fmla="*/ 34 h 34"/>
                <a:gd name="T4" fmla="*/ 4 w 26"/>
                <a:gd name="T5" fmla="*/ 22 h 34"/>
                <a:gd name="T6" fmla="*/ 12 w 26"/>
                <a:gd name="T7" fmla="*/ 12 h 34"/>
                <a:gd name="T8" fmla="*/ 20 w 26"/>
                <a:gd name="T9" fmla="*/ 4 h 34"/>
                <a:gd name="T10" fmla="*/ 26 w 26"/>
                <a:gd name="T11" fmla="*/ 0 h 34"/>
                <a:gd name="T12" fmla="*/ 0 w 26"/>
                <a:gd name="T13" fmla="*/ 34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4">
                  <a:moveTo>
                    <a:pt x="0" y="34"/>
                  </a:moveTo>
                  <a:lnTo>
                    <a:pt x="0" y="34"/>
                  </a:lnTo>
                  <a:lnTo>
                    <a:pt x="4" y="22"/>
                  </a:lnTo>
                  <a:lnTo>
                    <a:pt x="12" y="12"/>
                  </a:lnTo>
                  <a:lnTo>
                    <a:pt x="20" y="4"/>
                  </a:lnTo>
                  <a:lnTo>
                    <a:pt x="26" y="0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1059">
              <a:extLst>
                <a:ext uri="{FF2B5EF4-FFF2-40B4-BE49-F238E27FC236}">
                  <a16:creationId xmlns:a16="http://schemas.microsoft.com/office/drawing/2014/main" id="{7788BAF9-C551-4162-BC0D-6C22232C5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606"/>
              <a:ext cx="26" cy="34"/>
            </a:xfrm>
            <a:custGeom>
              <a:avLst/>
              <a:gdLst>
                <a:gd name="T0" fmla="*/ 0 w 26"/>
                <a:gd name="T1" fmla="*/ 34 h 34"/>
                <a:gd name="T2" fmla="*/ 0 w 26"/>
                <a:gd name="T3" fmla="*/ 34 h 34"/>
                <a:gd name="T4" fmla="*/ 4 w 26"/>
                <a:gd name="T5" fmla="*/ 22 h 34"/>
                <a:gd name="T6" fmla="*/ 12 w 26"/>
                <a:gd name="T7" fmla="*/ 12 h 34"/>
                <a:gd name="T8" fmla="*/ 20 w 26"/>
                <a:gd name="T9" fmla="*/ 4 h 34"/>
                <a:gd name="T10" fmla="*/ 26 w 26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4">
                  <a:moveTo>
                    <a:pt x="0" y="34"/>
                  </a:moveTo>
                  <a:lnTo>
                    <a:pt x="0" y="34"/>
                  </a:lnTo>
                  <a:lnTo>
                    <a:pt x="4" y="22"/>
                  </a:lnTo>
                  <a:lnTo>
                    <a:pt x="12" y="12"/>
                  </a:lnTo>
                  <a:lnTo>
                    <a:pt x="20" y="4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1060">
              <a:extLst>
                <a:ext uri="{FF2B5EF4-FFF2-40B4-BE49-F238E27FC236}">
                  <a16:creationId xmlns:a16="http://schemas.microsoft.com/office/drawing/2014/main" id="{CDC2DD6E-4DEC-466A-87BD-8FA4D3A9B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38"/>
              <a:ext cx="14" cy="36"/>
            </a:xfrm>
            <a:custGeom>
              <a:avLst/>
              <a:gdLst>
                <a:gd name="T0" fmla="*/ 0 w 14"/>
                <a:gd name="T1" fmla="*/ 36 h 36"/>
                <a:gd name="T2" fmla="*/ 0 w 14"/>
                <a:gd name="T3" fmla="*/ 36 h 36"/>
                <a:gd name="T4" fmla="*/ 2 w 14"/>
                <a:gd name="T5" fmla="*/ 24 h 36"/>
                <a:gd name="T6" fmla="*/ 6 w 14"/>
                <a:gd name="T7" fmla="*/ 14 h 36"/>
                <a:gd name="T8" fmla="*/ 14 w 14"/>
                <a:gd name="T9" fmla="*/ 0 h 36"/>
                <a:gd name="T10" fmla="*/ 0 w 14"/>
                <a:gd name="T11" fmla="*/ 36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6">
                  <a:moveTo>
                    <a:pt x="0" y="36"/>
                  </a:moveTo>
                  <a:lnTo>
                    <a:pt x="0" y="36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0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1061">
              <a:extLst>
                <a:ext uri="{FF2B5EF4-FFF2-40B4-BE49-F238E27FC236}">
                  <a16:creationId xmlns:a16="http://schemas.microsoft.com/office/drawing/2014/main" id="{FEE5219A-A670-4BE9-A66D-D02E8E786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38"/>
              <a:ext cx="14" cy="36"/>
            </a:xfrm>
            <a:custGeom>
              <a:avLst/>
              <a:gdLst>
                <a:gd name="T0" fmla="*/ 0 w 14"/>
                <a:gd name="T1" fmla="*/ 36 h 36"/>
                <a:gd name="T2" fmla="*/ 0 w 14"/>
                <a:gd name="T3" fmla="*/ 36 h 36"/>
                <a:gd name="T4" fmla="*/ 2 w 14"/>
                <a:gd name="T5" fmla="*/ 24 h 36"/>
                <a:gd name="T6" fmla="*/ 6 w 14"/>
                <a:gd name="T7" fmla="*/ 14 h 36"/>
                <a:gd name="T8" fmla="*/ 14 w 14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6">
                  <a:moveTo>
                    <a:pt x="0" y="36"/>
                  </a:moveTo>
                  <a:lnTo>
                    <a:pt x="0" y="36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1062">
              <a:extLst>
                <a:ext uri="{FF2B5EF4-FFF2-40B4-BE49-F238E27FC236}">
                  <a16:creationId xmlns:a16="http://schemas.microsoft.com/office/drawing/2014/main" id="{A63354E4-D796-4DF0-8D9F-EEF23740B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712"/>
              <a:ext cx="42" cy="14"/>
            </a:xfrm>
            <a:custGeom>
              <a:avLst/>
              <a:gdLst>
                <a:gd name="T0" fmla="*/ 0 w 42"/>
                <a:gd name="T1" fmla="*/ 14 h 14"/>
                <a:gd name="T2" fmla="*/ 0 w 42"/>
                <a:gd name="T3" fmla="*/ 14 h 14"/>
                <a:gd name="T4" fmla="*/ 2 w 42"/>
                <a:gd name="T5" fmla="*/ 8 h 14"/>
                <a:gd name="T6" fmla="*/ 4 w 42"/>
                <a:gd name="T7" fmla="*/ 6 h 14"/>
                <a:gd name="T8" fmla="*/ 14 w 42"/>
                <a:gd name="T9" fmla="*/ 2 h 14"/>
                <a:gd name="T10" fmla="*/ 26 w 42"/>
                <a:gd name="T11" fmla="*/ 0 h 14"/>
                <a:gd name="T12" fmla="*/ 42 w 42"/>
                <a:gd name="T13" fmla="*/ 0 h 14"/>
                <a:gd name="T14" fmla="*/ 42 w 42"/>
                <a:gd name="T15" fmla="*/ 0 h 14"/>
                <a:gd name="T16" fmla="*/ 18 w 42"/>
                <a:gd name="T17" fmla="*/ 6 h 14"/>
                <a:gd name="T18" fmla="*/ 6 w 42"/>
                <a:gd name="T19" fmla="*/ 10 h 14"/>
                <a:gd name="T20" fmla="*/ 0 w 42"/>
                <a:gd name="T21" fmla="*/ 14 h 14"/>
                <a:gd name="T22" fmla="*/ 0 w 42"/>
                <a:gd name="T23" fmla="*/ 14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" h="14">
                  <a:moveTo>
                    <a:pt x="0" y="14"/>
                  </a:moveTo>
                  <a:lnTo>
                    <a:pt x="0" y="14"/>
                  </a:lnTo>
                  <a:lnTo>
                    <a:pt x="2" y="8"/>
                  </a:lnTo>
                  <a:lnTo>
                    <a:pt x="4" y="6"/>
                  </a:lnTo>
                  <a:lnTo>
                    <a:pt x="14" y="2"/>
                  </a:lnTo>
                  <a:lnTo>
                    <a:pt x="26" y="0"/>
                  </a:lnTo>
                  <a:lnTo>
                    <a:pt x="42" y="0"/>
                  </a:lnTo>
                  <a:lnTo>
                    <a:pt x="18" y="6"/>
                  </a:lnTo>
                  <a:lnTo>
                    <a:pt x="6" y="1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1063">
              <a:extLst>
                <a:ext uri="{FF2B5EF4-FFF2-40B4-BE49-F238E27FC236}">
                  <a16:creationId xmlns:a16="http://schemas.microsoft.com/office/drawing/2014/main" id="{306C5F60-0881-4296-83B6-F5399C039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780"/>
              <a:ext cx="40" cy="14"/>
            </a:xfrm>
            <a:custGeom>
              <a:avLst/>
              <a:gdLst>
                <a:gd name="T0" fmla="*/ 0 w 40"/>
                <a:gd name="T1" fmla="*/ 14 h 14"/>
                <a:gd name="T2" fmla="*/ 0 w 40"/>
                <a:gd name="T3" fmla="*/ 14 h 14"/>
                <a:gd name="T4" fmla="*/ 0 w 40"/>
                <a:gd name="T5" fmla="*/ 8 h 14"/>
                <a:gd name="T6" fmla="*/ 4 w 40"/>
                <a:gd name="T7" fmla="*/ 6 h 14"/>
                <a:gd name="T8" fmla="*/ 12 w 40"/>
                <a:gd name="T9" fmla="*/ 2 h 14"/>
                <a:gd name="T10" fmla="*/ 26 w 40"/>
                <a:gd name="T11" fmla="*/ 0 h 14"/>
                <a:gd name="T12" fmla="*/ 40 w 40"/>
                <a:gd name="T13" fmla="*/ 0 h 14"/>
                <a:gd name="T14" fmla="*/ 40 w 40"/>
                <a:gd name="T15" fmla="*/ 0 h 14"/>
                <a:gd name="T16" fmla="*/ 16 w 40"/>
                <a:gd name="T17" fmla="*/ 6 h 14"/>
                <a:gd name="T18" fmla="*/ 4 w 40"/>
                <a:gd name="T19" fmla="*/ 10 h 14"/>
                <a:gd name="T20" fmla="*/ 0 w 40"/>
                <a:gd name="T21" fmla="*/ 14 h 14"/>
                <a:gd name="T22" fmla="*/ 0 w 40"/>
                <a:gd name="T23" fmla="*/ 14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14">
                  <a:moveTo>
                    <a:pt x="0" y="14"/>
                  </a:moveTo>
                  <a:lnTo>
                    <a:pt x="0" y="14"/>
                  </a:lnTo>
                  <a:lnTo>
                    <a:pt x="0" y="8"/>
                  </a:lnTo>
                  <a:lnTo>
                    <a:pt x="4" y="6"/>
                  </a:lnTo>
                  <a:lnTo>
                    <a:pt x="12" y="2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16" y="6"/>
                  </a:lnTo>
                  <a:lnTo>
                    <a:pt x="4" y="1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1064">
              <a:extLst>
                <a:ext uri="{FF2B5EF4-FFF2-40B4-BE49-F238E27FC236}">
                  <a16:creationId xmlns:a16="http://schemas.microsoft.com/office/drawing/2014/main" id="{150E5105-1ADB-42DE-AB82-590A1D2C4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928"/>
              <a:ext cx="36" cy="24"/>
            </a:xfrm>
            <a:custGeom>
              <a:avLst/>
              <a:gdLst>
                <a:gd name="T0" fmla="*/ 0 w 36"/>
                <a:gd name="T1" fmla="*/ 24 h 24"/>
                <a:gd name="T2" fmla="*/ 0 w 36"/>
                <a:gd name="T3" fmla="*/ 24 h 24"/>
                <a:gd name="T4" fmla="*/ 0 w 36"/>
                <a:gd name="T5" fmla="*/ 20 h 24"/>
                <a:gd name="T6" fmla="*/ 2 w 36"/>
                <a:gd name="T7" fmla="*/ 16 h 24"/>
                <a:gd name="T8" fmla="*/ 10 w 36"/>
                <a:gd name="T9" fmla="*/ 10 h 24"/>
                <a:gd name="T10" fmla="*/ 20 w 36"/>
                <a:gd name="T11" fmla="*/ 4 h 24"/>
                <a:gd name="T12" fmla="*/ 36 w 36"/>
                <a:gd name="T13" fmla="*/ 0 h 24"/>
                <a:gd name="T14" fmla="*/ 36 w 36"/>
                <a:gd name="T15" fmla="*/ 0 h 24"/>
                <a:gd name="T16" fmla="*/ 14 w 36"/>
                <a:gd name="T17" fmla="*/ 12 h 24"/>
                <a:gd name="T18" fmla="*/ 4 w 36"/>
                <a:gd name="T19" fmla="*/ 18 h 24"/>
                <a:gd name="T20" fmla="*/ 0 w 36"/>
                <a:gd name="T21" fmla="*/ 24 h 24"/>
                <a:gd name="T22" fmla="*/ 0 w 36"/>
                <a:gd name="T23" fmla="*/ 24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" h="24">
                  <a:moveTo>
                    <a:pt x="0" y="24"/>
                  </a:moveTo>
                  <a:lnTo>
                    <a:pt x="0" y="24"/>
                  </a:lnTo>
                  <a:lnTo>
                    <a:pt x="0" y="20"/>
                  </a:lnTo>
                  <a:lnTo>
                    <a:pt x="2" y="16"/>
                  </a:lnTo>
                  <a:lnTo>
                    <a:pt x="10" y="10"/>
                  </a:lnTo>
                  <a:lnTo>
                    <a:pt x="20" y="4"/>
                  </a:lnTo>
                  <a:lnTo>
                    <a:pt x="36" y="0"/>
                  </a:lnTo>
                  <a:lnTo>
                    <a:pt x="14" y="12"/>
                  </a:lnTo>
                  <a:lnTo>
                    <a:pt x="4" y="18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1065">
              <a:extLst>
                <a:ext uri="{FF2B5EF4-FFF2-40B4-BE49-F238E27FC236}">
                  <a16:creationId xmlns:a16="http://schemas.microsoft.com/office/drawing/2014/main" id="{FD4E4A07-340A-4AA3-9A85-84695DE0F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3044"/>
              <a:ext cx="36" cy="26"/>
            </a:xfrm>
            <a:custGeom>
              <a:avLst/>
              <a:gdLst>
                <a:gd name="T0" fmla="*/ 0 w 36"/>
                <a:gd name="T1" fmla="*/ 26 h 26"/>
                <a:gd name="T2" fmla="*/ 0 w 36"/>
                <a:gd name="T3" fmla="*/ 26 h 26"/>
                <a:gd name="T4" fmla="*/ 2 w 36"/>
                <a:gd name="T5" fmla="*/ 20 h 26"/>
                <a:gd name="T6" fmla="*/ 4 w 36"/>
                <a:gd name="T7" fmla="*/ 16 h 26"/>
                <a:gd name="T8" fmla="*/ 10 w 36"/>
                <a:gd name="T9" fmla="*/ 10 h 26"/>
                <a:gd name="T10" fmla="*/ 22 w 36"/>
                <a:gd name="T11" fmla="*/ 4 h 26"/>
                <a:gd name="T12" fmla="*/ 36 w 36"/>
                <a:gd name="T13" fmla="*/ 0 h 26"/>
                <a:gd name="T14" fmla="*/ 36 w 36"/>
                <a:gd name="T15" fmla="*/ 0 h 26"/>
                <a:gd name="T16" fmla="*/ 14 w 36"/>
                <a:gd name="T17" fmla="*/ 12 h 26"/>
                <a:gd name="T18" fmla="*/ 6 w 36"/>
                <a:gd name="T19" fmla="*/ 20 h 26"/>
                <a:gd name="T20" fmla="*/ 0 w 36"/>
                <a:gd name="T21" fmla="*/ 26 h 26"/>
                <a:gd name="T22" fmla="*/ 0 w 36"/>
                <a:gd name="T23" fmla="*/ 26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" h="26">
                  <a:moveTo>
                    <a:pt x="0" y="26"/>
                  </a:moveTo>
                  <a:lnTo>
                    <a:pt x="0" y="26"/>
                  </a:lnTo>
                  <a:lnTo>
                    <a:pt x="2" y="20"/>
                  </a:lnTo>
                  <a:lnTo>
                    <a:pt x="4" y="16"/>
                  </a:lnTo>
                  <a:lnTo>
                    <a:pt x="10" y="10"/>
                  </a:lnTo>
                  <a:lnTo>
                    <a:pt x="22" y="4"/>
                  </a:lnTo>
                  <a:lnTo>
                    <a:pt x="36" y="0"/>
                  </a:lnTo>
                  <a:lnTo>
                    <a:pt x="14" y="12"/>
                  </a:lnTo>
                  <a:lnTo>
                    <a:pt x="6" y="2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1066">
              <a:extLst>
                <a:ext uri="{FF2B5EF4-FFF2-40B4-BE49-F238E27FC236}">
                  <a16:creationId xmlns:a16="http://schemas.microsoft.com/office/drawing/2014/main" id="{BD73A9D1-5AC4-412A-8B7F-85618AB19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330"/>
              <a:ext cx="58" cy="10"/>
            </a:xfrm>
            <a:custGeom>
              <a:avLst/>
              <a:gdLst>
                <a:gd name="T0" fmla="*/ 0 w 58"/>
                <a:gd name="T1" fmla="*/ 4 h 10"/>
                <a:gd name="T2" fmla="*/ 0 w 58"/>
                <a:gd name="T3" fmla="*/ 4 h 10"/>
                <a:gd name="T4" fmla="*/ 12 w 58"/>
                <a:gd name="T5" fmla="*/ 0 h 10"/>
                <a:gd name="T6" fmla="*/ 28 w 58"/>
                <a:gd name="T7" fmla="*/ 0 h 10"/>
                <a:gd name="T8" fmla="*/ 36 w 58"/>
                <a:gd name="T9" fmla="*/ 0 h 10"/>
                <a:gd name="T10" fmla="*/ 44 w 58"/>
                <a:gd name="T11" fmla="*/ 0 h 10"/>
                <a:gd name="T12" fmla="*/ 52 w 58"/>
                <a:gd name="T13" fmla="*/ 4 h 10"/>
                <a:gd name="T14" fmla="*/ 58 w 58"/>
                <a:gd name="T15" fmla="*/ 10 h 10"/>
                <a:gd name="T16" fmla="*/ 58 w 58"/>
                <a:gd name="T17" fmla="*/ 10 h 10"/>
                <a:gd name="T18" fmla="*/ 52 w 58"/>
                <a:gd name="T19" fmla="*/ 6 h 10"/>
                <a:gd name="T20" fmla="*/ 46 w 58"/>
                <a:gd name="T21" fmla="*/ 4 h 10"/>
                <a:gd name="T22" fmla="*/ 38 w 58"/>
                <a:gd name="T23" fmla="*/ 4 h 10"/>
                <a:gd name="T24" fmla="*/ 30 w 58"/>
                <a:gd name="T25" fmla="*/ 4 h 10"/>
                <a:gd name="T26" fmla="*/ 30 w 58"/>
                <a:gd name="T27" fmla="*/ 4 h 10"/>
                <a:gd name="T28" fmla="*/ 16 w 58"/>
                <a:gd name="T29" fmla="*/ 4 h 10"/>
                <a:gd name="T30" fmla="*/ 0 w 58"/>
                <a:gd name="T31" fmla="*/ 4 h 10"/>
                <a:gd name="T32" fmla="*/ 0 w 58"/>
                <a:gd name="T33" fmla="*/ 4 h 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10">
                  <a:moveTo>
                    <a:pt x="0" y="4"/>
                  </a:moveTo>
                  <a:lnTo>
                    <a:pt x="0" y="4"/>
                  </a:lnTo>
                  <a:lnTo>
                    <a:pt x="12" y="0"/>
                  </a:lnTo>
                  <a:lnTo>
                    <a:pt x="28" y="0"/>
                  </a:lnTo>
                  <a:lnTo>
                    <a:pt x="36" y="0"/>
                  </a:lnTo>
                  <a:lnTo>
                    <a:pt x="44" y="0"/>
                  </a:lnTo>
                  <a:lnTo>
                    <a:pt x="52" y="4"/>
                  </a:lnTo>
                  <a:lnTo>
                    <a:pt x="58" y="10"/>
                  </a:lnTo>
                  <a:lnTo>
                    <a:pt x="52" y="6"/>
                  </a:lnTo>
                  <a:lnTo>
                    <a:pt x="46" y="4"/>
                  </a:lnTo>
                  <a:lnTo>
                    <a:pt x="38" y="4"/>
                  </a:lnTo>
                  <a:lnTo>
                    <a:pt x="30" y="4"/>
                  </a:lnTo>
                  <a:lnTo>
                    <a:pt x="16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1067">
              <a:extLst>
                <a:ext uri="{FF2B5EF4-FFF2-40B4-BE49-F238E27FC236}">
                  <a16:creationId xmlns:a16="http://schemas.microsoft.com/office/drawing/2014/main" id="{F3F13BB7-AF4D-4935-A0C2-6DE224DA1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394"/>
              <a:ext cx="44" cy="14"/>
            </a:xfrm>
            <a:custGeom>
              <a:avLst/>
              <a:gdLst>
                <a:gd name="T0" fmla="*/ 0 w 44"/>
                <a:gd name="T1" fmla="*/ 14 h 14"/>
                <a:gd name="T2" fmla="*/ 0 w 44"/>
                <a:gd name="T3" fmla="*/ 14 h 14"/>
                <a:gd name="T4" fmla="*/ 6 w 44"/>
                <a:gd name="T5" fmla="*/ 8 h 14"/>
                <a:gd name="T6" fmla="*/ 12 w 44"/>
                <a:gd name="T7" fmla="*/ 4 h 14"/>
                <a:gd name="T8" fmla="*/ 26 w 44"/>
                <a:gd name="T9" fmla="*/ 0 h 14"/>
                <a:gd name="T10" fmla="*/ 36 w 44"/>
                <a:gd name="T11" fmla="*/ 0 h 14"/>
                <a:gd name="T12" fmla="*/ 42 w 44"/>
                <a:gd name="T13" fmla="*/ 2 h 14"/>
                <a:gd name="T14" fmla="*/ 44 w 44"/>
                <a:gd name="T15" fmla="*/ 6 h 14"/>
                <a:gd name="T16" fmla="*/ 44 w 44"/>
                <a:gd name="T17" fmla="*/ 6 h 14"/>
                <a:gd name="T18" fmla="*/ 40 w 44"/>
                <a:gd name="T19" fmla="*/ 4 h 14"/>
                <a:gd name="T20" fmla="*/ 34 w 44"/>
                <a:gd name="T21" fmla="*/ 4 h 14"/>
                <a:gd name="T22" fmla="*/ 20 w 44"/>
                <a:gd name="T23" fmla="*/ 4 h 14"/>
                <a:gd name="T24" fmla="*/ 8 w 44"/>
                <a:gd name="T25" fmla="*/ 8 h 14"/>
                <a:gd name="T26" fmla="*/ 0 w 44"/>
                <a:gd name="T27" fmla="*/ 14 h 14"/>
                <a:gd name="T28" fmla="*/ 0 w 44"/>
                <a:gd name="T29" fmla="*/ 14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" h="14">
                  <a:moveTo>
                    <a:pt x="0" y="14"/>
                  </a:moveTo>
                  <a:lnTo>
                    <a:pt x="0" y="14"/>
                  </a:lnTo>
                  <a:lnTo>
                    <a:pt x="6" y="8"/>
                  </a:lnTo>
                  <a:lnTo>
                    <a:pt x="12" y="4"/>
                  </a:lnTo>
                  <a:lnTo>
                    <a:pt x="26" y="0"/>
                  </a:lnTo>
                  <a:lnTo>
                    <a:pt x="36" y="0"/>
                  </a:lnTo>
                  <a:lnTo>
                    <a:pt x="42" y="2"/>
                  </a:lnTo>
                  <a:lnTo>
                    <a:pt x="44" y="6"/>
                  </a:lnTo>
                  <a:lnTo>
                    <a:pt x="40" y="4"/>
                  </a:lnTo>
                  <a:lnTo>
                    <a:pt x="34" y="4"/>
                  </a:lnTo>
                  <a:lnTo>
                    <a:pt x="20" y="4"/>
                  </a:lnTo>
                  <a:lnTo>
                    <a:pt x="8" y="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1068">
              <a:extLst>
                <a:ext uri="{FF2B5EF4-FFF2-40B4-BE49-F238E27FC236}">
                  <a16:creationId xmlns:a16="http://schemas.microsoft.com/office/drawing/2014/main" id="{638194DF-FA6B-4FC2-BD57-4F49FEE7C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480"/>
              <a:ext cx="44" cy="14"/>
            </a:xfrm>
            <a:custGeom>
              <a:avLst/>
              <a:gdLst>
                <a:gd name="T0" fmla="*/ 0 w 44"/>
                <a:gd name="T1" fmla="*/ 14 h 14"/>
                <a:gd name="T2" fmla="*/ 0 w 44"/>
                <a:gd name="T3" fmla="*/ 14 h 14"/>
                <a:gd name="T4" fmla="*/ 10 w 44"/>
                <a:gd name="T5" fmla="*/ 6 h 14"/>
                <a:gd name="T6" fmla="*/ 22 w 44"/>
                <a:gd name="T7" fmla="*/ 2 h 14"/>
                <a:gd name="T8" fmla="*/ 34 w 44"/>
                <a:gd name="T9" fmla="*/ 0 h 14"/>
                <a:gd name="T10" fmla="*/ 40 w 44"/>
                <a:gd name="T11" fmla="*/ 2 h 14"/>
                <a:gd name="T12" fmla="*/ 44 w 44"/>
                <a:gd name="T13" fmla="*/ 4 h 14"/>
                <a:gd name="T14" fmla="*/ 44 w 44"/>
                <a:gd name="T15" fmla="*/ 4 h 14"/>
                <a:gd name="T16" fmla="*/ 32 w 44"/>
                <a:gd name="T17" fmla="*/ 4 h 14"/>
                <a:gd name="T18" fmla="*/ 20 w 44"/>
                <a:gd name="T19" fmla="*/ 6 h 14"/>
                <a:gd name="T20" fmla="*/ 8 w 44"/>
                <a:gd name="T21" fmla="*/ 8 h 14"/>
                <a:gd name="T22" fmla="*/ 0 w 44"/>
                <a:gd name="T23" fmla="*/ 14 h 14"/>
                <a:gd name="T24" fmla="*/ 0 w 44"/>
                <a:gd name="T25" fmla="*/ 14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14">
                  <a:moveTo>
                    <a:pt x="0" y="14"/>
                  </a:moveTo>
                  <a:lnTo>
                    <a:pt x="0" y="14"/>
                  </a:lnTo>
                  <a:lnTo>
                    <a:pt x="10" y="6"/>
                  </a:lnTo>
                  <a:lnTo>
                    <a:pt x="22" y="2"/>
                  </a:lnTo>
                  <a:lnTo>
                    <a:pt x="34" y="0"/>
                  </a:lnTo>
                  <a:lnTo>
                    <a:pt x="40" y="2"/>
                  </a:lnTo>
                  <a:lnTo>
                    <a:pt x="44" y="4"/>
                  </a:lnTo>
                  <a:lnTo>
                    <a:pt x="32" y="4"/>
                  </a:lnTo>
                  <a:lnTo>
                    <a:pt x="20" y="6"/>
                  </a:lnTo>
                  <a:lnTo>
                    <a:pt x="8" y="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1069">
              <a:extLst>
                <a:ext uri="{FF2B5EF4-FFF2-40B4-BE49-F238E27FC236}">
                  <a16:creationId xmlns:a16="http://schemas.microsoft.com/office/drawing/2014/main" id="{566AA051-975F-466C-862D-A3074282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3524"/>
              <a:ext cx="30" cy="6"/>
            </a:xfrm>
            <a:custGeom>
              <a:avLst/>
              <a:gdLst>
                <a:gd name="T0" fmla="*/ 0 w 30"/>
                <a:gd name="T1" fmla="*/ 6 h 6"/>
                <a:gd name="T2" fmla="*/ 0 w 30"/>
                <a:gd name="T3" fmla="*/ 6 h 6"/>
                <a:gd name="T4" fmla="*/ 10 w 30"/>
                <a:gd name="T5" fmla="*/ 0 h 6"/>
                <a:gd name="T6" fmla="*/ 20 w 30"/>
                <a:gd name="T7" fmla="*/ 0 h 6"/>
                <a:gd name="T8" fmla="*/ 30 w 30"/>
                <a:gd name="T9" fmla="*/ 0 h 6"/>
                <a:gd name="T10" fmla="*/ 0 w 30"/>
                <a:gd name="T11" fmla="*/ 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lnTo>
                    <a:pt x="0" y="6"/>
                  </a:lnTo>
                  <a:lnTo>
                    <a:pt x="10" y="0"/>
                  </a:lnTo>
                  <a:lnTo>
                    <a:pt x="20" y="0"/>
                  </a:lnTo>
                  <a:lnTo>
                    <a:pt x="3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1070">
              <a:extLst>
                <a:ext uri="{FF2B5EF4-FFF2-40B4-BE49-F238E27FC236}">
                  <a16:creationId xmlns:a16="http://schemas.microsoft.com/office/drawing/2014/main" id="{0F05FF37-84B5-4D0F-9B6C-5CFA16B67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3524"/>
              <a:ext cx="30" cy="6"/>
            </a:xfrm>
            <a:custGeom>
              <a:avLst/>
              <a:gdLst>
                <a:gd name="T0" fmla="*/ 0 w 30"/>
                <a:gd name="T1" fmla="*/ 6 h 6"/>
                <a:gd name="T2" fmla="*/ 0 w 30"/>
                <a:gd name="T3" fmla="*/ 6 h 6"/>
                <a:gd name="T4" fmla="*/ 10 w 30"/>
                <a:gd name="T5" fmla="*/ 0 h 6"/>
                <a:gd name="T6" fmla="*/ 20 w 30"/>
                <a:gd name="T7" fmla="*/ 0 h 6"/>
                <a:gd name="T8" fmla="*/ 30 w 30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lnTo>
                    <a:pt x="0" y="6"/>
                  </a:lnTo>
                  <a:lnTo>
                    <a:pt x="10" y="0"/>
                  </a:lnTo>
                  <a:lnTo>
                    <a:pt x="20" y="0"/>
                  </a:lnTo>
                  <a:lnTo>
                    <a:pt x="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1071">
              <a:extLst>
                <a:ext uri="{FF2B5EF4-FFF2-40B4-BE49-F238E27FC236}">
                  <a16:creationId xmlns:a16="http://schemas.microsoft.com/office/drawing/2014/main" id="{B5B52F5B-78A1-4165-B7AD-759C4E390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3406"/>
              <a:ext cx="22" cy="28"/>
            </a:xfrm>
            <a:custGeom>
              <a:avLst/>
              <a:gdLst>
                <a:gd name="T0" fmla="*/ 22 w 22"/>
                <a:gd name="T1" fmla="*/ 0 h 28"/>
                <a:gd name="T2" fmla="*/ 22 w 22"/>
                <a:gd name="T3" fmla="*/ 0 h 28"/>
                <a:gd name="T4" fmla="*/ 14 w 22"/>
                <a:gd name="T5" fmla="*/ 2 h 28"/>
                <a:gd name="T6" fmla="*/ 8 w 22"/>
                <a:gd name="T7" fmla="*/ 4 h 28"/>
                <a:gd name="T8" fmla="*/ 4 w 22"/>
                <a:gd name="T9" fmla="*/ 8 h 28"/>
                <a:gd name="T10" fmla="*/ 2 w 22"/>
                <a:gd name="T11" fmla="*/ 12 h 28"/>
                <a:gd name="T12" fmla="*/ 0 w 22"/>
                <a:gd name="T13" fmla="*/ 28 h 28"/>
                <a:gd name="T14" fmla="*/ 0 w 22"/>
                <a:gd name="T15" fmla="*/ 28 h 28"/>
                <a:gd name="T16" fmla="*/ 4 w 22"/>
                <a:gd name="T17" fmla="*/ 18 h 28"/>
                <a:gd name="T18" fmla="*/ 10 w 22"/>
                <a:gd name="T19" fmla="*/ 10 h 28"/>
                <a:gd name="T20" fmla="*/ 16 w 22"/>
                <a:gd name="T21" fmla="*/ 2 h 28"/>
                <a:gd name="T22" fmla="*/ 20 w 22"/>
                <a:gd name="T23" fmla="*/ 2 h 28"/>
                <a:gd name="T24" fmla="*/ 22 w 22"/>
                <a:gd name="T25" fmla="*/ 0 h 28"/>
                <a:gd name="T26" fmla="*/ 22 w 22"/>
                <a:gd name="T27" fmla="*/ 0 h 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8" y="4"/>
                  </a:lnTo>
                  <a:lnTo>
                    <a:pt x="4" y="8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4" y="18"/>
                  </a:lnTo>
                  <a:lnTo>
                    <a:pt x="10" y="10"/>
                  </a:lnTo>
                  <a:lnTo>
                    <a:pt x="16" y="2"/>
                  </a:lnTo>
                  <a:lnTo>
                    <a:pt x="20" y="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1072">
              <a:extLst>
                <a:ext uri="{FF2B5EF4-FFF2-40B4-BE49-F238E27FC236}">
                  <a16:creationId xmlns:a16="http://schemas.microsoft.com/office/drawing/2014/main" id="{5517DB03-389E-45CA-8AC0-171B36D5E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3292"/>
              <a:ext cx="22" cy="44"/>
            </a:xfrm>
            <a:custGeom>
              <a:avLst/>
              <a:gdLst>
                <a:gd name="T0" fmla="*/ 0 w 22"/>
                <a:gd name="T1" fmla="*/ 44 h 44"/>
                <a:gd name="T2" fmla="*/ 0 w 22"/>
                <a:gd name="T3" fmla="*/ 44 h 44"/>
                <a:gd name="T4" fmla="*/ 2 w 22"/>
                <a:gd name="T5" fmla="*/ 32 h 44"/>
                <a:gd name="T6" fmla="*/ 8 w 22"/>
                <a:gd name="T7" fmla="*/ 20 h 44"/>
                <a:gd name="T8" fmla="*/ 22 w 22"/>
                <a:gd name="T9" fmla="*/ 0 h 44"/>
                <a:gd name="T10" fmla="*/ 0 w 22"/>
                <a:gd name="T11" fmla="*/ 44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4">
                  <a:moveTo>
                    <a:pt x="0" y="44"/>
                  </a:moveTo>
                  <a:lnTo>
                    <a:pt x="0" y="44"/>
                  </a:lnTo>
                  <a:lnTo>
                    <a:pt x="2" y="32"/>
                  </a:lnTo>
                  <a:lnTo>
                    <a:pt x="8" y="20"/>
                  </a:lnTo>
                  <a:lnTo>
                    <a:pt x="22" y="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1073">
              <a:extLst>
                <a:ext uri="{FF2B5EF4-FFF2-40B4-BE49-F238E27FC236}">
                  <a16:creationId xmlns:a16="http://schemas.microsoft.com/office/drawing/2014/main" id="{3343395D-264D-4865-B3CE-DEA10DE7A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3292"/>
              <a:ext cx="22" cy="44"/>
            </a:xfrm>
            <a:custGeom>
              <a:avLst/>
              <a:gdLst>
                <a:gd name="T0" fmla="*/ 0 w 22"/>
                <a:gd name="T1" fmla="*/ 44 h 44"/>
                <a:gd name="T2" fmla="*/ 0 w 22"/>
                <a:gd name="T3" fmla="*/ 44 h 44"/>
                <a:gd name="T4" fmla="*/ 2 w 22"/>
                <a:gd name="T5" fmla="*/ 32 h 44"/>
                <a:gd name="T6" fmla="*/ 8 w 22"/>
                <a:gd name="T7" fmla="*/ 20 h 44"/>
                <a:gd name="T8" fmla="*/ 22 w 22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4">
                  <a:moveTo>
                    <a:pt x="0" y="44"/>
                  </a:moveTo>
                  <a:lnTo>
                    <a:pt x="0" y="44"/>
                  </a:lnTo>
                  <a:lnTo>
                    <a:pt x="2" y="32"/>
                  </a:lnTo>
                  <a:lnTo>
                    <a:pt x="8" y="20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1074">
              <a:extLst>
                <a:ext uri="{FF2B5EF4-FFF2-40B4-BE49-F238E27FC236}">
                  <a16:creationId xmlns:a16="http://schemas.microsoft.com/office/drawing/2014/main" id="{481D53FA-D3BB-477B-B816-0E4DDF82B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3232"/>
              <a:ext cx="20" cy="44"/>
            </a:xfrm>
            <a:custGeom>
              <a:avLst/>
              <a:gdLst>
                <a:gd name="T0" fmla="*/ 0 w 20"/>
                <a:gd name="T1" fmla="*/ 44 h 44"/>
                <a:gd name="T2" fmla="*/ 0 w 20"/>
                <a:gd name="T3" fmla="*/ 44 h 44"/>
                <a:gd name="T4" fmla="*/ 2 w 20"/>
                <a:gd name="T5" fmla="*/ 30 h 44"/>
                <a:gd name="T6" fmla="*/ 8 w 20"/>
                <a:gd name="T7" fmla="*/ 16 h 44"/>
                <a:gd name="T8" fmla="*/ 14 w 20"/>
                <a:gd name="T9" fmla="*/ 6 h 44"/>
                <a:gd name="T10" fmla="*/ 20 w 20"/>
                <a:gd name="T11" fmla="*/ 0 h 44"/>
                <a:gd name="T12" fmla="*/ 0 w 20"/>
                <a:gd name="T13" fmla="*/ 44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4">
                  <a:moveTo>
                    <a:pt x="0" y="44"/>
                  </a:moveTo>
                  <a:lnTo>
                    <a:pt x="0" y="44"/>
                  </a:lnTo>
                  <a:lnTo>
                    <a:pt x="2" y="30"/>
                  </a:lnTo>
                  <a:lnTo>
                    <a:pt x="8" y="16"/>
                  </a:lnTo>
                  <a:lnTo>
                    <a:pt x="14" y="6"/>
                  </a:lnTo>
                  <a:lnTo>
                    <a:pt x="20" y="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1075">
              <a:extLst>
                <a:ext uri="{FF2B5EF4-FFF2-40B4-BE49-F238E27FC236}">
                  <a16:creationId xmlns:a16="http://schemas.microsoft.com/office/drawing/2014/main" id="{A2611D96-7574-47D5-AB66-AF61552AA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3232"/>
              <a:ext cx="20" cy="44"/>
            </a:xfrm>
            <a:custGeom>
              <a:avLst/>
              <a:gdLst>
                <a:gd name="T0" fmla="*/ 0 w 20"/>
                <a:gd name="T1" fmla="*/ 44 h 44"/>
                <a:gd name="T2" fmla="*/ 0 w 20"/>
                <a:gd name="T3" fmla="*/ 44 h 44"/>
                <a:gd name="T4" fmla="*/ 2 w 20"/>
                <a:gd name="T5" fmla="*/ 30 h 44"/>
                <a:gd name="T6" fmla="*/ 8 w 20"/>
                <a:gd name="T7" fmla="*/ 16 h 44"/>
                <a:gd name="T8" fmla="*/ 14 w 20"/>
                <a:gd name="T9" fmla="*/ 6 h 44"/>
                <a:gd name="T10" fmla="*/ 20 w 20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4">
                  <a:moveTo>
                    <a:pt x="0" y="44"/>
                  </a:moveTo>
                  <a:lnTo>
                    <a:pt x="0" y="44"/>
                  </a:lnTo>
                  <a:lnTo>
                    <a:pt x="2" y="30"/>
                  </a:lnTo>
                  <a:lnTo>
                    <a:pt x="8" y="16"/>
                  </a:lnTo>
                  <a:lnTo>
                    <a:pt x="14" y="6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1076">
              <a:extLst>
                <a:ext uri="{FF2B5EF4-FFF2-40B4-BE49-F238E27FC236}">
                  <a16:creationId xmlns:a16="http://schemas.microsoft.com/office/drawing/2014/main" id="{ED5FA37F-E280-4780-A864-051ADB625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578"/>
              <a:ext cx="12" cy="52"/>
            </a:xfrm>
            <a:custGeom>
              <a:avLst/>
              <a:gdLst>
                <a:gd name="T0" fmla="*/ 0 w 12"/>
                <a:gd name="T1" fmla="*/ 6 h 52"/>
                <a:gd name="T2" fmla="*/ 0 w 12"/>
                <a:gd name="T3" fmla="*/ 6 h 52"/>
                <a:gd name="T4" fmla="*/ 2 w 12"/>
                <a:gd name="T5" fmla="*/ 18 h 52"/>
                <a:gd name="T6" fmla="*/ 6 w 12"/>
                <a:gd name="T7" fmla="*/ 30 h 52"/>
                <a:gd name="T8" fmla="*/ 8 w 12"/>
                <a:gd name="T9" fmla="*/ 40 h 52"/>
                <a:gd name="T10" fmla="*/ 6 w 12"/>
                <a:gd name="T11" fmla="*/ 46 h 52"/>
                <a:gd name="T12" fmla="*/ 4 w 12"/>
                <a:gd name="T13" fmla="*/ 52 h 52"/>
                <a:gd name="T14" fmla="*/ 4 w 12"/>
                <a:gd name="T15" fmla="*/ 52 h 52"/>
                <a:gd name="T16" fmla="*/ 8 w 12"/>
                <a:gd name="T17" fmla="*/ 48 h 52"/>
                <a:gd name="T18" fmla="*/ 10 w 12"/>
                <a:gd name="T19" fmla="*/ 42 h 52"/>
                <a:gd name="T20" fmla="*/ 12 w 12"/>
                <a:gd name="T21" fmla="*/ 34 h 52"/>
                <a:gd name="T22" fmla="*/ 10 w 12"/>
                <a:gd name="T23" fmla="*/ 28 h 52"/>
                <a:gd name="T24" fmla="*/ 10 w 12"/>
                <a:gd name="T25" fmla="*/ 28 h 52"/>
                <a:gd name="T26" fmla="*/ 6 w 12"/>
                <a:gd name="T27" fmla="*/ 14 h 52"/>
                <a:gd name="T28" fmla="*/ 0 w 12"/>
                <a:gd name="T29" fmla="*/ 0 h 52"/>
                <a:gd name="T30" fmla="*/ 0 w 12"/>
                <a:gd name="T31" fmla="*/ 6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52">
                  <a:moveTo>
                    <a:pt x="0" y="6"/>
                  </a:moveTo>
                  <a:lnTo>
                    <a:pt x="0" y="6"/>
                  </a:lnTo>
                  <a:lnTo>
                    <a:pt x="2" y="18"/>
                  </a:lnTo>
                  <a:lnTo>
                    <a:pt x="6" y="30"/>
                  </a:lnTo>
                  <a:lnTo>
                    <a:pt x="8" y="40"/>
                  </a:lnTo>
                  <a:lnTo>
                    <a:pt x="6" y="46"/>
                  </a:lnTo>
                  <a:lnTo>
                    <a:pt x="4" y="52"/>
                  </a:lnTo>
                  <a:lnTo>
                    <a:pt x="8" y="48"/>
                  </a:lnTo>
                  <a:lnTo>
                    <a:pt x="10" y="42"/>
                  </a:lnTo>
                  <a:lnTo>
                    <a:pt x="12" y="34"/>
                  </a:lnTo>
                  <a:lnTo>
                    <a:pt x="10" y="28"/>
                  </a:lnTo>
                  <a:lnTo>
                    <a:pt x="6" y="14"/>
                  </a:ln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1077">
              <a:extLst>
                <a:ext uri="{FF2B5EF4-FFF2-40B4-BE49-F238E27FC236}">
                  <a16:creationId xmlns:a16="http://schemas.microsoft.com/office/drawing/2014/main" id="{881B20CB-A56C-4494-86FE-B1F5ADA9E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578"/>
              <a:ext cx="12" cy="52"/>
            </a:xfrm>
            <a:custGeom>
              <a:avLst/>
              <a:gdLst>
                <a:gd name="T0" fmla="*/ 0 w 12"/>
                <a:gd name="T1" fmla="*/ 6 h 52"/>
                <a:gd name="T2" fmla="*/ 0 w 12"/>
                <a:gd name="T3" fmla="*/ 6 h 52"/>
                <a:gd name="T4" fmla="*/ 2 w 12"/>
                <a:gd name="T5" fmla="*/ 18 h 52"/>
                <a:gd name="T6" fmla="*/ 6 w 12"/>
                <a:gd name="T7" fmla="*/ 30 h 52"/>
                <a:gd name="T8" fmla="*/ 8 w 12"/>
                <a:gd name="T9" fmla="*/ 40 h 52"/>
                <a:gd name="T10" fmla="*/ 6 w 12"/>
                <a:gd name="T11" fmla="*/ 46 h 52"/>
                <a:gd name="T12" fmla="*/ 4 w 12"/>
                <a:gd name="T13" fmla="*/ 52 h 52"/>
                <a:gd name="T14" fmla="*/ 4 w 12"/>
                <a:gd name="T15" fmla="*/ 52 h 52"/>
                <a:gd name="T16" fmla="*/ 8 w 12"/>
                <a:gd name="T17" fmla="*/ 48 h 52"/>
                <a:gd name="T18" fmla="*/ 10 w 12"/>
                <a:gd name="T19" fmla="*/ 42 h 52"/>
                <a:gd name="T20" fmla="*/ 12 w 12"/>
                <a:gd name="T21" fmla="*/ 34 h 52"/>
                <a:gd name="T22" fmla="*/ 10 w 12"/>
                <a:gd name="T23" fmla="*/ 28 h 52"/>
                <a:gd name="T24" fmla="*/ 10 w 12"/>
                <a:gd name="T25" fmla="*/ 28 h 52"/>
                <a:gd name="T26" fmla="*/ 6 w 12"/>
                <a:gd name="T27" fmla="*/ 14 h 52"/>
                <a:gd name="T28" fmla="*/ 0 w 12"/>
                <a:gd name="T29" fmla="*/ 0 h 5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" h="52">
                  <a:moveTo>
                    <a:pt x="0" y="6"/>
                  </a:moveTo>
                  <a:lnTo>
                    <a:pt x="0" y="6"/>
                  </a:lnTo>
                  <a:lnTo>
                    <a:pt x="2" y="18"/>
                  </a:lnTo>
                  <a:lnTo>
                    <a:pt x="6" y="30"/>
                  </a:lnTo>
                  <a:lnTo>
                    <a:pt x="8" y="40"/>
                  </a:lnTo>
                  <a:lnTo>
                    <a:pt x="6" y="46"/>
                  </a:lnTo>
                  <a:lnTo>
                    <a:pt x="4" y="52"/>
                  </a:lnTo>
                  <a:lnTo>
                    <a:pt x="8" y="48"/>
                  </a:lnTo>
                  <a:lnTo>
                    <a:pt x="10" y="42"/>
                  </a:lnTo>
                  <a:lnTo>
                    <a:pt x="12" y="34"/>
                  </a:lnTo>
                  <a:lnTo>
                    <a:pt x="10" y="28"/>
                  </a:lnTo>
                  <a:lnTo>
                    <a:pt x="6" y="1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1078">
              <a:extLst>
                <a:ext uri="{FF2B5EF4-FFF2-40B4-BE49-F238E27FC236}">
                  <a16:creationId xmlns:a16="http://schemas.microsoft.com/office/drawing/2014/main" id="{FFBA5AA0-E06A-4E81-80AF-5AD9194FA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592"/>
              <a:ext cx="38" cy="42"/>
            </a:xfrm>
            <a:custGeom>
              <a:avLst/>
              <a:gdLst>
                <a:gd name="T0" fmla="*/ 38 w 38"/>
                <a:gd name="T1" fmla="*/ 0 h 42"/>
                <a:gd name="T2" fmla="*/ 38 w 38"/>
                <a:gd name="T3" fmla="*/ 0 h 42"/>
                <a:gd name="T4" fmla="*/ 34 w 38"/>
                <a:gd name="T5" fmla="*/ 14 h 42"/>
                <a:gd name="T6" fmla="*/ 26 w 38"/>
                <a:gd name="T7" fmla="*/ 28 h 42"/>
                <a:gd name="T8" fmla="*/ 26 w 38"/>
                <a:gd name="T9" fmla="*/ 28 h 42"/>
                <a:gd name="T10" fmla="*/ 22 w 38"/>
                <a:gd name="T11" fmla="*/ 32 h 42"/>
                <a:gd name="T12" fmla="*/ 14 w 38"/>
                <a:gd name="T13" fmla="*/ 34 h 42"/>
                <a:gd name="T14" fmla="*/ 14 w 38"/>
                <a:gd name="T15" fmla="*/ 34 h 42"/>
                <a:gd name="T16" fmla="*/ 8 w 38"/>
                <a:gd name="T17" fmla="*/ 38 h 42"/>
                <a:gd name="T18" fmla="*/ 0 w 38"/>
                <a:gd name="T19" fmla="*/ 42 h 42"/>
                <a:gd name="T20" fmla="*/ 0 w 38"/>
                <a:gd name="T21" fmla="*/ 42 h 42"/>
                <a:gd name="T22" fmla="*/ 14 w 38"/>
                <a:gd name="T23" fmla="*/ 40 h 42"/>
                <a:gd name="T24" fmla="*/ 20 w 38"/>
                <a:gd name="T25" fmla="*/ 38 h 42"/>
                <a:gd name="T26" fmla="*/ 26 w 38"/>
                <a:gd name="T27" fmla="*/ 34 h 42"/>
                <a:gd name="T28" fmla="*/ 26 w 38"/>
                <a:gd name="T29" fmla="*/ 34 h 42"/>
                <a:gd name="T30" fmla="*/ 32 w 38"/>
                <a:gd name="T31" fmla="*/ 28 h 42"/>
                <a:gd name="T32" fmla="*/ 34 w 38"/>
                <a:gd name="T33" fmla="*/ 20 h 42"/>
                <a:gd name="T34" fmla="*/ 38 w 38"/>
                <a:gd name="T35" fmla="*/ 2 h 42"/>
                <a:gd name="T36" fmla="*/ 38 w 38"/>
                <a:gd name="T37" fmla="*/ 0 h 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8" h="42">
                  <a:moveTo>
                    <a:pt x="38" y="0"/>
                  </a:moveTo>
                  <a:lnTo>
                    <a:pt x="38" y="0"/>
                  </a:lnTo>
                  <a:lnTo>
                    <a:pt x="34" y="14"/>
                  </a:lnTo>
                  <a:lnTo>
                    <a:pt x="26" y="28"/>
                  </a:lnTo>
                  <a:lnTo>
                    <a:pt x="22" y="32"/>
                  </a:lnTo>
                  <a:lnTo>
                    <a:pt x="14" y="34"/>
                  </a:lnTo>
                  <a:lnTo>
                    <a:pt x="8" y="38"/>
                  </a:lnTo>
                  <a:lnTo>
                    <a:pt x="0" y="42"/>
                  </a:lnTo>
                  <a:lnTo>
                    <a:pt x="14" y="40"/>
                  </a:lnTo>
                  <a:lnTo>
                    <a:pt x="20" y="38"/>
                  </a:lnTo>
                  <a:lnTo>
                    <a:pt x="26" y="34"/>
                  </a:lnTo>
                  <a:lnTo>
                    <a:pt x="32" y="28"/>
                  </a:lnTo>
                  <a:lnTo>
                    <a:pt x="34" y="20"/>
                  </a:lnTo>
                  <a:lnTo>
                    <a:pt x="38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1079">
              <a:extLst>
                <a:ext uri="{FF2B5EF4-FFF2-40B4-BE49-F238E27FC236}">
                  <a16:creationId xmlns:a16="http://schemas.microsoft.com/office/drawing/2014/main" id="{49B79BD2-22C0-4ED0-A149-BA051CEDD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592"/>
              <a:ext cx="38" cy="42"/>
            </a:xfrm>
            <a:custGeom>
              <a:avLst/>
              <a:gdLst>
                <a:gd name="T0" fmla="*/ 38 w 38"/>
                <a:gd name="T1" fmla="*/ 0 h 42"/>
                <a:gd name="T2" fmla="*/ 38 w 38"/>
                <a:gd name="T3" fmla="*/ 0 h 42"/>
                <a:gd name="T4" fmla="*/ 34 w 38"/>
                <a:gd name="T5" fmla="*/ 14 h 42"/>
                <a:gd name="T6" fmla="*/ 26 w 38"/>
                <a:gd name="T7" fmla="*/ 28 h 42"/>
                <a:gd name="T8" fmla="*/ 26 w 38"/>
                <a:gd name="T9" fmla="*/ 28 h 42"/>
                <a:gd name="T10" fmla="*/ 22 w 38"/>
                <a:gd name="T11" fmla="*/ 32 h 42"/>
                <a:gd name="T12" fmla="*/ 14 w 38"/>
                <a:gd name="T13" fmla="*/ 34 h 42"/>
                <a:gd name="T14" fmla="*/ 14 w 38"/>
                <a:gd name="T15" fmla="*/ 34 h 42"/>
                <a:gd name="T16" fmla="*/ 8 w 38"/>
                <a:gd name="T17" fmla="*/ 38 h 42"/>
                <a:gd name="T18" fmla="*/ 0 w 38"/>
                <a:gd name="T19" fmla="*/ 42 h 42"/>
                <a:gd name="T20" fmla="*/ 0 w 38"/>
                <a:gd name="T21" fmla="*/ 42 h 42"/>
                <a:gd name="T22" fmla="*/ 14 w 38"/>
                <a:gd name="T23" fmla="*/ 40 h 42"/>
                <a:gd name="T24" fmla="*/ 20 w 38"/>
                <a:gd name="T25" fmla="*/ 38 h 42"/>
                <a:gd name="T26" fmla="*/ 26 w 38"/>
                <a:gd name="T27" fmla="*/ 34 h 42"/>
                <a:gd name="T28" fmla="*/ 26 w 38"/>
                <a:gd name="T29" fmla="*/ 34 h 42"/>
                <a:gd name="T30" fmla="*/ 32 w 38"/>
                <a:gd name="T31" fmla="*/ 28 h 42"/>
                <a:gd name="T32" fmla="*/ 34 w 38"/>
                <a:gd name="T33" fmla="*/ 20 h 42"/>
                <a:gd name="T34" fmla="*/ 38 w 38"/>
                <a:gd name="T35" fmla="*/ 2 h 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8" h="42">
                  <a:moveTo>
                    <a:pt x="38" y="0"/>
                  </a:moveTo>
                  <a:lnTo>
                    <a:pt x="38" y="0"/>
                  </a:lnTo>
                  <a:lnTo>
                    <a:pt x="34" y="14"/>
                  </a:lnTo>
                  <a:lnTo>
                    <a:pt x="26" y="28"/>
                  </a:lnTo>
                  <a:lnTo>
                    <a:pt x="22" y="32"/>
                  </a:lnTo>
                  <a:lnTo>
                    <a:pt x="14" y="34"/>
                  </a:lnTo>
                  <a:lnTo>
                    <a:pt x="8" y="38"/>
                  </a:lnTo>
                  <a:lnTo>
                    <a:pt x="0" y="42"/>
                  </a:lnTo>
                  <a:lnTo>
                    <a:pt x="14" y="40"/>
                  </a:lnTo>
                  <a:lnTo>
                    <a:pt x="20" y="38"/>
                  </a:lnTo>
                  <a:lnTo>
                    <a:pt x="26" y="34"/>
                  </a:lnTo>
                  <a:lnTo>
                    <a:pt x="32" y="28"/>
                  </a:lnTo>
                  <a:lnTo>
                    <a:pt x="34" y="20"/>
                  </a:lnTo>
                  <a:lnTo>
                    <a:pt x="38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1080">
              <a:extLst>
                <a:ext uri="{FF2B5EF4-FFF2-40B4-BE49-F238E27FC236}">
                  <a16:creationId xmlns:a16="http://schemas.microsoft.com/office/drawing/2014/main" id="{AED0B539-646E-46FF-90A0-367190E70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496"/>
              <a:ext cx="18" cy="26"/>
            </a:xfrm>
            <a:custGeom>
              <a:avLst/>
              <a:gdLst>
                <a:gd name="T0" fmla="*/ 0 w 18"/>
                <a:gd name="T1" fmla="*/ 26 h 26"/>
                <a:gd name="T2" fmla="*/ 0 w 18"/>
                <a:gd name="T3" fmla="*/ 26 h 26"/>
                <a:gd name="T4" fmla="*/ 6 w 18"/>
                <a:gd name="T5" fmla="*/ 20 h 26"/>
                <a:gd name="T6" fmla="*/ 12 w 18"/>
                <a:gd name="T7" fmla="*/ 16 h 26"/>
                <a:gd name="T8" fmla="*/ 12 w 18"/>
                <a:gd name="T9" fmla="*/ 16 h 26"/>
                <a:gd name="T10" fmla="*/ 14 w 18"/>
                <a:gd name="T11" fmla="*/ 12 h 26"/>
                <a:gd name="T12" fmla="*/ 16 w 18"/>
                <a:gd name="T13" fmla="*/ 8 h 26"/>
                <a:gd name="T14" fmla="*/ 14 w 18"/>
                <a:gd name="T15" fmla="*/ 0 h 26"/>
                <a:gd name="T16" fmla="*/ 14 w 18"/>
                <a:gd name="T17" fmla="*/ 0 h 26"/>
                <a:gd name="T18" fmla="*/ 16 w 18"/>
                <a:gd name="T19" fmla="*/ 4 h 26"/>
                <a:gd name="T20" fmla="*/ 18 w 18"/>
                <a:gd name="T21" fmla="*/ 8 h 26"/>
                <a:gd name="T22" fmla="*/ 14 w 18"/>
                <a:gd name="T23" fmla="*/ 16 h 26"/>
                <a:gd name="T24" fmla="*/ 10 w 18"/>
                <a:gd name="T25" fmla="*/ 20 h 26"/>
                <a:gd name="T26" fmla="*/ 2 w 18"/>
                <a:gd name="T27" fmla="*/ 22 h 26"/>
                <a:gd name="T28" fmla="*/ 0 w 18"/>
                <a:gd name="T29" fmla="*/ 26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" h="26">
                  <a:moveTo>
                    <a:pt x="0" y="26"/>
                  </a:moveTo>
                  <a:lnTo>
                    <a:pt x="0" y="26"/>
                  </a:lnTo>
                  <a:lnTo>
                    <a:pt x="6" y="20"/>
                  </a:lnTo>
                  <a:lnTo>
                    <a:pt x="12" y="16"/>
                  </a:lnTo>
                  <a:lnTo>
                    <a:pt x="14" y="12"/>
                  </a:lnTo>
                  <a:lnTo>
                    <a:pt x="16" y="8"/>
                  </a:lnTo>
                  <a:lnTo>
                    <a:pt x="14" y="0"/>
                  </a:lnTo>
                  <a:lnTo>
                    <a:pt x="16" y="4"/>
                  </a:lnTo>
                  <a:lnTo>
                    <a:pt x="18" y="8"/>
                  </a:lnTo>
                  <a:lnTo>
                    <a:pt x="14" y="16"/>
                  </a:lnTo>
                  <a:lnTo>
                    <a:pt x="10" y="20"/>
                  </a:lnTo>
                  <a:lnTo>
                    <a:pt x="2" y="22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1081">
              <a:extLst>
                <a:ext uri="{FF2B5EF4-FFF2-40B4-BE49-F238E27FC236}">
                  <a16:creationId xmlns:a16="http://schemas.microsoft.com/office/drawing/2014/main" id="{9F1A7B95-3EB3-425C-83FE-25F8E2B77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496"/>
              <a:ext cx="18" cy="26"/>
            </a:xfrm>
            <a:custGeom>
              <a:avLst/>
              <a:gdLst>
                <a:gd name="T0" fmla="*/ 0 w 18"/>
                <a:gd name="T1" fmla="*/ 26 h 26"/>
                <a:gd name="T2" fmla="*/ 0 w 18"/>
                <a:gd name="T3" fmla="*/ 26 h 26"/>
                <a:gd name="T4" fmla="*/ 6 w 18"/>
                <a:gd name="T5" fmla="*/ 20 h 26"/>
                <a:gd name="T6" fmla="*/ 12 w 18"/>
                <a:gd name="T7" fmla="*/ 16 h 26"/>
                <a:gd name="T8" fmla="*/ 12 w 18"/>
                <a:gd name="T9" fmla="*/ 16 h 26"/>
                <a:gd name="T10" fmla="*/ 14 w 18"/>
                <a:gd name="T11" fmla="*/ 12 h 26"/>
                <a:gd name="T12" fmla="*/ 16 w 18"/>
                <a:gd name="T13" fmla="*/ 8 h 26"/>
                <a:gd name="T14" fmla="*/ 14 w 18"/>
                <a:gd name="T15" fmla="*/ 0 h 26"/>
                <a:gd name="T16" fmla="*/ 14 w 18"/>
                <a:gd name="T17" fmla="*/ 0 h 26"/>
                <a:gd name="T18" fmla="*/ 16 w 18"/>
                <a:gd name="T19" fmla="*/ 4 h 26"/>
                <a:gd name="T20" fmla="*/ 18 w 18"/>
                <a:gd name="T21" fmla="*/ 8 h 26"/>
                <a:gd name="T22" fmla="*/ 14 w 18"/>
                <a:gd name="T23" fmla="*/ 16 h 26"/>
                <a:gd name="T24" fmla="*/ 10 w 18"/>
                <a:gd name="T25" fmla="*/ 20 h 26"/>
                <a:gd name="T26" fmla="*/ 2 w 18"/>
                <a:gd name="T27" fmla="*/ 22 h 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" h="26">
                  <a:moveTo>
                    <a:pt x="0" y="26"/>
                  </a:moveTo>
                  <a:lnTo>
                    <a:pt x="0" y="26"/>
                  </a:lnTo>
                  <a:lnTo>
                    <a:pt x="6" y="20"/>
                  </a:lnTo>
                  <a:lnTo>
                    <a:pt x="12" y="16"/>
                  </a:lnTo>
                  <a:lnTo>
                    <a:pt x="14" y="12"/>
                  </a:lnTo>
                  <a:lnTo>
                    <a:pt x="16" y="8"/>
                  </a:lnTo>
                  <a:lnTo>
                    <a:pt x="14" y="0"/>
                  </a:lnTo>
                  <a:lnTo>
                    <a:pt x="16" y="4"/>
                  </a:lnTo>
                  <a:lnTo>
                    <a:pt x="18" y="8"/>
                  </a:lnTo>
                  <a:lnTo>
                    <a:pt x="14" y="16"/>
                  </a:lnTo>
                  <a:lnTo>
                    <a:pt x="10" y="20"/>
                  </a:lnTo>
                  <a:lnTo>
                    <a:pt x="2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1082">
              <a:extLst>
                <a:ext uri="{FF2B5EF4-FFF2-40B4-BE49-F238E27FC236}">
                  <a16:creationId xmlns:a16="http://schemas.microsoft.com/office/drawing/2014/main" id="{E0282B8E-11CF-400C-92C4-DC0DD419A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682"/>
              <a:ext cx="14" cy="26"/>
            </a:xfrm>
            <a:custGeom>
              <a:avLst/>
              <a:gdLst>
                <a:gd name="T0" fmla="*/ 0 w 14"/>
                <a:gd name="T1" fmla="*/ 24 h 26"/>
                <a:gd name="T2" fmla="*/ 0 w 14"/>
                <a:gd name="T3" fmla="*/ 24 h 26"/>
                <a:gd name="T4" fmla="*/ 6 w 14"/>
                <a:gd name="T5" fmla="*/ 24 h 26"/>
                <a:gd name="T6" fmla="*/ 8 w 14"/>
                <a:gd name="T7" fmla="*/ 22 h 26"/>
                <a:gd name="T8" fmla="*/ 10 w 14"/>
                <a:gd name="T9" fmla="*/ 18 h 26"/>
                <a:gd name="T10" fmla="*/ 10 w 14"/>
                <a:gd name="T11" fmla="*/ 14 h 26"/>
                <a:gd name="T12" fmla="*/ 8 w 14"/>
                <a:gd name="T13" fmla="*/ 6 h 26"/>
                <a:gd name="T14" fmla="*/ 2 w 14"/>
                <a:gd name="T15" fmla="*/ 0 h 26"/>
                <a:gd name="T16" fmla="*/ 2 w 14"/>
                <a:gd name="T17" fmla="*/ 0 h 26"/>
                <a:gd name="T18" fmla="*/ 10 w 14"/>
                <a:gd name="T19" fmla="*/ 6 h 26"/>
                <a:gd name="T20" fmla="*/ 14 w 14"/>
                <a:gd name="T21" fmla="*/ 12 h 26"/>
                <a:gd name="T22" fmla="*/ 14 w 14"/>
                <a:gd name="T23" fmla="*/ 16 h 26"/>
                <a:gd name="T24" fmla="*/ 14 w 14"/>
                <a:gd name="T25" fmla="*/ 20 h 26"/>
                <a:gd name="T26" fmla="*/ 10 w 14"/>
                <a:gd name="T27" fmla="*/ 22 h 26"/>
                <a:gd name="T28" fmla="*/ 6 w 14"/>
                <a:gd name="T29" fmla="*/ 26 h 26"/>
                <a:gd name="T30" fmla="*/ 0 w 14"/>
                <a:gd name="T31" fmla="*/ 24 h 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" h="26">
                  <a:moveTo>
                    <a:pt x="0" y="24"/>
                  </a:moveTo>
                  <a:lnTo>
                    <a:pt x="0" y="24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10" y="18"/>
                  </a:lnTo>
                  <a:lnTo>
                    <a:pt x="10" y="14"/>
                  </a:lnTo>
                  <a:lnTo>
                    <a:pt x="8" y="6"/>
                  </a:lnTo>
                  <a:lnTo>
                    <a:pt x="2" y="0"/>
                  </a:lnTo>
                  <a:lnTo>
                    <a:pt x="10" y="6"/>
                  </a:lnTo>
                  <a:lnTo>
                    <a:pt x="14" y="12"/>
                  </a:lnTo>
                  <a:lnTo>
                    <a:pt x="14" y="16"/>
                  </a:lnTo>
                  <a:lnTo>
                    <a:pt x="14" y="20"/>
                  </a:lnTo>
                  <a:lnTo>
                    <a:pt x="10" y="22"/>
                  </a:lnTo>
                  <a:lnTo>
                    <a:pt x="6" y="26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1083">
              <a:extLst>
                <a:ext uri="{FF2B5EF4-FFF2-40B4-BE49-F238E27FC236}">
                  <a16:creationId xmlns:a16="http://schemas.microsoft.com/office/drawing/2014/main" id="{3BA38E4B-31BE-47BC-8678-66E5083EE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682"/>
              <a:ext cx="14" cy="26"/>
            </a:xfrm>
            <a:custGeom>
              <a:avLst/>
              <a:gdLst>
                <a:gd name="T0" fmla="*/ 0 w 14"/>
                <a:gd name="T1" fmla="*/ 24 h 26"/>
                <a:gd name="T2" fmla="*/ 0 w 14"/>
                <a:gd name="T3" fmla="*/ 24 h 26"/>
                <a:gd name="T4" fmla="*/ 6 w 14"/>
                <a:gd name="T5" fmla="*/ 24 h 26"/>
                <a:gd name="T6" fmla="*/ 8 w 14"/>
                <a:gd name="T7" fmla="*/ 22 h 26"/>
                <a:gd name="T8" fmla="*/ 10 w 14"/>
                <a:gd name="T9" fmla="*/ 18 h 26"/>
                <a:gd name="T10" fmla="*/ 10 w 14"/>
                <a:gd name="T11" fmla="*/ 14 h 26"/>
                <a:gd name="T12" fmla="*/ 8 w 14"/>
                <a:gd name="T13" fmla="*/ 6 h 26"/>
                <a:gd name="T14" fmla="*/ 2 w 14"/>
                <a:gd name="T15" fmla="*/ 0 h 26"/>
                <a:gd name="T16" fmla="*/ 2 w 14"/>
                <a:gd name="T17" fmla="*/ 0 h 26"/>
                <a:gd name="T18" fmla="*/ 10 w 14"/>
                <a:gd name="T19" fmla="*/ 6 h 26"/>
                <a:gd name="T20" fmla="*/ 14 w 14"/>
                <a:gd name="T21" fmla="*/ 12 h 26"/>
                <a:gd name="T22" fmla="*/ 14 w 14"/>
                <a:gd name="T23" fmla="*/ 16 h 26"/>
                <a:gd name="T24" fmla="*/ 14 w 14"/>
                <a:gd name="T25" fmla="*/ 20 h 26"/>
                <a:gd name="T26" fmla="*/ 10 w 14"/>
                <a:gd name="T27" fmla="*/ 22 h 26"/>
                <a:gd name="T28" fmla="*/ 6 w 14"/>
                <a:gd name="T29" fmla="*/ 26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26">
                  <a:moveTo>
                    <a:pt x="0" y="24"/>
                  </a:moveTo>
                  <a:lnTo>
                    <a:pt x="0" y="24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10" y="18"/>
                  </a:lnTo>
                  <a:lnTo>
                    <a:pt x="10" y="14"/>
                  </a:lnTo>
                  <a:lnTo>
                    <a:pt x="8" y="6"/>
                  </a:lnTo>
                  <a:lnTo>
                    <a:pt x="2" y="0"/>
                  </a:lnTo>
                  <a:lnTo>
                    <a:pt x="10" y="6"/>
                  </a:lnTo>
                  <a:lnTo>
                    <a:pt x="14" y="12"/>
                  </a:lnTo>
                  <a:lnTo>
                    <a:pt x="14" y="16"/>
                  </a:lnTo>
                  <a:lnTo>
                    <a:pt x="14" y="20"/>
                  </a:lnTo>
                  <a:lnTo>
                    <a:pt x="10" y="22"/>
                  </a:lnTo>
                  <a:lnTo>
                    <a:pt x="6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1084">
              <a:extLst>
                <a:ext uri="{FF2B5EF4-FFF2-40B4-BE49-F238E27FC236}">
                  <a16:creationId xmlns:a16="http://schemas.microsoft.com/office/drawing/2014/main" id="{4BD249FE-BE00-4E7C-B520-D7CB462DF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628"/>
              <a:ext cx="24" cy="38"/>
            </a:xfrm>
            <a:custGeom>
              <a:avLst/>
              <a:gdLst>
                <a:gd name="T0" fmla="*/ 0 w 24"/>
                <a:gd name="T1" fmla="*/ 38 h 38"/>
                <a:gd name="T2" fmla="*/ 0 w 24"/>
                <a:gd name="T3" fmla="*/ 38 h 38"/>
                <a:gd name="T4" fmla="*/ 4 w 24"/>
                <a:gd name="T5" fmla="*/ 34 h 38"/>
                <a:gd name="T6" fmla="*/ 8 w 24"/>
                <a:gd name="T7" fmla="*/ 28 h 38"/>
                <a:gd name="T8" fmla="*/ 18 w 24"/>
                <a:gd name="T9" fmla="*/ 20 h 38"/>
                <a:gd name="T10" fmla="*/ 20 w 24"/>
                <a:gd name="T11" fmla="*/ 14 h 38"/>
                <a:gd name="T12" fmla="*/ 22 w 24"/>
                <a:gd name="T13" fmla="*/ 10 h 38"/>
                <a:gd name="T14" fmla="*/ 22 w 24"/>
                <a:gd name="T15" fmla="*/ 4 h 38"/>
                <a:gd name="T16" fmla="*/ 16 w 24"/>
                <a:gd name="T17" fmla="*/ 0 h 38"/>
                <a:gd name="T18" fmla="*/ 16 w 24"/>
                <a:gd name="T19" fmla="*/ 0 h 38"/>
                <a:gd name="T20" fmla="*/ 20 w 24"/>
                <a:gd name="T21" fmla="*/ 4 h 38"/>
                <a:gd name="T22" fmla="*/ 24 w 24"/>
                <a:gd name="T23" fmla="*/ 8 h 38"/>
                <a:gd name="T24" fmla="*/ 24 w 24"/>
                <a:gd name="T25" fmla="*/ 14 h 38"/>
                <a:gd name="T26" fmla="*/ 22 w 24"/>
                <a:gd name="T27" fmla="*/ 20 h 38"/>
                <a:gd name="T28" fmla="*/ 22 w 24"/>
                <a:gd name="T29" fmla="*/ 20 h 38"/>
                <a:gd name="T30" fmla="*/ 18 w 24"/>
                <a:gd name="T31" fmla="*/ 24 h 38"/>
                <a:gd name="T32" fmla="*/ 14 w 24"/>
                <a:gd name="T33" fmla="*/ 26 h 38"/>
                <a:gd name="T34" fmla="*/ 8 w 24"/>
                <a:gd name="T35" fmla="*/ 28 h 38"/>
                <a:gd name="T36" fmla="*/ 4 w 24"/>
                <a:gd name="T37" fmla="*/ 32 h 38"/>
                <a:gd name="T38" fmla="*/ 0 w 24"/>
                <a:gd name="T39" fmla="*/ 38 h 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4" h="38">
                  <a:moveTo>
                    <a:pt x="0" y="38"/>
                  </a:moveTo>
                  <a:lnTo>
                    <a:pt x="0" y="38"/>
                  </a:lnTo>
                  <a:lnTo>
                    <a:pt x="4" y="34"/>
                  </a:lnTo>
                  <a:lnTo>
                    <a:pt x="8" y="28"/>
                  </a:lnTo>
                  <a:lnTo>
                    <a:pt x="18" y="20"/>
                  </a:lnTo>
                  <a:lnTo>
                    <a:pt x="20" y="14"/>
                  </a:lnTo>
                  <a:lnTo>
                    <a:pt x="22" y="10"/>
                  </a:lnTo>
                  <a:lnTo>
                    <a:pt x="22" y="4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4" y="8"/>
                  </a:lnTo>
                  <a:lnTo>
                    <a:pt x="24" y="14"/>
                  </a:lnTo>
                  <a:lnTo>
                    <a:pt x="22" y="20"/>
                  </a:lnTo>
                  <a:lnTo>
                    <a:pt x="18" y="24"/>
                  </a:lnTo>
                  <a:lnTo>
                    <a:pt x="14" y="26"/>
                  </a:lnTo>
                  <a:lnTo>
                    <a:pt x="8" y="28"/>
                  </a:lnTo>
                  <a:lnTo>
                    <a:pt x="4" y="32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1085">
              <a:extLst>
                <a:ext uri="{FF2B5EF4-FFF2-40B4-BE49-F238E27FC236}">
                  <a16:creationId xmlns:a16="http://schemas.microsoft.com/office/drawing/2014/main" id="{7D8F8FD7-1D85-4807-8D53-494228308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628"/>
              <a:ext cx="24" cy="38"/>
            </a:xfrm>
            <a:custGeom>
              <a:avLst/>
              <a:gdLst>
                <a:gd name="T0" fmla="*/ 0 w 24"/>
                <a:gd name="T1" fmla="*/ 38 h 38"/>
                <a:gd name="T2" fmla="*/ 0 w 24"/>
                <a:gd name="T3" fmla="*/ 38 h 38"/>
                <a:gd name="T4" fmla="*/ 4 w 24"/>
                <a:gd name="T5" fmla="*/ 34 h 38"/>
                <a:gd name="T6" fmla="*/ 8 w 24"/>
                <a:gd name="T7" fmla="*/ 28 h 38"/>
                <a:gd name="T8" fmla="*/ 18 w 24"/>
                <a:gd name="T9" fmla="*/ 20 h 38"/>
                <a:gd name="T10" fmla="*/ 20 w 24"/>
                <a:gd name="T11" fmla="*/ 14 h 38"/>
                <a:gd name="T12" fmla="*/ 22 w 24"/>
                <a:gd name="T13" fmla="*/ 10 h 38"/>
                <a:gd name="T14" fmla="*/ 22 w 24"/>
                <a:gd name="T15" fmla="*/ 4 h 38"/>
                <a:gd name="T16" fmla="*/ 16 w 24"/>
                <a:gd name="T17" fmla="*/ 0 h 38"/>
                <a:gd name="T18" fmla="*/ 16 w 24"/>
                <a:gd name="T19" fmla="*/ 0 h 38"/>
                <a:gd name="T20" fmla="*/ 20 w 24"/>
                <a:gd name="T21" fmla="*/ 4 h 38"/>
                <a:gd name="T22" fmla="*/ 24 w 24"/>
                <a:gd name="T23" fmla="*/ 8 h 38"/>
                <a:gd name="T24" fmla="*/ 24 w 24"/>
                <a:gd name="T25" fmla="*/ 14 h 38"/>
                <a:gd name="T26" fmla="*/ 22 w 24"/>
                <a:gd name="T27" fmla="*/ 20 h 38"/>
                <a:gd name="T28" fmla="*/ 22 w 24"/>
                <a:gd name="T29" fmla="*/ 20 h 38"/>
                <a:gd name="T30" fmla="*/ 18 w 24"/>
                <a:gd name="T31" fmla="*/ 24 h 38"/>
                <a:gd name="T32" fmla="*/ 14 w 24"/>
                <a:gd name="T33" fmla="*/ 26 h 38"/>
                <a:gd name="T34" fmla="*/ 8 w 24"/>
                <a:gd name="T35" fmla="*/ 28 h 38"/>
                <a:gd name="T36" fmla="*/ 4 w 24"/>
                <a:gd name="T37" fmla="*/ 32 h 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" h="38">
                  <a:moveTo>
                    <a:pt x="0" y="38"/>
                  </a:moveTo>
                  <a:lnTo>
                    <a:pt x="0" y="38"/>
                  </a:lnTo>
                  <a:lnTo>
                    <a:pt x="4" y="34"/>
                  </a:lnTo>
                  <a:lnTo>
                    <a:pt x="8" y="28"/>
                  </a:lnTo>
                  <a:lnTo>
                    <a:pt x="18" y="20"/>
                  </a:lnTo>
                  <a:lnTo>
                    <a:pt x="20" y="14"/>
                  </a:lnTo>
                  <a:lnTo>
                    <a:pt x="22" y="10"/>
                  </a:lnTo>
                  <a:lnTo>
                    <a:pt x="22" y="4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4" y="8"/>
                  </a:lnTo>
                  <a:lnTo>
                    <a:pt x="24" y="14"/>
                  </a:lnTo>
                  <a:lnTo>
                    <a:pt x="22" y="20"/>
                  </a:lnTo>
                  <a:lnTo>
                    <a:pt x="18" y="24"/>
                  </a:lnTo>
                  <a:lnTo>
                    <a:pt x="14" y="26"/>
                  </a:lnTo>
                  <a:lnTo>
                    <a:pt x="8" y="28"/>
                  </a:lnTo>
                  <a:lnTo>
                    <a:pt x="4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1086">
              <a:extLst>
                <a:ext uri="{FF2B5EF4-FFF2-40B4-BE49-F238E27FC236}">
                  <a16:creationId xmlns:a16="http://schemas.microsoft.com/office/drawing/2014/main" id="{2ACFABA2-FC55-4CFE-94E4-60E62171A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556"/>
              <a:ext cx="18" cy="42"/>
            </a:xfrm>
            <a:custGeom>
              <a:avLst/>
              <a:gdLst>
                <a:gd name="T0" fmla="*/ 6 w 18"/>
                <a:gd name="T1" fmla="*/ 40 h 42"/>
                <a:gd name="T2" fmla="*/ 6 w 18"/>
                <a:gd name="T3" fmla="*/ 40 h 42"/>
                <a:gd name="T4" fmla="*/ 6 w 18"/>
                <a:gd name="T5" fmla="*/ 34 h 42"/>
                <a:gd name="T6" fmla="*/ 8 w 18"/>
                <a:gd name="T7" fmla="*/ 28 h 42"/>
                <a:gd name="T8" fmla="*/ 12 w 18"/>
                <a:gd name="T9" fmla="*/ 22 h 42"/>
                <a:gd name="T10" fmla="*/ 12 w 18"/>
                <a:gd name="T11" fmla="*/ 16 h 42"/>
                <a:gd name="T12" fmla="*/ 12 w 18"/>
                <a:gd name="T13" fmla="*/ 16 h 42"/>
                <a:gd name="T14" fmla="*/ 12 w 18"/>
                <a:gd name="T15" fmla="*/ 12 h 42"/>
                <a:gd name="T16" fmla="*/ 8 w 18"/>
                <a:gd name="T17" fmla="*/ 8 h 42"/>
                <a:gd name="T18" fmla="*/ 0 w 18"/>
                <a:gd name="T19" fmla="*/ 0 h 42"/>
                <a:gd name="T20" fmla="*/ 0 w 18"/>
                <a:gd name="T21" fmla="*/ 0 h 42"/>
                <a:gd name="T22" fmla="*/ 10 w 18"/>
                <a:gd name="T23" fmla="*/ 6 h 42"/>
                <a:gd name="T24" fmla="*/ 14 w 18"/>
                <a:gd name="T25" fmla="*/ 10 h 42"/>
                <a:gd name="T26" fmla="*/ 18 w 18"/>
                <a:gd name="T27" fmla="*/ 14 h 42"/>
                <a:gd name="T28" fmla="*/ 18 w 18"/>
                <a:gd name="T29" fmla="*/ 14 h 42"/>
                <a:gd name="T30" fmla="*/ 16 w 18"/>
                <a:gd name="T31" fmla="*/ 20 h 42"/>
                <a:gd name="T32" fmla="*/ 14 w 18"/>
                <a:gd name="T33" fmla="*/ 24 h 42"/>
                <a:gd name="T34" fmla="*/ 14 w 18"/>
                <a:gd name="T35" fmla="*/ 24 h 42"/>
                <a:gd name="T36" fmla="*/ 8 w 18"/>
                <a:gd name="T37" fmla="*/ 34 h 42"/>
                <a:gd name="T38" fmla="*/ 2 w 18"/>
                <a:gd name="T39" fmla="*/ 42 h 42"/>
                <a:gd name="T40" fmla="*/ 6 w 18"/>
                <a:gd name="T41" fmla="*/ 40 h 4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" h="42">
                  <a:moveTo>
                    <a:pt x="6" y="40"/>
                  </a:moveTo>
                  <a:lnTo>
                    <a:pt x="6" y="40"/>
                  </a:lnTo>
                  <a:lnTo>
                    <a:pt x="6" y="34"/>
                  </a:lnTo>
                  <a:lnTo>
                    <a:pt x="8" y="28"/>
                  </a:lnTo>
                  <a:lnTo>
                    <a:pt x="12" y="22"/>
                  </a:lnTo>
                  <a:lnTo>
                    <a:pt x="12" y="16"/>
                  </a:lnTo>
                  <a:lnTo>
                    <a:pt x="12" y="12"/>
                  </a:lnTo>
                  <a:lnTo>
                    <a:pt x="8" y="8"/>
                  </a:lnTo>
                  <a:lnTo>
                    <a:pt x="0" y="0"/>
                  </a:lnTo>
                  <a:lnTo>
                    <a:pt x="10" y="6"/>
                  </a:lnTo>
                  <a:lnTo>
                    <a:pt x="14" y="10"/>
                  </a:lnTo>
                  <a:lnTo>
                    <a:pt x="18" y="14"/>
                  </a:lnTo>
                  <a:lnTo>
                    <a:pt x="16" y="20"/>
                  </a:lnTo>
                  <a:lnTo>
                    <a:pt x="14" y="24"/>
                  </a:lnTo>
                  <a:lnTo>
                    <a:pt x="8" y="34"/>
                  </a:lnTo>
                  <a:lnTo>
                    <a:pt x="2" y="42"/>
                  </a:lnTo>
                  <a:lnTo>
                    <a:pt x="6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1087">
              <a:extLst>
                <a:ext uri="{FF2B5EF4-FFF2-40B4-BE49-F238E27FC236}">
                  <a16:creationId xmlns:a16="http://schemas.microsoft.com/office/drawing/2014/main" id="{0030CCE2-414A-4C2C-96ED-F5CDB8DC2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556"/>
              <a:ext cx="18" cy="42"/>
            </a:xfrm>
            <a:custGeom>
              <a:avLst/>
              <a:gdLst>
                <a:gd name="T0" fmla="*/ 6 w 18"/>
                <a:gd name="T1" fmla="*/ 40 h 42"/>
                <a:gd name="T2" fmla="*/ 6 w 18"/>
                <a:gd name="T3" fmla="*/ 40 h 42"/>
                <a:gd name="T4" fmla="*/ 6 w 18"/>
                <a:gd name="T5" fmla="*/ 34 h 42"/>
                <a:gd name="T6" fmla="*/ 8 w 18"/>
                <a:gd name="T7" fmla="*/ 28 h 42"/>
                <a:gd name="T8" fmla="*/ 12 w 18"/>
                <a:gd name="T9" fmla="*/ 22 h 42"/>
                <a:gd name="T10" fmla="*/ 12 w 18"/>
                <a:gd name="T11" fmla="*/ 16 h 42"/>
                <a:gd name="T12" fmla="*/ 12 w 18"/>
                <a:gd name="T13" fmla="*/ 16 h 42"/>
                <a:gd name="T14" fmla="*/ 12 w 18"/>
                <a:gd name="T15" fmla="*/ 12 h 42"/>
                <a:gd name="T16" fmla="*/ 8 w 18"/>
                <a:gd name="T17" fmla="*/ 8 h 42"/>
                <a:gd name="T18" fmla="*/ 0 w 18"/>
                <a:gd name="T19" fmla="*/ 0 h 42"/>
                <a:gd name="T20" fmla="*/ 0 w 18"/>
                <a:gd name="T21" fmla="*/ 0 h 42"/>
                <a:gd name="T22" fmla="*/ 10 w 18"/>
                <a:gd name="T23" fmla="*/ 6 h 42"/>
                <a:gd name="T24" fmla="*/ 14 w 18"/>
                <a:gd name="T25" fmla="*/ 10 h 42"/>
                <a:gd name="T26" fmla="*/ 18 w 18"/>
                <a:gd name="T27" fmla="*/ 14 h 42"/>
                <a:gd name="T28" fmla="*/ 18 w 18"/>
                <a:gd name="T29" fmla="*/ 14 h 42"/>
                <a:gd name="T30" fmla="*/ 16 w 18"/>
                <a:gd name="T31" fmla="*/ 20 h 42"/>
                <a:gd name="T32" fmla="*/ 14 w 18"/>
                <a:gd name="T33" fmla="*/ 24 h 42"/>
                <a:gd name="T34" fmla="*/ 14 w 18"/>
                <a:gd name="T35" fmla="*/ 24 h 42"/>
                <a:gd name="T36" fmla="*/ 8 w 18"/>
                <a:gd name="T37" fmla="*/ 34 h 42"/>
                <a:gd name="T38" fmla="*/ 2 w 18"/>
                <a:gd name="T39" fmla="*/ 42 h 4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" h="42">
                  <a:moveTo>
                    <a:pt x="6" y="40"/>
                  </a:moveTo>
                  <a:lnTo>
                    <a:pt x="6" y="40"/>
                  </a:lnTo>
                  <a:lnTo>
                    <a:pt x="6" y="34"/>
                  </a:lnTo>
                  <a:lnTo>
                    <a:pt x="8" y="28"/>
                  </a:lnTo>
                  <a:lnTo>
                    <a:pt x="12" y="22"/>
                  </a:lnTo>
                  <a:lnTo>
                    <a:pt x="12" y="16"/>
                  </a:lnTo>
                  <a:lnTo>
                    <a:pt x="12" y="12"/>
                  </a:lnTo>
                  <a:lnTo>
                    <a:pt x="8" y="8"/>
                  </a:lnTo>
                  <a:lnTo>
                    <a:pt x="0" y="0"/>
                  </a:lnTo>
                  <a:lnTo>
                    <a:pt x="10" y="6"/>
                  </a:lnTo>
                  <a:lnTo>
                    <a:pt x="14" y="10"/>
                  </a:lnTo>
                  <a:lnTo>
                    <a:pt x="18" y="14"/>
                  </a:lnTo>
                  <a:lnTo>
                    <a:pt x="16" y="20"/>
                  </a:lnTo>
                  <a:lnTo>
                    <a:pt x="14" y="24"/>
                  </a:lnTo>
                  <a:lnTo>
                    <a:pt x="8" y="34"/>
                  </a:lnTo>
                  <a:lnTo>
                    <a:pt x="2" y="4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1088">
              <a:extLst>
                <a:ext uri="{FF2B5EF4-FFF2-40B4-BE49-F238E27FC236}">
                  <a16:creationId xmlns:a16="http://schemas.microsoft.com/office/drawing/2014/main" id="{271AADFF-9EDE-462B-8CB8-CD6B67BF0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686"/>
              <a:ext cx="8" cy="42"/>
            </a:xfrm>
            <a:custGeom>
              <a:avLst/>
              <a:gdLst>
                <a:gd name="T0" fmla="*/ 0 w 8"/>
                <a:gd name="T1" fmla="*/ 42 h 42"/>
                <a:gd name="T2" fmla="*/ 0 w 8"/>
                <a:gd name="T3" fmla="*/ 42 h 42"/>
                <a:gd name="T4" fmla="*/ 0 w 8"/>
                <a:gd name="T5" fmla="*/ 30 h 42"/>
                <a:gd name="T6" fmla="*/ 4 w 8"/>
                <a:gd name="T7" fmla="*/ 20 h 42"/>
                <a:gd name="T8" fmla="*/ 6 w 8"/>
                <a:gd name="T9" fmla="*/ 10 h 42"/>
                <a:gd name="T10" fmla="*/ 6 w 8"/>
                <a:gd name="T11" fmla="*/ 6 h 42"/>
                <a:gd name="T12" fmla="*/ 4 w 8"/>
                <a:gd name="T13" fmla="*/ 0 h 42"/>
                <a:gd name="T14" fmla="*/ 4 w 8"/>
                <a:gd name="T15" fmla="*/ 0 h 42"/>
                <a:gd name="T16" fmla="*/ 8 w 8"/>
                <a:gd name="T17" fmla="*/ 8 h 42"/>
                <a:gd name="T18" fmla="*/ 8 w 8"/>
                <a:gd name="T19" fmla="*/ 16 h 42"/>
                <a:gd name="T20" fmla="*/ 8 w 8"/>
                <a:gd name="T21" fmla="*/ 16 h 42"/>
                <a:gd name="T22" fmla="*/ 8 w 8"/>
                <a:gd name="T23" fmla="*/ 22 h 42"/>
                <a:gd name="T24" fmla="*/ 4 w 8"/>
                <a:gd name="T25" fmla="*/ 28 h 42"/>
                <a:gd name="T26" fmla="*/ 2 w 8"/>
                <a:gd name="T27" fmla="*/ 32 h 42"/>
                <a:gd name="T28" fmla="*/ 0 w 8"/>
                <a:gd name="T29" fmla="*/ 38 h 42"/>
                <a:gd name="T30" fmla="*/ 0 w 8"/>
                <a:gd name="T31" fmla="*/ 42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42">
                  <a:moveTo>
                    <a:pt x="0" y="42"/>
                  </a:moveTo>
                  <a:lnTo>
                    <a:pt x="0" y="42"/>
                  </a:lnTo>
                  <a:lnTo>
                    <a:pt x="0" y="30"/>
                  </a:lnTo>
                  <a:lnTo>
                    <a:pt x="4" y="20"/>
                  </a:lnTo>
                  <a:lnTo>
                    <a:pt x="6" y="10"/>
                  </a:lnTo>
                  <a:lnTo>
                    <a:pt x="6" y="6"/>
                  </a:lnTo>
                  <a:lnTo>
                    <a:pt x="4" y="0"/>
                  </a:lnTo>
                  <a:lnTo>
                    <a:pt x="8" y="8"/>
                  </a:lnTo>
                  <a:lnTo>
                    <a:pt x="8" y="16"/>
                  </a:lnTo>
                  <a:lnTo>
                    <a:pt x="8" y="22"/>
                  </a:lnTo>
                  <a:lnTo>
                    <a:pt x="4" y="28"/>
                  </a:lnTo>
                  <a:lnTo>
                    <a:pt x="2" y="32"/>
                  </a:lnTo>
                  <a:lnTo>
                    <a:pt x="0" y="38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1089">
              <a:extLst>
                <a:ext uri="{FF2B5EF4-FFF2-40B4-BE49-F238E27FC236}">
                  <a16:creationId xmlns:a16="http://schemas.microsoft.com/office/drawing/2014/main" id="{B67C049E-3569-4E2A-B4AB-D90301D77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686"/>
              <a:ext cx="8" cy="42"/>
            </a:xfrm>
            <a:custGeom>
              <a:avLst/>
              <a:gdLst>
                <a:gd name="T0" fmla="*/ 0 w 8"/>
                <a:gd name="T1" fmla="*/ 42 h 42"/>
                <a:gd name="T2" fmla="*/ 0 w 8"/>
                <a:gd name="T3" fmla="*/ 42 h 42"/>
                <a:gd name="T4" fmla="*/ 0 w 8"/>
                <a:gd name="T5" fmla="*/ 30 h 42"/>
                <a:gd name="T6" fmla="*/ 4 w 8"/>
                <a:gd name="T7" fmla="*/ 20 h 42"/>
                <a:gd name="T8" fmla="*/ 6 w 8"/>
                <a:gd name="T9" fmla="*/ 10 h 42"/>
                <a:gd name="T10" fmla="*/ 6 w 8"/>
                <a:gd name="T11" fmla="*/ 6 h 42"/>
                <a:gd name="T12" fmla="*/ 4 w 8"/>
                <a:gd name="T13" fmla="*/ 0 h 42"/>
                <a:gd name="T14" fmla="*/ 4 w 8"/>
                <a:gd name="T15" fmla="*/ 0 h 42"/>
                <a:gd name="T16" fmla="*/ 8 w 8"/>
                <a:gd name="T17" fmla="*/ 8 h 42"/>
                <a:gd name="T18" fmla="*/ 8 w 8"/>
                <a:gd name="T19" fmla="*/ 16 h 42"/>
                <a:gd name="T20" fmla="*/ 8 w 8"/>
                <a:gd name="T21" fmla="*/ 16 h 42"/>
                <a:gd name="T22" fmla="*/ 8 w 8"/>
                <a:gd name="T23" fmla="*/ 22 h 42"/>
                <a:gd name="T24" fmla="*/ 4 w 8"/>
                <a:gd name="T25" fmla="*/ 28 h 42"/>
                <a:gd name="T26" fmla="*/ 2 w 8"/>
                <a:gd name="T27" fmla="*/ 32 h 42"/>
                <a:gd name="T28" fmla="*/ 0 w 8"/>
                <a:gd name="T29" fmla="*/ 38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42">
                  <a:moveTo>
                    <a:pt x="0" y="42"/>
                  </a:moveTo>
                  <a:lnTo>
                    <a:pt x="0" y="42"/>
                  </a:lnTo>
                  <a:lnTo>
                    <a:pt x="0" y="30"/>
                  </a:lnTo>
                  <a:lnTo>
                    <a:pt x="4" y="20"/>
                  </a:lnTo>
                  <a:lnTo>
                    <a:pt x="6" y="10"/>
                  </a:lnTo>
                  <a:lnTo>
                    <a:pt x="6" y="6"/>
                  </a:lnTo>
                  <a:lnTo>
                    <a:pt x="4" y="0"/>
                  </a:lnTo>
                  <a:lnTo>
                    <a:pt x="8" y="8"/>
                  </a:lnTo>
                  <a:lnTo>
                    <a:pt x="8" y="16"/>
                  </a:lnTo>
                  <a:lnTo>
                    <a:pt x="8" y="22"/>
                  </a:lnTo>
                  <a:lnTo>
                    <a:pt x="4" y="28"/>
                  </a:lnTo>
                  <a:lnTo>
                    <a:pt x="2" y="32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1090">
              <a:extLst>
                <a:ext uri="{FF2B5EF4-FFF2-40B4-BE49-F238E27FC236}">
                  <a16:creationId xmlns:a16="http://schemas.microsoft.com/office/drawing/2014/main" id="{159A4153-4337-4CB9-A565-1867F3AB5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730"/>
              <a:ext cx="20" cy="34"/>
            </a:xfrm>
            <a:custGeom>
              <a:avLst/>
              <a:gdLst>
                <a:gd name="T0" fmla="*/ 0 w 20"/>
                <a:gd name="T1" fmla="*/ 32 h 34"/>
                <a:gd name="T2" fmla="*/ 0 w 20"/>
                <a:gd name="T3" fmla="*/ 32 h 34"/>
                <a:gd name="T4" fmla="*/ 6 w 20"/>
                <a:gd name="T5" fmla="*/ 30 h 34"/>
                <a:gd name="T6" fmla="*/ 10 w 20"/>
                <a:gd name="T7" fmla="*/ 28 h 34"/>
                <a:gd name="T8" fmla="*/ 12 w 20"/>
                <a:gd name="T9" fmla="*/ 24 h 34"/>
                <a:gd name="T10" fmla="*/ 14 w 20"/>
                <a:gd name="T11" fmla="*/ 20 h 34"/>
                <a:gd name="T12" fmla="*/ 16 w 20"/>
                <a:gd name="T13" fmla="*/ 10 h 34"/>
                <a:gd name="T14" fmla="*/ 16 w 20"/>
                <a:gd name="T15" fmla="*/ 0 h 34"/>
                <a:gd name="T16" fmla="*/ 16 w 20"/>
                <a:gd name="T17" fmla="*/ 0 h 34"/>
                <a:gd name="T18" fmla="*/ 20 w 20"/>
                <a:gd name="T19" fmla="*/ 8 h 34"/>
                <a:gd name="T20" fmla="*/ 20 w 20"/>
                <a:gd name="T21" fmla="*/ 14 h 34"/>
                <a:gd name="T22" fmla="*/ 20 w 20"/>
                <a:gd name="T23" fmla="*/ 18 h 34"/>
                <a:gd name="T24" fmla="*/ 20 w 20"/>
                <a:gd name="T25" fmla="*/ 18 h 34"/>
                <a:gd name="T26" fmla="*/ 18 w 20"/>
                <a:gd name="T27" fmla="*/ 24 h 34"/>
                <a:gd name="T28" fmla="*/ 14 w 20"/>
                <a:gd name="T29" fmla="*/ 28 h 34"/>
                <a:gd name="T30" fmla="*/ 8 w 20"/>
                <a:gd name="T31" fmla="*/ 32 h 34"/>
                <a:gd name="T32" fmla="*/ 2 w 20"/>
                <a:gd name="T33" fmla="*/ 34 h 34"/>
                <a:gd name="T34" fmla="*/ 0 w 20"/>
                <a:gd name="T35" fmla="*/ 32 h 3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0" h="34">
                  <a:moveTo>
                    <a:pt x="0" y="32"/>
                  </a:moveTo>
                  <a:lnTo>
                    <a:pt x="0" y="32"/>
                  </a:lnTo>
                  <a:lnTo>
                    <a:pt x="6" y="30"/>
                  </a:lnTo>
                  <a:lnTo>
                    <a:pt x="10" y="28"/>
                  </a:lnTo>
                  <a:lnTo>
                    <a:pt x="12" y="24"/>
                  </a:lnTo>
                  <a:lnTo>
                    <a:pt x="14" y="20"/>
                  </a:lnTo>
                  <a:lnTo>
                    <a:pt x="16" y="10"/>
                  </a:lnTo>
                  <a:lnTo>
                    <a:pt x="16" y="0"/>
                  </a:lnTo>
                  <a:lnTo>
                    <a:pt x="20" y="8"/>
                  </a:lnTo>
                  <a:lnTo>
                    <a:pt x="20" y="14"/>
                  </a:lnTo>
                  <a:lnTo>
                    <a:pt x="20" y="18"/>
                  </a:lnTo>
                  <a:lnTo>
                    <a:pt x="18" y="24"/>
                  </a:lnTo>
                  <a:lnTo>
                    <a:pt x="14" y="28"/>
                  </a:lnTo>
                  <a:lnTo>
                    <a:pt x="8" y="32"/>
                  </a:lnTo>
                  <a:lnTo>
                    <a:pt x="2" y="34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1091">
              <a:extLst>
                <a:ext uri="{FF2B5EF4-FFF2-40B4-BE49-F238E27FC236}">
                  <a16:creationId xmlns:a16="http://schemas.microsoft.com/office/drawing/2014/main" id="{E7A98D77-603E-4EFC-A9D5-7AFF43D18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730"/>
              <a:ext cx="20" cy="34"/>
            </a:xfrm>
            <a:custGeom>
              <a:avLst/>
              <a:gdLst>
                <a:gd name="T0" fmla="*/ 0 w 20"/>
                <a:gd name="T1" fmla="*/ 32 h 34"/>
                <a:gd name="T2" fmla="*/ 0 w 20"/>
                <a:gd name="T3" fmla="*/ 32 h 34"/>
                <a:gd name="T4" fmla="*/ 6 w 20"/>
                <a:gd name="T5" fmla="*/ 30 h 34"/>
                <a:gd name="T6" fmla="*/ 10 w 20"/>
                <a:gd name="T7" fmla="*/ 28 h 34"/>
                <a:gd name="T8" fmla="*/ 12 w 20"/>
                <a:gd name="T9" fmla="*/ 24 h 34"/>
                <a:gd name="T10" fmla="*/ 14 w 20"/>
                <a:gd name="T11" fmla="*/ 20 h 34"/>
                <a:gd name="T12" fmla="*/ 16 w 20"/>
                <a:gd name="T13" fmla="*/ 10 h 34"/>
                <a:gd name="T14" fmla="*/ 16 w 20"/>
                <a:gd name="T15" fmla="*/ 0 h 34"/>
                <a:gd name="T16" fmla="*/ 16 w 20"/>
                <a:gd name="T17" fmla="*/ 0 h 34"/>
                <a:gd name="T18" fmla="*/ 20 w 20"/>
                <a:gd name="T19" fmla="*/ 8 h 34"/>
                <a:gd name="T20" fmla="*/ 20 w 20"/>
                <a:gd name="T21" fmla="*/ 14 h 34"/>
                <a:gd name="T22" fmla="*/ 20 w 20"/>
                <a:gd name="T23" fmla="*/ 18 h 34"/>
                <a:gd name="T24" fmla="*/ 20 w 20"/>
                <a:gd name="T25" fmla="*/ 18 h 34"/>
                <a:gd name="T26" fmla="*/ 18 w 20"/>
                <a:gd name="T27" fmla="*/ 24 h 34"/>
                <a:gd name="T28" fmla="*/ 14 w 20"/>
                <a:gd name="T29" fmla="*/ 28 h 34"/>
                <a:gd name="T30" fmla="*/ 8 w 20"/>
                <a:gd name="T31" fmla="*/ 32 h 34"/>
                <a:gd name="T32" fmla="*/ 2 w 20"/>
                <a:gd name="T33" fmla="*/ 34 h 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" h="34">
                  <a:moveTo>
                    <a:pt x="0" y="32"/>
                  </a:moveTo>
                  <a:lnTo>
                    <a:pt x="0" y="32"/>
                  </a:lnTo>
                  <a:lnTo>
                    <a:pt x="6" y="30"/>
                  </a:lnTo>
                  <a:lnTo>
                    <a:pt x="10" y="28"/>
                  </a:lnTo>
                  <a:lnTo>
                    <a:pt x="12" y="24"/>
                  </a:lnTo>
                  <a:lnTo>
                    <a:pt x="14" y="20"/>
                  </a:lnTo>
                  <a:lnTo>
                    <a:pt x="16" y="10"/>
                  </a:lnTo>
                  <a:lnTo>
                    <a:pt x="16" y="0"/>
                  </a:lnTo>
                  <a:lnTo>
                    <a:pt x="20" y="8"/>
                  </a:lnTo>
                  <a:lnTo>
                    <a:pt x="20" y="14"/>
                  </a:lnTo>
                  <a:lnTo>
                    <a:pt x="20" y="18"/>
                  </a:lnTo>
                  <a:lnTo>
                    <a:pt x="18" y="24"/>
                  </a:lnTo>
                  <a:lnTo>
                    <a:pt x="14" y="28"/>
                  </a:lnTo>
                  <a:lnTo>
                    <a:pt x="8" y="32"/>
                  </a:lnTo>
                  <a:lnTo>
                    <a:pt x="2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1092">
              <a:extLst>
                <a:ext uri="{FF2B5EF4-FFF2-40B4-BE49-F238E27FC236}">
                  <a16:creationId xmlns:a16="http://schemas.microsoft.com/office/drawing/2014/main" id="{5489A5AA-54D3-4DDB-A9F1-6A869B08D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520"/>
              <a:ext cx="14" cy="22"/>
            </a:xfrm>
            <a:custGeom>
              <a:avLst/>
              <a:gdLst>
                <a:gd name="T0" fmla="*/ 10 w 14"/>
                <a:gd name="T1" fmla="*/ 0 h 22"/>
                <a:gd name="T2" fmla="*/ 10 w 14"/>
                <a:gd name="T3" fmla="*/ 0 h 22"/>
                <a:gd name="T4" fmla="*/ 12 w 14"/>
                <a:gd name="T5" fmla="*/ 4 h 22"/>
                <a:gd name="T6" fmla="*/ 14 w 14"/>
                <a:gd name="T7" fmla="*/ 6 h 22"/>
                <a:gd name="T8" fmla="*/ 12 w 14"/>
                <a:gd name="T9" fmla="*/ 10 h 22"/>
                <a:gd name="T10" fmla="*/ 12 w 14"/>
                <a:gd name="T11" fmla="*/ 14 h 22"/>
                <a:gd name="T12" fmla="*/ 6 w 14"/>
                <a:gd name="T13" fmla="*/ 18 h 22"/>
                <a:gd name="T14" fmla="*/ 0 w 14"/>
                <a:gd name="T15" fmla="*/ 22 h 22"/>
                <a:gd name="T16" fmla="*/ 0 w 14"/>
                <a:gd name="T17" fmla="*/ 22 h 22"/>
                <a:gd name="T18" fmla="*/ 8 w 14"/>
                <a:gd name="T19" fmla="*/ 20 h 22"/>
                <a:gd name="T20" fmla="*/ 12 w 14"/>
                <a:gd name="T21" fmla="*/ 14 h 22"/>
                <a:gd name="T22" fmla="*/ 14 w 14"/>
                <a:gd name="T23" fmla="*/ 12 h 22"/>
                <a:gd name="T24" fmla="*/ 14 w 14"/>
                <a:gd name="T25" fmla="*/ 8 h 22"/>
                <a:gd name="T26" fmla="*/ 14 w 14"/>
                <a:gd name="T27" fmla="*/ 6 h 22"/>
                <a:gd name="T28" fmla="*/ 10 w 14"/>
                <a:gd name="T29" fmla="*/ 2 h 22"/>
                <a:gd name="T30" fmla="*/ 10 w 14"/>
                <a:gd name="T31" fmla="*/ 0 h 2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" h="22">
                  <a:moveTo>
                    <a:pt x="10" y="0"/>
                  </a:moveTo>
                  <a:lnTo>
                    <a:pt x="10" y="0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2" y="10"/>
                  </a:lnTo>
                  <a:lnTo>
                    <a:pt x="12" y="14"/>
                  </a:lnTo>
                  <a:lnTo>
                    <a:pt x="6" y="18"/>
                  </a:lnTo>
                  <a:lnTo>
                    <a:pt x="0" y="22"/>
                  </a:lnTo>
                  <a:lnTo>
                    <a:pt x="8" y="20"/>
                  </a:lnTo>
                  <a:lnTo>
                    <a:pt x="12" y="14"/>
                  </a:lnTo>
                  <a:lnTo>
                    <a:pt x="14" y="12"/>
                  </a:lnTo>
                  <a:lnTo>
                    <a:pt x="14" y="8"/>
                  </a:lnTo>
                  <a:lnTo>
                    <a:pt x="14" y="6"/>
                  </a:lnTo>
                  <a:lnTo>
                    <a:pt x="10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1093">
              <a:extLst>
                <a:ext uri="{FF2B5EF4-FFF2-40B4-BE49-F238E27FC236}">
                  <a16:creationId xmlns:a16="http://schemas.microsoft.com/office/drawing/2014/main" id="{F9FA6550-9DF7-4330-A066-57EA8E82F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520"/>
              <a:ext cx="14" cy="22"/>
            </a:xfrm>
            <a:custGeom>
              <a:avLst/>
              <a:gdLst>
                <a:gd name="T0" fmla="*/ 10 w 14"/>
                <a:gd name="T1" fmla="*/ 0 h 22"/>
                <a:gd name="T2" fmla="*/ 10 w 14"/>
                <a:gd name="T3" fmla="*/ 0 h 22"/>
                <a:gd name="T4" fmla="*/ 12 w 14"/>
                <a:gd name="T5" fmla="*/ 4 h 22"/>
                <a:gd name="T6" fmla="*/ 14 w 14"/>
                <a:gd name="T7" fmla="*/ 6 h 22"/>
                <a:gd name="T8" fmla="*/ 12 w 14"/>
                <a:gd name="T9" fmla="*/ 10 h 22"/>
                <a:gd name="T10" fmla="*/ 12 w 14"/>
                <a:gd name="T11" fmla="*/ 14 h 22"/>
                <a:gd name="T12" fmla="*/ 6 w 14"/>
                <a:gd name="T13" fmla="*/ 18 h 22"/>
                <a:gd name="T14" fmla="*/ 0 w 14"/>
                <a:gd name="T15" fmla="*/ 22 h 22"/>
                <a:gd name="T16" fmla="*/ 0 w 14"/>
                <a:gd name="T17" fmla="*/ 22 h 22"/>
                <a:gd name="T18" fmla="*/ 8 w 14"/>
                <a:gd name="T19" fmla="*/ 20 h 22"/>
                <a:gd name="T20" fmla="*/ 12 w 14"/>
                <a:gd name="T21" fmla="*/ 14 h 22"/>
                <a:gd name="T22" fmla="*/ 14 w 14"/>
                <a:gd name="T23" fmla="*/ 12 h 22"/>
                <a:gd name="T24" fmla="*/ 14 w 14"/>
                <a:gd name="T25" fmla="*/ 8 h 22"/>
                <a:gd name="T26" fmla="*/ 14 w 14"/>
                <a:gd name="T27" fmla="*/ 6 h 22"/>
                <a:gd name="T28" fmla="*/ 10 w 14"/>
                <a:gd name="T29" fmla="*/ 2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22">
                  <a:moveTo>
                    <a:pt x="10" y="0"/>
                  </a:moveTo>
                  <a:lnTo>
                    <a:pt x="10" y="0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2" y="10"/>
                  </a:lnTo>
                  <a:lnTo>
                    <a:pt x="12" y="14"/>
                  </a:lnTo>
                  <a:lnTo>
                    <a:pt x="6" y="18"/>
                  </a:lnTo>
                  <a:lnTo>
                    <a:pt x="0" y="22"/>
                  </a:lnTo>
                  <a:lnTo>
                    <a:pt x="8" y="20"/>
                  </a:lnTo>
                  <a:lnTo>
                    <a:pt x="12" y="14"/>
                  </a:lnTo>
                  <a:lnTo>
                    <a:pt x="14" y="12"/>
                  </a:lnTo>
                  <a:lnTo>
                    <a:pt x="14" y="8"/>
                  </a:lnTo>
                  <a:lnTo>
                    <a:pt x="14" y="6"/>
                  </a:lnTo>
                  <a:lnTo>
                    <a:pt x="1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1094">
              <a:extLst>
                <a:ext uri="{FF2B5EF4-FFF2-40B4-BE49-F238E27FC236}">
                  <a16:creationId xmlns:a16="http://schemas.microsoft.com/office/drawing/2014/main" id="{77269F5A-2A8F-4DFB-B789-BA55CF500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398"/>
              <a:ext cx="12" cy="30"/>
            </a:xfrm>
            <a:custGeom>
              <a:avLst/>
              <a:gdLst>
                <a:gd name="T0" fmla="*/ 6 w 12"/>
                <a:gd name="T1" fmla="*/ 2 h 30"/>
                <a:gd name="T2" fmla="*/ 6 w 12"/>
                <a:gd name="T3" fmla="*/ 2 h 30"/>
                <a:gd name="T4" fmla="*/ 2 w 12"/>
                <a:gd name="T5" fmla="*/ 8 h 30"/>
                <a:gd name="T6" fmla="*/ 0 w 12"/>
                <a:gd name="T7" fmla="*/ 16 h 30"/>
                <a:gd name="T8" fmla="*/ 0 w 12"/>
                <a:gd name="T9" fmla="*/ 16 h 30"/>
                <a:gd name="T10" fmla="*/ 2 w 12"/>
                <a:gd name="T11" fmla="*/ 20 h 30"/>
                <a:gd name="T12" fmla="*/ 6 w 12"/>
                <a:gd name="T13" fmla="*/ 24 h 30"/>
                <a:gd name="T14" fmla="*/ 12 w 12"/>
                <a:gd name="T15" fmla="*/ 30 h 30"/>
                <a:gd name="T16" fmla="*/ 12 w 12"/>
                <a:gd name="T17" fmla="*/ 30 h 30"/>
                <a:gd name="T18" fmla="*/ 6 w 12"/>
                <a:gd name="T19" fmla="*/ 16 h 30"/>
                <a:gd name="T20" fmla="*/ 4 w 12"/>
                <a:gd name="T21" fmla="*/ 6 h 30"/>
                <a:gd name="T22" fmla="*/ 6 w 12"/>
                <a:gd name="T23" fmla="*/ 2 h 30"/>
                <a:gd name="T24" fmla="*/ 8 w 12"/>
                <a:gd name="T25" fmla="*/ 0 h 30"/>
                <a:gd name="T26" fmla="*/ 6 w 12"/>
                <a:gd name="T27" fmla="*/ 2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" h="30">
                  <a:moveTo>
                    <a:pt x="6" y="2"/>
                  </a:moveTo>
                  <a:lnTo>
                    <a:pt x="6" y="2"/>
                  </a:lnTo>
                  <a:lnTo>
                    <a:pt x="2" y="8"/>
                  </a:lnTo>
                  <a:lnTo>
                    <a:pt x="0" y="16"/>
                  </a:lnTo>
                  <a:lnTo>
                    <a:pt x="2" y="20"/>
                  </a:lnTo>
                  <a:lnTo>
                    <a:pt x="6" y="24"/>
                  </a:lnTo>
                  <a:lnTo>
                    <a:pt x="12" y="30"/>
                  </a:lnTo>
                  <a:lnTo>
                    <a:pt x="6" y="16"/>
                  </a:lnTo>
                  <a:lnTo>
                    <a:pt x="4" y="6"/>
                  </a:lnTo>
                  <a:lnTo>
                    <a:pt x="6" y="2"/>
                  </a:lnTo>
                  <a:lnTo>
                    <a:pt x="8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1095">
              <a:extLst>
                <a:ext uri="{FF2B5EF4-FFF2-40B4-BE49-F238E27FC236}">
                  <a16:creationId xmlns:a16="http://schemas.microsoft.com/office/drawing/2014/main" id="{B41367D7-1C43-4DE5-9B2E-242549E2C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398"/>
              <a:ext cx="12" cy="30"/>
            </a:xfrm>
            <a:custGeom>
              <a:avLst/>
              <a:gdLst>
                <a:gd name="T0" fmla="*/ 6 w 12"/>
                <a:gd name="T1" fmla="*/ 2 h 30"/>
                <a:gd name="T2" fmla="*/ 6 w 12"/>
                <a:gd name="T3" fmla="*/ 2 h 30"/>
                <a:gd name="T4" fmla="*/ 2 w 12"/>
                <a:gd name="T5" fmla="*/ 8 h 30"/>
                <a:gd name="T6" fmla="*/ 0 w 12"/>
                <a:gd name="T7" fmla="*/ 16 h 30"/>
                <a:gd name="T8" fmla="*/ 0 w 12"/>
                <a:gd name="T9" fmla="*/ 16 h 30"/>
                <a:gd name="T10" fmla="*/ 2 w 12"/>
                <a:gd name="T11" fmla="*/ 20 h 30"/>
                <a:gd name="T12" fmla="*/ 6 w 12"/>
                <a:gd name="T13" fmla="*/ 24 h 30"/>
                <a:gd name="T14" fmla="*/ 12 w 12"/>
                <a:gd name="T15" fmla="*/ 30 h 30"/>
                <a:gd name="T16" fmla="*/ 12 w 12"/>
                <a:gd name="T17" fmla="*/ 30 h 30"/>
                <a:gd name="T18" fmla="*/ 6 w 12"/>
                <a:gd name="T19" fmla="*/ 16 h 30"/>
                <a:gd name="T20" fmla="*/ 4 w 12"/>
                <a:gd name="T21" fmla="*/ 6 h 30"/>
                <a:gd name="T22" fmla="*/ 6 w 12"/>
                <a:gd name="T23" fmla="*/ 2 h 30"/>
                <a:gd name="T24" fmla="*/ 8 w 12"/>
                <a:gd name="T25" fmla="*/ 0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30">
                  <a:moveTo>
                    <a:pt x="6" y="2"/>
                  </a:moveTo>
                  <a:lnTo>
                    <a:pt x="6" y="2"/>
                  </a:lnTo>
                  <a:lnTo>
                    <a:pt x="2" y="8"/>
                  </a:lnTo>
                  <a:lnTo>
                    <a:pt x="0" y="16"/>
                  </a:lnTo>
                  <a:lnTo>
                    <a:pt x="2" y="20"/>
                  </a:lnTo>
                  <a:lnTo>
                    <a:pt x="6" y="24"/>
                  </a:lnTo>
                  <a:lnTo>
                    <a:pt x="12" y="30"/>
                  </a:lnTo>
                  <a:lnTo>
                    <a:pt x="6" y="16"/>
                  </a:lnTo>
                  <a:lnTo>
                    <a:pt x="4" y="6"/>
                  </a:lnTo>
                  <a:lnTo>
                    <a:pt x="6" y="2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1096">
              <a:extLst>
                <a:ext uri="{FF2B5EF4-FFF2-40B4-BE49-F238E27FC236}">
                  <a16:creationId xmlns:a16="http://schemas.microsoft.com/office/drawing/2014/main" id="{59004D80-7EFF-465D-A834-E7C14BB78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292"/>
              <a:ext cx="14" cy="32"/>
            </a:xfrm>
            <a:custGeom>
              <a:avLst/>
              <a:gdLst>
                <a:gd name="T0" fmla="*/ 10 w 14"/>
                <a:gd name="T1" fmla="*/ 2 h 32"/>
                <a:gd name="T2" fmla="*/ 10 w 14"/>
                <a:gd name="T3" fmla="*/ 2 h 32"/>
                <a:gd name="T4" fmla="*/ 4 w 14"/>
                <a:gd name="T5" fmla="*/ 6 h 32"/>
                <a:gd name="T6" fmla="*/ 2 w 14"/>
                <a:gd name="T7" fmla="*/ 10 h 32"/>
                <a:gd name="T8" fmla="*/ 0 w 14"/>
                <a:gd name="T9" fmla="*/ 14 h 32"/>
                <a:gd name="T10" fmla="*/ 0 w 14"/>
                <a:gd name="T11" fmla="*/ 14 h 32"/>
                <a:gd name="T12" fmla="*/ 0 w 14"/>
                <a:gd name="T13" fmla="*/ 18 h 32"/>
                <a:gd name="T14" fmla="*/ 2 w 14"/>
                <a:gd name="T15" fmla="*/ 22 h 32"/>
                <a:gd name="T16" fmla="*/ 6 w 14"/>
                <a:gd name="T17" fmla="*/ 32 h 32"/>
                <a:gd name="T18" fmla="*/ 6 w 14"/>
                <a:gd name="T19" fmla="*/ 32 h 32"/>
                <a:gd name="T20" fmla="*/ 4 w 14"/>
                <a:gd name="T21" fmla="*/ 24 h 32"/>
                <a:gd name="T22" fmla="*/ 4 w 14"/>
                <a:gd name="T23" fmla="*/ 16 h 32"/>
                <a:gd name="T24" fmla="*/ 4 w 14"/>
                <a:gd name="T25" fmla="*/ 16 h 32"/>
                <a:gd name="T26" fmla="*/ 4 w 14"/>
                <a:gd name="T27" fmla="*/ 10 h 32"/>
                <a:gd name="T28" fmla="*/ 6 w 14"/>
                <a:gd name="T29" fmla="*/ 8 h 32"/>
                <a:gd name="T30" fmla="*/ 14 w 14"/>
                <a:gd name="T31" fmla="*/ 0 h 32"/>
                <a:gd name="T32" fmla="*/ 10 w 14"/>
                <a:gd name="T33" fmla="*/ 2 h 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" h="32">
                  <a:moveTo>
                    <a:pt x="10" y="2"/>
                  </a:moveTo>
                  <a:lnTo>
                    <a:pt x="10" y="2"/>
                  </a:lnTo>
                  <a:lnTo>
                    <a:pt x="4" y="6"/>
                  </a:lnTo>
                  <a:lnTo>
                    <a:pt x="2" y="10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6" y="32"/>
                  </a:lnTo>
                  <a:lnTo>
                    <a:pt x="4" y="24"/>
                  </a:lnTo>
                  <a:lnTo>
                    <a:pt x="4" y="16"/>
                  </a:lnTo>
                  <a:lnTo>
                    <a:pt x="4" y="10"/>
                  </a:lnTo>
                  <a:lnTo>
                    <a:pt x="6" y="8"/>
                  </a:lnTo>
                  <a:lnTo>
                    <a:pt x="14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Freeform 1097">
              <a:extLst>
                <a:ext uri="{FF2B5EF4-FFF2-40B4-BE49-F238E27FC236}">
                  <a16:creationId xmlns:a16="http://schemas.microsoft.com/office/drawing/2014/main" id="{D297446C-C281-4AE6-8130-083CA7792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292"/>
              <a:ext cx="14" cy="32"/>
            </a:xfrm>
            <a:custGeom>
              <a:avLst/>
              <a:gdLst>
                <a:gd name="T0" fmla="*/ 10 w 14"/>
                <a:gd name="T1" fmla="*/ 2 h 32"/>
                <a:gd name="T2" fmla="*/ 10 w 14"/>
                <a:gd name="T3" fmla="*/ 2 h 32"/>
                <a:gd name="T4" fmla="*/ 4 w 14"/>
                <a:gd name="T5" fmla="*/ 6 h 32"/>
                <a:gd name="T6" fmla="*/ 2 w 14"/>
                <a:gd name="T7" fmla="*/ 10 h 32"/>
                <a:gd name="T8" fmla="*/ 0 w 14"/>
                <a:gd name="T9" fmla="*/ 14 h 32"/>
                <a:gd name="T10" fmla="*/ 0 w 14"/>
                <a:gd name="T11" fmla="*/ 14 h 32"/>
                <a:gd name="T12" fmla="*/ 0 w 14"/>
                <a:gd name="T13" fmla="*/ 18 h 32"/>
                <a:gd name="T14" fmla="*/ 2 w 14"/>
                <a:gd name="T15" fmla="*/ 22 h 32"/>
                <a:gd name="T16" fmla="*/ 6 w 14"/>
                <a:gd name="T17" fmla="*/ 32 h 32"/>
                <a:gd name="T18" fmla="*/ 6 w 14"/>
                <a:gd name="T19" fmla="*/ 32 h 32"/>
                <a:gd name="T20" fmla="*/ 4 w 14"/>
                <a:gd name="T21" fmla="*/ 24 h 32"/>
                <a:gd name="T22" fmla="*/ 4 w 14"/>
                <a:gd name="T23" fmla="*/ 16 h 32"/>
                <a:gd name="T24" fmla="*/ 4 w 14"/>
                <a:gd name="T25" fmla="*/ 16 h 32"/>
                <a:gd name="T26" fmla="*/ 4 w 14"/>
                <a:gd name="T27" fmla="*/ 10 h 32"/>
                <a:gd name="T28" fmla="*/ 6 w 14"/>
                <a:gd name="T29" fmla="*/ 8 h 32"/>
                <a:gd name="T30" fmla="*/ 14 w 14"/>
                <a:gd name="T31" fmla="*/ 0 h 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" h="32">
                  <a:moveTo>
                    <a:pt x="10" y="2"/>
                  </a:moveTo>
                  <a:lnTo>
                    <a:pt x="10" y="2"/>
                  </a:lnTo>
                  <a:lnTo>
                    <a:pt x="4" y="6"/>
                  </a:lnTo>
                  <a:lnTo>
                    <a:pt x="2" y="10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6" y="32"/>
                  </a:lnTo>
                  <a:lnTo>
                    <a:pt x="4" y="24"/>
                  </a:lnTo>
                  <a:lnTo>
                    <a:pt x="4" y="16"/>
                  </a:lnTo>
                  <a:lnTo>
                    <a:pt x="4" y="10"/>
                  </a:lnTo>
                  <a:lnTo>
                    <a:pt x="6" y="8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1098">
              <a:extLst>
                <a:ext uri="{FF2B5EF4-FFF2-40B4-BE49-F238E27FC236}">
                  <a16:creationId xmlns:a16="http://schemas.microsoft.com/office/drawing/2014/main" id="{4FCA4A5C-4E58-4A8E-A463-0E2784ACB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228"/>
              <a:ext cx="16" cy="30"/>
            </a:xfrm>
            <a:custGeom>
              <a:avLst/>
              <a:gdLst>
                <a:gd name="T0" fmla="*/ 14 w 16"/>
                <a:gd name="T1" fmla="*/ 0 h 30"/>
                <a:gd name="T2" fmla="*/ 14 w 16"/>
                <a:gd name="T3" fmla="*/ 0 h 30"/>
                <a:gd name="T4" fmla="*/ 6 w 16"/>
                <a:gd name="T5" fmla="*/ 4 h 30"/>
                <a:gd name="T6" fmla="*/ 2 w 16"/>
                <a:gd name="T7" fmla="*/ 6 h 30"/>
                <a:gd name="T8" fmla="*/ 0 w 16"/>
                <a:gd name="T9" fmla="*/ 10 h 30"/>
                <a:gd name="T10" fmla="*/ 0 w 16"/>
                <a:gd name="T11" fmla="*/ 10 h 30"/>
                <a:gd name="T12" fmla="*/ 0 w 16"/>
                <a:gd name="T13" fmla="*/ 16 h 30"/>
                <a:gd name="T14" fmla="*/ 0 w 16"/>
                <a:gd name="T15" fmla="*/ 20 h 30"/>
                <a:gd name="T16" fmla="*/ 6 w 16"/>
                <a:gd name="T17" fmla="*/ 30 h 30"/>
                <a:gd name="T18" fmla="*/ 6 w 16"/>
                <a:gd name="T19" fmla="*/ 30 h 30"/>
                <a:gd name="T20" fmla="*/ 4 w 16"/>
                <a:gd name="T21" fmla="*/ 22 h 30"/>
                <a:gd name="T22" fmla="*/ 4 w 16"/>
                <a:gd name="T23" fmla="*/ 12 h 30"/>
                <a:gd name="T24" fmla="*/ 8 w 16"/>
                <a:gd name="T25" fmla="*/ 4 h 30"/>
                <a:gd name="T26" fmla="*/ 16 w 16"/>
                <a:gd name="T27" fmla="*/ 0 h 30"/>
                <a:gd name="T28" fmla="*/ 14 w 16"/>
                <a:gd name="T29" fmla="*/ 0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30">
                  <a:moveTo>
                    <a:pt x="14" y="0"/>
                  </a:moveTo>
                  <a:lnTo>
                    <a:pt x="14" y="0"/>
                  </a:lnTo>
                  <a:lnTo>
                    <a:pt x="6" y="4"/>
                  </a:lnTo>
                  <a:lnTo>
                    <a:pt x="2" y="6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6" y="30"/>
                  </a:lnTo>
                  <a:lnTo>
                    <a:pt x="4" y="22"/>
                  </a:lnTo>
                  <a:lnTo>
                    <a:pt x="4" y="12"/>
                  </a:lnTo>
                  <a:lnTo>
                    <a:pt x="8" y="4"/>
                  </a:lnTo>
                  <a:lnTo>
                    <a:pt x="16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1099">
              <a:extLst>
                <a:ext uri="{FF2B5EF4-FFF2-40B4-BE49-F238E27FC236}">
                  <a16:creationId xmlns:a16="http://schemas.microsoft.com/office/drawing/2014/main" id="{45D67F7D-72AE-4A82-975B-B08232A4C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228"/>
              <a:ext cx="16" cy="30"/>
            </a:xfrm>
            <a:custGeom>
              <a:avLst/>
              <a:gdLst>
                <a:gd name="T0" fmla="*/ 14 w 16"/>
                <a:gd name="T1" fmla="*/ 0 h 30"/>
                <a:gd name="T2" fmla="*/ 14 w 16"/>
                <a:gd name="T3" fmla="*/ 0 h 30"/>
                <a:gd name="T4" fmla="*/ 6 w 16"/>
                <a:gd name="T5" fmla="*/ 4 h 30"/>
                <a:gd name="T6" fmla="*/ 2 w 16"/>
                <a:gd name="T7" fmla="*/ 6 h 30"/>
                <a:gd name="T8" fmla="*/ 0 w 16"/>
                <a:gd name="T9" fmla="*/ 10 h 30"/>
                <a:gd name="T10" fmla="*/ 0 w 16"/>
                <a:gd name="T11" fmla="*/ 10 h 30"/>
                <a:gd name="T12" fmla="*/ 0 w 16"/>
                <a:gd name="T13" fmla="*/ 16 h 30"/>
                <a:gd name="T14" fmla="*/ 0 w 16"/>
                <a:gd name="T15" fmla="*/ 20 h 30"/>
                <a:gd name="T16" fmla="*/ 6 w 16"/>
                <a:gd name="T17" fmla="*/ 30 h 30"/>
                <a:gd name="T18" fmla="*/ 6 w 16"/>
                <a:gd name="T19" fmla="*/ 30 h 30"/>
                <a:gd name="T20" fmla="*/ 4 w 16"/>
                <a:gd name="T21" fmla="*/ 22 h 30"/>
                <a:gd name="T22" fmla="*/ 4 w 16"/>
                <a:gd name="T23" fmla="*/ 12 h 30"/>
                <a:gd name="T24" fmla="*/ 8 w 16"/>
                <a:gd name="T25" fmla="*/ 4 h 30"/>
                <a:gd name="T26" fmla="*/ 16 w 16"/>
                <a:gd name="T27" fmla="*/ 0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" h="30">
                  <a:moveTo>
                    <a:pt x="14" y="0"/>
                  </a:moveTo>
                  <a:lnTo>
                    <a:pt x="14" y="0"/>
                  </a:lnTo>
                  <a:lnTo>
                    <a:pt x="6" y="4"/>
                  </a:lnTo>
                  <a:lnTo>
                    <a:pt x="2" y="6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6" y="30"/>
                  </a:lnTo>
                  <a:lnTo>
                    <a:pt x="4" y="22"/>
                  </a:lnTo>
                  <a:lnTo>
                    <a:pt x="4" y="12"/>
                  </a:lnTo>
                  <a:lnTo>
                    <a:pt x="8" y="4"/>
                  </a:lnTo>
                  <a:lnTo>
                    <a:pt x="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1100">
              <a:extLst>
                <a:ext uri="{FF2B5EF4-FFF2-40B4-BE49-F238E27FC236}">
                  <a16:creationId xmlns:a16="http://schemas.microsoft.com/office/drawing/2014/main" id="{8DF07387-1B79-4AAF-A0BD-41D2AA5B8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274"/>
              <a:ext cx="12" cy="36"/>
            </a:xfrm>
            <a:custGeom>
              <a:avLst/>
              <a:gdLst>
                <a:gd name="T0" fmla="*/ 10 w 12"/>
                <a:gd name="T1" fmla="*/ 2 h 36"/>
                <a:gd name="T2" fmla="*/ 10 w 12"/>
                <a:gd name="T3" fmla="*/ 2 h 36"/>
                <a:gd name="T4" fmla="*/ 4 w 12"/>
                <a:gd name="T5" fmla="*/ 10 h 36"/>
                <a:gd name="T6" fmla="*/ 2 w 12"/>
                <a:gd name="T7" fmla="*/ 14 h 36"/>
                <a:gd name="T8" fmla="*/ 0 w 12"/>
                <a:gd name="T9" fmla="*/ 18 h 36"/>
                <a:gd name="T10" fmla="*/ 0 w 12"/>
                <a:gd name="T11" fmla="*/ 18 h 36"/>
                <a:gd name="T12" fmla="*/ 0 w 12"/>
                <a:gd name="T13" fmla="*/ 24 h 36"/>
                <a:gd name="T14" fmla="*/ 2 w 12"/>
                <a:gd name="T15" fmla="*/ 28 h 36"/>
                <a:gd name="T16" fmla="*/ 6 w 12"/>
                <a:gd name="T17" fmla="*/ 32 h 36"/>
                <a:gd name="T18" fmla="*/ 10 w 12"/>
                <a:gd name="T19" fmla="*/ 36 h 36"/>
                <a:gd name="T20" fmla="*/ 10 w 12"/>
                <a:gd name="T21" fmla="*/ 36 h 36"/>
                <a:gd name="T22" fmla="*/ 6 w 12"/>
                <a:gd name="T23" fmla="*/ 32 h 36"/>
                <a:gd name="T24" fmla="*/ 4 w 12"/>
                <a:gd name="T25" fmla="*/ 28 h 36"/>
                <a:gd name="T26" fmla="*/ 4 w 12"/>
                <a:gd name="T27" fmla="*/ 18 h 36"/>
                <a:gd name="T28" fmla="*/ 8 w 12"/>
                <a:gd name="T29" fmla="*/ 8 h 36"/>
                <a:gd name="T30" fmla="*/ 12 w 12"/>
                <a:gd name="T31" fmla="*/ 0 h 36"/>
                <a:gd name="T32" fmla="*/ 10 w 12"/>
                <a:gd name="T33" fmla="*/ 2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" h="36">
                  <a:moveTo>
                    <a:pt x="10" y="2"/>
                  </a:moveTo>
                  <a:lnTo>
                    <a:pt x="10" y="2"/>
                  </a:lnTo>
                  <a:lnTo>
                    <a:pt x="4" y="10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6" y="32"/>
                  </a:lnTo>
                  <a:lnTo>
                    <a:pt x="10" y="36"/>
                  </a:lnTo>
                  <a:lnTo>
                    <a:pt x="6" y="32"/>
                  </a:lnTo>
                  <a:lnTo>
                    <a:pt x="4" y="28"/>
                  </a:lnTo>
                  <a:lnTo>
                    <a:pt x="4" y="18"/>
                  </a:lnTo>
                  <a:lnTo>
                    <a:pt x="8" y="8"/>
                  </a:lnTo>
                  <a:lnTo>
                    <a:pt x="12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1101">
              <a:extLst>
                <a:ext uri="{FF2B5EF4-FFF2-40B4-BE49-F238E27FC236}">
                  <a16:creationId xmlns:a16="http://schemas.microsoft.com/office/drawing/2014/main" id="{F288FF0D-BDF0-470E-9DE5-C602A2350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274"/>
              <a:ext cx="12" cy="36"/>
            </a:xfrm>
            <a:custGeom>
              <a:avLst/>
              <a:gdLst>
                <a:gd name="T0" fmla="*/ 10 w 12"/>
                <a:gd name="T1" fmla="*/ 2 h 36"/>
                <a:gd name="T2" fmla="*/ 10 w 12"/>
                <a:gd name="T3" fmla="*/ 2 h 36"/>
                <a:gd name="T4" fmla="*/ 4 w 12"/>
                <a:gd name="T5" fmla="*/ 10 h 36"/>
                <a:gd name="T6" fmla="*/ 2 w 12"/>
                <a:gd name="T7" fmla="*/ 14 h 36"/>
                <a:gd name="T8" fmla="*/ 0 w 12"/>
                <a:gd name="T9" fmla="*/ 18 h 36"/>
                <a:gd name="T10" fmla="*/ 0 w 12"/>
                <a:gd name="T11" fmla="*/ 18 h 36"/>
                <a:gd name="T12" fmla="*/ 0 w 12"/>
                <a:gd name="T13" fmla="*/ 24 h 36"/>
                <a:gd name="T14" fmla="*/ 2 w 12"/>
                <a:gd name="T15" fmla="*/ 28 h 36"/>
                <a:gd name="T16" fmla="*/ 6 w 12"/>
                <a:gd name="T17" fmla="*/ 32 h 36"/>
                <a:gd name="T18" fmla="*/ 10 w 12"/>
                <a:gd name="T19" fmla="*/ 36 h 36"/>
                <a:gd name="T20" fmla="*/ 10 w 12"/>
                <a:gd name="T21" fmla="*/ 36 h 36"/>
                <a:gd name="T22" fmla="*/ 6 w 12"/>
                <a:gd name="T23" fmla="*/ 32 h 36"/>
                <a:gd name="T24" fmla="*/ 4 w 12"/>
                <a:gd name="T25" fmla="*/ 28 h 36"/>
                <a:gd name="T26" fmla="*/ 4 w 12"/>
                <a:gd name="T27" fmla="*/ 18 h 36"/>
                <a:gd name="T28" fmla="*/ 8 w 12"/>
                <a:gd name="T29" fmla="*/ 8 h 36"/>
                <a:gd name="T30" fmla="*/ 12 w 12"/>
                <a:gd name="T31" fmla="*/ 0 h 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36">
                  <a:moveTo>
                    <a:pt x="10" y="2"/>
                  </a:moveTo>
                  <a:lnTo>
                    <a:pt x="10" y="2"/>
                  </a:lnTo>
                  <a:lnTo>
                    <a:pt x="4" y="10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6" y="32"/>
                  </a:lnTo>
                  <a:lnTo>
                    <a:pt x="10" y="36"/>
                  </a:lnTo>
                  <a:lnTo>
                    <a:pt x="6" y="32"/>
                  </a:lnTo>
                  <a:lnTo>
                    <a:pt x="4" y="28"/>
                  </a:lnTo>
                  <a:lnTo>
                    <a:pt x="4" y="18"/>
                  </a:lnTo>
                  <a:lnTo>
                    <a:pt x="8" y="8"/>
                  </a:lnTo>
                  <a:lnTo>
                    <a:pt x="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1102">
              <a:extLst>
                <a:ext uri="{FF2B5EF4-FFF2-40B4-BE49-F238E27FC236}">
                  <a16:creationId xmlns:a16="http://schemas.microsoft.com/office/drawing/2014/main" id="{FBA75425-A3B0-4344-8D0E-89C079BEF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322"/>
              <a:ext cx="16" cy="46"/>
            </a:xfrm>
            <a:custGeom>
              <a:avLst/>
              <a:gdLst>
                <a:gd name="T0" fmla="*/ 16 w 16"/>
                <a:gd name="T1" fmla="*/ 0 h 46"/>
                <a:gd name="T2" fmla="*/ 16 w 16"/>
                <a:gd name="T3" fmla="*/ 0 h 46"/>
                <a:gd name="T4" fmla="*/ 10 w 16"/>
                <a:gd name="T5" fmla="*/ 10 h 46"/>
                <a:gd name="T6" fmla="*/ 6 w 16"/>
                <a:gd name="T7" fmla="*/ 22 h 46"/>
                <a:gd name="T8" fmla="*/ 2 w 16"/>
                <a:gd name="T9" fmla="*/ 34 h 46"/>
                <a:gd name="T10" fmla="*/ 0 w 16"/>
                <a:gd name="T11" fmla="*/ 46 h 46"/>
                <a:gd name="T12" fmla="*/ 16 w 16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6">
                  <a:moveTo>
                    <a:pt x="16" y="0"/>
                  </a:moveTo>
                  <a:lnTo>
                    <a:pt x="16" y="0"/>
                  </a:lnTo>
                  <a:lnTo>
                    <a:pt x="10" y="10"/>
                  </a:lnTo>
                  <a:lnTo>
                    <a:pt x="6" y="22"/>
                  </a:lnTo>
                  <a:lnTo>
                    <a:pt x="2" y="34"/>
                  </a:lnTo>
                  <a:lnTo>
                    <a:pt x="0" y="46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1103">
              <a:extLst>
                <a:ext uri="{FF2B5EF4-FFF2-40B4-BE49-F238E27FC236}">
                  <a16:creationId xmlns:a16="http://schemas.microsoft.com/office/drawing/2014/main" id="{7BAF9D44-6535-4BB0-9DCE-84A055469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322"/>
              <a:ext cx="16" cy="46"/>
            </a:xfrm>
            <a:custGeom>
              <a:avLst/>
              <a:gdLst>
                <a:gd name="T0" fmla="*/ 16 w 16"/>
                <a:gd name="T1" fmla="*/ 0 h 46"/>
                <a:gd name="T2" fmla="*/ 16 w 16"/>
                <a:gd name="T3" fmla="*/ 0 h 46"/>
                <a:gd name="T4" fmla="*/ 10 w 16"/>
                <a:gd name="T5" fmla="*/ 10 h 46"/>
                <a:gd name="T6" fmla="*/ 6 w 16"/>
                <a:gd name="T7" fmla="*/ 22 h 46"/>
                <a:gd name="T8" fmla="*/ 2 w 16"/>
                <a:gd name="T9" fmla="*/ 34 h 46"/>
                <a:gd name="T10" fmla="*/ 0 w 16"/>
                <a:gd name="T11" fmla="*/ 46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6">
                  <a:moveTo>
                    <a:pt x="16" y="0"/>
                  </a:moveTo>
                  <a:lnTo>
                    <a:pt x="16" y="0"/>
                  </a:lnTo>
                  <a:lnTo>
                    <a:pt x="10" y="10"/>
                  </a:lnTo>
                  <a:lnTo>
                    <a:pt x="6" y="22"/>
                  </a:lnTo>
                  <a:lnTo>
                    <a:pt x="2" y="34"/>
                  </a:lnTo>
                  <a:lnTo>
                    <a:pt x="0" y="4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1104">
              <a:extLst>
                <a:ext uri="{FF2B5EF4-FFF2-40B4-BE49-F238E27FC236}">
                  <a16:creationId xmlns:a16="http://schemas.microsoft.com/office/drawing/2014/main" id="{9A9C5FE8-6996-4057-8C2D-682460793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330"/>
              <a:ext cx="32" cy="48"/>
            </a:xfrm>
            <a:custGeom>
              <a:avLst/>
              <a:gdLst>
                <a:gd name="T0" fmla="*/ 30 w 32"/>
                <a:gd name="T1" fmla="*/ 0 h 48"/>
                <a:gd name="T2" fmla="*/ 30 w 32"/>
                <a:gd name="T3" fmla="*/ 0 h 48"/>
                <a:gd name="T4" fmla="*/ 30 w 32"/>
                <a:gd name="T5" fmla="*/ 14 h 48"/>
                <a:gd name="T6" fmla="*/ 26 w 32"/>
                <a:gd name="T7" fmla="*/ 28 h 48"/>
                <a:gd name="T8" fmla="*/ 22 w 32"/>
                <a:gd name="T9" fmla="*/ 34 h 48"/>
                <a:gd name="T10" fmla="*/ 16 w 32"/>
                <a:gd name="T11" fmla="*/ 40 h 48"/>
                <a:gd name="T12" fmla="*/ 8 w 32"/>
                <a:gd name="T13" fmla="*/ 46 h 48"/>
                <a:gd name="T14" fmla="*/ 0 w 32"/>
                <a:gd name="T15" fmla="*/ 48 h 48"/>
                <a:gd name="T16" fmla="*/ 0 w 32"/>
                <a:gd name="T17" fmla="*/ 48 h 48"/>
                <a:gd name="T18" fmla="*/ 8 w 32"/>
                <a:gd name="T19" fmla="*/ 48 h 48"/>
                <a:gd name="T20" fmla="*/ 14 w 32"/>
                <a:gd name="T21" fmla="*/ 44 h 48"/>
                <a:gd name="T22" fmla="*/ 20 w 32"/>
                <a:gd name="T23" fmla="*/ 40 h 48"/>
                <a:gd name="T24" fmla="*/ 26 w 32"/>
                <a:gd name="T25" fmla="*/ 36 h 48"/>
                <a:gd name="T26" fmla="*/ 28 w 32"/>
                <a:gd name="T27" fmla="*/ 30 h 48"/>
                <a:gd name="T28" fmla="*/ 30 w 32"/>
                <a:gd name="T29" fmla="*/ 22 h 48"/>
                <a:gd name="T30" fmla="*/ 32 w 32"/>
                <a:gd name="T31" fmla="*/ 12 h 48"/>
                <a:gd name="T32" fmla="*/ 30 w 32"/>
                <a:gd name="T33" fmla="*/ 0 h 48"/>
                <a:gd name="T34" fmla="*/ 30 w 32"/>
                <a:gd name="T35" fmla="*/ 0 h 4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" h="48">
                  <a:moveTo>
                    <a:pt x="30" y="0"/>
                  </a:moveTo>
                  <a:lnTo>
                    <a:pt x="30" y="0"/>
                  </a:lnTo>
                  <a:lnTo>
                    <a:pt x="30" y="14"/>
                  </a:lnTo>
                  <a:lnTo>
                    <a:pt x="26" y="28"/>
                  </a:lnTo>
                  <a:lnTo>
                    <a:pt x="22" y="34"/>
                  </a:lnTo>
                  <a:lnTo>
                    <a:pt x="16" y="40"/>
                  </a:lnTo>
                  <a:lnTo>
                    <a:pt x="8" y="46"/>
                  </a:lnTo>
                  <a:lnTo>
                    <a:pt x="0" y="48"/>
                  </a:lnTo>
                  <a:lnTo>
                    <a:pt x="8" y="48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6" y="36"/>
                  </a:lnTo>
                  <a:lnTo>
                    <a:pt x="28" y="30"/>
                  </a:lnTo>
                  <a:lnTo>
                    <a:pt x="30" y="22"/>
                  </a:lnTo>
                  <a:lnTo>
                    <a:pt x="32" y="1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1105">
              <a:extLst>
                <a:ext uri="{FF2B5EF4-FFF2-40B4-BE49-F238E27FC236}">
                  <a16:creationId xmlns:a16="http://schemas.microsoft.com/office/drawing/2014/main" id="{3D2F2331-D1FD-441C-B53A-F1926EC86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608"/>
              <a:ext cx="14" cy="28"/>
            </a:xfrm>
            <a:custGeom>
              <a:avLst/>
              <a:gdLst>
                <a:gd name="T0" fmla="*/ 0 w 14"/>
                <a:gd name="T1" fmla="*/ 26 h 28"/>
                <a:gd name="T2" fmla="*/ 0 w 14"/>
                <a:gd name="T3" fmla="*/ 26 h 28"/>
                <a:gd name="T4" fmla="*/ 0 w 14"/>
                <a:gd name="T5" fmla="*/ 18 h 28"/>
                <a:gd name="T6" fmla="*/ 2 w 14"/>
                <a:gd name="T7" fmla="*/ 10 h 28"/>
                <a:gd name="T8" fmla="*/ 6 w 14"/>
                <a:gd name="T9" fmla="*/ 4 h 28"/>
                <a:gd name="T10" fmla="*/ 14 w 14"/>
                <a:gd name="T11" fmla="*/ 0 h 28"/>
                <a:gd name="T12" fmla="*/ 14 w 14"/>
                <a:gd name="T13" fmla="*/ 0 h 28"/>
                <a:gd name="T14" fmla="*/ 10 w 14"/>
                <a:gd name="T15" fmla="*/ 6 h 28"/>
                <a:gd name="T16" fmla="*/ 6 w 14"/>
                <a:gd name="T17" fmla="*/ 12 h 28"/>
                <a:gd name="T18" fmla="*/ 4 w 14"/>
                <a:gd name="T19" fmla="*/ 28 h 28"/>
                <a:gd name="T20" fmla="*/ 0 w 14"/>
                <a:gd name="T21" fmla="*/ 26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28">
                  <a:moveTo>
                    <a:pt x="0" y="26"/>
                  </a:moveTo>
                  <a:lnTo>
                    <a:pt x="0" y="26"/>
                  </a:lnTo>
                  <a:lnTo>
                    <a:pt x="0" y="18"/>
                  </a:lnTo>
                  <a:lnTo>
                    <a:pt x="2" y="10"/>
                  </a:lnTo>
                  <a:lnTo>
                    <a:pt x="6" y="4"/>
                  </a:lnTo>
                  <a:lnTo>
                    <a:pt x="14" y="0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1106">
              <a:extLst>
                <a:ext uri="{FF2B5EF4-FFF2-40B4-BE49-F238E27FC236}">
                  <a16:creationId xmlns:a16="http://schemas.microsoft.com/office/drawing/2014/main" id="{6385BECD-1EFB-4474-9668-ABD4A0B20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608"/>
              <a:ext cx="14" cy="28"/>
            </a:xfrm>
            <a:custGeom>
              <a:avLst/>
              <a:gdLst>
                <a:gd name="T0" fmla="*/ 0 w 14"/>
                <a:gd name="T1" fmla="*/ 26 h 28"/>
                <a:gd name="T2" fmla="*/ 0 w 14"/>
                <a:gd name="T3" fmla="*/ 26 h 28"/>
                <a:gd name="T4" fmla="*/ 0 w 14"/>
                <a:gd name="T5" fmla="*/ 18 h 28"/>
                <a:gd name="T6" fmla="*/ 2 w 14"/>
                <a:gd name="T7" fmla="*/ 10 h 28"/>
                <a:gd name="T8" fmla="*/ 6 w 14"/>
                <a:gd name="T9" fmla="*/ 4 h 28"/>
                <a:gd name="T10" fmla="*/ 14 w 14"/>
                <a:gd name="T11" fmla="*/ 0 h 28"/>
                <a:gd name="T12" fmla="*/ 14 w 14"/>
                <a:gd name="T13" fmla="*/ 0 h 28"/>
                <a:gd name="T14" fmla="*/ 10 w 14"/>
                <a:gd name="T15" fmla="*/ 6 h 28"/>
                <a:gd name="T16" fmla="*/ 6 w 14"/>
                <a:gd name="T17" fmla="*/ 12 h 28"/>
                <a:gd name="T18" fmla="*/ 4 w 14"/>
                <a:gd name="T19" fmla="*/ 28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28">
                  <a:moveTo>
                    <a:pt x="0" y="26"/>
                  </a:moveTo>
                  <a:lnTo>
                    <a:pt x="0" y="26"/>
                  </a:lnTo>
                  <a:lnTo>
                    <a:pt x="0" y="18"/>
                  </a:lnTo>
                  <a:lnTo>
                    <a:pt x="2" y="10"/>
                  </a:lnTo>
                  <a:lnTo>
                    <a:pt x="6" y="4"/>
                  </a:lnTo>
                  <a:lnTo>
                    <a:pt x="14" y="0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1107">
              <a:extLst>
                <a:ext uri="{FF2B5EF4-FFF2-40B4-BE49-F238E27FC236}">
                  <a16:creationId xmlns:a16="http://schemas.microsoft.com/office/drawing/2014/main" id="{0F26280C-AED8-4721-9D64-2BB5AACC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608"/>
              <a:ext cx="14" cy="34"/>
            </a:xfrm>
            <a:custGeom>
              <a:avLst/>
              <a:gdLst>
                <a:gd name="T0" fmla="*/ 0 w 14"/>
                <a:gd name="T1" fmla="*/ 34 h 34"/>
                <a:gd name="T2" fmla="*/ 0 w 14"/>
                <a:gd name="T3" fmla="*/ 34 h 34"/>
                <a:gd name="T4" fmla="*/ 4 w 14"/>
                <a:gd name="T5" fmla="*/ 16 h 34"/>
                <a:gd name="T6" fmla="*/ 8 w 14"/>
                <a:gd name="T7" fmla="*/ 8 h 34"/>
                <a:gd name="T8" fmla="*/ 14 w 14"/>
                <a:gd name="T9" fmla="*/ 0 h 34"/>
                <a:gd name="T10" fmla="*/ 0 w 14"/>
                <a:gd name="T11" fmla="*/ 3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4">
                  <a:moveTo>
                    <a:pt x="0" y="34"/>
                  </a:moveTo>
                  <a:lnTo>
                    <a:pt x="0" y="34"/>
                  </a:lnTo>
                  <a:lnTo>
                    <a:pt x="4" y="16"/>
                  </a:lnTo>
                  <a:lnTo>
                    <a:pt x="8" y="8"/>
                  </a:lnTo>
                  <a:lnTo>
                    <a:pt x="14" y="0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1108">
              <a:extLst>
                <a:ext uri="{FF2B5EF4-FFF2-40B4-BE49-F238E27FC236}">
                  <a16:creationId xmlns:a16="http://schemas.microsoft.com/office/drawing/2014/main" id="{61017B81-F64E-4D7E-9049-79114DA7E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608"/>
              <a:ext cx="14" cy="34"/>
            </a:xfrm>
            <a:custGeom>
              <a:avLst/>
              <a:gdLst>
                <a:gd name="T0" fmla="*/ 0 w 14"/>
                <a:gd name="T1" fmla="*/ 34 h 34"/>
                <a:gd name="T2" fmla="*/ 0 w 14"/>
                <a:gd name="T3" fmla="*/ 34 h 34"/>
                <a:gd name="T4" fmla="*/ 4 w 14"/>
                <a:gd name="T5" fmla="*/ 16 h 34"/>
                <a:gd name="T6" fmla="*/ 8 w 14"/>
                <a:gd name="T7" fmla="*/ 8 h 34"/>
                <a:gd name="T8" fmla="*/ 14 w 14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4">
                  <a:moveTo>
                    <a:pt x="0" y="34"/>
                  </a:moveTo>
                  <a:lnTo>
                    <a:pt x="0" y="34"/>
                  </a:lnTo>
                  <a:lnTo>
                    <a:pt x="4" y="16"/>
                  </a:lnTo>
                  <a:lnTo>
                    <a:pt x="8" y="8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1109">
              <a:extLst>
                <a:ext uri="{FF2B5EF4-FFF2-40B4-BE49-F238E27FC236}">
                  <a16:creationId xmlns:a16="http://schemas.microsoft.com/office/drawing/2014/main" id="{EE3264B2-4C6B-447C-94A5-E14265548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544"/>
              <a:ext cx="36" cy="20"/>
            </a:xfrm>
            <a:custGeom>
              <a:avLst/>
              <a:gdLst>
                <a:gd name="T0" fmla="*/ 0 w 36"/>
                <a:gd name="T1" fmla="*/ 20 h 20"/>
                <a:gd name="T2" fmla="*/ 0 w 36"/>
                <a:gd name="T3" fmla="*/ 20 h 20"/>
                <a:gd name="T4" fmla="*/ 8 w 36"/>
                <a:gd name="T5" fmla="*/ 12 h 20"/>
                <a:gd name="T6" fmla="*/ 16 w 36"/>
                <a:gd name="T7" fmla="*/ 8 h 20"/>
                <a:gd name="T8" fmla="*/ 36 w 36"/>
                <a:gd name="T9" fmla="*/ 0 h 20"/>
                <a:gd name="T10" fmla="*/ 0 w 36"/>
                <a:gd name="T11" fmla="*/ 2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0">
                  <a:moveTo>
                    <a:pt x="0" y="20"/>
                  </a:moveTo>
                  <a:lnTo>
                    <a:pt x="0" y="20"/>
                  </a:lnTo>
                  <a:lnTo>
                    <a:pt x="8" y="12"/>
                  </a:lnTo>
                  <a:lnTo>
                    <a:pt x="16" y="8"/>
                  </a:lnTo>
                  <a:lnTo>
                    <a:pt x="36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1110">
              <a:extLst>
                <a:ext uri="{FF2B5EF4-FFF2-40B4-BE49-F238E27FC236}">
                  <a16:creationId xmlns:a16="http://schemas.microsoft.com/office/drawing/2014/main" id="{B819678F-5D79-4F4E-AF1E-AC54EFF5C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544"/>
              <a:ext cx="36" cy="20"/>
            </a:xfrm>
            <a:custGeom>
              <a:avLst/>
              <a:gdLst>
                <a:gd name="T0" fmla="*/ 0 w 36"/>
                <a:gd name="T1" fmla="*/ 20 h 20"/>
                <a:gd name="T2" fmla="*/ 0 w 36"/>
                <a:gd name="T3" fmla="*/ 20 h 20"/>
                <a:gd name="T4" fmla="*/ 8 w 36"/>
                <a:gd name="T5" fmla="*/ 12 h 20"/>
                <a:gd name="T6" fmla="*/ 16 w 36"/>
                <a:gd name="T7" fmla="*/ 8 h 20"/>
                <a:gd name="T8" fmla="*/ 36 w 36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0">
                  <a:moveTo>
                    <a:pt x="0" y="20"/>
                  </a:moveTo>
                  <a:lnTo>
                    <a:pt x="0" y="20"/>
                  </a:lnTo>
                  <a:lnTo>
                    <a:pt x="8" y="12"/>
                  </a:lnTo>
                  <a:lnTo>
                    <a:pt x="16" y="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1111">
              <a:extLst>
                <a:ext uri="{FF2B5EF4-FFF2-40B4-BE49-F238E27FC236}">
                  <a16:creationId xmlns:a16="http://schemas.microsoft.com/office/drawing/2014/main" id="{88B2BB24-1948-4C00-AF08-CF6D3EC8D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514"/>
              <a:ext cx="24" cy="30"/>
            </a:xfrm>
            <a:custGeom>
              <a:avLst/>
              <a:gdLst>
                <a:gd name="T0" fmla="*/ 0 w 24"/>
                <a:gd name="T1" fmla="*/ 30 h 30"/>
                <a:gd name="T2" fmla="*/ 0 w 24"/>
                <a:gd name="T3" fmla="*/ 30 h 30"/>
                <a:gd name="T4" fmla="*/ 4 w 24"/>
                <a:gd name="T5" fmla="*/ 20 h 30"/>
                <a:gd name="T6" fmla="*/ 8 w 24"/>
                <a:gd name="T7" fmla="*/ 10 h 30"/>
                <a:gd name="T8" fmla="*/ 16 w 24"/>
                <a:gd name="T9" fmla="*/ 4 h 30"/>
                <a:gd name="T10" fmla="*/ 20 w 24"/>
                <a:gd name="T11" fmla="*/ 2 h 30"/>
                <a:gd name="T12" fmla="*/ 24 w 24"/>
                <a:gd name="T13" fmla="*/ 0 h 30"/>
                <a:gd name="T14" fmla="*/ 24 w 24"/>
                <a:gd name="T15" fmla="*/ 0 h 30"/>
                <a:gd name="T16" fmla="*/ 20 w 24"/>
                <a:gd name="T17" fmla="*/ 4 h 30"/>
                <a:gd name="T18" fmla="*/ 14 w 24"/>
                <a:gd name="T19" fmla="*/ 12 h 30"/>
                <a:gd name="T20" fmla="*/ 6 w 24"/>
                <a:gd name="T21" fmla="*/ 24 h 30"/>
                <a:gd name="T22" fmla="*/ 0 w 24"/>
                <a:gd name="T23" fmla="*/ 3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30">
                  <a:moveTo>
                    <a:pt x="0" y="30"/>
                  </a:moveTo>
                  <a:lnTo>
                    <a:pt x="0" y="30"/>
                  </a:lnTo>
                  <a:lnTo>
                    <a:pt x="4" y="20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0" y="2"/>
                  </a:lnTo>
                  <a:lnTo>
                    <a:pt x="24" y="0"/>
                  </a:lnTo>
                  <a:lnTo>
                    <a:pt x="20" y="4"/>
                  </a:lnTo>
                  <a:lnTo>
                    <a:pt x="14" y="12"/>
                  </a:lnTo>
                  <a:lnTo>
                    <a:pt x="6" y="24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1112">
              <a:extLst>
                <a:ext uri="{FF2B5EF4-FFF2-40B4-BE49-F238E27FC236}">
                  <a16:creationId xmlns:a16="http://schemas.microsoft.com/office/drawing/2014/main" id="{95382A6F-07DF-49CE-A17A-DC615CCC7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514"/>
              <a:ext cx="24" cy="30"/>
            </a:xfrm>
            <a:custGeom>
              <a:avLst/>
              <a:gdLst>
                <a:gd name="T0" fmla="*/ 0 w 24"/>
                <a:gd name="T1" fmla="*/ 30 h 30"/>
                <a:gd name="T2" fmla="*/ 0 w 24"/>
                <a:gd name="T3" fmla="*/ 30 h 30"/>
                <a:gd name="T4" fmla="*/ 4 w 24"/>
                <a:gd name="T5" fmla="*/ 20 h 30"/>
                <a:gd name="T6" fmla="*/ 8 w 24"/>
                <a:gd name="T7" fmla="*/ 10 h 30"/>
                <a:gd name="T8" fmla="*/ 16 w 24"/>
                <a:gd name="T9" fmla="*/ 4 h 30"/>
                <a:gd name="T10" fmla="*/ 20 w 24"/>
                <a:gd name="T11" fmla="*/ 2 h 30"/>
                <a:gd name="T12" fmla="*/ 24 w 24"/>
                <a:gd name="T13" fmla="*/ 0 h 30"/>
                <a:gd name="T14" fmla="*/ 24 w 24"/>
                <a:gd name="T15" fmla="*/ 0 h 30"/>
                <a:gd name="T16" fmla="*/ 20 w 24"/>
                <a:gd name="T17" fmla="*/ 4 h 30"/>
                <a:gd name="T18" fmla="*/ 14 w 24"/>
                <a:gd name="T19" fmla="*/ 12 h 30"/>
                <a:gd name="T20" fmla="*/ 6 w 24"/>
                <a:gd name="T21" fmla="*/ 24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30">
                  <a:moveTo>
                    <a:pt x="0" y="30"/>
                  </a:moveTo>
                  <a:lnTo>
                    <a:pt x="0" y="30"/>
                  </a:lnTo>
                  <a:lnTo>
                    <a:pt x="4" y="20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0" y="2"/>
                  </a:lnTo>
                  <a:lnTo>
                    <a:pt x="24" y="0"/>
                  </a:lnTo>
                  <a:lnTo>
                    <a:pt x="20" y="4"/>
                  </a:lnTo>
                  <a:lnTo>
                    <a:pt x="14" y="12"/>
                  </a:lnTo>
                  <a:lnTo>
                    <a:pt x="6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1113">
              <a:extLst>
                <a:ext uri="{FF2B5EF4-FFF2-40B4-BE49-F238E27FC236}">
                  <a16:creationId xmlns:a16="http://schemas.microsoft.com/office/drawing/2014/main" id="{E2D1B088-215D-48C5-9C9C-89C376FA6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486"/>
              <a:ext cx="20" cy="20"/>
            </a:xfrm>
            <a:custGeom>
              <a:avLst/>
              <a:gdLst>
                <a:gd name="T0" fmla="*/ 0 w 20"/>
                <a:gd name="T1" fmla="*/ 20 h 20"/>
                <a:gd name="T2" fmla="*/ 0 w 20"/>
                <a:gd name="T3" fmla="*/ 20 h 20"/>
                <a:gd name="T4" fmla="*/ 0 w 20"/>
                <a:gd name="T5" fmla="*/ 16 h 20"/>
                <a:gd name="T6" fmla="*/ 2 w 20"/>
                <a:gd name="T7" fmla="*/ 12 h 20"/>
                <a:gd name="T8" fmla="*/ 6 w 20"/>
                <a:gd name="T9" fmla="*/ 6 h 20"/>
                <a:gd name="T10" fmla="*/ 12 w 20"/>
                <a:gd name="T11" fmla="*/ 2 h 20"/>
                <a:gd name="T12" fmla="*/ 20 w 20"/>
                <a:gd name="T13" fmla="*/ 0 h 20"/>
                <a:gd name="T14" fmla="*/ 0 w 20"/>
                <a:gd name="T15" fmla="*/ 2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lnTo>
                    <a:pt x="0" y="20"/>
                  </a:lnTo>
                  <a:lnTo>
                    <a:pt x="0" y="16"/>
                  </a:lnTo>
                  <a:lnTo>
                    <a:pt x="2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0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Freeform 1114">
              <a:extLst>
                <a:ext uri="{FF2B5EF4-FFF2-40B4-BE49-F238E27FC236}">
                  <a16:creationId xmlns:a16="http://schemas.microsoft.com/office/drawing/2014/main" id="{9035D6F4-F8D9-4D4B-A5B8-5C1904946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486"/>
              <a:ext cx="20" cy="20"/>
            </a:xfrm>
            <a:custGeom>
              <a:avLst/>
              <a:gdLst>
                <a:gd name="T0" fmla="*/ 0 w 20"/>
                <a:gd name="T1" fmla="*/ 20 h 20"/>
                <a:gd name="T2" fmla="*/ 0 w 20"/>
                <a:gd name="T3" fmla="*/ 20 h 20"/>
                <a:gd name="T4" fmla="*/ 0 w 20"/>
                <a:gd name="T5" fmla="*/ 16 h 20"/>
                <a:gd name="T6" fmla="*/ 2 w 20"/>
                <a:gd name="T7" fmla="*/ 12 h 20"/>
                <a:gd name="T8" fmla="*/ 6 w 20"/>
                <a:gd name="T9" fmla="*/ 6 h 20"/>
                <a:gd name="T10" fmla="*/ 12 w 20"/>
                <a:gd name="T11" fmla="*/ 2 h 20"/>
                <a:gd name="T12" fmla="*/ 20 w 20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lnTo>
                    <a:pt x="0" y="20"/>
                  </a:lnTo>
                  <a:lnTo>
                    <a:pt x="0" y="16"/>
                  </a:lnTo>
                  <a:lnTo>
                    <a:pt x="2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1115">
              <a:extLst>
                <a:ext uri="{FF2B5EF4-FFF2-40B4-BE49-F238E27FC236}">
                  <a16:creationId xmlns:a16="http://schemas.microsoft.com/office/drawing/2014/main" id="{5D306D63-AAAD-4F6A-A5D0-DEDE6B54A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478"/>
              <a:ext cx="20" cy="22"/>
            </a:xfrm>
            <a:custGeom>
              <a:avLst/>
              <a:gdLst>
                <a:gd name="T0" fmla="*/ 0 w 20"/>
                <a:gd name="T1" fmla="*/ 22 h 22"/>
                <a:gd name="T2" fmla="*/ 0 w 20"/>
                <a:gd name="T3" fmla="*/ 22 h 22"/>
                <a:gd name="T4" fmla="*/ 2 w 20"/>
                <a:gd name="T5" fmla="*/ 14 h 22"/>
                <a:gd name="T6" fmla="*/ 6 w 20"/>
                <a:gd name="T7" fmla="*/ 8 h 22"/>
                <a:gd name="T8" fmla="*/ 12 w 20"/>
                <a:gd name="T9" fmla="*/ 2 h 22"/>
                <a:gd name="T10" fmla="*/ 20 w 20"/>
                <a:gd name="T11" fmla="*/ 0 h 22"/>
                <a:gd name="T12" fmla="*/ 0 w 20"/>
                <a:gd name="T13" fmla="*/ 2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0" y="22"/>
                  </a:moveTo>
                  <a:lnTo>
                    <a:pt x="0" y="22"/>
                  </a:lnTo>
                  <a:lnTo>
                    <a:pt x="2" y="14"/>
                  </a:lnTo>
                  <a:lnTo>
                    <a:pt x="6" y="8"/>
                  </a:lnTo>
                  <a:lnTo>
                    <a:pt x="12" y="2"/>
                  </a:lnTo>
                  <a:lnTo>
                    <a:pt x="20" y="0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1116">
              <a:extLst>
                <a:ext uri="{FF2B5EF4-FFF2-40B4-BE49-F238E27FC236}">
                  <a16:creationId xmlns:a16="http://schemas.microsoft.com/office/drawing/2014/main" id="{06D4B037-A758-4264-9BB2-65C833119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478"/>
              <a:ext cx="20" cy="22"/>
            </a:xfrm>
            <a:custGeom>
              <a:avLst/>
              <a:gdLst>
                <a:gd name="T0" fmla="*/ 0 w 20"/>
                <a:gd name="T1" fmla="*/ 22 h 22"/>
                <a:gd name="T2" fmla="*/ 0 w 20"/>
                <a:gd name="T3" fmla="*/ 22 h 22"/>
                <a:gd name="T4" fmla="*/ 2 w 20"/>
                <a:gd name="T5" fmla="*/ 14 h 22"/>
                <a:gd name="T6" fmla="*/ 6 w 20"/>
                <a:gd name="T7" fmla="*/ 8 h 22"/>
                <a:gd name="T8" fmla="*/ 12 w 20"/>
                <a:gd name="T9" fmla="*/ 2 h 22"/>
                <a:gd name="T10" fmla="*/ 20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0" y="22"/>
                  </a:moveTo>
                  <a:lnTo>
                    <a:pt x="0" y="22"/>
                  </a:lnTo>
                  <a:lnTo>
                    <a:pt x="2" y="14"/>
                  </a:lnTo>
                  <a:lnTo>
                    <a:pt x="6" y="8"/>
                  </a:lnTo>
                  <a:lnTo>
                    <a:pt x="12" y="2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1117">
              <a:extLst>
                <a:ext uri="{FF2B5EF4-FFF2-40B4-BE49-F238E27FC236}">
                  <a16:creationId xmlns:a16="http://schemas.microsoft.com/office/drawing/2014/main" id="{F3BFDDC9-C510-44D7-A96C-72E32A2F8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498"/>
              <a:ext cx="48" cy="12"/>
            </a:xfrm>
            <a:custGeom>
              <a:avLst/>
              <a:gdLst>
                <a:gd name="T0" fmla="*/ 0 w 48"/>
                <a:gd name="T1" fmla="*/ 12 h 12"/>
                <a:gd name="T2" fmla="*/ 0 w 48"/>
                <a:gd name="T3" fmla="*/ 12 h 12"/>
                <a:gd name="T4" fmla="*/ 4 w 48"/>
                <a:gd name="T5" fmla="*/ 6 h 12"/>
                <a:gd name="T6" fmla="*/ 10 w 48"/>
                <a:gd name="T7" fmla="*/ 2 h 12"/>
                <a:gd name="T8" fmla="*/ 16 w 48"/>
                <a:gd name="T9" fmla="*/ 0 h 12"/>
                <a:gd name="T10" fmla="*/ 22 w 48"/>
                <a:gd name="T11" fmla="*/ 0 h 12"/>
                <a:gd name="T12" fmla="*/ 36 w 48"/>
                <a:gd name="T13" fmla="*/ 2 h 12"/>
                <a:gd name="T14" fmla="*/ 48 w 48"/>
                <a:gd name="T15" fmla="*/ 8 h 12"/>
                <a:gd name="T16" fmla="*/ 48 w 48"/>
                <a:gd name="T17" fmla="*/ 8 h 12"/>
                <a:gd name="T18" fmla="*/ 32 w 48"/>
                <a:gd name="T19" fmla="*/ 4 h 12"/>
                <a:gd name="T20" fmla="*/ 24 w 48"/>
                <a:gd name="T21" fmla="*/ 2 h 12"/>
                <a:gd name="T22" fmla="*/ 18 w 48"/>
                <a:gd name="T23" fmla="*/ 4 h 12"/>
                <a:gd name="T24" fmla="*/ 0 w 48"/>
                <a:gd name="T25" fmla="*/ 12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12">
                  <a:moveTo>
                    <a:pt x="0" y="12"/>
                  </a:moveTo>
                  <a:lnTo>
                    <a:pt x="0" y="12"/>
                  </a:lnTo>
                  <a:lnTo>
                    <a:pt x="4" y="6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36" y="2"/>
                  </a:lnTo>
                  <a:lnTo>
                    <a:pt x="48" y="8"/>
                  </a:lnTo>
                  <a:lnTo>
                    <a:pt x="32" y="4"/>
                  </a:lnTo>
                  <a:lnTo>
                    <a:pt x="24" y="2"/>
                  </a:lnTo>
                  <a:lnTo>
                    <a:pt x="18" y="4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1118">
              <a:extLst>
                <a:ext uri="{FF2B5EF4-FFF2-40B4-BE49-F238E27FC236}">
                  <a16:creationId xmlns:a16="http://schemas.microsoft.com/office/drawing/2014/main" id="{ED6E135F-93C0-46C5-99BB-4EA10F5E6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498"/>
              <a:ext cx="48" cy="12"/>
            </a:xfrm>
            <a:custGeom>
              <a:avLst/>
              <a:gdLst>
                <a:gd name="T0" fmla="*/ 0 w 48"/>
                <a:gd name="T1" fmla="*/ 12 h 12"/>
                <a:gd name="T2" fmla="*/ 0 w 48"/>
                <a:gd name="T3" fmla="*/ 12 h 12"/>
                <a:gd name="T4" fmla="*/ 4 w 48"/>
                <a:gd name="T5" fmla="*/ 6 h 12"/>
                <a:gd name="T6" fmla="*/ 10 w 48"/>
                <a:gd name="T7" fmla="*/ 2 h 12"/>
                <a:gd name="T8" fmla="*/ 16 w 48"/>
                <a:gd name="T9" fmla="*/ 0 h 12"/>
                <a:gd name="T10" fmla="*/ 22 w 48"/>
                <a:gd name="T11" fmla="*/ 0 h 12"/>
                <a:gd name="T12" fmla="*/ 36 w 48"/>
                <a:gd name="T13" fmla="*/ 2 h 12"/>
                <a:gd name="T14" fmla="*/ 48 w 48"/>
                <a:gd name="T15" fmla="*/ 8 h 12"/>
                <a:gd name="T16" fmla="*/ 48 w 48"/>
                <a:gd name="T17" fmla="*/ 8 h 12"/>
                <a:gd name="T18" fmla="*/ 32 w 48"/>
                <a:gd name="T19" fmla="*/ 4 h 12"/>
                <a:gd name="T20" fmla="*/ 24 w 48"/>
                <a:gd name="T21" fmla="*/ 2 h 12"/>
                <a:gd name="T22" fmla="*/ 18 w 48"/>
                <a:gd name="T23" fmla="*/ 4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12">
                  <a:moveTo>
                    <a:pt x="0" y="12"/>
                  </a:moveTo>
                  <a:lnTo>
                    <a:pt x="0" y="12"/>
                  </a:lnTo>
                  <a:lnTo>
                    <a:pt x="4" y="6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36" y="2"/>
                  </a:lnTo>
                  <a:lnTo>
                    <a:pt x="48" y="8"/>
                  </a:lnTo>
                  <a:lnTo>
                    <a:pt x="32" y="4"/>
                  </a:lnTo>
                  <a:lnTo>
                    <a:pt x="24" y="2"/>
                  </a:lnTo>
                  <a:lnTo>
                    <a:pt x="18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1119">
              <a:extLst>
                <a:ext uri="{FF2B5EF4-FFF2-40B4-BE49-F238E27FC236}">
                  <a16:creationId xmlns:a16="http://schemas.microsoft.com/office/drawing/2014/main" id="{46E5F8EB-318B-40F8-B8D0-2E7273C80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542"/>
              <a:ext cx="8" cy="22"/>
            </a:xfrm>
            <a:custGeom>
              <a:avLst/>
              <a:gdLst>
                <a:gd name="T0" fmla="*/ 8 w 8"/>
                <a:gd name="T1" fmla="*/ 0 h 22"/>
                <a:gd name="T2" fmla="*/ 8 w 8"/>
                <a:gd name="T3" fmla="*/ 0 h 22"/>
                <a:gd name="T4" fmla="*/ 2 w 8"/>
                <a:gd name="T5" fmla="*/ 4 h 22"/>
                <a:gd name="T6" fmla="*/ 0 w 8"/>
                <a:gd name="T7" fmla="*/ 8 h 22"/>
                <a:gd name="T8" fmla="*/ 0 w 8"/>
                <a:gd name="T9" fmla="*/ 16 h 22"/>
                <a:gd name="T10" fmla="*/ 4 w 8"/>
                <a:gd name="T11" fmla="*/ 22 h 22"/>
                <a:gd name="T12" fmla="*/ 8 w 8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lnTo>
                    <a:pt x="8" y="0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16"/>
                  </a:lnTo>
                  <a:lnTo>
                    <a:pt x="4" y="2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1120">
              <a:extLst>
                <a:ext uri="{FF2B5EF4-FFF2-40B4-BE49-F238E27FC236}">
                  <a16:creationId xmlns:a16="http://schemas.microsoft.com/office/drawing/2014/main" id="{7A07C47B-3CD1-4DA2-9F63-548C7DB9C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542"/>
              <a:ext cx="8" cy="22"/>
            </a:xfrm>
            <a:custGeom>
              <a:avLst/>
              <a:gdLst>
                <a:gd name="T0" fmla="*/ 8 w 8"/>
                <a:gd name="T1" fmla="*/ 0 h 22"/>
                <a:gd name="T2" fmla="*/ 8 w 8"/>
                <a:gd name="T3" fmla="*/ 0 h 22"/>
                <a:gd name="T4" fmla="*/ 2 w 8"/>
                <a:gd name="T5" fmla="*/ 4 h 22"/>
                <a:gd name="T6" fmla="*/ 0 w 8"/>
                <a:gd name="T7" fmla="*/ 8 h 22"/>
                <a:gd name="T8" fmla="*/ 0 w 8"/>
                <a:gd name="T9" fmla="*/ 16 h 22"/>
                <a:gd name="T10" fmla="*/ 4 w 8"/>
                <a:gd name="T11" fmla="*/ 2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lnTo>
                    <a:pt x="8" y="0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16"/>
                  </a:lnTo>
                  <a:lnTo>
                    <a:pt x="4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1121">
              <a:extLst>
                <a:ext uri="{FF2B5EF4-FFF2-40B4-BE49-F238E27FC236}">
                  <a16:creationId xmlns:a16="http://schemas.microsoft.com/office/drawing/2014/main" id="{35BD9397-32FE-49E0-91E2-7284EEC1D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608"/>
              <a:ext cx="14" cy="44"/>
            </a:xfrm>
            <a:custGeom>
              <a:avLst/>
              <a:gdLst>
                <a:gd name="T0" fmla="*/ 14 w 14"/>
                <a:gd name="T1" fmla="*/ 0 h 44"/>
                <a:gd name="T2" fmla="*/ 14 w 14"/>
                <a:gd name="T3" fmla="*/ 0 h 44"/>
                <a:gd name="T4" fmla="*/ 4 w 14"/>
                <a:gd name="T5" fmla="*/ 10 h 44"/>
                <a:gd name="T6" fmla="*/ 0 w 14"/>
                <a:gd name="T7" fmla="*/ 20 h 44"/>
                <a:gd name="T8" fmla="*/ 0 w 14"/>
                <a:gd name="T9" fmla="*/ 32 h 44"/>
                <a:gd name="T10" fmla="*/ 4 w 14"/>
                <a:gd name="T11" fmla="*/ 44 h 44"/>
                <a:gd name="T12" fmla="*/ 4 w 14"/>
                <a:gd name="T13" fmla="*/ 44 h 44"/>
                <a:gd name="T14" fmla="*/ 4 w 14"/>
                <a:gd name="T15" fmla="*/ 20 h 44"/>
                <a:gd name="T16" fmla="*/ 6 w 14"/>
                <a:gd name="T17" fmla="*/ 10 h 44"/>
                <a:gd name="T18" fmla="*/ 8 w 14"/>
                <a:gd name="T19" fmla="*/ 4 h 44"/>
                <a:gd name="T20" fmla="*/ 14 w 14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44">
                  <a:moveTo>
                    <a:pt x="14" y="0"/>
                  </a:moveTo>
                  <a:lnTo>
                    <a:pt x="14" y="0"/>
                  </a:lnTo>
                  <a:lnTo>
                    <a:pt x="4" y="10"/>
                  </a:lnTo>
                  <a:lnTo>
                    <a:pt x="0" y="20"/>
                  </a:lnTo>
                  <a:lnTo>
                    <a:pt x="0" y="32"/>
                  </a:lnTo>
                  <a:lnTo>
                    <a:pt x="4" y="44"/>
                  </a:lnTo>
                  <a:lnTo>
                    <a:pt x="4" y="20"/>
                  </a:lnTo>
                  <a:lnTo>
                    <a:pt x="6" y="10"/>
                  </a:lnTo>
                  <a:lnTo>
                    <a:pt x="8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1122">
              <a:extLst>
                <a:ext uri="{FF2B5EF4-FFF2-40B4-BE49-F238E27FC236}">
                  <a16:creationId xmlns:a16="http://schemas.microsoft.com/office/drawing/2014/main" id="{7A068BB4-33CF-4337-9FB7-0F63CC140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608"/>
              <a:ext cx="14" cy="44"/>
            </a:xfrm>
            <a:custGeom>
              <a:avLst/>
              <a:gdLst>
                <a:gd name="T0" fmla="*/ 14 w 14"/>
                <a:gd name="T1" fmla="*/ 0 h 44"/>
                <a:gd name="T2" fmla="*/ 14 w 14"/>
                <a:gd name="T3" fmla="*/ 0 h 44"/>
                <a:gd name="T4" fmla="*/ 4 w 14"/>
                <a:gd name="T5" fmla="*/ 10 h 44"/>
                <a:gd name="T6" fmla="*/ 0 w 14"/>
                <a:gd name="T7" fmla="*/ 20 h 44"/>
                <a:gd name="T8" fmla="*/ 0 w 14"/>
                <a:gd name="T9" fmla="*/ 32 h 44"/>
                <a:gd name="T10" fmla="*/ 4 w 14"/>
                <a:gd name="T11" fmla="*/ 44 h 44"/>
                <a:gd name="T12" fmla="*/ 4 w 14"/>
                <a:gd name="T13" fmla="*/ 44 h 44"/>
                <a:gd name="T14" fmla="*/ 4 w 14"/>
                <a:gd name="T15" fmla="*/ 20 h 44"/>
                <a:gd name="T16" fmla="*/ 6 w 14"/>
                <a:gd name="T17" fmla="*/ 10 h 44"/>
                <a:gd name="T18" fmla="*/ 8 w 14"/>
                <a:gd name="T19" fmla="*/ 4 h 44"/>
                <a:gd name="T20" fmla="*/ 14 w 14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44">
                  <a:moveTo>
                    <a:pt x="14" y="0"/>
                  </a:moveTo>
                  <a:lnTo>
                    <a:pt x="14" y="0"/>
                  </a:lnTo>
                  <a:lnTo>
                    <a:pt x="4" y="10"/>
                  </a:lnTo>
                  <a:lnTo>
                    <a:pt x="0" y="20"/>
                  </a:lnTo>
                  <a:lnTo>
                    <a:pt x="0" y="32"/>
                  </a:lnTo>
                  <a:lnTo>
                    <a:pt x="4" y="44"/>
                  </a:lnTo>
                  <a:lnTo>
                    <a:pt x="4" y="20"/>
                  </a:lnTo>
                  <a:lnTo>
                    <a:pt x="6" y="10"/>
                  </a:lnTo>
                  <a:lnTo>
                    <a:pt x="8" y="4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1123">
              <a:extLst>
                <a:ext uri="{FF2B5EF4-FFF2-40B4-BE49-F238E27FC236}">
                  <a16:creationId xmlns:a16="http://schemas.microsoft.com/office/drawing/2014/main" id="{357DFFEF-5697-42E0-86BB-B7292C04C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610"/>
              <a:ext cx="22" cy="46"/>
            </a:xfrm>
            <a:custGeom>
              <a:avLst/>
              <a:gdLst>
                <a:gd name="T0" fmla="*/ 22 w 22"/>
                <a:gd name="T1" fmla="*/ 0 h 46"/>
                <a:gd name="T2" fmla="*/ 22 w 22"/>
                <a:gd name="T3" fmla="*/ 0 h 46"/>
                <a:gd name="T4" fmla="*/ 14 w 22"/>
                <a:gd name="T5" fmla="*/ 8 h 46"/>
                <a:gd name="T6" fmla="*/ 6 w 22"/>
                <a:gd name="T7" fmla="*/ 20 h 46"/>
                <a:gd name="T8" fmla="*/ 2 w 22"/>
                <a:gd name="T9" fmla="*/ 34 h 46"/>
                <a:gd name="T10" fmla="*/ 0 w 22"/>
                <a:gd name="T11" fmla="*/ 46 h 46"/>
                <a:gd name="T12" fmla="*/ 0 w 22"/>
                <a:gd name="T13" fmla="*/ 46 h 46"/>
                <a:gd name="T14" fmla="*/ 8 w 22"/>
                <a:gd name="T15" fmla="*/ 24 h 46"/>
                <a:gd name="T16" fmla="*/ 14 w 22"/>
                <a:gd name="T17" fmla="*/ 14 h 46"/>
                <a:gd name="T18" fmla="*/ 22 w 22"/>
                <a:gd name="T19" fmla="*/ 6 h 46"/>
                <a:gd name="T20" fmla="*/ 22 w 22"/>
                <a:gd name="T21" fmla="*/ 0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46">
                  <a:moveTo>
                    <a:pt x="22" y="0"/>
                  </a:moveTo>
                  <a:lnTo>
                    <a:pt x="22" y="0"/>
                  </a:lnTo>
                  <a:lnTo>
                    <a:pt x="14" y="8"/>
                  </a:lnTo>
                  <a:lnTo>
                    <a:pt x="6" y="20"/>
                  </a:lnTo>
                  <a:lnTo>
                    <a:pt x="2" y="34"/>
                  </a:lnTo>
                  <a:lnTo>
                    <a:pt x="0" y="46"/>
                  </a:lnTo>
                  <a:lnTo>
                    <a:pt x="8" y="24"/>
                  </a:lnTo>
                  <a:lnTo>
                    <a:pt x="14" y="14"/>
                  </a:lnTo>
                  <a:lnTo>
                    <a:pt x="22" y="6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1124">
              <a:extLst>
                <a:ext uri="{FF2B5EF4-FFF2-40B4-BE49-F238E27FC236}">
                  <a16:creationId xmlns:a16="http://schemas.microsoft.com/office/drawing/2014/main" id="{4F66AE61-1C05-4060-BD86-0E9499183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610"/>
              <a:ext cx="22" cy="46"/>
            </a:xfrm>
            <a:custGeom>
              <a:avLst/>
              <a:gdLst>
                <a:gd name="T0" fmla="*/ 22 w 22"/>
                <a:gd name="T1" fmla="*/ 0 h 46"/>
                <a:gd name="T2" fmla="*/ 22 w 22"/>
                <a:gd name="T3" fmla="*/ 0 h 46"/>
                <a:gd name="T4" fmla="*/ 14 w 22"/>
                <a:gd name="T5" fmla="*/ 8 h 46"/>
                <a:gd name="T6" fmla="*/ 6 w 22"/>
                <a:gd name="T7" fmla="*/ 20 h 46"/>
                <a:gd name="T8" fmla="*/ 2 w 22"/>
                <a:gd name="T9" fmla="*/ 34 h 46"/>
                <a:gd name="T10" fmla="*/ 0 w 22"/>
                <a:gd name="T11" fmla="*/ 46 h 46"/>
                <a:gd name="T12" fmla="*/ 0 w 22"/>
                <a:gd name="T13" fmla="*/ 46 h 46"/>
                <a:gd name="T14" fmla="*/ 8 w 22"/>
                <a:gd name="T15" fmla="*/ 24 h 46"/>
                <a:gd name="T16" fmla="*/ 14 w 22"/>
                <a:gd name="T17" fmla="*/ 14 h 46"/>
                <a:gd name="T18" fmla="*/ 22 w 22"/>
                <a:gd name="T19" fmla="*/ 6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46">
                  <a:moveTo>
                    <a:pt x="22" y="0"/>
                  </a:moveTo>
                  <a:lnTo>
                    <a:pt x="22" y="0"/>
                  </a:lnTo>
                  <a:lnTo>
                    <a:pt x="14" y="8"/>
                  </a:lnTo>
                  <a:lnTo>
                    <a:pt x="6" y="20"/>
                  </a:lnTo>
                  <a:lnTo>
                    <a:pt x="2" y="34"/>
                  </a:lnTo>
                  <a:lnTo>
                    <a:pt x="0" y="46"/>
                  </a:lnTo>
                  <a:lnTo>
                    <a:pt x="8" y="24"/>
                  </a:lnTo>
                  <a:lnTo>
                    <a:pt x="14" y="14"/>
                  </a:lnTo>
                  <a:lnTo>
                    <a:pt x="22" y="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1125">
              <a:extLst>
                <a:ext uri="{FF2B5EF4-FFF2-40B4-BE49-F238E27FC236}">
                  <a16:creationId xmlns:a16="http://schemas.microsoft.com/office/drawing/2014/main" id="{1FABC2AE-7AD7-4407-A750-8BA926296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642"/>
              <a:ext cx="14" cy="24"/>
            </a:xfrm>
            <a:custGeom>
              <a:avLst/>
              <a:gdLst>
                <a:gd name="T0" fmla="*/ 14 w 14"/>
                <a:gd name="T1" fmla="*/ 0 h 24"/>
                <a:gd name="T2" fmla="*/ 14 w 14"/>
                <a:gd name="T3" fmla="*/ 0 h 24"/>
                <a:gd name="T4" fmla="*/ 8 w 14"/>
                <a:gd name="T5" fmla="*/ 4 h 24"/>
                <a:gd name="T6" fmla="*/ 4 w 14"/>
                <a:gd name="T7" fmla="*/ 10 h 24"/>
                <a:gd name="T8" fmla="*/ 0 w 14"/>
                <a:gd name="T9" fmla="*/ 24 h 24"/>
                <a:gd name="T10" fmla="*/ 14 w 14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4">
                  <a:moveTo>
                    <a:pt x="14" y="0"/>
                  </a:moveTo>
                  <a:lnTo>
                    <a:pt x="14" y="0"/>
                  </a:lnTo>
                  <a:lnTo>
                    <a:pt x="8" y="4"/>
                  </a:lnTo>
                  <a:lnTo>
                    <a:pt x="4" y="10"/>
                  </a:lnTo>
                  <a:lnTo>
                    <a:pt x="0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1126">
              <a:extLst>
                <a:ext uri="{FF2B5EF4-FFF2-40B4-BE49-F238E27FC236}">
                  <a16:creationId xmlns:a16="http://schemas.microsoft.com/office/drawing/2014/main" id="{11DE4D04-1056-4085-8381-0561DB6B7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642"/>
              <a:ext cx="14" cy="24"/>
            </a:xfrm>
            <a:custGeom>
              <a:avLst/>
              <a:gdLst>
                <a:gd name="T0" fmla="*/ 14 w 14"/>
                <a:gd name="T1" fmla="*/ 0 h 24"/>
                <a:gd name="T2" fmla="*/ 14 w 14"/>
                <a:gd name="T3" fmla="*/ 0 h 24"/>
                <a:gd name="T4" fmla="*/ 8 w 14"/>
                <a:gd name="T5" fmla="*/ 4 h 24"/>
                <a:gd name="T6" fmla="*/ 4 w 14"/>
                <a:gd name="T7" fmla="*/ 10 h 24"/>
                <a:gd name="T8" fmla="*/ 0 w 14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4">
                  <a:moveTo>
                    <a:pt x="14" y="0"/>
                  </a:moveTo>
                  <a:lnTo>
                    <a:pt x="14" y="0"/>
                  </a:lnTo>
                  <a:lnTo>
                    <a:pt x="8" y="4"/>
                  </a:lnTo>
                  <a:lnTo>
                    <a:pt x="4" y="10"/>
                  </a:lnTo>
                  <a:lnTo>
                    <a:pt x="0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1127">
              <a:extLst>
                <a:ext uri="{FF2B5EF4-FFF2-40B4-BE49-F238E27FC236}">
                  <a16:creationId xmlns:a16="http://schemas.microsoft.com/office/drawing/2014/main" id="{F413949A-7089-44E9-BACB-DC0220C57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2718"/>
              <a:ext cx="14" cy="34"/>
            </a:xfrm>
            <a:custGeom>
              <a:avLst/>
              <a:gdLst>
                <a:gd name="T0" fmla="*/ 10 w 14"/>
                <a:gd name="T1" fmla="*/ 2 h 34"/>
                <a:gd name="T2" fmla="*/ 10 w 14"/>
                <a:gd name="T3" fmla="*/ 2 h 34"/>
                <a:gd name="T4" fmla="*/ 6 w 14"/>
                <a:gd name="T5" fmla="*/ 4 h 34"/>
                <a:gd name="T6" fmla="*/ 2 w 14"/>
                <a:gd name="T7" fmla="*/ 8 h 34"/>
                <a:gd name="T8" fmla="*/ 0 w 14"/>
                <a:gd name="T9" fmla="*/ 16 h 34"/>
                <a:gd name="T10" fmla="*/ 0 w 14"/>
                <a:gd name="T11" fmla="*/ 26 h 34"/>
                <a:gd name="T12" fmla="*/ 2 w 14"/>
                <a:gd name="T13" fmla="*/ 34 h 34"/>
                <a:gd name="T14" fmla="*/ 2 w 14"/>
                <a:gd name="T15" fmla="*/ 34 h 34"/>
                <a:gd name="T16" fmla="*/ 2 w 14"/>
                <a:gd name="T17" fmla="*/ 26 h 34"/>
                <a:gd name="T18" fmla="*/ 4 w 14"/>
                <a:gd name="T19" fmla="*/ 16 h 34"/>
                <a:gd name="T20" fmla="*/ 8 w 14"/>
                <a:gd name="T21" fmla="*/ 8 h 34"/>
                <a:gd name="T22" fmla="*/ 14 w 14"/>
                <a:gd name="T23" fmla="*/ 0 h 34"/>
                <a:gd name="T24" fmla="*/ 10 w 14"/>
                <a:gd name="T25" fmla="*/ 2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" h="34">
                  <a:moveTo>
                    <a:pt x="10" y="2"/>
                  </a:moveTo>
                  <a:lnTo>
                    <a:pt x="10" y="2"/>
                  </a:lnTo>
                  <a:lnTo>
                    <a:pt x="6" y="4"/>
                  </a:lnTo>
                  <a:lnTo>
                    <a:pt x="2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2" y="26"/>
                  </a:lnTo>
                  <a:lnTo>
                    <a:pt x="4" y="16"/>
                  </a:lnTo>
                  <a:lnTo>
                    <a:pt x="8" y="8"/>
                  </a:lnTo>
                  <a:lnTo>
                    <a:pt x="14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1128">
              <a:extLst>
                <a:ext uri="{FF2B5EF4-FFF2-40B4-BE49-F238E27FC236}">
                  <a16:creationId xmlns:a16="http://schemas.microsoft.com/office/drawing/2014/main" id="{2D105571-F6B6-4F87-85C6-E6562146D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2718"/>
              <a:ext cx="14" cy="34"/>
            </a:xfrm>
            <a:custGeom>
              <a:avLst/>
              <a:gdLst>
                <a:gd name="T0" fmla="*/ 10 w 14"/>
                <a:gd name="T1" fmla="*/ 2 h 34"/>
                <a:gd name="T2" fmla="*/ 10 w 14"/>
                <a:gd name="T3" fmla="*/ 2 h 34"/>
                <a:gd name="T4" fmla="*/ 6 w 14"/>
                <a:gd name="T5" fmla="*/ 4 h 34"/>
                <a:gd name="T6" fmla="*/ 2 w 14"/>
                <a:gd name="T7" fmla="*/ 8 h 34"/>
                <a:gd name="T8" fmla="*/ 0 w 14"/>
                <a:gd name="T9" fmla="*/ 16 h 34"/>
                <a:gd name="T10" fmla="*/ 0 w 14"/>
                <a:gd name="T11" fmla="*/ 26 h 34"/>
                <a:gd name="T12" fmla="*/ 2 w 14"/>
                <a:gd name="T13" fmla="*/ 34 h 34"/>
                <a:gd name="T14" fmla="*/ 2 w 14"/>
                <a:gd name="T15" fmla="*/ 34 h 34"/>
                <a:gd name="T16" fmla="*/ 2 w 14"/>
                <a:gd name="T17" fmla="*/ 26 h 34"/>
                <a:gd name="T18" fmla="*/ 4 w 14"/>
                <a:gd name="T19" fmla="*/ 16 h 34"/>
                <a:gd name="T20" fmla="*/ 8 w 14"/>
                <a:gd name="T21" fmla="*/ 8 h 34"/>
                <a:gd name="T22" fmla="*/ 14 w 14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34">
                  <a:moveTo>
                    <a:pt x="10" y="2"/>
                  </a:moveTo>
                  <a:lnTo>
                    <a:pt x="10" y="2"/>
                  </a:lnTo>
                  <a:lnTo>
                    <a:pt x="6" y="4"/>
                  </a:lnTo>
                  <a:lnTo>
                    <a:pt x="2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2" y="26"/>
                  </a:lnTo>
                  <a:lnTo>
                    <a:pt x="4" y="16"/>
                  </a:lnTo>
                  <a:lnTo>
                    <a:pt x="8" y="8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1129">
              <a:extLst>
                <a:ext uri="{FF2B5EF4-FFF2-40B4-BE49-F238E27FC236}">
                  <a16:creationId xmlns:a16="http://schemas.microsoft.com/office/drawing/2014/main" id="{1BC68642-1AE7-4D34-86DF-4A3B9C80A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696"/>
              <a:ext cx="16" cy="18"/>
            </a:xfrm>
            <a:custGeom>
              <a:avLst/>
              <a:gdLst>
                <a:gd name="T0" fmla="*/ 16 w 16"/>
                <a:gd name="T1" fmla="*/ 0 h 18"/>
                <a:gd name="T2" fmla="*/ 16 w 16"/>
                <a:gd name="T3" fmla="*/ 0 h 18"/>
                <a:gd name="T4" fmla="*/ 14 w 16"/>
                <a:gd name="T5" fmla="*/ 6 h 18"/>
                <a:gd name="T6" fmla="*/ 10 w 16"/>
                <a:gd name="T7" fmla="*/ 10 h 18"/>
                <a:gd name="T8" fmla="*/ 6 w 16"/>
                <a:gd name="T9" fmla="*/ 14 h 18"/>
                <a:gd name="T10" fmla="*/ 0 w 16"/>
                <a:gd name="T11" fmla="*/ 18 h 18"/>
                <a:gd name="T12" fmla="*/ 16 w 16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lnTo>
                    <a:pt x="16" y="0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0" y="18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1130">
              <a:extLst>
                <a:ext uri="{FF2B5EF4-FFF2-40B4-BE49-F238E27FC236}">
                  <a16:creationId xmlns:a16="http://schemas.microsoft.com/office/drawing/2014/main" id="{E37E49F8-85FA-485D-91BC-7A48CF736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696"/>
              <a:ext cx="16" cy="18"/>
            </a:xfrm>
            <a:custGeom>
              <a:avLst/>
              <a:gdLst>
                <a:gd name="T0" fmla="*/ 16 w 16"/>
                <a:gd name="T1" fmla="*/ 0 h 18"/>
                <a:gd name="T2" fmla="*/ 16 w 16"/>
                <a:gd name="T3" fmla="*/ 0 h 18"/>
                <a:gd name="T4" fmla="*/ 14 w 16"/>
                <a:gd name="T5" fmla="*/ 6 h 18"/>
                <a:gd name="T6" fmla="*/ 10 w 16"/>
                <a:gd name="T7" fmla="*/ 10 h 18"/>
                <a:gd name="T8" fmla="*/ 6 w 16"/>
                <a:gd name="T9" fmla="*/ 14 h 18"/>
                <a:gd name="T10" fmla="*/ 0 w 16"/>
                <a:gd name="T11" fmla="*/ 1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lnTo>
                    <a:pt x="16" y="0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1131">
              <a:extLst>
                <a:ext uri="{FF2B5EF4-FFF2-40B4-BE49-F238E27FC236}">
                  <a16:creationId xmlns:a16="http://schemas.microsoft.com/office/drawing/2014/main" id="{80926295-72DA-49F8-95D4-89935FB59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684"/>
              <a:ext cx="18" cy="32"/>
            </a:xfrm>
            <a:custGeom>
              <a:avLst/>
              <a:gdLst>
                <a:gd name="T0" fmla="*/ 18 w 18"/>
                <a:gd name="T1" fmla="*/ 0 h 32"/>
                <a:gd name="T2" fmla="*/ 18 w 18"/>
                <a:gd name="T3" fmla="*/ 0 h 32"/>
                <a:gd name="T4" fmla="*/ 12 w 18"/>
                <a:gd name="T5" fmla="*/ 2 h 32"/>
                <a:gd name="T6" fmla="*/ 10 w 18"/>
                <a:gd name="T7" fmla="*/ 4 h 32"/>
                <a:gd name="T8" fmla="*/ 4 w 18"/>
                <a:gd name="T9" fmla="*/ 14 h 32"/>
                <a:gd name="T10" fmla="*/ 2 w 18"/>
                <a:gd name="T11" fmla="*/ 24 h 32"/>
                <a:gd name="T12" fmla="*/ 0 w 18"/>
                <a:gd name="T13" fmla="*/ 32 h 32"/>
                <a:gd name="T14" fmla="*/ 18 w 18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2">
                  <a:moveTo>
                    <a:pt x="18" y="0"/>
                  </a:moveTo>
                  <a:lnTo>
                    <a:pt x="18" y="0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4" y="14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1132">
              <a:extLst>
                <a:ext uri="{FF2B5EF4-FFF2-40B4-BE49-F238E27FC236}">
                  <a16:creationId xmlns:a16="http://schemas.microsoft.com/office/drawing/2014/main" id="{A67B52E4-78E2-485B-8B19-6E7CBBD9C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684"/>
              <a:ext cx="18" cy="32"/>
            </a:xfrm>
            <a:custGeom>
              <a:avLst/>
              <a:gdLst>
                <a:gd name="T0" fmla="*/ 18 w 18"/>
                <a:gd name="T1" fmla="*/ 0 h 32"/>
                <a:gd name="T2" fmla="*/ 18 w 18"/>
                <a:gd name="T3" fmla="*/ 0 h 32"/>
                <a:gd name="T4" fmla="*/ 12 w 18"/>
                <a:gd name="T5" fmla="*/ 2 h 32"/>
                <a:gd name="T6" fmla="*/ 10 w 18"/>
                <a:gd name="T7" fmla="*/ 4 h 32"/>
                <a:gd name="T8" fmla="*/ 4 w 18"/>
                <a:gd name="T9" fmla="*/ 14 h 32"/>
                <a:gd name="T10" fmla="*/ 2 w 18"/>
                <a:gd name="T11" fmla="*/ 24 h 32"/>
                <a:gd name="T12" fmla="*/ 0 w 18"/>
                <a:gd name="T13" fmla="*/ 3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2">
                  <a:moveTo>
                    <a:pt x="18" y="0"/>
                  </a:moveTo>
                  <a:lnTo>
                    <a:pt x="18" y="0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4" y="14"/>
                  </a:lnTo>
                  <a:lnTo>
                    <a:pt x="2" y="24"/>
                  </a:lnTo>
                  <a:lnTo>
                    <a:pt x="0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1133">
              <a:extLst>
                <a:ext uri="{FF2B5EF4-FFF2-40B4-BE49-F238E27FC236}">
                  <a16:creationId xmlns:a16="http://schemas.microsoft.com/office/drawing/2014/main" id="{0947C9AD-B326-4F56-A01D-E3726DEFC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686"/>
              <a:ext cx="16" cy="24"/>
            </a:xfrm>
            <a:custGeom>
              <a:avLst/>
              <a:gdLst>
                <a:gd name="T0" fmla="*/ 16 w 16"/>
                <a:gd name="T1" fmla="*/ 0 h 24"/>
                <a:gd name="T2" fmla="*/ 16 w 16"/>
                <a:gd name="T3" fmla="*/ 0 h 24"/>
                <a:gd name="T4" fmla="*/ 10 w 16"/>
                <a:gd name="T5" fmla="*/ 4 h 24"/>
                <a:gd name="T6" fmla="*/ 6 w 16"/>
                <a:gd name="T7" fmla="*/ 10 h 24"/>
                <a:gd name="T8" fmla="*/ 0 w 16"/>
                <a:gd name="T9" fmla="*/ 24 h 24"/>
                <a:gd name="T10" fmla="*/ 16 w 16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lnTo>
                    <a:pt x="16" y="0"/>
                  </a:lnTo>
                  <a:lnTo>
                    <a:pt x="10" y="4"/>
                  </a:lnTo>
                  <a:lnTo>
                    <a:pt x="6" y="10"/>
                  </a:lnTo>
                  <a:lnTo>
                    <a:pt x="0" y="2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1134">
              <a:extLst>
                <a:ext uri="{FF2B5EF4-FFF2-40B4-BE49-F238E27FC236}">
                  <a16:creationId xmlns:a16="http://schemas.microsoft.com/office/drawing/2014/main" id="{FDE6B718-A420-41C0-B883-4B51E07E0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686"/>
              <a:ext cx="16" cy="24"/>
            </a:xfrm>
            <a:custGeom>
              <a:avLst/>
              <a:gdLst>
                <a:gd name="T0" fmla="*/ 16 w 16"/>
                <a:gd name="T1" fmla="*/ 0 h 24"/>
                <a:gd name="T2" fmla="*/ 16 w 16"/>
                <a:gd name="T3" fmla="*/ 0 h 24"/>
                <a:gd name="T4" fmla="*/ 10 w 16"/>
                <a:gd name="T5" fmla="*/ 4 h 24"/>
                <a:gd name="T6" fmla="*/ 6 w 16"/>
                <a:gd name="T7" fmla="*/ 10 h 24"/>
                <a:gd name="T8" fmla="*/ 0 w 16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lnTo>
                    <a:pt x="16" y="0"/>
                  </a:lnTo>
                  <a:lnTo>
                    <a:pt x="10" y="4"/>
                  </a:lnTo>
                  <a:lnTo>
                    <a:pt x="6" y="10"/>
                  </a:lnTo>
                  <a:lnTo>
                    <a:pt x="0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1135">
              <a:extLst>
                <a:ext uri="{FF2B5EF4-FFF2-40B4-BE49-F238E27FC236}">
                  <a16:creationId xmlns:a16="http://schemas.microsoft.com/office/drawing/2014/main" id="{6589CCC3-4960-4646-B84B-C799FEEB8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2684"/>
              <a:ext cx="16" cy="28"/>
            </a:xfrm>
            <a:custGeom>
              <a:avLst/>
              <a:gdLst>
                <a:gd name="T0" fmla="*/ 16 w 16"/>
                <a:gd name="T1" fmla="*/ 0 h 28"/>
                <a:gd name="T2" fmla="*/ 16 w 16"/>
                <a:gd name="T3" fmla="*/ 0 h 28"/>
                <a:gd name="T4" fmla="*/ 10 w 16"/>
                <a:gd name="T5" fmla="*/ 4 h 28"/>
                <a:gd name="T6" fmla="*/ 6 w 16"/>
                <a:gd name="T7" fmla="*/ 12 h 28"/>
                <a:gd name="T8" fmla="*/ 0 w 16"/>
                <a:gd name="T9" fmla="*/ 28 h 28"/>
                <a:gd name="T10" fmla="*/ 16 w 16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8">
                  <a:moveTo>
                    <a:pt x="16" y="0"/>
                  </a:moveTo>
                  <a:lnTo>
                    <a:pt x="16" y="0"/>
                  </a:lnTo>
                  <a:lnTo>
                    <a:pt x="10" y="4"/>
                  </a:lnTo>
                  <a:lnTo>
                    <a:pt x="6" y="12"/>
                  </a:lnTo>
                  <a:lnTo>
                    <a:pt x="0" y="28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Freeform 1136">
              <a:extLst>
                <a:ext uri="{FF2B5EF4-FFF2-40B4-BE49-F238E27FC236}">
                  <a16:creationId xmlns:a16="http://schemas.microsoft.com/office/drawing/2014/main" id="{B980D900-B023-4E63-9B8F-126900CB5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2684"/>
              <a:ext cx="16" cy="28"/>
            </a:xfrm>
            <a:custGeom>
              <a:avLst/>
              <a:gdLst>
                <a:gd name="T0" fmla="*/ 16 w 16"/>
                <a:gd name="T1" fmla="*/ 0 h 28"/>
                <a:gd name="T2" fmla="*/ 16 w 16"/>
                <a:gd name="T3" fmla="*/ 0 h 28"/>
                <a:gd name="T4" fmla="*/ 10 w 16"/>
                <a:gd name="T5" fmla="*/ 4 h 28"/>
                <a:gd name="T6" fmla="*/ 6 w 16"/>
                <a:gd name="T7" fmla="*/ 12 h 28"/>
                <a:gd name="T8" fmla="*/ 0 w 16"/>
                <a:gd name="T9" fmla="*/ 2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6" y="0"/>
                  </a:moveTo>
                  <a:lnTo>
                    <a:pt x="16" y="0"/>
                  </a:lnTo>
                  <a:lnTo>
                    <a:pt x="10" y="4"/>
                  </a:lnTo>
                  <a:lnTo>
                    <a:pt x="6" y="12"/>
                  </a:lnTo>
                  <a:lnTo>
                    <a:pt x="0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9" name="Freeform 1137">
              <a:extLst>
                <a:ext uri="{FF2B5EF4-FFF2-40B4-BE49-F238E27FC236}">
                  <a16:creationId xmlns:a16="http://schemas.microsoft.com/office/drawing/2014/main" id="{BF05F8A4-EED2-4B3C-ACA5-4273015F7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608"/>
              <a:ext cx="18" cy="22"/>
            </a:xfrm>
            <a:custGeom>
              <a:avLst/>
              <a:gdLst>
                <a:gd name="T0" fmla="*/ 18 w 18"/>
                <a:gd name="T1" fmla="*/ 0 h 22"/>
                <a:gd name="T2" fmla="*/ 18 w 18"/>
                <a:gd name="T3" fmla="*/ 0 h 22"/>
                <a:gd name="T4" fmla="*/ 12 w 18"/>
                <a:gd name="T5" fmla="*/ 4 h 22"/>
                <a:gd name="T6" fmla="*/ 6 w 18"/>
                <a:gd name="T7" fmla="*/ 10 h 22"/>
                <a:gd name="T8" fmla="*/ 0 w 18"/>
                <a:gd name="T9" fmla="*/ 22 h 22"/>
                <a:gd name="T10" fmla="*/ 18 w 1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18" y="0"/>
                  </a:moveTo>
                  <a:lnTo>
                    <a:pt x="18" y="0"/>
                  </a:lnTo>
                  <a:lnTo>
                    <a:pt x="12" y="4"/>
                  </a:lnTo>
                  <a:lnTo>
                    <a:pt x="6" y="10"/>
                  </a:lnTo>
                  <a:lnTo>
                    <a:pt x="0" y="22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Freeform 1138">
              <a:extLst>
                <a:ext uri="{FF2B5EF4-FFF2-40B4-BE49-F238E27FC236}">
                  <a16:creationId xmlns:a16="http://schemas.microsoft.com/office/drawing/2014/main" id="{05658711-4ED9-4341-AADD-EF69D139B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608"/>
              <a:ext cx="18" cy="22"/>
            </a:xfrm>
            <a:custGeom>
              <a:avLst/>
              <a:gdLst>
                <a:gd name="T0" fmla="*/ 18 w 18"/>
                <a:gd name="T1" fmla="*/ 0 h 22"/>
                <a:gd name="T2" fmla="*/ 18 w 18"/>
                <a:gd name="T3" fmla="*/ 0 h 22"/>
                <a:gd name="T4" fmla="*/ 12 w 18"/>
                <a:gd name="T5" fmla="*/ 4 h 22"/>
                <a:gd name="T6" fmla="*/ 6 w 18"/>
                <a:gd name="T7" fmla="*/ 10 h 22"/>
                <a:gd name="T8" fmla="*/ 0 w 18"/>
                <a:gd name="T9" fmla="*/ 2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2">
                  <a:moveTo>
                    <a:pt x="18" y="0"/>
                  </a:moveTo>
                  <a:lnTo>
                    <a:pt x="18" y="0"/>
                  </a:lnTo>
                  <a:lnTo>
                    <a:pt x="12" y="4"/>
                  </a:lnTo>
                  <a:lnTo>
                    <a:pt x="6" y="10"/>
                  </a:lnTo>
                  <a:lnTo>
                    <a:pt x="0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1" name="Freeform 1139">
              <a:extLst>
                <a:ext uri="{FF2B5EF4-FFF2-40B4-BE49-F238E27FC236}">
                  <a16:creationId xmlns:a16="http://schemas.microsoft.com/office/drawing/2014/main" id="{D4951743-875A-42E2-9288-C0F39DA52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802"/>
              <a:ext cx="32" cy="28"/>
            </a:xfrm>
            <a:custGeom>
              <a:avLst/>
              <a:gdLst>
                <a:gd name="T0" fmla="*/ 0 w 32"/>
                <a:gd name="T1" fmla="*/ 2 h 28"/>
                <a:gd name="T2" fmla="*/ 0 w 32"/>
                <a:gd name="T3" fmla="*/ 2 h 28"/>
                <a:gd name="T4" fmla="*/ 6 w 32"/>
                <a:gd name="T5" fmla="*/ 0 h 28"/>
                <a:gd name="T6" fmla="*/ 12 w 32"/>
                <a:gd name="T7" fmla="*/ 2 h 28"/>
                <a:gd name="T8" fmla="*/ 16 w 32"/>
                <a:gd name="T9" fmla="*/ 4 h 28"/>
                <a:gd name="T10" fmla="*/ 20 w 32"/>
                <a:gd name="T11" fmla="*/ 8 h 28"/>
                <a:gd name="T12" fmla="*/ 28 w 32"/>
                <a:gd name="T13" fmla="*/ 18 h 28"/>
                <a:gd name="T14" fmla="*/ 32 w 32"/>
                <a:gd name="T15" fmla="*/ 28 h 28"/>
                <a:gd name="T16" fmla="*/ 32 w 32"/>
                <a:gd name="T17" fmla="*/ 28 h 28"/>
                <a:gd name="T18" fmla="*/ 26 w 32"/>
                <a:gd name="T19" fmla="*/ 22 h 28"/>
                <a:gd name="T20" fmla="*/ 20 w 32"/>
                <a:gd name="T21" fmla="*/ 14 h 28"/>
                <a:gd name="T22" fmla="*/ 14 w 32"/>
                <a:gd name="T23" fmla="*/ 8 h 28"/>
                <a:gd name="T24" fmla="*/ 12 w 32"/>
                <a:gd name="T25" fmla="*/ 4 h 28"/>
                <a:gd name="T26" fmla="*/ 8 w 32"/>
                <a:gd name="T27" fmla="*/ 2 h 28"/>
                <a:gd name="T28" fmla="*/ 0 w 32"/>
                <a:gd name="T29" fmla="*/ 2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" h="28">
                  <a:moveTo>
                    <a:pt x="0" y="2"/>
                  </a:moveTo>
                  <a:lnTo>
                    <a:pt x="0" y="2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20" y="8"/>
                  </a:lnTo>
                  <a:lnTo>
                    <a:pt x="28" y="18"/>
                  </a:lnTo>
                  <a:lnTo>
                    <a:pt x="32" y="28"/>
                  </a:lnTo>
                  <a:lnTo>
                    <a:pt x="26" y="22"/>
                  </a:lnTo>
                  <a:lnTo>
                    <a:pt x="20" y="14"/>
                  </a:lnTo>
                  <a:lnTo>
                    <a:pt x="14" y="8"/>
                  </a:lnTo>
                  <a:lnTo>
                    <a:pt x="12" y="4"/>
                  </a:lnTo>
                  <a:lnTo>
                    <a:pt x="8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Freeform 1140">
              <a:extLst>
                <a:ext uri="{FF2B5EF4-FFF2-40B4-BE49-F238E27FC236}">
                  <a16:creationId xmlns:a16="http://schemas.microsoft.com/office/drawing/2014/main" id="{68F3B87A-7022-4FCE-B1CA-79AB53443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802"/>
              <a:ext cx="32" cy="28"/>
            </a:xfrm>
            <a:custGeom>
              <a:avLst/>
              <a:gdLst>
                <a:gd name="T0" fmla="*/ 0 w 32"/>
                <a:gd name="T1" fmla="*/ 2 h 28"/>
                <a:gd name="T2" fmla="*/ 0 w 32"/>
                <a:gd name="T3" fmla="*/ 2 h 28"/>
                <a:gd name="T4" fmla="*/ 6 w 32"/>
                <a:gd name="T5" fmla="*/ 0 h 28"/>
                <a:gd name="T6" fmla="*/ 12 w 32"/>
                <a:gd name="T7" fmla="*/ 2 h 28"/>
                <a:gd name="T8" fmla="*/ 16 w 32"/>
                <a:gd name="T9" fmla="*/ 4 h 28"/>
                <a:gd name="T10" fmla="*/ 20 w 32"/>
                <a:gd name="T11" fmla="*/ 8 h 28"/>
                <a:gd name="T12" fmla="*/ 28 w 32"/>
                <a:gd name="T13" fmla="*/ 18 h 28"/>
                <a:gd name="T14" fmla="*/ 32 w 32"/>
                <a:gd name="T15" fmla="*/ 28 h 28"/>
                <a:gd name="T16" fmla="*/ 32 w 32"/>
                <a:gd name="T17" fmla="*/ 28 h 28"/>
                <a:gd name="T18" fmla="*/ 26 w 32"/>
                <a:gd name="T19" fmla="*/ 22 h 28"/>
                <a:gd name="T20" fmla="*/ 20 w 32"/>
                <a:gd name="T21" fmla="*/ 14 h 28"/>
                <a:gd name="T22" fmla="*/ 14 w 32"/>
                <a:gd name="T23" fmla="*/ 8 h 28"/>
                <a:gd name="T24" fmla="*/ 12 w 32"/>
                <a:gd name="T25" fmla="*/ 4 h 28"/>
                <a:gd name="T26" fmla="*/ 8 w 32"/>
                <a:gd name="T27" fmla="*/ 2 h 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" h="28">
                  <a:moveTo>
                    <a:pt x="0" y="2"/>
                  </a:moveTo>
                  <a:lnTo>
                    <a:pt x="0" y="2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20" y="8"/>
                  </a:lnTo>
                  <a:lnTo>
                    <a:pt x="28" y="18"/>
                  </a:lnTo>
                  <a:lnTo>
                    <a:pt x="32" y="28"/>
                  </a:lnTo>
                  <a:lnTo>
                    <a:pt x="26" y="22"/>
                  </a:lnTo>
                  <a:lnTo>
                    <a:pt x="20" y="14"/>
                  </a:lnTo>
                  <a:lnTo>
                    <a:pt x="14" y="8"/>
                  </a:lnTo>
                  <a:lnTo>
                    <a:pt x="12" y="4"/>
                  </a:lnTo>
                  <a:lnTo>
                    <a:pt x="8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" name="Freeform 1141">
              <a:extLst>
                <a:ext uri="{FF2B5EF4-FFF2-40B4-BE49-F238E27FC236}">
                  <a16:creationId xmlns:a16="http://schemas.microsoft.com/office/drawing/2014/main" id="{63F0D69E-F276-444A-9D1F-BA2516B56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784"/>
              <a:ext cx="26" cy="4"/>
            </a:xfrm>
            <a:custGeom>
              <a:avLst/>
              <a:gdLst>
                <a:gd name="T0" fmla="*/ 0 w 26"/>
                <a:gd name="T1" fmla="*/ 4 h 4"/>
                <a:gd name="T2" fmla="*/ 0 w 26"/>
                <a:gd name="T3" fmla="*/ 4 h 4"/>
                <a:gd name="T4" fmla="*/ 12 w 26"/>
                <a:gd name="T5" fmla="*/ 2 h 4"/>
                <a:gd name="T6" fmla="*/ 20 w 26"/>
                <a:gd name="T7" fmla="*/ 0 h 4"/>
                <a:gd name="T8" fmla="*/ 26 w 26"/>
                <a:gd name="T9" fmla="*/ 4 h 4"/>
                <a:gd name="T10" fmla="*/ 0 w 26"/>
                <a:gd name="T11" fmla="*/ 4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">
                  <a:moveTo>
                    <a:pt x="0" y="4"/>
                  </a:moveTo>
                  <a:lnTo>
                    <a:pt x="0" y="4"/>
                  </a:lnTo>
                  <a:lnTo>
                    <a:pt x="12" y="2"/>
                  </a:lnTo>
                  <a:lnTo>
                    <a:pt x="20" y="0"/>
                  </a:lnTo>
                  <a:lnTo>
                    <a:pt x="26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Freeform 1142">
              <a:extLst>
                <a:ext uri="{FF2B5EF4-FFF2-40B4-BE49-F238E27FC236}">
                  <a16:creationId xmlns:a16="http://schemas.microsoft.com/office/drawing/2014/main" id="{1FC64EA6-1474-4E1C-8795-74DB0402F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784"/>
              <a:ext cx="26" cy="4"/>
            </a:xfrm>
            <a:custGeom>
              <a:avLst/>
              <a:gdLst>
                <a:gd name="T0" fmla="*/ 0 w 26"/>
                <a:gd name="T1" fmla="*/ 4 h 4"/>
                <a:gd name="T2" fmla="*/ 0 w 26"/>
                <a:gd name="T3" fmla="*/ 4 h 4"/>
                <a:gd name="T4" fmla="*/ 12 w 26"/>
                <a:gd name="T5" fmla="*/ 2 h 4"/>
                <a:gd name="T6" fmla="*/ 20 w 26"/>
                <a:gd name="T7" fmla="*/ 0 h 4"/>
                <a:gd name="T8" fmla="*/ 26 w 26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">
                  <a:moveTo>
                    <a:pt x="0" y="4"/>
                  </a:moveTo>
                  <a:lnTo>
                    <a:pt x="0" y="4"/>
                  </a:lnTo>
                  <a:lnTo>
                    <a:pt x="12" y="2"/>
                  </a:lnTo>
                  <a:lnTo>
                    <a:pt x="20" y="0"/>
                  </a:lnTo>
                  <a:lnTo>
                    <a:pt x="26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" name="Freeform 1143">
              <a:extLst>
                <a:ext uri="{FF2B5EF4-FFF2-40B4-BE49-F238E27FC236}">
                  <a16:creationId xmlns:a16="http://schemas.microsoft.com/office/drawing/2014/main" id="{B634B1BB-9FEA-44F7-A5EF-EDDA84829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806"/>
              <a:ext cx="30" cy="10"/>
            </a:xfrm>
            <a:custGeom>
              <a:avLst/>
              <a:gdLst>
                <a:gd name="T0" fmla="*/ 0 w 30"/>
                <a:gd name="T1" fmla="*/ 2 h 10"/>
                <a:gd name="T2" fmla="*/ 0 w 30"/>
                <a:gd name="T3" fmla="*/ 2 h 10"/>
                <a:gd name="T4" fmla="*/ 8 w 30"/>
                <a:gd name="T5" fmla="*/ 0 h 10"/>
                <a:gd name="T6" fmla="*/ 16 w 30"/>
                <a:gd name="T7" fmla="*/ 0 h 10"/>
                <a:gd name="T8" fmla="*/ 24 w 30"/>
                <a:gd name="T9" fmla="*/ 4 h 10"/>
                <a:gd name="T10" fmla="*/ 30 w 30"/>
                <a:gd name="T11" fmla="*/ 10 h 10"/>
                <a:gd name="T12" fmla="*/ 0 w 30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0">
                  <a:moveTo>
                    <a:pt x="0" y="2"/>
                  </a:moveTo>
                  <a:lnTo>
                    <a:pt x="0" y="2"/>
                  </a:lnTo>
                  <a:lnTo>
                    <a:pt x="8" y="0"/>
                  </a:lnTo>
                  <a:lnTo>
                    <a:pt x="16" y="0"/>
                  </a:lnTo>
                  <a:lnTo>
                    <a:pt x="24" y="4"/>
                  </a:lnTo>
                  <a:lnTo>
                    <a:pt x="30" y="1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Freeform 1144">
              <a:extLst>
                <a:ext uri="{FF2B5EF4-FFF2-40B4-BE49-F238E27FC236}">
                  <a16:creationId xmlns:a16="http://schemas.microsoft.com/office/drawing/2014/main" id="{3C848901-8D05-4DF3-B5E1-A0FE58646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806"/>
              <a:ext cx="30" cy="10"/>
            </a:xfrm>
            <a:custGeom>
              <a:avLst/>
              <a:gdLst>
                <a:gd name="T0" fmla="*/ 0 w 30"/>
                <a:gd name="T1" fmla="*/ 2 h 10"/>
                <a:gd name="T2" fmla="*/ 0 w 30"/>
                <a:gd name="T3" fmla="*/ 2 h 10"/>
                <a:gd name="T4" fmla="*/ 8 w 30"/>
                <a:gd name="T5" fmla="*/ 0 h 10"/>
                <a:gd name="T6" fmla="*/ 16 w 30"/>
                <a:gd name="T7" fmla="*/ 0 h 10"/>
                <a:gd name="T8" fmla="*/ 24 w 30"/>
                <a:gd name="T9" fmla="*/ 4 h 10"/>
                <a:gd name="T10" fmla="*/ 30 w 30"/>
                <a:gd name="T11" fmla="*/ 1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0">
                  <a:moveTo>
                    <a:pt x="0" y="2"/>
                  </a:moveTo>
                  <a:lnTo>
                    <a:pt x="0" y="2"/>
                  </a:lnTo>
                  <a:lnTo>
                    <a:pt x="8" y="0"/>
                  </a:lnTo>
                  <a:lnTo>
                    <a:pt x="16" y="0"/>
                  </a:lnTo>
                  <a:lnTo>
                    <a:pt x="24" y="4"/>
                  </a:lnTo>
                  <a:lnTo>
                    <a:pt x="30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7" name="Freeform 1145">
              <a:extLst>
                <a:ext uri="{FF2B5EF4-FFF2-40B4-BE49-F238E27FC236}">
                  <a16:creationId xmlns:a16="http://schemas.microsoft.com/office/drawing/2014/main" id="{9CB6E206-F959-46B4-8C6B-6CDAE8368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828"/>
              <a:ext cx="38" cy="12"/>
            </a:xfrm>
            <a:custGeom>
              <a:avLst/>
              <a:gdLst>
                <a:gd name="T0" fmla="*/ 0 w 38"/>
                <a:gd name="T1" fmla="*/ 12 h 12"/>
                <a:gd name="T2" fmla="*/ 0 w 38"/>
                <a:gd name="T3" fmla="*/ 12 h 12"/>
                <a:gd name="T4" fmla="*/ 8 w 38"/>
                <a:gd name="T5" fmla="*/ 6 h 12"/>
                <a:gd name="T6" fmla="*/ 18 w 38"/>
                <a:gd name="T7" fmla="*/ 0 h 12"/>
                <a:gd name="T8" fmla="*/ 28 w 38"/>
                <a:gd name="T9" fmla="*/ 0 h 12"/>
                <a:gd name="T10" fmla="*/ 34 w 38"/>
                <a:gd name="T11" fmla="*/ 0 h 12"/>
                <a:gd name="T12" fmla="*/ 38 w 38"/>
                <a:gd name="T13" fmla="*/ 2 h 12"/>
                <a:gd name="T14" fmla="*/ 38 w 38"/>
                <a:gd name="T15" fmla="*/ 2 h 12"/>
                <a:gd name="T16" fmla="*/ 24 w 38"/>
                <a:gd name="T17" fmla="*/ 4 h 12"/>
                <a:gd name="T18" fmla="*/ 16 w 38"/>
                <a:gd name="T19" fmla="*/ 6 h 12"/>
                <a:gd name="T20" fmla="*/ 10 w 38"/>
                <a:gd name="T21" fmla="*/ 8 h 12"/>
                <a:gd name="T22" fmla="*/ 0 w 38"/>
                <a:gd name="T23" fmla="*/ 12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12">
                  <a:moveTo>
                    <a:pt x="0" y="12"/>
                  </a:moveTo>
                  <a:lnTo>
                    <a:pt x="0" y="12"/>
                  </a:lnTo>
                  <a:lnTo>
                    <a:pt x="8" y="6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4" y="0"/>
                  </a:lnTo>
                  <a:lnTo>
                    <a:pt x="38" y="2"/>
                  </a:lnTo>
                  <a:lnTo>
                    <a:pt x="24" y="4"/>
                  </a:lnTo>
                  <a:lnTo>
                    <a:pt x="16" y="6"/>
                  </a:lnTo>
                  <a:lnTo>
                    <a:pt x="10" y="8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Freeform 1146">
              <a:extLst>
                <a:ext uri="{FF2B5EF4-FFF2-40B4-BE49-F238E27FC236}">
                  <a16:creationId xmlns:a16="http://schemas.microsoft.com/office/drawing/2014/main" id="{58A211AD-5FD1-466F-9AC8-AFE33CA35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828"/>
              <a:ext cx="38" cy="12"/>
            </a:xfrm>
            <a:custGeom>
              <a:avLst/>
              <a:gdLst>
                <a:gd name="T0" fmla="*/ 0 w 38"/>
                <a:gd name="T1" fmla="*/ 12 h 12"/>
                <a:gd name="T2" fmla="*/ 0 w 38"/>
                <a:gd name="T3" fmla="*/ 12 h 12"/>
                <a:gd name="T4" fmla="*/ 8 w 38"/>
                <a:gd name="T5" fmla="*/ 6 h 12"/>
                <a:gd name="T6" fmla="*/ 18 w 38"/>
                <a:gd name="T7" fmla="*/ 0 h 12"/>
                <a:gd name="T8" fmla="*/ 28 w 38"/>
                <a:gd name="T9" fmla="*/ 0 h 12"/>
                <a:gd name="T10" fmla="*/ 34 w 38"/>
                <a:gd name="T11" fmla="*/ 0 h 12"/>
                <a:gd name="T12" fmla="*/ 38 w 38"/>
                <a:gd name="T13" fmla="*/ 2 h 12"/>
                <a:gd name="T14" fmla="*/ 38 w 38"/>
                <a:gd name="T15" fmla="*/ 2 h 12"/>
                <a:gd name="T16" fmla="*/ 24 w 38"/>
                <a:gd name="T17" fmla="*/ 4 h 12"/>
                <a:gd name="T18" fmla="*/ 16 w 38"/>
                <a:gd name="T19" fmla="*/ 6 h 12"/>
                <a:gd name="T20" fmla="*/ 10 w 38"/>
                <a:gd name="T21" fmla="*/ 8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2">
                  <a:moveTo>
                    <a:pt x="0" y="12"/>
                  </a:moveTo>
                  <a:lnTo>
                    <a:pt x="0" y="12"/>
                  </a:lnTo>
                  <a:lnTo>
                    <a:pt x="8" y="6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4" y="0"/>
                  </a:lnTo>
                  <a:lnTo>
                    <a:pt x="38" y="2"/>
                  </a:lnTo>
                  <a:lnTo>
                    <a:pt x="24" y="4"/>
                  </a:lnTo>
                  <a:lnTo>
                    <a:pt x="16" y="6"/>
                  </a:lnTo>
                  <a:lnTo>
                    <a:pt x="10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" name="Freeform 1147">
              <a:extLst>
                <a:ext uri="{FF2B5EF4-FFF2-40B4-BE49-F238E27FC236}">
                  <a16:creationId xmlns:a16="http://schemas.microsoft.com/office/drawing/2014/main" id="{837F5400-9F66-45A9-9A87-161BF991A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838"/>
              <a:ext cx="26" cy="24"/>
            </a:xfrm>
            <a:custGeom>
              <a:avLst/>
              <a:gdLst>
                <a:gd name="T0" fmla="*/ 0 w 26"/>
                <a:gd name="T1" fmla="*/ 24 h 24"/>
                <a:gd name="T2" fmla="*/ 0 w 26"/>
                <a:gd name="T3" fmla="*/ 24 h 24"/>
                <a:gd name="T4" fmla="*/ 0 w 26"/>
                <a:gd name="T5" fmla="*/ 18 h 24"/>
                <a:gd name="T6" fmla="*/ 0 w 26"/>
                <a:gd name="T7" fmla="*/ 14 h 24"/>
                <a:gd name="T8" fmla="*/ 4 w 26"/>
                <a:gd name="T9" fmla="*/ 8 h 24"/>
                <a:gd name="T10" fmla="*/ 6 w 26"/>
                <a:gd name="T11" fmla="*/ 4 h 24"/>
                <a:gd name="T12" fmla="*/ 12 w 26"/>
                <a:gd name="T13" fmla="*/ 2 h 24"/>
                <a:gd name="T14" fmla="*/ 16 w 26"/>
                <a:gd name="T15" fmla="*/ 0 h 24"/>
                <a:gd name="T16" fmla="*/ 22 w 26"/>
                <a:gd name="T17" fmla="*/ 0 h 24"/>
                <a:gd name="T18" fmla="*/ 26 w 26"/>
                <a:gd name="T19" fmla="*/ 4 h 24"/>
                <a:gd name="T20" fmla="*/ 26 w 26"/>
                <a:gd name="T21" fmla="*/ 4 h 24"/>
                <a:gd name="T22" fmla="*/ 14 w 26"/>
                <a:gd name="T23" fmla="*/ 4 h 24"/>
                <a:gd name="T24" fmla="*/ 8 w 26"/>
                <a:gd name="T25" fmla="*/ 6 h 24"/>
                <a:gd name="T26" fmla="*/ 4 w 26"/>
                <a:gd name="T27" fmla="*/ 12 h 24"/>
                <a:gd name="T28" fmla="*/ 0 w 26"/>
                <a:gd name="T29" fmla="*/ 24 h 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" h="24">
                  <a:moveTo>
                    <a:pt x="0" y="24"/>
                  </a:moveTo>
                  <a:lnTo>
                    <a:pt x="0" y="24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4" y="8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26" y="4"/>
                  </a:lnTo>
                  <a:lnTo>
                    <a:pt x="14" y="4"/>
                  </a:lnTo>
                  <a:lnTo>
                    <a:pt x="8" y="6"/>
                  </a:lnTo>
                  <a:lnTo>
                    <a:pt x="4" y="12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Freeform 1148">
              <a:extLst>
                <a:ext uri="{FF2B5EF4-FFF2-40B4-BE49-F238E27FC236}">
                  <a16:creationId xmlns:a16="http://schemas.microsoft.com/office/drawing/2014/main" id="{E466E7C8-033F-4313-946E-46677C4BC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838"/>
              <a:ext cx="26" cy="24"/>
            </a:xfrm>
            <a:custGeom>
              <a:avLst/>
              <a:gdLst>
                <a:gd name="T0" fmla="*/ 0 w 26"/>
                <a:gd name="T1" fmla="*/ 24 h 24"/>
                <a:gd name="T2" fmla="*/ 0 w 26"/>
                <a:gd name="T3" fmla="*/ 24 h 24"/>
                <a:gd name="T4" fmla="*/ 0 w 26"/>
                <a:gd name="T5" fmla="*/ 18 h 24"/>
                <a:gd name="T6" fmla="*/ 0 w 26"/>
                <a:gd name="T7" fmla="*/ 14 h 24"/>
                <a:gd name="T8" fmla="*/ 4 w 26"/>
                <a:gd name="T9" fmla="*/ 8 h 24"/>
                <a:gd name="T10" fmla="*/ 6 w 26"/>
                <a:gd name="T11" fmla="*/ 4 h 24"/>
                <a:gd name="T12" fmla="*/ 12 w 26"/>
                <a:gd name="T13" fmla="*/ 2 h 24"/>
                <a:gd name="T14" fmla="*/ 16 w 26"/>
                <a:gd name="T15" fmla="*/ 0 h 24"/>
                <a:gd name="T16" fmla="*/ 22 w 26"/>
                <a:gd name="T17" fmla="*/ 0 h 24"/>
                <a:gd name="T18" fmla="*/ 26 w 26"/>
                <a:gd name="T19" fmla="*/ 4 h 24"/>
                <a:gd name="T20" fmla="*/ 26 w 26"/>
                <a:gd name="T21" fmla="*/ 4 h 24"/>
                <a:gd name="T22" fmla="*/ 14 w 26"/>
                <a:gd name="T23" fmla="*/ 4 h 24"/>
                <a:gd name="T24" fmla="*/ 8 w 26"/>
                <a:gd name="T25" fmla="*/ 6 h 24"/>
                <a:gd name="T26" fmla="*/ 4 w 26"/>
                <a:gd name="T27" fmla="*/ 12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" h="24">
                  <a:moveTo>
                    <a:pt x="0" y="24"/>
                  </a:moveTo>
                  <a:lnTo>
                    <a:pt x="0" y="24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4" y="8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26" y="4"/>
                  </a:lnTo>
                  <a:lnTo>
                    <a:pt x="14" y="4"/>
                  </a:lnTo>
                  <a:lnTo>
                    <a:pt x="8" y="6"/>
                  </a:lnTo>
                  <a:lnTo>
                    <a:pt x="4" y="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1149">
              <a:extLst>
                <a:ext uri="{FF2B5EF4-FFF2-40B4-BE49-F238E27FC236}">
                  <a16:creationId xmlns:a16="http://schemas.microsoft.com/office/drawing/2014/main" id="{BB275844-4D54-4C87-A64B-498990951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858"/>
              <a:ext cx="22" cy="38"/>
            </a:xfrm>
            <a:custGeom>
              <a:avLst/>
              <a:gdLst>
                <a:gd name="T0" fmla="*/ 22 w 22"/>
                <a:gd name="T1" fmla="*/ 0 h 38"/>
                <a:gd name="T2" fmla="*/ 22 w 22"/>
                <a:gd name="T3" fmla="*/ 0 h 38"/>
                <a:gd name="T4" fmla="*/ 16 w 22"/>
                <a:gd name="T5" fmla="*/ 0 h 38"/>
                <a:gd name="T6" fmla="*/ 10 w 22"/>
                <a:gd name="T7" fmla="*/ 2 h 38"/>
                <a:gd name="T8" fmla="*/ 6 w 22"/>
                <a:gd name="T9" fmla="*/ 6 h 38"/>
                <a:gd name="T10" fmla="*/ 4 w 22"/>
                <a:gd name="T11" fmla="*/ 12 h 38"/>
                <a:gd name="T12" fmla="*/ 2 w 22"/>
                <a:gd name="T13" fmla="*/ 20 h 38"/>
                <a:gd name="T14" fmla="*/ 0 w 22"/>
                <a:gd name="T15" fmla="*/ 26 h 38"/>
                <a:gd name="T16" fmla="*/ 2 w 22"/>
                <a:gd name="T17" fmla="*/ 32 h 38"/>
                <a:gd name="T18" fmla="*/ 4 w 22"/>
                <a:gd name="T19" fmla="*/ 38 h 38"/>
                <a:gd name="T20" fmla="*/ 4 w 22"/>
                <a:gd name="T21" fmla="*/ 38 h 38"/>
                <a:gd name="T22" fmla="*/ 4 w 22"/>
                <a:gd name="T23" fmla="*/ 28 h 38"/>
                <a:gd name="T24" fmla="*/ 6 w 22"/>
                <a:gd name="T25" fmla="*/ 16 h 38"/>
                <a:gd name="T26" fmla="*/ 10 w 22"/>
                <a:gd name="T27" fmla="*/ 8 h 38"/>
                <a:gd name="T28" fmla="*/ 20 w 22"/>
                <a:gd name="T29" fmla="*/ 0 h 38"/>
                <a:gd name="T30" fmla="*/ 22 w 22"/>
                <a:gd name="T31" fmla="*/ 0 h 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" h="38">
                  <a:moveTo>
                    <a:pt x="22" y="0"/>
                  </a:moveTo>
                  <a:lnTo>
                    <a:pt x="22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4" y="12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28"/>
                  </a:lnTo>
                  <a:lnTo>
                    <a:pt x="6" y="16"/>
                  </a:lnTo>
                  <a:lnTo>
                    <a:pt x="10" y="8"/>
                  </a:lnTo>
                  <a:lnTo>
                    <a:pt x="20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1150">
              <a:extLst>
                <a:ext uri="{FF2B5EF4-FFF2-40B4-BE49-F238E27FC236}">
                  <a16:creationId xmlns:a16="http://schemas.microsoft.com/office/drawing/2014/main" id="{F5844156-C6F4-4ABF-9A50-A4898FE04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858"/>
              <a:ext cx="22" cy="38"/>
            </a:xfrm>
            <a:custGeom>
              <a:avLst/>
              <a:gdLst>
                <a:gd name="T0" fmla="*/ 22 w 22"/>
                <a:gd name="T1" fmla="*/ 0 h 38"/>
                <a:gd name="T2" fmla="*/ 22 w 22"/>
                <a:gd name="T3" fmla="*/ 0 h 38"/>
                <a:gd name="T4" fmla="*/ 16 w 22"/>
                <a:gd name="T5" fmla="*/ 0 h 38"/>
                <a:gd name="T6" fmla="*/ 10 w 22"/>
                <a:gd name="T7" fmla="*/ 2 h 38"/>
                <a:gd name="T8" fmla="*/ 6 w 22"/>
                <a:gd name="T9" fmla="*/ 6 h 38"/>
                <a:gd name="T10" fmla="*/ 4 w 22"/>
                <a:gd name="T11" fmla="*/ 12 h 38"/>
                <a:gd name="T12" fmla="*/ 2 w 22"/>
                <a:gd name="T13" fmla="*/ 20 h 38"/>
                <a:gd name="T14" fmla="*/ 0 w 22"/>
                <a:gd name="T15" fmla="*/ 26 h 38"/>
                <a:gd name="T16" fmla="*/ 2 w 22"/>
                <a:gd name="T17" fmla="*/ 32 h 38"/>
                <a:gd name="T18" fmla="*/ 4 w 22"/>
                <a:gd name="T19" fmla="*/ 38 h 38"/>
                <a:gd name="T20" fmla="*/ 4 w 22"/>
                <a:gd name="T21" fmla="*/ 38 h 38"/>
                <a:gd name="T22" fmla="*/ 4 w 22"/>
                <a:gd name="T23" fmla="*/ 28 h 38"/>
                <a:gd name="T24" fmla="*/ 6 w 22"/>
                <a:gd name="T25" fmla="*/ 16 h 38"/>
                <a:gd name="T26" fmla="*/ 10 w 22"/>
                <a:gd name="T27" fmla="*/ 8 h 38"/>
                <a:gd name="T28" fmla="*/ 20 w 22"/>
                <a:gd name="T29" fmla="*/ 0 h 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" h="38">
                  <a:moveTo>
                    <a:pt x="22" y="0"/>
                  </a:moveTo>
                  <a:lnTo>
                    <a:pt x="22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4" y="12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28"/>
                  </a:lnTo>
                  <a:lnTo>
                    <a:pt x="6" y="16"/>
                  </a:lnTo>
                  <a:lnTo>
                    <a:pt x="10" y="8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1151">
              <a:extLst>
                <a:ext uri="{FF2B5EF4-FFF2-40B4-BE49-F238E27FC236}">
                  <a16:creationId xmlns:a16="http://schemas.microsoft.com/office/drawing/2014/main" id="{770275F5-94A4-473E-9493-53B1E656B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862"/>
              <a:ext cx="46" cy="26"/>
            </a:xfrm>
            <a:custGeom>
              <a:avLst/>
              <a:gdLst>
                <a:gd name="T0" fmla="*/ 0 w 46"/>
                <a:gd name="T1" fmla="*/ 26 h 26"/>
                <a:gd name="T2" fmla="*/ 0 w 46"/>
                <a:gd name="T3" fmla="*/ 26 h 26"/>
                <a:gd name="T4" fmla="*/ 8 w 46"/>
                <a:gd name="T5" fmla="*/ 12 h 26"/>
                <a:gd name="T6" fmla="*/ 12 w 46"/>
                <a:gd name="T7" fmla="*/ 8 h 26"/>
                <a:gd name="T8" fmla="*/ 18 w 46"/>
                <a:gd name="T9" fmla="*/ 4 h 26"/>
                <a:gd name="T10" fmla="*/ 24 w 46"/>
                <a:gd name="T11" fmla="*/ 0 h 26"/>
                <a:gd name="T12" fmla="*/ 32 w 46"/>
                <a:gd name="T13" fmla="*/ 0 h 26"/>
                <a:gd name="T14" fmla="*/ 38 w 46"/>
                <a:gd name="T15" fmla="*/ 0 h 26"/>
                <a:gd name="T16" fmla="*/ 46 w 46"/>
                <a:gd name="T17" fmla="*/ 4 h 26"/>
                <a:gd name="T18" fmla="*/ 46 w 46"/>
                <a:gd name="T19" fmla="*/ 4 h 26"/>
                <a:gd name="T20" fmla="*/ 34 w 46"/>
                <a:gd name="T21" fmla="*/ 2 h 26"/>
                <a:gd name="T22" fmla="*/ 24 w 46"/>
                <a:gd name="T23" fmla="*/ 4 h 26"/>
                <a:gd name="T24" fmla="*/ 16 w 46"/>
                <a:gd name="T25" fmla="*/ 8 h 26"/>
                <a:gd name="T26" fmla="*/ 12 w 46"/>
                <a:gd name="T27" fmla="*/ 12 h 26"/>
                <a:gd name="T28" fmla="*/ 10 w 46"/>
                <a:gd name="T29" fmla="*/ 16 h 26"/>
                <a:gd name="T30" fmla="*/ 0 w 46"/>
                <a:gd name="T31" fmla="*/ 26 h 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" h="26">
                  <a:moveTo>
                    <a:pt x="0" y="26"/>
                  </a:moveTo>
                  <a:lnTo>
                    <a:pt x="0" y="26"/>
                  </a:lnTo>
                  <a:lnTo>
                    <a:pt x="8" y="12"/>
                  </a:lnTo>
                  <a:lnTo>
                    <a:pt x="12" y="8"/>
                  </a:lnTo>
                  <a:lnTo>
                    <a:pt x="18" y="4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6" y="4"/>
                  </a:lnTo>
                  <a:lnTo>
                    <a:pt x="34" y="2"/>
                  </a:lnTo>
                  <a:lnTo>
                    <a:pt x="24" y="4"/>
                  </a:lnTo>
                  <a:lnTo>
                    <a:pt x="16" y="8"/>
                  </a:lnTo>
                  <a:lnTo>
                    <a:pt x="12" y="12"/>
                  </a:lnTo>
                  <a:lnTo>
                    <a:pt x="10" y="1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1152">
              <a:extLst>
                <a:ext uri="{FF2B5EF4-FFF2-40B4-BE49-F238E27FC236}">
                  <a16:creationId xmlns:a16="http://schemas.microsoft.com/office/drawing/2014/main" id="{A0FE0E7C-7142-4C6E-9E26-DD9C433DD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862"/>
              <a:ext cx="46" cy="26"/>
            </a:xfrm>
            <a:custGeom>
              <a:avLst/>
              <a:gdLst>
                <a:gd name="T0" fmla="*/ 0 w 46"/>
                <a:gd name="T1" fmla="*/ 26 h 26"/>
                <a:gd name="T2" fmla="*/ 0 w 46"/>
                <a:gd name="T3" fmla="*/ 26 h 26"/>
                <a:gd name="T4" fmla="*/ 8 w 46"/>
                <a:gd name="T5" fmla="*/ 12 h 26"/>
                <a:gd name="T6" fmla="*/ 12 w 46"/>
                <a:gd name="T7" fmla="*/ 8 h 26"/>
                <a:gd name="T8" fmla="*/ 18 w 46"/>
                <a:gd name="T9" fmla="*/ 4 h 26"/>
                <a:gd name="T10" fmla="*/ 24 w 46"/>
                <a:gd name="T11" fmla="*/ 0 h 26"/>
                <a:gd name="T12" fmla="*/ 32 w 46"/>
                <a:gd name="T13" fmla="*/ 0 h 26"/>
                <a:gd name="T14" fmla="*/ 38 w 46"/>
                <a:gd name="T15" fmla="*/ 0 h 26"/>
                <a:gd name="T16" fmla="*/ 46 w 46"/>
                <a:gd name="T17" fmla="*/ 4 h 26"/>
                <a:gd name="T18" fmla="*/ 46 w 46"/>
                <a:gd name="T19" fmla="*/ 4 h 26"/>
                <a:gd name="T20" fmla="*/ 34 w 46"/>
                <a:gd name="T21" fmla="*/ 2 h 26"/>
                <a:gd name="T22" fmla="*/ 24 w 46"/>
                <a:gd name="T23" fmla="*/ 4 h 26"/>
                <a:gd name="T24" fmla="*/ 16 w 46"/>
                <a:gd name="T25" fmla="*/ 8 h 26"/>
                <a:gd name="T26" fmla="*/ 12 w 46"/>
                <a:gd name="T27" fmla="*/ 12 h 26"/>
                <a:gd name="T28" fmla="*/ 10 w 46"/>
                <a:gd name="T29" fmla="*/ 16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26">
                  <a:moveTo>
                    <a:pt x="0" y="26"/>
                  </a:moveTo>
                  <a:lnTo>
                    <a:pt x="0" y="26"/>
                  </a:lnTo>
                  <a:lnTo>
                    <a:pt x="8" y="12"/>
                  </a:lnTo>
                  <a:lnTo>
                    <a:pt x="12" y="8"/>
                  </a:lnTo>
                  <a:lnTo>
                    <a:pt x="18" y="4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6" y="4"/>
                  </a:lnTo>
                  <a:lnTo>
                    <a:pt x="34" y="2"/>
                  </a:lnTo>
                  <a:lnTo>
                    <a:pt x="24" y="4"/>
                  </a:lnTo>
                  <a:lnTo>
                    <a:pt x="16" y="8"/>
                  </a:lnTo>
                  <a:lnTo>
                    <a:pt x="12" y="12"/>
                  </a:lnTo>
                  <a:lnTo>
                    <a:pt x="10" y="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Freeform 1153">
              <a:extLst>
                <a:ext uri="{FF2B5EF4-FFF2-40B4-BE49-F238E27FC236}">
                  <a16:creationId xmlns:a16="http://schemas.microsoft.com/office/drawing/2014/main" id="{8C44B9DE-6127-445C-A29F-F505B5F6B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2884"/>
              <a:ext cx="34" cy="12"/>
            </a:xfrm>
            <a:custGeom>
              <a:avLst/>
              <a:gdLst>
                <a:gd name="T0" fmla="*/ 0 w 34"/>
                <a:gd name="T1" fmla="*/ 12 h 12"/>
                <a:gd name="T2" fmla="*/ 0 w 34"/>
                <a:gd name="T3" fmla="*/ 12 h 12"/>
                <a:gd name="T4" fmla="*/ 8 w 34"/>
                <a:gd name="T5" fmla="*/ 8 h 12"/>
                <a:gd name="T6" fmla="*/ 16 w 34"/>
                <a:gd name="T7" fmla="*/ 2 h 12"/>
                <a:gd name="T8" fmla="*/ 26 w 34"/>
                <a:gd name="T9" fmla="*/ 0 h 12"/>
                <a:gd name="T10" fmla="*/ 30 w 34"/>
                <a:gd name="T11" fmla="*/ 2 h 12"/>
                <a:gd name="T12" fmla="*/ 34 w 34"/>
                <a:gd name="T13" fmla="*/ 4 h 12"/>
                <a:gd name="T14" fmla="*/ 0 w 34"/>
                <a:gd name="T15" fmla="*/ 12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2">
                  <a:moveTo>
                    <a:pt x="0" y="12"/>
                  </a:moveTo>
                  <a:lnTo>
                    <a:pt x="0" y="12"/>
                  </a:lnTo>
                  <a:lnTo>
                    <a:pt x="8" y="8"/>
                  </a:lnTo>
                  <a:lnTo>
                    <a:pt x="16" y="2"/>
                  </a:lnTo>
                  <a:lnTo>
                    <a:pt x="26" y="0"/>
                  </a:lnTo>
                  <a:lnTo>
                    <a:pt x="30" y="2"/>
                  </a:lnTo>
                  <a:lnTo>
                    <a:pt x="34" y="4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1154">
              <a:extLst>
                <a:ext uri="{FF2B5EF4-FFF2-40B4-BE49-F238E27FC236}">
                  <a16:creationId xmlns:a16="http://schemas.microsoft.com/office/drawing/2014/main" id="{7224ABDF-7927-479E-B8B5-F62F1195A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2884"/>
              <a:ext cx="34" cy="12"/>
            </a:xfrm>
            <a:custGeom>
              <a:avLst/>
              <a:gdLst>
                <a:gd name="T0" fmla="*/ 0 w 34"/>
                <a:gd name="T1" fmla="*/ 12 h 12"/>
                <a:gd name="T2" fmla="*/ 0 w 34"/>
                <a:gd name="T3" fmla="*/ 12 h 12"/>
                <a:gd name="T4" fmla="*/ 8 w 34"/>
                <a:gd name="T5" fmla="*/ 8 h 12"/>
                <a:gd name="T6" fmla="*/ 16 w 34"/>
                <a:gd name="T7" fmla="*/ 2 h 12"/>
                <a:gd name="T8" fmla="*/ 26 w 34"/>
                <a:gd name="T9" fmla="*/ 0 h 12"/>
                <a:gd name="T10" fmla="*/ 30 w 34"/>
                <a:gd name="T11" fmla="*/ 2 h 12"/>
                <a:gd name="T12" fmla="*/ 34 w 34"/>
                <a:gd name="T13" fmla="*/ 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">
                  <a:moveTo>
                    <a:pt x="0" y="12"/>
                  </a:moveTo>
                  <a:lnTo>
                    <a:pt x="0" y="12"/>
                  </a:lnTo>
                  <a:lnTo>
                    <a:pt x="8" y="8"/>
                  </a:lnTo>
                  <a:lnTo>
                    <a:pt x="16" y="2"/>
                  </a:lnTo>
                  <a:lnTo>
                    <a:pt x="26" y="0"/>
                  </a:lnTo>
                  <a:lnTo>
                    <a:pt x="30" y="2"/>
                  </a:lnTo>
                  <a:lnTo>
                    <a:pt x="34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1155">
              <a:extLst>
                <a:ext uri="{FF2B5EF4-FFF2-40B4-BE49-F238E27FC236}">
                  <a16:creationId xmlns:a16="http://schemas.microsoft.com/office/drawing/2014/main" id="{C327DA5C-C3E4-4560-9C68-534866E6B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812"/>
              <a:ext cx="10" cy="26"/>
            </a:xfrm>
            <a:custGeom>
              <a:avLst/>
              <a:gdLst>
                <a:gd name="T0" fmla="*/ 10 w 10"/>
                <a:gd name="T1" fmla="*/ 0 h 26"/>
                <a:gd name="T2" fmla="*/ 10 w 10"/>
                <a:gd name="T3" fmla="*/ 0 h 26"/>
                <a:gd name="T4" fmla="*/ 4 w 10"/>
                <a:gd name="T5" fmla="*/ 4 h 26"/>
                <a:gd name="T6" fmla="*/ 0 w 10"/>
                <a:gd name="T7" fmla="*/ 12 h 26"/>
                <a:gd name="T8" fmla="*/ 0 w 10"/>
                <a:gd name="T9" fmla="*/ 18 h 26"/>
                <a:gd name="T10" fmla="*/ 2 w 10"/>
                <a:gd name="T11" fmla="*/ 26 h 26"/>
                <a:gd name="T12" fmla="*/ 2 w 10"/>
                <a:gd name="T13" fmla="*/ 26 h 26"/>
                <a:gd name="T14" fmla="*/ 2 w 10"/>
                <a:gd name="T15" fmla="*/ 14 h 26"/>
                <a:gd name="T16" fmla="*/ 6 w 10"/>
                <a:gd name="T17" fmla="*/ 8 h 26"/>
                <a:gd name="T18" fmla="*/ 10 w 10"/>
                <a:gd name="T19" fmla="*/ 4 h 26"/>
                <a:gd name="T20" fmla="*/ 10 w 10"/>
                <a:gd name="T21" fmla="*/ 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26">
                  <a:moveTo>
                    <a:pt x="10" y="0"/>
                  </a:moveTo>
                  <a:lnTo>
                    <a:pt x="10" y="0"/>
                  </a:lnTo>
                  <a:lnTo>
                    <a:pt x="4" y="4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2" y="14"/>
                  </a:lnTo>
                  <a:lnTo>
                    <a:pt x="6" y="8"/>
                  </a:lnTo>
                  <a:lnTo>
                    <a:pt x="10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Freeform 1156">
              <a:extLst>
                <a:ext uri="{FF2B5EF4-FFF2-40B4-BE49-F238E27FC236}">
                  <a16:creationId xmlns:a16="http://schemas.microsoft.com/office/drawing/2014/main" id="{AAB2A337-6300-46BF-9DED-86F9F039E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812"/>
              <a:ext cx="10" cy="26"/>
            </a:xfrm>
            <a:custGeom>
              <a:avLst/>
              <a:gdLst>
                <a:gd name="T0" fmla="*/ 10 w 10"/>
                <a:gd name="T1" fmla="*/ 0 h 26"/>
                <a:gd name="T2" fmla="*/ 10 w 10"/>
                <a:gd name="T3" fmla="*/ 0 h 26"/>
                <a:gd name="T4" fmla="*/ 4 w 10"/>
                <a:gd name="T5" fmla="*/ 4 h 26"/>
                <a:gd name="T6" fmla="*/ 0 w 10"/>
                <a:gd name="T7" fmla="*/ 12 h 26"/>
                <a:gd name="T8" fmla="*/ 0 w 10"/>
                <a:gd name="T9" fmla="*/ 18 h 26"/>
                <a:gd name="T10" fmla="*/ 2 w 10"/>
                <a:gd name="T11" fmla="*/ 26 h 26"/>
                <a:gd name="T12" fmla="*/ 2 w 10"/>
                <a:gd name="T13" fmla="*/ 26 h 26"/>
                <a:gd name="T14" fmla="*/ 2 w 10"/>
                <a:gd name="T15" fmla="*/ 14 h 26"/>
                <a:gd name="T16" fmla="*/ 6 w 10"/>
                <a:gd name="T17" fmla="*/ 8 h 26"/>
                <a:gd name="T18" fmla="*/ 10 w 10"/>
                <a:gd name="T19" fmla="*/ 4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26">
                  <a:moveTo>
                    <a:pt x="10" y="0"/>
                  </a:moveTo>
                  <a:lnTo>
                    <a:pt x="10" y="0"/>
                  </a:lnTo>
                  <a:lnTo>
                    <a:pt x="4" y="4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2" y="14"/>
                  </a:lnTo>
                  <a:lnTo>
                    <a:pt x="6" y="8"/>
                  </a:lnTo>
                  <a:lnTo>
                    <a:pt x="10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9" name="Freeform 1157">
              <a:extLst>
                <a:ext uri="{FF2B5EF4-FFF2-40B4-BE49-F238E27FC236}">
                  <a16:creationId xmlns:a16="http://schemas.microsoft.com/office/drawing/2014/main" id="{00EA859C-59D5-476A-9499-C3AA71967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784"/>
              <a:ext cx="20" cy="44"/>
            </a:xfrm>
            <a:custGeom>
              <a:avLst/>
              <a:gdLst>
                <a:gd name="T0" fmla="*/ 20 w 20"/>
                <a:gd name="T1" fmla="*/ 0 h 44"/>
                <a:gd name="T2" fmla="*/ 20 w 20"/>
                <a:gd name="T3" fmla="*/ 0 h 44"/>
                <a:gd name="T4" fmla="*/ 8 w 20"/>
                <a:gd name="T5" fmla="*/ 8 h 44"/>
                <a:gd name="T6" fmla="*/ 2 w 20"/>
                <a:gd name="T7" fmla="*/ 18 h 44"/>
                <a:gd name="T8" fmla="*/ 0 w 20"/>
                <a:gd name="T9" fmla="*/ 24 h 44"/>
                <a:gd name="T10" fmla="*/ 0 w 20"/>
                <a:gd name="T11" fmla="*/ 30 h 44"/>
                <a:gd name="T12" fmla="*/ 2 w 20"/>
                <a:gd name="T13" fmla="*/ 44 h 44"/>
                <a:gd name="T14" fmla="*/ 2 w 20"/>
                <a:gd name="T15" fmla="*/ 44 h 44"/>
                <a:gd name="T16" fmla="*/ 2 w 20"/>
                <a:gd name="T17" fmla="*/ 38 h 44"/>
                <a:gd name="T18" fmla="*/ 2 w 20"/>
                <a:gd name="T19" fmla="*/ 32 h 44"/>
                <a:gd name="T20" fmla="*/ 4 w 20"/>
                <a:gd name="T21" fmla="*/ 22 h 44"/>
                <a:gd name="T22" fmla="*/ 16 w 20"/>
                <a:gd name="T23" fmla="*/ 4 h 44"/>
                <a:gd name="T24" fmla="*/ 20 w 20"/>
                <a:gd name="T25" fmla="*/ 0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4">
                  <a:moveTo>
                    <a:pt x="20" y="0"/>
                  </a:moveTo>
                  <a:lnTo>
                    <a:pt x="20" y="0"/>
                  </a:lnTo>
                  <a:lnTo>
                    <a:pt x="8" y="8"/>
                  </a:lnTo>
                  <a:lnTo>
                    <a:pt x="2" y="18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2" y="44"/>
                  </a:lnTo>
                  <a:lnTo>
                    <a:pt x="2" y="38"/>
                  </a:lnTo>
                  <a:lnTo>
                    <a:pt x="2" y="32"/>
                  </a:lnTo>
                  <a:lnTo>
                    <a:pt x="4" y="22"/>
                  </a:lnTo>
                  <a:lnTo>
                    <a:pt x="16" y="4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Freeform 1158">
              <a:extLst>
                <a:ext uri="{FF2B5EF4-FFF2-40B4-BE49-F238E27FC236}">
                  <a16:creationId xmlns:a16="http://schemas.microsoft.com/office/drawing/2014/main" id="{E59FB249-984F-488A-A073-1ACEF29B1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784"/>
              <a:ext cx="20" cy="44"/>
            </a:xfrm>
            <a:custGeom>
              <a:avLst/>
              <a:gdLst>
                <a:gd name="T0" fmla="*/ 20 w 20"/>
                <a:gd name="T1" fmla="*/ 0 h 44"/>
                <a:gd name="T2" fmla="*/ 20 w 20"/>
                <a:gd name="T3" fmla="*/ 0 h 44"/>
                <a:gd name="T4" fmla="*/ 8 w 20"/>
                <a:gd name="T5" fmla="*/ 8 h 44"/>
                <a:gd name="T6" fmla="*/ 2 w 20"/>
                <a:gd name="T7" fmla="*/ 18 h 44"/>
                <a:gd name="T8" fmla="*/ 0 w 20"/>
                <a:gd name="T9" fmla="*/ 24 h 44"/>
                <a:gd name="T10" fmla="*/ 0 w 20"/>
                <a:gd name="T11" fmla="*/ 30 h 44"/>
                <a:gd name="T12" fmla="*/ 2 w 20"/>
                <a:gd name="T13" fmla="*/ 44 h 44"/>
                <a:gd name="T14" fmla="*/ 2 w 20"/>
                <a:gd name="T15" fmla="*/ 44 h 44"/>
                <a:gd name="T16" fmla="*/ 2 w 20"/>
                <a:gd name="T17" fmla="*/ 38 h 44"/>
                <a:gd name="T18" fmla="*/ 2 w 20"/>
                <a:gd name="T19" fmla="*/ 32 h 44"/>
                <a:gd name="T20" fmla="*/ 4 w 20"/>
                <a:gd name="T21" fmla="*/ 22 h 44"/>
                <a:gd name="T22" fmla="*/ 16 w 20"/>
                <a:gd name="T23" fmla="*/ 4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44">
                  <a:moveTo>
                    <a:pt x="20" y="0"/>
                  </a:moveTo>
                  <a:lnTo>
                    <a:pt x="20" y="0"/>
                  </a:lnTo>
                  <a:lnTo>
                    <a:pt x="8" y="8"/>
                  </a:lnTo>
                  <a:lnTo>
                    <a:pt x="2" y="18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2" y="44"/>
                  </a:lnTo>
                  <a:lnTo>
                    <a:pt x="2" y="38"/>
                  </a:lnTo>
                  <a:lnTo>
                    <a:pt x="2" y="32"/>
                  </a:lnTo>
                  <a:lnTo>
                    <a:pt x="4" y="22"/>
                  </a:lnTo>
                  <a:lnTo>
                    <a:pt x="16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1" name="Freeform 1159">
              <a:extLst>
                <a:ext uri="{FF2B5EF4-FFF2-40B4-BE49-F238E27FC236}">
                  <a16:creationId xmlns:a16="http://schemas.microsoft.com/office/drawing/2014/main" id="{CB3C2CF4-3C9C-498A-B62F-14D5DCB32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770"/>
              <a:ext cx="20" cy="34"/>
            </a:xfrm>
            <a:custGeom>
              <a:avLst/>
              <a:gdLst>
                <a:gd name="T0" fmla="*/ 18 w 20"/>
                <a:gd name="T1" fmla="*/ 0 h 34"/>
                <a:gd name="T2" fmla="*/ 18 w 20"/>
                <a:gd name="T3" fmla="*/ 0 h 34"/>
                <a:gd name="T4" fmla="*/ 12 w 20"/>
                <a:gd name="T5" fmla="*/ 2 h 34"/>
                <a:gd name="T6" fmla="*/ 10 w 20"/>
                <a:gd name="T7" fmla="*/ 6 h 34"/>
                <a:gd name="T8" fmla="*/ 6 w 20"/>
                <a:gd name="T9" fmla="*/ 16 h 34"/>
                <a:gd name="T10" fmla="*/ 0 w 20"/>
                <a:gd name="T11" fmla="*/ 34 h 34"/>
                <a:gd name="T12" fmla="*/ 0 w 20"/>
                <a:gd name="T13" fmla="*/ 34 h 34"/>
                <a:gd name="T14" fmla="*/ 4 w 20"/>
                <a:gd name="T15" fmla="*/ 26 h 34"/>
                <a:gd name="T16" fmla="*/ 10 w 20"/>
                <a:gd name="T17" fmla="*/ 16 h 34"/>
                <a:gd name="T18" fmla="*/ 14 w 20"/>
                <a:gd name="T19" fmla="*/ 6 h 34"/>
                <a:gd name="T20" fmla="*/ 18 w 20"/>
                <a:gd name="T21" fmla="*/ 2 h 34"/>
                <a:gd name="T22" fmla="*/ 20 w 20"/>
                <a:gd name="T23" fmla="*/ 0 h 34"/>
                <a:gd name="T24" fmla="*/ 18 w 20"/>
                <a:gd name="T25" fmla="*/ 0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34">
                  <a:moveTo>
                    <a:pt x="18" y="0"/>
                  </a:moveTo>
                  <a:lnTo>
                    <a:pt x="18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6"/>
                  </a:lnTo>
                  <a:lnTo>
                    <a:pt x="0" y="34"/>
                  </a:lnTo>
                  <a:lnTo>
                    <a:pt x="4" y="26"/>
                  </a:lnTo>
                  <a:lnTo>
                    <a:pt x="10" y="16"/>
                  </a:lnTo>
                  <a:lnTo>
                    <a:pt x="14" y="6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1160">
              <a:extLst>
                <a:ext uri="{FF2B5EF4-FFF2-40B4-BE49-F238E27FC236}">
                  <a16:creationId xmlns:a16="http://schemas.microsoft.com/office/drawing/2014/main" id="{FD08F1AB-A0C2-4254-A69B-D8D635DFF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770"/>
              <a:ext cx="20" cy="34"/>
            </a:xfrm>
            <a:custGeom>
              <a:avLst/>
              <a:gdLst>
                <a:gd name="T0" fmla="*/ 18 w 20"/>
                <a:gd name="T1" fmla="*/ 0 h 34"/>
                <a:gd name="T2" fmla="*/ 18 w 20"/>
                <a:gd name="T3" fmla="*/ 0 h 34"/>
                <a:gd name="T4" fmla="*/ 12 w 20"/>
                <a:gd name="T5" fmla="*/ 2 h 34"/>
                <a:gd name="T6" fmla="*/ 10 w 20"/>
                <a:gd name="T7" fmla="*/ 6 h 34"/>
                <a:gd name="T8" fmla="*/ 6 w 20"/>
                <a:gd name="T9" fmla="*/ 16 h 34"/>
                <a:gd name="T10" fmla="*/ 0 w 20"/>
                <a:gd name="T11" fmla="*/ 34 h 34"/>
                <a:gd name="T12" fmla="*/ 0 w 20"/>
                <a:gd name="T13" fmla="*/ 34 h 34"/>
                <a:gd name="T14" fmla="*/ 4 w 20"/>
                <a:gd name="T15" fmla="*/ 26 h 34"/>
                <a:gd name="T16" fmla="*/ 10 w 20"/>
                <a:gd name="T17" fmla="*/ 16 h 34"/>
                <a:gd name="T18" fmla="*/ 14 w 20"/>
                <a:gd name="T19" fmla="*/ 6 h 34"/>
                <a:gd name="T20" fmla="*/ 18 w 20"/>
                <a:gd name="T21" fmla="*/ 2 h 34"/>
                <a:gd name="T22" fmla="*/ 20 w 20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34">
                  <a:moveTo>
                    <a:pt x="18" y="0"/>
                  </a:moveTo>
                  <a:lnTo>
                    <a:pt x="18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6"/>
                  </a:lnTo>
                  <a:lnTo>
                    <a:pt x="0" y="34"/>
                  </a:lnTo>
                  <a:lnTo>
                    <a:pt x="4" y="26"/>
                  </a:lnTo>
                  <a:lnTo>
                    <a:pt x="10" y="16"/>
                  </a:lnTo>
                  <a:lnTo>
                    <a:pt x="14" y="6"/>
                  </a:lnTo>
                  <a:lnTo>
                    <a:pt x="18" y="2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1161">
              <a:extLst>
                <a:ext uri="{FF2B5EF4-FFF2-40B4-BE49-F238E27FC236}">
                  <a16:creationId xmlns:a16="http://schemas.microsoft.com/office/drawing/2014/main" id="{75E9DA2A-CDE8-491C-8EB3-F4FB295DE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746"/>
              <a:ext cx="44" cy="8"/>
            </a:xfrm>
            <a:custGeom>
              <a:avLst/>
              <a:gdLst>
                <a:gd name="T0" fmla="*/ 0 w 44"/>
                <a:gd name="T1" fmla="*/ 0 h 8"/>
                <a:gd name="T2" fmla="*/ 0 w 44"/>
                <a:gd name="T3" fmla="*/ 0 h 8"/>
                <a:gd name="T4" fmla="*/ 10 w 44"/>
                <a:gd name="T5" fmla="*/ 4 h 8"/>
                <a:gd name="T6" fmla="*/ 16 w 44"/>
                <a:gd name="T7" fmla="*/ 4 h 8"/>
                <a:gd name="T8" fmla="*/ 22 w 44"/>
                <a:gd name="T9" fmla="*/ 4 h 8"/>
                <a:gd name="T10" fmla="*/ 22 w 44"/>
                <a:gd name="T11" fmla="*/ 4 h 8"/>
                <a:gd name="T12" fmla="*/ 34 w 44"/>
                <a:gd name="T13" fmla="*/ 0 h 8"/>
                <a:gd name="T14" fmla="*/ 40 w 44"/>
                <a:gd name="T15" fmla="*/ 0 h 8"/>
                <a:gd name="T16" fmla="*/ 44 w 44"/>
                <a:gd name="T17" fmla="*/ 0 h 8"/>
                <a:gd name="T18" fmla="*/ 44 w 44"/>
                <a:gd name="T19" fmla="*/ 0 h 8"/>
                <a:gd name="T20" fmla="*/ 40 w 44"/>
                <a:gd name="T21" fmla="*/ 0 h 8"/>
                <a:gd name="T22" fmla="*/ 34 w 44"/>
                <a:gd name="T23" fmla="*/ 2 h 8"/>
                <a:gd name="T24" fmla="*/ 22 w 44"/>
                <a:gd name="T25" fmla="*/ 8 h 8"/>
                <a:gd name="T26" fmla="*/ 16 w 44"/>
                <a:gd name="T27" fmla="*/ 8 h 8"/>
                <a:gd name="T28" fmla="*/ 12 w 44"/>
                <a:gd name="T29" fmla="*/ 8 h 8"/>
                <a:gd name="T30" fmla="*/ 6 w 44"/>
                <a:gd name="T31" fmla="*/ 6 h 8"/>
                <a:gd name="T32" fmla="*/ 4 w 44"/>
                <a:gd name="T33" fmla="*/ 0 h 8"/>
                <a:gd name="T34" fmla="*/ 0 w 44"/>
                <a:gd name="T35" fmla="*/ 0 h 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4" h="8">
                  <a:moveTo>
                    <a:pt x="0" y="0"/>
                  </a:moveTo>
                  <a:lnTo>
                    <a:pt x="0" y="0"/>
                  </a:lnTo>
                  <a:lnTo>
                    <a:pt x="10" y="4"/>
                  </a:lnTo>
                  <a:lnTo>
                    <a:pt x="16" y="4"/>
                  </a:lnTo>
                  <a:lnTo>
                    <a:pt x="22" y="4"/>
                  </a:lnTo>
                  <a:lnTo>
                    <a:pt x="34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4" y="2"/>
                  </a:lnTo>
                  <a:lnTo>
                    <a:pt x="22" y="8"/>
                  </a:lnTo>
                  <a:lnTo>
                    <a:pt x="16" y="8"/>
                  </a:lnTo>
                  <a:lnTo>
                    <a:pt x="12" y="8"/>
                  </a:lnTo>
                  <a:lnTo>
                    <a:pt x="6" y="6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1162">
              <a:extLst>
                <a:ext uri="{FF2B5EF4-FFF2-40B4-BE49-F238E27FC236}">
                  <a16:creationId xmlns:a16="http://schemas.microsoft.com/office/drawing/2014/main" id="{EF46863E-F971-4CD8-90A6-84DE74E48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746"/>
              <a:ext cx="44" cy="8"/>
            </a:xfrm>
            <a:custGeom>
              <a:avLst/>
              <a:gdLst>
                <a:gd name="T0" fmla="*/ 0 w 44"/>
                <a:gd name="T1" fmla="*/ 0 h 8"/>
                <a:gd name="T2" fmla="*/ 0 w 44"/>
                <a:gd name="T3" fmla="*/ 0 h 8"/>
                <a:gd name="T4" fmla="*/ 10 w 44"/>
                <a:gd name="T5" fmla="*/ 4 h 8"/>
                <a:gd name="T6" fmla="*/ 16 w 44"/>
                <a:gd name="T7" fmla="*/ 4 h 8"/>
                <a:gd name="T8" fmla="*/ 22 w 44"/>
                <a:gd name="T9" fmla="*/ 4 h 8"/>
                <a:gd name="T10" fmla="*/ 22 w 44"/>
                <a:gd name="T11" fmla="*/ 4 h 8"/>
                <a:gd name="T12" fmla="*/ 34 w 44"/>
                <a:gd name="T13" fmla="*/ 0 h 8"/>
                <a:gd name="T14" fmla="*/ 40 w 44"/>
                <a:gd name="T15" fmla="*/ 0 h 8"/>
                <a:gd name="T16" fmla="*/ 44 w 44"/>
                <a:gd name="T17" fmla="*/ 0 h 8"/>
                <a:gd name="T18" fmla="*/ 44 w 44"/>
                <a:gd name="T19" fmla="*/ 0 h 8"/>
                <a:gd name="T20" fmla="*/ 40 w 44"/>
                <a:gd name="T21" fmla="*/ 0 h 8"/>
                <a:gd name="T22" fmla="*/ 34 w 44"/>
                <a:gd name="T23" fmla="*/ 2 h 8"/>
                <a:gd name="T24" fmla="*/ 22 w 44"/>
                <a:gd name="T25" fmla="*/ 8 h 8"/>
                <a:gd name="T26" fmla="*/ 16 w 44"/>
                <a:gd name="T27" fmla="*/ 8 h 8"/>
                <a:gd name="T28" fmla="*/ 12 w 44"/>
                <a:gd name="T29" fmla="*/ 8 h 8"/>
                <a:gd name="T30" fmla="*/ 6 w 44"/>
                <a:gd name="T31" fmla="*/ 6 h 8"/>
                <a:gd name="T32" fmla="*/ 4 w 44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" h="8">
                  <a:moveTo>
                    <a:pt x="0" y="0"/>
                  </a:moveTo>
                  <a:lnTo>
                    <a:pt x="0" y="0"/>
                  </a:lnTo>
                  <a:lnTo>
                    <a:pt x="10" y="4"/>
                  </a:lnTo>
                  <a:lnTo>
                    <a:pt x="16" y="4"/>
                  </a:lnTo>
                  <a:lnTo>
                    <a:pt x="22" y="4"/>
                  </a:lnTo>
                  <a:lnTo>
                    <a:pt x="34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4" y="2"/>
                  </a:lnTo>
                  <a:lnTo>
                    <a:pt x="22" y="8"/>
                  </a:lnTo>
                  <a:lnTo>
                    <a:pt x="16" y="8"/>
                  </a:lnTo>
                  <a:lnTo>
                    <a:pt x="12" y="8"/>
                  </a:lnTo>
                  <a:lnTo>
                    <a:pt x="6" y="6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1163">
              <a:extLst>
                <a:ext uri="{FF2B5EF4-FFF2-40B4-BE49-F238E27FC236}">
                  <a16:creationId xmlns:a16="http://schemas.microsoft.com/office/drawing/2014/main" id="{417B2363-216E-43A7-9F2E-2AA6D6577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966"/>
              <a:ext cx="16" cy="44"/>
            </a:xfrm>
            <a:custGeom>
              <a:avLst/>
              <a:gdLst>
                <a:gd name="T0" fmla="*/ 16 w 16"/>
                <a:gd name="T1" fmla="*/ 0 h 44"/>
                <a:gd name="T2" fmla="*/ 16 w 16"/>
                <a:gd name="T3" fmla="*/ 0 h 44"/>
                <a:gd name="T4" fmla="*/ 10 w 16"/>
                <a:gd name="T5" fmla="*/ 2 h 44"/>
                <a:gd name="T6" fmla="*/ 4 w 16"/>
                <a:gd name="T7" fmla="*/ 6 h 44"/>
                <a:gd name="T8" fmla="*/ 2 w 16"/>
                <a:gd name="T9" fmla="*/ 12 h 44"/>
                <a:gd name="T10" fmla="*/ 0 w 16"/>
                <a:gd name="T11" fmla="*/ 18 h 44"/>
                <a:gd name="T12" fmla="*/ 0 w 16"/>
                <a:gd name="T13" fmla="*/ 18 h 44"/>
                <a:gd name="T14" fmla="*/ 0 w 16"/>
                <a:gd name="T15" fmla="*/ 26 h 44"/>
                <a:gd name="T16" fmla="*/ 2 w 16"/>
                <a:gd name="T17" fmla="*/ 32 h 44"/>
                <a:gd name="T18" fmla="*/ 10 w 16"/>
                <a:gd name="T19" fmla="*/ 44 h 44"/>
                <a:gd name="T20" fmla="*/ 10 w 16"/>
                <a:gd name="T21" fmla="*/ 44 h 44"/>
                <a:gd name="T22" fmla="*/ 8 w 16"/>
                <a:gd name="T23" fmla="*/ 40 h 44"/>
                <a:gd name="T24" fmla="*/ 6 w 16"/>
                <a:gd name="T25" fmla="*/ 34 h 44"/>
                <a:gd name="T26" fmla="*/ 4 w 16"/>
                <a:gd name="T27" fmla="*/ 22 h 44"/>
                <a:gd name="T28" fmla="*/ 4 w 16"/>
                <a:gd name="T29" fmla="*/ 16 h 44"/>
                <a:gd name="T30" fmla="*/ 6 w 16"/>
                <a:gd name="T31" fmla="*/ 10 h 44"/>
                <a:gd name="T32" fmla="*/ 10 w 16"/>
                <a:gd name="T33" fmla="*/ 4 h 44"/>
                <a:gd name="T34" fmla="*/ 14 w 16"/>
                <a:gd name="T35" fmla="*/ 2 h 44"/>
                <a:gd name="T36" fmla="*/ 16 w 16"/>
                <a:gd name="T37" fmla="*/ 0 h 4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" h="44">
                  <a:moveTo>
                    <a:pt x="16" y="0"/>
                  </a:moveTo>
                  <a:lnTo>
                    <a:pt x="16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2" y="12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10" y="44"/>
                  </a:lnTo>
                  <a:lnTo>
                    <a:pt x="8" y="40"/>
                  </a:lnTo>
                  <a:lnTo>
                    <a:pt x="6" y="34"/>
                  </a:lnTo>
                  <a:lnTo>
                    <a:pt x="4" y="22"/>
                  </a:lnTo>
                  <a:lnTo>
                    <a:pt x="4" y="16"/>
                  </a:lnTo>
                  <a:lnTo>
                    <a:pt x="6" y="10"/>
                  </a:lnTo>
                  <a:lnTo>
                    <a:pt x="10" y="4"/>
                  </a:lnTo>
                  <a:lnTo>
                    <a:pt x="14" y="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1164">
              <a:extLst>
                <a:ext uri="{FF2B5EF4-FFF2-40B4-BE49-F238E27FC236}">
                  <a16:creationId xmlns:a16="http://schemas.microsoft.com/office/drawing/2014/main" id="{BFB5A6A5-F716-4B07-89A8-68B0EBBAD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966"/>
              <a:ext cx="16" cy="44"/>
            </a:xfrm>
            <a:custGeom>
              <a:avLst/>
              <a:gdLst>
                <a:gd name="T0" fmla="*/ 16 w 16"/>
                <a:gd name="T1" fmla="*/ 0 h 44"/>
                <a:gd name="T2" fmla="*/ 16 w 16"/>
                <a:gd name="T3" fmla="*/ 0 h 44"/>
                <a:gd name="T4" fmla="*/ 10 w 16"/>
                <a:gd name="T5" fmla="*/ 2 h 44"/>
                <a:gd name="T6" fmla="*/ 4 w 16"/>
                <a:gd name="T7" fmla="*/ 6 h 44"/>
                <a:gd name="T8" fmla="*/ 2 w 16"/>
                <a:gd name="T9" fmla="*/ 12 h 44"/>
                <a:gd name="T10" fmla="*/ 0 w 16"/>
                <a:gd name="T11" fmla="*/ 18 h 44"/>
                <a:gd name="T12" fmla="*/ 0 w 16"/>
                <a:gd name="T13" fmla="*/ 18 h 44"/>
                <a:gd name="T14" fmla="*/ 0 w 16"/>
                <a:gd name="T15" fmla="*/ 26 h 44"/>
                <a:gd name="T16" fmla="*/ 2 w 16"/>
                <a:gd name="T17" fmla="*/ 32 h 44"/>
                <a:gd name="T18" fmla="*/ 10 w 16"/>
                <a:gd name="T19" fmla="*/ 44 h 44"/>
                <a:gd name="T20" fmla="*/ 10 w 16"/>
                <a:gd name="T21" fmla="*/ 44 h 44"/>
                <a:gd name="T22" fmla="*/ 8 w 16"/>
                <a:gd name="T23" fmla="*/ 40 h 44"/>
                <a:gd name="T24" fmla="*/ 6 w 16"/>
                <a:gd name="T25" fmla="*/ 34 h 44"/>
                <a:gd name="T26" fmla="*/ 4 w 16"/>
                <a:gd name="T27" fmla="*/ 22 h 44"/>
                <a:gd name="T28" fmla="*/ 4 w 16"/>
                <a:gd name="T29" fmla="*/ 16 h 44"/>
                <a:gd name="T30" fmla="*/ 6 w 16"/>
                <a:gd name="T31" fmla="*/ 10 h 44"/>
                <a:gd name="T32" fmla="*/ 10 w 16"/>
                <a:gd name="T33" fmla="*/ 4 h 44"/>
                <a:gd name="T34" fmla="*/ 14 w 16"/>
                <a:gd name="T35" fmla="*/ 2 h 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" h="44">
                  <a:moveTo>
                    <a:pt x="16" y="0"/>
                  </a:moveTo>
                  <a:lnTo>
                    <a:pt x="16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2" y="12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10" y="44"/>
                  </a:lnTo>
                  <a:lnTo>
                    <a:pt x="8" y="40"/>
                  </a:lnTo>
                  <a:lnTo>
                    <a:pt x="6" y="34"/>
                  </a:lnTo>
                  <a:lnTo>
                    <a:pt x="4" y="22"/>
                  </a:lnTo>
                  <a:lnTo>
                    <a:pt x="4" y="16"/>
                  </a:lnTo>
                  <a:lnTo>
                    <a:pt x="6" y="10"/>
                  </a:lnTo>
                  <a:lnTo>
                    <a:pt x="10" y="4"/>
                  </a:lnTo>
                  <a:lnTo>
                    <a:pt x="14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Freeform 1165">
              <a:extLst>
                <a:ext uri="{FF2B5EF4-FFF2-40B4-BE49-F238E27FC236}">
                  <a16:creationId xmlns:a16="http://schemas.microsoft.com/office/drawing/2014/main" id="{9E33E6CB-3D53-461E-B8FE-A21E1F8B3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948"/>
              <a:ext cx="58" cy="22"/>
            </a:xfrm>
            <a:custGeom>
              <a:avLst/>
              <a:gdLst>
                <a:gd name="T0" fmla="*/ 0 w 58"/>
                <a:gd name="T1" fmla="*/ 20 h 22"/>
                <a:gd name="T2" fmla="*/ 0 w 58"/>
                <a:gd name="T3" fmla="*/ 20 h 22"/>
                <a:gd name="T4" fmla="*/ 4 w 58"/>
                <a:gd name="T5" fmla="*/ 20 h 22"/>
                <a:gd name="T6" fmla="*/ 8 w 58"/>
                <a:gd name="T7" fmla="*/ 20 h 22"/>
                <a:gd name="T8" fmla="*/ 18 w 58"/>
                <a:gd name="T9" fmla="*/ 16 h 22"/>
                <a:gd name="T10" fmla="*/ 26 w 58"/>
                <a:gd name="T11" fmla="*/ 12 h 22"/>
                <a:gd name="T12" fmla="*/ 34 w 58"/>
                <a:gd name="T13" fmla="*/ 6 h 22"/>
                <a:gd name="T14" fmla="*/ 34 w 58"/>
                <a:gd name="T15" fmla="*/ 6 h 22"/>
                <a:gd name="T16" fmla="*/ 42 w 58"/>
                <a:gd name="T17" fmla="*/ 2 h 22"/>
                <a:gd name="T18" fmla="*/ 50 w 58"/>
                <a:gd name="T19" fmla="*/ 0 h 22"/>
                <a:gd name="T20" fmla="*/ 54 w 58"/>
                <a:gd name="T21" fmla="*/ 0 h 22"/>
                <a:gd name="T22" fmla="*/ 56 w 58"/>
                <a:gd name="T23" fmla="*/ 4 h 22"/>
                <a:gd name="T24" fmla="*/ 58 w 58"/>
                <a:gd name="T25" fmla="*/ 8 h 22"/>
                <a:gd name="T26" fmla="*/ 58 w 58"/>
                <a:gd name="T27" fmla="*/ 14 h 22"/>
                <a:gd name="T28" fmla="*/ 58 w 58"/>
                <a:gd name="T29" fmla="*/ 14 h 22"/>
                <a:gd name="T30" fmla="*/ 54 w 58"/>
                <a:gd name="T31" fmla="*/ 6 h 22"/>
                <a:gd name="T32" fmla="*/ 50 w 58"/>
                <a:gd name="T33" fmla="*/ 4 h 22"/>
                <a:gd name="T34" fmla="*/ 44 w 58"/>
                <a:gd name="T35" fmla="*/ 6 h 22"/>
                <a:gd name="T36" fmla="*/ 38 w 58"/>
                <a:gd name="T37" fmla="*/ 12 h 22"/>
                <a:gd name="T38" fmla="*/ 38 w 58"/>
                <a:gd name="T39" fmla="*/ 12 h 22"/>
                <a:gd name="T40" fmla="*/ 30 w 58"/>
                <a:gd name="T41" fmla="*/ 16 h 22"/>
                <a:gd name="T42" fmla="*/ 22 w 58"/>
                <a:gd name="T43" fmla="*/ 20 h 22"/>
                <a:gd name="T44" fmla="*/ 14 w 58"/>
                <a:gd name="T45" fmla="*/ 22 h 22"/>
                <a:gd name="T46" fmla="*/ 6 w 58"/>
                <a:gd name="T47" fmla="*/ 22 h 22"/>
                <a:gd name="T48" fmla="*/ 0 w 58"/>
                <a:gd name="T49" fmla="*/ 20 h 2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8" h="22">
                  <a:moveTo>
                    <a:pt x="0" y="2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8" y="20"/>
                  </a:lnTo>
                  <a:lnTo>
                    <a:pt x="18" y="16"/>
                  </a:lnTo>
                  <a:lnTo>
                    <a:pt x="26" y="12"/>
                  </a:lnTo>
                  <a:lnTo>
                    <a:pt x="34" y="6"/>
                  </a:lnTo>
                  <a:lnTo>
                    <a:pt x="42" y="2"/>
                  </a:lnTo>
                  <a:lnTo>
                    <a:pt x="50" y="0"/>
                  </a:lnTo>
                  <a:lnTo>
                    <a:pt x="54" y="0"/>
                  </a:lnTo>
                  <a:lnTo>
                    <a:pt x="56" y="4"/>
                  </a:lnTo>
                  <a:lnTo>
                    <a:pt x="58" y="8"/>
                  </a:lnTo>
                  <a:lnTo>
                    <a:pt x="58" y="14"/>
                  </a:lnTo>
                  <a:lnTo>
                    <a:pt x="54" y="6"/>
                  </a:lnTo>
                  <a:lnTo>
                    <a:pt x="50" y="4"/>
                  </a:lnTo>
                  <a:lnTo>
                    <a:pt x="44" y="6"/>
                  </a:lnTo>
                  <a:lnTo>
                    <a:pt x="38" y="12"/>
                  </a:lnTo>
                  <a:lnTo>
                    <a:pt x="30" y="16"/>
                  </a:lnTo>
                  <a:lnTo>
                    <a:pt x="22" y="20"/>
                  </a:lnTo>
                  <a:lnTo>
                    <a:pt x="14" y="22"/>
                  </a:lnTo>
                  <a:lnTo>
                    <a:pt x="6" y="22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Freeform 1166">
              <a:extLst>
                <a:ext uri="{FF2B5EF4-FFF2-40B4-BE49-F238E27FC236}">
                  <a16:creationId xmlns:a16="http://schemas.microsoft.com/office/drawing/2014/main" id="{82501E97-EF9F-4929-BB2D-BA7BD6790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948"/>
              <a:ext cx="58" cy="22"/>
            </a:xfrm>
            <a:custGeom>
              <a:avLst/>
              <a:gdLst>
                <a:gd name="T0" fmla="*/ 0 w 58"/>
                <a:gd name="T1" fmla="*/ 20 h 22"/>
                <a:gd name="T2" fmla="*/ 0 w 58"/>
                <a:gd name="T3" fmla="*/ 20 h 22"/>
                <a:gd name="T4" fmla="*/ 4 w 58"/>
                <a:gd name="T5" fmla="*/ 20 h 22"/>
                <a:gd name="T6" fmla="*/ 8 w 58"/>
                <a:gd name="T7" fmla="*/ 20 h 22"/>
                <a:gd name="T8" fmla="*/ 18 w 58"/>
                <a:gd name="T9" fmla="*/ 16 h 22"/>
                <a:gd name="T10" fmla="*/ 26 w 58"/>
                <a:gd name="T11" fmla="*/ 12 h 22"/>
                <a:gd name="T12" fmla="*/ 34 w 58"/>
                <a:gd name="T13" fmla="*/ 6 h 22"/>
                <a:gd name="T14" fmla="*/ 34 w 58"/>
                <a:gd name="T15" fmla="*/ 6 h 22"/>
                <a:gd name="T16" fmla="*/ 42 w 58"/>
                <a:gd name="T17" fmla="*/ 2 h 22"/>
                <a:gd name="T18" fmla="*/ 50 w 58"/>
                <a:gd name="T19" fmla="*/ 0 h 22"/>
                <a:gd name="T20" fmla="*/ 54 w 58"/>
                <a:gd name="T21" fmla="*/ 0 h 22"/>
                <a:gd name="T22" fmla="*/ 56 w 58"/>
                <a:gd name="T23" fmla="*/ 4 h 22"/>
                <a:gd name="T24" fmla="*/ 58 w 58"/>
                <a:gd name="T25" fmla="*/ 8 h 22"/>
                <a:gd name="T26" fmla="*/ 58 w 58"/>
                <a:gd name="T27" fmla="*/ 14 h 22"/>
                <a:gd name="T28" fmla="*/ 58 w 58"/>
                <a:gd name="T29" fmla="*/ 14 h 22"/>
                <a:gd name="T30" fmla="*/ 54 w 58"/>
                <a:gd name="T31" fmla="*/ 6 h 22"/>
                <a:gd name="T32" fmla="*/ 50 w 58"/>
                <a:gd name="T33" fmla="*/ 4 h 22"/>
                <a:gd name="T34" fmla="*/ 44 w 58"/>
                <a:gd name="T35" fmla="*/ 6 h 22"/>
                <a:gd name="T36" fmla="*/ 38 w 58"/>
                <a:gd name="T37" fmla="*/ 12 h 22"/>
                <a:gd name="T38" fmla="*/ 38 w 58"/>
                <a:gd name="T39" fmla="*/ 12 h 22"/>
                <a:gd name="T40" fmla="*/ 30 w 58"/>
                <a:gd name="T41" fmla="*/ 16 h 22"/>
                <a:gd name="T42" fmla="*/ 22 w 58"/>
                <a:gd name="T43" fmla="*/ 20 h 22"/>
                <a:gd name="T44" fmla="*/ 14 w 58"/>
                <a:gd name="T45" fmla="*/ 22 h 22"/>
                <a:gd name="T46" fmla="*/ 6 w 58"/>
                <a:gd name="T47" fmla="*/ 22 h 2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8" h="22">
                  <a:moveTo>
                    <a:pt x="0" y="2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8" y="20"/>
                  </a:lnTo>
                  <a:lnTo>
                    <a:pt x="18" y="16"/>
                  </a:lnTo>
                  <a:lnTo>
                    <a:pt x="26" y="12"/>
                  </a:lnTo>
                  <a:lnTo>
                    <a:pt x="34" y="6"/>
                  </a:lnTo>
                  <a:lnTo>
                    <a:pt x="42" y="2"/>
                  </a:lnTo>
                  <a:lnTo>
                    <a:pt x="50" y="0"/>
                  </a:lnTo>
                  <a:lnTo>
                    <a:pt x="54" y="0"/>
                  </a:lnTo>
                  <a:lnTo>
                    <a:pt x="56" y="4"/>
                  </a:lnTo>
                  <a:lnTo>
                    <a:pt x="58" y="8"/>
                  </a:lnTo>
                  <a:lnTo>
                    <a:pt x="58" y="14"/>
                  </a:lnTo>
                  <a:lnTo>
                    <a:pt x="54" y="6"/>
                  </a:lnTo>
                  <a:lnTo>
                    <a:pt x="50" y="4"/>
                  </a:lnTo>
                  <a:lnTo>
                    <a:pt x="44" y="6"/>
                  </a:lnTo>
                  <a:lnTo>
                    <a:pt x="38" y="12"/>
                  </a:lnTo>
                  <a:lnTo>
                    <a:pt x="30" y="16"/>
                  </a:lnTo>
                  <a:lnTo>
                    <a:pt x="22" y="20"/>
                  </a:lnTo>
                  <a:lnTo>
                    <a:pt x="14" y="22"/>
                  </a:lnTo>
                  <a:lnTo>
                    <a:pt x="6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9" name="Freeform 1167">
              <a:extLst>
                <a:ext uri="{FF2B5EF4-FFF2-40B4-BE49-F238E27FC236}">
                  <a16:creationId xmlns:a16="http://schemas.microsoft.com/office/drawing/2014/main" id="{EBCEAD39-B74B-4994-968E-9BB19E644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008"/>
              <a:ext cx="40" cy="4"/>
            </a:xfrm>
            <a:custGeom>
              <a:avLst/>
              <a:gdLst>
                <a:gd name="T0" fmla="*/ 0 w 40"/>
                <a:gd name="T1" fmla="*/ 4 h 4"/>
                <a:gd name="T2" fmla="*/ 0 w 40"/>
                <a:gd name="T3" fmla="*/ 4 h 4"/>
                <a:gd name="T4" fmla="*/ 20 w 40"/>
                <a:gd name="T5" fmla="*/ 0 h 4"/>
                <a:gd name="T6" fmla="*/ 30 w 40"/>
                <a:gd name="T7" fmla="*/ 0 h 4"/>
                <a:gd name="T8" fmla="*/ 34 w 40"/>
                <a:gd name="T9" fmla="*/ 0 h 4"/>
                <a:gd name="T10" fmla="*/ 40 w 40"/>
                <a:gd name="T11" fmla="*/ 4 h 4"/>
                <a:gd name="T12" fmla="*/ 0 w 40"/>
                <a:gd name="T13" fmla="*/ 4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">
                  <a:moveTo>
                    <a:pt x="0" y="4"/>
                  </a:moveTo>
                  <a:lnTo>
                    <a:pt x="0" y="4"/>
                  </a:lnTo>
                  <a:lnTo>
                    <a:pt x="20" y="0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4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Freeform 1168">
              <a:extLst>
                <a:ext uri="{FF2B5EF4-FFF2-40B4-BE49-F238E27FC236}">
                  <a16:creationId xmlns:a16="http://schemas.microsoft.com/office/drawing/2014/main" id="{5211D7FF-D2C1-4ACF-8158-D91F3789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008"/>
              <a:ext cx="40" cy="4"/>
            </a:xfrm>
            <a:custGeom>
              <a:avLst/>
              <a:gdLst>
                <a:gd name="T0" fmla="*/ 0 w 40"/>
                <a:gd name="T1" fmla="*/ 4 h 4"/>
                <a:gd name="T2" fmla="*/ 0 w 40"/>
                <a:gd name="T3" fmla="*/ 4 h 4"/>
                <a:gd name="T4" fmla="*/ 20 w 40"/>
                <a:gd name="T5" fmla="*/ 0 h 4"/>
                <a:gd name="T6" fmla="*/ 30 w 40"/>
                <a:gd name="T7" fmla="*/ 0 h 4"/>
                <a:gd name="T8" fmla="*/ 34 w 40"/>
                <a:gd name="T9" fmla="*/ 0 h 4"/>
                <a:gd name="T10" fmla="*/ 40 w 40"/>
                <a:gd name="T11" fmla="*/ 4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">
                  <a:moveTo>
                    <a:pt x="0" y="4"/>
                  </a:moveTo>
                  <a:lnTo>
                    <a:pt x="0" y="4"/>
                  </a:lnTo>
                  <a:lnTo>
                    <a:pt x="20" y="0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40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1" name="Freeform 1169">
              <a:extLst>
                <a:ext uri="{FF2B5EF4-FFF2-40B4-BE49-F238E27FC236}">
                  <a16:creationId xmlns:a16="http://schemas.microsoft.com/office/drawing/2014/main" id="{1EFB9982-F620-4B23-9C63-5503D7600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030"/>
              <a:ext cx="98" cy="8"/>
            </a:xfrm>
            <a:custGeom>
              <a:avLst/>
              <a:gdLst>
                <a:gd name="T0" fmla="*/ 0 w 98"/>
                <a:gd name="T1" fmla="*/ 8 h 8"/>
                <a:gd name="T2" fmla="*/ 0 w 98"/>
                <a:gd name="T3" fmla="*/ 8 h 8"/>
                <a:gd name="T4" fmla="*/ 4 w 98"/>
                <a:gd name="T5" fmla="*/ 4 h 8"/>
                <a:gd name="T6" fmla="*/ 10 w 98"/>
                <a:gd name="T7" fmla="*/ 2 h 8"/>
                <a:gd name="T8" fmla="*/ 22 w 98"/>
                <a:gd name="T9" fmla="*/ 0 h 8"/>
                <a:gd name="T10" fmla="*/ 48 w 98"/>
                <a:gd name="T11" fmla="*/ 0 h 8"/>
                <a:gd name="T12" fmla="*/ 48 w 98"/>
                <a:gd name="T13" fmla="*/ 0 h 8"/>
                <a:gd name="T14" fmla="*/ 62 w 98"/>
                <a:gd name="T15" fmla="*/ 0 h 8"/>
                <a:gd name="T16" fmla="*/ 74 w 98"/>
                <a:gd name="T17" fmla="*/ 4 h 8"/>
                <a:gd name="T18" fmla="*/ 98 w 98"/>
                <a:gd name="T19" fmla="*/ 8 h 8"/>
                <a:gd name="T20" fmla="*/ 98 w 98"/>
                <a:gd name="T21" fmla="*/ 8 h 8"/>
                <a:gd name="T22" fmla="*/ 76 w 98"/>
                <a:gd name="T23" fmla="*/ 8 h 8"/>
                <a:gd name="T24" fmla="*/ 54 w 98"/>
                <a:gd name="T25" fmla="*/ 6 h 8"/>
                <a:gd name="T26" fmla="*/ 32 w 98"/>
                <a:gd name="T27" fmla="*/ 4 h 8"/>
                <a:gd name="T28" fmla="*/ 20 w 98"/>
                <a:gd name="T29" fmla="*/ 4 h 8"/>
                <a:gd name="T30" fmla="*/ 8 w 98"/>
                <a:gd name="T31" fmla="*/ 6 h 8"/>
                <a:gd name="T32" fmla="*/ 0 w 98"/>
                <a:gd name="T33" fmla="*/ 8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8" h="8">
                  <a:moveTo>
                    <a:pt x="0" y="8"/>
                  </a:moveTo>
                  <a:lnTo>
                    <a:pt x="0" y="8"/>
                  </a:lnTo>
                  <a:lnTo>
                    <a:pt x="4" y="4"/>
                  </a:lnTo>
                  <a:lnTo>
                    <a:pt x="10" y="2"/>
                  </a:lnTo>
                  <a:lnTo>
                    <a:pt x="22" y="0"/>
                  </a:lnTo>
                  <a:lnTo>
                    <a:pt x="48" y="0"/>
                  </a:lnTo>
                  <a:lnTo>
                    <a:pt x="62" y="0"/>
                  </a:lnTo>
                  <a:lnTo>
                    <a:pt x="74" y="4"/>
                  </a:lnTo>
                  <a:lnTo>
                    <a:pt x="98" y="8"/>
                  </a:lnTo>
                  <a:lnTo>
                    <a:pt x="76" y="8"/>
                  </a:lnTo>
                  <a:lnTo>
                    <a:pt x="54" y="6"/>
                  </a:lnTo>
                  <a:lnTo>
                    <a:pt x="32" y="4"/>
                  </a:lnTo>
                  <a:lnTo>
                    <a:pt x="20" y="4"/>
                  </a:lnTo>
                  <a:lnTo>
                    <a:pt x="8" y="6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Freeform 1170">
              <a:extLst>
                <a:ext uri="{FF2B5EF4-FFF2-40B4-BE49-F238E27FC236}">
                  <a16:creationId xmlns:a16="http://schemas.microsoft.com/office/drawing/2014/main" id="{A062C06C-8545-49EA-ADF5-0D71E6109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030"/>
              <a:ext cx="98" cy="8"/>
            </a:xfrm>
            <a:custGeom>
              <a:avLst/>
              <a:gdLst>
                <a:gd name="T0" fmla="*/ 0 w 98"/>
                <a:gd name="T1" fmla="*/ 8 h 8"/>
                <a:gd name="T2" fmla="*/ 0 w 98"/>
                <a:gd name="T3" fmla="*/ 8 h 8"/>
                <a:gd name="T4" fmla="*/ 4 w 98"/>
                <a:gd name="T5" fmla="*/ 4 h 8"/>
                <a:gd name="T6" fmla="*/ 10 w 98"/>
                <a:gd name="T7" fmla="*/ 2 h 8"/>
                <a:gd name="T8" fmla="*/ 22 w 98"/>
                <a:gd name="T9" fmla="*/ 0 h 8"/>
                <a:gd name="T10" fmla="*/ 48 w 98"/>
                <a:gd name="T11" fmla="*/ 0 h 8"/>
                <a:gd name="T12" fmla="*/ 48 w 98"/>
                <a:gd name="T13" fmla="*/ 0 h 8"/>
                <a:gd name="T14" fmla="*/ 62 w 98"/>
                <a:gd name="T15" fmla="*/ 0 h 8"/>
                <a:gd name="T16" fmla="*/ 74 w 98"/>
                <a:gd name="T17" fmla="*/ 4 h 8"/>
                <a:gd name="T18" fmla="*/ 98 w 98"/>
                <a:gd name="T19" fmla="*/ 8 h 8"/>
                <a:gd name="T20" fmla="*/ 98 w 98"/>
                <a:gd name="T21" fmla="*/ 8 h 8"/>
                <a:gd name="T22" fmla="*/ 76 w 98"/>
                <a:gd name="T23" fmla="*/ 8 h 8"/>
                <a:gd name="T24" fmla="*/ 54 w 98"/>
                <a:gd name="T25" fmla="*/ 6 h 8"/>
                <a:gd name="T26" fmla="*/ 32 w 98"/>
                <a:gd name="T27" fmla="*/ 4 h 8"/>
                <a:gd name="T28" fmla="*/ 20 w 98"/>
                <a:gd name="T29" fmla="*/ 4 h 8"/>
                <a:gd name="T30" fmla="*/ 8 w 98"/>
                <a:gd name="T31" fmla="*/ 6 h 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" h="8">
                  <a:moveTo>
                    <a:pt x="0" y="8"/>
                  </a:moveTo>
                  <a:lnTo>
                    <a:pt x="0" y="8"/>
                  </a:lnTo>
                  <a:lnTo>
                    <a:pt x="4" y="4"/>
                  </a:lnTo>
                  <a:lnTo>
                    <a:pt x="10" y="2"/>
                  </a:lnTo>
                  <a:lnTo>
                    <a:pt x="22" y="0"/>
                  </a:lnTo>
                  <a:lnTo>
                    <a:pt x="48" y="0"/>
                  </a:lnTo>
                  <a:lnTo>
                    <a:pt x="62" y="0"/>
                  </a:lnTo>
                  <a:lnTo>
                    <a:pt x="74" y="4"/>
                  </a:lnTo>
                  <a:lnTo>
                    <a:pt x="98" y="8"/>
                  </a:lnTo>
                  <a:lnTo>
                    <a:pt x="76" y="8"/>
                  </a:lnTo>
                  <a:lnTo>
                    <a:pt x="54" y="6"/>
                  </a:lnTo>
                  <a:lnTo>
                    <a:pt x="32" y="4"/>
                  </a:lnTo>
                  <a:lnTo>
                    <a:pt x="20" y="4"/>
                  </a:lnTo>
                  <a:lnTo>
                    <a:pt x="8" y="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3" name="Freeform 1171">
              <a:extLst>
                <a:ext uri="{FF2B5EF4-FFF2-40B4-BE49-F238E27FC236}">
                  <a16:creationId xmlns:a16="http://schemas.microsoft.com/office/drawing/2014/main" id="{98F0887F-37C4-43DD-B764-ACAC2E13C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06"/>
              <a:ext cx="10" cy="32"/>
            </a:xfrm>
            <a:custGeom>
              <a:avLst/>
              <a:gdLst>
                <a:gd name="T0" fmla="*/ 6 w 10"/>
                <a:gd name="T1" fmla="*/ 2 h 32"/>
                <a:gd name="T2" fmla="*/ 6 w 10"/>
                <a:gd name="T3" fmla="*/ 2 h 32"/>
                <a:gd name="T4" fmla="*/ 2 w 10"/>
                <a:gd name="T5" fmla="*/ 10 h 32"/>
                <a:gd name="T6" fmla="*/ 0 w 10"/>
                <a:gd name="T7" fmla="*/ 16 h 32"/>
                <a:gd name="T8" fmla="*/ 2 w 10"/>
                <a:gd name="T9" fmla="*/ 24 h 32"/>
                <a:gd name="T10" fmla="*/ 8 w 10"/>
                <a:gd name="T11" fmla="*/ 32 h 32"/>
                <a:gd name="T12" fmla="*/ 8 w 10"/>
                <a:gd name="T13" fmla="*/ 32 h 32"/>
                <a:gd name="T14" fmla="*/ 6 w 10"/>
                <a:gd name="T15" fmla="*/ 24 h 32"/>
                <a:gd name="T16" fmla="*/ 4 w 10"/>
                <a:gd name="T17" fmla="*/ 16 h 32"/>
                <a:gd name="T18" fmla="*/ 6 w 10"/>
                <a:gd name="T19" fmla="*/ 8 h 32"/>
                <a:gd name="T20" fmla="*/ 10 w 10"/>
                <a:gd name="T21" fmla="*/ 0 h 32"/>
                <a:gd name="T22" fmla="*/ 6 w 10"/>
                <a:gd name="T23" fmla="*/ 2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32">
                  <a:moveTo>
                    <a:pt x="6" y="2"/>
                  </a:moveTo>
                  <a:lnTo>
                    <a:pt x="6" y="2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2" y="24"/>
                  </a:lnTo>
                  <a:lnTo>
                    <a:pt x="8" y="32"/>
                  </a:lnTo>
                  <a:lnTo>
                    <a:pt x="6" y="24"/>
                  </a:lnTo>
                  <a:lnTo>
                    <a:pt x="4" y="16"/>
                  </a:lnTo>
                  <a:lnTo>
                    <a:pt x="6" y="8"/>
                  </a:lnTo>
                  <a:lnTo>
                    <a:pt x="10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Freeform 1172">
              <a:extLst>
                <a:ext uri="{FF2B5EF4-FFF2-40B4-BE49-F238E27FC236}">
                  <a16:creationId xmlns:a16="http://schemas.microsoft.com/office/drawing/2014/main" id="{038FC994-2F1A-475A-A194-BAC96D28B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06"/>
              <a:ext cx="10" cy="32"/>
            </a:xfrm>
            <a:custGeom>
              <a:avLst/>
              <a:gdLst>
                <a:gd name="T0" fmla="*/ 6 w 10"/>
                <a:gd name="T1" fmla="*/ 2 h 32"/>
                <a:gd name="T2" fmla="*/ 6 w 10"/>
                <a:gd name="T3" fmla="*/ 2 h 32"/>
                <a:gd name="T4" fmla="*/ 2 w 10"/>
                <a:gd name="T5" fmla="*/ 10 h 32"/>
                <a:gd name="T6" fmla="*/ 0 w 10"/>
                <a:gd name="T7" fmla="*/ 16 h 32"/>
                <a:gd name="T8" fmla="*/ 2 w 10"/>
                <a:gd name="T9" fmla="*/ 24 h 32"/>
                <a:gd name="T10" fmla="*/ 8 w 10"/>
                <a:gd name="T11" fmla="*/ 32 h 32"/>
                <a:gd name="T12" fmla="*/ 8 w 10"/>
                <a:gd name="T13" fmla="*/ 32 h 32"/>
                <a:gd name="T14" fmla="*/ 6 w 10"/>
                <a:gd name="T15" fmla="*/ 24 h 32"/>
                <a:gd name="T16" fmla="*/ 4 w 10"/>
                <a:gd name="T17" fmla="*/ 16 h 32"/>
                <a:gd name="T18" fmla="*/ 6 w 10"/>
                <a:gd name="T19" fmla="*/ 8 h 32"/>
                <a:gd name="T20" fmla="*/ 10 w 10"/>
                <a:gd name="T21" fmla="*/ 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32">
                  <a:moveTo>
                    <a:pt x="6" y="2"/>
                  </a:moveTo>
                  <a:lnTo>
                    <a:pt x="6" y="2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2" y="24"/>
                  </a:lnTo>
                  <a:lnTo>
                    <a:pt x="8" y="32"/>
                  </a:lnTo>
                  <a:lnTo>
                    <a:pt x="6" y="24"/>
                  </a:lnTo>
                  <a:lnTo>
                    <a:pt x="4" y="16"/>
                  </a:lnTo>
                  <a:lnTo>
                    <a:pt x="6" y="8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5" name="Freeform 1173">
              <a:extLst>
                <a:ext uri="{FF2B5EF4-FFF2-40B4-BE49-F238E27FC236}">
                  <a16:creationId xmlns:a16="http://schemas.microsoft.com/office/drawing/2014/main" id="{D3F3A22D-E334-4427-9010-0AEED9111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898"/>
              <a:ext cx="54" cy="20"/>
            </a:xfrm>
            <a:custGeom>
              <a:avLst/>
              <a:gdLst>
                <a:gd name="T0" fmla="*/ 0 w 54"/>
                <a:gd name="T1" fmla="*/ 20 h 20"/>
                <a:gd name="T2" fmla="*/ 0 w 54"/>
                <a:gd name="T3" fmla="*/ 20 h 20"/>
                <a:gd name="T4" fmla="*/ 12 w 54"/>
                <a:gd name="T5" fmla="*/ 12 h 20"/>
                <a:gd name="T6" fmla="*/ 28 w 54"/>
                <a:gd name="T7" fmla="*/ 4 h 20"/>
                <a:gd name="T8" fmla="*/ 34 w 54"/>
                <a:gd name="T9" fmla="*/ 0 h 20"/>
                <a:gd name="T10" fmla="*/ 42 w 54"/>
                <a:gd name="T11" fmla="*/ 0 h 20"/>
                <a:gd name="T12" fmla="*/ 48 w 54"/>
                <a:gd name="T13" fmla="*/ 4 h 20"/>
                <a:gd name="T14" fmla="*/ 54 w 54"/>
                <a:gd name="T15" fmla="*/ 10 h 20"/>
                <a:gd name="T16" fmla="*/ 54 w 54"/>
                <a:gd name="T17" fmla="*/ 10 h 20"/>
                <a:gd name="T18" fmla="*/ 40 w 54"/>
                <a:gd name="T19" fmla="*/ 4 h 20"/>
                <a:gd name="T20" fmla="*/ 32 w 54"/>
                <a:gd name="T21" fmla="*/ 4 h 20"/>
                <a:gd name="T22" fmla="*/ 26 w 54"/>
                <a:gd name="T23" fmla="*/ 8 h 20"/>
                <a:gd name="T24" fmla="*/ 0 w 54"/>
                <a:gd name="T25" fmla="*/ 20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4" h="20">
                  <a:moveTo>
                    <a:pt x="0" y="20"/>
                  </a:moveTo>
                  <a:lnTo>
                    <a:pt x="0" y="20"/>
                  </a:lnTo>
                  <a:lnTo>
                    <a:pt x="12" y="12"/>
                  </a:lnTo>
                  <a:lnTo>
                    <a:pt x="28" y="4"/>
                  </a:lnTo>
                  <a:lnTo>
                    <a:pt x="34" y="0"/>
                  </a:lnTo>
                  <a:lnTo>
                    <a:pt x="42" y="0"/>
                  </a:lnTo>
                  <a:lnTo>
                    <a:pt x="48" y="4"/>
                  </a:lnTo>
                  <a:lnTo>
                    <a:pt x="54" y="10"/>
                  </a:lnTo>
                  <a:lnTo>
                    <a:pt x="40" y="4"/>
                  </a:lnTo>
                  <a:lnTo>
                    <a:pt x="32" y="4"/>
                  </a:lnTo>
                  <a:lnTo>
                    <a:pt x="26" y="8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Freeform 1174">
              <a:extLst>
                <a:ext uri="{FF2B5EF4-FFF2-40B4-BE49-F238E27FC236}">
                  <a16:creationId xmlns:a16="http://schemas.microsoft.com/office/drawing/2014/main" id="{13EBC841-7C2E-437D-A532-71E6783FC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898"/>
              <a:ext cx="54" cy="20"/>
            </a:xfrm>
            <a:custGeom>
              <a:avLst/>
              <a:gdLst>
                <a:gd name="T0" fmla="*/ 0 w 54"/>
                <a:gd name="T1" fmla="*/ 20 h 20"/>
                <a:gd name="T2" fmla="*/ 0 w 54"/>
                <a:gd name="T3" fmla="*/ 20 h 20"/>
                <a:gd name="T4" fmla="*/ 12 w 54"/>
                <a:gd name="T5" fmla="*/ 12 h 20"/>
                <a:gd name="T6" fmla="*/ 28 w 54"/>
                <a:gd name="T7" fmla="*/ 4 h 20"/>
                <a:gd name="T8" fmla="*/ 34 w 54"/>
                <a:gd name="T9" fmla="*/ 0 h 20"/>
                <a:gd name="T10" fmla="*/ 42 w 54"/>
                <a:gd name="T11" fmla="*/ 0 h 20"/>
                <a:gd name="T12" fmla="*/ 48 w 54"/>
                <a:gd name="T13" fmla="*/ 4 h 20"/>
                <a:gd name="T14" fmla="*/ 54 w 54"/>
                <a:gd name="T15" fmla="*/ 10 h 20"/>
                <a:gd name="T16" fmla="*/ 54 w 54"/>
                <a:gd name="T17" fmla="*/ 10 h 20"/>
                <a:gd name="T18" fmla="*/ 40 w 54"/>
                <a:gd name="T19" fmla="*/ 4 h 20"/>
                <a:gd name="T20" fmla="*/ 32 w 54"/>
                <a:gd name="T21" fmla="*/ 4 h 20"/>
                <a:gd name="T22" fmla="*/ 26 w 54"/>
                <a:gd name="T23" fmla="*/ 8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20">
                  <a:moveTo>
                    <a:pt x="0" y="20"/>
                  </a:moveTo>
                  <a:lnTo>
                    <a:pt x="0" y="20"/>
                  </a:lnTo>
                  <a:lnTo>
                    <a:pt x="12" y="12"/>
                  </a:lnTo>
                  <a:lnTo>
                    <a:pt x="28" y="4"/>
                  </a:lnTo>
                  <a:lnTo>
                    <a:pt x="34" y="0"/>
                  </a:lnTo>
                  <a:lnTo>
                    <a:pt x="42" y="0"/>
                  </a:lnTo>
                  <a:lnTo>
                    <a:pt x="48" y="4"/>
                  </a:lnTo>
                  <a:lnTo>
                    <a:pt x="54" y="10"/>
                  </a:lnTo>
                  <a:lnTo>
                    <a:pt x="40" y="4"/>
                  </a:lnTo>
                  <a:lnTo>
                    <a:pt x="32" y="4"/>
                  </a:lnTo>
                  <a:lnTo>
                    <a:pt x="26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7" name="Freeform 1175">
              <a:extLst>
                <a:ext uri="{FF2B5EF4-FFF2-40B4-BE49-F238E27FC236}">
                  <a16:creationId xmlns:a16="http://schemas.microsoft.com/office/drawing/2014/main" id="{E24CA6C5-CF8E-4E05-9B91-4C61FB86D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966"/>
              <a:ext cx="38" cy="4"/>
            </a:xfrm>
            <a:custGeom>
              <a:avLst/>
              <a:gdLst>
                <a:gd name="T0" fmla="*/ 0 w 38"/>
                <a:gd name="T1" fmla="*/ 0 h 4"/>
                <a:gd name="T2" fmla="*/ 0 w 38"/>
                <a:gd name="T3" fmla="*/ 0 h 4"/>
                <a:gd name="T4" fmla="*/ 4 w 38"/>
                <a:gd name="T5" fmla="*/ 2 h 4"/>
                <a:gd name="T6" fmla="*/ 8 w 38"/>
                <a:gd name="T7" fmla="*/ 4 h 4"/>
                <a:gd name="T8" fmla="*/ 18 w 38"/>
                <a:gd name="T9" fmla="*/ 4 h 4"/>
                <a:gd name="T10" fmla="*/ 38 w 38"/>
                <a:gd name="T11" fmla="*/ 0 h 4"/>
                <a:gd name="T12" fmla="*/ 0 w 38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">
                  <a:moveTo>
                    <a:pt x="0" y="0"/>
                  </a:moveTo>
                  <a:lnTo>
                    <a:pt x="0" y="0"/>
                  </a:lnTo>
                  <a:lnTo>
                    <a:pt x="4" y="2"/>
                  </a:lnTo>
                  <a:lnTo>
                    <a:pt x="8" y="4"/>
                  </a:lnTo>
                  <a:lnTo>
                    <a:pt x="18" y="4"/>
                  </a:lnTo>
                  <a:lnTo>
                    <a:pt x="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Freeform 1176">
              <a:extLst>
                <a:ext uri="{FF2B5EF4-FFF2-40B4-BE49-F238E27FC236}">
                  <a16:creationId xmlns:a16="http://schemas.microsoft.com/office/drawing/2014/main" id="{3A9C2072-B638-41CD-849B-C4FCD4E01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966"/>
              <a:ext cx="38" cy="4"/>
            </a:xfrm>
            <a:custGeom>
              <a:avLst/>
              <a:gdLst>
                <a:gd name="T0" fmla="*/ 0 w 38"/>
                <a:gd name="T1" fmla="*/ 0 h 4"/>
                <a:gd name="T2" fmla="*/ 0 w 38"/>
                <a:gd name="T3" fmla="*/ 0 h 4"/>
                <a:gd name="T4" fmla="*/ 4 w 38"/>
                <a:gd name="T5" fmla="*/ 2 h 4"/>
                <a:gd name="T6" fmla="*/ 8 w 38"/>
                <a:gd name="T7" fmla="*/ 4 h 4"/>
                <a:gd name="T8" fmla="*/ 18 w 38"/>
                <a:gd name="T9" fmla="*/ 4 h 4"/>
                <a:gd name="T10" fmla="*/ 38 w 38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">
                  <a:moveTo>
                    <a:pt x="0" y="0"/>
                  </a:moveTo>
                  <a:lnTo>
                    <a:pt x="0" y="0"/>
                  </a:lnTo>
                  <a:lnTo>
                    <a:pt x="4" y="2"/>
                  </a:lnTo>
                  <a:lnTo>
                    <a:pt x="8" y="4"/>
                  </a:lnTo>
                  <a:lnTo>
                    <a:pt x="18" y="4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9" name="Freeform 1177">
              <a:extLst>
                <a:ext uri="{FF2B5EF4-FFF2-40B4-BE49-F238E27FC236}">
                  <a16:creationId xmlns:a16="http://schemas.microsoft.com/office/drawing/2014/main" id="{0F103035-2A72-4EF0-9B92-9612B7CB2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984"/>
              <a:ext cx="52" cy="10"/>
            </a:xfrm>
            <a:custGeom>
              <a:avLst/>
              <a:gdLst>
                <a:gd name="T0" fmla="*/ 0 w 52"/>
                <a:gd name="T1" fmla="*/ 4 h 10"/>
                <a:gd name="T2" fmla="*/ 0 w 52"/>
                <a:gd name="T3" fmla="*/ 4 h 10"/>
                <a:gd name="T4" fmla="*/ 6 w 52"/>
                <a:gd name="T5" fmla="*/ 4 h 10"/>
                <a:gd name="T6" fmla="*/ 12 w 52"/>
                <a:gd name="T7" fmla="*/ 2 h 10"/>
                <a:gd name="T8" fmla="*/ 18 w 52"/>
                <a:gd name="T9" fmla="*/ 0 h 10"/>
                <a:gd name="T10" fmla="*/ 24 w 52"/>
                <a:gd name="T11" fmla="*/ 0 h 10"/>
                <a:gd name="T12" fmla="*/ 24 w 52"/>
                <a:gd name="T13" fmla="*/ 0 h 10"/>
                <a:gd name="T14" fmla="*/ 40 w 52"/>
                <a:gd name="T15" fmla="*/ 2 h 10"/>
                <a:gd name="T16" fmla="*/ 46 w 52"/>
                <a:gd name="T17" fmla="*/ 6 h 10"/>
                <a:gd name="T18" fmla="*/ 52 w 52"/>
                <a:gd name="T19" fmla="*/ 10 h 10"/>
                <a:gd name="T20" fmla="*/ 52 w 52"/>
                <a:gd name="T21" fmla="*/ 10 h 10"/>
                <a:gd name="T22" fmla="*/ 12 w 52"/>
                <a:gd name="T23" fmla="*/ 4 h 10"/>
                <a:gd name="T24" fmla="*/ 0 w 52"/>
                <a:gd name="T25" fmla="*/ 4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10">
                  <a:moveTo>
                    <a:pt x="0" y="4"/>
                  </a:moveTo>
                  <a:lnTo>
                    <a:pt x="0" y="4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40" y="2"/>
                  </a:lnTo>
                  <a:lnTo>
                    <a:pt x="46" y="6"/>
                  </a:lnTo>
                  <a:lnTo>
                    <a:pt x="52" y="10"/>
                  </a:lnTo>
                  <a:lnTo>
                    <a:pt x="12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0" name="Freeform 1178">
              <a:extLst>
                <a:ext uri="{FF2B5EF4-FFF2-40B4-BE49-F238E27FC236}">
                  <a16:creationId xmlns:a16="http://schemas.microsoft.com/office/drawing/2014/main" id="{0116F069-999F-4D7D-ACE8-A4E093CCA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984"/>
              <a:ext cx="52" cy="10"/>
            </a:xfrm>
            <a:custGeom>
              <a:avLst/>
              <a:gdLst>
                <a:gd name="T0" fmla="*/ 0 w 52"/>
                <a:gd name="T1" fmla="*/ 4 h 10"/>
                <a:gd name="T2" fmla="*/ 0 w 52"/>
                <a:gd name="T3" fmla="*/ 4 h 10"/>
                <a:gd name="T4" fmla="*/ 6 w 52"/>
                <a:gd name="T5" fmla="*/ 4 h 10"/>
                <a:gd name="T6" fmla="*/ 12 w 52"/>
                <a:gd name="T7" fmla="*/ 2 h 10"/>
                <a:gd name="T8" fmla="*/ 18 w 52"/>
                <a:gd name="T9" fmla="*/ 0 h 10"/>
                <a:gd name="T10" fmla="*/ 24 w 52"/>
                <a:gd name="T11" fmla="*/ 0 h 10"/>
                <a:gd name="T12" fmla="*/ 24 w 52"/>
                <a:gd name="T13" fmla="*/ 0 h 10"/>
                <a:gd name="T14" fmla="*/ 40 w 52"/>
                <a:gd name="T15" fmla="*/ 2 h 10"/>
                <a:gd name="T16" fmla="*/ 46 w 52"/>
                <a:gd name="T17" fmla="*/ 6 h 10"/>
                <a:gd name="T18" fmla="*/ 52 w 52"/>
                <a:gd name="T19" fmla="*/ 10 h 10"/>
                <a:gd name="T20" fmla="*/ 52 w 52"/>
                <a:gd name="T21" fmla="*/ 10 h 10"/>
                <a:gd name="T22" fmla="*/ 12 w 52"/>
                <a:gd name="T23" fmla="*/ 4 h 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10">
                  <a:moveTo>
                    <a:pt x="0" y="4"/>
                  </a:moveTo>
                  <a:lnTo>
                    <a:pt x="0" y="4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40" y="2"/>
                  </a:lnTo>
                  <a:lnTo>
                    <a:pt x="46" y="6"/>
                  </a:lnTo>
                  <a:lnTo>
                    <a:pt x="52" y="10"/>
                  </a:lnTo>
                  <a:lnTo>
                    <a:pt x="12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1" name="Freeform 1179">
              <a:extLst>
                <a:ext uri="{FF2B5EF4-FFF2-40B4-BE49-F238E27FC236}">
                  <a16:creationId xmlns:a16="http://schemas.microsoft.com/office/drawing/2014/main" id="{4CF2DC0B-C538-44B0-84AA-93159E9AF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632"/>
              <a:ext cx="30" cy="14"/>
            </a:xfrm>
            <a:custGeom>
              <a:avLst/>
              <a:gdLst>
                <a:gd name="T0" fmla="*/ 0 w 30"/>
                <a:gd name="T1" fmla="*/ 14 h 14"/>
                <a:gd name="T2" fmla="*/ 0 w 30"/>
                <a:gd name="T3" fmla="*/ 14 h 14"/>
                <a:gd name="T4" fmla="*/ 16 w 30"/>
                <a:gd name="T5" fmla="*/ 8 h 14"/>
                <a:gd name="T6" fmla="*/ 22 w 30"/>
                <a:gd name="T7" fmla="*/ 6 h 14"/>
                <a:gd name="T8" fmla="*/ 30 w 30"/>
                <a:gd name="T9" fmla="*/ 0 h 14"/>
                <a:gd name="T10" fmla="*/ 0 w 30"/>
                <a:gd name="T11" fmla="*/ 1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4">
                  <a:moveTo>
                    <a:pt x="0" y="14"/>
                  </a:moveTo>
                  <a:lnTo>
                    <a:pt x="0" y="14"/>
                  </a:lnTo>
                  <a:lnTo>
                    <a:pt x="16" y="8"/>
                  </a:lnTo>
                  <a:lnTo>
                    <a:pt x="22" y="6"/>
                  </a:lnTo>
                  <a:lnTo>
                    <a:pt x="30" y="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2" name="Freeform 1180">
              <a:extLst>
                <a:ext uri="{FF2B5EF4-FFF2-40B4-BE49-F238E27FC236}">
                  <a16:creationId xmlns:a16="http://schemas.microsoft.com/office/drawing/2014/main" id="{F28CBD51-15DB-45EB-BFA1-BC6286CB1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632"/>
              <a:ext cx="30" cy="14"/>
            </a:xfrm>
            <a:custGeom>
              <a:avLst/>
              <a:gdLst>
                <a:gd name="T0" fmla="*/ 0 w 30"/>
                <a:gd name="T1" fmla="*/ 14 h 14"/>
                <a:gd name="T2" fmla="*/ 0 w 30"/>
                <a:gd name="T3" fmla="*/ 14 h 14"/>
                <a:gd name="T4" fmla="*/ 16 w 30"/>
                <a:gd name="T5" fmla="*/ 8 h 14"/>
                <a:gd name="T6" fmla="*/ 22 w 30"/>
                <a:gd name="T7" fmla="*/ 6 h 14"/>
                <a:gd name="T8" fmla="*/ 30 w 3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4">
                  <a:moveTo>
                    <a:pt x="0" y="14"/>
                  </a:moveTo>
                  <a:lnTo>
                    <a:pt x="0" y="14"/>
                  </a:lnTo>
                  <a:lnTo>
                    <a:pt x="16" y="8"/>
                  </a:lnTo>
                  <a:lnTo>
                    <a:pt x="22" y="6"/>
                  </a:lnTo>
                  <a:lnTo>
                    <a:pt x="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3" name="Freeform 1181">
              <a:extLst>
                <a:ext uri="{FF2B5EF4-FFF2-40B4-BE49-F238E27FC236}">
                  <a16:creationId xmlns:a16="http://schemas.microsoft.com/office/drawing/2014/main" id="{CA262C63-FFA1-4C90-AC7D-3A1CB3788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726"/>
              <a:ext cx="36" cy="8"/>
            </a:xfrm>
            <a:custGeom>
              <a:avLst/>
              <a:gdLst>
                <a:gd name="T0" fmla="*/ 0 w 36"/>
                <a:gd name="T1" fmla="*/ 0 h 8"/>
                <a:gd name="T2" fmla="*/ 0 w 36"/>
                <a:gd name="T3" fmla="*/ 0 h 8"/>
                <a:gd name="T4" fmla="*/ 8 w 36"/>
                <a:gd name="T5" fmla="*/ 4 h 8"/>
                <a:gd name="T6" fmla="*/ 16 w 36"/>
                <a:gd name="T7" fmla="*/ 6 h 8"/>
                <a:gd name="T8" fmla="*/ 36 w 36"/>
                <a:gd name="T9" fmla="*/ 8 h 8"/>
                <a:gd name="T10" fmla="*/ 0 w 36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">
                  <a:moveTo>
                    <a:pt x="0" y="0"/>
                  </a:moveTo>
                  <a:lnTo>
                    <a:pt x="0" y="0"/>
                  </a:lnTo>
                  <a:lnTo>
                    <a:pt x="8" y="4"/>
                  </a:lnTo>
                  <a:lnTo>
                    <a:pt x="16" y="6"/>
                  </a:lnTo>
                  <a:lnTo>
                    <a:pt x="36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4" name="Freeform 1182">
              <a:extLst>
                <a:ext uri="{FF2B5EF4-FFF2-40B4-BE49-F238E27FC236}">
                  <a16:creationId xmlns:a16="http://schemas.microsoft.com/office/drawing/2014/main" id="{0890A4E8-0E0E-4C1C-BFB5-4FDEE9CF7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726"/>
              <a:ext cx="36" cy="8"/>
            </a:xfrm>
            <a:custGeom>
              <a:avLst/>
              <a:gdLst>
                <a:gd name="T0" fmla="*/ 0 w 36"/>
                <a:gd name="T1" fmla="*/ 0 h 8"/>
                <a:gd name="T2" fmla="*/ 0 w 36"/>
                <a:gd name="T3" fmla="*/ 0 h 8"/>
                <a:gd name="T4" fmla="*/ 8 w 36"/>
                <a:gd name="T5" fmla="*/ 4 h 8"/>
                <a:gd name="T6" fmla="*/ 16 w 36"/>
                <a:gd name="T7" fmla="*/ 6 h 8"/>
                <a:gd name="T8" fmla="*/ 36 w 36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">
                  <a:moveTo>
                    <a:pt x="0" y="0"/>
                  </a:moveTo>
                  <a:lnTo>
                    <a:pt x="0" y="0"/>
                  </a:lnTo>
                  <a:lnTo>
                    <a:pt x="8" y="4"/>
                  </a:lnTo>
                  <a:lnTo>
                    <a:pt x="16" y="6"/>
                  </a:lnTo>
                  <a:lnTo>
                    <a:pt x="36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5" name="Freeform 1183">
              <a:extLst>
                <a:ext uri="{FF2B5EF4-FFF2-40B4-BE49-F238E27FC236}">
                  <a16:creationId xmlns:a16="http://schemas.microsoft.com/office/drawing/2014/main" id="{889E1073-DBF8-4394-A0D2-EACB681A6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586"/>
              <a:ext cx="28" cy="12"/>
            </a:xfrm>
            <a:custGeom>
              <a:avLst/>
              <a:gdLst>
                <a:gd name="T0" fmla="*/ 0 w 28"/>
                <a:gd name="T1" fmla="*/ 12 h 12"/>
                <a:gd name="T2" fmla="*/ 0 w 28"/>
                <a:gd name="T3" fmla="*/ 12 h 12"/>
                <a:gd name="T4" fmla="*/ 6 w 28"/>
                <a:gd name="T5" fmla="*/ 4 h 12"/>
                <a:gd name="T6" fmla="*/ 14 w 28"/>
                <a:gd name="T7" fmla="*/ 0 h 12"/>
                <a:gd name="T8" fmla="*/ 18 w 28"/>
                <a:gd name="T9" fmla="*/ 0 h 12"/>
                <a:gd name="T10" fmla="*/ 22 w 28"/>
                <a:gd name="T11" fmla="*/ 0 h 12"/>
                <a:gd name="T12" fmla="*/ 26 w 28"/>
                <a:gd name="T13" fmla="*/ 4 h 12"/>
                <a:gd name="T14" fmla="*/ 28 w 28"/>
                <a:gd name="T15" fmla="*/ 8 h 12"/>
                <a:gd name="T16" fmla="*/ 28 w 28"/>
                <a:gd name="T17" fmla="*/ 8 h 12"/>
                <a:gd name="T18" fmla="*/ 20 w 28"/>
                <a:gd name="T19" fmla="*/ 2 h 12"/>
                <a:gd name="T20" fmla="*/ 16 w 28"/>
                <a:gd name="T21" fmla="*/ 2 h 12"/>
                <a:gd name="T22" fmla="*/ 10 w 28"/>
                <a:gd name="T23" fmla="*/ 4 h 12"/>
                <a:gd name="T24" fmla="*/ 0 w 28"/>
                <a:gd name="T25" fmla="*/ 12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2">
                  <a:moveTo>
                    <a:pt x="0" y="12"/>
                  </a:moveTo>
                  <a:lnTo>
                    <a:pt x="0" y="12"/>
                  </a:lnTo>
                  <a:lnTo>
                    <a:pt x="6" y="4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6" y="4"/>
                  </a:lnTo>
                  <a:lnTo>
                    <a:pt x="28" y="8"/>
                  </a:lnTo>
                  <a:lnTo>
                    <a:pt x="20" y="2"/>
                  </a:lnTo>
                  <a:lnTo>
                    <a:pt x="16" y="2"/>
                  </a:lnTo>
                  <a:lnTo>
                    <a:pt x="10" y="4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6" name="Freeform 1184">
              <a:extLst>
                <a:ext uri="{FF2B5EF4-FFF2-40B4-BE49-F238E27FC236}">
                  <a16:creationId xmlns:a16="http://schemas.microsoft.com/office/drawing/2014/main" id="{B2B9E70A-53EE-478F-8386-DB1E9B456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586"/>
              <a:ext cx="28" cy="12"/>
            </a:xfrm>
            <a:custGeom>
              <a:avLst/>
              <a:gdLst>
                <a:gd name="T0" fmla="*/ 0 w 28"/>
                <a:gd name="T1" fmla="*/ 12 h 12"/>
                <a:gd name="T2" fmla="*/ 0 w 28"/>
                <a:gd name="T3" fmla="*/ 12 h 12"/>
                <a:gd name="T4" fmla="*/ 6 w 28"/>
                <a:gd name="T5" fmla="*/ 4 h 12"/>
                <a:gd name="T6" fmla="*/ 14 w 28"/>
                <a:gd name="T7" fmla="*/ 0 h 12"/>
                <a:gd name="T8" fmla="*/ 18 w 28"/>
                <a:gd name="T9" fmla="*/ 0 h 12"/>
                <a:gd name="T10" fmla="*/ 22 w 28"/>
                <a:gd name="T11" fmla="*/ 0 h 12"/>
                <a:gd name="T12" fmla="*/ 26 w 28"/>
                <a:gd name="T13" fmla="*/ 4 h 12"/>
                <a:gd name="T14" fmla="*/ 28 w 28"/>
                <a:gd name="T15" fmla="*/ 8 h 12"/>
                <a:gd name="T16" fmla="*/ 28 w 28"/>
                <a:gd name="T17" fmla="*/ 8 h 12"/>
                <a:gd name="T18" fmla="*/ 20 w 28"/>
                <a:gd name="T19" fmla="*/ 2 h 12"/>
                <a:gd name="T20" fmla="*/ 16 w 28"/>
                <a:gd name="T21" fmla="*/ 2 h 12"/>
                <a:gd name="T22" fmla="*/ 10 w 28"/>
                <a:gd name="T23" fmla="*/ 4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12">
                  <a:moveTo>
                    <a:pt x="0" y="12"/>
                  </a:moveTo>
                  <a:lnTo>
                    <a:pt x="0" y="12"/>
                  </a:lnTo>
                  <a:lnTo>
                    <a:pt x="6" y="4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6" y="4"/>
                  </a:lnTo>
                  <a:lnTo>
                    <a:pt x="28" y="8"/>
                  </a:lnTo>
                  <a:lnTo>
                    <a:pt x="20" y="2"/>
                  </a:lnTo>
                  <a:lnTo>
                    <a:pt x="16" y="2"/>
                  </a:lnTo>
                  <a:lnTo>
                    <a:pt x="10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7" name="Freeform 1185">
              <a:extLst>
                <a:ext uri="{FF2B5EF4-FFF2-40B4-BE49-F238E27FC236}">
                  <a16:creationId xmlns:a16="http://schemas.microsoft.com/office/drawing/2014/main" id="{57C8A22D-2DB0-4202-B8AE-CAF3F5208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602"/>
              <a:ext cx="48" cy="32"/>
            </a:xfrm>
            <a:custGeom>
              <a:avLst/>
              <a:gdLst>
                <a:gd name="T0" fmla="*/ 2 w 48"/>
                <a:gd name="T1" fmla="*/ 8 h 32"/>
                <a:gd name="T2" fmla="*/ 2 w 48"/>
                <a:gd name="T3" fmla="*/ 8 h 32"/>
                <a:gd name="T4" fmla="*/ 2 w 48"/>
                <a:gd name="T5" fmla="*/ 20 h 32"/>
                <a:gd name="T6" fmla="*/ 0 w 48"/>
                <a:gd name="T7" fmla="*/ 32 h 32"/>
                <a:gd name="T8" fmla="*/ 0 w 48"/>
                <a:gd name="T9" fmla="*/ 32 h 32"/>
                <a:gd name="T10" fmla="*/ 4 w 48"/>
                <a:gd name="T11" fmla="*/ 28 h 32"/>
                <a:gd name="T12" fmla="*/ 8 w 48"/>
                <a:gd name="T13" fmla="*/ 24 h 32"/>
                <a:gd name="T14" fmla="*/ 20 w 48"/>
                <a:gd name="T15" fmla="*/ 18 h 32"/>
                <a:gd name="T16" fmla="*/ 34 w 48"/>
                <a:gd name="T17" fmla="*/ 14 h 32"/>
                <a:gd name="T18" fmla="*/ 48 w 48"/>
                <a:gd name="T19" fmla="*/ 14 h 32"/>
                <a:gd name="T20" fmla="*/ 48 w 48"/>
                <a:gd name="T21" fmla="*/ 14 h 32"/>
                <a:gd name="T22" fmla="*/ 46 w 48"/>
                <a:gd name="T23" fmla="*/ 0 h 32"/>
                <a:gd name="T24" fmla="*/ 2 w 48"/>
                <a:gd name="T25" fmla="*/ 8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32">
                  <a:moveTo>
                    <a:pt x="2" y="8"/>
                  </a:moveTo>
                  <a:lnTo>
                    <a:pt x="2" y="8"/>
                  </a:lnTo>
                  <a:lnTo>
                    <a:pt x="2" y="20"/>
                  </a:lnTo>
                  <a:lnTo>
                    <a:pt x="0" y="32"/>
                  </a:lnTo>
                  <a:lnTo>
                    <a:pt x="4" y="28"/>
                  </a:lnTo>
                  <a:lnTo>
                    <a:pt x="8" y="24"/>
                  </a:lnTo>
                  <a:lnTo>
                    <a:pt x="20" y="18"/>
                  </a:lnTo>
                  <a:lnTo>
                    <a:pt x="34" y="14"/>
                  </a:lnTo>
                  <a:lnTo>
                    <a:pt x="48" y="14"/>
                  </a:lnTo>
                  <a:lnTo>
                    <a:pt x="46" y="0"/>
                  </a:lnTo>
                  <a:lnTo>
                    <a:pt x="2" y="8"/>
                  </a:lnTo>
                  <a:close/>
                </a:path>
              </a:pathLst>
            </a:custGeom>
            <a:solidFill>
              <a:srgbClr val="008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8" name="Freeform 1186">
              <a:extLst>
                <a:ext uri="{FF2B5EF4-FFF2-40B4-BE49-F238E27FC236}">
                  <a16:creationId xmlns:a16="http://schemas.microsoft.com/office/drawing/2014/main" id="{E3C9C4A8-3F7C-4DB5-BB6F-7BBE1E4E2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602"/>
              <a:ext cx="48" cy="32"/>
            </a:xfrm>
            <a:custGeom>
              <a:avLst/>
              <a:gdLst>
                <a:gd name="T0" fmla="*/ 2 w 48"/>
                <a:gd name="T1" fmla="*/ 8 h 32"/>
                <a:gd name="T2" fmla="*/ 2 w 48"/>
                <a:gd name="T3" fmla="*/ 8 h 32"/>
                <a:gd name="T4" fmla="*/ 2 w 48"/>
                <a:gd name="T5" fmla="*/ 20 h 32"/>
                <a:gd name="T6" fmla="*/ 0 w 48"/>
                <a:gd name="T7" fmla="*/ 32 h 32"/>
                <a:gd name="T8" fmla="*/ 0 w 48"/>
                <a:gd name="T9" fmla="*/ 32 h 32"/>
                <a:gd name="T10" fmla="*/ 4 w 48"/>
                <a:gd name="T11" fmla="*/ 28 h 32"/>
                <a:gd name="T12" fmla="*/ 8 w 48"/>
                <a:gd name="T13" fmla="*/ 24 h 32"/>
                <a:gd name="T14" fmla="*/ 20 w 48"/>
                <a:gd name="T15" fmla="*/ 18 h 32"/>
                <a:gd name="T16" fmla="*/ 34 w 48"/>
                <a:gd name="T17" fmla="*/ 14 h 32"/>
                <a:gd name="T18" fmla="*/ 48 w 48"/>
                <a:gd name="T19" fmla="*/ 14 h 32"/>
                <a:gd name="T20" fmla="*/ 48 w 48"/>
                <a:gd name="T21" fmla="*/ 14 h 32"/>
                <a:gd name="T22" fmla="*/ 46 w 48"/>
                <a:gd name="T23" fmla="*/ 0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32">
                  <a:moveTo>
                    <a:pt x="2" y="8"/>
                  </a:moveTo>
                  <a:lnTo>
                    <a:pt x="2" y="8"/>
                  </a:lnTo>
                  <a:lnTo>
                    <a:pt x="2" y="20"/>
                  </a:lnTo>
                  <a:lnTo>
                    <a:pt x="0" y="32"/>
                  </a:lnTo>
                  <a:lnTo>
                    <a:pt x="4" y="28"/>
                  </a:lnTo>
                  <a:lnTo>
                    <a:pt x="8" y="24"/>
                  </a:lnTo>
                  <a:lnTo>
                    <a:pt x="20" y="18"/>
                  </a:lnTo>
                  <a:lnTo>
                    <a:pt x="34" y="14"/>
                  </a:lnTo>
                  <a:lnTo>
                    <a:pt x="48" y="14"/>
                  </a:lnTo>
                  <a:lnTo>
                    <a:pt x="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9" name="Freeform 1187">
              <a:extLst>
                <a:ext uri="{FF2B5EF4-FFF2-40B4-BE49-F238E27FC236}">
                  <a16:creationId xmlns:a16="http://schemas.microsoft.com/office/drawing/2014/main" id="{C1CE4450-2DDF-4A51-860F-070B1B961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662"/>
              <a:ext cx="42" cy="60"/>
            </a:xfrm>
            <a:custGeom>
              <a:avLst/>
              <a:gdLst>
                <a:gd name="T0" fmla="*/ 2 w 42"/>
                <a:gd name="T1" fmla="*/ 0 h 60"/>
                <a:gd name="T2" fmla="*/ 2 w 42"/>
                <a:gd name="T3" fmla="*/ 0 h 60"/>
                <a:gd name="T4" fmla="*/ 0 w 42"/>
                <a:gd name="T5" fmla="*/ 12 h 60"/>
                <a:gd name="T6" fmla="*/ 0 w 42"/>
                <a:gd name="T7" fmla="*/ 16 h 60"/>
                <a:gd name="T8" fmla="*/ 0 w 42"/>
                <a:gd name="T9" fmla="*/ 22 h 60"/>
                <a:gd name="T10" fmla="*/ 0 w 42"/>
                <a:gd name="T11" fmla="*/ 22 h 60"/>
                <a:gd name="T12" fmla="*/ 2 w 42"/>
                <a:gd name="T13" fmla="*/ 24 h 60"/>
                <a:gd name="T14" fmla="*/ 8 w 42"/>
                <a:gd name="T15" fmla="*/ 28 h 60"/>
                <a:gd name="T16" fmla="*/ 16 w 42"/>
                <a:gd name="T17" fmla="*/ 34 h 60"/>
                <a:gd name="T18" fmla="*/ 16 w 42"/>
                <a:gd name="T19" fmla="*/ 34 h 60"/>
                <a:gd name="T20" fmla="*/ 26 w 42"/>
                <a:gd name="T21" fmla="*/ 48 h 60"/>
                <a:gd name="T22" fmla="*/ 30 w 42"/>
                <a:gd name="T23" fmla="*/ 54 h 60"/>
                <a:gd name="T24" fmla="*/ 36 w 42"/>
                <a:gd name="T25" fmla="*/ 60 h 60"/>
                <a:gd name="T26" fmla="*/ 36 w 42"/>
                <a:gd name="T27" fmla="*/ 60 h 60"/>
                <a:gd name="T28" fmla="*/ 42 w 42"/>
                <a:gd name="T29" fmla="*/ 48 h 60"/>
                <a:gd name="T30" fmla="*/ 2 w 42"/>
                <a:gd name="T31" fmla="*/ 0 h 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2" h="60">
                  <a:moveTo>
                    <a:pt x="2" y="0"/>
                  </a:moveTo>
                  <a:lnTo>
                    <a:pt x="2" y="0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8" y="28"/>
                  </a:lnTo>
                  <a:lnTo>
                    <a:pt x="16" y="34"/>
                  </a:lnTo>
                  <a:lnTo>
                    <a:pt x="26" y="48"/>
                  </a:lnTo>
                  <a:lnTo>
                    <a:pt x="30" y="54"/>
                  </a:lnTo>
                  <a:lnTo>
                    <a:pt x="36" y="60"/>
                  </a:lnTo>
                  <a:lnTo>
                    <a:pt x="42" y="4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8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0" name="Freeform 1188">
              <a:extLst>
                <a:ext uri="{FF2B5EF4-FFF2-40B4-BE49-F238E27FC236}">
                  <a16:creationId xmlns:a16="http://schemas.microsoft.com/office/drawing/2014/main" id="{1CD1BD41-4F1B-457A-A24B-DDF4C0175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662"/>
              <a:ext cx="42" cy="60"/>
            </a:xfrm>
            <a:custGeom>
              <a:avLst/>
              <a:gdLst>
                <a:gd name="T0" fmla="*/ 2 w 42"/>
                <a:gd name="T1" fmla="*/ 0 h 60"/>
                <a:gd name="T2" fmla="*/ 2 w 42"/>
                <a:gd name="T3" fmla="*/ 0 h 60"/>
                <a:gd name="T4" fmla="*/ 0 w 42"/>
                <a:gd name="T5" fmla="*/ 12 h 60"/>
                <a:gd name="T6" fmla="*/ 0 w 42"/>
                <a:gd name="T7" fmla="*/ 16 h 60"/>
                <a:gd name="T8" fmla="*/ 0 w 42"/>
                <a:gd name="T9" fmla="*/ 22 h 60"/>
                <a:gd name="T10" fmla="*/ 0 w 42"/>
                <a:gd name="T11" fmla="*/ 22 h 60"/>
                <a:gd name="T12" fmla="*/ 2 w 42"/>
                <a:gd name="T13" fmla="*/ 24 h 60"/>
                <a:gd name="T14" fmla="*/ 8 w 42"/>
                <a:gd name="T15" fmla="*/ 28 h 60"/>
                <a:gd name="T16" fmla="*/ 16 w 42"/>
                <a:gd name="T17" fmla="*/ 34 h 60"/>
                <a:gd name="T18" fmla="*/ 16 w 42"/>
                <a:gd name="T19" fmla="*/ 34 h 60"/>
                <a:gd name="T20" fmla="*/ 26 w 42"/>
                <a:gd name="T21" fmla="*/ 48 h 60"/>
                <a:gd name="T22" fmla="*/ 30 w 42"/>
                <a:gd name="T23" fmla="*/ 54 h 60"/>
                <a:gd name="T24" fmla="*/ 36 w 42"/>
                <a:gd name="T25" fmla="*/ 60 h 60"/>
                <a:gd name="T26" fmla="*/ 36 w 42"/>
                <a:gd name="T27" fmla="*/ 60 h 60"/>
                <a:gd name="T28" fmla="*/ 42 w 42"/>
                <a:gd name="T29" fmla="*/ 48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" h="60">
                  <a:moveTo>
                    <a:pt x="2" y="0"/>
                  </a:moveTo>
                  <a:lnTo>
                    <a:pt x="2" y="0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8" y="28"/>
                  </a:lnTo>
                  <a:lnTo>
                    <a:pt x="16" y="34"/>
                  </a:lnTo>
                  <a:lnTo>
                    <a:pt x="26" y="48"/>
                  </a:lnTo>
                  <a:lnTo>
                    <a:pt x="30" y="54"/>
                  </a:lnTo>
                  <a:lnTo>
                    <a:pt x="36" y="60"/>
                  </a:lnTo>
                  <a:lnTo>
                    <a:pt x="42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1" name="Freeform 1189">
              <a:extLst>
                <a:ext uri="{FF2B5EF4-FFF2-40B4-BE49-F238E27FC236}">
                  <a16:creationId xmlns:a16="http://schemas.microsoft.com/office/drawing/2014/main" id="{723D691D-041D-4468-BD86-43A36091E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658"/>
              <a:ext cx="62" cy="108"/>
            </a:xfrm>
            <a:custGeom>
              <a:avLst/>
              <a:gdLst>
                <a:gd name="T0" fmla="*/ 0 w 62"/>
                <a:gd name="T1" fmla="*/ 80 h 108"/>
                <a:gd name="T2" fmla="*/ 0 w 62"/>
                <a:gd name="T3" fmla="*/ 80 h 108"/>
                <a:gd name="T4" fmla="*/ 2 w 62"/>
                <a:gd name="T5" fmla="*/ 94 h 108"/>
                <a:gd name="T6" fmla="*/ 4 w 62"/>
                <a:gd name="T7" fmla="*/ 108 h 108"/>
                <a:gd name="T8" fmla="*/ 4 w 62"/>
                <a:gd name="T9" fmla="*/ 108 h 108"/>
                <a:gd name="T10" fmla="*/ 6 w 62"/>
                <a:gd name="T11" fmla="*/ 102 h 108"/>
                <a:gd name="T12" fmla="*/ 10 w 62"/>
                <a:gd name="T13" fmla="*/ 94 h 108"/>
                <a:gd name="T14" fmla="*/ 12 w 62"/>
                <a:gd name="T15" fmla="*/ 86 h 108"/>
                <a:gd name="T16" fmla="*/ 16 w 62"/>
                <a:gd name="T17" fmla="*/ 80 h 108"/>
                <a:gd name="T18" fmla="*/ 16 w 62"/>
                <a:gd name="T19" fmla="*/ 80 h 108"/>
                <a:gd name="T20" fmla="*/ 24 w 62"/>
                <a:gd name="T21" fmla="*/ 66 h 108"/>
                <a:gd name="T22" fmla="*/ 36 w 62"/>
                <a:gd name="T23" fmla="*/ 54 h 108"/>
                <a:gd name="T24" fmla="*/ 36 w 62"/>
                <a:gd name="T25" fmla="*/ 54 h 108"/>
                <a:gd name="T26" fmla="*/ 42 w 62"/>
                <a:gd name="T27" fmla="*/ 48 h 108"/>
                <a:gd name="T28" fmla="*/ 50 w 62"/>
                <a:gd name="T29" fmla="*/ 42 h 108"/>
                <a:gd name="T30" fmla="*/ 50 w 62"/>
                <a:gd name="T31" fmla="*/ 42 h 108"/>
                <a:gd name="T32" fmla="*/ 54 w 62"/>
                <a:gd name="T33" fmla="*/ 32 h 108"/>
                <a:gd name="T34" fmla="*/ 56 w 62"/>
                <a:gd name="T35" fmla="*/ 20 h 108"/>
                <a:gd name="T36" fmla="*/ 58 w 62"/>
                <a:gd name="T37" fmla="*/ 8 h 108"/>
                <a:gd name="T38" fmla="*/ 62 w 62"/>
                <a:gd name="T39" fmla="*/ 0 h 108"/>
                <a:gd name="T40" fmla="*/ 0 w 62"/>
                <a:gd name="T41" fmla="*/ 80 h 10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2" h="108">
                  <a:moveTo>
                    <a:pt x="0" y="80"/>
                  </a:moveTo>
                  <a:lnTo>
                    <a:pt x="0" y="80"/>
                  </a:lnTo>
                  <a:lnTo>
                    <a:pt x="2" y="94"/>
                  </a:lnTo>
                  <a:lnTo>
                    <a:pt x="4" y="108"/>
                  </a:lnTo>
                  <a:lnTo>
                    <a:pt x="6" y="102"/>
                  </a:lnTo>
                  <a:lnTo>
                    <a:pt x="10" y="94"/>
                  </a:lnTo>
                  <a:lnTo>
                    <a:pt x="12" y="86"/>
                  </a:lnTo>
                  <a:lnTo>
                    <a:pt x="16" y="80"/>
                  </a:lnTo>
                  <a:lnTo>
                    <a:pt x="24" y="66"/>
                  </a:lnTo>
                  <a:lnTo>
                    <a:pt x="36" y="54"/>
                  </a:lnTo>
                  <a:lnTo>
                    <a:pt x="42" y="48"/>
                  </a:lnTo>
                  <a:lnTo>
                    <a:pt x="50" y="42"/>
                  </a:lnTo>
                  <a:lnTo>
                    <a:pt x="54" y="32"/>
                  </a:lnTo>
                  <a:lnTo>
                    <a:pt x="56" y="20"/>
                  </a:lnTo>
                  <a:lnTo>
                    <a:pt x="58" y="8"/>
                  </a:lnTo>
                  <a:lnTo>
                    <a:pt x="62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008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2" name="Freeform 1190">
              <a:extLst>
                <a:ext uri="{FF2B5EF4-FFF2-40B4-BE49-F238E27FC236}">
                  <a16:creationId xmlns:a16="http://schemas.microsoft.com/office/drawing/2014/main" id="{28BB7604-B078-4D2A-9589-9930FD1F7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658"/>
              <a:ext cx="62" cy="108"/>
            </a:xfrm>
            <a:custGeom>
              <a:avLst/>
              <a:gdLst>
                <a:gd name="T0" fmla="*/ 0 w 62"/>
                <a:gd name="T1" fmla="*/ 80 h 108"/>
                <a:gd name="T2" fmla="*/ 0 w 62"/>
                <a:gd name="T3" fmla="*/ 80 h 108"/>
                <a:gd name="T4" fmla="*/ 2 w 62"/>
                <a:gd name="T5" fmla="*/ 94 h 108"/>
                <a:gd name="T6" fmla="*/ 4 w 62"/>
                <a:gd name="T7" fmla="*/ 108 h 108"/>
                <a:gd name="T8" fmla="*/ 4 w 62"/>
                <a:gd name="T9" fmla="*/ 108 h 108"/>
                <a:gd name="T10" fmla="*/ 6 w 62"/>
                <a:gd name="T11" fmla="*/ 102 h 108"/>
                <a:gd name="T12" fmla="*/ 10 w 62"/>
                <a:gd name="T13" fmla="*/ 94 h 108"/>
                <a:gd name="T14" fmla="*/ 12 w 62"/>
                <a:gd name="T15" fmla="*/ 86 h 108"/>
                <a:gd name="T16" fmla="*/ 16 w 62"/>
                <a:gd name="T17" fmla="*/ 80 h 108"/>
                <a:gd name="T18" fmla="*/ 16 w 62"/>
                <a:gd name="T19" fmla="*/ 80 h 108"/>
                <a:gd name="T20" fmla="*/ 24 w 62"/>
                <a:gd name="T21" fmla="*/ 66 h 108"/>
                <a:gd name="T22" fmla="*/ 36 w 62"/>
                <a:gd name="T23" fmla="*/ 54 h 108"/>
                <a:gd name="T24" fmla="*/ 36 w 62"/>
                <a:gd name="T25" fmla="*/ 54 h 108"/>
                <a:gd name="T26" fmla="*/ 42 w 62"/>
                <a:gd name="T27" fmla="*/ 48 h 108"/>
                <a:gd name="T28" fmla="*/ 50 w 62"/>
                <a:gd name="T29" fmla="*/ 42 h 108"/>
                <a:gd name="T30" fmla="*/ 50 w 62"/>
                <a:gd name="T31" fmla="*/ 42 h 108"/>
                <a:gd name="T32" fmla="*/ 54 w 62"/>
                <a:gd name="T33" fmla="*/ 32 h 108"/>
                <a:gd name="T34" fmla="*/ 56 w 62"/>
                <a:gd name="T35" fmla="*/ 20 h 108"/>
                <a:gd name="T36" fmla="*/ 58 w 62"/>
                <a:gd name="T37" fmla="*/ 8 h 108"/>
                <a:gd name="T38" fmla="*/ 62 w 62"/>
                <a:gd name="T39" fmla="*/ 0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" h="108">
                  <a:moveTo>
                    <a:pt x="0" y="80"/>
                  </a:moveTo>
                  <a:lnTo>
                    <a:pt x="0" y="80"/>
                  </a:lnTo>
                  <a:lnTo>
                    <a:pt x="2" y="94"/>
                  </a:lnTo>
                  <a:lnTo>
                    <a:pt x="4" y="108"/>
                  </a:lnTo>
                  <a:lnTo>
                    <a:pt x="6" y="102"/>
                  </a:lnTo>
                  <a:lnTo>
                    <a:pt x="10" y="94"/>
                  </a:lnTo>
                  <a:lnTo>
                    <a:pt x="12" y="86"/>
                  </a:lnTo>
                  <a:lnTo>
                    <a:pt x="16" y="80"/>
                  </a:lnTo>
                  <a:lnTo>
                    <a:pt x="24" y="66"/>
                  </a:lnTo>
                  <a:lnTo>
                    <a:pt x="36" y="54"/>
                  </a:lnTo>
                  <a:lnTo>
                    <a:pt x="42" y="48"/>
                  </a:lnTo>
                  <a:lnTo>
                    <a:pt x="50" y="42"/>
                  </a:lnTo>
                  <a:lnTo>
                    <a:pt x="54" y="32"/>
                  </a:lnTo>
                  <a:lnTo>
                    <a:pt x="56" y="20"/>
                  </a:lnTo>
                  <a:lnTo>
                    <a:pt x="58" y="8"/>
                  </a:lnTo>
                  <a:lnTo>
                    <a:pt x="6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3" name="Freeform 1191">
              <a:extLst>
                <a:ext uri="{FF2B5EF4-FFF2-40B4-BE49-F238E27FC236}">
                  <a16:creationId xmlns:a16="http://schemas.microsoft.com/office/drawing/2014/main" id="{27D0DC82-9280-46C6-B611-A9B7F19EB7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6" y="1602"/>
              <a:ext cx="454" cy="566"/>
            </a:xfrm>
            <a:custGeom>
              <a:avLst/>
              <a:gdLst>
                <a:gd name="T0" fmla="*/ 46 w 454"/>
                <a:gd name="T1" fmla="*/ 542 h 566"/>
                <a:gd name="T2" fmla="*/ 72 w 454"/>
                <a:gd name="T3" fmla="*/ 478 h 566"/>
                <a:gd name="T4" fmla="*/ 110 w 454"/>
                <a:gd name="T5" fmla="*/ 442 h 566"/>
                <a:gd name="T6" fmla="*/ 146 w 454"/>
                <a:gd name="T7" fmla="*/ 424 h 566"/>
                <a:gd name="T8" fmla="*/ 158 w 454"/>
                <a:gd name="T9" fmla="*/ 506 h 566"/>
                <a:gd name="T10" fmla="*/ 224 w 454"/>
                <a:gd name="T11" fmla="*/ 484 h 566"/>
                <a:gd name="T12" fmla="*/ 278 w 454"/>
                <a:gd name="T13" fmla="*/ 438 h 566"/>
                <a:gd name="T14" fmla="*/ 358 w 454"/>
                <a:gd name="T15" fmla="*/ 370 h 566"/>
                <a:gd name="T16" fmla="*/ 374 w 454"/>
                <a:gd name="T17" fmla="*/ 348 h 566"/>
                <a:gd name="T18" fmla="*/ 396 w 454"/>
                <a:gd name="T19" fmla="*/ 400 h 566"/>
                <a:gd name="T20" fmla="*/ 416 w 454"/>
                <a:gd name="T21" fmla="*/ 498 h 566"/>
                <a:gd name="T22" fmla="*/ 454 w 454"/>
                <a:gd name="T23" fmla="*/ 504 h 566"/>
                <a:gd name="T24" fmla="*/ 426 w 454"/>
                <a:gd name="T25" fmla="*/ 372 h 566"/>
                <a:gd name="T26" fmla="*/ 394 w 454"/>
                <a:gd name="T27" fmla="*/ 248 h 566"/>
                <a:gd name="T28" fmla="*/ 400 w 454"/>
                <a:gd name="T29" fmla="*/ 182 h 566"/>
                <a:gd name="T30" fmla="*/ 384 w 454"/>
                <a:gd name="T31" fmla="*/ 80 h 566"/>
                <a:gd name="T32" fmla="*/ 358 w 454"/>
                <a:gd name="T33" fmla="*/ 106 h 566"/>
                <a:gd name="T34" fmla="*/ 342 w 454"/>
                <a:gd name="T35" fmla="*/ 110 h 566"/>
                <a:gd name="T36" fmla="*/ 298 w 454"/>
                <a:gd name="T37" fmla="*/ 82 h 566"/>
                <a:gd name="T38" fmla="*/ 238 w 454"/>
                <a:gd name="T39" fmla="*/ 36 h 566"/>
                <a:gd name="T40" fmla="*/ 222 w 454"/>
                <a:gd name="T41" fmla="*/ 0 h 566"/>
                <a:gd name="T42" fmla="*/ 176 w 454"/>
                <a:gd name="T43" fmla="*/ 18 h 566"/>
                <a:gd name="T44" fmla="*/ 166 w 454"/>
                <a:gd name="T45" fmla="*/ 70 h 566"/>
                <a:gd name="T46" fmla="*/ 116 w 454"/>
                <a:gd name="T47" fmla="*/ 184 h 566"/>
                <a:gd name="T48" fmla="*/ 112 w 454"/>
                <a:gd name="T49" fmla="*/ 264 h 566"/>
                <a:gd name="T50" fmla="*/ 140 w 454"/>
                <a:gd name="T51" fmla="*/ 358 h 566"/>
                <a:gd name="T52" fmla="*/ 134 w 454"/>
                <a:gd name="T53" fmla="*/ 380 h 566"/>
                <a:gd name="T54" fmla="*/ 100 w 454"/>
                <a:gd name="T55" fmla="*/ 398 h 566"/>
                <a:gd name="T56" fmla="*/ 82 w 454"/>
                <a:gd name="T57" fmla="*/ 398 h 566"/>
                <a:gd name="T58" fmla="*/ 82 w 454"/>
                <a:gd name="T59" fmla="*/ 286 h 566"/>
                <a:gd name="T60" fmla="*/ 76 w 454"/>
                <a:gd name="T61" fmla="*/ 190 h 566"/>
                <a:gd name="T62" fmla="*/ 98 w 454"/>
                <a:gd name="T63" fmla="*/ 52 h 566"/>
                <a:gd name="T64" fmla="*/ 36 w 454"/>
                <a:gd name="T65" fmla="*/ 134 h 566"/>
                <a:gd name="T66" fmla="*/ 36 w 454"/>
                <a:gd name="T67" fmla="*/ 230 h 566"/>
                <a:gd name="T68" fmla="*/ 40 w 454"/>
                <a:gd name="T69" fmla="*/ 294 h 566"/>
                <a:gd name="T70" fmla="*/ 34 w 454"/>
                <a:gd name="T71" fmla="*/ 420 h 566"/>
                <a:gd name="T72" fmla="*/ 0 w 454"/>
                <a:gd name="T73" fmla="*/ 566 h 566"/>
                <a:gd name="T74" fmla="*/ 304 w 454"/>
                <a:gd name="T75" fmla="*/ 272 h 566"/>
                <a:gd name="T76" fmla="*/ 312 w 454"/>
                <a:gd name="T77" fmla="*/ 214 h 566"/>
                <a:gd name="T78" fmla="*/ 300 w 454"/>
                <a:gd name="T79" fmla="*/ 138 h 566"/>
                <a:gd name="T80" fmla="*/ 328 w 454"/>
                <a:gd name="T81" fmla="*/ 154 h 566"/>
                <a:gd name="T82" fmla="*/ 354 w 454"/>
                <a:gd name="T83" fmla="*/ 222 h 566"/>
                <a:gd name="T84" fmla="*/ 324 w 454"/>
                <a:gd name="T85" fmla="*/ 342 h 566"/>
                <a:gd name="T86" fmla="*/ 308 w 454"/>
                <a:gd name="T87" fmla="*/ 346 h 566"/>
                <a:gd name="T88" fmla="*/ 296 w 454"/>
                <a:gd name="T89" fmla="*/ 328 h 566"/>
                <a:gd name="T90" fmla="*/ 284 w 454"/>
                <a:gd name="T91" fmla="*/ 382 h 566"/>
                <a:gd name="T92" fmla="*/ 208 w 454"/>
                <a:gd name="T93" fmla="*/ 436 h 566"/>
                <a:gd name="T94" fmla="*/ 198 w 454"/>
                <a:gd name="T95" fmla="*/ 432 h 566"/>
                <a:gd name="T96" fmla="*/ 188 w 454"/>
                <a:gd name="T97" fmla="*/ 372 h 566"/>
                <a:gd name="T98" fmla="*/ 184 w 454"/>
                <a:gd name="T99" fmla="*/ 330 h 566"/>
                <a:gd name="T100" fmla="*/ 232 w 454"/>
                <a:gd name="T101" fmla="*/ 340 h 566"/>
                <a:gd name="T102" fmla="*/ 286 w 454"/>
                <a:gd name="T103" fmla="*/ 370 h 566"/>
                <a:gd name="T104" fmla="*/ 284 w 454"/>
                <a:gd name="T105" fmla="*/ 382 h 566"/>
                <a:gd name="T106" fmla="*/ 208 w 454"/>
                <a:gd name="T107" fmla="*/ 84 h 566"/>
                <a:gd name="T108" fmla="*/ 238 w 454"/>
                <a:gd name="T109" fmla="*/ 96 h 566"/>
                <a:gd name="T110" fmla="*/ 272 w 454"/>
                <a:gd name="T111" fmla="*/ 164 h 566"/>
                <a:gd name="T112" fmla="*/ 278 w 454"/>
                <a:gd name="T113" fmla="*/ 238 h 566"/>
                <a:gd name="T114" fmla="*/ 264 w 454"/>
                <a:gd name="T115" fmla="*/ 300 h 566"/>
                <a:gd name="T116" fmla="*/ 252 w 454"/>
                <a:gd name="T117" fmla="*/ 312 h 566"/>
                <a:gd name="T118" fmla="*/ 192 w 454"/>
                <a:gd name="T119" fmla="*/ 300 h 566"/>
                <a:gd name="T120" fmla="*/ 158 w 454"/>
                <a:gd name="T121" fmla="*/ 268 h 566"/>
                <a:gd name="T122" fmla="*/ 152 w 454"/>
                <a:gd name="T123" fmla="*/ 220 h 566"/>
                <a:gd name="T124" fmla="*/ 186 w 454"/>
                <a:gd name="T125" fmla="*/ 128 h 56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54" h="566">
                  <a:moveTo>
                    <a:pt x="0" y="566"/>
                  </a:moveTo>
                  <a:lnTo>
                    <a:pt x="0" y="566"/>
                  </a:lnTo>
                  <a:lnTo>
                    <a:pt x="18" y="556"/>
                  </a:lnTo>
                  <a:lnTo>
                    <a:pt x="46" y="542"/>
                  </a:lnTo>
                  <a:lnTo>
                    <a:pt x="50" y="528"/>
                  </a:lnTo>
                  <a:lnTo>
                    <a:pt x="54" y="514"/>
                  </a:lnTo>
                  <a:lnTo>
                    <a:pt x="60" y="500"/>
                  </a:lnTo>
                  <a:lnTo>
                    <a:pt x="72" y="478"/>
                  </a:lnTo>
                  <a:lnTo>
                    <a:pt x="80" y="466"/>
                  </a:lnTo>
                  <a:lnTo>
                    <a:pt x="90" y="458"/>
                  </a:lnTo>
                  <a:lnTo>
                    <a:pt x="110" y="442"/>
                  </a:lnTo>
                  <a:lnTo>
                    <a:pt x="130" y="432"/>
                  </a:lnTo>
                  <a:lnTo>
                    <a:pt x="142" y="426"/>
                  </a:lnTo>
                  <a:lnTo>
                    <a:pt x="146" y="424"/>
                  </a:lnTo>
                  <a:lnTo>
                    <a:pt x="150" y="426"/>
                  </a:lnTo>
                  <a:lnTo>
                    <a:pt x="154" y="430"/>
                  </a:lnTo>
                  <a:lnTo>
                    <a:pt x="154" y="434"/>
                  </a:lnTo>
                  <a:lnTo>
                    <a:pt x="158" y="506"/>
                  </a:lnTo>
                  <a:lnTo>
                    <a:pt x="188" y="500"/>
                  </a:lnTo>
                  <a:lnTo>
                    <a:pt x="218" y="498"/>
                  </a:lnTo>
                  <a:lnTo>
                    <a:pt x="224" y="484"/>
                  </a:lnTo>
                  <a:lnTo>
                    <a:pt x="232" y="474"/>
                  </a:lnTo>
                  <a:lnTo>
                    <a:pt x="242" y="462"/>
                  </a:lnTo>
                  <a:lnTo>
                    <a:pt x="254" y="454"/>
                  </a:lnTo>
                  <a:lnTo>
                    <a:pt x="278" y="438"/>
                  </a:lnTo>
                  <a:lnTo>
                    <a:pt x="304" y="422"/>
                  </a:lnTo>
                  <a:lnTo>
                    <a:pt x="326" y="404"/>
                  </a:lnTo>
                  <a:lnTo>
                    <a:pt x="338" y="394"/>
                  </a:lnTo>
                  <a:lnTo>
                    <a:pt x="348" y="382"/>
                  </a:lnTo>
                  <a:lnTo>
                    <a:pt x="358" y="370"/>
                  </a:lnTo>
                  <a:lnTo>
                    <a:pt x="366" y="354"/>
                  </a:lnTo>
                  <a:lnTo>
                    <a:pt x="368" y="352"/>
                  </a:lnTo>
                  <a:lnTo>
                    <a:pt x="372" y="348"/>
                  </a:lnTo>
                  <a:lnTo>
                    <a:pt x="374" y="348"/>
                  </a:lnTo>
                  <a:lnTo>
                    <a:pt x="376" y="350"/>
                  </a:lnTo>
                  <a:lnTo>
                    <a:pt x="380" y="354"/>
                  </a:lnTo>
                  <a:lnTo>
                    <a:pt x="382" y="362"/>
                  </a:lnTo>
                  <a:lnTo>
                    <a:pt x="396" y="400"/>
                  </a:lnTo>
                  <a:lnTo>
                    <a:pt x="406" y="438"/>
                  </a:lnTo>
                  <a:lnTo>
                    <a:pt x="412" y="458"/>
                  </a:lnTo>
                  <a:lnTo>
                    <a:pt x="414" y="478"/>
                  </a:lnTo>
                  <a:lnTo>
                    <a:pt x="416" y="498"/>
                  </a:lnTo>
                  <a:lnTo>
                    <a:pt x="416" y="518"/>
                  </a:lnTo>
                  <a:lnTo>
                    <a:pt x="454" y="530"/>
                  </a:lnTo>
                  <a:lnTo>
                    <a:pt x="454" y="504"/>
                  </a:lnTo>
                  <a:lnTo>
                    <a:pt x="452" y="480"/>
                  </a:lnTo>
                  <a:lnTo>
                    <a:pt x="448" y="454"/>
                  </a:lnTo>
                  <a:lnTo>
                    <a:pt x="442" y="428"/>
                  </a:lnTo>
                  <a:lnTo>
                    <a:pt x="426" y="372"/>
                  </a:lnTo>
                  <a:lnTo>
                    <a:pt x="404" y="314"/>
                  </a:lnTo>
                  <a:lnTo>
                    <a:pt x="398" y="292"/>
                  </a:lnTo>
                  <a:lnTo>
                    <a:pt x="394" y="268"/>
                  </a:lnTo>
                  <a:lnTo>
                    <a:pt x="394" y="248"/>
                  </a:lnTo>
                  <a:lnTo>
                    <a:pt x="396" y="234"/>
                  </a:lnTo>
                  <a:lnTo>
                    <a:pt x="398" y="204"/>
                  </a:lnTo>
                  <a:lnTo>
                    <a:pt x="400" y="182"/>
                  </a:lnTo>
                  <a:lnTo>
                    <a:pt x="400" y="158"/>
                  </a:lnTo>
                  <a:lnTo>
                    <a:pt x="402" y="104"/>
                  </a:lnTo>
                  <a:lnTo>
                    <a:pt x="384" y="80"/>
                  </a:lnTo>
                  <a:lnTo>
                    <a:pt x="364" y="56"/>
                  </a:lnTo>
                  <a:lnTo>
                    <a:pt x="360" y="100"/>
                  </a:lnTo>
                  <a:lnTo>
                    <a:pt x="358" y="106"/>
                  </a:lnTo>
                  <a:lnTo>
                    <a:pt x="356" y="110"/>
                  </a:lnTo>
                  <a:lnTo>
                    <a:pt x="352" y="112"/>
                  </a:lnTo>
                  <a:lnTo>
                    <a:pt x="350" y="114"/>
                  </a:lnTo>
                  <a:lnTo>
                    <a:pt x="346" y="112"/>
                  </a:lnTo>
                  <a:lnTo>
                    <a:pt x="342" y="110"/>
                  </a:lnTo>
                  <a:lnTo>
                    <a:pt x="324" y="98"/>
                  </a:lnTo>
                  <a:lnTo>
                    <a:pt x="310" y="90"/>
                  </a:lnTo>
                  <a:lnTo>
                    <a:pt x="298" y="82"/>
                  </a:lnTo>
                  <a:lnTo>
                    <a:pt x="272" y="68"/>
                  </a:lnTo>
                  <a:lnTo>
                    <a:pt x="262" y="62"/>
                  </a:lnTo>
                  <a:lnTo>
                    <a:pt x="252" y="54"/>
                  </a:lnTo>
                  <a:lnTo>
                    <a:pt x="244" y="46"/>
                  </a:lnTo>
                  <a:lnTo>
                    <a:pt x="238" y="36"/>
                  </a:lnTo>
                  <a:lnTo>
                    <a:pt x="232" y="26"/>
                  </a:lnTo>
                  <a:lnTo>
                    <a:pt x="228" y="12"/>
                  </a:lnTo>
                  <a:lnTo>
                    <a:pt x="226" y="6"/>
                  </a:lnTo>
                  <a:lnTo>
                    <a:pt x="222" y="0"/>
                  </a:lnTo>
                  <a:lnTo>
                    <a:pt x="198" y="2"/>
                  </a:lnTo>
                  <a:lnTo>
                    <a:pt x="178" y="6"/>
                  </a:lnTo>
                  <a:lnTo>
                    <a:pt x="176" y="18"/>
                  </a:lnTo>
                  <a:lnTo>
                    <a:pt x="174" y="46"/>
                  </a:lnTo>
                  <a:lnTo>
                    <a:pt x="170" y="58"/>
                  </a:lnTo>
                  <a:lnTo>
                    <a:pt x="166" y="70"/>
                  </a:lnTo>
                  <a:lnTo>
                    <a:pt x="148" y="108"/>
                  </a:lnTo>
                  <a:lnTo>
                    <a:pt x="132" y="138"/>
                  </a:lnTo>
                  <a:lnTo>
                    <a:pt x="120" y="168"/>
                  </a:lnTo>
                  <a:lnTo>
                    <a:pt x="116" y="184"/>
                  </a:lnTo>
                  <a:lnTo>
                    <a:pt x="112" y="200"/>
                  </a:lnTo>
                  <a:lnTo>
                    <a:pt x="110" y="218"/>
                  </a:lnTo>
                  <a:lnTo>
                    <a:pt x="110" y="238"/>
                  </a:lnTo>
                  <a:lnTo>
                    <a:pt x="112" y="264"/>
                  </a:lnTo>
                  <a:lnTo>
                    <a:pt x="118" y="290"/>
                  </a:lnTo>
                  <a:lnTo>
                    <a:pt x="124" y="314"/>
                  </a:lnTo>
                  <a:lnTo>
                    <a:pt x="132" y="338"/>
                  </a:lnTo>
                  <a:lnTo>
                    <a:pt x="140" y="358"/>
                  </a:lnTo>
                  <a:lnTo>
                    <a:pt x="140" y="368"/>
                  </a:lnTo>
                  <a:lnTo>
                    <a:pt x="140" y="374"/>
                  </a:lnTo>
                  <a:lnTo>
                    <a:pt x="138" y="378"/>
                  </a:lnTo>
                  <a:lnTo>
                    <a:pt x="134" y="380"/>
                  </a:lnTo>
                  <a:lnTo>
                    <a:pt x="124" y="386"/>
                  </a:lnTo>
                  <a:lnTo>
                    <a:pt x="112" y="394"/>
                  </a:lnTo>
                  <a:lnTo>
                    <a:pt x="100" y="398"/>
                  </a:lnTo>
                  <a:lnTo>
                    <a:pt x="88" y="406"/>
                  </a:lnTo>
                  <a:lnTo>
                    <a:pt x="82" y="408"/>
                  </a:lnTo>
                  <a:lnTo>
                    <a:pt x="80" y="406"/>
                  </a:lnTo>
                  <a:lnTo>
                    <a:pt x="82" y="398"/>
                  </a:lnTo>
                  <a:lnTo>
                    <a:pt x="86" y="370"/>
                  </a:lnTo>
                  <a:lnTo>
                    <a:pt x="88" y="342"/>
                  </a:lnTo>
                  <a:lnTo>
                    <a:pt x="86" y="314"/>
                  </a:lnTo>
                  <a:lnTo>
                    <a:pt x="82" y="286"/>
                  </a:lnTo>
                  <a:lnTo>
                    <a:pt x="78" y="258"/>
                  </a:lnTo>
                  <a:lnTo>
                    <a:pt x="78" y="230"/>
                  </a:lnTo>
                  <a:lnTo>
                    <a:pt x="76" y="190"/>
                  </a:lnTo>
                  <a:lnTo>
                    <a:pt x="78" y="160"/>
                  </a:lnTo>
                  <a:lnTo>
                    <a:pt x="82" y="126"/>
                  </a:lnTo>
                  <a:lnTo>
                    <a:pt x="88" y="88"/>
                  </a:lnTo>
                  <a:lnTo>
                    <a:pt x="98" y="52"/>
                  </a:lnTo>
                  <a:lnTo>
                    <a:pt x="80" y="70"/>
                  </a:lnTo>
                  <a:lnTo>
                    <a:pt x="64" y="90"/>
                  </a:lnTo>
                  <a:lnTo>
                    <a:pt x="50" y="112"/>
                  </a:lnTo>
                  <a:lnTo>
                    <a:pt x="36" y="134"/>
                  </a:lnTo>
                  <a:lnTo>
                    <a:pt x="34" y="166"/>
                  </a:lnTo>
                  <a:lnTo>
                    <a:pt x="34" y="194"/>
                  </a:lnTo>
                  <a:lnTo>
                    <a:pt x="36" y="230"/>
                  </a:lnTo>
                  <a:lnTo>
                    <a:pt x="36" y="262"/>
                  </a:lnTo>
                  <a:lnTo>
                    <a:pt x="38" y="278"/>
                  </a:lnTo>
                  <a:lnTo>
                    <a:pt x="40" y="294"/>
                  </a:lnTo>
                  <a:lnTo>
                    <a:pt x="44" y="316"/>
                  </a:lnTo>
                  <a:lnTo>
                    <a:pt x="44" y="338"/>
                  </a:lnTo>
                  <a:lnTo>
                    <a:pt x="44" y="358"/>
                  </a:lnTo>
                  <a:lnTo>
                    <a:pt x="42" y="378"/>
                  </a:lnTo>
                  <a:lnTo>
                    <a:pt x="34" y="420"/>
                  </a:lnTo>
                  <a:lnTo>
                    <a:pt x="22" y="462"/>
                  </a:lnTo>
                  <a:lnTo>
                    <a:pt x="8" y="514"/>
                  </a:lnTo>
                  <a:lnTo>
                    <a:pt x="4" y="540"/>
                  </a:lnTo>
                  <a:lnTo>
                    <a:pt x="0" y="566"/>
                  </a:lnTo>
                  <a:close/>
                  <a:moveTo>
                    <a:pt x="294" y="316"/>
                  </a:moveTo>
                  <a:lnTo>
                    <a:pt x="294" y="316"/>
                  </a:lnTo>
                  <a:lnTo>
                    <a:pt x="298" y="294"/>
                  </a:lnTo>
                  <a:lnTo>
                    <a:pt x="304" y="272"/>
                  </a:lnTo>
                  <a:lnTo>
                    <a:pt x="310" y="242"/>
                  </a:lnTo>
                  <a:lnTo>
                    <a:pt x="312" y="228"/>
                  </a:lnTo>
                  <a:lnTo>
                    <a:pt x="312" y="214"/>
                  </a:lnTo>
                  <a:lnTo>
                    <a:pt x="308" y="180"/>
                  </a:lnTo>
                  <a:lnTo>
                    <a:pt x="304" y="160"/>
                  </a:lnTo>
                  <a:lnTo>
                    <a:pt x="300" y="140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4" y="136"/>
                  </a:lnTo>
                  <a:lnTo>
                    <a:pt x="306" y="138"/>
                  </a:lnTo>
                  <a:lnTo>
                    <a:pt x="328" y="154"/>
                  </a:lnTo>
                  <a:lnTo>
                    <a:pt x="344" y="166"/>
                  </a:lnTo>
                  <a:lnTo>
                    <a:pt x="352" y="178"/>
                  </a:lnTo>
                  <a:lnTo>
                    <a:pt x="356" y="188"/>
                  </a:lnTo>
                  <a:lnTo>
                    <a:pt x="354" y="222"/>
                  </a:lnTo>
                  <a:lnTo>
                    <a:pt x="350" y="256"/>
                  </a:lnTo>
                  <a:lnTo>
                    <a:pt x="344" y="290"/>
                  </a:lnTo>
                  <a:lnTo>
                    <a:pt x="332" y="322"/>
                  </a:lnTo>
                  <a:lnTo>
                    <a:pt x="324" y="342"/>
                  </a:lnTo>
                  <a:lnTo>
                    <a:pt x="318" y="348"/>
                  </a:lnTo>
                  <a:lnTo>
                    <a:pt x="314" y="348"/>
                  </a:lnTo>
                  <a:lnTo>
                    <a:pt x="310" y="348"/>
                  </a:lnTo>
                  <a:lnTo>
                    <a:pt x="308" y="346"/>
                  </a:lnTo>
                  <a:lnTo>
                    <a:pt x="304" y="342"/>
                  </a:lnTo>
                  <a:lnTo>
                    <a:pt x="298" y="336"/>
                  </a:lnTo>
                  <a:lnTo>
                    <a:pt x="296" y="328"/>
                  </a:lnTo>
                  <a:lnTo>
                    <a:pt x="294" y="322"/>
                  </a:lnTo>
                  <a:lnTo>
                    <a:pt x="294" y="316"/>
                  </a:lnTo>
                  <a:close/>
                  <a:moveTo>
                    <a:pt x="284" y="382"/>
                  </a:moveTo>
                  <a:lnTo>
                    <a:pt x="284" y="382"/>
                  </a:lnTo>
                  <a:lnTo>
                    <a:pt x="256" y="402"/>
                  </a:lnTo>
                  <a:lnTo>
                    <a:pt x="230" y="418"/>
                  </a:lnTo>
                  <a:lnTo>
                    <a:pt x="218" y="426"/>
                  </a:lnTo>
                  <a:lnTo>
                    <a:pt x="208" y="436"/>
                  </a:lnTo>
                  <a:lnTo>
                    <a:pt x="206" y="438"/>
                  </a:lnTo>
                  <a:lnTo>
                    <a:pt x="202" y="440"/>
                  </a:lnTo>
                  <a:lnTo>
                    <a:pt x="198" y="438"/>
                  </a:lnTo>
                  <a:lnTo>
                    <a:pt x="198" y="432"/>
                  </a:lnTo>
                  <a:lnTo>
                    <a:pt x="196" y="410"/>
                  </a:lnTo>
                  <a:lnTo>
                    <a:pt x="192" y="392"/>
                  </a:lnTo>
                  <a:lnTo>
                    <a:pt x="188" y="372"/>
                  </a:lnTo>
                  <a:lnTo>
                    <a:pt x="178" y="336"/>
                  </a:lnTo>
                  <a:lnTo>
                    <a:pt x="176" y="332"/>
                  </a:lnTo>
                  <a:lnTo>
                    <a:pt x="178" y="330"/>
                  </a:lnTo>
                  <a:lnTo>
                    <a:pt x="184" y="330"/>
                  </a:lnTo>
                  <a:lnTo>
                    <a:pt x="200" y="334"/>
                  </a:lnTo>
                  <a:lnTo>
                    <a:pt x="218" y="338"/>
                  </a:lnTo>
                  <a:lnTo>
                    <a:pt x="232" y="340"/>
                  </a:lnTo>
                  <a:lnTo>
                    <a:pt x="246" y="344"/>
                  </a:lnTo>
                  <a:lnTo>
                    <a:pt x="260" y="350"/>
                  </a:lnTo>
                  <a:lnTo>
                    <a:pt x="274" y="358"/>
                  </a:lnTo>
                  <a:lnTo>
                    <a:pt x="286" y="370"/>
                  </a:lnTo>
                  <a:lnTo>
                    <a:pt x="288" y="374"/>
                  </a:lnTo>
                  <a:lnTo>
                    <a:pt x="288" y="378"/>
                  </a:lnTo>
                  <a:lnTo>
                    <a:pt x="286" y="380"/>
                  </a:lnTo>
                  <a:lnTo>
                    <a:pt x="284" y="382"/>
                  </a:lnTo>
                  <a:close/>
                  <a:moveTo>
                    <a:pt x="186" y="128"/>
                  </a:moveTo>
                  <a:lnTo>
                    <a:pt x="186" y="128"/>
                  </a:lnTo>
                  <a:lnTo>
                    <a:pt x="206" y="88"/>
                  </a:lnTo>
                  <a:lnTo>
                    <a:pt x="208" y="84"/>
                  </a:lnTo>
                  <a:lnTo>
                    <a:pt x="212" y="82"/>
                  </a:lnTo>
                  <a:lnTo>
                    <a:pt x="216" y="80"/>
                  </a:lnTo>
                  <a:lnTo>
                    <a:pt x="222" y="84"/>
                  </a:lnTo>
                  <a:lnTo>
                    <a:pt x="238" y="96"/>
                  </a:lnTo>
                  <a:lnTo>
                    <a:pt x="250" y="108"/>
                  </a:lnTo>
                  <a:lnTo>
                    <a:pt x="258" y="122"/>
                  </a:lnTo>
                  <a:lnTo>
                    <a:pt x="266" y="142"/>
                  </a:lnTo>
                  <a:lnTo>
                    <a:pt x="272" y="164"/>
                  </a:lnTo>
                  <a:lnTo>
                    <a:pt x="278" y="188"/>
                  </a:lnTo>
                  <a:lnTo>
                    <a:pt x="280" y="216"/>
                  </a:lnTo>
                  <a:lnTo>
                    <a:pt x="280" y="226"/>
                  </a:lnTo>
                  <a:lnTo>
                    <a:pt x="278" y="238"/>
                  </a:lnTo>
                  <a:lnTo>
                    <a:pt x="272" y="264"/>
                  </a:lnTo>
                  <a:lnTo>
                    <a:pt x="268" y="282"/>
                  </a:lnTo>
                  <a:lnTo>
                    <a:pt x="264" y="300"/>
                  </a:lnTo>
                  <a:lnTo>
                    <a:pt x="264" y="304"/>
                  </a:lnTo>
                  <a:lnTo>
                    <a:pt x="262" y="310"/>
                  </a:lnTo>
                  <a:lnTo>
                    <a:pt x="258" y="312"/>
                  </a:lnTo>
                  <a:lnTo>
                    <a:pt x="252" y="312"/>
                  </a:lnTo>
                  <a:lnTo>
                    <a:pt x="238" y="308"/>
                  </a:lnTo>
                  <a:lnTo>
                    <a:pt x="224" y="306"/>
                  </a:lnTo>
                  <a:lnTo>
                    <a:pt x="206" y="302"/>
                  </a:lnTo>
                  <a:lnTo>
                    <a:pt x="192" y="300"/>
                  </a:lnTo>
                  <a:lnTo>
                    <a:pt x="180" y="294"/>
                  </a:lnTo>
                  <a:lnTo>
                    <a:pt x="168" y="286"/>
                  </a:lnTo>
                  <a:lnTo>
                    <a:pt x="162" y="276"/>
                  </a:lnTo>
                  <a:lnTo>
                    <a:pt x="158" y="268"/>
                  </a:lnTo>
                  <a:lnTo>
                    <a:pt x="154" y="258"/>
                  </a:lnTo>
                  <a:lnTo>
                    <a:pt x="152" y="236"/>
                  </a:lnTo>
                  <a:lnTo>
                    <a:pt x="152" y="220"/>
                  </a:lnTo>
                  <a:lnTo>
                    <a:pt x="154" y="206"/>
                  </a:lnTo>
                  <a:lnTo>
                    <a:pt x="158" y="194"/>
                  </a:lnTo>
                  <a:lnTo>
                    <a:pt x="162" y="180"/>
                  </a:lnTo>
                  <a:lnTo>
                    <a:pt x="172" y="154"/>
                  </a:lnTo>
                  <a:lnTo>
                    <a:pt x="186" y="128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4" name="Freeform 1192">
              <a:extLst>
                <a:ext uri="{FF2B5EF4-FFF2-40B4-BE49-F238E27FC236}">
                  <a16:creationId xmlns:a16="http://schemas.microsoft.com/office/drawing/2014/main" id="{BF1EACE6-5793-4DB7-A0B9-BFE7DD00A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062"/>
              <a:ext cx="72" cy="40"/>
            </a:xfrm>
            <a:custGeom>
              <a:avLst/>
              <a:gdLst>
                <a:gd name="T0" fmla="*/ 0 w 72"/>
                <a:gd name="T1" fmla="*/ 20 h 40"/>
                <a:gd name="T2" fmla="*/ 0 w 72"/>
                <a:gd name="T3" fmla="*/ 20 h 40"/>
                <a:gd name="T4" fmla="*/ 2 w 72"/>
                <a:gd name="T5" fmla="*/ 40 h 40"/>
                <a:gd name="T6" fmla="*/ 2 w 72"/>
                <a:gd name="T7" fmla="*/ 40 h 40"/>
                <a:gd name="T8" fmla="*/ 12 w 72"/>
                <a:gd name="T9" fmla="*/ 38 h 40"/>
                <a:gd name="T10" fmla="*/ 22 w 72"/>
                <a:gd name="T11" fmla="*/ 36 h 40"/>
                <a:gd name="T12" fmla="*/ 44 w 72"/>
                <a:gd name="T13" fmla="*/ 34 h 40"/>
                <a:gd name="T14" fmla="*/ 44 w 72"/>
                <a:gd name="T15" fmla="*/ 34 h 40"/>
                <a:gd name="T16" fmla="*/ 50 w 72"/>
                <a:gd name="T17" fmla="*/ 34 h 40"/>
                <a:gd name="T18" fmla="*/ 52 w 72"/>
                <a:gd name="T19" fmla="*/ 32 h 40"/>
                <a:gd name="T20" fmla="*/ 56 w 72"/>
                <a:gd name="T21" fmla="*/ 22 h 40"/>
                <a:gd name="T22" fmla="*/ 56 w 72"/>
                <a:gd name="T23" fmla="*/ 22 h 40"/>
                <a:gd name="T24" fmla="*/ 64 w 72"/>
                <a:gd name="T25" fmla="*/ 12 h 40"/>
                <a:gd name="T26" fmla="*/ 72 w 72"/>
                <a:gd name="T27" fmla="*/ 0 h 40"/>
                <a:gd name="T28" fmla="*/ 72 w 72"/>
                <a:gd name="T29" fmla="*/ 0 h 40"/>
                <a:gd name="T30" fmla="*/ 58 w 72"/>
                <a:gd name="T31" fmla="*/ 10 h 40"/>
                <a:gd name="T32" fmla="*/ 46 w 72"/>
                <a:gd name="T33" fmla="*/ 18 h 40"/>
                <a:gd name="T34" fmla="*/ 46 w 72"/>
                <a:gd name="T35" fmla="*/ 18 h 40"/>
                <a:gd name="T36" fmla="*/ 36 w 72"/>
                <a:gd name="T37" fmla="*/ 22 h 40"/>
                <a:gd name="T38" fmla="*/ 26 w 72"/>
                <a:gd name="T39" fmla="*/ 22 h 40"/>
                <a:gd name="T40" fmla="*/ 26 w 72"/>
                <a:gd name="T41" fmla="*/ 22 h 40"/>
                <a:gd name="T42" fmla="*/ 16 w 72"/>
                <a:gd name="T43" fmla="*/ 20 h 40"/>
                <a:gd name="T44" fmla="*/ 8 w 72"/>
                <a:gd name="T45" fmla="*/ 20 h 40"/>
                <a:gd name="T46" fmla="*/ 0 w 72"/>
                <a:gd name="T47" fmla="*/ 20 h 4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2" h="40">
                  <a:moveTo>
                    <a:pt x="0" y="20"/>
                  </a:moveTo>
                  <a:lnTo>
                    <a:pt x="0" y="20"/>
                  </a:lnTo>
                  <a:lnTo>
                    <a:pt x="2" y="40"/>
                  </a:lnTo>
                  <a:lnTo>
                    <a:pt x="12" y="38"/>
                  </a:lnTo>
                  <a:lnTo>
                    <a:pt x="22" y="36"/>
                  </a:lnTo>
                  <a:lnTo>
                    <a:pt x="44" y="34"/>
                  </a:lnTo>
                  <a:lnTo>
                    <a:pt x="50" y="34"/>
                  </a:lnTo>
                  <a:lnTo>
                    <a:pt x="52" y="32"/>
                  </a:lnTo>
                  <a:lnTo>
                    <a:pt x="56" y="22"/>
                  </a:lnTo>
                  <a:lnTo>
                    <a:pt x="64" y="12"/>
                  </a:lnTo>
                  <a:lnTo>
                    <a:pt x="72" y="0"/>
                  </a:lnTo>
                  <a:lnTo>
                    <a:pt x="58" y="10"/>
                  </a:lnTo>
                  <a:lnTo>
                    <a:pt x="46" y="18"/>
                  </a:lnTo>
                  <a:lnTo>
                    <a:pt x="36" y="22"/>
                  </a:lnTo>
                  <a:lnTo>
                    <a:pt x="26" y="22"/>
                  </a:lnTo>
                  <a:lnTo>
                    <a:pt x="16" y="20"/>
                  </a:lnTo>
                  <a:lnTo>
                    <a:pt x="8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8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5" name="Freeform 1193">
              <a:extLst>
                <a:ext uri="{FF2B5EF4-FFF2-40B4-BE49-F238E27FC236}">
                  <a16:creationId xmlns:a16="http://schemas.microsoft.com/office/drawing/2014/main" id="{293DC836-BC9E-41B4-86D7-0B699786D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062"/>
              <a:ext cx="72" cy="40"/>
            </a:xfrm>
            <a:custGeom>
              <a:avLst/>
              <a:gdLst>
                <a:gd name="T0" fmla="*/ 0 w 72"/>
                <a:gd name="T1" fmla="*/ 20 h 40"/>
                <a:gd name="T2" fmla="*/ 0 w 72"/>
                <a:gd name="T3" fmla="*/ 20 h 40"/>
                <a:gd name="T4" fmla="*/ 2 w 72"/>
                <a:gd name="T5" fmla="*/ 40 h 40"/>
                <a:gd name="T6" fmla="*/ 2 w 72"/>
                <a:gd name="T7" fmla="*/ 40 h 40"/>
                <a:gd name="T8" fmla="*/ 12 w 72"/>
                <a:gd name="T9" fmla="*/ 38 h 40"/>
                <a:gd name="T10" fmla="*/ 22 w 72"/>
                <a:gd name="T11" fmla="*/ 36 h 40"/>
                <a:gd name="T12" fmla="*/ 44 w 72"/>
                <a:gd name="T13" fmla="*/ 34 h 40"/>
                <a:gd name="T14" fmla="*/ 44 w 72"/>
                <a:gd name="T15" fmla="*/ 34 h 40"/>
                <a:gd name="T16" fmla="*/ 50 w 72"/>
                <a:gd name="T17" fmla="*/ 34 h 40"/>
                <a:gd name="T18" fmla="*/ 52 w 72"/>
                <a:gd name="T19" fmla="*/ 32 h 40"/>
                <a:gd name="T20" fmla="*/ 56 w 72"/>
                <a:gd name="T21" fmla="*/ 22 h 40"/>
                <a:gd name="T22" fmla="*/ 56 w 72"/>
                <a:gd name="T23" fmla="*/ 22 h 40"/>
                <a:gd name="T24" fmla="*/ 64 w 72"/>
                <a:gd name="T25" fmla="*/ 12 h 40"/>
                <a:gd name="T26" fmla="*/ 72 w 72"/>
                <a:gd name="T27" fmla="*/ 0 h 40"/>
                <a:gd name="T28" fmla="*/ 72 w 72"/>
                <a:gd name="T29" fmla="*/ 0 h 40"/>
                <a:gd name="T30" fmla="*/ 58 w 72"/>
                <a:gd name="T31" fmla="*/ 10 h 40"/>
                <a:gd name="T32" fmla="*/ 46 w 72"/>
                <a:gd name="T33" fmla="*/ 18 h 40"/>
                <a:gd name="T34" fmla="*/ 46 w 72"/>
                <a:gd name="T35" fmla="*/ 18 h 40"/>
                <a:gd name="T36" fmla="*/ 36 w 72"/>
                <a:gd name="T37" fmla="*/ 22 h 40"/>
                <a:gd name="T38" fmla="*/ 26 w 72"/>
                <a:gd name="T39" fmla="*/ 22 h 40"/>
                <a:gd name="T40" fmla="*/ 26 w 72"/>
                <a:gd name="T41" fmla="*/ 22 h 40"/>
                <a:gd name="T42" fmla="*/ 16 w 72"/>
                <a:gd name="T43" fmla="*/ 20 h 40"/>
                <a:gd name="T44" fmla="*/ 8 w 72"/>
                <a:gd name="T45" fmla="*/ 20 h 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2" h="40">
                  <a:moveTo>
                    <a:pt x="0" y="20"/>
                  </a:moveTo>
                  <a:lnTo>
                    <a:pt x="0" y="20"/>
                  </a:lnTo>
                  <a:lnTo>
                    <a:pt x="2" y="40"/>
                  </a:lnTo>
                  <a:lnTo>
                    <a:pt x="12" y="38"/>
                  </a:lnTo>
                  <a:lnTo>
                    <a:pt x="22" y="36"/>
                  </a:lnTo>
                  <a:lnTo>
                    <a:pt x="44" y="34"/>
                  </a:lnTo>
                  <a:lnTo>
                    <a:pt x="50" y="34"/>
                  </a:lnTo>
                  <a:lnTo>
                    <a:pt x="52" y="32"/>
                  </a:lnTo>
                  <a:lnTo>
                    <a:pt x="56" y="22"/>
                  </a:lnTo>
                  <a:lnTo>
                    <a:pt x="64" y="12"/>
                  </a:lnTo>
                  <a:lnTo>
                    <a:pt x="72" y="0"/>
                  </a:lnTo>
                  <a:lnTo>
                    <a:pt x="58" y="10"/>
                  </a:lnTo>
                  <a:lnTo>
                    <a:pt x="46" y="18"/>
                  </a:lnTo>
                  <a:lnTo>
                    <a:pt x="36" y="22"/>
                  </a:lnTo>
                  <a:lnTo>
                    <a:pt x="26" y="22"/>
                  </a:lnTo>
                  <a:lnTo>
                    <a:pt x="16" y="20"/>
                  </a:lnTo>
                  <a:lnTo>
                    <a:pt x="8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6" name="Freeform 1194">
              <a:extLst>
                <a:ext uri="{FF2B5EF4-FFF2-40B4-BE49-F238E27FC236}">
                  <a16:creationId xmlns:a16="http://schemas.microsoft.com/office/drawing/2014/main" id="{3F2E446E-F0B9-4425-B52E-C3CEDD03D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110"/>
              <a:ext cx="46" cy="48"/>
            </a:xfrm>
            <a:custGeom>
              <a:avLst/>
              <a:gdLst>
                <a:gd name="T0" fmla="*/ 2 w 46"/>
                <a:gd name="T1" fmla="*/ 30 h 48"/>
                <a:gd name="T2" fmla="*/ 2 w 46"/>
                <a:gd name="T3" fmla="*/ 30 h 48"/>
                <a:gd name="T4" fmla="*/ 2 w 46"/>
                <a:gd name="T5" fmla="*/ 34 h 48"/>
                <a:gd name="T6" fmla="*/ 2 w 46"/>
                <a:gd name="T7" fmla="*/ 40 h 48"/>
                <a:gd name="T8" fmla="*/ 0 w 46"/>
                <a:gd name="T9" fmla="*/ 48 h 48"/>
                <a:gd name="T10" fmla="*/ 0 w 46"/>
                <a:gd name="T11" fmla="*/ 48 h 48"/>
                <a:gd name="T12" fmla="*/ 8 w 46"/>
                <a:gd name="T13" fmla="*/ 42 h 48"/>
                <a:gd name="T14" fmla="*/ 18 w 46"/>
                <a:gd name="T15" fmla="*/ 38 h 48"/>
                <a:gd name="T16" fmla="*/ 30 w 46"/>
                <a:gd name="T17" fmla="*/ 34 h 48"/>
                <a:gd name="T18" fmla="*/ 40 w 46"/>
                <a:gd name="T19" fmla="*/ 30 h 48"/>
                <a:gd name="T20" fmla="*/ 40 w 46"/>
                <a:gd name="T21" fmla="*/ 30 h 48"/>
                <a:gd name="T22" fmla="*/ 40 w 46"/>
                <a:gd name="T23" fmla="*/ 24 h 48"/>
                <a:gd name="T24" fmla="*/ 42 w 46"/>
                <a:gd name="T25" fmla="*/ 16 h 48"/>
                <a:gd name="T26" fmla="*/ 44 w 46"/>
                <a:gd name="T27" fmla="*/ 8 h 48"/>
                <a:gd name="T28" fmla="*/ 46 w 46"/>
                <a:gd name="T29" fmla="*/ 0 h 48"/>
                <a:gd name="T30" fmla="*/ 46 w 46"/>
                <a:gd name="T31" fmla="*/ 0 h 48"/>
                <a:gd name="T32" fmla="*/ 40 w 46"/>
                <a:gd name="T33" fmla="*/ 12 h 48"/>
                <a:gd name="T34" fmla="*/ 32 w 46"/>
                <a:gd name="T35" fmla="*/ 20 h 48"/>
                <a:gd name="T36" fmla="*/ 24 w 46"/>
                <a:gd name="T37" fmla="*/ 28 h 48"/>
                <a:gd name="T38" fmla="*/ 18 w 46"/>
                <a:gd name="T39" fmla="*/ 30 h 48"/>
                <a:gd name="T40" fmla="*/ 12 w 46"/>
                <a:gd name="T41" fmla="*/ 32 h 48"/>
                <a:gd name="T42" fmla="*/ 2 w 46"/>
                <a:gd name="T43" fmla="*/ 30 h 4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6" h="48">
                  <a:moveTo>
                    <a:pt x="2" y="30"/>
                  </a:moveTo>
                  <a:lnTo>
                    <a:pt x="2" y="30"/>
                  </a:lnTo>
                  <a:lnTo>
                    <a:pt x="2" y="34"/>
                  </a:lnTo>
                  <a:lnTo>
                    <a:pt x="2" y="40"/>
                  </a:lnTo>
                  <a:lnTo>
                    <a:pt x="0" y="48"/>
                  </a:lnTo>
                  <a:lnTo>
                    <a:pt x="8" y="42"/>
                  </a:lnTo>
                  <a:lnTo>
                    <a:pt x="18" y="38"/>
                  </a:lnTo>
                  <a:lnTo>
                    <a:pt x="30" y="34"/>
                  </a:lnTo>
                  <a:lnTo>
                    <a:pt x="40" y="30"/>
                  </a:lnTo>
                  <a:lnTo>
                    <a:pt x="40" y="24"/>
                  </a:lnTo>
                  <a:lnTo>
                    <a:pt x="42" y="16"/>
                  </a:lnTo>
                  <a:lnTo>
                    <a:pt x="44" y="8"/>
                  </a:lnTo>
                  <a:lnTo>
                    <a:pt x="46" y="0"/>
                  </a:lnTo>
                  <a:lnTo>
                    <a:pt x="40" y="12"/>
                  </a:lnTo>
                  <a:lnTo>
                    <a:pt x="32" y="20"/>
                  </a:lnTo>
                  <a:lnTo>
                    <a:pt x="24" y="28"/>
                  </a:lnTo>
                  <a:lnTo>
                    <a:pt x="18" y="30"/>
                  </a:lnTo>
                  <a:lnTo>
                    <a:pt x="12" y="32"/>
                  </a:lnTo>
                  <a:lnTo>
                    <a:pt x="2" y="30"/>
                  </a:lnTo>
                  <a:close/>
                </a:path>
              </a:pathLst>
            </a:custGeom>
            <a:solidFill>
              <a:srgbClr val="008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7" name="Freeform 1195">
              <a:extLst>
                <a:ext uri="{FF2B5EF4-FFF2-40B4-BE49-F238E27FC236}">
                  <a16:creationId xmlns:a16="http://schemas.microsoft.com/office/drawing/2014/main" id="{4179BC9F-3D32-4098-B6C0-833C2434E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110"/>
              <a:ext cx="46" cy="48"/>
            </a:xfrm>
            <a:custGeom>
              <a:avLst/>
              <a:gdLst>
                <a:gd name="T0" fmla="*/ 2 w 46"/>
                <a:gd name="T1" fmla="*/ 30 h 48"/>
                <a:gd name="T2" fmla="*/ 2 w 46"/>
                <a:gd name="T3" fmla="*/ 30 h 48"/>
                <a:gd name="T4" fmla="*/ 2 w 46"/>
                <a:gd name="T5" fmla="*/ 34 h 48"/>
                <a:gd name="T6" fmla="*/ 2 w 46"/>
                <a:gd name="T7" fmla="*/ 40 h 48"/>
                <a:gd name="T8" fmla="*/ 0 w 46"/>
                <a:gd name="T9" fmla="*/ 48 h 48"/>
                <a:gd name="T10" fmla="*/ 0 w 46"/>
                <a:gd name="T11" fmla="*/ 48 h 48"/>
                <a:gd name="T12" fmla="*/ 8 w 46"/>
                <a:gd name="T13" fmla="*/ 42 h 48"/>
                <a:gd name="T14" fmla="*/ 18 w 46"/>
                <a:gd name="T15" fmla="*/ 38 h 48"/>
                <a:gd name="T16" fmla="*/ 30 w 46"/>
                <a:gd name="T17" fmla="*/ 34 h 48"/>
                <a:gd name="T18" fmla="*/ 40 w 46"/>
                <a:gd name="T19" fmla="*/ 30 h 48"/>
                <a:gd name="T20" fmla="*/ 40 w 46"/>
                <a:gd name="T21" fmla="*/ 30 h 48"/>
                <a:gd name="T22" fmla="*/ 40 w 46"/>
                <a:gd name="T23" fmla="*/ 24 h 48"/>
                <a:gd name="T24" fmla="*/ 42 w 46"/>
                <a:gd name="T25" fmla="*/ 16 h 48"/>
                <a:gd name="T26" fmla="*/ 44 w 46"/>
                <a:gd name="T27" fmla="*/ 8 h 48"/>
                <a:gd name="T28" fmla="*/ 46 w 46"/>
                <a:gd name="T29" fmla="*/ 0 h 48"/>
                <a:gd name="T30" fmla="*/ 46 w 46"/>
                <a:gd name="T31" fmla="*/ 0 h 48"/>
                <a:gd name="T32" fmla="*/ 40 w 46"/>
                <a:gd name="T33" fmla="*/ 12 h 48"/>
                <a:gd name="T34" fmla="*/ 32 w 46"/>
                <a:gd name="T35" fmla="*/ 20 h 48"/>
                <a:gd name="T36" fmla="*/ 24 w 46"/>
                <a:gd name="T37" fmla="*/ 28 h 48"/>
                <a:gd name="T38" fmla="*/ 18 w 46"/>
                <a:gd name="T39" fmla="*/ 30 h 48"/>
                <a:gd name="T40" fmla="*/ 12 w 46"/>
                <a:gd name="T41" fmla="*/ 32 h 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" h="48">
                  <a:moveTo>
                    <a:pt x="2" y="30"/>
                  </a:moveTo>
                  <a:lnTo>
                    <a:pt x="2" y="30"/>
                  </a:lnTo>
                  <a:lnTo>
                    <a:pt x="2" y="34"/>
                  </a:lnTo>
                  <a:lnTo>
                    <a:pt x="2" y="40"/>
                  </a:lnTo>
                  <a:lnTo>
                    <a:pt x="0" y="48"/>
                  </a:lnTo>
                  <a:lnTo>
                    <a:pt x="8" y="42"/>
                  </a:lnTo>
                  <a:lnTo>
                    <a:pt x="18" y="38"/>
                  </a:lnTo>
                  <a:lnTo>
                    <a:pt x="30" y="34"/>
                  </a:lnTo>
                  <a:lnTo>
                    <a:pt x="40" y="30"/>
                  </a:lnTo>
                  <a:lnTo>
                    <a:pt x="40" y="24"/>
                  </a:lnTo>
                  <a:lnTo>
                    <a:pt x="42" y="16"/>
                  </a:lnTo>
                  <a:lnTo>
                    <a:pt x="44" y="8"/>
                  </a:lnTo>
                  <a:lnTo>
                    <a:pt x="46" y="0"/>
                  </a:lnTo>
                  <a:lnTo>
                    <a:pt x="40" y="12"/>
                  </a:lnTo>
                  <a:lnTo>
                    <a:pt x="32" y="20"/>
                  </a:lnTo>
                  <a:lnTo>
                    <a:pt x="24" y="28"/>
                  </a:lnTo>
                  <a:lnTo>
                    <a:pt x="18" y="30"/>
                  </a:lnTo>
                  <a:lnTo>
                    <a:pt x="12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04F15AC2-00C5-4DA9-BC3F-984C80F8607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Pancreas</a:t>
            </a:r>
          </a:p>
        </p:txBody>
      </p:sp>
      <p:grpSp>
        <p:nvGrpSpPr>
          <p:cNvPr id="31746" name="Group 3">
            <a:extLst>
              <a:ext uri="{FF2B5EF4-FFF2-40B4-BE49-F238E27FC236}">
                <a16:creationId xmlns:a16="http://schemas.microsoft.com/office/drawing/2014/main" id="{72C1322C-C001-4FC3-97EC-75555BBB4F8E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1524000"/>
            <a:ext cx="5605463" cy="2378075"/>
            <a:chOff x="1653" y="1621"/>
            <a:chExt cx="2485" cy="1054"/>
          </a:xfrm>
        </p:grpSpPr>
        <p:sp>
          <p:nvSpPr>
            <p:cNvPr id="32259" name="Freeform 4">
              <a:extLst>
                <a:ext uri="{FF2B5EF4-FFF2-40B4-BE49-F238E27FC236}">
                  <a16:creationId xmlns:a16="http://schemas.microsoft.com/office/drawing/2014/main" id="{1D4587BE-ADEC-460C-A600-FCB311969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21"/>
              <a:ext cx="2485" cy="1054"/>
            </a:xfrm>
            <a:custGeom>
              <a:avLst/>
              <a:gdLst>
                <a:gd name="T0" fmla="*/ 750 w 994"/>
                <a:gd name="T1" fmla="*/ 2321 h 395"/>
                <a:gd name="T2" fmla="*/ 33 w 994"/>
                <a:gd name="T3" fmla="*/ 3917 h 395"/>
                <a:gd name="T4" fmla="*/ 50 w 994"/>
                <a:gd name="T5" fmla="*/ 5091 h 395"/>
                <a:gd name="T6" fmla="*/ 313 w 994"/>
                <a:gd name="T7" fmla="*/ 5796 h 395"/>
                <a:gd name="T8" fmla="*/ 458 w 994"/>
                <a:gd name="T9" fmla="*/ 6401 h 395"/>
                <a:gd name="T10" fmla="*/ 1583 w 994"/>
                <a:gd name="T11" fmla="*/ 7426 h 395"/>
                <a:gd name="T12" fmla="*/ 2283 w 994"/>
                <a:gd name="T13" fmla="*/ 7503 h 395"/>
                <a:gd name="T14" fmla="*/ 2688 w 994"/>
                <a:gd name="T15" fmla="*/ 7447 h 395"/>
                <a:gd name="T16" fmla="*/ 3063 w 994"/>
                <a:gd name="T17" fmla="*/ 7311 h 395"/>
                <a:gd name="T18" fmla="*/ 3500 w 994"/>
                <a:gd name="T19" fmla="*/ 7162 h 395"/>
                <a:gd name="T20" fmla="*/ 4083 w 994"/>
                <a:gd name="T21" fmla="*/ 6970 h 395"/>
                <a:gd name="T22" fmla="*/ 4833 w 994"/>
                <a:gd name="T23" fmla="*/ 6500 h 395"/>
                <a:gd name="T24" fmla="*/ 5375 w 994"/>
                <a:gd name="T25" fmla="*/ 6137 h 395"/>
                <a:gd name="T26" fmla="*/ 5625 w 994"/>
                <a:gd name="T27" fmla="*/ 5206 h 395"/>
                <a:gd name="T28" fmla="*/ 5658 w 994"/>
                <a:gd name="T29" fmla="*/ 5241 h 395"/>
                <a:gd name="T30" fmla="*/ 6470 w 994"/>
                <a:gd name="T31" fmla="*/ 5206 h 395"/>
                <a:gd name="T32" fmla="*/ 8300 w 994"/>
                <a:gd name="T33" fmla="*/ 4976 h 395"/>
                <a:gd name="T34" fmla="*/ 9395 w 994"/>
                <a:gd name="T35" fmla="*/ 4750 h 395"/>
                <a:gd name="T36" fmla="*/ 10425 w 994"/>
                <a:gd name="T37" fmla="*/ 4486 h 395"/>
                <a:gd name="T38" fmla="*/ 12125 w 994"/>
                <a:gd name="T39" fmla="*/ 3303 h 395"/>
                <a:gd name="T40" fmla="*/ 12550 w 994"/>
                <a:gd name="T41" fmla="*/ 3061 h 395"/>
                <a:gd name="T42" fmla="*/ 12908 w 994"/>
                <a:gd name="T43" fmla="*/ 2983 h 395"/>
                <a:gd name="T44" fmla="*/ 14033 w 994"/>
                <a:gd name="T45" fmla="*/ 2450 h 395"/>
                <a:gd name="T46" fmla="*/ 15333 w 994"/>
                <a:gd name="T47" fmla="*/ 376 h 395"/>
                <a:gd name="T48" fmla="*/ 14158 w 994"/>
                <a:gd name="T49" fmla="*/ 376 h 395"/>
                <a:gd name="T50" fmla="*/ 12908 w 994"/>
                <a:gd name="T51" fmla="*/ 478 h 395"/>
                <a:gd name="T52" fmla="*/ 12095 w 994"/>
                <a:gd name="T53" fmla="*/ 512 h 395"/>
                <a:gd name="T54" fmla="*/ 11408 w 994"/>
                <a:gd name="T55" fmla="*/ 590 h 395"/>
                <a:gd name="T56" fmla="*/ 10783 w 994"/>
                <a:gd name="T57" fmla="*/ 720 h 395"/>
                <a:gd name="T58" fmla="*/ 9845 w 994"/>
                <a:gd name="T59" fmla="*/ 627 h 395"/>
                <a:gd name="T60" fmla="*/ 8708 w 994"/>
                <a:gd name="T61" fmla="*/ 720 h 395"/>
                <a:gd name="T62" fmla="*/ 6658 w 994"/>
                <a:gd name="T63" fmla="*/ 763 h 395"/>
                <a:gd name="T64" fmla="*/ 4613 w 994"/>
                <a:gd name="T65" fmla="*/ 704 h 395"/>
                <a:gd name="T66" fmla="*/ 2563 w 994"/>
                <a:gd name="T67" fmla="*/ 1062 h 395"/>
                <a:gd name="T68" fmla="*/ 1550 w 994"/>
                <a:gd name="T69" fmla="*/ 1596 h 395"/>
                <a:gd name="T70" fmla="*/ 738 w 994"/>
                <a:gd name="T71" fmla="*/ 2321 h 39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94" h="395">
                  <a:moveTo>
                    <a:pt x="48" y="122"/>
                  </a:moveTo>
                  <a:cubicBezTo>
                    <a:pt x="9" y="135"/>
                    <a:pt x="3" y="192"/>
                    <a:pt x="2" y="206"/>
                  </a:cubicBezTo>
                  <a:cubicBezTo>
                    <a:pt x="0" y="218"/>
                    <a:pt x="1" y="256"/>
                    <a:pt x="3" y="268"/>
                  </a:cubicBezTo>
                  <a:cubicBezTo>
                    <a:pt x="5" y="280"/>
                    <a:pt x="20" y="291"/>
                    <a:pt x="20" y="305"/>
                  </a:cubicBezTo>
                  <a:cubicBezTo>
                    <a:pt x="21" y="321"/>
                    <a:pt x="23" y="323"/>
                    <a:pt x="29" y="337"/>
                  </a:cubicBezTo>
                  <a:cubicBezTo>
                    <a:pt x="41" y="369"/>
                    <a:pt x="67" y="385"/>
                    <a:pt x="101" y="391"/>
                  </a:cubicBezTo>
                  <a:cubicBezTo>
                    <a:pt x="118" y="394"/>
                    <a:pt x="128" y="394"/>
                    <a:pt x="146" y="395"/>
                  </a:cubicBezTo>
                  <a:cubicBezTo>
                    <a:pt x="153" y="395"/>
                    <a:pt x="164" y="394"/>
                    <a:pt x="172" y="392"/>
                  </a:cubicBezTo>
                  <a:cubicBezTo>
                    <a:pt x="182" y="390"/>
                    <a:pt x="187" y="388"/>
                    <a:pt x="196" y="385"/>
                  </a:cubicBezTo>
                  <a:cubicBezTo>
                    <a:pt x="206" y="382"/>
                    <a:pt x="215" y="381"/>
                    <a:pt x="224" y="377"/>
                  </a:cubicBezTo>
                  <a:cubicBezTo>
                    <a:pt x="241" y="368"/>
                    <a:pt x="243" y="370"/>
                    <a:pt x="261" y="367"/>
                  </a:cubicBezTo>
                  <a:cubicBezTo>
                    <a:pt x="281" y="364"/>
                    <a:pt x="294" y="351"/>
                    <a:pt x="309" y="342"/>
                  </a:cubicBezTo>
                  <a:cubicBezTo>
                    <a:pt x="322" y="335"/>
                    <a:pt x="330" y="331"/>
                    <a:pt x="344" y="323"/>
                  </a:cubicBezTo>
                  <a:cubicBezTo>
                    <a:pt x="356" y="316"/>
                    <a:pt x="368" y="286"/>
                    <a:pt x="360" y="274"/>
                  </a:cubicBezTo>
                  <a:cubicBezTo>
                    <a:pt x="362" y="276"/>
                    <a:pt x="362" y="276"/>
                    <a:pt x="362" y="276"/>
                  </a:cubicBezTo>
                  <a:cubicBezTo>
                    <a:pt x="379" y="276"/>
                    <a:pt x="396" y="275"/>
                    <a:pt x="414" y="274"/>
                  </a:cubicBezTo>
                  <a:cubicBezTo>
                    <a:pt x="451" y="273"/>
                    <a:pt x="495" y="272"/>
                    <a:pt x="531" y="262"/>
                  </a:cubicBezTo>
                  <a:cubicBezTo>
                    <a:pt x="553" y="256"/>
                    <a:pt x="578" y="251"/>
                    <a:pt x="601" y="250"/>
                  </a:cubicBezTo>
                  <a:cubicBezTo>
                    <a:pt x="626" y="249"/>
                    <a:pt x="642" y="243"/>
                    <a:pt x="667" y="236"/>
                  </a:cubicBezTo>
                  <a:cubicBezTo>
                    <a:pt x="704" y="226"/>
                    <a:pt x="741" y="184"/>
                    <a:pt x="776" y="174"/>
                  </a:cubicBezTo>
                  <a:cubicBezTo>
                    <a:pt x="784" y="171"/>
                    <a:pt x="794" y="164"/>
                    <a:pt x="803" y="161"/>
                  </a:cubicBezTo>
                  <a:cubicBezTo>
                    <a:pt x="810" y="159"/>
                    <a:pt x="819" y="159"/>
                    <a:pt x="826" y="157"/>
                  </a:cubicBezTo>
                  <a:cubicBezTo>
                    <a:pt x="843" y="152"/>
                    <a:pt x="883" y="136"/>
                    <a:pt x="898" y="129"/>
                  </a:cubicBezTo>
                  <a:cubicBezTo>
                    <a:pt x="925" y="118"/>
                    <a:pt x="994" y="76"/>
                    <a:pt x="981" y="20"/>
                  </a:cubicBezTo>
                  <a:cubicBezTo>
                    <a:pt x="977" y="0"/>
                    <a:pt x="939" y="9"/>
                    <a:pt x="906" y="20"/>
                  </a:cubicBezTo>
                  <a:cubicBezTo>
                    <a:pt x="883" y="28"/>
                    <a:pt x="851" y="25"/>
                    <a:pt x="826" y="25"/>
                  </a:cubicBezTo>
                  <a:cubicBezTo>
                    <a:pt x="805" y="25"/>
                    <a:pt x="794" y="26"/>
                    <a:pt x="774" y="27"/>
                  </a:cubicBezTo>
                  <a:cubicBezTo>
                    <a:pt x="759" y="27"/>
                    <a:pt x="745" y="30"/>
                    <a:pt x="730" y="31"/>
                  </a:cubicBezTo>
                  <a:cubicBezTo>
                    <a:pt x="714" y="31"/>
                    <a:pt x="706" y="36"/>
                    <a:pt x="690" y="38"/>
                  </a:cubicBezTo>
                  <a:cubicBezTo>
                    <a:pt x="672" y="40"/>
                    <a:pt x="649" y="35"/>
                    <a:pt x="630" y="33"/>
                  </a:cubicBezTo>
                  <a:cubicBezTo>
                    <a:pt x="609" y="31"/>
                    <a:pt x="579" y="33"/>
                    <a:pt x="557" y="38"/>
                  </a:cubicBezTo>
                  <a:cubicBezTo>
                    <a:pt x="517" y="46"/>
                    <a:pt x="470" y="43"/>
                    <a:pt x="426" y="40"/>
                  </a:cubicBezTo>
                  <a:cubicBezTo>
                    <a:pt x="380" y="38"/>
                    <a:pt x="341" y="30"/>
                    <a:pt x="295" y="37"/>
                  </a:cubicBezTo>
                  <a:cubicBezTo>
                    <a:pt x="256" y="43"/>
                    <a:pt x="200" y="36"/>
                    <a:pt x="164" y="56"/>
                  </a:cubicBezTo>
                  <a:cubicBezTo>
                    <a:pt x="150" y="64"/>
                    <a:pt x="111" y="74"/>
                    <a:pt x="99" y="84"/>
                  </a:cubicBezTo>
                  <a:cubicBezTo>
                    <a:pt x="82" y="99"/>
                    <a:pt x="64" y="108"/>
                    <a:pt x="47" y="122"/>
                  </a:cubicBezTo>
                </a:path>
              </a:pathLst>
            </a:custGeom>
            <a:solidFill>
              <a:srgbClr val="FEE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0" name="Freeform 5">
              <a:extLst>
                <a:ext uri="{FF2B5EF4-FFF2-40B4-BE49-F238E27FC236}">
                  <a16:creationId xmlns:a16="http://schemas.microsoft.com/office/drawing/2014/main" id="{CE07456E-78EF-4997-9BEB-2B3CD0FD2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355"/>
              <a:ext cx="748" cy="306"/>
            </a:xfrm>
            <a:custGeom>
              <a:avLst/>
              <a:gdLst>
                <a:gd name="T0" fmla="*/ 2522 w 299"/>
                <a:gd name="T1" fmla="*/ 545 h 115"/>
                <a:gd name="T2" fmla="*/ 3347 w 299"/>
                <a:gd name="T3" fmla="*/ 136 h 115"/>
                <a:gd name="T4" fmla="*/ 4150 w 299"/>
                <a:gd name="T5" fmla="*/ 77 h 115"/>
                <a:gd name="T6" fmla="*/ 3963 w 299"/>
                <a:gd name="T7" fmla="*/ 963 h 115"/>
                <a:gd name="T8" fmla="*/ 2897 w 299"/>
                <a:gd name="T9" fmla="*/ 1620 h 115"/>
                <a:gd name="T10" fmla="*/ 1301 w 299"/>
                <a:gd name="T11" fmla="*/ 2110 h 115"/>
                <a:gd name="T12" fmla="*/ 583 w 299"/>
                <a:gd name="T13" fmla="*/ 2054 h 115"/>
                <a:gd name="T14" fmla="*/ 0 w 299"/>
                <a:gd name="T15" fmla="*/ 1905 h 115"/>
                <a:gd name="T16" fmla="*/ 896 w 299"/>
                <a:gd name="T17" fmla="*/ 1735 h 115"/>
                <a:gd name="T18" fmla="*/ 1376 w 299"/>
                <a:gd name="T19" fmla="*/ 1735 h 115"/>
                <a:gd name="T20" fmla="*/ 2116 w 299"/>
                <a:gd name="T21" fmla="*/ 1543 h 115"/>
                <a:gd name="T22" fmla="*/ 2492 w 299"/>
                <a:gd name="T23" fmla="*/ 1147 h 115"/>
                <a:gd name="T24" fmla="*/ 3367 w 299"/>
                <a:gd name="T25" fmla="*/ 1147 h 115"/>
                <a:gd name="T26" fmla="*/ 4055 w 299"/>
                <a:gd name="T27" fmla="*/ 657 h 115"/>
                <a:gd name="T28" fmla="*/ 4005 w 299"/>
                <a:gd name="T29" fmla="*/ 636 h 115"/>
                <a:gd name="T30" fmla="*/ 3085 w 299"/>
                <a:gd name="T31" fmla="*/ 545 h 115"/>
                <a:gd name="T32" fmla="*/ 2534 w 299"/>
                <a:gd name="T33" fmla="*/ 716 h 115"/>
                <a:gd name="T34" fmla="*/ 2054 w 299"/>
                <a:gd name="T35" fmla="*/ 806 h 115"/>
                <a:gd name="T36" fmla="*/ 2492 w 299"/>
                <a:gd name="T37" fmla="*/ 567 h 1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9" h="115">
                  <a:moveTo>
                    <a:pt x="161" y="29"/>
                  </a:moveTo>
                  <a:cubicBezTo>
                    <a:pt x="179" y="25"/>
                    <a:pt x="196" y="13"/>
                    <a:pt x="214" y="7"/>
                  </a:cubicBezTo>
                  <a:cubicBezTo>
                    <a:pt x="230" y="2"/>
                    <a:pt x="249" y="0"/>
                    <a:pt x="265" y="4"/>
                  </a:cubicBezTo>
                  <a:cubicBezTo>
                    <a:pt x="299" y="12"/>
                    <a:pt x="270" y="40"/>
                    <a:pt x="253" y="51"/>
                  </a:cubicBezTo>
                  <a:cubicBezTo>
                    <a:pt x="232" y="64"/>
                    <a:pt x="209" y="81"/>
                    <a:pt x="185" y="86"/>
                  </a:cubicBezTo>
                  <a:cubicBezTo>
                    <a:pt x="151" y="93"/>
                    <a:pt x="118" y="105"/>
                    <a:pt x="83" y="112"/>
                  </a:cubicBezTo>
                  <a:cubicBezTo>
                    <a:pt x="67" y="115"/>
                    <a:pt x="53" y="113"/>
                    <a:pt x="37" y="109"/>
                  </a:cubicBezTo>
                  <a:cubicBezTo>
                    <a:pt x="28" y="107"/>
                    <a:pt x="6" y="107"/>
                    <a:pt x="0" y="101"/>
                  </a:cubicBezTo>
                  <a:cubicBezTo>
                    <a:pt x="19" y="101"/>
                    <a:pt x="40" y="101"/>
                    <a:pt x="57" y="92"/>
                  </a:cubicBezTo>
                  <a:cubicBezTo>
                    <a:pt x="71" y="84"/>
                    <a:pt x="73" y="90"/>
                    <a:pt x="88" y="92"/>
                  </a:cubicBezTo>
                  <a:cubicBezTo>
                    <a:pt x="102" y="93"/>
                    <a:pt x="124" y="89"/>
                    <a:pt x="135" y="82"/>
                  </a:cubicBezTo>
                  <a:cubicBezTo>
                    <a:pt x="145" y="77"/>
                    <a:pt x="150" y="66"/>
                    <a:pt x="159" y="61"/>
                  </a:cubicBezTo>
                  <a:cubicBezTo>
                    <a:pt x="175" y="79"/>
                    <a:pt x="198" y="69"/>
                    <a:pt x="215" y="61"/>
                  </a:cubicBezTo>
                  <a:cubicBezTo>
                    <a:pt x="229" y="54"/>
                    <a:pt x="255" y="56"/>
                    <a:pt x="259" y="35"/>
                  </a:cubicBezTo>
                  <a:cubicBezTo>
                    <a:pt x="258" y="34"/>
                    <a:pt x="257" y="35"/>
                    <a:pt x="256" y="34"/>
                  </a:cubicBezTo>
                  <a:cubicBezTo>
                    <a:pt x="246" y="14"/>
                    <a:pt x="214" y="23"/>
                    <a:pt x="197" y="29"/>
                  </a:cubicBezTo>
                  <a:cubicBezTo>
                    <a:pt x="184" y="34"/>
                    <a:pt x="176" y="38"/>
                    <a:pt x="162" y="38"/>
                  </a:cubicBezTo>
                  <a:cubicBezTo>
                    <a:pt x="151" y="38"/>
                    <a:pt x="141" y="41"/>
                    <a:pt x="131" y="43"/>
                  </a:cubicBezTo>
                  <a:cubicBezTo>
                    <a:pt x="139" y="34"/>
                    <a:pt x="149" y="32"/>
                    <a:pt x="159" y="3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1" name="Freeform 6">
              <a:extLst>
                <a:ext uri="{FF2B5EF4-FFF2-40B4-BE49-F238E27FC236}">
                  <a16:creationId xmlns:a16="http://schemas.microsoft.com/office/drawing/2014/main" id="{1DBA4991-1422-433F-BA24-ED6485658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89"/>
              <a:ext cx="167" cy="94"/>
            </a:xfrm>
            <a:custGeom>
              <a:avLst/>
              <a:gdLst>
                <a:gd name="T0" fmla="*/ 0 w 67"/>
                <a:gd name="T1" fmla="*/ 218 h 35"/>
                <a:gd name="T2" fmla="*/ 199 w 67"/>
                <a:gd name="T3" fmla="*/ 677 h 35"/>
                <a:gd name="T4" fmla="*/ 386 w 67"/>
                <a:gd name="T5" fmla="*/ 403 h 35"/>
                <a:gd name="T6" fmla="*/ 695 w 67"/>
                <a:gd name="T7" fmla="*/ 403 h 35"/>
                <a:gd name="T8" fmla="*/ 341 w 67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5">
                  <a:moveTo>
                    <a:pt x="0" y="11"/>
                  </a:moveTo>
                  <a:cubicBezTo>
                    <a:pt x="12" y="10"/>
                    <a:pt x="17" y="25"/>
                    <a:pt x="13" y="35"/>
                  </a:cubicBezTo>
                  <a:cubicBezTo>
                    <a:pt x="18" y="31"/>
                    <a:pt x="20" y="24"/>
                    <a:pt x="25" y="21"/>
                  </a:cubicBezTo>
                  <a:cubicBezTo>
                    <a:pt x="33" y="17"/>
                    <a:pt x="39" y="23"/>
                    <a:pt x="45" y="21"/>
                  </a:cubicBezTo>
                  <a:cubicBezTo>
                    <a:pt x="67" y="15"/>
                    <a:pt x="31" y="2"/>
                    <a:pt x="22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2" name="Freeform 7">
              <a:extLst>
                <a:ext uri="{FF2B5EF4-FFF2-40B4-BE49-F238E27FC236}">
                  <a16:creationId xmlns:a16="http://schemas.microsoft.com/office/drawing/2014/main" id="{B296F08A-769A-4B6D-9D56-C3C6229AA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451"/>
              <a:ext cx="90" cy="56"/>
            </a:xfrm>
            <a:custGeom>
              <a:avLst/>
              <a:gdLst>
                <a:gd name="T0" fmla="*/ 563 w 36"/>
                <a:gd name="T1" fmla="*/ 0 h 21"/>
                <a:gd name="T2" fmla="*/ 438 w 36"/>
                <a:gd name="T3" fmla="*/ 397 h 21"/>
                <a:gd name="T4" fmla="*/ 0 w 36"/>
                <a:gd name="T5" fmla="*/ 19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1">
                  <a:moveTo>
                    <a:pt x="36" y="0"/>
                  </a:moveTo>
                  <a:cubicBezTo>
                    <a:pt x="31" y="6"/>
                    <a:pt x="29" y="13"/>
                    <a:pt x="28" y="21"/>
                  </a:cubicBezTo>
                  <a:cubicBezTo>
                    <a:pt x="20" y="11"/>
                    <a:pt x="13" y="7"/>
                    <a:pt x="0" y="1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3" name="Freeform 8">
              <a:extLst>
                <a:ext uri="{FF2B5EF4-FFF2-40B4-BE49-F238E27FC236}">
                  <a16:creationId xmlns:a16="http://schemas.microsoft.com/office/drawing/2014/main" id="{769A4217-A50D-4A12-A049-E5BF4AC1B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288"/>
              <a:ext cx="312" cy="163"/>
            </a:xfrm>
            <a:custGeom>
              <a:avLst/>
              <a:gdLst>
                <a:gd name="T0" fmla="*/ 187 w 125"/>
                <a:gd name="T1" fmla="*/ 1013 h 61"/>
                <a:gd name="T2" fmla="*/ 1028 w 125"/>
                <a:gd name="T3" fmla="*/ 615 h 61"/>
                <a:gd name="T4" fmla="*/ 1944 w 125"/>
                <a:gd name="T5" fmla="*/ 321 h 61"/>
                <a:gd name="T6" fmla="*/ 1650 w 125"/>
                <a:gd name="T7" fmla="*/ 0 h 61"/>
                <a:gd name="T8" fmla="*/ 1153 w 125"/>
                <a:gd name="T9" fmla="*/ 251 h 61"/>
                <a:gd name="T10" fmla="*/ 699 w 125"/>
                <a:gd name="T11" fmla="*/ 593 h 61"/>
                <a:gd name="T12" fmla="*/ 155 w 125"/>
                <a:gd name="T13" fmla="*/ 858 h 61"/>
                <a:gd name="T14" fmla="*/ 0 w 125"/>
                <a:gd name="T15" fmla="*/ 116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61">
                  <a:moveTo>
                    <a:pt x="12" y="53"/>
                  </a:moveTo>
                  <a:cubicBezTo>
                    <a:pt x="33" y="55"/>
                    <a:pt x="48" y="39"/>
                    <a:pt x="66" y="32"/>
                  </a:cubicBezTo>
                  <a:cubicBezTo>
                    <a:pt x="85" y="24"/>
                    <a:pt x="106" y="23"/>
                    <a:pt x="125" y="17"/>
                  </a:cubicBezTo>
                  <a:cubicBezTo>
                    <a:pt x="117" y="15"/>
                    <a:pt x="109" y="7"/>
                    <a:pt x="106" y="0"/>
                  </a:cubicBezTo>
                  <a:cubicBezTo>
                    <a:pt x="91" y="7"/>
                    <a:pt x="91" y="13"/>
                    <a:pt x="74" y="13"/>
                  </a:cubicBezTo>
                  <a:cubicBezTo>
                    <a:pt x="58" y="13"/>
                    <a:pt x="54" y="20"/>
                    <a:pt x="45" y="31"/>
                  </a:cubicBezTo>
                  <a:cubicBezTo>
                    <a:pt x="37" y="41"/>
                    <a:pt x="16" y="38"/>
                    <a:pt x="10" y="45"/>
                  </a:cubicBezTo>
                  <a:cubicBezTo>
                    <a:pt x="5" y="51"/>
                    <a:pt x="11" y="52"/>
                    <a:pt x="0" y="6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" name="Freeform 9">
              <a:extLst>
                <a:ext uri="{FF2B5EF4-FFF2-40B4-BE49-F238E27FC236}">
                  <a16:creationId xmlns:a16="http://schemas.microsoft.com/office/drawing/2014/main" id="{ACAC0FFE-A8F8-4ED0-9392-FFCD96B90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240"/>
              <a:ext cx="585" cy="109"/>
            </a:xfrm>
            <a:custGeom>
              <a:avLst/>
              <a:gdLst>
                <a:gd name="T0" fmla="*/ 0 w 234"/>
                <a:gd name="T1" fmla="*/ 657 h 41"/>
                <a:gd name="T2" fmla="*/ 500 w 234"/>
                <a:gd name="T3" fmla="*/ 396 h 41"/>
                <a:gd name="T4" fmla="*/ 958 w 234"/>
                <a:gd name="T5" fmla="*/ 431 h 41"/>
                <a:gd name="T6" fmla="*/ 1645 w 234"/>
                <a:gd name="T7" fmla="*/ 375 h 41"/>
                <a:gd name="T8" fmla="*/ 2238 w 234"/>
                <a:gd name="T9" fmla="*/ 0 h 41"/>
                <a:gd name="T10" fmla="*/ 2958 w 234"/>
                <a:gd name="T11" fmla="*/ 226 h 41"/>
                <a:gd name="T12" fmla="*/ 3658 w 234"/>
                <a:gd name="T13" fmla="*/ 319 h 41"/>
                <a:gd name="T14" fmla="*/ 2958 w 234"/>
                <a:gd name="T15" fmla="*/ 487 h 41"/>
                <a:gd name="T16" fmla="*/ 2250 w 234"/>
                <a:gd name="T17" fmla="*/ 622 h 41"/>
                <a:gd name="T18" fmla="*/ 1158 w 234"/>
                <a:gd name="T19" fmla="*/ 694 h 41"/>
                <a:gd name="T20" fmla="*/ 95 w 234"/>
                <a:gd name="T21" fmla="*/ 678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41">
                  <a:moveTo>
                    <a:pt x="0" y="35"/>
                  </a:moveTo>
                  <a:cubicBezTo>
                    <a:pt x="13" y="35"/>
                    <a:pt x="21" y="23"/>
                    <a:pt x="32" y="21"/>
                  </a:cubicBezTo>
                  <a:cubicBezTo>
                    <a:pt x="40" y="20"/>
                    <a:pt x="51" y="24"/>
                    <a:pt x="61" y="23"/>
                  </a:cubicBezTo>
                  <a:cubicBezTo>
                    <a:pt x="76" y="21"/>
                    <a:pt x="90" y="22"/>
                    <a:pt x="105" y="20"/>
                  </a:cubicBezTo>
                  <a:cubicBezTo>
                    <a:pt x="123" y="18"/>
                    <a:pt x="129" y="8"/>
                    <a:pt x="143" y="0"/>
                  </a:cubicBezTo>
                  <a:cubicBezTo>
                    <a:pt x="152" y="15"/>
                    <a:pt x="174" y="12"/>
                    <a:pt x="189" y="12"/>
                  </a:cubicBezTo>
                  <a:cubicBezTo>
                    <a:pt x="203" y="11"/>
                    <a:pt x="220" y="15"/>
                    <a:pt x="234" y="17"/>
                  </a:cubicBezTo>
                  <a:cubicBezTo>
                    <a:pt x="219" y="17"/>
                    <a:pt x="203" y="24"/>
                    <a:pt x="189" y="26"/>
                  </a:cubicBezTo>
                  <a:cubicBezTo>
                    <a:pt x="172" y="29"/>
                    <a:pt x="160" y="32"/>
                    <a:pt x="144" y="33"/>
                  </a:cubicBezTo>
                  <a:cubicBezTo>
                    <a:pt x="120" y="36"/>
                    <a:pt x="97" y="35"/>
                    <a:pt x="74" y="37"/>
                  </a:cubicBezTo>
                  <a:cubicBezTo>
                    <a:pt x="58" y="39"/>
                    <a:pt x="21" y="41"/>
                    <a:pt x="6" y="3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" name="Freeform 10">
              <a:extLst>
                <a:ext uri="{FF2B5EF4-FFF2-40B4-BE49-F238E27FC236}">
                  <a16:creationId xmlns:a16="http://schemas.microsoft.com/office/drawing/2014/main" id="{80432E3C-775C-439C-ACFC-693E10BBE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87"/>
              <a:ext cx="658" cy="288"/>
            </a:xfrm>
            <a:custGeom>
              <a:avLst/>
              <a:gdLst>
                <a:gd name="T0" fmla="*/ 0 w 263"/>
                <a:gd name="T1" fmla="*/ 2048 h 108"/>
                <a:gd name="T2" fmla="*/ 333 w 263"/>
                <a:gd name="T3" fmla="*/ 1800 h 108"/>
                <a:gd name="T4" fmla="*/ 721 w 263"/>
                <a:gd name="T5" fmla="*/ 1741 h 108"/>
                <a:gd name="T6" fmla="*/ 1679 w 263"/>
                <a:gd name="T7" fmla="*/ 1173 h 108"/>
                <a:gd name="T8" fmla="*/ 1784 w 263"/>
                <a:gd name="T9" fmla="*/ 683 h 108"/>
                <a:gd name="T10" fmla="*/ 1992 w 263"/>
                <a:gd name="T11" fmla="*/ 491 h 108"/>
                <a:gd name="T12" fmla="*/ 2755 w 263"/>
                <a:gd name="T13" fmla="*/ 341 h 108"/>
                <a:gd name="T14" fmla="*/ 3285 w 263"/>
                <a:gd name="T15" fmla="*/ 21 h 108"/>
                <a:gd name="T16" fmla="*/ 3755 w 263"/>
                <a:gd name="T17" fmla="*/ 0 h 108"/>
                <a:gd name="T18" fmla="*/ 4118 w 263"/>
                <a:gd name="T19" fmla="*/ 0 h 108"/>
                <a:gd name="T20" fmla="*/ 3713 w 263"/>
                <a:gd name="T21" fmla="*/ 192 h 108"/>
                <a:gd name="T22" fmla="*/ 3130 w 263"/>
                <a:gd name="T23" fmla="*/ 376 h 108"/>
                <a:gd name="T24" fmla="*/ 2179 w 263"/>
                <a:gd name="T25" fmla="*/ 888 h 108"/>
                <a:gd name="T26" fmla="*/ 1741 w 263"/>
                <a:gd name="T27" fmla="*/ 1344 h 108"/>
                <a:gd name="T28" fmla="*/ 1334 w 263"/>
                <a:gd name="T29" fmla="*/ 1651 h 108"/>
                <a:gd name="T30" fmla="*/ 375 w 263"/>
                <a:gd name="T31" fmla="*/ 1992 h 108"/>
                <a:gd name="T32" fmla="*/ 63 w 263"/>
                <a:gd name="T33" fmla="*/ 2027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3" h="108">
                  <a:moveTo>
                    <a:pt x="0" y="108"/>
                  </a:moveTo>
                  <a:cubicBezTo>
                    <a:pt x="9" y="105"/>
                    <a:pt x="12" y="97"/>
                    <a:pt x="21" y="95"/>
                  </a:cubicBezTo>
                  <a:cubicBezTo>
                    <a:pt x="29" y="93"/>
                    <a:pt x="38" y="94"/>
                    <a:pt x="46" y="92"/>
                  </a:cubicBezTo>
                  <a:cubicBezTo>
                    <a:pt x="63" y="86"/>
                    <a:pt x="96" y="78"/>
                    <a:pt x="107" y="62"/>
                  </a:cubicBezTo>
                  <a:cubicBezTo>
                    <a:pt x="112" y="56"/>
                    <a:pt x="113" y="44"/>
                    <a:pt x="114" y="36"/>
                  </a:cubicBezTo>
                  <a:cubicBezTo>
                    <a:pt x="114" y="23"/>
                    <a:pt x="114" y="26"/>
                    <a:pt x="127" y="26"/>
                  </a:cubicBezTo>
                  <a:cubicBezTo>
                    <a:pt x="144" y="26"/>
                    <a:pt x="161" y="22"/>
                    <a:pt x="176" y="18"/>
                  </a:cubicBezTo>
                  <a:cubicBezTo>
                    <a:pt x="185" y="16"/>
                    <a:pt x="208" y="10"/>
                    <a:pt x="210" y="1"/>
                  </a:cubicBezTo>
                  <a:cubicBezTo>
                    <a:pt x="221" y="4"/>
                    <a:pt x="229" y="2"/>
                    <a:pt x="240" y="0"/>
                  </a:cubicBezTo>
                  <a:cubicBezTo>
                    <a:pt x="248" y="0"/>
                    <a:pt x="257" y="3"/>
                    <a:pt x="263" y="0"/>
                  </a:cubicBezTo>
                  <a:cubicBezTo>
                    <a:pt x="256" y="7"/>
                    <a:pt x="246" y="7"/>
                    <a:pt x="237" y="10"/>
                  </a:cubicBezTo>
                  <a:cubicBezTo>
                    <a:pt x="226" y="14"/>
                    <a:pt x="210" y="17"/>
                    <a:pt x="200" y="20"/>
                  </a:cubicBezTo>
                  <a:cubicBezTo>
                    <a:pt x="179" y="25"/>
                    <a:pt x="157" y="37"/>
                    <a:pt x="139" y="47"/>
                  </a:cubicBezTo>
                  <a:cubicBezTo>
                    <a:pt x="128" y="54"/>
                    <a:pt x="121" y="64"/>
                    <a:pt x="111" y="71"/>
                  </a:cubicBezTo>
                  <a:cubicBezTo>
                    <a:pt x="103" y="77"/>
                    <a:pt x="93" y="82"/>
                    <a:pt x="85" y="87"/>
                  </a:cubicBezTo>
                  <a:cubicBezTo>
                    <a:pt x="67" y="98"/>
                    <a:pt x="44" y="102"/>
                    <a:pt x="24" y="105"/>
                  </a:cubicBezTo>
                  <a:cubicBezTo>
                    <a:pt x="18" y="106"/>
                    <a:pt x="8" y="108"/>
                    <a:pt x="4" y="107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" name="Freeform 11">
              <a:extLst>
                <a:ext uri="{FF2B5EF4-FFF2-40B4-BE49-F238E27FC236}">
                  <a16:creationId xmlns:a16="http://schemas.microsoft.com/office/drawing/2014/main" id="{6AABA291-899E-4DF2-ADE0-C05B0F42F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800"/>
              <a:ext cx="332" cy="203"/>
            </a:xfrm>
            <a:custGeom>
              <a:avLst/>
              <a:gdLst>
                <a:gd name="T0" fmla="*/ 354 w 133"/>
                <a:gd name="T1" fmla="*/ 1413 h 76"/>
                <a:gd name="T2" fmla="*/ 884 w 133"/>
                <a:gd name="T3" fmla="*/ 1127 h 76"/>
                <a:gd name="T4" fmla="*/ 1403 w 133"/>
                <a:gd name="T5" fmla="*/ 857 h 76"/>
                <a:gd name="T6" fmla="*/ 2069 w 133"/>
                <a:gd name="T7" fmla="*/ 0 h 76"/>
                <a:gd name="T8" fmla="*/ 1570 w 133"/>
                <a:gd name="T9" fmla="*/ 307 h 76"/>
                <a:gd name="T10" fmla="*/ 996 w 133"/>
                <a:gd name="T11" fmla="*/ 879 h 76"/>
                <a:gd name="T12" fmla="*/ 574 w 133"/>
                <a:gd name="T13" fmla="*/ 1106 h 76"/>
                <a:gd name="T14" fmla="*/ 0 w 133"/>
                <a:gd name="T15" fmla="*/ 1448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76">
                  <a:moveTo>
                    <a:pt x="23" y="74"/>
                  </a:moveTo>
                  <a:cubicBezTo>
                    <a:pt x="36" y="71"/>
                    <a:pt x="45" y="64"/>
                    <a:pt x="57" y="59"/>
                  </a:cubicBezTo>
                  <a:cubicBezTo>
                    <a:pt x="68" y="54"/>
                    <a:pt x="80" y="52"/>
                    <a:pt x="90" y="45"/>
                  </a:cubicBezTo>
                  <a:cubicBezTo>
                    <a:pt x="104" y="36"/>
                    <a:pt x="129" y="18"/>
                    <a:pt x="133" y="0"/>
                  </a:cubicBezTo>
                  <a:cubicBezTo>
                    <a:pt x="125" y="9"/>
                    <a:pt x="113" y="15"/>
                    <a:pt x="101" y="16"/>
                  </a:cubicBezTo>
                  <a:cubicBezTo>
                    <a:pt x="101" y="30"/>
                    <a:pt x="76" y="45"/>
                    <a:pt x="64" y="46"/>
                  </a:cubicBezTo>
                  <a:cubicBezTo>
                    <a:pt x="50" y="48"/>
                    <a:pt x="47" y="50"/>
                    <a:pt x="37" y="58"/>
                  </a:cubicBezTo>
                  <a:cubicBezTo>
                    <a:pt x="25" y="67"/>
                    <a:pt x="14" y="73"/>
                    <a:pt x="0" y="7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7" name="Freeform 12">
              <a:extLst>
                <a:ext uri="{FF2B5EF4-FFF2-40B4-BE49-F238E27FC236}">
                  <a16:creationId xmlns:a16="http://schemas.microsoft.com/office/drawing/2014/main" id="{11DD7899-CE5C-445A-B643-EC65CDDB0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664"/>
              <a:ext cx="77" cy="179"/>
            </a:xfrm>
            <a:custGeom>
              <a:avLst/>
              <a:gdLst>
                <a:gd name="T0" fmla="*/ 30 w 31"/>
                <a:gd name="T1" fmla="*/ 21 h 67"/>
                <a:gd name="T2" fmla="*/ 474 w 31"/>
                <a:gd name="T3" fmla="*/ 379 h 67"/>
                <a:gd name="T4" fmla="*/ 400 w 31"/>
                <a:gd name="T5" fmla="*/ 799 h 67"/>
                <a:gd name="T6" fmla="*/ 166 w 31"/>
                <a:gd name="T7" fmla="*/ 1277 h 67"/>
                <a:gd name="T8" fmla="*/ 0 w 31"/>
                <a:gd name="T9" fmla="*/ 914 h 67"/>
                <a:gd name="T10" fmla="*/ 340 w 31"/>
                <a:gd name="T11" fmla="*/ 342 h 67"/>
                <a:gd name="T12" fmla="*/ 42 w 31"/>
                <a:gd name="T13" fmla="*/ 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67">
                  <a:moveTo>
                    <a:pt x="2" y="1"/>
                  </a:moveTo>
                  <a:cubicBezTo>
                    <a:pt x="18" y="0"/>
                    <a:pt x="29" y="0"/>
                    <a:pt x="31" y="20"/>
                  </a:cubicBezTo>
                  <a:cubicBezTo>
                    <a:pt x="31" y="28"/>
                    <a:pt x="29" y="35"/>
                    <a:pt x="26" y="42"/>
                  </a:cubicBezTo>
                  <a:cubicBezTo>
                    <a:pt x="23" y="49"/>
                    <a:pt x="16" y="65"/>
                    <a:pt x="11" y="67"/>
                  </a:cubicBezTo>
                  <a:cubicBezTo>
                    <a:pt x="16" y="55"/>
                    <a:pt x="17" y="44"/>
                    <a:pt x="0" y="48"/>
                  </a:cubicBezTo>
                  <a:cubicBezTo>
                    <a:pt x="2" y="39"/>
                    <a:pt x="21" y="33"/>
                    <a:pt x="22" y="18"/>
                  </a:cubicBezTo>
                  <a:cubicBezTo>
                    <a:pt x="22" y="9"/>
                    <a:pt x="11" y="3"/>
                    <a:pt x="3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8" name="Freeform 13">
              <a:extLst>
                <a:ext uri="{FF2B5EF4-FFF2-40B4-BE49-F238E27FC236}">
                  <a16:creationId xmlns:a16="http://schemas.microsoft.com/office/drawing/2014/main" id="{604E1B89-0F94-448E-97EC-16EBBF6F2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867"/>
              <a:ext cx="30" cy="61"/>
            </a:xfrm>
            <a:custGeom>
              <a:avLst/>
              <a:gdLst>
                <a:gd name="T0" fmla="*/ 0 w 12"/>
                <a:gd name="T1" fmla="*/ 191 h 23"/>
                <a:gd name="T2" fmla="*/ 125 w 12"/>
                <a:gd name="T3" fmla="*/ 430 h 23"/>
                <a:gd name="T4" fmla="*/ 188 w 1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0" y="10"/>
                  </a:moveTo>
                  <a:cubicBezTo>
                    <a:pt x="4" y="14"/>
                    <a:pt x="7" y="19"/>
                    <a:pt x="8" y="23"/>
                  </a:cubicBezTo>
                  <a:cubicBezTo>
                    <a:pt x="9" y="16"/>
                    <a:pt x="9" y="6"/>
                    <a:pt x="12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9" name="Freeform 14">
              <a:extLst>
                <a:ext uri="{FF2B5EF4-FFF2-40B4-BE49-F238E27FC236}">
                  <a16:creationId xmlns:a16="http://schemas.microsoft.com/office/drawing/2014/main" id="{824DF18A-33E9-4016-969F-1935A294D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741"/>
              <a:ext cx="37" cy="32"/>
            </a:xfrm>
            <a:custGeom>
              <a:avLst/>
              <a:gdLst>
                <a:gd name="T0" fmla="*/ 0 w 15"/>
                <a:gd name="T1" fmla="*/ 0 h 12"/>
                <a:gd name="T2" fmla="*/ 224 w 15"/>
                <a:gd name="T3" fmla="*/ 77 h 12"/>
                <a:gd name="T4" fmla="*/ 153 w 15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cubicBezTo>
                    <a:pt x="4" y="3"/>
                    <a:pt x="9" y="3"/>
                    <a:pt x="15" y="4"/>
                  </a:cubicBezTo>
                  <a:cubicBezTo>
                    <a:pt x="12" y="5"/>
                    <a:pt x="10" y="9"/>
                    <a:pt x="10" y="1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0" name="Freeform 15">
              <a:extLst>
                <a:ext uri="{FF2B5EF4-FFF2-40B4-BE49-F238E27FC236}">
                  <a16:creationId xmlns:a16="http://schemas.microsoft.com/office/drawing/2014/main" id="{C8B77067-DCE4-472F-B18F-FBA28C9FB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744"/>
              <a:ext cx="55" cy="32"/>
            </a:xfrm>
            <a:custGeom>
              <a:avLst/>
              <a:gdLst>
                <a:gd name="T0" fmla="*/ 0 w 22"/>
                <a:gd name="T1" fmla="*/ 77 h 12"/>
                <a:gd name="T2" fmla="*/ 345 w 22"/>
                <a:gd name="T3" fmla="*/ 56 h 12"/>
                <a:gd name="T4" fmla="*/ 283 w 22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4"/>
                  </a:moveTo>
                  <a:cubicBezTo>
                    <a:pt x="7" y="5"/>
                    <a:pt x="13" y="0"/>
                    <a:pt x="22" y="3"/>
                  </a:cubicBezTo>
                  <a:cubicBezTo>
                    <a:pt x="18" y="5"/>
                    <a:pt x="16" y="9"/>
                    <a:pt x="18" y="1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1" name="Freeform 16">
              <a:extLst>
                <a:ext uri="{FF2B5EF4-FFF2-40B4-BE49-F238E27FC236}">
                  <a16:creationId xmlns:a16="http://schemas.microsoft.com/office/drawing/2014/main" id="{160A4C67-AA13-42AB-9BED-462CDD4F2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912"/>
              <a:ext cx="25" cy="48"/>
            </a:xfrm>
            <a:custGeom>
              <a:avLst/>
              <a:gdLst>
                <a:gd name="T0" fmla="*/ 33 w 10"/>
                <a:gd name="T1" fmla="*/ 0 h 18"/>
                <a:gd name="T2" fmla="*/ 158 w 10"/>
                <a:gd name="T3" fmla="*/ 341 h 18"/>
                <a:gd name="T4" fmla="*/ 0 w 10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2" y="0"/>
                  </a:moveTo>
                  <a:cubicBezTo>
                    <a:pt x="3" y="7"/>
                    <a:pt x="8" y="12"/>
                    <a:pt x="10" y="18"/>
                  </a:cubicBezTo>
                  <a:cubicBezTo>
                    <a:pt x="7" y="16"/>
                    <a:pt x="3" y="14"/>
                    <a:pt x="0" y="1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2" name="Freeform 17">
              <a:extLst>
                <a:ext uri="{FF2B5EF4-FFF2-40B4-BE49-F238E27FC236}">
                  <a16:creationId xmlns:a16="http://schemas.microsoft.com/office/drawing/2014/main" id="{8F916C36-2546-4F54-8FFA-D701C4309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219"/>
              <a:ext cx="88" cy="40"/>
            </a:xfrm>
            <a:custGeom>
              <a:avLst/>
              <a:gdLst>
                <a:gd name="T0" fmla="*/ 113 w 35"/>
                <a:gd name="T1" fmla="*/ 264 h 15"/>
                <a:gd name="T2" fmla="*/ 556 w 35"/>
                <a:gd name="T3" fmla="*/ 171 h 15"/>
                <a:gd name="T4" fmla="*/ 221 w 35"/>
                <a:gd name="T5" fmla="*/ 0 h 15"/>
                <a:gd name="T6" fmla="*/ 0 w 35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5">
                  <a:moveTo>
                    <a:pt x="7" y="14"/>
                  </a:moveTo>
                  <a:cubicBezTo>
                    <a:pt x="14" y="13"/>
                    <a:pt x="29" y="14"/>
                    <a:pt x="35" y="9"/>
                  </a:cubicBezTo>
                  <a:cubicBezTo>
                    <a:pt x="31" y="4"/>
                    <a:pt x="20" y="3"/>
                    <a:pt x="14" y="0"/>
                  </a:cubicBezTo>
                  <a:cubicBezTo>
                    <a:pt x="9" y="6"/>
                    <a:pt x="4" y="11"/>
                    <a:pt x="0" y="1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3" name="Freeform 18">
              <a:extLst>
                <a:ext uri="{FF2B5EF4-FFF2-40B4-BE49-F238E27FC236}">
                  <a16:creationId xmlns:a16="http://schemas.microsoft.com/office/drawing/2014/main" id="{3DF539C8-5CAC-4FE9-9850-F777D4A8A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011"/>
              <a:ext cx="48" cy="112"/>
            </a:xfrm>
            <a:custGeom>
              <a:avLst/>
              <a:gdLst>
                <a:gd name="T0" fmla="*/ 222 w 19"/>
                <a:gd name="T1" fmla="*/ 0 h 42"/>
                <a:gd name="T2" fmla="*/ 0 w 19"/>
                <a:gd name="T3" fmla="*/ 363 h 42"/>
                <a:gd name="T4" fmla="*/ 51 w 19"/>
                <a:gd name="T5" fmla="*/ 797 h 42"/>
                <a:gd name="T6" fmla="*/ 306 w 19"/>
                <a:gd name="T7" fmla="*/ 589 h 42"/>
                <a:gd name="T8" fmla="*/ 210 w 19"/>
                <a:gd name="T9" fmla="*/ 3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2">
                  <a:moveTo>
                    <a:pt x="14" y="0"/>
                  </a:moveTo>
                  <a:cubicBezTo>
                    <a:pt x="9" y="7"/>
                    <a:pt x="7" y="15"/>
                    <a:pt x="0" y="19"/>
                  </a:cubicBezTo>
                  <a:cubicBezTo>
                    <a:pt x="6" y="23"/>
                    <a:pt x="6" y="35"/>
                    <a:pt x="3" y="42"/>
                  </a:cubicBezTo>
                  <a:cubicBezTo>
                    <a:pt x="6" y="37"/>
                    <a:pt x="12" y="31"/>
                    <a:pt x="19" y="31"/>
                  </a:cubicBezTo>
                  <a:cubicBezTo>
                    <a:pt x="16" y="21"/>
                    <a:pt x="13" y="15"/>
                    <a:pt x="13" y="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4" name="Freeform 19">
              <a:extLst>
                <a:ext uri="{FF2B5EF4-FFF2-40B4-BE49-F238E27FC236}">
                  <a16:creationId xmlns:a16="http://schemas.microsoft.com/office/drawing/2014/main" id="{C4FF4AF8-E8DD-4220-B182-29CF8A015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1981"/>
              <a:ext cx="62" cy="56"/>
            </a:xfrm>
            <a:custGeom>
              <a:avLst/>
              <a:gdLst>
                <a:gd name="T0" fmla="*/ 0 w 25"/>
                <a:gd name="T1" fmla="*/ 77 h 21"/>
                <a:gd name="T2" fmla="*/ 320 w 25"/>
                <a:gd name="T3" fmla="*/ 397 h 21"/>
                <a:gd name="T4" fmla="*/ 382 w 25"/>
                <a:gd name="T5" fmla="*/ 0 h 21"/>
                <a:gd name="T6" fmla="*/ 136 w 25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1">
                  <a:moveTo>
                    <a:pt x="0" y="4"/>
                  </a:moveTo>
                  <a:cubicBezTo>
                    <a:pt x="9" y="4"/>
                    <a:pt x="16" y="15"/>
                    <a:pt x="21" y="21"/>
                  </a:cubicBezTo>
                  <a:cubicBezTo>
                    <a:pt x="20" y="14"/>
                    <a:pt x="22" y="6"/>
                    <a:pt x="25" y="0"/>
                  </a:cubicBezTo>
                  <a:cubicBezTo>
                    <a:pt x="21" y="4"/>
                    <a:pt x="14" y="3"/>
                    <a:pt x="9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5" name="Freeform 20">
              <a:extLst>
                <a:ext uri="{FF2B5EF4-FFF2-40B4-BE49-F238E27FC236}">
                  <a16:creationId xmlns:a16="http://schemas.microsoft.com/office/drawing/2014/main" id="{8ACF1479-EC5B-47EA-BBED-5F84131C1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821"/>
              <a:ext cx="48" cy="38"/>
            </a:xfrm>
            <a:custGeom>
              <a:avLst/>
              <a:gdLst>
                <a:gd name="T0" fmla="*/ 0 w 19"/>
                <a:gd name="T1" fmla="*/ 0 h 14"/>
                <a:gd name="T2" fmla="*/ 114 w 19"/>
                <a:gd name="T3" fmla="*/ 280 h 14"/>
                <a:gd name="T4" fmla="*/ 306 w 19"/>
                <a:gd name="T5" fmla="*/ 176 h 14"/>
                <a:gd name="T6" fmla="*/ 83 w 19"/>
                <a:gd name="T7" fmla="*/ 2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0" y="0"/>
                  </a:moveTo>
                  <a:cubicBezTo>
                    <a:pt x="5" y="3"/>
                    <a:pt x="5" y="9"/>
                    <a:pt x="7" y="14"/>
                  </a:cubicBezTo>
                  <a:cubicBezTo>
                    <a:pt x="11" y="11"/>
                    <a:pt x="15" y="10"/>
                    <a:pt x="19" y="9"/>
                  </a:cubicBezTo>
                  <a:cubicBezTo>
                    <a:pt x="13" y="10"/>
                    <a:pt x="8" y="6"/>
                    <a:pt x="5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6" name="Freeform 21">
              <a:extLst>
                <a:ext uri="{FF2B5EF4-FFF2-40B4-BE49-F238E27FC236}">
                  <a16:creationId xmlns:a16="http://schemas.microsoft.com/office/drawing/2014/main" id="{98B12C32-E35E-4039-AF54-B10CFC705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920"/>
              <a:ext cx="45" cy="35"/>
            </a:xfrm>
            <a:custGeom>
              <a:avLst/>
              <a:gdLst>
                <a:gd name="T0" fmla="*/ 0 w 18"/>
                <a:gd name="T1" fmla="*/ 22 h 13"/>
                <a:gd name="T2" fmla="*/ 125 w 18"/>
                <a:gd name="T3" fmla="*/ 253 h 13"/>
                <a:gd name="T4" fmla="*/ 283 w 18"/>
                <a:gd name="T5" fmla="*/ 81 h 13"/>
                <a:gd name="T6" fmla="*/ 113 w 1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0" y="1"/>
                  </a:moveTo>
                  <a:cubicBezTo>
                    <a:pt x="4" y="4"/>
                    <a:pt x="6" y="8"/>
                    <a:pt x="8" y="13"/>
                  </a:cubicBezTo>
                  <a:cubicBezTo>
                    <a:pt x="9" y="9"/>
                    <a:pt x="14" y="7"/>
                    <a:pt x="18" y="4"/>
                  </a:cubicBezTo>
                  <a:cubicBezTo>
                    <a:pt x="14" y="5"/>
                    <a:pt x="9" y="4"/>
                    <a:pt x="7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7" name="Freeform 22">
              <a:extLst>
                <a:ext uri="{FF2B5EF4-FFF2-40B4-BE49-F238E27FC236}">
                  <a16:creationId xmlns:a16="http://schemas.microsoft.com/office/drawing/2014/main" id="{A615416B-E2C6-410E-B3EF-F7238FA6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28"/>
              <a:ext cx="53" cy="83"/>
            </a:xfrm>
            <a:custGeom>
              <a:avLst/>
              <a:gdLst>
                <a:gd name="T0" fmla="*/ 0 w 21"/>
                <a:gd name="T1" fmla="*/ 0 h 31"/>
                <a:gd name="T2" fmla="*/ 179 w 21"/>
                <a:gd name="T3" fmla="*/ 594 h 31"/>
                <a:gd name="T4" fmla="*/ 338 w 21"/>
                <a:gd name="T5" fmla="*/ 25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1">
                  <a:moveTo>
                    <a:pt x="0" y="0"/>
                  </a:moveTo>
                  <a:cubicBezTo>
                    <a:pt x="14" y="8"/>
                    <a:pt x="5" y="21"/>
                    <a:pt x="11" y="31"/>
                  </a:cubicBezTo>
                  <a:cubicBezTo>
                    <a:pt x="10" y="23"/>
                    <a:pt x="13" y="18"/>
                    <a:pt x="21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8" name="Freeform 23">
              <a:extLst>
                <a:ext uri="{FF2B5EF4-FFF2-40B4-BE49-F238E27FC236}">
                  <a16:creationId xmlns:a16="http://schemas.microsoft.com/office/drawing/2014/main" id="{1CDAE27A-8ED7-4CB4-835D-B4B69BC3A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275"/>
              <a:ext cx="75" cy="42"/>
            </a:xfrm>
            <a:custGeom>
              <a:avLst/>
              <a:gdLst>
                <a:gd name="T0" fmla="*/ 0 w 30"/>
                <a:gd name="T1" fmla="*/ 289 h 16"/>
                <a:gd name="T2" fmla="*/ 208 w 30"/>
                <a:gd name="T3" fmla="*/ 0 h 16"/>
                <a:gd name="T4" fmla="*/ 470 w 30"/>
                <a:gd name="T5" fmla="*/ 23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6">
                  <a:moveTo>
                    <a:pt x="0" y="16"/>
                  </a:moveTo>
                  <a:cubicBezTo>
                    <a:pt x="4" y="11"/>
                    <a:pt x="9" y="5"/>
                    <a:pt x="13" y="0"/>
                  </a:cubicBezTo>
                  <a:cubicBezTo>
                    <a:pt x="16" y="7"/>
                    <a:pt x="23" y="10"/>
                    <a:pt x="30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9" name="Freeform 24">
              <a:extLst>
                <a:ext uri="{FF2B5EF4-FFF2-40B4-BE49-F238E27FC236}">
                  <a16:creationId xmlns:a16="http://schemas.microsoft.com/office/drawing/2014/main" id="{C1D61E8F-730B-4373-A65D-B0F95C84C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128"/>
              <a:ext cx="60" cy="77"/>
            </a:xfrm>
            <a:custGeom>
              <a:avLst/>
              <a:gdLst>
                <a:gd name="T0" fmla="*/ 375 w 24"/>
                <a:gd name="T1" fmla="*/ 0 h 29"/>
                <a:gd name="T2" fmla="*/ 283 w 24"/>
                <a:gd name="T3" fmla="*/ 396 h 29"/>
                <a:gd name="T4" fmla="*/ 0 w 24"/>
                <a:gd name="T5" fmla="*/ 542 h 29"/>
                <a:gd name="T6" fmla="*/ 313 w 24"/>
                <a:gd name="T7" fmla="*/ 3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24" y="0"/>
                  </a:moveTo>
                  <a:cubicBezTo>
                    <a:pt x="17" y="6"/>
                    <a:pt x="22" y="16"/>
                    <a:pt x="18" y="21"/>
                  </a:cubicBezTo>
                  <a:cubicBezTo>
                    <a:pt x="13" y="25"/>
                    <a:pt x="5" y="23"/>
                    <a:pt x="0" y="29"/>
                  </a:cubicBezTo>
                  <a:cubicBezTo>
                    <a:pt x="3" y="18"/>
                    <a:pt x="16" y="14"/>
                    <a:pt x="20" y="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0" name="Freeform 25">
              <a:extLst>
                <a:ext uri="{FF2B5EF4-FFF2-40B4-BE49-F238E27FC236}">
                  <a16:creationId xmlns:a16="http://schemas.microsoft.com/office/drawing/2014/main" id="{3C05BE2D-AF02-4394-BFF3-4F7F02E27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317"/>
              <a:ext cx="38" cy="43"/>
            </a:xfrm>
            <a:custGeom>
              <a:avLst/>
              <a:gdLst>
                <a:gd name="T0" fmla="*/ 0 w 15"/>
                <a:gd name="T1" fmla="*/ 0 h 16"/>
                <a:gd name="T2" fmla="*/ 243 w 15"/>
                <a:gd name="T3" fmla="*/ 137 h 16"/>
                <a:gd name="T4" fmla="*/ 117 w 15"/>
                <a:gd name="T5" fmla="*/ 312 h 16"/>
                <a:gd name="T6" fmla="*/ 117 w 15"/>
                <a:gd name="T7" fmla="*/ 25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4" y="4"/>
                    <a:pt x="11" y="4"/>
                    <a:pt x="15" y="7"/>
                  </a:cubicBezTo>
                  <a:cubicBezTo>
                    <a:pt x="12" y="10"/>
                    <a:pt x="10" y="13"/>
                    <a:pt x="7" y="16"/>
                  </a:cubicBezTo>
                  <a:cubicBezTo>
                    <a:pt x="7" y="15"/>
                    <a:pt x="7" y="14"/>
                    <a:pt x="7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1" name="Freeform 26">
              <a:extLst>
                <a:ext uri="{FF2B5EF4-FFF2-40B4-BE49-F238E27FC236}">
                  <a16:creationId xmlns:a16="http://schemas.microsoft.com/office/drawing/2014/main" id="{DA731D7F-6606-4F6A-9B10-7A04924D4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960"/>
              <a:ext cx="45" cy="75"/>
            </a:xfrm>
            <a:custGeom>
              <a:avLst/>
              <a:gdLst>
                <a:gd name="T0" fmla="*/ 50 w 18"/>
                <a:gd name="T1" fmla="*/ 0 h 28"/>
                <a:gd name="T2" fmla="*/ 158 w 18"/>
                <a:gd name="T3" fmla="*/ 252 h 28"/>
                <a:gd name="T4" fmla="*/ 283 w 18"/>
                <a:gd name="T5" fmla="*/ 538 h 28"/>
                <a:gd name="T6" fmla="*/ 0 w 18"/>
                <a:gd name="T7" fmla="*/ 36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8">
                  <a:moveTo>
                    <a:pt x="3" y="0"/>
                  </a:moveTo>
                  <a:cubicBezTo>
                    <a:pt x="1" y="8"/>
                    <a:pt x="7" y="9"/>
                    <a:pt x="10" y="13"/>
                  </a:cubicBezTo>
                  <a:cubicBezTo>
                    <a:pt x="14" y="18"/>
                    <a:pt x="17" y="22"/>
                    <a:pt x="18" y="28"/>
                  </a:cubicBezTo>
                  <a:cubicBezTo>
                    <a:pt x="14" y="22"/>
                    <a:pt x="6" y="21"/>
                    <a:pt x="0" y="1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2" name="Freeform 27">
              <a:extLst>
                <a:ext uri="{FF2B5EF4-FFF2-40B4-BE49-F238E27FC236}">
                  <a16:creationId xmlns:a16="http://schemas.microsoft.com/office/drawing/2014/main" id="{A4E3F1FF-767F-4E46-B730-9E0BEFC4B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837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345 w 22"/>
                <a:gd name="T3" fmla="*/ 231 h 16"/>
                <a:gd name="T4" fmla="*/ 145 w 22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4" y="11"/>
                    <a:pt x="18" y="3"/>
                    <a:pt x="22" y="12"/>
                  </a:cubicBezTo>
                  <a:cubicBezTo>
                    <a:pt x="17" y="12"/>
                    <a:pt x="12" y="13"/>
                    <a:pt x="9" y="1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3" name="Freeform 28">
              <a:extLst>
                <a:ext uri="{FF2B5EF4-FFF2-40B4-BE49-F238E27FC236}">
                  <a16:creationId xmlns:a16="http://schemas.microsoft.com/office/drawing/2014/main" id="{08D6BCCF-BC6F-4B3E-8864-E0A24F805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456"/>
              <a:ext cx="308" cy="205"/>
            </a:xfrm>
            <a:custGeom>
              <a:avLst/>
              <a:gdLst>
                <a:gd name="T0" fmla="*/ 0 w 123"/>
                <a:gd name="T1" fmla="*/ 0 h 77"/>
                <a:gd name="T2" fmla="*/ 596 w 123"/>
                <a:gd name="T3" fmla="*/ 1113 h 77"/>
                <a:gd name="T4" fmla="*/ 1775 w 123"/>
                <a:gd name="T5" fmla="*/ 887 h 77"/>
                <a:gd name="T6" fmla="*/ 1272 w 123"/>
                <a:gd name="T7" fmla="*/ 942 h 77"/>
                <a:gd name="T8" fmla="*/ 959 w 123"/>
                <a:gd name="T9" fmla="*/ 453 h 77"/>
                <a:gd name="T10" fmla="*/ 300 w 123"/>
                <a:gd name="T11" fmla="*/ 511 h 77"/>
                <a:gd name="T12" fmla="*/ 63 w 123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77">
                  <a:moveTo>
                    <a:pt x="0" y="0"/>
                  </a:moveTo>
                  <a:cubicBezTo>
                    <a:pt x="4" y="26"/>
                    <a:pt x="16" y="44"/>
                    <a:pt x="38" y="59"/>
                  </a:cubicBezTo>
                  <a:cubicBezTo>
                    <a:pt x="52" y="69"/>
                    <a:pt x="123" y="77"/>
                    <a:pt x="113" y="47"/>
                  </a:cubicBezTo>
                  <a:cubicBezTo>
                    <a:pt x="103" y="47"/>
                    <a:pt x="93" y="54"/>
                    <a:pt x="81" y="50"/>
                  </a:cubicBezTo>
                  <a:cubicBezTo>
                    <a:pt x="69" y="46"/>
                    <a:pt x="64" y="35"/>
                    <a:pt x="61" y="24"/>
                  </a:cubicBezTo>
                  <a:cubicBezTo>
                    <a:pt x="47" y="25"/>
                    <a:pt x="34" y="36"/>
                    <a:pt x="19" y="27"/>
                  </a:cubicBezTo>
                  <a:cubicBezTo>
                    <a:pt x="9" y="21"/>
                    <a:pt x="11" y="3"/>
                    <a:pt x="4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4" name="Freeform 29">
              <a:extLst>
                <a:ext uri="{FF2B5EF4-FFF2-40B4-BE49-F238E27FC236}">
                  <a16:creationId xmlns:a16="http://schemas.microsoft.com/office/drawing/2014/main" id="{303D55A0-B7A1-4782-A1AD-E1C453D47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453"/>
              <a:ext cx="102" cy="51"/>
            </a:xfrm>
            <a:custGeom>
              <a:avLst/>
              <a:gdLst>
                <a:gd name="T0" fmla="*/ 353 w 41"/>
                <a:gd name="T1" fmla="*/ 0 h 19"/>
                <a:gd name="T2" fmla="*/ 0 w 41"/>
                <a:gd name="T3" fmla="*/ 137 h 19"/>
                <a:gd name="T4" fmla="*/ 383 w 41"/>
                <a:gd name="T5" fmla="*/ 309 h 19"/>
                <a:gd name="T6" fmla="*/ 587 w 41"/>
                <a:gd name="T7" fmla="*/ 9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9">
                  <a:moveTo>
                    <a:pt x="23" y="0"/>
                  </a:moveTo>
                  <a:cubicBezTo>
                    <a:pt x="14" y="4"/>
                    <a:pt x="8" y="4"/>
                    <a:pt x="0" y="7"/>
                  </a:cubicBezTo>
                  <a:cubicBezTo>
                    <a:pt x="4" y="13"/>
                    <a:pt x="18" y="15"/>
                    <a:pt x="25" y="16"/>
                  </a:cubicBezTo>
                  <a:cubicBezTo>
                    <a:pt x="35" y="18"/>
                    <a:pt x="41" y="19"/>
                    <a:pt x="38" y="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5" name="Freeform 30">
              <a:extLst>
                <a:ext uri="{FF2B5EF4-FFF2-40B4-BE49-F238E27FC236}">
                  <a16:creationId xmlns:a16="http://schemas.microsoft.com/office/drawing/2014/main" id="{417EC852-B5C6-4AE8-A385-4B21F958D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211"/>
              <a:ext cx="50" cy="21"/>
            </a:xfrm>
            <a:custGeom>
              <a:avLst/>
              <a:gdLst>
                <a:gd name="T0" fmla="*/ 0 w 20"/>
                <a:gd name="T1" fmla="*/ 0 h 8"/>
                <a:gd name="T2" fmla="*/ 95 w 20"/>
                <a:gd name="T3" fmla="*/ 144 h 8"/>
                <a:gd name="T4" fmla="*/ 313 w 20"/>
                <a:gd name="T5" fmla="*/ 21 h 8"/>
                <a:gd name="T6" fmla="*/ 113 w 2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3" y="2"/>
                    <a:pt x="5" y="5"/>
                    <a:pt x="6" y="8"/>
                  </a:cubicBezTo>
                  <a:cubicBezTo>
                    <a:pt x="10" y="5"/>
                    <a:pt x="15" y="2"/>
                    <a:pt x="20" y="1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6" name="Freeform 31">
              <a:extLst>
                <a:ext uri="{FF2B5EF4-FFF2-40B4-BE49-F238E27FC236}">
                  <a16:creationId xmlns:a16="http://schemas.microsoft.com/office/drawing/2014/main" id="{AF0F6CA7-6083-4AA4-A65E-04C2EDB1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677"/>
              <a:ext cx="435" cy="78"/>
            </a:xfrm>
            <a:custGeom>
              <a:avLst/>
              <a:gdLst>
                <a:gd name="T0" fmla="*/ 0 w 174"/>
                <a:gd name="T1" fmla="*/ 290 h 29"/>
                <a:gd name="T2" fmla="*/ 1300 w 174"/>
                <a:gd name="T3" fmla="*/ 368 h 29"/>
                <a:gd name="T4" fmla="*/ 1908 w 174"/>
                <a:gd name="T5" fmla="*/ 218 h 29"/>
                <a:gd name="T6" fmla="*/ 2720 w 174"/>
                <a:gd name="T7" fmla="*/ 0 h 29"/>
                <a:gd name="T8" fmla="*/ 2020 w 174"/>
                <a:gd name="T9" fmla="*/ 368 h 29"/>
                <a:gd name="T10" fmla="*/ 1520 w 174"/>
                <a:gd name="T11" fmla="*/ 312 h 29"/>
                <a:gd name="T12" fmla="*/ 1158 w 174"/>
                <a:gd name="T13" fmla="*/ 543 h 29"/>
                <a:gd name="T14" fmla="*/ 720 w 174"/>
                <a:gd name="T15" fmla="*/ 368 h 29"/>
                <a:gd name="T16" fmla="*/ 438 w 174"/>
                <a:gd name="T17" fmla="*/ 34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29">
                  <a:moveTo>
                    <a:pt x="0" y="15"/>
                  </a:moveTo>
                  <a:cubicBezTo>
                    <a:pt x="16" y="15"/>
                    <a:pt x="72" y="4"/>
                    <a:pt x="83" y="19"/>
                  </a:cubicBezTo>
                  <a:cubicBezTo>
                    <a:pt x="91" y="8"/>
                    <a:pt x="110" y="13"/>
                    <a:pt x="122" y="11"/>
                  </a:cubicBezTo>
                  <a:cubicBezTo>
                    <a:pt x="139" y="8"/>
                    <a:pt x="157" y="4"/>
                    <a:pt x="174" y="0"/>
                  </a:cubicBezTo>
                  <a:cubicBezTo>
                    <a:pt x="160" y="7"/>
                    <a:pt x="145" y="19"/>
                    <a:pt x="129" y="19"/>
                  </a:cubicBezTo>
                  <a:cubicBezTo>
                    <a:pt x="119" y="19"/>
                    <a:pt x="108" y="14"/>
                    <a:pt x="97" y="16"/>
                  </a:cubicBezTo>
                  <a:cubicBezTo>
                    <a:pt x="88" y="18"/>
                    <a:pt x="82" y="27"/>
                    <a:pt x="74" y="28"/>
                  </a:cubicBezTo>
                  <a:cubicBezTo>
                    <a:pt x="69" y="29"/>
                    <a:pt x="54" y="20"/>
                    <a:pt x="46" y="19"/>
                  </a:cubicBezTo>
                  <a:cubicBezTo>
                    <a:pt x="40" y="18"/>
                    <a:pt x="33" y="18"/>
                    <a:pt x="28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7" name="Freeform 32">
              <a:extLst>
                <a:ext uri="{FF2B5EF4-FFF2-40B4-BE49-F238E27FC236}">
                  <a16:creationId xmlns:a16="http://schemas.microsoft.com/office/drawing/2014/main" id="{21565169-F08A-4601-94BA-04CD91F22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725"/>
              <a:ext cx="202" cy="43"/>
            </a:xfrm>
            <a:custGeom>
              <a:avLst/>
              <a:gdLst>
                <a:gd name="T0" fmla="*/ 0 w 81"/>
                <a:gd name="T1" fmla="*/ 35 h 16"/>
                <a:gd name="T2" fmla="*/ 571 w 81"/>
                <a:gd name="T3" fmla="*/ 94 h 16"/>
                <a:gd name="T4" fmla="*/ 1257 w 81"/>
                <a:gd name="T5" fmla="*/ 81 h 16"/>
                <a:gd name="T6" fmla="*/ 653 w 81"/>
                <a:gd name="T7" fmla="*/ 312 h 16"/>
                <a:gd name="T8" fmla="*/ 249 w 81"/>
                <a:gd name="T9" fmla="*/ 13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6">
                  <a:moveTo>
                    <a:pt x="0" y="2"/>
                  </a:moveTo>
                  <a:cubicBezTo>
                    <a:pt x="12" y="3"/>
                    <a:pt x="24" y="6"/>
                    <a:pt x="37" y="5"/>
                  </a:cubicBezTo>
                  <a:cubicBezTo>
                    <a:pt x="51" y="5"/>
                    <a:pt x="67" y="0"/>
                    <a:pt x="81" y="4"/>
                  </a:cubicBezTo>
                  <a:cubicBezTo>
                    <a:pt x="68" y="4"/>
                    <a:pt x="54" y="9"/>
                    <a:pt x="42" y="16"/>
                  </a:cubicBezTo>
                  <a:cubicBezTo>
                    <a:pt x="34" y="10"/>
                    <a:pt x="23" y="10"/>
                    <a:pt x="1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8" name="Freeform 33">
              <a:extLst>
                <a:ext uri="{FF2B5EF4-FFF2-40B4-BE49-F238E27FC236}">
                  <a16:creationId xmlns:a16="http://schemas.microsoft.com/office/drawing/2014/main" id="{BC44D526-3F97-463E-A2A8-5F1C8F658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33"/>
              <a:ext cx="190" cy="54"/>
            </a:xfrm>
            <a:custGeom>
              <a:avLst/>
              <a:gdLst>
                <a:gd name="T0" fmla="*/ 50 w 76"/>
                <a:gd name="T1" fmla="*/ 116 h 20"/>
                <a:gd name="T2" fmla="*/ 1188 w 76"/>
                <a:gd name="T3" fmla="*/ 0 h 20"/>
                <a:gd name="T4" fmla="*/ 1033 w 76"/>
                <a:gd name="T5" fmla="*/ 138 h 20"/>
                <a:gd name="T6" fmla="*/ 895 w 76"/>
                <a:gd name="T7" fmla="*/ 197 h 20"/>
                <a:gd name="T8" fmla="*/ 425 w 76"/>
                <a:gd name="T9" fmla="*/ 394 h 20"/>
                <a:gd name="T10" fmla="*/ 0 w 76"/>
                <a:gd name="T11" fmla="*/ 17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20">
                  <a:moveTo>
                    <a:pt x="3" y="6"/>
                  </a:moveTo>
                  <a:cubicBezTo>
                    <a:pt x="27" y="6"/>
                    <a:pt x="53" y="3"/>
                    <a:pt x="76" y="0"/>
                  </a:cubicBezTo>
                  <a:cubicBezTo>
                    <a:pt x="71" y="1"/>
                    <a:pt x="69" y="5"/>
                    <a:pt x="66" y="7"/>
                  </a:cubicBezTo>
                  <a:cubicBezTo>
                    <a:pt x="60" y="10"/>
                    <a:pt x="63" y="9"/>
                    <a:pt x="57" y="10"/>
                  </a:cubicBezTo>
                  <a:cubicBezTo>
                    <a:pt x="45" y="12"/>
                    <a:pt x="38" y="12"/>
                    <a:pt x="27" y="20"/>
                  </a:cubicBezTo>
                  <a:cubicBezTo>
                    <a:pt x="23" y="10"/>
                    <a:pt x="9" y="10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9" name="Freeform 34">
              <a:extLst>
                <a:ext uri="{FF2B5EF4-FFF2-40B4-BE49-F238E27FC236}">
                  <a16:creationId xmlns:a16="http://schemas.microsoft.com/office/drawing/2014/main" id="{118856FE-2E3B-42BB-83E3-B411318C0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23"/>
              <a:ext cx="408" cy="56"/>
            </a:xfrm>
            <a:custGeom>
              <a:avLst/>
              <a:gdLst>
                <a:gd name="T0" fmla="*/ 0 w 163"/>
                <a:gd name="T1" fmla="*/ 136 h 21"/>
                <a:gd name="T2" fmla="*/ 1254 w 163"/>
                <a:gd name="T3" fmla="*/ 77 h 21"/>
                <a:gd name="T4" fmla="*/ 2556 w 163"/>
                <a:gd name="T5" fmla="*/ 192 h 21"/>
                <a:gd name="T6" fmla="*/ 2305 w 163"/>
                <a:gd name="T7" fmla="*/ 248 h 21"/>
                <a:gd name="T8" fmla="*/ 2193 w 163"/>
                <a:gd name="T9" fmla="*/ 363 h 21"/>
                <a:gd name="T10" fmla="*/ 1710 w 163"/>
                <a:gd name="T11" fmla="*/ 227 h 21"/>
                <a:gd name="T12" fmla="*/ 688 w 163"/>
                <a:gd name="T13" fmla="*/ 285 h 21"/>
                <a:gd name="T14" fmla="*/ 20 w 163"/>
                <a:gd name="T15" fmla="*/ 192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3" h="21">
                  <a:moveTo>
                    <a:pt x="0" y="7"/>
                  </a:moveTo>
                  <a:cubicBezTo>
                    <a:pt x="29" y="0"/>
                    <a:pt x="50" y="2"/>
                    <a:pt x="80" y="4"/>
                  </a:cubicBezTo>
                  <a:cubicBezTo>
                    <a:pt x="107" y="6"/>
                    <a:pt x="136" y="11"/>
                    <a:pt x="163" y="10"/>
                  </a:cubicBezTo>
                  <a:cubicBezTo>
                    <a:pt x="158" y="10"/>
                    <a:pt x="152" y="11"/>
                    <a:pt x="147" y="13"/>
                  </a:cubicBezTo>
                  <a:cubicBezTo>
                    <a:pt x="144" y="15"/>
                    <a:pt x="143" y="19"/>
                    <a:pt x="140" y="19"/>
                  </a:cubicBezTo>
                  <a:cubicBezTo>
                    <a:pt x="133" y="21"/>
                    <a:pt x="117" y="13"/>
                    <a:pt x="109" y="12"/>
                  </a:cubicBezTo>
                  <a:cubicBezTo>
                    <a:pt x="94" y="11"/>
                    <a:pt x="55" y="1"/>
                    <a:pt x="44" y="15"/>
                  </a:cubicBezTo>
                  <a:cubicBezTo>
                    <a:pt x="35" y="7"/>
                    <a:pt x="8" y="5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0" name="Freeform 35">
              <a:extLst>
                <a:ext uri="{FF2B5EF4-FFF2-40B4-BE49-F238E27FC236}">
                  <a16:creationId xmlns:a16="http://schemas.microsoft.com/office/drawing/2014/main" id="{25B4E3A4-E295-4161-BD44-403AD86E0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747"/>
              <a:ext cx="330" cy="122"/>
            </a:xfrm>
            <a:custGeom>
              <a:avLst/>
              <a:gdLst>
                <a:gd name="T0" fmla="*/ 0 w 132"/>
                <a:gd name="T1" fmla="*/ 859 h 46"/>
                <a:gd name="T2" fmla="*/ 1033 w 132"/>
                <a:gd name="T3" fmla="*/ 260 h 46"/>
                <a:gd name="T4" fmla="*/ 2063 w 132"/>
                <a:gd name="T5" fmla="*/ 0 h 46"/>
                <a:gd name="T6" fmla="*/ 1613 w 132"/>
                <a:gd name="T7" fmla="*/ 281 h 46"/>
                <a:gd name="T8" fmla="*/ 1145 w 132"/>
                <a:gd name="T9" fmla="*/ 618 h 46"/>
                <a:gd name="T10" fmla="*/ 550 w 132"/>
                <a:gd name="T11" fmla="*/ 668 h 46"/>
                <a:gd name="T12" fmla="*/ 63 w 132"/>
                <a:gd name="T13" fmla="*/ 859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46">
                  <a:moveTo>
                    <a:pt x="0" y="46"/>
                  </a:moveTo>
                  <a:cubicBezTo>
                    <a:pt x="11" y="28"/>
                    <a:pt x="47" y="24"/>
                    <a:pt x="66" y="14"/>
                  </a:cubicBezTo>
                  <a:cubicBezTo>
                    <a:pt x="89" y="3"/>
                    <a:pt x="107" y="1"/>
                    <a:pt x="132" y="0"/>
                  </a:cubicBezTo>
                  <a:cubicBezTo>
                    <a:pt x="122" y="3"/>
                    <a:pt x="110" y="7"/>
                    <a:pt x="103" y="15"/>
                  </a:cubicBezTo>
                  <a:cubicBezTo>
                    <a:pt x="93" y="4"/>
                    <a:pt x="60" y="18"/>
                    <a:pt x="73" y="33"/>
                  </a:cubicBezTo>
                  <a:cubicBezTo>
                    <a:pt x="61" y="24"/>
                    <a:pt x="46" y="31"/>
                    <a:pt x="35" y="36"/>
                  </a:cubicBezTo>
                  <a:cubicBezTo>
                    <a:pt x="25" y="41"/>
                    <a:pt x="14" y="43"/>
                    <a:pt x="4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1" name="Freeform 36">
              <a:extLst>
                <a:ext uri="{FF2B5EF4-FFF2-40B4-BE49-F238E27FC236}">
                  <a16:creationId xmlns:a16="http://schemas.microsoft.com/office/drawing/2014/main" id="{E2A43695-8041-4DB5-9909-0796A7899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968"/>
              <a:ext cx="125" cy="373"/>
            </a:xfrm>
            <a:custGeom>
              <a:avLst/>
              <a:gdLst>
                <a:gd name="T0" fmla="*/ 625 w 50"/>
                <a:gd name="T1" fmla="*/ 0 h 140"/>
                <a:gd name="T2" fmla="*/ 145 w 50"/>
                <a:gd name="T3" fmla="*/ 2648 h 140"/>
                <a:gd name="T4" fmla="*/ 313 w 50"/>
                <a:gd name="T5" fmla="*/ 1945 h 140"/>
                <a:gd name="T6" fmla="*/ 425 w 50"/>
                <a:gd name="T7" fmla="*/ 490 h 140"/>
                <a:gd name="T8" fmla="*/ 500 w 50"/>
                <a:gd name="T9" fmla="*/ 589 h 140"/>
                <a:gd name="T10" fmla="*/ 783 w 50"/>
                <a:gd name="T11" fmla="*/ 21 h 140"/>
                <a:gd name="T12" fmla="*/ 738 w 50"/>
                <a:gd name="T13" fmla="*/ 21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40">
                  <a:moveTo>
                    <a:pt x="40" y="0"/>
                  </a:moveTo>
                  <a:cubicBezTo>
                    <a:pt x="0" y="36"/>
                    <a:pt x="0" y="90"/>
                    <a:pt x="9" y="140"/>
                  </a:cubicBezTo>
                  <a:cubicBezTo>
                    <a:pt x="12" y="127"/>
                    <a:pt x="8" y="112"/>
                    <a:pt x="20" y="103"/>
                  </a:cubicBezTo>
                  <a:cubicBezTo>
                    <a:pt x="3" y="98"/>
                    <a:pt x="20" y="39"/>
                    <a:pt x="27" y="26"/>
                  </a:cubicBezTo>
                  <a:cubicBezTo>
                    <a:pt x="28" y="28"/>
                    <a:pt x="30" y="28"/>
                    <a:pt x="32" y="31"/>
                  </a:cubicBezTo>
                  <a:cubicBezTo>
                    <a:pt x="34" y="17"/>
                    <a:pt x="40" y="10"/>
                    <a:pt x="50" y="1"/>
                  </a:cubicBezTo>
                  <a:cubicBezTo>
                    <a:pt x="48" y="0"/>
                    <a:pt x="48" y="1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2" name="Freeform 37">
              <a:extLst>
                <a:ext uri="{FF2B5EF4-FFF2-40B4-BE49-F238E27FC236}">
                  <a16:creationId xmlns:a16="http://schemas.microsoft.com/office/drawing/2014/main" id="{D4B67C66-1EA9-43BC-ADBA-136D35C0B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909"/>
              <a:ext cx="42" cy="38"/>
            </a:xfrm>
            <a:custGeom>
              <a:avLst/>
              <a:gdLst>
                <a:gd name="T0" fmla="*/ 12 w 17"/>
                <a:gd name="T1" fmla="*/ 280 h 14"/>
                <a:gd name="T2" fmla="*/ 257 w 1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1" y="14"/>
                  </a:moveTo>
                  <a:cubicBezTo>
                    <a:pt x="0" y="6"/>
                    <a:pt x="9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3" name="Freeform 38">
              <a:extLst>
                <a:ext uri="{FF2B5EF4-FFF2-40B4-BE49-F238E27FC236}">
                  <a16:creationId xmlns:a16="http://schemas.microsoft.com/office/drawing/2014/main" id="{9B25F6E9-653E-4B32-A2FB-AE6781713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843"/>
              <a:ext cx="23" cy="66"/>
            </a:xfrm>
            <a:custGeom>
              <a:avLst/>
              <a:gdLst>
                <a:gd name="T0" fmla="*/ 0 w 9"/>
                <a:gd name="T1" fmla="*/ 0 h 25"/>
                <a:gd name="T2" fmla="*/ 97 w 9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9" y="6"/>
                    <a:pt x="6" y="16"/>
                    <a:pt x="6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4" name="Freeform 39">
              <a:extLst>
                <a:ext uri="{FF2B5EF4-FFF2-40B4-BE49-F238E27FC236}">
                  <a16:creationId xmlns:a16="http://schemas.microsoft.com/office/drawing/2014/main" id="{0C4A5D50-1DE0-4DC8-94CC-49EA6D2F8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965"/>
              <a:ext cx="25" cy="86"/>
            </a:xfrm>
            <a:custGeom>
              <a:avLst/>
              <a:gdLst>
                <a:gd name="T0" fmla="*/ 63 w 10"/>
                <a:gd name="T1" fmla="*/ 0 h 32"/>
                <a:gd name="T2" fmla="*/ 158 w 10"/>
                <a:gd name="T3" fmla="*/ 6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4" y="0"/>
                  </a:moveTo>
                  <a:cubicBezTo>
                    <a:pt x="0" y="10"/>
                    <a:pt x="5" y="25"/>
                    <a:pt x="1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5" name="Freeform 40">
              <a:extLst>
                <a:ext uri="{FF2B5EF4-FFF2-40B4-BE49-F238E27FC236}">
                  <a16:creationId xmlns:a16="http://schemas.microsoft.com/office/drawing/2014/main" id="{8800390F-C430-444D-A637-9E1D21653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71"/>
              <a:ext cx="68" cy="21"/>
            </a:xfrm>
            <a:custGeom>
              <a:avLst/>
              <a:gdLst>
                <a:gd name="T0" fmla="*/ 0 w 27"/>
                <a:gd name="T1" fmla="*/ 144 h 8"/>
                <a:gd name="T2" fmla="*/ 431 w 2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7" y="3"/>
                    <a:pt x="17" y="0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6" name="Freeform 41">
              <a:extLst>
                <a:ext uri="{FF2B5EF4-FFF2-40B4-BE49-F238E27FC236}">
                  <a16:creationId xmlns:a16="http://schemas.microsoft.com/office/drawing/2014/main" id="{0C7941C7-E5D8-4534-AAF0-E716BC062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789"/>
              <a:ext cx="43" cy="40"/>
            </a:xfrm>
            <a:custGeom>
              <a:avLst/>
              <a:gdLst>
                <a:gd name="T0" fmla="*/ 0 w 17"/>
                <a:gd name="T1" fmla="*/ 285 h 15"/>
                <a:gd name="T2" fmla="*/ 276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15"/>
                  </a:moveTo>
                  <a:cubicBezTo>
                    <a:pt x="1" y="6"/>
                    <a:pt x="8" y="2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7" name="Freeform 42">
              <a:extLst>
                <a:ext uri="{FF2B5EF4-FFF2-40B4-BE49-F238E27FC236}">
                  <a16:creationId xmlns:a16="http://schemas.microsoft.com/office/drawing/2014/main" id="{DCD78097-FB56-4556-B2B7-C89C26F0B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781"/>
              <a:ext cx="50" cy="19"/>
            </a:xfrm>
            <a:custGeom>
              <a:avLst/>
              <a:gdLst>
                <a:gd name="T0" fmla="*/ 0 w 20"/>
                <a:gd name="T1" fmla="*/ 141 h 7"/>
                <a:gd name="T2" fmla="*/ 313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7"/>
                  </a:moveTo>
                  <a:cubicBezTo>
                    <a:pt x="5" y="2"/>
                    <a:pt x="13" y="0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8" name="Freeform 43">
              <a:extLst>
                <a:ext uri="{FF2B5EF4-FFF2-40B4-BE49-F238E27FC236}">
                  <a16:creationId xmlns:a16="http://schemas.microsoft.com/office/drawing/2014/main" id="{FA1C906F-B2FE-485F-B3EA-4A974A55B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773"/>
              <a:ext cx="77" cy="14"/>
            </a:xfrm>
            <a:custGeom>
              <a:avLst/>
              <a:gdLst>
                <a:gd name="T0" fmla="*/ 0 w 31"/>
                <a:gd name="T1" fmla="*/ 87 h 5"/>
                <a:gd name="T2" fmla="*/ 474 w 3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">
                  <a:moveTo>
                    <a:pt x="0" y="4"/>
                  </a:moveTo>
                  <a:cubicBezTo>
                    <a:pt x="10" y="0"/>
                    <a:pt x="20" y="1"/>
                    <a:pt x="3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9" name="Freeform 44">
              <a:extLst>
                <a:ext uri="{FF2B5EF4-FFF2-40B4-BE49-F238E27FC236}">
                  <a16:creationId xmlns:a16="http://schemas.microsoft.com/office/drawing/2014/main" id="{4F3B62CD-972F-43C7-8B66-714BD3A4E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979"/>
              <a:ext cx="45" cy="37"/>
            </a:xfrm>
            <a:custGeom>
              <a:avLst/>
              <a:gdLst>
                <a:gd name="T0" fmla="*/ 0 w 18"/>
                <a:gd name="T1" fmla="*/ 259 h 14"/>
                <a:gd name="T2" fmla="*/ 283 w 1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cubicBezTo>
                    <a:pt x="5" y="7"/>
                    <a:pt x="7" y="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0" name="Freeform 45">
              <a:extLst>
                <a:ext uri="{FF2B5EF4-FFF2-40B4-BE49-F238E27FC236}">
                  <a16:creationId xmlns:a16="http://schemas.microsoft.com/office/drawing/2014/main" id="{6555655E-A9EC-40D8-BDF7-2218A219B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181"/>
              <a:ext cx="65" cy="40"/>
            </a:xfrm>
            <a:custGeom>
              <a:avLst/>
              <a:gdLst>
                <a:gd name="T0" fmla="*/ 0 w 26"/>
                <a:gd name="T1" fmla="*/ 0 h 15"/>
                <a:gd name="T2" fmla="*/ 408 w 26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0"/>
                  </a:moveTo>
                  <a:cubicBezTo>
                    <a:pt x="4" y="8"/>
                    <a:pt x="17" y="15"/>
                    <a:pt x="2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1" name="Freeform 46">
              <a:extLst>
                <a:ext uri="{FF2B5EF4-FFF2-40B4-BE49-F238E27FC236}">
                  <a16:creationId xmlns:a16="http://schemas.microsoft.com/office/drawing/2014/main" id="{1E6478B3-4ED6-474A-B8EE-3CC096C0A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112"/>
              <a:ext cx="100" cy="32"/>
            </a:xfrm>
            <a:custGeom>
              <a:avLst/>
              <a:gdLst>
                <a:gd name="T0" fmla="*/ 0 w 40"/>
                <a:gd name="T1" fmla="*/ 0 h 12"/>
                <a:gd name="T2" fmla="*/ 625 w 40"/>
                <a:gd name="T3" fmla="*/ 13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2">
                  <a:moveTo>
                    <a:pt x="0" y="0"/>
                  </a:moveTo>
                  <a:cubicBezTo>
                    <a:pt x="10" y="8"/>
                    <a:pt x="28" y="12"/>
                    <a:pt x="4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2" name="Freeform 47">
              <a:extLst>
                <a:ext uri="{FF2B5EF4-FFF2-40B4-BE49-F238E27FC236}">
                  <a16:creationId xmlns:a16="http://schemas.microsoft.com/office/drawing/2014/main" id="{8258BC04-BE4D-4A0A-9648-8C8B4A7AA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179"/>
              <a:ext cx="52" cy="40"/>
            </a:xfrm>
            <a:custGeom>
              <a:avLst/>
              <a:gdLst>
                <a:gd name="T0" fmla="*/ 0 w 21"/>
                <a:gd name="T1" fmla="*/ 285 h 15"/>
                <a:gd name="T2" fmla="*/ 319 w 2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2" y="4"/>
                    <a:pt x="10" y="1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3" name="Freeform 48">
              <a:extLst>
                <a:ext uri="{FF2B5EF4-FFF2-40B4-BE49-F238E27FC236}">
                  <a16:creationId xmlns:a16="http://schemas.microsoft.com/office/drawing/2014/main" id="{81FDC16D-C947-4E56-8EE5-26B24203E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941"/>
              <a:ext cx="18" cy="48"/>
            </a:xfrm>
            <a:custGeom>
              <a:avLst/>
              <a:gdLst>
                <a:gd name="T0" fmla="*/ 0 w 7"/>
                <a:gd name="T1" fmla="*/ 341 h 18"/>
                <a:gd name="T2" fmla="*/ 118 w 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0" y="12"/>
                    <a:pt x="0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4" name="Freeform 49">
              <a:extLst>
                <a:ext uri="{FF2B5EF4-FFF2-40B4-BE49-F238E27FC236}">
                  <a16:creationId xmlns:a16="http://schemas.microsoft.com/office/drawing/2014/main" id="{448B0F87-D20A-4F18-AF09-F2E4B3767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984"/>
              <a:ext cx="25" cy="93"/>
            </a:xfrm>
            <a:custGeom>
              <a:avLst/>
              <a:gdLst>
                <a:gd name="T0" fmla="*/ 158 w 10"/>
                <a:gd name="T1" fmla="*/ 0 h 35"/>
                <a:gd name="T2" fmla="*/ 83 w 10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10" y="0"/>
                  </a:moveTo>
                  <a:cubicBezTo>
                    <a:pt x="4" y="9"/>
                    <a:pt x="0" y="29"/>
                    <a:pt x="5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5" name="Freeform 50">
              <a:extLst>
                <a:ext uri="{FF2B5EF4-FFF2-40B4-BE49-F238E27FC236}">
                  <a16:creationId xmlns:a16="http://schemas.microsoft.com/office/drawing/2014/main" id="{EDDF48BB-4BF3-4A7B-B464-0CB82F8F0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869"/>
              <a:ext cx="15" cy="43"/>
            </a:xfrm>
            <a:custGeom>
              <a:avLst/>
              <a:gdLst>
                <a:gd name="T0" fmla="*/ 95 w 6"/>
                <a:gd name="T1" fmla="*/ 0 h 16"/>
                <a:gd name="T2" fmla="*/ 20 w 6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6" y="0"/>
                  </a:moveTo>
                  <a:cubicBezTo>
                    <a:pt x="0" y="4"/>
                    <a:pt x="0" y="10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6" name="Freeform 51">
              <a:extLst>
                <a:ext uri="{FF2B5EF4-FFF2-40B4-BE49-F238E27FC236}">
                  <a16:creationId xmlns:a16="http://schemas.microsoft.com/office/drawing/2014/main" id="{D37B5C7F-EE4A-433A-91F2-FBCB5860B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760"/>
              <a:ext cx="62" cy="16"/>
            </a:xfrm>
            <a:custGeom>
              <a:avLst/>
              <a:gdLst>
                <a:gd name="T0" fmla="*/ 0 w 25"/>
                <a:gd name="T1" fmla="*/ 115 h 6"/>
                <a:gd name="T2" fmla="*/ 382 w 25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7" y="1"/>
                    <a:pt x="16" y="0"/>
                    <a:pt x="2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7" name="Freeform 52">
              <a:extLst>
                <a:ext uri="{FF2B5EF4-FFF2-40B4-BE49-F238E27FC236}">
                  <a16:creationId xmlns:a16="http://schemas.microsoft.com/office/drawing/2014/main" id="{6C5E62C4-A923-4A45-BFF6-09BCF5A7B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747"/>
              <a:ext cx="57" cy="13"/>
            </a:xfrm>
            <a:custGeom>
              <a:avLst/>
              <a:gdLst>
                <a:gd name="T0" fmla="*/ 0 w 23"/>
                <a:gd name="T1" fmla="*/ 88 h 5"/>
                <a:gd name="T2" fmla="*/ 349 w 23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5"/>
                  </a:moveTo>
                  <a:cubicBezTo>
                    <a:pt x="7" y="0"/>
                    <a:pt x="15" y="1"/>
                    <a:pt x="2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8" name="Freeform 53">
              <a:extLst>
                <a:ext uri="{FF2B5EF4-FFF2-40B4-BE49-F238E27FC236}">
                  <a16:creationId xmlns:a16="http://schemas.microsoft.com/office/drawing/2014/main" id="{B7AB7BD1-774D-4519-8633-F2F53DFBC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80"/>
              <a:ext cx="65" cy="48"/>
            </a:xfrm>
            <a:custGeom>
              <a:avLst/>
              <a:gdLst>
                <a:gd name="T0" fmla="*/ 0 w 26"/>
                <a:gd name="T1" fmla="*/ 341 h 18"/>
                <a:gd name="T2" fmla="*/ 408 w 2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18"/>
                  </a:moveTo>
                  <a:cubicBezTo>
                    <a:pt x="3" y="8"/>
                    <a:pt x="15" y="0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9" name="Freeform 54">
              <a:extLst>
                <a:ext uri="{FF2B5EF4-FFF2-40B4-BE49-F238E27FC236}">
                  <a16:creationId xmlns:a16="http://schemas.microsoft.com/office/drawing/2014/main" id="{2B30AEEB-F390-48F2-AC30-6AE0E680E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032"/>
              <a:ext cx="58" cy="32"/>
            </a:xfrm>
            <a:custGeom>
              <a:avLst/>
              <a:gdLst>
                <a:gd name="T0" fmla="*/ 0 w 23"/>
                <a:gd name="T1" fmla="*/ 227 h 12"/>
                <a:gd name="T2" fmla="*/ 368 w 23"/>
                <a:gd name="T3" fmla="*/ 9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12"/>
                  </a:moveTo>
                  <a:cubicBezTo>
                    <a:pt x="5" y="5"/>
                    <a:pt x="14" y="0"/>
                    <a:pt x="2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0" name="Freeform 55">
              <a:extLst>
                <a:ext uri="{FF2B5EF4-FFF2-40B4-BE49-F238E27FC236}">
                  <a16:creationId xmlns:a16="http://schemas.microsoft.com/office/drawing/2014/main" id="{578BEE34-4461-42FA-864C-D91790D90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984"/>
              <a:ext cx="43" cy="48"/>
            </a:xfrm>
            <a:custGeom>
              <a:avLst/>
              <a:gdLst>
                <a:gd name="T0" fmla="*/ 33 w 17"/>
                <a:gd name="T1" fmla="*/ 341 h 18"/>
                <a:gd name="T2" fmla="*/ 276 w 1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8">
                  <a:moveTo>
                    <a:pt x="2" y="18"/>
                  </a:moveTo>
                  <a:cubicBezTo>
                    <a:pt x="0" y="10"/>
                    <a:pt x="9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1" name="Freeform 56">
              <a:extLst>
                <a:ext uri="{FF2B5EF4-FFF2-40B4-BE49-F238E27FC236}">
                  <a16:creationId xmlns:a16="http://schemas.microsoft.com/office/drawing/2014/main" id="{69AA86F5-4579-46D8-8865-066903EAD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237"/>
              <a:ext cx="35" cy="54"/>
            </a:xfrm>
            <a:custGeom>
              <a:avLst/>
              <a:gdLst>
                <a:gd name="T0" fmla="*/ 0 w 14"/>
                <a:gd name="T1" fmla="*/ 394 h 20"/>
                <a:gd name="T2" fmla="*/ 220 w 14"/>
                <a:gd name="T3" fmla="*/ 2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cubicBezTo>
                    <a:pt x="0" y="13"/>
                    <a:pt x="4" y="0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2" name="Freeform 57">
              <a:extLst>
                <a:ext uri="{FF2B5EF4-FFF2-40B4-BE49-F238E27FC236}">
                  <a16:creationId xmlns:a16="http://schemas.microsoft.com/office/drawing/2014/main" id="{C1084789-6357-483E-A172-ECED2A8CD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352"/>
              <a:ext cx="25" cy="35"/>
            </a:xfrm>
            <a:custGeom>
              <a:avLst/>
              <a:gdLst>
                <a:gd name="T0" fmla="*/ 33 w 10"/>
                <a:gd name="T1" fmla="*/ 253 h 13"/>
                <a:gd name="T2" fmla="*/ 158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2" y="13"/>
                  </a:moveTo>
                  <a:cubicBezTo>
                    <a:pt x="0" y="7"/>
                    <a:pt x="4" y="3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3" name="Freeform 58">
              <a:extLst>
                <a:ext uri="{FF2B5EF4-FFF2-40B4-BE49-F238E27FC236}">
                  <a16:creationId xmlns:a16="http://schemas.microsoft.com/office/drawing/2014/main" id="{94D536D8-A195-418A-BDB7-F57B3605D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197"/>
              <a:ext cx="73" cy="27"/>
            </a:xfrm>
            <a:custGeom>
              <a:avLst/>
              <a:gdLst>
                <a:gd name="T0" fmla="*/ 0 w 29"/>
                <a:gd name="T1" fmla="*/ 197 h 10"/>
                <a:gd name="T2" fmla="*/ 463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8" y="3"/>
                    <a:pt x="18" y="0"/>
                    <a:pt x="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4" name="Freeform 59">
              <a:extLst>
                <a:ext uri="{FF2B5EF4-FFF2-40B4-BE49-F238E27FC236}">
                  <a16:creationId xmlns:a16="http://schemas.microsoft.com/office/drawing/2014/main" id="{DB1BE152-BA0B-49C8-8608-1A26F5500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216"/>
              <a:ext cx="42" cy="56"/>
            </a:xfrm>
            <a:custGeom>
              <a:avLst/>
              <a:gdLst>
                <a:gd name="T0" fmla="*/ 12 w 17"/>
                <a:gd name="T1" fmla="*/ 0 h 21"/>
                <a:gd name="T2" fmla="*/ 257 w 1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1" y="0"/>
                  </a:moveTo>
                  <a:cubicBezTo>
                    <a:pt x="0" y="9"/>
                    <a:pt x="8" y="20"/>
                    <a:pt x="1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5" name="Freeform 60">
              <a:extLst>
                <a:ext uri="{FF2B5EF4-FFF2-40B4-BE49-F238E27FC236}">
                  <a16:creationId xmlns:a16="http://schemas.microsoft.com/office/drawing/2014/main" id="{C508394C-2294-4B6F-B70A-334D2A415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011"/>
              <a:ext cx="65" cy="45"/>
            </a:xfrm>
            <a:custGeom>
              <a:avLst/>
              <a:gdLst>
                <a:gd name="T0" fmla="*/ 0 w 26"/>
                <a:gd name="T1" fmla="*/ 315 h 17"/>
                <a:gd name="T2" fmla="*/ 408 w 26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7">
                  <a:moveTo>
                    <a:pt x="0" y="17"/>
                  </a:moveTo>
                  <a:cubicBezTo>
                    <a:pt x="11" y="16"/>
                    <a:pt x="19" y="10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6" name="Freeform 61">
              <a:extLst>
                <a:ext uri="{FF2B5EF4-FFF2-40B4-BE49-F238E27FC236}">
                  <a16:creationId xmlns:a16="http://schemas.microsoft.com/office/drawing/2014/main" id="{1D910C27-A304-4597-B448-CD15D0776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861"/>
              <a:ext cx="70" cy="32"/>
            </a:xfrm>
            <a:custGeom>
              <a:avLst/>
              <a:gdLst>
                <a:gd name="T0" fmla="*/ 0 w 28"/>
                <a:gd name="T1" fmla="*/ 115 h 12"/>
                <a:gd name="T2" fmla="*/ 438 w 2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6"/>
                  </a:moveTo>
                  <a:cubicBezTo>
                    <a:pt x="8" y="12"/>
                    <a:pt x="20" y="5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7" name="Freeform 62">
              <a:extLst>
                <a:ext uri="{FF2B5EF4-FFF2-40B4-BE49-F238E27FC236}">
                  <a16:creationId xmlns:a16="http://schemas.microsoft.com/office/drawing/2014/main" id="{57D4576B-26DC-4107-B838-998D96324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763"/>
              <a:ext cx="25" cy="61"/>
            </a:xfrm>
            <a:custGeom>
              <a:avLst/>
              <a:gdLst>
                <a:gd name="T0" fmla="*/ 0 w 10"/>
                <a:gd name="T1" fmla="*/ 0 h 23"/>
                <a:gd name="T2" fmla="*/ 113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6" y="5"/>
                    <a:pt x="10" y="16"/>
                    <a:pt x="7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8" name="Freeform 63">
              <a:extLst>
                <a:ext uri="{FF2B5EF4-FFF2-40B4-BE49-F238E27FC236}">
                  <a16:creationId xmlns:a16="http://schemas.microsoft.com/office/drawing/2014/main" id="{241B781C-95BF-46EF-AED1-6D88D55CA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803"/>
              <a:ext cx="65" cy="10"/>
            </a:xfrm>
            <a:custGeom>
              <a:avLst/>
              <a:gdLst>
                <a:gd name="T0" fmla="*/ 0 w 26"/>
                <a:gd name="T1" fmla="*/ 0 h 4"/>
                <a:gd name="T2" fmla="*/ 408 w 26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0" y="0"/>
                  </a:moveTo>
                  <a:cubicBezTo>
                    <a:pt x="7" y="4"/>
                    <a:pt x="18" y="4"/>
                    <a:pt x="2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9" name="Freeform 64">
              <a:extLst>
                <a:ext uri="{FF2B5EF4-FFF2-40B4-BE49-F238E27FC236}">
                  <a16:creationId xmlns:a16="http://schemas.microsoft.com/office/drawing/2014/main" id="{EBF91BE7-8A38-4212-8C94-1A1B2ED1D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853"/>
              <a:ext cx="38" cy="43"/>
            </a:xfrm>
            <a:custGeom>
              <a:avLst/>
              <a:gdLst>
                <a:gd name="T0" fmla="*/ 243 w 15"/>
                <a:gd name="T1" fmla="*/ 0 h 16"/>
                <a:gd name="T2" fmla="*/ 0 w 1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0" y="6"/>
                    <a:pt x="8" y="16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0" name="Freeform 65">
              <a:extLst>
                <a:ext uri="{FF2B5EF4-FFF2-40B4-BE49-F238E27FC236}">
                  <a16:creationId xmlns:a16="http://schemas.microsoft.com/office/drawing/2014/main" id="{03194D95-8330-4C62-B547-F59ABF1BC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752"/>
              <a:ext cx="18" cy="24"/>
            </a:xfrm>
            <a:custGeom>
              <a:avLst/>
              <a:gdLst>
                <a:gd name="T0" fmla="*/ 118 w 7"/>
                <a:gd name="T1" fmla="*/ 0 h 9"/>
                <a:gd name="T2" fmla="*/ 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2" y="2"/>
                    <a:pt x="0" y="5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1" name="Freeform 66">
              <a:extLst>
                <a:ext uri="{FF2B5EF4-FFF2-40B4-BE49-F238E27FC236}">
                  <a16:creationId xmlns:a16="http://schemas.microsoft.com/office/drawing/2014/main" id="{DCDF8675-3F61-40AF-94D6-B9C13DAEA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539"/>
              <a:ext cx="55" cy="32"/>
            </a:xfrm>
            <a:custGeom>
              <a:avLst/>
              <a:gdLst>
                <a:gd name="T0" fmla="*/ 20 w 22"/>
                <a:gd name="T1" fmla="*/ 0 h 12"/>
                <a:gd name="T2" fmla="*/ 345 w 22"/>
                <a:gd name="T3" fmla="*/ 1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1" y="0"/>
                  </a:moveTo>
                  <a:cubicBezTo>
                    <a:pt x="0" y="12"/>
                    <a:pt x="15" y="9"/>
                    <a:pt x="2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2" name="Freeform 67">
              <a:extLst>
                <a:ext uri="{FF2B5EF4-FFF2-40B4-BE49-F238E27FC236}">
                  <a16:creationId xmlns:a16="http://schemas.microsoft.com/office/drawing/2014/main" id="{B5C3DF89-E437-483E-8E11-4F79382B6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507"/>
              <a:ext cx="42" cy="72"/>
            </a:xfrm>
            <a:custGeom>
              <a:avLst/>
              <a:gdLst>
                <a:gd name="T0" fmla="*/ 12 w 17"/>
                <a:gd name="T1" fmla="*/ 0 h 27"/>
                <a:gd name="T2" fmla="*/ 257 w 17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1" y="0"/>
                  </a:moveTo>
                  <a:cubicBezTo>
                    <a:pt x="0" y="12"/>
                    <a:pt x="7" y="22"/>
                    <a:pt x="17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3" name="Freeform 68">
              <a:extLst>
                <a:ext uri="{FF2B5EF4-FFF2-40B4-BE49-F238E27FC236}">
                  <a16:creationId xmlns:a16="http://schemas.microsoft.com/office/drawing/2014/main" id="{7366E6DD-6E88-4A3F-8608-66895C2AF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469"/>
              <a:ext cx="22" cy="56"/>
            </a:xfrm>
            <a:custGeom>
              <a:avLst/>
              <a:gdLst>
                <a:gd name="T0" fmla="*/ 42 w 9"/>
                <a:gd name="T1" fmla="*/ 0 h 21"/>
                <a:gd name="T2" fmla="*/ 132 w 9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3" y="0"/>
                  </a:moveTo>
                  <a:cubicBezTo>
                    <a:pt x="0" y="7"/>
                    <a:pt x="4" y="16"/>
                    <a:pt x="9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4" name="Freeform 69">
              <a:extLst>
                <a:ext uri="{FF2B5EF4-FFF2-40B4-BE49-F238E27FC236}">
                  <a16:creationId xmlns:a16="http://schemas.microsoft.com/office/drawing/2014/main" id="{22AAAAA0-592E-41C9-AFE8-25AC67D9A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160"/>
              <a:ext cx="195" cy="155"/>
            </a:xfrm>
            <a:custGeom>
              <a:avLst/>
              <a:gdLst>
                <a:gd name="T0" fmla="*/ 1113 w 78"/>
                <a:gd name="T1" fmla="*/ 0 h 58"/>
                <a:gd name="T2" fmla="*/ 675 w 78"/>
                <a:gd name="T3" fmla="*/ 649 h 58"/>
                <a:gd name="T4" fmla="*/ 300 w 78"/>
                <a:gd name="T5" fmla="*/ 935 h 58"/>
                <a:gd name="T6" fmla="*/ 0 w 78"/>
                <a:gd name="T7" fmla="*/ 1050 h 58"/>
                <a:gd name="T8" fmla="*/ 800 w 78"/>
                <a:gd name="T9" fmla="*/ 935 h 58"/>
                <a:gd name="T10" fmla="*/ 1175 w 78"/>
                <a:gd name="T11" fmla="*/ 799 h 58"/>
                <a:gd name="T12" fmla="*/ 1220 w 78"/>
                <a:gd name="T13" fmla="*/ 17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71" y="0"/>
                  </a:moveTo>
                  <a:cubicBezTo>
                    <a:pt x="77" y="19"/>
                    <a:pt x="56" y="27"/>
                    <a:pt x="43" y="34"/>
                  </a:cubicBezTo>
                  <a:cubicBezTo>
                    <a:pt x="35" y="39"/>
                    <a:pt x="28" y="45"/>
                    <a:pt x="19" y="49"/>
                  </a:cubicBezTo>
                  <a:cubicBezTo>
                    <a:pt x="13" y="51"/>
                    <a:pt x="5" y="51"/>
                    <a:pt x="0" y="55"/>
                  </a:cubicBezTo>
                  <a:cubicBezTo>
                    <a:pt x="13" y="58"/>
                    <a:pt x="36" y="52"/>
                    <a:pt x="51" y="49"/>
                  </a:cubicBezTo>
                  <a:cubicBezTo>
                    <a:pt x="59" y="48"/>
                    <a:pt x="68" y="47"/>
                    <a:pt x="75" y="42"/>
                  </a:cubicBezTo>
                  <a:cubicBezTo>
                    <a:pt x="73" y="34"/>
                    <a:pt x="68" y="15"/>
                    <a:pt x="78" y="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5" name="Freeform 70">
              <a:extLst>
                <a:ext uri="{FF2B5EF4-FFF2-40B4-BE49-F238E27FC236}">
                  <a16:creationId xmlns:a16="http://schemas.microsoft.com/office/drawing/2014/main" id="{4FC1BF44-46C4-4C00-93F5-BEABD1706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81"/>
              <a:ext cx="45" cy="96"/>
            </a:xfrm>
            <a:custGeom>
              <a:avLst/>
              <a:gdLst>
                <a:gd name="T0" fmla="*/ 95 w 18"/>
                <a:gd name="T1" fmla="*/ 0 h 36"/>
                <a:gd name="T2" fmla="*/ 283 w 18"/>
                <a:gd name="T3" fmla="*/ 568 h 36"/>
                <a:gd name="T4" fmla="*/ 0 w 18"/>
                <a:gd name="T5" fmla="*/ 56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6">
                  <a:moveTo>
                    <a:pt x="6" y="0"/>
                  </a:moveTo>
                  <a:cubicBezTo>
                    <a:pt x="8" y="14"/>
                    <a:pt x="11" y="20"/>
                    <a:pt x="18" y="30"/>
                  </a:cubicBezTo>
                  <a:cubicBezTo>
                    <a:pt x="13" y="33"/>
                    <a:pt x="2" y="36"/>
                    <a:pt x="0" y="3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6" name="Freeform 71">
              <a:extLst>
                <a:ext uri="{FF2B5EF4-FFF2-40B4-BE49-F238E27FC236}">
                  <a16:creationId xmlns:a16="http://schemas.microsoft.com/office/drawing/2014/main" id="{B49128F0-E541-445D-83B6-C743E0E10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192"/>
              <a:ext cx="97" cy="69"/>
            </a:xfrm>
            <a:custGeom>
              <a:avLst/>
              <a:gdLst>
                <a:gd name="T0" fmla="*/ 0 w 39"/>
                <a:gd name="T1" fmla="*/ 451 h 26"/>
                <a:gd name="T2" fmla="*/ 279 w 39"/>
                <a:gd name="T3" fmla="*/ 0 h 26"/>
                <a:gd name="T4" fmla="*/ 75 w 39"/>
                <a:gd name="T5" fmla="*/ 39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6">
                  <a:moveTo>
                    <a:pt x="0" y="24"/>
                  </a:moveTo>
                  <a:cubicBezTo>
                    <a:pt x="14" y="26"/>
                    <a:pt x="39" y="9"/>
                    <a:pt x="18" y="0"/>
                  </a:cubicBezTo>
                  <a:cubicBezTo>
                    <a:pt x="25" y="11"/>
                    <a:pt x="9" y="14"/>
                    <a:pt x="5" y="2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7" name="Freeform 72">
              <a:extLst>
                <a:ext uri="{FF2B5EF4-FFF2-40B4-BE49-F238E27FC236}">
                  <a16:creationId xmlns:a16="http://schemas.microsoft.com/office/drawing/2014/main" id="{833E43C9-466E-496D-9421-FEC7EEEAA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075"/>
              <a:ext cx="92" cy="138"/>
            </a:xfrm>
            <a:custGeom>
              <a:avLst/>
              <a:gdLst>
                <a:gd name="T0" fmla="*/ 199 w 37"/>
                <a:gd name="T1" fmla="*/ 111 h 52"/>
                <a:gd name="T2" fmla="*/ 495 w 37"/>
                <a:gd name="T3" fmla="*/ 0 h 52"/>
                <a:gd name="T4" fmla="*/ 475 w 37"/>
                <a:gd name="T5" fmla="*/ 226 h 52"/>
                <a:gd name="T6" fmla="*/ 525 w 37"/>
                <a:gd name="T7" fmla="*/ 507 h 52"/>
                <a:gd name="T8" fmla="*/ 0 w 37"/>
                <a:gd name="T9" fmla="*/ 971 h 52"/>
                <a:gd name="T10" fmla="*/ 341 w 37"/>
                <a:gd name="T11" fmla="*/ 451 h 52"/>
                <a:gd name="T12" fmla="*/ 167 w 37"/>
                <a:gd name="T13" fmla="*/ 17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2">
                  <a:moveTo>
                    <a:pt x="13" y="6"/>
                  </a:moveTo>
                  <a:cubicBezTo>
                    <a:pt x="21" y="7"/>
                    <a:pt x="25" y="2"/>
                    <a:pt x="32" y="0"/>
                  </a:cubicBezTo>
                  <a:cubicBezTo>
                    <a:pt x="34" y="5"/>
                    <a:pt x="30" y="8"/>
                    <a:pt x="31" y="12"/>
                  </a:cubicBezTo>
                  <a:cubicBezTo>
                    <a:pt x="31" y="18"/>
                    <a:pt x="34" y="22"/>
                    <a:pt x="34" y="27"/>
                  </a:cubicBezTo>
                  <a:cubicBezTo>
                    <a:pt x="37" y="46"/>
                    <a:pt x="14" y="49"/>
                    <a:pt x="0" y="52"/>
                  </a:cubicBezTo>
                  <a:cubicBezTo>
                    <a:pt x="9" y="46"/>
                    <a:pt x="24" y="39"/>
                    <a:pt x="22" y="24"/>
                  </a:cubicBezTo>
                  <a:cubicBezTo>
                    <a:pt x="22" y="19"/>
                    <a:pt x="17" y="10"/>
                    <a:pt x="11" y="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8" name="Freeform 73">
              <a:extLst>
                <a:ext uri="{FF2B5EF4-FFF2-40B4-BE49-F238E27FC236}">
                  <a16:creationId xmlns:a16="http://schemas.microsoft.com/office/drawing/2014/main" id="{036D6794-C593-41C4-B201-2B6CE5E9C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904"/>
              <a:ext cx="87" cy="149"/>
            </a:xfrm>
            <a:custGeom>
              <a:avLst/>
              <a:gdLst>
                <a:gd name="T0" fmla="*/ 92 w 35"/>
                <a:gd name="T1" fmla="*/ 77 h 56"/>
                <a:gd name="T2" fmla="*/ 353 w 35"/>
                <a:gd name="T3" fmla="*/ 56 h 56"/>
                <a:gd name="T4" fmla="*/ 495 w 35"/>
                <a:gd name="T5" fmla="*/ 375 h 56"/>
                <a:gd name="T6" fmla="*/ 475 w 35"/>
                <a:gd name="T7" fmla="*/ 806 h 56"/>
                <a:gd name="T8" fmla="*/ 0 w 35"/>
                <a:gd name="T9" fmla="*/ 1054 h 56"/>
                <a:gd name="T10" fmla="*/ 403 w 35"/>
                <a:gd name="T11" fmla="*/ 474 h 56"/>
                <a:gd name="T12" fmla="*/ 75 w 35"/>
                <a:gd name="T13" fmla="*/ 77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56">
                  <a:moveTo>
                    <a:pt x="6" y="4"/>
                  </a:moveTo>
                  <a:cubicBezTo>
                    <a:pt x="12" y="7"/>
                    <a:pt x="17" y="0"/>
                    <a:pt x="23" y="3"/>
                  </a:cubicBezTo>
                  <a:cubicBezTo>
                    <a:pt x="27" y="6"/>
                    <a:pt x="31" y="15"/>
                    <a:pt x="32" y="20"/>
                  </a:cubicBezTo>
                  <a:cubicBezTo>
                    <a:pt x="33" y="26"/>
                    <a:pt x="35" y="38"/>
                    <a:pt x="31" y="43"/>
                  </a:cubicBezTo>
                  <a:cubicBezTo>
                    <a:pt x="26" y="52"/>
                    <a:pt x="9" y="52"/>
                    <a:pt x="0" y="56"/>
                  </a:cubicBezTo>
                  <a:cubicBezTo>
                    <a:pt x="12" y="51"/>
                    <a:pt x="27" y="40"/>
                    <a:pt x="26" y="25"/>
                  </a:cubicBezTo>
                  <a:cubicBezTo>
                    <a:pt x="24" y="8"/>
                    <a:pt x="7" y="16"/>
                    <a:pt x="5" y="4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9" name="Freeform 74">
              <a:extLst>
                <a:ext uri="{FF2B5EF4-FFF2-40B4-BE49-F238E27FC236}">
                  <a16:creationId xmlns:a16="http://schemas.microsoft.com/office/drawing/2014/main" id="{C8340A61-5F89-47BE-AA36-0B362470A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955"/>
              <a:ext cx="57" cy="72"/>
            </a:xfrm>
            <a:custGeom>
              <a:avLst/>
              <a:gdLst>
                <a:gd name="T0" fmla="*/ 154 w 23"/>
                <a:gd name="T1" fmla="*/ 0 h 27"/>
                <a:gd name="T2" fmla="*/ 320 w 23"/>
                <a:gd name="T3" fmla="*/ 264 h 27"/>
                <a:gd name="T4" fmla="*/ 0 w 23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10" y="0"/>
                  </a:moveTo>
                  <a:cubicBezTo>
                    <a:pt x="11" y="8"/>
                    <a:pt x="19" y="8"/>
                    <a:pt x="21" y="14"/>
                  </a:cubicBezTo>
                  <a:cubicBezTo>
                    <a:pt x="23" y="22"/>
                    <a:pt x="6" y="25"/>
                    <a:pt x="0" y="27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0" name="Freeform 75">
              <a:extLst>
                <a:ext uri="{FF2B5EF4-FFF2-40B4-BE49-F238E27FC236}">
                  <a16:creationId xmlns:a16="http://schemas.microsoft.com/office/drawing/2014/main" id="{C5FE36CB-0B56-4687-974B-A11227706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747"/>
              <a:ext cx="65" cy="24"/>
            </a:xfrm>
            <a:custGeom>
              <a:avLst/>
              <a:gdLst>
                <a:gd name="T0" fmla="*/ 0 w 26"/>
                <a:gd name="T1" fmla="*/ 0 h 9"/>
                <a:gd name="T2" fmla="*/ 188 w 26"/>
                <a:gd name="T3" fmla="*/ 171 h 9"/>
                <a:gd name="T4" fmla="*/ 408 w 26"/>
                <a:gd name="T5" fmla="*/ 77 h 9"/>
                <a:gd name="T6" fmla="*/ 83 w 26"/>
                <a:gd name="T7" fmla="*/ 7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9">
                  <a:moveTo>
                    <a:pt x="0" y="0"/>
                  </a:moveTo>
                  <a:cubicBezTo>
                    <a:pt x="3" y="4"/>
                    <a:pt x="8" y="7"/>
                    <a:pt x="12" y="9"/>
                  </a:cubicBezTo>
                  <a:cubicBezTo>
                    <a:pt x="16" y="6"/>
                    <a:pt x="21" y="5"/>
                    <a:pt x="26" y="4"/>
                  </a:cubicBezTo>
                  <a:cubicBezTo>
                    <a:pt x="19" y="4"/>
                    <a:pt x="12" y="5"/>
                    <a:pt x="5" y="4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1" name="Freeform 76">
              <a:extLst>
                <a:ext uri="{FF2B5EF4-FFF2-40B4-BE49-F238E27FC236}">
                  <a16:creationId xmlns:a16="http://schemas.microsoft.com/office/drawing/2014/main" id="{8F2F57C6-441C-4E30-9FC7-71FFD4E3F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757"/>
              <a:ext cx="60" cy="30"/>
            </a:xfrm>
            <a:custGeom>
              <a:avLst/>
              <a:gdLst>
                <a:gd name="T0" fmla="*/ 0 w 24"/>
                <a:gd name="T1" fmla="*/ 0 h 11"/>
                <a:gd name="T2" fmla="*/ 145 w 24"/>
                <a:gd name="T3" fmla="*/ 224 h 11"/>
                <a:gd name="T4" fmla="*/ 375 w 24"/>
                <a:gd name="T5" fmla="*/ 104 h 11"/>
                <a:gd name="T6" fmla="*/ 63 w 24"/>
                <a:gd name="T7" fmla="*/ 2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">
                  <a:moveTo>
                    <a:pt x="0" y="0"/>
                  </a:moveTo>
                  <a:cubicBezTo>
                    <a:pt x="3" y="4"/>
                    <a:pt x="5" y="8"/>
                    <a:pt x="9" y="11"/>
                  </a:cubicBezTo>
                  <a:cubicBezTo>
                    <a:pt x="12" y="5"/>
                    <a:pt x="20" y="4"/>
                    <a:pt x="24" y="5"/>
                  </a:cubicBezTo>
                  <a:cubicBezTo>
                    <a:pt x="17" y="4"/>
                    <a:pt x="10" y="1"/>
                    <a:pt x="4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2" name="Freeform 77">
              <a:extLst>
                <a:ext uri="{FF2B5EF4-FFF2-40B4-BE49-F238E27FC236}">
                  <a16:creationId xmlns:a16="http://schemas.microsoft.com/office/drawing/2014/main" id="{B974B3C3-CDC7-424D-A40C-EBF570068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341"/>
              <a:ext cx="420" cy="136"/>
            </a:xfrm>
            <a:custGeom>
              <a:avLst/>
              <a:gdLst>
                <a:gd name="T0" fmla="*/ 20 w 168"/>
                <a:gd name="T1" fmla="*/ 947 h 51"/>
                <a:gd name="T2" fmla="*/ 158 w 168"/>
                <a:gd name="T3" fmla="*/ 832 h 51"/>
                <a:gd name="T4" fmla="*/ 250 w 168"/>
                <a:gd name="T5" fmla="*/ 739 h 51"/>
                <a:gd name="T6" fmla="*/ 425 w 168"/>
                <a:gd name="T7" fmla="*/ 648 h 51"/>
                <a:gd name="T8" fmla="*/ 738 w 168"/>
                <a:gd name="T9" fmla="*/ 533 h 51"/>
                <a:gd name="T10" fmla="*/ 1020 w 168"/>
                <a:gd name="T11" fmla="*/ 285 h 51"/>
                <a:gd name="T12" fmla="*/ 1375 w 168"/>
                <a:gd name="T13" fmla="*/ 171 h 51"/>
                <a:gd name="T14" fmla="*/ 1708 w 168"/>
                <a:gd name="T15" fmla="*/ 56 h 51"/>
                <a:gd name="T16" fmla="*/ 2000 w 168"/>
                <a:gd name="T17" fmla="*/ 0 h 51"/>
                <a:gd name="T18" fmla="*/ 2333 w 168"/>
                <a:gd name="T19" fmla="*/ 77 h 51"/>
                <a:gd name="T20" fmla="*/ 2595 w 168"/>
                <a:gd name="T21" fmla="*/ 136 h 51"/>
                <a:gd name="T22" fmla="*/ 2595 w 168"/>
                <a:gd name="T23" fmla="*/ 419 h 51"/>
                <a:gd name="T24" fmla="*/ 2583 w 168"/>
                <a:gd name="T25" fmla="*/ 648 h 51"/>
                <a:gd name="T26" fmla="*/ 2488 w 168"/>
                <a:gd name="T27" fmla="*/ 832 h 51"/>
                <a:gd name="T28" fmla="*/ 2395 w 168"/>
                <a:gd name="T29" fmla="*/ 435 h 51"/>
                <a:gd name="T30" fmla="*/ 2050 w 168"/>
                <a:gd name="T31" fmla="*/ 285 h 51"/>
                <a:gd name="T32" fmla="*/ 1375 w 168"/>
                <a:gd name="T33" fmla="*/ 435 h 51"/>
                <a:gd name="T34" fmla="*/ 1063 w 168"/>
                <a:gd name="T35" fmla="*/ 568 h 51"/>
                <a:gd name="T36" fmla="*/ 645 w 168"/>
                <a:gd name="T37" fmla="*/ 704 h 51"/>
                <a:gd name="T38" fmla="*/ 520 w 168"/>
                <a:gd name="T39" fmla="*/ 819 h 51"/>
                <a:gd name="T40" fmla="*/ 395 w 168"/>
                <a:gd name="T41" fmla="*/ 875 h 51"/>
                <a:gd name="T42" fmla="*/ 188 w 168"/>
                <a:gd name="T43" fmla="*/ 968 h 51"/>
                <a:gd name="T44" fmla="*/ 0 w 168"/>
                <a:gd name="T45" fmla="*/ 968 h 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8" h="51">
                  <a:moveTo>
                    <a:pt x="1" y="50"/>
                  </a:moveTo>
                  <a:cubicBezTo>
                    <a:pt x="3" y="48"/>
                    <a:pt x="9" y="46"/>
                    <a:pt x="10" y="44"/>
                  </a:cubicBezTo>
                  <a:cubicBezTo>
                    <a:pt x="12" y="42"/>
                    <a:pt x="14" y="40"/>
                    <a:pt x="16" y="39"/>
                  </a:cubicBezTo>
                  <a:cubicBezTo>
                    <a:pt x="19" y="37"/>
                    <a:pt x="23" y="35"/>
                    <a:pt x="27" y="34"/>
                  </a:cubicBezTo>
                  <a:cubicBezTo>
                    <a:pt x="34" y="32"/>
                    <a:pt x="41" y="34"/>
                    <a:pt x="47" y="28"/>
                  </a:cubicBezTo>
                  <a:cubicBezTo>
                    <a:pt x="53" y="23"/>
                    <a:pt x="58" y="18"/>
                    <a:pt x="65" y="15"/>
                  </a:cubicBezTo>
                  <a:cubicBezTo>
                    <a:pt x="73" y="12"/>
                    <a:pt x="81" y="11"/>
                    <a:pt x="88" y="9"/>
                  </a:cubicBezTo>
                  <a:cubicBezTo>
                    <a:pt x="95" y="7"/>
                    <a:pt x="102" y="5"/>
                    <a:pt x="109" y="3"/>
                  </a:cubicBezTo>
                  <a:cubicBezTo>
                    <a:pt x="116" y="1"/>
                    <a:pt x="121" y="0"/>
                    <a:pt x="128" y="0"/>
                  </a:cubicBezTo>
                  <a:cubicBezTo>
                    <a:pt x="135" y="1"/>
                    <a:pt x="142" y="3"/>
                    <a:pt x="149" y="4"/>
                  </a:cubicBezTo>
                  <a:cubicBezTo>
                    <a:pt x="153" y="5"/>
                    <a:pt x="163" y="4"/>
                    <a:pt x="166" y="7"/>
                  </a:cubicBezTo>
                  <a:cubicBezTo>
                    <a:pt x="168" y="10"/>
                    <a:pt x="167" y="19"/>
                    <a:pt x="166" y="22"/>
                  </a:cubicBezTo>
                  <a:cubicBezTo>
                    <a:pt x="166" y="26"/>
                    <a:pt x="166" y="30"/>
                    <a:pt x="165" y="34"/>
                  </a:cubicBezTo>
                  <a:cubicBezTo>
                    <a:pt x="164" y="38"/>
                    <a:pt x="161" y="41"/>
                    <a:pt x="159" y="44"/>
                  </a:cubicBezTo>
                  <a:cubicBezTo>
                    <a:pt x="159" y="37"/>
                    <a:pt x="159" y="29"/>
                    <a:pt x="153" y="23"/>
                  </a:cubicBezTo>
                  <a:cubicBezTo>
                    <a:pt x="148" y="18"/>
                    <a:pt x="139" y="15"/>
                    <a:pt x="131" y="15"/>
                  </a:cubicBezTo>
                  <a:cubicBezTo>
                    <a:pt x="118" y="15"/>
                    <a:pt x="101" y="17"/>
                    <a:pt x="88" y="23"/>
                  </a:cubicBezTo>
                  <a:cubicBezTo>
                    <a:pt x="82" y="26"/>
                    <a:pt x="75" y="27"/>
                    <a:pt x="68" y="30"/>
                  </a:cubicBezTo>
                  <a:cubicBezTo>
                    <a:pt x="59" y="33"/>
                    <a:pt x="49" y="34"/>
                    <a:pt x="41" y="37"/>
                  </a:cubicBezTo>
                  <a:cubicBezTo>
                    <a:pt x="37" y="38"/>
                    <a:pt x="36" y="40"/>
                    <a:pt x="33" y="43"/>
                  </a:cubicBezTo>
                  <a:cubicBezTo>
                    <a:pt x="30" y="46"/>
                    <a:pt x="28" y="44"/>
                    <a:pt x="25" y="46"/>
                  </a:cubicBezTo>
                  <a:cubicBezTo>
                    <a:pt x="21" y="48"/>
                    <a:pt x="16" y="50"/>
                    <a:pt x="12" y="51"/>
                  </a:cubicBezTo>
                  <a:cubicBezTo>
                    <a:pt x="9" y="51"/>
                    <a:pt x="2" y="50"/>
                    <a:pt x="0" y="51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3" name="Freeform 78">
              <a:extLst>
                <a:ext uri="{FF2B5EF4-FFF2-40B4-BE49-F238E27FC236}">
                  <a16:creationId xmlns:a16="http://schemas.microsoft.com/office/drawing/2014/main" id="{60C4EDC0-856C-479A-B67B-B88ADF50E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309"/>
              <a:ext cx="373" cy="38"/>
            </a:xfrm>
            <a:custGeom>
              <a:avLst/>
              <a:gdLst>
                <a:gd name="T0" fmla="*/ 0 w 149"/>
                <a:gd name="T1" fmla="*/ 220 h 14"/>
                <a:gd name="T2" fmla="*/ 563 w 149"/>
                <a:gd name="T3" fmla="*/ 198 h 14"/>
                <a:gd name="T4" fmla="*/ 1116 w 149"/>
                <a:gd name="T5" fmla="*/ 176 h 14"/>
                <a:gd name="T6" fmla="*/ 1680 w 149"/>
                <a:gd name="T7" fmla="*/ 163 h 14"/>
                <a:gd name="T8" fmla="*/ 2338 w 149"/>
                <a:gd name="T9" fmla="*/ 0 h 14"/>
                <a:gd name="T10" fmla="*/ 1429 w 149"/>
                <a:gd name="T11" fmla="*/ 38 h 14"/>
                <a:gd name="T12" fmla="*/ 909 w 149"/>
                <a:gd name="T13" fmla="*/ 103 h 14"/>
                <a:gd name="T14" fmla="*/ 501 w 149"/>
                <a:gd name="T15" fmla="*/ 163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14">
                  <a:moveTo>
                    <a:pt x="0" y="11"/>
                  </a:moveTo>
                  <a:cubicBezTo>
                    <a:pt x="11" y="14"/>
                    <a:pt x="25" y="11"/>
                    <a:pt x="36" y="10"/>
                  </a:cubicBezTo>
                  <a:cubicBezTo>
                    <a:pt x="48" y="10"/>
                    <a:pt x="59" y="9"/>
                    <a:pt x="71" y="9"/>
                  </a:cubicBezTo>
                  <a:cubicBezTo>
                    <a:pt x="83" y="8"/>
                    <a:pt x="95" y="9"/>
                    <a:pt x="107" y="8"/>
                  </a:cubicBezTo>
                  <a:cubicBezTo>
                    <a:pt x="121" y="7"/>
                    <a:pt x="134" y="3"/>
                    <a:pt x="149" y="0"/>
                  </a:cubicBezTo>
                  <a:cubicBezTo>
                    <a:pt x="131" y="8"/>
                    <a:pt x="109" y="3"/>
                    <a:pt x="91" y="2"/>
                  </a:cubicBezTo>
                  <a:cubicBezTo>
                    <a:pt x="79" y="1"/>
                    <a:pt x="69" y="3"/>
                    <a:pt x="58" y="5"/>
                  </a:cubicBezTo>
                  <a:cubicBezTo>
                    <a:pt x="50" y="7"/>
                    <a:pt x="40" y="9"/>
                    <a:pt x="32" y="8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4" name="Freeform 79">
              <a:extLst>
                <a:ext uri="{FF2B5EF4-FFF2-40B4-BE49-F238E27FC236}">
                  <a16:creationId xmlns:a16="http://schemas.microsoft.com/office/drawing/2014/main" id="{54CCA993-67B4-48AA-B78A-AC4CA61C2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056"/>
              <a:ext cx="155" cy="109"/>
            </a:xfrm>
            <a:custGeom>
              <a:avLst/>
              <a:gdLst>
                <a:gd name="T0" fmla="*/ 95 w 62"/>
                <a:gd name="T1" fmla="*/ 678 h 41"/>
                <a:gd name="T2" fmla="*/ 970 w 62"/>
                <a:gd name="T3" fmla="*/ 0 h 41"/>
                <a:gd name="T4" fmla="*/ 708 w 62"/>
                <a:gd name="T5" fmla="*/ 114 h 41"/>
                <a:gd name="T6" fmla="*/ 408 w 62"/>
                <a:gd name="T7" fmla="*/ 226 h 41"/>
                <a:gd name="T8" fmla="*/ 208 w 62"/>
                <a:gd name="T9" fmla="*/ 452 h 41"/>
                <a:gd name="T10" fmla="*/ 95 w 62"/>
                <a:gd name="T11" fmla="*/ 601 h 41"/>
                <a:gd name="T12" fmla="*/ 0 w 62"/>
                <a:gd name="T13" fmla="*/ 77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1">
                  <a:moveTo>
                    <a:pt x="6" y="36"/>
                  </a:moveTo>
                  <a:cubicBezTo>
                    <a:pt x="22" y="22"/>
                    <a:pt x="42" y="7"/>
                    <a:pt x="62" y="0"/>
                  </a:cubicBezTo>
                  <a:cubicBezTo>
                    <a:pt x="57" y="0"/>
                    <a:pt x="51" y="4"/>
                    <a:pt x="45" y="6"/>
                  </a:cubicBezTo>
                  <a:cubicBezTo>
                    <a:pt x="39" y="8"/>
                    <a:pt x="32" y="10"/>
                    <a:pt x="26" y="12"/>
                  </a:cubicBezTo>
                  <a:cubicBezTo>
                    <a:pt x="19" y="15"/>
                    <a:pt x="17" y="19"/>
                    <a:pt x="13" y="24"/>
                  </a:cubicBezTo>
                  <a:cubicBezTo>
                    <a:pt x="10" y="26"/>
                    <a:pt x="8" y="29"/>
                    <a:pt x="6" y="32"/>
                  </a:cubicBezTo>
                  <a:cubicBezTo>
                    <a:pt x="4" y="35"/>
                    <a:pt x="3" y="40"/>
                    <a:pt x="0" y="41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5" name="Freeform 80">
              <a:extLst>
                <a:ext uri="{FF2B5EF4-FFF2-40B4-BE49-F238E27FC236}">
                  <a16:creationId xmlns:a16="http://schemas.microsoft.com/office/drawing/2014/main" id="{94B2156D-5209-4619-9B56-AFB7B7CA2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608"/>
              <a:ext cx="377" cy="53"/>
            </a:xfrm>
            <a:custGeom>
              <a:avLst/>
              <a:gdLst>
                <a:gd name="T0" fmla="*/ 0 w 151"/>
                <a:gd name="T1" fmla="*/ 34 h 20"/>
                <a:gd name="T2" fmla="*/ 529 w 151"/>
                <a:gd name="T3" fmla="*/ 281 h 20"/>
                <a:gd name="T4" fmla="*/ 1133 w 151"/>
                <a:gd name="T5" fmla="*/ 352 h 20"/>
                <a:gd name="T6" fmla="*/ 1745 w 151"/>
                <a:gd name="T7" fmla="*/ 315 h 20"/>
                <a:gd name="T8" fmla="*/ 2057 w 151"/>
                <a:gd name="T9" fmla="*/ 191 h 20"/>
                <a:gd name="T10" fmla="*/ 2349 w 151"/>
                <a:gd name="T11" fmla="*/ 0 h 20"/>
                <a:gd name="T12" fmla="*/ 1258 w 151"/>
                <a:gd name="T13" fmla="*/ 260 h 20"/>
                <a:gd name="T14" fmla="*/ 749 w 151"/>
                <a:gd name="T15" fmla="*/ 204 h 20"/>
                <a:gd name="T16" fmla="*/ 387 w 151"/>
                <a:gd name="T17" fmla="*/ 133 h 20"/>
                <a:gd name="T18" fmla="*/ 0 w 151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1" h="20">
                  <a:moveTo>
                    <a:pt x="0" y="2"/>
                  </a:moveTo>
                  <a:cubicBezTo>
                    <a:pt x="12" y="5"/>
                    <a:pt x="22" y="12"/>
                    <a:pt x="34" y="15"/>
                  </a:cubicBezTo>
                  <a:cubicBezTo>
                    <a:pt x="47" y="18"/>
                    <a:pt x="59" y="18"/>
                    <a:pt x="73" y="19"/>
                  </a:cubicBezTo>
                  <a:cubicBezTo>
                    <a:pt x="86" y="20"/>
                    <a:pt x="99" y="20"/>
                    <a:pt x="112" y="17"/>
                  </a:cubicBezTo>
                  <a:cubicBezTo>
                    <a:pt x="119" y="14"/>
                    <a:pt x="125" y="12"/>
                    <a:pt x="132" y="10"/>
                  </a:cubicBezTo>
                  <a:cubicBezTo>
                    <a:pt x="138" y="7"/>
                    <a:pt x="145" y="3"/>
                    <a:pt x="151" y="0"/>
                  </a:cubicBezTo>
                  <a:cubicBezTo>
                    <a:pt x="123" y="12"/>
                    <a:pt x="108" y="14"/>
                    <a:pt x="81" y="14"/>
                  </a:cubicBezTo>
                  <a:cubicBezTo>
                    <a:pt x="74" y="15"/>
                    <a:pt x="54" y="13"/>
                    <a:pt x="48" y="11"/>
                  </a:cubicBezTo>
                  <a:cubicBezTo>
                    <a:pt x="39" y="10"/>
                    <a:pt x="33" y="9"/>
                    <a:pt x="25" y="7"/>
                  </a:cubicBezTo>
                  <a:cubicBezTo>
                    <a:pt x="17" y="5"/>
                    <a:pt x="7" y="3"/>
                    <a:pt x="0" y="0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6" name="Freeform 81">
              <a:extLst>
                <a:ext uri="{FF2B5EF4-FFF2-40B4-BE49-F238E27FC236}">
                  <a16:creationId xmlns:a16="http://schemas.microsoft.com/office/drawing/2014/main" id="{4F96BC52-52DD-4AC2-ADE2-D765AE640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21"/>
              <a:ext cx="2485" cy="1054"/>
            </a:xfrm>
            <a:custGeom>
              <a:avLst/>
              <a:gdLst>
                <a:gd name="T0" fmla="*/ 750 w 994"/>
                <a:gd name="T1" fmla="*/ 2321 h 395"/>
                <a:gd name="T2" fmla="*/ 33 w 994"/>
                <a:gd name="T3" fmla="*/ 3917 h 395"/>
                <a:gd name="T4" fmla="*/ 50 w 994"/>
                <a:gd name="T5" fmla="*/ 5091 h 395"/>
                <a:gd name="T6" fmla="*/ 313 w 994"/>
                <a:gd name="T7" fmla="*/ 5796 h 395"/>
                <a:gd name="T8" fmla="*/ 458 w 994"/>
                <a:gd name="T9" fmla="*/ 6401 h 395"/>
                <a:gd name="T10" fmla="*/ 1583 w 994"/>
                <a:gd name="T11" fmla="*/ 7426 h 395"/>
                <a:gd name="T12" fmla="*/ 2283 w 994"/>
                <a:gd name="T13" fmla="*/ 7503 h 395"/>
                <a:gd name="T14" fmla="*/ 2688 w 994"/>
                <a:gd name="T15" fmla="*/ 7447 h 395"/>
                <a:gd name="T16" fmla="*/ 3063 w 994"/>
                <a:gd name="T17" fmla="*/ 7311 h 395"/>
                <a:gd name="T18" fmla="*/ 3500 w 994"/>
                <a:gd name="T19" fmla="*/ 7162 h 395"/>
                <a:gd name="T20" fmla="*/ 4083 w 994"/>
                <a:gd name="T21" fmla="*/ 6970 h 395"/>
                <a:gd name="T22" fmla="*/ 4833 w 994"/>
                <a:gd name="T23" fmla="*/ 6500 h 395"/>
                <a:gd name="T24" fmla="*/ 5375 w 994"/>
                <a:gd name="T25" fmla="*/ 6137 h 395"/>
                <a:gd name="T26" fmla="*/ 5625 w 994"/>
                <a:gd name="T27" fmla="*/ 5206 h 395"/>
                <a:gd name="T28" fmla="*/ 5658 w 994"/>
                <a:gd name="T29" fmla="*/ 5241 h 395"/>
                <a:gd name="T30" fmla="*/ 6470 w 994"/>
                <a:gd name="T31" fmla="*/ 5206 h 395"/>
                <a:gd name="T32" fmla="*/ 8300 w 994"/>
                <a:gd name="T33" fmla="*/ 4976 h 395"/>
                <a:gd name="T34" fmla="*/ 9395 w 994"/>
                <a:gd name="T35" fmla="*/ 4750 h 395"/>
                <a:gd name="T36" fmla="*/ 10425 w 994"/>
                <a:gd name="T37" fmla="*/ 4486 h 395"/>
                <a:gd name="T38" fmla="*/ 12125 w 994"/>
                <a:gd name="T39" fmla="*/ 3303 h 395"/>
                <a:gd name="T40" fmla="*/ 12550 w 994"/>
                <a:gd name="T41" fmla="*/ 3061 h 395"/>
                <a:gd name="T42" fmla="*/ 12908 w 994"/>
                <a:gd name="T43" fmla="*/ 2983 h 395"/>
                <a:gd name="T44" fmla="*/ 14033 w 994"/>
                <a:gd name="T45" fmla="*/ 2450 h 395"/>
                <a:gd name="T46" fmla="*/ 15333 w 994"/>
                <a:gd name="T47" fmla="*/ 376 h 395"/>
                <a:gd name="T48" fmla="*/ 14158 w 994"/>
                <a:gd name="T49" fmla="*/ 376 h 395"/>
                <a:gd name="T50" fmla="*/ 12908 w 994"/>
                <a:gd name="T51" fmla="*/ 478 h 395"/>
                <a:gd name="T52" fmla="*/ 12095 w 994"/>
                <a:gd name="T53" fmla="*/ 512 h 395"/>
                <a:gd name="T54" fmla="*/ 11408 w 994"/>
                <a:gd name="T55" fmla="*/ 590 h 395"/>
                <a:gd name="T56" fmla="*/ 10783 w 994"/>
                <a:gd name="T57" fmla="*/ 720 h 395"/>
                <a:gd name="T58" fmla="*/ 9845 w 994"/>
                <a:gd name="T59" fmla="*/ 627 h 395"/>
                <a:gd name="T60" fmla="*/ 8708 w 994"/>
                <a:gd name="T61" fmla="*/ 720 h 395"/>
                <a:gd name="T62" fmla="*/ 6658 w 994"/>
                <a:gd name="T63" fmla="*/ 763 h 395"/>
                <a:gd name="T64" fmla="*/ 4613 w 994"/>
                <a:gd name="T65" fmla="*/ 704 h 395"/>
                <a:gd name="T66" fmla="*/ 2563 w 994"/>
                <a:gd name="T67" fmla="*/ 1062 h 395"/>
                <a:gd name="T68" fmla="*/ 1550 w 994"/>
                <a:gd name="T69" fmla="*/ 1596 h 395"/>
                <a:gd name="T70" fmla="*/ 738 w 994"/>
                <a:gd name="T71" fmla="*/ 2321 h 39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94" h="395">
                  <a:moveTo>
                    <a:pt x="48" y="122"/>
                  </a:moveTo>
                  <a:cubicBezTo>
                    <a:pt x="9" y="135"/>
                    <a:pt x="3" y="192"/>
                    <a:pt x="2" y="206"/>
                  </a:cubicBezTo>
                  <a:cubicBezTo>
                    <a:pt x="0" y="218"/>
                    <a:pt x="1" y="256"/>
                    <a:pt x="3" y="268"/>
                  </a:cubicBezTo>
                  <a:cubicBezTo>
                    <a:pt x="5" y="280"/>
                    <a:pt x="20" y="291"/>
                    <a:pt x="20" y="305"/>
                  </a:cubicBezTo>
                  <a:cubicBezTo>
                    <a:pt x="21" y="321"/>
                    <a:pt x="23" y="323"/>
                    <a:pt x="29" y="337"/>
                  </a:cubicBezTo>
                  <a:cubicBezTo>
                    <a:pt x="41" y="369"/>
                    <a:pt x="67" y="385"/>
                    <a:pt x="101" y="391"/>
                  </a:cubicBezTo>
                  <a:cubicBezTo>
                    <a:pt x="118" y="394"/>
                    <a:pt x="128" y="394"/>
                    <a:pt x="146" y="395"/>
                  </a:cubicBezTo>
                  <a:cubicBezTo>
                    <a:pt x="153" y="395"/>
                    <a:pt x="164" y="394"/>
                    <a:pt x="172" y="392"/>
                  </a:cubicBezTo>
                  <a:cubicBezTo>
                    <a:pt x="182" y="390"/>
                    <a:pt x="187" y="388"/>
                    <a:pt x="196" y="385"/>
                  </a:cubicBezTo>
                  <a:cubicBezTo>
                    <a:pt x="206" y="382"/>
                    <a:pt x="215" y="381"/>
                    <a:pt x="224" y="377"/>
                  </a:cubicBezTo>
                  <a:cubicBezTo>
                    <a:pt x="241" y="368"/>
                    <a:pt x="243" y="370"/>
                    <a:pt x="261" y="367"/>
                  </a:cubicBezTo>
                  <a:cubicBezTo>
                    <a:pt x="281" y="364"/>
                    <a:pt x="294" y="351"/>
                    <a:pt x="309" y="342"/>
                  </a:cubicBezTo>
                  <a:cubicBezTo>
                    <a:pt x="322" y="335"/>
                    <a:pt x="330" y="331"/>
                    <a:pt x="344" y="323"/>
                  </a:cubicBezTo>
                  <a:cubicBezTo>
                    <a:pt x="356" y="316"/>
                    <a:pt x="368" y="286"/>
                    <a:pt x="360" y="274"/>
                  </a:cubicBezTo>
                  <a:cubicBezTo>
                    <a:pt x="362" y="276"/>
                    <a:pt x="362" y="276"/>
                    <a:pt x="362" y="276"/>
                  </a:cubicBezTo>
                  <a:cubicBezTo>
                    <a:pt x="379" y="276"/>
                    <a:pt x="396" y="275"/>
                    <a:pt x="414" y="274"/>
                  </a:cubicBezTo>
                  <a:cubicBezTo>
                    <a:pt x="451" y="273"/>
                    <a:pt x="495" y="272"/>
                    <a:pt x="531" y="262"/>
                  </a:cubicBezTo>
                  <a:cubicBezTo>
                    <a:pt x="553" y="256"/>
                    <a:pt x="578" y="251"/>
                    <a:pt x="601" y="250"/>
                  </a:cubicBezTo>
                  <a:cubicBezTo>
                    <a:pt x="626" y="249"/>
                    <a:pt x="642" y="243"/>
                    <a:pt x="667" y="236"/>
                  </a:cubicBezTo>
                  <a:cubicBezTo>
                    <a:pt x="704" y="226"/>
                    <a:pt x="741" y="184"/>
                    <a:pt x="776" y="174"/>
                  </a:cubicBezTo>
                  <a:cubicBezTo>
                    <a:pt x="784" y="171"/>
                    <a:pt x="794" y="164"/>
                    <a:pt x="803" y="161"/>
                  </a:cubicBezTo>
                  <a:cubicBezTo>
                    <a:pt x="810" y="159"/>
                    <a:pt x="819" y="159"/>
                    <a:pt x="826" y="157"/>
                  </a:cubicBezTo>
                  <a:cubicBezTo>
                    <a:pt x="843" y="152"/>
                    <a:pt x="883" y="136"/>
                    <a:pt x="898" y="129"/>
                  </a:cubicBezTo>
                  <a:cubicBezTo>
                    <a:pt x="925" y="118"/>
                    <a:pt x="994" y="76"/>
                    <a:pt x="981" y="20"/>
                  </a:cubicBezTo>
                  <a:cubicBezTo>
                    <a:pt x="977" y="0"/>
                    <a:pt x="939" y="9"/>
                    <a:pt x="906" y="20"/>
                  </a:cubicBezTo>
                  <a:cubicBezTo>
                    <a:pt x="883" y="28"/>
                    <a:pt x="851" y="25"/>
                    <a:pt x="826" y="25"/>
                  </a:cubicBezTo>
                  <a:cubicBezTo>
                    <a:pt x="805" y="25"/>
                    <a:pt x="794" y="26"/>
                    <a:pt x="774" y="27"/>
                  </a:cubicBezTo>
                  <a:cubicBezTo>
                    <a:pt x="759" y="27"/>
                    <a:pt x="745" y="30"/>
                    <a:pt x="730" y="31"/>
                  </a:cubicBezTo>
                  <a:cubicBezTo>
                    <a:pt x="714" y="31"/>
                    <a:pt x="706" y="36"/>
                    <a:pt x="690" y="38"/>
                  </a:cubicBezTo>
                  <a:cubicBezTo>
                    <a:pt x="672" y="40"/>
                    <a:pt x="649" y="35"/>
                    <a:pt x="630" y="33"/>
                  </a:cubicBezTo>
                  <a:cubicBezTo>
                    <a:pt x="609" y="31"/>
                    <a:pt x="579" y="33"/>
                    <a:pt x="557" y="38"/>
                  </a:cubicBezTo>
                  <a:cubicBezTo>
                    <a:pt x="517" y="46"/>
                    <a:pt x="470" y="43"/>
                    <a:pt x="426" y="40"/>
                  </a:cubicBezTo>
                  <a:cubicBezTo>
                    <a:pt x="380" y="38"/>
                    <a:pt x="341" y="30"/>
                    <a:pt x="295" y="37"/>
                  </a:cubicBezTo>
                  <a:cubicBezTo>
                    <a:pt x="256" y="43"/>
                    <a:pt x="200" y="36"/>
                    <a:pt x="164" y="56"/>
                  </a:cubicBezTo>
                  <a:cubicBezTo>
                    <a:pt x="150" y="64"/>
                    <a:pt x="111" y="74"/>
                    <a:pt x="99" y="84"/>
                  </a:cubicBezTo>
                  <a:cubicBezTo>
                    <a:pt x="82" y="99"/>
                    <a:pt x="64" y="108"/>
                    <a:pt x="47" y="1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7" name="Freeform 82">
              <a:extLst>
                <a:ext uri="{FF2B5EF4-FFF2-40B4-BE49-F238E27FC236}">
                  <a16:creationId xmlns:a16="http://schemas.microsoft.com/office/drawing/2014/main" id="{298293F1-4E7F-4A92-BE26-4869C0057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12"/>
              <a:ext cx="160" cy="61"/>
            </a:xfrm>
            <a:custGeom>
              <a:avLst/>
              <a:gdLst>
                <a:gd name="T0" fmla="*/ 0 w 64"/>
                <a:gd name="T1" fmla="*/ 0 h 23"/>
                <a:gd name="T2" fmla="*/ 1000 w 64"/>
                <a:gd name="T3" fmla="*/ 26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23">
                  <a:moveTo>
                    <a:pt x="0" y="0"/>
                  </a:moveTo>
                  <a:cubicBezTo>
                    <a:pt x="18" y="16"/>
                    <a:pt x="39" y="23"/>
                    <a:pt x="64" y="1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8" name="Freeform 83">
              <a:extLst>
                <a:ext uri="{FF2B5EF4-FFF2-40B4-BE49-F238E27FC236}">
                  <a16:creationId xmlns:a16="http://schemas.microsoft.com/office/drawing/2014/main" id="{16D4F789-F86C-401C-8048-176DBBAB6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160"/>
              <a:ext cx="27" cy="61"/>
            </a:xfrm>
            <a:custGeom>
              <a:avLst/>
              <a:gdLst>
                <a:gd name="T0" fmla="*/ 162 w 11"/>
                <a:gd name="T1" fmla="*/ 0 h 23"/>
                <a:gd name="T2" fmla="*/ 12 w 11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11" y="0"/>
                  </a:moveTo>
                  <a:cubicBezTo>
                    <a:pt x="3" y="5"/>
                    <a:pt x="0" y="14"/>
                    <a:pt x="1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9" name="Freeform 84">
              <a:extLst>
                <a:ext uri="{FF2B5EF4-FFF2-40B4-BE49-F238E27FC236}">
                  <a16:creationId xmlns:a16="http://schemas.microsoft.com/office/drawing/2014/main" id="{8F507A69-741E-42B0-86AB-12A513160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85"/>
              <a:ext cx="47" cy="118"/>
            </a:xfrm>
            <a:custGeom>
              <a:avLst/>
              <a:gdLst>
                <a:gd name="T0" fmla="*/ 153 w 19"/>
                <a:gd name="T1" fmla="*/ 0 h 44"/>
                <a:gd name="T2" fmla="*/ 0 w 19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4">
                  <a:moveTo>
                    <a:pt x="10" y="0"/>
                  </a:moveTo>
                  <a:cubicBezTo>
                    <a:pt x="19" y="15"/>
                    <a:pt x="12" y="33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0" name="Freeform 85">
              <a:extLst>
                <a:ext uri="{FF2B5EF4-FFF2-40B4-BE49-F238E27FC236}">
                  <a16:creationId xmlns:a16="http://schemas.microsoft.com/office/drawing/2014/main" id="{0FE69029-CE00-4320-B7F7-22D548E61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952"/>
              <a:ext cx="57" cy="21"/>
            </a:xfrm>
            <a:custGeom>
              <a:avLst/>
              <a:gdLst>
                <a:gd name="T0" fmla="*/ 0 w 23"/>
                <a:gd name="T1" fmla="*/ 0 h 8"/>
                <a:gd name="T2" fmla="*/ 349 w 2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8" y="1"/>
                    <a:pt x="17" y="3"/>
                    <a:pt x="23" y="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1" name="Freeform 86">
              <a:extLst>
                <a:ext uri="{FF2B5EF4-FFF2-40B4-BE49-F238E27FC236}">
                  <a16:creationId xmlns:a16="http://schemas.microsoft.com/office/drawing/2014/main" id="{17A816C1-B3F4-4F76-A575-60C69314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997"/>
              <a:ext cx="115" cy="86"/>
            </a:xfrm>
            <a:custGeom>
              <a:avLst/>
              <a:gdLst>
                <a:gd name="T0" fmla="*/ 0 w 46"/>
                <a:gd name="T1" fmla="*/ 599 h 32"/>
                <a:gd name="T2" fmla="*/ 708 w 4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2">
                  <a:moveTo>
                    <a:pt x="0" y="31"/>
                  </a:moveTo>
                  <a:cubicBezTo>
                    <a:pt x="18" y="32"/>
                    <a:pt x="46" y="2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2" name="Freeform 87">
              <a:extLst>
                <a:ext uri="{FF2B5EF4-FFF2-40B4-BE49-F238E27FC236}">
                  <a16:creationId xmlns:a16="http://schemas.microsoft.com/office/drawing/2014/main" id="{9E2B8951-C486-43D0-B05D-D3522F287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061"/>
              <a:ext cx="10" cy="62"/>
            </a:xfrm>
            <a:custGeom>
              <a:avLst/>
              <a:gdLst>
                <a:gd name="T0" fmla="*/ 0 w 4"/>
                <a:gd name="T1" fmla="*/ 0 h 23"/>
                <a:gd name="T2" fmla="*/ 0 w 4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0" y="0"/>
                  </a:moveTo>
                  <a:cubicBezTo>
                    <a:pt x="4" y="7"/>
                    <a:pt x="4" y="15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3" name="Freeform 88">
              <a:extLst>
                <a:ext uri="{FF2B5EF4-FFF2-40B4-BE49-F238E27FC236}">
                  <a16:creationId xmlns:a16="http://schemas.microsoft.com/office/drawing/2014/main" id="{8EC36208-65B6-44D6-AD56-C800A21E1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749"/>
              <a:ext cx="112" cy="43"/>
            </a:xfrm>
            <a:custGeom>
              <a:avLst/>
              <a:gdLst>
                <a:gd name="T0" fmla="*/ 0 w 45"/>
                <a:gd name="T1" fmla="*/ 231 h 16"/>
                <a:gd name="T2" fmla="*/ 694 w 4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6">
                  <a:moveTo>
                    <a:pt x="0" y="12"/>
                  </a:moveTo>
                  <a:cubicBezTo>
                    <a:pt x="11" y="3"/>
                    <a:pt x="38" y="0"/>
                    <a:pt x="45" y="1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4" name="Freeform 89">
              <a:extLst>
                <a:ext uri="{FF2B5EF4-FFF2-40B4-BE49-F238E27FC236}">
                  <a16:creationId xmlns:a16="http://schemas.microsoft.com/office/drawing/2014/main" id="{545C7387-E62F-48BB-8C69-3611E9C35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744"/>
              <a:ext cx="38" cy="27"/>
            </a:xfrm>
            <a:custGeom>
              <a:avLst/>
              <a:gdLst>
                <a:gd name="T0" fmla="*/ 0 w 15"/>
                <a:gd name="T1" fmla="*/ 197 h 10"/>
                <a:gd name="T2" fmla="*/ 243 w 1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2" y="3"/>
                    <a:pt x="7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5" name="Freeform 90">
              <a:extLst>
                <a:ext uri="{FF2B5EF4-FFF2-40B4-BE49-F238E27FC236}">
                  <a16:creationId xmlns:a16="http://schemas.microsoft.com/office/drawing/2014/main" id="{1FD87570-3D8B-4B5C-AAA9-B07184BEE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837"/>
              <a:ext cx="112" cy="80"/>
            </a:xfrm>
            <a:custGeom>
              <a:avLst/>
              <a:gdLst>
                <a:gd name="T0" fmla="*/ 0 w 45"/>
                <a:gd name="T1" fmla="*/ 376 h 30"/>
                <a:gd name="T2" fmla="*/ 694 w 4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0">
                  <a:moveTo>
                    <a:pt x="0" y="20"/>
                  </a:moveTo>
                  <a:cubicBezTo>
                    <a:pt x="15" y="30"/>
                    <a:pt x="43" y="19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6" name="Freeform 91">
              <a:extLst>
                <a:ext uri="{FF2B5EF4-FFF2-40B4-BE49-F238E27FC236}">
                  <a16:creationId xmlns:a16="http://schemas.microsoft.com/office/drawing/2014/main" id="{75BCE754-9926-4DD8-9F31-AAEF3D022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893"/>
              <a:ext cx="30" cy="59"/>
            </a:xfrm>
            <a:custGeom>
              <a:avLst/>
              <a:gdLst>
                <a:gd name="T0" fmla="*/ 0 w 12"/>
                <a:gd name="T1" fmla="*/ 0 h 22"/>
                <a:gd name="T2" fmla="*/ 158 w 12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cubicBezTo>
                    <a:pt x="9" y="4"/>
                    <a:pt x="12" y="13"/>
                    <a:pt x="10" y="2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7" name="Freeform 92">
              <a:extLst>
                <a:ext uri="{FF2B5EF4-FFF2-40B4-BE49-F238E27FC236}">
                  <a16:creationId xmlns:a16="http://schemas.microsoft.com/office/drawing/2014/main" id="{F8C69F88-E39C-44C0-82D1-8C95D0F1E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835"/>
              <a:ext cx="88" cy="82"/>
            </a:xfrm>
            <a:custGeom>
              <a:avLst/>
              <a:gdLst>
                <a:gd name="T0" fmla="*/ 0 w 35"/>
                <a:gd name="T1" fmla="*/ 497 h 31"/>
                <a:gd name="T2" fmla="*/ 556 w 35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1">
                  <a:moveTo>
                    <a:pt x="0" y="27"/>
                  </a:moveTo>
                  <a:cubicBezTo>
                    <a:pt x="18" y="31"/>
                    <a:pt x="32" y="16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8" name="Freeform 93">
              <a:extLst>
                <a:ext uri="{FF2B5EF4-FFF2-40B4-BE49-F238E27FC236}">
                  <a16:creationId xmlns:a16="http://schemas.microsoft.com/office/drawing/2014/main" id="{2DAE9166-B7A6-48C2-95C8-BAB50E295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803"/>
              <a:ext cx="95" cy="34"/>
            </a:xfrm>
            <a:custGeom>
              <a:avLst/>
              <a:gdLst>
                <a:gd name="T0" fmla="*/ 0 w 38"/>
                <a:gd name="T1" fmla="*/ 110 h 13"/>
                <a:gd name="T2" fmla="*/ 595 w 3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3">
                  <a:moveTo>
                    <a:pt x="0" y="6"/>
                  </a:moveTo>
                  <a:cubicBezTo>
                    <a:pt x="12" y="13"/>
                    <a:pt x="30" y="10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9" name="Freeform 94">
              <a:extLst>
                <a:ext uri="{FF2B5EF4-FFF2-40B4-BE49-F238E27FC236}">
                  <a16:creationId xmlns:a16="http://schemas.microsoft.com/office/drawing/2014/main" id="{2C19A8F1-B9DD-4E81-A8A1-088C9319A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741"/>
              <a:ext cx="37" cy="83"/>
            </a:xfrm>
            <a:custGeom>
              <a:avLst/>
              <a:gdLst>
                <a:gd name="T0" fmla="*/ 0 w 15"/>
                <a:gd name="T1" fmla="*/ 0 h 31"/>
                <a:gd name="T2" fmla="*/ 153 w 15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0" y="0"/>
                  </a:moveTo>
                  <a:cubicBezTo>
                    <a:pt x="10" y="7"/>
                    <a:pt x="15" y="19"/>
                    <a:pt x="10" y="3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0" name="Freeform 95">
              <a:extLst>
                <a:ext uri="{FF2B5EF4-FFF2-40B4-BE49-F238E27FC236}">
                  <a16:creationId xmlns:a16="http://schemas.microsoft.com/office/drawing/2014/main" id="{58024091-A430-4F39-87C3-35FB949F9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755"/>
              <a:ext cx="35" cy="24"/>
            </a:xfrm>
            <a:custGeom>
              <a:avLst/>
              <a:gdLst>
                <a:gd name="T0" fmla="*/ 0 w 14"/>
                <a:gd name="T1" fmla="*/ 171 h 9"/>
                <a:gd name="T2" fmla="*/ 220 w 14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3" y="3"/>
                    <a:pt x="7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1" name="Freeform 96">
              <a:extLst>
                <a:ext uri="{FF2B5EF4-FFF2-40B4-BE49-F238E27FC236}">
                  <a16:creationId xmlns:a16="http://schemas.microsoft.com/office/drawing/2014/main" id="{037A41F0-3E06-4715-A6EE-7CB2EC720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221"/>
              <a:ext cx="137" cy="78"/>
            </a:xfrm>
            <a:custGeom>
              <a:avLst/>
              <a:gdLst>
                <a:gd name="T0" fmla="*/ 0 w 55"/>
                <a:gd name="T1" fmla="*/ 334 h 29"/>
                <a:gd name="T2" fmla="*/ 849 w 55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9">
                  <a:moveTo>
                    <a:pt x="0" y="17"/>
                  </a:moveTo>
                  <a:cubicBezTo>
                    <a:pt x="17" y="29"/>
                    <a:pt x="48" y="18"/>
                    <a:pt x="5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2" name="Freeform 97">
              <a:extLst>
                <a:ext uri="{FF2B5EF4-FFF2-40B4-BE49-F238E27FC236}">
                  <a16:creationId xmlns:a16="http://schemas.microsoft.com/office/drawing/2014/main" id="{96F25B56-C739-4A16-B455-28C098105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189"/>
              <a:ext cx="68" cy="43"/>
            </a:xfrm>
            <a:custGeom>
              <a:avLst/>
              <a:gdLst>
                <a:gd name="T0" fmla="*/ 0 w 27"/>
                <a:gd name="T1" fmla="*/ 0 h 16"/>
                <a:gd name="T2" fmla="*/ 431 w 27"/>
                <a:gd name="T3" fmla="*/ 27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cubicBezTo>
                    <a:pt x="7" y="8"/>
                    <a:pt x="16" y="16"/>
                    <a:pt x="27" y="1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3" name="Freeform 98">
              <a:extLst>
                <a:ext uri="{FF2B5EF4-FFF2-40B4-BE49-F238E27FC236}">
                  <a16:creationId xmlns:a16="http://schemas.microsoft.com/office/drawing/2014/main" id="{4BD4AC58-591E-4527-9BA4-8BB5D95DE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741"/>
              <a:ext cx="140" cy="46"/>
            </a:xfrm>
            <a:custGeom>
              <a:avLst/>
              <a:gdLst>
                <a:gd name="T0" fmla="*/ 0 w 56"/>
                <a:gd name="T1" fmla="*/ 257 h 17"/>
                <a:gd name="T2" fmla="*/ 875 w 56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7">
                  <a:moveTo>
                    <a:pt x="0" y="13"/>
                  </a:moveTo>
                  <a:cubicBezTo>
                    <a:pt x="16" y="0"/>
                    <a:pt x="42" y="0"/>
                    <a:pt x="56" y="17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4" name="Freeform 99">
              <a:extLst>
                <a:ext uri="{FF2B5EF4-FFF2-40B4-BE49-F238E27FC236}">
                  <a16:creationId xmlns:a16="http://schemas.microsoft.com/office/drawing/2014/main" id="{7BA34C54-44E7-4137-9EC5-82A1AF944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768"/>
              <a:ext cx="77" cy="67"/>
            </a:xfrm>
            <a:custGeom>
              <a:avLst/>
              <a:gdLst>
                <a:gd name="T0" fmla="*/ 474 w 31"/>
                <a:gd name="T1" fmla="*/ 56 h 25"/>
                <a:gd name="T2" fmla="*/ 0 w 31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5">
                  <a:moveTo>
                    <a:pt x="31" y="3"/>
                  </a:moveTo>
                  <a:cubicBezTo>
                    <a:pt x="15" y="0"/>
                    <a:pt x="4" y="8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5" name="Freeform 100">
              <a:extLst>
                <a:ext uri="{FF2B5EF4-FFF2-40B4-BE49-F238E27FC236}">
                  <a16:creationId xmlns:a16="http://schemas.microsoft.com/office/drawing/2014/main" id="{5B6D6346-1AA7-4951-86AA-B1CF322DC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267"/>
              <a:ext cx="150" cy="90"/>
            </a:xfrm>
            <a:custGeom>
              <a:avLst/>
              <a:gdLst>
                <a:gd name="T0" fmla="*/ 0 w 60"/>
                <a:gd name="T1" fmla="*/ 148 h 34"/>
                <a:gd name="T2" fmla="*/ 938 w 60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34">
                  <a:moveTo>
                    <a:pt x="0" y="8"/>
                  </a:moveTo>
                  <a:cubicBezTo>
                    <a:pt x="13" y="34"/>
                    <a:pt x="47" y="15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6" name="Freeform 101">
              <a:extLst>
                <a:ext uri="{FF2B5EF4-FFF2-40B4-BE49-F238E27FC236}">
                  <a16:creationId xmlns:a16="http://schemas.microsoft.com/office/drawing/2014/main" id="{7E56BA60-E09D-4439-AC85-9FA0805DB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232"/>
              <a:ext cx="65" cy="72"/>
            </a:xfrm>
            <a:custGeom>
              <a:avLst/>
              <a:gdLst>
                <a:gd name="T0" fmla="*/ 0 w 26"/>
                <a:gd name="T1" fmla="*/ 0 h 27"/>
                <a:gd name="T2" fmla="*/ 408 w 26"/>
                <a:gd name="T3" fmla="*/ 43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7">
                  <a:moveTo>
                    <a:pt x="0" y="0"/>
                  </a:moveTo>
                  <a:cubicBezTo>
                    <a:pt x="3" y="12"/>
                    <a:pt x="11" y="27"/>
                    <a:pt x="26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7" name="Freeform 102">
              <a:extLst>
                <a:ext uri="{FF2B5EF4-FFF2-40B4-BE49-F238E27FC236}">
                  <a16:creationId xmlns:a16="http://schemas.microsoft.com/office/drawing/2014/main" id="{C8940636-149F-4337-911E-31A84253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968"/>
              <a:ext cx="30" cy="123"/>
            </a:xfrm>
            <a:custGeom>
              <a:avLst/>
              <a:gdLst>
                <a:gd name="T0" fmla="*/ 188 w 12"/>
                <a:gd name="T1" fmla="*/ 0 h 46"/>
                <a:gd name="T2" fmla="*/ 158 w 12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12" y="0"/>
                  </a:moveTo>
                  <a:cubicBezTo>
                    <a:pt x="5" y="13"/>
                    <a:pt x="0" y="34"/>
                    <a:pt x="10" y="4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8" name="Freeform 103">
              <a:extLst>
                <a:ext uri="{FF2B5EF4-FFF2-40B4-BE49-F238E27FC236}">
                  <a16:creationId xmlns:a16="http://schemas.microsoft.com/office/drawing/2014/main" id="{4EE5610A-829E-46B9-9A50-51C4FEDFD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984"/>
              <a:ext cx="88" cy="51"/>
            </a:xfrm>
            <a:custGeom>
              <a:avLst/>
              <a:gdLst>
                <a:gd name="T0" fmla="*/ 556 w 35"/>
                <a:gd name="T1" fmla="*/ 368 h 19"/>
                <a:gd name="T2" fmla="*/ 0 w 35"/>
                <a:gd name="T3" fmla="*/ 5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9">
                  <a:moveTo>
                    <a:pt x="35" y="19"/>
                  </a:moveTo>
                  <a:cubicBezTo>
                    <a:pt x="26" y="9"/>
                    <a:pt x="14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9" name="Freeform 104">
              <a:extLst>
                <a:ext uri="{FF2B5EF4-FFF2-40B4-BE49-F238E27FC236}">
                  <a16:creationId xmlns:a16="http://schemas.microsoft.com/office/drawing/2014/main" id="{7D835CB0-7725-4DFC-BAAB-ECCCD9322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709"/>
              <a:ext cx="135" cy="67"/>
            </a:xfrm>
            <a:custGeom>
              <a:avLst/>
              <a:gdLst>
                <a:gd name="T0" fmla="*/ 0 w 54"/>
                <a:gd name="T1" fmla="*/ 402 h 25"/>
                <a:gd name="T2" fmla="*/ 845 w 54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5">
                  <a:moveTo>
                    <a:pt x="0" y="21"/>
                  </a:moveTo>
                  <a:cubicBezTo>
                    <a:pt x="15" y="0"/>
                    <a:pt x="38" y="16"/>
                    <a:pt x="54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0" name="Freeform 105">
              <a:extLst>
                <a:ext uri="{FF2B5EF4-FFF2-40B4-BE49-F238E27FC236}">
                  <a16:creationId xmlns:a16="http://schemas.microsoft.com/office/drawing/2014/main" id="{0FA362FF-8D97-4523-BC44-4FFE570D3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741"/>
              <a:ext cx="110" cy="54"/>
            </a:xfrm>
            <a:custGeom>
              <a:avLst/>
              <a:gdLst>
                <a:gd name="T0" fmla="*/ 0 w 44"/>
                <a:gd name="T1" fmla="*/ 394 h 20"/>
                <a:gd name="T2" fmla="*/ 688 w 44"/>
                <a:gd name="T3" fmla="*/ 30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0">
                  <a:moveTo>
                    <a:pt x="0" y="20"/>
                  </a:moveTo>
                  <a:cubicBezTo>
                    <a:pt x="12" y="8"/>
                    <a:pt x="30" y="0"/>
                    <a:pt x="44" y="1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1" name="Freeform 106">
              <a:extLst>
                <a:ext uri="{FF2B5EF4-FFF2-40B4-BE49-F238E27FC236}">
                  <a16:creationId xmlns:a16="http://schemas.microsoft.com/office/drawing/2014/main" id="{65D65339-08D5-4EB0-8C51-7D8A3403C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893"/>
              <a:ext cx="73" cy="80"/>
            </a:xfrm>
            <a:custGeom>
              <a:avLst/>
              <a:gdLst>
                <a:gd name="T0" fmla="*/ 463 w 29"/>
                <a:gd name="T1" fmla="*/ 0 h 30"/>
                <a:gd name="T2" fmla="*/ 33 w 29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0">
                  <a:moveTo>
                    <a:pt x="29" y="0"/>
                  </a:moveTo>
                  <a:cubicBezTo>
                    <a:pt x="12" y="0"/>
                    <a:pt x="0" y="12"/>
                    <a:pt x="2" y="3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2" name="Freeform 107">
              <a:extLst>
                <a:ext uri="{FF2B5EF4-FFF2-40B4-BE49-F238E27FC236}">
                  <a16:creationId xmlns:a16="http://schemas.microsoft.com/office/drawing/2014/main" id="{A51F5E41-76BE-47F6-8F6D-582484D08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955"/>
              <a:ext cx="80" cy="101"/>
            </a:xfrm>
            <a:custGeom>
              <a:avLst/>
              <a:gdLst>
                <a:gd name="T0" fmla="*/ 500 w 32"/>
                <a:gd name="T1" fmla="*/ 136 h 38"/>
                <a:gd name="T2" fmla="*/ 20 w 32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8">
                  <a:moveTo>
                    <a:pt x="32" y="7"/>
                  </a:moveTo>
                  <a:cubicBezTo>
                    <a:pt x="15" y="0"/>
                    <a:pt x="0" y="23"/>
                    <a:pt x="1" y="3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3" name="Freeform 108">
              <a:extLst>
                <a:ext uri="{FF2B5EF4-FFF2-40B4-BE49-F238E27FC236}">
                  <a16:creationId xmlns:a16="http://schemas.microsoft.com/office/drawing/2014/main" id="{567B5384-14B6-46D2-916E-CFA2D5B8D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936"/>
              <a:ext cx="62" cy="120"/>
            </a:xfrm>
            <a:custGeom>
              <a:avLst/>
              <a:gdLst>
                <a:gd name="T0" fmla="*/ 290 w 25"/>
                <a:gd name="T1" fmla="*/ 0 h 45"/>
                <a:gd name="T2" fmla="*/ 0 w 25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5">
                  <a:moveTo>
                    <a:pt x="19" y="0"/>
                  </a:moveTo>
                  <a:cubicBezTo>
                    <a:pt x="25" y="17"/>
                    <a:pt x="16" y="38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4" name="Freeform 109">
              <a:extLst>
                <a:ext uri="{FF2B5EF4-FFF2-40B4-BE49-F238E27FC236}">
                  <a16:creationId xmlns:a16="http://schemas.microsoft.com/office/drawing/2014/main" id="{BD83C46A-641E-4F57-BEC7-7D44D5E3C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008"/>
              <a:ext cx="68" cy="64"/>
            </a:xfrm>
            <a:custGeom>
              <a:avLst/>
              <a:gdLst>
                <a:gd name="T0" fmla="*/ 0 w 27"/>
                <a:gd name="T1" fmla="*/ 35 h 24"/>
                <a:gd name="T2" fmla="*/ 431 w 2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">
                  <a:moveTo>
                    <a:pt x="0" y="2"/>
                  </a:moveTo>
                  <a:cubicBezTo>
                    <a:pt x="14" y="0"/>
                    <a:pt x="27" y="9"/>
                    <a:pt x="27" y="2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5" name="Freeform 110">
              <a:extLst>
                <a:ext uri="{FF2B5EF4-FFF2-40B4-BE49-F238E27FC236}">
                  <a16:creationId xmlns:a16="http://schemas.microsoft.com/office/drawing/2014/main" id="{1848C255-DF9F-4433-9AA4-19BD87731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827"/>
              <a:ext cx="47" cy="98"/>
            </a:xfrm>
            <a:custGeom>
              <a:avLst/>
              <a:gdLst>
                <a:gd name="T0" fmla="*/ 0 w 19"/>
                <a:gd name="T1" fmla="*/ 0 h 37"/>
                <a:gd name="T2" fmla="*/ 92 w 19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7">
                  <a:moveTo>
                    <a:pt x="0" y="0"/>
                  </a:moveTo>
                  <a:cubicBezTo>
                    <a:pt x="11" y="9"/>
                    <a:pt x="19" y="27"/>
                    <a:pt x="6" y="37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6" name="Freeform 111">
              <a:extLst>
                <a:ext uri="{FF2B5EF4-FFF2-40B4-BE49-F238E27FC236}">
                  <a16:creationId xmlns:a16="http://schemas.microsoft.com/office/drawing/2014/main" id="{A9A87A6A-4E42-41C6-995C-F3B656A37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64"/>
              <a:ext cx="70" cy="27"/>
            </a:xfrm>
            <a:custGeom>
              <a:avLst/>
              <a:gdLst>
                <a:gd name="T0" fmla="*/ 0 w 28"/>
                <a:gd name="T1" fmla="*/ 197 h 10"/>
                <a:gd name="T2" fmla="*/ 438 w 28"/>
                <a:gd name="T3" fmla="*/ 3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0" y="10"/>
                  </a:moveTo>
                  <a:cubicBezTo>
                    <a:pt x="8" y="3"/>
                    <a:pt x="18" y="0"/>
                    <a:pt x="28" y="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7" name="Freeform 112">
              <a:extLst>
                <a:ext uri="{FF2B5EF4-FFF2-40B4-BE49-F238E27FC236}">
                  <a16:creationId xmlns:a16="http://schemas.microsoft.com/office/drawing/2014/main" id="{8EA9B4C4-83AD-4834-BA6D-D944A62EF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17"/>
              <a:ext cx="112" cy="91"/>
            </a:xfrm>
            <a:custGeom>
              <a:avLst/>
              <a:gdLst>
                <a:gd name="T0" fmla="*/ 0 w 45"/>
                <a:gd name="T1" fmla="*/ 458 h 34"/>
                <a:gd name="T2" fmla="*/ 694 w 4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4">
                  <a:moveTo>
                    <a:pt x="0" y="24"/>
                  </a:moveTo>
                  <a:cubicBezTo>
                    <a:pt x="16" y="34"/>
                    <a:pt x="43" y="19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8" name="Freeform 113">
              <a:extLst>
                <a:ext uri="{FF2B5EF4-FFF2-40B4-BE49-F238E27FC236}">
                  <a16:creationId xmlns:a16="http://schemas.microsoft.com/office/drawing/2014/main" id="{D7ECAA5F-3661-4CF8-B211-CA0B2AAD0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93"/>
              <a:ext cx="118" cy="54"/>
            </a:xfrm>
            <a:custGeom>
              <a:avLst/>
              <a:gdLst>
                <a:gd name="T0" fmla="*/ 0 w 47"/>
                <a:gd name="T1" fmla="*/ 0 h 20"/>
                <a:gd name="T2" fmla="*/ 743 w 47"/>
                <a:gd name="T3" fmla="*/ 2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0">
                  <a:moveTo>
                    <a:pt x="0" y="0"/>
                  </a:moveTo>
                  <a:cubicBezTo>
                    <a:pt x="6" y="20"/>
                    <a:pt x="34" y="11"/>
                    <a:pt x="47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9" name="Freeform 114">
              <a:extLst>
                <a:ext uri="{FF2B5EF4-FFF2-40B4-BE49-F238E27FC236}">
                  <a16:creationId xmlns:a16="http://schemas.microsoft.com/office/drawing/2014/main" id="{F3AE8043-E084-42BF-9469-80784CD20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179"/>
              <a:ext cx="108" cy="53"/>
            </a:xfrm>
            <a:custGeom>
              <a:avLst/>
              <a:gdLst>
                <a:gd name="T0" fmla="*/ 0 w 43"/>
                <a:gd name="T1" fmla="*/ 371 h 20"/>
                <a:gd name="T2" fmla="*/ 681 w 43"/>
                <a:gd name="T3" fmla="*/ 7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cubicBezTo>
                    <a:pt x="3" y="1"/>
                    <a:pt x="29" y="0"/>
                    <a:pt x="43" y="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0" name="Freeform 115">
              <a:extLst>
                <a:ext uri="{FF2B5EF4-FFF2-40B4-BE49-F238E27FC236}">
                  <a16:creationId xmlns:a16="http://schemas.microsoft.com/office/drawing/2014/main" id="{43754F5C-4B6D-4C1C-88C3-3FC3FA6F1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7"/>
              <a:ext cx="28" cy="62"/>
            </a:xfrm>
            <a:custGeom>
              <a:avLst/>
              <a:gdLst>
                <a:gd name="T0" fmla="*/ 0 w 11"/>
                <a:gd name="T1" fmla="*/ 450 h 23"/>
                <a:gd name="T2" fmla="*/ 181 w 11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23"/>
                  </a:moveTo>
                  <a:cubicBezTo>
                    <a:pt x="0" y="14"/>
                    <a:pt x="2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1" name="Freeform 116">
              <a:extLst>
                <a:ext uri="{FF2B5EF4-FFF2-40B4-BE49-F238E27FC236}">
                  <a16:creationId xmlns:a16="http://schemas.microsoft.com/office/drawing/2014/main" id="{1EEAFD62-20E6-4AB5-B423-C75C534B4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973"/>
              <a:ext cx="37" cy="88"/>
            </a:xfrm>
            <a:custGeom>
              <a:avLst/>
              <a:gdLst>
                <a:gd name="T0" fmla="*/ 74 w 15"/>
                <a:gd name="T1" fmla="*/ 0 h 33"/>
                <a:gd name="T2" fmla="*/ 224 w 15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5" y="0"/>
                  </a:moveTo>
                  <a:cubicBezTo>
                    <a:pt x="0" y="12"/>
                    <a:pt x="3" y="26"/>
                    <a:pt x="15" y="3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2" name="Freeform 117">
              <a:extLst>
                <a:ext uri="{FF2B5EF4-FFF2-40B4-BE49-F238E27FC236}">
                  <a16:creationId xmlns:a16="http://schemas.microsoft.com/office/drawing/2014/main" id="{E78BEB16-10CC-4334-B64D-DFF2ECE1C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024"/>
              <a:ext cx="55" cy="5"/>
            </a:xfrm>
            <a:custGeom>
              <a:avLst/>
              <a:gdLst>
                <a:gd name="T0" fmla="*/ 345 w 22"/>
                <a:gd name="T1" fmla="*/ 0 h 2"/>
                <a:gd name="T2" fmla="*/ 0 w 2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22" y="0"/>
                  </a:moveTo>
                  <a:cubicBezTo>
                    <a:pt x="15" y="0"/>
                    <a:pt x="7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3" name="Freeform 118">
              <a:extLst>
                <a:ext uri="{FF2B5EF4-FFF2-40B4-BE49-F238E27FC236}">
                  <a16:creationId xmlns:a16="http://schemas.microsoft.com/office/drawing/2014/main" id="{985453F4-F5A1-478F-A9B1-B60499BAC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341"/>
              <a:ext cx="63" cy="123"/>
            </a:xfrm>
            <a:custGeom>
              <a:avLst/>
              <a:gdLst>
                <a:gd name="T0" fmla="*/ 179 w 25"/>
                <a:gd name="T1" fmla="*/ 0 h 46"/>
                <a:gd name="T2" fmla="*/ 401 w 25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6">
                  <a:moveTo>
                    <a:pt x="11" y="0"/>
                  </a:moveTo>
                  <a:cubicBezTo>
                    <a:pt x="0" y="18"/>
                    <a:pt x="3" y="40"/>
                    <a:pt x="25" y="4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4" name="Freeform 119">
              <a:extLst>
                <a:ext uri="{FF2B5EF4-FFF2-40B4-BE49-F238E27FC236}">
                  <a16:creationId xmlns:a16="http://schemas.microsoft.com/office/drawing/2014/main" id="{FCDB53AE-75DE-4EE5-8227-CFDA95311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419"/>
              <a:ext cx="33" cy="101"/>
            </a:xfrm>
            <a:custGeom>
              <a:avLst/>
              <a:gdLst>
                <a:gd name="T0" fmla="*/ 117 w 13"/>
                <a:gd name="T1" fmla="*/ 0 h 38"/>
                <a:gd name="T2" fmla="*/ 213 w 13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8">
                  <a:moveTo>
                    <a:pt x="7" y="0"/>
                  </a:moveTo>
                  <a:cubicBezTo>
                    <a:pt x="4" y="11"/>
                    <a:pt x="0" y="31"/>
                    <a:pt x="13" y="3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5" name="Freeform 120">
              <a:extLst>
                <a:ext uri="{FF2B5EF4-FFF2-40B4-BE49-F238E27FC236}">
                  <a16:creationId xmlns:a16="http://schemas.microsoft.com/office/drawing/2014/main" id="{FAE5CAB8-3255-47E9-ACE0-1124A78D1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205"/>
              <a:ext cx="33" cy="94"/>
            </a:xfrm>
            <a:custGeom>
              <a:avLst/>
              <a:gdLst>
                <a:gd name="T0" fmla="*/ 0 w 13"/>
                <a:gd name="T1" fmla="*/ 0 h 35"/>
                <a:gd name="T2" fmla="*/ 96 w 13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12" y="8"/>
                    <a:pt x="13" y="23"/>
                    <a:pt x="6" y="3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6" name="Freeform 121">
              <a:extLst>
                <a:ext uri="{FF2B5EF4-FFF2-40B4-BE49-F238E27FC236}">
                  <a16:creationId xmlns:a16="http://schemas.microsoft.com/office/drawing/2014/main" id="{9FACE4F6-01A6-40E0-9042-0069A43F7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224"/>
              <a:ext cx="53" cy="19"/>
            </a:xfrm>
            <a:custGeom>
              <a:avLst/>
              <a:gdLst>
                <a:gd name="T0" fmla="*/ 0 w 21"/>
                <a:gd name="T1" fmla="*/ 141 h 7"/>
                <a:gd name="T2" fmla="*/ 338 w 21"/>
                <a:gd name="T3" fmla="*/ 2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6" y="2"/>
                    <a:pt x="14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7" name="Freeform 122">
              <a:extLst>
                <a:ext uri="{FF2B5EF4-FFF2-40B4-BE49-F238E27FC236}">
                  <a16:creationId xmlns:a16="http://schemas.microsoft.com/office/drawing/2014/main" id="{BE975F07-0AE3-4E84-832A-90520EF14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547"/>
              <a:ext cx="127" cy="56"/>
            </a:xfrm>
            <a:custGeom>
              <a:avLst/>
              <a:gdLst>
                <a:gd name="T0" fmla="*/ 0 w 51"/>
                <a:gd name="T1" fmla="*/ 0 h 21"/>
                <a:gd name="T2" fmla="*/ 787 w 51"/>
                <a:gd name="T3" fmla="*/ 11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1">
                  <a:moveTo>
                    <a:pt x="0" y="0"/>
                  </a:moveTo>
                  <a:cubicBezTo>
                    <a:pt x="11" y="21"/>
                    <a:pt x="34" y="16"/>
                    <a:pt x="51" y="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8" name="Freeform 123">
              <a:extLst>
                <a:ext uri="{FF2B5EF4-FFF2-40B4-BE49-F238E27FC236}">
                  <a16:creationId xmlns:a16="http://schemas.microsoft.com/office/drawing/2014/main" id="{D8E9B67A-93AD-4D32-84B0-FFBC4FBED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525"/>
              <a:ext cx="35" cy="59"/>
            </a:xfrm>
            <a:custGeom>
              <a:avLst/>
              <a:gdLst>
                <a:gd name="T0" fmla="*/ 0 w 14"/>
                <a:gd name="T1" fmla="*/ 0 h 22"/>
                <a:gd name="T2" fmla="*/ 220 w 1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0" y="10"/>
                    <a:pt x="5" y="18"/>
                    <a:pt x="14" y="2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9" name="Freeform 124">
              <a:extLst>
                <a:ext uri="{FF2B5EF4-FFF2-40B4-BE49-F238E27FC236}">
                  <a16:creationId xmlns:a16="http://schemas.microsoft.com/office/drawing/2014/main" id="{AD9F9177-A677-444A-96B2-8518E8FBF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09"/>
              <a:ext cx="35" cy="88"/>
            </a:xfrm>
            <a:custGeom>
              <a:avLst/>
              <a:gdLst>
                <a:gd name="T0" fmla="*/ 0 w 14"/>
                <a:gd name="T1" fmla="*/ 0 h 33"/>
                <a:gd name="T2" fmla="*/ 158 w 14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0" y="0"/>
                  </a:moveTo>
                  <a:cubicBezTo>
                    <a:pt x="9" y="9"/>
                    <a:pt x="14" y="21"/>
                    <a:pt x="10" y="3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0" name="Freeform 125">
              <a:extLst>
                <a:ext uri="{FF2B5EF4-FFF2-40B4-BE49-F238E27FC236}">
                  <a16:creationId xmlns:a16="http://schemas.microsoft.com/office/drawing/2014/main" id="{62806C32-6B17-453A-9575-22ACB97B9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341"/>
              <a:ext cx="35" cy="19"/>
            </a:xfrm>
            <a:custGeom>
              <a:avLst/>
              <a:gdLst>
                <a:gd name="T0" fmla="*/ 0 w 14"/>
                <a:gd name="T1" fmla="*/ 141 h 7"/>
                <a:gd name="T2" fmla="*/ 220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3" y="2"/>
                    <a:pt x="8" y="0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1" name="Freeform 126">
              <a:extLst>
                <a:ext uri="{FF2B5EF4-FFF2-40B4-BE49-F238E27FC236}">
                  <a16:creationId xmlns:a16="http://schemas.microsoft.com/office/drawing/2014/main" id="{CFC5CE73-26D8-4381-9F64-DAD612EC2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915"/>
              <a:ext cx="40" cy="82"/>
            </a:xfrm>
            <a:custGeom>
              <a:avLst/>
              <a:gdLst>
                <a:gd name="T0" fmla="*/ 0 w 16"/>
                <a:gd name="T1" fmla="*/ 0 h 31"/>
                <a:gd name="T2" fmla="*/ 188 w 16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0" y="0"/>
                  </a:moveTo>
                  <a:cubicBezTo>
                    <a:pt x="11" y="5"/>
                    <a:pt x="16" y="21"/>
                    <a:pt x="12" y="3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2" name="Freeform 127">
              <a:extLst>
                <a:ext uri="{FF2B5EF4-FFF2-40B4-BE49-F238E27FC236}">
                  <a16:creationId xmlns:a16="http://schemas.microsoft.com/office/drawing/2014/main" id="{5555F142-FBF3-4191-8341-5C8E791D8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936"/>
              <a:ext cx="30" cy="21"/>
            </a:xfrm>
            <a:custGeom>
              <a:avLst/>
              <a:gdLst>
                <a:gd name="T0" fmla="*/ 0 w 12"/>
                <a:gd name="T1" fmla="*/ 144 h 8"/>
                <a:gd name="T2" fmla="*/ 18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3"/>
                    <a:pt x="6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3" name="Freeform 128">
              <a:extLst>
                <a:ext uri="{FF2B5EF4-FFF2-40B4-BE49-F238E27FC236}">
                  <a16:creationId xmlns:a16="http://schemas.microsoft.com/office/drawing/2014/main" id="{588D26DC-4478-43BF-B083-1353D3157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717"/>
              <a:ext cx="108" cy="54"/>
            </a:xfrm>
            <a:custGeom>
              <a:avLst/>
              <a:gdLst>
                <a:gd name="T0" fmla="*/ 0 w 43"/>
                <a:gd name="T1" fmla="*/ 232 h 20"/>
                <a:gd name="T2" fmla="*/ 681 w 4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12"/>
                  </a:moveTo>
                  <a:cubicBezTo>
                    <a:pt x="11" y="0"/>
                    <a:pt x="38" y="4"/>
                    <a:pt x="43" y="2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4" name="Freeform 129">
              <a:extLst>
                <a:ext uri="{FF2B5EF4-FFF2-40B4-BE49-F238E27FC236}">
                  <a16:creationId xmlns:a16="http://schemas.microsoft.com/office/drawing/2014/main" id="{1F8D38CD-D258-4B03-9164-0E0B2C1B7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765"/>
              <a:ext cx="60" cy="24"/>
            </a:xfrm>
            <a:custGeom>
              <a:avLst/>
              <a:gdLst>
                <a:gd name="T0" fmla="*/ 0 w 24"/>
                <a:gd name="T1" fmla="*/ 171 h 9"/>
                <a:gd name="T2" fmla="*/ 375 w 24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9"/>
                  </a:moveTo>
                  <a:cubicBezTo>
                    <a:pt x="6" y="2"/>
                    <a:pt x="15" y="0"/>
                    <a:pt x="24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5" name="Freeform 130">
              <a:extLst>
                <a:ext uri="{FF2B5EF4-FFF2-40B4-BE49-F238E27FC236}">
                  <a16:creationId xmlns:a16="http://schemas.microsoft.com/office/drawing/2014/main" id="{6157E42E-0133-4B70-948E-DEC9E1664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816"/>
              <a:ext cx="32" cy="93"/>
            </a:xfrm>
            <a:custGeom>
              <a:avLst/>
              <a:gdLst>
                <a:gd name="T0" fmla="*/ 0 w 13"/>
                <a:gd name="T1" fmla="*/ 0 h 35"/>
                <a:gd name="T2" fmla="*/ 162 w 13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10" y="9"/>
                    <a:pt x="13" y="22"/>
                    <a:pt x="11" y="3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6" name="Freeform 131">
              <a:extLst>
                <a:ext uri="{FF2B5EF4-FFF2-40B4-BE49-F238E27FC236}">
                  <a16:creationId xmlns:a16="http://schemas.microsoft.com/office/drawing/2014/main" id="{29816757-E4F9-41B3-83FE-DBC18A8A2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1853"/>
              <a:ext cx="40" cy="11"/>
            </a:xfrm>
            <a:custGeom>
              <a:avLst/>
              <a:gdLst>
                <a:gd name="T0" fmla="*/ 0 w 16"/>
                <a:gd name="T1" fmla="*/ 83 h 4"/>
                <a:gd name="T2" fmla="*/ 250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5" y="1"/>
                    <a:pt x="11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7" name="Freeform 132">
              <a:extLst>
                <a:ext uri="{FF2B5EF4-FFF2-40B4-BE49-F238E27FC236}">
                  <a16:creationId xmlns:a16="http://schemas.microsoft.com/office/drawing/2014/main" id="{52C146D2-269A-47DC-B48A-C2E9C6A21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445"/>
              <a:ext cx="82" cy="59"/>
            </a:xfrm>
            <a:custGeom>
              <a:avLst/>
              <a:gdLst>
                <a:gd name="T0" fmla="*/ 0 w 33"/>
                <a:gd name="T1" fmla="*/ 346 h 22"/>
                <a:gd name="T2" fmla="*/ 507 w 3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0" y="18"/>
                  </a:moveTo>
                  <a:cubicBezTo>
                    <a:pt x="13" y="22"/>
                    <a:pt x="32" y="1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8" name="Freeform 133">
              <a:extLst>
                <a:ext uri="{FF2B5EF4-FFF2-40B4-BE49-F238E27FC236}">
                  <a16:creationId xmlns:a16="http://schemas.microsoft.com/office/drawing/2014/main" id="{3B83BC10-AF21-4005-A2F1-3FCA6280F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445"/>
              <a:ext cx="38" cy="70"/>
            </a:xfrm>
            <a:custGeom>
              <a:avLst/>
              <a:gdLst>
                <a:gd name="T0" fmla="*/ 160 w 15"/>
                <a:gd name="T1" fmla="*/ 0 h 26"/>
                <a:gd name="T2" fmla="*/ 0 w 15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0" y="0"/>
                  </a:moveTo>
                  <a:cubicBezTo>
                    <a:pt x="15" y="11"/>
                    <a:pt x="11" y="22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9" name="Freeform 134">
              <a:extLst>
                <a:ext uri="{FF2B5EF4-FFF2-40B4-BE49-F238E27FC236}">
                  <a16:creationId xmlns:a16="http://schemas.microsoft.com/office/drawing/2014/main" id="{0E233593-F718-4F1B-B03F-CD7D56726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472"/>
              <a:ext cx="25" cy="67"/>
            </a:xfrm>
            <a:custGeom>
              <a:avLst/>
              <a:gdLst>
                <a:gd name="T0" fmla="*/ 63 w 10"/>
                <a:gd name="T1" fmla="*/ 0 h 25"/>
                <a:gd name="T2" fmla="*/ 158 w 10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4" y="0"/>
                  </a:moveTo>
                  <a:cubicBezTo>
                    <a:pt x="0" y="9"/>
                    <a:pt x="2" y="19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0" name="Freeform 135">
              <a:extLst>
                <a:ext uri="{FF2B5EF4-FFF2-40B4-BE49-F238E27FC236}">
                  <a16:creationId xmlns:a16="http://schemas.microsoft.com/office/drawing/2014/main" id="{ACADB4D7-CA2F-4366-A045-D0AC2EA4F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507"/>
              <a:ext cx="47" cy="16"/>
            </a:xfrm>
            <a:custGeom>
              <a:avLst/>
              <a:gdLst>
                <a:gd name="T0" fmla="*/ 287 w 19"/>
                <a:gd name="T1" fmla="*/ 0 h 6"/>
                <a:gd name="T2" fmla="*/ 0 w 19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19" y="0"/>
                  </a:moveTo>
                  <a:cubicBezTo>
                    <a:pt x="13" y="1"/>
                    <a:pt x="6" y="3"/>
                    <a:pt x="0" y="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1" name="Freeform 136">
              <a:extLst>
                <a:ext uri="{FF2B5EF4-FFF2-40B4-BE49-F238E27FC236}">
                  <a16:creationId xmlns:a16="http://schemas.microsoft.com/office/drawing/2014/main" id="{29AC7FFA-651C-4A73-8BDC-ED04CECB2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41"/>
              <a:ext cx="435" cy="134"/>
            </a:xfrm>
            <a:custGeom>
              <a:avLst/>
              <a:gdLst>
                <a:gd name="T0" fmla="*/ 0 w 174"/>
                <a:gd name="T1" fmla="*/ 941 h 50"/>
                <a:gd name="T2" fmla="*/ 363 w 174"/>
                <a:gd name="T3" fmla="*/ 689 h 50"/>
                <a:gd name="T4" fmla="*/ 720 w 174"/>
                <a:gd name="T5" fmla="*/ 595 h 50"/>
                <a:gd name="T6" fmla="*/ 1033 w 174"/>
                <a:gd name="T7" fmla="*/ 308 h 50"/>
                <a:gd name="T8" fmla="*/ 1313 w 174"/>
                <a:gd name="T9" fmla="*/ 230 h 50"/>
                <a:gd name="T10" fmla="*/ 2063 w 174"/>
                <a:gd name="T11" fmla="*/ 21 h 50"/>
                <a:gd name="T12" fmla="*/ 2720 w 174"/>
                <a:gd name="T13" fmla="*/ 94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50">
                  <a:moveTo>
                    <a:pt x="0" y="49"/>
                  </a:moveTo>
                  <a:cubicBezTo>
                    <a:pt x="12" y="50"/>
                    <a:pt x="14" y="41"/>
                    <a:pt x="23" y="36"/>
                  </a:cubicBezTo>
                  <a:cubicBezTo>
                    <a:pt x="31" y="32"/>
                    <a:pt x="39" y="34"/>
                    <a:pt x="46" y="31"/>
                  </a:cubicBezTo>
                  <a:cubicBezTo>
                    <a:pt x="54" y="28"/>
                    <a:pt x="58" y="20"/>
                    <a:pt x="66" y="16"/>
                  </a:cubicBezTo>
                  <a:cubicBezTo>
                    <a:pt x="71" y="14"/>
                    <a:pt x="79" y="14"/>
                    <a:pt x="84" y="12"/>
                  </a:cubicBezTo>
                  <a:cubicBezTo>
                    <a:pt x="99" y="6"/>
                    <a:pt x="116" y="1"/>
                    <a:pt x="132" y="1"/>
                  </a:cubicBezTo>
                  <a:cubicBezTo>
                    <a:pt x="146" y="0"/>
                    <a:pt x="160" y="7"/>
                    <a:pt x="174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2" name="Freeform 137">
              <a:extLst>
                <a:ext uri="{FF2B5EF4-FFF2-40B4-BE49-F238E27FC236}">
                  <a16:creationId xmlns:a16="http://schemas.microsoft.com/office/drawing/2014/main" id="{6158A40D-D884-4ED2-9976-6542AF893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24"/>
              <a:ext cx="45" cy="45"/>
            </a:xfrm>
            <a:custGeom>
              <a:avLst/>
              <a:gdLst>
                <a:gd name="T0" fmla="*/ 95 w 18"/>
                <a:gd name="T1" fmla="*/ 315 h 17"/>
                <a:gd name="T2" fmla="*/ 270 w 18"/>
                <a:gd name="T3" fmla="*/ 132 h 17"/>
                <a:gd name="T4" fmla="*/ 0 w 18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6" y="17"/>
                  </a:moveTo>
                  <a:cubicBezTo>
                    <a:pt x="8" y="15"/>
                    <a:pt x="18" y="11"/>
                    <a:pt x="17" y="7"/>
                  </a:cubicBezTo>
                  <a:cubicBezTo>
                    <a:pt x="15" y="0"/>
                    <a:pt x="2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3" name="Freeform 138">
              <a:extLst>
                <a:ext uri="{FF2B5EF4-FFF2-40B4-BE49-F238E27FC236}">
                  <a16:creationId xmlns:a16="http://schemas.microsoft.com/office/drawing/2014/main" id="{92713E4D-2E48-4960-9345-CB8171C73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048"/>
              <a:ext cx="20" cy="13"/>
            </a:xfrm>
            <a:custGeom>
              <a:avLst/>
              <a:gdLst>
                <a:gd name="T0" fmla="*/ 0 w 8"/>
                <a:gd name="T1" fmla="*/ 88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4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4" name="Freeform 139">
              <a:extLst>
                <a:ext uri="{FF2B5EF4-FFF2-40B4-BE49-F238E27FC236}">
                  <a16:creationId xmlns:a16="http://schemas.microsoft.com/office/drawing/2014/main" id="{91275F47-5ED9-4513-B818-95AC4B197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968"/>
              <a:ext cx="47" cy="51"/>
            </a:xfrm>
            <a:custGeom>
              <a:avLst/>
              <a:gdLst>
                <a:gd name="T0" fmla="*/ 104 w 19"/>
                <a:gd name="T1" fmla="*/ 35 h 19"/>
                <a:gd name="T2" fmla="*/ 257 w 1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7" y="2"/>
                  </a:moveTo>
                  <a:cubicBezTo>
                    <a:pt x="0" y="19"/>
                    <a:pt x="19" y="13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5" name="Freeform 140">
              <a:extLst>
                <a:ext uri="{FF2B5EF4-FFF2-40B4-BE49-F238E27FC236}">
                  <a16:creationId xmlns:a16="http://schemas.microsoft.com/office/drawing/2014/main" id="{551D78C1-F3F9-4607-AAB1-C48981713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893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1"/>
                    <a:pt x="6" y="0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6" name="Freeform 141">
              <a:extLst>
                <a:ext uri="{FF2B5EF4-FFF2-40B4-BE49-F238E27FC236}">
                  <a16:creationId xmlns:a16="http://schemas.microsoft.com/office/drawing/2014/main" id="{F0DAA524-AB7C-40EF-BA49-6491F1B6E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808"/>
              <a:ext cx="12" cy="19"/>
            </a:xfrm>
            <a:custGeom>
              <a:avLst/>
              <a:gdLst>
                <a:gd name="T0" fmla="*/ 70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3"/>
                    <a:pt x="1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7" name="Freeform 142">
              <a:extLst>
                <a:ext uri="{FF2B5EF4-FFF2-40B4-BE49-F238E27FC236}">
                  <a16:creationId xmlns:a16="http://schemas.microsoft.com/office/drawing/2014/main" id="{61C85DD3-DFA9-455B-BF48-FDC8ABF09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755"/>
              <a:ext cx="18" cy="32"/>
            </a:xfrm>
            <a:custGeom>
              <a:avLst/>
              <a:gdLst>
                <a:gd name="T0" fmla="*/ 118 w 7"/>
                <a:gd name="T1" fmla="*/ 56 h 12"/>
                <a:gd name="T2" fmla="*/ 0 w 7"/>
                <a:gd name="T3" fmla="*/ 227 h 12"/>
                <a:gd name="T4" fmla="*/ 33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3"/>
                  </a:moveTo>
                  <a:cubicBezTo>
                    <a:pt x="7" y="8"/>
                    <a:pt x="5" y="12"/>
                    <a:pt x="0" y="12"/>
                  </a:cubicBezTo>
                  <a:cubicBezTo>
                    <a:pt x="1" y="8"/>
                    <a:pt x="1" y="4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8" name="Freeform 143">
              <a:extLst>
                <a:ext uri="{FF2B5EF4-FFF2-40B4-BE49-F238E27FC236}">
                  <a16:creationId xmlns:a16="http://schemas.microsoft.com/office/drawing/2014/main" id="{DA4D5E0F-0DD2-4A17-89D4-B0FC7F53C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781"/>
              <a:ext cx="12" cy="14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2"/>
                    <a:pt x="3" y="3"/>
                    <a:pt x="5" y="5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9" name="Freeform 144">
              <a:extLst>
                <a:ext uri="{FF2B5EF4-FFF2-40B4-BE49-F238E27FC236}">
                  <a16:creationId xmlns:a16="http://schemas.microsoft.com/office/drawing/2014/main" id="{7C929A35-1166-4304-8563-8FA9C8302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747"/>
              <a:ext cx="20" cy="21"/>
            </a:xfrm>
            <a:custGeom>
              <a:avLst/>
              <a:gdLst>
                <a:gd name="T0" fmla="*/ 0 w 8"/>
                <a:gd name="T1" fmla="*/ 0 h 8"/>
                <a:gd name="T2" fmla="*/ 125 w 8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2"/>
                    <a:pt x="6" y="5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0" name="Freeform 145">
              <a:extLst>
                <a:ext uri="{FF2B5EF4-FFF2-40B4-BE49-F238E27FC236}">
                  <a16:creationId xmlns:a16="http://schemas.microsoft.com/office/drawing/2014/main" id="{C38C5D88-23EF-47B5-A08A-909DE7471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821"/>
              <a:ext cx="20" cy="16"/>
            </a:xfrm>
            <a:custGeom>
              <a:avLst/>
              <a:gdLst>
                <a:gd name="T0" fmla="*/ 0 w 8"/>
                <a:gd name="T1" fmla="*/ 11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3" y="5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1" name="Freeform 146">
              <a:extLst>
                <a:ext uri="{FF2B5EF4-FFF2-40B4-BE49-F238E27FC236}">
                  <a16:creationId xmlns:a16="http://schemas.microsoft.com/office/drawing/2014/main" id="{96B68689-045F-4720-8B59-80F5B9C12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856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2" name="Freeform 147">
              <a:extLst>
                <a:ext uri="{FF2B5EF4-FFF2-40B4-BE49-F238E27FC236}">
                  <a16:creationId xmlns:a16="http://schemas.microsoft.com/office/drawing/2014/main" id="{8D28630A-7EC8-479A-B566-1CE3D9536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915"/>
              <a:ext cx="13" cy="10"/>
            </a:xfrm>
            <a:custGeom>
              <a:avLst/>
              <a:gdLst>
                <a:gd name="T0" fmla="*/ 0 w 5"/>
                <a:gd name="T1" fmla="*/ 0 h 4"/>
                <a:gd name="T2" fmla="*/ 88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3" name="Freeform 148">
              <a:extLst>
                <a:ext uri="{FF2B5EF4-FFF2-40B4-BE49-F238E27FC236}">
                  <a16:creationId xmlns:a16="http://schemas.microsoft.com/office/drawing/2014/main" id="{9BC110E7-B94F-40F1-9EC3-46F627A5C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941"/>
              <a:ext cx="38" cy="24"/>
            </a:xfrm>
            <a:custGeom>
              <a:avLst/>
              <a:gdLst>
                <a:gd name="T0" fmla="*/ 243 w 15"/>
                <a:gd name="T1" fmla="*/ 0 h 9"/>
                <a:gd name="T2" fmla="*/ 0 w 15"/>
                <a:gd name="T3" fmla="*/ 77 h 9"/>
                <a:gd name="T4" fmla="*/ 243 w 15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cubicBezTo>
                    <a:pt x="10" y="1"/>
                    <a:pt x="4" y="1"/>
                    <a:pt x="0" y="4"/>
                  </a:cubicBezTo>
                  <a:cubicBezTo>
                    <a:pt x="2" y="9"/>
                    <a:pt x="9" y="9"/>
                    <a:pt x="15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4" name="Freeform 149">
              <a:extLst>
                <a:ext uri="{FF2B5EF4-FFF2-40B4-BE49-F238E27FC236}">
                  <a16:creationId xmlns:a16="http://schemas.microsoft.com/office/drawing/2014/main" id="{EC1D696E-7A85-4556-9AE8-6E54A99E0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027"/>
              <a:ext cx="25" cy="45"/>
            </a:xfrm>
            <a:custGeom>
              <a:avLst/>
              <a:gdLst>
                <a:gd name="T0" fmla="*/ 95 w 10"/>
                <a:gd name="T1" fmla="*/ 315 h 17"/>
                <a:gd name="T2" fmla="*/ 158 w 10"/>
                <a:gd name="T3" fmla="*/ 16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6" y="17"/>
                  </a:moveTo>
                  <a:cubicBezTo>
                    <a:pt x="0" y="9"/>
                    <a:pt x="5" y="0"/>
                    <a:pt x="10" y="9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5" name="Freeform 150">
              <a:extLst>
                <a:ext uri="{FF2B5EF4-FFF2-40B4-BE49-F238E27FC236}">
                  <a16:creationId xmlns:a16="http://schemas.microsoft.com/office/drawing/2014/main" id="{C5FCA7FD-AC18-4A43-A4A2-4BFE915D7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024"/>
              <a:ext cx="37" cy="37"/>
            </a:xfrm>
            <a:custGeom>
              <a:avLst/>
              <a:gdLst>
                <a:gd name="T0" fmla="*/ 0 w 15"/>
                <a:gd name="T1" fmla="*/ 132 h 14"/>
                <a:gd name="T2" fmla="*/ 12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7"/>
                  </a:moveTo>
                  <a:cubicBezTo>
                    <a:pt x="7" y="14"/>
                    <a:pt x="15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6" name="Freeform 151">
              <a:extLst>
                <a:ext uri="{FF2B5EF4-FFF2-40B4-BE49-F238E27FC236}">
                  <a16:creationId xmlns:a16="http://schemas.microsoft.com/office/drawing/2014/main" id="{F8E5B46A-8E88-4717-86A7-1D128A2D1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963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7" name="Freeform 152">
              <a:extLst>
                <a:ext uri="{FF2B5EF4-FFF2-40B4-BE49-F238E27FC236}">
                  <a16:creationId xmlns:a16="http://schemas.microsoft.com/office/drawing/2014/main" id="{185AE352-6B53-4E6F-87C7-73FCB24D7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883"/>
              <a:ext cx="22" cy="26"/>
            </a:xfrm>
            <a:custGeom>
              <a:avLst/>
              <a:gdLst>
                <a:gd name="T0" fmla="*/ 103 w 9"/>
                <a:gd name="T1" fmla="*/ 0 h 10"/>
                <a:gd name="T2" fmla="*/ 12 w 9"/>
                <a:gd name="T3" fmla="*/ 122 h 10"/>
                <a:gd name="T4" fmla="*/ 29 w 9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9" y="6"/>
                    <a:pt x="6" y="10"/>
                    <a:pt x="1" y="7"/>
                  </a:cubicBezTo>
                  <a:cubicBezTo>
                    <a:pt x="0" y="6"/>
                    <a:pt x="1" y="6"/>
                    <a:pt x="2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8" name="Freeform 153">
              <a:extLst>
                <a:ext uri="{FF2B5EF4-FFF2-40B4-BE49-F238E27FC236}">
                  <a16:creationId xmlns:a16="http://schemas.microsoft.com/office/drawing/2014/main" id="{7EBF379D-39DD-42E4-8D3D-972464E3C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307"/>
              <a:ext cx="23" cy="13"/>
            </a:xfrm>
            <a:custGeom>
              <a:avLst/>
              <a:gdLst>
                <a:gd name="T0" fmla="*/ 0 w 9"/>
                <a:gd name="T1" fmla="*/ 88 h 5"/>
                <a:gd name="T2" fmla="*/ 151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5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9" name="Freeform 154">
              <a:extLst>
                <a:ext uri="{FF2B5EF4-FFF2-40B4-BE49-F238E27FC236}">
                  <a16:creationId xmlns:a16="http://schemas.microsoft.com/office/drawing/2014/main" id="{E5731CD2-5344-4099-9460-E1A9CFA5A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267"/>
              <a:ext cx="27" cy="40"/>
            </a:xfrm>
            <a:custGeom>
              <a:avLst/>
              <a:gdLst>
                <a:gd name="T0" fmla="*/ 0 w 11"/>
                <a:gd name="T1" fmla="*/ 136 h 15"/>
                <a:gd name="T2" fmla="*/ 0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7"/>
                  </a:moveTo>
                  <a:cubicBezTo>
                    <a:pt x="6" y="15"/>
                    <a:pt x="11" y="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0" name="Freeform 155">
              <a:extLst>
                <a:ext uri="{FF2B5EF4-FFF2-40B4-BE49-F238E27FC236}">
                  <a16:creationId xmlns:a16="http://schemas.microsoft.com/office/drawing/2014/main" id="{5E9863C9-5A7F-45DB-944A-66558B310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211"/>
              <a:ext cx="8" cy="24"/>
            </a:xfrm>
            <a:custGeom>
              <a:avLst/>
              <a:gdLst>
                <a:gd name="T0" fmla="*/ 0 w 3"/>
                <a:gd name="T1" fmla="*/ 171 h 9"/>
                <a:gd name="T2" fmla="*/ 56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0" y="6"/>
                    <a:pt x="1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1" name="Freeform 156">
              <a:extLst>
                <a:ext uri="{FF2B5EF4-FFF2-40B4-BE49-F238E27FC236}">
                  <a16:creationId xmlns:a16="http://schemas.microsoft.com/office/drawing/2014/main" id="{EB839867-AF6E-4142-AB78-F461C385E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205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5"/>
                    <a:pt x="6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2" name="Freeform 157">
              <a:extLst>
                <a:ext uri="{FF2B5EF4-FFF2-40B4-BE49-F238E27FC236}">
                  <a16:creationId xmlns:a16="http://schemas.microsoft.com/office/drawing/2014/main" id="{8E422E88-C8D6-4415-8F92-BFBDB21C3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341"/>
              <a:ext cx="50" cy="46"/>
            </a:xfrm>
            <a:custGeom>
              <a:avLst/>
              <a:gdLst>
                <a:gd name="T0" fmla="*/ 83 w 20"/>
                <a:gd name="T1" fmla="*/ 0 h 17"/>
                <a:gd name="T2" fmla="*/ 0 w 20"/>
                <a:gd name="T3" fmla="*/ 11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5" y="0"/>
                  </a:moveTo>
                  <a:cubicBezTo>
                    <a:pt x="20" y="7"/>
                    <a:pt x="2" y="17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3" name="Freeform 158">
              <a:extLst>
                <a:ext uri="{FF2B5EF4-FFF2-40B4-BE49-F238E27FC236}">
                  <a16:creationId xmlns:a16="http://schemas.microsoft.com/office/drawing/2014/main" id="{7DFEE1A5-E20F-46F1-9C59-0941B4670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421"/>
              <a:ext cx="30" cy="24"/>
            </a:xfrm>
            <a:custGeom>
              <a:avLst/>
              <a:gdLst>
                <a:gd name="T0" fmla="*/ 33 w 12"/>
                <a:gd name="T1" fmla="*/ 0 h 9"/>
                <a:gd name="T2" fmla="*/ 188 w 12"/>
                <a:gd name="T3" fmla="*/ 136 h 9"/>
                <a:gd name="T4" fmla="*/ 0 w 12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2" y="0"/>
                  </a:moveTo>
                  <a:cubicBezTo>
                    <a:pt x="6" y="0"/>
                    <a:pt x="11" y="3"/>
                    <a:pt x="12" y="7"/>
                  </a:cubicBezTo>
                  <a:cubicBezTo>
                    <a:pt x="8" y="9"/>
                    <a:pt x="3" y="8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4" name="Freeform 159">
              <a:extLst>
                <a:ext uri="{FF2B5EF4-FFF2-40B4-BE49-F238E27FC236}">
                  <a16:creationId xmlns:a16="http://schemas.microsoft.com/office/drawing/2014/main" id="{B9B9A5C2-B4E2-450D-A775-888F8D2B8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549"/>
              <a:ext cx="10" cy="14"/>
            </a:xfrm>
            <a:custGeom>
              <a:avLst/>
              <a:gdLst>
                <a:gd name="T0" fmla="*/ 0 w 4"/>
                <a:gd name="T1" fmla="*/ 109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5" name="Freeform 160">
              <a:extLst>
                <a:ext uri="{FF2B5EF4-FFF2-40B4-BE49-F238E27FC236}">
                  <a16:creationId xmlns:a16="http://schemas.microsoft.com/office/drawing/2014/main" id="{652D8F36-1E86-4B5F-9557-539DB0EC2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571"/>
              <a:ext cx="15" cy="10"/>
            </a:xfrm>
            <a:custGeom>
              <a:avLst/>
              <a:gdLst>
                <a:gd name="T0" fmla="*/ 0 w 6"/>
                <a:gd name="T1" fmla="*/ 6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6" name="Freeform 161">
              <a:extLst>
                <a:ext uri="{FF2B5EF4-FFF2-40B4-BE49-F238E27FC236}">
                  <a16:creationId xmlns:a16="http://schemas.microsoft.com/office/drawing/2014/main" id="{18905CEA-D673-4F35-8158-29AF2B4D7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83"/>
              <a:ext cx="12" cy="2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7" name="Freeform 162">
              <a:extLst>
                <a:ext uri="{FF2B5EF4-FFF2-40B4-BE49-F238E27FC236}">
                  <a16:creationId xmlns:a16="http://schemas.microsoft.com/office/drawing/2014/main" id="{319DFE37-0675-40DB-81FB-805D81235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512"/>
              <a:ext cx="7" cy="16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2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8" name="Freeform 163">
              <a:extLst>
                <a:ext uri="{FF2B5EF4-FFF2-40B4-BE49-F238E27FC236}">
                  <a16:creationId xmlns:a16="http://schemas.microsoft.com/office/drawing/2014/main" id="{DC0344AA-8392-438B-92A0-E75F71EAD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285"/>
              <a:ext cx="20" cy="22"/>
            </a:xfrm>
            <a:custGeom>
              <a:avLst/>
              <a:gdLst>
                <a:gd name="T0" fmla="*/ 125 w 8"/>
                <a:gd name="T1" fmla="*/ 168 h 8"/>
                <a:gd name="T2" fmla="*/ 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5" y="6"/>
                    <a:pt x="2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9" name="Freeform 164">
              <a:extLst>
                <a:ext uri="{FF2B5EF4-FFF2-40B4-BE49-F238E27FC236}">
                  <a16:creationId xmlns:a16="http://schemas.microsoft.com/office/drawing/2014/main" id="{2C099CAC-A78A-4867-888B-A344549F1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291"/>
              <a:ext cx="35" cy="34"/>
            </a:xfrm>
            <a:custGeom>
              <a:avLst/>
              <a:gdLst>
                <a:gd name="T0" fmla="*/ 0 w 14"/>
                <a:gd name="T1" fmla="*/ 123 h 13"/>
                <a:gd name="T2" fmla="*/ 208 w 14"/>
                <a:gd name="T3" fmla="*/ 0 h 13"/>
                <a:gd name="T4" fmla="*/ 95 w 14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7"/>
                  </a:moveTo>
                  <a:cubicBezTo>
                    <a:pt x="5" y="5"/>
                    <a:pt x="9" y="1"/>
                    <a:pt x="13" y="0"/>
                  </a:cubicBezTo>
                  <a:cubicBezTo>
                    <a:pt x="14" y="5"/>
                    <a:pt x="10" y="9"/>
                    <a:pt x="6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0" name="Freeform 165">
              <a:extLst>
                <a:ext uri="{FF2B5EF4-FFF2-40B4-BE49-F238E27FC236}">
                  <a16:creationId xmlns:a16="http://schemas.microsoft.com/office/drawing/2014/main" id="{CEBB4B38-8D3F-45A0-9CC8-5A46779E2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171"/>
              <a:ext cx="7" cy="29"/>
            </a:xfrm>
            <a:custGeom>
              <a:avLst/>
              <a:gdLst>
                <a:gd name="T0" fmla="*/ 37 w 3"/>
                <a:gd name="T1" fmla="*/ 0 h 11"/>
                <a:gd name="T2" fmla="*/ 12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4"/>
                    <a:pt x="0" y="8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1" name="Freeform 166">
              <a:extLst>
                <a:ext uri="{FF2B5EF4-FFF2-40B4-BE49-F238E27FC236}">
                  <a16:creationId xmlns:a16="http://schemas.microsoft.com/office/drawing/2014/main" id="{36CCE2DA-3A38-4BE6-A882-60EA1E3F7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109"/>
              <a:ext cx="25" cy="27"/>
            </a:xfrm>
            <a:custGeom>
              <a:avLst/>
              <a:gdLst>
                <a:gd name="T0" fmla="*/ 0 w 10"/>
                <a:gd name="T1" fmla="*/ 0 h 10"/>
                <a:gd name="T2" fmla="*/ 158 w 10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1" y="5"/>
                    <a:pt x="5" y="8"/>
                    <a:pt x="10" y="1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2" name="Freeform 167">
              <a:extLst>
                <a:ext uri="{FF2B5EF4-FFF2-40B4-BE49-F238E27FC236}">
                  <a16:creationId xmlns:a16="http://schemas.microsoft.com/office/drawing/2014/main" id="{E4652689-BE08-4B0A-8266-2998F9CAC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384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1"/>
                    <a:pt x="8" y="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3" name="Freeform 168">
              <a:extLst>
                <a:ext uri="{FF2B5EF4-FFF2-40B4-BE49-F238E27FC236}">
                  <a16:creationId xmlns:a16="http://schemas.microsoft.com/office/drawing/2014/main" id="{6069329B-301A-4169-BF94-7CE94DFF2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325"/>
              <a:ext cx="10" cy="19"/>
            </a:xfrm>
            <a:custGeom>
              <a:avLst/>
              <a:gdLst>
                <a:gd name="T0" fmla="*/ 63 w 4"/>
                <a:gd name="T1" fmla="*/ 141 h 7"/>
                <a:gd name="T2" fmla="*/ 3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1" y="5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4" name="Freeform 169">
              <a:extLst>
                <a:ext uri="{FF2B5EF4-FFF2-40B4-BE49-F238E27FC236}">
                  <a16:creationId xmlns:a16="http://schemas.microsoft.com/office/drawing/2014/main" id="{3D330EF5-B782-456E-887E-3F756EB21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365"/>
              <a:ext cx="23" cy="30"/>
            </a:xfrm>
            <a:custGeom>
              <a:avLst/>
              <a:gdLst>
                <a:gd name="T0" fmla="*/ 0 w 9"/>
                <a:gd name="T1" fmla="*/ 224 h 11"/>
                <a:gd name="T2" fmla="*/ 151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7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5" name="Freeform 170">
              <a:extLst>
                <a:ext uri="{FF2B5EF4-FFF2-40B4-BE49-F238E27FC236}">
                  <a16:creationId xmlns:a16="http://schemas.microsoft.com/office/drawing/2014/main" id="{0CE1772A-960B-4C9E-A126-7C8BDF4B0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285"/>
              <a:ext cx="28" cy="35"/>
            </a:xfrm>
            <a:custGeom>
              <a:avLst/>
              <a:gdLst>
                <a:gd name="T0" fmla="*/ 0 w 11"/>
                <a:gd name="T1" fmla="*/ 94 h 13"/>
                <a:gd name="T2" fmla="*/ 163 w 11"/>
                <a:gd name="T3" fmla="*/ 0 h 13"/>
                <a:gd name="T4" fmla="*/ 130 w 11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3" y="3"/>
                    <a:pt x="7" y="1"/>
                    <a:pt x="10" y="0"/>
                  </a:cubicBezTo>
                  <a:cubicBezTo>
                    <a:pt x="11" y="5"/>
                    <a:pt x="9" y="9"/>
                    <a:pt x="8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6" name="Freeform 171">
              <a:extLst>
                <a:ext uri="{FF2B5EF4-FFF2-40B4-BE49-F238E27FC236}">
                  <a16:creationId xmlns:a16="http://schemas.microsoft.com/office/drawing/2014/main" id="{E87A8A76-429D-4438-BCC1-D9E1AEA6A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491"/>
              <a:ext cx="12" cy="16"/>
            </a:xfrm>
            <a:custGeom>
              <a:avLst/>
              <a:gdLst>
                <a:gd name="T0" fmla="*/ 70 w 5"/>
                <a:gd name="T1" fmla="*/ 115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7" name="Freeform 172">
              <a:extLst>
                <a:ext uri="{FF2B5EF4-FFF2-40B4-BE49-F238E27FC236}">
                  <a16:creationId xmlns:a16="http://schemas.microsoft.com/office/drawing/2014/main" id="{C908CFB6-7E49-4228-BF4A-6A187CC35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04"/>
              <a:ext cx="32" cy="45"/>
            </a:xfrm>
            <a:custGeom>
              <a:avLst/>
              <a:gdLst>
                <a:gd name="T0" fmla="*/ 0 w 13"/>
                <a:gd name="T1" fmla="*/ 132 h 17"/>
                <a:gd name="T2" fmla="*/ 121 w 13"/>
                <a:gd name="T3" fmla="*/ 0 h 17"/>
                <a:gd name="T4" fmla="*/ 42 w 13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0" y="7"/>
                  </a:moveTo>
                  <a:cubicBezTo>
                    <a:pt x="3" y="5"/>
                    <a:pt x="5" y="2"/>
                    <a:pt x="8" y="0"/>
                  </a:cubicBezTo>
                  <a:cubicBezTo>
                    <a:pt x="13" y="5"/>
                    <a:pt x="8" y="13"/>
                    <a:pt x="3" y="1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8" name="Freeform 173">
              <a:extLst>
                <a:ext uri="{FF2B5EF4-FFF2-40B4-BE49-F238E27FC236}">
                  <a16:creationId xmlns:a16="http://schemas.microsoft.com/office/drawing/2014/main" id="{681110FD-7B0C-44F5-8D6A-8514B0FF6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136"/>
              <a:ext cx="25" cy="35"/>
            </a:xfrm>
            <a:custGeom>
              <a:avLst/>
              <a:gdLst>
                <a:gd name="T0" fmla="*/ 145 w 10"/>
                <a:gd name="T1" fmla="*/ 253 h 13"/>
                <a:gd name="T2" fmla="*/ 158 w 10"/>
                <a:gd name="T3" fmla="*/ 0 h 13"/>
                <a:gd name="T4" fmla="*/ 63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9" y="13"/>
                  </a:moveTo>
                  <a:cubicBezTo>
                    <a:pt x="10" y="9"/>
                    <a:pt x="10" y="5"/>
                    <a:pt x="10" y="0"/>
                  </a:cubicBezTo>
                  <a:cubicBezTo>
                    <a:pt x="4" y="1"/>
                    <a:pt x="0" y="8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9" name="Freeform 174">
              <a:extLst>
                <a:ext uri="{FF2B5EF4-FFF2-40B4-BE49-F238E27FC236}">
                  <a16:creationId xmlns:a16="http://schemas.microsoft.com/office/drawing/2014/main" id="{137C4945-9ED9-4C88-BBF5-94A44C8B7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63"/>
              <a:ext cx="32" cy="58"/>
            </a:xfrm>
            <a:custGeom>
              <a:avLst/>
              <a:gdLst>
                <a:gd name="T0" fmla="*/ 0 w 13"/>
                <a:gd name="T1" fmla="*/ 182 h 22"/>
                <a:gd name="T2" fmla="*/ 42 w 13"/>
                <a:gd name="T3" fmla="*/ 7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10"/>
                  </a:moveTo>
                  <a:cubicBezTo>
                    <a:pt x="6" y="22"/>
                    <a:pt x="13" y="0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0" name="Freeform 175">
              <a:extLst>
                <a:ext uri="{FF2B5EF4-FFF2-40B4-BE49-F238E27FC236}">
                  <a16:creationId xmlns:a16="http://schemas.microsoft.com/office/drawing/2014/main" id="{3D8250E1-8105-467C-9EA1-FF6580D2B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880"/>
              <a:ext cx="22" cy="24"/>
            </a:xfrm>
            <a:custGeom>
              <a:avLst/>
              <a:gdLst>
                <a:gd name="T0" fmla="*/ 0 w 9"/>
                <a:gd name="T1" fmla="*/ 171 h 9"/>
                <a:gd name="T2" fmla="*/ 132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3" y="6"/>
                    <a:pt x="6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1" name="Freeform 176">
              <a:extLst>
                <a:ext uri="{FF2B5EF4-FFF2-40B4-BE49-F238E27FC236}">
                  <a16:creationId xmlns:a16="http://schemas.microsoft.com/office/drawing/2014/main" id="{8ACFBD33-EE4A-4064-8A2E-9AABF4D99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725"/>
              <a:ext cx="45" cy="64"/>
            </a:xfrm>
            <a:custGeom>
              <a:avLst/>
              <a:gdLst>
                <a:gd name="T0" fmla="*/ 0 w 18"/>
                <a:gd name="T1" fmla="*/ 56 h 24"/>
                <a:gd name="T2" fmla="*/ 125 w 1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0" y="3"/>
                  </a:moveTo>
                  <a:cubicBezTo>
                    <a:pt x="1" y="24"/>
                    <a:pt x="18" y="4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2" name="Freeform 177">
              <a:extLst>
                <a:ext uri="{FF2B5EF4-FFF2-40B4-BE49-F238E27FC236}">
                  <a16:creationId xmlns:a16="http://schemas.microsoft.com/office/drawing/2014/main" id="{41490A28-AFA5-4EBB-B858-34F4F96E2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760"/>
              <a:ext cx="7" cy="19"/>
            </a:xfrm>
            <a:custGeom>
              <a:avLst/>
              <a:gdLst>
                <a:gd name="T0" fmla="*/ 37 w 3"/>
                <a:gd name="T1" fmla="*/ 0 h 7"/>
                <a:gd name="T2" fmla="*/ 12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3" name="Freeform 178">
              <a:extLst>
                <a:ext uri="{FF2B5EF4-FFF2-40B4-BE49-F238E27FC236}">
                  <a16:creationId xmlns:a16="http://schemas.microsoft.com/office/drawing/2014/main" id="{6FF6740B-DA04-4A37-9A04-6ADF38EEE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056"/>
              <a:ext cx="25" cy="43"/>
            </a:xfrm>
            <a:custGeom>
              <a:avLst/>
              <a:gdLst>
                <a:gd name="T0" fmla="*/ 33 w 10"/>
                <a:gd name="T1" fmla="*/ 312 h 16"/>
                <a:gd name="T2" fmla="*/ 63 w 10"/>
                <a:gd name="T3" fmla="*/ 0 h 16"/>
                <a:gd name="T4" fmla="*/ 158 w 10"/>
                <a:gd name="T5" fmla="*/ 21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2" y="16"/>
                  </a:moveTo>
                  <a:cubicBezTo>
                    <a:pt x="0" y="11"/>
                    <a:pt x="1" y="5"/>
                    <a:pt x="4" y="0"/>
                  </a:cubicBezTo>
                  <a:cubicBezTo>
                    <a:pt x="8" y="2"/>
                    <a:pt x="9" y="7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4" name="Freeform 179">
              <a:extLst>
                <a:ext uri="{FF2B5EF4-FFF2-40B4-BE49-F238E27FC236}">
                  <a16:creationId xmlns:a16="http://schemas.microsoft.com/office/drawing/2014/main" id="{DB4484D9-22BE-4728-B85C-6D85AE25E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256"/>
              <a:ext cx="12" cy="21"/>
            </a:xfrm>
            <a:custGeom>
              <a:avLst/>
              <a:gdLst>
                <a:gd name="T0" fmla="*/ 0 w 5"/>
                <a:gd name="T1" fmla="*/ 144 h 8"/>
                <a:gd name="T2" fmla="*/ 7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5"/>
                    <a:pt x="2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5" name="Freeform 180">
              <a:extLst>
                <a:ext uri="{FF2B5EF4-FFF2-40B4-BE49-F238E27FC236}">
                  <a16:creationId xmlns:a16="http://schemas.microsoft.com/office/drawing/2014/main" id="{7930283C-A070-4EC9-A2A8-4BEF8CD68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045"/>
              <a:ext cx="42" cy="51"/>
            </a:xfrm>
            <a:custGeom>
              <a:avLst/>
              <a:gdLst>
                <a:gd name="T0" fmla="*/ 62 w 17"/>
                <a:gd name="T1" fmla="*/ 309 h 19"/>
                <a:gd name="T2" fmla="*/ 0 w 17"/>
                <a:gd name="T3" fmla="*/ 15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4" y="16"/>
                  </a:moveTo>
                  <a:cubicBezTo>
                    <a:pt x="15" y="19"/>
                    <a:pt x="17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6" name="Freeform 181">
              <a:extLst>
                <a:ext uri="{FF2B5EF4-FFF2-40B4-BE49-F238E27FC236}">
                  <a16:creationId xmlns:a16="http://schemas.microsoft.com/office/drawing/2014/main" id="{1DB64C94-75D7-4FC4-BE93-C2BDFF87A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965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3"/>
                    <a:pt x="3" y="6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7" name="Freeform 182">
              <a:extLst>
                <a:ext uri="{FF2B5EF4-FFF2-40B4-BE49-F238E27FC236}">
                  <a16:creationId xmlns:a16="http://schemas.microsoft.com/office/drawing/2014/main" id="{C27980D9-99E3-441C-9E10-19DF532A3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1968"/>
              <a:ext cx="20" cy="16"/>
            </a:xfrm>
            <a:custGeom>
              <a:avLst/>
              <a:gdLst>
                <a:gd name="T0" fmla="*/ 125 w 8"/>
                <a:gd name="T1" fmla="*/ 115 h 6"/>
                <a:gd name="T2" fmla="*/ 0 w 8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8" y="2"/>
                    <a:pt x="4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8" name="Freeform 183">
              <a:extLst>
                <a:ext uri="{FF2B5EF4-FFF2-40B4-BE49-F238E27FC236}">
                  <a16:creationId xmlns:a16="http://schemas.microsoft.com/office/drawing/2014/main" id="{8A615D22-FC51-45E2-98D2-1F2D50B57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005"/>
              <a:ext cx="35" cy="38"/>
            </a:xfrm>
            <a:custGeom>
              <a:avLst/>
              <a:gdLst>
                <a:gd name="T0" fmla="*/ 63 w 14"/>
                <a:gd name="T1" fmla="*/ 280 h 14"/>
                <a:gd name="T2" fmla="*/ 95 w 14"/>
                <a:gd name="T3" fmla="*/ 0 h 14"/>
                <a:gd name="T4" fmla="*/ 220 w 14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4" y="14"/>
                  </a:moveTo>
                  <a:cubicBezTo>
                    <a:pt x="0" y="10"/>
                    <a:pt x="2" y="3"/>
                    <a:pt x="6" y="0"/>
                  </a:cubicBezTo>
                  <a:cubicBezTo>
                    <a:pt x="11" y="3"/>
                    <a:pt x="12" y="9"/>
                    <a:pt x="14" y="1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9" name="Freeform 184">
              <a:extLst>
                <a:ext uri="{FF2B5EF4-FFF2-40B4-BE49-F238E27FC236}">
                  <a16:creationId xmlns:a16="http://schemas.microsoft.com/office/drawing/2014/main" id="{F5C66CEB-A143-4735-84A1-E179FAB23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237"/>
              <a:ext cx="15" cy="6"/>
            </a:xfrm>
            <a:custGeom>
              <a:avLst/>
              <a:gdLst>
                <a:gd name="T0" fmla="*/ 95 w 6"/>
                <a:gd name="T1" fmla="*/ 0 h 2"/>
                <a:gd name="T2" fmla="*/ 0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1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0" name="Freeform 185">
              <a:extLst>
                <a:ext uri="{FF2B5EF4-FFF2-40B4-BE49-F238E27FC236}">
                  <a16:creationId xmlns:a16="http://schemas.microsoft.com/office/drawing/2014/main" id="{71C5E967-BA11-4F93-AA8B-14D9718B2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773"/>
              <a:ext cx="8" cy="16"/>
            </a:xfrm>
            <a:custGeom>
              <a:avLst/>
              <a:gdLst>
                <a:gd name="T0" fmla="*/ 0 w 3"/>
                <a:gd name="T1" fmla="*/ 0 h 6"/>
                <a:gd name="T2" fmla="*/ 56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3"/>
                    <a:pt x="1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1" name="Freeform 186">
              <a:extLst>
                <a:ext uri="{FF2B5EF4-FFF2-40B4-BE49-F238E27FC236}">
                  <a16:creationId xmlns:a16="http://schemas.microsoft.com/office/drawing/2014/main" id="{4F092DA4-746C-46E6-A0F9-D88B5CA36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819"/>
              <a:ext cx="13" cy="1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2" name="Freeform 187">
              <a:extLst>
                <a:ext uri="{FF2B5EF4-FFF2-40B4-BE49-F238E27FC236}">
                  <a16:creationId xmlns:a16="http://schemas.microsoft.com/office/drawing/2014/main" id="{0D86DD53-9B81-4E81-B8A2-537D51BA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755"/>
              <a:ext cx="5" cy="18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0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3" name="Freeform 188">
              <a:extLst>
                <a:ext uri="{FF2B5EF4-FFF2-40B4-BE49-F238E27FC236}">
                  <a16:creationId xmlns:a16="http://schemas.microsoft.com/office/drawing/2014/main" id="{95A43A95-F2EB-466E-A6F0-BB9028152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875"/>
              <a:ext cx="17" cy="42"/>
            </a:xfrm>
            <a:custGeom>
              <a:avLst/>
              <a:gdLst>
                <a:gd name="T0" fmla="*/ 0 w 7"/>
                <a:gd name="T1" fmla="*/ 221 h 16"/>
                <a:gd name="T2" fmla="*/ 58 w 7"/>
                <a:gd name="T3" fmla="*/ 0 h 16"/>
                <a:gd name="T4" fmla="*/ 58 w 7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12"/>
                  </a:moveTo>
                  <a:cubicBezTo>
                    <a:pt x="0" y="8"/>
                    <a:pt x="0" y="3"/>
                    <a:pt x="4" y="0"/>
                  </a:cubicBezTo>
                  <a:cubicBezTo>
                    <a:pt x="7" y="6"/>
                    <a:pt x="4" y="11"/>
                    <a:pt x="4" y="1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4" name="Freeform 189">
              <a:extLst>
                <a:ext uri="{FF2B5EF4-FFF2-40B4-BE49-F238E27FC236}">
                  <a16:creationId xmlns:a16="http://schemas.microsoft.com/office/drawing/2014/main" id="{2B409756-1929-45D3-A311-1BE80FF1A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840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2"/>
                    <a:pt x="5" y="3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5" name="Freeform 190">
              <a:extLst>
                <a:ext uri="{FF2B5EF4-FFF2-40B4-BE49-F238E27FC236}">
                  <a16:creationId xmlns:a16="http://schemas.microsoft.com/office/drawing/2014/main" id="{D6605666-E382-4508-A865-710CF3300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813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6" name="Freeform 191">
              <a:extLst>
                <a:ext uri="{FF2B5EF4-FFF2-40B4-BE49-F238E27FC236}">
                  <a16:creationId xmlns:a16="http://schemas.microsoft.com/office/drawing/2014/main" id="{446E94D3-B83D-475B-936F-DCE1526EC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816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7" name="Freeform 192">
              <a:extLst>
                <a:ext uri="{FF2B5EF4-FFF2-40B4-BE49-F238E27FC236}">
                  <a16:creationId xmlns:a16="http://schemas.microsoft.com/office/drawing/2014/main" id="{D1A7D69D-A919-443C-B703-24A2E1C8E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765"/>
              <a:ext cx="7" cy="19"/>
            </a:xfrm>
            <a:custGeom>
              <a:avLst/>
              <a:gdLst>
                <a:gd name="T0" fmla="*/ 12 w 3"/>
                <a:gd name="T1" fmla="*/ 0 h 7"/>
                <a:gd name="T2" fmla="*/ 37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0" y="3"/>
                    <a:pt x="1" y="5"/>
                    <a:pt x="3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8" name="Freeform 193">
              <a:extLst>
                <a:ext uri="{FF2B5EF4-FFF2-40B4-BE49-F238E27FC236}">
                  <a16:creationId xmlns:a16="http://schemas.microsoft.com/office/drawing/2014/main" id="{8EFA170F-D63C-4F19-97BC-42BA8831B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776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9" name="Freeform 194">
              <a:extLst>
                <a:ext uri="{FF2B5EF4-FFF2-40B4-BE49-F238E27FC236}">
                  <a16:creationId xmlns:a16="http://schemas.microsoft.com/office/drawing/2014/main" id="{687B5F22-E00E-4E83-BC47-CBF553767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733"/>
              <a:ext cx="5" cy="22"/>
            </a:xfrm>
            <a:custGeom>
              <a:avLst/>
              <a:gdLst>
                <a:gd name="T0" fmla="*/ 20 w 2"/>
                <a:gd name="T1" fmla="*/ 0 h 8"/>
                <a:gd name="T2" fmla="*/ 33 w 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1" y="6"/>
                    <a:pt x="2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0" name="Freeform 195">
              <a:extLst>
                <a:ext uri="{FF2B5EF4-FFF2-40B4-BE49-F238E27FC236}">
                  <a16:creationId xmlns:a16="http://schemas.microsoft.com/office/drawing/2014/main" id="{EECACAE8-7CF7-46C8-B3DF-ED1B30456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000"/>
              <a:ext cx="17" cy="16"/>
            </a:xfrm>
            <a:custGeom>
              <a:avLst/>
              <a:gdLst>
                <a:gd name="T0" fmla="*/ 0 w 7"/>
                <a:gd name="T1" fmla="*/ 0 h 6"/>
                <a:gd name="T2" fmla="*/ 10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4"/>
                    <a:pt x="3" y="6"/>
                    <a:pt x="7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1" name="Freeform 196">
              <a:extLst>
                <a:ext uri="{FF2B5EF4-FFF2-40B4-BE49-F238E27FC236}">
                  <a16:creationId xmlns:a16="http://schemas.microsoft.com/office/drawing/2014/main" id="{961C87DD-B849-4FD4-91F8-BD0AE6C54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936"/>
              <a:ext cx="22" cy="5"/>
            </a:xfrm>
            <a:custGeom>
              <a:avLst/>
              <a:gdLst>
                <a:gd name="T0" fmla="*/ 0 w 9"/>
                <a:gd name="T1" fmla="*/ 33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2" name="Freeform 197">
              <a:extLst>
                <a:ext uri="{FF2B5EF4-FFF2-40B4-BE49-F238E27FC236}">
                  <a16:creationId xmlns:a16="http://schemas.microsoft.com/office/drawing/2014/main" id="{30B0B342-61B7-431D-A943-7C3574579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893"/>
              <a:ext cx="5" cy="22"/>
            </a:xfrm>
            <a:custGeom>
              <a:avLst/>
              <a:gdLst>
                <a:gd name="T0" fmla="*/ 2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8"/>
                  </a:moveTo>
                  <a:cubicBezTo>
                    <a:pt x="0" y="6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3" name="Freeform 198">
              <a:extLst>
                <a:ext uri="{FF2B5EF4-FFF2-40B4-BE49-F238E27FC236}">
                  <a16:creationId xmlns:a16="http://schemas.microsoft.com/office/drawing/2014/main" id="{B2771662-157F-4688-AD7A-DBDC8444D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456"/>
              <a:ext cx="2" cy="35"/>
            </a:xfrm>
            <a:custGeom>
              <a:avLst/>
              <a:gdLst>
                <a:gd name="T0" fmla="*/ 0 w 1"/>
                <a:gd name="T1" fmla="*/ 0 h 13"/>
                <a:gd name="T2" fmla="*/ 8 w 1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4"/>
                    <a:pt x="1" y="9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4" name="Freeform 199">
              <a:extLst>
                <a:ext uri="{FF2B5EF4-FFF2-40B4-BE49-F238E27FC236}">
                  <a16:creationId xmlns:a16="http://schemas.microsoft.com/office/drawing/2014/main" id="{8CC97CEF-3F0F-42CF-A7C4-59A9E8D29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533"/>
              <a:ext cx="15" cy="8"/>
            </a:xfrm>
            <a:custGeom>
              <a:avLst/>
              <a:gdLst>
                <a:gd name="T0" fmla="*/ 95 w 6"/>
                <a:gd name="T1" fmla="*/ 21 h 3"/>
                <a:gd name="T2" fmla="*/ 0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3" y="0"/>
                    <a:pt x="1" y="0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5" name="Freeform 200">
              <a:extLst>
                <a:ext uri="{FF2B5EF4-FFF2-40B4-BE49-F238E27FC236}">
                  <a16:creationId xmlns:a16="http://schemas.microsoft.com/office/drawing/2014/main" id="{9C65B2BA-A14A-4BF0-B161-D2AFFFBA5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192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6" name="Freeform 201">
              <a:extLst>
                <a:ext uri="{FF2B5EF4-FFF2-40B4-BE49-F238E27FC236}">
                  <a16:creationId xmlns:a16="http://schemas.microsoft.com/office/drawing/2014/main" id="{BDB57761-3794-46C8-B267-16F69AA97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224"/>
              <a:ext cx="1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7" name="Group 202">
            <a:extLst>
              <a:ext uri="{FF2B5EF4-FFF2-40B4-BE49-F238E27FC236}">
                <a16:creationId xmlns:a16="http://schemas.microsoft.com/office/drawing/2014/main" id="{CF0E15FB-D8A4-4393-899A-8DD7EB500C0B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2743200"/>
            <a:ext cx="2670175" cy="3051175"/>
            <a:chOff x="2018" y="1075"/>
            <a:chExt cx="1808" cy="2066"/>
          </a:xfrm>
        </p:grpSpPr>
        <p:grpSp>
          <p:nvGrpSpPr>
            <p:cNvPr id="31749" name="Group 203">
              <a:extLst>
                <a:ext uri="{FF2B5EF4-FFF2-40B4-BE49-F238E27FC236}">
                  <a16:creationId xmlns:a16="http://schemas.microsoft.com/office/drawing/2014/main" id="{6F693901-57C4-412D-889B-A80BCF1B9E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1075"/>
              <a:ext cx="1808" cy="2066"/>
              <a:chOff x="2018" y="1075"/>
              <a:chExt cx="1808" cy="2066"/>
            </a:xfrm>
          </p:grpSpPr>
          <p:sp>
            <p:nvSpPr>
              <p:cNvPr id="32059" name="Freeform 204">
                <a:extLst>
                  <a:ext uri="{FF2B5EF4-FFF2-40B4-BE49-F238E27FC236}">
                    <a16:creationId xmlns:a16="http://schemas.microsoft.com/office/drawing/2014/main" id="{E30A9A6D-302D-4E30-A2E5-2B9C8EB7F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075"/>
                <a:ext cx="1808" cy="2066"/>
              </a:xfrm>
              <a:custGeom>
                <a:avLst/>
                <a:gdLst>
                  <a:gd name="T0" fmla="*/ 250 w 723"/>
                  <a:gd name="T1" fmla="*/ 9245 h 775"/>
                  <a:gd name="T2" fmla="*/ 220 w 723"/>
                  <a:gd name="T3" fmla="*/ 6155 h 775"/>
                  <a:gd name="T4" fmla="*/ 2021 w 723"/>
                  <a:gd name="T5" fmla="*/ 3695 h 775"/>
                  <a:gd name="T6" fmla="*/ 3363 w 723"/>
                  <a:gd name="T7" fmla="*/ 1288 h 775"/>
                  <a:gd name="T8" fmla="*/ 6959 w 723"/>
                  <a:gd name="T9" fmla="*/ 2010 h 775"/>
                  <a:gd name="T10" fmla="*/ 9118 w 723"/>
                  <a:gd name="T11" fmla="*/ 3604 h 775"/>
                  <a:gd name="T12" fmla="*/ 9900 w 723"/>
                  <a:gd name="T13" fmla="*/ 7163 h 775"/>
                  <a:gd name="T14" fmla="*/ 10225 w 723"/>
                  <a:gd name="T15" fmla="*/ 10802 h 775"/>
                  <a:gd name="T16" fmla="*/ 7117 w 723"/>
                  <a:gd name="T17" fmla="*/ 13921 h 775"/>
                  <a:gd name="T18" fmla="*/ 5366 w 723"/>
                  <a:gd name="T19" fmla="*/ 14646 h 775"/>
                  <a:gd name="T20" fmla="*/ 250 w 723"/>
                  <a:gd name="T21" fmla="*/ 9245 h 7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3" h="775">
                    <a:moveTo>
                      <a:pt x="16" y="488"/>
                    </a:moveTo>
                    <a:cubicBezTo>
                      <a:pt x="0" y="425"/>
                      <a:pt x="1" y="359"/>
                      <a:pt x="14" y="325"/>
                    </a:cubicBezTo>
                    <a:cubicBezTo>
                      <a:pt x="42" y="251"/>
                      <a:pt x="96" y="228"/>
                      <a:pt x="129" y="195"/>
                    </a:cubicBezTo>
                    <a:cubicBezTo>
                      <a:pt x="162" y="162"/>
                      <a:pt x="167" y="94"/>
                      <a:pt x="215" y="68"/>
                    </a:cubicBezTo>
                    <a:cubicBezTo>
                      <a:pt x="341" y="0"/>
                      <a:pt x="411" y="79"/>
                      <a:pt x="445" y="106"/>
                    </a:cubicBezTo>
                    <a:cubicBezTo>
                      <a:pt x="479" y="133"/>
                      <a:pt x="512" y="119"/>
                      <a:pt x="583" y="190"/>
                    </a:cubicBezTo>
                    <a:cubicBezTo>
                      <a:pt x="655" y="260"/>
                      <a:pt x="602" y="324"/>
                      <a:pt x="633" y="378"/>
                    </a:cubicBezTo>
                    <a:cubicBezTo>
                      <a:pt x="647" y="402"/>
                      <a:pt x="723" y="481"/>
                      <a:pt x="654" y="570"/>
                    </a:cubicBezTo>
                    <a:cubicBezTo>
                      <a:pt x="585" y="660"/>
                      <a:pt x="555" y="637"/>
                      <a:pt x="455" y="735"/>
                    </a:cubicBezTo>
                    <a:cubicBezTo>
                      <a:pt x="435" y="753"/>
                      <a:pt x="374" y="775"/>
                      <a:pt x="343" y="773"/>
                    </a:cubicBezTo>
                    <a:cubicBezTo>
                      <a:pt x="132" y="771"/>
                      <a:pt x="61" y="665"/>
                      <a:pt x="16" y="488"/>
                    </a:cubicBezTo>
                    <a:close/>
                  </a:path>
                </a:pathLst>
              </a:custGeom>
              <a:solidFill>
                <a:srgbClr val="FEE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0" name="Freeform 205">
                <a:extLst>
                  <a:ext uri="{FF2B5EF4-FFF2-40B4-BE49-F238E27FC236}">
                    <a16:creationId xmlns:a16="http://schemas.microsoft.com/office/drawing/2014/main" id="{5A53F84B-B6D5-485F-9F1E-268E27AB5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1" name="Freeform 206">
                <a:extLst>
                  <a:ext uri="{FF2B5EF4-FFF2-40B4-BE49-F238E27FC236}">
                    <a16:creationId xmlns:a16="http://schemas.microsoft.com/office/drawing/2014/main" id="{AF516A0B-5B12-485F-9748-1A2AB46E9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2" name="Freeform 207">
                <a:extLst>
                  <a:ext uri="{FF2B5EF4-FFF2-40B4-BE49-F238E27FC236}">
                    <a16:creationId xmlns:a16="http://schemas.microsoft.com/office/drawing/2014/main" id="{E3DBD208-133D-4CDA-879C-BD18ADD09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3" name="Freeform 208">
                <a:extLst>
                  <a:ext uri="{FF2B5EF4-FFF2-40B4-BE49-F238E27FC236}">
                    <a16:creationId xmlns:a16="http://schemas.microsoft.com/office/drawing/2014/main" id="{70B29ADB-45C7-4060-9910-7C861D571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4" name="Freeform 209">
                <a:extLst>
                  <a:ext uri="{FF2B5EF4-FFF2-40B4-BE49-F238E27FC236}">
                    <a16:creationId xmlns:a16="http://schemas.microsoft.com/office/drawing/2014/main" id="{D52E3450-2AA3-4FD0-A643-B79260690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5" name="Freeform 210">
                <a:extLst>
                  <a:ext uri="{FF2B5EF4-FFF2-40B4-BE49-F238E27FC236}">
                    <a16:creationId xmlns:a16="http://schemas.microsoft.com/office/drawing/2014/main" id="{8E9C665A-F8E1-40B3-BD06-F8827635D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6" name="Freeform 211">
                <a:extLst>
                  <a:ext uri="{FF2B5EF4-FFF2-40B4-BE49-F238E27FC236}">
                    <a16:creationId xmlns:a16="http://schemas.microsoft.com/office/drawing/2014/main" id="{B1745A08-98F4-4CE3-85B5-55F157717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7" name="Freeform 212">
                <a:extLst>
                  <a:ext uri="{FF2B5EF4-FFF2-40B4-BE49-F238E27FC236}">
                    <a16:creationId xmlns:a16="http://schemas.microsoft.com/office/drawing/2014/main" id="{BDFED6DE-B450-4C9D-864D-7AA92B4BE1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2100 w 151"/>
                  <a:gd name="T1" fmla="*/ 1988 h 161"/>
                  <a:gd name="T2" fmla="*/ 1912 w 151"/>
                  <a:gd name="T3" fmla="*/ 853 h 161"/>
                  <a:gd name="T4" fmla="*/ 1246 w 151"/>
                  <a:gd name="T5" fmla="*/ 264 h 161"/>
                  <a:gd name="T6" fmla="*/ 542 w 151"/>
                  <a:gd name="T7" fmla="*/ 248 h 161"/>
                  <a:gd name="T8" fmla="*/ 200 w 151"/>
                  <a:gd name="T9" fmla="*/ 738 h 161"/>
                  <a:gd name="T10" fmla="*/ 217 w 151"/>
                  <a:gd name="T11" fmla="*/ 986 h 161"/>
                  <a:gd name="T12" fmla="*/ 437 w 151"/>
                  <a:gd name="T13" fmla="*/ 2214 h 161"/>
                  <a:gd name="T14" fmla="*/ 1508 w 151"/>
                  <a:gd name="T15" fmla="*/ 2726 h 161"/>
                  <a:gd name="T16" fmla="*/ 1496 w 151"/>
                  <a:gd name="T17" fmla="*/ 2726 h 161"/>
                  <a:gd name="T18" fmla="*/ 2100 w 151"/>
                  <a:gd name="T19" fmla="*/ 1988 h 161"/>
                  <a:gd name="T20" fmla="*/ 1995 w 151"/>
                  <a:gd name="T21" fmla="*/ 2401 h 161"/>
                  <a:gd name="T22" fmla="*/ 1508 w 151"/>
                  <a:gd name="T23" fmla="*/ 2627 h 161"/>
                  <a:gd name="T24" fmla="*/ 1433 w 151"/>
                  <a:gd name="T25" fmla="*/ 2683 h 161"/>
                  <a:gd name="T26" fmla="*/ 854 w 151"/>
                  <a:gd name="T27" fmla="*/ 2705 h 161"/>
                  <a:gd name="T28" fmla="*/ 499 w 151"/>
                  <a:gd name="T29" fmla="*/ 2193 h 161"/>
                  <a:gd name="T30" fmla="*/ 417 w 151"/>
                  <a:gd name="T31" fmla="*/ 2116 h 161"/>
                  <a:gd name="T32" fmla="*/ 230 w 151"/>
                  <a:gd name="T33" fmla="*/ 1852 h 161"/>
                  <a:gd name="T34" fmla="*/ 262 w 151"/>
                  <a:gd name="T35" fmla="*/ 1058 h 161"/>
                  <a:gd name="T36" fmla="*/ 292 w 151"/>
                  <a:gd name="T37" fmla="*/ 986 h 161"/>
                  <a:gd name="T38" fmla="*/ 250 w 151"/>
                  <a:gd name="T39" fmla="*/ 909 h 161"/>
                  <a:gd name="T40" fmla="*/ 262 w 151"/>
                  <a:gd name="T41" fmla="*/ 909 h 161"/>
                  <a:gd name="T42" fmla="*/ 280 w 151"/>
                  <a:gd name="T43" fmla="*/ 773 h 161"/>
                  <a:gd name="T44" fmla="*/ 280 w 151"/>
                  <a:gd name="T45" fmla="*/ 738 h 161"/>
                  <a:gd name="T46" fmla="*/ 574 w 151"/>
                  <a:gd name="T47" fmla="*/ 320 h 161"/>
                  <a:gd name="T48" fmla="*/ 1216 w 151"/>
                  <a:gd name="T49" fmla="*/ 341 h 161"/>
                  <a:gd name="T50" fmla="*/ 1291 w 151"/>
                  <a:gd name="T51" fmla="*/ 341 h 161"/>
                  <a:gd name="T52" fmla="*/ 1508 w 151"/>
                  <a:gd name="T53" fmla="*/ 320 h 161"/>
                  <a:gd name="T54" fmla="*/ 1840 w 151"/>
                  <a:gd name="T55" fmla="*/ 853 h 161"/>
                  <a:gd name="T56" fmla="*/ 1912 w 151"/>
                  <a:gd name="T57" fmla="*/ 943 h 161"/>
                  <a:gd name="T58" fmla="*/ 2070 w 151"/>
                  <a:gd name="T59" fmla="*/ 1172 h 161"/>
                  <a:gd name="T60" fmla="*/ 2057 w 151"/>
                  <a:gd name="T61" fmla="*/ 1932 h 161"/>
                  <a:gd name="T62" fmla="*/ 2057 w 151"/>
                  <a:gd name="T63" fmla="*/ 2044 h 161"/>
                  <a:gd name="T64" fmla="*/ 1995 w 151"/>
                  <a:gd name="T65" fmla="*/ 2401 h 1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1" h="161">
                    <a:moveTo>
                      <a:pt x="135" y="105"/>
                    </a:moveTo>
                    <a:cubicBezTo>
                      <a:pt x="151" y="89"/>
                      <a:pt x="137" y="45"/>
                      <a:pt x="123" y="45"/>
                    </a:cubicBezTo>
                    <a:cubicBezTo>
                      <a:pt x="122" y="30"/>
                      <a:pt x="98" y="0"/>
                      <a:pt x="80" y="14"/>
                    </a:cubicBezTo>
                    <a:cubicBezTo>
                      <a:pt x="67" y="6"/>
                      <a:pt x="49" y="6"/>
                      <a:pt x="35" y="13"/>
                    </a:cubicBezTo>
                    <a:cubicBezTo>
                      <a:pt x="24" y="18"/>
                      <a:pt x="15" y="27"/>
                      <a:pt x="13" y="39"/>
                    </a:cubicBezTo>
                    <a:cubicBezTo>
                      <a:pt x="13" y="42"/>
                      <a:pt x="10" y="50"/>
                      <a:pt x="14" y="52"/>
                    </a:cubicBezTo>
                    <a:cubicBezTo>
                      <a:pt x="0" y="61"/>
                      <a:pt x="6" y="119"/>
                      <a:pt x="28" y="117"/>
                    </a:cubicBezTo>
                    <a:cubicBezTo>
                      <a:pt x="32" y="148"/>
                      <a:pt x="77" y="161"/>
                      <a:pt x="97" y="144"/>
                    </a:cubicBezTo>
                    <a:cubicBezTo>
                      <a:pt x="96" y="144"/>
                      <a:pt x="96" y="144"/>
                      <a:pt x="96" y="144"/>
                    </a:cubicBezTo>
                    <a:cubicBezTo>
                      <a:pt x="122" y="151"/>
                      <a:pt x="146" y="121"/>
                      <a:pt x="135" y="105"/>
                    </a:cubicBezTo>
                    <a:close/>
                    <a:moveTo>
                      <a:pt x="128" y="127"/>
                    </a:moveTo>
                    <a:cubicBezTo>
                      <a:pt x="122" y="136"/>
                      <a:pt x="110" y="143"/>
                      <a:pt x="97" y="139"/>
                    </a:cubicBezTo>
                    <a:cubicBezTo>
                      <a:pt x="95" y="139"/>
                      <a:pt x="93" y="140"/>
                      <a:pt x="92" y="142"/>
                    </a:cubicBezTo>
                    <a:cubicBezTo>
                      <a:pt x="83" y="148"/>
                      <a:pt x="69" y="148"/>
                      <a:pt x="55" y="143"/>
                    </a:cubicBezTo>
                    <a:cubicBezTo>
                      <a:pt x="42" y="138"/>
                      <a:pt x="34" y="128"/>
                      <a:pt x="32" y="116"/>
                    </a:cubicBezTo>
                    <a:cubicBezTo>
                      <a:pt x="32" y="114"/>
                      <a:pt x="30" y="112"/>
                      <a:pt x="27" y="112"/>
                    </a:cubicBezTo>
                    <a:cubicBezTo>
                      <a:pt x="20" y="113"/>
                      <a:pt x="16" y="103"/>
                      <a:pt x="15" y="98"/>
                    </a:cubicBezTo>
                    <a:cubicBezTo>
                      <a:pt x="9" y="81"/>
                      <a:pt x="11" y="60"/>
                      <a:pt x="17" y="56"/>
                    </a:cubicBezTo>
                    <a:cubicBezTo>
                      <a:pt x="18" y="55"/>
                      <a:pt x="18" y="53"/>
                      <a:pt x="19" y="52"/>
                    </a:cubicBezTo>
                    <a:cubicBezTo>
                      <a:pt x="19" y="50"/>
                      <a:pt x="18" y="49"/>
                      <a:pt x="16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7" y="43"/>
                      <a:pt x="18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20" y="30"/>
                      <a:pt x="26" y="22"/>
                      <a:pt x="37" y="17"/>
                    </a:cubicBezTo>
                    <a:cubicBezTo>
                      <a:pt x="51" y="11"/>
                      <a:pt x="66" y="11"/>
                      <a:pt x="78" y="18"/>
                    </a:cubicBezTo>
                    <a:cubicBezTo>
                      <a:pt x="80" y="19"/>
                      <a:pt x="82" y="19"/>
                      <a:pt x="83" y="18"/>
                    </a:cubicBezTo>
                    <a:cubicBezTo>
                      <a:pt x="87" y="15"/>
                      <a:pt x="92" y="14"/>
                      <a:pt x="97" y="17"/>
                    </a:cubicBezTo>
                    <a:cubicBezTo>
                      <a:pt x="108" y="22"/>
                      <a:pt x="118" y="37"/>
                      <a:pt x="118" y="45"/>
                    </a:cubicBezTo>
                    <a:cubicBezTo>
                      <a:pt x="118" y="48"/>
                      <a:pt x="120" y="50"/>
                      <a:pt x="123" y="50"/>
                    </a:cubicBezTo>
                    <a:cubicBezTo>
                      <a:pt x="125" y="50"/>
                      <a:pt x="129" y="54"/>
                      <a:pt x="133" y="62"/>
                    </a:cubicBezTo>
                    <a:cubicBezTo>
                      <a:pt x="138" y="75"/>
                      <a:pt x="140" y="94"/>
                      <a:pt x="132" y="102"/>
                    </a:cubicBezTo>
                    <a:cubicBezTo>
                      <a:pt x="131" y="104"/>
                      <a:pt x="130" y="106"/>
                      <a:pt x="132" y="108"/>
                    </a:cubicBezTo>
                    <a:cubicBezTo>
                      <a:pt x="135" y="113"/>
                      <a:pt x="133" y="120"/>
                      <a:pt x="128" y="127"/>
                    </a:cubicBezTo>
                    <a:close/>
                  </a:path>
                </a:pathLst>
              </a:custGeom>
              <a:solidFill>
                <a:srgbClr val="FEAF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8" name="Freeform 213">
                <a:extLst>
                  <a:ext uri="{FF2B5EF4-FFF2-40B4-BE49-F238E27FC236}">
                    <a16:creationId xmlns:a16="http://schemas.microsoft.com/office/drawing/2014/main" id="{455FE488-D36C-4383-82CB-71DD2A20C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9" name="Freeform 214">
                <a:extLst>
                  <a:ext uri="{FF2B5EF4-FFF2-40B4-BE49-F238E27FC236}">
                    <a16:creationId xmlns:a16="http://schemas.microsoft.com/office/drawing/2014/main" id="{986140DE-4708-495A-A5CB-04BFE30F06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2213 w 155"/>
                  <a:gd name="T1" fmla="*/ 2476 h 158"/>
                  <a:gd name="T2" fmla="*/ 2275 w 155"/>
                  <a:gd name="T3" fmla="*/ 1883 h 158"/>
                  <a:gd name="T4" fmla="*/ 2381 w 155"/>
                  <a:gd name="T5" fmla="*/ 1255 h 158"/>
                  <a:gd name="T6" fmla="*/ 2130 w 155"/>
                  <a:gd name="T7" fmla="*/ 900 h 158"/>
                  <a:gd name="T8" fmla="*/ 1993 w 155"/>
                  <a:gd name="T9" fmla="*/ 379 h 158"/>
                  <a:gd name="T10" fmla="*/ 1284 w 155"/>
                  <a:gd name="T11" fmla="*/ 248 h 158"/>
                  <a:gd name="T12" fmla="*/ 721 w 155"/>
                  <a:gd name="T13" fmla="*/ 227 h 158"/>
                  <a:gd name="T14" fmla="*/ 471 w 155"/>
                  <a:gd name="T15" fmla="*/ 478 h 158"/>
                  <a:gd name="T16" fmla="*/ 396 w 155"/>
                  <a:gd name="T17" fmla="*/ 628 h 158"/>
                  <a:gd name="T18" fmla="*/ 145 w 155"/>
                  <a:gd name="T19" fmla="*/ 900 h 158"/>
                  <a:gd name="T20" fmla="*/ 20 w 155"/>
                  <a:gd name="T21" fmla="*/ 1354 h 158"/>
                  <a:gd name="T22" fmla="*/ 95 w 155"/>
                  <a:gd name="T23" fmla="*/ 1619 h 158"/>
                  <a:gd name="T24" fmla="*/ 83 w 155"/>
                  <a:gd name="T25" fmla="*/ 1789 h 158"/>
                  <a:gd name="T26" fmla="*/ 175 w 155"/>
                  <a:gd name="T27" fmla="*/ 2113 h 158"/>
                  <a:gd name="T28" fmla="*/ 438 w 155"/>
                  <a:gd name="T29" fmla="*/ 2382 h 158"/>
                  <a:gd name="T30" fmla="*/ 1084 w 155"/>
                  <a:gd name="T31" fmla="*/ 2895 h 158"/>
                  <a:gd name="T32" fmla="*/ 1397 w 155"/>
                  <a:gd name="T33" fmla="*/ 2989 h 158"/>
                  <a:gd name="T34" fmla="*/ 1772 w 155"/>
                  <a:gd name="T35" fmla="*/ 2818 h 158"/>
                  <a:gd name="T36" fmla="*/ 1785 w 155"/>
                  <a:gd name="T37" fmla="*/ 2804 h 158"/>
                  <a:gd name="T38" fmla="*/ 2213 w 155"/>
                  <a:gd name="T39" fmla="*/ 2476 h 158"/>
                  <a:gd name="T40" fmla="*/ 1785 w 155"/>
                  <a:gd name="T41" fmla="*/ 2703 h 158"/>
                  <a:gd name="T42" fmla="*/ 1772 w 155"/>
                  <a:gd name="T43" fmla="*/ 2703 h 158"/>
                  <a:gd name="T44" fmla="*/ 1722 w 155"/>
                  <a:gd name="T45" fmla="*/ 2746 h 158"/>
                  <a:gd name="T46" fmla="*/ 1710 w 155"/>
                  <a:gd name="T47" fmla="*/ 2746 h 158"/>
                  <a:gd name="T48" fmla="*/ 1397 w 155"/>
                  <a:gd name="T49" fmla="*/ 2895 h 158"/>
                  <a:gd name="T50" fmla="*/ 1146 w 155"/>
                  <a:gd name="T51" fmla="*/ 2861 h 158"/>
                  <a:gd name="T52" fmla="*/ 1116 w 155"/>
                  <a:gd name="T53" fmla="*/ 2783 h 158"/>
                  <a:gd name="T54" fmla="*/ 1034 w 155"/>
                  <a:gd name="T55" fmla="*/ 2818 h 158"/>
                  <a:gd name="T56" fmla="*/ 596 w 155"/>
                  <a:gd name="T57" fmla="*/ 2612 h 158"/>
                  <a:gd name="T58" fmla="*/ 521 w 155"/>
                  <a:gd name="T59" fmla="*/ 2417 h 158"/>
                  <a:gd name="T60" fmla="*/ 563 w 155"/>
                  <a:gd name="T61" fmla="*/ 2289 h 158"/>
                  <a:gd name="T62" fmla="*/ 438 w 155"/>
                  <a:gd name="T63" fmla="*/ 2289 h 158"/>
                  <a:gd name="T64" fmla="*/ 270 w 155"/>
                  <a:gd name="T65" fmla="*/ 2075 h 158"/>
                  <a:gd name="T66" fmla="*/ 238 w 155"/>
                  <a:gd name="T67" fmla="*/ 2054 h 158"/>
                  <a:gd name="T68" fmla="*/ 158 w 155"/>
                  <a:gd name="T69" fmla="*/ 1789 h 158"/>
                  <a:gd name="T70" fmla="*/ 158 w 155"/>
                  <a:gd name="T71" fmla="*/ 1733 h 158"/>
                  <a:gd name="T72" fmla="*/ 175 w 155"/>
                  <a:gd name="T73" fmla="*/ 1597 h 158"/>
                  <a:gd name="T74" fmla="*/ 125 w 155"/>
                  <a:gd name="T75" fmla="*/ 1448 h 158"/>
                  <a:gd name="T76" fmla="*/ 95 w 155"/>
                  <a:gd name="T77" fmla="*/ 1333 h 158"/>
                  <a:gd name="T78" fmla="*/ 208 w 155"/>
                  <a:gd name="T79" fmla="*/ 935 h 158"/>
                  <a:gd name="T80" fmla="*/ 396 w 155"/>
                  <a:gd name="T81" fmla="*/ 721 h 158"/>
                  <a:gd name="T82" fmla="*/ 458 w 155"/>
                  <a:gd name="T83" fmla="*/ 721 h 158"/>
                  <a:gd name="T84" fmla="*/ 471 w 155"/>
                  <a:gd name="T85" fmla="*/ 649 h 158"/>
                  <a:gd name="T86" fmla="*/ 521 w 155"/>
                  <a:gd name="T87" fmla="*/ 572 h 158"/>
                  <a:gd name="T88" fmla="*/ 533 w 155"/>
                  <a:gd name="T89" fmla="*/ 550 h 158"/>
                  <a:gd name="T90" fmla="*/ 583 w 155"/>
                  <a:gd name="T91" fmla="*/ 491 h 158"/>
                  <a:gd name="T92" fmla="*/ 771 w 155"/>
                  <a:gd name="T93" fmla="*/ 307 h 158"/>
                  <a:gd name="T94" fmla="*/ 1222 w 155"/>
                  <a:gd name="T95" fmla="*/ 321 h 158"/>
                  <a:gd name="T96" fmla="*/ 1284 w 155"/>
                  <a:gd name="T97" fmla="*/ 401 h 158"/>
                  <a:gd name="T98" fmla="*/ 1347 w 155"/>
                  <a:gd name="T99" fmla="*/ 321 h 158"/>
                  <a:gd name="T100" fmla="*/ 1943 w 155"/>
                  <a:gd name="T101" fmla="*/ 457 h 158"/>
                  <a:gd name="T102" fmla="*/ 2055 w 155"/>
                  <a:gd name="T103" fmla="*/ 900 h 158"/>
                  <a:gd name="T104" fmla="*/ 2025 w 155"/>
                  <a:gd name="T105" fmla="*/ 1028 h 158"/>
                  <a:gd name="T106" fmla="*/ 2130 w 155"/>
                  <a:gd name="T107" fmla="*/ 991 h 158"/>
                  <a:gd name="T108" fmla="*/ 2305 w 155"/>
                  <a:gd name="T109" fmla="*/ 1277 h 158"/>
                  <a:gd name="T110" fmla="*/ 2225 w 155"/>
                  <a:gd name="T111" fmla="*/ 1811 h 158"/>
                  <a:gd name="T112" fmla="*/ 2130 w 155"/>
                  <a:gd name="T113" fmla="*/ 1883 h 158"/>
                  <a:gd name="T114" fmla="*/ 2225 w 155"/>
                  <a:gd name="T115" fmla="*/ 1984 h 158"/>
                  <a:gd name="T116" fmla="*/ 2130 w 155"/>
                  <a:gd name="T117" fmla="*/ 2417 h 158"/>
                  <a:gd name="T118" fmla="*/ 1785 w 155"/>
                  <a:gd name="T119" fmla="*/ 2703 h 15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55" h="158">
                    <a:moveTo>
                      <a:pt x="141" y="130"/>
                    </a:moveTo>
                    <a:cubicBezTo>
                      <a:pt x="144" y="124"/>
                      <a:pt x="152" y="105"/>
                      <a:pt x="145" y="99"/>
                    </a:cubicBezTo>
                    <a:cubicBezTo>
                      <a:pt x="155" y="91"/>
                      <a:pt x="154" y="78"/>
                      <a:pt x="152" y="66"/>
                    </a:cubicBezTo>
                    <a:cubicBezTo>
                      <a:pt x="150" y="60"/>
                      <a:pt x="144" y="46"/>
                      <a:pt x="136" y="47"/>
                    </a:cubicBezTo>
                    <a:cubicBezTo>
                      <a:pt x="137" y="37"/>
                      <a:pt x="137" y="27"/>
                      <a:pt x="127" y="20"/>
                    </a:cubicBezTo>
                    <a:cubicBezTo>
                      <a:pt x="115" y="12"/>
                      <a:pt x="94" y="0"/>
                      <a:pt x="82" y="13"/>
                    </a:cubicBezTo>
                    <a:cubicBezTo>
                      <a:pt x="74" y="4"/>
                      <a:pt x="57" y="7"/>
                      <a:pt x="46" y="12"/>
                    </a:cubicBezTo>
                    <a:cubicBezTo>
                      <a:pt x="40" y="15"/>
                      <a:pt x="35" y="20"/>
                      <a:pt x="30" y="25"/>
                    </a:cubicBezTo>
                    <a:cubicBezTo>
                      <a:pt x="28" y="28"/>
                      <a:pt x="25" y="30"/>
                      <a:pt x="25" y="33"/>
                    </a:cubicBezTo>
                    <a:cubicBezTo>
                      <a:pt x="16" y="34"/>
                      <a:pt x="13" y="40"/>
                      <a:pt x="9" y="47"/>
                    </a:cubicBezTo>
                    <a:cubicBezTo>
                      <a:pt x="5" y="54"/>
                      <a:pt x="0" y="62"/>
                      <a:pt x="1" y="71"/>
                    </a:cubicBezTo>
                    <a:cubicBezTo>
                      <a:pt x="2" y="76"/>
                      <a:pt x="5" y="80"/>
                      <a:pt x="6" y="85"/>
                    </a:cubicBezTo>
                    <a:cubicBezTo>
                      <a:pt x="7" y="88"/>
                      <a:pt x="5" y="91"/>
                      <a:pt x="5" y="94"/>
                    </a:cubicBezTo>
                    <a:cubicBezTo>
                      <a:pt x="4" y="100"/>
                      <a:pt x="8" y="106"/>
                      <a:pt x="11" y="111"/>
                    </a:cubicBezTo>
                    <a:cubicBezTo>
                      <a:pt x="15" y="116"/>
                      <a:pt x="20" y="125"/>
                      <a:pt x="28" y="125"/>
                    </a:cubicBezTo>
                    <a:cubicBezTo>
                      <a:pt x="23" y="140"/>
                      <a:pt x="58" y="158"/>
                      <a:pt x="69" y="152"/>
                    </a:cubicBezTo>
                    <a:cubicBezTo>
                      <a:pt x="73" y="158"/>
                      <a:pt x="83" y="158"/>
                      <a:pt x="89" y="157"/>
                    </a:cubicBezTo>
                    <a:cubicBezTo>
                      <a:pt x="99" y="157"/>
                      <a:pt x="107" y="155"/>
                      <a:pt x="113" y="148"/>
                    </a:cubicBezTo>
                    <a:cubicBezTo>
                      <a:pt x="114" y="147"/>
                      <a:pt x="114" y="147"/>
                      <a:pt x="114" y="147"/>
                    </a:cubicBezTo>
                    <a:cubicBezTo>
                      <a:pt x="126" y="146"/>
                      <a:pt x="134" y="140"/>
                      <a:pt x="141" y="130"/>
                    </a:cubicBezTo>
                    <a:close/>
                    <a:moveTo>
                      <a:pt x="114" y="142"/>
                    </a:moveTo>
                    <a:cubicBezTo>
                      <a:pt x="113" y="142"/>
                      <a:pt x="113" y="142"/>
                      <a:pt x="113" y="142"/>
                    </a:cubicBezTo>
                    <a:cubicBezTo>
                      <a:pt x="110" y="144"/>
                      <a:pt x="110" y="144"/>
                      <a:pt x="110" y="144"/>
                    </a:cubicBezTo>
                    <a:cubicBezTo>
                      <a:pt x="109" y="144"/>
                      <a:pt x="109" y="144"/>
                      <a:pt x="109" y="144"/>
                    </a:cubicBezTo>
                    <a:cubicBezTo>
                      <a:pt x="104" y="150"/>
                      <a:pt x="97" y="152"/>
                      <a:pt x="89" y="152"/>
                    </a:cubicBezTo>
                    <a:cubicBezTo>
                      <a:pt x="85" y="153"/>
                      <a:pt x="75" y="153"/>
                      <a:pt x="73" y="150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2" y="150"/>
                      <a:pt x="48" y="145"/>
                      <a:pt x="38" y="137"/>
                    </a:cubicBezTo>
                    <a:cubicBezTo>
                      <a:pt x="36" y="135"/>
                      <a:pt x="32" y="130"/>
                      <a:pt x="33" y="127"/>
                    </a:cubicBezTo>
                    <a:cubicBezTo>
                      <a:pt x="36" y="120"/>
                      <a:pt x="36" y="120"/>
                      <a:pt x="36" y="120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4" y="120"/>
                      <a:pt x="20" y="114"/>
                      <a:pt x="17" y="109"/>
                    </a:cubicBezTo>
                    <a:cubicBezTo>
                      <a:pt x="15" y="108"/>
                      <a:pt x="15" y="108"/>
                      <a:pt x="15" y="108"/>
                    </a:cubicBezTo>
                    <a:cubicBezTo>
                      <a:pt x="12" y="103"/>
                      <a:pt x="10" y="99"/>
                      <a:pt x="10" y="94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11" y="89"/>
                      <a:pt x="12" y="87"/>
                      <a:pt x="11" y="84"/>
                    </a:cubicBezTo>
                    <a:cubicBezTo>
                      <a:pt x="11" y="84"/>
                      <a:pt x="8" y="76"/>
                      <a:pt x="8" y="76"/>
                    </a:cubicBezTo>
                    <a:cubicBezTo>
                      <a:pt x="7" y="74"/>
                      <a:pt x="7" y="72"/>
                      <a:pt x="6" y="70"/>
                    </a:cubicBezTo>
                    <a:cubicBezTo>
                      <a:pt x="6" y="63"/>
                      <a:pt x="10" y="55"/>
                      <a:pt x="13" y="49"/>
                    </a:cubicBezTo>
                    <a:cubicBezTo>
                      <a:pt x="17" y="42"/>
                      <a:pt x="20" y="38"/>
                      <a:pt x="25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3"/>
                      <a:pt x="31" y="31"/>
                      <a:pt x="33" y="30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4" y="29"/>
                      <a:pt x="37" y="26"/>
                      <a:pt x="37" y="26"/>
                    </a:cubicBezTo>
                    <a:cubicBezTo>
                      <a:pt x="41" y="22"/>
                      <a:pt x="44" y="18"/>
                      <a:pt x="49" y="16"/>
                    </a:cubicBezTo>
                    <a:cubicBezTo>
                      <a:pt x="57" y="12"/>
                      <a:pt x="72" y="10"/>
                      <a:pt x="78" y="17"/>
                    </a:cubicBezTo>
                    <a:cubicBezTo>
                      <a:pt x="82" y="21"/>
                      <a:pt x="82" y="21"/>
                      <a:pt x="82" y="21"/>
                    </a:cubicBezTo>
                    <a:cubicBezTo>
                      <a:pt x="86" y="17"/>
                      <a:pt x="86" y="17"/>
                      <a:pt x="86" y="17"/>
                    </a:cubicBezTo>
                    <a:cubicBezTo>
                      <a:pt x="95" y="7"/>
                      <a:pt x="111" y="16"/>
                      <a:pt x="124" y="24"/>
                    </a:cubicBezTo>
                    <a:cubicBezTo>
                      <a:pt x="131" y="29"/>
                      <a:pt x="132" y="35"/>
                      <a:pt x="131" y="47"/>
                    </a:cubicBezTo>
                    <a:cubicBezTo>
                      <a:pt x="129" y="54"/>
                      <a:pt x="129" y="54"/>
                      <a:pt x="129" y="54"/>
                    </a:cubicBezTo>
                    <a:cubicBezTo>
                      <a:pt x="136" y="52"/>
                      <a:pt x="136" y="52"/>
                      <a:pt x="136" y="52"/>
                    </a:cubicBezTo>
                    <a:cubicBezTo>
                      <a:pt x="140" y="52"/>
                      <a:pt x="145" y="61"/>
                      <a:pt x="147" y="67"/>
                    </a:cubicBezTo>
                    <a:cubicBezTo>
                      <a:pt x="150" y="82"/>
                      <a:pt x="148" y="90"/>
                      <a:pt x="142" y="95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42" y="104"/>
                      <a:pt x="142" y="104"/>
                      <a:pt x="142" y="104"/>
                    </a:cubicBezTo>
                    <a:cubicBezTo>
                      <a:pt x="145" y="106"/>
                      <a:pt x="141" y="119"/>
                      <a:pt x="136" y="127"/>
                    </a:cubicBezTo>
                    <a:cubicBezTo>
                      <a:pt x="130" y="137"/>
                      <a:pt x="123" y="141"/>
                      <a:pt x="114" y="142"/>
                    </a:cubicBezTo>
                    <a:close/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0" name="Freeform 215">
                <a:extLst>
                  <a:ext uri="{FF2B5EF4-FFF2-40B4-BE49-F238E27FC236}">
                    <a16:creationId xmlns:a16="http://schemas.microsoft.com/office/drawing/2014/main" id="{84668313-B802-4397-B17B-A84BE0FDD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1" name="Freeform 216">
                <a:extLst>
                  <a:ext uri="{FF2B5EF4-FFF2-40B4-BE49-F238E27FC236}">
                    <a16:creationId xmlns:a16="http://schemas.microsoft.com/office/drawing/2014/main" id="{90ADCF81-46D1-4B4C-9AA8-DD9199B40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1952"/>
                <a:ext cx="77" cy="107"/>
              </a:xfrm>
              <a:custGeom>
                <a:avLst/>
                <a:gdLst>
                  <a:gd name="T0" fmla="*/ 104 w 31"/>
                  <a:gd name="T1" fmla="*/ 0 h 40"/>
                  <a:gd name="T2" fmla="*/ 42 w 31"/>
                  <a:gd name="T3" fmla="*/ 150 h 40"/>
                  <a:gd name="T4" fmla="*/ 42 w 31"/>
                  <a:gd name="T5" fmla="*/ 150 h 40"/>
                  <a:gd name="T6" fmla="*/ 12 w 31"/>
                  <a:gd name="T7" fmla="*/ 150 h 40"/>
                  <a:gd name="T8" fmla="*/ 0 w 31"/>
                  <a:gd name="T9" fmla="*/ 342 h 40"/>
                  <a:gd name="T10" fmla="*/ 0 w 31"/>
                  <a:gd name="T11" fmla="*/ 594 h 40"/>
                  <a:gd name="T12" fmla="*/ 104 w 31"/>
                  <a:gd name="T13" fmla="*/ 650 h 40"/>
                  <a:gd name="T14" fmla="*/ 124 w 31"/>
                  <a:gd name="T15" fmla="*/ 765 h 40"/>
                  <a:gd name="T16" fmla="*/ 278 w 31"/>
                  <a:gd name="T17" fmla="*/ 650 h 40"/>
                  <a:gd name="T18" fmla="*/ 370 w 31"/>
                  <a:gd name="T19" fmla="*/ 671 h 40"/>
                  <a:gd name="T20" fmla="*/ 383 w 31"/>
                  <a:gd name="T21" fmla="*/ 671 h 40"/>
                  <a:gd name="T22" fmla="*/ 474 w 31"/>
                  <a:gd name="T23" fmla="*/ 308 h 40"/>
                  <a:gd name="T24" fmla="*/ 370 w 31"/>
                  <a:gd name="T25" fmla="*/ 94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40">
                    <a:moveTo>
                      <a:pt x="7" y="0"/>
                    </a:moveTo>
                    <a:cubicBezTo>
                      <a:pt x="6" y="3"/>
                      <a:pt x="4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3" y="10"/>
                      <a:pt x="3" y="17"/>
                      <a:pt x="0" y="18"/>
                    </a:cubicBezTo>
                    <a:cubicBezTo>
                      <a:pt x="4" y="20"/>
                      <a:pt x="4" y="28"/>
                      <a:pt x="0" y="31"/>
                    </a:cubicBezTo>
                    <a:cubicBezTo>
                      <a:pt x="2" y="32"/>
                      <a:pt x="5" y="32"/>
                      <a:pt x="7" y="34"/>
                    </a:cubicBezTo>
                    <a:cubicBezTo>
                      <a:pt x="9" y="36"/>
                      <a:pt x="7" y="38"/>
                      <a:pt x="8" y="40"/>
                    </a:cubicBezTo>
                    <a:cubicBezTo>
                      <a:pt x="11" y="36"/>
                      <a:pt x="13" y="35"/>
                      <a:pt x="18" y="34"/>
                    </a:cubicBezTo>
                    <a:cubicBezTo>
                      <a:pt x="20" y="34"/>
                      <a:pt x="24" y="34"/>
                      <a:pt x="24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19" y="30"/>
                      <a:pt x="25" y="16"/>
                      <a:pt x="31" y="16"/>
                    </a:cubicBezTo>
                    <a:cubicBezTo>
                      <a:pt x="25" y="16"/>
                      <a:pt x="23" y="11"/>
                      <a:pt x="24" y="5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2" name="Freeform 217">
                <a:extLst>
                  <a:ext uri="{FF2B5EF4-FFF2-40B4-BE49-F238E27FC236}">
                    <a16:creationId xmlns:a16="http://schemas.microsoft.com/office/drawing/2014/main" id="{7239B552-5284-4953-9B7A-3EF9BE3FC9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163 w 149"/>
                  <a:gd name="T1" fmla="*/ 833 h 142"/>
                  <a:gd name="T2" fmla="*/ 1963 w 149"/>
                  <a:gd name="T3" fmla="*/ 571 h 142"/>
                  <a:gd name="T4" fmla="*/ 1304 w 149"/>
                  <a:gd name="T5" fmla="*/ 56 h 142"/>
                  <a:gd name="T6" fmla="*/ 1334 w 149"/>
                  <a:gd name="T7" fmla="*/ 1062 h 142"/>
                  <a:gd name="T8" fmla="*/ 1442 w 149"/>
                  <a:gd name="T9" fmla="*/ 1276 h 142"/>
                  <a:gd name="T10" fmla="*/ 1334 w 149"/>
                  <a:gd name="T11" fmla="*/ 1639 h 142"/>
                  <a:gd name="T12" fmla="*/ 1084 w 149"/>
                  <a:gd name="T13" fmla="*/ 1732 h 142"/>
                  <a:gd name="T14" fmla="*/ 959 w 149"/>
                  <a:gd name="T15" fmla="*/ 1561 h 142"/>
                  <a:gd name="T16" fmla="*/ 971 w 149"/>
                  <a:gd name="T17" fmla="*/ 1118 h 142"/>
                  <a:gd name="T18" fmla="*/ 1004 w 149"/>
                  <a:gd name="T19" fmla="*/ 1118 h 142"/>
                  <a:gd name="T20" fmla="*/ 1066 w 149"/>
                  <a:gd name="T21" fmla="*/ 35 h 142"/>
                  <a:gd name="T22" fmla="*/ 583 w 149"/>
                  <a:gd name="T23" fmla="*/ 307 h 142"/>
                  <a:gd name="T24" fmla="*/ 50 w 149"/>
                  <a:gd name="T25" fmla="*/ 1524 h 142"/>
                  <a:gd name="T26" fmla="*/ 238 w 149"/>
                  <a:gd name="T27" fmla="*/ 1903 h 142"/>
                  <a:gd name="T28" fmla="*/ 801 w 149"/>
                  <a:gd name="T29" fmla="*/ 2530 h 142"/>
                  <a:gd name="T30" fmla="*/ 1847 w 149"/>
                  <a:gd name="T31" fmla="*/ 2165 h 142"/>
                  <a:gd name="T32" fmla="*/ 2243 w 149"/>
                  <a:gd name="T33" fmla="*/ 1425 h 142"/>
                  <a:gd name="T34" fmla="*/ 1284 w 149"/>
                  <a:gd name="T35" fmla="*/ 1711 h 142"/>
                  <a:gd name="T36" fmla="*/ 1242 w 149"/>
                  <a:gd name="T37" fmla="*/ 891 h 142"/>
                  <a:gd name="T38" fmla="*/ 1785 w 149"/>
                  <a:gd name="T39" fmla="*/ 398 h 142"/>
                  <a:gd name="T40" fmla="*/ 1930 w 149"/>
                  <a:gd name="T41" fmla="*/ 649 h 142"/>
                  <a:gd name="T42" fmla="*/ 2025 w 149"/>
                  <a:gd name="T43" fmla="*/ 705 h 142"/>
                  <a:gd name="T44" fmla="*/ 2088 w 149"/>
                  <a:gd name="T45" fmla="*/ 875 h 142"/>
                  <a:gd name="T46" fmla="*/ 2130 w 149"/>
                  <a:gd name="T47" fmla="*/ 1161 h 142"/>
                  <a:gd name="T48" fmla="*/ 2180 w 149"/>
                  <a:gd name="T49" fmla="*/ 1468 h 142"/>
                  <a:gd name="T50" fmla="*/ 2130 w 149"/>
                  <a:gd name="T51" fmla="*/ 1844 h 142"/>
                  <a:gd name="T52" fmla="*/ 1835 w 149"/>
                  <a:gd name="T53" fmla="*/ 2095 h 142"/>
                  <a:gd name="T54" fmla="*/ 1772 w 149"/>
                  <a:gd name="T55" fmla="*/ 2186 h 142"/>
                  <a:gd name="T56" fmla="*/ 926 w 149"/>
                  <a:gd name="T57" fmla="*/ 2530 h 142"/>
                  <a:gd name="T58" fmla="*/ 814 w 149"/>
                  <a:gd name="T59" fmla="*/ 2378 h 142"/>
                  <a:gd name="T60" fmla="*/ 458 w 149"/>
                  <a:gd name="T61" fmla="*/ 2279 h 142"/>
                  <a:gd name="T62" fmla="*/ 300 w 149"/>
                  <a:gd name="T63" fmla="*/ 1938 h 142"/>
                  <a:gd name="T64" fmla="*/ 208 w 149"/>
                  <a:gd name="T65" fmla="*/ 1810 h 142"/>
                  <a:gd name="T66" fmla="*/ 125 w 149"/>
                  <a:gd name="T67" fmla="*/ 1540 h 142"/>
                  <a:gd name="T68" fmla="*/ 208 w 149"/>
                  <a:gd name="T69" fmla="*/ 1105 h 142"/>
                  <a:gd name="T70" fmla="*/ 208 w 149"/>
                  <a:gd name="T71" fmla="*/ 1004 h 142"/>
                  <a:gd name="T72" fmla="*/ 563 w 149"/>
                  <a:gd name="T73" fmla="*/ 398 h 142"/>
                  <a:gd name="T74" fmla="*/ 646 w 149"/>
                  <a:gd name="T75" fmla="*/ 264 h 142"/>
                  <a:gd name="T76" fmla="*/ 1004 w 149"/>
                  <a:gd name="T77" fmla="*/ 115 h 14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  <a:moveTo>
                      <a:pt x="81" y="88"/>
                    </a:moveTo>
                    <a:cubicBezTo>
                      <a:pt x="81" y="88"/>
                      <a:pt x="82" y="89"/>
                      <a:pt x="82" y="90"/>
                    </a:cubicBezTo>
                    <a:cubicBezTo>
                      <a:pt x="82" y="89"/>
                      <a:pt x="81" y="89"/>
                      <a:pt x="81" y="88"/>
                    </a:cubicBezTo>
                    <a:close/>
                    <a:moveTo>
                      <a:pt x="79" y="47"/>
                    </a:moveTo>
                    <a:cubicBezTo>
                      <a:pt x="80" y="36"/>
                      <a:pt x="89" y="21"/>
                      <a:pt x="88" y="7"/>
                    </a:cubicBezTo>
                    <a:cubicBezTo>
                      <a:pt x="97" y="7"/>
                      <a:pt x="107" y="12"/>
                      <a:pt x="114" y="21"/>
                    </a:cubicBezTo>
                    <a:cubicBezTo>
                      <a:pt x="116" y="25"/>
                      <a:pt x="116" y="25"/>
                      <a:pt x="116" y="25"/>
                    </a:cubicBezTo>
                    <a:cubicBezTo>
                      <a:pt x="118" y="29"/>
                      <a:pt x="119" y="32"/>
                      <a:pt x="123" y="34"/>
                    </a:cubicBezTo>
                    <a:cubicBezTo>
                      <a:pt x="126" y="36"/>
                      <a:pt x="126" y="36"/>
                      <a:pt x="126" y="36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0" y="39"/>
                      <a:pt x="132" y="42"/>
                      <a:pt x="133" y="44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35" y="49"/>
                      <a:pt x="136" y="52"/>
                      <a:pt x="136" y="55"/>
                    </a:cubicBezTo>
                    <a:cubicBezTo>
                      <a:pt x="136" y="57"/>
                      <a:pt x="136" y="59"/>
                      <a:pt x="136" y="61"/>
                    </a:cubicBezTo>
                    <a:cubicBezTo>
                      <a:pt x="137" y="64"/>
                      <a:pt x="137" y="66"/>
                      <a:pt x="137" y="68"/>
                    </a:cubicBezTo>
                    <a:cubicBezTo>
                      <a:pt x="137" y="71"/>
                      <a:pt x="138" y="74"/>
                      <a:pt x="139" y="77"/>
                    </a:cubicBezTo>
                    <a:cubicBezTo>
                      <a:pt x="139" y="78"/>
                      <a:pt x="140" y="80"/>
                      <a:pt x="140" y="81"/>
                    </a:cubicBezTo>
                    <a:cubicBezTo>
                      <a:pt x="140" y="86"/>
                      <a:pt x="139" y="92"/>
                      <a:pt x="136" y="97"/>
                    </a:cubicBezTo>
                    <a:cubicBezTo>
                      <a:pt x="132" y="104"/>
                      <a:pt x="125" y="109"/>
                      <a:pt x="117" y="110"/>
                    </a:cubicBez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3" y="111"/>
                      <a:pt x="113" y="111"/>
                      <a:pt x="113" y="111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8"/>
                      <a:pt x="109" y="121"/>
                      <a:pt x="105" y="124"/>
                    </a:cubicBezTo>
                    <a:cubicBezTo>
                      <a:pt x="92" y="133"/>
                      <a:pt x="70" y="136"/>
                      <a:pt x="59" y="133"/>
                    </a:cubicBezTo>
                    <a:cubicBezTo>
                      <a:pt x="56" y="132"/>
                      <a:pt x="55" y="131"/>
                      <a:pt x="55" y="131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48" y="130"/>
                      <a:pt x="48" y="130"/>
                      <a:pt x="48" y="130"/>
                    </a:cubicBezTo>
                    <a:cubicBezTo>
                      <a:pt x="48" y="130"/>
                      <a:pt x="45" y="132"/>
                      <a:pt x="29" y="120"/>
                    </a:cubicBezTo>
                    <a:cubicBezTo>
                      <a:pt x="26" y="118"/>
                      <a:pt x="26" y="118"/>
                      <a:pt x="26" y="118"/>
                    </a:cubicBezTo>
                    <a:cubicBezTo>
                      <a:pt x="21" y="115"/>
                      <a:pt x="16" y="108"/>
                      <a:pt x="19" y="102"/>
                    </a:cubicBezTo>
                    <a:cubicBezTo>
                      <a:pt x="21" y="97"/>
                      <a:pt x="21" y="97"/>
                      <a:pt x="21" y="97"/>
                    </a:cubicBezTo>
                    <a:cubicBezTo>
                      <a:pt x="13" y="95"/>
                      <a:pt x="13" y="95"/>
                      <a:pt x="13" y="95"/>
                    </a:cubicBezTo>
                    <a:cubicBezTo>
                      <a:pt x="10" y="94"/>
                      <a:pt x="9" y="94"/>
                      <a:pt x="9" y="92"/>
                    </a:cubicBezTo>
                    <a:cubicBezTo>
                      <a:pt x="7" y="89"/>
                      <a:pt x="8" y="85"/>
                      <a:pt x="8" y="81"/>
                    </a:cubicBezTo>
                    <a:cubicBezTo>
                      <a:pt x="8" y="81"/>
                      <a:pt x="8" y="79"/>
                      <a:pt x="8" y="79"/>
                    </a:cubicBezTo>
                    <a:cubicBezTo>
                      <a:pt x="8" y="72"/>
                      <a:pt x="9" y="63"/>
                      <a:pt x="13" y="58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1" y="49"/>
                      <a:pt x="12" y="41"/>
                      <a:pt x="17" y="34"/>
                    </a:cubicBezTo>
                    <a:cubicBezTo>
                      <a:pt x="22" y="25"/>
                      <a:pt x="31" y="20"/>
                      <a:pt x="36" y="21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1" y="15"/>
                      <a:pt x="41" y="14"/>
                    </a:cubicBezTo>
                    <a:cubicBezTo>
                      <a:pt x="42" y="13"/>
                      <a:pt x="48" y="9"/>
                      <a:pt x="54" y="7"/>
                    </a:cubicBezTo>
                    <a:cubicBezTo>
                      <a:pt x="56" y="7"/>
                      <a:pt x="60" y="6"/>
                      <a:pt x="64" y="6"/>
                    </a:cubicBezTo>
                    <a:cubicBezTo>
                      <a:pt x="65" y="19"/>
                      <a:pt x="71" y="33"/>
                      <a:pt x="72" y="44"/>
                    </a:cubicBezTo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3" name="Freeform 218">
                <a:extLst>
                  <a:ext uri="{FF2B5EF4-FFF2-40B4-BE49-F238E27FC236}">
                    <a16:creationId xmlns:a16="http://schemas.microsoft.com/office/drawing/2014/main" id="{366AD470-F713-4121-BA8F-2761A4B43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4" name="Freeform 219">
                <a:extLst>
                  <a:ext uri="{FF2B5EF4-FFF2-40B4-BE49-F238E27FC236}">
                    <a16:creationId xmlns:a16="http://schemas.microsoft.com/office/drawing/2014/main" id="{4A25F301-292F-4138-82B2-4AF3786067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2175 w 150"/>
                  <a:gd name="T1" fmla="*/ 1271 h 167"/>
                  <a:gd name="T2" fmla="*/ 2050 w 150"/>
                  <a:gd name="T3" fmla="*/ 1194 h 167"/>
                  <a:gd name="T4" fmla="*/ 2033 w 150"/>
                  <a:gd name="T5" fmla="*/ 1058 h 167"/>
                  <a:gd name="T6" fmla="*/ 1875 w 150"/>
                  <a:gd name="T7" fmla="*/ 738 h 167"/>
                  <a:gd name="T8" fmla="*/ 1425 w 150"/>
                  <a:gd name="T9" fmla="*/ 477 h 167"/>
                  <a:gd name="T10" fmla="*/ 500 w 150"/>
                  <a:gd name="T11" fmla="*/ 759 h 167"/>
                  <a:gd name="T12" fmla="*/ 363 w 150"/>
                  <a:gd name="T13" fmla="*/ 1796 h 167"/>
                  <a:gd name="T14" fmla="*/ 345 w 150"/>
                  <a:gd name="T15" fmla="*/ 1831 h 167"/>
                  <a:gd name="T16" fmla="*/ 1095 w 150"/>
                  <a:gd name="T17" fmla="*/ 2841 h 167"/>
                  <a:gd name="T18" fmla="*/ 1770 w 150"/>
                  <a:gd name="T19" fmla="*/ 3024 h 167"/>
                  <a:gd name="T20" fmla="*/ 2063 w 150"/>
                  <a:gd name="T21" fmla="*/ 2670 h 167"/>
                  <a:gd name="T22" fmla="*/ 2020 w 150"/>
                  <a:gd name="T23" fmla="*/ 2422 h 167"/>
                  <a:gd name="T24" fmla="*/ 2270 w 150"/>
                  <a:gd name="T25" fmla="*/ 2060 h 167"/>
                  <a:gd name="T26" fmla="*/ 2175 w 150"/>
                  <a:gd name="T27" fmla="*/ 1271 h 167"/>
                  <a:gd name="T28" fmla="*/ 2188 w 150"/>
                  <a:gd name="T29" fmla="*/ 2044 h 167"/>
                  <a:gd name="T30" fmla="*/ 2188 w 150"/>
                  <a:gd name="T31" fmla="*/ 2102 h 167"/>
                  <a:gd name="T32" fmla="*/ 2125 w 150"/>
                  <a:gd name="T33" fmla="*/ 2364 h 167"/>
                  <a:gd name="T34" fmla="*/ 2050 w 150"/>
                  <a:gd name="T35" fmla="*/ 2342 h 167"/>
                  <a:gd name="T36" fmla="*/ 1970 w 150"/>
                  <a:gd name="T37" fmla="*/ 2364 h 167"/>
                  <a:gd name="T38" fmla="*/ 1958 w 150"/>
                  <a:gd name="T39" fmla="*/ 2457 h 167"/>
                  <a:gd name="T40" fmla="*/ 1988 w 150"/>
                  <a:gd name="T41" fmla="*/ 2534 h 167"/>
                  <a:gd name="T42" fmla="*/ 1988 w 150"/>
                  <a:gd name="T43" fmla="*/ 2649 h 167"/>
                  <a:gd name="T44" fmla="*/ 1738 w 150"/>
                  <a:gd name="T45" fmla="*/ 2955 h 167"/>
                  <a:gd name="T46" fmla="*/ 1175 w 150"/>
                  <a:gd name="T47" fmla="*/ 2912 h 167"/>
                  <a:gd name="T48" fmla="*/ 1158 w 150"/>
                  <a:gd name="T49" fmla="*/ 2854 h 167"/>
                  <a:gd name="T50" fmla="*/ 1145 w 150"/>
                  <a:gd name="T51" fmla="*/ 2785 h 167"/>
                  <a:gd name="T52" fmla="*/ 1063 w 150"/>
                  <a:gd name="T53" fmla="*/ 2763 h 167"/>
                  <a:gd name="T54" fmla="*/ 533 w 150"/>
                  <a:gd name="T55" fmla="*/ 2342 h 167"/>
                  <a:gd name="T56" fmla="*/ 408 w 150"/>
                  <a:gd name="T57" fmla="*/ 1873 h 167"/>
                  <a:gd name="T58" fmla="*/ 408 w 150"/>
                  <a:gd name="T59" fmla="*/ 1852 h 167"/>
                  <a:gd name="T60" fmla="*/ 425 w 150"/>
                  <a:gd name="T61" fmla="*/ 1831 h 167"/>
                  <a:gd name="T62" fmla="*/ 395 w 150"/>
                  <a:gd name="T63" fmla="*/ 1719 h 167"/>
                  <a:gd name="T64" fmla="*/ 238 w 150"/>
                  <a:gd name="T65" fmla="*/ 1306 h 167"/>
                  <a:gd name="T66" fmla="*/ 520 w 150"/>
                  <a:gd name="T67" fmla="*/ 853 h 167"/>
                  <a:gd name="T68" fmla="*/ 583 w 150"/>
                  <a:gd name="T69" fmla="*/ 759 h 167"/>
                  <a:gd name="T70" fmla="*/ 1158 w 150"/>
                  <a:gd name="T71" fmla="*/ 320 h 167"/>
                  <a:gd name="T72" fmla="*/ 1345 w 150"/>
                  <a:gd name="T73" fmla="*/ 477 h 167"/>
                  <a:gd name="T74" fmla="*/ 1375 w 150"/>
                  <a:gd name="T75" fmla="*/ 533 h 167"/>
                  <a:gd name="T76" fmla="*/ 1438 w 150"/>
                  <a:gd name="T77" fmla="*/ 546 h 167"/>
                  <a:gd name="T78" fmla="*/ 1833 w 150"/>
                  <a:gd name="T79" fmla="*/ 794 h 167"/>
                  <a:gd name="T80" fmla="*/ 1970 w 150"/>
                  <a:gd name="T81" fmla="*/ 1079 h 167"/>
                  <a:gd name="T82" fmla="*/ 1970 w 150"/>
                  <a:gd name="T83" fmla="*/ 1101 h 167"/>
                  <a:gd name="T84" fmla="*/ 2000 w 150"/>
                  <a:gd name="T85" fmla="*/ 1250 h 167"/>
                  <a:gd name="T86" fmla="*/ 2083 w 150"/>
                  <a:gd name="T87" fmla="*/ 1306 h 167"/>
                  <a:gd name="T88" fmla="*/ 2125 w 150"/>
                  <a:gd name="T89" fmla="*/ 1327 h 167"/>
                  <a:gd name="T90" fmla="*/ 2208 w 150"/>
                  <a:gd name="T91" fmla="*/ 1932 h 167"/>
                  <a:gd name="T92" fmla="*/ 2188 w 150"/>
                  <a:gd name="T93" fmla="*/ 2044 h 16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0" h="167">
                    <a:moveTo>
                      <a:pt x="139" y="67"/>
                    </a:move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cubicBezTo>
                      <a:pt x="22" y="97"/>
                      <a:pt x="22" y="97"/>
                      <a:pt x="22" y="97"/>
                    </a:cubicBez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lose/>
                    <a:moveTo>
                      <a:pt x="140" y="108"/>
                    </a:moveTo>
                    <a:cubicBezTo>
                      <a:pt x="140" y="111"/>
                      <a:pt x="140" y="111"/>
                      <a:pt x="140" y="111"/>
                    </a:cubicBezTo>
                    <a:cubicBezTo>
                      <a:pt x="140" y="115"/>
                      <a:pt x="139" y="124"/>
                      <a:pt x="136" y="125"/>
                    </a:cubicBezTo>
                    <a:cubicBezTo>
                      <a:pt x="135" y="126"/>
                      <a:pt x="134" y="125"/>
                      <a:pt x="131" y="124"/>
                    </a:cubicBezTo>
                    <a:cubicBezTo>
                      <a:pt x="130" y="124"/>
                      <a:pt x="128" y="124"/>
                      <a:pt x="126" y="125"/>
                    </a:cubicBezTo>
                    <a:cubicBezTo>
                      <a:pt x="125" y="126"/>
                      <a:pt x="125" y="128"/>
                      <a:pt x="125" y="130"/>
                    </a:cubicBezTo>
                    <a:cubicBezTo>
                      <a:pt x="127" y="134"/>
                      <a:pt x="127" y="134"/>
                      <a:pt x="127" y="134"/>
                    </a:cubicBezTo>
                    <a:cubicBezTo>
                      <a:pt x="128" y="136"/>
                      <a:pt x="128" y="137"/>
                      <a:pt x="127" y="140"/>
                    </a:cubicBezTo>
                    <a:cubicBezTo>
                      <a:pt x="126" y="146"/>
                      <a:pt x="117" y="153"/>
                      <a:pt x="111" y="156"/>
                    </a:cubicBezTo>
                    <a:cubicBezTo>
                      <a:pt x="106" y="158"/>
                      <a:pt x="80" y="160"/>
                      <a:pt x="75" y="154"/>
                    </a:cubicBezTo>
                    <a:cubicBezTo>
                      <a:pt x="74" y="154"/>
                      <a:pt x="74" y="154"/>
                      <a:pt x="74" y="151"/>
                    </a:cubicBezTo>
                    <a:cubicBezTo>
                      <a:pt x="75" y="150"/>
                      <a:pt x="75" y="148"/>
                      <a:pt x="73" y="147"/>
                    </a:cubicBezTo>
                    <a:cubicBezTo>
                      <a:pt x="72" y="145"/>
                      <a:pt x="70" y="145"/>
                      <a:pt x="68" y="146"/>
                    </a:cubicBezTo>
                    <a:cubicBezTo>
                      <a:pt x="63" y="148"/>
                      <a:pt x="47" y="139"/>
                      <a:pt x="34" y="124"/>
                    </a:cubicBezTo>
                    <a:cubicBezTo>
                      <a:pt x="26" y="113"/>
                      <a:pt x="22" y="103"/>
                      <a:pt x="26" y="99"/>
                    </a:cubicBezTo>
                    <a:cubicBezTo>
                      <a:pt x="26" y="99"/>
                      <a:pt x="26" y="99"/>
                      <a:pt x="26" y="98"/>
                    </a:cubicBezTo>
                    <a:cubicBezTo>
                      <a:pt x="27" y="97"/>
                      <a:pt x="27" y="97"/>
                      <a:pt x="27" y="97"/>
                    </a:cubicBezTo>
                    <a:cubicBezTo>
                      <a:pt x="28" y="95"/>
                      <a:pt x="27" y="92"/>
                      <a:pt x="25" y="91"/>
                    </a:cubicBezTo>
                    <a:cubicBezTo>
                      <a:pt x="14" y="85"/>
                      <a:pt x="14" y="75"/>
                      <a:pt x="15" y="69"/>
                    </a:cubicBezTo>
                    <a:cubicBezTo>
                      <a:pt x="16" y="58"/>
                      <a:pt x="24" y="47"/>
                      <a:pt x="33" y="45"/>
                    </a:cubicBezTo>
                    <a:cubicBezTo>
                      <a:pt x="35" y="44"/>
                      <a:pt x="37" y="42"/>
                      <a:pt x="37" y="40"/>
                    </a:cubicBezTo>
                    <a:cubicBezTo>
                      <a:pt x="37" y="28"/>
                      <a:pt x="58" y="16"/>
                      <a:pt x="74" y="17"/>
                    </a:cubicBezTo>
                    <a:cubicBezTo>
                      <a:pt x="82" y="17"/>
                      <a:pt x="86" y="20"/>
                      <a:pt x="86" y="25"/>
                    </a:cubicBezTo>
                    <a:cubicBezTo>
                      <a:pt x="86" y="26"/>
                      <a:pt x="87" y="28"/>
                      <a:pt x="88" y="28"/>
                    </a:cubicBezTo>
                    <a:cubicBezTo>
                      <a:pt x="89" y="29"/>
                      <a:pt x="91" y="29"/>
                      <a:pt x="92" y="29"/>
                    </a:cubicBezTo>
                    <a:cubicBezTo>
                      <a:pt x="98" y="27"/>
                      <a:pt x="107" y="31"/>
                      <a:pt x="117" y="42"/>
                    </a:cubicBezTo>
                    <a:cubicBezTo>
                      <a:pt x="121" y="46"/>
                      <a:pt x="124" y="51"/>
                      <a:pt x="126" y="57"/>
                    </a:cubicBezTo>
                    <a:cubicBezTo>
                      <a:pt x="126" y="57"/>
                      <a:pt x="126" y="58"/>
                      <a:pt x="126" y="58"/>
                    </a:cubicBezTo>
                    <a:cubicBezTo>
                      <a:pt x="125" y="61"/>
                      <a:pt x="125" y="63"/>
                      <a:pt x="128" y="66"/>
                    </a:cubicBezTo>
                    <a:cubicBezTo>
                      <a:pt x="129" y="67"/>
                      <a:pt x="131" y="68"/>
                      <a:pt x="133" y="69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44" y="77"/>
                      <a:pt x="142" y="91"/>
                      <a:pt x="141" y="102"/>
                    </a:cubicBezTo>
                    <a:lnTo>
                      <a:pt x="140" y="108"/>
                    </a:lnTo>
                    <a:close/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5" name="Freeform 220">
                <a:extLst>
                  <a:ext uri="{FF2B5EF4-FFF2-40B4-BE49-F238E27FC236}">
                    <a16:creationId xmlns:a16="http://schemas.microsoft.com/office/drawing/2014/main" id="{E25F235E-6288-4653-A1E7-D81C47997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6" name="Freeform 221">
                <a:extLst>
                  <a:ext uri="{FF2B5EF4-FFF2-40B4-BE49-F238E27FC236}">
                    <a16:creationId xmlns:a16="http://schemas.microsoft.com/office/drawing/2014/main" id="{7C826EF8-4DC4-4F03-8C66-8B30D95B0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7" name="Freeform 222">
                <a:extLst>
                  <a:ext uri="{FF2B5EF4-FFF2-40B4-BE49-F238E27FC236}">
                    <a16:creationId xmlns:a16="http://schemas.microsoft.com/office/drawing/2014/main" id="{AE1DC927-93AC-46D6-A36B-8EBD3C2F6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8" name="Freeform 223">
                <a:extLst>
                  <a:ext uri="{FF2B5EF4-FFF2-40B4-BE49-F238E27FC236}">
                    <a16:creationId xmlns:a16="http://schemas.microsoft.com/office/drawing/2014/main" id="{4ED2DE45-1DC3-4BC8-9ED1-17AD7228E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9" name="Freeform 224">
                <a:extLst>
                  <a:ext uri="{FF2B5EF4-FFF2-40B4-BE49-F238E27FC236}">
                    <a16:creationId xmlns:a16="http://schemas.microsoft.com/office/drawing/2014/main" id="{8330D720-089E-476F-B481-03F6C30DD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0" name="Freeform 225">
                <a:extLst>
                  <a:ext uri="{FF2B5EF4-FFF2-40B4-BE49-F238E27FC236}">
                    <a16:creationId xmlns:a16="http://schemas.microsoft.com/office/drawing/2014/main" id="{5CB11D56-F5ED-4F3F-A0B3-F01B30BD2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1" name="Freeform 226">
                <a:extLst>
                  <a:ext uri="{FF2B5EF4-FFF2-40B4-BE49-F238E27FC236}">
                    <a16:creationId xmlns:a16="http://schemas.microsoft.com/office/drawing/2014/main" id="{26989C7A-10BE-401A-BCB0-FEE8C886C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2" name="Freeform 227">
                <a:extLst>
                  <a:ext uri="{FF2B5EF4-FFF2-40B4-BE49-F238E27FC236}">
                    <a16:creationId xmlns:a16="http://schemas.microsoft.com/office/drawing/2014/main" id="{BCB0E8BD-72B3-4ACE-9924-414A5A75D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459"/>
                <a:ext cx="62" cy="69"/>
              </a:xfrm>
              <a:custGeom>
                <a:avLst/>
                <a:gdLst>
                  <a:gd name="T0" fmla="*/ 30 w 25"/>
                  <a:gd name="T1" fmla="*/ 111 h 26"/>
                  <a:gd name="T2" fmla="*/ 42 w 25"/>
                  <a:gd name="T3" fmla="*/ 247 h 26"/>
                  <a:gd name="T4" fmla="*/ 0 w 25"/>
                  <a:gd name="T5" fmla="*/ 260 h 26"/>
                  <a:gd name="T6" fmla="*/ 104 w 25"/>
                  <a:gd name="T7" fmla="*/ 464 h 26"/>
                  <a:gd name="T8" fmla="*/ 278 w 25"/>
                  <a:gd name="T9" fmla="*/ 486 h 26"/>
                  <a:gd name="T10" fmla="*/ 278 w 25"/>
                  <a:gd name="T11" fmla="*/ 451 h 26"/>
                  <a:gd name="T12" fmla="*/ 382 w 25"/>
                  <a:gd name="T13" fmla="*/ 247 h 26"/>
                  <a:gd name="T14" fmla="*/ 350 w 25"/>
                  <a:gd name="T15" fmla="*/ 56 h 26"/>
                  <a:gd name="T16" fmla="*/ 184 w 25"/>
                  <a:gd name="T17" fmla="*/ 35 h 26"/>
                  <a:gd name="T18" fmla="*/ 154 w 25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26">
                    <a:moveTo>
                      <a:pt x="2" y="6"/>
                    </a:moveTo>
                    <a:cubicBezTo>
                      <a:pt x="4" y="10"/>
                      <a:pt x="4" y="11"/>
                      <a:pt x="3" y="13"/>
                    </a:cubicBezTo>
                    <a:cubicBezTo>
                      <a:pt x="2" y="14"/>
                      <a:pt x="1" y="14"/>
                      <a:pt x="0" y="14"/>
                    </a:cubicBezTo>
                    <a:cubicBezTo>
                      <a:pt x="5" y="14"/>
                      <a:pt x="9" y="20"/>
                      <a:pt x="7" y="25"/>
                    </a:cubicBezTo>
                    <a:cubicBezTo>
                      <a:pt x="10" y="22"/>
                      <a:pt x="16" y="21"/>
                      <a:pt x="18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0"/>
                      <a:pt x="20" y="14"/>
                      <a:pt x="25" y="13"/>
                    </a:cubicBezTo>
                    <a:cubicBezTo>
                      <a:pt x="20" y="11"/>
                      <a:pt x="20" y="7"/>
                      <a:pt x="23" y="3"/>
                    </a:cubicBezTo>
                    <a:cubicBezTo>
                      <a:pt x="19" y="4"/>
                      <a:pt x="15" y="5"/>
                      <a:pt x="12" y="2"/>
                    </a:cubicBezTo>
                    <a:cubicBezTo>
                      <a:pt x="11" y="1"/>
                      <a:pt x="11" y="0"/>
                      <a:pt x="10" y="0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3" name="Freeform 228">
                <a:extLst>
                  <a:ext uri="{FF2B5EF4-FFF2-40B4-BE49-F238E27FC236}">
                    <a16:creationId xmlns:a16="http://schemas.microsoft.com/office/drawing/2014/main" id="{9868B289-F1B0-499F-B2F0-A4722A4595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433 w 119"/>
                  <a:gd name="T1" fmla="*/ 286 h 121"/>
                  <a:gd name="T2" fmla="*/ 529 w 119"/>
                  <a:gd name="T3" fmla="*/ 264 h 121"/>
                  <a:gd name="T4" fmla="*/ 729 w 119"/>
                  <a:gd name="T5" fmla="*/ 742 h 121"/>
                  <a:gd name="T6" fmla="*/ 1008 w 119"/>
                  <a:gd name="T7" fmla="*/ 948 h 121"/>
                  <a:gd name="T8" fmla="*/ 933 w 119"/>
                  <a:gd name="T9" fmla="*/ 1353 h 121"/>
                  <a:gd name="T10" fmla="*/ 759 w 119"/>
                  <a:gd name="T11" fmla="*/ 1369 h 121"/>
                  <a:gd name="T12" fmla="*/ 699 w 119"/>
                  <a:gd name="T13" fmla="*/ 1140 h 121"/>
                  <a:gd name="T14" fmla="*/ 280 w 119"/>
                  <a:gd name="T15" fmla="*/ 398 h 121"/>
                  <a:gd name="T16" fmla="*/ 42 w 119"/>
                  <a:gd name="T17" fmla="*/ 913 h 121"/>
                  <a:gd name="T18" fmla="*/ 12 w 119"/>
                  <a:gd name="T19" fmla="*/ 1391 h 121"/>
                  <a:gd name="T20" fmla="*/ 404 w 119"/>
                  <a:gd name="T21" fmla="*/ 1959 h 121"/>
                  <a:gd name="T22" fmla="*/ 1121 w 119"/>
                  <a:gd name="T23" fmla="*/ 2168 h 121"/>
                  <a:gd name="T24" fmla="*/ 1537 w 119"/>
                  <a:gd name="T25" fmla="*/ 1981 h 121"/>
                  <a:gd name="T26" fmla="*/ 1807 w 119"/>
                  <a:gd name="T27" fmla="*/ 1239 h 121"/>
                  <a:gd name="T28" fmla="*/ 759 w 119"/>
                  <a:gd name="T29" fmla="*/ 833 h 121"/>
                  <a:gd name="T30" fmla="*/ 592 w 119"/>
                  <a:gd name="T31" fmla="*/ 376 h 121"/>
                  <a:gd name="T32" fmla="*/ 604 w 119"/>
                  <a:gd name="T33" fmla="*/ 149 h 121"/>
                  <a:gd name="T34" fmla="*/ 916 w 119"/>
                  <a:gd name="T35" fmla="*/ 93 h 121"/>
                  <a:gd name="T36" fmla="*/ 1403 w 119"/>
                  <a:gd name="T37" fmla="*/ 248 h 121"/>
                  <a:gd name="T38" fmla="*/ 1403 w 119"/>
                  <a:gd name="T39" fmla="*/ 248 h 121"/>
                  <a:gd name="T40" fmla="*/ 1465 w 119"/>
                  <a:gd name="T41" fmla="*/ 342 h 121"/>
                  <a:gd name="T42" fmla="*/ 1478 w 119"/>
                  <a:gd name="T43" fmla="*/ 342 h 121"/>
                  <a:gd name="T44" fmla="*/ 1725 w 119"/>
                  <a:gd name="T45" fmla="*/ 798 h 121"/>
                  <a:gd name="T46" fmla="*/ 1745 w 119"/>
                  <a:gd name="T47" fmla="*/ 1196 h 121"/>
                  <a:gd name="T48" fmla="*/ 1695 w 119"/>
                  <a:gd name="T49" fmla="*/ 1297 h 121"/>
                  <a:gd name="T50" fmla="*/ 1682 w 119"/>
                  <a:gd name="T51" fmla="*/ 1583 h 121"/>
                  <a:gd name="T52" fmla="*/ 1465 w 119"/>
                  <a:gd name="T53" fmla="*/ 1981 h 121"/>
                  <a:gd name="T54" fmla="*/ 1103 w 119"/>
                  <a:gd name="T55" fmla="*/ 2074 h 121"/>
                  <a:gd name="T56" fmla="*/ 624 w 119"/>
                  <a:gd name="T57" fmla="*/ 2130 h 121"/>
                  <a:gd name="T58" fmla="*/ 449 w 119"/>
                  <a:gd name="T59" fmla="*/ 1959 h 121"/>
                  <a:gd name="T60" fmla="*/ 417 w 119"/>
                  <a:gd name="T61" fmla="*/ 1882 h 121"/>
                  <a:gd name="T62" fmla="*/ 62 w 119"/>
                  <a:gd name="T63" fmla="*/ 1412 h 121"/>
                  <a:gd name="T64" fmla="*/ 92 w 119"/>
                  <a:gd name="T65" fmla="*/ 1297 h 121"/>
                  <a:gd name="T66" fmla="*/ 125 w 119"/>
                  <a:gd name="T67" fmla="*/ 1161 h 121"/>
                  <a:gd name="T68" fmla="*/ 92 w 119"/>
                  <a:gd name="T69" fmla="*/ 948 h 121"/>
                  <a:gd name="T70" fmla="*/ 200 w 119"/>
                  <a:gd name="T71" fmla="*/ 649 h 121"/>
                  <a:gd name="T72" fmla="*/ 292 w 119"/>
                  <a:gd name="T73" fmla="*/ 491 h 12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  <a:moveTo>
                      <a:pt x="49" y="44"/>
                    </a:moveTo>
                    <a:cubicBezTo>
                      <a:pt x="46" y="38"/>
                      <a:pt x="43" y="26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1"/>
                      <a:pt x="38" y="9"/>
                      <a:pt x="39" y="8"/>
                    </a:cubicBezTo>
                    <a:cubicBezTo>
                      <a:pt x="42" y="4"/>
                      <a:pt x="51" y="5"/>
                      <a:pt x="57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70" y="5"/>
                      <a:pt x="89" y="9"/>
                      <a:pt x="91" y="12"/>
                    </a:cubicBezTo>
                    <a:cubicBezTo>
                      <a:pt x="91" y="12"/>
                      <a:pt x="91" y="12"/>
                      <a:pt x="90" y="13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5" y="18"/>
                      <a:pt x="95" y="18"/>
                      <a:pt x="95" y="18"/>
                    </a:cubicBezTo>
                    <a:cubicBezTo>
                      <a:pt x="100" y="19"/>
                      <a:pt x="108" y="34"/>
                      <a:pt x="110" y="38"/>
                    </a:cubicBezTo>
                    <a:cubicBezTo>
                      <a:pt x="111" y="42"/>
                      <a:pt x="111" y="42"/>
                      <a:pt x="111" y="42"/>
                    </a:cubicBezTo>
                    <a:cubicBezTo>
                      <a:pt x="112" y="47"/>
                      <a:pt x="114" y="52"/>
                      <a:pt x="114" y="57"/>
                    </a:cubicBezTo>
                    <a:cubicBezTo>
                      <a:pt x="114" y="59"/>
                      <a:pt x="113" y="61"/>
                      <a:pt x="112" y="63"/>
                    </a:cubicBezTo>
                    <a:cubicBezTo>
                      <a:pt x="111" y="67"/>
                      <a:pt x="110" y="68"/>
                      <a:pt x="110" y="68"/>
                    </a:cubicBezTo>
                    <a:cubicBezTo>
                      <a:pt x="110" y="68"/>
                      <a:pt x="110" y="68"/>
                      <a:pt x="109" y="68"/>
                    </a:cubicBezTo>
                    <a:cubicBezTo>
                      <a:pt x="105" y="73"/>
                      <a:pt x="105" y="73"/>
                      <a:pt x="105" y="73"/>
                    </a:cubicBezTo>
                    <a:cubicBezTo>
                      <a:pt x="107" y="76"/>
                      <a:pt x="108" y="79"/>
                      <a:pt x="108" y="83"/>
                    </a:cubicBezTo>
                    <a:cubicBezTo>
                      <a:pt x="107" y="90"/>
                      <a:pt x="102" y="98"/>
                      <a:pt x="97" y="102"/>
                    </a:cubicBezTo>
                    <a:cubicBezTo>
                      <a:pt x="94" y="104"/>
                      <a:pt x="94" y="104"/>
                      <a:pt x="94" y="104"/>
                    </a:cubicBezTo>
                    <a:cubicBezTo>
                      <a:pt x="88" y="108"/>
                      <a:pt x="80" y="114"/>
                      <a:pt x="74" y="111"/>
                    </a:cubicBezTo>
                    <a:cubicBezTo>
                      <a:pt x="71" y="109"/>
                      <a:pt x="71" y="109"/>
                      <a:pt x="71" y="109"/>
                    </a:cubicBezTo>
                    <a:cubicBezTo>
                      <a:pt x="71" y="109"/>
                      <a:pt x="70" y="111"/>
                      <a:pt x="70" y="111"/>
                    </a:cubicBezTo>
                    <a:cubicBezTo>
                      <a:pt x="62" y="117"/>
                      <a:pt x="51" y="117"/>
                      <a:pt x="40" y="112"/>
                    </a:cubicBezTo>
                    <a:cubicBezTo>
                      <a:pt x="33" y="109"/>
                      <a:pt x="29" y="106"/>
                      <a:pt x="29" y="104"/>
                    </a:cubicBezTo>
                    <a:cubicBezTo>
                      <a:pt x="29" y="104"/>
                      <a:pt x="29" y="103"/>
                      <a:pt x="29" y="103"/>
                    </a:cubicBezTo>
                    <a:cubicBezTo>
                      <a:pt x="30" y="100"/>
                      <a:pt x="30" y="100"/>
                      <a:pt x="30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19" y="98"/>
                      <a:pt x="14" y="91"/>
                      <a:pt x="8" y="84"/>
                    </a:cubicBezTo>
                    <a:cubicBezTo>
                      <a:pt x="5" y="81"/>
                      <a:pt x="4" y="78"/>
                      <a:pt x="4" y="74"/>
                    </a:cubicBezTo>
                    <a:cubicBezTo>
                      <a:pt x="4" y="74"/>
                      <a:pt x="4" y="74"/>
                      <a:pt x="4" y="73"/>
                    </a:cubicBezTo>
                    <a:cubicBezTo>
                      <a:pt x="4" y="71"/>
                      <a:pt x="5" y="70"/>
                      <a:pt x="6" y="68"/>
                    </a:cubicBezTo>
                    <a:cubicBezTo>
                      <a:pt x="7" y="67"/>
                      <a:pt x="7" y="64"/>
                      <a:pt x="8" y="62"/>
                    </a:cubicBezTo>
                    <a:cubicBezTo>
                      <a:pt x="8" y="62"/>
                      <a:pt x="8" y="61"/>
                      <a:pt x="8" y="61"/>
                    </a:cubicBezTo>
                    <a:cubicBezTo>
                      <a:pt x="8" y="59"/>
                      <a:pt x="7" y="57"/>
                      <a:pt x="7" y="54"/>
                    </a:cubicBezTo>
                    <a:cubicBezTo>
                      <a:pt x="6" y="53"/>
                      <a:pt x="6" y="51"/>
                      <a:pt x="6" y="50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7" y="44"/>
                      <a:pt x="10" y="39"/>
                      <a:pt x="13" y="34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5" y="31"/>
                      <a:pt x="17" y="28"/>
                      <a:pt x="19" y="26"/>
                    </a:cubicBezTo>
                    <a:cubicBezTo>
                      <a:pt x="27" y="33"/>
                      <a:pt x="39" y="39"/>
                      <a:pt x="44" y="47"/>
                    </a:cubicBezTo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4" name="Freeform 229">
                <a:extLst>
                  <a:ext uri="{FF2B5EF4-FFF2-40B4-BE49-F238E27FC236}">
                    <a16:creationId xmlns:a16="http://schemas.microsoft.com/office/drawing/2014/main" id="{8A445B9A-0E57-4E97-91B8-B344AE187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solidFill>
                <a:srgbClr val="FB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5" name="Freeform 230">
                <a:extLst>
                  <a:ext uri="{FF2B5EF4-FFF2-40B4-BE49-F238E27FC236}">
                    <a16:creationId xmlns:a16="http://schemas.microsoft.com/office/drawing/2014/main" id="{F9C66178-D692-4219-B6D4-187C4DAA1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61"/>
                <a:ext cx="140" cy="150"/>
              </a:xfrm>
              <a:custGeom>
                <a:avLst/>
                <a:gdLst>
                  <a:gd name="T0" fmla="*/ 783 w 56"/>
                  <a:gd name="T1" fmla="*/ 769 h 56"/>
                  <a:gd name="T2" fmla="*/ 250 w 56"/>
                  <a:gd name="T3" fmla="*/ 940 h 56"/>
                  <a:gd name="T4" fmla="*/ 95 w 56"/>
                  <a:gd name="T5" fmla="*/ 308 h 56"/>
                  <a:gd name="T6" fmla="*/ 625 w 56"/>
                  <a:gd name="T7" fmla="*/ 115 h 56"/>
                  <a:gd name="T8" fmla="*/ 783 w 56"/>
                  <a:gd name="T9" fmla="*/ 769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2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6" name="Freeform 231">
                <a:extLst>
                  <a:ext uri="{FF2B5EF4-FFF2-40B4-BE49-F238E27FC236}">
                    <a16:creationId xmlns:a16="http://schemas.microsoft.com/office/drawing/2014/main" id="{C95BFE4C-31E7-47AF-B289-B8DA370B7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91"/>
                <a:ext cx="85" cy="90"/>
              </a:xfrm>
              <a:custGeom>
                <a:avLst/>
                <a:gdLst>
                  <a:gd name="T0" fmla="*/ 470 w 34"/>
                  <a:gd name="T1" fmla="*/ 447 h 34"/>
                  <a:gd name="T2" fmla="*/ 158 w 34"/>
                  <a:gd name="T3" fmla="*/ 553 h 34"/>
                  <a:gd name="T4" fmla="*/ 63 w 34"/>
                  <a:gd name="T5" fmla="*/ 183 h 34"/>
                  <a:gd name="T6" fmla="*/ 375 w 34"/>
                  <a:gd name="T7" fmla="*/ 77 h 34"/>
                  <a:gd name="T8" fmla="*/ 470 w 34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0" y="24"/>
                    </a:moveTo>
                    <a:cubicBezTo>
                      <a:pt x="26" y="31"/>
                      <a:pt x="17" y="34"/>
                      <a:pt x="10" y="30"/>
                    </a:cubicBezTo>
                    <a:cubicBezTo>
                      <a:pt x="2" y="26"/>
                      <a:pt x="0" y="17"/>
                      <a:pt x="4" y="10"/>
                    </a:cubicBezTo>
                    <a:cubicBezTo>
                      <a:pt x="8" y="2"/>
                      <a:pt x="17" y="0"/>
                      <a:pt x="24" y="4"/>
                    </a:cubicBezTo>
                    <a:cubicBezTo>
                      <a:pt x="32" y="8"/>
                      <a:pt x="34" y="17"/>
                      <a:pt x="30" y="24"/>
                    </a:cubicBezTo>
                    <a:close/>
                  </a:path>
                </a:pathLst>
              </a:custGeom>
              <a:solidFill>
                <a:srgbClr val="3C6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7" name="Freeform 232">
                <a:extLst>
                  <a:ext uri="{FF2B5EF4-FFF2-40B4-BE49-F238E27FC236}">
                    <a16:creationId xmlns:a16="http://schemas.microsoft.com/office/drawing/2014/main" id="{BF303778-A28F-4578-B408-193EDE741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299"/>
                <a:ext cx="70" cy="82"/>
              </a:xfrm>
              <a:custGeom>
                <a:avLst/>
                <a:gdLst>
                  <a:gd name="T0" fmla="*/ 283 w 28"/>
                  <a:gd name="T1" fmla="*/ 21 h 31"/>
                  <a:gd name="T2" fmla="*/ 250 w 28"/>
                  <a:gd name="T3" fmla="*/ 0 h 31"/>
                  <a:gd name="T4" fmla="*/ 300 w 28"/>
                  <a:gd name="T5" fmla="*/ 336 h 31"/>
                  <a:gd name="T6" fmla="*/ 0 w 28"/>
                  <a:gd name="T7" fmla="*/ 463 h 31"/>
                  <a:gd name="T8" fmla="*/ 63 w 28"/>
                  <a:gd name="T9" fmla="*/ 497 h 31"/>
                  <a:gd name="T10" fmla="*/ 375 w 28"/>
                  <a:gd name="T11" fmla="*/ 391 h 31"/>
                  <a:gd name="T12" fmla="*/ 283 w 28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8" y="1"/>
                    </a:moveTo>
                    <a:cubicBezTo>
                      <a:pt x="17" y="0"/>
                      <a:pt x="17" y="0"/>
                      <a:pt x="16" y="0"/>
                    </a:cubicBezTo>
                    <a:cubicBezTo>
                      <a:pt x="20" y="4"/>
                      <a:pt x="22" y="11"/>
                      <a:pt x="19" y="18"/>
                    </a:cubicBezTo>
                    <a:cubicBezTo>
                      <a:pt x="15" y="24"/>
                      <a:pt x="7" y="27"/>
                      <a:pt x="0" y="25"/>
                    </a:cubicBezTo>
                    <a:cubicBezTo>
                      <a:pt x="1" y="26"/>
                      <a:pt x="2" y="26"/>
                      <a:pt x="4" y="27"/>
                    </a:cubicBezTo>
                    <a:cubicBezTo>
                      <a:pt x="11" y="31"/>
                      <a:pt x="20" y="28"/>
                      <a:pt x="24" y="21"/>
                    </a:cubicBezTo>
                    <a:cubicBezTo>
                      <a:pt x="28" y="14"/>
                      <a:pt x="26" y="5"/>
                      <a:pt x="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8" name="Freeform 233">
                <a:extLst>
                  <a:ext uri="{FF2B5EF4-FFF2-40B4-BE49-F238E27FC236}">
                    <a16:creationId xmlns:a16="http://schemas.microsoft.com/office/drawing/2014/main" id="{731E0344-44EA-46D4-8F75-DAB90357F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995"/>
                <a:ext cx="140" cy="149"/>
              </a:xfrm>
              <a:custGeom>
                <a:avLst/>
                <a:gdLst>
                  <a:gd name="T0" fmla="*/ 783 w 56"/>
                  <a:gd name="T1" fmla="*/ 750 h 56"/>
                  <a:gd name="T2" fmla="*/ 250 w 56"/>
                  <a:gd name="T3" fmla="*/ 921 h 56"/>
                  <a:gd name="T4" fmla="*/ 95 w 56"/>
                  <a:gd name="T5" fmla="*/ 303 h 56"/>
                  <a:gd name="T6" fmla="*/ 625 w 56"/>
                  <a:gd name="T7" fmla="*/ 114 h 56"/>
                  <a:gd name="T8" fmla="*/ 783 w 56"/>
                  <a:gd name="T9" fmla="*/ 75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1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9" name="Freeform 234">
                <a:extLst>
                  <a:ext uri="{FF2B5EF4-FFF2-40B4-BE49-F238E27FC236}">
                    <a16:creationId xmlns:a16="http://schemas.microsoft.com/office/drawing/2014/main" id="{2A399A15-EF64-4419-BE16-404981484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24"/>
                <a:ext cx="85" cy="88"/>
              </a:xfrm>
              <a:custGeom>
                <a:avLst/>
                <a:gdLst>
                  <a:gd name="T0" fmla="*/ 470 w 34"/>
                  <a:gd name="T1" fmla="*/ 456 h 33"/>
                  <a:gd name="T2" fmla="*/ 158 w 34"/>
                  <a:gd name="T3" fmla="*/ 568 h 33"/>
                  <a:gd name="T4" fmla="*/ 63 w 34"/>
                  <a:gd name="T5" fmla="*/ 192 h 33"/>
                  <a:gd name="T6" fmla="*/ 375 w 34"/>
                  <a:gd name="T7" fmla="*/ 77 h 33"/>
                  <a:gd name="T8" fmla="*/ 470 w 34"/>
                  <a:gd name="T9" fmla="*/ 4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0" y="24"/>
                    </a:moveTo>
                    <a:cubicBezTo>
                      <a:pt x="26" y="31"/>
                      <a:pt x="17" y="33"/>
                      <a:pt x="10" y="30"/>
                    </a:cubicBezTo>
                    <a:cubicBezTo>
                      <a:pt x="3" y="26"/>
                      <a:pt x="0" y="17"/>
                      <a:pt x="4" y="10"/>
                    </a:cubicBezTo>
                    <a:cubicBezTo>
                      <a:pt x="8" y="3"/>
                      <a:pt x="17" y="0"/>
                      <a:pt x="24" y="4"/>
                    </a:cubicBezTo>
                    <a:cubicBezTo>
                      <a:pt x="31" y="8"/>
                      <a:pt x="34" y="17"/>
                      <a:pt x="30" y="24"/>
                    </a:cubicBezTo>
                    <a:close/>
                  </a:path>
                </a:pathLst>
              </a:custGeom>
              <a:solidFill>
                <a:srgbClr val="3C6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0" name="Freeform 235">
                <a:extLst>
                  <a:ext uri="{FF2B5EF4-FFF2-40B4-BE49-F238E27FC236}">
                    <a16:creationId xmlns:a16="http://schemas.microsoft.com/office/drawing/2014/main" id="{733B6A9F-5203-43F7-B161-290D94253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397"/>
                <a:ext cx="138" cy="136"/>
              </a:xfrm>
              <a:custGeom>
                <a:avLst/>
                <a:gdLst>
                  <a:gd name="T0" fmla="*/ 838 w 55"/>
                  <a:gd name="T1" fmla="*/ 435 h 51"/>
                  <a:gd name="T2" fmla="*/ 597 w 55"/>
                  <a:gd name="T3" fmla="*/ 21 h 51"/>
                  <a:gd name="T4" fmla="*/ 314 w 55"/>
                  <a:gd name="T5" fmla="*/ 115 h 51"/>
                  <a:gd name="T6" fmla="*/ 188 w 55"/>
                  <a:gd name="T7" fmla="*/ 171 h 51"/>
                  <a:gd name="T8" fmla="*/ 113 w 55"/>
                  <a:gd name="T9" fmla="*/ 760 h 51"/>
                  <a:gd name="T10" fmla="*/ 176 w 55"/>
                  <a:gd name="T11" fmla="*/ 909 h 51"/>
                  <a:gd name="T12" fmla="*/ 585 w 55"/>
                  <a:gd name="T13" fmla="*/ 947 h 51"/>
                  <a:gd name="T14" fmla="*/ 725 w 55"/>
                  <a:gd name="T15" fmla="*/ 797 h 51"/>
                  <a:gd name="T16" fmla="*/ 868 w 55"/>
                  <a:gd name="T17" fmla="*/ 419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1">
                    <a:moveTo>
                      <a:pt x="53" y="23"/>
                    </a:moveTo>
                    <a:cubicBezTo>
                      <a:pt x="54" y="12"/>
                      <a:pt x="50" y="0"/>
                      <a:pt x="38" y="1"/>
                    </a:cubicBezTo>
                    <a:cubicBezTo>
                      <a:pt x="32" y="2"/>
                      <a:pt x="26" y="4"/>
                      <a:pt x="20" y="6"/>
                    </a:cubicBezTo>
                    <a:cubicBezTo>
                      <a:pt x="17" y="6"/>
                      <a:pt x="15" y="7"/>
                      <a:pt x="12" y="9"/>
                    </a:cubicBezTo>
                    <a:cubicBezTo>
                      <a:pt x="3" y="16"/>
                      <a:pt x="0" y="30"/>
                      <a:pt x="7" y="40"/>
                    </a:cubicBezTo>
                    <a:cubicBezTo>
                      <a:pt x="9" y="43"/>
                      <a:pt x="7" y="46"/>
                      <a:pt x="11" y="48"/>
                    </a:cubicBezTo>
                    <a:cubicBezTo>
                      <a:pt x="15" y="49"/>
                      <a:pt x="33" y="51"/>
                      <a:pt x="37" y="50"/>
                    </a:cubicBezTo>
                    <a:cubicBezTo>
                      <a:pt x="42" y="49"/>
                      <a:pt x="43" y="46"/>
                      <a:pt x="46" y="42"/>
                    </a:cubicBezTo>
                    <a:cubicBezTo>
                      <a:pt x="51" y="36"/>
                      <a:pt x="52" y="28"/>
                      <a:pt x="55" y="22"/>
                    </a:cubicBezTo>
                  </a:path>
                </a:pathLst>
              </a:custGeom>
              <a:solidFill>
                <a:srgbClr val="8AC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1" name="Freeform 236">
                <a:extLst>
                  <a:ext uri="{FF2B5EF4-FFF2-40B4-BE49-F238E27FC236}">
                    <a16:creationId xmlns:a16="http://schemas.microsoft.com/office/drawing/2014/main" id="{DC491ADF-1289-42CA-9AE8-134991AEF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00"/>
                <a:ext cx="298" cy="320"/>
              </a:xfrm>
              <a:custGeom>
                <a:avLst/>
                <a:gdLst>
                  <a:gd name="T0" fmla="*/ 1410 w 119"/>
                  <a:gd name="T1" fmla="*/ 115 h 120"/>
                  <a:gd name="T2" fmla="*/ 866 w 119"/>
                  <a:gd name="T3" fmla="*/ 115 h 120"/>
                  <a:gd name="T4" fmla="*/ 188 w 119"/>
                  <a:gd name="T5" fmla="*/ 285 h 120"/>
                  <a:gd name="T6" fmla="*/ 113 w 119"/>
                  <a:gd name="T7" fmla="*/ 341 h 120"/>
                  <a:gd name="T8" fmla="*/ 175 w 119"/>
                  <a:gd name="T9" fmla="*/ 419 h 120"/>
                  <a:gd name="T10" fmla="*/ 458 w 119"/>
                  <a:gd name="T11" fmla="*/ 1443 h 120"/>
                  <a:gd name="T12" fmla="*/ 614 w 119"/>
                  <a:gd name="T13" fmla="*/ 1557 h 120"/>
                  <a:gd name="T14" fmla="*/ 721 w 119"/>
                  <a:gd name="T15" fmla="*/ 1821 h 120"/>
                  <a:gd name="T16" fmla="*/ 816 w 119"/>
                  <a:gd name="T17" fmla="*/ 2083 h 120"/>
                  <a:gd name="T18" fmla="*/ 816 w 119"/>
                  <a:gd name="T19" fmla="*/ 2083 h 120"/>
                  <a:gd name="T20" fmla="*/ 816 w 119"/>
                  <a:gd name="T21" fmla="*/ 2083 h 120"/>
                  <a:gd name="T22" fmla="*/ 929 w 119"/>
                  <a:gd name="T23" fmla="*/ 2275 h 120"/>
                  <a:gd name="T24" fmla="*/ 1347 w 119"/>
                  <a:gd name="T25" fmla="*/ 2141 h 120"/>
                  <a:gd name="T26" fmla="*/ 1838 w 119"/>
                  <a:gd name="T27" fmla="*/ 1272 h 120"/>
                  <a:gd name="T28" fmla="*/ 1410 w 119"/>
                  <a:gd name="T29" fmla="*/ 115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20">
                    <a:moveTo>
                      <a:pt x="90" y="6"/>
                    </a:moveTo>
                    <a:cubicBezTo>
                      <a:pt x="80" y="0"/>
                      <a:pt x="67" y="5"/>
                      <a:pt x="55" y="6"/>
                    </a:cubicBezTo>
                    <a:cubicBezTo>
                      <a:pt x="40" y="8"/>
                      <a:pt x="26" y="10"/>
                      <a:pt x="12" y="15"/>
                    </a:cubicBezTo>
                    <a:cubicBezTo>
                      <a:pt x="10" y="16"/>
                      <a:pt x="8" y="17"/>
                      <a:pt x="7" y="18"/>
                    </a:cubicBezTo>
                    <a:cubicBezTo>
                      <a:pt x="8" y="19"/>
                      <a:pt x="9" y="21"/>
                      <a:pt x="11" y="22"/>
                    </a:cubicBezTo>
                    <a:cubicBezTo>
                      <a:pt x="0" y="38"/>
                      <a:pt x="17" y="67"/>
                      <a:pt x="29" y="76"/>
                    </a:cubicBezTo>
                    <a:cubicBezTo>
                      <a:pt x="33" y="79"/>
                      <a:pt x="37" y="79"/>
                      <a:pt x="39" y="82"/>
                    </a:cubicBezTo>
                    <a:cubicBezTo>
                      <a:pt x="42" y="85"/>
                      <a:pt x="44" y="92"/>
                      <a:pt x="46" y="96"/>
                    </a:cubicBezTo>
                    <a:cubicBezTo>
                      <a:pt x="48" y="101"/>
                      <a:pt x="50" y="106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4" y="114"/>
                      <a:pt x="56" y="117"/>
                      <a:pt x="59" y="120"/>
                    </a:cubicBezTo>
                    <a:cubicBezTo>
                      <a:pt x="68" y="117"/>
                      <a:pt x="78" y="117"/>
                      <a:pt x="86" y="113"/>
                    </a:cubicBezTo>
                    <a:cubicBezTo>
                      <a:pt x="101" y="106"/>
                      <a:pt x="116" y="85"/>
                      <a:pt x="117" y="67"/>
                    </a:cubicBezTo>
                    <a:cubicBezTo>
                      <a:pt x="119" y="45"/>
                      <a:pt x="111" y="16"/>
                      <a:pt x="90" y="6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2" name="Freeform 237">
                <a:extLst>
                  <a:ext uri="{FF2B5EF4-FFF2-40B4-BE49-F238E27FC236}">
                    <a16:creationId xmlns:a16="http://schemas.microsoft.com/office/drawing/2014/main" id="{777D73E3-631A-48A8-8E92-681225B8C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792"/>
                <a:ext cx="368" cy="277"/>
              </a:xfrm>
              <a:custGeom>
                <a:avLst/>
                <a:gdLst>
                  <a:gd name="T0" fmla="*/ 0 w 147"/>
                  <a:gd name="T1" fmla="*/ 1603 h 104"/>
                  <a:gd name="T2" fmla="*/ 438 w 147"/>
                  <a:gd name="T3" fmla="*/ 1774 h 104"/>
                  <a:gd name="T4" fmla="*/ 929 w 147"/>
                  <a:gd name="T5" fmla="*/ 1944 h 104"/>
                  <a:gd name="T6" fmla="*/ 1179 w 147"/>
                  <a:gd name="T7" fmla="*/ 1646 h 104"/>
                  <a:gd name="T8" fmla="*/ 1459 w 147"/>
                  <a:gd name="T9" fmla="*/ 1433 h 104"/>
                  <a:gd name="T10" fmla="*/ 1755 w 147"/>
                  <a:gd name="T11" fmla="*/ 1092 h 104"/>
                  <a:gd name="T12" fmla="*/ 2193 w 147"/>
                  <a:gd name="T13" fmla="*/ 645 h 104"/>
                  <a:gd name="T14" fmla="*/ 2306 w 147"/>
                  <a:gd name="T15" fmla="*/ 546 h 104"/>
                  <a:gd name="T16" fmla="*/ 2213 w 147"/>
                  <a:gd name="T17" fmla="*/ 474 h 104"/>
                  <a:gd name="T18" fmla="*/ 1817 w 147"/>
                  <a:gd name="T19" fmla="*/ 226 h 104"/>
                  <a:gd name="T20" fmla="*/ 1555 w 147"/>
                  <a:gd name="T21" fmla="*/ 56 h 104"/>
                  <a:gd name="T22" fmla="*/ 1159 w 147"/>
                  <a:gd name="T23" fmla="*/ 264 h 104"/>
                  <a:gd name="T24" fmla="*/ 521 w 147"/>
                  <a:gd name="T25" fmla="*/ 831 h 104"/>
                  <a:gd name="T26" fmla="*/ 363 w 147"/>
                  <a:gd name="T27" fmla="*/ 1113 h 104"/>
                  <a:gd name="T28" fmla="*/ 50 w 147"/>
                  <a:gd name="T29" fmla="*/ 1476 h 104"/>
                  <a:gd name="T30" fmla="*/ 0 w 147"/>
                  <a:gd name="T31" fmla="*/ 1603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04">
                    <a:moveTo>
                      <a:pt x="0" y="85"/>
                    </a:moveTo>
                    <a:cubicBezTo>
                      <a:pt x="9" y="90"/>
                      <a:pt x="18" y="92"/>
                      <a:pt x="28" y="94"/>
                    </a:cubicBezTo>
                    <a:cubicBezTo>
                      <a:pt x="38" y="97"/>
                      <a:pt x="49" y="104"/>
                      <a:pt x="59" y="103"/>
                    </a:cubicBezTo>
                    <a:cubicBezTo>
                      <a:pt x="69" y="102"/>
                      <a:pt x="70" y="94"/>
                      <a:pt x="75" y="87"/>
                    </a:cubicBezTo>
                    <a:cubicBezTo>
                      <a:pt x="81" y="79"/>
                      <a:pt x="85" y="79"/>
                      <a:pt x="93" y="76"/>
                    </a:cubicBezTo>
                    <a:cubicBezTo>
                      <a:pt x="102" y="72"/>
                      <a:pt x="105" y="65"/>
                      <a:pt x="112" y="58"/>
                    </a:cubicBezTo>
                    <a:cubicBezTo>
                      <a:pt x="120" y="49"/>
                      <a:pt x="131" y="40"/>
                      <a:pt x="140" y="34"/>
                    </a:cubicBezTo>
                    <a:cubicBezTo>
                      <a:pt x="143" y="32"/>
                      <a:pt x="145" y="30"/>
                      <a:pt x="147" y="29"/>
                    </a:cubicBezTo>
                    <a:cubicBezTo>
                      <a:pt x="145" y="28"/>
                      <a:pt x="145" y="28"/>
                      <a:pt x="141" y="25"/>
                    </a:cubicBezTo>
                    <a:cubicBezTo>
                      <a:pt x="133" y="18"/>
                      <a:pt x="126" y="16"/>
                      <a:pt x="116" y="12"/>
                    </a:cubicBezTo>
                    <a:cubicBezTo>
                      <a:pt x="110" y="10"/>
                      <a:pt x="105" y="5"/>
                      <a:pt x="99" y="3"/>
                    </a:cubicBezTo>
                    <a:cubicBezTo>
                      <a:pt x="85" y="0"/>
                      <a:pt x="83" y="8"/>
                      <a:pt x="74" y="14"/>
                    </a:cubicBezTo>
                    <a:cubicBezTo>
                      <a:pt x="61" y="24"/>
                      <a:pt x="44" y="30"/>
                      <a:pt x="33" y="44"/>
                    </a:cubicBezTo>
                    <a:cubicBezTo>
                      <a:pt x="29" y="49"/>
                      <a:pt x="28" y="54"/>
                      <a:pt x="23" y="59"/>
                    </a:cubicBezTo>
                    <a:cubicBezTo>
                      <a:pt x="15" y="66"/>
                      <a:pt x="9" y="68"/>
                      <a:pt x="3" y="78"/>
                    </a:cubicBezTo>
                    <a:cubicBezTo>
                      <a:pt x="2" y="80"/>
                      <a:pt x="1" y="83"/>
                      <a:pt x="0" y="85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3" name="Freeform 238">
                <a:extLst>
                  <a:ext uri="{FF2B5EF4-FFF2-40B4-BE49-F238E27FC236}">
                    <a16:creationId xmlns:a16="http://schemas.microsoft.com/office/drawing/2014/main" id="{3D4EBD04-BE13-4807-9185-7D23B36D7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29"/>
                <a:ext cx="282" cy="275"/>
              </a:xfrm>
              <a:custGeom>
                <a:avLst/>
                <a:gdLst>
                  <a:gd name="T0" fmla="*/ 75 w 113"/>
                  <a:gd name="T1" fmla="*/ 948 h 103"/>
                  <a:gd name="T2" fmla="*/ 604 w 113"/>
                  <a:gd name="T3" fmla="*/ 1695 h 103"/>
                  <a:gd name="T4" fmla="*/ 871 w 113"/>
                  <a:gd name="T5" fmla="*/ 1562 h 103"/>
                  <a:gd name="T6" fmla="*/ 1028 w 113"/>
                  <a:gd name="T7" fmla="*/ 1711 h 103"/>
                  <a:gd name="T8" fmla="*/ 1620 w 113"/>
                  <a:gd name="T9" fmla="*/ 1754 h 103"/>
                  <a:gd name="T10" fmla="*/ 1620 w 113"/>
                  <a:gd name="T11" fmla="*/ 1754 h 103"/>
                  <a:gd name="T12" fmla="*/ 1757 w 113"/>
                  <a:gd name="T13" fmla="*/ 1242 h 103"/>
                  <a:gd name="T14" fmla="*/ 1620 w 113"/>
                  <a:gd name="T15" fmla="*/ 534 h 103"/>
                  <a:gd name="T16" fmla="*/ 1403 w 113"/>
                  <a:gd name="T17" fmla="*/ 286 h 103"/>
                  <a:gd name="T18" fmla="*/ 1278 w 113"/>
                  <a:gd name="T19" fmla="*/ 35 h 103"/>
                  <a:gd name="T20" fmla="*/ 966 w 113"/>
                  <a:gd name="T21" fmla="*/ 35 h 103"/>
                  <a:gd name="T22" fmla="*/ 966 w 113"/>
                  <a:gd name="T23" fmla="*/ 35 h 103"/>
                  <a:gd name="T24" fmla="*/ 746 w 113"/>
                  <a:gd name="T25" fmla="*/ 248 h 103"/>
                  <a:gd name="T26" fmla="*/ 75 w 113"/>
                  <a:gd name="T27" fmla="*/ 948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103">
                    <a:moveTo>
                      <a:pt x="5" y="50"/>
                    </a:moveTo>
                    <a:cubicBezTo>
                      <a:pt x="0" y="68"/>
                      <a:pt x="16" y="103"/>
                      <a:pt x="39" y="89"/>
                    </a:cubicBezTo>
                    <a:cubicBezTo>
                      <a:pt x="46" y="84"/>
                      <a:pt x="46" y="78"/>
                      <a:pt x="56" y="82"/>
                    </a:cubicBezTo>
                    <a:cubicBezTo>
                      <a:pt x="60" y="84"/>
                      <a:pt x="62" y="88"/>
                      <a:pt x="66" y="90"/>
                    </a:cubicBezTo>
                    <a:cubicBezTo>
                      <a:pt x="78" y="96"/>
                      <a:pt x="92" y="87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83"/>
                      <a:pt x="113" y="76"/>
                      <a:pt x="113" y="65"/>
                    </a:cubicBezTo>
                    <a:cubicBezTo>
                      <a:pt x="113" y="53"/>
                      <a:pt x="112" y="37"/>
                      <a:pt x="104" y="28"/>
                    </a:cubicBezTo>
                    <a:cubicBezTo>
                      <a:pt x="100" y="23"/>
                      <a:pt x="94" y="20"/>
                      <a:pt x="90" y="15"/>
                    </a:cubicBezTo>
                    <a:cubicBezTo>
                      <a:pt x="88" y="11"/>
                      <a:pt x="87" y="5"/>
                      <a:pt x="82" y="2"/>
                    </a:cubicBezTo>
                    <a:cubicBezTo>
                      <a:pt x="78" y="0"/>
                      <a:pt x="67" y="1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57" y="6"/>
                      <a:pt x="53" y="10"/>
                      <a:pt x="48" y="13"/>
                    </a:cubicBezTo>
                    <a:cubicBezTo>
                      <a:pt x="31" y="23"/>
                      <a:pt x="11" y="30"/>
                      <a:pt x="5" y="50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4" name="Freeform 239">
                <a:extLst>
                  <a:ext uri="{FF2B5EF4-FFF2-40B4-BE49-F238E27FC236}">
                    <a16:creationId xmlns:a16="http://schemas.microsoft.com/office/drawing/2014/main" id="{F49BCA73-DDB1-4D8F-BB46-CC3BE922F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69"/>
                <a:ext cx="130" cy="155"/>
              </a:xfrm>
              <a:custGeom>
                <a:avLst/>
                <a:gdLst>
                  <a:gd name="T0" fmla="*/ 175 w 52"/>
                  <a:gd name="T1" fmla="*/ 1106 h 58"/>
                  <a:gd name="T2" fmla="*/ 488 w 52"/>
                  <a:gd name="T3" fmla="*/ 1029 h 58"/>
                  <a:gd name="T4" fmla="*/ 625 w 52"/>
                  <a:gd name="T5" fmla="*/ 842 h 58"/>
                  <a:gd name="T6" fmla="*/ 625 w 52"/>
                  <a:gd name="T7" fmla="*/ 78 h 58"/>
                  <a:gd name="T8" fmla="*/ 283 w 52"/>
                  <a:gd name="T9" fmla="*/ 78 h 58"/>
                  <a:gd name="T10" fmla="*/ 95 w 52"/>
                  <a:gd name="T11" fmla="*/ 342 h 58"/>
                  <a:gd name="T12" fmla="*/ 188 w 52"/>
                  <a:gd name="T13" fmla="*/ 107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8">
                    <a:moveTo>
                      <a:pt x="11" y="58"/>
                    </a:moveTo>
                    <a:cubicBezTo>
                      <a:pt x="17" y="58"/>
                      <a:pt x="25" y="56"/>
                      <a:pt x="31" y="54"/>
                    </a:cubicBezTo>
                    <a:cubicBezTo>
                      <a:pt x="37" y="52"/>
                      <a:pt x="37" y="50"/>
                      <a:pt x="40" y="44"/>
                    </a:cubicBezTo>
                    <a:cubicBezTo>
                      <a:pt x="43" y="33"/>
                      <a:pt x="52" y="12"/>
                      <a:pt x="40" y="4"/>
                    </a:cubicBezTo>
                    <a:cubicBezTo>
                      <a:pt x="35" y="0"/>
                      <a:pt x="23" y="1"/>
                      <a:pt x="18" y="4"/>
                    </a:cubicBezTo>
                    <a:cubicBezTo>
                      <a:pt x="10" y="7"/>
                      <a:pt x="8" y="12"/>
                      <a:pt x="6" y="18"/>
                    </a:cubicBezTo>
                    <a:cubicBezTo>
                      <a:pt x="0" y="31"/>
                      <a:pt x="1" y="47"/>
                      <a:pt x="12" y="56"/>
                    </a:cubicBezTo>
                  </a:path>
                </a:pathLst>
              </a:custGeom>
              <a:solidFill>
                <a:srgbClr val="8AC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5" name="Freeform 240">
                <a:extLst>
                  <a:ext uri="{FF2B5EF4-FFF2-40B4-BE49-F238E27FC236}">
                    <a16:creationId xmlns:a16="http://schemas.microsoft.com/office/drawing/2014/main" id="{396CE0D2-BF9E-499C-BCAD-5BDD53C45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627"/>
                <a:ext cx="123" cy="77"/>
              </a:xfrm>
              <a:custGeom>
                <a:avLst/>
                <a:gdLst>
                  <a:gd name="T0" fmla="*/ 409 w 49"/>
                  <a:gd name="T1" fmla="*/ 465 h 29"/>
                  <a:gd name="T2" fmla="*/ 33 w 49"/>
                  <a:gd name="T3" fmla="*/ 396 h 29"/>
                  <a:gd name="T4" fmla="*/ 284 w 49"/>
                  <a:gd name="T5" fmla="*/ 204 h 29"/>
                  <a:gd name="T6" fmla="*/ 776 w 49"/>
                  <a:gd name="T7" fmla="*/ 170 h 29"/>
                  <a:gd name="T8" fmla="*/ 409 w 49"/>
                  <a:gd name="T9" fmla="*/ 4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9">
                    <a:moveTo>
                      <a:pt x="26" y="25"/>
                    </a:moveTo>
                    <a:cubicBezTo>
                      <a:pt x="14" y="29"/>
                      <a:pt x="4" y="27"/>
                      <a:pt x="2" y="21"/>
                    </a:cubicBezTo>
                    <a:cubicBezTo>
                      <a:pt x="0" y="15"/>
                      <a:pt x="1" y="12"/>
                      <a:pt x="18" y="11"/>
                    </a:cubicBezTo>
                    <a:cubicBezTo>
                      <a:pt x="36" y="9"/>
                      <a:pt x="47" y="0"/>
                      <a:pt x="49" y="9"/>
                    </a:cubicBezTo>
                    <a:cubicBezTo>
                      <a:pt x="48" y="14"/>
                      <a:pt x="42" y="22"/>
                      <a:pt x="26" y="25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6" name="Freeform 241">
                <a:extLst>
                  <a:ext uri="{FF2B5EF4-FFF2-40B4-BE49-F238E27FC236}">
                    <a16:creationId xmlns:a16="http://schemas.microsoft.com/office/drawing/2014/main" id="{57D2F6C6-AE06-4F55-A22C-EABAFECB0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15"/>
                <a:ext cx="135" cy="130"/>
              </a:xfrm>
              <a:custGeom>
                <a:avLst/>
                <a:gdLst>
                  <a:gd name="T0" fmla="*/ 770 w 54"/>
                  <a:gd name="T1" fmla="*/ 507 h 49"/>
                  <a:gd name="T2" fmla="*/ 95 w 54"/>
                  <a:gd name="T3" fmla="*/ 409 h 49"/>
                  <a:gd name="T4" fmla="*/ 770 w 54"/>
                  <a:gd name="T5" fmla="*/ 50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9">
                    <a:moveTo>
                      <a:pt x="49" y="27"/>
                    </a:moveTo>
                    <a:cubicBezTo>
                      <a:pt x="54" y="6"/>
                      <a:pt x="12" y="0"/>
                      <a:pt x="6" y="22"/>
                    </a:cubicBezTo>
                    <a:cubicBezTo>
                      <a:pt x="0" y="43"/>
                      <a:pt x="44" y="49"/>
                      <a:pt x="49" y="27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7" name="Freeform 242">
                <a:extLst>
                  <a:ext uri="{FF2B5EF4-FFF2-40B4-BE49-F238E27FC236}">
                    <a16:creationId xmlns:a16="http://schemas.microsoft.com/office/drawing/2014/main" id="{E32ADAC5-A877-4E72-86A3-9898D31CA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72"/>
                <a:ext cx="100" cy="120"/>
              </a:xfrm>
              <a:custGeom>
                <a:avLst/>
                <a:gdLst>
                  <a:gd name="T0" fmla="*/ 408 w 40"/>
                  <a:gd name="T1" fmla="*/ 776 h 45"/>
                  <a:gd name="T2" fmla="*/ 250 w 40"/>
                  <a:gd name="T3" fmla="*/ 77 h 45"/>
                  <a:gd name="T4" fmla="*/ 408 w 40"/>
                  <a:gd name="T5" fmla="*/ 77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26" y="41"/>
                    </a:moveTo>
                    <a:cubicBezTo>
                      <a:pt x="40" y="37"/>
                      <a:pt x="31" y="0"/>
                      <a:pt x="16" y="4"/>
                    </a:cubicBezTo>
                    <a:cubicBezTo>
                      <a:pt x="0" y="8"/>
                      <a:pt x="11" y="45"/>
                      <a:pt x="26" y="41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8" name="Freeform 243">
                <a:extLst>
                  <a:ext uri="{FF2B5EF4-FFF2-40B4-BE49-F238E27FC236}">
                    <a16:creationId xmlns:a16="http://schemas.microsoft.com/office/drawing/2014/main" id="{C6625E26-2F08-4F6D-B9D0-5EE277FCC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499"/>
                <a:ext cx="102" cy="96"/>
              </a:xfrm>
              <a:custGeom>
                <a:avLst/>
                <a:gdLst>
                  <a:gd name="T0" fmla="*/ 445 w 41"/>
                  <a:gd name="T1" fmla="*/ 491 h 36"/>
                  <a:gd name="T2" fmla="*/ 154 w 41"/>
                  <a:gd name="T3" fmla="*/ 171 h 36"/>
                  <a:gd name="T4" fmla="*/ 445 w 41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29" y="26"/>
                    </a:moveTo>
                    <a:cubicBezTo>
                      <a:pt x="41" y="16"/>
                      <a:pt x="21" y="0"/>
                      <a:pt x="10" y="9"/>
                    </a:cubicBezTo>
                    <a:cubicBezTo>
                      <a:pt x="0" y="17"/>
                      <a:pt x="17" y="36"/>
                      <a:pt x="29" y="26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9" name="Freeform 244">
                <a:extLst>
                  <a:ext uri="{FF2B5EF4-FFF2-40B4-BE49-F238E27FC236}">
                    <a16:creationId xmlns:a16="http://schemas.microsoft.com/office/drawing/2014/main" id="{19905BD3-4344-45F6-9CBE-25AE3BFA8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747"/>
                <a:ext cx="70" cy="80"/>
              </a:xfrm>
              <a:custGeom>
                <a:avLst/>
                <a:gdLst>
                  <a:gd name="T0" fmla="*/ 63 w 28"/>
                  <a:gd name="T1" fmla="*/ 363 h 30"/>
                  <a:gd name="T2" fmla="*/ 408 w 28"/>
                  <a:gd name="T3" fmla="*/ 248 h 30"/>
                  <a:gd name="T4" fmla="*/ 63 w 28"/>
                  <a:gd name="T5" fmla="*/ 3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4" y="19"/>
                    </a:moveTo>
                    <a:cubicBezTo>
                      <a:pt x="0" y="7"/>
                      <a:pt x="23" y="0"/>
                      <a:pt x="26" y="13"/>
                    </a:cubicBezTo>
                    <a:cubicBezTo>
                      <a:pt x="28" y="21"/>
                      <a:pt x="9" y="30"/>
                      <a:pt x="4" y="19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0" name="Freeform 245">
                <a:extLst>
                  <a:ext uri="{FF2B5EF4-FFF2-40B4-BE49-F238E27FC236}">
                    <a16:creationId xmlns:a16="http://schemas.microsoft.com/office/drawing/2014/main" id="{D8A770B5-23E8-4828-A281-C494A4B2B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656"/>
                <a:ext cx="85" cy="29"/>
              </a:xfrm>
              <a:custGeom>
                <a:avLst/>
                <a:gdLst>
                  <a:gd name="T0" fmla="*/ 520 w 34"/>
                  <a:gd name="T1" fmla="*/ 55 h 11"/>
                  <a:gd name="T2" fmla="*/ 283 w 34"/>
                  <a:gd name="T3" fmla="*/ 166 h 11"/>
                  <a:gd name="T4" fmla="*/ 283 w 34"/>
                  <a:gd name="T5" fmla="*/ 166 h 11"/>
                  <a:gd name="T6" fmla="*/ 20 w 34"/>
                  <a:gd name="T7" fmla="*/ 166 h 11"/>
                  <a:gd name="T8" fmla="*/ 33 w 34"/>
                  <a:gd name="T9" fmla="*/ 124 h 11"/>
                  <a:gd name="T10" fmla="*/ 188 w 34"/>
                  <a:gd name="T11" fmla="*/ 90 h 11"/>
                  <a:gd name="T12" fmla="*/ 470 w 34"/>
                  <a:gd name="T13" fmla="*/ 34 h 11"/>
                  <a:gd name="T14" fmla="*/ 500 w 34"/>
                  <a:gd name="T15" fmla="*/ 21 h 11"/>
                  <a:gd name="T16" fmla="*/ 520 w 34"/>
                  <a:gd name="T17" fmla="*/ 55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1">
                    <a:moveTo>
                      <a:pt x="33" y="3"/>
                    </a:moveTo>
                    <a:cubicBezTo>
                      <a:pt x="30" y="5"/>
                      <a:pt x="26" y="7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9" y="11"/>
                      <a:pt x="3" y="10"/>
                      <a:pt x="1" y="9"/>
                    </a:cubicBezTo>
                    <a:cubicBezTo>
                      <a:pt x="0" y="8"/>
                      <a:pt x="0" y="7"/>
                      <a:pt x="2" y="7"/>
                    </a:cubicBezTo>
                    <a:cubicBezTo>
                      <a:pt x="4" y="6"/>
                      <a:pt x="7" y="6"/>
                      <a:pt x="12" y="5"/>
                    </a:cubicBezTo>
                    <a:cubicBezTo>
                      <a:pt x="19" y="5"/>
                      <a:pt x="25" y="3"/>
                      <a:pt x="30" y="2"/>
                    </a:cubicBezTo>
                    <a:cubicBezTo>
                      <a:pt x="31" y="1"/>
                      <a:pt x="32" y="1"/>
                      <a:pt x="32" y="1"/>
                    </a:cubicBezTo>
                    <a:cubicBezTo>
                      <a:pt x="34" y="0"/>
                      <a:pt x="34" y="2"/>
                      <a:pt x="33" y="3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1" name="Freeform 246">
                <a:extLst>
                  <a:ext uri="{FF2B5EF4-FFF2-40B4-BE49-F238E27FC236}">
                    <a16:creationId xmlns:a16="http://schemas.microsoft.com/office/drawing/2014/main" id="{1B99DB2F-B86A-4DD1-9BC0-3244C9CF9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47"/>
                <a:ext cx="85" cy="64"/>
              </a:xfrm>
              <a:custGeom>
                <a:avLst/>
                <a:gdLst>
                  <a:gd name="T0" fmla="*/ 520 w 34"/>
                  <a:gd name="T1" fmla="*/ 264 h 24"/>
                  <a:gd name="T2" fmla="*/ 363 w 34"/>
                  <a:gd name="T3" fmla="*/ 419 h 24"/>
                  <a:gd name="T4" fmla="*/ 33 w 34"/>
                  <a:gd name="T5" fmla="*/ 341 h 24"/>
                  <a:gd name="T6" fmla="*/ 0 w 34"/>
                  <a:gd name="T7" fmla="*/ 205 h 24"/>
                  <a:gd name="T8" fmla="*/ 363 w 34"/>
                  <a:gd name="T9" fmla="*/ 56 h 24"/>
                  <a:gd name="T10" fmla="*/ 520 w 34"/>
                  <a:gd name="T11" fmla="*/ 26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4">
                    <a:moveTo>
                      <a:pt x="33" y="14"/>
                    </a:moveTo>
                    <a:cubicBezTo>
                      <a:pt x="31" y="19"/>
                      <a:pt x="27" y="21"/>
                      <a:pt x="23" y="22"/>
                    </a:cubicBezTo>
                    <a:cubicBezTo>
                      <a:pt x="16" y="24"/>
                      <a:pt x="6" y="23"/>
                      <a:pt x="2" y="18"/>
                    </a:cubicBezTo>
                    <a:cubicBezTo>
                      <a:pt x="0" y="16"/>
                      <a:pt x="0" y="14"/>
                      <a:pt x="0" y="11"/>
                    </a:cubicBezTo>
                    <a:cubicBezTo>
                      <a:pt x="3" y="3"/>
                      <a:pt x="14" y="0"/>
                      <a:pt x="23" y="3"/>
                    </a:cubicBezTo>
                    <a:cubicBezTo>
                      <a:pt x="26" y="3"/>
                      <a:pt x="34" y="6"/>
                      <a:pt x="33" y="14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2" name="Freeform 247">
                <a:extLst>
                  <a:ext uri="{FF2B5EF4-FFF2-40B4-BE49-F238E27FC236}">
                    <a16:creationId xmlns:a16="http://schemas.microsoft.com/office/drawing/2014/main" id="{4ED81578-43C6-4FA9-91F9-4A1CE56FC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757"/>
                <a:ext cx="77" cy="54"/>
              </a:xfrm>
              <a:custGeom>
                <a:avLst/>
                <a:gdLst>
                  <a:gd name="T0" fmla="*/ 353 w 31"/>
                  <a:gd name="T1" fmla="*/ 0 h 20"/>
                  <a:gd name="T2" fmla="*/ 400 w 31"/>
                  <a:gd name="T3" fmla="*/ 159 h 20"/>
                  <a:gd name="T4" fmla="*/ 258 w 31"/>
                  <a:gd name="T5" fmla="*/ 313 h 20"/>
                  <a:gd name="T6" fmla="*/ 0 w 31"/>
                  <a:gd name="T7" fmla="*/ 300 h 20"/>
                  <a:gd name="T8" fmla="*/ 308 w 31"/>
                  <a:gd name="T9" fmla="*/ 356 h 20"/>
                  <a:gd name="T10" fmla="*/ 462 w 31"/>
                  <a:gd name="T11" fmla="*/ 197 h 20"/>
                  <a:gd name="T12" fmla="*/ 353 w 31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0">
                    <a:moveTo>
                      <a:pt x="23" y="0"/>
                    </a:moveTo>
                    <a:cubicBezTo>
                      <a:pt x="25" y="2"/>
                      <a:pt x="27" y="4"/>
                      <a:pt x="26" y="8"/>
                    </a:cubicBezTo>
                    <a:cubicBezTo>
                      <a:pt x="25" y="13"/>
                      <a:pt x="20" y="15"/>
                      <a:pt x="17" y="16"/>
                    </a:cubicBezTo>
                    <a:cubicBezTo>
                      <a:pt x="11" y="18"/>
                      <a:pt x="5" y="17"/>
                      <a:pt x="0" y="15"/>
                    </a:cubicBezTo>
                    <a:cubicBezTo>
                      <a:pt x="4" y="19"/>
                      <a:pt x="13" y="20"/>
                      <a:pt x="20" y="18"/>
                    </a:cubicBezTo>
                    <a:cubicBezTo>
                      <a:pt x="24" y="17"/>
                      <a:pt x="28" y="15"/>
                      <a:pt x="30" y="10"/>
                    </a:cubicBezTo>
                    <a:cubicBezTo>
                      <a:pt x="31" y="5"/>
                      <a:pt x="27" y="2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3" name="Freeform 248">
                <a:extLst>
                  <a:ext uri="{FF2B5EF4-FFF2-40B4-BE49-F238E27FC236}">
                    <a16:creationId xmlns:a16="http://schemas.microsoft.com/office/drawing/2014/main" id="{78A741CB-5489-4FF6-9458-F49D297D2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96"/>
                <a:ext cx="37" cy="72"/>
              </a:xfrm>
              <a:custGeom>
                <a:avLst/>
                <a:gdLst>
                  <a:gd name="T0" fmla="*/ 133 w 15"/>
                  <a:gd name="T1" fmla="*/ 35 h 27"/>
                  <a:gd name="T2" fmla="*/ 212 w 15"/>
                  <a:gd name="T3" fmla="*/ 227 h 27"/>
                  <a:gd name="T4" fmla="*/ 183 w 15"/>
                  <a:gd name="T5" fmla="*/ 491 h 27"/>
                  <a:gd name="T6" fmla="*/ 12 w 15"/>
                  <a:gd name="T7" fmla="*/ 264 h 27"/>
                  <a:gd name="T8" fmla="*/ 12 w 15"/>
                  <a:gd name="T9" fmla="*/ 77 h 27"/>
                  <a:gd name="T10" fmla="*/ 62 w 15"/>
                  <a:gd name="T11" fmla="*/ 0 h 27"/>
                  <a:gd name="T12" fmla="*/ 133 w 15"/>
                  <a:gd name="T13" fmla="*/ 3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9" y="2"/>
                    </a:moveTo>
                    <a:cubicBezTo>
                      <a:pt x="11" y="4"/>
                      <a:pt x="13" y="8"/>
                      <a:pt x="14" y="12"/>
                    </a:cubicBezTo>
                    <a:cubicBezTo>
                      <a:pt x="15" y="19"/>
                      <a:pt x="14" y="26"/>
                      <a:pt x="12" y="26"/>
                    </a:cubicBezTo>
                    <a:cubicBezTo>
                      <a:pt x="8" y="27"/>
                      <a:pt x="3" y="20"/>
                      <a:pt x="1" y="14"/>
                    </a:cubicBezTo>
                    <a:cubicBezTo>
                      <a:pt x="0" y="10"/>
                      <a:pt x="0" y="6"/>
                      <a:pt x="1" y="4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9" y="2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4" name="Freeform 249">
                <a:extLst>
                  <a:ext uri="{FF2B5EF4-FFF2-40B4-BE49-F238E27FC236}">
                    <a16:creationId xmlns:a16="http://schemas.microsoft.com/office/drawing/2014/main" id="{25CF8E08-EBF4-4CF8-A494-73223F7E1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296"/>
                <a:ext cx="30" cy="69"/>
              </a:xfrm>
              <a:custGeom>
                <a:avLst/>
                <a:gdLst>
                  <a:gd name="T0" fmla="*/ 20 w 12"/>
                  <a:gd name="T1" fmla="*/ 0 h 26"/>
                  <a:gd name="T2" fmla="*/ 0 w 12"/>
                  <a:gd name="T3" fmla="*/ 21 h 26"/>
                  <a:gd name="T4" fmla="*/ 50 w 12"/>
                  <a:gd name="T5" fmla="*/ 56 h 26"/>
                  <a:gd name="T6" fmla="*/ 125 w 12"/>
                  <a:gd name="T7" fmla="*/ 247 h 26"/>
                  <a:gd name="T8" fmla="*/ 113 w 12"/>
                  <a:gd name="T9" fmla="*/ 486 h 26"/>
                  <a:gd name="T10" fmla="*/ 145 w 12"/>
                  <a:gd name="T11" fmla="*/ 486 h 26"/>
                  <a:gd name="T12" fmla="*/ 175 w 12"/>
                  <a:gd name="T13" fmla="*/ 226 h 26"/>
                  <a:gd name="T14" fmla="*/ 95 w 12"/>
                  <a:gd name="T15" fmla="*/ 35 h 26"/>
                  <a:gd name="T16" fmla="*/ 20 w 12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26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2" y="1"/>
                      <a:pt x="3" y="3"/>
                    </a:cubicBezTo>
                    <a:cubicBezTo>
                      <a:pt x="5" y="5"/>
                      <a:pt x="7" y="9"/>
                      <a:pt x="8" y="13"/>
                    </a:cubicBezTo>
                    <a:cubicBezTo>
                      <a:pt x="9" y="19"/>
                      <a:pt x="9" y="24"/>
                      <a:pt x="7" y="26"/>
                    </a:cubicBezTo>
                    <a:cubicBezTo>
                      <a:pt x="8" y="26"/>
                      <a:pt x="8" y="26"/>
                      <a:pt x="9" y="26"/>
                    </a:cubicBezTo>
                    <a:cubicBezTo>
                      <a:pt x="11" y="26"/>
                      <a:pt x="12" y="19"/>
                      <a:pt x="11" y="12"/>
                    </a:cubicBezTo>
                    <a:cubicBezTo>
                      <a:pt x="10" y="8"/>
                      <a:pt x="8" y="4"/>
                      <a:pt x="6" y="2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5" name="Freeform 250">
                <a:extLst>
                  <a:ext uri="{FF2B5EF4-FFF2-40B4-BE49-F238E27FC236}">
                    <a16:creationId xmlns:a16="http://schemas.microsoft.com/office/drawing/2014/main" id="{BE23248F-CB6D-4821-9A78-470346501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5"/>
                <a:ext cx="40" cy="38"/>
              </a:xfrm>
              <a:custGeom>
                <a:avLst/>
                <a:gdLst>
                  <a:gd name="T0" fmla="*/ 208 w 16"/>
                  <a:gd name="T1" fmla="*/ 103 h 14"/>
                  <a:gd name="T2" fmla="*/ 208 w 16"/>
                  <a:gd name="T3" fmla="*/ 244 h 14"/>
                  <a:gd name="T4" fmla="*/ 113 w 16"/>
                  <a:gd name="T5" fmla="*/ 258 h 14"/>
                  <a:gd name="T6" fmla="*/ 20 w 16"/>
                  <a:gd name="T7" fmla="*/ 117 h 14"/>
                  <a:gd name="T8" fmla="*/ 33 w 16"/>
                  <a:gd name="T9" fmla="*/ 60 h 14"/>
                  <a:gd name="T10" fmla="*/ 208 w 16"/>
                  <a:gd name="T11" fmla="*/ 10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3" y="5"/>
                    </a:moveTo>
                    <a:cubicBezTo>
                      <a:pt x="16" y="9"/>
                      <a:pt x="14" y="11"/>
                      <a:pt x="13" y="12"/>
                    </a:cubicBezTo>
                    <a:cubicBezTo>
                      <a:pt x="11" y="13"/>
                      <a:pt x="9" y="14"/>
                      <a:pt x="7" y="13"/>
                    </a:cubicBezTo>
                    <a:cubicBezTo>
                      <a:pt x="4" y="12"/>
                      <a:pt x="1" y="9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5" y="0"/>
                      <a:pt x="10" y="2"/>
                      <a:pt x="13" y="5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6" name="Freeform 251">
                <a:extLst>
                  <a:ext uri="{FF2B5EF4-FFF2-40B4-BE49-F238E27FC236}">
                    <a16:creationId xmlns:a16="http://schemas.microsoft.com/office/drawing/2014/main" id="{89049B7D-BF81-468E-A5A5-534DE49CE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541"/>
                <a:ext cx="38" cy="22"/>
              </a:xfrm>
              <a:custGeom>
                <a:avLst/>
                <a:gdLst>
                  <a:gd name="T0" fmla="*/ 193 w 15"/>
                  <a:gd name="T1" fmla="*/ 0 h 8"/>
                  <a:gd name="T2" fmla="*/ 180 w 15"/>
                  <a:gd name="T3" fmla="*/ 47 h 8"/>
                  <a:gd name="T4" fmla="*/ 63 w 15"/>
                  <a:gd name="T5" fmla="*/ 83 h 8"/>
                  <a:gd name="T6" fmla="*/ 0 w 15"/>
                  <a:gd name="T7" fmla="*/ 0 h 8"/>
                  <a:gd name="T8" fmla="*/ 0 w 15"/>
                  <a:gd name="T9" fmla="*/ 0 h 8"/>
                  <a:gd name="T10" fmla="*/ 96 w 15"/>
                  <a:gd name="T11" fmla="*/ 143 h 8"/>
                  <a:gd name="T12" fmla="*/ 193 w 15"/>
                  <a:gd name="T13" fmla="*/ 129 h 8"/>
                  <a:gd name="T14" fmla="*/ 193 w 15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12" y="0"/>
                    </a:moveTo>
                    <a:cubicBezTo>
                      <a:pt x="12" y="1"/>
                      <a:pt x="11" y="2"/>
                      <a:pt x="11" y="2"/>
                    </a:cubicBezTo>
                    <a:cubicBezTo>
                      <a:pt x="9" y="4"/>
                      <a:pt x="7" y="5"/>
                      <a:pt x="4" y="4"/>
                    </a:cubicBezTo>
                    <a:cubicBezTo>
                      <a:pt x="3" y="3"/>
                      <a:pt x="1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3" y="6"/>
                      <a:pt x="6" y="7"/>
                    </a:cubicBezTo>
                    <a:cubicBezTo>
                      <a:pt x="8" y="8"/>
                      <a:pt x="10" y="7"/>
                      <a:pt x="12" y="6"/>
                    </a:cubicBezTo>
                    <a:cubicBezTo>
                      <a:pt x="13" y="5"/>
                      <a:pt x="15" y="3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7" name="Freeform 252">
                <a:extLst>
                  <a:ext uri="{FF2B5EF4-FFF2-40B4-BE49-F238E27FC236}">
                    <a16:creationId xmlns:a16="http://schemas.microsoft.com/office/drawing/2014/main" id="{781675D0-00DF-4094-A0F6-4710BE158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776"/>
                <a:ext cx="30" cy="21"/>
              </a:xfrm>
              <a:custGeom>
                <a:avLst/>
                <a:gdLst>
                  <a:gd name="T0" fmla="*/ 188 w 12"/>
                  <a:gd name="T1" fmla="*/ 55 h 8"/>
                  <a:gd name="T2" fmla="*/ 63 w 12"/>
                  <a:gd name="T3" fmla="*/ 123 h 8"/>
                  <a:gd name="T4" fmla="*/ 20 w 12"/>
                  <a:gd name="T5" fmla="*/ 110 h 8"/>
                  <a:gd name="T6" fmla="*/ 20 w 12"/>
                  <a:gd name="T7" fmla="*/ 55 h 8"/>
                  <a:gd name="T8" fmla="*/ 145 w 12"/>
                  <a:gd name="T9" fmla="*/ 21 h 8"/>
                  <a:gd name="T10" fmla="*/ 188 w 12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12" y="3"/>
                    </a:moveTo>
                    <a:cubicBezTo>
                      <a:pt x="12" y="4"/>
                      <a:pt x="9" y="7"/>
                      <a:pt x="4" y="7"/>
                    </a:cubicBezTo>
                    <a:cubicBezTo>
                      <a:pt x="1" y="8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1"/>
                      <a:pt x="7" y="0"/>
                      <a:pt x="9" y="1"/>
                    </a:cubicBezTo>
                    <a:cubicBezTo>
                      <a:pt x="11" y="1"/>
                      <a:pt x="12" y="2"/>
                      <a:pt x="12" y="3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8" name="Freeform 253">
                <a:extLst>
                  <a:ext uri="{FF2B5EF4-FFF2-40B4-BE49-F238E27FC236}">
                    <a16:creationId xmlns:a16="http://schemas.microsoft.com/office/drawing/2014/main" id="{DF01DD23-23CE-4E58-A6C0-F109C49DA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037"/>
                <a:ext cx="65" cy="67"/>
              </a:xfrm>
              <a:custGeom>
                <a:avLst/>
                <a:gdLst>
                  <a:gd name="T0" fmla="*/ 363 w 26"/>
                  <a:gd name="T1" fmla="*/ 346 h 25"/>
                  <a:gd name="T2" fmla="*/ 113 w 26"/>
                  <a:gd name="T3" fmla="*/ 423 h 25"/>
                  <a:gd name="T4" fmla="*/ 50 w 26"/>
                  <a:gd name="T5" fmla="*/ 137 h 25"/>
                  <a:gd name="T6" fmla="*/ 283 w 26"/>
                  <a:gd name="T7" fmla="*/ 56 h 25"/>
                  <a:gd name="T8" fmla="*/ 363 w 26"/>
                  <a:gd name="T9" fmla="*/ 34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3" y="18"/>
                    </a:moveTo>
                    <a:cubicBezTo>
                      <a:pt x="20" y="23"/>
                      <a:pt x="13" y="25"/>
                      <a:pt x="7" y="22"/>
                    </a:cubicBezTo>
                    <a:cubicBezTo>
                      <a:pt x="2" y="20"/>
                      <a:pt x="0" y="13"/>
                      <a:pt x="3" y="7"/>
                    </a:cubicBez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6" y="13"/>
                      <a:pt x="23" y="18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9" name="Freeform 254">
                <a:extLst>
                  <a:ext uri="{FF2B5EF4-FFF2-40B4-BE49-F238E27FC236}">
                    <a16:creationId xmlns:a16="http://schemas.microsoft.com/office/drawing/2014/main" id="{C7C364D3-3B79-4745-BD27-B9CFFCB7C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1"/>
                <a:ext cx="40" cy="42"/>
              </a:xfrm>
              <a:custGeom>
                <a:avLst/>
                <a:gdLst>
                  <a:gd name="T0" fmla="*/ 220 w 16"/>
                  <a:gd name="T1" fmla="*/ 200 h 16"/>
                  <a:gd name="T2" fmla="*/ 63 w 16"/>
                  <a:gd name="T3" fmla="*/ 255 h 16"/>
                  <a:gd name="T4" fmla="*/ 33 w 16"/>
                  <a:gd name="T5" fmla="*/ 76 h 16"/>
                  <a:gd name="T6" fmla="*/ 175 w 16"/>
                  <a:gd name="T7" fmla="*/ 21 h 16"/>
                  <a:gd name="T8" fmla="*/ 220 w 16"/>
                  <a:gd name="T9" fmla="*/ 2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4" y="11"/>
                    </a:moveTo>
                    <a:cubicBezTo>
                      <a:pt x="12" y="15"/>
                      <a:pt x="8" y="16"/>
                      <a:pt x="4" y="14"/>
                    </a:cubicBezTo>
                    <a:cubicBezTo>
                      <a:pt x="1" y="12"/>
                      <a:pt x="0" y="8"/>
                      <a:pt x="2" y="4"/>
                    </a:cubicBezTo>
                    <a:cubicBezTo>
                      <a:pt x="3" y="1"/>
                      <a:pt x="8" y="0"/>
                      <a:pt x="11" y="1"/>
                    </a:cubicBezTo>
                    <a:cubicBezTo>
                      <a:pt x="15" y="3"/>
                      <a:pt x="16" y="8"/>
                      <a:pt x="14" y="11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0" name="Freeform 255">
                <a:extLst>
                  <a:ext uri="{FF2B5EF4-FFF2-40B4-BE49-F238E27FC236}">
                    <a16:creationId xmlns:a16="http://schemas.microsoft.com/office/drawing/2014/main" id="{C80166EC-E713-4774-BBBD-DE3B04E2B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053"/>
                <a:ext cx="35" cy="40"/>
              </a:xfrm>
              <a:custGeom>
                <a:avLst/>
                <a:gdLst>
                  <a:gd name="T0" fmla="*/ 145 w 14"/>
                  <a:gd name="T1" fmla="*/ 0 h 15"/>
                  <a:gd name="T2" fmla="*/ 125 w 14"/>
                  <a:gd name="T3" fmla="*/ 0 h 15"/>
                  <a:gd name="T4" fmla="*/ 145 w 14"/>
                  <a:gd name="T5" fmla="*/ 149 h 15"/>
                  <a:gd name="T6" fmla="*/ 0 w 14"/>
                  <a:gd name="T7" fmla="*/ 205 h 15"/>
                  <a:gd name="T8" fmla="*/ 33 w 14"/>
                  <a:gd name="T9" fmla="*/ 248 h 15"/>
                  <a:gd name="T10" fmla="*/ 188 w 14"/>
                  <a:gd name="T11" fmla="*/ 192 h 15"/>
                  <a:gd name="T12" fmla="*/ 145 w 14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cubicBezTo>
                      <a:pt x="9" y="0"/>
                      <a:pt x="8" y="0"/>
                      <a:pt x="8" y="0"/>
                    </a:cubicBezTo>
                    <a:cubicBezTo>
                      <a:pt x="10" y="2"/>
                      <a:pt x="10" y="5"/>
                      <a:pt x="9" y="8"/>
                    </a:cubicBezTo>
                    <a:cubicBezTo>
                      <a:pt x="7" y="11"/>
                      <a:pt x="4" y="12"/>
                      <a:pt x="0" y="11"/>
                    </a:cubicBezTo>
                    <a:cubicBezTo>
                      <a:pt x="1" y="12"/>
                      <a:pt x="2" y="13"/>
                      <a:pt x="2" y="13"/>
                    </a:cubicBezTo>
                    <a:cubicBezTo>
                      <a:pt x="6" y="15"/>
                      <a:pt x="10" y="14"/>
                      <a:pt x="12" y="10"/>
                    </a:cubicBezTo>
                    <a:cubicBezTo>
                      <a:pt x="14" y="7"/>
                      <a:pt x="13" y="2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1" name="Freeform 256">
                <a:extLst>
                  <a:ext uri="{FF2B5EF4-FFF2-40B4-BE49-F238E27FC236}">
                    <a16:creationId xmlns:a16="http://schemas.microsoft.com/office/drawing/2014/main" id="{49FA8C52-EE10-458C-9795-FA83089DA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37"/>
                <a:ext cx="55" cy="59"/>
              </a:xfrm>
              <a:custGeom>
                <a:avLst/>
                <a:gdLst>
                  <a:gd name="T0" fmla="*/ 300 w 22"/>
                  <a:gd name="T1" fmla="*/ 308 h 22"/>
                  <a:gd name="T2" fmla="*/ 95 w 22"/>
                  <a:gd name="T3" fmla="*/ 367 h 22"/>
                  <a:gd name="T4" fmla="*/ 50 w 22"/>
                  <a:gd name="T5" fmla="*/ 137 h 22"/>
                  <a:gd name="T6" fmla="*/ 238 w 22"/>
                  <a:gd name="T7" fmla="*/ 56 h 22"/>
                  <a:gd name="T8" fmla="*/ 300 w 22"/>
                  <a:gd name="T9" fmla="*/ 3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5" y="3"/>
                    </a:cubicBezTo>
                    <a:cubicBezTo>
                      <a:pt x="20" y="5"/>
                      <a:pt x="22" y="11"/>
                      <a:pt x="19" y="16"/>
                    </a:cubicBezTo>
                    <a:close/>
                  </a:path>
                </a:pathLst>
              </a:custGeom>
              <a:solidFill>
                <a:srgbClr val="5A1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2" name="Freeform 257">
                <a:extLst>
                  <a:ext uri="{FF2B5EF4-FFF2-40B4-BE49-F238E27FC236}">
                    <a16:creationId xmlns:a16="http://schemas.microsoft.com/office/drawing/2014/main" id="{B27E01BC-DE3C-4C87-B023-08BA75F58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23"/>
                <a:ext cx="53" cy="56"/>
              </a:xfrm>
              <a:custGeom>
                <a:avLst/>
                <a:gdLst>
                  <a:gd name="T0" fmla="*/ 305 w 21"/>
                  <a:gd name="T1" fmla="*/ 285 h 21"/>
                  <a:gd name="T2" fmla="*/ 96 w 21"/>
                  <a:gd name="T3" fmla="*/ 363 h 21"/>
                  <a:gd name="T4" fmla="*/ 33 w 21"/>
                  <a:gd name="T5" fmla="*/ 115 h 21"/>
                  <a:gd name="T6" fmla="*/ 242 w 21"/>
                  <a:gd name="T7" fmla="*/ 35 h 21"/>
                  <a:gd name="T8" fmla="*/ 305 w 21"/>
                  <a:gd name="T9" fmla="*/ 28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9" y="15"/>
                    </a:moveTo>
                    <a:cubicBezTo>
                      <a:pt x="16" y="20"/>
                      <a:pt x="11" y="21"/>
                      <a:pt x="6" y="19"/>
                    </a:cubicBezTo>
                    <a:cubicBezTo>
                      <a:pt x="1" y="16"/>
                      <a:pt x="0" y="11"/>
                      <a:pt x="2" y="6"/>
                    </a:cubicBezTo>
                    <a:cubicBezTo>
                      <a:pt x="5" y="2"/>
                      <a:pt x="10" y="0"/>
                      <a:pt x="15" y="2"/>
                    </a:cubicBezTo>
                    <a:cubicBezTo>
                      <a:pt x="20" y="5"/>
                      <a:pt x="21" y="10"/>
                      <a:pt x="19" y="15"/>
                    </a:cubicBezTo>
                    <a:close/>
                  </a:path>
                </a:pathLst>
              </a:custGeom>
              <a:solidFill>
                <a:srgbClr val="5A1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3" name="Freeform 258">
                <a:extLst>
                  <a:ext uri="{FF2B5EF4-FFF2-40B4-BE49-F238E27FC236}">
                    <a16:creationId xmlns:a16="http://schemas.microsoft.com/office/drawing/2014/main" id="{3E9DE0BE-E182-4294-96B5-653CED34F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499"/>
                <a:ext cx="90" cy="18"/>
              </a:xfrm>
              <a:custGeom>
                <a:avLst/>
                <a:gdLst>
                  <a:gd name="T0" fmla="*/ 0 w 36"/>
                  <a:gd name="T1" fmla="*/ 0 h 7"/>
                  <a:gd name="T2" fmla="*/ 563 w 36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">
                    <a:moveTo>
                      <a:pt x="0" y="0"/>
                    </a:moveTo>
                    <a:cubicBezTo>
                      <a:pt x="7" y="0"/>
                      <a:pt x="25" y="3"/>
                      <a:pt x="36" y="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4" name="Freeform 259">
                <a:extLst>
                  <a:ext uri="{FF2B5EF4-FFF2-40B4-BE49-F238E27FC236}">
                    <a16:creationId xmlns:a16="http://schemas.microsoft.com/office/drawing/2014/main" id="{F61A59F1-25CD-4C1A-ABBA-18130B49B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376"/>
                <a:ext cx="65" cy="93"/>
              </a:xfrm>
              <a:custGeom>
                <a:avLst/>
                <a:gdLst>
                  <a:gd name="T0" fmla="*/ 408 w 26"/>
                  <a:gd name="T1" fmla="*/ 0 h 35"/>
                  <a:gd name="T2" fmla="*/ 0 w 26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5">
                    <a:moveTo>
                      <a:pt x="26" y="0"/>
                    </a:moveTo>
                    <a:cubicBezTo>
                      <a:pt x="24" y="5"/>
                      <a:pt x="7" y="27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5" name="Freeform 260">
                <a:extLst>
                  <a:ext uri="{FF2B5EF4-FFF2-40B4-BE49-F238E27FC236}">
                    <a16:creationId xmlns:a16="http://schemas.microsoft.com/office/drawing/2014/main" id="{49CEDB91-BBEA-4A2C-BB0F-E032D1C53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387"/>
                <a:ext cx="42" cy="69"/>
              </a:xfrm>
              <a:custGeom>
                <a:avLst/>
                <a:gdLst>
                  <a:gd name="T0" fmla="*/ 0 w 17"/>
                  <a:gd name="T1" fmla="*/ 0 h 26"/>
                  <a:gd name="T2" fmla="*/ 257 w 17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0" y="0"/>
                    </a:moveTo>
                    <a:cubicBezTo>
                      <a:pt x="4" y="5"/>
                      <a:pt x="14" y="16"/>
                      <a:pt x="17" y="2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6" name="Freeform 261">
                <a:extLst>
                  <a:ext uri="{FF2B5EF4-FFF2-40B4-BE49-F238E27FC236}">
                    <a16:creationId xmlns:a16="http://schemas.microsoft.com/office/drawing/2014/main" id="{D5DF0825-796E-4FC7-9798-7F01EE505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499"/>
                <a:ext cx="83" cy="5"/>
              </a:xfrm>
              <a:custGeom>
                <a:avLst/>
                <a:gdLst>
                  <a:gd name="T0" fmla="*/ 0 w 33"/>
                  <a:gd name="T1" fmla="*/ 20 h 2"/>
                  <a:gd name="T2" fmla="*/ 526 w 3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">
                    <a:moveTo>
                      <a:pt x="0" y="1"/>
                    </a:moveTo>
                    <a:cubicBezTo>
                      <a:pt x="10" y="0"/>
                      <a:pt x="27" y="0"/>
                      <a:pt x="33" y="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7" name="Freeform 262">
                <a:extLst>
                  <a:ext uri="{FF2B5EF4-FFF2-40B4-BE49-F238E27FC236}">
                    <a16:creationId xmlns:a16="http://schemas.microsoft.com/office/drawing/2014/main" id="{76F66E21-D99C-425E-A81D-8E5369C2C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531"/>
                <a:ext cx="47" cy="50"/>
              </a:xfrm>
              <a:custGeom>
                <a:avLst/>
                <a:gdLst>
                  <a:gd name="T0" fmla="*/ 287 w 19"/>
                  <a:gd name="T1" fmla="*/ 0 h 19"/>
                  <a:gd name="T2" fmla="*/ 0 w 19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19" y="0"/>
                    </a:moveTo>
                    <a:cubicBezTo>
                      <a:pt x="16" y="2"/>
                      <a:pt x="3" y="14"/>
                      <a:pt x="0" y="1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8" name="Freeform 263">
                <a:extLst>
                  <a:ext uri="{FF2B5EF4-FFF2-40B4-BE49-F238E27FC236}">
                    <a16:creationId xmlns:a16="http://schemas.microsoft.com/office/drawing/2014/main" id="{D4171BA0-AE58-4059-8502-2927E11DC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525"/>
                <a:ext cx="18" cy="80"/>
              </a:xfrm>
              <a:custGeom>
                <a:avLst/>
                <a:gdLst>
                  <a:gd name="T0" fmla="*/ 21 w 7"/>
                  <a:gd name="T1" fmla="*/ 0 h 30"/>
                  <a:gd name="T2" fmla="*/ 118 w 7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0">
                    <a:moveTo>
                      <a:pt x="1" y="0"/>
                    </a:moveTo>
                    <a:cubicBezTo>
                      <a:pt x="0" y="6"/>
                      <a:pt x="7" y="28"/>
                      <a:pt x="7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9" name="Freeform 264">
                <a:extLst>
                  <a:ext uri="{FF2B5EF4-FFF2-40B4-BE49-F238E27FC236}">
                    <a16:creationId xmlns:a16="http://schemas.microsoft.com/office/drawing/2014/main" id="{AF95BEEC-1BA8-41B4-B613-332D801F2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723"/>
                <a:ext cx="65" cy="72"/>
              </a:xfrm>
              <a:custGeom>
                <a:avLst/>
                <a:gdLst>
                  <a:gd name="T0" fmla="*/ 0 w 26"/>
                  <a:gd name="T1" fmla="*/ 0 h 27"/>
                  <a:gd name="T2" fmla="*/ 408 w 26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0" y="0"/>
                    </a:moveTo>
                    <a:cubicBezTo>
                      <a:pt x="5" y="3"/>
                      <a:pt x="23" y="18"/>
                      <a:pt x="26" y="2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0" name="Freeform 265">
                <a:extLst>
                  <a:ext uri="{FF2B5EF4-FFF2-40B4-BE49-F238E27FC236}">
                    <a16:creationId xmlns:a16="http://schemas.microsoft.com/office/drawing/2014/main" id="{CFE6ECA9-945D-4D71-9A56-3C9DF6C10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704"/>
                <a:ext cx="15" cy="96"/>
              </a:xfrm>
              <a:custGeom>
                <a:avLst/>
                <a:gdLst>
                  <a:gd name="T0" fmla="*/ 95 w 6"/>
                  <a:gd name="T1" fmla="*/ 0 h 36"/>
                  <a:gd name="T2" fmla="*/ 33 w 6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6">
                    <a:moveTo>
                      <a:pt x="6" y="0"/>
                    </a:moveTo>
                    <a:cubicBezTo>
                      <a:pt x="5" y="7"/>
                      <a:pt x="0" y="26"/>
                      <a:pt x="2" y="3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1" name="Freeform 266">
                <a:extLst>
                  <a:ext uri="{FF2B5EF4-FFF2-40B4-BE49-F238E27FC236}">
                    <a16:creationId xmlns:a16="http://schemas.microsoft.com/office/drawing/2014/main" id="{19EA027F-5E2D-4D9C-A2F5-7AF27D6FF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784"/>
                <a:ext cx="75" cy="35"/>
              </a:xfrm>
              <a:custGeom>
                <a:avLst/>
                <a:gdLst>
                  <a:gd name="T0" fmla="*/ 0 w 30"/>
                  <a:gd name="T1" fmla="*/ 253 h 13"/>
                  <a:gd name="T2" fmla="*/ 470 w 3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3">
                    <a:moveTo>
                      <a:pt x="0" y="13"/>
                    </a:moveTo>
                    <a:cubicBezTo>
                      <a:pt x="8" y="10"/>
                      <a:pt x="29" y="0"/>
                      <a:pt x="30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2" name="Freeform 267">
                <a:extLst>
                  <a:ext uri="{FF2B5EF4-FFF2-40B4-BE49-F238E27FC236}">
                    <a16:creationId xmlns:a16="http://schemas.microsoft.com/office/drawing/2014/main" id="{B8DEF4AF-7012-4A5A-A30A-D01C6A2D6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867"/>
                <a:ext cx="85" cy="64"/>
              </a:xfrm>
              <a:custGeom>
                <a:avLst/>
                <a:gdLst>
                  <a:gd name="T0" fmla="*/ 0 w 34"/>
                  <a:gd name="T1" fmla="*/ 0 h 24"/>
                  <a:gd name="T2" fmla="*/ 533 w 34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8" y="8"/>
                      <a:pt x="28" y="18"/>
                      <a:pt x="34" y="2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3" name="Freeform 268">
                <a:extLst>
                  <a:ext uri="{FF2B5EF4-FFF2-40B4-BE49-F238E27FC236}">
                    <a16:creationId xmlns:a16="http://schemas.microsoft.com/office/drawing/2014/main" id="{F4C38E2E-7CC7-48D1-8402-B85E91385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843"/>
                <a:ext cx="73" cy="10"/>
              </a:xfrm>
              <a:custGeom>
                <a:avLst/>
                <a:gdLst>
                  <a:gd name="T0" fmla="*/ 0 w 29"/>
                  <a:gd name="T1" fmla="*/ 63 h 4"/>
                  <a:gd name="T2" fmla="*/ 463 w 2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">
                    <a:moveTo>
                      <a:pt x="0" y="4"/>
                    </a:moveTo>
                    <a:cubicBezTo>
                      <a:pt x="8" y="4"/>
                      <a:pt x="21" y="1"/>
                      <a:pt x="29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4" name="Freeform 269">
                <a:extLst>
                  <a:ext uri="{FF2B5EF4-FFF2-40B4-BE49-F238E27FC236}">
                    <a16:creationId xmlns:a16="http://schemas.microsoft.com/office/drawing/2014/main" id="{46C7785F-A79D-45EC-8078-13DF66286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371"/>
                <a:ext cx="10" cy="96"/>
              </a:xfrm>
              <a:custGeom>
                <a:avLst/>
                <a:gdLst>
                  <a:gd name="T0" fmla="*/ 63 w 4"/>
                  <a:gd name="T1" fmla="*/ 0 h 36"/>
                  <a:gd name="T2" fmla="*/ 0 w 4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6">
                    <a:moveTo>
                      <a:pt x="4" y="0"/>
                    </a:moveTo>
                    <a:cubicBezTo>
                      <a:pt x="3" y="5"/>
                      <a:pt x="2" y="32"/>
                      <a:pt x="0" y="3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5" name="Freeform 270">
                <a:extLst>
                  <a:ext uri="{FF2B5EF4-FFF2-40B4-BE49-F238E27FC236}">
                    <a16:creationId xmlns:a16="http://schemas.microsoft.com/office/drawing/2014/main" id="{A0860BBF-1076-42C8-BF04-DAF935547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451"/>
                <a:ext cx="45" cy="37"/>
              </a:xfrm>
              <a:custGeom>
                <a:avLst/>
                <a:gdLst>
                  <a:gd name="T0" fmla="*/ 0 w 18"/>
                  <a:gd name="T1" fmla="*/ 259 h 14"/>
                  <a:gd name="T2" fmla="*/ 283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4"/>
                    </a:moveTo>
                    <a:cubicBezTo>
                      <a:pt x="3" y="13"/>
                      <a:pt x="18" y="0"/>
                      <a:pt x="18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6" name="Freeform 271">
                <a:extLst>
                  <a:ext uri="{FF2B5EF4-FFF2-40B4-BE49-F238E27FC236}">
                    <a16:creationId xmlns:a16="http://schemas.microsoft.com/office/drawing/2014/main" id="{27E008F8-A522-4CEC-B0D2-F8DB89255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539"/>
                <a:ext cx="72" cy="48"/>
              </a:xfrm>
              <a:custGeom>
                <a:avLst/>
                <a:gdLst>
                  <a:gd name="T0" fmla="*/ 0 w 29"/>
                  <a:gd name="T1" fmla="*/ 0 h 18"/>
                  <a:gd name="T2" fmla="*/ 444 w 29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6" y="7"/>
                      <a:pt x="29" y="18"/>
                      <a:pt x="29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7" name="Freeform 272">
                <a:extLst>
                  <a:ext uri="{FF2B5EF4-FFF2-40B4-BE49-F238E27FC236}">
                    <a16:creationId xmlns:a16="http://schemas.microsoft.com/office/drawing/2014/main" id="{2A068EE9-0FC9-40C3-ADFC-D7709EE62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63"/>
                <a:ext cx="25" cy="85"/>
              </a:xfrm>
              <a:custGeom>
                <a:avLst/>
                <a:gdLst>
                  <a:gd name="T0" fmla="*/ 0 w 10"/>
                  <a:gd name="T1" fmla="*/ 0 h 32"/>
                  <a:gd name="T2" fmla="*/ 158 w 10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0" y="0"/>
                    </a:moveTo>
                    <a:cubicBezTo>
                      <a:pt x="1" y="6"/>
                      <a:pt x="10" y="32"/>
                      <a:pt x="10" y="3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8" name="Freeform 273">
                <a:extLst>
                  <a:ext uri="{FF2B5EF4-FFF2-40B4-BE49-F238E27FC236}">
                    <a16:creationId xmlns:a16="http://schemas.microsoft.com/office/drawing/2014/main" id="{2492A6E1-D461-4494-B79D-33841F4DD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456"/>
                <a:ext cx="103" cy="40"/>
              </a:xfrm>
              <a:custGeom>
                <a:avLst/>
                <a:gdLst>
                  <a:gd name="T0" fmla="*/ 0 w 41"/>
                  <a:gd name="T1" fmla="*/ 0 h 15"/>
                  <a:gd name="T2" fmla="*/ 651 w 4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5">
                    <a:moveTo>
                      <a:pt x="0" y="0"/>
                    </a:moveTo>
                    <a:cubicBezTo>
                      <a:pt x="8" y="2"/>
                      <a:pt x="36" y="9"/>
                      <a:pt x="41" y="1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9" name="Freeform 274">
                <a:extLst>
                  <a:ext uri="{FF2B5EF4-FFF2-40B4-BE49-F238E27FC236}">
                    <a16:creationId xmlns:a16="http://schemas.microsoft.com/office/drawing/2014/main" id="{8DB968DC-C5D0-42CC-9A49-CC2E8ACCB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557"/>
                <a:ext cx="92" cy="64"/>
              </a:xfrm>
              <a:custGeom>
                <a:avLst/>
                <a:gdLst>
                  <a:gd name="T0" fmla="*/ 0 w 37"/>
                  <a:gd name="T1" fmla="*/ 456 h 24"/>
                  <a:gd name="T2" fmla="*/ 569 w 3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4">
                    <a:moveTo>
                      <a:pt x="0" y="24"/>
                    </a:moveTo>
                    <a:cubicBezTo>
                      <a:pt x="9" y="22"/>
                      <a:pt x="32" y="4"/>
                      <a:pt x="37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0" name="Freeform 275">
                <a:extLst>
                  <a:ext uri="{FF2B5EF4-FFF2-40B4-BE49-F238E27FC236}">
                    <a16:creationId xmlns:a16="http://schemas.microsoft.com/office/drawing/2014/main" id="{1FE21C0D-FFF6-4BCB-9DA1-1E6F0F9E2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869"/>
                <a:ext cx="78" cy="22"/>
              </a:xfrm>
              <a:custGeom>
                <a:avLst/>
                <a:gdLst>
                  <a:gd name="T0" fmla="*/ 0 w 31"/>
                  <a:gd name="T1" fmla="*/ 0 h 8"/>
                  <a:gd name="T2" fmla="*/ 493 w 31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cubicBezTo>
                      <a:pt x="5" y="1"/>
                      <a:pt x="30" y="7"/>
                      <a:pt x="31" y="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1" name="Freeform 276">
                <a:extLst>
                  <a:ext uri="{FF2B5EF4-FFF2-40B4-BE49-F238E27FC236}">
                    <a16:creationId xmlns:a16="http://schemas.microsoft.com/office/drawing/2014/main" id="{8C7CE7A2-0CD6-4E00-9B09-E0A929191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779"/>
                <a:ext cx="58" cy="40"/>
              </a:xfrm>
              <a:custGeom>
                <a:avLst/>
                <a:gdLst>
                  <a:gd name="T0" fmla="*/ 0 w 23"/>
                  <a:gd name="T1" fmla="*/ 285 h 15"/>
                  <a:gd name="T2" fmla="*/ 368 w 2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5" y="14"/>
                      <a:pt x="23" y="0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2" name="Freeform 277">
                <a:extLst>
                  <a:ext uri="{FF2B5EF4-FFF2-40B4-BE49-F238E27FC236}">
                    <a16:creationId xmlns:a16="http://schemas.microsoft.com/office/drawing/2014/main" id="{069E7232-08FB-4F98-BFFF-595469574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699"/>
                <a:ext cx="8" cy="93"/>
              </a:xfrm>
              <a:custGeom>
                <a:avLst/>
                <a:gdLst>
                  <a:gd name="T0" fmla="*/ 0 w 3"/>
                  <a:gd name="T1" fmla="*/ 0 h 35"/>
                  <a:gd name="T2" fmla="*/ 56 w 3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5">
                    <a:moveTo>
                      <a:pt x="0" y="0"/>
                    </a:moveTo>
                    <a:cubicBezTo>
                      <a:pt x="1" y="3"/>
                      <a:pt x="1" y="31"/>
                      <a:pt x="3" y="3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3" name="Freeform 278">
                <a:extLst>
                  <a:ext uri="{FF2B5EF4-FFF2-40B4-BE49-F238E27FC236}">
                    <a16:creationId xmlns:a16="http://schemas.microsoft.com/office/drawing/2014/main" id="{5B6FB4F2-ED08-4CE5-9FF8-94DD4280C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859"/>
                <a:ext cx="68" cy="8"/>
              </a:xfrm>
              <a:custGeom>
                <a:avLst/>
                <a:gdLst>
                  <a:gd name="T0" fmla="*/ 0 w 27"/>
                  <a:gd name="T1" fmla="*/ 0 h 3"/>
                  <a:gd name="T2" fmla="*/ 431 w 2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">
                    <a:moveTo>
                      <a:pt x="0" y="0"/>
                    </a:moveTo>
                    <a:cubicBezTo>
                      <a:pt x="7" y="1"/>
                      <a:pt x="24" y="3"/>
                      <a:pt x="27" y="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4" name="Freeform 279">
                <a:extLst>
                  <a:ext uri="{FF2B5EF4-FFF2-40B4-BE49-F238E27FC236}">
                    <a16:creationId xmlns:a16="http://schemas.microsoft.com/office/drawing/2014/main" id="{8D216118-0EF4-47C5-B782-F87BA2A0F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907"/>
                <a:ext cx="60" cy="34"/>
              </a:xfrm>
              <a:custGeom>
                <a:avLst/>
                <a:gdLst>
                  <a:gd name="T0" fmla="*/ 0 w 24"/>
                  <a:gd name="T1" fmla="*/ 233 h 13"/>
                  <a:gd name="T2" fmla="*/ 375 w 2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3">
                    <a:moveTo>
                      <a:pt x="0" y="13"/>
                    </a:moveTo>
                    <a:cubicBezTo>
                      <a:pt x="5" y="12"/>
                      <a:pt x="21" y="2"/>
                      <a:pt x="24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5" name="Freeform 280">
                <a:extLst>
                  <a:ext uri="{FF2B5EF4-FFF2-40B4-BE49-F238E27FC236}">
                    <a16:creationId xmlns:a16="http://schemas.microsoft.com/office/drawing/2014/main" id="{94BB07F6-2DA0-44A0-8A29-C02C990D4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915"/>
                <a:ext cx="25" cy="74"/>
              </a:xfrm>
              <a:custGeom>
                <a:avLst/>
                <a:gdLst>
                  <a:gd name="T0" fmla="*/ 158 w 10"/>
                  <a:gd name="T1" fmla="*/ 0 h 28"/>
                  <a:gd name="T2" fmla="*/ 0 w 10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cubicBezTo>
                      <a:pt x="9" y="5"/>
                      <a:pt x="3" y="21"/>
                      <a:pt x="0" y="2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6" name="Freeform 281">
                <a:extLst>
                  <a:ext uri="{FF2B5EF4-FFF2-40B4-BE49-F238E27FC236}">
                    <a16:creationId xmlns:a16="http://schemas.microsoft.com/office/drawing/2014/main" id="{9D582655-8D13-45C6-BF07-0CE658BE0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888"/>
                <a:ext cx="22" cy="64"/>
              </a:xfrm>
              <a:custGeom>
                <a:avLst/>
                <a:gdLst>
                  <a:gd name="T0" fmla="*/ 0 w 9"/>
                  <a:gd name="T1" fmla="*/ 0 h 24"/>
                  <a:gd name="T2" fmla="*/ 132 w 9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4">
                    <a:moveTo>
                      <a:pt x="0" y="0"/>
                    </a:moveTo>
                    <a:cubicBezTo>
                      <a:pt x="4" y="7"/>
                      <a:pt x="9" y="24"/>
                      <a:pt x="9" y="2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7" name="Freeform 282">
                <a:extLst>
                  <a:ext uri="{FF2B5EF4-FFF2-40B4-BE49-F238E27FC236}">
                    <a16:creationId xmlns:a16="http://schemas.microsoft.com/office/drawing/2014/main" id="{3D10A88B-F857-4B22-A5D8-730686868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741"/>
                <a:ext cx="80" cy="67"/>
              </a:xfrm>
              <a:custGeom>
                <a:avLst/>
                <a:gdLst>
                  <a:gd name="T0" fmla="*/ 0 w 32"/>
                  <a:gd name="T1" fmla="*/ 0 h 25"/>
                  <a:gd name="T2" fmla="*/ 500 w 32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5">
                    <a:moveTo>
                      <a:pt x="0" y="0"/>
                    </a:moveTo>
                    <a:cubicBezTo>
                      <a:pt x="4" y="6"/>
                      <a:pt x="29" y="24"/>
                      <a:pt x="32" y="2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8" name="Freeform 283">
                <a:extLst>
                  <a:ext uri="{FF2B5EF4-FFF2-40B4-BE49-F238E27FC236}">
                    <a16:creationId xmlns:a16="http://schemas.microsoft.com/office/drawing/2014/main" id="{608C3976-ADCE-4E15-AD6E-C069C9D90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912"/>
                <a:ext cx="58" cy="61"/>
              </a:xfrm>
              <a:custGeom>
                <a:avLst/>
                <a:gdLst>
                  <a:gd name="T0" fmla="*/ 0 w 23"/>
                  <a:gd name="T1" fmla="*/ 430 h 23"/>
                  <a:gd name="T2" fmla="*/ 368 w 2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3">
                    <a:moveTo>
                      <a:pt x="0" y="23"/>
                    </a:moveTo>
                    <a:cubicBezTo>
                      <a:pt x="2" y="17"/>
                      <a:pt x="20" y="2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9" name="Freeform 284">
                <a:extLst>
                  <a:ext uri="{FF2B5EF4-FFF2-40B4-BE49-F238E27FC236}">
                    <a16:creationId xmlns:a16="http://schemas.microsoft.com/office/drawing/2014/main" id="{02246228-3953-4B3E-9D68-642D7BB96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1997"/>
                <a:ext cx="95" cy="6"/>
              </a:xfrm>
              <a:custGeom>
                <a:avLst/>
                <a:gdLst>
                  <a:gd name="T0" fmla="*/ 0 w 38"/>
                  <a:gd name="T1" fmla="*/ 27 h 2"/>
                  <a:gd name="T2" fmla="*/ 595 w 38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1"/>
                    </a:moveTo>
                    <a:cubicBezTo>
                      <a:pt x="7" y="2"/>
                      <a:pt x="32" y="0"/>
                      <a:pt x="38" y="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0" name="Freeform 285">
                <a:extLst>
                  <a:ext uri="{FF2B5EF4-FFF2-40B4-BE49-F238E27FC236}">
                    <a16:creationId xmlns:a16="http://schemas.microsoft.com/office/drawing/2014/main" id="{10B60AA3-BE35-48D1-81FA-38E0DEFEE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051"/>
                <a:ext cx="60" cy="48"/>
              </a:xfrm>
              <a:custGeom>
                <a:avLst/>
                <a:gdLst>
                  <a:gd name="T0" fmla="*/ 0 w 24"/>
                  <a:gd name="T1" fmla="*/ 0 h 18"/>
                  <a:gd name="T2" fmla="*/ 375 w 24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8">
                    <a:moveTo>
                      <a:pt x="0" y="0"/>
                    </a:moveTo>
                    <a:cubicBezTo>
                      <a:pt x="8" y="6"/>
                      <a:pt x="19" y="13"/>
                      <a:pt x="24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1" name="Freeform 286">
                <a:extLst>
                  <a:ext uri="{FF2B5EF4-FFF2-40B4-BE49-F238E27FC236}">
                    <a16:creationId xmlns:a16="http://schemas.microsoft.com/office/drawing/2014/main" id="{A4876478-2F07-4078-8486-AB4A8D6A5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061"/>
                <a:ext cx="40" cy="80"/>
              </a:xfrm>
              <a:custGeom>
                <a:avLst/>
                <a:gdLst>
                  <a:gd name="T0" fmla="*/ 250 w 16"/>
                  <a:gd name="T1" fmla="*/ 0 h 30"/>
                  <a:gd name="T2" fmla="*/ 0 w 16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16" y="0"/>
                    </a:moveTo>
                    <a:cubicBezTo>
                      <a:pt x="13" y="6"/>
                      <a:pt x="2" y="27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2" name="Freeform 287">
                <a:extLst>
                  <a:ext uri="{FF2B5EF4-FFF2-40B4-BE49-F238E27FC236}">
                    <a16:creationId xmlns:a16="http://schemas.microsoft.com/office/drawing/2014/main" id="{6CCCDEAF-4DC3-4C65-AE5E-8F4627E52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040"/>
                <a:ext cx="87" cy="29"/>
              </a:xfrm>
              <a:custGeom>
                <a:avLst/>
                <a:gdLst>
                  <a:gd name="T0" fmla="*/ 0 w 35"/>
                  <a:gd name="T1" fmla="*/ 200 h 11"/>
                  <a:gd name="T2" fmla="*/ 537 w 35"/>
                  <a:gd name="T3" fmla="*/ 3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1">
                    <a:moveTo>
                      <a:pt x="0" y="11"/>
                    </a:moveTo>
                    <a:cubicBezTo>
                      <a:pt x="5" y="9"/>
                      <a:pt x="30" y="0"/>
                      <a:pt x="35" y="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3" name="Freeform 288">
                <a:extLst>
                  <a:ext uri="{FF2B5EF4-FFF2-40B4-BE49-F238E27FC236}">
                    <a16:creationId xmlns:a16="http://schemas.microsoft.com/office/drawing/2014/main" id="{A5EFB639-C032-41D2-96CB-A9886D28D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79"/>
                <a:ext cx="83" cy="29"/>
              </a:xfrm>
              <a:custGeom>
                <a:avLst/>
                <a:gdLst>
                  <a:gd name="T0" fmla="*/ 0 w 33"/>
                  <a:gd name="T1" fmla="*/ 0 h 11"/>
                  <a:gd name="T2" fmla="*/ 526 w 33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0" y="0"/>
                    </a:moveTo>
                    <a:cubicBezTo>
                      <a:pt x="8" y="2"/>
                      <a:pt x="30" y="9"/>
                      <a:pt x="33" y="1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4" name="Freeform 289">
                <a:extLst>
                  <a:ext uri="{FF2B5EF4-FFF2-40B4-BE49-F238E27FC236}">
                    <a16:creationId xmlns:a16="http://schemas.microsoft.com/office/drawing/2014/main" id="{BF110DE6-BAD2-4B0C-8FE4-E8C89A5C4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899"/>
                <a:ext cx="35" cy="72"/>
              </a:xfrm>
              <a:custGeom>
                <a:avLst/>
                <a:gdLst>
                  <a:gd name="T0" fmla="*/ 0 w 14"/>
                  <a:gd name="T1" fmla="*/ 0 h 27"/>
                  <a:gd name="T2" fmla="*/ 220 w 14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0" y="0"/>
                    </a:moveTo>
                    <a:cubicBezTo>
                      <a:pt x="3" y="8"/>
                      <a:pt x="11" y="23"/>
                      <a:pt x="14" y="2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5" name="Freeform 290">
                <a:extLst>
                  <a:ext uri="{FF2B5EF4-FFF2-40B4-BE49-F238E27FC236}">
                    <a16:creationId xmlns:a16="http://schemas.microsoft.com/office/drawing/2014/main" id="{598E2D5C-A5F6-43DC-8A04-EF17AF911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040"/>
                <a:ext cx="170" cy="155"/>
              </a:xfrm>
              <a:custGeom>
                <a:avLst/>
                <a:gdLst>
                  <a:gd name="T0" fmla="*/ 988 w 68"/>
                  <a:gd name="T1" fmla="*/ 94 h 58"/>
                  <a:gd name="T2" fmla="*/ 220 w 68"/>
                  <a:gd name="T3" fmla="*/ 1106 h 58"/>
                  <a:gd name="T4" fmla="*/ 550 w 68"/>
                  <a:gd name="T5" fmla="*/ 492 h 58"/>
                  <a:gd name="T6" fmla="*/ 1063 w 68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58">
                    <a:moveTo>
                      <a:pt x="63" y="5"/>
                    </a:moveTo>
                    <a:cubicBezTo>
                      <a:pt x="49" y="14"/>
                      <a:pt x="0" y="33"/>
                      <a:pt x="14" y="58"/>
                    </a:cubicBezTo>
                    <a:cubicBezTo>
                      <a:pt x="19" y="44"/>
                      <a:pt x="21" y="33"/>
                      <a:pt x="35" y="26"/>
                    </a:cubicBezTo>
                    <a:cubicBezTo>
                      <a:pt x="45" y="20"/>
                      <a:pt x="63" y="11"/>
                      <a:pt x="6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6" name="Freeform 291">
                <a:extLst>
                  <a:ext uri="{FF2B5EF4-FFF2-40B4-BE49-F238E27FC236}">
                    <a16:creationId xmlns:a16="http://schemas.microsoft.com/office/drawing/2014/main" id="{EE15926C-2293-437B-9F6A-30BAFA546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45"/>
                <a:ext cx="120" cy="112"/>
              </a:xfrm>
              <a:custGeom>
                <a:avLst/>
                <a:gdLst>
                  <a:gd name="T0" fmla="*/ 0 w 48"/>
                  <a:gd name="T1" fmla="*/ 797 h 42"/>
                  <a:gd name="T2" fmla="*/ 345 w 48"/>
                  <a:gd name="T3" fmla="*/ 285 h 42"/>
                  <a:gd name="T4" fmla="*/ 750 w 48"/>
                  <a:gd name="T5" fmla="*/ 0 h 42"/>
                  <a:gd name="T6" fmla="*/ 488 w 48"/>
                  <a:gd name="T7" fmla="*/ 227 h 42"/>
                  <a:gd name="T8" fmla="*/ 188 w 48"/>
                  <a:gd name="T9" fmla="*/ 51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2">
                    <a:moveTo>
                      <a:pt x="0" y="42"/>
                    </a:moveTo>
                    <a:cubicBezTo>
                      <a:pt x="8" y="32"/>
                      <a:pt x="12" y="23"/>
                      <a:pt x="22" y="15"/>
                    </a:cubicBezTo>
                    <a:cubicBezTo>
                      <a:pt x="27" y="10"/>
                      <a:pt x="42" y="1"/>
                      <a:pt x="48" y="0"/>
                    </a:cubicBezTo>
                    <a:cubicBezTo>
                      <a:pt x="45" y="6"/>
                      <a:pt x="37" y="9"/>
                      <a:pt x="31" y="12"/>
                    </a:cubicBezTo>
                    <a:cubicBezTo>
                      <a:pt x="23" y="15"/>
                      <a:pt x="19" y="21"/>
                      <a:pt x="12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7" name="Freeform 292">
                <a:extLst>
                  <a:ext uri="{FF2B5EF4-FFF2-40B4-BE49-F238E27FC236}">
                    <a16:creationId xmlns:a16="http://schemas.microsoft.com/office/drawing/2014/main" id="{945C1519-8F9A-49C0-9168-A1A0D9783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221"/>
                <a:ext cx="178" cy="40"/>
              </a:xfrm>
              <a:custGeom>
                <a:avLst/>
                <a:gdLst>
                  <a:gd name="T0" fmla="*/ 0 w 71"/>
                  <a:gd name="T1" fmla="*/ 192 h 15"/>
                  <a:gd name="T2" fmla="*/ 333 w 71"/>
                  <a:gd name="T3" fmla="*/ 93 h 15"/>
                  <a:gd name="T4" fmla="*/ 597 w 71"/>
                  <a:gd name="T5" fmla="*/ 93 h 15"/>
                  <a:gd name="T6" fmla="*/ 1118 w 71"/>
                  <a:gd name="T7" fmla="*/ 149 h 15"/>
                  <a:gd name="T8" fmla="*/ 880 w 71"/>
                  <a:gd name="T9" fmla="*/ 93 h 15"/>
                  <a:gd name="T10" fmla="*/ 679 w 71"/>
                  <a:gd name="T11" fmla="*/ 192 h 15"/>
                  <a:gd name="T12" fmla="*/ 158 w 71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15">
                    <a:moveTo>
                      <a:pt x="0" y="10"/>
                    </a:moveTo>
                    <a:cubicBezTo>
                      <a:pt x="7" y="8"/>
                      <a:pt x="14" y="5"/>
                      <a:pt x="21" y="5"/>
                    </a:cubicBezTo>
                    <a:cubicBezTo>
                      <a:pt x="27" y="5"/>
                      <a:pt x="32" y="6"/>
                      <a:pt x="38" y="5"/>
                    </a:cubicBezTo>
                    <a:cubicBezTo>
                      <a:pt x="52" y="3"/>
                      <a:pt x="59" y="0"/>
                      <a:pt x="71" y="8"/>
                    </a:cubicBezTo>
                    <a:cubicBezTo>
                      <a:pt x="67" y="5"/>
                      <a:pt x="61" y="4"/>
                      <a:pt x="56" y="5"/>
                    </a:cubicBezTo>
                    <a:cubicBezTo>
                      <a:pt x="49" y="5"/>
                      <a:pt x="48" y="8"/>
                      <a:pt x="43" y="10"/>
                    </a:cubicBezTo>
                    <a:cubicBezTo>
                      <a:pt x="33" y="15"/>
                      <a:pt x="20" y="8"/>
                      <a:pt x="1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8" name="Freeform 293">
                <a:extLst>
                  <a:ext uri="{FF2B5EF4-FFF2-40B4-BE49-F238E27FC236}">
                    <a16:creationId xmlns:a16="http://schemas.microsoft.com/office/drawing/2014/main" id="{6ABACB12-C549-4C2A-9932-4D97B3BDC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085"/>
                <a:ext cx="53" cy="46"/>
              </a:xfrm>
              <a:custGeom>
                <a:avLst/>
                <a:gdLst>
                  <a:gd name="T0" fmla="*/ 338 w 21"/>
                  <a:gd name="T1" fmla="*/ 38 h 17"/>
                  <a:gd name="T2" fmla="*/ 33 w 21"/>
                  <a:gd name="T3" fmla="*/ 336 h 17"/>
                  <a:gd name="T4" fmla="*/ 338 w 21"/>
                  <a:gd name="T5" fmla="*/ 3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21" y="2"/>
                    </a:moveTo>
                    <a:cubicBezTo>
                      <a:pt x="13" y="0"/>
                      <a:pt x="0" y="8"/>
                      <a:pt x="2" y="17"/>
                    </a:cubicBezTo>
                    <a:cubicBezTo>
                      <a:pt x="8" y="10"/>
                      <a:pt x="11" y="5"/>
                      <a:pt x="2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9" name="Freeform 294">
                <a:extLst>
                  <a:ext uri="{FF2B5EF4-FFF2-40B4-BE49-F238E27FC236}">
                    <a16:creationId xmlns:a16="http://schemas.microsoft.com/office/drawing/2014/main" id="{503AA312-F692-43CD-AC84-16B3E4E81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413"/>
                <a:ext cx="50" cy="62"/>
              </a:xfrm>
              <a:custGeom>
                <a:avLst/>
                <a:gdLst>
                  <a:gd name="T0" fmla="*/ 313 w 20"/>
                  <a:gd name="T1" fmla="*/ 59 h 23"/>
                  <a:gd name="T2" fmla="*/ 95 w 20"/>
                  <a:gd name="T3" fmla="*/ 450 h 23"/>
                  <a:gd name="T4" fmla="*/ 270 w 20"/>
                  <a:gd name="T5" fmla="*/ 9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20" y="3"/>
                    </a:moveTo>
                    <a:cubicBezTo>
                      <a:pt x="11" y="0"/>
                      <a:pt x="0" y="15"/>
                      <a:pt x="6" y="23"/>
                    </a:cubicBezTo>
                    <a:cubicBezTo>
                      <a:pt x="8" y="16"/>
                      <a:pt x="8" y="6"/>
                      <a:pt x="1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0" name="Freeform 295">
                <a:extLst>
                  <a:ext uri="{FF2B5EF4-FFF2-40B4-BE49-F238E27FC236}">
                    <a16:creationId xmlns:a16="http://schemas.microsoft.com/office/drawing/2014/main" id="{8DC4792A-DDFF-4F88-97F4-F0DB8DD1C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032"/>
                <a:ext cx="70" cy="83"/>
              </a:xfrm>
              <a:custGeom>
                <a:avLst/>
                <a:gdLst>
                  <a:gd name="T0" fmla="*/ 283 w 28"/>
                  <a:gd name="T1" fmla="*/ 21 h 31"/>
                  <a:gd name="T2" fmla="*/ 250 w 28"/>
                  <a:gd name="T3" fmla="*/ 0 h 31"/>
                  <a:gd name="T4" fmla="*/ 300 w 28"/>
                  <a:gd name="T5" fmla="*/ 345 h 31"/>
                  <a:gd name="T6" fmla="*/ 0 w 28"/>
                  <a:gd name="T7" fmla="*/ 479 h 31"/>
                  <a:gd name="T8" fmla="*/ 63 w 28"/>
                  <a:gd name="T9" fmla="*/ 517 h 31"/>
                  <a:gd name="T10" fmla="*/ 375 w 28"/>
                  <a:gd name="T11" fmla="*/ 402 h 31"/>
                  <a:gd name="T12" fmla="*/ 283 w 28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8" y="1"/>
                    </a:moveTo>
                    <a:cubicBezTo>
                      <a:pt x="18" y="0"/>
                      <a:pt x="17" y="0"/>
                      <a:pt x="16" y="0"/>
                    </a:cubicBezTo>
                    <a:cubicBezTo>
                      <a:pt x="21" y="4"/>
                      <a:pt x="22" y="11"/>
                      <a:pt x="19" y="18"/>
                    </a:cubicBezTo>
                    <a:cubicBezTo>
                      <a:pt x="15" y="24"/>
                      <a:pt x="7" y="27"/>
                      <a:pt x="0" y="25"/>
                    </a:cubicBezTo>
                    <a:cubicBezTo>
                      <a:pt x="1" y="26"/>
                      <a:pt x="3" y="26"/>
                      <a:pt x="4" y="27"/>
                    </a:cubicBezTo>
                    <a:cubicBezTo>
                      <a:pt x="11" y="31"/>
                      <a:pt x="20" y="28"/>
                      <a:pt x="24" y="21"/>
                    </a:cubicBezTo>
                    <a:cubicBezTo>
                      <a:pt x="28" y="14"/>
                      <a:pt x="26" y="5"/>
                      <a:pt x="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1" name="Freeform 296">
                <a:extLst>
                  <a:ext uri="{FF2B5EF4-FFF2-40B4-BE49-F238E27FC236}">
                    <a16:creationId xmlns:a16="http://schemas.microsoft.com/office/drawing/2014/main" id="{CBD145F3-0C13-4076-9577-F8893FE90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2" name="Freeform 297">
                <a:extLst>
                  <a:ext uri="{FF2B5EF4-FFF2-40B4-BE49-F238E27FC236}">
                    <a16:creationId xmlns:a16="http://schemas.microsoft.com/office/drawing/2014/main" id="{5DCD29C3-B4E4-47E7-82F2-F4D77BC77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3" name="Freeform 298">
                <a:extLst>
                  <a:ext uri="{FF2B5EF4-FFF2-40B4-BE49-F238E27FC236}">
                    <a16:creationId xmlns:a16="http://schemas.microsoft.com/office/drawing/2014/main" id="{C82062F8-B5A4-432B-B57D-DF7A3F1FB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4" name="Freeform 299">
                <a:extLst>
                  <a:ext uri="{FF2B5EF4-FFF2-40B4-BE49-F238E27FC236}">
                    <a16:creationId xmlns:a16="http://schemas.microsoft.com/office/drawing/2014/main" id="{F2EA8983-A538-4EE5-A826-22FD151E0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5" name="Freeform 300">
                <a:extLst>
                  <a:ext uri="{FF2B5EF4-FFF2-40B4-BE49-F238E27FC236}">
                    <a16:creationId xmlns:a16="http://schemas.microsoft.com/office/drawing/2014/main" id="{3F32CE2B-A016-482F-966F-87604F9ED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6" name="Freeform 301">
                <a:extLst>
                  <a:ext uri="{FF2B5EF4-FFF2-40B4-BE49-F238E27FC236}">
                    <a16:creationId xmlns:a16="http://schemas.microsoft.com/office/drawing/2014/main" id="{8E461DAA-2406-40BE-9418-12012F5AE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28"/>
                <a:ext cx="35" cy="109"/>
              </a:xfrm>
              <a:custGeom>
                <a:avLst/>
                <a:gdLst>
                  <a:gd name="T0" fmla="*/ 220 w 14"/>
                  <a:gd name="T1" fmla="*/ 771 h 41"/>
                  <a:gd name="T2" fmla="*/ 0 w 14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1">
                    <a:moveTo>
                      <a:pt x="14" y="41"/>
                    </a:moveTo>
                    <a:cubicBezTo>
                      <a:pt x="9" y="34"/>
                      <a:pt x="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7" name="Freeform 302">
                <a:extLst>
                  <a:ext uri="{FF2B5EF4-FFF2-40B4-BE49-F238E27FC236}">
                    <a16:creationId xmlns:a16="http://schemas.microsoft.com/office/drawing/2014/main" id="{A174B51B-3C0D-412D-BA70-73BCB1702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523"/>
                <a:ext cx="63" cy="82"/>
              </a:xfrm>
              <a:custGeom>
                <a:avLst/>
                <a:gdLst>
                  <a:gd name="T0" fmla="*/ 401 w 25"/>
                  <a:gd name="T1" fmla="*/ 0 h 31"/>
                  <a:gd name="T2" fmla="*/ 0 w 25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1">
                    <a:moveTo>
                      <a:pt x="25" y="0"/>
                    </a:moveTo>
                    <a:cubicBezTo>
                      <a:pt x="21" y="5"/>
                      <a:pt x="5" y="25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8" name="Freeform 303">
                <a:extLst>
                  <a:ext uri="{FF2B5EF4-FFF2-40B4-BE49-F238E27FC236}">
                    <a16:creationId xmlns:a16="http://schemas.microsoft.com/office/drawing/2014/main" id="{72DE3647-ECBC-492C-8606-4BBCFA496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96"/>
                <a:ext cx="95" cy="8"/>
              </a:xfrm>
              <a:custGeom>
                <a:avLst/>
                <a:gdLst>
                  <a:gd name="T0" fmla="*/ 0 w 38"/>
                  <a:gd name="T1" fmla="*/ 56 h 3"/>
                  <a:gd name="T2" fmla="*/ 595 w 3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3">
                    <a:moveTo>
                      <a:pt x="0" y="3"/>
                    </a:moveTo>
                    <a:cubicBezTo>
                      <a:pt x="3" y="0"/>
                      <a:pt x="32" y="0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9" name="Freeform 304">
                <a:extLst>
                  <a:ext uri="{FF2B5EF4-FFF2-40B4-BE49-F238E27FC236}">
                    <a16:creationId xmlns:a16="http://schemas.microsoft.com/office/drawing/2014/main" id="{729D372D-F264-4EED-81D3-77E2336DD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0" name="Freeform 305">
                <a:extLst>
                  <a:ext uri="{FF2B5EF4-FFF2-40B4-BE49-F238E27FC236}">
                    <a16:creationId xmlns:a16="http://schemas.microsoft.com/office/drawing/2014/main" id="{EF31E2DC-9AF8-4A50-A642-4DD33CA92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488"/>
                <a:ext cx="105" cy="35"/>
              </a:xfrm>
              <a:custGeom>
                <a:avLst/>
                <a:gdLst>
                  <a:gd name="T0" fmla="*/ 658 w 42"/>
                  <a:gd name="T1" fmla="*/ 253 h 13"/>
                  <a:gd name="T2" fmla="*/ 0 w 42"/>
                  <a:gd name="T3" fmla="*/ 3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3">
                    <a:moveTo>
                      <a:pt x="42" y="13"/>
                    </a:moveTo>
                    <a:cubicBezTo>
                      <a:pt x="37" y="9"/>
                      <a:pt x="6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1" name="Freeform 306">
                <a:extLst>
                  <a:ext uri="{FF2B5EF4-FFF2-40B4-BE49-F238E27FC236}">
                    <a16:creationId xmlns:a16="http://schemas.microsoft.com/office/drawing/2014/main" id="{9E39306A-BC56-4F5A-8839-1D5FCC396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373"/>
                <a:ext cx="68" cy="94"/>
              </a:xfrm>
              <a:custGeom>
                <a:avLst/>
                <a:gdLst>
                  <a:gd name="T0" fmla="*/ 0 w 27"/>
                  <a:gd name="T1" fmla="*/ 677 h 35"/>
                  <a:gd name="T2" fmla="*/ 431 w 27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5">
                    <a:moveTo>
                      <a:pt x="0" y="35"/>
                    </a:moveTo>
                    <a:cubicBezTo>
                      <a:pt x="3" y="32"/>
                      <a:pt x="20" y="6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2" name="Freeform 307">
                <a:extLst>
                  <a:ext uri="{FF2B5EF4-FFF2-40B4-BE49-F238E27FC236}">
                    <a16:creationId xmlns:a16="http://schemas.microsoft.com/office/drawing/2014/main" id="{65E738F1-B40A-4219-AFAE-F243C2679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371"/>
                <a:ext cx="47" cy="90"/>
              </a:xfrm>
              <a:custGeom>
                <a:avLst/>
                <a:gdLst>
                  <a:gd name="T0" fmla="*/ 287 w 19"/>
                  <a:gd name="T1" fmla="*/ 630 h 34"/>
                  <a:gd name="T2" fmla="*/ 0 w 19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19" y="34"/>
                    </a:moveTo>
                    <a:cubicBezTo>
                      <a:pt x="18" y="27"/>
                      <a:pt x="3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3" name="Freeform 308">
                <a:extLst>
                  <a:ext uri="{FF2B5EF4-FFF2-40B4-BE49-F238E27FC236}">
                    <a16:creationId xmlns:a16="http://schemas.microsoft.com/office/drawing/2014/main" id="{2931CBF3-2539-45AC-8026-A1360DEDC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869"/>
                <a:ext cx="37" cy="136"/>
              </a:xfrm>
              <a:custGeom>
                <a:avLst/>
                <a:gdLst>
                  <a:gd name="T0" fmla="*/ 0 w 15"/>
                  <a:gd name="T1" fmla="*/ 968 h 51"/>
                  <a:gd name="T2" fmla="*/ 165 w 15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1">
                    <a:moveTo>
                      <a:pt x="0" y="51"/>
                    </a:moveTo>
                    <a:cubicBezTo>
                      <a:pt x="6" y="44"/>
                      <a:pt x="15" y="7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4" name="Freeform 309">
                <a:extLst>
                  <a:ext uri="{FF2B5EF4-FFF2-40B4-BE49-F238E27FC236}">
                    <a16:creationId xmlns:a16="http://schemas.microsoft.com/office/drawing/2014/main" id="{42AE24E5-B36F-449A-A8CD-83A5F5AF3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835"/>
                <a:ext cx="92" cy="21"/>
              </a:xfrm>
              <a:custGeom>
                <a:avLst/>
                <a:gdLst>
                  <a:gd name="T0" fmla="*/ 0 w 37"/>
                  <a:gd name="T1" fmla="*/ 144 h 8"/>
                  <a:gd name="T2" fmla="*/ 569 w 3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8">
                    <a:moveTo>
                      <a:pt x="0" y="8"/>
                    </a:moveTo>
                    <a:cubicBezTo>
                      <a:pt x="7" y="5"/>
                      <a:pt x="30" y="4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5" name="Freeform 310">
                <a:extLst>
                  <a:ext uri="{FF2B5EF4-FFF2-40B4-BE49-F238E27FC236}">
                    <a16:creationId xmlns:a16="http://schemas.microsoft.com/office/drawing/2014/main" id="{B92DE230-8E60-4682-8838-80D6DCDA4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709"/>
                <a:ext cx="85" cy="91"/>
              </a:xfrm>
              <a:custGeom>
                <a:avLst/>
                <a:gdLst>
                  <a:gd name="T0" fmla="*/ 533 w 34"/>
                  <a:gd name="T1" fmla="*/ 653 h 34"/>
                  <a:gd name="T2" fmla="*/ 0 w 34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4">
                    <a:moveTo>
                      <a:pt x="34" y="34"/>
                    </a:moveTo>
                    <a:cubicBezTo>
                      <a:pt x="33" y="30"/>
                      <a:pt x="1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6" name="Freeform 311">
                <a:extLst>
                  <a:ext uri="{FF2B5EF4-FFF2-40B4-BE49-F238E27FC236}">
                    <a16:creationId xmlns:a16="http://schemas.microsoft.com/office/drawing/2014/main" id="{ED7A4EE5-7FB2-460E-BE5B-F5987FFB5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667"/>
                <a:ext cx="33" cy="122"/>
              </a:xfrm>
              <a:custGeom>
                <a:avLst/>
                <a:gdLst>
                  <a:gd name="T0" fmla="*/ 0 w 13"/>
                  <a:gd name="T1" fmla="*/ 859 h 46"/>
                  <a:gd name="T2" fmla="*/ 213 w 13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6">
                    <a:moveTo>
                      <a:pt x="0" y="46"/>
                    </a:moveTo>
                    <a:cubicBezTo>
                      <a:pt x="3" y="39"/>
                      <a:pt x="8" y="4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7" name="Freeform 312">
                <a:extLst>
                  <a:ext uri="{FF2B5EF4-FFF2-40B4-BE49-F238E27FC236}">
                    <a16:creationId xmlns:a16="http://schemas.microsoft.com/office/drawing/2014/main" id="{DE325FD0-9733-4BE6-A785-9B258062B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771"/>
                <a:ext cx="100" cy="42"/>
              </a:xfrm>
              <a:custGeom>
                <a:avLst/>
                <a:gdLst>
                  <a:gd name="T0" fmla="*/ 0 w 40"/>
                  <a:gd name="T1" fmla="*/ 289 h 16"/>
                  <a:gd name="T2" fmla="*/ 625 w 4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6">
                    <a:moveTo>
                      <a:pt x="0" y="16"/>
                    </a:moveTo>
                    <a:cubicBezTo>
                      <a:pt x="9" y="14"/>
                      <a:pt x="37" y="3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8" name="Freeform 313">
                <a:extLst>
                  <a:ext uri="{FF2B5EF4-FFF2-40B4-BE49-F238E27FC236}">
                    <a16:creationId xmlns:a16="http://schemas.microsoft.com/office/drawing/2014/main" id="{D9E816DD-98A3-4DD1-8B8C-EE8BE2F17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864"/>
                <a:ext cx="105" cy="85"/>
              </a:xfrm>
              <a:custGeom>
                <a:avLst/>
                <a:gdLst>
                  <a:gd name="T0" fmla="*/ 0 w 42"/>
                  <a:gd name="T1" fmla="*/ 0 h 32"/>
                  <a:gd name="T2" fmla="*/ 658 w 42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2">
                    <a:moveTo>
                      <a:pt x="0" y="0"/>
                    </a:moveTo>
                    <a:cubicBezTo>
                      <a:pt x="6" y="3"/>
                      <a:pt x="35" y="24"/>
                      <a:pt x="42" y="3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9" name="Freeform 314">
                <a:extLst>
                  <a:ext uri="{FF2B5EF4-FFF2-40B4-BE49-F238E27FC236}">
                    <a16:creationId xmlns:a16="http://schemas.microsoft.com/office/drawing/2014/main" id="{7DFA61F4-7A2D-4FA6-AB6C-E63ACA999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0" name="Freeform 315">
                <a:extLst>
                  <a:ext uri="{FF2B5EF4-FFF2-40B4-BE49-F238E27FC236}">
                    <a16:creationId xmlns:a16="http://schemas.microsoft.com/office/drawing/2014/main" id="{744D1F59-D2E0-46AE-981E-CCD780536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909"/>
                <a:ext cx="30" cy="126"/>
              </a:xfrm>
              <a:custGeom>
                <a:avLst/>
                <a:gdLst>
                  <a:gd name="T0" fmla="*/ 0 w 12"/>
                  <a:gd name="T1" fmla="*/ 906 h 47"/>
                  <a:gd name="T2" fmla="*/ 188 w 12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7">
                    <a:moveTo>
                      <a:pt x="0" y="47"/>
                    </a:moveTo>
                    <a:cubicBezTo>
                      <a:pt x="0" y="39"/>
                      <a:pt x="12" y="8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1" name="Freeform 316">
                <a:extLst>
                  <a:ext uri="{FF2B5EF4-FFF2-40B4-BE49-F238E27FC236}">
                    <a16:creationId xmlns:a16="http://schemas.microsoft.com/office/drawing/2014/main" id="{ED355693-B0BE-4567-8887-0CDD36B2A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899"/>
                <a:ext cx="98" cy="64"/>
              </a:xfrm>
              <a:custGeom>
                <a:avLst/>
                <a:gdLst>
                  <a:gd name="T0" fmla="*/ 618 w 39"/>
                  <a:gd name="T1" fmla="*/ 0 h 24"/>
                  <a:gd name="T2" fmla="*/ 0 w 39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4">
                    <a:moveTo>
                      <a:pt x="39" y="0"/>
                    </a:moveTo>
                    <a:cubicBezTo>
                      <a:pt x="32" y="2"/>
                      <a:pt x="5" y="21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2" name="Freeform 317">
                <a:extLst>
                  <a:ext uri="{FF2B5EF4-FFF2-40B4-BE49-F238E27FC236}">
                    <a16:creationId xmlns:a16="http://schemas.microsoft.com/office/drawing/2014/main" id="{B34DB004-66D1-4C9D-94EB-0467C7D65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856"/>
                <a:ext cx="123" cy="5"/>
              </a:xfrm>
              <a:custGeom>
                <a:avLst/>
                <a:gdLst>
                  <a:gd name="T0" fmla="*/ 776 w 49"/>
                  <a:gd name="T1" fmla="*/ 33 h 2"/>
                  <a:gd name="T2" fmla="*/ 0 w 4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">
                    <a:moveTo>
                      <a:pt x="49" y="2"/>
                    </a:moveTo>
                    <a:cubicBezTo>
                      <a:pt x="40" y="1"/>
                      <a:pt x="7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3" name="Freeform 318">
                <a:extLst>
                  <a:ext uri="{FF2B5EF4-FFF2-40B4-BE49-F238E27FC236}">
                    <a16:creationId xmlns:a16="http://schemas.microsoft.com/office/drawing/2014/main" id="{680E51FC-5398-4786-B3DC-6FBA96684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717"/>
                <a:ext cx="90" cy="96"/>
              </a:xfrm>
              <a:custGeom>
                <a:avLst/>
                <a:gdLst>
                  <a:gd name="T0" fmla="*/ 563 w 36"/>
                  <a:gd name="T1" fmla="*/ 683 h 36"/>
                  <a:gd name="T2" fmla="*/ 0 w 36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6">
                    <a:moveTo>
                      <a:pt x="36" y="36"/>
                    </a:moveTo>
                    <a:cubicBezTo>
                      <a:pt x="29" y="30"/>
                      <a:pt x="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4" name="Freeform 319">
                <a:extLst>
                  <a:ext uri="{FF2B5EF4-FFF2-40B4-BE49-F238E27FC236}">
                    <a16:creationId xmlns:a16="http://schemas.microsoft.com/office/drawing/2014/main" id="{957395A9-B238-459E-A534-BE57054A6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664"/>
                <a:ext cx="10" cy="128"/>
              </a:xfrm>
              <a:custGeom>
                <a:avLst/>
                <a:gdLst>
                  <a:gd name="T0" fmla="*/ 20 w 4"/>
                  <a:gd name="T1" fmla="*/ 909 h 48"/>
                  <a:gd name="T2" fmla="*/ 63 w 4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8">
                    <a:moveTo>
                      <a:pt x="1" y="48"/>
                    </a:moveTo>
                    <a:cubicBezTo>
                      <a:pt x="1" y="39"/>
                      <a:pt x="0" y="7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5" name="Freeform 320">
                <a:extLst>
                  <a:ext uri="{FF2B5EF4-FFF2-40B4-BE49-F238E27FC236}">
                    <a16:creationId xmlns:a16="http://schemas.microsoft.com/office/drawing/2014/main" id="{7D3CDBC6-BF82-475C-9E48-C0CB8238D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755"/>
                <a:ext cx="100" cy="61"/>
              </a:xfrm>
              <a:custGeom>
                <a:avLst/>
                <a:gdLst>
                  <a:gd name="T0" fmla="*/ 0 w 40"/>
                  <a:gd name="T1" fmla="*/ 430 h 23"/>
                  <a:gd name="T2" fmla="*/ 625 w 4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3">
                    <a:moveTo>
                      <a:pt x="0" y="23"/>
                    </a:moveTo>
                    <a:cubicBezTo>
                      <a:pt x="9" y="20"/>
                      <a:pt x="37" y="2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6" name="Freeform 321">
                <a:extLst>
                  <a:ext uri="{FF2B5EF4-FFF2-40B4-BE49-F238E27FC236}">
                    <a16:creationId xmlns:a16="http://schemas.microsoft.com/office/drawing/2014/main" id="{AAF1CB57-DC7C-4EFC-BC5C-E24C17F33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859"/>
                <a:ext cx="118" cy="40"/>
              </a:xfrm>
              <a:custGeom>
                <a:avLst/>
                <a:gdLst>
                  <a:gd name="T0" fmla="*/ 0 w 47"/>
                  <a:gd name="T1" fmla="*/ 0 h 15"/>
                  <a:gd name="T2" fmla="*/ 743 w 47"/>
                  <a:gd name="T3" fmla="*/ 24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5">
                    <a:moveTo>
                      <a:pt x="0" y="0"/>
                    </a:moveTo>
                    <a:cubicBezTo>
                      <a:pt x="0" y="0"/>
                      <a:pt x="40" y="15"/>
                      <a:pt x="47" y="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7" name="Freeform 322">
                <a:extLst>
                  <a:ext uri="{FF2B5EF4-FFF2-40B4-BE49-F238E27FC236}">
                    <a16:creationId xmlns:a16="http://schemas.microsoft.com/office/drawing/2014/main" id="{FD3FBEA0-BD57-459B-8F89-4FD3039FC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891"/>
                <a:ext cx="55" cy="128"/>
              </a:xfrm>
              <a:custGeom>
                <a:avLst/>
                <a:gdLst>
                  <a:gd name="T0" fmla="*/ 345 w 22"/>
                  <a:gd name="T1" fmla="*/ 909 h 48"/>
                  <a:gd name="T2" fmla="*/ 0 w 22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8">
                    <a:moveTo>
                      <a:pt x="22" y="48"/>
                    </a:moveTo>
                    <a:cubicBezTo>
                      <a:pt x="21" y="43"/>
                      <a:pt x="3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8" name="Line 323">
                <a:extLst>
                  <a:ext uri="{FF2B5EF4-FFF2-40B4-BE49-F238E27FC236}">
                    <a16:creationId xmlns:a16="http://schemas.microsoft.com/office/drawing/2014/main" id="{662F44D7-23FE-4A44-A719-CF4C1CED0C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303" y="2045"/>
                <a:ext cx="80" cy="7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9" name="Freeform 324">
                <a:extLst>
                  <a:ext uri="{FF2B5EF4-FFF2-40B4-BE49-F238E27FC236}">
                    <a16:creationId xmlns:a16="http://schemas.microsoft.com/office/drawing/2014/main" id="{B43A98C3-84F4-432A-AFED-889CF3CE6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59"/>
                <a:ext cx="48" cy="112"/>
              </a:xfrm>
              <a:custGeom>
                <a:avLst/>
                <a:gdLst>
                  <a:gd name="T0" fmla="*/ 20 w 19"/>
                  <a:gd name="T1" fmla="*/ 797 h 42"/>
                  <a:gd name="T2" fmla="*/ 306 w 19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2">
                    <a:moveTo>
                      <a:pt x="1" y="42"/>
                    </a:moveTo>
                    <a:cubicBezTo>
                      <a:pt x="0" y="36"/>
                      <a:pt x="16" y="6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0" name="Freeform 325">
                <a:extLst>
                  <a:ext uri="{FF2B5EF4-FFF2-40B4-BE49-F238E27FC236}">
                    <a16:creationId xmlns:a16="http://schemas.microsoft.com/office/drawing/2014/main" id="{32EA4870-8D53-490C-B4CB-0E5B873B6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035"/>
                <a:ext cx="120" cy="48"/>
              </a:xfrm>
              <a:custGeom>
                <a:avLst/>
                <a:gdLst>
                  <a:gd name="T0" fmla="*/ 0 w 48"/>
                  <a:gd name="T1" fmla="*/ 341 h 18"/>
                  <a:gd name="T2" fmla="*/ 750 w 4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18"/>
                    </a:moveTo>
                    <a:cubicBezTo>
                      <a:pt x="3" y="14"/>
                      <a:pt x="44" y="3"/>
                      <a:pt x="4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1" name="Freeform 326">
                <a:extLst>
                  <a:ext uri="{FF2B5EF4-FFF2-40B4-BE49-F238E27FC236}">
                    <a16:creationId xmlns:a16="http://schemas.microsoft.com/office/drawing/2014/main" id="{72CB3D6E-58BE-4BF2-9C28-3D010EEC0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963"/>
                <a:ext cx="128" cy="37"/>
              </a:xfrm>
              <a:custGeom>
                <a:avLst/>
                <a:gdLst>
                  <a:gd name="T0" fmla="*/ 0 w 51"/>
                  <a:gd name="T1" fmla="*/ 0 h 14"/>
                  <a:gd name="T2" fmla="*/ 806 w 51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14">
                    <a:moveTo>
                      <a:pt x="0" y="0"/>
                    </a:moveTo>
                    <a:cubicBezTo>
                      <a:pt x="4" y="3"/>
                      <a:pt x="43" y="12"/>
                      <a:pt x="51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2" name="Freeform 327">
                <a:extLst>
                  <a:ext uri="{FF2B5EF4-FFF2-40B4-BE49-F238E27FC236}">
                    <a16:creationId xmlns:a16="http://schemas.microsoft.com/office/drawing/2014/main" id="{C36E00CE-FE53-4F29-8101-3F8E0B44E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859"/>
                <a:ext cx="62" cy="114"/>
              </a:xfrm>
              <a:custGeom>
                <a:avLst/>
                <a:gdLst>
                  <a:gd name="T0" fmla="*/ 0 w 25"/>
                  <a:gd name="T1" fmla="*/ 0 h 43"/>
                  <a:gd name="T2" fmla="*/ 382 w 25"/>
                  <a:gd name="T3" fmla="*/ 80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3">
                    <a:moveTo>
                      <a:pt x="0" y="0"/>
                    </a:moveTo>
                    <a:cubicBezTo>
                      <a:pt x="1" y="4"/>
                      <a:pt x="21" y="38"/>
                      <a:pt x="25" y="4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3" name="Freeform 328">
                <a:extLst>
                  <a:ext uri="{FF2B5EF4-FFF2-40B4-BE49-F238E27FC236}">
                    <a16:creationId xmlns:a16="http://schemas.microsoft.com/office/drawing/2014/main" id="{8DC3E7E5-CA0F-4C59-968B-C8A707381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1891"/>
                <a:ext cx="92" cy="74"/>
              </a:xfrm>
              <a:custGeom>
                <a:avLst/>
                <a:gdLst>
                  <a:gd name="T0" fmla="*/ 0 w 37"/>
                  <a:gd name="T1" fmla="*/ 518 h 28"/>
                  <a:gd name="T2" fmla="*/ 569 w 37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8">
                    <a:moveTo>
                      <a:pt x="0" y="28"/>
                    </a:moveTo>
                    <a:cubicBezTo>
                      <a:pt x="2" y="24"/>
                      <a:pt x="33" y="1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4" name="Freeform 329">
                <a:extLst>
                  <a:ext uri="{FF2B5EF4-FFF2-40B4-BE49-F238E27FC236}">
                    <a16:creationId xmlns:a16="http://schemas.microsoft.com/office/drawing/2014/main" id="{C4B420E4-2D1E-452F-AC07-AB5428456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995"/>
                <a:ext cx="125" cy="8"/>
              </a:xfrm>
              <a:custGeom>
                <a:avLst/>
                <a:gdLst>
                  <a:gd name="T0" fmla="*/ 0 w 50"/>
                  <a:gd name="T1" fmla="*/ 21 h 3"/>
                  <a:gd name="T2" fmla="*/ 783 w 50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">
                    <a:moveTo>
                      <a:pt x="0" y="1"/>
                    </a:moveTo>
                    <a:cubicBezTo>
                      <a:pt x="5" y="1"/>
                      <a:pt x="44" y="0"/>
                      <a:pt x="50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5" name="Freeform 330">
                <a:extLst>
                  <a:ext uri="{FF2B5EF4-FFF2-40B4-BE49-F238E27FC236}">
                    <a16:creationId xmlns:a16="http://schemas.microsoft.com/office/drawing/2014/main" id="{D55FE9A6-E3EB-469D-91FA-36F47D63F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549"/>
                <a:ext cx="100" cy="78"/>
              </a:xfrm>
              <a:custGeom>
                <a:avLst/>
                <a:gdLst>
                  <a:gd name="T0" fmla="*/ 625 w 40"/>
                  <a:gd name="T1" fmla="*/ 0 h 29"/>
                  <a:gd name="T2" fmla="*/ 0 w 40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9">
                    <a:moveTo>
                      <a:pt x="40" y="0"/>
                    </a:moveTo>
                    <a:cubicBezTo>
                      <a:pt x="36" y="6"/>
                      <a:pt x="3" y="27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6" name="Freeform 331">
                <a:extLst>
                  <a:ext uri="{FF2B5EF4-FFF2-40B4-BE49-F238E27FC236}">
                    <a16:creationId xmlns:a16="http://schemas.microsoft.com/office/drawing/2014/main" id="{09556132-17A9-4817-A846-71A08CAA7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557"/>
                <a:ext cx="35" cy="142"/>
              </a:xfrm>
              <a:custGeom>
                <a:avLst/>
                <a:gdLst>
                  <a:gd name="T0" fmla="*/ 220 w 14"/>
                  <a:gd name="T1" fmla="*/ 1018 h 53"/>
                  <a:gd name="T2" fmla="*/ 0 w 14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3">
                    <a:moveTo>
                      <a:pt x="14" y="53"/>
                    </a:moveTo>
                    <a:cubicBezTo>
                      <a:pt x="10" y="46"/>
                      <a:pt x="2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7" name="Freeform 332">
                <a:extLst>
                  <a:ext uri="{FF2B5EF4-FFF2-40B4-BE49-F238E27FC236}">
                    <a16:creationId xmlns:a16="http://schemas.microsoft.com/office/drawing/2014/main" id="{13E63274-87BF-425D-8994-63FE98364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531"/>
                <a:ext cx="95" cy="66"/>
              </a:xfrm>
              <a:custGeom>
                <a:avLst/>
                <a:gdLst>
                  <a:gd name="T0" fmla="*/ 595 w 38"/>
                  <a:gd name="T1" fmla="*/ 459 h 25"/>
                  <a:gd name="T2" fmla="*/ 0 w 38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5">
                    <a:moveTo>
                      <a:pt x="38" y="25"/>
                    </a:moveTo>
                    <a:cubicBezTo>
                      <a:pt x="32" y="21"/>
                      <a:pt x="7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8" name="Freeform 333">
                <a:extLst>
                  <a:ext uri="{FF2B5EF4-FFF2-40B4-BE49-F238E27FC236}">
                    <a16:creationId xmlns:a16="http://schemas.microsoft.com/office/drawing/2014/main" id="{70013AF2-F371-4F2F-A10E-08CD255A5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435"/>
                <a:ext cx="75" cy="48"/>
              </a:xfrm>
              <a:custGeom>
                <a:avLst/>
                <a:gdLst>
                  <a:gd name="T0" fmla="*/ 470 w 30"/>
                  <a:gd name="T1" fmla="*/ 0 h 18"/>
                  <a:gd name="T2" fmla="*/ 0 w 30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8">
                    <a:moveTo>
                      <a:pt x="30" y="0"/>
                    </a:moveTo>
                    <a:cubicBezTo>
                      <a:pt x="22" y="4"/>
                      <a:pt x="3" y="15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9" name="Freeform 334">
                <a:extLst>
                  <a:ext uri="{FF2B5EF4-FFF2-40B4-BE49-F238E27FC236}">
                    <a16:creationId xmlns:a16="http://schemas.microsoft.com/office/drawing/2014/main" id="{0432CCF1-8E0F-4257-8AB0-6E22935D4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352"/>
                <a:ext cx="15" cy="123"/>
              </a:xfrm>
              <a:custGeom>
                <a:avLst/>
                <a:gdLst>
                  <a:gd name="T0" fmla="*/ 20 w 6"/>
                  <a:gd name="T1" fmla="*/ 880 h 46"/>
                  <a:gd name="T2" fmla="*/ 95 w 6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6">
                    <a:moveTo>
                      <a:pt x="1" y="46"/>
                    </a:moveTo>
                    <a:cubicBezTo>
                      <a:pt x="0" y="39"/>
                      <a:pt x="5" y="3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0" name="Freeform 335">
                <a:extLst>
                  <a:ext uri="{FF2B5EF4-FFF2-40B4-BE49-F238E27FC236}">
                    <a16:creationId xmlns:a16="http://schemas.microsoft.com/office/drawing/2014/main" id="{A823DB68-61B0-45DA-B434-EAFA6A2BF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453"/>
                <a:ext cx="120" cy="48"/>
              </a:xfrm>
              <a:custGeom>
                <a:avLst/>
                <a:gdLst>
                  <a:gd name="T0" fmla="*/ 750 w 48"/>
                  <a:gd name="T1" fmla="*/ 341 h 18"/>
                  <a:gd name="T2" fmla="*/ 0 w 4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48" y="18"/>
                    </a:moveTo>
                    <a:cubicBezTo>
                      <a:pt x="41" y="14"/>
                      <a:pt x="3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1" name="Freeform 336">
                <a:extLst>
                  <a:ext uri="{FF2B5EF4-FFF2-40B4-BE49-F238E27FC236}">
                    <a16:creationId xmlns:a16="http://schemas.microsoft.com/office/drawing/2014/main" id="{00B7CC7F-AA6A-4195-8C26-DE93E2205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2" name="Freeform 337">
                <a:extLst>
                  <a:ext uri="{FF2B5EF4-FFF2-40B4-BE49-F238E27FC236}">
                    <a16:creationId xmlns:a16="http://schemas.microsoft.com/office/drawing/2014/main" id="{A15A1289-0216-4736-AAA8-8038F1E01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075"/>
                <a:ext cx="1808" cy="2066"/>
              </a:xfrm>
              <a:custGeom>
                <a:avLst/>
                <a:gdLst>
                  <a:gd name="T0" fmla="*/ 250 w 723"/>
                  <a:gd name="T1" fmla="*/ 9245 h 775"/>
                  <a:gd name="T2" fmla="*/ 220 w 723"/>
                  <a:gd name="T3" fmla="*/ 6155 h 775"/>
                  <a:gd name="T4" fmla="*/ 2021 w 723"/>
                  <a:gd name="T5" fmla="*/ 3695 h 775"/>
                  <a:gd name="T6" fmla="*/ 3363 w 723"/>
                  <a:gd name="T7" fmla="*/ 1288 h 775"/>
                  <a:gd name="T8" fmla="*/ 6959 w 723"/>
                  <a:gd name="T9" fmla="*/ 2010 h 775"/>
                  <a:gd name="T10" fmla="*/ 9118 w 723"/>
                  <a:gd name="T11" fmla="*/ 3604 h 775"/>
                  <a:gd name="T12" fmla="*/ 9900 w 723"/>
                  <a:gd name="T13" fmla="*/ 7163 h 775"/>
                  <a:gd name="T14" fmla="*/ 10225 w 723"/>
                  <a:gd name="T15" fmla="*/ 10802 h 775"/>
                  <a:gd name="T16" fmla="*/ 7117 w 723"/>
                  <a:gd name="T17" fmla="*/ 13921 h 775"/>
                  <a:gd name="T18" fmla="*/ 5366 w 723"/>
                  <a:gd name="T19" fmla="*/ 14646 h 775"/>
                  <a:gd name="T20" fmla="*/ 250 w 723"/>
                  <a:gd name="T21" fmla="*/ 9245 h 7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3" h="775">
                    <a:moveTo>
                      <a:pt x="16" y="488"/>
                    </a:moveTo>
                    <a:cubicBezTo>
                      <a:pt x="0" y="425"/>
                      <a:pt x="1" y="359"/>
                      <a:pt x="14" y="325"/>
                    </a:cubicBezTo>
                    <a:cubicBezTo>
                      <a:pt x="42" y="251"/>
                      <a:pt x="96" y="228"/>
                      <a:pt x="129" y="195"/>
                    </a:cubicBezTo>
                    <a:cubicBezTo>
                      <a:pt x="162" y="162"/>
                      <a:pt x="167" y="94"/>
                      <a:pt x="215" y="68"/>
                    </a:cubicBezTo>
                    <a:cubicBezTo>
                      <a:pt x="341" y="0"/>
                      <a:pt x="411" y="79"/>
                      <a:pt x="445" y="106"/>
                    </a:cubicBezTo>
                    <a:cubicBezTo>
                      <a:pt x="479" y="133"/>
                      <a:pt x="512" y="119"/>
                      <a:pt x="583" y="190"/>
                    </a:cubicBezTo>
                    <a:cubicBezTo>
                      <a:pt x="655" y="260"/>
                      <a:pt x="602" y="324"/>
                      <a:pt x="633" y="378"/>
                    </a:cubicBezTo>
                    <a:cubicBezTo>
                      <a:pt x="647" y="402"/>
                      <a:pt x="723" y="481"/>
                      <a:pt x="654" y="570"/>
                    </a:cubicBezTo>
                    <a:cubicBezTo>
                      <a:pt x="585" y="660"/>
                      <a:pt x="555" y="637"/>
                      <a:pt x="455" y="735"/>
                    </a:cubicBezTo>
                    <a:cubicBezTo>
                      <a:pt x="435" y="753"/>
                      <a:pt x="374" y="775"/>
                      <a:pt x="343" y="773"/>
                    </a:cubicBezTo>
                    <a:cubicBezTo>
                      <a:pt x="132" y="771"/>
                      <a:pt x="61" y="665"/>
                      <a:pt x="16" y="4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3" name="Freeform 338">
                <a:extLst>
                  <a:ext uri="{FF2B5EF4-FFF2-40B4-BE49-F238E27FC236}">
                    <a16:creationId xmlns:a16="http://schemas.microsoft.com/office/drawing/2014/main" id="{D8717175-8BED-4E4E-A5D2-A73998649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392"/>
                <a:ext cx="205" cy="224"/>
              </a:xfrm>
              <a:custGeom>
                <a:avLst/>
                <a:gdLst>
                  <a:gd name="T0" fmla="*/ 220 w 82"/>
                  <a:gd name="T1" fmla="*/ 456 h 84"/>
                  <a:gd name="T2" fmla="*/ 208 w 82"/>
                  <a:gd name="T3" fmla="*/ 760 h 84"/>
                  <a:gd name="T4" fmla="*/ 50 w 82"/>
                  <a:gd name="T5" fmla="*/ 1195 h 84"/>
                  <a:gd name="T6" fmla="*/ 188 w 82"/>
                  <a:gd name="T7" fmla="*/ 1459 h 84"/>
                  <a:gd name="T8" fmla="*/ 250 w 82"/>
                  <a:gd name="T9" fmla="*/ 1592 h 84"/>
                  <a:gd name="T10" fmla="*/ 363 w 82"/>
                  <a:gd name="T11" fmla="*/ 1571 h 84"/>
                  <a:gd name="T12" fmla="*/ 1238 w 82"/>
                  <a:gd name="T13" fmla="*/ 875 h 84"/>
                  <a:gd name="T14" fmla="*/ 1283 w 82"/>
                  <a:gd name="T15" fmla="*/ 797 h 84"/>
                  <a:gd name="T16" fmla="*/ 925 w 82"/>
                  <a:gd name="T17" fmla="*/ 205 h 84"/>
                  <a:gd name="T18" fmla="*/ 625 w 82"/>
                  <a:gd name="T19" fmla="*/ 35 h 84"/>
                  <a:gd name="T20" fmla="*/ 220 w 82"/>
                  <a:gd name="T21" fmla="*/ 456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84">
                    <a:moveTo>
                      <a:pt x="14" y="24"/>
                    </a:moveTo>
                    <a:cubicBezTo>
                      <a:pt x="14" y="30"/>
                      <a:pt x="15" y="34"/>
                      <a:pt x="13" y="40"/>
                    </a:cubicBezTo>
                    <a:cubicBezTo>
                      <a:pt x="9" y="49"/>
                      <a:pt x="0" y="53"/>
                      <a:pt x="3" y="63"/>
                    </a:cubicBezTo>
                    <a:cubicBezTo>
                      <a:pt x="4" y="68"/>
                      <a:pt x="9" y="73"/>
                      <a:pt x="12" y="77"/>
                    </a:cubicBezTo>
                    <a:cubicBezTo>
                      <a:pt x="13" y="79"/>
                      <a:pt x="15" y="82"/>
                      <a:pt x="16" y="84"/>
                    </a:cubicBezTo>
                    <a:cubicBezTo>
                      <a:pt x="18" y="84"/>
                      <a:pt x="21" y="84"/>
                      <a:pt x="23" y="83"/>
                    </a:cubicBezTo>
                    <a:cubicBezTo>
                      <a:pt x="44" y="78"/>
                      <a:pt x="68" y="63"/>
                      <a:pt x="79" y="46"/>
                    </a:cubicBezTo>
                    <a:cubicBezTo>
                      <a:pt x="80" y="44"/>
                      <a:pt x="81" y="43"/>
                      <a:pt x="82" y="42"/>
                    </a:cubicBezTo>
                    <a:cubicBezTo>
                      <a:pt x="77" y="30"/>
                      <a:pt x="66" y="21"/>
                      <a:pt x="59" y="11"/>
                    </a:cubicBezTo>
                    <a:cubicBezTo>
                      <a:pt x="51" y="0"/>
                      <a:pt x="52" y="0"/>
                      <a:pt x="40" y="2"/>
                    </a:cubicBezTo>
                    <a:cubicBezTo>
                      <a:pt x="22" y="4"/>
                      <a:pt x="15" y="5"/>
                      <a:pt x="14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4" name="Freeform 339">
                <a:extLst>
                  <a:ext uri="{FF2B5EF4-FFF2-40B4-BE49-F238E27FC236}">
                    <a16:creationId xmlns:a16="http://schemas.microsoft.com/office/drawing/2014/main" id="{421EC330-AC45-4A6D-8726-AE89F9F85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165"/>
                <a:ext cx="153" cy="75"/>
              </a:xfrm>
              <a:custGeom>
                <a:avLst/>
                <a:gdLst>
                  <a:gd name="T0" fmla="*/ 0 w 61"/>
                  <a:gd name="T1" fmla="*/ 538 h 28"/>
                  <a:gd name="T2" fmla="*/ 429 w 61"/>
                  <a:gd name="T3" fmla="*/ 193 h 28"/>
                  <a:gd name="T4" fmla="*/ 630 w 61"/>
                  <a:gd name="T5" fmla="*/ 78 h 28"/>
                  <a:gd name="T6" fmla="*/ 963 w 61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28">
                    <a:moveTo>
                      <a:pt x="0" y="28"/>
                    </a:moveTo>
                    <a:cubicBezTo>
                      <a:pt x="8" y="19"/>
                      <a:pt x="18" y="17"/>
                      <a:pt x="27" y="10"/>
                    </a:cubicBezTo>
                    <a:cubicBezTo>
                      <a:pt x="31" y="7"/>
                      <a:pt x="34" y="4"/>
                      <a:pt x="40" y="4"/>
                    </a:cubicBezTo>
                    <a:cubicBezTo>
                      <a:pt x="45" y="3"/>
                      <a:pt x="57" y="0"/>
                      <a:pt x="61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5" name="Freeform 340">
                <a:extLst>
                  <a:ext uri="{FF2B5EF4-FFF2-40B4-BE49-F238E27FC236}">
                    <a16:creationId xmlns:a16="http://schemas.microsoft.com/office/drawing/2014/main" id="{C25EE112-54AA-4D72-8ECB-2A90BAFE5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083"/>
                <a:ext cx="108" cy="96"/>
              </a:xfrm>
              <a:custGeom>
                <a:avLst/>
                <a:gdLst>
                  <a:gd name="T0" fmla="*/ 681 w 43"/>
                  <a:gd name="T1" fmla="*/ 683 h 36"/>
                  <a:gd name="T2" fmla="*/ 588 w 43"/>
                  <a:gd name="T3" fmla="*/ 491 h 36"/>
                  <a:gd name="T4" fmla="*/ 535 w 43"/>
                  <a:gd name="T5" fmla="*/ 363 h 36"/>
                  <a:gd name="T6" fmla="*/ 251 w 43"/>
                  <a:gd name="T7" fmla="*/ 376 h 36"/>
                  <a:gd name="T8" fmla="*/ 158 w 43"/>
                  <a:gd name="T9" fmla="*/ 341 h 36"/>
                  <a:gd name="T10" fmla="*/ 83 w 43"/>
                  <a:gd name="T11" fmla="*/ 205 h 36"/>
                  <a:gd name="T12" fmla="*/ 0 w 43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6">
                    <a:moveTo>
                      <a:pt x="43" y="36"/>
                    </a:moveTo>
                    <a:cubicBezTo>
                      <a:pt x="41" y="32"/>
                      <a:pt x="38" y="30"/>
                      <a:pt x="37" y="26"/>
                    </a:cubicBezTo>
                    <a:cubicBezTo>
                      <a:pt x="36" y="24"/>
                      <a:pt x="35" y="20"/>
                      <a:pt x="34" y="19"/>
                    </a:cubicBezTo>
                    <a:cubicBezTo>
                      <a:pt x="29" y="16"/>
                      <a:pt x="21" y="20"/>
                      <a:pt x="16" y="20"/>
                    </a:cubicBezTo>
                    <a:cubicBezTo>
                      <a:pt x="11" y="20"/>
                      <a:pt x="14" y="21"/>
                      <a:pt x="10" y="18"/>
                    </a:cubicBezTo>
                    <a:cubicBezTo>
                      <a:pt x="8" y="17"/>
                      <a:pt x="6" y="13"/>
                      <a:pt x="5" y="11"/>
                    </a:cubicBezTo>
                    <a:cubicBezTo>
                      <a:pt x="3" y="8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6" name="Freeform 341">
                <a:extLst>
                  <a:ext uri="{FF2B5EF4-FFF2-40B4-BE49-F238E27FC236}">
                    <a16:creationId xmlns:a16="http://schemas.microsoft.com/office/drawing/2014/main" id="{B721F240-DF1E-4EC6-9842-15ACEE3B3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069"/>
                <a:ext cx="40" cy="62"/>
              </a:xfrm>
              <a:custGeom>
                <a:avLst/>
                <a:gdLst>
                  <a:gd name="T0" fmla="*/ 0 w 16"/>
                  <a:gd name="T1" fmla="*/ 450 h 23"/>
                  <a:gd name="T2" fmla="*/ 250 w 1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3">
                    <a:moveTo>
                      <a:pt x="0" y="23"/>
                    </a:moveTo>
                    <a:cubicBezTo>
                      <a:pt x="1" y="15"/>
                      <a:pt x="14" y="6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7" name="Freeform 342">
                <a:extLst>
                  <a:ext uri="{FF2B5EF4-FFF2-40B4-BE49-F238E27FC236}">
                    <a16:creationId xmlns:a16="http://schemas.microsoft.com/office/drawing/2014/main" id="{F31D3D48-B0CF-4A0D-BDD9-A931FAB19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184"/>
                <a:ext cx="428" cy="235"/>
              </a:xfrm>
              <a:custGeom>
                <a:avLst/>
                <a:gdLst>
                  <a:gd name="T0" fmla="*/ 2681 w 171"/>
                  <a:gd name="T1" fmla="*/ 422 h 88"/>
                  <a:gd name="T2" fmla="*/ 2243 w 171"/>
                  <a:gd name="T3" fmla="*/ 93 h 88"/>
                  <a:gd name="T4" fmla="*/ 1880 w 171"/>
                  <a:gd name="T5" fmla="*/ 171 h 88"/>
                  <a:gd name="T6" fmla="*/ 1492 w 171"/>
                  <a:gd name="T7" fmla="*/ 264 h 88"/>
                  <a:gd name="T8" fmla="*/ 1146 w 171"/>
                  <a:gd name="T9" fmla="*/ 593 h 88"/>
                  <a:gd name="T10" fmla="*/ 771 w 171"/>
                  <a:gd name="T11" fmla="*/ 777 h 88"/>
                  <a:gd name="T12" fmla="*/ 613 w 171"/>
                  <a:gd name="T13" fmla="*/ 876 h 88"/>
                  <a:gd name="T14" fmla="*/ 501 w 171"/>
                  <a:gd name="T15" fmla="*/ 1028 h 88"/>
                  <a:gd name="T16" fmla="*/ 208 w 171"/>
                  <a:gd name="T17" fmla="*/ 1311 h 88"/>
                  <a:gd name="T18" fmla="*/ 50 w 171"/>
                  <a:gd name="T19" fmla="*/ 1503 h 88"/>
                  <a:gd name="T20" fmla="*/ 0 w 171"/>
                  <a:gd name="T21" fmla="*/ 1677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1" h="88">
                    <a:moveTo>
                      <a:pt x="171" y="22"/>
                    </a:moveTo>
                    <a:cubicBezTo>
                      <a:pt x="165" y="9"/>
                      <a:pt x="158" y="0"/>
                      <a:pt x="143" y="5"/>
                    </a:cubicBezTo>
                    <a:cubicBezTo>
                      <a:pt x="135" y="7"/>
                      <a:pt x="128" y="7"/>
                      <a:pt x="120" y="9"/>
                    </a:cubicBezTo>
                    <a:cubicBezTo>
                      <a:pt x="112" y="10"/>
                      <a:pt x="103" y="12"/>
                      <a:pt x="95" y="14"/>
                    </a:cubicBezTo>
                    <a:cubicBezTo>
                      <a:pt x="87" y="17"/>
                      <a:pt x="81" y="27"/>
                      <a:pt x="73" y="31"/>
                    </a:cubicBezTo>
                    <a:cubicBezTo>
                      <a:pt x="66" y="35"/>
                      <a:pt x="57" y="37"/>
                      <a:pt x="49" y="41"/>
                    </a:cubicBezTo>
                    <a:cubicBezTo>
                      <a:pt x="46" y="43"/>
                      <a:pt x="42" y="44"/>
                      <a:pt x="39" y="46"/>
                    </a:cubicBezTo>
                    <a:cubicBezTo>
                      <a:pt x="35" y="48"/>
                      <a:pt x="35" y="51"/>
                      <a:pt x="32" y="54"/>
                    </a:cubicBezTo>
                    <a:cubicBezTo>
                      <a:pt x="26" y="59"/>
                      <a:pt x="19" y="63"/>
                      <a:pt x="13" y="69"/>
                    </a:cubicBezTo>
                    <a:cubicBezTo>
                      <a:pt x="10" y="73"/>
                      <a:pt x="6" y="76"/>
                      <a:pt x="3" y="79"/>
                    </a:cubicBezTo>
                    <a:cubicBezTo>
                      <a:pt x="1" y="82"/>
                      <a:pt x="2" y="85"/>
                      <a:pt x="0" y="8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8" name="Freeform 343">
                <a:extLst>
                  <a:ext uri="{FF2B5EF4-FFF2-40B4-BE49-F238E27FC236}">
                    <a16:creationId xmlns:a16="http://schemas.microsoft.com/office/drawing/2014/main" id="{951F5CC4-36A2-4101-ABFF-9E31D13D0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360"/>
                <a:ext cx="110" cy="109"/>
              </a:xfrm>
              <a:custGeom>
                <a:avLst/>
                <a:gdLst>
                  <a:gd name="T0" fmla="*/ 688 w 44"/>
                  <a:gd name="T1" fmla="*/ 771 h 41"/>
                  <a:gd name="T2" fmla="*/ 145 w 44"/>
                  <a:gd name="T3" fmla="*/ 261 h 41"/>
                  <a:gd name="T4" fmla="*/ 0 w 44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1">
                    <a:moveTo>
                      <a:pt x="44" y="41"/>
                    </a:moveTo>
                    <a:cubicBezTo>
                      <a:pt x="39" y="34"/>
                      <a:pt x="16" y="20"/>
                      <a:pt x="9" y="14"/>
                    </a:cubicBezTo>
                    <a:cubicBezTo>
                      <a:pt x="4" y="10"/>
                      <a:pt x="3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9" name="Freeform 344">
                <a:extLst>
                  <a:ext uri="{FF2B5EF4-FFF2-40B4-BE49-F238E27FC236}">
                    <a16:creationId xmlns:a16="http://schemas.microsoft.com/office/drawing/2014/main" id="{FF1354FC-791C-4BD2-8C8C-4C29A83FF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219"/>
                <a:ext cx="162" cy="154"/>
              </a:xfrm>
              <a:custGeom>
                <a:avLst/>
                <a:gdLst>
                  <a:gd name="T0" fmla="*/ 1007 w 65"/>
                  <a:gd name="T1" fmla="*/ 993 h 58"/>
                  <a:gd name="T2" fmla="*/ 374 w 65"/>
                  <a:gd name="T3" fmla="*/ 635 h 58"/>
                  <a:gd name="T4" fmla="*/ 0 w 65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8">
                    <a:moveTo>
                      <a:pt x="65" y="53"/>
                    </a:moveTo>
                    <a:cubicBezTo>
                      <a:pt x="51" y="58"/>
                      <a:pt x="27" y="48"/>
                      <a:pt x="24" y="34"/>
                    </a:cubicBezTo>
                    <a:cubicBezTo>
                      <a:pt x="21" y="18"/>
                      <a:pt x="11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0" name="Freeform 345">
                <a:extLst>
                  <a:ext uri="{FF2B5EF4-FFF2-40B4-BE49-F238E27FC236}">
                    <a16:creationId xmlns:a16="http://schemas.microsoft.com/office/drawing/2014/main" id="{740AD8D1-797B-43D8-A599-16F983F5C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136"/>
                <a:ext cx="35" cy="53"/>
              </a:xfrm>
              <a:custGeom>
                <a:avLst/>
                <a:gdLst>
                  <a:gd name="T0" fmla="*/ 0 w 14"/>
                  <a:gd name="T1" fmla="*/ 371 h 20"/>
                  <a:gd name="T2" fmla="*/ 220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20"/>
                    </a:moveTo>
                    <a:cubicBezTo>
                      <a:pt x="4" y="13"/>
                      <a:pt x="7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1" name="Freeform 346">
                <a:extLst>
                  <a:ext uri="{FF2B5EF4-FFF2-40B4-BE49-F238E27FC236}">
                    <a16:creationId xmlns:a16="http://schemas.microsoft.com/office/drawing/2014/main" id="{6BB2D5C6-F94A-47A0-9AD6-E428CE023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920"/>
                <a:ext cx="152" cy="296"/>
              </a:xfrm>
              <a:custGeom>
                <a:avLst/>
                <a:gdLst>
                  <a:gd name="T0" fmla="*/ 944 w 61"/>
                  <a:gd name="T1" fmla="*/ 661 h 111"/>
                  <a:gd name="T2" fmla="*/ 354 w 61"/>
                  <a:gd name="T3" fmla="*/ 376 h 111"/>
                  <a:gd name="T4" fmla="*/ 137 w 61"/>
                  <a:gd name="T5" fmla="*/ 888 h 111"/>
                  <a:gd name="T6" fmla="*/ 12 w 61"/>
                  <a:gd name="T7" fmla="*/ 1459 h 111"/>
                  <a:gd name="T8" fmla="*/ 125 w 61"/>
                  <a:gd name="T9" fmla="*/ 2104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11">
                    <a:moveTo>
                      <a:pt x="61" y="35"/>
                    </a:moveTo>
                    <a:cubicBezTo>
                      <a:pt x="50" y="24"/>
                      <a:pt x="38" y="0"/>
                      <a:pt x="23" y="20"/>
                    </a:cubicBezTo>
                    <a:cubicBezTo>
                      <a:pt x="17" y="27"/>
                      <a:pt x="12" y="38"/>
                      <a:pt x="9" y="47"/>
                    </a:cubicBezTo>
                    <a:cubicBezTo>
                      <a:pt x="7" y="55"/>
                      <a:pt x="0" y="70"/>
                      <a:pt x="1" y="77"/>
                    </a:cubicBezTo>
                    <a:cubicBezTo>
                      <a:pt x="2" y="88"/>
                      <a:pt x="8" y="99"/>
                      <a:pt x="8" y="1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2" name="Freeform 347">
                <a:extLst>
                  <a:ext uri="{FF2B5EF4-FFF2-40B4-BE49-F238E27FC236}">
                    <a16:creationId xmlns:a16="http://schemas.microsoft.com/office/drawing/2014/main" id="{A1C8CC6C-8F7A-480F-891C-E8889A2E0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123"/>
                <a:ext cx="67" cy="21"/>
              </a:xfrm>
              <a:custGeom>
                <a:avLst/>
                <a:gdLst>
                  <a:gd name="T0" fmla="*/ 0 w 27"/>
                  <a:gd name="T1" fmla="*/ 144 h 8"/>
                  <a:gd name="T2" fmla="*/ 412 w 27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8">
                    <a:moveTo>
                      <a:pt x="0" y="8"/>
                    </a:moveTo>
                    <a:cubicBezTo>
                      <a:pt x="6" y="0"/>
                      <a:pt x="18" y="4"/>
                      <a:pt x="27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3" name="Freeform 348">
                <a:extLst>
                  <a:ext uri="{FF2B5EF4-FFF2-40B4-BE49-F238E27FC236}">
                    <a16:creationId xmlns:a16="http://schemas.microsoft.com/office/drawing/2014/main" id="{861EECBA-10AE-4EF9-A863-721CF3AB0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096"/>
                <a:ext cx="53" cy="120"/>
              </a:xfrm>
              <a:custGeom>
                <a:avLst/>
                <a:gdLst>
                  <a:gd name="T0" fmla="*/ 0 w 21"/>
                  <a:gd name="T1" fmla="*/ 853 h 45"/>
                  <a:gd name="T2" fmla="*/ 242 w 21"/>
                  <a:gd name="T3" fmla="*/ 341 h 45"/>
                  <a:gd name="T4" fmla="*/ 338 w 2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5">
                    <a:moveTo>
                      <a:pt x="0" y="45"/>
                    </a:moveTo>
                    <a:cubicBezTo>
                      <a:pt x="4" y="39"/>
                      <a:pt x="10" y="21"/>
                      <a:pt x="15" y="18"/>
                    </a:cubicBezTo>
                    <a:cubicBezTo>
                      <a:pt x="16" y="11"/>
                      <a:pt x="19" y="3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4" name="Freeform 349">
                <a:extLst>
                  <a:ext uri="{FF2B5EF4-FFF2-40B4-BE49-F238E27FC236}">
                    <a16:creationId xmlns:a16="http://schemas.microsoft.com/office/drawing/2014/main" id="{7B776226-B5D8-48F2-9356-D77C06FEA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123"/>
                <a:ext cx="118" cy="26"/>
              </a:xfrm>
              <a:custGeom>
                <a:avLst/>
                <a:gdLst>
                  <a:gd name="T0" fmla="*/ 743 w 47"/>
                  <a:gd name="T1" fmla="*/ 143 h 10"/>
                  <a:gd name="T2" fmla="*/ 535 w 47"/>
                  <a:gd name="T3" fmla="*/ 122 h 10"/>
                  <a:gd name="T4" fmla="*/ 304 w 47"/>
                  <a:gd name="T5" fmla="*/ 68 h 10"/>
                  <a:gd name="T6" fmla="*/ 0 w 47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0">
                    <a:moveTo>
                      <a:pt x="47" y="8"/>
                    </a:moveTo>
                    <a:cubicBezTo>
                      <a:pt x="42" y="6"/>
                      <a:pt x="41" y="10"/>
                      <a:pt x="34" y="7"/>
                    </a:cubicBezTo>
                    <a:cubicBezTo>
                      <a:pt x="30" y="5"/>
                      <a:pt x="24" y="4"/>
                      <a:pt x="19" y="4"/>
                    </a:cubicBezTo>
                    <a:cubicBezTo>
                      <a:pt x="14" y="3"/>
                      <a:pt x="4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5" name="Freeform 350">
                <a:extLst>
                  <a:ext uri="{FF2B5EF4-FFF2-40B4-BE49-F238E27FC236}">
                    <a16:creationId xmlns:a16="http://schemas.microsoft.com/office/drawing/2014/main" id="{89D80B98-B190-4862-8C0F-AEE1DFED1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77"/>
                <a:ext cx="120" cy="288"/>
              </a:xfrm>
              <a:custGeom>
                <a:avLst/>
                <a:gdLst>
                  <a:gd name="T0" fmla="*/ 283 w 48"/>
                  <a:gd name="T1" fmla="*/ 2048 h 108"/>
                  <a:gd name="T2" fmla="*/ 188 w 48"/>
                  <a:gd name="T3" fmla="*/ 1400 h 108"/>
                  <a:gd name="T4" fmla="*/ 500 w 48"/>
                  <a:gd name="T5" fmla="*/ 1101 h 108"/>
                  <a:gd name="T6" fmla="*/ 613 w 48"/>
                  <a:gd name="T7" fmla="*/ 776 h 108"/>
                  <a:gd name="T8" fmla="*/ 720 w 48"/>
                  <a:gd name="T9" fmla="*/ 547 h 108"/>
                  <a:gd name="T10" fmla="*/ 720 w 48"/>
                  <a:gd name="T11" fmla="*/ 205 h 108"/>
                  <a:gd name="T12" fmla="*/ 738 w 48"/>
                  <a:gd name="T13" fmla="*/ 0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08">
                    <a:moveTo>
                      <a:pt x="18" y="108"/>
                    </a:moveTo>
                    <a:cubicBezTo>
                      <a:pt x="8" y="96"/>
                      <a:pt x="0" y="86"/>
                      <a:pt x="12" y="74"/>
                    </a:cubicBezTo>
                    <a:cubicBezTo>
                      <a:pt x="17" y="68"/>
                      <a:pt x="27" y="65"/>
                      <a:pt x="32" y="58"/>
                    </a:cubicBezTo>
                    <a:cubicBezTo>
                      <a:pt x="36" y="54"/>
                      <a:pt x="37" y="46"/>
                      <a:pt x="39" y="41"/>
                    </a:cubicBezTo>
                    <a:cubicBezTo>
                      <a:pt x="41" y="37"/>
                      <a:pt x="44" y="33"/>
                      <a:pt x="46" y="29"/>
                    </a:cubicBezTo>
                    <a:cubicBezTo>
                      <a:pt x="48" y="23"/>
                      <a:pt x="46" y="16"/>
                      <a:pt x="46" y="11"/>
                    </a:cubicBezTo>
                    <a:cubicBezTo>
                      <a:pt x="46" y="7"/>
                      <a:pt x="48" y="2"/>
                      <a:pt x="4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6" name="Freeform 351">
                <a:extLst>
                  <a:ext uri="{FF2B5EF4-FFF2-40B4-BE49-F238E27FC236}">
                    <a16:creationId xmlns:a16="http://schemas.microsoft.com/office/drawing/2014/main" id="{CB8686ED-0E90-460C-95C5-C956C2A95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184"/>
                <a:ext cx="50" cy="88"/>
              </a:xfrm>
              <a:custGeom>
                <a:avLst/>
                <a:gdLst>
                  <a:gd name="T0" fmla="*/ 313 w 20"/>
                  <a:gd name="T1" fmla="*/ 627 h 33"/>
                  <a:gd name="T2" fmla="*/ 145 w 20"/>
                  <a:gd name="T3" fmla="*/ 227 h 33"/>
                  <a:gd name="T4" fmla="*/ 0 w 2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20" y="33"/>
                    </a:moveTo>
                    <a:cubicBezTo>
                      <a:pt x="9" y="26"/>
                      <a:pt x="13" y="22"/>
                      <a:pt x="9" y="12"/>
                    </a:cubicBezTo>
                    <a:cubicBezTo>
                      <a:pt x="7" y="7"/>
                      <a:pt x="2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7" name="Freeform 352">
                <a:extLst>
                  <a:ext uri="{FF2B5EF4-FFF2-40B4-BE49-F238E27FC236}">
                    <a16:creationId xmlns:a16="http://schemas.microsoft.com/office/drawing/2014/main" id="{6CE29747-6BDF-47B0-B60F-4374F5B0C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357"/>
                <a:ext cx="57" cy="27"/>
              </a:xfrm>
              <a:custGeom>
                <a:avLst/>
                <a:gdLst>
                  <a:gd name="T0" fmla="*/ 349 w 23"/>
                  <a:gd name="T1" fmla="*/ 197 h 10"/>
                  <a:gd name="T2" fmla="*/ 0 w 2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23" y="10"/>
                    </a:moveTo>
                    <a:cubicBezTo>
                      <a:pt x="17" y="3"/>
                      <a:pt x="8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8" name="Freeform 353">
                <a:extLst>
                  <a:ext uri="{FF2B5EF4-FFF2-40B4-BE49-F238E27FC236}">
                    <a16:creationId xmlns:a16="http://schemas.microsoft.com/office/drawing/2014/main" id="{EC856751-4679-49C8-9B27-5A2969D16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309"/>
                <a:ext cx="95" cy="91"/>
              </a:xfrm>
              <a:custGeom>
                <a:avLst/>
                <a:gdLst>
                  <a:gd name="T0" fmla="*/ 113 w 38"/>
                  <a:gd name="T1" fmla="*/ 653 h 34"/>
                  <a:gd name="T2" fmla="*/ 175 w 38"/>
                  <a:gd name="T3" fmla="*/ 209 h 34"/>
                  <a:gd name="T4" fmla="*/ 595 w 38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4">
                    <a:moveTo>
                      <a:pt x="7" y="34"/>
                    </a:moveTo>
                    <a:cubicBezTo>
                      <a:pt x="0" y="25"/>
                      <a:pt x="3" y="17"/>
                      <a:pt x="11" y="11"/>
                    </a:cubicBezTo>
                    <a:cubicBezTo>
                      <a:pt x="19" y="6"/>
                      <a:pt x="31" y="2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9" name="Freeform 354">
                <a:extLst>
                  <a:ext uri="{FF2B5EF4-FFF2-40B4-BE49-F238E27FC236}">
                    <a16:creationId xmlns:a16="http://schemas.microsoft.com/office/drawing/2014/main" id="{CD1C7257-536D-4C43-AAB4-48FC05564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277"/>
                <a:ext cx="30" cy="62"/>
              </a:xfrm>
              <a:custGeom>
                <a:avLst/>
                <a:gdLst>
                  <a:gd name="T0" fmla="*/ 188 w 12"/>
                  <a:gd name="T1" fmla="*/ 450 h 23"/>
                  <a:gd name="T2" fmla="*/ 0 w 12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12" y="23"/>
                    </a:moveTo>
                    <a:cubicBezTo>
                      <a:pt x="11" y="16"/>
                      <a:pt x="3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0" name="Freeform 355">
                <a:extLst>
                  <a:ext uri="{FF2B5EF4-FFF2-40B4-BE49-F238E27FC236}">
                    <a16:creationId xmlns:a16="http://schemas.microsoft.com/office/drawing/2014/main" id="{39632B20-21DF-49DA-8A8B-6F93B9323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531"/>
                <a:ext cx="117" cy="69"/>
              </a:xfrm>
              <a:custGeom>
                <a:avLst/>
                <a:gdLst>
                  <a:gd name="T0" fmla="*/ 724 w 47"/>
                  <a:gd name="T1" fmla="*/ 133 h 26"/>
                  <a:gd name="T2" fmla="*/ 446 w 47"/>
                  <a:gd name="T3" fmla="*/ 21 h 26"/>
                  <a:gd name="T4" fmla="*/ 217 w 47"/>
                  <a:gd name="T5" fmla="*/ 77 h 26"/>
                  <a:gd name="T6" fmla="*/ 0 w 47"/>
                  <a:gd name="T7" fmla="*/ 48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6">
                    <a:moveTo>
                      <a:pt x="47" y="7"/>
                    </a:moveTo>
                    <a:cubicBezTo>
                      <a:pt x="44" y="4"/>
                      <a:pt x="34" y="1"/>
                      <a:pt x="29" y="1"/>
                    </a:cubicBezTo>
                    <a:cubicBezTo>
                      <a:pt x="25" y="0"/>
                      <a:pt x="18" y="0"/>
                      <a:pt x="14" y="4"/>
                    </a:cubicBezTo>
                    <a:cubicBezTo>
                      <a:pt x="9" y="10"/>
                      <a:pt x="4" y="20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1" name="Freeform 356">
                <a:extLst>
                  <a:ext uri="{FF2B5EF4-FFF2-40B4-BE49-F238E27FC236}">
                    <a16:creationId xmlns:a16="http://schemas.microsoft.com/office/drawing/2014/main" id="{0A99AA07-9C6F-4843-BE3B-725064862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475"/>
                <a:ext cx="38" cy="64"/>
              </a:xfrm>
              <a:custGeom>
                <a:avLst/>
                <a:gdLst>
                  <a:gd name="T0" fmla="*/ 243 w 15"/>
                  <a:gd name="T1" fmla="*/ 456 h 24"/>
                  <a:gd name="T2" fmla="*/ 0 w 15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15" y="24"/>
                    </a:moveTo>
                    <a:cubicBezTo>
                      <a:pt x="11" y="15"/>
                      <a:pt x="8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2" name="Freeform 357">
                <a:extLst>
                  <a:ext uri="{FF2B5EF4-FFF2-40B4-BE49-F238E27FC236}">
                    <a16:creationId xmlns:a16="http://schemas.microsoft.com/office/drawing/2014/main" id="{1EAF3F96-32EB-4165-B946-A1EE302DF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61"/>
                <a:ext cx="140" cy="150"/>
              </a:xfrm>
              <a:custGeom>
                <a:avLst/>
                <a:gdLst>
                  <a:gd name="T0" fmla="*/ 783 w 56"/>
                  <a:gd name="T1" fmla="*/ 769 h 56"/>
                  <a:gd name="T2" fmla="*/ 250 w 56"/>
                  <a:gd name="T3" fmla="*/ 940 h 56"/>
                  <a:gd name="T4" fmla="*/ 95 w 56"/>
                  <a:gd name="T5" fmla="*/ 308 h 56"/>
                  <a:gd name="T6" fmla="*/ 625 w 56"/>
                  <a:gd name="T7" fmla="*/ 115 h 56"/>
                  <a:gd name="T8" fmla="*/ 783 w 56"/>
                  <a:gd name="T9" fmla="*/ 769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2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3" name="Freeform 358">
                <a:extLst>
                  <a:ext uri="{FF2B5EF4-FFF2-40B4-BE49-F238E27FC236}">
                    <a16:creationId xmlns:a16="http://schemas.microsoft.com/office/drawing/2014/main" id="{C0F349AF-5A1E-47BB-AB0B-AB5F478E8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91"/>
                <a:ext cx="85" cy="90"/>
              </a:xfrm>
              <a:custGeom>
                <a:avLst/>
                <a:gdLst>
                  <a:gd name="T0" fmla="*/ 470 w 34"/>
                  <a:gd name="T1" fmla="*/ 447 h 34"/>
                  <a:gd name="T2" fmla="*/ 158 w 34"/>
                  <a:gd name="T3" fmla="*/ 553 h 34"/>
                  <a:gd name="T4" fmla="*/ 63 w 34"/>
                  <a:gd name="T5" fmla="*/ 183 h 34"/>
                  <a:gd name="T6" fmla="*/ 375 w 34"/>
                  <a:gd name="T7" fmla="*/ 77 h 34"/>
                  <a:gd name="T8" fmla="*/ 470 w 34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0" y="24"/>
                    </a:moveTo>
                    <a:cubicBezTo>
                      <a:pt x="26" y="31"/>
                      <a:pt x="17" y="34"/>
                      <a:pt x="10" y="30"/>
                    </a:cubicBezTo>
                    <a:cubicBezTo>
                      <a:pt x="2" y="26"/>
                      <a:pt x="0" y="17"/>
                      <a:pt x="4" y="10"/>
                    </a:cubicBezTo>
                    <a:cubicBezTo>
                      <a:pt x="8" y="2"/>
                      <a:pt x="17" y="0"/>
                      <a:pt x="24" y="4"/>
                    </a:cubicBezTo>
                    <a:cubicBezTo>
                      <a:pt x="32" y="8"/>
                      <a:pt x="34" y="17"/>
                      <a:pt x="30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4" name="Freeform 359">
                <a:extLst>
                  <a:ext uri="{FF2B5EF4-FFF2-40B4-BE49-F238E27FC236}">
                    <a16:creationId xmlns:a16="http://schemas.microsoft.com/office/drawing/2014/main" id="{797BA948-D576-4B9C-9E12-DC88CFDD9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995"/>
                <a:ext cx="140" cy="149"/>
              </a:xfrm>
              <a:custGeom>
                <a:avLst/>
                <a:gdLst>
                  <a:gd name="T0" fmla="*/ 783 w 56"/>
                  <a:gd name="T1" fmla="*/ 750 h 56"/>
                  <a:gd name="T2" fmla="*/ 250 w 56"/>
                  <a:gd name="T3" fmla="*/ 921 h 56"/>
                  <a:gd name="T4" fmla="*/ 95 w 56"/>
                  <a:gd name="T5" fmla="*/ 303 h 56"/>
                  <a:gd name="T6" fmla="*/ 625 w 56"/>
                  <a:gd name="T7" fmla="*/ 114 h 56"/>
                  <a:gd name="T8" fmla="*/ 783 w 56"/>
                  <a:gd name="T9" fmla="*/ 75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1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5" name="Freeform 360">
                <a:extLst>
                  <a:ext uri="{FF2B5EF4-FFF2-40B4-BE49-F238E27FC236}">
                    <a16:creationId xmlns:a16="http://schemas.microsoft.com/office/drawing/2014/main" id="{F5FB53A5-5A88-494B-A672-9FB650B6A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24"/>
                <a:ext cx="85" cy="88"/>
              </a:xfrm>
              <a:custGeom>
                <a:avLst/>
                <a:gdLst>
                  <a:gd name="T0" fmla="*/ 470 w 34"/>
                  <a:gd name="T1" fmla="*/ 456 h 33"/>
                  <a:gd name="T2" fmla="*/ 158 w 34"/>
                  <a:gd name="T3" fmla="*/ 568 h 33"/>
                  <a:gd name="T4" fmla="*/ 63 w 34"/>
                  <a:gd name="T5" fmla="*/ 192 h 33"/>
                  <a:gd name="T6" fmla="*/ 375 w 34"/>
                  <a:gd name="T7" fmla="*/ 77 h 33"/>
                  <a:gd name="T8" fmla="*/ 470 w 34"/>
                  <a:gd name="T9" fmla="*/ 4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0" y="24"/>
                    </a:moveTo>
                    <a:cubicBezTo>
                      <a:pt x="26" y="31"/>
                      <a:pt x="17" y="33"/>
                      <a:pt x="10" y="30"/>
                    </a:cubicBezTo>
                    <a:cubicBezTo>
                      <a:pt x="3" y="26"/>
                      <a:pt x="0" y="17"/>
                      <a:pt x="4" y="10"/>
                    </a:cubicBezTo>
                    <a:cubicBezTo>
                      <a:pt x="8" y="3"/>
                      <a:pt x="17" y="0"/>
                      <a:pt x="24" y="4"/>
                    </a:cubicBezTo>
                    <a:cubicBezTo>
                      <a:pt x="31" y="8"/>
                      <a:pt x="34" y="17"/>
                      <a:pt x="30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6" name="Freeform 361">
                <a:extLst>
                  <a:ext uri="{FF2B5EF4-FFF2-40B4-BE49-F238E27FC236}">
                    <a16:creationId xmlns:a16="http://schemas.microsoft.com/office/drawing/2014/main" id="{7FD36A02-4BEC-4A19-8A63-A75E899A2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397"/>
                <a:ext cx="138" cy="136"/>
              </a:xfrm>
              <a:custGeom>
                <a:avLst/>
                <a:gdLst>
                  <a:gd name="T0" fmla="*/ 838 w 55"/>
                  <a:gd name="T1" fmla="*/ 435 h 51"/>
                  <a:gd name="T2" fmla="*/ 597 w 55"/>
                  <a:gd name="T3" fmla="*/ 21 h 51"/>
                  <a:gd name="T4" fmla="*/ 314 w 55"/>
                  <a:gd name="T5" fmla="*/ 115 h 51"/>
                  <a:gd name="T6" fmla="*/ 188 w 55"/>
                  <a:gd name="T7" fmla="*/ 171 h 51"/>
                  <a:gd name="T8" fmla="*/ 113 w 55"/>
                  <a:gd name="T9" fmla="*/ 760 h 51"/>
                  <a:gd name="T10" fmla="*/ 176 w 55"/>
                  <a:gd name="T11" fmla="*/ 909 h 51"/>
                  <a:gd name="T12" fmla="*/ 585 w 55"/>
                  <a:gd name="T13" fmla="*/ 947 h 51"/>
                  <a:gd name="T14" fmla="*/ 725 w 55"/>
                  <a:gd name="T15" fmla="*/ 797 h 51"/>
                  <a:gd name="T16" fmla="*/ 868 w 55"/>
                  <a:gd name="T17" fmla="*/ 419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1">
                    <a:moveTo>
                      <a:pt x="53" y="23"/>
                    </a:moveTo>
                    <a:cubicBezTo>
                      <a:pt x="54" y="12"/>
                      <a:pt x="50" y="0"/>
                      <a:pt x="38" y="1"/>
                    </a:cubicBezTo>
                    <a:cubicBezTo>
                      <a:pt x="32" y="2"/>
                      <a:pt x="26" y="4"/>
                      <a:pt x="20" y="6"/>
                    </a:cubicBezTo>
                    <a:cubicBezTo>
                      <a:pt x="17" y="6"/>
                      <a:pt x="15" y="7"/>
                      <a:pt x="12" y="9"/>
                    </a:cubicBezTo>
                    <a:cubicBezTo>
                      <a:pt x="3" y="16"/>
                      <a:pt x="0" y="30"/>
                      <a:pt x="7" y="40"/>
                    </a:cubicBezTo>
                    <a:cubicBezTo>
                      <a:pt x="9" y="43"/>
                      <a:pt x="7" y="46"/>
                      <a:pt x="11" y="48"/>
                    </a:cubicBezTo>
                    <a:cubicBezTo>
                      <a:pt x="15" y="49"/>
                      <a:pt x="33" y="51"/>
                      <a:pt x="37" y="50"/>
                    </a:cubicBezTo>
                    <a:cubicBezTo>
                      <a:pt x="42" y="49"/>
                      <a:pt x="43" y="46"/>
                      <a:pt x="46" y="42"/>
                    </a:cubicBezTo>
                    <a:cubicBezTo>
                      <a:pt x="51" y="36"/>
                      <a:pt x="52" y="28"/>
                      <a:pt x="55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7" name="Freeform 362">
                <a:extLst>
                  <a:ext uri="{FF2B5EF4-FFF2-40B4-BE49-F238E27FC236}">
                    <a16:creationId xmlns:a16="http://schemas.microsoft.com/office/drawing/2014/main" id="{D515CFBD-15D0-4EDA-9AC8-AB69AD85E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419"/>
                <a:ext cx="65" cy="58"/>
              </a:xfrm>
              <a:custGeom>
                <a:avLst/>
                <a:gdLst>
                  <a:gd name="T0" fmla="*/ 0 w 26"/>
                  <a:gd name="T1" fmla="*/ 403 h 22"/>
                  <a:gd name="T2" fmla="*/ 408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22"/>
                    </a:moveTo>
                    <a:cubicBezTo>
                      <a:pt x="5" y="12"/>
                      <a:pt x="19" y="9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8" name="Freeform 363">
                <a:extLst>
                  <a:ext uri="{FF2B5EF4-FFF2-40B4-BE49-F238E27FC236}">
                    <a16:creationId xmlns:a16="http://schemas.microsoft.com/office/drawing/2014/main" id="{83EA39E7-CB09-4FD6-AA69-332593B16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2360"/>
                <a:ext cx="58" cy="43"/>
              </a:xfrm>
              <a:custGeom>
                <a:avLst/>
                <a:gdLst>
                  <a:gd name="T0" fmla="*/ 0 w 23"/>
                  <a:gd name="T1" fmla="*/ 290 h 16"/>
                  <a:gd name="T2" fmla="*/ 368 w 2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0" y="15"/>
                    </a:moveTo>
                    <a:cubicBezTo>
                      <a:pt x="10" y="16"/>
                      <a:pt x="19" y="5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9" name="Freeform 364">
                <a:extLst>
                  <a:ext uri="{FF2B5EF4-FFF2-40B4-BE49-F238E27FC236}">
                    <a16:creationId xmlns:a16="http://schemas.microsoft.com/office/drawing/2014/main" id="{728FFAA8-15A0-47C5-ADCD-8F86A29C1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2304"/>
                <a:ext cx="72" cy="13"/>
              </a:xfrm>
              <a:custGeom>
                <a:avLst/>
                <a:gdLst>
                  <a:gd name="T0" fmla="*/ 444 w 29"/>
                  <a:gd name="T1" fmla="*/ 55 h 5"/>
                  <a:gd name="T2" fmla="*/ 0 w 2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">
                    <a:moveTo>
                      <a:pt x="29" y="3"/>
                    </a:moveTo>
                    <a:cubicBezTo>
                      <a:pt x="21" y="5"/>
                      <a:pt x="5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0" name="Freeform 365">
                <a:extLst>
                  <a:ext uri="{FF2B5EF4-FFF2-40B4-BE49-F238E27FC236}">
                    <a16:creationId xmlns:a16="http://schemas.microsoft.com/office/drawing/2014/main" id="{A4F13684-EE66-4EFE-943A-7DD1797FA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371"/>
                <a:ext cx="10" cy="29"/>
              </a:xfrm>
              <a:custGeom>
                <a:avLst/>
                <a:gdLst>
                  <a:gd name="T0" fmla="*/ 0 w 4"/>
                  <a:gd name="T1" fmla="*/ 200 h 11"/>
                  <a:gd name="T2" fmla="*/ 63 w 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cubicBezTo>
                      <a:pt x="3" y="8"/>
                      <a:pt x="4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1" name="Freeform 366">
                <a:extLst>
                  <a:ext uri="{FF2B5EF4-FFF2-40B4-BE49-F238E27FC236}">
                    <a16:creationId xmlns:a16="http://schemas.microsoft.com/office/drawing/2014/main" id="{33E4D9E1-4DDE-4880-B8DF-2E057347D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872"/>
                <a:ext cx="38" cy="205"/>
              </a:xfrm>
              <a:custGeom>
                <a:avLst/>
                <a:gdLst>
                  <a:gd name="T0" fmla="*/ 96 w 15"/>
                  <a:gd name="T1" fmla="*/ 1454 h 77"/>
                  <a:gd name="T2" fmla="*/ 160 w 15"/>
                  <a:gd name="T3" fmla="*/ 1227 h 77"/>
                  <a:gd name="T4" fmla="*/ 243 w 15"/>
                  <a:gd name="T5" fmla="*/ 998 h 77"/>
                  <a:gd name="T6" fmla="*/ 96 w 15"/>
                  <a:gd name="T7" fmla="*/ 623 h 77"/>
                  <a:gd name="T8" fmla="*/ 33 w 15"/>
                  <a:gd name="T9" fmla="*/ 304 h 77"/>
                  <a:gd name="T10" fmla="*/ 96 w 15"/>
                  <a:gd name="T11" fmla="*/ 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7">
                    <a:moveTo>
                      <a:pt x="6" y="77"/>
                    </a:moveTo>
                    <a:cubicBezTo>
                      <a:pt x="8" y="73"/>
                      <a:pt x="8" y="69"/>
                      <a:pt x="10" y="65"/>
                    </a:cubicBezTo>
                    <a:cubicBezTo>
                      <a:pt x="11" y="62"/>
                      <a:pt x="15" y="57"/>
                      <a:pt x="15" y="53"/>
                    </a:cubicBezTo>
                    <a:cubicBezTo>
                      <a:pt x="15" y="48"/>
                      <a:pt x="8" y="38"/>
                      <a:pt x="6" y="33"/>
                    </a:cubicBezTo>
                    <a:cubicBezTo>
                      <a:pt x="3" y="27"/>
                      <a:pt x="0" y="23"/>
                      <a:pt x="2" y="16"/>
                    </a:cubicBezTo>
                    <a:cubicBezTo>
                      <a:pt x="3" y="13"/>
                      <a:pt x="7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2" name="Freeform 367">
                <a:extLst>
                  <a:ext uri="{FF2B5EF4-FFF2-40B4-BE49-F238E27FC236}">
                    <a16:creationId xmlns:a16="http://schemas.microsoft.com/office/drawing/2014/main" id="{2F710CB1-995C-4794-8042-9CEA0CFD9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947"/>
                <a:ext cx="85" cy="80"/>
              </a:xfrm>
              <a:custGeom>
                <a:avLst/>
                <a:gdLst>
                  <a:gd name="T0" fmla="*/ 33 w 34"/>
                  <a:gd name="T1" fmla="*/ 568 h 30"/>
                  <a:gd name="T2" fmla="*/ 533 w 34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0">
                    <a:moveTo>
                      <a:pt x="2" y="30"/>
                    </a:moveTo>
                    <a:cubicBezTo>
                      <a:pt x="0" y="16"/>
                      <a:pt x="25" y="4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3" name="Freeform 368">
                <a:extLst>
                  <a:ext uri="{FF2B5EF4-FFF2-40B4-BE49-F238E27FC236}">
                    <a16:creationId xmlns:a16="http://schemas.microsoft.com/office/drawing/2014/main" id="{E6965B6F-0388-4863-A224-C7FBEF45F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944"/>
                <a:ext cx="80" cy="51"/>
              </a:xfrm>
              <a:custGeom>
                <a:avLst/>
                <a:gdLst>
                  <a:gd name="T0" fmla="*/ 0 w 32"/>
                  <a:gd name="T1" fmla="*/ 368 h 19"/>
                  <a:gd name="T2" fmla="*/ 363 w 32"/>
                  <a:gd name="T3" fmla="*/ 81 h 19"/>
                  <a:gd name="T4" fmla="*/ 500 w 3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9">
                    <a:moveTo>
                      <a:pt x="0" y="19"/>
                    </a:moveTo>
                    <a:cubicBezTo>
                      <a:pt x="8" y="15"/>
                      <a:pt x="15" y="8"/>
                      <a:pt x="23" y="4"/>
                    </a:cubicBezTo>
                    <a:cubicBezTo>
                      <a:pt x="25" y="3"/>
                      <a:pt x="32" y="0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4" name="Freeform 369">
                <a:extLst>
                  <a:ext uri="{FF2B5EF4-FFF2-40B4-BE49-F238E27FC236}">
                    <a16:creationId xmlns:a16="http://schemas.microsoft.com/office/drawing/2014/main" id="{B5347FCE-098E-438E-B930-00BA8A7EE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808"/>
                <a:ext cx="45" cy="133"/>
              </a:xfrm>
              <a:custGeom>
                <a:avLst/>
                <a:gdLst>
                  <a:gd name="T0" fmla="*/ 283 w 18"/>
                  <a:gd name="T1" fmla="*/ 942 h 50"/>
                  <a:gd name="T2" fmla="*/ 33 w 18"/>
                  <a:gd name="T3" fmla="*/ 362 h 50"/>
                  <a:gd name="T4" fmla="*/ 125 w 18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0">
                    <a:moveTo>
                      <a:pt x="18" y="50"/>
                    </a:moveTo>
                    <a:cubicBezTo>
                      <a:pt x="10" y="39"/>
                      <a:pt x="0" y="33"/>
                      <a:pt x="2" y="19"/>
                    </a:cubicBezTo>
                    <a:cubicBezTo>
                      <a:pt x="2" y="12"/>
                      <a:pt x="6" y="5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5" name="Freeform 370">
                <a:extLst>
                  <a:ext uri="{FF2B5EF4-FFF2-40B4-BE49-F238E27FC236}">
                    <a16:creationId xmlns:a16="http://schemas.microsoft.com/office/drawing/2014/main" id="{EA8325F7-C987-4A4E-9DE1-FD12E5BF0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83"/>
                <a:ext cx="168" cy="72"/>
              </a:xfrm>
              <a:custGeom>
                <a:avLst/>
                <a:gdLst>
                  <a:gd name="T0" fmla="*/ 1056 w 67"/>
                  <a:gd name="T1" fmla="*/ 21 h 27"/>
                  <a:gd name="T2" fmla="*/ 647 w 67"/>
                  <a:gd name="T3" fmla="*/ 171 h 27"/>
                  <a:gd name="T4" fmla="*/ 429 w 67"/>
                  <a:gd name="T5" fmla="*/ 435 h 27"/>
                  <a:gd name="T6" fmla="*/ 0 w 67"/>
                  <a:gd name="T7" fmla="*/ 34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27">
                    <a:moveTo>
                      <a:pt x="67" y="1"/>
                    </a:moveTo>
                    <a:cubicBezTo>
                      <a:pt x="59" y="0"/>
                      <a:pt x="48" y="3"/>
                      <a:pt x="41" y="9"/>
                    </a:cubicBezTo>
                    <a:cubicBezTo>
                      <a:pt x="35" y="13"/>
                      <a:pt x="32" y="20"/>
                      <a:pt x="27" y="23"/>
                    </a:cubicBezTo>
                    <a:cubicBezTo>
                      <a:pt x="20" y="27"/>
                      <a:pt x="7" y="23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6" name="Freeform 371">
                <a:extLst>
                  <a:ext uri="{FF2B5EF4-FFF2-40B4-BE49-F238E27FC236}">
                    <a16:creationId xmlns:a16="http://schemas.microsoft.com/office/drawing/2014/main" id="{EC37517E-D12E-42D5-8B97-66420A061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853"/>
                <a:ext cx="15" cy="48"/>
              </a:xfrm>
              <a:custGeom>
                <a:avLst/>
                <a:gdLst>
                  <a:gd name="T0" fmla="*/ 0 w 6"/>
                  <a:gd name="T1" fmla="*/ 0 h 18"/>
                  <a:gd name="T2" fmla="*/ 95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cubicBezTo>
                      <a:pt x="0" y="7"/>
                      <a:pt x="2" y="12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7" name="Freeform 372">
                <a:extLst>
                  <a:ext uri="{FF2B5EF4-FFF2-40B4-BE49-F238E27FC236}">
                    <a16:creationId xmlns:a16="http://schemas.microsoft.com/office/drawing/2014/main" id="{D6707B15-24FE-474F-B5CC-E5AF21725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133"/>
                <a:ext cx="75" cy="78"/>
              </a:xfrm>
              <a:custGeom>
                <a:avLst/>
                <a:gdLst>
                  <a:gd name="T0" fmla="*/ 0 w 30"/>
                  <a:gd name="T1" fmla="*/ 565 h 29"/>
                  <a:gd name="T2" fmla="*/ 158 w 30"/>
                  <a:gd name="T3" fmla="*/ 81 h 29"/>
                  <a:gd name="T4" fmla="*/ 470 w 3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9">
                    <a:moveTo>
                      <a:pt x="0" y="29"/>
                    </a:moveTo>
                    <a:cubicBezTo>
                      <a:pt x="3" y="20"/>
                      <a:pt x="2" y="9"/>
                      <a:pt x="10" y="4"/>
                    </a:cubicBezTo>
                    <a:cubicBezTo>
                      <a:pt x="16" y="0"/>
                      <a:pt x="23" y="1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8" name="Freeform 373">
                <a:extLst>
                  <a:ext uri="{FF2B5EF4-FFF2-40B4-BE49-F238E27FC236}">
                    <a16:creationId xmlns:a16="http://schemas.microsoft.com/office/drawing/2014/main" id="{07CE975A-B532-458D-BB3C-26ECBD2BD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00"/>
                <a:ext cx="298" cy="320"/>
              </a:xfrm>
              <a:custGeom>
                <a:avLst/>
                <a:gdLst>
                  <a:gd name="T0" fmla="*/ 1410 w 119"/>
                  <a:gd name="T1" fmla="*/ 115 h 120"/>
                  <a:gd name="T2" fmla="*/ 866 w 119"/>
                  <a:gd name="T3" fmla="*/ 115 h 120"/>
                  <a:gd name="T4" fmla="*/ 188 w 119"/>
                  <a:gd name="T5" fmla="*/ 285 h 120"/>
                  <a:gd name="T6" fmla="*/ 113 w 119"/>
                  <a:gd name="T7" fmla="*/ 341 h 120"/>
                  <a:gd name="T8" fmla="*/ 175 w 119"/>
                  <a:gd name="T9" fmla="*/ 419 h 120"/>
                  <a:gd name="T10" fmla="*/ 458 w 119"/>
                  <a:gd name="T11" fmla="*/ 1443 h 120"/>
                  <a:gd name="T12" fmla="*/ 614 w 119"/>
                  <a:gd name="T13" fmla="*/ 1557 h 120"/>
                  <a:gd name="T14" fmla="*/ 721 w 119"/>
                  <a:gd name="T15" fmla="*/ 1821 h 120"/>
                  <a:gd name="T16" fmla="*/ 816 w 119"/>
                  <a:gd name="T17" fmla="*/ 2083 h 120"/>
                  <a:gd name="T18" fmla="*/ 816 w 119"/>
                  <a:gd name="T19" fmla="*/ 2083 h 120"/>
                  <a:gd name="T20" fmla="*/ 816 w 119"/>
                  <a:gd name="T21" fmla="*/ 2083 h 120"/>
                  <a:gd name="T22" fmla="*/ 929 w 119"/>
                  <a:gd name="T23" fmla="*/ 2275 h 120"/>
                  <a:gd name="T24" fmla="*/ 1347 w 119"/>
                  <a:gd name="T25" fmla="*/ 2141 h 120"/>
                  <a:gd name="T26" fmla="*/ 1838 w 119"/>
                  <a:gd name="T27" fmla="*/ 1272 h 120"/>
                  <a:gd name="T28" fmla="*/ 1410 w 119"/>
                  <a:gd name="T29" fmla="*/ 115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20">
                    <a:moveTo>
                      <a:pt x="90" y="6"/>
                    </a:moveTo>
                    <a:cubicBezTo>
                      <a:pt x="80" y="0"/>
                      <a:pt x="67" y="5"/>
                      <a:pt x="55" y="6"/>
                    </a:cubicBezTo>
                    <a:cubicBezTo>
                      <a:pt x="40" y="8"/>
                      <a:pt x="26" y="10"/>
                      <a:pt x="12" y="15"/>
                    </a:cubicBezTo>
                    <a:cubicBezTo>
                      <a:pt x="10" y="16"/>
                      <a:pt x="8" y="17"/>
                      <a:pt x="7" y="18"/>
                    </a:cubicBezTo>
                    <a:cubicBezTo>
                      <a:pt x="8" y="19"/>
                      <a:pt x="9" y="21"/>
                      <a:pt x="11" y="22"/>
                    </a:cubicBezTo>
                    <a:cubicBezTo>
                      <a:pt x="0" y="38"/>
                      <a:pt x="17" y="67"/>
                      <a:pt x="29" y="76"/>
                    </a:cubicBezTo>
                    <a:cubicBezTo>
                      <a:pt x="33" y="79"/>
                      <a:pt x="37" y="79"/>
                      <a:pt x="39" y="82"/>
                    </a:cubicBezTo>
                    <a:cubicBezTo>
                      <a:pt x="42" y="85"/>
                      <a:pt x="44" y="92"/>
                      <a:pt x="46" y="96"/>
                    </a:cubicBezTo>
                    <a:cubicBezTo>
                      <a:pt x="48" y="101"/>
                      <a:pt x="50" y="106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4" y="114"/>
                      <a:pt x="56" y="117"/>
                      <a:pt x="59" y="120"/>
                    </a:cubicBezTo>
                    <a:cubicBezTo>
                      <a:pt x="68" y="117"/>
                      <a:pt x="78" y="117"/>
                      <a:pt x="86" y="113"/>
                    </a:cubicBezTo>
                    <a:cubicBezTo>
                      <a:pt x="101" y="106"/>
                      <a:pt x="116" y="85"/>
                      <a:pt x="117" y="67"/>
                    </a:cubicBezTo>
                    <a:cubicBezTo>
                      <a:pt x="119" y="45"/>
                      <a:pt x="111" y="16"/>
                      <a:pt x="90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9" name="Freeform 374">
                <a:extLst>
                  <a:ext uri="{FF2B5EF4-FFF2-40B4-BE49-F238E27FC236}">
                    <a16:creationId xmlns:a16="http://schemas.microsoft.com/office/drawing/2014/main" id="{1C7DB63C-2AEA-4B65-AE1C-8EC56223B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792"/>
                <a:ext cx="368" cy="277"/>
              </a:xfrm>
              <a:custGeom>
                <a:avLst/>
                <a:gdLst>
                  <a:gd name="T0" fmla="*/ 0 w 147"/>
                  <a:gd name="T1" fmla="*/ 1603 h 104"/>
                  <a:gd name="T2" fmla="*/ 438 w 147"/>
                  <a:gd name="T3" fmla="*/ 1774 h 104"/>
                  <a:gd name="T4" fmla="*/ 929 w 147"/>
                  <a:gd name="T5" fmla="*/ 1944 h 104"/>
                  <a:gd name="T6" fmla="*/ 1117 w 147"/>
                  <a:gd name="T7" fmla="*/ 1659 h 104"/>
                  <a:gd name="T8" fmla="*/ 1459 w 147"/>
                  <a:gd name="T9" fmla="*/ 1433 h 104"/>
                  <a:gd name="T10" fmla="*/ 1755 w 147"/>
                  <a:gd name="T11" fmla="*/ 1092 h 104"/>
                  <a:gd name="T12" fmla="*/ 2193 w 147"/>
                  <a:gd name="T13" fmla="*/ 645 h 104"/>
                  <a:gd name="T14" fmla="*/ 2306 w 147"/>
                  <a:gd name="T15" fmla="*/ 546 h 104"/>
                  <a:gd name="T16" fmla="*/ 2213 w 147"/>
                  <a:gd name="T17" fmla="*/ 474 h 104"/>
                  <a:gd name="T18" fmla="*/ 1817 w 147"/>
                  <a:gd name="T19" fmla="*/ 226 h 104"/>
                  <a:gd name="T20" fmla="*/ 1555 w 147"/>
                  <a:gd name="T21" fmla="*/ 56 h 104"/>
                  <a:gd name="T22" fmla="*/ 1159 w 147"/>
                  <a:gd name="T23" fmla="*/ 264 h 104"/>
                  <a:gd name="T24" fmla="*/ 521 w 147"/>
                  <a:gd name="T25" fmla="*/ 831 h 104"/>
                  <a:gd name="T26" fmla="*/ 363 w 147"/>
                  <a:gd name="T27" fmla="*/ 1113 h 104"/>
                  <a:gd name="T28" fmla="*/ 50 w 147"/>
                  <a:gd name="T29" fmla="*/ 1476 h 104"/>
                  <a:gd name="T30" fmla="*/ 0 w 147"/>
                  <a:gd name="T31" fmla="*/ 1603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04">
                    <a:moveTo>
                      <a:pt x="0" y="85"/>
                    </a:moveTo>
                    <a:cubicBezTo>
                      <a:pt x="9" y="90"/>
                      <a:pt x="18" y="92"/>
                      <a:pt x="28" y="94"/>
                    </a:cubicBezTo>
                    <a:cubicBezTo>
                      <a:pt x="38" y="97"/>
                      <a:pt x="49" y="104"/>
                      <a:pt x="59" y="103"/>
                    </a:cubicBezTo>
                    <a:cubicBezTo>
                      <a:pt x="69" y="102"/>
                      <a:pt x="67" y="95"/>
                      <a:pt x="71" y="88"/>
                    </a:cubicBezTo>
                    <a:cubicBezTo>
                      <a:pt x="77" y="79"/>
                      <a:pt x="85" y="79"/>
                      <a:pt x="93" y="76"/>
                    </a:cubicBezTo>
                    <a:cubicBezTo>
                      <a:pt x="102" y="72"/>
                      <a:pt x="105" y="65"/>
                      <a:pt x="112" y="58"/>
                    </a:cubicBezTo>
                    <a:cubicBezTo>
                      <a:pt x="120" y="49"/>
                      <a:pt x="131" y="40"/>
                      <a:pt x="140" y="34"/>
                    </a:cubicBezTo>
                    <a:cubicBezTo>
                      <a:pt x="143" y="32"/>
                      <a:pt x="145" y="30"/>
                      <a:pt x="147" y="29"/>
                    </a:cubicBezTo>
                    <a:cubicBezTo>
                      <a:pt x="145" y="28"/>
                      <a:pt x="145" y="28"/>
                      <a:pt x="141" y="25"/>
                    </a:cubicBezTo>
                    <a:cubicBezTo>
                      <a:pt x="133" y="18"/>
                      <a:pt x="126" y="16"/>
                      <a:pt x="116" y="12"/>
                    </a:cubicBezTo>
                    <a:cubicBezTo>
                      <a:pt x="110" y="10"/>
                      <a:pt x="105" y="5"/>
                      <a:pt x="99" y="3"/>
                    </a:cubicBezTo>
                    <a:cubicBezTo>
                      <a:pt x="85" y="0"/>
                      <a:pt x="83" y="8"/>
                      <a:pt x="74" y="14"/>
                    </a:cubicBezTo>
                    <a:cubicBezTo>
                      <a:pt x="61" y="24"/>
                      <a:pt x="44" y="30"/>
                      <a:pt x="33" y="44"/>
                    </a:cubicBezTo>
                    <a:cubicBezTo>
                      <a:pt x="29" y="49"/>
                      <a:pt x="28" y="54"/>
                      <a:pt x="23" y="59"/>
                    </a:cubicBezTo>
                    <a:cubicBezTo>
                      <a:pt x="15" y="66"/>
                      <a:pt x="9" y="68"/>
                      <a:pt x="3" y="78"/>
                    </a:cubicBezTo>
                    <a:cubicBezTo>
                      <a:pt x="2" y="80"/>
                      <a:pt x="1" y="83"/>
                      <a:pt x="0" y="8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0" name="Freeform 375">
                <a:extLst>
                  <a:ext uri="{FF2B5EF4-FFF2-40B4-BE49-F238E27FC236}">
                    <a16:creationId xmlns:a16="http://schemas.microsoft.com/office/drawing/2014/main" id="{B229AE43-9B47-47F4-A664-B72FE9043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29"/>
                <a:ext cx="282" cy="275"/>
              </a:xfrm>
              <a:custGeom>
                <a:avLst/>
                <a:gdLst>
                  <a:gd name="T0" fmla="*/ 75 w 113"/>
                  <a:gd name="T1" fmla="*/ 948 h 103"/>
                  <a:gd name="T2" fmla="*/ 604 w 113"/>
                  <a:gd name="T3" fmla="*/ 1695 h 103"/>
                  <a:gd name="T4" fmla="*/ 871 w 113"/>
                  <a:gd name="T5" fmla="*/ 1562 h 103"/>
                  <a:gd name="T6" fmla="*/ 1028 w 113"/>
                  <a:gd name="T7" fmla="*/ 1711 h 103"/>
                  <a:gd name="T8" fmla="*/ 1620 w 113"/>
                  <a:gd name="T9" fmla="*/ 1754 h 103"/>
                  <a:gd name="T10" fmla="*/ 1620 w 113"/>
                  <a:gd name="T11" fmla="*/ 1754 h 103"/>
                  <a:gd name="T12" fmla="*/ 1757 w 113"/>
                  <a:gd name="T13" fmla="*/ 1242 h 103"/>
                  <a:gd name="T14" fmla="*/ 1620 w 113"/>
                  <a:gd name="T15" fmla="*/ 534 h 103"/>
                  <a:gd name="T16" fmla="*/ 1403 w 113"/>
                  <a:gd name="T17" fmla="*/ 286 h 103"/>
                  <a:gd name="T18" fmla="*/ 1278 w 113"/>
                  <a:gd name="T19" fmla="*/ 35 h 103"/>
                  <a:gd name="T20" fmla="*/ 966 w 113"/>
                  <a:gd name="T21" fmla="*/ 35 h 103"/>
                  <a:gd name="T22" fmla="*/ 966 w 113"/>
                  <a:gd name="T23" fmla="*/ 35 h 103"/>
                  <a:gd name="T24" fmla="*/ 746 w 113"/>
                  <a:gd name="T25" fmla="*/ 248 h 103"/>
                  <a:gd name="T26" fmla="*/ 75 w 113"/>
                  <a:gd name="T27" fmla="*/ 948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103">
                    <a:moveTo>
                      <a:pt x="5" y="50"/>
                    </a:moveTo>
                    <a:cubicBezTo>
                      <a:pt x="0" y="68"/>
                      <a:pt x="16" y="103"/>
                      <a:pt x="39" y="89"/>
                    </a:cubicBezTo>
                    <a:cubicBezTo>
                      <a:pt x="46" y="84"/>
                      <a:pt x="46" y="78"/>
                      <a:pt x="56" y="82"/>
                    </a:cubicBezTo>
                    <a:cubicBezTo>
                      <a:pt x="60" y="84"/>
                      <a:pt x="62" y="88"/>
                      <a:pt x="66" y="90"/>
                    </a:cubicBezTo>
                    <a:cubicBezTo>
                      <a:pt x="78" y="96"/>
                      <a:pt x="92" y="87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83"/>
                      <a:pt x="113" y="76"/>
                      <a:pt x="113" y="65"/>
                    </a:cubicBezTo>
                    <a:cubicBezTo>
                      <a:pt x="113" y="53"/>
                      <a:pt x="112" y="37"/>
                      <a:pt x="104" y="28"/>
                    </a:cubicBezTo>
                    <a:cubicBezTo>
                      <a:pt x="100" y="23"/>
                      <a:pt x="94" y="20"/>
                      <a:pt x="90" y="15"/>
                    </a:cubicBezTo>
                    <a:cubicBezTo>
                      <a:pt x="88" y="11"/>
                      <a:pt x="87" y="5"/>
                      <a:pt x="82" y="2"/>
                    </a:cubicBezTo>
                    <a:cubicBezTo>
                      <a:pt x="78" y="0"/>
                      <a:pt x="67" y="1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57" y="6"/>
                      <a:pt x="53" y="10"/>
                      <a:pt x="48" y="13"/>
                    </a:cubicBezTo>
                    <a:cubicBezTo>
                      <a:pt x="31" y="23"/>
                      <a:pt x="11" y="30"/>
                      <a:pt x="5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1" name="Freeform 376">
                <a:extLst>
                  <a:ext uri="{FF2B5EF4-FFF2-40B4-BE49-F238E27FC236}">
                    <a16:creationId xmlns:a16="http://schemas.microsoft.com/office/drawing/2014/main" id="{2CE0E0E7-4642-4845-B242-94282083F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69"/>
                <a:ext cx="130" cy="155"/>
              </a:xfrm>
              <a:custGeom>
                <a:avLst/>
                <a:gdLst>
                  <a:gd name="T0" fmla="*/ 175 w 52"/>
                  <a:gd name="T1" fmla="*/ 1106 h 58"/>
                  <a:gd name="T2" fmla="*/ 488 w 52"/>
                  <a:gd name="T3" fmla="*/ 1029 h 58"/>
                  <a:gd name="T4" fmla="*/ 625 w 52"/>
                  <a:gd name="T5" fmla="*/ 842 h 58"/>
                  <a:gd name="T6" fmla="*/ 625 w 52"/>
                  <a:gd name="T7" fmla="*/ 78 h 58"/>
                  <a:gd name="T8" fmla="*/ 283 w 52"/>
                  <a:gd name="T9" fmla="*/ 78 h 58"/>
                  <a:gd name="T10" fmla="*/ 95 w 52"/>
                  <a:gd name="T11" fmla="*/ 342 h 58"/>
                  <a:gd name="T12" fmla="*/ 188 w 52"/>
                  <a:gd name="T13" fmla="*/ 107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8">
                    <a:moveTo>
                      <a:pt x="11" y="58"/>
                    </a:moveTo>
                    <a:cubicBezTo>
                      <a:pt x="17" y="58"/>
                      <a:pt x="25" y="56"/>
                      <a:pt x="31" y="54"/>
                    </a:cubicBezTo>
                    <a:cubicBezTo>
                      <a:pt x="37" y="52"/>
                      <a:pt x="37" y="50"/>
                      <a:pt x="40" y="44"/>
                    </a:cubicBezTo>
                    <a:cubicBezTo>
                      <a:pt x="43" y="33"/>
                      <a:pt x="52" y="12"/>
                      <a:pt x="40" y="4"/>
                    </a:cubicBezTo>
                    <a:cubicBezTo>
                      <a:pt x="35" y="0"/>
                      <a:pt x="23" y="1"/>
                      <a:pt x="18" y="4"/>
                    </a:cubicBezTo>
                    <a:cubicBezTo>
                      <a:pt x="10" y="7"/>
                      <a:pt x="8" y="12"/>
                      <a:pt x="6" y="18"/>
                    </a:cubicBezTo>
                    <a:cubicBezTo>
                      <a:pt x="0" y="31"/>
                      <a:pt x="1" y="47"/>
                      <a:pt x="12" y="5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2" name="Freeform 377">
                <a:extLst>
                  <a:ext uri="{FF2B5EF4-FFF2-40B4-BE49-F238E27FC236}">
                    <a16:creationId xmlns:a16="http://schemas.microsoft.com/office/drawing/2014/main" id="{83310D57-6248-4321-9717-DA8677DB0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627"/>
                <a:ext cx="123" cy="77"/>
              </a:xfrm>
              <a:custGeom>
                <a:avLst/>
                <a:gdLst>
                  <a:gd name="T0" fmla="*/ 409 w 49"/>
                  <a:gd name="T1" fmla="*/ 465 h 29"/>
                  <a:gd name="T2" fmla="*/ 33 w 49"/>
                  <a:gd name="T3" fmla="*/ 396 h 29"/>
                  <a:gd name="T4" fmla="*/ 284 w 49"/>
                  <a:gd name="T5" fmla="*/ 204 h 29"/>
                  <a:gd name="T6" fmla="*/ 776 w 49"/>
                  <a:gd name="T7" fmla="*/ 170 h 29"/>
                  <a:gd name="T8" fmla="*/ 409 w 49"/>
                  <a:gd name="T9" fmla="*/ 4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9">
                    <a:moveTo>
                      <a:pt x="26" y="25"/>
                    </a:moveTo>
                    <a:cubicBezTo>
                      <a:pt x="14" y="29"/>
                      <a:pt x="4" y="27"/>
                      <a:pt x="2" y="21"/>
                    </a:cubicBezTo>
                    <a:cubicBezTo>
                      <a:pt x="0" y="15"/>
                      <a:pt x="1" y="12"/>
                      <a:pt x="18" y="11"/>
                    </a:cubicBezTo>
                    <a:cubicBezTo>
                      <a:pt x="36" y="9"/>
                      <a:pt x="47" y="0"/>
                      <a:pt x="49" y="9"/>
                    </a:cubicBezTo>
                    <a:cubicBezTo>
                      <a:pt x="48" y="14"/>
                      <a:pt x="42" y="22"/>
                      <a:pt x="26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3" name="Freeform 378">
                <a:extLst>
                  <a:ext uri="{FF2B5EF4-FFF2-40B4-BE49-F238E27FC236}">
                    <a16:creationId xmlns:a16="http://schemas.microsoft.com/office/drawing/2014/main" id="{985F1933-8762-48E4-B4BB-2C39F4EEE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15"/>
                <a:ext cx="135" cy="130"/>
              </a:xfrm>
              <a:custGeom>
                <a:avLst/>
                <a:gdLst>
                  <a:gd name="T0" fmla="*/ 770 w 54"/>
                  <a:gd name="T1" fmla="*/ 507 h 49"/>
                  <a:gd name="T2" fmla="*/ 95 w 54"/>
                  <a:gd name="T3" fmla="*/ 409 h 49"/>
                  <a:gd name="T4" fmla="*/ 770 w 54"/>
                  <a:gd name="T5" fmla="*/ 50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9">
                    <a:moveTo>
                      <a:pt x="49" y="27"/>
                    </a:moveTo>
                    <a:cubicBezTo>
                      <a:pt x="54" y="6"/>
                      <a:pt x="12" y="0"/>
                      <a:pt x="6" y="22"/>
                    </a:cubicBezTo>
                    <a:cubicBezTo>
                      <a:pt x="0" y="43"/>
                      <a:pt x="44" y="49"/>
                      <a:pt x="49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4" name="Freeform 379">
                <a:extLst>
                  <a:ext uri="{FF2B5EF4-FFF2-40B4-BE49-F238E27FC236}">
                    <a16:creationId xmlns:a16="http://schemas.microsoft.com/office/drawing/2014/main" id="{5BC2B9C4-E450-47F3-9A41-1E8AAFA7C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72"/>
                <a:ext cx="100" cy="120"/>
              </a:xfrm>
              <a:custGeom>
                <a:avLst/>
                <a:gdLst>
                  <a:gd name="T0" fmla="*/ 408 w 40"/>
                  <a:gd name="T1" fmla="*/ 776 h 45"/>
                  <a:gd name="T2" fmla="*/ 250 w 40"/>
                  <a:gd name="T3" fmla="*/ 77 h 45"/>
                  <a:gd name="T4" fmla="*/ 408 w 40"/>
                  <a:gd name="T5" fmla="*/ 77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26" y="41"/>
                    </a:moveTo>
                    <a:cubicBezTo>
                      <a:pt x="40" y="37"/>
                      <a:pt x="31" y="0"/>
                      <a:pt x="16" y="4"/>
                    </a:cubicBezTo>
                    <a:cubicBezTo>
                      <a:pt x="0" y="8"/>
                      <a:pt x="11" y="45"/>
                      <a:pt x="26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5" name="Freeform 380">
                <a:extLst>
                  <a:ext uri="{FF2B5EF4-FFF2-40B4-BE49-F238E27FC236}">
                    <a16:creationId xmlns:a16="http://schemas.microsoft.com/office/drawing/2014/main" id="{6F1CE529-2686-4E5B-92A1-33CCFC0CB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499"/>
                <a:ext cx="102" cy="96"/>
              </a:xfrm>
              <a:custGeom>
                <a:avLst/>
                <a:gdLst>
                  <a:gd name="T0" fmla="*/ 445 w 41"/>
                  <a:gd name="T1" fmla="*/ 491 h 36"/>
                  <a:gd name="T2" fmla="*/ 154 w 41"/>
                  <a:gd name="T3" fmla="*/ 171 h 36"/>
                  <a:gd name="T4" fmla="*/ 445 w 41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29" y="26"/>
                    </a:moveTo>
                    <a:cubicBezTo>
                      <a:pt x="41" y="16"/>
                      <a:pt x="21" y="0"/>
                      <a:pt x="10" y="9"/>
                    </a:cubicBezTo>
                    <a:cubicBezTo>
                      <a:pt x="0" y="17"/>
                      <a:pt x="17" y="36"/>
                      <a:pt x="29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6" name="Freeform 381">
                <a:extLst>
                  <a:ext uri="{FF2B5EF4-FFF2-40B4-BE49-F238E27FC236}">
                    <a16:creationId xmlns:a16="http://schemas.microsoft.com/office/drawing/2014/main" id="{944E8C0E-C505-43DA-8163-37733B9A9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747"/>
                <a:ext cx="70" cy="80"/>
              </a:xfrm>
              <a:custGeom>
                <a:avLst/>
                <a:gdLst>
                  <a:gd name="T0" fmla="*/ 63 w 28"/>
                  <a:gd name="T1" fmla="*/ 363 h 30"/>
                  <a:gd name="T2" fmla="*/ 408 w 28"/>
                  <a:gd name="T3" fmla="*/ 248 h 30"/>
                  <a:gd name="T4" fmla="*/ 63 w 28"/>
                  <a:gd name="T5" fmla="*/ 3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4" y="19"/>
                    </a:moveTo>
                    <a:cubicBezTo>
                      <a:pt x="0" y="7"/>
                      <a:pt x="23" y="0"/>
                      <a:pt x="26" y="13"/>
                    </a:cubicBezTo>
                    <a:cubicBezTo>
                      <a:pt x="28" y="21"/>
                      <a:pt x="9" y="30"/>
                      <a:pt x="4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7" name="Freeform 382">
                <a:extLst>
                  <a:ext uri="{FF2B5EF4-FFF2-40B4-BE49-F238E27FC236}">
                    <a16:creationId xmlns:a16="http://schemas.microsoft.com/office/drawing/2014/main" id="{AEBBE665-7CA0-40FE-AADB-2C5444CF6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656"/>
                <a:ext cx="85" cy="29"/>
              </a:xfrm>
              <a:custGeom>
                <a:avLst/>
                <a:gdLst>
                  <a:gd name="T0" fmla="*/ 520 w 34"/>
                  <a:gd name="T1" fmla="*/ 55 h 11"/>
                  <a:gd name="T2" fmla="*/ 283 w 34"/>
                  <a:gd name="T3" fmla="*/ 166 h 11"/>
                  <a:gd name="T4" fmla="*/ 283 w 34"/>
                  <a:gd name="T5" fmla="*/ 166 h 11"/>
                  <a:gd name="T6" fmla="*/ 20 w 34"/>
                  <a:gd name="T7" fmla="*/ 166 h 11"/>
                  <a:gd name="T8" fmla="*/ 33 w 34"/>
                  <a:gd name="T9" fmla="*/ 124 h 11"/>
                  <a:gd name="T10" fmla="*/ 188 w 34"/>
                  <a:gd name="T11" fmla="*/ 90 h 11"/>
                  <a:gd name="T12" fmla="*/ 470 w 34"/>
                  <a:gd name="T13" fmla="*/ 34 h 11"/>
                  <a:gd name="T14" fmla="*/ 500 w 34"/>
                  <a:gd name="T15" fmla="*/ 21 h 11"/>
                  <a:gd name="T16" fmla="*/ 520 w 34"/>
                  <a:gd name="T17" fmla="*/ 55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1">
                    <a:moveTo>
                      <a:pt x="33" y="3"/>
                    </a:moveTo>
                    <a:cubicBezTo>
                      <a:pt x="30" y="5"/>
                      <a:pt x="26" y="7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9" y="11"/>
                      <a:pt x="3" y="10"/>
                      <a:pt x="1" y="9"/>
                    </a:cubicBezTo>
                    <a:cubicBezTo>
                      <a:pt x="0" y="8"/>
                      <a:pt x="0" y="7"/>
                      <a:pt x="2" y="7"/>
                    </a:cubicBezTo>
                    <a:cubicBezTo>
                      <a:pt x="4" y="6"/>
                      <a:pt x="7" y="6"/>
                      <a:pt x="12" y="5"/>
                    </a:cubicBezTo>
                    <a:cubicBezTo>
                      <a:pt x="19" y="5"/>
                      <a:pt x="25" y="3"/>
                      <a:pt x="30" y="2"/>
                    </a:cubicBezTo>
                    <a:cubicBezTo>
                      <a:pt x="31" y="1"/>
                      <a:pt x="32" y="1"/>
                      <a:pt x="32" y="1"/>
                    </a:cubicBezTo>
                    <a:cubicBezTo>
                      <a:pt x="34" y="0"/>
                      <a:pt x="34" y="2"/>
                      <a:pt x="33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8" name="Freeform 383">
                <a:extLst>
                  <a:ext uri="{FF2B5EF4-FFF2-40B4-BE49-F238E27FC236}">
                    <a16:creationId xmlns:a16="http://schemas.microsoft.com/office/drawing/2014/main" id="{1E7BC573-0B95-4E5F-ADF5-A7C923685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47"/>
                <a:ext cx="85" cy="64"/>
              </a:xfrm>
              <a:custGeom>
                <a:avLst/>
                <a:gdLst>
                  <a:gd name="T0" fmla="*/ 520 w 34"/>
                  <a:gd name="T1" fmla="*/ 264 h 24"/>
                  <a:gd name="T2" fmla="*/ 363 w 34"/>
                  <a:gd name="T3" fmla="*/ 419 h 24"/>
                  <a:gd name="T4" fmla="*/ 33 w 34"/>
                  <a:gd name="T5" fmla="*/ 341 h 24"/>
                  <a:gd name="T6" fmla="*/ 0 w 34"/>
                  <a:gd name="T7" fmla="*/ 205 h 24"/>
                  <a:gd name="T8" fmla="*/ 363 w 34"/>
                  <a:gd name="T9" fmla="*/ 56 h 24"/>
                  <a:gd name="T10" fmla="*/ 520 w 34"/>
                  <a:gd name="T11" fmla="*/ 26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4">
                    <a:moveTo>
                      <a:pt x="33" y="14"/>
                    </a:moveTo>
                    <a:cubicBezTo>
                      <a:pt x="31" y="19"/>
                      <a:pt x="27" y="21"/>
                      <a:pt x="23" y="22"/>
                    </a:cubicBezTo>
                    <a:cubicBezTo>
                      <a:pt x="16" y="24"/>
                      <a:pt x="6" y="23"/>
                      <a:pt x="2" y="18"/>
                    </a:cubicBezTo>
                    <a:cubicBezTo>
                      <a:pt x="0" y="16"/>
                      <a:pt x="0" y="14"/>
                      <a:pt x="0" y="11"/>
                    </a:cubicBezTo>
                    <a:cubicBezTo>
                      <a:pt x="3" y="3"/>
                      <a:pt x="14" y="0"/>
                      <a:pt x="23" y="3"/>
                    </a:cubicBezTo>
                    <a:cubicBezTo>
                      <a:pt x="26" y="3"/>
                      <a:pt x="34" y="6"/>
                      <a:pt x="33" y="1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9" name="Freeform 384">
                <a:extLst>
                  <a:ext uri="{FF2B5EF4-FFF2-40B4-BE49-F238E27FC236}">
                    <a16:creationId xmlns:a16="http://schemas.microsoft.com/office/drawing/2014/main" id="{E78EE394-CF28-424E-B4D9-52BC93EB4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96"/>
                <a:ext cx="37" cy="72"/>
              </a:xfrm>
              <a:custGeom>
                <a:avLst/>
                <a:gdLst>
                  <a:gd name="T0" fmla="*/ 133 w 15"/>
                  <a:gd name="T1" fmla="*/ 35 h 27"/>
                  <a:gd name="T2" fmla="*/ 212 w 15"/>
                  <a:gd name="T3" fmla="*/ 227 h 27"/>
                  <a:gd name="T4" fmla="*/ 183 w 15"/>
                  <a:gd name="T5" fmla="*/ 491 h 27"/>
                  <a:gd name="T6" fmla="*/ 12 w 15"/>
                  <a:gd name="T7" fmla="*/ 264 h 27"/>
                  <a:gd name="T8" fmla="*/ 12 w 15"/>
                  <a:gd name="T9" fmla="*/ 77 h 27"/>
                  <a:gd name="T10" fmla="*/ 62 w 15"/>
                  <a:gd name="T11" fmla="*/ 0 h 27"/>
                  <a:gd name="T12" fmla="*/ 133 w 15"/>
                  <a:gd name="T13" fmla="*/ 3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9" y="2"/>
                    </a:moveTo>
                    <a:cubicBezTo>
                      <a:pt x="11" y="4"/>
                      <a:pt x="13" y="8"/>
                      <a:pt x="14" y="12"/>
                    </a:cubicBezTo>
                    <a:cubicBezTo>
                      <a:pt x="15" y="19"/>
                      <a:pt x="14" y="26"/>
                      <a:pt x="12" y="26"/>
                    </a:cubicBezTo>
                    <a:cubicBezTo>
                      <a:pt x="8" y="27"/>
                      <a:pt x="3" y="20"/>
                      <a:pt x="1" y="14"/>
                    </a:cubicBezTo>
                    <a:cubicBezTo>
                      <a:pt x="0" y="10"/>
                      <a:pt x="0" y="6"/>
                      <a:pt x="1" y="4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9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0" name="Freeform 385">
                <a:extLst>
                  <a:ext uri="{FF2B5EF4-FFF2-40B4-BE49-F238E27FC236}">
                    <a16:creationId xmlns:a16="http://schemas.microsoft.com/office/drawing/2014/main" id="{AF47FA75-8D09-40BA-8908-0BD21607A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5"/>
                <a:ext cx="40" cy="38"/>
              </a:xfrm>
              <a:custGeom>
                <a:avLst/>
                <a:gdLst>
                  <a:gd name="T0" fmla="*/ 208 w 16"/>
                  <a:gd name="T1" fmla="*/ 103 h 14"/>
                  <a:gd name="T2" fmla="*/ 208 w 16"/>
                  <a:gd name="T3" fmla="*/ 244 h 14"/>
                  <a:gd name="T4" fmla="*/ 113 w 16"/>
                  <a:gd name="T5" fmla="*/ 258 h 14"/>
                  <a:gd name="T6" fmla="*/ 20 w 16"/>
                  <a:gd name="T7" fmla="*/ 117 h 14"/>
                  <a:gd name="T8" fmla="*/ 33 w 16"/>
                  <a:gd name="T9" fmla="*/ 60 h 14"/>
                  <a:gd name="T10" fmla="*/ 208 w 16"/>
                  <a:gd name="T11" fmla="*/ 10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3" y="5"/>
                    </a:moveTo>
                    <a:cubicBezTo>
                      <a:pt x="16" y="9"/>
                      <a:pt x="14" y="11"/>
                      <a:pt x="13" y="12"/>
                    </a:cubicBezTo>
                    <a:cubicBezTo>
                      <a:pt x="11" y="13"/>
                      <a:pt x="9" y="14"/>
                      <a:pt x="7" y="13"/>
                    </a:cubicBezTo>
                    <a:cubicBezTo>
                      <a:pt x="4" y="12"/>
                      <a:pt x="1" y="9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5" y="0"/>
                      <a:pt x="10" y="2"/>
                      <a:pt x="13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1" name="Freeform 386">
                <a:extLst>
                  <a:ext uri="{FF2B5EF4-FFF2-40B4-BE49-F238E27FC236}">
                    <a16:creationId xmlns:a16="http://schemas.microsoft.com/office/drawing/2014/main" id="{3493BB69-620D-4AEE-BC4B-408870FA7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776"/>
                <a:ext cx="30" cy="21"/>
              </a:xfrm>
              <a:custGeom>
                <a:avLst/>
                <a:gdLst>
                  <a:gd name="T0" fmla="*/ 188 w 12"/>
                  <a:gd name="T1" fmla="*/ 55 h 8"/>
                  <a:gd name="T2" fmla="*/ 63 w 12"/>
                  <a:gd name="T3" fmla="*/ 123 h 8"/>
                  <a:gd name="T4" fmla="*/ 20 w 12"/>
                  <a:gd name="T5" fmla="*/ 110 h 8"/>
                  <a:gd name="T6" fmla="*/ 20 w 12"/>
                  <a:gd name="T7" fmla="*/ 55 h 8"/>
                  <a:gd name="T8" fmla="*/ 145 w 12"/>
                  <a:gd name="T9" fmla="*/ 21 h 8"/>
                  <a:gd name="T10" fmla="*/ 188 w 12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12" y="3"/>
                    </a:moveTo>
                    <a:cubicBezTo>
                      <a:pt x="12" y="4"/>
                      <a:pt x="9" y="7"/>
                      <a:pt x="4" y="7"/>
                    </a:cubicBezTo>
                    <a:cubicBezTo>
                      <a:pt x="1" y="8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1"/>
                      <a:pt x="7" y="0"/>
                      <a:pt x="9" y="1"/>
                    </a:cubicBezTo>
                    <a:cubicBezTo>
                      <a:pt x="11" y="1"/>
                      <a:pt x="12" y="2"/>
                      <a:pt x="12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2" name="Freeform 387">
                <a:extLst>
                  <a:ext uri="{FF2B5EF4-FFF2-40B4-BE49-F238E27FC236}">
                    <a16:creationId xmlns:a16="http://schemas.microsoft.com/office/drawing/2014/main" id="{A78CC64F-7F46-4837-8307-2D7BEE9AC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037"/>
                <a:ext cx="65" cy="67"/>
              </a:xfrm>
              <a:custGeom>
                <a:avLst/>
                <a:gdLst>
                  <a:gd name="T0" fmla="*/ 363 w 26"/>
                  <a:gd name="T1" fmla="*/ 346 h 25"/>
                  <a:gd name="T2" fmla="*/ 113 w 26"/>
                  <a:gd name="T3" fmla="*/ 423 h 25"/>
                  <a:gd name="T4" fmla="*/ 50 w 26"/>
                  <a:gd name="T5" fmla="*/ 137 h 25"/>
                  <a:gd name="T6" fmla="*/ 283 w 26"/>
                  <a:gd name="T7" fmla="*/ 56 h 25"/>
                  <a:gd name="T8" fmla="*/ 363 w 26"/>
                  <a:gd name="T9" fmla="*/ 34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3" y="18"/>
                    </a:moveTo>
                    <a:cubicBezTo>
                      <a:pt x="20" y="23"/>
                      <a:pt x="13" y="25"/>
                      <a:pt x="7" y="22"/>
                    </a:cubicBezTo>
                    <a:cubicBezTo>
                      <a:pt x="2" y="20"/>
                      <a:pt x="0" y="13"/>
                      <a:pt x="3" y="7"/>
                    </a:cubicBez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6" y="13"/>
                      <a:pt x="23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3" name="Freeform 388">
                <a:extLst>
                  <a:ext uri="{FF2B5EF4-FFF2-40B4-BE49-F238E27FC236}">
                    <a16:creationId xmlns:a16="http://schemas.microsoft.com/office/drawing/2014/main" id="{450D21EF-DFF1-4526-9357-91AFE3EBB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1"/>
                <a:ext cx="40" cy="42"/>
              </a:xfrm>
              <a:custGeom>
                <a:avLst/>
                <a:gdLst>
                  <a:gd name="T0" fmla="*/ 220 w 16"/>
                  <a:gd name="T1" fmla="*/ 200 h 16"/>
                  <a:gd name="T2" fmla="*/ 63 w 16"/>
                  <a:gd name="T3" fmla="*/ 255 h 16"/>
                  <a:gd name="T4" fmla="*/ 33 w 16"/>
                  <a:gd name="T5" fmla="*/ 76 h 16"/>
                  <a:gd name="T6" fmla="*/ 175 w 16"/>
                  <a:gd name="T7" fmla="*/ 21 h 16"/>
                  <a:gd name="T8" fmla="*/ 220 w 16"/>
                  <a:gd name="T9" fmla="*/ 2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4" y="11"/>
                    </a:moveTo>
                    <a:cubicBezTo>
                      <a:pt x="12" y="15"/>
                      <a:pt x="8" y="16"/>
                      <a:pt x="4" y="14"/>
                    </a:cubicBezTo>
                    <a:cubicBezTo>
                      <a:pt x="1" y="12"/>
                      <a:pt x="0" y="8"/>
                      <a:pt x="2" y="4"/>
                    </a:cubicBezTo>
                    <a:cubicBezTo>
                      <a:pt x="3" y="1"/>
                      <a:pt x="8" y="0"/>
                      <a:pt x="11" y="1"/>
                    </a:cubicBezTo>
                    <a:cubicBezTo>
                      <a:pt x="15" y="3"/>
                      <a:pt x="16" y="8"/>
                      <a:pt x="14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4" name="Freeform 389">
                <a:extLst>
                  <a:ext uri="{FF2B5EF4-FFF2-40B4-BE49-F238E27FC236}">
                    <a16:creationId xmlns:a16="http://schemas.microsoft.com/office/drawing/2014/main" id="{4C3BBE4D-65B5-4D9B-A887-71792340F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5" name="Freeform 390">
                <a:extLst>
                  <a:ext uri="{FF2B5EF4-FFF2-40B4-BE49-F238E27FC236}">
                    <a16:creationId xmlns:a16="http://schemas.microsoft.com/office/drawing/2014/main" id="{ABAAE4C9-14EF-4B27-8C24-3AB6D0461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496"/>
                <a:ext cx="77" cy="11"/>
              </a:xfrm>
              <a:custGeom>
                <a:avLst/>
                <a:gdLst>
                  <a:gd name="T0" fmla="*/ 0 w 31"/>
                  <a:gd name="T1" fmla="*/ 83 h 4"/>
                  <a:gd name="T2" fmla="*/ 124 w 31"/>
                  <a:gd name="T3" fmla="*/ 22 h 4"/>
                  <a:gd name="T4" fmla="*/ 291 w 31"/>
                  <a:gd name="T5" fmla="*/ 47 h 4"/>
                  <a:gd name="T6" fmla="*/ 474 w 31"/>
                  <a:gd name="T7" fmla="*/ 6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">
                    <a:moveTo>
                      <a:pt x="0" y="4"/>
                    </a:moveTo>
                    <a:cubicBezTo>
                      <a:pt x="2" y="3"/>
                      <a:pt x="5" y="1"/>
                      <a:pt x="8" y="1"/>
                    </a:cubicBezTo>
                    <a:cubicBezTo>
                      <a:pt x="13" y="0"/>
                      <a:pt x="15" y="1"/>
                      <a:pt x="19" y="2"/>
                    </a:cubicBezTo>
                    <a:cubicBezTo>
                      <a:pt x="23" y="3"/>
                      <a:pt x="27" y="2"/>
                      <a:pt x="31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6" name="Freeform 391">
                <a:extLst>
                  <a:ext uri="{FF2B5EF4-FFF2-40B4-BE49-F238E27FC236}">
                    <a16:creationId xmlns:a16="http://schemas.microsoft.com/office/drawing/2014/main" id="{6C73F6CC-C9CC-41C6-A058-5BFEA8AC9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3"/>
                <a:ext cx="105" cy="32"/>
              </a:xfrm>
              <a:custGeom>
                <a:avLst/>
                <a:gdLst>
                  <a:gd name="T0" fmla="*/ 658 w 42"/>
                  <a:gd name="T1" fmla="*/ 227 h 12"/>
                  <a:gd name="T2" fmla="*/ 220 w 42"/>
                  <a:gd name="T3" fmla="*/ 21 h 12"/>
                  <a:gd name="T4" fmla="*/ 0 w 42"/>
                  <a:gd name="T5" fmla="*/ 19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2">
                    <a:moveTo>
                      <a:pt x="42" y="12"/>
                    </a:moveTo>
                    <a:cubicBezTo>
                      <a:pt x="35" y="8"/>
                      <a:pt x="23" y="0"/>
                      <a:pt x="14" y="1"/>
                    </a:cubicBezTo>
                    <a:cubicBezTo>
                      <a:pt x="8" y="2"/>
                      <a:pt x="5" y="8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7" name="Freeform 392">
                <a:extLst>
                  <a:ext uri="{FF2B5EF4-FFF2-40B4-BE49-F238E27FC236}">
                    <a16:creationId xmlns:a16="http://schemas.microsoft.com/office/drawing/2014/main" id="{E2F52C58-816A-4544-A03B-1A0A0C331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216"/>
                <a:ext cx="28" cy="107"/>
              </a:xfrm>
              <a:custGeom>
                <a:avLst/>
                <a:gdLst>
                  <a:gd name="T0" fmla="*/ 0 w 11"/>
                  <a:gd name="T1" fmla="*/ 765 h 40"/>
                  <a:gd name="T2" fmla="*/ 117 w 1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0">
                    <a:moveTo>
                      <a:pt x="0" y="40"/>
                    </a:moveTo>
                    <a:cubicBezTo>
                      <a:pt x="11" y="30"/>
                      <a:pt x="8" y="13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8" name="Freeform 393">
                <a:extLst>
                  <a:ext uri="{FF2B5EF4-FFF2-40B4-BE49-F238E27FC236}">
                    <a16:creationId xmlns:a16="http://schemas.microsoft.com/office/drawing/2014/main" id="{28B663D1-CD87-4D3B-870F-5E5F00488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293"/>
                <a:ext cx="267" cy="235"/>
              </a:xfrm>
              <a:custGeom>
                <a:avLst/>
                <a:gdLst>
                  <a:gd name="T0" fmla="*/ 1662 w 107"/>
                  <a:gd name="T1" fmla="*/ 1426 h 88"/>
                  <a:gd name="T2" fmla="*/ 1632 w 107"/>
                  <a:gd name="T3" fmla="*/ 1242 h 88"/>
                  <a:gd name="T4" fmla="*/ 1462 w 107"/>
                  <a:gd name="T5" fmla="*/ 1220 h 88"/>
                  <a:gd name="T6" fmla="*/ 1350 w 107"/>
                  <a:gd name="T7" fmla="*/ 1028 h 88"/>
                  <a:gd name="T8" fmla="*/ 155 w 107"/>
                  <a:gd name="T9" fmla="*/ 0 h 88"/>
                  <a:gd name="T10" fmla="*/ 0 w 107"/>
                  <a:gd name="T11" fmla="*/ 192 h 88"/>
                  <a:gd name="T12" fmla="*/ 1290 w 107"/>
                  <a:gd name="T13" fmla="*/ 1242 h 88"/>
                  <a:gd name="T14" fmla="*/ 1320 w 107"/>
                  <a:gd name="T15" fmla="*/ 1426 h 88"/>
                  <a:gd name="T16" fmla="*/ 1278 w 107"/>
                  <a:gd name="T17" fmla="*/ 1447 h 88"/>
                  <a:gd name="T18" fmla="*/ 1382 w 107"/>
                  <a:gd name="T19" fmla="*/ 1656 h 88"/>
                  <a:gd name="T20" fmla="*/ 1557 w 107"/>
                  <a:gd name="T21" fmla="*/ 1677 h 88"/>
                  <a:gd name="T22" fmla="*/ 1557 w 107"/>
                  <a:gd name="T23" fmla="*/ 1640 h 88"/>
                  <a:gd name="T24" fmla="*/ 1662 w 107"/>
                  <a:gd name="T25" fmla="*/ 1426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7" h="88">
                    <a:moveTo>
                      <a:pt x="107" y="75"/>
                    </a:moveTo>
                    <a:cubicBezTo>
                      <a:pt x="102" y="73"/>
                      <a:pt x="102" y="69"/>
                      <a:pt x="105" y="65"/>
                    </a:cubicBezTo>
                    <a:cubicBezTo>
                      <a:pt x="101" y="66"/>
                      <a:pt x="97" y="67"/>
                      <a:pt x="94" y="64"/>
                    </a:cubicBezTo>
                    <a:cubicBezTo>
                      <a:pt x="92" y="61"/>
                      <a:pt x="90" y="59"/>
                      <a:pt x="87" y="54"/>
                    </a:cubicBezTo>
                    <a:cubicBezTo>
                      <a:pt x="70" y="22"/>
                      <a:pt x="30" y="5"/>
                      <a:pt x="1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0" y="13"/>
                      <a:pt x="66" y="30"/>
                      <a:pt x="83" y="65"/>
                    </a:cubicBezTo>
                    <a:cubicBezTo>
                      <a:pt x="86" y="71"/>
                      <a:pt x="86" y="73"/>
                      <a:pt x="85" y="75"/>
                    </a:cubicBezTo>
                    <a:cubicBezTo>
                      <a:pt x="84" y="76"/>
                      <a:pt x="83" y="76"/>
                      <a:pt x="82" y="76"/>
                    </a:cubicBezTo>
                    <a:cubicBezTo>
                      <a:pt x="87" y="76"/>
                      <a:pt x="91" y="82"/>
                      <a:pt x="89" y="87"/>
                    </a:cubicBezTo>
                    <a:cubicBezTo>
                      <a:pt x="92" y="84"/>
                      <a:pt x="98" y="83"/>
                      <a:pt x="100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2"/>
                      <a:pt x="102" y="76"/>
                      <a:pt x="107" y="75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9" name="Freeform 394">
                <a:extLst>
                  <a:ext uri="{FF2B5EF4-FFF2-40B4-BE49-F238E27FC236}">
                    <a16:creationId xmlns:a16="http://schemas.microsoft.com/office/drawing/2014/main" id="{042E17D6-A845-42F1-85EE-3B51D5241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509"/>
                <a:ext cx="190" cy="550"/>
              </a:xfrm>
              <a:custGeom>
                <a:avLst/>
                <a:gdLst>
                  <a:gd name="T0" fmla="*/ 1188 w 76"/>
                  <a:gd name="T1" fmla="*/ 3466 h 206"/>
                  <a:gd name="T2" fmla="*/ 1083 w 76"/>
                  <a:gd name="T3" fmla="*/ 3257 h 206"/>
                  <a:gd name="T4" fmla="*/ 1083 w 76"/>
                  <a:gd name="T5" fmla="*/ 3257 h 206"/>
                  <a:gd name="T6" fmla="*/ 1063 w 76"/>
                  <a:gd name="T7" fmla="*/ 3044 h 206"/>
                  <a:gd name="T8" fmla="*/ 145 w 76"/>
                  <a:gd name="T9" fmla="*/ 0 h 206"/>
                  <a:gd name="T10" fmla="*/ 0 w 76"/>
                  <a:gd name="T11" fmla="*/ 192 h 206"/>
                  <a:gd name="T12" fmla="*/ 833 w 76"/>
                  <a:gd name="T13" fmla="*/ 3065 h 206"/>
                  <a:gd name="T14" fmla="*/ 750 w 76"/>
                  <a:gd name="T15" fmla="*/ 3316 h 206"/>
                  <a:gd name="T16" fmla="*/ 750 w 76"/>
                  <a:gd name="T17" fmla="*/ 3316 h 206"/>
                  <a:gd name="T18" fmla="*/ 720 w 76"/>
                  <a:gd name="T19" fmla="*/ 3316 h 206"/>
                  <a:gd name="T20" fmla="*/ 708 w 76"/>
                  <a:gd name="T21" fmla="*/ 3500 h 206"/>
                  <a:gd name="T22" fmla="*/ 708 w 76"/>
                  <a:gd name="T23" fmla="*/ 3749 h 206"/>
                  <a:gd name="T24" fmla="*/ 813 w 76"/>
                  <a:gd name="T25" fmla="*/ 3807 h 206"/>
                  <a:gd name="T26" fmla="*/ 833 w 76"/>
                  <a:gd name="T27" fmla="*/ 3919 h 206"/>
                  <a:gd name="T28" fmla="*/ 988 w 76"/>
                  <a:gd name="T29" fmla="*/ 3807 h 206"/>
                  <a:gd name="T30" fmla="*/ 1083 w 76"/>
                  <a:gd name="T31" fmla="*/ 3829 h 206"/>
                  <a:gd name="T32" fmla="*/ 1095 w 76"/>
                  <a:gd name="T33" fmla="*/ 3829 h 206"/>
                  <a:gd name="T34" fmla="*/ 1188 w 76"/>
                  <a:gd name="T35" fmla="*/ 3466 h 2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6" h="206">
                    <a:moveTo>
                      <a:pt x="76" y="182"/>
                    </a:moveTo>
                    <a:cubicBezTo>
                      <a:pt x="70" y="182"/>
                      <a:pt x="68" y="177"/>
                      <a:pt x="69" y="171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68"/>
                      <a:pt x="68" y="165"/>
                      <a:pt x="68" y="160"/>
                    </a:cubicBezTo>
                    <a:cubicBezTo>
                      <a:pt x="71" y="124"/>
                      <a:pt x="62" y="35"/>
                      <a:pt x="9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8" y="46"/>
                      <a:pt x="56" y="126"/>
                      <a:pt x="53" y="161"/>
                    </a:cubicBezTo>
                    <a:cubicBezTo>
                      <a:pt x="53" y="168"/>
                      <a:pt x="49" y="171"/>
                      <a:pt x="48" y="174"/>
                    </a:cubicBezTo>
                    <a:cubicBezTo>
                      <a:pt x="48" y="174"/>
                      <a:pt x="48" y="174"/>
                      <a:pt x="48" y="174"/>
                    </a:cubicBezTo>
                    <a:cubicBezTo>
                      <a:pt x="47" y="174"/>
                      <a:pt x="46" y="174"/>
                      <a:pt x="46" y="174"/>
                    </a:cubicBezTo>
                    <a:cubicBezTo>
                      <a:pt x="48" y="176"/>
                      <a:pt x="48" y="183"/>
                      <a:pt x="45" y="184"/>
                    </a:cubicBezTo>
                    <a:cubicBezTo>
                      <a:pt x="49" y="186"/>
                      <a:pt x="49" y="194"/>
                      <a:pt x="45" y="197"/>
                    </a:cubicBezTo>
                    <a:cubicBezTo>
                      <a:pt x="47" y="198"/>
                      <a:pt x="50" y="198"/>
                      <a:pt x="52" y="200"/>
                    </a:cubicBezTo>
                    <a:cubicBezTo>
                      <a:pt x="54" y="202"/>
                      <a:pt x="52" y="204"/>
                      <a:pt x="53" y="206"/>
                    </a:cubicBezTo>
                    <a:cubicBezTo>
                      <a:pt x="56" y="202"/>
                      <a:pt x="58" y="201"/>
                      <a:pt x="63" y="200"/>
                    </a:cubicBezTo>
                    <a:cubicBezTo>
                      <a:pt x="65" y="200"/>
                      <a:pt x="69" y="200"/>
                      <a:pt x="69" y="201"/>
                    </a:cubicBezTo>
                    <a:cubicBezTo>
                      <a:pt x="70" y="201"/>
                      <a:pt x="70" y="201"/>
                      <a:pt x="70" y="201"/>
                    </a:cubicBezTo>
                    <a:cubicBezTo>
                      <a:pt x="64" y="196"/>
                      <a:pt x="70" y="182"/>
                      <a:pt x="76" y="182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0" name="Freeform 395">
                <a:extLst>
                  <a:ext uri="{FF2B5EF4-FFF2-40B4-BE49-F238E27FC236}">
                    <a16:creationId xmlns:a16="http://schemas.microsoft.com/office/drawing/2014/main" id="{F6BDA416-079C-40AF-9085-311A3CB6B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293"/>
                <a:ext cx="267" cy="235"/>
              </a:xfrm>
              <a:custGeom>
                <a:avLst/>
                <a:gdLst>
                  <a:gd name="T0" fmla="*/ 0 w 107"/>
                  <a:gd name="T1" fmla="*/ 192 h 88"/>
                  <a:gd name="T2" fmla="*/ 1290 w 107"/>
                  <a:gd name="T3" fmla="*/ 1242 h 88"/>
                  <a:gd name="T4" fmla="*/ 1320 w 107"/>
                  <a:gd name="T5" fmla="*/ 1426 h 88"/>
                  <a:gd name="T6" fmla="*/ 1278 w 107"/>
                  <a:gd name="T7" fmla="*/ 1447 h 88"/>
                  <a:gd name="T8" fmla="*/ 1382 w 107"/>
                  <a:gd name="T9" fmla="*/ 1656 h 88"/>
                  <a:gd name="T10" fmla="*/ 1557 w 107"/>
                  <a:gd name="T11" fmla="*/ 1677 h 88"/>
                  <a:gd name="T12" fmla="*/ 1557 w 107"/>
                  <a:gd name="T13" fmla="*/ 1640 h 88"/>
                  <a:gd name="T14" fmla="*/ 1662 w 107"/>
                  <a:gd name="T15" fmla="*/ 1426 h 88"/>
                  <a:gd name="T16" fmla="*/ 1632 w 107"/>
                  <a:gd name="T17" fmla="*/ 1242 h 88"/>
                  <a:gd name="T18" fmla="*/ 1462 w 107"/>
                  <a:gd name="T19" fmla="*/ 1220 h 88"/>
                  <a:gd name="T20" fmla="*/ 1350 w 107"/>
                  <a:gd name="T21" fmla="*/ 1028 h 88"/>
                  <a:gd name="T22" fmla="*/ 155 w 107"/>
                  <a:gd name="T23" fmla="*/ 0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7" h="88">
                    <a:moveTo>
                      <a:pt x="0" y="10"/>
                    </a:moveTo>
                    <a:cubicBezTo>
                      <a:pt x="20" y="13"/>
                      <a:pt x="66" y="30"/>
                      <a:pt x="83" y="65"/>
                    </a:cubicBezTo>
                    <a:cubicBezTo>
                      <a:pt x="86" y="71"/>
                      <a:pt x="86" y="73"/>
                      <a:pt x="85" y="75"/>
                    </a:cubicBezTo>
                    <a:cubicBezTo>
                      <a:pt x="84" y="76"/>
                      <a:pt x="83" y="76"/>
                      <a:pt x="82" y="76"/>
                    </a:cubicBezTo>
                    <a:cubicBezTo>
                      <a:pt x="87" y="76"/>
                      <a:pt x="91" y="82"/>
                      <a:pt x="89" y="87"/>
                    </a:cubicBezTo>
                    <a:cubicBezTo>
                      <a:pt x="92" y="84"/>
                      <a:pt x="98" y="83"/>
                      <a:pt x="100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2"/>
                      <a:pt x="102" y="76"/>
                      <a:pt x="107" y="75"/>
                    </a:cubicBezTo>
                    <a:cubicBezTo>
                      <a:pt x="102" y="73"/>
                      <a:pt x="102" y="69"/>
                      <a:pt x="105" y="65"/>
                    </a:cubicBezTo>
                    <a:cubicBezTo>
                      <a:pt x="101" y="66"/>
                      <a:pt x="97" y="67"/>
                      <a:pt x="94" y="64"/>
                    </a:cubicBezTo>
                    <a:cubicBezTo>
                      <a:pt x="92" y="61"/>
                      <a:pt x="90" y="59"/>
                      <a:pt x="87" y="54"/>
                    </a:cubicBezTo>
                    <a:cubicBezTo>
                      <a:pt x="70" y="22"/>
                      <a:pt x="30" y="5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1" name="Freeform 396">
                <a:extLst>
                  <a:ext uri="{FF2B5EF4-FFF2-40B4-BE49-F238E27FC236}">
                    <a16:creationId xmlns:a16="http://schemas.microsoft.com/office/drawing/2014/main" id="{8A4443D8-7C9B-46EF-BBCF-C48DE898F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509"/>
                <a:ext cx="190" cy="550"/>
              </a:xfrm>
              <a:custGeom>
                <a:avLst/>
                <a:gdLst>
                  <a:gd name="T0" fmla="*/ 0 w 76"/>
                  <a:gd name="T1" fmla="*/ 192 h 206"/>
                  <a:gd name="T2" fmla="*/ 833 w 76"/>
                  <a:gd name="T3" fmla="*/ 3065 h 206"/>
                  <a:gd name="T4" fmla="*/ 750 w 76"/>
                  <a:gd name="T5" fmla="*/ 3316 h 206"/>
                  <a:gd name="T6" fmla="*/ 750 w 76"/>
                  <a:gd name="T7" fmla="*/ 3316 h 206"/>
                  <a:gd name="T8" fmla="*/ 720 w 76"/>
                  <a:gd name="T9" fmla="*/ 3316 h 206"/>
                  <a:gd name="T10" fmla="*/ 708 w 76"/>
                  <a:gd name="T11" fmla="*/ 3500 h 206"/>
                  <a:gd name="T12" fmla="*/ 708 w 76"/>
                  <a:gd name="T13" fmla="*/ 3749 h 206"/>
                  <a:gd name="T14" fmla="*/ 813 w 76"/>
                  <a:gd name="T15" fmla="*/ 3807 h 206"/>
                  <a:gd name="T16" fmla="*/ 833 w 76"/>
                  <a:gd name="T17" fmla="*/ 3919 h 206"/>
                  <a:gd name="T18" fmla="*/ 988 w 76"/>
                  <a:gd name="T19" fmla="*/ 3807 h 206"/>
                  <a:gd name="T20" fmla="*/ 1083 w 76"/>
                  <a:gd name="T21" fmla="*/ 3829 h 206"/>
                  <a:gd name="T22" fmla="*/ 1095 w 76"/>
                  <a:gd name="T23" fmla="*/ 3829 h 206"/>
                  <a:gd name="T24" fmla="*/ 1188 w 76"/>
                  <a:gd name="T25" fmla="*/ 3466 h 206"/>
                  <a:gd name="T26" fmla="*/ 1083 w 76"/>
                  <a:gd name="T27" fmla="*/ 3257 h 206"/>
                  <a:gd name="T28" fmla="*/ 1083 w 76"/>
                  <a:gd name="T29" fmla="*/ 3257 h 206"/>
                  <a:gd name="T30" fmla="*/ 1063 w 76"/>
                  <a:gd name="T31" fmla="*/ 3044 h 206"/>
                  <a:gd name="T32" fmla="*/ 145 w 76"/>
                  <a:gd name="T33" fmla="*/ 0 h 2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6" h="206">
                    <a:moveTo>
                      <a:pt x="0" y="10"/>
                    </a:moveTo>
                    <a:cubicBezTo>
                      <a:pt x="48" y="46"/>
                      <a:pt x="56" y="126"/>
                      <a:pt x="53" y="161"/>
                    </a:cubicBezTo>
                    <a:cubicBezTo>
                      <a:pt x="53" y="168"/>
                      <a:pt x="49" y="171"/>
                      <a:pt x="48" y="174"/>
                    </a:cubicBezTo>
                    <a:cubicBezTo>
                      <a:pt x="48" y="174"/>
                      <a:pt x="48" y="174"/>
                      <a:pt x="48" y="174"/>
                    </a:cubicBezTo>
                    <a:cubicBezTo>
                      <a:pt x="47" y="174"/>
                      <a:pt x="46" y="174"/>
                      <a:pt x="46" y="174"/>
                    </a:cubicBezTo>
                    <a:cubicBezTo>
                      <a:pt x="48" y="176"/>
                      <a:pt x="48" y="183"/>
                      <a:pt x="45" y="184"/>
                    </a:cubicBezTo>
                    <a:cubicBezTo>
                      <a:pt x="49" y="186"/>
                      <a:pt x="49" y="194"/>
                      <a:pt x="45" y="197"/>
                    </a:cubicBezTo>
                    <a:cubicBezTo>
                      <a:pt x="47" y="198"/>
                      <a:pt x="50" y="198"/>
                      <a:pt x="52" y="200"/>
                    </a:cubicBezTo>
                    <a:cubicBezTo>
                      <a:pt x="54" y="202"/>
                      <a:pt x="52" y="204"/>
                      <a:pt x="53" y="206"/>
                    </a:cubicBezTo>
                    <a:cubicBezTo>
                      <a:pt x="56" y="202"/>
                      <a:pt x="58" y="201"/>
                      <a:pt x="63" y="200"/>
                    </a:cubicBezTo>
                    <a:cubicBezTo>
                      <a:pt x="65" y="200"/>
                      <a:pt x="69" y="200"/>
                      <a:pt x="69" y="201"/>
                    </a:cubicBezTo>
                    <a:cubicBezTo>
                      <a:pt x="70" y="201"/>
                      <a:pt x="70" y="201"/>
                      <a:pt x="70" y="201"/>
                    </a:cubicBezTo>
                    <a:cubicBezTo>
                      <a:pt x="64" y="196"/>
                      <a:pt x="70" y="182"/>
                      <a:pt x="76" y="182"/>
                    </a:cubicBezTo>
                    <a:cubicBezTo>
                      <a:pt x="70" y="182"/>
                      <a:pt x="68" y="177"/>
                      <a:pt x="69" y="171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68"/>
                      <a:pt x="68" y="165"/>
                      <a:pt x="68" y="160"/>
                    </a:cubicBezTo>
                    <a:cubicBezTo>
                      <a:pt x="71" y="124"/>
                      <a:pt x="62" y="35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2" name="Freeform 397">
                <a:extLst>
                  <a:ext uri="{FF2B5EF4-FFF2-40B4-BE49-F238E27FC236}">
                    <a16:creationId xmlns:a16="http://schemas.microsoft.com/office/drawing/2014/main" id="{6AC0859E-DDED-4352-9618-F0DDD1FDD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293"/>
                <a:ext cx="192" cy="144"/>
              </a:xfrm>
              <a:custGeom>
                <a:avLst/>
                <a:gdLst>
                  <a:gd name="T0" fmla="*/ 1194 w 77"/>
                  <a:gd name="T1" fmla="*/ 1024 h 54"/>
                  <a:gd name="T2" fmla="*/ 0 w 77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54">
                    <a:moveTo>
                      <a:pt x="77" y="54"/>
                    </a:moveTo>
                    <a:cubicBezTo>
                      <a:pt x="60" y="22"/>
                      <a:pt x="2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3" name="Freeform 398">
                <a:extLst>
                  <a:ext uri="{FF2B5EF4-FFF2-40B4-BE49-F238E27FC236}">
                    <a16:creationId xmlns:a16="http://schemas.microsoft.com/office/drawing/2014/main" id="{AF18CDF1-71C8-403A-B833-439CB999C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613"/>
                <a:ext cx="78" cy="296"/>
              </a:xfrm>
              <a:custGeom>
                <a:avLst/>
                <a:gdLst>
                  <a:gd name="T0" fmla="*/ 0 w 31"/>
                  <a:gd name="T1" fmla="*/ 0 h 111"/>
                  <a:gd name="T2" fmla="*/ 413 w 31"/>
                  <a:gd name="T3" fmla="*/ 2104 h 111"/>
                  <a:gd name="T4" fmla="*/ 0 w 31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11">
                    <a:moveTo>
                      <a:pt x="0" y="0"/>
                    </a:moveTo>
                    <a:cubicBezTo>
                      <a:pt x="6" y="11"/>
                      <a:pt x="31" y="43"/>
                      <a:pt x="26" y="111"/>
                    </a:cubicBezTo>
                    <a:cubicBezTo>
                      <a:pt x="27" y="97"/>
                      <a:pt x="27" y="5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4" name="Freeform 399">
                <a:extLst>
                  <a:ext uri="{FF2B5EF4-FFF2-40B4-BE49-F238E27FC236}">
                    <a16:creationId xmlns:a16="http://schemas.microsoft.com/office/drawing/2014/main" id="{887D2429-707C-4D4D-B52E-40CD05774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325"/>
                <a:ext cx="150" cy="115"/>
              </a:xfrm>
              <a:custGeom>
                <a:avLst/>
                <a:gdLst>
                  <a:gd name="T0" fmla="*/ 0 w 60"/>
                  <a:gd name="T1" fmla="*/ 0 h 43"/>
                  <a:gd name="T2" fmla="*/ 938 w 60"/>
                  <a:gd name="T3" fmla="*/ 824 h 43"/>
                  <a:gd name="T4" fmla="*/ 0 w 6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43">
                    <a:moveTo>
                      <a:pt x="0" y="0"/>
                    </a:moveTo>
                    <a:cubicBezTo>
                      <a:pt x="8" y="2"/>
                      <a:pt x="42" y="15"/>
                      <a:pt x="60" y="43"/>
                    </a:cubicBezTo>
                    <a:cubicBezTo>
                      <a:pt x="54" y="37"/>
                      <a:pt x="3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5" name="Freeform 400">
                <a:extLst>
                  <a:ext uri="{FF2B5EF4-FFF2-40B4-BE49-F238E27FC236}">
                    <a16:creationId xmlns:a16="http://schemas.microsoft.com/office/drawing/2014/main" id="{71D76DC0-544C-471D-8DEF-970BA4D0E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840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64 h 15"/>
                  <a:gd name="T4" fmla="*/ 0 w 15"/>
                  <a:gd name="T5" fmla="*/ 136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6" name="Freeform 401">
                <a:extLst>
                  <a:ext uri="{FF2B5EF4-FFF2-40B4-BE49-F238E27FC236}">
                    <a16:creationId xmlns:a16="http://schemas.microsoft.com/office/drawing/2014/main" id="{8C2DA285-4291-4F07-8EC0-6AB8957EC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5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20 w 15"/>
                  <a:gd name="T5" fmla="*/ 149 h 15"/>
                  <a:gd name="T6" fmla="*/ 129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7" name="Freeform 402">
                <a:extLst>
                  <a:ext uri="{FF2B5EF4-FFF2-40B4-BE49-F238E27FC236}">
                    <a16:creationId xmlns:a16="http://schemas.microsoft.com/office/drawing/2014/main" id="{CC2D21A9-6827-4F63-A1CD-098F700F0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15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64 h 15"/>
                  <a:gd name="T4" fmla="*/ 12 w 15"/>
                  <a:gd name="T5" fmla="*/ 149 h 15"/>
                  <a:gd name="T6" fmla="*/ 121 w 15"/>
                  <a:gd name="T7" fmla="*/ 0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8" name="Freeform 403">
                <a:extLst>
                  <a:ext uri="{FF2B5EF4-FFF2-40B4-BE49-F238E27FC236}">
                    <a16:creationId xmlns:a16="http://schemas.microsoft.com/office/drawing/2014/main" id="{3ACBF04B-5A67-449B-9169-13EC4D272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76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750" name="Group 404">
              <a:extLst>
                <a:ext uri="{FF2B5EF4-FFF2-40B4-BE49-F238E27FC236}">
                  <a16:creationId xmlns:a16="http://schemas.microsoft.com/office/drawing/2014/main" id="{633A20D7-C02A-4731-84DF-4AA9DF1353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6" y="1203"/>
              <a:ext cx="1565" cy="1824"/>
              <a:chOff x="2126" y="1203"/>
              <a:chExt cx="1565" cy="1824"/>
            </a:xfrm>
          </p:grpSpPr>
          <p:sp>
            <p:nvSpPr>
              <p:cNvPr id="31859" name="Freeform 405">
                <a:extLst>
                  <a:ext uri="{FF2B5EF4-FFF2-40B4-BE49-F238E27FC236}">
                    <a16:creationId xmlns:a16="http://schemas.microsoft.com/office/drawing/2014/main" id="{73A34CE2-D7FA-4A5C-A5C5-291B192B3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680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85 h 15"/>
                  <a:gd name="T4" fmla="*/ 0 w 15"/>
                  <a:gd name="T5" fmla="*/ 149 h 15"/>
                  <a:gd name="T6" fmla="*/ 104 w 15"/>
                  <a:gd name="T7" fmla="*/ 21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0" name="Freeform 406">
                <a:extLst>
                  <a:ext uri="{FF2B5EF4-FFF2-40B4-BE49-F238E27FC236}">
                    <a16:creationId xmlns:a16="http://schemas.microsoft.com/office/drawing/2014/main" id="{D447A774-7610-479F-B0EA-7C8E85E5F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715"/>
                <a:ext cx="38" cy="40"/>
              </a:xfrm>
              <a:custGeom>
                <a:avLst/>
                <a:gdLst>
                  <a:gd name="T0" fmla="*/ 243 w 15"/>
                  <a:gd name="T1" fmla="*/ 149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21 h 15"/>
                  <a:gd name="T8" fmla="*/ 243 w 15"/>
                  <a:gd name="T9" fmla="*/ 1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5" y="12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5" y="4"/>
                      <a:pt x="15" y="8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1" name="Freeform 407">
                <a:extLst>
                  <a:ext uri="{FF2B5EF4-FFF2-40B4-BE49-F238E27FC236}">
                    <a16:creationId xmlns:a16="http://schemas.microsoft.com/office/drawing/2014/main" id="{ED3C9D8D-F156-4A03-ACB9-0E001B442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32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18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1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2" name="Freeform 408">
                <a:extLst>
                  <a:ext uri="{FF2B5EF4-FFF2-40B4-BE49-F238E27FC236}">
                    <a16:creationId xmlns:a16="http://schemas.microsoft.com/office/drawing/2014/main" id="{7BCCABB5-978E-4731-8E8F-0BDA28B4D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368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3" name="Freeform 409">
                <a:extLst>
                  <a:ext uri="{FF2B5EF4-FFF2-40B4-BE49-F238E27FC236}">
                    <a16:creationId xmlns:a16="http://schemas.microsoft.com/office/drawing/2014/main" id="{8AB9621A-2806-458F-B0B2-6A7B42E01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416"/>
                <a:ext cx="33" cy="35"/>
              </a:xfrm>
              <a:custGeom>
                <a:avLst/>
                <a:gdLst>
                  <a:gd name="T0" fmla="*/ 180 w 13"/>
                  <a:gd name="T1" fmla="*/ 197 h 13"/>
                  <a:gd name="T2" fmla="*/ 51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0" y="12"/>
                      <a:pt x="6" y="13"/>
                      <a:pt x="3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2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10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4" name="Freeform 410">
                <a:extLst>
                  <a:ext uri="{FF2B5EF4-FFF2-40B4-BE49-F238E27FC236}">
                    <a16:creationId xmlns:a16="http://schemas.microsoft.com/office/drawing/2014/main" id="{A6824603-90D2-4826-99CE-3829A656C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528"/>
                <a:ext cx="32" cy="35"/>
              </a:xfrm>
              <a:custGeom>
                <a:avLst/>
                <a:gdLst>
                  <a:gd name="T0" fmla="*/ 162 w 13"/>
                  <a:gd name="T1" fmla="*/ 175 h 13"/>
                  <a:gd name="T2" fmla="*/ 42 w 13"/>
                  <a:gd name="T3" fmla="*/ 218 h 13"/>
                  <a:gd name="T4" fmla="*/ 12 w 13"/>
                  <a:gd name="T5" fmla="*/ 59 h 13"/>
                  <a:gd name="T6" fmla="*/ 133 w 13"/>
                  <a:gd name="T7" fmla="*/ 22 h 13"/>
                  <a:gd name="T8" fmla="*/ 16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3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5" name="Freeform 411">
                <a:extLst>
                  <a:ext uri="{FF2B5EF4-FFF2-40B4-BE49-F238E27FC236}">
                    <a16:creationId xmlns:a16="http://schemas.microsoft.com/office/drawing/2014/main" id="{C21F6D5E-6B5B-4E58-97ED-EB8718420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89"/>
                <a:ext cx="32" cy="35"/>
              </a:xfrm>
              <a:custGeom>
                <a:avLst/>
                <a:gdLst>
                  <a:gd name="T0" fmla="*/ 182 w 13"/>
                  <a:gd name="T1" fmla="*/ 175 h 13"/>
                  <a:gd name="T2" fmla="*/ 62 w 13"/>
                  <a:gd name="T3" fmla="*/ 232 h 13"/>
                  <a:gd name="T4" fmla="*/ 30 w 13"/>
                  <a:gd name="T5" fmla="*/ 81 h 13"/>
                  <a:gd name="T6" fmla="*/ 133 w 13"/>
                  <a:gd name="T7" fmla="*/ 35 h 13"/>
                  <a:gd name="T8" fmla="*/ 18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9"/>
                    </a:moveTo>
                    <a:cubicBezTo>
                      <a:pt x="10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2" y="3"/>
                      <a:pt x="13" y="7"/>
                      <a:pt x="12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6" name="Freeform 412">
                <a:extLst>
                  <a:ext uri="{FF2B5EF4-FFF2-40B4-BE49-F238E27FC236}">
                    <a16:creationId xmlns:a16="http://schemas.microsoft.com/office/drawing/2014/main" id="{D8E47DAC-7C83-440B-B03B-0BA7920D4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55"/>
                <a:ext cx="33" cy="34"/>
              </a:xfrm>
              <a:custGeom>
                <a:avLst/>
                <a:gdLst>
                  <a:gd name="T0" fmla="*/ 180 w 13"/>
                  <a:gd name="T1" fmla="*/ 165 h 13"/>
                  <a:gd name="T2" fmla="*/ 63 w 13"/>
                  <a:gd name="T3" fmla="*/ 199 h 13"/>
                  <a:gd name="T4" fmla="*/ 20 w 13"/>
                  <a:gd name="T5" fmla="*/ 55 h 13"/>
                  <a:gd name="T6" fmla="*/ 147 w 13"/>
                  <a:gd name="T7" fmla="*/ 21 h 13"/>
                  <a:gd name="T8" fmla="*/ 180 w 13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7" y="13"/>
                      <a:pt x="4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7" name="Freeform 413">
                <a:extLst>
                  <a:ext uri="{FF2B5EF4-FFF2-40B4-BE49-F238E27FC236}">
                    <a16:creationId xmlns:a16="http://schemas.microsoft.com/office/drawing/2014/main" id="{D4F3F4C5-6888-4C16-BA82-ECBC45BD7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035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8" name="Freeform 414">
                <a:extLst>
                  <a:ext uri="{FF2B5EF4-FFF2-40B4-BE49-F238E27FC236}">
                    <a16:creationId xmlns:a16="http://schemas.microsoft.com/office/drawing/2014/main" id="{47F175CE-86AF-4265-A844-91BB0124B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107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94 h 17"/>
                  <a:gd name="T4" fmla="*/ 12 w 17"/>
                  <a:gd name="T5" fmla="*/ 111 h 17"/>
                  <a:gd name="T6" fmla="*/ 166 w 17"/>
                  <a:gd name="T7" fmla="*/ 34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6"/>
                    </a:cubicBezTo>
                    <a:cubicBezTo>
                      <a:pt x="2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9" name="Freeform 415">
                <a:extLst>
                  <a:ext uri="{FF2B5EF4-FFF2-40B4-BE49-F238E27FC236}">
                    <a16:creationId xmlns:a16="http://schemas.microsoft.com/office/drawing/2014/main" id="{EB866CA0-CDC6-47EA-9EC8-FFE52767A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096"/>
                <a:ext cx="45" cy="45"/>
              </a:xfrm>
              <a:custGeom>
                <a:avLst/>
                <a:gdLst>
                  <a:gd name="T0" fmla="*/ 250 w 18"/>
                  <a:gd name="T1" fmla="*/ 204 h 17"/>
                  <a:gd name="T2" fmla="*/ 95 w 18"/>
                  <a:gd name="T3" fmla="*/ 294 h 17"/>
                  <a:gd name="T4" fmla="*/ 33 w 18"/>
                  <a:gd name="T5" fmla="*/ 111 h 17"/>
                  <a:gd name="T6" fmla="*/ 188 w 18"/>
                  <a:gd name="T7" fmla="*/ 21 h 17"/>
                  <a:gd name="T8" fmla="*/ 250 w 18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1"/>
                    </a:moveTo>
                    <a:cubicBezTo>
                      <a:pt x="14" y="15"/>
                      <a:pt x="10" y="17"/>
                      <a:pt x="6" y="16"/>
                    </a:cubicBezTo>
                    <a:cubicBezTo>
                      <a:pt x="2" y="14"/>
                      <a:pt x="0" y="10"/>
                      <a:pt x="2" y="6"/>
                    </a:cubicBezTo>
                    <a:cubicBezTo>
                      <a:pt x="4" y="2"/>
                      <a:pt x="8" y="0"/>
                      <a:pt x="12" y="1"/>
                    </a:cubicBezTo>
                    <a:cubicBezTo>
                      <a:pt x="16" y="3"/>
                      <a:pt x="18" y="7"/>
                      <a:pt x="16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0" name="Freeform 416">
                <a:extLst>
                  <a:ext uri="{FF2B5EF4-FFF2-40B4-BE49-F238E27FC236}">
                    <a16:creationId xmlns:a16="http://schemas.microsoft.com/office/drawing/2014/main" id="{126EF6B2-D90B-438F-91EC-1042DDCDB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997"/>
                <a:ext cx="42" cy="46"/>
              </a:xfrm>
              <a:custGeom>
                <a:avLst/>
                <a:gdLst>
                  <a:gd name="T0" fmla="*/ 225 w 17"/>
                  <a:gd name="T1" fmla="*/ 235 h 17"/>
                  <a:gd name="T2" fmla="*/ 74 w 17"/>
                  <a:gd name="T3" fmla="*/ 314 h 17"/>
                  <a:gd name="T4" fmla="*/ 12 w 17"/>
                  <a:gd name="T5" fmla="*/ 116 h 17"/>
                  <a:gd name="T6" fmla="*/ 166 w 17"/>
                  <a:gd name="T7" fmla="*/ 38 h 17"/>
                  <a:gd name="T8" fmla="*/ 225 w 17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4" y="16"/>
                      <a:pt x="9" y="17"/>
                      <a:pt x="5" y="16"/>
                    </a:cubicBezTo>
                    <a:cubicBezTo>
                      <a:pt x="1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1" name="Freeform 417">
                <a:extLst>
                  <a:ext uri="{FF2B5EF4-FFF2-40B4-BE49-F238E27FC236}">
                    <a16:creationId xmlns:a16="http://schemas.microsoft.com/office/drawing/2014/main" id="{84A85938-1EDB-46DF-99BE-717C75F93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04"/>
                <a:ext cx="42" cy="45"/>
              </a:xfrm>
              <a:custGeom>
                <a:avLst/>
                <a:gdLst>
                  <a:gd name="T0" fmla="*/ 245 w 17"/>
                  <a:gd name="T1" fmla="*/ 204 h 17"/>
                  <a:gd name="T2" fmla="*/ 91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4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6" y="11"/>
                    </a:moveTo>
                    <a:cubicBezTo>
                      <a:pt x="14" y="15"/>
                      <a:pt x="10" y="17"/>
                      <a:pt x="6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6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2" name="Freeform 418">
                <a:extLst>
                  <a:ext uri="{FF2B5EF4-FFF2-40B4-BE49-F238E27FC236}">
                    <a16:creationId xmlns:a16="http://schemas.microsoft.com/office/drawing/2014/main" id="{D2329103-7E4F-4A14-B91C-DE36E093F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84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91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6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3" name="Freeform 419">
                <a:extLst>
                  <a:ext uri="{FF2B5EF4-FFF2-40B4-BE49-F238E27FC236}">
                    <a16:creationId xmlns:a16="http://schemas.microsoft.com/office/drawing/2014/main" id="{70D29336-1BA1-4695-95B1-88B5FAA8E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861"/>
                <a:ext cx="42" cy="46"/>
              </a:xfrm>
              <a:custGeom>
                <a:avLst/>
                <a:gdLst>
                  <a:gd name="T0" fmla="*/ 225 w 17"/>
                  <a:gd name="T1" fmla="*/ 219 h 17"/>
                  <a:gd name="T2" fmla="*/ 74 w 17"/>
                  <a:gd name="T3" fmla="*/ 300 h 17"/>
                  <a:gd name="T4" fmla="*/ 12 w 17"/>
                  <a:gd name="T5" fmla="*/ 103 h 17"/>
                  <a:gd name="T6" fmla="*/ 166 w 17"/>
                  <a:gd name="T7" fmla="*/ 22 h 17"/>
                  <a:gd name="T8" fmla="*/ 225 w 17"/>
                  <a:gd name="T9" fmla="*/ 2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4" name="Freeform 420">
                <a:extLst>
                  <a:ext uri="{FF2B5EF4-FFF2-40B4-BE49-F238E27FC236}">
                    <a16:creationId xmlns:a16="http://schemas.microsoft.com/office/drawing/2014/main" id="{0D39EE1C-3652-4F58-AEDF-E1CC4DCAD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2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1" y="14"/>
                      <a:pt x="0" y="9"/>
                      <a:pt x="1" y="5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5" name="Freeform 421">
                <a:extLst>
                  <a:ext uri="{FF2B5EF4-FFF2-40B4-BE49-F238E27FC236}">
                    <a16:creationId xmlns:a16="http://schemas.microsoft.com/office/drawing/2014/main" id="{7821A416-2C50-4780-A776-D91C356D1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69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6" name="Freeform 422">
                <a:extLst>
                  <a:ext uri="{FF2B5EF4-FFF2-40B4-BE49-F238E27FC236}">
                    <a16:creationId xmlns:a16="http://schemas.microsoft.com/office/drawing/2014/main" id="{80FF3ABC-67CA-4AFF-BC0D-3B989D136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805"/>
                <a:ext cx="47" cy="51"/>
              </a:xfrm>
              <a:custGeom>
                <a:avLst/>
                <a:gdLst>
                  <a:gd name="T0" fmla="*/ 257 w 19"/>
                  <a:gd name="T1" fmla="*/ 252 h 19"/>
                  <a:gd name="T2" fmla="*/ 74 w 19"/>
                  <a:gd name="T3" fmla="*/ 330 h 19"/>
                  <a:gd name="T4" fmla="*/ 30 w 19"/>
                  <a:gd name="T5" fmla="*/ 94 h 19"/>
                  <a:gd name="T6" fmla="*/ 195 w 19"/>
                  <a:gd name="T7" fmla="*/ 35 h 19"/>
                  <a:gd name="T8" fmla="*/ 257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7" name="Freeform 423">
                <a:extLst>
                  <a:ext uri="{FF2B5EF4-FFF2-40B4-BE49-F238E27FC236}">
                    <a16:creationId xmlns:a16="http://schemas.microsoft.com/office/drawing/2014/main" id="{58C70993-048A-428D-B05A-DABAB313B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920"/>
                <a:ext cx="48" cy="51"/>
              </a:xfrm>
              <a:custGeom>
                <a:avLst/>
                <a:gdLst>
                  <a:gd name="T0" fmla="*/ 275 w 19"/>
                  <a:gd name="T1" fmla="*/ 274 h 19"/>
                  <a:gd name="T2" fmla="*/ 83 w 19"/>
                  <a:gd name="T3" fmla="*/ 330 h 19"/>
                  <a:gd name="T4" fmla="*/ 33 w 19"/>
                  <a:gd name="T5" fmla="*/ 115 h 19"/>
                  <a:gd name="T6" fmla="*/ 210 w 19"/>
                  <a:gd name="T7" fmla="*/ 35 h 19"/>
                  <a:gd name="T8" fmla="*/ 275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4" y="18"/>
                      <a:pt x="9" y="19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8" name="Freeform 424">
                <a:extLst>
                  <a:ext uri="{FF2B5EF4-FFF2-40B4-BE49-F238E27FC236}">
                    <a16:creationId xmlns:a16="http://schemas.microsoft.com/office/drawing/2014/main" id="{46BB2AF1-26BE-4255-AD4F-1508AD109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97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9" name="Freeform 425">
                <a:extLst>
                  <a:ext uri="{FF2B5EF4-FFF2-40B4-BE49-F238E27FC236}">
                    <a16:creationId xmlns:a16="http://schemas.microsoft.com/office/drawing/2014/main" id="{B8A028DC-38D4-4D13-8CF0-738371A82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949"/>
                <a:ext cx="47" cy="54"/>
              </a:xfrm>
              <a:custGeom>
                <a:avLst/>
                <a:gdLst>
                  <a:gd name="T0" fmla="*/ 257 w 19"/>
                  <a:gd name="T1" fmla="*/ 278 h 20"/>
                  <a:gd name="T2" fmla="*/ 74 w 19"/>
                  <a:gd name="T3" fmla="*/ 335 h 20"/>
                  <a:gd name="T4" fmla="*/ 30 w 19"/>
                  <a:gd name="T5" fmla="*/ 116 h 20"/>
                  <a:gd name="T6" fmla="*/ 195 w 19"/>
                  <a:gd name="T7" fmla="*/ 59 h 20"/>
                  <a:gd name="T8" fmla="*/ 257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7" y="14"/>
                    </a:moveTo>
                    <a:cubicBezTo>
                      <a:pt x="14" y="18"/>
                      <a:pt x="9" y="20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3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0" name="Freeform 426">
                <a:extLst>
                  <a:ext uri="{FF2B5EF4-FFF2-40B4-BE49-F238E27FC236}">
                    <a16:creationId xmlns:a16="http://schemas.microsoft.com/office/drawing/2014/main" id="{22163A91-796B-464A-A22D-A6BCDABDD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880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8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1" name="Freeform 427">
                <a:extLst>
                  <a:ext uri="{FF2B5EF4-FFF2-40B4-BE49-F238E27FC236}">
                    <a16:creationId xmlns:a16="http://schemas.microsoft.com/office/drawing/2014/main" id="{1F350770-0FAA-4C8C-9AFD-9F3409384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68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2" name="Freeform 428">
                <a:extLst>
                  <a:ext uri="{FF2B5EF4-FFF2-40B4-BE49-F238E27FC236}">
                    <a16:creationId xmlns:a16="http://schemas.microsoft.com/office/drawing/2014/main" id="{C13F5E4C-DB67-4C9F-8CB5-12E2CDF34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85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3" name="Freeform 429">
                <a:extLst>
                  <a:ext uri="{FF2B5EF4-FFF2-40B4-BE49-F238E27FC236}">
                    <a16:creationId xmlns:a16="http://schemas.microsoft.com/office/drawing/2014/main" id="{3D8528AD-CE0B-4AE6-B3BE-5D194D6B0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389"/>
                <a:ext cx="43" cy="48"/>
              </a:xfrm>
              <a:custGeom>
                <a:avLst/>
                <a:gdLst>
                  <a:gd name="T0" fmla="*/ 243 w 17"/>
                  <a:gd name="T1" fmla="*/ 248 h 18"/>
                  <a:gd name="T2" fmla="*/ 83 w 17"/>
                  <a:gd name="T3" fmla="*/ 307 h 18"/>
                  <a:gd name="T4" fmla="*/ 33 w 17"/>
                  <a:gd name="T5" fmla="*/ 115 h 18"/>
                  <a:gd name="T6" fmla="*/ 192 w 17"/>
                  <a:gd name="T7" fmla="*/ 35 h 18"/>
                  <a:gd name="T8" fmla="*/ 243 w 17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5" y="13"/>
                    </a:moveTo>
                    <a:cubicBezTo>
                      <a:pt x="13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6"/>
                    </a:cubicBez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4" name="Freeform 430">
                <a:extLst>
                  <a:ext uri="{FF2B5EF4-FFF2-40B4-BE49-F238E27FC236}">
                    <a16:creationId xmlns:a16="http://schemas.microsoft.com/office/drawing/2014/main" id="{37C3C47C-4EC7-4284-AD5D-2D2AF1C2B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493"/>
                <a:ext cx="45" cy="46"/>
              </a:xfrm>
              <a:custGeom>
                <a:avLst/>
                <a:gdLst>
                  <a:gd name="T0" fmla="*/ 250 w 18"/>
                  <a:gd name="T1" fmla="*/ 235 h 17"/>
                  <a:gd name="T2" fmla="*/ 83 w 18"/>
                  <a:gd name="T3" fmla="*/ 300 h 17"/>
                  <a:gd name="T4" fmla="*/ 33 w 18"/>
                  <a:gd name="T5" fmla="*/ 103 h 17"/>
                  <a:gd name="T6" fmla="*/ 208 w 18"/>
                  <a:gd name="T7" fmla="*/ 38 h 17"/>
                  <a:gd name="T8" fmla="*/ 250 w 18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2"/>
                    </a:moveTo>
                    <a:cubicBezTo>
                      <a:pt x="14" y="16"/>
                      <a:pt x="9" y="17"/>
                      <a:pt x="5" y="15"/>
                    </a:cubicBezTo>
                    <a:cubicBezTo>
                      <a:pt x="1" y="13"/>
                      <a:pt x="0" y="8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6" y="4"/>
                      <a:pt x="18" y="8"/>
                      <a:pt x="16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5" name="Freeform 431">
                <a:extLst>
                  <a:ext uri="{FF2B5EF4-FFF2-40B4-BE49-F238E27FC236}">
                    <a16:creationId xmlns:a16="http://schemas.microsoft.com/office/drawing/2014/main" id="{C47197F2-2383-48F1-8A59-DA676E953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11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6" name="Freeform 432">
                <a:extLst>
                  <a:ext uri="{FF2B5EF4-FFF2-40B4-BE49-F238E27FC236}">
                    <a16:creationId xmlns:a16="http://schemas.microsoft.com/office/drawing/2014/main" id="{103FAF0C-838A-426B-91C5-C3EE5A0D5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637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7" name="Freeform 433">
                <a:extLst>
                  <a:ext uri="{FF2B5EF4-FFF2-40B4-BE49-F238E27FC236}">
                    <a16:creationId xmlns:a16="http://schemas.microsoft.com/office/drawing/2014/main" id="{D6AF0BA4-C05C-4C27-8A29-D4281AEB5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15"/>
                <a:ext cx="42" cy="45"/>
              </a:xfrm>
              <a:custGeom>
                <a:avLst/>
                <a:gdLst>
                  <a:gd name="T0" fmla="*/ 225 w 17"/>
                  <a:gd name="T1" fmla="*/ 225 h 17"/>
                  <a:gd name="T2" fmla="*/ 74 w 17"/>
                  <a:gd name="T3" fmla="*/ 281 h 17"/>
                  <a:gd name="T4" fmla="*/ 30 w 17"/>
                  <a:gd name="T5" fmla="*/ 90 h 17"/>
                  <a:gd name="T6" fmla="*/ 183 w 17"/>
                  <a:gd name="T7" fmla="*/ 34 h 17"/>
                  <a:gd name="T8" fmla="*/ 225 w 17"/>
                  <a:gd name="T9" fmla="*/ 22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3" y="16"/>
                      <a:pt x="8" y="17"/>
                      <a:pt x="5" y="15"/>
                    </a:cubicBezTo>
                    <a:cubicBezTo>
                      <a:pt x="1" y="13"/>
                      <a:pt x="0" y="9"/>
                      <a:pt x="2" y="5"/>
                    </a:cubicBezTo>
                    <a:cubicBezTo>
                      <a:pt x="4" y="1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8" name="Freeform 434">
                <a:extLst>
                  <a:ext uri="{FF2B5EF4-FFF2-40B4-BE49-F238E27FC236}">
                    <a16:creationId xmlns:a16="http://schemas.microsoft.com/office/drawing/2014/main" id="{EEBECA3D-04AA-466A-9F96-7B3860E53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76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115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9" name="Freeform 435">
                <a:extLst>
                  <a:ext uri="{FF2B5EF4-FFF2-40B4-BE49-F238E27FC236}">
                    <a16:creationId xmlns:a16="http://schemas.microsoft.com/office/drawing/2014/main" id="{59995F27-2F89-4E70-8A6D-A40D33930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37"/>
                <a:ext cx="55" cy="59"/>
              </a:xfrm>
              <a:custGeom>
                <a:avLst/>
                <a:gdLst>
                  <a:gd name="T0" fmla="*/ 300 w 22"/>
                  <a:gd name="T1" fmla="*/ 308 h 22"/>
                  <a:gd name="T2" fmla="*/ 95 w 22"/>
                  <a:gd name="T3" fmla="*/ 367 h 22"/>
                  <a:gd name="T4" fmla="*/ 50 w 22"/>
                  <a:gd name="T5" fmla="*/ 137 h 22"/>
                  <a:gd name="T6" fmla="*/ 238 w 22"/>
                  <a:gd name="T7" fmla="*/ 56 h 22"/>
                  <a:gd name="T8" fmla="*/ 300 w 22"/>
                  <a:gd name="T9" fmla="*/ 3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5" y="3"/>
                    </a:cubicBezTo>
                    <a:cubicBezTo>
                      <a:pt x="20" y="5"/>
                      <a:pt x="22" y="11"/>
                      <a:pt x="19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0" name="Freeform 436">
                <a:extLst>
                  <a:ext uri="{FF2B5EF4-FFF2-40B4-BE49-F238E27FC236}">
                    <a16:creationId xmlns:a16="http://schemas.microsoft.com/office/drawing/2014/main" id="{59E24DD4-DB37-4F90-8025-3C3A3C452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23"/>
                <a:ext cx="53" cy="56"/>
              </a:xfrm>
              <a:custGeom>
                <a:avLst/>
                <a:gdLst>
                  <a:gd name="T0" fmla="*/ 305 w 21"/>
                  <a:gd name="T1" fmla="*/ 285 h 21"/>
                  <a:gd name="T2" fmla="*/ 96 w 21"/>
                  <a:gd name="T3" fmla="*/ 363 h 21"/>
                  <a:gd name="T4" fmla="*/ 33 w 21"/>
                  <a:gd name="T5" fmla="*/ 115 h 21"/>
                  <a:gd name="T6" fmla="*/ 242 w 21"/>
                  <a:gd name="T7" fmla="*/ 35 h 21"/>
                  <a:gd name="T8" fmla="*/ 305 w 21"/>
                  <a:gd name="T9" fmla="*/ 28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9" y="15"/>
                    </a:moveTo>
                    <a:cubicBezTo>
                      <a:pt x="16" y="20"/>
                      <a:pt x="11" y="21"/>
                      <a:pt x="6" y="19"/>
                    </a:cubicBezTo>
                    <a:cubicBezTo>
                      <a:pt x="1" y="16"/>
                      <a:pt x="0" y="11"/>
                      <a:pt x="2" y="6"/>
                    </a:cubicBezTo>
                    <a:cubicBezTo>
                      <a:pt x="5" y="2"/>
                      <a:pt x="10" y="0"/>
                      <a:pt x="15" y="2"/>
                    </a:cubicBezTo>
                    <a:cubicBezTo>
                      <a:pt x="20" y="5"/>
                      <a:pt x="21" y="10"/>
                      <a:pt x="19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1" name="Freeform 437">
                <a:extLst>
                  <a:ext uri="{FF2B5EF4-FFF2-40B4-BE49-F238E27FC236}">
                    <a16:creationId xmlns:a16="http://schemas.microsoft.com/office/drawing/2014/main" id="{EC67D6CB-407C-4F53-A929-88E2F4E2F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24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2" name="Freeform 438">
                <a:extLst>
                  <a:ext uri="{FF2B5EF4-FFF2-40B4-BE49-F238E27FC236}">
                    <a16:creationId xmlns:a16="http://schemas.microsoft.com/office/drawing/2014/main" id="{8F631196-5A77-4A8B-A872-E4D9DD1C6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29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3" name="Freeform 439">
                <a:extLst>
                  <a:ext uri="{FF2B5EF4-FFF2-40B4-BE49-F238E27FC236}">
                    <a16:creationId xmlns:a16="http://schemas.microsoft.com/office/drawing/2014/main" id="{467A4ED8-BF1E-44EA-9F4F-800C36F39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36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4" name="Freeform 440">
                <a:extLst>
                  <a:ext uri="{FF2B5EF4-FFF2-40B4-BE49-F238E27FC236}">
                    <a16:creationId xmlns:a16="http://schemas.microsoft.com/office/drawing/2014/main" id="{724CF1EE-5ACE-437B-A0A1-F242457CB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272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5" name="Freeform 441">
                <a:extLst>
                  <a:ext uri="{FF2B5EF4-FFF2-40B4-BE49-F238E27FC236}">
                    <a16:creationId xmlns:a16="http://schemas.microsoft.com/office/drawing/2014/main" id="{6DCAC8FF-725A-442B-9945-0746B290D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36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6" name="Freeform 442">
                <a:extLst>
                  <a:ext uri="{FF2B5EF4-FFF2-40B4-BE49-F238E27FC236}">
                    <a16:creationId xmlns:a16="http://schemas.microsoft.com/office/drawing/2014/main" id="{DD3720D0-5183-4F20-B2D6-E5B5BC07F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400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7" name="Freeform 443">
                <a:extLst>
                  <a:ext uri="{FF2B5EF4-FFF2-40B4-BE49-F238E27FC236}">
                    <a16:creationId xmlns:a16="http://schemas.microsoft.com/office/drawing/2014/main" id="{C555AF64-4B4B-4B4F-A255-E4280BC16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46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8" name="Freeform 444">
                <a:extLst>
                  <a:ext uri="{FF2B5EF4-FFF2-40B4-BE49-F238E27FC236}">
                    <a16:creationId xmlns:a16="http://schemas.microsoft.com/office/drawing/2014/main" id="{7962A1F5-C8A3-4E41-9E1C-B15372B20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41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9" name="Freeform 445">
                <a:extLst>
                  <a:ext uri="{FF2B5EF4-FFF2-40B4-BE49-F238E27FC236}">
                    <a16:creationId xmlns:a16="http://schemas.microsoft.com/office/drawing/2014/main" id="{4910BB44-14CE-4C09-9D9C-847DDB2C3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54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0" name="Freeform 446">
                <a:extLst>
                  <a:ext uri="{FF2B5EF4-FFF2-40B4-BE49-F238E27FC236}">
                    <a16:creationId xmlns:a16="http://schemas.microsoft.com/office/drawing/2014/main" id="{BDF907DA-0C5F-497E-89B1-770B7406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563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1" name="Freeform 447">
                <a:extLst>
                  <a:ext uri="{FF2B5EF4-FFF2-40B4-BE49-F238E27FC236}">
                    <a16:creationId xmlns:a16="http://schemas.microsoft.com/office/drawing/2014/main" id="{B24E0DF5-96A2-4E51-99FF-83F1BA6F5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55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2" name="Freeform 448">
                <a:extLst>
                  <a:ext uri="{FF2B5EF4-FFF2-40B4-BE49-F238E27FC236}">
                    <a16:creationId xmlns:a16="http://schemas.microsoft.com/office/drawing/2014/main" id="{814958E9-BAB7-47B3-AA9E-8D3CF40F0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45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3" name="Freeform 449">
                <a:extLst>
                  <a:ext uri="{FF2B5EF4-FFF2-40B4-BE49-F238E27FC236}">
                    <a16:creationId xmlns:a16="http://schemas.microsoft.com/office/drawing/2014/main" id="{4A0C5C8F-1052-4ADD-9659-BC67C6507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49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4" name="Freeform 450">
                <a:extLst>
                  <a:ext uri="{FF2B5EF4-FFF2-40B4-BE49-F238E27FC236}">
                    <a16:creationId xmlns:a16="http://schemas.microsoft.com/office/drawing/2014/main" id="{9100BCB6-10E0-4E69-B29A-04D58E595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413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5" name="Freeform 451">
                <a:extLst>
                  <a:ext uri="{FF2B5EF4-FFF2-40B4-BE49-F238E27FC236}">
                    <a16:creationId xmlns:a16="http://schemas.microsoft.com/office/drawing/2014/main" id="{C5848895-216B-413F-9E18-3D14D3832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360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6" name="Freeform 452">
                <a:extLst>
                  <a:ext uri="{FF2B5EF4-FFF2-40B4-BE49-F238E27FC236}">
                    <a16:creationId xmlns:a16="http://schemas.microsoft.com/office/drawing/2014/main" id="{9F30577B-3972-4159-A812-EC9DEFD5C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33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7" name="Freeform 453">
                <a:extLst>
                  <a:ext uri="{FF2B5EF4-FFF2-40B4-BE49-F238E27FC236}">
                    <a16:creationId xmlns:a16="http://schemas.microsoft.com/office/drawing/2014/main" id="{601B39A7-030C-46BE-AC21-5D274ACB8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235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93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8" name="Freeform 454">
                <a:extLst>
                  <a:ext uri="{FF2B5EF4-FFF2-40B4-BE49-F238E27FC236}">
                    <a16:creationId xmlns:a16="http://schemas.microsoft.com/office/drawing/2014/main" id="{057EAA8D-05B7-4319-A74E-0075A11A3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8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9" name="Freeform 455">
                <a:extLst>
                  <a:ext uri="{FF2B5EF4-FFF2-40B4-BE49-F238E27FC236}">
                    <a16:creationId xmlns:a16="http://schemas.microsoft.com/office/drawing/2014/main" id="{77BC8467-9229-47E4-A495-6ED389619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2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0" name="Freeform 456">
                <a:extLst>
                  <a:ext uri="{FF2B5EF4-FFF2-40B4-BE49-F238E27FC236}">
                    <a16:creationId xmlns:a16="http://schemas.microsoft.com/office/drawing/2014/main" id="{08C41976-533C-4853-90B5-A262220C9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264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1" name="Freeform 457">
                <a:extLst>
                  <a:ext uri="{FF2B5EF4-FFF2-40B4-BE49-F238E27FC236}">
                    <a16:creationId xmlns:a16="http://schemas.microsoft.com/office/drawing/2014/main" id="{C1955EF7-503F-474F-B320-30F13CAAD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192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2" name="Freeform 458">
                <a:extLst>
                  <a:ext uri="{FF2B5EF4-FFF2-40B4-BE49-F238E27FC236}">
                    <a16:creationId xmlns:a16="http://schemas.microsoft.com/office/drawing/2014/main" id="{4BFD6CFF-4531-49FB-AC16-D0DFFDDBF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52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3" name="Freeform 459">
                <a:extLst>
                  <a:ext uri="{FF2B5EF4-FFF2-40B4-BE49-F238E27FC236}">
                    <a16:creationId xmlns:a16="http://schemas.microsoft.com/office/drawing/2014/main" id="{58BC67EC-119C-4410-BB83-006C9CC60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04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4" name="Freeform 460">
                <a:extLst>
                  <a:ext uri="{FF2B5EF4-FFF2-40B4-BE49-F238E27FC236}">
                    <a16:creationId xmlns:a16="http://schemas.microsoft.com/office/drawing/2014/main" id="{D97FCFD0-32A3-4CAC-9EC9-6C0EB33A6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136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5" name="Freeform 461">
                <a:extLst>
                  <a:ext uri="{FF2B5EF4-FFF2-40B4-BE49-F238E27FC236}">
                    <a16:creationId xmlns:a16="http://schemas.microsoft.com/office/drawing/2014/main" id="{715461C6-5FDD-4E4E-86FE-620080235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16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6" name="Freeform 462">
                <a:extLst>
                  <a:ext uri="{FF2B5EF4-FFF2-40B4-BE49-F238E27FC236}">
                    <a16:creationId xmlns:a16="http://schemas.microsoft.com/office/drawing/2014/main" id="{A2026D52-325B-420F-9D2E-E6EF88658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12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7" name="Freeform 463">
                <a:extLst>
                  <a:ext uri="{FF2B5EF4-FFF2-40B4-BE49-F238E27FC236}">
                    <a16:creationId xmlns:a16="http://schemas.microsoft.com/office/drawing/2014/main" id="{255D016F-CAA5-4F4B-A2F3-9DD375BA2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19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8" name="Freeform 464">
                <a:extLst>
                  <a:ext uri="{FF2B5EF4-FFF2-40B4-BE49-F238E27FC236}">
                    <a16:creationId xmlns:a16="http://schemas.microsoft.com/office/drawing/2014/main" id="{A10C8F43-B4C5-4FB6-868D-B0E713DFC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083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9" name="Freeform 465">
                <a:extLst>
                  <a:ext uri="{FF2B5EF4-FFF2-40B4-BE49-F238E27FC236}">
                    <a16:creationId xmlns:a16="http://schemas.microsoft.com/office/drawing/2014/main" id="{1CFAC178-A766-4F78-9CA0-B1BD78519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01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0" name="Freeform 466">
                <a:extLst>
                  <a:ext uri="{FF2B5EF4-FFF2-40B4-BE49-F238E27FC236}">
                    <a16:creationId xmlns:a16="http://schemas.microsoft.com/office/drawing/2014/main" id="{2FDCE833-66D2-41D6-A0CE-991967A26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93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1" name="Freeform 467">
                <a:extLst>
                  <a:ext uri="{FF2B5EF4-FFF2-40B4-BE49-F238E27FC236}">
                    <a16:creationId xmlns:a16="http://schemas.microsoft.com/office/drawing/2014/main" id="{11CD3BFD-AD6D-4D29-8956-637716E55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864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4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2" name="Freeform 468">
                <a:extLst>
                  <a:ext uri="{FF2B5EF4-FFF2-40B4-BE49-F238E27FC236}">
                    <a16:creationId xmlns:a16="http://schemas.microsoft.com/office/drawing/2014/main" id="{EA533C8F-BBE0-4847-8C45-7901680E5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93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3" name="Freeform 469">
                <a:extLst>
                  <a:ext uri="{FF2B5EF4-FFF2-40B4-BE49-F238E27FC236}">
                    <a16:creationId xmlns:a16="http://schemas.microsoft.com/office/drawing/2014/main" id="{D153B1D6-0973-49F4-B62F-34BA8EF46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941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4" name="Freeform 470">
                <a:extLst>
                  <a:ext uri="{FF2B5EF4-FFF2-40B4-BE49-F238E27FC236}">
                    <a16:creationId xmlns:a16="http://schemas.microsoft.com/office/drawing/2014/main" id="{B69964B7-EE98-4C95-8FA1-4A630C4F2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845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5" name="Freeform 471">
                <a:extLst>
                  <a:ext uri="{FF2B5EF4-FFF2-40B4-BE49-F238E27FC236}">
                    <a16:creationId xmlns:a16="http://schemas.microsoft.com/office/drawing/2014/main" id="{E684B88D-1023-43B8-8170-73E3BFE51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896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6" name="Freeform 472">
                <a:extLst>
                  <a:ext uri="{FF2B5EF4-FFF2-40B4-BE49-F238E27FC236}">
                    <a16:creationId xmlns:a16="http://schemas.microsoft.com/office/drawing/2014/main" id="{F76BB32C-8475-45F1-AC1E-3C25D5C4E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989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7" name="Freeform 473">
                <a:extLst>
                  <a:ext uri="{FF2B5EF4-FFF2-40B4-BE49-F238E27FC236}">
                    <a16:creationId xmlns:a16="http://schemas.microsoft.com/office/drawing/2014/main" id="{01B9CB70-4977-49A8-9AAF-4A359C8EE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000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8" name="Freeform 474">
                <a:extLst>
                  <a:ext uri="{FF2B5EF4-FFF2-40B4-BE49-F238E27FC236}">
                    <a16:creationId xmlns:a16="http://schemas.microsoft.com/office/drawing/2014/main" id="{385C4882-5A28-461A-8326-5A2C13FD2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09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9" name="Freeform 475">
                <a:extLst>
                  <a:ext uri="{FF2B5EF4-FFF2-40B4-BE49-F238E27FC236}">
                    <a16:creationId xmlns:a16="http://schemas.microsoft.com/office/drawing/2014/main" id="{C9302C28-5E42-4E51-85DB-D4B3C5497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160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0" name="Freeform 476">
                <a:extLst>
                  <a:ext uri="{FF2B5EF4-FFF2-40B4-BE49-F238E27FC236}">
                    <a16:creationId xmlns:a16="http://schemas.microsoft.com/office/drawing/2014/main" id="{2DCB990F-E9B1-4AEC-8D62-718451B60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181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1" name="Freeform 477">
                <a:extLst>
                  <a:ext uri="{FF2B5EF4-FFF2-40B4-BE49-F238E27FC236}">
                    <a16:creationId xmlns:a16="http://schemas.microsoft.com/office/drawing/2014/main" id="{5576BF2D-6CF4-4D40-BECE-A5352CDEC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133"/>
                <a:ext cx="12" cy="14"/>
              </a:xfrm>
              <a:custGeom>
                <a:avLst/>
                <a:gdLst>
                  <a:gd name="T0" fmla="*/ 70 w 5"/>
                  <a:gd name="T1" fmla="*/ 87 h 5"/>
                  <a:gd name="T2" fmla="*/ 29 w 5"/>
                  <a:gd name="T3" fmla="*/ 109 h 5"/>
                  <a:gd name="T4" fmla="*/ 12 w 5"/>
                  <a:gd name="T5" fmla="*/ 48 h 5"/>
                  <a:gd name="T6" fmla="*/ 58 w 5"/>
                  <a:gd name="T7" fmla="*/ 22 h 5"/>
                  <a:gd name="T8" fmla="*/ 70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2" name="Freeform 478">
                <a:extLst>
                  <a:ext uri="{FF2B5EF4-FFF2-40B4-BE49-F238E27FC236}">
                    <a16:creationId xmlns:a16="http://schemas.microsoft.com/office/drawing/2014/main" id="{9616A82B-23AD-4252-9CCF-662B161CE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14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3" name="Freeform 479">
                <a:extLst>
                  <a:ext uri="{FF2B5EF4-FFF2-40B4-BE49-F238E27FC236}">
                    <a16:creationId xmlns:a16="http://schemas.microsoft.com/office/drawing/2014/main" id="{9F006E95-2FBB-4DB7-81A4-9267C8A41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840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64 h 15"/>
                  <a:gd name="T4" fmla="*/ 0 w 15"/>
                  <a:gd name="T5" fmla="*/ 136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4" name="Freeform 480">
                <a:extLst>
                  <a:ext uri="{FF2B5EF4-FFF2-40B4-BE49-F238E27FC236}">
                    <a16:creationId xmlns:a16="http://schemas.microsoft.com/office/drawing/2014/main" id="{BF6D7B7C-F9BC-475F-BF34-DBE7D5638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5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20 w 15"/>
                  <a:gd name="T5" fmla="*/ 149 h 15"/>
                  <a:gd name="T6" fmla="*/ 129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5" name="Freeform 481">
                <a:extLst>
                  <a:ext uri="{FF2B5EF4-FFF2-40B4-BE49-F238E27FC236}">
                    <a16:creationId xmlns:a16="http://schemas.microsoft.com/office/drawing/2014/main" id="{E95B23F5-3366-41CC-8FA5-49210963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15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64 h 15"/>
                  <a:gd name="T4" fmla="*/ 12 w 15"/>
                  <a:gd name="T5" fmla="*/ 149 h 15"/>
                  <a:gd name="T6" fmla="*/ 121 w 15"/>
                  <a:gd name="T7" fmla="*/ 0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6" name="Freeform 482">
                <a:extLst>
                  <a:ext uri="{FF2B5EF4-FFF2-40B4-BE49-F238E27FC236}">
                    <a16:creationId xmlns:a16="http://schemas.microsoft.com/office/drawing/2014/main" id="{182C2EB2-8143-4843-B7F7-DFCCDCF84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76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7" name="Freeform 483">
                <a:extLst>
                  <a:ext uri="{FF2B5EF4-FFF2-40B4-BE49-F238E27FC236}">
                    <a16:creationId xmlns:a16="http://schemas.microsoft.com/office/drawing/2014/main" id="{5B980101-5F0B-413C-A93E-F81D2113E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680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85 h 15"/>
                  <a:gd name="T4" fmla="*/ 0 w 15"/>
                  <a:gd name="T5" fmla="*/ 149 h 15"/>
                  <a:gd name="T6" fmla="*/ 104 w 15"/>
                  <a:gd name="T7" fmla="*/ 21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8" name="Freeform 484">
                <a:extLst>
                  <a:ext uri="{FF2B5EF4-FFF2-40B4-BE49-F238E27FC236}">
                    <a16:creationId xmlns:a16="http://schemas.microsoft.com/office/drawing/2014/main" id="{C9878FF1-0C36-4BA0-9B35-07BA4EF0F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715"/>
                <a:ext cx="38" cy="40"/>
              </a:xfrm>
              <a:custGeom>
                <a:avLst/>
                <a:gdLst>
                  <a:gd name="T0" fmla="*/ 243 w 15"/>
                  <a:gd name="T1" fmla="*/ 149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21 h 15"/>
                  <a:gd name="T8" fmla="*/ 243 w 15"/>
                  <a:gd name="T9" fmla="*/ 1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5" y="12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5" y="4"/>
                      <a:pt x="15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9" name="Freeform 485">
                <a:extLst>
                  <a:ext uri="{FF2B5EF4-FFF2-40B4-BE49-F238E27FC236}">
                    <a16:creationId xmlns:a16="http://schemas.microsoft.com/office/drawing/2014/main" id="{83BEC4AD-6218-48E4-A085-774B72AA6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32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18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1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0" name="Freeform 486">
                <a:extLst>
                  <a:ext uri="{FF2B5EF4-FFF2-40B4-BE49-F238E27FC236}">
                    <a16:creationId xmlns:a16="http://schemas.microsoft.com/office/drawing/2014/main" id="{2B17E9E3-FC92-42C1-AEF7-D60D3E585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368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1" name="Freeform 487">
                <a:extLst>
                  <a:ext uri="{FF2B5EF4-FFF2-40B4-BE49-F238E27FC236}">
                    <a16:creationId xmlns:a16="http://schemas.microsoft.com/office/drawing/2014/main" id="{9213E55D-AA05-4FFA-A9EE-E42B11E96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416"/>
                <a:ext cx="33" cy="35"/>
              </a:xfrm>
              <a:custGeom>
                <a:avLst/>
                <a:gdLst>
                  <a:gd name="T0" fmla="*/ 180 w 13"/>
                  <a:gd name="T1" fmla="*/ 197 h 13"/>
                  <a:gd name="T2" fmla="*/ 51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0" y="12"/>
                      <a:pt x="6" y="13"/>
                      <a:pt x="3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2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2" name="Freeform 488">
                <a:extLst>
                  <a:ext uri="{FF2B5EF4-FFF2-40B4-BE49-F238E27FC236}">
                    <a16:creationId xmlns:a16="http://schemas.microsoft.com/office/drawing/2014/main" id="{F3FAD4DD-FF4D-4B2B-9E51-84CC152C2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528"/>
                <a:ext cx="32" cy="35"/>
              </a:xfrm>
              <a:custGeom>
                <a:avLst/>
                <a:gdLst>
                  <a:gd name="T0" fmla="*/ 162 w 13"/>
                  <a:gd name="T1" fmla="*/ 175 h 13"/>
                  <a:gd name="T2" fmla="*/ 42 w 13"/>
                  <a:gd name="T3" fmla="*/ 218 h 13"/>
                  <a:gd name="T4" fmla="*/ 12 w 13"/>
                  <a:gd name="T5" fmla="*/ 59 h 13"/>
                  <a:gd name="T6" fmla="*/ 133 w 13"/>
                  <a:gd name="T7" fmla="*/ 22 h 13"/>
                  <a:gd name="T8" fmla="*/ 16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3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3" name="Freeform 489">
                <a:extLst>
                  <a:ext uri="{FF2B5EF4-FFF2-40B4-BE49-F238E27FC236}">
                    <a16:creationId xmlns:a16="http://schemas.microsoft.com/office/drawing/2014/main" id="{0D1DAFC0-F06D-4EA9-A51D-A1FDD97A1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89"/>
                <a:ext cx="32" cy="35"/>
              </a:xfrm>
              <a:custGeom>
                <a:avLst/>
                <a:gdLst>
                  <a:gd name="T0" fmla="*/ 182 w 13"/>
                  <a:gd name="T1" fmla="*/ 175 h 13"/>
                  <a:gd name="T2" fmla="*/ 62 w 13"/>
                  <a:gd name="T3" fmla="*/ 232 h 13"/>
                  <a:gd name="T4" fmla="*/ 30 w 13"/>
                  <a:gd name="T5" fmla="*/ 81 h 13"/>
                  <a:gd name="T6" fmla="*/ 133 w 13"/>
                  <a:gd name="T7" fmla="*/ 35 h 13"/>
                  <a:gd name="T8" fmla="*/ 18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9"/>
                    </a:moveTo>
                    <a:cubicBezTo>
                      <a:pt x="10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2" y="3"/>
                      <a:pt x="13" y="7"/>
                      <a:pt x="12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4" name="Freeform 490">
                <a:extLst>
                  <a:ext uri="{FF2B5EF4-FFF2-40B4-BE49-F238E27FC236}">
                    <a16:creationId xmlns:a16="http://schemas.microsoft.com/office/drawing/2014/main" id="{BE71F8DD-DCD8-4F72-B3B8-7891CF614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55"/>
                <a:ext cx="33" cy="34"/>
              </a:xfrm>
              <a:custGeom>
                <a:avLst/>
                <a:gdLst>
                  <a:gd name="T0" fmla="*/ 180 w 13"/>
                  <a:gd name="T1" fmla="*/ 165 h 13"/>
                  <a:gd name="T2" fmla="*/ 63 w 13"/>
                  <a:gd name="T3" fmla="*/ 199 h 13"/>
                  <a:gd name="T4" fmla="*/ 20 w 13"/>
                  <a:gd name="T5" fmla="*/ 55 h 13"/>
                  <a:gd name="T6" fmla="*/ 147 w 13"/>
                  <a:gd name="T7" fmla="*/ 21 h 13"/>
                  <a:gd name="T8" fmla="*/ 180 w 13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7" y="13"/>
                      <a:pt x="4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5" name="Freeform 491">
                <a:extLst>
                  <a:ext uri="{FF2B5EF4-FFF2-40B4-BE49-F238E27FC236}">
                    <a16:creationId xmlns:a16="http://schemas.microsoft.com/office/drawing/2014/main" id="{13CECCD9-F90B-44FC-BAF6-4C5513BFD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035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6" name="Freeform 492">
                <a:extLst>
                  <a:ext uri="{FF2B5EF4-FFF2-40B4-BE49-F238E27FC236}">
                    <a16:creationId xmlns:a16="http://schemas.microsoft.com/office/drawing/2014/main" id="{2CCC8C48-3788-41E6-A530-5D1266345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107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94 h 17"/>
                  <a:gd name="T4" fmla="*/ 12 w 17"/>
                  <a:gd name="T5" fmla="*/ 111 h 17"/>
                  <a:gd name="T6" fmla="*/ 166 w 17"/>
                  <a:gd name="T7" fmla="*/ 34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6"/>
                    </a:cubicBezTo>
                    <a:cubicBezTo>
                      <a:pt x="2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7" name="Freeform 493">
                <a:extLst>
                  <a:ext uri="{FF2B5EF4-FFF2-40B4-BE49-F238E27FC236}">
                    <a16:creationId xmlns:a16="http://schemas.microsoft.com/office/drawing/2014/main" id="{B00B1AFA-12A9-4A2D-9F38-E375D12EF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096"/>
                <a:ext cx="45" cy="45"/>
              </a:xfrm>
              <a:custGeom>
                <a:avLst/>
                <a:gdLst>
                  <a:gd name="T0" fmla="*/ 250 w 18"/>
                  <a:gd name="T1" fmla="*/ 204 h 17"/>
                  <a:gd name="T2" fmla="*/ 95 w 18"/>
                  <a:gd name="T3" fmla="*/ 294 h 17"/>
                  <a:gd name="T4" fmla="*/ 33 w 18"/>
                  <a:gd name="T5" fmla="*/ 111 h 17"/>
                  <a:gd name="T6" fmla="*/ 188 w 18"/>
                  <a:gd name="T7" fmla="*/ 21 h 17"/>
                  <a:gd name="T8" fmla="*/ 250 w 18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1"/>
                    </a:moveTo>
                    <a:cubicBezTo>
                      <a:pt x="14" y="15"/>
                      <a:pt x="10" y="17"/>
                      <a:pt x="6" y="16"/>
                    </a:cubicBezTo>
                    <a:cubicBezTo>
                      <a:pt x="2" y="14"/>
                      <a:pt x="0" y="10"/>
                      <a:pt x="2" y="6"/>
                    </a:cubicBezTo>
                    <a:cubicBezTo>
                      <a:pt x="4" y="2"/>
                      <a:pt x="8" y="0"/>
                      <a:pt x="12" y="1"/>
                    </a:cubicBezTo>
                    <a:cubicBezTo>
                      <a:pt x="16" y="3"/>
                      <a:pt x="18" y="7"/>
                      <a:pt x="16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8" name="Freeform 494">
                <a:extLst>
                  <a:ext uri="{FF2B5EF4-FFF2-40B4-BE49-F238E27FC236}">
                    <a16:creationId xmlns:a16="http://schemas.microsoft.com/office/drawing/2014/main" id="{3253DB9A-34CD-4D20-A211-8B6CED484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997"/>
                <a:ext cx="42" cy="46"/>
              </a:xfrm>
              <a:custGeom>
                <a:avLst/>
                <a:gdLst>
                  <a:gd name="T0" fmla="*/ 225 w 17"/>
                  <a:gd name="T1" fmla="*/ 235 h 17"/>
                  <a:gd name="T2" fmla="*/ 74 w 17"/>
                  <a:gd name="T3" fmla="*/ 314 h 17"/>
                  <a:gd name="T4" fmla="*/ 12 w 17"/>
                  <a:gd name="T5" fmla="*/ 116 h 17"/>
                  <a:gd name="T6" fmla="*/ 166 w 17"/>
                  <a:gd name="T7" fmla="*/ 38 h 17"/>
                  <a:gd name="T8" fmla="*/ 225 w 17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4" y="16"/>
                      <a:pt x="9" y="17"/>
                      <a:pt x="5" y="16"/>
                    </a:cubicBezTo>
                    <a:cubicBezTo>
                      <a:pt x="1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9" name="Freeform 495">
                <a:extLst>
                  <a:ext uri="{FF2B5EF4-FFF2-40B4-BE49-F238E27FC236}">
                    <a16:creationId xmlns:a16="http://schemas.microsoft.com/office/drawing/2014/main" id="{787420D4-20B7-4BAC-9150-EE62844CF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04"/>
                <a:ext cx="42" cy="45"/>
              </a:xfrm>
              <a:custGeom>
                <a:avLst/>
                <a:gdLst>
                  <a:gd name="T0" fmla="*/ 245 w 17"/>
                  <a:gd name="T1" fmla="*/ 204 h 17"/>
                  <a:gd name="T2" fmla="*/ 91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4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6" y="11"/>
                    </a:moveTo>
                    <a:cubicBezTo>
                      <a:pt x="14" y="15"/>
                      <a:pt x="10" y="17"/>
                      <a:pt x="6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6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0" name="Freeform 496">
                <a:extLst>
                  <a:ext uri="{FF2B5EF4-FFF2-40B4-BE49-F238E27FC236}">
                    <a16:creationId xmlns:a16="http://schemas.microsoft.com/office/drawing/2014/main" id="{28368883-1DE9-44BC-8422-01A7D0BC3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84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91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6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1" name="Freeform 497">
                <a:extLst>
                  <a:ext uri="{FF2B5EF4-FFF2-40B4-BE49-F238E27FC236}">
                    <a16:creationId xmlns:a16="http://schemas.microsoft.com/office/drawing/2014/main" id="{4DAF89A1-4111-4F3C-8607-A757A8E95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861"/>
                <a:ext cx="42" cy="46"/>
              </a:xfrm>
              <a:custGeom>
                <a:avLst/>
                <a:gdLst>
                  <a:gd name="T0" fmla="*/ 225 w 17"/>
                  <a:gd name="T1" fmla="*/ 219 h 17"/>
                  <a:gd name="T2" fmla="*/ 74 w 17"/>
                  <a:gd name="T3" fmla="*/ 300 h 17"/>
                  <a:gd name="T4" fmla="*/ 12 w 17"/>
                  <a:gd name="T5" fmla="*/ 103 h 17"/>
                  <a:gd name="T6" fmla="*/ 166 w 17"/>
                  <a:gd name="T7" fmla="*/ 22 h 17"/>
                  <a:gd name="T8" fmla="*/ 225 w 17"/>
                  <a:gd name="T9" fmla="*/ 2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2" name="Freeform 498">
                <a:extLst>
                  <a:ext uri="{FF2B5EF4-FFF2-40B4-BE49-F238E27FC236}">
                    <a16:creationId xmlns:a16="http://schemas.microsoft.com/office/drawing/2014/main" id="{426C46AC-1B5A-4620-92A9-679D41E9A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2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1" y="14"/>
                      <a:pt x="0" y="9"/>
                      <a:pt x="1" y="5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3" name="Freeform 499">
                <a:extLst>
                  <a:ext uri="{FF2B5EF4-FFF2-40B4-BE49-F238E27FC236}">
                    <a16:creationId xmlns:a16="http://schemas.microsoft.com/office/drawing/2014/main" id="{DE83CA03-0D9F-49FF-8276-3BF6BD73C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69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4" name="Freeform 500">
                <a:extLst>
                  <a:ext uri="{FF2B5EF4-FFF2-40B4-BE49-F238E27FC236}">
                    <a16:creationId xmlns:a16="http://schemas.microsoft.com/office/drawing/2014/main" id="{8BCE9F31-0296-48DC-ABCD-152538EDB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805"/>
                <a:ext cx="47" cy="51"/>
              </a:xfrm>
              <a:custGeom>
                <a:avLst/>
                <a:gdLst>
                  <a:gd name="T0" fmla="*/ 257 w 19"/>
                  <a:gd name="T1" fmla="*/ 252 h 19"/>
                  <a:gd name="T2" fmla="*/ 74 w 19"/>
                  <a:gd name="T3" fmla="*/ 330 h 19"/>
                  <a:gd name="T4" fmla="*/ 30 w 19"/>
                  <a:gd name="T5" fmla="*/ 94 h 19"/>
                  <a:gd name="T6" fmla="*/ 195 w 19"/>
                  <a:gd name="T7" fmla="*/ 35 h 19"/>
                  <a:gd name="T8" fmla="*/ 257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5" name="Freeform 501">
                <a:extLst>
                  <a:ext uri="{FF2B5EF4-FFF2-40B4-BE49-F238E27FC236}">
                    <a16:creationId xmlns:a16="http://schemas.microsoft.com/office/drawing/2014/main" id="{F8B89171-405F-4D86-B8CB-F65D43120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920"/>
                <a:ext cx="48" cy="51"/>
              </a:xfrm>
              <a:custGeom>
                <a:avLst/>
                <a:gdLst>
                  <a:gd name="T0" fmla="*/ 275 w 19"/>
                  <a:gd name="T1" fmla="*/ 274 h 19"/>
                  <a:gd name="T2" fmla="*/ 83 w 19"/>
                  <a:gd name="T3" fmla="*/ 330 h 19"/>
                  <a:gd name="T4" fmla="*/ 33 w 19"/>
                  <a:gd name="T5" fmla="*/ 115 h 19"/>
                  <a:gd name="T6" fmla="*/ 210 w 19"/>
                  <a:gd name="T7" fmla="*/ 35 h 19"/>
                  <a:gd name="T8" fmla="*/ 275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4" y="18"/>
                      <a:pt x="9" y="19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6" name="Freeform 502">
                <a:extLst>
                  <a:ext uri="{FF2B5EF4-FFF2-40B4-BE49-F238E27FC236}">
                    <a16:creationId xmlns:a16="http://schemas.microsoft.com/office/drawing/2014/main" id="{56787BEE-32F7-42CE-AF8A-8C770FA25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97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7" name="Freeform 503">
                <a:extLst>
                  <a:ext uri="{FF2B5EF4-FFF2-40B4-BE49-F238E27FC236}">
                    <a16:creationId xmlns:a16="http://schemas.microsoft.com/office/drawing/2014/main" id="{F6F37597-0B87-4ADD-938C-29202DBDF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949"/>
                <a:ext cx="47" cy="54"/>
              </a:xfrm>
              <a:custGeom>
                <a:avLst/>
                <a:gdLst>
                  <a:gd name="T0" fmla="*/ 257 w 19"/>
                  <a:gd name="T1" fmla="*/ 278 h 20"/>
                  <a:gd name="T2" fmla="*/ 74 w 19"/>
                  <a:gd name="T3" fmla="*/ 335 h 20"/>
                  <a:gd name="T4" fmla="*/ 30 w 19"/>
                  <a:gd name="T5" fmla="*/ 116 h 20"/>
                  <a:gd name="T6" fmla="*/ 195 w 19"/>
                  <a:gd name="T7" fmla="*/ 59 h 20"/>
                  <a:gd name="T8" fmla="*/ 257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7" y="14"/>
                    </a:moveTo>
                    <a:cubicBezTo>
                      <a:pt x="14" y="18"/>
                      <a:pt x="9" y="20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3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8" name="Freeform 504">
                <a:extLst>
                  <a:ext uri="{FF2B5EF4-FFF2-40B4-BE49-F238E27FC236}">
                    <a16:creationId xmlns:a16="http://schemas.microsoft.com/office/drawing/2014/main" id="{55F22350-6E14-424D-B020-F29B4A63F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880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8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9" name="Freeform 505">
                <a:extLst>
                  <a:ext uri="{FF2B5EF4-FFF2-40B4-BE49-F238E27FC236}">
                    <a16:creationId xmlns:a16="http://schemas.microsoft.com/office/drawing/2014/main" id="{BA58F5C3-DFFD-4E1D-B7DC-9A760DFC6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68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0" name="Freeform 506">
                <a:extLst>
                  <a:ext uri="{FF2B5EF4-FFF2-40B4-BE49-F238E27FC236}">
                    <a16:creationId xmlns:a16="http://schemas.microsoft.com/office/drawing/2014/main" id="{0EC09CC8-198C-445D-8C36-4323BB6CD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85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1" name="Freeform 507">
                <a:extLst>
                  <a:ext uri="{FF2B5EF4-FFF2-40B4-BE49-F238E27FC236}">
                    <a16:creationId xmlns:a16="http://schemas.microsoft.com/office/drawing/2014/main" id="{812F69D1-6801-49FA-9BA0-5A006A2BA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699"/>
                <a:ext cx="18" cy="18"/>
              </a:xfrm>
              <a:custGeom>
                <a:avLst/>
                <a:gdLst>
                  <a:gd name="T0" fmla="*/ 100 w 7"/>
                  <a:gd name="T1" fmla="*/ 85 h 7"/>
                  <a:gd name="T2" fmla="*/ 33 w 7"/>
                  <a:gd name="T3" fmla="*/ 100 h 7"/>
                  <a:gd name="T4" fmla="*/ 21 w 7"/>
                  <a:gd name="T5" fmla="*/ 33 h 7"/>
                  <a:gd name="T6" fmla="*/ 85 w 7"/>
                  <a:gd name="T7" fmla="*/ 21 h 7"/>
                  <a:gd name="T8" fmla="*/ 100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2" name="Freeform 508">
                <a:extLst>
                  <a:ext uri="{FF2B5EF4-FFF2-40B4-BE49-F238E27FC236}">
                    <a16:creationId xmlns:a16="http://schemas.microsoft.com/office/drawing/2014/main" id="{5D88FC03-348C-499D-9E01-665FE8A7D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781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0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3" name="Freeform 509">
                <a:extLst>
                  <a:ext uri="{FF2B5EF4-FFF2-40B4-BE49-F238E27FC236}">
                    <a16:creationId xmlns:a16="http://schemas.microsoft.com/office/drawing/2014/main" id="{E2F47507-0572-4A7E-850E-092077C19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888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4" name="Freeform 510">
                <a:extLst>
                  <a:ext uri="{FF2B5EF4-FFF2-40B4-BE49-F238E27FC236}">
                    <a16:creationId xmlns:a16="http://schemas.microsoft.com/office/drawing/2014/main" id="{6CA31DAF-559D-4917-ACE9-2698A70FD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960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0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5" name="Freeform 511">
                <a:extLst>
                  <a:ext uri="{FF2B5EF4-FFF2-40B4-BE49-F238E27FC236}">
                    <a16:creationId xmlns:a16="http://schemas.microsoft.com/office/drawing/2014/main" id="{CD227CEC-4AD0-48D1-8B58-4445AB504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989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0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6" name="Freeform 512">
                <a:extLst>
                  <a:ext uri="{FF2B5EF4-FFF2-40B4-BE49-F238E27FC236}">
                    <a16:creationId xmlns:a16="http://schemas.microsoft.com/office/drawing/2014/main" id="{8751745B-8F36-4B6B-875C-2A9DBF39E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933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7" name="Freeform 513">
                <a:extLst>
                  <a:ext uri="{FF2B5EF4-FFF2-40B4-BE49-F238E27FC236}">
                    <a16:creationId xmlns:a16="http://schemas.microsoft.com/office/drawing/2014/main" id="{6CC98B44-ACAB-403C-9AA0-4839EF550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813"/>
                <a:ext cx="17" cy="19"/>
              </a:xfrm>
              <a:custGeom>
                <a:avLst/>
                <a:gdLst>
                  <a:gd name="T0" fmla="*/ 100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5"/>
                    </a:move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8" name="Freeform 514">
                <a:extLst>
                  <a:ext uri="{FF2B5EF4-FFF2-40B4-BE49-F238E27FC236}">
                    <a16:creationId xmlns:a16="http://schemas.microsoft.com/office/drawing/2014/main" id="{592223B5-078B-41F8-85F3-0976DE2A5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712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0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9" name="Freeform 515">
                <a:extLst>
                  <a:ext uri="{FF2B5EF4-FFF2-40B4-BE49-F238E27FC236}">
                    <a16:creationId xmlns:a16="http://schemas.microsoft.com/office/drawing/2014/main" id="{D37FBD9A-3B0A-4AC8-A2DF-9AA59D89C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389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22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0" name="Freeform 516">
                <a:extLst>
                  <a:ext uri="{FF2B5EF4-FFF2-40B4-BE49-F238E27FC236}">
                    <a16:creationId xmlns:a16="http://schemas.microsoft.com/office/drawing/2014/main" id="{9D6D9F6B-80E8-4C89-83F5-1E74BF7AC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528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1" name="Freeform 517">
                <a:extLst>
                  <a:ext uri="{FF2B5EF4-FFF2-40B4-BE49-F238E27FC236}">
                    <a16:creationId xmlns:a16="http://schemas.microsoft.com/office/drawing/2014/main" id="{7B4A945B-99E7-483C-AF15-62E2FECEB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2648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2" name="Freeform 518">
                <a:extLst>
                  <a:ext uri="{FF2B5EF4-FFF2-40B4-BE49-F238E27FC236}">
                    <a16:creationId xmlns:a16="http://schemas.microsoft.com/office/drawing/2014/main" id="{0739800C-70C2-44C3-B85A-CEE0BE9D3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62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3" name="Freeform 519">
                <a:extLst>
                  <a:ext uri="{FF2B5EF4-FFF2-40B4-BE49-F238E27FC236}">
                    <a16:creationId xmlns:a16="http://schemas.microsoft.com/office/drawing/2014/main" id="{A413D524-0E83-494F-910A-20243F774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504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4" name="Freeform 520">
                <a:extLst>
                  <a:ext uri="{FF2B5EF4-FFF2-40B4-BE49-F238E27FC236}">
                    <a16:creationId xmlns:a16="http://schemas.microsoft.com/office/drawing/2014/main" id="{7662F2CD-4C25-4940-A05D-A218BB56F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400"/>
                <a:ext cx="17" cy="16"/>
              </a:xfrm>
              <a:custGeom>
                <a:avLst/>
                <a:gdLst>
                  <a:gd name="T0" fmla="*/ 87 w 7"/>
                  <a:gd name="T1" fmla="*/ 93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5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5" name="Freeform 521">
                <a:extLst>
                  <a:ext uri="{FF2B5EF4-FFF2-40B4-BE49-F238E27FC236}">
                    <a16:creationId xmlns:a16="http://schemas.microsoft.com/office/drawing/2014/main" id="{3BA0B697-9F2E-4756-A879-0944AE587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005"/>
                <a:ext cx="18" cy="19"/>
              </a:xfrm>
              <a:custGeom>
                <a:avLst/>
                <a:gdLst>
                  <a:gd name="T0" fmla="*/ 100 w 7"/>
                  <a:gd name="T1" fmla="*/ 81 h 7"/>
                  <a:gd name="T2" fmla="*/ 54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4"/>
                    </a:moveTo>
                    <a:cubicBezTo>
                      <a:pt x="6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6" name="Freeform 522">
                <a:extLst>
                  <a:ext uri="{FF2B5EF4-FFF2-40B4-BE49-F238E27FC236}">
                    <a16:creationId xmlns:a16="http://schemas.microsoft.com/office/drawing/2014/main" id="{7CC72748-4B4B-49FD-B50C-69E859D2A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12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0 w 6"/>
                  <a:gd name="T5" fmla="*/ 60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7" name="Freeform 523">
                <a:extLst>
                  <a:ext uri="{FF2B5EF4-FFF2-40B4-BE49-F238E27FC236}">
                    <a16:creationId xmlns:a16="http://schemas.microsoft.com/office/drawing/2014/main" id="{5B3F99CC-1849-4A12-BDF4-56733A72A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872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8" name="Freeform 524">
                <a:extLst>
                  <a:ext uri="{FF2B5EF4-FFF2-40B4-BE49-F238E27FC236}">
                    <a16:creationId xmlns:a16="http://schemas.microsoft.com/office/drawing/2014/main" id="{1DAFE9A5-1222-4506-8AC2-B04F5A501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85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9" name="Freeform 525">
                <a:extLst>
                  <a:ext uri="{FF2B5EF4-FFF2-40B4-BE49-F238E27FC236}">
                    <a16:creationId xmlns:a16="http://schemas.microsoft.com/office/drawing/2014/main" id="{80B54193-0DC2-41DE-9A02-52BB47454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93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0" name="Freeform 526">
                <a:extLst>
                  <a:ext uri="{FF2B5EF4-FFF2-40B4-BE49-F238E27FC236}">
                    <a16:creationId xmlns:a16="http://schemas.microsoft.com/office/drawing/2014/main" id="{AE6BFE44-ABC7-4AE7-80E6-6368BC9A1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533"/>
                <a:ext cx="13" cy="11"/>
              </a:xfrm>
              <a:custGeom>
                <a:avLst/>
                <a:gdLst>
                  <a:gd name="T0" fmla="*/ 68 w 5"/>
                  <a:gd name="T1" fmla="*/ 61 h 4"/>
                  <a:gd name="T2" fmla="*/ 21 w 5"/>
                  <a:gd name="T3" fmla="*/ 83 h 4"/>
                  <a:gd name="T4" fmla="*/ 21 w 5"/>
                  <a:gd name="T5" fmla="*/ 22 h 4"/>
                  <a:gd name="T6" fmla="*/ 55 w 5"/>
                  <a:gd name="T7" fmla="*/ 0 h 4"/>
                  <a:gd name="T8" fmla="*/ 6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1" name="Freeform 527">
                <a:extLst>
                  <a:ext uri="{FF2B5EF4-FFF2-40B4-BE49-F238E27FC236}">
                    <a16:creationId xmlns:a16="http://schemas.microsoft.com/office/drawing/2014/main" id="{1CC843C0-3412-461B-89EB-BC90FC177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424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12 w 5"/>
                  <a:gd name="T5" fmla="*/ 21 h 5"/>
                  <a:gd name="T6" fmla="*/ 41 w 5"/>
                  <a:gd name="T7" fmla="*/ 0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2" name="Freeform 528">
                <a:extLst>
                  <a:ext uri="{FF2B5EF4-FFF2-40B4-BE49-F238E27FC236}">
                    <a16:creationId xmlns:a16="http://schemas.microsoft.com/office/drawing/2014/main" id="{D45BE24E-35A1-4D9C-B5D2-F09999582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376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0 w 5"/>
                  <a:gd name="T5" fmla="*/ 21 h 5"/>
                  <a:gd name="T6" fmla="*/ 41 w 5"/>
                  <a:gd name="T7" fmla="*/ 21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3" name="Freeform 529">
                <a:extLst>
                  <a:ext uri="{FF2B5EF4-FFF2-40B4-BE49-F238E27FC236}">
                    <a16:creationId xmlns:a16="http://schemas.microsoft.com/office/drawing/2014/main" id="{2013E487-79F3-4439-BBDC-BC682822E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440"/>
                <a:ext cx="12" cy="13"/>
              </a:xfrm>
              <a:custGeom>
                <a:avLst/>
                <a:gdLst>
                  <a:gd name="T0" fmla="*/ 70 w 5"/>
                  <a:gd name="T1" fmla="*/ 55 h 5"/>
                  <a:gd name="T2" fmla="*/ 29 w 5"/>
                  <a:gd name="T3" fmla="*/ 68 h 5"/>
                  <a:gd name="T4" fmla="*/ 12 w 5"/>
                  <a:gd name="T5" fmla="*/ 21 h 5"/>
                  <a:gd name="T6" fmla="*/ 58 w 5"/>
                  <a:gd name="T7" fmla="*/ 21 h 5"/>
                  <a:gd name="T8" fmla="*/ 7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4" name="Freeform 530">
                <a:extLst>
                  <a:ext uri="{FF2B5EF4-FFF2-40B4-BE49-F238E27FC236}">
                    <a16:creationId xmlns:a16="http://schemas.microsoft.com/office/drawing/2014/main" id="{762D3123-5355-445C-8B9D-FC328E377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563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0 w 5"/>
                  <a:gd name="T5" fmla="*/ 21 h 5"/>
                  <a:gd name="T6" fmla="*/ 41 w 5"/>
                  <a:gd name="T7" fmla="*/ 21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5" name="Freeform 531">
                <a:extLst>
                  <a:ext uri="{FF2B5EF4-FFF2-40B4-BE49-F238E27FC236}">
                    <a16:creationId xmlns:a16="http://schemas.microsoft.com/office/drawing/2014/main" id="{12862DE9-2FAA-4692-AF49-308199972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97"/>
                <a:ext cx="12" cy="11"/>
              </a:xfrm>
              <a:custGeom>
                <a:avLst/>
                <a:gdLst>
                  <a:gd name="T0" fmla="*/ 58 w 5"/>
                  <a:gd name="T1" fmla="*/ 61 h 4"/>
                  <a:gd name="T2" fmla="*/ 12 w 5"/>
                  <a:gd name="T3" fmla="*/ 83 h 4"/>
                  <a:gd name="T4" fmla="*/ 0 w 5"/>
                  <a:gd name="T5" fmla="*/ 22 h 4"/>
                  <a:gd name="T6" fmla="*/ 41 w 5"/>
                  <a:gd name="T7" fmla="*/ 0 h 4"/>
                  <a:gd name="T8" fmla="*/ 5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6" name="Freeform 532">
                <a:extLst>
                  <a:ext uri="{FF2B5EF4-FFF2-40B4-BE49-F238E27FC236}">
                    <a16:creationId xmlns:a16="http://schemas.microsoft.com/office/drawing/2014/main" id="{6A00E281-CE09-456D-910F-58CFADB40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925"/>
                <a:ext cx="12" cy="14"/>
              </a:xfrm>
              <a:custGeom>
                <a:avLst/>
                <a:gdLst>
                  <a:gd name="T0" fmla="*/ 70 w 5"/>
                  <a:gd name="T1" fmla="*/ 48 h 5"/>
                  <a:gd name="T2" fmla="*/ 29 w 5"/>
                  <a:gd name="T3" fmla="*/ 109 h 5"/>
                  <a:gd name="T4" fmla="*/ 0 w 5"/>
                  <a:gd name="T5" fmla="*/ 62 h 5"/>
                  <a:gd name="T6" fmla="*/ 29 w 5"/>
                  <a:gd name="T7" fmla="*/ 0 h 5"/>
                  <a:gd name="T8" fmla="*/ 70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7" name="Oval 533">
                <a:extLst>
                  <a:ext uri="{FF2B5EF4-FFF2-40B4-BE49-F238E27FC236}">
                    <a16:creationId xmlns:a16="http://schemas.microsoft.com/office/drawing/2014/main" id="{501788F1-B369-4DB5-A901-FCE82D210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77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88" name="Freeform 534">
                <a:extLst>
                  <a:ext uri="{FF2B5EF4-FFF2-40B4-BE49-F238E27FC236}">
                    <a16:creationId xmlns:a16="http://schemas.microsoft.com/office/drawing/2014/main" id="{4293487B-48DF-402E-BBFE-36D7CC2CA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693"/>
                <a:ext cx="12" cy="14"/>
              </a:xfrm>
              <a:custGeom>
                <a:avLst/>
                <a:gdLst>
                  <a:gd name="T0" fmla="*/ 70 w 5"/>
                  <a:gd name="T1" fmla="*/ 62 h 5"/>
                  <a:gd name="T2" fmla="*/ 41 w 5"/>
                  <a:gd name="T3" fmla="*/ 109 h 5"/>
                  <a:gd name="T4" fmla="*/ 0 w 5"/>
                  <a:gd name="T5" fmla="*/ 62 h 5"/>
                  <a:gd name="T6" fmla="*/ 29 w 5"/>
                  <a:gd name="T7" fmla="*/ 0 h 5"/>
                  <a:gd name="T8" fmla="*/ 70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9" name="Freeform 535">
                <a:extLst>
                  <a:ext uri="{FF2B5EF4-FFF2-40B4-BE49-F238E27FC236}">
                    <a16:creationId xmlns:a16="http://schemas.microsoft.com/office/drawing/2014/main" id="{5A958B30-71AE-430F-8E95-40A88C668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728"/>
                <a:ext cx="13" cy="13"/>
              </a:xfrm>
              <a:custGeom>
                <a:avLst/>
                <a:gdLst>
                  <a:gd name="T0" fmla="*/ 88 w 5"/>
                  <a:gd name="T1" fmla="*/ 34 h 5"/>
                  <a:gd name="T2" fmla="*/ 55 w 5"/>
                  <a:gd name="T3" fmla="*/ 88 h 5"/>
                  <a:gd name="T4" fmla="*/ 0 w 5"/>
                  <a:gd name="T5" fmla="*/ 34 h 5"/>
                  <a:gd name="T6" fmla="*/ 34 w 5"/>
                  <a:gd name="T7" fmla="*/ 0 h 5"/>
                  <a:gd name="T8" fmla="*/ 88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0" name="Freeform 536">
                <a:extLst>
                  <a:ext uri="{FF2B5EF4-FFF2-40B4-BE49-F238E27FC236}">
                    <a16:creationId xmlns:a16="http://schemas.microsoft.com/office/drawing/2014/main" id="{51F6EE1D-8A32-4C98-BDAA-A9EC24DCF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848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2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1" name="Freeform 537">
                <a:extLst>
                  <a:ext uri="{FF2B5EF4-FFF2-40B4-BE49-F238E27FC236}">
                    <a16:creationId xmlns:a16="http://schemas.microsoft.com/office/drawing/2014/main" id="{F6F108CD-B916-46E9-9C73-6EBE0FEB4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965"/>
                <a:ext cx="13" cy="14"/>
              </a:xfrm>
              <a:custGeom>
                <a:avLst/>
                <a:gdLst>
                  <a:gd name="T0" fmla="*/ 88 w 5"/>
                  <a:gd name="T1" fmla="*/ 62 h 5"/>
                  <a:gd name="T2" fmla="*/ 55 w 5"/>
                  <a:gd name="T3" fmla="*/ 109 h 5"/>
                  <a:gd name="T4" fmla="*/ 0 w 5"/>
                  <a:gd name="T5" fmla="*/ 62 h 5"/>
                  <a:gd name="T6" fmla="*/ 34 w 5"/>
                  <a:gd name="T7" fmla="*/ 0 h 5"/>
                  <a:gd name="T8" fmla="*/ 88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2" name="Freeform 538">
                <a:extLst>
                  <a:ext uri="{FF2B5EF4-FFF2-40B4-BE49-F238E27FC236}">
                    <a16:creationId xmlns:a16="http://schemas.microsoft.com/office/drawing/2014/main" id="{ABC6166F-A84A-4E12-A73C-856772A96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04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3" name="Freeform 539">
                <a:extLst>
                  <a:ext uri="{FF2B5EF4-FFF2-40B4-BE49-F238E27FC236}">
                    <a16:creationId xmlns:a16="http://schemas.microsoft.com/office/drawing/2014/main" id="{FEAA8D40-F0DE-445C-B793-433CB5BD8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117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4" name="Freeform 540">
                <a:extLst>
                  <a:ext uri="{FF2B5EF4-FFF2-40B4-BE49-F238E27FC236}">
                    <a16:creationId xmlns:a16="http://schemas.microsoft.com/office/drawing/2014/main" id="{0680B3C4-D4D1-44A5-9B2D-B9FA8C2DF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104"/>
                <a:ext cx="18" cy="16"/>
              </a:xfrm>
              <a:custGeom>
                <a:avLst/>
                <a:gdLst>
                  <a:gd name="T0" fmla="*/ 100 w 7"/>
                  <a:gd name="T1" fmla="*/ 77 h 6"/>
                  <a:gd name="T2" fmla="*/ 33 w 7"/>
                  <a:gd name="T3" fmla="*/ 115 h 6"/>
                  <a:gd name="T4" fmla="*/ 21 w 7"/>
                  <a:gd name="T5" fmla="*/ 35 h 6"/>
                  <a:gd name="T6" fmla="*/ 67 w 7"/>
                  <a:gd name="T7" fmla="*/ 21 h 6"/>
                  <a:gd name="T8" fmla="*/ 10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5" name="Freeform 541">
                <a:extLst>
                  <a:ext uri="{FF2B5EF4-FFF2-40B4-BE49-F238E27FC236}">
                    <a16:creationId xmlns:a16="http://schemas.microsoft.com/office/drawing/2014/main" id="{C978BE76-D7D2-479A-857F-FE971C46A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389"/>
                <a:ext cx="43" cy="48"/>
              </a:xfrm>
              <a:custGeom>
                <a:avLst/>
                <a:gdLst>
                  <a:gd name="T0" fmla="*/ 243 w 17"/>
                  <a:gd name="T1" fmla="*/ 248 h 18"/>
                  <a:gd name="T2" fmla="*/ 83 w 17"/>
                  <a:gd name="T3" fmla="*/ 307 h 18"/>
                  <a:gd name="T4" fmla="*/ 33 w 17"/>
                  <a:gd name="T5" fmla="*/ 115 h 18"/>
                  <a:gd name="T6" fmla="*/ 192 w 17"/>
                  <a:gd name="T7" fmla="*/ 35 h 18"/>
                  <a:gd name="T8" fmla="*/ 243 w 17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5" y="13"/>
                    </a:moveTo>
                    <a:cubicBezTo>
                      <a:pt x="13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6"/>
                    </a:cubicBez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6" name="Freeform 542">
                <a:extLst>
                  <a:ext uri="{FF2B5EF4-FFF2-40B4-BE49-F238E27FC236}">
                    <a16:creationId xmlns:a16="http://schemas.microsoft.com/office/drawing/2014/main" id="{EA7D643F-DDD8-4939-B673-5D72FB781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493"/>
                <a:ext cx="45" cy="46"/>
              </a:xfrm>
              <a:custGeom>
                <a:avLst/>
                <a:gdLst>
                  <a:gd name="T0" fmla="*/ 250 w 18"/>
                  <a:gd name="T1" fmla="*/ 235 h 17"/>
                  <a:gd name="T2" fmla="*/ 83 w 18"/>
                  <a:gd name="T3" fmla="*/ 300 h 17"/>
                  <a:gd name="T4" fmla="*/ 33 w 18"/>
                  <a:gd name="T5" fmla="*/ 103 h 17"/>
                  <a:gd name="T6" fmla="*/ 208 w 18"/>
                  <a:gd name="T7" fmla="*/ 38 h 17"/>
                  <a:gd name="T8" fmla="*/ 250 w 18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2"/>
                    </a:moveTo>
                    <a:cubicBezTo>
                      <a:pt x="14" y="16"/>
                      <a:pt x="9" y="17"/>
                      <a:pt x="5" y="15"/>
                    </a:cubicBezTo>
                    <a:cubicBezTo>
                      <a:pt x="1" y="13"/>
                      <a:pt x="0" y="8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6" y="4"/>
                      <a:pt x="18" y="8"/>
                      <a:pt x="16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7" name="Freeform 543">
                <a:extLst>
                  <a:ext uri="{FF2B5EF4-FFF2-40B4-BE49-F238E27FC236}">
                    <a16:creationId xmlns:a16="http://schemas.microsoft.com/office/drawing/2014/main" id="{A3A829D4-EF99-46D9-A6E9-08F841DCF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11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8" name="Freeform 544">
                <a:extLst>
                  <a:ext uri="{FF2B5EF4-FFF2-40B4-BE49-F238E27FC236}">
                    <a16:creationId xmlns:a16="http://schemas.microsoft.com/office/drawing/2014/main" id="{833C29BD-3292-482E-9D11-7BF6D2C47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637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9" name="Freeform 545">
                <a:extLst>
                  <a:ext uri="{FF2B5EF4-FFF2-40B4-BE49-F238E27FC236}">
                    <a16:creationId xmlns:a16="http://schemas.microsoft.com/office/drawing/2014/main" id="{F52D7F58-CF5F-431C-92C4-E355347C7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15"/>
                <a:ext cx="42" cy="45"/>
              </a:xfrm>
              <a:custGeom>
                <a:avLst/>
                <a:gdLst>
                  <a:gd name="T0" fmla="*/ 225 w 17"/>
                  <a:gd name="T1" fmla="*/ 225 h 17"/>
                  <a:gd name="T2" fmla="*/ 74 w 17"/>
                  <a:gd name="T3" fmla="*/ 281 h 17"/>
                  <a:gd name="T4" fmla="*/ 30 w 17"/>
                  <a:gd name="T5" fmla="*/ 90 h 17"/>
                  <a:gd name="T6" fmla="*/ 183 w 17"/>
                  <a:gd name="T7" fmla="*/ 34 h 17"/>
                  <a:gd name="T8" fmla="*/ 225 w 17"/>
                  <a:gd name="T9" fmla="*/ 22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3" y="16"/>
                      <a:pt x="8" y="17"/>
                      <a:pt x="5" y="15"/>
                    </a:cubicBezTo>
                    <a:cubicBezTo>
                      <a:pt x="1" y="13"/>
                      <a:pt x="0" y="9"/>
                      <a:pt x="2" y="5"/>
                    </a:cubicBezTo>
                    <a:cubicBezTo>
                      <a:pt x="4" y="1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0" name="Freeform 546">
                <a:extLst>
                  <a:ext uri="{FF2B5EF4-FFF2-40B4-BE49-F238E27FC236}">
                    <a16:creationId xmlns:a16="http://schemas.microsoft.com/office/drawing/2014/main" id="{F4264FFE-376E-41E6-B7E7-F2CC78945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76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115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1" name="Freeform 547">
                <a:extLst>
                  <a:ext uri="{FF2B5EF4-FFF2-40B4-BE49-F238E27FC236}">
                    <a16:creationId xmlns:a16="http://schemas.microsoft.com/office/drawing/2014/main" id="{491D8859-7328-45B8-A1C3-FA0B3BB8D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469"/>
                <a:ext cx="473" cy="443"/>
              </a:xfrm>
              <a:custGeom>
                <a:avLst/>
                <a:gdLst>
                  <a:gd name="T0" fmla="*/ 0 w 189"/>
                  <a:gd name="T1" fmla="*/ 3154 h 166"/>
                  <a:gd name="T2" fmla="*/ 333 w 189"/>
                  <a:gd name="T3" fmla="*/ 2906 h 166"/>
                  <a:gd name="T4" fmla="*/ 771 w 189"/>
                  <a:gd name="T5" fmla="*/ 2565 h 166"/>
                  <a:gd name="T6" fmla="*/ 1709 w 189"/>
                  <a:gd name="T7" fmla="*/ 1865 h 166"/>
                  <a:gd name="T8" fmla="*/ 2368 w 189"/>
                  <a:gd name="T9" fmla="*/ 1118 h 166"/>
                  <a:gd name="T10" fmla="*/ 2963 w 189"/>
                  <a:gd name="T11" fmla="*/ 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9" h="166">
                    <a:moveTo>
                      <a:pt x="0" y="166"/>
                    </a:moveTo>
                    <a:cubicBezTo>
                      <a:pt x="8" y="166"/>
                      <a:pt x="15" y="157"/>
                      <a:pt x="21" y="153"/>
                    </a:cubicBezTo>
                    <a:cubicBezTo>
                      <a:pt x="30" y="146"/>
                      <a:pt x="39" y="140"/>
                      <a:pt x="49" y="135"/>
                    </a:cubicBezTo>
                    <a:cubicBezTo>
                      <a:pt x="70" y="125"/>
                      <a:pt x="90" y="112"/>
                      <a:pt x="109" y="98"/>
                    </a:cubicBezTo>
                    <a:cubicBezTo>
                      <a:pt x="125" y="87"/>
                      <a:pt x="137" y="72"/>
                      <a:pt x="151" y="59"/>
                    </a:cubicBezTo>
                    <a:cubicBezTo>
                      <a:pt x="167" y="45"/>
                      <a:pt x="182" y="19"/>
                      <a:pt x="189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2" name="Freeform 548">
                <a:extLst>
                  <a:ext uri="{FF2B5EF4-FFF2-40B4-BE49-F238E27FC236}">
                    <a16:creationId xmlns:a16="http://schemas.microsoft.com/office/drawing/2014/main" id="{9AC43ADE-F7B3-420D-B308-CD438DE0F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136"/>
                <a:ext cx="83" cy="349"/>
              </a:xfrm>
              <a:custGeom>
                <a:avLst/>
                <a:gdLst>
                  <a:gd name="T0" fmla="*/ 304 w 33"/>
                  <a:gd name="T1" fmla="*/ 2478 h 131"/>
                  <a:gd name="T2" fmla="*/ 443 w 33"/>
                  <a:gd name="T3" fmla="*/ 1249 h 131"/>
                  <a:gd name="T4" fmla="*/ 347 w 33"/>
                  <a:gd name="T5" fmla="*/ 703 h 131"/>
                  <a:gd name="T6" fmla="*/ 0 w 33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31">
                    <a:moveTo>
                      <a:pt x="19" y="131"/>
                    </a:moveTo>
                    <a:cubicBezTo>
                      <a:pt x="33" y="121"/>
                      <a:pt x="28" y="80"/>
                      <a:pt x="28" y="66"/>
                    </a:cubicBezTo>
                    <a:cubicBezTo>
                      <a:pt x="28" y="55"/>
                      <a:pt x="27" y="48"/>
                      <a:pt x="22" y="37"/>
                    </a:cubicBezTo>
                    <a:cubicBezTo>
                      <a:pt x="16" y="24"/>
                      <a:pt x="5" y="1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3" name="Freeform 549">
                <a:extLst>
                  <a:ext uri="{FF2B5EF4-FFF2-40B4-BE49-F238E27FC236}">
                    <a16:creationId xmlns:a16="http://schemas.microsoft.com/office/drawing/2014/main" id="{42D49BB2-0396-45BC-9C52-337999FF7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912"/>
                <a:ext cx="90" cy="405"/>
              </a:xfrm>
              <a:custGeom>
                <a:avLst/>
                <a:gdLst>
                  <a:gd name="T0" fmla="*/ 0 w 36"/>
                  <a:gd name="T1" fmla="*/ 0 h 152"/>
                  <a:gd name="T2" fmla="*/ 300 w 36"/>
                  <a:gd name="T3" fmla="*/ 1852 h 152"/>
                  <a:gd name="T4" fmla="*/ 563 w 36"/>
                  <a:gd name="T5" fmla="*/ 2875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52">
                    <a:moveTo>
                      <a:pt x="0" y="0"/>
                    </a:moveTo>
                    <a:cubicBezTo>
                      <a:pt x="0" y="39"/>
                      <a:pt x="3" y="71"/>
                      <a:pt x="19" y="98"/>
                    </a:cubicBezTo>
                    <a:cubicBezTo>
                      <a:pt x="35" y="125"/>
                      <a:pt x="36" y="138"/>
                      <a:pt x="36" y="15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4" name="Freeform 550">
                <a:extLst>
                  <a:ext uri="{FF2B5EF4-FFF2-40B4-BE49-F238E27FC236}">
                    <a16:creationId xmlns:a16="http://schemas.microsoft.com/office/drawing/2014/main" id="{9366AC14-D41C-45E5-BCFA-08B3D5893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01"/>
                <a:ext cx="168" cy="230"/>
              </a:xfrm>
              <a:custGeom>
                <a:avLst/>
                <a:gdLst>
                  <a:gd name="T0" fmla="*/ 0 w 67"/>
                  <a:gd name="T1" fmla="*/ 1645 h 86"/>
                  <a:gd name="T2" fmla="*/ 1056 w 67"/>
                  <a:gd name="T3" fmla="*/ 0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86">
                    <a:moveTo>
                      <a:pt x="0" y="86"/>
                    </a:moveTo>
                    <a:cubicBezTo>
                      <a:pt x="30" y="76"/>
                      <a:pt x="63" y="55"/>
                      <a:pt x="67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5" name="Freeform 551">
                <a:extLst>
                  <a:ext uri="{FF2B5EF4-FFF2-40B4-BE49-F238E27FC236}">
                    <a16:creationId xmlns:a16="http://schemas.microsoft.com/office/drawing/2014/main" id="{87D03EC2-13CA-4720-B6FD-9A6C7D58E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240"/>
                <a:ext cx="280" cy="203"/>
              </a:xfrm>
              <a:custGeom>
                <a:avLst/>
                <a:gdLst>
                  <a:gd name="T0" fmla="*/ 0 w 112"/>
                  <a:gd name="T1" fmla="*/ 1448 h 76"/>
                  <a:gd name="T2" fmla="*/ 1750 w 112"/>
                  <a:gd name="T3" fmla="*/ 93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2" h="76">
                    <a:moveTo>
                      <a:pt x="0" y="76"/>
                    </a:moveTo>
                    <a:cubicBezTo>
                      <a:pt x="31" y="19"/>
                      <a:pt x="60" y="0"/>
                      <a:pt x="112" y="5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6" name="Freeform 552">
                <a:extLst>
                  <a:ext uri="{FF2B5EF4-FFF2-40B4-BE49-F238E27FC236}">
                    <a16:creationId xmlns:a16="http://schemas.microsoft.com/office/drawing/2014/main" id="{A8CC14F2-58E7-4813-A8D8-355855701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216"/>
                <a:ext cx="247" cy="203"/>
              </a:xfrm>
              <a:custGeom>
                <a:avLst/>
                <a:gdLst>
                  <a:gd name="T0" fmla="*/ 0 w 99"/>
                  <a:gd name="T1" fmla="*/ 0 h 76"/>
                  <a:gd name="T2" fmla="*/ 1537 w 99"/>
                  <a:gd name="T3" fmla="*/ 144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9" h="76">
                    <a:moveTo>
                      <a:pt x="0" y="0"/>
                    </a:moveTo>
                    <a:cubicBezTo>
                      <a:pt x="30" y="3"/>
                      <a:pt x="97" y="9"/>
                      <a:pt x="99" y="7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7" name="Freeform 553">
                <a:extLst>
                  <a:ext uri="{FF2B5EF4-FFF2-40B4-BE49-F238E27FC236}">
                    <a16:creationId xmlns:a16="http://schemas.microsoft.com/office/drawing/2014/main" id="{938740E1-0F86-440A-A71C-A050672DA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277"/>
                <a:ext cx="100" cy="88"/>
              </a:xfrm>
              <a:custGeom>
                <a:avLst/>
                <a:gdLst>
                  <a:gd name="T0" fmla="*/ 0 w 40"/>
                  <a:gd name="T1" fmla="*/ 0 h 33"/>
                  <a:gd name="T2" fmla="*/ 625 w 40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3">
                    <a:moveTo>
                      <a:pt x="0" y="0"/>
                    </a:moveTo>
                    <a:cubicBezTo>
                      <a:pt x="22" y="6"/>
                      <a:pt x="32" y="18"/>
                      <a:pt x="40" y="3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8" name="Freeform 554">
                <a:extLst>
                  <a:ext uri="{FF2B5EF4-FFF2-40B4-BE49-F238E27FC236}">
                    <a16:creationId xmlns:a16="http://schemas.microsoft.com/office/drawing/2014/main" id="{A6BB8834-3E25-4548-BFED-DFDE43F36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792"/>
                <a:ext cx="78" cy="304"/>
              </a:xfrm>
              <a:custGeom>
                <a:avLst/>
                <a:gdLst>
                  <a:gd name="T0" fmla="*/ 0 w 31"/>
                  <a:gd name="T1" fmla="*/ 2163 h 114"/>
                  <a:gd name="T2" fmla="*/ 430 w 31"/>
                  <a:gd name="T3" fmla="*/ 0 h 1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14">
                    <a:moveTo>
                      <a:pt x="0" y="114"/>
                    </a:moveTo>
                    <a:cubicBezTo>
                      <a:pt x="20" y="88"/>
                      <a:pt x="31" y="72"/>
                      <a:pt x="27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9" name="Freeform 555">
                <a:extLst>
                  <a:ext uri="{FF2B5EF4-FFF2-40B4-BE49-F238E27FC236}">
                    <a16:creationId xmlns:a16="http://schemas.microsoft.com/office/drawing/2014/main" id="{00B43A62-04B3-42EA-900D-B5E182B9D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952"/>
                <a:ext cx="120" cy="224"/>
              </a:xfrm>
              <a:custGeom>
                <a:avLst/>
                <a:gdLst>
                  <a:gd name="T0" fmla="*/ 738 w 48"/>
                  <a:gd name="T1" fmla="*/ 0 h 84"/>
                  <a:gd name="T2" fmla="*/ 0 w 48"/>
                  <a:gd name="T3" fmla="*/ 1592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84">
                    <a:moveTo>
                      <a:pt x="47" y="0"/>
                    </a:moveTo>
                    <a:cubicBezTo>
                      <a:pt x="48" y="34"/>
                      <a:pt x="28" y="70"/>
                      <a:pt x="0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0" name="Freeform 556">
                <a:extLst>
                  <a:ext uri="{FF2B5EF4-FFF2-40B4-BE49-F238E27FC236}">
                    <a16:creationId xmlns:a16="http://schemas.microsoft.com/office/drawing/2014/main" id="{149524C5-DF46-4E0C-B23C-1511C0439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088"/>
                <a:ext cx="50" cy="139"/>
              </a:xfrm>
              <a:custGeom>
                <a:avLst/>
                <a:gdLst>
                  <a:gd name="T0" fmla="*/ 83 w 20"/>
                  <a:gd name="T1" fmla="*/ 0 h 52"/>
                  <a:gd name="T2" fmla="*/ 313 w 20"/>
                  <a:gd name="T3" fmla="*/ 994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2">
                    <a:moveTo>
                      <a:pt x="5" y="0"/>
                    </a:moveTo>
                    <a:cubicBezTo>
                      <a:pt x="0" y="33"/>
                      <a:pt x="13" y="35"/>
                      <a:pt x="20" y="5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1" name="Freeform 557">
                <a:extLst>
                  <a:ext uri="{FF2B5EF4-FFF2-40B4-BE49-F238E27FC236}">
                    <a16:creationId xmlns:a16="http://schemas.microsoft.com/office/drawing/2014/main" id="{768DFBBF-C7D4-471F-91A0-D6E35CC72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027"/>
                <a:ext cx="50" cy="224"/>
              </a:xfrm>
              <a:custGeom>
                <a:avLst/>
                <a:gdLst>
                  <a:gd name="T0" fmla="*/ 0 w 20"/>
                  <a:gd name="T1" fmla="*/ 0 h 84"/>
                  <a:gd name="T2" fmla="*/ 220 w 20"/>
                  <a:gd name="T3" fmla="*/ 568 h 84"/>
                  <a:gd name="T4" fmla="*/ 313 w 20"/>
                  <a:gd name="T5" fmla="*/ 1592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4">
                    <a:moveTo>
                      <a:pt x="0" y="0"/>
                    </a:moveTo>
                    <a:cubicBezTo>
                      <a:pt x="10" y="10"/>
                      <a:pt x="13" y="17"/>
                      <a:pt x="14" y="30"/>
                    </a:cubicBezTo>
                    <a:cubicBezTo>
                      <a:pt x="15" y="48"/>
                      <a:pt x="18" y="66"/>
                      <a:pt x="20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2" name="Freeform 558">
                <a:extLst>
                  <a:ext uri="{FF2B5EF4-FFF2-40B4-BE49-F238E27FC236}">
                    <a16:creationId xmlns:a16="http://schemas.microsoft.com/office/drawing/2014/main" id="{65C794A5-8AF4-455D-819D-1963C0F0B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496"/>
                <a:ext cx="20" cy="221"/>
              </a:xfrm>
              <a:custGeom>
                <a:avLst/>
                <a:gdLst>
                  <a:gd name="T0" fmla="*/ 83 w 8"/>
                  <a:gd name="T1" fmla="*/ 0 h 83"/>
                  <a:gd name="T2" fmla="*/ 20 w 8"/>
                  <a:gd name="T3" fmla="*/ 703 h 83"/>
                  <a:gd name="T4" fmla="*/ 125 w 8"/>
                  <a:gd name="T5" fmla="*/ 1566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3">
                    <a:moveTo>
                      <a:pt x="5" y="0"/>
                    </a:moveTo>
                    <a:cubicBezTo>
                      <a:pt x="4" y="13"/>
                      <a:pt x="0" y="25"/>
                      <a:pt x="1" y="37"/>
                    </a:cubicBezTo>
                    <a:cubicBezTo>
                      <a:pt x="2" y="52"/>
                      <a:pt x="4" y="69"/>
                      <a:pt x="8" y="8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3" name="Freeform 559">
                <a:extLst>
                  <a:ext uri="{FF2B5EF4-FFF2-40B4-BE49-F238E27FC236}">
                    <a16:creationId xmlns:a16="http://schemas.microsoft.com/office/drawing/2014/main" id="{613FDA22-BAF6-439A-90A1-23C25CBCB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656"/>
                <a:ext cx="297" cy="131"/>
              </a:xfrm>
              <a:custGeom>
                <a:avLst/>
                <a:gdLst>
                  <a:gd name="T0" fmla="*/ 1849 w 119"/>
                  <a:gd name="T1" fmla="*/ 650 h 49"/>
                  <a:gd name="T2" fmla="*/ 779 w 119"/>
                  <a:gd name="T3" fmla="*/ 730 h 49"/>
                  <a:gd name="T4" fmla="*/ 0 w 119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9">
                    <a:moveTo>
                      <a:pt x="119" y="34"/>
                    </a:moveTo>
                    <a:cubicBezTo>
                      <a:pt x="96" y="45"/>
                      <a:pt x="73" y="49"/>
                      <a:pt x="50" y="38"/>
                    </a:cubicBezTo>
                    <a:cubicBezTo>
                      <a:pt x="32" y="29"/>
                      <a:pt x="12" y="16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4" name="Freeform 560">
                <a:extLst>
                  <a:ext uri="{FF2B5EF4-FFF2-40B4-BE49-F238E27FC236}">
                    <a16:creationId xmlns:a16="http://schemas.microsoft.com/office/drawing/2014/main" id="{97FA2CF1-AB17-41C5-BF24-44FB3EE6D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800"/>
                <a:ext cx="182" cy="179"/>
              </a:xfrm>
              <a:custGeom>
                <a:avLst/>
                <a:gdLst>
                  <a:gd name="T0" fmla="*/ 0 w 73"/>
                  <a:gd name="T1" fmla="*/ 1277 h 67"/>
                  <a:gd name="T2" fmla="*/ 436 w 73"/>
                  <a:gd name="T3" fmla="*/ 513 h 67"/>
                  <a:gd name="T4" fmla="*/ 1132 w 73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67">
                    <a:moveTo>
                      <a:pt x="0" y="67"/>
                    </a:moveTo>
                    <a:cubicBezTo>
                      <a:pt x="5" y="51"/>
                      <a:pt x="13" y="38"/>
                      <a:pt x="28" y="27"/>
                    </a:cubicBezTo>
                    <a:cubicBezTo>
                      <a:pt x="42" y="16"/>
                      <a:pt x="58" y="10"/>
                      <a:pt x="73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5" name="Freeform 561">
                <a:extLst>
                  <a:ext uri="{FF2B5EF4-FFF2-40B4-BE49-F238E27FC236}">
                    <a16:creationId xmlns:a16="http://schemas.microsoft.com/office/drawing/2014/main" id="{AE84684C-7995-47FE-AC19-EB6ACBA79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749"/>
                <a:ext cx="68" cy="150"/>
              </a:xfrm>
              <a:custGeom>
                <a:avLst/>
                <a:gdLst>
                  <a:gd name="T0" fmla="*/ 254 w 27"/>
                  <a:gd name="T1" fmla="*/ 0 h 56"/>
                  <a:gd name="T2" fmla="*/ 0 w 27"/>
                  <a:gd name="T3" fmla="*/ 1077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6">
                    <a:moveTo>
                      <a:pt x="16" y="0"/>
                    </a:moveTo>
                    <a:cubicBezTo>
                      <a:pt x="27" y="22"/>
                      <a:pt x="10" y="37"/>
                      <a:pt x="0" y="5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6" name="Freeform 562">
                <a:extLst>
                  <a:ext uri="{FF2B5EF4-FFF2-40B4-BE49-F238E27FC236}">
                    <a16:creationId xmlns:a16="http://schemas.microsoft.com/office/drawing/2014/main" id="{7E6938D9-029C-42A2-B4CB-04A4E2953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835"/>
                <a:ext cx="143" cy="186"/>
              </a:xfrm>
              <a:custGeom>
                <a:avLst/>
                <a:gdLst>
                  <a:gd name="T0" fmla="*/ 901 w 57"/>
                  <a:gd name="T1" fmla="*/ 0 h 70"/>
                  <a:gd name="T2" fmla="*/ 33 w 57"/>
                  <a:gd name="T3" fmla="*/ 131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70">
                    <a:moveTo>
                      <a:pt x="57" y="0"/>
                    </a:moveTo>
                    <a:cubicBezTo>
                      <a:pt x="31" y="16"/>
                      <a:pt x="0" y="34"/>
                      <a:pt x="2" y="7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7" name="Freeform 563">
                <a:extLst>
                  <a:ext uri="{FF2B5EF4-FFF2-40B4-BE49-F238E27FC236}">
                    <a16:creationId xmlns:a16="http://schemas.microsoft.com/office/drawing/2014/main" id="{576EAEB0-8246-4421-B948-D45B80FC5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851"/>
                <a:ext cx="47" cy="248"/>
              </a:xfrm>
              <a:custGeom>
                <a:avLst/>
                <a:gdLst>
                  <a:gd name="T0" fmla="*/ 0 w 19"/>
                  <a:gd name="T1" fmla="*/ 0 h 93"/>
                  <a:gd name="T2" fmla="*/ 104 w 19"/>
                  <a:gd name="T3" fmla="*/ 1763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3">
                    <a:moveTo>
                      <a:pt x="0" y="0"/>
                    </a:moveTo>
                    <a:cubicBezTo>
                      <a:pt x="19" y="22"/>
                      <a:pt x="18" y="67"/>
                      <a:pt x="7" y="9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8" name="Freeform 564">
                <a:extLst>
                  <a:ext uri="{FF2B5EF4-FFF2-40B4-BE49-F238E27FC236}">
                    <a16:creationId xmlns:a16="http://schemas.microsoft.com/office/drawing/2014/main" id="{A7D17E7C-C616-4630-8635-FA40A480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79"/>
                <a:ext cx="25" cy="53"/>
              </a:xfrm>
              <a:custGeom>
                <a:avLst/>
                <a:gdLst>
                  <a:gd name="T0" fmla="*/ 158 w 10"/>
                  <a:gd name="T1" fmla="*/ 0 h 20"/>
                  <a:gd name="T2" fmla="*/ 0 w 10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10" y="0"/>
                    </a:moveTo>
                    <a:cubicBezTo>
                      <a:pt x="4" y="4"/>
                      <a:pt x="1" y="13"/>
                      <a:pt x="0" y="2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9" name="Freeform 565">
                <a:extLst>
                  <a:ext uri="{FF2B5EF4-FFF2-40B4-BE49-F238E27FC236}">
                    <a16:creationId xmlns:a16="http://schemas.microsoft.com/office/drawing/2014/main" id="{F54006A5-C3AD-4544-8FC4-7C94F76AB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611"/>
                <a:ext cx="230" cy="106"/>
              </a:xfrm>
              <a:custGeom>
                <a:avLst/>
                <a:gdLst>
                  <a:gd name="T0" fmla="*/ 0 w 92"/>
                  <a:gd name="T1" fmla="*/ 652 h 40"/>
                  <a:gd name="T2" fmla="*/ 738 w 92"/>
                  <a:gd name="T3" fmla="*/ 596 h 40"/>
                  <a:gd name="T4" fmla="*/ 1020 w 92"/>
                  <a:gd name="T5" fmla="*/ 392 h 40"/>
                  <a:gd name="T6" fmla="*/ 1220 w 92"/>
                  <a:gd name="T7" fmla="*/ 281 h 40"/>
                  <a:gd name="T8" fmla="*/ 1438 w 9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40">
                    <a:moveTo>
                      <a:pt x="0" y="35"/>
                    </a:moveTo>
                    <a:cubicBezTo>
                      <a:pt x="15" y="40"/>
                      <a:pt x="32" y="37"/>
                      <a:pt x="47" y="32"/>
                    </a:cubicBezTo>
                    <a:cubicBezTo>
                      <a:pt x="55" y="30"/>
                      <a:pt x="59" y="25"/>
                      <a:pt x="65" y="21"/>
                    </a:cubicBezTo>
                    <a:cubicBezTo>
                      <a:pt x="69" y="18"/>
                      <a:pt x="74" y="17"/>
                      <a:pt x="78" y="15"/>
                    </a:cubicBezTo>
                    <a:cubicBezTo>
                      <a:pt x="84" y="11"/>
                      <a:pt x="87" y="5"/>
                      <a:pt x="92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0" name="Freeform 566">
                <a:extLst>
                  <a:ext uri="{FF2B5EF4-FFF2-40B4-BE49-F238E27FC236}">
                    <a16:creationId xmlns:a16="http://schemas.microsoft.com/office/drawing/2014/main" id="{255CAC60-A088-402E-897F-1F511E2D9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763"/>
                <a:ext cx="285" cy="202"/>
              </a:xfrm>
              <a:custGeom>
                <a:avLst/>
                <a:gdLst>
                  <a:gd name="T0" fmla="*/ 0 w 114"/>
                  <a:gd name="T1" fmla="*/ 21 h 76"/>
                  <a:gd name="T2" fmla="*/ 875 w 114"/>
                  <a:gd name="T3" fmla="*/ 508 h 76"/>
                  <a:gd name="T4" fmla="*/ 1395 w 114"/>
                  <a:gd name="T5" fmla="*/ 827 h 76"/>
                  <a:gd name="T6" fmla="*/ 1783 w 114"/>
                  <a:gd name="T7" fmla="*/ 1427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" h="76">
                    <a:moveTo>
                      <a:pt x="0" y="1"/>
                    </a:moveTo>
                    <a:cubicBezTo>
                      <a:pt x="21" y="0"/>
                      <a:pt x="38" y="19"/>
                      <a:pt x="56" y="27"/>
                    </a:cubicBezTo>
                    <a:cubicBezTo>
                      <a:pt x="67" y="32"/>
                      <a:pt x="79" y="36"/>
                      <a:pt x="89" y="44"/>
                    </a:cubicBezTo>
                    <a:cubicBezTo>
                      <a:pt x="99" y="53"/>
                      <a:pt x="102" y="69"/>
                      <a:pt x="114" y="7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1" name="Freeform 567">
                <a:extLst>
                  <a:ext uri="{FF2B5EF4-FFF2-40B4-BE49-F238E27FC236}">
                    <a16:creationId xmlns:a16="http://schemas.microsoft.com/office/drawing/2014/main" id="{FD46032B-38D3-440C-83F3-C4026FE59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669"/>
                <a:ext cx="50" cy="307"/>
              </a:xfrm>
              <a:custGeom>
                <a:avLst/>
                <a:gdLst>
                  <a:gd name="T0" fmla="*/ 175 w 20"/>
                  <a:gd name="T1" fmla="*/ 0 h 115"/>
                  <a:gd name="T2" fmla="*/ 33 w 20"/>
                  <a:gd name="T3" fmla="*/ 1062 h 115"/>
                  <a:gd name="T4" fmla="*/ 313 w 20"/>
                  <a:gd name="T5" fmla="*/ 2189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15">
                    <a:moveTo>
                      <a:pt x="11" y="0"/>
                    </a:moveTo>
                    <a:cubicBezTo>
                      <a:pt x="9" y="16"/>
                      <a:pt x="0" y="40"/>
                      <a:pt x="2" y="56"/>
                    </a:cubicBezTo>
                    <a:cubicBezTo>
                      <a:pt x="4" y="78"/>
                      <a:pt x="6" y="97"/>
                      <a:pt x="20" y="115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2" name="Freeform 568">
                <a:extLst>
                  <a:ext uri="{FF2B5EF4-FFF2-40B4-BE49-F238E27FC236}">
                    <a16:creationId xmlns:a16="http://schemas.microsoft.com/office/drawing/2014/main" id="{3E5F48EC-2DB7-4433-BBD7-57D2B03A1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512"/>
                <a:ext cx="60" cy="184"/>
              </a:xfrm>
              <a:custGeom>
                <a:avLst/>
                <a:gdLst>
                  <a:gd name="T0" fmla="*/ 375 w 24"/>
                  <a:gd name="T1" fmla="*/ 0 h 69"/>
                  <a:gd name="T2" fmla="*/ 83 w 24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9">
                    <a:moveTo>
                      <a:pt x="24" y="0"/>
                    </a:moveTo>
                    <a:cubicBezTo>
                      <a:pt x="14" y="19"/>
                      <a:pt x="0" y="47"/>
                      <a:pt x="5" y="69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3" name="Freeform 569">
                <a:extLst>
                  <a:ext uri="{FF2B5EF4-FFF2-40B4-BE49-F238E27FC236}">
                    <a16:creationId xmlns:a16="http://schemas.microsoft.com/office/drawing/2014/main" id="{A8752151-A545-40CB-8855-913036C09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381"/>
                <a:ext cx="55" cy="123"/>
              </a:xfrm>
              <a:custGeom>
                <a:avLst/>
                <a:gdLst>
                  <a:gd name="T0" fmla="*/ 345 w 22"/>
                  <a:gd name="T1" fmla="*/ 0 h 46"/>
                  <a:gd name="T2" fmla="*/ 0 w 22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6">
                    <a:moveTo>
                      <a:pt x="22" y="0"/>
                    </a:moveTo>
                    <a:cubicBezTo>
                      <a:pt x="22" y="18"/>
                      <a:pt x="6" y="30"/>
                      <a:pt x="0" y="4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4" name="Freeform 570">
                <a:extLst>
                  <a:ext uri="{FF2B5EF4-FFF2-40B4-BE49-F238E27FC236}">
                    <a16:creationId xmlns:a16="http://schemas.microsoft.com/office/drawing/2014/main" id="{F77B394B-14CF-435E-84FA-F7D2EE4C8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440"/>
                <a:ext cx="113" cy="288"/>
              </a:xfrm>
              <a:custGeom>
                <a:avLst/>
                <a:gdLst>
                  <a:gd name="T0" fmla="*/ 188 w 45"/>
                  <a:gd name="T1" fmla="*/ 0 h 108"/>
                  <a:gd name="T2" fmla="*/ 713 w 45"/>
                  <a:gd name="T3" fmla="*/ 2048 h 10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08">
                    <a:moveTo>
                      <a:pt x="12" y="0"/>
                    </a:moveTo>
                    <a:cubicBezTo>
                      <a:pt x="0" y="35"/>
                      <a:pt x="3" y="96"/>
                      <a:pt x="45" y="10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5" name="Freeform 571">
                <a:extLst>
                  <a:ext uri="{FF2B5EF4-FFF2-40B4-BE49-F238E27FC236}">
                    <a16:creationId xmlns:a16="http://schemas.microsoft.com/office/drawing/2014/main" id="{3D3D3BCB-1ADB-4B83-B094-2A2B784F3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501"/>
                <a:ext cx="30" cy="118"/>
              </a:xfrm>
              <a:custGeom>
                <a:avLst/>
                <a:gdLst>
                  <a:gd name="T0" fmla="*/ 188 w 12"/>
                  <a:gd name="T1" fmla="*/ 0 h 44"/>
                  <a:gd name="T2" fmla="*/ 50 w 12"/>
                  <a:gd name="T3" fmla="*/ 84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4">
                    <a:moveTo>
                      <a:pt x="12" y="0"/>
                    </a:moveTo>
                    <a:cubicBezTo>
                      <a:pt x="7" y="14"/>
                      <a:pt x="0" y="29"/>
                      <a:pt x="3" y="4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6" name="Freeform 572">
                <a:extLst>
                  <a:ext uri="{FF2B5EF4-FFF2-40B4-BE49-F238E27FC236}">
                    <a16:creationId xmlns:a16="http://schemas.microsoft.com/office/drawing/2014/main" id="{7C555381-EC6E-43E6-9CC3-55C78E87A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89"/>
                <a:ext cx="68" cy="75"/>
              </a:xfrm>
              <a:custGeom>
                <a:avLst/>
                <a:gdLst>
                  <a:gd name="T0" fmla="*/ 431 w 27"/>
                  <a:gd name="T1" fmla="*/ 0 h 28"/>
                  <a:gd name="T2" fmla="*/ 0 w 27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8">
                    <a:moveTo>
                      <a:pt x="27" y="0"/>
                    </a:moveTo>
                    <a:cubicBezTo>
                      <a:pt x="25" y="14"/>
                      <a:pt x="10" y="20"/>
                      <a:pt x="0" y="2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7" name="Freeform 573">
                <a:extLst>
                  <a:ext uri="{FF2B5EF4-FFF2-40B4-BE49-F238E27FC236}">
                    <a16:creationId xmlns:a16="http://schemas.microsoft.com/office/drawing/2014/main" id="{61F3C162-0724-4810-AF5D-D656E9AE1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203"/>
                <a:ext cx="423" cy="85"/>
              </a:xfrm>
              <a:custGeom>
                <a:avLst/>
                <a:gdLst>
                  <a:gd name="T0" fmla="*/ 0 w 169"/>
                  <a:gd name="T1" fmla="*/ 600 h 32"/>
                  <a:gd name="T2" fmla="*/ 1116 w 169"/>
                  <a:gd name="T3" fmla="*/ 191 h 32"/>
                  <a:gd name="T4" fmla="*/ 2651 w 169"/>
                  <a:gd name="T5" fmla="*/ 54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9" h="32">
                    <a:moveTo>
                      <a:pt x="0" y="32"/>
                    </a:moveTo>
                    <a:cubicBezTo>
                      <a:pt x="23" y="24"/>
                      <a:pt x="47" y="18"/>
                      <a:pt x="71" y="10"/>
                    </a:cubicBezTo>
                    <a:cubicBezTo>
                      <a:pt x="104" y="0"/>
                      <a:pt x="141" y="8"/>
                      <a:pt x="169" y="29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8" name="Freeform 574">
                <a:extLst>
                  <a:ext uri="{FF2B5EF4-FFF2-40B4-BE49-F238E27FC236}">
                    <a16:creationId xmlns:a16="http://schemas.microsoft.com/office/drawing/2014/main" id="{B9491A19-DB44-4492-9D30-D189AA3BB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320"/>
                <a:ext cx="120" cy="136"/>
              </a:xfrm>
              <a:custGeom>
                <a:avLst/>
                <a:gdLst>
                  <a:gd name="T0" fmla="*/ 0 w 48"/>
                  <a:gd name="T1" fmla="*/ 0 h 51"/>
                  <a:gd name="T2" fmla="*/ 270 w 48"/>
                  <a:gd name="T3" fmla="*/ 93 h 51"/>
                  <a:gd name="T4" fmla="*/ 470 w 48"/>
                  <a:gd name="T5" fmla="*/ 227 h 51"/>
                  <a:gd name="T6" fmla="*/ 750 w 48"/>
                  <a:gd name="T7" fmla="*/ 96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1">
                    <a:moveTo>
                      <a:pt x="0" y="0"/>
                    </a:moveTo>
                    <a:cubicBezTo>
                      <a:pt x="6" y="2"/>
                      <a:pt x="11" y="3"/>
                      <a:pt x="17" y="5"/>
                    </a:cubicBezTo>
                    <a:cubicBezTo>
                      <a:pt x="22" y="7"/>
                      <a:pt x="26" y="9"/>
                      <a:pt x="30" y="12"/>
                    </a:cubicBezTo>
                    <a:cubicBezTo>
                      <a:pt x="42" y="20"/>
                      <a:pt x="47" y="38"/>
                      <a:pt x="48" y="51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9" name="Freeform 575">
                <a:extLst>
                  <a:ext uri="{FF2B5EF4-FFF2-40B4-BE49-F238E27FC236}">
                    <a16:creationId xmlns:a16="http://schemas.microsoft.com/office/drawing/2014/main" id="{FF669C17-950F-4D27-A17B-46314AF14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267"/>
                <a:ext cx="287" cy="56"/>
              </a:xfrm>
              <a:custGeom>
                <a:avLst/>
                <a:gdLst>
                  <a:gd name="T0" fmla="*/ 0 w 115"/>
                  <a:gd name="T1" fmla="*/ 205 h 21"/>
                  <a:gd name="T2" fmla="*/ 1787 w 115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5" h="21">
                    <a:moveTo>
                      <a:pt x="0" y="11"/>
                    </a:moveTo>
                    <a:cubicBezTo>
                      <a:pt x="35" y="1"/>
                      <a:pt x="84" y="0"/>
                      <a:pt x="115" y="21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0" name="Freeform 576">
                <a:extLst>
                  <a:ext uri="{FF2B5EF4-FFF2-40B4-BE49-F238E27FC236}">
                    <a16:creationId xmlns:a16="http://schemas.microsoft.com/office/drawing/2014/main" id="{3CD035EF-C0FD-4A89-8F13-51BA2BF93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288"/>
                <a:ext cx="243" cy="213"/>
              </a:xfrm>
              <a:custGeom>
                <a:avLst/>
                <a:gdLst>
                  <a:gd name="T0" fmla="*/ 0 w 97"/>
                  <a:gd name="T1" fmla="*/ 0 h 80"/>
                  <a:gd name="T2" fmla="*/ 489 w 97"/>
                  <a:gd name="T3" fmla="*/ 474 h 80"/>
                  <a:gd name="T4" fmla="*/ 847 w 97"/>
                  <a:gd name="T5" fmla="*/ 943 h 80"/>
                  <a:gd name="T6" fmla="*/ 1526 w 97"/>
                  <a:gd name="T7" fmla="*/ 151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80">
                    <a:moveTo>
                      <a:pt x="0" y="0"/>
                    </a:moveTo>
                    <a:cubicBezTo>
                      <a:pt x="12" y="5"/>
                      <a:pt x="21" y="16"/>
                      <a:pt x="31" y="25"/>
                    </a:cubicBezTo>
                    <a:cubicBezTo>
                      <a:pt x="39" y="33"/>
                      <a:pt x="46" y="41"/>
                      <a:pt x="54" y="50"/>
                    </a:cubicBezTo>
                    <a:cubicBezTo>
                      <a:pt x="67" y="65"/>
                      <a:pt x="78" y="72"/>
                      <a:pt x="97" y="8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1" name="Freeform 577">
                <a:extLst>
                  <a:ext uri="{FF2B5EF4-FFF2-40B4-BE49-F238E27FC236}">
                    <a16:creationId xmlns:a16="http://schemas.microsoft.com/office/drawing/2014/main" id="{3D4D599A-FE05-40D0-ACB6-050C46A9F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309"/>
                <a:ext cx="365" cy="224"/>
              </a:xfrm>
              <a:custGeom>
                <a:avLst/>
                <a:gdLst>
                  <a:gd name="T0" fmla="*/ 0 w 146"/>
                  <a:gd name="T1" fmla="*/ 0 h 84"/>
                  <a:gd name="T2" fmla="*/ 925 w 146"/>
                  <a:gd name="T3" fmla="*/ 832 h 84"/>
                  <a:gd name="T4" fmla="*/ 1533 w 146"/>
                  <a:gd name="T5" fmla="*/ 1101 h 84"/>
                  <a:gd name="T6" fmla="*/ 2283 w 146"/>
                  <a:gd name="T7" fmla="*/ 1592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84">
                    <a:moveTo>
                      <a:pt x="0" y="0"/>
                    </a:moveTo>
                    <a:cubicBezTo>
                      <a:pt x="19" y="17"/>
                      <a:pt x="37" y="31"/>
                      <a:pt x="59" y="44"/>
                    </a:cubicBezTo>
                    <a:cubicBezTo>
                      <a:pt x="71" y="51"/>
                      <a:pt x="84" y="54"/>
                      <a:pt x="98" y="58"/>
                    </a:cubicBezTo>
                    <a:cubicBezTo>
                      <a:pt x="117" y="63"/>
                      <a:pt x="130" y="73"/>
                      <a:pt x="146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2" name="Freeform 578">
                <a:extLst>
                  <a:ext uri="{FF2B5EF4-FFF2-40B4-BE49-F238E27FC236}">
                    <a16:creationId xmlns:a16="http://schemas.microsoft.com/office/drawing/2014/main" id="{6FF6FB29-C5E2-4699-B115-97CFE879D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571"/>
                <a:ext cx="333" cy="208"/>
              </a:xfrm>
              <a:custGeom>
                <a:avLst/>
                <a:gdLst>
                  <a:gd name="T0" fmla="*/ 0 w 133"/>
                  <a:gd name="T1" fmla="*/ 205 h 78"/>
                  <a:gd name="T2" fmla="*/ 709 w 133"/>
                  <a:gd name="T3" fmla="*/ 21 h 78"/>
                  <a:gd name="T4" fmla="*/ 1397 w 133"/>
                  <a:gd name="T5" fmla="*/ 227 h 78"/>
                  <a:gd name="T6" fmla="*/ 2088 w 133"/>
                  <a:gd name="T7" fmla="*/ 148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78">
                    <a:moveTo>
                      <a:pt x="0" y="11"/>
                    </a:moveTo>
                    <a:cubicBezTo>
                      <a:pt x="15" y="8"/>
                      <a:pt x="30" y="0"/>
                      <a:pt x="45" y="1"/>
                    </a:cubicBezTo>
                    <a:cubicBezTo>
                      <a:pt x="59" y="1"/>
                      <a:pt x="76" y="6"/>
                      <a:pt x="89" y="12"/>
                    </a:cubicBezTo>
                    <a:cubicBezTo>
                      <a:pt x="118" y="25"/>
                      <a:pt x="117" y="52"/>
                      <a:pt x="133" y="7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3" name="Freeform 579">
                <a:extLst>
                  <a:ext uri="{FF2B5EF4-FFF2-40B4-BE49-F238E27FC236}">
                    <a16:creationId xmlns:a16="http://schemas.microsoft.com/office/drawing/2014/main" id="{66DC0A4E-8A60-4B96-ADD3-0AC07D5D8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523"/>
                <a:ext cx="267" cy="357"/>
              </a:xfrm>
              <a:custGeom>
                <a:avLst/>
                <a:gdLst>
                  <a:gd name="T0" fmla="*/ 0 w 107"/>
                  <a:gd name="T1" fmla="*/ 0 h 134"/>
                  <a:gd name="T2" fmla="*/ 791 w 107"/>
                  <a:gd name="T3" fmla="*/ 376 h 134"/>
                  <a:gd name="T4" fmla="*/ 1337 w 107"/>
                  <a:gd name="T5" fmla="*/ 853 h 134"/>
                  <a:gd name="T6" fmla="*/ 1557 w 107"/>
                  <a:gd name="T7" fmla="*/ 1532 h 134"/>
                  <a:gd name="T8" fmla="*/ 1619 w 107"/>
                  <a:gd name="T9" fmla="*/ 253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34">
                    <a:moveTo>
                      <a:pt x="0" y="0"/>
                    </a:moveTo>
                    <a:cubicBezTo>
                      <a:pt x="19" y="5"/>
                      <a:pt x="33" y="12"/>
                      <a:pt x="51" y="20"/>
                    </a:cubicBezTo>
                    <a:cubicBezTo>
                      <a:pt x="64" y="26"/>
                      <a:pt x="77" y="33"/>
                      <a:pt x="86" y="45"/>
                    </a:cubicBezTo>
                    <a:cubicBezTo>
                      <a:pt x="92" y="55"/>
                      <a:pt x="96" y="70"/>
                      <a:pt x="100" y="81"/>
                    </a:cubicBezTo>
                    <a:cubicBezTo>
                      <a:pt x="107" y="100"/>
                      <a:pt x="103" y="115"/>
                      <a:pt x="104" y="13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4" name="Freeform 580">
                <a:extLst>
                  <a:ext uri="{FF2B5EF4-FFF2-40B4-BE49-F238E27FC236}">
                    <a16:creationId xmlns:a16="http://schemas.microsoft.com/office/drawing/2014/main" id="{91491095-1FAE-454D-9524-5F596FBD4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464"/>
                <a:ext cx="200" cy="88"/>
              </a:xfrm>
              <a:custGeom>
                <a:avLst/>
                <a:gdLst>
                  <a:gd name="T0" fmla="*/ 0 w 80"/>
                  <a:gd name="T1" fmla="*/ 0 h 33"/>
                  <a:gd name="T2" fmla="*/ 625 w 80"/>
                  <a:gd name="T3" fmla="*/ 533 h 33"/>
                  <a:gd name="T4" fmla="*/ 1250 w 80"/>
                  <a:gd name="T5" fmla="*/ 60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33">
                    <a:moveTo>
                      <a:pt x="0" y="0"/>
                    </a:moveTo>
                    <a:cubicBezTo>
                      <a:pt x="14" y="9"/>
                      <a:pt x="24" y="21"/>
                      <a:pt x="40" y="28"/>
                    </a:cubicBezTo>
                    <a:cubicBezTo>
                      <a:pt x="53" y="33"/>
                      <a:pt x="66" y="32"/>
                      <a:pt x="80" y="3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5" name="Freeform 581">
                <a:extLst>
                  <a:ext uri="{FF2B5EF4-FFF2-40B4-BE49-F238E27FC236}">
                    <a16:creationId xmlns:a16="http://schemas.microsoft.com/office/drawing/2014/main" id="{18F736EC-05E3-41C7-AF31-D60C356F9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459"/>
                <a:ext cx="33" cy="106"/>
              </a:xfrm>
              <a:custGeom>
                <a:avLst/>
                <a:gdLst>
                  <a:gd name="T0" fmla="*/ 0 w 13"/>
                  <a:gd name="T1" fmla="*/ 0 h 40"/>
                  <a:gd name="T2" fmla="*/ 129 w 13"/>
                  <a:gd name="T3" fmla="*/ 74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0">
                    <a:moveTo>
                      <a:pt x="0" y="0"/>
                    </a:moveTo>
                    <a:cubicBezTo>
                      <a:pt x="10" y="15"/>
                      <a:pt x="13" y="22"/>
                      <a:pt x="8" y="4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6" name="Freeform 582">
                <a:extLst>
                  <a:ext uri="{FF2B5EF4-FFF2-40B4-BE49-F238E27FC236}">
                    <a16:creationId xmlns:a16="http://schemas.microsoft.com/office/drawing/2014/main" id="{25D2581C-9567-43C6-8CB5-6EE34440D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189"/>
                <a:ext cx="80" cy="35"/>
              </a:xfrm>
              <a:custGeom>
                <a:avLst/>
                <a:gdLst>
                  <a:gd name="T0" fmla="*/ 0 w 32"/>
                  <a:gd name="T1" fmla="*/ 22 h 13"/>
                  <a:gd name="T2" fmla="*/ 500 w 32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3">
                    <a:moveTo>
                      <a:pt x="0" y="1"/>
                    </a:moveTo>
                    <a:cubicBezTo>
                      <a:pt x="13" y="0"/>
                      <a:pt x="21" y="8"/>
                      <a:pt x="32" y="1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7" name="Freeform 583">
                <a:extLst>
                  <a:ext uri="{FF2B5EF4-FFF2-40B4-BE49-F238E27FC236}">
                    <a16:creationId xmlns:a16="http://schemas.microsoft.com/office/drawing/2014/main" id="{9F9E343E-F7A1-4069-BA57-499EE84E4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755"/>
                <a:ext cx="35" cy="24"/>
              </a:xfrm>
              <a:custGeom>
                <a:avLst/>
                <a:gdLst>
                  <a:gd name="T0" fmla="*/ 33 w 14"/>
                  <a:gd name="T1" fmla="*/ 0 h 9"/>
                  <a:gd name="T2" fmla="*/ 20 w 14"/>
                  <a:gd name="T3" fmla="*/ 21 h 9"/>
                  <a:gd name="T4" fmla="*/ 220 w 14"/>
                  <a:gd name="T5" fmla="*/ 93 h 9"/>
                  <a:gd name="T6" fmla="*/ 0 w 14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6" y="2"/>
                      <a:pt x="12" y="1"/>
                      <a:pt x="14" y="5"/>
                    </a:cubicBezTo>
                    <a:cubicBezTo>
                      <a:pt x="11" y="8"/>
                      <a:pt x="4" y="8"/>
                      <a:pt x="0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8" name="Freeform 584">
                <a:extLst>
                  <a:ext uri="{FF2B5EF4-FFF2-40B4-BE49-F238E27FC236}">
                    <a16:creationId xmlns:a16="http://schemas.microsoft.com/office/drawing/2014/main" id="{6325F31F-5306-4784-8917-5C49A1C02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795"/>
                <a:ext cx="40" cy="32"/>
              </a:xfrm>
              <a:custGeom>
                <a:avLst/>
                <a:gdLst>
                  <a:gd name="T0" fmla="*/ 208 w 16"/>
                  <a:gd name="T1" fmla="*/ 136 h 12"/>
                  <a:gd name="T2" fmla="*/ 125 w 16"/>
                  <a:gd name="T3" fmla="*/ 0 h 12"/>
                  <a:gd name="T4" fmla="*/ 95 w 16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3" y="7"/>
                    </a:moveTo>
                    <a:cubicBezTo>
                      <a:pt x="16" y="4"/>
                      <a:pt x="11" y="0"/>
                      <a:pt x="8" y="0"/>
                    </a:cubicBezTo>
                    <a:cubicBezTo>
                      <a:pt x="0" y="1"/>
                      <a:pt x="1" y="8"/>
                      <a:pt x="6" y="1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9" name="Freeform 585">
                <a:extLst>
                  <a:ext uri="{FF2B5EF4-FFF2-40B4-BE49-F238E27FC236}">
                    <a16:creationId xmlns:a16="http://schemas.microsoft.com/office/drawing/2014/main" id="{183AB599-0188-4388-B9D0-823BB854D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869"/>
                <a:ext cx="40" cy="54"/>
              </a:xfrm>
              <a:custGeom>
                <a:avLst/>
                <a:gdLst>
                  <a:gd name="T0" fmla="*/ 20 w 16"/>
                  <a:gd name="T1" fmla="*/ 257 h 20"/>
                  <a:gd name="T2" fmla="*/ 95 w 16"/>
                  <a:gd name="T3" fmla="*/ 373 h 20"/>
                  <a:gd name="T4" fmla="*/ 145 w 16"/>
                  <a:gd name="T5" fmla="*/ 138 h 20"/>
                  <a:gd name="T6" fmla="*/ 145 w 16"/>
                  <a:gd name="T7" fmla="*/ 22 h 20"/>
                  <a:gd name="T8" fmla="*/ 250 w 16"/>
                  <a:gd name="T9" fmla="*/ 21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1" y="13"/>
                    </a:moveTo>
                    <a:cubicBezTo>
                      <a:pt x="0" y="16"/>
                      <a:pt x="2" y="20"/>
                      <a:pt x="6" y="19"/>
                    </a:cubicBezTo>
                    <a:cubicBezTo>
                      <a:pt x="10" y="17"/>
                      <a:pt x="9" y="11"/>
                      <a:pt x="9" y="7"/>
                    </a:cubicBezTo>
                    <a:cubicBezTo>
                      <a:pt x="9" y="5"/>
                      <a:pt x="6" y="1"/>
                      <a:pt x="9" y="1"/>
                    </a:cubicBezTo>
                    <a:cubicBezTo>
                      <a:pt x="12" y="0"/>
                      <a:pt x="16" y="9"/>
                      <a:pt x="16" y="11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0" name="Freeform 586">
                <a:extLst>
                  <a:ext uri="{FF2B5EF4-FFF2-40B4-BE49-F238E27FC236}">
                    <a16:creationId xmlns:a16="http://schemas.microsoft.com/office/drawing/2014/main" id="{9EA06C81-BF8F-4718-80A8-9F6668A01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936"/>
                <a:ext cx="38" cy="48"/>
              </a:xfrm>
              <a:custGeom>
                <a:avLst/>
                <a:gdLst>
                  <a:gd name="T0" fmla="*/ 0 w 15"/>
                  <a:gd name="T1" fmla="*/ 192 h 18"/>
                  <a:gd name="T2" fmla="*/ 20 w 15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8">
                    <a:moveTo>
                      <a:pt x="0" y="10"/>
                    </a:moveTo>
                    <a:cubicBezTo>
                      <a:pt x="5" y="18"/>
                      <a:pt x="15" y="4"/>
                      <a:pt x="1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1" name="Freeform 587">
                <a:extLst>
                  <a:ext uri="{FF2B5EF4-FFF2-40B4-BE49-F238E27FC236}">
                    <a16:creationId xmlns:a16="http://schemas.microsoft.com/office/drawing/2014/main" id="{678FE76A-1F78-464D-A2F4-792BB887B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861"/>
                <a:ext cx="32" cy="38"/>
              </a:xfrm>
              <a:custGeom>
                <a:avLst/>
                <a:gdLst>
                  <a:gd name="T0" fmla="*/ 0 w 13"/>
                  <a:gd name="T1" fmla="*/ 163 h 14"/>
                  <a:gd name="T2" fmla="*/ 62 w 1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cubicBezTo>
                      <a:pt x="11" y="14"/>
                      <a:pt x="13" y="3"/>
                      <a:pt x="4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2" name="Freeform 588">
                <a:extLst>
                  <a:ext uri="{FF2B5EF4-FFF2-40B4-BE49-F238E27FC236}">
                    <a16:creationId xmlns:a16="http://schemas.microsoft.com/office/drawing/2014/main" id="{2C2517BB-F245-49DE-8788-6E44622A2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659"/>
                <a:ext cx="40" cy="32"/>
              </a:xfrm>
              <a:custGeom>
                <a:avLst/>
                <a:gdLst>
                  <a:gd name="T0" fmla="*/ 175 w 16"/>
                  <a:gd name="T1" fmla="*/ 0 h 12"/>
                  <a:gd name="T2" fmla="*/ 220 w 16"/>
                  <a:gd name="T3" fmla="*/ 1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11" y="0"/>
                    </a:moveTo>
                    <a:cubicBezTo>
                      <a:pt x="0" y="12"/>
                      <a:pt x="16" y="10"/>
                      <a:pt x="14" y="6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3" name="Freeform 589">
                <a:extLst>
                  <a:ext uri="{FF2B5EF4-FFF2-40B4-BE49-F238E27FC236}">
                    <a16:creationId xmlns:a16="http://schemas.microsoft.com/office/drawing/2014/main" id="{FC756A56-F279-4830-AFB1-EE7D3781C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685"/>
                <a:ext cx="23" cy="30"/>
              </a:xfrm>
              <a:custGeom>
                <a:avLst/>
                <a:gdLst>
                  <a:gd name="T0" fmla="*/ 51 w 9"/>
                  <a:gd name="T1" fmla="*/ 224 h 11"/>
                  <a:gd name="T2" fmla="*/ 130 w 9"/>
                  <a:gd name="T3" fmla="*/ 82 h 11"/>
                  <a:gd name="T4" fmla="*/ 0 w 9"/>
                  <a:gd name="T5" fmla="*/ 6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3" y="11"/>
                    </a:moveTo>
                    <a:cubicBezTo>
                      <a:pt x="6" y="10"/>
                      <a:pt x="9" y="8"/>
                      <a:pt x="8" y="4"/>
                    </a:cubicBezTo>
                    <a:cubicBezTo>
                      <a:pt x="6" y="1"/>
                      <a:pt x="0" y="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4" name="Freeform 590">
                <a:extLst>
                  <a:ext uri="{FF2B5EF4-FFF2-40B4-BE49-F238E27FC236}">
                    <a16:creationId xmlns:a16="http://schemas.microsoft.com/office/drawing/2014/main" id="{2EC7D885-AF0D-4A6A-8830-63A9A355A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741"/>
                <a:ext cx="30" cy="27"/>
              </a:xfrm>
              <a:custGeom>
                <a:avLst/>
                <a:gdLst>
                  <a:gd name="T0" fmla="*/ 158 w 12"/>
                  <a:gd name="T1" fmla="*/ 0 h 10"/>
                  <a:gd name="T2" fmla="*/ 0 w 12"/>
                  <a:gd name="T3" fmla="*/ 5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0" y="0"/>
                    </a:moveTo>
                    <a:cubicBezTo>
                      <a:pt x="12" y="9"/>
                      <a:pt x="0" y="1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5" name="Freeform 591">
                <a:extLst>
                  <a:ext uri="{FF2B5EF4-FFF2-40B4-BE49-F238E27FC236}">
                    <a16:creationId xmlns:a16="http://schemas.microsoft.com/office/drawing/2014/main" id="{117F9E34-68DB-4598-8C4F-D12CA346B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493"/>
                <a:ext cx="28" cy="46"/>
              </a:xfrm>
              <a:custGeom>
                <a:avLst/>
                <a:gdLst>
                  <a:gd name="T0" fmla="*/ 181 w 11"/>
                  <a:gd name="T1" fmla="*/ 103 h 17"/>
                  <a:gd name="T2" fmla="*/ 20 w 11"/>
                  <a:gd name="T3" fmla="*/ 138 h 17"/>
                  <a:gd name="T4" fmla="*/ 150 w 11"/>
                  <a:gd name="T5" fmla="*/ 219 h 17"/>
                  <a:gd name="T6" fmla="*/ 0 w 11"/>
                  <a:gd name="T7" fmla="*/ 33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11" y="5"/>
                    </a:moveTo>
                    <a:cubicBezTo>
                      <a:pt x="11" y="0"/>
                      <a:pt x="3" y="5"/>
                      <a:pt x="1" y="7"/>
                    </a:cubicBezTo>
                    <a:cubicBezTo>
                      <a:pt x="3" y="9"/>
                      <a:pt x="9" y="9"/>
                      <a:pt x="9" y="11"/>
                    </a:cubicBezTo>
                    <a:cubicBezTo>
                      <a:pt x="11" y="16"/>
                      <a:pt x="4" y="17"/>
                      <a:pt x="0" y="17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6" name="Freeform 592">
                <a:extLst>
                  <a:ext uri="{FF2B5EF4-FFF2-40B4-BE49-F238E27FC236}">
                    <a16:creationId xmlns:a16="http://schemas.microsoft.com/office/drawing/2014/main" id="{4C00BE31-0DB1-43D7-89A5-5D22A783D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221"/>
                <a:ext cx="23" cy="24"/>
              </a:xfrm>
              <a:custGeom>
                <a:avLst/>
                <a:gdLst>
                  <a:gd name="T0" fmla="*/ 33 w 9"/>
                  <a:gd name="T1" fmla="*/ 149 h 9"/>
                  <a:gd name="T2" fmla="*/ 151 w 9"/>
                  <a:gd name="T3" fmla="*/ 56 h 9"/>
                  <a:gd name="T4" fmla="*/ 0 w 9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5" y="9"/>
                      <a:pt x="9" y="5"/>
                      <a:pt x="9" y="3"/>
                    </a:cubicBezTo>
                    <a:cubicBezTo>
                      <a:pt x="7" y="0"/>
                      <a:pt x="2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7" name="Freeform 593">
                <a:extLst>
                  <a:ext uri="{FF2B5EF4-FFF2-40B4-BE49-F238E27FC236}">
                    <a16:creationId xmlns:a16="http://schemas.microsoft.com/office/drawing/2014/main" id="{5E2719A9-F0FE-4DFA-A2C0-84E2FFA29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203"/>
                <a:ext cx="27" cy="34"/>
              </a:xfrm>
              <a:custGeom>
                <a:avLst/>
                <a:gdLst>
                  <a:gd name="T0" fmla="*/ 0 w 11"/>
                  <a:gd name="T1" fmla="*/ 144 h 13"/>
                  <a:gd name="T2" fmla="*/ 61 w 11"/>
                  <a:gd name="T3" fmla="*/ 21 h 13"/>
                  <a:gd name="T4" fmla="*/ 150 w 11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8"/>
                    </a:moveTo>
                    <a:cubicBezTo>
                      <a:pt x="1" y="8"/>
                      <a:pt x="2" y="2"/>
                      <a:pt x="4" y="1"/>
                    </a:cubicBezTo>
                    <a:cubicBezTo>
                      <a:pt x="10" y="0"/>
                      <a:pt x="11" y="9"/>
                      <a:pt x="10" y="1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8" name="Freeform 594">
                <a:extLst>
                  <a:ext uri="{FF2B5EF4-FFF2-40B4-BE49-F238E27FC236}">
                    <a16:creationId xmlns:a16="http://schemas.microsoft.com/office/drawing/2014/main" id="{2F6FA9D9-F8D1-4573-BB61-80909B287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232"/>
                <a:ext cx="25" cy="24"/>
              </a:xfrm>
              <a:custGeom>
                <a:avLst/>
                <a:gdLst>
                  <a:gd name="T0" fmla="*/ 158 w 10"/>
                  <a:gd name="T1" fmla="*/ 171 h 9"/>
                  <a:gd name="T2" fmla="*/ 20 w 1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9"/>
                    </a:moveTo>
                    <a:cubicBezTo>
                      <a:pt x="10" y="1"/>
                      <a:pt x="0" y="0"/>
                      <a:pt x="1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9" name="Freeform 595">
                <a:extLst>
                  <a:ext uri="{FF2B5EF4-FFF2-40B4-BE49-F238E27FC236}">
                    <a16:creationId xmlns:a16="http://schemas.microsoft.com/office/drawing/2014/main" id="{15D1872A-CDA9-4559-AA06-EA58548B1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408"/>
                <a:ext cx="30" cy="32"/>
              </a:xfrm>
              <a:custGeom>
                <a:avLst/>
                <a:gdLst>
                  <a:gd name="T0" fmla="*/ 83 w 12"/>
                  <a:gd name="T1" fmla="*/ 227 h 12"/>
                  <a:gd name="T2" fmla="*/ 33 w 12"/>
                  <a:gd name="T3" fmla="*/ 56 h 12"/>
                  <a:gd name="T4" fmla="*/ 188 w 12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5" y="12"/>
                    </a:moveTo>
                    <a:cubicBezTo>
                      <a:pt x="4" y="10"/>
                      <a:pt x="0" y="5"/>
                      <a:pt x="2" y="3"/>
                    </a:cubicBezTo>
                    <a:cubicBezTo>
                      <a:pt x="3" y="0"/>
                      <a:pt x="9" y="1"/>
                      <a:pt x="12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0" name="Freeform 596">
                <a:extLst>
                  <a:ext uri="{FF2B5EF4-FFF2-40B4-BE49-F238E27FC236}">
                    <a16:creationId xmlns:a16="http://schemas.microsoft.com/office/drawing/2014/main" id="{2D72743F-4446-4C49-98A4-89B0D5977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269"/>
                <a:ext cx="35" cy="59"/>
              </a:xfrm>
              <a:custGeom>
                <a:avLst/>
                <a:gdLst>
                  <a:gd name="T0" fmla="*/ 0 w 14"/>
                  <a:gd name="T1" fmla="*/ 137 h 22"/>
                  <a:gd name="T2" fmla="*/ 63 w 14"/>
                  <a:gd name="T3" fmla="*/ 21 h 22"/>
                  <a:gd name="T4" fmla="*/ 63 w 14"/>
                  <a:gd name="T5" fmla="*/ 231 h 22"/>
                  <a:gd name="T6" fmla="*/ 220 w 14"/>
                  <a:gd name="T7" fmla="*/ 15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2">
                    <a:moveTo>
                      <a:pt x="0" y="7"/>
                    </a:moveTo>
                    <a:cubicBezTo>
                      <a:pt x="0" y="5"/>
                      <a:pt x="2" y="0"/>
                      <a:pt x="4" y="1"/>
                    </a:cubicBezTo>
                    <a:cubicBezTo>
                      <a:pt x="8" y="2"/>
                      <a:pt x="3" y="9"/>
                      <a:pt x="4" y="12"/>
                    </a:cubicBezTo>
                    <a:cubicBezTo>
                      <a:pt x="5" y="22"/>
                      <a:pt x="12" y="10"/>
                      <a:pt x="14" y="8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1" name="Freeform 597">
                <a:extLst>
                  <a:ext uri="{FF2B5EF4-FFF2-40B4-BE49-F238E27FC236}">
                    <a16:creationId xmlns:a16="http://schemas.microsoft.com/office/drawing/2014/main" id="{CA2DC0E6-4A20-4BAB-9A2D-D1ECC89A8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328"/>
                <a:ext cx="25" cy="40"/>
              </a:xfrm>
              <a:custGeom>
                <a:avLst/>
                <a:gdLst>
                  <a:gd name="T0" fmla="*/ 33 w 10"/>
                  <a:gd name="T1" fmla="*/ 285 h 15"/>
                  <a:gd name="T2" fmla="*/ 125 w 10"/>
                  <a:gd name="T3" fmla="*/ 77 h 15"/>
                  <a:gd name="T4" fmla="*/ 0 w 10"/>
                  <a:gd name="T5" fmla="*/ 14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2" y="15"/>
                    </a:moveTo>
                    <a:cubicBezTo>
                      <a:pt x="4" y="13"/>
                      <a:pt x="10" y="7"/>
                      <a:pt x="8" y="4"/>
                    </a:cubicBezTo>
                    <a:cubicBezTo>
                      <a:pt x="5" y="0"/>
                      <a:pt x="1" y="6"/>
                      <a:pt x="0" y="8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2" name="Freeform 598">
                <a:extLst>
                  <a:ext uri="{FF2B5EF4-FFF2-40B4-BE49-F238E27FC236}">
                    <a16:creationId xmlns:a16="http://schemas.microsoft.com/office/drawing/2014/main" id="{EA11941F-B2F5-443E-8E96-DC75211ED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376"/>
                <a:ext cx="38" cy="37"/>
              </a:xfrm>
              <a:custGeom>
                <a:avLst/>
                <a:gdLst>
                  <a:gd name="T0" fmla="*/ 51 w 15"/>
                  <a:gd name="T1" fmla="*/ 238 h 14"/>
                  <a:gd name="T2" fmla="*/ 0 w 15"/>
                  <a:gd name="T3" fmla="*/ 5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3" y="13"/>
                    </a:moveTo>
                    <a:cubicBezTo>
                      <a:pt x="15" y="14"/>
                      <a:pt x="10" y="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3" name="Freeform 599">
                <a:extLst>
                  <a:ext uri="{FF2B5EF4-FFF2-40B4-BE49-F238E27FC236}">
                    <a16:creationId xmlns:a16="http://schemas.microsoft.com/office/drawing/2014/main" id="{8F5058F0-193A-401D-A0A1-2842417CC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272"/>
                <a:ext cx="43" cy="40"/>
              </a:xfrm>
              <a:custGeom>
                <a:avLst/>
                <a:gdLst>
                  <a:gd name="T0" fmla="*/ 83 w 17"/>
                  <a:gd name="T1" fmla="*/ 264 h 15"/>
                  <a:gd name="T2" fmla="*/ 243 w 17"/>
                  <a:gd name="T3" fmla="*/ 171 h 15"/>
                  <a:gd name="T4" fmla="*/ 0 w 17"/>
                  <a:gd name="T5" fmla="*/ 3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5" y="14"/>
                    </a:moveTo>
                    <a:cubicBezTo>
                      <a:pt x="9" y="15"/>
                      <a:pt x="14" y="14"/>
                      <a:pt x="15" y="9"/>
                    </a:cubicBezTo>
                    <a:cubicBezTo>
                      <a:pt x="17" y="0"/>
                      <a:pt x="6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4" name="Freeform 600">
                <a:extLst>
                  <a:ext uri="{FF2B5EF4-FFF2-40B4-BE49-F238E27FC236}">
                    <a16:creationId xmlns:a16="http://schemas.microsoft.com/office/drawing/2014/main" id="{6C883530-008E-4373-AC2B-08980744A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453"/>
                <a:ext cx="35" cy="43"/>
              </a:xfrm>
              <a:custGeom>
                <a:avLst/>
                <a:gdLst>
                  <a:gd name="T0" fmla="*/ 0 w 14"/>
                  <a:gd name="T1" fmla="*/ 175 h 16"/>
                  <a:gd name="T2" fmla="*/ 33 w 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9"/>
                    </a:moveTo>
                    <a:cubicBezTo>
                      <a:pt x="8" y="16"/>
                      <a:pt x="14" y="1"/>
                      <a:pt x="2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5" name="Freeform 601">
                <a:extLst>
                  <a:ext uri="{FF2B5EF4-FFF2-40B4-BE49-F238E27FC236}">
                    <a16:creationId xmlns:a16="http://schemas.microsoft.com/office/drawing/2014/main" id="{23B1605B-AF8F-44C2-B56D-11B1C689D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472"/>
                <a:ext cx="35" cy="51"/>
              </a:xfrm>
              <a:custGeom>
                <a:avLst/>
                <a:gdLst>
                  <a:gd name="T0" fmla="*/ 220 w 14"/>
                  <a:gd name="T1" fmla="*/ 94 h 19"/>
                  <a:gd name="T2" fmla="*/ 125 w 14"/>
                  <a:gd name="T3" fmla="*/ 150 h 19"/>
                  <a:gd name="T4" fmla="*/ 208 w 14"/>
                  <a:gd name="T5" fmla="*/ 274 h 19"/>
                  <a:gd name="T6" fmla="*/ 0 w 14"/>
                  <a:gd name="T7" fmla="*/ 27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14" y="5"/>
                    </a:moveTo>
                    <a:cubicBezTo>
                      <a:pt x="13" y="2"/>
                      <a:pt x="2" y="0"/>
                      <a:pt x="8" y="8"/>
                    </a:cubicBezTo>
                    <a:cubicBezTo>
                      <a:pt x="10" y="10"/>
                      <a:pt x="14" y="11"/>
                      <a:pt x="13" y="14"/>
                    </a:cubicBezTo>
                    <a:cubicBezTo>
                      <a:pt x="10" y="19"/>
                      <a:pt x="2" y="15"/>
                      <a:pt x="0" y="14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6" name="Freeform 602">
                <a:extLst>
                  <a:ext uri="{FF2B5EF4-FFF2-40B4-BE49-F238E27FC236}">
                    <a16:creationId xmlns:a16="http://schemas.microsoft.com/office/drawing/2014/main" id="{DA94522F-79B1-4DC8-8BDB-BED555012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88"/>
                <a:ext cx="30" cy="40"/>
              </a:xfrm>
              <a:custGeom>
                <a:avLst/>
                <a:gdLst>
                  <a:gd name="T0" fmla="*/ 188 w 12"/>
                  <a:gd name="T1" fmla="*/ 21 h 15"/>
                  <a:gd name="T2" fmla="*/ 33 w 12"/>
                  <a:gd name="T3" fmla="*/ 56 h 15"/>
                  <a:gd name="T4" fmla="*/ 175 w 12"/>
                  <a:gd name="T5" fmla="*/ 171 h 15"/>
                  <a:gd name="T6" fmla="*/ 0 w 12"/>
                  <a:gd name="T7" fmla="*/ 28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12" y="1"/>
                    </a:moveTo>
                    <a:cubicBezTo>
                      <a:pt x="10" y="1"/>
                      <a:pt x="3" y="0"/>
                      <a:pt x="2" y="3"/>
                    </a:cubicBezTo>
                    <a:cubicBezTo>
                      <a:pt x="0" y="8"/>
                      <a:pt x="8" y="7"/>
                      <a:pt x="11" y="9"/>
                    </a:cubicBezTo>
                    <a:cubicBezTo>
                      <a:pt x="11" y="13"/>
                      <a:pt x="4" y="15"/>
                      <a:pt x="0" y="15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7" name="Freeform 603">
                <a:extLst>
                  <a:ext uri="{FF2B5EF4-FFF2-40B4-BE49-F238E27FC236}">
                    <a16:creationId xmlns:a16="http://schemas.microsoft.com/office/drawing/2014/main" id="{C6CC57CD-CC6A-46D3-AA86-7077587CC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44"/>
                <a:ext cx="30" cy="24"/>
              </a:xfrm>
              <a:custGeom>
                <a:avLst/>
                <a:gdLst>
                  <a:gd name="T0" fmla="*/ 0 w 12"/>
                  <a:gd name="T1" fmla="*/ 35 h 9"/>
                  <a:gd name="T2" fmla="*/ 145 w 12"/>
                  <a:gd name="T3" fmla="*/ 35 h 9"/>
                  <a:gd name="T4" fmla="*/ 50 w 12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2"/>
                    </a:moveTo>
                    <a:cubicBezTo>
                      <a:pt x="2" y="1"/>
                      <a:pt x="8" y="0"/>
                      <a:pt x="9" y="2"/>
                    </a:cubicBezTo>
                    <a:cubicBezTo>
                      <a:pt x="12" y="6"/>
                      <a:pt x="6" y="8"/>
                      <a:pt x="3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8" name="Freeform 604">
                <a:extLst>
                  <a:ext uri="{FF2B5EF4-FFF2-40B4-BE49-F238E27FC236}">
                    <a16:creationId xmlns:a16="http://schemas.microsoft.com/office/drawing/2014/main" id="{DEF4A789-5B3A-44EB-8904-D77A20F01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176"/>
                <a:ext cx="28" cy="48"/>
              </a:xfrm>
              <a:custGeom>
                <a:avLst/>
                <a:gdLst>
                  <a:gd name="T0" fmla="*/ 84 w 11"/>
                  <a:gd name="T1" fmla="*/ 307 h 18"/>
                  <a:gd name="T2" fmla="*/ 0 w 11"/>
                  <a:gd name="T3" fmla="*/ 22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5" y="16"/>
                    </a:moveTo>
                    <a:cubicBezTo>
                      <a:pt x="11" y="18"/>
                      <a:pt x="11" y="0"/>
                      <a:pt x="0" y="1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751" name="Freeform 605">
              <a:extLst>
                <a:ext uri="{FF2B5EF4-FFF2-40B4-BE49-F238E27FC236}">
                  <a16:creationId xmlns:a16="http://schemas.microsoft.com/office/drawing/2014/main" id="{5E1AAAB2-7800-47F7-9109-51DF2763F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205"/>
              <a:ext cx="10" cy="22"/>
            </a:xfrm>
            <a:custGeom>
              <a:avLst/>
              <a:gdLst>
                <a:gd name="T0" fmla="*/ 0 w 4"/>
                <a:gd name="T1" fmla="*/ 168 h 8"/>
                <a:gd name="T2" fmla="*/ 33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3" y="7"/>
                    <a:pt x="4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606">
              <a:extLst>
                <a:ext uri="{FF2B5EF4-FFF2-40B4-BE49-F238E27FC236}">
                  <a16:creationId xmlns:a16="http://schemas.microsoft.com/office/drawing/2014/main" id="{12DE84CF-751E-430E-8B76-8D5E03B47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176"/>
              <a:ext cx="25" cy="32"/>
            </a:xfrm>
            <a:custGeom>
              <a:avLst/>
              <a:gdLst>
                <a:gd name="T0" fmla="*/ 0 w 10"/>
                <a:gd name="T1" fmla="*/ 192 h 12"/>
                <a:gd name="T2" fmla="*/ 63 w 10"/>
                <a:gd name="T3" fmla="*/ 35 h 12"/>
                <a:gd name="T4" fmla="*/ 9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10"/>
                  </a:moveTo>
                  <a:cubicBezTo>
                    <a:pt x="0" y="8"/>
                    <a:pt x="1" y="3"/>
                    <a:pt x="4" y="2"/>
                  </a:cubicBezTo>
                  <a:cubicBezTo>
                    <a:pt x="10" y="0"/>
                    <a:pt x="7" y="9"/>
                    <a:pt x="6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607">
              <a:extLst>
                <a:ext uri="{FF2B5EF4-FFF2-40B4-BE49-F238E27FC236}">
                  <a16:creationId xmlns:a16="http://schemas.microsoft.com/office/drawing/2014/main" id="{249B4073-0FF1-48F1-A766-BCD076318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136"/>
              <a:ext cx="47" cy="51"/>
            </a:xfrm>
            <a:custGeom>
              <a:avLst/>
              <a:gdLst>
                <a:gd name="T0" fmla="*/ 0 w 19"/>
                <a:gd name="T1" fmla="*/ 231 h 19"/>
                <a:gd name="T2" fmla="*/ 104 w 19"/>
                <a:gd name="T3" fmla="*/ 330 h 19"/>
                <a:gd name="T4" fmla="*/ 74 w 19"/>
                <a:gd name="T5" fmla="*/ 81 h 19"/>
                <a:gd name="T6" fmla="*/ 287 w 19"/>
                <a:gd name="T7" fmla="*/ 17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0" y="12"/>
                  </a:moveTo>
                  <a:cubicBezTo>
                    <a:pt x="0" y="15"/>
                    <a:pt x="4" y="19"/>
                    <a:pt x="7" y="17"/>
                  </a:cubicBezTo>
                  <a:cubicBezTo>
                    <a:pt x="10" y="14"/>
                    <a:pt x="5" y="6"/>
                    <a:pt x="5" y="4"/>
                  </a:cubicBezTo>
                  <a:cubicBezTo>
                    <a:pt x="11" y="0"/>
                    <a:pt x="14" y="8"/>
                    <a:pt x="19" y="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608">
              <a:extLst>
                <a:ext uri="{FF2B5EF4-FFF2-40B4-BE49-F238E27FC236}">
                  <a16:creationId xmlns:a16="http://schemas.microsoft.com/office/drawing/2014/main" id="{9F99E487-2F50-4AD8-AC85-C15ECB211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952"/>
              <a:ext cx="30" cy="53"/>
            </a:xfrm>
            <a:custGeom>
              <a:avLst/>
              <a:gdLst>
                <a:gd name="T0" fmla="*/ 125 w 12"/>
                <a:gd name="T1" fmla="*/ 34 h 20"/>
                <a:gd name="T2" fmla="*/ 125 w 12"/>
                <a:gd name="T3" fmla="*/ 21 h 20"/>
                <a:gd name="T4" fmla="*/ 33 w 12"/>
                <a:gd name="T5" fmla="*/ 56 h 20"/>
                <a:gd name="T6" fmla="*/ 125 w 12"/>
                <a:gd name="T7" fmla="*/ 191 h 20"/>
                <a:gd name="T8" fmla="*/ 20 w 12"/>
                <a:gd name="T9" fmla="*/ 35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8" y="2"/>
                  </a:moveTo>
                  <a:cubicBezTo>
                    <a:pt x="9" y="2"/>
                    <a:pt x="9" y="1"/>
                    <a:pt x="8" y="1"/>
                  </a:cubicBezTo>
                  <a:cubicBezTo>
                    <a:pt x="6" y="0"/>
                    <a:pt x="2" y="1"/>
                    <a:pt x="2" y="3"/>
                  </a:cubicBezTo>
                  <a:cubicBezTo>
                    <a:pt x="0" y="8"/>
                    <a:pt x="5" y="8"/>
                    <a:pt x="8" y="10"/>
                  </a:cubicBezTo>
                  <a:cubicBezTo>
                    <a:pt x="12" y="15"/>
                    <a:pt x="6" y="20"/>
                    <a:pt x="1" y="1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609">
              <a:extLst>
                <a:ext uri="{FF2B5EF4-FFF2-40B4-BE49-F238E27FC236}">
                  <a16:creationId xmlns:a16="http://schemas.microsoft.com/office/drawing/2014/main" id="{2ABBD2AB-F06A-4396-AE7E-4FAD2732E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909"/>
              <a:ext cx="20" cy="40"/>
            </a:xfrm>
            <a:custGeom>
              <a:avLst/>
              <a:gdLst>
                <a:gd name="T0" fmla="*/ 125 w 8"/>
                <a:gd name="T1" fmla="*/ 0 h 15"/>
                <a:gd name="T2" fmla="*/ 0 w 8"/>
                <a:gd name="T3" fmla="*/ 77 h 15"/>
                <a:gd name="T4" fmla="*/ 125 w 8"/>
                <a:gd name="T5" fmla="*/ 205 h 15"/>
                <a:gd name="T6" fmla="*/ 33 w 8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6" y="1"/>
                    <a:pt x="1" y="1"/>
                    <a:pt x="0" y="4"/>
                  </a:cubicBezTo>
                  <a:cubicBezTo>
                    <a:pt x="0" y="9"/>
                    <a:pt x="6" y="8"/>
                    <a:pt x="8" y="11"/>
                  </a:cubicBezTo>
                  <a:cubicBezTo>
                    <a:pt x="6" y="13"/>
                    <a:pt x="4" y="15"/>
                    <a:pt x="2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610">
              <a:extLst>
                <a:ext uri="{FF2B5EF4-FFF2-40B4-BE49-F238E27FC236}">
                  <a16:creationId xmlns:a16="http://schemas.microsoft.com/office/drawing/2014/main" id="{C78B9834-5925-44EC-955A-C9A088F67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843"/>
              <a:ext cx="35" cy="40"/>
            </a:xfrm>
            <a:custGeom>
              <a:avLst/>
              <a:gdLst>
                <a:gd name="T0" fmla="*/ 0 w 14"/>
                <a:gd name="T1" fmla="*/ 149 h 15"/>
                <a:gd name="T2" fmla="*/ 20 w 14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8"/>
                  </a:moveTo>
                  <a:cubicBezTo>
                    <a:pt x="4" y="15"/>
                    <a:pt x="14" y="0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611">
              <a:extLst>
                <a:ext uri="{FF2B5EF4-FFF2-40B4-BE49-F238E27FC236}">
                  <a16:creationId xmlns:a16="http://schemas.microsoft.com/office/drawing/2014/main" id="{E4CAF9DC-9B2A-4BE1-98EE-3AA2B4C2C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803"/>
              <a:ext cx="22" cy="40"/>
            </a:xfrm>
            <a:custGeom>
              <a:avLst/>
              <a:gdLst>
                <a:gd name="T0" fmla="*/ 90 w 9"/>
                <a:gd name="T1" fmla="*/ 21 h 15"/>
                <a:gd name="T2" fmla="*/ 12 w 9"/>
                <a:gd name="T3" fmla="*/ 35 h 15"/>
                <a:gd name="T4" fmla="*/ 71 w 9"/>
                <a:gd name="T5" fmla="*/ 115 h 15"/>
                <a:gd name="T6" fmla="*/ 132 w 9"/>
                <a:gd name="T7" fmla="*/ 205 h 15"/>
                <a:gd name="T8" fmla="*/ 42 w 9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6" y="1"/>
                  </a:moveTo>
                  <a:cubicBezTo>
                    <a:pt x="5" y="0"/>
                    <a:pt x="1" y="1"/>
                    <a:pt x="1" y="2"/>
                  </a:cubicBezTo>
                  <a:cubicBezTo>
                    <a:pt x="0" y="5"/>
                    <a:pt x="3" y="5"/>
                    <a:pt x="5" y="6"/>
                  </a:cubicBezTo>
                  <a:cubicBezTo>
                    <a:pt x="7" y="8"/>
                    <a:pt x="9" y="8"/>
                    <a:pt x="9" y="11"/>
                  </a:cubicBezTo>
                  <a:cubicBezTo>
                    <a:pt x="9" y="13"/>
                    <a:pt x="5" y="15"/>
                    <a:pt x="3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612">
              <a:extLst>
                <a:ext uri="{FF2B5EF4-FFF2-40B4-BE49-F238E27FC236}">
                  <a16:creationId xmlns:a16="http://schemas.microsoft.com/office/drawing/2014/main" id="{F862AD15-A25E-43F0-BCE1-55CBAF8FE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909"/>
              <a:ext cx="25" cy="54"/>
            </a:xfrm>
            <a:custGeom>
              <a:avLst/>
              <a:gdLst>
                <a:gd name="T0" fmla="*/ 158 w 10"/>
                <a:gd name="T1" fmla="*/ 38 h 20"/>
                <a:gd name="T2" fmla="*/ 50 w 10"/>
                <a:gd name="T3" fmla="*/ 38 h 20"/>
                <a:gd name="T4" fmla="*/ 113 w 10"/>
                <a:gd name="T5" fmla="*/ 138 h 20"/>
                <a:gd name="T6" fmla="*/ 20 w 10"/>
                <a:gd name="T7" fmla="*/ 31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10" y="2"/>
                  </a:moveTo>
                  <a:cubicBezTo>
                    <a:pt x="8" y="1"/>
                    <a:pt x="4" y="0"/>
                    <a:pt x="3" y="2"/>
                  </a:cubicBezTo>
                  <a:cubicBezTo>
                    <a:pt x="0" y="4"/>
                    <a:pt x="6" y="5"/>
                    <a:pt x="7" y="7"/>
                  </a:cubicBezTo>
                  <a:cubicBezTo>
                    <a:pt x="10" y="12"/>
                    <a:pt x="7" y="20"/>
                    <a:pt x="1" y="1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613">
              <a:extLst>
                <a:ext uri="{FF2B5EF4-FFF2-40B4-BE49-F238E27FC236}">
                  <a16:creationId xmlns:a16="http://schemas.microsoft.com/office/drawing/2014/main" id="{4838D684-1779-4880-83D5-7F6B1FC21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053"/>
              <a:ext cx="38" cy="51"/>
            </a:xfrm>
            <a:custGeom>
              <a:avLst/>
              <a:gdLst>
                <a:gd name="T0" fmla="*/ 51 w 15"/>
                <a:gd name="T1" fmla="*/ 368 h 19"/>
                <a:gd name="T2" fmla="*/ 20 w 15"/>
                <a:gd name="T3" fmla="*/ 172 h 19"/>
                <a:gd name="T4" fmla="*/ 180 w 15"/>
                <a:gd name="T5" fmla="*/ 217 h 19"/>
                <a:gd name="T6" fmla="*/ 84 w 15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3" y="19"/>
                  </a:moveTo>
                  <a:cubicBezTo>
                    <a:pt x="1" y="16"/>
                    <a:pt x="0" y="12"/>
                    <a:pt x="1" y="9"/>
                  </a:cubicBezTo>
                  <a:cubicBezTo>
                    <a:pt x="4" y="9"/>
                    <a:pt x="8" y="14"/>
                    <a:pt x="11" y="11"/>
                  </a:cubicBezTo>
                  <a:cubicBezTo>
                    <a:pt x="15" y="7"/>
                    <a:pt x="7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614">
              <a:extLst>
                <a:ext uri="{FF2B5EF4-FFF2-40B4-BE49-F238E27FC236}">
                  <a16:creationId xmlns:a16="http://schemas.microsoft.com/office/drawing/2014/main" id="{2CB0A42C-D994-46BE-BE90-362C693EB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115"/>
              <a:ext cx="30" cy="26"/>
            </a:xfrm>
            <a:custGeom>
              <a:avLst/>
              <a:gdLst>
                <a:gd name="T0" fmla="*/ 0 w 12"/>
                <a:gd name="T1" fmla="*/ 55 h 10"/>
                <a:gd name="T2" fmla="*/ 113 w 12"/>
                <a:gd name="T3" fmla="*/ 156 h 10"/>
                <a:gd name="T4" fmla="*/ 113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3"/>
                  </a:moveTo>
                  <a:cubicBezTo>
                    <a:pt x="2" y="4"/>
                    <a:pt x="2" y="10"/>
                    <a:pt x="7" y="9"/>
                  </a:cubicBezTo>
                  <a:cubicBezTo>
                    <a:pt x="12" y="8"/>
                    <a:pt x="10" y="3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615">
              <a:extLst>
                <a:ext uri="{FF2B5EF4-FFF2-40B4-BE49-F238E27FC236}">
                  <a16:creationId xmlns:a16="http://schemas.microsoft.com/office/drawing/2014/main" id="{F7BB197E-FC05-4816-8CD6-55B5C0641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029"/>
              <a:ext cx="30" cy="35"/>
            </a:xfrm>
            <a:custGeom>
              <a:avLst/>
              <a:gdLst>
                <a:gd name="T0" fmla="*/ 95 w 12"/>
                <a:gd name="T1" fmla="*/ 22 h 13"/>
                <a:gd name="T2" fmla="*/ 20 w 12"/>
                <a:gd name="T3" fmla="*/ 116 h 13"/>
                <a:gd name="T4" fmla="*/ 145 w 12"/>
                <a:gd name="T5" fmla="*/ 94 h 13"/>
                <a:gd name="T6" fmla="*/ 83 w 12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6" y="1"/>
                  </a:moveTo>
                  <a:cubicBezTo>
                    <a:pt x="2" y="0"/>
                    <a:pt x="0" y="3"/>
                    <a:pt x="1" y="6"/>
                  </a:cubicBezTo>
                  <a:cubicBezTo>
                    <a:pt x="3" y="6"/>
                    <a:pt x="8" y="3"/>
                    <a:pt x="9" y="5"/>
                  </a:cubicBezTo>
                  <a:cubicBezTo>
                    <a:pt x="12" y="8"/>
                    <a:pt x="7" y="12"/>
                    <a:pt x="5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616">
              <a:extLst>
                <a:ext uri="{FF2B5EF4-FFF2-40B4-BE49-F238E27FC236}">
                  <a16:creationId xmlns:a16="http://schemas.microsoft.com/office/drawing/2014/main" id="{9D599391-7DAA-4BA3-93EF-6A910C8F5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939"/>
              <a:ext cx="30" cy="26"/>
            </a:xfrm>
            <a:custGeom>
              <a:avLst/>
              <a:gdLst>
                <a:gd name="T0" fmla="*/ 113 w 12"/>
                <a:gd name="T1" fmla="*/ 177 h 10"/>
                <a:gd name="T2" fmla="*/ 175 w 12"/>
                <a:gd name="T3" fmla="*/ 0 h 10"/>
                <a:gd name="T4" fmla="*/ 0 w 12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10"/>
                  </a:moveTo>
                  <a:cubicBezTo>
                    <a:pt x="10" y="8"/>
                    <a:pt x="12" y="4"/>
                    <a:pt x="11" y="0"/>
                  </a:cubicBezTo>
                  <a:cubicBezTo>
                    <a:pt x="7" y="0"/>
                    <a:pt x="3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617">
              <a:extLst>
                <a:ext uri="{FF2B5EF4-FFF2-40B4-BE49-F238E27FC236}">
                  <a16:creationId xmlns:a16="http://schemas.microsoft.com/office/drawing/2014/main" id="{5D78BB5D-CA4C-48E3-ADA0-987E1D51C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912"/>
              <a:ext cx="40" cy="61"/>
            </a:xfrm>
            <a:custGeom>
              <a:avLst/>
              <a:gdLst>
                <a:gd name="T0" fmla="*/ 188 w 16"/>
                <a:gd name="T1" fmla="*/ 430 h 23"/>
                <a:gd name="T2" fmla="*/ 250 w 16"/>
                <a:gd name="T3" fmla="*/ 337 h 23"/>
                <a:gd name="T4" fmla="*/ 83 w 16"/>
                <a:gd name="T5" fmla="*/ 281 h 23"/>
                <a:gd name="T6" fmla="*/ 208 w 16"/>
                <a:gd name="T7" fmla="*/ 90 h 23"/>
                <a:gd name="T8" fmla="*/ 0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2" y="23"/>
                  </a:moveTo>
                  <a:cubicBezTo>
                    <a:pt x="14" y="23"/>
                    <a:pt x="16" y="20"/>
                    <a:pt x="16" y="18"/>
                  </a:cubicBezTo>
                  <a:cubicBezTo>
                    <a:pt x="15" y="13"/>
                    <a:pt x="9" y="15"/>
                    <a:pt x="5" y="15"/>
                  </a:cubicBezTo>
                  <a:cubicBezTo>
                    <a:pt x="8" y="13"/>
                    <a:pt x="14" y="9"/>
                    <a:pt x="13" y="5"/>
                  </a:cubicBezTo>
                  <a:cubicBezTo>
                    <a:pt x="12" y="0"/>
                    <a:pt x="4" y="1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618">
              <a:extLst>
                <a:ext uri="{FF2B5EF4-FFF2-40B4-BE49-F238E27FC236}">
                  <a16:creationId xmlns:a16="http://schemas.microsoft.com/office/drawing/2014/main" id="{418AFCD2-1036-49BF-8142-825B224D9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763"/>
              <a:ext cx="47" cy="26"/>
            </a:xfrm>
            <a:custGeom>
              <a:avLst/>
              <a:gdLst>
                <a:gd name="T0" fmla="*/ 0 w 19"/>
                <a:gd name="T1" fmla="*/ 88 h 10"/>
                <a:gd name="T2" fmla="*/ 42 w 19"/>
                <a:gd name="T3" fmla="*/ 0 h 10"/>
                <a:gd name="T4" fmla="*/ 195 w 19"/>
                <a:gd name="T5" fmla="*/ 88 h 10"/>
                <a:gd name="T6" fmla="*/ 275 w 19"/>
                <a:gd name="T7" fmla="*/ 0 h 10"/>
                <a:gd name="T8" fmla="*/ 287 w 19"/>
                <a:gd name="T9" fmla="*/ 1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0" y="5"/>
                  </a:moveTo>
                  <a:cubicBezTo>
                    <a:pt x="1" y="3"/>
                    <a:pt x="2" y="1"/>
                    <a:pt x="3" y="0"/>
                  </a:cubicBezTo>
                  <a:cubicBezTo>
                    <a:pt x="6" y="4"/>
                    <a:pt x="6" y="10"/>
                    <a:pt x="13" y="5"/>
                  </a:cubicBezTo>
                  <a:cubicBezTo>
                    <a:pt x="15" y="3"/>
                    <a:pt x="15" y="0"/>
                    <a:pt x="18" y="0"/>
                  </a:cubicBezTo>
                  <a:cubicBezTo>
                    <a:pt x="19" y="4"/>
                    <a:pt x="18" y="8"/>
                    <a:pt x="19" y="1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619">
              <a:extLst>
                <a:ext uri="{FF2B5EF4-FFF2-40B4-BE49-F238E27FC236}">
                  <a16:creationId xmlns:a16="http://schemas.microsoft.com/office/drawing/2014/main" id="{6D356A55-39EF-4694-9F09-EF8F56ADB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608"/>
              <a:ext cx="15" cy="21"/>
            </a:xfrm>
            <a:custGeom>
              <a:avLst/>
              <a:gdLst>
                <a:gd name="T0" fmla="*/ 83 w 6"/>
                <a:gd name="T1" fmla="*/ 89 h 8"/>
                <a:gd name="T2" fmla="*/ 33 w 6"/>
                <a:gd name="T3" fmla="*/ 0 h 8"/>
                <a:gd name="T4" fmla="*/ 50 w 6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5"/>
                  </a:moveTo>
                  <a:cubicBezTo>
                    <a:pt x="6" y="2"/>
                    <a:pt x="4" y="0"/>
                    <a:pt x="2" y="0"/>
                  </a:cubicBezTo>
                  <a:cubicBezTo>
                    <a:pt x="0" y="3"/>
                    <a:pt x="2" y="6"/>
                    <a:pt x="3" y="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620">
              <a:extLst>
                <a:ext uri="{FF2B5EF4-FFF2-40B4-BE49-F238E27FC236}">
                  <a16:creationId xmlns:a16="http://schemas.microsoft.com/office/drawing/2014/main" id="{B7F8B3AC-9A87-4D59-89EF-93EDBFF23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29"/>
              <a:ext cx="30" cy="59"/>
            </a:xfrm>
            <a:custGeom>
              <a:avLst/>
              <a:gdLst>
                <a:gd name="T0" fmla="*/ 33 w 12"/>
                <a:gd name="T1" fmla="*/ 424 h 22"/>
                <a:gd name="T2" fmla="*/ 158 w 12"/>
                <a:gd name="T3" fmla="*/ 330 h 22"/>
                <a:gd name="T4" fmla="*/ 20 w 12"/>
                <a:gd name="T5" fmla="*/ 287 h 22"/>
                <a:gd name="T6" fmla="*/ 188 w 12"/>
                <a:gd name="T7" fmla="*/ 94 h 22"/>
                <a:gd name="T8" fmla="*/ 0 w 12"/>
                <a:gd name="T9" fmla="*/ 5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2">
                  <a:moveTo>
                    <a:pt x="2" y="22"/>
                  </a:moveTo>
                  <a:cubicBezTo>
                    <a:pt x="5" y="21"/>
                    <a:pt x="8" y="20"/>
                    <a:pt x="10" y="17"/>
                  </a:cubicBezTo>
                  <a:cubicBezTo>
                    <a:pt x="8" y="14"/>
                    <a:pt x="4" y="14"/>
                    <a:pt x="1" y="15"/>
                  </a:cubicBezTo>
                  <a:cubicBezTo>
                    <a:pt x="4" y="14"/>
                    <a:pt x="12" y="8"/>
                    <a:pt x="12" y="5"/>
                  </a:cubicBezTo>
                  <a:cubicBezTo>
                    <a:pt x="12" y="0"/>
                    <a:pt x="3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621">
              <a:extLst>
                <a:ext uri="{FF2B5EF4-FFF2-40B4-BE49-F238E27FC236}">
                  <a16:creationId xmlns:a16="http://schemas.microsoft.com/office/drawing/2014/main" id="{1B4E8DA8-9E88-4810-AA1A-FED2386E9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675"/>
              <a:ext cx="25" cy="34"/>
            </a:xfrm>
            <a:custGeom>
              <a:avLst/>
              <a:gdLst>
                <a:gd name="T0" fmla="*/ 158 w 10"/>
                <a:gd name="T1" fmla="*/ 21 h 13"/>
                <a:gd name="T2" fmla="*/ 33 w 10"/>
                <a:gd name="T3" fmla="*/ 89 h 13"/>
                <a:gd name="T4" fmla="*/ 145 w 10"/>
                <a:gd name="T5" fmla="*/ 144 h 13"/>
                <a:gd name="T6" fmla="*/ 83 w 10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1"/>
                  </a:moveTo>
                  <a:cubicBezTo>
                    <a:pt x="7" y="0"/>
                    <a:pt x="0" y="1"/>
                    <a:pt x="2" y="5"/>
                  </a:cubicBezTo>
                  <a:cubicBezTo>
                    <a:pt x="3" y="7"/>
                    <a:pt x="8" y="6"/>
                    <a:pt x="9" y="8"/>
                  </a:cubicBezTo>
                  <a:cubicBezTo>
                    <a:pt x="10" y="11"/>
                    <a:pt x="7" y="13"/>
                    <a:pt x="5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622">
              <a:extLst>
                <a:ext uri="{FF2B5EF4-FFF2-40B4-BE49-F238E27FC236}">
                  <a16:creationId xmlns:a16="http://schemas.microsoft.com/office/drawing/2014/main" id="{FB03ADE1-76CF-45B6-9F18-8DF7CC01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507"/>
              <a:ext cx="25" cy="34"/>
            </a:xfrm>
            <a:custGeom>
              <a:avLst/>
              <a:gdLst>
                <a:gd name="T0" fmla="*/ 158 w 10"/>
                <a:gd name="T1" fmla="*/ 123 h 13"/>
                <a:gd name="T2" fmla="*/ 20 w 10"/>
                <a:gd name="T3" fmla="*/ 68 h 13"/>
                <a:gd name="T4" fmla="*/ 145 w 10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7"/>
                  </a:moveTo>
                  <a:cubicBezTo>
                    <a:pt x="8" y="4"/>
                    <a:pt x="3" y="0"/>
                    <a:pt x="1" y="4"/>
                  </a:cubicBezTo>
                  <a:cubicBezTo>
                    <a:pt x="0" y="8"/>
                    <a:pt x="7" y="11"/>
                    <a:pt x="9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623">
              <a:extLst>
                <a:ext uri="{FF2B5EF4-FFF2-40B4-BE49-F238E27FC236}">
                  <a16:creationId xmlns:a16="http://schemas.microsoft.com/office/drawing/2014/main" id="{3A60BA90-6F4A-41A5-AF52-910E02B08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528"/>
              <a:ext cx="25" cy="35"/>
            </a:xfrm>
            <a:custGeom>
              <a:avLst/>
              <a:gdLst>
                <a:gd name="T0" fmla="*/ 20 w 10"/>
                <a:gd name="T1" fmla="*/ 159 h 13"/>
                <a:gd name="T2" fmla="*/ 145 w 10"/>
                <a:gd name="T3" fmla="*/ 175 h 13"/>
                <a:gd name="T4" fmla="*/ 0 w 10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" y="8"/>
                  </a:moveTo>
                  <a:cubicBezTo>
                    <a:pt x="2" y="12"/>
                    <a:pt x="8" y="13"/>
                    <a:pt x="9" y="9"/>
                  </a:cubicBezTo>
                  <a:cubicBezTo>
                    <a:pt x="10" y="6"/>
                    <a:pt x="2" y="0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624">
              <a:extLst>
                <a:ext uri="{FF2B5EF4-FFF2-40B4-BE49-F238E27FC236}">
                  <a16:creationId xmlns:a16="http://schemas.microsoft.com/office/drawing/2014/main" id="{CBDB7888-FCE1-48E2-B57C-6AA190D0F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581"/>
              <a:ext cx="35" cy="27"/>
            </a:xfrm>
            <a:custGeom>
              <a:avLst/>
              <a:gdLst>
                <a:gd name="T0" fmla="*/ 20 w 14"/>
                <a:gd name="T1" fmla="*/ 197 h 10"/>
                <a:gd name="T2" fmla="*/ 63 w 14"/>
                <a:gd name="T3" fmla="*/ 22 h 10"/>
                <a:gd name="T4" fmla="*/ 188 w 14"/>
                <a:gd name="T5" fmla="*/ 176 h 10"/>
                <a:gd name="T6" fmla="*/ 188 w 14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" y="10"/>
                  </a:moveTo>
                  <a:cubicBezTo>
                    <a:pt x="2" y="8"/>
                    <a:pt x="0" y="1"/>
                    <a:pt x="4" y="1"/>
                  </a:cubicBezTo>
                  <a:cubicBezTo>
                    <a:pt x="7" y="0"/>
                    <a:pt x="8" y="9"/>
                    <a:pt x="12" y="9"/>
                  </a:cubicBezTo>
                  <a:cubicBezTo>
                    <a:pt x="14" y="8"/>
                    <a:pt x="13" y="7"/>
                    <a:pt x="12" y="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625">
              <a:extLst>
                <a:ext uri="{FF2B5EF4-FFF2-40B4-BE49-F238E27FC236}">
                  <a16:creationId xmlns:a16="http://schemas.microsoft.com/office/drawing/2014/main" id="{AAF3D868-FA49-4E9F-B99D-27351AC10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701"/>
              <a:ext cx="20" cy="19"/>
            </a:xfrm>
            <a:custGeom>
              <a:avLst/>
              <a:gdLst>
                <a:gd name="T0" fmla="*/ 33 w 8"/>
                <a:gd name="T1" fmla="*/ 0 h 7"/>
                <a:gd name="T2" fmla="*/ 83 w 8"/>
                <a:gd name="T3" fmla="*/ 103 h 7"/>
                <a:gd name="T4" fmla="*/ 125 w 8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0" y="3"/>
                    <a:pt x="1" y="7"/>
                    <a:pt x="5" y="5"/>
                  </a:cubicBezTo>
                  <a:cubicBezTo>
                    <a:pt x="6" y="4"/>
                    <a:pt x="8" y="1"/>
                    <a:pt x="8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626">
              <a:extLst>
                <a:ext uri="{FF2B5EF4-FFF2-40B4-BE49-F238E27FC236}">
                  <a16:creationId xmlns:a16="http://schemas.microsoft.com/office/drawing/2014/main" id="{67CD8C84-B7A2-4895-B6A1-E0CCEDB1C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776"/>
              <a:ext cx="17" cy="16"/>
            </a:xfrm>
            <a:custGeom>
              <a:avLst/>
              <a:gdLst>
                <a:gd name="T0" fmla="*/ 100 w 7"/>
                <a:gd name="T1" fmla="*/ 115 h 6"/>
                <a:gd name="T2" fmla="*/ 0 w 7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5" y="4"/>
                    <a:pt x="2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627">
              <a:extLst>
                <a:ext uri="{FF2B5EF4-FFF2-40B4-BE49-F238E27FC236}">
                  <a16:creationId xmlns:a16="http://schemas.microsoft.com/office/drawing/2014/main" id="{5BCAAE59-0349-4692-B0CB-0074C8CF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819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628">
              <a:extLst>
                <a:ext uri="{FF2B5EF4-FFF2-40B4-BE49-F238E27FC236}">
                  <a16:creationId xmlns:a16="http://schemas.microsoft.com/office/drawing/2014/main" id="{FF7CD414-3806-4421-8CF0-3875CB869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984"/>
              <a:ext cx="28" cy="29"/>
            </a:xfrm>
            <a:custGeom>
              <a:avLst/>
              <a:gdLst>
                <a:gd name="T0" fmla="*/ 163 w 11"/>
                <a:gd name="T1" fmla="*/ 200 h 11"/>
                <a:gd name="T2" fmla="*/ 181 w 11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0" y="11"/>
                  </a:moveTo>
                  <a:cubicBezTo>
                    <a:pt x="4" y="7"/>
                    <a:pt x="0" y="0"/>
                    <a:pt x="11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629">
              <a:extLst>
                <a:ext uri="{FF2B5EF4-FFF2-40B4-BE49-F238E27FC236}">
                  <a16:creationId xmlns:a16="http://schemas.microsoft.com/office/drawing/2014/main" id="{E28C9486-D482-4516-98E0-74418685A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819"/>
              <a:ext cx="22" cy="32"/>
            </a:xfrm>
            <a:custGeom>
              <a:avLst/>
              <a:gdLst>
                <a:gd name="T0" fmla="*/ 120 w 9"/>
                <a:gd name="T1" fmla="*/ 149 h 12"/>
                <a:gd name="T2" fmla="*/ 42 w 9"/>
                <a:gd name="T3" fmla="*/ 35 h 12"/>
                <a:gd name="T4" fmla="*/ 42 w 9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8" y="8"/>
                  </a:moveTo>
                  <a:cubicBezTo>
                    <a:pt x="9" y="6"/>
                    <a:pt x="5" y="0"/>
                    <a:pt x="3" y="2"/>
                  </a:cubicBezTo>
                  <a:cubicBezTo>
                    <a:pt x="0" y="3"/>
                    <a:pt x="1" y="10"/>
                    <a:pt x="3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630">
              <a:extLst>
                <a:ext uri="{FF2B5EF4-FFF2-40B4-BE49-F238E27FC236}">
                  <a16:creationId xmlns:a16="http://schemas.microsoft.com/office/drawing/2014/main" id="{B8A1ECF9-B850-4AAA-B48F-70185F8BD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064"/>
              <a:ext cx="17" cy="29"/>
            </a:xfrm>
            <a:custGeom>
              <a:avLst/>
              <a:gdLst>
                <a:gd name="T0" fmla="*/ 0 w 7"/>
                <a:gd name="T1" fmla="*/ 166 h 11"/>
                <a:gd name="T2" fmla="*/ 100 w 7"/>
                <a:gd name="T3" fmla="*/ 111 h 11"/>
                <a:gd name="T4" fmla="*/ 29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9"/>
                  </a:moveTo>
                  <a:cubicBezTo>
                    <a:pt x="3" y="11"/>
                    <a:pt x="7" y="9"/>
                    <a:pt x="7" y="6"/>
                  </a:cubicBezTo>
                  <a:cubicBezTo>
                    <a:pt x="7" y="3"/>
                    <a:pt x="3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631">
              <a:extLst>
                <a:ext uri="{FF2B5EF4-FFF2-40B4-BE49-F238E27FC236}">
                  <a16:creationId xmlns:a16="http://schemas.microsoft.com/office/drawing/2014/main" id="{602DBFCD-BDD2-44E4-A39E-605B31F8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848"/>
              <a:ext cx="23" cy="32"/>
            </a:xfrm>
            <a:custGeom>
              <a:avLst/>
              <a:gdLst>
                <a:gd name="T0" fmla="*/ 0 w 9"/>
                <a:gd name="T1" fmla="*/ 77 h 12"/>
                <a:gd name="T2" fmla="*/ 151 w 9"/>
                <a:gd name="T3" fmla="*/ 56 h 12"/>
                <a:gd name="T4" fmla="*/ 51 w 9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4"/>
                  </a:moveTo>
                  <a:cubicBezTo>
                    <a:pt x="2" y="2"/>
                    <a:pt x="7" y="0"/>
                    <a:pt x="9" y="3"/>
                  </a:cubicBezTo>
                  <a:cubicBezTo>
                    <a:pt x="9" y="5"/>
                    <a:pt x="4" y="11"/>
                    <a:pt x="3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632">
              <a:extLst>
                <a:ext uri="{FF2B5EF4-FFF2-40B4-BE49-F238E27FC236}">
                  <a16:creationId xmlns:a16="http://schemas.microsoft.com/office/drawing/2014/main" id="{BD50A727-400E-4F97-9C49-A08375D33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664"/>
              <a:ext cx="65" cy="61"/>
            </a:xfrm>
            <a:custGeom>
              <a:avLst/>
              <a:gdLst>
                <a:gd name="T0" fmla="*/ 333 w 26"/>
                <a:gd name="T1" fmla="*/ 430 h 23"/>
                <a:gd name="T2" fmla="*/ 188 w 26"/>
                <a:gd name="T3" fmla="*/ 395 h 23"/>
                <a:gd name="T4" fmla="*/ 238 w 26"/>
                <a:gd name="T5" fmla="*/ 170 h 23"/>
                <a:gd name="T6" fmla="*/ 0 w 26"/>
                <a:gd name="T7" fmla="*/ 33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3">
                  <a:moveTo>
                    <a:pt x="21" y="23"/>
                  </a:moveTo>
                  <a:cubicBezTo>
                    <a:pt x="26" y="17"/>
                    <a:pt x="16" y="14"/>
                    <a:pt x="12" y="21"/>
                  </a:cubicBezTo>
                  <a:cubicBezTo>
                    <a:pt x="14" y="17"/>
                    <a:pt x="17" y="14"/>
                    <a:pt x="15" y="9"/>
                  </a:cubicBezTo>
                  <a:cubicBezTo>
                    <a:pt x="10" y="0"/>
                    <a:pt x="2" y="13"/>
                    <a:pt x="0" y="1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633">
              <a:extLst>
                <a:ext uri="{FF2B5EF4-FFF2-40B4-BE49-F238E27FC236}">
                  <a16:creationId xmlns:a16="http://schemas.microsoft.com/office/drawing/2014/main" id="{2E802232-CDC2-4F2A-B6B2-8E01A072B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597"/>
              <a:ext cx="25" cy="30"/>
            </a:xfrm>
            <a:custGeom>
              <a:avLst/>
              <a:gdLst>
                <a:gd name="T0" fmla="*/ 145 w 10"/>
                <a:gd name="T1" fmla="*/ 82 h 11"/>
                <a:gd name="T2" fmla="*/ 158 w 10"/>
                <a:gd name="T3" fmla="*/ 60 h 11"/>
                <a:gd name="T4" fmla="*/ 0 w 10"/>
                <a:gd name="T5" fmla="*/ 0 h 11"/>
                <a:gd name="T6" fmla="*/ 145 w 10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9" y="4"/>
                  </a:moveTo>
                  <a:cubicBezTo>
                    <a:pt x="9" y="4"/>
                    <a:pt x="10" y="3"/>
                    <a:pt x="10" y="3"/>
                  </a:cubicBezTo>
                  <a:cubicBezTo>
                    <a:pt x="7" y="1"/>
                    <a:pt x="3" y="0"/>
                    <a:pt x="0" y="0"/>
                  </a:cubicBezTo>
                  <a:cubicBezTo>
                    <a:pt x="0" y="5"/>
                    <a:pt x="4" y="10"/>
                    <a:pt x="9" y="1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634">
              <a:extLst>
                <a:ext uri="{FF2B5EF4-FFF2-40B4-BE49-F238E27FC236}">
                  <a16:creationId xmlns:a16="http://schemas.microsoft.com/office/drawing/2014/main" id="{9560037F-2529-4E5C-80A7-BA7D039DF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645"/>
              <a:ext cx="8" cy="14"/>
            </a:xfrm>
            <a:custGeom>
              <a:avLst/>
              <a:gdLst>
                <a:gd name="T0" fmla="*/ 56 w 3"/>
                <a:gd name="T1" fmla="*/ 109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635">
              <a:extLst>
                <a:ext uri="{FF2B5EF4-FFF2-40B4-BE49-F238E27FC236}">
                  <a16:creationId xmlns:a16="http://schemas.microsoft.com/office/drawing/2014/main" id="{F119D08D-C3BA-411A-A8F6-EB1849849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587"/>
              <a:ext cx="28" cy="24"/>
            </a:xfrm>
            <a:custGeom>
              <a:avLst/>
              <a:gdLst>
                <a:gd name="T0" fmla="*/ 33 w 11"/>
                <a:gd name="T1" fmla="*/ 171 h 9"/>
                <a:gd name="T2" fmla="*/ 150 w 11"/>
                <a:gd name="T3" fmla="*/ 35 h 9"/>
                <a:gd name="T4" fmla="*/ 0 w 11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9"/>
                  </a:moveTo>
                  <a:cubicBezTo>
                    <a:pt x="5" y="9"/>
                    <a:pt x="11" y="6"/>
                    <a:pt x="9" y="2"/>
                  </a:cubicBezTo>
                  <a:cubicBezTo>
                    <a:pt x="7" y="0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636">
              <a:extLst>
                <a:ext uri="{FF2B5EF4-FFF2-40B4-BE49-F238E27FC236}">
                  <a16:creationId xmlns:a16="http://schemas.microsoft.com/office/drawing/2014/main" id="{C700C0B4-D805-4657-8BEE-72FECB257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469"/>
              <a:ext cx="25" cy="32"/>
            </a:xfrm>
            <a:custGeom>
              <a:avLst/>
              <a:gdLst>
                <a:gd name="T0" fmla="*/ 0 w 10"/>
                <a:gd name="T1" fmla="*/ 171 h 12"/>
                <a:gd name="T2" fmla="*/ 125 w 10"/>
                <a:gd name="T3" fmla="*/ 171 h 12"/>
                <a:gd name="T4" fmla="*/ 50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9"/>
                  </a:moveTo>
                  <a:cubicBezTo>
                    <a:pt x="2" y="10"/>
                    <a:pt x="7" y="12"/>
                    <a:pt x="8" y="9"/>
                  </a:cubicBezTo>
                  <a:cubicBezTo>
                    <a:pt x="10" y="7"/>
                    <a:pt x="4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637">
              <a:extLst>
                <a:ext uri="{FF2B5EF4-FFF2-40B4-BE49-F238E27FC236}">
                  <a16:creationId xmlns:a16="http://schemas.microsoft.com/office/drawing/2014/main" id="{41CCEA9B-2266-4A54-BF51-27FF5495C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1387"/>
              <a:ext cx="28" cy="34"/>
            </a:xfrm>
            <a:custGeom>
              <a:avLst/>
              <a:gdLst>
                <a:gd name="T0" fmla="*/ 130 w 11"/>
                <a:gd name="T1" fmla="*/ 21 h 13"/>
                <a:gd name="T2" fmla="*/ 0 w 11"/>
                <a:gd name="T3" fmla="*/ 68 h 13"/>
                <a:gd name="T4" fmla="*/ 181 w 11"/>
                <a:gd name="T5" fmla="*/ 178 h 13"/>
                <a:gd name="T6" fmla="*/ 20 w 11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1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0" y="8"/>
                    <a:pt x="9" y="7"/>
                    <a:pt x="11" y="10"/>
                  </a:cubicBezTo>
                  <a:cubicBezTo>
                    <a:pt x="10" y="13"/>
                    <a:pt x="4" y="13"/>
                    <a:pt x="1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638">
              <a:extLst>
                <a:ext uri="{FF2B5EF4-FFF2-40B4-BE49-F238E27FC236}">
                  <a16:creationId xmlns:a16="http://schemas.microsoft.com/office/drawing/2014/main" id="{235A4186-22C6-422D-9F49-D7FDC9FE3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448"/>
              <a:ext cx="20" cy="11"/>
            </a:xfrm>
            <a:custGeom>
              <a:avLst/>
              <a:gdLst>
                <a:gd name="T0" fmla="*/ 125 w 8"/>
                <a:gd name="T1" fmla="*/ 83 h 4"/>
                <a:gd name="T2" fmla="*/ 0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4"/>
                  </a:moveTo>
                  <a:cubicBezTo>
                    <a:pt x="7" y="0"/>
                    <a:pt x="3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639">
              <a:extLst>
                <a:ext uri="{FF2B5EF4-FFF2-40B4-BE49-F238E27FC236}">
                  <a16:creationId xmlns:a16="http://schemas.microsoft.com/office/drawing/2014/main" id="{90CC8FAE-48A7-4EB0-9769-7A25ACA3D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267"/>
              <a:ext cx="65" cy="40"/>
            </a:xfrm>
            <a:custGeom>
              <a:avLst/>
              <a:gdLst>
                <a:gd name="T0" fmla="*/ 33 w 26"/>
                <a:gd name="T1" fmla="*/ 149 h 15"/>
                <a:gd name="T2" fmla="*/ 20 w 26"/>
                <a:gd name="T3" fmla="*/ 285 h 15"/>
                <a:gd name="T4" fmla="*/ 145 w 26"/>
                <a:gd name="T5" fmla="*/ 93 h 15"/>
                <a:gd name="T6" fmla="*/ 283 w 26"/>
                <a:gd name="T7" fmla="*/ 171 h 15"/>
                <a:gd name="T8" fmla="*/ 408 w 26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8"/>
                  </a:moveTo>
                  <a:cubicBezTo>
                    <a:pt x="1" y="11"/>
                    <a:pt x="0" y="13"/>
                    <a:pt x="1" y="15"/>
                  </a:cubicBezTo>
                  <a:cubicBezTo>
                    <a:pt x="6" y="14"/>
                    <a:pt x="5" y="7"/>
                    <a:pt x="9" y="5"/>
                  </a:cubicBezTo>
                  <a:cubicBezTo>
                    <a:pt x="12" y="9"/>
                    <a:pt x="13" y="13"/>
                    <a:pt x="18" y="9"/>
                  </a:cubicBezTo>
                  <a:cubicBezTo>
                    <a:pt x="21" y="7"/>
                    <a:pt x="21" y="0"/>
                    <a:pt x="26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640">
              <a:extLst>
                <a:ext uri="{FF2B5EF4-FFF2-40B4-BE49-F238E27FC236}">
                  <a16:creationId xmlns:a16="http://schemas.microsoft.com/office/drawing/2014/main" id="{4BD4EDE1-AF14-4226-9282-7A6FCC863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317"/>
              <a:ext cx="25" cy="16"/>
            </a:xfrm>
            <a:custGeom>
              <a:avLst/>
              <a:gdLst>
                <a:gd name="T0" fmla="*/ 0 w 10"/>
                <a:gd name="T1" fmla="*/ 56 h 6"/>
                <a:gd name="T2" fmla="*/ 50 w 10"/>
                <a:gd name="T3" fmla="*/ 0 h 6"/>
                <a:gd name="T4" fmla="*/ 63 w 10"/>
                <a:gd name="T5" fmla="*/ 77 h 6"/>
                <a:gd name="T6" fmla="*/ 158 w 10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3" y="3"/>
                    <a:pt x="4" y="4"/>
                  </a:cubicBezTo>
                  <a:cubicBezTo>
                    <a:pt x="6" y="6"/>
                    <a:pt x="9" y="3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641">
              <a:extLst>
                <a:ext uri="{FF2B5EF4-FFF2-40B4-BE49-F238E27FC236}">
                  <a16:creationId xmlns:a16="http://schemas.microsoft.com/office/drawing/2014/main" id="{281D2CC4-69C5-4EB4-A8F4-41FAF28D1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291"/>
              <a:ext cx="62" cy="37"/>
            </a:xfrm>
            <a:custGeom>
              <a:avLst/>
              <a:gdLst>
                <a:gd name="T0" fmla="*/ 278 w 25"/>
                <a:gd name="T1" fmla="*/ 259 h 14"/>
                <a:gd name="T2" fmla="*/ 154 w 25"/>
                <a:gd name="T3" fmla="*/ 225 h 14"/>
                <a:gd name="T4" fmla="*/ 154 w 25"/>
                <a:gd name="T5" fmla="*/ 56 h 14"/>
                <a:gd name="T6" fmla="*/ 0 w 25"/>
                <a:gd name="T7" fmla="*/ 1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18" y="14"/>
                  </a:moveTo>
                  <a:cubicBezTo>
                    <a:pt x="25" y="4"/>
                    <a:pt x="11" y="2"/>
                    <a:pt x="10" y="12"/>
                  </a:cubicBezTo>
                  <a:cubicBezTo>
                    <a:pt x="13" y="10"/>
                    <a:pt x="13" y="5"/>
                    <a:pt x="10" y="3"/>
                  </a:cubicBezTo>
                  <a:cubicBezTo>
                    <a:pt x="7" y="0"/>
                    <a:pt x="4" y="5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642">
              <a:extLst>
                <a:ext uri="{FF2B5EF4-FFF2-40B4-BE49-F238E27FC236}">
                  <a16:creationId xmlns:a16="http://schemas.microsoft.com/office/drawing/2014/main" id="{52450CA0-B0E7-42BE-9E00-80AE8F0CA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288"/>
              <a:ext cx="35" cy="37"/>
            </a:xfrm>
            <a:custGeom>
              <a:avLst/>
              <a:gdLst>
                <a:gd name="T0" fmla="*/ 0 w 14"/>
                <a:gd name="T1" fmla="*/ 90 h 14"/>
                <a:gd name="T2" fmla="*/ 63 w 14"/>
                <a:gd name="T3" fmla="*/ 0 h 14"/>
                <a:gd name="T4" fmla="*/ 95 w 14"/>
                <a:gd name="T5" fmla="*/ 238 h 14"/>
                <a:gd name="T6" fmla="*/ 220 w 14"/>
                <a:gd name="T7" fmla="*/ 7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0" y="5"/>
                  </a:moveTo>
                  <a:cubicBezTo>
                    <a:pt x="0" y="3"/>
                    <a:pt x="2" y="0"/>
                    <a:pt x="4" y="0"/>
                  </a:cubicBezTo>
                  <a:cubicBezTo>
                    <a:pt x="5" y="4"/>
                    <a:pt x="2" y="11"/>
                    <a:pt x="6" y="13"/>
                  </a:cubicBezTo>
                  <a:cubicBezTo>
                    <a:pt x="10" y="14"/>
                    <a:pt x="13" y="6"/>
                    <a:pt x="14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643">
              <a:extLst>
                <a:ext uri="{FF2B5EF4-FFF2-40B4-BE49-F238E27FC236}">
                  <a16:creationId xmlns:a16="http://schemas.microsoft.com/office/drawing/2014/main" id="{5305FEFC-67E0-49BC-9090-E75E81047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27"/>
              <a:ext cx="65" cy="58"/>
            </a:xfrm>
            <a:custGeom>
              <a:avLst/>
              <a:gdLst>
                <a:gd name="T0" fmla="*/ 313 w 26"/>
                <a:gd name="T1" fmla="*/ 403 h 22"/>
                <a:gd name="T2" fmla="*/ 375 w 26"/>
                <a:gd name="T3" fmla="*/ 182 h 22"/>
                <a:gd name="T4" fmla="*/ 188 w 26"/>
                <a:gd name="T5" fmla="*/ 258 h 22"/>
                <a:gd name="T6" fmla="*/ 220 w 26"/>
                <a:gd name="T7" fmla="*/ 111 h 22"/>
                <a:gd name="T8" fmla="*/ 0 w 26"/>
                <a:gd name="T9" fmla="*/ 22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0" y="22"/>
                  </a:moveTo>
                  <a:cubicBezTo>
                    <a:pt x="22" y="19"/>
                    <a:pt x="26" y="13"/>
                    <a:pt x="24" y="10"/>
                  </a:cubicBezTo>
                  <a:cubicBezTo>
                    <a:pt x="21" y="5"/>
                    <a:pt x="13" y="11"/>
                    <a:pt x="12" y="14"/>
                  </a:cubicBezTo>
                  <a:cubicBezTo>
                    <a:pt x="15" y="14"/>
                    <a:pt x="15" y="8"/>
                    <a:pt x="14" y="6"/>
                  </a:cubicBezTo>
                  <a:cubicBezTo>
                    <a:pt x="11" y="0"/>
                    <a:pt x="2" y="8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644">
              <a:extLst>
                <a:ext uri="{FF2B5EF4-FFF2-40B4-BE49-F238E27FC236}">
                  <a16:creationId xmlns:a16="http://schemas.microsoft.com/office/drawing/2014/main" id="{6B6A6EA3-9046-47BF-AF41-0405BEAA1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312"/>
              <a:ext cx="60" cy="51"/>
            </a:xfrm>
            <a:custGeom>
              <a:avLst/>
              <a:gdLst>
                <a:gd name="T0" fmla="*/ 113 w 24"/>
                <a:gd name="T1" fmla="*/ 0 h 19"/>
                <a:gd name="T2" fmla="*/ 0 w 24"/>
                <a:gd name="T3" fmla="*/ 137 h 19"/>
                <a:gd name="T4" fmla="*/ 175 w 24"/>
                <a:gd name="T5" fmla="*/ 115 h 19"/>
                <a:gd name="T6" fmla="*/ 188 w 24"/>
                <a:gd name="T7" fmla="*/ 330 h 19"/>
                <a:gd name="T8" fmla="*/ 375 w 24"/>
                <a:gd name="T9" fmla="*/ 23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7" y="0"/>
                  </a:moveTo>
                  <a:cubicBezTo>
                    <a:pt x="5" y="0"/>
                    <a:pt x="0" y="5"/>
                    <a:pt x="0" y="7"/>
                  </a:cubicBezTo>
                  <a:cubicBezTo>
                    <a:pt x="1" y="12"/>
                    <a:pt x="9" y="7"/>
                    <a:pt x="11" y="6"/>
                  </a:cubicBezTo>
                  <a:cubicBezTo>
                    <a:pt x="10" y="10"/>
                    <a:pt x="8" y="14"/>
                    <a:pt x="12" y="17"/>
                  </a:cubicBezTo>
                  <a:cubicBezTo>
                    <a:pt x="16" y="19"/>
                    <a:pt x="24" y="17"/>
                    <a:pt x="24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645">
              <a:extLst>
                <a:ext uri="{FF2B5EF4-FFF2-40B4-BE49-F238E27FC236}">
                  <a16:creationId xmlns:a16="http://schemas.microsoft.com/office/drawing/2014/main" id="{D5CF3A77-1F7C-4C57-827B-9100A2BC6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467"/>
              <a:ext cx="43" cy="42"/>
            </a:xfrm>
            <a:custGeom>
              <a:avLst/>
              <a:gdLst>
                <a:gd name="T0" fmla="*/ 243 w 17"/>
                <a:gd name="T1" fmla="*/ 289 h 16"/>
                <a:gd name="T2" fmla="*/ 225 w 17"/>
                <a:gd name="T3" fmla="*/ 89 h 16"/>
                <a:gd name="T4" fmla="*/ 147 w 17"/>
                <a:gd name="T5" fmla="*/ 221 h 16"/>
                <a:gd name="T6" fmla="*/ 147 w 17"/>
                <a:gd name="T7" fmla="*/ 55 h 16"/>
                <a:gd name="T8" fmla="*/ 0 w 17"/>
                <a:gd name="T9" fmla="*/ 16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5" y="16"/>
                  </a:moveTo>
                  <a:cubicBezTo>
                    <a:pt x="17" y="13"/>
                    <a:pt x="17" y="8"/>
                    <a:pt x="14" y="5"/>
                  </a:cubicBezTo>
                  <a:cubicBezTo>
                    <a:pt x="11" y="6"/>
                    <a:pt x="9" y="9"/>
                    <a:pt x="9" y="12"/>
                  </a:cubicBezTo>
                  <a:cubicBezTo>
                    <a:pt x="11" y="10"/>
                    <a:pt x="11" y="5"/>
                    <a:pt x="9" y="3"/>
                  </a:cubicBezTo>
                  <a:cubicBezTo>
                    <a:pt x="6" y="0"/>
                    <a:pt x="2" y="7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646">
              <a:extLst>
                <a:ext uri="{FF2B5EF4-FFF2-40B4-BE49-F238E27FC236}">
                  <a16:creationId xmlns:a16="http://schemas.microsoft.com/office/drawing/2014/main" id="{7587CF6D-4DB5-4F3F-816F-AAB1E8E3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461"/>
              <a:ext cx="35" cy="43"/>
            </a:xfrm>
            <a:custGeom>
              <a:avLst/>
              <a:gdLst>
                <a:gd name="T0" fmla="*/ 20 w 14"/>
                <a:gd name="T1" fmla="*/ 94 h 16"/>
                <a:gd name="T2" fmla="*/ 83 w 14"/>
                <a:gd name="T3" fmla="*/ 22 h 16"/>
                <a:gd name="T4" fmla="*/ 83 w 14"/>
                <a:gd name="T5" fmla="*/ 159 h 16"/>
                <a:gd name="T6" fmla="*/ 220 w 14"/>
                <a:gd name="T7" fmla="*/ 5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" y="5"/>
                  </a:moveTo>
                  <a:cubicBezTo>
                    <a:pt x="0" y="3"/>
                    <a:pt x="2" y="0"/>
                    <a:pt x="5" y="1"/>
                  </a:cubicBezTo>
                  <a:cubicBezTo>
                    <a:pt x="8" y="2"/>
                    <a:pt x="4" y="6"/>
                    <a:pt x="5" y="8"/>
                  </a:cubicBezTo>
                  <a:cubicBezTo>
                    <a:pt x="6" y="16"/>
                    <a:pt x="14" y="9"/>
                    <a:pt x="14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647">
              <a:extLst>
                <a:ext uri="{FF2B5EF4-FFF2-40B4-BE49-F238E27FC236}">
                  <a16:creationId xmlns:a16="http://schemas.microsoft.com/office/drawing/2014/main" id="{EEE3145C-024D-4F83-9C31-26B85BFAA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432"/>
              <a:ext cx="15" cy="19"/>
            </a:xfrm>
            <a:custGeom>
              <a:avLst/>
              <a:gdLst>
                <a:gd name="T0" fmla="*/ 20 w 6"/>
                <a:gd name="T1" fmla="*/ 141 h 7"/>
                <a:gd name="T2" fmla="*/ 0 w 6"/>
                <a:gd name="T3" fmla="*/ 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cubicBezTo>
                    <a:pt x="6" y="7"/>
                    <a:pt x="5" y="0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648">
              <a:extLst>
                <a:ext uri="{FF2B5EF4-FFF2-40B4-BE49-F238E27FC236}">
                  <a16:creationId xmlns:a16="http://schemas.microsoft.com/office/drawing/2014/main" id="{99B057E4-717B-43CB-B039-0750F8E72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467"/>
              <a:ext cx="25" cy="10"/>
            </a:xfrm>
            <a:custGeom>
              <a:avLst/>
              <a:gdLst>
                <a:gd name="T0" fmla="*/ 20 w 10"/>
                <a:gd name="T1" fmla="*/ 63 h 4"/>
                <a:gd name="T2" fmla="*/ 0 w 10"/>
                <a:gd name="T3" fmla="*/ 63 h 4"/>
                <a:gd name="T4" fmla="*/ 158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1" y="4"/>
                  </a:moveTo>
                  <a:cubicBezTo>
                    <a:pt x="1" y="4"/>
                    <a:pt x="0" y="4"/>
                    <a:pt x="0" y="4"/>
                  </a:cubicBezTo>
                  <a:cubicBezTo>
                    <a:pt x="3" y="3"/>
                    <a:pt x="7" y="1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649">
              <a:extLst>
                <a:ext uri="{FF2B5EF4-FFF2-40B4-BE49-F238E27FC236}">
                  <a16:creationId xmlns:a16="http://schemas.microsoft.com/office/drawing/2014/main" id="{EBDB8119-3D67-4388-96E9-C2D0140A9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531"/>
              <a:ext cx="32" cy="34"/>
            </a:xfrm>
            <a:custGeom>
              <a:avLst/>
              <a:gdLst>
                <a:gd name="T0" fmla="*/ 133 w 13"/>
                <a:gd name="T1" fmla="*/ 199 h 13"/>
                <a:gd name="T2" fmla="*/ 0 w 13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9" y="11"/>
                  </a:moveTo>
                  <a:cubicBezTo>
                    <a:pt x="13" y="0"/>
                    <a:pt x="0" y="2"/>
                    <a:pt x="0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650">
              <a:extLst>
                <a:ext uri="{FF2B5EF4-FFF2-40B4-BE49-F238E27FC236}">
                  <a16:creationId xmlns:a16="http://schemas.microsoft.com/office/drawing/2014/main" id="{63460BBA-E86F-45D1-AEE1-6FCC3AB00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512"/>
              <a:ext cx="43" cy="32"/>
            </a:xfrm>
            <a:custGeom>
              <a:avLst/>
              <a:gdLst>
                <a:gd name="T0" fmla="*/ 0 w 17"/>
                <a:gd name="T1" fmla="*/ 192 h 12"/>
                <a:gd name="T2" fmla="*/ 83 w 17"/>
                <a:gd name="T3" fmla="*/ 0 h 12"/>
                <a:gd name="T4" fmla="*/ 159 w 17"/>
                <a:gd name="T5" fmla="*/ 205 h 12"/>
                <a:gd name="T6" fmla="*/ 276 w 17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0" y="10"/>
                  </a:moveTo>
                  <a:cubicBezTo>
                    <a:pt x="1" y="6"/>
                    <a:pt x="3" y="3"/>
                    <a:pt x="5" y="0"/>
                  </a:cubicBezTo>
                  <a:cubicBezTo>
                    <a:pt x="6" y="3"/>
                    <a:pt x="6" y="10"/>
                    <a:pt x="10" y="11"/>
                  </a:cubicBezTo>
                  <a:cubicBezTo>
                    <a:pt x="16" y="12"/>
                    <a:pt x="17" y="4"/>
                    <a:pt x="1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651">
              <a:extLst>
                <a:ext uri="{FF2B5EF4-FFF2-40B4-BE49-F238E27FC236}">
                  <a16:creationId xmlns:a16="http://schemas.microsoft.com/office/drawing/2014/main" id="{ED2E0C61-046D-4060-8423-023C78089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491"/>
              <a:ext cx="30" cy="42"/>
            </a:xfrm>
            <a:custGeom>
              <a:avLst/>
              <a:gdLst>
                <a:gd name="T0" fmla="*/ 188 w 12"/>
                <a:gd name="T1" fmla="*/ 179 h 16"/>
                <a:gd name="T2" fmla="*/ 83 w 12"/>
                <a:gd name="T3" fmla="*/ 289 h 16"/>
                <a:gd name="T4" fmla="*/ 6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2" y="10"/>
                  </a:moveTo>
                  <a:cubicBezTo>
                    <a:pt x="9" y="11"/>
                    <a:pt x="7" y="14"/>
                    <a:pt x="5" y="16"/>
                  </a:cubicBezTo>
                  <a:cubicBezTo>
                    <a:pt x="0" y="12"/>
                    <a:pt x="3" y="5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652">
              <a:extLst>
                <a:ext uri="{FF2B5EF4-FFF2-40B4-BE49-F238E27FC236}">
                  <a16:creationId xmlns:a16="http://schemas.microsoft.com/office/drawing/2014/main" id="{36C35BC9-B223-4293-AC38-27D67191C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261"/>
              <a:ext cx="67" cy="43"/>
            </a:xfrm>
            <a:custGeom>
              <a:avLst/>
              <a:gdLst>
                <a:gd name="T0" fmla="*/ 0 w 27"/>
                <a:gd name="T1" fmla="*/ 137 h 16"/>
                <a:gd name="T2" fmla="*/ 124 w 27"/>
                <a:gd name="T3" fmla="*/ 253 h 16"/>
                <a:gd name="T4" fmla="*/ 136 w 27"/>
                <a:gd name="T5" fmla="*/ 81 h 16"/>
                <a:gd name="T6" fmla="*/ 370 w 2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0" y="7"/>
                  </a:moveTo>
                  <a:cubicBezTo>
                    <a:pt x="2" y="10"/>
                    <a:pt x="4" y="16"/>
                    <a:pt x="8" y="13"/>
                  </a:cubicBezTo>
                  <a:cubicBezTo>
                    <a:pt x="10" y="11"/>
                    <a:pt x="9" y="7"/>
                    <a:pt x="9" y="4"/>
                  </a:cubicBezTo>
                  <a:cubicBezTo>
                    <a:pt x="16" y="10"/>
                    <a:pt x="27" y="13"/>
                    <a:pt x="24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653">
              <a:extLst>
                <a:ext uri="{FF2B5EF4-FFF2-40B4-BE49-F238E27FC236}">
                  <a16:creationId xmlns:a16="http://schemas.microsoft.com/office/drawing/2014/main" id="{1ECCBBEF-43CC-46D8-9C6F-CF67F7459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149"/>
              <a:ext cx="297" cy="763"/>
            </a:xfrm>
            <a:custGeom>
              <a:avLst/>
              <a:gdLst>
                <a:gd name="T0" fmla="*/ 0 w 119"/>
                <a:gd name="T1" fmla="*/ 0 h 286"/>
                <a:gd name="T2" fmla="*/ 30 w 119"/>
                <a:gd name="T3" fmla="*/ 512 h 286"/>
                <a:gd name="T4" fmla="*/ 187 w 119"/>
                <a:gd name="T5" fmla="*/ 1254 h 286"/>
                <a:gd name="T6" fmla="*/ 512 w 119"/>
                <a:gd name="T7" fmla="*/ 2961 h 286"/>
                <a:gd name="T8" fmla="*/ 1121 w 119"/>
                <a:gd name="T9" fmla="*/ 4426 h 286"/>
                <a:gd name="T10" fmla="*/ 1849 w 119"/>
                <a:gd name="T11" fmla="*/ 5432 h 2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286">
                  <a:moveTo>
                    <a:pt x="0" y="0"/>
                  </a:moveTo>
                  <a:cubicBezTo>
                    <a:pt x="3" y="9"/>
                    <a:pt x="1" y="19"/>
                    <a:pt x="2" y="27"/>
                  </a:cubicBezTo>
                  <a:cubicBezTo>
                    <a:pt x="3" y="41"/>
                    <a:pt x="7" y="53"/>
                    <a:pt x="12" y="66"/>
                  </a:cubicBezTo>
                  <a:cubicBezTo>
                    <a:pt x="23" y="96"/>
                    <a:pt x="24" y="126"/>
                    <a:pt x="33" y="156"/>
                  </a:cubicBezTo>
                  <a:cubicBezTo>
                    <a:pt x="42" y="185"/>
                    <a:pt x="58" y="207"/>
                    <a:pt x="72" y="233"/>
                  </a:cubicBezTo>
                  <a:cubicBezTo>
                    <a:pt x="85" y="256"/>
                    <a:pt x="98" y="270"/>
                    <a:pt x="119" y="28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654">
              <a:extLst>
                <a:ext uri="{FF2B5EF4-FFF2-40B4-BE49-F238E27FC236}">
                  <a16:creationId xmlns:a16="http://schemas.microsoft.com/office/drawing/2014/main" id="{DBE5C795-DAAC-47CC-9E85-0DAEBC585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275"/>
              <a:ext cx="55" cy="317"/>
            </a:xfrm>
            <a:custGeom>
              <a:avLst/>
              <a:gdLst>
                <a:gd name="T0" fmla="*/ 0 w 22"/>
                <a:gd name="T1" fmla="*/ 0 h 119"/>
                <a:gd name="T2" fmla="*/ 83 w 22"/>
                <a:gd name="T3" fmla="*/ 887 h 119"/>
                <a:gd name="T4" fmla="*/ 345 w 22"/>
                <a:gd name="T5" fmla="*/ 2248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9">
                  <a:moveTo>
                    <a:pt x="0" y="0"/>
                  </a:moveTo>
                  <a:cubicBezTo>
                    <a:pt x="7" y="17"/>
                    <a:pt x="7" y="30"/>
                    <a:pt x="5" y="47"/>
                  </a:cubicBezTo>
                  <a:cubicBezTo>
                    <a:pt x="2" y="73"/>
                    <a:pt x="7" y="98"/>
                    <a:pt x="22" y="119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655">
              <a:extLst>
                <a:ext uri="{FF2B5EF4-FFF2-40B4-BE49-F238E27FC236}">
                  <a16:creationId xmlns:a16="http://schemas.microsoft.com/office/drawing/2014/main" id="{728D4F89-100D-4839-85D3-2AD4B7325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149"/>
              <a:ext cx="228" cy="155"/>
            </a:xfrm>
            <a:custGeom>
              <a:avLst/>
              <a:gdLst>
                <a:gd name="T0" fmla="*/ 1431 w 91"/>
                <a:gd name="T1" fmla="*/ 0 h 58"/>
                <a:gd name="T2" fmla="*/ 784 w 91"/>
                <a:gd name="T3" fmla="*/ 572 h 58"/>
                <a:gd name="T4" fmla="*/ 0 w 91"/>
                <a:gd name="T5" fmla="*/ 1106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8">
                  <a:moveTo>
                    <a:pt x="91" y="0"/>
                  </a:moveTo>
                  <a:cubicBezTo>
                    <a:pt x="80" y="15"/>
                    <a:pt x="67" y="23"/>
                    <a:pt x="50" y="30"/>
                  </a:cubicBezTo>
                  <a:cubicBezTo>
                    <a:pt x="28" y="37"/>
                    <a:pt x="10" y="32"/>
                    <a:pt x="0" y="5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656">
              <a:extLst>
                <a:ext uri="{FF2B5EF4-FFF2-40B4-BE49-F238E27FC236}">
                  <a16:creationId xmlns:a16="http://schemas.microsoft.com/office/drawing/2014/main" id="{B8185716-6361-4D1F-999B-A9D60035A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195"/>
              <a:ext cx="105" cy="208"/>
            </a:xfrm>
            <a:custGeom>
              <a:avLst/>
              <a:gdLst>
                <a:gd name="T0" fmla="*/ 658 w 42"/>
                <a:gd name="T1" fmla="*/ 0 h 78"/>
                <a:gd name="T2" fmla="*/ 283 w 42"/>
                <a:gd name="T3" fmla="*/ 456 h 78"/>
                <a:gd name="T4" fmla="*/ 33 w 42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78">
                  <a:moveTo>
                    <a:pt x="42" y="0"/>
                  </a:moveTo>
                  <a:cubicBezTo>
                    <a:pt x="36" y="11"/>
                    <a:pt x="27" y="17"/>
                    <a:pt x="18" y="24"/>
                  </a:cubicBezTo>
                  <a:cubicBezTo>
                    <a:pt x="0" y="37"/>
                    <a:pt x="2" y="57"/>
                    <a:pt x="2" y="7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657">
              <a:extLst>
                <a:ext uri="{FF2B5EF4-FFF2-40B4-BE49-F238E27FC236}">
                  <a16:creationId xmlns:a16="http://schemas.microsoft.com/office/drawing/2014/main" id="{7FEAF680-F33D-42F3-A163-0EAEA0A3A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509"/>
              <a:ext cx="253" cy="179"/>
            </a:xfrm>
            <a:custGeom>
              <a:avLst/>
              <a:gdLst>
                <a:gd name="T0" fmla="*/ 0 w 101"/>
                <a:gd name="T1" fmla="*/ 0 h 67"/>
                <a:gd name="T2" fmla="*/ 175 w 101"/>
                <a:gd name="T3" fmla="*/ 422 h 67"/>
                <a:gd name="T4" fmla="*/ 614 w 101"/>
                <a:gd name="T5" fmla="*/ 970 h 67"/>
                <a:gd name="T6" fmla="*/ 1588 w 101"/>
                <a:gd name="T7" fmla="*/ 1277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67">
                  <a:moveTo>
                    <a:pt x="0" y="0"/>
                  </a:moveTo>
                  <a:cubicBezTo>
                    <a:pt x="8" y="4"/>
                    <a:pt x="8" y="15"/>
                    <a:pt x="11" y="22"/>
                  </a:cubicBezTo>
                  <a:cubicBezTo>
                    <a:pt x="17" y="34"/>
                    <a:pt x="28" y="44"/>
                    <a:pt x="39" y="51"/>
                  </a:cubicBezTo>
                  <a:cubicBezTo>
                    <a:pt x="58" y="63"/>
                    <a:pt x="80" y="65"/>
                    <a:pt x="101" y="6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658">
              <a:extLst>
                <a:ext uri="{FF2B5EF4-FFF2-40B4-BE49-F238E27FC236}">
                  <a16:creationId xmlns:a16="http://schemas.microsoft.com/office/drawing/2014/main" id="{851E4FE1-31EE-4C18-AF80-982BE6C66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715"/>
              <a:ext cx="60" cy="312"/>
            </a:xfrm>
            <a:custGeom>
              <a:avLst/>
              <a:gdLst>
                <a:gd name="T0" fmla="*/ 113 w 24"/>
                <a:gd name="T1" fmla="*/ 0 h 117"/>
                <a:gd name="T2" fmla="*/ 375 w 24"/>
                <a:gd name="T3" fmla="*/ 1216 h 117"/>
                <a:gd name="T4" fmla="*/ 300 w 24"/>
                <a:gd name="T5" fmla="*/ 1784 h 117"/>
                <a:gd name="T6" fmla="*/ 0 w 24"/>
                <a:gd name="T7" fmla="*/ 2219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7">
                  <a:moveTo>
                    <a:pt x="7" y="0"/>
                  </a:moveTo>
                  <a:cubicBezTo>
                    <a:pt x="22" y="14"/>
                    <a:pt x="24" y="45"/>
                    <a:pt x="24" y="64"/>
                  </a:cubicBezTo>
                  <a:cubicBezTo>
                    <a:pt x="24" y="74"/>
                    <a:pt x="24" y="85"/>
                    <a:pt x="19" y="94"/>
                  </a:cubicBezTo>
                  <a:cubicBezTo>
                    <a:pt x="14" y="103"/>
                    <a:pt x="5" y="108"/>
                    <a:pt x="0" y="11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659">
              <a:extLst>
                <a:ext uri="{FF2B5EF4-FFF2-40B4-BE49-F238E27FC236}">
                  <a16:creationId xmlns:a16="http://schemas.microsoft.com/office/drawing/2014/main" id="{DFAE72DA-C6E7-4EB1-831B-ED72EEA2D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000"/>
              <a:ext cx="330" cy="72"/>
            </a:xfrm>
            <a:custGeom>
              <a:avLst/>
              <a:gdLst>
                <a:gd name="T0" fmla="*/ 0 w 132"/>
                <a:gd name="T1" fmla="*/ 512 h 27"/>
                <a:gd name="T2" fmla="*/ 770 w 132"/>
                <a:gd name="T3" fmla="*/ 456 h 27"/>
                <a:gd name="T4" fmla="*/ 1395 w 132"/>
                <a:gd name="T5" fmla="*/ 435 h 27"/>
                <a:gd name="T6" fmla="*/ 2063 w 13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27">
                  <a:moveTo>
                    <a:pt x="0" y="27"/>
                  </a:moveTo>
                  <a:cubicBezTo>
                    <a:pt x="16" y="27"/>
                    <a:pt x="32" y="24"/>
                    <a:pt x="49" y="24"/>
                  </a:cubicBezTo>
                  <a:cubicBezTo>
                    <a:pt x="62" y="24"/>
                    <a:pt x="76" y="24"/>
                    <a:pt x="89" y="23"/>
                  </a:cubicBezTo>
                  <a:cubicBezTo>
                    <a:pt x="109" y="22"/>
                    <a:pt x="117" y="13"/>
                    <a:pt x="132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660">
              <a:extLst>
                <a:ext uri="{FF2B5EF4-FFF2-40B4-BE49-F238E27FC236}">
                  <a16:creationId xmlns:a16="http://schemas.microsoft.com/office/drawing/2014/main" id="{ED9F0146-6648-410B-91E3-43190114E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776"/>
              <a:ext cx="178" cy="253"/>
            </a:xfrm>
            <a:custGeom>
              <a:avLst/>
              <a:gdLst>
                <a:gd name="T0" fmla="*/ 0 w 71"/>
                <a:gd name="T1" fmla="*/ 1680 h 95"/>
                <a:gd name="T2" fmla="*/ 755 w 71"/>
                <a:gd name="T3" fmla="*/ 1190 h 95"/>
                <a:gd name="T4" fmla="*/ 1118 w 71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95">
                  <a:moveTo>
                    <a:pt x="0" y="89"/>
                  </a:moveTo>
                  <a:cubicBezTo>
                    <a:pt x="15" y="95"/>
                    <a:pt x="38" y="72"/>
                    <a:pt x="48" y="63"/>
                  </a:cubicBezTo>
                  <a:cubicBezTo>
                    <a:pt x="65" y="47"/>
                    <a:pt x="67" y="22"/>
                    <a:pt x="71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661">
              <a:extLst>
                <a:ext uri="{FF2B5EF4-FFF2-40B4-BE49-F238E27FC236}">
                  <a16:creationId xmlns:a16="http://schemas.microsoft.com/office/drawing/2014/main" id="{8579CA9D-ECE3-485C-A3ED-0A65ADD9E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683"/>
              <a:ext cx="205" cy="325"/>
            </a:xfrm>
            <a:custGeom>
              <a:avLst/>
              <a:gdLst>
                <a:gd name="T0" fmla="*/ 1220 w 82"/>
                <a:gd name="T1" fmla="*/ 0 h 122"/>
                <a:gd name="T2" fmla="*/ 875 w 82"/>
                <a:gd name="T3" fmla="*/ 1284 h 122"/>
                <a:gd name="T4" fmla="*/ 0 w 82"/>
                <a:gd name="T5" fmla="*/ 2307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22">
                  <a:moveTo>
                    <a:pt x="78" y="0"/>
                  </a:moveTo>
                  <a:cubicBezTo>
                    <a:pt x="82" y="26"/>
                    <a:pt x="82" y="54"/>
                    <a:pt x="56" y="68"/>
                  </a:cubicBezTo>
                  <a:cubicBezTo>
                    <a:pt x="33" y="80"/>
                    <a:pt x="11" y="98"/>
                    <a:pt x="0" y="122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662">
              <a:extLst>
                <a:ext uri="{FF2B5EF4-FFF2-40B4-BE49-F238E27FC236}">
                  <a16:creationId xmlns:a16="http://schemas.microsoft.com/office/drawing/2014/main" id="{DC1448E2-8AA4-4DCB-864F-0D8BC7523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709"/>
              <a:ext cx="182" cy="70"/>
            </a:xfrm>
            <a:custGeom>
              <a:avLst/>
              <a:gdLst>
                <a:gd name="T0" fmla="*/ 0 w 73"/>
                <a:gd name="T1" fmla="*/ 312 h 26"/>
                <a:gd name="T2" fmla="*/ 666 w 73"/>
                <a:gd name="T3" fmla="*/ 291 h 26"/>
                <a:gd name="T4" fmla="*/ 1132 w 73"/>
                <a:gd name="T5" fmla="*/ 2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6">
                  <a:moveTo>
                    <a:pt x="0" y="16"/>
                  </a:moveTo>
                  <a:cubicBezTo>
                    <a:pt x="12" y="26"/>
                    <a:pt x="30" y="20"/>
                    <a:pt x="43" y="15"/>
                  </a:cubicBezTo>
                  <a:cubicBezTo>
                    <a:pt x="52" y="12"/>
                    <a:pt x="64" y="0"/>
                    <a:pt x="73" y="1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663">
              <a:extLst>
                <a:ext uri="{FF2B5EF4-FFF2-40B4-BE49-F238E27FC236}">
                  <a16:creationId xmlns:a16="http://schemas.microsoft.com/office/drawing/2014/main" id="{1666167F-CA23-4B3D-931B-54F4B387A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763"/>
              <a:ext cx="163" cy="176"/>
            </a:xfrm>
            <a:custGeom>
              <a:avLst/>
              <a:gdLst>
                <a:gd name="T0" fmla="*/ 1026 w 65"/>
                <a:gd name="T1" fmla="*/ 0 h 66"/>
                <a:gd name="T2" fmla="*/ 492 w 65"/>
                <a:gd name="T3" fmla="*/ 397 h 66"/>
                <a:gd name="T4" fmla="*/ 0 w 65"/>
                <a:gd name="T5" fmla="*/ 1251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6">
                  <a:moveTo>
                    <a:pt x="65" y="0"/>
                  </a:moveTo>
                  <a:cubicBezTo>
                    <a:pt x="56" y="11"/>
                    <a:pt x="43" y="15"/>
                    <a:pt x="31" y="21"/>
                  </a:cubicBezTo>
                  <a:cubicBezTo>
                    <a:pt x="14" y="30"/>
                    <a:pt x="7" y="49"/>
                    <a:pt x="0" y="6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664">
              <a:extLst>
                <a:ext uri="{FF2B5EF4-FFF2-40B4-BE49-F238E27FC236}">
                  <a16:creationId xmlns:a16="http://schemas.microsoft.com/office/drawing/2014/main" id="{F8661EAF-54B8-458F-B4C5-F48B8BC1B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432"/>
              <a:ext cx="155" cy="181"/>
            </a:xfrm>
            <a:custGeom>
              <a:avLst/>
              <a:gdLst>
                <a:gd name="T0" fmla="*/ 158 w 62"/>
                <a:gd name="T1" fmla="*/ 0 h 68"/>
                <a:gd name="T2" fmla="*/ 188 w 62"/>
                <a:gd name="T3" fmla="*/ 1091 h 68"/>
                <a:gd name="T4" fmla="*/ 500 w 62"/>
                <a:gd name="T5" fmla="*/ 1262 h 68"/>
                <a:gd name="T6" fmla="*/ 970 w 62"/>
                <a:gd name="T7" fmla="*/ 1246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68">
                  <a:moveTo>
                    <a:pt x="10" y="0"/>
                  </a:moveTo>
                  <a:cubicBezTo>
                    <a:pt x="6" y="22"/>
                    <a:pt x="0" y="37"/>
                    <a:pt x="12" y="58"/>
                  </a:cubicBezTo>
                  <a:cubicBezTo>
                    <a:pt x="17" y="67"/>
                    <a:pt x="22" y="67"/>
                    <a:pt x="32" y="67"/>
                  </a:cubicBezTo>
                  <a:cubicBezTo>
                    <a:pt x="42" y="68"/>
                    <a:pt x="53" y="60"/>
                    <a:pt x="62" y="6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665">
              <a:extLst>
                <a:ext uri="{FF2B5EF4-FFF2-40B4-BE49-F238E27FC236}">
                  <a16:creationId xmlns:a16="http://schemas.microsoft.com/office/drawing/2014/main" id="{2715E0D2-6E5B-4F5C-93F5-5D710D235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424"/>
              <a:ext cx="98" cy="381"/>
            </a:xfrm>
            <a:custGeom>
              <a:avLst/>
              <a:gdLst>
                <a:gd name="T0" fmla="*/ 430 w 39"/>
                <a:gd name="T1" fmla="*/ 0 h 143"/>
                <a:gd name="T2" fmla="*/ 493 w 39"/>
                <a:gd name="T3" fmla="*/ 1250 h 143"/>
                <a:gd name="T4" fmla="*/ 33 w 39"/>
                <a:gd name="T5" fmla="*/ 2704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43">
                  <a:moveTo>
                    <a:pt x="27" y="0"/>
                  </a:moveTo>
                  <a:cubicBezTo>
                    <a:pt x="37" y="20"/>
                    <a:pt x="39" y="45"/>
                    <a:pt x="31" y="66"/>
                  </a:cubicBezTo>
                  <a:cubicBezTo>
                    <a:pt x="22" y="91"/>
                    <a:pt x="0" y="114"/>
                    <a:pt x="2" y="143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666">
              <a:extLst>
                <a:ext uri="{FF2B5EF4-FFF2-40B4-BE49-F238E27FC236}">
                  <a16:creationId xmlns:a16="http://schemas.microsoft.com/office/drawing/2014/main" id="{C982D75A-5888-428E-97FC-50D6C2D22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312"/>
              <a:ext cx="77" cy="408"/>
            </a:xfrm>
            <a:custGeom>
              <a:avLst/>
              <a:gdLst>
                <a:gd name="T0" fmla="*/ 166 w 31"/>
                <a:gd name="T1" fmla="*/ 0 h 153"/>
                <a:gd name="T2" fmla="*/ 42 w 31"/>
                <a:gd name="T3" fmla="*/ 477 h 153"/>
                <a:gd name="T4" fmla="*/ 229 w 31"/>
                <a:gd name="T5" fmla="*/ 1139 h 153"/>
                <a:gd name="T6" fmla="*/ 196 w 31"/>
                <a:gd name="T7" fmla="*/ 2901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53">
                  <a:moveTo>
                    <a:pt x="11" y="0"/>
                  </a:moveTo>
                  <a:cubicBezTo>
                    <a:pt x="8" y="8"/>
                    <a:pt x="5" y="16"/>
                    <a:pt x="3" y="25"/>
                  </a:cubicBezTo>
                  <a:cubicBezTo>
                    <a:pt x="0" y="41"/>
                    <a:pt x="7" y="47"/>
                    <a:pt x="15" y="60"/>
                  </a:cubicBezTo>
                  <a:cubicBezTo>
                    <a:pt x="31" y="88"/>
                    <a:pt x="20" y="124"/>
                    <a:pt x="13" y="153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667">
              <a:extLst>
                <a:ext uri="{FF2B5EF4-FFF2-40B4-BE49-F238E27FC236}">
                  <a16:creationId xmlns:a16="http://schemas.microsoft.com/office/drawing/2014/main" id="{1DF42818-9791-44CA-A179-3ECC776FD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451"/>
              <a:ext cx="52" cy="144"/>
            </a:xfrm>
            <a:custGeom>
              <a:avLst/>
              <a:gdLst>
                <a:gd name="T0" fmla="*/ 0 w 21"/>
                <a:gd name="T1" fmla="*/ 0 h 54"/>
                <a:gd name="T2" fmla="*/ 196 w 21"/>
                <a:gd name="T3" fmla="*/ 419 h 54"/>
                <a:gd name="T4" fmla="*/ 319 w 21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4">
                  <a:moveTo>
                    <a:pt x="0" y="0"/>
                  </a:moveTo>
                  <a:cubicBezTo>
                    <a:pt x="3" y="9"/>
                    <a:pt x="9" y="14"/>
                    <a:pt x="13" y="22"/>
                  </a:cubicBezTo>
                  <a:cubicBezTo>
                    <a:pt x="19" y="33"/>
                    <a:pt x="17" y="43"/>
                    <a:pt x="21" y="54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668">
              <a:extLst>
                <a:ext uri="{FF2B5EF4-FFF2-40B4-BE49-F238E27FC236}">
                  <a16:creationId xmlns:a16="http://schemas.microsoft.com/office/drawing/2014/main" id="{86BC309D-475B-4901-889C-D4EAD8336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675"/>
              <a:ext cx="140" cy="88"/>
            </a:xfrm>
            <a:custGeom>
              <a:avLst/>
              <a:gdLst>
                <a:gd name="T0" fmla="*/ 0 w 56"/>
                <a:gd name="T1" fmla="*/ 568 h 33"/>
                <a:gd name="T2" fmla="*/ 595 w 56"/>
                <a:gd name="T3" fmla="*/ 589 h 33"/>
                <a:gd name="T4" fmla="*/ 875 w 5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">
                  <a:moveTo>
                    <a:pt x="0" y="30"/>
                  </a:moveTo>
                  <a:cubicBezTo>
                    <a:pt x="12" y="30"/>
                    <a:pt x="27" y="33"/>
                    <a:pt x="38" y="31"/>
                  </a:cubicBezTo>
                  <a:cubicBezTo>
                    <a:pt x="54" y="27"/>
                    <a:pt x="52" y="14"/>
                    <a:pt x="56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669">
              <a:extLst>
                <a:ext uri="{FF2B5EF4-FFF2-40B4-BE49-F238E27FC236}">
                  <a16:creationId xmlns:a16="http://schemas.microsoft.com/office/drawing/2014/main" id="{2C80D0C9-C5B9-4ADF-A371-1614C3C39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384"/>
              <a:ext cx="113" cy="309"/>
            </a:xfrm>
            <a:custGeom>
              <a:avLst/>
              <a:gdLst>
                <a:gd name="T0" fmla="*/ 442 w 45"/>
                <a:gd name="T1" fmla="*/ 0 h 116"/>
                <a:gd name="T2" fmla="*/ 713 w 45"/>
                <a:gd name="T3" fmla="*/ 2192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16">
                  <a:moveTo>
                    <a:pt x="28" y="0"/>
                  </a:moveTo>
                  <a:cubicBezTo>
                    <a:pt x="0" y="35"/>
                    <a:pt x="5" y="93"/>
                    <a:pt x="45" y="11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670">
              <a:extLst>
                <a:ext uri="{FF2B5EF4-FFF2-40B4-BE49-F238E27FC236}">
                  <a16:creationId xmlns:a16="http://schemas.microsoft.com/office/drawing/2014/main" id="{0C264ECF-A9D0-4995-8D7C-C64AD8DE2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328"/>
              <a:ext cx="100" cy="291"/>
            </a:xfrm>
            <a:custGeom>
              <a:avLst/>
              <a:gdLst>
                <a:gd name="T0" fmla="*/ 0 w 40"/>
                <a:gd name="T1" fmla="*/ 0 h 109"/>
                <a:gd name="T2" fmla="*/ 313 w 40"/>
                <a:gd name="T3" fmla="*/ 286 h 109"/>
                <a:gd name="T4" fmla="*/ 500 w 40"/>
                <a:gd name="T5" fmla="*/ 742 h 109"/>
                <a:gd name="T6" fmla="*/ 613 w 40"/>
                <a:gd name="T7" fmla="*/ 1311 h 109"/>
                <a:gd name="T8" fmla="*/ 488 w 40"/>
                <a:gd name="T9" fmla="*/ 2074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9">
                  <a:moveTo>
                    <a:pt x="0" y="0"/>
                  </a:moveTo>
                  <a:cubicBezTo>
                    <a:pt x="3" y="9"/>
                    <a:pt x="14" y="9"/>
                    <a:pt x="20" y="15"/>
                  </a:cubicBezTo>
                  <a:cubicBezTo>
                    <a:pt x="27" y="21"/>
                    <a:pt x="29" y="31"/>
                    <a:pt x="32" y="39"/>
                  </a:cubicBezTo>
                  <a:cubicBezTo>
                    <a:pt x="36" y="49"/>
                    <a:pt x="40" y="58"/>
                    <a:pt x="39" y="69"/>
                  </a:cubicBezTo>
                  <a:cubicBezTo>
                    <a:pt x="38" y="82"/>
                    <a:pt x="32" y="95"/>
                    <a:pt x="31" y="109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671">
              <a:extLst>
                <a:ext uri="{FF2B5EF4-FFF2-40B4-BE49-F238E27FC236}">
                  <a16:creationId xmlns:a16="http://schemas.microsoft.com/office/drawing/2014/main" id="{7447961C-50FE-44F6-A3BF-5F0524CC2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520"/>
              <a:ext cx="40" cy="88"/>
            </a:xfrm>
            <a:custGeom>
              <a:avLst/>
              <a:gdLst>
                <a:gd name="T0" fmla="*/ 50 w 16"/>
                <a:gd name="T1" fmla="*/ 605 h 33"/>
                <a:gd name="T2" fmla="*/ 33 w 16"/>
                <a:gd name="T3" fmla="*/ 627 h 33"/>
                <a:gd name="T4" fmla="*/ 158 w 16"/>
                <a:gd name="T5" fmla="*/ 547 h 33"/>
                <a:gd name="T6" fmla="*/ 20 w 16"/>
                <a:gd name="T7" fmla="*/ 456 h 33"/>
                <a:gd name="T8" fmla="*/ 158 w 16"/>
                <a:gd name="T9" fmla="*/ 341 h 33"/>
                <a:gd name="T10" fmla="*/ 63 w 16"/>
                <a:gd name="T11" fmla="*/ 264 h 33"/>
                <a:gd name="T12" fmla="*/ 250 w 16"/>
                <a:gd name="T13" fmla="*/ 115 h 33"/>
                <a:gd name="T14" fmla="*/ 20 w 16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3">
                  <a:moveTo>
                    <a:pt x="3" y="32"/>
                  </a:moveTo>
                  <a:cubicBezTo>
                    <a:pt x="0" y="33"/>
                    <a:pt x="0" y="33"/>
                    <a:pt x="2" y="33"/>
                  </a:cubicBezTo>
                  <a:cubicBezTo>
                    <a:pt x="5" y="33"/>
                    <a:pt x="7" y="31"/>
                    <a:pt x="10" y="29"/>
                  </a:cubicBezTo>
                  <a:cubicBezTo>
                    <a:pt x="8" y="26"/>
                    <a:pt x="4" y="24"/>
                    <a:pt x="1" y="24"/>
                  </a:cubicBezTo>
                  <a:cubicBezTo>
                    <a:pt x="4" y="22"/>
                    <a:pt x="7" y="20"/>
                    <a:pt x="10" y="18"/>
                  </a:cubicBezTo>
                  <a:cubicBezTo>
                    <a:pt x="8" y="17"/>
                    <a:pt x="5" y="14"/>
                    <a:pt x="4" y="14"/>
                  </a:cubicBezTo>
                  <a:cubicBezTo>
                    <a:pt x="8" y="11"/>
                    <a:pt x="13" y="10"/>
                    <a:pt x="16" y="6"/>
                  </a:cubicBezTo>
                  <a:cubicBezTo>
                    <a:pt x="13" y="1"/>
                    <a:pt x="6" y="0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672">
              <a:extLst>
                <a:ext uri="{FF2B5EF4-FFF2-40B4-BE49-F238E27FC236}">
                  <a16:creationId xmlns:a16="http://schemas.microsoft.com/office/drawing/2014/main" id="{B9A798E6-4BCB-4D78-B0CD-DF0F2A33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333"/>
              <a:ext cx="83" cy="43"/>
            </a:xfrm>
            <a:custGeom>
              <a:avLst/>
              <a:gdLst>
                <a:gd name="T0" fmla="*/ 0 w 33"/>
                <a:gd name="T1" fmla="*/ 137 h 16"/>
                <a:gd name="T2" fmla="*/ 189 w 33"/>
                <a:gd name="T3" fmla="*/ 0 h 16"/>
                <a:gd name="T4" fmla="*/ 176 w 33"/>
                <a:gd name="T5" fmla="*/ 175 h 16"/>
                <a:gd name="T6" fmla="*/ 304 w 33"/>
                <a:gd name="T7" fmla="*/ 116 h 16"/>
                <a:gd name="T8" fmla="*/ 304 w 33"/>
                <a:gd name="T9" fmla="*/ 312 h 16"/>
                <a:gd name="T10" fmla="*/ 526 w 33"/>
                <a:gd name="T11" fmla="*/ 196 h 16"/>
                <a:gd name="T12" fmla="*/ 526 w 33"/>
                <a:gd name="T13" fmla="*/ 25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0" y="7"/>
                  </a:moveTo>
                  <a:cubicBezTo>
                    <a:pt x="4" y="4"/>
                    <a:pt x="8" y="0"/>
                    <a:pt x="12" y="0"/>
                  </a:cubicBezTo>
                  <a:cubicBezTo>
                    <a:pt x="11" y="3"/>
                    <a:pt x="12" y="6"/>
                    <a:pt x="11" y="9"/>
                  </a:cubicBezTo>
                  <a:cubicBezTo>
                    <a:pt x="14" y="8"/>
                    <a:pt x="16" y="9"/>
                    <a:pt x="19" y="6"/>
                  </a:cubicBezTo>
                  <a:cubicBezTo>
                    <a:pt x="18" y="9"/>
                    <a:pt x="18" y="13"/>
                    <a:pt x="19" y="16"/>
                  </a:cubicBezTo>
                  <a:cubicBezTo>
                    <a:pt x="25" y="15"/>
                    <a:pt x="27" y="9"/>
                    <a:pt x="33" y="10"/>
                  </a:cubicBezTo>
                  <a:cubicBezTo>
                    <a:pt x="33" y="11"/>
                    <a:pt x="33" y="12"/>
                    <a:pt x="33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673">
              <a:extLst>
                <a:ext uri="{FF2B5EF4-FFF2-40B4-BE49-F238E27FC236}">
                  <a16:creationId xmlns:a16="http://schemas.microsoft.com/office/drawing/2014/main" id="{0B3BF516-391F-4D61-BDB7-7924608B0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627"/>
              <a:ext cx="70" cy="72"/>
            </a:xfrm>
            <a:custGeom>
              <a:avLst/>
              <a:gdLst>
                <a:gd name="T0" fmla="*/ 363 w 28"/>
                <a:gd name="T1" fmla="*/ 512 h 27"/>
                <a:gd name="T2" fmla="*/ 438 w 28"/>
                <a:gd name="T3" fmla="*/ 363 h 27"/>
                <a:gd name="T4" fmla="*/ 313 w 28"/>
                <a:gd name="T5" fmla="*/ 435 h 27"/>
                <a:gd name="T6" fmla="*/ 345 w 28"/>
                <a:gd name="T7" fmla="*/ 307 h 27"/>
                <a:gd name="T8" fmla="*/ 188 w 28"/>
                <a:gd name="T9" fmla="*/ 341 h 27"/>
                <a:gd name="T10" fmla="*/ 270 w 28"/>
                <a:gd name="T11" fmla="*/ 171 h 27"/>
                <a:gd name="T12" fmla="*/ 0 w 28"/>
                <a:gd name="T13" fmla="*/ 115 h 27"/>
                <a:gd name="T14" fmla="*/ 83 w 28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7">
                  <a:moveTo>
                    <a:pt x="23" y="27"/>
                  </a:moveTo>
                  <a:cubicBezTo>
                    <a:pt x="27" y="26"/>
                    <a:pt x="28" y="23"/>
                    <a:pt x="28" y="19"/>
                  </a:cubicBezTo>
                  <a:cubicBezTo>
                    <a:pt x="26" y="20"/>
                    <a:pt x="22" y="21"/>
                    <a:pt x="20" y="23"/>
                  </a:cubicBezTo>
                  <a:cubicBezTo>
                    <a:pt x="22" y="21"/>
                    <a:pt x="21" y="18"/>
                    <a:pt x="22" y="16"/>
                  </a:cubicBezTo>
                  <a:cubicBezTo>
                    <a:pt x="18" y="16"/>
                    <a:pt x="15" y="17"/>
                    <a:pt x="12" y="18"/>
                  </a:cubicBezTo>
                  <a:cubicBezTo>
                    <a:pt x="14" y="16"/>
                    <a:pt x="17" y="12"/>
                    <a:pt x="17" y="9"/>
                  </a:cubicBezTo>
                  <a:cubicBezTo>
                    <a:pt x="11" y="7"/>
                    <a:pt x="5" y="9"/>
                    <a:pt x="0" y="6"/>
                  </a:cubicBezTo>
                  <a:cubicBezTo>
                    <a:pt x="1" y="4"/>
                    <a:pt x="2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674">
              <a:extLst>
                <a:ext uri="{FF2B5EF4-FFF2-40B4-BE49-F238E27FC236}">
                  <a16:creationId xmlns:a16="http://schemas.microsoft.com/office/drawing/2014/main" id="{7EACB896-8453-46B9-9091-02BAF3779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389"/>
              <a:ext cx="52" cy="72"/>
            </a:xfrm>
            <a:custGeom>
              <a:avLst/>
              <a:gdLst>
                <a:gd name="T0" fmla="*/ 215 w 21"/>
                <a:gd name="T1" fmla="*/ 0 h 27"/>
                <a:gd name="T2" fmla="*/ 319 w 21"/>
                <a:gd name="T3" fmla="*/ 136 h 27"/>
                <a:gd name="T4" fmla="*/ 124 w 21"/>
                <a:gd name="T5" fmla="*/ 93 h 27"/>
                <a:gd name="T6" fmla="*/ 228 w 21"/>
                <a:gd name="T7" fmla="*/ 248 h 27"/>
                <a:gd name="T8" fmla="*/ 42 w 21"/>
                <a:gd name="T9" fmla="*/ 264 h 27"/>
                <a:gd name="T10" fmla="*/ 196 w 21"/>
                <a:gd name="T11" fmla="*/ 456 h 27"/>
                <a:gd name="T12" fmla="*/ 0 w 21"/>
                <a:gd name="T13" fmla="*/ 47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7">
                  <a:moveTo>
                    <a:pt x="14" y="0"/>
                  </a:moveTo>
                  <a:cubicBezTo>
                    <a:pt x="16" y="2"/>
                    <a:pt x="19" y="5"/>
                    <a:pt x="21" y="7"/>
                  </a:cubicBezTo>
                  <a:cubicBezTo>
                    <a:pt x="17" y="7"/>
                    <a:pt x="13" y="6"/>
                    <a:pt x="8" y="5"/>
                  </a:cubicBezTo>
                  <a:cubicBezTo>
                    <a:pt x="11" y="7"/>
                    <a:pt x="14" y="10"/>
                    <a:pt x="15" y="13"/>
                  </a:cubicBezTo>
                  <a:cubicBezTo>
                    <a:pt x="12" y="14"/>
                    <a:pt x="7" y="14"/>
                    <a:pt x="3" y="14"/>
                  </a:cubicBezTo>
                  <a:cubicBezTo>
                    <a:pt x="8" y="16"/>
                    <a:pt x="12" y="19"/>
                    <a:pt x="13" y="24"/>
                  </a:cubicBezTo>
                  <a:cubicBezTo>
                    <a:pt x="9" y="27"/>
                    <a:pt x="4" y="26"/>
                    <a:pt x="0" y="2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675">
              <a:extLst>
                <a:ext uri="{FF2B5EF4-FFF2-40B4-BE49-F238E27FC236}">
                  <a16:creationId xmlns:a16="http://schemas.microsoft.com/office/drawing/2014/main" id="{0468F31E-A51E-4B6E-871D-648727710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853"/>
              <a:ext cx="62" cy="91"/>
            </a:xfrm>
            <a:custGeom>
              <a:avLst/>
              <a:gdLst>
                <a:gd name="T0" fmla="*/ 124 w 25"/>
                <a:gd name="T1" fmla="*/ 632 h 34"/>
                <a:gd name="T2" fmla="*/ 0 w 25"/>
                <a:gd name="T3" fmla="*/ 479 h 34"/>
                <a:gd name="T4" fmla="*/ 184 w 25"/>
                <a:gd name="T5" fmla="*/ 559 h 34"/>
                <a:gd name="T6" fmla="*/ 124 w 25"/>
                <a:gd name="T7" fmla="*/ 401 h 34"/>
                <a:gd name="T8" fmla="*/ 350 w 25"/>
                <a:gd name="T9" fmla="*/ 423 h 34"/>
                <a:gd name="T10" fmla="*/ 184 w 25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">
                  <a:moveTo>
                    <a:pt x="8" y="33"/>
                  </a:moveTo>
                  <a:cubicBezTo>
                    <a:pt x="6" y="34"/>
                    <a:pt x="2" y="30"/>
                    <a:pt x="0" y="25"/>
                  </a:cubicBezTo>
                  <a:cubicBezTo>
                    <a:pt x="4" y="26"/>
                    <a:pt x="8" y="28"/>
                    <a:pt x="12" y="29"/>
                  </a:cubicBezTo>
                  <a:cubicBezTo>
                    <a:pt x="10" y="27"/>
                    <a:pt x="9" y="24"/>
                    <a:pt x="8" y="21"/>
                  </a:cubicBezTo>
                  <a:cubicBezTo>
                    <a:pt x="12" y="21"/>
                    <a:pt x="18" y="23"/>
                    <a:pt x="23" y="22"/>
                  </a:cubicBezTo>
                  <a:cubicBezTo>
                    <a:pt x="25" y="14"/>
                    <a:pt x="10" y="9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676">
              <a:extLst>
                <a:ext uri="{FF2B5EF4-FFF2-40B4-BE49-F238E27FC236}">
                  <a16:creationId xmlns:a16="http://schemas.microsoft.com/office/drawing/2014/main" id="{1FE4ED79-CEFD-4CC0-A453-01193F56B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741"/>
              <a:ext cx="82" cy="54"/>
            </a:xfrm>
            <a:custGeom>
              <a:avLst/>
              <a:gdLst>
                <a:gd name="T0" fmla="*/ 92 w 33"/>
                <a:gd name="T1" fmla="*/ 0 h 20"/>
                <a:gd name="T2" fmla="*/ 30 w 33"/>
                <a:gd name="T3" fmla="*/ 278 h 20"/>
                <a:gd name="T4" fmla="*/ 166 w 33"/>
                <a:gd name="T5" fmla="*/ 103 h 20"/>
                <a:gd name="T6" fmla="*/ 370 w 33"/>
                <a:gd name="T7" fmla="*/ 103 h 20"/>
                <a:gd name="T8" fmla="*/ 507 w 33"/>
                <a:gd name="T9" fmla="*/ 3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6" y="0"/>
                  </a:moveTo>
                  <a:cubicBezTo>
                    <a:pt x="3" y="4"/>
                    <a:pt x="0" y="9"/>
                    <a:pt x="2" y="14"/>
                  </a:cubicBezTo>
                  <a:cubicBezTo>
                    <a:pt x="6" y="13"/>
                    <a:pt x="9" y="9"/>
                    <a:pt x="11" y="5"/>
                  </a:cubicBezTo>
                  <a:cubicBezTo>
                    <a:pt x="8" y="20"/>
                    <a:pt x="20" y="10"/>
                    <a:pt x="24" y="5"/>
                  </a:cubicBezTo>
                  <a:cubicBezTo>
                    <a:pt x="28" y="8"/>
                    <a:pt x="26" y="16"/>
                    <a:pt x="33" y="1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677">
              <a:extLst>
                <a:ext uri="{FF2B5EF4-FFF2-40B4-BE49-F238E27FC236}">
                  <a16:creationId xmlns:a16="http://schemas.microsoft.com/office/drawing/2014/main" id="{74428569-A5B0-4955-9E88-2A3644903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704"/>
              <a:ext cx="40" cy="27"/>
            </a:xfrm>
            <a:custGeom>
              <a:avLst/>
              <a:gdLst>
                <a:gd name="T0" fmla="*/ 250 w 16"/>
                <a:gd name="T1" fmla="*/ 0 h 10"/>
                <a:gd name="T2" fmla="*/ 188 w 16"/>
                <a:gd name="T3" fmla="*/ 197 h 10"/>
                <a:gd name="T4" fmla="*/ 63 w 16"/>
                <a:gd name="T5" fmla="*/ 22 h 10"/>
                <a:gd name="T6" fmla="*/ 50 w 16"/>
                <a:gd name="T7" fmla="*/ 176 h 10"/>
                <a:gd name="T8" fmla="*/ 0 w 16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4" y="3"/>
                    <a:pt x="12" y="7"/>
                    <a:pt x="12" y="10"/>
                  </a:cubicBezTo>
                  <a:cubicBezTo>
                    <a:pt x="9" y="7"/>
                    <a:pt x="7" y="4"/>
                    <a:pt x="4" y="1"/>
                  </a:cubicBezTo>
                  <a:cubicBezTo>
                    <a:pt x="4" y="3"/>
                    <a:pt x="2" y="6"/>
                    <a:pt x="3" y="9"/>
                  </a:cubicBezTo>
                  <a:cubicBezTo>
                    <a:pt x="2" y="9"/>
                    <a:pt x="1" y="8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678">
              <a:extLst>
                <a:ext uri="{FF2B5EF4-FFF2-40B4-BE49-F238E27FC236}">
                  <a16:creationId xmlns:a16="http://schemas.microsoft.com/office/drawing/2014/main" id="{8C9EBA65-8853-4646-9D8B-74D02074E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685"/>
              <a:ext cx="40" cy="96"/>
            </a:xfrm>
            <a:custGeom>
              <a:avLst/>
              <a:gdLst>
                <a:gd name="T0" fmla="*/ 83 w 16"/>
                <a:gd name="T1" fmla="*/ 35 h 36"/>
                <a:gd name="T2" fmla="*/ 250 w 16"/>
                <a:gd name="T3" fmla="*/ 0 h 36"/>
                <a:gd name="T4" fmla="*/ 113 w 16"/>
                <a:gd name="T5" fmla="*/ 192 h 36"/>
                <a:gd name="T6" fmla="*/ 188 w 16"/>
                <a:gd name="T7" fmla="*/ 285 h 36"/>
                <a:gd name="T8" fmla="*/ 50 w 16"/>
                <a:gd name="T9" fmla="*/ 435 h 36"/>
                <a:gd name="T10" fmla="*/ 220 w 16"/>
                <a:gd name="T11" fmla="*/ 547 h 36"/>
                <a:gd name="T12" fmla="*/ 0 w 16"/>
                <a:gd name="T13" fmla="*/ 68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6">
                  <a:moveTo>
                    <a:pt x="5" y="2"/>
                  </a:moveTo>
                  <a:cubicBezTo>
                    <a:pt x="8" y="1"/>
                    <a:pt x="12" y="0"/>
                    <a:pt x="16" y="0"/>
                  </a:cubicBezTo>
                  <a:cubicBezTo>
                    <a:pt x="15" y="4"/>
                    <a:pt x="10" y="7"/>
                    <a:pt x="7" y="10"/>
                  </a:cubicBezTo>
                  <a:cubicBezTo>
                    <a:pt x="8" y="11"/>
                    <a:pt x="11" y="15"/>
                    <a:pt x="12" y="15"/>
                  </a:cubicBezTo>
                  <a:cubicBezTo>
                    <a:pt x="10" y="19"/>
                    <a:pt x="7" y="20"/>
                    <a:pt x="3" y="23"/>
                  </a:cubicBezTo>
                  <a:cubicBezTo>
                    <a:pt x="8" y="24"/>
                    <a:pt x="12" y="25"/>
                    <a:pt x="14" y="29"/>
                  </a:cubicBezTo>
                  <a:cubicBezTo>
                    <a:pt x="11" y="34"/>
                    <a:pt x="5" y="34"/>
                    <a:pt x="0" y="3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679">
              <a:extLst>
                <a:ext uri="{FF2B5EF4-FFF2-40B4-BE49-F238E27FC236}">
                  <a16:creationId xmlns:a16="http://schemas.microsoft.com/office/drawing/2014/main" id="{9293C45F-7AE5-4439-9D28-E63D3CFA4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781"/>
              <a:ext cx="50" cy="88"/>
            </a:xfrm>
            <a:custGeom>
              <a:avLst/>
              <a:gdLst>
                <a:gd name="T0" fmla="*/ 283 w 20"/>
                <a:gd name="T1" fmla="*/ 21 h 33"/>
                <a:gd name="T2" fmla="*/ 83 w 20"/>
                <a:gd name="T3" fmla="*/ 56 h 33"/>
                <a:gd name="T4" fmla="*/ 220 w 20"/>
                <a:gd name="T5" fmla="*/ 136 h 33"/>
                <a:gd name="T6" fmla="*/ 125 w 20"/>
                <a:gd name="T7" fmla="*/ 285 h 33"/>
                <a:gd name="T8" fmla="*/ 0 w 20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18" y="1"/>
                  </a:moveTo>
                  <a:cubicBezTo>
                    <a:pt x="14" y="0"/>
                    <a:pt x="9" y="0"/>
                    <a:pt x="5" y="3"/>
                  </a:cubicBezTo>
                  <a:cubicBezTo>
                    <a:pt x="9" y="3"/>
                    <a:pt x="12" y="5"/>
                    <a:pt x="14" y="7"/>
                  </a:cubicBezTo>
                  <a:cubicBezTo>
                    <a:pt x="12" y="10"/>
                    <a:pt x="9" y="12"/>
                    <a:pt x="8" y="15"/>
                  </a:cubicBezTo>
                  <a:cubicBezTo>
                    <a:pt x="20" y="20"/>
                    <a:pt x="8" y="32"/>
                    <a:pt x="0" y="3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680">
              <a:extLst>
                <a:ext uri="{FF2B5EF4-FFF2-40B4-BE49-F238E27FC236}">
                  <a16:creationId xmlns:a16="http://schemas.microsoft.com/office/drawing/2014/main" id="{B4592BAF-141C-4F23-85E8-CE577B8E2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976"/>
              <a:ext cx="55" cy="75"/>
            </a:xfrm>
            <a:custGeom>
              <a:avLst/>
              <a:gdLst>
                <a:gd name="T0" fmla="*/ 345 w 22"/>
                <a:gd name="T1" fmla="*/ 273 h 28"/>
                <a:gd name="T2" fmla="*/ 270 w 22"/>
                <a:gd name="T3" fmla="*/ 329 h 28"/>
                <a:gd name="T4" fmla="*/ 208 w 22"/>
                <a:gd name="T5" fmla="*/ 273 h 28"/>
                <a:gd name="T6" fmla="*/ 188 w 22"/>
                <a:gd name="T7" fmla="*/ 479 h 28"/>
                <a:gd name="T8" fmla="*/ 50 w 22"/>
                <a:gd name="T9" fmla="*/ 329 h 28"/>
                <a:gd name="T10" fmla="*/ 20 w 22"/>
                <a:gd name="T11" fmla="*/ 53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8">
                  <a:moveTo>
                    <a:pt x="22" y="14"/>
                  </a:moveTo>
                  <a:cubicBezTo>
                    <a:pt x="17" y="0"/>
                    <a:pt x="7" y="17"/>
                    <a:pt x="17" y="17"/>
                  </a:cubicBezTo>
                  <a:cubicBezTo>
                    <a:pt x="15" y="15"/>
                    <a:pt x="15" y="15"/>
                    <a:pt x="13" y="14"/>
                  </a:cubicBezTo>
                  <a:cubicBezTo>
                    <a:pt x="10" y="17"/>
                    <a:pt x="10" y="21"/>
                    <a:pt x="12" y="25"/>
                  </a:cubicBezTo>
                  <a:cubicBezTo>
                    <a:pt x="9" y="22"/>
                    <a:pt x="6" y="19"/>
                    <a:pt x="3" y="17"/>
                  </a:cubicBezTo>
                  <a:cubicBezTo>
                    <a:pt x="0" y="20"/>
                    <a:pt x="1" y="24"/>
                    <a:pt x="1" y="2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681">
              <a:extLst>
                <a:ext uri="{FF2B5EF4-FFF2-40B4-BE49-F238E27FC236}">
                  <a16:creationId xmlns:a16="http://schemas.microsoft.com/office/drawing/2014/main" id="{E45AB0B6-5020-4809-B19A-52943468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968"/>
              <a:ext cx="72" cy="77"/>
            </a:xfrm>
            <a:custGeom>
              <a:avLst/>
              <a:gdLst>
                <a:gd name="T0" fmla="*/ 0 w 29"/>
                <a:gd name="T1" fmla="*/ 396 h 29"/>
                <a:gd name="T2" fmla="*/ 104 w 29"/>
                <a:gd name="T3" fmla="*/ 226 h 29"/>
                <a:gd name="T4" fmla="*/ 184 w 29"/>
                <a:gd name="T5" fmla="*/ 337 h 29"/>
                <a:gd name="T6" fmla="*/ 216 w 29"/>
                <a:gd name="T7" fmla="*/ 226 h 29"/>
                <a:gd name="T8" fmla="*/ 444 w 29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21"/>
                  </a:moveTo>
                  <a:cubicBezTo>
                    <a:pt x="3" y="18"/>
                    <a:pt x="5" y="14"/>
                    <a:pt x="7" y="12"/>
                  </a:cubicBezTo>
                  <a:cubicBezTo>
                    <a:pt x="8" y="15"/>
                    <a:pt x="11" y="17"/>
                    <a:pt x="12" y="18"/>
                  </a:cubicBezTo>
                  <a:cubicBezTo>
                    <a:pt x="12" y="16"/>
                    <a:pt x="14" y="14"/>
                    <a:pt x="14" y="12"/>
                  </a:cubicBezTo>
                  <a:cubicBezTo>
                    <a:pt x="25" y="29"/>
                    <a:pt x="27" y="13"/>
                    <a:pt x="29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682">
              <a:extLst>
                <a:ext uri="{FF2B5EF4-FFF2-40B4-BE49-F238E27FC236}">
                  <a16:creationId xmlns:a16="http://schemas.microsoft.com/office/drawing/2014/main" id="{53933C8A-6499-4FC1-B6AF-01AFFCC24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936"/>
              <a:ext cx="60" cy="67"/>
            </a:xfrm>
            <a:custGeom>
              <a:avLst/>
              <a:gdLst>
                <a:gd name="T0" fmla="*/ 0 w 24"/>
                <a:gd name="T1" fmla="*/ 445 h 25"/>
                <a:gd name="T2" fmla="*/ 188 w 24"/>
                <a:gd name="T3" fmla="*/ 482 h 25"/>
                <a:gd name="T4" fmla="*/ 95 w 24"/>
                <a:gd name="T5" fmla="*/ 330 h 25"/>
                <a:gd name="T6" fmla="*/ 333 w 24"/>
                <a:gd name="T7" fmla="*/ 273 h 25"/>
                <a:gd name="T8" fmla="*/ 188 w 24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0" y="23"/>
                  </a:moveTo>
                  <a:cubicBezTo>
                    <a:pt x="4" y="24"/>
                    <a:pt x="8" y="25"/>
                    <a:pt x="12" y="25"/>
                  </a:cubicBezTo>
                  <a:cubicBezTo>
                    <a:pt x="11" y="22"/>
                    <a:pt x="8" y="19"/>
                    <a:pt x="6" y="17"/>
                  </a:cubicBezTo>
                  <a:cubicBezTo>
                    <a:pt x="10" y="15"/>
                    <a:pt x="19" y="19"/>
                    <a:pt x="21" y="14"/>
                  </a:cubicBezTo>
                  <a:cubicBezTo>
                    <a:pt x="24" y="8"/>
                    <a:pt x="16" y="2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683">
              <a:extLst>
                <a:ext uri="{FF2B5EF4-FFF2-40B4-BE49-F238E27FC236}">
                  <a16:creationId xmlns:a16="http://schemas.microsoft.com/office/drawing/2014/main" id="{38FDC7DF-EC69-4391-83B3-636DC9CE2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931"/>
              <a:ext cx="80" cy="90"/>
            </a:xfrm>
            <a:custGeom>
              <a:avLst/>
              <a:gdLst>
                <a:gd name="T0" fmla="*/ 0 w 32"/>
                <a:gd name="T1" fmla="*/ 574 h 34"/>
                <a:gd name="T2" fmla="*/ 175 w 32"/>
                <a:gd name="T3" fmla="*/ 574 h 34"/>
                <a:gd name="T4" fmla="*/ 113 w 32"/>
                <a:gd name="T5" fmla="*/ 484 h 34"/>
                <a:gd name="T6" fmla="*/ 220 w 32"/>
                <a:gd name="T7" fmla="*/ 259 h 34"/>
                <a:gd name="T8" fmla="*/ 345 w 32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1"/>
                  </a:moveTo>
                  <a:cubicBezTo>
                    <a:pt x="4" y="34"/>
                    <a:pt x="8" y="34"/>
                    <a:pt x="11" y="31"/>
                  </a:cubicBezTo>
                  <a:cubicBezTo>
                    <a:pt x="10" y="30"/>
                    <a:pt x="9" y="27"/>
                    <a:pt x="7" y="26"/>
                  </a:cubicBezTo>
                  <a:cubicBezTo>
                    <a:pt x="20" y="33"/>
                    <a:pt x="16" y="20"/>
                    <a:pt x="14" y="14"/>
                  </a:cubicBezTo>
                  <a:cubicBezTo>
                    <a:pt x="22" y="13"/>
                    <a:pt x="32" y="7"/>
                    <a:pt x="2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684">
              <a:extLst>
                <a:ext uri="{FF2B5EF4-FFF2-40B4-BE49-F238E27FC236}">
                  <a16:creationId xmlns:a16="http://schemas.microsoft.com/office/drawing/2014/main" id="{A663757F-ADBB-4432-873B-94A65E75F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712"/>
              <a:ext cx="40" cy="75"/>
            </a:xfrm>
            <a:custGeom>
              <a:avLst/>
              <a:gdLst>
                <a:gd name="T0" fmla="*/ 0 w 16"/>
                <a:gd name="T1" fmla="*/ 78 h 28"/>
                <a:gd name="T2" fmla="*/ 175 w 16"/>
                <a:gd name="T3" fmla="*/ 0 h 28"/>
                <a:gd name="T4" fmla="*/ 83 w 16"/>
                <a:gd name="T5" fmla="*/ 287 h 28"/>
                <a:gd name="T6" fmla="*/ 220 w 16"/>
                <a:gd name="T7" fmla="*/ 252 h 28"/>
                <a:gd name="T8" fmla="*/ 83 w 16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0" y="4"/>
                  </a:moveTo>
                  <a:cubicBezTo>
                    <a:pt x="4" y="4"/>
                    <a:pt x="8" y="2"/>
                    <a:pt x="11" y="0"/>
                  </a:cubicBezTo>
                  <a:cubicBezTo>
                    <a:pt x="8" y="4"/>
                    <a:pt x="5" y="10"/>
                    <a:pt x="5" y="15"/>
                  </a:cubicBezTo>
                  <a:cubicBezTo>
                    <a:pt x="8" y="13"/>
                    <a:pt x="11" y="14"/>
                    <a:pt x="14" y="13"/>
                  </a:cubicBezTo>
                  <a:cubicBezTo>
                    <a:pt x="16" y="19"/>
                    <a:pt x="11" y="26"/>
                    <a:pt x="5" y="2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685">
              <a:extLst>
                <a:ext uri="{FF2B5EF4-FFF2-40B4-BE49-F238E27FC236}">
                  <a16:creationId xmlns:a16="http://schemas.microsoft.com/office/drawing/2014/main" id="{C2158980-A7DD-47D1-800C-44A683911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653"/>
              <a:ext cx="102" cy="46"/>
            </a:xfrm>
            <a:custGeom>
              <a:avLst/>
              <a:gdLst>
                <a:gd name="T0" fmla="*/ 508 w 41"/>
                <a:gd name="T1" fmla="*/ 336 h 17"/>
                <a:gd name="T2" fmla="*/ 341 w 41"/>
                <a:gd name="T3" fmla="*/ 279 h 17"/>
                <a:gd name="T4" fmla="*/ 353 w 41"/>
                <a:gd name="T5" fmla="*/ 138 h 17"/>
                <a:gd name="T6" fmla="*/ 187 w 41"/>
                <a:gd name="T7" fmla="*/ 235 h 17"/>
                <a:gd name="T8" fmla="*/ 199 w 41"/>
                <a:gd name="T9" fmla="*/ 103 h 17"/>
                <a:gd name="T10" fmla="*/ 0 w 41"/>
                <a:gd name="T11" fmla="*/ 30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7">
                  <a:moveTo>
                    <a:pt x="33" y="17"/>
                  </a:moveTo>
                  <a:cubicBezTo>
                    <a:pt x="41" y="7"/>
                    <a:pt x="23" y="0"/>
                    <a:pt x="22" y="14"/>
                  </a:cubicBezTo>
                  <a:cubicBezTo>
                    <a:pt x="23" y="11"/>
                    <a:pt x="23" y="10"/>
                    <a:pt x="23" y="7"/>
                  </a:cubicBezTo>
                  <a:cubicBezTo>
                    <a:pt x="19" y="7"/>
                    <a:pt x="15" y="10"/>
                    <a:pt x="12" y="12"/>
                  </a:cubicBezTo>
                  <a:cubicBezTo>
                    <a:pt x="13" y="9"/>
                    <a:pt x="12" y="7"/>
                    <a:pt x="13" y="5"/>
                  </a:cubicBezTo>
                  <a:cubicBezTo>
                    <a:pt x="6" y="4"/>
                    <a:pt x="2" y="10"/>
                    <a:pt x="0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686">
              <a:extLst>
                <a:ext uri="{FF2B5EF4-FFF2-40B4-BE49-F238E27FC236}">
                  <a16:creationId xmlns:a16="http://schemas.microsoft.com/office/drawing/2014/main" id="{04702ED1-0AFA-43FE-8E88-3E87C6149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515"/>
              <a:ext cx="52" cy="90"/>
            </a:xfrm>
            <a:custGeom>
              <a:avLst/>
              <a:gdLst>
                <a:gd name="T0" fmla="*/ 12 w 21"/>
                <a:gd name="T1" fmla="*/ 34 h 34"/>
                <a:gd name="T2" fmla="*/ 124 w 21"/>
                <a:gd name="T3" fmla="*/ 0 h 34"/>
                <a:gd name="T4" fmla="*/ 92 w 21"/>
                <a:gd name="T5" fmla="*/ 225 h 34"/>
                <a:gd name="T6" fmla="*/ 228 w 21"/>
                <a:gd name="T7" fmla="*/ 183 h 34"/>
                <a:gd name="T8" fmla="*/ 166 w 21"/>
                <a:gd name="T9" fmla="*/ 349 h 34"/>
                <a:gd name="T10" fmla="*/ 258 w 21"/>
                <a:gd name="T11" fmla="*/ 63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4">
                  <a:moveTo>
                    <a:pt x="1" y="2"/>
                  </a:moveTo>
                  <a:cubicBezTo>
                    <a:pt x="0" y="3"/>
                    <a:pt x="6" y="1"/>
                    <a:pt x="8" y="0"/>
                  </a:cubicBezTo>
                  <a:cubicBezTo>
                    <a:pt x="9" y="3"/>
                    <a:pt x="7" y="8"/>
                    <a:pt x="6" y="12"/>
                  </a:cubicBezTo>
                  <a:cubicBezTo>
                    <a:pt x="9" y="10"/>
                    <a:pt x="12" y="10"/>
                    <a:pt x="15" y="10"/>
                  </a:cubicBezTo>
                  <a:cubicBezTo>
                    <a:pt x="15" y="13"/>
                    <a:pt x="13" y="17"/>
                    <a:pt x="11" y="19"/>
                  </a:cubicBezTo>
                  <a:cubicBezTo>
                    <a:pt x="19" y="19"/>
                    <a:pt x="21" y="27"/>
                    <a:pt x="17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687">
              <a:extLst>
                <a:ext uri="{FF2B5EF4-FFF2-40B4-BE49-F238E27FC236}">
                  <a16:creationId xmlns:a16="http://schemas.microsoft.com/office/drawing/2014/main" id="{9E12AE35-8B3A-41E2-95E6-16A595E8F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592"/>
              <a:ext cx="73" cy="32"/>
            </a:xfrm>
            <a:custGeom>
              <a:avLst/>
              <a:gdLst>
                <a:gd name="T0" fmla="*/ 430 w 29"/>
                <a:gd name="T1" fmla="*/ 136 h 12"/>
                <a:gd name="T2" fmla="*/ 400 w 29"/>
                <a:gd name="T3" fmla="*/ 0 h 12"/>
                <a:gd name="T4" fmla="*/ 305 w 29"/>
                <a:gd name="T5" fmla="*/ 192 h 12"/>
                <a:gd name="T6" fmla="*/ 317 w 29"/>
                <a:gd name="T7" fmla="*/ 35 h 12"/>
                <a:gd name="T8" fmla="*/ 209 w 29"/>
                <a:gd name="T9" fmla="*/ 171 h 12"/>
                <a:gd name="T10" fmla="*/ 222 w 29"/>
                <a:gd name="T11" fmla="*/ 21 h 12"/>
                <a:gd name="T12" fmla="*/ 0 w 29"/>
                <a:gd name="T13" fmla="*/ 22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2">
                  <a:moveTo>
                    <a:pt x="27" y="7"/>
                  </a:moveTo>
                  <a:cubicBezTo>
                    <a:pt x="28" y="4"/>
                    <a:pt x="29" y="1"/>
                    <a:pt x="25" y="0"/>
                  </a:cubicBezTo>
                  <a:cubicBezTo>
                    <a:pt x="22" y="2"/>
                    <a:pt x="20" y="6"/>
                    <a:pt x="19" y="10"/>
                  </a:cubicBezTo>
                  <a:cubicBezTo>
                    <a:pt x="20" y="7"/>
                    <a:pt x="19" y="5"/>
                    <a:pt x="20" y="2"/>
                  </a:cubicBezTo>
                  <a:cubicBezTo>
                    <a:pt x="16" y="2"/>
                    <a:pt x="14" y="5"/>
                    <a:pt x="13" y="9"/>
                  </a:cubicBezTo>
                  <a:cubicBezTo>
                    <a:pt x="14" y="8"/>
                    <a:pt x="18" y="2"/>
                    <a:pt x="14" y="1"/>
                  </a:cubicBezTo>
                  <a:cubicBezTo>
                    <a:pt x="7" y="0"/>
                    <a:pt x="4" y="7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688">
              <a:extLst>
                <a:ext uri="{FF2B5EF4-FFF2-40B4-BE49-F238E27FC236}">
                  <a16:creationId xmlns:a16="http://schemas.microsoft.com/office/drawing/2014/main" id="{DA1E00FF-1E45-46B2-8534-DC6798449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437"/>
              <a:ext cx="33" cy="56"/>
            </a:xfrm>
            <a:custGeom>
              <a:avLst/>
              <a:gdLst>
                <a:gd name="T0" fmla="*/ 0 w 13"/>
                <a:gd name="T1" fmla="*/ 0 h 21"/>
                <a:gd name="T2" fmla="*/ 193 w 13"/>
                <a:gd name="T3" fmla="*/ 21 h 21"/>
                <a:gd name="T4" fmla="*/ 33 w 13"/>
                <a:gd name="T5" fmla="*/ 205 h 21"/>
                <a:gd name="T6" fmla="*/ 213 w 13"/>
                <a:gd name="T7" fmla="*/ 307 h 21"/>
                <a:gd name="T8" fmla="*/ 33 w 13"/>
                <a:gd name="T9" fmla="*/ 37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3" y="2"/>
                    <a:pt x="8" y="2"/>
                    <a:pt x="12" y="1"/>
                  </a:cubicBezTo>
                  <a:cubicBezTo>
                    <a:pt x="11" y="6"/>
                    <a:pt x="7" y="9"/>
                    <a:pt x="2" y="11"/>
                  </a:cubicBezTo>
                  <a:cubicBezTo>
                    <a:pt x="6" y="11"/>
                    <a:pt x="10" y="13"/>
                    <a:pt x="13" y="16"/>
                  </a:cubicBezTo>
                  <a:cubicBezTo>
                    <a:pt x="11" y="20"/>
                    <a:pt x="6" y="21"/>
                    <a:pt x="2" y="2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689">
              <a:extLst>
                <a:ext uri="{FF2B5EF4-FFF2-40B4-BE49-F238E27FC236}">
                  <a16:creationId xmlns:a16="http://schemas.microsoft.com/office/drawing/2014/main" id="{F4AED19E-6E46-4C75-8A8F-58C93DA91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424"/>
              <a:ext cx="45" cy="91"/>
            </a:xfrm>
            <a:custGeom>
              <a:avLst/>
              <a:gdLst>
                <a:gd name="T0" fmla="*/ 208 w 18"/>
                <a:gd name="T1" fmla="*/ 0 h 34"/>
                <a:gd name="T2" fmla="*/ 0 w 18"/>
                <a:gd name="T3" fmla="*/ 150 h 34"/>
                <a:gd name="T4" fmla="*/ 175 w 18"/>
                <a:gd name="T5" fmla="*/ 150 h 34"/>
                <a:gd name="T6" fmla="*/ 63 w 18"/>
                <a:gd name="T7" fmla="*/ 329 h 34"/>
                <a:gd name="T8" fmla="*/ 283 w 18"/>
                <a:gd name="T9" fmla="*/ 388 h 34"/>
                <a:gd name="T10" fmla="*/ 83 w 18"/>
                <a:gd name="T11" fmla="*/ 65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4">
                  <a:moveTo>
                    <a:pt x="13" y="0"/>
                  </a:moveTo>
                  <a:cubicBezTo>
                    <a:pt x="9" y="3"/>
                    <a:pt x="4" y="4"/>
                    <a:pt x="0" y="8"/>
                  </a:cubicBezTo>
                  <a:cubicBezTo>
                    <a:pt x="4" y="8"/>
                    <a:pt x="8" y="8"/>
                    <a:pt x="11" y="8"/>
                  </a:cubicBezTo>
                  <a:cubicBezTo>
                    <a:pt x="9" y="11"/>
                    <a:pt x="6" y="14"/>
                    <a:pt x="4" y="17"/>
                  </a:cubicBezTo>
                  <a:cubicBezTo>
                    <a:pt x="9" y="16"/>
                    <a:pt x="15" y="16"/>
                    <a:pt x="18" y="20"/>
                  </a:cubicBezTo>
                  <a:cubicBezTo>
                    <a:pt x="16" y="26"/>
                    <a:pt x="10" y="30"/>
                    <a:pt x="5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690">
              <a:extLst>
                <a:ext uri="{FF2B5EF4-FFF2-40B4-BE49-F238E27FC236}">
                  <a16:creationId xmlns:a16="http://schemas.microsoft.com/office/drawing/2014/main" id="{266CCB8F-8572-4D46-8FC2-DEDAB8C8A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621"/>
              <a:ext cx="40" cy="51"/>
            </a:xfrm>
            <a:custGeom>
              <a:avLst/>
              <a:gdLst>
                <a:gd name="T0" fmla="*/ 250 w 16"/>
                <a:gd name="T1" fmla="*/ 172 h 19"/>
                <a:gd name="T2" fmla="*/ 145 w 16"/>
                <a:gd name="T3" fmla="*/ 0 h 19"/>
                <a:gd name="T4" fmla="*/ 145 w 16"/>
                <a:gd name="T5" fmla="*/ 274 h 19"/>
                <a:gd name="T6" fmla="*/ 33 w 16"/>
                <a:gd name="T7" fmla="*/ 115 h 19"/>
                <a:gd name="T8" fmla="*/ 50 w 16"/>
                <a:gd name="T9" fmla="*/ 36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9">
                  <a:moveTo>
                    <a:pt x="16" y="9"/>
                  </a:moveTo>
                  <a:cubicBezTo>
                    <a:pt x="16" y="10"/>
                    <a:pt x="13" y="1"/>
                    <a:pt x="9" y="0"/>
                  </a:cubicBezTo>
                  <a:cubicBezTo>
                    <a:pt x="5" y="3"/>
                    <a:pt x="6" y="10"/>
                    <a:pt x="9" y="14"/>
                  </a:cubicBezTo>
                  <a:cubicBezTo>
                    <a:pt x="8" y="10"/>
                    <a:pt x="5" y="7"/>
                    <a:pt x="2" y="6"/>
                  </a:cubicBezTo>
                  <a:cubicBezTo>
                    <a:pt x="0" y="10"/>
                    <a:pt x="0" y="15"/>
                    <a:pt x="3" y="1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691">
              <a:extLst>
                <a:ext uri="{FF2B5EF4-FFF2-40B4-BE49-F238E27FC236}">
                  <a16:creationId xmlns:a16="http://schemas.microsoft.com/office/drawing/2014/main" id="{6EC2689C-04A7-456D-B11F-3B7E0BDC6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683"/>
              <a:ext cx="65" cy="120"/>
            </a:xfrm>
            <a:custGeom>
              <a:avLst/>
              <a:gdLst>
                <a:gd name="T0" fmla="*/ 158 w 26"/>
                <a:gd name="T1" fmla="*/ 853 h 45"/>
                <a:gd name="T2" fmla="*/ 0 w 26"/>
                <a:gd name="T3" fmla="*/ 739 h 45"/>
                <a:gd name="T4" fmla="*/ 220 w 26"/>
                <a:gd name="T5" fmla="*/ 605 h 45"/>
                <a:gd name="T6" fmla="*/ 50 w 26"/>
                <a:gd name="T7" fmla="*/ 491 h 45"/>
                <a:gd name="T8" fmla="*/ 238 w 26"/>
                <a:gd name="T9" fmla="*/ 376 h 45"/>
                <a:gd name="T10" fmla="*/ 208 w 26"/>
                <a:gd name="T11" fmla="*/ 0 h 45"/>
                <a:gd name="T12" fmla="*/ 408 w 26"/>
                <a:gd name="T13" fmla="*/ 3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5">
                  <a:moveTo>
                    <a:pt x="10" y="45"/>
                  </a:moveTo>
                  <a:cubicBezTo>
                    <a:pt x="6" y="44"/>
                    <a:pt x="3" y="42"/>
                    <a:pt x="0" y="39"/>
                  </a:cubicBezTo>
                  <a:cubicBezTo>
                    <a:pt x="2" y="33"/>
                    <a:pt x="11" y="37"/>
                    <a:pt x="14" y="32"/>
                  </a:cubicBezTo>
                  <a:cubicBezTo>
                    <a:pt x="11" y="29"/>
                    <a:pt x="7" y="28"/>
                    <a:pt x="3" y="26"/>
                  </a:cubicBezTo>
                  <a:cubicBezTo>
                    <a:pt x="6" y="23"/>
                    <a:pt x="11" y="22"/>
                    <a:pt x="15" y="20"/>
                  </a:cubicBezTo>
                  <a:cubicBezTo>
                    <a:pt x="13" y="14"/>
                    <a:pt x="8" y="6"/>
                    <a:pt x="13" y="0"/>
                  </a:cubicBezTo>
                  <a:cubicBezTo>
                    <a:pt x="17" y="1"/>
                    <a:pt x="22" y="4"/>
                    <a:pt x="26" y="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692">
              <a:extLst>
                <a:ext uri="{FF2B5EF4-FFF2-40B4-BE49-F238E27FC236}">
                  <a16:creationId xmlns:a16="http://schemas.microsoft.com/office/drawing/2014/main" id="{8AEA94EC-C1C8-4F58-B794-C7FF4CBB8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632"/>
              <a:ext cx="47" cy="85"/>
            </a:xfrm>
            <a:custGeom>
              <a:avLst/>
              <a:gdLst>
                <a:gd name="T0" fmla="*/ 0 w 19"/>
                <a:gd name="T1" fmla="*/ 523 h 32"/>
                <a:gd name="T2" fmla="*/ 0 w 19"/>
                <a:gd name="T3" fmla="*/ 579 h 32"/>
                <a:gd name="T4" fmla="*/ 153 w 19"/>
                <a:gd name="T5" fmla="*/ 486 h 32"/>
                <a:gd name="T6" fmla="*/ 12 w 19"/>
                <a:gd name="T7" fmla="*/ 396 h 32"/>
                <a:gd name="T8" fmla="*/ 287 w 19"/>
                <a:gd name="T9" fmla="*/ 114 h 32"/>
                <a:gd name="T10" fmla="*/ 104 w 19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2">
                  <a:moveTo>
                    <a:pt x="0" y="28"/>
                  </a:moveTo>
                  <a:cubicBezTo>
                    <a:pt x="0" y="29"/>
                    <a:pt x="0" y="30"/>
                    <a:pt x="0" y="31"/>
                  </a:cubicBezTo>
                  <a:cubicBezTo>
                    <a:pt x="4" y="32"/>
                    <a:pt x="8" y="30"/>
                    <a:pt x="10" y="26"/>
                  </a:cubicBezTo>
                  <a:cubicBezTo>
                    <a:pt x="8" y="22"/>
                    <a:pt x="5" y="21"/>
                    <a:pt x="1" y="21"/>
                  </a:cubicBezTo>
                  <a:cubicBezTo>
                    <a:pt x="6" y="15"/>
                    <a:pt x="14" y="12"/>
                    <a:pt x="19" y="6"/>
                  </a:cubicBezTo>
                  <a:cubicBezTo>
                    <a:pt x="16" y="3"/>
                    <a:pt x="11" y="2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693">
              <a:extLst>
                <a:ext uri="{FF2B5EF4-FFF2-40B4-BE49-F238E27FC236}">
                  <a16:creationId xmlns:a16="http://schemas.microsoft.com/office/drawing/2014/main" id="{078AA423-6BCB-4142-AC7B-109DDDD41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325"/>
              <a:ext cx="43" cy="35"/>
            </a:xfrm>
            <a:custGeom>
              <a:avLst/>
              <a:gdLst>
                <a:gd name="T0" fmla="*/ 225 w 17"/>
                <a:gd name="T1" fmla="*/ 59 h 13"/>
                <a:gd name="T2" fmla="*/ 225 w 17"/>
                <a:gd name="T3" fmla="*/ 22 h 13"/>
                <a:gd name="T4" fmla="*/ 83 w 17"/>
                <a:gd name="T5" fmla="*/ 81 h 13"/>
                <a:gd name="T6" fmla="*/ 276 w 17"/>
                <a:gd name="T7" fmla="*/ 175 h 13"/>
                <a:gd name="T8" fmla="*/ 0 w 17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4" y="3"/>
                  </a:moveTo>
                  <a:cubicBezTo>
                    <a:pt x="15" y="3"/>
                    <a:pt x="15" y="2"/>
                    <a:pt x="14" y="1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8" y="8"/>
                    <a:pt x="12" y="8"/>
                    <a:pt x="17" y="9"/>
                  </a:cubicBezTo>
                  <a:cubicBezTo>
                    <a:pt x="12" y="12"/>
                    <a:pt x="6" y="13"/>
                    <a:pt x="0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694">
              <a:extLst>
                <a:ext uri="{FF2B5EF4-FFF2-40B4-BE49-F238E27FC236}">
                  <a16:creationId xmlns:a16="http://schemas.microsoft.com/office/drawing/2014/main" id="{C427F57F-C02D-4FE5-A654-7E0810EAC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320"/>
              <a:ext cx="45" cy="69"/>
            </a:xfrm>
            <a:custGeom>
              <a:avLst/>
              <a:gdLst>
                <a:gd name="T0" fmla="*/ 188 w 18"/>
                <a:gd name="T1" fmla="*/ 486 h 26"/>
                <a:gd name="T2" fmla="*/ 283 w 18"/>
                <a:gd name="T3" fmla="*/ 409 h 26"/>
                <a:gd name="T4" fmla="*/ 95 w 18"/>
                <a:gd name="T5" fmla="*/ 353 h 26"/>
                <a:gd name="T6" fmla="*/ 0 w 18"/>
                <a:gd name="T7" fmla="*/ 9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12" y="26"/>
                  </a:moveTo>
                  <a:cubicBezTo>
                    <a:pt x="15" y="26"/>
                    <a:pt x="17" y="25"/>
                    <a:pt x="18" y="22"/>
                  </a:cubicBezTo>
                  <a:cubicBezTo>
                    <a:pt x="14" y="19"/>
                    <a:pt x="11" y="19"/>
                    <a:pt x="6" y="19"/>
                  </a:cubicBezTo>
                  <a:cubicBezTo>
                    <a:pt x="17" y="12"/>
                    <a:pt x="16" y="0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695">
              <a:extLst>
                <a:ext uri="{FF2B5EF4-FFF2-40B4-BE49-F238E27FC236}">
                  <a16:creationId xmlns:a16="http://schemas.microsoft.com/office/drawing/2014/main" id="{353F17F2-6FAF-4520-A0D6-1CEBE0282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197"/>
              <a:ext cx="30" cy="30"/>
            </a:xfrm>
            <a:custGeom>
              <a:avLst/>
              <a:gdLst>
                <a:gd name="T0" fmla="*/ 63 w 12"/>
                <a:gd name="T1" fmla="*/ 0 h 11"/>
                <a:gd name="T2" fmla="*/ 188 w 12"/>
                <a:gd name="T3" fmla="*/ 202 h 11"/>
                <a:gd name="T4" fmla="*/ 0 w 12"/>
                <a:gd name="T5" fmla="*/ 1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4" y="0"/>
                  </a:moveTo>
                  <a:cubicBezTo>
                    <a:pt x="8" y="3"/>
                    <a:pt x="11" y="6"/>
                    <a:pt x="12" y="10"/>
                  </a:cubicBezTo>
                  <a:cubicBezTo>
                    <a:pt x="7" y="11"/>
                    <a:pt x="3" y="10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696">
              <a:extLst>
                <a:ext uri="{FF2B5EF4-FFF2-40B4-BE49-F238E27FC236}">
                  <a16:creationId xmlns:a16="http://schemas.microsoft.com/office/drawing/2014/main" id="{5274BC2F-66DC-4BF0-A85C-FD3CD2AA6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155"/>
              <a:ext cx="77" cy="72"/>
            </a:xfrm>
            <a:custGeom>
              <a:avLst/>
              <a:gdLst>
                <a:gd name="T0" fmla="*/ 474 w 31"/>
                <a:gd name="T1" fmla="*/ 93 h 27"/>
                <a:gd name="T2" fmla="*/ 291 w 31"/>
                <a:gd name="T3" fmla="*/ 21 h 27"/>
                <a:gd name="T4" fmla="*/ 320 w 31"/>
                <a:gd name="T5" fmla="*/ 149 h 27"/>
                <a:gd name="T6" fmla="*/ 186 w 31"/>
                <a:gd name="T7" fmla="*/ 93 h 27"/>
                <a:gd name="T8" fmla="*/ 216 w 31"/>
                <a:gd name="T9" fmla="*/ 307 h 27"/>
                <a:gd name="T10" fmla="*/ 30 w 31"/>
                <a:gd name="T11" fmla="*/ 205 h 27"/>
                <a:gd name="T12" fmla="*/ 12 w 31"/>
                <a:gd name="T13" fmla="*/ 51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7">
                  <a:moveTo>
                    <a:pt x="31" y="5"/>
                  </a:moveTo>
                  <a:cubicBezTo>
                    <a:pt x="27" y="3"/>
                    <a:pt x="23" y="0"/>
                    <a:pt x="19" y="1"/>
                  </a:cubicBezTo>
                  <a:cubicBezTo>
                    <a:pt x="20" y="4"/>
                    <a:pt x="19" y="5"/>
                    <a:pt x="21" y="8"/>
                  </a:cubicBezTo>
                  <a:cubicBezTo>
                    <a:pt x="19" y="6"/>
                    <a:pt x="15" y="6"/>
                    <a:pt x="12" y="5"/>
                  </a:cubicBezTo>
                  <a:cubicBezTo>
                    <a:pt x="11" y="9"/>
                    <a:pt x="12" y="12"/>
                    <a:pt x="14" y="16"/>
                  </a:cubicBezTo>
                  <a:cubicBezTo>
                    <a:pt x="11" y="13"/>
                    <a:pt x="7" y="11"/>
                    <a:pt x="2" y="11"/>
                  </a:cubicBezTo>
                  <a:cubicBezTo>
                    <a:pt x="0" y="16"/>
                    <a:pt x="1" y="22"/>
                    <a:pt x="1" y="27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697">
              <a:extLst>
                <a:ext uri="{FF2B5EF4-FFF2-40B4-BE49-F238E27FC236}">
                  <a16:creationId xmlns:a16="http://schemas.microsoft.com/office/drawing/2014/main" id="{68C95912-419A-4EC9-8F1D-0AC55B11B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221"/>
              <a:ext cx="80" cy="78"/>
            </a:xfrm>
            <a:custGeom>
              <a:avLst/>
              <a:gdLst>
                <a:gd name="T0" fmla="*/ 0 w 32"/>
                <a:gd name="T1" fmla="*/ 449 h 29"/>
                <a:gd name="T2" fmla="*/ 113 w 32"/>
                <a:gd name="T3" fmla="*/ 565 h 29"/>
                <a:gd name="T4" fmla="*/ 83 w 32"/>
                <a:gd name="T5" fmla="*/ 368 h 29"/>
                <a:gd name="T6" fmla="*/ 250 w 32"/>
                <a:gd name="T7" fmla="*/ 406 h 29"/>
                <a:gd name="T8" fmla="*/ 300 w 3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23"/>
                  </a:moveTo>
                  <a:cubicBezTo>
                    <a:pt x="1" y="26"/>
                    <a:pt x="4" y="28"/>
                    <a:pt x="7" y="29"/>
                  </a:cubicBezTo>
                  <a:cubicBezTo>
                    <a:pt x="10" y="26"/>
                    <a:pt x="8" y="22"/>
                    <a:pt x="5" y="19"/>
                  </a:cubicBezTo>
                  <a:cubicBezTo>
                    <a:pt x="8" y="22"/>
                    <a:pt x="12" y="23"/>
                    <a:pt x="16" y="21"/>
                  </a:cubicBezTo>
                  <a:cubicBezTo>
                    <a:pt x="14" y="12"/>
                    <a:pt x="32" y="8"/>
                    <a:pt x="19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698">
              <a:extLst>
                <a:ext uri="{FF2B5EF4-FFF2-40B4-BE49-F238E27FC236}">
                  <a16:creationId xmlns:a16="http://schemas.microsoft.com/office/drawing/2014/main" id="{176C4974-2FC7-492E-B1F3-99522E70B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267"/>
              <a:ext cx="55" cy="93"/>
            </a:xfrm>
            <a:custGeom>
              <a:avLst/>
              <a:gdLst>
                <a:gd name="T0" fmla="*/ 208 w 22"/>
                <a:gd name="T1" fmla="*/ 0 h 35"/>
                <a:gd name="T2" fmla="*/ 0 w 22"/>
                <a:gd name="T3" fmla="*/ 205 h 35"/>
                <a:gd name="T4" fmla="*/ 208 w 22"/>
                <a:gd name="T5" fmla="*/ 191 h 35"/>
                <a:gd name="T6" fmla="*/ 63 w 22"/>
                <a:gd name="T7" fmla="*/ 375 h 35"/>
                <a:gd name="T8" fmla="*/ 20 w 22"/>
                <a:gd name="T9" fmla="*/ 63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5">
                  <a:moveTo>
                    <a:pt x="13" y="0"/>
                  </a:moveTo>
                  <a:cubicBezTo>
                    <a:pt x="8" y="4"/>
                    <a:pt x="3" y="6"/>
                    <a:pt x="0" y="11"/>
                  </a:cubicBezTo>
                  <a:cubicBezTo>
                    <a:pt x="4" y="11"/>
                    <a:pt x="9" y="9"/>
                    <a:pt x="13" y="10"/>
                  </a:cubicBezTo>
                  <a:cubicBezTo>
                    <a:pt x="10" y="13"/>
                    <a:pt x="6" y="16"/>
                    <a:pt x="4" y="20"/>
                  </a:cubicBezTo>
                  <a:cubicBezTo>
                    <a:pt x="22" y="20"/>
                    <a:pt x="13" y="35"/>
                    <a:pt x="1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699">
              <a:extLst>
                <a:ext uri="{FF2B5EF4-FFF2-40B4-BE49-F238E27FC236}">
                  <a16:creationId xmlns:a16="http://schemas.microsoft.com/office/drawing/2014/main" id="{4E7146D8-1B29-455B-807D-E4BE4A811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51"/>
              <a:ext cx="38" cy="53"/>
            </a:xfrm>
            <a:custGeom>
              <a:avLst/>
              <a:gdLst>
                <a:gd name="T0" fmla="*/ 0 w 15"/>
                <a:gd name="T1" fmla="*/ 111 h 20"/>
                <a:gd name="T2" fmla="*/ 180 w 15"/>
                <a:gd name="T3" fmla="*/ 0 h 20"/>
                <a:gd name="T4" fmla="*/ 96 w 15"/>
                <a:gd name="T5" fmla="*/ 239 h 20"/>
                <a:gd name="T6" fmla="*/ 243 w 15"/>
                <a:gd name="T7" fmla="*/ 225 h 20"/>
                <a:gd name="T8" fmla="*/ 193 w 15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0" y="6"/>
                  </a:moveTo>
                  <a:cubicBezTo>
                    <a:pt x="4" y="5"/>
                    <a:pt x="8" y="3"/>
                    <a:pt x="11" y="0"/>
                  </a:cubicBezTo>
                  <a:cubicBezTo>
                    <a:pt x="10" y="5"/>
                    <a:pt x="8" y="9"/>
                    <a:pt x="6" y="13"/>
                  </a:cubicBezTo>
                  <a:cubicBezTo>
                    <a:pt x="9" y="11"/>
                    <a:pt x="12" y="12"/>
                    <a:pt x="15" y="12"/>
                  </a:cubicBezTo>
                  <a:cubicBezTo>
                    <a:pt x="14" y="14"/>
                    <a:pt x="13" y="18"/>
                    <a:pt x="12" y="2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700">
              <a:extLst>
                <a:ext uri="{FF2B5EF4-FFF2-40B4-BE49-F238E27FC236}">
                  <a16:creationId xmlns:a16="http://schemas.microsoft.com/office/drawing/2014/main" id="{715D6ECA-ED37-44A6-AE65-C26779577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568"/>
              <a:ext cx="35" cy="29"/>
            </a:xfrm>
            <a:custGeom>
              <a:avLst/>
              <a:gdLst>
                <a:gd name="T0" fmla="*/ 95 w 14"/>
                <a:gd name="T1" fmla="*/ 200 h 11"/>
                <a:gd name="T2" fmla="*/ 220 w 14"/>
                <a:gd name="T3" fmla="*/ 55 h 11"/>
                <a:gd name="T4" fmla="*/ 0 w 14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6" y="11"/>
                  </a:moveTo>
                  <a:cubicBezTo>
                    <a:pt x="10" y="9"/>
                    <a:pt x="13" y="7"/>
                    <a:pt x="14" y="3"/>
                  </a:cubicBezTo>
                  <a:cubicBezTo>
                    <a:pt x="9" y="0"/>
                    <a:pt x="4" y="1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701">
              <a:extLst>
                <a:ext uri="{FF2B5EF4-FFF2-40B4-BE49-F238E27FC236}">
                  <a16:creationId xmlns:a16="http://schemas.microsoft.com/office/drawing/2014/main" id="{626875F7-E39F-4A9C-8D78-B15CB633E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525"/>
              <a:ext cx="50" cy="62"/>
            </a:xfrm>
            <a:custGeom>
              <a:avLst/>
              <a:gdLst>
                <a:gd name="T0" fmla="*/ 188 w 20"/>
                <a:gd name="T1" fmla="*/ 450 h 23"/>
                <a:gd name="T2" fmla="*/ 313 w 20"/>
                <a:gd name="T3" fmla="*/ 253 h 23"/>
                <a:gd name="T4" fmla="*/ 125 w 20"/>
                <a:gd name="T5" fmla="*/ 313 h 23"/>
                <a:gd name="T6" fmla="*/ 220 w 20"/>
                <a:gd name="T7" fmla="*/ 35 h 23"/>
                <a:gd name="T8" fmla="*/ 0 w 20"/>
                <a:gd name="T9" fmla="*/ 5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12" y="23"/>
                  </a:moveTo>
                  <a:cubicBezTo>
                    <a:pt x="16" y="21"/>
                    <a:pt x="20" y="17"/>
                    <a:pt x="20" y="13"/>
                  </a:cubicBezTo>
                  <a:cubicBezTo>
                    <a:pt x="16" y="11"/>
                    <a:pt x="12" y="14"/>
                    <a:pt x="8" y="16"/>
                  </a:cubicBezTo>
                  <a:cubicBezTo>
                    <a:pt x="11" y="12"/>
                    <a:pt x="13" y="7"/>
                    <a:pt x="14" y="2"/>
                  </a:cubicBezTo>
                  <a:cubicBezTo>
                    <a:pt x="9" y="0"/>
                    <a:pt x="4" y="1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702">
              <a:extLst>
                <a:ext uri="{FF2B5EF4-FFF2-40B4-BE49-F238E27FC236}">
                  <a16:creationId xmlns:a16="http://schemas.microsoft.com/office/drawing/2014/main" id="{D7C9892F-7CD8-452A-BF22-5A5B1BA7F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155"/>
              <a:ext cx="58" cy="128"/>
            </a:xfrm>
            <a:custGeom>
              <a:avLst/>
              <a:gdLst>
                <a:gd name="T0" fmla="*/ 126 w 23"/>
                <a:gd name="T1" fmla="*/ 0 h 48"/>
                <a:gd name="T2" fmla="*/ 33 w 23"/>
                <a:gd name="T3" fmla="*/ 115 h 48"/>
                <a:gd name="T4" fmla="*/ 159 w 23"/>
                <a:gd name="T5" fmla="*/ 136 h 48"/>
                <a:gd name="T6" fmla="*/ 0 w 23"/>
                <a:gd name="T7" fmla="*/ 307 h 48"/>
                <a:gd name="T8" fmla="*/ 192 w 23"/>
                <a:gd name="T9" fmla="*/ 341 h 48"/>
                <a:gd name="T10" fmla="*/ 33 w 23"/>
                <a:gd name="T11" fmla="*/ 533 h 48"/>
                <a:gd name="T12" fmla="*/ 305 w 23"/>
                <a:gd name="T13" fmla="*/ 589 h 48"/>
                <a:gd name="T14" fmla="*/ 146 w 23"/>
                <a:gd name="T15" fmla="*/ 909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48">
                  <a:moveTo>
                    <a:pt x="8" y="0"/>
                  </a:moveTo>
                  <a:cubicBezTo>
                    <a:pt x="5" y="2"/>
                    <a:pt x="3" y="4"/>
                    <a:pt x="2" y="6"/>
                  </a:cubicBezTo>
                  <a:cubicBezTo>
                    <a:pt x="4" y="6"/>
                    <a:pt x="8" y="7"/>
                    <a:pt x="10" y="7"/>
                  </a:cubicBezTo>
                  <a:cubicBezTo>
                    <a:pt x="7" y="11"/>
                    <a:pt x="4" y="13"/>
                    <a:pt x="0" y="16"/>
                  </a:cubicBezTo>
                  <a:cubicBezTo>
                    <a:pt x="4" y="17"/>
                    <a:pt x="8" y="16"/>
                    <a:pt x="12" y="18"/>
                  </a:cubicBezTo>
                  <a:cubicBezTo>
                    <a:pt x="11" y="23"/>
                    <a:pt x="6" y="26"/>
                    <a:pt x="2" y="28"/>
                  </a:cubicBezTo>
                  <a:cubicBezTo>
                    <a:pt x="5" y="29"/>
                    <a:pt x="17" y="28"/>
                    <a:pt x="19" y="31"/>
                  </a:cubicBezTo>
                  <a:cubicBezTo>
                    <a:pt x="23" y="38"/>
                    <a:pt x="13" y="44"/>
                    <a:pt x="9" y="4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703">
              <a:extLst>
                <a:ext uri="{FF2B5EF4-FFF2-40B4-BE49-F238E27FC236}">
                  <a16:creationId xmlns:a16="http://schemas.microsoft.com/office/drawing/2014/main" id="{6F8825D4-D429-4D59-8857-B4C4B217A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832"/>
              <a:ext cx="90" cy="77"/>
            </a:xfrm>
            <a:custGeom>
              <a:avLst/>
              <a:gdLst>
                <a:gd name="T0" fmla="*/ 550 w 36"/>
                <a:gd name="T1" fmla="*/ 542 h 29"/>
                <a:gd name="T2" fmla="*/ 550 w 36"/>
                <a:gd name="T3" fmla="*/ 396 h 29"/>
                <a:gd name="T4" fmla="*/ 375 w 36"/>
                <a:gd name="T5" fmla="*/ 507 h 29"/>
                <a:gd name="T6" fmla="*/ 425 w 36"/>
                <a:gd name="T7" fmla="*/ 374 h 29"/>
                <a:gd name="T8" fmla="*/ 313 w 36"/>
                <a:gd name="T9" fmla="*/ 409 h 29"/>
                <a:gd name="T10" fmla="*/ 333 w 36"/>
                <a:gd name="T11" fmla="*/ 204 h 29"/>
                <a:gd name="T12" fmla="*/ 125 w 36"/>
                <a:gd name="T13" fmla="*/ 337 h 29"/>
                <a:gd name="T14" fmla="*/ 208 w 36"/>
                <a:gd name="T15" fmla="*/ 56 h 29"/>
                <a:gd name="T16" fmla="*/ 0 w 36"/>
                <a:gd name="T17" fmla="*/ 93 h 29"/>
                <a:gd name="T18" fmla="*/ 33 w 36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9">
                  <a:moveTo>
                    <a:pt x="35" y="29"/>
                  </a:moveTo>
                  <a:cubicBezTo>
                    <a:pt x="36" y="27"/>
                    <a:pt x="35" y="23"/>
                    <a:pt x="35" y="21"/>
                  </a:cubicBezTo>
                  <a:cubicBezTo>
                    <a:pt x="31" y="21"/>
                    <a:pt x="27" y="24"/>
                    <a:pt x="24" y="27"/>
                  </a:cubicBezTo>
                  <a:cubicBezTo>
                    <a:pt x="27" y="24"/>
                    <a:pt x="26" y="23"/>
                    <a:pt x="27" y="20"/>
                  </a:cubicBezTo>
                  <a:cubicBezTo>
                    <a:pt x="25" y="21"/>
                    <a:pt x="22" y="21"/>
                    <a:pt x="20" y="22"/>
                  </a:cubicBezTo>
                  <a:cubicBezTo>
                    <a:pt x="21" y="19"/>
                    <a:pt x="21" y="15"/>
                    <a:pt x="21" y="11"/>
                  </a:cubicBezTo>
                  <a:cubicBezTo>
                    <a:pt x="16" y="12"/>
                    <a:pt x="13" y="16"/>
                    <a:pt x="8" y="18"/>
                  </a:cubicBezTo>
                  <a:cubicBezTo>
                    <a:pt x="12" y="14"/>
                    <a:pt x="17" y="8"/>
                    <a:pt x="13" y="3"/>
                  </a:cubicBezTo>
                  <a:cubicBezTo>
                    <a:pt x="9" y="4"/>
                    <a:pt x="5" y="6"/>
                    <a:pt x="0" y="5"/>
                  </a:cubicBezTo>
                  <a:cubicBezTo>
                    <a:pt x="0" y="3"/>
                    <a:pt x="1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704">
              <a:extLst>
                <a:ext uri="{FF2B5EF4-FFF2-40B4-BE49-F238E27FC236}">
                  <a16:creationId xmlns:a16="http://schemas.microsoft.com/office/drawing/2014/main" id="{31B21A58-D597-4AC3-859C-A151D8AAA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056"/>
              <a:ext cx="105" cy="40"/>
            </a:xfrm>
            <a:custGeom>
              <a:avLst/>
              <a:gdLst>
                <a:gd name="T0" fmla="*/ 0 w 42"/>
                <a:gd name="T1" fmla="*/ 77 h 15"/>
                <a:gd name="T2" fmla="*/ 158 w 42"/>
                <a:gd name="T3" fmla="*/ 0 h 15"/>
                <a:gd name="T4" fmla="*/ 158 w 42"/>
                <a:gd name="T5" fmla="*/ 205 h 15"/>
                <a:gd name="T6" fmla="*/ 333 w 42"/>
                <a:gd name="T7" fmla="*/ 93 h 15"/>
                <a:gd name="T8" fmla="*/ 363 w 42"/>
                <a:gd name="T9" fmla="*/ 192 h 15"/>
                <a:gd name="T10" fmla="*/ 595 w 42"/>
                <a:gd name="T11" fmla="*/ 93 h 15"/>
                <a:gd name="T12" fmla="*/ 658 w 42"/>
                <a:gd name="T13" fmla="*/ 28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5">
                  <a:moveTo>
                    <a:pt x="0" y="4"/>
                  </a:moveTo>
                  <a:cubicBezTo>
                    <a:pt x="4" y="4"/>
                    <a:pt x="7" y="2"/>
                    <a:pt x="10" y="0"/>
                  </a:cubicBezTo>
                  <a:cubicBezTo>
                    <a:pt x="9" y="4"/>
                    <a:pt x="8" y="8"/>
                    <a:pt x="10" y="11"/>
                  </a:cubicBezTo>
                  <a:cubicBezTo>
                    <a:pt x="14" y="10"/>
                    <a:pt x="18" y="7"/>
                    <a:pt x="21" y="5"/>
                  </a:cubicBezTo>
                  <a:cubicBezTo>
                    <a:pt x="21" y="6"/>
                    <a:pt x="23" y="9"/>
                    <a:pt x="23" y="10"/>
                  </a:cubicBezTo>
                  <a:cubicBezTo>
                    <a:pt x="29" y="12"/>
                    <a:pt x="33" y="6"/>
                    <a:pt x="38" y="5"/>
                  </a:cubicBezTo>
                  <a:cubicBezTo>
                    <a:pt x="38" y="9"/>
                    <a:pt x="40" y="13"/>
                    <a:pt x="42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705">
              <a:extLst>
                <a:ext uri="{FF2B5EF4-FFF2-40B4-BE49-F238E27FC236}">
                  <a16:creationId xmlns:a16="http://schemas.microsoft.com/office/drawing/2014/main" id="{34D1929C-E257-43D0-BFDF-CE6F36250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717"/>
              <a:ext cx="77" cy="72"/>
            </a:xfrm>
            <a:custGeom>
              <a:avLst/>
              <a:gdLst>
                <a:gd name="T0" fmla="*/ 0 w 31"/>
                <a:gd name="T1" fmla="*/ 341 h 27"/>
                <a:gd name="T2" fmla="*/ 75 w 31"/>
                <a:gd name="T3" fmla="*/ 149 h 27"/>
                <a:gd name="T4" fmla="*/ 104 w 31"/>
                <a:gd name="T5" fmla="*/ 363 h 27"/>
                <a:gd name="T6" fmla="*/ 216 w 31"/>
                <a:gd name="T7" fmla="*/ 171 h 27"/>
                <a:gd name="T8" fmla="*/ 432 w 3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7">
                  <a:moveTo>
                    <a:pt x="0" y="18"/>
                  </a:moveTo>
                  <a:cubicBezTo>
                    <a:pt x="2" y="15"/>
                    <a:pt x="3" y="12"/>
                    <a:pt x="5" y="8"/>
                  </a:cubicBezTo>
                  <a:cubicBezTo>
                    <a:pt x="5" y="12"/>
                    <a:pt x="5" y="16"/>
                    <a:pt x="7" y="19"/>
                  </a:cubicBezTo>
                  <a:cubicBezTo>
                    <a:pt x="11" y="18"/>
                    <a:pt x="14" y="14"/>
                    <a:pt x="14" y="9"/>
                  </a:cubicBezTo>
                  <a:cubicBezTo>
                    <a:pt x="17" y="27"/>
                    <a:pt x="31" y="15"/>
                    <a:pt x="28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706">
              <a:extLst>
                <a:ext uri="{FF2B5EF4-FFF2-40B4-BE49-F238E27FC236}">
                  <a16:creationId xmlns:a16="http://schemas.microsoft.com/office/drawing/2014/main" id="{96BD3E8A-B272-4DF7-A149-C29C18549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677"/>
              <a:ext cx="37" cy="43"/>
            </a:xfrm>
            <a:custGeom>
              <a:avLst/>
              <a:gdLst>
                <a:gd name="T0" fmla="*/ 212 w 15"/>
                <a:gd name="T1" fmla="*/ 22 h 16"/>
                <a:gd name="T2" fmla="*/ 62 w 15"/>
                <a:gd name="T3" fmla="*/ 94 h 16"/>
                <a:gd name="T4" fmla="*/ 224 w 15"/>
                <a:gd name="T5" fmla="*/ 253 h 16"/>
                <a:gd name="T6" fmla="*/ 0 w 15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14" y="1"/>
                  </a:moveTo>
                  <a:cubicBezTo>
                    <a:pt x="10" y="0"/>
                    <a:pt x="6" y="1"/>
                    <a:pt x="4" y="5"/>
                  </a:cubicBezTo>
                  <a:cubicBezTo>
                    <a:pt x="8" y="8"/>
                    <a:pt x="13" y="9"/>
                    <a:pt x="15" y="13"/>
                  </a:cubicBezTo>
                  <a:cubicBezTo>
                    <a:pt x="11" y="16"/>
                    <a:pt x="5" y="16"/>
                    <a:pt x="0" y="1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707">
              <a:extLst>
                <a:ext uri="{FF2B5EF4-FFF2-40B4-BE49-F238E27FC236}">
                  <a16:creationId xmlns:a16="http://schemas.microsoft.com/office/drawing/2014/main" id="{A7DDB5E8-3B01-419A-9A66-0462B3497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421"/>
              <a:ext cx="155" cy="232"/>
            </a:xfrm>
            <a:custGeom>
              <a:avLst/>
              <a:gdLst>
                <a:gd name="T0" fmla="*/ 908 w 62"/>
                <a:gd name="T1" fmla="*/ 0 h 87"/>
                <a:gd name="T2" fmla="*/ 958 w 62"/>
                <a:gd name="T3" fmla="*/ 171 h 87"/>
                <a:gd name="T4" fmla="*/ 925 w 62"/>
                <a:gd name="T5" fmla="*/ 512 h 87"/>
                <a:gd name="T6" fmla="*/ 625 w 62"/>
                <a:gd name="T7" fmla="*/ 875 h 87"/>
                <a:gd name="T8" fmla="*/ 375 w 62"/>
                <a:gd name="T9" fmla="*/ 1309 h 87"/>
                <a:gd name="T10" fmla="*/ 0 w 62"/>
                <a:gd name="T11" fmla="*/ 165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87">
                  <a:moveTo>
                    <a:pt x="58" y="0"/>
                  </a:moveTo>
                  <a:cubicBezTo>
                    <a:pt x="59" y="4"/>
                    <a:pt x="61" y="6"/>
                    <a:pt x="61" y="9"/>
                  </a:cubicBezTo>
                  <a:cubicBezTo>
                    <a:pt x="62" y="15"/>
                    <a:pt x="60" y="21"/>
                    <a:pt x="59" y="27"/>
                  </a:cubicBezTo>
                  <a:cubicBezTo>
                    <a:pt x="55" y="37"/>
                    <a:pt x="47" y="39"/>
                    <a:pt x="40" y="46"/>
                  </a:cubicBezTo>
                  <a:cubicBezTo>
                    <a:pt x="33" y="53"/>
                    <a:pt x="29" y="61"/>
                    <a:pt x="24" y="69"/>
                  </a:cubicBezTo>
                  <a:cubicBezTo>
                    <a:pt x="19" y="79"/>
                    <a:pt x="11" y="83"/>
                    <a:pt x="0" y="8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708">
              <a:extLst>
                <a:ext uri="{FF2B5EF4-FFF2-40B4-BE49-F238E27FC236}">
                  <a16:creationId xmlns:a16="http://schemas.microsoft.com/office/drawing/2014/main" id="{20E36DB8-8B0A-4D01-A52F-BCC6ADF4A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424"/>
              <a:ext cx="33" cy="48"/>
            </a:xfrm>
            <a:custGeom>
              <a:avLst/>
              <a:gdLst>
                <a:gd name="T0" fmla="*/ 96 w 13"/>
                <a:gd name="T1" fmla="*/ 0 h 18"/>
                <a:gd name="T2" fmla="*/ 0 w 13"/>
                <a:gd name="T3" fmla="*/ 56 h 18"/>
                <a:gd name="T4" fmla="*/ 147 w 13"/>
                <a:gd name="T5" fmla="*/ 93 h 18"/>
                <a:gd name="T6" fmla="*/ 33 w 13"/>
                <a:gd name="T7" fmla="*/ 171 h 18"/>
                <a:gd name="T8" fmla="*/ 20 w 13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0"/>
                  </a:moveTo>
                  <a:cubicBezTo>
                    <a:pt x="4" y="0"/>
                    <a:pt x="2" y="0"/>
                    <a:pt x="0" y="3"/>
                  </a:cubicBezTo>
                  <a:cubicBezTo>
                    <a:pt x="2" y="5"/>
                    <a:pt x="6" y="4"/>
                    <a:pt x="9" y="5"/>
                  </a:cubicBezTo>
                  <a:cubicBezTo>
                    <a:pt x="7" y="7"/>
                    <a:pt x="4" y="8"/>
                    <a:pt x="2" y="9"/>
                  </a:cubicBezTo>
                  <a:cubicBezTo>
                    <a:pt x="13" y="10"/>
                    <a:pt x="8" y="15"/>
                    <a:pt x="1" y="1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709">
              <a:extLst>
                <a:ext uri="{FF2B5EF4-FFF2-40B4-BE49-F238E27FC236}">
                  <a16:creationId xmlns:a16="http://schemas.microsoft.com/office/drawing/2014/main" id="{15EFA9FE-48A1-4A46-97DD-47CDC6D0C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608"/>
              <a:ext cx="52" cy="56"/>
            </a:xfrm>
            <a:custGeom>
              <a:avLst/>
              <a:gdLst>
                <a:gd name="T0" fmla="*/ 0 w 21"/>
                <a:gd name="T1" fmla="*/ 341 h 21"/>
                <a:gd name="T2" fmla="*/ 30 w 21"/>
                <a:gd name="T3" fmla="*/ 227 h 21"/>
                <a:gd name="T4" fmla="*/ 92 w 21"/>
                <a:gd name="T5" fmla="*/ 320 h 21"/>
                <a:gd name="T6" fmla="*/ 134 w 21"/>
                <a:gd name="T7" fmla="*/ 171 h 21"/>
                <a:gd name="T8" fmla="*/ 245 w 2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0" y="18"/>
                  </a:moveTo>
                  <a:cubicBezTo>
                    <a:pt x="1" y="16"/>
                    <a:pt x="1" y="14"/>
                    <a:pt x="2" y="12"/>
                  </a:cubicBezTo>
                  <a:cubicBezTo>
                    <a:pt x="3" y="14"/>
                    <a:pt x="4" y="16"/>
                    <a:pt x="6" y="17"/>
                  </a:cubicBezTo>
                  <a:cubicBezTo>
                    <a:pt x="8" y="14"/>
                    <a:pt x="8" y="11"/>
                    <a:pt x="9" y="9"/>
                  </a:cubicBezTo>
                  <a:cubicBezTo>
                    <a:pt x="16" y="21"/>
                    <a:pt x="21" y="7"/>
                    <a:pt x="16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710">
              <a:extLst>
                <a:ext uri="{FF2B5EF4-FFF2-40B4-BE49-F238E27FC236}">
                  <a16:creationId xmlns:a16="http://schemas.microsoft.com/office/drawing/2014/main" id="{693321FD-01B4-40E2-8539-95FBDCDE9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555"/>
              <a:ext cx="83" cy="128"/>
            </a:xfrm>
            <a:custGeom>
              <a:avLst/>
              <a:gdLst>
                <a:gd name="T0" fmla="*/ 526 w 33"/>
                <a:gd name="T1" fmla="*/ 0 h 48"/>
                <a:gd name="T2" fmla="*/ 50 w 33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8">
                  <a:moveTo>
                    <a:pt x="33" y="0"/>
                  </a:moveTo>
                  <a:cubicBezTo>
                    <a:pt x="28" y="22"/>
                    <a:pt x="0" y="22"/>
                    <a:pt x="3" y="4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711">
              <a:extLst>
                <a:ext uri="{FF2B5EF4-FFF2-40B4-BE49-F238E27FC236}">
                  <a16:creationId xmlns:a16="http://schemas.microsoft.com/office/drawing/2014/main" id="{1ED6C31F-5DAA-4292-AC78-1A617A71B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611"/>
              <a:ext cx="30" cy="53"/>
            </a:xfrm>
            <a:custGeom>
              <a:avLst/>
              <a:gdLst>
                <a:gd name="T0" fmla="*/ 125 w 12"/>
                <a:gd name="T1" fmla="*/ 371 h 20"/>
                <a:gd name="T2" fmla="*/ 0 w 12"/>
                <a:gd name="T3" fmla="*/ 281 h 20"/>
                <a:gd name="T4" fmla="*/ 188 w 12"/>
                <a:gd name="T5" fmla="*/ 315 h 20"/>
                <a:gd name="T6" fmla="*/ 0 w 12"/>
                <a:gd name="T7" fmla="*/ 56 h 20"/>
                <a:gd name="T8" fmla="*/ 50 w 1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8" y="20"/>
                  </a:moveTo>
                  <a:cubicBezTo>
                    <a:pt x="4" y="20"/>
                    <a:pt x="1" y="20"/>
                    <a:pt x="0" y="15"/>
                  </a:cubicBezTo>
                  <a:cubicBezTo>
                    <a:pt x="4" y="14"/>
                    <a:pt x="8" y="15"/>
                    <a:pt x="12" y="17"/>
                  </a:cubicBezTo>
                  <a:cubicBezTo>
                    <a:pt x="9" y="13"/>
                    <a:pt x="3" y="8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712">
              <a:extLst>
                <a:ext uri="{FF2B5EF4-FFF2-40B4-BE49-F238E27FC236}">
                  <a16:creationId xmlns:a16="http://schemas.microsoft.com/office/drawing/2014/main" id="{9514357D-4713-4832-8D0C-26ACF9A20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557"/>
              <a:ext cx="55" cy="43"/>
            </a:xfrm>
            <a:custGeom>
              <a:avLst/>
              <a:gdLst>
                <a:gd name="T0" fmla="*/ 345 w 22"/>
                <a:gd name="T1" fmla="*/ 116 h 16"/>
                <a:gd name="T2" fmla="*/ 145 w 22"/>
                <a:gd name="T3" fmla="*/ 59 h 16"/>
                <a:gd name="T4" fmla="*/ 313 w 22"/>
                <a:gd name="T5" fmla="*/ 290 h 16"/>
                <a:gd name="T6" fmla="*/ 0 w 22"/>
                <a:gd name="T7" fmla="*/ 21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22" y="6"/>
                  </a:moveTo>
                  <a:cubicBezTo>
                    <a:pt x="17" y="2"/>
                    <a:pt x="13" y="0"/>
                    <a:pt x="9" y="3"/>
                  </a:cubicBezTo>
                  <a:cubicBezTo>
                    <a:pt x="13" y="6"/>
                    <a:pt x="19" y="9"/>
                    <a:pt x="20" y="15"/>
                  </a:cubicBezTo>
                  <a:cubicBezTo>
                    <a:pt x="14" y="15"/>
                    <a:pt x="5" y="16"/>
                    <a:pt x="0" y="1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557" name="Rectangle 713">
            <a:extLst>
              <a:ext uri="{FF2B5EF4-FFF2-40B4-BE49-F238E27FC236}">
                <a16:creationId xmlns:a16="http://schemas.microsoft.com/office/drawing/2014/main" id="{96A691EC-8ED8-46E1-A84C-2C719D6992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5410200"/>
            <a:ext cx="19129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Islet of Langerhans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94257286-E6D2-4DA5-A9B7-22B2748D5CA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Thyroid diseases</a:t>
            </a:r>
          </a:p>
        </p:txBody>
      </p:sp>
      <p:grpSp>
        <p:nvGrpSpPr>
          <p:cNvPr id="32770" name="Group 855">
            <a:extLst>
              <a:ext uri="{FF2B5EF4-FFF2-40B4-BE49-F238E27FC236}">
                <a16:creationId xmlns:a16="http://schemas.microsoft.com/office/drawing/2014/main" id="{120F2FE4-9BD9-4960-9209-D7590DB19761}"/>
              </a:ext>
            </a:extLst>
          </p:cNvPr>
          <p:cNvGrpSpPr>
            <a:grpSpLocks/>
          </p:cNvGrpSpPr>
          <p:nvPr/>
        </p:nvGrpSpPr>
        <p:grpSpPr bwMode="auto">
          <a:xfrm>
            <a:off x="1985963" y="1831975"/>
            <a:ext cx="2652712" cy="2562225"/>
            <a:chOff x="291" y="1352"/>
            <a:chExt cx="1671" cy="1614"/>
          </a:xfrm>
        </p:grpSpPr>
        <p:sp>
          <p:nvSpPr>
            <p:cNvPr id="33724" name="Freeform 570">
              <a:extLst>
                <a:ext uri="{FF2B5EF4-FFF2-40B4-BE49-F238E27FC236}">
                  <a16:creationId xmlns:a16="http://schemas.microsoft.com/office/drawing/2014/main" id="{AE538B2C-1DCD-4500-9692-2F8759176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352"/>
              <a:ext cx="1349" cy="735"/>
            </a:xfrm>
            <a:custGeom>
              <a:avLst/>
              <a:gdLst>
                <a:gd name="T0" fmla="*/ 8 w 833"/>
                <a:gd name="T1" fmla="*/ 0 h 426"/>
                <a:gd name="T2" fmla="*/ 3532 w 833"/>
                <a:gd name="T3" fmla="*/ 0 h 426"/>
                <a:gd name="T4" fmla="*/ 3496 w 833"/>
                <a:gd name="T5" fmla="*/ 340 h 426"/>
                <a:gd name="T6" fmla="*/ 3305 w 833"/>
                <a:gd name="T7" fmla="*/ 518 h 426"/>
                <a:gd name="T8" fmla="*/ 3079 w 833"/>
                <a:gd name="T9" fmla="*/ 1268 h 426"/>
                <a:gd name="T10" fmla="*/ 2439 w 833"/>
                <a:gd name="T11" fmla="*/ 1962 h 426"/>
                <a:gd name="T12" fmla="*/ 1768 w 833"/>
                <a:gd name="T13" fmla="*/ 2188 h 426"/>
                <a:gd name="T14" fmla="*/ 1096 w 833"/>
                <a:gd name="T15" fmla="*/ 1962 h 426"/>
                <a:gd name="T16" fmla="*/ 453 w 833"/>
                <a:gd name="T17" fmla="*/ 1268 h 426"/>
                <a:gd name="T18" fmla="*/ 228 w 833"/>
                <a:gd name="T19" fmla="*/ 518 h 426"/>
                <a:gd name="T20" fmla="*/ 39 w 833"/>
                <a:gd name="T21" fmla="*/ 340 h 426"/>
                <a:gd name="T22" fmla="*/ 8 w 833"/>
                <a:gd name="T23" fmla="*/ 0 h 4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33" h="426">
                  <a:moveTo>
                    <a:pt x="2" y="0"/>
                  </a:moveTo>
                  <a:cubicBezTo>
                    <a:pt x="832" y="0"/>
                    <a:pt x="832" y="0"/>
                    <a:pt x="832" y="0"/>
                  </a:cubicBezTo>
                  <a:cubicBezTo>
                    <a:pt x="832" y="21"/>
                    <a:pt x="833" y="41"/>
                    <a:pt x="823" y="66"/>
                  </a:cubicBezTo>
                  <a:cubicBezTo>
                    <a:pt x="812" y="88"/>
                    <a:pt x="797" y="104"/>
                    <a:pt x="778" y="101"/>
                  </a:cubicBezTo>
                  <a:cubicBezTo>
                    <a:pt x="769" y="125"/>
                    <a:pt x="751" y="200"/>
                    <a:pt x="725" y="247"/>
                  </a:cubicBezTo>
                  <a:cubicBezTo>
                    <a:pt x="699" y="295"/>
                    <a:pt x="632" y="353"/>
                    <a:pt x="574" y="382"/>
                  </a:cubicBezTo>
                  <a:cubicBezTo>
                    <a:pt x="517" y="410"/>
                    <a:pt x="493" y="426"/>
                    <a:pt x="416" y="426"/>
                  </a:cubicBezTo>
                  <a:cubicBezTo>
                    <a:pt x="338" y="426"/>
                    <a:pt x="315" y="410"/>
                    <a:pt x="258" y="382"/>
                  </a:cubicBezTo>
                  <a:cubicBezTo>
                    <a:pt x="200" y="353"/>
                    <a:pt x="133" y="295"/>
                    <a:pt x="107" y="247"/>
                  </a:cubicBezTo>
                  <a:cubicBezTo>
                    <a:pt x="81" y="200"/>
                    <a:pt x="62" y="125"/>
                    <a:pt x="54" y="101"/>
                  </a:cubicBezTo>
                  <a:cubicBezTo>
                    <a:pt x="35" y="104"/>
                    <a:pt x="19" y="88"/>
                    <a:pt x="9" y="66"/>
                  </a:cubicBezTo>
                  <a:cubicBezTo>
                    <a:pt x="0" y="44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5" name="Freeform 571">
              <a:extLst>
                <a:ext uri="{FF2B5EF4-FFF2-40B4-BE49-F238E27FC236}">
                  <a16:creationId xmlns:a16="http://schemas.microsoft.com/office/drawing/2014/main" id="{E68015AB-CBD3-4BAD-94EB-9115F58DC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608"/>
              <a:ext cx="430" cy="126"/>
            </a:xfrm>
            <a:custGeom>
              <a:avLst/>
              <a:gdLst>
                <a:gd name="T0" fmla="*/ 568 w 265"/>
                <a:gd name="T1" fmla="*/ 9 h 73"/>
                <a:gd name="T2" fmla="*/ 824 w 265"/>
                <a:gd name="T3" fmla="*/ 48 h 73"/>
                <a:gd name="T4" fmla="*/ 1090 w 265"/>
                <a:gd name="T5" fmla="*/ 164 h 73"/>
                <a:gd name="T6" fmla="*/ 1056 w 265"/>
                <a:gd name="T7" fmla="*/ 235 h 73"/>
                <a:gd name="T8" fmla="*/ 568 w 265"/>
                <a:gd name="T9" fmla="*/ 375 h 73"/>
                <a:gd name="T10" fmla="*/ 81 w 265"/>
                <a:gd name="T11" fmla="*/ 235 h 73"/>
                <a:gd name="T12" fmla="*/ 47 w 265"/>
                <a:gd name="T13" fmla="*/ 164 h 73"/>
                <a:gd name="T14" fmla="*/ 308 w 265"/>
                <a:gd name="T15" fmla="*/ 48 h 73"/>
                <a:gd name="T16" fmla="*/ 568 w 265"/>
                <a:gd name="T17" fmla="*/ 9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73">
                  <a:moveTo>
                    <a:pt x="133" y="2"/>
                  </a:moveTo>
                  <a:cubicBezTo>
                    <a:pt x="154" y="2"/>
                    <a:pt x="168" y="0"/>
                    <a:pt x="193" y="9"/>
                  </a:cubicBezTo>
                  <a:cubicBezTo>
                    <a:pt x="218" y="18"/>
                    <a:pt x="245" y="29"/>
                    <a:pt x="255" y="32"/>
                  </a:cubicBezTo>
                  <a:cubicBezTo>
                    <a:pt x="265" y="35"/>
                    <a:pt x="258" y="42"/>
                    <a:pt x="247" y="46"/>
                  </a:cubicBezTo>
                  <a:cubicBezTo>
                    <a:pt x="237" y="49"/>
                    <a:pt x="172" y="73"/>
                    <a:pt x="133" y="73"/>
                  </a:cubicBezTo>
                  <a:cubicBezTo>
                    <a:pt x="93" y="73"/>
                    <a:pt x="29" y="49"/>
                    <a:pt x="19" y="46"/>
                  </a:cubicBezTo>
                  <a:cubicBezTo>
                    <a:pt x="8" y="42"/>
                    <a:pt x="0" y="35"/>
                    <a:pt x="11" y="32"/>
                  </a:cubicBezTo>
                  <a:cubicBezTo>
                    <a:pt x="21" y="29"/>
                    <a:pt x="47" y="18"/>
                    <a:pt x="72" y="9"/>
                  </a:cubicBezTo>
                  <a:cubicBezTo>
                    <a:pt x="97" y="0"/>
                    <a:pt x="112" y="2"/>
                    <a:pt x="133" y="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6" name="Freeform 572">
              <a:extLst>
                <a:ext uri="{FF2B5EF4-FFF2-40B4-BE49-F238E27FC236}">
                  <a16:creationId xmlns:a16="http://schemas.microsoft.com/office/drawing/2014/main" id="{B186CFC3-64A9-4B06-8C45-5093E1486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856"/>
              <a:ext cx="1671" cy="1110"/>
            </a:xfrm>
            <a:custGeom>
              <a:avLst/>
              <a:gdLst>
                <a:gd name="T0" fmla="*/ 3345 w 1032"/>
                <a:gd name="T1" fmla="*/ 1148 h 643"/>
                <a:gd name="T2" fmla="*/ 3358 w 1032"/>
                <a:gd name="T3" fmla="*/ 0 h 643"/>
                <a:gd name="T4" fmla="*/ 2861 w 1032"/>
                <a:gd name="T5" fmla="*/ 463 h 643"/>
                <a:gd name="T6" fmla="*/ 2192 w 1032"/>
                <a:gd name="T7" fmla="*/ 689 h 643"/>
                <a:gd name="T8" fmla="*/ 1520 w 1032"/>
                <a:gd name="T9" fmla="*/ 463 h 643"/>
                <a:gd name="T10" fmla="*/ 1020 w 1032"/>
                <a:gd name="T11" fmla="*/ 0 h 643"/>
                <a:gd name="T12" fmla="*/ 1036 w 1032"/>
                <a:gd name="T13" fmla="*/ 1148 h 643"/>
                <a:gd name="T14" fmla="*/ 0 w 1032"/>
                <a:gd name="T15" fmla="*/ 2146 h 643"/>
                <a:gd name="T16" fmla="*/ 0 w 1032"/>
                <a:gd name="T17" fmla="*/ 3308 h 643"/>
                <a:gd name="T18" fmla="*/ 4382 w 1032"/>
                <a:gd name="T19" fmla="*/ 3308 h 643"/>
                <a:gd name="T20" fmla="*/ 4382 w 1032"/>
                <a:gd name="T21" fmla="*/ 2146 h 643"/>
                <a:gd name="T22" fmla="*/ 3345 w 1032"/>
                <a:gd name="T23" fmla="*/ 1148 h 6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2" h="643">
                  <a:moveTo>
                    <a:pt x="788" y="223"/>
                  </a:moveTo>
                  <a:cubicBezTo>
                    <a:pt x="775" y="173"/>
                    <a:pt x="771" y="81"/>
                    <a:pt x="791" y="0"/>
                  </a:cubicBezTo>
                  <a:cubicBezTo>
                    <a:pt x="759" y="35"/>
                    <a:pt x="714" y="70"/>
                    <a:pt x="674" y="90"/>
                  </a:cubicBezTo>
                  <a:cubicBezTo>
                    <a:pt x="617" y="118"/>
                    <a:pt x="593" y="134"/>
                    <a:pt x="516" y="134"/>
                  </a:cubicBezTo>
                  <a:cubicBezTo>
                    <a:pt x="438" y="134"/>
                    <a:pt x="415" y="118"/>
                    <a:pt x="358" y="90"/>
                  </a:cubicBezTo>
                  <a:cubicBezTo>
                    <a:pt x="318" y="70"/>
                    <a:pt x="273" y="35"/>
                    <a:pt x="240" y="0"/>
                  </a:cubicBezTo>
                  <a:cubicBezTo>
                    <a:pt x="261" y="81"/>
                    <a:pt x="255" y="173"/>
                    <a:pt x="244" y="223"/>
                  </a:cubicBezTo>
                  <a:cubicBezTo>
                    <a:pt x="217" y="343"/>
                    <a:pt x="0" y="417"/>
                    <a:pt x="0" y="417"/>
                  </a:cubicBezTo>
                  <a:cubicBezTo>
                    <a:pt x="0" y="643"/>
                    <a:pt x="0" y="643"/>
                    <a:pt x="0" y="643"/>
                  </a:cubicBezTo>
                  <a:cubicBezTo>
                    <a:pt x="1032" y="643"/>
                    <a:pt x="1032" y="643"/>
                    <a:pt x="1032" y="643"/>
                  </a:cubicBezTo>
                  <a:cubicBezTo>
                    <a:pt x="1032" y="417"/>
                    <a:pt x="1032" y="417"/>
                    <a:pt x="1032" y="417"/>
                  </a:cubicBezTo>
                  <a:cubicBezTo>
                    <a:pt x="1032" y="417"/>
                    <a:pt x="816" y="333"/>
                    <a:pt x="788" y="223"/>
                  </a:cubicBezTo>
                  <a:close/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7" name="Freeform 573">
              <a:extLst>
                <a:ext uri="{FF2B5EF4-FFF2-40B4-BE49-F238E27FC236}">
                  <a16:creationId xmlns:a16="http://schemas.microsoft.com/office/drawing/2014/main" id="{09643B5C-E085-4A89-8F58-8B15AD955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015"/>
              <a:ext cx="518" cy="870"/>
            </a:xfrm>
            <a:custGeom>
              <a:avLst/>
              <a:gdLst>
                <a:gd name="T0" fmla="*/ 678 w 320"/>
                <a:gd name="T1" fmla="*/ 1153 h 504"/>
                <a:gd name="T2" fmla="*/ 683 w 320"/>
                <a:gd name="T3" fmla="*/ 2027 h 504"/>
                <a:gd name="T4" fmla="*/ 0 w 320"/>
                <a:gd name="T5" fmla="*/ 2084 h 504"/>
                <a:gd name="T6" fmla="*/ 856 w 320"/>
                <a:gd name="T7" fmla="*/ 2322 h 504"/>
                <a:gd name="T8" fmla="*/ 1344 w 320"/>
                <a:gd name="T9" fmla="*/ 2563 h 504"/>
                <a:gd name="T10" fmla="*/ 610 w 320"/>
                <a:gd name="T11" fmla="*/ 0 h 504"/>
                <a:gd name="T12" fmla="*/ 678 w 320"/>
                <a:gd name="T13" fmla="*/ 1153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0" h="504">
                  <a:moveTo>
                    <a:pt x="160" y="224"/>
                  </a:moveTo>
                  <a:cubicBezTo>
                    <a:pt x="172" y="303"/>
                    <a:pt x="199" y="370"/>
                    <a:pt x="161" y="394"/>
                  </a:cubicBezTo>
                  <a:cubicBezTo>
                    <a:pt x="124" y="418"/>
                    <a:pt x="63" y="399"/>
                    <a:pt x="0" y="405"/>
                  </a:cubicBezTo>
                  <a:cubicBezTo>
                    <a:pt x="69" y="411"/>
                    <a:pt x="173" y="442"/>
                    <a:pt x="202" y="451"/>
                  </a:cubicBezTo>
                  <a:cubicBezTo>
                    <a:pt x="232" y="461"/>
                    <a:pt x="320" y="504"/>
                    <a:pt x="317" y="498"/>
                  </a:cubicBezTo>
                  <a:cubicBezTo>
                    <a:pt x="189" y="378"/>
                    <a:pt x="148" y="83"/>
                    <a:pt x="144" y="0"/>
                  </a:cubicBezTo>
                  <a:cubicBezTo>
                    <a:pt x="139" y="35"/>
                    <a:pt x="149" y="147"/>
                    <a:pt x="160" y="224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8" name="Freeform 574">
              <a:extLst>
                <a:ext uri="{FF2B5EF4-FFF2-40B4-BE49-F238E27FC236}">
                  <a16:creationId xmlns:a16="http://schemas.microsoft.com/office/drawing/2014/main" id="{CCD8B0F9-681D-499C-B68C-EF1093C07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015"/>
              <a:ext cx="517" cy="861"/>
            </a:xfrm>
            <a:custGeom>
              <a:avLst/>
              <a:gdLst>
                <a:gd name="T0" fmla="*/ 677 w 319"/>
                <a:gd name="T1" fmla="*/ 1153 h 499"/>
                <a:gd name="T2" fmla="*/ 673 w 319"/>
                <a:gd name="T3" fmla="*/ 2024 h 499"/>
                <a:gd name="T4" fmla="*/ 1358 w 319"/>
                <a:gd name="T5" fmla="*/ 2081 h 499"/>
                <a:gd name="T6" fmla="*/ 499 w 319"/>
                <a:gd name="T7" fmla="*/ 2316 h 499"/>
                <a:gd name="T8" fmla="*/ 13 w 319"/>
                <a:gd name="T9" fmla="*/ 2533 h 499"/>
                <a:gd name="T10" fmla="*/ 746 w 319"/>
                <a:gd name="T11" fmla="*/ 0 h 499"/>
                <a:gd name="T12" fmla="*/ 677 w 319"/>
                <a:gd name="T13" fmla="*/ 1153 h 4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9" h="499">
                  <a:moveTo>
                    <a:pt x="159" y="224"/>
                  </a:moveTo>
                  <a:cubicBezTo>
                    <a:pt x="147" y="303"/>
                    <a:pt x="121" y="370"/>
                    <a:pt x="158" y="394"/>
                  </a:cubicBezTo>
                  <a:cubicBezTo>
                    <a:pt x="195" y="418"/>
                    <a:pt x="257" y="399"/>
                    <a:pt x="319" y="405"/>
                  </a:cubicBezTo>
                  <a:cubicBezTo>
                    <a:pt x="250" y="411"/>
                    <a:pt x="146" y="442"/>
                    <a:pt x="117" y="451"/>
                  </a:cubicBezTo>
                  <a:cubicBezTo>
                    <a:pt x="88" y="461"/>
                    <a:pt x="0" y="499"/>
                    <a:pt x="3" y="493"/>
                  </a:cubicBezTo>
                  <a:cubicBezTo>
                    <a:pt x="131" y="373"/>
                    <a:pt x="171" y="83"/>
                    <a:pt x="175" y="0"/>
                  </a:cubicBezTo>
                  <a:cubicBezTo>
                    <a:pt x="181" y="35"/>
                    <a:pt x="170" y="147"/>
                    <a:pt x="159" y="224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9" name="Freeform 575">
              <a:extLst>
                <a:ext uri="{FF2B5EF4-FFF2-40B4-BE49-F238E27FC236}">
                  <a16:creationId xmlns:a16="http://schemas.microsoft.com/office/drawing/2014/main" id="{F7669EB2-5FA2-44A0-A024-CAA532649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26"/>
              <a:ext cx="180" cy="563"/>
            </a:xfrm>
            <a:custGeom>
              <a:avLst/>
              <a:gdLst>
                <a:gd name="T0" fmla="*/ 435 w 111"/>
                <a:gd name="T1" fmla="*/ 1164 h 326"/>
                <a:gd name="T2" fmla="*/ 439 w 111"/>
                <a:gd name="T3" fmla="*/ 1055 h 326"/>
                <a:gd name="T4" fmla="*/ 444 w 111"/>
                <a:gd name="T5" fmla="*/ 922 h 326"/>
                <a:gd name="T6" fmla="*/ 439 w 111"/>
                <a:gd name="T7" fmla="*/ 803 h 326"/>
                <a:gd name="T8" fmla="*/ 444 w 111"/>
                <a:gd name="T9" fmla="*/ 644 h 326"/>
                <a:gd name="T10" fmla="*/ 426 w 111"/>
                <a:gd name="T11" fmla="*/ 541 h 326"/>
                <a:gd name="T12" fmla="*/ 444 w 111"/>
                <a:gd name="T13" fmla="*/ 397 h 326"/>
                <a:gd name="T14" fmla="*/ 431 w 111"/>
                <a:gd name="T15" fmla="*/ 283 h 326"/>
                <a:gd name="T16" fmla="*/ 431 w 111"/>
                <a:gd name="T17" fmla="*/ 283 h 326"/>
                <a:gd name="T18" fmla="*/ 426 w 111"/>
                <a:gd name="T19" fmla="*/ 128 h 326"/>
                <a:gd name="T20" fmla="*/ 410 w 111"/>
                <a:gd name="T21" fmla="*/ 78 h 326"/>
                <a:gd name="T22" fmla="*/ 242 w 111"/>
                <a:gd name="T23" fmla="*/ 0 h 326"/>
                <a:gd name="T24" fmla="*/ 55 w 111"/>
                <a:gd name="T25" fmla="*/ 123 h 326"/>
                <a:gd name="T26" fmla="*/ 42 w 111"/>
                <a:gd name="T27" fmla="*/ 135 h 326"/>
                <a:gd name="T28" fmla="*/ 73 w 111"/>
                <a:gd name="T29" fmla="*/ 304 h 326"/>
                <a:gd name="T30" fmla="*/ 42 w 111"/>
                <a:gd name="T31" fmla="*/ 389 h 326"/>
                <a:gd name="T32" fmla="*/ 60 w 111"/>
                <a:gd name="T33" fmla="*/ 551 h 326"/>
                <a:gd name="T34" fmla="*/ 50 w 111"/>
                <a:gd name="T35" fmla="*/ 629 h 326"/>
                <a:gd name="T36" fmla="*/ 42 w 111"/>
                <a:gd name="T37" fmla="*/ 808 h 326"/>
                <a:gd name="T38" fmla="*/ 55 w 111"/>
                <a:gd name="T39" fmla="*/ 820 h 326"/>
                <a:gd name="T40" fmla="*/ 50 w 111"/>
                <a:gd name="T41" fmla="*/ 912 h 326"/>
                <a:gd name="T42" fmla="*/ 42 w 111"/>
                <a:gd name="T43" fmla="*/ 1066 h 326"/>
                <a:gd name="T44" fmla="*/ 50 w 111"/>
                <a:gd name="T45" fmla="*/ 1161 h 326"/>
                <a:gd name="T46" fmla="*/ 42 w 111"/>
                <a:gd name="T47" fmla="*/ 1164 h 326"/>
                <a:gd name="T48" fmla="*/ 73 w 111"/>
                <a:gd name="T49" fmla="*/ 1361 h 326"/>
                <a:gd name="T50" fmla="*/ 50 w 111"/>
                <a:gd name="T51" fmla="*/ 1432 h 326"/>
                <a:gd name="T52" fmla="*/ 42 w 111"/>
                <a:gd name="T53" fmla="*/ 1437 h 326"/>
                <a:gd name="T54" fmla="*/ 55 w 111"/>
                <a:gd name="T55" fmla="*/ 1592 h 326"/>
                <a:gd name="T56" fmla="*/ 42 w 111"/>
                <a:gd name="T57" fmla="*/ 1658 h 326"/>
                <a:gd name="T58" fmla="*/ 73 w 111"/>
                <a:gd name="T59" fmla="*/ 1665 h 326"/>
                <a:gd name="T60" fmla="*/ 234 w 111"/>
                <a:gd name="T61" fmla="*/ 1679 h 326"/>
                <a:gd name="T62" fmla="*/ 439 w 111"/>
                <a:gd name="T63" fmla="*/ 1665 h 326"/>
                <a:gd name="T64" fmla="*/ 435 w 111"/>
                <a:gd name="T65" fmla="*/ 1575 h 326"/>
                <a:gd name="T66" fmla="*/ 435 w 111"/>
                <a:gd name="T67" fmla="*/ 1437 h 326"/>
                <a:gd name="T68" fmla="*/ 431 w 111"/>
                <a:gd name="T69" fmla="*/ 1345 h 32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1" h="326">
                  <a:moveTo>
                    <a:pt x="101" y="260"/>
                  </a:moveTo>
                  <a:cubicBezTo>
                    <a:pt x="109" y="252"/>
                    <a:pt x="111" y="232"/>
                    <a:pt x="102" y="226"/>
                  </a:cubicBezTo>
                  <a:cubicBezTo>
                    <a:pt x="102" y="226"/>
                    <a:pt x="101" y="226"/>
                    <a:pt x="101" y="225"/>
                  </a:cubicBezTo>
                  <a:cubicBezTo>
                    <a:pt x="98" y="220"/>
                    <a:pt x="97" y="210"/>
                    <a:pt x="103" y="205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09" y="197"/>
                    <a:pt x="110" y="185"/>
                    <a:pt x="104" y="179"/>
                  </a:cubicBezTo>
                  <a:cubicBezTo>
                    <a:pt x="104" y="179"/>
                    <a:pt x="104" y="179"/>
                    <a:pt x="104" y="179"/>
                  </a:cubicBezTo>
                  <a:cubicBezTo>
                    <a:pt x="98" y="175"/>
                    <a:pt x="95" y="163"/>
                    <a:pt x="103" y="156"/>
                  </a:cubicBezTo>
                  <a:cubicBezTo>
                    <a:pt x="103" y="155"/>
                    <a:pt x="103" y="155"/>
                    <a:pt x="103" y="155"/>
                  </a:cubicBezTo>
                  <a:cubicBezTo>
                    <a:pt x="109" y="146"/>
                    <a:pt x="110" y="131"/>
                    <a:pt x="104" y="125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99" y="121"/>
                    <a:pt x="97" y="112"/>
                    <a:pt x="100" y="105"/>
                  </a:cubicBezTo>
                  <a:cubicBezTo>
                    <a:pt x="101" y="105"/>
                    <a:pt x="101" y="105"/>
                    <a:pt x="101" y="104"/>
                  </a:cubicBezTo>
                  <a:cubicBezTo>
                    <a:pt x="109" y="97"/>
                    <a:pt x="111" y="83"/>
                    <a:pt x="104" y="77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99" y="72"/>
                    <a:pt x="96" y="62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9" y="47"/>
                    <a:pt x="111" y="32"/>
                    <a:pt x="102" y="26"/>
                  </a:cubicBezTo>
                  <a:cubicBezTo>
                    <a:pt x="101" y="25"/>
                    <a:pt x="100" y="25"/>
                    <a:pt x="100" y="25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98" y="23"/>
                    <a:pt x="97" y="19"/>
                    <a:pt x="96" y="15"/>
                  </a:cubicBezTo>
                  <a:cubicBezTo>
                    <a:pt x="81" y="12"/>
                    <a:pt x="6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7" y="0"/>
                    <a:pt x="32" y="12"/>
                    <a:pt x="17" y="15"/>
                  </a:cubicBezTo>
                  <a:cubicBezTo>
                    <a:pt x="17" y="19"/>
                    <a:pt x="15" y="22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2" y="25"/>
                    <a:pt x="11" y="25"/>
                    <a:pt x="10" y="26"/>
                  </a:cubicBezTo>
                  <a:cubicBezTo>
                    <a:pt x="0" y="32"/>
                    <a:pt x="2" y="47"/>
                    <a:pt x="10" y="55"/>
                  </a:cubicBezTo>
                  <a:cubicBezTo>
                    <a:pt x="12" y="57"/>
                    <a:pt x="14" y="58"/>
                    <a:pt x="17" y="59"/>
                  </a:cubicBezTo>
                  <a:cubicBezTo>
                    <a:pt x="16" y="59"/>
                    <a:pt x="15" y="58"/>
                    <a:pt x="14" y="57"/>
                  </a:cubicBezTo>
                  <a:cubicBezTo>
                    <a:pt x="16" y="64"/>
                    <a:pt x="14" y="72"/>
                    <a:pt x="10" y="75"/>
                  </a:cubicBezTo>
                  <a:cubicBezTo>
                    <a:pt x="0" y="81"/>
                    <a:pt x="2" y="97"/>
                    <a:pt x="10" y="104"/>
                  </a:cubicBezTo>
                  <a:cubicBezTo>
                    <a:pt x="11" y="105"/>
                    <a:pt x="13" y="106"/>
                    <a:pt x="14" y="107"/>
                  </a:cubicBezTo>
                  <a:cubicBezTo>
                    <a:pt x="16" y="113"/>
                    <a:pt x="14" y="119"/>
                    <a:pt x="12" y="122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11" y="123"/>
                    <a:pt x="10" y="123"/>
                    <a:pt x="10" y="123"/>
                  </a:cubicBezTo>
                  <a:cubicBezTo>
                    <a:pt x="0" y="129"/>
                    <a:pt x="2" y="150"/>
                    <a:pt x="10" y="157"/>
                  </a:cubicBezTo>
                  <a:cubicBezTo>
                    <a:pt x="11" y="158"/>
                    <a:pt x="12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6" y="165"/>
                    <a:pt x="15" y="173"/>
                    <a:pt x="12" y="177"/>
                  </a:cubicBezTo>
                  <a:cubicBezTo>
                    <a:pt x="12" y="177"/>
                    <a:pt x="12" y="177"/>
                    <a:pt x="12" y="177"/>
                  </a:cubicBezTo>
                  <a:cubicBezTo>
                    <a:pt x="11" y="177"/>
                    <a:pt x="10" y="178"/>
                    <a:pt x="10" y="178"/>
                  </a:cubicBezTo>
                  <a:cubicBezTo>
                    <a:pt x="0" y="184"/>
                    <a:pt x="2" y="199"/>
                    <a:pt x="10" y="207"/>
                  </a:cubicBezTo>
                  <a:cubicBezTo>
                    <a:pt x="11" y="208"/>
                    <a:pt x="12" y="209"/>
                    <a:pt x="13" y="209"/>
                  </a:cubicBezTo>
                  <a:cubicBezTo>
                    <a:pt x="16" y="214"/>
                    <a:pt x="15" y="221"/>
                    <a:pt x="12" y="225"/>
                  </a:cubicBezTo>
                  <a:cubicBezTo>
                    <a:pt x="12" y="225"/>
                    <a:pt x="13" y="225"/>
                    <a:pt x="13" y="225"/>
                  </a:cubicBezTo>
                  <a:cubicBezTo>
                    <a:pt x="12" y="225"/>
                    <a:pt x="11" y="225"/>
                    <a:pt x="10" y="226"/>
                  </a:cubicBezTo>
                  <a:cubicBezTo>
                    <a:pt x="0" y="232"/>
                    <a:pt x="2" y="252"/>
                    <a:pt x="10" y="260"/>
                  </a:cubicBezTo>
                  <a:cubicBezTo>
                    <a:pt x="12" y="262"/>
                    <a:pt x="14" y="263"/>
                    <a:pt x="17" y="264"/>
                  </a:cubicBezTo>
                  <a:cubicBezTo>
                    <a:pt x="16" y="264"/>
                    <a:pt x="15" y="263"/>
                    <a:pt x="14" y="263"/>
                  </a:cubicBezTo>
                  <a:cubicBezTo>
                    <a:pt x="16" y="268"/>
                    <a:pt x="15" y="274"/>
                    <a:pt x="12" y="278"/>
                  </a:cubicBezTo>
                  <a:cubicBezTo>
                    <a:pt x="12" y="278"/>
                    <a:pt x="12" y="278"/>
                    <a:pt x="12" y="278"/>
                  </a:cubicBezTo>
                  <a:cubicBezTo>
                    <a:pt x="11" y="278"/>
                    <a:pt x="10" y="278"/>
                    <a:pt x="10" y="279"/>
                  </a:cubicBezTo>
                  <a:cubicBezTo>
                    <a:pt x="0" y="285"/>
                    <a:pt x="2" y="298"/>
                    <a:pt x="10" y="306"/>
                  </a:cubicBezTo>
                  <a:cubicBezTo>
                    <a:pt x="11" y="307"/>
                    <a:pt x="12" y="308"/>
                    <a:pt x="13" y="309"/>
                  </a:cubicBezTo>
                  <a:cubicBezTo>
                    <a:pt x="12" y="308"/>
                    <a:pt x="11" y="307"/>
                    <a:pt x="10" y="306"/>
                  </a:cubicBezTo>
                  <a:cubicBezTo>
                    <a:pt x="13" y="312"/>
                    <a:pt x="13" y="317"/>
                    <a:pt x="10" y="322"/>
                  </a:cubicBezTo>
                  <a:cubicBezTo>
                    <a:pt x="9" y="322"/>
                    <a:pt x="9" y="323"/>
                    <a:pt x="9" y="323"/>
                  </a:cubicBezTo>
                  <a:cubicBezTo>
                    <a:pt x="12" y="323"/>
                    <a:pt x="14" y="323"/>
                    <a:pt x="17" y="323"/>
                  </a:cubicBezTo>
                  <a:cubicBezTo>
                    <a:pt x="31" y="323"/>
                    <a:pt x="37" y="326"/>
                    <a:pt x="54" y="326"/>
                  </a:cubicBezTo>
                  <a:cubicBezTo>
                    <a:pt x="55" y="326"/>
                    <a:pt x="55" y="326"/>
                    <a:pt x="55" y="326"/>
                  </a:cubicBezTo>
                  <a:cubicBezTo>
                    <a:pt x="72" y="326"/>
                    <a:pt x="78" y="323"/>
                    <a:pt x="92" y="323"/>
                  </a:cubicBezTo>
                  <a:cubicBezTo>
                    <a:pt x="95" y="323"/>
                    <a:pt x="99" y="323"/>
                    <a:pt x="103" y="323"/>
                  </a:cubicBezTo>
                  <a:cubicBezTo>
                    <a:pt x="103" y="323"/>
                    <a:pt x="103" y="323"/>
                    <a:pt x="104" y="323"/>
                  </a:cubicBezTo>
                  <a:cubicBezTo>
                    <a:pt x="101" y="318"/>
                    <a:pt x="100" y="311"/>
                    <a:pt x="102" y="306"/>
                  </a:cubicBezTo>
                  <a:cubicBezTo>
                    <a:pt x="102" y="306"/>
                    <a:pt x="102" y="306"/>
                    <a:pt x="101" y="306"/>
                  </a:cubicBezTo>
                  <a:cubicBezTo>
                    <a:pt x="109" y="298"/>
                    <a:pt x="111" y="285"/>
                    <a:pt x="102" y="279"/>
                  </a:cubicBezTo>
                  <a:cubicBezTo>
                    <a:pt x="102" y="279"/>
                    <a:pt x="102" y="279"/>
                    <a:pt x="102" y="279"/>
                  </a:cubicBezTo>
                  <a:cubicBezTo>
                    <a:pt x="98" y="274"/>
                    <a:pt x="97" y="267"/>
                    <a:pt x="101" y="261"/>
                  </a:cubicBezTo>
                  <a:cubicBezTo>
                    <a:pt x="101" y="260"/>
                    <a:pt x="101" y="260"/>
                    <a:pt x="101" y="26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0" name="Freeform 576">
              <a:extLst>
                <a:ext uri="{FF2B5EF4-FFF2-40B4-BE49-F238E27FC236}">
                  <a16:creationId xmlns:a16="http://schemas.microsoft.com/office/drawing/2014/main" id="{132072E8-1B49-483E-ACB6-7EECAE84B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098"/>
              <a:ext cx="272" cy="257"/>
            </a:xfrm>
            <a:custGeom>
              <a:avLst/>
              <a:gdLst>
                <a:gd name="T0" fmla="*/ 356 w 168"/>
                <a:gd name="T1" fmla="*/ 678 h 149"/>
                <a:gd name="T2" fmla="*/ 550 w 168"/>
                <a:gd name="T3" fmla="*/ 759 h 149"/>
                <a:gd name="T4" fmla="*/ 699 w 168"/>
                <a:gd name="T5" fmla="*/ 221 h 149"/>
                <a:gd name="T6" fmla="*/ 699 w 168"/>
                <a:gd name="T7" fmla="*/ 78 h 149"/>
                <a:gd name="T8" fmla="*/ 664 w 168"/>
                <a:gd name="T9" fmla="*/ 98 h 149"/>
                <a:gd name="T10" fmla="*/ 623 w 168"/>
                <a:gd name="T11" fmla="*/ 176 h 149"/>
                <a:gd name="T12" fmla="*/ 541 w 168"/>
                <a:gd name="T13" fmla="*/ 48 h 149"/>
                <a:gd name="T14" fmla="*/ 356 w 168"/>
                <a:gd name="T15" fmla="*/ 140 h 149"/>
                <a:gd name="T16" fmla="*/ 356 w 168"/>
                <a:gd name="T17" fmla="*/ 140 h 149"/>
                <a:gd name="T18" fmla="*/ 173 w 168"/>
                <a:gd name="T19" fmla="*/ 48 h 149"/>
                <a:gd name="T20" fmla="*/ 89 w 168"/>
                <a:gd name="T21" fmla="*/ 176 h 149"/>
                <a:gd name="T22" fmla="*/ 50 w 168"/>
                <a:gd name="T23" fmla="*/ 98 h 149"/>
                <a:gd name="T24" fmla="*/ 13 w 168"/>
                <a:gd name="T25" fmla="*/ 78 h 149"/>
                <a:gd name="T26" fmla="*/ 13 w 168"/>
                <a:gd name="T27" fmla="*/ 221 h 149"/>
                <a:gd name="T28" fmla="*/ 162 w 168"/>
                <a:gd name="T29" fmla="*/ 759 h 149"/>
                <a:gd name="T30" fmla="*/ 356 w 168"/>
                <a:gd name="T31" fmla="*/ 67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149">
                  <a:moveTo>
                    <a:pt x="84" y="132"/>
                  </a:moveTo>
                  <a:cubicBezTo>
                    <a:pt x="95" y="132"/>
                    <a:pt x="113" y="147"/>
                    <a:pt x="130" y="148"/>
                  </a:cubicBezTo>
                  <a:cubicBezTo>
                    <a:pt x="147" y="149"/>
                    <a:pt x="159" y="65"/>
                    <a:pt x="165" y="43"/>
                  </a:cubicBezTo>
                  <a:cubicBezTo>
                    <a:pt x="168" y="30"/>
                    <a:pt x="167" y="22"/>
                    <a:pt x="165" y="15"/>
                  </a:cubicBezTo>
                  <a:cubicBezTo>
                    <a:pt x="164" y="10"/>
                    <a:pt x="159" y="6"/>
                    <a:pt x="156" y="19"/>
                  </a:cubicBezTo>
                  <a:cubicBezTo>
                    <a:pt x="154" y="29"/>
                    <a:pt x="150" y="38"/>
                    <a:pt x="147" y="34"/>
                  </a:cubicBezTo>
                  <a:cubicBezTo>
                    <a:pt x="147" y="34"/>
                    <a:pt x="136" y="15"/>
                    <a:pt x="127" y="9"/>
                  </a:cubicBezTo>
                  <a:cubicBezTo>
                    <a:pt x="113" y="0"/>
                    <a:pt x="97" y="27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71" y="27"/>
                    <a:pt x="55" y="0"/>
                    <a:pt x="41" y="9"/>
                  </a:cubicBezTo>
                  <a:cubicBezTo>
                    <a:pt x="32" y="15"/>
                    <a:pt x="21" y="34"/>
                    <a:pt x="21" y="34"/>
                  </a:cubicBezTo>
                  <a:cubicBezTo>
                    <a:pt x="18" y="38"/>
                    <a:pt x="14" y="29"/>
                    <a:pt x="12" y="19"/>
                  </a:cubicBezTo>
                  <a:cubicBezTo>
                    <a:pt x="9" y="6"/>
                    <a:pt x="4" y="10"/>
                    <a:pt x="3" y="15"/>
                  </a:cubicBezTo>
                  <a:cubicBezTo>
                    <a:pt x="1" y="22"/>
                    <a:pt x="0" y="30"/>
                    <a:pt x="3" y="43"/>
                  </a:cubicBezTo>
                  <a:cubicBezTo>
                    <a:pt x="9" y="65"/>
                    <a:pt x="21" y="149"/>
                    <a:pt x="38" y="148"/>
                  </a:cubicBezTo>
                  <a:cubicBezTo>
                    <a:pt x="55" y="147"/>
                    <a:pt x="73" y="132"/>
                    <a:pt x="84" y="13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1" name="Freeform 577">
              <a:extLst>
                <a:ext uri="{FF2B5EF4-FFF2-40B4-BE49-F238E27FC236}">
                  <a16:creationId xmlns:a16="http://schemas.microsoft.com/office/drawing/2014/main" id="{47396888-2543-4B3F-A59C-E7170922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801"/>
              <a:ext cx="180" cy="69"/>
            </a:xfrm>
            <a:custGeom>
              <a:avLst/>
              <a:gdLst>
                <a:gd name="T0" fmla="*/ 240 w 111"/>
                <a:gd name="T1" fmla="*/ 205 h 40"/>
                <a:gd name="T2" fmla="*/ 431 w 111"/>
                <a:gd name="T3" fmla="*/ 157 h 40"/>
                <a:gd name="T4" fmla="*/ 435 w 111"/>
                <a:gd name="T5" fmla="*/ 21 h 40"/>
                <a:gd name="T6" fmla="*/ 240 w 111"/>
                <a:gd name="T7" fmla="*/ 29 h 40"/>
                <a:gd name="T8" fmla="*/ 234 w 111"/>
                <a:gd name="T9" fmla="*/ 29 h 40"/>
                <a:gd name="T10" fmla="*/ 42 w 111"/>
                <a:gd name="T11" fmla="*/ 21 h 40"/>
                <a:gd name="T12" fmla="*/ 42 w 111"/>
                <a:gd name="T13" fmla="*/ 157 h 40"/>
                <a:gd name="T14" fmla="*/ 234 w 111"/>
                <a:gd name="T15" fmla="*/ 205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0">
                  <a:moveTo>
                    <a:pt x="56" y="40"/>
                  </a:moveTo>
                  <a:cubicBezTo>
                    <a:pt x="79" y="40"/>
                    <a:pt x="94" y="39"/>
                    <a:pt x="101" y="31"/>
                  </a:cubicBezTo>
                  <a:cubicBezTo>
                    <a:pt x="109" y="23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3"/>
                    <a:pt x="10" y="31"/>
                  </a:cubicBezTo>
                  <a:cubicBezTo>
                    <a:pt x="18" y="39"/>
                    <a:pt x="33" y="40"/>
                    <a:pt x="55" y="40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2" name="Freeform 578">
              <a:extLst>
                <a:ext uri="{FF2B5EF4-FFF2-40B4-BE49-F238E27FC236}">
                  <a16:creationId xmlns:a16="http://schemas.microsoft.com/office/drawing/2014/main" id="{6DAE56A5-B793-4A40-B960-2C8D4BD6C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709"/>
              <a:ext cx="180" cy="81"/>
            </a:xfrm>
            <a:custGeom>
              <a:avLst/>
              <a:gdLst>
                <a:gd name="T0" fmla="*/ 240 w 111"/>
                <a:gd name="T1" fmla="*/ 241 h 47"/>
                <a:gd name="T2" fmla="*/ 431 w 111"/>
                <a:gd name="T3" fmla="*/ 193 h 47"/>
                <a:gd name="T4" fmla="*/ 435 w 111"/>
                <a:gd name="T5" fmla="*/ 21 h 47"/>
                <a:gd name="T6" fmla="*/ 240 w 111"/>
                <a:gd name="T7" fmla="*/ 29 h 47"/>
                <a:gd name="T8" fmla="*/ 234 w 111"/>
                <a:gd name="T9" fmla="*/ 29 h 47"/>
                <a:gd name="T10" fmla="*/ 42 w 111"/>
                <a:gd name="T11" fmla="*/ 21 h 47"/>
                <a:gd name="T12" fmla="*/ 42 w 111"/>
                <a:gd name="T13" fmla="*/ 193 h 47"/>
                <a:gd name="T14" fmla="*/ 234 w 111"/>
                <a:gd name="T15" fmla="*/ 24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7">
                  <a:moveTo>
                    <a:pt x="56" y="47"/>
                  </a:moveTo>
                  <a:cubicBezTo>
                    <a:pt x="79" y="47"/>
                    <a:pt x="94" y="46"/>
                    <a:pt x="101" y="38"/>
                  </a:cubicBezTo>
                  <a:cubicBezTo>
                    <a:pt x="109" y="30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30"/>
                    <a:pt x="10" y="38"/>
                  </a:cubicBezTo>
                  <a:cubicBezTo>
                    <a:pt x="18" y="46"/>
                    <a:pt x="33" y="47"/>
                    <a:pt x="55" y="47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3" name="Freeform 579">
              <a:extLst>
                <a:ext uri="{FF2B5EF4-FFF2-40B4-BE49-F238E27FC236}">
                  <a16:creationId xmlns:a16="http://schemas.microsoft.com/office/drawing/2014/main" id="{79BC4B73-746A-459C-B287-85574C4FF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626"/>
              <a:ext cx="180" cy="73"/>
            </a:xfrm>
            <a:custGeom>
              <a:avLst/>
              <a:gdLst>
                <a:gd name="T0" fmla="*/ 240 w 111"/>
                <a:gd name="T1" fmla="*/ 221 h 42"/>
                <a:gd name="T2" fmla="*/ 431 w 111"/>
                <a:gd name="T3" fmla="*/ 172 h 42"/>
                <a:gd name="T4" fmla="*/ 435 w 111"/>
                <a:gd name="T5" fmla="*/ 21 h 42"/>
                <a:gd name="T6" fmla="*/ 240 w 111"/>
                <a:gd name="T7" fmla="*/ 30 h 42"/>
                <a:gd name="T8" fmla="*/ 234 w 111"/>
                <a:gd name="T9" fmla="*/ 30 h 42"/>
                <a:gd name="T10" fmla="*/ 42 w 111"/>
                <a:gd name="T11" fmla="*/ 21 h 42"/>
                <a:gd name="T12" fmla="*/ 42 w 111"/>
                <a:gd name="T13" fmla="*/ 172 h 42"/>
                <a:gd name="T14" fmla="*/ 234 w 111"/>
                <a:gd name="T15" fmla="*/ 22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1"/>
                    <a:pt x="101" y="33"/>
                  </a:cubicBezTo>
                  <a:cubicBezTo>
                    <a:pt x="109" y="25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5"/>
                    <a:pt x="10" y="33"/>
                  </a:cubicBezTo>
                  <a:cubicBezTo>
                    <a:pt x="18" y="41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4" name="Freeform 580">
              <a:extLst>
                <a:ext uri="{FF2B5EF4-FFF2-40B4-BE49-F238E27FC236}">
                  <a16:creationId xmlns:a16="http://schemas.microsoft.com/office/drawing/2014/main" id="{5CF5604E-115A-4ADA-BF03-C82FA340E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531"/>
              <a:ext cx="180" cy="81"/>
            </a:xfrm>
            <a:custGeom>
              <a:avLst/>
              <a:gdLst>
                <a:gd name="T0" fmla="*/ 240 w 111"/>
                <a:gd name="T1" fmla="*/ 241 h 47"/>
                <a:gd name="T2" fmla="*/ 431 w 111"/>
                <a:gd name="T3" fmla="*/ 193 h 47"/>
                <a:gd name="T4" fmla="*/ 435 w 111"/>
                <a:gd name="T5" fmla="*/ 21 h 47"/>
                <a:gd name="T6" fmla="*/ 240 w 111"/>
                <a:gd name="T7" fmla="*/ 36 h 47"/>
                <a:gd name="T8" fmla="*/ 234 w 111"/>
                <a:gd name="T9" fmla="*/ 36 h 47"/>
                <a:gd name="T10" fmla="*/ 42 w 111"/>
                <a:gd name="T11" fmla="*/ 21 h 47"/>
                <a:gd name="T12" fmla="*/ 42 w 111"/>
                <a:gd name="T13" fmla="*/ 193 h 47"/>
                <a:gd name="T14" fmla="*/ 234 w 111"/>
                <a:gd name="T15" fmla="*/ 24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7">
                  <a:moveTo>
                    <a:pt x="56" y="47"/>
                  </a:moveTo>
                  <a:cubicBezTo>
                    <a:pt x="79" y="47"/>
                    <a:pt x="94" y="46"/>
                    <a:pt x="101" y="38"/>
                  </a:cubicBezTo>
                  <a:cubicBezTo>
                    <a:pt x="109" y="31"/>
                    <a:pt x="111" y="10"/>
                    <a:pt x="102" y="4"/>
                  </a:cubicBezTo>
                  <a:cubicBezTo>
                    <a:pt x="95" y="0"/>
                    <a:pt x="93" y="7"/>
                    <a:pt x="56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19" y="7"/>
                    <a:pt x="17" y="0"/>
                    <a:pt x="10" y="4"/>
                  </a:cubicBezTo>
                  <a:cubicBezTo>
                    <a:pt x="0" y="10"/>
                    <a:pt x="2" y="31"/>
                    <a:pt x="10" y="38"/>
                  </a:cubicBezTo>
                  <a:cubicBezTo>
                    <a:pt x="18" y="46"/>
                    <a:pt x="33" y="47"/>
                    <a:pt x="55" y="47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5" name="Freeform 581">
              <a:extLst>
                <a:ext uri="{FF2B5EF4-FFF2-40B4-BE49-F238E27FC236}">
                  <a16:creationId xmlns:a16="http://schemas.microsoft.com/office/drawing/2014/main" id="{349558F3-EB2C-409B-ACF9-952956CF7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448"/>
              <a:ext cx="180" cy="73"/>
            </a:xfrm>
            <a:custGeom>
              <a:avLst/>
              <a:gdLst>
                <a:gd name="T0" fmla="*/ 240 w 111"/>
                <a:gd name="T1" fmla="*/ 221 h 42"/>
                <a:gd name="T2" fmla="*/ 431 w 111"/>
                <a:gd name="T3" fmla="*/ 172 h 42"/>
                <a:gd name="T4" fmla="*/ 435 w 111"/>
                <a:gd name="T5" fmla="*/ 21 h 42"/>
                <a:gd name="T6" fmla="*/ 240 w 111"/>
                <a:gd name="T7" fmla="*/ 37 h 42"/>
                <a:gd name="T8" fmla="*/ 234 w 111"/>
                <a:gd name="T9" fmla="*/ 37 h 42"/>
                <a:gd name="T10" fmla="*/ 42 w 111"/>
                <a:gd name="T11" fmla="*/ 21 h 42"/>
                <a:gd name="T12" fmla="*/ 42 w 111"/>
                <a:gd name="T13" fmla="*/ 172 h 42"/>
                <a:gd name="T14" fmla="*/ 234 w 111"/>
                <a:gd name="T15" fmla="*/ 22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1"/>
                    <a:pt x="101" y="33"/>
                  </a:cubicBezTo>
                  <a:cubicBezTo>
                    <a:pt x="109" y="26"/>
                    <a:pt x="111" y="10"/>
                    <a:pt x="102" y="4"/>
                  </a:cubicBezTo>
                  <a:cubicBezTo>
                    <a:pt x="95" y="0"/>
                    <a:pt x="93" y="7"/>
                    <a:pt x="56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19" y="7"/>
                    <a:pt x="17" y="0"/>
                    <a:pt x="10" y="4"/>
                  </a:cubicBezTo>
                  <a:cubicBezTo>
                    <a:pt x="0" y="10"/>
                    <a:pt x="2" y="26"/>
                    <a:pt x="10" y="33"/>
                  </a:cubicBezTo>
                  <a:cubicBezTo>
                    <a:pt x="18" y="41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6" name="Freeform 582">
              <a:extLst>
                <a:ext uri="{FF2B5EF4-FFF2-40B4-BE49-F238E27FC236}">
                  <a16:creationId xmlns:a16="http://schemas.microsoft.com/office/drawing/2014/main" id="{2FA4FFE0-CA98-4710-B983-B46475020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64"/>
              <a:ext cx="180" cy="72"/>
            </a:xfrm>
            <a:custGeom>
              <a:avLst/>
              <a:gdLst>
                <a:gd name="T0" fmla="*/ 240 w 111"/>
                <a:gd name="T1" fmla="*/ 211 h 42"/>
                <a:gd name="T2" fmla="*/ 431 w 111"/>
                <a:gd name="T3" fmla="*/ 168 h 42"/>
                <a:gd name="T4" fmla="*/ 435 w 111"/>
                <a:gd name="T5" fmla="*/ 21 h 42"/>
                <a:gd name="T6" fmla="*/ 240 w 111"/>
                <a:gd name="T7" fmla="*/ 29 h 42"/>
                <a:gd name="T8" fmla="*/ 234 w 111"/>
                <a:gd name="T9" fmla="*/ 29 h 42"/>
                <a:gd name="T10" fmla="*/ 42 w 111"/>
                <a:gd name="T11" fmla="*/ 21 h 42"/>
                <a:gd name="T12" fmla="*/ 42 w 111"/>
                <a:gd name="T13" fmla="*/ 168 h 42"/>
                <a:gd name="T14" fmla="*/ 234 w 111"/>
                <a:gd name="T15" fmla="*/ 21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0"/>
                    <a:pt x="101" y="33"/>
                  </a:cubicBezTo>
                  <a:cubicBezTo>
                    <a:pt x="109" y="25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5"/>
                    <a:pt x="10" y="33"/>
                  </a:cubicBezTo>
                  <a:cubicBezTo>
                    <a:pt x="18" y="40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7" name="Freeform 583">
              <a:extLst>
                <a:ext uri="{FF2B5EF4-FFF2-40B4-BE49-F238E27FC236}">
                  <a16:creationId xmlns:a16="http://schemas.microsoft.com/office/drawing/2014/main" id="{647F4237-E4F9-4272-808B-197050CB1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75"/>
              <a:ext cx="152" cy="14"/>
            </a:xfrm>
            <a:custGeom>
              <a:avLst/>
              <a:gdLst>
                <a:gd name="T0" fmla="*/ 34 w 94"/>
                <a:gd name="T1" fmla="*/ 28 h 8"/>
                <a:gd name="T2" fmla="*/ 191 w 94"/>
                <a:gd name="T3" fmla="*/ 44 h 8"/>
                <a:gd name="T4" fmla="*/ 194 w 94"/>
                <a:gd name="T5" fmla="*/ 44 h 8"/>
                <a:gd name="T6" fmla="*/ 351 w 94"/>
                <a:gd name="T7" fmla="*/ 28 h 8"/>
                <a:gd name="T8" fmla="*/ 398 w 94"/>
                <a:gd name="T9" fmla="*/ 28 h 8"/>
                <a:gd name="T10" fmla="*/ 393 w 94"/>
                <a:gd name="T11" fmla="*/ 21 h 8"/>
                <a:gd name="T12" fmla="*/ 199 w 94"/>
                <a:gd name="T13" fmla="*/ 33 h 8"/>
                <a:gd name="T14" fmla="*/ 194 w 94"/>
                <a:gd name="T15" fmla="*/ 33 h 8"/>
                <a:gd name="T16" fmla="*/ 5 w 94"/>
                <a:gd name="T17" fmla="*/ 21 h 8"/>
                <a:gd name="T18" fmla="*/ 0 w 94"/>
                <a:gd name="T19" fmla="*/ 28 h 8"/>
                <a:gd name="T20" fmla="*/ 34 w 94"/>
                <a:gd name="T21" fmla="*/ 28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8">
                  <a:moveTo>
                    <a:pt x="8" y="5"/>
                  </a:moveTo>
                  <a:cubicBezTo>
                    <a:pt x="22" y="5"/>
                    <a:pt x="28" y="8"/>
                    <a:pt x="45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63" y="8"/>
                    <a:pt x="69" y="5"/>
                    <a:pt x="83" y="5"/>
                  </a:cubicBezTo>
                  <a:cubicBezTo>
                    <a:pt x="86" y="5"/>
                    <a:pt x="90" y="5"/>
                    <a:pt x="94" y="5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86" y="0"/>
                    <a:pt x="84" y="6"/>
                    <a:pt x="47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10" y="6"/>
                    <a:pt x="8" y="0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3" y="5"/>
                    <a:pt x="5" y="5"/>
                    <a:pt x="8" y="5"/>
                  </a:cubicBezTo>
                  <a:close/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8" name="Freeform 584">
              <a:extLst>
                <a:ext uri="{FF2B5EF4-FFF2-40B4-BE49-F238E27FC236}">
                  <a16:creationId xmlns:a16="http://schemas.microsoft.com/office/drawing/2014/main" id="{B06C8B06-57C8-4662-9072-1BD02B2A6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507"/>
              <a:ext cx="149" cy="36"/>
            </a:xfrm>
            <a:custGeom>
              <a:avLst/>
              <a:gdLst>
                <a:gd name="T0" fmla="*/ 376 w 92"/>
                <a:gd name="T1" fmla="*/ 0 h 21"/>
                <a:gd name="T2" fmla="*/ 186 w 92"/>
                <a:gd name="T3" fmla="*/ 41 h 21"/>
                <a:gd name="T4" fmla="*/ 183 w 92"/>
                <a:gd name="T5" fmla="*/ 41 h 21"/>
                <a:gd name="T6" fmla="*/ 8 w 92"/>
                <a:gd name="T7" fmla="*/ 9 h 21"/>
                <a:gd name="T8" fmla="*/ 0 w 92"/>
                <a:gd name="T9" fmla="*/ 86 h 21"/>
                <a:gd name="T10" fmla="*/ 183 w 92"/>
                <a:gd name="T11" fmla="*/ 106 h 21"/>
                <a:gd name="T12" fmla="*/ 186 w 92"/>
                <a:gd name="T13" fmla="*/ 106 h 21"/>
                <a:gd name="T14" fmla="*/ 382 w 92"/>
                <a:gd name="T15" fmla="*/ 91 h 21"/>
                <a:gd name="T16" fmla="*/ 390 w 92"/>
                <a:gd name="T17" fmla="*/ 99 h 21"/>
                <a:gd name="T18" fmla="*/ 390 w 92"/>
                <a:gd name="T19" fmla="*/ 98 h 21"/>
                <a:gd name="T20" fmla="*/ 376 w 92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21">
                  <a:moveTo>
                    <a:pt x="88" y="0"/>
                  </a:moveTo>
                  <a:cubicBezTo>
                    <a:pt x="80" y="7"/>
                    <a:pt x="66" y="8"/>
                    <a:pt x="44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24" y="8"/>
                    <a:pt x="10" y="7"/>
                    <a:pt x="2" y="2"/>
                  </a:cubicBezTo>
                  <a:cubicBezTo>
                    <a:pt x="4" y="8"/>
                    <a:pt x="2" y="14"/>
                    <a:pt x="0" y="17"/>
                  </a:cubicBezTo>
                  <a:cubicBezTo>
                    <a:pt x="5" y="15"/>
                    <a:pt x="10" y="21"/>
                    <a:pt x="43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81" y="21"/>
                    <a:pt x="83" y="14"/>
                    <a:pt x="90" y="18"/>
                  </a:cubicBezTo>
                  <a:cubicBezTo>
                    <a:pt x="91" y="19"/>
                    <a:pt x="91" y="19"/>
                    <a:pt x="92" y="20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87" y="16"/>
                    <a:pt x="85" y="7"/>
                    <a:pt x="88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9" name="Freeform 585">
              <a:extLst>
                <a:ext uri="{FF2B5EF4-FFF2-40B4-BE49-F238E27FC236}">
                  <a16:creationId xmlns:a16="http://schemas.microsoft.com/office/drawing/2014/main" id="{8BD066EE-7A84-4E33-A23B-9BCDF4791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421"/>
              <a:ext cx="153" cy="39"/>
            </a:xfrm>
            <a:custGeom>
              <a:avLst/>
              <a:gdLst>
                <a:gd name="T0" fmla="*/ 392 w 94"/>
                <a:gd name="T1" fmla="*/ 0 h 23"/>
                <a:gd name="T2" fmla="*/ 199 w 94"/>
                <a:gd name="T3" fmla="*/ 42 h 23"/>
                <a:gd name="T4" fmla="*/ 194 w 94"/>
                <a:gd name="T5" fmla="*/ 42 h 23"/>
                <a:gd name="T6" fmla="*/ 18 w 94"/>
                <a:gd name="T7" fmla="*/ 8 h 23"/>
                <a:gd name="T8" fmla="*/ 0 w 94"/>
                <a:gd name="T9" fmla="*/ 98 h 23"/>
                <a:gd name="T10" fmla="*/ 194 w 94"/>
                <a:gd name="T11" fmla="*/ 112 h 23"/>
                <a:gd name="T12" fmla="*/ 199 w 94"/>
                <a:gd name="T13" fmla="*/ 112 h 23"/>
                <a:gd name="T14" fmla="*/ 397 w 94"/>
                <a:gd name="T15" fmla="*/ 98 h 23"/>
                <a:gd name="T16" fmla="*/ 405 w 94"/>
                <a:gd name="T17" fmla="*/ 107 h 23"/>
                <a:gd name="T18" fmla="*/ 405 w 94"/>
                <a:gd name="T19" fmla="*/ 98 h 23"/>
                <a:gd name="T20" fmla="*/ 392 w 94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23">
                  <a:moveTo>
                    <a:pt x="91" y="0"/>
                  </a:moveTo>
                  <a:cubicBezTo>
                    <a:pt x="83" y="7"/>
                    <a:pt x="68" y="9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26" y="9"/>
                    <a:pt x="12" y="8"/>
                    <a:pt x="4" y="2"/>
                  </a:cubicBezTo>
                  <a:cubicBezTo>
                    <a:pt x="6" y="9"/>
                    <a:pt x="4" y="17"/>
                    <a:pt x="0" y="20"/>
                  </a:cubicBezTo>
                  <a:cubicBezTo>
                    <a:pt x="7" y="16"/>
                    <a:pt x="9" y="23"/>
                    <a:pt x="45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83" y="23"/>
                    <a:pt x="85" y="16"/>
                    <a:pt x="92" y="20"/>
                  </a:cubicBezTo>
                  <a:cubicBezTo>
                    <a:pt x="93" y="21"/>
                    <a:pt x="93" y="21"/>
                    <a:pt x="94" y="22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89" y="17"/>
                    <a:pt x="86" y="7"/>
                    <a:pt x="91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0" name="Freeform 586">
              <a:extLst>
                <a:ext uri="{FF2B5EF4-FFF2-40B4-BE49-F238E27FC236}">
                  <a16:creationId xmlns:a16="http://schemas.microsoft.com/office/drawing/2014/main" id="{275B5BF9-7F18-4312-8EEA-D07B66B29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678"/>
              <a:ext cx="147" cy="41"/>
            </a:xfrm>
            <a:custGeom>
              <a:avLst/>
              <a:gdLst>
                <a:gd name="T0" fmla="*/ 186 w 91"/>
                <a:gd name="T1" fmla="*/ 62 h 24"/>
                <a:gd name="T2" fmla="*/ 179 w 91"/>
                <a:gd name="T3" fmla="*/ 62 h 24"/>
                <a:gd name="T4" fmla="*/ 5 w 91"/>
                <a:gd name="T5" fmla="*/ 26 h 24"/>
                <a:gd name="T6" fmla="*/ 0 w 91"/>
                <a:gd name="T7" fmla="*/ 106 h 24"/>
                <a:gd name="T8" fmla="*/ 179 w 91"/>
                <a:gd name="T9" fmla="*/ 120 h 24"/>
                <a:gd name="T10" fmla="*/ 186 w 91"/>
                <a:gd name="T11" fmla="*/ 120 h 24"/>
                <a:gd name="T12" fmla="*/ 376 w 91"/>
                <a:gd name="T13" fmla="*/ 106 h 24"/>
                <a:gd name="T14" fmla="*/ 383 w 91"/>
                <a:gd name="T15" fmla="*/ 5 h 24"/>
                <a:gd name="T16" fmla="*/ 383 w 91"/>
                <a:gd name="T17" fmla="*/ 0 h 24"/>
                <a:gd name="T18" fmla="*/ 376 w 91"/>
                <a:gd name="T19" fmla="*/ 15 h 24"/>
                <a:gd name="T20" fmla="*/ 186 w 91"/>
                <a:gd name="T21" fmla="*/ 62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24">
                  <a:moveTo>
                    <a:pt x="44" y="12"/>
                  </a:moveTo>
                  <a:cubicBezTo>
                    <a:pt x="43" y="12"/>
                    <a:pt x="43" y="12"/>
                    <a:pt x="43" y="12"/>
                  </a:cubicBezTo>
                  <a:cubicBezTo>
                    <a:pt x="24" y="12"/>
                    <a:pt x="9" y="11"/>
                    <a:pt x="1" y="5"/>
                  </a:cubicBezTo>
                  <a:cubicBezTo>
                    <a:pt x="4" y="10"/>
                    <a:pt x="3" y="17"/>
                    <a:pt x="0" y="21"/>
                  </a:cubicBezTo>
                  <a:cubicBezTo>
                    <a:pt x="6" y="20"/>
                    <a:pt x="12" y="24"/>
                    <a:pt x="43" y="24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79" y="24"/>
                    <a:pt x="83" y="18"/>
                    <a:pt x="89" y="21"/>
                  </a:cubicBezTo>
                  <a:cubicBezTo>
                    <a:pt x="86" y="16"/>
                    <a:pt x="85" y="6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1" y="1"/>
                    <a:pt x="90" y="2"/>
                    <a:pt x="89" y="3"/>
                  </a:cubicBezTo>
                  <a:cubicBezTo>
                    <a:pt x="82" y="11"/>
                    <a:pt x="67" y="12"/>
                    <a:pt x="44" y="12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1" name="Freeform 587">
              <a:extLst>
                <a:ext uri="{FF2B5EF4-FFF2-40B4-BE49-F238E27FC236}">
                  <a16:creationId xmlns:a16="http://schemas.microsoft.com/office/drawing/2014/main" id="{1B7BCFC8-A7AD-4BE5-8782-C4EBFD9CE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326"/>
              <a:ext cx="141" cy="48"/>
            </a:xfrm>
            <a:custGeom>
              <a:avLst/>
              <a:gdLst>
                <a:gd name="T0" fmla="*/ 186 w 87"/>
                <a:gd name="T1" fmla="*/ 0 h 28"/>
                <a:gd name="T2" fmla="*/ 186 w 87"/>
                <a:gd name="T3" fmla="*/ 0 h 28"/>
                <a:gd name="T4" fmla="*/ 16 w 87"/>
                <a:gd name="T5" fmla="*/ 77 h 28"/>
                <a:gd name="T6" fmla="*/ 0 w 87"/>
                <a:gd name="T7" fmla="*/ 120 h 28"/>
                <a:gd name="T8" fmla="*/ 0 w 87"/>
                <a:gd name="T9" fmla="*/ 120 h 28"/>
                <a:gd name="T10" fmla="*/ 178 w 87"/>
                <a:gd name="T11" fmla="*/ 141 h 28"/>
                <a:gd name="T12" fmla="*/ 183 w 87"/>
                <a:gd name="T13" fmla="*/ 141 h 28"/>
                <a:gd name="T14" fmla="*/ 371 w 87"/>
                <a:gd name="T15" fmla="*/ 127 h 28"/>
                <a:gd name="T16" fmla="*/ 371 w 87"/>
                <a:gd name="T17" fmla="*/ 127 h 28"/>
                <a:gd name="T18" fmla="*/ 355 w 87"/>
                <a:gd name="T19" fmla="*/ 77 h 28"/>
                <a:gd name="T20" fmla="*/ 186 w 87"/>
                <a:gd name="T21" fmla="*/ 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28">
                  <a:moveTo>
                    <a:pt x="44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34" y="0"/>
                    <a:pt x="19" y="12"/>
                    <a:pt x="4" y="15"/>
                  </a:cubicBezTo>
                  <a:cubicBezTo>
                    <a:pt x="4" y="19"/>
                    <a:pt x="2" y="22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6" y="24"/>
                    <a:pt x="13" y="28"/>
                    <a:pt x="42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76" y="28"/>
                    <a:pt x="81" y="23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5" y="23"/>
                    <a:pt x="84" y="19"/>
                    <a:pt x="83" y="15"/>
                  </a:cubicBezTo>
                  <a:cubicBezTo>
                    <a:pt x="68" y="12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2" name="Freeform 588">
              <a:extLst>
                <a:ext uri="{FF2B5EF4-FFF2-40B4-BE49-F238E27FC236}">
                  <a16:creationId xmlns:a16="http://schemas.microsoft.com/office/drawing/2014/main" id="{01334AC9-145F-4E7C-B1D5-6CA499694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378"/>
              <a:ext cx="110" cy="38"/>
            </a:xfrm>
            <a:custGeom>
              <a:avLst/>
              <a:gdLst>
                <a:gd name="T0" fmla="*/ 288 w 68"/>
                <a:gd name="T1" fmla="*/ 16 h 22"/>
                <a:gd name="T2" fmla="*/ 97 w 68"/>
                <a:gd name="T3" fmla="*/ 9 h 22"/>
                <a:gd name="T4" fmla="*/ 34 w 68"/>
                <a:gd name="T5" fmla="*/ 16 h 22"/>
                <a:gd name="T6" fmla="*/ 60 w 68"/>
                <a:gd name="T7" fmla="*/ 114 h 22"/>
                <a:gd name="T8" fmla="*/ 55 w 68"/>
                <a:gd name="T9" fmla="*/ 41 h 22"/>
                <a:gd name="T10" fmla="*/ 152 w 68"/>
                <a:gd name="T11" fmla="*/ 29 h 22"/>
                <a:gd name="T12" fmla="*/ 288 w 68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2">
                  <a:moveTo>
                    <a:pt x="68" y="3"/>
                  </a:moveTo>
                  <a:cubicBezTo>
                    <a:pt x="53" y="7"/>
                    <a:pt x="37" y="3"/>
                    <a:pt x="23" y="2"/>
                  </a:cubicBezTo>
                  <a:cubicBezTo>
                    <a:pt x="18" y="2"/>
                    <a:pt x="13" y="0"/>
                    <a:pt x="8" y="3"/>
                  </a:cubicBezTo>
                  <a:cubicBezTo>
                    <a:pt x="0" y="7"/>
                    <a:pt x="7" y="20"/>
                    <a:pt x="14" y="22"/>
                  </a:cubicBezTo>
                  <a:cubicBezTo>
                    <a:pt x="12" y="17"/>
                    <a:pt x="8" y="11"/>
                    <a:pt x="13" y="8"/>
                  </a:cubicBezTo>
                  <a:cubicBezTo>
                    <a:pt x="18" y="4"/>
                    <a:pt x="30" y="5"/>
                    <a:pt x="36" y="6"/>
                  </a:cubicBezTo>
                  <a:cubicBezTo>
                    <a:pt x="46" y="6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3" name="Freeform 589">
              <a:extLst>
                <a:ext uri="{FF2B5EF4-FFF2-40B4-BE49-F238E27FC236}">
                  <a16:creationId xmlns:a16="http://schemas.microsoft.com/office/drawing/2014/main" id="{EDE2F345-4AE3-40C1-AF92-57A142459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462"/>
              <a:ext cx="110" cy="38"/>
            </a:xfrm>
            <a:custGeom>
              <a:avLst/>
              <a:gdLst>
                <a:gd name="T0" fmla="*/ 288 w 68"/>
                <a:gd name="T1" fmla="*/ 16 h 22"/>
                <a:gd name="T2" fmla="*/ 97 w 68"/>
                <a:gd name="T3" fmla="*/ 9 h 22"/>
                <a:gd name="T4" fmla="*/ 34 w 68"/>
                <a:gd name="T5" fmla="*/ 9 h 22"/>
                <a:gd name="T6" fmla="*/ 60 w 68"/>
                <a:gd name="T7" fmla="*/ 114 h 22"/>
                <a:gd name="T8" fmla="*/ 55 w 68"/>
                <a:gd name="T9" fmla="*/ 36 h 22"/>
                <a:gd name="T10" fmla="*/ 152 w 68"/>
                <a:gd name="T11" fmla="*/ 28 h 22"/>
                <a:gd name="T12" fmla="*/ 288 w 68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2">
                  <a:moveTo>
                    <a:pt x="68" y="3"/>
                  </a:moveTo>
                  <a:cubicBezTo>
                    <a:pt x="53" y="7"/>
                    <a:pt x="37" y="2"/>
                    <a:pt x="23" y="2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20"/>
                    <a:pt x="14" y="22"/>
                  </a:cubicBezTo>
                  <a:cubicBezTo>
                    <a:pt x="12" y="17"/>
                    <a:pt x="8" y="11"/>
                    <a:pt x="13" y="7"/>
                  </a:cubicBezTo>
                  <a:cubicBezTo>
                    <a:pt x="18" y="4"/>
                    <a:pt x="30" y="5"/>
                    <a:pt x="36" y="5"/>
                  </a:cubicBezTo>
                  <a:cubicBezTo>
                    <a:pt x="47" y="6"/>
                    <a:pt x="59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4" name="Freeform 590">
              <a:extLst>
                <a:ext uri="{FF2B5EF4-FFF2-40B4-BE49-F238E27FC236}">
                  <a16:creationId xmlns:a16="http://schemas.microsoft.com/office/drawing/2014/main" id="{C4862B06-F636-4A29-A175-785E9F037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2545"/>
              <a:ext cx="110" cy="45"/>
            </a:xfrm>
            <a:custGeom>
              <a:avLst/>
              <a:gdLst>
                <a:gd name="T0" fmla="*/ 288 w 68"/>
                <a:gd name="T1" fmla="*/ 21 h 26"/>
                <a:gd name="T2" fmla="*/ 94 w 68"/>
                <a:gd name="T3" fmla="*/ 9 h 26"/>
                <a:gd name="T4" fmla="*/ 34 w 68"/>
                <a:gd name="T5" fmla="*/ 16 h 26"/>
                <a:gd name="T6" fmla="*/ 50 w 68"/>
                <a:gd name="T7" fmla="*/ 135 h 26"/>
                <a:gd name="T8" fmla="*/ 55 w 68"/>
                <a:gd name="T9" fmla="*/ 42 h 26"/>
                <a:gd name="T10" fmla="*/ 152 w 68"/>
                <a:gd name="T11" fmla="*/ 29 h 26"/>
                <a:gd name="T12" fmla="*/ 288 w 68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6">
                  <a:moveTo>
                    <a:pt x="68" y="4"/>
                  </a:moveTo>
                  <a:cubicBezTo>
                    <a:pt x="53" y="7"/>
                    <a:pt x="37" y="3"/>
                    <a:pt x="22" y="2"/>
                  </a:cubicBezTo>
                  <a:cubicBezTo>
                    <a:pt x="18" y="2"/>
                    <a:pt x="12" y="0"/>
                    <a:pt x="8" y="3"/>
                  </a:cubicBezTo>
                  <a:cubicBezTo>
                    <a:pt x="0" y="7"/>
                    <a:pt x="5" y="25"/>
                    <a:pt x="12" y="26"/>
                  </a:cubicBezTo>
                  <a:cubicBezTo>
                    <a:pt x="10" y="22"/>
                    <a:pt x="8" y="11"/>
                    <a:pt x="13" y="8"/>
                  </a:cubicBezTo>
                  <a:cubicBezTo>
                    <a:pt x="18" y="4"/>
                    <a:pt x="30" y="5"/>
                    <a:pt x="36" y="6"/>
                  </a:cubicBezTo>
                  <a:cubicBezTo>
                    <a:pt x="46" y="6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5" name="Freeform 591">
              <a:extLst>
                <a:ext uri="{FF2B5EF4-FFF2-40B4-BE49-F238E27FC236}">
                  <a16:creationId xmlns:a16="http://schemas.microsoft.com/office/drawing/2014/main" id="{DB536081-7A15-4BE5-8232-64CD6E43B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640"/>
              <a:ext cx="112" cy="36"/>
            </a:xfrm>
            <a:custGeom>
              <a:avLst/>
              <a:gdLst>
                <a:gd name="T0" fmla="*/ 291 w 69"/>
                <a:gd name="T1" fmla="*/ 15 h 21"/>
                <a:gd name="T2" fmla="*/ 97 w 69"/>
                <a:gd name="T3" fmla="*/ 5 h 21"/>
                <a:gd name="T4" fmla="*/ 34 w 69"/>
                <a:gd name="T5" fmla="*/ 9 h 21"/>
                <a:gd name="T6" fmla="*/ 60 w 69"/>
                <a:gd name="T7" fmla="*/ 106 h 21"/>
                <a:gd name="T8" fmla="*/ 55 w 69"/>
                <a:gd name="T9" fmla="*/ 36 h 21"/>
                <a:gd name="T10" fmla="*/ 153 w 69"/>
                <a:gd name="T11" fmla="*/ 26 h 21"/>
                <a:gd name="T12" fmla="*/ 295 w 69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1">
                  <a:moveTo>
                    <a:pt x="68" y="3"/>
                  </a:moveTo>
                  <a:cubicBezTo>
                    <a:pt x="54" y="6"/>
                    <a:pt x="38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20"/>
                    <a:pt x="14" y="21"/>
                  </a:cubicBezTo>
                  <a:cubicBezTo>
                    <a:pt x="12" y="17"/>
                    <a:pt x="8" y="11"/>
                    <a:pt x="13" y="7"/>
                  </a:cubicBezTo>
                  <a:cubicBezTo>
                    <a:pt x="19" y="3"/>
                    <a:pt x="30" y="5"/>
                    <a:pt x="36" y="5"/>
                  </a:cubicBezTo>
                  <a:cubicBezTo>
                    <a:pt x="47" y="5"/>
                    <a:pt x="59" y="8"/>
                    <a:pt x="69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6" name="Freeform 592">
              <a:extLst>
                <a:ext uri="{FF2B5EF4-FFF2-40B4-BE49-F238E27FC236}">
                  <a16:creationId xmlns:a16="http://schemas.microsoft.com/office/drawing/2014/main" id="{5F6E72A4-F0DB-4A37-AC05-529F29AF6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814"/>
              <a:ext cx="110" cy="37"/>
            </a:xfrm>
            <a:custGeom>
              <a:avLst/>
              <a:gdLst>
                <a:gd name="T0" fmla="*/ 288 w 68"/>
                <a:gd name="T1" fmla="*/ 16 h 21"/>
                <a:gd name="T2" fmla="*/ 97 w 68"/>
                <a:gd name="T3" fmla="*/ 7 h 21"/>
                <a:gd name="T4" fmla="*/ 34 w 68"/>
                <a:gd name="T5" fmla="*/ 12 h 21"/>
                <a:gd name="T6" fmla="*/ 60 w 68"/>
                <a:gd name="T7" fmla="*/ 115 h 21"/>
                <a:gd name="T8" fmla="*/ 55 w 68"/>
                <a:gd name="T9" fmla="*/ 37 h 21"/>
                <a:gd name="T10" fmla="*/ 152 w 68"/>
                <a:gd name="T11" fmla="*/ 28 h 21"/>
                <a:gd name="T12" fmla="*/ 288 w 68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1">
                  <a:moveTo>
                    <a:pt x="68" y="3"/>
                  </a:moveTo>
                  <a:cubicBezTo>
                    <a:pt x="53" y="6"/>
                    <a:pt x="37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19"/>
                    <a:pt x="14" y="21"/>
                  </a:cubicBezTo>
                  <a:cubicBezTo>
                    <a:pt x="12" y="17"/>
                    <a:pt x="8" y="10"/>
                    <a:pt x="13" y="7"/>
                  </a:cubicBezTo>
                  <a:cubicBezTo>
                    <a:pt x="18" y="3"/>
                    <a:pt x="30" y="5"/>
                    <a:pt x="36" y="5"/>
                  </a:cubicBezTo>
                  <a:cubicBezTo>
                    <a:pt x="46" y="5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7" name="Freeform 593">
              <a:extLst>
                <a:ext uri="{FF2B5EF4-FFF2-40B4-BE49-F238E27FC236}">
                  <a16:creationId xmlns:a16="http://schemas.microsoft.com/office/drawing/2014/main" id="{0BB911CE-04F4-4E60-A1E1-5464DB49D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723"/>
              <a:ext cx="112" cy="45"/>
            </a:xfrm>
            <a:custGeom>
              <a:avLst/>
              <a:gdLst>
                <a:gd name="T0" fmla="*/ 291 w 69"/>
                <a:gd name="T1" fmla="*/ 16 h 26"/>
                <a:gd name="T2" fmla="*/ 97 w 69"/>
                <a:gd name="T3" fmla="*/ 5 h 26"/>
                <a:gd name="T4" fmla="*/ 34 w 69"/>
                <a:gd name="T5" fmla="*/ 9 h 26"/>
                <a:gd name="T6" fmla="*/ 55 w 69"/>
                <a:gd name="T7" fmla="*/ 135 h 26"/>
                <a:gd name="T8" fmla="*/ 55 w 69"/>
                <a:gd name="T9" fmla="*/ 36 h 26"/>
                <a:gd name="T10" fmla="*/ 153 w 69"/>
                <a:gd name="T11" fmla="*/ 28 h 26"/>
                <a:gd name="T12" fmla="*/ 295 w 69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6">
                  <a:moveTo>
                    <a:pt x="68" y="3"/>
                  </a:moveTo>
                  <a:cubicBezTo>
                    <a:pt x="54" y="6"/>
                    <a:pt x="38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6" y="25"/>
                    <a:pt x="13" y="26"/>
                  </a:cubicBezTo>
                  <a:cubicBezTo>
                    <a:pt x="11" y="22"/>
                    <a:pt x="8" y="10"/>
                    <a:pt x="13" y="7"/>
                  </a:cubicBezTo>
                  <a:cubicBezTo>
                    <a:pt x="19" y="3"/>
                    <a:pt x="30" y="5"/>
                    <a:pt x="36" y="5"/>
                  </a:cubicBezTo>
                  <a:cubicBezTo>
                    <a:pt x="47" y="5"/>
                    <a:pt x="59" y="8"/>
                    <a:pt x="69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8" name="Freeform 594">
              <a:extLst>
                <a:ext uri="{FF2B5EF4-FFF2-40B4-BE49-F238E27FC236}">
                  <a16:creationId xmlns:a16="http://schemas.microsoft.com/office/drawing/2014/main" id="{FFC04A13-9213-437F-931C-C4E737904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381"/>
              <a:ext cx="94" cy="57"/>
            </a:xfrm>
            <a:custGeom>
              <a:avLst/>
              <a:gdLst>
                <a:gd name="T0" fmla="*/ 5 w 58"/>
                <a:gd name="T1" fmla="*/ 128 h 33"/>
                <a:gd name="T2" fmla="*/ 207 w 58"/>
                <a:gd name="T3" fmla="*/ 0 h 33"/>
                <a:gd name="T4" fmla="*/ 115 w 58"/>
                <a:gd name="T5" fmla="*/ 98 h 33"/>
                <a:gd name="T6" fmla="*/ 0 w 58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3">
                  <a:moveTo>
                    <a:pt x="1" y="25"/>
                  </a:moveTo>
                  <a:cubicBezTo>
                    <a:pt x="17" y="22"/>
                    <a:pt x="58" y="33"/>
                    <a:pt x="49" y="0"/>
                  </a:cubicBezTo>
                  <a:cubicBezTo>
                    <a:pt x="48" y="10"/>
                    <a:pt x="37" y="16"/>
                    <a:pt x="27" y="19"/>
                  </a:cubicBezTo>
                  <a:cubicBezTo>
                    <a:pt x="18" y="22"/>
                    <a:pt x="9" y="24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9" name="Freeform 595">
              <a:extLst>
                <a:ext uri="{FF2B5EF4-FFF2-40B4-BE49-F238E27FC236}">
                  <a16:creationId xmlns:a16="http://schemas.microsoft.com/office/drawing/2014/main" id="{B93FA0F1-D185-469C-993E-47169EEB0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464"/>
              <a:ext cx="93" cy="59"/>
            </a:xfrm>
            <a:custGeom>
              <a:avLst/>
              <a:gdLst>
                <a:gd name="T0" fmla="*/ 0 w 57"/>
                <a:gd name="T1" fmla="*/ 135 h 34"/>
                <a:gd name="T2" fmla="*/ 207 w 57"/>
                <a:gd name="T3" fmla="*/ 0 h 34"/>
                <a:gd name="T4" fmla="*/ 113 w 57"/>
                <a:gd name="T5" fmla="*/ 106 h 34"/>
                <a:gd name="T6" fmla="*/ 0 w 57"/>
                <a:gd name="T7" fmla="*/ 13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4">
                  <a:moveTo>
                    <a:pt x="0" y="26"/>
                  </a:moveTo>
                  <a:cubicBezTo>
                    <a:pt x="16" y="23"/>
                    <a:pt x="57" y="34"/>
                    <a:pt x="48" y="0"/>
                  </a:cubicBezTo>
                  <a:cubicBezTo>
                    <a:pt x="47" y="11"/>
                    <a:pt x="36" y="17"/>
                    <a:pt x="26" y="20"/>
                  </a:cubicBezTo>
                  <a:cubicBezTo>
                    <a:pt x="17" y="22"/>
                    <a:pt x="9" y="25"/>
                    <a:pt x="0" y="26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0" name="Freeform 596">
              <a:extLst>
                <a:ext uri="{FF2B5EF4-FFF2-40B4-BE49-F238E27FC236}">
                  <a16:creationId xmlns:a16="http://schemas.microsoft.com/office/drawing/2014/main" id="{66097F5E-925F-4648-9BD6-A02D43DF0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642"/>
              <a:ext cx="93" cy="57"/>
            </a:xfrm>
            <a:custGeom>
              <a:avLst/>
              <a:gdLst>
                <a:gd name="T0" fmla="*/ 0 w 57"/>
                <a:gd name="T1" fmla="*/ 128 h 33"/>
                <a:gd name="T2" fmla="*/ 207 w 57"/>
                <a:gd name="T3" fmla="*/ 0 h 33"/>
                <a:gd name="T4" fmla="*/ 113 w 57"/>
                <a:gd name="T5" fmla="*/ 98 h 33"/>
                <a:gd name="T6" fmla="*/ 0 w 57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3">
                  <a:moveTo>
                    <a:pt x="0" y="25"/>
                  </a:moveTo>
                  <a:cubicBezTo>
                    <a:pt x="16" y="22"/>
                    <a:pt x="57" y="33"/>
                    <a:pt x="48" y="0"/>
                  </a:cubicBezTo>
                  <a:cubicBezTo>
                    <a:pt x="47" y="11"/>
                    <a:pt x="36" y="16"/>
                    <a:pt x="26" y="19"/>
                  </a:cubicBezTo>
                  <a:cubicBezTo>
                    <a:pt x="17" y="22"/>
                    <a:pt x="9" y="25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1" name="Freeform 597">
              <a:extLst>
                <a:ext uri="{FF2B5EF4-FFF2-40B4-BE49-F238E27FC236}">
                  <a16:creationId xmlns:a16="http://schemas.microsoft.com/office/drawing/2014/main" id="{0C897201-092B-48BF-8F67-4460D857D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733"/>
              <a:ext cx="92" cy="57"/>
            </a:xfrm>
            <a:custGeom>
              <a:avLst/>
              <a:gdLst>
                <a:gd name="T0" fmla="*/ 0 w 57"/>
                <a:gd name="T1" fmla="*/ 128 h 33"/>
                <a:gd name="T2" fmla="*/ 207 w 57"/>
                <a:gd name="T3" fmla="*/ 0 h 33"/>
                <a:gd name="T4" fmla="*/ 115 w 57"/>
                <a:gd name="T5" fmla="*/ 98 h 33"/>
                <a:gd name="T6" fmla="*/ 0 w 57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3">
                  <a:moveTo>
                    <a:pt x="0" y="25"/>
                  </a:moveTo>
                  <a:cubicBezTo>
                    <a:pt x="16" y="22"/>
                    <a:pt x="57" y="33"/>
                    <a:pt x="49" y="0"/>
                  </a:cubicBezTo>
                  <a:cubicBezTo>
                    <a:pt x="47" y="11"/>
                    <a:pt x="36" y="16"/>
                    <a:pt x="27" y="19"/>
                  </a:cubicBezTo>
                  <a:cubicBezTo>
                    <a:pt x="18" y="22"/>
                    <a:pt x="9" y="25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2" name="Freeform 598">
              <a:extLst>
                <a:ext uri="{FF2B5EF4-FFF2-40B4-BE49-F238E27FC236}">
                  <a16:creationId xmlns:a16="http://schemas.microsoft.com/office/drawing/2014/main" id="{7AA749F5-5781-49A4-9FDC-9F894AB93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816"/>
              <a:ext cx="94" cy="59"/>
            </a:xfrm>
            <a:custGeom>
              <a:avLst/>
              <a:gdLst>
                <a:gd name="T0" fmla="*/ 5 w 58"/>
                <a:gd name="T1" fmla="*/ 135 h 34"/>
                <a:gd name="T2" fmla="*/ 207 w 58"/>
                <a:gd name="T3" fmla="*/ 0 h 34"/>
                <a:gd name="T4" fmla="*/ 115 w 58"/>
                <a:gd name="T5" fmla="*/ 106 h 34"/>
                <a:gd name="T6" fmla="*/ 0 w 58"/>
                <a:gd name="T7" fmla="*/ 13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4">
                  <a:moveTo>
                    <a:pt x="1" y="26"/>
                  </a:moveTo>
                  <a:cubicBezTo>
                    <a:pt x="17" y="23"/>
                    <a:pt x="58" y="34"/>
                    <a:pt x="49" y="0"/>
                  </a:cubicBezTo>
                  <a:cubicBezTo>
                    <a:pt x="48" y="11"/>
                    <a:pt x="37" y="17"/>
                    <a:pt x="27" y="20"/>
                  </a:cubicBezTo>
                  <a:cubicBezTo>
                    <a:pt x="18" y="23"/>
                    <a:pt x="9" y="25"/>
                    <a:pt x="0" y="26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3" name="Freeform 599">
              <a:extLst>
                <a:ext uri="{FF2B5EF4-FFF2-40B4-BE49-F238E27FC236}">
                  <a16:creationId xmlns:a16="http://schemas.microsoft.com/office/drawing/2014/main" id="{08424343-A4C8-4FC8-893E-50B0C904B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550"/>
              <a:ext cx="93" cy="61"/>
            </a:xfrm>
            <a:custGeom>
              <a:avLst/>
              <a:gdLst>
                <a:gd name="T0" fmla="*/ 0 w 57"/>
                <a:gd name="T1" fmla="*/ 171 h 35"/>
                <a:gd name="T2" fmla="*/ 207 w 57"/>
                <a:gd name="T3" fmla="*/ 0 h 35"/>
                <a:gd name="T4" fmla="*/ 113 w 57"/>
                <a:gd name="T5" fmla="*/ 122 h 35"/>
                <a:gd name="T6" fmla="*/ 0 w 57"/>
                <a:gd name="T7" fmla="*/ 17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5">
                  <a:moveTo>
                    <a:pt x="0" y="32"/>
                  </a:moveTo>
                  <a:cubicBezTo>
                    <a:pt x="17" y="29"/>
                    <a:pt x="57" y="35"/>
                    <a:pt x="48" y="0"/>
                  </a:cubicBezTo>
                  <a:cubicBezTo>
                    <a:pt x="47" y="11"/>
                    <a:pt x="36" y="20"/>
                    <a:pt x="26" y="23"/>
                  </a:cubicBezTo>
                  <a:cubicBezTo>
                    <a:pt x="17" y="25"/>
                    <a:pt x="9" y="32"/>
                    <a:pt x="0" y="32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4" name="Freeform 600">
              <a:extLst>
                <a:ext uri="{FF2B5EF4-FFF2-40B4-BE49-F238E27FC236}">
                  <a16:creationId xmlns:a16="http://schemas.microsoft.com/office/drawing/2014/main" id="{C0761F41-9677-41A5-87F0-F4204198C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854"/>
              <a:ext cx="153" cy="31"/>
            </a:xfrm>
            <a:custGeom>
              <a:avLst/>
              <a:gdLst>
                <a:gd name="T0" fmla="*/ 194 w 94"/>
                <a:gd name="T1" fmla="*/ 91 h 18"/>
                <a:gd name="T2" fmla="*/ 199 w 94"/>
                <a:gd name="T3" fmla="*/ 91 h 18"/>
                <a:gd name="T4" fmla="*/ 397 w 94"/>
                <a:gd name="T5" fmla="*/ 83 h 18"/>
                <a:gd name="T6" fmla="*/ 400 w 94"/>
                <a:gd name="T7" fmla="*/ 86 h 18"/>
                <a:gd name="T8" fmla="*/ 405 w 94"/>
                <a:gd name="T9" fmla="*/ 86 h 18"/>
                <a:gd name="T10" fmla="*/ 397 w 94"/>
                <a:gd name="T11" fmla="*/ 0 h 18"/>
                <a:gd name="T12" fmla="*/ 392 w 94"/>
                <a:gd name="T13" fmla="*/ 0 h 18"/>
                <a:gd name="T14" fmla="*/ 199 w 94"/>
                <a:gd name="T15" fmla="*/ 48 h 18"/>
                <a:gd name="T16" fmla="*/ 194 w 94"/>
                <a:gd name="T17" fmla="*/ 48 h 18"/>
                <a:gd name="T18" fmla="*/ 0 w 94"/>
                <a:gd name="T19" fmla="*/ 0 h 18"/>
                <a:gd name="T20" fmla="*/ 0 w 94"/>
                <a:gd name="T21" fmla="*/ 83 h 18"/>
                <a:gd name="T22" fmla="*/ 194 w 94"/>
                <a:gd name="T23" fmla="*/ 91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18">
                  <a:moveTo>
                    <a:pt x="45" y="18"/>
                  </a:moveTo>
                  <a:cubicBezTo>
                    <a:pt x="46" y="18"/>
                    <a:pt x="46" y="18"/>
                    <a:pt x="46" y="18"/>
                  </a:cubicBezTo>
                  <a:cubicBezTo>
                    <a:pt x="83" y="18"/>
                    <a:pt x="85" y="12"/>
                    <a:pt x="92" y="16"/>
                  </a:cubicBezTo>
                  <a:cubicBezTo>
                    <a:pt x="92" y="16"/>
                    <a:pt x="92" y="16"/>
                    <a:pt x="93" y="17"/>
                  </a:cubicBezTo>
                  <a:cubicBezTo>
                    <a:pt x="93" y="17"/>
                    <a:pt x="93" y="17"/>
                    <a:pt x="94" y="17"/>
                  </a:cubicBezTo>
                  <a:cubicBezTo>
                    <a:pt x="91" y="12"/>
                    <a:pt x="90" y="5"/>
                    <a:pt x="92" y="0"/>
                  </a:cubicBezTo>
                  <a:cubicBezTo>
                    <a:pt x="92" y="0"/>
                    <a:pt x="92" y="0"/>
                    <a:pt x="91" y="0"/>
                  </a:cubicBezTo>
                  <a:cubicBezTo>
                    <a:pt x="84" y="8"/>
                    <a:pt x="69" y="9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23" y="9"/>
                    <a:pt x="8" y="8"/>
                    <a:pt x="0" y="0"/>
                  </a:cubicBezTo>
                  <a:cubicBezTo>
                    <a:pt x="3" y="6"/>
                    <a:pt x="3" y="11"/>
                    <a:pt x="0" y="16"/>
                  </a:cubicBezTo>
                  <a:cubicBezTo>
                    <a:pt x="7" y="12"/>
                    <a:pt x="9" y="18"/>
                    <a:pt x="45" y="18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5" name="Freeform 601">
              <a:extLst>
                <a:ext uri="{FF2B5EF4-FFF2-40B4-BE49-F238E27FC236}">
                  <a16:creationId xmlns:a16="http://schemas.microsoft.com/office/drawing/2014/main" id="{B5DA0F14-0D7E-43CB-8B25-1595E0347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776"/>
              <a:ext cx="145" cy="35"/>
            </a:xfrm>
            <a:custGeom>
              <a:avLst/>
              <a:gdLst>
                <a:gd name="T0" fmla="*/ 179 w 90"/>
                <a:gd name="T1" fmla="*/ 107 h 20"/>
                <a:gd name="T2" fmla="*/ 184 w 90"/>
                <a:gd name="T3" fmla="*/ 107 h 20"/>
                <a:gd name="T4" fmla="*/ 377 w 90"/>
                <a:gd name="T5" fmla="*/ 98 h 20"/>
                <a:gd name="T6" fmla="*/ 371 w 90"/>
                <a:gd name="T7" fmla="*/ 0 h 20"/>
                <a:gd name="T8" fmla="*/ 184 w 90"/>
                <a:gd name="T9" fmla="*/ 44 h 20"/>
                <a:gd name="T10" fmla="*/ 179 w 90"/>
                <a:gd name="T11" fmla="*/ 44 h 20"/>
                <a:gd name="T12" fmla="*/ 8 w 90"/>
                <a:gd name="T13" fmla="*/ 12 h 20"/>
                <a:gd name="T14" fmla="*/ 0 w 90"/>
                <a:gd name="T15" fmla="*/ 93 h 20"/>
                <a:gd name="T16" fmla="*/ 179 w 90"/>
                <a:gd name="T17" fmla="*/ 10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20">
                  <a:moveTo>
                    <a:pt x="43" y="20"/>
                  </a:moveTo>
                  <a:cubicBezTo>
                    <a:pt x="44" y="20"/>
                    <a:pt x="44" y="20"/>
                    <a:pt x="44" y="20"/>
                  </a:cubicBezTo>
                  <a:cubicBezTo>
                    <a:pt x="80" y="20"/>
                    <a:pt x="83" y="14"/>
                    <a:pt x="90" y="18"/>
                  </a:cubicBezTo>
                  <a:cubicBezTo>
                    <a:pt x="86" y="14"/>
                    <a:pt x="85" y="6"/>
                    <a:pt x="89" y="0"/>
                  </a:cubicBezTo>
                  <a:cubicBezTo>
                    <a:pt x="81" y="7"/>
                    <a:pt x="66" y="8"/>
                    <a:pt x="44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24" y="8"/>
                    <a:pt x="10" y="7"/>
                    <a:pt x="2" y="2"/>
                  </a:cubicBezTo>
                  <a:cubicBezTo>
                    <a:pt x="4" y="7"/>
                    <a:pt x="3" y="13"/>
                    <a:pt x="0" y="17"/>
                  </a:cubicBezTo>
                  <a:cubicBezTo>
                    <a:pt x="6" y="15"/>
                    <a:pt x="11" y="20"/>
                    <a:pt x="43" y="2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6" name="Freeform 602">
              <a:extLst>
                <a:ext uri="{FF2B5EF4-FFF2-40B4-BE49-F238E27FC236}">
                  <a16:creationId xmlns:a16="http://schemas.microsoft.com/office/drawing/2014/main" id="{E957F8C3-2CC1-47EC-A4C0-DFF2A95BB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593"/>
              <a:ext cx="149" cy="44"/>
            </a:xfrm>
            <a:custGeom>
              <a:avLst/>
              <a:gdLst>
                <a:gd name="T0" fmla="*/ 385 w 92"/>
                <a:gd name="T1" fmla="*/ 0 h 25"/>
                <a:gd name="T2" fmla="*/ 377 w 92"/>
                <a:gd name="T3" fmla="*/ 12 h 25"/>
                <a:gd name="T4" fmla="*/ 186 w 92"/>
                <a:gd name="T5" fmla="*/ 58 h 25"/>
                <a:gd name="T6" fmla="*/ 183 w 92"/>
                <a:gd name="T7" fmla="*/ 58 h 25"/>
                <a:gd name="T8" fmla="*/ 5 w 92"/>
                <a:gd name="T9" fmla="*/ 21 h 25"/>
                <a:gd name="T10" fmla="*/ 0 w 92"/>
                <a:gd name="T11" fmla="*/ 121 h 25"/>
                <a:gd name="T12" fmla="*/ 183 w 92"/>
                <a:gd name="T13" fmla="*/ 136 h 25"/>
                <a:gd name="T14" fmla="*/ 186 w 92"/>
                <a:gd name="T15" fmla="*/ 136 h 25"/>
                <a:gd name="T16" fmla="*/ 382 w 92"/>
                <a:gd name="T17" fmla="*/ 123 h 25"/>
                <a:gd name="T18" fmla="*/ 390 w 92"/>
                <a:gd name="T19" fmla="*/ 130 h 25"/>
                <a:gd name="T20" fmla="*/ 390 w 92"/>
                <a:gd name="T21" fmla="*/ 130 h 25"/>
                <a:gd name="T22" fmla="*/ 385 w 92"/>
                <a:gd name="T23" fmla="*/ 7 h 25"/>
                <a:gd name="T24" fmla="*/ 385 w 92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25">
                  <a:moveTo>
                    <a:pt x="91" y="0"/>
                  </a:moveTo>
                  <a:cubicBezTo>
                    <a:pt x="91" y="1"/>
                    <a:pt x="90" y="2"/>
                    <a:pt x="89" y="2"/>
                  </a:cubicBezTo>
                  <a:cubicBezTo>
                    <a:pt x="82" y="10"/>
                    <a:pt x="67" y="11"/>
                    <a:pt x="44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23" y="11"/>
                    <a:pt x="9" y="10"/>
                    <a:pt x="1" y="4"/>
                  </a:cubicBezTo>
                  <a:cubicBezTo>
                    <a:pt x="4" y="10"/>
                    <a:pt x="3" y="18"/>
                    <a:pt x="0" y="22"/>
                  </a:cubicBezTo>
                  <a:cubicBezTo>
                    <a:pt x="5" y="20"/>
                    <a:pt x="10" y="25"/>
                    <a:pt x="43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81" y="25"/>
                    <a:pt x="83" y="19"/>
                    <a:pt x="90" y="23"/>
                  </a:cubicBezTo>
                  <a:cubicBezTo>
                    <a:pt x="91" y="23"/>
                    <a:pt x="91" y="24"/>
                    <a:pt x="92" y="24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86" y="20"/>
                    <a:pt x="83" y="8"/>
                    <a:pt x="91" y="1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7" name="Freeform 603">
              <a:extLst>
                <a:ext uri="{FF2B5EF4-FFF2-40B4-BE49-F238E27FC236}">
                  <a16:creationId xmlns:a16="http://schemas.microsoft.com/office/drawing/2014/main" id="{575F1A15-ED85-430E-826E-C870A82DF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157"/>
              <a:ext cx="27" cy="44"/>
            </a:xfrm>
            <a:custGeom>
              <a:avLst/>
              <a:gdLst>
                <a:gd name="T0" fmla="*/ 68 w 17"/>
                <a:gd name="T1" fmla="*/ 0 h 26"/>
                <a:gd name="T2" fmla="*/ 8 w 17"/>
                <a:gd name="T3" fmla="*/ 12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9" y="12"/>
                    <a:pt x="0" y="15"/>
                    <a:pt x="2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8" name="Freeform 604">
              <a:extLst>
                <a:ext uri="{FF2B5EF4-FFF2-40B4-BE49-F238E27FC236}">
                  <a16:creationId xmlns:a16="http://schemas.microsoft.com/office/drawing/2014/main" id="{BE8664C4-D63D-4374-BC18-5F4C2B4E5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127"/>
              <a:ext cx="76" cy="47"/>
            </a:xfrm>
            <a:custGeom>
              <a:avLst/>
              <a:gdLst>
                <a:gd name="T0" fmla="*/ 199 w 47"/>
                <a:gd name="T1" fmla="*/ 134 h 27"/>
                <a:gd name="T2" fmla="*/ 89 w 47"/>
                <a:gd name="T3" fmla="*/ 9 h 27"/>
                <a:gd name="T4" fmla="*/ 0 w 47"/>
                <a:gd name="T5" fmla="*/ 143 h 27"/>
                <a:gd name="T6" fmla="*/ 105 w 47"/>
                <a:gd name="T7" fmla="*/ 49 h 27"/>
                <a:gd name="T8" fmla="*/ 199 w 47"/>
                <a:gd name="T9" fmla="*/ 13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7">
                  <a:moveTo>
                    <a:pt x="47" y="25"/>
                  </a:moveTo>
                  <a:cubicBezTo>
                    <a:pt x="44" y="15"/>
                    <a:pt x="27" y="0"/>
                    <a:pt x="21" y="2"/>
                  </a:cubicBezTo>
                  <a:cubicBezTo>
                    <a:pt x="15" y="5"/>
                    <a:pt x="7" y="18"/>
                    <a:pt x="0" y="27"/>
                  </a:cubicBezTo>
                  <a:cubicBezTo>
                    <a:pt x="11" y="20"/>
                    <a:pt x="18" y="8"/>
                    <a:pt x="25" y="9"/>
                  </a:cubicBezTo>
                  <a:cubicBezTo>
                    <a:pt x="31" y="10"/>
                    <a:pt x="44" y="19"/>
                    <a:pt x="47" y="25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9" name="Freeform 605">
              <a:extLst>
                <a:ext uri="{FF2B5EF4-FFF2-40B4-BE49-F238E27FC236}">
                  <a16:creationId xmlns:a16="http://schemas.microsoft.com/office/drawing/2014/main" id="{51DB77DF-0465-4B8C-978D-C5AD1BBE0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098"/>
              <a:ext cx="272" cy="257"/>
            </a:xfrm>
            <a:custGeom>
              <a:avLst/>
              <a:gdLst>
                <a:gd name="T0" fmla="*/ 356 w 168"/>
                <a:gd name="T1" fmla="*/ 678 h 149"/>
                <a:gd name="T2" fmla="*/ 550 w 168"/>
                <a:gd name="T3" fmla="*/ 759 h 149"/>
                <a:gd name="T4" fmla="*/ 699 w 168"/>
                <a:gd name="T5" fmla="*/ 221 h 149"/>
                <a:gd name="T6" fmla="*/ 699 w 168"/>
                <a:gd name="T7" fmla="*/ 78 h 149"/>
                <a:gd name="T8" fmla="*/ 664 w 168"/>
                <a:gd name="T9" fmla="*/ 98 h 149"/>
                <a:gd name="T10" fmla="*/ 623 w 168"/>
                <a:gd name="T11" fmla="*/ 176 h 149"/>
                <a:gd name="T12" fmla="*/ 541 w 168"/>
                <a:gd name="T13" fmla="*/ 48 h 149"/>
                <a:gd name="T14" fmla="*/ 356 w 168"/>
                <a:gd name="T15" fmla="*/ 140 h 149"/>
                <a:gd name="T16" fmla="*/ 356 w 168"/>
                <a:gd name="T17" fmla="*/ 140 h 149"/>
                <a:gd name="T18" fmla="*/ 173 w 168"/>
                <a:gd name="T19" fmla="*/ 48 h 149"/>
                <a:gd name="T20" fmla="*/ 89 w 168"/>
                <a:gd name="T21" fmla="*/ 176 h 149"/>
                <a:gd name="T22" fmla="*/ 50 w 168"/>
                <a:gd name="T23" fmla="*/ 98 h 149"/>
                <a:gd name="T24" fmla="*/ 13 w 168"/>
                <a:gd name="T25" fmla="*/ 78 h 149"/>
                <a:gd name="T26" fmla="*/ 13 w 168"/>
                <a:gd name="T27" fmla="*/ 221 h 149"/>
                <a:gd name="T28" fmla="*/ 162 w 168"/>
                <a:gd name="T29" fmla="*/ 759 h 149"/>
                <a:gd name="T30" fmla="*/ 356 w 168"/>
                <a:gd name="T31" fmla="*/ 67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149">
                  <a:moveTo>
                    <a:pt x="84" y="132"/>
                  </a:moveTo>
                  <a:cubicBezTo>
                    <a:pt x="95" y="132"/>
                    <a:pt x="113" y="147"/>
                    <a:pt x="130" y="148"/>
                  </a:cubicBezTo>
                  <a:cubicBezTo>
                    <a:pt x="147" y="149"/>
                    <a:pt x="159" y="65"/>
                    <a:pt x="165" y="43"/>
                  </a:cubicBezTo>
                  <a:cubicBezTo>
                    <a:pt x="168" y="30"/>
                    <a:pt x="167" y="22"/>
                    <a:pt x="165" y="15"/>
                  </a:cubicBezTo>
                  <a:cubicBezTo>
                    <a:pt x="164" y="10"/>
                    <a:pt x="159" y="6"/>
                    <a:pt x="156" y="19"/>
                  </a:cubicBezTo>
                  <a:cubicBezTo>
                    <a:pt x="154" y="29"/>
                    <a:pt x="150" y="38"/>
                    <a:pt x="147" y="34"/>
                  </a:cubicBezTo>
                  <a:cubicBezTo>
                    <a:pt x="147" y="34"/>
                    <a:pt x="136" y="15"/>
                    <a:pt x="127" y="9"/>
                  </a:cubicBezTo>
                  <a:cubicBezTo>
                    <a:pt x="113" y="0"/>
                    <a:pt x="97" y="27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71" y="27"/>
                    <a:pt x="55" y="0"/>
                    <a:pt x="41" y="9"/>
                  </a:cubicBezTo>
                  <a:cubicBezTo>
                    <a:pt x="32" y="15"/>
                    <a:pt x="21" y="34"/>
                    <a:pt x="21" y="34"/>
                  </a:cubicBezTo>
                  <a:cubicBezTo>
                    <a:pt x="18" y="38"/>
                    <a:pt x="14" y="29"/>
                    <a:pt x="12" y="19"/>
                  </a:cubicBezTo>
                  <a:cubicBezTo>
                    <a:pt x="9" y="6"/>
                    <a:pt x="4" y="10"/>
                    <a:pt x="3" y="15"/>
                  </a:cubicBezTo>
                  <a:cubicBezTo>
                    <a:pt x="1" y="22"/>
                    <a:pt x="0" y="30"/>
                    <a:pt x="3" y="43"/>
                  </a:cubicBezTo>
                  <a:cubicBezTo>
                    <a:pt x="9" y="65"/>
                    <a:pt x="21" y="149"/>
                    <a:pt x="38" y="148"/>
                  </a:cubicBezTo>
                  <a:cubicBezTo>
                    <a:pt x="55" y="147"/>
                    <a:pt x="73" y="132"/>
                    <a:pt x="84" y="13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0" name="Freeform 606">
              <a:extLst>
                <a:ext uri="{FF2B5EF4-FFF2-40B4-BE49-F238E27FC236}">
                  <a16:creationId xmlns:a16="http://schemas.microsoft.com/office/drawing/2014/main" id="{AE9C463F-2BFF-4FE4-89E7-A95C13158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157"/>
              <a:ext cx="27" cy="44"/>
            </a:xfrm>
            <a:custGeom>
              <a:avLst/>
              <a:gdLst>
                <a:gd name="T0" fmla="*/ 0 w 17"/>
                <a:gd name="T1" fmla="*/ 0 h 26"/>
                <a:gd name="T2" fmla="*/ 60 w 17"/>
                <a:gd name="T3" fmla="*/ 12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8" y="12"/>
                    <a:pt x="17" y="15"/>
                    <a:pt x="15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1" name="Freeform 607">
              <a:extLst>
                <a:ext uri="{FF2B5EF4-FFF2-40B4-BE49-F238E27FC236}">
                  <a16:creationId xmlns:a16="http://schemas.microsoft.com/office/drawing/2014/main" id="{D5F78AE1-DACB-4A97-8B8A-184B453E5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127"/>
              <a:ext cx="87" cy="204"/>
            </a:xfrm>
            <a:custGeom>
              <a:avLst/>
              <a:gdLst>
                <a:gd name="T0" fmla="*/ 26 w 54"/>
                <a:gd name="T1" fmla="*/ 467 h 118"/>
                <a:gd name="T2" fmla="*/ 50 w 54"/>
                <a:gd name="T3" fmla="*/ 192 h 118"/>
                <a:gd name="T4" fmla="*/ 124 w 54"/>
                <a:gd name="T5" fmla="*/ 50 h 118"/>
                <a:gd name="T6" fmla="*/ 226 w 54"/>
                <a:gd name="T7" fmla="*/ 140 h 118"/>
                <a:gd name="T8" fmla="*/ 137 w 54"/>
                <a:gd name="T9" fmla="*/ 9 h 118"/>
                <a:gd name="T10" fmla="*/ 29 w 54"/>
                <a:gd name="T11" fmla="*/ 128 h 118"/>
                <a:gd name="T12" fmla="*/ 8 w 54"/>
                <a:gd name="T13" fmla="*/ 475 h 118"/>
                <a:gd name="T14" fmla="*/ 114 w 54"/>
                <a:gd name="T15" fmla="*/ 610 h 118"/>
                <a:gd name="T16" fmla="*/ 26 w 54"/>
                <a:gd name="T17" fmla="*/ 46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18">
                  <a:moveTo>
                    <a:pt x="6" y="90"/>
                  </a:moveTo>
                  <a:cubicBezTo>
                    <a:pt x="5" y="80"/>
                    <a:pt x="10" y="51"/>
                    <a:pt x="12" y="37"/>
                  </a:cubicBezTo>
                  <a:cubicBezTo>
                    <a:pt x="14" y="23"/>
                    <a:pt x="23" y="12"/>
                    <a:pt x="30" y="10"/>
                  </a:cubicBezTo>
                  <a:cubicBezTo>
                    <a:pt x="37" y="7"/>
                    <a:pt x="46" y="19"/>
                    <a:pt x="54" y="27"/>
                  </a:cubicBezTo>
                  <a:cubicBezTo>
                    <a:pt x="47" y="18"/>
                    <a:pt x="39" y="5"/>
                    <a:pt x="33" y="2"/>
                  </a:cubicBezTo>
                  <a:cubicBezTo>
                    <a:pt x="27" y="0"/>
                    <a:pt x="10" y="15"/>
                    <a:pt x="7" y="25"/>
                  </a:cubicBezTo>
                  <a:cubicBezTo>
                    <a:pt x="3" y="33"/>
                    <a:pt x="0" y="69"/>
                    <a:pt x="2" y="92"/>
                  </a:cubicBezTo>
                  <a:cubicBezTo>
                    <a:pt x="2" y="111"/>
                    <a:pt x="21" y="115"/>
                    <a:pt x="27" y="118"/>
                  </a:cubicBezTo>
                  <a:cubicBezTo>
                    <a:pt x="20" y="116"/>
                    <a:pt x="6" y="100"/>
                    <a:pt x="6" y="90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2" name="Freeform 608">
              <a:extLst>
                <a:ext uri="{FF2B5EF4-FFF2-40B4-BE49-F238E27FC236}">
                  <a16:creationId xmlns:a16="http://schemas.microsoft.com/office/drawing/2014/main" id="{5884CB69-896F-474F-8DAC-6F995080E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125"/>
              <a:ext cx="18" cy="51"/>
            </a:xfrm>
            <a:custGeom>
              <a:avLst/>
              <a:gdLst>
                <a:gd name="T0" fmla="*/ 34 w 11"/>
                <a:gd name="T1" fmla="*/ 0 h 29"/>
                <a:gd name="T2" fmla="*/ 41 w 11"/>
                <a:gd name="T3" fmla="*/ 123 h 29"/>
                <a:gd name="T4" fmla="*/ 29 w 11"/>
                <a:gd name="T5" fmla="*/ 158 h 29"/>
                <a:gd name="T6" fmla="*/ 0 w 11"/>
                <a:gd name="T7" fmla="*/ 114 h 29"/>
                <a:gd name="T8" fmla="*/ 29 w 11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11" y="6"/>
                    <a:pt x="10" y="16"/>
                    <a:pt x="9" y="23"/>
                  </a:cubicBezTo>
                  <a:cubicBezTo>
                    <a:pt x="9" y="24"/>
                    <a:pt x="8" y="29"/>
                    <a:pt x="7" y="29"/>
                  </a:cubicBezTo>
                  <a:cubicBezTo>
                    <a:pt x="5" y="29"/>
                    <a:pt x="1" y="23"/>
                    <a:pt x="0" y="21"/>
                  </a:cubicBezTo>
                  <a:cubicBezTo>
                    <a:pt x="6" y="17"/>
                    <a:pt x="5" y="8"/>
                    <a:pt x="7" y="1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3" name="Freeform 609">
              <a:extLst>
                <a:ext uri="{FF2B5EF4-FFF2-40B4-BE49-F238E27FC236}">
                  <a16:creationId xmlns:a16="http://schemas.microsoft.com/office/drawing/2014/main" id="{2FCC5C19-E71D-43C0-9266-009C2812A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129"/>
              <a:ext cx="18" cy="43"/>
            </a:xfrm>
            <a:custGeom>
              <a:avLst/>
              <a:gdLst>
                <a:gd name="T0" fmla="*/ 8 w 11"/>
                <a:gd name="T1" fmla="*/ 0 h 25"/>
                <a:gd name="T2" fmla="*/ 29 w 11"/>
                <a:gd name="T3" fmla="*/ 77 h 25"/>
                <a:gd name="T4" fmla="*/ 8 w 11"/>
                <a:gd name="T5" fmla="*/ 127 h 25"/>
                <a:gd name="T6" fmla="*/ 8 w 11"/>
                <a:gd name="T7" fmla="*/ 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2" y="0"/>
                  </a:moveTo>
                  <a:cubicBezTo>
                    <a:pt x="3" y="5"/>
                    <a:pt x="4" y="10"/>
                    <a:pt x="7" y="15"/>
                  </a:cubicBezTo>
                  <a:cubicBezTo>
                    <a:pt x="11" y="22"/>
                    <a:pt x="7" y="21"/>
                    <a:pt x="2" y="25"/>
                  </a:cubicBezTo>
                  <a:cubicBezTo>
                    <a:pt x="3" y="18"/>
                    <a:pt x="0" y="10"/>
                    <a:pt x="2" y="4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4" name="Freeform 610">
              <a:extLst>
                <a:ext uri="{FF2B5EF4-FFF2-40B4-BE49-F238E27FC236}">
                  <a16:creationId xmlns:a16="http://schemas.microsoft.com/office/drawing/2014/main" id="{F004E8F3-DFAA-4CB5-946E-2A6C8C957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186"/>
              <a:ext cx="87" cy="160"/>
            </a:xfrm>
            <a:custGeom>
              <a:avLst/>
              <a:gdLst>
                <a:gd name="T0" fmla="*/ 39 w 54"/>
                <a:gd name="T1" fmla="*/ 0 h 93"/>
                <a:gd name="T2" fmla="*/ 26 w 54"/>
                <a:gd name="T3" fmla="*/ 122 h 93"/>
                <a:gd name="T4" fmla="*/ 63 w 54"/>
                <a:gd name="T5" fmla="*/ 301 h 93"/>
                <a:gd name="T6" fmla="*/ 102 w 54"/>
                <a:gd name="T7" fmla="*/ 439 h 93"/>
                <a:gd name="T8" fmla="*/ 226 w 54"/>
                <a:gd name="T9" fmla="*/ 403 h 93"/>
                <a:gd name="T10" fmla="*/ 131 w 54"/>
                <a:gd name="T11" fmla="*/ 387 h 93"/>
                <a:gd name="T12" fmla="*/ 68 w 54"/>
                <a:gd name="T13" fmla="*/ 255 h 93"/>
                <a:gd name="T14" fmla="*/ 34 w 54"/>
                <a:gd name="T15" fmla="*/ 107 h 93"/>
                <a:gd name="T16" fmla="*/ 39 w 54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93">
                  <a:moveTo>
                    <a:pt x="9" y="0"/>
                  </a:moveTo>
                  <a:cubicBezTo>
                    <a:pt x="0" y="3"/>
                    <a:pt x="5" y="18"/>
                    <a:pt x="6" y="24"/>
                  </a:cubicBezTo>
                  <a:cubicBezTo>
                    <a:pt x="8" y="36"/>
                    <a:pt x="13" y="48"/>
                    <a:pt x="15" y="59"/>
                  </a:cubicBezTo>
                  <a:cubicBezTo>
                    <a:pt x="17" y="67"/>
                    <a:pt x="18" y="80"/>
                    <a:pt x="24" y="86"/>
                  </a:cubicBezTo>
                  <a:cubicBezTo>
                    <a:pt x="32" y="93"/>
                    <a:pt x="46" y="82"/>
                    <a:pt x="54" y="79"/>
                  </a:cubicBezTo>
                  <a:cubicBezTo>
                    <a:pt x="46" y="82"/>
                    <a:pt x="36" y="82"/>
                    <a:pt x="31" y="76"/>
                  </a:cubicBezTo>
                  <a:cubicBezTo>
                    <a:pt x="23" y="67"/>
                    <a:pt x="18" y="60"/>
                    <a:pt x="16" y="50"/>
                  </a:cubicBezTo>
                  <a:cubicBezTo>
                    <a:pt x="13" y="40"/>
                    <a:pt x="10" y="32"/>
                    <a:pt x="8" y="21"/>
                  </a:cubicBezTo>
                  <a:cubicBezTo>
                    <a:pt x="7" y="17"/>
                    <a:pt x="4" y="3"/>
                    <a:pt x="9" y="0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5" name="Freeform 611">
              <a:extLst>
                <a:ext uri="{FF2B5EF4-FFF2-40B4-BE49-F238E27FC236}">
                  <a16:creationId xmlns:a16="http://schemas.microsoft.com/office/drawing/2014/main" id="{0E3B8AA0-4963-4DA7-B32D-F3FA1E97F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125"/>
              <a:ext cx="93" cy="125"/>
            </a:xfrm>
            <a:custGeom>
              <a:avLst/>
              <a:gdLst>
                <a:gd name="T0" fmla="*/ 0 w 57"/>
                <a:gd name="T1" fmla="*/ 0 h 72"/>
                <a:gd name="T2" fmla="*/ 96 w 57"/>
                <a:gd name="T3" fmla="*/ 127 h 72"/>
                <a:gd name="T4" fmla="*/ 117 w 57"/>
                <a:gd name="T5" fmla="*/ 247 h 72"/>
                <a:gd name="T6" fmla="*/ 126 w 57"/>
                <a:gd name="T7" fmla="*/ 319 h 72"/>
                <a:gd name="T8" fmla="*/ 131 w 57"/>
                <a:gd name="T9" fmla="*/ 377 h 72"/>
                <a:gd name="T10" fmla="*/ 139 w 57"/>
                <a:gd name="T11" fmla="*/ 250 h 72"/>
                <a:gd name="T12" fmla="*/ 152 w 57"/>
                <a:gd name="T13" fmla="*/ 148 h 72"/>
                <a:gd name="T14" fmla="*/ 248 w 57"/>
                <a:gd name="T15" fmla="*/ 9 h 72"/>
                <a:gd name="T16" fmla="*/ 207 w 57"/>
                <a:gd name="T17" fmla="*/ 42 h 72"/>
                <a:gd name="T18" fmla="*/ 165 w 57"/>
                <a:gd name="T19" fmla="*/ 73 h 72"/>
                <a:gd name="T20" fmla="*/ 96 w 57"/>
                <a:gd name="T21" fmla="*/ 73 h 72"/>
                <a:gd name="T22" fmla="*/ 5 w 57"/>
                <a:gd name="T23" fmla="*/ 0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72">
                  <a:moveTo>
                    <a:pt x="0" y="0"/>
                  </a:moveTo>
                  <a:cubicBezTo>
                    <a:pt x="9" y="5"/>
                    <a:pt x="17" y="15"/>
                    <a:pt x="22" y="24"/>
                  </a:cubicBezTo>
                  <a:cubicBezTo>
                    <a:pt x="26" y="31"/>
                    <a:pt x="26" y="40"/>
                    <a:pt x="27" y="47"/>
                  </a:cubicBezTo>
                  <a:cubicBezTo>
                    <a:pt x="28" y="52"/>
                    <a:pt x="29" y="57"/>
                    <a:pt x="29" y="61"/>
                  </a:cubicBezTo>
                  <a:cubicBezTo>
                    <a:pt x="29" y="64"/>
                    <a:pt x="28" y="71"/>
                    <a:pt x="30" y="72"/>
                  </a:cubicBezTo>
                  <a:cubicBezTo>
                    <a:pt x="31" y="65"/>
                    <a:pt x="32" y="54"/>
                    <a:pt x="32" y="48"/>
                  </a:cubicBezTo>
                  <a:cubicBezTo>
                    <a:pt x="32" y="41"/>
                    <a:pt x="33" y="34"/>
                    <a:pt x="35" y="28"/>
                  </a:cubicBezTo>
                  <a:cubicBezTo>
                    <a:pt x="39" y="17"/>
                    <a:pt x="51" y="10"/>
                    <a:pt x="57" y="2"/>
                  </a:cubicBezTo>
                  <a:cubicBezTo>
                    <a:pt x="54" y="3"/>
                    <a:pt x="50" y="6"/>
                    <a:pt x="48" y="8"/>
                  </a:cubicBezTo>
                  <a:cubicBezTo>
                    <a:pt x="44" y="11"/>
                    <a:pt x="42" y="13"/>
                    <a:pt x="38" y="14"/>
                  </a:cubicBezTo>
                  <a:cubicBezTo>
                    <a:pt x="32" y="17"/>
                    <a:pt x="27" y="19"/>
                    <a:pt x="22" y="14"/>
                  </a:cubicBezTo>
                  <a:cubicBezTo>
                    <a:pt x="15" y="9"/>
                    <a:pt x="9" y="1"/>
                    <a:pt x="1" y="0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6" name="Freeform 612">
              <a:extLst>
                <a:ext uri="{FF2B5EF4-FFF2-40B4-BE49-F238E27FC236}">
                  <a16:creationId xmlns:a16="http://schemas.microsoft.com/office/drawing/2014/main" id="{0F8F068A-074C-4782-8BEF-FCE3EBF3E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516"/>
              <a:ext cx="565" cy="552"/>
            </a:xfrm>
            <a:custGeom>
              <a:avLst/>
              <a:gdLst>
                <a:gd name="T0" fmla="*/ 0 w 349"/>
                <a:gd name="T1" fmla="*/ 1642 h 320"/>
                <a:gd name="T2" fmla="*/ 437 w 349"/>
                <a:gd name="T3" fmla="*/ 1551 h 320"/>
                <a:gd name="T4" fmla="*/ 1261 w 349"/>
                <a:gd name="T5" fmla="*/ 764 h 320"/>
                <a:gd name="T6" fmla="*/ 1481 w 349"/>
                <a:gd name="T7" fmla="*/ 0 h 320"/>
                <a:gd name="T8" fmla="*/ 763 w 349"/>
                <a:gd name="T9" fmla="*/ 1190 h 320"/>
                <a:gd name="T10" fmla="*/ 0 w 349"/>
                <a:gd name="T11" fmla="*/ 1642 h 3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9" h="320">
                  <a:moveTo>
                    <a:pt x="0" y="320"/>
                  </a:moveTo>
                  <a:cubicBezTo>
                    <a:pt x="30" y="320"/>
                    <a:pt x="63" y="319"/>
                    <a:pt x="103" y="302"/>
                  </a:cubicBezTo>
                  <a:cubicBezTo>
                    <a:pt x="214" y="249"/>
                    <a:pt x="281" y="181"/>
                    <a:pt x="297" y="149"/>
                  </a:cubicBezTo>
                  <a:cubicBezTo>
                    <a:pt x="313" y="117"/>
                    <a:pt x="335" y="59"/>
                    <a:pt x="349" y="0"/>
                  </a:cubicBezTo>
                  <a:cubicBezTo>
                    <a:pt x="344" y="22"/>
                    <a:pt x="281" y="168"/>
                    <a:pt x="180" y="232"/>
                  </a:cubicBezTo>
                  <a:cubicBezTo>
                    <a:pt x="57" y="313"/>
                    <a:pt x="0" y="320"/>
                    <a:pt x="0" y="32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7" name="Freeform 613">
              <a:extLst>
                <a:ext uri="{FF2B5EF4-FFF2-40B4-BE49-F238E27FC236}">
                  <a16:creationId xmlns:a16="http://schemas.microsoft.com/office/drawing/2014/main" id="{8B067883-DB10-4F20-8443-F005929D7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412"/>
              <a:ext cx="77" cy="47"/>
            </a:xfrm>
            <a:custGeom>
              <a:avLst/>
              <a:gdLst>
                <a:gd name="T0" fmla="*/ 63 w 48"/>
                <a:gd name="T1" fmla="*/ 0 h 27"/>
                <a:gd name="T2" fmla="*/ 136 w 48"/>
                <a:gd name="T3" fmla="*/ 99 h 27"/>
                <a:gd name="T4" fmla="*/ 144 w 48"/>
                <a:gd name="T5" fmla="*/ 3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7">
                  <a:moveTo>
                    <a:pt x="15" y="0"/>
                  </a:moveTo>
                  <a:cubicBezTo>
                    <a:pt x="0" y="6"/>
                    <a:pt x="28" y="17"/>
                    <a:pt x="33" y="19"/>
                  </a:cubicBezTo>
                  <a:cubicBezTo>
                    <a:pt x="48" y="27"/>
                    <a:pt x="48" y="14"/>
                    <a:pt x="35" y="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8" name="Freeform 614">
              <a:extLst>
                <a:ext uri="{FF2B5EF4-FFF2-40B4-BE49-F238E27FC236}">
                  <a16:creationId xmlns:a16="http://schemas.microsoft.com/office/drawing/2014/main" id="{33FC2D6C-5EE8-4DDA-BAC0-A3D08CC64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412"/>
              <a:ext cx="68" cy="44"/>
            </a:xfrm>
            <a:custGeom>
              <a:avLst/>
              <a:gdLst>
                <a:gd name="T0" fmla="*/ 39 w 42"/>
                <a:gd name="T1" fmla="*/ 109 h 25"/>
                <a:gd name="T2" fmla="*/ 5 w 42"/>
                <a:gd name="T3" fmla="*/ 77 h 25"/>
                <a:gd name="T4" fmla="*/ 76 w 42"/>
                <a:gd name="T5" fmla="*/ 12 h 25"/>
                <a:gd name="T6" fmla="*/ 144 w 42"/>
                <a:gd name="T7" fmla="*/ 16 h 25"/>
                <a:gd name="T8" fmla="*/ 76 w 42"/>
                <a:gd name="T9" fmla="*/ 10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9" y="20"/>
                  </a:moveTo>
                  <a:cubicBezTo>
                    <a:pt x="3" y="25"/>
                    <a:pt x="0" y="20"/>
                    <a:pt x="1" y="14"/>
                  </a:cubicBezTo>
                  <a:cubicBezTo>
                    <a:pt x="3" y="10"/>
                    <a:pt x="14" y="3"/>
                    <a:pt x="18" y="2"/>
                  </a:cubicBezTo>
                  <a:cubicBezTo>
                    <a:pt x="23" y="0"/>
                    <a:pt x="30" y="0"/>
                    <a:pt x="34" y="3"/>
                  </a:cubicBezTo>
                  <a:cubicBezTo>
                    <a:pt x="42" y="12"/>
                    <a:pt x="25" y="16"/>
                    <a:pt x="18" y="2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9" name="Freeform 615">
              <a:extLst>
                <a:ext uri="{FF2B5EF4-FFF2-40B4-BE49-F238E27FC236}">
                  <a16:creationId xmlns:a16="http://schemas.microsoft.com/office/drawing/2014/main" id="{CE985B61-1262-435D-8915-B3AF119BF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376"/>
              <a:ext cx="54" cy="88"/>
            </a:xfrm>
            <a:custGeom>
              <a:avLst/>
              <a:gdLst>
                <a:gd name="T0" fmla="*/ 83 w 33"/>
                <a:gd name="T1" fmla="*/ 0 h 51"/>
                <a:gd name="T2" fmla="*/ 0 w 33"/>
                <a:gd name="T3" fmla="*/ 247 h 51"/>
                <a:gd name="T4" fmla="*/ 131 w 33"/>
                <a:gd name="T5" fmla="*/ 148 h 51"/>
                <a:gd name="T6" fmla="*/ 97 w 33"/>
                <a:gd name="T7" fmla="*/ 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1">
                  <a:moveTo>
                    <a:pt x="19" y="0"/>
                  </a:moveTo>
                  <a:cubicBezTo>
                    <a:pt x="27" y="17"/>
                    <a:pt x="11" y="37"/>
                    <a:pt x="0" y="48"/>
                  </a:cubicBezTo>
                  <a:cubicBezTo>
                    <a:pt x="10" y="51"/>
                    <a:pt x="27" y="39"/>
                    <a:pt x="30" y="29"/>
                  </a:cubicBezTo>
                  <a:cubicBezTo>
                    <a:pt x="33" y="18"/>
                    <a:pt x="25" y="11"/>
                    <a:pt x="22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0" name="Freeform 616">
              <a:extLst>
                <a:ext uri="{FF2B5EF4-FFF2-40B4-BE49-F238E27FC236}">
                  <a16:creationId xmlns:a16="http://schemas.microsoft.com/office/drawing/2014/main" id="{97B10DCF-DB4D-4C42-973A-3206C4CDC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495"/>
              <a:ext cx="34" cy="21"/>
            </a:xfrm>
            <a:custGeom>
              <a:avLst/>
              <a:gdLst>
                <a:gd name="T0" fmla="*/ 0 w 21"/>
                <a:gd name="T1" fmla="*/ 0 h 12"/>
                <a:gd name="T2" fmla="*/ 81 w 21"/>
                <a:gd name="T3" fmla="*/ 56 h 12"/>
                <a:gd name="T4" fmla="*/ 81 w 21"/>
                <a:gd name="T5" fmla="*/ 7 h 12"/>
                <a:gd name="T6" fmla="*/ 50 w 21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cubicBezTo>
                    <a:pt x="6" y="6"/>
                    <a:pt x="10" y="12"/>
                    <a:pt x="19" y="10"/>
                  </a:cubicBezTo>
                  <a:cubicBezTo>
                    <a:pt x="20" y="7"/>
                    <a:pt x="21" y="4"/>
                    <a:pt x="19" y="1"/>
                  </a:cubicBezTo>
                  <a:cubicBezTo>
                    <a:pt x="18" y="5"/>
                    <a:pt x="16" y="6"/>
                    <a:pt x="12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1" name="Freeform 617">
              <a:extLst>
                <a:ext uri="{FF2B5EF4-FFF2-40B4-BE49-F238E27FC236}">
                  <a16:creationId xmlns:a16="http://schemas.microsoft.com/office/drawing/2014/main" id="{B9E319F2-6578-4898-A09F-1C816C396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471"/>
              <a:ext cx="53" cy="45"/>
            </a:xfrm>
            <a:custGeom>
              <a:avLst/>
              <a:gdLst>
                <a:gd name="T0" fmla="*/ 26 w 33"/>
                <a:gd name="T1" fmla="*/ 69 h 26"/>
                <a:gd name="T2" fmla="*/ 50 w 33"/>
                <a:gd name="T3" fmla="*/ 119 h 26"/>
                <a:gd name="T4" fmla="*/ 137 w 33"/>
                <a:gd name="T5" fmla="*/ 0 h 26"/>
                <a:gd name="T6" fmla="*/ 50 w 33"/>
                <a:gd name="T7" fmla="*/ 8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6">
                  <a:moveTo>
                    <a:pt x="6" y="13"/>
                  </a:moveTo>
                  <a:cubicBezTo>
                    <a:pt x="0" y="22"/>
                    <a:pt x="3" y="26"/>
                    <a:pt x="12" y="23"/>
                  </a:cubicBezTo>
                  <a:cubicBezTo>
                    <a:pt x="21" y="20"/>
                    <a:pt x="32" y="9"/>
                    <a:pt x="33" y="0"/>
                  </a:cubicBezTo>
                  <a:cubicBezTo>
                    <a:pt x="27" y="8"/>
                    <a:pt x="21" y="12"/>
                    <a:pt x="12" y="1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2" name="Freeform 618">
              <a:extLst>
                <a:ext uri="{FF2B5EF4-FFF2-40B4-BE49-F238E27FC236}">
                  <a16:creationId xmlns:a16="http://schemas.microsoft.com/office/drawing/2014/main" id="{D919B4A0-EAB0-4A59-8778-BD04C7F74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020"/>
              <a:ext cx="136" cy="259"/>
            </a:xfrm>
            <a:custGeom>
              <a:avLst/>
              <a:gdLst>
                <a:gd name="T0" fmla="*/ 0 w 84"/>
                <a:gd name="T1" fmla="*/ 164 h 150"/>
                <a:gd name="T2" fmla="*/ 178 w 84"/>
                <a:gd name="T3" fmla="*/ 98 h 150"/>
                <a:gd name="T4" fmla="*/ 322 w 84"/>
                <a:gd name="T5" fmla="*/ 5 h 150"/>
                <a:gd name="T6" fmla="*/ 317 w 84"/>
                <a:gd name="T7" fmla="*/ 254 h 150"/>
                <a:gd name="T8" fmla="*/ 259 w 84"/>
                <a:gd name="T9" fmla="*/ 772 h 150"/>
                <a:gd name="T10" fmla="*/ 267 w 84"/>
                <a:gd name="T11" fmla="*/ 496 h 150"/>
                <a:gd name="T12" fmla="*/ 259 w 84"/>
                <a:gd name="T13" fmla="*/ 247 h 150"/>
                <a:gd name="T14" fmla="*/ 73 w 84"/>
                <a:gd name="T15" fmla="*/ 176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150">
                  <a:moveTo>
                    <a:pt x="0" y="32"/>
                  </a:moveTo>
                  <a:cubicBezTo>
                    <a:pt x="15" y="31"/>
                    <a:pt x="29" y="25"/>
                    <a:pt x="42" y="19"/>
                  </a:cubicBezTo>
                  <a:cubicBezTo>
                    <a:pt x="47" y="16"/>
                    <a:pt x="73" y="0"/>
                    <a:pt x="76" y="1"/>
                  </a:cubicBezTo>
                  <a:cubicBezTo>
                    <a:pt x="84" y="5"/>
                    <a:pt x="76" y="43"/>
                    <a:pt x="75" y="49"/>
                  </a:cubicBezTo>
                  <a:cubicBezTo>
                    <a:pt x="71" y="83"/>
                    <a:pt x="67" y="116"/>
                    <a:pt x="61" y="150"/>
                  </a:cubicBezTo>
                  <a:cubicBezTo>
                    <a:pt x="62" y="132"/>
                    <a:pt x="63" y="114"/>
                    <a:pt x="63" y="96"/>
                  </a:cubicBezTo>
                  <a:cubicBezTo>
                    <a:pt x="64" y="82"/>
                    <a:pt x="68" y="62"/>
                    <a:pt x="61" y="48"/>
                  </a:cubicBezTo>
                  <a:cubicBezTo>
                    <a:pt x="52" y="32"/>
                    <a:pt x="33" y="36"/>
                    <a:pt x="17" y="3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3" name="Freeform 619">
              <a:extLst>
                <a:ext uri="{FF2B5EF4-FFF2-40B4-BE49-F238E27FC236}">
                  <a16:creationId xmlns:a16="http://schemas.microsoft.com/office/drawing/2014/main" id="{66ECDCFB-89F4-47E4-8472-CA46B3B83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024"/>
              <a:ext cx="78" cy="222"/>
            </a:xfrm>
            <a:custGeom>
              <a:avLst/>
              <a:gdLst>
                <a:gd name="T0" fmla="*/ 0 w 48"/>
                <a:gd name="T1" fmla="*/ 0 h 129"/>
                <a:gd name="T2" fmla="*/ 55 w 48"/>
                <a:gd name="T3" fmla="*/ 657 h 129"/>
                <a:gd name="T4" fmla="*/ 75 w 48"/>
                <a:gd name="T5" fmla="*/ 177 h 129"/>
                <a:gd name="T6" fmla="*/ 206 w 48"/>
                <a:gd name="T7" fmla="*/ 112 h 129"/>
                <a:gd name="T8" fmla="*/ 34 w 48"/>
                <a:gd name="T9" fmla="*/ 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29">
                  <a:moveTo>
                    <a:pt x="0" y="0"/>
                  </a:moveTo>
                  <a:cubicBezTo>
                    <a:pt x="0" y="32"/>
                    <a:pt x="6" y="90"/>
                    <a:pt x="13" y="129"/>
                  </a:cubicBezTo>
                  <a:cubicBezTo>
                    <a:pt x="15" y="104"/>
                    <a:pt x="5" y="60"/>
                    <a:pt x="17" y="35"/>
                  </a:cubicBezTo>
                  <a:cubicBezTo>
                    <a:pt x="24" y="22"/>
                    <a:pt x="39" y="30"/>
                    <a:pt x="48" y="22"/>
                  </a:cubicBezTo>
                  <a:cubicBezTo>
                    <a:pt x="37" y="13"/>
                    <a:pt x="22" y="5"/>
                    <a:pt x="8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4" name="Freeform 620">
              <a:extLst>
                <a:ext uri="{FF2B5EF4-FFF2-40B4-BE49-F238E27FC236}">
                  <a16:creationId xmlns:a16="http://schemas.microsoft.com/office/drawing/2014/main" id="{29C915D7-7623-4093-ADC5-B308E3234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048"/>
              <a:ext cx="152" cy="623"/>
            </a:xfrm>
            <a:custGeom>
              <a:avLst/>
              <a:gdLst>
                <a:gd name="T0" fmla="*/ 5 w 94"/>
                <a:gd name="T1" fmla="*/ 0 h 361"/>
                <a:gd name="T2" fmla="*/ 398 w 94"/>
                <a:gd name="T3" fmla="*/ 1855 h 361"/>
                <a:gd name="T4" fmla="*/ 5 w 94"/>
                <a:gd name="T5" fmla="*/ 0 h 3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61">
                  <a:moveTo>
                    <a:pt x="1" y="0"/>
                  </a:moveTo>
                  <a:cubicBezTo>
                    <a:pt x="0" y="65"/>
                    <a:pt x="46" y="281"/>
                    <a:pt x="94" y="361"/>
                  </a:cubicBezTo>
                  <a:cubicBezTo>
                    <a:pt x="65" y="293"/>
                    <a:pt x="3" y="4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5" name="Freeform 621">
              <a:extLst>
                <a:ext uri="{FF2B5EF4-FFF2-40B4-BE49-F238E27FC236}">
                  <a16:creationId xmlns:a16="http://schemas.microsoft.com/office/drawing/2014/main" id="{57630686-340C-41C3-AFFC-D0583FAF7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182"/>
              <a:ext cx="142" cy="586"/>
            </a:xfrm>
            <a:custGeom>
              <a:avLst/>
              <a:gdLst>
                <a:gd name="T0" fmla="*/ 353 w 88"/>
                <a:gd name="T1" fmla="*/ 0 h 339"/>
                <a:gd name="T2" fmla="*/ 0 w 88"/>
                <a:gd name="T3" fmla="*/ 1751 h 339"/>
                <a:gd name="T4" fmla="*/ 353 w 88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339">
                  <a:moveTo>
                    <a:pt x="84" y="0"/>
                  </a:moveTo>
                  <a:cubicBezTo>
                    <a:pt x="83" y="46"/>
                    <a:pt x="53" y="239"/>
                    <a:pt x="0" y="339"/>
                  </a:cubicBezTo>
                  <a:cubicBezTo>
                    <a:pt x="50" y="265"/>
                    <a:pt x="88" y="93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6" name="Freeform 622">
              <a:extLst>
                <a:ext uri="{FF2B5EF4-FFF2-40B4-BE49-F238E27FC236}">
                  <a16:creationId xmlns:a16="http://schemas.microsoft.com/office/drawing/2014/main" id="{F015D436-BBEE-4A10-B5FF-957D24C5E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744"/>
              <a:ext cx="405" cy="143"/>
            </a:xfrm>
            <a:custGeom>
              <a:avLst/>
              <a:gdLst>
                <a:gd name="T0" fmla="*/ 507 w 250"/>
                <a:gd name="T1" fmla="*/ 231 h 83"/>
                <a:gd name="T2" fmla="*/ 1063 w 250"/>
                <a:gd name="T3" fmla="*/ 415 h 83"/>
                <a:gd name="T4" fmla="*/ 577 w 250"/>
                <a:gd name="T5" fmla="*/ 193 h 83"/>
                <a:gd name="T6" fmla="*/ 0 w 250"/>
                <a:gd name="T7" fmla="*/ 0 h 83"/>
                <a:gd name="T8" fmla="*/ 507 w 250"/>
                <a:gd name="T9" fmla="*/ 231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0" h="83">
                  <a:moveTo>
                    <a:pt x="119" y="45"/>
                  </a:moveTo>
                  <a:cubicBezTo>
                    <a:pt x="140" y="56"/>
                    <a:pt x="216" y="83"/>
                    <a:pt x="250" y="81"/>
                  </a:cubicBezTo>
                  <a:cubicBezTo>
                    <a:pt x="242" y="81"/>
                    <a:pt x="182" y="58"/>
                    <a:pt x="136" y="38"/>
                  </a:cubicBezTo>
                  <a:cubicBezTo>
                    <a:pt x="90" y="18"/>
                    <a:pt x="50" y="10"/>
                    <a:pt x="0" y="0"/>
                  </a:cubicBezTo>
                  <a:cubicBezTo>
                    <a:pt x="19" y="5"/>
                    <a:pt x="106" y="39"/>
                    <a:pt x="119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7" name="Freeform 623">
              <a:extLst>
                <a:ext uri="{FF2B5EF4-FFF2-40B4-BE49-F238E27FC236}">
                  <a16:creationId xmlns:a16="http://schemas.microsoft.com/office/drawing/2014/main" id="{B09E057B-8FFB-40FE-B25F-48014230E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890"/>
              <a:ext cx="141" cy="24"/>
            </a:xfrm>
            <a:custGeom>
              <a:avLst/>
              <a:gdLst>
                <a:gd name="T0" fmla="*/ 0 w 87"/>
                <a:gd name="T1" fmla="*/ 70 h 14"/>
                <a:gd name="T2" fmla="*/ 115 w 87"/>
                <a:gd name="T3" fmla="*/ 15 h 14"/>
                <a:gd name="T4" fmla="*/ 371 w 87"/>
                <a:gd name="T5" fmla="*/ 26 h 14"/>
                <a:gd name="T6" fmla="*/ 0 w 87"/>
                <a:gd name="T7" fmla="*/ 7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4">
                  <a:moveTo>
                    <a:pt x="0" y="14"/>
                  </a:moveTo>
                  <a:cubicBezTo>
                    <a:pt x="2" y="0"/>
                    <a:pt x="9" y="1"/>
                    <a:pt x="27" y="3"/>
                  </a:cubicBezTo>
                  <a:cubicBezTo>
                    <a:pt x="45" y="5"/>
                    <a:pt x="74" y="7"/>
                    <a:pt x="87" y="5"/>
                  </a:cubicBezTo>
                  <a:cubicBezTo>
                    <a:pt x="67" y="8"/>
                    <a:pt x="2" y="8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8" name="Freeform 624">
              <a:extLst>
                <a:ext uri="{FF2B5EF4-FFF2-40B4-BE49-F238E27FC236}">
                  <a16:creationId xmlns:a16="http://schemas.microsoft.com/office/drawing/2014/main" id="{1CF02646-B03E-4947-BDAD-8A23FCC37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752"/>
              <a:ext cx="366" cy="124"/>
            </a:xfrm>
            <a:custGeom>
              <a:avLst/>
              <a:gdLst>
                <a:gd name="T0" fmla="*/ 432 w 226"/>
                <a:gd name="T1" fmla="*/ 226 h 72"/>
                <a:gd name="T2" fmla="*/ 960 w 226"/>
                <a:gd name="T3" fmla="*/ 0 h 72"/>
                <a:gd name="T4" fmla="*/ 411 w 226"/>
                <a:gd name="T5" fmla="*/ 169 h 72"/>
                <a:gd name="T6" fmla="*/ 0 w 226"/>
                <a:gd name="T7" fmla="*/ 369 h 72"/>
                <a:gd name="T8" fmla="*/ 432 w 226"/>
                <a:gd name="T9" fmla="*/ 22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" h="72">
                  <a:moveTo>
                    <a:pt x="102" y="44"/>
                  </a:moveTo>
                  <a:cubicBezTo>
                    <a:pt x="123" y="34"/>
                    <a:pt x="190" y="9"/>
                    <a:pt x="226" y="0"/>
                  </a:cubicBezTo>
                  <a:cubicBezTo>
                    <a:pt x="204" y="5"/>
                    <a:pt x="133" y="19"/>
                    <a:pt x="97" y="33"/>
                  </a:cubicBezTo>
                  <a:cubicBezTo>
                    <a:pt x="61" y="47"/>
                    <a:pt x="35" y="60"/>
                    <a:pt x="0" y="72"/>
                  </a:cubicBezTo>
                  <a:cubicBezTo>
                    <a:pt x="19" y="70"/>
                    <a:pt x="80" y="52"/>
                    <a:pt x="102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9" name="Freeform 625">
              <a:extLst>
                <a:ext uri="{FF2B5EF4-FFF2-40B4-BE49-F238E27FC236}">
                  <a16:creationId xmlns:a16="http://schemas.microsoft.com/office/drawing/2014/main" id="{5DF7E3A7-15E5-4717-936C-F8BE51A2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1533"/>
              <a:ext cx="303" cy="453"/>
            </a:xfrm>
            <a:custGeom>
              <a:avLst/>
              <a:gdLst>
                <a:gd name="T0" fmla="*/ 0 w 187"/>
                <a:gd name="T1" fmla="*/ 0 h 262"/>
                <a:gd name="T2" fmla="*/ 220 w 187"/>
                <a:gd name="T3" fmla="*/ 754 h 262"/>
                <a:gd name="T4" fmla="*/ 796 w 187"/>
                <a:gd name="T5" fmla="*/ 1354 h 262"/>
                <a:gd name="T6" fmla="*/ 233 w 187"/>
                <a:gd name="T7" fmla="*/ 660 h 262"/>
                <a:gd name="T8" fmla="*/ 0 w 187"/>
                <a:gd name="T9" fmla="*/ 0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262">
                  <a:moveTo>
                    <a:pt x="0" y="0"/>
                  </a:moveTo>
                  <a:cubicBezTo>
                    <a:pt x="6" y="29"/>
                    <a:pt x="35" y="118"/>
                    <a:pt x="52" y="146"/>
                  </a:cubicBezTo>
                  <a:cubicBezTo>
                    <a:pt x="69" y="174"/>
                    <a:pt x="138" y="237"/>
                    <a:pt x="187" y="262"/>
                  </a:cubicBezTo>
                  <a:cubicBezTo>
                    <a:pt x="154" y="240"/>
                    <a:pt x="75" y="166"/>
                    <a:pt x="55" y="128"/>
                  </a:cubicBezTo>
                  <a:cubicBezTo>
                    <a:pt x="35" y="9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0" name="Freeform 626">
              <a:extLst>
                <a:ext uri="{FF2B5EF4-FFF2-40B4-BE49-F238E27FC236}">
                  <a16:creationId xmlns:a16="http://schemas.microsoft.com/office/drawing/2014/main" id="{5B93B366-C94B-433E-9323-F84770D64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374"/>
              <a:ext cx="38" cy="75"/>
            </a:xfrm>
            <a:custGeom>
              <a:avLst/>
              <a:gdLst>
                <a:gd name="T0" fmla="*/ 43 w 24"/>
                <a:gd name="T1" fmla="*/ 122 h 43"/>
                <a:gd name="T2" fmla="*/ 95 w 24"/>
                <a:gd name="T3" fmla="*/ 228 h 43"/>
                <a:gd name="T4" fmla="*/ 25 w 24"/>
                <a:gd name="T5" fmla="*/ 0 h 43"/>
                <a:gd name="T6" fmla="*/ 43 w 24"/>
                <a:gd name="T7" fmla="*/ 122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3">
                  <a:moveTo>
                    <a:pt x="11" y="23"/>
                  </a:moveTo>
                  <a:cubicBezTo>
                    <a:pt x="14" y="32"/>
                    <a:pt x="16" y="41"/>
                    <a:pt x="24" y="43"/>
                  </a:cubicBezTo>
                  <a:cubicBezTo>
                    <a:pt x="0" y="34"/>
                    <a:pt x="0" y="11"/>
                    <a:pt x="6" y="0"/>
                  </a:cubicBezTo>
                  <a:cubicBezTo>
                    <a:pt x="5" y="6"/>
                    <a:pt x="9" y="15"/>
                    <a:pt x="11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1" name="Freeform 627">
              <a:extLst>
                <a:ext uri="{FF2B5EF4-FFF2-40B4-BE49-F238E27FC236}">
                  <a16:creationId xmlns:a16="http://schemas.microsoft.com/office/drawing/2014/main" id="{6E34A34B-82D8-4E46-A373-E3A42D89F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678"/>
              <a:ext cx="172" cy="12"/>
            </a:xfrm>
            <a:custGeom>
              <a:avLst/>
              <a:gdLst>
                <a:gd name="T0" fmla="*/ 0 w 106"/>
                <a:gd name="T1" fmla="*/ 5 h 7"/>
                <a:gd name="T2" fmla="*/ 453 w 10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7">
                  <a:moveTo>
                    <a:pt x="0" y="1"/>
                  </a:moveTo>
                  <a:cubicBezTo>
                    <a:pt x="16" y="6"/>
                    <a:pt x="90" y="7"/>
                    <a:pt x="10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2" name="Freeform 628">
              <a:extLst>
                <a:ext uri="{FF2B5EF4-FFF2-40B4-BE49-F238E27FC236}">
                  <a16:creationId xmlns:a16="http://schemas.microsoft.com/office/drawing/2014/main" id="{03CA67A0-7A95-4B3E-A7CC-1175DC918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499"/>
              <a:ext cx="42" cy="86"/>
            </a:xfrm>
            <a:custGeom>
              <a:avLst/>
              <a:gdLst>
                <a:gd name="T0" fmla="*/ 39 w 26"/>
                <a:gd name="T1" fmla="*/ 0 h 50"/>
                <a:gd name="T2" fmla="*/ 42 w 26"/>
                <a:gd name="T3" fmla="*/ 210 h 50"/>
                <a:gd name="T4" fmla="*/ 76 w 26"/>
                <a:gd name="T5" fmla="*/ 7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9" y="0"/>
                  </a:moveTo>
                  <a:cubicBezTo>
                    <a:pt x="13" y="12"/>
                    <a:pt x="0" y="36"/>
                    <a:pt x="10" y="41"/>
                  </a:cubicBezTo>
                  <a:cubicBezTo>
                    <a:pt x="26" y="50"/>
                    <a:pt x="16" y="20"/>
                    <a:pt x="18" y="1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3" name="Freeform 629">
              <a:extLst>
                <a:ext uri="{FF2B5EF4-FFF2-40B4-BE49-F238E27FC236}">
                  <a16:creationId xmlns:a16="http://schemas.microsoft.com/office/drawing/2014/main" id="{3ED00205-EF9E-4606-AD5F-0B1CDFC52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516"/>
              <a:ext cx="7" cy="66"/>
            </a:xfrm>
            <a:custGeom>
              <a:avLst/>
              <a:gdLst>
                <a:gd name="T0" fmla="*/ 7 w 4"/>
                <a:gd name="T1" fmla="*/ 0 h 38"/>
                <a:gd name="T2" fmla="*/ 0 w 4"/>
                <a:gd name="T3" fmla="*/ 20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8">
                  <a:moveTo>
                    <a:pt x="1" y="0"/>
                  </a:moveTo>
                  <a:cubicBezTo>
                    <a:pt x="4" y="12"/>
                    <a:pt x="4" y="27"/>
                    <a:pt x="0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4" name="Freeform 630">
              <a:extLst>
                <a:ext uri="{FF2B5EF4-FFF2-40B4-BE49-F238E27FC236}">
                  <a16:creationId xmlns:a16="http://schemas.microsoft.com/office/drawing/2014/main" id="{54C2A975-E8A3-49DD-9D37-6B7B06269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509"/>
              <a:ext cx="7" cy="64"/>
            </a:xfrm>
            <a:custGeom>
              <a:avLst/>
              <a:gdLst>
                <a:gd name="T0" fmla="*/ 16 w 4"/>
                <a:gd name="T1" fmla="*/ 0 h 37"/>
                <a:gd name="T2" fmla="*/ 21 w 4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3" y="0"/>
                  </a:moveTo>
                  <a:cubicBezTo>
                    <a:pt x="1" y="13"/>
                    <a:pt x="0" y="25"/>
                    <a:pt x="4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5" name="Freeform 641">
              <a:extLst>
                <a:ext uri="{FF2B5EF4-FFF2-40B4-BE49-F238E27FC236}">
                  <a16:creationId xmlns:a16="http://schemas.microsoft.com/office/drawing/2014/main" id="{D0800354-8515-4397-99DE-3D95A9AB8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295"/>
              <a:ext cx="66" cy="117"/>
            </a:xfrm>
            <a:custGeom>
              <a:avLst/>
              <a:gdLst>
                <a:gd name="T0" fmla="*/ 109 w 41"/>
                <a:gd name="T1" fmla="*/ 57 h 68"/>
                <a:gd name="T2" fmla="*/ 171 w 41"/>
                <a:gd name="T3" fmla="*/ 0 h 68"/>
                <a:gd name="T4" fmla="*/ 90 w 41"/>
                <a:gd name="T5" fmla="*/ 45 h 68"/>
                <a:gd name="T6" fmla="*/ 21 w 41"/>
                <a:gd name="T7" fmla="*/ 227 h 68"/>
                <a:gd name="T8" fmla="*/ 0 w 41"/>
                <a:gd name="T9" fmla="*/ 346 h 68"/>
                <a:gd name="T10" fmla="*/ 42 w 41"/>
                <a:gd name="T11" fmla="*/ 198 h 68"/>
                <a:gd name="T12" fmla="*/ 109 w 41"/>
                <a:gd name="T13" fmla="*/ 57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8">
                  <a:moveTo>
                    <a:pt x="26" y="11"/>
                  </a:moveTo>
                  <a:cubicBezTo>
                    <a:pt x="30" y="5"/>
                    <a:pt x="35" y="0"/>
                    <a:pt x="41" y="0"/>
                  </a:cubicBezTo>
                  <a:cubicBezTo>
                    <a:pt x="34" y="0"/>
                    <a:pt x="28" y="0"/>
                    <a:pt x="22" y="9"/>
                  </a:cubicBezTo>
                  <a:cubicBezTo>
                    <a:pt x="16" y="18"/>
                    <a:pt x="7" y="35"/>
                    <a:pt x="5" y="45"/>
                  </a:cubicBezTo>
                  <a:cubicBezTo>
                    <a:pt x="2" y="54"/>
                    <a:pt x="0" y="63"/>
                    <a:pt x="0" y="68"/>
                  </a:cubicBezTo>
                  <a:cubicBezTo>
                    <a:pt x="2" y="59"/>
                    <a:pt x="7" y="47"/>
                    <a:pt x="10" y="39"/>
                  </a:cubicBezTo>
                  <a:cubicBezTo>
                    <a:pt x="13" y="33"/>
                    <a:pt x="18" y="21"/>
                    <a:pt x="26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6" name="Freeform 643">
              <a:extLst>
                <a:ext uri="{FF2B5EF4-FFF2-40B4-BE49-F238E27FC236}">
                  <a16:creationId xmlns:a16="http://schemas.microsoft.com/office/drawing/2014/main" id="{B082FEDE-D7C6-4FEA-A330-6657E15EC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600"/>
              <a:ext cx="25" cy="14"/>
            </a:xfrm>
            <a:custGeom>
              <a:avLst/>
              <a:gdLst>
                <a:gd name="T0" fmla="*/ 0 w 15"/>
                <a:gd name="T1" fmla="*/ 44 h 8"/>
                <a:gd name="T2" fmla="*/ 70 w 15"/>
                <a:gd name="T3" fmla="*/ 28 h 8"/>
                <a:gd name="T4" fmla="*/ 13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2" y="3"/>
                    <a:pt x="11" y="0"/>
                    <a:pt x="15" y="5"/>
                  </a:cubicBezTo>
                  <a:cubicBezTo>
                    <a:pt x="11" y="4"/>
                    <a:pt x="7" y="6"/>
                    <a:pt x="3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7" name="Freeform 644">
              <a:extLst>
                <a:ext uri="{FF2B5EF4-FFF2-40B4-BE49-F238E27FC236}">
                  <a16:creationId xmlns:a16="http://schemas.microsoft.com/office/drawing/2014/main" id="{0F618A6B-412B-429A-8C9A-7534BA51A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05"/>
              <a:ext cx="15" cy="24"/>
            </a:xfrm>
            <a:custGeom>
              <a:avLst/>
              <a:gdLst>
                <a:gd name="T0" fmla="*/ 42 w 9"/>
                <a:gd name="T1" fmla="*/ 0 h 14"/>
                <a:gd name="T2" fmla="*/ 13 w 9"/>
                <a:gd name="T3" fmla="*/ 70 h 14"/>
                <a:gd name="T4" fmla="*/ 42 w 9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5"/>
                    <a:pt x="0" y="8"/>
                    <a:pt x="3" y="14"/>
                  </a:cubicBezTo>
                  <a:cubicBezTo>
                    <a:pt x="4" y="10"/>
                    <a:pt x="8" y="6"/>
                    <a:pt x="9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8" name="Freeform 645">
              <a:extLst>
                <a:ext uri="{FF2B5EF4-FFF2-40B4-BE49-F238E27FC236}">
                  <a16:creationId xmlns:a16="http://schemas.microsoft.com/office/drawing/2014/main" id="{3EDCD528-1485-4666-9233-E883C1924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410"/>
              <a:ext cx="19" cy="28"/>
            </a:xfrm>
            <a:custGeom>
              <a:avLst/>
              <a:gdLst>
                <a:gd name="T0" fmla="*/ 13 w 12"/>
                <a:gd name="T1" fmla="*/ 0 h 16"/>
                <a:gd name="T2" fmla="*/ 48 w 12"/>
                <a:gd name="T3" fmla="*/ 86 h 16"/>
                <a:gd name="T4" fmla="*/ 13 w 12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0" y="8"/>
                    <a:pt x="5" y="13"/>
                    <a:pt x="12" y="16"/>
                  </a:cubicBezTo>
                  <a:cubicBezTo>
                    <a:pt x="7" y="11"/>
                    <a:pt x="4" y="9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9" name="Freeform 648">
              <a:extLst>
                <a:ext uri="{FF2B5EF4-FFF2-40B4-BE49-F238E27FC236}">
                  <a16:creationId xmlns:a16="http://schemas.microsoft.com/office/drawing/2014/main" id="{D44E804D-DCEF-41CC-9F1D-738632242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365"/>
              <a:ext cx="4" cy="21"/>
            </a:xfrm>
            <a:custGeom>
              <a:avLst/>
              <a:gdLst>
                <a:gd name="T0" fmla="*/ 7 w 3"/>
                <a:gd name="T1" fmla="*/ 0 h 12"/>
                <a:gd name="T2" fmla="*/ 0 w 3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0" name="Freeform 649">
              <a:extLst>
                <a:ext uri="{FF2B5EF4-FFF2-40B4-BE49-F238E27FC236}">
                  <a16:creationId xmlns:a16="http://schemas.microsoft.com/office/drawing/2014/main" id="{6BD599F0-4DBB-4B41-B096-1322A99DA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9"/>
              <a:ext cx="33" cy="7"/>
            </a:xfrm>
            <a:custGeom>
              <a:avLst/>
              <a:gdLst>
                <a:gd name="T0" fmla="*/ 0 w 20"/>
                <a:gd name="T1" fmla="*/ 16 h 4"/>
                <a:gd name="T2" fmla="*/ 89 w 20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6" y="0"/>
                    <a:pt x="14" y="2"/>
                    <a:pt x="20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1" name="Freeform 651">
              <a:extLst>
                <a:ext uri="{FF2B5EF4-FFF2-40B4-BE49-F238E27FC236}">
                  <a16:creationId xmlns:a16="http://schemas.microsoft.com/office/drawing/2014/main" id="{D34B2693-83C7-4C13-BDB9-F2D70F8AE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452"/>
              <a:ext cx="24" cy="17"/>
            </a:xfrm>
            <a:custGeom>
              <a:avLst/>
              <a:gdLst>
                <a:gd name="T0" fmla="*/ 0 w 15"/>
                <a:gd name="T1" fmla="*/ 41 h 10"/>
                <a:gd name="T2" fmla="*/ 61 w 15"/>
                <a:gd name="T3" fmla="*/ 0 h 10"/>
                <a:gd name="T4" fmla="*/ 0 w 15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7" y="8"/>
                    <a:pt x="13" y="6"/>
                    <a:pt x="15" y="0"/>
                  </a:cubicBezTo>
                  <a:cubicBezTo>
                    <a:pt x="14" y="7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6" name="Freeform 652">
              <a:extLst>
                <a:ext uri="{FF2B5EF4-FFF2-40B4-BE49-F238E27FC236}">
                  <a16:creationId xmlns:a16="http://schemas.microsoft.com/office/drawing/2014/main" id="{7318E998-4A20-4919-8D3F-46594F1D3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561"/>
              <a:ext cx="13" cy="27"/>
            </a:xfrm>
            <a:custGeom>
              <a:avLst/>
              <a:gdLst>
                <a:gd name="T0" fmla="*/ 0 w 8"/>
                <a:gd name="T1" fmla="*/ 0 h 16"/>
                <a:gd name="T2" fmla="*/ 34 w 8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1" y="8"/>
                    <a:pt x="3" y="11"/>
                    <a:pt x="8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7" name="Freeform 655">
              <a:extLst>
                <a:ext uri="{FF2B5EF4-FFF2-40B4-BE49-F238E27FC236}">
                  <a16:creationId xmlns:a16="http://schemas.microsoft.com/office/drawing/2014/main" id="{D9730D59-7880-4F7F-9278-CB5E2DBC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21"/>
              <a:ext cx="14" cy="21"/>
            </a:xfrm>
            <a:custGeom>
              <a:avLst/>
              <a:gdLst>
                <a:gd name="T0" fmla="*/ 14 w 9"/>
                <a:gd name="T1" fmla="*/ 0 h 12"/>
                <a:gd name="T2" fmla="*/ 34 w 9"/>
                <a:gd name="T3" fmla="*/ 65 h 12"/>
                <a:gd name="T4" fmla="*/ 14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0" y="3"/>
                    <a:pt x="1" y="10"/>
                    <a:pt x="9" y="12"/>
                  </a:cubicBezTo>
                  <a:cubicBezTo>
                    <a:pt x="4" y="10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8" name="Freeform 657">
              <a:extLst>
                <a:ext uri="{FF2B5EF4-FFF2-40B4-BE49-F238E27FC236}">
                  <a16:creationId xmlns:a16="http://schemas.microsoft.com/office/drawing/2014/main" id="{5E76AF88-5AF7-4009-A7FF-4579A18CF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371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10" y="2"/>
                    <a:pt x="2" y="0"/>
                    <a:pt x="0" y="11"/>
                  </a:cubicBezTo>
                  <a:cubicBezTo>
                    <a:pt x="2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9" name="Freeform 658">
              <a:extLst>
                <a:ext uri="{FF2B5EF4-FFF2-40B4-BE49-F238E27FC236}">
                  <a16:creationId xmlns:a16="http://schemas.microsoft.com/office/drawing/2014/main" id="{0BBF815E-89E1-4CD0-965D-846CD4FAB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62"/>
              <a:ext cx="10" cy="21"/>
            </a:xfrm>
            <a:custGeom>
              <a:avLst/>
              <a:gdLst>
                <a:gd name="T0" fmla="*/ 22 w 6"/>
                <a:gd name="T1" fmla="*/ 65 h 12"/>
                <a:gd name="T2" fmla="*/ 28 w 6"/>
                <a:gd name="T3" fmla="*/ 0 h 12"/>
                <a:gd name="T4" fmla="*/ 22 w 6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3" y="8"/>
                    <a:pt x="0" y="2"/>
                    <a:pt x="6" y="0"/>
                  </a:cubicBezTo>
                  <a:cubicBezTo>
                    <a:pt x="3" y="2"/>
                    <a:pt x="4" y="9"/>
                    <a:pt x="5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0" name="Freeform 671">
              <a:extLst>
                <a:ext uri="{FF2B5EF4-FFF2-40B4-BE49-F238E27FC236}">
                  <a16:creationId xmlns:a16="http://schemas.microsoft.com/office/drawing/2014/main" id="{06B46C23-9A54-4521-A705-15424B3C8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486"/>
              <a:ext cx="10" cy="18"/>
            </a:xfrm>
            <a:custGeom>
              <a:avLst/>
              <a:gdLst>
                <a:gd name="T0" fmla="*/ 5 w 6"/>
                <a:gd name="T1" fmla="*/ 7 h 10"/>
                <a:gd name="T2" fmla="*/ 28 w 6"/>
                <a:gd name="T3" fmla="*/ 58 h 10"/>
                <a:gd name="T4" fmla="*/ 8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5"/>
                    <a:pt x="2" y="9"/>
                    <a:pt x="6" y="10"/>
                  </a:cubicBezTo>
                  <a:cubicBezTo>
                    <a:pt x="3" y="8"/>
                    <a:pt x="2" y="4"/>
                    <a:pt x="2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1" name="Freeform 785">
              <a:extLst>
                <a:ext uri="{FF2B5EF4-FFF2-40B4-BE49-F238E27FC236}">
                  <a16:creationId xmlns:a16="http://schemas.microsoft.com/office/drawing/2014/main" id="{3424C27C-4495-4E62-8660-A11997AEC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55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2" name="Freeform 810">
              <a:extLst>
                <a:ext uri="{FF2B5EF4-FFF2-40B4-BE49-F238E27FC236}">
                  <a16:creationId xmlns:a16="http://schemas.microsoft.com/office/drawing/2014/main" id="{7CE76A35-985F-4F40-9FBB-F10C8700F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407"/>
              <a:ext cx="78" cy="37"/>
            </a:xfrm>
            <a:custGeom>
              <a:avLst/>
              <a:gdLst>
                <a:gd name="T0" fmla="*/ 55 w 48"/>
                <a:gd name="T1" fmla="*/ 72 h 21"/>
                <a:gd name="T2" fmla="*/ 98 w 48"/>
                <a:gd name="T3" fmla="*/ 21 h 21"/>
                <a:gd name="T4" fmla="*/ 190 w 48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1">
                  <a:moveTo>
                    <a:pt x="13" y="13"/>
                  </a:moveTo>
                  <a:cubicBezTo>
                    <a:pt x="0" y="10"/>
                    <a:pt x="12" y="0"/>
                    <a:pt x="23" y="4"/>
                  </a:cubicBezTo>
                  <a:cubicBezTo>
                    <a:pt x="35" y="8"/>
                    <a:pt x="48" y="16"/>
                    <a:pt x="44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3" name="Freeform 811">
              <a:extLst>
                <a:ext uri="{FF2B5EF4-FFF2-40B4-BE49-F238E27FC236}">
                  <a16:creationId xmlns:a16="http://schemas.microsoft.com/office/drawing/2014/main" id="{DEC956BA-1680-4F24-8891-B5B0FC033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359"/>
              <a:ext cx="69" cy="110"/>
            </a:xfrm>
            <a:custGeom>
              <a:avLst/>
              <a:gdLst>
                <a:gd name="T0" fmla="*/ 48 w 43"/>
                <a:gd name="T1" fmla="*/ 0 h 64"/>
                <a:gd name="T2" fmla="*/ 178 w 43"/>
                <a:gd name="T3" fmla="*/ 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4">
                  <a:moveTo>
                    <a:pt x="12" y="0"/>
                  </a:moveTo>
                  <a:cubicBezTo>
                    <a:pt x="0" y="22"/>
                    <a:pt x="3" y="52"/>
                    <a:pt x="43" y="6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4" name="Freeform 812">
              <a:extLst>
                <a:ext uri="{FF2B5EF4-FFF2-40B4-BE49-F238E27FC236}">
                  <a16:creationId xmlns:a16="http://schemas.microsoft.com/office/drawing/2014/main" id="{D5C705E1-CC64-48A3-B9E6-946D4D5DD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668"/>
              <a:ext cx="201" cy="5"/>
            </a:xfrm>
            <a:custGeom>
              <a:avLst/>
              <a:gdLst>
                <a:gd name="T0" fmla="*/ 0 w 124"/>
                <a:gd name="T1" fmla="*/ 0 h 3"/>
                <a:gd name="T2" fmla="*/ 295 w 124"/>
                <a:gd name="T3" fmla="*/ 5 h 3"/>
                <a:gd name="T4" fmla="*/ 528 w 12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3">
                  <a:moveTo>
                    <a:pt x="0" y="0"/>
                  </a:moveTo>
                  <a:cubicBezTo>
                    <a:pt x="21" y="3"/>
                    <a:pt x="48" y="1"/>
                    <a:pt x="69" y="1"/>
                  </a:cubicBezTo>
                  <a:cubicBezTo>
                    <a:pt x="90" y="1"/>
                    <a:pt x="105" y="0"/>
                    <a:pt x="124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5" name="Freeform 813">
              <a:extLst>
                <a:ext uri="{FF2B5EF4-FFF2-40B4-BE49-F238E27FC236}">
                  <a16:creationId xmlns:a16="http://schemas.microsoft.com/office/drawing/2014/main" id="{6B9FED6A-91C8-4C72-9D6D-AC31B247F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462"/>
              <a:ext cx="12" cy="64"/>
            </a:xfrm>
            <a:custGeom>
              <a:avLst/>
              <a:gdLst>
                <a:gd name="T0" fmla="*/ 0 w 7"/>
                <a:gd name="T1" fmla="*/ 0 h 37"/>
                <a:gd name="T2" fmla="*/ 36 w 7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0" y="0"/>
                  </a:moveTo>
                  <a:cubicBezTo>
                    <a:pt x="1" y="15"/>
                    <a:pt x="7" y="37"/>
                    <a:pt x="7" y="3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6" name="Freeform 814">
              <a:extLst>
                <a:ext uri="{FF2B5EF4-FFF2-40B4-BE49-F238E27FC236}">
                  <a16:creationId xmlns:a16="http://schemas.microsoft.com/office/drawing/2014/main" id="{8A99DBD3-1E57-43AF-9C74-F5B64372F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407"/>
              <a:ext cx="76" cy="37"/>
            </a:xfrm>
            <a:custGeom>
              <a:avLst/>
              <a:gdLst>
                <a:gd name="T0" fmla="*/ 144 w 47"/>
                <a:gd name="T1" fmla="*/ 72 h 21"/>
                <a:gd name="T2" fmla="*/ 102 w 47"/>
                <a:gd name="T3" fmla="*/ 21 h 21"/>
                <a:gd name="T4" fmla="*/ 16 w 47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1">
                  <a:moveTo>
                    <a:pt x="34" y="13"/>
                  </a:moveTo>
                  <a:cubicBezTo>
                    <a:pt x="47" y="10"/>
                    <a:pt x="36" y="0"/>
                    <a:pt x="24" y="4"/>
                  </a:cubicBezTo>
                  <a:cubicBezTo>
                    <a:pt x="13" y="8"/>
                    <a:pt x="0" y="16"/>
                    <a:pt x="4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7" name="Freeform 815">
              <a:extLst>
                <a:ext uri="{FF2B5EF4-FFF2-40B4-BE49-F238E27FC236}">
                  <a16:creationId xmlns:a16="http://schemas.microsoft.com/office/drawing/2014/main" id="{2A90E18C-45FF-4114-8636-9BC9B690B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359"/>
              <a:ext cx="70" cy="110"/>
            </a:xfrm>
            <a:custGeom>
              <a:avLst/>
              <a:gdLst>
                <a:gd name="T0" fmla="*/ 130 w 43"/>
                <a:gd name="T1" fmla="*/ 0 h 64"/>
                <a:gd name="T2" fmla="*/ 0 w 43"/>
                <a:gd name="T3" fmla="*/ 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4">
                  <a:moveTo>
                    <a:pt x="30" y="0"/>
                  </a:moveTo>
                  <a:cubicBezTo>
                    <a:pt x="43" y="22"/>
                    <a:pt x="40" y="52"/>
                    <a:pt x="0" y="6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8" name="Freeform 816">
              <a:extLst>
                <a:ext uri="{FF2B5EF4-FFF2-40B4-BE49-F238E27FC236}">
                  <a16:creationId xmlns:a16="http://schemas.microsoft.com/office/drawing/2014/main" id="{A2D30CB4-4BDB-4B84-A4D1-B06CF1140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608"/>
              <a:ext cx="198" cy="55"/>
            </a:xfrm>
            <a:custGeom>
              <a:avLst/>
              <a:gdLst>
                <a:gd name="T0" fmla="*/ 0 w 122"/>
                <a:gd name="T1" fmla="*/ 163 h 32"/>
                <a:gd name="T2" fmla="*/ 261 w 122"/>
                <a:gd name="T3" fmla="*/ 45 h 32"/>
                <a:gd name="T4" fmla="*/ 521 w 122"/>
                <a:gd name="T5" fmla="*/ 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2">
                  <a:moveTo>
                    <a:pt x="0" y="32"/>
                  </a:moveTo>
                  <a:cubicBezTo>
                    <a:pt x="10" y="29"/>
                    <a:pt x="36" y="18"/>
                    <a:pt x="61" y="9"/>
                  </a:cubicBezTo>
                  <a:cubicBezTo>
                    <a:pt x="86" y="0"/>
                    <a:pt x="101" y="2"/>
                    <a:pt x="122" y="2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9" name="Freeform 817">
              <a:extLst>
                <a:ext uri="{FF2B5EF4-FFF2-40B4-BE49-F238E27FC236}">
                  <a16:creationId xmlns:a16="http://schemas.microsoft.com/office/drawing/2014/main" id="{B7A638D5-E6F8-4E54-B076-0E0792FDD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687"/>
              <a:ext cx="369" cy="47"/>
            </a:xfrm>
            <a:custGeom>
              <a:avLst/>
              <a:gdLst>
                <a:gd name="T0" fmla="*/ 966 w 228"/>
                <a:gd name="T1" fmla="*/ 0 h 27"/>
                <a:gd name="T2" fmla="*/ 484 w 228"/>
                <a:gd name="T3" fmla="*/ 143 h 27"/>
                <a:gd name="T4" fmla="*/ 0 w 22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8" h="27">
                  <a:moveTo>
                    <a:pt x="228" y="0"/>
                  </a:moveTo>
                  <a:cubicBezTo>
                    <a:pt x="218" y="3"/>
                    <a:pt x="153" y="27"/>
                    <a:pt x="114" y="27"/>
                  </a:cubicBezTo>
                  <a:cubicBezTo>
                    <a:pt x="74" y="27"/>
                    <a:pt x="1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0" name="Freeform 818">
              <a:extLst>
                <a:ext uri="{FF2B5EF4-FFF2-40B4-BE49-F238E27FC236}">
                  <a16:creationId xmlns:a16="http://schemas.microsoft.com/office/drawing/2014/main" id="{981467BD-0D77-408F-A5D7-14F62B1C4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08"/>
              <a:ext cx="197" cy="55"/>
            </a:xfrm>
            <a:custGeom>
              <a:avLst/>
              <a:gdLst>
                <a:gd name="T0" fmla="*/ 0 w 122"/>
                <a:gd name="T1" fmla="*/ 9 h 32"/>
                <a:gd name="T2" fmla="*/ 254 w 122"/>
                <a:gd name="T3" fmla="*/ 45 h 32"/>
                <a:gd name="T4" fmla="*/ 513 w 122"/>
                <a:gd name="T5" fmla="*/ 16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2">
                  <a:moveTo>
                    <a:pt x="0" y="2"/>
                  </a:moveTo>
                  <a:cubicBezTo>
                    <a:pt x="21" y="2"/>
                    <a:pt x="35" y="0"/>
                    <a:pt x="60" y="9"/>
                  </a:cubicBezTo>
                  <a:cubicBezTo>
                    <a:pt x="85" y="18"/>
                    <a:pt x="112" y="29"/>
                    <a:pt x="122" y="32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1" name="Freeform 819">
              <a:extLst>
                <a:ext uri="{FF2B5EF4-FFF2-40B4-BE49-F238E27FC236}">
                  <a16:creationId xmlns:a16="http://schemas.microsoft.com/office/drawing/2014/main" id="{0DB8915E-FB73-4791-A818-8A2A75E2F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68"/>
              <a:ext cx="199" cy="5"/>
            </a:xfrm>
            <a:custGeom>
              <a:avLst/>
              <a:gdLst>
                <a:gd name="T0" fmla="*/ 521 w 123"/>
                <a:gd name="T1" fmla="*/ 0 h 3"/>
                <a:gd name="T2" fmla="*/ 233 w 123"/>
                <a:gd name="T3" fmla="*/ 5 h 3"/>
                <a:gd name="T4" fmla="*/ 0 w 12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3">
                  <a:moveTo>
                    <a:pt x="123" y="0"/>
                  </a:moveTo>
                  <a:cubicBezTo>
                    <a:pt x="102" y="3"/>
                    <a:pt x="76" y="1"/>
                    <a:pt x="55" y="1"/>
                  </a:cubicBezTo>
                  <a:cubicBezTo>
                    <a:pt x="34" y="1"/>
                    <a:pt x="18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2" name="Freeform 820">
              <a:extLst>
                <a:ext uri="{FF2B5EF4-FFF2-40B4-BE49-F238E27FC236}">
                  <a16:creationId xmlns:a16="http://schemas.microsoft.com/office/drawing/2014/main" id="{5D093A62-6EFB-43B3-BC63-AE7CB3F39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462"/>
              <a:ext cx="11" cy="64"/>
            </a:xfrm>
            <a:custGeom>
              <a:avLst/>
              <a:gdLst>
                <a:gd name="T0" fmla="*/ 27 w 7"/>
                <a:gd name="T1" fmla="*/ 0 h 37"/>
                <a:gd name="T2" fmla="*/ 0 w 7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7" y="0"/>
                  </a:moveTo>
                  <a:cubicBezTo>
                    <a:pt x="5" y="15"/>
                    <a:pt x="0" y="37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3" name="Freeform 821">
              <a:extLst>
                <a:ext uri="{FF2B5EF4-FFF2-40B4-BE49-F238E27FC236}">
                  <a16:creationId xmlns:a16="http://schemas.microsoft.com/office/drawing/2014/main" id="{3C385682-7616-4E81-B401-86A6768F3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937"/>
              <a:ext cx="267" cy="914"/>
            </a:xfrm>
            <a:custGeom>
              <a:avLst/>
              <a:gdLst>
                <a:gd name="T0" fmla="*/ 0 w 165"/>
                <a:gd name="T1" fmla="*/ 0 h 529"/>
                <a:gd name="T2" fmla="*/ 699 w 165"/>
                <a:gd name="T3" fmla="*/ 2728 h 5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29">
                  <a:moveTo>
                    <a:pt x="0" y="0"/>
                  </a:moveTo>
                  <a:cubicBezTo>
                    <a:pt x="9" y="220"/>
                    <a:pt x="84" y="456"/>
                    <a:pt x="165" y="529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4" name="Freeform 822">
              <a:extLst>
                <a:ext uri="{FF2B5EF4-FFF2-40B4-BE49-F238E27FC236}">
                  <a16:creationId xmlns:a16="http://schemas.microsoft.com/office/drawing/2014/main" id="{6602DB82-093C-4B72-AD72-EBFEB2FD7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352"/>
              <a:ext cx="1349" cy="735"/>
            </a:xfrm>
            <a:custGeom>
              <a:avLst/>
              <a:gdLst>
                <a:gd name="T0" fmla="*/ 3532 w 833"/>
                <a:gd name="T1" fmla="*/ 0 h 426"/>
                <a:gd name="T2" fmla="*/ 3496 w 833"/>
                <a:gd name="T3" fmla="*/ 340 h 426"/>
                <a:gd name="T4" fmla="*/ 3305 w 833"/>
                <a:gd name="T5" fmla="*/ 518 h 426"/>
                <a:gd name="T6" fmla="*/ 3079 w 833"/>
                <a:gd name="T7" fmla="*/ 1268 h 426"/>
                <a:gd name="T8" fmla="*/ 2439 w 833"/>
                <a:gd name="T9" fmla="*/ 1962 h 426"/>
                <a:gd name="T10" fmla="*/ 1768 w 833"/>
                <a:gd name="T11" fmla="*/ 2188 h 426"/>
                <a:gd name="T12" fmla="*/ 1096 w 833"/>
                <a:gd name="T13" fmla="*/ 1962 h 426"/>
                <a:gd name="T14" fmla="*/ 453 w 833"/>
                <a:gd name="T15" fmla="*/ 1268 h 426"/>
                <a:gd name="T16" fmla="*/ 228 w 833"/>
                <a:gd name="T17" fmla="*/ 518 h 426"/>
                <a:gd name="T18" fmla="*/ 39 w 833"/>
                <a:gd name="T19" fmla="*/ 340 h 426"/>
                <a:gd name="T20" fmla="*/ 8 w 833"/>
                <a:gd name="T21" fmla="*/ 0 h 4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3" h="426">
                  <a:moveTo>
                    <a:pt x="832" y="0"/>
                  </a:moveTo>
                  <a:cubicBezTo>
                    <a:pt x="832" y="21"/>
                    <a:pt x="833" y="41"/>
                    <a:pt x="823" y="66"/>
                  </a:cubicBezTo>
                  <a:cubicBezTo>
                    <a:pt x="812" y="88"/>
                    <a:pt x="797" y="104"/>
                    <a:pt x="778" y="101"/>
                  </a:cubicBezTo>
                  <a:cubicBezTo>
                    <a:pt x="769" y="125"/>
                    <a:pt x="751" y="200"/>
                    <a:pt x="725" y="247"/>
                  </a:cubicBezTo>
                  <a:cubicBezTo>
                    <a:pt x="699" y="295"/>
                    <a:pt x="632" y="353"/>
                    <a:pt x="574" y="382"/>
                  </a:cubicBezTo>
                  <a:cubicBezTo>
                    <a:pt x="517" y="410"/>
                    <a:pt x="493" y="426"/>
                    <a:pt x="416" y="426"/>
                  </a:cubicBezTo>
                  <a:cubicBezTo>
                    <a:pt x="338" y="426"/>
                    <a:pt x="315" y="410"/>
                    <a:pt x="258" y="382"/>
                  </a:cubicBezTo>
                  <a:cubicBezTo>
                    <a:pt x="200" y="353"/>
                    <a:pt x="133" y="295"/>
                    <a:pt x="107" y="247"/>
                  </a:cubicBezTo>
                  <a:cubicBezTo>
                    <a:pt x="81" y="200"/>
                    <a:pt x="62" y="125"/>
                    <a:pt x="54" y="101"/>
                  </a:cubicBezTo>
                  <a:cubicBezTo>
                    <a:pt x="35" y="104"/>
                    <a:pt x="19" y="88"/>
                    <a:pt x="9" y="66"/>
                  </a:cubicBezTo>
                  <a:cubicBezTo>
                    <a:pt x="0" y="44"/>
                    <a:pt x="2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5" name="Freeform 823">
              <a:extLst>
                <a:ext uri="{FF2B5EF4-FFF2-40B4-BE49-F238E27FC236}">
                  <a16:creationId xmlns:a16="http://schemas.microsoft.com/office/drawing/2014/main" id="{F91AE93F-CF16-47D5-B584-5466236CD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856"/>
              <a:ext cx="1671" cy="720"/>
            </a:xfrm>
            <a:custGeom>
              <a:avLst/>
              <a:gdLst>
                <a:gd name="T0" fmla="*/ 4382 w 1032"/>
                <a:gd name="T1" fmla="*/ 2146 h 417"/>
                <a:gd name="T2" fmla="*/ 3345 w 1032"/>
                <a:gd name="T3" fmla="*/ 1148 h 417"/>
                <a:gd name="T4" fmla="*/ 3358 w 1032"/>
                <a:gd name="T5" fmla="*/ 0 h 417"/>
                <a:gd name="T6" fmla="*/ 2861 w 1032"/>
                <a:gd name="T7" fmla="*/ 463 h 417"/>
                <a:gd name="T8" fmla="*/ 2192 w 1032"/>
                <a:gd name="T9" fmla="*/ 689 h 417"/>
                <a:gd name="T10" fmla="*/ 1520 w 1032"/>
                <a:gd name="T11" fmla="*/ 463 h 417"/>
                <a:gd name="T12" fmla="*/ 1020 w 1032"/>
                <a:gd name="T13" fmla="*/ 0 h 417"/>
                <a:gd name="T14" fmla="*/ 1036 w 1032"/>
                <a:gd name="T15" fmla="*/ 1148 h 417"/>
                <a:gd name="T16" fmla="*/ 0 w 1032"/>
                <a:gd name="T17" fmla="*/ 2146 h 4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2" h="417">
                  <a:moveTo>
                    <a:pt x="1032" y="417"/>
                  </a:moveTo>
                  <a:cubicBezTo>
                    <a:pt x="1032" y="417"/>
                    <a:pt x="816" y="333"/>
                    <a:pt x="788" y="223"/>
                  </a:cubicBezTo>
                  <a:cubicBezTo>
                    <a:pt x="775" y="173"/>
                    <a:pt x="771" y="81"/>
                    <a:pt x="791" y="0"/>
                  </a:cubicBezTo>
                  <a:cubicBezTo>
                    <a:pt x="759" y="35"/>
                    <a:pt x="714" y="70"/>
                    <a:pt x="674" y="90"/>
                  </a:cubicBezTo>
                  <a:cubicBezTo>
                    <a:pt x="617" y="118"/>
                    <a:pt x="593" y="134"/>
                    <a:pt x="516" y="134"/>
                  </a:cubicBezTo>
                  <a:cubicBezTo>
                    <a:pt x="438" y="134"/>
                    <a:pt x="415" y="118"/>
                    <a:pt x="358" y="90"/>
                  </a:cubicBezTo>
                  <a:cubicBezTo>
                    <a:pt x="318" y="70"/>
                    <a:pt x="273" y="35"/>
                    <a:pt x="240" y="0"/>
                  </a:cubicBezTo>
                  <a:cubicBezTo>
                    <a:pt x="261" y="81"/>
                    <a:pt x="255" y="173"/>
                    <a:pt x="244" y="223"/>
                  </a:cubicBezTo>
                  <a:cubicBezTo>
                    <a:pt x="217" y="343"/>
                    <a:pt x="0" y="417"/>
                    <a:pt x="0" y="4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6" name="Freeform 824">
              <a:extLst>
                <a:ext uri="{FF2B5EF4-FFF2-40B4-BE49-F238E27FC236}">
                  <a16:creationId xmlns:a16="http://schemas.microsoft.com/office/drawing/2014/main" id="{1D8D3481-5509-42E4-961F-44A8A0184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676"/>
              <a:ext cx="732" cy="209"/>
            </a:xfrm>
            <a:custGeom>
              <a:avLst/>
              <a:gdLst>
                <a:gd name="T0" fmla="*/ 1919 w 452"/>
                <a:gd name="T1" fmla="*/ 624 h 121"/>
                <a:gd name="T2" fmla="*/ 1380 w 452"/>
                <a:gd name="T3" fmla="*/ 439 h 121"/>
                <a:gd name="T4" fmla="*/ 0 w 452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21">
                  <a:moveTo>
                    <a:pt x="452" y="121"/>
                  </a:moveTo>
                  <a:cubicBezTo>
                    <a:pt x="418" y="121"/>
                    <a:pt x="377" y="109"/>
                    <a:pt x="325" y="85"/>
                  </a:cubicBezTo>
                  <a:cubicBezTo>
                    <a:pt x="211" y="32"/>
                    <a:pt x="65" y="2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7" name="Freeform 825">
              <a:extLst>
                <a:ext uri="{FF2B5EF4-FFF2-40B4-BE49-F238E27FC236}">
                  <a16:creationId xmlns:a16="http://schemas.microsoft.com/office/drawing/2014/main" id="{81008D0C-8D6F-40AC-9064-82BB27AC2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76"/>
              <a:ext cx="732" cy="209"/>
            </a:xfrm>
            <a:custGeom>
              <a:avLst/>
              <a:gdLst>
                <a:gd name="T0" fmla="*/ 1919 w 452"/>
                <a:gd name="T1" fmla="*/ 0 h 121"/>
                <a:gd name="T2" fmla="*/ 541 w 452"/>
                <a:gd name="T3" fmla="*/ 439 h 121"/>
                <a:gd name="T4" fmla="*/ 0 w 452"/>
                <a:gd name="T5" fmla="*/ 624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21">
                  <a:moveTo>
                    <a:pt x="452" y="0"/>
                  </a:moveTo>
                  <a:cubicBezTo>
                    <a:pt x="387" y="27"/>
                    <a:pt x="241" y="32"/>
                    <a:pt x="127" y="85"/>
                  </a:cubicBezTo>
                  <a:cubicBezTo>
                    <a:pt x="75" y="109"/>
                    <a:pt x="34" y="121"/>
                    <a:pt x="0" y="1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8" name="Freeform 826">
              <a:extLst>
                <a:ext uri="{FF2B5EF4-FFF2-40B4-BE49-F238E27FC236}">
                  <a16:creationId xmlns:a16="http://schemas.microsoft.com/office/drawing/2014/main" id="{3AC5A3E3-82A1-4B54-AFA0-3B3F5A882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870"/>
              <a:ext cx="222" cy="60"/>
            </a:xfrm>
            <a:custGeom>
              <a:avLst/>
              <a:gdLst>
                <a:gd name="T0" fmla="*/ 583 w 137"/>
                <a:gd name="T1" fmla="*/ 177 h 35"/>
                <a:gd name="T2" fmla="*/ 452 w 137"/>
                <a:gd name="T3" fmla="*/ 41 h 35"/>
                <a:gd name="T4" fmla="*/ 293 w 137"/>
                <a:gd name="T5" fmla="*/ 57 h 35"/>
                <a:gd name="T6" fmla="*/ 288 w 137"/>
                <a:gd name="T7" fmla="*/ 57 h 35"/>
                <a:gd name="T8" fmla="*/ 131 w 137"/>
                <a:gd name="T9" fmla="*/ 41 h 35"/>
                <a:gd name="T10" fmla="*/ 0 w 137"/>
                <a:gd name="T11" fmla="*/ 17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35">
                  <a:moveTo>
                    <a:pt x="137" y="35"/>
                  </a:moveTo>
                  <a:cubicBezTo>
                    <a:pt x="135" y="0"/>
                    <a:pt x="119" y="8"/>
                    <a:pt x="106" y="8"/>
                  </a:cubicBezTo>
                  <a:cubicBezTo>
                    <a:pt x="92" y="8"/>
                    <a:pt x="86" y="11"/>
                    <a:pt x="69" y="11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51" y="11"/>
                    <a:pt x="45" y="8"/>
                    <a:pt x="31" y="8"/>
                  </a:cubicBezTo>
                  <a:cubicBezTo>
                    <a:pt x="18" y="8"/>
                    <a:pt x="2" y="0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9" name="Freeform 827">
              <a:extLst>
                <a:ext uri="{FF2B5EF4-FFF2-40B4-BE49-F238E27FC236}">
                  <a16:creationId xmlns:a16="http://schemas.microsoft.com/office/drawing/2014/main" id="{705978D6-B02A-4274-BEFC-C45B47C2A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017"/>
              <a:ext cx="193" cy="835"/>
            </a:xfrm>
            <a:custGeom>
              <a:avLst/>
              <a:gdLst>
                <a:gd name="T0" fmla="*/ 0 w 119"/>
                <a:gd name="T1" fmla="*/ 0 h 484"/>
                <a:gd name="T2" fmla="*/ 261 w 119"/>
                <a:gd name="T3" fmla="*/ 1803 h 484"/>
                <a:gd name="T4" fmla="*/ 508 w 119"/>
                <a:gd name="T5" fmla="*/ 2486 h 4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84">
                  <a:moveTo>
                    <a:pt x="0" y="0"/>
                  </a:moveTo>
                  <a:cubicBezTo>
                    <a:pt x="1" y="39"/>
                    <a:pt x="23" y="234"/>
                    <a:pt x="61" y="351"/>
                  </a:cubicBezTo>
                  <a:cubicBezTo>
                    <a:pt x="100" y="468"/>
                    <a:pt x="119" y="484"/>
                    <a:pt x="119" y="484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0" name="Freeform 828">
              <a:extLst>
                <a:ext uri="{FF2B5EF4-FFF2-40B4-BE49-F238E27FC236}">
                  <a16:creationId xmlns:a16="http://schemas.microsoft.com/office/drawing/2014/main" id="{BF5E1648-3538-4761-89B1-B5D14378F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937"/>
              <a:ext cx="267" cy="914"/>
            </a:xfrm>
            <a:custGeom>
              <a:avLst/>
              <a:gdLst>
                <a:gd name="T0" fmla="*/ 699 w 165"/>
                <a:gd name="T1" fmla="*/ 0 h 529"/>
                <a:gd name="T2" fmla="*/ 0 w 165"/>
                <a:gd name="T3" fmla="*/ 2728 h 5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29">
                  <a:moveTo>
                    <a:pt x="165" y="0"/>
                  </a:moveTo>
                  <a:cubicBezTo>
                    <a:pt x="156" y="220"/>
                    <a:pt x="81" y="456"/>
                    <a:pt x="0" y="529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1" name="Freeform 829">
              <a:extLst>
                <a:ext uri="{FF2B5EF4-FFF2-40B4-BE49-F238E27FC236}">
                  <a16:creationId xmlns:a16="http://schemas.microsoft.com/office/drawing/2014/main" id="{4F4C3FE5-2455-4538-92BE-214B2DDA7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017"/>
              <a:ext cx="193" cy="835"/>
            </a:xfrm>
            <a:custGeom>
              <a:avLst/>
              <a:gdLst>
                <a:gd name="T0" fmla="*/ 508 w 119"/>
                <a:gd name="T1" fmla="*/ 0 h 484"/>
                <a:gd name="T2" fmla="*/ 247 w 119"/>
                <a:gd name="T3" fmla="*/ 1803 h 484"/>
                <a:gd name="T4" fmla="*/ 0 w 119"/>
                <a:gd name="T5" fmla="*/ 2486 h 4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84">
                  <a:moveTo>
                    <a:pt x="119" y="0"/>
                  </a:moveTo>
                  <a:cubicBezTo>
                    <a:pt x="118" y="39"/>
                    <a:pt x="96" y="234"/>
                    <a:pt x="58" y="351"/>
                  </a:cubicBezTo>
                  <a:cubicBezTo>
                    <a:pt x="19" y="468"/>
                    <a:pt x="0" y="484"/>
                    <a:pt x="0" y="484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2" name="Freeform 830">
              <a:extLst>
                <a:ext uri="{FF2B5EF4-FFF2-40B4-BE49-F238E27FC236}">
                  <a16:creationId xmlns:a16="http://schemas.microsoft.com/office/drawing/2014/main" id="{17A5DB35-2332-4795-B553-0DC880BF9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449"/>
              <a:ext cx="26" cy="26"/>
            </a:xfrm>
            <a:custGeom>
              <a:avLst/>
              <a:gdLst>
                <a:gd name="T0" fmla="*/ 39 w 16"/>
                <a:gd name="T1" fmla="*/ 0 h 15"/>
                <a:gd name="T2" fmla="*/ 21 w 16"/>
                <a:gd name="T3" fmla="*/ 78 h 15"/>
                <a:gd name="T4" fmla="*/ 68 w 16"/>
                <a:gd name="T5" fmla="*/ 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9" y="0"/>
                  </a:moveTo>
                  <a:cubicBezTo>
                    <a:pt x="5" y="4"/>
                    <a:pt x="0" y="11"/>
                    <a:pt x="5" y="15"/>
                  </a:cubicBezTo>
                  <a:cubicBezTo>
                    <a:pt x="9" y="14"/>
                    <a:pt x="13" y="10"/>
                    <a:pt x="16" y="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3" name="Freeform 831">
              <a:extLst>
                <a:ext uri="{FF2B5EF4-FFF2-40B4-BE49-F238E27FC236}">
                  <a16:creationId xmlns:a16="http://schemas.microsoft.com/office/drawing/2014/main" id="{030B7148-5648-45C6-9424-2A97C63E8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447"/>
              <a:ext cx="27" cy="34"/>
            </a:xfrm>
            <a:custGeom>
              <a:avLst/>
              <a:gdLst>
                <a:gd name="T0" fmla="*/ 0 w 17"/>
                <a:gd name="T1" fmla="*/ 41 h 20"/>
                <a:gd name="T2" fmla="*/ 27 w 1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0">
                  <a:moveTo>
                    <a:pt x="0" y="8"/>
                  </a:moveTo>
                  <a:cubicBezTo>
                    <a:pt x="3" y="20"/>
                    <a:pt x="17" y="13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4" name="Freeform 832">
              <a:extLst>
                <a:ext uri="{FF2B5EF4-FFF2-40B4-BE49-F238E27FC236}">
                  <a16:creationId xmlns:a16="http://schemas.microsoft.com/office/drawing/2014/main" id="{E99F4F74-9E8E-453A-A740-CC502CB1B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362"/>
              <a:ext cx="36" cy="4"/>
            </a:xfrm>
            <a:custGeom>
              <a:avLst/>
              <a:gdLst>
                <a:gd name="T0" fmla="*/ 0 w 22"/>
                <a:gd name="T1" fmla="*/ 16 h 2"/>
                <a:gd name="T2" fmla="*/ 97 w 2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2"/>
                  </a:moveTo>
                  <a:cubicBezTo>
                    <a:pt x="7" y="0"/>
                    <a:pt x="15" y="1"/>
                    <a:pt x="22" y="1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5" name="Freeform 833">
              <a:extLst>
                <a:ext uri="{FF2B5EF4-FFF2-40B4-BE49-F238E27FC236}">
                  <a16:creationId xmlns:a16="http://schemas.microsoft.com/office/drawing/2014/main" id="{ED53A4EC-7AEF-4D41-B34B-1BAC84596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364"/>
              <a:ext cx="23" cy="2"/>
            </a:xfrm>
            <a:custGeom>
              <a:avLst/>
              <a:gdLst>
                <a:gd name="T0" fmla="*/ 0 w 14"/>
                <a:gd name="T1" fmla="*/ 0 h 1"/>
                <a:gd name="T2" fmla="*/ 62 w 1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cubicBezTo>
                    <a:pt x="5" y="1"/>
                    <a:pt x="10" y="0"/>
                    <a:pt x="14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6" name="Freeform 834">
              <a:extLst>
                <a:ext uri="{FF2B5EF4-FFF2-40B4-BE49-F238E27FC236}">
                  <a16:creationId xmlns:a16="http://schemas.microsoft.com/office/drawing/2014/main" id="{DE8C0F8C-028D-4551-99EB-5E0159D9B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652"/>
              <a:ext cx="77" cy="30"/>
            </a:xfrm>
            <a:custGeom>
              <a:avLst/>
              <a:gdLst>
                <a:gd name="T0" fmla="*/ 0 w 48"/>
                <a:gd name="T1" fmla="*/ 65 h 17"/>
                <a:gd name="T2" fmla="*/ 48 w 48"/>
                <a:gd name="T3" fmla="*/ 72 h 17"/>
                <a:gd name="T4" fmla="*/ 95 w 48"/>
                <a:gd name="T5" fmla="*/ 44 h 17"/>
                <a:gd name="T6" fmla="*/ 132 w 48"/>
                <a:gd name="T7" fmla="*/ 81 h 17"/>
                <a:gd name="T8" fmla="*/ 193 w 48"/>
                <a:gd name="T9" fmla="*/ 2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7">
                  <a:moveTo>
                    <a:pt x="0" y="12"/>
                  </a:moveTo>
                  <a:cubicBezTo>
                    <a:pt x="7" y="0"/>
                    <a:pt x="6" y="13"/>
                    <a:pt x="12" y="13"/>
                  </a:cubicBezTo>
                  <a:cubicBezTo>
                    <a:pt x="17" y="14"/>
                    <a:pt x="16" y="5"/>
                    <a:pt x="23" y="8"/>
                  </a:cubicBezTo>
                  <a:cubicBezTo>
                    <a:pt x="27" y="10"/>
                    <a:pt x="27" y="14"/>
                    <a:pt x="32" y="15"/>
                  </a:cubicBezTo>
                  <a:cubicBezTo>
                    <a:pt x="39" y="17"/>
                    <a:pt x="48" y="13"/>
                    <a:pt x="47" y="5"/>
                  </a:cubicBezTo>
                </a:path>
              </a:pathLst>
            </a:custGeom>
            <a:noFill/>
            <a:ln w="11113" cap="rnd">
              <a:solidFill>
                <a:srgbClr val="FCE5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7" name="Freeform 835">
              <a:extLst>
                <a:ext uri="{FF2B5EF4-FFF2-40B4-BE49-F238E27FC236}">
                  <a16:creationId xmlns:a16="http://schemas.microsoft.com/office/drawing/2014/main" id="{C082E4A2-C3F5-4BF7-A98F-23A5C1B35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654"/>
              <a:ext cx="90" cy="28"/>
            </a:xfrm>
            <a:custGeom>
              <a:avLst/>
              <a:gdLst>
                <a:gd name="T0" fmla="*/ 233 w 56"/>
                <a:gd name="T1" fmla="*/ 56 h 16"/>
                <a:gd name="T2" fmla="*/ 175 w 56"/>
                <a:gd name="T3" fmla="*/ 70 h 16"/>
                <a:gd name="T4" fmla="*/ 141 w 56"/>
                <a:gd name="T5" fmla="*/ 21 h 16"/>
                <a:gd name="T6" fmla="*/ 101 w 56"/>
                <a:gd name="T7" fmla="*/ 65 h 16"/>
                <a:gd name="T8" fmla="*/ 55 w 56"/>
                <a:gd name="T9" fmla="*/ 33 h 16"/>
                <a:gd name="T10" fmla="*/ 0 w 56"/>
                <a:gd name="T11" fmla="*/ 8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6">
                  <a:moveTo>
                    <a:pt x="56" y="10"/>
                  </a:moveTo>
                  <a:cubicBezTo>
                    <a:pt x="49" y="5"/>
                    <a:pt x="45" y="0"/>
                    <a:pt x="42" y="13"/>
                  </a:cubicBezTo>
                  <a:cubicBezTo>
                    <a:pt x="41" y="10"/>
                    <a:pt x="38" y="4"/>
                    <a:pt x="34" y="4"/>
                  </a:cubicBezTo>
                  <a:cubicBezTo>
                    <a:pt x="29" y="4"/>
                    <a:pt x="29" y="12"/>
                    <a:pt x="24" y="12"/>
                  </a:cubicBezTo>
                  <a:cubicBezTo>
                    <a:pt x="18" y="12"/>
                    <a:pt x="20" y="5"/>
                    <a:pt x="13" y="6"/>
                  </a:cubicBezTo>
                  <a:cubicBezTo>
                    <a:pt x="9" y="7"/>
                    <a:pt x="5" y="14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CE5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8" name="Freeform 836">
              <a:extLst>
                <a:ext uri="{FF2B5EF4-FFF2-40B4-BE49-F238E27FC236}">
                  <a16:creationId xmlns:a16="http://schemas.microsoft.com/office/drawing/2014/main" id="{A6EBD091-E859-4FF3-97F1-FD317CE83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659"/>
              <a:ext cx="6" cy="23"/>
            </a:xfrm>
            <a:custGeom>
              <a:avLst/>
              <a:gdLst>
                <a:gd name="T0" fmla="*/ 12 w 4"/>
                <a:gd name="T1" fmla="*/ 0 h 13"/>
                <a:gd name="T2" fmla="*/ 14 w 4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0" y="4"/>
                    <a:pt x="1" y="10"/>
                    <a:pt x="4" y="13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9" name="Freeform 837">
              <a:extLst>
                <a:ext uri="{FF2B5EF4-FFF2-40B4-BE49-F238E27FC236}">
                  <a16:creationId xmlns:a16="http://schemas.microsoft.com/office/drawing/2014/main" id="{CE37A1F5-F096-408B-87F8-79702E89A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658"/>
              <a:ext cx="6" cy="31"/>
            </a:xfrm>
            <a:custGeom>
              <a:avLst/>
              <a:gdLst>
                <a:gd name="T0" fmla="*/ 0 w 4"/>
                <a:gd name="T1" fmla="*/ 0 h 18"/>
                <a:gd name="T2" fmla="*/ 8 w 4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4" y="6"/>
                    <a:pt x="2" y="11"/>
                    <a:pt x="2" y="18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0" name="Freeform 838">
              <a:extLst>
                <a:ext uri="{FF2B5EF4-FFF2-40B4-BE49-F238E27FC236}">
                  <a16:creationId xmlns:a16="http://schemas.microsoft.com/office/drawing/2014/main" id="{D8B0DB3D-0209-476D-8E39-F3C0BA138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469"/>
              <a:ext cx="30" cy="25"/>
            </a:xfrm>
            <a:custGeom>
              <a:avLst/>
              <a:gdLst>
                <a:gd name="T0" fmla="*/ 43 w 19"/>
                <a:gd name="T1" fmla="*/ 7 h 14"/>
                <a:gd name="T2" fmla="*/ 5 w 19"/>
                <a:gd name="T3" fmla="*/ 41 h 14"/>
                <a:gd name="T4" fmla="*/ 74 w 19"/>
                <a:gd name="T5" fmla="*/ 5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1" y="1"/>
                  </a:moveTo>
                  <a:cubicBezTo>
                    <a:pt x="8" y="0"/>
                    <a:pt x="0" y="2"/>
                    <a:pt x="1" y="7"/>
                  </a:cubicBezTo>
                  <a:cubicBezTo>
                    <a:pt x="2" y="14"/>
                    <a:pt x="15" y="11"/>
                    <a:pt x="19" y="1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1" name="Freeform 839">
              <a:extLst>
                <a:ext uri="{FF2B5EF4-FFF2-40B4-BE49-F238E27FC236}">
                  <a16:creationId xmlns:a16="http://schemas.microsoft.com/office/drawing/2014/main" id="{801B709D-4C43-42E3-AF5C-EF30A9820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1457"/>
              <a:ext cx="25" cy="28"/>
            </a:xfrm>
            <a:custGeom>
              <a:avLst/>
              <a:gdLst>
                <a:gd name="T0" fmla="*/ 5 w 15"/>
                <a:gd name="T1" fmla="*/ 44 h 16"/>
                <a:gd name="T2" fmla="*/ 0 w 15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" y="8"/>
                  </a:moveTo>
                  <a:cubicBezTo>
                    <a:pt x="12" y="0"/>
                    <a:pt x="15" y="16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2" name="Freeform 840">
              <a:extLst>
                <a:ext uri="{FF2B5EF4-FFF2-40B4-BE49-F238E27FC236}">
                  <a16:creationId xmlns:a16="http://schemas.microsoft.com/office/drawing/2014/main" id="{42381CB2-6025-4B56-8065-1B23F6213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944"/>
              <a:ext cx="27" cy="61"/>
            </a:xfrm>
            <a:custGeom>
              <a:avLst/>
              <a:gdLst>
                <a:gd name="T0" fmla="*/ 43 w 17"/>
                <a:gd name="T1" fmla="*/ 0 h 35"/>
                <a:gd name="T2" fmla="*/ 21 w 17"/>
                <a:gd name="T3" fmla="*/ 42 h 35"/>
                <a:gd name="T4" fmla="*/ 48 w 17"/>
                <a:gd name="T5" fmla="*/ 70 h 35"/>
                <a:gd name="T6" fmla="*/ 16 w 17"/>
                <a:gd name="T7" fmla="*/ 112 h 35"/>
                <a:gd name="T8" fmla="*/ 25 w 17"/>
                <a:gd name="T9" fmla="*/ 18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5">
                  <a:moveTo>
                    <a:pt x="11" y="0"/>
                  </a:moveTo>
                  <a:cubicBezTo>
                    <a:pt x="5" y="1"/>
                    <a:pt x="0" y="3"/>
                    <a:pt x="5" y="8"/>
                  </a:cubicBezTo>
                  <a:cubicBezTo>
                    <a:pt x="7" y="11"/>
                    <a:pt x="12" y="9"/>
                    <a:pt x="12" y="13"/>
                  </a:cubicBezTo>
                  <a:cubicBezTo>
                    <a:pt x="13" y="16"/>
                    <a:pt x="6" y="19"/>
                    <a:pt x="4" y="21"/>
                  </a:cubicBezTo>
                  <a:cubicBezTo>
                    <a:pt x="17" y="23"/>
                    <a:pt x="14" y="28"/>
                    <a:pt x="6" y="35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3" name="Freeform 841">
              <a:extLst>
                <a:ext uri="{FF2B5EF4-FFF2-40B4-BE49-F238E27FC236}">
                  <a16:creationId xmlns:a16="http://schemas.microsoft.com/office/drawing/2014/main" id="{3BC3EB11-ED47-459B-B18C-8F454D0D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020"/>
              <a:ext cx="21" cy="69"/>
            </a:xfrm>
            <a:custGeom>
              <a:avLst/>
              <a:gdLst>
                <a:gd name="T0" fmla="*/ 42 w 13"/>
                <a:gd name="T1" fmla="*/ 9 h 40"/>
                <a:gd name="T2" fmla="*/ 5 w 13"/>
                <a:gd name="T3" fmla="*/ 36 h 40"/>
                <a:gd name="T4" fmla="*/ 42 w 13"/>
                <a:gd name="T5" fmla="*/ 62 h 40"/>
                <a:gd name="T6" fmla="*/ 16 w 13"/>
                <a:gd name="T7" fmla="*/ 119 h 40"/>
                <a:gd name="T8" fmla="*/ 50 w 13"/>
                <a:gd name="T9" fmla="*/ 148 h 40"/>
                <a:gd name="T10" fmla="*/ 21 w 13"/>
                <a:gd name="T11" fmla="*/ 20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0">
                  <a:moveTo>
                    <a:pt x="10" y="2"/>
                  </a:moveTo>
                  <a:cubicBezTo>
                    <a:pt x="7" y="0"/>
                    <a:pt x="0" y="3"/>
                    <a:pt x="1" y="7"/>
                  </a:cubicBezTo>
                  <a:cubicBezTo>
                    <a:pt x="2" y="11"/>
                    <a:pt x="8" y="9"/>
                    <a:pt x="10" y="12"/>
                  </a:cubicBezTo>
                  <a:cubicBezTo>
                    <a:pt x="9" y="17"/>
                    <a:pt x="6" y="19"/>
                    <a:pt x="4" y="23"/>
                  </a:cubicBezTo>
                  <a:cubicBezTo>
                    <a:pt x="7" y="24"/>
                    <a:pt x="12" y="25"/>
                    <a:pt x="12" y="29"/>
                  </a:cubicBezTo>
                  <a:cubicBezTo>
                    <a:pt x="13" y="34"/>
                    <a:pt x="9" y="39"/>
                    <a:pt x="5" y="4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4" name="Freeform 842">
              <a:extLst>
                <a:ext uri="{FF2B5EF4-FFF2-40B4-BE49-F238E27FC236}">
                  <a16:creationId xmlns:a16="http://schemas.microsoft.com/office/drawing/2014/main" id="{6618258D-78B5-438F-936D-D7452F98A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025"/>
              <a:ext cx="25" cy="64"/>
            </a:xfrm>
            <a:custGeom>
              <a:avLst/>
              <a:gdLst>
                <a:gd name="T0" fmla="*/ 62 w 15"/>
                <a:gd name="T1" fmla="*/ 0 h 37"/>
                <a:gd name="T2" fmla="*/ 5 w 15"/>
                <a:gd name="T3" fmla="*/ 28 h 37"/>
                <a:gd name="T4" fmla="*/ 50 w 15"/>
                <a:gd name="T5" fmla="*/ 62 h 37"/>
                <a:gd name="T6" fmla="*/ 0 w 15"/>
                <a:gd name="T7" fmla="*/ 106 h 37"/>
                <a:gd name="T8" fmla="*/ 70 w 15"/>
                <a:gd name="T9" fmla="*/ 149 h 37"/>
                <a:gd name="T10" fmla="*/ 13 w 15"/>
                <a:gd name="T11" fmla="*/ 19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7">
                  <a:moveTo>
                    <a:pt x="13" y="0"/>
                  </a:moveTo>
                  <a:cubicBezTo>
                    <a:pt x="9" y="1"/>
                    <a:pt x="2" y="1"/>
                    <a:pt x="1" y="5"/>
                  </a:cubicBezTo>
                  <a:cubicBezTo>
                    <a:pt x="3" y="7"/>
                    <a:pt x="12" y="8"/>
                    <a:pt x="11" y="12"/>
                  </a:cubicBezTo>
                  <a:cubicBezTo>
                    <a:pt x="11" y="16"/>
                    <a:pt x="3" y="18"/>
                    <a:pt x="0" y="20"/>
                  </a:cubicBezTo>
                  <a:cubicBezTo>
                    <a:pt x="3" y="22"/>
                    <a:pt x="14" y="24"/>
                    <a:pt x="15" y="29"/>
                  </a:cubicBezTo>
                  <a:cubicBezTo>
                    <a:pt x="15" y="34"/>
                    <a:pt x="7" y="37"/>
                    <a:pt x="3" y="3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5" name="Freeform 843">
              <a:extLst>
                <a:ext uri="{FF2B5EF4-FFF2-40B4-BE49-F238E27FC236}">
                  <a16:creationId xmlns:a16="http://schemas.microsoft.com/office/drawing/2014/main" id="{F0235AF5-F127-4A19-86AA-EB6B2E265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946"/>
              <a:ext cx="21" cy="72"/>
            </a:xfrm>
            <a:custGeom>
              <a:avLst/>
              <a:gdLst>
                <a:gd name="T0" fmla="*/ 47 w 13"/>
                <a:gd name="T1" fmla="*/ 0 h 42"/>
                <a:gd name="T2" fmla="*/ 8 w 13"/>
                <a:gd name="T3" fmla="*/ 26 h 42"/>
                <a:gd name="T4" fmla="*/ 42 w 13"/>
                <a:gd name="T5" fmla="*/ 62 h 42"/>
                <a:gd name="T6" fmla="*/ 26 w 13"/>
                <a:gd name="T7" fmla="*/ 115 h 42"/>
                <a:gd name="T8" fmla="*/ 0 w 13"/>
                <a:gd name="T9" fmla="*/ 21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2">
                  <a:moveTo>
                    <a:pt x="11" y="0"/>
                  </a:moveTo>
                  <a:cubicBezTo>
                    <a:pt x="9" y="0"/>
                    <a:pt x="2" y="2"/>
                    <a:pt x="2" y="5"/>
                  </a:cubicBezTo>
                  <a:cubicBezTo>
                    <a:pt x="2" y="8"/>
                    <a:pt x="9" y="9"/>
                    <a:pt x="10" y="12"/>
                  </a:cubicBezTo>
                  <a:cubicBezTo>
                    <a:pt x="4" y="20"/>
                    <a:pt x="1" y="14"/>
                    <a:pt x="6" y="23"/>
                  </a:cubicBezTo>
                  <a:cubicBezTo>
                    <a:pt x="13" y="33"/>
                    <a:pt x="10" y="37"/>
                    <a:pt x="0" y="42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6" name="Freeform 844">
              <a:extLst>
                <a:ext uri="{FF2B5EF4-FFF2-40B4-BE49-F238E27FC236}">
                  <a16:creationId xmlns:a16="http://schemas.microsoft.com/office/drawing/2014/main" id="{1B09FCB3-0A77-47CA-9C31-25686407D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828"/>
              <a:ext cx="22" cy="24"/>
            </a:xfrm>
            <a:custGeom>
              <a:avLst/>
              <a:gdLst>
                <a:gd name="T0" fmla="*/ 31 w 14"/>
                <a:gd name="T1" fmla="*/ 70 h 14"/>
                <a:gd name="T2" fmla="*/ 47 w 14"/>
                <a:gd name="T3" fmla="*/ 29 h 14"/>
                <a:gd name="T4" fmla="*/ 0 w 14"/>
                <a:gd name="T5" fmla="*/ 3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8" y="14"/>
                  </a:moveTo>
                  <a:cubicBezTo>
                    <a:pt x="11" y="12"/>
                    <a:pt x="14" y="8"/>
                    <a:pt x="12" y="6"/>
                  </a:cubicBezTo>
                  <a:cubicBezTo>
                    <a:pt x="8" y="0"/>
                    <a:pt x="2" y="9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7" name="Freeform 845">
              <a:extLst>
                <a:ext uri="{FF2B5EF4-FFF2-40B4-BE49-F238E27FC236}">
                  <a16:creationId xmlns:a16="http://schemas.microsoft.com/office/drawing/2014/main" id="{D7D3121C-5064-4730-9206-DCD787000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825"/>
              <a:ext cx="22" cy="27"/>
            </a:xfrm>
            <a:custGeom>
              <a:avLst/>
              <a:gdLst>
                <a:gd name="T0" fmla="*/ 55 w 14"/>
                <a:gd name="T1" fmla="*/ 49 h 16"/>
                <a:gd name="T2" fmla="*/ 47 w 1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14" y="10"/>
                  </a:moveTo>
                  <a:cubicBezTo>
                    <a:pt x="1" y="16"/>
                    <a:pt x="0" y="3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8" name="Freeform 846">
              <a:extLst>
                <a:ext uri="{FF2B5EF4-FFF2-40B4-BE49-F238E27FC236}">
                  <a16:creationId xmlns:a16="http://schemas.microsoft.com/office/drawing/2014/main" id="{3B83CED3-CED3-441C-B572-CC95FBB9D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832"/>
              <a:ext cx="16" cy="24"/>
            </a:xfrm>
            <a:custGeom>
              <a:avLst/>
              <a:gdLst>
                <a:gd name="T0" fmla="*/ 0 w 10"/>
                <a:gd name="T1" fmla="*/ 36 h 14"/>
                <a:gd name="T2" fmla="*/ 35 w 10"/>
                <a:gd name="T3" fmla="*/ 45 h 14"/>
                <a:gd name="T4" fmla="*/ 8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7"/>
                  </a:moveTo>
                  <a:cubicBezTo>
                    <a:pt x="2" y="8"/>
                    <a:pt x="8" y="14"/>
                    <a:pt x="9" y="9"/>
                  </a:cubicBezTo>
                  <a:cubicBezTo>
                    <a:pt x="10" y="6"/>
                    <a:pt x="3" y="4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9" name="Freeform 847">
              <a:extLst>
                <a:ext uri="{FF2B5EF4-FFF2-40B4-BE49-F238E27FC236}">
                  <a16:creationId xmlns:a16="http://schemas.microsoft.com/office/drawing/2014/main" id="{AF246C63-562D-4481-AC0F-13C6DF889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832"/>
              <a:ext cx="22" cy="19"/>
            </a:xfrm>
            <a:custGeom>
              <a:avLst/>
              <a:gdLst>
                <a:gd name="T0" fmla="*/ 0 w 14"/>
                <a:gd name="T1" fmla="*/ 29 h 11"/>
                <a:gd name="T2" fmla="*/ 55 w 14"/>
                <a:gd name="T3" fmla="*/ 28 h 11"/>
                <a:gd name="T4" fmla="*/ 31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6"/>
                  </a:moveTo>
                  <a:cubicBezTo>
                    <a:pt x="3" y="11"/>
                    <a:pt x="10" y="8"/>
                    <a:pt x="14" y="5"/>
                  </a:cubicBezTo>
                  <a:cubicBezTo>
                    <a:pt x="13" y="2"/>
                    <a:pt x="11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0" name="Freeform 848">
              <a:extLst>
                <a:ext uri="{FF2B5EF4-FFF2-40B4-BE49-F238E27FC236}">
                  <a16:creationId xmlns:a16="http://schemas.microsoft.com/office/drawing/2014/main" id="{8E19315F-5307-4BC8-B2C1-A3B3361AD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904"/>
              <a:ext cx="27" cy="24"/>
            </a:xfrm>
            <a:custGeom>
              <a:avLst/>
              <a:gdLst>
                <a:gd name="T0" fmla="*/ 35 w 17"/>
                <a:gd name="T1" fmla="*/ 70 h 14"/>
                <a:gd name="T2" fmla="*/ 64 w 17"/>
                <a:gd name="T3" fmla="*/ 29 h 14"/>
                <a:gd name="T4" fmla="*/ 0 w 17"/>
                <a:gd name="T5" fmla="*/ 2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9" y="14"/>
                  </a:moveTo>
                  <a:cubicBezTo>
                    <a:pt x="12" y="13"/>
                    <a:pt x="17" y="9"/>
                    <a:pt x="16" y="6"/>
                  </a:cubicBezTo>
                  <a:cubicBezTo>
                    <a:pt x="15" y="0"/>
                    <a:pt x="3" y="5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1" name="Freeform 849">
              <a:extLst>
                <a:ext uri="{FF2B5EF4-FFF2-40B4-BE49-F238E27FC236}">
                  <a16:creationId xmlns:a16="http://schemas.microsoft.com/office/drawing/2014/main" id="{40AF4193-FCE2-4BA5-B8EB-5E867E9C4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902"/>
              <a:ext cx="33" cy="19"/>
            </a:xfrm>
            <a:custGeom>
              <a:avLst/>
              <a:gdLst>
                <a:gd name="T0" fmla="*/ 76 w 20"/>
                <a:gd name="T1" fmla="*/ 57 h 11"/>
                <a:gd name="T2" fmla="*/ 20 w 20"/>
                <a:gd name="T3" fmla="*/ 16 h 11"/>
                <a:gd name="T4" fmla="*/ 89 w 20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17" y="11"/>
                  </a:moveTo>
                  <a:cubicBezTo>
                    <a:pt x="14" y="11"/>
                    <a:pt x="0" y="10"/>
                    <a:pt x="4" y="3"/>
                  </a:cubicBezTo>
                  <a:cubicBezTo>
                    <a:pt x="6" y="0"/>
                    <a:pt x="16" y="5"/>
                    <a:pt x="20" y="4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2" name="Freeform 850">
              <a:extLst>
                <a:ext uri="{FF2B5EF4-FFF2-40B4-BE49-F238E27FC236}">
                  <a16:creationId xmlns:a16="http://schemas.microsoft.com/office/drawing/2014/main" id="{34C37971-F60C-4390-8038-0EB3068D7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668"/>
              <a:ext cx="59" cy="38"/>
            </a:xfrm>
            <a:custGeom>
              <a:avLst/>
              <a:gdLst>
                <a:gd name="T0" fmla="*/ 0 w 36"/>
                <a:gd name="T1" fmla="*/ 50 h 22"/>
                <a:gd name="T2" fmla="*/ 34 w 36"/>
                <a:gd name="T3" fmla="*/ 0 h 22"/>
                <a:gd name="T4" fmla="*/ 41 w 36"/>
                <a:gd name="T5" fmla="*/ 62 h 22"/>
                <a:gd name="T6" fmla="*/ 84 w 36"/>
                <a:gd name="T7" fmla="*/ 16 h 22"/>
                <a:gd name="T8" fmla="*/ 97 w 36"/>
                <a:gd name="T9" fmla="*/ 93 h 22"/>
                <a:gd name="T10" fmla="*/ 159 w 36"/>
                <a:gd name="T11" fmla="*/ 11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2">
                  <a:moveTo>
                    <a:pt x="0" y="10"/>
                  </a:moveTo>
                  <a:cubicBezTo>
                    <a:pt x="2" y="6"/>
                    <a:pt x="4" y="2"/>
                    <a:pt x="8" y="0"/>
                  </a:cubicBezTo>
                  <a:cubicBezTo>
                    <a:pt x="10" y="4"/>
                    <a:pt x="8" y="8"/>
                    <a:pt x="9" y="12"/>
                  </a:cubicBezTo>
                  <a:cubicBezTo>
                    <a:pt x="12" y="9"/>
                    <a:pt x="14" y="5"/>
                    <a:pt x="19" y="3"/>
                  </a:cubicBezTo>
                  <a:cubicBezTo>
                    <a:pt x="21" y="8"/>
                    <a:pt x="19" y="14"/>
                    <a:pt x="22" y="18"/>
                  </a:cubicBezTo>
                  <a:cubicBezTo>
                    <a:pt x="30" y="13"/>
                    <a:pt x="33" y="10"/>
                    <a:pt x="36" y="22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3" name="Freeform 851">
              <a:extLst>
                <a:ext uri="{FF2B5EF4-FFF2-40B4-BE49-F238E27FC236}">
                  <a16:creationId xmlns:a16="http://schemas.microsoft.com/office/drawing/2014/main" id="{AFF08BC1-D9D8-4296-B1A5-7D3203254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666"/>
              <a:ext cx="102" cy="48"/>
            </a:xfrm>
            <a:custGeom>
              <a:avLst/>
              <a:gdLst>
                <a:gd name="T0" fmla="*/ 267 w 63"/>
                <a:gd name="T1" fmla="*/ 50 h 28"/>
                <a:gd name="T2" fmla="*/ 207 w 63"/>
                <a:gd name="T3" fmla="*/ 9 h 28"/>
                <a:gd name="T4" fmla="*/ 217 w 63"/>
                <a:gd name="T5" fmla="*/ 86 h 28"/>
                <a:gd name="T6" fmla="*/ 162 w 63"/>
                <a:gd name="T7" fmla="*/ 29 h 28"/>
                <a:gd name="T8" fmla="*/ 115 w 63"/>
                <a:gd name="T9" fmla="*/ 98 h 28"/>
                <a:gd name="T10" fmla="*/ 0 w 63"/>
                <a:gd name="T11" fmla="*/ 14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8">
                  <a:moveTo>
                    <a:pt x="63" y="10"/>
                  </a:moveTo>
                  <a:cubicBezTo>
                    <a:pt x="57" y="11"/>
                    <a:pt x="55" y="2"/>
                    <a:pt x="49" y="2"/>
                  </a:cubicBezTo>
                  <a:cubicBezTo>
                    <a:pt x="49" y="7"/>
                    <a:pt x="52" y="13"/>
                    <a:pt x="51" y="17"/>
                  </a:cubicBezTo>
                  <a:cubicBezTo>
                    <a:pt x="47" y="14"/>
                    <a:pt x="44" y="6"/>
                    <a:pt x="38" y="6"/>
                  </a:cubicBezTo>
                  <a:cubicBezTo>
                    <a:pt x="32" y="6"/>
                    <a:pt x="29" y="14"/>
                    <a:pt x="27" y="19"/>
                  </a:cubicBezTo>
                  <a:cubicBezTo>
                    <a:pt x="21" y="0"/>
                    <a:pt x="7" y="21"/>
                    <a:pt x="0" y="28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580" name="Text Box 852">
            <a:extLst>
              <a:ext uri="{FF2B5EF4-FFF2-40B4-BE49-F238E27FC236}">
                <a16:creationId xmlns:a16="http://schemas.microsoft.com/office/drawing/2014/main" id="{922107A5-91F3-4640-9A18-CD2A5ABA28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4835525"/>
            <a:ext cx="15049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Normal thyroid</a:t>
            </a:r>
          </a:p>
        </p:txBody>
      </p:sp>
      <p:sp>
        <p:nvSpPr>
          <p:cNvPr id="24581" name="Text Box 853">
            <a:extLst>
              <a:ext uri="{FF2B5EF4-FFF2-40B4-BE49-F238E27FC236}">
                <a16:creationId xmlns:a16="http://schemas.microsoft.com/office/drawing/2014/main" id="{144891FF-0ADA-4EE9-BFC9-0F251621D3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3525" y="4835525"/>
            <a:ext cx="16510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Hyperthyroidism</a:t>
            </a:r>
          </a:p>
        </p:txBody>
      </p:sp>
      <p:sp>
        <p:nvSpPr>
          <p:cNvPr id="24582" name="Text Box 854">
            <a:extLst>
              <a:ext uri="{FF2B5EF4-FFF2-40B4-BE49-F238E27FC236}">
                <a16:creationId xmlns:a16="http://schemas.microsoft.com/office/drawing/2014/main" id="{78DFA861-E862-4986-9CD7-19052EBCE4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4835525"/>
            <a:ext cx="15827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Hypothyroidism</a:t>
            </a:r>
          </a:p>
        </p:txBody>
      </p:sp>
      <p:grpSp>
        <p:nvGrpSpPr>
          <p:cNvPr id="32774" name="Group 856">
            <a:extLst>
              <a:ext uri="{FF2B5EF4-FFF2-40B4-BE49-F238E27FC236}">
                <a16:creationId xmlns:a16="http://schemas.microsoft.com/office/drawing/2014/main" id="{8AC18262-F2F8-4244-98D4-A86E48E51576}"/>
              </a:ext>
            </a:extLst>
          </p:cNvPr>
          <p:cNvGrpSpPr>
            <a:grpSpLocks/>
          </p:cNvGrpSpPr>
          <p:nvPr/>
        </p:nvGrpSpPr>
        <p:grpSpPr bwMode="auto">
          <a:xfrm>
            <a:off x="2955925" y="3276600"/>
            <a:ext cx="701675" cy="693738"/>
            <a:chOff x="902" y="2262"/>
            <a:chExt cx="442" cy="437"/>
          </a:xfrm>
        </p:grpSpPr>
        <p:sp>
          <p:nvSpPr>
            <p:cNvPr id="33545" name="Freeform 857">
              <a:extLst>
                <a:ext uri="{FF2B5EF4-FFF2-40B4-BE49-F238E27FC236}">
                  <a16:creationId xmlns:a16="http://schemas.microsoft.com/office/drawing/2014/main" id="{BBC83A40-F7BA-4A66-9BAF-5021BE164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262"/>
              <a:ext cx="442" cy="437"/>
            </a:xfrm>
            <a:custGeom>
              <a:avLst/>
              <a:gdLst>
                <a:gd name="T0" fmla="*/ 280 w 273"/>
                <a:gd name="T1" fmla="*/ 5 h 253"/>
                <a:gd name="T2" fmla="*/ 330 w 273"/>
                <a:gd name="T3" fmla="*/ 155 h 253"/>
                <a:gd name="T4" fmla="*/ 395 w 273"/>
                <a:gd name="T5" fmla="*/ 278 h 253"/>
                <a:gd name="T6" fmla="*/ 458 w 273"/>
                <a:gd name="T7" fmla="*/ 332 h 253"/>
                <a:gd name="T8" fmla="*/ 541 w 273"/>
                <a:gd name="T9" fmla="*/ 311 h 253"/>
                <a:gd name="T10" fmla="*/ 563 w 273"/>
                <a:gd name="T11" fmla="*/ 254 h 253"/>
                <a:gd name="T12" fmla="*/ 602 w 273"/>
                <a:gd name="T13" fmla="*/ 200 h 253"/>
                <a:gd name="T14" fmla="*/ 657 w 273"/>
                <a:gd name="T15" fmla="*/ 313 h 253"/>
                <a:gd name="T16" fmla="*/ 801 w 273"/>
                <a:gd name="T17" fmla="*/ 268 h 253"/>
                <a:gd name="T18" fmla="*/ 844 w 273"/>
                <a:gd name="T19" fmla="*/ 200 h 253"/>
                <a:gd name="T20" fmla="*/ 967 w 273"/>
                <a:gd name="T21" fmla="*/ 71 h 253"/>
                <a:gd name="T22" fmla="*/ 1028 w 273"/>
                <a:gd name="T23" fmla="*/ 119 h 253"/>
                <a:gd name="T24" fmla="*/ 1062 w 273"/>
                <a:gd name="T25" fmla="*/ 192 h 253"/>
                <a:gd name="T26" fmla="*/ 1125 w 273"/>
                <a:gd name="T27" fmla="*/ 356 h 253"/>
                <a:gd name="T28" fmla="*/ 1132 w 273"/>
                <a:gd name="T29" fmla="*/ 731 h 253"/>
                <a:gd name="T30" fmla="*/ 1022 w 273"/>
                <a:gd name="T31" fmla="*/ 1062 h 253"/>
                <a:gd name="T32" fmla="*/ 905 w 273"/>
                <a:gd name="T33" fmla="*/ 1232 h 253"/>
                <a:gd name="T34" fmla="*/ 788 w 273"/>
                <a:gd name="T35" fmla="*/ 1289 h 253"/>
                <a:gd name="T36" fmla="*/ 719 w 273"/>
                <a:gd name="T37" fmla="*/ 1247 h 253"/>
                <a:gd name="T38" fmla="*/ 652 w 273"/>
                <a:gd name="T39" fmla="*/ 1112 h 253"/>
                <a:gd name="T40" fmla="*/ 630 w 273"/>
                <a:gd name="T41" fmla="*/ 993 h 253"/>
                <a:gd name="T42" fmla="*/ 547 w 273"/>
                <a:gd name="T43" fmla="*/ 985 h 253"/>
                <a:gd name="T44" fmla="*/ 495 w 273"/>
                <a:gd name="T45" fmla="*/ 1092 h 253"/>
                <a:gd name="T46" fmla="*/ 406 w 273"/>
                <a:gd name="T47" fmla="*/ 1283 h 253"/>
                <a:gd name="T48" fmla="*/ 280 w 273"/>
                <a:gd name="T49" fmla="*/ 1289 h 253"/>
                <a:gd name="T50" fmla="*/ 110 w 273"/>
                <a:gd name="T51" fmla="*/ 990 h 253"/>
                <a:gd name="T52" fmla="*/ 39 w 273"/>
                <a:gd name="T53" fmla="*/ 793 h 253"/>
                <a:gd name="T54" fmla="*/ 13 w 273"/>
                <a:gd name="T55" fmla="*/ 573 h 253"/>
                <a:gd name="T56" fmla="*/ 42 w 273"/>
                <a:gd name="T57" fmla="*/ 439 h 253"/>
                <a:gd name="T58" fmla="*/ 76 w 273"/>
                <a:gd name="T59" fmla="*/ 299 h 253"/>
                <a:gd name="T60" fmla="*/ 191 w 273"/>
                <a:gd name="T61" fmla="*/ 71 h 253"/>
                <a:gd name="T62" fmla="*/ 280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6" y="1"/>
                  </a:moveTo>
                  <a:cubicBezTo>
                    <a:pt x="75" y="3"/>
                    <a:pt x="76" y="21"/>
                    <a:pt x="78" y="30"/>
                  </a:cubicBezTo>
                  <a:cubicBezTo>
                    <a:pt x="81" y="39"/>
                    <a:pt x="86" y="48"/>
                    <a:pt x="93" y="54"/>
                  </a:cubicBezTo>
                  <a:cubicBezTo>
                    <a:pt x="98" y="58"/>
                    <a:pt x="105" y="60"/>
                    <a:pt x="108" y="64"/>
                  </a:cubicBezTo>
                  <a:cubicBezTo>
                    <a:pt x="115" y="75"/>
                    <a:pt x="123" y="69"/>
                    <a:pt x="127" y="60"/>
                  </a:cubicBezTo>
                  <a:cubicBezTo>
                    <a:pt x="131" y="51"/>
                    <a:pt x="132" y="52"/>
                    <a:pt x="133" y="49"/>
                  </a:cubicBezTo>
                  <a:cubicBezTo>
                    <a:pt x="134" y="46"/>
                    <a:pt x="135" y="40"/>
                    <a:pt x="142" y="39"/>
                  </a:cubicBezTo>
                  <a:cubicBezTo>
                    <a:pt x="149" y="38"/>
                    <a:pt x="153" y="53"/>
                    <a:pt x="155" y="61"/>
                  </a:cubicBezTo>
                  <a:cubicBezTo>
                    <a:pt x="159" y="73"/>
                    <a:pt x="183" y="56"/>
                    <a:pt x="189" y="52"/>
                  </a:cubicBezTo>
                  <a:cubicBezTo>
                    <a:pt x="194" y="49"/>
                    <a:pt x="198" y="43"/>
                    <a:pt x="199" y="39"/>
                  </a:cubicBezTo>
                  <a:cubicBezTo>
                    <a:pt x="204" y="24"/>
                    <a:pt x="208" y="2"/>
                    <a:pt x="228" y="14"/>
                  </a:cubicBezTo>
                  <a:cubicBezTo>
                    <a:pt x="232" y="17"/>
                    <a:pt x="238" y="18"/>
                    <a:pt x="242" y="23"/>
                  </a:cubicBezTo>
                  <a:cubicBezTo>
                    <a:pt x="245" y="26"/>
                    <a:pt x="247" y="34"/>
                    <a:pt x="250" y="37"/>
                  </a:cubicBezTo>
                  <a:cubicBezTo>
                    <a:pt x="259" y="49"/>
                    <a:pt x="265" y="60"/>
                    <a:pt x="265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1" y="206"/>
                  </a:cubicBezTo>
                  <a:cubicBezTo>
                    <a:pt x="237" y="214"/>
                    <a:pt x="222" y="229"/>
                    <a:pt x="213" y="239"/>
                  </a:cubicBezTo>
                  <a:cubicBezTo>
                    <a:pt x="207" y="246"/>
                    <a:pt x="196" y="251"/>
                    <a:pt x="186" y="250"/>
                  </a:cubicBezTo>
                  <a:cubicBezTo>
                    <a:pt x="176" y="249"/>
                    <a:pt x="174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0" y="207"/>
                    <a:pt x="151" y="199"/>
                    <a:pt x="148" y="193"/>
                  </a:cubicBezTo>
                  <a:cubicBezTo>
                    <a:pt x="143" y="180"/>
                    <a:pt x="131" y="188"/>
                    <a:pt x="129" y="191"/>
                  </a:cubicBezTo>
                  <a:cubicBezTo>
                    <a:pt x="126" y="196"/>
                    <a:pt x="121" y="206"/>
                    <a:pt x="117" y="212"/>
                  </a:cubicBezTo>
                  <a:cubicBezTo>
                    <a:pt x="109" y="223"/>
                    <a:pt x="109" y="243"/>
                    <a:pt x="96" y="249"/>
                  </a:cubicBezTo>
                  <a:cubicBezTo>
                    <a:pt x="87" y="253"/>
                    <a:pt x="76" y="253"/>
                    <a:pt x="66" y="250"/>
                  </a:cubicBezTo>
                  <a:cubicBezTo>
                    <a:pt x="45" y="244"/>
                    <a:pt x="33" y="207"/>
                    <a:pt x="26" y="192"/>
                  </a:cubicBezTo>
                  <a:cubicBezTo>
                    <a:pt x="19" y="178"/>
                    <a:pt x="13" y="169"/>
                    <a:pt x="9" y="154"/>
                  </a:cubicBezTo>
                  <a:cubicBezTo>
                    <a:pt x="6" y="140"/>
                    <a:pt x="0" y="124"/>
                    <a:pt x="3" y="111"/>
                  </a:cubicBezTo>
                  <a:cubicBezTo>
                    <a:pt x="4" y="103"/>
                    <a:pt x="7" y="92"/>
                    <a:pt x="10" y="85"/>
                  </a:cubicBezTo>
                  <a:cubicBezTo>
                    <a:pt x="14" y="76"/>
                    <a:pt x="15" y="67"/>
                    <a:pt x="18" y="58"/>
                  </a:cubicBezTo>
                  <a:cubicBezTo>
                    <a:pt x="24" y="44"/>
                    <a:pt x="35" y="25"/>
                    <a:pt x="45" y="14"/>
                  </a:cubicBezTo>
                  <a:cubicBezTo>
                    <a:pt x="47" y="11"/>
                    <a:pt x="58" y="0"/>
                    <a:pt x="66" y="1"/>
                  </a:cubicBezTo>
                  <a:close/>
                </a:path>
              </a:pathLst>
            </a:custGeom>
            <a:solidFill>
              <a:srgbClr val="F8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6" name="Freeform 858">
              <a:extLst>
                <a:ext uri="{FF2B5EF4-FFF2-40B4-BE49-F238E27FC236}">
                  <a16:creationId xmlns:a16="http://schemas.microsoft.com/office/drawing/2014/main" id="{050911BE-CA11-4053-9FC2-2CFDD9E9B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262"/>
              <a:ext cx="442" cy="437"/>
            </a:xfrm>
            <a:custGeom>
              <a:avLst/>
              <a:gdLst>
                <a:gd name="T0" fmla="*/ 280 w 273"/>
                <a:gd name="T1" fmla="*/ 5 h 253"/>
                <a:gd name="T2" fmla="*/ 330 w 273"/>
                <a:gd name="T3" fmla="*/ 155 h 253"/>
                <a:gd name="T4" fmla="*/ 395 w 273"/>
                <a:gd name="T5" fmla="*/ 278 h 253"/>
                <a:gd name="T6" fmla="*/ 458 w 273"/>
                <a:gd name="T7" fmla="*/ 332 h 253"/>
                <a:gd name="T8" fmla="*/ 541 w 273"/>
                <a:gd name="T9" fmla="*/ 311 h 253"/>
                <a:gd name="T10" fmla="*/ 563 w 273"/>
                <a:gd name="T11" fmla="*/ 254 h 253"/>
                <a:gd name="T12" fmla="*/ 602 w 273"/>
                <a:gd name="T13" fmla="*/ 200 h 253"/>
                <a:gd name="T14" fmla="*/ 657 w 273"/>
                <a:gd name="T15" fmla="*/ 313 h 253"/>
                <a:gd name="T16" fmla="*/ 801 w 273"/>
                <a:gd name="T17" fmla="*/ 268 h 253"/>
                <a:gd name="T18" fmla="*/ 844 w 273"/>
                <a:gd name="T19" fmla="*/ 200 h 253"/>
                <a:gd name="T20" fmla="*/ 967 w 273"/>
                <a:gd name="T21" fmla="*/ 71 h 253"/>
                <a:gd name="T22" fmla="*/ 1028 w 273"/>
                <a:gd name="T23" fmla="*/ 119 h 253"/>
                <a:gd name="T24" fmla="*/ 1062 w 273"/>
                <a:gd name="T25" fmla="*/ 192 h 253"/>
                <a:gd name="T26" fmla="*/ 1125 w 273"/>
                <a:gd name="T27" fmla="*/ 356 h 253"/>
                <a:gd name="T28" fmla="*/ 1132 w 273"/>
                <a:gd name="T29" fmla="*/ 731 h 253"/>
                <a:gd name="T30" fmla="*/ 1022 w 273"/>
                <a:gd name="T31" fmla="*/ 1062 h 253"/>
                <a:gd name="T32" fmla="*/ 905 w 273"/>
                <a:gd name="T33" fmla="*/ 1232 h 253"/>
                <a:gd name="T34" fmla="*/ 788 w 273"/>
                <a:gd name="T35" fmla="*/ 1289 h 253"/>
                <a:gd name="T36" fmla="*/ 719 w 273"/>
                <a:gd name="T37" fmla="*/ 1247 h 253"/>
                <a:gd name="T38" fmla="*/ 652 w 273"/>
                <a:gd name="T39" fmla="*/ 1112 h 253"/>
                <a:gd name="T40" fmla="*/ 630 w 273"/>
                <a:gd name="T41" fmla="*/ 993 h 253"/>
                <a:gd name="T42" fmla="*/ 547 w 273"/>
                <a:gd name="T43" fmla="*/ 985 h 253"/>
                <a:gd name="T44" fmla="*/ 495 w 273"/>
                <a:gd name="T45" fmla="*/ 1092 h 253"/>
                <a:gd name="T46" fmla="*/ 406 w 273"/>
                <a:gd name="T47" fmla="*/ 1283 h 253"/>
                <a:gd name="T48" fmla="*/ 280 w 273"/>
                <a:gd name="T49" fmla="*/ 1289 h 253"/>
                <a:gd name="T50" fmla="*/ 110 w 273"/>
                <a:gd name="T51" fmla="*/ 990 h 253"/>
                <a:gd name="T52" fmla="*/ 39 w 273"/>
                <a:gd name="T53" fmla="*/ 793 h 253"/>
                <a:gd name="T54" fmla="*/ 13 w 273"/>
                <a:gd name="T55" fmla="*/ 573 h 253"/>
                <a:gd name="T56" fmla="*/ 42 w 273"/>
                <a:gd name="T57" fmla="*/ 439 h 253"/>
                <a:gd name="T58" fmla="*/ 76 w 273"/>
                <a:gd name="T59" fmla="*/ 299 h 253"/>
                <a:gd name="T60" fmla="*/ 191 w 273"/>
                <a:gd name="T61" fmla="*/ 71 h 253"/>
                <a:gd name="T62" fmla="*/ 280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6" y="1"/>
                  </a:moveTo>
                  <a:cubicBezTo>
                    <a:pt x="75" y="3"/>
                    <a:pt x="76" y="21"/>
                    <a:pt x="78" y="30"/>
                  </a:cubicBezTo>
                  <a:cubicBezTo>
                    <a:pt x="81" y="39"/>
                    <a:pt x="86" y="48"/>
                    <a:pt x="93" y="54"/>
                  </a:cubicBezTo>
                  <a:cubicBezTo>
                    <a:pt x="98" y="58"/>
                    <a:pt x="105" y="60"/>
                    <a:pt x="108" y="64"/>
                  </a:cubicBezTo>
                  <a:cubicBezTo>
                    <a:pt x="115" y="75"/>
                    <a:pt x="123" y="69"/>
                    <a:pt x="127" y="60"/>
                  </a:cubicBezTo>
                  <a:cubicBezTo>
                    <a:pt x="131" y="51"/>
                    <a:pt x="132" y="52"/>
                    <a:pt x="133" y="49"/>
                  </a:cubicBezTo>
                  <a:cubicBezTo>
                    <a:pt x="134" y="46"/>
                    <a:pt x="135" y="40"/>
                    <a:pt x="142" y="39"/>
                  </a:cubicBezTo>
                  <a:cubicBezTo>
                    <a:pt x="149" y="38"/>
                    <a:pt x="153" y="53"/>
                    <a:pt x="155" y="61"/>
                  </a:cubicBezTo>
                  <a:cubicBezTo>
                    <a:pt x="159" y="73"/>
                    <a:pt x="183" y="56"/>
                    <a:pt x="189" y="52"/>
                  </a:cubicBezTo>
                  <a:cubicBezTo>
                    <a:pt x="194" y="49"/>
                    <a:pt x="198" y="43"/>
                    <a:pt x="199" y="39"/>
                  </a:cubicBezTo>
                  <a:cubicBezTo>
                    <a:pt x="204" y="24"/>
                    <a:pt x="208" y="2"/>
                    <a:pt x="228" y="14"/>
                  </a:cubicBezTo>
                  <a:cubicBezTo>
                    <a:pt x="232" y="17"/>
                    <a:pt x="238" y="18"/>
                    <a:pt x="242" y="23"/>
                  </a:cubicBezTo>
                  <a:cubicBezTo>
                    <a:pt x="245" y="26"/>
                    <a:pt x="247" y="34"/>
                    <a:pt x="250" y="37"/>
                  </a:cubicBezTo>
                  <a:cubicBezTo>
                    <a:pt x="259" y="49"/>
                    <a:pt x="265" y="60"/>
                    <a:pt x="265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1" y="206"/>
                  </a:cubicBezTo>
                  <a:cubicBezTo>
                    <a:pt x="237" y="214"/>
                    <a:pt x="222" y="229"/>
                    <a:pt x="213" y="239"/>
                  </a:cubicBezTo>
                  <a:cubicBezTo>
                    <a:pt x="207" y="246"/>
                    <a:pt x="196" y="251"/>
                    <a:pt x="186" y="250"/>
                  </a:cubicBezTo>
                  <a:cubicBezTo>
                    <a:pt x="176" y="249"/>
                    <a:pt x="174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0" y="207"/>
                    <a:pt x="151" y="199"/>
                    <a:pt x="148" y="193"/>
                  </a:cubicBezTo>
                  <a:cubicBezTo>
                    <a:pt x="143" y="180"/>
                    <a:pt x="131" y="188"/>
                    <a:pt x="129" y="191"/>
                  </a:cubicBezTo>
                  <a:cubicBezTo>
                    <a:pt x="126" y="196"/>
                    <a:pt x="121" y="206"/>
                    <a:pt x="117" y="212"/>
                  </a:cubicBezTo>
                  <a:cubicBezTo>
                    <a:pt x="109" y="223"/>
                    <a:pt x="109" y="243"/>
                    <a:pt x="96" y="249"/>
                  </a:cubicBezTo>
                  <a:cubicBezTo>
                    <a:pt x="87" y="253"/>
                    <a:pt x="76" y="253"/>
                    <a:pt x="66" y="250"/>
                  </a:cubicBezTo>
                  <a:cubicBezTo>
                    <a:pt x="45" y="244"/>
                    <a:pt x="33" y="207"/>
                    <a:pt x="26" y="192"/>
                  </a:cubicBezTo>
                  <a:cubicBezTo>
                    <a:pt x="19" y="178"/>
                    <a:pt x="13" y="169"/>
                    <a:pt x="9" y="154"/>
                  </a:cubicBezTo>
                  <a:cubicBezTo>
                    <a:pt x="6" y="140"/>
                    <a:pt x="0" y="124"/>
                    <a:pt x="3" y="111"/>
                  </a:cubicBezTo>
                  <a:cubicBezTo>
                    <a:pt x="4" y="103"/>
                    <a:pt x="7" y="92"/>
                    <a:pt x="10" y="85"/>
                  </a:cubicBezTo>
                  <a:cubicBezTo>
                    <a:pt x="14" y="76"/>
                    <a:pt x="15" y="67"/>
                    <a:pt x="18" y="58"/>
                  </a:cubicBezTo>
                  <a:cubicBezTo>
                    <a:pt x="24" y="44"/>
                    <a:pt x="35" y="25"/>
                    <a:pt x="45" y="14"/>
                  </a:cubicBezTo>
                  <a:cubicBezTo>
                    <a:pt x="47" y="11"/>
                    <a:pt x="58" y="0"/>
                    <a:pt x="66" y="1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7" name="Freeform 859">
              <a:extLst>
                <a:ext uri="{FF2B5EF4-FFF2-40B4-BE49-F238E27FC236}">
                  <a16:creationId xmlns:a16="http://schemas.microsoft.com/office/drawing/2014/main" id="{856A1E2F-5A2B-4C95-BB24-E5A036234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645"/>
              <a:ext cx="103" cy="50"/>
            </a:xfrm>
            <a:custGeom>
              <a:avLst/>
              <a:gdLst>
                <a:gd name="T0" fmla="*/ 5 w 64"/>
                <a:gd name="T1" fmla="*/ 5 h 29"/>
                <a:gd name="T2" fmla="*/ 37 w 64"/>
                <a:gd name="T3" fmla="*/ 71 h 29"/>
                <a:gd name="T4" fmla="*/ 111 w 64"/>
                <a:gd name="T5" fmla="*/ 134 h 29"/>
                <a:gd name="T6" fmla="*/ 267 w 64"/>
                <a:gd name="T7" fmla="*/ 50 h 29"/>
                <a:gd name="T8" fmla="*/ 230 w 64"/>
                <a:gd name="T9" fmla="*/ 48 h 29"/>
                <a:gd name="T10" fmla="*/ 204 w 64"/>
                <a:gd name="T11" fmla="*/ 78 h 29"/>
                <a:gd name="T12" fmla="*/ 143 w 64"/>
                <a:gd name="T13" fmla="*/ 78 h 29"/>
                <a:gd name="T14" fmla="*/ 80 w 64"/>
                <a:gd name="T15" fmla="*/ 57 h 29"/>
                <a:gd name="T16" fmla="*/ 5 w 64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9">
                  <a:moveTo>
                    <a:pt x="1" y="1"/>
                  </a:moveTo>
                  <a:cubicBezTo>
                    <a:pt x="5" y="8"/>
                    <a:pt x="3" y="7"/>
                    <a:pt x="9" y="14"/>
                  </a:cubicBezTo>
                  <a:cubicBezTo>
                    <a:pt x="14" y="18"/>
                    <a:pt x="21" y="24"/>
                    <a:pt x="27" y="26"/>
                  </a:cubicBezTo>
                  <a:cubicBezTo>
                    <a:pt x="39" y="29"/>
                    <a:pt x="57" y="21"/>
                    <a:pt x="64" y="10"/>
                  </a:cubicBezTo>
                  <a:cubicBezTo>
                    <a:pt x="62" y="10"/>
                    <a:pt x="57" y="8"/>
                    <a:pt x="55" y="9"/>
                  </a:cubicBezTo>
                  <a:cubicBezTo>
                    <a:pt x="53" y="9"/>
                    <a:pt x="51" y="13"/>
                    <a:pt x="49" y="15"/>
                  </a:cubicBezTo>
                  <a:cubicBezTo>
                    <a:pt x="43" y="20"/>
                    <a:pt x="40" y="18"/>
                    <a:pt x="34" y="15"/>
                  </a:cubicBezTo>
                  <a:cubicBezTo>
                    <a:pt x="29" y="11"/>
                    <a:pt x="24" y="15"/>
                    <a:pt x="19" y="11"/>
                  </a:cubicBezTo>
                  <a:cubicBezTo>
                    <a:pt x="15" y="9"/>
                    <a:pt x="0" y="6"/>
                    <a:pt x="1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8" name="Freeform 860">
              <a:extLst>
                <a:ext uri="{FF2B5EF4-FFF2-40B4-BE49-F238E27FC236}">
                  <a16:creationId xmlns:a16="http://schemas.microsoft.com/office/drawing/2014/main" id="{96C6A213-502D-4982-889D-4F6B2C10A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647"/>
              <a:ext cx="59" cy="45"/>
            </a:xfrm>
            <a:custGeom>
              <a:avLst/>
              <a:gdLst>
                <a:gd name="T0" fmla="*/ 0 w 36"/>
                <a:gd name="T1" fmla="*/ 0 h 26"/>
                <a:gd name="T2" fmla="*/ 62 w 36"/>
                <a:gd name="T3" fmla="*/ 107 h 26"/>
                <a:gd name="T4" fmla="*/ 159 w 36"/>
                <a:gd name="T5" fmla="*/ 119 h 26"/>
                <a:gd name="T6" fmla="*/ 123 w 36"/>
                <a:gd name="T7" fmla="*/ 57 h 26"/>
                <a:gd name="T8" fmla="*/ 18 w 3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6">
                  <a:moveTo>
                    <a:pt x="0" y="0"/>
                  </a:moveTo>
                  <a:cubicBezTo>
                    <a:pt x="5" y="6"/>
                    <a:pt x="9" y="15"/>
                    <a:pt x="14" y="21"/>
                  </a:cubicBezTo>
                  <a:cubicBezTo>
                    <a:pt x="21" y="26"/>
                    <a:pt x="28" y="24"/>
                    <a:pt x="36" y="23"/>
                  </a:cubicBezTo>
                  <a:cubicBezTo>
                    <a:pt x="30" y="21"/>
                    <a:pt x="30" y="16"/>
                    <a:pt x="28" y="11"/>
                  </a:cubicBezTo>
                  <a:cubicBezTo>
                    <a:pt x="25" y="18"/>
                    <a:pt x="5" y="5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9" name="Freeform 861">
              <a:extLst>
                <a:ext uri="{FF2B5EF4-FFF2-40B4-BE49-F238E27FC236}">
                  <a16:creationId xmlns:a16="http://schemas.microsoft.com/office/drawing/2014/main" id="{F7FFAED6-7A24-42D4-B7E6-8D0E27F9C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507"/>
              <a:ext cx="85" cy="164"/>
            </a:xfrm>
            <a:custGeom>
              <a:avLst/>
              <a:gdLst>
                <a:gd name="T0" fmla="*/ 218 w 53"/>
                <a:gd name="T1" fmla="*/ 28 h 95"/>
                <a:gd name="T2" fmla="*/ 141 w 53"/>
                <a:gd name="T3" fmla="*/ 271 h 95"/>
                <a:gd name="T4" fmla="*/ 77 w 53"/>
                <a:gd name="T5" fmla="*/ 385 h 95"/>
                <a:gd name="T6" fmla="*/ 35 w 53"/>
                <a:gd name="T7" fmla="*/ 438 h 95"/>
                <a:gd name="T8" fmla="*/ 0 w 53"/>
                <a:gd name="T9" fmla="*/ 489 h 95"/>
                <a:gd name="T10" fmla="*/ 26 w 53"/>
                <a:gd name="T11" fmla="*/ 426 h 95"/>
                <a:gd name="T12" fmla="*/ 55 w 53"/>
                <a:gd name="T13" fmla="*/ 369 h 95"/>
                <a:gd name="T14" fmla="*/ 42 w 53"/>
                <a:gd name="T15" fmla="*/ 340 h 95"/>
                <a:gd name="T16" fmla="*/ 42 w 53"/>
                <a:gd name="T17" fmla="*/ 288 h 95"/>
                <a:gd name="T18" fmla="*/ 48 w 53"/>
                <a:gd name="T19" fmla="*/ 212 h 95"/>
                <a:gd name="T20" fmla="*/ 67 w 53"/>
                <a:gd name="T21" fmla="*/ 254 h 95"/>
                <a:gd name="T22" fmla="*/ 56 w 53"/>
                <a:gd name="T23" fmla="*/ 312 h 95"/>
                <a:gd name="T24" fmla="*/ 120 w 53"/>
                <a:gd name="T25" fmla="*/ 255 h 95"/>
                <a:gd name="T26" fmla="*/ 141 w 53"/>
                <a:gd name="T27" fmla="*/ 200 h 95"/>
                <a:gd name="T28" fmla="*/ 165 w 53"/>
                <a:gd name="T29" fmla="*/ 135 h 95"/>
                <a:gd name="T30" fmla="*/ 132 w 53"/>
                <a:gd name="T31" fmla="*/ 0 h 95"/>
                <a:gd name="T32" fmla="*/ 152 w 53"/>
                <a:gd name="T33" fmla="*/ 16 h 95"/>
                <a:gd name="T34" fmla="*/ 162 w 53"/>
                <a:gd name="T35" fmla="*/ 83 h 95"/>
                <a:gd name="T36" fmla="*/ 212 w 53"/>
                <a:gd name="T37" fmla="*/ 41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95">
                  <a:moveTo>
                    <a:pt x="53" y="5"/>
                  </a:moveTo>
                  <a:cubicBezTo>
                    <a:pt x="51" y="22"/>
                    <a:pt x="40" y="38"/>
                    <a:pt x="34" y="53"/>
                  </a:cubicBezTo>
                  <a:cubicBezTo>
                    <a:pt x="30" y="61"/>
                    <a:pt x="25" y="68"/>
                    <a:pt x="19" y="75"/>
                  </a:cubicBezTo>
                  <a:cubicBezTo>
                    <a:pt x="16" y="79"/>
                    <a:pt x="12" y="82"/>
                    <a:pt x="9" y="85"/>
                  </a:cubicBezTo>
                  <a:cubicBezTo>
                    <a:pt x="6" y="89"/>
                    <a:pt x="5" y="94"/>
                    <a:pt x="0" y="95"/>
                  </a:cubicBezTo>
                  <a:cubicBezTo>
                    <a:pt x="2" y="92"/>
                    <a:pt x="4" y="87"/>
                    <a:pt x="6" y="83"/>
                  </a:cubicBezTo>
                  <a:cubicBezTo>
                    <a:pt x="7" y="80"/>
                    <a:pt x="13" y="75"/>
                    <a:pt x="13" y="72"/>
                  </a:cubicBezTo>
                  <a:cubicBezTo>
                    <a:pt x="13" y="69"/>
                    <a:pt x="11" y="68"/>
                    <a:pt x="10" y="66"/>
                  </a:cubicBezTo>
                  <a:cubicBezTo>
                    <a:pt x="10" y="63"/>
                    <a:pt x="10" y="59"/>
                    <a:pt x="10" y="56"/>
                  </a:cubicBezTo>
                  <a:cubicBezTo>
                    <a:pt x="10" y="51"/>
                    <a:pt x="10" y="45"/>
                    <a:pt x="12" y="41"/>
                  </a:cubicBezTo>
                  <a:cubicBezTo>
                    <a:pt x="12" y="44"/>
                    <a:pt x="16" y="46"/>
                    <a:pt x="16" y="49"/>
                  </a:cubicBezTo>
                  <a:cubicBezTo>
                    <a:pt x="16" y="53"/>
                    <a:pt x="13" y="57"/>
                    <a:pt x="14" y="61"/>
                  </a:cubicBezTo>
                  <a:cubicBezTo>
                    <a:pt x="18" y="73"/>
                    <a:pt x="26" y="55"/>
                    <a:pt x="29" y="50"/>
                  </a:cubicBezTo>
                  <a:cubicBezTo>
                    <a:pt x="31" y="46"/>
                    <a:pt x="32" y="43"/>
                    <a:pt x="34" y="39"/>
                  </a:cubicBezTo>
                  <a:cubicBezTo>
                    <a:pt x="35" y="35"/>
                    <a:pt x="40" y="30"/>
                    <a:pt x="40" y="26"/>
                  </a:cubicBezTo>
                  <a:cubicBezTo>
                    <a:pt x="39" y="18"/>
                    <a:pt x="30" y="8"/>
                    <a:pt x="32" y="0"/>
                  </a:cubicBezTo>
                  <a:cubicBezTo>
                    <a:pt x="33" y="1"/>
                    <a:pt x="35" y="2"/>
                    <a:pt x="37" y="3"/>
                  </a:cubicBezTo>
                  <a:cubicBezTo>
                    <a:pt x="36" y="6"/>
                    <a:pt x="35" y="14"/>
                    <a:pt x="39" y="16"/>
                  </a:cubicBezTo>
                  <a:cubicBezTo>
                    <a:pt x="42" y="17"/>
                    <a:pt x="49" y="10"/>
                    <a:pt x="51" y="8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0" name="Freeform 862">
              <a:extLst>
                <a:ext uri="{FF2B5EF4-FFF2-40B4-BE49-F238E27FC236}">
                  <a16:creationId xmlns:a16="http://schemas.microsoft.com/office/drawing/2014/main" id="{7D840E88-5144-4704-B8E4-D29648C17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329"/>
              <a:ext cx="28" cy="71"/>
            </a:xfrm>
            <a:custGeom>
              <a:avLst/>
              <a:gdLst>
                <a:gd name="T0" fmla="*/ 26 w 17"/>
                <a:gd name="T1" fmla="*/ 42 h 41"/>
                <a:gd name="T2" fmla="*/ 35 w 17"/>
                <a:gd name="T3" fmla="*/ 73 h 41"/>
                <a:gd name="T4" fmla="*/ 49 w 17"/>
                <a:gd name="T5" fmla="*/ 135 h 41"/>
                <a:gd name="T6" fmla="*/ 76 w 17"/>
                <a:gd name="T7" fmla="*/ 185 h 41"/>
                <a:gd name="T8" fmla="*/ 33 w 17"/>
                <a:gd name="T9" fmla="*/ 213 h 41"/>
                <a:gd name="T10" fmla="*/ 8 w 17"/>
                <a:gd name="T11" fmla="*/ 119 h 41"/>
                <a:gd name="T12" fmla="*/ 21 w 17"/>
                <a:gd name="T13" fmla="*/ 73 h 41"/>
                <a:gd name="T14" fmla="*/ 0 w 17"/>
                <a:gd name="T15" fmla="*/ 42 h 41"/>
                <a:gd name="T16" fmla="*/ 26 w 17"/>
                <a:gd name="T17" fmla="*/ 42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1">
                  <a:moveTo>
                    <a:pt x="6" y="8"/>
                  </a:moveTo>
                  <a:cubicBezTo>
                    <a:pt x="7" y="10"/>
                    <a:pt x="7" y="12"/>
                    <a:pt x="8" y="14"/>
                  </a:cubicBezTo>
                  <a:cubicBezTo>
                    <a:pt x="8" y="18"/>
                    <a:pt x="10" y="22"/>
                    <a:pt x="11" y="26"/>
                  </a:cubicBezTo>
                  <a:cubicBezTo>
                    <a:pt x="13" y="29"/>
                    <a:pt x="17" y="33"/>
                    <a:pt x="17" y="36"/>
                  </a:cubicBezTo>
                  <a:cubicBezTo>
                    <a:pt x="13" y="36"/>
                    <a:pt x="9" y="37"/>
                    <a:pt x="7" y="41"/>
                  </a:cubicBezTo>
                  <a:cubicBezTo>
                    <a:pt x="10" y="34"/>
                    <a:pt x="9" y="26"/>
                    <a:pt x="2" y="23"/>
                  </a:cubicBezTo>
                  <a:cubicBezTo>
                    <a:pt x="4" y="21"/>
                    <a:pt x="7" y="17"/>
                    <a:pt x="5" y="14"/>
                  </a:cubicBezTo>
                  <a:cubicBezTo>
                    <a:pt x="3" y="11"/>
                    <a:pt x="0" y="14"/>
                    <a:pt x="0" y="8"/>
                  </a:cubicBezTo>
                  <a:cubicBezTo>
                    <a:pt x="0" y="4"/>
                    <a:pt x="5" y="0"/>
                    <a:pt x="6" y="8"/>
                  </a:cubicBezTo>
                  <a:close/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1" name="Freeform 863">
              <a:extLst>
                <a:ext uri="{FF2B5EF4-FFF2-40B4-BE49-F238E27FC236}">
                  <a16:creationId xmlns:a16="http://schemas.microsoft.com/office/drawing/2014/main" id="{62F9DC17-C221-4F8F-9F9C-3E1BA9DD7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491"/>
              <a:ext cx="37" cy="97"/>
            </a:xfrm>
            <a:custGeom>
              <a:avLst/>
              <a:gdLst>
                <a:gd name="T0" fmla="*/ 0 w 23"/>
                <a:gd name="T1" fmla="*/ 0 h 56"/>
                <a:gd name="T2" fmla="*/ 29 w 23"/>
                <a:gd name="T3" fmla="*/ 156 h 56"/>
                <a:gd name="T4" fmla="*/ 82 w 23"/>
                <a:gd name="T5" fmla="*/ 291 h 56"/>
                <a:gd name="T6" fmla="*/ 97 w 23"/>
                <a:gd name="T7" fmla="*/ 241 h 56"/>
                <a:gd name="T8" fmla="*/ 63 w 23"/>
                <a:gd name="T9" fmla="*/ 177 h 56"/>
                <a:gd name="T10" fmla="*/ 26 w 23"/>
                <a:gd name="T11" fmla="*/ 7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56">
                  <a:moveTo>
                    <a:pt x="0" y="0"/>
                  </a:moveTo>
                  <a:cubicBezTo>
                    <a:pt x="5" y="9"/>
                    <a:pt x="3" y="21"/>
                    <a:pt x="7" y="30"/>
                  </a:cubicBezTo>
                  <a:cubicBezTo>
                    <a:pt x="10" y="39"/>
                    <a:pt x="18" y="46"/>
                    <a:pt x="20" y="56"/>
                  </a:cubicBezTo>
                  <a:cubicBezTo>
                    <a:pt x="21" y="52"/>
                    <a:pt x="22" y="49"/>
                    <a:pt x="23" y="46"/>
                  </a:cubicBezTo>
                  <a:cubicBezTo>
                    <a:pt x="18" y="44"/>
                    <a:pt x="18" y="37"/>
                    <a:pt x="15" y="34"/>
                  </a:cubicBezTo>
                  <a:cubicBezTo>
                    <a:pt x="11" y="29"/>
                    <a:pt x="6" y="22"/>
                    <a:pt x="6" y="1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2" name="Freeform 864">
              <a:extLst>
                <a:ext uri="{FF2B5EF4-FFF2-40B4-BE49-F238E27FC236}">
                  <a16:creationId xmlns:a16="http://schemas.microsoft.com/office/drawing/2014/main" id="{F61C6EFD-CDA1-4FB1-9B0A-776CD29F8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607"/>
              <a:ext cx="31" cy="40"/>
            </a:xfrm>
            <a:custGeom>
              <a:avLst/>
              <a:gdLst>
                <a:gd name="T0" fmla="*/ 0 w 19"/>
                <a:gd name="T1" fmla="*/ 115 h 23"/>
                <a:gd name="T2" fmla="*/ 64 w 19"/>
                <a:gd name="T3" fmla="*/ 0 h 23"/>
                <a:gd name="T4" fmla="*/ 54 w 19"/>
                <a:gd name="T5" fmla="*/ 64 h 23"/>
                <a:gd name="T6" fmla="*/ 13 w 19"/>
                <a:gd name="T7" fmla="*/ 9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3">
                  <a:moveTo>
                    <a:pt x="0" y="22"/>
                  </a:moveTo>
                  <a:cubicBezTo>
                    <a:pt x="11" y="23"/>
                    <a:pt x="19" y="11"/>
                    <a:pt x="15" y="0"/>
                  </a:cubicBezTo>
                  <a:cubicBezTo>
                    <a:pt x="14" y="5"/>
                    <a:pt x="16" y="8"/>
                    <a:pt x="12" y="12"/>
                  </a:cubicBezTo>
                  <a:cubicBezTo>
                    <a:pt x="11" y="14"/>
                    <a:pt x="6" y="19"/>
                    <a:pt x="3" y="19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3" name="Freeform 865">
              <a:extLst>
                <a:ext uri="{FF2B5EF4-FFF2-40B4-BE49-F238E27FC236}">
                  <a16:creationId xmlns:a16="http://schemas.microsoft.com/office/drawing/2014/main" id="{E9B74103-DBDB-4A31-A4DC-4369A12D2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571"/>
              <a:ext cx="58" cy="34"/>
            </a:xfrm>
            <a:custGeom>
              <a:avLst/>
              <a:gdLst>
                <a:gd name="T0" fmla="*/ 0 w 36"/>
                <a:gd name="T1" fmla="*/ 49 h 20"/>
                <a:gd name="T2" fmla="*/ 29 w 36"/>
                <a:gd name="T3" fmla="*/ 99 h 20"/>
                <a:gd name="T4" fmla="*/ 81 w 36"/>
                <a:gd name="T5" fmla="*/ 26 h 20"/>
                <a:gd name="T6" fmla="*/ 145 w 36"/>
                <a:gd name="T7" fmla="*/ 49 h 20"/>
                <a:gd name="T8" fmla="*/ 81 w 36"/>
                <a:gd name="T9" fmla="*/ 5 h 20"/>
                <a:gd name="T10" fmla="*/ 63 w 36"/>
                <a:gd name="T11" fmla="*/ 9 h 20"/>
                <a:gd name="T12" fmla="*/ 47 w 36"/>
                <a:gd name="T13" fmla="*/ 0 h 20"/>
                <a:gd name="T14" fmla="*/ 13 w 36"/>
                <a:gd name="T15" fmla="*/ 4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0">
                  <a:moveTo>
                    <a:pt x="0" y="10"/>
                  </a:moveTo>
                  <a:cubicBezTo>
                    <a:pt x="3" y="12"/>
                    <a:pt x="7" y="16"/>
                    <a:pt x="7" y="20"/>
                  </a:cubicBezTo>
                  <a:cubicBezTo>
                    <a:pt x="8" y="14"/>
                    <a:pt x="13" y="6"/>
                    <a:pt x="19" y="5"/>
                  </a:cubicBezTo>
                  <a:cubicBezTo>
                    <a:pt x="23" y="4"/>
                    <a:pt x="33" y="4"/>
                    <a:pt x="35" y="10"/>
                  </a:cubicBezTo>
                  <a:cubicBezTo>
                    <a:pt x="36" y="1"/>
                    <a:pt x="25" y="0"/>
                    <a:pt x="19" y="1"/>
                  </a:cubicBezTo>
                  <a:cubicBezTo>
                    <a:pt x="17" y="2"/>
                    <a:pt x="17" y="2"/>
                    <a:pt x="15" y="2"/>
                  </a:cubicBezTo>
                  <a:cubicBezTo>
                    <a:pt x="13" y="1"/>
                    <a:pt x="13" y="0"/>
                    <a:pt x="11" y="0"/>
                  </a:cubicBezTo>
                  <a:cubicBezTo>
                    <a:pt x="7" y="1"/>
                    <a:pt x="5" y="6"/>
                    <a:pt x="3" y="8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4" name="Freeform 866">
              <a:extLst>
                <a:ext uri="{FF2B5EF4-FFF2-40B4-BE49-F238E27FC236}">
                  <a16:creationId xmlns:a16="http://schemas.microsoft.com/office/drawing/2014/main" id="{228AAA48-1FE0-4EF1-9D51-6D0BDB097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340"/>
              <a:ext cx="24" cy="114"/>
            </a:xfrm>
            <a:custGeom>
              <a:avLst/>
              <a:gdLst>
                <a:gd name="T0" fmla="*/ 46 w 15"/>
                <a:gd name="T1" fmla="*/ 107 h 66"/>
                <a:gd name="T2" fmla="*/ 48 w 15"/>
                <a:gd name="T3" fmla="*/ 212 h 66"/>
                <a:gd name="T4" fmla="*/ 56 w 15"/>
                <a:gd name="T5" fmla="*/ 283 h 66"/>
                <a:gd name="T6" fmla="*/ 56 w 15"/>
                <a:gd name="T7" fmla="*/ 340 h 66"/>
                <a:gd name="T8" fmla="*/ 13 w 15"/>
                <a:gd name="T9" fmla="*/ 340 h 66"/>
                <a:gd name="T10" fmla="*/ 34 w 15"/>
                <a:gd name="T11" fmla="*/ 299 h 66"/>
                <a:gd name="T12" fmla="*/ 26 w 15"/>
                <a:gd name="T13" fmla="*/ 257 h 66"/>
                <a:gd name="T14" fmla="*/ 26 w 15"/>
                <a:gd name="T15" fmla="*/ 200 h 66"/>
                <a:gd name="T16" fmla="*/ 5 w 15"/>
                <a:gd name="T17" fmla="*/ 176 h 66"/>
                <a:gd name="T18" fmla="*/ 0 w 15"/>
                <a:gd name="T19" fmla="*/ 0 h 66"/>
                <a:gd name="T20" fmla="*/ 29 w 15"/>
                <a:gd name="T21" fmla="*/ 62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66">
                  <a:moveTo>
                    <a:pt x="11" y="21"/>
                  </a:moveTo>
                  <a:cubicBezTo>
                    <a:pt x="12" y="28"/>
                    <a:pt x="11" y="34"/>
                    <a:pt x="12" y="41"/>
                  </a:cubicBezTo>
                  <a:cubicBezTo>
                    <a:pt x="13" y="46"/>
                    <a:pt x="13" y="50"/>
                    <a:pt x="14" y="55"/>
                  </a:cubicBezTo>
                  <a:cubicBezTo>
                    <a:pt x="14" y="58"/>
                    <a:pt x="15" y="63"/>
                    <a:pt x="14" y="66"/>
                  </a:cubicBezTo>
                  <a:cubicBezTo>
                    <a:pt x="10" y="64"/>
                    <a:pt x="7" y="65"/>
                    <a:pt x="3" y="66"/>
                  </a:cubicBezTo>
                  <a:cubicBezTo>
                    <a:pt x="5" y="64"/>
                    <a:pt x="7" y="61"/>
                    <a:pt x="8" y="58"/>
                  </a:cubicBezTo>
                  <a:cubicBezTo>
                    <a:pt x="9" y="55"/>
                    <a:pt x="7" y="53"/>
                    <a:pt x="6" y="50"/>
                  </a:cubicBezTo>
                  <a:cubicBezTo>
                    <a:pt x="5" y="47"/>
                    <a:pt x="7" y="43"/>
                    <a:pt x="6" y="39"/>
                  </a:cubicBezTo>
                  <a:cubicBezTo>
                    <a:pt x="5" y="36"/>
                    <a:pt x="3" y="35"/>
                    <a:pt x="1" y="34"/>
                  </a:cubicBezTo>
                  <a:cubicBezTo>
                    <a:pt x="12" y="27"/>
                    <a:pt x="6" y="9"/>
                    <a:pt x="0" y="0"/>
                  </a:cubicBezTo>
                  <a:cubicBezTo>
                    <a:pt x="2" y="4"/>
                    <a:pt x="5" y="7"/>
                    <a:pt x="7" y="12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5" name="Freeform 867">
              <a:extLst>
                <a:ext uri="{FF2B5EF4-FFF2-40B4-BE49-F238E27FC236}">
                  <a16:creationId xmlns:a16="http://schemas.microsoft.com/office/drawing/2014/main" id="{1D0446D0-D22E-409A-990D-CD3A74CC6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295"/>
              <a:ext cx="66" cy="117"/>
            </a:xfrm>
            <a:custGeom>
              <a:avLst/>
              <a:gdLst>
                <a:gd name="T0" fmla="*/ 109 w 41"/>
                <a:gd name="T1" fmla="*/ 57 h 68"/>
                <a:gd name="T2" fmla="*/ 171 w 41"/>
                <a:gd name="T3" fmla="*/ 0 h 68"/>
                <a:gd name="T4" fmla="*/ 90 w 41"/>
                <a:gd name="T5" fmla="*/ 45 h 68"/>
                <a:gd name="T6" fmla="*/ 21 w 41"/>
                <a:gd name="T7" fmla="*/ 227 h 68"/>
                <a:gd name="T8" fmla="*/ 0 w 41"/>
                <a:gd name="T9" fmla="*/ 346 h 68"/>
                <a:gd name="T10" fmla="*/ 42 w 41"/>
                <a:gd name="T11" fmla="*/ 198 h 68"/>
                <a:gd name="T12" fmla="*/ 109 w 41"/>
                <a:gd name="T13" fmla="*/ 57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8">
                  <a:moveTo>
                    <a:pt x="26" y="11"/>
                  </a:moveTo>
                  <a:cubicBezTo>
                    <a:pt x="30" y="5"/>
                    <a:pt x="35" y="0"/>
                    <a:pt x="41" y="0"/>
                  </a:cubicBezTo>
                  <a:cubicBezTo>
                    <a:pt x="34" y="0"/>
                    <a:pt x="28" y="0"/>
                    <a:pt x="22" y="9"/>
                  </a:cubicBezTo>
                  <a:cubicBezTo>
                    <a:pt x="16" y="18"/>
                    <a:pt x="7" y="35"/>
                    <a:pt x="5" y="45"/>
                  </a:cubicBezTo>
                  <a:cubicBezTo>
                    <a:pt x="2" y="54"/>
                    <a:pt x="0" y="63"/>
                    <a:pt x="0" y="68"/>
                  </a:cubicBezTo>
                  <a:cubicBezTo>
                    <a:pt x="2" y="59"/>
                    <a:pt x="7" y="47"/>
                    <a:pt x="10" y="39"/>
                  </a:cubicBezTo>
                  <a:cubicBezTo>
                    <a:pt x="13" y="33"/>
                    <a:pt x="18" y="21"/>
                    <a:pt x="26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6" name="Freeform 868">
              <a:extLst>
                <a:ext uri="{FF2B5EF4-FFF2-40B4-BE49-F238E27FC236}">
                  <a16:creationId xmlns:a16="http://schemas.microsoft.com/office/drawing/2014/main" id="{8C9F7859-0D3A-4F7C-8F8D-BC7162D5C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593"/>
              <a:ext cx="13" cy="33"/>
            </a:xfrm>
            <a:custGeom>
              <a:avLst/>
              <a:gdLst>
                <a:gd name="T0" fmla="*/ 34 w 8"/>
                <a:gd name="T1" fmla="*/ 0 h 19"/>
                <a:gd name="T2" fmla="*/ 21 w 8"/>
                <a:gd name="T3" fmla="*/ 99 h 19"/>
                <a:gd name="T4" fmla="*/ 34 w 8"/>
                <a:gd name="T5" fmla="*/ 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0" y="2"/>
                    <a:pt x="1" y="13"/>
                    <a:pt x="5" y="19"/>
                  </a:cubicBezTo>
                  <a:cubicBezTo>
                    <a:pt x="3" y="14"/>
                    <a:pt x="2" y="3"/>
                    <a:pt x="8" y="1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7" name="Freeform 869">
              <a:extLst>
                <a:ext uri="{FF2B5EF4-FFF2-40B4-BE49-F238E27FC236}">
                  <a16:creationId xmlns:a16="http://schemas.microsoft.com/office/drawing/2014/main" id="{B515C6EF-0FEC-413F-BAF4-49A7C4C78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600"/>
              <a:ext cx="25" cy="14"/>
            </a:xfrm>
            <a:custGeom>
              <a:avLst/>
              <a:gdLst>
                <a:gd name="T0" fmla="*/ 0 w 15"/>
                <a:gd name="T1" fmla="*/ 44 h 8"/>
                <a:gd name="T2" fmla="*/ 70 w 15"/>
                <a:gd name="T3" fmla="*/ 28 h 8"/>
                <a:gd name="T4" fmla="*/ 13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2" y="3"/>
                    <a:pt x="11" y="0"/>
                    <a:pt x="15" y="5"/>
                  </a:cubicBezTo>
                  <a:cubicBezTo>
                    <a:pt x="11" y="4"/>
                    <a:pt x="7" y="6"/>
                    <a:pt x="3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8" name="Freeform 870">
              <a:extLst>
                <a:ext uri="{FF2B5EF4-FFF2-40B4-BE49-F238E27FC236}">
                  <a16:creationId xmlns:a16="http://schemas.microsoft.com/office/drawing/2014/main" id="{4D133496-C803-4AAD-BA40-04254B2C3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05"/>
              <a:ext cx="15" cy="24"/>
            </a:xfrm>
            <a:custGeom>
              <a:avLst/>
              <a:gdLst>
                <a:gd name="T0" fmla="*/ 42 w 9"/>
                <a:gd name="T1" fmla="*/ 0 h 14"/>
                <a:gd name="T2" fmla="*/ 13 w 9"/>
                <a:gd name="T3" fmla="*/ 70 h 14"/>
                <a:gd name="T4" fmla="*/ 42 w 9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5"/>
                    <a:pt x="0" y="8"/>
                    <a:pt x="3" y="14"/>
                  </a:cubicBezTo>
                  <a:cubicBezTo>
                    <a:pt x="4" y="10"/>
                    <a:pt x="8" y="6"/>
                    <a:pt x="9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9" name="Freeform 871">
              <a:extLst>
                <a:ext uri="{FF2B5EF4-FFF2-40B4-BE49-F238E27FC236}">
                  <a16:creationId xmlns:a16="http://schemas.microsoft.com/office/drawing/2014/main" id="{AEF071F7-82E9-49F2-830B-9A847463E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410"/>
              <a:ext cx="19" cy="28"/>
            </a:xfrm>
            <a:custGeom>
              <a:avLst/>
              <a:gdLst>
                <a:gd name="T0" fmla="*/ 13 w 12"/>
                <a:gd name="T1" fmla="*/ 0 h 16"/>
                <a:gd name="T2" fmla="*/ 48 w 12"/>
                <a:gd name="T3" fmla="*/ 86 h 16"/>
                <a:gd name="T4" fmla="*/ 13 w 12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0" y="8"/>
                    <a:pt x="5" y="13"/>
                    <a:pt x="12" y="16"/>
                  </a:cubicBezTo>
                  <a:cubicBezTo>
                    <a:pt x="7" y="11"/>
                    <a:pt x="4" y="9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0" name="Freeform 872">
              <a:extLst>
                <a:ext uri="{FF2B5EF4-FFF2-40B4-BE49-F238E27FC236}">
                  <a16:creationId xmlns:a16="http://schemas.microsoft.com/office/drawing/2014/main" id="{C43B83C6-A2DC-427E-B460-687B95A9A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445"/>
              <a:ext cx="12" cy="24"/>
            </a:xfrm>
            <a:custGeom>
              <a:avLst/>
              <a:gdLst>
                <a:gd name="T0" fmla="*/ 26 w 7"/>
                <a:gd name="T1" fmla="*/ 0 h 14"/>
                <a:gd name="T2" fmla="*/ 29 w 7"/>
                <a:gd name="T3" fmla="*/ 70 h 14"/>
                <a:gd name="T4" fmla="*/ 36 w 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0" y="4"/>
                    <a:pt x="2" y="10"/>
                    <a:pt x="6" y="14"/>
                  </a:cubicBezTo>
                  <a:cubicBezTo>
                    <a:pt x="4" y="9"/>
                    <a:pt x="3" y="3"/>
                    <a:pt x="7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1" name="Freeform 873">
              <a:extLst>
                <a:ext uri="{FF2B5EF4-FFF2-40B4-BE49-F238E27FC236}">
                  <a16:creationId xmlns:a16="http://schemas.microsoft.com/office/drawing/2014/main" id="{FB8EC440-6C47-470D-AAA8-0B6D0D3BC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412"/>
              <a:ext cx="8" cy="26"/>
            </a:xfrm>
            <a:custGeom>
              <a:avLst/>
              <a:gdLst>
                <a:gd name="T0" fmla="*/ 13 w 5"/>
                <a:gd name="T1" fmla="*/ 0 h 15"/>
                <a:gd name="T2" fmla="*/ 21 w 5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3" y="0"/>
                  </a:moveTo>
                  <a:cubicBezTo>
                    <a:pt x="0" y="5"/>
                    <a:pt x="3" y="11"/>
                    <a:pt x="5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2" name="Freeform 874">
              <a:extLst>
                <a:ext uri="{FF2B5EF4-FFF2-40B4-BE49-F238E27FC236}">
                  <a16:creationId xmlns:a16="http://schemas.microsoft.com/office/drawing/2014/main" id="{06443B11-A150-455D-85B6-71E880445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365"/>
              <a:ext cx="4" cy="21"/>
            </a:xfrm>
            <a:custGeom>
              <a:avLst/>
              <a:gdLst>
                <a:gd name="T0" fmla="*/ 7 w 3"/>
                <a:gd name="T1" fmla="*/ 0 h 12"/>
                <a:gd name="T2" fmla="*/ 0 w 3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3" name="Freeform 875">
              <a:extLst>
                <a:ext uri="{FF2B5EF4-FFF2-40B4-BE49-F238E27FC236}">
                  <a16:creationId xmlns:a16="http://schemas.microsoft.com/office/drawing/2014/main" id="{84CD5504-62E7-490B-A6ED-A632E8410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9"/>
              <a:ext cx="33" cy="7"/>
            </a:xfrm>
            <a:custGeom>
              <a:avLst/>
              <a:gdLst>
                <a:gd name="T0" fmla="*/ 0 w 20"/>
                <a:gd name="T1" fmla="*/ 16 h 4"/>
                <a:gd name="T2" fmla="*/ 89 w 20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6" y="0"/>
                    <a:pt x="14" y="2"/>
                    <a:pt x="20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4" name="Freeform 876">
              <a:extLst>
                <a:ext uri="{FF2B5EF4-FFF2-40B4-BE49-F238E27FC236}">
                  <a16:creationId xmlns:a16="http://schemas.microsoft.com/office/drawing/2014/main" id="{9B6EC7AD-2464-4DB9-A50B-58B2146BF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369"/>
              <a:ext cx="19" cy="7"/>
            </a:xfrm>
            <a:custGeom>
              <a:avLst/>
              <a:gdLst>
                <a:gd name="T0" fmla="*/ 0 w 12"/>
                <a:gd name="T1" fmla="*/ 16 h 4"/>
                <a:gd name="T2" fmla="*/ 48 w 12"/>
                <a:gd name="T3" fmla="*/ 21 h 4"/>
                <a:gd name="T4" fmla="*/ 8 w 1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3"/>
                  </a:moveTo>
                  <a:cubicBezTo>
                    <a:pt x="3" y="0"/>
                    <a:pt x="8" y="1"/>
                    <a:pt x="12" y="4"/>
                  </a:cubicBezTo>
                  <a:cubicBezTo>
                    <a:pt x="9" y="2"/>
                    <a:pt x="5" y="3"/>
                    <a:pt x="2" y="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5" name="Freeform 877">
              <a:extLst>
                <a:ext uri="{FF2B5EF4-FFF2-40B4-BE49-F238E27FC236}">
                  <a16:creationId xmlns:a16="http://schemas.microsoft.com/office/drawing/2014/main" id="{86C27B2E-1E96-4745-9ADE-0FFACC7DF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452"/>
              <a:ext cx="24" cy="17"/>
            </a:xfrm>
            <a:custGeom>
              <a:avLst/>
              <a:gdLst>
                <a:gd name="T0" fmla="*/ 0 w 15"/>
                <a:gd name="T1" fmla="*/ 41 h 10"/>
                <a:gd name="T2" fmla="*/ 61 w 15"/>
                <a:gd name="T3" fmla="*/ 0 h 10"/>
                <a:gd name="T4" fmla="*/ 0 w 15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7" y="8"/>
                    <a:pt x="13" y="6"/>
                    <a:pt x="15" y="0"/>
                  </a:cubicBezTo>
                  <a:cubicBezTo>
                    <a:pt x="14" y="7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6" name="Freeform 878">
              <a:extLst>
                <a:ext uri="{FF2B5EF4-FFF2-40B4-BE49-F238E27FC236}">
                  <a16:creationId xmlns:a16="http://schemas.microsoft.com/office/drawing/2014/main" id="{4CBB4328-DCCC-4EDE-9DD1-D2D2283E7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561"/>
              <a:ext cx="13" cy="27"/>
            </a:xfrm>
            <a:custGeom>
              <a:avLst/>
              <a:gdLst>
                <a:gd name="T0" fmla="*/ 0 w 8"/>
                <a:gd name="T1" fmla="*/ 0 h 16"/>
                <a:gd name="T2" fmla="*/ 34 w 8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1" y="8"/>
                    <a:pt x="3" y="11"/>
                    <a:pt x="8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7" name="Freeform 879">
              <a:extLst>
                <a:ext uri="{FF2B5EF4-FFF2-40B4-BE49-F238E27FC236}">
                  <a16:creationId xmlns:a16="http://schemas.microsoft.com/office/drawing/2014/main" id="{FE50B8C3-7F95-4426-BBB5-B2BF01BB9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555"/>
              <a:ext cx="19" cy="19"/>
            </a:xfrm>
            <a:custGeom>
              <a:avLst/>
              <a:gdLst>
                <a:gd name="T0" fmla="*/ 8 w 12"/>
                <a:gd name="T1" fmla="*/ 57 h 11"/>
                <a:gd name="T2" fmla="*/ 48 w 12"/>
                <a:gd name="T3" fmla="*/ 0 h 11"/>
                <a:gd name="T4" fmla="*/ 8 w 12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5"/>
                    <a:pt x="5" y="0"/>
                    <a:pt x="12" y="0"/>
                  </a:cubicBezTo>
                  <a:cubicBezTo>
                    <a:pt x="8" y="1"/>
                    <a:pt x="2" y="4"/>
                    <a:pt x="2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8" name="Freeform 880">
              <a:extLst>
                <a:ext uri="{FF2B5EF4-FFF2-40B4-BE49-F238E27FC236}">
                  <a16:creationId xmlns:a16="http://schemas.microsoft.com/office/drawing/2014/main" id="{0ABADBFC-4BF9-4B62-9468-ABDC75C90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607"/>
              <a:ext cx="10" cy="9"/>
            </a:xfrm>
            <a:custGeom>
              <a:avLst/>
              <a:gdLst>
                <a:gd name="T0" fmla="*/ 28 w 6"/>
                <a:gd name="T1" fmla="*/ 7 h 5"/>
                <a:gd name="T2" fmla="*/ 0 w 6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3" y="0"/>
                    <a:pt x="1" y="1"/>
                    <a:pt x="0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9" name="Freeform 881">
              <a:extLst>
                <a:ext uri="{FF2B5EF4-FFF2-40B4-BE49-F238E27FC236}">
                  <a16:creationId xmlns:a16="http://schemas.microsoft.com/office/drawing/2014/main" id="{85A4FA67-6143-479E-BE6C-DADDF4B70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21"/>
              <a:ext cx="14" cy="21"/>
            </a:xfrm>
            <a:custGeom>
              <a:avLst/>
              <a:gdLst>
                <a:gd name="T0" fmla="*/ 14 w 9"/>
                <a:gd name="T1" fmla="*/ 0 h 12"/>
                <a:gd name="T2" fmla="*/ 34 w 9"/>
                <a:gd name="T3" fmla="*/ 65 h 12"/>
                <a:gd name="T4" fmla="*/ 14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0" y="3"/>
                    <a:pt x="1" y="10"/>
                    <a:pt x="9" y="12"/>
                  </a:cubicBezTo>
                  <a:cubicBezTo>
                    <a:pt x="4" y="10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0" name="Freeform 882">
              <a:extLst>
                <a:ext uri="{FF2B5EF4-FFF2-40B4-BE49-F238E27FC236}">
                  <a16:creationId xmlns:a16="http://schemas.microsoft.com/office/drawing/2014/main" id="{1E02E73F-E3A3-4E5C-BBE7-6096969FE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478"/>
              <a:ext cx="13" cy="24"/>
            </a:xfrm>
            <a:custGeom>
              <a:avLst/>
              <a:gdLst>
                <a:gd name="T0" fmla="*/ 34 w 8"/>
                <a:gd name="T1" fmla="*/ 70 h 14"/>
                <a:gd name="T2" fmla="*/ 5 w 8"/>
                <a:gd name="T3" fmla="*/ 0 h 14"/>
                <a:gd name="T4" fmla="*/ 34 w 8"/>
                <a:gd name="T5" fmla="*/ 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14"/>
                  </a:moveTo>
                  <a:cubicBezTo>
                    <a:pt x="5" y="12"/>
                    <a:pt x="0" y="8"/>
                    <a:pt x="1" y="0"/>
                  </a:cubicBezTo>
                  <a:cubicBezTo>
                    <a:pt x="2" y="3"/>
                    <a:pt x="6" y="13"/>
                    <a:pt x="8" y="14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1" name="Freeform 883">
              <a:extLst>
                <a:ext uri="{FF2B5EF4-FFF2-40B4-BE49-F238E27FC236}">
                  <a16:creationId xmlns:a16="http://schemas.microsoft.com/office/drawing/2014/main" id="{2EEE9AF2-AA51-4CBB-89F8-63D996FCF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371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10" y="2"/>
                    <a:pt x="2" y="0"/>
                    <a:pt x="0" y="11"/>
                  </a:cubicBezTo>
                  <a:cubicBezTo>
                    <a:pt x="2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2" name="Freeform 884">
              <a:extLst>
                <a:ext uri="{FF2B5EF4-FFF2-40B4-BE49-F238E27FC236}">
                  <a16:creationId xmlns:a16="http://schemas.microsoft.com/office/drawing/2014/main" id="{A0CCE762-59A2-4DE5-9E0C-238E254D3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62"/>
              <a:ext cx="10" cy="21"/>
            </a:xfrm>
            <a:custGeom>
              <a:avLst/>
              <a:gdLst>
                <a:gd name="T0" fmla="*/ 22 w 6"/>
                <a:gd name="T1" fmla="*/ 65 h 12"/>
                <a:gd name="T2" fmla="*/ 28 w 6"/>
                <a:gd name="T3" fmla="*/ 0 h 12"/>
                <a:gd name="T4" fmla="*/ 22 w 6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3" y="8"/>
                    <a:pt x="0" y="2"/>
                    <a:pt x="6" y="0"/>
                  </a:cubicBezTo>
                  <a:cubicBezTo>
                    <a:pt x="3" y="2"/>
                    <a:pt x="4" y="9"/>
                    <a:pt x="5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3" name="Freeform 885">
              <a:extLst>
                <a:ext uri="{FF2B5EF4-FFF2-40B4-BE49-F238E27FC236}">
                  <a16:creationId xmlns:a16="http://schemas.microsoft.com/office/drawing/2014/main" id="{CD2FD357-5925-4FD0-BE31-139D45A47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519"/>
              <a:ext cx="14" cy="28"/>
            </a:xfrm>
            <a:custGeom>
              <a:avLst/>
              <a:gdLst>
                <a:gd name="T0" fmla="*/ 0 w 9"/>
                <a:gd name="T1" fmla="*/ 0 h 16"/>
                <a:gd name="T2" fmla="*/ 34 w 9"/>
                <a:gd name="T3" fmla="*/ 37 h 16"/>
                <a:gd name="T4" fmla="*/ 26 w 9"/>
                <a:gd name="T5" fmla="*/ 86 h 16"/>
                <a:gd name="T6" fmla="*/ 8 w 9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3" y="4"/>
                    <a:pt x="5" y="5"/>
                    <a:pt x="9" y="7"/>
                  </a:cubicBezTo>
                  <a:cubicBezTo>
                    <a:pt x="8" y="10"/>
                    <a:pt x="8" y="13"/>
                    <a:pt x="7" y="16"/>
                  </a:cubicBezTo>
                  <a:cubicBezTo>
                    <a:pt x="7" y="12"/>
                    <a:pt x="4" y="9"/>
                    <a:pt x="2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4" name="Freeform 886">
              <a:extLst>
                <a:ext uri="{FF2B5EF4-FFF2-40B4-BE49-F238E27FC236}">
                  <a16:creationId xmlns:a16="http://schemas.microsoft.com/office/drawing/2014/main" id="{167B9CC0-FB04-43E2-B2EB-65A2E54D7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543"/>
              <a:ext cx="13" cy="12"/>
            </a:xfrm>
            <a:custGeom>
              <a:avLst/>
              <a:gdLst>
                <a:gd name="T0" fmla="*/ 0 w 8"/>
                <a:gd name="T1" fmla="*/ 36 h 7"/>
                <a:gd name="T2" fmla="*/ 34 w 8"/>
                <a:gd name="T3" fmla="*/ 26 h 7"/>
                <a:gd name="T4" fmla="*/ 29 w 8"/>
                <a:gd name="T5" fmla="*/ 0 h 7"/>
                <a:gd name="T6" fmla="*/ 8 w 8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3" y="6"/>
                    <a:pt x="6" y="5"/>
                    <a:pt x="8" y="5"/>
                  </a:cubicBezTo>
                  <a:cubicBezTo>
                    <a:pt x="8" y="4"/>
                    <a:pt x="7" y="2"/>
                    <a:pt x="7" y="0"/>
                  </a:cubicBezTo>
                  <a:cubicBezTo>
                    <a:pt x="6" y="2"/>
                    <a:pt x="4" y="4"/>
                    <a:pt x="2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5" name="Freeform 887">
              <a:extLst>
                <a:ext uri="{FF2B5EF4-FFF2-40B4-BE49-F238E27FC236}">
                  <a16:creationId xmlns:a16="http://schemas.microsoft.com/office/drawing/2014/main" id="{E811D388-C684-4ADB-9C9B-9C17BE889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419"/>
              <a:ext cx="6" cy="10"/>
            </a:xfrm>
            <a:custGeom>
              <a:avLst/>
              <a:gdLst>
                <a:gd name="T0" fmla="*/ 5 w 4"/>
                <a:gd name="T1" fmla="*/ 0 h 6"/>
                <a:gd name="T2" fmla="*/ 0 w 4"/>
                <a:gd name="T3" fmla="*/ 13 h 6"/>
                <a:gd name="T4" fmla="*/ 14 w 4"/>
                <a:gd name="T5" fmla="*/ 28 h 6"/>
                <a:gd name="T6" fmla="*/ 14 w 4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0"/>
                    <a:pt x="1" y="2"/>
                    <a:pt x="0" y="3"/>
                  </a:cubicBezTo>
                  <a:cubicBezTo>
                    <a:pt x="2" y="4"/>
                    <a:pt x="3" y="5"/>
                    <a:pt x="4" y="6"/>
                  </a:cubicBezTo>
                  <a:cubicBezTo>
                    <a:pt x="3" y="4"/>
                    <a:pt x="2" y="2"/>
                    <a:pt x="4" y="1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6" name="Freeform 888">
              <a:extLst>
                <a:ext uri="{FF2B5EF4-FFF2-40B4-BE49-F238E27FC236}">
                  <a16:creationId xmlns:a16="http://schemas.microsoft.com/office/drawing/2014/main" id="{28D31E46-CF6F-4E88-93F9-530E4323A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426"/>
              <a:ext cx="6" cy="7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21 h 4"/>
                <a:gd name="T4" fmla="*/ 1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1" y="3"/>
                    <a:pt x="0" y="4"/>
                  </a:cubicBez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7" name="Freeform 889">
              <a:extLst>
                <a:ext uri="{FF2B5EF4-FFF2-40B4-BE49-F238E27FC236}">
                  <a16:creationId xmlns:a16="http://schemas.microsoft.com/office/drawing/2014/main" id="{DC772C5A-B750-4A37-A919-573CA2AB1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2498"/>
              <a:ext cx="21" cy="40"/>
            </a:xfrm>
            <a:custGeom>
              <a:avLst/>
              <a:gdLst>
                <a:gd name="T0" fmla="*/ 26 w 13"/>
                <a:gd name="T1" fmla="*/ 0 h 23"/>
                <a:gd name="T2" fmla="*/ 55 w 13"/>
                <a:gd name="T3" fmla="*/ 52 h 23"/>
                <a:gd name="T4" fmla="*/ 42 w 13"/>
                <a:gd name="T5" fmla="*/ 85 h 23"/>
                <a:gd name="T6" fmla="*/ 47 w 13"/>
                <a:gd name="T7" fmla="*/ 122 h 23"/>
                <a:gd name="T8" fmla="*/ 21 w 13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6" y="0"/>
                  </a:moveTo>
                  <a:cubicBezTo>
                    <a:pt x="8" y="4"/>
                    <a:pt x="13" y="6"/>
                    <a:pt x="13" y="10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10" y="18"/>
                    <a:pt x="11" y="21"/>
                    <a:pt x="11" y="23"/>
                  </a:cubicBezTo>
                  <a:cubicBezTo>
                    <a:pt x="7" y="21"/>
                    <a:pt x="0" y="4"/>
                    <a:pt x="5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8" name="Freeform 890">
              <a:extLst>
                <a:ext uri="{FF2B5EF4-FFF2-40B4-BE49-F238E27FC236}">
                  <a16:creationId xmlns:a16="http://schemas.microsoft.com/office/drawing/2014/main" id="{8319FD78-B0C1-4E4C-BD71-8FB8D0E23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533"/>
              <a:ext cx="13" cy="19"/>
            </a:xfrm>
            <a:custGeom>
              <a:avLst/>
              <a:gdLst>
                <a:gd name="T0" fmla="*/ 0 w 8"/>
                <a:gd name="T1" fmla="*/ 0 h 11"/>
                <a:gd name="T2" fmla="*/ 34 w 8"/>
                <a:gd name="T3" fmla="*/ 41 h 11"/>
                <a:gd name="T4" fmla="*/ 26 w 8"/>
                <a:gd name="T5" fmla="*/ 57 h 11"/>
                <a:gd name="T6" fmla="*/ 8 w 8"/>
                <a:gd name="T7" fmla="*/ 2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2" y="4"/>
                    <a:pt x="5" y="6"/>
                    <a:pt x="8" y="8"/>
                  </a:cubicBezTo>
                  <a:cubicBezTo>
                    <a:pt x="8" y="8"/>
                    <a:pt x="7" y="11"/>
                    <a:pt x="6" y="11"/>
                  </a:cubicBezTo>
                  <a:cubicBezTo>
                    <a:pt x="5" y="9"/>
                    <a:pt x="3" y="8"/>
                    <a:pt x="2" y="6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9" name="Freeform 891">
              <a:extLst>
                <a:ext uri="{FF2B5EF4-FFF2-40B4-BE49-F238E27FC236}">
                  <a16:creationId xmlns:a16="http://schemas.microsoft.com/office/drawing/2014/main" id="{422235B8-9265-4932-8FE3-65E2A0828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490"/>
              <a:ext cx="9" cy="17"/>
            </a:xfrm>
            <a:custGeom>
              <a:avLst/>
              <a:gdLst>
                <a:gd name="T0" fmla="*/ 13 w 5"/>
                <a:gd name="T1" fmla="*/ 0 h 10"/>
                <a:gd name="T2" fmla="*/ 0 w 5"/>
                <a:gd name="T3" fmla="*/ 26 h 10"/>
                <a:gd name="T4" fmla="*/ 16 w 5"/>
                <a:gd name="T5" fmla="*/ 49 h 10"/>
                <a:gd name="T6" fmla="*/ 23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1" y="6"/>
                    <a:pt x="3" y="8"/>
                    <a:pt x="3" y="10"/>
                  </a:cubicBezTo>
                  <a:cubicBezTo>
                    <a:pt x="4" y="8"/>
                    <a:pt x="5" y="3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0" name="Freeform 892">
              <a:extLst>
                <a:ext uri="{FF2B5EF4-FFF2-40B4-BE49-F238E27FC236}">
                  <a16:creationId xmlns:a16="http://schemas.microsoft.com/office/drawing/2014/main" id="{2DB60EBD-3E5E-4E24-92BA-056A3B35C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485"/>
              <a:ext cx="9" cy="8"/>
            </a:xfrm>
            <a:custGeom>
              <a:avLst/>
              <a:gdLst>
                <a:gd name="T0" fmla="*/ 7 w 5"/>
                <a:gd name="T1" fmla="*/ 21 h 5"/>
                <a:gd name="T2" fmla="*/ 16 w 5"/>
                <a:gd name="T3" fmla="*/ 0 h 5"/>
                <a:gd name="T4" fmla="*/ 0 w 5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cubicBezTo>
                    <a:pt x="4" y="5"/>
                    <a:pt x="5" y="2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1" name="Freeform 893">
              <a:extLst>
                <a:ext uri="{FF2B5EF4-FFF2-40B4-BE49-F238E27FC236}">
                  <a16:creationId xmlns:a16="http://schemas.microsoft.com/office/drawing/2014/main" id="{68F9D8DA-D6F3-4DCB-82C2-75AA1007E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445"/>
              <a:ext cx="10" cy="7"/>
            </a:xfrm>
            <a:custGeom>
              <a:avLst/>
              <a:gdLst>
                <a:gd name="T0" fmla="*/ 0 w 6"/>
                <a:gd name="T1" fmla="*/ 7 h 4"/>
                <a:gd name="T2" fmla="*/ 28 w 6"/>
                <a:gd name="T3" fmla="*/ 0 h 4"/>
                <a:gd name="T4" fmla="*/ 13 w 6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5" y="1"/>
                    <a:pt x="4" y="3"/>
                    <a:pt x="3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2" name="Freeform 894">
              <a:extLst>
                <a:ext uri="{FF2B5EF4-FFF2-40B4-BE49-F238E27FC236}">
                  <a16:creationId xmlns:a16="http://schemas.microsoft.com/office/drawing/2014/main" id="{9F4B3D13-E4D6-44F2-9FC4-48743C776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417"/>
              <a:ext cx="6" cy="9"/>
            </a:xfrm>
            <a:custGeom>
              <a:avLst/>
              <a:gdLst>
                <a:gd name="T0" fmla="*/ 0 w 4"/>
                <a:gd name="T1" fmla="*/ 23 h 5"/>
                <a:gd name="T2" fmla="*/ 12 w 4"/>
                <a:gd name="T3" fmla="*/ 0 h 5"/>
                <a:gd name="T4" fmla="*/ 14 w 4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2" y="2"/>
                    <a:pt x="3" y="3"/>
                    <a:pt x="4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3" name="Freeform 895">
              <a:extLst>
                <a:ext uri="{FF2B5EF4-FFF2-40B4-BE49-F238E27FC236}">
                  <a16:creationId xmlns:a16="http://schemas.microsoft.com/office/drawing/2014/main" id="{A892A8AC-6B30-4491-AE69-5A73B8517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64"/>
              <a:ext cx="10" cy="14"/>
            </a:xfrm>
            <a:custGeom>
              <a:avLst/>
              <a:gdLst>
                <a:gd name="T0" fmla="*/ 0 w 6"/>
                <a:gd name="T1" fmla="*/ 0 h 8"/>
                <a:gd name="T2" fmla="*/ 8 w 6"/>
                <a:gd name="T3" fmla="*/ 44 h 8"/>
                <a:gd name="T4" fmla="*/ 28 w 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1" y="2"/>
                    <a:pt x="1" y="5"/>
                    <a:pt x="2" y="8"/>
                  </a:cubicBezTo>
                  <a:cubicBezTo>
                    <a:pt x="3" y="6"/>
                    <a:pt x="4" y="5"/>
                    <a:pt x="6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4" name="Freeform 896">
              <a:extLst>
                <a:ext uri="{FF2B5EF4-FFF2-40B4-BE49-F238E27FC236}">
                  <a16:creationId xmlns:a16="http://schemas.microsoft.com/office/drawing/2014/main" id="{7477607C-B38D-4CF2-AFFE-B8145F345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419"/>
              <a:ext cx="8" cy="9"/>
            </a:xfrm>
            <a:custGeom>
              <a:avLst/>
              <a:gdLst>
                <a:gd name="T0" fmla="*/ 0 w 5"/>
                <a:gd name="T1" fmla="*/ 29 h 5"/>
                <a:gd name="T2" fmla="*/ 16 w 5"/>
                <a:gd name="T3" fmla="*/ 0 h 5"/>
                <a:gd name="T4" fmla="*/ 21 w 5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4" y="1"/>
                    <a:pt x="5" y="3"/>
                    <a:pt x="5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5" name="Freeform 897">
              <a:extLst>
                <a:ext uri="{FF2B5EF4-FFF2-40B4-BE49-F238E27FC236}">
                  <a16:creationId xmlns:a16="http://schemas.microsoft.com/office/drawing/2014/main" id="{41E36579-D094-4510-8234-CE67D9FFC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486"/>
              <a:ext cx="10" cy="18"/>
            </a:xfrm>
            <a:custGeom>
              <a:avLst/>
              <a:gdLst>
                <a:gd name="T0" fmla="*/ 5 w 6"/>
                <a:gd name="T1" fmla="*/ 7 h 10"/>
                <a:gd name="T2" fmla="*/ 28 w 6"/>
                <a:gd name="T3" fmla="*/ 58 h 10"/>
                <a:gd name="T4" fmla="*/ 8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5"/>
                    <a:pt x="2" y="9"/>
                    <a:pt x="6" y="10"/>
                  </a:cubicBezTo>
                  <a:cubicBezTo>
                    <a:pt x="3" y="8"/>
                    <a:pt x="2" y="4"/>
                    <a:pt x="2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6" name="Freeform 898">
              <a:extLst>
                <a:ext uri="{FF2B5EF4-FFF2-40B4-BE49-F238E27FC236}">
                  <a16:creationId xmlns:a16="http://schemas.microsoft.com/office/drawing/2014/main" id="{437063BE-4AA5-4C16-8E0E-A84C90236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431"/>
              <a:ext cx="16" cy="104"/>
            </a:xfrm>
            <a:custGeom>
              <a:avLst/>
              <a:gdLst>
                <a:gd name="T0" fmla="*/ 21 w 10"/>
                <a:gd name="T1" fmla="*/ 0 h 60"/>
                <a:gd name="T2" fmla="*/ 8 w 10"/>
                <a:gd name="T3" fmla="*/ 151 h 60"/>
                <a:gd name="T4" fmla="*/ 35 w 10"/>
                <a:gd name="T5" fmla="*/ 312 h 60"/>
                <a:gd name="T6" fmla="*/ 34 w 10"/>
                <a:gd name="T7" fmla="*/ 225 h 60"/>
                <a:gd name="T8" fmla="*/ 29 w 10"/>
                <a:gd name="T9" fmla="*/ 151 h 60"/>
                <a:gd name="T10" fmla="*/ 21 w 10"/>
                <a:gd name="T11" fmla="*/ 5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0">
                  <a:moveTo>
                    <a:pt x="5" y="0"/>
                  </a:moveTo>
                  <a:cubicBezTo>
                    <a:pt x="3" y="10"/>
                    <a:pt x="0" y="19"/>
                    <a:pt x="2" y="29"/>
                  </a:cubicBezTo>
                  <a:cubicBezTo>
                    <a:pt x="4" y="39"/>
                    <a:pt x="6" y="50"/>
                    <a:pt x="9" y="60"/>
                  </a:cubicBezTo>
                  <a:cubicBezTo>
                    <a:pt x="10" y="55"/>
                    <a:pt x="8" y="48"/>
                    <a:pt x="8" y="43"/>
                  </a:cubicBezTo>
                  <a:cubicBezTo>
                    <a:pt x="7" y="38"/>
                    <a:pt x="7" y="34"/>
                    <a:pt x="7" y="29"/>
                  </a:cubicBezTo>
                  <a:cubicBezTo>
                    <a:pt x="6" y="23"/>
                    <a:pt x="3" y="7"/>
                    <a:pt x="5" y="1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7" name="Freeform 899">
              <a:extLst>
                <a:ext uri="{FF2B5EF4-FFF2-40B4-BE49-F238E27FC236}">
                  <a16:creationId xmlns:a16="http://schemas.microsoft.com/office/drawing/2014/main" id="{9EE3D6B2-658E-49B0-A301-74E04CF66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488"/>
              <a:ext cx="18" cy="66"/>
            </a:xfrm>
            <a:custGeom>
              <a:avLst/>
              <a:gdLst>
                <a:gd name="T0" fmla="*/ 5 w 11"/>
                <a:gd name="T1" fmla="*/ 0 h 38"/>
                <a:gd name="T2" fmla="*/ 47 w 11"/>
                <a:gd name="T3" fmla="*/ 200 h 38"/>
                <a:gd name="T4" fmla="*/ 0 w 11"/>
                <a:gd name="T5" fmla="*/ 16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1" y="0"/>
                  </a:moveTo>
                  <a:cubicBezTo>
                    <a:pt x="2" y="13"/>
                    <a:pt x="8" y="26"/>
                    <a:pt x="11" y="38"/>
                  </a:cubicBezTo>
                  <a:cubicBezTo>
                    <a:pt x="1" y="32"/>
                    <a:pt x="0" y="14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8" name="Freeform 900">
              <a:extLst>
                <a:ext uri="{FF2B5EF4-FFF2-40B4-BE49-F238E27FC236}">
                  <a16:creationId xmlns:a16="http://schemas.microsoft.com/office/drawing/2014/main" id="{E09CB88A-8700-4479-98DB-95D2DB5C6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350"/>
              <a:ext cx="20" cy="10"/>
            </a:xfrm>
            <a:custGeom>
              <a:avLst/>
              <a:gdLst>
                <a:gd name="T0" fmla="*/ 0 w 12"/>
                <a:gd name="T1" fmla="*/ 0 h 6"/>
                <a:gd name="T2" fmla="*/ 55 w 12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3" y="6"/>
                    <a:pt x="6" y="6"/>
                    <a:pt x="12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9" name="Freeform 901">
              <a:extLst>
                <a:ext uri="{FF2B5EF4-FFF2-40B4-BE49-F238E27FC236}">
                  <a16:creationId xmlns:a16="http://schemas.microsoft.com/office/drawing/2014/main" id="{1DBFD9F6-FED0-41E7-B0F8-ADC25B8BB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359"/>
              <a:ext cx="8" cy="24"/>
            </a:xfrm>
            <a:custGeom>
              <a:avLst/>
              <a:gdLst>
                <a:gd name="T0" fmla="*/ 21 w 5"/>
                <a:gd name="T1" fmla="*/ 0 h 14"/>
                <a:gd name="T2" fmla="*/ 5 w 5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3" y="5"/>
                    <a:pt x="0" y="9"/>
                    <a:pt x="1" y="1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0" name="Freeform 902">
              <a:extLst>
                <a:ext uri="{FF2B5EF4-FFF2-40B4-BE49-F238E27FC236}">
                  <a16:creationId xmlns:a16="http://schemas.microsoft.com/office/drawing/2014/main" id="{80671522-90F9-461C-B2F8-D5A742886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284"/>
              <a:ext cx="29" cy="7"/>
            </a:xfrm>
            <a:custGeom>
              <a:avLst/>
              <a:gdLst>
                <a:gd name="T0" fmla="*/ 0 w 18"/>
                <a:gd name="T1" fmla="*/ 21 h 4"/>
                <a:gd name="T2" fmla="*/ 76 w 1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4"/>
                  </a:moveTo>
                  <a:cubicBezTo>
                    <a:pt x="5" y="2"/>
                    <a:pt x="13" y="0"/>
                    <a:pt x="18" y="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1" name="Freeform 903">
              <a:extLst>
                <a:ext uri="{FF2B5EF4-FFF2-40B4-BE49-F238E27FC236}">
                  <a16:creationId xmlns:a16="http://schemas.microsoft.com/office/drawing/2014/main" id="{9883F4E2-8222-4CA4-BD5F-B5EF399E9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324"/>
              <a:ext cx="7" cy="29"/>
            </a:xfrm>
            <a:custGeom>
              <a:avLst/>
              <a:gdLst>
                <a:gd name="T0" fmla="*/ 16 w 4"/>
                <a:gd name="T1" fmla="*/ 0 h 17"/>
                <a:gd name="T2" fmla="*/ 0 w 4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3" y="0"/>
                  </a:moveTo>
                  <a:cubicBezTo>
                    <a:pt x="4" y="6"/>
                    <a:pt x="2" y="12"/>
                    <a:pt x="0" y="1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2" name="Freeform 904">
              <a:extLst>
                <a:ext uri="{FF2B5EF4-FFF2-40B4-BE49-F238E27FC236}">
                  <a16:creationId xmlns:a16="http://schemas.microsoft.com/office/drawing/2014/main" id="{810C4DBF-ADD4-48EB-9EAE-AD726D3C8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336"/>
              <a:ext cx="39" cy="36"/>
            </a:xfrm>
            <a:custGeom>
              <a:avLst/>
              <a:gdLst>
                <a:gd name="T0" fmla="*/ 0 w 24"/>
                <a:gd name="T1" fmla="*/ 0 h 21"/>
                <a:gd name="T2" fmla="*/ 18 w 24"/>
                <a:gd name="T3" fmla="*/ 79 h 21"/>
                <a:gd name="T4" fmla="*/ 102 w 24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0" y="0"/>
                  </a:moveTo>
                  <a:cubicBezTo>
                    <a:pt x="1" y="4"/>
                    <a:pt x="1" y="12"/>
                    <a:pt x="4" y="16"/>
                  </a:cubicBezTo>
                  <a:cubicBezTo>
                    <a:pt x="8" y="19"/>
                    <a:pt x="19" y="20"/>
                    <a:pt x="24" y="2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3" name="Freeform 905">
              <a:extLst>
                <a:ext uri="{FF2B5EF4-FFF2-40B4-BE49-F238E27FC236}">
                  <a16:creationId xmlns:a16="http://schemas.microsoft.com/office/drawing/2014/main" id="{16D205FE-76B5-43EB-B294-2ACA02413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67"/>
              <a:ext cx="10" cy="26"/>
            </a:xfrm>
            <a:custGeom>
              <a:avLst/>
              <a:gdLst>
                <a:gd name="T0" fmla="*/ 28 w 6"/>
                <a:gd name="T1" fmla="*/ 0 h 15"/>
                <a:gd name="T2" fmla="*/ 0 w 6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2" y="4"/>
                    <a:pt x="1" y="10"/>
                    <a:pt x="0" y="1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4" name="Freeform 906">
              <a:extLst>
                <a:ext uri="{FF2B5EF4-FFF2-40B4-BE49-F238E27FC236}">
                  <a16:creationId xmlns:a16="http://schemas.microsoft.com/office/drawing/2014/main" id="{F5C02094-258E-4FB6-A60A-5E3FC405B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414"/>
              <a:ext cx="27" cy="14"/>
            </a:xfrm>
            <a:custGeom>
              <a:avLst/>
              <a:gdLst>
                <a:gd name="T0" fmla="*/ 0 w 17"/>
                <a:gd name="T1" fmla="*/ 0 h 8"/>
                <a:gd name="T2" fmla="*/ 68 w 17"/>
                <a:gd name="T3" fmla="*/ 3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2" y="6"/>
                    <a:pt x="12" y="8"/>
                    <a:pt x="17" y="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5" name="Freeform 907">
              <a:extLst>
                <a:ext uri="{FF2B5EF4-FFF2-40B4-BE49-F238E27FC236}">
                  <a16:creationId xmlns:a16="http://schemas.microsoft.com/office/drawing/2014/main" id="{E776DFB6-A29D-4231-8880-757C827A6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426"/>
              <a:ext cx="7" cy="19"/>
            </a:xfrm>
            <a:custGeom>
              <a:avLst/>
              <a:gdLst>
                <a:gd name="T0" fmla="*/ 21 w 4"/>
                <a:gd name="T1" fmla="*/ 0 h 11"/>
                <a:gd name="T2" fmla="*/ 0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6" name="Freeform 908">
              <a:extLst>
                <a:ext uri="{FF2B5EF4-FFF2-40B4-BE49-F238E27FC236}">
                  <a16:creationId xmlns:a16="http://schemas.microsoft.com/office/drawing/2014/main" id="{410F42D8-C39C-4E98-8BFF-EDB9106E2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83"/>
              <a:ext cx="14" cy="33"/>
            </a:xfrm>
            <a:custGeom>
              <a:avLst/>
              <a:gdLst>
                <a:gd name="T0" fmla="*/ 0 w 9"/>
                <a:gd name="T1" fmla="*/ 99 h 19"/>
                <a:gd name="T2" fmla="*/ 0 w 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0" y="19"/>
                  </a:moveTo>
                  <a:cubicBezTo>
                    <a:pt x="8" y="17"/>
                    <a:pt x="9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7" name="Freeform 909">
              <a:extLst>
                <a:ext uri="{FF2B5EF4-FFF2-40B4-BE49-F238E27FC236}">
                  <a16:creationId xmlns:a16="http://schemas.microsoft.com/office/drawing/2014/main" id="{27DAD61E-6C7B-472C-A52F-02FCC0859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384"/>
              <a:ext cx="11" cy="7"/>
            </a:xfrm>
            <a:custGeom>
              <a:avLst/>
              <a:gdLst>
                <a:gd name="T0" fmla="*/ 0 w 7"/>
                <a:gd name="T1" fmla="*/ 21 h 4"/>
                <a:gd name="T2" fmla="*/ 27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8" name="Freeform 910">
              <a:extLst>
                <a:ext uri="{FF2B5EF4-FFF2-40B4-BE49-F238E27FC236}">
                  <a16:creationId xmlns:a16="http://schemas.microsoft.com/office/drawing/2014/main" id="{419650FC-23D2-4EFE-A7B5-A0FF79C22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409"/>
              <a:ext cx="9" cy="29"/>
            </a:xfrm>
            <a:custGeom>
              <a:avLst/>
              <a:gdLst>
                <a:gd name="T0" fmla="*/ 16 w 5"/>
                <a:gd name="T1" fmla="*/ 0 h 17"/>
                <a:gd name="T2" fmla="*/ 29 w 5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4" y="12"/>
                    <a:pt x="5" y="1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9" name="Freeform 911">
              <a:extLst>
                <a:ext uri="{FF2B5EF4-FFF2-40B4-BE49-F238E27FC236}">
                  <a16:creationId xmlns:a16="http://schemas.microsoft.com/office/drawing/2014/main" id="{65BBFFDF-847A-497D-B761-9A664F4F3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421"/>
              <a:ext cx="16" cy="5"/>
            </a:xfrm>
            <a:custGeom>
              <a:avLst/>
              <a:gdLst>
                <a:gd name="T0" fmla="*/ 42 w 10"/>
                <a:gd name="T1" fmla="*/ 13 h 3"/>
                <a:gd name="T2" fmla="*/ 0 w 10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cubicBezTo>
                    <a:pt x="6" y="2"/>
                    <a:pt x="3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0" name="Freeform 912">
              <a:extLst>
                <a:ext uri="{FF2B5EF4-FFF2-40B4-BE49-F238E27FC236}">
                  <a16:creationId xmlns:a16="http://schemas.microsoft.com/office/drawing/2014/main" id="{9055307D-C8F7-4F4B-9ED2-187AAAA07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476"/>
              <a:ext cx="14" cy="28"/>
            </a:xfrm>
            <a:custGeom>
              <a:avLst/>
              <a:gdLst>
                <a:gd name="T0" fmla="*/ 5 w 9"/>
                <a:gd name="T1" fmla="*/ 0 h 16"/>
                <a:gd name="T2" fmla="*/ 34 w 9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1" y="0"/>
                  </a:moveTo>
                  <a:cubicBezTo>
                    <a:pt x="0" y="7"/>
                    <a:pt x="3" y="12"/>
                    <a:pt x="9" y="1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1" name="Freeform 913">
              <a:extLst>
                <a:ext uri="{FF2B5EF4-FFF2-40B4-BE49-F238E27FC236}">
                  <a16:creationId xmlns:a16="http://schemas.microsoft.com/office/drawing/2014/main" id="{2D22427B-D3B9-4095-A5BA-C7B337128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491"/>
              <a:ext cx="15" cy="9"/>
            </a:xfrm>
            <a:custGeom>
              <a:avLst/>
              <a:gdLst>
                <a:gd name="T0" fmla="*/ 42 w 9"/>
                <a:gd name="T1" fmla="*/ 0 h 5"/>
                <a:gd name="T2" fmla="*/ 0 w 9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5" y="1"/>
                    <a:pt x="2" y="2"/>
                    <a:pt x="0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2" name="Freeform 914">
              <a:extLst>
                <a:ext uri="{FF2B5EF4-FFF2-40B4-BE49-F238E27FC236}">
                  <a16:creationId xmlns:a16="http://schemas.microsoft.com/office/drawing/2014/main" id="{E820E3B5-8208-4736-9228-191461EF9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476"/>
              <a:ext cx="30" cy="28"/>
            </a:xfrm>
            <a:custGeom>
              <a:avLst/>
              <a:gdLst>
                <a:gd name="T0" fmla="*/ 0 w 18"/>
                <a:gd name="T1" fmla="*/ 86 h 16"/>
                <a:gd name="T2" fmla="*/ 83 w 1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13" y="15"/>
                    <a:pt x="14" y="12"/>
                    <a:pt x="18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3" name="Freeform 915">
              <a:extLst>
                <a:ext uri="{FF2B5EF4-FFF2-40B4-BE49-F238E27FC236}">
                  <a16:creationId xmlns:a16="http://schemas.microsoft.com/office/drawing/2014/main" id="{D52CBAE8-CF86-4962-90FC-F1317715D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497"/>
              <a:ext cx="11" cy="31"/>
            </a:xfrm>
            <a:custGeom>
              <a:avLst/>
              <a:gdLst>
                <a:gd name="T0" fmla="*/ 0 w 7"/>
                <a:gd name="T1" fmla="*/ 0 h 18"/>
                <a:gd name="T2" fmla="*/ 14 w 7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6" y="5"/>
                    <a:pt x="7" y="11"/>
                    <a:pt x="4" y="1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4" name="Freeform 916">
              <a:extLst>
                <a:ext uri="{FF2B5EF4-FFF2-40B4-BE49-F238E27FC236}">
                  <a16:creationId xmlns:a16="http://schemas.microsoft.com/office/drawing/2014/main" id="{EB7E5B82-1428-4AA3-9ADB-98A44FD69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517"/>
              <a:ext cx="35" cy="33"/>
            </a:xfrm>
            <a:custGeom>
              <a:avLst/>
              <a:gdLst>
                <a:gd name="T0" fmla="*/ 46 w 22"/>
                <a:gd name="T1" fmla="*/ 0 h 19"/>
                <a:gd name="T2" fmla="*/ 89 w 22"/>
                <a:gd name="T3" fmla="*/ 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11" y="0"/>
                  </a:moveTo>
                  <a:cubicBezTo>
                    <a:pt x="0" y="8"/>
                    <a:pt x="13" y="19"/>
                    <a:pt x="22" y="1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5" name="Freeform 917">
              <a:extLst>
                <a:ext uri="{FF2B5EF4-FFF2-40B4-BE49-F238E27FC236}">
                  <a16:creationId xmlns:a16="http://schemas.microsoft.com/office/drawing/2014/main" id="{D1CF94AB-8AA8-46DC-A274-B09729D2C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545"/>
              <a:ext cx="5" cy="14"/>
            </a:xfrm>
            <a:custGeom>
              <a:avLst/>
              <a:gdLst>
                <a:gd name="T0" fmla="*/ 13 w 3"/>
                <a:gd name="T1" fmla="*/ 0 h 8"/>
                <a:gd name="T2" fmla="*/ 0 w 3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3"/>
                    <a:pt x="0" y="5"/>
                    <a:pt x="0" y="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6" name="Freeform 918">
              <a:extLst>
                <a:ext uri="{FF2B5EF4-FFF2-40B4-BE49-F238E27FC236}">
                  <a16:creationId xmlns:a16="http://schemas.microsoft.com/office/drawing/2014/main" id="{4B66F849-CC49-498A-88AC-3175479FD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497"/>
              <a:ext cx="32" cy="36"/>
            </a:xfrm>
            <a:custGeom>
              <a:avLst/>
              <a:gdLst>
                <a:gd name="T0" fmla="*/ 13 w 20"/>
                <a:gd name="T1" fmla="*/ 0 h 21"/>
                <a:gd name="T2" fmla="*/ 26 w 20"/>
                <a:gd name="T3" fmla="*/ 79 h 21"/>
                <a:gd name="T4" fmla="*/ 82 w 20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3" y="0"/>
                  </a:moveTo>
                  <a:cubicBezTo>
                    <a:pt x="0" y="8"/>
                    <a:pt x="0" y="11"/>
                    <a:pt x="6" y="16"/>
                  </a:cubicBezTo>
                  <a:cubicBezTo>
                    <a:pt x="12" y="21"/>
                    <a:pt x="14" y="19"/>
                    <a:pt x="20" y="1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7" name="Freeform 919">
              <a:extLst>
                <a:ext uri="{FF2B5EF4-FFF2-40B4-BE49-F238E27FC236}">
                  <a16:creationId xmlns:a16="http://schemas.microsoft.com/office/drawing/2014/main" id="{7176AF41-A523-4DF6-8A48-DA45BA9E6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531"/>
              <a:ext cx="1" cy="19"/>
            </a:xfrm>
            <a:custGeom>
              <a:avLst/>
              <a:gdLst>
                <a:gd name="T0" fmla="*/ 1 w 1"/>
                <a:gd name="T1" fmla="*/ 0 h 11"/>
                <a:gd name="T2" fmla="*/ 0 w 1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0" y="3"/>
                    <a:pt x="0" y="7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8" name="Freeform 920">
              <a:extLst>
                <a:ext uri="{FF2B5EF4-FFF2-40B4-BE49-F238E27FC236}">
                  <a16:creationId xmlns:a16="http://schemas.microsoft.com/office/drawing/2014/main" id="{AA011651-9C12-4BCE-8407-E4274019A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4"/>
              <a:ext cx="36" cy="7"/>
            </a:xfrm>
            <a:custGeom>
              <a:avLst/>
              <a:gdLst>
                <a:gd name="T0" fmla="*/ 0 w 22"/>
                <a:gd name="T1" fmla="*/ 16 h 4"/>
                <a:gd name="T2" fmla="*/ 97 w 2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3"/>
                  </a:moveTo>
                  <a:cubicBezTo>
                    <a:pt x="8" y="0"/>
                    <a:pt x="14" y="1"/>
                    <a:pt x="22" y="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9" name="Freeform 921">
              <a:extLst>
                <a:ext uri="{FF2B5EF4-FFF2-40B4-BE49-F238E27FC236}">
                  <a16:creationId xmlns:a16="http://schemas.microsoft.com/office/drawing/2014/main" id="{A4FE4697-ECC2-49AD-8893-A9B07BF98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407"/>
              <a:ext cx="29" cy="40"/>
            </a:xfrm>
            <a:custGeom>
              <a:avLst/>
              <a:gdLst>
                <a:gd name="T0" fmla="*/ 16 w 18"/>
                <a:gd name="T1" fmla="*/ 0 h 23"/>
                <a:gd name="T2" fmla="*/ 29 w 18"/>
                <a:gd name="T3" fmla="*/ 85 h 23"/>
                <a:gd name="T4" fmla="*/ 76 w 18"/>
                <a:gd name="T5" fmla="*/ 11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4" y="0"/>
                  </a:moveTo>
                  <a:cubicBezTo>
                    <a:pt x="2" y="8"/>
                    <a:pt x="0" y="11"/>
                    <a:pt x="7" y="16"/>
                  </a:cubicBezTo>
                  <a:cubicBezTo>
                    <a:pt x="11" y="20"/>
                    <a:pt x="13" y="23"/>
                    <a:pt x="18" y="2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0" name="Freeform 922">
              <a:extLst>
                <a:ext uri="{FF2B5EF4-FFF2-40B4-BE49-F238E27FC236}">
                  <a16:creationId xmlns:a16="http://schemas.microsoft.com/office/drawing/2014/main" id="{A8FDD93D-8681-4D9A-8396-7BA527052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445"/>
              <a:ext cx="4" cy="12"/>
            </a:xfrm>
            <a:custGeom>
              <a:avLst/>
              <a:gdLst>
                <a:gd name="T0" fmla="*/ 16 w 2"/>
                <a:gd name="T1" fmla="*/ 0 h 7"/>
                <a:gd name="T2" fmla="*/ 0 w 2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0" y="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1" name="Freeform 923">
              <a:extLst>
                <a:ext uri="{FF2B5EF4-FFF2-40B4-BE49-F238E27FC236}">
                  <a16:creationId xmlns:a16="http://schemas.microsoft.com/office/drawing/2014/main" id="{9500B511-388B-4E16-A565-943325DF1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409"/>
              <a:ext cx="19" cy="27"/>
            </a:xfrm>
            <a:custGeom>
              <a:avLst/>
              <a:gdLst>
                <a:gd name="T0" fmla="*/ 0 w 12"/>
                <a:gd name="T1" fmla="*/ 78 h 16"/>
                <a:gd name="T2" fmla="*/ 48 w 1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8" y="12"/>
                    <a:pt x="11" y="10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2" name="Freeform 924">
              <a:extLst>
                <a:ext uri="{FF2B5EF4-FFF2-40B4-BE49-F238E27FC236}">
                  <a16:creationId xmlns:a16="http://schemas.microsoft.com/office/drawing/2014/main" id="{E492F3F9-A2D0-4460-9701-E0EDC1C6C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426"/>
              <a:ext cx="13" cy="19"/>
            </a:xfrm>
            <a:custGeom>
              <a:avLst/>
              <a:gdLst>
                <a:gd name="T0" fmla="*/ 0 w 8"/>
                <a:gd name="T1" fmla="*/ 0 h 11"/>
                <a:gd name="T2" fmla="*/ 34 w 8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7" y="3"/>
                    <a:pt x="8" y="6"/>
                    <a:pt x="8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3" name="Freeform 925">
              <a:extLst>
                <a:ext uri="{FF2B5EF4-FFF2-40B4-BE49-F238E27FC236}">
                  <a16:creationId xmlns:a16="http://schemas.microsoft.com/office/drawing/2014/main" id="{DBFBF9D0-64A0-4E87-9BF9-08A3500C8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438"/>
              <a:ext cx="21" cy="36"/>
            </a:xfrm>
            <a:custGeom>
              <a:avLst/>
              <a:gdLst>
                <a:gd name="T0" fmla="*/ 39 w 13"/>
                <a:gd name="T1" fmla="*/ 0 h 21"/>
                <a:gd name="T2" fmla="*/ 8 w 13"/>
                <a:gd name="T3" fmla="*/ 65 h 21"/>
                <a:gd name="T4" fmla="*/ 55 w 13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3" y="3"/>
                    <a:pt x="0" y="6"/>
                    <a:pt x="2" y="13"/>
                  </a:cubicBezTo>
                  <a:cubicBezTo>
                    <a:pt x="4" y="19"/>
                    <a:pt x="7" y="21"/>
                    <a:pt x="13" y="2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4" name="Freeform 926">
              <a:extLst>
                <a:ext uri="{FF2B5EF4-FFF2-40B4-BE49-F238E27FC236}">
                  <a16:creationId xmlns:a16="http://schemas.microsoft.com/office/drawing/2014/main" id="{75FA0BB9-DE7F-4D14-B41E-5FE909F3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469"/>
              <a:ext cx="8" cy="10"/>
            </a:xfrm>
            <a:custGeom>
              <a:avLst/>
              <a:gdLst>
                <a:gd name="T0" fmla="*/ 21 w 5"/>
                <a:gd name="T1" fmla="*/ 0 h 6"/>
                <a:gd name="T2" fmla="*/ 0 w 5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5" name="Freeform 927">
              <a:extLst>
                <a:ext uri="{FF2B5EF4-FFF2-40B4-BE49-F238E27FC236}">
                  <a16:creationId xmlns:a16="http://schemas.microsoft.com/office/drawing/2014/main" id="{E0DB18F4-7B68-4848-A270-C86FDE001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448"/>
              <a:ext cx="13" cy="2"/>
            </a:xfrm>
            <a:custGeom>
              <a:avLst/>
              <a:gdLst>
                <a:gd name="T0" fmla="*/ 34 w 8"/>
                <a:gd name="T1" fmla="*/ 8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5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6" name="Freeform 928">
              <a:extLst>
                <a:ext uri="{FF2B5EF4-FFF2-40B4-BE49-F238E27FC236}">
                  <a16:creationId xmlns:a16="http://schemas.microsoft.com/office/drawing/2014/main" id="{A9C5149A-9FEF-4CC6-804A-7A3F6EC16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588"/>
              <a:ext cx="16" cy="17"/>
            </a:xfrm>
            <a:custGeom>
              <a:avLst/>
              <a:gdLst>
                <a:gd name="T0" fmla="*/ 5 w 10"/>
                <a:gd name="T1" fmla="*/ 49 h 10"/>
                <a:gd name="T2" fmla="*/ 42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" y="10"/>
                  </a:moveTo>
                  <a:cubicBezTo>
                    <a:pt x="0" y="4"/>
                    <a:pt x="6" y="1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7" name="Freeform 929">
              <a:extLst>
                <a:ext uri="{FF2B5EF4-FFF2-40B4-BE49-F238E27FC236}">
                  <a16:creationId xmlns:a16="http://schemas.microsoft.com/office/drawing/2014/main" id="{43817767-6979-4AF0-A874-72A928070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635"/>
              <a:ext cx="26" cy="8"/>
            </a:xfrm>
            <a:custGeom>
              <a:avLst/>
              <a:gdLst>
                <a:gd name="T0" fmla="*/ 0 w 16"/>
                <a:gd name="T1" fmla="*/ 0 h 5"/>
                <a:gd name="T2" fmla="*/ 68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3" y="5"/>
                    <a:pt x="12" y="3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8" name="Freeform 930">
              <a:extLst>
                <a:ext uri="{FF2B5EF4-FFF2-40B4-BE49-F238E27FC236}">
                  <a16:creationId xmlns:a16="http://schemas.microsoft.com/office/drawing/2014/main" id="{63AD29A8-1B58-4D55-A912-747D2202B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586"/>
              <a:ext cx="7" cy="32"/>
            </a:xfrm>
            <a:custGeom>
              <a:avLst/>
              <a:gdLst>
                <a:gd name="T0" fmla="*/ 0 w 4"/>
                <a:gd name="T1" fmla="*/ 0 h 18"/>
                <a:gd name="T2" fmla="*/ 0 w 4"/>
                <a:gd name="T3" fmla="*/ 10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3" y="5"/>
                    <a:pt x="4" y="12"/>
                    <a:pt x="0" y="1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9" name="Freeform 931">
              <a:extLst>
                <a:ext uri="{FF2B5EF4-FFF2-40B4-BE49-F238E27FC236}">
                  <a16:creationId xmlns:a16="http://schemas.microsoft.com/office/drawing/2014/main" id="{2D715853-A570-4AD5-9418-85232ACA9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604"/>
              <a:ext cx="12" cy="1"/>
            </a:xfrm>
            <a:custGeom>
              <a:avLst/>
              <a:gdLst>
                <a:gd name="T0" fmla="*/ 0 w 7"/>
                <a:gd name="T1" fmla="*/ 1 h 1"/>
                <a:gd name="T2" fmla="*/ 36 w 7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4" y="0"/>
                    <a:pt x="7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0" name="Freeform 932">
              <a:extLst>
                <a:ext uri="{FF2B5EF4-FFF2-40B4-BE49-F238E27FC236}">
                  <a16:creationId xmlns:a16="http://schemas.microsoft.com/office/drawing/2014/main" id="{FD346BB5-F67E-4B3A-8B85-86918AF22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657"/>
              <a:ext cx="18" cy="28"/>
            </a:xfrm>
            <a:custGeom>
              <a:avLst/>
              <a:gdLst>
                <a:gd name="T0" fmla="*/ 5 w 11"/>
                <a:gd name="T1" fmla="*/ 0 h 16"/>
                <a:gd name="T2" fmla="*/ 47 w 11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1" y="0"/>
                  </a:moveTo>
                  <a:cubicBezTo>
                    <a:pt x="0" y="8"/>
                    <a:pt x="5" y="13"/>
                    <a:pt x="11" y="1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1" name="Freeform 933">
              <a:extLst>
                <a:ext uri="{FF2B5EF4-FFF2-40B4-BE49-F238E27FC236}">
                  <a16:creationId xmlns:a16="http://schemas.microsoft.com/office/drawing/2014/main" id="{C9D84DB1-10B7-407E-A71F-716624FBF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460"/>
              <a:ext cx="30" cy="9"/>
            </a:xfrm>
            <a:custGeom>
              <a:avLst/>
              <a:gdLst>
                <a:gd name="T0" fmla="*/ 0 w 19"/>
                <a:gd name="T1" fmla="*/ 7 h 5"/>
                <a:gd name="T2" fmla="*/ 47 w 19"/>
                <a:gd name="T3" fmla="*/ 7 h 5"/>
                <a:gd name="T4" fmla="*/ 74 w 19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">
                  <a:moveTo>
                    <a:pt x="0" y="1"/>
                  </a:moveTo>
                  <a:cubicBezTo>
                    <a:pt x="4" y="2"/>
                    <a:pt x="8" y="0"/>
                    <a:pt x="12" y="1"/>
                  </a:cubicBezTo>
                  <a:cubicBezTo>
                    <a:pt x="15" y="2"/>
                    <a:pt x="19" y="4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2" name="Freeform 934">
              <a:extLst>
                <a:ext uri="{FF2B5EF4-FFF2-40B4-BE49-F238E27FC236}">
                  <a16:creationId xmlns:a16="http://schemas.microsoft.com/office/drawing/2014/main" id="{AD44C3C7-1F66-4D99-8056-298790CE7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488"/>
              <a:ext cx="18" cy="22"/>
            </a:xfrm>
            <a:custGeom>
              <a:avLst/>
              <a:gdLst>
                <a:gd name="T0" fmla="*/ 13 w 11"/>
                <a:gd name="T1" fmla="*/ 0 h 13"/>
                <a:gd name="T2" fmla="*/ 47 w 11"/>
                <a:gd name="T3" fmla="*/ 6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3" y="0"/>
                  </a:moveTo>
                  <a:cubicBezTo>
                    <a:pt x="0" y="9"/>
                    <a:pt x="5" y="10"/>
                    <a:pt x="11" y="1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3" name="Freeform 935">
              <a:extLst>
                <a:ext uri="{FF2B5EF4-FFF2-40B4-BE49-F238E27FC236}">
                  <a16:creationId xmlns:a16="http://schemas.microsoft.com/office/drawing/2014/main" id="{3D412FE2-6697-4DA5-A063-3D3AEE933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504"/>
              <a:ext cx="10" cy="22"/>
            </a:xfrm>
            <a:custGeom>
              <a:avLst/>
              <a:gdLst>
                <a:gd name="T0" fmla="*/ 28 w 6"/>
                <a:gd name="T1" fmla="*/ 0 h 13"/>
                <a:gd name="T2" fmla="*/ 5 w 6"/>
                <a:gd name="T3" fmla="*/ 6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4" y="3"/>
                    <a:pt x="0" y="9"/>
                    <a:pt x="1" y="1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4" name="Freeform 936">
              <a:extLst>
                <a:ext uri="{FF2B5EF4-FFF2-40B4-BE49-F238E27FC236}">
                  <a16:creationId xmlns:a16="http://schemas.microsoft.com/office/drawing/2014/main" id="{C57AF0B3-F115-4067-B6A4-928842337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557"/>
              <a:ext cx="17" cy="35"/>
            </a:xfrm>
            <a:custGeom>
              <a:avLst/>
              <a:gdLst>
                <a:gd name="T0" fmla="*/ 40 w 11"/>
                <a:gd name="T1" fmla="*/ 0 h 20"/>
                <a:gd name="T2" fmla="*/ 5 w 11"/>
                <a:gd name="T3" fmla="*/ 33 h 20"/>
                <a:gd name="T4" fmla="*/ 26 w 11"/>
                <a:gd name="T5" fmla="*/ 10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6" y="0"/>
                    <a:pt x="2" y="2"/>
                    <a:pt x="1" y="6"/>
                  </a:cubicBezTo>
                  <a:cubicBezTo>
                    <a:pt x="0" y="10"/>
                    <a:pt x="4" y="18"/>
                    <a:pt x="7" y="2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5" name="Freeform 937">
              <a:extLst>
                <a:ext uri="{FF2B5EF4-FFF2-40B4-BE49-F238E27FC236}">
                  <a16:creationId xmlns:a16="http://schemas.microsoft.com/office/drawing/2014/main" id="{05822930-DCCD-4C24-9AC6-93990CC7B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585"/>
              <a:ext cx="15" cy="27"/>
            </a:xfrm>
            <a:custGeom>
              <a:avLst/>
              <a:gdLst>
                <a:gd name="T0" fmla="*/ 42 w 9"/>
                <a:gd name="T1" fmla="*/ 0 h 16"/>
                <a:gd name="T2" fmla="*/ 8 w 9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3" y="4"/>
                    <a:pt x="0" y="9"/>
                    <a:pt x="2" y="1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6" name="Freeform 938">
              <a:extLst>
                <a:ext uri="{FF2B5EF4-FFF2-40B4-BE49-F238E27FC236}">
                  <a16:creationId xmlns:a16="http://schemas.microsoft.com/office/drawing/2014/main" id="{5CB45BE0-EDA4-4D4F-887B-48771FAA6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580"/>
              <a:ext cx="7" cy="25"/>
            </a:xfrm>
            <a:custGeom>
              <a:avLst/>
              <a:gdLst>
                <a:gd name="T0" fmla="*/ 21 w 4"/>
                <a:gd name="T1" fmla="*/ 0 h 15"/>
                <a:gd name="T2" fmla="*/ 7 w 4"/>
                <a:gd name="T3" fmla="*/ 7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2" y="4"/>
                    <a:pt x="0" y="11"/>
                    <a:pt x="1" y="1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7" name="Freeform 939">
              <a:extLst>
                <a:ext uri="{FF2B5EF4-FFF2-40B4-BE49-F238E27FC236}">
                  <a16:creationId xmlns:a16="http://schemas.microsoft.com/office/drawing/2014/main" id="{39D7D961-9297-49B6-A734-E78A3AF6B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650"/>
              <a:ext cx="26" cy="7"/>
            </a:xfrm>
            <a:custGeom>
              <a:avLst/>
              <a:gdLst>
                <a:gd name="T0" fmla="*/ 0 w 16"/>
                <a:gd name="T1" fmla="*/ 0 h 4"/>
                <a:gd name="T2" fmla="*/ 68 w 16"/>
                <a:gd name="T3" fmla="*/ 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4" y="4"/>
                    <a:pt x="12" y="2"/>
                    <a:pt x="16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8" name="Freeform 940">
              <a:extLst>
                <a:ext uri="{FF2B5EF4-FFF2-40B4-BE49-F238E27FC236}">
                  <a16:creationId xmlns:a16="http://schemas.microsoft.com/office/drawing/2014/main" id="{5B441EB9-D9CA-41FE-9AED-BD4813F4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00"/>
              <a:ext cx="7" cy="23"/>
            </a:xfrm>
            <a:custGeom>
              <a:avLst/>
              <a:gdLst>
                <a:gd name="T0" fmla="*/ 12 w 4"/>
                <a:gd name="T1" fmla="*/ 73 h 13"/>
                <a:gd name="T2" fmla="*/ 0 w 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2" y="13"/>
                  </a:moveTo>
                  <a:cubicBezTo>
                    <a:pt x="4" y="10"/>
                    <a:pt x="3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9" name="Freeform 941">
              <a:extLst>
                <a:ext uri="{FF2B5EF4-FFF2-40B4-BE49-F238E27FC236}">
                  <a16:creationId xmlns:a16="http://schemas.microsoft.com/office/drawing/2014/main" id="{B9A40C6D-524C-46D2-8933-618EB6CF8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2547"/>
              <a:ext cx="36" cy="33"/>
            </a:xfrm>
            <a:custGeom>
              <a:avLst/>
              <a:gdLst>
                <a:gd name="T0" fmla="*/ 29 w 22"/>
                <a:gd name="T1" fmla="*/ 99 h 19"/>
                <a:gd name="T2" fmla="*/ 97 w 22"/>
                <a:gd name="T3" fmla="*/ 2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7" y="19"/>
                  </a:moveTo>
                  <a:cubicBezTo>
                    <a:pt x="0" y="10"/>
                    <a:pt x="14" y="0"/>
                    <a:pt x="22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0" name="Freeform 942">
              <a:extLst>
                <a:ext uri="{FF2B5EF4-FFF2-40B4-BE49-F238E27FC236}">
                  <a16:creationId xmlns:a16="http://schemas.microsoft.com/office/drawing/2014/main" id="{F5CB213F-74BF-4B3C-BC48-D3550873B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2538"/>
              <a:ext cx="2" cy="14"/>
            </a:xfrm>
            <a:custGeom>
              <a:avLst/>
              <a:gdLst>
                <a:gd name="T0" fmla="*/ 0 w 1"/>
                <a:gd name="T1" fmla="*/ 44 h 8"/>
                <a:gd name="T2" fmla="*/ 8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0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1" name="Freeform 943">
              <a:extLst>
                <a:ext uri="{FF2B5EF4-FFF2-40B4-BE49-F238E27FC236}">
                  <a16:creationId xmlns:a16="http://schemas.microsoft.com/office/drawing/2014/main" id="{3A537444-AD8B-4366-B8C2-8B7812FAF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397"/>
              <a:ext cx="3" cy="31"/>
            </a:xfrm>
            <a:custGeom>
              <a:avLst/>
              <a:gdLst>
                <a:gd name="T0" fmla="*/ 5 w 2"/>
                <a:gd name="T1" fmla="*/ 0 h 18"/>
                <a:gd name="T2" fmla="*/ 8 w 2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1" y="0"/>
                  </a:moveTo>
                  <a:cubicBezTo>
                    <a:pt x="0" y="5"/>
                    <a:pt x="0" y="13"/>
                    <a:pt x="2" y="1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2" name="Freeform 944">
              <a:extLst>
                <a:ext uri="{FF2B5EF4-FFF2-40B4-BE49-F238E27FC236}">
                  <a16:creationId xmlns:a16="http://schemas.microsoft.com/office/drawing/2014/main" id="{6CB91E7F-8B2B-4E0D-BBB7-A1E7528E2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447"/>
              <a:ext cx="44" cy="17"/>
            </a:xfrm>
            <a:custGeom>
              <a:avLst/>
              <a:gdLst>
                <a:gd name="T0" fmla="*/ 0 w 27"/>
                <a:gd name="T1" fmla="*/ 0 h 10"/>
                <a:gd name="T2" fmla="*/ 60 w 27"/>
                <a:gd name="T3" fmla="*/ 44 h 10"/>
                <a:gd name="T4" fmla="*/ 117 w 27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0"/>
                  </a:moveTo>
                  <a:cubicBezTo>
                    <a:pt x="5" y="6"/>
                    <a:pt x="6" y="10"/>
                    <a:pt x="14" y="9"/>
                  </a:cubicBezTo>
                  <a:cubicBezTo>
                    <a:pt x="20" y="9"/>
                    <a:pt x="25" y="7"/>
                    <a:pt x="27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3" name="Freeform 945">
              <a:extLst>
                <a:ext uri="{FF2B5EF4-FFF2-40B4-BE49-F238E27FC236}">
                  <a16:creationId xmlns:a16="http://schemas.microsoft.com/office/drawing/2014/main" id="{16A4BB4F-39F3-4ECA-8070-1774B6A14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428"/>
              <a:ext cx="15" cy="5"/>
            </a:xfrm>
            <a:custGeom>
              <a:avLst/>
              <a:gdLst>
                <a:gd name="T0" fmla="*/ 0 w 9"/>
                <a:gd name="T1" fmla="*/ 13 h 3"/>
                <a:gd name="T2" fmla="*/ 4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1"/>
                    <a:pt x="6" y="0"/>
                    <a:pt x="9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4" name="Freeform 946">
              <a:extLst>
                <a:ext uri="{FF2B5EF4-FFF2-40B4-BE49-F238E27FC236}">
                  <a16:creationId xmlns:a16="http://schemas.microsoft.com/office/drawing/2014/main" id="{0328B9D0-AA68-4ABD-B16C-23453F64B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286"/>
              <a:ext cx="29" cy="7"/>
            </a:xfrm>
            <a:custGeom>
              <a:avLst/>
              <a:gdLst>
                <a:gd name="T0" fmla="*/ 0 w 18"/>
                <a:gd name="T1" fmla="*/ 21 h 4"/>
                <a:gd name="T2" fmla="*/ 76 w 18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4"/>
                  </a:moveTo>
                  <a:cubicBezTo>
                    <a:pt x="7" y="0"/>
                    <a:pt x="10" y="2"/>
                    <a:pt x="18" y="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5" name="Freeform 947">
              <a:extLst>
                <a:ext uri="{FF2B5EF4-FFF2-40B4-BE49-F238E27FC236}">
                  <a16:creationId xmlns:a16="http://schemas.microsoft.com/office/drawing/2014/main" id="{6C380D93-FC2F-4BC5-AD22-A50DE27C0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305"/>
              <a:ext cx="11" cy="36"/>
            </a:xfrm>
            <a:custGeom>
              <a:avLst/>
              <a:gdLst>
                <a:gd name="T0" fmla="*/ 0 w 7"/>
                <a:gd name="T1" fmla="*/ 0 h 21"/>
                <a:gd name="T2" fmla="*/ 13 w 7"/>
                <a:gd name="T3" fmla="*/ 10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0" y="0"/>
                  </a:moveTo>
                  <a:cubicBezTo>
                    <a:pt x="7" y="4"/>
                    <a:pt x="5" y="13"/>
                    <a:pt x="3" y="2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6" name="Freeform 948">
              <a:extLst>
                <a:ext uri="{FF2B5EF4-FFF2-40B4-BE49-F238E27FC236}">
                  <a16:creationId xmlns:a16="http://schemas.microsoft.com/office/drawing/2014/main" id="{77E50ECB-C82E-4C28-B515-CE75F76D0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314"/>
              <a:ext cx="10" cy="1"/>
            </a:xfrm>
            <a:custGeom>
              <a:avLst/>
              <a:gdLst>
                <a:gd name="T0" fmla="*/ 0 w 6"/>
                <a:gd name="T1" fmla="*/ 1 h 1"/>
                <a:gd name="T2" fmla="*/ 2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7" name="Freeform 949">
              <a:extLst>
                <a:ext uri="{FF2B5EF4-FFF2-40B4-BE49-F238E27FC236}">
                  <a16:creationId xmlns:a16="http://schemas.microsoft.com/office/drawing/2014/main" id="{67549EFA-422A-47DF-AD0B-189BE6939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346"/>
              <a:ext cx="19" cy="23"/>
            </a:xfrm>
            <a:custGeom>
              <a:avLst/>
              <a:gdLst>
                <a:gd name="T0" fmla="*/ 0 w 12"/>
                <a:gd name="T1" fmla="*/ 0 h 13"/>
                <a:gd name="T2" fmla="*/ 48 w 12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1" y="9"/>
                    <a:pt x="5" y="11"/>
                    <a:pt x="12" y="1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8" name="Freeform 950">
              <a:extLst>
                <a:ext uri="{FF2B5EF4-FFF2-40B4-BE49-F238E27FC236}">
                  <a16:creationId xmlns:a16="http://schemas.microsoft.com/office/drawing/2014/main" id="{C98F2F8C-48EA-453F-9F0A-044C193DB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362"/>
              <a:ext cx="13" cy="10"/>
            </a:xfrm>
            <a:custGeom>
              <a:avLst/>
              <a:gdLst>
                <a:gd name="T0" fmla="*/ 34 w 8"/>
                <a:gd name="T1" fmla="*/ 0 h 6"/>
                <a:gd name="T2" fmla="*/ 0 w 8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4" y="1"/>
                    <a:pt x="1" y="3"/>
                    <a:pt x="0" y="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9" name="Freeform 951">
              <a:extLst>
                <a:ext uri="{FF2B5EF4-FFF2-40B4-BE49-F238E27FC236}">
                  <a16:creationId xmlns:a16="http://schemas.microsoft.com/office/drawing/2014/main" id="{C564D215-BC0E-4540-BE86-39101D6A4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462"/>
              <a:ext cx="7" cy="19"/>
            </a:xfrm>
            <a:custGeom>
              <a:avLst/>
              <a:gdLst>
                <a:gd name="T0" fmla="*/ 16 w 4"/>
                <a:gd name="T1" fmla="*/ 0 h 11"/>
                <a:gd name="T2" fmla="*/ 0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3" y="0"/>
                  </a:moveTo>
                  <a:cubicBezTo>
                    <a:pt x="4" y="4"/>
                    <a:pt x="2" y="8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0" name="Freeform 952">
              <a:extLst>
                <a:ext uri="{FF2B5EF4-FFF2-40B4-BE49-F238E27FC236}">
                  <a16:creationId xmlns:a16="http://schemas.microsoft.com/office/drawing/2014/main" id="{6E431708-22B5-427E-A3DE-93B794CB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500"/>
              <a:ext cx="40" cy="19"/>
            </a:xfrm>
            <a:custGeom>
              <a:avLst/>
              <a:gdLst>
                <a:gd name="T0" fmla="*/ 0 w 25"/>
                <a:gd name="T1" fmla="*/ 36 h 11"/>
                <a:gd name="T2" fmla="*/ 69 w 25"/>
                <a:gd name="T3" fmla="*/ 50 h 11"/>
                <a:gd name="T4" fmla="*/ 102 w 2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7"/>
                  </a:moveTo>
                  <a:cubicBezTo>
                    <a:pt x="5" y="7"/>
                    <a:pt x="12" y="11"/>
                    <a:pt x="17" y="10"/>
                  </a:cubicBezTo>
                  <a:cubicBezTo>
                    <a:pt x="21" y="8"/>
                    <a:pt x="23" y="4"/>
                    <a:pt x="25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1" name="Freeform 953">
              <a:extLst>
                <a:ext uri="{FF2B5EF4-FFF2-40B4-BE49-F238E27FC236}">
                  <a16:creationId xmlns:a16="http://schemas.microsoft.com/office/drawing/2014/main" id="{0C669815-9B88-458A-A913-43701E66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517"/>
              <a:ext cx="1" cy="16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2"/>
                    <a:pt x="1" y="6"/>
                    <a:pt x="0" y="9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2" name="Freeform 954">
              <a:extLst>
                <a:ext uri="{FF2B5EF4-FFF2-40B4-BE49-F238E27FC236}">
                  <a16:creationId xmlns:a16="http://schemas.microsoft.com/office/drawing/2014/main" id="{1069F5F9-DBBA-4FAF-BC08-6E81F4A0B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631"/>
              <a:ext cx="21" cy="33"/>
            </a:xfrm>
            <a:custGeom>
              <a:avLst/>
              <a:gdLst>
                <a:gd name="T0" fmla="*/ 55 w 13"/>
                <a:gd name="T1" fmla="*/ 0 h 19"/>
                <a:gd name="T2" fmla="*/ 0 w 13"/>
                <a:gd name="T3" fmla="*/ 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9" y="6"/>
                    <a:pt x="7" y="18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3" name="Freeform 955">
              <a:extLst>
                <a:ext uri="{FF2B5EF4-FFF2-40B4-BE49-F238E27FC236}">
                  <a16:creationId xmlns:a16="http://schemas.microsoft.com/office/drawing/2014/main" id="{93BC52B1-82A2-49AC-90E3-90A468684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561"/>
              <a:ext cx="13" cy="34"/>
            </a:xfrm>
            <a:custGeom>
              <a:avLst/>
              <a:gdLst>
                <a:gd name="T0" fmla="*/ 0 w 8"/>
                <a:gd name="T1" fmla="*/ 0 h 20"/>
                <a:gd name="T2" fmla="*/ 34 w 8"/>
                <a:gd name="T3" fmla="*/ 9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8"/>
                    <a:pt x="3" y="14"/>
                    <a:pt x="8" y="2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4" name="Freeform 956">
              <a:extLst>
                <a:ext uri="{FF2B5EF4-FFF2-40B4-BE49-F238E27FC236}">
                  <a16:creationId xmlns:a16="http://schemas.microsoft.com/office/drawing/2014/main" id="{1B1527F0-4C4B-44D1-A3B4-77D8D7FE7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580"/>
              <a:ext cx="17" cy="24"/>
            </a:xfrm>
            <a:custGeom>
              <a:avLst/>
              <a:gdLst>
                <a:gd name="T0" fmla="*/ 0 w 11"/>
                <a:gd name="T1" fmla="*/ 0 h 14"/>
                <a:gd name="T2" fmla="*/ 40 w 11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2" y="7"/>
                    <a:pt x="4" y="10"/>
                    <a:pt x="11" y="1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5" name="Freeform 957">
              <a:extLst>
                <a:ext uri="{FF2B5EF4-FFF2-40B4-BE49-F238E27FC236}">
                  <a16:creationId xmlns:a16="http://schemas.microsoft.com/office/drawing/2014/main" id="{4B64BBF7-2BFC-4ACE-86C6-2234AA006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593"/>
              <a:ext cx="21" cy="18"/>
            </a:xfrm>
            <a:custGeom>
              <a:avLst/>
              <a:gdLst>
                <a:gd name="T0" fmla="*/ 55 w 13"/>
                <a:gd name="T1" fmla="*/ 0 h 10"/>
                <a:gd name="T2" fmla="*/ 0 w 13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8" y="4"/>
                    <a:pt x="3" y="5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6" name="Freeform 958">
              <a:extLst>
                <a:ext uri="{FF2B5EF4-FFF2-40B4-BE49-F238E27FC236}">
                  <a16:creationId xmlns:a16="http://schemas.microsoft.com/office/drawing/2014/main" id="{94B24617-A601-4338-8625-AF1C1D3AA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383"/>
              <a:ext cx="23" cy="10"/>
            </a:xfrm>
            <a:custGeom>
              <a:avLst/>
              <a:gdLst>
                <a:gd name="T0" fmla="*/ 0 w 14"/>
                <a:gd name="T1" fmla="*/ 0 h 6"/>
                <a:gd name="T2" fmla="*/ 62 w 14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4" y="6"/>
                    <a:pt x="10" y="5"/>
                    <a:pt x="14" y="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7" name="Freeform 959">
              <a:extLst>
                <a:ext uri="{FF2B5EF4-FFF2-40B4-BE49-F238E27FC236}">
                  <a16:creationId xmlns:a16="http://schemas.microsoft.com/office/drawing/2014/main" id="{0B100AE7-83D9-47EF-8304-273785605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362"/>
              <a:ext cx="10" cy="7"/>
            </a:xfrm>
            <a:custGeom>
              <a:avLst/>
              <a:gdLst>
                <a:gd name="T0" fmla="*/ 22 w 6"/>
                <a:gd name="T1" fmla="*/ 21 h 4"/>
                <a:gd name="T2" fmla="*/ 28 w 6"/>
                <a:gd name="T3" fmla="*/ 12 h 4"/>
                <a:gd name="T4" fmla="*/ 8 w 6"/>
                <a:gd name="T5" fmla="*/ 21 h 4"/>
                <a:gd name="T6" fmla="*/ 8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6" y="4"/>
                    <a:pt x="6" y="3"/>
                    <a:pt x="6" y="2"/>
                  </a:cubicBezTo>
                  <a:cubicBezTo>
                    <a:pt x="4" y="1"/>
                    <a:pt x="3" y="4"/>
                    <a:pt x="2" y="4"/>
                  </a:cubicBez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8" name="Freeform 960">
              <a:extLst>
                <a:ext uri="{FF2B5EF4-FFF2-40B4-BE49-F238E27FC236}">
                  <a16:creationId xmlns:a16="http://schemas.microsoft.com/office/drawing/2014/main" id="{FB4A94C7-1859-4874-AB82-D0F0C752B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364"/>
              <a:ext cx="7" cy="8"/>
            </a:xfrm>
            <a:custGeom>
              <a:avLst/>
              <a:gdLst>
                <a:gd name="T0" fmla="*/ 16 w 4"/>
                <a:gd name="T1" fmla="*/ 16 h 5"/>
                <a:gd name="T2" fmla="*/ 21 w 4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0" y="5"/>
                    <a:pt x="0" y="0"/>
                    <a:pt x="4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9" name="Freeform 961">
              <a:extLst>
                <a:ext uri="{FF2B5EF4-FFF2-40B4-BE49-F238E27FC236}">
                  <a16:creationId xmlns:a16="http://schemas.microsoft.com/office/drawing/2014/main" id="{AEEFD273-A984-49AF-BFB4-CDCF67D17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348"/>
              <a:ext cx="11" cy="7"/>
            </a:xfrm>
            <a:custGeom>
              <a:avLst/>
              <a:gdLst>
                <a:gd name="T0" fmla="*/ 14 w 7"/>
                <a:gd name="T1" fmla="*/ 0 h 4"/>
                <a:gd name="T2" fmla="*/ 5 w 7"/>
                <a:gd name="T3" fmla="*/ 12 h 4"/>
                <a:gd name="T4" fmla="*/ 27 w 7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4" y="0"/>
                  </a:moveTo>
                  <a:cubicBezTo>
                    <a:pt x="3" y="0"/>
                    <a:pt x="0" y="0"/>
                    <a:pt x="1" y="2"/>
                  </a:cubicBezTo>
                  <a:cubicBezTo>
                    <a:pt x="1" y="4"/>
                    <a:pt x="6" y="2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0" name="Freeform 962">
              <a:extLst>
                <a:ext uri="{FF2B5EF4-FFF2-40B4-BE49-F238E27FC236}">
                  <a16:creationId xmlns:a16="http://schemas.microsoft.com/office/drawing/2014/main" id="{1371792A-50D9-4F19-ADEE-33807AA18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334"/>
              <a:ext cx="8" cy="4"/>
            </a:xfrm>
            <a:custGeom>
              <a:avLst/>
              <a:gdLst>
                <a:gd name="T0" fmla="*/ 21 w 5"/>
                <a:gd name="T1" fmla="*/ 16 h 2"/>
                <a:gd name="T2" fmla="*/ 0 w 5"/>
                <a:gd name="T3" fmla="*/ 8 h 2"/>
                <a:gd name="T4" fmla="*/ 21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2" y="0"/>
                    <a:pt x="3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1" name="Freeform 963">
              <a:extLst>
                <a:ext uri="{FF2B5EF4-FFF2-40B4-BE49-F238E27FC236}">
                  <a16:creationId xmlns:a16="http://schemas.microsoft.com/office/drawing/2014/main" id="{D40EDEB7-F10E-498A-A663-8F1005432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312"/>
              <a:ext cx="2" cy="3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2" name="Freeform 964">
              <a:extLst>
                <a:ext uri="{FF2B5EF4-FFF2-40B4-BE49-F238E27FC236}">
                  <a16:creationId xmlns:a16="http://schemas.microsoft.com/office/drawing/2014/main" id="{20C6F14F-24E7-47C2-820F-DCC07823E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307"/>
              <a:ext cx="7" cy="5"/>
            </a:xfrm>
            <a:custGeom>
              <a:avLst/>
              <a:gdLst>
                <a:gd name="T0" fmla="*/ 16 w 4"/>
                <a:gd name="T1" fmla="*/ 0 h 3"/>
                <a:gd name="T2" fmla="*/ 21 w 4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0" y="0"/>
                    <a:pt x="2" y="3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3" name="Freeform 965">
              <a:extLst>
                <a:ext uri="{FF2B5EF4-FFF2-40B4-BE49-F238E27FC236}">
                  <a16:creationId xmlns:a16="http://schemas.microsoft.com/office/drawing/2014/main" id="{ABC76534-DC1C-404D-87F4-0A9D4399B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284"/>
              <a:ext cx="9" cy="9"/>
            </a:xfrm>
            <a:custGeom>
              <a:avLst/>
              <a:gdLst>
                <a:gd name="T0" fmla="*/ 21 w 6"/>
                <a:gd name="T1" fmla="*/ 23 h 5"/>
                <a:gd name="T2" fmla="*/ 14 w 6"/>
                <a:gd name="T3" fmla="*/ 7 h 5"/>
                <a:gd name="T4" fmla="*/ 12 w 6"/>
                <a:gd name="T5" fmla="*/ 29 h 5"/>
                <a:gd name="T6" fmla="*/ 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6" y="4"/>
                  </a:moveTo>
                  <a:cubicBezTo>
                    <a:pt x="6" y="3"/>
                    <a:pt x="5" y="1"/>
                    <a:pt x="4" y="1"/>
                  </a:cubicBezTo>
                  <a:cubicBezTo>
                    <a:pt x="3" y="1"/>
                    <a:pt x="3" y="4"/>
                    <a:pt x="3" y="5"/>
                  </a:cubicBezTo>
                  <a:cubicBezTo>
                    <a:pt x="1" y="4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4" name="Freeform 966">
              <a:extLst>
                <a:ext uri="{FF2B5EF4-FFF2-40B4-BE49-F238E27FC236}">
                  <a16:creationId xmlns:a16="http://schemas.microsoft.com/office/drawing/2014/main" id="{66C2D1C1-C863-4A92-AC65-3962C5FC3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2376"/>
              <a:ext cx="2" cy="3"/>
            </a:xfrm>
            <a:custGeom>
              <a:avLst/>
              <a:gdLst>
                <a:gd name="T0" fmla="*/ 8 w 1"/>
                <a:gd name="T1" fmla="*/ 8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5" name="Freeform 967">
              <a:extLst>
                <a:ext uri="{FF2B5EF4-FFF2-40B4-BE49-F238E27FC236}">
                  <a16:creationId xmlns:a16="http://schemas.microsoft.com/office/drawing/2014/main" id="{7320995F-3DCF-4157-8A11-6529C5698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407"/>
              <a:ext cx="7" cy="7"/>
            </a:xfrm>
            <a:custGeom>
              <a:avLst/>
              <a:gdLst>
                <a:gd name="T0" fmla="*/ 21 w 4"/>
                <a:gd name="T1" fmla="*/ 12 h 4"/>
                <a:gd name="T2" fmla="*/ 0 w 4"/>
                <a:gd name="T3" fmla="*/ 16 h 4"/>
                <a:gd name="T4" fmla="*/ 21 w 4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0"/>
                    <a:pt x="0" y="0"/>
                    <a:pt x="0" y="3"/>
                  </a:cubicBezTo>
                  <a:cubicBezTo>
                    <a:pt x="1" y="3"/>
                    <a:pt x="2" y="3"/>
                    <a:pt x="4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6" name="Freeform 968">
              <a:extLst>
                <a:ext uri="{FF2B5EF4-FFF2-40B4-BE49-F238E27FC236}">
                  <a16:creationId xmlns:a16="http://schemas.microsoft.com/office/drawing/2014/main" id="{78DBEEA7-A8DA-4E82-B290-B19F878D8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428"/>
              <a:ext cx="1" cy="8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2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7" name="Freeform 969">
              <a:extLst>
                <a:ext uri="{FF2B5EF4-FFF2-40B4-BE49-F238E27FC236}">
                  <a16:creationId xmlns:a16="http://schemas.microsoft.com/office/drawing/2014/main" id="{EA1AAE10-19EB-46FD-A77C-B19E8B375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445"/>
              <a:ext cx="9" cy="12"/>
            </a:xfrm>
            <a:custGeom>
              <a:avLst/>
              <a:gdLst>
                <a:gd name="T0" fmla="*/ 0 w 6"/>
                <a:gd name="T1" fmla="*/ 21 h 7"/>
                <a:gd name="T2" fmla="*/ 8 w 6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4" y="0"/>
                    <a:pt x="6" y="3"/>
                    <a:pt x="2" y="7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8" name="Freeform 970">
              <a:extLst>
                <a:ext uri="{FF2B5EF4-FFF2-40B4-BE49-F238E27FC236}">
                  <a16:creationId xmlns:a16="http://schemas.microsoft.com/office/drawing/2014/main" id="{7FAF37D2-F619-46CE-80A3-B606A0EB1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472"/>
              <a:ext cx="9" cy="9"/>
            </a:xfrm>
            <a:custGeom>
              <a:avLst/>
              <a:gdLst>
                <a:gd name="T0" fmla="*/ 0 w 5"/>
                <a:gd name="T1" fmla="*/ 23 h 5"/>
                <a:gd name="T2" fmla="*/ 16 w 5"/>
                <a:gd name="T3" fmla="*/ 29 h 5"/>
                <a:gd name="T4" fmla="*/ 7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1" y="4"/>
                    <a:pt x="2" y="5"/>
                    <a:pt x="3" y="5"/>
                  </a:cubicBezTo>
                  <a:cubicBezTo>
                    <a:pt x="5" y="4"/>
                    <a:pt x="3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9" name="Freeform 971">
              <a:extLst>
                <a:ext uri="{FF2B5EF4-FFF2-40B4-BE49-F238E27FC236}">
                  <a16:creationId xmlns:a16="http://schemas.microsoft.com/office/drawing/2014/main" id="{21CC70E2-6B58-4E01-9801-62EA7E348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450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0" name="Freeform 972">
              <a:extLst>
                <a:ext uri="{FF2B5EF4-FFF2-40B4-BE49-F238E27FC236}">
                  <a16:creationId xmlns:a16="http://schemas.microsoft.com/office/drawing/2014/main" id="{E961911A-303F-4867-B489-B0D490AA1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450"/>
              <a:ext cx="8" cy="5"/>
            </a:xfrm>
            <a:custGeom>
              <a:avLst/>
              <a:gdLst>
                <a:gd name="T0" fmla="*/ 0 w 5"/>
                <a:gd name="T1" fmla="*/ 8 h 3"/>
                <a:gd name="T2" fmla="*/ 21 w 5"/>
                <a:gd name="T3" fmla="*/ 8 h 3"/>
                <a:gd name="T4" fmla="*/ 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2" y="3"/>
                    <a:pt x="4" y="3"/>
                    <a:pt x="5" y="2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1" name="Freeform 973">
              <a:extLst>
                <a:ext uri="{FF2B5EF4-FFF2-40B4-BE49-F238E27FC236}">
                  <a16:creationId xmlns:a16="http://schemas.microsoft.com/office/drawing/2014/main" id="{70029790-1F82-4621-9EA4-9CAFB4EF6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443"/>
              <a:ext cx="1" cy="5"/>
            </a:xfrm>
            <a:custGeom>
              <a:avLst/>
              <a:gdLst>
                <a:gd name="T0" fmla="*/ 0 w 1"/>
                <a:gd name="T1" fmla="*/ 0 h 3"/>
                <a:gd name="T2" fmla="*/ 1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2" name="Freeform 974">
              <a:extLst>
                <a:ext uri="{FF2B5EF4-FFF2-40B4-BE49-F238E27FC236}">
                  <a16:creationId xmlns:a16="http://schemas.microsoft.com/office/drawing/2014/main" id="{FD1113CE-25E6-4319-9725-19A5D52E0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429"/>
              <a:ext cx="11" cy="12"/>
            </a:xfrm>
            <a:custGeom>
              <a:avLst/>
              <a:gdLst>
                <a:gd name="T0" fmla="*/ 0 w 7"/>
                <a:gd name="T1" fmla="*/ 9 h 7"/>
                <a:gd name="T2" fmla="*/ 8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0" y="7"/>
                    <a:pt x="7" y="5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3" name="Freeform 975">
              <a:extLst>
                <a:ext uri="{FF2B5EF4-FFF2-40B4-BE49-F238E27FC236}">
                  <a16:creationId xmlns:a16="http://schemas.microsoft.com/office/drawing/2014/main" id="{37C5BE96-1750-48F0-A4B2-2B02C37C7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410"/>
              <a:ext cx="8" cy="2"/>
            </a:xfrm>
            <a:custGeom>
              <a:avLst/>
              <a:gdLst>
                <a:gd name="T0" fmla="*/ 21 w 5"/>
                <a:gd name="T1" fmla="*/ 8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4" name="Freeform 976">
              <a:extLst>
                <a:ext uri="{FF2B5EF4-FFF2-40B4-BE49-F238E27FC236}">
                  <a16:creationId xmlns:a16="http://schemas.microsoft.com/office/drawing/2014/main" id="{F617B588-6EB4-4583-94BF-77642A2CC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436"/>
              <a:ext cx="6" cy="7"/>
            </a:xfrm>
            <a:custGeom>
              <a:avLst/>
              <a:gdLst>
                <a:gd name="T0" fmla="*/ 0 w 4"/>
                <a:gd name="T1" fmla="*/ 16 h 4"/>
                <a:gd name="T2" fmla="*/ 14 w 4"/>
                <a:gd name="T3" fmla="*/ 7 h 4"/>
                <a:gd name="T4" fmla="*/ 0 w 4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4"/>
                    <a:pt x="3" y="3"/>
                    <a:pt x="4" y="1"/>
                  </a:cubicBezTo>
                  <a:cubicBezTo>
                    <a:pt x="3" y="0"/>
                    <a:pt x="1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5" name="Freeform 977">
              <a:extLst>
                <a:ext uri="{FF2B5EF4-FFF2-40B4-BE49-F238E27FC236}">
                  <a16:creationId xmlns:a16="http://schemas.microsoft.com/office/drawing/2014/main" id="{893D5A36-68BE-4988-82A3-2FF3F4755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447"/>
              <a:ext cx="2" cy="7"/>
            </a:xfrm>
            <a:custGeom>
              <a:avLst/>
              <a:gdLst>
                <a:gd name="T0" fmla="*/ 8 w 1"/>
                <a:gd name="T1" fmla="*/ 0 h 4"/>
                <a:gd name="T2" fmla="*/ 8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6" name="Freeform 978">
              <a:extLst>
                <a:ext uri="{FF2B5EF4-FFF2-40B4-BE49-F238E27FC236}">
                  <a16:creationId xmlns:a16="http://schemas.microsoft.com/office/drawing/2014/main" id="{185EBE8F-B94A-4710-B1C6-AB4C3603F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433"/>
              <a:ext cx="8" cy="10"/>
            </a:xfrm>
            <a:custGeom>
              <a:avLst/>
              <a:gdLst>
                <a:gd name="T0" fmla="*/ 21 w 5"/>
                <a:gd name="T1" fmla="*/ 22 h 6"/>
                <a:gd name="T2" fmla="*/ 13 w 5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5"/>
                  </a:moveTo>
                  <a:cubicBezTo>
                    <a:pt x="4" y="0"/>
                    <a:pt x="0" y="6"/>
                    <a:pt x="3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7" name="Freeform 979">
              <a:extLst>
                <a:ext uri="{FF2B5EF4-FFF2-40B4-BE49-F238E27FC236}">
                  <a16:creationId xmlns:a16="http://schemas.microsoft.com/office/drawing/2014/main" id="{482C9434-0BD9-48BB-9DAD-2079B4C3F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355"/>
              <a:ext cx="5" cy="9"/>
            </a:xfrm>
            <a:custGeom>
              <a:avLst/>
              <a:gdLst>
                <a:gd name="T0" fmla="*/ 13 w 3"/>
                <a:gd name="T1" fmla="*/ 29 h 5"/>
                <a:gd name="T2" fmla="*/ 5 w 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0"/>
                    <a:pt x="0" y="0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8" name="Freeform 980">
              <a:extLst>
                <a:ext uri="{FF2B5EF4-FFF2-40B4-BE49-F238E27FC236}">
                  <a16:creationId xmlns:a16="http://schemas.microsoft.com/office/drawing/2014/main" id="{7509ACF7-20E8-4349-A3D0-EAB71F62E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371"/>
              <a:ext cx="10" cy="12"/>
            </a:xfrm>
            <a:custGeom>
              <a:avLst/>
              <a:gdLst>
                <a:gd name="T0" fmla="*/ 20 w 6"/>
                <a:gd name="T1" fmla="*/ 29 h 7"/>
                <a:gd name="T2" fmla="*/ 0 w 6"/>
                <a:gd name="T3" fmla="*/ 26 h 7"/>
                <a:gd name="T4" fmla="*/ 20 w 6"/>
                <a:gd name="T5" fmla="*/ 15 h 7"/>
                <a:gd name="T6" fmla="*/ 5 w 6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3" y="7"/>
                    <a:pt x="1" y="6"/>
                    <a:pt x="0" y="5"/>
                  </a:cubicBezTo>
                  <a:cubicBezTo>
                    <a:pt x="1" y="3"/>
                    <a:pt x="3" y="4"/>
                    <a:pt x="4" y="3"/>
                  </a:cubicBezTo>
                  <a:cubicBezTo>
                    <a:pt x="6" y="0"/>
                    <a:pt x="3" y="0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9" name="Freeform 981">
              <a:extLst>
                <a:ext uri="{FF2B5EF4-FFF2-40B4-BE49-F238E27FC236}">
                  <a16:creationId xmlns:a16="http://schemas.microsoft.com/office/drawing/2014/main" id="{65D813C5-522C-4CDA-B642-EE63A6182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388"/>
              <a:ext cx="8" cy="10"/>
            </a:xfrm>
            <a:custGeom>
              <a:avLst/>
              <a:gdLst>
                <a:gd name="T0" fmla="*/ 21 w 5"/>
                <a:gd name="T1" fmla="*/ 5 h 6"/>
                <a:gd name="T2" fmla="*/ 21 w 5"/>
                <a:gd name="T3" fmla="*/ 22 h 6"/>
                <a:gd name="T4" fmla="*/ 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4" y="2"/>
                    <a:pt x="4" y="4"/>
                    <a:pt x="5" y="5"/>
                  </a:cubicBezTo>
                  <a:cubicBezTo>
                    <a:pt x="2" y="6"/>
                    <a:pt x="0" y="2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0" name="Freeform 982">
              <a:extLst>
                <a:ext uri="{FF2B5EF4-FFF2-40B4-BE49-F238E27FC236}">
                  <a16:creationId xmlns:a16="http://schemas.microsoft.com/office/drawing/2014/main" id="{0102D8D5-2EDB-4EDC-88E8-0EF9C6646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419"/>
              <a:ext cx="8" cy="12"/>
            </a:xfrm>
            <a:custGeom>
              <a:avLst/>
              <a:gdLst>
                <a:gd name="T0" fmla="*/ 0 w 5"/>
                <a:gd name="T1" fmla="*/ 9 h 7"/>
                <a:gd name="T2" fmla="*/ 13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1" name="Freeform 983">
              <a:extLst>
                <a:ext uri="{FF2B5EF4-FFF2-40B4-BE49-F238E27FC236}">
                  <a16:creationId xmlns:a16="http://schemas.microsoft.com/office/drawing/2014/main" id="{96B3AB55-FDAE-4BE9-950F-79393B78F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410"/>
              <a:ext cx="6" cy="2"/>
            </a:xfrm>
            <a:custGeom>
              <a:avLst/>
              <a:gdLst>
                <a:gd name="T0" fmla="*/ 14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2" name="Freeform 984">
              <a:extLst>
                <a:ext uri="{FF2B5EF4-FFF2-40B4-BE49-F238E27FC236}">
                  <a16:creationId xmlns:a16="http://schemas.microsoft.com/office/drawing/2014/main" id="{5E5233DD-12A3-4F5E-AB0C-2EC4722EC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336"/>
              <a:ext cx="11" cy="16"/>
            </a:xfrm>
            <a:custGeom>
              <a:avLst/>
              <a:gdLst>
                <a:gd name="T0" fmla="*/ 0 w 7"/>
                <a:gd name="T1" fmla="*/ 7 h 9"/>
                <a:gd name="T2" fmla="*/ 20 w 7"/>
                <a:gd name="T3" fmla="*/ 7 h 9"/>
                <a:gd name="T4" fmla="*/ 8 w 7"/>
                <a:gd name="T5" fmla="*/ 28 h 9"/>
                <a:gd name="T6" fmla="*/ 27 w 7"/>
                <a:gd name="T7" fmla="*/ 28 h 9"/>
                <a:gd name="T8" fmla="*/ 8 w 7"/>
                <a:gd name="T9" fmla="*/ 5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1" y="1"/>
                    <a:pt x="4" y="0"/>
                    <a:pt x="5" y="1"/>
                  </a:cubicBezTo>
                  <a:cubicBezTo>
                    <a:pt x="6" y="3"/>
                    <a:pt x="3" y="4"/>
                    <a:pt x="2" y="5"/>
                  </a:cubicBezTo>
                  <a:cubicBezTo>
                    <a:pt x="3" y="5"/>
                    <a:pt x="6" y="4"/>
                    <a:pt x="7" y="5"/>
                  </a:cubicBezTo>
                  <a:cubicBezTo>
                    <a:pt x="7" y="7"/>
                    <a:pt x="3" y="8"/>
                    <a:pt x="2" y="9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3" name="Freeform 985">
              <a:extLst>
                <a:ext uri="{FF2B5EF4-FFF2-40B4-BE49-F238E27FC236}">
                  <a16:creationId xmlns:a16="http://schemas.microsoft.com/office/drawing/2014/main" id="{E9401CCE-5942-4B3F-80C8-90D29A53F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369"/>
              <a:ext cx="5" cy="5"/>
            </a:xfrm>
            <a:custGeom>
              <a:avLst/>
              <a:gdLst>
                <a:gd name="T0" fmla="*/ 13 w 3"/>
                <a:gd name="T1" fmla="*/ 13 h 3"/>
                <a:gd name="T2" fmla="*/ 8 w 3"/>
                <a:gd name="T3" fmla="*/ 0 h 3"/>
                <a:gd name="T4" fmla="*/ 0 w 3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3" y="0"/>
                    <a:pt x="2" y="0"/>
                  </a:cubicBez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4" name="Freeform 986">
              <a:extLst>
                <a:ext uri="{FF2B5EF4-FFF2-40B4-BE49-F238E27FC236}">
                  <a16:creationId xmlns:a16="http://schemas.microsoft.com/office/drawing/2014/main" id="{0AB27C5E-F2A1-429D-A1B1-052716389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288"/>
              <a:ext cx="10" cy="7"/>
            </a:xfrm>
            <a:custGeom>
              <a:avLst/>
              <a:gdLst>
                <a:gd name="T0" fmla="*/ 0 w 6"/>
                <a:gd name="T1" fmla="*/ 7 h 4"/>
                <a:gd name="T2" fmla="*/ 8 w 6"/>
                <a:gd name="T3" fmla="*/ 21 h 4"/>
                <a:gd name="T4" fmla="*/ 13 w 6"/>
                <a:gd name="T5" fmla="*/ 0 h 4"/>
                <a:gd name="T6" fmla="*/ 28 w 6"/>
                <a:gd name="T7" fmla="*/ 2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0" y="2"/>
                    <a:pt x="1" y="4"/>
                    <a:pt x="2" y="4"/>
                  </a:cubicBezTo>
                  <a:cubicBezTo>
                    <a:pt x="3" y="3"/>
                    <a:pt x="1" y="0"/>
                    <a:pt x="3" y="0"/>
                  </a:cubicBezTo>
                  <a:cubicBezTo>
                    <a:pt x="5" y="0"/>
                    <a:pt x="6" y="2"/>
                    <a:pt x="6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5" name="Freeform 987">
              <a:extLst>
                <a:ext uri="{FF2B5EF4-FFF2-40B4-BE49-F238E27FC236}">
                  <a16:creationId xmlns:a16="http://schemas.microsoft.com/office/drawing/2014/main" id="{D02E7EC5-2BC2-4D48-9083-A2B9AF6DA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40"/>
              <a:ext cx="10" cy="15"/>
            </a:xfrm>
            <a:custGeom>
              <a:avLst/>
              <a:gdLst>
                <a:gd name="T0" fmla="*/ 5 w 6"/>
                <a:gd name="T1" fmla="*/ 33 h 9"/>
                <a:gd name="T2" fmla="*/ 22 w 6"/>
                <a:gd name="T3" fmla="*/ 33 h 9"/>
                <a:gd name="T4" fmla="*/ 0 w 6"/>
                <a:gd name="T5" fmla="*/ 8 h 9"/>
                <a:gd name="T6" fmla="*/ 28 w 6"/>
                <a:gd name="T7" fmla="*/ 1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1" y="7"/>
                  </a:moveTo>
                  <a:cubicBezTo>
                    <a:pt x="2" y="8"/>
                    <a:pt x="4" y="9"/>
                    <a:pt x="5" y="7"/>
                  </a:cubicBezTo>
                  <a:cubicBezTo>
                    <a:pt x="4" y="5"/>
                    <a:pt x="0" y="4"/>
                    <a:pt x="0" y="2"/>
                  </a:cubicBezTo>
                  <a:cubicBezTo>
                    <a:pt x="1" y="0"/>
                    <a:pt x="5" y="2"/>
                    <a:pt x="6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6" name="Freeform 988">
              <a:extLst>
                <a:ext uri="{FF2B5EF4-FFF2-40B4-BE49-F238E27FC236}">
                  <a16:creationId xmlns:a16="http://schemas.microsoft.com/office/drawing/2014/main" id="{44B8697E-78C5-43CE-AB1F-73C8E5754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391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7" name="Freeform 989">
              <a:extLst>
                <a:ext uri="{FF2B5EF4-FFF2-40B4-BE49-F238E27FC236}">
                  <a16:creationId xmlns:a16="http://schemas.microsoft.com/office/drawing/2014/main" id="{893C63B2-670C-4471-9BAB-F2CD58A53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416"/>
              <a:ext cx="11" cy="10"/>
            </a:xfrm>
            <a:custGeom>
              <a:avLst/>
              <a:gdLst>
                <a:gd name="T0" fmla="*/ 0 w 7"/>
                <a:gd name="T1" fmla="*/ 5 h 6"/>
                <a:gd name="T2" fmla="*/ 13 w 7"/>
                <a:gd name="T3" fmla="*/ 0 h 6"/>
                <a:gd name="T4" fmla="*/ 13 w 7"/>
                <a:gd name="T5" fmla="*/ 22 h 6"/>
                <a:gd name="T6" fmla="*/ 27 w 7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2"/>
                    <a:pt x="1" y="4"/>
                    <a:pt x="3" y="5"/>
                  </a:cubicBezTo>
                  <a:cubicBezTo>
                    <a:pt x="4" y="6"/>
                    <a:pt x="6" y="2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8" name="Freeform 990">
              <a:extLst>
                <a:ext uri="{FF2B5EF4-FFF2-40B4-BE49-F238E27FC236}">
                  <a16:creationId xmlns:a16="http://schemas.microsoft.com/office/drawing/2014/main" id="{50BE00B1-A5AC-4405-A895-B72462514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440"/>
              <a:ext cx="10" cy="5"/>
            </a:xfrm>
            <a:custGeom>
              <a:avLst/>
              <a:gdLst>
                <a:gd name="T0" fmla="*/ 5 w 6"/>
                <a:gd name="T1" fmla="*/ 13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cubicBezTo>
                    <a:pt x="6" y="2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9" name="Freeform 991">
              <a:extLst>
                <a:ext uri="{FF2B5EF4-FFF2-40B4-BE49-F238E27FC236}">
                  <a16:creationId xmlns:a16="http://schemas.microsoft.com/office/drawing/2014/main" id="{F5B8ED16-BCE8-4757-B407-87BE86CA5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422"/>
              <a:ext cx="6" cy="7"/>
            </a:xfrm>
            <a:custGeom>
              <a:avLst/>
              <a:gdLst>
                <a:gd name="T0" fmla="*/ 8 w 4"/>
                <a:gd name="T1" fmla="*/ 21 h 4"/>
                <a:gd name="T2" fmla="*/ 12 w 4"/>
                <a:gd name="T3" fmla="*/ 0 h 4"/>
                <a:gd name="T4" fmla="*/ 0 w 4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3" y="3"/>
                    <a:pt x="4" y="1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0" name="Freeform 992">
              <a:extLst>
                <a:ext uri="{FF2B5EF4-FFF2-40B4-BE49-F238E27FC236}">
                  <a16:creationId xmlns:a16="http://schemas.microsoft.com/office/drawing/2014/main" id="{07C8564C-0D05-4B8B-9670-8F51A2802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409"/>
              <a:ext cx="16" cy="10"/>
            </a:xfrm>
            <a:custGeom>
              <a:avLst/>
              <a:gdLst>
                <a:gd name="T0" fmla="*/ 5 w 10"/>
                <a:gd name="T1" fmla="*/ 8 h 6"/>
                <a:gd name="T2" fmla="*/ 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" y="2"/>
                  </a:moveTo>
                  <a:cubicBezTo>
                    <a:pt x="0" y="6"/>
                    <a:pt x="10" y="5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1" name="Freeform 993">
              <a:extLst>
                <a:ext uri="{FF2B5EF4-FFF2-40B4-BE49-F238E27FC236}">
                  <a16:creationId xmlns:a16="http://schemas.microsoft.com/office/drawing/2014/main" id="{26A6B633-061E-455D-ACBD-36D884608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81"/>
              <a:ext cx="5" cy="3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2" name="Freeform 994">
              <a:extLst>
                <a:ext uri="{FF2B5EF4-FFF2-40B4-BE49-F238E27FC236}">
                  <a16:creationId xmlns:a16="http://schemas.microsoft.com/office/drawing/2014/main" id="{C0C692FD-9AAA-4D4F-934F-C2E84A41E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383"/>
              <a:ext cx="5" cy="3"/>
            </a:xfrm>
            <a:custGeom>
              <a:avLst/>
              <a:gdLst>
                <a:gd name="T0" fmla="*/ 13 w 3"/>
                <a:gd name="T1" fmla="*/ 8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3" name="Freeform 995">
              <a:extLst>
                <a:ext uri="{FF2B5EF4-FFF2-40B4-BE49-F238E27FC236}">
                  <a16:creationId xmlns:a16="http://schemas.microsoft.com/office/drawing/2014/main" id="{ED22776D-7266-4CFA-93E0-95B27856D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431"/>
              <a:ext cx="8" cy="7"/>
            </a:xfrm>
            <a:custGeom>
              <a:avLst/>
              <a:gdLst>
                <a:gd name="T0" fmla="*/ 21 w 5"/>
                <a:gd name="T1" fmla="*/ 12 h 4"/>
                <a:gd name="T2" fmla="*/ 0 w 5"/>
                <a:gd name="T3" fmla="*/ 21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3"/>
                    <a:pt x="2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4" name="Freeform 996">
              <a:extLst>
                <a:ext uri="{FF2B5EF4-FFF2-40B4-BE49-F238E27FC236}">
                  <a16:creationId xmlns:a16="http://schemas.microsoft.com/office/drawing/2014/main" id="{1DA579DD-F19B-400F-B5EB-37C44B9CB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476"/>
              <a:ext cx="4" cy="3"/>
            </a:xfrm>
            <a:custGeom>
              <a:avLst/>
              <a:gdLst>
                <a:gd name="T0" fmla="*/ 0 w 3"/>
                <a:gd name="T1" fmla="*/ 0 h 2"/>
                <a:gd name="T2" fmla="*/ 7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5" name="Freeform 997">
              <a:extLst>
                <a:ext uri="{FF2B5EF4-FFF2-40B4-BE49-F238E27FC236}">
                  <a16:creationId xmlns:a16="http://schemas.microsoft.com/office/drawing/2014/main" id="{5BC18EF2-AD4A-406B-A053-F71C2ADAA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471"/>
              <a:ext cx="5" cy="8"/>
            </a:xfrm>
            <a:custGeom>
              <a:avLst/>
              <a:gdLst>
                <a:gd name="T0" fmla="*/ 8 w 3"/>
                <a:gd name="T1" fmla="*/ 16 h 5"/>
                <a:gd name="T2" fmla="*/ 8 w 3"/>
                <a:gd name="T3" fmla="*/ 0 h 5"/>
                <a:gd name="T4" fmla="*/ 0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3" y="3"/>
                    <a:pt x="3" y="1"/>
                    <a:pt x="2" y="0"/>
                  </a:cubicBezTo>
                  <a:cubicBezTo>
                    <a:pt x="0" y="0"/>
                    <a:pt x="0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6" name="Freeform 998">
              <a:extLst>
                <a:ext uri="{FF2B5EF4-FFF2-40B4-BE49-F238E27FC236}">
                  <a16:creationId xmlns:a16="http://schemas.microsoft.com/office/drawing/2014/main" id="{3ADB1F45-CA4A-4BF6-B222-0B54160EE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497"/>
              <a:ext cx="3" cy="3"/>
            </a:xfrm>
            <a:custGeom>
              <a:avLst/>
              <a:gdLst>
                <a:gd name="T0" fmla="*/ 8 w 2"/>
                <a:gd name="T1" fmla="*/ 8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7" name="Freeform 999">
              <a:extLst>
                <a:ext uri="{FF2B5EF4-FFF2-40B4-BE49-F238E27FC236}">
                  <a16:creationId xmlns:a16="http://schemas.microsoft.com/office/drawing/2014/main" id="{E5C2B990-71A9-47D2-B583-854A8ADE1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479"/>
              <a:ext cx="8" cy="9"/>
            </a:xfrm>
            <a:custGeom>
              <a:avLst/>
              <a:gdLst>
                <a:gd name="T0" fmla="*/ 16 w 5"/>
                <a:gd name="T1" fmla="*/ 0 h 5"/>
                <a:gd name="T2" fmla="*/ 21 w 5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0" y="0"/>
                    <a:pt x="3" y="5"/>
                    <a:pt x="5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8" name="Freeform 1000">
              <a:extLst>
                <a:ext uri="{FF2B5EF4-FFF2-40B4-BE49-F238E27FC236}">
                  <a16:creationId xmlns:a16="http://schemas.microsoft.com/office/drawing/2014/main" id="{6701FBDC-4898-47D1-B202-2BBB69E2B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497"/>
              <a:ext cx="13" cy="10"/>
            </a:xfrm>
            <a:custGeom>
              <a:avLst/>
              <a:gdLst>
                <a:gd name="T0" fmla="*/ 13 w 8"/>
                <a:gd name="T1" fmla="*/ 28 h 6"/>
                <a:gd name="T2" fmla="*/ 8 w 8"/>
                <a:gd name="T3" fmla="*/ 8 h 6"/>
                <a:gd name="T4" fmla="*/ 21 w 8"/>
                <a:gd name="T5" fmla="*/ 22 h 6"/>
                <a:gd name="T6" fmla="*/ 26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3" y="6"/>
                  </a:moveTo>
                  <a:cubicBezTo>
                    <a:pt x="1" y="5"/>
                    <a:pt x="0" y="3"/>
                    <a:pt x="2" y="2"/>
                  </a:cubicBezTo>
                  <a:cubicBezTo>
                    <a:pt x="3" y="3"/>
                    <a:pt x="3" y="6"/>
                    <a:pt x="5" y="5"/>
                  </a:cubicBezTo>
                  <a:cubicBezTo>
                    <a:pt x="8" y="5"/>
                    <a:pt x="7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9" name="Freeform 1001">
              <a:extLst>
                <a:ext uri="{FF2B5EF4-FFF2-40B4-BE49-F238E27FC236}">
                  <a16:creationId xmlns:a16="http://schemas.microsoft.com/office/drawing/2014/main" id="{D01D11BA-B40E-4EB9-AC0B-47B5D6267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474"/>
              <a:ext cx="10" cy="9"/>
            </a:xfrm>
            <a:custGeom>
              <a:avLst/>
              <a:gdLst>
                <a:gd name="T0" fmla="*/ 28 w 6"/>
                <a:gd name="T1" fmla="*/ 13 h 5"/>
                <a:gd name="T2" fmla="*/ 28 w 6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2" y="0"/>
                    <a:pt x="0" y="5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0" name="Freeform 1002">
              <a:extLst>
                <a:ext uri="{FF2B5EF4-FFF2-40B4-BE49-F238E27FC236}">
                  <a16:creationId xmlns:a16="http://schemas.microsoft.com/office/drawing/2014/main" id="{56515925-CCC6-4B79-BCC3-F6F2605BC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457"/>
              <a:ext cx="10" cy="10"/>
            </a:xfrm>
            <a:custGeom>
              <a:avLst/>
              <a:gdLst>
                <a:gd name="T0" fmla="*/ 0 w 6"/>
                <a:gd name="T1" fmla="*/ 8 h 6"/>
                <a:gd name="T2" fmla="*/ 5 w 6"/>
                <a:gd name="T3" fmla="*/ 28 h 6"/>
                <a:gd name="T4" fmla="*/ 13 w 6"/>
                <a:gd name="T5" fmla="*/ 8 h 6"/>
                <a:gd name="T6" fmla="*/ 22 w 6"/>
                <a:gd name="T7" fmla="*/ 5 h 6"/>
                <a:gd name="T8" fmla="*/ 28 w 6"/>
                <a:gd name="T9" fmla="*/ 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3" y="6"/>
                    <a:pt x="3" y="3"/>
                    <a:pt x="3" y="2"/>
                  </a:cubicBezTo>
                  <a:cubicBezTo>
                    <a:pt x="4" y="1"/>
                    <a:pt x="3" y="0"/>
                    <a:pt x="5" y="1"/>
                  </a:cubicBezTo>
                  <a:cubicBezTo>
                    <a:pt x="6" y="2"/>
                    <a:pt x="6" y="5"/>
                    <a:pt x="6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1" name="Freeform 1003">
              <a:extLst>
                <a:ext uri="{FF2B5EF4-FFF2-40B4-BE49-F238E27FC236}">
                  <a16:creationId xmlns:a16="http://schemas.microsoft.com/office/drawing/2014/main" id="{B33E559F-48FA-477F-9216-4C55E91EF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490"/>
              <a:ext cx="8" cy="5"/>
            </a:xfrm>
            <a:custGeom>
              <a:avLst/>
              <a:gdLst>
                <a:gd name="T0" fmla="*/ 16 w 5"/>
                <a:gd name="T1" fmla="*/ 5 h 3"/>
                <a:gd name="T2" fmla="*/ 0 w 5"/>
                <a:gd name="T3" fmla="*/ 8 h 3"/>
                <a:gd name="T4" fmla="*/ 21 w 5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4" y="1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2" y="3"/>
                    <a:pt x="3" y="3"/>
                    <a:pt x="5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2" name="Freeform 1004">
              <a:extLst>
                <a:ext uri="{FF2B5EF4-FFF2-40B4-BE49-F238E27FC236}">
                  <a16:creationId xmlns:a16="http://schemas.microsoft.com/office/drawing/2014/main" id="{3D1D3F7A-2B82-48CB-884E-03D36CBD8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504"/>
              <a:ext cx="7" cy="5"/>
            </a:xfrm>
            <a:custGeom>
              <a:avLst/>
              <a:gdLst>
                <a:gd name="T0" fmla="*/ 21 w 4"/>
                <a:gd name="T1" fmla="*/ 13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3" name="Freeform 1005">
              <a:extLst>
                <a:ext uri="{FF2B5EF4-FFF2-40B4-BE49-F238E27FC236}">
                  <a16:creationId xmlns:a16="http://schemas.microsoft.com/office/drawing/2014/main" id="{66EF846A-12C0-44EC-8DB3-184E1E8CD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523"/>
              <a:ext cx="13" cy="6"/>
            </a:xfrm>
            <a:custGeom>
              <a:avLst/>
              <a:gdLst>
                <a:gd name="T0" fmla="*/ 5 w 8"/>
                <a:gd name="T1" fmla="*/ 8 h 4"/>
                <a:gd name="T2" fmla="*/ 21 w 8"/>
                <a:gd name="T3" fmla="*/ 8 h 4"/>
                <a:gd name="T4" fmla="*/ 5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1" y="2"/>
                  </a:moveTo>
                  <a:cubicBezTo>
                    <a:pt x="0" y="4"/>
                    <a:pt x="4" y="3"/>
                    <a:pt x="5" y="2"/>
                  </a:cubicBezTo>
                  <a:cubicBezTo>
                    <a:pt x="8" y="0"/>
                    <a:pt x="3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4" name="Freeform 1006">
              <a:extLst>
                <a:ext uri="{FF2B5EF4-FFF2-40B4-BE49-F238E27FC236}">
                  <a16:creationId xmlns:a16="http://schemas.microsoft.com/office/drawing/2014/main" id="{6AEEA990-A026-4420-8EBE-E6297D395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17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5" name="Freeform 1007">
              <a:extLst>
                <a:ext uri="{FF2B5EF4-FFF2-40B4-BE49-F238E27FC236}">
                  <a16:creationId xmlns:a16="http://schemas.microsoft.com/office/drawing/2014/main" id="{63552893-D7EB-4C42-AFDB-6A6C50F4E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2498"/>
              <a:ext cx="10" cy="11"/>
            </a:xfrm>
            <a:custGeom>
              <a:avLst/>
              <a:gdLst>
                <a:gd name="T0" fmla="*/ 28 w 6"/>
                <a:gd name="T1" fmla="*/ 7 h 6"/>
                <a:gd name="T2" fmla="*/ 5 w 6"/>
                <a:gd name="T3" fmla="*/ 7 h 6"/>
                <a:gd name="T4" fmla="*/ 22 w 6"/>
                <a:gd name="T5" fmla="*/ 24 h 6"/>
                <a:gd name="T6" fmla="*/ 0 w 6"/>
                <a:gd name="T7" fmla="*/ 3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6" y="1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1" y="3"/>
                    <a:pt x="4" y="2"/>
                    <a:pt x="5" y="4"/>
                  </a:cubicBezTo>
                  <a:cubicBezTo>
                    <a:pt x="4" y="6"/>
                    <a:pt x="2" y="5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6" name="Freeform 1008">
              <a:extLst>
                <a:ext uri="{FF2B5EF4-FFF2-40B4-BE49-F238E27FC236}">
                  <a16:creationId xmlns:a16="http://schemas.microsoft.com/office/drawing/2014/main" id="{2197716B-A92B-430F-8FC3-4E0F04D1E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2521"/>
              <a:ext cx="8" cy="7"/>
            </a:xfrm>
            <a:custGeom>
              <a:avLst/>
              <a:gdLst>
                <a:gd name="T0" fmla="*/ 13 w 5"/>
                <a:gd name="T1" fmla="*/ 0 h 4"/>
                <a:gd name="T2" fmla="*/ 21 w 5"/>
                <a:gd name="T3" fmla="*/ 16 h 4"/>
                <a:gd name="T4" fmla="*/ 0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1"/>
                    <a:pt x="5" y="2"/>
                    <a:pt x="5" y="3"/>
                  </a:cubicBezTo>
                  <a:cubicBezTo>
                    <a:pt x="3" y="4"/>
                    <a:pt x="2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7" name="Freeform 1009">
              <a:extLst>
                <a:ext uri="{FF2B5EF4-FFF2-40B4-BE49-F238E27FC236}">
                  <a16:creationId xmlns:a16="http://schemas.microsoft.com/office/drawing/2014/main" id="{C17EAA3A-55BF-4230-A619-D96A6C9F5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48"/>
              <a:ext cx="7" cy="1"/>
            </a:xfrm>
            <a:custGeom>
              <a:avLst/>
              <a:gdLst>
                <a:gd name="T0" fmla="*/ 0 w 4"/>
                <a:gd name="T1" fmla="*/ 0 h 1"/>
                <a:gd name="T2" fmla="*/ 21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8" name="Freeform 1010">
              <a:extLst>
                <a:ext uri="{FF2B5EF4-FFF2-40B4-BE49-F238E27FC236}">
                  <a16:creationId xmlns:a16="http://schemas.microsoft.com/office/drawing/2014/main" id="{E82CAAB4-FD25-47A5-9A73-E4A3B13EC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2540"/>
              <a:ext cx="3" cy="1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9" name="Freeform 1011">
              <a:extLst>
                <a:ext uri="{FF2B5EF4-FFF2-40B4-BE49-F238E27FC236}">
                  <a16:creationId xmlns:a16="http://schemas.microsoft.com/office/drawing/2014/main" id="{25B9173E-9408-457F-9979-39246981E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55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0" name="Freeform 1012">
              <a:extLst>
                <a:ext uri="{FF2B5EF4-FFF2-40B4-BE49-F238E27FC236}">
                  <a16:creationId xmlns:a16="http://schemas.microsoft.com/office/drawing/2014/main" id="{2A6D3624-FF69-4DCE-8303-990F965C1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2576"/>
              <a:ext cx="5" cy="4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1" name="Freeform 1013">
              <a:extLst>
                <a:ext uri="{FF2B5EF4-FFF2-40B4-BE49-F238E27FC236}">
                  <a16:creationId xmlns:a16="http://schemas.microsoft.com/office/drawing/2014/main" id="{11BB7CE3-C1C7-445E-81FB-A501CDED0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599"/>
              <a:ext cx="7" cy="10"/>
            </a:xfrm>
            <a:custGeom>
              <a:avLst/>
              <a:gdLst>
                <a:gd name="T0" fmla="*/ 0 w 4"/>
                <a:gd name="T1" fmla="*/ 13 h 6"/>
                <a:gd name="T2" fmla="*/ 16 w 4"/>
                <a:gd name="T3" fmla="*/ 8 h 6"/>
                <a:gd name="T4" fmla="*/ 0 w 4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2"/>
                    <a:pt x="3" y="0"/>
                    <a:pt x="3" y="2"/>
                  </a:cubicBezTo>
                  <a:cubicBezTo>
                    <a:pt x="4" y="4"/>
                    <a:pt x="1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2" name="Freeform 1014">
              <a:extLst>
                <a:ext uri="{FF2B5EF4-FFF2-40B4-BE49-F238E27FC236}">
                  <a16:creationId xmlns:a16="http://schemas.microsoft.com/office/drawing/2014/main" id="{FEEA3115-CC47-4C1B-AB42-0AEE29636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85"/>
              <a:ext cx="10" cy="8"/>
            </a:xfrm>
            <a:custGeom>
              <a:avLst/>
              <a:gdLst>
                <a:gd name="T0" fmla="*/ 28 w 6"/>
                <a:gd name="T1" fmla="*/ 16 h 5"/>
                <a:gd name="T2" fmla="*/ 13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4"/>
                  </a:moveTo>
                  <a:cubicBezTo>
                    <a:pt x="5" y="0"/>
                    <a:pt x="0" y="2"/>
                    <a:pt x="3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3" name="Freeform 1015">
              <a:extLst>
                <a:ext uri="{FF2B5EF4-FFF2-40B4-BE49-F238E27FC236}">
                  <a16:creationId xmlns:a16="http://schemas.microsoft.com/office/drawing/2014/main" id="{82C921AE-04C6-4E73-92F2-98849AB58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586"/>
              <a:ext cx="10" cy="7"/>
            </a:xfrm>
            <a:custGeom>
              <a:avLst/>
              <a:gdLst>
                <a:gd name="T0" fmla="*/ 0 w 6"/>
                <a:gd name="T1" fmla="*/ 12 h 4"/>
                <a:gd name="T2" fmla="*/ 20 w 6"/>
                <a:gd name="T3" fmla="*/ 7 h 4"/>
                <a:gd name="T4" fmla="*/ 5 w 6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3"/>
                    <a:pt x="3" y="4"/>
                    <a:pt x="1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4" name="Freeform 1016">
              <a:extLst>
                <a:ext uri="{FF2B5EF4-FFF2-40B4-BE49-F238E27FC236}">
                  <a16:creationId xmlns:a16="http://schemas.microsoft.com/office/drawing/2014/main" id="{504C0446-2C5A-463E-8AC7-B12E4C98A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602"/>
              <a:ext cx="2" cy="5"/>
            </a:xfrm>
            <a:custGeom>
              <a:avLst/>
              <a:gdLst>
                <a:gd name="T0" fmla="*/ 0 w 1"/>
                <a:gd name="T1" fmla="*/ 13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5" name="Freeform 1017">
              <a:extLst>
                <a:ext uri="{FF2B5EF4-FFF2-40B4-BE49-F238E27FC236}">
                  <a16:creationId xmlns:a16="http://schemas.microsoft.com/office/drawing/2014/main" id="{1DA180A9-0FAF-485A-9B22-6D087D318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31"/>
              <a:ext cx="8" cy="9"/>
            </a:xfrm>
            <a:custGeom>
              <a:avLst/>
              <a:gdLst>
                <a:gd name="T0" fmla="*/ 13 w 5"/>
                <a:gd name="T1" fmla="*/ 0 h 5"/>
                <a:gd name="T2" fmla="*/ 16 w 5"/>
                <a:gd name="T3" fmla="*/ 23 h 5"/>
                <a:gd name="T4" fmla="*/ 0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3"/>
                    <a:pt x="4" y="4"/>
                  </a:cubicBezTo>
                  <a:cubicBezTo>
                    <a:pt x="3" y="5"/>
                    <a:pt x="1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6" name="Freeform 1018">
              <a:extLst>
                <a:ext uri="{FF2B5EF4-FFF2-40B4-BE49-F238E27FC236}">
                  <a16:creationId xmlns:a16="http://schemas.microsoft.com/office/drawing/2014/main" id="{320C899A-AC3E-4E42-9C07-E8C143230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57"/>
              <a:ext cx="8" cy="7"/>
            </a:xfrm>
            <a:custGeom>
              <a:avLst/>
              <a:gdLst>
                <a:gd name="T0" fmla="*/ 5 w 5"/>
                <a:gd name="T1" fmla="*/ 12 h 4"/>
                <a:gd name="T2" fmla="*/ 21 w 5"/>
                <a:gd name="T3" fmla="*/ 12 h 4"/>
                <a:gd name="T4" fmla="*/ 0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5" y="4"/>
                    <a:pt x="1" y="4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7" name="Freeform 1019">
              <a:extLst>
                <a:ext uri="{FF2B5EF4-FFF2-40B4-BE49-F238E27FC236}">
                  <a16:creationId xmlns:a16="http://schemas.microsoft.com/office/drawing/2014/main" id="{A4800CEC-2E2F-48BF-8EB1-F09E1DD71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607"/>
              <a:ext cx="5" cy="4"/>
            </a:xfrm>
            <a:custGeom>
              <a:avLst/>
              <a:gdLst>
                <a:gd name="T0" fmla="*/ 0 w 3"/>
                <a:gd name="T1" fmla="*/ 8 h 2"/>
                <a:gd name="T2" fmla="*/ 13 w 3"/>
                <a:gd name="T3" fmla="*/ 8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3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8" name="Freeform 1020">
              <a:extLst>
                <a:ext uri="{FF2B5EF4-FFF2-40B4-BE49-F238E27FC236}">
                  <a16:creationId xmlns:a16="http://schemas.microsoft.com/office/drawing/2014/main" id="{84DDA317-0C00-46B7-B4F4-9EA33919D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585"/>
              <a:ext cx="3" cy="3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2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9" name="Freeform 1021">
              <a:extLst>
                <a:ext uri="{FF2B5EF4-FFF2-40B4-BE49-F238E27FC236}">
                  <a16:creationId xmlns:a16="http://schemas.microsoft.com/office/drawing/2014/main" id="{14DB369A-C082-498E-A414-F77A7C5F4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554"/>
              <a:ext cx="4" cy="5"/>
            </a:xfrm>
            <a:custGeom>
              <a:avLst/>
              <a:gdLst>
                <a:gd name="T0" fmla="*/ 7 w 3"/>
                <a:gd name="T1" fmla="*/ 13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0" name="Freeform 1022">
              <a:extLst>
                <a:ext uri="{FF2B5EF4-FFF2-40B4-BE49-F238E27FC236}">
                  <a16:creationId xmlns:a16="http://schemas.microsoft.com/office/drawing/2014/main" id="{482F35FC-298A-4C55-B19E-6043CA127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630"/>
              <a:ext cx="13" cy="8"/>
            </a:xfrm>
            <a:custGeom>
              <a:avLst/>
              <a:gdLst>
                <a:gd name="T0" fmla="*/ 34 w 8"/>
                <a:gd name="T1" fmla="*/ 13 h 5"/>
                <a:gd name="T2" fmla="*/ 29 w 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3"/>
                  </a:moveTo>
                  <a:cubicBezTo>
                    <a:pt x="7" y="0"/>
                    <a:pt x="0" y="4"/>
                    <a:pt x="7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1" name="Freeform 1023">
              <a:extLst>
                <a:ext uri="{FF2B5EF4-FFF2-40B4-BE49-F238E27FC236}">
                  <a16:creationId xmlns:a16="http://schemas.microsoft.com/office/drawing/2014/main" id="{CBE68650-5781-407C-ADFA-F74E2B847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662"/>
              <a:ext cx="3" cy="6"/>
            </a:xfrm>
            <a:custGeom>
              <a:avLst/>
              <a:gdLst>
                <a:gd name="T0" fmla="*/ 0 w 2"/>
                <a:gd name="T1" fmla="*/ 24 h 3"/>
                <a:gd name="T2" fmla="*/ 0 w 2"/>
                <a:gd name="T3" fmla="*/ 0 h 3"/>
                <a:gd name="T4" fmla="*/ 8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2" name="Freeform 1024">
              <a:extLst>
                <a:ext uri="{FF2B5EF4-FFF2-40B4-BE49-F238E27FC236}">
                  <a16:creationId xmlns:a16="http://schemas.microsoft.com/office/drawing/2014/main" id="{620F7577-FFEE-4461-9B32-355BE9A52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602"/>
              <a:ext cx="9" cy="10"/>
            </a:xfrm>
            <a:custGeom>
              <a:avLst/>
              <a:gdLst>
                <a:gd name="T0" fmla="*/ 0 w 5"/>
                <a:gd name="T1" fmla="*/ 8 h 6"/>
                <a:gd name="T2" fmla="*/ 23 w 5"/>
                <a:gd name="T3" fmla="*/ 22 h 6"/>
                <a:gd name="T4" fmla="*/ 13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3"/>
                    <a:pt x="2" y="6"/>
                    <a:pt x="4" y="5"/>
                  </a:cubicBezTo>
                  <a:cubicBezTo>
                    <a:pt x="5" y="3"/>
                    <a:pt x="3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3" name="Freeform 1025">
              <a:extLst>
                <a:ext uri="{FF2B5EF4-FFF2-40B4-BE49-F238E27FC236}">
                  <a16:creationId xmlns:a16="http://schemas.microsoft.com/office/drawing/2014/main" id="{E60D2649-2B30-47D2-83F1-4C44F9B12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580"/>
              <a:ext cx="5" cy="3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4" name="Freeform 1026">
              <a:extLst>
                <a:ext uri="{FF2B5EF4-FFF2-40B4-BE49-F238E27FC236}">
                  <a16:creationId xmlns:a16="http://schemas.microsoft.com/office/drawing/2014/main" id="{FB714125-4CA0-4042-8524-999151596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97"/>
              <a:ext cx="8" cy="7"/>
            </a:xfrm>
            <a:custGeom>
              <a:avLst/>
              <a:gdLst>
                <a:gd name="T0" fmla="*/ 13 w 5"/>
                <a:gd name="T1" fmla="*/ 21 h 4"/>
                <a:gd name="T2" fmla="*/ 16 w 5"/>
                <a:gd name="T3" fmla="*/ 7 h 4"/>
                <a:gd name="T4" fmla="*/ 0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4"/>
                    <a:pt x="5" y="2"/>
                    <a:pt x="4" y="1"/>
                  </a:cubicBezTo>
                  <a:cubicBezTo>
                    <a:pt x="3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5" name="Freeform 1027">
              <a:extLst>
                <a:ext uri="{FF2B5EF4-FFF2-40B4-BE49-F238E27FC236}">
                  <a16:creationId xmlns:a16="http://schemas.microsoft.com/office/drawing/2014/main" id="{8FC3E323-5ABA-4C34-BEAA-426029E36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588"/>
              <a:ext cx="8" cy="7"/>
            </a:xfrm>
            <a:custGeom>
              <a:avLst/>
              <a:gdLst>
                <a:gd name="T0" fmla="*/ 13 w 5"/>
                <a:gd name="T1" fmla="*/ 21 h 4"/>
                <a:gd name="T2" fmla="*/ 16 w 5"/>
                <a:gd name="T3" fmla="*/ 7 h 4"/>
                <a:gd name="T4" fmla="*/ 0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4"/>
                    <a:pt x="5" y="2"/>
                    <a:pt x="4" y="1"/>
                  </a:cubicBezTo>
                  <a:cubicBezTo>
                    <a:pt x="3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6" name="Freeform 1028">
              <a:extLst>
                <a:ext uri="{FF2B5EF4-FFF2-40B4-BE49-F238E27FC236}">
                  <a16:creationId xmlns:a16="http://schemas.microsoft.com/office/drawing/2014/main" id="{F03A528A-5C43-4BE5-8B9F-C3CA68916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562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7" name="Freeform 1029">
              <a:extLst>
                <a:ext uri="{FF2B5EF4-FFF2-40B4-BE49-F238E27FC236}">
                  <a16:creationId xmlns:a16="http://schemas.microsoft.com/office/drawing/2014/main" id="{449EDF2B-7765-43DA-BD9B-F9A570698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507"/>
              <a:ext cx="10" cy="12"/>
            </a:xfrm>
            <a:custGeom>
              <a:avLst/>
              <a:gdLst>
                <a:gd name="T0" fmla="*/ 0 w 6"/>
                <a:gd name="T1" fmla="*/ 26 h 7"/>
                <a:gd name="T2" fmla="*/ 20 w 6"/>
                <a:gd name="T3" fmla="*/ 9 h 7"/>
                <a:gd name="T4" fmla="*/ 28 w 6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0" y="4"/>
                    <a:pt x="2" y="0"/>
                    <a:pt x="4" y="2"/>
                  </a:cubicBezTo>
                  <a:cubicBezTo>
                    <a:pt x="5" y="3"/>
                    <a:pt x="3" y="7"/>
                    <a:pt x="6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8" name="Freeform 1030">
              <a:extLst>
                <a:ext uri="{FF2B5EF4-FFF2-40B4-BE49-F238E27FC236}">
                  <a16:creationId xmlns:a16="http://schemas.microsoft.com/office/drawing/2014/main" id="{0232F816-11FE-41C0-AFFB-361F0519B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526"/>
              <a:ext cx="9" cy="7"/>
            </a:xfrm>
            <a:custGeom>
              <a:avLst/>
              <a:gdLst>
                <a:gd name="T0" fmla="*/ 0 w 5"/>
                <a:gd name="T1" fmla="*/ 16 h 4"/>
                <a:gd name="T2" fmla="*/ 29 w 5"/>
                <a:gd name="T3" fmla="*/ 16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1" y="4"/>
                    <a:pt x="3" y="4"/>
                    <a:pt x="5" y="3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9" name="Freeform 1031">
              <a:extLst>
                <a:ext uri="{FF2B5EF4-FFF2-40B4-BE49-F238E27FC236}">
                  <a16:creationId xmlns:a16="http://schemas.microsoft.com/office/drawing/2014/main" id="{9E7C6355-AEAA-4715-B274-D58123E6D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502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0" name="Freeform 1032">
              <a:extLst>
                <a:ext uri="{FF2B5EF4-FFF2-40B4-BE49-F238E27FC236}">
                  <a16:creationId xmlns:a16="http://schemas.microsoft.com/office/drawing/2014/main" id="{4E8A69A2-27EA-4F18-A744-EDE6C5476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554"/>
              <a:ext cx="8" cy="7"/>
            </a:xfrm>
            <a:custGeom>
              <a:avLst/>
              <a:gdLst>
                <a:gd name="T0" fmla="*/ 5 w 5"/>
                <a:gd name="T1" fmla="*/ 12 h 4"/>
                <a:gd name="T2" fmla="*/ 21 w 5"/>
                <a:gd name="T3" fmla="*/ 12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4"/>
                    <a:pt x="4" y="4"/>
                    <a:pt x="5" y="2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1" name="Freeform 1033">
              <a:extLst>
                <a:ext uri="{FF2B5EF4-FFF2-40B4-BE49-F238E27FC236}">
                  <a16:creationId xmlns:a16="http://schemas.microsoft.com/office/drawing/2014/main" id="{DE2F289C-F1B5-4EEA-A397-1B9A9EEB1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545"/>
              <a:ext cx="1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2" name="Freeform 1034">
              <a:extLst>
                <a:ext uri="{FF2B5EF4-FFF2-40B4-BE49-F238E27FC236}">
                  <a16:creationId xmlns:a16="http://schemas.microsoft.com/office/drawing/2014/main" id="{BAB2F91F-6615-4BE0-BB94-04D825D95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502"/>
              <a:ext cx="3" cy="3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3" name="Freeform 1035">
              <a:extLst>
                <a:ext uri="{FF2B5EF4-FFF2-40B4-BE49-F238E27FC236}">
                  <a16:creationId xmlns:a16="http://schemas.microsoft.com/office/drawing/2014/main" id="{49A3B716-1D64-4E25-BCB4-69C5C2463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419"/>
              <a:ext cx="8" cy="9"/>
            </a:xfrm>
            <a:custGeom>
              <a:avLst/>
              <a:gdLst>
                <a:gd name="T0" fmla="*/ 8 w 5"/>
                <a:gd name="T1" fmla="*/ 29 h 5"/>
                <a:gd name="T2" fmla="*/ 21 w 5"/>
                <a:gd name="T3" fmla="*/ 13 h 5"/>
                <a:gd name="T4" fmla="*/ 0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4" y="4"/>
                    <a:pt x="5" y="3"/>
                    <a:pt x="5" y="2"/>
                  </a:cubicBezTo>
                  <a:cubicBezTo>
                    <a:pt x="4" y="1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5" name="Group 1036">
            <a:extLst>
              <a:ext uri="{FF2B5EF4-FFF2-40B4-BE49-F238E27FC236}">
                <a16:creationId xmlns:a16="http://schemas.microsoft.com/office/drawing/2014/main" id="{1321AA36-F5F7-4265-9E81-D0A3911852FF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5562600"/>
            <a:ext cx="701675" cy="693738"/>
            <a:chOff x="902" y="2262"/>
            <a:chExt cx="442" cy="437"/>
          </a:xfrm>
        </p:grpSpPr>
        <p:sp>
          <p:nvSpPr>
            <p:cNvPr id="33366" name="Freeform 1037">
              <a:extLst>
                <a:ext uri="{FF2B5EF4-FFF2-40B4-BE49-F238E27FC236}">
                  <a16:creationId xmlns:a16="http://schemas.microsoft.com/office/drawing/2014/main" id="{7A3268E7-3C3C-4ABB-ACBB-082D51BC1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262"/>
              <a:ext cx="442" cy="437"/>
            </a:xfrm>
            <a:custGeom>
              <a:avLst/>
              <a:gdLst>
                <a:gd name="T0" fmla="*/ 280 w 273"/>
                <a:gd name="T1" fmla="*/ 5 h 253"/>
                <a:gd name="T2" fmla="*/ 330 w 273"/>
                <a:gd name="T3" fmla="*/ 155 h 253"/>
                <a:gd name="T4" fmla="*/ 395 w 273"/>
                <a:gd name="T5" fmla="*/ 278 h 253"/>
                <a:gd name="T6" fmla="*/ 458 w 273"/>
                <a:gd name="T7" fmla="*/ 332 h 253"/>
                <a:gd name="T8" fmla="*/ 541 w 273"/>
                <a:gd name="T9" fmla="*/ 311 h 253"/>
                <a:gd name="T10" fmla="*/ 563 w 273"/>
                <a:gd name="T11" fmla="*/ 254 h 253"/>
                <a:gd name="T12" fmla="*/ 602 w 273"/>
                <a:gd name="T13" fmla="*/ 200 h 253"/>
                <a:gd name="T14" fmla="*/ 657 w 273"/>
                <a:gd name="T15" fmla="*/ 313 h 253"/>
                <a:gd name="T16" fmla="*/ 801 w 273"/>
                <a:gd name="T17" fmla="*/ 268 h 253"/>
                <a:gd name="T18" fmla="*/ 844 w 273"/>
                <a:gd name="T19" fmla="*/ 200 h 253"/>
                <a:gd name="T20" fmla="*/ 967 w 273"/>
                <a:gd name="T21" fmla="*/ 71 h 253"/>
                <a:gd name="T22" fmla="*/ 1028 w 273"/>
                <a:gd name="T23" fmla="*/ 119 h 253"/>
                <a:gd name="T24" fmla="*/ 1062 w 273"/>
                <a:gd name="T25" fmla="*/ 192 h 253"/>
                <a:gd name="T26" fmla="*/ 1125 w 273"/>
                <a:gd name="T27" fmla="*/ 356 h 253"/>
                <a:gd name="T28" fmla="*/ 1132 w 273"/>
                <a:gd name="T29" fmla="*/ 731 h 253"/>
                <a:gd name="T30" fmla="*/ 1022 w 273"/>
                <a:gd name="T31" fmla="*/ 1062 h 253"/>
                <a:gd name="T32" fmla="*/ 905 w 273"/>
                <a:gd name="T33" fmla="*/ 1232 h 253"/>
                <a:gd name="T34" fmla="*/ 788 w 273"/>
                <a:gd name="T35" fmla="*/ 1289 h 253"/>
                <a:gd name="T36" fmla="*/ 719 w 273"/>
                <a:gd name="T37" fmla="*/ 1247 h 253"/>
                <a:gd name="T38" fmla="*/ 652 w 273"/>
                <a:gd name="T39" fmla="*/ 1112 h 253"/>
                <a:gd name="T40" fmla="*/ 630 w 273"/>
                <a:gd name="T41" fmla="*/ 993 h 253"/>
                <a:gd name="T42" fmla="*/ 547 w 273"/>
                <a:gd name="T43" fmla="*/ 985 h 253"/>
                <a:gd name="T44" fmla="*/ 495 w 273"/>
                <a:gd name="T45" fmla="*/ 1092 h 253"/>
                <a:gd name="T46" fmla="*/ 406 w 273"/>
                <a:gd name="T47" fmla="*/ 1283 h 253"/>
                <a:gd name="T48" fmla="*/ 280 w 273"/>
                <a:gd name="T49" fmla="*/ 1289 h 253"/>
                <a:gd name="T50" fmla="*/ 110 w 273"/>
                <a:gd name="T51" fmla="*/ 990 h 253"/>
                <a:gd name="T52" fmla="*/ 39 w 273"/>
                <a:gd name="T53" fmla="*/ 793 h 253"/>
                <a:gd name="T54" fmla="*/ 13 w 273"/>
                <a:gd name="T55" fmla="*/ 573 h 253"/>
                <a:gd name="T56" fmla="*/ 42 w 273"/>
                <a:gd name="T57" fmla="*/ 439 h 253"/>
                <a:gd name="T58" fmla="*/ 76 w 273"/>
                <a:gd name="T59" fmla="*/ 299 h 253"/>
                <a:gd name="T60" fmla="*/ 191 w 273"/>
                <a:gd name="T61" fmla="*/ 71 h 253"/>
                <a:gd name="T62" fmla="*/ 280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6" y="1"/>
                  </a:moveTo>
                  <a:cubicBezTo>
                    <a:pt x="75" y="3"/>
                    <a:pt x="76" y="21"/>
                    <a:pt x="78" y="30"/>
                  </a:cubicBezTo>
                  <a:cubicBezTo>
                    <a:pt x="81" y="39"/>
                    <a:pt x="86" y="48"/>
                    <a:pt x="93" y="54"/>
                  </a:cubicBezTo>
                  <a:cubicBezTo>
                    <a:pt x="98" y="58"/>
                    <a:pt x="105" y="60"/>
                    <a:pt x="108" y="64"/>
                  </a:cubicBezTo>
                  <a:cubicBezTo>
                    <a:pt x="115" y="75"/>
                    <a:pt x="123" y="69"/>
                    <a:pt x="127" y="60"/>
                  </a:cubicBezTo>
                  <a:cubicBezTo>
                    <a:pt x="131" y="51"/>
                    <a:pt x="132" y="52"/>
                    <a:pt x="133" y="49"/>
                  </a:cubicBezTo>
                  <a:cubicBezTo>
                    <a:pt x="134" y="46"/>
                    <a:pt x="135" y="40"/>
                    <a:pt x="142" y="39"/>
                  </a:cubicBezTo>
                  <a:cubicBezTo>
                    <a:pt x="149" y="38"/>
                    <a:pt x="153" y="53"/>
                    <a:pt x="155" y="61"/>
                  </a:cubicBezTo>
                  <a:cubicBezTo>
                    <a:pt x="159" y="73"/>
                    <a:pt x="183" y="56"/>
                    <a:pt x="189" y="52"/>
                  </a:cubicBezTo>
                  <a:cubicBezTo>
                    <a:pt x="194" y="49"/>
                    <a:pt x="198" y="43"/>
                    <a:pt x="199" y="39"/>
                  </a:cubicBezTo>
                  <a:cubicBezTo>
                    <a:pt x="204" y="24"/>
                    <a:pt x="208" y="2"/>
                    <a:pt x="228" y="14"/>
                  </a:cubicBezTo>
                  <a:cubicBezTo>
                    <a:pt x="232" y="17"/>
                    <a:pt x="238" y="18"/>
                    <a:pt x="242" y="23"/>
                  </a:cubicBezTo>
                  <a:cubicBezTo>
                    <a:pt x="245" y="26"/>
                    <a:pt x="247" y="34"/>
                    <a:pt x="250" y="37"/>
                  </a:cubicBezTo>
                  <a:cubicBezTo>
                    <a:pt x="259" y="49"/>
                    <a:pt x="265" y="60"/>
                    <a:pt x="265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1" y="206"/>
                  </a:cubicBezTo>
                  <a:cubicBezTo>
                    <a:pt x="237" y="214"/>
                    <a:pt x="222" y="229"/>
                    <a:pt x="213" y="239"/>
                  </a:cubicBezTo>
                  <a:cubicBezTo>
                    <a:pt x="207" y="246"/>
                    <a:pt x="196" y="251"/>
                    <a:pt x="186" y="250"/>
                  </a:cubicBezTo>
                  <a:cubicBezTo>
                    <a:pt x="176" y="249"/>
                    <a:pt x="174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0" y="207"/>
                    <a:pt x="151" y="199"/>
                    <a:pt x="148" y="193"/>
                  </a:cubicBezTo>
                  <a:cubicBezTo>
                    <a:pt x="143" y="180"/>
                    <a:pt x="131" y="188"/>
                    <a:pt x="129" y="191"/>
                  </a:cubicBezTo>
                  <a:cubicBezTo>
                    <a:pt x="126" y="196"/>
                    <a:pt x="121" y="206"/>
                    <a:pt x="117" y="212"/>
                  </a:cubicBezTo>
                  <a:cubicBezTo>
                    <a:pt x="109" y="223"/>
                    <a:pt x="109" y="243"/>
                    <a:pt x="96" y="249"/>
                  </a:cubicBezTo>
                  <a:cubicBezTo>
                    <a:pt x="87" y="253"/>
                    <a:pt x="76" y="253"/>
                    <a:pt x="66" y="250"/>
                  </a:cubicBezTo>
                  <a:cubicBezTo>
                    <a:pt x="45" y="244"/>
                    <a:pt x="33" y="207"/>
                    <a:pt x="26" y="192"/>
                  </a:cubicBezTo>
                  <a:cubicBezTo>
                    <a:pt x="19" y="178"/>
                    <a:pt x="13" y="169"/>
                    <a:pt x="9" y="154"/>
                  </a:cubicBezTo>
                  <a:cubicBezTo>
                    <a:pt x="6" y="140"/>
                    <a:pt x="0" y="124"/>
                    <a:pt x="3" y="111"/>
                  </a:cubicBezTo>
                  <a:cubicBezTo>
                    <a:pt x="4" y="103"/>
                    <a:pt x="7" y="92"/>
                    <a:pt x="10" y="85"/>
                  </a:cubicBezTo>
                  <a:cubicBezTo>
                    <a:pt x="14" y="76"/>
                    <a:pt x="15" y="67"/>
                    <a:pt x="18" y="58"/>
                  </a:cubicBezTo>
                  <a:cubicBezTo>
                    <a:pt x="24" y="44"/>
                    <a:pt x="35" y="25"/>
                    <a:pt x="45" y="14"/>
                  </a:cubicBezTo>
                  <a:cubicBezTo>
                    <a:pt x="47" y="11"/>
                    <a:pt x="58" y="0"/>
                    <a:pt x="66" y="1"/>
                  </a:cubicBezTo>
                  <a:close/>
                </a:path>
              </a:pathLst>
            </a:custGeom>
            <a:solidFill>
              <a:srgbClr val="F8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7" name="Freeform 1038">
              <a:extLst>
                <a:ext uri="{FF2B5EF4-FFF2-40B4-BE49-F238E27FC236}">
                  <a16:creationId xmlns:a16="http://schemas.microsoft.com/office/drawing/2014/main" id="{17B4719D-70A5-4919-B3D7-71C7BB6EA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262"/>
              <a:ext cx="442" cy="437"/>
            </a:xfrm>
            <a:custGeom>
              <a:avLst/>
              <a:gdLst>
                <a:gd name="T0" fmla="*/ 280 w 273"/>
                <a:gd name="T1" fmla="*/ 5 h 253"/>
                <a:gd name="T2" fmla="*/ 330 w 273"/>
                <a:gd name="T3" fmla="*/ 155 h 253"/>
                <a:gd name="T4" fmla="*/ 395 w 273"/>
                <a:gd name="T5" fmla="*/ 278 h 253"/>
                <a:gd name="T6" fmla="*/ 458 w 273"/>
                <a:gd name="T7" fmla="*/ 332 h 253"/>
                <a:gd name="T8" fmla="*/ 541 w 273"/>
                <a:gd name="T9" fmla="*/ 311 h 253"/>
                <a:gd name="T10" fmla="*/ 563 w 273"/>
                <a:gd name="T11" fmla="*/ 254 h 253"/>
                <a:gd name="T12" fmla="*/ 602 w 273"/>
                <a:gd name="T13" fmla="*/ 200 h 253"/>
                <a:gd name="T14" fmla="*/ 657 w 273"/>
                <a:gd name="T15" fmla="*/ 313 h 253"/>
                <a:gd name="T16" fmla="*/ 801 w 273"/>
                <a:gd name="T17" fmla="*/ 268 h 253"/>
                <a:gd name="T18" fmla="*/ 844 w 273"/>
                <a:gd name="T19" fmla="*/ 200 h 253"/>
                <a:gd name="T20" fmla="*/ 967 w 273"/>
                <a:gd name="T21" fmla="*/ 71 h 253"/>
                <a:gd name="T22" fmla="*/ 1028 w 273"/>
                <a:gd name="T23" fmla="*/ 119 h 253"/>
                <a:gd name="T24" fmla="*/ 1062 w 273"/>
                <a:gd name="T25" fmla="*/ 192 h 253"/>
                <a:gd name="T26" fmla="*/ 1125 w 273"/>
                <a:gd name="T27" fmla="*/ 356 h 253"/>
                <a:gd name="T28" fmla="*/ 1132 w 273"/>
                <a:gd name="T29" fmla="*/ 731 h 253"/>
                <a:gd name="T30" fmla="*/ 1022 w 273"/>
                <a:gd name="T31" fmla="*/ 1062 h 253"/>
                <a:gd name="T32" fmla="*/ 905 w 273"/>
                <a:gd name="T33" fmla="*/ 1232 h 253"/>
                <a:gd name="T34" fmla="*/ 788 w 273"/>
                <a:gd name="T35" fmla="*/ 1289 h 253"/>
                <a:gd name="T36" fmla="*/ 719 w 273"/>
                <a:gd name="T37" fmla="*/ 1247 h 253"/>
                <a:gd name="T38" fmla="*/ 652 w 273"/>
                <a:gd name="T39" fmla="*/ 1112 h 253"/>
                <a:gd name="T40" fmla="*/ 630 w 273"/>
                <a:gd name="T41" fmla="*/ 993 h 253"/>
                <a:gd name="T42" fmla="*/ 547 w 273"/>
                <a:gd name="T43" fmla="*/ 985 h 253"/>
                <a:gd name="T44" fmla="*/ 495 w 273"/>
                <a:gd name="T45" fmla="*/ 1092 h 253"/>
                <a:gd name="T46" fmla="*/ 406 w 273"/>
                <a:gd name="T47" fmla="*/ 1283 h 253"/>
                <a:gd name="T48" fmla="*/ 280 w 273"/>
                <a:gd name="T49" fmla="*/ 1289 h 253"/>
                <a:gd name="T50" fmla="*/ 110 w 273"/>
                <a:gd name="T51" fmla="*/ 990 h 253"/>
                <a:gd name="T52" fmla="*/ 39 w 273"/>
                <a:gd name="T53" fmla="*/ 793 h 253"/>
                <a:gd name="T54" fmla="*/ 13 w 273"/>
                <a:gd name="T55" fmla="*/ 573 h 253"/>
                <a:gd name="T56" fmla="*/ 42 w 273"/>
                <a:gd name="T57" fmla="*/ 439 h 253"/>
                <a:gd name="T58" fmla="*/ 76 w 273"/>
                <a:gd name="T59" fmla="*/ 299 h 253"/>
                <a:gd name="T60" fmla="*/ 191 w 273"/>
                <a:gd name="T61" fmla="*/ 71 h 253"/>
                <a:gd name="T62" fmla="*/ 280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6" y="1"/>
                  </a:moveTo>
                  <a:cubicBezTo>
                    <a:pt x="75" y="3"/>
                    <a:pt x="76" y="21"/>
                    <a:pt x="78" y="30"/>
                  </a:cubicBezTo>
                  <a:cubicBezTo>
                    <a:pt x="81" y="39"/>
                    <a:pt x="86" y="48"/>
                    <a:pt x="93" y="54"/>
                  </a:cubicBezTo>
                  <a:cubicBezTo>
                    <a:pt x="98" y="58"/>
                    <a:pt x="105" y="60"/>
                    <a:pt x="108" y="64"/>
                  </a:cubicBezTo>
                  <a:cubicBezTo>
                    <a:pt x="115" y="75"/>
                    <a:pt x="123" y="69"/>
                    <a:pt x="127" y="60"/>
                  </a:cubicBezTo>
                  <a:cubicBezTo>
                    <a:pt x="131" y="51"/>
                    <a:pt x="132" y="52"/>
                    <a:pt x="133" y="49"/>
                  </a:cubicBezTo>
                  <a:cubicBezTo>
                    <a:pt x="134" y="46"/>
                    <a:pt x="135" y="40"/>
                    <a:pt x="142" y="39"/>
                  </a:cubicBezTo>
                  <a:cubicBezTo>
                    <a:pt x="149" y="38"/>
                    <a:pt x="153" y="53"/>
                    <a:pt x="155" y="61"/>
                  </a:cubicBezTo>
                  <a:cubicBezTo>
                    <a:pt x="159" y="73"/>
                    <a:pt x="183" y="56"/>
                    <a:pt x="189" y="52"/>
                  </a:cubicBezTo>
                  <a:cubicBezTo>
                    <a:pt x="194" y="49"/>
                    <a:pt x="198" y="43"/>
                    <a:pt x="199" y="39"/>
                  </a:cubicBezTo>
                  <a:cubicBezTo>
                    <a:pt x="204" y="24"/>
                    <a:pt x="208" y="2"/>
                    <a:pt x="228" y="14"/>
                  </a:cubicBezTo>
                  <a:cubicBezTo>
                    <a:pt x="232" y="17"/>
                    <a:pt x="238" y="18"/>
                    <a:pt x="242" y="23"/>
                  </a:cubicBezTo>
                  <a:cubicBezTo>
                    <a:pt x="245" y="26"/>
                    <a:pt x="247" y="34"/>
                    <a:pt x="250" y="37"/>
                  </a:cubicBezTo>
                  <a:cubicBezTo>
                    <a:pt x="259" y="49"/>
                    <a:pt x="265" y="60"/>
                    <a:pt x="265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1" y="206"/>
                  </a:cubicBezTo>
                  <a:cubicBezTo>
                    <a:pt x="237" y="214"/>
                    <a:pt x="222" y="229"/>
                    <a:pt x="213" y="239"/>
                  </a:cubicBezTo>
                  <a:cubicBezTo>
                    <a:pt x="207" y="246"/>
                    <a:pt x="196" y="251"/>
                    <a:pt x="186" y="250"/>
                  </a:cubicBezTo>
                  <a:cubicBezTo>
                    <a:pt x="176" y="249"/>
                    <a:pt x="174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0" y="207"/>
                    <a:pt x="151" y="199"/>
                    <a:pt x="148" y="193"/>
                  </a:cubicBezTo>
                  <a:cubicBezTo>
                    <a:pt x="143" y="180"/>
                    <a:pt x="131" y="188"/>
                    <a:pt x="129" y="191"/>
                  </a:cubicBezTo>
                  <a:cubicBezTo>
                    <a:pt x="126" y="196"/>
                    <a:pt x="121" y="206"/>
                    <a:pt x="117" y="212"/>
                  </a:cubicBezTo>
                  <a:cubicBezTo>
                    <a:pt x="109" y="223"/>
                    <a:pt x="109" y="243"/>
                    <a:pt x="96" y="249"/>
                  </a:cubicBezTo>
                  <a:cubicBezTo>
                    <a:pt x="87" y="253"/>
                    <a:pt x="76" y="253"/>
                    <a:pt x="66" y="250"/>
                  </a:cubicBezTo>
                  <a:cubicBezTo>
                    <a:pt x="45" y="244"/>
                    <a:pt x="33" y="207"/>
                    <a:pt x="26" y="192"/>
                  </a:cubicBezTo>
                  <a:cubicBezTo>
                    <a:pt x="19" y="178"/>
                    <a:pt x="13" y="169"/>
                    <a:pt x="9" y="154"/>
                  </a:cubicBezTo>
                  <a:cubicBezTo>
                    <a:pt x="6" y="140"/>
                    <a:pt x="0" y="124"/>
                    <a:pt x="3" y="111"/>
                  </a:cubicBezTo>
                  <a:cubicBezTo>
                    <a:pt x="4" y="103"/>
                    <a:pt x="7" y="92"/>
                    <a:pt x="10" y="85"/>
                  </a:cubicBezTo>
                  <a:cubicBezTo>
                    <a:pt x="14" y="76"/>
                    <a:pt x="15" y="67"/>
                    <a:pt x="18" y="58"/>
                  </a:cubicBezTo>
                  <a:cubicBezTo>
                    <a:pt x="24" y="44"/>
                    <a:pt x="35" y="25"/>
                    <a:pt x="45" y="14"/>
                  </a:cubicBezTo>
                  <a:cubicBezTo>
                    <a:pt x="47" y="11"/>
                    <a:pt x="58" y="0"/>
                    <a:pt x="66" y="1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8" name="Freeform 1039">
              <a:extLst>
                <a:ext uri="{FF2B5EF4-FFF2-40B4-BE49-F238E27FC236}">
                  <a16:creationId xmlns:a16="http://schemas.microsoft.com/office/drawing/2014/main" id="{22AA1404-924C-49ED-8858-FAC095E66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645"/>
              <a:ext cx="103" cy="50"/>
            </a:xfrm>
            <a:custGeom>
              <a:avLst/>
              <a:gdLst>
                <a:gd name="T0" fmla="*/ 5 w 64"/>
                <a:gd name="T1" fmla="*/ 5 h 29"/>
                <a:gd name="T2" fmla="*/ 37 w 64"/>
                <a:gd name="T3" fmla="*/ 71 h 29"/>
                <a:gd name="T4" fmla="*/ 111 w 64"/>
                <a:gd name="T5" fmla="*/ 134 h 29"/>
                <a:gd name="T6" fmla="*/ 267 w 64"/>
                <a:gd name="T7" fmla="*/ 50 h 29"/>
                <a:gd name="T8" fmla="*/ 230 w 64"/>
                <a:gd name="T9" fmla="*/ 48 h 29"/>
                <a:gd name="T10" fmla="*/ 204 w 64"/>
                <a:gd name="T11" fmla="*/ 78 h 29"/>
                <a:gd name="T12" fmla="*/ 143 w 64"/>
                <a:gd name="T13" fmla="*/ 78 h 29"/>
                <a:gd name="T14" fmla="*/ 80 w 64"/>
                <a:gd name="T15" fmla="*/ 57 h 29"/>
                <a:gd name="T16" fmla="*/ 5 w 64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9">
                  <a:moveTo>
                    <a:pt x="1" y="1"/>
                  </a:moveTo>
                  <a:cubicBezTo>
                    <a:pt x="5" y="8"/>
                    <a:pt x="3" y="7"/>
                    <a:pt x="9" y="14"/>
                  </a:cubicBezTo>
                  <a:cubicBezTo>
                    <a:pt x="14" y="18"/>
                    <a:pt x="21" y="24"/>
                    <a:pt x="27" y="26"/>
                  </a:cubicBezTo>
                  <a:cubicBezTo>
                    <a:pt x="39" y="29"/>
                    <a:pt x="57" y="21"/>
                    <a:pt x="64" y="10"/>
                  </a:cubicBezTo>
                  <a:cubicBezTo>
                    <a:pt x="62" y="10"/>
                    <a:pt x="57" y="8"/>
                    <a:pt x="55" y="9"/>
                  </a:cubicBezTo>
                  <a:cubicBezTo>
                    <a:pt x="53" y="9"/>
                    <a:pt x="51" y="13"/>
                    <a:pt x="49" y="15"/>
                  </a:cubicBezTo>
                  <a:cubicBezTo>
                    <a:pt x="43" y="20"/>
                    <a:pt x="40" y="18"/>
                    <a:pt x="34" y="15"/>
                  </a:cubicBezTo>
                  <a:cubicBezTo>
                    <a:pt x="29" y="11"/>
                    <a:pt x="24" y="15"/>
                    <a:pt x="19" y="11"/>
                  </a:cubicBezTo>
                  <a:cubicBezTo>
                    <a:pt x="15" y="9"/>
                    <a:pt x="0" y="6"/>
                    <a:pt x="1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9" name="Freeform 1040">
              <a:extLst>
                <a:ext uri="{FF2B5EF4-FFF2-40B4-BE49-F238E27FC236}">
                  <a16:creationId xmlns:a16="http://schemas.microsoft.com/office/drawing/2014/main" id="{13700841-772D-4B54-89EA-060674008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647"/>
              <a:ext cx="59" cy="45"/>
            </a:xfrm>
            <a:custGeom>
              <a:avLst/>
              <a:gdLst>
                <a:gd name="T0" fmla="*/ 0 w 36"/>
                <a:gd name="T1" fmla="*/ 0 h 26"/>
                <a:gd name="T2" fmla="*/ 62 w 36"/>
                <a:gd name="T3" fmla="*/ 107 h 26"/>
                <a:gd name="T4" fmla="*/ 159 w 36"/>
                <a:gd name="T5" fmla="*/ 119 h 26"/>
                <a:gd name="T6" fmla="*/ 123 w 36"/>
                <a:gd name="T7" fmla="*/ 57 h 26"/>
                <a:gd name="T8" fmla="*/ 18 w 3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6">
                  <a:moveTo>
                    <a:pt x="0" y="0"/>
                  </a:moveTo>
                  <a:cubicBezTo>
                    <a:pt x="5" y="6"/>
                    <a:pt x="9" y="15"/>
                    <a:pt x="14" y="21"/>
                  </a:cubicBezTo>
                  <a:cubicBezTo>
                    <a:pt x="21" y="26"/>
                    <a:pt x="28" y="24"/>
                    <a:pt x="36" y="23"/>
                  </a:cubicBezTo>
                  <a:cubicBezTo>
                    <a:pt x="30" y="21"/>
                    <a:pt x="30" y="16"/>
                    <a:pt x="28" y="11"/>
                  </a:cubicBezTo>
                  <a:cubicBezTo>
                    <a:pt x="25" y="18"/>
                    <a:pt x="5" y="5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0" name="Freeform 1041">
              <a:extLst>
                <a:ext uri="{FF2B5EF4-FFF2-40B4-BE49-F238E27FC236}">
                  <a16:creationId xmlns:a16="http://schemas.microsoft.com/office/drawing/2014/main" id="{DEA48D6B-DBF0-449F-B0A3-CB0EFB02C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507"/>
              <a:ext cx="85" cy="164"/>
            </a:xfrm>
            <a:custGeom>
              <a:avLst/>
              <a:gdLst>
                <a:gd name="T0" fmla="*/ 218 w 53"/>
                <a:gd name="T1" fmla="*/ 28 h 95"/>
                <a:gd name="T2" fmla="*/ 141 w 53"/>
                <a:gd name="T3" fmla="*/ 271 h 95"/>
                <a:gd name="T4" fmla="*/ 77 w 53"/>
                <a:gd name="T5" fmla="*/ 385 h 95"/>
                <a:gd name="T6" fmla="*/ 35 w 53"/>
                <a:gd name="T7" fmla="*/ 438 h 95"/>
                <a:gd name="T8" fmla="*/ 0 w 53"/>
                <a:gd name="T9" fmla="*/ 489 h 95"/>
                <a:gd name="T10" fmla="*/ 26 w 53"/>
                <a:gd name="T11" fmla="*/ 426 h 95"/>
                <a:gd name="T12" fmla="*/ 55 w 53"/>
                <a:gd name="T13" fmla="*/ 369 h 95"/>
                <a:gd name="T14" fmla="*/ 42 w 53"/>
                <a:gd name="T15" fmla="*/ 340 h 95"/>
                <a:gd name="T16" fmla="*/ 42 w 53"/>
                <a:gd name="T17" fmla="*/ 288 h 95"/>
                <a:gd name="T18" fmla="*/ 48 w 53"/>
                <a:gd name="T19" fmla="*/ 212 h 95"/>
                <a:gd name="T20" fmla="*/ 67 w 53"/>
                <a:gd name="T21" fmla="*/ 254 h 95"/>
                <a:gd name="T22" fmla="*/ 56 w 53"/>
                <a:gd name="T23" fmla="*/ 312 h 95"/>
                <a:gd name="T24" fmla="*/ 120 w 53"/>
                <a:gd name="T25" fmla="*/ 255 h 95"/>
                <a:gd name="T26" fmla="*/ 141 w 53"/>
                <a:gd name="T27" fmla="*/ 200 h 95"/>
                <a:gd name="T28" fmla="*/ 165 w 53"/>
                <a:gd name="T29" fmla="*/ 135 h 95"/>
                <a:gd name="T30" fmla="*/ 132 w 53"/>
                <a:gd name="T31" fmla="*/ 0 h 95"/>
                <a:gd name="T32" fmla="*/ 152 w 53"/>
                <a:gd name="T33" fmla="*/ 16 h 95"/>
                <a:gd name="T34" fmla="*/ 162 w 53"/>
                <a:gd name="T35" fmla="*/ 83 h 95"/>
                <a:gd name="T36" fmla="*/ 212 w 53"/>
                <a:gd name="T37" fmla="*/ 41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95">
                  <a:moveTo>
                    <a:pt x="53" y="5"/>
                  </a:moveTo>
                  <a:cubicBezTo>
                    <a:pt x="51" y="22"/>
                    <a:pt x="40" y="38"/>
                    <a:pt x="34" y="53"/>
                  </a:cubicBezTo>
                  <a:cubicBezTo>
                    <a:pt x="30" y="61"/>
                    <a:pt x="25" y="68"/>
                    <a:pt x="19" y="75"/>
                  </a:cubicBezTo>
                  <a:cubicBezTo>
                    <a:pt x="16" y="79"/>
                    <a:pt x="12" y="82"/>
                    <a:pt x="9" y="85"/>
                  </a:cubicBezTo>
                  <a:cubicBezTo>
                    <a:pt x="6" y="89"/>
                    <a:pt x="5" y="94"/>
                    <a:pt x="0" y="95"/>
                  </a:cubicBezTo>
                  <a:cubicBezTo>
                    <a:pt x="2" y="92"/>
                    <a:pt x="4" y="87"/>
                    <a:pt x="6" y="83"/>
                  </a:cubicBezTo>
                  <a:cubicBezTo>
                    <a:pt x="7" y="80"/>
                    <a:pt x="13" y="75"/>
                    <a:pt x="13" y="72"/>
                  </a:cubicBezTo>
                  <a:cubicBezTo>
                    <a:pt x="13" y="69"/>
                    <a:pt x="11" y="68"/>
                    <a:pt x="10" y="66"/>
                  </a:cubicBezTo>
                  <a:cubicBezTo>
                    <a:pt x="10" y="63"/>
                    <a:pt x="10" y="59"/>
                    <a:pt x="10" y="56"/>
                  </a:cubicBezTo>
                  <a:cubicBezTo>
                    <a:pt x="10" y="51"/>
                    <a:pt x="10" y="45"/>
                    <a:pt x="12" y="41"/>
                  </a:cubicBezTo>
                  <a:cubicBezTo>
                    <a:pt x="12" y="44"/>
                    <a:pt x="16" y="46"/>
                    <a:pt x="16" y="49"/>
                  </a:cubicBezTo>
                  <a:cubicBezTo>
                    <a:pt x="16" y="53"/>
                    <a:pt x="13" y="57"/>
                    <a:pt x="14" y="61"/>
                  </a:cubicBezTo>
                  <a:cubicBezTo>
                    <a:pt x="18" y="73"/>
                    <a:pt x="26" y="55"/>
                    <a:pt x="29" y="50"/>
                  </a:cubicBezTo>
                  <a:cubicBezTo>
                    <a:pt x="31" y="46"/>
                    <a:pt x="32" y="43"/>
                    <a:pt x="34" y="39"/>
                  </a:cubicBezTo>
                  <a:cubicBezTo>
                    <a:pt x="35" y="35"/>
                    <a:pt x="40" y="30"/>
                    <a:pt x="40" y="26"/>
                  </a:cubicBezTo>
                  <a:cubicBezTo>
                    <a:pt x="39" y="18"/>
                    <a:pt x="30" y="8"/>
                    <a:pt x="32" y="0"/>
                  </a:cubicBezTo>
                  <a:cubicBezTo>
                    <a:pt x="33" y="1"/>
                    <a:pt x="35" y="2"/>
                    <a:pt x="37" y="3"/>
                  </a:cubicBezTo>
                  <a:cubicBezTo>
                    <a:pt x="36" y="6"/>
                    <a:pt x="35" y="14"/>
                    <a:pt x="39" y="16"/>
                  </a:cubicBezTo>
                  <a:cubicBezTo>
                    <a:pt x="42" y="17"/>
                    <a:pt x="49" y="10"/>
                    <a:pt x="51" y="8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1" name="Freeform 1042">
              <a:extLst>
                <a:ext uri="{FF2B5EF4-FFF2-40B4-BE49-F238E27FC236}">
                  <a16:creationId xmlns:a16="http://schemas.microsoft.com/office/drawing/2014/main" id="{504222F6-739E-43C8-8383-2DD019E32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329"/>
              <a:ext cx="28" cy="71"/>
            </a:xfrm>
            <a:custGeom>
              <a:avLst/>
              <a:gdLst>
                <a:gd name="T0" fmla="*/ 26 w 17"/>
                <a:gd name="T1" fmla="*/ 42 h 41"/>
                <a:gd name="T2" fmla="*/ 35 w 17"/>
                <a:gd name="T3" fmla="*/ 73 h 41"/>
                <a:gd name="T4" fmla="*/ 49 w 17"/>
                <a:gd name="T5" fmla="*/ 135 h 41"/>
                <a:gd name="T6" fmla="*/ 76 w 17"/>
                <a:gd name="T7" fmla="*/ 185 h 41"/>
                <a:gd name="T8" fmla="*/ 33 w 17"/>
                <a:gd name="T9" fmla="*/ 213 h 41"/>
                <a:gd name="T10" fmla="*/ 8 w 17"/>
                <a:gd name="T11" fmla="*/ 119 h 41"/>
                <a:gd name="T12" fmla="*/ 21 w 17"/>
                <a:gd name="T13" fmla="*/ 73 h 41"/>
                <a:gd name="T14" fmla="*/ 0 w 17"/>
                <a:gd name="T15" fmla="*/ 42 h 41"/>
                <a:gd name="T16" fmla="*/ 26 w 17"/>
                <a:gd name="T17" fmla="*/ 42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1">
                  <a:moveTo>
                    <a:pt x="6" y="8"/>
                  </a:moveTo>
                  <a:cubicBezTo>
                    <a:pt x="7" y="10"/>
                    <a:pt x="7" y="12"/>
                    <a:pt x="8" y="14"/>
                  </a:cubicBezTo>
                  <a:cubicBezTo>
                    <a:pt x="8" y="18"/>
                    <a:pt x="10" y="22"/>
                    <a:pt x="11" y="26"/>
                  </a:cubicBezTo>
                  <a:cubicBezTo>
                    <a:pt x="13" y="29"/>
                    <a:pt x="17" y="33"/>
                    <a:pt x="17" y="36"/>
                  </a:cubicBezTo>
                  <a:cubicBezTo>
                    <a:pt x="13" y="36"/>
                    <a:pt x="9" y="37"/>
                    <a:pt x="7" y="41"/>
                  </a:cubicBezTo>
                  <a:cubicBezTo>
                    <a:pt x="10" y="34"/>
                    <a:pt x="9" y="26"/>
                    <a:pt x="2" y="23"/>
                  </a:cubicBezTo>
                  <a:cubicBezTo>
                    <a:pt x="4" y="21"/>
                    <a:pt x="7" y="17"/>
                    <a:pt x="5" y="14"/>
                  </a:cubicBezTo>
                  <a:cubicBezTo>
                    <a:pt x="3" y="11"/>
                    <a:pt x="0" y="14"/>
                    <a:pt x="0" y="8"/>
                  </a:cubicBezTo>
                  <a:cubicBezTo>
                    <a:pt x="0" y="4"/>
                    <a:pt x="5" y="0"/>
                    <a:pt x="6" y="8"/>
                  </a:cubicBezTo>
                  <a:close/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2" name="Freeform 1043">
              <a:extLst>
                <a:ext uri="{FF2B5EF4-FFF2-40B4-BE49-F238E27FC236}">
                  <a16:creationId xmlns:a16="http://schemas.microsoft.com/office/drawing/2014/main" id="{E262993E-6D18-4987-8613-DC3246773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491"/>
              <a:ext cx="37" cy="97"/>
            </a:xfrm>
            <a:custGeom>
              <a:avLst/>
              <a:gdLst>
                <a:gd name="T0" fmla="*/ 0 w 23"/>
                <a:gd name="T1" fmla="*/ 0 h 56"/>
                <a:gd name="T2" fmla="*/ 29 w 23"/>
                <a:gd name="T3" fmla="*/ 156 h 56"/>
                <a:gd name="T4" fmla="*/ 82 w 23"/>
                <a:gd name="T5" fmla="*/ 291 h 56"/>
                <a:gd name="T6" fmla="*/ 97 w 23"/>
                <a:gd name="T7" fmla="*/ 241 h 56"/>
                <a:gd name="T8" fmla="*/ 63 w 23"/>
                <a:gd name="T9" fmla="*/ 177 h 56"/>
                <a:gd name="T10" fmla="*/ 26 w 23"/>
                <a:gd name="T11" fmla="*/ 7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56">
                  <a:moveTo>
                    <a:pt x="0" y="0"/>
                  </a:moveTo>
                  <a:cubicBezTo>
                    <a:pt x="5" y="9"/>
                    <a:pt x="3" y="21"/>
                    <a:pt x="7" y="30"/>
                  </a:cubicBezTo>
                  <a:cubicBezTo>
                    <a:pt x="10" y="39"/>
                    <a:pt x="18" y="46"/>
                    <a:pt x="20" y="56"/>
                  </a:cubicBezTo>
                  <a:cubicBezTo>
                    <a:pt x="21" y="52"/>
                    <a:pt x="22" y="49"/>
                    <a:pt x="23" y="46"/>
                  </a:cubicBezTo>
                  <a:cubicBezTo>
                    <a:pt x="18" y="44"/>
                    <a:pt x="18" y="37"/>
                    <a:pt x="15" y="34"/>
                  </a:cubicBezTo>
                  <a:cubicBezTo>
                    <a:pt x="11" y="29"/>
                    <a:pt x="6" y="22"/>
                    <a:pt x="6" y="1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3" name="Freeform 1044">
              <a:extLst>
                <a:ext uri="{FF2B5EF4-FFF2-40B4-BE49-F238E27FC236}">
                  <a16:creationId xmlns:a16="http://schemas.microsoft.com/office/drawing/2014/main" id="{F0563E7C-3C16-4A72-AA7A-66CB48470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607"/>
              <a:ext cx="31" cy="40"/>
            </a:xfrm>
            <a:custGeom>
              <a:avLst/>
              <a:gdLst>
                <a:gd name="T0" fmla="*/ 0 w 19"/>
                <a:gd name="T1" fmla="*/ 115 h 23"/>
                <a:gd name="T2" fmla="*/ 64 w 19"/>
                <a:gd name="T3" fmla="*/ 0 h 23"/>
                <a:gd name="T4" fmla="*/ 54 w 19"/>
                <a:gd name="T5" fmla="*/ 64 h 23"/>
                <a:gd name="T6" fmla="*/ 13 w 19"/>
                <a:gd name="T7" fmla="*/ 9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3">
                  <a:moveTo>
                    <a:pt x="0" y="22"/>
                  </a:moveTo>
                  <a:cubicBezTo>
                    <a:pt x="11" y="23"/>
                    <a:pt x="19" y="11"/>
                    <a:pt x="15" y="0"/>
                  </a:cubicBezTo>
                  <a:cubicBezTo>
                    <a:pt x="14" y="5"/>
                    <a:pt x="16" y="8"/>
                    <a:pt x="12" y="12"/>
                  </a:cubicBezTo>
                  <a:cubicBezTo>
                    <a:pt x="11" y="14"/>
                    <a:pt x="6" y="19"/>
                    <a:pt x="3" y="19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4" name="Freeform 1045">
              <a:extLst>
                <a:ext uri="{FF2B5EF4-FFF2-40B4-BE49-F238E27FC236}">
                  <a16:creationId xmlns:a16="http://schemas.microsoft.com/office/drawing/2014/main" id="{D51AE9EF-C351-46A0-BFF1-3C314F530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571"/>
              <a:ext cx="58" cy="34"/>
            </a:xfrm>
            <a:custGeom>
              <a:avLst/>
              <a:gdLst>
                <a:gd name="T0" fmla="*/ 0 w 36"/>
                <a:gd name="T1" fmla="*/ 49 h 20"/>
                <a:gd name="T2" fmla="*/ 29 w 36"/>
                <a:gd name="T3" fmla="*/ 99 h 20"/>
                <a:gd name="T4" fmla="*/ 81 w 36"/>
                <a:gd name="T5" fmla="*/ 26 h 20"/>
                <a:gd name="T6" fmla="*/ 145 w 36"/>
                <a:gd name="T7" fmla="*/ 49 h 20"/>
                <a:gd name="T8" fmla="*/ 81 w 36"/>
                <a:gd name="T9" fmla="*/ 5 h 20"/>
                <a:gd name="T10" fmla="*/ 63 w 36"/>
                <a:gd name="T11" fmla="*/ 9 h 20"/>
                <a:gd name="T12" fmla="*/ 47 w 36"/>
                <a:gd name="T13" fmla="*/ 0 h 20"/>
                <a:gd name="T14" fmla="*/ 13 w 36"/>
                <a:gd name="T15" fmla="*/ 4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0">
                  <a:moveTo>
                    <a:pt x="0" y="10"/>
                  </a:moveTo>
                  <a:cubicBezTo>
                    <a:pt x="3" y="12"/>
                    <a:pt x="7" y="16"/>
                    <a:pt x="7" y="20"/>
                  </a:cubicBezTo>
                  <a:cubicBezTo>
                    <a:pt x="8" y="14"/>
                    <a:pt x="13" y="6"/>
                    <a:pt x="19" y="5"/>
                  </a:cubicBezTo>
                  <a:cubicBezTo>
                    <a:pt x="23" y="4"/>
                    <a:pt x="33" y="4"/>
                    <a:pt x="35" y="10"/>
                  </a:cubicBezTo>
                  <a:cubicBezTo>
                    <a:pt x="36" y="1"/>
                    <a:pt x="25" y="0"/>
                    <a:pt x="19" y="1"/>
                  </a:cubicBezTo>
                  <a:cubicBezTo>
                    <a:pt x="17" y="2"/>
                    <a:pt x="17" y="2"/>
                    <a:pt x="15" y="2"/>
                  </a:cubicBezTo>
                  <a:cubicBezTo>
                    <a:pt x="13" y="1"/>
                    <a:pt x="13" y="0"/>
                    <a:pt x="11" y="0"/>
                  </a:cubicBezTo>
                  <a:cubicBezTo>
                    <a:pt x="7" y="1"/>
                    <a:pt x="5" y="6"/>
                    <a:pt x="3" y="8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5" name="Freeform 1046">
              <a:extLst>
                <a:ext uri="{FF2B5EF4-FFF2-40B4-BE49-F238E27FC236}">
                  <a16:creationId xmlns:a16="http://schemas.microsoft.com/office/drawing/2014/main" id="{09E74E4E-9F56-4142-A3BD-C36ECBFC7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340"/>
              <a:ext cx="24" cy="114"/>
            </a:xfrm>
            <a:custGeom>
              <a:avLst/>
              <a:gdLst>
                <a:gd name="T0" fmla="*/ 46 w 15"/>
                <a:gd name="T1" fmla="*/ 107 h 66"/>
                <a:gd name="T2" fmla="*/ 48 w 15"/>
                <a:gd name="T3" fmla="*/ 212 h 66"/>
                <a:gd name="T4" fmla="*/ 56 w 15"/>
                <a:gd name="T5" fmla="*/ 283 h 66"/>
                <a:gd name="T6" fmla="*/ 56 w 15"/>
                <a:gd name="T7" fmla="*/ 340 h 66"/>
                <a:gd name="T8" fmla="*/ 13 w 15"/>
                <a:gd name="T9" fmla="*/ 340 h 66"/>
                <a:gd name="T10" fmla="*/ 34 w 15"/>
                <a:gd name="T11" fmla="*/ 299 h 66"/>
                <a:gd name="T12" fmla="*/ 26 w 15"/>
                <a:gd name="T13" fmla="*/ 257 h 66"/>
                <a:gd name="T14" fmla="*/ 26 w 15"/>
                <a:gd name="T15" fmla="*/ 200 h 66"/>
                <a:gd name="T16" fmla="*/ 5 w 15"/>
                <a:gd name="T17" fmla="*/ 176 h 66"/>
                <a:gd name="T18" fmla="*/ 0 w 15"/>
                <a:gd name="T19" fmla="*/ 0 h 66"/>
                <a:gd name="T20" fmla="*/ 29 w 15"/>
                <a:gd name="T21" fmla="*/ 62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66">
                  <a:moveTo>
                    <a:pt x="11" y="21"/>
                  </a:moveTo>
                  <a:cubicBezTo>
                    <a:pt x="12" y="28"/>
                    <a:pt x="11" y="34"/>
                    <a:pt x="12" y="41"/>
                  </a:cubicBezTo>
                  <a:cubicBezTo>
                    <a:pt x="13" y="46"/>
                    <a:pt x="13" y="50"/>
                    <a:pt x="14" y="55"/>
                  </a:cubicBezTo>
                  <a:cubicBezTo>
                    <a:pt x="14" y="58"/>
                    <a:pt x="15" y="63"/>
                    <a:pt x="14" y="66"/>
                  </a:cubicBezTo>
                  <a:cubicBezTo>
                    <a:pt x="10" y="64"/>
                    <a:pt x="7" y="65"/>
                    <a:pt x="3" y="66"/>
                  </a:cubicBezTo>
                  <a:cubicBezTo>
                    <a:pt x="5" y="64"/>
                    <a:pt x="7" y="61"/>
                    <a:pt x="8" y="58"/>
                  </a:cubicBezTo>
                  <a:cubicBezTo>
                    <a:pt x="9" y="55"/>
                    <a:pt x="7" y="53"/>
                    <a:pt x="6" y="50"/>
                  </a:cubicBezTo>
                  <a:cubicBezTo>
                    <a:pt x="5" y="47"/>
                    <a:pt x="7" y="43"/>
                    <a:pt x="6" y="39"/>
                  </a:cubicBezTo>
                  <a:cubicBezTo>
                    <a:pt x="5" y="36"/>
                    <a:pt x="3" y="35"/>
                    <a:pt x="1" y="34"/>
                  </a:cubicBezTo>
                  <a:cubicBezTo>
                    <a:pt x="12" y="27"/>
                    <a:pt x="6" y="9"/>
                    <a:pt x="0" y="0"/>
                  </a:cubicBezTo>
                  <a:cubicBezTo>
                    <a:pt x="2" y="4"/>
                    <a:pt x="5" y="7"/>
                    <a:pt x="7" y="12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6" name="Freeform 1047">
              <a:extLst>
                <a:ext uri="{FF2B5EF4-FFF2-40B4-BE49-F238E27FC236}">
                  <a16:creationId xmlns:a16="http://schemas.microsoft.com/office/drawing/2014/main" id="{ABEF61B4-32AA-449C-994A-6992D008A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295"/>
              <a:ext cx="66" cy="117"/>
            </a:xfrm>
            <a:custGeom>
              <a:avLst/>
              <a:gdLst>
                <a:gd name="T0" fmla="*/ 109 w 41"/>
                <a:gd name="T1" fmla="*/ 57 h 68"/>
                <a:gd name="T2" fmla="*/ 171 w 41"/>
                <a:gd name="T3" fmla="*/ 0 h 68"/>
                <a:gd name="T4" fmla="*/ 90 w 41"/>
                <a:gd name="T5" fmla="*/ 45 h 68"/>
                <a:gd name="T6" fmla="*/ 21 w 41"/>
                <a:gd name="T7" fmla="*/ 227 h 68"/>
                <a:gd name="T8" fmla="*/ 0 w 41"/>
                <a:gd name="T9" fmla="*/ 346 h 68"/>
                <a:gd name="T10" fmla="*/ 42 w 41"/>
                <a:gd name="T11" fmla="*/ 198 h 68"/>
                <a:gd name="T12" fmla="*/ 109 w 41"/>
                <a:gd name="T13" fmla="*/ 57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8">
                  <a:moveTo>
                    <a:pt x="26" y="11"/>
                  </a:moveTo>
                  <a:cubicBezTo>
                    <a:pt x="30" y="5"/>
                    <a:pt x="35" y="0"/>
                    <a:pt x="41" y="0"/>
                  </a:cubicBezTo>
                  <a:cubicBezTo>
                    <a:pt x="34" y="0"/>
                    <a:pt x="28" y="0"/>
                    <a:pt x="22" y="9"/>
                  </a:cubicBezTo>
                  <a:cubicBezTo>
                    <a:pt x="16" y="18"/>
                    <a:pt x="7" y="35"/>
                    <a:pt x="5" y="45"/>
                  </a:cubicBezTo>
                  <a:cubicBezTo>
                    <a:pt x="2" y="54"/>
                    <a:pt x="0" y="63"/>
                    <a:pt x="0" y="68"/>
                  </a:cubicBezTo>
                  <a:cubicBezTo>
                    <a:pt x="2" y="59"/>
                    <a:pt x="7" y="47"/>
                    <a:pt x="10" y="39"/>
                  </a:cubicBezTo>
                  <a:cubicBezTo>
                    <a:pt x="13" y="33"/>
                    <a:pt x="18" y="21"/>
                    <a:pt x="26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7" name="Freeform 1048">
              <a:extLst>
                <a:ext uri="{FF2B5EF4-FFF2-40B4-BE49-F238E27FC236}">
                  <a16:creationId xmlns:a16="http://schemas.microsoft.com/office/drawing/2014/main" id="{AD76060B-253F-4695-98BA-143EE1383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593"/>
              <a:ext cx="13" cy="33"/>
            </a:xfrm>
            <a:custGeom>
              <a:avLst/>
              <a:gdLst>
                <a:gd name="T0" fmla="*/ 34 w 8"/>
                <a:gd name="T1" fmla="*/ 0 h 19"/>
                <a:gd name="T2" fmla="*/ 21 w 8"/>
                <a:gd name="T3" fmla="*/ 99 h 19"/>
                <a:gd name="T4" fmla="*/ 34 w 8"/>
                <a:gd name="T5" fmla="*/ 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0" y="2"/>
                    <a:pt x="1" y="13"/>
                    <a:pt x="5" y="19"/>
                  </a:cubicBezTo>
                  <a:cubicBezTo>
                    <a:pt x="3" y="14"/>
                    <a:pt x="2" y="3"/>
                    <a:pt x="8" y="1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8" name="Freeform 1049">
              <a:extLst>
                <a:ext uri="{FF2B5EF4-FFF2-40B4-BE49-F238E27FC236}">
                  <a16:creationId xmlns:a16="http://schemas.microsoft.com/office/drawing/2014/main" id="{E7AC0E67-DD37-467E-94DD-B57CA8FB6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600"/>
              <a:ext cx="25" cy="14"/>
            </a:xfrm>
            <a:custGeom>
              <a:avLst/>
              <a:gdLst>
                <a:gd name="T0" fmla="*/ 0 w 15"/>
                <a:gd name="T1" fmla="*/ 44 h 8"/>
                <a:gd name="T2" fmla="*/ 70 w 15"/>
                <a:gd name="T3" fmla="*/ 28 h 8"/>
                <a:gd name="T4" fmla="*/ 13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2" y="3"/>
                    <a:pt x="11" y="0"/>
                    <a:pt x="15" y="5"/>
                  </a:cubicBezTo>
                  <a:cubicBezTo>
                    <a:pt x="11" y="4"/>
                    <a:pt x="7" y="6"/>
                    <a:pt x="3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9" name="Freeform 1050">
              <a:extLst>
                <a:ext uri="{FF2B5EF4-FFF2-40B4-BE49-F238E27FC236}">
                  <a16:creationId xmlns:a16="http://schemas.microsoft.com/office/drawing/2014/main" id="{4B44F898-8C77-4E32-8B05-2B11748AD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05"/>
              <a:ext cx="15" cy="24"/>
            </a:xfrm>
            <a:custGeom>
              <a:avLst/>
              <a:gdLst>
                <a:gd name="T0" fmla="*/ 42 w 9"/>
                <a:gd name="T1" fmla="*/ 0 h 14"/>
                <a:gd name="T2" fmla="*/ 13 w 9"/>
                <a:gd name="T3" fmla="*/ 70 h 14"/>
                <a:gd name="T4" fmla="*/ 42 w 9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5"/>
                    <a:pt x="0" y="8"/>
                    <a:pt x="3" y="14"/>
                  </a:cubicBezTo>
                  <a:cubicBezTo>
                    <a:pt x="4" y="10"/>
                    <a:pt x="8" y="6"/>
                    <a:pt x="9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0" name="Freeform 1051">
              <a:extLst>
                <a:ext uri="{FF2B5EF4-FFF2-40B4-BE49-F238E27FC236}">
                  <a16:creationId xmlns:a16="http://schemas.microsoft.com/office/drawing/2014/main" id="{8CC801E2-4511-4AA8-9A27-E9EFC225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410"/>
              <a:ext cx="19" cy="28"/>
            </a:xfrm>
            <a:custGeom>
              <a:avLst/>
              <a:gdLst>
                <a:gd name="T0" fmla="*/ 13 w 12"/>
                <a:gd name="T1" fmla="*/ 0 h 16"/>
                <a:gd name="T2" fmla="*/ 48 w 12"/>
                <a:gd name="T3" fmla="*/ 86 h 16"/>
                <a:gd name="T4" fmla="*/ 13 w 12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0" y="8"/>
                    <a:pt x="5" y="13"/>
                    <a:pt x="12" y="16"/>
                  </a:cubicBezTo>
                  <a:cubicBezTo>
                    <a:pt x="7" y="11"/>
                    <a:pt x="4" y="9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1" name="Freeform 1052">
              <a:extLst>
                <a:ext uri="{FF2B5EF4-FFF2-40B4-BE49-F238E27FC236}">
                  <a16:creationId xmlns:a16="http://schemas.microsoft.com/office/drawing/2014/main" id="{6717CD00-3317-4420-A21F-0D73ECB32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445"/>
              <a:ext cx="12" cy="24"/>
            </a:xfrm>
            <a:custGeom>
              <a:avLst/>
              <a:gdLst>
                <a:gd name="T0" fmla="*/ 26 w 7"/>
                <a:gd name="T1" fmla="*/ 0 h 14"/>
                <a:gd name="T2" fmla="*/ 29 w 7"/>
                <a:gd name="T3" fmla="*/ 70 h 14"/>
                <a:gd name="T4" fmla="*/ 36 w 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0" y="4"/>
                    <a:pt x="2" y="10"/>
                    <a:pt x="6" y="14"/>
                  </a:cubicBezTo>
                  <a:cubicBezTo>
                    <a:pt x="4" y="9"/>
                    <a:pt x="3" y="3"/>
                    <a:pt x="7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2" name="Freeform 1053">
              <a:extLst>
                <a:ext uri="{FF2B5EF4-FFF2-40B4-BE49-F238E27FC236}">
                  <a16:creationId xmlns:a16="http://schemas.microsoft.com/office/drawing/2014/main" id="{5A81B1EF-859A-4FDB-977E-9CEC76E1B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412"/>
              <a:ext cx="8" cy="26"/>
            </a:xfrm>
            <a:custGeom>
              <a:avLst/>
              <a:gdLst>
                <a:gd name="T0" fmla="*/ 13 w 5"/>
                <a:gd name="T1" fmla="*/ 0 h 15"/>
                <a:gd name="T2" fmla="*/ 21 w 5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3" y="0"/>
                  </a:moveTo>
                  <a:cubicBezTo>
                    <a:pt x="0" y="5"/>
                    <a:pt x="3" y="11"/>
                    <a:pt x="5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3" name="Freeform 1054">
              <a:extLst>
                <a:ext uri="{FF2B5EF4-FFF2-40B4-BE49-F238E27FC236}">
                  <a16:creationId xmlns:a16="http://schemas.microsoft.com/office/drawing/2014/main" id="{BE90052F-ABEE-4B45-805A-0F8CC355C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365"/>
              <a:ext cx="4" cy="21"/>
            </a:xfrm>
            <a:custGeom>
              <a:avLst/>
              <a:gdLst>
                <a:gd name="T0" fmla="*/ 7 w 3"/>
                <a:gd name="T1" fmla="*/ 0 h 12"/>
                <a:gd name="T2" fmla="*/ 0 w 3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4" name="Freeform 1055">
              <a:extLst>
                <a:ext uri="{FF2B5EF4-FFF2-40B4-BE49-F238E27FC236}">
                  <a16:creationId xmlns:a16="http://schemas.microsoft.com/office/drawing/2014/main" id="{10233660-CDF5-457C-AB4C-0CB26242A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9"/>
              <a:ext cx="33" cy="7"/>
            </a:xfrm>
            <a:custGeom>
              <a:avLst/>
              <a:gdLst>
                <a:gd name="T0" fmla="*/ 0 w 20"/>
                <a:gd name="T1" fmla="*/ 16 h 4"/>
                <a:gd name="T2" fmla="*/ 89 w 20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6" y="0"/>
                    <a:pt x="14" y="2"/>
                    <a:pt x="20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5" name="Freeform 1056">
              <a:extLst>
                <a:ext uri="{FF2B5EF4-FFF2-40B4-BE49-F238E27FC236}">
                  <a16:creationId xmlns:a16="http://schemas.microsoft.com/office/drawing/2014/main" id="{8B3D282E-BF2E-4D62-B5CE-B0F1FB303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369"/>
              <a:ext cx="19" cy="7"/>
            </a:xfrm>
            <a:custGeom>
              <a:avLst/>
              <a:gdLst>
                <a:gd name="T0" fmla="*/ 0 w 12"/>
                <a:gd name="T1" fmla="*/ 16 h 4"/>
                <a:gd name="T2" fmla="*/ 48 w 12"/>
                <a:gd name="T3" fmla="*/ 21 h 4"/>
                <a:gd name="T4" fmla="*/ 8 w 1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3"/>
                  </a:moveTo>
                  <a:cubicBezTo>
                    <a:pt x="3" y="0"/>
                    <a:pt x="8" y="1"/>
                    <a:pt x="12" y="4"/>
                  </a:cubicBezTo>
                  <a:cubicBezTo>
                    <a:pt x="9" y="2"/>
                    <a:pt x="5" y="3"/>
                    <a:pt x="2" y="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6" name="Freeform 1057">
              <a:extLst>
                <a:ext uri="{FF2B5EF4-FFF2-40B4-BE49-F238E27FC236}">
                  <a16:creationId xmlns:a16="http://schemas.microsoft.com/office/drawing/2014/main" id="{269ACAA3-53AC-43B9-90F6-329E64B64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452"/>
              <a:ext cx="24" cy="17"/>
            </a:xfrm>
            <a:custGeom>
              <a:avLst/>
              <a:gdLst>
                <a:gd name="T0" fmla="*/ 0 w 15"/>
                <a:gd name="T1" fmla="*/ 41 h 10"/>
                <a:gd name="T2" fmla="*/ 61 w 15"/>
                <a:gd name="T3" fmla="*/ 0 h 10"/>
                <a:gd name="T4" fmla="*/ 0 w 15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7" y="8"/>
                    <a:pt x="13" y="6"/>
                    <a:pt x="15" y="0"/>
                  </a:cubicBezTo>
                  <a:cubicBezTo>
                    <a:pt x="14" y="7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7" name="Freeform 1058">
              <a:extLst>
                <a:ext uri="{FF2B5EF4-FFF2-40B4-BE49-F238E27FC236}">
                  <a16:creationId xmlns:a16="http://schemas.microsoft.com/office/drawing/2014/main" id="{0EE460AA-8E57-4685-A05F-7B80188C4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561"/>
              <a:ext cx="13" cy="27"/>
            </a:xfrm>
            <a:custGeom>
              <a:avLst/>
              <a:gdLst>
                <a:gd name="T0" fmla="*/ 0 w 8"/>
                <a:gd name="T1" fmla="*/ 0 h 16"/>
                <a:gd name="T2" fmla="*/ 34 w 8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1" y="8"/>
                    <a:pt x="3" y="11"/>
                    <a:pt x="8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8" name="Freeform 1059">
              <a:extLst>
                <a:ext uri="{FF2B5EF4-FFF2-40B4-BE49-F238E27FC236}">
                  <a16:creationId xmlns:a16="http://schemas.microsoft.com/office/drawing/2014/main" id="{366B64A8-7C8A-4BF3-9EB6-30AC2FF4B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555"/>
              <a:ext cx="19" cy="19"/>
            </a:xfrm>
            <a:custGeom>
              <a:avLst/>
              <a:gdLst>
                <a:gd name="T0" fmla="*/ 8 w 12"/>
                <a:gd name="T1" fmla="*/ 57 h 11"/>
                <a:gd name="T2" fmla="*/ 48 w 12"/>
                <a:gd name="T3" fmla="*/ 0 h 11"/>
                <a:gd name="T4" fmla="*/ 8 w 12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5"/>
                    <a:pt x="5" y="0"/>
                    <a:pt x="12" y="0"/>
                  </a:cubicBezTo>
                  <a:cubicBezTo>
                    <a:pt x="8" y="1"/>
                    <a:pt x="2" y="4"/>
                    <a:pt x="2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9" name="Freeform 1060">
              <a:extLst>
                <a:ext uri="{FF2B5EF4-FFF2-40B4-BE49-F238E27FC236}">
                  <a16:creationId xmlns:a16="http://schemas.microsoft.com/office/drawing/2014/main" id="{14A9580D-CB24-47E1-AE34-2B136999D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607"/>
              <a:ext cx="10" cy="9"/>
            </a:xfrm>
            <a:custGeom>
              <a:avLst/>
              <a:gdLst>
                <a:gd name="T0" fmla="*/ 28 w 6"/>
                <a:gd name="T1" fmla="*/ 7 h 5"/>
                <a:gd name="T2" fmla="*/ 0 w 6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3" y="0"/>
                    <a:pt x="1" y="1"/>
                    <a:pt x="0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0" name="Freeform 1061">
              <a:extLst>
                <a:ext uri="{FF2B5EF4-FFF2-40B4-BE49-F238E27FC236}">
                  <a16:creationId xmlns:a16="http://schemas.microsoft.com/office/drawing/2014/main" id="{67F40236-9D4E-4ABD-97AA-77FA374EB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21"/>
              <a:ext cx="14" cy="21"/>
            </a:xfrm>
            <a:custGeom>
              <a:avLst/>
              <a:gdLst>
                <a:gd name="T0" fmla="*/ 14 w 9"/>
                <a:gd name="T1" fmla="*/ 0 h 12"/>
                <a:gd name="T2" fmla="*/ 34 w 9"/>
                <a:gd name="T3" fmla="*/ 65 h 12"/>
                <a:gd name="T4" fmla="*/ 14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0" y="3"/>
                    <a:pt x="1" y="10"/>
                    <a:pt x="9" y="12"/>
                  </a:cubicBezTo>
                  <a:cubicBezTo>
                    <a:pt x="4" y="10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1" name="Freeform 1062">
              <a:extLst>
                <a:ext uri="{FF2B5EF4-FFF2-40B4-BE49-F238E27FC236}">
                  <a16:creationId xmlns:a16="http://schemas.microsoft.com/office/drawing/2014/main" id="{432977FC-1332-4168-85A4-7CA5397EA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478"/>
              <a:ext cx="13" cy="24"/>
            </a:xfrm>
            <a:custGeom>
              <a:avLst/>
              <a:gdLst>
                <a:gd name="T0" fmla="*/ 34 w 8"/>
                <a:gd name="T1" fmla="*/ 70 h 14"/>
                <a:gd name="T2" fmla="*/ 5 w 8"/>
                <a:gd name="T3" fmla="*/ 0 h 14"/>
                <a:gd name="T4" fmla="*/ 34 w 8"/>
                <a:gd name="T5" fmla="*/ 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14"/>
                  </a:moveTo>
                  <a:cubicBezTo>
                    <a:pt x="5" y="12"/>
                    <a:pt x="0" y="8"/>
                    <a:pt x="1" y="0"/>
                  </a:cubicBezTo>
                  <a:cubicBezTo>
                    <a:pt x="2" y="3"/>
                    <a:pt x="6" y="13"/>
                    <a:pt x="8" y="14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2" name="Freeform 1063">
              <a:extLst>
                <a:ext uri="{FF2B5EF4-FFF2-40B4-BE49-F238E27FC236}">
                  <a16:creationId xmlns:a16="http://schemas.microsoft.com/office/drawing/2014/main" id="{6356141B-8D56-4E18-86F9-7E610E41C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371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10" y="2"/>
                    <a:pt x="2" y="0"/>
                    <a:pt x="0" y="11"/>
                  </a:cubicBezTo>
                  <a:cubicBezTo>
                    <a:pt x="2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3" name="Freeform 1064">
              <a:extLst>
                <a:ext uri="{FF2B5EF4-FFF2-40B4-BE49-F238E27FC236}">
                  <a16:creationId xmlns:a16="http://schemas.microsoft.com/office/drawing/2014/main" id="{A1845994-C3DD-4084-A623-C8C8EEB33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62"/>
              <a:ext cx="10" cy="21"/>
            </a:xfrm>
            <a:custGeom>
              <a:avLst/>
              <a:gdLst>
                <a:gd name="T0" fmla="*/ 22 w 6"/>
                <a:gd name="T1" fmla="*/ 65 h 12"/>
                <a:gd name="T2" fmla="*/ 28 w 6"/>
                <a:gd name="T3" fmla="*/ 0 h 12"/>
                <a:gd name="T4" fmla="*/ 22 w 6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3" y="8"/>
                    <a:pt x="0" y="2"/>
                    <a:pt x="6" y="0"/>
                  </a:cubicBezTo>
                  <a:cubicBezTo>
                    <a:pt x="3" y="2"/>
                    <a:pt x="4" y="9"/>
                    <a:pt x="5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4" name="Freeform 1065">
              <a:extLst>
                <a:ext uri="{FF2B5EF4-FFF2-40B4-BE49-F238E27FC236}">
                  <a16:creationId xmlns:a16="http://schemas.microsoft.com/office/drawing/2014/main" id="{62D9AF78-613D-41B8-BBF4-08AD2C139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519"/>
              <a:ext cx="14" cy="28"/>
            </a:xfrm>
            <a:custGeom>
              <a:avLst/>
              <a:gdLst>
                <a:gd name="T0" fmla="*/ 0 w 9"/>
                <a:gd name="T1" fmla="*/ 0 h 16"/>
                <a:gd name="T2" fmla="*/ 34 w 9"/>
                <a:gd name="T3" fmla="*/ 37 h 16"/>
                <a:gd name="T4" fmla="*/ 26 w 9"/>
                <a:gd name="T5" fmla="*/ 86 h 16"/>
                <a:gd name="T6" fmla="*/ 8 w 9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3" y="4"/>
                    <a:pt x="5" y="5"/>
                    <a:pt x="9" y="7"/>
                  </a:cubicBezTo>
                  <a:cubicBezTo>
                    <a:pt x="8" y="10"/>
                    <a:pt x="8" y="13"/>
                    <a:pt x="7" y="16"/>
                  </a:cubicBezTo>
                  <a:cubicBezTo>
                    <a:pt x="7" y="12"/>
                    <a:pt x="4" y="9"/>
                    <a:pt x="2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5" name="Freeform 1066">
              <a:extLst>
                <a:ext uri="{FF2B5EF4-FFF2-40B4-BE49-F238E27FC236}">
                  <a16:creationId xmlns:a16="http://schemas.microsoft.com/office/drawing/2014/main" id="{A57670A7-BBF3-419F-8912-BABD66FED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543"/>
              <a:ext cx="13" cy="12"/>
            </a:xfrm>
            <a:custGeom>
              <a:avLst/>
              <a:gdLst>
                <a:gd name="T0" fmla="*/ 0 w 8"/>
                <a:gd name="T1" fmla="*/ 36 h 7"/>
                <a:gd name="T2" fmla="*/ 34 w 8"/>
                <a:gd name="T3" fmla="*/ 26 h 7"/>
                <a:gd name="T4" fmla="*/ 29 w 8"/>
                <a:gd name="T5" fmla="*/ 0 h 7"/>
                <a:gd name="T6" fmla="*/ 8 w 8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3" y="6"/>
                    <a:pt x="6" y="5"/>
                    <a:pt x="8" y="5"/>
                  </a:cubicBezTo>
                  <a:cubicBezTo>
                    <a:pt x="8" y="4"/>
                    <a:pt x="7" y="2"/>
                    <a:pt x="7" y="0"/>
                  </a:cubicBezTo>
                  <a:cubicBezTo>
                    <a:pt x="6" y="2"/>
                    <a:pt x="4" y="4"/>
                    <a:pt x="2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6" name="Freeform 1067">
              <a:extLst>
                <a:ext uri="{FF2B5EF4-FFF2-40B4-BE49-F238E27FC236}">
                  <a16:creationId xmlns:a16="http://schemas.microsoft.com/office/drawing/2014/main" id="{A0B70738-6810-41DA-8624-FA9FA3D9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419"/>
              <a:ext cx="6" cy="10"/>
            </a:xfrm>
            <a:custGeom>
              <a:avLst/>
              <a:gdLst>
                <a:gd name="T0" fmla="*/ 5 w 4"/>
                <a:gd name="T1" fmla="*/ 0 h 6"/>
                <a:gd name="T2" fmla="*/ 0 w 4"/>
                <a:gd name="T3" fmla="*/ 13 h 6"/>
                <a:gd name="T4" fmla="*/ 14 w 4"/>
                <a:gd name="T5" fmla="*/ 28 h 6"/>
                <a:gd name="T6" fmla="*/ 14 w 4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0"/>
                    <a:pt x="1" y="2"/>
                    <a:pt x="0" y="3"/>
                  </a:cubicBezTo>
                  <a:cubicBezTo>
                    <a:pt x="2" y="4"/>
                    <a:pt x="3" y="5"/>
                    <a:pt x="4" y="6"/>
                  </a:cubicBezTo>
                  <a:cubicBezTo>
                    <a:pt x="3" y="4"/>
                    <a:pt x="2" y="2"/>
                    <a:pt x="4" y="1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7" name="Freeform 1068">
              <a:extLst>
                <a:ext uri="{FF2B5EF4-FFF2-40B4-BE49-F238E27FC236}">
                  <a16:creationId xmlns:a16="http://schemas.microsoft.com/office/drawing/2014/main" id="{A923FE5B-F42E-4A31-89C6-B1A1E1161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426"/>
              <a:ext cx="6" cy="7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21 h 4"/>
                <a:gd name="T4" fmla="*/ 1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1" y="3"/>
                    <a:pt x="0" y="4"/>
                  </a:cubicBez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8" name="Freeform 1069">
              <a:extLst>
                <a:ext uri="{FF2B5EF4-FFF2-40B4-BE49-F238E27FC236}">
                  <a16:creationId xmlns:a16="http://schemas.microsoft.com/office/drawing/2014/main" id="{6A209DE3-3EB9-4B3E-8C27-39C1561C0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2498"/>
              <a:ext cx="21" cy="40"/>
            </a:xfrm>
            <a:custGeom>
              <a:avLst/>
              <a:gdLst>
                <a:gd name="T0" fmla="*/ 26 w 13"/>
                <a:gd name="T1" fmla="*/ 0 h 23"/>
                <a:gd name="T2" fmla="*/ 55 w 13"/>
                <a:gd name="T3" fmla="*/ 52 h 23"/>
                <a:gd name="T4" fmla="*/ 42 w 13"/>
                <a:gd name="T5" fmla="*/ 85 h 23"/>
                <a:gd name="T6" fmla="*/ 47 w 13"/>
                <a:gd name="T7" fmla="*/ 122 h 23"/>
                <a:gd name="T8" fmla="*/ 21 w 13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6" y="0"/>
                  </a:moveTo>
                  <a:cubicBezTo>
                    <a:pt x="8" y="4"/>
                    <a:pt x="13" y="6"/>
                    <a:pt x="13" y="10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10" y="18"/>
                    <a:pt x="11" y="21"/>
                    <a:pt x="11" y="23"/>
                  </a:cubicBezTo>
                  <a:cubicBezTo>
                    <a:pt x="7" y="21"/>
                    <a:pt x="0" y="4"/>
                    <a:pt x="5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9" name="Freeform 1070">
              <a:extLst>
                <a:ext uri="{FF2B5EF4-FFF2-40B4-BE49-F238E27FC236}">
                  <a16:creationId xmlns:a16="http://schemas.microsoft.com/office/drawing/2014/main" id="{04D07975-B379-464B-A4FB-853901682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533"/>
              <a:ext cx="13" cy="19"/>
            </a:xfrm>
            <a:custGeom>
              <a:avLst/>
              <a:gdLst>
                <a:gd name="T0" fmla="*/ 0 w 8"/>
                <a:gd name="T1" fmla="*/ 0 h 11"/>
                <a:gd name="T2" fmla="*/ 34 w 8"/>
                <a:gd name="T3" fmla="*/ 41 h 11"/>
                <a:gd name="T4" fmla="*/ 26 w 8"/>
                <a:gd name="T5" fmla="*/ 57 h 11"/>
                <a:gd name="T6" fmla="*/ 8 w 8"/>
                <a:gd name="T7" fmla="*/ 2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2" y="4"/>
                    <a:pt x="5" y="6"/>
                    <a:pt x="8" y="8"/>
                  </a:cubicBezTo>
                  <a:cubicBezTo>
                    <a:pt x="8" y="8"/>
                    <a:pt x="7" y="11"/>
                    <a:pt x="6" y="11"/>
                  </a:cubicBezTo>
                  <a:cubicBezTo>
                    <a:pt x="5" y="9"/>
                    <a:pt x="3" y="8"/>
                    <a:pt x="2" y="6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0" name="Freeform 1071">
              <a:extLst>
                <a:ext uri="{FF2B5EF4-FFF2-40B4-BE49-F238E27FC236}">
                  <a16:creationId xmlns:a16="http://schemas.microsoft.com/office/drawing/2014/main" id="{DC730B6D-F68F-47F7-B1F7-B902D192A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490"/>
              <a:ext cx="9" cy="17"/>
            </a:xfrm>
            <a:custGeom>
              <a:avLst/>
              <a:gdLst>
                <a:gd name="T0" fmla="*/ 13 w 5"/>
                <a:gd name="T1" fmla="*/ 0 h 10"/>
                <a:gd name="T2" fmla="*/ 0 w 5"/>
                <a:gd name="T3" fmla="*/ 26 h 10"/>
                <a:gd name="T4" fmla="*/ 16 w 5"/>
                <a:gd name="T5" fmla="*/ 49 h 10"/>
                <a:gd name="T6" fmla="*/ 23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1" y="6"/>
                    <a:pt x="3" y="8"/>
                    <a:pt x="3" y="10"/>
                  </a:cubicBezTo>
                  <a:cubicBezTo>
                    <a:pt x="4" y="8"/>
                    <a:pt x="5" y="3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1" name="Freeform 1072">
              <a:extLst>
                <a:ext uri="{FF2B5EF4-FFF2-40B4-BE49-F238E27FC236}">
                  <a16:creationId xmlns:a16="http://schemas.microsoft.com/office/drawing/2014/main" id="{B88DB5F5-8FA0-48D3-B183-111D4517E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485"/>
              <a:ext cx="9" cy="8"/>
            </a:xfrm>
            <a:custGeom>
              <a:avLst/>
              <a:gdLst>
                <a:gd name="T0" fmla="*/ 7 w 5"/>
                <a:gd name="T1" fmla="*/ 21 h 5"/>
                <a:gd name="T2" fmla="*/ 16 w 5"/>
                <a:gd name="T3" fmla="*/ 0 h 5"/>
                <a:gd name="T4" fmla="*/ 0 w 5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cubicBezTo>
                    <a:pt x="4" y="5"/>
                    <a:pt x="5" y="2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2" name="Freeform 1073">
              <a:extLst>
                <a:ext uri="{FF2B5EF4-FFF2-40B4-BE49-F238E27FC236}">
                  <a16:creationId xmlns:a16="http://schemas.microsoft.com/office/drawing/2014/main" id="{56201119-46ED-4714-AA03-DDEB10ADE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445"/>
              <a:ext cx="10" cy="7"/>
            </a:xfrm>
            <a:custGeom>
              <a:avLst/>
              <a:gdLst>
                <a:gd name="T0" fmla="*/ 0 w 6"/>
                <a:gd name="T1" fmla="*/ 7 h 4"/>
                <a:gd name="T2" fmla="*/ 28 w 6"/>
                <a:gd name="T3" fmla="*/ 0 h 4"/>
                <a:gd name="T4" fmla="*/ 13 w 6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5" y="1"/>
                    <a:pt x="4" y="3"/>
                    <a:pt x="3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3" name="Freeform 1074">
              <a:extLst>
                <a:ext uri="{FF2B5EF4-FFF2-40B4-BE49-F238E27FC236}">
                  <a16:creationId xmlns:a16="http://schemas.microsoft.com/office/drawing/2014/main" id="{1EB6864D-633F-4D5D-94C8-F2905CD07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417"/>
              <a:ext cx="6" cy="9"/>
            </a:xfrm>
            <a:custGeom>
              <a:avLst/>
              <a:gdLst>
                <a:gd name="T0" fmla="*/ 0 w 4"/>
                <a:gd name="T1" fmla="*/ 23 h 5"/>
                <a:gd name="T2" fmla="*/ 12 w 4"/>
                <a:gd name="T3" fmla="*/ 0 h 5"/>
                <a:gd name="T4" fmla="*/ 14 w 4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2" y="2"/>
                    <a:pt x="3" y="3"/>
                    <a:pt x="4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4" name="Freeform 1075">
              <a:extLst>
                <a:ext uri="{FF2B5EF4-FFF2-40B4-BE49-F238E27FC236}">
                  <a16:creationId xmlns:a16="http://schemas.microsoft.com/office/drawing/2014/main" id="{D1C27714-37C0-42C3-B35A-2193B2EB7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64"/>
              <a:ext cx="10" cy="14"/>
            </a:xfrm>
            <a:custGeom>
              <a:avLst/>
              <a:gdLst>
                <a:gd name="T0" fmla="*/ 0 w 6"/>
                <a:gd name="T1" fmla="*/ 0 h 8"/>
                <a:gd name="T2" fmla="*/ 8 w 6"/>
                <a:gd name="T3" fmla="*/ 44 h 8"/>
                <a:gd name="T4" fmla="*/ 28 w 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1" y="2"/>
                    <a:pt x="1" y="5"/>
                    <a:pt x="2" y="8"/>
                  </a:cubicBezTo>
                  <a:cubicBezTo>
                    <a:pt x="3" y="6"/>
                    <a:pt x="4" y="5"/>
                    <a:pt x="6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5" name="Freeform 1076">
              <a:extLst>
                <a:ext uri="{FF2B5EF4-FFF2-40B4-BE49-F238E27FC236}">
                  <a16:creationId xmlns:a16="http://schemas.microsoft.com/office/drawing/2014/main" id="{42B8B522-B366-45BC-A041-368AC26ED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419"/>
              <a:ext cx="8" cy="9"/>
            </a:xfrm>
            <a:custGeom>
              <a:avLst/>
              <a:gdLst>
                <a:gd name="T0" fmla="*/ 0 w 5"/>
                <a:gd name="T1" fmla="*/ 29 h 5"/>
                <a:gd name="T2" fmla="*/ 16 w 5"/>
                <a:gd name="T3" fmla="*/ 0 h 5"/>
                <a:gd name="T4" fmla="*/ 21 w 5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4" y="1"/>
                    <a:pt x="5" y="3"/>
                    <a:pt x="5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6" name="Freeform 1077">
              <a:extLst>
                <a:ext uri="{FF2B5EF4-FFF2-40B4-BE49-F238E27FC236}">
                  <a16:creationId xmlns:a16="http://schemas.microsoft.com/office/drawing/2014/main" id="{D09CDEA0-59C0-4C08-B6D6-E7D4638B8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486"/>
              <a:ext cx="10" cy="18"/>
            </a:xfrm>
            <a:custGeom>
              <a:avLst/>
              <a:gdLst>
                <a:gd name="T0" fmla="*/ 5 w 6"/>
                <a:gd name="T1" fmla="*/ 7 h 10"/>
                <a:gd name="T2" fmla="*/ 28 w 6"/>
                <a:gd name="T3" fmla="*/ 58 h 10"/>
                <a:gd name="T4" fmla="*/ 8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5"/>
                    <a:pt x="2" y="9"/>
                    <a:pt x="6" y="10"/>
                  </a:cubicBezTo>
                  <a:cubicBezTo>
                    <a:pt x="3" y="8"/>
                    <a:pt x="2" y="4"/>
                    <a:pt x="2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7" name="Freeform 1078">
              <a:extLst>
                <a:ext uri="{FF2B5EF4-FFF2-40B4-BE49-F238E27FC236}">
                  <a16:creationId xmlns:a16="http://schemas.microsoft.com/office/drawing/2014/main" id="{06E73173-EE8B-4445-B253-AFE3FB3D3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431"/>
              <a:ext cx="16" cy="104"/>
            </a:xfrm>
            <a:custGeom>
              <a:avLst/>
              <a:gdLst>
                <a:gd name="T0" fmla="*/ 21 w 10"/>
                <a:gd name="T1" fmla="*/ 0 h 60"/>
                <a:gd name="T2" fmla="*/ 8 w 10"/>
                <a:gd name="T3" fmla="*/ 151 h 60"/>
                <a:gd name="T4" fmla="*/ 35 w 10"/>
                <a:gd name="T5" fmla="*/ 312 h 60"/>
                <a:gd name="T6" fmla="*/ 34 w 10"/>
                <a:gd name="T7" fmla="*/ 225 h 60"/>
                <a:gd name="T8" fmla="*/ 29 w 10"/>
                <a:gd name="T9" fmla="*/ 151 h 60"/>
                <a:gd name="T10" fmla="*/ 21 w 10"/>
                <a:gd name="T11" fmla="*/ 5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0">
                  <a:moveTo>
                    <a:pt x="5" y="0"/>
                  </a:moveTo>
                  <a:cubicBezTo>
                    <a:pt x="3" y="10"/>
                    <a:pt x="0" y="19"/>
                    <a:pt x="2" y="29"/>
                  </a:cubicBezTo>
                  <a:cubicBezTo>
                    <a:pt x="4" y="39"/>
                    <a:pt x="6" y="50"/>
                    <a:pt x="9" y="60"/>
                  </a:cubicBezTo>
                  <a:cubicBezTo>
                    <a:pt x="10" y="55"/>
                    <a:pt x="8" y="48"/>
                    <a:pt x="8" y="43"/>
                  </a:cubicBezTo>
                  <a:cubicBezTo>
                    <a:pt x="7" y="38"/>
                    <a:pt x="7" y="34"/>
                    <a:pt x="7" y="29"/>
                  </a:cubicBezTo>
                  <a:cubicBezTo>
                    <a:pt x="6" y="23"/>
                    <a:pt x="3" y="7"/>
                    <a:pt x="5" y="1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8" name="Freeform 1079">
              <a:extLst>
                <a:ext uri="{FF2B5EF4-FFF2-40B4-BE49-F238E27FC236}">
                  <a16:creationId xmlns:a16="http://schemas.microsoft.com/office/drawing/2014/main" id="{44D8F626-89C9-44D6-9387-25A45158A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488"/>
              <a:ext cx="18" cy="66"/>
            </a:xfrm>
            <a:custGeom>
              <a:avLst/>
              <a:gdLst>
                <a:gd name="T0" fmla="*/ 5 w 11"/>
                <a:gd name="T1" fmla="*/ 0 h 38"/>
                <a:gd name="T2" fmla="*/ 47 w 11"/>
                <a:gd name="T3" fmla="*/ 200 h 38"/>
                <a:gd name="T4" fmla="*/ 0 w 11"/>
                <a:gd name="T5" fmla="*/ 16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1" y="0"/>
                  </a:moveTo>
                  <a:cubicBezTo>
                    <a:pt x="2" y="13"/>
                    <a:pt x="8" y="26"/>
                    <a:pt x="11" y="38"/>
                  </a:cubicBezTo>
                  <a:cubicBezTo>
                    <a:pt x="1" y="32"/>
                    <a:pt x="0" y="14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9" name="Freeform 1080">
              <a:extLst>
                <a:ext uri="{FF2B5EF4-FFF2-40B4-BE49-F238E27FC236}">
                  <a16:creationId xmlns:a16="http://schemas.microsoft.com/office/drawing/2014/main" id="{BCDE3E57-7C29-40CE-94A2-5D16ECD00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350"/>
              <a:ext cx="20" cy="10"/>
            </a:xfrm>
            <a:custGeom>
              <a:avLst/>
              <a:gdLst>
                <a:gd name="T0" fmla="*/ 0 w 12"/>
                <a:gd name="T1" fmla="*/ 0 h 6"/>
                <a:gd name="T2" fmla="*/ 55 w 12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3" y="6"/>
                    <a:pt x="6" y="6"/>
                    <a:pt x="12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0" name="Freeform 1081">
              <a:extLst>
                <a:ext uri="{FF2B5EF4-FFF2-40B4-BE49-F238E27FC236}">
                  <a16:creationId xmlns:a16="http://schemas.microsoft.com/office/drawing/2014/main" id="{8831F9FB-8095-41C2-8EC0-8260D47B9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359"/>
              <a:ext cx="8" cy="24"/>
            </a:xfrm>
            <a:custGeom>
              <a:avLst/>
              <a:gdLst>
                <a:gd name="T0" fmla="*/ 21 w 5"/>
                <a:gd name="T1" fmla="*/ 0 h 14"/>
                <a:gd name="T2" fmla="*/ 5 w 5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3" y="5"/>
                    <a:pt x="0" y="9"/>
                    <a:pt x="1" y="1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1" name="Freeform 1082">
              <a:extLst>
                <a:ext uri="{FF2B5EF4-FFF2-40B4-BE49-F238E27FC236}">
                  <a16:creationId xmlns:a16="http://schemas.microsoft.com/office/drawing/2014/main" id="{F8978E66-3FD6-4248-8FAE-95EA54B4F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284"/>
              <a:ext cx="29" cy="7"/>
            </a:xfrm>
            <a:custGeom>
              <a:avLst/>
              <a:gdLst>
                <a:gd name="T0" fmla="*/ 0 w 18"/>
                <a:gd name="T1" fmla="*/ 21 h 4"/>
                <a:gd name="T2" fmla="*/ 76 w 1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4"/>
                  </a:moveTo>
                  <a:cubicBezTo>
                    <a:pt x="5" y="2"/>
                    <a:pt x="13" y="0"/>
                    <a:pt x="18" y="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2" name="Freeform 1083">
              <a:extLst>
                <a:ext uri="{FF2B5EF4-FFF2-40B4-BE49-F238E27FC236}">
                  <a16:creationId xmlns:a16="http://schemas.microsoft.com/office/drawing/2014/main" id="{7D05A4E7-70F0-41BD-B474-7E146DEF2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324"/>
              <a:ext cx="7" cy="29"/>
            </a:xfrm>
            <a:custGeom>
              <a:avLst/>
              <a:gdLst>
                <a:gd name="T0" fmla="*/ 16 w 4"/>
                <a:gd name="T1" fmla="*/ 0 h 17"/>
                <a:gd name="T2" fmla="*/ 0 w 4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3" y="0"/>
                  </a:moveTo>
                  <a:cubicBezTo>
                    <a:pt x="4" y="6"/>
                    <a:pt x="2" y="12"/>
                    <a:pt x="0" y="1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3" name="Freeform 1084">
              <a:extLst>
                <a:ext uri="{FF2B5EF4-FFF2-40B4-BE49-F238E27FC236}">
                  <a16:creationId xmlns:a16="http://schemas.microsoft.com/office/drawing/2014/main" id="{2DE2B514-7F25-48D0-9D53-5DCF2F185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336"/>
              <a:ext cx="39" cy="36"/>
            </a:xfrm>
            <a:custGeom>
              <a:avLst/>
              <a:gdLst>
                <a:gd name="T0" fmla="*/ 0 w 24"/>
                <a:gd name="T1" fmla="*/ 0 h 21"/>
                <a:gd name="T2" fmla="*/ 18 w 24"/>
                <a:gd name="T3" fmla="*/ 79 h 21"/>
                <a:gd name="T4" fmla="*/ 102 w 24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0" y="0"/>
                  </a:moveTo>
                  <a:cubicBezTo>
                    <a:pt x="1" y="4"/>
                    <a:pt x="1" y="12"/>
                    <a:pt x="4" y="16"/>
                  </a:cubicBezTo>
                  <a:cubicBezTo>
                    <a:pt x="8" y="19"/>
                    <a:pt x="19" y="20"/>
                    <a:pt x="24" y="2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4" name="Freeform 1085">
              <a:extLst>
                <a:ext uri="{FF2B5EF4-FFF2-40B4-BE49-F238E27FC236}">
                  <a16:creationId xmlns:a16="http://schemas.microsoft.com/office/drawing/2014/main" id="{C04ABAF9-0A84-4A92-B7FD-40DC6618D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67"/>
              <a:ext cx="10" cy="26"/>
            </a:xfrm>
            <a:custGeom>
              <a:avLst/>
              <a:gdLst>
                <a:gd name="T0" fmla="*/ 28 w 6"/>
                <a:gd name="T1" fmla="*/ 0 h 15"/>
                <a:gd name="T2" fmla="*/ 0 w 6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2" y="4"/>
                    <a:pt x="1" y="10"/>
                    <a:pt x="0" y="1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5" name="Freeform 1086">
              <a:extLst>
                <a:ext uri="{FF2B5EF4-FFF2-40B4-BE49-F238E27FC236}">
                  <a16:creationId xmlns:a16="http://schemas.microsoft.com/office/drawing/2014/main" id="{59D55CE2-FF91-447E-88CB-4C49278F1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414"/>
              <a:ext cx="27" cy="14"/>
            </a:xfrm>
            <a:custGeom>
              <a:avLst/>
              <a:gdLst>
                <a:gd name="T0" fmla="*/ 0 w 17"/>
                <a:gd name="T1" fmla="*/ 0 h 8"/>
                <a:gd name="T2" fmla="*/ 68 w 17"/>
                <a:gd name="T3" fmla="*/ 3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2" y="6"/>
                    <a:pt x="12" y="8"/>
                    <a:pt x="17" y="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6" name="Freeform 1087">
              <a:extLst>
                <a:ext uri="{FF2B5EF4-FFF2-40B4-BE49-F238E27FC236}">
                  <a16:creationId xmlns:a16="http://schemas.microsoft.com/office/drawing/2014/main" id="{4716766F-C060-43AD-BF40-42D9EBA7A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426"/>
              <a:ext cx="7" cy="19"/>
            </a:xfrm>
            <a:custGeom>
              <a:avLst/>
              <a:gdLst>
                <a:gd name="T0" fmla="*/ 21 w 4"/>
                <a:gd name="T1" fmla="*/ 0 h 11"/>
                <a:gd name="T2" fmla="*/ 0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7" name="Freeform 1088">
              <a:extLst>
                <a:ext uri="{FF2B5EF4-FFF2-40B4-BE49-F238E27FC236}">
                  <a16:creationId xmlns:a16="http://schemas.microsoft.com/office/drawing/2014/main" id="{ECF01CFD-4F19-4F76-8646-B9BFD3291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83"/>
              <a:ext cx="14" cy="33"/>
            </a:xfrm>
            <a:custGeom>
              <a:avLst/>
              <a:gdLst>
                <a:gd name="T0" fmla="*/ 0 w 9"/>
                <a:gd name="T1" fmla="*/ 99 h 19"/>
                <a:gd name="T2" fmla="*/ 0 w 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0" y="19"/>
                  </a:moveTo>
                  <a:cubicBezTo>
                    <a:pt x="8" y="17"/>
                    <a:pt x="9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8" name="Freeform 1089">
              <a:extLst>
                <a:ext uri="{FF2B5EF4-FFF2-40B4-BE49-F238E27FC236}">
                  <a16:creationId xmlns:a16="http://schemas.microsoft.com/office/drawing/2014/main" id="{E1240341-6CF6-4D07-B68E-909385BF8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384"/>
              <a:ext cx="11" cy="7"/>
            </a:xfrm>
            <a:custGeom>
              <a:avLst/>
              <a:gdLst>
                <a:gd name="T0" fmla="*/ 0 w 7"/>
                <a:gd name="T1" fmla="*/ 21 h 4"/>
                <a:gd name="T2" fmla="*/ 27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9" name="Freeform 1090">
              <a:extLst>
                <a:ext uri="{FF2B5EF4-FFF2-40B4-BE49-F238E27FC236}">
                  <a16:creationId xmlns:a16="http://schemas.microsoft.com/office/drawing/2014/main" id="{F34B2A31-F9BA-4B62-88AA-1DC9F0780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409"/>
              <a:ext cx="9" cy="29"/>
            </a:xfrm>
            <a:custGeom>
              <a:avLst/>
              <a:gdLst>
                <a:gd name="T0" fmla="*/ 16 w 5"/>
                <a:gd name="T1" fmla="*/ 0 h 17"/>
                <a:gd name="T2" fmla="*/ 29 w 5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4" y="12"/>
                    <a:pt x="5" y="1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0" name="Freeform 1091">
              <a:extLst>
                <a:ext uri="{FF2B5EF4-FFF2-40B4-BE49-F238E27FC236}">
                  <a16:creationId xmlns:a16="http://schemas.microsoft.com/office/drawing/2014/main" id="{0A17643A-2694-4665-A04D-C2468F18E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421"/>
              <a:ext cx="16" cy="5"/>
            </a:xfrm>
            <a:custGeom>
              <a:avLst/>
              <a:gdLst>
                <a:gd name="T0" fmla="*/ 42 w 10"/>
                <a:gd name="T1" fmla="*/ 13 h 3"/>
                <a:gd name="T2" fmla="*/ 0 w 10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cubicBezTo>
                    <a:pt x="6" y="2"/>
                    <a:pt x="3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1" name="Freeform 1092">
              <a:extLst>
                <a:ext uri="{FF2B5EF4-FFF2-40B4-BE49-F238E27FC236}">
                  <a16:creationId xmlns:a16="http://schemas.microsoft.com/office/drawing/2014/main" id="{F6916111-1636-4B0D-8052-CDC4DBB73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476"/>
              <a:ext cx="14" cy="28"/>
            </a:xfrm>
            <a:custGeom>
              <a:avLst/>
              <a:gdLst>
                <a:gd name="T0" fmla="*/ 5 w 9"/>
                <a:gd name="T1" fmla="*/ 0 h 16"/>
                <a:gd name="T2" fmla="*/ 34 w 9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1" y="0"/>
                  </a:moveTo>
                  <a:cubicBezTo>
                    <a:pt x="0" y="7"/>
                    <a:pt x="3" y="12"/>
                    <a:pt x="9" y="1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2" name="Freeform 1093">
              <a:extLst>
                <a:ext uri="{FF2B5EF4-FFF2-40B4-BE49-F238E27FC236}">
                  <a16:creationId xmlns:a16="http://schemas.microsoft.com/office/drawing/2014/main" id="{7DA30C5D-4C87-4B2A-BF33-9C7721BE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491"/>
              <a:ext cx="15" cy="9"/>
            </a:xfrm>
            <a:custGeom>
              <a:avLst/>
              <a:gdLst>
                <a:gd name="T0" fmla="*/ 42 w 9"/>
                <a:gd name="T1" fmla="*/ 0 h 5"/>
                <a:gd name="T2" fmla="*/ 0 w 9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5" y="1"/>
                    <a:pt x="2" y="2"/>
                    <a:pt x="0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3" name="Freeform 1094">
              <a:extLst>
                <a:ext uri="{FF2B5EF4-FFF2-40B4-BE49-F238E27FC236}">
                  <a16:creationId xmlns:a16="http://schemas.microsoft.com/office/drawing/2014/main" id="{660425CF-2A87-40A3-A8A8-2A5872E99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476"/>
              <a:ext cx="30" cy="28"/>
            </a:xfrm>
            <a:custGeom>
              <a:avLst/>
              <a:gdLst>
                <a:gd name="T0" fmla="*/ 0 w 18"/>
                <a:gd name="T1" fmla="*/ 86 h 16"/>
                <a:gd name="T2" fmla="*/ 83 w 1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13" y="15"/>
                    <a:pt x="14" y="12"/>
                    <a:pt x="18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4" name="Freeform 1095">
              <a:extLst>
                <a:ext uri="{FF2B5EF4-FFF2-40B4-BE49-F238E27FC236}">
                  <a16:creationId xmlns:a16="http://schemas.microsoft.com/office/drawing/2014/main" id="{FAD901C7-2A05-48BD-887F-470B83E16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497"/>
              <a:ext cx="11" cy="31"/>
            </a:xfrm>
            <a:custGeom>
              <a:avLst/>
              <a:gdLst>
                <a:gd name="T0" fmla="*/ 0 w 7"/>
                <a:gd name="T1" fmla="*/ 0 h 18"/>
                <a:gd name="T2" fmla="*/ 14 w 7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6" y="5"/>
                    <a:pt x="7" y="11"/>
                    <a:pt x="4" y="1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5" name="Freeform 1096">
              <a:extLst>
                <a:ext uri="{FF2B5EF4-FFF2-40B4-BE49-F238E27FC236}">
                  <a16:creationId xmlns:a16="http://schemas.microsoft.com/office/drawing/2014/main" id="{5C0140EF-728A-4142-969F-FEA0EA215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517"/>
              <a:ext cx="35" cy="33"/>
            </a:xfrm>
            <a:custGeom>
              <a:avLst/>
              <a:gdLst>
                <a:gd name="T0" fmla="*/ 46 w 22"/>
                <a:gd name="T1" fmla="*/ 0 h 19"/>
                <a:gd name="T2" fmla="*/ 89 w 22"/>
                <a:gd name="T3" fmla="*/ 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11" y="0"/>
                  </a:moveTo>
                  <a:cubicBezTo>
                    <a:pt x="0" y="8"/>
                    <a:pt x="13" y="19"/>
                    <a:pt x="22" y="1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6" name="Freeform 1097">
              <a:extLst>
                <a:ext uri="{FF2B5EF4-FFF2-40B4-BE49-F238E27FC236}">
                  <a16:creationId xmlns:a16="http://schemas.microsoft.com/office/drawing/2014/main" id="{7FB3D7C6-C891-4032-BACA-1335DB949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545"/>
              <a:ext cx="5" cy="14"/>
            </a:xfrm>
            <a:custGeom>
              <a:avLst/>
              <a:gdLst>
                <a:gd name="T0" fmla="*/ 13 w 3"/>
                <a:gd name="T1" fmla="*/ 0 h 8"/>
                <a:gd name="T2" fmla="*/ 0 w 3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3"/>
                    <a:pt x="0" y="5"/>
                    <a:pt x="0" y="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7" name="Freeform 1098">
              <a:extLst>
                <a:ext uri="{FF2B5EF4-FFF2-40B4-BE49-F238E27FC236}">
                  <a16:creationId xmlns:a16="http://schemas.microsoft.com/office/drawing/2014/main" id="{D5A95CD3-7234-4F37-9DE9-67FC54192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497"/>
              <a:ext cx="32" cy="36"/>
            </a:xfrm>
            <a:custGeom>
              <a:avLst/>
              <a:gdLst>
                <a:gd name="T0" fmla="*/ 13 w 20"/>
                <a:gd name="T1" fmla="*/ 0 h 21"/>
                <a:gd name="T2" fmla="*/ 26 w 20"/>
                <a:gd name="T3" fmla="*/ 79 h 21"/>
                <a:gd name="T4" fmla="*/ 82 w 20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3" y="0"/>
                  </a:moveTo>
                  <a:cubicBezTo>
                    <a:pt x="0" y="8"/>
                    <a:pt x="0" y="11"/>
                    <a:pt x="6" y="16"/>
                  </a:cubicBezTo>
                  <a:cubicBezTo>
                    <a:pt x="12" y="21"/>
                    <a:pt x="14" y="19"/>
                    <a:pt x="20" y="1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8" name="Freeform 1099">
              <a:extLst>
                <a:ext uri="{FF2B5EF4-FFF2-40B4-BE49-F238E27FC236}">
                  <a16:creationId xmlns:a16="http://schemas.microsoft.com/office/drawing/2014/main" id="{DCF26EE2-E265-4127-A546-F5354C762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531"/>
              <a:ext cx="1" cy="19"/>
            </a:xfrm>
            <a:custGeom>
              <a:avLst/>
              <a:gdLst>
                <a:gd name="T0" fmla="*/ 1 w 1"/>
                <a:gd name="T1" fmla="*/ 0 h 11"/>
                <a:gd name="T2" fmla="*/ 0 w 1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0" y="3"/>
                    <a:pt x="0" y="7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9" name="Freeform 1100">
              <a:extLst>
                <a:ext uri="{FF2B5EF4-FFF2-40B4-BE49-F238E27FC236}">
                  <a16:creationId xmlns:a16="http://schemas.microsoft.com/office/drawing/2014/main" id="{0BDD089A-5CFA-4298-B71F-36AFC0FD4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4"/>
              <a:ext cx="36" cy="7"/>
            </a:xfrm>
            <a:custGeom>
              <a:avLst/>
              <a:gdLst>
                <a:gd name="T0" fmla="*/ 0 w 22"/>
                <a:gd name="T1" fmla="*/ 16 h 4"/>
                <a:gd name="T2" fmla="*/ 97 w 2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3"/>
                  </a:moveTo>
                  <a:cubicBezTo>
                    <a:pt x="8" y="0"/>
                    <a:pt x="14" y="1"/>
                    <a:pt x="22" y="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0" name="Freeform 1101">
              <a:extLst>
                <a:ext uri="{FF2B5EF4-FFF2-40B4-BE49-F238E27FC236}">
                  <a16:creationId xmlns:a16="http://schemas.microsoft.com/office/drawing/2014/main" id="{5CB888E5-258B-4009-AFFA-293CB8E02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407"/>
              <a:ext cx="29" cy="40"/>
            </a:xfrm>
            <a:custGeom>
              <a:avLst/>
              <a:gdLst>
                <a:gd name="T0" fmla="*/ 16 w 18"/>
                <a:gd name="T1" fmla="*/ 0 h 23"/>
                <a:gd name="T2" fmla="*/ 29 w 18"/>
                <a:gd name="T3" fmla="*/ 85 h 23"/>
                <a:gd name="T4" fmla="*/ 76 w 18"/>
                <a:gd name="T5" fmla="*/ 11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4" y="0"/>
                  </a:moveTo>
                  <a:cubicBezTo>
                    <a:pt x="2" y="8"/>
                    <a:pt x="0" y="11"/>
                    <a:pt x="7" y="16"/>
                  </a:cubicBezTo>
                  <a:cubicBezTo>
                    <a:pt x="11" y="20"/>
                    <a:pt x="13" y="23"/>
                    <a:pt x="18" y="2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1" name="Freeform 1102">
              <a:extLst>
                <a:ext uri="{FF2B5EF4-FFF2-40B4-BE49-F238E27FC236}">
                  <a16:creationId xmlns:a16="http://schemas.microsoft.com/office/drawing/2014/main" id="{3218EFF5-0A80-4E22-B3CC-B1CA4D210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445"/>
              <a:ext cx="4" cy="12"/>
            </a:xfrm>
            <a:custGeom>
              <a:avLst/>
              <a:gdLst>
                <a:gd name="T0" fmla="*/ 16 w 2"/>
                <a:gd name="T1" fmla="*/ 0 h 7"/>
                <a:gd name="T2" fmla="*/ 0 w 2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0" y="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2" name="Freeform 1103">
              <a:extLst>
                <a:ext uri="{FF2B5EF4-FFF2-40B4-BE49-F238E27FC236}">
                  <a16:creationId xmlns:a16="http://schemas.microsoft.com/office/drawing/2014/main" id="{0FF7B1B8-009E-467F-B9CF-C5D9419E4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409"/>
              <a:ext cx="19" cy="27"/>
            </a:xfrm>
            <a:custGeom>
              <a:avLst/>
              <a:gdLst>
                <a:gd name="T0" fmla="*/ 0 w 12"/>
                <a:gd name="T1" fmla="*/ 78 h 16"/>
                <a:gd name="T2" fmla="*/ 48 w 1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8" y="12"/>
                    <a:pt x="11" y="10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3" name="Freeform 1104">
              <a:extLst>
                <a:ext uri="{FF2B5EF4-FFF2-40B4-BE49-F238E27FC236}">
                  <a16:creationId xmlns:a16="http://schemas.microsoft.com/office/drawing/2014/main" id="{49F4C24E-B7E5-40AA-A7DE-4734430A0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426"/>
              <a:ext cx="13" cy="19"/>
            </a:xfrm>
            <a:custGeom>
              <a:avLst/>
              <a:gdLst>
                <a:gd name="T0" fmla="*/ 0 w 8"/>
                <a:gd name="T1" fmla="*/ 0 h 11"/>
                <a:gd name="T2" fmla="*/ 34 w 8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7" y="3"/>
                    <a:pt x="8" y="6"/>
                    <a:pt x="8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4" name="Freeform 1105">
              <a:extLst>
                <a:ext uri="{FF2B5EF4-FFF2-40B4-BE49-F238E27FC236}">
                  <a16:creationId xmlns:a16="http://schemas.microsoft.com/office/drawing/2014/main" id="{88494E26-A78A-4B54-8486-AFFCE1422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438"/>
              <a:ext cx="21" cy="36"/>
            </a:xfrm>
            <a:custGeom>
              <a:avLst/>
              <a:gdLst>
                <a:gd name="T0" fmla="*/ 39 w 13"/>
                <a:gd name="T1" fmla="*/ 0 h 21"/>
                <a:gd name="T2" fmla="*/ 8 w 13"/>
                <a:gd name="T3" fmla="*/ 65 h 21"/>
                <a:gd name="T4" fmla="*/ 55 w 13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3" y="3"/>
                    <a:pt x="0" y="6"/>
                    <a:pt x="2" y="13"/>
                  </a:cubicBezTo>
                  <a:cubicBezTo>
                    <a:pt x="4" y="19"/>
                    <a:pt x="7" y="21"/>
                    <a:pt x="13" y="2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5" name="Freeform 1106">
              <a:extLst>
                <a:ext uri="{FF2B5EF4-FFF2-40B4-BE49-F238E27FC236}">
                  <a16:creationId xmlns:a16="http://schemas.microsoft.com/office/drawing/2014/main" id="{6E5784C5-3916-40AF-B2E8-46A6A5E5D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469"/>
              <a:ext cx="8" cy="10"/>
            </a:xfrm>
            <a:custGeom>
              <a:avLst/>
              <a:gdLst>
                <a:gd name="T0" fmla="*/ 21 w 5"/>
                <a:gd name="T1" fmla="*/ 0 h 6"/>
                <a:gd name="T2" fmla="*/ 0 w 5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6" name="Freeform 1107">
              <a:extLst>
                <a:ext uri="{FF2B5EF4-FFF2-40B4-BE49-F238E27FC236}">
                  <a16:creationId xmlns:a16="http://schemas.microsoft.com/office/drawing/2014/main" id="{9611BF68-AC5A-4246-B599-CA19FA815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448"/>
              <a:ext cx="13" cy="2"/>
            </a:xfrm>
            <a:custGeom>
              <a:avLst/>
              <a:gdLst>
                <a:gd name="T0" fmla="*/ 34 w 8"/>
                <a:gd name="T1" fmla="*/ 8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5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7" name="Freeform 1108">
              <a:extLst>
                <a:ext uri="{FF2B5EF4-FFF2-40B4-BE49-F238E27FC236}">
                  <a16:creationId xmlns:a16="http://schemas.microsoft.com/office/drawing/2014/main" id="{563C0215-AFF1-4899-B5CF-9FE0FC98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588"/>
              <a:ext cx="16" cy="17"/>
            </a:xfrm>
            <a:custGeom>
              <a:avLst/>
              <a:gdLst>
                <a:gd name="T0" fmla="*/ 5 w 10"/>
                <a:gd name="T1" fmla="*/ 49 h 10"/>
                <a:gd name="T2" fmla="*/ 42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" y="10"/>
                  </a:moveTo>
                  <a:cubicBezTo>
                    <a:pt x="0" y="4"/>
                    <a:pt x="6" y="1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8" name="Freeform 1109">
              <a:extLst>
                <a:ext uri="{FF2B5EF4-FFF2-40B4-BE49-F238E27FC236}">
                  <a16:creationId xmlns:a16="http://schemas.microsoft.com/office/drawing/2014/main" id="{B81250CB-8168-4720-8C7F-31CDA6221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635"/>
              <a:ext cx="26" cy="8"/>
            </a:xfrm>
            <a:custGeom>
              <a:avLst/>
              <a:gdLst>
                <a:gd name="T0" fmla="*/ 0 w 16"/>
                <a:gd name="T1" fmla="*/ 0 h 5"/>
                <a:gd name="T2" fmla="*/ 68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3" y="5"/>
                    <a:pt x="12" y="3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9" name="Freeform 1110">
              <a:extLst>
                <a:ext uri="{FF2B5EF4-FFF2-40B4-BE49-F238E27FC236}">
                  <a16:creationId xmlns:a16="http://schemas.microsoft.com/office/drawing/2014/main" id="{3AC164BC-452F-409B-B7F2-670D18CF8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586"/>
              <a:ext cx="7" cy="32"/>
            </a:xfrm>
            <a:custGeom>
              <a:avLst/>
              <a:gdLst>
                <a:gd name="T0" fmla="*/ 0 w 4"/>
                <a:gd name="T1" fmla="*/ 0 h 18"/>
                <a:gd name="T2" fmla="*/ 0 w 4"/>
                <a:gd name="T3" fmla="*/ 10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3" y="5"/>
                    <a:pt x="4" y="12"/>
                    <a:pt x="0" y="1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0" name="Freeform 1111">
              <a:extLst>
                <a:ext uri="{FF2B5EF4-FFF2-40B4-BE49-F238E27FC236}">
                  <a16:creationId xmlns:a16="http://schemas.microsoft.com/office/drawing/2014/main" id="{9156D61C-5EA6-4679-BD55-A92D8ED0C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604"/>
              <a:ext cx="12" cy="1"/>
            </a:xfrm>
            <a:custGeom>
              <a:avLst/>
              <a:gdLst>
                <a:gd name="T0" fmla="*/ 0 w 7"/>
                <a:gd name="T1" fmla="*/ 1 h 1"/>
                <a:gd name="T2" fmla="*/ 36 w 7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4" y="0"/>
                    <a:pt x="7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1" name="Freeform 1112">
              <a:extLst>
                <a:ext uri="{FF2B5EF4-FFF2-40B4-BE49-F238E27FC236}">
                  <a16:creationId xmlns:a16="http://schemas.microsoft.com/office/drawing/2014/main" id="{948175C3-AF57-4400-8221-784621537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657"/>
              <a:ext cx="18" cy="28"/>
            </a:xfrm>
            <a:custGeom>
              <a:avLst/>
              <a:gdLst>
                <a:gd name="T0" fmla="*/ 5 w 11"/>
                <a:gd name="T1" fmla="*/ 0 h 16"/>
                <a:gd name="T2" fmla="*/ 47 w 11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1" y="0"/>
                  </a:moveTo>
                  <a:cubicBezTo>
                    <a:pt x="0" y="8"/>
                    <a:pt x="5" y="13"/>
                    <a:pt x="11" y="1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2" name="Freeform 1113">
              <a:extLst>
                <a:ext uri="{FF2B5EF4-FFF2-40B4-BE49-F238E27FC236}">
                  <a16:creationId xmlns:a16="http://schemas.microsoft.com/office/drawing/2014/main" id="{207D54F9-FD28-4789-8B8A-54813A52A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460"/>
              <a:ext cx="30" cy="9"/>
            </a:xfrm>
            <a:custGeom>
              <a:avLst/>
              <a:gdLst>
                <a:gd name="T0" fmla="*/ 0 w 19"/>
                <a:gd name="T1" fmla="*/ 7 h 5"/>
                <a:gd name="T2" fmla="*/ 47 w 19"/>
                <a:gd name="T3" fmla="*/ 7 h 5"/>
                <a:gd name="T4" fmla="*/ 74 w 19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">
                  <a:moveTo>
                    <a:pt x="0" y="1"/>
                  </a:moveTo>
                  <a:cubicBezTo>
                    <a:pt x="4" y="2"/>
                    <a:pt x="8" y="0"/>
                    <a:pt x="12" y="1"/>
                  </a:cubicBezTo>
                  <a:cubicBezTo>
                    <a:pt x="15" y="2"/>
                    <a:pt x="19" y="4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3" name="Freeform 1114">
              <a:extLst>
                <a:ext uri="{FF2B5EF4-FFF2-40B4-BE49-F238E27FC236}">
                  <a16:creationId xmlns:a16="http://schemas.microsoft.com/office/drawing/2014/main" id="{BE3DC41F-BAE1-4289-A5AE-640747363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488"/>
              <a:ext cx="18" cy="22"/>
            </a:xfrm>
            <a:custGeom>
              <a:avLst/>
              <a:gdLst>
                <a:gd name="T0" fmla="*/ 13 w 11"/>
                <a:gd name="T1" fmla="*/ 0 h 13"/>
                <a:gd name="T2" fmla="*/ 47 w 11"/>
                <a:gd name="T3" fmla="*/ 6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3" y="0"/>
                  </a:moveTo>
                  <a:cubicBezTo>
                    <a:pt x="0" y="9"/>
                    <a:pt x="5" y="10"/>
                    <a:pt x="11" y="1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4" name="Freeform 1115">
              <a:extLst>
                <a:ext uri="{FF2B5EF4-FFF2-40B4-BE49-F238E27FC236}">
                  <a16:creationId xmlns:a16="http://schemas.microsoft.com/office/drawing/2014/main" id="{E6D8B027-2D75-469F-8255-FA79D58FB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504"/>
              <a:ext cx="10" cy="22"/>
            </a:xfrm>
            <a:custGeom>
              <a:avLst/>
              <a:gdLst>
                <a:gd name="T0" fmla="*/ 28 w 6"/>
                <a:gd name="T1" fmla="*/ 0 h 13"/>
                <a:gd name="T2" fmla="*/ 5 w 6"/>
                <a:gd name="T3" fmla="*/ 6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4" y="3"/>
                    <a:pt x="0" y="9"/>
                    <a:pt x="1" y="1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5" name="Freeform 1116">
              <a:extLst>
                <a:ext uri="{FF2B5EF4-FFF2-40B4-BE49-F238E27FC236}">
                  <a16:creationId xmlns:a16="http://schemas.microsoft.com/office/drawing/2014/main" id="{8245A92F-8FFC-4556-8A1D-49D93BBE1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557"/>
              <a:ext cx="17" cy="35"/>
            </a:xfrm>
            <a:custGeom>
              <a:avLst/>
              <a:gdLst>
                <a:gd name="T0" fmla="*/ 40 w 11"/>
                <a:gd name="T1" fmla="*/ 0 h 20"/>
                <a:gd name="T2" fmla="*/ 5 w 11"/>
                <a:gd name="T3" fmla="*/ 33 h 20"/>
                <a:gd name="T4" fmla="*/ 26 w 11"/>
                <a:gd name="T5" fmla="*/ 10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6" y="0"/>
                    <a:pt x="2" y="2"/>
                    <a:pt x="1" y="6"/>
                  </a:cubicBezTo>
                  <a:cubicBezTo>
                    <a:pt x="0" y="10"/>
                    <a:pt x="4" y="18"/>
                    <a:pt x="7" y="2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6" name="Freeform 1117">
              <a:extLst>
                <a:ext uri="{FF2B5EF4-FFF2-40B4-BE49-F238E27FC236}">
                  <a16:creationId xmlns:a16="http://schemas.microsoft.com/office/drawing/2014/main" id="{3AC84D9E-B4E5-4D94-9577-81E4BD55D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585"/>
              <a:ext cx="15" cy="27"/>
            </a:xfrm>
            <a:custGeom>
              <a:avLst/>
              <a:gdLst>
                <a:gd name="T0" fmla="*/ 42 w 9"/>
                <a:gd name="T1" fmla="*/ 0 h 16"/>
                <a:gd name="T2" fmla="*/ 8 w 9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3" y="4"/>
                    <a:pt x="0" y="9"/>
                    <a:pt x="2" y="1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7" name="Freeform 1118">
              <a:extLst>
                <a:ext uri="{FF2B5EF4-FFF2-40B4-BE49-F238E27FC236}">
                  <a16:creationId xmlns:a16="http://schemas.microsoft.com/office/drawing/2014/main" id="{A64DB6F7-A7F7-4E36-AC94-16F6F7D58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580"/>
              <a:ext cx="7" cy="25"/>
            </a:xfrm>
            <a:custGeom>
              <a:avLst/>
              <a:gdLst>
                <a:gd name="T0" fmla="*/ 21 w 4"/>
                <a:gd name="T1" fmla="*/ 0 h 15"/>
                <a:gd name="T2" fmla="*/ 7 w 4"/>
                <a:gd name="T3" fmla="*/ 7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2" y="4"/>
                    <a:pt x="0" y="11"/>
                    <a:pt x="1" y="1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8" name="Freeform 1119">
              <a:extLst>
                <a:ext uri="{FF2B5EF4-FFF2-40B4-BE49-F238E27FC236}">
                  <a16:creationId xmlns:a16="http://schemas.microsoft.com/office/drawing/2014/main" id="{5B109CC1-44F9-43EA-8850-3219DCAAB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650"/>
              <a:ext cx="26" cy="7"/>
            </a:xfrm>
            <a:custGeom>
              <a:avLst/>
              <a:gdLst>
                <a:gd name="T0" fmla="*/ 0 w 16"/>
                <a:gd name="T1" fmla="*/ 0 h 4"/>
                <a:gd name="T2" fmla="*/ 68 w 16"/>
                <a:gd name="T3" fmla="*/ 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4" y="4"/>
                    <a:pt x="12" y="2"/>
                    <a:pt x="16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9" name="Freeform 1120">
              <a:extLst>
                <a:ext uri="{FF2B5EF4-FFF2-40B4-BE49-F238E27FC236}">
                  <a16:creationId xmlns:a16="http://schemas.microsoft.com/office/drawing/2014/main" id="{547B085D-E6C2-44A8-B031-B477A844E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00"/>
              <a:ext cx="7" cy="23"/>
            </a:xfrm>
            <a:custGeom>
              <a:avLst/>
              <a:gdLst>
                <a:gd name="T0" fmla="*/ 12 w 4"/>
                <a:gd name="T1" fmla="*/ 73 h 13"/>
                <a:gd name="T2" fmla="*/ 0 w 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2" y="13"/>
                  </a:moveTo>
                  <a:cubicBezTo>
                    <a:pt x="4" y="10"/>
                    <a:pt x="3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0" name="Freeform 1121">
              <a:extLst>
                <a:ext uri="{FF2B5EF4-FFF2-40B4-BE49-F238E27FC236}">
                  <a16:creationId xmlns:a16="http://schemas.microsoft.com/office/drawing/2014/main" id="{006E8D67-062F-4DB8-829E-BC94F6C5D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2547"/>
              <a:ext cx="36" cy="33"/>
            </a:xfrm>
            <a:custGeom>
              <a:avLst/>
              <a:gdLst>
                <a:gd name="T0" fmla="*/ 29 w 22"/>
                <a:gd name="T1" fmla="*/ 99 h 19"/>
                <a:gd name="T2" fmla="*/ 97 w 22"/>
                <a:gd name="T3" fmla="*/ 2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7" y="19"/>
                  </a:moveTo>
                  <a:cubicBezTo>
                    <a:pt x="0" y="10"/>
                    <a:pt x="14" y="0"/>
                    <a:pt x="22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1" name="Freeform 1122">
              <a:extLst>
                <a:ext uri="{FF2B5EF4-FFF2-40B4-BE49-F238E27FC236}">
                  <a16:creationId xmlns:a16="http://schemas.microsoft.com/office/drawing/2014/main" id="{9C879757-52B8-486B-BB9B-4DC971E72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2538"/>
              <a:ext cx="2" cy="14"/>
            </a:xfrm>
            <a:custGeom>
              <a:avLst/>
              <a:gdLst>
                <a:gd name="T0" fmla="*/ 0 w 1"/>
                <a:gd name="T1" fmla="*/ 44 h 8"/>
                <a:gd name="T2" fmla="*/ 8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0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2" name="Freeform 1123">
              <a:extLst>
                <a:ext uri="{FF2B5EF4-FFF2-40B4-BE49-F238E27FC236}">
                  <a16:creationId xmlns:a16="http://schemas.microsoft.com/office/drawing/2014/main" id="{B2AF7977-BDF0-448F-838D-64192FDA6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397"/>
              <a:ext cx="3" cy="31"/>
            </a:xfrm>
            <a:custGeom>
              <a:avLst/>
              <a:gdLst>
                <a:gd name="T0" fmla="*/ 5 w 2"/>
                <a:gd name="T1" fmla="*/ 0 h 18"/>
                <a:gd name="T2" fmla="*/ 8 w 2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1" y="0"/>
                  </a:moveTo>
                  <a:cubicBezTo>
                    <a:pt x="0" y="5"/>
                    <a:pt x="0" y="13"/>
                    <a:pt x="2" y="1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3" name="Freeform 1124">
              <a:extLst>
                <a:ext uri="{FF2B5EF4-FFF2-40B4-BE49-F238E27FC236}">
                  <a16:creationId xmlns:a16="http://schemas.microsoft.com/office/drawing/2014/main" id="{404EB84F-9105-4232-93C3-825BBB6B3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447"/>
              <a:ext cx="44" cy="17"/>
            </a:xfrm>
            <a:custGeom>
              <a:avLst/>
              <a:gdLst>
                <a:gd name="T0" fmla="*/ 0 w 27"/>
                <a:gd name="T1" fmla="*/ 0 h 10"/>
                <a:gd name="T2" fmla="*/ 60 w 27"/>
                <a:gd name="T3" fmla="*/ 44 h 10"/>
                <a:gd name="T4" fmla="*/ 117 w 27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0"/>
                  </a:moveTo>
                  <a:cubicBezTo>
                    <a:pt x="5" y="6"/>
                    <a:pt x="6" y="10"/>
                    <a:pt x="14" y="9"/>
                  </a:cubicBezTo>
                  <a:cubicBezTo>
                    <a:pt x="20" y="9"/>
                    <a:pt x="25" y="7"/>
                    <a:pt x="27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4" name="Freeform 1125">
              <a:extLst>
                <a:ext uri="{FF2B5EF4-FFF2-40B4-BE49-F238E27FC236}">
                  <a16:creationId xmlns:a16="http://schemas.microsoft.com/office/drawing/2014/main" id="{D4031377-F04D-45EB-9D12-4AECBB9BD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428"/>
              <a:ext cx="15" cy="5"/>
            </a:xfrm>
            <a:custGeom>
              <a:avLst/>
              <a:gdLst>
                <a:gd name="T0" fmla="*/ 0 w 9"/>
                <a:gd name="T1" fmla="*/ 13 h 3"/>
                <a:gd name="T2" fmla="*/ 4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1"/>
                    <a:pt x="6" y="0"/>
                    <a:pt x="9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5" name="Freeform 1126">
              <a:extLst>
                <a:ext uri="{FF2B5EF4-FFF2-40B4-BE49-F238E27FC236}">
                  <a16:creationId xmlns:a16="http://schemas.microsoft.com/office/drawing/2014/main" id="{0DAA29A6-A176-4D2D-BC96-CE1543F49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286"/>
              <a:ext cx="29" cy="7"/>
            </a:xfrm>
            <a:custGeom>
              <a:avLst/>
              <a:gdLst>
                <a:gd name="T0" fmla="*/ 0 w 18"/>
                <a:gd name="T1" fmla="*/ 21 h 4"/>
                <a:gd name="T2" fmla="*/ 76 w 18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4"/>
                  </a:moveTo>
                  <a:cubicBezTo>
                    <a:pt x="7" y="0"/>
                    <a:pt x="10" y="2"/>
                    <a:pt x="18" y="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6" name="Freeform 1127">
              <a:extLst>
                <a:ext uri="{FF2B5EF4-FFF2-40B4-BE49-F238E27FC236}">
                  <a16:creationId xmlns:a16="http://schemas.microsoft.com/office/drawing/2014/main" id="{F92130B6-A0CB-47C6-AA67-0B59017F8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305"/>
              <a:ext cx="11" cy="36"/>
            </a:xfrm>
            <a:custGeom>
              <a:avLst/>
              <a:gdLst>
                <a:gd name="T0" fmla="*/ 0 w 7"/>
                <a:gd name="T1" fmla="*/ 0 h 21"/>
                <a:gd name="T2" fmla="*/ 13 w 7"/>
                <a:gd name="T3" fmla="*/ 10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0" y="0"/>
                  </a:moveTo>
                  <a:cubicBezTo>
                    <a:pt x="7" y="4"/>
                    <a:pt x="5" y="13"/>
                    <a:pt x="3" y="2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7" name="Freeform 1128">
              <a:extLst>
                <a:ext uri="{FF2B5EF4-FFF2-40B4-BE49-F238E27FC236}">
                  <a16:creationId xmlns:a16="http://schemas.microsoft.com/office/drawing/2014/main" id="{5C9801AD-19B9-4E30-9561-42B492691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314"/>
              <a:ext cx="10" cy="1"/>
            </a:xfrm>
            <a:custGeom>
              <a:avLst/>
              <a:gdLst>
                <a:gd name="T0" fmla="*/ 0 w 6"/>
                <a:gd name="T1" fmla="*/ 1 h 1"/>
                <a:gd name="T2" fmla="*/ 2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8" name="Freeform 1129">
              <a:extLst>
                <a:ext uri="{FF2B5EF4-FFF2-40B4-BE49-F238E27FC236}">
                  <a16:creationId xmlns:a16="http://schemas.microsoft.com/office/drawing/2014/main" id="{13D41481-1700-4EC1-8DD8-B69CB720A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346"/>
              <a:ext cx="19" cy="23"/>
            </a:xfrm>
            <a:custGeom>
              <a:avLst/>
              <a:gdLst>
                <a:gd name="T0" fmla="*/ 0 w 12"/>
                <a:gd name="T1" fmla="*/ 0 h 13"/>
                <a:gd name="T2" fmla="*/ 48 w 12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1" y="9"/>
                    <a:pt x="5" y="11"/>
                    <a:pt x="12" y="1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9" name="Freeform 1130">
              <a:extLst>
                <a:ext uri="{FF2B5EF4-FFF2-40B4-BE49-F238E27FC236}">
                  <a16:creationId xmlns:a16="http://schemas.microsoft.com/office/drawing/2014/main" id="{2AF84694-5CF9-4E6B-AEB0-7A53DA11F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362"/>
              <a:ext cx="13" cy="10"/>
            </a:xfrm>
            <a:custGeom>
              <a:avLst/>
              <a:gdLst>
                <a:gd name="T0" fmla="*/ 34 w 8"/>
                <a:gd name="T1" fmla="*/ 0 h 6"/>
                <a:gd name="T2" fmla="*/ 0 w 8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4" y="1"/>
                    <a:pt x="1" y="3"/>
                    <a:pt x="0" y="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0" name="Freeform 1131">
              <a:extLst>
                <a:ext uri="{FF2B5EF4-FFF2-40B4-BE49-F238E27FC236}">
                  <a16:creationId xmlns:a16="http://schemas.microsoft.com/office/drawing/2014/main" id="{5F642D78-226D-4171-8DBC-97E5EF325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462"/>
              <a:ext cx="7" cy="19"/>
            </a:xfrm>
            <a:custGeom>
              <a:avLst/>
              <a:gdLst>
                <a:gd name="T0" fmla="*/ 16 w 4"/>
                <a:gd name="T1" fmla="*/ 0 h 11"/>
                <a:gd name="T2" fmla="*/ 0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3" y="0"/>
                  </a:moveTo>
                  <a:cubicBezTo>
                    <a:pt x="4" y="4"/>
                    <a:pt x="2" y="8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1" name="Freeform 1132">
              <a:extLst>
                <a:ext uri="{FF2B5EF4-FFF2-40B4-BE49-F238E27FC236}">
                  <a16:creationId xmlns:a16="http://schemas.microsoft.com/office/drawing/2014/main" id="{988517A1-6E8F-48EB-971D-658D09DD0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500"/>
              <a:ext cx="40" cy="19"/>
            </a:xfrm>
            <a:custGeom>
              <a:avLst/>
              <a:gdLst>
                <a:gd name="T0" fmla="*/ 0 w 25"/>
                <a:gd name="T1" fmla="*/ 36 h 11"/>
                <a:gd name="T2" fmla="*/ 69 w 25"/>
                <a:gd name="T3" fmla="*/ 50 h 11"/>
                <a:gd name="T4" fmla="*/ 102 w 2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7"/>
                  </a:moveTo>
                  <a:cubicBezTo>
                    <a:pt x="5" y="7"/>
                    <a:pt x="12" y="11"/>
                    <a:pt x="17" y="10"/>
                  </a:cubicBezTo>
                  <a:cubicBezTo>
                    <a:pt x="21" y="8"/>
                    <a:pt x="23" y="4"/>
                    <a:pt x="25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2" name="Freeform 1133">
              <a:extLst>
                <a:ext uri="{FF2B5EF4-FFF2-40B4-BE49-F238E27FC236}">
                  <a16:creationId xmlns:a16="http://schemas.microsoft.com/office/drawing/2014/main" id="{875D1401-D90A-46BA-A63E-1C10FB51C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517"/>
              <a:ext cx="1" cy="16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2"/>
                    <a:pt x="1" y="6"/>
                    <a:pt x="0" y="9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3" name="Freeform 1134">
              <a:extLst>
                <a:ext uri="{FF2B5EF4-FFF2-40B4-BE49-F238E27FC236}">
                  <a16:creationId xmlns:a16="http://schemas.microsoft.com/office/drawing/2014/main" id="{BFF765E1-D2E4-4BA3-ABF6-29D198610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631"/>
              <a:ext cx="21" cy="33"/>
            </a:xfrm>
            <a:custGeom>
              <a:avLst/>
              <a:gdLst>
                <a:gd name="T0" fmla="*/ 55 w 13"/>
                <a:gd name="T1" fmla="*/ 0 h 19"/>
                <a:gd name="T2" fmla="*/ 0 w 13"/>
                <a:gd name="T3" fmla="*/ 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9" y="6"/>
                    <a:pt x="7" y="18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4" name="Freeform 1135">
              <a:extLst>
                <a:ext uri="{FF2B5EF4-FFF2-40B4-BE49-F238E27FC236}">
                  <a16:creationId xmlns:a16="http://schemas.microsoft.com/office/drawing/2014/main" id="{F07F9BC2-25EB-4940-8355-E0F4EA1EC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561"/>
              <a:ext cx="13" cy="34"/>
            </a:xfrm>
            <a:custGeom>
              <a:avLst/>
              <a:gdLst>
                <a:gd name="T0" fmla="*/ 0 w 8"/>
                <a:gd name="T1" fmla="*/ 0 h 20"/>
                <a:gd name="T2" fmla="*/ 34 w 8"/>
                <a:gd name="T3" fmla="*/ 9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8"/>
                    <a:pt x="3" y="14"/>
                    <a:pt x="8" y="2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5" name="Freeform 1136">
              <a:extLst>
                <a:ext uri="{FF2B5EF4-FFF2-40B4-BE49-F238E27FC236}">
                  <a16:creationId xmlns:a16="http://schemas.microsoft.com/office/drawing/2014/main" id="{B08C512D-A93A-4A3B-979B-51EFCE973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580"/>
              <a:ext cx="17" cy="24"/>
            </a:xfrm>
            <a:custGeom>
              <a:avLst/>
              <a:gdLst>
                <a:gd name="T0" fmla="*/ 0 w 11"/>
                <a:gd name="T1" fmla="*/ 0 h 14"/>
                <a:gd name="T2" fmla="*/ 40 w 11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2" y="7"/>
                    <a:pt x="4" y="10"/>
                    <a:pt x="11" y="1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6" name="Freeform 1137">
              <a:extLst>
                <a:ext uri="{FF2B5EF4-FFF2-40B4-BE49-F238E27FC236}">
                  <a16:creationId xmlns:a16="http://schemas.microsoft.com/office/drawing/2014/main" id="{32EF33A0-A979-44BB-B6B4-A81544EC9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593"/>
              <a:ext cx="21" cy="18"/>
            </a:xfrm>
            <a:custGeom>
              <a:avLst/>
              <a:gdLst>
                <a:gd name="T0" fmla="*/ 55 w 13"/>
                <a:gd name="T1" fmla="*/ 0 h 10"/>
                <a:gd name="T2" fmla="*/ 0 w 13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8" y="4"/>
                    <a:pt x="3" y="5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7" name="Freeform 1138">
              <a:extLst>
                <a:ext uri="{FF2B5EF4-FFF2-40B4-BE49-F238E27FC236}">
                  <a16:creationId xmlns:a16="http://schemas.microsoft.com/office/drawing/2014/main" id="{F82A1330-99E4-411A-9B4B-1B8A04F07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383"/>
              <a:ext cx="23" cy="10"/>
            </a:xfrm>
            <a:custGeom>
              <a:avLst/>
              <a:gdLst>
                <a:gd name="T0" fmla="*/ 0 w 14"/>
                <a:gd name="T1" fmla="*/ 0 h 6"/>
                <a:gd name="T2" fmla="*/ 62 w 14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4" y="6"/>
                    <a:pt x="10" y="5"/>
                    <a:pt x="14" y="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8" name="Freeform 1139">
              <a:extLst>
                <a:ext uri="{FF2B5EF4-FFF2-40B4-BE49-F238E27FC236}">
                  <a16:creationId xmlns:a16="http://schemas.microsoft.com/office/drawing/2014/main" id="{2386310E-284C-4304-95A4-A71A83779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362"/>
              <a:ext cx="10" cy="7"/>
            </a:xfrm>
            <a:custGeom>
              <a:avLst/>
              <a:gdLst>
                <a:gd name="T0" fmla="*/ 22 w 6"/>
                <a:gd name="T1" fmla="*/ 21 h 4"/>
                <a:gd name="T2" fmla="*/ 28 w 6"/>
                <a:gd name="T3" fmla="*/ 12 h 4"/>
                <a:gd name="T4" fmla="*/ 8 w 6"/>
                <a:gd name="T5" fmla="*/ 21 h 4"/>
                <a:gd name="T6" fmla="*/ 8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6" y="4"/>
                    <a:pt x="6" y="3"/>
                    <a:pt x="6" y="2"/>
                  </a:cubicBezTo>
                  <a:cubicBezTo>
                    <a:pt x="4" y="1"/>
                    <a:pt x="3" y="4"/>
                    <a:pt x="2" y="4"/>
                  </a:cubicBez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9" name="Freeform 1140">
              <a:extLst>
                <a:ext uri="{FF2B5EF4-FFF2-40B4-BE49-F238E27FC236}">
                  <a16:creationId xmlns:a16="http://schemas.microsoft.com/office/drawing/2014/main" id="{5A03D137-1727-4B09-BAE1-517C81DD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364"/>
              <a:ext cx="7" cy="8"/>
            </a:xfrm>
            <a:custGeom>
              <a:avLst/>
              <a:gdLst>
                <a:gd name="T0" fmla="*/ 16 w 4"/>
                <a:gd name="T1" fmla="*/ 16 h 5"/>
                <a:gd name="T2" fmla="*/ 21 w 4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0" y="5"/>
                    <a:pt x="0" y="0"/>
                    <a:pt x="4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0" name="Freeform 1141">
              <a:extLst>
                <a:ext uri="{FF2B5EF4-FFF2-40B4-BE49-F238E27FC236}">
                  <a16:creationId xmlns:a16="http://schemas.microsoft.com/office/drawing/2014/main" id="{0A5F2239-68D9-4440-B4AE-B62019206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348"/>
              <a:ext cx="11" cy="7"/>
            </a:xfrm>
            <a:custGeom>
              <a:avLst/>
              <a:gdLst>
                <a:gd name="T0" fmla="*/ 14 w 7"/>
                <a:gd name="T1" fmla="*/ 0 h 4"/>
                <a:gd name="T2" fmla="*/ 5 w 7"/>
                <a:gd name="T3" fmla="*/ 12 h 4"/>
                <a:gd name="T4" fmla="*/ 27 w 7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4" y="0"/>
                  </a:moveTo>
                  <a:cubicBezTo>
                    <a:pt x="3" y="0"/>
                    <a:pt x="0" y="0"/>
                    <a:pt x="1" y="2"/>
                  </a:cubicBezTo>
                  <a:cubicBezTo>
                    <a:pt x="1" y="4"/>
                    <a:pt x="6" y="2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1" name="Freeform 1142">
              <a:extLst>
                <a:ext uri="{FF2B5EF4-FFF2-40B4-BE49-F238E27FC236}">
                  <a16:creationId xmlns:a16="http://schemas.microsoft.com/office/drawing/2014/main" id="{9BD1DEDE-E69A-41F4-81B3-A1B51C28D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334"/>
              <a:ext cx="8" cy="4"/>
            </a:xfrm>
            <a:custGeom>
              <a:avLst/>
              <a:gdLst>
                <a:gd name="T0" fmla="*/ 21 w 5"/>
                <a:gd name="T1" fmla="*/ 16 h 2"/>
                <a:gd name="T2" fmla="*/ 0 w 5"/>
                <a:gd name="T3" fmla="*/ 8 h 2"/>
                <a:gd name="T4" fmla="*/ 21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2" y="0"/>
                    <a:pt x="3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2" name="Freeform 1143">
              <a:extLst>
                <a:ext uri="{FF2B5EF4-FFF2-40B4-BE49-F238E27FC236}">
                  <a16:creationId xmlns:a16="http://schemas.microsoft.com/office/drawing/2014/main" id="{3D03D100-BE19-44AA-9AD0-D1AF66024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312"/>
              <a:ext cx="2" cy="3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3" name="Freeform 1144">
              <a:extLst>
                <a:ext uri="{FF2B5EF4-FFF2-40B4-BE49-F238E27FC236}">
                  <a16:creationId xmlns:a16="http://schemas.microsoft.com/office/drawing/2014/main" id="{8175120D-F585-436F-9BE5-E66DFF296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307"/>
              <a:ext cx="7" cy="5"/>
            </a:xfrm>
            <a:custGeom>
              <a:avLst/>
              <a:gdLst>
                <a:gd name="T0" fmla="*/ 16 w 4"/>
                <a:gd name="T1" fmla="*/ 0 h 3"/>
                <a:gd name="T2" fmla="*/ 21 w 4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0" y="0"/>
                    <a:pt x="2" y="3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4" name="Freeform 1145">
              <a:extLst>
                <a:ext uri="{FF2B5EF4-FFF2-40B4-BE49-F238E27FC236}">
                  <a16:creationId xmlns:a16="http://schemas.microsoft.com/office/drawing/2014/main" id="{DBA9AF7C-5C16-4D53-B715-1462C049A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284"/>
              <a:ext cx="9" cy="9"/>
            </a:xfrm>
            <a:custGeom>
              <a:avLst/>
              <a:gdLst>
                <a:gd name="T0" fmla="*/ 21 w 6"/>
                <a:gd name="T1" fmla="*/ 23 h 5"/>
                <a:gd name="T2" fmla="*/ 14 w 6"/>
                <a:gd name="T3" fmla="*/ 7 h 5"/>
                <a:gd name="T4" fmla="*/ 12 w 6"/>
                <a:gd name="T5" fmla="*/ 29 h 5"/>
                <a:gd name="T6" fmla="*/ 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6" y="4"/>
                  </a:moveTo>
                  <a:cubicBezTo>
                    <a:pt x="6" y="3"/>
                    <a:pt x="5" y="1"/>
                    <a:pt x="4" y="1"/>
                  </a:cubicBezTo>
                  <a:cubicBezTo>
                    <a:pt x="3" y="1"/>
                    <a:pt x="3" y="4"/>
                    <a:pt x="3" y="5"/>
                  </a:cubicBezTo>
                  <a:cubicBezTo>
                    <a:pt x="1" y="4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5" name="Freeform 1146">
              <a:extLst>
                <a:ext uri="{FF2B5EF4-FFF2-40B4-BE49-F238E27FC236}">
                  <a16:creationId xmlns:a16="http://schemas.microsoft.com/office/drawing/2014/main" id="{2B960588-D937-4E04-B0EA-ED17368B7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2376"/>
              <a:ext cx="2" cy="3"/>
            </a:xfrm>
            <a:custGeom>
              <a:avLst/>
              <a:gdLst>
                <a:gd name="T0" fmla="*/ 8 w 1"/>
                <a:gd name="T1" fmla="*/ 8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6" name="Freeform 1147">
              <a:extLst>
                <a:ext uri="{FF2B5EF4-FFF2-40B4-BE49-F238E27FC236}">
                  <a16:creationId xmlns:a16="http://schemas.microsoft.com/office/drawing/2014/main" id="{97928014-232E-4581-A340-E55CE223A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407"/>
              <a:ext cx="7" cy="7"/>
            </a:xfrm>
            <a:custGeom>
              <a:avLst/>
              <a:gdLst>
                <a:gd name="T0" fmla="*/ 21 w 4"/>
                <a:gd name="T1" fmla="*/ 12 h 4"/>
                <a:gd name="T2" fmla="*/ 0 w 4"/>
                <a:gd name="T3" fmla="*/ 16 h 4"/>
                <a:gd name="T4" fmla="*/ 21 w 4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0"/>
                    <a:pt x="0" y="0"/>
                    <a:pt x="0" y="3"/>
                  </a:cubicBezTo>
                  <a:cubicBezTo>
                    <a:pt x="1" y="3"/>
                    <a:pt x="2" y="3"/>
                    <a:pt x="4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7" name="Freeform 1148">
              <a:extLst>
                <a:ext uri="{FF2B5EF4-FFF2-40B4-BE49-F238E27FC236}">
                  <a16:creationId xmlns:a16="http://schemas.microsoft.com/office/drawing/2014/main" id="{49357F95-F912-4590-8676-664D4111F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428"/>
              <a:ext cx="1" cy="8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2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8" name="Freeform 1149">
              <a:extLst>
                <a:ext uri="{FF2B5EF4-FFF2-40B4-BE49-F238E27FC236}">
                  <a16:creationId xmlns:a16="http://schemas.microsoft.com/office/drawing/2014/main" id="{354680A4-D159-4EC3-B541-0F390BE92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445"/>
              <a:ext cx="9" cy="12"/>
            </a:xfrm>
            <a:custGeom>
              <a:avLst/>
              <a:gdLst>
                <a:gd name="T0" fmla="*/ 0 w 6"/>
                <a:gd name="T1" fmla="*/ 21 h 7"/>
                <a:gd name="T2" fmla="*/ 8 w 6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4" y="0"/>
                    <a:pt x="6" y="3"/>
                    <a:pt x="2" y="7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9" name="Freeform 1150">
              <a:extLst>
                <a:ext uri="{FF2B5EF4-FFF2-40B4-BE49-F238E27FC236}">
                  <a16:creationId xmlns:a16="http://schemas.microsoft.com/office/drawing/2014/main" id="{2CA8E220-5182-4199-A060-355CE7B55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472"/>
              <a:ext cx="9" cy="9"/>
            </a:xfrm>
            <a:custGeom>
              <a:avLst/>
              <a:gdLst>
                <a:gd name="T0" fmla="*/ 0 w 5"/>
                <a:gd name="T1" fmla="*/ 23 h 5"/>
                <a:gd name="T2" fmla="*/ 16 w 5"/>
                <a:gd name="T3" fmla="*/ 29 h 5"/>
                <a:gd name="T4" fmla="*/ 7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1" y="4"/>
                    <a:pt x="2" y="5"/>
                    <a:pt x="3" y="5"/>
                  </a:cubicBezTo>
                  <a:cubicBezTo>
                    <a:pt x="5" y="4"/>
                    <a:pt x="3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0" name="Freeform 1151">
              <a:extLst>
                <a:ext uri="{FF2B5EF4-FFF2-40B4-BE49-F238E27FC236}">
                  <a16:creationId xmlns:a16="http://schemas.microsoft.com/office/drawing/2014/main" id="{BF783B0E-769C-4AF6-869B-83A62ADB4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450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1" name="Freeform 1152">
              <a:extLst>
                <a:ext uri="{FF2B5EF4-FFF2-40B4-BE49-F238E27FC236}">
                  <a16:creationId xmlns:a16="http://schemas.microsoft.com/office/drawing/2014/main" id="{848BCEEA-0395-4A93-80E6-E6B8AFC85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450"/>
              <a:ext cx="8" cy="5"/>
            </a:xfrm>
            <a:custGeom>
              <a:avLst/>
              <a:gdLst>
                <a:gd name="T0" fmla="*/ 0 w 5"/>
                <a:gd name="T1" fmla="*/ 8 h 3"/>
                <a:gd name="T2" fmla="*/ 21 w 5"/>
                <a:gd name="T3" fmla="*/ 8 h 3"/>
                <a:gd name="T4" fmla="*/ 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2" y="3"/>
                    <a:pt x="4" y="3"/>
                    <a:pt x="5" y="2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2" name="Freeform 1153">
              <a:extLst>
                <a:ext uri="{FF2B5EF4-FFF2-40B4-BE49-F238E27FC236}">
                  <a16:creationId xmlns:a16="http://schemas.microsoft.com/office/drawing/2014/main" id="{9866EF22-69EB-4789-9523-96348F1EA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443"/>
              <a:ext cx="1" cy="5"/>
            </a:xfrm>
            <a:custGeom>
              <a:avLst/>
              <a:gdLst>
                <a:gd name="T0" fmla="*/ 0 w 1"/>
                <a:gd name="T1" fmla="*/ 0 h 3"/>
                <a:gd name="T2" fmla="*/ 1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3" name="Freeform 1154">
              <a:extLst>
                <a:ext uri="{FF2B5EF4-FFF2-40B4-BE49-F238E27FC236}">
                  <a16:creationId xmlns:a16="http://schemas.microsoft.com/office/drawing/2014/main" id="{9EE11118-A41F-4922-8E9E-B394B76E6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429"/>
              <a:ext cx="11" cy="12"/>
            </a:xfrm>
            <a:custGeom>
              <a:avLst/>
              <a:gdLst>
                <a:gd name="T0" fmla="*/ 0 w 7"/>
                <a:gd name="T1" fmla="*/ 9 h 7"/>
                <a:gd name="T2" fmla="*/ 8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0" y="7"/>
                    <a:pt x="7" y="5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4" name="Freeform 1155">
              <a:extLst>
                <a:ext uri="{FF2B5EF4-FFF2-40B4-BE49-F238E27FC236}">
                  <a16:creationId xmlns:a16="http://schemas.microsoft.com/office/drawing/2014/main" id="{FC308D37-D396-41FB-97FE-52EAE8ADD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410"/>
              <a:ext cx="8" cy="2"/>
            </a:xfrm>
            <a:custGeom>
              <a:avLst/>
              <a:gdLst>
                <a:gd name="T0" fmla="*/ 21 w 5"/>
                <a:gd name="T1" fmla="*/ 8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5" name="Freeform 1156">
              <a:extLst>
                <a:ext uri="{FF2B5EF4-FFF2-40B4-BE49-F238E27FC236}">
                  <a16:creationId xmlns:a16="http://schemas.microsoft.com/office/drawing/2014/main" id="{FE8D70BE-1A0E-4CA7-8793-DD461658E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436"/>
              <a:ext cx="6" cy="7"/>
            </a:xfrm>
            <a:custGeom>
              <a:avLst/>
              <a:gdLst>
                <a:gd name="T0" fmla="*/ 0 w 4"/>
                <a:gd name="T1" fmla="*/ 16 h 4"/>
                <a:gd name="T2" fmla="*/ 14 w 4"/>
                <a:gd name="T3" fmla="*/ 7 h 4"/>
                <a:gd name="T4" fmla="*/ 0 w 4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4"/>
                    <a:pt x="3" y="3"/>
                    <a:pt x="4" y="1"/>
                  </a:cubicBezTo>
                  <a:cubicBezTo>
                    <a:pt x="3" y="0"/>
                    <a:pt x="1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6" name="Freeform 1157">
              <a:extLst>
                <a:ext uri="{FF2B5EF4-FFF2-40B4-BE49-F238E27FC236}">
                  <a16:creationId xmlns:a16="http://schemas.microsoft.com/office/drawing/2014/main" id="{17706E39-5336-451A-894E-1DF108D47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447"/>
              <a:ext cx="2" cy="7"/>
            </a:xfrm>
            <a:custGeom>
              <a:avLst/>
              <a:gdLst>
                <a:gd name="T0" fmla="*/ 8 w 1"/>
                <a:gd name="T1" fmla="*/ 0 h 4"/>
                <a:gd name="T2" fmla="*/ 8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7" name="Freeform 1158">
              <a:extLst>
                <a:ext uri="{FF2B5EF4-FFF2-40B4-BE49-F238E27FC236}">
                  <a16:creationId xmlns:a16="http://schemas.microsoft.com/office/drawing/2014/main" id="{0AE280EB-7278-45D0-840F-6DAD253D6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433"/>
              <a:ext cx="8" cy="10"/>
            </a:xfrm>
            <a:custGeom>
              <a:avLst/>
              <a:gdLst>
                <a:gd name="T0" fmla="*/ 21 w 5"/>
                <a:gd name="T1" fmla="*/ 22 h 6"/>
                <a:gd name="T2" fmla="*/ 13 w 5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5"/>
                  </a:moveTo>
                  <a:cubicBezTo>
                    <a:pt x="4" y="0"/>
                    <a:pt x="0" y="6"/>
                    <a:pt x="3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8" name="Freeform 1159">
              <a:extLst>
                <a:ext uri="{FF2B5EF4-FFF2-40B4-BE49-F238E27FC236}">
                  <a16:creationId xmlns:a16="http://schemas.microsoft.com/office/drawing/2014/main" id="{D7F59508-411D-4C7D-9AE2-347A3D98E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355"/>
              <a:ext cx="5" cy="9"/>
            </a:xfrm>
            <a:custGeom>
              <a:avLst/>
              <a:gdLst>
                <a:gd name="T0" fmla="*/ 13 w 3"/>
                <a:gd name="T1" fmla="*/ 29 h 5"/>
                <a:gd name="T2" fmla="*/ 5 w 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0"/>
                    <a:pt x="0" y="0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9" name="Freeform 1160">
              <a:extLst>
                <a:ext uri="{FF2B5EF4-FFF2-40B4-BE49-F238E27FC236}">
                  <a16:creationId xmlns:a16="http://schemas.microsoft.com/office/drawing/2014/main" id="{43063FE1-4804-4629-9345-C74812159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371"/>
              <a:ext cx="10" cy="12"/>
            </a:xfrm>
            <a:custGeom>
              <a:avLst/>
              <a:gdLst>
                <a:gd name="T0" fmla="*/ 20 w 6"/>
                <a:gd name="T1" fmla="*/ 29 h 7"/>
                <a:gd name="T2" fmla="*/ 0 w 6"/>
                <a:gd name="T3" fmla="*/ 26 h 7"/>
                <a:gd name="T4" fmla="*/ 20 w 6"/>
                <a:gd name="T5" fmla="*/ 15 h 7"/>
                <a:gd name="T6" fmla="*/ 5 w 6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3" y="7"/>
                    <a:pt x="1" y="6"/>
                    <a:pt x="0" y="5"/>
                  </a:cubicBezTo>
                  <a:cubicBezTo>
                    <a:pt x="1" y="3"/>
                    <a:pt x="3" y="4"/>
                    <a:pt x="4" y="3"/>
                  </a:cubicBezTo>
                  <a:cubicBezTo>
                    <a:pt x="6" y="0"/>
                    <a:pt x="3" y="0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0" name="Freeform 1161">
              <a:extLst>
                <a:ext uri="{FF2B5EF4-FFF2-40B4-BE49-F238E27FC236}">
                  <a16:creationId xmlns:a16="http://schemas.microsoft.com/office/drawing/2014/main" id="{88AE310C-461F-427E-8882-5F99EE08D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388"/>
              <a:ext cx="8" cy="10"/>
            </a:xfrm>
            <a:custGeom>
              <a:avLst/>
              <a:gdLst>
                <a:gd name="T0" fmla="*/ 21 w 5"/>
                <a:gd name="T1" fmla="*/ 5 h 6"/>
                <a:gd name="T2" fmla="*/ 21 w 5"/>
                <a:gd name="T3" fmla="*/ 22 h 6"/>
                <a:gd name="T4" fmla="*/ 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4" y="2"/>
                    <a:pt x="4" y="4"/>
                    <a:pt x="5" y="5"/>
                  </a:cubicBezTo>
                  <a:cubicBezTo>
                    <a:pt x="2" y="6"/>
                    <a:pt x="0" y="2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1" name="Freeform 1162">
              <a:extLst>
                <a:ext uri="{FF2B5EF4-FFF2-40B4-BE49-F238E27FC236}">
                  <a16:creationId xmlns:a16="http://schemas.microsoft.com/office/drawing/2014/main" id="{88E66CE6-1E25-47EA-A99F-B6EF7C6AC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419"/>
              <a:ext cx="8" cy="12"/>
            </a:xfrm>
            <a:custGeom>
              <a:avLst/>
              <a:gdLst>
                <a:gd name="T0" fmla="*/ 0 w 5"/>
                <a:gd name="T1" fmla="*/ 9 h 7"/>
                <a:gd name="T2" fmla="*/ 13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2" name="Freeform 1163">
              <a:extLst>
                <a:ext uri="{FF2B5EF4-FFF2-40B4-BE49-F238E27FC236}">
                  <a16:creationId xmlns:a16="http://schemas.microsoft.com/office/drawing/2014/main" id="{7FF095C2-DDCB-4D74-BF57-B6C09D1F1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410"/>
              <a:ext cx="6" cy="2"/>
            </a:xfrm>
            <a:custGeom>
              <a:avLst/>
              <a:gdLst>
                <a:gd name="T0" fmla="*/ 14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3" name="Freeform 1164">
              <a:extLst>
                <a:ext uri="{FF2B5EF4-FFF2-40B4-BE49-F238E27FC236}">
                  <a16:creationId xmlns:a16="http://schemas.microsoft.com/office/drawing/2014/main" id="{89F07431-8FFC-4A6D-8C64-0B3FB9966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336"/>
              <a:ext cx="11" cy="16"/>
            </a:xfrm>
            <a:custGeom>
              <a:avLst/>
              <a:gdLst>
                <a:gd name="T0" fmla="*/ 0 w 7"/>
                <a:gd name="T1" fmla="*/ 7 h 9"/>
                <a:gd name="T2" fmla="*/ 20 w 7"/>
                <a:gd name="T3" fmla="*/ 7 h 9"/>
                <a:gd name="T4" fmla="*/ 8 w 7"/>
                <a:gd name="T5" fmla="*/ 28 h 9"/>
                <a:gd name="T6" fmla="*/ 27 w 7"/>
                <a:gd name="T7" fmla="*/ 28 h 9"/>
                <a:gd name="T8" fmla="*/ 8 w 7"/>
                <a:gd name="T9" fmla="*/ 5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1" y="1"/>
                    <a:pt x="4" y="0"/>
                    <a:pt x="5" y="1"/>
                  </a:cubicBezTo>
                  <a:cubicBezTo>
                    <a:pt x="6" y="3"/>
                    <a:pt x="3" y="4"/>
                    <a:pt x="2" y="5"/>
                  </a:cubicBezTo>
                  <a:cubicBezTo>
                    <a:pt x="3" y="5"/>
                    <a:pt x="6" y="4"/>
                    <a:pt x="7" y="5"/>
                  </a:cubicBezTo>
                  <a:cubicBezTo>
                    <a:pt x="7" y="7"/>
                    <a:pt x="3" y="8"/>
                    <a:pt x="2" y="9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4" name="Freeform 1165">
              <a:extLst>
                <a:ext uri="{FF2B5EF4-FFF2-40B4-BE49-F238E27FC236}">
                  <a16:creationId xmlns:a16="http://schemas.microsoft.com/office/drawing/2014/main" id="{F5805CE0-326E-4A95-81B2-7643AB3F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369"/>
              <a:ext cx="5" cy="5"/>
            </a:xfrm>
            <a:custGeom>
              <a:avLst/>
              <a:gdLst>
                <a:gd name="T0" fmla="*/ 13 w 3"/>
                <a:gd name="T1" fmla="*/ 13 h 3"/>
                <a:gd name="T2" fmla="*/ 8 w 3"/>
                <a:gd name="T3" fmla="*/ 0 h 3"/>
                <a:gd name="T4" fmla="*/ 0 w 3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3" y="0"/>
                    <a:pt x="2" y="0"/>
                  </a:cubicBez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5" name="Freeform 1166">
              <a:extLst>
                <a:ext uri="{FF2B5EF4-FFF2-40B4-BE49-F238E27FC236}">
                  <a16:creationId xmlns:a16="http://schemas.microsoft.com/office/drawing/2014/main" id="{38783098-5FDE-4BED-B1B6-BA73C9688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288"/>
              <a:ext cx="10" cy="7"/>
            </a:xfrm>
            <a:custGeom>
              <a:avLst/>
              <a:gdLst>
                <a:gd name="T0" fmla="*/ 0 w 6"/>
                <a:gd name="T1" fmla="*/ 7 h 4"/>
                <a:gd name="T2" fmla="*/ 8 w 6"/>
                <a:gd name="T3" fmla="*/ 21 h 4"/>
                <a:gd name="T4" fmla="*/ 13 w 6"/>
                <a:gd name="T5" fmla="*/ 0 h 4"/>
                <a:gd name="T6" fmla="*/ 28 w 6"/>
                <a:gd name="T7" fmla="*/ 2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0" y="2"/>
                    <a:pt x="1" y="4"/>
                    <a:pt x="2" y="4"/>
                  </a:cubicBezTo>
                  <a:cubicBezTo>
                    <a:pt x="3" y="3"/>
                    <a:pt x="1" y="0"/>
                    <a:pt x="3" y="0"/>
                  </a:cubicBezTo>
                  <a:cubicBezTo>
                    <a:pt x="5" y="0"/>
                    <a:pt x="6" y="2"/>
                    <a:pt x="6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6" name="Freeform 1167">
              <a:extLst>
                <a:ext uri="{FF2B5EF4-FFF2-40B4-BE49-F238E27FC236}">
                  <a16:creationId xmlns:a16="http://schemas.microsoft.com/office/drawing/2014/main" id="{F43D5A3F-476B-431B-874D-3639A2A66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40"/>
              <a:ext cx="10" cy="15"/>
            </a:xfrm>
            <a:custGeom>
              <a:avLst/>
              <a:gdLst>
                <a:gd name="T0" fmla="*/ 5 w 6"/>
                <a:gd name="T1" fmla="*/ 33 h 9"/>
                <a:gd name="T2" fmla="*/ 22 w 6"/>
                <a:gd name="T3" fmla="*/ 33 h 9"/>
                <a:gd name="T4" fmla="*/ 0 w 6"/>
                <a:gd name="T5" fmla="*/ 8 h 9"/>
                <a:gd name="T6" fmla="*/ 28 w 6"/>
                <a:gd name="T7" fmla="*/ 1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1" y="7"/>
                  </a:moveTo>
                  <a:cubicBezTo>
                    <a:pt x="2" y="8"/>
                    <a:pt x="4" y="9"/>
                    <a:pt x="5" y="7"/>
                  </a:cubicBezTo>
                  <a:cubicBezTo>
                    <a:pt x="4" y="5"/>
                    <a:pt x="0" y="4"/>
                    <a:pt x="0" y="2"/>
                  </a:cubicBezTo>
                  <a:cubicBezTo>
                    <a:pt x="1" y="0"/>
                    <a:pt x="5" y="2"/>
                    <a:pt x="6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7" name="Freeform 1168">
              <a:extLst>
                <a:ext uri="{FF2B5EF4-FFF2-40B4-BE49-F238E27FC236}">
                  <a16:creationId xmlns:a16="http://schemas.microsoft.com/office/drawing/2014/main" id="{11A38724-D1BA-4923-B77D-BE6B4036C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391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8" name="Freeform 1169">
              <a:extLst>
                <a:ext uri="{FF2B5EF4-FFF2-40B4-BE49-F238E27FC236}">
                  <a16:creationId xmlns:a16="http://schemas.microsoft.com/office/drawing/2014/main" id="{35D337C5-70C3-48BC-862C-AA504D5AC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416"/>
              <a:ext cx="11" cy="10"/>
            </a:xfrm>
            <a:custGeom>
              <a:avLst/>
              <a:gdLst>
                <a:gd name="T0" fmla="*/ 0 w 7"/>
                <a:gd name="T1" fmla="*/ 5 h 6"/>
                <a:gd name="T2" fmla="*/ 13 w 7"/>
                <a:gd name="T3" fmla="*/ 0 h 6"/>
                <a:gd name="T4" fmla="*/ 13 w 7"/>
                <a:gd name="T5" fmla="*/ 22 h 6"/>
                <a:gd name="T6" fmla="*/ 27 w 7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2"/>
                    <a:pt x="1" y="4"/>
                    <a:pt x="3" y="5"/>
                  </a:cubicBezTo>
                  <a:cubicBezTo>
                    <a:pt x="4" y="6"/>
                    <a:pt x="6" y="2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9" name="Freeform 1170">
              <a:extLst>
                <a:ext uri="{FF2B5EF4-FFF2-40B4-BE49-F238E27FC236}">
                  <a16:creationId xmlns:a16="http://schemas.microsoft.com/office/drawing/2014/main" id="{8AB74187-A2F4-45BE-9264-F43686C9F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440"/>
              <a:ext cx="10" cy="5"/>
            </a:xfrm>
            <a:custGeom>
              <a:avLst/>
              <a:gdLst>
                <a:gd name="T0" fmla="*/ 5 w 6"/>
                <a:gd name="T1" fmla="*/ 13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cubicBezTo>
                    <a:pt x="6" y="2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0" name="Freeform 1171">
              <a:extLst>
                <a:ext uri="{FF2B5EF4-FFF2-40B4-BE49-F238E27FC236}">
                  <a16:creationId xmlns:a16="http://schemas.microsoft.com/office/drawing/2014/main" id="{CE283235-4698-44D3-80EB-4483BCF06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422"/>
              <a:ext cx="6" cy="7"/>
            </a:xfrm>
            <a:custGeom>
              <a:avLst/>
              <a:gdLst>
                <a:gd name="T0" fmla="*/ 8 w 4"/>
                <a:gd name="T1" fmla="*/ 21 h 4"/>
                <a:gd name="T2" fmla="*/ 12 w 4"/>
                <a:gd name="T3" fmla="*/ 0 h 4"/>
                <a:gd name="T4" fmla="*/ 0 w 4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3" y="3"/>
                    <a:pt x="4" y="1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1" name="Freeform 1172">
              <a:extLst>
                <a:ext uri="{FF2B5EF4-FFF2-40B4-BE49-F238E27FC236}">
                  <a16:creationId xmlns:a16="http://schemas.microsoft.com/office/drawing/2014/main" id="{1D9119DA-0377-4FDA-9E95-FBC16534C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409"/>
              <a:ext cx="16" cy="10"/>
            </a:xfrm>
            <a:custGeom>
              <a:avLst/>
              <a:gdLst>
                <a:gd name="T0" fmla="*/ 5 w 10"/>
                <a:gd name="T1" fmla="*/ 8 h 6"/>
                <a:gd name="T2" fmla="*/ 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" y="2"/>
                  </a:moveTo>
                  <a:cubicBezTo>
                    <a:pt x="0" y="6"/>
                    <a:pt x="10" y="5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2" name="Freeform 1173">
              <a:extLst>
                <a:ext uri="{FF2B5EF4-FFF2-40B4-BE49-F238E27FC236}">
                  <a16:creationId xmlns:a16="http://schemas.microsoft.com/office/drawing/2014/main" id="{0EA27B22-8856-4928-8C97-787F81E98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81"/>
              <a:ext cx="5" cy="3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3" name="Freeform 1174">
              <a:extLst>
                <a:ext uri="{FF2B5EF4-FFF2-40B4-BE49-F238E27FC236}">
                  <a16:creationId xmlns:a16="http://schemas.microsoft.com/office/drawing/2014/main" id="{0360647C-071C-4103-8A56-CB49B7C7A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383"/>
              <a:ext cx="5" cy="3"/>
            </a:xfrm>
            <a:custGeom>
              <a:avLst/>
              <a:gdLst>
                <a:gd name="T0" fmla="*/ 13 w 3"/>
                <a:gd name="T1" fmla="*/ 8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4" name="Freeform 1175">
              <a:extLst>
                <a:ext uri="{FF2B5EF4-FFF2-40B4-BE49-F238E27FC236}">
                  <a16:creationId xmlns:a16="http://schemas.microsoft.com/office/drawing/2014/main" id="{5DBCC9C2-C414-4BD2-BED3-F1A705179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431"/>
              <a:ext cx="8" cy="7"/>
            </a:xfrm>
            <a:custGeom>
              <a:avLst/>
              <a:gdLst>
                <a:gd name="T0" fmla="*/ 21 w 5"/>
                <a:gd name="T1" fmla="*/ 12 h 4"/>
                <a:gd name="T2" fmla="*/ 0 w 5"/>
                <a:gd name="T3" fmla="*/ 21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3"/>
                    <a:pt x="2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5" name="Freeform 1176">
              <a:extLst>
                <a:ext uri="{FF2B5EF4-FFF2-40B4-BE49-F238E27FC236}">
                  <a16:creationId xmlns:a16="http://schemas.microsoft.com/office/drawing/2014/main" id="{ACECA9A5-4412-4973-B3FA-58E590636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476"/>
              <a:ext cx="4" cy="3"/>
            </a:xfrm>
            <a:custGeom>
              <a:avLst/>
              <a:gdLst>
                <a:gd name="T0" fmla="*/ 0 w 3"/>
                <a:gd name="T1" fmla="*/ 0 h 2"/>
                <a:gd name="T2" fmla="*/ 7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6" name="Freeform 1177">
              <a:extLst>
                <a:ext uri="{FF2B5EF4-FFF2-40B4-BE49-F238E27FC236}">
                  <a16:creationId xmlns:a16="http://schemas.microsoft.com/office/drawing/2014/main" id="{FAD122CF-C0EE-4E24-9087-7FD7E45B8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471"/>
              <a:ext cx="5" cy="8"/>
            </a:xfrm>
            <a:custGeom>
              <a:avLst/>
              <a:gdLst>
                <a:gd name="T0" fmla="*/ 8 w 3"/>
                <a:gd name="T1" fmla="*/ 16 h 5"/>
                <a:gd name="T2" fmla="*/ 8 w 3"/>
                <a:gd name="T3" fmla="*/ 0 h 5"/>
                <a:gd name="T4" fmla="*/ 0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3" y="3"/>
                    <a:pt x="3" y="1"/>
                    <a:pt x="2" y="0"/>
                  </a:cubicBezTo>
                  <a:cubicBezTo>
                    <a:pt x="0" y="0"/>
                    <a:pt x="0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7" name="Freeform 1178">
              <a:extLst>
                <a:ext uri="{FF2B5EF4-FFF2-40B4-BE49-F238E27FC236}">
                  <a16:creationId xmlns:a16="http://schemas.microsoft.com/office/drawing/2014/main" id="{5861C63F-DC11-4C9A-B5D6-9054DDB51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497"/>
              <a:ext cx="3" cy="3"/>
            </a:xfrm>
            <a:custGeom>
              <a:avLst/>
              <a:gdLst>
                <a:gd name="T0" fmla="*/ 8 w 2"/>
                <a:gd name="T1" fmla="*/ 8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8" name="Freeform 1179">
              <a:extLst>
                <a:ext uri="{FF2B5EF4-FFF2-40B4-BE49-F238E27FC236}">
                  <a16:creationId xmlns:a16="http://schemas.microsoft.com/office/drawing/2014/main" id="{C06116B1-7358-4B44-8AC5-E51F2D38F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479"/>
              <a:ext cx="8" cy="9"/>
            </a:xfrm>
            <a:custGeom>
              <a:avLst/>
              <a:gdLst>
                <a:gd name="T0" fmla="*/ 16 w 5"/>
                <a:gd name="T1" fmla="*/ 0 h 5"/>
                <a:gd name="T2" fmla="*/ 21 w 5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0" y="0"/>
                    <a:pt x="3" y="5"/>
                    <a:pt x="5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9" name="Freeform 1180">
              <a:extLst>
                <a:ext uri="{FF2B5EF4-FFF2-40B4-BE49-F238E27FC236}">
                  <a16:creationId xmlns:a16="http://schemas.microsoft.com/office/drawing/2014/main" id="{7D629B4B-9BB5-4CFB-863F-E55B0E393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497"/>
              <a:ext cx="13" cy="10"/>
            </a:xfrm>
            <a:custGeom>
              <a:avLst/>
              <a:gdLst>
                <a:gd name="T0" fmla="*/ 13 w 8"/>
                <a:gd name="T1" fmla="*/ 28 h 6"/>
                <a:gd name="T2" fmla="*/ 8 w 8"/>
                <a:gd name="T3" fmla="*/ 8 h 6"/>
                <a:gd name="T4" fmla="*/ 21 w 8"/>
                <a:gd name="T5" fmla="*/ 22 h 6"/>
                <a:gd name="T6" fmla="*/ 26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3" y="6"/>
                  </a:moveTo>
                  <a:cubicBezTo>
                    <a:pt x="1" y="5"/>
                    <a:pt x="0" y="3"/>
                    <a:pt x="2" y="2"/>
                  </a:cubicBezTo>
                  <a:cubicBezTo>
                    <a:pt x="3" y="3"/>
                    <a:pt x="3" y="6"/>
                    <a:pt x="5" y="5"/>
                  </a:cubicBezTo>
                  <a:cubicBezTo>
                    <a:pt x="8" y="5"/>
                    <a:pt x="7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0" name="Freeform 1181">
              <a:extLst>
                <a:ext uri="{FF2B5EF4-FFF2-40B4-BE49-F238E27FC236}">
                  <a16:creationId xmlns:a16="http://schemas.microsoft.com/office/drawing/2014/main" id="{4D75048B-D6F7-41D9-9E51-435CD217F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474"/>
              <a:ext cx="10" cy="9"/>
            </a:xfrm>
            <a:custGeom>
              <a:avLst/>
              <a:gdLst>
                <a:gd name="T0" fmla="*/ 28 w 6"/>
                <a:gd name="T1" fmla="*/ 13 h 5"/>
                <a:gd name="T2" fmla="*/ 28 w 6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2" y="0"/>
                    <a:pt x="0" y="5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1" name="Freeform 1182">
              <a:extLst>
                <a:ext uri="{FF2B5EF4-FFF2-40B4-BE49-F238E27FC236}">
                  <a16:creationId xmlns:a16="http://schemas.microsoft.com/office/drawing/2014/main" id="{1FD539C8-5306-4251-910A-578E0F9B1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457"/>
              <a:ext cx="10" cy="10"/>
            </a:xfrm>
            <a:custGeom>
              <a:avLst/>
              <a:gdLst>
                <a:gd name="T0" fmla="*/ 0 w 6"/>
                <a:gd name="T1" fmla="*/ 8 h 6"/>
                <a:gd name="T2" fmla="*/ 5 w 6"/>
                <a:gd name="T3" fmla="*/ 28 h 6"/>
                <a:gd name="T4" fmla="*/ 13 w 6"/>
                <a:gd name="T5" fmla="*/ 8 h 6"/>
                <a:gd name="T6" fmla="*/ 22 w 6"/>
                <a:gd name="T7" fmla="*/ 5 h 6"/>
                <a:gd name="T8" fmla="*/ 28 w 6"/>
                <a:gd name="T9" fmla="*/ 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3" y="6"/>
                    <a:pt x="3" y="3"/>
                    <a:pt x="3" y="2"/>
                  </a:cubicBezTo>
                  <a:cubicBezTo>
                    <a:pt x="4" y="1"/>
                    <a:pt x="3" y="0"/>
                    <a:pt x="5" y="1"/>
                  </a:cubicBezTo>
                  <a:cubicBezTo>
                    <a:pt x="6" y="2"/>
                    <a:pt x="6" y="5"/>
                    <a:pt x="6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2" name="Freeform 1183">
              <a:extLst>
                <a:ext uri="{FF2B5EF4-FFF2-40B4-BE49-F238E27FC236}">
                  <a16:creationId xmlns:a16="http://schemas.microsoft.com/office/drawing/2014/main" id="{AB429CFB-C916-4F5A-A861-FADD1F318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490"/>
              <a:ext cx="8" cy="5"/>
            </a:xfrm>
            <a:custGeom>
              <a:avLst/>
              <a:gdLst>
                <a:gd name="T0" fmla="*/ 16 w 5"/>
                <a:gd name="T1" fmla="*/ 5 h 3"/>
                <a:gd name="T2" fmla="*/ 0 w 5"/>
                <a:gd name="T3" fmla="*/ 8 h 3"/>
                <a:gd name="T4" fmla="*/ 21 w 5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4" y="1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2" y="3"/>
                    <a:pt x="3" y="3"/>
                    <a:pt x="5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3" name="Freeform 1184">
              <a:extLst>
                <a:ext uri="{FF2B5EF4-FFF2-40B4-BE49-F238E27FC236}">
                  <a16:creationId xmlns:a16="http://schemas.microsoft.com/office/drawing/2014/main" id="{DAFFBD90-9B47-4DE9-B045-CF74BF68D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504"/>
              <a:ext cx="7" cy="5"/>
            </a:xfrm>
            <a:custGeom>
              <a:avLst/>
              <a:gdLst>
                <a:gd name="T0" fmla="*/ 21 w 4"/>
                <a:gd name="T1" fmla="*/ 13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4" name="Freeform 1185">
              <a:extLst>
                <a:ext uri="{FF2B5EF4-FFF2-40B4-BE49-F238E27FC236}">
                  <a16:creationId xmlns:a16="http://schemas.microsoft.com/office/drawing/2014/main" id="{128A51EB-45F5-4066-A44C-CC8D96631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523"/>
              <a:ext cx="13" cy="6"/>
            </a:xfrm>
            <a:custGeom>
              <a:avLst/>
              <a:gdLst>
                <a:gd name="T0" fmla="*/ 5 w 8"/>
                <a:gd name="T1" fmla="*/ 8 h 4"/>
                <a:gd name="T2" fmla="*/ 21 w 8"/>
                <a:gd name="T3" fmla="*/ 8 h 4"/>
                <a:gd name="T4" fmla="*/ 5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1" y="2"/>
                  </a:moveTo>
                  <a:cubicBezTo>
                    <a:pt x="0" y="4"/>
                    <a:pt x="4" y="3"/>
                    <a:pt x="5" y="2"/>
                  </a:cubicBezTo>
                  <a:cubicBezTo>
                    <a:pt x="8" y="0"/>
                    <a:pt x="3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5" name="Freeform 1186">
              <a:extLst>
                <a:ext uri="{FF2B5EF4-FFF2-40B4-BE49-F238E27FC236}">
                  <a16:creationId xmlns:a16="http://schemas.microsoft.com/office/drawing/2014/main" id="{8FB4B3EF-9E42-4173-B1F6-C448C295F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17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6" name="Freeform 1187">
              <a:extLst>
                <a:ext uri="{FF2B5EF4-FFF2-40B4-BE49-F238E27FC236}">
                  <a16:creationId xmlns:a16="http://schemas.microsoft.com/office/drawing/2014/main" id="{A7F7D075-5FED-4AC7-BDA4-2D6D6370C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2498"/>
              <a:ext cx="10" cy="11"/>
            </a:xfrm>
            <a:custGeom>
              <a:avLst/>
              <a:gdLst>
                <a:gd name="T0" fmla="*/ 28 w 6"/>
                <a:gd name="T1" fmla="*/ 7 h 6"/>
                <a:gd name="T2" fmla="*/ 5 w 6"/>
                <a:gd name="T3" fmla="*/ 7 h 6"/>
                <a:gd name="T4" fmla="*/ 22 w 6"/>
                <a:gd name="T5" fmla="*/ 24 h 6"/>
                <a:gd name="T6" fmla="*/ 0 w 6"/>
                <a:gd name="T7" fmla="*/ 3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6" y="1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1" y="3"/>
                    <a:pt x="4" y="2"/>
                    <a:pt x="5" y="4"/>
                  </a:cubicBezTo>
                  <a:cubicBezTo>
                    <a:pt x="4" y="6"/>
                    <a:pt x="2" y="5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7" name="Freeform 1188">
              <a:extLst>
                <a:ext uri="{FF2B5EF4-FFF2-40B4-BE49-F238E27FC236}">
                  <a16:creationId xmlns:a16="http://schemas.microsoft.com/office/drawing/2014/main" id="{535CB9A6-34F4-4436-AF44-9A375054A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2521"/>
              <a:ext cx="8" cy="7"/>
            </a:xfrm>
            <a:custGeom>
              <a:avLst/>
              <a:gdLst>
                <a:gd name="T0" fmla="*/ 13 w 5"/>
                <a:gd name="T1" fmla="*/ 0 h 4"/>
                <a:gd name="T2" fmla="*/ 21 w 5"/>
                <a:gd name="T3" fmla="*/ 16 h 4"/>
                <a:gd name="T4" fmla="*/ 0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1"/>
                    <a:pt x="5" y="2"/>
                    <a:pt x="5" y="3"/>
                  </a:cubicBezTo>
                  <a:cubicBezTo>
                    <a:pt x="3" y="4"/>
                    <a:pt x="2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8" name="Freeform 1189">
              <a:extLst>
                <a:ext uri="{FF2B5EF4-FFF2-40B4-BE49-F238E27FC236}">
                  <a16:creationId xmlns:a16="http://schemas.microsoft.com/office/drawing/2014/main" id="{E2987909-F186-48BD-AFAA-6340A91F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48"/>
              <a:ext cx="7" cy="1"/>
            </a:xfrm>
            <a:custGeom>
              <a:avLst/>
              <a:gdLst>
                <a:gd name="T0" fmla="*/ 0 w 4"/>
                <a:gd name="T1" fmla="*/ 0 h 1"/>
                <a:gd name="T2" fmla="*/ 21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9" name="Freeform 1190">
              <a:extLst>
                <a:ext uri="{FF2B5EF4-FFF2-40B4-BE49-F238E27FC236}">
                  <a16:creationId xmlns:a16="http://schemas.microsoft.com/office/drawing/2014/main" id="{AA199AC4-B42C-4DD1-81E8-0A6664DFE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2540"/>
              <a:ext cx="3" cy="1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0" name="Freeform 1191">
              <a:extLst>
                <a:ext uri="{FF2B5EF4-FFF2-40B4-BE49-F238E27FC236}">
                  <a16:creationId xmlns:a16="http://schemas.microsoft.com/office/drawing/2014/main" id="{65BA31D3-FFC9-4F25-A030-4A529B1F8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55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1" name="Freeform 1192">
              <a:extLst>
                <a:ext uri="{FF2B5EF4-FFF2-40B4-BE49-F238E27FC236}">
                  <a16:creationId xmlns:a16="http://schemas.microsoft.com/office/drawing/2014/main" id="{92C47F51-BFAF-43E6-AEC5-AA0F577D8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2576"/>
              <a:ext cx="5" cy="4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2" name="Freeform 1193">
              <a:extLst>
                <a:ext uri="{FF2B5EF4-FFF2-40B4-BE49-F238E27FC236}">
                  <a16:creationId xmlns:a16="http://schemas.microsoft.com/office/drawing/2014/main" id="{AB68FA27-F46A-45CF-BD99-556945BE0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599"/>
              <a:ext cx="7" cy="10"/>
            </a:xfrm>
            <a:custGeom>
              <a:avLst/>
              <a:gdLst>
                <a:gd name="T0" fmla="*/ 0 w 4"/>
                <a:gd name="T1" fmla="*/ 13 h 6"/>
                <a:gd name="T2" fmla="*/ 16 w 4"/>
                <a:gd name="T3" fmla="*/ 8 h 6"/>
                <a:gd name="T4" fmla="*/ 0 w 4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2"/>
                    <a:pt x="3" y="0"/>
                    <a:pt x="3" y="2"/>
                  </a:cubicBezTo>
                  <a:cubicBezTo>
                    <a:pt x="4" y="4"/>
                    <a:pt x="1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3" name="Freeform 1194">
              <a:extLst>
                <a:ext uri="{FF2B5EF4-FFF2-40B4-BE49-F238E27FC236}">
                  <a16:creationId xmlns:a16="http://schemas.microsoft.com/office/drawing/2014/main" id="{8A45F3CA-FE7B-4B19-9B0B-9ADA23577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85"/>
              <a:ext cx="10" cy="8"/>
            </a:xfrm>
            <a:custGeom>
              <a:avLst/>
              <a:gdLst>
                <a:gd name="T0" fmla="*/ 28 w 6"/>
                <a:gd name="T1" fmla="*/ 16 h 5"/>
                <a:gd name="T2" fmla="*/ 13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4"/>
                  </a:moveTo>
                  <a:cubicBezTo>
                    <a:pt x="5" y="0"/>
                    <a:pt x="0" y="2"/>
                    <a:pt x="3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4" name="Freeform 1195">
              <a:extLst>
                <a:ext uri="{FF2B5EF4-FFF2-40B4-BE49-F238E27FC236}">
                  <a16:creationId xmlns:a16="http://schemas.microsoft.com/office/drawing/2014/main" id="{0813701D-00F4-4E25-B655-E6833C637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586"/>
              <a:ext cx="10" cy="7"/>
            </a:xfrm>
            <a:custGeom>
              <a:avLst/>
              <a:gdLst>
                <a:gd name="T0" fmla="*/ 0 w 6"/>
                <a:gd name="T1" fmla="*/ 12 h 4"/>
                <a:gd name="T2" fmla="*/ 20 w 6"/>
                <a:gd name="T3" fmla="*/ 7 h 4"/>
                <a:gd name="T4" fmla="*/ 5 w 6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3"/>
                    <a:pt x="3" y="4"/>
                    <a:pt x="1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5" name="Freeform 1196">
              <a:extLst>
                <a:ext uri="{FF2B5EF4-FFF2-40B4-BE49-F238E27FC236}">
                  <a16:creationId xmlns:a16="http://schemas.microsoft.com/office/drawing/2014/main" id="{E1CB116C-A5DA-43D9-80DA-452E75A35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602"/>
              <a:ext cx="2" cy="5"/>
            </a:xfrm>
            <a:custGeom>
              <a:avLst/>
              <a:gdLst>
                <a:gd name="T0" fmla="*/ 0 w 1"/>
                <a:gd name="T1" fmla="*/ 13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6" name="Freeform 1197">
              <a:extLst>
                <a:ext uri="{FF2B5EF4-FFF2-40B4-BE49-F238E27FC236}">
                  <a16:creationId xmlns:a16="http://schemas.microsoft.com/office/drawing/2014/main" id="{20A48760-C1B3-48C3-8648-90A593A0E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31"/>
              <a:ext cx="8" cy="9"/>
            </a:xfrm>
            <a:custGeom>
              <a:avLst/>
              <a:gdLst>
                <a:gd name="T0" fmla="*/ 13 w 5"/>
                <a:gd name="T1" fmla="*/ 0 h 5"/>
                <a:gd name="T2" fmla="*/ 16 w 5"/>
                <a:gd name="T3" fmla="*/ 23 h 5"/>
                <a:gd name="T4" fmla="*/ 0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3"/>
                    <a:pt x="4" y="4"/>
                  </a:cubicBezTo>
                  <a:cubicBezTo>
                    <a:pt x="3" y="5"/>
                    <a:pt x="1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7" name="Freeform 1198">
              <a:extLst>
                <a:ext uri="{FF2B5EF4-FFF2-40B4-BE49-F238E27FC236}">
                  <a16:creationId xmlns:a16="http://schemas.microsoft.com/office/drawing/2014/main" id="{0D7608CF-BA5C-402C-A7C8-5AB17556B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57"/>
              <a:ext cx="8" cy="7"/>
            </a:xfrm>
            <a:custGeom>
              <a:avLst/>
              <a:gdLst>
                <a:gd name="T0" fmla="*/ 5 w 5"/>
                <a:gd name="T1" fmla="*/ 12 h 4"/>
                <a:gd name="T2" fmla="*/ 21 w 5"/>
                <a:gd name="T3" fmla="*/ 12 h 4"/>
                <a:gd name="T4" fmla="*/ 0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5" y="4"/>
                    <a:pt x="1" y="4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8" name="Freeform 1199">
              <a:extLst>
                <a:ext uri="{FF2B5EF4-FFF2-40B4-BE49-F238E27FC236}">
                  <a16:creationId xmlns:a16="http://schemas.microsoft.com/office/drawing/2014/main" id="{0D736981-DDC9-47C2-B2A2-FA046B0F1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607"/>
              <a:ext cx="5" cy="4"/>
            </a:xfrm>
            <a:custGeom>
              <a:avLst/>
              <a:gdLst>
                <a:gd name="T0" fmla="*/ 0 w 3"/>
                <a:gd name="T1" fmla="*/ 8 h 2"/>
                <a:gd name="T2" fmla="*/ 13 w 3"/>
                <a:gd name="T3" fmla="*/ 8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3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9" name="Freeform 1200">
              <a:extLst>
                <a:ext uri="{FF2B5EF4-FFF2-40B4-BE49-F238E27FC236}">
                  <a16:creationId xmlns:a16="http://schemas.microsoft.com/office/drawing/2014/main" id="{A50DB678-750C-48A4-98FA-40AD28BF0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585"/>
              <a:ext cx="3" cy="3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2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0" name="Freeform 1201">
              <a:extLst>
                <a:ext uri="{FF2B5EF4-FFF2-40B4-BE49-F238E27FC236}">
                  <a16:creationId xmlns:a16="http://schemas.microsoft.com/office/drawing/2014/main" id="{2121238F-2162-4115-A670-B367E852F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554"/>
              <a:ext cx="4" cy="5"/>
            </a:xfrm>
            <a:custGeom>
              <a:avLst/>
              <a:gdLst>
                <a:gd name="T0" fmla="*/ 7 w 3"/>
                <a:gd name="T1" fmla="*/ 13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1" name="Freeform 1202">
              <a:extLst>
                <a:ext uri="{FF2B5EF4-FFF2-40B4-BE49-F238E27FC236}">
                  <a16:creationId xmlns:a16="http://schemas.microsoft.com/office/drawing/2014/main" id="{67B77DB2-987B-406B-A9B7-06A94401B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630"/>
              <a:ext cx="13" cy="8"/>
            </a:xfrm>
            <a:custGeom>
              <a:avLst/>
              <a:gdLst>
                <a:gd name="T0" fmla="*/ 34 w 8"/>
                <a:gd name="T1" fmla="*/ 13 h 5"/>
                <a:gd name="T2" fmla="*/ 29 w 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3"/>
                  </a:moveTo>
                  <a:cubicBezTo>
                    <a:pt x="7" y="0"/>
                    <a:pt x="0" y="4"/>
                    <a:pt x="7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2" name="Freeform 1203">
              <a:extLst>
                <a:ext uri="{FF2B5EF4-FFF2-40B4-BE49-F238E27FC236}">
                  <a16:creationId xmlns:a16="http://schemas.microsoft.com/office/drawing/2014/main" id="{8952D4CA-6959-4E2D-92F2-30E1FA271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662"/>
              <a:ext cx="3" cy="6"/>
            </a:xfrm>
            <a:custGeom>
              <a:avLst/>
              <a:gdLst>
                <a:gd name="T0" fmla="*/ 0 w 2"/>
                <a:gd name="T1" fmla="*/ 24 h 3"/>
                <a:gd name="T2" fmla="*/ 0 w 2"/>
                <a:gd name="T3" fmla="*/ 0 h 3"/>
                <a:gd name="T4" fmla="*/ 8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3" name="Freeform 1204">
              <a:extLst>
                <a:ext uri="{FF2B5EF4-FFF2-40B4-BE49-F238E27FC236}">
                  <a16:creationId xmlns:a16="http://schemas.microsoft.com/office/drawing/2014/main" id="{D6241549-D752-4A82-BE47-85C1D5AB3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602"/>
              <a:ext cx="9" cy="10"/>
            </a:xfrm>
            <a:custGeom>
              <a:avLst/>
              <a:gdLst>
                <a:gd name="T0" fmla="*/ 0 w 5"/>
                <a:gd name="T1" fmla="*/ 8 h 6"/>
                <a:gd name="T2" fmla="*/ 23 w 5"/>
                <a:gd name="T3" fmla="*/ 22 h 6"/>
                <a:gd name="T4" fmla="*/ 13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3"/>
                    <a:pt x="2" y="6"/>
                    <a:pt x="4" y="5"/>
                  </a:cubicBezTo>
                  <a:cubicBezTo>
                    <a:pt x="5" y="3"/>
                    <a:pt x="3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4" name="Freeform 1205">
              <a:extLst>
                <a:ext uri="{FF2B5EF4-FFF2-40B4-BE49-F238E27FC236}">
                  <a16:creationId xmlns:a16="http://schemas.microsoft.com/office/drawing/2014/main" id="{976C5442-C0C7-4BE8-A15B-142D1B43A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580"/>
              <a:ext cx="5" cy="3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5" name="Freeform 1206">
              <a:extLst>
                <a:ext uri="{FF2B5EF4-FFF2-40B4-BE49-F238E27FC236}">
                  <a16:creationId xmlns:a16="http://schemas.microsoft.com/office/drawing/2014/main" id="{A650661F-DC53-4026-B0CE-CF6E82600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97"/>
              <a:ext cx="8" cy="7"/>
            </a:xfrm>
            <a:custGeom>
              <a:avLst/>
              <a:gdLst>
                <a:gd name="T0" fmla="*/ 13 w 5"/>
                <a:gd name="T1" fmla="*/ 21 h 4"/>
                <a:gd name="T2" fmla="*/ 16 w 5"/>
                <a:gd name="T3" fmla="*/ 7 h 4"/>
                <a:gd name="T4" fmla="*/ 0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4"/>
                    <a:pt x="5" y="2"/>
                    <a:pt x="4" y="1"/>
                  </a:cubicBezTo>
                  <a:cubicBezTo>
                    <a:pt x="3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6" name="Freeform 1207">
              <a:extLst>
                <a:ext uri="{FF2B5EF4-FFF2-40B4-BE49-F238E27FC236}">
                  <a16:creationId xmlns:a16="http://schemas.microsoft.com/office/drawing/2014/main" id="{A96D5F7D-C7B7-4DD7-B919-D9C4261A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588"/>
              <a:ext cx="8" cy="7"/>
            </a:xfrm>
            <a:custGeom>
              <a:avLst/>
              <a:gdLst>
                <a:gd name="T0" fmla="*/ 13 w 5"/>
                <a:gd name="T1" fmla="*/ 21 h 4"/>
                <a:gd name="T2" fmla="*/ 16 w 5"/>
                <a:gd name="T3" fmla="*/ 7 h 4"/>
                <a:gd name="T4" fmla="*/ 0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4"/>
                    <a:pt x="5" y="2"/>
                    <a:pt x="4" y="1"/>
                  </a:cubicBezTo>
                  <a:cubicBezTo>
                    <a:pt x="3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7" name="Freeform 1208">
              <a:extLst>
                <a:ext uri="{FF2B5EF4-FFF2-40B4-BE49-F238E27FC236}">
                  <a16:creationId xmlns:a16="http://schemas.microsoft.com/office/drawing/2014/main" id="{CA8D0CBA-7BE7-4380-9CDE-07B810304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562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8" name="Freeform 1209">
              <a:extLst>
                <a:ext uri="{FF2B5EF4-FFF2-40B4-BE49-F238E27FC236}">
                  <a16:creationId xmlns:a16="http://schemas.microsoft.com/office/drawing/2014/main" id="{92CEC17B-30C9-49AC-B533-74EFD2AF3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507"/>
              <a:ext cx="10" cy="12"/>
            </a:xfrm>
            <a:custGeom>
              <a:avLst/>
              <a:gdLst>
                <a:gd name="T0" fmla="*/ 0 w 6"/>
                <a:gd name="T1" fmla="*/ 26 h 7"/>
                <a:gd name="T2" fmla="*/ 20 w 6"/>
                <a:gd name="T3" fmla="*/ 9 h 7"/>
                <a:gd name="T4" fmla="*/ 28 w 6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0" y="4"/>
                    <a:pt x="2" y="0"/>
                    <a:pt x="4" y="2"/>
                  </a:cubicBezTo>
                  <a:cubicBezTo>
                    <a:pt x="5" y="3"/>
                    <a:pt x="3" y="7"/>
                    <a:pt x="6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9" name="Freeform 1210">
              <a:extLst>
                <a:ext uri="{FF2B5EF4-FFF2-40B4-BE49-F238E27FC236}">
                  <a16:creationId xmlns:a16="http://schemas.microsoft.com/office/drawing/2014/main" id="{A11432FB-7BAD-4CF9-A583-344FA3C03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526"/>
              <a:ext cx="9" cy="7"/>
            </a:xfrm>
            <a:custGeom>
              <a:avLst/>
              <a:gdLst>
                <a:gd name="T0" fmla="*/ 0 w 5"/>
                <a:gd name="T1" fmla="*/ 16 h 4"/>
                <a:gd name="T2" fmla="*/ 29 w 5"/>
                <a:gd name="T3" fmla="*/ 16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1" y="4"/>
                    <a:pt x="3" y="4"/>
                    <a:pt x="5" y="3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0" name="Freeform 1211">
              <a:extLst>
                <a:ext uri="{FF2B5EF4-FFF2-40B4-BE49-F238E27FC236}">
                  <a16:creationId xmlns:a16="http://schemas.microsoft.com/office/drawing/2014/main" id="{40F35798-C37F-4CC2-9E12-2C083486D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502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1" name="Freeform 1212">
              <a:extLst>
                <a:ext uri="{FF2B5EF4-FFF2-40B4-BE49-F238E27FC236}">
                  <a16:creationId xmlns:a16="http://schemas.microsoft.com/office/drawing/2014/main" id="{CD41AF50-457C-43E5-AFFB-DDCDFBEE3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554"/>
              <a:ext cx="8" cy="7"/>
            </a:xfrm>
            <a:custGeom>
              <a:avLst/>
              <a:gdLst>
                <a:gd name="T0" fmla="*/ 5 w 5"/>
                <a:gd name="T1" fmla="*/ 12 h 4"/>
                <a:gd name="T2" fmla="*/ 21 w 5"/>
                <a:gd name="T3" fmla="*/ 12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4"/>
                    <a:pt x="4" y="4"/>
                    <a:pt x="5" y="2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2" name="Freeform 1213">
              <a:extLst>
                <a:ext uri="{FF2B5EF4-FFF2-40B4-BE49-F238E27FC236}">
                  <a16:creationId xmlns:a16="http://schemas.microsoft.com/office/drawing/2014/main" id="{D40621A8-76B1-42F3-8188-58244AE63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545"/>
              <a:ext cx="1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3" name="Freeform 1214">
              <a:extLst>
                <a:ext uri="{FF2B5EF4-FFF2-40B4-BE49-F238E27FC236}">
                  <a16:creationId xmlns:a16="http://schemas.microsoft.com/office/drawing/2014/main" id="{4F41CC60-AA5C-4B4A-9D9D-348B31B9E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502"/>
              <a:ext cx="3" cy="3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4" name="Freeform 1215">
              <a:extLst>
                <a:ext uri="{FF2B5EF4-FFF2-40B4-BE49-F238E27FC236}">
                  <a16:creationId xmlns:a16="http://schemas.microsoft.com/office/drawing/2014/main" id="{1D74446A-21C2-432B-97CD-28A08DCA9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419"/>
              <a:ext cx="8" cy="9"/>
            </a:xfrm>
            <a:custGeom>
              <a:avLst/>
              <a:gdLst>
                <a:gd name="T0" fmla="*/ 8 w 5"/>
                <a:gd name="T1" fmla="*/ 29 h 5"/>
                <a:gd name="T2" fmla="*/ 21 w 5"/>
                <a:gd name="T3" fmla="*/ 13 h 5"/>
                <a:gd name="T4" fmla="*/ 0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4" y="4"/>
                    <a:pt x="5" y="3"/>
                    <a:pt x="5" y="2"/>
                  </a:cubicBezTo>
                  <a:cubicBezTo>
                    <a:pt x="4" y="1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6" name="Group 1216">
            <a:extLst>
              <a:ext uri="{FF2B5EF4-FFF2-40B4-BE49-F238E27FC236}">
                <a16:creationId xmlns:a16="http://schemas.microsoft.com/office/drawing/2014/main" id="{26F89D6E-7448-4D8C-AE0D-F8CEA5605CBB}"/>
              </a:ext>
            </a:extLst>
          </p:cNvPr>
          <p:cNvGrpSpPr>
            <a:grpSpLocks/>
          </p:cNvGrpSpPr>
          <p:nvPr/>
        </p:nvGrpSpPr>
        <p:grpSpPr bwMode="auto">
          <a:xfrm>
            <a:off x="4772025" y="1828800"/>
            <a:ext cx="2652713" cy="2562225"/>
            <a:chOff x="291" y="1352"/>
            <a:chExt cx="1671" cy="1614"/>
          </a:xfrm>
        </p:grpSpPr>
        <p:sp>
          <p:nvSpPr>
            <p:cNvPr id="33250" name="Freeform 1217">
              <a:extLst>
                <a:ext uri="{FF2B5EF4-FFF2-40B4-BE49-F238E27FC236}">
                  <a16:creationId xmlns:a16="http://schemas.microsoft.com/office/drawing/2014/main" id="{99B5761B-A274-4EDA-987E-646EEE414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352"/>
              <a:ext cx="1349" cy="735"/>
            </a:xfrm>
            <a:custGeom>
              <a:avLst/>
              <a:gdLst>
                <a:gd name="T0" fmla="*/ 8 w 833"/>
                <a:gd name="T1" fmla="*/ 0 h 426"/>
                <a:gd name="T2" fmla="*/ 3532 w 833"/>
                <a:gd name="T3" fmla="*/ 0 h 426"/>
                <a:gd name="T4" fmla="*/ 3496 w 833"/>
                <a:gd name="T5" fmla="*/ 340 h 426"/>
                <a:gd name="T6" fmla="*/ 3305 w 833"/>
                <a:gd name="T7" fmla="*/ 518 h 426"/>
                <a:gd name="T8" fmla="*/ 3079 w 833"/>
                <a:gd name="T9" fmla="*/ 1268 h 426"/>
                <a:gd name="T10" fmla="*/ 2439 w 833"/>
                <a:gd name="T11" fmla="*/ 1962 h 426"/>
                <a:gd name="T12" fmla="*/ 1768 w 833"/>
                <a:gd name="T13" fmla="*/ 2188 h 426"/>
                <a:gd name="T14" fmla="*/ 1096 w 833"/>
                <a:gd name="T15" fmla="*/ 1962 h 426"/>
                <a:gd name="T16" fmla="*/ 453 w 833"/>
                <a:gd name="T17" fmla="*/ 1268 h 426"/>
                <a:gd name="T18" fmla="*/ 228 w 833"/>
                <a:gd name="T19" fmla="*/ 518 h 426"/>
                <a:gd name="T20" fmla="*/ 39 w 833"/>
                <a:gd name="T21" fmla="*/ 340 h 426"/>
                <a:gd name="T22" fmla="*/ 8 w 833"/>
                <a:gd name="T23" fmla="*/ 0 h 4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33" h="426">
                  <a:moveTo>
                    <a:pt x="2" y="0"/>
                  </a:moveTo>
                  <a:cubicBezTo>
                    <a:pt x="832" y="0"/>
                    <a:pt x="832" y="0"/>
                    <a:pt x="832" y="0"/>
                  </a:cubicBezTo>
                  <a:cubicBezTo>
                    <a:pt x="832" y="21"/>
                    <a:pt x="833" y="41"/>
                    <a:pt x="823" y="66"/>
                  </a:cubicBezTo>
                  <a:cubicBezTo>
                    <a:pt x="812" y="88"/>
                    <a:pt x="797" y="104"/>
                    <a:pt x="778" y="101"/>
                  </a:cubicBezTo>
                  <a:cubicBezTo>
                    <a:pt x="769" y="125"/>
                    <a:pt x="751" y="200"/>
                    <a:pt x="725" y="247"/>
                  </a:cubicBezTo>
                  <a:cubicBezTo>
                    <a:pt x="699" y="295"/>
                    <a:pt x="632" y="353"/>
                    <a:pt x="574" y="382"/>
                  </a:cubicBezTo>
                  <a:cubicBezTo>
                    <a:pt x="517" y="410"/>
                    <a:pt x="493" y="426"/>
                    <a:pt x="416" y="426"/>
                  </a:cubicBezTo>
                  <a:cubicBezTo>
                    <a:pt x="338" y="426"/>
                    <a:pt x="315" y="410"/>
                    <a:pt x="258" y="382"/>
                  </a:cubicBezTo>
                  <a:cubicBezTo>
                    <a:pt x="200" y="353"/>
                    <a:pt x="133" y="295"/>
                    <a:pt x="107" y="247"/>
                  </a:cubicBezTo>
                  <a:cubicBezTo>
                    <a:pt x="81" y="200"/>
                    <a:pt x="62" y="125"/>
                    <a:pt x="54" y="101"/>
                  </a:cubicBezTo>
                  <a:cubicBezTo>
                    <a:pt x="35" y="104"/>
                    <a:pt x="19" y="88"/>
                    <a:pt x="9" y="66"/>
                  </a:cubicBezTo>
                  <a:cubicBezTo>
                    <a:pt x="0" y="44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1" name="Freeform 1218">
              <a:extLst>
                <a:ext uri="{FF2B5EF4-FFF2-40B4-BE49-F238E27FC236}">
                  <a16:creationId xmlns:a16="http://schemas.microsoft.com/office/drawing/2014/main" id="{00F65E19-4A4F-41F9-ADB5-BA0E707D7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608"/>
              <a:ext cx="430" cy="126"/>
            </a:xfrm>
            <a:custGeom>
              <a:avLst/>
              <a:gdLst>
                <a:gd name="T0" fmla="*/ 568 w 265"/>
                <a:gd name="T1" fmla="*/ 9 h 73"/>
                <a:gd name="T2" fmla="*/ 824 w 265"/>
                <a:gd name="T3" fmla="*/ 48 h 73"/>
                <a:gd name="T4" fmla="*/ 1090 w 265"/>
                <a:gd name="T5" fmla="*/ 164 h 73"/>
                <a:gd name="T6" fmla="*/ 1056 w 265"/>
                <a:gd name="T7" fmla="*/ 235 h 73"/>
                <a:gd name="T8" fmla="*/ 568 w 265"/>
                <a:gd name="T9" fmla="*/ 375 h 73"/>
                <a:gd name="T10" fmla="*/ 81 w 265"/>
                <a:gd name="T11" fmla="*/ 235 h 73"/>
                <a:gd name="T12" fmla="*/ 47 w 265"/>
                <a:gd name="T13" fmla="*/ 164 h 73"/>
                <a:gd name="T14" fmla="*/ 308 w 265"/>
                <a:gd name="T15" fmla="*/ 48 h 73"/>
                <a:gd name="T16" fmla="*/ 568 w 265"/>
                <a:gd name="T17" fmla="*/ 9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73">
                  <a:moveTo>
                    <a:pt x="133" y="2"/>
                  </a:moveTo>
                  <a:cubicBezTo>
                    <a:pt x="154" y="2"/>
                    <a:pt x="168" y="0"/>
                    <a:pt x="193" y="9"/>
                  </a:cubicBezTo>
                  <a:cubicBezTo>
                    <a:pt x="218" y="18"/>
                    <a:pt x="245" y="29"/>
                    <a:pt x="255" y="32"/>
                  </a:cubicBezTo>
                  <a:cubicBezTo>
                    <a:pt x="265" y="35"/>
                    <a:pt x="258" y="42"/>
                    <a:pt x="247" y="46"/>
                  </a:cubicBezTo>
                  <a:cubicBezTo>
                    <a:pt x="237" y="49"/>
                    <a:pt x="172" y="73"/>
                    <a:pt x="133" y="73"/>
                  </a:cubicBezTo>
                  <a:cubicBezTo>
                    <a:pt x="93" y="73"/>
                    <a:pt x="29" y="49"/>
                    <a:pt x="19" y="46"/>
                  </a:cubicBezTo>
                  <a:cubicBezTo>
                    <a:pt x="8" y="42"/>
                    <a:pt x="0" y="35"/>
                    <a:pt x="11" y="32"/>
                  </a:cubicBezTo>
                  <a:cubicBezTo>
                    <a:pt x="21" y="29"/>
                    <a:pt x="47" y="18"/>
                    <a:pt x="72" y="9"/>
                  </a:cubicBezTo>
                  <a:cubicBezTo>
                    <a:pt x="97" y="0"/>
                    <a:pt x="112" y="2"/>
                    <a:pt x="133" y="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2" name="Freeform 1219">
              <a:extLst>
                <a:ext uri="{FF2B5EF4-FFF2-40B4-BE49-F238E27FC236}">
                  <a16:creationId xmlns:a16="http://schemas.microsoft.com/office/drawing/2014/main" id="{9B40AA3A-66C3-4850-9CF3-6D4DB26DF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856"/>
              <a:ext cx="1671" cy="1110"/>
            </a:xfrm>
            <a:custGeom>
              <a:avLst/>
              <a:gdLst>
                <a:gd name="T0" fmla="*/ 3345 w 1032"/>
                <a:gd name="T1" fmla="*/ 1148 h 643"/>
                <a:gd name="T2" fmla="*/ 3358 w 1032"/>
                <a:gd name="T3" fmla="*/ 0 h 643"/>
                <a:gd name="T4" fmla="*/ 2861 w 1032"/>
                <a:gd name="T5" fmla="*/ 463 h 643"/>
                <a:gd name="T6" fmla="*/ 2192 w 1032"/>
                <a:gd name="T7" fmla="*/ 689 h 643"/>
                <a:gd name="T8" fmla="*/ 1520 w 1032"/>
                <a:gd name="T9" fmla="*/ 463 h 643"/>
                <a:gd name="T10" fmla="*/ 1020 w 1032"/>
                <a:gd name="T11" fmla="*/ 0 h 643"/>
                <a:gd name="T12" fmla="*/ 1036 w 1032"/>
                <a:gd name="T13" fmla="*/ 1148 h 643"/>
                <a:gd name="T14" fmla="*/ 0 w 1032"/>
                <a:gd name="T15" fmla="*/ 2146 h 643"/>
                <a:gd name="T16" fmla="*/ 0 w 1032"/>
                <a:gd name="T17" fmla="*/ 3308 h 643"/>
                <a:gd name="T18" fmla="*/ 4382 w 1032"/>
                <a:gd name="T19" fmla="*/ 3308 h 643"/>
                <a:gd name="T20" fmla="*/ 4382 w 1032"/>
                <a:gd name="T21" fmla="*/ 2146 h 643"/>
                <a:gd name="T22" fmla="*/ 3345 w 1032"/>
                <a:gd name="T23" fmla="*/ 1148 h 6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2" h="643">
                  <a:moveTo>
                    <a:pt x="788" y="223"/>
                  </a:moveTo>
                  <a:cubicBezTo>
                    <a:pt x="775" y="173"/>
                    <a:pt x="771" y="81"/>
                    <a:pt x="791" y="0"/>
                  </a:cubicBezTo>
                  <a:cubicBezTo>
                    <a:pt x="759" y="35"/>
                    <a:pt x="714" y="70"/>
                    <a:pt x="674" y="90"/>
                  </a:cubicBezTo>
                  <a:cubicBezTo>
                    <a:pt x="617" y="118"/>
                    <a:pt x="593" y="134"/>
                    <a:pt x="516" y="134"/>
                  </a:cubicBezTo>
                  <a:cubicBezTo>
                    <a:pt x="438" y="134"/>
                    <a:pt x="415" y="118"/>
                    <a:pt x="358" y="90"/>
                  </a:cubicBezTo>
                  <a:cubicBezTo>
                    <a:pt x="318" y="70"/>
                    <a:pt x="273" y="35"/>
                    <a:pt x="240" y="0"/>
                  </a:cubicBezTo>
                  <a:cubicBezTo>
                    <a:pt x="261" y="81"/>
                    <a:pt x="255" y="173"/>
                    <a:pt x="244" y="223"/>
                  </a:cubicBezTo>
                  <a:cubicBezTo>
                    <a:pt x="217" y="343"/>
                    <a:pt x="0" y="417"/>
                    <a:pt x="0" y="417"/>
                  </a:cubicBezTo>
                  <a:cubicBezTo>
                    <a:pt x="0" y="643"/>
                    <a:pt x="0" y="643"/>
                    <a:pt x="0" y="643"/>
                  </a:cubicBezTo>
                  <a:cubicBezTo>
                    <a:pt x="1032" y="643"/>
                    <a:pt x="1032" y="643"/>
                    <a:pt x="1032" y="643"/>
                  </a:cubicBezTo>
                  <a:cubicBezTo>
                    <a:pt x="1032" y="417"/>
                    <a:pt x="1032" y="417"/>
                    <a:pt x="1032" y="417"/>
                  </a:cubicBezTo>
                  <a:cubicBezTo>
                    <a:pt x="1032" y="417"/>
                    <a:pt x="816" y="333"/>
                    <a:pt x="788" y="223"/>
                  </a:cubicBezTo>
                  <a:close/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3" name="Freeform 1220">
              <a:extLst>
                <a:ext uri="{FF2B5EF4-FFF2-40B4-BE49-F238E27FC236}">
                  <a16:creationId xmlns:a16="http://schemas.microsoft.com/office/drawing/2014/main" id="{2EAD042B-6129-4220-B993-0C6B9A6C1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015"/>
              <a:ext cx="518" cy="870"/>
            </a:xfrm>
            <a:custGeom>
              <a:avLst/>
              <a:gdLst>
                <a:gd name="T0" fmla="*/ 678 w 320"/>
                <a:gd name="T1" fmla="*/ 1153 h 504"/>
                <a:gd name="T2" fmla="*/ 683 w 320"/>
                <a:gd name="T3" fmla="*/ 2027 h 504"/>
                <a:gd name="T4" fmla="*/ 0 w 320"/>
                <a:gd name="T5" fmla="*/ 2084 h 504"/>
                <a:gd name="T6" fmla="*/ 856 w 320"/>
                <a:gd name="T7" fmla="*/ 2322 h 504"/>
                <a:gd name="T8" fmla="*/ 1344 w 320"/>
                <a:gd name="T9" fmla="*/ 2563 h 504"/>
                <a:gd name="T10" fmla="*/ 610 w 320"/>
                <a:gd name="T11" fmla="*/ 0 h 504"/>
                <a:gd name="T12" fmla="*/ 678 w 320"/>
                <a:gd name="T13" fmla="*/ 1153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0" h="504">
                  <a:moveTo>
                    <a:pt x="160" y="224"/>
                  </a:moveTo>
                  <a:cubicBezTo>
                    <a:pt x="172" y="303"/>
                    <a:pt x="199" y="370"/>
                    <a:pt x="161" y="394"/>
                  </a:cubicBezTo>
                  <a:cubicBezTo>
                    <a:pt x="124" y="418"/>
                    <a:pt x="63" y="399"/>
                    <a:pt x="0" y="405"/>
                  </a:cubicBezTo>
                  <a:cubicBezTo>
                    <a:pt x="69" y="411"/>
                    <a:pt x="173" y="442"/>
                    <a:pt x="202" y="451"/>
                  </a:cubicBezTo>
                  <a:cubicBezTo>
                    <a:pt x="232" y="461"/>
                    <a:pt x="320" y="504"/>
                    <a:pt x="317" y="498"/>
                  </a:cubicBezTo>
                  <a:cubicBezTo>
                    <a:pt x="189" y="378"/>
                    <a:pt x="148" y="83"/>
                    <a:pt x="144" y="0"/>
                  </a:cubicBezTo>
                  <a:cubicBezTo>
                    <a:pt x="139" y="35"/>
                    <a:pt x="149" y="147"/>
                    <a:pt x="160" y="224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4" name="Freeform 1221">
              <a:extLst>
                <a:ext uri="{FF2B5EF4-FFF2-40B4-BE49-F238E27FC236}">
                  <a16:creationId xmlns:a16="http://schemas.microsoft.com/office/drawing/2014/main" id="{33C19380-1A42-4D99-BC9D-573EB2015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015"/>
              <a:ext cx="517" cy="861"/>
            </a:xfrm>
            <a:custGeom>
              <a:avLst/>
              <a:gdLst>
                <a:gd name="T0" fmla="*/ 677 w 319"/>
                <a:gd name="T1" fmla="*/ 1153 h 499"/>
                <a:gd name="T2" fmla="*/ 673 w 319"/>
                <a:gd name="T3" fmla="*/ 2024 h 499"/>
                <a:gd name="T4" fmla="*/ 1358 w 319"/>
                <a:gd name="T5" fmla="*/ 2081 h 499"/>
                <a:gd name="T6" fmla="*/ 499 w 319"/>
                <a:gd name="T7" fmla="*/ 2316 h 499"/>
                <a:gd name="T8" fmla="*/ 13 w 319"/>
                <a:gd name="T9" fmla="*/ 2533 h 499"/>
                <a:gd name="T10" fmla="*/ 746 w 319"/>
                <a:gd name="T11" fmla="*/ 0 h 499"/>
                <a:gd name="T12" fmla="*/ 677 w 319"/>
                <a:gd name="T13" fmla="*/ 1153 h 4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9" h="499">
                  <a:moveTo>
                    <a:pt x="159" y="224"/>
                  </a:moveTo>
                  <a:cubicBezTo>
                    <a:pt x="147" y="303"/>
                    <a:pt x="121" y="370"/>
                    <a:pt x="158" y="394"/>
                  </a:cubicBezTo>
                  <a:cubicBezTo>
                    <a:pt x="195" y="418"/>
                    <a:pt x="257" y="399"/>
                    <a:pt x="319" y="405"/>
                  </a:cubicBezTo>
                  <a:cubicBezTo>
                    <a:pt x="250" y="411"/>
                    <a:pt x="146" y="442"/>
                    <a:pt x="117" y="451"/>
                  </a:cubicBezTo>
                  <a:cubicBezTo>
                    <a:pt x="88" y="461"/>
                    <a:pt x="0" y="499"/>
                    <a:pt x="3" y="493"/>
                  </a:cubicBezTo>
                  <a:cubicBezTo>
                    <a:pt x="131" y="373"/>
                    <a:pt x="171" y="83"/>
                    <a:pt x="175" y="0"/>
                  </a:cubicBezTo>
                  <a:cubicBezTo>
                    <a:pt x="181" y="35"/>
                    <a:pt x="170" y="147"/>
                    <a:pt x="159" y="224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5" name="Freeform 1222">
              <a:extLst>
                <a:ext uri="{FF2B5EF4-FFF2-40B4-BE49-F238E27FC236}">
                  <a16:creationId xmlns:a16="http://schemas.microsoft.com/office/drawing/2014/main" id="{A33849A1-574F-4FE4-9C3D-372C77F16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26"/>
              <a:ext cx="180" cy="563"/>
            </a:xfrm>
            <a:custGeom>
              <a:avLst/>
              <a:gdLst>
                <a:gd name="T0" fmla="*/ 435 w 111"/>
                <a:gd name="T1" fmla="*/ 1164 h 326"/>
                <a:gd name="T2" fmla="*/ 439 w 111"/>
                <a:gd name="T3" fmla="*/ 1055 h 326"/>
                <a:gd name="T4" fmla="*/ 444 w 111"/>
                <a:gd name="T5" fmla="*/ 922 h 326"/>
                <a:gd name="T6" fmla="*/ 439 w 111"/>
                <a:gd name="T7" fmla="*/ 803 h 326"/>
                <a:gd name="T8" fmla="*/ 444 w 111"/>
                <a:gd name="T9" fmla="*/ 644 h 326"/>
                <a:gd name="T10" fmla="*/ 426 w 111"/>
                <a:gd name="T11" fmla="*/ 541 h 326"/>
                <a:gd name="T12" fmla="*/ 444 w 111"/>
                <a:gd name="T13" fmla="*/ 397 h 326"/>
                <a:gd name="T14" fmla="*/ 431 w 111"/>
                <a:gd name="T15" fmla="*/ 283 h 326"/>
                <a:gd name="T16" fmla="*/ 431 w 111"/>
                <a:gd name="T17" fmla="*/ 283 h 326"/>
                <a:gd name="T18" fmla="*/ 426 w 111"/>
                <a:gd name="T19" fmla="*/ 128 h 326"/>
                <a:gd name="T20" fmla="*/ 410 w 111"/>
                <a:gd name="T21" fmla="*/ 78 h 326"/>
                <a:gd name="T22" fmla="*/ 242 w 111"/>
                <a:gd name="T23" fmla="*/ 0 h 326"/>
                <a:gd name="T24" fmla="*/ 55 w 111"/>
                <a:gd name="T25" fmla="*/ 123 h 326"/>
                <a:gd name="T26" fmla="*/ 42 w 111"/>
                <a:gd name="T27" fmla="*/ 135 h 326"/>
                <a:gd name="T28" fmla="*/ 73 w 111"/>
                <a:gd name="T29" fmla="*/ 304 h 326"/>
                <a:gd name="T30" fmla="*/ 42 w 111"/>
                <a:gd name="T31" fmla="*/ 389 h 326"/>
                <a:gd name="T32" fmla="*/ 60 w 111"/>
                <a:gd name="T33" fmla="*/ 551 h 326"/>
                <a:gd name="T34" fmla="*/ 50 w 111"/>
                <a:gd name="T35" fmla="*/ 629 h 326"/>
                <a:gd name="T36" fmla="*/ 42 w 111"/>
                <a:gd name="T37" fmla="*/ 808 h 326"/>
                <a:gd name="T38" fmla="*/ 55 w 111"/>
                <a:gd name="T39" fmla="*/ 820 h 326"/>
                <a:gd name="T40" fmla="*/ 50 w 111"/>
                <a:gd name="T41" fmla="*/ 912 h 326"/>
                <a:gd name="T42" fmla="*/ 42 w 111"/>
                <a:gd name="T43" fmla="*/ 1066 h 326"/>
                <a:gd name="T44" fmla="*/ 50 w 111"/>
                <a:gd name="T45" fmla="*/ 1161 h 326"/>
                <a:gd name="T46" fmla="*/ 42 w 111"/>
                <a:gd name="T47" fmla="*/ 1164 h 326"/>
                <a:gd name="T48" fmla="*/ 73 w 111"/>
                <a:gd name="T49" fmla="*/ 1361 h 326"/>
                <a:gd name="T50" fmla="*/ 50 w 111"/>
                <a:gd name="T51" fmla="*/ 1432 h 326"/>
                <a:gd name="T52" fmla="*/ 42 w 111"/>
                <a:gd name="T53" fmla="*/ 1437 h 326"/>
                <a:gd name="T54" fmla="*/ 55 w 111"/>
                <a:gd name="T55" fmla="*/ 1592 h 326"/>
                <a:gd name="T56" fmla="*/ 42 w 111"/>
                <a:gd name="T57" fmla="*/ 1658 h 326"/>
                <a:gd name="T58" fmla="*/ 73 w 111"/>
                <a:gd name="T59" fmla="*/ 1665 h 326"/>
                <a:gd name="T60" fmla="*/ 234 w 111"/>
                <a:gd name="T61" fmla="*/ 1679 h 326"/>
                <a:gd name="T62" fmla="*/ 439 w 111"/>
                <a:gd name="T63" fmla="*/ 1665 h 326"/>
                <a:gd name="T64" fmla="*/ 435 w 111"/>
                <a:gd name="T65" fmla="*/ 1575 h 326"/>
                <a:gd name="T66" fmla="*/ 435 w 111"/>
                <a:gd name="T67" fmla="*/ 1437 h 326"/>
                <a:gd name="T68" fmla="*/ 431 w 111"/>
                <a:gd name="T69" fmla="*/ 1345 h 32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1" h="326">
                  <a:moveTo>
                    <a:pt x="101" y="260"/>
                  </a:moveTo>
                  <a:cubicBezTo>
                    <a:pt x="109" y="252"/>
                    <a:pt x="111" y="232"/>
                    <a:pt x="102" y="226"/>
                  </a:cubicBezTo>
                  <a:cubicBezTo>
                    <a:pt x="102" y="226"/>
                    <a:pt x="101" y="226"/>
                    <a:pt x="101" y="225"/>
                  </a:cubicBezTo>
                  <a:cubicBezTo>
                    <a:pt x="98" y="220"/>
                    <a:pt x="97" y="210"/>
                    <a:pt x="103" y="205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09" y="197"/>
                    <a:pt x="110" y="185"/>
                    <a:pt x="104" y="179"/>
                  </a:cubicBezTo>
                  <a:cubicBezTo>
                    <a:pt x="104" y="179"/>
                    <a:pt x="104" y="179"/>
                    <a:pt x="104" y="179"/>
                  </a:cubicBezTo>
                  <a:cubicBezTo>
                    <a:pt x="98" y="175"/>
                    <a:pt x="95" y="163"/>
                    <a:pt x="103" y="156"/>
                  </a:cubicBezTo>
                  <a:cubicBezTo>
                    <a:pt x="103" y="155"/>
                    <a:pt x="103" y="155"/>
                    <a:pt x="103" y="155"/>
                  </a:cubicBezTo>
                  <a:cubicBezTo>
                    <a:pt x="109" y="146"/>
                    <a:pt x="110" y="131"/>
                    <a:pt x="104" y="125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99" y="121"/>
                    <a:pt x="97" y="112"/>
                    <a:pt x="100" y="105"/>
                  </a:cubicBezTo>
                  <a:cubicBezTo>
                    <a:pt x="101" y="105"/>
                    <a:pt x="101" y="105"/>
                    <a:pt x="101" y="104"/>
                  </a:cubicBezTo>
                  <a:cubicBezTo>
                    <a:pt x="109" y="97"/>
                    <a:pt x="111" y="83"/>
                    <a:pt x="104" y="77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99" y="72"/>
                    <a:pt x="96" y="62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9" y="47"/>
                    <a:pt x="111" y="32"/>
                    <a:pt x="102" y="26"/>
                  </a:cubicBezTo>
                  <a:cubicBezTo>
                    <a:pt x="101" y="25"/>
                    <a:pt x="100" y="25"/>
                    <a:pt x="100" y="25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98" y="23"/>
                    <a:pt x="97" y="19"/>
                    <a:pt x="96" y="15"/>
                  </a:cubicBezTo>
                  <a:cubicBezTo>
                    <a:pt x="81" y="12"/>
                    <a:pt x="6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7" y="0"/>
                    <a:pt x="32" y="12"/>
                    <a:pt x="17" y="15"/>
                  </a:cubicBezTo>
                  <a:cubicBezTo>
                    <a:pt x="17" y="19"/>
                    <a:pt x="15" y="22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2" y="25"/>
                    <a:pt x="11" y="25"/>
                    <a:pt x="10" y="26"/>
                  </a:cubicBezTo>
                  <a:cubicBezTo>
                    <a:pt x="0" y="32"/>
                    <a:pt x="2" y="47"/>
                    <a:pt x="10" y="55"/>
                  </a:cubicBezTo>
                  <a:cubicBezTo>
                    <a:pt x="12" y="57"/>
                    <a:pt x="14" y="58"/>
                    <a:pt x="17" y="59"/>
                  </a:cubicBezTo>
                  <a:cubicBezTo>
                    <a:pt x="16" y="59"/>
                    <a:pt x="15" y="58"/>
                    <a:pt x="14" y="57"/>
                  </a:cubicBezTo>
                  <a:cubicBezTo>
                    <a:pt x="16" y="64"/>
                    <a:pt x="14" y="72"/>
                    <a:pt x="10" y="75"/>
                  </a:cubicBezTo>
                  <a:cubicBezTo>
                    <a:pt x="0" y="81"/>
                    <a:pt x="2" y="97"/>
                    <a:pt x="10" y="104"/>
                  </a:cubicBezTo>
                  <a:cubicBezTo>
                    <a:pt x="11" y="105"/>
                    <a:pt x="13" y="106"/>
                    <a:pt x="14" y="107"/>
                  </a:cubicBezTo>
                  <a:cubicBezTo>
                    <a:pt x="16" y="113"/>
                    <a:pt x="14" y="119"/>
                    <a:pt x="12" y="122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11" y="123"/>
                    <a:pt x="10" y="123"/>
                    <a:pt x="10" y="123"/>
                  </a:cubicBezTo>
                  <a:cubicBezTo>
                    <a:pt x="0" y="129"/>
                    <a:pt x="2" y="150"/>
                    <a:pt x="10" y="157"/>
                  </a:cubicBezTo>
                  <a:cubicBezTo>
                    <a:pt x="11" y="158"/>
                    <a:pt x="12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6" y="165"/>
                    <a:pt x="15" y="173"/>
                    <a:pt x="12" y="177"/>
                  </a:cubicBezTo>
                  <a:cubicBezTo>
                    <a:pt x="12" y="177"/>
                    <a:pt x="12" y="177"/>
                    <a:pt x="12" y="177"/>
                  </a:cubicBezTo>
                  <a:cubicBezTo>
                    <a:pt x="11" y="177"/>
                    <a:pt x="10" y="178"/>
                    <a:pt x="10" y="178"/>
                  </a:cubicBezTo>
                  <a:cubicBezTo>
                    <a:pt x="0" y="184"/>
                    <a:pt x="2" y="199"/>
                    <a:pt x="10" y="207"/>
                  </a:cubicBezTo>
                  <a:cubicBezTo>
                    <a:pt x="11" y="208"/>
                    <a:pt x="12" y="209"/>
                    <a:pt x="13" y="209"/>
                  </a:cubicBezTo>
                  <a:cubicBezTo>
                    <a:pt x="16" y="214"/>
                    <a:pt x="15" y="221"/>
                    <a:pt x="12" y="225"/>
                  </a:cubicBezTo>
                  <a:cubicBezTo>
                    <a:pt x="12" y="225"/>
                    <a:pt x="13" y="225"/>
                    <a:pt x="13" y="225"/>
                  </a:cubicBezTo>
                  <a:cubicBezTo>
                    <a:pt x="12" y="225"/>
                    <a:pt x="11" y="225"/>
                    <a:pt x="10" y="226"/>
                  </a:cubicBezTo>
                  <a:cubicBezTo>
                    <a:pt x="0" y="232"/>
                    <a:pt x="2" y="252"/>
                    <a:pt x="10" y="260"/>
                  </a:cubicBezTo>
                  <a:cubicBezTo>
                    <a:pt x="12" y="262"/>
                    <a:pt x="14" y="263"/>
                    <a:pt x="17" y="264"/>
                  </a:cubicBezTo>
                  <a:cubicBezTo>
                    <a:pt x="16" y="264"/>
                    <a:pt x="15" y="263"/>
                    <a:pt x="14" y="263"/>
                  </a:cubicBezTo>
                  <a:cubicBezTo>
                    <a:pt x="16" y="268"/>
                    <a:pt x="15" y="274"/>
                    <a:pt x="12" y="278"/>
                  </a:cubicBezTo>
                  <a:cubicBezTo>
                    <a:pt x="12" y="278"/>
                    <a:pt x="12" y="278"/>
                    <a:pt x="12" y="278"/>
                  </a:cubicBezTo>
                  <a:cubicBezTo>
                    <a:pt x="11" y="278"/>
                    <a:pt x="10" y="278"/>
                    <a:pt x="10" y="279"/>
                  </a:cubicBezTo>
                  <a:cubicBezTo>
                    <a:pt x="0" y="285"/>
                    <a:pt x="2" y="298"/>
                    <a:pt x="10" y="306"/>
                  </a:cubicBezTo>
                  <a:cubicBezTo>
                    <a:pt x="11" y="307"/>
                    <a:pt x="12" y="308"/>
                    <a:pt x="13" y="309"/>
                  </a:cubicBezTo>
                  <a:cubicBezTo>
                    <a:pt x="12" y="308"/>
                    <a:pt x="11" y="307"/>
                    <a:pt x="10" y="306"/>
                  </a:cubicBezTo>
                  <a:cubicBezTo>
                    <a:pt x="13" y="312"/>
                    <a:pt x="13" y="317"/>
                    <a:pt x="10" y="322"/>
                  </a:cubicBezTo>
                  <a:cubicBezTo>
                    <a:pt x="9" y="322"/>
                    <a:pt x="9" y="323"/>
                    <a:pt x="9" y="323"/>
                  </a:cubicBezTo>
                  <a:cubicBezTo>
                    <a:pt x="12" y="323"/>
                    <a:pt x="14" y="323"/>
                    <a:pt x="17" y="323"/>
                  </a:cubicBezTo>
                  <a:cubicBezTo>
                    <a:pt x="31" y="323"/>
                    <a:pt x="37" y="326"/>
                    <a:pt x="54" y="326"/>
                  </a:cubicBezTo>
                  <a:cubicBezTo>
                    <a:pt x="55" y="326"/>
                    <a:pt x="55" y="326"/>
                    <a:pt x="55" y="326"/>
                  </a:cubicBezTo>
                  <a:cubicBezTo>
                    <a:pt x="72" y="326"/>
                    <a:pt x="78" y="323"/>
                    <a:pt x="92" y="323"/>
                  </a:cubicBezTo>
                  <a:cubicBezTo>
                    <a:pt x="95" y="323"/>
                    <a:pt x="99" y="323"/>
                    <a:pt x="103" y="323"/>
                  </a:cubicBezTo>
                  <a:cubicBezTo>
                    <a:pt x="103" y="323"/>
                    <a:pt x="103" y="323"/>
                    <a:pt x="104" y="323"/>
                  </a:cubicBezTo>
                  <a:cubicBezTo>
                    <a:pt x="101" y="318"/>
                    <a:pt x="100" y="311"/>
                    <a:pt x="102" y="306"/>
                  </a:cubicBezTo>
                  <a:cubicBezTo>
                    <a:pt x="102" y="306"/>
                    <a:pt x="102" y="306"/>
                    <a:pt x="101" y="306"/>
                  </a:cubicBezTo>
                  <a:cubicBezTo>
                    <a:pt x="109" y="298"/>
                    <a:pt x="111" y="285"/>
                    <a:pt x="102" y="279"/>
                  </a:cubicBezTo>
                  <a:cubicBezTo>
                    <a:pt x="102" y="279"/>
                    <a:pt x="102" y="279"/>
                    <a:pt x="102" y="279"/>
                  </a:cubicBezTo>
                  <a:cubicBezTo>
                    <a:pt x="98" y="274"/>
                    <a:pt x="97" y="267"/>
                    <a:pt x="101" y="261"/>
                  </a:cubicBezTo>
                  <a:cubicBezTo>
                    <a:pt x="101" y="260"/>
                    <a:pt x="101" y="260"/>
                    <a:pt x="101" y="26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6" name="Freeform 1223">
              <a:extLst>
                <a:ext uri="{FF2B5EF4-FFF2-40B4-BE49-F238E27FC236}">
                  <a16:creationId xmlns:a16="http://schemas.microsoft.com/office/drawing/2014/main" id="{3DCA7AD1-9D7C-4E51-9409-612D78AA3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098"/>
              <a:ext cx="272" cy="257"/>
            </a:xfrm>
            <a:custGeom>
              <a:avLst/>
              <a:gdLst>
                <a:gd name="T0" fmla="*/ 356 w 168"/>
                <a:gd name="T1" fmla="*/ 678 h 149"/>
                <a:gd name="T2" fmla="*/ 550 w 168"/>
                <a:gd name="T3" fmla="*/ 759 h 149"/>
                <a:gd name="T4" fmla="*/ 699 w 168"/>
                <a:gd name="T5" fmla="*/ 221 h 149"/>
                <a:gd name="T6" fmla="*/ 699 w 168"/>
                <a:gd name="T7" fmla="*/ 78 h 149"/>
                <a:gd name="T8" fmla="*/ 664 w 168"/>
                <a:gd name="T9" fmla="*/ 98 h 149"/>
                <a:gd name="T10" fmla="*/ 623 w 168"/>
                <a:gd name="T11" fmla="*/ 176 h 149"/>
                <a:gd name="T12" fmla="*/ 541 w 168"/>
                <a:gd name="T13" fmla="*/ 48 h 149"/>
                <a:gd name="T14" fmla="*/ 356 w 168"/>
                <a:gd name="T15" fmla="*/ 140 h 149"/>
                <a:gd name="T16" fmla="*/ 356 w 168"/>
                <a:gd name="T17" fmla="*/ 140 h 149"/>
                <a:gd name="T18" fmla="*/ 173 w 168"/>
                <a:gd name="T19" fmla="*/ 48 h 149"/>
                <a:gd name="T20" fmla="*/ 89 w 168"/>
                <a:gd name="T21" fmla="*/ 176 h 149"/>
                <a:gd name="T22" fmla="*/ 50 w 168"/>
                <a:gd name="T23" fmla="*/ 98 h 149"/>
                <a:gd name="T24" fmla="*/ 13 w 168"/>
                <a:gd name="T25" fmla="*/ 78 h 149"/>
                <a:gd name="T26" fmla="*/ 13 w 168"/>
                <a:gd name="T27" fmla="*/ 221 h 149"/>
                <a:gd name="T28" fmla="*/ 162 w 168"/>
                <a:gd name="T29" fmla="*/ 759 h 149"/>
                <a:gd name="T30" fmla="*/ 356 w 168"/>
                <a:gd name="T31" fmla="*/ 67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149">
                  <a:moveTo>
                    <a:pt x="84" y="132"/>
                  </a:moveTo>
                  <a:cubicBezTo>
                    <a:pt x="95" y="132"/>
                    <a:pt x="113" y="147"/>
                    <a:pt x="130" y="148"/>
                  </a:cubicBezTo>
                  <a:cubicBezTo>
                    <a:pt x="147" y="149"/>
                    <a:pt x="159" y="65"/>
                    <a:pt x="165" y="43"/>
                  </a:cubicBezTo>
                  <a:cubicBezTo>
                    <a:pt x="168" y="30"/>
                    <a:pt x="167" y="22"/>
                    <a:pt x="165" y="15"/>
                  </a:cubicBezTo>
                  <a:cubicBezTo>
                    <a:pt x="164" y="10"/>
                    <a:pt x="159" y="6"/>
                    <a:pt x="156" y="19"/>
                  </a:cubicBezTo>
                  <a:cubicBezTo>
                    <a:pt x="154" y="29"/>
                    <a:pt x="150" y="38"/>
                    <a:pt x="147" y="34"/>
                  </a:cubicBezTo>
                  <a:cubicBezTo>
                    <a:pt x="147" y="34"/>
                    <a:pt x="136" y="15"/>
                    <a:pt x="127" y="9"/>
                  </a:cubicBezTo>
                  <a:cubicBezTo>
                    <a:pt x="113" y="0"/>
                    <a:pt x="97" y="27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71" y="27"/>
                    <a:pt x="55" y="0"/>
                    <a:pt x="41" y="9"/>
                  </a:cubicBezTo>
                  <a:cubicBezTo>
                    <a:pt x="32" y="15"/>
                    <a:pt x="21" y="34"/>
                    <a:pt x="21" y="34"/>
                  </a:cubicBezTo>
                  <a:cubicBezTo>
                    <a:pt x="18" y="38"/>
                    <a:pt x="14" y="29"/>
                    <a:pt x="12" y="19"/>
                  </a:cubicBezTo>
                  <a:cubicBezTo>
                    <a:pt x="9" y="6"/>
                    <a:pt x="4" y="10"/>
                    <a:pt x="3" y="15"/>
                  </a:cubicBezTo>
                  <a:cubicBezTo>
                    <a:pt x="1" y="22"/>
                    <a:pt x="0" y="30"/>
                    <a:pt x="3" y="43"/>
                  </a:cubicBezTo>
                  <a:cubicBezTo>
                    <a:pt x="9" y="65"/>
                    <a:pt x="21" y="149"/>
                    <a:pt x="38" y="148"/>
                  </a:cubicBezTo>
                  <a:cubicBezTo>
                    <a:pt x="55" y="147"/>
                    <a:pt x="73" y="132"/>
                    <a:pt x="84" y="13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7" name="Freeform 1224">
              <a:extLst>
                <a:ext uri="{FF2B5EF4-FFF2-40B4-BE49-F238E27FC236}">
                  <a16:creationId xmlns:a16="http://schemas.microsoft.com/office/drawing/2014/main" id="{A795AB4D-13FF-46D0-8EAB-99BAEC0AC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801"/>
              <a:ext cx="180" cy="69"/>
            </a:xfrm>
            <a:custGeom>
              <a:avLst/>
              <a:gdLst>
                <a:gd name="T0" fmla="*/ 240 w 111"/>
                <a:gd name="T1" fmla="*/ 205 h 40"/>
                <a:gd name="T2" fmla="*/ 431 w 111"/>
                <a:gd name="T3" fmla="*/ 157 h 40"/>
                <a:gd name="T4" fmla="*/ 435 w 111"/>
                <a:gd name="T5" fmla="*/ 21 h 40"/>
                <a:gd name="T6" fmla="*/ 240 w 111"/>
                <a:gd name="T7" fmla="*/ 29 h 40"/>
                <a:gd name="T8" fmla="*/ 234 w 111"/>
                <a:gd name="T9" fmla="*/ 29 h 40"/>
                <a:gd name="T10" fmla="*/ 42 w 111"/>
                <a:gd name="T11" fmla="*/ 21 h 40"/>
                <a:gd name="T12" fmla="*/ 42 w 111"/>
                <a:gd name="T13" fmla="*/ 157 h 40"/>
                <a:gd name="T14" fmla="*/ 234 w 111"/>
                <a:gd name="T15" fmla="*/ 205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0">
                  <a:moveTo>
                    <a:pt x="56" y="40"/>
                  </a:moveTo>
                  <a:cubicBezTo>
                    <a:pt x="79" y="40"/>
                    <a:pt x="94" y="39"/>
                    <a:pt x="101" y="31"/>
                  </a:cubicBezTo>
                  <a:cubicBezTo>
                    <a:pt x="109" y="23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3"/>
                    <a:pt x="10" y="31"/>
                  </a:cubicBezTo>
                  <a:cubicBezTo>
                    <a:pt x="18" y="39"/>
                    <a:pt x="33" y="40"/>
                    <a:pt x="55" y="40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8" name="Freeform 1225">
              <a:extLst>
                <a:ext uri="{FF2B5EF4-FFF2-40B4-BE49-F238E27FC236}">
                  <a16:creationId xmlns:a16="http://schemas.microsoft.com/office/drawing/2014/main" id="{CAE9912E-C7DC-44AB-9077-5F61B123D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709"/>
              <a:ext cx="180" cy="81"/>
            </a:xfrm>
            <a:custGeom>
              <a:avLst/>
              <a:gdLst>
                <a:gd name="T0" fmla="*/ 240 w 111"/>
                <a:gd name="T1" fmla="*/ 241 h 47"/>
                <a:gd name="T2" fmla="*/ 431 w 111"/>
                <a:gd name="T3" fmla="*/ 193 h 47"/>
                <a:gd name="T4" fmla="*/ 435 w 111"/>
                <a:gd name="T5" fmla="*/ 21 h 47"/>
                <a:gd name="T6" fmla="*/ 240 w 111"/>
                <a:gd name="T7" fmla="*/ 29 h 47"/>
                <a:gd name="T8" fmla="*/ 234 w 111"/>
                <a:gd name="T9" fmla="*/ 29 h 47"/>
                <a:gd name="T10" fmla="*/ 42 w 111"/>
                <a:gd name="T11" fmla="*/ 21 h 47"/>
                <a:gd name="T12" fmla="*/ 42 w 111"/>
                <a:gd name="T13" fmla="*/ 193 h 47"/>
                <a:gd name="T14" fmla="*/ 234 w 111"/>
                <a:gd name="T15" fmla="*/ 24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7">
                  <a:moveTo>
                    <a:pt x="56" y="47"/>
                  </a:moveTo>
                  <a:cubicBezTo>
                    <a:pt x="79" y="47"/>
                    <a:pt x="94" y="46"/>
                    <a:pt x="101" y="38"/>
                  </a:cubicBezTo>
                  <a:cubicBezTo>
                    <a:pt x="109" y="30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30"/>
                    <a:pt x="10" y="38"/>
                  </a:cubicBezTo>
                  <a:cubicBezTo>
                    <a:pt x="18" y="46"/>
                    <a:pt x="33" y="47"/>
                    <a:pt x="55" y="47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9" name="Freeform 1226">
              <a:extLst>
                <a:ext uri="{FF2B5EF4-FFF2-40B4-BE49-F238E27FC236}">
                  <a16:creationId xmlns:a16="http://schemas.microsoft.com/office/drawing/2014/main" id="{C15E46E3-2197-40AB-B2FA-0FC53ED8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626"/>
              <a:ext cx="180" cy="73"/>
            </a:xfrm>
            <a:custGeom>
              <a:avLst/>
              <a:gdLst>
                <a:gd name="T0" fmla="*/ 240 w 111"/>
                <a:gd name="T1" fmla="*/ 221 h 42"/>
                <a:gd name="T2" fmla="*/ 431 w 111"/>
                <a:gd name="T3" fmla="*/ 172 h 42"/>
                <a:gd name="T4" fmla="*/ 435 w 111"/>
                <a:gd name="T5" fmla="*/ 21 h 42"/>
                <a:gd name="T6" fmla="*/ 240 w 111"/>
                <a:gd name="T7" fmla="*/ 30 h 42"/>
                <a:gd name="T8" fmla="*/ 234 w 111"/>
                <a:gd name="T9" fmla="*/ 30 h 42"/>
                <a:gd name="T10" fmla="*/ 42 w 111"/>
                <a:gd name="T11" fmla="*/ 21 h 42"/>
                <a:gd name="T12" fmla="*/ 42 w 111"/>
                <a:gd name="T13" fmla="*/ 172 h 42"/>
                <a:gd name="T14" fmla="*/ 234 w 111"/>
                <a:gd name="T15" fmla="*/ 22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1"/>
                    <a:pt x="101" y="33"/>
                  </a:cubicBezTo>
                  <a:cubicBezTo>
                    <a:pt x="109" y="25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5"/>
                    <a:pt x="10" y="33"/>
                  </a:cubicBezTo>
                  <a:cubicBezTo>
                    <a:pt x="18" y="41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0" name="Freeform 1227">
              <a:extLst>
                <a:ext uri="{FF2B5EF4-FFF2-40B4-BE49-F238E27FC236}">
                  <a16:creationId xmlns:a16="http://schemas.microsoft.com/office/drawing/2014/main" id="{D180D0F1-6C53-4803-A0AC-D5496BADD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531"/>
              <a:ext cx="180" cy="81"/>
            </a:xfrm>
            <a:custGeom>
              <a:avLst/>
              <a:gdLst>
                <a:gd name="T0" fmla="*/ 240 w 111"/>
                <a:gd name="T1" fmla="*/ 241 h 47"/>
                <a:gd name="T2" fmla="*/ 431 w 111"/>
                <a:gd name="T3" fmla="*/ 193 h 47"/>
                <a:gd name="T4" fmla="*/ 435 w 111"/>
                <a:gd name="T5" fmla="*/ 21 h 47"/>
                <a:gd name="T6" fmla="*/ 240 w 111"/>
                <a:gd name="T7" fmla="*/ 36 h 47"/>
                <a:gd name="T8" fmla="*/ 234 w 111"/>
                <a:gd name="T9" fmla="*/ 36 h 47"/>
                <a:gd name="T10" fmla="*/ 42 w 111"/>
                <a:gd name="T11" fmla="*/ 21 h 47"/>
                <a:gd name="T12" fmla="*/ 42 w 111"/>
                <a:gd name="T13" fmla="*/ 193 h 47"/>
                <a:gd name="T14" fmla="*/ 234 w 111"/>
                <a:gd name="T15" fmla="*/ 24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7">
                  <a:moveTo>
                    <a:pt x="56" y="47"/>
                  </a:moveTo>
                  <a:cubicBezTo>
                    <a:pt x="79" y="47"/>
                    <a:pt x="94" y="46"/>
                    <a:pt x="101" y="38"/>
                  </a:cubicBezTo>
                  <a:cubicBezTo>
                    <a:pt x="109" y="31"/>
                    <a:pt x="111" y="10"/>
                    <a:pt x="102" y="4"/>
                  </a:cubicBezTo>
                  <a:cubicBezTo>
                    <a:pt x="95" y="0"/>
                    <a:pt x="93" y="7"/>
                    <a:pt x="56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19" y="7"/>
                    <a:pt x="17" y="0"/>
                    <a:pt x="10" y="4"/>
                  </a:cubicBezTo>
                  <a:cubicBezTo>
                    <a:pt x="0" y="10"/>
                    <a:pt x="2" y="31"/>
                    <a:pt x="10" y="38"/>
                  </a:cubicBezTo>
                  <a:cubicBezTo>
                    <a:pt x="18" y="46"/>
                    <a:pt x="33" y="47"/>
                    <a:pt x="55" y="47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1" name="Freeform 1228">
              <a:extLst>
                <a:ext uri="{FF2B5EF4-FFF2-40B4-BE49-F238E27FC236}">
                  <a16:creationId xmlns:a16="http://schemas.microsoft.com/office/drawing/2014/main" id="{F91532A9-579A-4D37-8248-EB07F0D88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448"/>
              <a:ext cx="180" cy="73"/>
            </a:xfrm>
            <a:custGeom>
              <a:avLst/>
              <a:gdLst>
                <a:gd name="T0" fmla="*/ 240 w 111"/>
                <a:gd name="T1" fmla="*/ 221 h 42"/>
                <a:gd name="T2" fmla="*/ 431 w 111"/>
                <a:gd name="T3" fmla="*/ 172 h 42"/>
                <a:gd name="T4" fmla="*/ 435 w 111"/>
                <a:gd name="T5" fmla="*/ 21 h 42"/>
                <a:gd name="T6" fmla="*/ 240 w 111"/>
                <a:gd name="T7" fmla="*/ 37 h 42"/>
                <a:gd name="T8" fmla="*/ 234 w 111"/>
                <a:gd name="T9" fmla="*/ 37 h 42"/>
                <a:gd name="T10" fmla="*/ 42 w 111"/>
                <a:gd name="T11" fmla="*/ 21 h 42"/>
                <a:gd name="T12" fmla="*/ 42 w 111"/>
                <a:gd name="T13" fmla="*/ 172 h 42"/>
                <a:gd name="T14" fmla="*/ 234 w 111"/>
                <a:gd name="T15" fmla="*/ 22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1"/>
                    <a:pt x="101" y="33"/>
                  </a:cubicBezTo>
                  <a:cubicBezTo>
                    <a:pt x="109" y="26"/>
                    <a:pt x="111" y="10"/>
                    <a:pt x="102" y="4"/>
                  </a:cubicBezTo>
                  <a:cubicBezTo>
                    <a:pt x="95" y="0"/>
                    <a:pt x="93" y="7"/>
                    <a:pt x="56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19" y="7"/>
                    <a:pt x="17" y="0"/>
                    <a:pt x="10" y="4"/>
                  </a:cubicBezTo>
                  <a:cubicBezTo>
                    <a:pt x="0" y="10"/>
                    <a:pt x="2" y="26"/>
                    <a:pt x="10" y="33"/>
                  </a:cubicBezTo>
                  <a:cubicBezTo>
                    <a:pt x="18" y="41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2" name="Freeform 1229">
              <a:extLst>
                <a:ext uri="{FF2B5EF4-FFF2-40B4-BE49-F238E27FC236}">
                  <a16:creationId xmlns:a16="http://schemas.microsoft.com/office/drawing/2014/main" id="{409D05AA-340A-4110-8EA8-1F95AE3B1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64"/>
              <a:ext cx="180" cy="72"/>
            </a:xfrm>
            <a:custGeom>
              <a:avLst/>
              <a:gdLst>
                <a:gd name="T0" fmla="*/ 240 w 111"/>
                <a:gd name="T1" fmla="*/ 211 h 42"/>
                <a:gd name="T2" fmla="*/ 431 w 111"/>
                <a:gd name="T3" fmla="*/ 168 h 42"/>
                <a:gd name="T4" fmla="*/ 435 w 111"/>
                <a:gd name="T5" fmla="*/ 21 h 42"/>
                <a:gd name="T6" fmla="*/ 240 w 111"/>
                <a:gd name="T7" fmla="*/ 29 h 42"/>
                <a:gd name="T8" fmla="*/ 234 w 111"/>
                <a:gd name="T9" fmla="*/ 29 h 42"/>
                <a:gd name="T10" fmla="*/ 42 w 111"/>
                <a:gd name="T11" fmla="*/ 21 h 42"/>
                <a:gd name="T12" fmla="*/ 42 w 111"/>
                <a:gd name="T13" fmla="*/ 168 h 42"/>
                <a:gd name="T14" fmla="*/ 234 w 111"/>
                <a:gd name="T15" fmla="*/ 21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0"/>
                    <a:pt x="101" y="33"/>
                  </a:cubicBezTo>
                  <a:cubicBezTo>
                    <a:pt x="109" y="25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5"/>
                    <a:pt x="10" y="33"/>
                  </a:cubicBezTo>
                  <a:cubicBezTo>
                    <a:pt x="18" y="40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3" name="Freeform 1230">
              <a:extLst>
                <a:ext uri="{FF2B5EF4-FFF2-40B4-BE49-F238E27FC236}">
                  <a16:creationId xmlns:a16="http://schemas.microsoft.com/office/drawing/2014/main" id="{04B8D34C-CAA7-473E-B584-BC2F66BA0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75"/>
              <a:ext cx="152" cy="14"/>
            </a:xfrm>
            <a:custGeom>
              <a:avLst/>
              <a:gdLst>
                <a:gd name="T0" fmla="*/ 34 w 94"/>
                <a:gd name="T1" fmla="*/ 28 h 8"/>
                <a:gd name="T2" fmla="*/ 191 w 94"/>
                <a:gd name="T3" fmla="*/ 44 h 8"/>
                <a:gd name="T4" fmla="*/ 194 w 94"/>
                <a:gd name="T5" fmla="*/ 44 h 8"/>
                <a:gd name="T6" fmla="*/ 351 w 94"/>
                <a:gd name="T7" fmla="*/ 28 h 8"/>
                <a:gd name="T8" fmla="*/ 398 w 94"/>
                <a:gd name="T9" fmla="*/ 28 h 8"/>
                <a:gd name="T10" fmla="*/ 393 w 94"/>
                <a:gd name="T11" fmla="*/ 21 h 8"/>
                <a:gd name="T12" fmla="*/ 199 w 94"/>
                <a:gd name="T13" fmla="*/ 33 h 8"/>
                <a:gd name="T14" fmla="*/ 194 w 94"/>
                <a:gd name="T15" fmla="*/ 33 h 8"/>
                <a:gd name="T16" fmla="*/ 5 w 94"/>
                <a:gd name="T17" fmla="*/ 21 h 8"/>
                <a:gd name="T18" fmla="*/ 0 w 94"/>
                <a:gd name="T19" fmla="*/ 28 h 8"/>
                <a:gd name="T20" fmla="*/ 34 w 94"/>
                <a:gd name="T21" fmla="*/ 28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8">
                  <a:moveTo>
                    <a:pt x="8" y="5"/>
                  </a:moveTo>
                  <a:cubicBezTo>
                    <a:pt x="22" y="5"/>
                    <a:pt x="28" y="8"/>
                    <a:pt x="45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63" y="8"/>
                    <a:pt x="69" y="5"/>
                    <a:pt x="83" y="5"/>
                  </a:cubicBezTo>
                  <a:cubicBezTo>
                    <a:pt x="86" y="5"/>
                    <a:pt x="90" y="5"/>
                    <a:pt x="94" y="5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86" y="0"/>
                    <a:pt x="84" y="6"/>
                    <a:pt x="47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10" y="6"/>
                    <a:pt x="8" y="0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3" y="5"/>
                    <a:pt x="5" y="5"/>
                    <a:pt x="8" y="5"/>
                  </a:cubicBezTo>
                  <a:close/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4" name="Freeform 1231">
              <a:extLst>
                <a:ext uri="{FF2B5EF4-FFF2-40B4-BE49-F238E27FC236}">
                  <a16:creationId xmlns:a16="http://schemas.microsoft.com/office/drawing/2014/main" id="{5FA0D569-C3C4-4949-99B7-CCB13F519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507"/>
              <a:ext cx="149" cy="36"/>
            </a:xfrm>
            <a:custGeom>
              <a:avLst/>
              <a:gdLst>
                <a:gd name="T0" fmla="*/ 376 w 92"/>
                <a:gd name="T1" fmla="*/ 0 h 21"/>
                <a:gd name="T2" fmla="*/ 186 w 92"/>
                <a:gd name="T3" fmla="*/ 41 h 21"/>
                <a:gd name="T4" fmla="*/ 183 w 92"/>
                <a:gd name="T5" fmla="*/ 41 h 21"/>
                <a:gd name="T6" fmla="*/ 8 w 92"/>
                <a:gd name="T7" fmla="*/ 9 h 21"/>
                <a:gd name="T8" fmla="*/ 0 w 92"/>
                <a:gd name="T9" fmla="*/ 86 h 21"/>
                <a:gd name="T10" fmla="*/ 183 w 92"/>
                <a:gd name="T11" fmla="*/ 106 h 21"/>
                <a:gd name="T12" fmla="*/ 186 w 92"/>
                <a:gd name="T13" fmla="*/ 106 h 21"/>
                <a:gd name="T14" fmla="*/ 382 w 92"/>
                <a:gd name="T15" fmla="*/ 91 h 21"/>
                <a:gd name="T16" fmla="*/ 390 w 92"/>
                <a:gd name="T17" fmla="*/ 99 h 21"/>
                <a:gd name="T18" fmla="*/ 390 w 92"/>
                <a:gd name="T19" fmla="*/ 98 h 21"/>
                <a:gd name="T20" fmla="*/ 376 w 92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21">
                  <a:moveTo>
                    <a:pt x="88" y="0"/>
                  </a:moveTo>
                  <a:cubicBezTo>
                    <a:pt x="80" y="7"/>
                    <a:pt x="66" y="8"/>
                    <a:pt x="44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24" y="8"/>
                    <a:pt x="10" y="7"/>
                    <a:pt x="2" y="2"/>
                  </a:cubicBezTo>
                  <a:cubicBezTo>
                    <a:pt x="4" y="8"/>
                    <a:pt x="2" y="14"/>
                    <a:pt x="0" y="17"/>
                  </a:cubicBezTo>
                  <a:cubicBezTo>
                    <a:pt x="5" y="15"/>
                    <a:pt x="10" y="21"/>
                    <a:pt x="43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81" y="21"/>
                    <a:pt x="83" y="14"/>
                    <a:pt x="90" y="18"/>
                  </a:cubicBezTo>
                  <a:cubicBezTo>
                    <a:pt x="91" y="19"/>
                    <a:pt x="91" y="19"/>
                    <a:pt x="92" y="20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87" y="16"/>
                    <a:pt x="85" y="7"/>
                    <a:pt x="88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5" name="Freeform 1232">
              <a:extLst>
                <a:ext uri="{FF2B5EF4-FFF2-40B4-BE49-F238E27FC236}">
                  <a16:creationId xmlns:a16="http://schemas.microsoft.com/office/drawing/2014/main" id="{2CCA7B21-95FB-4441-B036-7EEE7C7F6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421"/>
              <a:ext cx="153" cy="39"/>
            </a:xfrm>
            <a:custGeom>
              <a:avLst/>
              <a:gdLst>
                <a:gd name="T0" fmla="*/ 392 w 94"/>
                <a:gd name="T1" fmla="*/ 0 h 23"/>
                <a:gd name="T2" fmla="*/ 199 w 94"/>
                <a:gd name="T3" fmla="*/ 42 h 23"/>
                <a:gd name="T4" fmla="*/ 194 w 94"/>
                <a:gd name="T5" fmla="*/ 42 h 23"/>
                <a:gd name="T6" fmla="*/ 18 w 94"/>
                <a:gd name="T7" fmla="*/ 8 h 23"/>
                <a:gd name="T8" fmla="*/ 0 w 94"/>
                <a:gd name="T9" fmla="*/ 98 h 23"/>
                <a:gd name="T10" fmla="*/ 194 w 94"/>
                <a:gd name="T11" fmla="*/ 112 h 23"/>
                <a:gd name="T12" fmla="*/ 199 w 94"/>
                <a:gd name="T13" fmla="*/ 112 h 23"/>
                <a:gd name="T14" fmla="*/ 397 w 94"/>
                <a:gd name="T15" fmla="*/ 98 h 23"/>
                <a:gd name="T16" fmla="*/ 405 w 94"/>
                <a:gd name="T17" fmla="*/ 107 h 23"/>
                <a:gd name="T18" fmla="*/ 405 w 94"/>
                <a:gd name="T19" fmla="*/ 98 h 23"/>
                <a:gd name="T20" fmla="*/ 392 w 94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23">
                  <a:moveTo>
                    <a:pt x="91" y="0"/>
                  </a:moveTo>
                  <a:cubicBezTo>
                    <a:pt x="83" y="7"/>
                    <a:pt x="68" y="9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26" y="9"/>
                    <a:pt x="12" y="8"/>
                    <a:pt x="4" y="2"/>
                  </a:cubicBezTo>
                  <a:cubicBezTo>
                    <a:pt x="6" y="9"/>
                    <a:pt x="4" y="17"/>
                    <a:pt x="0" y="20"/>
                  </a:cubicBezTo>
                  <a:cubicBezTo>
                    <a:pt x="7" y="16"/>
                    <a:pt x="9" y="23"/>
                    <a:pt x="45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83" y="23"/>
                    <a:pt x="85" y="16"/>
                    <a:pt x="92" y="20"/>
                  </a:cubicBezTo>
                  <a:cubicBezTo>
                    <a:pt x="93" y="21"/>
                    <a:pt x="93" y="21"/>
                    <a:pt x="94" y="22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89" y="17"/>
                    <a:pt x="86" y="7"/>
                    <a:pt x="91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6" name="Freeform 1233">
              <a:extLst>
                <a:ext uri="{FF2B5EF4-FFF2-40B4-BE49-F238E27FC236}">
                  <a16:creationId xmlns:a16="http://schemas.microsoft.com/office/drawing/2014/main" id="{24C44B75-4557-426A-BA13-175D0228D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678"/>
              <a:ext cx="147" cy="41"/>
            </a:xfrm>
            <a:custGeom>
              <a:avLst/>
              <a:gdLst>
                <a:gd name="T0" fmla="*/ 186 w 91"/>
                <a:gd name="T1" fmla="*/ 62 h 24"/>
                <a:gd name="T2" fmla="*/ 179 w 91"/>
                <a:gd name="T3" fmla="*/ 62 h 24"/>
                <a:gd name="T4" fmla="*/ 5 w 91"/>
                <a:gd name="T5" fmla="*/ 26 h 24"/>
                <a:gd name="T6" fmla="*/ 0 w 91"/>
                <a:gd name="T7" fmla="*/ 106 h 24"/>
                <a:gd name="T8" fmla="*/ 179 w 91"/>
                <a:gd name="T9" fmla="*/ 120 h 24"/>
                <a:gd name="T10" fmla="*/ 186 w 91"/>
                <a:gd name="T11" fmla="*/ 120 h 24"/>
                <a:gd name="T12" fmla="*/ 376 w 91"/>
                <a:gd name="T13" fmla="*/ 106 h 24"/>
                <a:gd name="T14" fmla="*/ 383 w 91"/>
                <a:gd name="T15" fmla="*/ 5 h 24"/>
                <a:gd name="T16" fmla="*/ 383 w 91"/>
                <a:gd name="T17" fmla="*/ 0 h 24"/>
                <a:gd name="T18" fmla="*/ 376 w 91"/>
                <a:gd name="T19" fmla="*/ 15 h 24"/>
                <a:gd name="T20" fmla="*/ 186 w 91"/>
                <a:gd name="T21" fmla="*/ 62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24">
                  <a:moveTo>
                    <a:pt x="44" y="12"/>
                  </a:moveTo>
                  <a:cubicBezTo>
                    <a:pt x="43" y="12"/>
                    <a:pt x="43" y="12"/>
                    <a:pt x="43" y="12"/>
                  </a:cubicBezTo>
                  <a:cubicBezTo>
                    <a:pt x="24" y="12"/>
                    <a:pt x="9" y="11"/>
                    <a:pt x="1" y="5"/>
                  </a:cubicBezTo>
                  <a:cubicBezTo>
                    <a:pt x="4" y="10"/>
                    <a:pt x="3" y="17"/>
                    <a:pt x="0" y="21"/>
                  </a:cubicBezTo>
                  <a:cubicBezTo>
                    <a:pt x="6" y="20"/>
                    <a:pt x="12" y="24"/>
                    <a:pt x="43" y="24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79" y="24"/>
                    <a:pt x="83" y="18"/>
                    <a:pt x="89" y="21"/>
                  </a:cubicBezTo>
                  <a:cubicBezTo>
                    <a:pt x="86" y="16"/>
                    <a:pt x="85" y="6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1" y="1"/>
                    <a:pt x="90" y="2"/>
                    <a:pt x="89" y="3"/>
                  </a:cubicBezTo>
                  <a:cubicBezTo>
                    <a:pt x="82" y="11"/>
                    <a:pt x="67" y="12"/>
                    <a:pt x="44" y="12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7" name="Freeform 1234">
              <a:extLst>
                <a:ext uri="{FF2B5EF4-FFF2-40B4-BE49-F238E27FC236}">
                  <a16:creationId xmlns:a16="http://schemas.microsoft.com/office/drawing/2014/main" id="{3677C9EE-6078-4E09-A58A-838957B16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326"/>
              <a:ext cx="141" cy="48"/>
            </a:xfrm>
            <a:custGeom>
              <a:avLst/>
              <a:gdLst>
                <a:gd name="T0" fmla="*/ 186 w 87"/>
                <a:gd name="T1" fmla="*/ 0 h 28"/>
                <a:gd name="T2" fmla="*/ 186 w 87"/>
                <a:gd name="T3" fmla="*/ 0 h 28"/>
                <a:gd name="T4" fmla="*/ 16 w 87"/>
                <a:gd name="T5" fmla="*/ 77 h 28"/>
                <a:gd name="T6" fmla="*/ 0 w 87"/>
                <a:gd name="T7" fmla="*/ 120 h 28"/>
                <a:gd name="T8" fmla="*/ 0 w 87"/>
                <a:gd name="T9" fmla="*/ 120 h 28"/>
                <a:gd name="T10" fmla="*/ 178 w 87"/>
                <a:gd name="T11" fmla="*/ 141 h 28"/>
                <a:gd name="T12" fmla="*/ 183 w 87"/>
                <a:gd name="T13" fmla="*/ 141 h 28"/>
                <a:gd name="T14" fmla="*/ 371 w 87"/>
                <a:gd name="T15" fmla="*/ 127 h 28"/>
                <a:gd name="T16" fmla="*/ 371 w 87"/>
                <a:gd name="T17" fmla="*/ 127 h 28"/>
                <a:gd name="T18" fmla="*/ 355 w 87"/>
                <a:gd name="T19" fmla="*/ 77 h 28"/>
                <a:gd name="T20" fmla="*/ 186 w 87"/>
                <a:gd name="T21" fmla="*/ 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28">
                  <a:moveTo>
                    <a:pt x="44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34" y="0"/>
                    <a:pt x="19" y="12"/>
                    <a:pt x="4" y="15"/>
                  </a:cubicBezTo>
                  <a:cubicBezTo>
                    <a:pt x="4" y="19"/>
                    <a:pt x="2" y="22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6" y="24"/>
                    <a:pt x="13" y="28"/>
                    <a:pt x="42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76" y="28"/>
                    <a:pt x="81" y="23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5" y="23"/>
                    <a:pt x="84" y="19"/>
                    <a:pt x="83" y="15"/>
                  </a:cubicBezTo>
                  <a:cubicBezTo>
                    <a:pt x="68" y="12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8" name="Freeform 1235">
              <a:extLst>
                <a:ext uri="{FF2B5EF4-FFF2-40B4-BE49-F238E27FC236}">
                  <a16:creationId xmlns:a16="http://schemas.microsoft.com/office/drawing/2014/main" id="{F3E46F2F-990D-4E97-B4F3-671333FE6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378"/>
              <a:ext cx="110" cy="38"/>
            </a:xfrm>
            <a:custGeom>
              <a:avLst/>
              <a:gdLst>
                <a:gd name="T0" fmla="*/ 288 w 68"/>
                <a:gd name="T1" fmla="*/ 16 h 22"/>
                <a:gd name="T2" fmla="*/ 97 w 68"/>
                <a:gd name="T3" fmla="*/ 9 h 22"/>
                <a:gd name="T4" fmla="*/ 34 w 68"/>
                <a:gd name="T5" fmla="*/ 16 h 22"/>
                <a:gd name="T6" fmla="*/ 60 w 68"/>
                <a:gd name="T7" fmla="*/ 114 h 22"/>
                <a:gd name="T8" fmla="*/ 55 w 68"/>
                <a:gd name="T9" fmla="*/ 41 h 22"/>
                <a:gd name="T10" fmla="*/ 152 w 68"/>
                <a:gd name="T11" fmla="*/ 29 h 22"/>
                <a:gd name="T12" fmla="*/ 288 w 68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2">
                  <a:moveTo>
                    <a:pt x="68" y="3"/>
                  </a:moveTo>
                  <a:cubicBezTo>
                    <a:pt x="53" y="7"/>
                    <a:pt x="37" y="3"/>
                    <a:pt x="23" y="2"/>
                  </a:cubicBezTo>
                  <a:cubicBezTo>
                    <a:pt x="18" y="2"/>
                    <a:pt x="13" y="0"/>
                    <a:pt x="8" y="3"/>
                  </a:cubicBezTo>
                  <a:cubicBezTo>
                    <a:pt x="0" y="7"/>
                    <a:pt x="7" y="20"/>
                    <a:pt x="14" y="22"/>
                  </a:cubicBezTo>
                  <a:cubicBezTo>
                    <a:pt x="12" y="17"/>
                    <a:pt x="8" y="11"/>
                    <a:pt x="13" y="8"/>
                  </a:cubicBezTo>
                  <a:cubicBezTo>
                    <a:pt x="18" y="4"/>
                    <a:pt x="30" y="5"/>
                    <a:pt x="36" y="6"/>
                  </a:cubicBezTo>
                  <a:cubicBezTo>
                    <a:pt x="46" y="6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9" name="Freeform 1236">
              <a:extLst>
                <a:ext uri="{FF2B5EF4-FFF2-40B4-BE49-F238E27FC236}">
                  <a16:creationId xmlns:a16="http://schemas.microsoft.com/office/drawing/2014/main" id="{E1525231-9E40-4C10-980A-1854769D7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462"/>
              <a:ext cx="110" cy="38"/>
            </a:xfrm>
            <a:custGeom>
              <a:avLst/>
              <a:gdLst>
                <a:gd name="T0" fmla="*/ 288 w 68"/>
                <a:gd name="T1" fmla="*/ 16 h 22"/>
                <a:gd name="T2" fmla="*/ 97 w 68"/>
                <a:gd name="T3" fmla="*/ 9 h 22"/>
                <a:gd name="T4" fmla="*/ 34 w 68"/>
                <a:gd name="T5" fmla="*/ 9 h 22"/>
                <a:gd name="T6" fmla="*/ 60 w 68"/>
                <a:gd name="T7" fmla="*/ 114 h 22"/>
                <a:gd name="T8" fmla="*/ 55 w 68"/>
                <a:gd name="T9" fmla="*/ 36 h 22"/>
                <a:gd name="T10" fmla="*/ 152 w 68"/>
                <a:gd name="T11" fmla="*/ 28 h 22"/>
                <a:gd name="T12" fmla="*/ 288 w 68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2">
                  <a:moveTo>
                    <a:pt x="68" y="3"/>
                  </a:moveTo>
                  <a:cubicBezTo>
                    <a:pt x="53" y="7"/>
                    <a:pt x="37" y="2"/>
                    <a:pt x="23" y="2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20"/>
                    <a:pt x="14" y="22"/>
                  </a:cubicBezTo>
                  <a:cubicBezTo>
                    <a:pt x="12" y="17"/>
                    <a:pt x="8" y="11"/>
                    <a:pt x="13" y="7"/>
                  </a:cubicBezTo>
                  <a:cubicBezTo>
                    <a:pt x="18" y="4"/>
                    <a:pt x="30" y="5"/>
                    <a:pt x="36" y="5"/>
                  </a:cubicBezTo>
                  <a:cubicBezTo>
                    <a:pt x="47" y="6"/>
                    <a:pt x="59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0" name="Freeform 1237">
              <a:extLst>
                <a:ext uri="{FF2B5EF4-FFF2-40B4-BE49-F238E27FC236}">
                  <a16:creationId xmlns:a16="http://schemas.microsoft.com/office/drawing/2014/main" id="{3CCE4BF6-9ED6-42A5-906D-6663EAE89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2545"/>
              <a:ext cx="110" cy="45"/>
            </a:xfrm>
            <a:custGeom>
              <a:avLst/>
              <a:gdLst>
                <a:gd name="T0" fmla="*/ 288 w 68"/>
                <a:gd name="T1" fmla="*/ 21 h 26"/>
                <a:gd name="T2" fmla="*/ 94 w 68"/>
                <a:gd name="T3" fmla="*/ 9 h 26"/>
                <a:gd name="T4" fmla="*/ 34 w 68"/>
                <a:gd name="T5" fmla="*/ 16 h 26"/>
                <a:gd name="T6" fmla="*/ 50 w 68"/>
                <a:gd name="T7" fmla="*/ 135 h 26"/>
                <a:gd name="T8" fmla="*/ 55 w 68"/>
                <a:gd name="T9" fmla="*/ 42 h 26"/>
                <a:gd name="T10" fmla="*/ 152 w 68"/>
                <a:gd name="T11" fmla="*/ 29 h 26"/>
                <a:gd name="T12" fmla="*/ 288 w 68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6">
                  <a:moveTo>
                    <a:pt x="68" y="4"/>
                  </a:moveTo>
                  <a:cubicBezTo>
                    <a:pt x="53" y="7"/>
                    <a:pt x="37" y="3"/>
                    <a:pt x="22" y="2"/>
                  </a:cubicBezTo>
                  <a:cubicBezTo>
                    <a:pt x="18" y="2"/>
                    <a:pt x="12" y="0"/>
                    <a:pt x="8" y="3"/>
                  </a:cubicBezTo>
                  <a:cubicBezTo>
                    <a:pt x="0" y="7"/>
                    <a:pt x="5" y="25"/>
                    <a:pt x="12" y="26"/>
                  </a:cubicBezTo>
                  <a:cubicBezTo>
                    <a:pt x="10" y="22"/>
                    <a:pt x="8" y="11"/>
                    <a:pt x="13" y="8"/>
                  </a:cubicBezTo>
                  <a:cubicBezTo>
                    <a:pt x="18" y="4"/>
                    <a:pt x="30" y="5"/>
                    <a:pt x="36" y="6"/>
                  </a:cubicBezTo>
                  <a:cubicBezTo>
                    <a:pt x="46" y="6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1" name="Freeform 1238">
              <a:extLst>
                <a:ext uri="{FF2B5EF4-FFF2-40B4-BE49-F238E27FC236}">
                  <a16:creationId xmlns:a16="http://schemas.microsoft.com/office/drawing/2014/main" id="{7B7A727E-047B-45C0-9E4A-4939149B2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640"/>
              <a:ext cx="112" cy="36"/>
            </a:xfrm>
            <a:custGeom>
              <a:avLst/>
              <a:gdLst>
                <a:gd name="T0" fmla="*/ 291 w 69"/>
                <a:gd name="T1" fmla="*/ 15 h 21"/>
                <a:gd name="T2" fmla="*/ 97 w 69"/>
                <a:gd name="T3" fmla="*/ 5 h 21"/>
                <a:gd name="T4" fmla="*/ 34 w 69"/>
                <a:gd name="T5" fmla="*/ 9 h 21"/>
                <a:gd name="T6" fmla="*/ 60 w 69"/>
                <a:gd name="T7" fmla="*/ 106 h 21"/>
                <a:gd name="T8" fmla="*/ 55 w 69"/>
                <a:gd name="T9" fmla="*/ 36 h 21"/>
                <a:gd name="T10" fmla="*/ 153 w 69"/>
                <a:gd name="T11" fmla="*/ 26 h 21"/>
                <a:gd name="T12" fmla="*/ 295 w 69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1">
                  <a:moveTo>
                    <a:pt x="68" y="3"/>
                  </a:moveTo>
                  <a:cubicBezTo>
                    <a:pt x="54" y="6"/>
                    <a:pt x="38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20"/>
                    <a:pt x="14" y="21"/>
                  </a:cubicBezTo>
                  <a:cubicBezTo>
                    <a:pt x="12" y="17"/>
                    <a:pt x="8" y="11"/>
                    <a:pt x="13" y="7"/>
                  </a:cubicBezTo>
                  <a:cubicBezTo>
                    <a:pt x="19" y="3"/>
                    <a:pt x="30" y="5"/>
                    <a:pt x="36" y="5"/>
                  </a:cubicBezTo>
                  <a:cubicBezTo>
                    <a:pt x="47" y="5"/>
                    <a:pt x="59" y="8"/>
                    <a:pt x="69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2" name="Freeform 1239">
              <a:extLst>
                <a:ext uri="{FF2B5EF4-FFF2-40B4-BE49-F238E27FC236}">
                  <a16:creationId xmlns:a16="http://schemas.microsoft.com/office/drawing/2014/main" id="{8E00D551-12C4-4572-80F7-2CE1D8B97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814"/>
              <a:ext cx="110" cy="37"/>
            </a:xfrm>
            <a:custGeom>
              <a:avLst/>
              <a:gdLst>
                <a:gd name="T0" fmla="*/ 288 w 68"/>
                <a:gd name="T1" fmla="*/ 16 h 21"/>
                <a:gd name="T2" fmla="*/ 97 w 68"/>
                <a:gd name="T3" fmla="*/ 7 h 21"/>
                <a:gd name="T4" fmla="*/ 34 w 68"/>
                <a:gd name="T5" fmla="*/ 12 h 21"/>
                <a:gd name="T6" fmla="*/ 60 w 68"/>
                <a:gd name="T7" fmla="*/ 115 h 21"/>
                <a:gd name="T8" fmla="*/ 55 w 68"/>
                <a:gd name="T9" fmla="*/ 37 h 21"/>
                <a:gd name="T10" fmla="*/ 152 w 68"/>
                <a:gd name="T11" fmla="*/ 28 h 21"/>
                <a:gd name="T12" fmla="*/ 288 w 68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1">
                  <a:moveTo>
                    <a:pt x="68" y="3"/>
                  </a:moveTo>
                  <a:cubicBezTo>
                    <a:pt x="53" y="6"/>
                    <a:pt x="37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19"/>
                    <a:pt x="14" y="21"/>
                  </a:cubicBezTo>
                  <a:cubicBezTo>
                    <a:pt x="12" y="17"/>
                    <a:pt x="8" y="10"/>
                    <a:pt x="13" y="7"/>
                  </a:cubicBezTo>
                  <a:cubicBezTo>
                    <a:pt x="18" y="3"/>
                    <a:pt x="30" y="5"/>
                    <a:pt x="36" y="5"/>
                  </a:cubicBezTo>
                  <a:cubicBezTo>
                    <a:pt x="46" y="5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3" name="Freeform 1240">
              <a:extLst>
                <a:ext uri="{FF2B5EF4-FFF2-40B4-BE49-F238E27FC236}">
                  <a16:creationId xmlns:a16="http://schemas.microsoft.com/office/drawing/2014/main" id="{8C033C44-5E31-44B3-B48C-75F9F4206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723"/>
              <a:ext cx="112" cy="45"/>
            </a:xfrm>
            <a:custGeom>
              <a:avLst/>
              <a:gdLst>
                <a:gd name="T0" fmla="*/ 291 w 69"/>
                <a:gd name="T1" fmla="*/ 16 h 26"/>
                <a:gd name="T2" fmla="*/ 97 w 69"/>
                <a:gd name="T3" fmla="*/ 5 h 26"/>
                <a:gd name="T4" fmla="*/ 34 w 69"/>
                <a:gd name="T5" fmla="*/ 9 h 26"/>
                <a:gd name="T6" fmla="*/ 55 w 69"/>
                <a:gd name="T7" fmla="*/ 135 h 26"/>
                <a:gd name="T8" fmla="*/ 55 w 69"/>
                <a:gd name="T9" fmla="*/ 36 h 26"/>
                <a:gd name="T10" fmla="*/ 153 w 69"/>
                <a:gd name="T11" fmla="*/ 28 h 26"/>
                <a:gd name="T12" fmla="*/ 295 w 69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6">
                  <a:moveTo>
                    <a:pt x="68" y="3"/>
                  </a:moveTo>
                  <a:cubicBezTo>
                    <a:pt x="54" y="6"/>
                    <a:pt x="38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6" y="25"/>
                    <a:pt x="13" y="26"/>
                  </a:cubicBezTo>
                  <a:cubicBezTo>
                    <a:pt x="11" y="22"/>
                    <a:pt x="8" y="10"/>
                    <a:pt x="13" y="7"/>
                  </a:cubicBezTo>
                  <a:cubicBezTo>
                    <a:pt x="19" y="3"/>
                    <a:pt x="30" y="5"/>
                    <a:pt x="36" y="5"/>
                  </a:cubicBezTo>
                  <a:cubicBezTo>
                    <a:pt x="47" y="5"/>
                    <a:pt x="59" y="8"/>
                    <a:pt x="69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4" name="Freeform 1241">
              <a:extLst>
                <a:ext uri="{FF2B5EF4-FFF2-40B4-BE49-F238E27FC236}">
                  <a16:creationId xmlns:a16="http://schemas.microsoft.com/office/drawing/2014/main" id="{7F3F79AB-6E28-4A71-9A07-D91A56581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381"/>
              <a:ext cx="94" cy="57"/>
            </a:xfrm>
            <a:custGeom>
              <a:avLst/>
              <a:gdLst>
                <a:gd name="T0" fmla="*/ 5 w 58"/>
                <a:gd name="T1" fmla="*/ 128 h 33"/>
                <a:gd name="T2" fmla="*/ 207 w 58"/>
                <a:gd name="T3" fmla="*/ 0 h 33"/>
                <a:gd name="T4" fmla="*/ 115 w 58"/>
                <a:gd name="T5" fmla="*/ 98 h 33"/>
                <a:gd name="T6" fmla="*/ 0 w 58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3">
                  <a:moveTo>
                    <a:pt x="1" y="25"/>
                  </a:moveTo>
                  <a:cubicBezTo>
                    <a:pt x="17" y="22"/>
                    <a:pt x="58" y="33"/>
                    <a:pt x="49" y="0"/>
                  </a:cubicBezTo>
                  <a:cubicBezTo>
                    <a:pt x="48" y="10"/>
                    <a:pt x="37" y="16"/>
                    <a:pt x="27" y="19"/>
                  </a:cubicBezTo>
                  <a:cubicBezTo>
                    <a:pt x="18" y="22"/>
                    <a:pt x="9" y="24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5" name="Freeform 1242">
              <a:extLst>
                <a:ext uri="{FF2B5EF4-FFF2-40B4-BE49-F238E27FC236}">
                  <a16:creationId xmlns:a16="http://schemas.microsoft.com/office/drawing/2014/main" id="{420E0D37-B3AD-4A33-8ECE-23DAEA39F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464"/>
              <a:ext cx="93" cy="59"/>
            </a:xfrm>
            <a:custGeom>
              <a:avLst/>
              <a:gdLst>
                <a:gd name="T0" fmla="*/ 0 w 57"/>
                <a:gd name="T1" fmla="*/ 135 h 34"/>
                <a:gd name="T2" fmla="*/ 207 w 57"/>
                <a:gd name="T3" fmla="*/ 0 h 34"/>
                <a:gd name="T4" fmla="*/ 113 w 57"/>
                <a:gd name="T5" fmla="*/ 106 h 34"/>
                <a:gd name="T6" fmla="*/ 0 w 57"/>
                <a:gd name="T7" fmla="*/ 13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4">
                  <a:moveTo>
                    <a:pt x="0" y="26"/>
                  </a:moveTo>
                  <a:cubicBezTo>
                    <a:pt x="16" y="23"/>
                    <a:pt x="57" y="34"/>
                    <a:pt x="48" y="0"/>
                  </a:cubicBezTo>
                  <a:cubicBezTo>
                    <a:pt x="47" y="11"/>
                    <a:pt x="36" y="17"/>
                    <a:pt x="26" y="20"/>
                  </a:cubicBezTo>
                  <a:cubicBezTo>
                    <a:pt x="17" y="22"/>
                    <a:pt x="9" y="25"/>
                    <a:pt x="0" y="26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6" name="Freeform 1243">
              <a:extLst>
                <a:ext uri="{FF2B5EF4-FFF2-40B4-BE49-F238E27FC236}">
                  <a16:creationId xmlns:a16="http://schemas.microsoft.com/office/drawing/2014/main" id="{023B8F38-C9DD-4979-9E85-8276988ED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642"/>
              <a:ext cx="93" cy="57"/>
            </a:xfrm>
            <a:custGeom>
              <a:avLst/>
              <a:gdLst>
                <a:gd name="T0" fmla="*/ 0 w 57"/>
                <a:gd name="T1" fmla="*/ 128 h 33"/>
                <a:gd name="T2" fmla="*/ 207 w 57"/>
                <a:gd name="T3" fmla="*/ 0 h 33"/>
                <a:gd name="T4" fmla="*/ 113 w 57"/>
                <a:gd name="T5" fmla="*/ 98 h 33"/>
                <a:gd name="T6" fmla="*/ 0 w 57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3">
                  <a:moveTo>
                    <a:pt x="0" y="25"/>
                  </a:moveTo>
                  <a:cubicBezTo>
                    <a:pt x="16" y="22"/>
                    <a:pt x="57" y="33"/>
                    <a:pt x="48" y="0"/>
                  </a:cubicBezTo>
                  <a:cubicBezTo>
                    <a:pt x="47" y="11"/>
                    <a:pt x="36" y="16"/>
                    <a:pt x="26" y="19"/>
                  </a:cubicBezTo>
                  <a:cubicBezTo>
                    <a:pt x="17" y="22"/>
                    <a:pt x="9" y="25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7" name="Freeform 1244">
              <a:extLst>
                <a:ext uri="{FF2B5EF4-FFF2-40B4-BE49-F238E27FC236}">
                  <a16:creationId xmlns:a16="http://schemas.microsoft.com/office/drawing/2014/main" id="{E5F01E02-0195-458C-A171-14DA76860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733"/>
              <a:ext cx="92" cy="57"/>
            </a:xfrm>
            <a:custGeom>
              <a:avLst/>
              <a:gdLst>
                <a:gd name="T0" fmla="*/ 0 w 57"/>
                <a:gd name="T1" fmla="*/ 128 h 33"/>
                <a:gd name="T2" fmla="*/ 207 w 57"/>
                <a:gd name="T3" fmla="*/ 0 h 33"/>
                <a:gd name="T4" fmla="*/ 115 w 57"/>
                <a:gd name="T5" fmla="*/ 98 h 33"/>
                <a:gd name="T6" fmla="*/ 0 w 57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3">
                  <a:moveTo>
                    <a:pt x="0" y="25"/>
                  </a:moveTo>
                  <a:cubicBezTo>
                    <a:pt x="16" y="22"/>
                    <a:pt x="57" y="33"/>
                    <a:pt x="49" y="0"/>
                  </a:cubicBezTo>
                  <a:cubicBezTo>
                    <a:pt x="47" y="11"/>
                    <a:pt x="36" y="16"/>
                    <a:pt x="27" y="19"/>
                  </a:cubicBezTo>
                  <a:cubicBezTo>
                    <a:pt x="18" y="22"/>
                    <a:pt x="9" y="25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8" name="Freeform 1245">
              <a:extLst>
                <a:ext uri="{FF2B5EF4-FFF2-40B4-BE49-F238E27FC236}">
                  <a16:creationId xmlns:a16="http://schemas.microsoft.com/office/drawing/2014/main" id="{5C4155D2-1848-4AC3-8693-B632A6A7C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816"/>
              <a:ext cx="94" cy="59"/>
            </a:xfrm>
            <a:custGeom>
              <a:avLst/>
              <a:gdLst>
                <a:gd name="T0" fmla="*/ 5 w 58"/>
                <a:gd name="T1" fmla="*/ 135 h 34"/>
                <a:gd name="T2" fmla="*/ 207 w 58"/>
                <a:gd name="T3" fmla="*/ 0 h 34"/>
                <a:gd name="T4" fmla="*/ 115 w 58"/>
                <a:gd name="T5" fmla="*/ 106 h 34"/>
                <a:gd name="T6" fmla="*/ 0 w 58"/>
                <a:gd name="T7" fmla="*/ 13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4">
                  <a:moveTo>
                    <a:pt x="1" y="26"/>
                  </a:moveTo>
                  <a:cubicBezTo>
                    <a:pt x="17" y="23"/>
                    <a:pt x="58" y="34"/>
                    <a:pt x="49" y="0"/>
                  </a:cubicBezTo>
                  <a:cubicBezTo>
                    <a:pt x="48" y="11"/>
                    <a:pt x="37" y="17"/>
                    <a:pt x="27" y="20"/>
                  </a:cubicBezTo>
                  <a:cubicBezTo>
                    <a:pt x="18" y="23"/>
                    <a:pt x="9" y="25"/>
                    <a:pt x="0" y="26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9" name="Freeform 1246">
              <a:extLst>
                <a:ext uri="{FF2B5EF4-FFF2-40B4-BE49-F238E27FC236}">
                  <a16:creationId xmlns:a16="http://schemas.microsoft.com/office/drawing/2014/main" id="{53D60BFB-028C-4E33-930E-BFB9EB339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550"/>
              <a:ext cx="93" cy="61"/>
            </a:xfrm>
            <a:custGeom>
              <a:avLst/>
              <a:gdLst>
                <a:gd name="T0" fmla="*/ 0 w 57"/>
                <a:gd name="T1" fmla="*/ 171 h 35"/>
                <a:gd name="T2" fmla="*/ 207 w 57"/>
                <a:gd name="T3" fmla="*/ 0 h 35"/>
                <a:gd name="T4" fmla="*/ 113 w 57"/>
                <a:gd name="T5" fmla="*/ 122 h 35"/>
                <a:gd name="T6" fmla="*/ 0 w 57"/>
                <a:gd name="T7" fmla="*/ 17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5">
                  <a:moveTo>
                    <a:pt x="0" y="32"/>
                  </a:moveTo>
                  <a:cubicBezTo>
                    <a:pt x="17" y="29"/>
                    <a:pt x="57" y="35"/>
                    <a:pt x="48" y="0"/>
                  </a:cubicBezTo>
                  <a:cubicBezTo>
                    <a:pt x="47" y="11"/>
                    <a:pt x="36" y="20"/>
                    <a:pt x="26" y="23"/>
                  </a:cubicBezTo>
                  <a:cubicBezTo>
                    <a:pt x="17" y="25"/>
                    <a:pt x="9" y="32"/>
                    <a:pt x="0" y="32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0" name="Freeform 1247">
              <a:extLst>
                <a:ext uri="{FF2B5EF4-FFF2-40B4-BE49-F238E27FC236}">
                  <a16:creationId xmlns:a16="http://schemas.microsoft.com/office/drawing/2014/main" id="{D3EA23A9-6020-42FE-930C-DF55D0F32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854"/>
              <a:ext cx="153" cy="31"/>
            </a:xfrm>
            <a:custGeom>
              <a:avLst/>
              <a:gdLst>
                <a:gd name="T0" fmla="*/ 194 w 94"/>
                <a:gd name="T1" fmla="*/ 91 h 18"/>
                <a:gd name="T2" fmla="*/ 199 w 94"/>
                <a:gd name="T3" fmla="*/ 91 h 18"/>
                <a:gd name="T4" fmla="*/ 397 w 94"/>
                <a:gd name="T5" fmla="*/ 83 h 18"/>
                <a:gd name="T6" fmla="*/ 400 w 94"/>
                <a:gd name="T7" fmla="*/ 86 h 18"/>
                <a:gd name="T8" fmla="*/ 405 w 94"/>
                <a:gd name="T9" fmla="*/ 86 h 18"/>
                <a:gd name="T10" fmla="*/ 397 w 94"/>
                <a:gd name="T11" fmla="*/ 0 h 18"/>
                <a:gd name="T12" fmla="*/ 392 w 94"/>
                <a:gd name="T13" fmla="*/ 0 h 18"/>
                <a:gd name="T14" fmla="*/ 199 w 94"/>
                <a:gd name="T15" fmla="*/ 48 h 18"/>
                <a:gd name="T16" fmla="*/ 194 w 94"/>
                <a:gd name="T17" fmla="*/ 48 h 18"/>
                <a:gd name="T18" fmla="*/ 0 w 94"/>
                <a:gd name="T19" fmla="*/ 0 h 18"/>
                <a:gd name="T20" fmla="*/ 0 w 94"/>
                <a:gd name="T21" fmla="*/ 83 h 18"/>
                <a:gd name="T22" fmla="*/ 194 w 94"/>
                <a:gd name="T23" fmla="*/ 91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18">
                  <a:moveTo>
                    <a:pt x="45" y="18"/>
                  </a:moveTo>
                  <a:cubicBezTo>
                    <a:pt x="46" y="18"/>
                    <a:pt x="46" y="18"/>
                    <a:pt x="46" y="18"/>
                  </a:cubicBezTo>
                  <a:cubicBezTo>
                    <a:pt x="83" y="18"/>
                    <a:pt x="85" y="12"/>
                    <a:pt x="92" y="16"/>
                  </a:cubicBezTo>
                  <a:cubicBezTo>
                    <a:pt x="92" y="16"/>
                    <a:pt x="92" y="16"/>
                    <a:pt x="93" y="17"/>
                  </a:cubicBezTo>
                  <a:cubicBezTo>
                    <a:pt x="93" y="17"/>
                    <a:pt x="93" y="17"/>
                    <a:pt x="94" y="17"/>
                  </a:cubicBezTo>
                  <a:cubicBezTo>
                    <a:pt x="91" y="12"/>
                    <a:pt x="90" y="5"/>
                    <a:pt x="92" y="0"/>
                  </a:cubicBezTo>
                  <a:cubicBezTo>
                    <a:pt x="92" y="0"/>
                    <a:pt x="92" y="0"/>
                    <a:pt x="91" y="0"/>
                  </a:cubicBezTo>
                  <a:cubicBezTo>
                    <a:pt x="84" y="8"/>
                    <a:pt x="69" y="9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23" y="9"/>
                    <a:pt x="8" y="8"/>
                    <a:pt x="0" y="0"/>
                  </a:cubicBezTo>
                  <a:cubicBezTo>
                    <a:pt x="3" y="6"/>
                    <a:pt x="3" y="11"/>
                    <a:pt x="0" y="16"/>
                  </a:cubicBezTo>
                  <a:cubicBezTo>
                    <a:pt x="7" y="12"/>
                    <a:pt x="9" y="18"/>
                    <a:pt x="45" y="18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1" name="Freeform 1248">
              <a:extLst>
                <a:ext uri="{FF2B5EF4-FFF2-40B4-BE49-F238E27FC236}">
                  <a16:creationId xmlns:a16="http://schemas.microsoft.com/office/drawing/2014/main" id="{9487F2B9-964C-4D0A-B24F-3B4035F2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776"/>
              <a:ext cx="145" cy="35"/>
            </a:xfrm>
            <a:custGeom>
              <a:avLst/>
              <a:gdLst>
                <a:gd name="T0" fmla="*/ 179 w 90"/>
                <a:gd name="T1" fmla="*/ 107 h 20"/>
                <a:gd name="T2" fmla="*/ 184 w 90"/>
                <a:gd name="T3" fmla="*/ 107 h 20"/>
                <a:gd name="T4" fmla="*/ 377 w 90"/>
                <a:gd name="T5" fmla="*/ 98 h 20"/>
                <a:gd name="T6" fmla="*/ 371 w 90"/>
                <a:gd name="T7" fmla="*/ 0 h 20"/>
                <a:gd name="T8" fmla="*/ 184 w 90"/>
                <a:gd name="T9" fmla="*/ 44 h 20"/>
                <a:gd name="T10" fmla="*/ 179 w 90"/>
                <a:gd name="T11" fmla="*/ 44 h 20"/>
                <a:gd name="T12" fmla="*/ 8 w 90"/>
                <a:gd name="T13" fmla="*/ 12 h 20"/>
                <a:gd name="T14" fmla="*/ 0 w 90"/>
                <a:gd name="T15" fmla="*/ 93 h 20"/>
                <a:gd name="T16" fmla="*/ 179 w 90"/>
                <a:gd name="T17" fmla="*/ 10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20">
                  <a:moveTo>
                    <a:pt x="43" y="20"/>
                  </a:moveTo>
                  <a:cubicBezTo>
                    <a:pt x="44" y="20"/>
                    <a:pt x="44" y="20"/>
                    <a:pt x="44" y="20"/>
                  </a:cubicBezTo>
                  <a:cubicBezTo>
                    <a:pt x="80" y="20"/>
                    <a:pt x="83" y="14"/>
                    <a:pt x="90" y="18"/>
                  </a:cubicBezTo>
                  <a:cubicBezTo>
                    <a:pt x="86" y="14"/>
                    <a:pt x="85" y="6"/>
                    <a:pt x="89" y="0"/>
                  </a:cubicBezTo>
                  <a:cubicBezTo>
                    <a:pt x="81" y="7"/>
                    <a:pt x="66" y="8"/>
                    <a:pt x="44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24" y="8"/>
                    <a:pt x="10" y="7"/>
                    <a:pt x="2" y="2"/>
                  </a:cubicBezTo>
                  <a:cubicBezTo>
                    <a:pt x="4" y="7"/>
                    <a:pt x="3" y="13"/>
                    <a:pt x="0" y="17"/>
                  </a:cubicBezTo>
                  <a:cubicBezTo>
                    <a:pt x="6" y="15"/>
                    <a:pt x="11" y="20"/>
                    <a:pt x="43" y="2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2" name="Freeform 1249">
              <a:extLst>
                <a:ext uri="{FF2B5EF4-FFF2-40B4-BE49-F238E27FC236}">
                  <a16:creationId xmlns:a16="http://schemas.microsoft.com/office/drawing/2014/main" id="{E6BD01DC-63E7-49B1-87B4-E2CE6958A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593"/>
              <a:ext cx="149" cy="44"/>
            </a:xfrm>
            <a:custGeom>
              <a:avLst/>
              <a:gdLst>
                <a:gd name="T0" fmla="*/ 385 w 92"/>
                <a:gd name="T1" fmla="*/ 0 h 25"/>
                <a:gd name="T2" fmla="*/ 377 w 92"/>
                <a:gd name="T3" fmla="*/ 12 h 25"/>
                <a:gd name="T4" fmla="*/ 186 w 92"/>
                <a:gd name="T5" fmla="*/ 58 h 25"/>
                <a:gd name="T6" fmla="*/ 183 w 92"/>
                <a:gd name="T7" fmla="*/ 58 h 25"/>
                <a:gd name="T8" fmla="*/ 5 w 92"/>
                <a:gd name="T9" fmla="*/ 21 h 25"/>
                <a:gd name="T10" fmla="*/ 0 w 92"/>
                <a:gd name="T11" fmla="*/ 121 h 25"/>
                <a:gd name="T12" fmla="*/ 183 w 92"/>
                <a:gd name="T13" fmla="*/ 136 h 25"/>
                <a:gd name="T14" fmla="*/ 186 w 92"/>
                <a:gd name="T15" fmla="*/ 136 h 25"/>
                <a:gd name="T16" fmla="*/ 382 w 92"/>
                <a:gd name="T17" fmla="*/ 123 h 25"/>
                <a:gd name="T18" fmla="*/ 390 w 92"/>
                <a:gd name="T19" fmla="*/ 130 h 25"/>
                <a:gd name="T20" fmla="*/ 390 w 92"/>
                <a:gd name="T21" fmla="*/ 130 h 25"/>
                <a:gd name="T22" fmla="*/ 385 w 92"/>
                <a:gd name="T23" fmla="*/ 7 h 25"/>
                <a:gd name="T24" fmla="*/ 385 w 92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25">
                  <a:moveTo>
                    <a:pt x="91" y="0"/>
                  </a:moveTo>
                  <a:cubicBezTo>
                    <a:pt x="91" y="1"/>
                    <a:pt x="90" y="2"/>
                    <a:pt x="89" y="2"/>
                  </a:cubicBezTo>
                  <a:cubicBezTo>
                    <a:pt x="82" y="10"/>
                    <a:pt x="67" y="11"/>
                    <a:pt x="44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23" y="11"/>
                    <a:pt x="9" y="10"/>
                    <a:pt x="1" y="4"/>
                  </a:cubicBezTo>
                  <a:cubicBezTo>
                    <a:pt x="4" y="10"/>
                    <a:pt x="3" y="18"/>
                    <a:pt x="0" y="22"/>
                  </a:cubicBezTo>
                  <a:cubicBezTo>
                    <a:pt x="5" y="20"/>
                    <a:pt x="10" y="25"/>
                    <a:pt x="43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81" y="25"/>
                    <a:pt x="83" y="19"/>
                    <a:pt x="90" y="23"/>
                  </a:cubicBezTo>
                  <a:cubicBezTo>
                    <a:pt x="91" y="23"/>
                    <a:pt x="91" y="24"/>
                    <a:pt x="92" y="24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86" y="20"/>
                    <a:pt x="83" y="8"/>
                    <a:pt x="91" y="1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3" name="Freeform 1250">
              <a:extLst>
                <a:ext uri="{FF2B5EF4-FFF2-40B4-BE49-F238E27FC236}">
                  <a16:creationId xmlns:a16="http://schemas.microsoft.com/office/drawing/2014/main" id="{728B9D41-6909-4141-A352-92F2F0053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157"/>
              <a:ext cx="27" cy="44"/>
            </a:xfrm>
            <a:custGeom>
              <a:avLst/>
              <a:gdLst>
                <a:gd name="T0" fmla="*/ 68 w 17"/>
                <a:gd name="T1" fmla="*/ 0 h 26"/>
                <a:gd name="T2" fmla="*/ 8 w 17"/>
                <a:gd name="T3" fmla="*/ 12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9" y="12"/>
                    <a:pt x="0" y="15"/>
                    <a:pt x="2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4" name="Freeform 1251">
              <a:extLst>
                <a:ext uri="{FF2B5EF4-FFF2-40B4-BE49-F238E27FC236}">
                  <a16:creationId xmlns:a16="http://schemas.microsoft.com/office/drawing/2014/main" id="{F1AF7AFF-D46D-4AC8-9D1F-A64EBFA67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127"/>
              <a:ext cx="76" cy="47"/>
            </a:xfrm>
            <a:custGeom>
              <a:avLst/>
              <a:gdLst>
                <a:gd name="T0" fmla="*/ 199 w 47"/>
                <a:gd name="T1" fmla="*/ 134 h 27"/>
                <a:gd name="T2" fmla="*/ 89 w 47"/>
                <a:gd name="T3" fmla="*/ 9 h 27"/>
                <a:gd name="T4" fmla="*/ 0 w 47"/>
                <a:gd name="T5" fmla="*/ 143 h 27"/>
                <a:gd name="T6" fmla="*/ 105 w 47"/>
                <a:gd name="T7" fmla="*/ 49 h 27"/>
                <a:gd name="T8" fmla="*/ 199 w 47"/>
                <a:gd name="T9" fmla="*/ 13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7">
                  <a:moveTo>
                    <a:pt x="47" y="25"/>
                  </a:moveTo>
                  <a:cubicBezTo>
                    <a:pt x="44" y="15"/>
                    <a:pt x="27" y="0"/>
                    <a:pt x="21" y="2"/>
                  </a:cubicBezTo>
                  <a:cubicBezTo>
                    <a:pt x="15" y="5"/>
                    <a:pt x="7" y="18"/>
                    <a:pt x="0" y="27"/>
                  </a:cubicBezTo>
                  <a:cubicBezTo>
                    <a:pt x="11" y="20"/>
                    <a:pt x="18" y="8"/>
                    <a:pt x="25" y="9"/>
                  </a:cubicBezTo>
                  <a:cubicBezTo>
                    <a:pt x="31" y="10"/>
                    <a:pt x="44" y="19"/>
                    <a:pt x="47" y="25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5" name="Freeform 1252">
              <a:extLst>
                <a:ext uri="{FF2B5EF4-FFF2-40B4-BE49-F238E27FC236}">
                  <a16:creationId xmlns:a16="http://schemas.microsoft.com/office/drawing/2014/main" id="{7DCDD5FF-A593-4D68-B861-711DA5B42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098"/>
              <a:ext cx="272" cy="257"/>
            </a:xfrm>
            <a:custGeom>
              <a:avLst/>
              <a:gdLst>
                <a:gd name="T0" fmla="*/ 356 w 168"/>
                <a:gd name="T1" fmla="*/ 678 h 149"/>
                <a:gd name="T2" fmla="*/ 550 w 168"/>
                <a:gd name="T3" fmla="*/ 759 h 149"/>
                <a:gd name="T4" fmla="*/ 699 w 168"/>
                <a:gd name="T5" fmla="*/ 221 h 149"/>
                <a:gd name="T6" fmla="*/ 699 w 168"/>
                <a:gd name="T7" fmla="*/ 78 h 149"/>
                <a:gd name="T8" fmla="*/ 664 w 168"/>
                <a:gd name="T9" fmla="*/ 98 h 149"/>
                <a:gd name="T10" fmla="*/ 623 w 168"/>
                <a:gd name="T11" fmla="*/ 176 h 149"/>
                <a:gd name="T12" fmla="*/ 541 w 168"/>
                <a:gd name="T13" fmla="*/ 48 h 149"/>
                <a:gd name="T14" fmla="*/ 356 w 168"/>
                <a:gd name="T15" fmla="*/ 140 h 149"/>
                <a:gd name="T16" fmla="*/ 356 w 168"/>
                <a:gd name="T17" fmla="*/ 140 h 149"/>
                <a:gd name="T18" fmla="*/ 173 w 168"/>
                <a:gd name="T19" fmla="*/ 48 h 149"/>
                <a:gd name="T20" fmla="*/ 89 w 168"/>
                <a:gd name="T21" fmla="*/ 176 h 149"/>
                <a:gd name="T22" fmla="*/ 50 w 168"/>
                <a:gd name="T23" fmla="*/ 98 h 149"/>
                <a:gd name="T24" fmla="*/ 13 w 168"/>
                <a:gd name="T25" fmla="*/ 78 h 149"/>
                <a:gd name="T26" fmla="*/ 13 w 168"/>
                <a:gd name="T27" fmla="*/ 221 h 149"/>
                <a:gd name="T28" fmla="*/ 162 w 168"/>
                <a:gd name="T29" fmla="*/ 759 h 149"/>
                <a:gd name="T30" fmla="*/ 356 w 168"/>
                <a:gd name="T31" fmla="*/ 67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149">
                  <a:moveTo>
                    <a:pt x="84" y="132"/>
                  </a:moveTo>
                  <a:cubicBezTo>
                    <a:pt x="95" y="132"/>
                    <a:pt x="113" y="147"/>
                    <a:pt x="130" y="148"/>
                  </a:cubicBezTo>
                  <a:cubicBezTo>
                    <a:pt x="147" y="149"/>
                    <a:pt x="159" y="65"/>
                    <a:pt x="165" y="43"/>
                  </a:cubicBezTo>
                  <a:cubicBezTo>
                    <a:pt x="168" y="30"/>
                    <a:pt x="167" y="22"/>
                    <a:pt x="165" y="15"/>
                  </a:cubicBezTo>
                  <a:cubicBezTo>
                    <a:pt x="164" y="10"/>
                    <a:pt x="159" y="6"/>
                    <a:pt x="156" y="19"/>
                  </a:cubicBezTo>
                  <a:cubicBezTo>
                    <a:pt x="154" y="29"/>
                    <a:pt x="150" y="38"/>
                    <a:pt x="147" y="34"/>
                  </a:cubicBezTo>
                  <a:cubicBezTo>
                    <a:pt x="147" y="34"/>
                    <a:pt x="136" y="15"/>
                    <a:pt x="127" y="9"/>
                  </a:cubicBezTo>
                  <a:cubicBezTo>
                    <a:pt x="113" y="0"/>
                    <a:pt x="97" y="27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71" y="27"/>
                    <a:pt x="55" y="0"/>
                    <a:pt x="41" y="9"/>
                  </a:cubicBezTo>
                  <a:cubicBezTo>
                    <a:pt x="32" y="15"/>
                    <a:pt x="21" y="34"/>
                    <a:pt x="21" y="34"/>
                  </a:cubicBezTo>
                  <a:cubicBezTo>
                    <a:pt x="18" y="38"/>
                    <a:pt x="14" y="29"/>
                    <a:pt x="12" y="19"/>
                  </a:cubicBezTo>
                  <a:cubicBezTo>
                    <a:pt x="9" y="6"/>
                    <a:pt x="4" y="10"/>
                    <a:pt x="3" y="15"/>
                  </a:cubicBezTo>
                  <a:cubicBezTo>
                    <a:pt x="1" y="22"/>
                    <a:pt x="0" y="30"/>
                    <a:pt x="3" y="43"/>
                  </a:cubicBezTo>
                  <a:cubicBezTo>
                    <a:pt x="9" y="65"/>
                    <a:pt x="21" y="149"/>
                    <a:pt x="38" y="148"/>
                  </a:cubicBezTo>
                  <a:cubicBezTo>
                    <a:pt x="55" y="147"/>
                    <a:pt x="73" y="132"/>
                    <a:pt x="84" y="13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6" name="Freeform 1253">
              <a:extLst>
                <a:ext uri="{FF2B5EF4-FFF2-40B4-BE49-F238E27FC236}">
                  <a16:creationId xmlns:a16="http://schemas.microsoft.com/office/drawing/2014/main" id="{95A75203-4E93-4140-B681-26DDB93E8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157"/>
              <a:ext cx="27" cy="44"/>
            </a:xfrm>
            <a:custGeom>
              <a:avLst/>
              <a:gdLst>
                <a:gd name="T0" fmla="*/ 0 w 17"/>
                <a:gd name="T1" fmla="*/ 0 h 26"/>
                <a:gd name="T2" fmla="*/ 60 w 17"/>
                <a:gd name="T3" fmla="*/ 12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8" y="12"/>
                    <a:pt x="17" y="15"/>
                    <a:pt x="15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7" name="Freeform 1254">
              <a:extLst>
                <a:ext uri="{FF2B5EF4-FFF2-40B4-BE49-F238E27FC236}">
                  <a16:creationId xmlns:a16="http://schemas.microsoft.com/office/drawing/2014/main" id="{FB74C2AE-0613-423F-ABA9-3F64148D6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127"/>
              <a:ext cx="87" cy="204"/>
            </a:xfrm>
            <a:custGeom>
              <a:avLst/>
              <a:gdLst>
                <a:gd name="T0" fmla="*/ 26 w 54"/>
                <a:gd name="T1" fmla="*/ 467 h 118"/>
                <a:gd name="T2" fmla="*/ 50 w 54"/>
                <a:gd name="T3" fmla="*/ 192 h 118"/>
                <a:gd name="T4" fmla="*/ 124 w 54"/>
                <a:gd name="T5" fmla="*/ 50 h 118"/>
                <a:gd name="T6" fmla="*/ 226 w 54"/>
                <a:gd name="T7" fmla="*/ 140 h 118"/>
                <a:gd name="T8" fmla="*/ 137 w 54"/>
                <a:gd name="T9" fmla="*/ 9 h 118"/>
                <a:gd name="T10" fmla="*/ 29 w 54"/>
                <a:gd name="T11" fmla="*/ 128 h 118"/>
                <a:gd name="T12" fmla="*/ 8 w 54"/>
                <a:gd name="T13" fmla="*/ 475 h 118"/>
                <a:gd name="T14" fmla="*/ 114 w 54"/>
                <a:gd name="T15" fmla="*/ 610 h 118"/>
                <a:gd name="T16" fmla="*/ 26 w 54"/>
                <a:gd name="T17" fmla="*/ 46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18">
                  <a:moveTo>
                    <a:pt x="6" y="90"/>
                  </a:moveTo>
                  <a:cubicBezTo>
                    <a:pt x="5" y="80"/>
                    <a:pt x="10" y="51"/>
                    <a:pt x="12" y="37"/>
                  </a:cubicBezTo>
                  <a:cubicBezTo>
                    <a:pt x="14" y="23"/>
                    <a:pt x="23" y="12"/>
                    <a:pt x="30" y="10"/>
                  </a:cubicBezTo>
                  <a:cubicBezTo>
                    <a:pt x="37" y="7"/>
                    <a:pt x="46" y="19"/>
                    <a:pt x="54" y="27"/>
                  </a:cubicBezTo>
                  <a:cubicBezTo>
                    <a:pt x="47" y="18"/>
                    <a:pt x="39" y="5"/>
                    <a:pt x="33" y="2"/>
                  </a:cubicBezTo>
                  <a:cubicBezTo>
                    <a:pt x="27" y="0"/>
                    <a:pt x="10" y="15"/>
                    <a:pt x="7" y="25"/>
                  </a:cubicBezTo>
                  <a:cubicBezTo>
                    <a:pt x="3" y="33"/>
                    <a:pt x="0" y="69"/>
                    <a:pt x="2" y="92"/>
                  </a:cubicBezTo>
                  <a:cubicBezTo>
                    <a:pt x="2" y="111"/>
                    <a:pt x="21" y="115"/>
                    <a:pt x="27" y="118"/>
                  </a:cubicBezTo>
                  <a:cubicBezTo>
                    <a:pt x="20" y="116"/>
                    <a:pt x="6" y="100"/>
                    <a:pt x="6" y="90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8" name="Freeform 1255">
              <a:extLst>
                <a:ext uri="{FF2B5EF4-FFF2-40B4-BE49-F238E27FC236}">
                  <a16:creationId xmlns:a16="http://schemas.microsoft.com/office/drawing/2014/main" id="{0806DD12-D004-4A75-9FE0-9F17E1083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125"/>
              <a:ext cx="18" cy="51"/>
            </a:xfrm>
            <a:custGeom>
              <a:avLst/>
              <a:gdLst>
                <a:gd name="T0" fmla="*/ 34 w 11"/>
                <a:gd name="T1" fmla="*/ 0 h 29"/>
                <a:gd name="T2" fmla="*/ 41 w 11"/>
                <a:gd name="T3" fmla="*/ 123 h 29"/>
                <a:gd name="T4" fmla="*/ 29 w 11"/>
                <a:gd name="T5" fmla="*/ 158 h 29"/>
                <a:gd name="T6" fmla="*/ 0 w 11"/>
                <a:gd name="T7" fmla="*/ 114 h 29"/>
                <a:gd name="T8" fmla="*/ 29 w 11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11" y="6"/>
                    <a:pt x="10" y="16"/>
                    <a:pt x="9" y="23"/>
                  </a:cubicBezTo>
                  <a:cubicBezTo>
                    <a:pt x="9" y="24"/>
                    <a:pt x="8" y="29"/>
                    <a:pt x="7" y="29"/>
                  </a:cubicBezTo>
                  <a:cubicBezTo>
                    <a:pt x="5" y="29"/>
                    <a:pt x="1" y="23"/>
                    <a:pt x="0" y="21"/>
                  </a:cubicBezTo>
                  <a:cubicBezTo>
                    <a:pt x="6" y="17"/>
                    <a:pt x="5" y="8"/>
                    <a:pt x="7" y="1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9" name="Freeform 1256">
              <a:extLst>
                <a:ext uri="{FF2B5EF4-FFF2-40B4-BE49-F238E27FC236}">
                  <a16:creationId xmlns:a16="http://schemas.microsoft.com/office/drawing/2014/main" id="{8C5B49B8-C182-4A0D-BAD7-943BE65EE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129"/>
              <a:ext cx="18" cy="43"/>
            </a:xfrm>
            <a:custGeom>
              <a:avLst/>
              <a:gdLst>
                <a:gd name="T0" fmla="*/ 8 w 11"/>
                <a:gd name="T1" fmla="*/ 0 h 25"/>
                <a:gd name="T2" fmla="*/ 29 w 11"/>
                <a:gd name="T3" fmla="*/ 77 h 25"/>
                <a:gd name="T4" fmla="*/ 8 w 11"/>
                <a:gd name="T5" fmla="*/ 127 h 25"/>
                <a:gd name="T6" fmla="*/ 8 w 11"/>
                <a:gd name="T7" fmla="*/ 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2" y="0"/>
                  </a:moveTo>
                  <a:cubicBezTo>
                    <a:pt x="3" y="5"/>
                    <a:pt x="4" y="10"/>
                    <a:pt x="7" y="15"/>
                  </a:cubicBezTo>
                  <a:cubicBezTo>
                    <a:pt x="11" y="22"/>
                    <a:pt x="7" y="21"/>
                    <a:pt x="2" y="25"/>
                  </a:cubicBezTo>
                  <a:cubicBezTo>
                    <a:pt x="3" y="18"/>
                    <a:pt x="0" y="10"/>
                    <a:pt x="2" y="4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0" name="Freeform 1257">
              <a:extLst>
                <a:ext uri="{FF2B5EF4-FFF2-40B4-BE49-F238E27FC236}">
                  <a16:creationId xmlns:a16="http://schemas.microsoft.com/office/drawing/2014/main" id="{3C29A234-6629-408B-AFAF-195AE142E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186"/>
              <a:ext cx="87" cy="160"/>
            </a:xfrm>
            <a:custGeom>
              <a:avLst/>
              <a:gdLst>
                <a:gd name="T0" fmla="*/ 39 w 54"/>
                <a:gd name="T1" fmla="*/ 0 h 93"/>
                <a:gd name="T2" fmla="*/ 26 w 54"/>
                <a:gd name="T3" fmla="*/ 122 h 93"/>
                <a:gd name="T4" fmla="*/ 63 w 54"/>
                <a:gd name="T5" fmla="*/ 301 h 93"/>
                <a:gd name="T6" fmla="*/ 102 w 54"/>
                <a:gd name="T7" fmla="*/ 439 h 93"/>
                <a:gd name="T8" fmla="*/ 226 w 54"/>
                <a:gd name="T9" fmla="*/ 403 h 93"/>
                <a:gd name="T10" fmla="*/ 131 w 54"/>
                <a:gd name="T11" fmla="*/ 387 h 93"/>
                <a:gd name="T12" fmla="*/ 68 w 54"/>
                <a:gd name="T13" fmla="*/ 255 h 93"/>
                <a:gd name="T14" fmla="*/ 34 w 54"/>
                <a:gd name="T15" fmla="*/ 107 h 93"/>
                <a:gd name="T16" fmla="*/ 39 w 54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93">
                  <a:moveTo>
                    <a:pt x="9" y="0"/>
                  </a:moveTo>
                  <a:cubicBezTo>
                    <a:pt x="0" y="3"/>
                    <a:pt x="5" y="18"/>
                    <a:pt x="6" y="24"/>
                  </a:cubicBezTo>
                  <a:cubicBezTo>
                    <a:pt x="8" y="36"/>
                    <a:pt x="13" y="48"/>
                    <a:pt x="15" y="59"/>
                  </a:cubicBezTo>
                  <a:cubicBezTo>
                    <a:pt x="17" y="67"/>
                    <a:pt x="18" y="80"/>
                    <a:pt x="24" y="86"/>
                  </a:cubicBezTo>
                  <a:cubicBezTo>
                    <a:pt x="32" y="93"/>
                    <a:pt x="46" y="82"/>
                    <a:pt x="54" y="79"/>
                  </a:cubicBezTo>
                  <a:cubicBezTo>
                    <a:pt x="46" y="82"/>
                    <a:pt x="36" y="82"/>
                    <a:pt x="31" y="76"/>
                  </a:cubicBezTo>
                  <a:cubicBezTo>
                    <a:pt x="23" y="67"/>
                    <a:pt x="18" y="60"/>
                    <a:pt x="16" y="50"/>
                  </a:cubicBezTo>
                  <a:cubicBezTo>
                    <a:pt x="13" y="40"/>
                    <a:pt x="10" y="32"/>
                    <a:pt x="8" y="21"/>
                  </a:cubicBezTo>
                  <a:cubicBezTo>
                    <a:pt x="7" y="17"/>
                    <a:pt x="4" y="3"/>
                    <a:pt x="9" y="0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1" name="Freeform 1258">
              <a:extLst>
                <a:ext uri="{FF2B5EF4-FFF2-40B4-BE49-F238E27FC236}">
                  <a16:creationId xmlns:a16="http://schemas.microsoft.com/office/drawing/2014/main" id="{5C227EE4-3D76-4C3E-8B58-A58C7ECFC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125"/>
              <a:ext cx="93" cy="125"/>
            </a:xfrm>
            <a:custGeom>
              <a:avLst/>
              <a:gdLst>
                <a:gd name="T0" fmla="*/ 0 w 57"/>
                <a:gd name="T1" fmla="*/ 0 h 72"/>
                <a:gd name="T2" fmla="*/ 96 w 57"/>
                <a:gd name="T3" fmla="*/ 127 h 72"/>
                <a:gd name="T4" fmla="*/ 117 w 57"/>
                <a:gd name="T5" fmla="*/ 247 h 72"/>
                <a:gd name="T6" fmla="*/ 126 w 57"/>
                <a:gd name="T7" fmla="*/ 319 h 72"/>
                <a:gd name="T8" fmla="*/ 131 w 57"/>
                <a:gd name="T9" fmla="*/ 377 h 72"/>
                <a:gd name="T10" fmla="*/ 139 w 57"/>
                <a:gd name="T11" fmla="*/ 250 h 72"/>
                <a:gd name="T12" fmla="*/ 152 w 57"/>
                <a:gd name="T13" fmla="*/ 148 h 72"/>
                <a:gd name="T14" fmla="*/ 248 w 57"/>
                <a:gd name="T15" fmla="*/ 9 h 72"/>
                <a:gd name="T16" fmla="*/ 207 w 57"/>
                <a:gd name="T17" fmla="*/ 42 h 72"/>
                <a:gd name="T18" fmla="*/ 165 w 57"/>
                <a:gd name="T19" fmla="*/ 73 h 72"/>
                <a:gd name="T20" fmla="*/ 96 w 57"/>
                <a:gd name="T21" fmla="*/ 73 h 72"/>
                <a:gd name="T22" fmla="*/ 5 w 57"/>
                <a:gd name="T23" fmla="*/ 0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72">
                  <a:moveTo>
                    <a:pt x="0" y="0"/>
                  </a:moveTo>
                  <a:cubicBezTo>
                    <a:pt x="9" y="5"/>
                    <a:pt x="17" y="15"/>
                    <a:pt x="22" y="24"/>
                  </a:cubicBezTo>
                  <a:cubicBezTo>
                    <a:pt x="26" y="31"/>
                    <a:pt x="26" y="40"/>
                    <a:pt x="27" y="47"/>
                  </a:cubicBezTo>
                  <a:cubicBezTo>
                    <a:pt x="28" y="52"/>
                    <a:pt x="29" y="57"/>
                    <a:pt x="29" y="61"/>
                  </a:cubicBezTo>
                  <a:cubicBezTo>
                    <a:pt x="29" y="64"/>
                    <a:pt x="28" y="71"/>
                    <a:pt x="30" y="72"/>
                  </a:cubicBezTo>
                  <a:cubicBezTo>
                    <a:pt x="31" y="65"/>
                    <a:pt x="32" y="54"/>
                    <a:pt x="32" y="48"/>
                  </a:cubicBezTo>
                  <a:cubicBezTo>
                    <a:pt x="32" y="41"/>
                    <a:pt x="33" y="34"/>
                    <a:pt x="35" y="28"/>
                  </a:cubicBezTo>
                  <a:cubicBezTo>
                    <a:pt x="39" y="17"/>
                    <a:pt x="51" y="10"/>
                    <a:pt x="57" y="2"/>
                  </a:cubicBezTo>
                  <a:cubicBezTo>
                    <a:pt x="54" y="3"/>
                    <a:pt x="50" y="6"/>
                    <a:pt x="48" y="8"/>
                  </a:cubicBezTo>
                  <a:cubicBezTo>
                    <a:pt x="44" y="11"/>
                    <a:pt x="42" y="13"/>
                    <a:pt x="38" y="14"/>
                  </a:cubicBezTo>
                  <a:cubicBezTo>
                    <a:pt x="32" y="17"/>
                    <a:pt x="27" y="19"/>
                    <a:pt x="22" y="14"/>
                  </a:cubicBezTo>
                  <a:cubicBezTo>
                    <a:pt x="15" y="9"/>
                    <a:pt x="9" y="1"/>
                    <a:pt x="1" y="0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2" name="Freeform 1259">
              <a:extLst>
                <a:ext uri="{FF2B5EF4-FFF2-40B4-BE49-F238E27FC236}">
                  <a16:creationId xmlns:a16="http://schemas.microsoft.com/office/drawing/2014/main" id="{DDC4FC90-3901-4D85-9DFB-025283772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516"/>
              <a:ext cx="565" cy="552"/>
            </a:xfrm>
            <a:custGeom>
              <a:avLst/>
              <a:gdLst>
                <a:gd name="T0" fmla="*/ 0 w 349"/>
                <a:gd name="T1" fmla="*/ 1642 h 320"/>
                <a:gd name="T2" fmla="*/ 437 w 349"/>
                <a:gd name="T3" fmla="*/ 1551 h 320"/>
                <a:gd name="T4" fmla="*/ 1261 w 349"/>
                <a:gd name="T5" fmla="*/ 764 h 320"/>
                <a:gd name="T6" fmla="*/ 1481 w 349"/>
                <a:gd name="T7" fmla="*/ 0 h 320"/>
                <a:gd name="T8" fmla="*/ 763 w 349"/>
                <a:gd name="T9" fmla="*/ 1190 h 320"/>
                <a:gd name="T10" fmla="*/ 0 w 349"/>
                <a:gd name="T11" fmla="*/ 1642 h 3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9" h="320">
                  <a:moveTo>
                    <a:pt x="0" y="320"/>
                  </a:moveTo>
                  <a:cubicBezTo>
                    <a:pt x="30" y="320"/>
                    <a:pt x="63" y="319"/>
                    <a:pt x="103" y="302"/>
                  </a:cubicBezTo>
                  <a:cubicBezTo>
                    <a:pt x="214" y="249"/>
                    <a:pt x="281" y="181"/>
                    <a:pt x="297" y="149"/>
                  </a:cubicBezTo>
                  <a:cubicBezTo>
                    <a:pt x="313" y="117"/>
                    <a:pt x="335" y="59"/>
                    <a:pt x="349" y="0"/>
                  </a:cubicBezTo>
                  <a:cubicBezTo>
                    <a:pt x="344" y="22"/>
                    <a:pt x="281" y="168"/>
                    <a:pt x="180" y="232"/>
                  </a:cubicBezTo>
                  <a:cubicBezTo>
                    <a:pt x="57" y="313"/>
                    <a:pt x="0" y="320"/>
                    <a:pt x="0" y="32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3" name="Freeform 1260">
              <a:extLst>
                <a:ext uri="{FF2B5EF4-FFF2-40B4-BE49-F238E27FC236}">
                  <a16:creationId xmlns:a16="http://schemas.microsoft.com/office/drawing/2014/main" id="{D2575FA9-D4C4-47D6-AF9E-FFD36CDD3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412"/>
              <a:ext cx="77" cy="47"/>
            </a:xfrm>
            <a:custGeom>
              <a:avLst/>
              <a:gdLst>
                <a:gd name="T0" fmla="*/ 63 w 48"/>
                <a:gd name="T1" fmla="*/ 0 h 27"/>
                <a:gd name="T2" fmla="*/ 136 w 48"/>
                <a:gd name="T3" fmla="*/ 99 h 27"/>
                <a:gd name="T4" fmla="*/ 144 w 48"/>
                <a:gd name="T5" fmla="*/ 3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7">
                  <a:moveTo>
                    <a:pt x="15" y="0"/>
                  </a:moveTo>
                  <a:cubicBezTo>
                    <a:pt x="0" y="6"/>
                    <a:pt x="28" y="17"/>
                    <a:pt x="33" y="19"/>
                  </a:cubicBezTo>
                  <a:cubicBezTo>
                    <a:pt x="48" y="27"/>
                    <a:pt x="48" y="14"/>
                    <a:pt x="35" y="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4" name="Freeform 1261">
              <a:extLst>
                <a:ext uri="{FF2B5EF4-FFF2-40B4-BE49-F238E27FC236}">
                  <a16:creationId xmlns:a16="http://schemas.microsoft.com/office/drawing/2014/main" id="{FD17DE8F-25FF-4296-9040-77D31D7C3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412"/>
              <a:ext cx="68" cy="44"/>
            </a:xfrm>
            <a:custGeom>
              <a:avLst/>
              <a:gdLst>
                <a:gd name="T0" fmla="*/ 39 w 42"/>
                <a:gd name="T1" fmla="*/ 109 h 25"/>
                <a:gd name="T2" fmla="*/ 5 w 42"/>
                <a:gd name="T3" fmla="*/ 77 h 25"/>
                <a:gd name="T4" fmla="*/ 76 w 42"/>
                <a:gd name="T5" fmla="*/ 12 h 25"/>
                <a:gd name="T6" fmla="*/ 144 w 42"/>
                <a:gd name="T7" fmla="*/ 16 h 25"/>
                <a:gd name="T8" fmla="*/ 76 w 42"/>
                <a:gd name="T9" fmla="*/ 10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9" y="20"/>
                  </a:moveTo>
                  <a:cubicBezTo>
                    <a:pt x="3" y="25"/>
                    <a:pt x="0" y="20"/>
                    <a:pt x="1" y="14"/>
                  </a:cubicBezTo>
                  <a:cubicBezTo>
                    <a:pt x="3" y="10"/>
                    <a:pt x="14" y="3"/>
                    <a:pt x="18" y="2"/>
                  </a:cubicBezTo>
                  <a:cubicBezTo>
                    <a:pt x="23" y="0"/>
                    <a:pt x="30" y="0"/>
                    <a:pt x="34" y="3"/>
                  </a:cubicBezTo>
                  <a:cubicBezTo>
                    <a:pt x="42" y="12"/>
                    <a:pt x="25" y="16"/>
                    <a:pt x="18" y="2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5" name="Freeform 1262">
              <a:extLst>
                <a:ext uri="{FF2B5EF4-FFF2-40B4-BE49-F238E27FC236}">
                  <a16:creationId xmlns:a16="http://schemas.microsoft.com/office/drawing/2014/main" id="{EEABD54A-1883-4412-9057-BC26C7976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376"/>
              <a:ext cx="54" cy="88"/>
            </a:xfrm>
            <a:custGeom>
              <a:avLst/>
              <a:gdLst>
                <a:gd name="T0" fmla="*/ 83 w 33"/>
                <a:gd name="T1" fmla="*/ 0 h 51"/>
                <a:gd name="T2" fmla="*/ 0 w 33"/>
                <a:gd name="T3" fmla="*/ 247 h 51"/>
                <a:gd name="T4" fmla="*/ 131 w 33"/>
                <a:gd name="T5" fmla="*/ 148 h 51"/>
                <a:gd name="T6" fmla="*/ 97 w 33"/>
                <a:gd name="T7" fmla="*/ 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1">
                  <a:moveTo>
                    <a:pt x="19" y="0"/>
                  </a:moveTo>
                  <a:cubicBezTo>
                    <a:pt x="27" y="17"/>
                    <a:pt x="11" y="37"/>
                    <a:pt x="0" y="48"/>
                  </a:cubicBezTo>
                  <a:cubicBezTo>
                    <a:pt x="10" y="51"/>
                    <a:pt x="27" y="39"/>
                    <a:pt x="30" y="29"/>
                  </a:cubicBezTo>
                  <a:cubicBezTo>
                    <a:pt x="33" y="18"/>
                    <a:pt x="25" y="11"/>
                    <a:pt x="22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6" name="Freeform 1263">
              <a:extLst>
                <a:ext uri="{FF2B5EF4-FFF2-40B4-BE49-F238E27FC236}">
                  <a16:creationId xmlns:a16="http://schemas.microsoft.com/office/drawing/2014/main" id="{8A98C93C-05C0-4BE6-A12E-C4760A400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495"/>
              <a:ext cx="34" cy="21"/>
            </a:xfrm>
            <a:custGeom>
              <a:avLst/>
              <a:gdLst>
                <a:gd name="T0" fmla="*/ 0 w 21"/>
                <a:gd name="T1" fmla="*/ 0 h 12"/>
                <a:gd name="T2" fmla="*/ 81 w 21"/>
                <a:gd name="T3" fmla="*/ 56 h 12"/>
                <a:gd name="T4" fmla="*/ 81 w 21"/>
                <a:gd name="T5" fmla="*/ 7 h 12"/>
                <a:gd name="T6" fmla="*/ 50 w 21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cubicBezTo>
                    <a:pt x="6" y="6"/>
                    <a:pt x="10" y="12"/>
                    <a:pt x="19" y="10"/>
                  </a:cubicBezTo>
                  <a:cubicBezTo>
                    <a:pt x="20" y="7"/>
                    <a:pt x="21" y="4"/>
                    <a:pt x="19" y="1"/>
                  </a:cubicBezTo>
                  <a:cubicBezTo>
                    <a:pt x="18" y="5"/>
                    <a:pt x="16" y="6"/>
                    <a:pt x="12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7" name="Freeform 1264">
              <a:extLst>
                <a:ext uri="{FF2B5EF4-FFF2-40B4-BE49-F238E27FC236}">
                  <a16:creationId xmlns:a16="http://schemas.microsoft.com/office/drawing/2014/main" id="{20E083D0-0545-4F01-B647-31DBAC76C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471"/>
              <a:ext cx="53" cy="45"/>
            </a:xfrm>
            <a:custGeom>
              <a:avLst/>
              <a:gdLst>
                <a:gd name="T0" fmla="*/ 26 w 33"/>
                <a:gd name="T1" fmla="*/ 69 h 26"/>
                <a:gd name="T2" fmla="*/ 50 w 33"/>
                <a:gd name="T3" fmla="*/ 119 h 26"/>
                <a:gd name="T4" fmla="*/ 137 w 33"/>
                <a:gd name="T5" fmla="*/ 0 h 26"/>
                <a:gd name="T6" fmla="*/ 50 w 33"/>
                <a:gd name="T7" fmla="*/ 8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6">
                  <a:moveTo>
                    <a:pt x="6" y="13"/>
                  </a:moveTo>
                  <a:cubicBezTo>
                    <a:pt x="0" y="22"/>
                    <a:pt x="3" y="26"/>
                    <a:pt x="12" y="23"/>
                  </a:cubicBezTo>
                  <a:cubicBezTo>
                    <a:pt x="21" y="20"/>
                    <a:pt x="32" y="9"/>
                    <a:pt x="33" y="0"/>
                  </a:cubicBezTo>
                  <a:cubicBezTo>
                    <a:pt x="27" y="8"/>
                    <a:pt x="21" y="12"/>
                    <a:pt x="12" y="1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8" name="Freeform 1265">
              <a:extLst>
                <a:ext uri="{FF2B5EF4-FFF2-40B4-BE49-F238E27FC236}">
                  <a16:creationId xmlns:a16="http://schemas.microsoft.com/office/drawing/2014/main" id="{04C08C82-873C-47BC-8543-CFCE28091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020"/>
              <a:ext cx="136" cy="259"/>
            </a:xfrm>
            <a:custGeom>
              <a:avLst/>
              <a:gdLst>
                <a:gd name="T0" fmla="*/ 0 w 84"/>
                <a:gd name="T1" fmla="*/ 164 h 150"/>
                <a:gd name="T2" fmla="*/ 178 w 84"/>
                <a:gd name="T3" fmla="*/ 98 h 150"/>
                <a:gd name="T4" fmla="*/ 322 w 84"/>
                <a:gd name="T5" fmla="*/ 5 h 150"/>
                <a:gd name="T6" fmla="*/ 317 w 84"/>
                <a:gd name="T7" fmla="*/ 254 h 150"/>
                <a:gd name="T8" fmla="*/ 259 w 84"/>
                <a:gd name="T9" fmla="*/ 772 h 150"/>
                <a:gd name="T10" fmla="*/ 267 w 84"/>
                <a:gd name="T11" fmla="*/ 496 h 150"/>
                <a:gd name="T12" fmla="*/ 259 w 84"/>
                <a:gd name="T13" fmla="*/ 247 h 150"/>
                <a:gd name="T14" fmla="*/ 73 w 84"/>
                <a:gd name="T15" fmla="*/ 176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150">
                  <a:moveTo>
                    <a:pt x="0" y="32"/>
                  </a:moveTo>
                  <a:cubicBezTo>
                    <a:pt x="15" y="31"/>
                    <a:pt x="29" y="25"/>
                    <a:pt x="42" y="19"/>
                  </a:cubicBezTo>
                  <a:cubicBezTo>
                    <a:pt x="47" y="16"/>
                    <a:pt x="73" y="0"/>
                    <a:pt x="76" y="1"/>
                  </a:cubicBezTo>
                  <a:cubicBezTo>
                    <a:pt x="84" y="5"/>
                    <a:pt x="76" y="43"/>
                    <a:pt x="75" y="49"/>
                  </a:cubicBezTo>
                  <a:cubicBezTo>
                    <a:pt x="71" y="83"/>
                    <a:pt x="67" y="116"/>
                    <a:pt x="61" y="150"/>
                  </a:cubicBezTo>
                  <a:cubicBezTo>
                    <a:pt x="62" y="132"/>
                    <a:pt x="63" y="114"/>
                    <a:pt x="63" y="96"/>
                  </a:cubicBezTo>
                  <a:cubicBezTo>
                    <a:pt x="64" y="82"/>
                    <a:pt x="68" y="62"/>
                    <a:pt x="61" y="48"/>
                  </a:cubicBezTo>
                  <a:cubicBezTo>
                    <a:pt x="52" y="32"/>
                    <a:pt x="33" y="36"/>
                    <a:pt x="17" y="3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9" name="Freeform 1266">
              <a:extLst>
                <a:ext uri="{FF2B5EF4-FFF2-40B4-BE49-F238E27FC236}">
                  <a16:creationId xmlns:a16="http://schemas.microsoft.com/office/drawing/2014/main" id="{C34213F9-D472-4614-81FF-0872E66A1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024"/>
              <a:ext cx="78" cy="222"/>
            </a:xfrm>
            <a:custGeom>
              <a:avLst/>
              <a:gdLst>
                <a:gd name="T0" fmla="*/ 0 w 48"/>
                <a:gd name="T1" fmla="*/ 0 h 129"/>
                <a:gd name="T2" fmla="*/ 55 w 48"/>
                <a:gd name="T3" fmla="*/ 657 h 129"/>
                <a:gd name="T4" fmla="*/ 75 w 48"/>
                <a:gd name="T5" fmla="*/ 177 h 129"/>
                <a:gd name="T6" fmla="*/ 206 w 48"/>
                <a:gd name="T7" fmla="*/ 112 h 129"/>
                <a:gd name="T8" fmla="*/ 34 w 48"/>
                <a:gd name="T9" fmla="*/ 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29">
                  <a:moveTo>
                    <a:pt x="0" y="0"/>
                  </a:moveTo>
                  <a:cubicBezTo>
                    <a:pt x="0" y="32"/>
                    <a:pt x="6" y="90"/>
                    <a:pt x="13" y="129"/>
                  </a:cubicBezTo>
                  <a:cubicBezTo>
                    <a:pt x="15" y="104"/>
                    <a:pt x="5" y="60"/>
                    <a:pt x="17" y="35"/>
                  </a:cubicBezTo>
                  <a:cubicBezTo>
                    <a:pt x="24" y="22"/>
                    <a:pt x="39" y="30"/>
                    <a:pt x="48" y="22"/>
                  </a:cubicBezTo>
                  <a:cubicBezTo>
                    <a:pt x="37" y="13"/>
                    <a:pt x="22" y="5"/>
                    <a:pt x="8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0" name="Freeform 1267">
              <a:extLst>
                <a:ext uri="{FF2B5EF4-FFF2-40B4-BE49-F238E27FC236}">
                  <a16:creationId xmlns:a16="http://schemas.microsoft.com/office/drawing/2014/main" id="{520584DC-E077-4A44-A3F3-DB8CB05FF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048"/>
              <a:ext cx="152" cy="623"/>
            </a:xfrm>
            <a:custGeom>
              <a:avLst/>
              <a:gdLst>
                <a:gd name="T0" fmla="*/ 5 w 94"/>
                <a:gd name="T1" fmla="*/ 0 h 361"/>
                <a:gd name="T2" fmla="*/ 398 w 94"/>
                <a:gd name="T3" fmla="*/ 1855 h 361"/>
                <a:gd name="T4" fmla="*/ 5 w 94"/>
                <a:gd name="T5" fmla="*/ 0 h 3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61">
                  <a:moveTo>
                    <a:pt x="1" y="0"/>
                  </a:moveTo>
                  <a:cubicBezTo>
                    <a:pt x="0" y="65"/>
                    <a:pt x="46" y="281"/>
                    <a:pt x="94" y="361"/>
                  </a:cubicBezTo>
                  <a:cubicBezTo>
                    <a:pt x="65" y="293"/>
                    <a:pt x="3" y="4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1" name="Freeform 1268">
              <a:extLst>
                <a:ext uri="{FF2B5EF4-FFF2-40B4-BE49-F238E27FC236}">
                  <a16:creationId xmlns:a16="http://schemas.microsoft.com/office/drawing/2014/main" id="{47C40FD0-1707-4228-A4B3-D800A9934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182"/>
              <a:ext cx="142" cy="586"/>
            </a:xfrm>
            <a:custGeom>
              <a:avLst/>
              <a:gdLst>
                <a:gd name="T0" fmla="*/ 353 w 88"/>
                <a:gd name="T1" fmla="*/ 0 h 339"/>
                <a:gd name="T2" fmla="*/ 0 w 88"/>
                <a:gd name="T3" fmla="*/ 1751 h 339"/>
                <a:gd name="T4" fmla="*/ 353 w 88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339">
                  <a:moveTo>
                    <a:pt x="84" y="0"/>
                  </a:moveTo>
                  <a:cubicBezTo>
                    <a:pt x="83" y="46"/>
                    <a:pt x="53" y="239"/>
                    <a:pt x="0" y="339"/>
                  </a:cubicBezTo>
                  <a:cubicBezTo>
                    <a:pt x="50" y="265"/>
                    <a:pt x="88" y="93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2" name="Freeform 1269">
              <a:extLst>
                <a:ext uri="{FF2B5EF4-FFF2-40B4-BE49-F238E27FC236}">
                  <a16:creationId xmlns:a16="http://schemas.microsoft.com/office/drawing/2014/main" id="{118A279C-75C7-49F0-9E36-BDA27C6D5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744"/>
              <a:ext cx="405" cy="143"/>
            </a:xfrm>
            <a:custGeom>
              <a:avLst/>
              <a:gdLst>
                <a:gd name="T0" fmla="*/ 507 w 250"/>
                <a:gd name="T1" fmla="*/ 231 h 83"/>
                <a:gd name="T2" fmla="*/ 1063 w 250"/>
                <a:gd name="T3" fmla="*/ 415 h 83"/>
                <a:gd name="T4" fmla="*/ 577 w 250"/>
                <a:gd name="T5" fmla="*/ 193 h 83"/>
                <a:gd name="T6" fmla="*/ 0 w 250"/>
                <a:gd name="T7" fmla="*/ 0 h 83"/>
                <a:gd name="T8" fmla="*/ 507 w 250"/>
                <a:gd name="T9" fmla="*/ 231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0" h="83">
                  <a:moveTo>
                    <a:pt x="119" y="45"/>
                  </a:moveTo>
                  <a:cubicBezTo>
                    <a:pt x="140" y="56"/>
                    <a:pt x="216" y="83"/>
                    <a:pt x="250" y="81"/>
                  </a:cubicBezTo>
                  <a:cubicBezTo>
                    <a:pt x="242" y="81"/>
                    <a:pt x="182" y="58"/>
                    <a:pt x="136" y="38"/>
                  </a:cubicBezTo>
                  <a:cubicBezTo>
                    <a:pt x="90" y="18"/>
                    <a:pt x="50" y="10"/>
                    <a:pt x="0" y="0"/>
                  </a:cubicBezTo>
                  <a:cubicBezTo>
                    <a:pt x="19" y="5"/>
                    <a:pt x="106" y="39"/>
                    <a:pt x="119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3" name="Freeform 1270">
              <a:extLst>
                <a:ext uri="{FF2B5EF4-FFF2-40B4-BE49-F238E27FC236}">
                  <a16:creationId xmlns:a16="http://schemas.microsoft.com/office/drawing/2014/main" id="{A00E7623-3EAF-48A0-869A-F6A498650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890"/>
              <a:ext cx="141" cy="24"/>
            </a:xfrm>
            <a:custGeom>
              <a:avLst/>
              <a:gdLst>
                <a:gd name="T0" fmla="*/ 0 w 87"/>
                <a:gd name="T1" fmla="*/ 70 h 14"/>
                <a:gd name="T2" fmla="*/ 115 w 87"/>
                <a:gd name="T3" fmla="*/ 15 h 14"/>
                <a:gd name="T4" fmla="*/ 371 w 87"/>
                <a:gd name="T5" fmla="*/ 26 h 14"/>
                <a:gd name="T6" fmla="*/ 0 w 87"/>
                <a:gd name="T7" fmla="*/ 7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4">
                  <a:moveTo>
                    <a:pt x="0" y="14"/>
                  </a:moveTo>
                  <a:cubicBezTo>
                    <a:pt x="2" y="0"/>
                    <a:pt x="9" y="1"/>
                    <a:pt x="27" y="3"/>
                  </a:cubicBezTo>
                  <a:cubicBezTo>
                    <a:pt x="45" y="5"/>
                    <a:pt x="74" y="7"/>
                    <a:pt x="87" y="5"/>
                  </a:cubicBezTo>
                  <a:cubicBezTo>
                    <a:pt x="67" y="8"/>
                    <a:pt x="2" y="8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4" name="Freeform 1271">
              <a:extLst>
                <a:ext uri="{FF2B5EF4-FFF2-40B4-BE49-F238E27FC236}">
                  <a16:creationId xmlns:a16="http://schemas.microsoft.com/office/drawing/2014/main" id="{BB24E934-6BEE-4B33-8CE9-125C8EC72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752"/>
              <a:ext cx="366" cy="124"/>
            </a:xfrm>
            <a:custGeom>
              <a:avLst/>
              <a:gdLst>
                <a:gd name="T0" fmla="*/ 432 w 226"/>
                <a:gd name="T1" fmla="*/ 226 h 72"/>
                <a:gd name="T2" fmla="*/ 960 w 226"/>
                <a:gd name="T3" fmla="*/ 0 h 72"/>
                <a:gd name="T4" fmla="*/ 411 w 226"/>
                <a:gd name="T5" fmla="*/ 169 h 72"/>
                <a:gd name="T6" fmla="*/ 0 w 226"/>
                <a:gd name="T7" fmla="*/ 369 h 72"/>
                <a:gd name="T8" fmla="*/ 432 w 226"/>
                <a:gd name="T9" fmla="*/ 22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" h="72">
                  <a:moveTo>
                    <a:pt x="102" y="44"/>
                  </a:moveTo>
                  <a:cubicBezTo>
                    <a:pt x="123" y="34"/>
                    <a:pt x="190" y="9"/>
                    <a:pt x="226" y="0"/>
                  </a:cubicBezTo>
                  <a:cubicBezTo>
                    <a:pt x="204" y="5"/>
                    <a:pt x="133" y="19"/>
                    <a:pt x="97" y="33"/>
                  </a:cubicBezTo>
                  <a:cubicBezTo>
                    <a:pt x="61" y="47"/>
                    <a:pt x="35" y="60"/>
                    <a:pt x="0" y="72"/>
                  </a:cubicBezTo>
                  <a:cubicBezTo>
                    <a:pt x="19" y="70"/>
                    <a:pt x="80" y="52"/>
                    <a:pt x="102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5" name="Freeform 1272">
              <a:extLst>
                <a:ext uri="{FF2B5EF4-FFF2-40B4-BE49-F238E27FC236}">
                  <a16:creationId xmlns:a16="http://schemas.microsoft.com/office/drawing/2014/main" id="{A568F130-D107-4660-98C7-ABF89A955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1533"/>
              <a:ext cx="303" cy="453"/>
            </a:xfrm>
            <a:custGeom>
              <a:avLst/>
              <a:gdLst>
                <a:gd name="T0" fmla="*/ 0 w 187"/>
                <a:gd name="T1" fmla="*/ 0 h 262"/>
                <a:gd name="T2" fmla="*/ 220 w 187"/>
                <a:gd name="T3" fmla="*/ 754 h 262"/>
                <a:gd name="T4" fmla="*/ 796 w 187"/>
                <a:gd name="T5" fmla="*/ 1354 h 262"/>
                <a:gd name="T6" fmla="*/ 233 w 187"/>
                <a:gd name="T7" fmla="*/ 660 h 262"/>
                <a:gd name="T8" fmla="*/ 0 w 187"/>
                <a:gd name="T9" fmla="*/ 0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262">
                  <a:moveTo>
                    <a:pt x="0" y="0"/>
                  </a:moveTo>
                  <a:cubicBezTo>
                    <a:pt x="6" y="29"/>
                    <a:pt x="35" y="118"/>
                    <a:pt x="52" y="146"/>
                  </a:cubicBezTo>
                  <a:cubicBezTo>
                    <a:pt x="69" y="174"/>
                    <a:pt x="138" y="237"/>
                    <a:pt x="187" y="262"/>
                  </a:cubicBezTo>
                  <a:cubicBezTo>
                    <a:pt x="154" y="240"/>
                    <a:pt x="75" y="166"/>
                    <a:pt x="55" y="128"/>
                  </a:cubicBezTo>
                  <a:cubicBezTo>
                    <a:pt x="35" y="9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6" name="Freeform 1273">
              <a:extLst>
                <a:ext uri="{FF2B5EF4-FFF2-40B4-BE49-F238E27FC236}">
                  <a16:creationId xmlns:a16="http://schemas.microsoft.com/office/drawing/2014/main" id="{A8D4969C-B2ED-435E-8181-822DD7915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374"/>
              <a:ext cx="38" cy="75"/>
            </a:xfrm>
            <a:custGeom>
              <a:avLst/>
              <a:gdLst>
                <a:gd name="T0" fmla="*/ 43 w 24"/>
                <a:gd name="T1" fmla="*/ 122 h 43"/>
                <a:gd name="T2" fmla="*/ 95 w 24"/>
                <a:gd name="T3" fmla="*/ 228 h 43"/>
                <a:gd name="T4" fmla="*/ 25 w 24"/>
                <a:gd name="T5" fmla="*/ 0 h 43"/>
                <a:gd name="T6" fmla="*/ 43 w 24"/>
                <a:gd name="T7" fmla="*/ 122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3">
                  <a:moveTo>
                    <a:pt x="11" y="23"/>
                  </a:moveTo>
                  <a:cubicBezTo>
                    <a:pt x="14" y="32"/>
                    <a:pt x="16" y="41"/>
                    <a:pt x="24" y="43"/>
                  </a:cubicBezTo>
                  <a:cubicBezTo>
                    <a:pt x="0" y="34"/>
                    <a:pt x="0" y="11"/>
                    <a:pt x="6" y="0"/>
                  </a:cubicBezTo>
                  <a:cubicBezTo>
                    <a:pt x="5" y="6"/>
                    <a:pt x="9" y="15"/>
                    <a:pt x="11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7" name="Freeform 1274">
              <a:extLst>
                <a:ext uri="{FF2B5EF4-FFF2-40B4-BE49-F238E27FC236}">
                  <a16:creationId xmlns:a16="http://schemas.microsoft.com/office/drawing/2014/main" id="{434EBCAA-71AE-48DF-BB8C-739DB22A6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678"/>
              <a:ext cx="172" cy="12"/>
            </a:xfrm>
            <a:custGeom>
              <a:avLst/>
              <a:gdLst>
                <a:gd name="T0" fmla="*/ 0 w 106"/>
                <a:gd name="T1" fmla="*/ 5 h 7"/>
                <a:gd name="T2" fmla="*/ 453 w 10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7">
                  <a:moveTo>
                    <a:pt x="0" y="1"/>
                  </a:moveTo>
                  <a:cubicBezTo>
                    <a:pt x="16" y="6"/>
                    <a:pt x="90" y="7"/>
                    <a:pt x="10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8" name="Freeform 1275">
              <a:extLst>
                <a:ext uri="{FF2B5EF4-FFF2-40B4-BE49-F238E27FC236}">
                  <a16:creationId xmlns:a16="http://schemas.microsoft.com/office/drawing/2014/main" id="{D4DDA8B9-C8F2-4A50-B4EC-CC1681579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499"/>
              <a:ext cx="42" cy="86"/>
            </a:xfrm>
            <a:custGeom>
              <a:avLst/>
              <a:gdLst>
                <a:gd name="T0" fmla="*/ 39 w 26"/>
                <a:gd name="T1" fmla="*/ 0 h 50"/>
                <a:gd name="T2" fmla="*/ 42 w 26"/>
                <a:gd name="T3" fmla="*/ 210 h 50"/>
                <a:gd name="T4" fmla="*/ 76 w 26"/>
                <a:gd name="T5" fmla="*/ 7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9" y="0"/>
                  </a:moveTo>
                  <a:cubicBezTo>
                    <a:pt x="13" y="12"/>
                    <a:pt x="0" y="36"/>
                    <a:pt x="10" y="41"/>
                  </a:cubicBezTo>
                  <a:cubicBezTo>
                    <a:pt x="26" y="50"/>
                    <a:pt x="16" y="20"/>
                    <a:pt x="18" y="1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9" name="Freeform 1276">
              <a:extLst>
                <a:ext uri="{FF2B5EF4-FFF2-40B4-BE49-F238E27FC236}">
                  <a16:creationId xmlns:a16="http://schemas.microsoft.com/office/drawing/2014/main" id="{60CA6F9A-9191-4A0E-B199-14762C516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516"/>
              <a:ext cx="7" cy="66"/>
            </a:xfrm>
            <a:custGeom>
              <a:avLst/>
              <a:gdLst>
                <a:gd name="T0" fmla="*/ 7 w 4"/>
                <a:gd name="T1" fmla="*/ 0 h 38"/>
                <a:gd name="T2" fmla="*/ 0 w 4"/>
                <a:gd name="T3" fmla="*/ 20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8">
                  <a:moveTo>
                    <a:pt x="1" y="0"/>
                  </a:moveTo>
                  <a:cubicBezTo>
                    <a:pt x="4" y="12"/>
                    <a:pt x="4" y="27"/>
                    <a:pt x="0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0" name="Freeform 1277">
              <a:extLst>
                <a:ext uri="{FF2B5EF4-FFF2-40B4-BE49-F238E27FC236}">
                  <a16:creationId xmlns:a16="http://schemas.microsoft.com/office/drawing/2014/main" id="{3DAF20C6-A8EC-4D98-A22B-0FFC9A074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509"/>
              <a:ext cx="7" cy="64"/>
            </a:xfrm>
            <a:custGeom>
              <a:avLst/>
              <a:gdLst>
                <a:gd name="T0" fmla="*/ 16 w 4"/>
                <a:gd name="T1" fmla="*/ 0 h 37"/>
                <a:gd name="T2" fmla="*/ 21 w 4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3" y="0"/>
                  </a:moveTo>
                  <a:cubicBezTo>
                    <a:pt x="1" y="13"/>
                    <a:pt x="0" y="25"/>
                    <a:pt x="4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1" name="Freeform 1278">
              <a:extLst>
                <a:ext uri="{FF2B5EF4-FFF2-40B4-BE49-F238E27FC236}">
                  <a16:creationId xmlns:a16="http://schemas.microsoft.com/office/drawing/2014/main" id="{AEF6D758-3B00-413F-AF28-7BF11422B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295"/>
              <a:ext cx="66" cy="117"/>
            </a:xfrm>
            <a:custGeom>
              <a:avLst/>
              <a:gdLst>
                <a:gd name="T0" fmla="*/ 109 w 41"/>
                <a:gd name="T1" fmla="*/ 57 h 68"/>
                <a:gd name="T2" fmla="*/ 171 w 41"/>
                <a:gd name="T3" fmla="*/ 0 h 68"/>
                <a:gd name="T4" fmla="*/ 90 w 41"/>
                <a:gd name="T5" fmla="*/ 45 h 68"/>
                <a:gd name="T6" fmla="*/ 21 w 41"/>
                <a:gd name="T7" fmla="*/ 227 h 68"/>
                <a:gd name="T8" fmla="*/ 0 w 41"/>
                <a:gd name="T9" fmla="*/ 346 h 68"/>
                <a:gd name="T10" fmla="*/ 42 w 41"/>
                <a:gd name="T11" fmla="*/ 198 h 68"/>
                <a:gd name="T12" fmla="*/ 109 w 41"/>
                <a:gd name="T13" fmla="*/ 57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8">
                  <a:moveTo>
                    <a:pt x="26" y="11"/>
                  </a:moveTo>
                  <a:cubicBezTo>
                    <a:pt x="30" y="5"/>
                    <a:pt x="35" y="0"/>
                    <a:pt x="41" y="0"/>
                  </a:cubicBezTo>
                  <a:cubicBezTo>
                    <a:pt x="34" y="0"/>
                    <a:pt x="28" y="0"/>
                    <a:pt x="22" y="9"/>
                  </a:cubicBezTo>
                  <a:cubicBezTo>
                    <a:pt x="16" y="18"/>
                    <a:pt x="7" y="35"/>
                    <a:pt x="5" y="45"/>
                  </a:cubicBezTo>
                  <a:cubicBezTo>
                    <a:pt x="2" y="54"/>
                    <a:pt x="0" y="63"/>
                    <a:pt x="0" y="68"/>
                  </a:cubicBezTo>
                  <a:cubicBezTo>
                    <a:pt x="2" y="59"/>
                    <a:pt x="7" y="47"/>
                    <a:pt x="10" y="39"/>
                  </a:cubicBezTo>
                  <a:cubicBezTo>
                    <a:pt x="13" y="33"/>
                    <a:pt x="18" y="21"/>
                    <a:pt x="26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2" name="Freeform 1279">
              <a:extLst>
                <a:ext uri="{FF2B5EF4-FFF2-40B4-BE49-F238E27FC236}">
                  <a16:creationId xmlns:a16="http://schemas.microsoft.com/office/drawing/2014/main" id="{E17D1CC9-AC98-44EC-B279-77D95894B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600"/>
              <a:ext cx="25" cy="14"/>
            </a:xfrm>
            <a:custGeom>
              <a:avLst/>
              <a:gdLst>
                <a:gd name="T0" fmla="*/ 0 w 15"/>
                <a:gd name="T1" fmla="*/ 44 h 8"/>
                <a:gd name="T2" fmla="*/ 70 w 15"/>
                <a:gd name="T3" fmla="*/ 28 h 8"/>
                <a:gd name="T4" fmla="*/ 13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2" y="3"/>
                    <a:pt x="11" y="0"/>
                    <a:pt x="15" y="5"/>
                  </a:cubicBezTo>
                  <a:cubicBezTo>
                    <a:pt x="11" y="4"/>
                    <a:pt x="7" y="6"/>
                    <a:pt x="3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3" name="Freeform 1280">
              <a:extLst>
                <a:ext uri="{FF2B5EF4-FFF2-40B4-BE49-F238E27FC236}">
                  <a16:creationId xmlns:a16="http://schemas.microsoft.com/office/drawing/2014/main" id="{990E5742-75EB-4D66-81E7-915F90B4B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05"/>
              <a:ext cx="15" cy="24"/>
            </a:xfrm>
            <a:custGeom>
              <a:avLst/>
              <a:gdLst>
                <a:gd name="T0" fmla="*/ 42 w 9"/>
                <a:gd name="T1" fmla="*/ 0 h 14"/>
                <a:gd name="T2" fmla="*/ 13 w 9"/>
                <a:gd name="T3" fmla="*/ 70 h 14"/>
                <a:gd name="T4" fmla="*/ 42 w 9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5"/>
                    <a:pt x="0" y="8"/>
                    <a:pt x="3" y="14"/>
                  </a:cubicBezTo>
                  <a:cubicBezTo>
                    <a:pt x="4" y="10"/>
                    <a:pt x="8" y="6"/>
                    <a:pt x="9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4" name="Freeform 1281">
              <a:extLst>
                <a:ext uri="{FF2B5EF4-FFF2-40B4-BE49-F238E27FC236}">
                  <a16:creationId xmlns:a16="http://schemas.microsoft.com/office/drawing/2014/main" id="{900A4B00-FB50-4420-8FB0-0E19985D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410"/>
              <a:ext cx="19" cy="28"/>
            </a:xfrm>
            <a:custGeom>
              <a:avLst/>
              <a:gdLst>
                <a:gd name="T0" fmla="*/ 13 w 12"/>
                <a:gd name="T1" fmla="*/ 0 h 16"/>
                <a:gd name="T2" fmla="*/ 48 w 12"/>
                <a:gd name="T3" fmla="*/ 86 h 16"/>
                <a:gd name="T4" fmla="*/ 13 w 12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0" y="8"/>
                    <a:pt x="5" y="13"/>
                    <a:pt x="12" y="16"/>
                  </a:cubicBezTo>
                  <a:cubicBezTo>
                    <a:pt x="7" y="11"/>
                    <a:pt x="4" y="9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5" name="Freeform 1282">
              <a:extLst>
                <a:ext uri="{FF2B5EF4-FFF2-40B4-BE49-F238E27FC236}">
                  <a16:creationId xmlns:a16="http://schemas.microsoft.com/office/drawing/2014/main" id="{7F9B57EC-4B20-488B-A6E7-DDF9FE498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365"/>
              <a:ext cx="4" cy="21"/>
            </a:xfrm>
            <a:custGeom>
              <a:avLst/>
              <a:gdLst>
                <a:gd name="T0" fmla="*/ 7 w 3"/>
                <a:gd name="T1" fmla="*/ 0 h 12"/>
                <a:gd name="T2" fmla="*/ 0 w 3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6" name="Freeform 1283">
              <a:extLst>
                <a:ext uri="{FF2B5EF4-FFF2-40B4-BE49-F238E27FC236}">
                  <a16:creationId xmlns:a16="http://schemas.microsoft.com/office/drawing/2014/main" id="{F9DFB773-C5BB-4D66-9E76-9BF637015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9"/>
              <a:ext cx="33" cy="7"/>
            </a:xfrm>
            <a:custGeom>
              <a:avLst/>
              <a:gdLst>
                <a:gd name="T0" fmla="*/ 0 w 20"/>
                <a:gd name="T1" fmla="*/ 16 h 4"/>
                <a:gd name="T2" fmla="*/ 89 w 20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6" y="0"/>
                    <a:pt x="14" y="2"/>
                    <a:pt x="20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7" name="Freeform 1284">
              <a:extLst>
                <a:ext uri="{FF2B5EF4-FFF2-40B4-BE49-F238E27FC236}">
                  <a16:creationId xmlns:a16="http://schemas.microsoft.com/office/drawing/2014/main" id="{E069FC2A-456F-474E-88FA-F2D0980FB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452"/>
              <a:ext cx="24" cy="17"/>
            </a:xfrm>
            <a:custGeom>
              <a:avLst/>
              <a:gdLst>
                <a:gd name="T0" fmla="*/ 0 w 15"/>
                <a:gd name="T1" fmla="*/ 41 h 10"/>
                <a:gd name="T2" fmla="*/ 61 w 15"/>
                <a:gd name="T3" fmla="*/ 0 h 10"/>
                <a:gd name="T4" fmla="*/ 0 w 15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7" y="8"/>
                    <a:pt x="13" y="6"/>
                    <a:pt x="15" y="0"/>
                  </a:cubicBezTo>
                  <a:cubicBezTo>
                    <a:pt x="14" y="7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8" name="Freeform 1285">
              <a:extLst>
                <a:ext uri="{FF2B5EF4-FFF2-40B4-BE49-F238E27FC236}">
                  <a16:creationId xmlns:a16="http://schemas.microsoft.com/office/drawing/2014/main" id="{652F812A-D504-409D-9C4F-98FD01688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561"/>
              <a:ext cx="13" cy="27"/>
            </a:xfrm>
            <a:custGeom>
              <a:avLst/>
              <a:gdLst>
                <a:gd name="T0" fmla="*/ 0 w 8"/>
                <a:gd name="T1" fmla="*/ 0 h 16"/>
                <a:gd name="T2" fmla="*/ 34 w 8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1" y="8"/>
                    <a:pt x="3" y="11"/>
                    <a:pt x="8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9" name="Freeform 1286">
              <a:extLst>
                <a:ext uri="{FF2B5EF4-FFF2-40B4-BE49-F238E27FC236}">
                  <a16:creationId xmlns:a16="http://schemas.microsoft.com/office/drawing/2014/main" id="{B3CC7BEF-1CF4-46D1-92BF-60871316D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21"/>
              <a:ext cx="14" cy="21"/>
            </a:xfrm>
            <a:custGeom>
              <a:avLst/>
              <a:gdLst>
                <a:gd name="T0" fmla="*/ 14 w 9"/>
                <a:gd name="T1" fmla="*/ 0 h 12"/>
                <a:gd name="T2" fmla="*/ 34 w 9"/>
                <a:gd name="T3" fmla="*/ 65 h 12"/>
                <a:gd name="T4" fmla="*/ 14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0" y="3"/>
                    <a:pt x="1" y="10"/>
                    <a:pt x="9" y="12"/>
                  </a:cubicBezTo>
                  <a:cubicBezTo>
                    <a:pt x="4" y="10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0" name="Freeform 1287">
              <a:extLst>
                <a:ext uri="{FF2B5EF4-FFF2-40B4-BE49-F238E27FC236}">
                  <a16:creationId xmlns:a16="http://schemas.microsoft.com/office/drawing/2014/main" id="{7F84A2B2-DCFB-4334-98B5-00E202005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371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10" y="2"/>
                    <a:pt x="2" y="0"/>
                    <a:pt x="0" y="11"/>
                  </a:cubicBezTo>
                  <a:cubicBezTo>
                    <a:pt x="2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1" name="Freeform 1288">
              <a:extLst>
                <a:ext uri="{FF2B5EF4-FFF2-40B4-BE49-F238E27FC236}">
                  <a16:creationId xmlns:a16="http://schemas.microsoft.com/office/drawing/2014/main" id="{F9304337-540D-4E4B-AB2F-C9C22412E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62"/>
              <a:ext cx="10" cy="21"/>
            </a:xfrm>
            <a:custGeom>
              <a:avLst/>
              <a:gdLst>
                <a:gd name="T0" fmla="*/ 22 w 6"/>
                <a:gd name="T1" fmla="*/ 65 h 12"/>
                <a:gd name="T2" fmla="*/ 28 w 6"/>
                <a:gd name="T3" fmla="*/ 0 h 12"/>
                <a:gd name="T4" fmla="*/ 22 w 6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3" y="8"/>
                    <a:pt x="0" y="2"/>
                    <a:pt x="6" y="0"/>
                  </a:cubicBezTo>
                  <a:cubicBezTo>
                    <a:pt x="3" y="2"/>
                    <a:pt x="4" y="9"/>
                    <a:pt x="5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2" name="Freeform 1289">
              <a:extLst>
                <a:ext uri="{FF2B5EF4-FFF2-40B4-BE49-F238E27FC236}">
                  <a16:creationId xmlns:a16="http://schemas.microsoft.com/office/drawing/2014/main" id="{58B175BC-738A-459C-B2FC-A236EE714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486"/>
              <a:ext cx="10" cy="18"/>
            </a:xfrm>
            <a:custGeom>
              <a:avLst/>
              <a:gdLst>
                <a:gd name="T0" fmla="*/ 5 w 6"/>
                <a:gd name="T1" fmla="*/ 7 h 10"/>
                <a:gd name="T2" fmla="*/ 28 w 6"/>
                <a:gd name="T3" fmla="*/ 58 h 10"/>
                <a:gd name="T4" fmla="*/ 8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5"/>
                    <a:pt x="2" y="9"/>
                    <a:pt x="6" y="10"/>
                  </a:cubicBezTo>
                  <a:cubicBezTo>
                    <a:pt x="3" y="8"/>
                    <a:pt x="2" y="4"/>
                    <a:pt x="2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3" name="Freeform 1290">
              <a:extLst>
                <a:ext uri="{FF2B5EF4-FFF2-40B4-BE49-F238E27FC236}">
                  <a16:creationId xmlns:a16="http://schemas.microsoft.com/office/drawing/2014/main" id="{99BDA275-B861-4385-AE95-3F0984394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55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4" name="Freeform 1291">
              <a:extLst>
                <a:ext uri="{FF2B5EF4-FFF2-40B4-BE49-F238E27FC236}">
                  <a16:creationId xmlns:a16="http://schemas.microsoft.com/office/drawing/2014/main" id="{83AF6381-76D4-49AE-B854-63C6E9C18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407"/>
              <a:ext cx="78" cy="37"/>
            </a:xfrm>
            <a:custGeom>
              <a:avLst/>
              <a:gdLst>
                <a:gd name="T0" fmla="*/ 55 w 48"/>
                <a:gd name="T1" fmla="*/ 72 h 21"/>
                <a:gd name="T2" fmla="*/ 98 w 48"/>
                <a:gd name="T3" fmla="*/ 21 h 21"/>
                <a:gd name="T4" fmla="*/ 190 w 48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1">
                  <a:moveTo>
                    <a:pt x="13" y="13"/>
                  </a:moveTo>
                  <a:cubicBezTo>
                    <a:pt x="0" y="10"/>
                    <a:pt x="12" y="0"/>
                    <a:pt x="23" y="4"/>
                  </a:cubicBezTo>
                  <a:cubicBezTo>
                    <a:pt x="35" y="8"/>
                    <a:pt x="48" y="16"/>
                    <a:pt x="44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5" name="Freeform 1292">
              <a:extLst>
                <a:ext uri="{FF2B5EF4-FFF2-40B4-BE49-F238E27FC236}">
                  <a16:creationId xmlns:a16="http://schemas.microsoft.com/office/drawing/2014/main" id="{2DB385D0-197D-47F2-9FA3-70BFEFD26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359"/>
              <a:ext cx="69" cy="110"/>
            </a:xfrm>
            <a:custGeom>
              <a:avLst/>
              <a:gdLst>
                <a:gd name="T0" fmla="*/ 48 w 43"/>
                <a:gd name="T1" fmla="*/ 0 h 64"/>
                <a:gd name="T2" fmla="*/ 178 w 43"/>
                <a:gd name="T3" fmla="*/ 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4">
                  <a:moveTo>
                    <a:pt x="12" y="0"/>
                  </a:moveTo>
                  <a:cubicBezTo>
                    <a:pt x="0" y="22"/>
                    <a:pt x="3" y="52"/>
                    <a:pt x="43" y="6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6" name="Freeform 1293">
              <a:extLst>
                <a:ext uri="{FF2B5EF4-FFF2-40B4-BE49-F238E27FC236}">
                  <a16:creationId xmlns:a16="http://schemas.microsoft.com/office/drawing/2014/main" id="{5F6235BD-B1B0-418D-901C-1C8FD8EF5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668"/>
              <a:ext cx="201" cy="5"/>
            </a:xfrm>
            <a:custGeom>
              <a:avLst/>
              <a:gdLst>
                <a:gd name="T0" fmla="*/ 0 w 124"/>
                <a:gd name="T1" fmla="*/ 0 h 3"/>
                <a:gd name="T2" fmla="*/ 295 w 124"/>
                <a:gd name="T3" fmla="*/ 5 h 3"/>
                <a:gd name="T4" fmla="*/ 528 w 12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3">
                  <a:moveTo>
                    <a:pt x="0" y="0"/>
                  </a:moveTo>
                  <a:cubicBezTo>
                    <a:pt x="21" y="3"/>
                    <a:pt x="48" y="1"/>
                    <a:pt x="69" y="1"/>
                  </a:cubicBezTo>
                  <a:cubicBezTo>
                    <a:pt x="90" y="1"/>
                    <a:pt x="105" y="0"/>
                    <a:pt x="124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7" name="Freeform 1294">
              <a:extLst>
                <a:ext uri="{FF2B5EF4-FFF2-40B4-BE49-F238E27FC236}">
                  <a16:creationId xmlns:a16="http://schemas.microsoft.com/office/drawing/2014/main" id="{182ACB74-DBF5-429E-B982-009F02D04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462"/>
              <a:ext cx="12" cy="64"/>
            </a:xfrm>
            <a:custGeom>
              <a:avLst/>
              <a:gdLst>
                <a:gd name="T0" fmla="*/ 0 w 7"/>
                <a:gd name="T1" fmla="*/ 0 h 37"/>
                <a:gd name="T2" fmla="*/ 36 w 7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0" y="0"/>
                  </a:moveTo>
                  <a:cubicBezTo>
                    <a:pt x="1" y="15"/>
                    <a:pt x="7" y="37"/>
                    <a:pt x="7" y="3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8" name="Freeform 1295">
              <a:extLst>
                <a:ext uri="{FF2B5EF4-FFF2-40B4-BE49-F238E27FC236}">
                  <a16:creationId xmlns:a16="http://schemas.microsoft.com/office/drawing/2014/main" id="{C2B1F82D-059D-4790-A108-C01010246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407"/>
              <a:ext cx="76" cy="37"/>
            </a:xfrm>
            <a:custGeom>
              <a:avLst/>
              <a:gdLst>
                <a:gd name="T0" fmla="*/ 144 w 47"/>
                <a:gd name="T1" fmla="*/ 72 h 21"/>
                <a:gd name="T2" fmla="*/ 102 w 47"/>
                <a:gd name="T3" fmla="*/ 21 h 21"/>
                <a:gd name="T4" fmla="*/ 16 w 47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1">
                  <a:moveTo>
                    <a:pt x="34" y="13"/>
                  </a:moveTo>
                  <a:cubicBezTo>
                    <a:pt x="47" y="10"/>
                    <a:pt x="36" y="0"/>
                    <a:pt x="24" y="4"/>
                  </a:cubicBezTo>
                  <a:cubicBezTo>
                    <a:pt x="13" y="8"/>
                    <a:pt x="0" y="16"/>
                    <a:pt x="4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9" name="Freeform 1296">
              <a:extLst>
                <a:ext uri="{FF2B5EF4-FFF2-40B4-BE49-F238E27FC236}">
                  <a16:creationId xmlns:a16="http://schemas.microsoft.com/office/drawing/2014/main" id="{5B1C26E3-DD83-4B38-A101-382287A22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359"/>
              <a:ext cx="70" cy="110"/>
            </a:xfrm>
            <a:custGeom>
              <a:avLst/>
              <a:gdLst>
                <a:gd name="T0" fmla="*/ 130 w 43"/>
                <a:gd name="T1" fmla="*/ 0 h 64"/>
                <a:gd name="T2" fmla="*/ 0 w 43"/>
                <a:gd name="T3" fmla="*/ 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4">
                  <a:moveTo>
                    <a:pt x="30" y="0"/>
                  </a:moveTo>
                  <a:cubicBezTo>
                    <a:pt x="43" y="22"/>
                    <a:pt x="40" y="52"/>
                    <a:pt x="0" y="6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0" name="Freeform 1297">
              <a:extLst>
                <a:ext uri="{FF2B5EF4-FFF2-40B4-BE49-F238E27FC236}">
                  <a16:creationId xmlns:a16="http://schemas.microsoft.com/office/drawing/2014/main" id="{EF6DB8B8-BF9E-4DE1-AACA-E67696C9C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608"/>
              <a:ext cx="198" cy="55"/>
            </a:xfrm>
            <a:custGeom>
              <a:avLst/>
              <a:gdLst>
                <a:gd name="T0" fmla="*/ 0 w 122"/>
                <a:gd name="T1" fmla="*/ 163 h 32"/>
                <a:gd name="T2" fmla="*/ 261 w 122"/>
                <a:gd name="T3" fmla="*/ 45 h 32"/>
                <a:gd name="T4" fmla="*/ 521 w 122"/>
                <a:gd name="T5" fmla="*/ 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2">
                  <a:moveTo>
                    <a:pt x="0" y="32"/>
                  </a:moveTo>
                  <a:cubicBezTo>
                    <a:pt x="10" y="29"/>
                    <a:pt x="36" y="18"/>
                    <a:pt x="61" y="9"/>
                  </a:cubicBezTo>
                  <a:cubicBezTo>
                    <a:pt x="86" y="0"/>
                    <a:pt x="101" y="2"/>
                    <a:pt x="122" y="2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1" name="Freeform 1298">
              <a:extLst>
                <a:ext uri="{FF2B5EF4-FFF2-40B4-BE49-F238E27FC236}">
                  <a16:creationId xmlns:a16="http://schemas.microsoft.com/office/drawing/2014/main" id="{D6DFDAB3-AE24-48C1-BF57-3E4E6F8BA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687"/>
              <a:ext cx="369" cy="47"/>
            </a:xfrm>
            <a:custGeom>
              <a:avLst/>
              <a:gdLst>
                <a:gd name="T0" fmla="*/ 966 w 228"/>
                <a:gd name="T1" fmla="*/ 0 h 27"/>
                <a:gd name="T2" fmla="*/ 484 w 228"/>
                <a:gd name="T3" fmla="*/ 143 h 27"/>
                <a:gd name="T4" fmla="*/ 0 w 22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8" h="27">
                  <a:moveTo>
                    <a:pt x="228" y="0"/>
                  </a:moveTo>
                  <a:cubicBezTo>
                    <a:pt x="218" y="3"/>
                    <a:pt x="153" y="27"/>
                    <a:pt x="114" y="27"/>
                  </a:cubicBezTo>
                  <a:cubicBezTo>
                    <a:pt x="74" y="27"/>
                    <a:pt x="1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2" name="Freeform 1299">
              <a:extLst>
                <a:ext uri="{FF2B5EF4-FFF2-40B4-BE49-F238E27FC236}">
                  <a16:creationId xmlns:a16="http://schemas.microsoft.com/office/drawing/2014/main" id="{19D940D7-5C31-4695-8862-01826768E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08"/>
              <a:ext cx="197" cy="55"/>
            </a:xfrm>
            <a:custGeom>
              <a:avLst/>
              <a:gdLst>
                <a:gd name="T0" fmla="*/ 0 w 122"/>
                <a:gd name="T1" fmla="*/ 9 h 32"/>
                <a:gd name="T2" fmla="*/ 254 w 122"/>
                <a:gd name="T3" fmla="*/ 45 h 32"/>
                <a:gd name="T4" fmla="*/ 513 w 122"/>
                <a:gd name="T5" fmla="*/ 16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2">
                  <a:moveTo>
                    <a:pt x="0" y="2"/>
                  </a:moveTo>
                  <a:cubicBezTo>
                    <a:pt x="21" y="2"/>
                    <a:pt x="35" y="0"/>
                    <a:pt x="60" y="9"/>
                  </a:cubicBezTo>
                  <a:cubicBezTo>
                    <a:pt x="85" y="18"/>
                    <a:pt x="112" y="29"/>
                    <a:pt x="122" y="32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3" name="Freeform 1300">
              <a:extLst>
                <a:ext uri="{FF2B5EF4-FFF2-40B4-BE49-F238E27FC236}">
                  <a16:creationId xmlns:a16="http://schemas.microsoft.com/office/drawing/2014/main" id="{BE7F2950-44DB-4516-9DCE-09DA9A095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68"/>
              <a:ext cx="199" cy="5"/>
            </a:xfrm>
            <a:custGeom>
              <a:avLst/>
              <a:gdLst>
                <a:gd name="T0" fmla="*/ 521 w 123"/>
                <a:gd name="T1" fmla="*/ 0 h 3"/>
                <a:gd name="T2" fmla="*/ 233 w 123"/>
                <a:gd name="T3" fmla="*/ 5 h 3"/>
                <a:gd name="T4" fmla="*/ 0 w 12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3">
                  <a:moveTo>
                    <a:pt x="123" y="0"/>
                  </a:moveTo>
                  <a:cubicBezTo>
                    <a:pt x="102" y="3"/>
                    <a:pt x="76" y="1"/>
                    <a:pt x="55" y="1"/>
                  </a:cubicBezTo>
                  <a:cubicBezTo>
                    <a:pt x="34" y="1"/>
                    <a:pt x="18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4" name="Freeform 1301">
              <a:extLst>
                <a:ext uri="{FF2B5EF4-FFF2-40B4-BE49-F238E27FC236}">
                  <a16:creationId xmlns:a16="http://schemas.microsoft.com/office/drawing/2014/main" id="{676A771C-6CF3-437B-A031-5E67D9ABC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462"/>
              <a:ext cx="11" cy="64"/>
            </a:xfrm>
            <a:custGeom>
              <a:avLst/>
              <a:gdLst>
                <a:gd name="T0" fmla="*/ 27 w 7"/>
                <a:gd name="T1" fmla="*/ 0 h 37"/>
                <a:gd name="T2" fmla="*/ 0 w 7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7" y="0"/>
                  </a:moveTo>
                  <a:cubicBezTo>
                    <a:pt x="5" y="15"/>
                    <a:pt x="0" y="37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5" name="Freeform 1302">
              <a:extLst>
                <a:ext uri="{FF2B5EF4-FFF2-40B4-BE49-F238E27FC236}">
                  <a16:creationId xmlns:a16="http://schemas.microsoft.com/office/drawing/2014/main" id="{A821D673-79F3-40C4-88AF-85937FD8E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937"/>
              <a:ext cx="267" cy="914"/>
            </a:xfrm>
            <a:custGeom>
              <a:avLst/>
              <a:gdLst>
                <a:gd name="T0" fmla="*/ 0 w 165"/>
                <a:gd name="T1" fmla="*/ 0 h 529"/>
                <a:gd name="T2" fmla="*/ 699 w 165"/>
                <a:gd name="T3" fmla="*/ 2728 h 5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29">
                  <a:moveTo>
                    <a:pt x="0" y="0"/>
                  </a:moveTo>
                  <a:cubicBezTo>
                    <a:pt x="9" y="220"/>
                    <a:pt x="84" y="456"/>
                    <a:pt x="165" y="529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6" name="Freeform 1303">
              <a:extLst>
                <a:ext uri="{FF2B5EF4-FFF2-40B4-BE49-F238E27FC236}">
                  <a16:creationId xmlns:a16="http://schemas.microsoft.com/office/drawing/2014/main" id="{AFAD13D7-13BC-42F8-9E53-4CC66C283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352"/>
              <a:ext cx="1349" cy="735"/>
            </a:xfrm>
            <a:custGeom>
              <a:avLst/>
              <a:gdLst>
                <a:gd name="T0" fmla="*/ 3532 w 833"/>
                <a:gd name="T1" fmla="*/ 0 h 426"/>
                <a:gd name="T2" fmla="*/ 3496 w 833"/>
                <a:gd name="T3" fmla="*/ 340 h 426"/>
                <a:gd name="T4" fmla="*/ 3305 w 833"/>
                <a:gd name="T5" fmla="*/ 518 h 426"/>
                <a:gd name="T6" fmla="*/ 3079 w 833"/>
                <a:gd name="T7" fmla="*/ 1268 h 426"/>
                <a:gd name="T8" fmla="*/ 2439 w 833"/>
                <a:gd name="T9" fmla="*/ 1962 h 426"/>
                <a:gd name="T10" fmla="*/ 1768 w 833"/>
                <a:gd name="T11" fmla="*/ 2188 h 426"/>
                <a:gd name="T12" fmla="*/ 1096 w 833"/>
                <a:gd name="T13" fmla="*/ 1962 h 426"/>
                <a:gd name="T14" fmla="*/ 453 w 833"/>
                <a:gd name="T15" fmla="*/ 1268 h 426"/>
                <a:gd name="T16" fmla="*/ 228 w 833"/>
                <a:gd name="T17" fmla="*/ 518 h 426"/>
                <a:gd name="T18" fmla="*/ 39 w 833"/>
                <a:gd name="T19" fmla="*/ 340 h 426"/>
                <a:gd name="T20" fmla="*/ 8 w 833"/>
                <a:gd name="T21" fmla="*/ 0 h 4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3" h="426">
                  <a:moveTo>
                    <a:pt x="832" y="0"/>
                  </a:moveTo>
                  <a:cubicBezTo>
                    <a:pt x="832" y="21"/>
                    <a:pt x="833" y="41"/>
                    <a:pt x="823" y="66"/>
                  </a:cubicBezTo>
                  <a:cubicBezTo>
                    <a:pt x="812" y="88"/>
                    <a:pt x="797" y="104"/>
                    <a:pt x="778" y="101"/>
                  </a:cubicBezTo>
                  <a:cubicBezTo>
                    <a:pt x="769" y="125"/>
                    <a:pt x="751" y="200"/>
                    <a:pt x="725" y="247"/>
                  </a:cubicBezTo>
                  <a:cubicBezTo>
                    <a:pt x="699" y="295"/>
                    <a:pt x="632" y="353"/>
                    <a:pt x="574" y="382"/>
                  </a:cubicBezTo>
                  <a:cubicBezTo>
                    <a:pt x="517" y="410"/>
                    <a:pt x="493" y="426"/>
                    <a:pt x="416" y="426"/>
                  </a:cubicBezTo>
                  <a:cubicBezTo>
                    <a:pt x="338" y="426"/>
                    <a:pt x="315" y="410"/>
                    <a:pt x="258" y="382"/>
                  </a:cubicBezTo>
                  <a:cubicBezTo>
                    <a:pt x="200" y="353"/>
                    <a:pt x="133" y="295"/>
                    <a:pt x="107" y="247"/>
                  </a:cubicBezTo>
                  <a:cubicBezTo>
                    <a:pt x="81" y="200"/>
                    <a:pt x="62" y="125"/>
                    <a:pt x="54" y="101"/>
                  </a:cubicBezTo>
                  <a:cubicBezTo>
                    <a:pt x="35" y="104"/>
                    <a:pt x="19" y="88"/>
                    <a:pt x="9" y="66"/>
                  </a:cubicBezTo>
                  <a:cubicBezTo>
                    <a:pt x="0" y="44"/>
                    <a:pt x="2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7" name="Freeform 1304">
              <a:extLst>
                <a:ext uri="{FF2B5EF4-FFF2-40B4-BE49-F238E27FC236}">
                  <a16:creationId xmlns:a16="http://schemas.microsoft.com/office/drawing/2014/main" id="{8D93DF4B-35AC-4E3E-AC89-2A1C83B17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856"/>
              <a:ext cx="1671" cy="720"/>
            </a:xfrm>
            <a:custGeom>
              <a:avLst/>
              <a:gdLst>
                <a:gd name="T0" fmla="*/ 4382 w 1032"/>
                <a:gd name="T1" fmla="*/ 2146 h 417"/>
                <a:gd name="T2" fmla="*/ 3345 w 1032"/>
                <a:gd name="T3" fmla="*/ 1148 h 417"/>
                <a:gd name="T4" fmla="*/ 3358 w 1032"/>
                <a:gd name="T5" fmla="*/ 0 h 417"/>
                <a:gd name="T6" fmla="*/ 2861 w 1032"/>
                <a:gd name="T7" fmla="*/ 463 h 417"/>
                <a:gd name="T8" fmla="*/ 2192 w 1032"/>
                <a:gd name="T9" fmla="*/ 689 h 417"/>
                <a:gd name="T10" fmla="*/ 1520 w 1032"/>
                <a:gd name="T11" fmla="*/ 463 h 417"/>
                <a:gd name="T12" fmla="*/ 1020 w 1032"/>
                <a:gd name="T13" fmla="*/ 0 h 417"/>
                <a:gd name="T14" fmla="*/ 1036 w 1032"/>
                <a:gd name="T15" fmla="*/ 1148 h 417"/>
                <a:gd name="T16" fmla="*/ 0 w 1032"/>
                <a:gd name="T17" fmla="*/ 2146 h 4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2" h="417">
                  <a:moveTo>
                    <a:pt x="1032" y="417"/>
                  </a:moveTo>
                  <a:cubicBezTo>
                    <a:pt x="1032" y="417"/>
                    <a:pt x="816" y="333"/>
                    <a:pt x="788" y="223"/>
                  </a:cubicBezTo>
                  <a:cubicBezTo>
                    <a:pt x="775" y="173"/>
                    <a:pt x="771" y="81"/>
                    <a:pt x="791" y="0"/>
                  </a:cubicBezTo>
                  <a:cubicBezTo>
                    <a:pt x="759" y="35"/>
                    <a:pt x="714" y="70"/>
                    <a:pt x="674" y="90"/>
                  </a:cubicBezTo>
                  <a:cubicBezTo>
                    <a:pt x="617" y="118"/>
                    <a:pt x="593" y="134"/>
                    <a:pt x="516" y="134"/>
                  </a:cubicBezTo>
                  <a:cubicBezTo>
                    <a:pt x="438" y="134"/>
                    <a:pt x="415" y="118"/>
                    <a:pt x="358" y="90"/>
                  </a:cubicBezTo>
                  <a:cubicBezTo>
                    <a:pt x="318" y="70"/>
                    <a:pt x="273" y="35"/>
                    <a:pt x="240" y="0"/>
                  </a:cubicBezTo>
                  <a:cubicBezTo>
                    <a:pt x="261" y="81"/>
                    <a:pt x="255" y="173"/>
                    <a:pt x="244" y="223"/>
                  </a:cubicBezTo>
                  <a:cubicBezTo>
                    <a:pt x="217" y="343"/>
                    <a:pt x="0" y="417"/>
                    <a:pt x="0" y="4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8" name="Freeform 1305">
              <a:extLst>
                <a:ext uri="{FF2B5EF4-FFF2-40B4-BE49-F238E27FC236}">
                  <a16:creationId xmlns:a16="http://schemas.microsoft.com/office/drawing/2014/main" id="{6B1E3A72-9DA7-4ACA-A87D-6A0BF40A3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676"/>
              <a:ext cx="732" cy="209"/>
            </a:xfrm>
            <a:custGeom>
              <a:avLst/>
              <a:gdLst>
                <a:gd name="T0" fmla="*/ 1919 w 452"/>
                <a:gd name="T1" fmla="*/ 624 h 121"/>
                <a:gd name="T2" fmla="*/ 1380 w 452"/>
                <a:gd name="T3" fmla="*/ 439 h 121"/>
                <a:gd name="T4" fmla="*/ 0 w 452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21">
                  <a:moveTo>
                    <a:pt x="452" y="121"/>
                  </a:moveTo>
                  <a:cubicBezTo>
                    <a:pt x="418" y="121"/>
                    <a:pt x="377" y="109"/>
                    <a:pt x="325" y="85"/>
                  </a:cubicBezTo>
                  <a:cubicBezTo>
                    <a:pt x="211" y="32"/>
                    <a:pt x="65" y="2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9" name="Freeform 1306">
              <a:extLst>
                <a:ext uri="{FF2B5EF4-FFF2-40B4-BE49-F238E27FC236}">
                  <a16:creationId xmlns:a16="http://schemas.microsoft.com/office/drawing/2014/main" id="{28C5C67D-5A8A-4C0A-95DA-5135846FD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76"/>
              <a:ext cx="732" cy="209"/>
            </a:xfrm>
            <a:custGeom>
              <a:avLst/>
              <a:gdLst>
                <a:gd name="T0" fmla="*/ 1919 w 452"/>
                <a:gd name="T1" fmla="*/ 0 h 121"/>
                <a:gd name="T2" fmla="*/ 541 w 452"/>
                <a:gd name="T3" fmla="*/ 439 h 121"/>
                <a:gd name="T4" fmla="*/ 0 w 452"/>
                <a:gd name="T5" fmla="*/ 624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21">
                  <a:moveTo>
                    <a:pt x="452" y="0"/>
                  </a:moveTo>
                  <a:cubicBezTo>
                    <a:pt x="387" y="27"/>
                    <a:pt x="241" y="32"/>
                    <a:pt x="127" y="85"/>
                  </a:cubicBezTo>
                  <a:cubicBezTo>
                    <a:pt x="75" y="109"/>
                    <a:pt x="34" y="121"/>
                    <a:pt x="0" y="1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0" name="Freeform 1307">
              <a:extLst>
                <a:ext uri="{FF2B5EF4-FFF2-40B4-BE49-F238E27FC236}">
                  <a16:creationId xmlns:a16="http://schemas.microsoft.com/office/drawing/2014/main" id="{B7698D6C-6F2E-45AC-83BB-7653023C7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870"/>
              <a:ext cx="222" cy="60"/>
            </a:xfrm>
            <a:custGeom>
              <a:avLst/>
              <a:gdLst>
                <a:gd name="T0" fmla="*/ 583 w 137"/>
                <a:gd name="T1" fmla="*/ 177 h 35"/>
                <a:gd name="T2" fmla="*/ 452 w 137"/>
                <a:gd name="T3" fmla="*/ 41 h 35"/>
                <a:gd name="T4" fmla="*/ 293 w 137"/>
                <a:gd name="T5" fmla="*/ 57 h 35"/>
                <a:gd name="T6" fmla="*/ 288 w 137"/>
                <a:gd name="T7" fmla="*/ 57 h 35"/>
                <a:gd name="T8" fmla="*/ 131 w 137"/>
                <a:gd name="T9" fmla="*/ 41 h 35"/>
                <a:gd name="T10" fmla="*/ 0 w 137"/>
                <a:gd name="T11" fmla="*/ 17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35">
                  <a:moveTo>
                    <a:pt x="137" y="35"/>
                  </a:moveTo>
                  <a:cubicBezTo>
                    <a:pt x="135" y="0"/>
                    <a:pt x="119" y="8"/>
                    <a:pt x="106" y="8"/>
                  </a:cubicBezTo>
                  <a:cubicBezTo>
                    <a:pt x="92" y="8"/>
                    <a:pt x="86" y="11"/>
                    <a:pt x="69" y="11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51" y="11"/>
                    <a:pt x="45" y="8"/>
                    <a:pt x="31" y="8"/>
                  </a:cubicBezTo>
                  <a:cubicBezTo>
                    <a:pt x="18" y="8"/>
                    <a:pt x="2" y="0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1" name="Freeform 1308">
              <a:extLst>
                <a:ext uri="{FF2B5EF4-FFF2-40B4-BE49-F238E27FC236}">
                  <a16:creationId xmlns:a16="http://schemas.microsoft.com/office/drawing/2014/main" id="{A35251B0-8176-4575-B6E2-20AB4CFA1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017"/>
              <a:ext cx="193" cy="835"/>
            </a:xfrm>
            <a:custGeom>
              <a:avLst/>
              <a:gdLst>
                <a:gd name="T0" fmla="*/ 0 w 119"/>
                <a:gd name="T1" fmla="*/ 0 h 484"/>
                <a:gd name="T2" fmla="*/ 261 w 119"/>
                <a:gd name="T3" fmla="*/ 1803 h 484"/>
                <a:gd name="T4" fmla="*/ 508 w 119"/>
                <a:gd name="T5" fmla="*/ 2486 h 4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84">
                  <a:moveTo>
                    <a:pt x="0" y="0"/>
                  </a:moveTo>
                  <a:cubicBezTo>
                    <a:pt x="1" y="39"/>
                    <a:pt x="23" y="234"/>
                    <a:pt x="61" y="351"/>
                  </a:cubicBezTo>
                  <a:cubicBezTo>
                    <a:pt x="100" y="468"/>
                    <a:pt x="119" y="484"/>
                    <a:pt x="119" y="484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2" name="Freeform 1309">
              <a:extLst>
                <a:ext uri="{FF2B5EF4-FFF2-40B4-BE49-F238E27FC236}">
                  <a16:creationId xmlns:a16="http://schemas.microsoft.com/office/drawing/2014/main" id="{5CF249BD-4CB8-4E4D-A4FE-3C387BCE3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937"/>
              <a:ext cx="267" cy="914"/>
            </a:xfrm>
            <a:custGeom>
              <a:avLst/>
              <a:gdLst>
                <a:gd name="T0" fmla="*/ 699 w 165"/>
                <a:gd name="T1" fmla="*/ 0 h 529"/>
                <a:gd name="T2" fmla="*/ 0 w 165"/>
                <a:gd name="T3" fmla="*/ 2728 h 5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29">
                  <a:moveTo>
                    <a:pt x="165" y="0"/>
                  </a:moveTo>
                  <a:cubicBezTo>
                    <a:pt x="156" y="220"/>
                    <a:pt x="81" y="456"/>
                    <a:pt x="0" y="529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3" name="Freeform 1310">
              <a:extLst>
                <a:ext uri="{FF2B5EF4-FFF2-40B4-BE49-F238E27FC236}">
                  <a16:creationId xmlns:a16="http://schemas.microsoft.com/office/drawing/2014/main" id="{9A171BC3-519F-42C4-8CEE-94FD07DFE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017"/>
              <a:ext cx="193" cy="835"/>
            </a:xfrm>
            <a:custGeom>
              <a:avLst/>
              <a:gdLst>
                <a:gd name="T0" fmla="*/ 508 w 119"/>
                <a:gd name="T1" fmla="*/ 0 h 484"/>
                <a:gd name="T2" fmla="*/ 247 w 119"/>
                <a:gd name="T3" fmla="*/ 1803 h 484"/>
                <a:gd name="T4" fmla="*/ 0 w 119"/>
                <a:gd name="T5" fmla="*/ 2486 h 4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84">
                  <a:moveTo>
                    <a:pt x="119" y="0"/>
                  </a:moveTo>
                  <a:cubicBezTo>
                    <a:pt x="118" y="39"/>
                    <a:pt x="96" y="234"/>
                    <a:pt x="58" y="351"/>
                  </a:cubicBezTo>
                  <a:cubicBezTo>
                    <a:pt x="19" y="468"/>
                    <a:pt x="0" y="484"/>
                    <a:pt x="0" y="484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4" name="Freeform 1311">
              <a:extLst>
                <a:ext uri="{FF2B5EF4-FFF2-40B4-BE49-F238E27FC236}">
                  <a16:creationId xmlns:a16="http://schemas.microsoft.com/office/drawing/2014/main" id="{4A0DB0AE-5A0A-4DE8-92CA-86A16B358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449"/>
              <a:ext cx="26" cy="26"/>
            </a:xfrm>
            <a:custGeom>
              <a:avLst/>
              <a:gdLst>
                <a:gd name="T0" fmla="*/ 39 w 16"/>
                <a:gd name="T1" fmla="*/ 0 h 15"/>
                <a:gd name="T2" fmla="*/ 21 w 16"/>
                <a:gd name="T3" fmla="*/ 78 h 15"/>
                <a:gd name="T4" fmla="*/ 68 w 16"/>
                <a:gd name="T5" fmla="*/ 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9" y="0"/>
                  </a:moveTo>
                  <a:cubicBezTo>
                    <a:pt x="5" y="4"/>
                    <a:pt x="0" y="11"/>
                    <a:pt x="5" y="15"/>
                  </a:cubicBezTo>
                  <a:cubicBezTo>
                    <a:pt x="9" y="14"/>
                    <a:pt x="13" y="10"/>
                    <a:pt x="16" y="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5" name="Freeform 1312">
              <a:extLst>
                <a:ext uri="{FF2B5EF4-FFF2-40B4-BE49-F238E27FC236}">
                  <a16:creationId xmlns:a16="http://schemas.microsoft.com/office/drawing/2014/main" id="{46DBD973-012D-44B8-BD3D-29714260A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447"/>
              <a:ext cx="27" cy="34"/>
            </a:xfrm>
            <a:custGeom>
              <a:avLst/>
              <a:gdLst>
                <a:gd name="T0" fmla="*/ 0 w 17"/>
                <a:gd name="T1" fmla="*/ 41 h 20"/>
                <a:gd name="T2" fmla="*/ 27 w 1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0">
                  <a:moveTo>
                    <a:pt x="0" y="8"/>
                  </a:moveTo>
                  <a:cubicBezTo>
                    <a:pt x="3" y="20"/>
                    <a:pt x="17" y="13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6" name="Freeform 1313">
              <a:extLst>
                <a:ext uri="{FF2B5EF4-FFF2-40B4-BE49-F238E27FC236}">
                  <a16:creationId xmlns:a16="http://schemas.microsoft.com/office/drawing/2014/main" id="{5894196D-B186-4BC7-A99D-90A12EAFD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362"/>
              <a:ext cx="36" cy="4"/>
            </a:xfrm>
            <a:custGeom>
              <a:avLst/>
              <a:gdLst>
                <a:gd name="T0" fmla="*/ 0 w 22"/>
                <a:gd name="T1" fmla="*/ 16 h 2"/>
                <a:gd name="T2" fmla="*/ 97 w 2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2"/>
                  </a:moveTo>
                  <a:cubicBezTo>
                    <a:pt x="7" y="0"/>
                    <a:pt x="15" y="1"/>
                    <a:pt x="22" y="1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7" name="Freeform 1314">
              <a:extLst>
                <a:ext uri="{FF2B5EF4-FFF2-40B4-BE49-F238E27FC236}">
                  <a16:creationId xmlns:a16="http://schemas.microsoft.com/office/drawing/2014/main" id="{C3264C9C-3ABF-4620-A79A-20EC6DB43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364"/>
              <a:ext cx="23" cy="2"/>
            </a:xfrm>
            <a:custGeom>
              <a:avLst/>
              <a:gdLst>
                <a:gd name="T0" fmla="*/ 0 w 14"/>
                <a:gd name="T1" fmla="*/ 0 h 1"/>
                <a:gd name="T2" fmla="*/ 62 w 1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cubicBezTo>
                    <a:pt x="5" y="1"/>
                    <a:pt x="10" y="0"/>
                    <a:pt x="14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8" name="Freeform 1315">
              <a:extLst>
                <a:ext uri="{FF2B5EF4-FFF2-40B4-BE49-F238E27FC236}">
                  <a16:creationId xmlns:a16="http://schemas.microsoft.com/office/drawing/2014/main" id="{5A895931-CE56-442B-9ACA-ACEA2BDD7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652"/>
              <a:ext cx="77" cy="30"/>
            </a:xfrm>
            <a:custGeom>
              <a:avLst/>
              <a:gdLst>
                <a:gd name="T0" fmla="*/ 0 w 48"/>
                <a:gd name="T1" fmla="*/ 65 h 17"/>
                <a:gd name="T2" fmla="*/ 48 w 48"/>
                <a:gd name="T3" fmla="*/ 72 h 17"/>
                <a:gd name="T4" fmla="*/ 95 w 48"/>
                <a:gd name="T5" fmla="*/ 44 h 17"/>
                <a:gd name="T6" fmla="*/ 132 w 48"/>
                <a:gd name="T7" fmla="*/ 81 h 17"/>
                <a:gd name="T8" fmla="*/ 193 w 48"/>
                <a:gd name="T9" fmla="*/ 2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7">
                  <a:moveTo>
                    <a:pt x="0" y="12"/>
                  </a:moveTo>
                  <a:cubicBezTo>
                    <a:pt x="7" y="0"/>
                    <a:pt x="6" y="13"/>
                    <a:pt x="12" y="13"/>
                  </a:cubicBezTo>
                  <a:cubicBezTo>
                    <a:pt x="17" y="14"/>
                    <a:pt x="16" y="5"/>
                    <a:pt x="23" y="8"/>
                  </a:cubicBezTo>
                  <a:cubicBezTo>
                    <a:pt x="27" y="10"/>
                    <a:pt x="27" y="14"/>
                    <a:pt x="32" y="15"/>
                  </a:cubicBezTo>
                  <a:cubicBezTo>
                    <a:pt x="39" y="17"/>
                    <a:pt x="48" y="13"/>
                    <a:pt x="47" y="5"/>
                  </a:cubicBezTo>
                </a:path>
              </a:pathLst>
            </a:custGeom>
            <a:noFill/>
            <a:ln w="11113" cap="rnd">
              <a:solidFill>
                <a:srgbClr val="FCE5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9" name="Freeform 1316">
              <a:extLst>
                <a:ext uri="{FF2B5EF4-FFF2-40B4-BE49-F238E27FC236}">
                  <a16:creationId xmlns:a16="http://schemas.microsoft.com/office/drawing/2014/main" id="{B6F8C757-1AF1-4D12-8029-542CF386B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654"/>
              <a:ext cx="90" cy="28"/>
            </a:xfrm>
            <a:custGeom>
              <a:avLst/>
              <a:gdLst>
                <a:gd name="T0" fmla="*/ 233 w 56"/>
                <a:gd name="T1" fmla="*/ 56 h 16"/>
                <a:gd name="T2" fmla="*/ 175 w 56"/>
                <a:gd name="T3" fmla="*/ 70 h 16"/>
                <a:gd name="T4" fmla="*/ 141 w 56"/>
                <a:gd name="T5" fmla="*/ 21 h 16"/>
                <a:gd name="T6" fmla="*/ 101 w 56"/>
                <a:gd name="T7" fmla="*/ 65 h 16"/>
                <a:gd name="T8" fmla="*/ 55 w 56"/>
                <a:gd name="T9" fmla="*/ 33 h 16"/>
                <a:gd name="T10" fmla="*/ 0 w 56"/>
                <a:gd name="T11" fmla="*/ 8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6">
                  <a:moveTo>
                    <a:pt x="56" y="10"/>
                  </a:moveTo>
                  <a:cubicBezTo>
                    <a:pt x="49" y="5"/>
                    <a:pt x="45" y="0"/>
                    <a:pt x="42" y="13"/>
                  </a:cubicBezTo>
                  <a:cubicBezTo>
                    <a:pt x="41" y="10"/>
                    <a:pt x="38" y="4"/>
                    <a:pt x="34" y="4"/>
                  </a:cubicBezTo>
                  <a:cubicBezTo>
                    <a:pt x="29" y="4"/>
                    <a:pt x="29" y="12"/>
                    <a:pt x="24" y="12"/>
                  </a:cubicBezTo>
                  <a:cubicBezTo>
                    <a:pt x="18" y="12"/>
                    <a:pt x="20" y="5"/>
                    <a:pt x="13" y="6"/>
                  </a:cubicBezTo>
                  <a:cubicBezTo>
                    <a:pt x="9" y="7"/>
                    <a:pt x="5" y="14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CE5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0" name="Freeform 1317">
              <a:extLst>
                <a:ext uri="{FF2B5EF4-FFF2-40B4-BE49-F238E27FC236}">
                  <a16:creationId xmlns:a16="http://schemas.microsoft.com/office/drawing/2014/main" id="{B9BACC1B-EC93-45A4-B10F-6F1E92D65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659"/>
              <a:ext cx="6" cy="23"/>
            </a:xfrm>
            <a:custGeom>
              <a:avLst/>
              <a:gdLst>
                <a:gd name="T0" fmla="*/ 12 w 4"/>
                <a:gd name="T1" fmla="*/ 0 h 13"/>
                <a:gd name="T2" fmla="*/ 14 w 4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0" y="4"/>
                    <a:pt x="1" y="10"/>
                    <a:pt x="4" y="13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1" name="Freeform 1318">
              <a:extLst>
                <a:ext uri="{FF2B5EF4-FFF2-40B4-BE49-F238E27FC236}">
                  <a16:creationId xmlns:a16="http://schemas.microsoft.com/office/drawing/2014/main" id="{0D0BCB58-0598-4A39-9718-927B110BC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658"/>
              <a:ext cx="6" cy="31"/>
            </a:xfrm>
            <a:custGeom>
              <a:avLst/>
              <a:gdLst>
                <a:gd name="T0" fmla="*/ 0 w 4"/>
                <a:gd name="T1" fmla="*/ 0 h 18"/>
                <a:gd name="T2" fmla="*/ 8 w 4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4" y="6"/>
                    <a:pt x="2" y="11"/>
                    <a:pt x="2" y="18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2" name="Freeform 1319">
              <a:extLst>
                <a:ext uri="{FF2B5EF4-FFF2-40B4-BE49-F238E27FC236}">
                  <a16:creationId xmlns:a16="http://schemas.microsoft.com/office/drawing/2014/main" id="{81049D55-8127-4B21-A699-A5FD45896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469"/>
              <a:ext cx="30" cy="25"/>
            </a:xfrm>
            <a:custGeom>
              <a:avLst/>
              <a:gdLst>
                <a:gd name="T0" fmla="*/ 43 w 19"/>
                <a:gd name="T1" fmla="*/ 7 h 14"/>
                <a:gd name="T2" fmla="*/ 5 w 19"/>
                <a:gd name="T3" fmla="*/ 41 h 14"/>
                <a:gd name="T4" fmla="*/ 74 w 19"/>
                <a:gd name="T5" fmla="*/ 5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1" y="1"/>
                  </a:moveTo>
                  <a:cubicBezTo>
                    <a:pt x="8" y="0"/>
                    <a:pt x="0" y="2"/>
                    <a:pt x="1" y="7"/>
                  </a:cubicBezTo>
                  <a:cubicBezTo>
                    <a:pt x="2" y="14"/>
                    <a:pt x="15" y="11"/>
                    <a:pt x="19" y="1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3" name="Freeform 1320">
              <a:extLst>
                <a:ext uri="{FF2B5EF4-FFF2-40B4-BE49-F238E27FC236}">
                  <a16:creationId xmlns:a16="http://schemas.microsoft.com/office/drawing/2014/main" id="{C6729E55-1D68-4846-B156-14E4E1D19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1457"/>
              <a:ext cx="25" cy="28"/>
            </a:xfrm>
            <a:custGeom>
              <a:avLst/>
              <a:gdLst>
                <a:gd name="T0" fmla="*/ 5 w 15"/>
                <a:gd name="T1" fmla="*/ 44 h 16"/>
                <a:gd name="T2" fmla="*/ 0 w 15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" y="8"/>
                  </a:moveTo>
                  <a:cubicBezTo>
                    <a:pt x="12" y="0"/>
                    <a:pt x="15" y="16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4" name="Freeform 1321">
              <a:extLst>
                <a:ext uri="{FF2B5EF4-FFF2-40B4-BE49-F238E27FC236}">
                  <a16:creationId xmlns:a16="http://schemas.microsoft.com/office/drawing/2014/main" id="{2C32245C-15A6-4892-9316-541C963E6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944"/>
              <a:ext cx="27" cy="61"/>
            </a:xfrm>
            <a:custGeom>
              <a:avLst/>
              <a:gdLst>
                <a:gd name="T0" fmla="*/ 43 w 17"/>
                <a:gd name="T1" fmla="*/ 0 h 35"/>
                <a:gd name="T2" fmla="*/ 21 w 17"/>
                <a:gd name="T3" fmla="*/ 42 h 35"/>
                <a:gd name="T4" fmla="*/ 48 w 17"/>
                <a:gd name="T5" fmla="*/ 70 h 35"/>
                <a:gd name="T6" fmla="*/ 16 w 17"/>
                <a:gd name="T7" fmla="*/ 112 h 35"/>
                <a:gd name="T8" fmla="*/ 25 w 17"/>
                <a:gd name="T9" fmla="*/ 18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5">
                  <a:moveTo>
                    <a:pt x="11" y="0"/>
                  </a:moveTo>
                  <a:cubicBezTo>
                    <a:pt x="5" y="1"/>
                    <a:pt x="0" y="3"/>
                    <a:pt x="5" y="8"/>
                  </a:cubicBezTo>
                  <a:cubicBezTo>
                    <a:pt x="7" y="11"/>
                    <a:pt x="12" y="9"/>
                    <a:pt x="12" y="13"/>
                  </a:cubicBezTo>
                  <a:cubicBezTo>
                    <a:pt x="13" y="16"/>
                    <a:pt x="6" y="19"/>
                    <a:pt x="4" y="21"/>
                  </a:cubicBezTo>
                  <a:cubicBezTo>
                    <a:pt x="17" y="23"/>
                    <a:pt x="14" y="28"/>
                    <a:pt x="6" y="35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5" name="Freeform 1322">
              <a:extLst>
                <a:ext uri="{FF2B5EF4-FFF2-40B4-BE49-F238E27FC236}">
                  <a16:creationId xmlns:a16="http://schemas.microsoft.com/office/drawing/2014/main" id="{52020DAB-58C0-46BF-B521-63C8C81B0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020"/>
              <a:ext cx="21" cy="69"/>
            </a:xfrm>
            <a:custGeom>
              <a:avLst/>
              <a:gdLst>
                <a:gd name="T0" fmla="*/ 42 w 13"/>
                <a:gd name="T1" fmla="*/ 9 h 40"/>
                <a:gd name="T2" fmla="*/ 5 w 13"/>
                <a:gd name="T3" fmla="*/ 36 h 40"/>
                <a:gd name="T4" fmla="*/ 42 w 13"/>
                <a:gd name="T5" fmla="*/ 62 h 40"/>
                <a:gd name="T6" fmla="*/ 16 w 13"/>
                <a:gd name="T7" fmla="*/ 119 h 40"/>
                <a:gd name="T8" fmla="*/ 50 w 13"/>
                <a:gd name="T9" fmla="*/ 148 h 40"/>
                <a:gd name="T10" fmla="*/ 21 w 13"/>
                <a:gd name="T11" fmla="*/ 20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0">
                  <a:moveTo>
                    <a:pt x="10" y="2"/>
                  </a:moveTo>
                  <a:cubicBezTo>
                    <a:pt x="7" y="0"/>
                    <a:pt x="0" y="3"/>
                    <a:pt x="1" y="7"/>
                  </a:cubicBezTo>
                  <a:cubicBezTo>
                    <a:pt x="2" y="11"/>
                    <a:pt x="8" y="9"/>
                    <a:pt x="10" y="12"/>
                  </a:cubicBezTo>
                  <a:cubicBezTo>
                    <a:pt x="9" y="17"/>
                    <a:pt x="6" y="19"/>
                    <a:pt x="4" y="23"/>
                  </a:cubicBezTo>
                  <a:cubicBezTo>
                    <a:pt x="7" y="24"/>
                    <a:pt x="12" y="25"/>
                    <a:pt x="12" y="29"/>
                  </a:cubicBezTo>
                  <a:cubicBezTo>
                    <a:pt x="13" y="34"/>
                    <a:pt x="9" y="39"/>
                    <a:pt x="5" y="4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6" name="Freeform 1323">
              <a:extLst>
                <a:ext uri="{FF2B5EF4-FFF2-40B4-BE49-F238E27FC236}">
                  <a16:creationId xmlns:a16="http://schemas.microsoft.com/office/drawing/2014/main" id="{DB1458A9-B4D1-443D-B86D-0CC885463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025"/>
              <a:ext cx="25" cy="64"/>
            </a:xfrm>
            <a:custGeom>
              <a:avLst/>
              <a:gdLst>
                <a:gd name="T0" fmla="*/ 62 w 15"/>
                <a:gd name="T1" fmla="*/ 0 h 37"/>
                <a:gd name="T2" fmla="*/ 5 w 15"/>
                <a:gd name="T3" fmla="*/ 28 h 37"/>
                <a:gd name="T4" fmla="*/ 50 w 15"/>
                <a:gd name="T5" fmla="*/ 62 h 37"/>
                <a:gd name="T6" fmla="*/ 0 w 15"/>
                <a:gd name="T7" fmla="*/ 106 h 37"/>
                <a:gd name="T8" fmla="*/ 70 w 15"/>
                <a:gd name="T9" fmla="*/ 149 h 37"/>
                <a:gd name="T10" fmla="*/ 13 w 15"/>
                <a:gd name="T11" fmla="*/ 19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7">
                  <a:moveTo>
                    <a:pt x="13" y="0"/>
                  </a:moveTo>
                  <a:cubicBezTo>
                    <a:pt x="9" y="1"/>
                    <a:pt x="2" y="1"/>
                    <a:pt x="1" y="5"/>
                  </a:cubicBezTo>
                  <a:cubicBezTo>
                    <a:pt x="3" y="7"/>
                    <a:pt x="12" y="8"/>
                    <a:pt x="11" y="12"/>
                  </a:cubicBezTo>
                  <a:cubicBezTo>
                    <a:pt x="11" y="16"/>
                    <a:pt x="3" y="18"/>
                    <a:pt x="0" y="20"/>
                  </a:cubicBezTo>
                  <a:cubicBezTo>
                    <a:pt x="3" y="22"/>
                    <a:pt x="14" y="24"/>
                    <a:pt x="15" y="29"/>
                  </a:cubicBezTo>
                  <a:cubicBezTo>
                    <a:pt x="15" y="34"/>
                    <a:pt x="7" y="37"/>
                    <a:pt x="3" y="3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7" name="Freeform 1324">
              <a:extLst>
                <a:ext uri="{FF2B5EF4-FFF2-40B4-BE49-F238E27FC236}">
                  <a16:creationId xmlns:a16="http://schemas.microsoft.com/office/drawing/2014/main" id="{9037023E-06BB-4D61-B4AB-7B43718E9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946"/>
              <a:ext cx="21" cy="72"/>
            </a:xfrm>
            <a:custGeom>
              <a:avLst/>
              <a:gdLst>
                <a:gd name="T0" fmla="*/ 47 w 13"/>
                <a:gd name="T1" fmla="*/ 0 h 42"/>
                <a:gd name="T2" fmla="*/ 8 w 13"/>
                <a:gd name="T3" fmla="*/ 26 h 42"/>
                <a:gd name="T4" fmla="*/ 42 w 13"/>
                <a:gd name="T5" fmla="*/ 62 h 42"/>
                <a:gd name="T6" fmla="*/ 26 w 13"/>
                <a:gd name="T7" fmla="*/ 115 h 42"/>
                <a:gd name="T8" fmla="*/ 0 w 13"/>
                <a:gd name="T9" fmla="*/ 21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2">
                  <a:moveTo>
                    <a:pt x="11" y="0"/>
                  </a:moveTo>
                  <a:cubicBezTo>
                    <a:pt x="9" y="0"/>
                    <a:pt x="2" y="2"/>
                    <a:pt x="2" y="5"/>
                  </a:cubicBezTo>
                  <a:cubicBezTo>
                    <a:pt x="2" y="8"/>
                    <a:pt x="9" y="9"/>
                    <a:pt x="10" y="12"/>
                  </a:cubicBezTo>
                  <a:cubicBezTo>
                    <a:pt x="4" y="20"/>
                    <a:pt x="1" y="14"/>
                    <a:pt x="6" y="23"/>
                  </a:cubicBezTo>
                  <a:cubicBezTo>
                    <a:pt x="13" y="33"/>
                    <a:pt x="10" y="37"/>
                    <a:pt x="0" y="42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8" name="Freeform 1325">
              <a:extLst>
                <a:ext uri="{FF2B5EF4-FFF2-40B4-BE49-F238E27FC236}">
                  <a16:creationId xmlns:a16="http://schemas.microsoft.com/office/drawing/2014/main" id="{DAD4D0EF-9572-4BDA-A2FF-16CA8383C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828"/>
              <a:ext cx="22" cy="24"/>
            </a:xfrm>
            <a:custGeom>
              <a:avLst/>
              <a:gdLst>
                <a:gd name="T0" fmla="*/ 31 w 14"/>
                <a:gd name="T1" fmla="*/ 70 h 14"/>
                <a:gd name="T2" fmla="*/ 47 w 14"/>
                <a:gd name="T3" fmla="*/ 29 h 14"/>
                <a:gd name="T4" fmla="*/ 0 w 14"/>
                <a:gd name="T5" fmla="*/ 3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8" y="14"/>
                  </a:moveTo>
                  <a:cubicBezTo>
                    <a:pt x="11" y="12"/>
                    <a:pt x="14" y="8"/>
                    <a:pt x="12" y="6"/>
                  </a:cubicBezTo>
                  <a:cubicBezTo>
                    <a:pt x="8" y="0"/>
                    <a:pt x="2" y="9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9" name="Freeform 1326">
              <a:extLst>
                <a:ext uri="{FF2B5EF4-FFF2-40B4-BE49-F238E27FC236}">
                  <a16:creationId xmlns:a16="http://schemas.microsoft.com/office/drawing/2014/main" id="{86002501-BAE2-45FF-AE65-D3E32544E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825"/>
              <a:ext cx="22" cy="27"/>
            </a:xfrm>
            <a:custGeom>
              <a:avLst/>
              <a:gdLst>
                <a:gd name="T0" fmla="*/ 55 w 14"/>
                <a:gd name="T1" fmla="*/ 49 h 16"/>
                <a:gd name="T2" fmla="*/ 47 w 1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14" y="10"/>
                  </a:moveTo>
                  <a:cubicBezTo>
                    <a:pt x="1" y="16"/>
                    <a:pt x="0" y="3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0" name="Freeform 1327">
              <a:extLst>
                <a:ext uri="{FF2B5EF4-FFF2-40B4-BE49-F238E27FC236}">
                  <a16:creationId xmlns:a16="http://schemas.microsoft.com/office/drawing/2014/main" id="{2CC3067B-D9BB-4DD6-A59F-7F1F69089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832"/>
              <a:ext cx="16" cy="24"/>
            </a:xfrm>
            <a:custGeom>
              <a:avLst/>
              <a:gdLst>
                <a:gd name="T0" fmla="*/ 0 w 10"/>
                <a:gd name="T1" fmla="*/ 36 h 14"/>
                <a:gd name="T2" fmla="*/ 35 w 10"/>
                <a:gd name="T3" fmla="*/ 45 h 14"/>
                <a:gd name="T4" fmla="*/ 8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7"/>
                  </a:moveTo>
                  <a:cubicBezTo>
                    <a:pt x="2" y="8"/>
                    <a:pt x="8" y="14"/>
                    <a:pt x="9" y="9"/>
                  </a:cubicBezTo>
                  <a:cubicBezTo>
                    <a:pt x="10" y="6"/>
                    <a:pt x="3" y="4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1" name="Freeform 1328">
              <a:extLst>
                <a:ext uri="{FF2B5EF4-FFF2-40B4-BE49-F238E27FC236}">
                  <a16:creationId xmlns:a16="http://schemas.microsoft.com/office/drawing/2014/main" id="{F096A1FB-DF15-4E58-BF0A-12B5EA3FE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832"/>
              <a:ext cx="22" cy="19"/>
            </a:xfrm>
            <a:custGeom>
              <a:avLst/>
              <a:gdLst>
                <a:gd name="T0" fmla="*/ 0 w 14"/>
                <a:gd name="T1" fmla="*/ 29 h 11"/>
                <a:gd name="T2" fmla="*/ 55 w 14"/>
                <a:gd name="T3" fmla="*/ 28 h 11"/>
                <a:gd name="T4" fmla="*/ 31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6"/>
                  </a:moveTo>
                  <a:cubicBezTo>
                    <a:pt x="3" y="11"/>
                    <a:pt x="10" y="8"/>
                    <a:pt x="14" y="5"/>
                  </a:cubicBezTo>
                  <a:cubicBezTo>
                    <a:pt x="13" y="2"/>
                    <a:pt x="11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2" name="Freeform 1329">
              <a:extLst>
                <a:ext uri="{FF2B5EF4-FFF2-40B4-BE49-F238E27FC236}">
                  <a16:creationId xmlns:a16="http://schemas.microsoft.com/office/drawing/2014/main" id="{B2E148A0-0F5A-4C16-BDE1-498B68BBD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904"/>
              <a:ext cx="27" cy="24"/>
            </a:xfrm>
            <a:custGeom>
              <a:avLst/>
              <a:gdLst>
                <a:gd name="T0" fmla="*/ 35 w 17"/>
                <a:gd name="T1" fmla="*/ 70 h 14"/>
                <a:gd name="T2" fmla="*/ 64 w 17"/>
                <a:gd name="T3" fmla="*/ 29 h 14"/>
                <a:gd name="T4" fmla="*/ 0 w 17"/>
                <a:gd name="T5" fmla="*/ 2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9" y="14"/>
                  </a:moveTo>
                  <a:cubicBezTo>
                    <a:pt x="12" y="13"/>
                    <a:pt x="17" y="9"/>
                    <a:pt x="16" y="6"/>
                  </a:cubicBezTo>
                  <a:cubicBezTo>
                    <a:pt x="15" y="0"/>
                    <a:pt x="3" y="5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3" name="Freeform 1330">
              <a:extLst>
                <a:ext uri="{FF2B5EF4-FFF2-40B4-BE49-F238E27FC236}">
                  <a16:creationId xmlns:a16="http://schemas.microsoft.com/office/drawing/2014/main" id="{DBF09D51-1C8B-4EAC-A364-391105DB6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902"/>
              <a:ext cx="33" cy="19"/>
            </a:xfrm>
            <a:custGeom>
              <a:avLst/>
              <a:gdLst>
                <a:gd name="T0" fmla="*/ 76 w 20"/>
                <a:gd name="T1" fmla="*/ 57 h 11"/>
                <a:gd name="T2" fmla="*/ 20 w 20"/>
                <a:gd name="T3" fmla="*/ 16 h 11"/>
                <a:gd name="T4" fmla="*/ 89 w 20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17" y="11"/>
                  </a:moveTo>
                  <a:cubicBezTo>
                    <a:pt x="14" y="11"/>
                    <a:pt x="0" y="10"/>
                    <a:pt x="4" y="3"/>
                  </a:cubicBezTo>
                  <a:cubicBezTo>
                    <a:pt x="6" y="0"/>
                    <a:pt x="16" y="5"/>
                    <a:pt x="20" y="4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4" name="Freeform 1331">
              <a:extLst>
                <a:ext uri="{FF2B5EF4-FFF2-40B4-BE49-F238E27FC236}">
                  <a16:creationId xmlns:a16="http://schemas.microsoft.com/office/drawing/2014/main" id="{5A7D6967-2EAD-4485-93A2-3FD86BD01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668"/>
              <a:ext cx="59" cy="38"/>
            </a:xfrm>
            <a:custGeom>
              <a:avLst/>
              <a:gdLst>
                <a:gd name="T0" fmla="*/ 0 w 36"/>
                <a:gd name="T1" fmla="*/ 50 h 22"/>
                <a:gd name="T2" fmla="*/ 34 w 36"/>
                <a:gd name="T3" fmla="*/ 0 h 22"/>
                <a:gd name="T4" fmla="*/ 41 w 36"/>
                <a:gd name="T5" fmla="*/ 62 h 22"/>
                <a:gd name="T6" fmla="*/ 84 w 36"/>
                <a:gd name="T7" fmla="*/ 16 h 22"/>
                <a:gd name="T8" fmla="*/ 97 w 36"/>
                <a:gd name="T9" fmla="*/ 93 h 22"/>
                <a:gd name="T10" fmla="*/ 159 w 36"/>
                <a:gd name="T11" fmla="*/ 11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2">
                  <a:moveTo>
                    <a:pt x="0" y="10"/>
                  </a:moveTo>
                  <a:cubicBezTo>
                    <a:pt x="2" y="6"/>
                    <a:pt x="4" y="2"/>
                    <a:pt x="8" y="0"/>
                  </a:cubicBezTo>
                  <a:cubicBezTo>
                    <a:pt x="10" y="4"/>
                    <a:pt x="8" y="8"/>
                    <a:pt x="9" y="12"/>
                  </a:cubicBezTo>
                  <a:cubicBezTo>
                    <a:pt x="12" y="9"/>
                    <a:pt x="14" y="5"/>
                    <a:pt x="19" y="3"/>
                  </a:cubicBezTo>
                  <a:cubicBezTo>
                    <a:pt x="21" y="8"/>
                    <a:pt x="19" y="14"/>
                    <a:pt x="22" y="18"/>
                  </a:cubicBezTo>
                  <a:cubicBezTo>
                    <a:pt x="30" y="13"/>
                    <a:pt x="33" y="10"/>
                    <a:pt x="36" y="22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5" name="Freeform 1332">
              <a:extLst>
                <a:ext uri="{FF2B5EF4-FFF2-40B4-BE49-F238E27FC236}">
                  <a16:creationId xmlns:a16="http://schemas.microsoft.com/office/drawing/2014/main" id="{886AC391-7718-4AE1-9AAA-0ABBB85F1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666"/>
              <a:ext cx="102" cy="48"/>
            </a:xfrm>
            <a:custGeom>
              <a:avLst/>
              <a:gdLst>
                <a:gd name="T0" fmla="*/ 267 w 63"/>
                <a:gd name="T1" fmla="*/ 50 h 28"/>
                <a:gd name="T2" fmla="*/ 207 w 63"/>
                <a:gd name="T3" fmla="*/ 9 h 28"/>
                <a:gd name="T4" fmla="*/ 217 w 63"/>
                <a:gd name="T5" fmla="*/ 86 h 28"/>
                <a:gd name="T6" fmla="*/ 162 w 63"/>
                <a:gd name="T7" fmla="*/ 29 h 28"/>
                <a:gd name="T8" fmla="*/ 115 w 63"/>
                <a:gd name="T9" fmla="*/ 98 h 28"/>
                <a:gd name="T10" fmla="*/ 0 w 63"/>
                <a:gd name="T11" fmla="*/ 14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8">
                  <a:moveTo>
                    <a:pt x="63" y="10"/>
                  </a:moveTo>
                  <a:cubicBezTo>
                    <a:pt x="57" y="11"/>
                    <a:pt x="55" y="2"/>
                    <a:pt x="49" y="2"/>
                  </a:cubicBezTo>
                  <a:cubicBezTo>
                    <a:pt x="49" y="7"/>
                    <a:pt x="52" y="13"/>
                    <a:pt x="51" y="17"/>
                  </a:cubicBezTo>
                  <a:cubicBezTo>
                    <a:pt x="47" y="14"/>
                    <a:pt x="44" y="6"/>
                    <a:pt x="38" y="6"/>
                  </a:cubicBezTo>
                  <a:cubicBezTo>
                    <a:pt x="32" y="6"/>
                    <a:pt x="29" y="14"/>
                    <a:pt x="27" y="19"/>
                  </a:cubicBezTo>
                  <a:cubicBezTo>
                    <a:pt x="21" y="0"/>
                    <a:pt x="7" y="21"/>
                    <a:pt x="0" y="28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7" name="Group 1450">
            <a:extLst>
              <a:ext uri="{FF2B5EF4-FFF2-40B4-BE49-F238E27FC236}">
                <a16:creationId xmlns:a16="http://schemas.microsoft.com/office/drawing/2014/main" id="{54B1EB82-AF4F-44BC-BF65-56DA161731E3}"/>
              </a:ext>
            </a:extLst>
          </p:cNvPr>
          <p:cNvGrpSpPr>
            <a:grpSpLocks/>
          </p:cNvGrpSpPr>
          <p:nvPr/>
        </p:nvGrpSpPr>
        <p:grpSpPr bwMode="auto">
          <a:xfrm>
            <a:off x="5681663" y="3246438"/>
            <a:ext cx="839787" cy="804862"/>
            <a:chOff x="2619" y="2243"/>
            <a:chExt cx="529" cy="507"/>
          </a:xfrm>
        </p:grpSpPr>
        <p:sp>
          <p:nvSpPr>
            <p:cNvPr id="33039" name="Freeform 1451">
              <a:extLst>
                <a:ext uri="{FF2B5EF4-FFF2-40B4-BE49-F238E27FC236}">
                  <a16:creationId xmlns:a16="http://schemas.microsoft.com/office/drawing/2014/main" id="{D7821001-300F-4E96-A754-DA6E0A321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244"/>
              <a:ext cx="529" cy="506"/>
            </a:xfrm>
            <a:custGeom>
              <a:avLst/>
              <a:gdLst>
                <a:gd name="T0" fmla="*/ 746 w 327"/>
                <a:gd name="T1" fmla="*/ 62 h 293"/>
                <a:gd name="T2" fmla="*/ 618 w 327"/>
                <a:gd name="T3" fmla="*/ 140 h 293"/>
                <a:gd name="T4" fmla="*/ 471 w 327"/>
                <a:gd name="T5" fmla="*/ 107 h 293"/>
                <a:gd name="T6" fmla="*/ 385 w 327"/>
                <a:gd name="T7" fmla="*/ 16 h 293"/>
                <a:gd name="T8" fmla="*/ 314 w 327"/>
                <a:gd name="T9" fmla="*/ 5 h 293"/>
                <a:gd name="T10" fmla="*/ 241 w 327"/>
                <a:gd name="T11" fmla="*/ 98 h 293"/>
                <a:gd name="T12" fmla="*/ 178 w 327"/>
                <a:gd name="T13" fmla="*/ 176 h 293"/>
                <a:gd name="T14" fmla="*/ 139 w 327"/>
                <a:gd name="T15" fmla="*/ 283 h 293"/>
                <a:gd name="T16" fmla="*/ 89 w 327"/>
                <a:gd name="T17" fmla="*/ 406 h 293"/>
                <a:gd name="T18" fmla="*/ 42 w 327"/>
                <a:gd name="T19" fmla="*/ 575 h 293"/>
                <a:gd name="T20" fmla="*/ 42 w 327"/>
                <a:gd name="T21" fmla="*/ 573 h 293"/>
                <a:gd name="T22" fmla="*/ 50 w 327"/>
                <a:gd name="T23" fmla="*/ 632 h 293"/>
                <a:gd name="T24" fmla="*/ 39 w 327"/>
                <a:gd name="T25" fmla="*/ 722 h 293"/>
                <a:gd name="T26" fmla="*/ 13 w 327"/>
                <a:gd name="T27" fmla="*/ 879 h 293"/>
                <a:gd name="T28" fmla="*/ 21 w 327"/>
                <a:gd name="T29" fmla="*/ 957 h 293"/>
                <a:gd name="T30" fmla="*/ 21 w 327"/>
                <a:gd name="T31" fmla="*/ 1041 h 293"/>
                <a:gd name="T32" fmla="*/ 102 w 327"/>
                <a:gd name="T33" fmla="*/ 1333 h 293"/>
                <a:gd name="T34" fmla="*/ 183 w 327"/>
                <a:gd name="T35" fmla="*/ 1458 h 293"/>
                <a:gd name="T36" fmla="*/ 249 w 327"/>
                <a:gd name="T37" fmla="*/ 1482 h 293"/>
                <a:gd name="T38" fmla="*/ 343 w 327"/>
                <a:gd name="T39" fmla="*/ 1509 h 293"/>
                <a:gd name="T40" fmla="*/ 432 w 327"/>
                <a:gd name="T41" fmla="*/ 1468 h 293"/>
                <a:gd name="T42" fmla="*/ 526 w 327"/>
                <a:gd name="T43" fmla="*/ 1447 h 293"/>
                <a:gd name="T44" fmla="*/ 686 w 327"/>
                <a:gd name="T45" fmla="*/ 1333 h 293"/>
                <a:gd name="T46" fmla="*/ 814 w 327"/>
                <a:gd name="T47" fmla="*/ 1387 h 293"/>
                <a:gd name="T48" fmla="*/ 877 w 327"/>
                <a:gd name="T49" fmla="*/ 1404 h 293"/>
                <a:gd name="T50" fmla="*/ 961 w 327"/>
                <a:gd name="T51" fmla="*/ 1458 h 293"/>
                <a:gd name="T52" fmla="*/ 1152 w 327"/>
                <a:gd name="T53" fmla="*/ 1404 h 293"/>
                <a:gd name="T54" fmla="*/ 1267 w 327"/>
                <a:gd name="T55" fmla="*/ 1338 h 293"/>
                <a:gd name="T56" fmla="*/ 1338 w 327"/>
                <a:gd name="T57" fmla="*/ 1178 h 293"/>
                <a:gd name="T58" fmla="*/ 1377 w 327"/>
                <a:gd name="T59" fmla="*/ 1076 h 293"/>
                <a:gd name="T60" fmla="*/ 1377 w 327"/>
                <a:gd name="T61" fmla="*/ 943 h 293"/>
                <a:gd name="T62" fmla="*/ 1385 w 327"/>
                <a:gd name="T63" fmla="*/ 844 h 293"/>
                <a:gd name="T64" fmla="*/ 1356 w 327"/>
                <a:gd name="T65" fmla="*/ 706 h 293"/>
                <a:gd name="T66" fmla="*/ 1304 w 327"/>
                <a:gd name="T67" fmla="*/ 459 h 293"/>
                <a:gd name="T68" fmla="*/ 1291 w 327"/>
                <a:gd name="T69" fmla="*/ 356 h 293"/>
                <a:gd name="T70" fmla="*/ 1249 w 327"/>
                <a:gd name="T71" fmla="*/ 233 h 293"/>
                <a:gd name="T72" fmla="*/ 1168 w 327"/>
                <a:gd name="T73" fmla="*/ 135 h 293"/>
                <a:gd name="T74" fmla="*/ 1081 w 327"/>
                <a:gd name="T75" fmla="*/ 71 h 293"/>
                <a:gd name="T76" fmla="*/ 969 w 327"/>
                <a:gd name="T77" fmla="*/ 78 h 293"/>
                <a:gd name="T78" fmla="*/ 919 w 327"/>
                <a:gd name="T79" fmla="*/ 107 h 293"/>
                <a:gd name="T80" fmla="*/ 885 w 327"/>
                <a:gd name="T81" fmla="*/ 107 h 293"/>
                <a:gd name="T82" fmla="*/ 838 w 327"/>
                <a:gd name="T83" fmla="*/ 128 h 293"/>
                <a:gd name="T84" fmla="*/ 746 w 327"/>
                <a:gd name="T85" fmla="*/ 62 h 29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27" h="293">
                  <a:moveTo>
                    <a:pt x="176" y="12"/>
                  </a:moveTo>
                  <a:cubicBezTo>
                    <a:pt x="163" y="5"/>
                    <a:pt x="155" y="22"/>
                    <a:pt x="146" y="27"/>
                  </a:cubicBezTo>
                  <a:cubicBezTo>
                    <a:pt x="134" y="33"/>
                    <a:pt x="121" y="27"/>
                    <a:pt x="111" y="21"/>
                  </a:cubicBezTo>
                  <a:cubicBezTo>
                    <a:pt x="103" y="16"/>
                    <a:pt x="98" y="8"/>
                    <a:pt x="91" y="3"/>
                  </a:cubicBezTo>
                  <a:cubicBezTo>
                    <a:pt x="87" y="1"/>
                    <a:pt x="79" y="0"/>
                    <a:pt x="74" y="1"/>
                  </a:cubicBezTo>
                  <a:cubicBezTo>
                    <a:pt x="68" y="4"/>
                    <a:pt x="60" y="14"/>
                    <a:pt x="57" y="19"/>
                  </a:cubicBezTo>
                  <a:cubicBezTo>
                    <a:pt x="53" y="25"/>
                    <a:pt x="47" y="29"/>
                    <a:pt x="42" y="34"/>
                  </a:cubicBezTo>
                  <a:cubicBezTo>
                    <a:pt x="36" y="40"/>
                    <a:pt x="36" y="47"/>
                    <a:pt x="33" y="55"/>
                  </a:cubicBezTo>
                  <a:cubicBezTo>
                    <a:pt x="30" y="63"/>
                    <a:pt x="25" y="71"/>
                    <a:pt x="21" y="79"/>
                  </a:cubicBezTo>
                  <a:cubicBezTo>
                    <a:pt x="18" y="89"/>
                    <a:pt x="7" y="102"/>
                    <a:pt x="10" y="112"/>
                  </a:cubicBezTo>
                  <a:cubicBezTo>
                    <a:pt x="10" y="112"/>
                    <a:pt x="10" y="111"/>
                    <a:pt x="10" y="111"/>
                  </a:cubicBezTo>
                  <a:cubicBezTo>
                    <a:pt x="10" y="115"/>
                    <a:pt x="12" y="119"/>
                    <a:pt x="12" y="123"/>
                  </a:cubicBezTo>
                  <a:cubicBezTo>
                    <a:pt x="13" y="130"/>
                    <a:pt x="11" y="133"/>
                    <a:pt x="9" y="140"/>
                  </a:cubicBezTo>
                  <a:cubicBezTo>
                    <a:pt x="7" y="149"/>
                    <a:pt x="3" y="161"/>
                    <a:pt x="3" y="171"/>
                  </a:cubicBezTo>
                  <a:cubicBezTo>
                    <a:pt x="3" y="176"/>
                    <a:pt x="4" y="181"/>
                    <a:pt x="5" y="186"/>
                  </a:cubicBezTo>
                  <a:cubicBezTo>
                    <a:pt x="6" y="192"/>
                    <a:pt x="6" y="196"/>
                    <a:pt x="5" y="202"/>
                  </a:cubicBezTo>
                  <a:cubicBezTo>
                    <a:pt x="0" y="226"/>
                    <a:pt x="12" y="240"/>
                    <a:pt x="24" y="259"/>
                  </a:cubicBezTo>
                  <a:cubicBezTo>
                    <a:pt x="28" y="267"/>
                    <a:pt x="36" y="278"/>
                    <a:pt x="43" y="283"/>
                  </a:cubicBezTo>
                  <a:cubicBezTo>
                    <a:pt x="48" y="286"/>
                    <a:pt x="53" y="288"/>
                    <a:pt x="59" y="288"/>
                  </a:cubicBezTo>
                  <a:cubicBezTo>
                    <a:pt x="66" y="289"/>
                    <a:pt x="74" y="293"/>
                    <a:pt x="81" y="293"/>
                  </a:cubicBezTo>
                  <a:cubicBezTo>
                    <a:pt x="89" y="293"/>
                    <a:pt x="95" y="288"/>
                    <a:pt x="102" y="285"/>
                  </a:cubicBezTo>
                  <a:cubicBezTo>
                    <a:pt x="110" y="282"/>
                    <a:pt x="116" y="281"/>
                    <a:pt x="124" y="281"/>
                  </a:cubicBezTo>
                  <a:cubicBezTo>
                    <a:pt x="139" y="280"/>
                    <a:pt x="149" y="264"/>
                    <a:pt x="162" y="259"/>
                  </a:cubicBezTo>
                  <a:cubicBezTo>
                    <a:pt x="173" y="255"/>
                    <a:pt x="182" y="263"/>
                    <a:pt x="192" y="269"/>
                  </a:cubicBezTo>
                  <a:cubicBezTo>
                    <a:pt x="197" y="272"/>
                    <a:pt x="201" y="271"/>
                    <a:pt x="207" y="273"/>
                  </a:cubicBezTo>
                  <a:cubicBezTo>
                    <a:pt x="214" y="275"/>
                    <a:pt x="219" y="281"/>
                    <a:pt x="227" y="283"/>
                  </a:cubicBezTo>
                  <a:cubicBezTo>
                    <a:pt x="241" y="286"/>
                    <a:pt x="257" y="276"/>
                    <a:pt x="272" y="273"/>
                  </a:cubicBezTo>
                  <a:cubicBezTo>
                    <a:pt x="281" y="272"/>
                    <a:pt x="291" y="266"/>
                    <a:pt x="299" y="260"/>
                  </a:cubicBezTo>
                  <a:cubicBezTo>
                    <a:pt x="309" y="251"/>
                    <a:pt x="310" y="240"/>
                    <a:pt x="316" y="229"/>
                  </a:cubicBezTo>
                  <a:cubicBezTo>
                    <a:pt x="320" y="221"/>
                    <a:pt x="324" y="217"/>
                    <a:pt x="325" y="209"/>
                  </a:cubicBezTo>
                  <a:cubicBezTo>
                    <a:pt x="327" y="199"/>
                    <a:pt x="326" y="192"/>
                    <a:pt x="325" y="183"/>
                  </a:cubicBezTo>
                  <a:cubicBezTo>
                    <a:pt x="325" y="176"/>
                    <a:pt x="327" y="170"/>
                    <a:pt x="327" y="164"/>
                  </a:cubicBezTo>
                  <a:cubicBezTo>
                    <a:pt x="326" y="154"/>
                    <a:pt x="324" y="145"/>
                    <a:pt x="320" y="137"/>
                  </a:cubicBezTo>
                  <a:cubicBezTo>
                    <a:pt x="312" y="123"/>
                    <a:pt x="313" y="104"/>
                    <a:pt x="308" y="89"/>
                  </a:cubicBezTo>
                  <a:cubicBezTo>
                    <a:pt x="306" y="82"/>
                    <a:pt x="306" y="76"/>
                    <a:pt x="305" y="69"/>
                  </a:cubicBezTo>
                  <a:cubicBezTo>
                    <a:pt x="303" y="61"/>
                    <a:pt x="298" y="53"/>
                    <a:pt x="295" y="45"/>
                  </a:cubicBezTo>
                  <a:cubicBezTo>
                    <a:pt x="291" y="36"/>
                    <a:pt x="285" y="30"/>
                    <a:pt x="276" y="26"/>
                  </a:cubicBezTo>
                  <a:cubicBezTo>
                    <a:pt x="268" y="22"/>
                    <a:pt x="262" y="17"/>
                    <a:pt x="255" y="14"/>
                  </a:cubicBezTo>
                  <a:cubicBezTo>
                    <a:pt x="247" y="10"/>
                    <a:pt x="236" y="12"/>
                    <a:pt x="229" y="15"/>
                  </a:cubicBezTo>
                  <a:cubicBezTo>
                    <a:pt x="224" y="17"/>
                    <a:pt x="222" y="21"/>
                    <a:pt x="217" y="21"/>
                  </a:cubicBezTo>
                  <a:cubicBezTo>
                    <a:pt x="214" y="22"/>
                    <a:pt x="211" y="21"/>
                    <a:pt x="209" y="21"/>
                  </a:cubicBezTo>
                  <a:cubicBezTo>
                    <a:pt x="205" y="22"/>
                    <a:pt x="202" y="26"/>
                    <a:pt x="198" y="25"/>
                  </a:cubicBezTo>
                  <a:cubicBezTo>
                    <a:pt x="194" y="25"/>
                    <a:pt x="179" y="16"/>
                    <a:pt x="176" y="12"/>
                  </a:cubicBezTo>
                  <a:close/>
                </a:path>
              </a:pathLst>
            </a:custGeom>
            <a:solidFill>
              <a:srgbClr val="F8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0" name="Freeform 1452">
              <a:extLst>
                <a:ext uri="{FF2B5EF4-FFF2-40B4-BE49-F238E27FC236}">
                  <a16:creationId xmlns:a16="http://schemas.microsoft.com/office/drawing/2014/main" id="{08DD4D32-1756-40E1-8A9D-B31DA6397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243"/>
              <a:ext cx="529" cy="506"/>
            </a:xfrm>
            <a:custGeom>
              <a:avLst/>
              <a:gdLst>
                <a:gd name="T0" fmla="*/ 746 w 327"/>
                <a:gd name="T1" fmla="*/ 62 h 293"/>
                <a:gd name="T2" fmla="*/ 618 w 327"/>
                <a:gd name="T3" fmla="*/ 140 h 293"/>
                <a:gd name="T4" fmla="*/ 471 w 327"/>
                <a:gd name="T5" fmla="*/ 107 h 293"/>
                <a:gd name="T6" fmla="*/ 385 w 327"/>
                <a:gd name="T7" fmla="*/ 16 h 293"/>
                <a:gd name="T8" fmla="*/ 314 w 327"/>
                <a:gd name="T9" fmla="*/ 5 h 293"/>
                <a:gd name="T10" fmla="*/ 241 w 327"/>
                <a:gd name="T11" fmla="*/ 98 h 293"/>
                <a:gd name="T12" fmla="*/ 178 w 327"/>
                <a:gd name="T13" fmla="*/ 176 h 293"/>
                <a:gd name="T14" fmla="*/ 139 w 327"/>
                <a:gd name="T15" fmla="*/ 283 h 293"/>
                <a:gd name="T16" fmla="*/ 89 w 327"/>
                <a:gd name="T17" fmla="*/ 406 h 293"/>
                <a:gd name="T18" fmla="*/ 42 w 327"/>
                <a:gd name="T19" fmla="*/ 575 h 293"/>
                <a:gd name="T20" fmla="*/ 42 w 327"/>
                <a:gd name="T21" fmla="*/ 573 h 293"/>
                <a:gd name="T22" fmla="*/ 50 w 327"/>
                <a:gd name="T23" fmla="*/ 632 h 293"/>
                <a:gd name="T24" fmla="*/ 39 w 327"/>
                <a:gd name="T25" fmla="*/ 722 h 293"/>
                <a:gd name="T26" fmla="*/ 13 w 327"/>
                <a:gd name="T27" fmla="*/ 879 h 293"/>
                <a:gd name="T28" fmla="*/ 21 w 327"/>
                <a:gd name="T29" fmla="*/ 957 h 293"/>
                <a:gd name="T30" fmla="*/ 21 w 327"/>
                <a:gd name="T31" fmla="*/ 1041 h 293"/>
                <a:gd name="T32" fmla="*/ 102 w 327"/>
                <a:gd name="T33" fmla="*/ 1333 h 293"/>
                <a:gd name="T34" fmla="*/ 183 w 327"/>
                <a:gd name="T35" fmla="*/ 1458 h 293"/>
                <a:gd name="T36" fmla="*/ 249 w 327"/>
                <a:gd name="T37" fmla="*/ 1482 h 293"/>
                <a:gd name="T38" fmla="*/ 343 w 327"/>
                <a:gd name="T39" fmla="*/ 1509 h 293"/>
                <a:gd name="T40" fmla="*/ 432 w 327"/>
                <a:gd name="T41" fmla="*/ 1468 h 293"/>
                <a:gd name="T42" fmla="*/ 526 w 327"/>
                <a:gd name="T43" fmla="*/ 1447 h 293"/>
                <a:gd name="T44" fmla="*/ 686 w 327"/>
                <a:gd name="T45" fmla="*/ 1333 h 293"/>
                <a:gd name="T46" fmla="*/ 814 w 327"/>
                <a:gd name="T47" fmla="*/ 1387 h 293"/>
                <a:gd name="T48" fmla="*/ 877 w 327"/>
                <a:gd name="T49" fmla="*/ 1404 h 293"/>
                <a:gd name="T50" fmla="*/ 961 w 327"/>
                <a:gd name="T51" fmla="*/ 1458 h 293"/>
                <a:gd name="T52" fmla="*/ 1152 w 327"/>
                <a:gd name="T53" fmla="*/ 1404 h 293"/>
                <a:gd name="T54" fmla="*/ 1267 w 327"/>
                <a:gd name="T55" fmla="*/ 1338 h 293"/>
                <a:gd name="T56" fmla="*/ 1338 w 327"/>
                <a:gd name="T57" fmla="*/ 1178 h 293"/>
                <a:gd name="T58" fmla="*/ 1377 w 327"/>
                <a:gd name="T59" fmla="*/ 1076 h 293"/>
                <a:gd name="T60" fmla="*/ 1377 w 327"/>
                <a:gd name="T61" fmla="*/ 943 h 293"/>
                <a:gd name="T62" fmla="*/ 1385 w 327"/>
                <a:gd name="T63" fmla="*/ 844 h 293"/>
                <a:gd name="T64" fmla="*/ 1356 w 327"/>
                <a:gd name="T65" fmla="*/ 706 h 293"/>
                <a:gd name="T66" fmla="*/ 1304 w 327"/>
                <a:gd name="T67" fmla="*/ 459 h 293"/>
                <a:gd name="T68" fmla="*/ 1291 w 327"/>
                <a:gd name="T69" fmla="*/ 356 h 293"/>
                <a:gd name="T70" fmla="*/ 1249 w 327"/>
                <a:gd name="T71" fmla="*/ 233 h 293"/>
                <a:gd name="T72" fmla="*/ 1168 w 327"/>
                <a:gd name="T73" fmla="*/ 135 h 293"/>
                <a:gd name="T74" fmla="*/ 1081 w 327"/>
                <a:gd name="T75" fmla="*/ 71 h 293"/>
                <a:gd name="T76" fmla="*/ 969 w 327"/>
                <a:gd name="T77" fmla="*/ 78 h 293"/>
                <a:gd name="T78" fmla="*/ 919 w 327"/>
                <a:gd name="T79" fmla="*/ 107 h 293"/>
                <a:gd name="T80" fmla="*/ 885 w 327"/>
                <a:gd name="T81" fmla="*/ 107 h 293"/>
                <a:gd name="T82" fmla="*/ 838 w 327"/>
                <a:gd name="T83" fmla="*/ 128 h 293"/>
                <a:gd name="T84" fmla="*/ 746 w 327"/>
                <a:gd name="T85" fmla="*/ 62 h 29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27" h="293">
                  <a:moveTo>
                    <a:pt x="176" y="12"/>
                  </a:moveTo>
                  <a:cubicBezTo>
                    <a:pt x="163" y="5"/>
                    <a:pt x="155" y="22"/>
                    <a:pt x="146" y="27"/>
                  </a:cubicBezTo>
                  <a:cubicBezTo>
                    <a:pt x="134" y="33"/>
                    <a:pt x="121" y="27"/>
                    <a:pt x="111" y="21"/>
                  </a:cubicBezTo>
                  <a:cubicBezTo>
                    <a:pt x="103" y="16"/>
                    <a:pt x="98" y="8"/>
                    <a:pt x="91" y="3"/>
                  </a:cubicBezTo>
                  <a:cubicBezTo>
                    <a:pt x="87" y="1"/>
                    <a:pt x="79" y="0"/>
                    <a:pt x="74" y="1"/>
                  </a:cubicBezTo>
                  <a:cubicBezTo>
                    <a:pt x="68" y="4"/>
                    <a:pt x="60" y="14"/>
                    <a:pt x="57" y="19"/>
                  </a:cubicBezTo>
                  <a:cubicBezTo>
                    <a:pt x="53" y="25"/>
                    <a:pt x="47" y="29"/>
                    <a:pt x="42" y="34"/>
                  </a:cubicBezTo>
                  <a:cubicBezTo>
                    <a:pt x="36" y="40"/>
                    <a:pt x="36" y="47"/>
                    <a:pt x="33" y="55"/>
                  </a:cubicBezTo>
                  <a:cubicBezTo>
                    <a:pt x="30" y="63"/>
                    <a:pt x="25" y="71"/>
                    <a:pt x="21" y="79"/>
                  </a:cubicBezTo>
                  <a:cubicBezTo>
                    <a:pt x="18" y="89"/>
                    <a:pt x="7" y="102"/>
                    <a:pt x="10" y="112"/>
                  </a:cubicBezTo>
                  <a:cubicBezTo>
                    <a:pt x="10" y="112"/>
                    <a:pt x="10" y="111"/>
                    <a:pt x="10" y="111"/>
                  </a:cubicBezTo>
                  <a:cubicBezTo>
                    <a:pt x="10" y="115"/>
                    <a:pt x="12" y="119"/>
                    <a:pt x="12" y="123"/>
                  </a:cubicBezTo>
                  <a:cubicBezTo>
                    <a:pt x="13" y="130"/>
                    <a:pt x="11" y="133"/>
                    <a:pt x="9" y="140"/>
                  </a:cubicBezTo>
                  <a:cubicBezTo>
                    <a:pt x="7" y="149"/>
                    <a:pt x="3" y="161"/>
                    <a:pt x="3" y="171"/>
                  </a:cubicBezTo>
                  <a:cubicBezTo>
                    <a:pt x="3" y="176"/>
                    <a:pt x="4" y="181"/>
                    <a:pt x="5" y="186"/>
                  </a:cubicBezTo>
                  <a:cubicBezTo>
                    <a:pt x="6" y="192"/>
                    <a:pt x="6" y="196"/>
                    <a:pt x="5" y="202"/>
                  </a:cubicBezTo>
                  <a:cubicBezTo>
                    <a:pt x="0" y="226"/>
                    <a:pt x="12" y="240"/>
                    <a:pt x="24" y="259"/>
                  </a:cubicBezTo>
                  <a:cubicBezTo>
                    <a:pt x="28" y="267"/>
                    <a:pt x="36" y="278"/>
                    <a:pt x="43" y="283"/>
                  </a:cubicBezTo>
                  <a:cubicBezTo>
                    <a:pt x="48" y="286"/>
                    <a:pt x="53" y="288"/>
                    <a:pt x="59" y="288"/>
                  </a:cubicBezTo>
                  <a:cubicBezTo>
                    <a:pt x="66" y="289"/>
                    <a:pt x="74" y="293"/>
                    <a:pt x="81" y="293"/>
                  </a:cubicBezTo>
                  <a:cubicBezTo>
                    <a:pt x="89" y="293"/>
                    <a:pt x="95" y="288"/>
                    <a:pt x="102" y="285"/>
                  </a:cubicBezTo>
                  <a:cubicBezTo>
                    <a:pt x="110" y="282"/>
                    <a:pt x="116" y="281"/>
                    <a:pt x="124" y="281"/>
                  </a:cubicBezTo>
                  <a:cubicBezTo>
                    <a:pt x="139" y="280"/>
                    <a:pt x="149" y="264"/>
                    <a:pt x="162" y="259"/>
                  </a:cubicBezTo>
                  <a:cubicBezTo>
                    <a:pt x="173" y="255"/>
                    <a:pt x="182" y="263"/>
                    <a:pt x="192" y="269"/>
                  </a:cubicBezTo>
                  <a:cubicBezTo>
                    <a:pt x="197" y="272"/>
                    <a:pt x="201" y="271"/>
                    <a:pt x="207" y="273"/>
                  </a:cubicBezTo>
                  <a:cubicBezTo>
                    <a:pt x="214" y="275"/>
                    <a:pt x="219" y="281"/>
                    <a:pt x="227" y="283"/>
                  </a:cubicBezTo>
                  <a:cubicBezTo>
                    <a:pt x="241" y="286"/>
                    <a:pt x="257" y="276"/>
                    <a:pt x="272" y="273"/>
                  </a:cubicBezTo>
                  <a:cubicBezTo>
                    <a:pt x="281" y="272"/>
                    <a:pt x="291" y="266"/>
                    <a:pt x="299" y="260"/>
                  </a:cubicBezTo>
                  <a:cubicBezTo>
                    <a:pt x="309" y="251"/>
                    <a:pt x="310" y="240"/>
                    <a:pt x="316" y="229"/>
                  </a:cubicBezTo>
                  <a:cubicBezTo>
                    <a:pt x="320" y="221"/>
                    <a:pt x="324" y="217"/>
                    <a:pt x="325" y="209"/>
                  </a:cubicBezTo>
                  <a:cubicBezTo>
                    <a:pt x="327" y="199"/>
                    <a:pt x="326" y="192"/>
                    <a:pt x="325" y="183"/>
                  </a:cubicBezTo>
                  <a:cubicBezTo>
                    <a:pt x="325" y="176"/>
                    <a:pt x="327" y="170"/>
                    <a:pt x="327" y="164"/>
                  </a:cubicBezTo>
                  <a:cubicBezTo>
                    <a:pt x="326" y="154"/>
                    <a:pt x="324" y="145"/>
                    <a:pt x="320" y="137"/>
                  </a:cubicBezTo>
                  <a:cubicBezTo>
                    <a:pt x="312" y="123"/>
                    <a:pt x="313" y="104"/>
                    <a:pt x="308" y="89"/>
                  </a:cubicBezTo>
                  <a:cubicBezTo>
                    <a:pt x="306" y="82"/>
                    <a:pt x="306" y="76"/>
                    <a:pt x="305" y="69"/>
                  </a:cubicBezTo>
                  <a:cubicBezTo>
                    <a:pt x="303" y="61"/>
                    <a:pt x="298" y="53"/>
                    <a:pt x="295" y="45"/>
                  </a:cubicBezTo>
                  <a:cubicBezTo>
                    <a:pt x="291" y="36"/>
                    <a:pt x="285" y="30"/>
                    <a:pt x="276" y="26"/>
                  </a:cubicBezTo>
                  <a:cubicBezTo>
                    <a:pt x="268" y="22"/>
                    <a:pt x="262" y="17"/>
                    <a:pt x="255" y="14"/>
                  </a:cubicBezTo>
                  <a:cubicBezTo>
                    <a:pt x="247" y="10"/>
                    <a:pt x="236" y="12"/>
                    <a:pt x="229" y="15"/>
                  </a:cubicBezTo>
                  <a:cubicBezTo>
                    <a:pt x="224" y="17"/>
                    <a:pt x="222" y="21"/>
                    <a:pt x="217" y="21"/>
                  </a:cubicBezTo>
                  <a:cubicBezTo>
                    <a:pt x="214" y="22"/>
                    <a:pt x="211" y="21"/>
                    <a:pt x="209" y="21"/>
                  </a:cubicBezTo>
                  <a:cubicBezTo>
                    <a:pt x="205" y="22"/>
                    <a:pt x="202" y="26"/>
                    <a:pt x="198" y="25"/>
                  </a:cubicBezTo>
                  <a:cubicBezTo>
                    <a:pt x="194" y="25"/>
                    <a:pt x="179" y="16"/>
                    <a:pt x="176" y="12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1" name="Freeform 1453">
              <a:extLst>
                <a:ext uri="{FF2B5EF4-FFF2-40B4-BE49-F238E27FC236}">
                  <a16:creationId xmlns:a16="http://schemas.microsoft.com/office/drawing/2014/main" id="{BF98B042-21F9-4E05-8E3C-8EA431CAF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602"/>
              <a:ext cx="24" cy="14"/>
            </a:xfrm>
            <a:custGeom>
              <a:avLst/>
              <a:gdLst>
                <a:gd name="T0" fmla="*/ 0 w 15"/>
                <a:gd name="T1" fmla="*/ 44 h 8"/>
                <a:gd name="T2" fmla="*/ 61 w 15"/>
                <a:gd name="T3" fmla="*/ 28 h 8"/>
                <a:gd name="T4" fmla="*/ 16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3" y="3"/>
                    <a:pt x="12" y="0"/>
                    <a:pt x="15" y="5"/>
                  </a:cubicBezTo>
                  <a:cubicBezTo>
                    <a:pt x="11" y="4"/>
                    <a:pt x="8" y="6"/>
                    <a:pt x="4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2" name="Freeform 1454">
              <a:extLst>
                <a:ext uri="{FF2B5EF4-FFF2-40B4-BE49-F238E27FC236}">
                  <a16:creationId xmlns:a16="http://schemas.microsoft.com/office/drawing/2014/main" id="{926CD2FF-5766-4A30-8ED7-FE13E3BD6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505"/>
              <a:ext cx="16" cy="24"/>
            </a:xfrm>
            <a:custGeom>
              <a:avLst/>
              <a:gdLst>
                <a:gd name="T0" fmla="*/ 42 w 10"/>
                <a:gd name="T1" fmla="*/ 0 h 14"/>
                <a:gd name="T2" fmla="*/ 16 w 10"/>
                <a:gd name="T3" fmla="*/ 70 h 14"/>
                <a:gd name="T4" fmla="*/ 42 w 10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9" y="5"/>
                    <a:pt x="0" y="8"/>
                    <a:pt x="4" y="14"/>
                  </a:cubicBezTo>
                  <a:cubicBezTo>
                    <a:pt x="5" y="10"/>
                    <a:pt x="9" y="6"/>
                    <a:pt x="10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3" name="Freeform 1455">
              <a:extLst>
                <a:ext uri="{FF2B5EF4-FFF2-40B4-BE49-F238E27FC236}">
                  <a16:creationId xmlns:a16="http://schemas.microsoft.com/office/drawing/2014/main" id="{E2E6053B-5010-4C94-B297-4FFDB6ECF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410"/>
              <a:ext cx="18" cy="28"/>
            </a:xfrm>
            <a:custGeom>
              <a:avLst/>
              <a:gdLst>
                <a:gd name="T0" fmla="*/ 13 w 11"/>
                <a:gd name="T1" fmla="*/ 0 h 16"/>
                <a:gd name="T2" fmla="*/ 47 w 11"/>
                <a:gd name="T3" fmla="*/ 86 h 16"/>
                <a:gd name="T4" fmla="*/ 13 w 11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0"/>
                  </a:moveTo>
                  <a:cubicBezTo>
                    <a:pt x="0" y="8"/>
                    <a:pt x="4" y="13"/>
                    <a:pt x="11" y="16"/>
                  </a:cubicBezTo>
                  <a:cubicBezTo>
                    <a:pt x="6" y="11"/>
                    <a:pt x="4" y="10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4" name="Freeform 1456">
              <a:extLst>
                <a:ext uri="{FF2B5EF4-FFF2-40B4-BE49-F238E27FC236}">
                  <a16:creationId xmlns:a16="http://schemas.microsoft.com/office/drawing/2014/main" id="{D4F7353C-3D0C-43B4-BEE0-95D2A8A19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445"/>
              <a:ext cx="12" cy="24"/>
            </a:xfrm>
            <a:custGeom>
              <a:avLst/>
              <a:gdLst>
                <a:gd name="T0" fmla="*/ 26 w 7"/>
                <a:gd name="T1" fmla="*/ 0 h 14"/>
                <a:gd name="T2" fmla="*/ 26 w 7"/>
                <a:gd name="T3" fmla="*/ 70 h 14"/>
                <a:gd name="T4" fmla="*/ 36 w 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0" y="4"/>
                    <a:pt x="2" y="10"/>
                    <a:pt x="5" y="14"/>
                  </a:cubicBezTo>
                  <a:cubicBezTo>
                    <a:pt x="4" y="10"/>
                    <a:pt x="3" y="3"/>
                    <a:pt x="7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5" name="Freeform 1457">
              <a:extLst>
                <a:ext uri="{FF2B5EF4-FFF2-40B4-BE49-F238E27FC236}">
                  <a16:creationId xmlns:a16="http://schemas.microsoft.com/office/drawing/2014/main" id="{7465DD58-2327-4E65-8556-A34DD5275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407"/>
              <a:ext cx="8" cy="26"/>
            </a:xfrm>
            <a:custGeom>
              <a:avLst/>
              <a:gdLst>
                <a:gd name="T0" fmla="*/ 13 w 5"/>
                <a:gd name="T1" fmla="*/ 0 h 15"/>
                <a:gd name="T2" fmla="*/ 21 w 5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3" y="0"/>
                  </a:moveTo>
                  <a:cubicBezTo>
                    <a:pt x="0" y="5"/>
                    <a:pt x="3" y="11"/>
                    <a:pt x="5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6" name="Freeform 1458">
              <a:extLst>
                <a:ext uri="{FF2B5EF4-FFF2-40B4-BE49-F238E27FC236}">
                  <a16:creationId xmlns:a16="http://schemas.microsoft.com/office/drawing/2014/main" id="{ADE844A8-7B6D-4E2F-8C9E-9BA4CB6D5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365"/>
              <a:ext cx="5" cy="23"/>
            </a:xfrm>
            <a:custGeom>
              <a:avLst/>
              <a:gdLst>
                <a:gd name="T0" fmla="*/ 13 w 3"/>
                <a:gd name="T1" fmla="*/ 0 h 13"/>
                <a:gd name="T2" fmla="*/ 0 w 3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3" y="0"/>
                  </a:moveTo>
                  <a:cubicBezTo>
                    <a:pt x="0" y="4"/>
                    <a:pt x="0" y="8"/>
                    <a:pt x="0" y="1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7" name="Freeform 1459">
              <a:extLst>
                <a:ext uri="{FF2B5EF4-FFF2-40B4-BE49-F238E27FC236}">
                  <a16:creationId xmlns:a16="http://schemas.microsoft.com/office/drawing/2014/main" id="{6C6A5BD6-EEEC-4430-95D3-31F8AD8EA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376"/>
              <a:ext cx="19" cy="7"/>
            </a:xfrm>
            <a:custGeom>
              <a:avLst/>
              <a:gdLst>
                <a:gd name="T0" fmla="*/ 0 w 12"/>
                <a:gd name="T1" fmla="*/ 21 h 4"/>
                <a:gd name="T2" fmla="*/ 48 w 12"/>
                <a:gd name="T3" fmla="*/ 21 h 4"/>
                <a:gd name="T4" fmla="*/ 8 w 12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3" y="0"/>
                    <a:pt x="8" y="1"/>
                    <a:pt x="12" y="4"/>
                  </a:cubicBezTo>
                  <a:cubicBezTo>
                    <a:pt x="9" y="3"/>
                    <a:pt x="5" y="4"/>
                    <a:pt x="2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8" name="Freeform 1460">
              <a:extLst>
                <a:ext uri="{FF2B5EF4-FFF2-40B4-BE49-F238E27FC236}">
                  <a16:creationId xmlns:a16="http://schemas.microsoft.com/office/drawing/2014/main" id="{D3F0211D-C6B5-4C8A-8C8D-B35395C39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464"/>
              <a:ext cx="23" cy="17"/>
            </a:xfrm>
            <a:custGeom>
              <a:avLst/>
              <a:gdLst>
                <a:gd name="T0" fmla="*/ 0 w 14"/>
                <a:gd name="T1" fmla="*/ 41 h 10"/>
                <a:gd name="T2" fmla="*/ 62 w 14"/>
                <a:gd name="T3" fmla="*/ 0 h 10"/>
                <a:gd name="T4" fmla="*/ 0 w 14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cubicBezTo>
                    <a:pt x="7" y="8"/>
                    <a:pt x="13" y="6"/>
                    <a:pt x="14" y="0"/>
                  </a:cubicBezTo>
                  <a:cubicBezTo>
                    <a:pt x="13" y="6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9" name="Freeform 1461">
              <a:extLst>
                <a:ext uri="{FF2B5EF4-FFF2-40B4-BE49-F238E27FC236}">
                  <a16:creationId xmlns:a16="http://schemas.microsoft.com/office/drawing/2014/main" id="{3A8BF730-4559-41DF-8CAB-D3A117904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555"/>
              <a:ext cx="19" cy="19"/>
            </a:xfrm>
            <a:custGeom>
              <a:avLst/>
              <a:gdLst>
                <a:gd name="T0" fmla="*/ 8 w 12"/>
                <a:gd name="T1" fmla="*/ 57 h 11"/>
                <a:gd name="T2" fmla="*/ 48 w 12"/>
                <a:gd name="T3" fmla="*/ 5 h 11"/>
                <a:gd name="T4" fmla="*/ 8 w 12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5"/>
                    <a:pt x="5" y="0"/>
                    <a:pt x="12" y="1"/>
                  </a:cubicBezTo>
                  <a:cubicBezTo>
                    <a:pt x="7" y="1"/>
                    <a:pt x="2" y="4"/>
                    <a:pt x="2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0" name="Freeform 1462">
              <a:extLst>
                <a:ext uri="{FF2B5EF4-FFF2-40B4-BE49-F238E27FC236}">
                  <a16:creationId xmlns:a16="http://schemas.microsoft.com/office/drawing/2014/main" id="{B831F17B-3DB8-4DAC-89AF-792247202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607"/>
              <a:ext cx="11" cy="9"/>
            </a:xfrm>
            <a:custGeom>
              <a:avLst/>
              <a:gdLst>
                <a:gd name="T0" fmla="*/ 27 w 7"/>
                <a:gd name="T1" fmla="*/ 7 h 5"/>
                <a:gd name="T2" fmla="*/ 0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3" y="0"/>
                    <a:pt x="2" y="1"/>
                    <a:pt x="0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1" name="Freeform 1463">
              <a:extLst>
                <a:ext uri="{FF2B5EF4-FFF2-40B4-BE49-F238E27FC236}">
                  <a16:creationId xmlns:a16="http://schemas.microsoft.com/office/drawing/2014/main" id="{1DCB8245-56A2-4394-B928-F413748CF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531"/>
              <a:ext cx="13" cy="21"/>
            </a:xfrm>
            <a:custGeom>
              <a:avLst/>
              <a:gdLst>
                <a:gd name="T0" fmla="*/ 18 w 8"/>
                <a:gd name="T1" fmla="*/ 0 h 12"/>
                <a:gd name="T2" fmla="*/ 34 w 8"/>
                <a:gd name="T3" fmla="*/ 65 h 12"/>
                <a:gd name="T4" fmla="*/ 18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4" y="0"/>
                  </a:moveTo>
                  <a:cubicBezTo>
                    <a:pt x="0" y="4"/>
                    <a:pt x="1" y="10"/>
                    <a:pt x="8" y="12"/>
                  </a:cubicBezTo>
                  <a:cubicBezTo>
                    <a:pt x="4" y="10"/>
                    <a:pt x="2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2" name="Freeform 1464">
              <a:extLst>
                <a:ext uri="{FF2B5EF4-FFF2-40B4-BE49-F238E27FC236}">
                  <a16:creationId xmlns:a16="http://schemas.microsoft.com/office/drawing/2014/main" id="{F83417EC-9C90-4AEC-9788-0C3907D37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478"/>
              <a:ext cx="13" cy="24"/>
            </a:xfrm>
            <a:custGeom>
              <a:avLst/>
              <a:gdLst>
                <a:gd name="T0" fmla="*/ 34 w 8"/>
                <a:gd name="T1" fmla="*/ 70 h 14"/>
                <a:gd name="T2" fmla="*/ 0 w 8"/>
                <a:gd name="T3" fmla="*/ 0 h 14"/>
                <a:gd name="T4" fmla="*/ 34 w 8"/>
                <a:gd name="T5" fmla="*/ 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14"/>
                  </a:moveTo>
                  <a:cubicBezTo>
                    <a:pt x="5" y="12"/>
                    <a:pt x="0" y="8"/>
                    <a:pt x="0" y="0"/>
                  </a:cubicBezTo>
                  <a:cubicBezTo>
                    <a:pt x="2" y="3"/>
                    <a:pt x="5" y="13"/>
                    <a:pt x="8" y="14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3" name="Freeform 1465">
              <a:extLst>
                <a:ext uri="{FF2B5EF4-FFF2-40B4-BE49-F238E27FC236}">
                  <a16:creationId xmlns:a16="http://schemas.microsoft.com/office/drawing/2014/main" id="{23DEF3D3-CAA3-4704-BDCC-C4E7BA1E3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345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9" y="2"/>
                    <a:pt x="2" y="0"/>
                    <a:pt x="0" y="11"/>
                  </a:cubicBezTo>
                  <a:cubicBezTo>
                    <a:pt x="1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4" name="Freeform 1466">
              <a:extLst>
                <a:ext uri="{FF2B5EF4-FFF2-40B4-BE49-F238E27FC236}">
                  <a16:creationId xmlns:a16="http://schemas.microsoft.com/office/drawing/2014/main" id="{DFA51AFA-242E-4CEF-8B04-F8EF2D887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555"/>
              <a:ext cx="8" cy="21"/>
            </a:xfrm>
            <a:custGeom>
              <a:avLst/>
              <a:gdLst>
                <a:gd name="T0" fmla="*/ 16 w 5"/>
                <a:gd name="T1" fmla="*/ 65 h 12"/>
                <a:gd name="T2" fmla="*/ 21 w 5"/>
                <a:gd name="T3" fmla="*/ 0 h 12"/>
                <a:gd name="T4" fmla="*/ 16 w 5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4" y="12"/>
                  </a:moveTo>
                  <a:cubicBezTo>
                    <a:pt x="2" y="8"/>
                    <a:pt x="0" y="3"/>
                    <a:pt x="5" y="0"/>
                  </a:cubicBezTo>
                  <a:cubicBezTo>
                    <a:pt x="3" y="2"/>
                    <a:pt x="4" y="9"/>
                    <a:pt x="4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5" name="Freeform 1467">
              <a:extLst>
                <a:ext uri="{FF2B5EF4-FFF2-40B4-BE49-F238E27FC236}">
                  <a16:creationId xmlns:a16="http://schemas.microsoft.com/office/drawing/2014/main" id="{4AD5997B-3470-474C-9169-2F7F37963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519"/>
              <a:ext cx="14" cy="28"/>
            </a:xfrm>
            <a:custGeom>
              <a:avLst/>
              <a:gdLst>
                <a:gd name="T0" fmla="*/ 0 w 9"/>
                <a:gd name="T1" fmla="*/ 0 h 16"/>
                <a:gd name="T2" fmla="*/ 34 w 9"/>
                <a:gd name="T3" fmla="*/ 37 h 16"/>
                <a:gd name="T4" fmla="*/ 26 w 9"/>
                <a:gd name="T5" fmla="*/ 86 h 16"/>
                <a:gd name="T6" fmla="*/ 8 w 9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2" y="4"/>
                    <a:pt x="5" y="5"/>
                    <a:pt x="9" y="7"/>
                  </a:cubicBezTo>
                  <a:cubicBezTo>
                    <a:pt x="7" y="10"/>
                    <a:pt x="7" y="13"/>
                    <a:pt x="7" y="16"/>
                  </a:cubicBezTo>
                  <a:cubicBezTo>
                    <a:pt x="6" y="12"/>
                    <a:pt x="4" y="9"/>
                    <a:pt x="2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6" name="Freeform 1468">
              <a:extLst>
                <a:ext uri="{FF2B5EF4-FFF2-40B4-BE49-F238E27FC236}">
                  <a16:creationId xmlns:a16="http://schemas.microsoft.com/office/drawing/2014/main" id="{B89DCD8A-2EC5-44C5-9D44-258A844C1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543"/>
              <a:ext cx="14" cy="12"/>
            </a:xfrm>
            <a:custGeom>
              <a:avLst/>
              <a:gdLst>
                <a:gd name="T0" fmla="*/ 0 w 9"/>
                <a:gd name="T1" fmla="*/ 36 h 7"/>
                <a:gd name="T2" fmla="*/ 34 w 9"/>
                <a:gd name="T3" fmla="*/ 26 h 7"/>
                <a:gd name="T4" fmla="*/ 30 w 9"/>
                <a:gd name="T5" fmla="*/ 0 h 7"/>
                <a:gd name="T6" fmla="*/ 8 w 9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6"/>
                    <a:pt x="6" y="5"/>
                    <a:pt x="9" y="5"/>
                  </a:cubicBezTo>
                  <a:cubicBezTo>
                    <a:pt x="8" y="4"/>
                    <a:pt x="8" y="2"/>
                    <a:pt x="8" y="0"/>
                  </a:cubicBezTo>
                  <a:cubicBezTo>
                    <a:pt x="7" y="2"/>
                    <a:pt x="5" y="4"/>
                    <a:pt x="2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7" name="Freeform 1469">
              <a:extLst>
                <a:ext uri="{FF2B5EF4-FFF2-40B4-BE49-F238E27FC236}">
                  <a16:creationId xmlns:a16="http://schemas.microsoft.com/office/drawing/2014/main" id="{F729872C-48AC-4881-AE0B-6E2E39054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419"/>
              <a:ext cx="6" cy="10"/>
            </a:xfrm>
            <a:custGeom>
              <a:avLst/>
              <a:gdLst>
                <a:gd name="T0" fmla="*/ 5 w 4"/>
                <a:gd name="T1" fmla="*/ 0 h 6"/>
                <a:gd name="T2" fmla="*/ 0 w 4"/>
                <a:gd name="T3" fmla="*/ 13 h 6"/>
                <a:gd name="T4" fmla="*/ 14 w 4"/>
                <a:gd name="T5" fmla="*/ 28 h 6"/>
                <a:gd name="T6" fmla="*/ 12 w 4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3" y="6"/>
                    <a:pt x="4" y="6"/>
                  </a:cubicBezTo>
                  <a:cubicBezTo>
                    <a:pt x="3" y="4"/>
                    <a:pt x="2" y="2"/>
                    <a:pt x="3" y="1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8" name="Freeform 1470">
              <a:extLst>
                <a:ext uri="{FF2B5EF4-FFF2-40B4-BE49-F238E27FC236}">
                  <a16:creationId xmlns:a16="http://schemas.microsoft.com/office/drawing/2014/main" id="{132F4E20-EFFF-4D77-B5A4-46CBB6CEC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407"/>
              <a:ext cx="7" cy="7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21 h 4"/>
                <a:gd name="T4" fmla="*/ 2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9" name="Freeform 1471">
              <a:extLst>
                <a:ext uri="{FF2B5EF4-FFF2-40B4-BE49-F238E27FC236}">
                  <a16:creationId xmlns:a16="http://schemas.microsoft.com/office/drawing/2014/main" id="{361C67B4-B59C-432B-A527-2D57CA146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543"/>
              <a:ext cx="13" cy="19"/>
            </a:xfrm>
            <a:custGeom>
              <a:avLst/>
              <a:gdLst>
                <a:gd name="T0" fmla="*/ 0 w 8"/>
                <a:gd name="T1" fmla="*/ 0 h 11"/>
                <a:gd name="T2" fmla="*/ 34 w 8"/>
                <a:gd name="T3" fmla="*/ 41 h 11"/>
                <a:gd name="T4" fmla="*/ 26 w 8"/>
                <a:gd name="T5" fmla="*/ 57 h 11"/>
                <a:gd name="T6" fmla="*/ 8 w 8"/>
                <a:gd name="T7" fmla="*/ 2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1" y="4"/>
                    <a:pt x="4" y="6"/>
                    <a:pt x="8" y="8"/>
                  </a:cubicBezTo>
                  <a:cubicBezTo>
                    <a:pt x="8" y="9"/>
                    <a:pt x="7" y="11"/>
                    <a:pt x="6" y="11"/>
                  </a:cubicBezTo>
                  <a:cubicBezTo>
                    <a:pt x="5" y="9"/>
                    <a:pt x="2" y="8"/>
                    <a:pt x="2" y="6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0" name="Freeform 1472">
              <a:extLst>
                <a:ext uri="{FF2B5EF4-FFF2-40B4-BE49-F238E27FC236}">
                  <a16:creationId xmlns:a16="http://schemas.microsoft.com/office/drawing/2014/main" id="{58CFBB0B-2D11-499A-AE75-D1FFD8949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481"/>
              <a:ext cx="8" cy="17"/>
            </a:xfrm>
            <a:custGeom>
              <a:avLst/>
              <a:gdLst>
                <a:gd name="T0" fmla="*/ 8 w 5"/>
                <a:gd name="T1" fmla="*/ 0 h 10"/>
                <a:gd name="T2" fmla="*/ 0 w 5"/>
                <a:gd name="T3" fmla="*/ 26 h 10"/>
                <a:gd name="T4" fmla="*/ 16 w 5"/>
                <a:gd name="T5" fmla="*/ 49 h 10"/>
                <a:gd name="T6" fmla="*/ 21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2" y="6"/>
                    <a:pt x="3" y="8"/>
                    <a:pt x="4" y="10"/>
                  </a:cubicBezTo>
                  <a:cubicBezTo>
                    <a:pt x="5" y="8"/>
                    <a:pt x="5" y="3"/>
                    <a:pt x="5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1" name="Freeform 1473">
              <a:extLst>
                <a:ext uri="{FF2B5EF4-FFF2-40B4-BE49-F238E27FC236}">
                  <a16:creationId xmlns:a16="http://schemas.microsoft.com/office/drawing/2014/main" id="{78DCDEAF-3907-4932-8426-BDEA2FE64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485"/>
              <a:ext cx="8" cy="8"/>
            </a:xfrm>
            <a:custGeom>
              <a:avLst/>
              <a:gdLst>
                <a:gd name="T0" fmla="*/ 0 w 5"/>
                <a:gd name="T1" fmla="*/ 21 h 5"/>
                <a:gd name="T2" fmla="*/ 13 w 5"/>
                <a:gd name="T3" fmla="*/ 0 h 5"/>
                <a:gd name="T4" fmla="*/ 0 w 5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3" y="5"/>
                    <a:pt x="5" y="2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2" name="Freeform 1474">
              <a:extLst>
                <a:ext uri="{FF2B5EF4-FFF2-40B4-BE49-F238E27FC236}">
                  <a16:creationId xmlns:a16="http://schemas.microsoft.com/office/drawing/2014/main" id="{2D57097E-C9A5-4EDF-8C9E-F6833B93A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445"/>
              <a:ext cx="8" cy="7"/>
            </a:xfrm>
            <a:custGeom>
              <a:avLst/>
              <a:gdLst>
                <a:gd name="T0" fmla="*/ 0 w 5"/>
                <a:gd name="T1" fmla="*/ 7 h 4"/>
                <a:gd name="T2" fmla="*/ 21 w 5"/>
                <a:gd name="T3" fmla="*/ 0 h 4"/>
                <a:gd name="T4" fmla="*/ 13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4" y="1"/>
                    <a:pt x="4" y="3"/>
                    <a:pt x="3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3" name="Freeform 1475">
              <a:extLst>
                <a:ext uri="{FF2B5EF4-FFF2-40B4-BE49-F238E27FC236}">
                  <a16:creationId xmlns:a16="http://schemas.microsoft.com/office/drawing/2014/main" id="{6F18A435-1B91-4122-AEDE-3D6597BB0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412"/>
              <a:ext cx="5" cy="9"/>
            </a:xfrm>
            <a:custGeom>
              <a:avLst/>
              <a:gdLst>
                <a:gd name="T0" fmla="*/ 0 w 3"/>
                <a:gd name="T1" fmla="*/ 23 h 5"/>
                <a:gd name="T2" fmla="*/ 8 w 3"/>
                <a:gd name="T3" fmla="*/ 0 h 5"/>
                <a:gd name="T4" fmla="*/ 13 w 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2" y="2"/>
                    <a:pt x="2" y="3"/>
                    <a:pt x="3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4" name="Freeform 1476">
              <a:extLst>
                <a:ext uri="{FF2B5EF4-FFF2-40B4-BE49-F238E27FC236}">
                  <a16:creationId xmlns:a16="http://schemas.microsoft.com/office/drawing/2014/main" id="{B36D37BF-3B51-488E-B4EB-586F60F36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338"/>
              <a:ext cx="10" cy="14"/>
            </a:xfrm>
            <a:custGeom>
              <a:avLst/>
              <a:gdLst>
                <a:gd name="T0" fmla="*/ 0 w 6"/>
                <a:gd name="T1" fmla="*/ 0 h 8"/>
                <a:gd name="T2" fmla="*/ 8 w 6"/>
                <a:gd name="T3" fmla="*/ 44 h 8"/>
                <a:gd name="T4" fmla="*/ 28 w 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2" y="2"/>
                    <a:pt x="2" y="5"/>
                    <a:pt x="2" y="8"/>
                  </a:cubicBezTo>
                  <a:cubicBezTo>
                    <a:pt x="3" y="6"/>
                    <a:pt x="5" y="5"/>
                    <a:pt x="6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5" name="Freeform 1477">
              <a:extLst>
                <a:ext uri="{FF2B5EF4-FFF2-40B4-BE49-F238E27FC236}">
                  <a16:creationId xmlns:a16="http://schemas.microsoft.com/office/drawing/2014/main" id="{426D4052-D089-4F87-A73A-67C042E7A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419"/>
              <a:ext cx="6" cy="10"/>
            </a:xfrm>
            <a:custGeom>
              <a:avLst/>
              <a:gdLst>
                <a:gd name="T0" fmla="*/ 0 w 4"/>
                <a:gd name="T1" fmla="*/ 28 h 6"/>
                <a:gd name="T2" fmla="*/ 12 w 4"/>
                <a:gd name="T3" fmla="*/ 0 h 6"/>
                <a:gd name="T4" fmla="*/ 14 w 4"/>
                <a:gd name="T5" fmla="*/ 2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4" y="1"/>
                    <a:pt x="4" y="3"/>
                    <a:pt x="4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6" name="Freeform 1478">
              <a:extLst>
                <a:ext uri="{FF2B5EF4-FFF2-40B4-BE49-F238E27FC236}">
                  <a16:creationId xmlns:a16="http://schemas.microsoft.com/office/drawing/2014/main" id="{4C5E4408-3A1B-41AF-8690-700CC7737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350"/>
              <a:ext cx="20" cy="10"/>
            </a:xfrm>
            <a:custGeom>
              <a:avLst/>
              <a:gdLst>
                <a:gd name="T0" fmla="*/ 0 w 12"/>
                <a:gd name="T1" fmla="*/ 0 h 6"/>
                <a:gd name="T2" fmla="*/ 55 w 12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3" y="6"/>
                    <a:pt x="6" y="6"/>
                    <a:pt x="12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7" name="Freeform 1479">
              <a:extLst>
                <a:ext uri="{FF2B5EF4-FFF2-40B4-BE49-F238E27FC236}">
                  <a16:creationId xmlns:a16="http://schemas.microsoft.com/office/drawing/2014/main" id="{125CEAFE-51CE-4B65-9026-4BB8BF1C3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359"/>
              <a:ext cx="9" cy="24"/>
            </a:xfrm>
            <a:custGeom>
              <a:avLst/>
              <a:gdLst>
                <a:gd name="T0" fmla="*/ 21 w 6"/>
                <a:gd name="T1" fmla="*/ 0 h 14"/>
                <a:gd name="T2" fmla="*/ 8 w 6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4" y="5"/>
                    <a:pt x="0" y="9"/>
                    <a:pt x="2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8" name="Freeform 1480">
              <a:extLst>
                <a:ext uri="{FF2B5EF4-FFF2-40B4-BE49-F238E27FC236}">
                  <a16:creationId xmlns:a16="http://schemas.microsoft.com/office/drawing/2014/main" id="{AA7D1A27-8188-4240-82F0-7372E9294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310"/>
              <a:ext cx="39" cy="36"/>
            </a:xfrm>
            <a:custGeom>
              <a:avLst/>
              <a:gdLst>
                <a:gd name="T0" fmla="*/ 0 w 24"/>
                <a:gd name="T1" fmla="*/ 0 h 21"/>
                <a:gd name="T2" fmla="*/ 18 w 24"/>
                <a:gd name="T3" fmla="*/ 79 h 21"/>
                <a:gd name="T4" fmla="*/ 102 w 24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0" y="0"/>
                  </a:moveTo>
                  <a:cubicBezTo>
                    <a:pt x="0" y="4"/>
                    <a:pt x="0" y="12"/>
                    <a:pt x="4" y="16"/>
                  </a:cubicBezTo>
                  <a:cubicBezTo>
                    <a:pt x="7" y="19"/>
                    <a:pt x="19" y="20"/>
                    <a:pt x="24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9" name="Freeform 1481">
              <a:extLst>
                <a:ext uri="{FF2B5EF4-FFF2-40B4-BE49-F238E27FC236}">
                  <a16:creationId xmlns:a16="http://schemas.microsoft.com/office/drawing/2014/main" id="{BF1481D2-2924-44DF-8BEB-418BB0795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343"/>
              <a:ext cx="9" cy="24"/>
            </a:xfrm>
            <a:custGeom>
              <a:avLst/>
              <a:gdLst>
                <a:gd name="T0" fmla="*/ 29 w 5"/>
                <a:gd name="T1" fmla="*/ 0 h 14"/>
                <a:gd name="T2" fmla="*/ 0 w 5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2" y="3"/>
                    <a:pt x="0" y="9"/>
                    <a:pt x="0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0" name="Freeform 1482">
              <a:extLst>
                <a:ext uri="{FF2B5EF4-FFF2-40B4-BE49-F238E27FC236}">
                  <a16:creationId xmlns:a16="http://schemas.microsoft.com/office/drawing/2014/main" id="{9C876A51-7F76-4332-A1C7-27AAD8513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395"/>
              <a:ext cx="29" cy="14"/>
            </a:xfrm>
            <a:custGeom>
              <a:avLst/>
              <a:gdLst>
                <a:gd name="T0" fmla="*/ 0 w 18"/>
                <a:gd name="T1" fmla="*/ 0 h 8"/>
                <a:gd name="T2" fmla="*/ 76 w 18"/>
                <a:gd name="T3" fmla="*/ 3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0"/>
                  </a:moveTo>
                  <a:cubicBezTo>
                    <a:pt x="2" y="7"/>
                    <a:pt x="12" y="8"/>
                    <a:pt x="18" y="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1" name="Freeform 1483">
              <a:extLst>
                <a:ext uri="{FF2B5EF4-FFF2-40B4-BE49-F238E27FC236}">
                  <a16:creationId xmlns:a16="http://schemas.microsoft.com/office/drawing/2014/main" id="{CA7E9652-EDA0-4DEF-9592-C83DF1797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407"/>
              <a:ext cx="6" cy="21"/>
            </a:xfrm>
            <a:custGeom>
              <a:avLst/>
              <a:gdLst>
                <a:gd name="T0" fmla="*/ 14 w 4"/>
                <a:gd name="T1" fmla="*/ 0 h 12"/>
                <a:gd name="T2" fmla="*/ 0 w 4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1" y="3"/>
                    <a:pt x="0" y="7"/>
                    <a:pt x="0" y="1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2" name="Freeform 1484">
              <a:extLst>
                <a:ext uri="{FF2B5EF4-FFF2-40B4-BE49-F238E27FC236}">
                  <a16:creationId xmlns:a16="http://schemas.microsoft.com/office/drawing/2014/main" id="{1EDA3456-26AF-44E0-A38F-D3BB4DA8A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403"/>
              <a:ext cx="10" cy="30"/>
            </a:xfrm>
            <a:custGeom>
              <a:avLst/>
              <a:gdLst>
                <a:gd name="T0" fmla="*/ 13 w 6"/>
                <a:gd name="T1" fmla="*/ 0 h 17"/>
                <a:gd name="T2" fmla="*/ 28 w 6"/>
                <a:gd name="T3" fmla="*/ 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3" y="0"/>
                  </a:moveTo>
                  <a:cubicBezTo>
                    <a:pt x="0" y="6"/>
                    <a:pt x="4" y="12"/>
                    <a:pt x="6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1485">
              <a:extLst>
                <a:ext uri="{FF2B5EF4-FFF2-40B4-BE49-F238E27FC236}">
                  <a16:creationId xmlns:a16="http://schemas.microsoft.com/office/drawing/2014/main" id="{AC3E65E1-003D-4AA9-BEF5-29616A6DE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417"/>
              <a:ext cx="16" cy="4"/>
            </a:xfrm>
            <a:custGeom>
              <a:avLst/>
              <a:gdLst>
                <a:gd name="T0" fmla="*/ 42 w 10"/>
                <a:gd name="T1" fmla="*/ 16 h 2"/>
                <a:gd name="T2" fmla="*/ 0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6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Freeform 1486">
              <a:extLst>
                <a:ext uri="{FF2B5EF4-FFF2-40B4-BE49-F238E27FC236}">
                  <a16:creationId xmlns:a16="http://schemas.microsoft.com/office/drawing/2014/main" id="{59225EA9-CEAB-4FD7-8FF0-798B50CFA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476"/>
              <a:ext cx="13" cy="28"/>
            </a:xfrm>
            <a:custGeom>
              <a:avLst/>
              <a:gdLst>
                <a:gd name="T0" fmla="*/ 5 w 8"/>
                <a:gd name="T1" fmla="*/ 0 h 16"/>
                <a:gd name="T2" fmla="*/ 34 w 8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0" y="7"/>
                    <a:pt x="3" y="12"/>
                    <a:pt x="8" y="16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5" name="Freeform 1487">
              <a:extLst>
                <a:ext uri="{FF2B5EF4-FFF2-40B4-BE49-F238E27FC236}">
                  <a16:creationId xmlns:a16="http://schemas.microsoft.com/office/drawing/2014/main" id="{270453F9-BEF7-4CF8-9BCC-1ABF4B3C5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491"/>
              <a:ext cx="13" cy="9"/>
            </a:xfrm>
            <a:custGeom>
              <a:avLst/>
              <a:gdLst>
                <a:gd name="T0" fmla="*/ 34 w 8"/>
                <a:gd name="T1" fmla="*/ 0 h 5"/>
                <a:gd name="T2" fmla="*/ 0 w 8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1"/>
                    <a:pt x="2" y="2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" name="Freeform 1488">
              <a:extLst>
                <a:ext uri="{FF2B5EF4-FFF2-40B4-BE49-F238E27FC236}">
                  <a16:creationId xmlns:a16="http://schemas.microsoft.com/office/drawing/2014/main" id="{86DB607B-4738-4EC4-AC04-B3D7C7639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467"/>
              <a:ext cx="27" cy="28"/>
            </a:xfrm>
            <a:custGeom>
              <a:avLst/>
              <a:gdLst>
                <a:gd name="T0" fmla="*/ 0 w 17"/>
                <a:gd name="T1" fmla="*/ 86 h 16"/>
                <a:gd name="T2" fmla="*/ 68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16"/>
                  </a:moveTo>
                  <a:cubicBezTo>
                    <a:pt x="12" y="15"/>
                    <a:pt x="13" y="12"/>
                    <a:pt x="17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" name="Freeform 1489">
              <a:extLst>
                <a:ext uri="{FF2B5EF4-FFF2-40B4-BE49-F238E27FC236}">
                  <a16:creationId xmlns:a16="http://schemas.microsoft.com/office/drawing/2014/main" id="{075A3A1C-702C-4696-82D7-3FC3198BA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488"/>
              <a:ext cx="13" cy="31"/>
            </a:xfrm>
            <a:custGeom>
              <a:avLst/>
              <a:gdLst>
                <a:gd name="T0" fmla="*/ 0 w 8"/>
                <a:gd name="T1" fmla="*/ 0 h 18"/>
                <a:gd name="T2" fmla="*/ 21 w 8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0" y="0"/>
                  </a:moveTo>
                  <a:cubicBezTo>
                    <a:pt x="6" y="5"/>
                    <a:pt x="8" y="11"/>
                    <a:pt x="5" y="1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1490">
              <a:extLst>
                <a:ext uri="{FF2B5EF4-FFF2-40B4-BE49-F238E27FC236}">
                  <a16:creationId xmlns:a16="http://schemas.microsoft.com/office/drawing/2014/main" id="{F557D111-43E2-4797-93AF-6EE72B41A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528"/>
              <a:ext cx="37" cy="33"/>
            </a:xfrm>
            <a:custGeom>
              <a:avLst/>
              <a:gdLst>
                <a:gd name="T0" fmla="*/ 47 w 23"/>
                <a:gd name="T1" fmla="*/ 0 h 19"/>
                <a:gd name="T2" fmla="*/ 97 w 23"/>
                <a:gd name="T3" fmla="*/ 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11" y="0"/>
                  </a:moveTo>
                  <a:cubicBezTo>
                    <a:pt x="0" y="8"/>
                    <a:pt x="13" y="19"/>
                    <a:pt x="23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1491">
              <a:extLst>
                <a:ext uri="{FF2B5EF4-FFF2-40B4-BE49-F238E27FC236}">
                  <a16:creationId xmlns:a16="http://schemas.microsoft.com/office/drawing/2014/main" id="{9E7445B2-2F16-490C-A790-2820B3D04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555"/>
              <a:ext cx="4" cy="14"/>
            </a:xfrm>
            <a:custGeom>
              <a:avLst/>
              <a:gdLst>
                <a:gd name="T0" fmla="*/ 7 w 3"/>
                <a:gd name="T1" fmla="*/ 0 h 8"/>
                <a:gd name="T2" fmla="*/ 0 w 3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1492">
              <a:extLst>
                <a:ext uri="{FF2B5EF4-FFF2-40B4-BE49-F238E27FC236}">
                  <a16:creationId xmlns:a16="http://schemas.microsoft.com/office/drawing/2014/main" id="{9BA3586F-6841-47B9-BC03-29CD914BF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497"/>
              <a:ext cx="34" cy="36"/>
            </a:xfrm>
            <a:custGeom>
              <a:avLst/>
              <a:gdLst>
                <a:gd name="T0" fmla="*/ 16 w 21"/>
                <a:gd name="T1" fmla="*/ 0 h 21"/>
                <a:gd name="T2" fmla="*/ 26 w 21"/>
                <a:gd name="T3" fmla="*/ 79 h 21"/>
                <a:gd name="T4" fmla="*/ 89 w 21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4" y="0"/>
                  </a:moveTo>
                  <a:cubicBezTo>
                    <a:pt x="1" y="8"/>
                    <a:pt x="0" y="11"/>
                    <a:pt x="6" y="16"/>
                  </a:cubicBezTo>
                  <a:cubicBezTo>
                    <a:pt x="13" y="21"/>
                    <a:pt x="14" y="20"/>
                    <a:pt x="21" y="1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1" name="Freeform 1493">
              <a:extLst>
                <a:ext uri="{FF2B5EF4-FFF2-40B4-BE49-F238E27FC236}">
                  <a16:creationId xmlns:a16="http://schemas.microsoft.com/office/drawing/2014/main" id="{660F7198-BD59-4EBD-876D-48E58CFBF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531"/>
              <a:ext cx="3" cy="19"/>
            </a:xfrm>
            <a:custGeom>
              <a:avLst/>
              <a:gdLst>
                <a:gd name="T0" fmla="*/ 8 w 2"/>
                <a:gd name="T1" fmla="*/ 0 h 11"/>
                <a:gd name="T2" fmla="*/ 5 w 2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1" y="3"/>
                    <a:pt x="0" y="7"/>
                    <a:pt x="1" y="1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1494">
              <a:extLst>
                <a:ext uri="{FF2B5EF4-FFF2-40B4-BE49-F238E27FC236}">
                  <a16:creationId xmlns:a16="http://schemas.microsoft.com/office/drawing/2014/main" id="{CCBC495A-38DF-4153-AD47-DBCFA2D37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407"/>
              <a:ext cx="29" cy="40"/>
            </a:xfrm>
            <a:custGeom>
              <a:avLst/>
              <a:gdLst>
                <a:gd name="T0" fmla="*/ 16 w 18"/>
                <a:gd name="T1" fmla="*/ 0 h 23"/>
                <a:gd name="T2" fmla="*/ 26 w 18"/>
                <a:gd name="T3" fmla="*/ 85 h 23"/>
                <a:gd name="T4" fmla="*/ 76 w 18"/>
                <a:gd name="T5" fmla="*/ 11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4" y="0"/>
                  </a:moveTo>
                  <a:cubicBezTo>
                    <a:pt x="2" y="8"/>
                    <a:pt x="0" y="11"/>
                    <a:pt x="6" y="16"/>
                  </a:cubicBezTo>
                  <a:cubicBezTo>
                    <a:pt x="10" y="20"/>
                    <a:pt x="12" y="23"/>
                    <a:pt x="18" y="2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Freeform 1495">
              <a:extLst>
                <a:ext uri="{FF2B5EF4-FFF2-40B4-BE49-F238E27FC236}">
                  <a16:creationId xmlns:a16="http://schemas.microsoft.com/office/drawing/2014/main" id="{8E2E646C-0EAA-4272-9BDD-5CF9317FA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445"/>
              <a:ext cx="3" cy="14"/>
            </a:xfrm>
            <a:custGeom>
              <a:avLst/>
              <a:gdLst>
                <a:gd name="T0" fmla="*/ 8 w 2"/>
                <a:gd name="T1" fmla="*/ 0 h 8"/>
                <a:gd name="T2" fmla="*/ 0 w 2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4" name="Freeform 1496">
              <a:extLst>
                <a:ext uri="{FF2B5EF4-FFF2-40B4-BE49-F238E27FC236}">
                  <a16:creationId xmlns:a16="http://schemas.microsoft.com/office/drawing/2014/main" id="{65BB6F6E-B90C-4243-9AF3-013C6E0CE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409"/>
              <a:ext cx="21" cy="27"/>
            </a:xfrm>
            <a:custGeom>
              <a:avLst/>
              <a:gdLst>
                <a:gd name="T0" fmla="*/ 0 w 13"/>
                <a:gd name="T1" fmla="*/ 78 h 16"/>
                <a:gd name="T2" fmla="*/ 55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8" y="12"/>
                    <a:pt x="12" y="10"/>
                    <a:pt x="13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Freeform 1497">
              <a:extLst>
                <a:ext uri="{FF2B5EF4-FFF2-40B4-BE49-F238E27FC236}">
                  <a16:creationId xmlns:a16="http://schemas.microsoft.com/office/drawing/2014/main" id="{EC23512B-BB04-4153-AF4A-683199650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426"/>
              <a:ext cx="15" cy="19"/>
            </a:xfrm>
            <a:custGeom>
              <a:avLst/>
              <a:gdLst>
                <a:gd name="T0" fmla="*/ 0 w 9"/>
                <a:gd name="T1" fmla="*/ 0 h 11"/>
                <a:gd name="T2" fmla="*/ 37 w 9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7" y="3"/>
                    <a:pt x="9" y="6"/>
                    <a:pt x="8" y="1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6" name="Freeform 1498">
              <a:extLst>
                <a:ext uri="{FF2B5EF4-FFF2-40B4-BE49-F238E27FC236}">
                  <a16:creationId xmlns:a16="http://schemas.microsoft.com/office/drawing/2014/main" id="{AA473F41-E1ED-4F49-BDF7-900B119C5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438"/>
              <a:ext cx="21" cy="36"/>
            </a:xfrm>
            <a:custGeom>
              <a:avLst/>
              <a:gdLst>
                <a:gd name="T0" fmla="*/ 39 w 13"/>
                <a:gd name="T1" fmla="*/ 0 h 21"/>
                <a:gd name="T2" fmla="*/ 8 w 13"/>
                <a:gd name="T3" fmla="*/ 65 h 21"/>
                <a:gd name="T4" fmla="*/ 55 w 13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3" y="3"/>
                    <a:pt x="0" y="6"/>
                    <a:pt x="2" y="13"/>
                  </a:cubicBezTo>
                  <a:cubicBezTo>
                    <a:pt x="3" y="19"/>
                    <a:pt x="6" y="21"/>
                    <a:pt x="13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7" name="Freeform 1499">
              <a:extLst>
                <a:ext uri="{FF2B5EF4-FFF2-40B4-BE49-F238E27FC236}">
                  <a16:creationId xmlns:a16="http://schemas.microsoft.com/office/drawing/2014/main" id="{3326B434-8F18-467B-B9D8-6AA7D2D7C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471"/>
              <a:ext cx="6" cy="8"/>
            </a:xfrm>
            <a:custGeom>
              <a:avLst/>
              <a:gdLst>
                <a:gd name="T0" fmla="*/ 14 w 4"/>
                <a:gd name="T1" fmla="*/ 0 h 5"/>
                <a:gd name="T2" fmla="*/ 0 w 4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1500">
              <a:extLst>
                <a:ext uri="{FF2B5EF4-FFF2-40B4-BE49-F238E27FC236}">
                  <a16:creationId xmlns:a16="http://schemas.microsoft.com/office/drawing/2014/main" id="{F18C9D98-BCCA-4004-9878-F405BA03C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448"/>
              <a:ext cx="13" cy="2"/>
            </a:xfrm>
            <a:custGeom>
              <a:avLst/>
              <a:gdLst>
                <a:gd name="T0" fmla="*/ 34 w 8"/>
                <a:gd name="T1" fmla="*/ 8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6" y="0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1501">
              <a:extLst>
                <a:ext uri="{FF2B5EF4-FFF2-40B4-BE49-F238E27FC236}">
                  <a16:creationId xmlns:a16="http://schemas.microsoft.com/office/drawing/2014/main" id="{1E089746-DE1A-49D1-A530-F5E011A1B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586"/>
              <a:ext cx="6" cy="32"/>
            </a:xfrm>
            <a:custGeom>
              <a:avLst/>
              <a:gdLst>
                <a:gd name="T0" fmla="*/ 0 w 4"/>
                <a:gd name="T1" fmla="*/ 0 h 18"/>
                <a:gd name="T2" fmla="*/ 0 w 4"/>
                <a:gd name="T3" fmla="*/ 10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4" y="5"/>
                    <a:pt x="4" y="12"/>
                    <a:pt x="0" y="1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1502">
              <a:extLst>
                <a:ext uri="{FF2B5EF4-FFF2-40B4-BE49-F238E27FC236}">
                  <a16:creationId xmlns:a16="http://schemas.microsoft.com/office/drawing/2014/main" id="{A672A523-5526-4C1D-B978-F8A7F8615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604"/>
              <a:ext cx="11" cy="1"/>
            </a:xfrm>
            <a:custGeom>
              <a:avLst/>
              <a:gdLst>
                <a:gd name="T0" fmla="*/ 0 w 7"/>
                <a:gd name="T1" fmla="*/ 1 h 1"/>
                <a:gd name="T2" fmla="*/ 27 w 7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3" y="0"/>
                    <a:pt x="5" y="1"/>
                    <a:pt x="7" y="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1503">
              <a:extLst>
                <a:ext uri="{FF2B5EF4-FFF2-40B4-BE49-F238E27FC236}">
                  <a16:creationId xmlns:a16="http://schemas.microsoft.com/office/drawing/2014/main" id="{DE0233FF-8638-4384-B7CD-70D4622D0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550"/>
              <a:ext cx="16" cy="35"/>
            </a:xfrm>
            <a:custGeom>
              <a:avLst/>
              <a:gdLst>
                <a:gd name="T0" fmla="*/ 42 w 10"/>
                <a:gd name="T1" fmla="*/ 0 h 20"/>
                <a:gd name="T2" fmla="*/ 5 w 10"/>
                <a:gd name="T3" fmla="*/ 37 h 20"/>
                <a:gd name="T4" fmla="*/ 26 w 10"/>
                <a:gd name="T5" fmla="*/ 10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10" y="0"/>
                  </a:moveTo>
                  <a:cubicBezTo>
                    <a:pt x="6" y="1"/>
                    <a:pt x="2" y="2"/>
                    <a:pt x="1" y="7"/>
                  </a:cubicBezTo>
                  <a:cubicBezTo>
                    <a:pt x="0" y="11"/>
                    <a:pt x="3" y="18"/>
                    <a:pt x="6" y="2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1504">
              <a:extLst>
                <a:ext uri="{FF2B5EF4-FFF2-40B4-BE49-F238E27FC236}">
                  <a16:creationId xmlns:a16="http://schemas.microsoft.com/office/drawing/2014/main" id="{E3D9ABDC-A88F-4DA5-A004-9F71D50F9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580"/>
              <a:ext cx="13" cy="25"/>
            </a:xfrm>
            <a:custGeom>
              <a:avLst/>
              <a:gdLst>
                <a:gd name="T0" fmla="*/ 34 w 8"/>
                <a:gd name="T1" fmla="*/ 0 h 15"/>
                <a:gd name="T2" fmla="*/ 5 w 8"/>
                <a:gd name="T3" fmla="*/ 7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2" y="3"/>
                    <a:pt x="0" y="9"/>
                    <a:pt x="1" y="1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Freeform 1505">
              <a:extLst>
                <a:ext uri="{FF2B5EF4-FFF2-40B4-BE49-F238E27FC236}">
                  <a16:creationId xmlns:a16="http://schemas.microsoft.com/office/drawing/2014/main" id="{D983E505-A50F-46C2-B4B2-CEBC87C55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666"/>
              <a:ext cx="25" cy="7"/>
            </a:xfrm>
            <a:custGeom>
              <a:avLst/>
              <a:gdLst>
                <a:gd name="T0" fmla="*/ 0 w 15"/>
                <a:gd name="T1" fmla="*/ 0 h 4"/>
                <a:gd name="T2" fmla="*/ 70 w 15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3" y="4"/>
                    <a:pt x="12" y="3"/>
                    <a:pt x="15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4" name="Freeform 1506">
              <a:extLst>
                <a:ext uri="{FF2B5EF4-FFF2-40B4-BE49-F238E27FC236}">
                  <a16:creationId xmlns:a16="http://schemas.microsoft.com/office/drawing/2014/main" id="{9D827DEB-2A4F-4711-A985-8DB521342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600"/>
              <a:ext cx="5" cy="23"/>
            </a:xfrm>
            <a:custGeom>
              <a:avLst/>
              <a:gdLst>
                <a:gd name="T0" fmla="*/ 5 w 3"/>
                <a:gd name="T1" fmla="*/ 73 h 13"/>
                <a:gd name="T2" fmla="*/ 0 w 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1" y="13"/>
                  </a:moveTo>
                  <a:cubicBezTo>
                    <a:pt x="3" y="10"/>
                    <a:pt x="2" y="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5" name="Freeform 1507">
              <a:extLst>
                <a:ext uri="{FF2B5EF4-FFF2-40B4-BE49-F238E27FC236}">
                  <a16:creationId xmlns:a16="http://schemas.microsoft.com/office/drawing/2014/main" id="{9AAB387C-4BA5-461F-A717-E4CB694A3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547"/>
              <a:ext cx="38" cy="33"/>
            </a:xfrm>
            <a:custGeom>
              <a:avLst/>
              <a:gdLst>
                <a:gd name="T0" fmla="*/ 35 w 23"/>
                <a:gd name="T1" fmla="*/ 99 h 19"/>
                <a:gd name="T2" fmla="*/ 104 w 23"/>
                <a:gd name="T3" fmla="*/ 2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8" y="19"/>
                  </a:moveTo>
                  <a:cubicBezTo>
                    <a:pt x="0" y="10"/>
                    <a:pt x="15" y="0"/>
                    <a:pt x="23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6" name="Freeform 1508">
              <a:extLst>
                <a:ext uri="{FF2B5EF4-FFF2-40B4-BE49-F238E27FC236}">
                  <a16:creationId xmlns:a16="http://schemas.microsoft.com/office/drawing/2014/main" id="{BC5A391F-D901-4A06-BE84-83972F0E4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538"/>
              <a:ext cx="1" cy="14"/>
            </a:xfrm>
            <a:custGeom>
              <a:avLst/>
              <a:gdLst>
                <a:gd name="T0" fmla="*/ 0 w 1"/>
                <a:gd name="T1" fmla="*/ 44 h 8"/>
                <a:gd name="T2" fmla="*/ 1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0" y="2"/>
                    <a:pt x="1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7" name="Freeform 1509">
              <a:extLst>
                <a:ext uri="{FF2B5EF4-FFF2-40B4-BE49-F238E27FC236}">
                  <a16:creationId xmlns:a16="http://schemas.microsoft.com/office/drawing/2014/main" id="{5B276B08-5367-4C2F-AB91-99E6C783E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459"/>
              <a:ext cx="44" cy="17"/>
            </a:xfrm>
            <a:custGeom>
              <a:avLst/>
              <a:gdLst>
                <a:gd name="T0" fmla="*/ 0 w 27"/>
                <a:gd name="T1" fmla="*/ 0 h 10"/>
                <a:gd name="T2" fmla="*/ 55 w 27"/>
                <a:gd name="T3" fmla="*/ 44 h 10"/>
                <a:gd name="T4" fmla="*/ 117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0"/>
                  </a:moveTo>
                  <a:cubicBezTo>
                    <a:pt x="5" y="5"/>
                    <a:pt x="6" y="10"/>
                    <a:pt x="13" y="9"/>
                  </a:cubicBezTo>
                  <a:cubicBezTo>
                    <a:pt x="19" y="8"/>
                    <a:pt x="25" y="6"/>
                    <a:pt x="27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8" name="Freeform 1510">
              <a:extLst>
                <a:ext uri="{FF2B5EF4-FFF2-40B4-BE49-F238E27FC236}">
                  <a16:creationId xmlns:a16="http://schemas.microsoft.com/office/drawing/2014/main" id="{11E861E8-648C-4E94-AF49-262F56BCA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428"/>
              <a:ext cx="16" cy="5"/>
            </a:xfrm>
            <a:custGeom>
              <a:avLst/>
              <a:gdLst>
                <a:gd name="T0" fmla="*/ 0 w 10"/>
                <a:gd name="T1" fmla="*/ 13 h 3"/>
                <a:gd name="T2" fmla="*/ 42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1"/>
                    <a:pt x="6" y="0"/>
                    <a:pt x="1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9" name="Freeform 1511">
              <a:extLst>
                <a:ext uri="{FF2B5EF4-FFF2-40B4-BE49-F238E27FC236}">
                  <a16:creationId xmlns:a16="http://schemas.microsoft.com/office/drawing/2014/main" id="{C3D3BD86-B629-461B-ACB6-7F81A6142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355"/>
              <a:ext cx="20" cy="21"/>
            </a:xfrm>
            <a:custGeom>
              <a:avLst/>
              <a:gdLst>
                <a:gd name="T0" fmla="*/ 0 w 12"/>
                <a:gd name="T1" fmla="*/ 0 h 12"/>
                <a:gd name="T2" fmla="*/ 55 w 12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1" y="8"/>
                    <a:pt x="5" y="10"/>
                    <a:pt x="12" y="1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0" name="Freeform 1512">
              <a:extLst>
                <a:ext uri="{FF2B5EF4-FFF2-40B4-BE49-F238E27FC236}">
                  <a16:creationId xmlns:a16="http://schemas.microsoft.com/office/drawing/2014/main" id="{829C25AB-D314-4545-BAEC-CAEF70B3F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371"/>
              <a:ext cx="13" cy="8"/>
            </a:xfrm>
            <a:custGeom>
              <a:avLst/>
              <a:gdLst>
                <a:gd name="T0" fmla="*/ 34 w 8"/>
                <a:gd name="T1" fmla="*/ 0 h 5"/>
                <a:gd name="T2" fmla="*/ 0 w 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4" y="1"/>
                    <a:pt x="1" y="2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1513">
              <a:extLst>
                <a:ext uri="{FF2B5EF4-FFF2-40B4-BE49-F238E27FC236}">
                  <a16:creationId xmlns:a16="http://schemas.microsoft.com/office/drawing/2014/main" id="{50EA4D8D-EE16-46A0-85CF-5A883D768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474"/>
              <a:ext cx="6" cy="19"/>
            </a:xfrm>
            <a:custGeom>
              <a:avLst/>
              <a:gdLst>
                <a:gd name="T0" fmla="*/ 12 w 4"/>
                <a:gd name="T1" fmla="*/ 0 h 11"/>
                <a:gd name="T2" fmla="*/ 0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3" y="0"/>
                  </a:moveTo>
                  <a:cubicBezTo>
                    <a:pt x="4" y="4"/>
                    <a:pt x="2" y="8"/>
                    <a:pt x="0" y="1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1514">
              <a:extLst>
                <a:ext uri="{FF2B5EF4-FFF2-40B4-BE49-F238E27FC236}">
                  <a16:creationId xmlns:a16="http://schemas.microsoft.com/office/drawing/2014/main" id="{EEE50388-CE2F-4F65-B367-831B84943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500"/>
              <a:ext cx="40" cy="19"/>
            </a:xfrm>
            <a:custGeom>
              <a:avLst/>
              <a:gdLst>
                <a:gd name="T0" fmla="*/ 0 w 25"/>
                <a:gd name="T1" fmla="*/ 36 h 11"/>
                <a:gd name="T2" fmla="*/ 67 w 25"/>
                <a:gd name="T3" fmla="*/ 50 h 11"/>
                <a:gd name="T4" fmla="*/ 102 w 2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7"/>
                  </a:moveTo>
                  <a:cubicBezTo>
                    <a:pt x="5" y="7"/>
                    <a:pt x="12" y="11"/>
                    <a:pt x="16" y="10"/>
                  </a:cubicBezTo>
                  <a:cubicBezTo>
                    <a:pt x="21" y="9"/>
                    <a:pt x="23" y="4"/>
                    <a:pt x="25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1515">
              <a:extLst>
                <a:ext uri="{FF2B5EF4-FFF2-40B4-BE49-F238E27FC236}">
                  <a16:creationId xmlns:a16="http://schemas.microsoft.com/office/drawing/2014/main" id="{5EE840C7-1E51-4236-B538-3B7C3D761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517"/>
              <a:ext cx="1" cy="16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2"/>
                    <a:pt x="0" y="6"/>
                    <a:pt x="0" y="9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1516">
              <a:extLst>
                <a:ext uri="{FF2B5EF4-FFF2-40B4-BE49-F238E27FC236}">
                  <a16:creationId xmlns:a16="http://schemas.microsoft.com/office/drawing/2014/main" id="{746C9AA9-48F1-4683-A4B5-B8EBC1913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649"/>
              <a:ext cx="23" cy="32"/>
            </a:xfrm>
            <a:custGeom>
              <a:avLst/>
              <a:gdLst>
                <a:gd name="T0" fmla="*/ 62 w 14"/>
                <a:gd name="T1" fmla="*/ 0 h 19"/>
                <a:gd name="T2" fmla="*/ 0 w 14"/>
                <a:gd name="T3" fmla="*/ 9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14" y="0"/>
                  </a:moveTo>
                  <a:cubicBezTo>
                    <a:pt x="10" y="5"/>
                    <a:pt x="8" y="17"/>
                    <a:pt x="0" y="19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1517">
              <a:extLst>
                <a:ext uri="{FF2B5EF4-FFF2-40B4-BE49-F238E27FC236}">
                  <a16:creationId xmlns:a16="http://schemas.microsoft.com/office/drawing/2014/main" id="{145D96C0-AB83-4DEC-8019-AC2AE760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581"/>
              <a:ext cx="18" cy="24"/>
            </a:xfrm>
            <a:custGeom>
              <a:avLst/>
              <a:gdLst>
                <a:gd name="T0" fmla="*/ 0 w 11"/>
                <a:gd name="T1" fmla="*/ 0 h 14"/>
                <a:gd name="T2" fmla="*/ 47 w 11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3" y="7"/>
                    <a:pt x="5" y="10"/>
                    <a:pt x="11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1518">
              <a:extLst>
                <a:ext uri="{FF2B5EF4-FFF2-40B4-BE49-F238E27FC236}">
                  <a16:creationId xmlns:a16="http://schemas.microsoft.com/office/drawing/2014/main" id="{5D4ABD05-6101-4990-B11F-CC42A8642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595"/>
              <a:ext cx="21" cy="17"/>
            </a:xfrm>
            <a:custGeom>
              <a:avLst/>
              <a:gdLst>
                <a:gd name="T0" fmla="*/ 55 w 13"/>
                <a:gd name="T1" fmla="*/ 0 h 10"/>
                <a:gd name="T2" fmla="*/ 0 w 13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8" y="4"/>
                    <a:pt x="4" y="5"/>
                    <a:pt x="0" y="1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1519">
              <a:extLst>
                <a:ext uri="{FF2B5EF4-FFF2-40B4-BE49-F238E27FC236}">
                  <a16:creationId xmlns:a16="http://schemas.microsoft.com/office/drawing/2014/main" id="{D5D20E4E-A317-4BA3-BFB3-D4EBB6B89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383"/>
              <a:ext cx="23" cy="10"/>
            </a:xfrm>
            <a:custGeom>
              <a:avLst/>
              <a:gdLst>
                <a:gd name="T0" fmla="*/ 0 w 14"/>
                <a:gd name="T1" fmla="*/ 0 h 6"/>
                <a:gd name="T2" fmla="*/ 62 w 14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4" y="6"/>
                    <a:pt x="9" y="5"/>
                    <a:pt x="14" y="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8" name="Freeform 1520">
              <a:extLst>
                <a:ext uri="{FF2B5EF4-FFF2-40B4-BE49-F238E27FC236}">
                  <a16:creationId xmlns:a16="http://schemas.microsoft.com/office/drawing/2014/main" id="{20FDECC6-3F6D-499C-95CE-1AC9967C0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369"/>
              <a:ext cx="10" cy="9"/>
            </a:xfrm>
            <a:custGeom>
              <a:avLst/>
              <a:gdLst>
                <a:gd name="T0" fmla="*/ 22 w 6"/>
                <a:gd name="T1" fmla="*/ 29 h 5"/>
                <a:gd name="T2" fmla="*/ 28 w 6"/>
                <a:gd name="T3" fmla="*/ 13 h 5"/>
                <a:gd name="T4" fmla="*/ 8 w 6"/>
                <a:gd name="T5" fmla="*/ 29 h 5"/>
                <a:gd name="T6" fmla="*/ 8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5" y="5"/>
                  </a:moveTo>
                  <a:cubicBezTo>
                    <a:pt x="6" y="4"/>
                    <a:pt x="6" y="3"/>
                    <a:pt x="6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1521">
              <a:extLst>
                <a:ext uri="{FF2B5EF4-FFF2-40B4-BE49-F238E27FC236}">
                  <a16:creationId xmlns:a16="http://schemas.microsoft.com/office/drawing/2014/main" id="{48478281-E3C4-407E-AED8-03D6EBC83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372"/>
              <a:ext cx="6" cy="7"/>
            </a:xfrm>
            <a:custGeom>
              <a:avLst/>
              <a:gdLst>
                <a:gd name="T0" fmla="*/ 12 w 4"/>
                <a:gd name="T1" fmla="*/ 21 h 4"/>
                <a:gd name="T2" fmla="*/ 14 w 4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0" y="4"/>
                    <a:pt x="0" y="0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1522">
              <a:extLst>
                <a:ext uri="{FF2B5EF4-FFF2-40B4-BE49-F238E27FC236}">
                  <a16:creationId xmlns:a16="http://schemas.microsoft.com/office/drawing/2014/main" id="{976A34E8-8580-4F14-8BC4-ABDD145AD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355"/>
              <a:ext cx="12" cy="9"/>
            </a:xfrm>
            <a:custGeom>
              <a:avLst/>
              <a:gdLst>
                <a:gd name="T0" fmla="*/ 21 w 7"/>
                <a:gd name="T1" fmla="*/ 0 h 5"/>
                <a:gd name="T2" fmla="*/ 5 w 7"/>
                <a:gd name="T3" fmla="*/ 16 h 5"/>
                <a:gd name="T4" fmla="*/ 36 w 7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3" y="0"/>
                    <a:pt x="0" y="1"/>
                    <a:pt x="1" y="3"/>
                  </a:cubicBezTo>
                  <a:cubicBezTo>
                    <a:pt x="1" y="5"/>
                    <a:pt x="6" y="3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1523">
              <a:extLst>
                <a:ext uri="{FF2B5EF4-FFF2-40B4-BE49-F238E27FC236}">
                  <a16:creationId xmlns:a16="http://schemas.microsoft.com/office/drawing/2014/main" id="{0645BC44-505D-46A9-9C6C-84F2BE216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407"/>
              <a:ext cx="8" cy="7"/>
            </a:xfrm>
            <a:custGeom>
              <a:avLst/>
              <a:gdLst>
                <a:gd name="T0" fmla="*/ 21 w 5"/>
                <a:gd name="T1" fmla="*/ 12 h 4"/>
                <a:gd name="T2" fmla="*/ 0 w 5"/>
                <a:gd name="T3" fmla="*/ 16 h 4"/>
                <a:gd name="T4" fmla="*/ 16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0"/>
                    <a:pt x="0" y="0"/>
                    <a:pt x="0" y="3"/>
                  </a:cubicBezTo>
                  <a:cubicBezTo>
                    <a:pt x="2" y="3"/>
                    <a:pt x="3" y="4"/>
                    <a:pt x="4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1524">
              <a:extLst>
                <a:ext uri="{FF2B5EF4-FFF2-40B4-BE49-F238E27FC236}">
                  <a16:creationId xmlns:a16="http://schemas.microsoft.com/office/drawing/2014/main" id="{80845E6F-F093-42CB-83B6-CD844EB43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428"/>
              <a:ext cx="1" cy="8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Freeform 1525">
              <a:extLst>
                <a:ext uri="{FF2B5EF4-FFF2-40B4-BE49-F238E27FC236}">
                  <a16:creationId xmlns:a16="http://schemas.microsoft.com/office/drawing/2014/main" id="{2DDBAC7D-824E-4A35-8B32-3E544D450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483"/>
              <a:ext cx="8" cy="10"/>
            </a:xfrm>
            <a:custGeom>
              <a:avLst/>
              <a:gdLst>
                <a:gd name="T0" fmla="*/ 0 w 5"/>
                <a:gd name="T1" fmla="*/ 22 h 6"/>
                <a:gd name="T2" fmla="*/ 13 w 5"/>
                <a:gd name="T3" fmla="*/ 22 h 6"/>
                <a:gd name="T4" fmla="*/ 5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5"/>
                  </a:moveTo>
                  <a:cubicBezTo>
                    <a:pt x="1" y="4"/>
                    <a:pt x="2" y="6"/>
                    <a:pt x="3" y="5"/>
                  </a:cubicBezTo>
                  <a:cubicBezTo>
                    <a:pt x="5" y="4"/>
                    <a:pt x="2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4" name="Freeform 1526">
              <a:extLst>
                <a:ext uri="{FF2B5EF4-FFF2-40B4-BE49-F238E27FC236}">
                  <a16:creationId xmlns:a16="http://schemas.microsoft.com/office/drawing/2014/main" id="{80916473-54E3-4BF2-A9E6-A32AA7D09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460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1527">
              <a:extLst>
                <a:ext uri="{FF2B5EF4-FFF2-40B4-BE49-F238E27FC236}">
                  <a16:creationId xmlns:a16="http://schemas.microsoft.com/office/drawing/2014/main" id="{6B3B52BA-13F3-426F-9549-DF189780E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450"/>
              <a:ext cx="8" cy="5"/>
            </a:xfrm>
            <a:custGeom>
              <a:avLst/>
              <a:gdLst>
                <a:gd name="T0" fmla="*/ 0 w 5"/>
                <a:gd name="T1" fmla="*/ 8 h 3"/>
                <a:gd name="T2" fmla="*/ 21 w 5"/>
                <a:gd name="T3" fmla="*/ 8 h 3"/>
                <a:gd name="T4" fmla="*/ 0 w 5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1" y="3"/>
                    <a:pt x="4" y="3"/>
                    <a:pt x="5" y="2"/>
                  </a:cubicBez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1528">
              <a:extLst>
                <a:ext uri="{FF2B5EF4-FFF2-40B4-BE49-F238E27FC236}">
                  <a16:creationId xmlns:a16="http://schemas.microsoft.com/office/drawing/2014/main" id="{921BEBA4-89D7-4CB6-B069-3BBC86D01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443"/>
              <a:ext cx="1" cy="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7" name="Freeform 1529">
              <a:extLst>
                <a:ext uri="{FF2B5EF4-FFF2-40B4-BE49-F238E27FC236}">
                  <a16:creationId xmlns:a16="http://schemas.microsoft.com/office/drawing/2014/main" id="{E93B8AB1-2A2F-4B3D-BF3F-33285D7AE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431"/>
              <a:ext cx="9" cy="10"/>
            </a:xfrm>
            <a:custGeom>
              <a:avLst/>
              <a:gdLst>
                <a:gd name="T0" fmla="*/ 0 w 6"/>
                <a:gd name="T1" fmla="*/ 5 h 6"/>
                <a:gd name="T2" fmla="*/ 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6"/>
                    <a:pt x="6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8" name="Freeform 1530">
              <a:extLst>
                <a:ext uri="{FF2B5EF4-FFF2-40B4-BE49-F238E27FC236}">
                  <a16:creationId xmlns:a16="http://schemas.microsoft.com/office/drawing/2014/main" id="{DF39EFB6-BB59-49DB-8890-816861329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410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9" name="Freeform 1531">
              <a:extLst>
                <a:ext uri="{FF2B5EF4-FFF2-40B4-BE49-F238E27FC236}">
                  <a16:creationId xmlns:a16="http://schemas.microsoft.com/office/drawing/2014/main" id="{CE2218BF-772C-405A-A489-2F1537943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436"/>
              <a:ext cx="8" cy="7"/>
            </a:xfrm>
            <a:custGeom>
              <a:avLst/>
              <a:gdLst>
                <a:gd name="T0" fmla="*/ 0 w 5"/>
                <a:gd name="T1" fmla="*/ 16 h 4"/>
                <a:gd name="T2" fmla="*/ 21 w 5"/>
                <a:gd name="T3" fmla="*/ 7 h 4"/>
                <a:gd name="T4" fmla="*/ 5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2" y="4"/>
                    <a:pt x="4" y="3"/>
                    <a:pt x="5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0" name="Freeform 1532">
              <a:extLst>
                <a:ext uri="{FF2B5EF4-FFF2-40B4-BE49-F238E27FC236}">
                  <a16:creationId xmlns:a16="http://schemas.microsoft.com/office/drawing/2014/main" id="{DFFA0114-9B6F-4194-843D-B95597711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447"/>
              <a:ext cx="3" cy="7"/>
            </a:xfrm>
            <a:custGeom>
              <a:avLst/>
              <a:gdLst>
                <a:gd name="T0" fmla="*/ 5 w 2"/>
                <a:gd name="T1" fmla="*/ 0 h 4"/>
                <a:gd name="T2" fmla="*/ 8 w 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3"/>
                    <a:pt x="2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1" name="Freeform 1533">
              <a:extLst>
                <a:ext uri="{FF2B5EF4-FFF2-40B4-BE49-F238E27FC236}">
                  <a16:creationId xmlns:a16="http://schemas.microsoft.com/office/drawing/2014/main" id="{2FF154CF-E92D-40E0-9995-6C84F7D1A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433"/>
              <a:ext cx="10" cy="10"/>
            </a:xfrm>
            <a:custGeom>
              <a:avLst/>
              <a:gdLst>
                <a:gd name="T0" fmla="*/ 28 w 6"/>
                <a:gd name="T1" fmla="*/ 22 h 6"/>
                <a:gd name="T2" fmla="*/ 20 w 6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5"/>
                  </a:moveTo>
                  <a:cubicBezTo>
                    <a:pt x="5" y="0"/>
                    <a:pt x="0" y="6"/>
                    <a:pt x="4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2" name="Freeform 1534">
              <a:extLst>
                <a:ext uri="{FF2B5EF4-FFF2-40B4-BE49-F238E27FC236}">
                  <a16:creationId xmlns:a16="http://schemas.microsoft.com/office/drawing/2014/main" id="{BDE898DF-E40D-48C7-B8DD-B9BAE4003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355"/>
              <a:ext cx="7" cy="9"/>
            </a:xfrm>
            <a:custGeom>
              <a:avLst/>
              <a:gdLst>
                <a:gd name="T0" fmla="*/ 21 w 4"/>
                <a:gd name="T1" fmla="*/ 29 h 5"/>
                <a:gd name="T2" fmla="*/ 7 w 4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4" y="0"/>
                    <a:pt x="0" y="0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3" name="Freeform 1535">
              <a:extLst>
                <a:ext uri="{FF2B5EF4-FFF2-40B4-BE49-F238E27FC236}">
                  <a16:creationId xmlns:a16="http://schemas.microsoft.com/office/drawing/2014/main" id="{7EB1BF0E-4AE3-4B3D-8EE1-D7F7BA92A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371"/>
              <a:ext cx="12" cy="12"/>
            </a:xfrm>
            <a:custGeom>
              <a:avLst/>
              <a:gdLst>
                <a:gd name="T0" fmla="*/ 26 w 7"/>
                <a:gd name="T1" fmla="*/ 29 h 7"/>
                <a:gd name="T2" fmla="*/ 0 w 7"/>
                <a:gd name="T3" fmla="*/ 26 h 7"/>
                <a:gd name="T4" fmla="*/ 26 w 7"/>
                <a:gd name="T5" fmla="*/ 15 h 7"/>
                <a:gd name="T6" fmla="*/ 5 w 7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3" y="7"/>
                    <a:pt x="1" y="6"/>
                    <a:pt x="0" y="5"/>
                  </a:cubicBezTo>
                  <a:cubicBezTo>
                    <a:pt x="1" y="3"/>
                    <a:pt x="4" y="4"/>
                    <a:pt x="5" y="3"/>
                  </a:cubicBezTo>
                  <a:cubicBezTo>
                    <a:pt x="7" y="0"/>
                    <a:pt x="3" y="0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4" name="Freeform 1536">
              <a:extLst>
                <a:ext uri="{FF2B5EF4-FFF2-40B4-BE49-F238E27FC236}">
                  <a16:creationId xmlns:a16="http://schemas.microsoft.com/office/drawing/2014/main" id="{5979AA0F-334C-416D-A58D-268524F76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388"/>
              <a:ext cx="6" cy="10"/>
            </a:xfrm>
            <a:custGeom>
              <a:avLst/>
              <a:gdLst>
                <a:gd name="T0" fmla="*/ 14 w 4"/>
                <a:gd name="T1" fmla="*/ 5 h 6"/>
                <a:gd name="T2" fmla="*/ 14 w 4"/>
                <a:gd name="T3" fmla="*/ 22 h 6"/>
                <a:gd name="T4" fmla="*/ 5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1"/>
                  </a:moveTo>
                  <a:cubicBezTo>
                    <a:pt x="3" y="2"/>
                    <a:pt x="4" y="4"/>
                    <a:pt x="4" y="5"/>
                  </a:cubicBezTo>
                  <a:cubicBezTo>
                    <a:pt x="2" y="6"/>
                    <a:pt x="0" y="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5" name="Freeform 1537">
              <a:extLst>
                <a:ext uri="{FF2B5EF4-FFF2-40B4-BE49-F238E27FC236}">
                  <a16:creationId xmlns:a16="http://schemas.microsoft.com/office/drawing/2014/main" id="{8CCF5E84-E460-4CD8-88E6-4766D401D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414"/>
              <a:ext cx="8" cy="12"/>
            </a:xfrm>
            <a:custGeom>
              <a:avLst/>
              <a:gdLst>
                <a:gd name="T0" fmla="*/ 0 w 5"/>
                <a:gd name="T1" fmla="*/ 9 h 7"/>
                <a:gd name="T2" fmla="*/ 13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1" y="7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6" name="Freeform 1538">
              <a:extLst>
                <a:ext uri="{FF2B5EF4-FFF2-40B4-BE49-F238E27FC236}">
                  <a16:creationId xmlns:a16="http://schemas.microsoft.com/office/drawing/2014/main" id="{9A85A10A-30B2-41C8-A3CB-4AF92990D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405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7" name="Freeform 1539">
              <a:extLst>
                <a:ext uri="{FF2B5EF4-FFF2-40B4-BE49-F238E27FC236}">
                  <a16:creationId xmlns:a16="http://schemas.microsoft.com/office/drawing/2014/main" id="{1D316FB3-E169-4D55-876C-FE4AAF6B3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310"/>
              <a:ext cx="11" cy="16"/>
            </a:xfrm>
            <a:custGeom>
              <a:avLst/>
              <a:gdLst>
                <a:gd name="T0" fmla="*/ 0 w 7"/>
                <a:gd name="T1" fmla="*/ 7 h 9"/>
                <a:gd name="T2" fmla="*/ 14 w 7"/>
                <a:gd name="T3" fmla="*/ 7 h 9"/>
                <a:gd name="T4" fmla="*/ 5 w 7"/>
                <a:gd name="T5" fmla="*/ 28 h 9"/>
                <a:gd name="T6" fmla="*/ 22 w 7"/>
                <a:gd name="T7" fmla="*/ 36 h 9"/>
                <a:gd name="T8" fmla="*/ 5 w 7"/>
                <a:gd name="T9" fmla="*/ 5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1" y="1"/>
                    <a:pt x="4" y="0"/>
                    <a:pt x="4" y="1"/>
                  </a:cubicBezTo>
                  <a:cubicBezTo>
                    <a:pt x="5" y="3"/>
                    <a:pt x="2" y="4"/>
                    <a:pt x="1" y="5"/>
                  </a:cubicBezTo>
                  <a:cubicBezTo>
                    <a:pt x="2" y="5"/>
                    <a:pt x="6" y="4"/>
                    <a:pt x="6" y="6"/>
                  </a:cubicBezTo>
                  <a:cubicBezTo>
                    <a:pt x="7" y="7"/>
                    <a:pt x="2" y="8"/>
                    <a:pt x="1" y="9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8" name="Freeform 1540">
              <a:extLst>
                <a:ext uri="{FF2B5EF4-FFF2-40B4-BE49-F238E27FC236}">
                  <a16:creationId xmlns:a16="http://schemas.microsoft.com/office/drawing/2014/main" id="{51925E27-F951-4EE3-B49C-D224C1FB1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343"/>
              <a:ext cx="6" cy="5"/>
            </a:xfrm>
            <a:custGeom>
              <a:avLst/>
              <a:gdLst>
                <a:gd name="T0" fmla="*/ 12 w 4"/>
                <a:gd name="T1" fmla="*/ 13 h 3"/>
                <a:gd name="T2" fmla="*/ 8 w 4"/>
                <a:gd name="T3" fmla="*/ 0 h 3"/>
                <a:gd name="T4" fmla="*/ 0 w 4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4" y="2"/>
                    <a:pt x="3" y="1"/>
                    <a:pt x="2" y="0"/>
                  </a:cubicBezTo>
                  <a:cubicBezTo>
                    <a:pt x="1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9" name="Freeform 1541">
              <a:extLst>
                <a:ext uri="{FF2B5EF4-FFF2-40B4-BE49-F238E27FC236}">
                  <a16:creationId xmlns:a16="http://schemas.microsoft.com/office/drawing/2014/main" id="{A0C74EEA-EAFE-4602-8495-B0C9F2FD8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365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0" name="Freeform 1542">
              <a:extLst>
                <a:ext uri="{FF2B5EF4-FFF2-40B4-BE49-F238E27FC236}">
                  <a16:creationId xmlns:a16="http://schemas.microsoft.com/office/drawing/2014/main" id="{73F49F7A-9A77-4B79-8FE5-8D2ACBD25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652"/>
              <a:ext cx="23" cy="19"/>
            </a:xfrm>
            <a:custGeom>
              <a:avLst/>
              <a:gdLst>
                <a:gd name="T0" fmla="*/ 62 w 14"/>
                <a:gd name="T1" fmla="*/ 9 h 11"/>
                <a:gd name="T2" fmla="*/ 0 w 14"/>
                <a:gd name="T3" fmla="*/ 57 h 11"/>
                <a:gd name="T4" fmla="*/ 62 w 14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4" y="2"/>
                  </a:moveTo>
                  <a:cubicBezTo>
                    <a:pt x="9" y="2"/>
                    <a:pt x="2" y="0"/>
                    <a:pt x="0" y="11"/>
                  </a:cubicBezTo>
                  <a:cubicBezTo>
                    <a:pt x="1" y="8"/>
                    <a:pt x="7" y="2"/>
                    <a:pt x="14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1" name="Freeform 1543">
              <a:extLst>
                <a:ext uri="{FF2B5EF4-FFF2-40B4-BE49-F238E27FC236}">
                  <a16:creationId xmlns:a16="http://schemas.microsoft.com/office/drawing/2014/main" id="{776252D0-1F37-4011-9634-0C4B7712C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645"/>
              <a:ext cx="10" cy="14"/>
            </a:xfrm>
            <a:custGeom>
              <a:avLst/>
              <a:gdLst>
                <a:gd name="T0" fmla="*/ 0 w 6"/>
                <a:gd name="T1" fmla="*/ 0 h 8"/>
                <a:gd name="T2" fmla="*/ 8 w 6"/>
                <a:gd name="T3" fmla="*/ 44 h 8"/>
                <a:gd name="T4" fmla="*/ 28 w 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2" y="2"/>
                    <a:pt x="2" y="5"/>
                    <a:pt x="2" y="8"/>
                  </a:cubicBezTo>
                  <a:cubicBezTo>
                    <a:pt x="3" y="6"/>
                    <a:pt x="5" y="5"/>
                    <a:pt x="6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2" name="Freeform 1544">
              <a:extLst>
                <a:ext uri="{FF2B5EF4-FFF2-40B4-BE49-F238E27FC236}">
                  <a16:creationId xmlns:a16="http://schemas.microsoft.com/office/drawing/2014/main" id="{C41E922D-A8D8-4C2E-A2A4-99FAA2161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618"/>
              <a:ext cx="37" cy="36"/>
            </a:xfrm>
            <a:custGeom>
              <a:avLst/>
              <a:gdLst>
                <a:gd name="T0" fmla="*/ 0 w 23"/>
                <a:gd name="T1" fmla="*/ 0 h 21"/>
                <a:gd name="T2" fmla="*/ 16 w 23"/>
                <a:gd name="T3" fmla="*/ 79 h 21"/>
                <a:gd name="T4" fmla="*/ 97 w 23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0" y="4"/>
                    <a:pt x="0" y="12"/>
                    <a:pt x="4" y="16"/>
                  </a:cubicBezTo>
                  <a:cubicBezTo>
                    <a:pt x="7" y="19"/>
                    <a:pt x="18" y="20"/>
                    <a:pt x="23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3" name="Freeform 1545">
              <a:extLst>
                <a:ext uri="{FF2B5EF4-FFF2-40B4-BE49-F238E27FC236}">
                  <a16:creationId xmlns:a16="http://schemas.microsoft.com/office/drawing/2014/main" id="{B6CA8131-5021-4EF7-9E2B-BCE738302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650"/>
              <a:ext cx="8" cy="25"/>
            </a:xfrm>
            <a:custGeom>
              <a:avLst/>
              <a:gdLst>
                <a:gd name="T0" fmla="*/ 21 w 5"/>
                <a:gd name="T1" fmla="*/ 0 h 14"/>
                <a:gd name="T2" fmla="*/ 0 w 5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2" y="3"/>
                    <a:pt x="0" y="9"/>
                    <a:pt x="0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4" name="Freeform 1546">
              <a:extLst>
                <a:ext uri="{FF2B5EF4-FFF2-40B4-BE49-F238E27FC236}">
                  <a16:creationId xmlns:a16="http://schemas.microsoft.com/office/drawing/2014/main" id="{56F6B8EF-9D47-448D-8D70-D90033947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618"/>
              <a:ext cx="13" cy="15"/>
            </a:xfrm>
            <a:custGeom>
              <a:avLst/>
              <a:gdLst>
                <a:gd name="T0" fmla="*/ 0 w 8"/>
                <a:gd name="T1" fmla="*/ 5 h 9"/>
                <a:gd name="T2" fmla="*/ 21 w 8"/>
                <a:gd name="T3" fmla="*/ 5 h 9"/>
                <a:gd name="T4" fmla="*/ 8 w 8"/>
                <a:gd name="T5" fmla="*/ 22 h 9"/>
                <a:gd name="T6" fmla="*/ 29 w 8"/>
                <a:gd name="T7" fmla="*/ 28 h 9"/>
                <a:gd name="T8" fmla="*/ 8 w 8"/>
                <a:gd name="T9" fmla="*/ 4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1" y="1"/>
                    <a:pt x="4" y="0"/>
                    <a:pt x="5" y="1"/>
                  </a:cubicBezTo>
                  <a:cubicBezTo>
                    <a:pt x="6" y="3"/>
                    <a:pt x="3" y="4"/>
                    <a:pt x="2" y="5"/>
                  </a:cubicBezTo>
                  <a:cubicBezTo>
                    <a:pt x="3" y="5"/>
                    <a:pt x="7" y="4"/>
                    <a:pt x="7" y="6"/>
                  </a:cubicBezTo>
                  <a:cubicBezTo>
                    <a:pt x="8" y="7"/>
                    <a:pt x="3" y="8"/>
                    <a:pt x="2" y="9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5" name="Freeform 1547">
              <a:extLst>
                <a:ext uri="{FF2B5EF4-FFF2-40B4-BE49-F238E27FC236}">
                  <a16:creationId xmlns:a16="http://schemas.microsoft.com/office/drawing/2014/main" id="{4A40FFCF-24F5-4164-9D83-8A327A812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650"/>
              <a:ext cx="5" cy="6"/>
            </a:xfrm>
            <a:custGeom>
              <a:avLst/>
              <a:gdLst>
                <a:gd name="T0" fmla="*/ 13 w 3"/>
                <a:gd name="T1" fmla="*/ 24 h 3"/>
                <a:gd name="T2" fmla="*/ 8 w 3"/>
                <a:gd name="T3" fmla="*/ 0 h 3"/>
                <a:gd name="T4" fmla="*/ 0 w 3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3" y="1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6" name="Freeform 1548">
              <a:extLst>
                <a:ext uri="{FF2B5EF4-FFF2-40B4-BE49-F238E27FC236}">
                  <a16:creationId xmlns:a16="http://schemas.microsoft.com/office/drawing/2014/main" id="{6D4DF528-CFFC-4E1D-843B-AD85B0867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673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7" name="Freeform 1549">
              <a:extLst>
                <a:ext uri="{FF2B5EF4-FFF2-40B4-BE49-F238E27FC236}">
                  <a16:creationId xmlns:a16="http://schemas.microsoft.com/office/drawing/2014/main" id="{BB1FF247-B4E4-4675-80CD-4459143C1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397"/>
              <a:ext cx="13" cy="10"/>
            </a:xfrm>
            <a:custGeom>
              <a:avLst/>
              <a:gdLst>
                <a:gd name="T0" fmla="*/ 0 w 8"/>
                <a:gd name="T1" fmla="*/ 5 h 6"/>
                <a:gd name="T2" fmla="*/ 18 w 8"/>
                <a:gd name="T3" fmla="*/ 0 h 6"/>
                <a:gd name="T4" fmla="*/ 13 w 8"/>
                <a:gd name="T5" fmla="*/ 22 h 6"/>
                <a:gd name="T6" fmla="*/ 34 w 8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3" y="2"/>
                    <a:pt x="2" y="4"/>
                    <a:pt x="3" y="5"/>
                  </a:cubicBezTo>
                  <a:cubicBezTo>
                    <a:pt x="5" y="6"/>
                    <a:pt x="7" y="2"/>
                    <a:pt x="8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8" name="Freeform 1550">
              <a:extLst>
                <a:ext uri="{FF2B5EF4-FFF2-40B4-BE49-F238E27FC236}">
                  <a16:creationId xmlns:a16="http://schemas.microsoft.com/office/drawing/2014/main" id="{A383E2C2-F2F7-4B05-B802-CDC2C4022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421"/>
              <a:ext cx="9" cy="5"/>
            </a:xfrm>
            <a:custGeom>
              <a:avLst/>
              <a:gdLst>
                <a:gd name="T0" fmla="*/ 7 w 5"/>
                <a:gd name="T1" fmla="*/ 13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1" y="3"/>
                  </a:moveTo>
                  <a:cubicBezTo>
                    <a:pt x="5" y="2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9" name="Freeform 1551">
              <a:extLst>
                <a:ext uri="{FF2B5EF4-FFF2-40B4-BE49-F238E27FC236}">
                  <a16:creationId xmlns:a16="http://schemas.microsoft.com/office/drawing/2014/main" id="{8F82D165-02FF-47DE-A8FF-82E4641A8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403"/>
              <a:ext cx="8" cy="7"/>
            </a:xfrm>
            <a:custGeom>
              <a:avLst/>
              <a:gdLst>
                <a:gd name="T0" fmla="*/ 13 w 5"/>
                <a:gd name="T1" fmla="*/ 21 h 4"/>
                <a:gd name="T2" fmla="*/ 16 w 5"/>
                <a:gd name="T3" fmla="*/ 0 h 4"/>
                <a:gd name="T4" fmla="*/ 0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3"/>
                    <a:pt x="5" y="1"/>
                    <a:pt x="4" y="0"/>
                  </a:cubicBezTo>
                  <a:cubicBezTo>
                    <a:pt x="2" y="0"/>
                    <a:pt x="1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0" name="Freeform 1552">
              <a:extLst>
                <a:ext uri="{FF2B5EF4-FFF2-40B4-BE49-F238E27FC236}">
                  <a16:creationId xmlns:a16="http://schemas.microsoft.com/office/drawing/2014/main" id="{2E5A9C61-283B-424E-A815-00F83BE50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426"/>
              <a:ext cx="8" cy="7"/>
            </a:xfrm>
            <a:custGeom>
              <a:avLst/>
              <a:gdLst>
                <a:gd name="T0" fmla="*/ 21 w 5"/>
                <a:gd name="T1" fmla="*/ 12 h 4"/>
                <a:gd name="T2" fmla="*/ 0 w 5"/>
                <a:gd name="T3" fmla="*/ 21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3"/>
                    <a:pt x="2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1" name="Freeform 1553">
              <a:extLst>
                <a:ext uri="{FF2B5EF4-FFF2-40B4-BE49-F238E27FC236}">
                  <a16:creationId xmlns:a16="http://schemas.microsoft.com/office/drawing/2014/main" id="{5D60CD0C-2C54-456C-9729-0764480F4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631"/>
              <a:ext cx="8" cy="26"/>
            </a:xfrm>
            <a:custGeom>
              <a:avLst/>
              <a:gdLst>
                <a:gd name="T0" fmla="*/ 13 w 5"/>
                <a:gd name="T1" fmla="*/ 0 h 15"/>
                <a:gd name="T2" fmla="*/ 21 w 5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3" y="0"/>
                  </a:moveTo>
                  <a:cubicBezTo>
                    <a:pt x="0" y="5"/>
                    <a:pt x="3" y="11"/>
                    <a:pt x="5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2" name="Freeform 1554">
              <a:extLst>
                <a:ext uri="{FF2B5EF4-FFF2-40B4-BE49-F238E27FC236}">
                  <a16:creationId xmlns:a16="http://schemas.microsoft.com/office/drawing/2014/main" id="{8CC86004-237E-41FB-AFD2-53FA3E6AC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637"/>
              <a:ext cx="6" cy="8"/>
            </a:xfrm>
            <a:custGeom>
              <a:avLst/>
              <a:gdLst>
                <a:gd name="T0" fmla="*/ 0 w 4"/>
                <a:gd name="T1" fmla="*/ 16 h 5"/>
                <a:gd name="T2" fmla="*/ 12 w 4"/>
                <a:gd name="T3" fmla="*/ 0 h 5"/>
                <a:gd name="T4" fmla="*/ 14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2" y="2"/>
                    <a:pt x="3" y="3"/>
                    <a:pt x="4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3" name="Freeform 1555">
              <a:extLst>
                <a:ext uri="{FF2B5EF4-FFF2-40B4-BE49-F238E27FC236}">
                  <a16:creationId xmlns:a16="http://schemas.microsoft.com/office/drawing/2014/main" id="{CD0AF531-381D-4C5C-A19C-8E756C56E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628"/>
              <a:ext cx="8" cy="29"/>
            </a:xfrm>
            <a:custGeom>
              <a:avLst/>
              <a:gdLst>
                <a:gd name="T0" fmla="*/ 13 w 5"/>
                <a:gd name="T1" fmla="*/ 0 h 17"/>
                <a:gd name="T2" fmla="*/ 21 w 5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3" y="12"/>
                    <a:pt x="5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4" name="Freeform 1556">
              <a:extLst>
                <a:ext uri="{FF2B5EF4-FFF2-40B4-BE49-F238E27FC236}">
                  <a16:creationId xmlns:a16="http://schemas.microsoft.com/office/drawing/2014/main" id="{8BCBC0ED-F808-4372-94AC-6A13C46F9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642"/>
              <a:ext cx="17" cy="3"/>
            </a:xfrm>
            <a:custGeom>
              <a:avLst/>
              <a:gdLst>
                <a:gd name="T0" fmla="*/ 49 w 10"/>
                <a:gd name="T1" fmla="*/ 8 h 2"/>
                <a:gd name="T2" fmla="*/ 0 w 10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5" name="Freeform 1557">
              <a:extLst>
                <a:ext uri="{FF2B5EF4-FFF2-40B4-BE49-F238E27FC236}">
                  <a16:creationId xmlns:a16="http://schemas.microsoft.com/office/drawing/2014/main" id="{E925D2DE-BF6C-4F80-9A14-ED6E98393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638"/>
              <a:ext cx="8" cy="12"/>
            </a:xfrm>
            <a:custGeom>
              <a:avLst/>
              <a:gdLst>
                <a:gd name="T0" fmla="*/ 0 w 5"/>
                <a:gd name="T1" fmla="*/ 9 h 7"/>
                <a:gd name="T2" fmla="*/ 13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6" name="Freeform 1558">
              <a:extLst>
                <a:ext uri="{FF2B5EF4-FFF2-40B4-BE49-F238E27FC236}">
                  <a16:creationId xmlns:a16="http://schemas.microsoft.com/office/drawing/2014/main" id="{0C1DD497-6BA6-4951-A71F-3827E48E0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630"/>
              <a:ext cx="6" cy="1"/>
            </a:xfrm>
            <a:custGeom>
              <a:avLst/>
              <a:gdLst>
                <a:gd name="T0" fmla="*/ 14 w 4"/>
                <a:gd name="T1" fmla="*/ 1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7" name="Freeform 1559">
              <a:extLst>
                <a:ext uri="{FF2B5EF4-FFF2-40B4-BE49-F238E27FC236}">
                  <a16:creationId xmlns:a16="http://schemas.microsoft.com/office/drawing/2014/main" id="{8ED847C8-118A-41EB-A86B-44F82B249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650"/>
              <a:ext cx="6" cy="7"/>
            </a:xfrm>
            <a:custGeom>
              <a:avLst/>
              <a:gdLst>
                <a:gd name="T0" fmla="*/ 14 w 4"/>
                <a:gd name="T1" fmla="*/ 12 h 4"/>
                <a:gd name="T2" fmla="*/ 0 w 4"/>
                <a:gd name="T3" fmla="*/ 21 h 4"/>
                <a:gd name="T4" fmla="*/ 1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3"/>
                    <a:pt x="2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8" name="Freeform 1560">
              <a:extLst>
                <a:ext uri="{FF2B5EF4-FFF2-40B4-BE49-F238E27FC236}">
                  <a16:creationId xmlns:a16="http://schemas.microsoft.com/office/drawing/2014/main" id="{E5390069-2739-4B2C-A41D-3C34927F3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566"/>
              <a:ext cx="6" cy="26"/>
            </a:xfrm>
            <a:custGeom>
              <a:avLst/>
              <a:gdLst>
                <a:gd name="T0" fmla="*/ 8 w 4"/>
                <a:gd name="T1" fmla="*/ 0 h 15"/>
                <a:gd name="T2" fmla="*/ 14 w 4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2" y="0"/>
                  </a:moveTo>
                  <a:cubicBezTo>
                    <a:pt x="0" y="5"/>
                    <a:pt x="3" y="11"/>
                    <a:pt x="4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9" name="Freeform 1561">
              <a:extLst>
                <a:ext uri="{FF2B5EF4-FFF2-40B4-BE49-F238E27FC236}">
                  <a16:creationId xmlns:a16="http://schemas.microsoft.com/office/drawing/2014/main" id="{A6C2CFF3-CF6A-4E6F-8A38-27D409D9F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571"/>
              <a:ext cx="5" cy="9"/>
            </a:xfrm>
            <a:custGeom>
              <a:avLst/>
              <a:gdLst>
                <a:gd name="T0" fmla="*/ 0 w 3"/>
                <a:gd name="T1" fmla="*/ 23 h 5"/>
                <a:gd name="T2" fmla="*/ 8 w 3"/>
                <a:gd name="T3" fmla="*/ 0 h 5"/>
                <a:gd name="T4" fmla="*/ 13 w 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2" y="2"/>
                    <a:pt x="2" y="3"/>
                    <a:pt x="3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0" name="Freeform 1562">
              <a:extLst>
                <a:ext uri="{FF2B5EF4-FFF2-40B4-BE49-F238E27FC236}">
                  <a16:creationId xmlns:a16="http://schemas.microsoft.com/office/drawing/2014/main" id="{6506D6F1-CBA5-43C0-9288-C5758D8C8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562"/>
              <a:ext cx="8" cy="30"/>
            </a:xfrm>
            <a:custGeom>
              <a:avLst/>
              <a:gdLst>
                <a:gd name="T0" fmla="*/ 13 w 5"/>
                <a:gd name="T1" fmla="*/ 0 h 17"/>
                <a:gd name="T2" fmla="*/ 21 w 5"/>
                <a:gd name="T3" fmla="*/ 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3" y="12"/>
                    <a:pt x="5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1" name="Freeform 1563">
              <a:extLst>
                <a:ext uri="{FF2B5EF4-FFF2-40B4-BE49-F238E27FC236}">
                  <a16:creationId xmlns:a16="http://schemas.microsoft.com/office/drawing/2014/main" id="{D6FCE4A1-36EB-4F05-9E98-8680C124B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576"/>
              <a:ext cx="16" cy="4"/>
            </a:xfrm>
            <a:custGeom>
              <a:avLst/>
              <a:gdLst>
                <a:gd name="T0" fmla="*/ 42 w 10"/>
                <a:gd name="T1" fmla="*/ 16 h 2"/>
                <a:gd name="T2" fmla="*/ 0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2" name="Freeform 1564">
              <a:extLst>
                <a:ext uri="{FF2B5EF4-FFF2-40B4-BE49-F238E27FC236}">
                  <a16:creationId xmlns:a16="http://schemas.microsoft.com/office/drawing/2014/main" id="{FB4633D5-B656-49D4-91D3-675FC0E8A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573"/>
              <a:ext cx="8" cy="12"/>
            </a:xfrm>
            <a:custGeom>
              <a:avLst/>
              <a:gdLst>
                <a:gd name="T0" fmla="*/ 0 w 5"/>
                <a:gd name="T1" fmla="*/ 9 h 7"/>
                <a:gd name="T2" fmla="*/ 13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3" name="Freeform 1565">
              <a:extLst>
                <a:ext uri="{FF2B5EF4-FFF2-40B4-BE49-F238E27FC236}">
                  <a16:creationId xmlns:a16="http://schemas.microsoft.com/office/drawing/2014/main" id="{27305265-B79E-4151-9CB6-CC000E86A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564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4" name="Freeform 1566">
              <a:extLst>
                <a:ext uri="{FF2B5EF4-FFF2-40B4-BE49-F238E27FC236}">
                  <a16:creationId xmlns:a16="http://schemas.microsoft.com/office/drawing/2014/main" id="{B11D5F93-9054-422E-8D4B-C9C3BEDF3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585"/>
              <a:ext cx="7" cy="7"/>
            </a:xfrm>
            <a:custGeom>
              <a:avLst/>
              <a:gdLst>
                <a:gd name="T0" fmla="*/ 21 w 4"/>
                <a:gd name="T1" fmla="*/ 12 h 4"/>
                <a:gd name="T2" fmla="*/ 0 w 4"/>
                <a:gd name="T3" fmla="*/ 21 h 4"/>
                <a:gd name="T4" fmla="*/ 2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3"/>
                    <a:pt x="1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5" name="Freeform 1567">
              <a:extLst>
                <a:ext uri="{FF2B5EF4-FFF2-40B4-BE49-F238E27FC236}">
                  <a16:creationId xmlns:a16="http://schemas.microsoft.com/office/drawing/2014/main" id="{246358A0-9955-417F-A38F-9CFBBB508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528"/>
              <a:ext cx="9" cy="27"/>
            </a:xfrm>
            <a:custGeom>
              <a:avLst/>
              <a:gdLst>
                <a:gd name="T0" fmla="*/ 16 w 5"/>
                <a:gd name="T1" fmla="*/ 0 h 16"/>
                <a:gd name="T2" fmla="*/ 29 w 5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3" y="0"/>
                  </a:moveTo>
                  <a:cubicBezTo>
                    <a:pt x="0" y="5"/>
                    <a:pt x="3" y="11"/>
                    <a:pt x="5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6" name="Freeform 1568">
              <a:extLst>
                <a:ext uri="{FF2B5EF4-FFF2-40B4-BE49-F238E27FC236}">
                  <a16:creationId xmlns:a16="http://schemas.microsoft.com/office/drawing/2014/main" id="{F80FD48D-AAFF-44EE-9948-F6E89E367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533"/>
              <a:ext cx="4" cy="9"/>
            </a:xfrm>
            <a:custGeom>
              <a:avLst/>
              <a:gdLst>
                <a:gd name="T0" fmla="*/ 0 w 3"/>
                <a:gd name="T1" fmla="*/ 23 h 5"/>
                <a:gd name="T2" fmla="*/ 5 w 3"/>
                <a:gd name="T3" fmla="*/ 0 h 5"/>
                <a:gd name="T4" fmla="*/ 7 w 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2" y="2"/>
                    <a:pt x="2" y="4"/>
                    <a:pt x="3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7" name="Freeform 1569">
              <a:extLst>
                <a:ext uri="{FF2B5EF4-FFF2-40B4-BE49-F238E27FC236}">
                  <a16:creationId xmlns:a16="http://schemas.microsoft.com/office/drawing/2014/main" id="{28A203B0-C488-4E17-9E17-01A568198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526"/>
              <a:ext cx="9" cy="29"/>
            </a:xfrm>
            <a:custGeom>
              <a:avLst/>
              <a:gdLst>
                <a:gd name="T0" fmla="*/ 12 w 6"/>
                <a:gd name="T1" fmla="*/ 0 h 17"/>
                <a:gd name="T2" fmla="*/ 21 w 6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3" y="0"/>
                  </a:moveTo>
                  <a:cubicBezTo>
                    <a:pt x="0" y="6"/>
                    <a:pt x="4" y="11"/>
                    <a:pt x="6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8" name="Freeform 1570">
              <a:extLst>
                <a:ext uri="{FF2B5EF4-FFF2-40B4-BE49-F238E27FC236}">
                  <a16:creationId xmlns:a16="http://schemas.microsoft.com/office/drawing/2014/main" id="{8FFBC37E-07AB-41C5-A90D-F0E720B97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538"/>
              <a:ext cx="16" cy="4"/>
            </a:xfrm>
            <a:custGeom>
              <a:avLst/>
              <a:gdLst>
                <a:gd name="T0" fmla="*/ 42 w 10"/>
                <a:gd name="T1" fmla="*/ 16 h 2"/>
                <a:gd name="T2" fmla="*/ 0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6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9" name="Freeform 1571">
              <a:extLst>
                <a:ext uri="{FF2B5EF4-FFF2-40B4-BE49-F238E27FC236}">
                  <a16:creationId xmlns:a16="http://schemas.microsoft.com/office/drawing/2014/main" id="{26466067-6F18-4E36-A1AB-166073C9A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536"/>
              <a:ext cx="8" cy="11"/>
            </a:xfrm>
            <a:custGeom>
              <a:avLst/>
              <a:gdLst>
                <a:gd name="T0" fmla="*/ 0 w 5"/>
                <a:gd name="T1" fmla="*/ 7 h 6"/>
                <a:gd name="T2" fmla="*/ 13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1" y="6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0" name="Freeform 1572">
              <a:extLst>
                <a:ext uri="{FF2B5EF4-FFF2-40B4-BE49-F238E27FC236}">
                  <a16:creationId xmlns:a16="http://schemas.microsoft.com/office/drawing/2014/main" id="{326657AD-EF69-4C29-B34E-81A9861C7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528"/>
              <a:ext cx="6" cy="1"/>
            </a:xfrm>
            <a:custGeom>
              <a:avLst/>
              <a:gdLst>
                <a:gd name="T0" fmla="*/ 14 w 4"/>
                <a:gd name="T1" fmla="*/ 1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1" name="Freeform 1573">
              <a:extLst>
                <a:ext uri="{FF2B5EF4-FFF2-40B4-BE49-F238E27FC236}">
                  <a16:creationId xmlns:a16="http://schemas.microsoft.com/office/drawing/2014/main" id="{39300904-9D17-45AF-B0AB-39910B62F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548"/>
              <a:ext cx="8" cy="7"/>
            </a:xfrm>
            <a:custGeom>
              <a:avLst/>
              <a:gdLst>
                <a:gd name="T0" fmla="*/ 21 w 5"/>
                <a:gd name="T1" fmla="*/ 12 h 4"/>
                <a:gd name="T2" fmla="*/ 0 w 5"/>
                <a:gd name="T3" fmla="*/ 16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3"/>
                    <a:pt x="2" y="4"/>
                    <a:pt x="0" y="3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2" name="Freeform 1574">
              <a:extLst>
                <a:ext uri="{FF2B5EF4-FFF2-40B4-BE49-F238E27FC236}">
                  <a16:creationId xmlns:a16="http://schemas.microsoft.com/office/drawing/2014/main" id="{8EA94A00-D092-4B5B-A7A7-FD9394965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391"/>
              <a:ext cx="6" cy="28"/>
            </a:xfrm>
            <a:custGeom>
              <a:avLst/>
              <a:gdLst>
                <a:gd name="T0" fmla="*/ 8 w 4"/>
                <a:gd name="T1" fmla="*/ 0 h 16"/>
                <a:gd name="T2" fmla="*/ 14 w 4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2" y="0"/>
                  </a:moveTo>
                  <a:cubicBezTo>
                    <a:pt x="0" y="5"/>
                    <a:pt x="3" y="11"/>
                    <a:pt x="4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3" name="Freeform 1575">
              <a:extLst>
                <a:ext uri="{FF2B5EF4-FFF2-40B4-BE49-F238E27FC236}">
                  <a16:creationId xmlns:a16="http://schemas.microsoft.com/office/drawing/2014/main" id="{D74CFEBC-9BFA-4B91-AB95-4C0E26C5D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397"/>
              <a:ext cx="5" cy="8"/>
            </a:xfrm>
            <a:custGeom>
              <a:avLst/>
              <a:gdLst>
                <a:gd name="T0" fmla="*/ 0 w 3"/>
                <a:gd name="T1" fmla="*/ 16 h 5"/>
                <a:gd name="T2" fmla="*/ 8 w 3"/>
                <a:gd name="T3" fmla="*/ 0 h 5"/>
                <a:gd name="T4" fmla="*/ 13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2" y="2"/>
                    <a:pt x="2" y="4"/>
                    <a:pt x="3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4" name="Freeform 1576">
              <a:extLst>
                <a:ext uri="{FF2B5EF4-FFF2-40B4-BE49-F238E27FC236}">
                  <a16:creationId xmlns:a16="http://schemas.microsoft.com/office/drawing/2014/main" id="{A8EEA672-0DBA-419B-9A38-84E7A1481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390"/>
              <a:ext cx="8" cy="29"/>
            </a:xfrm>
            <a:custGeom>
              <a:avLst/>
              <a:gdLst>
                <a:gd name="T0" fmla="*/ 13 w 5"/>
                <a:gd name="T1" fmla="*/ 0 h 17"/>
                <a:gd name="T2" fmla="*/ 21 w 5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3" y="11"/>
                    <a:pt x="5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5" name="Freeform 1577">
              <a:extLst>
                <a:ext uri="{FF2B5EF4-FFF2-40B4-BE49-F238E27FC236}">
                  <a16:creationId xmlns:a16="http://schemas.microsoft.com/office/drawing/2014/main" id="{F348F627-8C1C-4ADE-AF51-05DB83C08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402"/>
              <a:ext cx="16" cy="3"/>
            </a:xfrm>
            <a:custGeom>
              <a:avLst/>
              <a:gdLst>
                <a:gd name="T0" fmla="*/ 42 w 10"/>
                <a:gd name="T1" fmla="*/ 8 h 2"/>
                <a:gd name="T2" fmla="*/ 0 w 10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6" name="Freeform 1578">
              <a:extLst>
                <a:ext uri="{FF2B5EF4-FFF2-40B4-BE49-F238E27FC236}">
                  <a16:creationId xmlns:a16="http://schemas.microsoft.com/office/drawing/2014/main" id="{1145A089-4B19-4C9C-931C-475870430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400"/>
              <a:ext cx="8" cy="10"/>
            </a:xfrm>
            <a:custGeom>
              <a:avLst/>
              <a:gdLst>
                <a:gd name="T0" fmla="*/ 0 w 5"/>
                <a:gd name="T1" fmla="*/ 5 h 6"/>
                <a:gd name="T2" fmla="*/ 13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0" y="6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7" name="Freeform 1579">
              <a:extLst>
                <a:ext uri="{FF2B5EF4-FFF2-40B4-BE49-F238E27FC236}">
                  <a16:creationId xmlns:a16="http://schemas.microsoft.com/office/drawing/2014/main" id="{42A21F43-FD2B-41CE-A38C-DF4BCED2C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391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8" name="Freeform 1580">
              <a:extLst>
                <a:ext uri="{FF2B5EF4-FFF2-40B4-BE49-F238E27FC236}">
                  <a16:creationId xmlns:a16="http://schemas.microsoft.com/office/drawing/2014/main" id="{DFBD650C-EC21-4E8A-8F6C-9ADDE677E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412"/>
              <a:ext cx="6" cy="7"/>
            </a:xfrm>
            <a:custGeom>
              <a:avLst/>
              <a:gdLst>
                <a:gd name="T0" fmla="*/ 14 w 4"/>
                <a:gd name="T1" fmla="*/ 12 h 4"/>
                <a:gd name="T2" fmla="*/ 0 w 4"/>
                <a:gd name="T3" fmla="*/ 16 h 4"/>
                <a:gd name="T4" fmla="*/ 1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3"/>
                    <a:pt x="1" y="4"/>
                    <a:pt x="0" y="3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9" name="Freeform 1581">
              <a:extLst>
                <a:ext uri="{FF2B5EF4-FFF2-40B4-BE49-F238E27FC236}">
                  <a16:creationId xmlns:a16="http://schemas.microsoft.com/office/drawing/2014/main" id="{32D7AA92-9034-4069-8211-3EE632F09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476"/>
              <a:ext cx="5" cy="3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0" name="Freeform 1582">
              <a:extLst>
                <a:ext uri="{FF2B5EF4-FFF2-40B4-BE49-F238E27FC236}">
                  <a16:creationId xmlns:a16="http://schemas.microsoft.com/office/drawing/2014/main" id="{FAAA1CED-1012-4C9C-804B-A72967501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471"/>
              <a:ext cx="5" cy="8"/>
            </a:xfrm>
            <a:custGeom>
              <a:avLst/>
              <a:gdLst>
                <a:gd name="T0" fmla="*/ 8 w 3"/>
                <a:gd name="T1" fmla="*/ 16 h 5"/>
                <a:gd name="T2" fmla="*/ 8 w 3"/>
                <a:gd name="T3" fmla="*/ 0 h 5"/>
                <a:gd name="T4" fmla="*/ 0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3"/>
                    <a:pt x="3" y="1"/>
                    <a:pt x="2" y="0"/>
                  </a:cubicBezTo>
                  <a:cubicBezTo>
                    <a:pt x="0" y="0"/>
                    <a:pt x="0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1" name="Freeform 1583">
              <a:extLst>
                <a:ext uri="{FF2B5EF4-FFF2-40B4-BE49-F238E27FC236}">
                  <a16:creationId xmlns:a16="http://schemas.microsoft.com/office/drawing/2014/main" id="{3E7B76BA-E27A-4DEB-B1E0-567E96B38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289"/>
              <a:ext cx="13" cy="25"/>
            </a:xfrm>
            <a:custGeom>
              <a:avLst/>
              <a:gdLst>
                <a:gd name="T0" fmla="*/ 21 w 8"/>
                <a:gd name="T1" fmla="*/ 7 h 14"/>
                <a:gd name="T2" fmla="*/ 26 w 8"/>
                <a:gd name="T3" fmla="*/ 80 h 14"/>
                <a:gd name="T4" fmla="*/ 34 w 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5" y="1"/>
                  </a:moveTo>
                  <a:cubicBezTo>
                    <a:pt x="0" y="4"/>
                    <a:pt x="2" y="11"/>
                    <a:pt x="6" y="14"/>
                  </a:cubicBezTo>
                  <a:cubicBezTo>
                    <a:pt x="4" y="10"/>
                    <a:pt x="3" y="4"/>
                    <a:pt x="8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2" name="Freeform 1584">
              <a:extLst>
                <a:ext uri="{FF2B5EF4-FFF2-40B4-BE49-F238E27FC236}">
                  <a16:creationId xmlns:a16="http://schemas.microsoft.com/office/drawing/2014/main" id="{248077FC-D3DD-464D-8437-B4B9A799A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289"/>
              <a:ext cx="9" cy="7"/>
            </a:xfrm>
            <a:custGeom>
              <a:avLst/>
              <a:gdLst>
                <a:gd name="T0" fmla="*/ 0 w 6"/>
                <a:gd name="T1" fmla="*/ 12 h 4"/>
                <a:gd name="T2" fmla="*/ 21 w 6"/>
                <a:gd name="T3" fmla="*/ 0 h 4"/>
                <a:gd name="T4" fmla="*/ 12 w 6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5" y="2"/>
                    <a:pt x="4" y="3"/>
                    <a:pt x="3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3" name="Freeform 1585">
              <a:extLst>
                <a:ext uri="{FF2B5EF4-FFF2-40B4-BE49-F238E27FC236}">
                  <a16:creationId xmlns:a16="http://schemas.microsoft.com/office/drawing/2014/main" id="{6F89C244-80F2-4CCC-8B79-7064B8892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284"/>
              <a:ext cx="21" cy="37"/>
            </a:xfrm>
            <a:custGeom>
              <a:avLst/>
              <a:gdLst>
                <a:gd name="T0" fmla="*/ 42 w 13"/>
                <a:gd name="T1" fmla="*/ 0 h 21"/>
                <a:gd name="T2" fmla="*/ 8 w 13"/>
                <a:gd name="T3" fmla="*/ 72 h 21"/>
                <a:gd name="T4" fmla="*/ 55 w 13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10" y="0"/>
                  </a:moveTo>
                  <a:cubicBezTo>
                    <a:pt x="3" y="3"/>
                    <a:pt x="0" y="6"/>
                    <a:pt x="2" y="13"/>
                  </a:cubicBezTo>
                  <a:cubicBezTo>
                    <a:pt x="4" y="19"/>
                    <a:pt x="7" y="21"/>
                    <a:pt x="13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4" name="Freeform 1586">
              <a:extLst>
                <a:ext uri="{FF2B5EF4-FFF2-40B4-BE49-F238E27FC236}">
                  <a16:creationId xmlns:a16="http://schemas.microsoft.com/office/drawing/2014/main" id="{02A742B6-ED0E-4873-B703-C7BC15447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315"/>
              <a:ext cx="8" cy="9"/>
            </a:xfrm>
            <a:custGeom>
              <a:avLst/>
              <a:gdLst>
                <a:gd name="T0" fmla="*/ 21 w 5"/>
                <a:gd name="T1" fmla="*/ 0 h 5"/>
                <a:gd name="T2" fmla="*/ 0 w 5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3" y="2"/>
                    <a:pt x="2" y="4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5" name="Freeform 1587">
              <a:extLst>
                <a:ext uri="{FF2B5EF4-FFF2-40B4-BE49-F238E27FC236}">
                  <a16:creationId xmlns:a16="http://schemas.microsoft.com/office/drawing/2014/main" id="{A34F9634-C56C-44C7-AB48-52E86BF36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295"/>
              <a:ext cx="13" cy="1"/>
            </a:xfrm>
            <a:custGeom>
              <a:avLst/>
              <a:gdLst>
                <a:gd name="T0" fmla="*/ 34 w 8"/>
                <a:gd name="T1" fmla="*/ 1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5" y="0"/>
                    <a:pt x="1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6" name="Freeform 1588">
              <a:extLst>
                <a:ext uri="{FF2B5EF4-FFF2-40B4-BE49-F238E27FC236}">
                  <a16:creationId xmlns:a16="http://schemas.microsoft.com/office/drawing/2014/main" id="{0CD99B2E-AC6D-4E25-96CC-68F411C48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293"/>
              <a:ext cx="2" cy="5"/>
            </a:xfrm>
            <a:custGeom>
              <a:avLst/>
              <a:gdLst>
                <a:gd name="T0" fmla="*/ 8 w 1"/>
                <a:gd name="T1" fmla="*/ 0 h 3"/>
                <a:gd name="T2" fmla="*/ 8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7" name="Freeform 1589">
              <a:extLst>
                <a:ext uri="{FF2B5EF4-FFF2-40B4-BE49-F238E27FC236}">
                  <a16:creationId xmlns:a16="http://schemas.microsoft.com/office/drawing/2014/main" id="{8028160F-38F0-42DE-ADEA-850D2635A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277"/>
              <a:ext cx="9" cy="12"/>
            </a:xfrm>
            <a:custGeom>
              <a:avLst/>
              <a:gdLst>
                <a:gd name="T0" fmla="*/ 29 w 5"/>
                <a:gd name="T1" fmla="*/ 26 h 7"/>
                <a:gd name="T2" fmla="*/ 16 w 5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5"/>
                  </a:moveTo>
                  <a:cubicBezTo>
                    <a:pt x="4" y="0"/>
                    <a:pt x="0" y="6"/>
                    <a:pt x="3" y="7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8" name="Freeform 1590">
              <a:extLst>
                <a:ext uri="{FF2B5EF4-FFF2-40B4-BE49-F238E27FC236}">
                  <a16:creationId xmlns:a16="http://schemas.microsoft.com/office/drawing/2014/main" id="{30B8AE33-5097-480E-9F11-1E140C394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321"/>
              <a:ext cx="5" cy="5"/>
            </a:xfrm>
            <a:custGeom>
              <a:avLst/>
              <a:gdLst>
                <a:gd name="T0" fmla="*/ 0 w 3"/>
                <a:gd name="T1" fmla="*/ 0 h 3"/>
                <a:gd name="T2" fmla="*/ 13 w 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3"/>
                    <a:pt x="3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9" name="Freeform 1591">
              <a:extLst>
                <a:ext uri="{FF2B5EF4-FFF2-40B4-BE49-F238E27FC236}">
                  <a16:creationId xmlns:a16="http://schemas.microsoft.com/office/drawing/2014/main" id="{03C49A8F-5E77-484B-BCF6-E76CBF311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315"/>
              <a:ext cx="5" cy="9"/>
            </a:xfrm>
            <a:custGeom>
              <a:avLst/>
              <a:gdLst>
                <a:gd name="T0" fmla="*/ 13 w 3"/>
                <a:gd name="T1" fmla="*/ 29 h 5"/>
                <a:gd name="T2" fmla="*/ 8 w 3"/>
                <a:gd name="T3" fmla="*/ 0 h 5"/>
                <a:gd name="T4" fmla="*/ 0 w 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3"/>
                    <a:pt x="3" y="1"/>
                    <a:pt x="2" y="0"/>
                  </a:cubicBezTo>
                  <a:cubicBezTo>
                    <a:pt x="1" y="1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0" name="Freeform 1592">
              <a:extLst>
                <a:ext uri="{FF2B5EF4-FFF2-40B4-BE49-F238E27FC236}">
                  <a16:creationId xmlns:a16="http://schemas.microsoft.com/office/drawing/2014/main" id="{8826E4E5-D8D5-410E-AAAE-E8D00933F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652"/>
              <a:ext cx="11" cy="24"/>
            </a:xfrm>
            <a:custGeom>
              <a:avLst/>
              <a:gdLst>
                <a:gd name="T0" fmla="*/ 20 w 7"/>
                <a:gd name="T1" fmla="*/ 0 h 14"/>
                <a:gd name="T2" fmla="*/ 20 w 7"/>
                <a:gd name="T3" fmla="*/ 70 h 14"/>
                <a:gd name="T4" fmla="*/ 27 w 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0" y="4"/>
                    <a:pt x="2" y="10"/>
                    <a:pt x="5" y="14"/>
                  </a:cubicBezTo>
                  <a:cubicBezTo>
                    <a:pt x="4" y="10"/>
                    <a:pt x="3" y="3"/>
                    <a:pt x="7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1" name="Freeform 1593">
              <a:extLst>
                <a:ext uri="{FF2B5EF4-FFF2-40B4-BE49-F238E27FC236}">
                  <a16:creationId xmlns:a16="http://schemas.microsoft.com/office/drawing/2014/main" id="{6E85BD5A-3B59-4DA1-997A-6C9C60998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652"/>
              <a:ext cx="8" cy="7"/>
            </a:xfrm>
            <a:custGeom>
              <a:avLst/>
              <a:gdLst>
                <a:gd name="T0" fmla="*/ 0 w 5"/>
                <a:gd name="T1" fmla="*/ 7 h 4"/>
                <a:gd name="T2" fmla="*/ 21 w 5"/>
                <a:gd name="T3" fmla="*/ 0 h 4"/>
                <a:gd name="T4" fmla="*/ 13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4" y="1"/>
                    <a:pt x="4" y="3"/>
                    <a:pt x="3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2" name="Freeform 1594">
              <a:extLst>
                <a:ext uri="{FF2B5EF4-FFF2-40B4-BE49-F238E27FC236}">
                  <a16:creationId xmlns:a16="http://schemas.microsoft.com/office/drawing/2014/main" id="{CAC0A102-6F88-4602-BA7E-59C8119DA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645"/>
              <a:ext cx="21" cy="36"/>
            </a:xfrm>
            <a:custGeom>
              <a:avLst/>
              <a:gdLst>
                <a:gd name="T0" fmla="*/ 39 w 13"/>
                <a:gd name="T1" fmla="*/ 0 h 21"/>
                <a:gd name="T2" fmla="*/ 8 w 13"/>
                <a:gd name="T3" fmla="*/ 65 h 21"/>
                <a:gd name="T4" fmla="*/ 55 w 13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3" y="3"/>
                    <a:pt x="0" y="6"/>
                    <a:pt x="2" y="13"/>
                  </a:cubicBezTo>
                  <a:cubicBezTo>
                    <a:pt x="3" y="19"/>
                    <a:pt x="6" y="21"/>
                    <a:pt x="13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3" name="Freeform 1595">
              <a:extLst>
                <a:ext uri="{FF2B5EF4-FFF2-40B4-BE49-F238E27FC236}">
                  <a16:creationId xmlns:a16="http://schemas.microsoft.com/office/drawing/2014/main" id="{66194B17-53A6-49C5-A2E6-149421359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678"/>
              <a:ext cx="7" cy="9"/>
            </a:xfrm>
            <a:custGeom>
              <a:avLst/>
              <a:gdLst>
                <a:gd name="T0" fmla="*/ 21 w 4"/>
                <a:gd name="T1" fmla="*/ 0 h 5"/>
                <a:gd name="T2" fmla="*/ 0 w 4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4" name="Freeform 1596">
              <a:extLst>
                <a:ext uri="{FF2B5EF4-FFF2-40B4-BE49-F238E27FC236}">
                  <a16:creationId xmlns:a16="http://schemas.microsoft.com/office/drawing/2014/main" id="{DCC039CA-F433-4498-B1E7-C623C9ED4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656"/>
              <a:ext cx="13" cy="1"/>
            </a:xfrm>
            <a:custGeom>
              <a:avLst/>
              <a:gdLst>
                <a:gd name="T0" fmla="*/ 34 w 8"/>
                <a:gd name="T1" fmla="*/ 1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6" y="0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5" name="Freeform 1597">
              <a:extLst>
                <a:ext uri="{FF2B5EF4-FFF2-40B4-BE49-F238E27FC236}">
                  <a16:creationId xmlns:a16="http://schemas.microsoft.com/office/drawing/2014/main" id="{1D402788-01F0-4D8A-8E23-1DFCFFDB3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654"/>
              <a:ext cx="4" cy="7"/>
            </a:xfrm>
            <a:custGeom>
              <a:avLst/>
              <a:gdLst>
                <a:gd name="T0" fmla="*/ 8 w 2"/>
                <a:gd name="T1" fmla="*/ 0 h 4"/>
                <a:gd name="T2" fmla="*/ 16 w 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3"/>
                    <a:pt x="2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6" name="Freeform 1598">
              <a:extLst>
                <a:ext uri="{FF2B5EF4-FFF2-40B4-BE49-F238E27FC236}">
                  <a16:creationId xmlns:a16="http://schemas.microsoft.com/office/drawing/2014/main" id="{1A0D375A-B3A3-444D-8371-2130BF21A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640"/>
              <a:ext cx="10" cy="10"/>
            </a:xfrm>
            <a:custGeom>
              <a:avLst/>
              <a:gdLst>
                <a:gd name="T0" fmla="*/ 28 w 6"/>
                <a:gd name="T1" fmla="*/ 22 h 6"/>
                <a:gd name="T2" fmla="*/ 20 w 6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5"/>
                  </a:moveTo>
                  <a:cubicBezTo>
                    <a:pt x="5" y="0"/>
                    <a:pt x="0" y="6"/>
                    <a:pt x="4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7" name="Freeform 1599">
              <a:extLst>
                <a:ext uri="{FF2B5EF4-FFF2-40B4-BE49-F238E27FC236}">
                  <a16:creationId xmlns:a16="http://schemas.microsoft.com/office/drawing/2014/main" id="{EBD9DED0-962A-425E-B326-F4DC3504D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683"/>
              <a:ext cx="5" cy="4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8" name="Freeform 1600">
              <a:extLst>
                <a:ext uri="{FF2B5EF4-FFF2-40B4-BE49-F238E27FC236}">
                  <a16:creationId xmlns:a16="http://schemas.microsoft.com/office/drawing/2014/main" id="{02798161-025E-4CF0-99BA-F4F5D20DB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678"/>
              <a:ext cx="5" cy="9"/>
            </a:xfrm>
            <a:custGeom>
              <a:avLst/>
              <a:gdLst>
                <a:gd name="T0" fmla="*/ 8 w 3"/>
                <a:gd name="T1" fmla="*/ 23 h 5"/>
                <a:gd name="T2" fmla="*/ 8 w 3"/>
                <a:gd name="T3" fmla="*/ 0 h 5"/>
                <a:gd name="T4" fmla="*/ 0 w 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3"/>
                    <a:pt x="3" y="1"/>
                    <a:pt x="2" y="0"/>
                  </a:cubicBezTo>
                  <a:cubicBezTo>
                    <a:pt x="0" y="0"/>
                    <a:pt x="0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9" name="Freeform 1601">
              <a:extLst>
                <a:ext uri="{FF2B5EF4-FFF2-40B4-BE49-F238E27FC236}">
                  <a16:creationId xmlns:a16="http://schemas.microsoft.com/office/drawing/2014/main" id="{C9F5343D-36BE-4AFE-BFB1-0EA88D39E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497"/>
              <a:ext cx="3" cy="3"/>
            </a:xfrm>
            <a:custGeom>
              <a:avLst/>
              <a:gdLst>
                <a:gd name="T0" fmla="*/ 8 w 2"/>
                <a:gd name="T1" fmla="*/ 8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0" name="Freeform 1602">
              <a:extLst>
                <a:ext uri="{FF2B5EF4-FFF2-40B4-BE49-F238E27FC236}">
                  <a16:creationId xmlns:a16="http://schemas.microsoft.com/office/drawing/2014/main" id="{E4FBC0E6-7462-42A0-BED0-032D905B6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479"/>
              <a:ext cx="6" cy="9"/>
            </a:xfrm>
            <a:custGeom>
              <a:avLst/>
              <a:gdLst>
                <a:gd name="T0" fmla="*/ 14 w 4"/>
                <a:gd name="T1" fmla="*/ 0 h 5"/>
                <a:gd name="T2" fmla="*/ 14 w 4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0" y="0"/>
                    <a:pt x="2" y="5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1" name="Freeform 1603">
              <a:extLst>
                <a:ext uri="{FF2B5EF4-FFF2-40B4-BE49-F238E27FC236}">
                  <a16:creationId xmlns:a16="http://schemas.microsoft.com/office/drawing/2014/main" id="{B41B044F-1EA3-4BC6-A8F7-A6AF80F36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488"/>
              <a:ext cx="11" cy="10"/>
            </a:xfrm>
            <a:custGeom>
              <a:avLst/>
              <a:gdLst>
                <a:gd name="T0" fmla="*/ 8 w 7"/>
                <a:gd name="T1" fmla="*/ 28 h 6"/>
                <a:gd name="T2" fmla="*/ 5 w 7"/>
                <a:gd name="T3" fmla="*/ 8 h 6"/>
                <a:gd name="T4" fmla="*/ 20 w 7"/>
                <a:gd name="T5" fmla="*/ 22 h 6"/>
                <a:gd name="T6" fmla="*/ 22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6"/>
                  </a:moveTo>
                  <a:cubicBezTo>
                    <a:pt x="1" y="5"/>
                    <a:pt x="0" y="3"/>
                    <a:pt x="1" y="2"/>
                  </a:cubicBezTo>
                  <a:cubicBezTo>
                    <a:pt x="3" y="3"/>
                    <a:pt x="3" y="6"/>
                    <a:pt x="5" y="5"/>
                  </a:cubicBezTo>
                  <a:cubicBezTo>
                    <a:pt x="7" y="5"/>
                    <a:pt x="7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2" name="Freeform 1604">
              <a:extLst>
                <a:ext uri="{FF2B5EF4-FFF2-40B4-BE49-F238E27FC236}">
                  <a16:creationId xmlns:a16="http://schemas.microsoft.com/office/drawing/2014/main" id="{84E55709-AEE7-4261-BBA2-B153CFF0C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466"/>
              <a:ext cx="10" cy="8"/>
            </a:xfrm>
            <a:custGeom>
              <a:avLst/>
              <a:gdLst>
                <a:gd name="T0" fmla="*/ 28 w 6"/>
                <a:gd name="T1" fmla="*/ 8 h 5"/>
                <a:gd name="T2" fmla="*/ 28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1" y="0"/>
                    <a:pt x="0" y="5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3" name="Freeform 1605">
              <a:extLst>
                <a:ext uri="{FF2B5EF4-FFF2-40B4-BE49-F238E27FC236}">
                  <a16:creationId xmlns:a16="http://schemas.microsoft.com/office/drawing/2014/main" id="{5C82E366-A7A7-4650-98A2-B5F944ED9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514"/>
              <a:ext cx="12" cy="7"/>
            </a:xfrm>
            <a:custGeom>
              <a:avLst/>
              <a:gdLst>
                <a:gd name="T0" fmla="*/ 0 w 7"/>
                <a:gd name="T1" fmla="*/ 12 h 4"/>
                <a:gd name="T2" fmla="*/ 21 w 7"/>
                <a:gd name="T3" fmla="*/ 12 h 4"/>
                <a:gd name="T4" fmla="*/ 0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0" y="4"/>
                    <a:pt x="3" y="3"/>
                    <a:pt x="4" y="2"/>
                  </a:cubicBezTo>
                  <a:cubicBezTo>
                    <a:pt x="7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4" name="Freeform 1606">
              <a:extLst>
                <a:ext uri="{FF2B5EF4-FFF2-40B4-BE49-F238E27FC236}">
                  <a16:creationId xmlns:a16="http://schemas.microsoft.com/office/drawing/2014/main" id="{40442656-E286-4138-BFEB-1C629FE13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528"/>
              <a:ext cx="3" cy="1"/>
            </a:xfrm>
            <a:custGeom>
              <a:avLst/>
              <a:gdLst>
                <a:gd name="T0" fmla="*/ 8 w 2"/>
                <a:gd name="T1" fmla="*/ 1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5" name="Freeform 1607">
              <a:extLst>
                <a:ext uri="{FF2B5EF4-FFF2-40B4-BE49-F238E27FC236}">
                  <a16:creationId xmlns:a16="http://schemas.microsoft.com/office/drawing/2014/main" id="{A26B8E1B-EFE8-4C16-AA2C-C61F34036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498"/>
              <a:ext cx="11" cy="11"/>
            </a:xfrm>
            <a:custGeom>
              <a:avLst/>
              <a:gdLst>
                <a:gd name="T0" fmla="*/ 27 w 7"/>
                <a:gd name="T1" fmla="*/ 7 h 6"/>
                <a:gd name="T2" fmla="*/ 8 w 7"/>
                <a:gd name="T3" fmla="*/ 7 h 6"/>
                <a:gd name="T4" fmla="*/ 22 w 7"/>
                <a:gd name="T5" fmla="*/ 24 h 6"/>
                <a:gd name="T6" fmla="*/ 0 w 7"/>
                <a:gd name="T7" fmla="*/ 3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7" y="1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2" y="3"/>
                    <a:pt x="5" y="2"/>
                    <a:pt x="6" y="4"/>
                  </a:cubicBezTo>
                  <a:cubicBezTo>
                    <a:pt x="5" y="6"/>
                    <a:pt x="2" y="6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6" name="Freeform 1608">
              <a:extLst>
                <a:ext uri="{FF2B5EF4-FFF2-40B4-BE49-F238E27FC236}">
                  <a16:creationId xmlns:a16="http://schemas.microsoft.com/office/drawing/2014/main" id="{D3830B26-D613-4921-ADA7-7D519A5C7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521"/>
              <a:ext cx="8" cy="7"/>
            </a:xfrm>
            <a:custGeom>
              <a:avLst/>
              <a:gdLst>
                <a:gd name="T0" fmla="*/ 13 w 5"/>
                <a:gd name="T1" fmla="*/ 0 h 4"/>
                <a:gd name="T2" fmla="*/ 21 w 5"/>
                <a:gd name="T3" fmla="*/ 16 h 4"/>
                <a:gd name="T4" fmla="*/ 0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1"/>
                    <a:pt x="5" y="2"/>
                    <a:pt x="5" y="3"/>
                  </a:cubicBezTo>
                  <a:cubicBezTo>
                    <a:pt x="3" y="4"/>
                    <a:pt x="1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7" name="Freeform 1609">
              <a:extLst>
                <a:ext uri="{FF2B5EF4-FFF2-40B4-BE49-F238E27FC236}">
                  <a16:creationId xmlns:a16="http://schemas.microsoft.com/office/drawing/2014/main" id="{3645CC31-5569-46E1-BD99-FE0F7001D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548"/>
              <a:ext cx="6" cy="1"/>
            </a:xfrm>
            <a:custGeom>
              <a:avLst/>
              <a:gdLst>
                <a:gd name="T0" fmla="*/ 0 w 4"/>
                <a:gd name="T1" fmla="*/ 0 h 1"/>
                <a:gd name="T2" fmla="*/ 14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8" name="Freeform 1610">
              <a:extLst>
                <a:ext uri="{FF2B5EF4-FFF2-40B4-BE49-F238E27FC236}">
                  <a16:creationId xmlns:a16="http://schemas.microsoft.com/office/drawing/2014/main" id="{98963437-5ACC-459D-850C-1039E504A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540"/>
              <a:ext cx="5" cy="1"/>
            </a:xfrm>
            <a:custGeom>
              <a:avLst/>
              <a:gdLst>
                <a:gd name="T0" fmla="*/ 13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9" name="Freeform 1611">
              <a:extLst>
                <a:ext uri="{FF2B5EF4-FFF2-40B4-BE49-F238E27FC236}">
                  <a16:creationId xmlns:a16="http://schemas.microsoft.com/office/drawing/2014/main" id="{AB232803-B5E6-4102-BF6D-8076667F1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554"/>
              <a:ext cx="2" cy="3"/>
            </a:xfrm>
            <a:custGeom>
              <a:avLst/>
              <a:gdLst>
                <a:gd name="T0" fmla="*/ 0 w 1"/>
                <a:gd name="T1" fmla="*/ 8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0" name="Freeform 1612">
              <a:extLst>
                <a:ext uri="{FF2B5EF4-FFF2-40B4-BE49-F238E27FC236}">
                  <a16:creationId xmlns:a16="http://schemas.microsoft.com/office/drawing/2014/main" id="{4D9DF241-F47B-4FD6-805D-11E0E441D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576"/>
              <a:ext cx="5" cy="4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1" name="Freeform 1613">
              <a:extLst>
                <a:ext uri="{FF2B5EF4-FFF2-40B4-BE49-F238E27FC236}">
                  <a16:creationId xmlns:a16="http://schemas.microsoft.com/office/drawing/2014/main" id="{69043B7C-6100-4226-9758-956E518FD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599"/>
              <a:ext cx="5" cy="10"/>
            </a:xfrm>
            <a:custGeom>
              <a:avLst/>
              <a:gdLst>
                <a:gd name="T0" fmla="*/ 0 w 3"/>
                <a:gd name="T1" fmla="*/ 13 h 6"/>
                <a:gd name="T2" fmla="*/ 13 w 3"/>
                <a:gd name="T3" fmla="*/ 8 h 6"/>
                <a:gd name="T4" fmla="*/ 0 w 3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3"/>
                  </a:moveTo>
                  <a:cubicBezTo>
                    <a:pt x="0" y="2"/>
                    <a:pt x="3" y="0"/>
                    <a:pt x="3" y="2"/>
                  </a:cubicBezTo>
                  <a:cubicBezTo>
                    <a:pt x="3" y="4"/>
                    <a:pt x="1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2" name="Freeform 1614">
              <a:extLst>
                <a:ext uri="{FF2B5EF4-FFF2-40B4-BE49-F238E27FC236}">
                  <a16:creationId xmlns:a16="http://schemas.microsoft.com/office/drawing/2014/main" id="{63C23721-7109-44ED-A204-23C0CAA72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586"/>
              <a:ext cx="11" cy="7"/>
            </a:xfrm>
            <a:custGeom>
              <a:avLst/>
              <a:gdLst>
                <a:gd name="T0" fmla="*/ 0 w 7"/>
                <a:gd name="T1" fmla="*/ 12 h 4"/>
                <a:gd name="T2" fmla="*/ 20 w 7"/>
                <a:gd name="T3" fmla="*/ 7 h 4"/>
                <a:gd name="T4" fmla="*/ 8 w 7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3"/>
                    <a:pt x="3" y="4"/>
                    <a:pt x="2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3" name="Freeform 1615">
              <a:extLst>
                <a:ext uri="{FF2B5EF4-FFF2-40B4-BE49-F238E27FC236}">
                  <a16:creationId xmlns:a16="http://schemas.microsoft.com/office/drawing/2014/main" id="{82EE9A3C-00F0-4FB0-9E35-7BEF681E3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602"/>
              <a:ext cx="2" cy="5"/>
            </a:xfrm>
            <a:custGeom>
              <a:avLst/>
              <a:gdLst>
                <a:gd name="T0" fmla="*/ 0 w 1"/>
                <a:gd name="T1" fmla="*/ 13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4" name="Freeform 1616">
              <a:extLst>
                <a:ext uri="{FF2B5EF4-FFF2-40B4-BE49-F238E27FC236}">
                  <a16:creationId xmlns:a16="http://schemas.microsoft.com/office/drawing/2014/main" id="{40467C79-0B37-4697-B8B5-A5E0E3700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338"/>
              <a:ext cx="11" cy="8"/>
            </a:xfrm>
            <a:custGeom>
              <a:avLst/>
              <a:gdLst>
                <a:gd name="T0" fmla="*/ 27 w 7"/>
                <a:gd name="T1" fmla="*/ 5 h 5"/>
                <a:gd name="T2" fmla="*/ 0 w 7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3" y="0"/>
                    <a:pt x="2" y="1"/>
                    <a:pt x="0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5" name="Freeform 1617">
              <a:extLst>
                <a:ext uri="{FF2B5EF4-FFF2-40B4-BE49-F238E27FC236}">
                  <a16:creationId xmlns:a16="http://schemas.microsoft.com/office/drawing/2014/main" id="{A11DF7B6-68F4-475C-B177-5F810FD63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317"/>
              <a:ext cx="6" cy="31"/>
            </a:xfrm>
            <a:custGeom>
              <a:avLst/>
              <a:gdLst>
                <a:gd name="T0" fmla="*/ 0 w 4"/>
                <a:gd name="T1" fmla="*/ 0 h 18"/>
                <a:gd name="T2" fmla="*/ 0 w 4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4" y="5"/>
                    <a:pt x="4" y="12"/>
                    <a:pt x="0" y="1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6" name="Freeform 1618">
              <a:extLst>
                <a:ext uri="{FF2B5EF4-FFF2-40B4-BE49-F238E27FC236}">
                  <a16:creationId xmlns:a16="http://schemas.microsoft.com/office/drawing/2014/main" id="{C0A1B0C9-8480-4404-86A1-C492029DA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334"/>
              <a:ext cx="11" cy="2"/>
            </a:xfrm>
            <a:custGeom>
              <a:avLst/>
              <a:gdLst>
                <a:gd name="T0" fmla="*/ 0 w 7"/>
                <a:gd name="T1" fmla="*/ 8 h 1"/>
                <a:gd name="T2" fmla="*/ 27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3" y="0"/>
                    <a:pt x="5" y="1"/>
                    <a:pt x="7" y="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7" name="Freeform 1619">
              <a:extLst>
                <a:ext uri="{FF2B5EF4-FFF2-40B4-BE49-F238E27FC236}">
                  <a16:creationId xmlns:a16="http://schemas.microsoft.com/office/drawing/2014/main" id="{98A3848D-8D8A-4E52-8D6C-1B2CCAC3F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317"/>
              <a:ext cx="11" cy="7"/>
            </a:xfrm>
            <a:custGeom>
              <a:avLst/>
              <a:gdLst>
                <a:gd name="T0" fmla="*/ 0 w 7"/>
                <a:gd name="T1" fmla="*/ 12 h 4"/>
                <a:gd name="T2" fmla="*/ 20 w 7"/>
                <a:gd name="T3" fmla="*/ 7 h 4"/>
                <a:gd name="T4" fmla="*/ 8 w 7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3"/>
                    <a:pt x="3" y="4"/>
                    <a:pt x="2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8" name="Freeform 1620">
              <a:extLst>
                <a:ext uri="{FF2B5EF4-FFF2-40B4-BE49-F238E27FC236}">
                  <a16:creationId xmlns:a16="http://schemas.microsoft.com/office/drawing/2014/main" id="{4A382041-F5DE-471D-B157-DE5F886C3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333"/>
              <a:ext cx="1" cy="5"/>
            </a:xfrm>
            <a:custGeom>
              <a:avLst/>
              <a:gdLst>
                <a:gd name="T0" fmla="*/ 0 w 1"/>
                <a:gd name="T1" fmla="*/ 13 h 3"/>
                <a:gd name="T2" fmla="*/ 1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9" name="Freeform 1621">
              <a:extLst>
                <a:ext uri="{FF2B5EF4-FFF2-40B4-BE49-F238E27FC236}">
                  <a16:creationId xmlns:a16="http://schemas.microsoft.com/office/drawing/2014/main" id="{5C80E556-16E7-4A38-8A23-9B92B134E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600"/>
              <a:ext cx="5" cy="5"/>
            </a:xfrm>
            <a:custGeom>
              <a:avLst/>
              <a:gdLst>
                <a:gd name="T0" fmla="*/ 0 w 3"/>
                <a:gd name="T1" fmla="*/ 8 h 3"/>
                <a:gd name="T2" fmla="*/ 13 w 3"/>
                <a:gd name="T3" fmla="*/ 5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3" y="2"/>
                    <a:pt x="3" y="1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0" name="Freeform 1622">
              <a:extLst>
                <a:ext uri="{FF2B5EF4-FFF2-40B4-BE49-F238E27FC236}">
                  <a16:creationId xmlns:a16="http://schemas.microsoft.com/office/drawing/2014/main" id="{13568FE8-84FA-4D4B-B20E-34BF33720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578"/>
              <a:ext cx="1" cy="3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1" name="Freeform 1623">
              <a:extLst>
                <a:ext uri="{FF2B5EF4-FFF2-40B4-BE49-F238E27FC236}">
                  <a16:creationId xmlns:a16="http://schemas.microsoft.com/office/drawing/2014/main" id="{3E585CC0-A72C-49C7-8732-E9599354B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547"/>
              <a:ext cx="3" cy="5"/>
            </a:xfrm>
            <a:custGeom>
              <a:avLst/>
              <a:gdLst>
                <a:gd name="T0" fmla="*/ 8 w 2"/>
                <a:gd name="T1" fmla="*/ 13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2" name="Freeform 1624">
              <a:extLst>
                <a:ext uri="{FF2B5EF4-FFF2-40B4-BE49-F238E27FC236}">
                  <a16:creationId xmlns:a16="http://schemas.microsoft.com/office/drawing/2014/main" id="{069D9F19-0856-4341-B9B3-A5F749D6B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654"/>
              <a:ext cx="8" cy="21"/>
            </a:xfrm>
            <a:custGeom>
              <a:avLst/>
              <a:gdLst>
                <a:gd name="T0" fmla="*/ 21 w 5"/>
                <a:gd name="T1" fmla="*/ 65 h 12"/>
                <a:gd name="T2" fmla="*/ 21 w 5"/>
                <a:gd name="T3" fmla="*/ 0 h 12"/>
                <a:gd name="T4" fmla="*/ 21 w 5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2" y="8"/>
                    <a:pt x="0" y="3"/>
                    <a:pt x="5" y="0"/>
                  </a:cubicBezTo>
                  <a:cubicBezTo>
                    <a:pt x="3" y="2"/>
                    <a:pt x="4" y="9"/>
                    <a:pt x="5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3" name="Freeform 1625">
              <a:extLst>
                <a:ext uri="{FF2B5EF4-FFF2-40B4-BE49-F238E27FC236}">
                  <a16:creationId xmlns:a16="http://schemas.microsoft.com/office/drawing/2014/main" id="{839D6A4B-59DD-4836-A7E1-E0BE996C3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649"/>
              <a:ext cx="17" cy="34"/>
            </a:xfrm>
            <a:custGeom>
              <a:avLst/>
              <a:gdLst>
                <a:gd name="T0" fmla="*/ 40 w 11"/>
                <a:gd name="T1" fmla="*/ 0 h 20"/>
                <a:gd name="T2" fmla="*/ 5 w 11"/>
                <a:gd name="T3" fmla="*/ 34 h 20"/>
                <a:gd name="T4" fmla="*/ 26 w 11"/>
                <a:gd name="T5" fmla="*/ 9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6" y="1"/>
                    <a:pt x="2" y="2"/>
                    <a:pt x="1" y="7"/>
                  </a:cubicBezTo>
                  <a:cubicBezTo>
                    <a:pt x="0" y="11"/>
                    <a:pt x="3" y="18"/>
                    <a:pt x="7" y="2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4" name="Freeform 1626">
              <a:extLst>
                <a:ext uri="{FF2B5EF4-FFF2-40B4-BE49-F238E27FC236}">
                  <a16:creationId xmlns:a16="http://schemas.microsoft.com/office/drawing/2014/main" id="{42ED920B-218E-4B38-85D4-EF615144A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678"/>
              <a:ext cx="13" cy="26"/>
            </a:xfrm>
            <a:custGeom>
              <a:avLst/>
              <a:gdLst>
                <a:gd name="T0" fmla="*/ 34 w 8"/>
                <a:gd name="T1" fmla="*/ 0 h 15"/>
                <a:gd name="T2" fmla="*/ 8 w 8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3" y="3"/>
                    <a:pt x="0" y="9"/>
                    <a:pt x="2" y="1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5" name="Freeform 1627">
              <a:extLst>
                <a:ext uri="{FF2B5EF4-FFF2-40B4-BE49-F238E27FC236}">
                  <a16:creationId xmlns:a16="http://schemas.microsoft.com/office/drawing/2014/main" id="{9B552860-6FA4-42E8-8BAC-6F4C3FF4D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699"/>
              <a:ext cx="5" cy="5"/>
            </a:xfrm>
            <a:custGeom>
              <a:avLst/>
              <a:gdLst>
                <a:gd name="T0" fmla="*/ 0 w 3"/>
                <a:gd name="T1" fmla="*/ 8 h 3"/>
                <a:gd name="T2" fmla="*/ 13 w 3"/>
                <a:gd name="T3" fmla="*/ 5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6" name="Freeform 1628">
              <a:extLst>
                <a:ext uri="{FF2B5EF4-FFF2-40B4-BE49-F238E27FC236}">
                  <a16:creationId xmlns:a16="http://schemas.microsoft.com/office/drawing/2014/main" id="{6ADDF023-7459-4000-B63D-CB908B997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676"/>
              <a:ext cx="3" cy="4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7" name="Freeform 1629">
              <a:extLst>
                <a:ext uri="{FF2B5EF4-FFF2-40B4-BE49-F238E27FC236}">
                  <a16:creationId xmlns:a16="http://schemas.microsoft.com/office/drawing/2014/main" id="{12D336AB-6CF0-4B15-B459-2EA40F39D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645"/>
              <a:ext cx="5" cy="5"/>
            </a:xfrm>
            <a:custGeom>
              <a:avLst/>
              <a:gdLst>
                <a:gd name="T0" fmla="*/ 13 w 3"/>
                <a:gd name="T1" fmla="*/ 13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8" name="Freeform 1630">
              <a:extLst>
                <a:ext uri="{FF2B5EF4-FFF2-40B4-BE49-F238E27FC236}">
                  <a16:creationId xmlns:a16="http://schemas.microsoft.com/office/drawing/2014/main" id="{5AB1B45E-24E2-4760-91FE-3FF0806B9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647"/>
              <a:ext cx="12" cy="9"/>
            </a:xfrm>
            <a:custGeom>
              <a:avLst/>
              <a:gdLst>
                <a:gd name="T0" fmla="*/ 36 w 7"/>
                <a:gd name="T1" fmla="*/ 16 h 5"/>
                <a:gd name="T2" fmla="*/ 29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0"/>
                    <a:pt x="0" y="4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9" name="Freeform 1631">
              <a:extLst>
                <a:ext uri="{FF2B5EF4-FFF2-40B4-BE49-F238E27FC236}">
                  <a16:creationId xmlns:a16="http://schemas.microsoft.com/office/drawing/2014/main" id="{DE8BC593-FB4C-4AD0-BB58-59A989764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678"/>
              <a:ext cx="4" cy="5"/>
            </a:xfrm>
            <a:custGeom>
              <a:avLst/>
              <a:gdLst>
                <a:gd name="T0" fmla="*/ 1 w 3"/>
                <a:gd name="T1" fmla="*/ 13 h 3"/>
                <a:gd name="T2" fmla="*/ 0 w 3"/>
                <a:gd name="T3" fmla="*/ 0 h 3"/>
                <a:gd name="T4" fmla="*/ 7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0" name="Freeform 1632">
              <a:extLst>
                <a:ext uri="{FF2B5EF4-FFF2-40B4-BE49-F238E27FC236}">
                  <a16:creationId xmlns:a16="http://schemas.microsoft.com/office/drawing/2014/main" id="{3DCDB8A7-A906-4EAC-9DD8-69FF43AE5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605"/>
              <a:ext cx="8" cy="9"/>
            </a:xfrm>
            <a:custGeom>
              <a:avLst/>
              <a:gdLst>
                <a:gd name="T0" fmla="*/ 0 w 5"/>
                <a:gd name="T1" fmla="*/ 7 h 5"/>
                <a:gd name="T2" fmla="*/ 13 w 5"/>
                <a:gd name="T3" fmla="*/ 23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2"/>
                    <a:pt x="2" y="5"/>
                    <a:pt x="3" y="4"/>
                  </a:cubicBezTo>
                  <a:cubicBezTo>
                    <a:pt x="5" y="2"/>
                    <a:pt x="3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1" name="Freeform 1633">
              <a:extLst>
                <a:ext uri="{FF2B5EF4-FFF2-40B4-BE49-F238E27FC236}">
                  <a16:creationId xmlns:a16="http://schemas.microsoft.com/office/drawing/2014/main" id="{35A10AAE-2BC4-4C44-AEC9-D20599F59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581"/>
              <a:ext cx="3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2" name="Freeform 1634">
              <a:extLst>
                <a:ext uri="{FF2B5EF4-FFF2-40B4-BE49-F238E27FC236}">
                  <a16:creationId xmlns:a16="http://schemas.microsoft.com/office/drawing/2014/main" id="{4B53A368-783A-4104-987A-3837C50ED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599"/>
              <a:ext cx="8" cy="6"/>
            </a:xfrm>
            <a:custGeom>
              <a:avLst/>
              <a:gdLst>
                <a:gd name="T0" fmla="*/ 13 w 5"/>
                <a:gd name="T1" fmla="*/ 14 h 4"/>
                <a:gd name="T2" fmla="*/ 16 w 5"/>
                <a:gd name="T3" fmla="*/ 5 h 4"/>
                <a:gd name="T4" fmla="*/ 0 w 5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4"/>
                    <a:pt x="5" y="2"/>
                    <a:pt x="4" y="1"/>
                  </a:cubicBezTo>
                  <a:cubicBezTo>
                    <a:pt x="3" y="0"/>
                    <a:pt x="1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3" name="Freeform 1635">
              <a:extLst>
                <a:ext uri="{FF2B5EF4-FFF2-40B4-BE49-F238E27FC236}">
                  <a16:creationId xmlns:a16="http://schemas.microsoft.com/office/drawing/2014/main" id="{35000C77-7CDF-4A42-8350-DDD9B609A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507"/>
              <a:ext cx="11" cy="12"/>
            </a:xfrm>
            <a:custGeom>
              <a:avLst/>
              <a:gdLst>
                <a:gd name="T0" fmla="*/ 0 w 7"/>
                <a:gd name="T1" fmla="*/ 26 h 7"/>
                <a:gd name="T2" fmla="*/ 14 w 7"/>
                <a:gd name="T3" fmla="*/ 9 h 7"/>
                <a:gd name="T4" fmla="*/ 27 w 7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4"/>
                    <a:pt x="2" y="0"/>
                    <a:pt x="4" y="2"/>
                  </a:cubicBezTo>
                  <a:cubicBezTo>
                    <a:pt x="5" y="3"/>
                    <a:pt x="4" y="7"/>
                    <a:pt x="7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4" name="Freeform 1636">
              <a:extLst>
                <a:ext uri="{FF2B5EF4-FFF2-40B4-BE49-F238E27FC236}">
                  <a16:creationId xmlns:a16="http://schemas.microsoft.com/office/drawing/2014/main" id="{09C0B8D4-B447-4199-A0DE-0B4EF0360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526"/>
              <a:ext cx="8" cy="7"/>
            </a:xfrm>
            <a:custGeom>
              <a:avLst/>
              <a:gdLst>
                <a:gd name="T0" fmla="*/ 0 w 5"/>
                <a:gd name="T1" fmla="*/ 16 h 4"/>
                <a:gd name="T2" fmla="*/ 21 w 5"/>
                <a:gd name="T3" fmla="*/ 16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2" y="4"/>
                    <a:pt x="4" y="4"/>
                    <a:pt x="5" y="3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5" name="Freeform 1637">
              <a:extLst>
                <a:ext uri="{FF2B5EF4-FFF2-40B4-BE49-F238E27FC236}">
                  <a16:creationId xmlns:a16="http://schemas.microsoft.com/office/drawing/2014/main" id="{F6A49442-64E1-453C-84B8-C0BAA5A15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502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6" name="Freeform 1638">
              <a:extLst>
                <a:ext uri="{FF2B5EF4-FFF2-40B4-BE49-F238E27FC236}">
                  <a16:creationId xmlns:a16="http://schemas.microsoft.com/office/drawing/2014/main" id="{891F9266-6FAE-4127-B672-3DED53F43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317"/>
              <a:ext cx="16" cy="24"/>
            </a:xfrm>
            <a:custGeom>
              <a:avLst/>
              <a:gdLst>
                <a:gd name="T0" fmla="*/ 42 w 10"/>
                <a:gd name="T1" fmla="*/ 0 h 14"/>
                <a:gd name="T2" fmla="*/ 16 w 10"/>
                <a:gd name="T3" fmla="*/ 70 h 14"/>
                <a:gd name="T4" fmla="*/ 42 w 10"/>
                <a:gd name="T5" fmla="*/ 1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9" y="5"/>
                    <a:pt x="0" y="9"/>
                    <a:pt x="4" y="14"/>
                  </a:cubicBezTo>
                  <a:cubicBezTo>
                    <a:pt x="5" y="10"/>
                    <a:pt x="9" y="7"/>
                    <a:pt x="10" y="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7" name="Freeform 1639">
              <a:extLst>
                <a:ext uri="{FF2B5EF4-FFF2-40B4-BE49-F238E27FC236}">
                  <a16:creationId xmlns:a16="http://schemas.microsoft.com/office/drawing/2014/main" id="{E17E966A-83AE-476D-A543-7BF6BAA3B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312"/>
              <a:ext cx="40" cy="19"/>
            </a:xfrm>
            <a:custGeom>
              <a:avLst/>
              <a:gdLst>
                <a:gd name="T0" fmla="*/ 0 w 25"/>
                <a:gd name="T1" fmla="*/ 41 h 11"/>
                <a:gd name="T2" fmla="*/ 67 w 25"/>
                <a:gd name="T3" fmla="*/ 50 h 11"/>
                <a:gd name="T4" fmla="*/ 102 w 2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8"/>
                  </a:moveTo>
                  <a:cubicBezTo>
                    <a:pt x="5" y="8"/>
                    <a:pt x="12" y="11"/>
                    <a:pt x="16" y="10"/>
                  </a:cubicBezTo>
                  <a:cubicBezTo>
                    <a:pt x="21" y="9"/>
                    <a:pt x="23" y="4"/>
                    <a:pt x="25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8" name="Freeform 1640">
              <a:extLst>
                <a:ext uri="{FF2B5EF4-FFF2-40B4-BE49-F238E27FC236}">
                  <a16:creationId xmlns:a16="http://schemas.microsoft.com/office/drawing/2014/main" id="{599AD241-2468-4AD4-939C-6BF10D926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329"/>
              <a:ext cx="1" cy="17"/>
            </a:xfrm>
            <a:custGeom>
              <a:avLst/>
              <a:gdLst>
                <a:gd name="T0" fmla="*/ 0 w 1"/>
                <a:gd name="T1" fmla="*/ 0 h 10"/>
                <a:gd name="T2" fmla="*/ 0 w 1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1" y="3"/>
                    <a:pt x="0" y="7"/>
                    <a:pt x="0" y="1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9" name="Freeform 1641">
              <a:extLst>
                <a:ext uri="{FF2B5EF4-FFF2-40B4-BE49-F238E27FC236}">
                  <a16:creationId xmlns:a16="http://schemas.microsoft.com/office/drawing/2014/main" id="{114B3AB1-DC83-4138-B37A-77B596078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321"/>
              <a:ext cx="11" cy="10"/>
            </a:xfrm>
            <a:custGeom>
              <a:avLst/>
              <a:gdLst>
                <a:gd name="T0" fmla="*/ 0 w 7"/>
                <a:gd name="T1" fmla="*/ 22 h 6"/>
                <a:gd name="T2" fmla="*/ 14 w 7"/>
                <a:gd name="T3" fmla="*/ 5 h 6"/>
                <a:gd name="T4" fmla="*/ 27 w 7"/>
                <a:gd name="T5" fmla="*/ 2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1" y="3"/>
                    <a:pt x="2" y="0"/>
                    <a:pt x="4" y="1"/>
                  </a:cubicBezTo>
                  <a:cubicBezTo>
                    <a:pt x="5" y="2"/>
                    <a:pt x="4" y="6"/>
                    <a:pt x="7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0" name="Freeform 1642">
              <a:extLst>
                <a:ext uri="{FF2B5EF4-FFF2-40B4-BE49-F238E27FC236}">
                  <a16:creationId xmlns:a16="http://schemas.microsoft.com/office/drawing/2014/main" id="{8B2BA31D-BE1B-413C-A8DD-271B27296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340"/>
              <a:ext cx="8" cy="5"/>
            </a:xfrm>
            <a:custGeom>
              <a:avLst/>
              <a:gdLst>
                <a:gd name="T0" fmla="*/ 0 w 5"/>
                <a:gd name="T1" fmla="*/ 8 h 3"/>
                <a:gd name="T2" fmla="*/ 21 w 5"/>
                <a:gd name="T3" fmla="*/ 8 h 3"/>
                <a:gd name="T4" fmla="*/ 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2" y="3"/>
                    <a:pt x="4" y="3"/>
                    <a:pt x="5" y="2"/>
                  </a:cubicBez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1" name="Freeform 1643">
              <a:extLst>
                <a:ext uri="{FF2B5EF4-FFF2-40B4-BE49-F238E27FC236}">
                  <a16:creationId xmlns:a16="http://schemas.microsoft.com/office/drawing/2014/main" id="{1D51760E-5DD5-4DF5-B610-A3A97C43A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314"/>
              <a:ext cx="3" cy="3"/>
            </a:xfrm>
            <a:custGeom>
              <a:avLst/>
              <a:gdLst>
                <a:gd name="T0" fmla="*/ 8 w 2"/>
                <a:gd name="T1" fmla="*/ 8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2" name="Freeform 1644">
              <a:extLst>
                <a:ext uri="{FF2B5EF4-FFF2-40B4-BE49-F238E27FC236}">
                  <a16:creationId xmlns:a16="http://schemas.microsoft.com/office/drawing/2014/main" id="{77A5E43F-87E8-454E-9A2E-D5929E44E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564"/>
              <a:ext cx="6" cy="7"/>
            </a:xfrm>
            <a:custGeom>
              <a:avLst/>
              <a:gdLst>
                <a:gd name="T0" fmla="*/ 0 w 4"/>
                <a:gd name="T1" fmla="*/ 12 h 4"/>
                <a:gd name="T2" fmla="*/ 14 w 4"/>
                <a:gd name="T3" fmla="*/ 12 h 4"/>
                <a:gd name="T4" fmla="*/ 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4"/>
                    <a:pt x="3" y="4"/>
                    <a:pt x="4" y="2"/>
                  </a:cubicBezTo>
                  <a:cubicBezTo>
                    <a:pt x="4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3" name="Freeform 1645">
              <a:extLst>
                <a:ext uri="{FF2B5EF4-FFF2-40B4-BE49-F238E27FC236}">
                  <a16:creationId xmlns:a16="http://schemas.microsoft.com/office/drawing/2014/main" id="{5969367D-3B13-481B-A030-8D06979D1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555"/>
              <a:ext cx="1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4" name="Freeform 1646">
              <a:extLst>
                <a:ext uri="{FF2B5EF4-FFF2-40B4-BE49-F238E27FC236}">
                  <a16:creationId xmlns:a16="http://schemas.microsoft.com/office/drawing/2014/main" id="{1E3BA98E-4E08-461C-86C2-8C77FB6AE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504"/>
              <a:ext cx="4" cy="1"/>
            </a:xfrm>
            <a:custGeom>
              <a:avLst/>
              <a:gdLst>
                <a:gd name="T0" fmla="*/ 0 w 3"/>
                <a:gd name="T1" fmla="*/ 1 h 1"/>
                <a:gd name="T2" fmla="*/ 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5" name="Freeform 1647">
              <a:extLst>
                <a:ext uri="{FF2B5EF4-FFF2-40B4-BE49-F238E27FC236}">
                  <a16:creationId xmlns:a16="http://schemas.microsoft.com/office/drawing/2014/main" id="{9A24BCB1-4871-43A5-AC05-E51B3B22F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573"/>
              <a:ext cx="13" cy="24"/>
            </a:xfrm>
            <a:custGeom>
              <a:avLst/>
              <a:gdLst>
                <a:gd name="T0" fmla="*/ 34 w 8"/>
                <a:gd name="T1" fmla="*/ 70 h 14"/>
                <a:gd name="T2" fmla="*/ 0 w 8"/>
                <a:gd name="T3" fmla="*/ 0 h 14"/>
                <a:gd name="T4" fmla="*/ 34 w 8"/>
                <a:gd name="T5" fmla="*/ 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14"/>
                  </a:moveTo>
                  <a:cubicBezTo>
                    <a:pt x="5" y="12"/>
                    <a:pt x="0" y="8"/>
                    <a:pt x="0" y="0"/>
                  </a:cubicBezTo>
                  <a:cubicBezTo>
                    <a:pt x="2" y="3"/>
                    <a:pt x="5" y="13"/>
                    <a:pt x="8" y="14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6" name="Freeform 1648">
              <a:extLst>
                <a:ext uri="{FF2B5EF4-FFF2-40B4-BE49-F238E27FC236}">
                  <a16:creationId xmlns:a16="http://schemas.microsoft.com/office/drawing/2014/main" id="{4FCFE555-D527-4DE4-97A1-A0E6A6CEB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580"/>
              <a:ext cx="8" cy="8"/>
            </a:xfrm>
            <a:custGeom>
              <a:avLst/>
              <a:gdLst>
                <a:gd name="T0" fmla="*/ 0 w 5"/>
                <a:gd name="T1" fmla="*/ 21 h 5"/>
                <a:gd name="T2" fmla="*/ 13 w 5"/>
                <a:gd name="T3" fmla="*/ 0 h 5"/>
                <a:gd name="T4" fmla="*/ 0 w 5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3" y="5"/>
                    <a:pt x="5" y="2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7" name="Freeform 1649">
              <a:extLst>
                <a:ext uri="{FF2B5EF4-FFF2-40B4-BE49-F238E27FC236}">
                  <a16:creationId xmlns:a16="http://schemas.microsoft.com/office/drawing/2014/main" id="{C5864C89-A6F5-4FA9-803A-0619C9DD7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571"/>
              <a:ext cx="13" cy="28"/>
            </a:xfrm>
            <a:custGeom>
              <a:avLst/>
              <a:gdLst>
                <a:gd name="T0" fmla="*/ 5 w 8"/>
                <a:gd name="T1" fmla="*/ 0 h 16"/>
                <a:gd name="T2" fmla="*/ 34 w 8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0" y="7"/>
                    <a:pt x="3" y="12"/>
                    <a:pt x="8" y="16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8" name="Freeform 1650">
              <a:extLst>
                <a:ext uri="{FF2B5EF4-FFF2-40B4-BE49-F238E27FC236}">
                  <a16:creationId xmlns:a16="http://schemas.microsoft.com/office/drawing/2014/main" id="{B2C6968B-F921-4EE7-B637-7EE6BBDD8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586"/>
              <a:ext cx="13" cy="9"/>
            </a:xfrm>
            <a:custGeom>
              <a:avLst/>
              <a:gdLst>
                <a:gd name="T0" fmla="*/ 34 w 8"/>
                <a:gd name="T1" fmla="*/ 0 h 5"/>
                <a:gd name="T2" fmla="*/ 0 w 8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1"/>
                    <a:pt x="2" y="2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9" name="Freeform 1651">
              <a:extLst>
                <a:ext uri="{FF2B5EF4-FFF2-40B4-BE49-F238E27FC236}">
                  <a16:creationId xmlns:a16="http://schemas.microsoft.com/office/drawing/2014/main" id="{BEF62C5F-EC32-46E5-B803-E21368FAD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592"/>
              <a:ext cx="3" cy="3"/>
            </a:xfrm>
            <a:custGeom>
              <a:avLst/>
              <a:gdLst>
                <a:gd name="T0" fmla="*/ 8 w 2"/>
                <a:gd name="T1" fmla="*/ 8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0" name="Freeform 1652">
              <a:extLst>
                <a:ext uri="{FF2B5EF4-FFF2-40B4-BE49-F238E27FC236}">
                  <a16:creationId xmlns:a16="http://schemas.microsoft.com/office/drawing/2014/main" id="{8090AB83-B17F-4EE0-8ED8-C6C65CD36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574"/>
              <a:ext cx="6" cy="9"/>
            </a:xfrm>
            <a:custGeom>
              <a:avLst/>
              <a:gdLst>
                <a:gd name="T0" fmla="*/ 14 w 4"/>
                <a:gd name="T1" fmla="*/ 0 h 5"/>
                <a:gd name="T2" fmla="*/ 14 w 4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0" y="0"/>
                    <a:pt x="2" y="5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1" name="Freeform 1653">
              <a:extLst>
                <a:ext uri="{FF2B5EF4-FFF2-40B4-BE49-F238E27FC236}">
                  <a16:creationId xmlns:a16="http://schemas.microsoft.com/office/drawing/2014/main" id="{C5FB17CB-CF1B-40FC-987A-3CB740145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599"/>
              <a:ext cx="5" cy="1"/>
            </a:xfrm>
            <a:custGeom>
              <a:avLst/>
              <a:gdLst>
                <a:gd name="T0" fmla="*/ 0 w 3"/>
                <a:gd name="T1" fmla="*/ 1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2" name="Freeform 1654">
              <a:extLst>
                <a:ext uri="{FF2B5EF4-FFF2-40B4-BE49-F238E27FC236}">
                  <a16:creationId xmlns:a16="http://schemas.microsoft.com/office/drawing/2014/main" id="{031CFA63-0181-4D73-ACB4-EBFCD5E7D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381"/>
              <a:ext cx="288" cy="340"/>
            </a:xfrm>
            <a:custGeom>
              <a:avLst/>
              <a:gdLst>
                <a:gd name="T0" fmla="*/ 678 w 178"/>
                <a:gd name="T1" fmla="*/ 0 h 197"/>
                <a:gd name="T2" fmla="*/ 686 w 178"/>
                <a:gd name="T3" fmla="*/ 114 h 197"/>
                <a:gd name="T4" fmla="*/ 704 w 178"/>
                <a:gd name="T5" fmla="*/ 254 h 197"/>
                <a:gd name="T6" fmla="*/ 738 w 178"/>
                <a:gd name="T7" fmla="*/ 385 h 197"/>
                <a:gd name="T8" fmla="*/ 746 w 178"/>
                <a:gd name="T9" fmla="*/ 530 h 197"/>
                <a:gd name="T10" fmla="*/ 746 w 178"/>
                <a:gd name="T11" fmla="*/ 647 h 197"/>
                <a:gd name="T12" fmla="*/ 699 w 178"/>
                <a:gd name="T13" fmla="*/ 759 h 197"/>
                <a:gd name="T14" fmla="*/ 660 w 178"/>
                <a:gd name="T15" fmla="*/ 870 h 197"/>
                <a:gd name="T16" fmla="*/ 602 w 178"/>
                <a:gd name="T17" fmla="*/ 929 h 197"/>
                <a:gd name="T18" fmla="*/ 403 w 178"/>
                <a:gd name="T19" fmla="*/ 1004 h 197"/>
                <a:gd name="T20" fmla="*/ 369 w 178"/>
                <a:gd name="T21" fmla="*/ 1013 h 197"/>
                <a:gd name="T22" fmla="*/ 327 w 178"/>
                <a:gd name="T23" fmla="*/ 985 h 197"/>
                <a:gd name="T24" fmla="*/ 262 w 178"/>
                <a:gd name="T25" fmla="*/ 961 h 197"/>
                <a:gd name="T26" fmla="*/ 136 w 178"/>
                <a:gd name="T27" fmla="*/ 899 h 197"/>
                <a:gd name="T28" fmla="*/ 81 w 178"/>
                <a:gd name="T29" fmla="*/ 899 h 197"/>
                <a:gd name="T30" fmla="*/ 0 w 178"/>
                <a:gd name="T31" fmla="*/ 941 h 197"/>
                <a:gd name="T32" fmla="*/ 128 w 178"/>
                <a:gd name="T33" fmla="*/ 842 h 197"/>
                <a:gd name="T34" fmla="*/ 207 w 178"/>
                <a:gd name="T35" fmla="*/ 885 h 197"/>
                <a:gd name="T36" fmla="*/ 293 w 178"/>
                <a:gd name="T37" fmla="*/ 908 h 197"/>
                <a:gd name="T38" fmla="*/ 390 w 178"/>
                <a:gd name="T39" fmla="*/ 984 h 197"/>
                <a:gd name="T40" fmla="*/ 453 w 178"/>
                <a:gd name="T41" fmla="*/ 961 h 197"/>
                <a:gd name="T42" fmla="*/ 471 w 178"/>
                <a:gd name="T43" fmla="*/ 891 h 197"/>
                <a:gd name="T44" fmla="*/ 605 w 178"/>
                <a:gd name="T45" fmla="*/ 849 h 197"/>
                <a:gd name="T46" fmla="*/ 631 w 178"/>
                <a:gd name="T47" fmla="*/ 816 h 197"/>
                <a:gd name="T48" fmla="*/ 657 w 178"/>
                <a:gd name="T49" fmla="*/ 777 h 197"/>
                <a:gd name="T50" fmla="*/ 657 w 178"/>
                <a:gd name="T51" fmla="*/ 715 h 197"/>
                <a:gd name="T52" fmla="*/ 681 w 178"/>
                <a:gd name="T53" fmla="*/ 685 h 197"/>
                <a:gd name="T54" fmla="*/ 715 w 178"/>
                <a:gd name="T55" fmla="*/ 554 h 197"/>
                <a:gd name="T56" fmla="*/ 707 w 178"/>
                <a:gd name="T57" fmla="*/ 494 h 197"/>
                <a:gd name="T58" fmla="*/ 720 w 178"/>
                <a:gd name="T59" fmla="*/ 431 h 197"/>
                <a:gd name="T60" fmla="*/ 686 w 178"/>
                <a:gd name="T61" fmla="*/ 304 h 197"/>
                <a:gd name="T62" fmla="*/ 678 w 178"/>
                <a:gd name="T63" fmla="*/ 185 h 197"/>
                <a:gd name="T64" fmla="*/ 670 w 178"/>
                <a:gd name="T65" fmla="*/ 66 h 197"/>
                <a:gd name="T66" fmla="*/ 673 w 178"/>
                <a:gd name="T67" fmla="*/ 0 h 1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78" h="197">
                  <a:moveTo>
                    <a:pt x="160" y="0"/>
                  </a:moveTo>
                  <a:cubicBezTo>
                    <a:pt x="159" y="7"/>
                    <a:pt x="162" y="15"/>
                    <a:pt x="162" y="22"/>
                  </a:cubicBezTo>
                  <a:cubicBezTo>
                    <a:pt x="163" y="31"/>
                    <a:pt x="164" y="40"/>
                    <a:pt x="166" y="49"/>
                  </a:cubicBezTo>
                  <a:cubicBezTo>
                    <a:pt x="168" y="58"/>
                    <a:pt x="172" y="66"/>
                    <a:pt x="174" y="75"/>
                  </a:cubicBezTo>
                  <a:cubicBezTo>
                    <a:pt x="177" y="84"/>
                    <a:pt x="176" y="93"/>
                    <a:pt x="176" y="103"/>
                  </a:cubicBezTo>
                  <a:cubicBezTo>
                    <a:pt x="176" y="110"/>
                    <a:pt x="178" y="118"/>
                    <a:pt x="176" y="126"/>
                  </a:cubicBezTo>
                  <a:cubicBezTo>
                    <a:pt x="174" y="135"/>
                    <a:pt x="168" y="140"/>
                    <a:pt x="165" y="148"/>
                  </a:cubicBezTo>
                  <a:cubicBezTo>
                    <a:pt x="162" y="156"/>
                    <a:pt x="161" y="163"/>
                    <a:pt x="156" y="169"/>
                  </a:cubicBezTo>
                  <a:cubicBezTo>
                    <a:pt x="152" y="175"/>
                    <a:pt x="147" y="178"/>
                    <a:pt x="142" y="181"/>
                  </a:cubicBezTo>
                  <a:cubicBezTo>
                    <a:pt x="128" y="189"/>
                    <a:pt x="111" y="193"/>
                    <a:pt x="95" y="195"/>
                  </a:cubicBezTo>
                  <a:cubicBezTo>
                    <a:pt x="93" y="195"/>
                    <a:pt x="90" y="197"/>
                    <a:pt x="87" y="197"/>
                  </a:cubicBezTo>
                  <a:cubicBezTo>
                    <a:pt x="84" y="197"/>
                    <a:pt x="80" y="194"/>
                    <a:pt x="77" y="192"/>
                  </a:cubicBezTo>
                  <a:cubicBezTo>
                    <a:pt x="72" y="190"/>
                    <a:pt x="67" y="188"/>
                    <a:pt x="62" y="187"/>
                  </a:cubicBezTo>
                  <a:cubicBezTo>
                    <a:pt x="51" y="184"/>
                    <a:pt x="43" y="176"/>
                    <a:pt x="32" y="175"/>
                  </a:cubicBezTo>
                  <a:cubicBezTo>
                    <a:pt x="28" y="174"/>
                    <a:pt x="23" y="174"/>
                    <a:pt x="19" y="175"/>
                  </a:cubicBezTo>
                  <a:cubicBezTo>
                    <a:pt x="11" y="176"/>
                    <a:pt x="7" y="181"/>
                    <a:pt x="0" y="183"/>
                  </a:cubicBezTo>
                  <a:cubicBezTo>
                    <a:pt x="7" y="176"/>
                    <a:pt x="18" y="160"/>
                    <a:pt x="30" y="164"/>
                  </a:cubicBezTo>
                  <a:cubicBezTo>
                    <a:pt x="36" y="167"/>
                    <a:pt x="43" y="170"/>
                    <a:pt x="49" y="172"/>
                  </a:cubicBezTo>
                  <a:cubicBezTo>
                    <a:pt x="53" y="174"/>
                    <a:pt x="64" y="183"/>
                    <a:pt x="69" y="177"/>
                  </a:cubicBezTo>
                  <a:cubicBezTo>
                    <a:pt x="74" y="187"/>
                    <a:pt x="81" y="191"/>
                    <a:pt x="92" y="191"/>
                  </a:cubicBezTo>
                  <a:cubicBezTo>
                    <a:pt x="97" y="191"/>
                    <a:pt x="103" y="190"/>
                    <a:pt x="107" y="187"/>
                  </a:cubicBezTo>
                  <a:cubicBezTo>
                    <a:pt x="114" y="184"/>
                    <a:pt x="111" y="180"/>
                    <a:pt x="111" y="173"/>
                  </a:cubicBezTo>
                  <a:cubicBezTo>
                    <a:pt x="118" y="183"/>
                    <a:pt x="143" y="178"/>
                    <a:pt x="143" y="165"/>
                  </a:cubicBezTo>
                  <a:cubicBezTo>
                    <a:pt x="146" y="164"/>
                    <a:pt x="147" y="162"/>
                    <a:pt x="149" y="159"/>
                  </a:cubicBezTo>
                  <a:cubicBezTo>
                    <a:pt x="150" y="157"/>
                    <a:pt x="153" y="154"/>
                    <a:pt x="155" y="151"/>
                  </a:cubicBezTo>
                  <a:cubicBezTo>
                    <a:pt x="157" y="147"/>
                    <a:pt x="153" y="143"/>
                    <a:pt x="155" y="139"/>
                  </a:cubicBezTo>
                  <a:cubicBezTo>
                    <a:pt x="156" y="137"/>
                    <a:pt x="159" y="135"/>
                    <a:pt x="161" y="133"/>
                  </a:cubicBezTo>
                  <a:cubicBezTo>
                    <a:pt x="166" y="128"/>
                    <a:pt x="169" y="115"/>
                    <a:pt x="169" y="108"/>
                  </a:cubicBezTo>
                  <a:cubicBezTo>
                    <a:pt x="169" y="104"/>
                    <a:pt x="166" y="100"/>
                    <a:pt x="167" y="96"/>
                  </a:cubicBezTo>
                  <a:cubicBezTo>
                    <a:pt x="167" y="92"/>
                    <a:pt x="170" y="88"/>
                    <a:pt x="170" y="84"/>
                  </a:cubicBezTo>
                  <a:cubicBezTo>
                    <a:pt x="168" y="76"/>
                    <a:pt x="163" y="68"/>
                    <a:pt x="162" y="59"/>
                  </a:cubicBezTo>
                  <a:cubicBezTo>
                    <a:pt x="162" y="51"/>
                    <a:pt x="161" y="44"/>
                    <a:pt x="160" y="36"/>
                  </a:cubicBezTo>
                  <a:cubicBezTo>
                    <a:pt x="159" y="29"/>
                    <a:pt x="158" y="21"/>
                    <a:pt x="158" y="13"/>
                  </a:cubicBezTo>
                  <a:cubicBezTo>
                    <a:pt x="158" y="10"/>
                    <a:pt x="161" y="2"/>
                    <a:pt x="159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3" name="Freeform 1655">
              <a:extLst>
                <a:ext uri="{FF2B5EF4-FFF2-40B4-BE49-F238E27FC236}">
                  <a16:creationId xmlns:a16="http://schemas.microsoft.com/office/drawing/2014/main" id="{0D34AA15-DAFC-4BEB-B9F9-FCBAB76F9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716"/>
              <a:ext cx="101" cy="24"/>
            </a:xfrm>
            <a:custGeom>
              <a:avLst/>
              <a:gdLst>
                <a:gd name="T0" fmla="*/ 0 w 62"/>
                <a:gd name="T1" fmla="*/ 21 h 14"/>
                <a:gd name="T2" fmla="*/ 125 w 62"/>
                <a:gd name="T3" fmla="*/ 57 h 14"/>
                <a:gd name="T4" fmla="*/ 181 w 62"/>
                <a:gd name="T5" fmla="*/ 57 h 14"/>
                <a:gd name="T6" fmla="*/ 225 w 62"/>
                <a:gd name="T7" fmla="*/ 26 h 14"/>
                <a:gd name="T8" fmla="*/ 269 w 62"/>
                <a:gd name="T9" fmla="*/ 15 h 14"/>
                <a:gd name="T10" fmla="*/ 181 w 62"/>
                <a:gd name="T11" fmla="*/ 26 h 14"/>
                <a:gd name="T12" fmla="*/ 147 w 62"/>
                <a:gd name="T13" fmla="*/ 0 h 14"/>
                <a:gd name="T14" fmla="*/ 117 w 62"/>
                <a:gd name="T15" fmla="*/ 15 h 14"/>
                <a:gd name="T16" fmla="*/ 5 w 62"/>
                <a:gd name="T17" fmla="*/ 15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14">
                  <a:moveTo>
                    <a:pt x="0" y="4"/>
                  </a:moveTo>
                  <a:cubicBezTo>
                    <a:pt x="9" y="9"/>
                    <a:pt x="19" y="8"/>
                    <a:pt x="29" y="11"/>
                  </a:cubicBezTo>
                  <a:cubicBezTo>
                    <a:pt x="34" y="12"/>
                    <a:pt x="37" y="14"/>
                    <a:pt x="42" y="11"/>
                  </a:cubicBezTo>
                  <a:cubicBezTo>
                    <a:pt x="46" y="9"/>
                    <a:pt x="48" y="7"/>
                    <a:pt x="52" y="5"/>
                  </a:cubicBezTo>
                  <a:cubicBezTo>
                    <a:pt x="55" y="4"/>
                    <a:pt x="59" y="4"/>
                    <a:pt x="62" y="3"/>
                  </a:cubicBezTo>
                  <a:cubicBezTo>
                    <a:pt x="58" y="0"/>
                    <a:pt x="47" y="6"/>
                    <a:pt x="42" y="5"/>
                  </a:cubicBezTo>
                  <a:cubicBezTo>
                    <a:pt x="38" y="5"/>
                    <a:pt x="37" y="1"/>
                    <a:pt x="34" y="0"/>
                  </a:cubicBezTo>
                  <a:cubicBezTo>
                    <a:pt x="32" y="0"/>
                    <a:pt x="29" y="2"/>
                    <a:pt x="27" y="3"/>
                  </a:cubicBezTo>
                  <a:cubicBezTo>
                    <a:pt x="22" y="4"/>
                    <a:pt x="5" y="9"/>
                    <a:pt x="1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4" name="Freeform 1656">
              <a:extLst>
                <a:ext uri="{FF2B5EF4-FFF2-40B4-BE49-F238E27FC236}">
                  <a16:creationId xmlns:a16="http://schemas.microsoft.com/office/drawing/2014/main" id="{04174AC5-7D9C-44D1-BE99-BFE9AA97E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693"/>
              <a:ext cx="49" cy="26"/>
            </a:xfrm>
            <a:custGeom>
              <a:avLst/>
              <a:gdLst>
                <a:gd name="T0" fmla="*/ 0 w 30"/>
                <a:gd name="T1" fmla="*/ 78 h 15"/>
                <a:gd name="T2" fmla="*/ 131 w 30"/>
                <a:gd name="T3" fmla="*/ 5 h 15"/>
                <a:gd name="T4" fmla="*/ 62 w 30"/>
                <a:gd name="T5" fmla="*/ 0 h 15"/>
                <a:gd name="T6" fmla="*/ 18 w 30"/>
                <a:gd name="T7" fmla="*/ 7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5">
                  <a:moveTo>
                    <a:pt x="0" y="15"/>
                  </a:moveTo>
                  <a:cubicBezTo>
                    <a:pt x="10" y="12"/>
                    <a:pt x="25" y="13"/>
                    <a:pt x="30" y="1"/>
                  </a:cubicBezTo>
                  <a:cubicBezTo>
                    <a:pt x="25" y="10"/>
                    <a:pt x="19" y="0"/>
                    <a:pt x="14" y="0"/>
                  </a:cubicBezTo>
                  <a:cubicBezTo>
                    <a:pt x="17" y="6"/>
                    <a:pt x="10" y="14"/>
                    <a:pt x="4" y="1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5" name="Freeform 1657">
              <a:extLst>
                <a:ext uri="{FF2B5EF4-FFF2-40B4-BE49-F238E27FC236}">
                  <a16:creationId xmlns:a16="http://schemas.microsoft.com/office/drawing/2014/main" id="{FD684FC4-B379-49D1-AAB0-E93304372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271"/>
              <a:ext cx="94" cy="34"/>
            </a:xfrm>
            <a:custGeom>
              <a:avLst/>
              <a:gdLst>
                <a:gd name="T0" fmla="*/ 0 w 58"/>
                <a:gd name="T1" fmla="*/ 0 h 20"/>
                <a:gd name="T2" fmla="*/ 60 w 58"/>
                <a:gd name="T3" fmla="*/ 41 h 20"/>
                <a:gd name="T4" fmla="*/ 110 w 58"/>
                <a:gd name="T5" fmla="*/ 63 h 20"/>
                <a:gd name="T6" fmla="*/ 162 w 58"/>
                <a:gd name="T7" fmla="*/ 54 h 20"/>
                <a:gd name="T8" fmla="*/ 246 w 58"/>
                <a:gd name="T9" fmla="*/ 29 h 20"/>
                <a:gd name="T10" fmla="*/ 152 w 58"/>
                <a:gd name="T11" fmla="*/ 99 h 20"/>
                <a:gd name="T12" fmla="*/ 97 w 58"/>
                <a:gd name="T13" fmla="*/ 99 h 20"/>
                <a:gd name="T14" fmla="*/ 50 w 58"/>
                <a:gd name="T15" fmla="*/ 70 h 20"/>
                <a:gd name="T16" fmla="*/ 8 w 58"/>
                <a:gd name="T17" fmla="*/ 15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20">
                  <a:moveTo>
                    <a:pt x="0" y="0"/>
                  </a:moveTo>
                  <a:cubicBezTo>
                    <a:pt x="3" y="4"/>
                    <a:pt x="9" y="6"/>
                    <a:pt x="14" y="8"/>
                  </a:cubicBezTo>
                  <a:cubicBezTo>
                    <a:pt x="18" y="10"/>
                    <a:pt x="21" y="13"/>
                    <a:pt x="26" y="13"/>
                  </a:cubicBezTo>
                  <a:cubicBezTo>
                    <a:pt x="30" y="14"/>
                    <a:pt x="34" y="12"/>
                    <a:pt x="38" y="11"/>
                  </a:cubicBezTo>
                  <a:cubicBezTo>
                    <a:pt x="44" y="9"/>
                    <a:pt x="53" y="11"/>
                    <a:pt x="58" y="6"/>
                  </a:cubicBezTo>
                  <a:cubicBezTo>
                    <a:pt x="50" y="8"/>
                    <a:pt x="41" y="15"/>
                    <a:pt x="36" y="20"/>
                  </a:cubicBezTo>
                  <a:cubicBezTo>
                    <a:pt x="34" y="13"/>
                    <a:pt x="26" y="20"/>
                    <a:pt x="23" y="20"/>
                  </a:cubicBezTo>
                  <a:cubicBezTo>
                    <a:pt x="23" y="14"/>
                    <a:pt x="16" y="17"/>
                    <a:pt x="12" y="14"/>
                  </a:cubicBezTo>
                  <a:cubicBezTo>
                    <a:pt x="9" y="13"/>
                    <a:pt x="3" y="7"/>
                    <a:pt x="2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6" name="Freeform 1658">
              <a:extLst>
                <a:ext uri="{FF2B5EF4-FFF2-40B4-BE49-F238E27FC236}">
                  <a16:creationId xmlns:a16="http://schemas.microsoft.com/office/drawing/2014/main" id="{22846298-3FA6-41BF-9DC2-9ED55E221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296"/>
              <a:ext cx="66" cy="214"/>
            </a:xfrm>
            <a:custGeom>
              <a:avLst/>
              <a:gdLst>
                <a:gd name="T0" fmla="*/ 171 w 41"/>
                <a:gd name="T1" fmla="*/ 0 h 124"/>
                <a:gd name="T2" fmla="*/ 129 w 41"/>
                <a:gd name="T3" fmla="*/ 57 h 124"/>
                <a:gd name="T4" fmla="*/ 109 w 41"/>
                <a:gd name="T5" fmla="*/ 135 h 124"/>
                <a:gd name="T6" fmla="*/ 55 w 41"/>
                <a:gd name="T7" fmla="*/ 283 h 124"/>
                <a:gd name="T8" fmla="*/ 26 w 41"/>
                <a:gd name="T9" fmla="*/ 349 h 124"/>
                <a:gd name="T10" fmla="*/ 21 w 41"/>
                <a:gd name="T11" fmla="*/ 411 h 124"/>
                <a:gd name="T12" fmla="*/ 0 w 41"/>
                <a:gd name="T13" fmla="*/ 637 h 124"/>
                <a:gd name="T14" fmla="*/ 68 w 41"/>
                <a:gd name="T15" fmla="*/ 483 h 124"/>
                <a:gd name="T16" fmla="*/ 55 w 41"/>
                <a:gd name="T17" fmla="*/ 369 h 124"/>
                <a:gd name="T18" fmla="*/ 103 w 41"/>
                <a:gd name="T19" fmla="*/ 283 h 124"/>
                <a:gd name="T20" fmla="*/ 109 w 41"/>
                <a:gd name="T21" fmla="*/ 197 h 124"/>
                <a:gd name="T22" fmla="*/ 124 w 41"/>
                <a:gd name="T23" fmla="*/ 123 h 124"/>
                <a:gd name="T24" fmla="*/ 145 w 41"/>
                <a:gd name="T25" fmla="*/ 98 h 124"/>
                <a:gd name="T26" fmla="*/ 150 w 41"/>
                <a:gd name="T27" fmla="*/ 50 h 124"/>
                <a:gd name="T28" fmla="*/ 171 w 41"/>
                <a:gd name="T29" fmla="*/ 5 h 1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24">
                  <a:moveTo>
                    <a:pt x="41" y="0"/>
                  </a:moveTo>
                  <a:cubicBezTo>
                    <a:pt x="37" y="4"/>
                    <a:pt x="33" y="6"/>
                    <a:pt x="31" y="11"/>
                  </a:cubicBezTo>
                  <a:cubicBezTo>
                    <a:pt x="28" y="16"/>
                    <a:pt x="27" y="21"/>
                    <a:pt x="26" y="26"/>
                  </a:cubicBezTo>
                  <a:cubicBezTo>
                    <a:pt x="22" y="36"/>
                    <a:pt x="17" y="45"/>
                    <a:pt x="13" y="55"/>
                  </a:cubicBezTo>
                  <a:cubicBezTo>
                    <a:pt x="10" y="59"/>
                    <a:pt x="7" y="64"/>
                    <a:pt x="6" y="68"/>
                  </a:cubicBezTo>
                  <a:cubicBezTo>
                    <a:pt x="4" y="73"/>
                    <a:pt x="5" y="75"/>
                    <a:pt x="5" y="80"/>
                  </a:cubicBezTo>
                  <a:cubicBezTo>
                    <a:pt x="5" y="95"/>
                    <a:pt x="1" y="109"/>
                    <a:pt x="0" y="124"/>
                  </a:cubicBezTo>
                  <a:cubicBezTo>
                    <a:pt x="4" y="114"/>
                    <a:pt x="6" y="100"/>
                    <a:pt x="16" y="94"/>
                  </a:cubicBezTo>
                  <a:cubicBezTo>
                    <a:pt x="9" y="88"/>
                    <a:pt x="7" y="80"/>
                    <a:pt x="13" y="72"/>
                  </a:cubicBezTo>
                  <a:cubicBezTo>
                    <a:pt x="9" y="64"/>
                    <a:pt x="17" y="55"/>
                    <a:pt x="25" y="55"/>
                  </a:cubicBezTo>
                  <a:cubicBezTo>
                    <a:pt x="19" y="48"/>
                    <a:pt x="23" y="44"/>
                    <a:pt x="26" y="38"/>
                  </a:cubicBezTo>
                  <a:cubicBezTo>
                    <a:pt x="28" y="34"/>
                    <a:pt x="27" y="28"/>
                    <a:pt x="30" y="24"/>
                  </a:cubicBezTo>
                  <a:cubicBezTo>
                    <a:pt x="31" y="22"/>
                    <a:pt x="34" y="21"/>
                    <a:pt x="35" y="19"/>
                  </a:cubicBezTo>
                  <a:cubicBezTo>
                    <a:pt x="37" y="17"/>
                    <a:pt x="36" y="13"/>
                    <a:pt x="36" y="10"/>
                  </a:cubicBezTo>
                  <a:cubicBezTo>
                    <a:pt x="37" y="6"/>
                    <a:pt x="40" y="4"/>
                    <a:pt x="41" y="1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7" name="Freeform 1659">
              <a:extLst>
                <a:ext uri="{FF2B5EF4-FFF2-40B4-BE49-F238E27FC236}">
                  <a16:creationId xmlns:a16="http://schemas.microsoft.com/office/drawing/2014/main" id="{33E50B1A-6A31-45D7-BDEC-41FC36AD3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279"/>
              <a:ext cx="47" cy="31"/>
            </a:xfrm>
            <a:custGeom>
              <a:avLst/>
              <a:gdLst>
                <a:gd name="T0" fmla="*/ 0 w 29"/>
                <a:gd name="T1" fmla="*/ 65 h 18"/>
                <a:gd name="T2" fmla="*/ 63 w 29"/>
                <a:gd name="T3" fmla="*/ 62 h 18"/>
                <a:gd name="T4" fmla="*/ 123 w 29"/>
                <a:gd name="T5" fmla="*/ 0 h 18"/>
                <a:gd name="T6" fmla="*/ 107 w 29"/>
                <a:gd name="T7" fmla="*/ 57 h 18"/>
                <a:gd name="T8" fmla="*/ 76 w 29"/>
                <a:gd name="T9" fmla="*/ 91 h 18"/>
                <a:gd name="T10" fmla="*/ 34 w 29"/>
                <a:gd name="T11" fmla="*/ 7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8">
                  <a:moveTo>
                    <a:pt x="0" y="13"/>
                  </a:moveTo>
                  <a:cubicBezTo>
                    <a:pt x="6" y="12"/>
                    <a:pt x="10" y="14"/>
                    <a:pt x="15" y="12"/>
                  </a:cubicBezTo>
                  <a:cubicBezTo>
                    <a:pt x="20" y="9"/>
                    <a:pt x="25" y="5"/>
                    <a:pt x="29" y="0"/>
                  </a:cubicBezTo>
                  <a:cubicBezTo>
                    <a:pt x="27" y="3"/>
                    <a:pt x="24" y="7"/>
                    <a:pt x="25" y="11"/>
                  </a:cubicBezTo>
                  <a:cubicBezTo>
                    <a:pt x="19" y="10"/>
                    <a:pt x="19" y="13"/>
                    <a:pt x="18" y="18"/>
                  </a:cubicBezTo>
                  <a:cubicBezTo>
                    <a:pt x="14" y="17"/>
                    <a:pt x="11" y="16"/>
                    <a:pt x="8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8" name="Freeform 1660">
              <a:extLst>
                <a:ext uri="{FF2B5EF4-FFF2-40B4-BE49-F238E27FC236}">
                  <a16:creationId xmlns:a16="http://schemas.microsoft.com/office/drawing/2014/main" id="{F5795946-FE27-4B7C-A3E0-5AAE75C69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262"/>
              <a:ext cx="442" cy="437"/>
            </a:xfrm>
            <a:custGeom>
              <a:avLst/>
              <a:gdLst>
                <a:gd name="T0" fmla="*/ 283 w 273"/>
                <a:gd name="T1" fmla="*/ 5 h 253"/>
                <a:gd name="T2" fmla="*/ 335 w 273"/>
                <a:gd name="T3" fmla="*/ 155 h 253"/>
                <a:gd name="T4" fmla="*/ 398 w 273"/>
                <a:gd name="T5" fmla="*/ 278 h 253"/>
                <a:gd name="T6" fmla="*/ 458 w 273"/>
                <a:gd name="T7" fmla="*/ 332 h 253"/>
                <a:gd name="T8" fmla="*/ 541 w 273"/>
                <a:gd name="T9" fmla="*/ 311 h 253"/>
                <a:gd name="T10" fmla="*/ 568 w 273"/>
                <a:gd name="T11" fmla="*/ 254 h 253"/>
                <a:gd name="T12" fmla="*/ 609 w 273"/>
                <a:gd name="T13" fmla="*/ 200 h 253"/>
                <a:gd name="T14" fmla="*/ 664 w 273"/>
                <a:gd name="T15" fmla="*/ 313 h 253"/>
                <a:gd name="T16" fmla="*/ 808 w 273"/>
                <a:gd name="T17" fmla="*/ 268 h 253"/>
                <a:gd name="T18" fmla="*/ 850 w 273"/>
                <a:gd name="T19" fmla="*/ 200 h 253"/>
                <a:gd name="T20" fmla="*/ 973 w 273"/>
                <a:gd name="T21" fmla="*/ 71 h 253"/>
                <a:gd name="T22" fmla="*/ 1030 w 273"/>
                <a:gd name="T23" fmla="*/ 119 h 253"/>
                <a:gd name="T24" fmla="*/ 1064 w 273"/>
                <a:gd name="T25" fmla="*/ 192 h 253"/>
                <a:gd name="T26" fmla="*/ 1130 w 273"/>
                <a:gd name="T27" fmla="*/ 356 h 253"/>
                <a:gd name="T28" fmla="*/ 1132 w 273"/>
                <a:gd name="T29" fmla="*/ 731 h 253"/>
                <a:gd name="T30" fmla="*/ 1028 w 273"/>
                <a:gd name="T31" fmla="*/ 1062 h 253"/>
                <a:gd name="T32" fmla="*/ 907 w 273"/>
                <a:gd name="T33" fmla="*/ 1232 h 253"/>
                <a:gd name="T34" fmla="*/ 795 w 273"/>
                <a:gd name="T35" fmla="*/ 1289 h 253"/>
                <a:gd name="T36" fmla="*/ 719 w 273"/>
                <a:gd name="T37" fmla="*/ 1247 h 253"/>
                <a:gd name="T38" fmla="*/ 652 w 273"/>
                <a:gd name="T39" fmla="*/ 1112 h 253"/>
                <a:gd name="T40" fmla="*/ 631 w 273"/>
                <a:gd name="T41" fmla="*/ 993 h 253"/>
                <a:gd name="T42" fmla="*/ 550 w 273"/>
                <a:gd name="T43" fmla="*/ 985 h 253"/>
                <a:gd name="T44" fmla="*/ 500 w 273"/>
                <a:gd name="T45" fmla="*/ 1092 h 253"/>
                <a:gd name="T46" fmla="*/ 411 w 273"/>
                <a:gd name="T47" fmla="*/ 1283 h 253"/>
                <a:gd name="T48" fmla="*/ 280 w 273"/>
                <a:gd name="T49" fmla="*/ 1289 h 253"/>
                <a:gd name="T50" fmla="*/ 110 w 273"/>
                <a:gd name="T51" fmla="*/ 990 h 253"/>
                <a:gd name="T52" fmla="*/ 42 w 273"/>
                <a:gd name="T53" fmla="*/ 793 h 253"/>
                <a:gd name="T54" fmla="*/ 13 w 273"/>
                <a:gd name="T55" fmla="*/ 573 h 253"/>
                <a:gd name="T56" fmla="*/ 42 w 273"/>
                <a:gd name="T57" fmla="*/ 439 h 253"/>
                <a:gd name="T58" fmla="*/ 81 w 273"/>
                <a:gd name="T59" fmla="*/ 299 h 253"/>
                <a:gd name="T60" fmla="*/ 194 w 273"/>
                <a:gd name="T61" fmla="*/ 71 h 253"/>
                <a:gd name="T62" fmla="*/ 283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7" y="1"/>
                  </a:moveTo>
                  <a:cubicBezTo>
                    <a:pt x="76" y="3"/>
                    <a:pt x="76" y="21"/>
                    <a:pt x="79" y="30"/>
                  </a:cubicBezTo>
                  <a:cubicBezTo>
                    <a:pt x="81" y="39"/>
                    <a:pt x="86" y="48"/>
                    <a:pt x="94" y="54"/>
                  </a:cubicBezTo>
                  <a:cubicBezTo>
                    <a:pt x="98" y="58"/>
                    <a:pt x="106" y="60"/>
                    <a:pt x="108" y="64"/>
                  </a:cubicBezTo>
                  <a:cubicBezTo>
                    <a:pt x="116" y="75"/>
                    <a:pt x="124" y="69"/>
                    <a:pt x="127" y="60"/>
                  </a:cubicBezTo>
                  <a:cubicBezTo>
                    <a:pt x="131" y="51"/>
                    <a:pt x="132" y="52"/>
                    <a:pt x="134" y="49"/>
                  </a:cubicBezTo>
                  <a:cubicBezTo>
                    <a:pt x="135" y="46"/>
                    <a:pt x="136" y="41"/>
                    <a:pt x="143" y="39"/>
                  </a:cubicBezTo>
                  <a:cubicBezTo>
                    <a:pt x="149" y="38"/>
                    <a:pt x="153" y="53"/>
                    <a:pt x="156" y="61"/>
                  </a:cubicBezTo>
                  <a:cubicBezTo>
                    <a:pt x="160" y="73"/>
                    <a:pt x="184" y="56"/>
                    <a:pt x="190" y="52"/>
                  </a:cubicBezTo>
                  <a:cubicBezTo>
                    <a:pt x="195" y="49"/>
                    <a:pt x="198" y="43"/>
                    <a:pt x="200" y="39"/>
                  </a:cubicBezTo>
                  <a:cubicBezTo>
                    <a:pt x="204" y="24"/>
                    <a:pt x="209" y="2"/>
                    <a:pt x="229" y="14"/>
                  </a:cubicBezTo>
                  <a:cubicBezTo>
                    <a:pt x="233" y="17"/>
                    <a:pt x="238" y="18"/>
                    <a:pt x="243" y="23"/>
                  </a:cubicBezTo>
                  <a:cubicBezTo>
                    <a:pt x="246" y="26"/>
                    <a:pt x="248" y="34"/>
                    <a:pt x="251" y="37"/>
                  </a:cubicBezTo>
                  <a:cubicBezTo>
                    <a:pt x="259" y="49"/>
                    <a:pt x="266" y="60"/>
                    <a:pt x="266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2" y="206"/>
                  </a:cubicBezTo>
                  <a:cubicBezTo>
                    <a:pt x="237" y="214"/>
                    <a:pt x="222" y="229"/>
                    <a:pt x="214" y="239"/>
                  </a:cubicBezTo>
                  <a:cubicBezTo>
                    <a:pt x="208" y="246"/>
                    <a:pt x="197" y="251"/>
                    <a:pt x="187" y="250"/>
                  </a:cubicBezTo>
                  <a:cubicBezTo>
                    <a:pt x="177" y="249"/>
                    <a:pt x="175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1" y="207"/>
                    <a:pt x="152" y="199"/>
                    <a:pt x="149" y="193"/>
                  </a:cubicBezTo>
                  <a:cubicBezTo>
                    <a:pt x="143" y="180"/>
                    <a:pt x="132" y="188"/>
                    <a:pt x="130" y="191"/>
                  </a:cubicBezTo>
                  <a:cubicBezTo>
                    <a:pt x="127" y="196"/>
                    <a:pt x="122" y="207"/>
                    <a:pt x="118" y="212"/>
                  </a:cubicBezTo>
                  <a:cubicBezTo>
                    <a:pt x="110" y="223"/>
                    <a:pt x="109" y="243"/>
                    <a:pt x="97" y="249"/>
                  </a:cubicBezTo>
                  <a:cubicBezTo>
                    <a:pt x="88" y="253"/>
                    <a:pt x="76" y="253"/>
                    <a:pt x="66" y="250"/>
                  </a:cubicBezTo>
                  <a:cubicBezTo>
                    <a:pt x="46" y="244"/>
                    <a:pt x="34" y="207"/>
                    <a:pt x="26" y="192"/>
                  </a:cubicBezTo>
                  <a:cubicBezTo>
                    <a:pt x="20" y="178"/>
                    <a:pt x="13" y="169"/>
                    <a:pt x="10" y="154"/>
                  </a:cubicBezTo>
                  <a:cubicBezTo>
                    <a:pt x="7" y="140"/>
                    <a:pt x="0" y="124"/>
                    <a:pt x="3" y="111"/>
                  </a:cubicBezTo>
                  <a:cubicBezTo>
                    <a:pt x="5" y="103"/>
                    <a:pt x="7" y="92"/>
                    <a:pt x="10" y="85"/>
                  </a:cubicBezTo>
                  <a:cubicBezTo>
                    <a:pt x="14" y="76"/>
                    <a:pt x="16" y="67"/>
                    <a:pt x="19" y="58"/>
                  </a:cubicBezTo>
                  <a:cubicBezTo>
                    <a:pt x="24" y="44"/>
                    <a:pt x="36" y="25"/>
                    <a:pt x="46" y="14"/>
                  </a:cubicBezTo>
                  <a:cubicBezTo>
                    <a:pt x="48" y="11"/>
                    <a:pt x="59" y="0"/>
                    <a:pt x="67" y="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9" name="Freeform 1661">
              <a:extLst>
                <a:ext uri="{FF2B5EF4-FFF2-40B4-BE49-F238E27FC236}">
                  <a16:creationId xmlns:a16="http://schemas.microsoft.com/office/drawing/2014/main" id="{04F1533C-0DC4-4316-8098-A062C49B4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262"/>
              <a:ext cx="442" cy="437"/>
            </a:xfrm>
            <a:custGeom>
              <a:avLst/>
              <a:gdLst>
                <a:gd name="T0" fmla="*/ 283 w 273"/>
                <a:gd name="T1" fmla="*/ 5 h 253"/>
                <a:gd name="T2" fmla="*/ 335 w 273"/>
                <a:gd name="T3" fmla="*/ 155 h 253"/>
                <a:gd name="T4" fmla="*/ 398 w 273"/>
                <a:gd name="T5" fmla="*/ 278 h 253"/>
                <a:gd name="T6" fmla="*/ 458 w 273"/>
                <a:gd name="T7" fmla="*/ 332 h 253"/>
                <a:gd name="T8" fmla="*/ 541 w 273"/>
                <a:gd name="T9" fmla="*/ 311 h 253"/>
                <a:gd name="T10" fmla="*/ 568 w 273"/>
                <a:gd name="T11" fmla="*/ 254 h 253"/>
                <a:gd name="T12" fmla="*/ 609 w 273"/>
                <a:gd name="T13" fmla="*/ 200 h 253"/>
                <a:gd name="T14" fmla="*/ 664 w 273"/>
                <a:gd name="T15" fmla="*/ 313 h 253"/>
                <a:gd name="T16" fmla="*/ 808 w 273"/>
                <a:gd name="T17" fmla="*/ 268 h 253"/>
                <a:gd name="T18" fmla="*/ 850 w 273"/>
                <a:gd name="T19" fmla="*/ 200 h 253"/>
                <a:gd name="T20" fmla="*/ 973 w 273"/>
                <a:gd name="T21" fmla="*/ 71 h 253"/>
                <a:gd name="T22" fmla="*/ 1030 w 273"/>
                <a:gd name="T23" fmla="*/ 119 h 253"/>
                <a:gd name="T24" fmla="*/ 1064 w 273"/>
                <a:gd name="T25" fmla="*/ 192 h 253"/>
                <a:gd name="T26" fmla="*/ 1130 w 273"/>
                <a:gd name="T27" fmla="*/ 356 h 253"/>
                <a:gd name="T28" fmla="*/ 1132 w 273"/>
                <a:gd name="T29" fmla="*/ 731 h 253"/>
                <a:gd name="T30" fmla="*/ 1028 w 273"/>
                <a:gd name="T31" fmla="*/ 1062 h 253"/>
                <a:gd name="T32" fmla="*/ 907 w 273"/>
                <a:gd name="T33" fmla="*/ 1232 h 253"/>
                <a:gd name="T34" fmla="*/ 795 w 273"/>
                <a:gd name="T35" fmla="*/ 1289 h 253"/>
                <a:gd name="T36" fmla="*/ 719 w 273"/>
                <a:gd name="T37" fmla="*/ 1247 h 253"/>
                <a:gd name="T38" fmla="*/ 652 w 273"/>
                <a:gd name="T39" fmla="*/ 1112 h 253"/>
                <a:gd name="T40" fmla="*/ 631 w 273"/>
                <a:gd name="T41" fmla="*/ 993 h 253"/>
                <a:gd name="T42" fmla="*/ 550 w 273"/>
                <a:gd name="T43" fmla="*/ 985 h 253"/>
                <a:gd name="T44" fmla="*/ 500 w 273"/>
                <a:gd name="T45" fmla="*/ 1092 h 253"/>
                <a:gd name="T46" fmla="*/ 411 w 273"/>
                <a:gd name="T47" fmla="*/ 1283 h 253"/>
                <a:gd name="T48" fmla="*/ 280 w 273"/>
                <a:gd name="T49" fmla="*/ 1289 h 253"/>
                <a:gd name="T50" fmla="*/ 110 w 273"/>
                <a:gd name="T51" fmla="*/ 990 h 253"/>
                <a:gd name="T52" fmla="*/ 42 w 273"/>
                <a:gd name="T53" fmla="*/ 793 h 253"/>
                <a:gd name="T54" fmla="*/ 13 w 273"/>
                <a:gd name="T55" fmla="*/ 573 h 253"/>
                <a:gd name="T56" fmla="*/ 42 w 273"/>
                <a:gd name="T57" fmla="*/ 439 h 253"/>
                <a:gd name="T58" fmla="*/ 81 w 273"/>
                <a:gd name="T59" fmla="*/ 299 h 253"/>
                <a:gd name="T60" fmla="*/ 194 w 273"/>
                <a:gd name="T61" fmla="*/ 71 h 253"/>
                <a:gd name="T62" fmla="*/ 283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7" y="1"/>
                  </a:moveTo>
                  <a:cubicBezTo>
                    <a:pt x="76" y="3"/>
                    <a:pt x="76" y="21"/>
                    <a:pt x="79" y="30"/>
                  </a:cubicBezTo>
                  <a:cubicBezTo>
                    <a:pt x="81" y="39"/>
                    <a:pt x="86" y="48"/>
                    <a:pt x="94" y="54"/>
                  </a:cubicBezTo>
                  <a:cubicBezTo>
                    <a:pt x="98" y="58"/>
                    <a:pt x="106" y="60"/>
                    <a:pt x="108" y="64"/>
                  </a:cubicBezTo>
                  <a:cubicBezTo>
                    <a:pt x="116" y="75"/>
                    <a:pt x="124" y="69"/>
                    <a:pt x="127" y="60"/>
                  </a:cubicBezTo>
                  <a:cubicBezTo>
                    <a:pt x="131" y="51"/>
                    <a:pt x="132" y="52"/>
                    <a:pt x="134" y="49"/>
                  </a:cubicBezTo>
                  <a:cubicBezTo>
                    <a:pt x="135" y="46"/>
                    <a:pt x="136" y="41"/>
                    <a:pt x="143" y="39"/>
                  </a:cubicBezTo>
                  <a:cubicBezTo>
                    <a:pt x="149" y="38"/>
                    <a:pt x="153" y="53"/>
                    <a:pt x="156" y="61"/>
                  </a:cubicBezTo>
                  <a:cubicBezTo>
                    <a:pt x="160" y="73"/>
                    <a:pt x="184" y="56"/>
                    <a:pt x="190" y="52"/>
                  </a:cubicBezTo>
                  <a:cubicBezTo>
                    <a:pt x="195" y="49"/>
                    <a:pt x="198" y="43"/>
                    <a:pt x="200" y="39"/>
                  </a:cubicBezTo>
                  <a:cubicBezTo>
                    <a:pt x="204" y="24"/>
                    <a:pt x="209" y="2"/>
                    <a:pt x="229" y="14"/>
                  </a:cubicBezTo>
                  <a:cubicBezTo>
                    <a:pt x="233" y="17"/>
                    <a:pt x="238" y="18"/>
                    <a:pt x="243" y="23"/>
                  </a:cubicBezTo>
                  <a:cubicBezTo>
                    <a:pt x="246" y="26"/>
                    <a:pt x="248" y="34"/>
                    <a:pt x="251" y="37"/>
                  </a:cubicBezTo>
                  <a:cubicBezTo>
                    <a:pt x="259" y="49"/>
                    <a:pt x="266" y="60"/>
                    <a:pt x="266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2" y="206"/>
                  </a:cubicBezTo>
                  <a:cubicBezTo>
                    <a:pt x="237" y="214"/>
                    <a:pt x="222" y="229"/>
                    <a:pt x="214" y="239"/>
                  </a:cubicBezTo>
                  <a:cubicBezTo>
                    <a:pt x="208" y="246"/>
                    <a:pt x="197" y="251"/>
                    <a:pt x="187" y="250"/>
                  </a:cubicBezTo>
                  <a:cubicBezTo>
                    <a:pt x="177" y="249"/>
                    <a:pt x="175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1" y="207"/>
                    <a:pt x="152" y="199"/>
                    <a:pt x="149" y="193"/>
                  </a:cubicBezTo>
                  <a:cubicBezTo>
                    <a:pt x="143" y="180"/>
                    <a:pt x="132" y="188"/>
                    <a:pt x="130" y="191"/>
                  </a:cubicBezTo>
                  <a:cubicBezTo>
                    <a:pt x="127" y="196"/>
                    <a:pt x="122" y="207"/>
                    <a:pt x="118" y="212"/>
                  </a:cubicBezTo>
                  <a:cubicBezTo>
                    <a:pt x="110" y="223"/>
                    <a:pt x="109" y="243"/>
                    <a:pt x="97" y="249"/>
                  </a:cubicBezTo>
                  <a:cubicBezTo>
                    <a:pt x="88" y="253"/>
                    <a:pt x="76" y="253"/>
                    <a:pt x="66" y="250"/>
                  </a:cubicBezTo>
                  <a:cubicBezTo>
                    <a:pt x="46" y="244"/>
                    <a:pt x="34" y="207"/>
                    <a:pt x="26" y="192"/>
                  </a:cubicBezTo>
                  <a:cubicBezTo>
                    <a:pt x="20" y="178"/>
                    <a:pt x="13" y="169"/>
                    <a:pt x="10" y="154"/>
                  </a:cubicBezTo>
                  <a:cubicBezTo>
                    <a:pt x="7" y="140"/>
                    <a:pt x="0" y="124"/>
                    <a:pt x="3" y="111"/>
                  </a:cubicBezTo>
                  <a:cubicBezTo>
                    <a:pt x="5" y="103"/>
                    <a:pt x="7" y="92"/>
                    <a:pt x="10" y="85"/>
                  </a:cubicBezTo>
                  <a:cubicBezTo>
                    <a:pt x="14" y="76"/>
                    <a:pt x="16" y="67"/>
                    <a:pt x="19" y="58"/>
                  </a:cubicBezTo>
                  <a:cubicBezTo>
                    <a:pt x="24" y="44"/>
                    <a:pt x="36" y="25"/>
                    <a:pt x="46" y="14"/>
                  </a:cubicBezTo>
                  <a:cubicBezTo>
                    <a:pt x="48" y="11"/>
                    <a:pt x="59" y="0"/>
                    <a:pt x="67" y="1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8" name="Group 1662">
            <a:extLst>
              <a:ext uri="{FF2B5EF4-FFF2-40B4-BE49-F238E27FC236}">
                <a16:creationId xmlns:a16="http://schemas.microsoft.com/office/drawing/2014/main" id="{51565CF4-6613-4745-9D1A-DD10CB26D58E}"/>
              </a:ext>
            </a:extLst>
          </p:cNvPr>
          <p:cNvGrpSpPr>
            <a:grpSpLocks/>
          </p:cNvGrpSpPr>
          <p:nvPr/>
        </p:nvGrpSpPr>
        <p:grpSpPr bwMode="auto">
          <a:xfrm>
            <a:off x="7562850" y="1828800"/>
            <a:ext cx="2652713" cy="2562225"/>
            <a:chOff x="291" y="1352"/>
            <a:chExt cx="1671" cy="1614"/>
          </a:xfrm>
        </p:grpSpPr>
        <p:sp>
          <p:nvSpPr>
            <p:cNvPr id="32923" name="Freeform 1663">
              <a:extLst>
                <a:ext uri="{FF2B5EF4-FFF2-40B4-BE49-F238E27FC236}">
                  <a16:creationId xmlns:a16="http://schemas.microsoft.com/office/drawing/2014/main" id="{47726270-91B1-48D8-B5AF-99C4033BD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352"/>
              <a:ext cx="1349" cy="735"/>
            </a:xfrm>
            <a:custGeom>
              <a:avLst/>
              <a:gdLst>
                <a:gd name="T0" fmla="*/ 8 w 833"/>
                <a:gd name="T1" fmla="*/ 0 h 426"/>
                <a:gd name="T2" fmla="*/ 3532 w 833"/>
                <a:gd name="T3" fmla="*/ 0 h 426"/>
                <a:gd name="T4" fmla="*/ 3496 w 833"/>
                <a:gd name="T5" fmla="*/ 340 h 426"/>
                <a:gd name="T6" fmla="*/ 3305 w 833"/>
                <a:gd name="T7" fmla="*/ 518 h 426"/>
                <a:gd name="T8" fmla="*/ 3079 w 833"/>
                <a:gd name="T9" fmla="*/ 1268 h 426"/>
                <a:gd name="T10" fmla="*/ 2439 w 833"/>
                <a:gd name="T11" fmla="*/ 1962 h 426"/>
                <a:gd name="T12" fmla="*/ 1768 w 833"/>
                <a:gd name="T13" fmla="*/ 2188 h 426"/>
                <a:gd name="T14" fmla="*/ 1096 w 833"/>
                <a:gd name="T15" fmla="*/ 1962 h 426"/>
                <a:gd name="T16" fmla="*/ 453 w 833"/>
                <a:gd name="T17" fmla="*/ 1268 h 426"/>
                <a:gd name="T18" fmla="*/ 228 w 833"/>
                <a:gd name="T19" fmla="*/ 518 h 426"/>
                <a:gd name="T20" fmla="*/ 39 w 833"/>
                <a:gd name="T21" fmla="*/ 340 h 426"/>
                <a:gd name="T22" fmla="*/ 8 w 833"/>
                <a:gd name="T23" fmla="*/ 0 h 4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33" h="426">
                  <a:moveTo>
                    <a:pt x="2" y="0"/>
                  </a:moveTo>
                  <a:cubicBezTo>
                    <a:pt x="832" y="0"/>
                    <a:pt x="832" y="0"/>
                    <a:pt x="832" y="0"/>
                  </a:cubicBezTo>
                  <a:cubicBezTo>
                    <a:pt x="832" y="21"/>
                    <a:pt x="833" y="41"/>
                    <a:pt x="823" y="66"/>
                  </a:cubicBezTo>
                  <a:cubicBezTo>
                    <a:pt x="812" y="88"/>
                    <a:pt x="797" y="104"/>
                    <a:pt x="778" y="101"/>
                  </a:cubicBezTo>
                  <a:cubicBezTo>
                    <a:pt x="769" y="125"/>
                    <a:pt x="751" y="200"/>
                    <a:pt x="725" y="247"/>
                  </a:cubicBezTo>
                  <a:cubicBezTo>
                    <a:pt x="699" y="295"/>
                    <a:pt x="632" y="353"/>
                    <a:pt x="574" y="382"/>
                  </a:cubicBezTo>
                  <a:cubicBezTo>
                    <a:pt x="517" y="410"/>
                    <a:pt x="493" y="426"/>
                    <a:pt x="416" y="426"/>
                  </a:cubicBezTo>
                  <a:cubicBezTo>
                    <a:pt x="338" y="426"/>
                    <a:pt x="315" y="410"/>
                    <a:pt x="258" y="382"/>
                  </a:cubicBezTo>
                  <a:cubicBezTo>
                    <a:pt x="200" y="353"/>
                    <a:pt x="133" y="295"/>
                    <a:pt x="107" y="247"/>
                  </a:cubicBezTo>
                  <a:cubicBezTo>
                    <a:pt x="81" y="200"/>
                    <a:pt x="62" y="125"/>
                    <a:pt x="54" y="101"/>
                  </a:cubicBezTo>
                  <a:cubicBezTo>
                    <a:pt x="35" y="104"/>
                    <a:pt x="19" y="88"/>
                    <a:pt x="9" y="66"/>
                  </a:cubicBezTo>
                  <a:cubicBezTo>
                    <a:pt x="0" y="44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1664">
              <a:extLst>
                <a:ext uri="{FF2B5EF4-FFF2-40B4-BE49-F238E27FC236}">
                  <a16:creationId xmlns:a16="http://schemas.microsoft.com/office/drawing/2014/main" id="{4A3EF9EA-B248-4349-92A2-07C515843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608"/>
              <a:ext cx="430" cy="126"/>
            </a:xfrm>
            <a:custGeom>
              <a:avLst/>
              <a:gdLst>
                <a:gd name="T0" fmla="*/ 568 w 265"/>
                <a:gd name="T1" fmla="*/ 9 h 73"/>
                <a:gd name="T2" fmla="*/ 824 w 265"/>
                <a:gd name="T3" fmla="*/ 48 h 73"/>
                <a:gd name="T4" fmla="*/ 1090 w 265"/>
                <a:gd name="T5" fmla="*/ 164 h 73"/>
                <a:gd name="T6" fmla="*/ 1056 w 265"/>
                <a:gd name="T7" fmla="*/ 235 h 73"/>
                <a:gd name="T8" fmla="*/ 568 w 265"/>
                <a:gd name="T9" fmla="*/ 375 h 73"/>
                <a:gd name="T10" fmla="*/ 81 w 265"/>
                <a:gd name="T11" fmla="*/ 235 h 73"/>
                <a:gd name="T12" fmla="*/ 47 w 265"/>
                <a:gd name="T13" fmla="*/ 164 h 73"/>
                <a:gd name="T14" fmla="*/ 308 w 265"/>
                <a:gd name="T15" fmla="*/ 48 h 73"/>
                <a:gd name="T16" fmla="*/ 568 w 265"/>
                <a:gd name="T17" fmla="*/ 9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73">
                  <a:moveTo>
                    <a:pt x="133" y="2"/>
                  </a:moveTo>
                  <a:cubicBezTo>
                    <a:pt x="154" y="2"/>
                    <a:pt x="168" y="0"/>
                    <a:pt x="193" y="9"/>
                  </a:cubicBezTo>
                  <a:cubicBezTo>
                    <a:pt x="218" y="18"/>
                    <a:pt x="245" y="29"/>
                    <a:pt x="255" y="32"/>
                  </a:cubicBezTo>
                  <a:cubicBezTo>
                    <a:pt x="265" y="35"/>
                    <a:pt x="258" y="42"/>
                    <a:pt x="247" y="46"/>
                  </a:cubicBezTo>
                  <a:cubicBezTo>
                    <a:pt x="237" y="49"/>
                    <a:pt x="172" y="73"/>
                    <a:pt x="133" y="73"/>
                  </a:cubicBezTo>
                  <a:cubicBezTo>
                    <a:pt x="93" y="73"/>
                    <a:pt x="29" y="49"/>
                    <a:pt x="19" y="46"/>
                  </a:cubicBezTo>
                  <a:cubicBezTo>
                    <a:pt x="8" y="42"/>
                    <a:pt x="0" y="35"/>
                    <a:pt x="11" y="32"/>
                  </a:cubicBezTo>
                  <a:cubicBezTo>
                    <a:pt x="21" y="29"/>
                    <a:pt x="47" y="18"/>
                    <a:pt x="72" y="9"/>
                  </a:cubicBezTo>
                  <a:cubicBezTo>
                    <a:pt x="97" y="0"/>
                    <a:pt x="112" y="2"/>
                    <a:pt x="133" y="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1665">
              <a:extLst>
                <a:ext uri="{FF2B5EF4-FFF2-40B4-BE49-F238E27FC236}">
                  <a16:creationId xmlns:a16="http://schemas.microsoft.com/office/drawing/2014/main" id="{CE518564-D660-467F-AF02-8E8CB64D7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856"/>
              <a:ext cx="1671" cy="1110"/>
            </a:xfrm>
            <a:custGeom>
              <a:avLst/>
              <a:gdLst>
                <a:gd name="T0" fmla="*/ 3345 w 1032"/>
                <a:gd name="T1" fmla="*/ 1148 h 643"/>
                <a:gd name="T2" fmla="*/ 3358 w 1032"/>
                <a:gd name="T3" fmla="*/ 0 h 643"/>
                <a:gd name="T4" fmla="*/ 2861 w 1032"/>
                <a:gd name="T5" fmla="*/ 463 h 643"/>
                <a:gd name="T6" fmla="*/ 2192 w 1032"/>
                <a:gd name="T7" fmla="*/ 689 h 643"/>
                <a:gd name="T8" fmla="*/ 1520 w 1032"/>
                <a:gd name="T9" fmla="*/ 463 h 643"/>
                <a:gd name="T10" fmla="*/ 1020 w 1032"/>
                <a:gd name="T11" fmla="*/ 0 h 643"/>
                <a:gd name="T12" fmla="*/ 1036 w 1032"/>
                <a:gd name="T13" fmla="*/ 1148 h 643"/>
                <a:gd name="T14" fmla="*/ 0 w 1032"/>
                <a:gd name="T15" fmla="*/ 2146 h 643"/>
                <a:gd name="T16" fmla="*/ 0 w 1032"/>
                <a:gd name="T17" fmla="*/ 3308 h 643"/>
                <a:gd name="T18" fmla="*/ 4382 w 1032"/>
                <a:gd name="T19" fmla="*/ 3308 h 643"/>
                <a:gd name="T20" fmla="*/ 4382 w 1032"/>
                <a:gd name="T21" fmla="*/ 2146 h 643"/>
                <a:gd name="T22" fmla="*/ 3345 w 1032"/>
                <a:gd name="T23" fmla="*/ 1148 h 6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2" h="643">
                  <a:moveTo>
                    <a:pt x="788" y="223"/>
                  </a:moveTo>
                  <a:cubicBezTo>
                    <a:pt x="775" y="173"/>
                    <a:pt x="771" y="81"/>
                    <a:pt x="791" y="0"/>
                  </a:cubicBezTo>
                  <a:cubicBezTo>
                    <a:pt x="759" y="35"/>
                    <a:pt x="714" y="70"/>
                    <a:pt x="674" y="90"/>
                  </a:cubicBezTo>
                  <a:cubicBezTo>
                    <a:pt x="617" y="118"/>
                    <a:pt x="593" y="134"/>
                    <a:pt x="516" y="134"/>
                  </a:cubicBezTo>
                  <a:cubicBezTo>
                    <a:pt x="438" y="134"/>
                    <a:pt x="415" y="118"/>
                    <a:pt x="358" y="90"/>
                  </a:cubicBezTo>
                  <a:cubicBezTo>
                    <a:pt x="318" y="70"/>
                    <a:pt x="273" y="35"/>
                    <a:pt x="240" y="0"/>
                  </a:cubicBezTo>
                  <a:cubicBezTo>
                    <a:pt x="261" y="81"/>
                    <a:pt x="255" y="173"/>
                    <a:pt x="244" y="223"/>
                  </a:cubicBezTo>
                  <a:cubicBezTo>
                    <a:pt x="217" y="343"/>
                    <a:pt x="0" y="417"/>
                    <a:pt x="0" y="417"/>
                  </a:cubicBezTo>
                  <a:cubicBezTo>
                    <a:pt x="0" y="643"/>
                    <a:pt x="0" y="643"/>
                    <a:pt x="0" y="643"/>
                  </a:cubicBezTo>
                  <a:cubicBezTo>
                    <a:pt x="1032" y="643"/>
                    <a:pt x="1032" y="643"/>
                    <a:pt x="1032" y="643"/>
                  </a:cubicBezTo>
                  <a:cubicBezTo>
                    <a:pt x="1032" y="417"/>
                    <a:pt x="1032" y="417"/>
                    <a:pt x="1032" y="417"/>
                  </a:cubicBezTo>
                  <a:cubicBezTo>
                    <a:pt x="1032" y="417"/>
                    <a:pt x="816" y="333"/>
                    <a:pt x="788" y="223"/>
                  </a:cubicBezTo>
                  <a:close/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1666">
              <a:extLst>
                <a:ext uri="{FF2B5EF4-FFF2-40B4-BE49-F238E27FC236}">
                  <a16:creationId xmlns:a16="http://schemas.microsoft.com/office/drawing/2014/main" id="{02D54605-E23C-45B8-81DD-B394D40F2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015"/>
              <a:ext cx="518" cy="870"/>
            </a:xfrm>
            <a:custGeom>
              <a:avLst/>
              <a:gdLst>
                <a:gd name="T0" fmla="*/ 678 w 320"/>
                <a:gd name="T1" fmla="*/ 1153 h 504"/>
                <a:gd name="T2" fmla="*/ 683 w 320"/>
                <a:gd name="T3" fmla="*/ 2027 h 504"/>
                <a:gd name="T4" fmla="*/ 0 w 320"/>
                <a:gd name="T5" fmla="*/ 2084 h 504"/>
                <a:gd name="T6" fmla="*/ 856 w 320"/>
                <a:gd name="T7" fmla="*/ 2322 h 504"/>
                <a:gd name="T8" fmla="*/ 1344 w 320"/>
                <a:gd name="T9" fmla="*/ 2563 h 504"/>
                <a:gd name="T10" fmla="*/ 610 w 320"/>
                <a:gd name="T11" fmla="*/ 0 h 504"/>
                <a:gd name="T12" fmla="*/ 678 w 320"/>
                <a:gd name="T13" fmla="*/ 1153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0" h="504">
                  <a:moveTo>
                    <a:pt x="160" y="224"/>
                  </a:moveTo>
                  <a:cubicBezTo>
                    <a:pt x="172" y="303"/>
                    <a:pt x="199" y="370"/>
                    <a:pt x="161" y="394"/>
                  </a:cubicBezTo>
                  <a:cubicBezTo>
                    <a:pt x="124" y="418"/>
                    <a:pt x="63" y="399"/>
                    <a:pt x="0" y="405"/>
                  </a:cubicBezTo>
                  <a:cubicBezTo>
                    <a:pt x="69" y="411"/>
                    <a:pt x="173" y="442"/>
                    <a:pt x="202" y="451"/>
                  </a:cubicBezTo>
                  <a:cubicBezTo>
                    <a:pt x="232" y="461"/>
                    <a:pt x="320" y="504"/>
                    <a:pt x="317" y="498"/>
                  </a:cubicBezTo>
                  <a:cubicBezTo>
                    <a:pt x="189" y="378"/>
                    <a:pt x="148" y="83"/>
                    <a:pt x="144" y="0"/>
                  </a:cubicBezTo>
                  <a:cubicBezTo>
                    <a:pt x="139" y="35"/>
                    <a:pt x="149" y="147"/>
                    <a:pt x="160" y="224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1667">
              <a:extLst>
                <a:ext uri="{FF2B5EF4-FFF2-40B4-BE49-F238E27FC236}">
                  <a16:creationId xmlns:a16="http://schemas.microsoft.com/office/drawing/2014/main" id="{8E778220-B6C7-4E93-A147-62FBF8520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015"/>
              <a:ext cx="517" cy="861"/>
            </a:xfrm>
            <a:custGeom>
              <a:avLst/>
              <a:gdLst>
                <a:gd name="T0" fmla="*/ 677 w 319"/>
                <a:gd name="T1" fmla="*/ 1153 h 499"/>
                <a:gd name="T2" fmla="*/ 673 w 319"/>
                <a:gd name="T3" fmla="*/ 2024 h 499"/>
                <a:gd name="T4" fmla="*/ 1358 w 319"/>
                <a:gd name="T5" fmla="*/ 2081 h 499"/>
                <a:gd name="T6" fmla="*/ 499 w 319"/>
                <a:gd name="T7" fmla="*/ 2316 h 499"/>
                <a:gd name="T8" fmla="*/ 13 w 319"/>
                <a:gd name="T9" fmla="*/ 2533 h 499"/>
                <a:gd name="T10" fmla="*/ 746 w 319"/>
                <a:gd name="T11" fmla="*/ 0 h 499"/>
                <a:gd name="T12" fmla="*/ 677 w 319"/>
                <a:gd name="T13" fmla="*/ 1153 h 4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9" h="499">
                  <a:moveTo>
                    <a:pt x="159" y="224"/>
                  </a:moveTo>
                  <a:cubicBezTo>
                    <a:pt x="147" y="303"/>
                    <a:pt x="121" y="370"/>
                    <a:pt x="158" y="394"/>
                  </a:cubicBezTo>
                  <a:cubicBezTo>
                    <a:pt x="195" y="418"/>
                    <a:pt x="257" y="399"/>
                    <a:pt x="319" y="405"/>
                  </a:cubicBezTo>
                  <a:cubicBezTo>
                    <a:pt x="250" y="411"/>
                    <a:pt x="146" y="442"/>
                    <a:pt x="117" y="451"/>
                  </a:cubicBezTo>
                  <a:cubicBezTo>
                    <a:pt x="88" y="461"/>
                    <a:pt x="0" y="499"/>
                    <a:pt x="3" y="493"/>
                  </a:cubicBezTo>
                  <a:cubicBezTo>
                    <a:pt x="131" y="373"/>
                    <a:pt x="171" y="83"/>
                    <a:pt x="175" y="0"/>
                  </a:cubicBezTo>
                  <a:cubicBezTo>
                    <a:pt x="181" y="35"/>
                    <a:pt x="170" y="147"/>
                    <a:pt x="159" y="224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1668">
              <a:extLst>
                <a:ext uri="{FF2B5EF4-FFF2-40B4-BE49-F238E27FC236}">
                  <a16:creationId xmlns:a16="http://schemas.microsoft.com/office/drawing/2014/main" id="{93CDEB35-6F68-48CB-BA4F-EAF22E6E0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26"/>
              <a:ext cx="180" cy="563"/>
            </a:xfrm>
            <a:custGeom>
              <a:avLst/>
              <a:gdLst>
                <a:gd name="T0" fmla="*/ 435 w 111"/>
                <a:gd name="T1" fmla="*/ 1164 h 326"/>
                <a:gd name="T2" fmla="*/ 439 w 111"/>
                <a:gd name="T3" fmla="*/ 1055 h 326"/>
                <a:gd name="T4" fmla="*/ 444 w 111"/>
                <a:gd name="T5" fmla="*/ 922 h 326"/>
                <a:gd name="T6" fmla="*/ 439 w 111"/>
                <a:gd name="T7" fmla="*/ 803 h 326"/>
                <a:gd name="T8" fmla="*/ 444 w 111"/>
                <a:gd name="T9" fmla="*/ 644 h 326"/>
                <a:gd name="T10" fmla="*/ 426 w 111"/>
                <a:gd name="T11" fmla="*/ 541 h 326"/>
                <a:gd name="T12" fmla="*/ 444 w 111"/>
                <a:gd name="T13" fmla="*/ 397 h 326"/>
                <a:gd name="T14" fmla="*/ 431 w 111"/>
                <a:gd name="T15" fmla="*/ 283 h 326"/>
                <a:gd name="T16" fmla="*/ 431 w 111"/>
                <a:gd name="T17" fmla="*/ 283 h 326"/>
                <a:gd name="T18" fmla="*/ 426 w 111"/>
                <a:gd name="T19" fmla="*/ 128 h 326"/>
                <a:gd name="T20" fmla="*/ 410 w 111"/>
                <a:gd name="T21" fmla="*/ 78 h 326"/>
                <a:gd name="T22" fmla="*/ 242 w 111"/>
                <a:gd name="T23" fmla="*/ 0 h 326"/>
                <a:gd name="T24" fmla="*/ 55 w 111"/>
                <a:gd name="T25" fmla="*/ 123 h 326"/>
                <a:gd name="T26" fmla="*/ 42 w 111"/>
                <a:gd name="T27" fmla="*/ 135 h 326"/>
                <a:gd name="T28" fmla="*/ 73 w 111"/>
                <a:gd name="T29" fmla="*/ 304 h 326"/>
                <a:gd name="T30" fmla="*/ 42 w 111"/>
                <a:gd name="T31" fmla="*/ 389 h 326"/>
                <a:gd name="T32" fmla="*/ 60 w 111"/>
                <a:gd name="T33" fmla="*/ 551 h 326"/>
                <a:gd name="T34" fmla="*/ 50 w 111"/>
                <a:gd name="T35" fmla="*/ 629 h 326"/>
                <a:gd name="T36" fmla="*/ 42 w 111"/>
                <a:gd name="T37" fmla="*/ 808 h 326"/>
                <a:gd name="T38" fmla="*/ 55 w 111"/>
                <a:gd name="T39" fmla="*/ 820 h 326"/>
                <a:gd name="T40" fmla="*/ 50 w 111"/>
                <a:gd name="T41" fmla="*/ 912 h 326"/>
                <a:gd name="T42" fmla="*/ 42 w 111"/>
                <a:gd name="T43" fmla="*/ 1066 h 326"/>
                <a:gd name="T44" fmla="*/ 50 w 111"/>
                <a:gd name="T45" fmla="*/ 1161 h 326"/>
                <a:gd name="T46" fmla="*/ 42 w 111"/>
                <a:gd name="T47" fmla="*/ 1164 h 326"/>
                <a:gd name="T48" fmla="*/ 73 w 111"/>
                <a:gd name="T49" fmla="*/ 1361 h 326"/>
                <a:gd name="T50" fmla="*/ 50 w 111"/>
                <a:gd name="T51" fmla="*/ 1432 h 326"/>
                <a:gd name="T52" fmla="*/ 42 w 111"/>
                <a:gd name="T53" fmla="*/ 1437 h 326"/>
                <a:gd name="T54" fmla="*/ 55 w 111"/>
                <a:gd name="T55" fmla="*/ 1592 h 326"/>
                <a:gd name="T56" fmla="*/ 42 w 111"/>
                <a:gd name="T57" fmla="*/ 1658 h 326"/>
                <a:gd name="T58" fmla="*/ 73 w 111"/>
                <a:gd name="T59" fmla="*/ 1665 h 326"/>
                <a:gd name="T60" fmla="*/ 234 w 111"/>
                <a:gd name="T61" fmla="*/ 1679 h 326"/>
                <a:gd name="T62" fmla="*/ 439 w 111"/>
                <a:gd name="T63" fmla="*/ 1665 h 326"/>
                <a:gd name="T64" fmla="*/ 435 w 111"/>
                <a:gd name="T65" fmla="*/ 1575 h 326"/>
                <a:gd name="T66" fmla="*/ 435 w 111"/>
                <a:gd name="T67" fmla="*/ 1437 h 326"/>
                <a:gd name="T68" fmla="*/ 431 w 111"/>
                <a:gd name="T69" fmla="*/ 1345 h 32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1" h="326">
                  <a:moveTo>
                    <a:pt x="101" y="260"/>
                  </a:moveTo>
                  <a:cubicBezTo>
                    <a:pt x="109" y="252"/>
                    <a:pt x="111" y="232"/>
                    <a:pt x="102" y="226"/>
                  </a:cubicBezTo>
                  <a:cubicBezTo>
                    <a:pt x="102" y="226"/>
                    <a:pt x="101" y="226"/>
                    <a:pt x="101" y="225"/>
                  </a:cubicBezTo>
                  <a:cubicBezTo>
                    <a:pt x="98" y="220"/>
                    <a:pt x="97" y="210"/>
                    <a:pt x="103" y="205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09" y="197"/>
                    <a:pt x="110" y="185"/>
                    <a:pt x="104" y="179"/>
                  </a:cubicBezTo>
                  <a:cubicBezTo>
                    <a:pt x="104" y="179"/>
                    <a:pt x="104" y="179"/>
                    <a:pt x="104" y="179"/>
                  </a:cubicBezTo>
                  <a:cubicBezTo>
                    <a:pt x="98" y="175"/>
                    <a:pt x="95" y="163"/>
                    <a:pt x="103" y="156"/>
                  </a:cubicBezTo>
                  <a:cubicBezTo>
                    <a:pt x="103" y="155"/>
                    <a:pt x="103" y="155"/>
                    <a:pt x="103" y="155"/>
                  </a:cubicBezTo>
                  <a:cubicBezTo>
                    <a:pt x="109" y="146"/>
                    <a:pt x="110" y="131"/>
                    <a:pt x="104" y="125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99" y="121"/>
                    <a:pt x="97" y="112"/>
                    <a:pt x="100" y="105"/>
                  </a:cubicBezTo>
                  <a:cubicBezTo>
                    <a:pt x="101" y="105"/>
                    <a:pt x="101" y="105"/>
                    <a:pt x="101" y="104"/>
                  </a:cubicBezTo>
                  <a:cubicBezTo>
                    <a:pt x="109" y="97"/>
                    <a:pt x="111" y="83"/>
                    <a:pt x="104" y="77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99" y="72"/>
                    <a:pt x="96" y="62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9" y="47"/>
                    <a:pt x="111" y="32"/>
                    <a:pt x="102" y="26"/>
                  </a:cubicBezTo>
                  <a:cubicBezTo>
                    <a:pt x="101" y="25"/>
                    <a:pt x="100" y="25"/>
                    <a:pt x="100" y="25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98" y="23"/>
                    <a:pt x="97" y="19"/>
                    <a:pt x="96" y="15"/>
                  </a:cubicBezTo>
                  <a:cubicBezTo>
                    <a:pt x="81" y="12"/>
                    <a:pt x="6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7" y="0"/>
                    <a:pt x="32" y="12"/>
                    <a:pt x="17" y="15"/>
                  </a:cubicBezTo>
                  <a:cubicBezTo>
                    <a:pt x="17" y="19"/>
                    <a:pt x="15" y="22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2" y="25"/>
                    <a:pt x="11" y="25"/>
                    <a:pt x="10" y="26"/>
                  </a:cubicBezTo>
                  <a:cubicBezTo>
                    <a:pt x="0" y="32"/>
                    <a:pt x="2" y="47"/>
                    <a:pt x="10" y="55"/>
                  </a:cubicBezTo>
                  <a:cubicBezTo>
                    <a:pt x="12" y="57"/>
                    <a:pt x="14" y="58"/>
                    <a:pt x="17" y="59"/>
                  </a:cubicBezTo>
                  <a:cubicBezTo>
                    <a:pt x="16" y="59"/>
                    <a:pt x="15" y="58"/>
                    <a:pt x="14" y="57"/>
                  </a:cubicBezTo>
                  <a:cubicBezTo>
                    <a:pt x="16" y="64"/>
                    <a:pt x="14" y="72"/>
                    <a:pt x="10" y="75"/>
                  </a:cubicBezTo>
                  <a:cubicBezTo>
                    <a:pt x="0" y="81"/>
                    <a:pt x="2" y="97"/>
                    <a:pt x="10" y="104"/>
                  </a:cubicBezTo>
                  <a:cubicBezTo>
                    <a:pt x="11" y="105"/>
                    <a:pt x="13" y="106"/>
                    <a:pt x="14" y="107"/>
                  </a:cubicBezTo>
                  <a:cubicBezTo>
                    <a:pt x="16" y="113"/>
                    <a:pt x="14" y="119"/>
                    <a:pt x="12" y="122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11" y="123"/>
                    <a:pt x="10" y="123"/>
                    <a:pt x="10" y="123"/>
                  </a:cubicBezTo>
                  <a:cubicBezTo>
                    <a:pt x="0" y="129"/>
                    <a:pt x="2" y="150"/>
                    <a:pt x="10" y="157"/>
                  </a:cubicBezTo>
                  <a:cubicBezTo>
                    <a:pt x="11" y="158"/>
                    <a:pt x="12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6" y="165"/>
                    <a:pt x="15" y="173"/>
                    <a:pt x="12" y="177"/>
                  </a:cubicBezTo>
                  <a:cubicBezTo>
                    <a:pt x="12" y="177"/>
                    <a:pt x="12" y="177"/>
                    <a:pt x="12" y="177"/>
                  </a:cubicBezTo>
                  <a:cubicBezTo>
                    <a:pt x="11" y="177"/>
                    <a:pt x="10" y="178"/>
                    <a:pt x="10" y="178"/>
                  </a:cubicBezTo>
                  <a:cubicBezTo>
                    <a:pt x="0" y="184"/>
                    <a:pt x="2" y="199"/>
                    <a:pt x="10" y="207"/>
                  </a:cubicBezTo>
                  <a:cubicBezTo>
                    <a:pt x="11" y="208"/>
                    <a:pt x="12" y="209"/>
                    <a:pt x="13" y="209"/>
                  </a:cubicBezTo>
                  <a:cubicBezTo>
                    <a:pt x="16" y="214"/>
                    <a:pt x="15" y="221"/>
                    <a:pt x="12" y="225"/>
                  </a:cubicBezTo>
                  <a:cubicBezTo>
                    <a:pt x="12" y="225"/>
                    <a:pt x="13" y="225"/>
                    <a:pt x="13" y="225"/>
                  </a:cubicBezTo>
                  <a:cubicBezTo>
                    <a:pt x="12" y="225"/>
                    <a:pt x="11" y="225"/>
                    <a:pt x="10" y="226"/>
                  </a:cubicBezTo>
                  <a:cubicBezTo>
                    <a:pt x="0" y="232"/>
                    <a:pt x="2" y="252"/>
                    <a:pt x="10" y="260"/>
                  </a:cubicBezTo>
                  <a:cubicBezTo>
                    <a:pt x="12" y="262"/>
                    <a:pt x="14" y="263"/>
                    <a:pt x="17" y="264"/>
                  </a:cubicBezTo>
                  <a:cubicBezTo>
                    <a:pt x="16" y="264"/>
                    <a:pt x="15" y="263"/>
                    <a:pt x="14" y="263"/>
                  </a:cubicBezTo>
                  <a:cubicBezTo>
                    <a:pt x="16" y="268"/>
                    <a:pt x="15" y="274"/>
                    <a:pt x="12" y="278"/>
                  </a:cubicBezTo>
                  <a:cubicBezTo>
                    <a:pt x="12" y="278"/>
                    <a:pt x="12" y="278"/>
                    <a:pt x="12" y="278"/>
                  </a:cubicBezTo>
                  <a:cubicBezTo>
                    <a:pt x="11" y="278"/>
                    <a:pt x="10" y="278"/>
                    <a:pt x="10" y="279"/>
                  </a:cubicBezTo>
                  <a:cubicBezTo>
                    <a:pt x="0" y="285"/>
                    <a:pt x="2" y="298"/>
                    <a:pt x="10" y="306"/>
                  </a:cubicBezTo>
                  <a:cubicBezTo>
                    <a:pt x="11" y="307"/>
                    <a:pt x="12" y="308"/>
                    <a:pt x="13" y="309"/>
                  </a:cubicBezTo>
                  <a:cubicBezTo>
                    <a:pt x="12" y="308"/>
                    <a:pt x="11" y="307"/>
                    <a:pt x="10" y="306"/>
                  </a:cubicBezTo>
                  <a:cubicBezTo>
                    <a:pt x="13" y="312"/>
                    <a:pt x="13" y="317"/>
                    <a:pt x="10" y="322"/>
                  </a:cubicBezTo>
                  <a:cubicBezTo>
                    <a:pt x="9" y="322"/>
                    <a:pt x="9" y="323"/>
                    <a:pt x="9" y="323"/>
                  </a:cubicBezTo>
                  <a:cubicBezTo>
                    <a:pt x="12" y="323"/>
                    <a:pt x="14" y="323"/>
                    <a:pt x="17" y="323"/>
                  </a:cubicBezTo>
                  <a:cubicBezTo>
                    <a:pt x="31" y="323"/>
                    <a:pt x="37" y="326"/>
                    <a:pt x="54" y="326"/>
                  </a:cubicBezTo>
                  <a:cubicBezTo>
                    <a:pt x="55" y="326"/>
                    <a:pt x="55" y="326"/>
                    <a:pt x="55" y="326"/>
                  </a:cubicBezTo>
                  <a:cubicBezTo>
                    <a:pt x="72" y="326"/>
                    <a:pt x="78" y="323"/>
                    <a:pt x="92" y="323"/>
                  </a:cubicBezTo>
                  <a:cubicBezTo>
                    <a:pt x="95" y="323"/>
                    <a:pt x="99" y="323"/>
                    <a:pt x="103" y="323"/>
                  </a:cubicBezTo>
                  <a:cubicBezTo>
                    <a:pt x="103" y="323"/>
                    <a:pt x="103" y="323"/>
                    <a:pt x="104" y="323"/>
                  </a:cubicBezTo>
                  <a:cubicBezTo>
                    <a:pt x="101" y="318"/>
                    <a:pt x="100" y="311"/>
                    <a:pt x="102" y="306"/>
                  </a:cubicBezTo>
                  <a:cubicBezTo>
                    <a:pt x="102" y="306"/>
                    <a:pt x="102" y="306"/>
                    <a:pt x="101" y="306"/>
                  </a:cubicBezTo>
                  <a:cubicBezTo>
                    <a:pt x="109" y="298"/>
                    <a:pt x="111" y="285"/>
                    <a:pt x="102" y="279"/>
                  </a:cubicBezTo>
                  <a:cubicBezTo>
                    <a:pt x="102" y="279"/>
                    <a:pt x="102" y="279"/>
                    <a:pt x="102" y="279"/>
                  </a:cubicBezTo>
                  <a:cubicBezTo>
                    <a:pt x="98" y="274"/>
                    <a:pt x="97" y="267"/>
                    <a:pt x="101" y="261"/>
                  </a:cubicBezTo>
                  <a:cubicBezTo>
                    <a:pt x="101" y="260"/>
                    <a:pt x="101" y="260"/>
                    <a:pt x="101" y="26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1669">
              <a:extLst>
                <a:ext uri="{FF2B5EF4-FFF2-40B4-BE49-F238E27FC236}">
                  <a16:creationId xmlns:a16="http://schemas.microsoft.com/office/drawing/2014/main" id="{7519DEFF-60DE-4B52-B288-4B782159D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098"/>
              <a:ext cx="272" cy="257"/>
            </a:xfrm>
            <a:custGeom>
              <a:avLst/>
              <a:gdLst>
                <a:gd name="T0" fmla="*/ 356 w 168"/>
                <a:gd name="T1" fmla="*/ 678 h 149"/>
                <a:gd name="T2" fmla="*/ 550 w 168"/>
                <a:gd name="T3" fmla="*/ 759 h 149"/>
                <a:gd name="T4" fmla="*/ 699 w 168"/>
                <a:gd name="T5" fmla="*/ 221 h 149"/>
                <a:gd name="T6" fmla="*/ 699 w 168"/>
                <a:gd name="T7" fmla="*/ 78 h 149"/>
                <a:gd name="T8" fmla="*/ 664 w 168"/>
                <a:gd name="T9" fmla="*/ 98 h 149"/>
                <a:gd name="T10" fmla="*/ 623 w 168"/>
                <a:gd name="T11" fmla="*/ 176 h 149"/>
                <a:gd name="T12" fmla="*/ 541 w 168"/>
                <a:gd name="T13" fmla="*/ 48 h 149"/>
                <a:gd name="T14" fmla="*/ 356 w 168"/>
                <a:gd name="T15" fmla="*/ 140 h 149"/>
                <a:gd name="T16" fmla="*/ 356 w 168"/>
                <a:gd name="T17" fmla="*/ 140 h 149"/>
                <a:gd name="T18" fmla="*/ 173 w 168"/>
                <a:gd name="T19" fmla="*/ 48 h 149"/>
                <a:gd name="T20" fmla="*/ 89 w 168"/>
                <a:gd name="T21" fmla="*/ 176 h 149"/>
                <a:gd name="T22" fmla="*/ 50 w 168"/>
                <a:gd name="T23" fmla="*/ 98 h 149"/>
                <a:gd name="T24" fmla="*/ 13 w 168"/>
                <a:gd name="T25" fmla="*/ 78 h 149"/>
                <a:gd name="T26" fmla="*/ 13 w 168"/>
                <a:gd name="T27" fmla="*/ 221 h 149"/>
                <a:gd name="T28" fmla="*/ 162 w 168"/>
                <a:gd name="T29" fmla="*/ 759 h 149"/>
                <a:gd name="T30" fmla="*/ 356 w 168"/>
                <a:gd name="T31" fmla="*/ 67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149">
                  <a:moveTo>
                    <a:pt x="84" y="132"/>
                  </a:moveTo>
                  <a:cubicBezTo>
                    <a:pt x="95" y="132"/>
                    <a:pt x="113" y="147"/>
                    <a:pt x="130" y="148"/>
                  </a:cubicBezTo>
                  <a:cubicBezTo>
                    <a:pt x="147" y="149"/>
                    <a:pt x="159" y="65"/>
                    <a:pt x="165" y="43"/>
                  </a:cubicBezTo>
                  <a:cubicBezTo>
                    <a:pt x="168" y="30"/>
                    <a:pt x="167" y="22"/>
                    <a:pt x="165" y="15"/>
                  </a:cubicBezTo>
                  <a:cubicBezTo>
                    <a:pt x="164" y="10"/>
                    <a:pt x="159" y="6"/>
                    <a:pt x="156" y="19"/>
                  </a:cubicBezTo>
                  <a:cubicBezTo>
                    <a:pt x="154" y="29"/>
                    <a:pt x="150" y="38"/>
                    <a:pt x="147" y="34"/>
                  </a:cubicBezTo>
                  <a:cubicBezTo>
                    <a:pt x="147" y="34"/>
                    <a:pt x="136" y="15"/>
                    <a:pt x="127" y="9"/>
                  </a:cubicBezTo>
                  <a:cubicBezTo>
                    <a:pt x="113" y="0"/>
                    <a:pt x="97" y="27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71" y="27"/>
                    <a:pt x="55" y="0"/>
                    <a:pt x="41" y="9"/>
                  </a:cubicBezTo>
                  <a:cubicBezTo>
                    <a:pt x="32" y="15"/>
                    <a:pt x="21" y="34"/>
                    <a:pt x="21" y="34"/>
                  </a:cubicBezTo>
                  <a:cubicBezTo>
                    <a:pt x="18" y="38"/>
                    <a:pt x="14" y="29"/>
                    <a:pt x="12" y="19"/>
                  </a:cubicBezTo>
                  <a:cubicBezTo>
                    <a:pt x="9" y="6"/>
                    <a:pt x="4" y="10"/>
                    <a:pt x="3" y="15"/>
                  </a:cubicBezTo>
                  <a:cubicBezTo>
                    <a:pt x="1" y="22"/>
                    <a:pt x="0" y="30"/>
                    <a:pt x="3" y="43"/>
                  </a:cubicBezTo>
                  <a:cubicBezTo>
                    <a:pt x="9" y="65"/>
                    <a:pt x="21" y="149"/>
                    <a:pt x="38" y="148"/>
                  </a:cubicBezTo>
                  <a:cubicBezTo>
                    <a:pt x="55" y="147"/>
                    <a:pt x="73" y="132"/>
                    <a:pt x="84" y="13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1670">
              <a:extLst>
                <a:ext uri="{FF2B5EF4-FFF2-40B4-BE49-F238E27FC236}">
                  <a16:creationId xmlns:a16="http://schemas.microsoft.com/office/drawing/2014/main" id="{9B7999B5-89AC-41D0-AAD0-F983B443E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801"/>
              <a:ext cx="180" cy="69"/>
            </a:xfrm>
            <a:custGeom>
              <a:avLst/>
              <a:gdLst>
                <a:gd name="T0" fmla="*/ 240 w 111"/>
                <a:gd name="T1" fmla="*/ 205 h 40"/>
                <a:gd name="T2" fmla="*/ 431 w 111"/>
                <a:gd name="T3" fmla="*/ 157 h 40"/>
                <a:gd name="T4" fmla="*/ 435 w 111"/>
                <a:gd name="T5" fmla="*/ 21 h 40"/>
                <a:gd name="T6" fmla="*/ 240 w 111"/>
                <a:gd name="T7" fmla="*/ 29 h 40"/>
                <a:gd name="T8" fmla="*/ 234 w 111"/>
                <a:gd name="T9" fmla="*/ 29 h 40"/>
                <a:gd name="T10" fmla="*/ 42 w 111"/>
                <a:gd name="T11" fmla="*/ 21 h 40"/>
                <a:gd name="T12" fmla="*/ 42 w 111"/>
                <a:gd name="T13" fmla="*/ 157 h 40"/>
                <a:gd name="T14" fmla="*/ 234 w 111"/>
                <a:gd name="T15" fmla="*/ 205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0">
                  <a:moveTo>
                    <a:pt x="56" y="40"/>
                  </a:moveTo>
                  <a:cubicBezTo>
                    <a:pt x="79" y="40"/>
                    <a:pt x="94" y="39"/>
                    <a:pt x="101" y="31"/>
                  </a:cubicBezTo>
                  <a:cubicBezTo>
                    <a:pt x="109" y="23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3"/>
                    <a:pt x="10" y="31"/>
                  </a:cubicBezTo>
                  <a:cubicBezTo>
                    <a:pt x="18" y="39"/>
                    <a:pt x="33" y="40"/>
                    <a:pt x="55" y="40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1671">
              <a:extLst>
                <a:ext uri="{FF2B5EF4-FFF2-40B4-BE49-F238E27FC236}">
                  <a16:creationId xmlns:a16="http://schemas.microsoft.com/office/drawing/2014/main" id="{D2402F75-B71B-44B7-BD4D-3F5062D9E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709"/>
              <a:ext cx="180" cy="81"/>
            </a:xfrm>
            <a:custGeom>
              <a:avLst/>
              <a:gdLst>
                <a:gd name="T0" fmla="*/ 240 w 111"/>
                <a:gd name="T1" fmla="*/ 241 h 47"/>
                <a:gd name="T2" fmla="*/ 431 w 111"/>
                <a:gd name="T3" fmla="*/ 193 h 47"/>
                <a:gd name="T4" fmla="*/ 435 w 111"/>
                <a:gd name="T5" fmla="*/ 21 h 47"/>
                <a:gd name="T6" fmla="*/ 240 w 111"/>
                <a:gd name="T7" fmla="*/ 29 h 47"/>
                <a:gd name="T8" fmla="*/ 234 w 111"/>
                <a:gd name="T9" fmla="*/ 29 h 47"/>
                <a:gd name="T10" fmla="*/ 42 w 111"/>
                <a:gd name="T11" fmla="*/ 21 h 47"/>
                <a:gd name="T12" fmla="*/ 42 w 111"/>
                <a:gd name="T13" fmla="*/ 193 h 47"/>
                <a:gd name="T14" fmla="*/ 234 w 111"/>
                <a:gd name="T15" fmla="*/ 24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7">
                  <a:moveTo>
                    <a:pt x="56" y="47"/>
                  </a:moveTo>
                  <a:cubicBezTo>
                    <a:pt x="79" y="47"/>
                    <a:pt x="94" y="46"/>
                    <a:pt x="101" y="38"/>
                  </a:cubicBezTo>
                  <a:cubicBezTo>
                    <a:pt x="109" y="30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30"/>
                    <a:pt x="10" y="38"/>
                  </a:cubicBezTo>
                  <a:cubicBezTo>
                    <a:pt x="18" y="46"/>
                    <a:pt x="33" y="47"/>
                    <a:pt x="55" y="47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1672">
              <a:extLst>
                <a:ext uri="{FF2B5EF4-FFF2-40B4-BE49-F238E27FC236}">
                  <a16:creationId xmlns:a16="http://schemas.microsoft.com/office/drawing/2014/main" id="{7DB12591-C4AB-475A-AE54-396323C3A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626"/>
              <a:ext cx="180" cy="73"/>
            </a:xfrm>
            <a:custGeom>
              <a:avLst/>
              <a:gdLst>
                <a:gd name="T0" fmla="*/ 240 w 111"/>
                <a:gd name="T1" fmla="*/ 221 h 42"/>
                <a:gd name="T2" fmla="*/ 431 w 111"/>
                <a:gd name="T3" fmla="*/ 172 h 42"/>
                <a:gd name="T4" fmla="*/ 435 w 111"/>
                <a:gd name="T5" fmla="*/ 21 h 42"/>
                <a:gd name="T6" fmla="*/ 240 w 111"/>
                <a:gd name="T7" fmla="*/ 30 h 42"/>
                <a:gd name="T8" fmla="*/ 234 w 111"/>
                <a:gd name="T9" fmla="*/ 30 h 42"/>
                <a:gd name="T10" fmla="*/ 42 w 111"/>
                <a:gd name="T11" fmla="*/ 21 h 42"/>
                <a:gd name="T12" fmla="*/ 42 w 111"/>
                <a:gd name="T13" fmla="*/ 172 h 42"/>
                <a:gd name="T14" fmla="*/ 234 w 111"/>
                <a:gd name="T15" fmla="*/ 22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1"/>
                    <a:pt x="101" y="33"/>
                  </a:cubicBezTo>
                  <a:cubicBezTo>
                    <a:pt x="109" y="25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5"/>
                    <a:pt x="10" y="33"/>
                  </a:cubicBezTo>
                  <a:cubicBezTo>
                    <a:pt x="18" y="41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1673">
              <a:extLst>
                <a:ext uri="{FF2B5EF4-FFF2-40B4-BE49-F238E27FC236}">
                  <a16:creationId xmlns:a16="http://schemas.microsoft.com/office/drawing/2014/main" id="{0D2120A0-31E7-4EB0-8E0A-49A806114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531"/>
              <a:ext cx="180" cy="81"/>
            </a:xfrm>
            <a:custGeom>
              <a:avLst/>
              <a:gdLst>
                <a:gd name="T0" fmla="*/ 240 w 111"/>
                <a:gd name="T1" fmla="*/ 241 h 47"/>
                <a:gd name="T2" fmla="*/ 431 w 111"/>
                <a:gd name="T3" fmla="*/ 193 h 47"/>
                <a:gd name="T4" fmla="*/ 435 w 111"/>
                <a:gd name="T5" fmla="*/ 21 h 47"/>
                <a:gd name="T6" fmla="*/ 240 w 111"/>
                <a:gd name="T7" fmla="*/ 36 h 47"/>
                <a:gd name="T8" fmla="*/ 234 w 111"/>
                <a:gd name="T9" fmla="*/ 36 h 47"/>
                <a:gd name="T10" fmla="*/ 42 w 111"/>
                <a:gd name="T11" fmla="*/ 21 h 47"/>
                <a:gd name="T12" fmla="*/ 42 w 111"/>
                <a:gd name="T13" fmla="*/ 193 h 47"/>
                <a:gd name="T14" fmla="*/ 234 w 111"/>
                <a:gd name="T15" fmla="*/ 24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7">
                  <a:moveTo>
                    <a:pt x="56" y="47"/>
                  </a:moveTo>
                  <a:cubicBezTo>
                    <a:pt x="79" y="47"/>
                    <a:pt x="94" y="46"/>
                    <a:pt x="101" y="38"/>
                  </a:cubicBezTo>
                  <a:cubicBezTo>
                    <a:pt x="109" y="31"/>
                    <a:pt x="111" y="10"/>
                    <a:pt x="102" y="4"/>
                  </a:cubicBezTo>
                  <a:cubicBezTo>
                    <a:pt x="95" y="0"/>
                    <a:pt x="93" y="7"/>
                    <a:pt x="56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19" y="7"/>
                    <a:pt x="17" y="0"/>
                    <a:pt x="10" y="4"/>
                  </a:cubicBezTo>
                  <a:cubicBezTo>
                    <a:pt x="0" y="10"/>
                    <a:pt x="2" y="31"/>
                    <a:pt x="10" y="38"/>
                  </a:cubicBezTo>
                  <a:cubicBezTo>
                    <a:pt x="18" y="46"/>
                    <a:pt x="33" y="47"/>
                    <a:pt x="55" y="47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1674">
              <a:extLst>
                <a:ext uri="{FF2B5EF4-FFF2-40B4-BE49-F238E27FC236}">
                  <a16:creationId xmlns:a16="http://schemas.microsoft.com/office/drawing/2014/main" id="{6EE7F10E-703E-4A4F-9532-D4CF97622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448"/>
              <a:ext cx="180" cy="73"/>
            </a:xfrm>
            <a:custGeom>
              <a:avLst/>
              <a:gdLst>
                <a:gd name="T0" fmla="*/ 240 w 111"/>
                <a:gd name="T1" fmla="*/ 221 h 42"/>
                <a:gd name="T2" fmla="*/ 431 w 111"/>
                <a:gd name="T3" fmla="*/ 172 h 42"/>
                <a:gd name="T4" fmla="*/ 435 w 111"/>
                <a:gd name="T5" fmla="*/ 21 h 42"/>
                <a:gd name="T6" fmla="*/ 240 w 111"/>
                <a:gd name="T7" fmla="*/ 37 h 42"/>
                <a:gd name="T8" fmla="*/ 234 w 111"/>
                <a:gd name="T9" fmla="*/ 37 h 42"/>
                <a:gd name="T10" fmla="*/ 42 w 111"/>
                <a:gd name="T11" fmla="*/ 21 h 42"/>
                <a:gd name="T12" fmla="*/ 42 w 111"/>
                <a:gd name="T13" fmla="*/ 172 h 42"/>
                <a:gd name="T14" fmla="*/ 234 w 111"/>
                <a:gd name="T15" fmla="*/ 22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1"/>
                    <a:pt x="101" y="33"/>
                  </a:cubicBezTo>
                  <a:cubicBezTo>
                    <a:pt x="109" y="26"/>
                    <a:pt x="111" y="10"/>
                    <a:pt x="102" y="4"/>
                  </a:cubicBezTo>
                  <a:cubicBezTo>
                    <a:pt x="95" y="0"/>
                    <a:pt x="93" y="7"/>
                    <a:pt x="56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19" y="7"/>
                    <a:pt x="17" y="0"/>
                    <a:pt x="10" y="4"/>
                  </a:cubicBezTo>
                  <a:cubicBezTo>
                    <a:pt x="0" y="10"/>
                    <a:pt x="2" y="26"/>
                    <a:pt x="10" y="33"/>
                  </a:cubicBezTo>
                  <a:cubicBezTo>
                    <a:pt x="18" y="41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1675">
              <a:extLst>
                <a:ext uri="{FF2B5EF4-FFF2-40B4-BE49-F238E27FC236}">
                  <a16:creationId xmlns:a16="http://schemas.microsoft.com/office/drawing/2014/main" id="{A85AD746-7A03-44FC-9212-05EA9BE37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64"/>
              <a:ext cx="180" cy="72"/>
            </a:xfrm>
            <a:custGeom>
              <a:avLst/>
              <a:gdLst>
                <a:gd name="T0" fmla="*/ 240 w 111"/>
                <a:gd name="T1" fmla="*/ 211 h 42"/>
                <a:gd name="T2" fmla="*/ 431 w 111"/>
                <a:gd name="T3" fmla="*/ 168 h 42"/>
                <a:gd name="T4" fmla="*/ 435 w 111"/>
                <a:gd name="T5" fmla="*/ 21 h 42"/>
                <a:gd name="T6" fmla="*/ 240 w 111"/>
                <a:gd name="T7" fmla="*/ 29 h 42"/>
                <a:gd name="T8" fmla="*/ 234 w 111"/>
                <a:gd name="T9" fmla="*/ 29 h 42"/>
                <a:gd name="T10" fmla="*/ 42 w 111"/>
                <a:gd name="T11" fmla="*/ 21 h 42"/>
                <a:gd name="T12" fmla="*/ 42 w 111"/>
                <a:gd name="T13" fmla="*/ 168 h 42"/>
                <a:gd name="T14" fmla="*/ 234 w 111"/>
                <a:gd name="T15" fmla="*/ 21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0"/>
                    <a:pt x="101" y="33"/>
                  </a:cubicBezTo>
                  <a:cubicBezTo>
                    <a:pt x="109" y="25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5"/>
                    <a:pt x="10" y="33"/>
                  </a:cubicBezTo>
                  <a:cubicBezTo>
                    <a:pt x="18" y="40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1676">
              <a:extLst>
                <a:ext uri="{FF2B5EF4-FFF2-40B4-BE49-F238E27FC236}">
                  <a16:creationId xmlns:a16="http://schemas.microsoft.com/office/drawing/2014/main" id="{699BEF39-1498-4DF2-A3F2-59C1FB6B6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75"/>
              <a:ext cx="152" cy="14"/>
            </a:xfrm>
            <a:custGeom>
              <a:avLst/>
              <a:gdLst>
                <a:gd name="T0" fmla="*/ 34 w 94"/>
                <a:gd name="T1" fmla="*/ 28 h 8"/>
                <a:gd name="T2" fmla="*/ 191 w 94"/>
                <a:gd name="T3" fmla="*/ 44 h 8"/>
                <a:gd name="T4" fmla="*/ 194 w 94"/>
                <a:gd name="T5" fmla="*/ 44 h 8"/>
                <a:gd name="T6" fmla="*/ 351 w 94"/>
                <a:gd name="T7" fmla="*/ 28 h 8"/>
                <a:gd name="T8" fmla="*/ 398 w 94"/>
                <a:gd name="T9" fmla="*/ 28 h 8"/>
                <a:gd name="T10" fmla="*/ 393 w 94"/>
                <a:gd name="T11" fmla="*/ 21 h 8"/>
                <a:gd name="T12" fmla="*/ 199 w 94"/>
                <a:gd name="T13" fmla="*/ 33 h 8"/>
                <a:gd name="T14" fmla="*/ 194 w 94"/>
                <a:gd name="T15" fmla="*/ 33 h 8"/>
                <a:gd name="T16" fmla="*/ 5 w 94"/>
                <a:gd name="T17" fmla="*/ 21 h 8"/>
                <a:gd name="T18" fmla="*/ 0 w 94"/>
                <a:gd name="T19" fmla="*/ 28 h 8"/>
                <a:gd name="T20" fmla="*/ 34 w 94"/>
                <a:gd name="T21" fmla="*/ 28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8">
                  <a:moveTo>
                    <a:pt x="8" y="5"/>
                  </a:moveTo>
                  <a:cubicBezTo>
                    <a:pt x="22" y="5"/>
                    <a:pt x="28" y="8"/>
                    <a:pt x="45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63" y="8"/>
                    <a:pt x="69" y="5"/>
                    <a:pt x="83" y="5"/>
                  </a:cubicBezTo>
                  <a:cubicBezTo>
                    <a:pt x="86" y="5"/>
                    <a:pt x="90" y="5"/>
                    <a:pt x="94" y="5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86" y="0"/>
                    <a:pt x="84" y="6"/>
                    <a:pt x="47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10" y="6"/>
                    <a:pt x="8" y="0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3" y="5"/>
                    <a:pt x="5" y="5"/>
                    <a:pt x="8" y="5"/>
                  </a:cubicBezTo>
                  <a:close/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1677">
              <a:extLst>
                <a:ext uri="{FF2B5EF4-FFF2-40B4-BE49-F238E27FC236}">
                  <a16:creationId xmlns:a16="http://schemas.microsoft.com/office/drawing/2014/main" id="{504D2FA9-2788-4F84-ADA1-C2911367C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507"/>
              <a:ext cx="149" cy="36"/>
            </a:xfrm>
            <a:custGeom>
              <a:avLst/>
              <a:gdLst>
                <a:gd name="T0" fmla="*/ 376 w 92"/>
                <a:gd name="T1" fmla="*/ 0 h 21"/>
                <a:gd name="T2" fmla="*/ 186 w 92"/>
                <a:gd name="T3" fmla="*/ 41 h 21"/>
                <a:gd name="T4" fmla="*/ 183 w 92"/>
                <a:gd name="T5" fmla="*/ 41 h 21"/>
                <a:gd name="T6" fmla="*/ 8 w 92"/>
                <a:gd name="T7" fmla="*/ 9 h 21"/>
                <a:gd name="T8" fmla="*/ 0 w 92"/>
                <a:gd name="T9" fmla="*/ 86 h 21"/>
                <a:gd name="T10" fmla="*/ 183 w 92"/>
                <a:gd name="T11" fmla="*/ 106 h 21"/>
                <a:gd name="T12" fmla="*/ 186 w 92"/>
                <a:gd name="T13" fmla="*/ 106 h 21"/>
                <a:gd name="T14" fmla="*/ 382 w 92"/>
                <a:gd name="T15" fmla="*/ 91 h 21"/>
                <a:gd name="T16" fmla="*/ 390 w 92"/>
                <a:gd name="T17" fmla="*/ 99 h 21"/>
                <a:gd name="T18" fmla="*/ 390 w 92"/>
                <a:gd name="T19" fmla="*/ 98 h 21"/>
                <a:gd name="T20" fmla="*/ 376 w 92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21">
                  <a:moveTo>
                    <a:pt x="88" y="0"/>
                  </a:moveTo>
                  <a:cubicBezTo>
                    <a:pt x="80" y="7"/>
                    <a:pt x="66" y="8"/>
                    <a:pt x="44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24" y="8"/>
                    <a:pt x="10" y="7"/>
                    <a:pt x="2" y="2"/>
                  </a:cubicBezTo>
                  <a:cubicBezTo>
                    <a:pt x="4" y="8"/>
                    <a:pt x="2" y="14"/>
                    <a:pt x="0" y="17"/>
                  </a:cubicBezTo>
                  <a:cubicBezTo>
                    <a:pt x="5" y="15"/>
                    <a:pt x="10" y="21"/>
                    <a:pt x="43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81" y="21"/>
                    <a:pt x="83" y="14"/>
                    <a:pt x="90" y="18"/>
                  </a:cubicBezTo>
                  <a:cubicBezTo>
                    <a:pt x="91" y="19"/>
                    <a:pt x="91" y="19"/>
                    <a:pt x="92" y="20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87" y="16"/>
                    <a:pt x="85" y="7"/>
                    <a:pt x="88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1678">
              <a:extLst>
                <a:ext uri="{FF2B5EF4-FFF2-40B4-BE49-F238E27FC236}">
                  <a16:creationId xmlns:a16="http://schemas.microsoft.com/office/drawing/2014/main" id="{900B1139-DF12-41F9-AAD3-53645D897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421"/>
              <a:ext cx="153" cy="39"/>
            </a:xfrm>
            <a:custGeom>
              <a:avLst/>
              <a:gdLst>
                <a:gd name="T0" fmla="*/ 392 w 94"/>
                <a:gd name="T1" fmla="*/ 0 h 23"/>
                <a:gd name="T2" fmla="*/ 199 w 94"/>
                <a:gd name="T3" fmla="*/ 42 h 23"/>
                <a:gd name="T4" fmla="*/ 194 w 94"/>
                <a:gd name="T5" fmla="*/ 42 h 23"/>
                <a:gd name="T6" fmla="*/ 18 w 94"/>
                <a:gd name="T7" fmla="*/ 8 h 23"/>
                <a:gd name="T8" fmla="*/ 0 w 94"/>
                <a:gd name="T9" fmla="*/ 98 h 23"/>
                <a:gd name="T10" fmla="*/ 194 w 94"/>
                <a:gd name="T11" fmla="*/ 112 h 23"/>
                <a:gd name="T12" fmla="*/ 199 w 94"/>
                <a:gd name="T13" fmla="*/ 112 h 23"/>
                <a:gd name="T14" fmla="*/ 397 w 94"/>
                <a:gd name="T15" fmla="*/ 98 h 23"/>
                <a:gd name="T16" fmla="*/ 405 w 94"/>
                <a:gd name="T17" fmla="*/ 107 h 23"/>
                <a:gd name="T18" fmla="*/ 405 w 94"/>
                <a:gd name="T19" fmla="*/ 98 h 23"/>
                <a:gd name="T20" fmla="*/ 392 w 94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23">
                  <a:moveTo>
                    <a:pt x="91" y="0"/>
                  </a:moveTo>
                  <a:cubicBezTo>
                    <a:pt x="83" y="7"/>
                    <a:pt x="68" y="9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26" y="9"/>
                    <a:pt x="12" y="8"/>
                    <a:pt x="4" y="2"/>
                  </a:cubicBezTo>
                  <a:cubicBezTo>
                    <a:pt x="6" y="9"/>
                    <a:pt x="4" y="17"/>
                    <a:pt x="0" y="20"/>
                  </a:cubicBezTo>
                  <a:cubicBezTo>
                    <a:pt x="7" y="16"/>
                    <a:pt x="9" y="23"/>
                    <a:pt x="45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83" y="23"/>
                    <a:pt x="85" y="16"/>
                    <a:pt x="92" y="20"/>
                  </a:cubicBezTo>
                  <a:cubicBezTo>
                    <a:pt x="93" y="21"/>
                    <a:pt x="93" y="21"/>
                    <a:pt x="94" y="22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89" y="17"/>
                    <a:pt x="86" y="7"/>
                    <a:pt x="91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1679">
              <a:extLst>
                <a:ext uri="{FF2B5EF4-FFF2-40B4-BE49-F238E27FC236}">
                  <a16:creationId xmlns:a16="http://schemas.microsoft.com/office/drawing/2014/main" id="{7511B733-7CCD-4129-A7CD-7B1AFB450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678"/>
              <a:ext cx="147" cy="41"/>
            </a:xfrm>
            <a:custGeom>
              <a:avLst/>
              <a:gdLst>
                <a:gd name="T0" fmla="*/ 186 w 91"/>
                <a:gd name="T1" fmla="*/ 62 h 24"/>
                <a:gd name="T2" fmla="*/ 179 w 91"/>
                <a:gd name="T3" fmla="*/ 62 h 24"/>
                <a:gd name="T4" fmla="*/ 5 w 91"/>
                <a:gd name="T5" fmla="*/ 26 h 24"/>
                <a:gd name="T6" fmla="*/ 0 w 91"/>
                <a:gd name="T7" fmla="*/ 106 h 24"/>
                <a:gd name="T8" fmla="*/ 179 w 91"/>
                <a:gd name="T9" fmla="*/ 120 h 24"/>
                <a:gd name="T10" fmla="*/ 186 w 91"/>
                <a:gd name="T11" fmla="*/ 120 h 24"/>
                <a:gd name="T12" fmla="*/ 376 w 91"/>
                <a:gd name="T13" fmla="*/ 106 h 24"/>
                <a:gd name="T14" fmla="*/ 383 w 91"/>
                <a:gd name="T15" fmla="*/ 5 h 24"/>
                <a:gd name="T16" fmla="*/ 383 w 91"/>
                <a:gd name="T17" fmla="*/ 0 h 24"/>
                <a:gd name="T18" fmla="*/ 376 w 91"/>
                <a:gd name="T19" fmla="*/ 15 h 24"/>
                <a:gd name="T20" fmla="*/ 186 w 91"/>
                <a:gd name="T21" fmla="*/ 62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24">
                  <a:moveTo>
                    <a:pt x="44" y="12"/>
                  </a:moveTo>
                  <a:cubicBezTo>
                    <a:pt x="43" y="12"/>
                    <a:pt x="43" y="12"/>
                    <a:pt x="43" y="12"/>
                  </a:cubicBezTo>
                  <a:cubicBezTo>
                    <a:pt x="24" y="12"/>
                    <a:pt x="9" y="11"/>
                    <a:pt x="1" y="5"/>
                  </a:cubicBezTo>
                  <a:cubicBezTo>
                    <a:pt x="4" y="10"/>
                    <a:pt x="3" y="17"/>
                    <a:pt x="0" y="21"/>
                  </a:cubicBezTo>
                  <a:cubicBezTo>
                    <a:pt x="6" y="20"/>
                    <a:pt x="12" y="24"/>
                    <a:pt x="43" y="24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79" y="24"/>
                    <a:pt x="83" y="18"/>
                    <a:pt x="89" y="21"/>
                  </a:cubicBezTo>
                  <a:cubicBezTo>
                    <a:pt x="86" y="16"/>
                    <a:pt x="85" y="6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1" y="1"/>
                    <a:pt x="90" y="2"/>
                    <a:pt x="89" y="3"/>
                  </a:cubicBezTo>
                  <a:cubicBezTo>
                    <a:pt x="82" y="11"/>
                    <a:pt x="67" y="12"/>
                    <a:pt x="44" y="12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1680">
              <a:extLst>
                <a:ext uri="{FF2B5EF4-FFF2-40B4-BE49-F238E27FC236}">
                  <a16:creationId xmlns:a16="http://schemas.microsoft.com/office/drawing/2014/main" id="{7321C3D8-7609-4E7F-861D-032A4CA23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326"/>
              <a:ext cx="141" cy="48"/>
            </a:xfrm>
            <a:custGeom>
              <a:avLst/>
              <a:gdLst>
                <a:gd name="T0" fmla="*/ 186 w 87"/>
                <a:gd name="T1" fmla="*/ 0 h 28"/>
                <a:gd name="T2" fmla="*/ 186 w 87"/>
                <a:gd name="T3" fmla="*/ 0 h 28"/>
                <a:gd name="T4" fmla="*/ 16 w 87"/>
                <a:gd name="T5" fmla="*/ 77 h 28"/>
                <a:gd name="T6" fmla="*/ 0 w 87"/>
                <a:gd name="T7" fmla="*/ 120 h 28"/>
                <a:gd name="T8" fmla="*/ 0 w 87"/>
                <a:gd name="T9" fmla="*/ 120 h 28"/>
                <a:gd name="T10" fmla="*/ 178 w 87"/>
                <a:gd name="T11" fmla="*/ 141 h 28"/>
                <a:gd name="T12" fmla="*/ 183 w 87"/>
                <a:gd name="T13" fmla="*/ 141 h 28"/>
                <a:gd name="T14" fmla="*/ 371 w 87"/>
                <a:gd name="T15" fmla="*/ 127 h 28"/>
                <a:gd name="T16" fmla="*/ 371 w 87"/>
                <a:gd name="T17" fmla="*/ 127 h 28"/>
                <a:gd name="T18" fmla="*/ 355 w 87"/>
                <a:gd name="T19" fmla="*/ 77 h 28"/>
                <a:gd name="T20" fmla="*/ 186 w 87"/>
                <a:gd name="T21" fmla="*/ 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28">
                  <a:moveTo>
                    <a:pt x="44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34" y="0"/>
                    <a:pt x="19" y="12"/>
                    <a:pt x="4" y="15"/>
                  </a:cubicBezTo>
                  <a:cubicBezTo>
                    <a:pt x="4" y="19"/>
                    <a:pt x="2" y="22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6" y="24"/>
                    <a:pt x="13" y="28"/>
                    <a:pt x="42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76" y="28"/>
                    <a:pt x="81" y="23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5" y="23"/>
                    <a:pt x="84" y="19"/>
                    <a:pt x="83" y="15"/>
                  </a:cubicBezTo>
                  <a:cubicBezTo>
                    <a:pt x="68" y="12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1681">
              <a:extLst>
                <a:ext uri="{FF2B5EF4-FFF2-40B4-BE49-F238E27FC236}">
                  <a16:creationId xmlns:a16="http://schemas.microsoft.com/office/drawing/2014/main" id="{F1FAC3F5-A2DA-46E6-B3C6-1F20962E5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378"/>
              <a:ext cx="110" cy="38"/>
            </a:xfrm>
            <a:custGeom>
              <a:avLst/>
              <a:gdLst>
                <a:gd name="T0" fmla="*/ 288 w 68"/>
                <a:gd name="T1" fmla="*/ 16 h 22"/>
                <a:gd name="T2" fmla="*/ 97 w 68"/>
                <a:gd name="T3" fmla="*/ 9 h 22"/>
                <a:gd name="T4" fmla="*/ 34 w 68"/>
                <a:gd name="T5" fmla="*/ 16 h 22"/>
                <a:gd name="T6" fmla="*/ 60 w 68"/>
                <a:gd name="T7" fmla="*/ 114 h 22"/>
                <a:gd name="T8" fmla="*/ 55 w 68"/>
                <a:gd name="T9" fmla="*/ 41 h 22"/>
                <a:gd name="T10" fmla="*/ 152 w 68"/>
                <a:gd name="T11" fmla="*/ 29 h 22"/>
                <a:gd name="T12" fmla="*/ 288 w 68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2">
                  <a:moveTo>
                    <a:pt x="68" y="3"/>
                  </a:moveTo>
                  <a:cubicBezTo>
                    <a:pt x="53" y="7"/>
                    <a:pt x="37" y="3"/>
                    <a:pt x="23" y="2"/>
                  </a:cubicBezTo>
                  <a:cubicBezTo>
                    <a:pt x="18" y="2"/>
                    <a:pt x="13" y="0"/>
                    <a:pt x="8" y="3"/>
                  </a:cubicBezTo>
                  <a:cubicBezTo>
                    <a:pt x="0" y="7"/>
                    <a:pt x="7" y="20"/>
                    <a:pt x="14" y="22"/>
                  </a:cubicBezTo>
                  <a:cubicBezTo>
                    <a:pt x="12" y="17"/>
                    <a:pt x="8" y="11"/>
                    <a:pt x="13" y="8"/>
                  </a:cubicBezTo>
                  <a:cubicBezTo>
                    <a:pt x="18" y="4"/>
                    <a:pt x="30" y="5"/>
                    <a:pt x="36" y="6"/>
                  </a:cubicBezTo>
                  <a:cubicBezTo>
                    <a:pt x="46" y="6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1682">
              <a:extLst>
                <a:ext uri="{FF2B5EF4-FFF2-40B4-BE49-F238E27FC236}">
                  <a16:creationId xmlns:a16="http://schemas.microsoft.com/office/drawing/2014/main" id="{FF240ADC-F530-4C37-9534-3BC4A3DFF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462"/>
              <a:ext cx="110" cy="38"/>
            </a:xfrm>
            <a:custGeom>
              <a:avLst/>
              <a:gdLst>
                <a:gd name="T0" fmla="*/ 288 w 68"/>
                <a:gd name="T1" fmla="*/ 16 h 22"/>
                <a:gd name="T2" fmla="*/ 97 w 68"/>
                <a:gd name="T3" fmla="*/ 9 h 22"/>
                <a:gd name="T4" fmla="*/ 34 w 68"/>
                <a:gd name="T5" fmla="*/ 9 h 22"/>
                <a:gd name="T6" fmla="*/ 60 w 68"/>
                <a:gd name="T7" fmla="*/ 114 h 22"/>
                <a:gd name="T8" fmla="*/ 55 w 68"/>
                <a:gd name="T9" fmla="*/ 36 h 22"/>
                <a:gd name="T10" fmla="*/ 152 w 68"/>
                <a:gd name="T11" fmla="*/ 28 h 22"/>
                <a:gd name="T12" fmla="*/ 288 w 68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2">
                  <a:moveTo>
                    <a:pt x="68" y="3"/>
                  </a:moveTo>
                  <a:cubicBezTo>
                    <a:pt x="53" y="7"/>
                    <a:pt x="37" y="2"/>
                    <a:pt x="23" y="2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20"/>
                    <a:pt x="14" y="22"/>
                  </a:cubicBezTo>
                  <a:cubicBezTo>
                    <a:pt x="12" y="17"/>
                    <a:pt x="8" y="11"/>
                    <a:pt x="13" y="7"/>
                  </a:cubicBezTo>
                  <a:cubicBezTo>
                    <a:pt x="18" y="4"/>
                    <a:pt x="30" y="5"/>
                    <a:pt x="36" y="5"/>
                  </a:cubicBezTo>
                  <a:cubicBezTo>
                    <a:pt x="47" y="6"/>
                    <a:pt x="59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1683">
              <a:extLst>
                <a:ext uri="{FF2B5EF4-FFF2-40B4-BE49-F238E27FC236}">
                  <a16:creationId xmlns:a16="http://schemas.microsoft.com/office/drawing/2014/main" id="{41105306-7EED-48D0-86A2-B9FFCF797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2545"/>
              <a:ext cx="110" cy="45"/>
            </a:xfrm>
            <a:custGeom>
              <a:avLst/>
              <a:gdLst>
                <a:gd name="T0" fmla="*/ 288 w 68"/>
                <a:gd name="T1" fmla="*/ 21 h 26"/>
                <a:gd name="T2" fmla="*/ 94 w 68"/>
                <a:gd name="T3" fmla="*/ 9 h 26"/>
                <a:gd name="T4" fmla="*/ 34 w 68"/>
                <a:gd name="T5" fmla="*/ 16 h 26"/>
                <a:gd name="T6" fmla="*/ 50 w 68"/>
                <a:gd name="T7" fmla="*/ 135 h 26"/>
                <a:gd name="T8" fmla="*/ 55 w 68"/>
                <a:gd name="T9" fmla="*/ 42 h 26"/>
                <a:gd name="T10" fmla="*/ 152 w 68"/>
                <a:gd name="T11" fmla="*/ 29 h 26"/>
                <a:gd name="T12" fmla="*/ 288 w 68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6">
                  <a:moveTo>
                    <a:pt x="68" y="4"/>
                  </a:moveTo>
                  <a:cubicBezTo>
                    <a:pt x="53" y="7"/>
                    <a:pt x="37" y="3"/>
                    <a:pt x="22" y="2"/>
                  </a:cubicBezTo>
                  <a:cubicBezTo>
                    <a:pt x="18" y="2"/>
                    <a:pt x="12" y="0"/>
                    <a:pt x="8" y="3"/>
                  </a:cubicBezTo>
                  <a:cubicBezTo>
                    <a:pt x="0" y="7"/>
                    <a:pt x="5" y="25"/>
                    <a:pt x="12" y="26"/>
                  </a:cubicBezTo>
                  <a:cubicBezTo>
                    <a:pt x="10" y="22"/>
                    <a:pt x="8" y="11"/>
                    <a:pt x="13" y="8"/>
                  </a:cubicBezTo>
                  <a:cubicBezTo>
                    <a:pt x="18" y="4"/>
                    <a:pt x="30" y="5"/>
                    <a:pt x="36" y="6"/>
                  </a:cubicBezTo>
                  <a:cubicBezTo>
                    <a:pt x="46" y="6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1684">
              <a:extLst>
                <a:ext uri="{FF2B5EF4-FFF2-40B4-BE49-F238E27FC236}">
                  <a16:creationId xmlns:a16="http://schemas.microsoft.com/office/drawing/2014/main" id="{0E4512C1-E86E-45F0-8CE4-DDC260D00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640"/>
              <a:ext cx="112" cy="36"/>
            </a:xfrm>
            <a:custGeom>
              <a:avLst/>
              <a:gdLst>
                <a:gd name="T0" fmla="*/ 291 w 69"/>
                <a:gd name="T1" fmla="*/ 15 h 21"/>
                <a:gd name="T2" fmla="*/ 97 w 69"/>
                <a:gd name="T3" fmla="*/ 5 h 21"/>
                <a:gd name="T4" fmla="*/ 34 w 69"/>
                <a:gd name="T5" fmla="*/ 9 h 21"/>
                <a:gd name="T6" fmla="*/ 60 w 69"/>
                <a:gd name="T7" fmla="*/ 106 h 21"/>
                <a:gd name="T8" fmla="*/ 55 w 69"/>
                <a:gd name="T9" fmla="*/ 36 h 21"/>
                <a:gd name="T10" fmla="*/ 153 w 69"/>
                <a:gd name="T11" fmla="*/ 26 h 21"/>
                <a:gd name="T12" fmla="*/ 295 w 69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1">
                  <a:moveTo>
                    <a:pt x="68" y="3"/>
                  </a:moveTo>
                  <a:cubicBezTo>
                    <a:pt x="54" y="6"/>
                    <a:pt x="38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20"/>
                    <a:pt x="14" y="21"/>
                  </a:cubicBezTo>
                  <a:cubicBezTo>
                    <a:pt x="12" y="17"/>
                    <a:pt x="8" y="11"/>
                    <a:pt x="13" y="7"/>
                  </a:cubicBezTo>
                  <a:cubicBezTo>
                    <a:pt x="19" y="3"/>
                    <a:pt x="30" y="5"/>
                    <a:pt x="36" y="5"/>
                  </a:cubicBezTo>
                  <a:cubicBezTo>
                    <a:pt x="47" y="5"/>
                    <a:pt x="59" y="8"/>
                    <a:pt x="69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1685">
              <a:extLst>
                <a:ext uri="{FF2B5EF4-FFF2-40B4-BE49-F238E27FC236}">
                  <a16:creationId xmlns:a16="http://schemas.microsoft.com/office/drawing/2014/main" id="{A5D17FFF-FEC0-4142-B099-56A85F7B1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814"/>
              <a:ext cx="110" cy="37"/>
            </a:xfrm>
            <a:custGeom>
              <a:avLst/>
              <a:gdLst>
                <a:gd name="T0" fmla="*/ 288 w 68"/>
                <a:gd name="T1" fmla="*/ 16 h 21"/>
                <a:gd name="T2" fmla="*/ 97 w 68"/>
                <a:gd name="T3" fmla="*/ 7 h 21"/>
                <a:gd name="T4" fmla="*/ 34 w 68"/>
                <a:gd name="T5" fmla="*/ 12 h 21"/>
                <a:gd name="T6" fmla="*/ 60 w 68"/>
                <a:gd name="T7" fmla="*/ 115 h 21"/>
                <a:gd name="T8" fmla="*/ 55 w 68"/>
                <a:gd name="T9" fmla="*/ 37 h 21"/>
                <a:gd name="T10" fmla="*/ 152 w 68"/>
                <a:gd name="T11" fmla="*/ 28 h 21"/>
                <a:gd name="T12" fmla="*/ 288 w 68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1">
                  <a:moveTo>
                    <a:pt x="68" y="3"/>
                  </a:moveTo>
                  <a:cubicBezTo>
                    <a:pt x="53" y="6"/>
                    <a:pt x="37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19"/>
                    <a:pt x="14" y="21"/>
                  </a:cubicBezTo>
                  <a:cubicBezTo>
                    <a:pt x="12" y="17"/>
                    <a:pt x="8" y="10"/>
                    <a:pt x="13" y="7"/>
                  </a:cubicBezTo>
                  <a:cubicBezTo>
                    <a:pt x="18" y="3"/>
                    <a:pt x="30" y="5"/>
                    <a:pt x="36" y="5"/>
                  </a:cubicBezTo>
                  <a:cubicBezTo>
                    <a:pt x="46" y="5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1686">
              <a:extLst>
                <a:ext uri="{FF2B5EF4-FFF2-40B4-BE49-F238E27FC236}">
                  <a16:creationId xmlns:a16="http://schemas.microsoft.com/office/drawing/2014/main" id="{92A93A67-A3E2-44EE-A81C-5FAD5BFF6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723"/>
              <a:ext cx="112" cy="45"/>
            </a:xfrm>
            <a:custGeom>
              <a:avLst/>
              <a:gdLst>
                <a:gd name="T0" fmla="*/ 291 w 69"/>
                <a:gd name="T1" fmla="*/ 16 h 26"/>
                <a:gd name="T2" fmla="*/ 97 w 69"/>
                <a:gd name="T3" fmla="*/ 5 h 26"/>
                <a:gd name="T4" fmla="*/ 34 w 69"/>
                <a:gd name="T5" fmla="*/ 9 h 26"/>
                <a:gd name="T6" fmla="*/ 55 w 69"/>
                <a:gd name="T7" fmla="*/ 135 h 26"/>
                <a:gd name="T8" fmla="*/ 55 w 69"/>
                <a:gd name="T9" fmla="*/ 36 h 26"/>
                <a:gd name="T10" fmla="*/ 153 w 69"/>
                <a:gd name="T11" fmla="*/ 28 h 26"/>
                <a:gd name="T12" fmla="*/ 295 w 69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6">
                  <a:moveTo>
                    <a:pt x="68" y="3"/>
                  </a:moveTo>
                  <a:cubicBezTo>
                    <a:pt x="54" y="6"/>
                    <a:pt x="38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6" y="25"/>
                    <a:pt x="13" y="26"/>
                  </a:cubicBezTo>
                  <a:cubicBezTo>
                    <a:pt x="11" y="22"/>
                    <a:pt x="8" y="10"/>
                    <a:pt x="13" y="7"/>
                  </a:cubicBezTo>
                  <a:cubicBezTo>
                    <a:pt x="19" y="3"/>
                    <a:pt x="30" y="5"/>
                    <a:pt x="36" y="5"/>
                  </a:cubicBezTo>
                  <a:cubicBezTo>
                    <a:pt x="47" y="5"/>
                    <a:pt x="59" y="8"/>
                    <a:pt x="69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1687">
              <a:extLst>
                <a:ext uri="{FF2B5EF4-FFF2-40B4-BE49-F238E27FC236}">
                  <a16:creationId xmlns:a16="http://schemas.microsoft.com/office/drawing/2014/main" id="{FCF58915-5200-4D79-88F6-014C46EF1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381"/>
              <a:ext cx="94" cy="57"/>
            </a:xfrm>
            <a:custGeom>
              <a:avLst/>
              <a:gdLst>
                <a:gd name="T0" fmla="*/ 5 w 58"/>
                <a:gd name="T1" fmla="*/ 128 h 33"/>
                <a:gd name="T2" fmla="*/ 207 w 58"/>
                <a:gd name="T3" fmla="*/ 0 h 33"/>
                <a:gd name="T4" fmla="*/ 115 w 58"/>
                <a:gd name="T5" fmla="*/ 98 h 33"/>
                <a:gd name="T6" fmla="*/ 0 w 58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3">
                  <a:moveTo>
                    <a:pt x="1" y="25"/>
                  </a:moveTo>
                  <a:cubicBezTo>
                    <a:pt x="17" y="22"/>
                    <a:pt x="58" y="33"/>
                    <a:pt x="49" y="0"/>
                  </a:cubicBezTo>
                  <a:cubicBezTo>
                    <a:pt x="48" y="10"/>
                    <a:pt x="37" y="16"/>
                    <a:pt x="27" y="19"/>
                  </a:cubicBezTo>
                  <a:cubicBezTo>
                    <a:pt x="18" y="22"/>
                    <a:pt x="9" y="24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1688">
              <a:extLst>
                <a:ext uri="{FF2B5EF4-FFF2-40B4-BE49-F238E27FC236}">
                  <a16:creationId xmlns:a16="http://schemas.microsoft.com/office/drawing/2014/main" id="{47FCDC58-61F6-435F-AA64-FE5F036D4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464"/>
              <a:ext cx="93" cy="59"/>
            </a:xfrm>
            <a:custGeom>
              <a:avLst/>
              <a:gdLst>
                <a:gd name="T0" fmla="*/ 0 w 57"/>
                <a:gd name="T1" fmla="*/ 135 h 34"/>
                <a:gd name="T2" fmla="*/ 207 w 57"/>
                <a:gd name="T3" fmla="*/ 0 h 34"/>
                <a:gd name="T4" fmla="*/ 113 w 57"/>
                <a:gd name="T5" fmla="*/ 106 h 34"/>
                <a:gd name="T6" fmla="*/ 0 w 57"/>
                <a:gd name="T7" fmla="*/ 13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4">
                  <a:moveTo>
                    <a:pt x="0" y="26"/>
                  </a:moveTo>
                  <a:cubicBezTo>
                    <a:pt x="16" y="23"/>
                    <a:pt x="57" y="34"/>
                    <a:pt x="48" y="0"/>
                  </a:cubicBezTo>
                  <a:cubicBezTo>
                    <a:pt x="47" y="11"/>
                    <a:pt x="36" y="17"/>
                    <a:pt x="26" y="20"/>
                  </a:cubicBezTo>
                  <a:cubicBezTo>
                    <a:pt x="17" y="22"/>
                    <a:pt x="9" y="25"/>
                    <a:pt x="0" y="26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1689">
              <a:extLst>
                <a:ext uri="{FF2B5EF4-FFF2-40B4-BE49-F238E27FC236}">
                  <a16:creationId xmlns:a16="http://schemas.microsoft.com/office/drawing/2014/main" id="{76F29822-10D6-4C54-8894-AA156D6F3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642"/>
              <a:ext cx="93" cy="57"/>
            </a:xfrm>
            <a:custGeom>
              <a:avLst/>
              <a:gdLst>
                <a:gd name="T0" fmla="*/ 0 w 57"/>
                <a:gd name="T1" fmla="*/ 128 h 33"/>
                <a:gd name="T2" fmla="*/ 207 w 57"/>
                <a:gd name="T3" fmla="*/ 0 h 33"/>
                <a:gd name="T4" fmla="*/ 113 w 57"/>
                <a:gd name="T5" fmla="*/ 98 h 33"/>
                <a:gd name="T6" fmla="*/ 0 w 57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3">
                  <a:moveTo>
                    <a:pt x="0" y="25"/>
                  </a:moveTo>
                  <a:cubicBezTo>
                    <a:pt x="16" y="22"/>
                    <a:pt x="57" y="33"/>
                    <a:pt x="48" y="0"/>
                  </a:cubicBezTo>
                  <a:cubicBezTo>
                    <a:pt x="47" y="11"/>
                    <a:pt x="36" y="16"/>
                    <a:pt x="26" y="19"/>
                  </a:cubicBezTo>
                  <a:cubicBezTo>
                    <a:pt x="17" y="22"/>
                    <a:pt x="9" y="25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1690">
              <a:extLst>
                <a:ext uri="{FF2B5EF4-FFF2-40B4-BE49-F238E27FC236}">
                  <a16:creationId xmlns:a16="http://schemas.microsoft.com/office/drawing/2014/main" id="{6E775CAB-D17B-43ED-A295-2949BB04F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733"/>
              <a:ext cx="92" cy="57"/>
            </a:xfrm>
            <a:custGeom>
              <a:avLst/>
              <a:gdLst>
                <a:gd name="T0" fmla="*/ 0 w 57"/>
                <a:gd name="T1" fmla="*/ 128 h 33"/>
                <a:gd name="T2" fmla="*/ 207 w 57"/>
                <a:gd name="T3" fmla="*/ 0 h 33"/>
                <a:gd name="T4" fmla="*/ 115 w 57"/>
                <a:gd name="T5" fmla="*/ 98 h 33"/>
                <a:gd name="T6" fmla="*/ 0 w 57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3">
                  <a:moveTo>
                    <a:pt x="0" y="25"/>
                  </a:moveTo>
                  <a:cubicBezTo>
                    <a:pt x="16" y="22"/>
                    <a:pt x="57" y="33"/>
                    <a:pt x="49" y="0"/>
                  </a:cubicBezTo>
                  <a:cubicBezTo>
                    <a:pt x="47" y="11"/>
                    <a:pt x="36" y="16"/>
                    <a:pt x="27" y="19"/>
                  </a:cubicBezTo>
                  <a:cubicBezTo>
                    <a:pt x="18" y="22"/>
                    <a:pt x="9" y="25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1691">
              <a:extLst>
                <a:ext uri="{FF2B5EF4-FFF2-40B4-BE49-F238E27FC236}">
                  <a16:creationId xmlns:a16="http://schemas.microsoft.com/office/drawing/2014/main" id="{E73E0684-2213-4B84-B9F8-43F06D2FF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816"/>
              <a:ext cx="94" cy="59"/>
            </a:xfrm>
            <a:custGeom>
              <a:avLst/>
              <a:gdLst>
                <a:gd name="T0" fmla="*/ 5 w 58"/>
                <a:gd name="T1" fmla="*/ 135 h 34"/>
                <a:gd name="T2" fmla="*/ 207 w 58"/>
                <a:gd name="T3" fmla="*/ 0 h 34"/>
                <a:gd name="T4" fmla="*/ 115 w 58"/>
                <a:gd name="T5" fmla="*/ 106 h 34"/>
                <a:gd name="T6" fmla="*/ 0 w 58"/>
                <a:gd name="T7" fmla="*/ 13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4">
                  <a:moveTo>
                    <a:pt x="1" y="26"/>
                  </a:moveTo>
                  <a:cubicBezTo>
                    <a:pt x="17" y="23"/>
                    <a:pt x="58" y="34"/>
                    <a:pt x="49" y="0"/>
                  </a:cubicBezTo>
                  <a:cubicBezTo>
                    <a:pt x="48" y="11"/>
                    <a:pt x="37" y="17"/>
                    <a:pt x="27" y="20"/>
                  </a:cubicBezTo>
                  <a:cubicBezTo>
                    <a:pt x="18" y="23"/>
                    <a:pt x="9" y="25"/>
                    <a:pt x="0" y="26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1692">
              <a:extLst>
                <a:ext uri="{FF2B5EF4-FFF2-40B4-BE49-F238E27FC236}">
                  <a16:creationId xmlns:a16="http://schemas.microsoft.com/office/drawing/2014/main" id="{1CDE85E4-37FA-4AFA-A100-285A23439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550"/>
              <a:ext cx="93" cy="61"/>
            </a:xfrm>
            <a:custGeom>
              <a:avLst/>
              <a:gdLst>
                <a:gd name="T0" fmla="*/ 0 w 57"/>
                <a:gd name="T1" fmla="*/ 171 h 35"/>
                <a:gd name="T2" fmla="*/ 207 w 57"/>
                <a:gd name="T3" fmla="*/ 0 h 35"/>
                <a:gd name="T4" fmla="*/ 113 w 57"/>
                <a:gd name="T5" fmla="*/ 122 h 35"/>
                <a:gd name="T6" fmla="*/ 0 w 57"/>
                <a:gd name="T7" fmla="*/ 17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5">
                  <a:moveTo>
                    <a:pt x="0" y="32"/>
                  </a:moveTo>
                  <a:cubicBezTo>
                    <a:pt x="17" y="29"/>
                    <a:pt x="57" y="35"/>
                    <a:pt x="48" y="0"/>
                  </a:cubicBezTo>
                  <a:cubicBezTo>
                    <a:pt x="47" y="11"/>
                    <a:pt x="36" y="20"/>
                    <a:pt x="26" y="23"/>
                  </a:cubicBezTo>
                  <a:cubicBezTo>
                    <a:pt x="17" y="25"/>
                    <a:pt x="9" y="32"/>
                    <a:pt x="0" y="32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1693">
              <a:extLst>
                <a:ext uri="{FF2B5EF4-FFF2-40B4-BE49-F238E27FC236}">
                  <a16:creationId xmlns:a16="http://schemas.microsoft.com/office/drawing/2014/main" id="{1D5A601C-2D1C-4070-980A-0A6D2F16E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854"/>
              <a:ext cx="153" cy="31"/>
            </a:xfrm>
            <a:custGeom>
              <a:avLst/>
              <a:gdLst>
                <a:gd name="T0" fmla="*/ 194 w 94"/>
                <a:gd name="T1" fmla="*/ 91 h 18"/>
                <a:gd name="T2" fmla="*/ 199 w 94"/>
                <a:gd name="T3" fmla="*/ 91 h 18"/>
                <a:gd name="T4" fmla="*/ 397 w 94"/>
                <a:gd name="T5" fmla="*/ 83 h 18"/>
                <a:gd name="T6" fmla="*/ 400 w 94"/>
                <a:gd name="T7" fmla="*/ 86 h 18"/>
                <a:gd name="T8" fmla="*/ 405 w 94"/>
                <a:gd name="T9" fmla="*/ 86 h 18"/>
                <a:gd name="T10" fmla="*/ 397 w 94"/>
                <a:gd name="T11" fmla="*/ 0 h 18"/>
                <a:gd name="T12" fmla="*/ 392 w 94"/>
                <a:gd name="T13" fmla="*/ 0 h 18"/>
                <a:gd name="T14" fmla="*/ 199 w 94"/>
                <a:gd name="T15" fmla="*/ 48 h 18"/>
                <a:gd name="T16" fmla="*/ 194 w 94"/>
                <a:gd name="T17" fmla="*/ 48 h 18"/>
                <a:gd name="T18" fmla="*/ 0 w 94"/>
                <a:gd name="T19" fmla="*/ 0 h 18"/>
                <a:gd name="T20" fmla="*/ 0 w 94"/>
                <a:gd name="T21" fmla="*/ 83 h 18"/>
                <a:gd name="T22" fmla="*/ 194 w 94"/>
                <a:gd name="T23" fmla="*/ 91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18">
                  <a:moveTo>
                    <a:pt x="45" y="18"/>
                  </a:moveTo>
                  <a:cubicBezTo>
                    <a:pt x="46" y="18"/>
                    <a:pt x="46" y="18"/>
                    <a:pt x="46" y="18"/>
                  </a:cubicBezTo>
                  <a:cubicBezTo>
                    <a:pt x="83" y="18"/>
                    <a:pt x="85" y="12"/>
                    <a:pt x="92" y="16"/>
                  </a:cubicBezTo>
                  <a:cubicBezTo>
                    <a:pt x="92" y="16"/>
                    <a:pt x="92" y="16"/>
                    <a:pt x="93" y="17"/>
                  </a:cubicBezTo>
                  <a:cubicBezTo>
                    <a:pt x="93" y="17"/>
                    <a:pt x="93" y="17"/>
                    <a:pt x="94" y="17"/>
                  </a:cubicBezTo>
                  <a:cubicBezTo>
                    <a:pt x="91" y="12"/>
                    <a:pt x="90" y="5"/>
                    <a:pt x="92" y="0"/>
                  </a:cubicBezTo>
                  <a:cubicBezTo>
                    <a:pt x="92" y="0"/>
                    <a:pt x="92" y="0"/>
                    <a:pt x="91" y="0"/>
                  </a:cubicBezTo>
                  <a:cubicBezTo>
                    <a:pt x="84" y="8"/>
                    <a:pt x="69" y="9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23" y="9"/>
                    <a:pt x="8" y="8"/>
                    <a:pt x="0" y="0"/>
                  </a:cubicBezTo>
                  <a:cubicBezTo>
                    <a:pt x="3" y="6"/>
                    <a:pt x="3" y="11"/>
                    <a:pt x="0" y="16"/>
                  </a:cubicBezTo>
                  <a:cubicBezTo>
                    <a:pt x="7" y="12"/>
                    <a:pt x="9" y="18"/>
                    <a:pt x="45" y="18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1694">
              <a:extLst>
                <a:ext uri="{FF2B5EF4-FFF2-40B4-BE49-F238E27FC236}">
                  <a16:creationId xmlns:a16="http://schemas.microsoft.com/office/drawing/2014/main" id="{E5BFF038-2384-4073-BDF3-1D8218946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776"/>
              <a:ext cx="145" cy="35"/>
            </a:xfrm>
            <a:custGeom>
              <a:avLst/>
              <a:gdLst>
                <a:gd name="T0" fmla="*/ 179 w 90"/>
                <a:gd name="T1" fmla="*/ 107 h 20"/>
                <a:gd name="T2" fmla="*/ 184 w 90"/>
                <a:gd name="T3" fmla="*/ 107 h 20"/>
                <a:gd name="T4" fmla="*/ 377 w 90"/>
                <a:gd name="T5" fmla="*/ 98 h 20"/>
                <a:gd name="T6" fmla="*/ 371 w 90"/>
                <a:gd name="T7" fmla="*/ 0 h 20"/>
                <a:gd name="T8" fmla="*/ 184 w 90"/>
                <a:gd name="T9" fmla="*/ 44 h 20"/>
                <a:gd name="T10" fmla="*/ 179 w 90"/>
                <a:gd name="T11" fmla="*/ 44 h 20"/>
                <a:gd name="T12" fmla="*/ 8 w 90"/>
                <a:gd name="T13" fmla="*/ 12 h 20"/>
                <a:gd name="T14" fmla="*/ 0 w 90"/>
                <a:gd name="T15" fmla="*/ 93 h 20"/>
                <a:gd name="T16" fmla="*/ 179 w 90"/>
                <a:gd name="T17" fmla="*/ 10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20">
                  <a:moveTo>
                    <a:pt x="43" y="20"/>
                  </a:moveTo>
                  <a:cubicBezTo>
                    <a:pt x="44" y="20"/>
                    <a:pt x="44" y="20"/>
                    <a:pt x="44" y="20"/>
                  </a:cubicBezTo>
                  <a:cubicBezTo>
                    <a:pt x="80" y="20"/>
                    <a:pt x="83" y="14"/>
                    <a:pt x="90" y="18"/>
                  </a:cubicBezTo>
                  <a:cubicBezTo>
                    <a:pt x="86" y="14"/>
                    <a:pt x="85" y="6"/>
                    <a:pt x="89" y="0"/>
                  </a:cubicBezTo>
                  <a:cubicBezTo>
                    <a:pt x="81" y="7"/>
                    <a:pt x="66" y="8"/>
                    <a:pt x="44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24" y="8"/>
                    <a:pt x="10" y="7"/>
                    <a:pt x="2" y="2"/>
                  </a:cubicBezTo>
                  <a:cubicBezTo>
                    <a:pt x="4" y="7"/>
                    <a:pt x="3" y="13"/>
                    <a:pt x="0" y="17"/>
                  </a:cubicBezTo>
                  <a:cubicBezTo>
                    <a:pt x="6" y="15"/>
                    <a:pt x="11" y="20"/>
                    <a:pt x="43" y="2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1695">
              <a:extLst>
                <a:ext uri="{FF2B5EF4-FFF2-40B4-BE49-F238E27FC236}">
                  <a16:creationId xmlns:a16="http://schemas.microsoft.com/office/drawing/2014/main" id="{5E2B327D-0490-4947-ABDF-5C5C9A281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593"/>
              <a:ext cx="149" cy="44"/>
            </a:xfrm>
            <a:custGeom>
              <a:avLst/>
              <a:gdLst>
                <a:gd name="T0" fmla="*/ 385 w 92"/>
                <a:gd name="T1" fmla="*/ 0 h 25"/>
                <a:gd name="T2" fmla="*/ 377 w 92"/>
                <a:gd name="T3" fmla="*/ 12 h 25"/>
                <a:gd name="T4" fmla="*/ 186 w 92"/>
                <a:gd name="T5" fmla="*/ 58 h 25"/>
                <a:gd name="T6" fmla="*/ 183 w 92"/>
                <a:gd name="T7" fmla="*/ 58 h 25"/>
                <a:gd name="T8" fmla="*/ 5 w 92"/>
                <a:gd name="T9" fmla="*/ 21 h 25"/>
                <a:gd name="T10" fmla="*/ 0 w 92"/>
                <a:gd name="T11" fmla="*/ 121 h 25"/>
                <a:gd name="T12" fmla="*/ 183 w 92"/>
                <a:gd name="T13" fmla="*/ 136 h 25"/>
                <a:gd name="T14" fmla="*/ 186 w 92"/>
                <a:gd name="T15" fmla="*/ 136 h 25"/>
                <a:gd name="T16" fmla="*/ 382 w 92"/>
                <a:gd name="T17" fmla="*/ 123 h 25"/>
                <a:gd name="T18" fmla="*/ 390 w 92"/>
                <a:gd name="T19" fmla="*/ 130 h 25"/>
                <a:gd name="T20" fmla="*/ 390 w 92"/>
                <a:gd name="T21" fmla="*/ 130 h 25"/>
                <a:gd name="T22" fmla="*/ 385 w 92"/>
                <a:gd name="T23" fmla="*/ 7 h 25"/>
                <a:gd name="T24" fmla="*/ 385 w 92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25">
                  <a:moveTo>
                    <a:pt x="91" y="0"/>
                  </a:moveTo>
                  <a:cubicBezTo>
                    <a:pt x="91" y="1"/>
                    <a:pt x="90" y="2"/>
                    <a:pt x="89" y="2"/>
                  </a:cubicBezTo>
                  <a:cubicBezTo>
                    <a:pt x="82" y="10"/>
                    <a:pt x="67" y="11"/>
                    <a:pt x="44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23" y="11"/>
                    <a:pt x="9" y="10"/>
                    <a:pt x="1" y="4"/>
                  </a:cubicBezTo>
                  <a:cubicBezTo>
                    <a:pt x="4" y="10"/>
                    <a:pt x="3" y="18"/>
                    <a:pt x="0" y="22"/>
                  </a:cubicBezTo>
                  <a:cubicBezTo>
                    <a:pt x="5" y="20"/>
                    <a:pt x="10" y="25"/>
                    <a:pt x="43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81" y="25"/>
                    <a:pt x="83" y="19"/>
                    <a:pt x="90" y="23"/>
                  </a:cubicBezTo>
                  <a:cubicBezTo>
                    <a:pt x="91" y="23"/>
                    <a:pt x="91" y="24"/>
                    <a:pt x="92" y="24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86" y="20"/>
                    <a:pt x="83" y="8"/>
                    <a:pt x="91" y="1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1696">
              <a:extLst>
                <a:ext uri="{FF2B5EF4-FFF2-40B4-BE49-F238E27FC236}">
                  <a16:creationId xmlns:a16="http://schemas.microsoft.com/office/drawing/2014/main" id="{A09EE4AB-07DB-434E-8D03-0A2F5F9E8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157"/>
              <a:ext cx="27" cy="44"/>
            </a:xfrm>
            <a:custGeom>
              <a:avLst/>
              <a:gdLst>
                <a:gd name="T0" fmla="*/ 68 w 17"/>
                <a:gd name="T1" fmla="*/ 0 h 26"/>
                <a:gd name="T2" fmla="*/ 8 w 17"/>
                <a:gd name="T3" fmla="*/ 12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9" y="12"/>
                    <a:pt x="0" y="15"/>
                    <a:pt x="2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1697">
              <a:extLst>
                <a:ext uri="{FF2B5EF4-FFF2-40B4-BE49-F238E27FC236}">
                  <a16:creationId xmlns:a16="http://schemas.microsoft.com/office/drawing/2014/main" id="{6344F2D2-7A66-4753-9708-FD0EDAA41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127"/>
              <a:ext cx="76" cy="47"/>
            </a:xfrm>
            <a:custGeom>
              <a:avLst/>
              <a:gdLst>
                <a:gd name="T0" fmla="*/ 199 w 47"/>
                <a:gd name="T1" fmla="*/ 134 h 27"/>
                <a:gd name="T2" fmla="*/ 89 w 47"/>
                <a:gd name="T3" fmla="*/ 9 h 27"/>
                <a:gd name="T4" fmla="*/ 0 w 47"/>
                <a:gd name="T5" fmla="*/ 143 h 27"/>
                <a:gd name="T6" fmla="*/ 105 w 47"/>
                <a:gd name="T7" fmla="*/ 49 h 27"/>
                <a:gd name="T8" fmla="*/ 199 w 47"/>
                <a:gd name="T9" fmla="*/ 13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7">
                  <a:moveTo>
                    <a:pt x="47" y="25"/>
                  </a:moveTo>
                  <a:cubicBezTo>
                    <a:pt x="44" y="15"/>
                    <a:pt x="27" y="0"/>
                    <a:pt x="21" y="2"/>
                  </a:cubicBezTo>
                  <a:cubicBezTo>
                    <a:pt x="15" y="5"/>
                    <a:pt x="7" y="18"/>
                    <a:pt x="0" y="27"/>
                  </a:cubicBezTo>
                  <a:cubicBezTo>
                    <a:pt x="11" y="20"/>
                    <a:pt x="18" y="8"/>
                    <a:pt x="25" y="9"/>
                  </a:cubicBezTo>
                  <a:cubicBezTo>
                    <a:pt x="31" y="10"/>
                    <a:pt x="44" y="19"/>
                    <a:pt x="47" y="25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1698">
              <a:extLst>
                <a:ext uri="{FF2B5EF4-FFF2-40B4-BE49-F238E27FC236}">
                  <a16:creationId xmlns:a16="http://schemas.microsoft.com/office/drawing/2014/main" id="{2FE59ECE-2D79-4BF8-BA44-63EF9F727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098"/>
              <a:ext cx="272" cy="257"/>
            </a:xfrm>
            <a:custGeom>
              <a:avLst/>
              <a:gdLst>
                <a:gd name="T0" fmla="*/ 356 w 168"/>
                <a:gd name="T1" fmla="*/ 678 h 149"/>
                <a:gd name="T2" fmla="*/ 550 w 168"/>
                <a:gd name="T3" fmla="*/ 759 h 149"/>
                <a:gd name="T4" fmla="*/ 699 w 168"/>
                <a:gd name="T5" fmla="*/ 221 h 149"/>
                <a:gd name="T6" fmla="*/ 699 w 168"/>
                <a:gd name="T7" fmla="*/ 78 h 149"/>
                <a:gd name="T8" fmla="*/ 664 w 168"/>
                <a:gd name="T9" fmla="*/ 98 h 149"/>
                <a:gd name="T10" fmla="*/ 623 w 168"/>
                <a:gd name="T11" fmla="*/ 176 h 149"/>
                <a:gd name="T12" fmla="*/ 541 w 168"/>
                <a:gd name="T13" fmla="*/ 48 h 149"/>
                <a:gd name="T14" fmla="*/ 356 w 168"/>
                <a:gd name="T15" fmla="*/ 140 h 149"/>
                <a:gd name="T16" fmla="*/ 356 w 168"/>
                <a:gd name="T17" fmla="*/ 140 h 149"/>
                <a:gd name="T18" fmla="*/ 173 w 168"/>
                <a:gd name="T19" fmla="*/ 48 h 149"/>
                <a:gd name="T20" fmla="*/ 89 w 168"/>
                <a:gd name="T21" fmla="*/ 176 h 149"/>
                <a:gd name="T22" fmla="*/ 50 w 168"/>
                <a:gd name="T23" fmla="*/ 98 h 149"/>
                <a:gd name="T24" fmla="*/ 13 w 168"/>
                <a:gd name="T25" fmla="*/ 78 h 149"/>
                <a:gd name="T26" fmla="*/ 13 w 168"/>
                <a:gd name="T27" fmla="*/ 221 h 149"/>
                <a:gd name="T28" fmla="*/ 162 w 168"/>
                <a:gd name="T29" fmla="*/ 759 h 149"/>
                <a:gd name="T30" fmla="*/ 356 w 168"/>
                <a:gd name="T31" fmla="*/ 67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149">
                  <a:moveTo>
                    <a:pt x="84" y="132"/>
                  </a:moveTo>
                  <a:cubicBezTo>
                    <a:pt x="95" y="132"/>
                    <a:pt x="113" y="147"/>
                    <a:pt x="130" y="148"/>
                  </a:cubicBezTo>
                  <a:cubicBezTo>
                    <a:pt x="147" y="149"/>
                    <a:pt x="159" y="65"/>
                    <a:pt x="165" y="43"/>
                  </a:cubicBezTo>
                  <a:cubicBezTo>
                    <a:pt x="168" y="30"/>
                    <a:pt x="167" y="22"/>
                    <a:pt x="165" y="15"/>
                  </a:cubicBezTo>
                  <a:cubicBezTo>
                    <a:pt x="164" y="10"/>
                    <a:pt x="159" y="6"/>
                    <a:pt x="156" y="19"/>
                  </a:cubicBezTo>
                  <a:cubicBezTo>
                    <a:pt x="154" y="29"/>
                    <a:pt x="150" y="38"/>
                    <a:pt x="147" y="34"/>
                  </a:cubicBezTo>
                  <a:cubicBezTo>
                    <a:pt x="147" y="34"/>
                    <a:pt x="136" y="15"/>
                    <a:pt x="127" y="9"/>
                  </a:cubicBezTo>
                  <a:cubicBezTo>
                    <a:pt x="113" y="0"/>
                    <a:pt x="97" y="27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71" y="27"/>
                    <a:pt x="55" y="0"/>
                    <a:pt x="41" y="9"/>
                  </a:cubicBezTo>
                  <a:cubicBezTo>
                    <a:pt x="32" y="15"/>
                    <a:pt x="21" y="34"/>
                    <a:pt x="21" y="34"/>
                  </a:cubicBezTo>
                  <a:cubicBezTo>
                    <a:pt x="18" y="38"/>
                    <a:pt x="14" y="29"/>
                    <a:pt x="12" y="19"/>
                  </a:cubicBezTo>
                  <a:cubicBezTo>
                    <a:pt x="9" y="6"/>
                    <a:pt x="4" y="10"/>
                    <a:pt x="3" y="15"/>
                  </a:cubicBezTo>
                  <a:cubicBezTo>
                    <a:pt x="1" y="22"/>
                    <a:pt x="0" y="30"/>
                    <a:pt x="3" y="43"/>
                  </a:cubicBezTo>
                  <a:cubicBezTo>
                    <a:pt x="9" y="65"/>
                    <a:pt x="21" y="149"/>
                    <a:pt x="38" y="148"/>
                  </a:cubicBezTo>
                  <a:cubicBezTo>
                    <a:pt x="55" y="147"/>
                    <a:pt x="73" y="132"/>
                    <a:pt x="84" y="13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1699">
              <a:extLst>
                <a:ext uri="{FF2B5EF4-FFF2-40B4-BE49-F238E27FC236}">
                  <a16:creationId xmlns:a16="http://schemas.microsoft.com/office/drawing/2014/main" id="{7AEB2F85-57FB-4F50-B62C-9EA3C018D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157"/>
              <a:ext cx="27" cy="44"/>
            </a:xfrm>
            <a:custGeom>
              <a:avLst/>
              <a:gdLst>
                <a:gd name="T0" fmla="*/ 0 w 17"/>
                <a:gd name="T1" fmla="*/ 0 h 26"/>
                <a:gd name="T2" fmla="*/ 60 w 17"/>
                <a:gd name="T3" fmla="*/ 12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8" y="12"/>
                    <a:pt x="17" y="15"/>
                    <a:pt x="15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1700">
              <a:extLst>
                <a:ext uri="{FF2B5EF4-FFF2-40B4-BE49-F238E27FC236}">
                  <a16:creationId xmlns:a16="http://schemas.microsoft.com/office/drawing/2014/main" id="{D7CF7DF6-6A4E-41B2-ACE4-48EBE3EA0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127"/>
              <a:ext cx="87" cy="204"/>
            </a:xfrm>
            <a:custGeom>
              <a:avLst/>
              <a:gdLst>
                <a:gd name="T0" fmla="*/ 26 w 54"/>
                <a:gd name="T1" fmla="*/ 467 h 118"/>
                <a:gd name="T2" fmla="*/ 50 w 54"/>
                <a:gd name="T3" fmla="*/ 192 h 118"/>
                <a:gd name="T4" fmla="*/ 124 w 54"/>
                <a:gd name="T5" fmla="*/ 50 h 118"/>
                <a:gd name="T6" fmla="*/ 226 w 54"/>
                <a:gd name="T7" fmla="*/ 140 h 118"/>
                <a:gd name="T8" fmla="*/ 137 w 54"/>
                <a:gd name="T9" fmla="*/ 9 h 118"/>
                <a:gd name="T10" fmla="*/ 29 w 54"/>
                <a:gd name="T11" fmla="*/ 128 h 118"/>
                <a:gd name="T12" fmla="*/ 8 w 54"/>
                <a:gd name="T13" fmla="*/ 475 h 118"/>
                <a:gd name="T14" fmla="*/ 114 w 54"/>
                <a:gd name="T15" fmla="*/ 610 h 118"/>
                <a:gd name="T16" fmla="*/ 26 w 54"/>
                <a:gd name="T17" fmla="*/ 46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18">
                  <a:moveTo>
                    <a:pt x="6" y="90"/>
                  </a:moveTo>
                  <a:cubicBezTo>
                    <a:pt x="5" y="80"/>
                    <a:pt x="10" y="51"/>
                    <a:pt x="12" y="37"/>
                  </a:cubicBezTo>
                  <a:cubicBezTo>
                    <a:pt x="14" y="23"/>
                    <a:pt x="23" y="12"/>
                    <a:pt x="30" y="10"/>
                  </a:cubicBezTo>
                  <a:cubicBezTo>
                    <a:pt x="37" y="7"/>
                    <a:pt x="46" y="19"/>
                    <a:pt x="54" y="27"/>
                  </a:cubicBezTo>
                  <a:cubicBezTo>
                    <a:pt x="47" y="18"/>
                    <a:pt x="39" y="5"/>
                    <a:pt x="33" y="2"/>
                  </a:cubicBezTo>
                  <a:cubicBezTo>
                    <a:pt x="27" y="0"/>
                    <a:pt x="10" y="15"/>
                    <a:pt x="7" y="25"/>
                  </a:cubicBezTo>
                  <a:cubicBezTo>
                    <a:pt x="3" y="33"/>
                    <a:pt x="0" y="69"/>
                    <a:pt x="2" y="92"/>
                  </a:cubicBezTo>
                  <a:cubicBezTo>
                    <a:pt x="2" y="111"/>
                    <a:pt x="21" y="115"/>
                    <a:pt x="27" y="118"/>
                  </a:cubicBezTo>
                  <a:cubicBezTo>
                    <a:pt x="20" y="116"/>
                    <a:pt x="6" y="100"/>
                    <a:pt x="6" y="90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1701">
              <a:extLst>
                <a:ext uri="{FF2B5EF4-FFF2-40B4-BE49-F238E27FC236}">
                  <a16:creationId xmlns:a16="http://schemas.microsoft.com/office/drawing/2014/main" id="{4B87C007-FA28-41C7-9FC5-30943F882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125"/>
              <a:ext cx="18" cy="51"/>
            </a:xfrm>
            <a:custGeom>
              <a:avLst/>
              <a:gdLst>
                <a:gd name="T0" fmla="*/ 34 w 11"/>
                <a:gd name="T1" fmla="*/ 0 h 29"/>
                <a:gd name="T2" fmla="*/ 41 w 11"/>
                <a:gd name="T3" fmla="*/ 123 h 29"/>
                <a:gd name="T4" fmla="*/ 29 w 11"/>
                <a:gd name="T5" fmla="*/ 158 h 29"/>
                <a:gd name="T6" fmla="*/ 0 w 11"/>
                <a:gd name="T7" fmla="*/ 114 h 29"/>
                <a:gd name="T8" fmla="*/ 29 w 11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11" y="6"/>
                    <a:pt x="10" y="16"/>
                    <a:pt x="9" y="23"/>
                  </a:cubicBezTo>
                  <a:cubicBezTo>
                    <a:pt x="9" y="24"/>
                    <a:pt x="8" y="29"/>
                    <a:pt x="7" y="29"/>
                  </a:cubicBezTo>
                  <a:cubicBezTo>
                    <a:pt x="5" y="29"/>
                    <a:pt x="1" y="23"/>
                    <a:pt x="0" y="21"/>
                  </a:cubicBezTo>
                  <a:cubicBezTo>
                    <a:pt x="6" y="17"/>
                    <a:pt x="5" y="8"/>
                    <a:pt x="7" y="1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1702">
              <a:extLst>
                <a:ext uri="{FF2B5EF4-FFF2-40B4-BE49-F238E27FC236}">
                  <a16:creationId xmlns:a16="http://schemas.microsoft.com/office/drawing/2014/main" id="{C11CDE9D-33DA-4DC4-9119-22EC1B95A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129"/>
              <a:ext cx="18" cy="43"/>
            </a:xfrm>
            <a:custGeom>
              <a:avLst/>
              <a:gdLst>
                <a:gd name="T0" fmla="*/ 8 w 11"/>
                <a:gd name="T1" fmla="*/ 0 h 25"/>
                <a:gd name="T2" fmla="*/ 29 w 11"/>
                <a:gd name="T3" fmla="*/ 77 h 25"/>
                <a:gd name="T4" fmla="*/ 8 w 11"/>
                <a:gd name="T5" fmla="*/ 127 h 25"/>
                <a:gd name="T6" fmla="*/ 8 w 11"/>
                <a:gd name="T7" fmla="*/ 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2" y="0"/>
                  </a:moveTo>
                  <a:cubicBezTo>
                    <a:pt x="3" y="5"/>
                    <a:pt x="4" y="10"/>
                    <a:pt x="7" y="15"/>
                  </a:cubicBezTo>
                  <a:cubicBezTo>
                    <a:pt x="11" y="22"/>
                    <a:pt x="7" y="21"/>
                    <a:pt x="2" y="25"/>
                  </a:cubicBezTo>
                  <a:cubicBezTo>
                    <a:pt x="3" y="18"/>
                    <a:pt x="0" y="10"/>
                    <a:pt x="2" y="4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1703">
              <a:extLst>
                <a:ext uri="{FF2B5EF4-FFF2-40B4-BE49-F238E27FC236}">
                  <a16:creationId xmlns:a16="http://schemas.microsoft.com/office/drawing/2014/main" id="{6D49D5FA-FDF2-4EF7-B741-EC7EE6B0A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186"/>
              <a:ext cx="87" cy="160"/>
            </a:xfrm>
            <a:custGeom>
              <a:avLst/>
              <a:gdLst>
                <a:gd name="T0" fmla="*/ 39 w 54"/>
                <a:gd name="T1" fmla="*/ 0 h 93"/>
                <a:gd name="T2" fmla="*/ 26 w 54"/>
                <a:gd name="T3" fmla="*/ 122 h 93"/>
                <a:gd name="T4" fmla="*/ 63 w 54"/>
                <a:gd name="T5" fmla="*/ 301 h 93"/>
                <a:gd name="T6" fmla="*/ 102 w 54"/>
                <a:gd name="T7" fmla="*/ 439 h 93"/>
                <a:gd name="T8" fmla="*/ 226 w 54"/>
                <a:gd name="T9" fmla="*/ 403 h 93"/>
                <a:gd name="T10" fmla="*/ 131 w 54"/>
                <a:gd name="T11" fmla="*/ 387 h 93"/>
                <a:gd name="T12" fmla="*/ 68 w 54"/>
                <a:gd name="T13" fmla="*/ 255 h 93"/>
                <a:gd name="T14" fmla="*/ 34 w 54"/>
                <a:gd name="T15" fmla="*/ 107 h 93"/>
                <a:gd name="T16" fmla="*/ 39 w 54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93">
                  <a:moveTo>
                    <a:pt x="9" y="0"/>
                  </a:moveTo>
                  <a:cubicBezTo>
                    <a:pt x="0" y="3"/>
                    <a:pt x="5" y="18"/>
                    <a:pt x="6" y="24"/>
                  </a:cubicBezTo>
                  <a:cubicBezTo>
                    <a:pt x="8" y="36"/>
                    <a:pt x="13" y="48"/>
                    <a:pt x="15" y="59"/>
                  </a:cubicBezTo>
                  <a:cubicBezTo>
                    <a:pt x="17" y="67"/>
                    <a:pt x="18" y="80"/>
                    <a:pt x="24" y="86"/>
                  </a:cubicBezTo>
                  <a:cubicBezTo>
                    <a:pt x="32" y="93"/>
                    <a:pt x="46" y="82"/>
                    <a:pt x="54" y="79"/>
                  </a:cubicBezTo>
                  <a:cubicBezTo>
                    <a:pt x="46" y="82"/>
                    <a:pt x="36" y="82"/>
                    <a:pt x="31" y="76"/>
                  </a:cubicBezTo>
                  <a:cubicBezTo>
                    <a:pt x="23" y="67"/>
                    <a:pt x="18" y="60"/>
                    <a:pt x="16" y="50"/>
                  </a:cubicBezTo>
                  <a:cubicBezTo>
                    <a:pt x="13" y="40"/>
                    <a:pt x="10" y="32"/>
                    <a:pt x="8" y="21"/>
                  </a:cubicBezTo>
                  <a:cubicBezTo>
                    <a:pt x="7" y="17"/>
                    <a:pt x="4" y="3"/>
                    <a:pt x="9" y="0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1704">
              <a:extLst>
                <a:ext uri="{FF2B5EF4-FFF2-40B4-BE49-F238E27FC236}">
                  <a16:creationId xmlns:a16="http://schemas.microsoft.com/office/drawing/2014/main" id="{34CBC98F-1965-4E5C-B416-9BF5209BE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125"/>
              <a:ext cx="93" cy="125"/>
            </a:xfrm>
            <a:custGeom>
              <a:avLst/>
              <a:gdLst>
                <a:gd name="T0" fmla="*/ 0 w 57"/>
                <a:gd name="T1" fmla="*/ 0 h 72"/>
                <a:gd name="T2" fmla="*/ 96 w 57"/>
                <a:gd name="T3" fmla="*/ 127 h 72"/>
                <a:gd name="T4" fmla="*/ 117 w 57"/>
                <a:gd name="T5" fmla="*/ 247 h 72"/>
                <a:gd name="T6" fmla="*/ 126 w 57"/>
                <a:gd name="T7" fmla="*/ 319 h 72"/>
                <a:gd name="T8" fmla="*/ 131 w 57"/>
                <a:gd name="T9" fmla="*/ 377 h 72"/>
                <a:gd name="T10" fmla="*/ 139 w 57"/>
                <a:gd name="T11" fmla="*/ 250 h 72"/>
                <a:gd name="T12" fmla="*/ 152 w 57"/>
                <a:gd name="T13" fmla="*/ 148 h 72"/>
                <a:gd name="T14" fmla="*/ 248 w 57"/>
                <a:gd name="T15" fmla="*/ 9 h 72"/>
                <a:gd name="T16" fmla="*/ 207 w 57"/>
                <a:gd name="T17" fmla="*/ 42 h 72"/>
                <a:gd name="T18" fmla="*/ 165 w 57"/>
                <a:gd name="T19" fmla="*/ 73 h 72"/>
                <a:gd name="T20" fmla="*/ 96 w 57"/>
                <a:gd name="T21" fmla="*/ 73 h 72"/>
                <a:gd name="T22" fmla="*/ 5 w 57"/>
                <a:gd name="T23" fmla="*/ 0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72">
                  <a:moveTo>
                    <a:pt x="0" y="0"/>
                  </a:moveTo>
                  <a:cubicBezTo>
                    <a:pt x="9" y="5"/>
                    <a:pt x="17" y="15"/>
                    <a:pt x="22" y="24"/>
                  </a:cubicBezTo>
                  <a:cubicBezTo>
                    <a:pt x="26" y="31"/>
                    <a:pt x="26" y="40"/>
                    <a:pt x="27" y="47"/>
                  </a:cubicBezTo>
                  <a:cubicBezTo>
                    <a:pt x="28" y="52"/>
                    <a:pt x="29" y="57"/>
                    <a:pt x="29" y="61"/>
                  </a:cubicBezTo>
                  <a:cubicBezTo>
                    <a:pt x="29" y="64"/>
                    <a:pt x="28" y="71"/>
                    <a:pt x="30" y="72"/>
                  </a:cubicBezTo>
                  <a:cubicBezTo>
                    <a:pt x="31" y="65"/>
                    <a:pt x="32" y="54"/>
                    <a:pt x="32" y="48"/>
                  </a:cubicBezTo>
                  <a:cubicBezTo>
                    <a:pt x="32" y="41"/>
                    <a:pt x="33" y="34"/>
                    <a:pt x="35" y="28"/>
                  </a:cubicBezTo>
                  <a:cubicBezTo>
                    <a:pt x="39" y="17"/>
                    <a:pt x="51" y="10"/>
                    <a:pt x="57" y="2"/>
                  </a:cubicBezTo>
                  <a:cubicBezTo>
                    <a:pt x="54" y="3"/>
                    <a:pt x="50" y="6"/>
                    <a:pt x="48" y="8"/>
                  </a:cubicBezTo>
                  <a:cubicBezTo>
                    <a:pt x="44" y="11"/>
                    <a:pt x="42" y="13"/>
                    <a:pt x="38" y="14"/>
                  </a:cubicBezTo>
                  <a:cubicBezTo>
                    <a:pt x="32" y="17"/>
                    <a:pt x="27" y="19"/>
                    <a:pt x="22" y="14"/>
                  </a:cubicBezTo>
                  <a:cubicBezTo>
                    <a:pt x="15" y="9"/>
                    <a:pt x="9" y="1"/>
                    <a:pt x="1" y="0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5" name="Freeform 1705">
              <a:extLst>
                <a:ext uri="{FF2B5EF4-FFF2-40B4-BE49-F238E27FC236}">
                  <a16:creationId xmlns:a16="http://schemas.microsoft.com/office/drawing/2014/main" id="{E91154BA-3A83-48F0-9C4D-BCACF3F35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516"/>
              <a:ext cx="565" cy="552"/>
            </a:xfrm>
            <a:custGeom>
              <a:avLst/>
              <a:gdLst>
                <a:gd name="T0" fmla="*/ 0 w 349"/>
                <a:gd name="T1" fmla="*/ 1642 h 320"/>
                <a:gd name="T2" fmla="*/ 437 w 349"/>
                <a:gd name="T3" fmla="*/ 1551 h 320"/>
                <a:gd name="T4" fmla="*/ 1261 w 349"/>
                <a:gd name="T5" fmla="*/ 764 h 320"/>
                <a:gd name="T6" fmla="*/ 1481 w 349"/>
                <a:gd name="T7" fmla="*/ 0 h 320"/>
                <a:gd name="T8" fmla="*/ 763 w 349"/>
                <a:gd name="T9" fmla="*/ 1190 h 320"/>
                <a:gd name="T10" fmla="*/ 0 w 349"/>
                <a:gd name="T11" fmla="*/ 1642 h 3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9" h="320">
                  <a:moveTo>
                    <a:pt x="0" y="320"/>
                  </a:moveTo>
                  <a:cubicBezTo>
                    <a:pt x="30" y="320"/>
                    <a:pt x="63" y="319"/>
                    <a:pt x="103" y="302"/>
                  </a:cubicBezTo>
                  <a:cubicBezTo>
                    <a:pt x="214" y="249"/>
                    <a:pt x="281" y="181"/>
                    <a:pt x="297" y="149"/>
                  </a:cubicBezTo>
                  <a:cubicBezTo>
                    <a:pt x="313" y="117"/>
                    <a:pt x="335" y="59"/>
                    <a:pt x="349" y="0"/>
                  </a:cubicBezTo>
                  <a:cubicBezTo>
                    <a:pt x="344" y="22"/>
                    <a:pt x="281" y="168"/>
                    <a:pt x="180" y="232"/>
                  </a:cubicBezTo>
                  <a:cubicBezTo>
                    <a:pt x="57" y="313"/>
                    <a:pt x="0" y="320"/>
                    <a:pt x="0" y="32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1706">
              <a:extLst>
                <a:ext uri="{FF2B5EF4-FFF2-40B4-BE49-F238E27FC236}">
                  <a16:creationId xmlns:a16="http://schemas.microsoft.com/office/drawing/2014/main" id="{C90DB987-EFA2-4634-B95E-870E6DD77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412"/>
              <a:ext cx="77" cy="47"/>
            </a:xfrm>
            <a:custGeom>
              <a:avLst/>
              <a:gdLst>
                <a:gd name="T0" fmla="*/ 63 w 48"/>
                <a:gd name="T1" fmla="*/ 0 h 27"/>
                <a:gd name="T2" fmla="*/ 136 w 48"/>
                <a:gd name="T3" fmla="*/ 99 h 27"/>
                <a:gd name="T4" fmla="*/ 144 w 48"/>
                <a:gd name="T5" fmla="*/ 3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7">
                  <a:moveTo>
                    <a:pt x="15" y="0"/>
                  </a:moveTo>
                  <a:cubicBezTo>
                    <a:pt x="0" y="6"/>
                    <a:pt x="28" y="17"/>
                    <a:pt x="33" y="19"/>
                  </a:cubicBezTo>
                  <a:cubicBezTo>
                    <a:pt x="48" y="27"/>
                    <a:pt x="48" y="14"/>
                    <a:pt x="35" y="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1707">
              <a:extLst>
                <a:ext uri="{FF2B5EF4-FFF2-40B4-BE49-F238E27FC236}">
                  <a16:creationId xmlns:a16="http://schemas.microsoft.com/office/drawing/2014/main" id="{06F616E4-8A60-4D37-9711-E551B40D4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412"/>
              <a:ext cx="68" cy="44"/>
            </a:xfrm>
            <a:custGeom>
              <a:avLst/>
              <a:gdLst>
                <a:gd name="T0" fmla="*/ 39 w 42"/>
                <a:gd name="T1" fmla="*/ 109 h 25"/>
                <a:gd name="T2" fmla="*/ 5 w 42"/>
                <a:gd name="T3" fmla="*/ 77 h 25"/>
                <a:gd name="T4" fmla="*/ 76 w 42"/>
                <a:gd name="T5" fmla="*/ 12 h 25"/>
                <a:gd name="T6" fmla="*/ 144 w 42"/>
                <a:gd name="T7" fmla="*/ 16 h 25"/>
                <a:gd name="T8" fmla="*/ 76 w 42"/>
                <a:gd name="T9" fmla="*/ 10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9" y="20"/>
                  </a:moveTo>
                  <a:cubicBezTo>
                    <a:pt x="3" y="25"/>
                    <a:pt x="0" y="20"/>
                    <a:pt x="1" y="14"/>
                  </a:cubicBezTo>
                  <a:cubicBezTo>
                    <a:pt x="3" y="10"/>
                    <a:pt x="14" y="3"/>
                    <a:pt x="18" y="2"/>
                  </a:cubicBezTo>
                  <a:cubicBezTo>
                    <a:pt x="23" y="0"/>
                    <a:pt x="30" y="0"/>
                    <a:pt x="34" y="3"/>
                  </a:cubicBezTo>
                  <a:cubicBezTo>
                    <a:pt x="42" y="12"/>
                    <a:pt x="25" y="16"/>
                    <a:pt x="18" y="2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8" name="Freeform 1708">
              <a:extLst>
                <a:ext uri="{FF2B5EF4-FFF2-40B4-BE49-F238E27FC236}">
                  <a16:creationId xmlns:a16="http://schemas.microsoft.com/office/drawing/2014/main" id="{936D905C-631D-4428-B920-989B0F409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376"/>
              <a:ext cx="54" cy="88"/>
            </a:xfrm>
            <a:custGeom>
              <a:avLst/>
              <a:gdLst>
                <a:gd name="T0" fmla="*/ 83 w 33"/>
                <a:gd name="T1" fmla="*/ 0 h 51"/>
                <a:gd name="T2" fmla="*/ 0 w 33"/>
                <a:gd name="T3" fmla="*/ 247 h 51"/>
                <a:gd name="T4" fmla="*/ 131 w 33"/>
                <a:gd name="T5" fmla="*/ 148 h 51"/>
                <a:gd name="T6" fmla="*/ 97 w 33"/>
                <a:gd name="T7" fmla="*/ 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1">
                  <a:moveTo>
                    <a:pt x="19" y="0"/>
                  </a:moveTo>
                  <a:cubicBezTo>
                    <a:pt x="27" y="17"/>
                    <a:pt x="11" y="37"/>
                    <a:pt x="0" y="48"/>
                  </a:cubicBezTo>
                  <a:cubicBezTo>
                    <a:pt x="10" y="51"/>
                    <a:pt x="27" y="39"/>
                    <a:pt x="30" y="29"/>
                  </a:cubicBezTo>
                  <a:cubicBezTo>
                    <a:pt x="33" y="18"/>
                    <a:pt x="25" y="11"/>
                    <a:pt x="22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1709">
              <a:extLst>
                <a:ext uri="{FF2B5EF4-FFF2-40B4-BE49-F238E27FC236}">
                  <a16:creationId xmlns:a16="http://schemas.microsoft.com/office/drawing/2014/main" id="{D4520592-F3DE-4405-BFEC-2C8524B53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495"/>
              <a:ext cx="34" cy="21"/>
            </a:xfrm>
            <a:custGeom>
              <a:avLst/>
              <a:gdLst>
                <a:gd name="T0" fmla="*/ 0 w 21"/>
                <a:gd name="T1" fmla="*/ 0 h 12"/>
                <a:gd name="T2" fmla="*/ 81 w 21"/>
                <a:gd name="T3" fmla="*/ 56 h 12"/>
                <a:gd name="T4" fmla="*/ 81 w 21"/>
                <a:gd name="T5" fmla="*/ 7 h 12"/>
                <a:gd name="T6" fmla="*/ 50 w 21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cubicBezTo>
                    <a:pt x="6" y="6"/>
                    <a:pt x="10" y="12"/>
                    <a:pt x="19" y="10"/>
                  </a:cubicBezTo>
                  <a:cubicBezTo>
                    <a:pt x="20" y="7"/>
                    <a:pt x="21" y="4"/>
                    <a:pt x="19" y="1"/>
                  </a:cubicBezTo>
                  <a:cubicBezTo>
                    <a:pt x="18" y="5"/>
                    <a:pt x="16" y="6"/>
                    <a:pt x="12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1710">
              <a:extLst>
                <a:ext uri="{FF2B5EF4-FFF2-40B4-BE49-F238E27FC236}">
                  <a16:creationId xmlns:a16="http://schemas.microsoft.com/office/drawing/2014/main" id="{462410F6-7A64-49EA-8031-91B51FAFC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471"/>
              <a:ext cx="53" cy="45"/>
            </a:xfrm>
            <a:custGeom>
              <a:avLst/>
              <a:gdLst>
                <a:gd name="T0" fmla="*/ 26 w 33"/>
                <a:gd name="T1" fmla="*/ 69 h 26"/>
                <a:gd name="T2" fmla="*/ 50 w 33"/>
                <a:gd name="T3" fmla="*/ 119 h 26"/>
                <a:gd name="T4" fmla="*/ 137 w 33"/>
                <a:gd name="T5" fmla="*/ 0 h 26"/>
                <a:gd name="T6" fmla="*/ 50 w 33"/>
                <a:gd name="T7" fmla="*/ 8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6">
                  <a:moveTo>
                    <a:pt x="6" y="13"/>
                  </a:moveTo>
                  <a:cubicBezTo>
                    <a:pt x="0" y="22"/>
                    <a:pt x="3" y="26"/>
                    <a:pt x="12" y="23"/>
                  </a:cubicBezTo>
                  <a:cubicBezTo>
                    <a:pt x="21" y="20"/>
                    <a:pt x="32" y="9"/>
                    <a:pt x="33" y="0"/>
                  </a:cubicBezTo>
                  <a:cubicBezTo>
                    <a:pt x="27" y="8"/>
                    <a:pt x="21" y="12"/>
                    <a:pt x="12" y="1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1711">
              <a:extLst>
                <a:ext uri="{FF2B5EF4-FFF2-40B4-BE49-F238E27FC236}">
                  <a16:creationId xmlns:a16="http://schemas.microsoft.com/office/drawing/2014/main" id="{958A99D2-1124-45FC-BC15-BC7BC0ADD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020"/>
              <a:ext cx="136" cy="259"/>
            </a:xfrm>
            <a:custGeom>
              <a:avLst/>
              <a:gdLst>
                <a:gd name="T0" fmla="*/ 0 w 84"/>
                <a:gd name="T1" fmla="*/ 164 h 150"/>
                <a:gd name="T2" fmla="*/ 178 w 84"/>
                <a:gd name="T3" fmla="*/ 98 h 150"/>
                <a:gd name="T4" fmla="*/ 322 w 84"/>
                <a:gd name="T5" fmla="*/ 5 h 150"/>
                <a:gd name="T6" fmla="*/ 317 w 84"/>
                <a:gd name="T7" fmla="*/ 254 h 150"/>
                <a:gd name="T8" fmla="*/ 259 w 84"/>
                <a:gd name="T9" fmla="*/ 772 h 150"/>
                <a:gd name="T10" fmla="*/ 267 w 84"/>
                <a:gd name="T11" fmla="*/ 496 h 150"/>
                <a:gd name="T12" fmla="*/ 259 w 84"/>
                <a:gd name="T13" fmla="*/ 247 h 150"/>
                <a:gd name="T14" fmla="*/ 73 w 84"/>
                <a:gd name="T15" fmla="*/ 176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150">
                  <a:moveTo>
                    <a:pt x="0" y="32"/>
                  </a:moveTo>
                  <a:cubicBezTo>
                    <a:pt x="15" y="31"/>
                    <a:pt x="29" y="25"/>
                    <a:pt x="42" y="19"/>
                  </a:cubicBezTo>
                  <a:cubicBezTo>
                    <a:pt x="47" y="16"/>
                    <a:pt x="73" y="0"/>
                    <a:pt x="76" y="1"/>
                  </a:cubicBezTo>
                  <a:cubicBezTo>
                    <a:pt x="84" y="5"/>
                    <a:pt x="76" y="43"/>
                    <a:pt x="75" y="49"/>
                  </a:cubicBezTo>
                  <a:cubicBezTo>
                    <a:pt x="71" y="83"/>
                    <a:pt x="67" y="116"/>
                    <a:pt x="61" y="150"/>
                  </a:cubicBezTo>
                  <a:cubicBezTo>
                    <a:pt x="62" y="132"/>
                    <a:pt x="63" y="114"/>
                    <a:pt x="63" y="96"/>
                  </a:cubicBezTo>
                  <a:cubicBezTo>
                    <a:pt x="64" y="82"/>
                    <a:pt x="68" y="62"/>
                    <a:pt x="61" y="48"/>
                  </a:cubicBezTo>
                  <a:cubicBezTo>
                    <a:pt x="52" y="32"/>
                    <a:pt x="33" y="36"/>
                    <a:pt x="17" y="3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1712">
              <a:extLst>
                <a:ext uri="{FF2B5EF4-FFF2-40B4-BE49-F238E27FC236}">
                  <a16:creationId xmlns:a16="http://schemas.microsoft.com/office/drawing/2014/main" id="{AAFB1398-7F4F-4184-A6C3-FE819A4E0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024"/>
              <a:ext cx="78" cy="222"/>
            </a:xfrm>
            <a:custGeom>
              <a:avLst/>
              <a:gdLst>
                <a:gd name="T0" fmla="*/ 0 w 48"/>
                <a:gd name="T1" fmla="*/ 0 h 129"/>
                <a:gd name="T2" fmla="*/ 55 w 48"/>
                <a:gd name="T3" fmla="*/ 657 h 129"/>
                <a:gd name="T4" fmla="*/ 75 w 48"/>
                <a:gd name="T5" fmla="*/ 177 h 129"/>
                <a:gd name="T6" fmla="*/ 206 w 48"/>
                <a:gd name="T7" fmla="*/ 112 h 129"/>
                <a:gd name="T8" fmla="*/ 34 w 48"/>
                <a:gd name="T9" fmla="*/ 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29">
                  <a:moveTo>
                    <a:pt x="0" y="0"/>
                  </a:moveTo>
                  <a:cubicBezTo>
                    <a:pt x="0" y="32"/>
                    <a:pt x="6" y="90"/>
                    <a:pt x="13" y="129"/>
                  </a:cubicBezTo>
                  <a:cubicBezTo>
                    <a:pt x="15" y="104"/>
                    <a:pt x="5" y="60"/>
                    <a:pt x="17" y="35"/>
                  </a:cubicBezTo>
                  <a:cubicBezTo>
                    <a:pt x="24" y="22"/>
                    <a:pt x="39" y="30"/>
                    <a:pt x="48" y="22"/>
                  </a:cubicBezTo>
                  <a:cubicBezTo>
                    <a:pt x="37" y="13"/>
                    <a:pt x="22" y="5"/>
                    <a:pt x="8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1713">
              <a:extLst>
                <a:ext uri="{FF2B5EF4-FFF2-40B4-BE49-F238E27FC236}">
                  <a16:creationId xmlns:a16="http://schemas.microsoft.com/office/drawing/2014/main" id="{96B7C466-6541-4008-948C-9A0E869A1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048"/>
              <a:ext cx="152" cy="623"/>
            </a:xfrm>
            <a:custGeom>
              <a:avLst/>
              <a:gdLst>
                <a:gd name="T0" fmla="*/ 5 w 94"/>
                <a:gd name="T1" fmla="*/ 0 h 361"/>
                <a:gd name="T2" fmla="*/ 398 w 94"/>
                <a:gd name="T3" fmla="*/ 1855 h 361"/>
                <a:gd name="T4" fmla="*/ 5 w 94"/>
                <a:gd name="T5" fmla="*/ 0 h 3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61">
                  <a:moveTo>
                    <a:pt x="1" y="0"/>
                  </a:moveTo>
                  <a:cubicBezTo>
                    <a:pt x="0" y="65"/>
                    <a:pt x="46" y="281"/>
                    <a:pt x="94" y="361"/>
                  </a:cubicBezTo>
                  <a:cubicBezTo>
                    <a:pt x="65" y="293"/>
                    <a:pt x="3" y="4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Freeform 1714">
              <a:extLst>
                <a:ext uri="{FF2B5EF4-FFF2-40B4-BE49-F238E27FC236}">
                  <a16:creationId xmlns:a16="http://schemas.microsoft.com/office/drawing/2014/main" id="{7C89871B-8607-4688-AA6A-C81018293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182"/>
              <a:ext cx="142" cy="586"/>
            </a:xfrm>
            <a:custGeom>
              <a:avLst/>
              <a:gdLst>
                <a:gd name="T0" fmla="*/ 353 w 88"/>
                <a:gd name="T1" fmla="*/ 0 h 339"/>
                <a:gd name="T2" fmla="*/ 0 w 88"/>
                <a:gd name="T3" fmla="*/ 1751 h 339"/>
                <a:gd name="T4" fmla="*/ 353 w 88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339">
                  <a:moveTo>
                    <a:pt x="84" y="0"/>
                  </a:moveTo>
                  <a:cubicBezTo>
                    <a:pt x="83" y="46"/>
                    <a:pt x="53" y="239"/>
                    <a:pt x="0" y="339"/>
                  </a:cubicBezTo>
                  <a:cubicBezTo>
                    <a:pt x="50" y="265"/>
                    <a:pt x="88" y="93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" name="Freeform 1715">
              <a:extLst>
                <a:ext uri="{FF2B5EF4-FFF2-40B4-BE49-F238E27FC236}">
                  <a16:creationId xmlns:a16="http://schemas.microsoft.com/office/drawing/2014/main" id="{53F427B1-B578-430F-9EC8-9DFE9334B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744"/>
              <a:ext cx="405" cy="143"/>
            </a:xfrm>
            <a:custGeom>
              <a:avLst/>
              <a:gdLst>
                <a:gd name="T0" fmla="*/ 507 w 250"/>
                <a:gd name="T1" fmla="*/ 231 h 83"/>
                <a:gd name="T2" fmla="*/ 1063 w 250"/>
                <a:gd name="T3" fmla="*/ 415 h 83"/>
                <a:gd name="T4" fmla="*/ 577 w 250"/>
                <a:gd name="T5" fmla="*/ 193 h 83"/>
                <a:gd name="T6" fmla="*/ 0 w 250"/>
                <a:gd name="T7" fmla="*/ 0 h 83"/>
                <a:gd name="T8" fmla="*/ 507 w 250"/>
                <a:gd name="T9" fmla="*/ 231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0" h="83">
                  <a:moveTo>
                    <a:pt x="119" y="45"/>
                  </a:moveTo>
                  <a:cubicBezTo>
                    <a:pt x="140" y="56"/>
                    <a:pt x="216" y="83"/>
                    <a:pt x="250" y="81"/>
                  </a:cubicBezTo>
                  <a:cubicBezTo>
                    <a:pt x="242" y="81"/>
                    <a:pt x="182" y="58"/>
                    <a:pt x="136" y="38"/>
                  </a:cubicBezTo>
                  <a:cubicBezTo>
                    <a:pt x="90" y="18"/>
                    <a:pt x="50" y="10"/>
                    <a:pt x="0" y="0"/>
                  </a:cubicBezTo>
                  <a:cubicBezTo>
                    <a:pt x="19" y="5"/>
                    <a:pt x="106" y="39"/>
                    <a:pt x="119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1716">
              <a:extLst>
                <a:ext uri="{FF2B5EF4-FFF2-40B4-BE49-F238E27FC236}">
                  <a16:creationId xmlns:a16="http://schemas.microsoft.com/office/drawing/2014/main" id="{7EFE2FC5-BBEC-4C33-A089-0EB5B20D1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890"/>
              <a:ext cx="141" cy="24"/>
            </a:xfrm>
            <a:custGeom>
              <a:avLst/>
              <a:gdLst>
                <a:gd name="T0" fmla="*/ 0 w 87"/>
                <a:gd name="T1" fmla="*/ 70 h 14"/>
                <a:gd name="T2" fmla="*/ 115 w 87"/>
                <a:gd name="T3" fmla="*/ 15 h 14"/>
                <a:gd name="T4" fmla="*/ 371 w 87"/>
                <a:gd name="T5" fmla="*/ 26 h 14"/>
                <a:gd name="T6" fmla="*/ 0 w 87"/>
                <a:gd name="T7" fmla="*/ 7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4">
                  <a:moveTo>
                    <a:pt x="0" y="14"/>
                  </a:moveTo>
                  <a:cubicBezTo>
                    <a:pt x="2" y="0"/>
                    <a:pt x="9" y="1"/>
                    <a:pt x="27" y="3"/>
                  </a:cubicBezTo>
                  <a:cubicBezTo>
                    <a:pt x="45" y="5"/>
                    <a:pt x="74" y="7"/>
                    <a:pt x="87" y="5"/>
                  </a:cubicBezTo>
                  <a:cubicBezTo>
                    <a:pt x="67" y="8"/>
                    <a:pt x="2" y="8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1717">
              <a:extLst>
                <a:ext uri="{FF2B5EF4-FFF2-40B4-BE49-F238E27FC236}">
                  <a16:creationId xmlns:a16="http://schemas.microsoft.com/office/drawing/2014/main" id="{7EB3299E-9BF1-4FFB-B687-3DFE017B4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752"/>
              <a:ext cx="366" cy="124"/>
            </a:xfrm>
            <a:custGeom>
              <a:avLst/>
              <a:gdLst>
                <a:gd name="T0" fmla="*/ 432 w 226"/>
                <a:gd name="T1" fmla="*/ 226 h 72"/>
                <a:gd name="T2" fmla="*/ 960 w 226"/>
                <a:gd name="T3" fmla="*/ 0 h 72"/>
                <a:gd name="T4" fmla="*/ 411 w 226"/>
                <a:gd name="T5" fmla="*/ 169 h 72"/>
                <a:gd name="T6" fmla="*/ 0 w 226"/>
                <a:gd name="T7" fmla="*/ 369 h 72"/>
                <a:gd name="T8" fmla="*/ 432 w 226"/>
                <a:gd name="T9" fmla="*/ 22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" h="72">
                  <a:moveTo>
                    <a:pt x="102" y="44"/>
                  </a:moveTo>
                  <a:cubicBezTo>
                    <a:pt x="123" y="34"/>
                    <a:pt x="190" y="9"/>
                    <a:pt x="226" y="0"/>
                  </a:cubicBezTo>
                  <a:cubicBezTo>
                    <a:pt x="204" y="5"/>
                    <a:pt x="133" y="19"/>
                    <a:pt x="97" y="33"/>
                  </a:cubicBezTo>
                  <a:cubicBezTo>
                    <a:pt x="61" y="47"/>
                    <a:pt x="35" y="60"/>
                    <a:pt x="0" y="72"/>
                  </a:cubicBezTo>
                  <a:cubicBezTo>
                    <a:pt x="19" y="70"/>
                    <a:pt x="80" y="52"/>
                    <a:pt x="102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Freeform 1718">
              <a:extLst>
                <a:ext uri="{FF2B5EF4-FFF2-40B4-BE49-F238E27FC236}">
                  <a16:creationId xmlns:a16="http://schemas.microsoft.com/office/drawing/2014/main" id="{14032CC0-3D68-4E2D-9310-35B2C652A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1533"/>
              <a:ext cx="303" cy="453"/>
            </a:xfrm>
            <a:custGeom>
              <a:avLst/>
              <a:gdLst>
                <a:gd name="T0" fmla="*/ 0 w 187"/>
                <a:gd name="T1" fmla="*/ 0 h 262"/>
                <a:gd name="T2" fmla="*/ 220 w 187"/>
                <a:gd name="T3" fmla="*/ 754 h 262"/>
                <a:gd name="T4" fmla="*/ 796 w 187"/>
                <a:gd name="T5" fmla="*/ 1354 h 262"/>
                <a:gd name="T6" fmla="*/ 233 w 187"/>
                <a:gd name="T7" fmla="*/ 660 h 262"/>
                <a:gd name="T8" fmla="*/ 0 w 187"/>
                <a:gd name="T9" fmla="*/ 0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262">
                  <a:moveTo>
                    <a:pt x="0" y="0"/>
                  </a:moveTo>
                  <a:cubicBezTo>
                    <a:pt x="6" y="29"/>
                    <a:pt x="35" y="118"/>
                    <a:pt x="52" y="146"/>
                  </a:cubicBezTo>
                  <a:cubicBezTo>
                    <a:pt x="69" y="174"/>
                    <a:pt x="138" y="237"/>
                    <a:pt x="187" y="262"/>
                  </a:cubicBezTo>
                  <a:cubicBezTo>
                    <a:pt x="154" y="240"/>
                    <a:pt x="75" y="166"/>
                    <a:pt x="55" y="128"/>
                  </a:cubicBezTo>
                  <a:cubicBezTo>
                    <a:pt x="35" y="9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9" name="Freeform 1719">
              <a:extLst>
                <a:ext uri="{FF2B5EF4-FFF2-40B4-BE49-F238E27FC236}">
                  <a16:creationId xmlns:a16="http://schemas.microsoft.com/office/drawing/2014/main" id="{799ADE26-006A-435E-9E65-5E3BDED8E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374"/>
              <a:ext cx="38" cy="75"/>
            </a:xfrm>
            <a:custGeom>
              <a:avLst/>
              <a:gdLst>
                <a:gd name="T0" fmla="*/ 43 w 24"/>
                <a:gd name="T1" fmla="*/ 122 h 43"/>
                <a:gd name="T2" fmla="*/ 95 w 24"/>
                <a:gd name="T3" fmla="*/ 228 h 43"/>
                <a:gd name="T4" fmla="*/ 25 w 24"/>
                <a:gd name="T5" fmla="*/ 0 h 43"/>
                <a:gd name="T6" fmla="*/ 43 w 24"/>
                <a:gd name="T7" fmla="*/ 122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3">
                  <a:moveTo>
                    <a:pt x="11" y="23"/>
                  </a:moveTo>
                  <a:cubicBezTo>
                    <a:pt x="14" y="32"/>
                    <a:pt x="16" y="41"/>
                    <a:pt x="24" y="43"/>
                  </a:cubicBezTo>
                  <a:cubicBezTo>
                    <a:pt x="0" y="34"/>
                    <a:pt x="0" y="11"/>
                    <a:pt x="6" y="0"/>
                  </a:cubicBezTo>
                  <a:cubicBezTo>
                    <a:pt x="5" y="6"/>
                    <a:pt x="9" y="15"/>
                    <a:pt x="11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Freeform 1720">
              <a:extLst>
                <a:ext uri="{FF2B5EF4-FFF2-40B4-BE49-F238E27FC236}">
                  <a16:creationId xmlns:a16="http://schemas.microsoft.com/office/drawing/2014/main" id="{8B2709F8-8908-4FA1-A405-0C97F4013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678"/>
              <a:ext cx="172" cy="12"/>
            </a:xfrm>
            <a:custGeom>
              <a:avLst/>
              <a:gdLst>
                <a:gd name="T0" fmla="*/ 0 w 106"/>
                <a:gd name="T1" fmla="*/ 5 h 7"/>
                <a:gd name="T2" fmla="*/ 453 w 10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7">
                  <a:moveTo>
                    <a:pt x="0" y="1"/>
                  </a:moveTo>
                  <a:cubicBezTo>
                    <a:pt x="16" y="6"/>
                    <a:pt x="90" y="7"/>
                    <a:pt x="10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1" name="Freeform 1721">
              <a:extLst>
                <a:ext uri="{FF2B5EF4-FFF2-40B4-BE49-F238E27FC236}">
                  <a16:creationId xmlns:a16="http://schemas.microsoft.com/office/drawing/2014/main" id="{26DE0F2D-C33C-48FD-ACF0-6607FBDF5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499"/>
              <a:ext cx="42" cy="86"/>
            </a:xfrm>
            <a:custGeom>
              <a:avLst/>
              <a:gdLst>
                <a:gd name="T0" fmla="*/ 39 w 26"/>
                <a:gd name="T1" fmla="*/ 0 h 50"/>
                <a:gd name="T2" fmla="*/ 42 w 26"/>
                <a:gd name="T3" fmla="*/ 210 h 50"/>
                <a:gd name="T4" fmla="*/ 76 w 26"/>
                <a:gd name="T5" fmla="*/ 7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9" y="0"/>
                  </a:moveTo>
                  <a:cubicBezTo>
                    <a:pt x="13" y="12"/>
                    <a:pt x="0" y="36"/>
                    <a:pt x="10" y="41"/>
                  </a:cubicBezTo>
                  <a:cubicBezTo>
                    <a:pt x="26" y="50"/>
                    <a:pt x="16" y="20"/>
                    <a:pt x="18" y="1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1722">
              <a:extLst>
                <a:ext uri="{FF2B5EF4-FFF2-40B4-BE49-F238E27FC236}">
                  <a16:creationId xmlns:a16="http://schemas.microsoft.com/office/drawing/2014/main" id="{12EAA568-13D3-44E9-83B2-094662556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516"/>
              <a:ext cx="7" cy="66"/>
            </a:xfrm>
            <a:custGeom>
              <a:avLst/>
              <a:gdLst>
                <a:gd name="T0" fmla="*/ 7 w 4"/>
                <a:gd name="T1" fmla="*/ 0 h 38"/>
                <a:gd name="T2" fmla="*/ 0 w 4"/>
                <a:gd name="T3" fmla="*/ 20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8">
                  <a:moveTo>
                    <a:pt x="1" y="0"/>
                  </a:moveTo>
                  <a:cubicBezTo>
                    <a:pt x="4" y="12"/>
                    <a:pt x="4" y="27"/>
                    <a:pt x="0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Freeform 1723">
              <a:extLst>
                <a:ext uri="{FF2B5EF4-FFF2-40B4-BE49-F238E27FC236}">
                  <a16:creationId xmlns:a16="http://schemas.microsoft.com/office/drawing/2014/main" id="{A574BB4A-7889-472C-8921-74E2583A9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509"/>
              <a:ext cx="7" cy="64"/>
            </a:xfrm>
            <a:custGeom>
              <a:avLst/>
              <a:gdLst>
                <a:gd name="T0" fmla="*/ 16 w 4"/>
                <a:gd name="T1" fmla="*/ 0 h 37"/>
                <a:gd name="T2" fmla="*/ 21 w 4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3" y="0"/>
                  </a:moveTo>
                  <a:cubicBezTo>
                    <a:pt x="1" y="13"/>
                    <a:pt x="0" y="25"/>
                    <a:pt x="4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4" name="Freeform 1724">
              <a:extLst>
                <a:ext uri="{FF2B5EF4-FFF2-40B4-BE49-F238E27FC236}">
                  <a16:creationId xmlns:a16="http://schemas.microsoft.com/office/drawing/2014/main" id="{4FA33730-F604-4E76-ABCB-4EB92FE35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295"/>
              <a:ext cx="66" cy="117"/>
            </a:xfrm>
            <a:custGeom>
              <a:avLst/>
              <a:gdLst>
                <a:gd name="T0" fmla="*/ 109 w 41"/>
                <a:gd name="T1" fmla="*/ 57 h 68"/>
                <a:gd name="T2" fmla="*/ 171 w 41"/>
                <a:gd name="T3" fmla="*/ 0 h 68"/>
                <a:gd name="T4" fmla="*/ 90 w 41"/>
                <a:gd name="T5" fmla="*/ 45 h 68"/>
                <a:gd name="T6" fmla="*/ 21 w 41"/>
                <a:gd name="T7" fmla="*/ 227 h 68"/>
                <a:gd name="T8" fmla="*/ 0 w 41"/>
                <a:gd name="T9" fmla="*/ 346 h 68"/>
                <a:gd name="T10" fmla="*/ 42 w 41"/>
                <a:gd name="T11" fmla="*/ 198 h 68"/>
                <a:gd name="T12" fmla="*/ 109 w 41"/>
                <a:gd name="T13" fmla="*/ 57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8">
                  <a:moveTo>
                    <a:pt x="26" y="11"/>
                  </a:moveTo>
                  <a:cubicBezTo>
                    <a:pt x="30" y="5"/>
                    <a:pt x="35" y="0"/>
                    <a:pt x="41" y="0"/>
                  </a:cubicBezTo>
                  <a:cubicBezTo>
                    <a:pt x="34" y="0"/>
                    <a:pt x="28" y="0"/>
                    <a:pt x="22" y="9"/>
                  </a:cubicBezTo>
                  <a:cubicBezTo>
                    <a:pt x="16" y="18"/>
                    <a:pt x="7" y="35"/>
                    <a:pt x="5" y="45"/>
                  </a:cubicBezTo>
                  <a:cubicBezTo>
                    <a:pt x="2" y="54"/>
                    <a:pt x="0" y="63"/>
                    <a:pt x="0" y="68"/>
                  </a:cubicBezTo>
                  <a:cubicBezTo>
                    <a:pt x="2" y="59"/>
                    <a:pt x="7" y="47"/>
                    <a:pt x="10" y="39"/>
                  </a:cubicBezTo>
                  <a:cubicBezTo>
                    <a:pt x="13" y="33"/>
                    <a:pt x="18" y="21"/>
                    <a:pt x="26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5" name="Freeform 1725">
              <a:extLst>
                <a:ext uri="{FF2B5EF4-FFF2-40B4-BE49-F238E27FC236}">
                  <a16:creationId xmlns:a16="http://schemas.microsoft.com/office/drawing/2014/main" id="{7DEAA6BC-AFAE-4230-A393-F7E7A77CC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600"/>
              <a:ext cx="25" cy="14"/>
            </a:xfrm>
            <a:custGeom>
              <a:avLst/>
              <a:gdLst>
                <a:gd name="T0" fmla="*/ 0 w 15"/>
                <a:gd name="T1" fmla="*/ 44 h 8"/>
                <a:gd name="T2" fmla="*/ 70 w 15"/>
                <a:gd name="T3" fmla="*/ 28 h 8"/>
                <a:gd name="T4" fmla="*/ 13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2" y="3"/>
                    <a:pt x="11" y="0"/>
                    <a:pt x="15" y="5"/>
                  </a:cubicBezTo>
                  <a:cubicBezTo>
                    <a:pt x="11" y="4"/>
                    <a:pt x="7" y="6"/>
                    <a:pt x="3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6" name="Freeform 1726">
              <a:extLst>
                <a:ext uri="{FF2B5EF4-FFF2-40B4-BE49-F238E27FC236}">
                  <a16:creationId xmlns:a16="http://schemas.microsoft.com/office/drawing/2014/main" id="{6D59DC14-065F-4CE4-8C4D-FF6A93B47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05"/>
              <a:ext cx="15" cy="24"/>
            </a:xfrm>
            <a:custGeom>
              <a:avLst/>
              <a:gdLst>
                <a:gd name="T0" fmla="*/ 42 w 9"/>
                <a:gd name="T1" fmla="*/ 0 h 14"/>
                <a:gd name="T2" fmla="*/ 13 w 9"/>
                <a:gd name="T3" fmla="*/ 70 h 14"/>
                <a:gd name="T4" fmla="*/ 42 w 9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5"/>
                    <a:pt x="0" y="8"/>
                    <a:pt x="3" y="14"/>
                  </a:cubicBezTo>
                  <a:cubicBezTo>
                    <a:pt x="4" y="10"/>
                    <a:pt x="8" y="6"/>
                    <a:pt x="9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7" name="Freeform 1727">
              <a:extLst>
                <a:ext uri="{FF2B5EF4-FFF2-40B4-BE49-F238E27FC236}">
                  <a16:creationId xmlns:a16="http://schemas.microsoft.com/office/drawing/2014/main" id="{A9453E93-5A8A-49A0-ACD0-36E745D36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410"/>
              <a:ext cx="19" cy="28"/>
            </a:xfrm>
            <a:custGeom>
              <a:avLst/>
              <a:gdLst>
                <a:gd name="T0" fmla="*/ 13 w 12"/>
                <a:gd name="T1" fmla="*/ 0 h 16"/>
                <a:gd name="T2" fmla="*/ 48 w 12"/>
                <a:gd name="T3" fmla="*/ 86 h 16"/>
                <a:gd name="T4" fmla="*/ 13 w 12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0" y="8"/>
                    <a:pt x="5" y="13"/>
                    <a:pt x="12" y="16"/>
                  </a:cubicBezTo>
                  <a:cubicBezTo>
                    <a:pt x="7" y="11"/>
                    <a:pt x="4" y="9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8" name="Freeform 1728">
              <a:extLst>
                <a:ext uri="{FF2B5EF4-FFF2-40B4-BE49-F238E27FC236}">
                  <a16:creationId xmlns:a16="http://schemas.microsoft.com/office/drawing/2014/main" id="{CA1725A6-251D-4F75-8F09-0823CA1C0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365"/>
              <a:ext cx="4" cy="21"/>
            </a:xfrm>
            <a:custGeom>
              <a:avLst/>
              <a:gdLst>
                <a:gd name="T0" fmla="*/ 7 w 3"/>
                <a:gd name="T1" fmla="*/ 0 h 12"/>
                <a:gd name="T2" fmla="*/ 0 w 3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9" name="Freeform 1729">
              <a:extLst>
                <a:ext uri="{FF2B5EF4-FFF2-40B4-BE49-F238E27FC236}">
                  <a16:creationId xmlns:a16="http://schemas.microsoft.com/office/drawing/2014/main" id="{49F751CF-A867-4E6D-9FD4-67EF745DD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9"/>
              <a:ext cx="33" cy="7"/>
            </a:xfrm>
            <a:custGeom>
              <a:avLst/>
              <a:gdLst>
                <a:gd name="T0" fmla="*/ 0 w 20"/>
                <a:gd name="T1" fmla="*/ 16 h 4"/>
                <a:gd name="T2" fmla="*/ 89 w 20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6" y="0"/>
                    <a:pt x="14" y="2"/>
                    <a:pt x="20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0" name="Freeform 1730">
              <a:extLst>
                <a:ext uri="{FF2B5EF4-FFF2-40B4-BE49-F238E27FC236}">
                  <a16:creationId xmlns:a16="http://schemas.microsoft.com/office/drawing/2014/main" id="{76132AB8-EAEC-4247-95FE-395FFA697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452"/>
              <a:ext cx="24" cy="17"/>
            </a:xfrm>
            <a:custGeom>
              <a:avLst/>
              <a:gdLst>
                <a:gd name="T0" fmla="*/ 0 w 15"/>
                <a:gd name="T1" fmla="*/ 41 h 10"/>
                <a:gd name="T2" fmla="*/ 61 w 15"/>
                <a:gd name="T3" fmla="*/ 0 h 10"/>
                <a:gd name="T4" fmla="*/ 0 w 15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7" y="8"/>
                    <a:pt x="13" y="6"/>
                    <a:pt x="15" y="0"/>
                  </a:cubicBezTo>
                  <a:cubicBezTo>
                    <a:pt x="14" y="7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1" name="Freeform 1731">
              <a:extLst>
                <a:ext uri="{FF2B5EF4-FFF2-40B4-BE49-F238E27FC236}">
                  <a16:creationId xmlns:a16="http://schemas.microsoft.com/office/drawing/2014/main" id="{68D07850-83E9-4DB5-BEC7-F04674D9F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561"/>
              <a:ext cx="13" cy="27"/>
            </a:xfrm>
            <a:custGeom>
              <a:avLst/>
              <a:gdLst>
                <a:gd name="T0" fmla="*/ 0 w 8"/>
                <a:gd name="T1" fmla="*/ 0 h 16"/>
                <a:gd name="T2" fmla="*/ 34 w 8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1" y="8"/>
                    <a:pt x="3" y="11"/>
                    <a:pt x="8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2" name="Freeform 1732">
              <a:extLst>
                <a:ext uri="{FF2B5EF4-FFF2-40B4-BE49-F238E27FC236}">
                  <a16:creationId xmlns:a16="http://schemas.microsoft.com/office/drawing/2014/main" id="{DCE6E902-B344-4562-8823-6E85C6170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21"/>
              <a:ext cx="14" cy="21"/>
            </a:xfrm>
            <a:custGeom>
              <a:avLst/>
              <a:gdLst>
                <a:gd name="T0" fmla="*/ 14 w 9"/>
                <a:gd name="T1" fmla="*/ 0 h 12"/>
                <a:gd name="T2" fmla="*/ 34 w 9"/>
                <a:gd name="T3" fmla="*/ 65 h 12"/>
                <a:gd name="T4" fmla="*/ 14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0" y="3"/>
                    <a:pt x="1" y="10"/>
                    <a:pt x="9" y="12"/>
                  </a:cubicBezTo>
                  <a:cubicBezTo>
                    <a:pt x="4" y="10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3" name="Freeform 1733">
              <a:extLst>
                <a:ext uri="{FF2B5EF4-FFF2-40B4-BE49-F238E27FC236}">
                  <a16:creationId xmlns:a16="http://schemas.microsoft.com/office/drawing/2014/main" id="{4C88B66E-C6F4-4272-B66D-766AC6A3A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371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10" y="2"/>
                    <a:pt x="2" y="0"/>
                    <a:pt x="0" y="11"/>
                  </a:cubicBezTo>
                  <a:cubicBezTo>
                    <a:pt x="2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4" name="Freeform 1734">
              <a:extLst>
                <a:ext uri="{FF2B5EF4-FFF2-40B4-BE49-F238E27FC236}">
                  <a16:creationId xmlns:a16="http://schemas.microsoft.com/office/drawing/2014/main" id="{78F3D3EE-5525-4F25-AC5C-424AED7BC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62"/>
              <a:ext cx="10" cy="21"/>
            </a:xfrm>
            <a:custGeom>
              <a:avLst/>
              <a:gdLst>
                <a:gd name="T0" fmla="*/ 22 w 6"/>
                <a:gd name="T1" fmla="*/ 65 h 12"/>
                <a:gd name="T2" fmla="*/ 28 w 6"/>
                <a:gd name="T3" fmla="*/ 0 h 12"/>
                <a:gd name="T4" fmla="*/ 22 w 6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3" y="8"/>
                    <a:pt x="0" y="2"/>
                    <a:pt x="6" y="0"/>
                  </a:cubicBezTo>
                  <a:cubicBezTo>
                    <a:pt x="3" y="2"/>
                    <a:pt x="4" y="9"/>
                    <a:pt x="5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5" name="Freeform 1735">
              <a:extLst>
                <a:ext uri="{FF2B5EF4-FFF2-40B4-BE49-F238E27FC236}">
                  <a16:creationId xmlns:a16="http://schemas.microsoft.com/office/drawing/2014/main" id="{806FD34B-EB24-4F8D-A055-6E721490B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486"/>
              <a:ext cx="10" cy="18"/>
            </a:xfrm>
            <a:custGeom>
              <a:avLst/>
              <a:gdLst>
                <a:gd name="T0" fmla="*/ 5 w 6"/>
                <a:gd name="T1" fmla="*/ 7 h 10"/>
                <a:gd name="T2" fmla="*/ 28 w 6"/>
                <a:gd name="T3" fmla="*/ 58 h 10"/>
                <a:gd name="T4" fmla="*/ 8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5"/>
                    <a:pt x="2" y="9"/>
                    <a:pt x="6" y="10"/>
                  </a:cubicBezTo>
                  <a:cubicBezTo>
                    <a:pt x="3" y="8"/>
                    <a:pt x="2" y="4"/>
                    <a:pt x="2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6" name="Freeform 1736">
              <a:extLst>
                <a:ext uri="{FF2B5EF4-FFF2-40B4-BE49-F238E27FC236}">
                  <a16:creationId xmlns:a16="http://schemas.microsoft.com/office/drawing/2014/main" id="{5C879B31-FACC-400D-A783-05BB33ACE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55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7" name="Freeform 1737">
              <a:extLst>
                <a:ext uri="{FF2B5EF4-FFF2-40B4-BE49-F238E27FC236}">
                  <a16:creationId xmlns:a16="http://schemas.microsoft.com/office/drawing/2014/main" id="{14116FAE-350F-492C-A89C-BC2BA3382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407"/>
              <a:ext cx="78" cy="37"/>
            </a:xfrm>
            <a:custGeom>
              <a:avLst/>
              <a:gdLst>
                <a:gd name="T0" fmla="*/ 55 w 48"/>
                <a:gd name="T1" fmla="*/ 72 h 21"/>
                <a:gd name="T2" fmla="*/ 98 w 48"/>
                <a:gd name="T3" fmla="*/ 21 h 21"/>
                <a:gd name="T4" fmla="*/ 190 w 48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1">
                  <a:moveTo>
                    <a:pt x="13" y="13"/>
                  </a:moveTo>
                  <a:cubicBezTo>
                    <a:pt x="0" y="10"/>
                    <a:pt x="12" y="0"/>
                    <a:pt x="23" y="4"/>
                  </a:cubicBezTo>
                  <a:cubicBezTo>
                    <a:pt x="35" y="8"/>
                    <a:pt x="48" y="16"/>
                    <a:pt x="44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8" name="Freeform 1738">
              <a:extLst>
                <a:ext uri="{FF2B5EF4-FFF2-40B4-BE49-F238E27FC236}">
                  <a16:creationId xmlns:a16="http://schemas.microsoft.com/office/drawing/2014/main" id="{EAEE8E7B-445B-42D0-AE1E-9F0DB34B5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359"/>
              <a:ext cx="69" cy="110"/>
            </a:xfrm>
            <a:custGeom>
              <a:avLst/>
              <a:gdLst>
                <a:gd name="T0" fmla="*/ 48 w 43"/>
                <a:gd name="T1" fmla="*/ 0 h 64"/>
                <a:gd name="T2" fmla="*/ 178 w 43"/>
                <a:gd name="T3" fmla="*/ 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4">
                  <a:moveTo>
                    <a:pt x="12" y="0"/>
                  </a:moveTo>
                  <a:cubicBezTo>
                    <a:pt x="0" y="22"/>
                    <a:pt x="3" y="52"/>
                    <a:pt x="43" y="6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9" name="Freeform 1739">
              <a:extLst>
                <a:ext uri="{FF2B5EF4-FFF2-40B4-BE49-F238E27FC236}">
                  <a16:creationId xmlns:a16="http://schemas.microsoft.com/office/drawing/2014/main" id="{89E8B841-4A04-4B7B-87D0-6EB9BE477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668"/>
              <a:ext cx="201" cy="5"/>
            </a:xfrm>
            <a:custGeom>
              <a:avLst/>
              <a:gdLst>
                <a:gd name="T0" fmla="*/ 0 w 124"/>
                <a:gd name="T1" fmla="*/ 0 h 3"/>
                <a:gd name="T2" fmla="*/ 295 w 124"/>
                <a:gd name="T3" fmla="*/ 5 h 3"/>
                <a:gd name="T4" fmla="*/ 528 w 12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3">
                  <a:moveTo>
                    <a:pt x="0" y="0"/>
                  </a:moveTo>
                  <a:cubicBezTo>
                    <a:pt x="21" y="3"/>
                    <a:pt x="48" y="1"/>
                    <a:pt x="69" y="1"/>
                  </a:cubicBezTo>
                  <a:cubicBezTo>
                    <a:pt x="90" y="1"/>
                    <a:pt x="105" y="0"/>
                    <a:pt x="124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0" name="Freeform 1740">
              <a:extLst>
                <a:ext uri="{FF2B5EF4-FFF2-40B4-BE49-F238E27FC236}">
                  <a16:creationId xmlns:a16="http://schemas.microsoft.com/office/drawing/2014/main" id="{747EB397-FD8B-4507-85A8-306A4772F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462"/>
              <a:ext cx="12" cy="64"/>
            </a:xfrm>
            <a:custGeom>
              <a:avLst/>
              <a:gdLst>
                <a:gd name="T0" fmla="*/ 0 w 7"/>
                <a:gd name="T1" fmla="*/ 0 h 37"/>
                <a:gd name="T2" fmla="*/ 36 w 7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0" y="0"/>
                  </a:moveTo>
                  <a:cubicBezTo>
                    <a:pt x="1" y="15"/>
                    <a:pt x="7" y="37"/>
                    <a:pt x="7" y="3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1" name="Freeform 1741">
              <a:extLst>
                <a:ext uri="{FF2B5EF4-FFF2-40B4-BE49-F238E27FC236}">
                  <a16:creationId xmlns:a16="http://schemas.microsoft.com/office/drawing/2014/main" id="{E980D94B-8FC0-4C06-9467-3CA5CD0E9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407"/>
              <a:ext cx="76" cy="37"/>
            </a:xfrm>
            <a:custGeom>
              <a:avLst/>
              <a:gdLst>
                <a:gd name="T0" fmla="*/ 144 w 47"/>
                <a:gd name="T1" fmla="*/ 72 h 21"/>
                <a:gd name="T2" fmla="*/ 102 w 47"/>
                <a:gd name="T3" fmla="*/ 21 h 21"/>
                <a:gd name="T4" fmla="*/ 16 w 47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1">
                  <a:moveTo>
                    <a:pt x="34" y="13"/>
                  </a:moveTo>
                  <a:cubicBezTo>
                    <a:pt x="47" y="10"/>
                    <a:pt x="36" y="0"/>
                    <a:pt x="24" y="4"/>
                  </a:cubicBezTo>
                  <a:cubicBezTo>
                    <a:pt x="13" y="8"/>
                    <a:pt x="0" y="16"/>
                    <a:pt x="4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2" name="Freeform 1742">
              <a:extLst>
                <a:ext uri="{FF2B5EF4-FFF2-40B4-BE49-F238E27FC236}">
                  <a16:creationId xmlns:a16="http://schemas.microsoft.com/office/drawing/2014/main" id="{2B5833D4-5B98-4FBD-A9BA-1A16C47F8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359"/>
              <a:ext cx="70" cy="110"/>
            </a:xfrm>
            <a:custGeom>
              <a:avLst/>
              <a:gdLst>
                <a:gd name="T0" fmla="*/ 130 w 43"/>
                <a:gd name="T1" fmla="*/ 0 h 64"/>
                <a:gd name="T2" fmla="*/ 0 w 43"/>
                <a:gd name="T3" fmla="*/ 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4">
                  <a:moveTo>
                    <a:pt x="30" y="0"/>
                  </a:moveTo>
                  <a:cubicBezTo>
                    <a:pt x="43" y="22"/>
                    <a:pt x="40" y="52"/>
                    <a:pt x="0" y="6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3" name="Freeform 1743">
              <a:extLst>
                <a:ext uri="{FF2B5EF4-FFF2-40B4-BE49-F238E27FC236}">
                  <a16:creationId xmlns:a16="http://schemas.microsoft.com/office/drawing/2014/main" id="{95B126F5-7655-4A77-8999-2AC22E880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608"/>
              <a:ext cx="198" cy="55"/>
            </a:xfrm>
            <a:custGeom>
              <a:avLst/>
              <a:gdLst>
                <a:gd name="T0" fmla="*/ 0 w 122"/>
                <a:gd name="T1" fmla="*/ 163 h 32"/>
                <a:gd name="T2" fmla="*/ 261 w 122"/>
                <a:gd name="T3" fmla="*/ 45 h 32"/>
                <a:gd name="T4" fmla="*/ 521 w 122"/>
                <a:gd name="T5" fmla="*/ 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2">
                  <a:moveTo>
                    <a:pt x="0" y="32"/>
                  </a:moveTo>
                  <a:cubicBezTo>
                    <a:pt x="10" y="29"/>
                    <a:pt x="36" y="18"/>
                    <a:pt x="61" y="9"/>
                  </a:cubicBezTo>
                  <a:cubicBezTo>
                    <a:pt x="86" y="0"/>
                    <a:pt x="101" y="2"/>
                    <a:pt x="122" y="2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4" name="Freeform 1744">
              <a:extLst>
                <a:ext uri="{FF2B5EF4-FFF2-40B4-BE49-F238E27FC236}">
                  <a16:creationId xmlns:a16="http://schemas.microsoft.com/office/drawing/2014/main" id="{92524ED1-B271-45DA-A360-6BDA33660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687"/>
              <a:ext cx="369" cy="47"/>
            </a:xfrm>
            <a:custGeom>
              <a:avLst/>
              <a:gdLst>
                <a:gd name="T0" fmla="*/ 966 w 228"/>
                <a:gd name="T1" fmla="*/ 0 h 27"/>
                <a:gd name="T2" fmla="*/ 484 w 228"/>
                <a:gd name="T3" fmla="*/ 143 h 27"/>
                <a:gd name="T4" fmla="*/ 0 w 22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8" h="27">
                  <a:moveTo>
                    <a:pt x="228" y="0"/>
                  </a:moveTo>
                  <a:cubicBezTo>
                    <a:pt x="218" y="3"/>
                    <a:pt x="153" y="27"/>
                    <a:pt x="114" y="27"/>
                  </a:cubicBezTo>
                  <a:cubicBezTo>
                    <a:pt x="74" y="27"/>
                    <a:pt x="1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5" name="Freeform 1745">
              <a:extLst>
                <a:ext uri="{FF2B5EF4-FFF2-40B4-BE49-F238E27FC236}">
                  <a16:creationId xmlns:a16="http://schemas.microsoft.com/office/drawing/2014/main" id="{569EF7E9-8514-49E3-84E1-8E5B1A373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08"/>
              <a:ext cx="197" cy="55"/>
            </a:xfrm>
            <a:custGeom>
              <a:avLst/>
              <a:gdLst>
                <a:gd name="T0" fmla="*/ 0 w 122"/>
                <a:gd name="T1" fmla="*/ 9 h 32"/>
                <a:gd name="T2" fmla="*/ 254 w 122"/>
                <a:gd name="T3" fmla="*/ 45 h 32"/>
                <a:gd name="T4" fmla="*/ 513 w 122"/>
                <a:gd name="T5" fmla="*/ 16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2">
                  <a:moveTo>
                    <a:pt x="0" y="2"/>
                  </a:moveTo>
                  <a:cubicBezTo>
                    <a:pt x="21" y="2"/>
                    <a:pt x="35" y="0"/>
                    <a:pt x="60" y="9"/>
                  </a:cubicBezTo>
                  <a:cubicBezTo>
                    <a:pt x="85" y="18"/>
                    <a:pt x="112" y="29"/>
                    <a:pt x="122" y="32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6" name="Freeform 1746">
              <a:extLst>
                <a:ext uri="{FF2B5EF4-FFF2-40B4-BE49-F238E27FC236}">
                  <a16:creationId xmlns:a16="http://schemas.microsoft.com/office/drawing/2014/main" id="{D4E2BC0E-24E1-4AB3-879E-CEB6DA309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68"/>
              <a:ext cx="199" cy="5"/>
            </a:xfrm>
            <a:custGeom>
              <a:avLst/>
              <a:gdLst>
                <a:gd name="T0" fmla="*/ 521 w 123"/>
                <a:gd name="T1" fmla="*/ 0 h 3"/>
                <a:gd name="T2" fmla="*/ 233 w 123"/>
                <a:gd name="T3" fmla="*/ 5 h 3"/>
                <a:gd name="T4" fmla="*/ 0 w 12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3">
                  <a:moveTo>
                    <a:pt x="123" y="0"/>
                  </a:moveTo>
                  <a:cubicBezTo>
                    <a:pt x="102" y="3"/>
                    <a:pt x="76" y="1"/>
                    <a:pt x="55" y="1"/>
                  </a:cubicBezTo>
                  <a:cubicBezTo>
                    <a:pt x="34" y="1"/>
                    <a:pt x="18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7" name="Freeform 1747">
              <a:extLst>
                <a:ext uri="{FF2B5EF4-FFF2-40B4-BE49-F238E27FC236}">
                  <a16:creationId xmlns:a16="http://schemas.microsoft.com/office/drawing/2014/main" id="{725798CC-57D0-4624-90B2-AE14D3990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462"/>
              <a:ext cx="11" cy="64"/>
            </a:xfrm>
            <a:custGeom>
              <a:avLst/>
              <a:gdLst>
                <a:gd name="T0" fmla="*/ 27 w 7"/>
                <a:gd name="T1" fmla="*/ 0 h 37"/>
                <a:gd name="T2" fmla="*/ 0 w 7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7" y="0"/>
                  </a:moveTo>
                  <a:cubicBezTo>
                    <a:pt x="5" y="15"/>
                    <a:pt x="0" y="37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8" name="Freeform 1748">
              <a:extLst>
                <a:ext uri="{FF2B5EF4-FFF2-40B4-BE49-F238E27FC236}">
                  <a16:creationId xmlns:a16="http://schemas.microsoft.com/office/drawing/2014/main" id="{E2F4238A-CCE9-4C16-925F-CF7705BE2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937"/>
              <a:ext cx="267" cy="914"/>
            </a:xfrm>
            <a:custGeom>
              <a:avLst/>
              <a:gdLst>
                <a:gd name="T0" fmla="*/ 0 w 165"/>
                <a:gd name="T1" fmla="*/ 0 h 529"/>
                <a:gd name="T2" fmla="*/ 699 w 165"/>
                <a:gd name="T3" fmla="*/ 2728 h 5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29">
                  <a:moveTo>
                    <a:pt x="0" y="0"/>
                  </a:moveTo>
                  <a:cubicBezTo>
                    <a:pt x="9" y="220"/>
                    <a:pt x="84" y="456"/>
                    <a:pt x="165" y="529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9" name="Freeform 1749">
              <a:extLst>
                <a:ext uri="{FF2B5EF4-FFF2-40B4-BE49-F238E27FC236}">
                  <a16:creationId xmlns:a16="http://schemas.microsoft.com/office/drawing/2014/main" id="{2ABDB45A-B5BC-4D95-925B-108D9B489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352"/>
              <a:ext cx="1349" cy="735"/>
            </a:xfrm>
            <a:custGeom>
              <a:avLst/>
              <a:gdLst>
                <a:gd name="T0" fmla="*/ 3532 w 833"/>
                <a:gd name="T1" fmla="*/ 0 h 426"/>
                <a:gd name="T2" fmla="*/ 3496 w 833"/>
                <a:gd name="T3" fmla="*/ 340 h 426"/>
                <a:gd name="T4" fmla="*/ 3305 w 833"/>
                <a:gd name="T5" fmla="*/ 518 h 426"/>
                <a:gd name="T6" fmla="*/ 3079 w 833"/>
                <a:gd name="T7" fmla="*/ 1268 h 426"/>
                <a:gd name="T8" fmla="*/ 2439 w 833"/>
                <a:gd name="T9" fmla="*/ 1962 h 426"/>
                <a:gd name="T10" fmla="*/ 1768 w 833"/>
                <a:gd name="T11" fmla="*/ 2188 h 426"/>
                <a:gd name="T12" fmla="*/ 1096 w 833"/>
                <a:gd name="T13" fmla="*/ 1962 h 426"/>
                <a:gd name="T14" fmla="*/ 453 w 833"/>
                <a:gd name="T15" fmla="*/ 1268 h 426"/>
                <a:gd name="T16" fmla="*/ 228 w 833"/>
                <a:gd name="T17" fmla="*/ 518 h 426"/>
                <a:gd name="T18" fmla="*/ 39 w 833"/>
                <a:gd name="T19" fmla="*/ 340 h 426"/>
                <a:gd name="T20" fmla="*/ 8 w 833"/>
                <a:gd name="T21" fmla="*/ 0 h 4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3" h="426">
                  <a:moveTo>
                    <a:pt x="832" y="0"/>
                  </a:moveTo>
                  <a:cubicBezTo>
                    <a:pt x="832" y="21"/>
                    <a:pt x="833" y="41"/>
                    <a:pt x="823" y="66"/>
                  </a:cubicBezTo>
                  <a:cubicBezTo>
                    <a:pt x="812" y="88"/>
                    <a:pt x="797" y="104"/>
                    <a:pt x="778" y="101"/>
                  </a:cubicBezTo>
                  <a:cubicBezTo>
                    <a:pt x="769" y="125"/>
                    <a:pt x="751" y="200"/>
                    <a:pt x="725" y="247"/>
                  </a:cubicBezTo>
                  <a:cubicBezTo>
                    <a:pt x="699" y="295"/>
                    <a:pt x="632" y="353"/>
                    <a:pt x="574" y="382"/>
                  </a:cubicBezTo>
                  <a:cubicBezTo>
                    <a:pt x="517" y="410"/>
                    <a:pt x="493" y="426"/>
                    <a:pt x="416" y="426"/>
                  </a:cubicBezTo>
                  <a:cubicBezTo>
                    <a:pt x="338" y="426"/>
                    <a:pt x="315" y="410"/>
                    <a:pt x="258" y="382"/>
                  </a:cubicBezTo>
                  <a:cubicBezTo>
                    <a:pt x="200" y="353"/>
                    <a:pt x="133" y="295"/>
                    <a:pt x="107" y="247"/>
                  </a:cubicBezTo>
                  <a:cubicBezTo>
                    <a:pt x="81" y="200"/>
                    <a:pt x="62" y="125"/>
                    <a:pt x="54" y="101"/>
                  </a:cubicBezTo>
                  <a:cubicBezTo>
                    <a:pt x="35" y="104"/>
                    <a:pt x="19" y="88"/>
                    <a:pt x="9" y="66"/>
                  </a:cubicBezTo>
                  <a:cubicBezTo>
                    <a:pt x="0" y="44"/>
                    <a:pt x="2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0" name="Freeform 1750">
              <a:extLst>
                <a:ext uri="{FF2B5EF4-FFF2-40B4-BE49-F238E27FC236}">
                  <a16:creationId xmlns:a16="http://schemas.microsoft.com/office/drawing/2014/main" id="{1DCE40C8-6C25-42C0-8FF5-663384094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856"/>
              <a:ext cx="1671" cy="720"/>
            </a:xfrm>
            <a:custGeom>
              <a:avLst/>
              <a:gdLst>
                <a:gd name="T0" fmla="*/ 4382 w 1032"/>
                <a:gd name="T1" fmla="*/ 2146 h 417"/>
                <a:gd name="T2" fmla="*/ 3345 w 1032"/>
                <a:gd name="T3" fmla="*/ 1148 h 417"/>
                <a:gd name="T4" fmla="*/ 3358 w 1032"/>
                <a:gd name="T5" fmla="*/ 0 h 417"/>
                <a:gd name="T6" fmla="*/ 2861 w 1032"/>
                <a:gd name="T7" fmla="*/ 463 h 417"/>
                <a:gd name="T8" fmla="*/ 2192 w 1032"/>
                <a:gd name="T9" fmla="*/ 689 h 417"/>
                <a:gd name="T10" fmla="*/ 1520 w 1032"/>
                <a:gd name="T11" fmla="*/ 463 h 417"/>
                <a:gd name="T12" fmla="*/ 1020 w 1032"/>
                <a:gd name="T13" fmla="*/ 0 h 417"/>
                <a:gd name="T14" fmla="*/ 1036 w 1032"/>
                <a:gd name="T15" fmla="*/ 1148 h 417"/>
                <a:gd name="T16" fmla="*/ 0 w 1032"/>
                <a:gd name="T17" fmla="*/ 2146 h 4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2" h="417">
                  <a:moveTo>
                    <a:pt x="1032" y="417"/>
                  </a:moveTo>
                  <a:cubicBezTo>
                    <a:pt x="1032" y="417"/>
                    <a:pt x="816" y="333"/>
                    <a:pt x="788" y="223"/>
                  </a:cubicBezTo>
                  <a:cubicBezTo>
                    <a:pt x="775" y="173"/>
                    <a:pt x="771" y="81"/>
                    <a:pt x="791" y="0"/>
                  </a:cubicBezTo>
                  <a:cubicBezTo>
                    <a:pt x="759" y="35"/>
                    <a:pt x="714" y="70"/>
                    <a:pt x="674" y="90"/>
                  </a:cubicBezTo>
                  <a:cubicBezTo>
                    <a:pt x="617" y="118"/>
                    <a:pt x="593" y="134"/>
                    <a:pt x="516" y="134"/>
                  </a:cubicBezTo>
                  <a:cubicBezTo>
                    <a:pt x="438" y="134"/>
                    <a:pt x="415" y="118"/>
                    <a:pt x="358" y="90"/>
                  </a:cubicBezTo>
                  <a:cubicBezTo>
                    <a:pt x="318" y="70"/>
                    <a:pt x="273" y="35"/>
                    <a:pt x="240" y="0"/>
                  </a:cubicBezTo>
                  <a:cubicBezTo>
                    <a:pt x="261" y="81"/>
                    <a:pt x="255" y="173"/>
                    <a:pt x="244" y="223"/>
                  </a:cubicBezTo>
                  <a:cubicBezTo>
                    <a:pt x="217" y="343"/>
                    <a:pt x="0" y="417"/>
                    <a:pt x="0" y="4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1" name="Freeform 1751">
              <a:extLst>
                <a:ext uri="{FF2B5EF4-FFF2-40B4-BE49-F238E27FC236}">
                  <a16:creationId xmlns:a16="http://schemas.microsoft.com/office/drawing/2014/main" id="{15D4A62F-6A7D-4D63-AC7F-CD54C51CC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676"/>
              <a:ext cx="732" cy="209"/>
            </a:xfrm>
            <a:custGeom>
              <a:avLst/>
              <a:gdLst>
                <a:gd name="T0" fmla="*/ 1919 w 452"/>
                <a:gd name="T1" fmla="*/ 624 h 121"/>
                <a:gd name="T2" fmla="*/ 1380 w 452"/>
                <a:gd name="T3" fmla="*/ 439 h 121"/>
                <a:gd name="T4" fmla="*/ 0 w 452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21">
                  <a:moveTo>
                    <a:pt x="452" y="121"/>
                  </a:moveTo>
                  <a:cubicBezTo>
                    <a:pt x="418" y="121"/>
                    <a:pt x="377" y="109"/>
                    <a:pt x="325" y="85"/>
                  </a:cubicBezTo>
                  <a:cubicBezTo>
                    <a:pt x="211" y="32"/>
                    <a:pt x="65" y="2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2" name="Freeform 1752">
              <a:extLst>
                <a:ext uri="{FF2B5EF4-FFF2-40B4-BE49-F238E27FC236}">
                  <a16:creationId xmlns:a16="http://schemas.microsoft.com/office/drawing/2014/main" id="{E60BF573-A0F6-4050-9BAA-14153F7E8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76"/>
              <a:ext cx="732" cy="209"/>
            </a:xfrm>
            <a:custGeom>
              <a:avLst/>
              <a:gdLst>
                <a:gd name="T0" fmla="*/ 1919 w 452"/>
                <a:gd name="T1" fmla="*/ 0 h 121"/>
                <a:gd name="T2" fmla="*/ 541 w 452"/>
                <a:gd name="T3" fmla="*/ 439 h 121"/>
                <a:gd name="T4" fmla="*/ 0 w 452"/>
                <a:gd name="T5" fmla="*/ 624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21">
                  <a:moveTo>
                    <a:pt x="452" y="0"/>
                  </a:moveTo>
                  <a:cubicBezTo>
                    <a:pt x="387" y="27"/>
                    <a:pt x="241" y="32"/>
                    <a:pt x="127" y="85"/>
                  </a:cubicBezTo>
                  <a:cubicBezTo>
                    <a:pt x="75" y="109"/>
                    <a:pt x="34" y="121"/>
                    <a:pt x="0" y="1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3" name="Freeform 1753">
              <a:extLst>
                <a:ext uri="{FF2B5EF4-FFF2-40B4-BE49-F238E27FC236}">
                  <a16:creationId xmlns:a16="http://schemas.microsoft.com/office/drawing/2014/main" id="{60C6C2E2-D94C-4947-BF2B-DE0D377E4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870"/>
              <a:ext cx="222" cy="60"/>
            </a:xfrm>
            <a:custGeom>
              <a:avLst/>
              <a:gdLst>
                <a:gd name="T0" fmla="*/ 583 w 137"/>
                <a:gd name="T1" fmla="*/ 177 h 35"/>
                <a:gd name="T2" fmla="*/ 452 w 137"/>
                <a:gd name="T3" fmla="*/ 41 h 35"/>
                <a:gd name="T4" fmla="*/ 293 w 137"/>
                <a:gd name="T5" fmla="*/ 57 h 35"/>
                <a:gd name="T6" fmla="*/ 288 w 137"/>
                <a:gd name="T7" fmla="*/ 57 h 35"/>
                <a:gd name="T8" fmla="*/ 131 w 137"/>
                <a:gd name="T9" fmla="*/ 41 h 35"/>
                <a:gd name="T10" fmla="*/ 0 w 137"/>
                <a:gd name="T11" fmla="*/ 17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35">
                  <a:moveTo>
                    <a:pt x="137" y="35"/>
                  </a:moveTo>
                  <a:cubicBezTo>
                    <a:pt x="135" y="0"/>
                    <a:pt x="119" y="8"/>
                    <a:pt x="106" y="8"/>
                  </a:cubicBezTo>
                  <a:cubicBezTo>
                    <a:pt x="92" y="8"/>
                    <a:pt x="86" y="11"/>
                    <a:pt x="69" y="11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51" y="11"/>
                    <a:pt x="45" y="8"/>
                    <a:pt x="31" y="8"/>
                  </a:cubicBezTo>
                  <a:cubicBezTo>
                    <a:pt x="18" y="8"/>
                    <a:pt x="2" y="0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4" name="Freeform 1754">
              <a:extLst>
                <a:ext uri="{FF2B5EF4-FFF2-40B4-BE49-F238E27FC236}">
                  <a16:creationId xmlns:a16="http://schemas.microsoft.com/office/drawing/2014/main" id="{79257DB6-97E0-495E-92E1-76F90E581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017"/>
              <a:ext cx="193" cy="835"/>
            </a:xfrm>
            <a:custGeom>
              <a:avLst/>
              <a:gdLst>
                <a:gd name="T0" fmla="*/ 0 w 119"/>
                <a:gd name="T1" fmla="*/ 0 h 484"/>
                <a:gd name="T2" fmla="*/ 261 w 119"/>
                <a:gd name="T3" fmla="*/ 1803 h 484"/>
                <a:gd name="T4" fmla="*/ 508 w 119"/>
                <a:gd name="T5" fmla="*/ 2486 h 4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84">
                  <a:moveTo>
                    <a:pt x="0" y="0"/>
                  </a:moveTo>
                  <a:cubicBezTo>
                    <a:pt x="1" y="39"/>
                    <a:pt x="23" y="234"/>
                    <a:pt x="61" y="351"/>
                  </a:cubicBezTo>
                  <a:cubicBezTo>
                    <a:pt x="100" y="468"/>
                    <a:pt x="119" y="484"/>
                    <a:pt x="119" y="484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5" name="Freeform 1755">
              <a:extLst>
                <a:ext uri="{FF2B5EF4-FFF2-40B4-BE49-F238E27FC236}">
                  <a16:creationId xmlns:a16="http://schemas.microsoft.com/office/drawing/2014/main" id="{18228391-FC0A-4DFE-BAA1-3A0DB71EF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937"/>
              <a:ext cx="267" cy="914"/>
            </a:xfrm>
            <a:custGeom>
              <a:avLst/>
              <a:gdLst>
                <a:gd name="T0" fmla="*/ 699 w 165"/>
                <a:gd name="T1" fmla="*/ 0 h 529"/>
                <a:gd name="T2" fmla="*/ 0 w 165"/>
                <a:gd name="T3" fmla="*/ 2728 h 5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29">
                  <a:moveTo>
                    <a:pt x="165" y="0"/>
                  </a:moveTo>
                  <a:cubicBezTo>
                    <a:pt x="156" y="220"/>
                    <a:pt x="81" y="456"/>
                    <a:pt x="0" y="529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6" name="Freeform 1756">
              <a:extLst>
                <a:ext uri="{FF2B5EF4-FFF2-40B4-BE49-F238E27FC236}">
                  <a16:creationId xmlns:a16="http://schemas.microsoft.com/office/drawing/2014/main" id="{C840B24C-8AD7-427C-9271-80D6519DE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017"/>
              <a:ext cx="193" cy="835"/>
            </a:xfrm>
            <a:custGeom>
              <a:avLst/>
              <a:gdLst>
                <a:gd name="T0" fmla="*/ 508 w 119"/>
                <a:gd name="T1" fmla="*/ 0 h 484"/>
                <a:gd name="T2" fmla="*/ 247 w 119"/>
                <a:gd name="T3" fmla="*/ 1803 h 484"/>
                <a:gd name="T4" fmla="*/ 0 w 119"/>
                <a:gd name="T5" fmla="*/ 2486 h 4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84">
                  <a:moveTo>
                    <a:pt x="119" y="0"/>
                  </a:moveTo>
                  <a:cubicBezTo>
                    <a:pt x="118" y="39"/>
                    <a:pt x="96" y="234"/>
                    <a:pt x="58" y="351"/>
                  </a:cubicBezTo>
                  <a:cubicBezTo>
                    <a:pt x="19" y="468"/>
                    <a:pt x="0" y="484"/>
                    <a:pt x="0" y="484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7" name="Freeform 1757">
              <a:extLst>
                <a:ext uri="{FF2B5EF4-FFF2-40B4-BE49-F238E27FC236}">
                  <a16:creationId xmlns:a16="http://schemas.microsoft.com/office/drawing/2014/main" id="{68018486-340E-499C-A299-EF9EC91B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449"/>
              <a:ext cx="26" cy="26"/>
            </a:xfrm>
            <a:custGeom>
              <a:avLst/>
              <a:gdLst>
                <a:gd name="T0" fmla="*/ 39 w 16"/>
                <a:gd name="T1" fmla="*/ 0 h 15"/>
                <a:gd name="T2" fmla="*/ 21 w 16"/>
                <a:gd name="T3" fmla="*/ 78 h 15"/>
                <a:gd name="T4" fmla="*/ 68 w 16"/>
                <a:gd name="T5" fmla="*/ 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9" y="0"/>
                  </a:moveTo>
                  <a:cubicBezTo>
                    <a:pt x="5" y="4"/>
                    <a:pt x="0" y="11"/>
                    <a:pt x="5" y="15"/>
                  </a:cubicBezTo>
                  <a:cubicBezTo>
                    <a:pt x="9" y="14"/>
                    <a:pt x="13" y="10"/>
                    <a:pt x="16" y="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8" name="Freeform 1758">
              <a:extLst>
                <a:ext uri="{FF2B5EF4-FFF2-40B4-BE49-F238E27FC236}">
                  <a16:creationId xmlns:a16="http://schemas.microsoft.com/office/drawing/2014/main" id="{00CDEDB7-092F-41D9-A976-EA63C1EE1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447"/>
              <a:ext cx="27" cy="34"/>
            </a:xfrm>
            <a:custGeom>
              <a:avLst/>
              <a:gdLst>
                <a:gd name="T0" fmla="*/ 0 w 17"/>
                <a:gd name="T1" fmla="*/ 41 h 20"/>
                <a:gd name="T2" fmla="*/ 27 w 1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0">
                  <a:moveTo>
                    <a:pt x="0" y="8"/>
                  </a:moveTo>
                  <a:cubicBezTo>
                    <a:pt x="3" y="20"/>
                    <a:pt x="17" y="13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9" name="Freeform 1759">
              <a:extLst>
                <a:ext uri="{FF2B5EF4-FFF2-40B4-BE49-F238E27FC236}">
                  <a16:creationId xmlns:a16="http://schemas.microsoft.com/office/drawing/2014/main" id="{5CEB754F-3C00-4D09-9C96-7C0ADDE3A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362"/>
              <a:ext cx="36" cy="4"/>
            </a:xfrm>
            <a:custGeom>
              <a:avLst/>
              <a:gdLst>
                <a:gd name="T0" fmla="*/ 0 w 22"/>
                <a:gd name="T1" fmla="*/ 16 h 2"/>
                <a:gd name="T2" fmla="*/ 97 w 2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2"/>
                  </a:moveTo>
                  <a:cubicBezTo>
                    <a:pt x="7" y="0"/>
                    <a:pt x="15" y="1"/>
                    <a:pt x="22" y="1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0" name="Freeform 1760">
              <a:extLst>
                <a:ext uri="{FF2B5EF4-FFF2-40B4-BE49-F238E27FC236}">
                  <a16:creationId xmlns:a16="http://schemas.microsoft.com/office/drawing/2014/main" id="{FA4D4DEB-5B66-48E0-AA3B-6EB522B5A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364"/>
              <a:ext cx="23" cy="2"/>
            </a:xfrm>
            <a:custGeom>
              <a:avLst/>
              <a:gdLst>
                <a:gd name="T0" fmla="*/ 0 w 14"/>
                <a:gd name="T1" fmla="*/ 0 h 1"/>
                <a:gd name="T2" fmla="*/ 62 w 1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cubicBezTo>
                    <a:pt x="5" y="1"/>
                    <a:pt x="10" y="0"/>
                    <a:pt x="14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1" name="Freeform 1761">
              <a:extLst>
                <a:ext uri="{FF2B5EF4-FFF2-40B4-BE49-F238E27FC236}">
                  <a16:creationId xmlns:a16="http://schemas.microsoft.com/office/drawing/2014/main" id="{B7CAB0EE-A1BA-4BBB-8058-0F73CE4D3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652"/>
              <a:ext cx="77" cy="30"/>
            </a:xfrm>
            <a:custGeom>
              <a:avLst/>
              <a:gdLst>
                <a:gd name="T0" fmla="*/ 0 w 48"/>
                <a:gd name="T1" fmla="*/ 65 h 17"/>
                <a:gd name="T2" fmla="*/ 48 w 48"/>
                <a:gd name="T3" fmla="*/ 72 h 17"/>
                <a:gd name="T4" fmla="*/ 95 w 48"/>
                <a:gd name="T5" fmla="*/ 44 h 17"/>
                <a:gd name="T6" fmla="*/ 132 w 48"/>
                <a:gd name="T7" fmla="*/ 81 h 17"/>
                <a:gd name="T8" fmla="*/ 193 w 48"/>
                <a:gd name="T9" fmla="*/ 2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7">
                  <a:moveTo>
                    <a:pt x="0" y="12"/>
                  </a:moveTo>
                  <a:cubicBezTo>
                    <a:pt x="7" y="0"/>
                    <a:pt x="6" y="13"/>
                    <a:pt x="12" y="13"/>
                  </a:cubicBezTo>
                  <a:cubicBezTo>
                    <a:pt x="17" y="14"/>
                    <a:pt x="16" y="5"/>
                    <a:pt x="23" y="8"/>
                  </a:cubicBezTo>
                  <a:cubicBezTo>
                    <a:pt x="27" y="10"/>
                    <a:pt x="27" y="14"/>
                    <a:pt x="32" y="15"/>
                  </a:cubicBezTo>
                  <a:cubicBezTo>
                    <a:pt x="39" y="17"/>
                    <a:pt x="48" y="13"/>
                    <a:pt x="47" y="5"/>
                  </a:cubicBezTo>
                </a:path>
              </a:pathLst>
            </a:custGeom>
            <a:noFill/>
            <a:ln w="11113" cap="rnd">
              <a:solidFill>
                <a:srgbClr val="FCE5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2" name="Freeform 1762">
              <a:extLst>
                <a:ext uri="{FF2B5EF4-FFF2-40B4-BE49-F238E27FC236}">
                  <a16:creationId xmlns:a16="http://schemas.microsoft.com/office/drawing/2014/main" id="{3C07BCFD-C439-468D-88AB-199FE3941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654"/>
              <a:ext cx="90" cy="28"/>
            </a:xfrm>
            <a:custGeom>
              <a:avLst/>
              <a:gdLst>
                <a:gd name="T0" fmla="*/ 233 w 56"/>
                <a:gd name="T1" fmla="*/ 56 h 16"/>
                <a:gd name="T2" fmla="*/ 175 w 56"/>
                <a:gd name="T3" fmla="*/ 70 h 16"/>
                <a:gd name="T4" fmla="*/ 141 w 56"/>
                <a:gd name="T5" fmla="*/ 21 h 16"/>
                <a:gd name="T6" fmla="*/ 101 w 56"/>
                <a:gd name="T7" fmla="*/ 65 h 16"/>
                <a:gd name="T8" fmla="*/ 55 w 56"/>
                <a:gd name="T9" fmla="*/ 33 h 16"/>
                <a:gd name="T10" fmla="*/ 0 w 56"/>
                <a:gd name="T11" fmla="*/ 8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6">
                  <a:moveTo>
                    <a:pt x="56" y="10"/>
                  </a:moveTo>
                  <a:cubicBezTo>
                    <a:pt x="49" y="5"/>
                    <a:pt x="45" y="0"/>
                    <a:pt x="42" y="13"/>
                  </a:cubicBezTo>
                  <a:cubicBezTo>
                    <a:pt x="41" y="10"/>
                    <a:pt x="38" y="4"/>
                    <a:pt x="34" y="4"/>
                  </a:cubicBezTo>
                  <a:cubicBezTo>
                    <a:pt x="29" y="4"/>
                    <a:pt x="29" y="12"/>
                    <a:pt x="24" y="12"/>
                  </a:cubicBezTo>
                  <a:cubicBezTo>
                    <a:pt x="18" y="12"/>
                    <a:pt x="20" y="5"/>
                    <a:pt x="13" y="6"/>
                  </a:cubicBezTo>
                  <a:cubicBezTo>
                    <a:pt x="9" y="7"/>
                    <a:pt x="5" y="14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CE5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3" name="Freeform 1763">
              <a:extLst>
                <a:ext uri="{FF2B5EF4-FFF2-40B4-BE49-F238E27FC236}">
                  <a16:creationId xmlns:a16="http://schemas.microsoft.com/office/drawing/2014/main" id="{6E0F5056-0DAC-4D4F-B089-CD500E1CF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659"/>
              <a:ext cx="6" cy="23"/>
            </a:xfrm>
            <a:custGeom>
              <a:avLst/>
              <a:gdLst>
                <a:gd name="T0" fmla="*/ 12 w 4"/>
                <a:gd name="T1" fmla="*/ 0 h 13"/>
                <a:gd name="T2" fmla="*/ 14 w 4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0" y="4"/>
                    <a:pt x="1" y="10"/>
                    <a:pt x="4" y="13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4" name="Freeform 1764">
              <a:extLst>
                <a:ext uri="{FF2B5EF4-FFF2-40B4-BE49-F238E27FC236}">
                  <a16:creationId xmlns:a16="http://schemas.microsoft.com/office/drawing/2014/main" id="{29159044-75D3-4DF0-A5D8-75724EA47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658"/>
              <a:ext cx="6" cy="31"/>
            </a:xfrm>
            <a:custGeom>
              <a:avLst/>
              <a:gdLst>
                <a:gd name="T0" fmla="*/ 0 w 4"/>
                <a:gd name="T1" fmla="*/ 0 h 18"/>
                <a:gd name="T2" fmla="*/ 8 w 4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4" y="6"/>
                    <a:pt x="2" y="11"/>
                    <a:pt x="2" y="18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5" name="Freeform 1765">
              <a:extLst>
                <a:ext uri="{FF2B5EF4-FFF2-40B4-BE49-F238E27FC236}">
                  <a16:creationId xmlns:a16="http://schemas.microsoft.com/office/drawing/2014/main" id="{176A0DF6-545F-46FF-9AA8-ED8C59DCB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469"/>
              <a:ext cx="30" cy="25"/>
            </a:xfrm>
            <a:custGeom>
              <a:avLst/>
              <a:gdLst>
                <a:gd name="T0" fmla="*/ 43 w 19"/>
                <a:gd name="T1" fmla="*/ 7 h 14"/>
                <a:gd name="T2" fmla="*/ 5 w 19"/>
                <a:gd name="T3" fmla="*/ 41 h 14"/>
                <a:gd name="T4" fmla="*/ 74 w 19"/>
                <a:gd name="T5" fmla="*/ 5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1" y="1"/>
                  </a:moveTo>
                  <a:cubicBezTo>
                    <a:pt x="8" y="0"/>
                    <a:pt x="0" y="2"/>
                    <a:pt x="1" y="7"/>
                  </a:cubicBezTo>
                  <a:cubicBezTo>
                    <a:pt x="2" y="14"/>
                    <a:pt x="15" y="11"/>
                    <a:pt x="19" y="1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6" name="Freeform 1766">
              <a:extLst>
                <a:ext uri="{FF2B5EF4-FFF2-40B4-BE49-F238E27FC236}">
                  <a16:creationId xmlns:a16="http://schemas.microsoft.com/office/drawing/2014/main" id="{F1E78ACE-B1A5-4771-A42C-E0B2B1B70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1457"/>
              <a:ext cx="25" cy="28"/>
            </a:xfrm>
            <a:custGeom>
              <a:avLst/>
              <a:gdLst>
                <a:gd name="T0" fmla="*/ 5 w 15"/>
                <a:gd name="T1" fmla="*/ 44 h 16"/>
                <a:gd name="T2" fmla="*/ 0 w 15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" y="8"/>
                  </a:moveTo>
                  <a:cubicBezTo>
                    <a:pt x="12" y="0"/>
                    <a:pt x="15" y="16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7" name="Freeform 1767">
              <a:extLst>
                <a:ext uri="{FF2B5EF4-FFF2-40B4-BE49-F238E27FC236}">
                  <a16:creationId xmlns:a16="http://schemas.microsoft.com/office/drawing/2014/main" id="{37126E11-E384-4B4C-A50B-6D7E71544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944"/>
              <a:ext cx="27" cy="61"/>
            </a:xfrm>
            <a:custGeom>
              <a:avLst/>
              <a:gdLst>
                <a:gd name="T0" fmla="*/ 43 w 17"/>
                <a:gd name="T1" fmla="*/ 0 h 35"/>
                <a:gd name="T2" fmla="*/ 21 w 17"/>
                <a:gd name="T3" fmla="*/ 42 h 35"/>
                <a:gd name="T4" fmla="*/ 48 w 17"/>
                <a:gd name="T5" fmla="*/ 70 h 35"/>
                <a:gd name="T6" fmla="*/ 16 w 17"/>
                <a:gd name="T7" fmla="*/ 112 h 35"/>
                <a:gd name="T8" fmla="*/ 25 w 17"/>
                <a:gd name="T9" fmla="*/ 18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5">
                  <a:moveTo>
                    <a:pt x="11" y="0"/>
                  </a:moveTo>
                  <a:cubicBezTo>
                    <a:pt x="5" y="1"/>
                    <a:pt x="0" y="3"/>
                    <a:pt x="5" y="8"/>
                  </a:cubicBezTo>
                  <a:cubicBezTo>
                    <a:pt x="7" y="11"/>
                    <a:pt x="12" y="9"/>
                    <a:pt x="12" y="13"/>
                  </a:cubicBezTo>
                  <a:cubicBezTo>
                    <a:pt x="13" y="16"/>
                    <a:pt x="6" y="19"/>
                    <a:pt x="4" y="21"/>
                  </a:cubicBezTo>
                  <a:cubicBezTo>
                    <a:pt x="17" y="23"/>
                    <a:pt x="14" y="28"/>
                    <a:pt x="6" y="35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8" name="Freeform 1768">
              <a:extLst>
                <a:ext uri="{FF2B5EF4-FFF2-40B4-BE49-F238E27FC236}">
                  <a16:creationId xmlns:a16="http://schemas.microsoft.com/office/drawing/2014/main" id="{3DED7D9D-7E92-42EC-AD9F-30AA9EBD8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020"/>
              <a:ext cx="21" cy="69"/>
            </a:xfrm>
            <a:custGeom>
              <a:avLst/>
              <a:gdLst>
                <a:gd name="T0" fmla="*/ 42 w 13"/>
                <a:gd name="T1" fmla="*/ 9 h 40"/>
                <a:gd name="T2" fmla="*/ 5 w 13"/>
                <a:gd name="T3" fmla="*/ 36 h 40"/>
                <a:gd name="T4" fmla="*/ 42 w 13"/>
                <a:gd name="T5" fmla="*/ 62 h 40"/>
                <a:gd name="T6" fmla="*/ 16 w 13"/>
                <a:gd name="T7" fmla="*/ 119 h 40"/>
                <a:gd name="T8" fmla="*/ 50 w 13"/>
                <a:gd name="T9" fmla="*/ 148 h 40"/>
                <a:gd name="T10" fmla="*/ 21 w 13"/>
                <a:gd name="T11" fmla="*/ 20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0">
                  <a:moveTo>
                    <a:pt x="10" y="2"/>
                  </a:moveTo>
                  <a:cubicBezTo>
                    <a:pt x="7" y="0"/>
                    <a:pt x="0" y="3"/>
                    <a:pt x="1" y="7"/>
                  </a:cubicBezTo>
                  <a:cubicBezTo>
                    <a:pt x="2" y="11"/>
                    <a:pt x="8" y="9"/>
                    <a:pt x="10" y="12"/>
                  </a:cubicBezTo>
                  <a:cubicBezTo>
                    <a:pt x="9" y="17"/>
                    <a:pt x="6" y="19"/>
                    <a:pt x="4" y="23"/>
                  </a:cubicBezTo>
                  <a:cubicBezTo>
                    <a:pt x="7" y="24"/>
                    <a:pt x="12" y="25"/>
                    <a:pt x="12" y="29"/>
                  </a:cubicBezTo>
                  <a:cubicBezTo>
                    <a:pt x="13" y="34"/>
                    <a:pt x="9" y="39"/>
                    <a:pt x="5" y="4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9" name="Freeform 1769">
              <a:extLst>
                <a:ext uri="{FF2B5EF4-FFF2-40B4-BE49-F238E27FC236}">
                  <a16:creationId xmlns:a16="http://schemas.microsoft.com/office/drawing/2014/main" id="{9457AFB6-E6AD-44B7-8F29-8750188DD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025"/>
              <a:ext cx="25" cy="64"/>
            </a:xfrm>
            <a:custGeom>
              <a:avLst/>
              <a:gdLst>
                <a:gd name="T0" fmla="*/ 62 w 15"/>
                <a:gd name="T1" fmla="*/ 0 h 37"/>
                <a:gd name="T2" fmla="*/ 5 w 15"/>
                <a:gd name="T3" fmla="*/ 28 h 37"/>
                <a:gd name="T4" fmla="*/ 50 w 15"/>
                <a:gd name="T5" fmla="*/ 62 h 37"/>
                <a:gd name="T6" fmla="*/ 0 w 15"/>
                <a:gd name="T7" fmla="*/ 106 h 37"/>
                <a:gd name="T8" fmla="*/ 70 w 15"/>
                <a:gd name="T9" fmla="*/ 149 h 37"/>
                <a:gd name="T10" fmla="*/ 13 w 15"/>
                <a:gd name="T11" fmla="*/ 19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7">
                  <a:moveTo>
                    <a:pt x="13" y="0"/>
                  </a:moveTo>
                  <a:cubicBezTo>
                    <a:pt x="9" y="1"/>
                    <a:pt x="2" y="1"/>
                    <a:pt x="1" y="5"/>
                  </a:cubicBezTo>
                  <a:cubicBezTo>
                    <a:pt x="3" y="7"/>
                    <a:pt x="12" y="8"/>
                    <a:pt x="11" y="12"/>
                  </a:cubicBezTo>
                  <a:cubicBezTo>
                    <a:pt x="11" y="16"/>
                    <a:pt x="3" y="18"/>
                    <a:pt x="0" y="20"/>
                  </a:cubicBezTo>
                  <a:cubicBezTo>
                    <a:pt x="3" y="22"/>
                    <a:pt x="14" y="24"/>
                    <a:pt x="15" y="29"/>
                  </a:cubicBezTo>
                  <a:cubicBezTo>
                    <a:pt x="15" y="34"/>
                    <a:pt x="7" y="37"/>
                    <a:pt x="3" y="3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0" name="Freeform 1770">
              <a:extLst>
                <a:ext uri="{FF2B5EF4-FFF2-40B4-BE49-F238E27FC236}">
                  <a16:creationId xmlns:a16="http://schemas.microsoft.com/office/drawing/2014/main" id="{D6688B87-5B44-4E18-AC08-8F6C5A601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946"/>
              <a:ext cx="21" cy="72"/>
            </a:xfrm>
            <a:custGeom>
              <a:avLst/>
              <a:gdLst>
                <a:gd name="T0" fmla="*/ 47 w 13"/>
                <a:gd name="T1" fmla="*/ 0 h 42"/>
                <a:gd name="T2" fmla="*/ 8 w 13"/>
                <a:gd name="T3" fmla="*/ 26 h 42"/>
                <a:gd name="T4" fmla="*/ 42 w 13"/>
                <a:gd name="T5" fmla="*/ 62 h 42"/>
                <a:gd name="T6" fmla="*/ 26 w 13"/>
                <a:gd name="T7" fmla="*/ 115 h 42"/>
                <a:gd name="T8" fmla="*/ 0 w 13"/>
                <a:gd name="T9" fmla="*/ 21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2">
                  <a:moveTo>
                    <a:pt x="11" y="0"/>
                  </a:moveTo>
                  <a:cubicBezTo>
                    <a:pt x="9" y="0"/>
                    <a:pt x="2" y="2"/>
                    <a:pt x="2" y="5"/>
                  </a:cubicBezTo>
                  <a:cubicBezTo>
                    <a:pt x="2" y="8"/>
                    <a:pt x="9" y="9"/>
                    <a:pt x="10" y="12"/>
                  </a:cubicBezTo>
                  <a:cubicBezTo>
                    <a:pt x="4" y="20"/>
                    <a:pt x="1" y="14"/>
                    <a:pt x="6" y="23"/>
                  </a:cubicBezTo>
                  <a:cubicBezTo>
                    <a:pt x="13" y="33"/>
                    <a:pt x="10" y="37"/>
                    <a:pt x="0" y="42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1" name="Freeform 1771">
              <a:extLst>
                <a:ext uri="{FF2B5EF4-FFF2-40B4-BE49-F238E27FC236}">
                  <a16:creationId xmlns:a16="http://schemas.microsoft.com/office/drawing/2014/main" id="{F2097FE5-9B53-4767-9BFC-F27D9BE57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828"/>
              <a:ext cx="22" cy="24"/>
            </a:xfrm>
            <a:custGeom>
              <a:avLst/>
              <a:gdLst>
                <a:gd name="T0" fmla="*/ 31 w 14"/>
                <a:gd name="T1" fmla="*/ 70 h 14"/>
                <a:gd name="T2" fmla="*/ 47 w 14"/>
                <a:gd name="T3" fmla="*/ 29 h 14"/>
                <a:gd name="T4" fmla="*/ 0 w 14"/>
                <a:gd name="T5" fmla="*/ 3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8" y="14"/>
                  </a:moveTo>
                  <a:cubicBezTo>
                    <a:pt x="11" y="12"/>
                    <a:pt x="14" y="8"/>
                    <a:pt x="12" y="6"/>
                  </a:cubicBezTo>
                  <a:cubicBezTo>
                    <a:pt x="8" y="0"/>
                    <a:pt x="2" y="9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2" name="Freeform 1772">
              <a:extLst>
                <a:ext uri="{FF2B5EF4-FFF2-40B4-BE49-F238E27FC236}">
                  <a16:creationId xmlns:a16="http://schemas.microsoft.com/office/drawing/2014/main" id="{DB1D81B2-E629-41A1-83F3-18E2C3A60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825"/>
              <a:ext cx="22" cy="27"/>
            </a:xfrm>
            <a:custGeom>
              <a:avLst/>
              <a:gdLst>
                <a:gd name="T0" fmla="*/ 55 w 14"/>
                <a:gd name="T1" fmla="*/ 49 h 16"/>
                <a:gd name="T2" fmla="*/ 47 w 1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14" y="10"/>
                  </a:moveTo>
                  <a:cubicBezTo>
                    <a:pt x="1" y="16"/>
                    <a:pt x="0" y="3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3" name="Freeform 1773">
              <a:extLst>
                <a:ext uri="{FF2B5EF4-FFF2-40B4-BE49-F238E27FC236}">
                  <a16:creationId xmlns:a16="http://schemas.microsoft.com/office/drawing/2014/main" id="{48CB9551-7C81-43F7-B379-B40297871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832"/>
              <a:ext cx="16" cy="24"/>
            </a:xfrm>
            <a:custGeom>
              <a:avLst/>
              <a:gdLst>
                <a:gd name="T0" fmla="*/ 0 w 10"/>
                <a:gd name="T1" fmla="*/ 36 h 14"/>
                <a:gd name="T2" fmla="*/ 35 w 10"/>
                <a:gd name="T3" fmla="*/ 45 h 14"/>
                <a:gd name="T4" fmla="*/ 8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7"/>
                  </a:moveTo>
                  <a:cubicBezTo>
                    <a:pt x="2" y="8"/>
                    <a:pt x="8" y="14"/>
                    <a:pt x="9" y="9"/>
                  </a:cubicBezTo>
                  <a:cubicBezTo>
                    <a:pt x="10" y="6"/>
                    <a:pt x="3" y="4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4" name="Freeform 1774">
              <a:extLst>
                <a:ext uri="{FF2B5EF4-FFF2-40B4-BE49-F238E27FC236}">
                  <a16:creationId xmlns:a16="http://schemas.microsoft.com/office/drawing/2014/main" id="{2F3E27F7-70AF-403D-BA70-C16FF9996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832"/>
              <a:ext cx="22" cy="19"/>
            </a:xfrm>
            <a:custGeom>
              <a:avLst/>
              <a:gdLst>
                <a:gd name="T0" fmla="*/ 0 w 14"/>
                <a:gd name="T1" fmla="*/ 29 h 11"/>
                <a:gd name="T2" fmla="*/ 55 w 14"/>
                <a:gd name="T3" fmla="*/ 28 h 11"/>
                <a:gd name="T4" fmla="*/ 31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6"/>
                  </a:moveTo>
                  <a:cubicBezTo>
                    <a:pt x="3" y="11"/>
                    <a:pt x="10" y="8"/>
                    <a:pt x="14" y="5"/>
                  </a:cubicBezTo>
                  <a:cubicBezTo>
                    <a:pt x="13" y="2"/>
                    <a:pt x="11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5" name="Freeform 1775">
              <a:extLst>
                <a:ext uri="{FF2B5EF4-FFF2-40B4-BE49-F238E27FC236}">
                  <a16:creationId xmlns:a16="http://schemas.microsoft.com/office/drawing/2014/main" id="{4B751D01-8535-4A1B-BB9A-C3118A682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904"/>
              <a:ext cx="27" cy="24"/>
            </a:xfrm>
            <a:custGeom>
              <a:avLst/>
              <a:gdLst>
                <a:gd name="T0" fmla="*/ 35 w 17"/>
                <a:gd name="T1" fmla="*/ 70 h 14"/>
                <a:gd name="T2" fmla="*/ 64 w 17"/>
                <a:gd name="T3" fmla="*/ 29 h 14"/>
                <a:gd name="T4" fmla="*/ 0 w 17"/>
                <a:gd name="T5" fmla="*/ 2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9" y="14"/>
                  </a:moveTo>
                  <a:cubicBezTo>
                    <a:pt x="12" y="13"/>
                    <a:pt x="17" y="9"/>
                    <a:pt x="16" y="6"/>
                  </a:cubicBezTo>
                  <a:cubicBezTo>
                    <a:pt x="15" y="0"/>
                    <a:pt x="3" y="5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6" name="Freeform 1776">
              <a:extLst>
                <a:ext uri="{FF2B5EF4-FFF2-40B4-BE49-F238E27FC236}">
                  <a16:creationId xmlns:a16="http://schemas.microsoft.com/office/drawing/2014/main" id="{7D35DC3D-207A-4828-9E28-9C8B9358D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902"/>
              <a:ext cx="33" cy="19"/>
            </a:xfrm>
            <a:custGeom>
              <a:avLst/>
              <a:gdLst>
                <a:gd name="T0" fmla="*/ 76 w 20"/>
                <a:gd name="T1" fmla="*/ 57 h 11"/>
                <a:gd name="T2" fmla="*/ 20 w 20"/>
                <a:gd name="T3" fmla="*/ 16 h 11"/>
                <a:gd name="T4" fmla="*/ 89 w 20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17" y="11"/>
                  </a:moveTo>
                  <a:cubicBezTo>
                    <a:pt x="14" y="11"/>
                    <a:pt x="0" y="10"/>
                    <a:pt x="4" y="3"/>
                  </a:cubicBezTo>
                  <a:cubicBezTo>
                    <a:pt x="6" y="0"/>
                    <a:pt x="16" y="5"/>
                    <a:pt x="20" y="4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7" name="Freeform 1777">
              <a:extLst>
                <a:ext uri="{FF2B5EF4-FFF2-40B4-BE49-F238E27FC236}">
                  <a16:creationId xmlns:a16="http://schemas.microsoft.com/office/drawing/2014/main" id="{C3541812-841B-4DDA-87BC-A4958841E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668"/>
              <a:ext cx="59" cy="38"/>
            </a:xfrm>
            <a:custGeom>
              <a:avLst/>
              <a:gdLst>
                <a:gd name="T0" fmla="*/ 0 w 36"/>
                <a:gd name="T1" fmla="*/ 50 h 22"/>
                <a:gd name="T2" fmla="*/ 34 w 36"/>
                <a:gd name="T3" fmla="*/ 0 h 22"/>
                <a:gd name="T4" fmla="*/ 41 w 36"/>
                <a:gd name="T5" fmla="*/ 62 h 22"/>
                <a:gd name="T6" fmla="*/ 84 w 36"/>
                <a:gd name="T7" fmla="*/ 16 h 22"/>
                <a:gd name="T8" fmla="*/ 97 w 36"/>
                <a:gd name="T9" fmla="*/ 93 h 22"/>
                <a:gd name="T10" fmla="*/ 159 w 36"/>
                <a:gd name="T11" fmla="*/ 11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2">
                  <a:moveTo>
                    <a:pt x="0" y="10"/>
                  </a:moveTo>
                  <a:cubicBezTo>
                    <a:pt x="2" y="6"/>
                    <a:pt x="4" y="2"/>
                    <a:pt x="8" y="0"/>
                  </a:cubicBezTo>
                  <a:cubicBezTo>
                    <a:pt x="10" y="4"/>
                    <a:pt x="8" y="8"/>
                    <a:pt x="9" y="12"/>
                  </a:cubicBezTo>
                  <a:cubicBezTo>
                    <a:pt x="12" y="9"/>
                    <a:pt x="14" y="5"/>
                    <a:pt x="19" y="3"/>
                  </a:cubicBezTo>
                  <a:cubicBezTo>
                    <a:pt x="21" y="8"/>
                    <a:pt x="19" y="14"/>
                    <a:pt x="22" y="18"/>
                  </a:cubicBezTo>
                  <a:cubicBezTo>
                    <a:pt x="30" y="13"/>
                    <a:pt x="33" y="10"/>
                    <a:pt x="36" y="22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8" name="Freeform 1778">
              <a:extLst>
                <a:ext uri="{FF2B5EF4-FFF2-40B4-BE49-F238E27FC236}">
                  <a16:creationId xmlns:a16="http://schemas.microsoft.com/office/drawing/2014/main" id="{5B50C138-14E6-4F7A-99B2-FB79F569D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666"/>
              <a:ext cx="102" cy="48"/>
            </a:xfrm>
            <a:custGeom>
              <a:avLst/>
              <a:gdLst>
                <a:gd name="T0" fmla="*/ 267 w 63"/>
                <a:gd name="T1" fmla="*/ 50 h 28"/>
                <a:gd name="T2" fmla="*/ 207 w 63"/>
                <a:gd name="T3" fmla="*/ 9 h 28"/>
                <a:gd name="T4" fmla="*/ 217 w 63"/>
                <a:gd name="T5" fmla="*/ 86 h 28"/>
                <a:gd name="T6" fmla="*/ 162 w 63"/>
                <a:gd name="T7" fmla="*/ 29 h 28"/>
                <a:gd name="T8" fmla="*/ 115 w 63"/>
                <a:gd name="T9" fmla="*/ 98 h 28"/>
                <a:gd name="T10" fmla="*/ 0 w 63"/>
                <a:gd name="T11" fmla="*/ 14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8">
                  <a:moveTo>
                    <a:pt x="63" y="10"/>
                  </a:moveTo>
                  <a:cubicBezTo>
                    <a:pt x="57" y="11"/>
                    <a:pt x="55" y="2"/>
                    <a:pt x="49" y="2"/>
                  </a:cubicBezTo>
                  <a:cubicBezTo>
                    <a:pt x="49" y="7"/>
                    <a:pt x="52" y="13"/>
                    <a:pt x="51" y="17"/>
                  </a:cubicBezTo>
                  <a:cubicBezTo>
                    <a:pt x="47" y="14"/>
                    <a:pt x="44" y="6"/>
                    <a:pt x="38" y="6"/>
                  </a:cubicBezTo>
                  <a:cubicBezTo>
                    <a:pt x="32" y="6"/>
                    <a:pt x="29" y="14"/>
                    <a:pt x="27" y="19"/>
                  </a:cubicBezTo>
                  <a:cubicBezTo>
                    <a:pt x="21" y="0"/>
                    <a:pt x="7" y="21"/>
                    <a:pt x="0" y="28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9" name="Group 1779">
            <a:extLst>
              <a:ext uri="{FF2B5EF4-FFF2-40B4-BE49-F238E27FC236}">
                <a16:creationId xmlns:a16="http://schemas.microsoft.com/office/drawing/2014/main" id="{6F20447A-3E3B-45E1-84D9-B7C96D038783}"/>
              </a:ext>
            </a:extLst>
          </p:cNvPr>
          <p:cNvGrpSpPr>
            <a:grpSpLocks/>
          </p:cNvGrpSpPr>
          <p:nvPr/>
        </p:nvGrpSpPr>
        <p:grpSpPr bwMode="auto">
          <a:xfrm>
            <a:off x="8518525" y="3276600"/>
            <a:ext cx="701675" cy="692150"/>
            <a:chOff x="4404" y="2264"/>
            <a:chExt cx="442" cy="436"/>
          </a:xfrm>
        </p:grpSpPr>
        <p:sp>
          <p:nvSpPr>
            <p:cNvPr id="32780" name="Freeform 1780">
              <a:extLst>
                <a:ext uri="{FF2B5EF4-FFF2-40B4-BE49-F238E27FC236}">
                  <a16:creationId xmlns:a16="http://schemas.microsoft.com/office/drawing/2014/main" id="{97D5E794-514C-4CA7-9DDC-5702F1CA1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314"/>
              <a:ext cx="379" cy="372"/>
            </a:xfrm>
            <a:custGeom>
              <a:avLst/>
              <a:gdLst>
                <a:gd name="T0" fmla="*/ 183 w 234"/>
                <a:gd name="T1" fmla="*/ 16 h 215"/>
                <a:gd name="T2" fmla="*/ 308 w 234"/>
                <a:gd name="T3" fmla="*/ 119 h 215"/>
                <a:gd name="T4" fmla="*/ 382 w 234"/>
                <a:gd name="T5" fmla="*/ 176 h 215"/>
                <a:gd name="T6" fmla="*/ 465 w 234"/>
                <a:gd name="T7" fmla="*/ 156 h 215"/>
                <a:gd name="T8" fmla="*/ 492 w 234"/>
                <a:gd name="T9" fmla="*/ 99 h 215"/>
                <a:gd name="T10" fmla="*/ 530 w 234"/>
                <a:gd name="T11" fmla="*/ 48 h 215"/>
                <a:gd name="T12" fmla="*/ 588 w 234"/>
                <a:gd name="T13" fmla="*/ 161 h 215"/>
                <a:gd name="T14" fmla="*/ 732 w 234"/>
                <a:gd name="T15" fmla="*/ 114 h 215"/>
                <a:gd name="T16" fmla="*/ 774 w 234"/>
                <a:gd name="T17" fmla="*/ 48 h 215"/>
                <a:gd name="T18" fmla="*/ 850 w 234"/>
                <a:gd name="T19" fmla="*/ 16 h 215"/>
                <a:gd name="T20" fmla="*/ 944 w 234"/>
                <a:gd name="T21" fmla="*/ 128 h 215"/>
                <a:gd name="T22" fmla="*/ 982 w 234"/>
                <a:gd name="T23" fmla="*/ 332 h 215"/>
                <a:gd name="T24" fmla="*/ 973 w 234"/>
                <a:gd name="T25" fmla="*/ 647 h 215"/>
                <a:gd name="T26" fmla="*/ 824 w 234"/>
                <a:gd name="T27" fmla="*/ 988 h 215"/>
                <a:gd name="T28" fmla="*/ 577 w 234"/>
                <a:gd name="T29" fmla="*/ 964 h 215"/>
                <a:gd name="T30" fmla="*/ 556 w 234"/>
                <a:gd name="T31" fmla="*/ 844 h 215"/>
                <a:gd name="T32" fmla="*/ 475 w 234"/>
                <a:gd name="T33" fmla="*/ 836 h 215"/>
                <a:gd name="T34" fmla="*/ 424 w 234"/>
                <a:gd name="T35" fmla="*/ 943 h 215"/>
                <a:gd name="T36" fmla="*/ 314 w 234"/>
                <a:gd name="T37" fmla="*/ 1104 h 215"/>
                <a:gd name="T38" fmla="*/ 186 w 234"/>
                <a:gd name="T39" fmla="*/ 1050 h 215"/>
                <a:gd name="T40" fmla="*/ 84 w 234"/>
                <a:gd name="T41" fmla="*/ 808 h 215"/>
                <a:gd name="T42" fmla="*/ 39 w 234"/>
                <a:gd name="T43" fmla="*/ 623 h 215"/>
                <a:gd name="T44" fmla="*/ 13 w 234"/>
                <a:gd name="T45" fmla="*/ 405 h 215"/>
                <a:gd name="T46" fmla="*/ 60 w 234"/>
                <a:gd name="T47" fmla="*/ 197 h 215"/>
                <a:gd name="T48" fmla="*/ 183 w 234"/>
                <a:gd name="T49" fmla="*/ 16 h 2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34" h="215">
                  <a:moveTo>
                    <a:pt x="43" y="3"/>
                  </a:moveTo>
                  <a:cubicBezTo>
                    <a:pt x="58" y="4"/>
                    <a:pt x="66" y="18"/>
                    <a:pt x="72" y="23"/>
                  </a:cubicBezTo>
                  <a:cubicBezTo>
                    <a:pt x="78" y="29"/>
                    <a:pt x="88" y="30"/>
                    <a:pt x="90" y="34"/>
                  </a:cubicBezTo>
                  <a:cubicBezTo>
                    <a:pt x="98" y="45"/>
                    <a:pt x="106" y="39"/>
                    <a:pt x="109" y="30"/>
                  </a:cubicBezTo>
                  <a:cubicBezTo>
                    <a:pt x="113" y="21"/>
                    <a:pt x="114" y="22"/>
                    <a:pt x="116" y="19"/>
                  </a:cubicBezTo>
                  <a:cubicBezTo>
                    <a:pt x="117" y="16"/>
                    <a:pt x="118" y="11"/>
                    <a:pt x="125" y="9"/>
                  </a:cubicBezTo>
                  <a:cubicBezTo>
                    <a:pt x="131" y="8"/>
                    <a:pt x="135" y="23"/>
                    <a:pt x="138" y="31"/>
                  </a:cubicBezTo>
                  <a:cubicBezTo>
                    <a:pt x="142" y="43"/>
                    <a:pt x="166" y="26"/>
                    <a:pt x="172" y="22"/>
                  </a:cubicBezTo>
                  <a:cubicBezTo>
                    <a:pt x="177" y="19"/>
                    <a:pt x="180" y="13"/>
                    <a:pt x="182" y="9"/>
                  </a:cubicBezTo>
                  <a:cubicBezTo>
                    <a:pt x="183" y="3"/>
                    <a:pt x="192" y="0"/>
                    <a:pt x="200" y="3"/>
                  </a:cubicBezTo>
                  <a:cubicBezTo>
                    <a:pt x="212" y="8"/>
                    <a:pt x="220" y="23"/>
                    <a:pt x="222" y="25"/>
                  </a:cubicBezTo>
                  <a:cubicBezTo>
                    <a:pt x="230" y="36"/>
                    <a:pt x="231" y="55"/>
                    <a:pt x="231" y="64"/>
                  </a:cubicBezTo>
                  <a:cubicBezTo>
                    <a:pt x="232" y="88"/>
                    <a:pt x="234" y="101"/>
                    <a:pt x="229" y="125"/>
                  </a:cubicBezTo>
                  <a:cubicBezTo>
                    <a:pt x="224" y="145"/>
                    <a:pt x="202" y="181"/>
                    <a:pt x="194" y="191"/>
                  </a:cubicBezTo>
                  <a:cubicBezTo>
                    <a:pt x="185" y="203"/>
                    <a:pt x="145" y="213"/>
                    <a:pt x="136" y="186"/>
                  </a:cubicBezTo>
                  <a:cubicBezTo>
                    <a:pt x="133" y="177"/>
                    <a:pt x="134" y="169"/>
                    <a:pt x="131" y="163"/>
                  </a:cubicBezTo>
                  <a:cubicBezTo>
                    <a:pt x="125" y="150"/>
                    <a:pt x="114" y="158"/>
                    <a:pt x="112" y="161"/>
                  </a:cubicBezTo>
                  <a:cubicBezTo>
                    <a:pt x="109" y="166"/>
                    <a:pt x="104" y="177"/>
                    <a:pt x="100" y="182"/>
                  </a:cubicBezTo>
                  <a:cubicBezTo>
                    <a:pt x="92" y="193"/>
                    <a:pt x="87" y="208"/>
                    <a:pt x="74" y="213"/>
                  </a:cubicBezTo>
                  <a:cubicBezTo>
                    <a:pt x="70" y="215"/>
                    <a:pt x="54" y="214"/>
                    <a:pt x="44" y="203"/>
                  </a:cubicBezTo>
                  <a:cubicBezTo>
                    <a:pt x="29" y="188"/>
                    <a:pt x="24" y="165"/>
                    <a:pt x="20" y="156"/>
                  </a:cubicBezTo>
                  <a:cubicBezTo>
                    <a:pt x="13" y="143"/>
                    <a:pt x="12" y="136"/>
                    <a:pt x="9" y="120"/>
                  </a:cubicBezTo>
                  <a:cubicBezTo>
                    <a:pt x="5" y="106"/>
                    <a:pt x="0" y="92"/>
                    <a:pt x="3" y="78"/>
                  </a:cubicBezTo>
                  <a:cubicBezTo>
                    <a:pt x="5" y="70"/>
                    <a:pt x="10" y="47"/>
                    <a:pt x="14" y="38"/>
                  </a:cubicBezTo>
                  <a:cubicBezTo>
                    <a:pt x="19" y="24"/>
                    <a:pt x="35" y="2"/>
                    <a:pt x="43" y="3"/>
                  </a:cubicBezTo>
                  <a:close/>
                </a:path>
              </a:pathLst>
            </a:custGeom>
            <a:solidFill>
              <a:srgbClr val="F8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1781">
              <a:extLst>
                <a:ext uri="{FF2B5EF4-FFF2-40B4-BE49-F238E27FC236}">
                  <a16:creationId xmlns:a16="http://schemas.microsoft.com/office/drawing/2014/main" id="{01962D17-AF8E-4150-816F-B3FCF5986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331"/>
              <a:ext cx="28" cy="71"/>
            </a:xfrm>
            <a:custGeom>
              <a:avLst/>
              <a:gdLst>
                <a:gd name="T0" fmla="*/ 33 w 17"/>
                <a:gd name="T1" fmla="*/ 42 h 41"/>
                <a:gd name="T2" fmla="*/ 35 w 17"/>
                <a:gd name="T3" fmla="*/ 73 h 41"/>
                <a:gd name="T4" fmla="*/ 54 w 17"/>
                <a:gd name="T5" fmla="*/ 135 h 41"/>
                <a:gd name="T6" fmla="*/ 76 w 17"/>
                <a:gd name="T7" fmla="*/ 185 h 41"/>
                <a:gd name="T8" fmla="*/ 35 w 17"/>
                <a:gd name="T9" fmla="*/ 213 h 41"/>
                <a:gd name="T10" fmla="*/ 13 w 17"/>
                <a:gd name="T11" fmla="*/ 119 h 41"/>
                <a:gd name="T12" fmla="*/ 26 w 17"/>
                <a:gd name="T13" fmla="*/ 73 h 41"/>
                <a:gd name="T14" fmla="*/ 5 w 17"/>
                <a:gd name="T15" fmla="*/ 42 h 41"/>
                <a:gd name="T16" fmla="*/ 33 w 17"/>
                <a:gd name="T17" fmla="*/ 42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1">
                  <a:moveTo>
                    <a:pt x="7" y="8"/>
                  </a:moveTo>
                  <a:cubicBezTo>
                    <a:pt x="7" y="10"/>
                    <a:pt x="8" y="12"/>
                    <a:pt x="8" y="14"/>
                  </a:cubicBezTo>
                  <a:cubicBezTo>
                    <a:pt x="9" y="18"/>
                    <a:pt x="10" y="22"/>
                    <a:pt x="12" y="26"/>
                  </a:cubicBezTo>
                  <a:cubicBezTo>
                    <a:pt x="13" y="29"/>
                    <a:pt x="17" y="33"/>
                    <a:pt x="17" y="36"/>
                  </a:cubicBezTo>
                  <a:cubicBezTo>
                    <a:pt x="14" y="36"/>
                    <a:pt x="10" y="37"/>
                    <a:pt x="8" y="41"/>
                  </a:cubicBezTo>
                  <a:cubicBezTo>
                    <a:pt x="10" y="34"/>
                    <a:pt x="9" y="26"/>
                    <a:pt x="3" y="23"/>
                  </a:cubicBezTo>
                  <a:cubicBezTo>
                    <a:pt x="5" y="21"/>
                    <a:pt x="7" y="17"/>
                    <a:pt x="6" y="14"/>
                  </a:cubicBezTo>
                  <a:cubicBezTo>
                    <a:pt x="3" y="11"/>
                    <a:pt x="0" y="14"/>
                    <a:pt x="1" y="8"/>
                  </a:cubicBezTo>
                  <a:cubicBezTo>
                    <a:pt x="1" y="4"/>
                    <a:pt x="6" y="0"/>
                    <a:pt x="7" y="8"/>
                  </a:cubicBezTo>
                  <a:close/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1782">
              <a:extLst>
                <a:ext uri="{FF2B5EF4-FFF2-40B4-BE49-F238E27FC236}">
                  <a16:creationId xmlns:a16="http://schemas.microsoft.com/office/drawing/2014/main" id="{D306D370-BA60-4239-85E7-28658EB8C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609"/>
              <a:ext cx="33" cy="40"/>
            </a:xfrm>
            <a:custGeom>
              <a:avLst/>
              <a:gdLst>
                <a:gd name="T0" fmla="*/ 0 w 20"/>
                <a:gd name="T1" fmla="*/ 115 h 23"/>
                <a:gd name="T2" fmla="*/ 71 w 20"/>
                <a:gd name="T3" fmla="*/ 0 h 23"/>
                <a:gd name="T4" fmla="*/ 58 w 20"/>
                <a:gd name="T5" fmla="*/ 64 h 23"/>
                <a:gd name="T6" fmla="*/ 20 w 20"/>
                <a:gd name="T7" fmla="*/ 9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">
                  <a:moveTo>
                    <a:pt x="0" y="22"/>
                  </a:moveTo>
                  <a:cubicBezTo>
                    <a:pt x="12" y="23"/>
                    <a:pt x="20" y="11"/>
                    <a:pt x="16" y="0"/>
                  </a:cubicBezTo>
                  <a:cubicBezTo>
                    <a:pt x="15" y="5"/>
                    <a:pt x="17" y="8"/>
                    <a:pt x="13" y="12"/>
                  </a:cubicBezTo>
                  <a:cubicBezTo>
                    <a:pt x="11" y="14"/>
                    <a:pt x="6" y="19"/>
                    <a:pt x="4" y="19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1783">
              <a:extLst>
                <a:ext uri="{FF2B5EF4-FFF2-40B4-BE49-F238E27FC236}">
                  <a16:creationId xmlns:a16="http://schemas.microsoft.com/office/drawing/2014/main" id="{947FBFE3-9503-4E67-A423-BCA3F9A1C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573"/>
              <a:ext cx="59" cy="34"/>
            </a:xfrm>
            <a:custGeom>
              <a:avLst/>
              <a:gdLst>
                <a:gd name="T0" fmla="*/ 0 w 36"/>
                <a:gd name="T1" fmla="*/ 49 h 20"/>
                <a:gd name="T2" fmla="*/ 34 w 36"/>
                <a:gd name="T3" fmla="*/ 99 h 20"/>
                <a:gd name="T4" fmla="*/ 84 w 36"/>
                <a:gd name="T5" fmla="*/ 26 h 20"/>
                <a:gd name="T6" fmla="*/ 152 w 36"/>
                <a:gd name="T7" fmla="*/ 49 h 20"/>
                <a:gd name="T8" fmla="*/ 84 w 36"/>
                <a:gd name="T9" fmla="*/ 5 h 20"/>
                <a:gd name="T10" fmla="*/ 70 w 36"/>
                <a:gd name="T11" fmla="*/ 9 h 20"/>
                <a:gd name="T12" fmla="*/ 49 w 36"/>
                <a:gd name="T13" fmla="*/ 0 h 20"/>
                <a:gd name="T14" fmla="*/ 18 w 36"/>
                <a:gd name="T15" fmla="*/ 4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0">
                  <a:moveTo>
                    <a:pt x="0" y="10"/>
                  </a:moveTo>
                  <a:cubicBezTo>
                    <a:pt x="3" y="12"/>
                    <a:pt x="8" y="16"/>
                    <a:pt x="8" y="20"/>
                  </a:cubicBezTo>
                  <a:cubicBezTo>
                    <a:pt x="8" y="14"/>
                    <a:pt x="13" y="6"/>
                    <a:pt x="19" y="5"/>
                  </a:cubicBezTo>
                  <a:cubicBezTo>
                    <a:pt x="24" y="4"/>
                    <a:pt x="34" y="4"/>
                    <a:pt x="35" y="10"/>
                  </a:cubicBezTo>
                  <a:cubicBezTo>
                    <a:pt x="36" y="1"/>
                    <a:pt x="26" y="0"/>
                    <a:pt x="19" y="1"/>
                  </a:cubicBezTo>
                  <a:cubicBezTo>
                    <a:pt x="18" y="2"/>
                    <a:pt x="18" y="2"/>
                    <a:pt x="16" y="2"/>
                  </a:cubicBezTo>
                  <a:cubicBezTo>
                    <a:pt x="14" y="1"/>
                    <a:pt x="14" y="0"/>
                    <a:pt x="11" y="0"/>
                  </a:cubicBezTo>
                  <a:cubicBezTo>
                    <a:pt x="8" y="1"/>
                    <a:pt x="6" y="6"/>
                    <a:pt x="4" y="8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1784">
              <a:extLst>
                <a:ext uri="{FF2B5EF4-FFF2-40B4-BE49-F238E27FC236}">
                  <a16:creationId xmlns:a16="http://schemas.microsoft.com/office/drawing/2014/main" id="{35EF4C35-3966-4F01-81F9-18FEAA9DF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355"/>
              <a:ext cx="24" cy="114"/>
            </a:xfrm>
            <a:custGeom>
              <a:avLst/>
              <a:gdLst>
                <a:gd name="T0" fmla="*/ 42 w 15"/>
                <a:gd name="T1" fmla="*/ 107 h 66"/>
                <a:gd name="T2" fmla="*/ 48 w 15"/>
                <a:gd name="T3" fmla="*/ 212 h 66"/>
                <a:gd name="T4" fmla="*/ 54 w 15"/>
                <a:gd name="T5" fmla="*/ 283 h 66"/>
                <a:gd name="T6" fmla="*/ 54 w 15"/>
                <a:gd name="T7" fmla="*/ 340 h 66"/>
                <a:gd name="T8" fmla="*/ 13 w 15"/>
                <a:gd name="T9" fmla="*/ 340 h 66"/>
                <a:gd name="T10" fmla="*/ 34 w 15"/>
                <a:gd name="T11" fmla="*/ 299 h 66"/>
                <a:gd name="T12" fmla="*/ 26 w 15"/>
                <a:gd name="T13" fmla="*/ 257 h 66"/>
                <a:gd name="T14" fmla="*/ 26 w 15"/>
                <a:gd name="T15" fmla="*/ 200 h 66"/>
                <a:gd name="T16" fmla="*/ 0 w 15"/>
                <a:gd name="T17" fmla="*/ 176 h 66"/>
                <a:gd name="T18" fmla="*/ 0 w 15"/>
                <a:gd name="T19" fmla="*/ 0 h 66"/>
                <a:gd name="T20" fmla="*/ 29 w 15"/>
                <a:gd name="T21" fmla="*/ 62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66">
                  <a:moveTo>
                    <a:pt x="10" y="21"/>
                  </a:moveTo>
                  <a:cubicBezTo>
                    <a:pt x="11" y="28"/>
                    <a:pt x="11" y="35"/>
                    <a:pt x="12" y="41"/>
                  </a:cubicBezTo>
                  <a:cubicBezTo>
                    <a:pt x="13" y="46"/>
                    <a:pt x="13" y="51"/>
                    <a:pt x="13" y="55"/>
                  </a:cubicBezTo>
                  <a:cubicBezTo>
                    <a:pt x="13" y="58"/>
                    <a:pt x="15" y="63"/>
                    <a:pt x="13" y="66"/>
                  </a:cubicBezTo>
                  <a:cubicBezTo>
                    <a:pt x="10" y="64"/>
                    <a:pt x="7" y="65"/>
                    <a:pt x="3" y="66"/>
                  </a:cubicBezTo>
                  <a:cubicBezTo>
                    <a:pt x="5" y="64"/>
                    <a:pt x="7" y="61"/>
                    <a:pt x="8" y="58"/>
                  </a:cubicBezTo>
                  <a:cubicBezTo>
                    <a:pt x="8" y="55"/>
                    <a:pt x="6" y="53"/>
                    <a:pt x="6" y="50"/>
                  </a:cubicBezTo>
                  <a:cubicBezTo>
                    <a:pt x="5" y="47"/>
                    <a:pt x="7" y="43"/>
                    <a:pt x="6" y="39"/>
                  </a:cubicBezTo>
                  <a:cubicBezTo>
                    <a:pt x="5" y="36"/>
                    <a:pt x="3" y="36"/>
                    <a:pt x="0" y="34"/>
                  </a:cubicBezTo>
                  <a:cubicBezTo>
                    <a:pt x="12" y="27"/>
                    <a:pt x="6" y="9"/>
                    <a:pt x="0" y="0"/>
                  </a:cubicBezTo>
                  <a:cubicBezTo>
                    <a:pt x="2" y="4"/>
                    <a:pt x="5" y="8"/>
                    <a:pt x="7" y="12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1785">
              <a:extLst>
                <a:ext uri="{FF2B5EF4-FFF2-40B4-BE49-F238E27FC236}">
                  <a16:creationId xmlns:a16="http://schemas.microsoft.com/office/drawing/2014/main" id="{DD94E96A-EEBF-4C4D-B29F-841FAF612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595"/>
              <a:ext cx="15" cy="33"/>
            </a:xfrm>
            <a:custGeom>
              <a:avLst/>
              <a:gdLst>
                <a:gd name="T0" fmla="*/ 42 w 9"/>
                <a:gd name="T1" fmla="*/ 0 h 19"/>
                <a:gd name="T2" fmla="*/ 22 w 9"/>
                <a:gd name="T3" fmla="*/ 99 h 19"/>
                <a:gd name="T4" fmla="*/ 42 w 9"/>
                <a:gd name="T5" fmla="*/ 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0" y="2"/>
                    <a:pt x="2" y="13"/>
                    <a:pt x="5" y="19"/>
                  </a:cubicBezTo>
                  <a:cubicBezTo>
                    <a:pt x="4" y="14"/>
                    <a:pt x="3" y="3"/>
                    <a:pt x="9" y="1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1786">
              <a:extLst>
                <a:ext uri="{FF2B5EF4-FFF2-40B4-BE49-F238E27FC236}">
                  <a16:creationId xmlns:a16="http://schemas.microsoft.com/office/drawing/2014/main" id="{F9212417-3651-40BE-A7BE-9206A1AA1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602"/>
              <a:ext cx="24" cy="14"/>
            </a:xfrm>
            <a:custGeom>
              <a:avLst/>
              <a:gdLst>
                <a:gd name="T0" fmla="*/ 0 w 15"/>
                <a:gd name="T1" fmla="*/ 44 h 8"/>
                <a:gd name="T2" fmla="*/ 61 w 15"/>
                <a:gd name="T3" fmla="*/ 28 h 8"/>
                <a:gd name="T4" fmla="*/ 16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3" y="3"/>
                    <a:pt x="12" y="0"/>
                    <a:pt x="15" y="5"/>
                  </a:cubicBezTo>
                  <a:cubicBezTo>
                    <a:pt x="11" y="4"/>
                    <a:pt x="8" y="6"/>
                    <a:pt x="4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1787">
              <a:extLst>
                <a:ext uri="{FF2B5EF4-FFF2-40B4-BE49-F238E27FC236}">
                  <a16:creationId xmlns:a16="http://schemas.microsoft.com/office/drawing/2014/main" id="{58A95019-AAD9-4FD6-A744-8E1761413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507"/>
              <a:ext cx="16" cy="24"/>
            </a:xfrm>
            <a:custGeom>
              <a:avLst/>
              <a:gdLst>
                <a:gd name="T0" fmla="*/ 42 w 10"/>
                <a:gd name="T1" fmla="*/ 0 h 14"/>
                <a:gd name="T2" fmla="*/ 16 w 10"/>
                <a:gd name="T3" fmla="*/ 70 h 14"/>
                <a:gd name="T4" fmla="*/ 42 w 10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9" y="5"/>
                    <a:pt x="0" y="8"/>
                    <a:pt x="4" y="14"/>
                  </a:cubicBezTo>
                  <a:cubicBezTo>
                    <a:pt x="5" y="10"/>
                    <a:pt x="9" y="6"/>
                    <a:pt x="10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1788">
              <a:extLst>
                <a:ext uri="{FF2B5EF4-FFF2-40B4-BE49-F238E27FC236}">
                  <a16:creationId xmlns:a16="http://schemas.microsoft.com/office/drawing/2014/main" id="{49F26C6F-A928-4A6C-85D9-C9ED4A603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412"/>
              <a:ext cx="18" cy="28"/>
            </a:xfrm>
            <a:custGeom>
              <a:avLst/>
              <a:gdLst>
                <a:gd name="T0" fmla="*/ 13 w 11"/>
                <a:gd name="T1" fmla="*/ 0 h 16"/>
                <a:gd name="T2" fmla="*/ 47 w 11"/>
                <a:gd name="T3" fmla="*/ 86 h 16"/>
                <a:gd name="T4" fmla="*/ 13 w 11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0"/>
                  </a:moveTo>
                  <a:cubicBezTo>
                    <a:pt x="0" y="8"/>
                    <a:pt x="4" y="13"/>
                    <a:pt x="11" y="16"/>
                  </a:cubicBezTo>
                  <a:cubicBezTo>
                    <a:pt x="6" y="11"/>
                    <a:pt x="4" y="10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1789">
              <a:extLst>
                <a:ext uri="{FF2B5EF4-FFF2-40B4-BE49-F238E27FC236}">
                  <a16:creationId xmlns:a16="http://schemas.microsoft.com/office/drawing/2014/main" id="{6BFF7880-F923-415D-9DD1-F91162B29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447"/>
              <a:ext cx="12" cy="24"/>
            </a:xfrm>
            <a:custGeom>
              <a:avLst/>
              <a:gdLst>
                <a:gd name="T0" fmla="*/ 26 w 7"/>
                <a:gd name="T1" fmla="*/ 0 h 14"/>
                <a:gd name="T2" fmla="*/ 26 w 7"/>
                <a:gd name="T3" fmla="*/ 70 h 14"/>
                <a:gd name="T4" fmla="*/ 36 w 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0" y="4"/>
                    <a:pt x="2" y="10"/>
                    <a:pt x="5" y="14"/>
                  </a:cubicBezTo>
                  <a:cubicBezTo>
                    <a:pt x="4" y="10"/>
                    <a:pt x="3" y="3"/>
                    <a:pt x="7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1790">
              <a:extLst>
                <a:ext uri="{FF2B5EF4-FFF2-40B4-BE49-F238E27FC236}">
                  <a16:creationId xmlns:a16="http://schemas.microsoft.com/office/drawing/2014/main" id="{773C6CD4-1B1A-4236-93AE-F7FDEE8B6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414"/>
              <a:ext cx="7" cy="26"/>
            </a:xfrm>
            <a:custGeom>
              <a:avLst/>
              <a:gdLst>
                <a:gd name="T0" fmla="*/ 12 w 4"/>
                <a:gd name="T1" fmla="*/ 0 h 15"/>
                <a:gd name="T2" fmla="*/ 21 w 4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2" y="0"/>
                  </a:moveTo>
                  <a:cubicBezTo>
                    <a:pt x="0" y="5"/>
                    <a:pt x="3" y="11"/>
                    <a:pt x="4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1791">
              <a:extLst>
                <a:ext uri="{FF2B5EF4-FFF2-40B4-BE49-F238E27FC236}">
                  <a16:creationId xmlns:a16="http://schemas.microsoft.com/office/drawing/2014/main" id="{43263551-402B-4C22-A380-49E09CB2D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367"/>
              <a:ext cx="5" cy="23"/>
            </a:xfrm>
            <a:custGeom>
              <a:avLst/>
              <a:gdLst>
                <a:gd name="T0" fmla="*/ 13 w 3"/>
                <a:gd name="T1" fmla="*/ 0 h 13"/>
                <a:gd name="T2" fmla="*/ 0 w 3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3" y="0"/>
                  </a:moveTo>
                  <a:cubicBezTo>
                    <a:pt x="0" y="4"/>
                    <a:pt x="0" y="8"/>
                    <a:pt x="0" y="1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1792">
              <a:extLst>
                <a:ext uri="{FF2B5EF4-FFF2-40B4-BE49-F238E27FC236}">
                  <a16:creationId xmlns:a16="http://schemas.microsoft.com/office/drawing/2014/main" id="{8C56A632-D71E-47D3-9B98-273295F56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381"/>
              <a:ext cx="32" cy="7"/>
            </a:xfrm>
            <a:custGeom>
              <a:avLst/>
              <a:gdLst>
                <a:gd name="T0" fmla="*/ 0 w 20"/>
                <a:gd name="T1" fmla="*/ 16 h 4"/>
                <a:gd name="T2" fmla="*/ 82 w 20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6" y="0"/>
                    <a:pt x="14" y="2"/>
                    <a:pt x="20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1793">
              <a:extLst>
                <a:ext uri="{FF2B5EF4-FFF2-40B4-BE49-F238E27FC236}">
                  <a16:creationId xmlns:a16="http://schemas.microsoft.com/office/drawing/2014/main" id="{05561FF1-5E8E-4864-8F30-7DA819D85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378"/>
              <a:ext cx="19" cy="6"/>
            </a:xfrm>
            <a:custGeom>
              <a:avLst/>
              <a:gdLst>
                <a:gd name="T0" fmla="*/ 0 w 12"/>
                <a:gd name="T1" fmla="*/ 14 h 4"/>
                <a:gd name="T2" fmla="*/ 48 w 12"/>
                <a:gd name="T3" fmla="*/ 14 h 4"/>
                <a:gd name="T4" fmla="*/ 8 w 12"/>
                <a:gd name="T5" fmla="*/ 1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3" y="0"/>
                    <a:pt x="8" y="1"/>
                    <a:pt x="12" y="4"/>
                  </a:cubicBezTo>
                  <a:cubicBezTo>
                    <a:pt x="9" y="3"/>
                    <a:pt x="5" y="4"/>
                    <a:pt x="2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1794">
              <a:extLst>
                <a:ext uri="{FF2B5EF4-FFF2-40B4-BE49-F238E27FC236}">
                  <a16:creationId xmlns:a16="http://schemas.microsoft.com/office/drawing/2014/main" id="{1DE7D489-9463-4834-A28C-E38CDCDB2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460"/>
              <a:ext cx="22" cy="18"/>
            </a:xfrm>
            <a:custGeom>
              <a:avLst/>
              <a:gdLst>
                <a:gd name="T0" fmla="*/ 0 w 14"/>
                <a:gd name="T1" fmla="*/ 45 h 10"/>
                <a:gd name="T2" fmla="*/ 55 w 14"/>
                <a:gd name="T3" fmla="*/ 0 h 10"/>
                <a:gd name="T4" fmla="*/ 0 w 14"/>
                <a:gd name="T5" fmla="*/ 4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cubicBezTo>
                    <a:pt x="7" y="8"/>
                    <a:pt x="12" y="6"/>
                    <a:pt x="14" y="0"/>
                  </a:cubicBezTo>
                  <a:cubicBezTo>
                    <a:pt x="13" y="6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1795">
              <a:extLst>
                <a:ext uri="{FF2B5EF4-FFF2-40B4-BE49-F238E27FC236}">
                  <a16:creationId xmlns:a16="http://schemas.microsoft.com/office/drawing/2014/main" id="{BD556023-DAF4-4778-9A18-2DF1C088F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557"/>
              <a:ext cx="19" cy="19"/>
            </a:xfrm>
            <a:custGeom>
              <a:avLst/>
              <a:gdLst>
                <a:gd name="T0" fmla="*/ 8 w 12"/>
                <a:gd name="T1" fmla="*/ 57 h 11"/>
                <a:gd name="T2" fmla="*/ 48 w 12"/>
                <a:gd name="T3" fmla="*/ 5 h 11"/>
                <a:gd name="T4" fmla="*/ 8 w 12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5"/>
                    <a:pt x="5" y="0"/>
                    <a:pt x="12" y="1"/>
                  </a:cubicBezTo>
                  <a:cubicBezTo>
                    <a:pt x="7" y="1"/>
                    <a:pt x="2" y="4"/>
                    <a:pt x="2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1796">
              <a:extLst>
                <a:ext uri="{FF2B5EF4-FFF2-40B4-BE49-F238E27FC236}">
                  <a16:creationId xmlns:a16="http://schemas.microsoft.com/office/drawing/2014/main" id="{D0930A04-E687-40D4-A9BE-BEF1319B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2609"/>
              <a:ext cx="11" cy="9"/>
            </a:xfrm>
            <a:custGeom>
              <a:avLst/>
              <a:gdLst>
                <a:gd name="T0" fmla="*/ 27 w 7"/>
                <a:gd name="T1" fmla="*/ 7 h 5"/>
                <a:gd name="T2" fmla="*/ 0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3" y="0"/>
                    <a:pt x="2" y="1"/>
                    <a:pt x="0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1797">
              <a:extLst>
                <a:ext uri="{FF2B5EF4-FFF2-40B4-BE49-F238E27FC236}">
                  <a16:creationId xmlns:a16="http://schemas.microsoft.com/office/drawing/2014/main" id="{5F13D373-A42D-4323-8E65-BF8712F8E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523"/>
              <a:ext cx="13" cy="20"/>
            </a:xfrm>
            <a:custGeom>
              <a:avLst/>
              <a:gdLst>
                <a:gd name="T0" fmla="*/ 18 w 8"/>
                <a:gd name="T1" fmla="*/ 0 h 12"/>
                <a:gd name="T2" fmla="*/ 34 w 8"/>
                <a:gd name="T3" fmla="*/ 55 h 12"/>
                <a:gd name="T4" fmla="*/ 18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4" y="0"/>
                  </a:moveTo>
                  <a:cubicBezTo>
                    <a:pt x="0" y="4"/>
                    <a:pt x="1" y="10"/>
                    <a:pt x="8" y="12"/>
                  </a:cubicBezTo>
                  <a:cubicBezTo>
                    <a:pt x="4" y="10"/>
                    <a:pt x="2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1798">
              <a:extLst>
                <a:ext uri="{FF2B5EF4-FFF2-40B4-BE49-F238E27FC236}">
                  <a16:creationId xmlns:a16="http://schemas.microsoft.com/office/drawing/2014/main" id="{BD02D4D0-E497-4521-9043-3353D7378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2479"/>
              <a:ext cx="13" cy="25"/>
            </a:xfrm>
            <a:custGeom>
              <a:avLst/>
              <a:gdLst>
                <a:gd name="T0" fmla="*/ 34 w 8"/>
                <a:gd name="T1" fmla="*/ 80 h 14"/>
                <a:gd name="T2" fmla="*/ 0 w 8"/>
                <a:gd name="T3" fmla="*/ 0 h 14"/>
                <a:gd name="T4" fmla="*/ 34 w 8"/>
                <a:gd name="T5" fmla="*/ 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14"/>
                  </a:moveTo>
                  <a:cubicBezTo>
                    <a:pt x="5" y="12"/>
                    <a:pt x="0" y="8"/>
                    <a:pt x="0" y="0"/>
                  </a:cubicBezTo>
                  <a:cubicBezTo>
                    <a:pt x="2" y="3"/>
                    <a:pt x="5" y="13"/>
                    <a:pt x="8" y="14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1799">
              <a:extLst>
                <a:ext uri="{FF2B5EF4-FFF2-40B4-BE49-F238E27FC236}">
                  <a16:creationId xmlns:a16="http://schemas.microsoft.com/office/drawing/2014/main" id="{6EB84D82-9C4B-4552-9F42-BD9EB3E4C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372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9" y="2"/>
                    <a:pt x="2" y="0"/>
                    <a:pt x="0" y="11"/>
                  </a:cubicBezTo>
                  <a:cubicBezTo>
                    <a:pt x="1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1800">
              <a:extLst>
                <a:ext uri="{FF2B5EF4-FFF2-40B4-BE49-F238E27FC236}">
                  <a16:creationId xmlns:a16="http://schemas.microsoft.com/office/drawing/2014/main" id="{93A8200B-63C9-4F42-99BE-456438802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542"/>
              <a:ext cx="8" cy="20"/>
            </a:xfrm>
            <a:custGeom>
              <a:avLst/>
              <a:gdLst>
                <a:gd name="T0" fmla="*/ 16 w 5"/>
                <a:gd name="T1" fmla="*/ 55 h 12"/>
                <a:gd name="T2" fmla="*/ 21 w 5"/>
                <a:gd name="T3" fmla="*/ 0 h 12"/>
                <a:gd name="T4" fmla="*/ 16 w 5"/>
                <a:gd name="T5" fmla="*/ 5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4" y="12"/>
                  </a:moveTo>
                  <a:cubicBezTo>
                    <a:pt x="2" y="8"/>
                    <a:pt x="0" y="3"/>
                    <a:pt x="5" y="0"/>
                  </a:cubicBezTo>
                  <a:cubicBezTo>
                    <a:pt x="3" y="2"/>
                    <a:pt x="4" y="9"/>
                    <a:pt x="4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1801">
              <a:extLst>
                <a:ext uri="{FF2B5EF4-FFF2-40B4-BE49-F238E27FC236}">
                  <a16:creationId xmlns:a16="http://schemas.microsoft.com/office/drawing/2014/main" id="{A1D80712-1BFA-491F-8F40-3B110E187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521"/>
              <a:ext cx="14" cy="28"/>
            </a:xfrm>
            <a:custGeom>
              <a:avLst/>
              <a:gdLst>
                <a:gd name="T0" fmla="*/ 0 w 9"/>
                <a:gd name="T1" fmla="*/ 0 h 16"/>
                <a:gd name="T2" fmla="*/ 34 w 9"/>
                <a:gd name="T3" fmla="*/ 37 h 16"/>
                <a:gd name="T4" fmla="*/ 26 w 9"/>
                <a:gd name="T5" fmla="*/ 86 h 16"/>
                <a:gd name="T6" fmla="*/ 8 w 9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2" y="4"/>
                    <a:pt x="5" y="5"/>
                    <a:pt x="9" y="7"/>
                  </a:cubicBezTo>
                  <a:cubicBezTo>
                    <a:pt x="7" y="10"/>
                    <a:pt x="7" y="13"/>
                    <a:pt x="7" y="16"/>
                  </a:cubicBezTo>
                  <a:cubicBezTo>
                    <a:pt x="6" y="12"/>
                    <a:pt x="4" y="9"/>
                    <a:pt x="2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1802">
              <a:extLst>
                <a:ext uri="{FF2B5EF4-FFF2-40B4-BE49-F238E27FC236}">
                  <a16:creationId xmlns:a16="http://schemas.microsoft.com/office/drawing/2014/main" id="{4F28AB3C-C4DB-4818-AA8F-EF694AB9F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545"/>
              <a:ext cx="14" cy="12"/>
            </a:xfrm>
            <a:custGeom>
              <a:avLst/>
              <a:gdLst>
                <a:gd name="T0" fmla="*/ 0 w 9"/>
                <a:gd name="T1" fmla="*/ 36 h 7"/>
                <a:gd name="T2" fmla="*/ 34 w 9"/>
                <a:gd name="T3" fmla="*/ 26 h 7"/>
                <a:gd name="T4" fmla="*/ 30 w 9"/>
                <a:gd name="T5" fmla="*/ 0 h 7"/>
                <a:gd name="T6" fmla="*/ 8 w 9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6"/>
                    <a:pt x="6" y="5"/>
                    <a:pt x="9" y="5"/>
                  </a:cubicBezTo>
                  <a:cubicBezTo>
                    <a:pt x="8" y="4"/>
                    <a:pt x="8" y="2"/>
                    <a:pt x="8" y="0"/>
                  </a:cubicBezTo>
                  <a:cubicBezTo>
                    <a:pt x="7" y="2"/>
                    <a:pt x="5" y="4"/>
                    <a:pt x="2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1803">
              <a:extLst>
                <a:ext uri="{FF2B5EF4-FFF2-40B4-BE49-F238E27FC236}">
                  <a16:creationId xmlns:a16="http://schemas.microsoft.com/office/drawing/2014/main" id="{24160F51-34AE-4E03-B42D-CA0C22E1B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421"/>
              <a:ext cx="6" cy="10"/>
            </a:xfrm>
            <a:custGeom>
              <a:avLst/>
              <a:gdLst>
                <a:gd name="T0" fmla="*/ 5 w 4"/>
                <a:gd name="T1" fmla="*/ 0 h 6"/>
                <a:gd name="T2" fmla="*/ 0 w 4"/>
                <a:gd name="T3" fmla="*/ 13 h 6"/>
                <a:gd name="T4" fmla="*/ 14 w 4"/>
                <a:gd name="T5" fmla="*/ 28 h 6"/>
                <a:gd name="T6" fmla="*/ 12 w 4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3" y="6"/>
                    <a:pt x="4" y="6"/>
                  </a:cubicBezTo>
                  <a:cubicBezTo>
                    <a:pt x="3" y="4"/>
                    <a:pt x="2" y="2"/>
                    <a:pt x="3" y="1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1804">
              <a:extLst>
                <a:ext uri="{FF2B5EF4-FFF2-40B4-BE49-F238E27FC236}">
                  <a16:creationId xmlns:a16="http://schemas.microsoft.com/office/drawing/2014/main" id="{CB60C8E0-AF2F-432A-930F-31FF6DF9B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2428"/>
              <a:ext cx="6" cy="7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21 h 4"/>
                <a:gd name="T4" fmla="*/ 1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1805">
              <a:extLst>
                <a:ext uri="{FF2B5EF4-FFF2-40B4-BE49-F238E27FC236}">
                  <a16:creationId xmlns:a16="http://schemas.microsoft.com/office/drawing/2014/main" id="{4BE555E3-62D3-483F-898B-759D484D8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535"/>
              <a:ext cx="13" cy="19"/>
            </a:xfrm>
            <a:custGeom>
              <a:avLst/>
              <a:gdLst>
                <a:gd name="T0" fmla="*/ 0 w 8"/>
                <a:gd name="T1" fmla="*/ 0 h 11"/>
                <a:gd name="T2" fmla="*/ 34 w 8"/>
                <a:gd name="T3" fmla="*/ 41 h 11"/>
                <a:gd name="T4" fmla="*/ 26 w 8"/>
                <a:gd name="T5" fmla="*/ 57 h 11"/>
                <a:gd name="T6" fmla="*/ 8 w 8"/>
                <a:gd name="T7" fmla="*/ 2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1" y="4"/>
                    <a:pt x="4" y="6"/>
                    <a:pt x="8" y="8"/>
                  </a:cubicBezTo>
                  <a:cubicBezTo>
                    <a:pt x="8" y="9"/>
                    <a:pt x="7" y="11"/>
                    <a:pt x="6" y="11"/>
                  </a:cubicBezTo>
                  <a:cubicBezTo>
                    <a:pt x="5" y="9"/>
                    <a:pt x="2" y="8"/>
                    <a:pt x="2" y="6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1806">
              <a:extLst>
                <a:ext uri="{FF2B5EF4-FFF2-40B4-BE49-F238E27FC236}">
                  <a16:creationId xmlns:a16="http://schemas.microsoft.com/office/drawing/2014/main" id="{D243DF87-1C73-478B-B980-5CDE1110D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492"/>
              <a:ext cx="8" cy="17"/>
            </a:xfrm>
            <a:custGeom>
              <a:avLst/>
              <a:gdLst>
                <a:gd name="T0" fmla="*/ 8 w 5"/>
                <a:gd name="T1" fmla="*/ 0 h 10"/>
                <a:gd name="T2" fmla="*/ 0 w 5"/>
                <a:gd name="T3" fmla="*/ 26 h 10"/>
                <a:gd name="T4" fmla="*/ 16 w 5"/>
                <a:gd name="T5" fmla="*/ 49 h 10"/>
                <a:gd name="T6" fmla="*/ 21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2" y="6"/>
                    <a:pt x="3" y="8"/>
                    <a:pt x="4" y="10"/>
                  </a:cubicBezTo>
                  <a:cubicBezTo>
                    <a:pt x="5" y="8"/>
                    <a:pt x="5" y="3"/>
                    <a:pt x="5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1807">
              <a:extLst>
                <a:ext uri="{FF2B5EF4-FFF2-40B4-BE49-F238E27FC236}">
                  <a16:creationId xmlns:a16="http://schemas.microsoft.com/office/drawing/2014/main" id="{50F9B3E9-6640-4461-9803-A4450A58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486"/>
              <a:ext cx="8" cy="9"/>
            </a:xfrm>
            <a:custGeom>
              <a:avLst/>
              <a:gdLst>
                <a:gd name="T0" fmla="*/ 0 w 5"/>
                <a:gd name="T1" fmla="*/ 29 h 5"/>
                <a:gd name="T2" fmla="*/ 13 w 5"/>
                <a:gd name="T3" fmla="*/ 0 h 5"/>
                <a:gd name="T4" fmla="*/ 0 w 5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3" y="5"/>
                    <a:pt x="5" y="2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1808">
              <a:extLst>
                <a:ext uri="{FF2B5EF4-FFF2-40B4-BE49-F238E27FC236}">
                  <a16:creationId xmlns:a16="http://schemas.microsoft.com/office/drawing/2014/main" id="{AADC541D-D034-479F-AED4-48292B7DB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447"/>
              <a:ext cx="8" cy="7"/>
            </a:xfrm>
            <a:custGeom>
              <a:avLst/>
              <a:gdLst>
                <a:gd name="T0" fmla="*/ 0 w 5"/>
                <a:gd name="T1" fmla="*/ 7 h 4"/>
                <a:gd name="T2" fmla="*/ 21 w 5"/>
                <a:gd name="T3" fmla="*/ 0 h 4"/>
                <a:gd name="T4" fmla="*/ 13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4" y="1"/>
                    <a:pt x="4" y="3"/>
                    <a:pt x="3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1809">
              <a:extLst>
                <a:ext uri="{FF2B5EF4-FFF2-40B4-BE49-F238E27FC236}">
                  <a16:creationId xmlns:a16="http://schemas.microsoft.com/office/drawing/2014/main" id="{826473D6-5C5E-4E06-9654-3CC3C5379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419"/>
              <a:ext cx="5" cy="9"/>
            </a:xfrm>
            <a:custGeom>
              <a:avLst/>
              <a:gdLst>
                <a:gd name="T0" fmla="*/ 0 w 3"/>
                <a:gd name="T1" fmla="*/ 23 h 5"/>
                <a:gd name="T2" fmla="*/ 8 w 3"/>
                <a:gd name="T3" fmla="*/ 0 h 5"/>
                <a:gd name="T4" fmla="*/ 13 w 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2" y="2"/>
                    <a:pt x="2" y="3"/>
                    <a:pt x="3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1810">
              <a:extLst>
                <a:ext uri="{FF2B5EF4-FFF2-40B4-BE49-F238E27FC236}">
                  <a16:creationId xmlns:a16="http://schemas.microsoft.com/office/drawing/2014/main" id="{9F7AAFE4-38FE-45A5-AA70-A37D4617F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365"/>
              <a:ext cx="9" cy="14"/>
            </a:xfrm>
            <a:custGeom>
              <a:avLst/>
              <a:gdLst>
                <a:gd name="T0" fmla="*/ 0 w 6"/>
                <a:gd name="T1" fmla="*/ 0 h 8"/>
                <a:gd name="T2" fmla="*/ 8 w 6"/>
                <a:gd name="T3" fmla="*/ 44 h 8"/>
                <a:gd name="T4" fmla="*/ 21 w 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2" y="2"/>
                    <a:pt x="2" y="5"/>
                    <a:pt x="2" y="8"/>
                  </a:cubicBezTo>
                  <a:cubicBezTo>
                    <a:pt x="3" y="6"/>
                    <a:pt x="5" y="5"/>
                    <a:pt x="6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1811">
              <a:extLst>
                <a:ext uri="{FF2B5EF4-FFF2-40B4-BE49-F238E27FC236}">
                  <a16:creationId xmlns:a16="http://schemas.microsoft.com/office/drawing/2014/main" id="{50AC5AA1-F32F-41F5-8756-560E3B7B6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421"/>
              <a:ext cx="6" cy="10"/>
            </a:xfrm>
            <a:custGeom>
              <a:avLst/>
              <a:gdLst>
                <a:gd name="T0" fmla="*/ 0 w 4"/>
                <a:gd name="T1" fmla="*/ 28 h 6"/>
                <a:gd name="T2" fmla="*/ 12 w 4"/>
                <a:gd name="T3" fmla="*/ 0 h 6"/>
                <a:gd name="T4" fmla="*/ 14 w 4"/>
                <a:gd name="T5" fmla="*/ 2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4" y="1"/>
                    <a:pt x="4" y="3"/>
                    <a:pt x="4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1812">
              <a:extLst>
                <a:ext uri="{FF2B5EF4-FFF2-40B4-BE49-F238E27FC236}">
                  <a16:creationId xmlns:a16="http://schemas.microsoft.com/office/drawing/2014/main" id="{81EAC1B7-FE6F-4989-9222-7B2A14B35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264"/>
              <a:ext cx="442" cy="436"/>
            </a:xfrm>
            <a:custGeom>
              <a:avLst/>
              <a:gdLst>
                <a:gd name="T0" fmla="*/ 283 w 273"/>
                <a:gd name="T1" fmla="*/ 5 h 253"/>
                <a:gd name="T2" fmla="*/ 335 w 273"/>
                <a:gd name="T3" fmla="*/ 155 h 253"/>
                <a:gd name="T4" fmla="*/ 398 w 273"/>
                <a:gd name="T5" fmla="*/ 276 h 253"/>
                <a:gd name="T6" fmla="*/ 458 w 273"/>
                <a:gd name="T7" fmla="*/ 327 h 253"/>
                <a:gd name="T8" fmla="*/ 541 w 273"/>
                <a:gd name="T9" fmla="*/ 307 h 253"/>
                <a:gd name="T10" fmla="*/ 568 w 273"/>
                <a:gd name="T11" fmla="*/ 250 h 253"/>
                <a:gd name="T12" fmla="*/ 609 w 273"/>
                <a:gd name="T13" fmla="*/ 198 h 253"/>
                <a:gd name="T14" fmla="*/ 664 w 273"/>
                <a:gd name="T15" fmla="*/ 312 h 253"/>
                <a:gd name="T16" fmla="*/ 808 w 273"/>
                <a:gd name="T17" fmla="*/ 267 h 253"/>
                <a:gd name="T18" fmla="*/ 850 w 273"/>
                <a:gd name="T19" fmla="*/ 198 h 253"/>
                <a:gd name="T20" fmla="*/ 973 w 273"/>
                <a:gd name="T21" fmla="*/ 71 h 253"/>
                <a:gd name="T22" fmla="*/ 1030 w 273"/>
                <a:gd name="T23" fmla="*/ 119 h 253"/>
                <a:gd name="T24" fmla="*/ 1064 w 273"/>
                <a:gd name="T25" fmla="*/ 190 h 253"/>
                <a:gd name="T26" fmla="*/ 1130 w 273"/>
                <a:gd name="T27" fmla="*/ 353 h 253"/>
                <a:gd name="T28" fmla="*/ 1132 w 273"/>
                <a:gd name="T29" fmla="*/ 727 h 253"/>
                <a:gd name="T30" fmla="*/ 1028 w 273"/>
                <a:gd name="T31" fmla="*/ 1055 h 253"/>
                <a:gd name="T32" fmla="*/ 907 w 273"/>
                <a:gd name="T33" fmla="*/ 1224 h 253"/>
                <a:gd name="T34" fmla="*/ 795 w 273"/>
                <a:gd name="T35" fmla="*/ 1280 h 253"/>
                <a:gd name="T36" fmla="*/ 719 w 273"/>
                <a:gd name="T37" fmla="*/ 1239 h 253"/>
                <a:gd name="T38" fmla="*/ 652 w 273"/>
                <a:gd name="T39" fmla="*/ 1105 h 253"/>
                <a:gd name="T40" fmla="*/ 631 w 273"/>
                <a:gd name="T41" fmla="*/ 989 h 253"/>
                <a:gd name="T42" fmla="*/ 550 w 273"/>
                <a:gd name="T43" fmla="*/ 977 h 253"/>
                <a:gd name="T44" fmla="*/ 500 w 273"/>
                <a:gd name="T45" fmla="*/ 1084 h 253"/>
                <a:gd name="T46" fmla="*/ 411 w 273"/>
                <a:gd name="T47" fmla="*/ 1274 h 253"/>
                <a:gd name="T48" fmla="*/ 280 w 273"/>
                <a:gd name="T49" fmla="*/ 1280 h 253"/>
                <a:gd name="T50" fmla="*/ 110 w 273"/>
                <a:gd name="T51" fmla="*/ 982 h 253"/>
                <a:gd name="T52" fmla="*/ 42 w 273"/>
                <a:gd name="T53" fmla="*/ 788 h 253"/>
                <a:gd name="T54" fmla="*/ 13 w 273"/>
                <a:gd name="T55" fmla="*/ 567 h 253"/>
                <a:gd name="T56" fmla="*/ 42 w 273"/>
                <a:gd name="T57" fmla="*/ 434 h 253"/>
                <a:gd name="T58" fmla="*/ 81 w 273"/>
                <a:gd name="T59" fmla="*/ 296 h 253"/>
                <a:gd name="T60" fmla="*/ 194 w 273"/>
                <a:gd name="T61" fmla="*/ 71 h 253"/>
                <a:gd name="T62" fmla="*/ 283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7" y="1"/>
                  </a:moveTo>
                  <a:cubicBezTo>
                    <a:pt x="76" y="3"/>
                    <a:pt x="76" y="21"/>
                    <a:pt x="79" y="30"/>
                  </a:cubicBezTo>
                  <a:cubicBezTo>
                    <a:pt x="81" y="39"/>
                    <a:pt x="86" y="48"/>
                    <a:pt x="94" y="54"/>
                  </a:cubicBezTo>
                  <a:cubicBezTo>
                    <a:pt x="98" y="58"/>
                    <a:pt x="106" y="60"/>
                    <a:pt x="108" y="64"/>
                  </a:cubicBezTo>
                  <a:cubicBezTo>
                    <a:pt x="116" y="75"/>
                    <a:pt x="124" y="69"/>
                    <a:pt x="127" y="60"/>
                  </a:cubicBezTo>
                  <a:cubicBezTo>
                    <a:pt x="131" y="51"/>
                    <a:pt x="132" y="52"/>
                    <a:pt x="134" y="49"/>
                  </a:cubicBezTo>
                  <a:cubicBezTo>
                    <a:pt x="135" y="46"/>
                    <a:pt x="136" y="41"/>
                    <a:pt x="143" y="39"/>
                  </a:cubicBezTo>
                  <a:cubicBezTo>
                    <a:pt x="149" y="38"/>
                    <a:pt x="153" y="53"/>
                    <a:pt x="156" y="61"/>
                  </a:cubicBezTo>
                  <a:cubicBezTo>
                    <a:pt x="160" y="73"/>
                    <a:pt x="184" y="56"/>
                    <a:pt x="190" y="52"/>
                  </a:cubicBezTo>
                  <a:cubicBezTo>
                    <a:pt x="195" y="49"/>
                    <a:pt x="198" y="43"/>
                    <a:pt x="200" y="39"/>
                  </a:cubicBezTo>
                  <a:cubicBezTo>
                    <a:pt x="204" y="24"/>
                    <a:pt x="209" y="2"/>
                    <a:pt x="229" y="14"/>
                  </a:cubicBezTo>
                  <a:cubicBezTo>
                    <a:pt x="233" y="17"/>
                    <a:pt x="238" y="18"/>
                    <a:pt x="243" y="23"/>
                  </a:cubicBezTo>
                  <a:cubicBezTo>
                    <a:pt x="246" y="26"/>
                    <a:pt x="248" y="34"/>
                    <a:pt x="251" y="37"/>
                  </a:cubicBezTo>
                  <a:cubicBezTo>
                    <a:pt x="259" y="49"/>
                    <a:pt x="266" y="60"/>
                    <a:pt x="266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2" y="206"/>
                  </a:cubicBezTo>
                  <a:cubicBezTo>
                    <a:pt x="237" y="214"/>
                    <a:pt x="222" y="229"/>
                    <a:pt x="214" y="239"/>
                  </a:cubicBezTo>
                  <a:cubicBezTo>
                    <a:pt x="208" y="246"/>
                    <a:pt x="197" y="251"/>
                    <a:pt x="187" y="250"/>
                  </a:cubicBezTo>
                  <a:cubicBezTo>
                    <a:pt x="177" y="249"/>
                    <a:pt x="175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1" y="207"/>
                    <a:pt x="152" y="199"/>
                    <a:pt x="149" y="193"/>
                  </a:cubicBezTo>
                  <a:cubicBezTo>
                    <a:pt x="143" y="180"/>
                    <a:pt x="132" y="188"/>
                    <a:pt x="130" y="191"/>
                  </a:cubicBezTo>
                  <a:cubicBezTo>
                    <a:pt x="127" y="196"/>
                    <a:pt x="122" y="207"/>
                    <a:pt x="118" y="212"/>
                  </a:cubicBezTo>
                  <a:cubicBezTo>
                    <a:pt x="110" y="223"/>
                    <a:pt x="109" y="243"/>
                    <a:pt x="97" y="249"/>
                  </a:cubicBezTo>
                  <a:cubicBezTo>
                    <a:pt x="88" y="253"/>
                    <a:pt x="76" y="253"/>
                    <a:pt x="66" y="250"/>
                  </a:cubicBezTo>
                  <a:cubicBezTo>
                    <a:pt x="46" y="244"/>
                    <a:pt x="34" y="207"/>
                    <a:pt x="26" y="192"/>
                  </a:cubicBezTo>
                  <a:cubicBezTo>
                    <a:pt x="20" y="178"/>
                    <a:pt x="13" y="169"/>
                    <a:pt x="10" y="154"/>
                  </a:cubicBezTo>
                  <a:cubicBezTo>
                    <a:pt x="7" y="140"/>
                    <a:pt x="0" y="124"/>
                    <a:pt x="3" y="111"/>
                  </a:cubicBezTo>
                  <a:cubicBezTo>
                    <a:pt x="5" y="103"/>
                    <a:pt x="7" y="92"/>
                    <a:pt x="10" y="85"/>
                  </a:cubicBezTo>
                  <a:cubicBezTo>
                    <a:pt x="14" y="76"/>
                    <a:pt x="16" y="67"/>
                    <a:pt x="19" y="58"/>
                  </a:cubicBezTo>
                  <a:cubicBezTo>
                    <a:pt x="24" y="44"/>
                    <a:pt x="36" y="25"/>
                    <a:pt x="46" y="14"/>
                  </a:cubicBezTo>
                  <a:cubicBezTo>
                    <a:pt x="48" y="11"/>
                    <a:pt x="59" y="0"/>
                    <a:pt x="67" y="1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1813">
              <a:extLst>
                <a:ext uri="{FF2B5EF4-FFF2-40B4-BE49-F238E27FC236}">
                  <a16:creationId xmlns:a16="http://schemas.microsoft.com/office/drawing/2014/main" id="{F1580D84-C267-47B9-B6B3-E86092891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2315"/>
              <a:ext cx="379" cy="372"/>
            </a:xfrm>
            <a:custGeom>
              <a:avLst/>
              <a:gdLst>
                <a:gd name="T0" fmla="*/ 183 w 234"/>
                <a:gd name="T1" fmla="*/ 16 h 215"/>
                <a:gd name="T2" fmla="*/ 308 w 234"/>
                <a:gd name="T3" fmla="*/ 119 h 215"/>
                <a:gd name="T4" fmla="*/ 382 w 234"/>
                <a:gd name="T5" fmla="*/ 176 h 215"/>
                <a:gd name="T6" fmla="*/ 465 w 234"/>
                <a:gd name="T7" fmla="*/ 156 h 215"/>
                <a:gd name="T8" fmla="*/ 492 w 234"/>
                <a:gd name="T9" fmla="*/ 99 h 215"/>
                <a:gd name="T10" fmla="*/ 530 w 234"/>
                <a:gd name="T11" fmla="*/ 48 h 215"/>
                <a:gd name="T12" fmla="*/ 588 w 234"/>
                <a:gd name="T13" fmla="*/ 161 h 215"/>
                <a:gd name="T14" fmla="*/ 732 w 234"/>
                <a:gd name="T15" fmla="*/ 114 h 215"/>
                <a:gd name="T16" fmla="*/ 774 w 234"/>
                <a:gd name="T17" fmla="*/ 48 h 215"/>
                <a:gd name="T18" fmla="*/ 850 w 234"/>
                <a:gd name="T19" fmla="*/ 16 h 215"/>
                <a:gd name="T20" fmla="*/ 944 w 234"/>
                <a:gd name="T21" fmla="*/ 128 h 215"/>
                <a:gd name="T22" fmla="*/ 982 w 234"/>
                <a:gd name="T23" fmla="*/ 332 h 215"/>
                <a:gd name="T24" fmla="*/ 973 w 234"/>
                <a:gd name="T25" fmla="*/ 647 h 215"/>
                <a:gd name="T26" fmla="*/ 824 w 234"/>
                <a:gd name="T27" fmla="*/ 988 h 215"/>
                <a:gd name="T28" fmla="*/ 577 w 234"/>
                <a:gd name="T29" fmla="*/ 964 h 215"/>
                <a:gd name="T30" fmla="*/ 556 w 234"/>
                <a:gd name="T31" fmla="*/ 844 h 215"/>
                <a:gd name="T32" fmla="*/ 475 w 234"/>
                <a:gd name="T33" fmla="*/ 836 h 215"/>
                <a:gd name="T34" fmla="*/ 424 w 234"/>
                <a:gd name="T35" fmla="*/ 943 h 215"/>
                <a:gd name="T36" fmla="*/ 314 w 234"/>
                <a:gd name="T37" fmla="*/ 1104 h 215"/>
                <a:gd name="T38" fmla="*/ 186 w 234"/>
                <a:gd name="T39" fmla="*/ 1050 h 215"/>
                <a:gd name="T40" fmla="*/ 84 w 234"/>
                <a:gd name="T41" fmla="*/ 808 h 215"/>
                <a:gd name="T42" fmla="*/ 39 w 234"/>
                <a:gd name="T43" fmla="*/ 623 h 215"/>
                <a:gd name="T44" fmla="*/ 13 w 234"/>
                <a:gd name="T45" fmla="*/ 405 h 215"/>
                <a:gd name="T46" fmla="*/ 60 w 234"/>
                <a:gd name="T47" fmla="*/ 197 h 215"/>
                <a:gd name="T48" fmla="*/ 183 w 234"/>
                <a:gd name="T49" fmla="*/ 16 h 2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34" h="215">
                  <a:moveTo>
                    <a:pt x="43" y="3"/>
                  </a:moveTo>
                  <a:cubicBezTo>
                    <a:pt x="58" y="4"/>
                    <a:pt x="66" y="18"/>
                    <a:pt x="72" y="23"/>
                  </a:cubicBezTo>
                  <a:cubicBezTo>
                    <a:pt x="78" y="29"/>
                    <a:pt x="88" y="30"/>
                    <a:pt x="90" y="34"/>
                  </a:cubicBezTo>
                  <a:cubicBezTo>
                    <a:pt x="98" y="45"/>
                    <a:pt x="106" y="39"/>
                    <a:pt x="109" y="30"/>
                  </a:cubicBezTo>
                  <a:cubicBezTo>
                    <a:pt x="113" y="21"/>
                    <a:pt x="114" y="22"/>
                    <a:pt x="116" y="19"/>
                  </a:cubicBezTo>
                  <a:cubicBezTo>
                    <a:pt x="117" y="16"/>
                    <a:pt x="118" y="11"/>
                    <a:pt x="125" y="9"/>
                  </a:cubicBezTo>
                  <a:cubicBezTo>
                    <a:pt x="131" y="8"/>
                    <a:pt x="135" y="23"/>
                    <a:pt x="138" y="31"/>
                  </a:cubicBezTo>
                  <a:cubicBezTo>
                    <a:pt x="142" y="43"/>
                    <a:pt x="166" y="26"/>
                    <a:pt x="172" y="22"/>
                  </a:cubicBezTo>
                  <a:cubicBezTo>
                    <a:pt x="177" y="19"/>
                    <a:pt x="180" y="13"/>
                    <a:pt x="182" y="9"/>
                  </a:cubicBezTo>
                  <a:cubicBezTo>
                    <a:pt x="183" y="3"/>
                    <a:pt x="192" y="0"/>
                    <a:pt x="200" y="3"/>
                  </a:cubicBezTo>
                  <a:cubicBezTo>
                    <a:pt x="212" y="8"/>
                    <a:pt x="220" y="23"/>
                    <a:pt x="222" y="25"/>
                  </a:cubicBezTo>
                  <a:cubicBezTo>
                    <a:pt x="230" y="36"/>
                    <a:pt x="231" y="55"/>
                    <a:pt x="231" y="64"/>
                  </a:cubicBezTo>
                  <a:cubicBezTo>
                    <a:pt x="232" y="88"/>
                    <a:pt x="234" y="101"/>
                    <a:pt x="229" y="125"/>
                  </a:cubicBezTo>
                  <a:cubicBezTo>
                    <a:pt x="224" y="145"/>
                    <a:pt x="202" y="181"/>
                    <a:pt x="194" y="191"/>
                  </a:cubicBezTo>
                  <a:cubicBezTo>
                    <a:pt x="185" y="203"/>
                    <a:pt x="145" y="213"/>
                    <a:pt x="136" y="186"/>
                  </a:cubicBezTo>
                  <a:cubicBezTo>
                    <a:pt x="133" y="177"/>
                    <a:pt x="134" y="169"/>
                    <a:pt x="131" y="163"/>
                  </a:cubicBezTo>
                  <a:cubicBezTo>
                    <a:pt x="125" y="150"/>
                    <a:pt x="114" y="158"/>
                    <a:pt x="112" y="161"/>
                  </a:cubicBezTo>
                  <a:cubicBezTo>
                    <a:pt x="109" y="166"/>
                    <a:pt x="104" y="177"/>
                    <a:pt x="100" y="182"/>
                  </a:cubicBezTo>
                  <a:cubicBezTo>
                    <a:pt x="92" y="193"/>
                    <a:pt x="87" y="208"/>
                    <a:pt x="74" y="213"/>
                  </a:cubicBezTo>
                  <a:cubicBezTo>
                    <a:pt x="70" y="215"/>
                    <a:pt x="54" y="214"/>
                    <a:pt x="44" y="203"/>
                  </a:cubicBezTo>
                  <a:cubicBezTo>
                    <a:pt x="29" y="188"/>
                    <a:pt x="24" y="165"/>
                    <a:pt x="20" y="156"/>
                  </a:cubicBezTo>
                  <a:cubicBezTo>
                    <a:pt x="13" y="143"/>
                    <a:pt x="12" y="136"/>
                    <a:pt x="9" y="120"/>
                  </a:cubicBezTo>
                  <a:cubicBezTo>
                    <a:pt x="5" y="106"/>
                    <a:pt x="0" y="92"/>
                    <a:pt x="3" y="78"/>
                  </a:cubicBezTo>
                  <a:cubicBezTo>
                    <a:pt x="5" y="70"/>
                    <a:pt x="10" y="47"/>
                    <a:pt x="14" y="38"/>
                  </a:cubicBezTo>
                  <a:cubicBezTo>
                    <a:pt x="19" y="24"/>
                    <a:pt x="35" y="2"/>
                    <a:pt x="43" y="3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1814">
              <a:extLst>
                <a:ext uri="{FF2B5EF4-FFF2-40B4-BE49-F238E27FC236}">
                  <a16:creationId xmlns:a16="http://schemas.microsoft.com/office/drawing/2014/main" id="{CBAC0DDD-08BE-4D3A-B70A-860EE5DE7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352"/>
              <a:ext cx="20" cy="10"/>
            </a:xfrm>
            <a:custGeom>
              <a:avLst/>
              <a:gdLst>
                <a:gd name="T0" fmla="*/ 0 w 12"/>
                <a:gd name="T1" fmla="*/ 0 h 6"/>
                <a:gd name="T2" fmla="*/ 55 w 12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3" y="6"/>
                    <a:pt x="6" y="6"/>
                    <a:pt x="12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1815">
              <a:extLst>
                <a:ext uri="{FF2B5EF4-FFF2-40B4-BE49-F238E27FC236}">
                  <a16:creationId xmlns:a16="http://schemas.microsoft.com/office/drawing/2014/main" id="{11FA225A-B373-4163-BE13-978F142C4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360"/>
              <a:ext cx="9" cy="24"/>
            </a:xfrm>
            <a:custGeom>
              <a:avLst/>
              <a:gdLst>
                <a:gd name="T0" fmla="*/ 21 w 6"/>
                <a:gd name="T1" fmla="*/ 0 h 14"/>
                <a:gd name="T2" fmla="*/ 8 w 6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4" y="5"/>
                    <a:pt x="0" y="9"/>
                    <a:pt x="2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1816">
              <a:extLst>
                <a:ext uri="{FF2B5EF4-FFF2-40B4-BE49-F238E27FC236}">
                  <a16:creationId xmlns:a16="http://schemas.microsoft.com/office/drawing/2014/main" id="{439AE766-F08D-4A13-ABE8-1CF394438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338"/>
              <a:ext cx="39" cy="36"/>
            </a:xfrm>
            <a:custGeom>
              <a:avLst/>
              <a:gdLst>
                <a:gd name="T0" fmla="*/ 0 w 24"/>
                <a:gd name="T1" fmla="*/ 0 h 21"/>
                <a:gd name="T2" fmla="*/ 18 w 24"/>
                <a:gd name="T3" fmla="*/ 79 h 21"/>
                <a:gd name="T4" fmla="*/ 102 w 24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0" y="0"/>
                  </a:moveTo>
                  <a:cubicBezTo>
                    <a:pt x="0" y="4"/>
                    <a:pt x="0" y="12"/>
                    <a:pt x="4" y="16"/>
                  </a:cubicBezTo>
                  <a:cubicBezTo>
                    <a:pt x="7" y="19"/>
                    <a:pt x="19" y="20"/>
                    <a:pt x="24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1817">
              <a:extLst>
                <a:ext uri="{FF2B5EF4-FFF2-40B4-BE49-F238E27FC236}">
                  <a16:creationId xmlns:a16="http://schemas.microsoft.com/office/drawing/2014/main" id="{1580597B-74A1-49FB-86DC-702834398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371"/>
              <a:ext cx="8" cy="24"/>
            </a:xfrm>
            <a:custGeom>
              <a:avLst/>
              <a:gdLst>
                <a:gd name="T0" fmla="*/ 21 w 5"/>
                <a:gd name="T1" fmla="*/ 0 h 14"/>
                <a:gd name="T2" fmla="*/ 0 w 5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2" y="3"/>
                    <a:pt x="0" y="9"/>
                    <a:pt x="0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1818">
              <a:extLst>
                <a:ext uri="{FF2B5EF4-FFF2-40B4-BE49-F238E27FC236}">
                  <a16:creationId xmlns:a16="http://schemas.microsoft.com/office/drawing/2014/main" id="{3CDDDC56-BF59-45DE-919C-ABD5BCA30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416"/>
              <a:ext cx="29" cy="13"/>
            </a:xfrm>
            <a:custGeom>
              <a:avLst/>
              <a:gdLst>
                <a:gd name="T0" fmla="*/ 0 w 18"/>
                <a:gd name="T1" fmla="*/ 0 h 8"/>
                <a:gd name="T2" fmla="*/ 76 w 18"/>
                <a:gd name="T3" fmla="*/ 2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0"/>
                  </a:moveTo>
                  <a:cubicBezTo>
                    <a:pt x="2" y="7"/>
                    <a:pt x="12" y="8"/>
                    <a:pt x="18" y="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1819">
              <a:extLst>
                <a:ext uri="{FF2B5EF4-FFF2-40B4-BE49-F238E27FC236}">
                  <a16:creationId xmlns:a16="http://schemas.microsoft.com/office/drawing/2014/main" id="{F3040704-6612-4F63-BD9B-63E8066A4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428"/>
              <a:ext cx="7" cy="20"/>
            </a:xfrm>
            <a:custGeom>
              <a:avLst/>
              <a:gdLst>
                <a:gd name="T0" fmla="*/ 21 w 4"/>
                <a:gd name="T1" fmla="*/ 0 h 12"/>
                <a:gd name="T2" fmla="*/ 0 w 4"/>
                <a:gd name="T3" fmla="*/ 5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1" y="3"/>
                    <a:pt x="0" y="7"/>
                    <a:pt x="0" y="1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1820">
              <a:extLst>
                <a:ext uri="{FF2B5EF4-FFF2-40B4-BE49-F238E27FC236}">
                  <a16:creationId xmlns:a16="http://schemas.microsoft.com/office/drawing/2014/main" id="{180F9866-015E-4740-BE2F-A354A9631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410"/>
              <a:ext cx="8" cy="30"/>
            </a:xfrm>
            <a:custGeom>
              <a:avLst/>
              <a:gdLst>
                <a:gd name="T0" fmla="*/ 13 w 5"/>
                <a:gd name="T1" fmla="*/ 0 h 17"/>
                <a:gd name="T2" fmla="*/ 21 w 5"/>
                <a:gd name="T3" fmla="*/ 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3" y="12"/>
                    <a:pt x="5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1821">
              <a:extLst>
                <a:ext uri="{FF2B5EF4-FFF2-40B4-BE49-F238E27FC236}">
                  <a16:creationId xmlns:a16="http://schemas.microsoft.com/office/drawing/2014/main" id="{3BACE243-625E-435F-AE69-0912CA9E9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424"/>
              <a:ext cx="16" cy="4"/>
            </a:xfrm>
            <a:custGeom>
              <a:avLst/>
              <a:gdLst>
                <a:gd name="T0" fmla="*/ 42 w 10"/>
                <a:gd name="T1" fmla="*/ 16 h 2"/>
                <a:gd name="T2" fmla="*/ 0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1822">
              <a:extLst>
                <a:ext uri="{FF2B5EF4-FFF2-40B4-BE49-F238E27FC236}">
                  <a16:creationId xmlns:a16="http://schemas.microsoft.com/office/drawing/2014/main" id="{E154C2FA-BC62-4187-ABD7-173D908E7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478"/>
              <a:ext cx="13" cy="27"/>
            </a:xfrm>
            <a:custGeom>
              <a:avLst/>
              <a:gdLst>
                <a:gd name="T0" fmla="*/ 5 w 8"/>
                <a:gd name="T1" fmla="*/ 0 h 16"/>
                <a:gd name="T2" fmla="*/ 34 w 8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0" y="7"/>
                    <a:pt x="3" y="12"/>
                    <a:pt x="8" y="16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1823">
              <a:extLst>
                <a:ext uri="{FF2B5EF4-FFF2-40B4-BE49-F238E27FC236}">
                  <a16:creationId xmlns:a16="http://schemas.microsoft.com/office/drawing/2014/main" id="{D04D2F14-B9C8-4EBD-A093-9A0989FF3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493"/>
              <a:ext cx="13" cy="9"/>
            </a:xfrm>
            <a:custGeom>
              <a:avLst/>
              <a:gdLst>
                <a:gd name="T0" fmla="*/ 34 w 8"/>
                <a:gd name="T1" fmla="*/ 0 h 5"/>
                <a:gd name="T2" fmla="*/ 0 w 8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1"/>
                    <a:pt x="2" y="2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1824">
              <a:extLst>
                <a:ext uri="{FF2B5EF4-FFF2-40B4-BE49-F238E27FC236}">
                  <a16:creationId xmlns:a16="http://schemas.microsoft.com/office/drawing/2014/main" id="{616677FE-A60A-41BE-B22B-A070D0411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478"/>
              <a:ext cx="28" cy="27"/>
            </a:xfrm>
            <a:custGeom>
              <a:avLst/>
              <a:gdLst>
                <a:gd name="T0" fmla="*/ 0 w 17"/>
                <a:gd name="T1" fmla="*/ 78 h 16"/>
                <a:gd name="T2" fmla="*/ 76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16"/>
                  </a:moveTo>
                  <a:cubicBezTo>
                    <a:pt x="12" y="15"/>
                    <a:pt x="13" y="12"/>
                    <a:pt x="17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1825">
              <a:extLst>
                <a:ext uri="{FF2B5EF4-FFF2-40B4-BE49-F238E27FC236}">
                  <a16:creationId xmlns:a16="http://schemas.microsoft.com/office/drawing/2014/main" id="{F48DB6C7-FEB9-4921-BC66-4830636CF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498"/>
              <a:ext cx="13" cy="32"/>
            </a:xfrm>
            <a:custGeom>
              <a:avLst/>
              <a:gdLst>
                <a:gd name="T0" fmla="*/ 0 w 8"/>
                <a:gd name="T1" fmla="*/ 0 h 18"/>
                <a:gd name="T2" fmla="*/ 21 w 8"/>
                <a:gd name="T3" fmla="*/ 10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0" y="0"/>
                  </a:moveTo>
                  <a:cubicBezTo>
                    <a:pt x="6" y="5"/>
                    <a:pt x="8" y="11"/>
                    <a:pt x="5" y="1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1826">
              <a:extLst>
                <a:ext uri="{FF2B5EF4-FFF2-40B4-BE49-F238E27FC236}">
                  <a16:creationId xmlns:a16="http://schemas.microsoft.com/office/drawing/2014/main" id="{E8A359DE-F7AB-44C7-B5C7-302C184C4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519"/>
              <a:ext cx="37" cy="33"/>
            </a:xfrm>
            <a:custGeom>
              <a:avLst/>
              <a:gdLst>
                <a:gd name="T0" fmla="*/ 47 w 23"/>
                <a:gd name="T1" fmla="*/ 0 h 19"/>
                <a:gd name="T2" fmla="*/ 97 w 23"/>
                <a:gd name="T3" fmla="*/ 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11" y="0"/>
                  </a:moveTo>
                  <a:cubicBezTo>
                    <a:pt x="0" y="8"/>
                    <a:pt x="13" y="19"/>
                    <a:pt x="23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1827">
              <a:extLst>
                <a:ext uri="{FF2B5EF4-FFF2-40B4-BE49-F238E27FC236}">
                  <a16:creationId xmlns:a16="http://schemas.microsoft.com/office/drawing/2014/main" id="{82FF6DC2-5B5E-43BE-82B6-829B56BDE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547"/>
              <a:ext cx="4" cy="14"/>
            </a:xfrm>
            <a:custGeom>
              <a:avLst/>
              <a:gdLst>
                <a:gd name="T0" fmla="*/ 7 w 3"/>
                <a:gd name="T1" fmla="*/ 0 h 8"/>
                <a:gd name="T2" fmla="*/ 0 w 3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1828">
              <a:extLst>
                <a:ext uri="{FF2B5EF4-FFF2-40B4-BE49-F238E27FC236}">
                  <a16:creationId xmlns:a16="http://schemas.microsoft.com/office/drawing/2014/main" id="{D30DC611-9961-4DCD-8140-CCB9A5039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2498"/>
              <a:ext cx="34" cy="37"/>
            </a:xfrm>
            <a:custGeom>
              <a:avLst/>
              <a:gdLst>
                <a:gd name="T0" fmla="*/ 16 w 21"/>
                <a:gd name="T1" fmla="*/ 0 h 21"/>
                <a:gd name="T2" fmla="*/ 26 w 21"/>
                <a:gd name="T3" fmla="*/ 86 h 21"/>
                <a:gd name="T4" fmla="*/ 89 w 21"/>
                <a:gd name="T5" fmla="*/ 8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4" y="0"/>
                  </a:moveTo>
                  <a:cubicBezTo>
                    <a:pt x="1" y="8"/>
                    <a:pt x="0" y="11"/>
                    <a:pt x="6" y="16"/>
                  </a:cubicBezTo>
                  <a:cubicBezTo>
                    <a:pt x="13" y="21"/>
                    <a:pt x="14" y="20"/>
                    <a:pt x="21" y="1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1829">
              <a:extLst>
                <a:ext uri="{FF2B5EF4-FFF2-40B4-BE49-F238E27FC236}">
                  <a16:creationId xmlns:a16="http://schemas.microsoft.com/office/drawing/2014/main" id="{3D68C86A-30F0-42A3-947F-3E6DBEDA1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533"/>
              <a:ext cx="3" cy="19"/>
            </a:xfrm>
            <a:custGeom>
              <a:avLst/>
              <a:gdLst>
                <a:gd name="T0" fmla="*/ 8 w 2"/>
                <a:gd name="T1" fmla="*/ 0 h 11"/>
                <a:gd name="T2" fmla="*/ 5 w 2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1" y="3"/>
                    <a:pt x="0" y="7"/>
                    <a:pt x="1" y="1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1830">
              <a:extLst>
                <a:ext uri="{FF2B5EF4-FFF2-40B4-BE49-F238E27FC236}">
                  <a16:creationId xmlns:a16="http://schemas.microsoft.com/office/drawing/2014/main" id="{ABA1FF01-03B8-4F82-AF16-1252BCD5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378"/>
              <a:ext cx="35" cy="5"/>
            </a:xfrm>
            <a:custGeom>
              <a:avLst/>
              <a:gdLst>
                <a:gd name="T0" fmla="*/ 0 w 22"/>
                <a:gd name="T1" fmla="*/ 8 h 3"/>
                <a:gd name="T2" fmla="*/ 89 w 22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2"/>
                  </a:moveTo>
                  <a:cubicBezTo>
                    <a:pt x="8" y="0"/>
                    <a:pt x="14" y="0"/>
                    <a:pt x="22" y="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1831">
              <a:extLst>
                <a:ext uri="{FF2B5EF4-FFF2-40B4-BE49-F238E27FC236}">
                  <a16:creationId xmlns:a16="http://schemas.microsoft.com/office/drawing/2014/main" id="{2B1FC08D-4F0B-4D7E-BDD3-5558115B1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409"/>
              <a:ext cx="29" cy="39"/>
            </a:xfrm>
            <a:custGeom>
              <a:avLst/>
              <a:gdLst>
                <a:gd name="T0" fmla="*/ 16 w 18"/>
                <a:gd name="T1" fmla="*/ 0 h 23"/>
                <a:gd name="T2" fmla="*/ 26 w 18"/>
                <a:gd name="T3" fmla="*/ 78 h 23"/>
                <a:gd name="T4" fmla="*/ 76 w 18"/>
                <a:gd name="T5" fmla="*/ 10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4" y="0"/>
                  </a:moveTo>
                  <a:cubicBezTo>
                    <a:pt x="2" y="8"/>
                    <a:pt x="0" y="11"/>
                    <a:pt x="6" y="16"/>
                  </a:cubicBezTo>
                  <a:cubicBezTo>
                    <a:pt x="10" y="20"/>
                    <a:pt x="12" y="23"/>
                    <a:pt x="18" y="2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1832">
              <a:extLst>
                <a:ext uri="{FF2B5EF4-FFF2-40B4-BE49-F238E27FC236}">
                  <a16:creationId xmlns:a16="http://schemas.microsoft.com/office/drawing/2014/main" id="{85095619-B2B1-40E9-8F40-A61A90ECF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447"/>
              <a:ext cx="3" cy="13"/>
            </a:xfrm>
            <a:custGeom>
              <a:avLst/>
              <a:gdLst>
                <a:gd name="T0" fmla="*/ 8 w 2"/>
                <a:gd name="T1" fmla="*/ 0 h 8"/>
                <a:gd name="T2" fmla="*/ 0 w 2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1833">
              <a:extLst>
                <a:ext uri="{FF2B5EF4-FFF2-40B4-BE49-F238E27FC236}">
                  <a16:creationId xmlns:a16="http://schemas.microsoft.com/office/drawing/2014/main" id="{81D45D4D-E299-4C22-A0C3-B55FE0533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410"/>
              <a:ext cx="21" cy="28"/>
            </a:xfrm>
            <a:custGeom>
              <a:avLst/>
              <a:gdLst>
                <a:gd name="T0" fmla="*/ 0 w 13"/>
                <a:gd name="T1" fmla="*/ 86 h 16"/>
                <a:gd name="T2" fmla="*/ 55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8" y="12"/>
                    <a:pt x="12" y="10"/>
                    <a:pt x="13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1834">
              <a:extLst>
                <a:ext uri="{FF2B5EF4-FFF2-40B4-BE49-F238E27FC236}">
                  <a16:creationId xmlns:a16="http://schemas.microsoft.com/office/drawing/2014/main" id="{1D3534DE-A345-4C85-909D-61FB5AEE1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428"/>
              <a:ext cx="15" cy="19"/>
            </a:xfrm>
            <a:custGeom>
              <a:avLst/>
              <a:gdLst>
                <a:gd name="T0" fmla="*/ 0 w 9"/>
                <a:gd name="T1" fmla="*/ 0 h 11"/>
                <a:gd name="T2" fmla="*/ 37 w 9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7" y="3"/>
                    <a:pt x="9" y="6"/>
                    <a:pt x="8" y="1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1835">
              <a:extLst>
                <a:ext uri="{FF2B5EF4-FFF2-40B4-BE49-F238E27FC236}">
                  <a16:creationId xmlns:a16="http://schemas.microsoft.com/office/drawing/2014/main" id="{47FCA88A-27C9-4B1B-B870-D2DA105DC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2440"/>
              <a:ext cx="21" cy="36"/>
            </a:xfrm>
            <a:custGeom>
              <a:avLst/>
              <a:gdLst>
                <a:gd name="T0" fmla="*/ 39 w 13"/>
                <a:gd name="T1" fmla="*/ 0 h 21"/>
                <a:gd name="T2" fmla="*/ 8 w 13"/>
                <a:gd name="T3" fmla="*/ 65 h 21"/>
                <a:gd name="T4" fmla="*/ 55 w 13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3" y="3"/>
                    <a:pt x="0" y="6"/>
                    <a:pt x="2" y="13"/>
                  </a:cubicBezTo>
                  <a:cubicBezTo>
                    <a:pt x="3" y="19"/>
                    <a:pt x="6" y="21"/>
                    <a:pt x="13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1836">
              <a:extLst>
                <a:ext uri="{FF2B5EF4-FFF2-40B4-BE49-F238E27FC236}">
                  <a16:creationId xmlns:a16="http://schemas.microsoft.com/office/drawing/2014/main" id="{55CFBF71-4706-4D42-8CB1-71BB2BFB1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473"/>
              <a:ext cx="6" cy="8"/>
            </a:xfrm>
            <a:custGeom>
              <a:avLst/>
              <a:gdLst>
                <a:gd name="T0" fmla="*/ 14 w 4"/>
                <a:gd name="T1" fmla="*/ 0 h 5"/>
                <a:gd name="T2" fmla="*/ 0 w 4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1837">
              <a:extLst>
                <a:ext uri="{FF2B5EF4-FFF2-40B4-BE49-F238E27FC236}">
                  <a16:creationId xmlns:a16="http://schemas.microsoft.com/office/drawing/2014/main" id="{7906795A-C870-413F-AD0B-2419457CC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2450"/>
              <a:ext cx="13" cy="2"/>
            </a:xfrm>
            <a:custGeom>
              <a:avLst/>
              <a:gdLst>
                <a:gd name="T0" fmla="*/ 34 w 8"/>
                <a:gd name="T1" fmla="*/ 8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6" y="0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1838">
              <a:extLst>
                <a:ext uri="{FF2B5EF4-FFF2-40B4-BE49-F238E27FC236}">
                  <a16:creationId xmlns:a16="http://schemas.microsoft.com/office/drawing/2014/main" id="{43D9E09F-6FB6-4899-BD1E-FCD1DD16E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2590"/>
              <a:ext cx="15" cy="17"/>
            </a:xfrm>
            <a:custGeom>
              <a:avLst/>
              <a:gdLst>
                <a:gd name="T0" fmla="*/ 5 w 9"/>
                <a:gd name="T1" fmla="*/ 49 h 10"/>
                <a:gd name="T2" fmla="*/ 42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1" y="10"/>
                  </a:moveTo>
                  <a:cubicBezTo>
                    <a:pt x="0" y="4"/>
                    <a:pt x="6" y="1"/>
                    <a:pt x="9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1839">
              <a:extLst>
                <a:ext uri="{FF2B5EF4-FFF2-40B4-BE49-F238E27FC236}">
                  <a16:creationId xmlns:a16="http://schemas.microsoft.com/office/drawing/2014/main" id="{0B120AED-4052-458A-AD9B-F62A9FCBB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637"/>
              <a:ext cx="27" cy="8"/>
            </a:xfrm>
            <a:custGeom>
              <a:avLst/>
              <a:gdLst>
                <a:gd name="T0" fmla="*/ 0 w 17"/>
                <a:gd name="T1" fmla="*/ 0 h 5"/>
                <a:gd name="T2" fmla="*/ 68 w 1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">
                  <a:moveTo>
                    <a:pt x="0" y="0"/>
                  </a:moveTo>
                  <a:cubicBezTo>
                    <a:pt x="4" y="5"/>
                    <a:pt x="12" y="3"/>
                    <a:pt x="17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1840">
              <a:extLst>
                <a:ext uri="{FF2B5EF4-FFF2-40B4-BE49-F238E27FC236}">
                  <a16:creationId xmlns:a16="http://schemas.microsoft.com/office/drawing/2014/main" id="{14B97F07-35D8-4CCE-8176-0337289D4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588"/>
              <a:ext cx="6" cy="31"/>
            </a:xfrm>
            <a:custGeom>
              <a:avLst/>
              <a:gdLst>
                <a:gd name="T0" fmla="*/ 0 w 4"/>
                <a:gd name="T1" fmla="*/ 0 h 18"/>
                <a:gd name="T2" fmla="*/ 0 w 4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4" y="5"/>
                    <a:pt x="4" y="12"/>
                    <a:pt x="0" y="1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1841">
              <a:extLst>
                <a:ext uri="{FF2B5EF4-FFF2-40B4-BE49-F238E27FC236}">
                  <a16:creationId xmlns:a16="http://schemas.microsoft.com/office/drawing/2014/main" id="{60A081F8-E2C0-4089-9F1A-A244F5715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2605"/>
              <a:ext cx="11" cy="2"/>
            </a:xfrm>
            <a:custGeom>
              <a:avLst/>
              <a:gdLst>
                <a:gd name="T0" fmla="*/ 0 w 7"/>
                <a:gd name="T1" fmla="*/ 8 h 1"/>
                <a:gd name="T2" fmla="*/ 27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3" y="0"/>
                    <a:pt x="5" y="1"/>
                    <a:pt x="7" y="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1842">
              <a:extLst>
                <a:ext uri="{FF2B5EF4-FFF2-40B4-BE49-F238E27FC236}">
                  <a16:creationId xmlns:a16="http://schemas.microsoft.com/office/drawing/2014/main" id="{3698E97B-318B-4A73-A4FD-41B2C4340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2536"/>
              <a:ext cx="16" cy="35"/>
            </a:xfrm>
            <a:custGeom>
              <a:avLst/>
              <a:gdLst>
                <a:gd name="T0" fmla="*/ 42 w 10"/>
                <a:gd name="T1" fmla="*/ 0 h 20"/>
                <a:gd name="T2" fmla="*/ 5 w 10"/>
                <a:gd name="T3" fmla="*/ 37 h 20"/>
                <a:gd name="T4" fmla="*/ 26 w 10"/>
                <a:gd name="T5" fmla="*/ 10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10" y="0"/>
                  </a:moveTo>
                  <a:cubicBezTo>
                    <a:pt x="6" y="1"/>
                    <a:pt x="2" y="2"/>
                    <a:pt x="1" y="7"/>
                  </a:cubicBezTo>
                  <a:cubicBezTo>
                    <a:pt x="0" y="11"/>
                    <a:pt x="3" y="18"/>
                    <a:pt x="6" y="2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1843">
              <a:extLst>
                <a:ext uri="{FF2B5EF4-FFF2-40B4-BE49-F238E27FC236}">
                  <a16:creationId xmlns:a16="http://schemas.microsoft.com/office/drawing/2014/main" id="{795B93DB-2004-407D-A66E-FF165B9E6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566"/>
              <a:ext cx="12" cy="26"/>
            </a:xfrm>
            <a:custGeom>
              <a:avLst/>
              <a:gdLst>
                <a:gd name="T0" fmla="*/ 27 w 8"/>
                <a:gd name="T1" fmla="*/ 0 h 15"/>
                <a:gd name="T2" fmla="*/ 5 w 8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2" y="3"/>
                    <a:pt x="0" y="9"/>
                    <a:pt x="1" y="1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1844">
              <a:extLst>
                <a:ext uri="{FF2B5EF4-FFF2-40B4-BE49-F238E27FC236}">
                  <a16:creationId xmlns:a16="http://schemas.microsoft.com/office/drawing/2014/main" id="{EEAF4223-954A-4929-9DA1-CE889C022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652"/>
              <a:ext cx="24" cy="7"/>
            </a:xfrm>
            <a:custGeom>
              <a:avLst/>
              <a:gdLst>
                <a:gd name="T0" fmla="*/ 0 w 15"/>
                <a:gd name="T1" fmla="*/ 0 h 4"/>
                <a:gd name="T2" fmla="*/ 61 w 15"/>
                <a:gd name="T3" fmla="*/ 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3" y="4"/>
                    <a:pt x="12" y="3"/>
                    <a:pt x="15" y="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1845">
              <a:extLst>
                <a:ext uri="{FF2B5EF4-FFF2-40B4-BE49-F238E27FC236}">
                  <a16:creationId xmlns:a16="http://schemas.microsoft.com/office/drawing/2014/main" id="{BB36C065-23BC-461A-B59A-9DD2408EB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602"/>
              <a:ext cx="5" cy="22"/>
            </a:xfrm>
            <a:custGeom>
              <a:avLst/>
              <a:gdLst>
                <a:gd name="T0" fmla="*/ 5 w 3"/>
                <a:gd name="T1" fmla="*/ 63 h 13"/>
                <a:gd name="T2" fmla="*/ 0 w 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1" y="13"/>
                  </a:moveTo>
                  <a:cubicBezTo>
                    <a:pt x="3" y="10"/>
                    <a:pt x="2" y="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1846">
              <a:extLst>
                <a:ext uri="{FF2B5EF4-FFF2-40B4-BE49-F238E27FC236}">
                  <a16:creationId xmlns:a16="http://schemas.microsoft.com/office/drawing/2014/main" id="{17DE0EDB-AA6C-446A-9405-A771B540C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549"/>
              <a:ext cx="38" cy="32"/>
            </a:xfrm>
            <a:custGeom>
              <a:avLst/>
              <a:gdLst>
                <a:gd name="T0" fmla="*/ 35 w 23"/>
                <a:gd name="T1" fmla="*/ 91 h 19"/>
                <a:gd name="T2" fmla="*/ 104 w 23"/>
                <a:gd name="T3" fmla="*/ 2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8" y="19"/>
                  </a:moveTo>
                  <a:cubicBezTo>
                    <a:pt x="0" y="10"/>
                    <a:pt x="15" y="0"/>
                    <a:pt x="23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1847">
              <a:extLst>
                <a:ext uri="{FF2B5EF4-FFF2-40B4-BE49-F238E27FC236}">
                  <a16:creationId xmlns:a16="http://schemas.microsoft.com/office/drawing/2014/main" id="{2AFA85A1-4727-4722-9AB2-E7A7D2DD2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540"/>
              <a:ext cx="1" cy="14"/>
            </a:xfrm>
            <a:custGeom>
              <a:avLst/>
              <a:gdLst>
                <a:gd name="T0" fmla="*/ 0 w 1"/>
                <a:gd name="T1" fmla="*/ 44 h 8"/>
                <a:gd name="T2" fmla="*/ 1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0" y="2"/>
                    <a:pt x="1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1848">
              <a:extLst>
                <a:ext uri="{FF2B5EF4-FFF2-40B4-BE49-F238E27FC236}">
                  <a16:creationId xmlns:a16="http://schemas.microsoft.com/office/drawing/2014/main" id="{1DB1BA97-1F31-4199-8864-047543CB3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455"/>
              <a:ext cx="42" cy="18"/>
            </a:xfrm>
            <a:custGeom>
              <a:avLst/>
              <a:gdLst>
                <a:gd name="T0" fmla="*/ 0 w 26"/>
                <a:gd name="T1" fmla="*/ 0 h 10"/>
                <a:gd name="T2" fmla="*/ 55 w 26"/>
                <a:gd name="T3" fmla="*/ 52 h 10"/>
                <a:gd name="T4" fmla="*/ 110 w 2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0">
                  <a:moveTo>
                    <a:pt x="0" y="0"/>
                  </a:moveTo>
                  <a:cubicBezTo>
                    <a:pt x="4" y="5"/>
                    <a:pt x="5" y="10"/>
                    <a:pt x="13" y="9"/>
                  </a:cubicBezTo>
                  <a:cubicBezTo>
                    <a:pt x="19" y="8"/>
                    <a:pt x="24" y="6"/>
                    <a:pt x="26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1849">
              <a:extLst>
                <a:ext uri="{FF2B5EF4-FFF2-40B4-BE49-F238E27FC236}">
                  <a16:creationId xmlns:a16="http://schemas.microsoft.com/office/drawing/2014/main" id="{56483FAA-4AC7-4B87-BCC7-A073E0267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429"/>
              <a:ext cx="16" cy="6"/>
            </a:xfrm>
            <a:custGeom>
              <a:avLst/>
              <a:gdLst>
                <a:gd name="T0" fmla="*/ 0 w 10"/>
                <a:gd name="T1" fmla="*/ 24 h 3"/>
                <a:gd name="T2" fmla="*/ 42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1"/>
                    <a:pt x="6" y="0"/>
                    <a:pt x="1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1850">
              <a:extLst>
                <a:ext uri="{FF2B5EF4-FFF2-40B4-BE49-F238E27FC236}">
                  <a16:creationId xmlns:a16="http://schemas.microsoft.com/office/drawing/2014/main" id="{A11321C1-BEDA-4DAE-935F-41D2EE2B2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357"/>
              <a:ext cx="20" cy="21"/>
            </a:xfrm>
            <a:custGeom>
              <a:avLst/>
              <a:gdLst>
                <a:gd name="T0" fmla="*/ 0 w 12"/>
                <a:gd name="T1" fmla="*/ 0 h 12"/>
                <a:gd name="T2" fmla="*/ 55 w 12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1" y="8"/>
                    <a:pt x="5" y="10"/>
                    <a:pt x="12" y="1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1851">
              <a:extLst>
                <a:ext uri="{FF2B5EF4-FFF2-40B4-BE49-F238E27FC236}">
                  <a16:creationId xmlns:a16="http://schemas.microsoft.com/office/drawing/2014/main" id="{29D53B4A-949E-46F8-B809-2F81E14D3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372"/>
              <a:ext cx="13" cy="9"/>
            </a:xfrm>
            <a:custGeom>
              <a:avLst/>
              <a:gdLst>
                <a:gd name="T0" fmla="*/ 34 w 8"/>
                <a:gd name="T1" fmla="*/ 0 h 5"/>
                <a:gd name="T2" fmla="*/ 0 w 8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4" y="1"/>
                    <a:pt x="1" y="2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1852">
              <a:extLst>
                <a:ext uri="{FF2B5EF4-FFF2-40B4-BE49-F238E27FC236}">
                  <a16:creationId xmlns:a16="http://schemas.microsoft.com/office/drawing/2014/main" id="{B93277ED-7DAE-4C97-9602-6082D1537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471"/>
              <a:ext cx="6" cy="19"/>
            </a:xfrm>
            <a:custGeom>
              <a:avLst/>
              <a:gdLst>
                <a:gd name="T0" fmla="*/ 12 w 4"/>
                <a:gd name="T1" fmla="*/ 0 h 11"/>
                <a:gd name="T2" fmla="*/ 0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3" y="0"/>
                  </a:moveTo>
                  <a:cubicBezTo>
                    <a:pt x="4" y="4"/>
                    <a:pt x="3" y="8"/>
                    <a:pt x="0" y="1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1853">
              <a:extLst>
                <a:ext uri="{FF2B5EF4-FFF2-40B4-BE49-F238E27FC236}">
                  <a16:creationId xmlns:a16="http://schemas.microsoft.com/office/drawing/2014/main" id="{C4A8C493-42F9-4D4B-B574-5CDFE5A6B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502"/>
              <a:ext cx="40" cy="19"/>
            </a:xfrm>
            <a:custGeom>
              <a:avLst/>
              <a:gdLst>
                <a:gd name="T0" fmla="*/ 0 w 25"/>
                <a:gd name="T1" fmla="*/ 36 h 11"/>
                <a:gd name="T2" fmla="*/ 67 w 25"/>
                <a:gd name="T3" fmla="*/ 50 h 11"/>
                <a:gd name="T4" fmla="*/ 102 w 2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7"/>
                  </a:moveTo>
                  <a:cubicBezTo>
                    <a:pt x="5" y="7"/>
                    <a:pt x="12" y="11"/>
                    <a:pt x="16" y="10"/>
                  </a:cubicBezTo>
                  <a:cubicBezTo>
                    <a:pt x="21" y="9"/>
                    <a:pt x="23" y="4"/>
                    <a:pt x="25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1854">
              <a:extLst>
                <a:ext uri="{FF2B5EF4-FFF2-40B4-BE49-F238E27FC236}">
                  <a16:creationId xmlns:a16="http://schemas.microsoft.com/office/drawing/2014/main" id="{1082592E-C276-4213-B670-5359ED83C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519"/>
              <a:ext cx="1" cy="16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2"/>
                    <a:pt x="0" y="6"/>
                    <a:pt x="0" y="9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1855">
              <a:extLst>
                <a:ext uri="{FF2B5EF4-FFF2-40B4-BE49-F238E27FC236}">
                  <a16:creationId xmlns:a16="http://schemas.microsoft.com/office/drawing/2014/main" id="{8726E358-22A2-4056-8B07-42FB1F78B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633"/>
              <a:ext cx="23" cy="33"/>
            </a:xfrm>
            <a:custGeom>
              <a:avLst/>
              <a:gdLst>
                <a:gd name="T0" fmla="*/ 62 w 14"/>
                <a:gd name="T1" fmla="*/ 0 h 19"/>
                <a:gd name="T2" fmla="*/ 0 w 14"/>
                <a:gd name="T3" fmla="*/ 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14" y="0"/>
                  </a:moveTo>
                  <a:cubicBezTo>
                    <a:pt x="10" y="6"/>
                    <a:pt x="8" y="18"/>
                    <a:pt x="0" y="19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1856">
              <a:extLst>
                <a:ext uri="{FF2B5EF4-FFF2-40B4-BE49-F238E27FC236}">
                  <a16:creationId xmlns:a16="http://schemas.microsoft.com/office/drawing/2014/main" id="{5403FD69-947D-4127-BA05-841506075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581"/>
              <a:ext cx="18" cy="24"/>
            </a:xfrm>
            <a:custGeom>
              <a:avLst/>
              <a:gdLst>
                <a:gd name="T0" fmla="*/ 0 w 11"/>
                <a:gd name="T1" fmla="*/ 0 h 14"/>
                <a:gd name="T2" fmla="*/ 47 w 11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3" y="7"/>
                    <a:pt x="5" y="10"/>
                    <a:pt x="11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1857">
              <a:extLst>
                <a:ext uri="{FF2B5EF4-FFF2-40B4-BE49-F238E27FC236}">
                  <a16:creationId xmlns:a16="http://schemas.microsoft.com/office/drawing/2014/main" id="{955456DC-4E24-4EBE-A037-1FE1B7E7C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595"/>
              <a:ext cx="21" cy="17"/>
            </a:xfrm>
            <a:custGeom>
              <a:avLst/>
              <a:gdLst>
                <a:gd name="T0" fmla="*/ 55 w 13"/>
                <a:gd name="T1" fmla="*/ 0 h 10"/>
                <a:gd name="T2" fmla="*/ 0 w 13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8" y="4"/>
                    <a:pt x="4" y="5"/>
                    <a:pt x="0" y="1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1858">
              <a:extLst>
                <a:ext uri="{FF2B5EF4-FFF2-40B4-BE49-F238E27FC236}">
                  <a16:creationId xmlns:a16="http://schemas.microsoft.com/office/drawing/2014/main" id="{D324D934-3569-43B7-B159-616D2AF60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384"/>
              <a:ext cx="23" cy="11"/>
            </a:xfrm>
            <a:custGeom>
              <a:avLst/>
              <a:gdLst>
                <a:gd name="T0" fmla="*/ 0 w 14"/>
                <a:gd name="T1" fmla="*/ 0 h 6"/>
                <a:gd name="T2" fmla="*/ 62 w 14"/>
                <a:gd name="T3" fmla="*/ 3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4" y="6"/>
                    <a:pt x="9" y="5"/>
                    <a:pt x="14" y="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1859">
              <a:extLst>
                <a:ext uri="{FF2B5EF4-FFF2-40B4-BE49-F238E27FC236}">
                  <a16:creationId xmlns:a16="http://schemas.microsoft.com/office/drawing/2014/main" id="{D9514AFC-1EA8-4B5A-9D2A-4DE20D9A2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371"/>
              <a:ext cx="10" cy="8"/>
            </a:xfrm>
            <a:custGeom>
              <a:avLst/>
              <a:gdLst>
                <a:gd name="T0" fmla="*/ 22 w 6"/>
                <a:gd name="T1" fmla="*/ 21 h 5"/>
                <a:gd name="T2" fmla="*/ 28 w 6"/>
                <a:gd name="T3" fmla="*/ 8 h 5"/>
                <a:gd name="T4" fmla="*/ 8 w 6"/>
                <a:gd name="T5" fmla="*/ 21 h 5"/>
                <a:gd name="T6" fmla="*/ 8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5" y="5"/>
                  </a:moveTo>
                  <a:cubicBezTo>
                    <a:pt x="6" y="4"/>
                    <a:pt x="6" y="3"/>
                    <a:pt x="6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1860">
              <a:extLst>
                <a:ext uri="{FF2B5EF4-FFF2-40B4-BE49-F238E27FC236}">
                  <a16:creationId xmlns:a16="http://schemas.microsoft.com/office/drawing/2014/main" id="{E68C599A-2524-4FE4-88BC-3E9806B2E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374"/>
              <a:ext cx="7" cy="7"/>
            </a:xfrm>
            <a:custGeom>
              <a:avLst/>
              <a:gdLst>
                <a:gd name="T0" fmla="*/ 16 w 4"/>
                <a:gd name="T1" fmla="*/ 21 h 4"/>
                <a:gd name="T2" fmla="*/ 21 w 4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0" y="4"/>
                    <a:pt x="0" y="0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1861">
              <a:extLst>
                <a:ext uri="{FF2B5EF4-FFF2-40B4-BE49-F238E27FC236}">
                  <a16:creationId xmlns:a16="http://schemas.microsoft.com/office/drawing/2014/main" id="{4711EFF1-DE3D-46FE-8093-835611F47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357"/>
              <a:ext cx="12" cy="8"/>
            </a:xfrm>
            <a:custGeom>
              <a:avLst/>
              <a:gdLst>
                <a:gd name="T0" fmla="*/ 21 w 7"/>
                <a:gd name="T1" fmla="*/ 0 h 5"/>
                <a:gd name="T2" fmla="*/ 5 w 7"/>
                <a:gd name="T3" fmla="*/ 13 h 5"/>
                <a:gd name="T4" fmla="*/ 36 w 7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3" y="0"/>
                    <a:pt x="0" y="1"/>
                    <a:pt x="1" y="3"/>
                  </a:cubicBezTo>
                  <a:cubicBezTo>
                    <a:pt x="1" y="5"/>
                    <a:pt x="6" y="3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1862">
              <a:extLst>
                <a:ext uri="{FF2B5EF4-FFF2-40B4-BE49-F238E27FC236}">
                  <a16:creationId xmlns:a16="http://schemas.microsoft.com/office/drawing/2014/main" id="{2B5A0255-A329-4624-8298-9A03BAD1D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336"/>
              <a:ext cx="8" cy="4"/>
            </a:xfrm>
            <a:custGeom>
              <a:avLst/>
              <a:gdLst>
                <a:gd name="T0" fmla="*/ 16 w 5"/>
                <a:gd name="T1" fmla="*/ 16 h 2"/>
                <a:gd name="T2" fmla="*/ 0 w 5"/>
                <a:gd name="T3" fmla="*/ 8 h 2"/>
                <a:gd name="T4" fmla="*/ 21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4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0"/>
                    <a:pt x="3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1863">
              <a:extLst>
                <a:ext uri="{FF2B5EF4-FFF2-40B4-BE49-F238E27FC236}">
                  <a16:creationId xmlns:a16="http://schemas.microsoft.com/office/drawing/2014/main" id="{F6A90E1F-ADFA-424B-A123-E16C090C6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378"/>
              <a:ext cx="1" cy="3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1864">
              <a:extLst>
                <a:ext uri="{FF2B5EF4-FFF2-40B4-BE49-F238E27FC236}">
                  <a16:creationId xmlns:a16="http://schemas.microsoft.com/office/drawing/2014/main" id="{BEE2B3B7-CCDD-4657-9649-DFD9DD483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409"/>
              <a:ext cx="8" cy="7"/>
            </a:xfrm>
            <a:custGeom>
              <a:avLst/>
              <a:gdLst>
                <a:gd name="T0" fmla="*/ 21 w 5"/>
                <a:gd name="T1" fmla="*/ 12 h 4"/>
                <a:gd name="T2" fmla="*/ 0 w 5"/>
                <a:gd name="T3" fmla="*/ 16 h 4"/>
                <a:gd name="T4" fmla="*/ 16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0"/>
                    <a:pt x="0" y="0"/>
                    <a:pt x="0" y="3"/>
                  </a:cubicBezTo>
                  <a:cubicBezTo>
                    <a:pt x="2" y="3"/>
                    <a:pt x="3" y="4"/>
                    <a:pt x="4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1865">
              <a:extLst>
                <a:ext uri="{FF2B5EF4-FFF2-40B4-BE49-F238E27FC236}">
                  <a16:creationId xmlns:a16="http://schemas.microsoft.com/office/drawing/2014/main" id="{1610F8BF-1E3D-4405-A21D-5FCF95BBB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429"/>
              <a:ext cx="1" cy="9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1866">
              <a:extLst>
                <a:ext uri="{FF2B5EF4-FFF2-40B4-BE49-F238E27FC236}">
                  <a16:creationId xmlns:a16="http://schemas.microsoft.com/office/drawing/2014/main" id="{4764AF25-6EA6-4887-ADF2-80293574E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479"/>
              <a:ext cx="10" cy="11"/>
            </a:xfrm>
            <a:custGeom>
              <a:avLst/>
              <a:gdLst>
                <a:gd name="T0" fmla="*/ 0 w 6"/>
                <a:gd name="T1" fmla="*/ 31 h 6"/>
                <a:gd name="T2" fmla="*/ 20 w 6"/>
                <a:gd name="T3" fmla="*/ 31 h 6"/>
                <a:gd name="T4" fmla="*/ 8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2" y="4"/>
                    <a:pt x="3" y="6"/>
                    <a:pt x="4" y="5"/>
                  </a:cubicBezTo>
                  <a:cubicBezTo>
                    <a:pt x="6" y="4"/>
                    <a:pt x="3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1867">
              <a:extLst>
                <a:ext uri="{FF2B5EF4-FFF2-40B4-BE49-F238E27FC236}">
                  <a16:creationId xmlns:a16="http://schemas.microsoft.com/office/drawing/2014/main" id="{6070C00C-FC68-48E6-9E1A-E15281265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457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1868">
              <a:extLst>
                <a:ext uri="{FF2B5EF4-FFF2-40B4-BE49-F238E27FC236}">
                  <a16:creationId xmlns:a16="http://schemas.microsoft.com/office/drawing/2014/main" id="{38B00838-AD75-4000-A75F-132969353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452"/>
              <a:ext cx="8" cy="5"/>
            </a:xfrm>
            <a:custGeom>
              <a:avLst/>
              <a:gdLst>
                <a:gd name="T0" fmla="*/ 0 w 5"/>
                <a:gd name="T1" fmla="*/ 8 h 3"/>
                <a:gd name="T2" fmla="*/ 21 w 5"/>
                <a:gd name="T3" fmla="*/ 8 h 3"/>
                <a:gd name="T4" fmla="*/ 0 w 5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1" y="3"/>
                    <a:pt x="4" y="3"/>
                    <a:pt x="5" y="2"/>
                  </a:cubicBez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1869">
              <a:extLst>
                <a:ext uri="{FF2B5EF4-FFF2-40B4-BE49-F238E27FC236}">
                  <a16:creationId xmlns:a16="http://schemas.microsoft.com/office/drawing/2014/main" id="{F124745A-639D-41A1-80A7-7D46FF919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445"/>
              <a:ext cx="1" cy="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1870">
              <a:extLst>
                <a:ext uri="{FF2B5EF4-FFF2-40B4-BE49-F238E27FC236}">
                  <a16:creationId xmlns:a16="http://schemas.microsoft.com/office/drawing/2014/main" id="{B64B06FB-1126-4A1A-84BB-74F4B1024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433"/>
              <a:ext cx="9" cy="10"/>
            </a:xfrm>
            <a:custGeom>
              <a:avLst/>
              <a:gdLst>
                <a:gd name="T0" fmla="*/ 0 w 6"/>
                <a:gd name="T1" fmla="*/ 5 h 6"/>
                <a:gd name="T2" fmla="*/ 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6"/>
                    <a:pt x="6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1871">
              <a:extLst>
                <a:ext uri="{FF2B5EF4-FFF2-40B4-BE49-F238E27FC236}">
                  <a16:creationId xmlns:a16="http://schemas.microsoft.com/office/drawing/2014/main" id="{D4DD4C07-ABC3-47D2-A415-0D7DC590D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412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1872">
              <a:extLst>
                <a:ext uri="{FF2B5EF4-FFF2-40B4-BE49-F238E27FC236}">
                  <a16:creationId xmlns:a16="http://schemas.microsoft.com/office/drawing/2014/main" id="{2A9A4A3C-6812-4AD3-99FE-991FD8F25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2438"/>
              <a:ext cx="8" cy="7"/>
            </a:xfrm>
            <a:custGeom>
              <a:avLst/>
              <a:gdLst>
                <a:gd name="T0" fmla="*/ 0 w 5"/>
                <a:gd name="T1" fmla="*/ 16 h 4"/>
                <a:gd name="T2" fmla="*/ 21 w 5"/>
                <a:gd name="T3" fmla="*/ 7 h 4"/>
                <a:gd name="T4" fmla="*/ 5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2" y="4"/>
                    <a:pt x="4" y="3"/>
                    <a:pt x="5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1873">
              <a:extLst>
                <a:ext uri="{FF2B5EF4-FFF2-40B4-BE49-F238E27FC236}">
                  <a16:creationId xmlns:a16="http://schemas.microsoft.com/office/drawing/2014/main" id="{D967C16A-4B41-40CD-8492-134AD4931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448"/>
              <a:ext cx="3" cy="7"/>
            </a:xfrm>
            <a:custGeom>
              <a:avLst/>
              <a:gdLst>
                <a:gd name="T0" fmla="*/ 5 w 2"/>
                <a:gd name="T1" fmla="*/ 0 h 4"/>
                <a:gd name="T2" fmla="*/ 8 w 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3"/>
                    <a:pt x="2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1874">
              <a:extLst>
                <a:ext uri="{FF2B5EF4-FFF2-40B4-BE49-F238E27FC236}">
                  <a16:creationId xmlns:a16="http://schemas.microsoft.com/office/drawing/2014/main" id="{7E70245E-8D0C-4CF7-9877-A0CE071CA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435"/>
              <a:ext cx="10" cy="10"/>
            </a:xfrm>
            <a:custGeom>
              <a:avLst/>
              <a:gdLst>
                <a:gd name="T0" fmla="*/ 28 w 6"/>
                <a:gd name="T1" fmla="*/ 22 h 6"/>
                <a:gd name="T2" fmla="*/ 20 w 6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5"/>
                  </a:moveTo>
                  <a:cubicBezTo>
                    <a:pt x="5" y="0"/>
                    <a:pt x="0" y="6"/>
                    <a:pt x="4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1875">
              <a:extLst>
                <a:ext uri="{FF2B5EF4-FFF2-40B4-BE49-F238E27FC236}">
                  <a16:creationId xmlns:a16="http://schemas.microsoft.com/office/drawing/2014/main" id="{66B341D5-1AB4-40F7-AE0E-19FCE63CE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357"/>
              <a:ext cx="7" cy="8"/>
            </a:xfrm>
            <a:custGeom>
              <a:avLst/>
              <a:gdLst>
                <a:gd name="T0" fmla="*/ 21 w 4"/>
                <a:gd name="T1" fmla="*/ 21 h 5"/>
                <a:gd name="T2" fmla="*/ 7 w 4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4" y="0"/>
                    <a:pt x="0" y="0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1876">
              <a:extLst>
                <a:ext uri="{FF2B5EF4-FFF2-40B4-BE49-F238E27FC236}">
                  <a16:creationId xmlns:a16="http://schemas.microsoft.com/office/drawing/2014/main" id="{E72D5298-DAD1-4C0F-8300-8F152BC21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2372"/>
              <a:ext cx="12" cy="12"/>
            </a:xfrm>
            <a:custGeom>
              <a:avLst/>
              <a:gdLst>
                <a:gd name="T0" fmla="*/ 26 w 7"/>
                <a:gd name="T1" fmla="*/ 29 h 7"/>
                <a:gd name="T2" fmla="*/ 0 w 7"/>
                <a:gd name="T3" fmla="*/ 26 h 7"/>
                <a:gd name="T4" fmla="*/ 26 w 7"/>
                <a:gd name="T5" fmla="*/ 15 h 7"/>
                <a:gd name="T6" fmla="*/ 5 w 7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3" y="7"/>
                    <a:pt x="1" y="6"/>
                    <a:pt x="0" y="5"/>
                  </a:cubicBezTo>
                  <a:cubicBezTo>
                    <a:pt x="1" y="3"/>
                    <a:pt x="4" y="4"/>
                    <a:pt x="5" y="3"/>
                  </a:cubicBezTo>
                  <a:cubicBezTo>
                    <a:pt x="7" y="0"/>
                    <a:pt x="3" y="0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1877">
              <a:extLst>
                <a:ext uri="{FF2B5EF4-FFF2-40B4-BE49-F238E27FC236}">
                  <a16:creationId xmlns:a16="http://schemas.microsoft.com/office/drawing/2014/main" id="{927EED11-215F-4BD2-98A0-8A96EEB85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390"/>
              <a:ext cx="6" cy="10"/>
            </a:xfrm>
            <a:custGeom>
              <a:avLst/>
              <a:gdLst>
                <a:gd name="T0" fmla="*/ 14 w 4"/>
                <a:gd name="T1" fmla="*/ 5 h 6"/>
                <a:gd name="T2" fmla="*/ 14 w 4"/>
                <a:gd name="T3" fmla="*/ 22 h 6"/>
                <a:gd name="T4" fmla="*/ 5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1"/>
                  </a:moveTo>
                  <a:cubicBezTo>
                    <a:pt x="3" y="2"/>
                    <a:pt x="4" y="4"/>
                    <a:pt x="4" y="5"/>
                  </a:cubicBezTo>
                  <a:cubicBezTo>
                    <a:pt x="2" y="6"/>
                    <a:pt x="0" y="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1878">
              <a:extLst>
                <a:ext uri="{FF2B5EF4-FFF2-40B4-BE49-F238E27FC236}">
                  <a16:creationId xmlns:a16="http://schemas.microsoft.com/office/drawing/2014/main" id="{52DFD823-9429-43B7-86EB-866CF2F2D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421"/>
              <a:ext cx="8" cy="12"/>
            </a:xfrm>
            <a:custGeom>
              <a:avLst/>
              <a:gdLst>
                <a:gd name="T0" fmla="*/ 0 w 5"/>
                <a:gd name="T1" fmla="*/ 9 h 7"/>
                <a:gd name="T2" fmla="*/ 13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1879">
              <a:extLst>
                <a:ext uri="{FF2B5EF4-FFF2-40B4-BE49-F238E27FC236}">
                  <a16:creationId xmlns:a16="http://schemas.microsoft.com/office/drawing/2014/main" id="{8C38EFB9-5A6F-43D1-B415-624562EE6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412"/>
              <a:ext cx="6" cy="2"/>
            </a:xfrm>
            <a:custGeom>
              <a:avLst/>
              <a:gdLst>
                <a:gd name="T0" fmla="*/ 14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1880">
              <a:extLst>
                <a:ext uri="{FF2B5EF4-FFF2-40B4-BE49-F238E27FC236}">
                  <a16:creationId xmlns:a16="http://schemas.microsoft.com/office/drawing/2014/main" id="{2045AB5E-596A-4D9D-AE9E-241FAD2E1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338"/>
              <a:ext cx="11" cy="15"/>
            </a:xfrm>
            <a:custGeom>
              <a:avLst/>
              <a:gdLst>
                <a:gd name="T0" fmla="*/ 0 w 7"/>
                <a:gd name="T1" fmla="*/ 5 h 9"/>
                <a:gd name="T2" fmla="*/ 14 w 7"/>
                <a:gd name="T3" fmla="*/ 5 h 9"/>
                <a:gd name="T4" fmla="*/ 5 w 7"/>
                <a:gd name="T5" fmla="*/ 22 h 9"/>
                <a:gd name="T6" fmla="*/ 22 w 7"/>
                <a:gd name="T7" fmla="*/ 28 h 9"/>
                <a:gd name="T8" fmla="*/ 5 w 7"/>
                <a:gd name="T9" fmla="*/ 4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1" y="1"/>
                    <a:pt x="4" y="0"/>
                    <a:pt x="4" y="1"/>
                  </a:cubicBezTo>
                  <a:cubicBezTo>
                    <a:pt x="5" y="3"/>
                    <a:pt x="2" y="4"/>
                    <a:pt x="1" y="5"/>
                  </a:cubicBezTo>
                  <a:cubicBezTo>
                    <a:pt x="2" y="5"/>
                    <a:pt x="6" y="4"/>
                    <a:pt x="6" y="6"/>
                  </a:cubicBezTo>
                  <a:cubicBezTo>
                    <a:pt x="7" y="7"/>
                    <a:pt x="2" y="8"/>
                    <a:pt x="1" y="9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1881">
              <a:extLst>
                <a:ext uri="{FF2B5EF4-FFF2-40B4-BE49-F238E27FC236}">
                  <a16:creationId xmlns:a16="http://schemas.microsoft.com/office/drawing/2014/main" id="{1857709C-43DE-4E4A-8A01-B960A0055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371"/>
              <a:ext cx="6" cy="5"/>
            </a:xfrm>
            <a:custGeom>
              <a:avLst/>
              <a:gdLst>
                <a:gd name="T0" fmla="*/ 12 w 4"/>
                <a:gd name="T1" fmla="*/ 13 h 3"/>
                <a:gd name="T2" fmla="*/ 8 w 4"/>
                <a:gd name="T3" fmla="*/ 0 h 3"/>
                <a:gd name="T4" fmla="*/ 0 w 4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4" y="2"/>
                    <a:pt x="3" y="1"/>
                    <a:pt x="2" y="0"/>
                  </a:cubicBezTo>
                  <a:cubicBezTo>
                    <a:pt x="1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1882">
              <a:extLst>
                <a:ext uri="{FF2B5EF4-FFF2-40B4-BE49-F238E27FC236}">
                  <a16:creationId xmlns:a16="http://schemas.microsoft.com/office/drawing/2014/main" id="{E9CA396F-3343-4511-B8E6-F78EEEBD1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393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1883">
              <a:extLst>
                <a:ext uri="{FF2B5EF4-FFF2-40B4-BE49-F238E27FC236}">
                  <a16:creationId xmlns:a16="http://schemas.microsoft.com/office/drawing/2014/main" id="{1C2AE16D-22C9-4AFB-AF94-7CBC1DFBD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417"/>
              <a:ext cx="12" cy="11"/>
            </a:xfrm>
            <a:custGeom>
              <a:avLst/>
              <a:gdLst>
                <a:gd name="T0" fmla="*/ 0 w 8"/>
                <a:gd name="T1" fmla="*/ 7 h 6"/>
                <a:gd name="T2" fmla="*/ 14 w 8"/>
                <a:gd name="T3" fmla="*/ 0 h 6"/>
                <a:gd name="T4" fmla="*/ 12 w 8"/>
                <a:gd name="T5" fmla="*/ 31 h 6"/>
                <a:gd name="T6" fmla="*/ 27 w 8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3" y="2"/>
                    <a:pt x="2" y="4"/>
                    <a:pt x="3" y="5"/>
                  </a:cubicBezTo>
                  <a:cubicBezTo>
                    <a:pt x="5" y="6"/>
                    <a:pt x="7" y="2"/>
                    <a:pt x="8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1884">
              <a:extLst>
                <a:ext uri="{FF2B5EF4-FFF2-40B4-BE49-F238E27FC236}">
                  <a16:creationId xmlns:a16="http://schemas.microsoft.com/office/drawing/2014/main" id="{3AF8E4B7-8AE3-4576-82A3-48533A6B0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2441"/>
              <a:ext cx="8" cy="6"/>
            </a:xfrm>
            <a:custGeom>
              <a:avLst/>
              <a:gdLst>
                <a:gd name="T0" fmla="*/ 5 w 5"/>
                <a:gd name="T1" fmla="*/ 24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1" y="3"/>
                  </a:moveTo>
                  <a:cubicBezTo>
                    <a:pt x="5" y="2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1885">
              <a:extLst>
                <a:ext uri="{FF2B5EF4-FFF2-40B4-BE49-F238E27FC236}">
                  <a16:creationId xmlns:a16="http://schemas.microsoft.com/office/drawing/2014/main" id="{42F95B2B-7FCD-4D37-839D-2A45F591A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2424"/>
              <a:ext cx="8" cy="7"/>
            </a:xfrm>
            <a:custGeom>
              <a:avLst/>
              <a:gdLst>
                <a:gd name="T0" fmla="*/ 13 w 5"/>
                <a:gd name="T1" fmla="*/ 21 h 4"/>
                <a:gd name="T2" fmla="*/ 16 w 5"/>
                <a:gd name="T3" fmla="*/ 0 h 4"/>
                <a:gd name="T4" fmla="*/ 0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3"/>
                    <a:pt x="5" y="1"/>
                    <a:pt x="4" y="0"/>
                  </a:cubicBezTo>
                  <a:cubicBezTo>
                    <a:pt x="2" y="0"/>
                    <a:pt x="1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1886">
              <a:extLst>
                <a:ext uri="{FF2B5EF4-FFF2-40B4-BE49-F238E27FC236}">
                  <a16:creationId xmlns:a16="http://schemas.microsoft.com/office/drawing/2014/main" id="{44902167-FC06-487A-ABB9-C119D0A87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433"/>
              <a:ext cx="7" cy="7"/>
            </a:xfrm>
            <a:custGeom>
              <a:avLst/>
              <a:gdLst>
                <a:gd name="T0" fmla="*/ 21 w 4"/>
                <a:gd name="T1" fmla="*/ 12 h 4"/>
                <a:gd name="T2" fmla="*/ 0 w 4"/>
                <a:gd name="T3" fmla="*/ 21 h 4"/>
                <a:gd name="T4" fmla="*/ 2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3"/>
                    <a:pt x="1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1887">
              <a:extLst>
                <a:ext uri="{FF2B5EF4-FFF2-40B4-BE49-F238E27FC236}">
                  <a16:creationId xmlns:a16="http://schemas.microsoft.com/office/drawing/2014/main" id="{EB268F93-DF12-4D92-90B2-5EE74B439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478"/>
              <a:ext cx="5" cy="3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1888">
              <a:extLst>
                <a:ext uri="{FF2B5EF4-FFF2-40B4-BE49-F238E27FC236}">
                  <a16:creationId xmlns:a16="http://schemas.microsoft.com/office/drawing/2014/main" id="{D09041F0-F288-4AEF-BB44-61E2AE4E9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473"/>
              <a:ext cx="5" cy="8"/>
            </a:xfrm>
            <a:custGeom>
              <a:avLst/>
              <a:gdLst>
                <a:gd name="T0" fmla="*/ 8 w 3"/>
                <a:gd name="T1" fmla="*/ 16 h 5"/>
                <a:gd name="T2" fmla="*/ 8 w 3"/>
                <a:gd name="T3" fmla="*/ 0 h 5"/>
                <a:gd name="T4" fmla="*/ 0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3"/>
                    <a:pt x="3" y="1"/>
                    <a:pt x="2" y="0"/>
                  </a:cubicBezTo>
                  <a:cubicBezTo>
                    <a:pt x="0" y="0"/>
                    <a:pt x="0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1889">
              <a:extLst>
                <a:ext uri="{FF2B5EF4-FFF2-40B4-BE49-F238E27FC236}">
                  <a16:creationId xmlns:a16="http://schemas.microsoft.com/office/drawing/2014/main" id="{0D042421-2AC9-4336-8FF1-748C9E89F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498"/>
              <a:ext cx="3" cy="4"/>
            </a:xfrm>
            <a:custGeom>
              <a:avLst/>
              <a:gdLst>
                <a:gd name="T0" fmla="*/ 8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1890">
              <a:extLst>
                <a:ext uri="{FF2B5EF4-FFF2-40B4-BE49-F238E27FC236}">
                  <a16:creationId xmlns:a16="http://schemas.microsoft.com/office/drawing/2014/main" id="{B395094E-744D-484B-B7E7-B439513D2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481"/>
              <a:ext cx="6" cy="9"/>
            </a:xfrm>
            <a:custGeom>
              <a:avLst/>
              <a:gdLst>
                <a:gd name="T0" fmla="*/ 14 w 4"/>
                <a:gd name="T1" fmla="*/ 0 h 5"/>
                <a:gd name="T2" fmla="*/ 14 w 4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0" y="0"/>
                    <a:pt x="2" y="5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1891">
              <a:extLst>
                <a:ext uri="{FF2B5EF4-FFF2-40B4-BE49-F238E27FC236}">
                  <a16:creationId xmlns:a16="http://schemas.microsoft.com/office/drawing/2014/main" id="{94D245CE-8B18-4F19-8606-56CAB205D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498"/>
              <a:ext cx="12" cy="11"/>
            </a:xfrm>
            <a:custGeom>
              <a:avLst/>
              <a:gdLst>
                <a:gd name="T0" fmla="*/ 9 w 7"/>
                <a:gd name="T1" fmla="*/ 37 h 6"/>
                <a:gd name="T2" fmla="*/ 5 w 7"/>
                <a:gd name="T3" fmla="*/ 13 h 6"/>
                <a:gd name="T4" fmla="*/ 26 w 7"/>
                <a:gd name="T5" fmla="*/ 31 h 6"/>
                <a:gd name="T6" fmla="*/ 29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6"/>
                  </a:moveTo>
                  <a:cubicBezTo>
                    <a:pt x="1" y="5"/>
                    <a:pt x="0" y="3"/>
                    <a:pt x="1" y="2"/>
                  </a:cubicBezTo>
                  <a:cubicBezTo>
                    <a:pt x="3" y="3"/>
                    <a:pt x="3" y="6"/>
                    <a:pt x="5" y="5"/>
                  </a:cubicBezTo>
                  <a:cubicBezTo>
                    <a:pt x="7" y="5"/>
                    <a:pt x="7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1892">
              <a:extLst>
                <a:ext uri="{FF2B5EF4-FFF2-40B4-BE49-F238E27FC236}">
                  <a16:creationId xmlns:a16="http://schemas.microsoft.com/office/drawing/2014/main" id="{F57FFA85-B9F1-4FD8-827B-55E219F51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476"/>
              <a:ext cx="9" cy="9"/>
            </a:xfrm>
            <a:custGeom>
              <a:avLst/>
              <a:gdLst>
                <a:gd name="T0" fmla="*/ 21 w 6"/>
                <a:gd name="T1" fmla="*/ 13 h 5"/>
                <a:gd name="T2" fmla="*/ 21 w 6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1" y="0"/>
                    <a:pt x="0" y="5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1893">
              <a:extLst>
                <a:ext uri="{FF2B5EF4-FFF2-40B4-BE49-F238E27FC236}">
                  <a16:creationId xmlns:a16="http://schemas.microsoft.com/office/drawing/2014/main" id="{8B009D2C-787C-49D3-A87A-1DBBF766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524"/>
              <a:ext cx="11" cy="7"/>
            </a:xfrm>
            <a:custGeom>
              <a:avLst/>
              <a:gdLst>
                <a:gd name="T0" fmla="*/ 0 w 7"/>
                <a:gd name="T1" fmla="*/ 12 h 4"/>
                <a:gd name="T2" fmla="*/ 14 w 7"/>
                <a:gd name="T3" fmla="*/ 12 h 4"/>
                <a:gd name="T4" fmla="*/ 0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0" y="4"/>
                    <a:pt x="3" y="3"/>
                    <a:pt x="4" y="2"/>
                  </a:cubicBezTo>
                  <a:cubicBezTo>
                    <a:pt x="7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1894">
              <a:extLst>
                <a:ext uri="{FF2B5EF4-FFF2-40B4-BE49-F238E27FC236}">
                  <a16:creationId xmlns:a16="http://schemas.microsoft.com/office/drawing/2014/main" id="{5BFFF1EF-F809-45C1-8A4E-24310C4EC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519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1895">
              <a:extLst>
                <a:ext uri="{FF2B5EF4-FFF2-40B4-BE49-F238E27FC236}">
                  <a16:creationId xmlns:a16="http://schemas.microsoft.com/office/drawing/2014/main" id="{0CA8B4C2-C3D1-4852-9696-F0503EDC8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500"/>
              <a:ext cx="11" cy="11"/>
            </a:xfrm>
            <a:custGeom>
              <a:avLst/>
              <a:gdLst>
                <a:gd name="T0" fmla="*/ 27 w 7"/>
                <a:gd name="T1" fmla="*/ 7 h 6"/>
                <a:gd name="T2" fmla="*/ 8 w 7"/>
                <a:gd name="T3" fmla="*/ 7 h 6"/>
                <a:gd name="T4" fmla="*/ 22 w 7"/>
                <a:gd name="T5" fmla="*/ 24 h 6"/>
                <a:gd name="T6" fmla="*/ 0 w 7"/>
                <a:gd name="T7" fmla="*/ 3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7" y="1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2" y="3"/>
                    <a:pt x="5" y="2"/>
                    <a:pt x="6" y="4"/>
                  </a:cubicBezTo>
                  <a:cubicBezTo>
                    <a:pt x="5" y="6"/>
                    <a:pt x="2" y="6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1896">
              <a:extLst>
                <a:ext uri="{FF2B5EF4-FFF2-40B4-BE49-F238E27FC236}">
                  <a16:creationId xmlns:a16="http://schemas.microsoft.com/office/drawing/2014/main" id="{F01C639A-64F3-4892-BC95-4FE7D3F9C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523"/>
              <a:ext cx="8" cy="7"/>
            </a:xfrm>
            <a:custGeom>
              <a:avLst/>
              <a:gdLst>
                <a:gd name="T0" fmla="*/ 13 w 5"/>
                <a:gd name="T1" fmla="*/ 0 h 4"/>
                <a:gd name="T2" fmla="*/ 21 w 5"/>
                <a:gd name="T3" fmla="*/ 16 h 4"/>
                <a:gd name="T4" fmla="*/ 0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1"/>
                    <a:pt x="5" y="2"/>
                    <a:pt x="5" y="3"/>
                  </a:cubicBezTo>
                  <a:cubicBezTo>
                    <a:pt x="3" y="4"/>
                    <a:pt x="1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1897">
              <a:extLst>
                <a:ext uri="{FF2B5EF4-FFF2-40B4-BE49-F238E27FC236}">
                  <a16:creationId xmlns:a16="http://schemas.microsoft.com/office/drawing/2014/main" id="{A929DAA8-B473-408A-B86E-D59757FD4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550"/>
              <a:ext cx="6" cy="1"/>
            </a:xfrm>
            <a:custGeom>
              <a:avLst/>
              <a:gdLst>
                <a:gd name="T0" fmla="*/ 0 w 4"/>
                <a:gd name="T1" fmla="*/ 0 h 1"/>
                <a:gd name="T2" fmla="*/ 14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1898">
              <a:extLst>
                <a:ext uri="{FF2B5EF4-FFF2-40B4-BE49-F238E27FC236}">
                  <a16:creationId xmlns:a16="http://schemas.microsoft.com/office/drawing/2014/main" id="{ACA1A4F6-7960-4624-9D97-D24ACE36F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542"/>
              <a:ext cx="5" cy="1"/>
            </a:xfrm>
            <a:custGeom>
              <a:avLst/>
              <a:gdLst>
                <a:gd name="T0" fmla="*/ 13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1899">
              <a:extLst>
                <a:ext uri="{FF2B5EF4-FFF2-40B4-BE49-F238E27FC236}">
                  <a16:creationId xmlns:a16="http://schemas.microsoft.com/office/drawing/2014/main" id="{6795D8B9-5C2F-4FC4-8C27-10D6C0646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555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1900">
              <a:extLst>
                <a:ext uri="{FF2B5EF4-FFF2-40B4-BE49-F238E27FC236}">
                  <a16:creationId xmlns:a16="http://schemas.microsoft.com/office/drawing/2014/main" id="{CE3F13CD-AE2C-4ED9-9E2E-7BEE0A5F2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578"/>
              <a:ext cx="5" cy="3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1901">
              <a:extLst>
                <a:ext uri="{FF2B5EF4-FFF2-40B4-BE49-F238E27FC236}">
                  <a16:creationId xmlns:a16="http://schemas.microsoft.com/office/drawing/2014/main" id="{28A549F3-EAAC-4238-A723-F2A03CBC0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600"/>
              <a:ext cx="5" cy="11"/>
            </a:xfrm>
            <a:custGeom>
              <a:avLst/>
              <a:gdLst>
                <a:gd name="T0" fmla="*/ 0 w 3"/>
                <a:gd name="T1" fmla="*/ 20 h 6"/>
                <a:gd name="T2" fmla="*/ 13 w 3"/>
                <a:gd name="T3" fmla="*/ 13 h 6"/>
                <a:gd name="T4" fmla="*/ 0 w 3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3"/>
                  </a:moveTo>
                  <a:cubicBezTo>
                    <a:pt x="0" y="2"/>
                    <a:pt x="3" y="0"/>
                    <a:pt x="3" y="2"/>
                  </a:cubicBezTo>
                  <a:cubicBezTo>
                    <a:pt x="3" y="4"/>
                    <a:pt x="1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1902">
              <a:extLst>
                <a:ext uri="{FF2B5EF4-FFF2-40B4-BE49-F238E27FC236}">
                  <a16:creationId xmlns:a16="http://schemas.microsoft.com/office/drawing/2014/main" id="{D8F343AC-EC4C-44EF-810C-5E56564A6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586"/>
              <a:ext cx="8" cy="9"/>
            </a:xfrm>
            <a:custGeom>
              <a:avLst/>
              <a:gdLst>
                <a:gd name="T0" fmla="*/ 21 w 5"/>
                <a:gd name="T1" fmla="*/ 23 h 5"/>
                <a:gd name="T2" fmla="*/ 8 w 5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4"/>
                  </a:moveTo>
                  <a:cubicBezTo>
                    <a:pt x="4" y="0"/>
                    <a:pt x="0" y="2"/>
                    <a:pt x="2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1903">
              <a:extLst>
                <a:ext uri="{FF2B5EF4-FFF2-40B4-BE49-F238E27FC236}">
                  <a16:creationId xmlns:a16="http://schemas.microsoft.com/office/drawing/2014/main" id="{3C737E78-3820-4B2C-B62C-403081268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588"/>
              <a:ext cx="11" cy="7"/>
            </a:xfrm>
            <a:custGeom>
              <a:avLst/>
              <a:gdLst>
                <a:gd name="T0" fmla="*/ 0 w 7"/>
                <a:gd name="T1" fmla="*/ 12 h 4"/>
                <a:gd name="T2" fmla="*/ 20 w 7"/>
                <a:gd name="T3" fmla="*/ 7 h 4"/>
                <a:gd name="T4" fmla="*/ 8 w 7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3"/>
                    <a:pt x="3" y="4"/>
                    <a:pt x="2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1904">
              <a:extLst>
                <a:ext uri="{FF2B5EF4-FFF2-40B4-BE49-F238E27FC236}">
                  <a16:creationId xmlns:a16="http://schemas.microsoft.com/office/drawing/2014/main" id="{1B73DDF8-7042-4AB9-98B4-328B3A9A1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604"/>
              <a:ext cx="2" cy="5"/>
            </a:xfrm>
            <a:custGeom>
              <a:avLst/>
              <a:gdLst>
                <a:gd name="T0" fmla="*/ 0 w 1"/>
                <a:gd name="T1" fmla="*/ 13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1905">
              <a:extLst>
                <a:ext uri="{FF2B5EF4-FFF2-40B4-BE49-F238E27FC236}">
                  <a16:creationId xmlns:a16="http://schemas.microsoft.com/office/drawing/2014/main" id="{5151BA0A-FF50-4203-A3FC-7795888BA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633"/>
              <a:ext cx="6" cy="9"/>
            </a:xfrm>
            <a:custGeom>
              <a:avLst/>
              <a:gdLst>
                <a:gd name="T0" fmla="*/ 12 w 4"/>
                <a:gd name="T1" fmla="*/ 0 h 5"/>
                <a:gd name="T2" fmla="*/ 14 w 4"/>
                <a:gd name="T3" fmla="*/ 23 h 5"/>
                <a:gd name="T4" fmla="*/ 0 w 4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1"/>
                    <a:pt x="4" y="3"/>
                    <a:pt x="4" y="4"/>
                  </a:cubicBezTo>
                  <a:cubicBezTo>
                    <a:pt x="2" y="5"/>
                    <a:pt x="1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1906">
              <a:extLst>
                <a:ext uri="{FF2B5EF4-FFF2-40B4-BE49-F238E27FC236}">
                  <a16:creationId xmlns:a16="http://schemas.microsoft.com/office/drawing/2014/main" id="{3495B8D5-8D77-4744-BF01-2185CE6D1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586"/>
              <a:ext cx="5" cy="6"/>
            </a:xfrm>
            <a:custGeom>
              <a:avLst/>
              <a:gdLst>
                <a:gd name="T0" fmla="*/ 0 w 3"/>
                <a:gd name="T1" fmla="*/ 16 h 3"/>
                <a:gd name="T2" fmla="*/ 13 w 3"/>
                <a:gd name="T3" fmla="*/ 8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3" y="2"/>
                    <a:pt x="3" y="1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1907">
              <a:extLst>
                <a:ext uri="{FF2B5EF4-FFF2-40B4-BE49-F238E27FC236}">
                  <a16:creationId xmlns:a16="http://schemas.microsoft.com/office/drawing/2014/main" id="{90D217D3-94CB-48FC-905C-E32400354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2564"/>
              <a:ext cx="2" cy="3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1908">
              <a:extLst>
                <a:ext uri="{FF2B5EF4-FFF2-40B4-BE49-F238E27FC236}">
                  <a16:creationId xmlns:a16="http://schemas.microsoft.com/office/drawing/2014/main" id="{F8D3333D-3473-4640-A55F-0A79D81AA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533"/>
              <a:ext cx="3" cy="5"/>
            </a:xfrm>
            <a:custGeom>
              <a:avLst/>
              <a:gdLst>
                <a:gd name="T0" fmla="*/ 8 w 2"/>
                <a:gd name="T1" fmla="*/ 13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1909">
              <a:extLst>
                <a:ext uri="{FF2B5EF4-FFF2-40B4-BE49-F238E27FC236}">
                  <a16:creationId xmlns:a16="http://schemas.microsoft.com/office/drawing/2014/main" id="{743CD3F4-6E46-40B7-9F44-37B931B2F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631"/>
              <a:ext cx="12" cy="9"/>
            </a:xfrm>
            <a:custGeom>
              <a:avLst/>
              <a:gdLst>
                <a:gd name="T0" fmla="*/ 36 w 7"/>
                <a:gd name="T1" fmla="*/ 16 h 5"/>
                <a:gd name="T2" fmla="*/ 29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0"/>
                    <a:pt x="0" y="4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1910">
              <a:extLst>
                <a:ext uri="{FF2B5EF4-FFF2-40B4-BE49-F238E27FC236}">
                  <a16:creationId xmlns:a16="http://schemas.microsoft.com/office/drawing/2014/main" id="{E8567CED-7E85-40CA-B15F-0D1DA39B5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664"/>
              <a:ext cx="4" cy="5"/>
            </a:xfrm>
            <a:custGeom>
              <a:avLst/>
              <a:gdLst>
                <a:gd name="T0" fmla="*/ 1 w 3"/>
                <a:gd name="T1" fmla="*/ 13 h 3"/>
                <a:gd name="T2" fmla="*/ 0 w 3"/>
                <a:gd name="T3" fmla="*/ 0 h 3"/>
                <a:gd name="T4" fmla="*/ 7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1911">
              <a:extLst>
                <a:ext uri="{FF2B5EF4-FFF2-40B4-BE49-F238E27FC236}">
                  <a16:creationId xmlns:a16="http://schemas.microsoft.com/office/drawing/2014/main" id="{1CF3B0BD-C17D-407C-951C-CD58292FD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605"/>
              <a:ext cx="9" cy="9"/>
            </a:xfrm>
            <a:custGeom>
              <a:avLst/>
              <a:gdLst>
                <a:gd name="T0" fmla="*/ 0 w 5"/>
                <a:gd name="T1" fmla="*/ 7 h 5"/>
                <a:gd name="T2" fmla="*/ 16 w 5"/>
                <a:gd name="T3" fmla="*/ 23 h 5"/>
                <a:gd name="T4" fmla="*/ 1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2"/>
                    <a:pt x="2" y="5"/>
                    <a:pt x="3" y="4"/>
                  </a:cubicBezTo>
                  <a:cubicBezTo>
                    <a:pt x="5" y="2"/>
                    <a:pt x="3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1912">
              <a:extLst>
                <a:ext uri="{FF2B5EF4-FFF2-40B4-BE49-F238E27FC236}">
                  <a16:creationId xmlns:a16="http://schemas.microsoft.com/office/drawing/2014/main" id="{027F221C-AA28-4572-A3BE-5445ACA82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581"/>
              <a:ext cx="3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1913">
              <a:extLst>
                <a:ext uri="{FF2B5EF4-FFF2-40B4-BE49-F238E27FC236}">
                  <a16:creationId xmlns:a16="http://schemas.microsoft.com/office/drawing/2014/main" id="{30F5D6F9-5160-48EC-9C30-B07272516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599"/>
              <a:ext cx="8" cy="6"/>
            </a:xfrm>
            <a:custGeom>
              <a:avLst/>
              <a:gdLst>
                <a:gd name="T0" fmla="*/ 13 w 5"/>
                <a:gd name="T1" fmla="*/ 14 h 4"/>
                <a:gd name="T2" fmla="*/ 16 w 5"/>
                <a:gd name="T3" fmla="*/ 5 h 4"/>
                <a:gd name="T4" fmla="*/ 0 w 5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4"/>
                    <a:pt x="5" y="2"/>
                    <a:pt x="4" y="1"/>
                  </a:cubicBezTo>
                  <a:cubicBezTo>
                    <a:pt x="3" y="0"/>
                    <a:pt x="1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1914">
              <a:extLst>
                <a:ext uri="{FF2B5EF4-FFF2-40B4-BE49-F238E27FC236}">
                  <a16:creationId xmlns:a16="http://schemas.microsoft.com/office/drawing/2014/main" id="{AF39E7EF-6E52-44CE-A617-C88FFD4B1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509"/>
              <a:ext cx="11" cy="12"/>
            </a:xfrm>
            <a:custGeom>
              <a:avLst/>
              <a:gdLst>
                <a:gd name="T0" fmla="*/ 0 w 7"/>
                <a:gd name="T1" fmla="*/ 26 h 7"/>
                <a:gd name="T2" fmla="*/ 14 w 7"/>
                <a:gd name="T3" fmla="*/ 9 h 7"/>
                <a:gd name="T4" fmla="*/ 27 w 7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4"/>
                    <a:pt x="2" y="0"/>
                    <a:pt x="4" y="2"/>
                  </a:cubicBezTo>
                  <a:cubicBezTo>
                    <a:pt x="5" y="3"/>
                    <a:pt x="4" y="7"/>
                    <a:pt x="7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1915">
              <a:extLst>
                <a:ext uri="{FF2B5EF4-FFF2-40B4-BE49-F238E27FC236}">
                  <a16:creationId xmlns:a16="http://schemas.microsoft.com/office/drawing/2014/main" id="{D22DEBF7-0847-441F-A4DD-5CA4F4802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528"/>
              <a:ext cx="8" cy="7"/>
            </a:xfrm>
            <a:custGeom>
              <a:avLst/>
              <a:gdLst>
                <a:gd name="T0" fmla="*/ 0 w 5"/>
                <a:gd name="T1" fmla="*/ 16 h 4"/>
                <a:gd name="T2" fmla="*/ 21 w 5"/>
                <a:gd name="T3" fmla="*/ 16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2" y="4"/>
                    <a:pt x="4" y="4"/>
                    <a:pt x="5" y="3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1916">
              <a:extLst>
                <a:ext uri="{FF2B5EF4-FFF2-40B4-BE49-F238E27FC236}">
                  <a16:creationId xmlns:a16="http://schemas.microsoft.com/office/drawing/2014/main" id="{A47CD2A0-18CE-466E-9F68-091FB15F7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504"/>
              <a:ext cx="4" cy="1"/>
            </a:xfrm>
            <a:custGeom>
              <a:avLst/>
              <a:gdLst>
                <a:gd name="T0" fmla="*/ 16 w 2"/>
                <a:gd name="T1" fmla="*/ 1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1917">
              <a:extLst>
                <a:ext uri="{FF2B5EF4-FFF2-40B4-BE49-F238E27FC236}">
                  <a16:creationId xmlns:a16="http://schemas.microsoft.com/office/drawing/2014/main" id="{10D0F842-11A4-4F29-BA6C-B8541180E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555"/>
              <a:ext cx="6" cy="7"/>
            </a:xfrm>
            <a:custGeom>
              <a:avLst/>
              <a:gdLst>
                <a:gd name="T0" fmla="*/ 0 w 4"/>
                <a:gd name="T1" fmla="*/ 12 h 4"/>
                <a:gd name="T2" fmla="*/ 14 w 4"/>
                <a:gd name="T3" fmla="*/ 12 h 4"/>
                <a:gd name="T4" fmla="*/ 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4"/>
                    <a:pt x="3" y="4"/>
                    <a:pt x="4" y="2"/>
                  </a:cubicBezTo>
                  <a:cubicBezTo>
                    <a:pt x="4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1918">
              <a:extLst>
                <a:ext uri="{FF2B5EF4-FFF2-40B4-BE49-F238E27FC236}">
                  <a16:creationId xmlns:a16="http://schemas.microsoft.com/office/drawing/2014/main" id="{B6AD84B7-5CC1-44B5-A557-B568A6811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547"/>
              <a:ext cx="1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1919">
              <a:extLst>
                <a:ext uri="{FF2B5EF4-FFF2-40B4-BE49-F238E27FC236}">
                  <a16:creationId xmlns:a16="http://schemas.microsoft.com/office/drawing/2014/main" id="{16AF9218-632F-4123-985F-E1650D290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505"/>
              <a:ext cx="5" cy="2"/>
            </a:xfrm>
            <a:custGeom>
              <a:avLst/>
              <a:gdLst>
                <a:gd name="T0" fmla="*/ 0 w 3"/>
                <a:gd name="T1" fmla="*/ 8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1920">
              <a:extLst>
                <a:ext uri="{FF2B5EF4-FFF2-40B4-BE49-F238E27FC236}">
                  <a16:creationId xmlns:a16="http://schemas.microsoft.com/office/drawing/2014/main" id="{180F8198-8836-4B98-A05F-ED9B56645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460"/>
              <a:ext cx="137" cy="201"/>
            </a:xfrm>
            <a:custGeom>
              <a:avLst/>
              <a:gdLst>
                <a:gd name="T0" fmla="*/ 348 w 85"/>
                <a:gd name="T1" fmla="*/ 0 h 116"/>
                <a:gd name="T2" fmla="*/ 348 w 85"/>
                <a:gd name="T3" fmla="*/ 130 h 116"/>
                <a:gd name="T4" fmla="*/ 322 w 85"/>
                <a:gd name="T5" fmla="*/ 243 h 116"/>
                <a:gd name="T6" fmla="*/ 285 w 85"/>
                <a:gd name="T7" fmla="*/ 348 h 116"/>
                <a:gd name="T8" fmla="*/ 234 w 85"/>
                <a:gd name="T9" fmla="*/ 463 h 116"/>
                <a:gd name="T10" fmla="*/ 190 w 85"/>
                <a:gd name="T11" fmla="*/ 553 h 116"/>
                <a:gd name="T12" fmla="*/ 131 w 85"/>
                <a:gd name="T13" fmla="*/ 582 h 116"/>
                <a:gd name="T14" fmla="*/ 68 w 85"/>
                <a:gd name="T15" fmla="*/ 598 h 116"/>
                <a:gd name="T16" fmla="*/ 0 w 85"/>
                <a:gd name="T17" fmla="*/ 567 h 116"/>
                <a:gd name="T18" fmla="*/ 114 w 85"/>
                <a:gd name="T19" fmla="*/ 541 h 116"/>
                <a:gd name="T20" fmla="*/ 177 w 85"/>
                <a:gd name="T21" fmla="*/ 504 h 116"/>
                <a:gd name="T22" fmla="*/ 197 w 85"/>
                <a:gd name="T23" fmla="*/ 421 h 116"/>
                <a:gd name="T24" fmla="*/ 255 w 85"/>
                <a:gd name="T25" fmla="*/ 385 h 116"/>
                <a:gd name="T26" fmla="*/ 285 w 85"/>
                <a:gd name="T27" fmla="*/ 282 h 116"/>
                <a:gd name="T28" fmla="*/ 297 w 85"/>
                <a:gd name="T29" fmla="*/ 198 h 116"/>
                <a:gd name="T30" fmla="*/ 314 w 85"/>
                <a:gd name="T31" fmla="*/ 120 h 116"/>
                <a:gd name="T32" fmla="*/ 309 w 85"/>
                <a:gd name="T33" fmla="*/ 29 h 116"/>
                <a:gd name="T34" fmla="*/ 309 w 85"/>
                <a:gd name="T35" fmla="*/ 28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116">
                  <a:moveTo>
                    <a:pt x="83" y="0"/>
                  </a:moveTo>
                  <a:cubicBezTo>
                    <a:pt x="85" y="7"/>
                    <a:pt x="83" y="18"/>
                    <a:pt x="83" y="25"/>
                  </a:cubicBezTo>
                  <a:cubicBezTo>
                    <a:pt x="82" y="33"/>
                    <a:pt x="80" y="40"/>
                    <a:pt x="77" y="47"/>
                  </a:cubicBezTo>
                  <a:cubicBezTo>
                    <a:pt x="74" y="54"/>
                    <a:pt x="71" y="60"/>
                    <a:pt x="68" y="67"/>
                  </a:cubicBezTo>
                  <a:cubicBezTo>
                    <a:pt x="65" y="75"/>
                    <a:pt x="61" y="82"/>
                    <a:pt x="56" y="89"/>
                  </a:cubicBezTo>
                  <a:cubicBezTo>
                    <a:pt x="53" y="94"/>
                    <a:pt x="50" y="101"/>
                    <a:pt x="45" y="106"/>
                  </a:cubicBezTo>
                  <a:cubicBezTo>
                    <a:pt x="41" y="110"/>
                    <a:pt x="36" y="111"/>
                    <a:pt x="31" y="112"/>
                  </a:cubicBezTo>
                  <a:cubicBezTo>
                    <a:pt x="27" y="114"/>
                    <a:pt x="21" y="116"/>
                    <a:pt x="16" y="115"/>
                  </a:cubicBezTo>
                  <a:cubicBezTo>
                    <a:pt x="14" y="115"/>
                    <a:pt x="0" y="112"/>
                    <a:pt x="0" y="109"/>
                  </a:cubicBezTo>
                  <a:cubicBezTo>
                    <a:pt x="6" y="113"/>
                    <a:pt x="23" y="111"/>
                    <a:pt x="27" y="104"/>
                  </a:cubicBezTo>
                  <a:cubicBezTo>
                    <a:pt x="32" y="110"/>
                    <a:pt x="39" y="100"/>
                    <a:pt x="42" y="97"/>
                  </a:cubicBezTo>
                  <a:cubicBezTo>
                    <a:pt x="47" y="92"/>
                    <a:pt x="49" y="88"/>
                    <a:pt x="47" y="81"/>
                  </a:cubicBezTo>
                  <a:cubicBezTo>
                    <a:pt x="51" y="90"/>
                    <a:pt x="59" y="79"/>
                    <a:pt x="61" y="74"/>
                  </a:cubicBezTo>
                  <a:cubicBezTo>
                    <a:pt x="64" y="68"/>
                    <a:pt x="67" y="61"/>
                    <a:pt x="68" y="54"/>
                  </a:cubicBezTo>
                  <a:cubicBezTo>
                    <a:pt x="69" y="49"/>
                    <a:pt x="70" y="44"/>
                    <a:pt x="71" y="38"/>
                  </a:cubicBezTo>
                  <a:cubicBezTo>
                    <a:pt x="73" y="33"/>
                    <a:pt x="74" y="28"/>
                    <a:pt x="75" y="23"/>
                  </a:cubicBezTo>
                  <a:cubicBezTo>
                    <a:pt x="76" y="17"/>
                    <a:pt x="78" y="10"/>
                    <a:pt x="74" y="6"/>
                  </a:cubicBezTo>
                  <a:cubicBezTo>
                    <a:pt x="74" y="5"/>
                    <a:pt x="74" y="5"/>
                    <a:pt x="74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1921">
              <a:extLst>
                <a:ext uri="{FF2B5EF4-FFF2-40B4-BE49-F238E27FC236}">
                  <a16:creationId xmlns:a16="http://schemas.microsoft.com/office/drawing/2014/main" id="{E62F9E31-684D-4428-8427-A5A2F375D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650"/>
              <a:ext cx="55" cy="31"/>
            </a:xfrm>
            <a:custGeom>
              <a:avLst/>
              <a:gdLst>
                <a:gd name="T0" fmla="*/ 0 w 34"/>
                <a:gd name="T1" fmla="*/ 0 h 18"/>
                <a:gd name="T2" fmla="*/ 76 w 34"/>
                <a:gd name="T3" fmla="*/ 78 h 18"/>
                <a:gd name="T4" fmla="*/ 144 w 34"/>
                <a:gd name="T5" fmla="*/ 29 h 18"/>
                <a:gd name="T6" fmla="*/ 102 w 34"/>
                <a:gd name="T7" fmla="*/ 21 h 18"/>
                <a:gd name="T8" fmla="*/ 97 w 34"/>
                <a:gd name="T9" fmla="*/ 57 h 18"/>
                <a:gd name="T10" fmla="*/ 73 w 34"/>
                <a:gd name="T11" fmla="*/ 6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8">
                  <a:moveTo>
                    <a:pt x="0" y="0"/>
                  </a:moveTo>
                  <a:cubicBezTo>
                    <a:pt x="5" y="7"/>
                    <a:pt x="10" y="13"/>
                    <a:pt x="18" y="15"/>
                  </a:cubicBezTo>
                  <a:cubicBezTo>
                    <a:pt x="25" y="18"/>
                    <a:pt x="30" y="12"/>
                    <a:pt x="34" y="6"/>
                  </a:cubicBezTo>
                  <a:cubicBezTo>
                    <a:pt x="30" y="7"/>
                    <a:pt x="27" y="5"/>
                    <a:pt x="24" y="4"/>
                  </a:cubicBezTo>
                  <a:cubicBezTo>
                    <a:pt x="25" y="7"/>
                    <a:pt x="26" y="9"/>
                    <a:pt x="23" y="11"/>
                  </a:cubicBezTo>
                  <a:cubicBezTo>
                    <a:pt x="21" y="12"/>
                    <a:pt x="18" y="13"/>
                    <a:pt x="17" y="12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1922">
              <a:extLst>
                <a:ext uri="{FF2B5EF4-FFF2-40B4-BE49-F238E27FC236}">
                  <a16:creationId xmlns:a16="http://schemas.microsoft.com/office/drawing/2014/main" id="{B77D5877-637B-4E9C-9EC3-157195624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2326"/>
              <a:ext cx="72" cy="176"/>
            </a:xfrm>
            <a:custGeom>
              <a:avLst/>
              <a:gdLst>
                <a:gd name="T0" fmla="*/ 159 w 44"/>
                <a:gd name="T1" fmla="*/ 5 h 102"/>
                <a:gd name="T2" fmla="*/ 41 w 44"/>
                <a:gd name="T3" fmla="*/ 200 h 102"/>
                <a:gd name="T4" fmla="*/ 13 w 44"/>
                <a:gd name="T5" fmla="*/ 345 h 102"/>
                <a:gd name="T6" fmla="*/ 21 w 44"/>
                <a:gd name="T7" fmla="*/ 525 h 102"/>
                <a:gd name="T8" fmla="*/ 29 w 44"/>
                <a:gd name="T9" fmla="*/ 319 h 102"/>
                <a:gd name="T10" fmla="*/ 56 w 44"/>
                <a:gd name="T11" fmla="*/ 226 h 102"/>
                <a:gd name="T12" fmla="*/ 75 w 44"/>
                <a:gd name="T13" fmla="*/ 157 h 102"/>
                <a:gd name="T14" fmla="*/ 126 w 44"/>
                <a:gd name="T15" fmla="*/ 62 h 102"/>
                <a:gd name="T16" fmla="*/ 193 w 44"/>
                <a:gd name="T17" fmla="*/ 16 h 102"/>
                <a:gd name="T18" fmla="*/ 164 w 44"/>
                <a:gd name="T19" fmla="*/ 0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102">
                  <a:moveTo>
                    <a:pt x="36" y="1"/>
                  </a:moveTo>
                  <a:cubicBezTo>
                    <a:pt x="22" y="9"/>
                    <a:pt x="14" y="26"/>
                    <a:pt x="9" y="39"/>
                  </a:cubicBezTo>
                  <a:cubicBezTo>
                    <a:pt x="5" y="48"/>
                    <a:pt x="4" y="58"/>
                    <a:pt x="3" y="67"/>
                  </a:cubicBezTo>
                  <a:cubicBezTo>
                    <a:pt x="1" y="79"/>
                    <a:pt x="0" y="90"/>
                    <a:pt x="5" y="102"/>
                  </a:cubicBezTo>
                  <a:cubicBezTo>
                    <a:pt x="2" y="90"/>
                    <a:pt x="5" y="74"/>
                    <a:pt x="7" y="62"/>
                  </a:cubicBezTo>
                  <a:cubicBezTo>
                    <a:pt x="8" y="56"/>
                    <a:pt x="10" y="50"/>
                    <a:pt x="13" y="44"/>
                  </a:cubicBezTo>
                  <a:cubicBezTo>
                    <a:pt x="16" y="40"/>
                    <a:pt x="16" y="36"/>
                    <a:pt x="17" y="31"/>
                  </a:cubicBezTo>
                  <a:cubicBezTo>
                    <a:pt x="19" y="22"/>
                    <a:pt x="24" y="19"/>
                    <a:pt x="29" y="12"/>
                  </a:cubicBezTo>
                  <a:cubicBezTo>
                    <a:pt x="33" y="5"/>
                    <a:pt x="36" y="2"/>
                    <a:pt x="44" y="3"/>
                  </a:cubicBezTo>
                  <a:cubicBezTo>
                    <a:pt x="43" y="1"/>
                    <a:pt x="39" y="0"/>
                    <a:pt x="37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78D62D35-D99F-48E8-829B-163728D64A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Thyroïd cancer</a:t>
            </a:r>
          </a:p>
        </p:txBody>
      </p:sp>
      <p:sp>
        <p:nvSpPr>
          <p:cNvPr id="33794" name="Oval 3">
            <a:extLst>
              <a:ext uri="{FF2B5EF4-FFF2-40B4-BE49-F238E27FC236}">
                <a16:creationId xmlns:a16="http://schemas.microsoft.com/office/drawing/2014/main" id="{B8989752-3CC9-489E-9811-73917F15B7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72598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5" name="Oval 4">
            <a:extLst>
              <a:ext uri="{FF2B5EF4-FFF2-40B4-BE49-F238E27FC236}">
                <a16:creationId xmlns:a16="http://schemas.microsoft.com/office/drawing/2014/main" id="{6CB1F159-3EE0-464E-B8F0-96E0086B6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475138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6" name="Oval 5">
            <a:extLst>
              <a:ext uri="{FF2B5EF4-FFF2-40B4-BE49-F238E27FC236}">
                <a16:creationId xmlns:a16="http://schemas.microsoft.com/office/drawing/2014/main" id="{381C3DA3-AB6F-4AF4-A6C5-E5AD378AEE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65613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7" name="Oval 6">
            <a:extLst>
              <a:ext uri="{FF2B5EF4-FFF2-40B4-BE49-F238E27FC236}">
                <a16:creationId xmlns:a16="http://schemas.microsoft.com/office/drawing/2014/main" id="{5361706A-68CE-47D5-890F-F3B08D7B3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6688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8" name="Oval 7">
            <a:extLst>
              <a:ext uri="{FF2B5EF4-FFF2-40B4-BE49-F238E27FC236}">
                <a16:creationId xmlns:a16="http://schemas.microsoft.com/office/drawing/2014/main" id="{2A9ECECB-8C58-4D24-AAA8-CD99EA24A9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710113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9" name="Oval 8">
            <a:extLst>
              <a:ext uri="{FF2B5EF4-FFF2-40B4-BE49-F238E27FC236}">
                <a16:creationId xmlns:a16="http://schemas.microsoft.com/office/drawing/2014/main" id="{FFFFB9F3-5B6E-4BC5-A040-2F727824AE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7672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0" name="Oval 9">
            <a:extLst>
              <a:ext uri="{FF2B5EF4-FFF2-40B4-BE49-F238E27FC236}">
                <a16:creationId xmlns:a16="http://schemas.microsoft.com/office/drawing/2014/main" id="{E3B5BB0C-AFC7-44F4-9E5A-CE8AF5E6D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76408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1" name="Oval 10">
            <a:extLst>
              <a:ext uri="{FF2B5EF4-FFF2-40B4-BE49-F238E27FC236}">
                <a16:creationId xmlns:a16="http://schemas.microsoft.com/office/drawing/2014/main" id="{83ADB8C9-B465-4019-B783-CEDD74B8F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3625" y="470693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2" name="Oval 11">
            <a:extLst>
              <a:ext uri="{FF2B5EF4-FFF2-40B4-BE49-F238E27FC236}">
                <a16:creationId xmlns:a16="http://schemas.microsoft.com/office/drawing/2014/main" id="{5C91656A-AE72-4A78-B782-582C60093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6815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3" name="Oval 12">
            <a:extLst>
              <a:ext uri="{FF2B5EF4-FFF2-40B4-BE49-F238E27FC236}">
                <a16:creationId xmlns:a16="http://schemas.microsoft.com/office/drawing/2014/main" id="{16E045F3-BBC3-4B8C-A9F4-9F8F60053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649788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4" name="Oval 13">
            <a:extLst>
              <a:ext uri="{FF2B5EF4-FFF2-40B4-BE49-F238E27FC236}">
                <a16:creationId xmlns:a16="http://schemas.microsoft.com/office/drawing/2014/main" id="{AB9507D3-3CD8-43E3-BE77-E2E85B8ED9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468471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5" name="Oval 14">
            <a:extLst>
              <a:ext uri="{FF2B5EF4-FFF2-40B4-BE49-F238E27FC236}">
                <a16:creationId xmlns:a16="http://schemas.microsoft.com/office/drawing/2014/main" id="{5348D612-3C83-4C5E-8F87-9CC8678931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7355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6" name="Oval 15">
            <a:extLst>
              <a:ext uri="{FF2B5EF4-FFF2-40B4-BE49-F238E27FC236}">
                <a16:creationId xmlns:a16="http://schemas.microsoft.com/office/drawing/2014/main" id="{2131E2D3-7D9A-4E56-B454-FFB4892A6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2525" y="47355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7" name="Oval 16">
            <a:extLst>
              <a:ext uri="{FF2B5EF4-FFF2-40B4-BE49-F238E27FC236}">
                <a16:creationId xmlns:a16="http://schemas.microsoft.com/office/drawing/2014/main" id="{EA700029-3482-44A3-BFAE-2A1612C0B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694238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8" name="Oval 17">
            <a:extLst>
              <a:ext uri="{FF2B5EF4-FFF2-40B4-BE49-F238E27FC236}">
                <a16:creationId xmlns:a16="http://schemas.microsoft.com/office/drawing/2014/main" id="{40B6D4E4-8986-4D43-AEB9-62D5DCD893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691063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9" name="Oval 18">
            <a:extLst>
              <a:ext uri="{FF2B5EF4-FFF2-40B4-BE49-F238E27FC236}">
                <a16:creationId xmlns:a16="http://schemas.microsoft.com/office/drawing/2014/main" id="{CA656543-C13E-4BCA-BDC4-95A87A8369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66566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0" name="Oval 19">
            <a:extLst>
              <a:ext uri="{FF2B5EF4-FFF2-40B4-BE49-F238E27FC236}">
                <a16:creationId xmlns:a16="http://schemas.microsoft.com/office/drawing/2014/main" id="{21AFDA0D-D47A-4622-B407-1BEA16639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00588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1" name="Oval 20">
            <a:extLst>
              <a:ext uri="{FF2B5EF4-FFF2-40B4-BE49-F238E27FC236}">
                <a16:creationId xmlns:a16="http://schemas.microsoft.com/office/drawing/2014/main" id="{80EBA234-1BE6-47CC-B206-AFEEF7077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6910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2" name="Oval 21">
            <a:extLst>
              <a:ext uri="{FF2B5EF4-FFF2-40B4-BE49-F238E27FC236}">
                <a16:creationId xmlns:a16="http://schemas.microsoft.com/office/drawing/2014/main" id="{47498D02-D1CB-4725-82FD-B6C359E231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323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3" name="Oval 22">
            <a:extLst>
              <a:ext uri="{FF2B5EF4-FFF2-40B4-BE49-F238E27FC236}">
                <a16:creationId xmlns:a16="http://schemas.microsoft.com/office/drawing/2014/main" id="{B92942E4-BEA3-41C7-8462-DA4F33E8E3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47577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4" name="Oval 23">
            <a:extLst>
              <a:ext uri="{FF2B5EF4-FFF2-40B4-BE49-F238E27FC236}">
                <a16:creationId xmlns:a16="http://schemas.microsoft.com/office/drawing/2014/main" id="{E406FCA1-A24A-4FD4-A25B-3A58B06DAF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4767263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5" name="Oval 24">
            <a:extLst>
              <a:ext uri="{FF2B5EF4-FFF2-40B4-BE49-F238E27FC236}">
                <a16:creationId xmlns:a16="http://schemas.microsoft.com/office/drawing/2014/main" id="{14E9C5E3-737F-45B3-832C-7853338DD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47609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6" name="Oval 25">
            <a:extLst>
              <a:ext uri="{FF2B5EF4-FFF2-40B4-BE49-F238E27FC236}">
                <a16:creationId xmlns:a16="http://schemas.microsoft.com/office/drawing/2014/main" id="{586E5E5A-949E-41D0-B81A-163780EEFC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47164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7" name="Oval 26">
            <a:extLst>
              <a:ext uri="{FF2B5EF4-FFF2-40B4-BE49-F238E27FC236}">
                <a16:creationId xmlns:a16="http://schemas.microsoft.com/office/drawing/2014/main" id="{CA24EDA7-37E4-4D7A-9AE0-2E8C4756AA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637088"/>
            <a:ext cx="3175" cy="6350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8" name="Oval 27">
            <a:extLst>
              <a:ext uri="{FF2B5EF4-FFF2-40B4-BE49-F238E27FC236}">
                <a16:creationId xmlns:a16="http://schemas.microsoft.com/office/drawing/2014/main" id="{B5C75DE7-F4C0-4687-82BF-E82AD1D04E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6720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9" name="Oval 28">
            <a:extLst>
              <a:ext uri="{FF2B5EF4-FFF2-40B4-BE49-F238E27FC236}">
                <a16:creationId xmlns:a16="http://schemas.microsoft.com/office/drawing/2014/main" id="{96E61507-1103-4512-9971-78CFA15D13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4665663"/>
            <a:ext cx="6350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0" name="Oval 29">
            <a:extLst>
              <a:ext uri="{FF2B5EF4-FFF2-40B4-BE49-F238E27FC236}">
                <a16:creationId xmlns:a16="http://schemas.microsoft.com/office/drawing/2014/main" id="{1C9A763E-7399-4E48-91AB-835D08442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46497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1" name="Oval 30">
            <a:extLst>
              <a:ext uri="{FF2B5EF4-FFF2-40B4-BE49-F238E27FC236}">
                <a16:creationId xmlns:a16="http://schemas.microsoft.com/office/drawing/2014/main" id="{3B3E5F2D-2DF8-48FD-BD9A-510B47BB86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5075" y="462756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2" name="Oval 31">
            <a:extLst>
              <a:ext uri="{FF2B5EF4-FFF2-40B4-BE49-F238E27FC236}">
                <a16:creationId xmlns:a16="http://schemas.microsoft.com/office/drawing/2014/main" id="{755DF010-533A-4BEB-98CA-75BC7C106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8238" y="4656138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3" name="Oval 32">
            <a:extLst>
              <a:ext uri="{FF2B5EF4-FFF2-40B4-BE49-F238E27FC236}">
                <a16:creationId xmlns:a16="http://schemas.microsoft.com/office/drawing/2014/main" id="{C91692C3-7693-413A-AF4B-9FED853399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788" y="46212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4" name="Oval 33">
            <a:extLst>
              <a:ext uri="{FF2B5EF4-FFF2-40B4-BE49-F238E27FC236}">
                <a16:creationId xmlns:a16="http://schemas.microsoft.com/office/drawing/2014/main" id="{86AF8AC3-57BA-4E55-9938-95A34D2D2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9263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5" name="Oval 34">
            <a:extLst>
              <a:ext uri="{FF2B5EF4-FFF2-40B4-BE49-F238E27FC236}">
                <a16:creationId xmlns:a16="http://schemas.microsoft.com/office/drawing/2014/main" id="{9DC8B427-59AC-4840-B957-3D4074A61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735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6" name="Oval 35">
            <a:extLst>
              <a:ext uri="{FF2B5EF4-FFF2-40B4-BE49-F238E27FC236}">
                <a16:creationId xmlns:a16="http://schemas.microsoft.com/office/drawing/2014/main" id="{8C43EE96-0FA6-425A-BDCF-4DA3F5916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1803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7" name="Oval 36">
            <a:extLst>
              <a:ext uri="{FF2B5EF4-FFF2-40B4-BE49-F238E27FC236}">
                <a16:creationId xmlns:a16="http://schemas.microsoft.com/office/drawing/2014/main" id="{25DED643-30CD-40D7-BE94-1260D4A0A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136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8" name="Oval 37">
            <a:extLst>
              <a:ext uri="{FF2B5EF4-FFF2-40B4-BE49-F238E27FC236}">
                <a16:creationId xmlns:a16="http://schemas.microsoft.com/office/drawing/2014/main" id="{0754E5B2-49D8-452C-AC1F-F1A8D0EE4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9675" y="456723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9" name="Oval 38">
            <a:extLst>
              <a:ext uri="{FF2B5EF4-FFF2-40B4-BE49-F238E27FC236}">
                <a16:creationId xmlns:a16="http://schemas.microsoft.com/office/drawing/2014/main" id="{B61F0368-57ED-4A51-BB15-1A91C9B61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8311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0" name="Oval 39">
            <a:extLst>
              <a:ext uri="{FF2B5EF4-FFF2-40B4-BE49-F238E27FC236}">
                <a16:creationId xmlns:a16="http://schemas.microsoft.com/office/drawing/2014/main" id="{C4A85A9D-9462-4AAF-B4B9-AEBF8E3B9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0216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1" name="Oval 40">
            <a:extLst>
              <a:ext uri="{FF2B5EF4-FFF2-40B4-BE49-F238E27FC236}">
                <a16:creationId xmlns:a16="http://schemas.microsoft.com/office/drawing/2014/main" id="{0FAF68D6-144F-43CD-BB50-702C3C8FBE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7138" y="46116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2" name="Oval 41">
            <a:extLst>
              <a:ext uri="{FF2B5EF4-FFF2-40B4-BE49-F238E27FC236}">
                <a16:creationId xmlns:a16="http://schemas.microsoft.com/office/drawing/2014/main" id="{CD0451CF-403C-4B5A-8B71-8EF0B47447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989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3" name="Oval 42">
            <a:extLst>
              <a:ext uri="{FF2B5EF4-FFF2-40B4-BE49-F238E27FC236}">
                <a16:creationId xmlns:a16="http://schemas.microsoft.com/office/drawing/2014/main" id="{AA67EBFD-4C15-460E-AD7A-CA5AEC370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2688" y="454818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4" name="Oval 43">
            <a:extLst>
              <a:ext uri="{FF2B5EF4-FFF2-40B4-BE49-F238E27FC236}">
                <a16:creationId xmlns:a16="http://schemas.microsoft.com/office/drawing/2014/main" id="{6C43477D-52DE-439E-9156-78140A4D53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54818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5" name="Oval 44">
            <a:extLst>
              <a:ext uri="{FF2B5EF4-FFF2-40B4-BE49-F238E27FC236}">
                <a16:creationId xmlns:a16="http://schemas.microsoft.com/office/drawing/2014/main" id="{A55F4B0D-51BE-4D4D-9AC5-46FAB6C59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7713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6" name="Oval 45">
            <a:extLst>
              <a:ext uri="{FF2B5EF4-FFF2-40B4-BE49-F238E27FC236}">
                <a16:creationId xmlns:a16="http://schemas.microsoft.com/office/drawing/2014/main" id="{CB9E496C-958F-4C75-88B4-6C749A66F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25" y="46751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33837" name="Group 46">
            <a:extLst>
              <a:ext uri="{FF2B5EF4-FFF2-40B4-BE49-F238E27FC236}">
                <a16:creationId xmlns:a16="http://schemas.microsoft.com/office/drawing/2014/main" id="{7816A1A0-6635-45EB-A5F6-4E09034177CC}"/>
              </a:ext>
            </a:extLst>
          </p:cNvPr>
          <p:cNvGrpSpPr>
            <a:grpSpLocks/>
          </p:cNvGrpSpPr>
          <p:nvPr/>
        </p:nvGrpSpPr>
        <p:grpSpPr bwMode="auto">
          <a:xfrm>
            <a:off x="6980238" y="2254250"/>
            <a:ext cx="2178050" cy="2921000"/>
            <a:chOff x="3437" y="1420"/>
            <a:chExt cx="1372" cy="1840"/>
          </a:xfrm>
        </p:grpSpPr>
        <p:grpSp>
          <p:nvGrpSpPr>
            <p:cNvPr id="34129" name="Group 47">
              <a:extLst>
                <a:ext uri="{FF2B5EF4-FFF2-40B4-BE49-F238E27FC236}">
                  <a16:creationId xmlns:a16="http://schemas.microsoft.com/office/drawing/2014/main" id="{1D7A6E80-241E-41B0-8FE2-7C18B5DC5D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7" y="1420"/>
              <a:ext cx="1372" cy="1840"/>
              <a:chOff x="3437" y="1420"/>
              <a:chExt cx="1372" cy="1840"/>
            </a:xfrm>
          </p:grpSpPr>
          <p:sp>
            <p:nvSpPr>
              <p:cNvPr id="34202" name="Freeform 48">
                <a:extLst>
                  <a:ext uri="{FF2B5EF4-FFF2-40B4-BE49-F238E27FC236}">
                    <a16:creationId xmlns:a16="http://schemas.microsoft.com/office/drawing/2014/main" id="{587CF88F-8993-43A1-8CF3-07D8EC0FD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296"/>
                <a:ext cx="374" cy="964"/>
              </a:xfrm>
              <a:custGeom>
                <a:avLst/>
                <a:gdLst>
                  <a:gd name="T0" fmla="*/ 1632 w 179"/>
                  <a:gd name="T1" fmla="*/ 27 h 461"/>
                  <a:gd name="T2" fmla="*/ 1632 w 179"/>
                  <a:gd name="T3" fmla="*/ 3703 h 461"/>
                  <a:gd name="T4" fmla="*/ 0 w 179"/>
                  <a:gd name="T5" fmla="*/ 3678 h 461"/>
                  <a:gd name="T6" fmla="*/ 0 w 179"/>
                  <a:gd name="T7" fmla="*/ 165 h 461"/>
                  <a:gd name="T8" fmla="*/ 794 w 179"/>
                  <a:gd name="T9" fmla="*/ 8 h 461"/>
                  <a:gd name="T10" fmla="*/ 1632 w 179"/>
                  <a:gd name="T11" fmla="*/ 2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3" name="Freeform 49">
                <a:extLst>
                  <a:ext uri="{FF2B5EF4-FFF2-40B4-BE49-F238E27FC236}">
                    <a16:creationId xmlns:a16="http://schemas.microsoft.com/office/drawing/2014/main" id="{63E37E68-2038-4C8E-8F5A-FF62CB359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296"/>
                <a:ext cx="374" cy="964"/>
              </a:xfrm>
              <a:custGeom>
                <a:avLst/>
                <a:gdLst>
                  <a:gd name="T0" fmla="*/ 1632 w 179"/>
                  <a:gd name="T1" fmla="*/ 27 h 461"/>
                  <a:gd name="T2" fmla="*/ 1632 w 179"/>
                  <a:gd name="T3" fmla="*/ 3703 h 461"/>
                  <a:gd name="T4" fmla="*/ 0 w 179"/>
                  <a:gd name="T5" fmla="*/ 3678 h 461"/>
                  <a:gd name="T6" fmla="*/ 0 w 179"/>
                  <a:gd name="T7" fmla="*/ 165 h 461"/>
                  <a:gd name="T8" fmla="*/ 794 w 179"/>
                  <a:gd name="T9" fmla="*/ 8 h 461"/>
                  <a:gd name="T10" fmla="*/ 1632 w 179"/>
                  <a:gd name="T11" fmla="*/ 2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4" name="Freeform 50">
                <a:extLst>
                  <a:ext uri="{FF2B5EF4-FFF2-40B4-BE49-F238E27FC236}">
                    <a16:creationId xmlns:a16="http://schemas.microsoft.com/office/drawing/2014/main" id="{C3781F06-29AB-4263-A085-E8B9C9E07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635"/>
                <a:ext cx="840" cy="569"/>
              </a:xfrm>
              <a:custGeom>
                <a:avLst/>
                <a:gdLst>
                  <a:gd name="T0" fmla="*/ 393 w 402"/>
                  <a:gd name="T1" fmla="*/ 136 h 272"/>
                  <a:gd name="T2" fmla="*/ 0 w 402"/>
                  <a:gd name="T3" fmla="*/ 1736 h 272"/>
                  <a:gd name="T4" fmla="*/ 1899 w 402"/>
                  <a:gd name="T5" fmla="*/ 2489 h 272"/>
                  <a:gd name="T6" fmla="*/ 3667 w 402"/>
                  <a:gd name="T7" fmla="*/ 1676 h 272"/>
                  <a:gd name="T8" fmla="*/ 3191 w 402"/>
                  <a:gd name="T9" fmla="*/ 176 h 272"/>
                  <a:gd name="T10" fmla="*/ 1807 w 402"/>
                  <a:gd name="T11" fmla="*/ 17 h 272"/>
                  <a:gd name="T12" fmla="*/ 393 w 402"/>
                  <a:gd name="T13" fmla="*/ 136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7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5" name="Freeform 51">
                <a:extLst>
                  <a:ext uri="{FF2B5EF4-FFF2-40B4-BE49-F238E27FC236}">
                    <a16:creationId xmlns:a16="http://schemas.microsoft.com/office/drawing/2014/main" id="{D4BD343A-10F1-482F-9785-1DD773D1B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635"/>
                <a:ext cx="840" cy="569"/>
              </a:xfrm>
              <a:custGeom>
                <a:avLst/>
                <a:gdLst>
                  <a:gd name="T0" fmla="*/ 393 w 402"/>
                  <a:gd name="T1" fmla="*/ 136 h 272"/>
                  <a:gd name="T2" fmla="*/ 0 w 402"/>
                  <a:gd name="T3" fmla="*/ 1736 h 272"/>
                  <a:gd name="T4" fmla="*/ 1899 w 402"/>
                  <a:gd name="T5" fmla="*/ 2489 h 272"/>
                  <a:gd name="T6" fmla="*/ 3667 w 402"/>
                  <a:gd name="T7" fmla="*/ 1676 h 272"/>
                  <a:gd name="T8" fmla="*/ 3191 w 402"/>
                  <a:gd name="T9" fmla="*/ 176 h 272"/>
                  <a:gd name="T10" fmla="*/ 1807 w 402"/>
                  <a:gd name="T11" fmla="*/ 17 h 272"/>
                  <a:gd name="T12" fmla="*/ 393 w 402"/>
                  <a:gd name="T13" fmla="*/ 136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7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6" name="Freeform 52">
                <a:extLst>
                  <a:ext uri="{FF2B5EF4-FFF2-40B4-BE49-F238E27FC236}">
                    <a16:creationId xmlns:a16="http://schemas.microsoft.com/office/drawing/2014/main" id="{FBAA6516-3842-43DB-880A-11F66480F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420"/>
                <a:ext cx="805" cy="286"/>
              </a:xfrm>
              <a:custGeom>
                <a:avLst/>
                <a:gdLst>
                  <a:gd name="T0" fmla="*/ 1652 w 385"/>
                  <a:gd name="T1" fmla="*/ 1121 h 137"/>
                  <a:gd name="T2" fmla="*/ 1451 w 385"/>
                  <a:gd name="T3" fmla="*/ 1190 h 137"/>
                  <a:gd name="T4" fmla="*/ 1215 w 385"/>
                  <a:gd name="T5" fmla="*/ 1246 h 137"/>
                  <a:gd name="T6" fmla="*/ 941 w 385"/>
                  <a:gd name="T7" fmla="*/ 1202 h 137"/>
                  <a:gd name="T8" fmla="*/ 730 w 385"/>
                  <a:gd name="T9" fmla="*/ 1190 h 137"/>
                  <a:gd name="T10" fmla="*/ 460 w 385"/>
                  <a:gd name="T11" fmla="*/ 1182 h 137"/>
                  <a:gd name="T12" fmla="*/ 309 w 385"/>
                  <a:gd name="T13" fmla="*/ 1129 h 137"/>
                  <a:gd name="T14" fmla="*/ 136 w 385"/>
                  <a:gd name="T15" fmla="*/ 919 h 137"/>
                  <a:gd name="T16" fmla="*/ 117 w 385"/>
                  <a:gd name="T17" fmla="*/ 537 h 137"/>
                  <a:gd name="T18" fmla="*/ 17 w 385"/>
                  <a:gd name="T19" fmla="*/ 144 h 137"/>
                  <a:gd name="T20" fmla="*/ 157 w 385"/>
                  <a:gd name="T21" fmla="*/ 17 h 137"/>
                  <a:gd name="T22" fmla="*/ 320 w 385"/>
                  <a:gd name="T23" fmla="*/ 144 h 137"/>
                  <a:gd name="T24" fmla="*/ 284 w 385"/>
                  <a:gd name="T25" fmla="*/ 317 h 137"/>
                  <a:gd name="T26" fmla="*/ 284 w 385"/>
                  <a:gd name="T27" fmla="*/ 518 h 137"/>
                  <a:gd name="T28" fmla="*/ 412 w 385"/>
                  <a:gd name="T29" fmla="*/ 701 h 137"/>
                  <a:gd name="T30" fmla="*/ 546 w 385"/>
                  <a:gd name="T31" fmla="*/ 754 h 137"/>
                  <a:gd name="T32" fmla="*/ 638 w 385"/>
                  <a:gd name="T33" fmla="*/ 585 h 137"/>
                  <a:gd name="T34" fmla="*/ 646 w 385"/>
                  <a:gd name="T35" fmla="*/ 436 h 137"/>
                  <a:gd name="T36" fmla="*/ 730 w 385"/>
                  <a:gd name="T37" fmla="*/ 409 h 137"/>
                  <a:gd name="T38" fmla="*/ 887 w 385"/>
                  <a:gd name="T39" fmla="*/ 528 h 137"/>
                  <a:gd name="T40" fmla="*/ 1426 w 385"/>
                  <a:gd name="T41" fmla="*/ 493 h 137"/>
                  <a:gd name="T42" fmla="*/ 2095 w 385"/>
                  <a:gd name="T43" fmla="*/ 493 h 137"/>
                  <a:gd name="T44" fmla="*/ 2632 w 385"/>
                  <a:gd name="T45" fmla="*/ 528 h 137"/>
                  <a:gd name="T46" fmla="*/ 2789 w 385"/>
                  <a:gd name="T47" fmla="*/ 409 h 137"/>
                  <a:gd name="T48" fmla="*/ 2873 w 385"/>
                  <a:gd name="T49" fmla="*/ 436 h 137"/>
                  <a:gd name="T50" fmla="*/ 2881 w 385"/>
                  <a:gd name="T51" fmla="*/ 585 h 137"/>
                  <a:gd name="T52" fmla="*/ 2973 w 385"/>
                  <a:gd name="T53" fmla="*/ 754 h 137"/>
                  <a:gd name="T54" fmla="*/ 3109 w 385"/>
                  <a:gd name="T55" fmla="*/ 701 h 137"/>
                  <a:gd name="T56" fmla="*/ 3235 w 385"/>
                  <a:gd name="T57" fmla="*/ 518 h 137"/>
                  <a:gd name="T58" fmla="*/ 3235 w 385"/>
                  <a:gd name="T59" fmla="*/ 317 h 137"/>
                  <a:gd name="T60" fmla="*/ 3201 w 385"/>
                  <a:gd name="T61" fmla="*/ 144 h 137"/>
                  <a:gd name="T62" fmla="*/ 3362 w 385"/>
                  <a:gd name="T63" fmla="*/ 17 h 137"/>
                  <a:gd name="T64" fmla="*/ 3502 w 385"/>
                  <a:gd name="T65" fmla="*/ 144 h 137"/>
                  <a:gd name="T66" fmla="*/ 3410 w 385"/>
                  <a:gd name="T67" fmla="*/ 537 h 137"/>
                  <a:gd name="T68" fmla="*/ 3383 w 385"/>
                  <a:gd name="T69" fmla="*/ 919 h 137"/>
                  <a:gd name="T70" fmla="*/ 3210 w 385"/>
                  <a:gd name="T71" fmla="*/ 1129 h 137"/>
                  <a:gd name="T72" fmla="*/ 3061 w 385"/>
                  <a:gd name="T73" fmla="*/ 1182 h 137"/>
                  <a:gd name="T74" fmla="*/ 2798 w 385"/>
                  <a:gd name="T75" fmla="*/ 1190 h 137"/>
                  <a:gd name="T76" fmla="*/ 2580 w 385"/>
                  <a:gd name="T77" fmla="*/ 1202 h 137"/>
                  <a:gd name="T78" fmla="*/ 2304 w 385"/>
                  <a:gd name="T79" fmla="*/ 1246 h 137"/>
                  <a:gd name="T80" fmla="*/ 2068 w 385"/>
                  <a:gd name="T81" fmla="*/ 1190 h 137"/>
                  <a:gd name="T82" fmla="*/ 1867 w 385"/>
                  <a:gd name="T83" fmla="*/ 1121 h 137"/>
                  <a:gd name="T84" fmla="*/ 1652 w 385"/>
                  <a:gd name="T85" fmla="*/ 1121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5" h="137">
                    <a:moveTo>
                      <a:pt x="181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3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89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29" y="48"/>
                      <a:pt x="31" y="57"/>
                    </a:cubicBezTo>
                    <a:cubicBezTo>
                      <a:pt x="32" y="67"/>
                      <a:pt x="43" y="73"/>
                      <a:pt x="45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0" y="64"/>
                    </a:cubicBezTo>
                    <a:cubicBezTo>
                      <a:pt x="70" y="56"/>
                      <a:pt x="68" y="52"/>
                      <a:pt x="71" y="48"/>
                    </a:cubicBezTo>
                    <a:cubicBezTo>
                      <a:pt x="74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7" y="58"/>
                    </a:cubicBezTo>
                    <a:cubicBezTo>
                      <a:pt x="106" y="60"/>
                      <a:pt x="137" y="62"/>
                      <a:pt x="156" y="54"/>
                    </a:cubicBezTo>
                    <a:cubicBezTo>
                      <a:pt x="188" y="41"/>
                      <a:pt x="229" y="54"/>
                      <a:pt x="229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0" y="50"/>
                      <a:pt x="305" y="45"/>
                    </a:cubicBezTo>
                    <a:cubicBezTo>
                      <a:pt x="310" y="41"/>
                      <a:pt x="311" y="45"/>
                      <a:pt x="314" y="48"/>
                    </a:cubicBezTo>
                    <a:cubicBezTo>
                      <a:pt x="317" y="52"/>
                      <a:pt x="315" y="56"/>
                      <a:pt x="315" y="64"/>
                    </a:cubicBezTo>
                    <a:cubicBezTo>
                      <a:pt x="314" y="71"/>
                      <a:pt x="319" y="77"/>
                      <a:pt x="325" y="83"/>
                    </a:cubicBezTo>
                    <a:cubicBezTo>
                      <a:pt x="331" y="89"/>
                      <a:pt x="337" y="81"/>
                      <a:pt x="340" y="77"/>
                    </a:cubicBezTo>
                    <a:cubicBezTo>
                      <a:pt x="342" y="73"/>
                      <a:pt x="353" y="67"/>
                      <a:pt x="354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0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5" y="5"/>
                      <a:pt x="383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1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0" y="137"/>
                      <a:pt x="252" y="137"/>
                    </a:cubicBezTo>
                    <a:cubicBezTo>
                      <a:pt x="233" y="137"/>
                      <a:pt x="231" y="135"/>
                      <a:pt x="226" y="131"/>
                    </a:cubicBezTo>
                    <a:cubicBezTo>
                      <a:pt x="221" y="127"/>
                      <a:pt x="210" y="122"/>
                      <a:pt x="204" y="123"/>
                    </a:cubicBezTo>
                    <a:lnTo>
                      <a:pt x="181" y="123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7" name="Freeform 53">
                <a:extLst>
                  <a:ext uri="{FF2B5EF4-FFF2-40B4-BE49-F238E27FC236}">
                    <a16:creationId xmlns:a16="http://schemas.microsoft.com/office/drawing/2014/main" id="{4DE6D805-B997-4265-87D0-F5D4B0BE6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420"/>
                <a:ext cx="805" cy="286"/>
              </a:xfrm>
              <a:custGeom>
                <a:avLst/>
                <a:gdLst>
                  <a:gd name="T0" fmla="*/ 1652 w 385"/>
                  <a:gd name="T1" fmla="*/ 1121 h 137"/>
                  <a:gd name="T2" fmla="*/ 1451 w 385"/>
                  <a:gd name="T3" fmla="*/ 1190 h 137"/>
                  <a:gd name="T4" fmla="*/ 1215 w 385"/>
                  <a:gd name="T5" fmla="*/ 1246 h 137"/>
                  <a:gd name="T6" fmla="*/ 941 w 385"/>
                  <a:gd name="T7" fmla="*/ 1202 h 137"/>
                  <a:gd name="T8" fmla="*/ 730 w 385"/>
                  <a:gd name="T9" fmla="*/ 1190 h 137"/>
                  <a:gd name="T10" fmla="*/ 460 w 385"/>
                  <a:gd name="T11" fmla="*/ 1182 h 137"/>
                  <a:gd name="T12" fmla="*/ 309 w 385"/>
                  <a:gd name="T13" fmla="*/ 1129 h 137"/>
                  <a:gd name="T14" fmla="*/ 136 w 385"/>
                  <a:gd name="T15" fmla="*/ 919 h 137"/>
                  <a:gd name="T16" fmla="*/ 117 w 385"/>
                  <a:gd name="T17" fmla="*/ 537 h 137"/>
                  <a:gd name="T18" fmla="*/ 17 w 385"/>
                  <a:gd name="T19" fmla="*/ 144 h 137"/>
                  <a:gd name="T20" fmla="*/ 157 w 385"/>
                  <a:gd name="T21" fmla="*/ 17 h 137"/>
                  <a:gd name="T22" fmla="*/ 320 w 385"/>
                  <a:gd name="T23" fmla="*/ 144 h 137"/>
                  <a:gd name="T24" fmla="*/ 284 w 385"/>
                  <a:gd name="T25" fmla="*/ 317 h 137"/>
                  <a:gd name="T26" fmla="*/ 284 w 385"/>
                  <a:gd name="T27" fmla="*/ 518 h 137"/>
                  <a:gd name="T28" fmla="*/ 412 w 385"/>
                  <a:gd name="T29" fmla="*/ 701 h 137"/>
                  <a:gd name="T30" fmla="*/ 546 w 385"/>
                  <a:gd name="T31" fmla="*/ 754 h 137"/>
                  <a:gd name="T32" fmla="*/ 638 w 385"/>
                  <a:gd name="T33" fmla="*/ 585 h 137"/>
                  <a:gd name="T34" fmla="*/ 646 w 385"/>
                  <a:gd name="T35" fmla="*/ 436 h 137"/>
                  <a:gd name="T36" fmla="*/ 730 w 385"/>
                  <a:gd name="T37" fmla="*/ 409 h 137"/>
                  <a:gd name="T38" fmla="*/ 887 w 385"/>
                  <a:gd name="T39" fmla="*/ 528 h 137"/>
                  <a:gd name="T40" fmla="*/ 1426 w 385"/>
                  <a:gd name="T41" fmla="*/ 493 h 137"/>
                  <a:gd name="T42" fmla="*/ 2095 w 385"/>
                  <a:gd name="T43" fmla="*/ 493 h 137"/>
                  <a:gd name="T44" fmla="*/ 2632 w 385"/>
                  <a:gd name="T45" fmla="*/ 528 h 137"/>
                  <a:gd name="T46" fmla="*/ 2789 w 385"/>
                  <a:gd name="T47" fmla="*/ 409 h 137"/>
                  <a:gd name="T48" fmla="*/ 2873 w 385"/>
                  <a:gd name="T49" fmla="*/ 436 h 137"/>
                  <a:gd name="T50" fmla="*/ 2881 w 385"/>
                  <a:gd name="T51" fmla="*/ 585 h 137"/>
                  <a:gd name="T52" fmla="*/ 2973 w 385"/>
                  <a:gd name="T53" fmla="*/ 754 h 137"/>
                  <a:gd name="T54" fmla="*/ 3109 w 385"/>
                  <a:gd name="T55" fmla="*/ 701 h 137"/>
                  <a:gd name="T56" fmla="*/ 3235 w 385"/>
                  <a:gd name="T57" fmla="*/ 518 h 137"/>
                  <a:gd name="T58" fmla="*/ 3235 w 385"/>
                  <a:gd name="T59" fmla="*/ 317 h 137"/>
                  <a:gd name="T60" fmla="*/ 3201 w 385"/>
                  <a:gd name="T61" fmla="*/ 144 h 137"/>
                  <a:gd name="T62" fmla="*/ 3362 w 385"/>
                  <a:gd name="T63" fmla="*/ 17 h 137"/>
                  <a:gd name="T64" fmla="*/ 3502 w 385"/>
                  <a:gd name="T65" fmla="*/ 144 h 137"/>
                  <a:gd name="T66" fmla="*/ 3410 w 385"/>
                  <a:gd name="T67" fmla="*/ 537 h 137"/>
                  <a:gd name="T68" fmla="*/ 3383 w 385"/>
                  <a:gd name="T69" fmla="*/ 919 h 137"/>
                  <a:gd name="T70" fmla="*/ 3210 w 385"/>
                  <a:gd name="T71" fmla="*/ 1129 h 137"/>
                  <a:gd name="T72" fmla="*/ 3061 w 385"/>
                  <a:gd name="T73" fmla="*/ 1182 h 137"/>
                  <a:gd name="T74" fmla="*/ 2798 w 385"/>
                  <a:gd name="T75" fmla="*/ 1190 h 137"/>
                  <a:gd name="T76" fmla="*/ 2580 w 385"/>
                  <a:gd name="T77" fmla="*/ 1202 h 137"/>
                  <a:gd name="T78" fmla="*/ 2304 w 385"/>
                  <a:gd name="T79" fmla="*/ 1246 h 137"/>
                  <a:gd name="T80" fmla="*/ 2068 w 385"/>
                  <a:gd name="T81" fmla="*/ 1190 h 137"/>
                  <a:gd name="T82" fmla="*/ 1867 w 385"/>
                  <a:gd name="T83" fmla="*/ 1121 h 137"/>
                  <a:gd name="T84" fmla="*/ 1652 w 385"/>
                  <a:gd name="T85" fmla="*/ 1121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5" h="137">
                    <a:moveTo>
                      <a:pt x="181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3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89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29" y="48"/>
                      <a:pt x="31" y="57"/>
                    </a:cubicBezTo>
                    <a:cubicBezTo>
                      <a:pt x="32" y="67"/>
                      <a:pt x="43" y="73"/>
                      <a:pt x="45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0" y="64"/>
                    </a:cubicBezTo>
                    <a:cubicBezTo>
                      <a:pt x="70" y="56"/>
                      <a:pt x="68" y="52"/>
                      <a:pt x="71" y="48"/>
                    </a:cubicBezTo>
                    <a:cubicBezTo>
                      <a:pt x="74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7" y="58"/>
                    </a:cubicBezTo>
                    <a:cubicBezTo>
                      <a:pt x="106" y="60"/>
                      <a:pt x="137" y="62"/>
                      <a:pt x="156" y="54"/>
                    </a:cubicBezTo>
                    <a:cubicBezTo>
                      <a:pt x="188" y="41"/>
                      <a:pt x="229" y="54"/>
                      <a:pt x="229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0" y="50"/>
                      <a:pt x="305" y="45"/>
                    </a:cubicBezTo>
                    <a:cubicBezTo>
                      <a:pt x="310" y="41"/>
                      <a:pt x="311" y="45"/>
                      <a:pt x="314" y="48"/>
                    </a:cubicBezTo>
                    <a:cubicBezTo>
                      <a:pt x="317" y="52"/>
                      <a:pt x="315" y="56"/>
                      <a:pt x="315" y="64"/>
                    </a:cubicBezTo>
                    <a:cubicBezTo>
                      <a:pt x="314" y="71"/>
                      <a:pt x="319" y="77"/>
                      <a:pt x="325" y="83"/>
                    </a:cubicBezTo>
                    <a:cubicBezTo>
                      <a:pt x="331" y="89"/>
                      <a:pt x="337" y="81"/>
                      <a:pt x="340" y="77"/>
                    </a:cubicBezTo>
                    <a:cubicBezTo>
                      <a:pt x="342" y="73"/>
                      <a:pt x="353" y="67"/>
                      <a:pt x="354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0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5" y="5"/>
                      <a:pt x="383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1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0" y="137"/>
                      <a:pt x="252" y="137"/>
                    </a:cubicBezTo>
                    <a:cubicBezTo>
                      <a:pt x="233" y="137"/>
                      <a:pt x="231" y="135"/>
                      <a:pt x="226" y="131"/>
                    </a:cubicBezTo>
                    <a:cubicBezTo>
                      <a:pt x="221" y="127"/>
                      <a:pt x="210" y="122"/>
                      <a:pt x="204" y="123"/>
                    </a:cubicBezTo>
                    <a:lnTo>
                      <a:pt x="181" y="123"/>
                    </a:ln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8" name="Freeform 54">
                <a:extLst>
                  <a:ext uri="{FF2B5EF4-FFF2-40B4-BE49-F238E27FC236}">
                    <a16:creationId xmlns:a16="http://schemas.microsoft.com/office/drawing/2014/main" id="{8898AF7D-297E-4FB9-BD9D-1772D8D64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552"/>
                <a:ext cx="19" cy="58"/>
              </a:xfrm>
              <a:custGeom>
                <a:avLst/>
                <a:gdLst>
                  <a:gd name="T0" fmla="*/ 0 w 9"/>
                  <a:gd name="T1" fmla="*/ 0 h 28"/>
                  <a:gd name="T2" fmla="*/ 68 w 9"/>
                  <a:gd name="T3" fmla="*/ 24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8">
                    <a:moveTo>
                      <a:pt x="0" y="0"/>
                    </a:moveTo>
                    <a:cubicBezTo>
                      <a:pt x="0" y="9"/>
                      <a:pt x="9" y="18"/>
                      <a:pt x="7" y="2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9" name="Freeform 55">
                <a:extLst>
                  <a:ext uri="{FF2B5EF4-FFF2-40B4-BE49-F238E27FC236}">
                    <a16:creationId xmlns:a16="http://schemas.microsoft.com/office/drawing/2014/main" id="{9523DDFA-E02B-4C20-92FD-84333052D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658"/>
                <a:ext cx="18" cy="38"/>
              </a:xfrm>
              <a:custGeom>
                <a:avLst/>
                <a:gdLst>
                  <a:gd name="T0" fmla="*/ 72 w 9"/>
                  <a:gd name="T1" fmla="*/ 169 h 18"/>
                  <a:gd name="T2" fmla="*/ 0 w 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18"/>
                    </a:moveTo>
                    <a:cubicBezTo>
                      <a:pt x="2" y="14"/>
                      <a:pt x="1" y="7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0" name="Freeform 56">
                <a:extLst>
                  <a:ext uri="{FF2B5EF4-FFF2-40B4-BE49-F238E27FC236}">
                    <a16:creationId xmlns:a16="http://schemas.microsoft.com/office/drawing/2014/main" id="{5B958F42-4F4A-4ADC-94AB-2A55167AA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600"/>
                <a:ext cx="124" cy="50"/>
              </a:xfrm>
              <a:custGeom>
                <a:avLst/>
                <a:gdLst>
                  <a:gd name="T0" fmla="*/ 549 w 59"/>
                  <a:gd name="T1" fmla="*/ 17 h 24"/>
                  <a:gd name="T2" fmla="*/ 269 w 59"/>
                  <a:gd name="T3" fmla="*/ 135 h 24"/>
                  <a:gd name="T4" fmla="*/ 149 w 59"/>
                  <a:gd name="T5" fmla="*/ 200 h 24"/>
                  <a:gd name="T6" fmla="*/ 0 w 59"/>
                  <a:gd name="T7" fmla="*/ 165 h 24"/>
                  <a:gd name="T8" fmla="*/ 149 w 59"/>
                  <a:gd name="T9" fmla="*/ 173 h 24"/>
                  <a:gd name="T10" fmla="*/ 277 w 59"/>
                  <a:gd name="T11" fmla="*/ 100 h 24"/>
                  <a:gd name="T12" fmla="*/ 549 w 59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4">
                    <a:moveTo>
                      <a:pt x="59" y="2"/>
                    </a:moveTo>
                    <a:cubicBezTo>
                      <a:pt x="52" y="17"/>
                      <a:pt x="41" y="11"/>
                      <a:pt x="29" y="15"/>
                    </a:cubicBezTo>
                    <a:cubicBezTo>
                      <a:pt x="24" y="16"/>
                      <a:pt x="21" y="20"/>
                      <a:pt x="16" y="22"/>
                    </a:cubicBezTo>
                    <a:cubicBezTo>
                      <a:pt x="9" y="24"/>
                      <a:pt x="6" y="21"/>
                      <a:pt x="0" y="18"/>
                    </a:cubicBezTo>
                    <a:cubicBezTo>
                      <a:pt x="6" y="18"/>
                      <a:pt x="10" y="21"/>
                      <a:pt x="16" y="19"/>
                    </a:cubicBezTo>
                    <a:cubicBezTo>
                      <a:pt x="22" y="17"/>
                      <a:pt x="25" y="13"/>
                      <a:pt x="30" y="11"/>
                    </a:cubicBezTo>
                    <a:cubicBezTo>
                      <a:pt x="41" y="7"/>
                      <a:pt x="52" y="12"/>
                      <a:pt x="59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1" name="Freeform 57">
                <a:extLst>
                  <a:ext uri="{FF2B5EF4-FFF2-40B4-BE49-F238E27FC236}">
                    <a16:creationId xmlns:a16="http://schemas.microsoft.com/office/drawing/2014/main" id="{827DAF6F-0785-403B-9220-ABF51F1F0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614"/>
                <a:ext cx="136" cy="44"/>
              </a:xfrm>
              <a:custGeom>
                <a:avLst/>
                <a:gdLst>
                  <a:gd name="T0" fmla="*/ 27 w 65"/>
                  <a:gd name="T1" fmla="*/ 8 h 21"/>
                  <a:gd name="T2" fmla="*/ 167 w 65"/>
                  <a:gd name="T3" fmla="*/ 92 h 21"/>
                  <a:gd name="T4" fmla="*/ 312 w 65"/>
                  <a:gd name="T5" fmla="*/ 128 h 21"/>
                  <a:gd name="T6" fmla="*/ 596 w 65"/>
                  <a:gd name="T7" fmla="*/ 136 h 21"/>
                  <a:gd name="T8" fmla="*/ 301 w 65"/>
                  <a:gd name="T9" fmla="*/ 75 h 21"/>
                  <a:gd name="T10" fmla="*/ 167 w 65"/>
                  <a:gd name="T11" fmla="*/ 44 h 21"/>
                  <a:gd name="T12" fmla="*/ 0 w 65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21">
                    <a:moveTo>
                      <a:pt x="3" y="1"/>
                    </a:moveTo>
                    <a:cubicBezTo>
                      <a:pt x="2" y="2"/>
                      <a:pt x="14" y="9"/>
                      <a:pt x="18" y="10"/>
                    </a:cubicBezTo>
                    <a:cubicBezTo>
                      <a:pt x="24" y="11"/>
                      <a:pt x="28" y="11"/>
                      <a:pt x="34" y="14"/>
                    </a:cubicBezTo>
                    <a:cubicBezTo>
                      <a:pt x="44" y="19"/>
                      <a:pt x="54" y="21"/>
                      <a:pt x="65" y="15"/>
                    </a:cubicBezTo>
                    <a:cubicBezTo>
                      <a:pt x="54" y="21"/>
                      <a:pt x="42" y="14"/>
                      <a:pt x="33" y="8"/>
                    </a:cubicBezTo>
                    <a:cubicBezTo>
                      <a:pt x="28" y="4"/>
                      <a:pt x="24" y="5"/>
                      <a:pt x="18" y="5"/>
                    </a:cubicBezTo>
                    <a:cubicBezTo>
                      <a:pt x="11" y="5"/>
                      <a:pt x="6" y="3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2" name="Freeform 58">
                <a:extLst>
                  <a:ext uri="{FF2B5EF4-FFF2-40B4-BE49-F238E27FC236}">
                    <a16:creationId xmlns:a16="http://schemas.microsoft.com/office/drawing/2014/main" id="{77C11A28-79A0-4FB8-B1DA-AFFD0F659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550"/>
                <a:ext cx="4" cy="69"/>
              </a:xfrm>
              <a:custGeom>
                <a:avLst/>
                <a:gdLst>
                  <a:gd name="T0" fmla="*/ 16 w 2"/>
                  <a:gd name="T1" fmla="*/ 0 h 33"/>
                  <a:gd name="T2" fmla="*/ 8 w 2"/>
                  <a:gd name="T3" fmla="*/ 165 h 33"/>
                  <a:gd name="T4" fmla="*/ 0 w 2"/>
                  <a:gd name="T5" fmla="*/ 301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3">
                    <a:moveTo>
                      <a:pt x="2" y="0"/>
                    </a:moveTo>
                    <a:cubicBezTo>
                      <a:pt x="0" y="6"/>
                      <a:pt x="1" y="11"/>
                      <a:pt x="1" y="18"/>
                    </a:cubicBezTo>
                    <a:cubicBezTo>
                      <a:pt x="1" y="22"/>
                      <a:pt x="2" y="30"/>
                      <a:pt x="0" y="3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3" name="Freeform 59">
                <a:extLst>
                  <a:ext uri="{FF2B5EF4-FFF2-40B4-BE49-F238E27FC236}">
                    <a16:creationId xmlns:a16="http://schemas.microsoft.com/office/drawing/2014/main" id="{9CD599B4-1152-488F-9AF4-8B8F8ED28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652"/>
                <a:ext cx="27" cy="42"/>
              </a:xfrm>
              <a:custGeom>
                <a:avLst/>
                <a:gdLst>
                  <a:gd name="T0" fmla="*/ 0 w 13"/>
                  <a:gd name="T1" fmla="*/ 185 h 20"/>
                  <a:gd name="T2" fmla="*/ 1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7" y="16"/>
                      <a:pt x="13" y="9"/>
                      <a:pt x="1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4" name="Freeform 60">
                <a:extLst>
                  <a:ext uri="{FF2B5EF4-FFF2-40B4-BE49-F238E27FC236}">
                    <a16:creationId xmlns:a16="http://schemas.microsoft.com/office/drawing/2014/main" id="{B3F4956F-8403-4E28-89B7-99BB0C214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462"/>
                <a:ext cx="17" cy="35"/>
              </a:xfrm>
              <a:custGeom>
                <a:avLst/>
                <a:gdLst>
                  <a:gd name="T0" fmla="*/ 77 w 8"/>
                  <a:gd name="T1" fmla="*/ 148 h 17"/>
                  <a:gd name="T2" fmla="*/ 0 w 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7">
                    <a:moveTo>
                      <a:pt x="8" y="17"/>
                    </a:moveTo>
                    <a:cubicBezTo>
                      <a:pt x="7" y="10"/>
                      <a:pt x="2" y="6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5" name="Freeform 61">
                <a:extLst>
                  <a:ext uri="{FF2B5EF4-FFF2-40B4-BE49-F238E27FC236}">
                    <a16:creationId xmlns:a16="http://schemas.microsoft.com/office/drawing/2014/main" id="{D9A62766-EC38-43B0-88DE-3CB8442D4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456"/>
                <a:ext cx="23" cy="39"/>
              </a:xfrm>
              <a:custGeom>
                <a:avLst/>
                <a:gdLst>
                  <a:gd name="T0" fmla="*/ 17 w 11"/>
                  <a:gd name="T1" fmla="*/ 164 h 19"/>
                  <a:gd name="T2" fmla="*/ 100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2" y="19"/>
                    </a:moveTo>
                    <a:cubicBezTo>
                      <a:pt x="0" y="13"/>
                      <a:pt x="7" y="5"/>
                      <a:pt x="1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6" name="Freeform 62">
                <a:extLst>
                  <a:ext uri="{FF2B5EF4-FFF2-40B4-BE49-F238E27FC236}">
                    <a16:creationId xmlns:a16="http://schemas.microsoft.com/office/drawing/2014/main" id="{2D918D6D-C759-4737-A680-9DD7FBE8E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759"/>
                <a:ext cx="989" cy="719"/>
              </a:xfrm>
              <a:custGeom>
                <a:avLst/>
                <a:gdLst>
                  <a:gd name="T0" fmla="*/ 629 w 473"/>
                  <a:gd name="T1" fmla="*/ 165 h 344"/>
                  <a:gd name="T2" fmla="*/ 385 w 473"/>
                  <a:gd name="T3" fmla="*/ 1049 h 344"/>
                  <a:gd name="T4" fmla="*/ 849 w 473"/>
                  <a:gd name="T5" fmla="*/ 738 h 344"/>
                  <a:gd name="T6" fmla="*/ 1250 w 473"/>
                  <a:gd name="T7" fmla="*/ 677 h 344"/>
                  <a:gd name="T8" fmla="*/ 1784 w 473"/>
                  <a:gd name="T9" fmla="*/ 886 h 344"/>
                  <a:gd name="T10" fmla="*/ 2020 w 473"/>
                  <a:gd name="T11" fmla="*/ 1626 h 344"/>
                  <a:gd name="T12" fmla="*/ 2329 w 473"/>
                  <a:gd name="T13" fmla="*/ 1507 h 344"/>
                  <a:gd name="T14" fmla="*/ 2432 w 473"/>
                  <a:gd name="T15" fmla="*/ 895 h 344"/>
                  <a:gd name="T16" fmla="*/ 2806 w 473"/>
                  <a:gd name="T17" fmla="*/ 646 h 344"/>
                  <a:gd name="T18" fmla="*/ 3327 w 473"/>
                  <a:gd name="T19" fmla="*/ 621 h 344"/>
                  <a:gd name="T20" fmla="*/ 3939 w 473"/>
                  <a:gd name="T21" fmla="*/ 1030 h 344"/>
                  <a:gd name="T22" fmla="*/ 3594 w 473"/>
                  <a:gd name="T23" fmla="*/ 17 h 344"/>
                  <a:gd name="T24" fmla="*/ 3812 w 473"/>
                  <a:gd name="T25" fmla="*/ 265 h 344"/>
                  <a:gd name="T26" fmla="*/ 4096 w 473"/>
                  <a:gd name="T27" fmla="*/ 846 h 344"/>
                  <a:gd name="T28" fmla="*/ 4259 w 473"/>
                  <a:gd name="T29" fmla="*/ 1290 h 344"/>
                  <a:gd name="T30" fmla="*/ 4307 w 473"/>
                  <a:gd name="T31" fmla="*/ 1708 h 344"/>
                  <a:gd name="T32" fmla="*/ 4188 w 473"/>
                  <a:gd name="T33" fmla="*/ 2184 h 344"/>
                  <a:gd name="T34" fmla="*/ 3235 w 473"/>
                  <a:gd name="T35" fmla="*/ 2985 h 344"/>
                  <a:gd name="T36" fmla="*/ 2741 w 473"/>
                  <a:gd name="T37" fmla="*/ 2882 h 344"/>
                  <a:gd name="T38" fmla="*/ 1181 w 473"/>
                  <a:gd name="T39" fmla="*/ 2966 h 344"/>
                  <a:gd name="T40" fmla="*/ 157 w 473"/>
                  <a:gd name="T41" fmla="*/ 2128 h 344"/>
                  <a:gd name="T42" fmla="*/ 8 w 473"/>
                  <a:gd name="T43" fmla="*/ 1668 h 344"/>
                  <a:gd name="T44" fmla="*/ 220 w 473"/>
                  <a:gd name="T45" fmla="*/ 1005 h 344"/>
                  <a:gd name="T46" fmla="*/ 629 w 473"/>
                  <a:gd name="T47" fmla="*/ 165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8" y="88"/>
                      <a:pt x="93" y="81"/>
                    </a:cubicBezTo>
                    <a:cubicBezTo>
                      <a:pt x="108" y="74"/>
                      <a:pt x="124" y="73"/>
                      <a:pt x="137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49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4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4" y="327"/>
                    </a:cubicBezTo>
                    <a:cubicBezTo>
                      <a:pt x="342" y="317"/>
                      <a:pt x="331" y="314"/>
                      <a:pt x="300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8" y="344"/>
                      <a:pt x="26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4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7" name="Freeform 63">
                <a:extLst>
                  <a:ext uri="{FF2B5EF4-FFF2-40B4-BE49-F238E27FC236}">
                    <a16:creationId xmlns:a16="http://schemas.microsoft.com/office/drawing/2014/main" id="{95A3D39A-22D1-4655-A3AB-5331C0EAE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759"/>
                <a:ext cx="989" cy="719"/>
              </a:xfrm>
              <a:custGeom>
                <a:avLst/>
                <a:gdLst>
                  <a:gd name="T0" fmla="*/ 629 w 473"/>
                  <a:gd name="T1" fmla="*/ 165 h 344"/>
                  <a:gd name="T2" fmla="*/ 385 w 473"/>
                  <a:gd name="T3" fmla="*/ 1049 h 344"/>
                  <a:gd name="T4" fmla="*/ 849 w 473"/>
                  <a:gd name="T5" fmla="*/ 738 h 344"/>
                  <a:gd name="T6" fmla="*/ 1250 w 473"/>
                  <a:gd name="T7" fmla="*/ 677 h 344"/>
                  <a:gd name="T8" fmla="*/ 1784 w 473"/>
                  <a:gd name="T9" fmla="*/ 886 h 344"/>
                  <a:gd name="T10" fmla="*/ 2020 w 473"/>
                  <a:gd name="T11" fmla="*/ 1626 h 344"/>
                  <a:gd name="T12" fmla="*/ 2329 w 473"/>
                  <a:gd name="T13" fmla="*/ 1507 h 344"/>
                  <a:gd name="T14" fmla="*/ 2432 w 473"/>
                  <a:gd name="T15" fmla="*/ 895 h 344"/>
                  <a:gd name="T16" fmla="*/ 2806 w 473"/>
                  <a:gd name="T17" fmla="*/ 646 h 344"/>
                  <a:gd name="T18" fmla="*/ 3327 w 473"/>
                  <a:gd name="T19" fmla="*/ 621 h 344"/>
                  <a:gd name="T20" fmla="*/ 3939 w 473"/>
                  <a:gd name="T21" fmla="*/ 1030 h 344"/>
                  <a:gd name="T22" fmla="*/ 3594 w 473"/>
                  <a:gd name="T23" fmla="*/ 17 h 344"/>
                  <a:gd name="T24" fmla="*/ 3812 w 473"/>
                  <a:gd name="T25" fmla="*/ 265 h 344"/>
                  <a:gd name="T26" fmla="*/ 4096 w 473"/>
                  <a:gd name="T27" fmla="*/ 846 h 344"/>
                  <a:gd name="T28" fmla="*/ 4259 w 473"/>
                  <a:gd name="T29" fmla="*/ 1290 h 344"/>
                  <a:gd name="T30" fmla="*/ 4307 w 473"/>
                  <a:gd name="T31" fmla="*/ 1708 h 344"/>
                  <a:gd name="T32" fmla="*/ 4188 w 473"/>
                  <a:gd name="T33" fmla="*/ 2184 h 344"/>
                  <a:gd name="T34" fmla="*/ 3235 w 473"/>
                  <a:gd name="T35" fmla="*/ 2985 h 344"/>
                  <a:gd name="T36" fmla="*/ 2741 w 473"/>
                  <a:gd name="T37" fmla="*/ 2882 h 344"/>
                  <a:gd name="T38" fmla="*/ 1181 w 473"/>
                  <a:gd name="T39" fmla="*/ 2966 h 344"/>
                  <a:gd name="T40" fmla="*/ 157 w 473"/>
                  <a:gd name="T41" fmla="*/ 2128 h 344"/>
                  <a:gd name="T42" fmla="*/ 8 w 473"/>
                  <a:gd name="T43" fmla="*/ 1668 h 344"/>
                  <a:gd name="T44" fmla="*/ 220 w 473"/>
                  <a:gd name="T45" fmla="*/ 1005 h 344"/>
                  <a:gd name="T46" fmla="*/ 629 w 473"/>
                  <a:gd name="T47" fmla="*/ 165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8" y="88"/>
                      <a:pt x="93" y="81"/>
                    </a:cubicBezTo>
                    <a:cubicBezTo>
                      <a:pt x="108" y="74"/>
                      <a:pt x="124" y="73"/>
                      <a:pt x="137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49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4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4" y="327"/>
                    </a:cubicBezTo>
                    <a:cubicBezTo>
                      <a:pt x="342" y="317"/>
                      <a:pt x="331" y="314"/>
                      <a:pt x="300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8" y="344"/>
                      <a:pt x="26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4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8" name="Freeform 64">
                <a:extLst>
                  <a:ext uri="{FF2B5EF4-FFF2-40B4-BE49-F238E27FC236}">
                    <a16:creationId xmlns:a16="http://schemas.microsoft.com/office/drawing/2014/main" id="{B6E9E699-BAC8-45B8-AEB5-1DF441D46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038"/>
                <a:ext cx="414" cy="163"/>
              </a:xfrm>
              <a:custGeom>
                <a:avLst/>
                <a:gdLst>
                  <a:gd name="T0" fmla="*/ 0 w 198"/>
                  <a:gd name="T1" fmla="*/ 165 h 78"/>
                  <a:gd name="T2" fmla="*/ 75 w 198"/>
                  <a:gd name="T3" fmla="*/ 75 h 78"/>
                  <a:gd name="T4" fmla="*/ 905 w 198"/>
                  <a:gd name="T5" fmla="*/ 209 h 78"/>
                  <a:gd name="T6" fmla="*/ 1700 w 198"/>
                  <a:gd name="T7" fmla="*/ 27 h 78"/>
                  <a:gd name="T8" fmla="*/ 1800 w 198"/>
                  <a:gd name="T9" fmla="*/ 100 h 78"/>
                  <a:gd name="T10" fmla="*/ 1800 w 198"/>
                  <a:gd name="T11" fmla="*/ 476 h 78"/>
                  <a:gd name="T12" fmla="*/ 962 w 198"/>
                  <a:gd name="T13" fmla="*/ 694 h 78"/>
                  <a:gd name="T14" fmla="*/ 0 w 198"/>
                  <a:gd name="T15" fmla="*/ 485 h 78"/>
                  <a:gd name="T16" fmla="*/ 0 w 198"/>
                  <a:gd name="T17" fmla="*/ 165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8" h="78">
                    <a:moveTo>
                      <a:pt x="0" y="18"/>
                    </a:move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3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5" y="0"/>
                      <a:pt x="197" y="11"/>
                    </a:cubicBezTo>
                    <a:cubicBezTo>
                      <a:pt x="198" y="22"/>
                      <a:pt x="197" y="52"/>
                      <a:pt x="197" y="52"/>
                    </a:cubicBezTo>
                    <a:cubicBezTo>
                      <a:pt x="197" y="52"/>
                      <a:pt x="160" y="74"/>
                      <a:pt x="105" y="76"/>
                    </a:cubicBezTo>
                    <a:cubicBezTo>
                      <a:pt x="74" y="78"/>
                      <a:pt x="19" y="67"/>
                      <a:pt x="0" y="53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9" name="Freeform 65">
                <a:extLst>
                  <a:ext uri="{FF2B5EF4-FFF2-40B4-BE49-F238E27FC236}">
                    <a16:creationId xmlns:a16="http://schemas.microsoft.com/office/drawing/2014/main" id="{2B32AEB4-2937-40B9-9A81-A432B4304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865"/>
                <a:ext cx="418" cy="161"/>
              </a:xfrm>
              <a:custGeom>
                <a:avLst/>
                <a:gdLst>
                  <a:gd name="T0" fmla="*/ 17 w 200"/>
                  <a:gd name="T1" fmla="*/ 412 h 77"/>
                  <a:gd name="T2" fmla="*/ 92 w 200"/>
                  <a:gd name="T3" fmla="*/ 577 h 77"/>
                  <a:gd name="T4" fmla="*/ 930 w 200"/>
                  <a:gd name="T5" fmla="*/ 705 h 77"/>
                  <a:gd name="T6" fmla="*/ 1726 w 200"/>
                  <a:gd name="T7" fmla="*/ 546 h 77"/>
                  <a:gd name="T8" fmla="*/ 1816 w 200"/>
                  <a:gd name="T9" fmla="*/ 345 h 77"/>
                  <a:gd name="T10" fmla="*/ 1816 w 200"/>
                  <a:gd name="T11" fmla="*/ 0 h 77"/>
                  <a:gd name="T12" fmla="*/ 986 w 200"/>
                  <a:gd name="T13" fmla="*/ 136 h 77"/>
                  <a:gd name="T14" fmla="*/ 56 w 200"/>
                  <a:gd name="T15" fmla="*/ 65 h 77"/>
                  <a:gd name="T16" fmla="*/ 17 w 200"/>
                  <a:gd name="T17" fmla="*/ 412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2" y="45"/>
                    </a:moveTo>
                    <a:cubicBezTo>
                      <a:pt x="2" y="45"/>
                      <a:pt x="0" y="59"/>
                      <a:pt x="10" y="63"/>
                    </a:cubicBezTo>
                    <a:cubicBezTo>
                      <a:pt x="20" y="68"/>
                      <a:pt x="66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8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2" y="45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0" name="Freeform 66">
                <a:extLst>
                  <a:ext uri="{FF2B5EF4-FFF2-40B4-BE49-F238E27FC236}">
                    <a16:creationId xmlns:a16="http://schemas.microsoft.com/office/drawing/2014/main" id="{7DC0AC45-5102-46A8-BFC5-5DE552474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038"/>
                <a:ext cx="414" cy="111"/>
              </a:xfrm>
              <a:custGeom>
                <a:avLst/>
                <a:gdLst>
                  <a:gd name="T0" fmla="*/ 0 w 198"/>
                  <a:gd name="T1" fmla="*/ 486 h 53"/>
                  <a:gd name="T2" fmla="*/ 0 w 198"/>
                  <a:gd name="T3" fmla="*/ 168 h 53"/>
                  <a:gd name="T4" fmla="*/ 75 w 198"/>
                  <a:gd name="T5" fmla="*/ 75 h 53"/>
                  <a:gd name="T6" fmla="*/ 905 w 198"/>
                  <a:gd name="T7" fmla="*/ 212 h 53"/>
                  <a:gd name="T8" fmla="*/ 1700 w 198"/>
                  <a:gd name="T9" fmla="*/ 27 h 53"/>
                  <a:gd name="T10" fmla="*/ 1800 w 198"/>
                  <a:gd name="T11" fmla="*/ 101 h 53"/>
                  <a:gd name="T12" fmla="*/ 1800 w 198"/>
                  <a:gd name="T13" fmla="*/ 478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53">
                    <a:moveTo>
                      <a:pt x="0" y="53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3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5" y="0"/>
                      <a:pt x="197" y="11"/>
                    </a:cubicBezTo>
                    <a:cubicBezTo>
                      <a:pt x="198" y="22"/>
                      <a:pt x="197" y="52"/>
                      <a:pt x="197" y="5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1" name="Freeform 67">
                <a:extLst>
                  <a:ext uri="{FF2B5EF4-FFF2-40B4-BE49-F238E27FC236}">
                    <a16:creationId xmlns:a16="http://schemas.microsoft.com/office/drawing/2014/main" id="{2BF3A987-853B-4481-80B8-7B3D3C85D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865"/>
                <a:ext cx="418" cy="161"/>
              </a:xfrm>
              <a:custGeom>
                <a:avLst/>
                <a:gdLst>
                  <a:gd name="T0" fmla="*/ 17 w 200"/>
                  <a:gd name="T1" fmla="*/ 412 h 77"/>
                  <a:gd name="T2" fmla="*/ 92 w 200"/>
                  <a:gd name="T3" fmla="*/ 577 h 77"/>
                  <a:gd name="T4" fmla="*/ 930 w 200"/>
                  <a:gd name="T5" fmla="*/ 705 h 77"/>
                  <a:gd name="T6" fmla="*/ 1726 w 200"/>
                  <a:gd name="T7" fmla="*/ 546 h 77"/>
                  <a:gd name="T8" fmla="*/ 1816 w 200"/>
                  <a:gd name="T9" fmla="*/ 345 h 77"/>
                  <a:gd name="T10" fmla="*/ 1816 w 200"/>
                  <a:gd name="T11" fmla="*/ 0 h 77"/>
                  <a:gd name="T12" fmla="*/ 986 w 200"/>
                  <a:gd name="T13" fmla="*/ 136 h 77"/>
                  <a:gd name="T14" fmla="*/ 56 w 200"/>
                  <a:gd name="T15" fmla="*/ 65 h 77"/>
                  <a:gd name="T16" fmla="*/ 17 w 200"/>
                  <a:gd name="T17" fmla="*/ 412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2" y="45"/>
                    </a:moveTo>
                    <a:cubicBezTo>
                      <a:pt x="2" y="45"/>
                      <a:pt x="0" y="59"/>
                      <a:pt x="10" y="63"/>
                    </a:cubicBezTo>
                    <a:cubicBezTo>
                      <a:pt x="20" y="68"/>
                      <a:pt x="66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8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2" y="45"/>
                    </a:ln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2" name="Freeform 68">
                <a:extLst>
                  <a:ext uri="{FF2B5EF4-FFF2-40B4-BE49-F238E27FC236}">
                    <a16:creationId xmlns:a16="http://schemas.microsoft.com/office/drawing/2014/main" id="{CF1AB290-1022-41DA-B2D7-608F2E09E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907"/>
                <a:ext cx="1372" cy="1196"/>
              </a:xfrm>
              <a:custGeom>
                <a:avLst/>
                <a:gdLst>
                  <a:gd name="T0" fmla="*/ 3522 w 656"/>
                  <a:gd name="T1" fmla="*/ 128 h 572"/>
                  <a:gd name="T2" fmla="*/ 3378 w 656"/>
                  <a:gd name="T3" fmla="*/ 585 h 572"/>
                  <a:gd name="T4" fmla="*/ 3359 w 656"/>
                  <a:gd name="T5" fmla="*/ 1363 h 572"/>
                  <a:gd name="T6" fmla="*/ 3302 w 656"/>
                  <a:gd name="T7" fmla="*/ 1744 h 572"/>
                  <a:gd name="T8" fmla="*/ 3175 w 656"/>
                  <a:gd name="T9" fmla="*/ 2185 h 572"/>
                  <a:gd name="T10" fmla="*/ 2834 w 656"/>
                  <a:gd name="T11" fmla="*/ 2440 h 572"/>
                  <a:gd name="T12" fmla="*/ 2608 w 656"/>
                  <a:gd name="T13" fmla="*/ 2340 h 572"/>
                  <a:gd name="T14" fmla="*/ 2340 w 656"/>
                  <a:gd name="T15" fmla="*/ 1928 h 572"/>
                  <a:gd name="T16" fmla="*/ 2140 w 656"/>
                  <a:gd name="T17" fmla="*/ 1600 h 572"/>
                  <a:gd name="T18" fmla="*/ 1784 w 656"/>
                  <a:gd name="T19" fmla="*/ 1334 h 572"/>
                  <a:gd name="T20" fmla="*/ 1198 w 656"/>
                  <a:gd name="T21" fmla="*/ 1566 h 572"/>
                  <a:gd name="T22" fmla="*/ 1173 w 656"/>
                  <a:gd name="T23" fmla="*/ 2047 h 572"/>
                  <a:gd name="T24" fmla="*/ 897 w 656"/>
                  <a:gd name="T25" fmla="*/ 2432 h 572"/>
                  <a:gd name="T26" fmla="*/ 822 w 656"/>
                  <a:gd name="T27" fmla="*/ 2781 h 572"/>
                  <a:gd name="T28" fmla="*/ 1334 w 656"/>
                  <a:gd name="T29" fmla="*/ 4926 h 572"/>
                  <a:gd name="T30" fmla="*/ 2424 w 656"/>
                  <a:gd name="T31" fmla="*/ 4909 h 572"/>
                  <a:gd name="T32" fmla="*/ 2909 w 656"/>
                  <a:gd name="T33" fmla="*/ 4341 h 572"/>
                  <a:gd name="T34" fmla="*/ 3560 w 656"/>
                  <a:gd name="T35" fmla="*/ 4056 h 572"/>
                  <a:gd name="T36" fmla="*/ 4055 w 656"/>
                  <a:gd name="T37" fmla="*/ 4307 h 572"/>
                  <a:gd name="T38" fmla="*/ 4457 w 656"/>
                  <a:gd name="T39" fmla="*/ 4581 h 572"/>
                  <a:gd name="T40" fmla="*/ 4913 w 656"/>
                  <a:gd name="T41" fmla="*/ 4508 h 572"/>
                  <a:gd name="T42" fmla="*/ 5270 w 656"/>
                  <a:gd name="T43" fmla="*/ 4341 h 572"/>
                  <a:gd name="T44" fmla="*/ 5699 w 656"/>
                  <a:gd name="T45" fmla="*/ 3956 h 572"/>
                  <a:gd name="T46" fmla="*/ 5910 w 656"/>
                  <a:gd name="T47" fmla="*/ 3218 h 572"/>
                  <a:gd name="T48" fmla="*/ 5892 w 656"/>
                  <a:gd name="T49" fmla="*/ 2741 h 572"/>
                  <a:gd name="T50" fmla="*/ 5919 w 656"/>
                  <a:gd name="T51" fmla="*/ 2156 h 572"/>
                  <a:gd name="T52" fmla="*/ 5718 w 656"/>
                  <a:gd name="T53" fmla="*/ 1600 h 572"/>
                  <a:gd name="T54" fmla="*/ 5178 w 656"/>
                  <a:gd name="T55" fmla="*/ 1451 h 572"/>
                  <a:gd name="T56" fmla="*/ 4802 w 656"/>
                  <a:gd name="T57" fmla="*/ 1752 h 572"/>
                  <a:gd name="T58" fmla="*/ 4518 w 656"/>
                  <a:gd name="T59" fmla="*/ 2212 h 572"/>
                  <a:gd name="T60" fmla="*/ 4216 w 656"/>
                  <a:gd name="T61" fmla="*/ 2513 h 572"/>
                  <a:gd name="T62" fmla="*/ 4108 w 656"/>
                  <a:gd name="T63" fmla="*/ 1876 h 572"/>
                  <a:gd name="T64" fmla="*/ 3955 w 656"/>
                  <a:gd name="T65" fmla="*/ 1342 h 572"/>
                  <a:gd name="T66" fmla="*/ 3823 w 656"/>
                  <a:gd name="T67" fmla="*/ 813 h 572"/>
                  <a:gd name="T68" fmla="*/ 3731 w 656"/>
                  <a:gd name="T69" fmla="*/ 209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7" y="0"/>
                    </a:moveTo>
                    <a:cubicBezTo>
                      <a:pt x="391" y="0"/>
                      <a:pt x="385" y="7"/>
                      <a:pt x="385" y="14"/>
                    </a:cubicBezTo>
                    <a:cubicBezTo>
                      <a:pt x="385" y="22"/>
                      <a:pt x="385" y="36"/>
                      <a:pt x="380" y="40"/>
                    </a:cubicBezTo>
                    <a:cubicBezTo>
                      <a:pt x="375" y="44"/>
                      <a:pt x="368" y="54"/>
                      <a:pt x="369" y="64"/>
                    </a:cubicBezTo>
                    <a:cubicBezTo>
                      <a:pt x="370" y="74"/>
                      <a:pt x="367" y="107"/>
                      <a:pt x="367" y="118"/>
                    </a:cubicBezTo>
                    <a:cubicBezTo>
                      <a:pt x="367" y="128"/>
                      <a:pt x="370" y="142"/>
                      <a:pt x="367" y="149"/>
                    </a:cubicBezTo>
                    <a:cubicBezTo>
                      <a:pt x="364" y="156"/>
                      <a:pt x="356" y="160"/>
                      <a:pt x="356" y="169"/>
                    </a:cubicBezTo>
                    <a:cubicBezTo>
                      <a:pt x="355" y="177"/>
                      <a:pt x="361" y="191"/>
                      <a:pt x="361" y="191"/>
                    </a:cubicBezTo>
                    <a:cubicBezTo>
                      <a:pt x="361" y="191"/>
                      <a:pt x="355" y="213"/>
                      <a:pt x="363" y="225"/>
                    </a:cubicBezTo>
                    <a:cubicBezTo>
                      <a:pt x="363" y="225"/>
                      <a:pt x="352" y="228"/>
                      <a:pt x="347" y="239"/>
                    </a:cubicBezTo>
                    <a:cubicBezTo>
                      <a:pt x="342" y="251"/>
                      <a:pt x="331" y="275"/>
                      <a:pt x="321" y="275"/>
                    </a:cubicBezTo>
                    <a:cubicBezTo>
                      <a:pt x="321" y="275"/>
                      <a:pt x="317" y="271"/>
                      <a:pt x="310" y="267"/>
                    </a:cubicBezTo>
                    <a:cubicBezTo>
                      <a:pt x="303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5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7" y="201"/>
                      <a:pt x="247" y="197"/>
                    </a:cubicBezTo>
                    <a:cubicBezTo>
                      <a:pt x="247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4" y="166"/>
                    </a:cubicBezTo>
                    <a:cubicBezTo>
                      <a:pt x="214" y="166"/>
                      <a:pt x="212" y="150"/>
                      <a:pt x="195" y="146"/>
                    </a:cubicBezTo>
                    <a:cubicBezTo>
                      <a:pt x="178" y="143"/>
                      <a:pt x="153" y="135"/>
                      <a:pt x="148" y="129"/>
                    </a:cubicBezTo>
                    <a:cubicBezTo>
                      <a:pt x="144" y="124"/>
                      <a:pt x="118" y="146"/>
                      <a:pt x="131" y="171"/>
                    </a:cubicBezTo>
                    <a:cubicBezTo>
                      <a:pt x="135" y="178"/>
                      <a:pt x="139" y="186"/>
                      <a:pt x="134" y="189"/>
                    </a:cubicBezTo>
                    <a:cubicBezTo>
                      <a:pt x="130" y="192"/>
                      <a:pt x="123" y="203"/>
                      <a:pt x="128" y="224"/>
                    </a:cubicBezTo>
                    <a:cubicBezTo>
                      <a:pt x="128" y="224"/>
                      <a:pt x="111" y="240"/>
                      <a:pt x="108" y="250"/>
                    </a:cubicBezTo>
                    <a:cubicBezTo>
                      <a:pt x="106" y="261"/>
                      <a:pt x="102" y="265"/>
                      <a:pt x="98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6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3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4" y="492"/>
                      <a:pt x="487" y="501"/>
                    </a:cubicBezTo>
                    <a:cubicBezTo>
                      <a:pt x="489" y="510"/>
                      <a:pt x="499" y="516"/>
                      <a:pt x="509" y="512"/>
                    </a:cubicBezTo>
                    <a:cubicBezTo>
                      <a:pt x="518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7" y="486"/>
                    </a:cubicBezTo>
                    <a:cubicBezTo>
                      <a:pt x="563" y="484"/>
                      <a:pt x="569" y="484"/>
                      <a:pt x="576" y="475"/>
                    </a:cubicBezTo>
                    <a:cubicBezTo>
                      <a:pt x="583" y="465"/>
                      <a:pt x="590" y="460"/>
                      <a:pt x="596" y="460"/>
                    </a:cubicBezTo>
                    <a:cubicBezTo>
                      <a:pt x="601" y="460"/>
                      <a:pt x="618" y="450"/>
                      <a:pt x="623" y="433"/>
                    </a:cubicBezTo>
                    <a:cubicBezTo>
                      <a:pt x="627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6" y="352"/>
                    </a:cubicBezTo>
                    <a:cubicBezTo>
                      <a:pt x="637" y="336"/>
                      <a:pt x="640" y="333"/>
                      <a:pt x="643" y="325"/>
                    </a:cubicBezTo>
                    <a:cubicBezTo>
                      <a:pt x="646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39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2" y="213"/>
                      <a:pt x="633" y="201"/>
                    </a:cubicBezTo>
                    <a:cubicBezTo>
                      <a:pt x="624" y="189"/>
                      <a:pt x="623" y="187"/>
                      <a:pt x="625" y="175"/>
                    </a:cubicBezTo>
                    <a:cubicBezTo>
                      <a:pt x="627" y="163"/>
                      <a:pt x="626" y="130"/>
                      <a:pt x="616" y="132"/>
                    </a:cubicBezTo>
                    <a:cubicBezTo>
                      <a:pt x="606" y="134"/>
                      <a:pt x="571" y="148"/>
                      <a:pt x="566" y="159"/>
                    </a:cubicBezTo>
                    <a:cubicBezTo>
                      <a:pt x="560" y="170"/>
                      <a:pt x="554" y="181"/>
                      <a:pt x="546" y="180"/>
                    </a:cubicBezTo>
                    <a:cubicBezTo>
                      <a:pt x="537" y="179"/>
                      <a:pt x="525" y="181"/>
                      <a:pt x="525" y="192"/>
                    </a:cubicBezTo>
                    <a:cubicBezTo>
                      <a:pt x="524" y="203"/>
                      <a:pt x="527" y="213"/>
                      <a:pt x="517" y="218"/>
                    </a:cubicBezTo>
                    <a:cubicBezTo>
                      <a:pt x="507" y="223"/>
                      <a:pt x="494" y="234"/>
                      <a:pt x="494" y="242"/>
                    </a:cubicBezTo>
                    <a:cubicBezTo>
                      <a:pt x="493" y="250"/>
                      <a:pt x="489" y="254"/>
                      <a:pt x="483" y="261"/>
                    </a:cubicBezTo>
                    <a:cubicBezTo>
                      <a:pt x="477" y="268"/>
                      <a:pt x="465" y="281"/>
                      <a:pt x="461" y="275"/>
                    </a:cubicBezTo>
                    <a:cubicBezTo>
                      <a:pt x="457" y="269"/>
                      <a:pt x="457" y="268"/>
                      <a:pt x="457" y="257"/>
                    </a:cubicBezTo>
                    <a:cubicBezTo>
                      <a:pt x="457" y="246"/>
                      <a:pt x="456" y="219"/>
                      <a:pt x="449" y="205"/>
                    </a:cubicBezTo>
                    <a:cubicBezTo>
                      <a:pt x="441" y="191"/>
                      <a:pt x="437" y="187"/>
                      <a:pt x="438" y="177"/>
                    </a:cubicBezTo>
                    <a:cubicBezTo>
                      <a:pt x="439" y="166"/>
                      <a:pt x="441" y="158"/>
                      <a:pt x="432" y="147"/>
                    </a:cubicBezTo>
                    <a:cubicBezTo>
                      <a:pt x="423" y="136"/>
                      <a:pt x="416" y="135"/>
                      <a:pt x="421" y="123"/>
                    </a:cubicBezTo>
                    <a:cubicBezTo>
                      <a:pt x="421" y="123"/>
                      <a:pt x="427" y="101"/>
                      <a:pt x="418" y="89"/>
                    </a:cubicBezTo>
                    <a:cubicBezTo>
                      <a:pt x="408" y="77"/>
                      <a:pt x="406" y="71"/>
                      <a:pt x="407" y="62"/>
                    </a:cubicBezTo>
                    <a:cubicBezTo>
                      <a:pt x="409" y="53"/>
                      <a:pt x="412" y="29"/>
                      <a:pt x="408" y="23"/>
                    </a:cubicBezTo>
                    <a:cubicBezTo>
                      <a:pt x="405" y="16"/>
                      <a:pt x="403" y="0"/>
                      <a:pt x="397" y="0"/>
                    </a:cubicBezTo>
                    <a:close/>
                  </a:path>
                </a:pathLst>
              </a:custGeom>
              <a:solidFill>
                <a:srgbClr val="F9C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3" name="Freeform 69">
                <a:extLst>
                  <a:ext uri="{FF2B5EF4-FFF2-40B4-BE49-F238E27FC236}">
                    <a16:creationId xmlns:a16="http://schemas.microsoft.com/office/drawing/2014/main" id="{C50060D2-4C32-4702-A1E6-420D1CE37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290"/>
                <a:ext cx="813" cy="813"/>
              </a:xfrm>
              <a:custGeom>
                <a:avLst/>
                <a:gdLst>
                  <a:gd name="T0" fmla="*/ 3551 w 389"/>
                  <a:gd name="T1" fmla="*/ 2380 h 389"/>
                  <a:gd name="T2" fmla="*/ 3175 w 389"/>
                  <a:gd name="T3" fmla="*/ 2648 h 389"/>
                  <a:gd name="T4" fmla="*/ 2905 w 389"/>
                  <a:gd name="T5" fmla="*/ 2665 h 389"/>
                  <a:gd name="T6" fmla="*/ 2638 w 389"/>
                  <a:gd name="T7" fmla="*/ 2982 h 389"/>
                  <a:gd name="T8" fmla="*/ 2420 w 389"/>
                  <a:gd name="T9" fmla="*/ 3233 h 389"/>
                  <a:gd name="T10" fmla="*/ 1917 w 389"/>
                  <a:gd name="T11" fmla="*/ 3515 h 389"/>
                  <a:gd name="T12" fmla="*/ 1331 w 389"/>
                  <a:gd name="T13" fmla="*/ 3250 h 389"/>
                  <a:gd name="T14" fmla="*/ 136 w 389"/>
                  <a:gd name="T15" fmla="*/ 1860 h 389"/>
                  <a:gd name="T16" fmla="*/ 821 w 389"/>
                  <a:gd name="T17" fmla="*/ 1106 h 389"/>
                  <a:gd name="T18" fmla="*/ 838 w 389"/>
                  <a:gd name="T19" fmla="*/ 846 h 389"/>
                  <a:gd name="T20" fmla="*/ 895 w 389"/>
                  <a:gd name="T21" fmla="*/ 757 h 389"/>
                  <a:gd name="T22" fmla="*/ 986 w 389"/>
                  <a:gd name="T23" fmla="*/ 612 h 389"/>
                  <a:gd name="T24" fmla="*/ 1170 w 389"/>
                  <a:gd name="T25" fmla="*/ 376 h 389"/>
                  <a:gd name="T26" fmla="*/ 1699 w 389"/>
                  <a:gd name="T27" fmla="*/ 938 h 389"/>
                  <a:gd name="T28" fmla="*/ 2128 w 389"/>
                  <a:gd name="T29" fmla="*/ 1524 h 389"/>
                  <a:gd name="T30" fmla="*/ 2464 w 389"/>
                  <a:gd name="T31" fmla="*/ 1871 h 389"/>
                  <a:gd name="T32" fmla="*/ 3367 w 389"/>
                  <a:gd name="T33" fmla="*/ 1917 h 389"/>
                  <a:gd name="T34" fmla="*/ 3551 w 389"/>
                  <a:gd name="T35" fmla="*/ 2380 h 3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89" h="389">
                    <a:moveTo>
                      <a:pt x="389" y="261"/>
                    </a:moveTo>
                    <a:cubicBezTo>
                      <a:pt x="367" y="262"/>
                      <a:pt x="358" y="284"/>
                      <a:pt x="348" y="290"/>
                    </a:cubicBezTo>
                    <a:cubicBezTo>
                      <a:pt x="342" y="294"/>
                      <a:pt x="326" y="294"/>
                      <a:pt x="318" y="292"/>
                    </a:cubicBezTo>
                    <a:cubicBezTo>
                      <a:pt x="309" y="294"/>
                      <a:pt x="294" y="311"/>
                      <a:pt x="289" y="327"/>
                    </a:cubicBezTo>
                    <a:cubicBezTo>
                      <a:pt x="285" y="343"/>
                      <a:pt x="265" y="354"/>
                      <a:pt x="265" y="354"/>
                    </a:cubicBezTo>
                    <a:cubicBezTo>
                      <a:pt x="265" y="354"/>
                      <a:pt x="258" y="389"/>
                      <a:pt x="210" y="385"/>
                    </a:cubicBezTo>
                    <a:cubicBezTo>
                      <a:pt x="162" y="380"/>
                      <a:pt x="169" y="358"/>
                      <a:pt x="146" y="356"/>
                    </a:cubicBezTo>
                    <a:cubicBezTo>
                      <a:pt x="26" y="345"/>
                      <a:pt x="0" y="280"/>
                      <a:pt x="15" y="204"/>
                    </a:cubicBezTo>
                    <a:cubicBezTo>
                      <a:pt x="30" y="128"/>
                      <a:pt x="82" y="121"/>
                      <a:pt x="90" y="121"/>
                    </a:cubicBezTo>
                    <a:cubicBezTo>
                      <a:pt x="98" y="122"/>
                      <a:pt x="92" y="101"/>
                      <a:pt x="92" y="93"/>
                    </a:cubicBezTo>
                    <a:cubicBezTo>
                      <a:pt x="92" y="86"/>
                      <a:pt x="95" y="84"/>
                      <a:pt x="98" y="83"/>
                    </a:cubicBezTo>
                    <a:cubicBezTo>
                      <a:pt x="102" y="82"/>
                      <a:pt x="106" y="78"/>
                      <a:pt x="108" y="67"/>
                    </a:cubicBezTo>
                    <a:cubicBezTo>
                      <a:pt x="111" y="57"/>
                      <a:pt x="128" y="41"/>
                      <a:pt x="128" y="41"/>
                    </a:cubicBezTo>
                    <a:cubicBezTo>
                      <a:pt x="128" y="41"/>
                      <a:pt x="194" y="0"/>
                      <a:pt x="186" y="103"/>
                    </a:cubicBezTo>
                    <a:cubicBezTo>
                      <a:pt x="265" y="120"/>
                      <a:pt x="235" y="160"/>
                      <a:pt x="233" y="167"/>
                    </a:cubicBezTo>
                    <a:cubicBezTo>
                      <a:pt x="242" y="165"/>
                      <a:pt x="267" y="162"/>
                      <a:pt x="270" y="205"/>
                    </a:cubicBezTo>
                    <a:cubicBezTo>
                      <a:pt x="317" y="176"/>
                      <a:pt x="358" y="194"/>
                      <a:pt x="369" y="210"/>
                    </a:cubicBezTo>
                    <a:cubicBezTo>
                      <a:pt x="378" y="223"/>
                      <a:pt x="386" y="242"/>
                      <a:pt x="389" y="261"/>
                    </a:cubicBezTo>
                    <a:close/>
                  </a:path>
                </a:pathLst>
              </a:custGeom>
              <a:solidFill>
                <a:srgbClr val="CC6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4" name="Freeform 70">
                <a:extLst>
                  <a:ext uri="{FF2B5EF4-FFF2-40B4-BE49-F238E27FC236}">
                    <a16:creationId xmlns:a16="http://schemas.microsoft.com/office/drawing/2014/main" id="{61688F2A-466F-4C41-A57C-2CCB552E3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907"/>
                <a:ext cx="1372" cy="1196"/>
              </a:xfrm>
              <a:custGeom>
                <a:avLst/>
                <a:gdLst>
                  <a:gd name="T0" fmla="*/ 3522 w 656"/>
                  <a:gd name="T1" fmla="*/ 128 h 572"/>
                  <a:gd name="T2" fmla="*/ 3378 w 656"/>
                  <a:gd name="T3" fmla="*/ 585 h 572"/>
                  <a:gd name="T4" fmla="*/ 3359 w 656"/>
                  <a:gd name="T5" fmla="*/ 1363 h 572"/>
                  <a:gd name="T6" fmla="*/ 3302 w 656"/>
                  <a:gd name="T7" fmla="*/ 1744 h 572"/>
                  <a:gd name="T8" fmla="*/ 3175 w 656"/>
                  <a:gd name="T9" fmla="*/ 2185 h 572"/>
                  <a:gd name="T10" fmla="*/ 2834 w 656"/>
                  <a:gd name="T11" fmla="*/ 2440 h 572"/>
                  <a:gd name="T12" fmla="*/ 2608 w 656"/>
                  <a:gd name="T13" fmla="*/ 2340 h 572"/>
                  <a:gd name="T14" fmla="*/ 2340 w 656"/>
                  <a:gd name="T15" fmla="*/ 1928 h 572"/>
                  <a:gd name="T16" fmla="*/ 2140 w 656"/>
                  <a:gd name="T17" fmla="*/ 1600 h 572"/>
                  <a:gd name="T18" fmla="*/ 1784 w 656"/>
                  <a:gd name="T19" fmla="*/ 1334 h 572"/>
                  <a:gd name="T20" fmla="*/ 1198 w 656"/>
                  <a:gd name="T21" fmla="*/ 1566 h 572"/>
                  <a:gd name="T22" fmla="*/ 1173 w 656"/>
                  <a:gd name="T23" fmla="*/ 2047 h 572"/>
                  <a:gd name="T24" fmla="*/ 897 w 656"/>
                  <a:gd name="T25" fmla="*/ 2432 h 572"/>
                  <a:gd name="T26" fmla="*/ 822 w 656"/>
                  <a:gd name="T27" fmla="*/ 2781 h 572"/>
                  <a:gd name="T28" fmla="*/ 1334 w 656"/>
                  <a:gd name="T29" fmla="*/ 4926 h 572"/>
                  <a:gd name="T30" fmla="*/ 2424 w 656"/>
                  <a:gd name="T31" fmla="*/ 4909 h 572"/>
                  <a:gd name="T32" fmla="*/ 2909 w 656"/>
                  <a:gd name="T33" fmla="*/ 4341 h 572"/>
                  <a:gd name="T34" fmla="*/ 3560 w 656"/>
                  <a:gd name="T35" fmla="*/ 4056 h 572"/>
                  <a:gd name="T36" fmla="*/ 4055 w 656"/>
                  <a:gd name="T37" fmla="*/ 4307 h 572"/>
                  <a:gd name="T38" fmla="*/ 4457 w 656"/>
                  <a:gd name="T39" fmla="*/ 4581 h 572"/>
                  <a:gd name="T40" fmla="*/ 4913 w 656"/>
                  <a:gd name="T41" fmla="*/ 4508 h 572"/>
                  <a:gd name="T42" fmla="*/ 5270 w 656"/>
                  <a:gd name="T43" fmla="*/ 4341 h 572"/>
                  <a:gd name="T44" fmla="*/ 5699 w 656"/>
                  <a:gd name="T45" fmla="*/ 3956 h 572"/>
                  <a:gd name="T46" fmla="*/ 5910 w 656"/>
                  <a:gd name="T47" fmla="*/ 3218 h 572"/>
                  <a:gd name="T48" fmla="*/ 5892 w 656"/>
                  <a:gd name="T49" fmla="*/ 2741 h 572"/>
                  <a:gd name="T50" fmla="*/ 5919 w 656"/>
                  <a:gd name="T51" fmla="*/ 2156 h 572"/>
                  <a:gd name="T52" fmla="*/ 5718 w 656"/>
                  <a:gd name="T53" fmla="*/ 1600 h 572"/>
                  <a:gd name="T54" fmla="*/ 5178 w 656"/>
                  <a:gd name="T55" fmla="*/ 1451 h 572"/>
                  <a:gd name="T56" fmla="*/ 4802 w 656"/>
                  <a:gd name="T57" fmla="*/ 1752 h 572"/>
                  <a:gd name="T58" fmla="*/ 4518 w 656"/>
                  <a:gd name="T59" fmla="*/ 2212 h 572"/>
                  <a:gd name="T60" fmla="*/ 4216 w 656"/>
                  <a:gd name="T61" fmla="*/ 2513 h 572"/>
                  <a:gd name="T62" fmla="*/ 4108 w 656"/>
                  <a:gd name="T63" fmla="*/ 1876 h 572"/>
                  <a:gd name="T64" fmla="*/ 3955 w 656"/>
                  <a:gd name="T65" fmla="*/ 1342 h 572"/>
                  <a:gd name="T66" fmla="*/ 3823 w 656"/>
                  <a:gd name="T67" fmla="*/ 813 h 572"/>
                  <a:gd name="T68" fmla="*/ 3731 w 656"/>
                  <a:gd name="T69" fmla="*/ 209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7" y="0"/>
                    </a:moveTo>
                    <a:cubicBezTo>
                      <a:pt x="391" y="0"/>
                      <a:pt x="385" y="7"/>
                      <a:pt x="385" y="14"/>
                    </a:cubicBezTo>
                    <a:cubicBezTo>
                      <a:pt x="385" y="22"/>
                      <a:pt x="385" y="36"/>
                      <a:pt x="380" y="40"/>
                    </a:cubicBezTo>
                    <a:cubicBezTo>
                      <a:pt x="375" y="44"/>
                      <a:pt x="368" y="54"/>
                      <a:pt x="369" y="64"/>
                    </a:cubicBezTo>
                    <a:cubicBezTo>
                      <a:pt x="370" y="74"/>
                      <a:pt x="367" y="107"/>
                      <a:pt x="367" y="118"/>
                    </a:cubicBezTo>
                    <a:cubicBezTo>
                      <a:pt x="367" y="128"/>
                      <a:pt x="370" y="142"/>
                      <a:pt x="367" y="149"/>
                    </a:cubicBezTo>
                    <a:cubicBezTo>
                      <a:pt x="364" y="156"/>
                      <a:pt x="356" y="160"/>
                      <a:pt x="356" y="169"/>
                    </a:cubicBezTo>
                    <a:cubicBezTo>
                      <a:pt x="355" y="177"/>
                      <a:pt x="361" y="191"/>
                      <a:pt x="361" y="191"/>
                    </a:cubicBezTo>
                    <a:cubicBezTo>
                      <a:pt x="361" y="191"/>
                      <a:pt x="355" y="213"/>
                      <a:pt x="363" y="225"/>
                    </a:cubicBezTo>
                    <a:cubicBezTo>
                      <a:pt x="363" y="225"/>
                      <a:pt x="352" y="228"/>
                      <a:pt x="347" y="239"/>
                    </a:cubicBezTo>
                    <a:cubicBezTo>
                      <a:pt x="342" y="251"/>
                      <a:pt x="331" y="275"/>
                      <a:pt x="321" y="275"/>
                    </a:cubicBezTo>
                    <a:cubicBezTo>
                      <a:pt x="321" y="275"/>
                      <a:pt x="317" y="271"/>
                      <a:pt x="310" y="267"/>
                    </a:cubicBezTo>
                    <a:cubicBezTo>
                      <a:pt x="303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5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7" y="201"/>
                      <a:pt x="247" y="197"/>
                    </a:cubicBezTo>
                    <a:cubicBezTo>
                      <a:pt x="247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4" y="166"/>
                    </a:cubicBezTo>
                    <a:cubicBezTo>
                      <a:pt x="214" y="166"/>
                      <a:pt x="212" y="150"/>
                      <a:pt x="195" y="146"/>
                    </a:cubicBezTo>
                    <a:cubicBezTo>
                      <a:pt x="178" y="143"/>
                      <a:pt x="153" y="135"/>
                      <a:pt x="148" y="129"/>
                    </a:cubicBezTo>
                    <a:cubicBezTo>
                      <a:pt x="144" y="124"/>
                      <a:pt x="118" y="146"/>
                      <a:pt x="131" y="171"/>
                    </a:cubicBezTo>
                    <a:cubicBezTo>
                      <a:pt x="135" y="178"/>
                      <a:pt x="139" y="186"/>
                      <a:pt x="134" y="189"/>
                    </a:cubicBezTo>
                    <a:cubicBezTo>
                      <a:pt x="130" y="192"/>
                      <a:pt x="123" y="203"/>
                      <a:pt x="128" y="224"/>
                    </a:cubicBezTo>
                    <a:cubicBezTo>
                      <a:pt x="128" y="224"/>
                      <a:pt x="111" y="240"/>
                      <a:pt x="108" y="250"/>
                    </a:cubicBezTo>
                    <a:cubicBezTo>
                      <a:pt x="106" y="261"/>
                      <a:pt x="102" y="265"/>
                      <a:pt x="98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6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3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4" y="492"/>
                      <a:pt x="487" y="501"/>
                    </a:cubicBezTo>
                    <a:cubicBezTo>
                      <a:pt x="489" y="510"/>
                      <a:pt x="499" y="516"/>
                      <a:pt x="509" y="512"/>
                    </a:cubicBezTo>
                    <a:cubicBezTo>
                      <a:pt x="518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7" y="486"/>
                    </a:cubicBezTo>
                    <a:cubicBezTo>
                      <a:pt x="563" y="484"/>
                      <a:pt x="569" y="484"/>
                      <a:pt x="576" y="475"/>
                    </a:cubicBezTo>
                    <a:cubicBezTo>
                      <a:pt x="583" y="465"/>
                      <a:pt x="590" y="460"/>
                      <a:pt x="596" y="460"/>
                    </a:cubicBezTo>
                    <a:cubicBezTo>
                      <a:pt x="601" y="460"/>
                      <a:pt x="618" y="450"/>
                      <a:pt x="623" y="433"/>
                    </a:cubicBezTo>
                    <a:cubicBezTo>
                      <a:pt x="627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6" y="352"/>
                    </a:cubicBezTo>
                    <a:cubicBezTo>
                      <a:pt x="637" y="336"/>
                      <a:pt x="640" y="333"/>
                      <a:pt x="643" y="325"/>
                    </a:cubicBezTo>
                    <a:cubicBezTo>
                      <a:pt x="646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39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2" y="213"/>
                      <a:pt x="633" y="201"/>
                    </a:cubicBezTo>
                    <a:cubicBezTo>
                      <a:pt x="624" y="189"/>
                      <a:pt x="623" y="187"/>
                      <a:pt x="625" y="175"/>
                    </a:cubicBezTo>
                    <a:cubicBezTo>
                      <a:pt x="627" y="163"/>
                      <a:pt x="626" y="130"/>
                      <a:pt x="616" y="132"/>
                    </a:cubicBezTo>
                    <a:cubicBezTo>
                      <a:pt x="606" y="134"/>
                      <a:pt x="571" y="148"/>
                      <a:pt x="566" y="159"/>
                    </a:cubicBezTo>
                    <a:cubicBezTo>
                      <a:pt x="560" y="170"/>
                      <a:pt x="554" y="181"/>
                      <a:pt x="546" y="180"/>
                    </a:cubicBezTo>
                    <a:cubicBezTo>
                      <a:pt x="537" y="179"/>
                      <a:pt x="525" y="181"/>
                      <a:pt x="525" y="192"/>
                    </a:cubicBezTo>
                    <a:cubicBezTo>
                      <a:pt x="524" y="203"/>
                      <a:pt x="527" y="213"/>
                      <a:pt x="517" y="218"/>
                    </a:cubicBezTo>
                    <a:cubicBezTo>
                      <a:pt x="507" y="223"/>
                      <a:pt x="494" y="234"/>
                      <a:pt x="494" y="242"/>
                    </a:cubicBezTo>
                    <a:cubicBezTo>
                      <a:pt x="493" y="250"/>
                      <a:pt x="489" y="254"/>
                      <a:pt x="483" y="261"/>
                    </a:cubicBezTo>
                    <a:cubicBezTo>
                      <a:pt x="477" y="268"/>
                      <a:pt x="465" y="281"/>
                      <a:pt x="461" y="275"/>
                    </a:cubicBezTo>
                    <a:cubicBezTo>
                      <a:pt x="457" y="269"/>
                      <a:pt x="457" y="268"/>
                      <a:pt x="457" y="257"/>
                    </a:cubicBezTo>
                    <a:cubicBezTo>
                      <a:pt x="457" y="246"/>
                      <a:pt x="456" y="219"/>
                      <a:pt x="449" y="205"/>
                    </a:cubicBezTo>
                    <a:cubicBezTo>
                      <a:pt x="441" y="191"/>
                      <a:pt x="437" y="187"/>
                      <a:pt x="438" y="177"/>
                    </a:cubicBezTo>
                    <a:cubicBezTo>
                      <a:pt x="439" y="166"/>
                      <a:pt x="441" y="158"/>
                      <a:pt x="432" y="147"/>
                    </a:cubicBezTo>
                    <a:cubicBezTo>
                      <a:pt x="423" y="136"/>
                      <a:pt x="416" y="135"/>
                      <a:pt x="421" y="123"/>
                    </a:cubicBezTo>
                    <a:cubicBezTo>
                      <a:pt x="421" y="123"/>
                      <a:pt x="427" y="101"/>
                      <a:pt x="418" y="89"/>
                    </a:cubicBezTo>
                    <a:cubicBezTo>
                      <a:pt x="408" y="77"/>
                      <a:pt x="406" y="71"/>
                      <a:pt x="407" y="62"/>
                    </a:cubicBezTo>
                    <a:cubicBezTo>
                      <a:pt x="409" y="53"/>
                      <a:pt x="412" y="29"/>
                      <a:pt x="408" y="23"/>
                    </a:cubicBezTo>
                    <a:cubicBezTo>
                      <a:pt x="405" y="16"/>
                      <a:pt x="403" y="0"/>
                      <a:pt x="397" y="0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5" name="Freeform 71">
                <a:extLst>
                  <a:ext uri="{FF2B5EF4-FFF2-40B4-BE49-F238E27FC236}">
                    <a16:creationId xmlns:a16="http://schemas.microsoft.com/office/drawing/2014/main" id="{F1C969C0-4667-4FBC-8AEE-474130763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288"/>
                <a:ext cx="11" cy="33"/>
              </a:xfrm>
              <a:custGeom>
                <a:avLst/>
                <a:gdLst>
                  <a:gd name="T0" fmla="*/ 0 w 5"/>
                  <a:gd name="T1" fmla="*/ 0 h 16"/>
                  <a:gd name="T2" fmla="*/ 53 w 5"/>
                  <a:gd name="T3" fmla="*/ 14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1" y="6"/>
                      <a:pt x="2" y="10"/>
                      <a:pt x="5" y="1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6" name="Freeform 72">
                <a:extLst>
                  <a:ext uri="{FF2B5EF4-FFF2-40B4-BE49-F238E27FC236}">
                    <a16:creationId xmlns:a16="http://schemas.microsoft.com/office/drawing/2014/main" id="{FAFB71EF-CD43-40B4-A541-703DA3B20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298"/>
                <a:ext cx="12" cy="34"/>
              </a:xfrm>
              <a:custGeom>
                <a:avLst/>
                <a:gdLst>
                  <a:gd name="T0" fmla="*/ 0 w 6"/>
                  <a:gd name="T1" fmla="*/ 0 h 16"/>
                  <a:gd name="T2" fmla="*/ 48 w 6"/>
                  <a:gd name="T3" fmla="*/ 15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0" y="6"/>
                      <a:pt x="1" y="12"/>
                      <a:pt x="6" y="1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7" name="Freeform 73">
                <a:extLst>
                  <a:ext uri="{FF2B5EF4-FFF2-40B4-BE49-F238E27FC236}">
                    <a16:creationId xmlns:a16="http://schemas.microsoft.com/office/drawing/2014/main" id="{07BA269E-1B66-4A1D-92AD-67231DE64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317"/>
                <a:ext cx="9" cy="27"/>
              </a:xfrm>
              <a:custGeom>
                <a:avLst/>
                <a:gdLst>
                  <a:gd name="T0" fmla="*/ 45 w 4"/>
                  <a:gd name="T1" fmla="*/ 0 h 13"/>
                  <a:gd name="T2" fmla="*/ 25 w 4"/>
                  <a:gd name="T3" fmla="*/ 11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1" y="3"/>
                      <a:pt x="0" y="9"/>
                      <a:pt x="2" y="1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8" name="Freeform 74">
                <a:extLst>
                  <a:ext uri="{FF2B5EF4-FFF2-40B4-BE49-F238E27FC236}">
                    <a16:creationId xmlns:a16="http://schemas.microsoft.com/office/drawing/2014/main" id="{A23FCDAA-4B67-4C79-8A0F-AC9118FF5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321"/>
                <a:ext cx="6" cy="13"/>
              </a:xfrm>
              <a:custGeom>
                <a:avLst/>
                <a:gdLst>
                  <a:gd name="T0" fmla="*/ 24 w 3"/>
                  <a:gd name="T1" fmla="*/ 0 h 6"/>
                  <a:gd name="T2" fmla="*/ 0 w 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9" name="Freeform 75">
                <a:extLst>
                  <a:ext uri="{FF2B5EF4-FFF2-40B4-BE49-F238E27FC236}">
                    <a16:creationId xmlns:a16="http://schemas.microsoft.com/office/drawing/2014/main" id="{2767D844-62EE-47B4-AE84-FE07B2F3A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194"/>
                <a:ext cx="15" cy="29"/>
              </a:xfrm>
              <a:custGeom>
                <a:avLst/>
                <a:gdLst>
                  <a:gd name="T0" fmla="*/ 19 w 7"/>
                  <a:gd name="T1" fmla="*/ 0 h 14"/>
                  <a:gd name="T2" fmla="*/ 0 w 7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2" y="0"/>
                    </a:moveTo>
                    <a:cubicBezTo>
                      <a:pt x="0" y="1"/>
                      <a:pt x="7" y="13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0" name="Freeform 76">
                <a:extLst>
                  <a:ext uri="{FF2B5EF4-FFF2-40B4-BE49-F238E27FC236}">
                    <a16:creationId xmlns:a16="http://schemas.microsoft.com/office/drawing/2014/main" id="{27E52448-3DB1-47B5-80A4-BD9ED0B0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200"/>
                <a:ext cx="4" cy="17"/>
              </a:xfrm>
              <a:custGeom>
                <a:avLst/>
                <a:gdLst>
                  <a:gd name="T0" fmla="*/ 0 w 2"/>
                  <a:gd name="T1" fmla="*/ 0 h 8"/>
                  <a:gd name="T2" fmla="*/ 8 w 2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2" y="6"/>
                      <a:pt x="1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1" name="Freeform 77">
                <a:extLst>
                  <a:ext uri="{FF2B5EF4-FFF2-40B4-BE49-F238E27FC236}">
                    <a16:creationId xmlns:a16="http://schemas.microsoft.com/office/drawing/2014/main" id="{F33B58F2-5365-46C1-A108-6886B181A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194"/>
                <a:ext cx="5" cy="8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3"/>
                      <a:pt x="2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2" name="Freeform 78">
                <a:extLst>
                  <a:ext uri="{FF2B5EF4-FFF2-40B4-BE49-F238E27FC236}">
                    <a16:creationId xmlns:a16="http://schemas.microsoft.com/office/drawing/2014/main" id="{56CED6F9-611F-4724-867A-D9B7FD94E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053"/>
                <a:ext cx="17" cy="42"/>
              </a:xfrm>
              <a:custGeom>
                <a:avLst/>
                <a:gdLst>
                  <a:gd name="T0" fmla="*/ 0 w 8"/>
                  <a:gd name="T1" fmla="*/ 0 h 20"/>
                  <a:gd name="T2" fmla="*/ 77 w 8"/>
                  <a:gd name="T3" fmla="*/ 18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2" y="6"/>
                      <a:pt x="1" y="16"/>
                      <a:pt x="8" y="2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3" name="Freeform 79">
                <a:extLst>
                  <a:ext uri="{FF2B5EF4-FFF2-40B4-BE49-F238E27FC236}">
                    <a16:creationId xmlns:a16="http://schemas.microsoft.com/office/drawing/2014/main" id="{5060E7E1-24C1-49B1-B900-5BE039010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076"/>
                <a:ext cx="8" cy="21"/>
              </a:xfrm>
              <a:custGeom>
                <a:avLst/>
                <a:gdLst>
                  <a:gd name="T0" fmla="*/ 0 w 4"/>
                  <a:gd name="T1" fmla="*/ 0 h 10"/>
                  <a:gd name="T2" fmla="*/ 32 w 4"/>
                  <a:gd name="T3" fmla="*/ 9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2" y="2"/>
                      <a:pt x="1" y="7"/>
                      <a:pt x="4" y="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4" name="Freeform 80">
                <a:extLst>
                  <a:ext uri="{FF2B5EF4-FFF2-40B4-BE49-F238E27FC236}">
                    <a16:creationId xmlns:a16="http://schemas.microsoft.com/office/drawing/2014/main" id="{6ED5C269-FAF6-4586-A757-DB070FC0B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99"/>
                <a:ext cx="6" cy="13"/>
              </a:xfrm>
              <a:custGeom>
                <a:avLst/>
                <a:gdLst>
                  <a:gd name="T0" fmla="*/ 8 w 3"/>
                  <a:gd name="T1" fmla="*/ 0 h 6"/>
                  <a:gd name="T2" fmla="*/ 24 w 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2"/>
                      <a:pt x="2" y="4"/>
                      <a:pt x="3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5" name="Freeform 81">
                <a:extLst>
                  <a:ext uri="{FF2B5EF4-FFF2-40B4-BE49-F238E27FC236}">
                    <a16:creationId xmlns:a16="http://schemas.microsoft.com/office/drawing/2014/main" id="{A9D15E0A-ACAF-42A1-A899-C18483213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375"/>
                <a:ext cx="50" cy="32"/>
              </a:xfrm>
              <a:custGeom>
                <a:avLst/>
                <a:gdLst>
                  <a:gd name="T0" fmla="*/ 0 w 24"/>
                  <a:gd name="T1" fmla="*/ 0 h 15"/>
                  <a:gd name="T2" fmla="*/ 117 w 24"/>
                  <a:gd name="T3" fmla="*/ 49 h 15"/>
                  <a:gd name="T4" fmla="*/ 217 w 24"/>
                  <a:gd name="T5" fmla="*/ 14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5">
                    <a:moveTo>
                      <a:pt x="0" y="0"/>
                    </a:moveTo>
                    <a:cubicBezTo>
                      <a:pt x="2" y="4"/>
                      <a:pt x="9" y="4"/>
                      <a:pt x="13" y="5"/>
                    </a:cubicBezTo>
                    <a:cubicBezTo>
                      <a:pt x="18" y="7"/>
                      <a:pt x="22" y="10"/>
                      <a:pt x="24" y="1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6" name="Freeform 82">
                <a:extLst>
                  <a:ext uri="{FF2B5EF4-FFF2-40B4-BE49-F238E27FC236}">
                    <a16:creationId xmlns:a16="http://schemas.microsoft.com/office/drawing/2014/main" id="{C9AA5CC4-AEC5-4152-9A9D-3E5B9D25A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447"/>
                <a:ext cx="7" cy="10"/>
              </a:xfrm>
              <a:custGeom>
                <a:avLst/>
                <a:gdLst>
                  <a:gd name="T0" fmla="*/ 0 w 3"/>
                  <a:gd name="T1" fmla="*/ 0 h 5"/>
                  <a:gd name="T2" fmla="*/ 37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2" y="4"/>
                      <a:pt x="3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7" name="Freeform 83">
                <a:extLst>
                  <a:ext uri="{FF2B5EF4-FFF2-40B4-BE49-F238E27FC236}">
                    <a16:creationId xmlns:a16="http://schemas.microsoft.com/office/drawing/2014/main" id="{2A9E3A06-A210-4972-89F6-24789DF11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480"/>
                <a:ext cx="4" cy="29"/>
              </a:xfrm>
              <a:custGeom>
                <a:avLst/>
                <a:gdLst>
                  <a:gd name="T0" fmla="*/ 0 w 2"/>
                  <a:gd name="T1" fmla="*/ 0 h 14"/>
                  <a:gd name="T2" fmla="*/ 16 w 2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8" name="Freeform 84">
                <a:extLst>
                  <a:ext uri="{FF2B5EF4-FFF2-40B4-BE49-F238E27FC236}">
                    <a16:creationId xmlns:a16="http://schemas.microsoft.com/office/drawing/2014/main" id="{3D13A3FF-E714-409E-A34B-3C5523A42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509"/>
                <a:ext cx="7" cy="29"/>
              </a:xfrm>
              <a:custGeom>
                <a:avLst/>
                <a:gdLst>
                  <a:gd name="T0" fmla="*/ 28 w 3"/>
                  <a:gd name="T1" fmla="*/ 0 h 14"/>
                  <a:gd name="T2" fmla="*/ 0 w 3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2" y="0"/>
                    </a:moveTo>
                    <a:cubicBezTo>
                      <a:pt x="3" y="5"/>
                      <a:pt x="1" y="10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9" name="Freeform 85">
                <a:extLst>
                  <a:ext uri="{FF2B5EF4-FFF2-40B4-BE49-F238E27FC236}">
                    <a16:creationId xmlns:a16="http://schemas.microsoft.com/office/drawing/2014/main" id="{21821250-8A43-47F4-B2B3-2060CE875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524"/>
                <a:ext cx="4" cy="29"/>
              </a:xfrm>
              <a:custGeom>
                <a:avLst/>
                <a:gdLst>
                  <a:gd name="T0" fmla="*/ 8 w 2"/>
                  <a:gd name="T1" fmla="*/ 0 h 14"/>
                  <a:gd name="T2" fmla="*/ 0 w 2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1" y="0"/>
                    </a:moveTo>
                    <a:cubicBezTo>
                      <a:pt x="2" y="5"/>
                      <a:pt x="0" y="9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0" name="Freeform 86">
                <a:extLst>
                  <a:ext uri="{FF2B5EF4-FFF2-40B4-BE49-F238E27FC236}">
                    <a16:creationId xmlns:a16="http://schemas.microsoft.com/office/drawing/2014/main" id="{4370A515-8A4E-47EF-8F76-F128D8D6C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536"/>
                <a:ext cx="1" cy="15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6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1" name="Freeform 87">
                <a:extLst>
                  <a:ext uri="{FF2B5EF4-FFF2-40B4-BE49-F238E27FC236}">
                    <a16:creationId xmlns:a16="http://schemas.microsoft.com/office/drawing/2014/main" id="{D6BECEB8-6B60-4370-917D-4E051D529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551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2" name="Freeform 88">
                <a:extLst>
                  <a:ext uri="{FF2B5EF4-FFF2-40B4-BE49-F238E27FC236}">
                    <a16:creationId xmlns:a16="http://schemas.microsoft.com/office/drawing/2014/main" id="{09A379AE-74F3-4627-BF23-F657A9970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543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3" name="Freeform 89">
                <a:extLst>
                  <a:ext uri="{FF2B5EF4-FFF2-40B4-BE49-F238E27FC236}">
                    <a16:creationId xmlns:a16="http://schemas.microsoft.com/office/drawing/2014/main" id="{BE20493C-0FB5-438C-8457-500FF224D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587"/>
                <a:ext cx="1" cy="20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3"/>
                      <a:pt x="0" y="7"/>
                      <a:pt x="0" y="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4" name="Freeform 90">
                <a:extLst>
                  <a:ext uri="{FF2B5EF4-FFF2-40B4-BE49-F238E27FC236}">
                    <a16:creationId xmlns:a16="http://schemas.microsoft.com/office/drawing/2014/main" id="{87BFD7CF-B3D6-4D19-B4CA-D305DFD00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620"/>
                <a:ext cx="2" cy="19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0" y="6"/>
                      <a:pt x="1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5" name="Freeform 91">
                <a:extLst>
                  <a:ext uri="{FF2B5EF4-FFF2-40B4-BE49-F238E27FC236}">
                    <a16:creationId xmlns:a16="http://schemas.microsoft.com/office/drawing/2014/main" id="{9C2B52DD-D34B-4BC5-85F8-ACC04BA7C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643"/>
                <a:ext cx="1" cy="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6" name="Freeform 92">
                <a:extLst>
                  <a:ext uri="{FF2B5EF4-FFF2-40B4-BE49-F238E27FC236}">
                    <a16:creationId xmlns:a16="http://schemas.microsoft.com/office/drawing/2014/main" id="{B20D8872-F8E7-494F-8B17-453FF7B4F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670"/>
                <a:ext cx="4" cy="19"/>
              </a:xfrm>
              <a:custGeom>
                <a:avLst/>
                <a:gdLst>
                  <a:gd name="T0" fmla="*/ 16 w 2"/>
                  <a:gd name="T1" fmla="*/ 0 h 9"/>
                  <a:gd name="T2" fmla="*/ 8 w 2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1"/>
                      <a:pt x="1" y="7"/>
                      <a:pt x="1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7" name="Freeform 93">
                <a:extLst>
                  <a:ext uri="{FF2B5EF4-FFF2-40B4-BE49-F238E27FC236}">
                    <a16:creationId xmlns:a16="http://schemas.microsoft.com/office/drawing/2014/main" id="{7198A091-AA5A-449B-BAD4-1824B6CF0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708"/>
                <a:ext cx="6" cy="12"/>
              </a:xfrm>
              <a:custGeom>
                <a:avLst/>
                <a:gdLst>
                  <a:gd name="T0" fmla="*/ 0 w 3"/>
                  <a:gd name="T1" fmla="*/ 0 h 6"/>
                  <a:gd name="T2" fmla="*/ 24 w 3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8" name="Freeform 94">
                <a:extLst>
                  <a:ext uri="{FF2B5EF4-FFF2-40B4-BE49-F238E27FC236}">
                    <a16:creationId xmlns:a16="http://schemas.microsoft.com/office/drawing/2014/main" id="{7B9D306C-7A46-4634-B793-61BB02BDF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735"/>
                <a:ext cx="2" cy="6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9" name="Freeform 95">
                <a:extLst>
                  <a:ext uri="{FF2B5EF4-FFF2-40B4-BE49-F238E27FC236}">
                    <a16:creationId xmlns:a16="http://schemas.microsoft.com/office/drawing/2014/main" id="{2EF13DD6-6855-44BE-89C4-04C1562C6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614"/>
                <a:ext cx="2" cy="14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1" y="3"/>
                      <a:pt x="1" y="5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0" name="Freeform 96">
                <a:extLst>
                  <a:ext uri="{FF2B5EF4-FFF2-40B4-BE49-F238E27FC236}">
                    <a16:creationId xmlns:a16="http://schemas.microsoft.com/office/drawing/2014/main" id="{C347C189-1895-46F9-A31C-E5F528153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622"/>
                <a:ext cx="7" cy="21"/>
              </a:xfrm>
              <a:custGeom>
                <a:avLst/>
                <a:gdLst>
                  <a:gd name="T0" fmla="*/ 37 w 3"/>
                  <a:gd name="T1" fmla="*/ 0 h 10"/>
                  <a:gd name="T2" fmla="*/ 0 w 3"/>
                  <a:gd name="T3" fmla="*/ 9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3" y="4"/>
                      <a:pt x="2" y="7"/>
                      <a:pt x="0" y="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1" name="Freeform 97">
                <a:extLst>
                  <a:ext uri="{FF2B5EF4-FFF2-40B4-BE49-F238E27FC236}">
                    <a16:creationId xmlns:a16="http://schemas.microsoft.com/office/drawing/2014/main" id="{1E1C3A6C-B7F5-4CE0-87FF-CA392B9B8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637"/>
                <a:ext cx="6" cy="14"/>
              </a:xfrm>
              <a:custGeom>
                <a:avLst/>
                <a:gdLst>
                  <a:gd name="T0" fmla="*/ 16 w 3"/>
                  <a:gd name="T1" fmla="*/ 0 h 7"/>
                  <a:gd name="T2" fmla="*/ 0 w 3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3" y="3"/>
                      <a:pt x="1" y="4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2" name="Freeform 98">
                <a:extLst>
                  <a:ext uri="{FF2B5EF4-FFF2-40B4-BE49-F238E27FC236}">
                    <a16:creationId xmlns:a16="http://schemas.microsoft.com/office/drawing/2014/main" id="{868C677B-F2ED-4C73-BAEA-F1B840E8D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666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3" name="Freeform 99">
                <a:extLst>
                  <a:ext uri="{FF2B5EF4-FFF2-40B4-BE49-F238E27FC236}">
                    <a16:creationId xmlns:a16="http://schemas.microsoft.com/office/drawing/2014/main" id="{E31F0845-701A-4BA3-A832-BDF95E3EF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363"/>
                <a:ext cx="33" cy="17"/>
              </a:xfrm>
              <a:custGeom>
                <a:avLst/>
                <a:gdLst>
                  <a:gd name="T0" fmla="*/ 0 w 16"/>
                  <a:gd name="T1" fmla="*/ 77 h 8"/>
                  <a:gd name="T2" fmla="*/ 140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6" y="6"/>
                      <a:pt x="8" y="0"/>
                      <a:pt x="16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4" name="Freeform 100">
                <a:extLst>
                  <a:ext uri="{FF2B5EF4-FFF2-40B4-BE49-F238E27FC236}">
                    <a16:creationId xmlns:a16="http://schemas.microsoft.com/office/drawing/2014/main" id="{1BD57C65-3C8D-4349-8EE0-13037383C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865"/>
                <a:ext cx="10" cy="8"/>
              </a:xfrm>
              <a:custGeom>
                <a:avLst/>
                <a:gdLst>
                  <a:gd name="T0" fmla="*/ 0 w 5"/>
                  <a:gd name="T1" fmla="*/ 0 h 4"/>
                  <a:gd name="T2" fmla="*/ 40 w 5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5" name="Freeform 101">
                <a:extLst>
                  <a:ext uri="{FF2B5EF4-FFF2-40B4-BE49-F238E27FC236}">
                    <a16:creationId xmlns:a16="http://schemas.microsoft.com/office/drawing/2014/main" id="{471CF71C-47AB-4F8A-9FD1-739556064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850"/>
                <a:ext cx="9" cy="6"/>
              </a:xfrm>
              <a:custGeom>
                <a:avLst/>
                <a:gdLst>
                  <a:gd name="T0" fmla="*/ 0 w 4"/>
                  <a:gd name="T1" fmla="*/ 0 h 3"/>
                  <a:gd name="T2" fmla="*/ 45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6" name="Freeform 102">
                <a:extLst>
                  <a:ext uri="{FF2B5EF4-FFF2-40B4-BE49-F238E27FC236}">
                    <a16:creationId xmlns:a16="http://schemas.microsoft.com/office/drawing/2014/main" id="{22943E18-BA8C-46FC-9530-20C3B0AE9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84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7" name="Freeform 103">
                <a:extLst>
                  <a:ext uri="{FF2B5EF4-FFF2-40B4-BE49-F238E27FC236}">
                    <a16:creationId xmlns:a16="http://schemas.microsoft.com/office/drawing/2014/main" id="{B3A6C49D-63BC-4B36-BA5D-5B903F6F9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82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8" name="Freeform 104">
                <a:extLst>
                  <a:ext uri="{FF2B5EF4-FFF2-40B4-BE49-F238E27FC236}">
                    <a16:creationId xmlns:a16="http://schemas.microsoft.com/office/drawing/2014/main" id="{BB25B648-5A6F-41B5-A9A6-BB11D649A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846"/>
                <a:ext cx="36" cy="25"/>
              </a:xfrm>
              <a:custGeom>
                <a:avLst/>
                <a:gdLst>
                  <a:gd name="T0" fmla="*/ 0 w 17"/>
                  <a:gd name="T1" fmla="*/ 100 h 12"/>
                  <a:gd name="T2" fmla="*/ 8 w 17"/>
                  <a:gd name="T3" fmla="*/ 108 h 12"/>
                  <a:gd name="T4" fmla="*/ 161 w 1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1"/>
                    </a:moveTo>
                    <a:cubicBezTo>
                      <a:pt x="1" y="11"/>
                      <a:pt x="0" y="11"/>
                      <a:pt x="1" y="12"/>
                    </a:cubicBezTo>
                    <a:cubicBezTo>
                      <a:pt x="6" y="7"/>
                      <a:pt x="8" y="0"/>
                      <a:pt x="17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9" name="Freeform 105">
                <a:extLst>
                  <a:ext uri="{FF2B5EF4-FFF2-40B4-BE49-F238E27FC236}">
                    <a16:creationId xmlns:a16="http://schemas.microsoft.com/office/drawing/2014/main" id="{4B767FBA-C1A7-4DA3-8F33-DD901F86D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835"/>
                <a:ext cx="19" cy="15"/>
              </a:xfrm>
              <a:custGeom>
                <a:avLst/>
                <a:gdLst>
                  <a:gd name="T0" fmla="*/ 0 w 9"/>
                  <a:gd name="T1" fmla="*/ 69 h 7"/>
                  <a:gd name="T2" fmla="*/ 84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4"/>
                      <a:pt x="5" y="2"/>
                      <a:pt x="9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0" name="Freeform 106">
                <a:extLst>
                  <a:ext uri="{FF2B5EF4-FFF2-40B4-BE49-F238E27FC236}">
                    <a16:creationId xmlns:a16="http://schemas.microsoft.com/office/drawing/2014/main" id="{DDEE81C5-8647-4BD1-9496-9C2BDD276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823"/>
                <a:ext cx="9" cy="4"/>
              </a:xfrm>
              <a:custGeom>
                <a:avLst/>
                <a:gdLst>
                  <a:gd name="T0" fmla="*/ 0 w 4"/>
                  <a:gd name="T1" fmla="*/ 8 h 2"/>
                  <a:gd name="T2" fmla="*/ 11 w 4"/>
                  <a:gd name="T3" fmla="*/ 16 h 2"/>
                  <a:gd name="T4" fmla="*/ 45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1" name="Freeform 107">
                <a:extLst>
                  <a:ext uri="{FF2B5EF4-FFF2-40B4-BE49-F238E27FC236}">
                    <a16:creationId xmlns:a16="http://schemas.microsoft.com/office/drawing/2014/main" id="{75DD6AA9-ACC6-4B3D-945B-37C30D2D1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808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2" name="Freeform 108">
                <a:extLst>
                  <a:ext uri="{FF2B5EF4-FFF2-40B4-BE49-F238E27FC236}">
                    <a16:creationId xmlns:a16="http://schemas.microsoft.com/office/drawing/2014/main" id="{FA24A8A8-D446-4BF9-8649-446B94C5D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791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3" name="Freeform 109">
                <a:extLst>
                  <a:ext uri="{FF2B5EF4-FFF2-40B4-BE49-F238E27FC236}">
                    <a16:creationId xmlns:a16="http://schemas.microsoft.com/office/drawing/2014/main" id="{083B3CB2-EDAD-484D-A4A4-83B4AB5D3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476"/>
                <a:ext cx="27" cy="37"/>
              </a:xfrm>
              <a:custGeom>
                <a:avLst/>
                <a:gdLst>
                  <a:gd name="T0" fmla="*/ 116 w 13"/>
                  <a:gd name="T1" fmla="*/ 0 h 18"/>
                  <a:gd name="T2" fmla="*/ 35 w 13"/>
                  <a:gd name="T3" fmla="*/ 15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8" y="5"/>
                      <a:pt x="0" y="10"/>
                      <a:pt x="4" y="1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4" name="Freeform 110">
                <a:extLst>
                  <a:ext uri="{FF2B5EF4-FFF2-40B4-BE49-F238E27FC236}">
                    <a16:creationId xmlns:a16="http://schemas.microsoft.com/office/drawing/2014/main" id="{D3EEA0C0-0A1C-46A3-9DEA-E380D1D40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484"/>
                <a:ext cx="6" cy="13"/>
              </a:xfrm>
              <a:custGeom>
                <a:avLst/>
                <a:gdLst>
                  <a:gd name="T0" fmla="*/ 24 w 3"/>
                  <a:gd name="T1" fmla="*/ 0 h 6"/>
                  <a:gd name="T2" fmla="*/ 0 w 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1" y="4"/>
                      <a:pt x="0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5" name="Freeform 111">
                <a:extLst>
                  <a:ext uri="{FF2B5EF4-FFF2-40B4-BE49-F238E27FC236}">
                    <a16:creationId xmlns:a16="http://schemas.microsoft.com/office/drawing/2014/main" id="{081D1027-7D98-4AC6-A6EC-596C543DB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480"/>
                <a:ext cx="4" cy="17"/>
              </a:xfrm>
              <a:custGeom>
                <a:avLst/>
                <a:gdLst>
                  <a:gd name="T0" fmla="*/ 16 w 2"/>
                  <a:gd name="T1" fmla="*/ 0 h 8"/>
                  <a:gd name="T2" fmla="*/ 0 w 2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0" y="2"/>
                      <a:pt x="0" y="5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6" name="Freeform 112">
                <a:extLst>
                  <a:ext uri="{FF2B5EF4-FFF2-40B4-BE49-F238E27FC236}">
                    <a16:creationId xmlns:a16="http://schemas.microsoft.com/office/drawing/2014/main" id="{D634CFA8-CB3B-41DC-ABBF-E07F14FF4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488"/>
                <a:ext cx="7" cy="23"/>
              </a:xfrm>
              <a:custGeom>
                <a:avLst/>
                <a:gdLst>
                  <a:gd name="T0" fmla="*/ 37 w 3"/>
                  <a:gd name="T1" fmla="*/ 0 h 11"/>
                  <a:gd name="T2" fmla="*/ 28 w 3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3"/>
                      <a:pt x="1" y="8"/>
                      <a:pt x="2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7" name="Freeform 113">
                <a:extLst>
                  <a:ext uri="{FF2B5EF4-FFF2-40B4-BE49-F238E27FC236}">
                    <a16:creationId xmlns:a16="http://schemas.microsoft.com/office/drawing/2014/main" id="{112F85A9-951C-4F53-A47A-CEF23974F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511"/>
                <a:ext cx="2" cy="19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7"/>
                      <a:pt x="1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8" name="Freeform 114">
                <a:extLst>
                  <a:ext uri="{FF2B5EF4-FFF2-40B4-BE49-F238E27FC236}">
                    <a16:creationId xmlns:a16="http://schemas.microsoft.com/office/drawing/2014/main" id="{8011F7FF-E0A5-44CD-9485-6D74581D1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543"/>
                <a:ext cx="6" cy="14"/>
              </a:xfrm>
              <a:custGeom>
                <a:avLst/>
                <a:gdLst>
                  <a:gd name="T0" fmla="*/ 8 w 3"/>
                  <a:gd name="T1" fmla="*/ 0 h 7"/>
                  <a:gd name="T2" fmla="*/ 24 w 3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0" y="2"/>
                      <a:pt x="2" y="5"/>
                      <a:pt x="3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9" name="Freeform 115">
                <a:extLst>
                  <a:ext uri="{FF2B5EF4-FFF2-40B4-BE49-F238E27FC236}">
                    <a16:creationId xmlns:a16="http://schemas.microsoft.com/office/drawing/2014/main" id="{DE92E17B-83E8-4A3B-B738-B9A9300D7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591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0" name="Freeform 116">
                <a:extLst>
                  <a:ext uri="{FF2B5EF4-FFF2-40B4-BE49-F238E27FC236}">
                    <a16:creationId xmlns:a16="http://schemas.microsoft.com/office/drawing/2014/main" id="{D7D1F1A9-8C59-485B-BB56-A66406C69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568"/>
                <a:ext cx="6" cy="35"/>
              </a:xfrm>
              <a:custGeom>
                <a:avLst/>
                <a:gdLst>
                  <a:gd name="T0" fmla="*/ 0 w 3"/>
                  <a:gd name="T1" fmla="*/ 0 h 17"/>
                  <a:gd name="T2" fmla="*/ 16 w 3"/>
                  <a:gd name="T3" fmla="*/ 0 h 17"/>
                  <a:gd name="T4" fmla="*/ 16 w 3"/>
                  <a:gd name="T5" fmla="*/ 14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7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5"/>
                      <a:pt x="2" y="12"/>
                      <a:pt x="2" y="1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1" name="Freeform 117">
                <a:extLst>
                  <a:ext uri="{FF2B5EF4-FFF2-40B4-BE49-F238E27FC236}">
                    <a16:creationId xmlns:a16="http://schemas.microsoft.com/office/drawing/2014/main" id="{4BA3EA41-8E1B-4DFF-A57D-8118EFDC9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566"/>
                <a:ext cx="10" cy="31"/>
              </a:xfrm>
              <a:custGeom>
                <a:avLst/>
                <a:gdLst>
                  <a:gd name="T0" fmla="*/ 8 w 5"/>
                  <a:gd name="T1" fmla="*/ 0 h 15"/>
                  <a:gd name="T2" fmla="*/ 40 w 5"/>
                  <a:gd name="T3" fmla="*/ 13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1" y="0"/>
                    </a:moveTo>
                    <a:cubicBezTo>
                      <a:pt x="2" y="5"/>
                      <a:pt x="0" y="11"/>
                      <a:pt x="5" y="1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2" name="Freeform 118">
                <a:extLst>
                  <a:ext uri="{FF2B5EF4-FFF2-40B4-BE49-F238E27FC236}">
                    <a16:creationId xmlns:a16="http://schemas.microsoft.com/office/drawing/2014/main" id="{6B055163-DCF8-4123-87DD-1D72E89B3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555"/>
                <a:ext cx="14" cy="25"/>
              </a:xfrm>
              <a:custGeom>
                <a:avLst/>
                <a:gdLst>
                  <a:gd name="T0" fmla="*/ 56 w 7"/>
                  <a:gd name="T1" fmla="*/ 17 h 12"/>
                  <a:gd name="T2" fmla="*/ 40 w 7"/>
                  <a:gd name="T3" fmla="*/ 10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2"/>
                    </a:moveTo>
                    <a:cubicBezTo>
                      <a:pt x="4" y="0"/>
                      <a:pt x="0" y="8"/>
                      <a:pt x="5" y="1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3" name="Freeform 119">
                <a:extLst>
                  <a:ext uri="{FF2B5EF4-FFF2-40B4-BE49-F238E27FC236}">
                    <a16:creationId xmlns:a16="http://schemas.microsoft.com/office/drawing/2014/main" id="{E1965272-2E8F-41DF-8709-50AAED58F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336"/>
                <a:ext cx="6" cy="29"/>
              </a:xfrm>
              <a:custGeom>
                <a:avLst/>
                <a:gdLst>
                  <a:gd name="T0" fmla="*/ 24 w 3"/>
                  <a:gd name="T1" fmla="*/ 0 h 14"/>
                  <a:gd name="T2" fmla="*/ 8 w 3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1" y="4"/>
                      <a:pt x="0" y="10"/>
                      <a:pt x="1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4" name="Freeform 120">
                <a:extLst>
                  <a:ext uri="{FF2B5EF4-FFF2-40B4-BE49-F238E27FC236}">
                    <a16:creationId xmlns:a16="http://schemas.microsoft.com/office/drawing/2014/main" id="{2863F62E-7791-49CE-A943-5F624F00B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344"/>
                <a:ext cx="4" cy="23"/>
              </a:xfrm>
              <a:custGeom>
                <a:avLst/>
                <a:gdLst>
                  <a:gd name="T0" fmla="*/ 16 w 2"/>
                  <a:gd name="T1" fmla="*/ 0 h 11"/>
                  <a:gd name="T2" fmla="*/ 8 w 2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0" y="3"/>
                      <a:pt x="1" y="7"/>
                      <a:pt x="1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5" name="Freeform 121">
                <a:extLst>
                  <a:ext uri="{FF2B5EF4-FFF2-40B4-BE49-F238E27FC236}">
                    <a16:creationId xmlns:a16="http://schemas.microsoft.com/office/drawing/2014/main" id="{8730479F-5182-4E3C-91E1-E126ADC98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350"/>
                <a:ext cx="4" cy="28"/>
              </a:xfrm>
              <a:custGeom>
                <a:avLst/>
                <a:gdLst>
                  <a:gd name="T0" fmla="*/ 0 w 2"/>
                  <a:gd name="T1" fmla="*/ 0 h 13"/>
                  <a:gd name="T2" fmla="*/ 8 w 2"/>
                  <a:gd name="T3" fmla="*/ 1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2" y="2"/>
                      <a:pt x="1" y="9"/>
                      <a:pt x="1" y="1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6" name="Freeform 122">
                <a:extLst>
                  <a:ext uri="{FF2B5EF4-FFF2-40B4-BE49-F238E27FC236}">
                    <a16:creationId xmlns:a16="http://schemas.microsoft.com/office/drawing/2014/main" id="{38F562FB-C7B4-48CC-BEC2-4451AE41E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369"/>
                <a:ext cx="2" cy="32"/>
              </a:xfrm>
              <a:custGeom>
                <a:avLst/>
                <a:gdLst>
                  <a:gd name="T0" fmla="*/ 8 w 1"/>
                  <a:gd name="T1" fmla="*/ 0 h 15"/>
                  <a:gd name="T2" fmla="*/ 0 w 1"/>
                  <a:gd name="T3" fmla="*/ 14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1" y="0"/>
                    </a:moveTo>
                    <a:cubicBezTo>
                      <a:pt x="1" y="5"/>
                      <a:pt x="1" y="10"/>
                      <a:pt x="0" y="1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7" name="Freeform 123">
                <a:extLst>
                  <a:ext uri="{FF2B5EF4-FFF2-40B4-BE49-F238E27FC236}">
                    <a16:creationId xmlns:a16="http://schemas.microsoft.com/office/drawing/2014/main" id="{4C5AF52A-DBF2-49C8-9512-6BE1F026C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84"/>
                <a:ext cx="4" cy="17"/>
              </a:xfrm>
              <a:custGeom>
                <a:avLst/>
                <a:gdLst>
                  <a:gd name="T0" fmla="*/ 0 w 2"/>
                  <a:gd name="T1" fmla="*/ 0 h 8"/>
                  <a:gd name="T2" fmla="*/ 0 w 2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1" y="6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8" name="Freeform 124">
                <a:extLst>
                  <a:ext uri="{FF2B5EF4-FFF2-40B4-BE49-F238E27FC236}">
                    <a16:creationId xmlns:a16="http://schemas.microsoft.com/office/drawing/2014/main" id="{CF3FD033-3A15-45B1-9F23-023FB1FC7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382"/>
                <a:ext cx="21" cy="16"/>
              </a:xfrm>
              <a:custGeom>
                <a:avLst/>
                <a:gdLst>
                  <a:gd name="T0" fmla="*/ 0 w 10"/>
                  <a:gd name="T1" fmla="*/ 0 h 8"/>
                  <a:gd name="T2" fmla="*/ 92 w 10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4"/>
                      <a:pt x="6" y="8"/>
                      <a:pt x="1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9" name="Freeform 125">
                <a:extLst>
                  <a:ext uri="{FF2B5EF4-FFF2-40B4-BE49-F238E27FC236}">
                    <a16:creationId xmlns:a16="http://schemas.microsoft.com/office/drawing/2014/main" id="{8D2ACF3C-F582-4E04-94FC-2BF7F1E12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369"/>
                <a:ext cx="19" cy="9"/>
              </a:xfrm>
              <a:custGeom>
                <a:avLst/>
                <a:gdLst>
                  <a:gd name="T0" fmla="*/ 8 w 9"/>
                  <a:gd name="T1" fmla="*/ 0 h 4"/>
                  <a:gd name="T2" fmla="*/ 0 w 9"/>
                  <a:gd name="T3" fmla="*/ 11 h 4"/>
                  <a:gd name="T4" fmla="*/ 84 w 9"/>
                  <a:gd name="T5" fmla="*/ 4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3"/>
                      <a:pt x="6" y="4"/>
                      <a:pt x="9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0" name="Freeform 126">
                <a:extLst>
                  <a:ext uri="{FF2B5EF4-FFF2-40B4-BE49-F238E27FC236}">
                    <a16:creationId xmlns:a16="http://schemas.microsoft.com/office/drawing/2014/main" id="{8ABA9433-6FFA-4372-92AB-EA1294B45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361"/>
                <a:ext cx="8" cy="1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1" name="Freeform 127">
                <a:extLst>
                  <a:ext uri="{FF2B5EF4-FFF2-40B4-BE49-F238E27FC236}">
                    <a16:creationId xmlns:a16="http://schemas.microsoft.com/office/drawing/2014/main" id="{12F078C0-E87D-4178-A08D-E82D03C31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344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2" name="Freeform 128">
                <a:extLst>
                  <a:ext uri="{FF2B5EF4-FFF2-40B4-BE49-F238E27FC236}">
                    <a16:creationId xmlns:a16="http://schemas.microsoft.com/office/drawing/2014/main" id="{3FF194F7-AA3E-4895-9EE0-EE40C7F97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317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3" name="Freeform 129">
                <a:extLst>
                  <a:ext uri="{FF2B5EF4-FFF2-40B4-BE49-F238E27FC236}">
                    <a16:creationId xmlns:a16="http://schemas.microsoft.com/office/drawing/2014/main" id="{D26CCDB6-BC53-4781-A62B-0625AB963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27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4" name="Freeform 130">
                <a:extLst>
                  <a:ext uri="{FF2B5EF4-FFF2-40B4-BE49-F238E27FC236}">
                    <a16:creationId xmlns:a16="http://schemas.microsoft.com/office/drawing/2014/main" id="{E8CC4239-CBBA-40C5-AD2C-B3DDF81BD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436"/>
                <a:ext cx="40" cy="184"/>
              </a:xfrm>
              <a:custGeom>
                <a:avLst/>
                <a:gdLst>
                  <a:gd name="T0" fmla="*/ 57 w 19"/>
                  <a:gd name="T1" fmla="*/ 0 h 88"/>
                  <a:gd name="T2" fmla="*/ 36 w 19"/>
                  <a:gd name="T3" fmla="*/ 201 h 88"/>
                  <a:gd name="T4" fmla="*/ 8 w 19"/>
                  <a:gd name="T5" fmla="*/ 420 h 88"/>
                  <a:gd name="T6" fmla="*/ 101 w 19"/>
                  <a:gd name="T7" fmla="*/ 594 h 88"/>
                  <a:gd name="T8" fmla="*/ 177 w 19"/>
                  <a:gd name="T9" fmla="*/ 805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8">
                    <a:moveTo>
                      <a:pt x="6" y="0"/>
                    </a:moveTo>
                    <a:cubicBezTo>
                      <a:pt x="6" y="7"/>
                      <a:pt x="5" y="15"/>
                      <a:pt x="4" y="22"/>
                    </a:cubicBezTo>
                    <a:cubicBezTo>
                      <a:pt x="2" y="30"/>
                      <a:pt x="0" y="38"/>
                      <a:pt x="1" y="46"/>
                    </a:cubicBezTo>
                    <a:cubicBezTo>
                      <a:pt x="3" y="53"/>
                      <a:pt x="8" y="58"/>
                      <a:pt x="11" y="65"/>
                    </a:cubicBezTo>
                    <a:cubicBezTo>
                      <a:pt x="15" y="72"/>
                      <a:pt x="18" y="80"/>
                      <a:pt x="19" y="8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5" name="Freeform 131">
                <a:extLst>
                  <a:ext uri="{FF2B5EF4-FFF2-40B4-BE49-F238E27FC236}">
                    <a16:creationId xmlns:a16="http://schemas.microsoft.com/office/drawing/2014/main" id="{93F5DAB9-C57A-4973-9C83-16E4FBCE5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1581"/>
                <a:ext cx="64" cy="69"/>
              </a:xfrm>
              <a:custGeom>
                <a:avLst/>
                <a:gdLst>
                  <a:gd name="T0" fmla="*/ 8 w 31"/>
                  <a:gd name="T1" fmla="*/ 109 h 33"/>
                  <a:gd name="T2" fmla="*/ 72 w 31"/>
                  <a:gd name="T3" fmla="*/ 128 h 33"/>
                  <a:gd name="T4" fmla="*/ 116 w 31"/>
                  <a:gd name="T5" fmla="*/ 100 h 33"/>
                  <a:gd name="T6" fmla="*/ 184 w 31"/>
                  <a:gd name="T7" fmla="*/ 0 h 33"/>
                  <a:gd name="T8" fmla="*/ 229 w 31"/>
                  <a:gd name="T9" fmla="*/ 165 h 33"/>
                  <a:gd name="T10" fmla="*/ 273 w 31"/>
                  <a:gd name="T11" fmla="*/ 301 h 33"/>
                  <a:gd name="T12" fmla="*/ 221 w 31"/>
                  <a:gd name="T13" fmla="*/ 192 h 33"/>
                  <a:gd name="T14" fmla="*/ 184 w 31"/>
                  <a:gd name="T15" fmla="*/ 100 h 33"/>
                  <a:gd name="T16" fmla="*/ 157 w 31"/>
                  <a:gd name="T17" fmla="*/ 128 h 33"/>
                  <a:gd name="T18" fmla="*/ 97 w 31"/>
                  <a:gd name="T19" fmla="*/ 157 h 33"/>
                  <a:gd name="T20" fmla="*/ 0 w 31"/>
                  <a:gd name="T21" fmla="*/ 117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33">
                    <a:moveTo>
                      <a:pt x="1" y="12"/>
                    </a:moveTo>
                    <a:cubicBezTo>
                      <a:pt x="2" y="14"/>
                      <a:pt x="6" y="14"/>
                      <a:pt x="8" y="14"/>
                    </a:cubicBezTo>
                    <a:cubicBezTo>
                      <a:pt x="11" y="14"/>
                      <a:pt x="11" y="13"/>
                      <a:pt x="13" y="11"/>
                    </a:cubicBezTo>
                    <a:cubicBezTo>
                      <a:pt x="16" y="7"/>
                      <a:pt x="18" y="3"/>
                      <a:pt x="21" y="0"/>
                    </a:cubicBezTo>
                    <a:cubicBezTo>
                      <a:pt x="23" y="6"/>
                      <a:pt x="24" y="12"/>
                      <a:pt x="26" y="18"/>
                    </a:cubicBezTo>
                    <a:cubicBezTo>
                      <a:pt x="28" y="22"/>
                      <a:pt x="29" y="28"/>
                      <a:pt x="31" y="33"/>
                    </a:cubicBezTo>
                    <a:cubicBezTo>
                      <a:pt x="29" y="29"/>
                      <a:pt x="27" y="25"/>
                      <a:pt x="25" y="21"/>
                    </a:cubicBezTo>
                    <a:cubicBezTo>
                      <a:pt x="24" y="19"/>
                      <a:pt x="23" y="12"/>
                      <a:pt x="21" y="11"/>
                    </a:cubicBezTo>
                    <a:cubicBezTo>
                      <a:pt x="20" y="11"/>
                      <a:pt x="19" y="13"/>
                      <a:pt x="18" y="14"/>
                    </a:cubicBezTo>
                    <a:cubicBezTo>
                      <a:pt x="16" y="16"/>
                      <a:pt x="13" y="17"/>
                      <a:pt x="11" y="17"/>
                    </a:cubicBezTo>
                    <a:cubicBezTo>
                      <a:pt x="6" y="17"/>
                      <a:pt x="2" y="18"/>
                      <a:pt x="0" y="13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6" name="Freeform 132">
                <a:extLst>
                  <a:ext uri="{FF2B5EF4-FFF2-40B4-BE49-F238E27FC236}">
                    <a16:creationId xmlns:a16="http://schemas.microsoft.com/office/drawing/2014/main" id="{E85E22DE-B97F-4BD1-8172-0D60C4E01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1652"/>
                <a:ext cx="113" cy="36"/>
              </a:xfrm>
              <a:custGeom>
                <a:avLst/>
                <a:gdLst>
                  <a:gd name="T0" fmla="*/ 0 w 54"/>
                  <a:gd name="T1" fmla="*/ 152 h 17"/>
                  <a:gd name="T2" fmla="*/ 249 w 54"/>
                  <a:gd name="T3" fmla="*/ 161 h 17"/>
                  <a:gd name="T4" fmla="*/ 368 w 54"/>
                  <a:gd name="T5" fmla="*/ 104 h 17"/>
                  <a:gd name="T6" fmla="*/ 429 w 54"/>
                  <a:gd name="T7" fmla="*/ 93 h 17"/>
                  <a:gd name="T8" fmla="*/ 494 w 54"/>
                  <a:gd name="T9" fmla="*/ 36 h 17"/>
                  <a:gd name="T10" fmla="*/ 236 w 54"/>
                  <a:gd name="T11" fmla="*/ 93 h 17"/>
                  <a:gd name="T12" fmla="*/ 100 w 54"/>
                  <a:gd name="T13" fmla="*/ 76 h 17"/>
                  <a:gd name="T14" fmla="*/ 65 w 54"/>
                  <a:gd name="T15" fmla="*/ 0 h 17"/>
                  <a:gd name="T16" fmla="*/ 8 w 54"/>
                  <a:gd name="T17" fmla="*/ 144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7">
                    <a:moveTo>
                      <a:pt x="0" y="16"/>
                    </a:moveTo>
                    <a:cubicBezTo>
                      <a:pt x="9" y="16"/>
                      <a:pt x="18" y="16"/>
                      <a:pt x="27" y="17"/>
                    </a:cubicBezTo>
                    <a:cubicBezTo>
                      <a:pt x="33" y="17"/>
                      <a:pt x="35" y="14"/>
                      <a:pt x="40" y="11"/>
                    </a:cubicBezTo>
                    <a:cubicBezTo>
                      <a:pt x="43" y="10"/>
                      <a:pt x="45" y="11"/>
                      <a:pt x="47" y="10"/>
                    </a:cubicBezTo>
                    <a:cubicBezTo>
                      <a:pt x="49" y="9"/>
                      <a:pt x="53" y="6"/>
                      <a:pt x="54" y="4"/>
                    </a:cubicBezTo>
                    <a:cubicBezTo>
                      <a:pt x="46" y="8"/>
                      <a:pt x="35" y="8"/>
                      <a:pt x="26" y="10"/>
                    </a:cubicBezTo>
                    <a:cubicBezTo>
                      <a:pt x="22" y="10"/>
                      <a:pt x="15" y="10"/>
                      <a:pt x="11" y="8"/>
                    </a:cubicBezTo>
                    <a:cubicBezTo>
                      <a:pt x="7" y="7"/>
                      <a:pt x="7" y="4"/>
                      <a:pt x="7" y="0"/>
                    </a:cubicBezTo>
                    <a:cubicBezTo>
                      <a:pt x="5" y="5"/>
                      <a:pt x="3" y="10"/>
                      <a:pt x="1" y="15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7" name="Freeform 133">
                <a:extLst>
                  <a:ext uri="{FF2B5EF4-FFF2-40B4-BE49-F238E27FC236}">
                    <a16:creationId xmlns:a16="http://schemas.microsoft.com/office/drawing/2014/main" id="{E724E595-E917-4DE4-B927-789E160FF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658"/>
                <a:ext cx="112" cy="32"/>
              </a:xfrm>
              <a:custGeom>
                <a:avLst/>
                <a:gdLst>
                  <a:gd name="T0" fmla="*/ 465 w 54"/>
                  <a:gd name="T1" fmla="*/ 0 h 15"/>
                  <a:gd name="T2" fmla="*/ 481 w 54"/>
                  <a:gd name="T3" fmla="*/ 117 h 15"/>
                  <a:gd name="T4" fmla="*/ 357 w 54"/>
                  <a:gd name="T5" fmla="*/ 137 h 15"/>
                  <a:gd name="T6" fmla="*/ 241 w 54"/>
                  <a:gd name="T7" fmla="*/ 145 h 15"/>
                  <a:gd name="T8" fmla="*/ 124 w 54"/>
                  <a:gd name="T9" fmla="*/ 117 h 15"/>
                  <a:gd name="T10" fmla="*/ 0 w 54"/>
                  <a:gd name="T11" fmla="*/ 49 h 15"/>
                  <a:gd name="T12" fmla="*/ 292 w 54"/>
                  <a:gd name="T13" fmla="*/ 87 h 15"/>
                  <a:gd name="T14" fmla="*/ 400 w 54"/>
                  <a:gd name="T15" fmla="*/ 77 h 15"/>
                  <a:gd name="T16" fmla="*/ 465 w 54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5">
                    <a:moveTo>
                      <a:pt x="52" y="0"/>
                    </a:moveTo>
                    <a:cubicBezTo>
                      <a:pt x="52" y="5"/>
                      <a:pt x="52" y="8"/>
                      <a:pt x="54" y="12"/>
                    </a:cubicBezTo>
                    <a:cubicBezTo>
                      <a:pt x="49" y="12"/>
                      <a:pt x="45" y="14"/>
                      <a:pt x="40" y="14"/>
                    </a:cubicBezTo>
                    <a:cubicBezTo>
                      <a:pt x="36" y="15"/>
                      <a:pt x="31" y="14"/>
                      <a:pt x="27" y="15"/>
                    </a:cubicBezTo>
                    <a:cubicBezTo>
                      <a:pt x="22" y="15"/>
                      <a:pt x="18" y="14"/>
                      <a:pt x="14" y="12"/>
                    </a:cubicBezTo>
                    <a:cubicBezTo>
                      <a:pt x="9" y="9"/>
                      <a:pt x="4" y="8"/>
                      <a:pt x="0" y="5"/>
                    </a:cubicBezTo>
                    <a:cubicBezTo>
                      <a:pt x="11" y="7"/>
                      <a:pt x="22" y="9"/>
                      <a:pt x="33" y="9"/>
                    </a:cubicBezTo>
                    <a:cubicBezTo>
                      <a:pt x="37" y="9"/>
                      <a:pt x="42" y="9"/>
                      <a:pt x="45" y="8"/>
                    </a:cubicBezTo>
                    <a:cubicBezTo>
                      <a:pt x="48" y="7"/>
                      <a:pt x="52" y="3"/>
                      <a:pt x="52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8" name="Freeform 134">
                <a:extLst>
                  <a:ext uri="{FF2B5EF4-FFF2-40B4-BE49-F238E27FC236}">
                    <a16:creationId xmlns:a16="http://schemas.microsoft.com/office/drawing/2014/main" id="{9C0F8DB7-C348-497E-B21F-8F83902D1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525"/>
                <a:ext cx="276" cy="64"/>
              </a:xfrm>
              <a:custGeom>
                <a:avLst/>
                <a:gdLst>
                  <a:gd name="T0" fmla="*/ 44 w 132"/>
                  <a:gd name="T1" fmla="*/ 8 h 31"/>
                  <a:gd name="T2" fmla="*/ 358 w 132"/>
                  <a:gd name="T3" fmla="*/ 132 h 31"/>
                  <a:gd name="T4" fmla="*/ 638 w 132"/>
                  <a:gd name="T5" fmla="*/ 124 h 31"/>
                  <a:gd name="T6" fmla="*/ 922 w 132"/>
                  <a:gd name="T7" fmla="*/ 43 h 31"/>
                  <a:gd name="T8" fmla="*/ 1206 w 132"/>
                  <a:gd name="T9" fmla="*/ 72 h 31"/>
                  <a:gd name="T10" fmla="*/ 830 w 132"/>
                  <a:gd name="T11" fmla="*/ 97 h 31"/>
                  <a:gd name="T12" fmla="*/ 569 w 132"/>
                  <a:gd name="T13" fmla="*/ 167 h 31"/>
                  <a:gd name="T14" fmla="*/ 309 w 132"/>
                  <a:gd name="T15" fmla="*/ 167 h 31"/>
                  <a:gd name="T16" fmla="*/ 75 w 132"/>
                  <a:gd name="T17" fmla="*/ 132 h 31"/>
                  <a:gd name="T18" fmla="*/ 109 w 132"/>
                  <a:gd name="T19" fmla="*/ 273 h 31"/>
                  <a:gd name="T20" fmla="*/ 8 w 132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1">
                    <a:moveTo>
                      <a:pt x="5" y="1"/>
                    </a:moveTo>
                    <a:cubicBezTo>
                      <a:pt x="5" y="9"/>
                      <a:pt x="31" y="15"/>
                      <a:pt x="39" y="15"/>
                    </a:cubicBezTo>
                    <a:cubicBezTo>
                      <a:pt x="49" y="16"/>
                      <a:pt x="61" y="16"/>
                      <a:pt x="70" y="14"/>
                    </a:cubicBezTo>
                    <a:cubicBezTo>
                      <a:pt x="84" y="9"/>
                      <a:pt x="94" y="6"/>
                      <a:pt x="101" y="5"/>
                    </a:cubicBezTo>
                    <a:cubicBezTo>
                      <a:pt x="111" y="3"/>
                      <a:pt x="123" y="4"/>
                      <a:pt x="132" y="8"/>
                    </a:cubicBezTo>
                    <a:cubicBezTo>
                      <a:pt x="120" y="2"/>
                      <a:pt x="102" y="7"/>
                      <a:pt x="91" y="11"/>
                    </a:cubicBezTo>
                    <a:cubicBezTo>
                      <a:pt x="82" y="15"/>
                      <a:pt x="71" y="18"/>
                      <a:pt x="62" y="19"/>
                    </a:cubicBezTo>
                    <a:cubicBezTo>
                      <a:pt x="53" y="21"/>
                      <a:pt x="43" y="21"/>
                      <a:pt x="34" y="19"/>
                    </a:cubicBezTo>
                    <a:cubicBezTo>
                      <a:pt x="26" y="18"/>
                      <a:pt x="16" y="14"/>
                      <a:pt x="8" y="15"/>
                    </a:cubicBezTo>
                    <a:cubicBezTo>
                      <a:pt x="6" y="19"/>
                      <a:pt x="10" y="27"/>
                      <a:pt x="12" y="31"/>
                    </a:cubicBezTo>
                    <a:cubicBezTo>
                      <a:pt x="5" y="22"/>
                      <a:pt x="0" y="12"/>
                      <a:pt x="1" y="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9" name="Freeform 135">
                <a:extLst>
                  <a:ext uri="{FF2B5EF4-FFF2-40B4-BE49-F238E27FC236}">
                    <a16:creationId xmlns:a16="http://schemas.microsoft.com/office/drawing/2014/main" id="{C3B04D59-F872-44DE-91C5-4426C1BC5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433"/>
                <a:ext cx="48" cy="29"/>
              </a:xfrm>
              <a:custGeom>
                <a:avLst/>
                <a:gdLst>
                  <a:gd name="T0" fmla="*/ 8 w 23"/>
                  <a:gd name="T1" fmla="*/ 73 h 14"/>
                  <a:gd name="T2" fmla="*/ 92 w 23"/>
                  <a:gd name="T3" fmla="*/ 0 h 14"/>
                  <a:gd name="T4" fmla="*/ 209 w 23"/>
                  <a:gd name="T5" fmla="*/ 91 h 14"/>
                  <a:gd name="T6" fmla="*/ 73 w 23"/>
                  <a:gd name="T7" fmla="*/ 44 h 14"/>
                  <a:gd name="T8" fmla="*/ 17 w 23"/>
                  <a:gd name="T9" fmla="*/ 124 h 14"/>
                  <a:gd name="T10" fmla="*/ 8 w 23"/>
                  <a:gd name="T11" fmla="*/ 9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4">
                    <a:moveTo>
                      <a:pt x="1" y="8"/>
                    </a:moveTo>
                    <a:cubicBezTo>
                      <a:pt x="0" y="3"/>
                      <a:pt x="6" y="0"/>
                      <a:pt x="10" y="0"/>
                    </a:cubicBezTo>
                    <a:cubicBezTo>
                      <a:pt x="15" y="0"/>
                      <a:pt x="23" y="5"/>
                      <a:pt x="23" y="10"/>
                    </a:cubicBezTo>
                    <a:cubicBezTo>
                      <a:pt x="20" y="7"/>
                      <a:pt x="13" y="3"/>
                      <a:pt x="8" y="5"/>
                    </a:cubicBezTo>
                    <a:cubicBezTo>
                      <a:pt x="3" y="6"/>
                      <a:pt x="4" y="10"/>
                      <a:pt x="2" y="14"/>
                    </a:cubicBezTo>
                    <a:cubicBezTo>
                      <a:pt x="1" y="13"/>
                      <a:pt x="1" y="11"/>
                      <a:pt x="1" y="1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0" name="Freeform 136">
                <a:extLst>
                  <a:ext uri="{FF2B5EF4-FFF2-40B4-BE49-F238E27FC236}">
                    <a16:creationId xmlns:a16="http://schemas.microsoft.com/office/drawing/2014/main" id="{A7EA6269-E584-4D6C-A34D-2279EE0C2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428"/>
                <a:ext cx="53" cy="57"/>
              </a:xfrm>
              <a:custGeom>
                <a:avLst/>
                <a:gdLst>
                  <a:gd name="T0" fmla="*/ 0 w 25"/>
                  <a:gd name="T1" fmla="*/ 93 h 27"/>
                  <a:gd name="T2" fmla="*/ 180 w 25"/>
                  <a:gd name="T3" fmla="*/ 27 h 27"/>
                  <a:gd name="T4" fmla="*/ 201 w 25"/>
                  <a:gd name="T5" fmla="*/ 253 h 27"/>
                  <a:gd name="T6" fmla="*/ 144 w 25"/>
                  <a:gd name="T7" fmla="*/ 57 h 27"/>
                  <a:gd name="T8" fmla="*/ 8 w 25"/>
                  <a:gd name="T9" fmla="*/ 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7">
                    <a:moveTo>
                      <a:pt x="0" y="10"/>
                    </a:moveTo>
                    <a:cubicBezTo>
                      <a:pt x="3" y="6"/>
                      <a:pt x="15" y="0"/>
                      <a:pt x="19" y="3"/>
                    </a:cubicBezTo>
                    <a:cubicBezTo>
                      <a:pt x="25" y="8"/>
                      <a:pt x="24" y="21"/>
                      <a:pt x="21" y="27"/>
                    </a:cubicBezTo>
                    <a:cubicBezTo>
                      <a:pt x="20" y="21"/>
                      <a:pt x="22" y="8"/>
                      <a:pt x="15" y="6"/>
                    </a:cubicBezTo>
                    <a:cubicBezTo>
                      <a:pt x="10" y="5"/>
                      <a:pt x="5" y="7"/>
                      <a:pt x="1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1" name="Freeform 137">
                <a:extLst>
                  <a:ext uri="{FF2B5EF4-FFF2-40B4-BE49-F238E27FC236}">
                    <a16:creationId xmlns:a16="http://schemas.microsoft.com/office/drawing/2014/main" id="{D1B771A3-085F-4F69-A9D8-78312FDA0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522"/>
                <a:ext cx="91" cy="51"/>
              </a:xfrm>
              <a:custGeom>
                <a:avLst/>
                <a:gdLst>
                  <a:gd name="T0" fmla="*/ 0 w 44"/>
                  <a:gd name="T1" fmla="*/ 145 h 24"/>
                  <a:gd name="T2" fmla="*/ 196 w 44"/>
                  <a:gd name="T3" fmla="*/ 128 h 24"/>
                  <a:gd name="T4" fmla="*/ 273 w 44"/>
                  <a:gd name="T5" fmla="*/ 85 h 24"/>
                  <a:gd name="T6" fmla="*/ 356 w 44"/>
                  <a:gd name="T7" fmla="*/ 0 h 24"/>
                  <a:gd name="T8" fmla="*/ 372 w 44"/>
                  <a:gd name="T9" fmla="*/ 117 h 24"/>
                  <a:gd name="T10" fmla="*/ 364 w 44"/>
                  <a:gd name="T11" fmla="*/ 230 h 24"/>
                  <a:gd name="T12" fmla="*/ 292 w 44"/>
                  <a:gd name="T13" fmla="*/ 128 h 24"/>
                  <a:gd name="T14" fmla="*/ 35 w 44"/>
                  <a:gd name="T15" fmla="*/ 172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4">
                    <a:moveTo>
                      <a:pt x="0" y="15"/>
                    </a:moveTo>
                    <a:cubicBezTo>
                      <a:pt x="5" y="18"/>
                      <a:pt x="16" y="15"/>
                      <a:pt x="22" y="13"/>
                    </a:cubicBezTo>
                    <a:cubicBezTo>
                      <a:pt x="25" y="12"/>
                      <a:pt x="29" y="11"/>
                      <a:pt x="31" y="9"/>
                    </a:cubicBezTo>
                    <a:cubicBezTo>
                      <a:pt x="34" y="6"/>
                      <a:pt x="36" y="1"/>
                      <a:pt x="40" y="0"/>
                    </a:cubicBezTo>
                    <a:cubicBezTo>
                      <a:pt x="41" y="4"/>
                      <a:pt x="41" y="8"/>
                      <a:pt x="42" y="12"/>
                    </a:cubicBezTo>
                    <a:cubicBezTo>
                      <a:pt x="43" y="16"/>
                      <a:pt x="44" y="22"/>
                      <a:pt x="41" y="24"/>
                    </a:cubicBezTo>
                    <a:cubicBezTo>
                      <a:pt x="37" y="21"/>
                      <a:pt x="40" y="11"/>
                      <a:pt x="33" y="13"/>
                    </a:cubicBezTo>
                    <a:cubicBezTo>
                      <a:pt x="24" y="16"/>
                      <a:pt x="12" y="22"/>
                      <a:pt x="4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2" name="Freeform 138">
                <a:extLst>
                  <a:ext uri="{FF2B5EF4-FFF2-40B4-BE49-F238E27FC236}">
                    <a16:creationId xmlns:a16="http://schemas.microsoft.com/office/drawing/2014/main" id="{B0E046EE-30C0-4A64-ACDC-3DE023E18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899"/>
                <a:ext cx="224" cy="175"/>
              </a:xfrm>
              <a:custGeom>
                <a:avLst/>
                <a:gdLst>
                  <a:gd name="T0" fmla="*/ 167 w 107"/>
                  <a:gd name="T1" fmla="*/ 760 h 84"/>
                  <a:gd name="T2" fmla="*/ 268 w 107"/>
                  <a:gd name="T3" fmla="*/ 417 h 84"/>
                  <a:gd name="T4" fmla="*/ 438 w 107"/>
                  <a:gd name="T5" fmla="*/ 225 h 84"/>
                  <a:gd name="T6" fmla="*/ 982 w 107"/>
                  <a:gd name="T7" fmla="*/ 152 h 84"/>
                  <a:gd name="T8" fmla="*/ 360 w 107"/>
                  <a:gd name="T9" fmla="*/ 252 h 84"/>
                  <a:gd name="T10" fmla="*/ 167 w 107"/>
                  <a:gd name="T11" fmla="*/ 760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84">
                    <a:moveTo>
                      <a:pt x="18" y="84"/>
                    </a:moveTo>
                    <a:cubicBezTo>
                      <a:pt x="21" y="71"/>
                      <a:pt x="21" y="57"/>
                      <a:pt x="29" y="46"/>
                    </a:cubicBezTo>
                    <a:cubicBezTo>
                      <a:pt x="34" y="38"/>
                      <a:pt x="40" y="30"/>
                      <a:pt x="48" y="25"/>
                    </a:cubicBezTo>
                    <a:cubicBezTo>
                      <a:pt x="63" y="15"/>
                      <a:pt x="90" y="7"/>
                      <a:pt x="107" y="17"/>
                    </a:cubicBezTo>
                    <a:cubicBezTo>
                      <a:pt x="88" y="0"/>
                      <a:pt x="55" y="16"/>
                      <a:pt x="39" y="28"/>
                    </a:cubicBezTo>
                    <a:cubicBezTo>
                      <a:pt x="26" y="38"/>
                      <a:pt x="0" y="69"/>
                      <a:pt x="18" y="84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3" name="Freeform 139">
                <a:extLst>
                  <a:ext uri="{FF2B5EF4-FFF2-40B4-BE49-F238E27FC236}">
                    <a16:creationId xmlns:a16="http://schemas.microsoft.com/office/drawing/2014/main" id="{EF46EF52-3E61-4596-9894-083A0A1AC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932"/>
                <a:ext cx="124" cy="149"/>
              </a:xfrm>
              <a:custGeom>
                <a:avLst/>
                <a:gdLst>
                  <a:gd name="T0" fmla="*/ 0 w 59"/>
                  <a:gd name="T1" fmla="*/ 76 h 71"/>
                  <a:gd name="T2" fmla="*/ 372 w 59"/>
                  <a:gd name="T3" fmla="*/ 204 h 71"/>
                  <a:gd name="T4" fmla="*/ 549 w 59"/>
                  <a:gd name="T5" fmla="*/ 657 h 71"/>
                  <a:gd name="T6" fmla="*/ 389 w 59"/>
                  <a:gd name="T7" fmla="*/ 136 h 71"/>
                  <a:gd name="T8" fmla="*/ 17 w 59"/>
                  <a:gd name="T9" fmla="*/ 76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1">
                    <a:moveTo>
                      <a:pt x="0" y="8"/>
                    </a:moveTo>
                    <a:cubicBezTo>
                      <a:pt x="13" y="17"/>
                      <a:pt x="30" y="6"/>
                      <a:pt x="40" y="22"/>
                    </a:cubicBezTo>
                    <a:cubicBezTo>
                      <a:pt x="50" y="37"/>
                      <a:pt x="53" y="55"/>
                      <a:pt x="59" y="71"/>
                    </a:cubicBezTo>
                    <a:cubicBezTo>
                      <a:pt x="50" y="54"/>
                      <a:pt x="54" y="31"/>
                      <a:pt x="42" y="15"/>
                    </a:cubicBezTo>
                    <a:cubicBezTo>
                      <a:pt x="30" y="0"/>
                      <a:pt x="17" y="8"/>
                      <a:pt x="2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4" name="Freeform 140">
                <a:extLst>
                  <a:ext uri="{FF2B5EF4-FFF2-40B4-BE49-F238E27FC236}">
                    <a16:creationId xmlns:a16="http://schemas.microsoft.com/office/drawing/2014/main" id="{F7A89632-47DF-44C7-9C3E-F0AF4C575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106"/>
                <a:ext cx="54" cy="104"/>
              </a:xfrm>
              <a:custGeom>
                <a:avLst/>
                <a:gdLst>
                  <a:gd name="T0" fmla="*/ 199 w 26"/>
                  <a:gd name="T1" fmla="*/ 441 h 50"/>
                  <a:gd name="T2" fmla="*/ 8 w 26"/>
                  <a:gd name="T3" fmla="*/ 0 h 50"/>
                  <a:gd name="T4" fmla="*/ 125 w 26"/>
                  <a:gd name="T5" fmla="*/ 316 h 50"/>
                  <a:gd name="T6" fmla="*/ 216 w 26"/>
                  <a:gd name="T7" fmla="*/ 449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0">
                    <a:moveTo>
                      <a:pt x="22" y="49"/>
                    </a:moveTo>
                    <a:cubicBezTo>
                      <a:pt x="8" y="44"/>
                      <a:pt x="0" y="13"/>
                      <a:pt x="1" y="0"/>
                    </a:cubicBezTo>
                    <a:cubicBezTo>
                      <a:pt x="7" y="11"/>
                      <a:pt x="8" y="25"/>
                      <a:pt x="14" y="35"/>
                    </a:cubicBezTo>
                    <a:cubicBezTo>
                      <a:pt x="16" y="39"/>
                      <a:pt x="26" y="46"/>
                      <a:pt x="24" y="5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5" name="Freeform 141">
                <a:extLst>
                  <a:ext uri="{FF2B5EF4-FFF2-40B4-BE49-F238E27FC236}">
                    <a16:creationId xmlns:a16="http://schemas.microsoft.com/office/drawing/2014/main" id="{116F1EC7-BCCB-4B0C-99A0-CA0B71451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902"/>
                <a:ext cx="145" cy="65"/>
              </a:xfrm>
              <a:custGeom>
                <a:avLst/>
                <a:gdLst>
                  <a:gd name="T0" fmla="*/ 8 w 69"/>
                  <a:gd name="T1" fmla="*/ 36 h 31"/>
                  <a:gd name="T2" fmla="*/ 177 w 69"/>
                  <a:gd name="T3" fmla="*/ 27 h 31"/>
                  <a:gd name="T4" fmla="*/ 397 w 69"/>
                  <a:gd name="T5" fmla="*/ 8 h 31"/>
                  <a:gd name="T6" fmla="*/ 593 w 69"/>
                  <a:gd name="T7" fmla="*/ 75 h 31"/>
                  <a:gd name="T8" fmla="*/ 622 w 69"/>
                  <a:gd name="T9" fmla="*/ 285 h 31"/>
                  <a:gd name="T10" fmla="*/ 538 w 69"/>
                  <a:gd name="T11" fmla="*/ 109 h 31"/>
                  <a:gd name="T12" fmla="*/ 353 w 69"/>
                  <a:gd name="T13" fmla="*/ 84 h 31"/>
                  <a:gd name="T14" fmla="*/ 0 w 69"/>
                  <a:gd name="T15" fmla="*/ 44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31">
                    <a:moveTo>
                      <a:pt x="1" y="4"/>
                    </a:moveTo>
                    <a:cubicBezTo>
                      <a:pt x="7" y="6"/>
                      <a:pt x="14" y="4"/>
                      <a:pt x="19" y="3"/>
                    </a:cubicBezTo>
                    <a:cubicBezTo>
                      <a:pt x="27" y="2"/>
                      <a:pt x="35" y="2"/>
                      <a:pt x="43" y="1"/>
                    </a:cubicBezTo>
                    <a:cubicBezTo>
                      <a:pt x="51" y="0"/>
                      <a:pt x="59" y="1"/>
                      <a:pt x="64" y="8"/>
                    </a:cubicBezTo>
                    <a:cubicBezTo>
                      <a:pt x="69" y="14"/>
                      <a:pt x="68" y="24"/>
                      <a:pt x="67" y="31"/>
                    </a:cubicBezTo>
                    <a:cubicBezTo>
                      <a:pt x="63" y="26"/>
                      <a:pt x="63" y="17"/>
                      <a:pt x="58" y="12"/>
                    </a:cubicBezTo>
                    <a:cubicBezTo>
                      <a:pt x="53" y="8"/>
                      <a:pt x="44" y="9"/>
                      <a:pt x="38" y="9"/>
                    </a:cubicBezTo>
                    <a:cubicBezTo>
                      <a:pt x="25" y="8"/>
                      <a:pt x="13" y="8"/>
                      <a:pt x="0" y="5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6" name="Freeform 142">
                <a:extLst>
                  <a:ext uri="{FF2B5EF4-FFF2-40B4-BE49-F238E27FC236}">
                    <a16:creationId xmlns:a16="http://schemas.microsoft.com/office/drawing/2014/main" id="{5C409DA7-2331-4F48-988D-ED39D80BD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061"/>
                <a:ext cx="128" cy="82"/>
              </a:xfrm>
              <a:custGeom>
                <a:avLst/>
                <a:gdLst>
                  <a:gd name="T0" fmla="*/ 17 w 61"/>
                  <a:gd name="T1" fmla="*/ 149 h 39"/>
                  <a:gd name="T2" fmla="*/ 453 w 61"/>
                  <a:gd name="T3" fmla="*/ 27 h 39"/>
                  <a:gd name="T4" fmla="*/ 537 w 61"/>
                  <a:gd name="T5" fmla="*/ 27 h 39"/>
                  <a:gd name="T6" fmla="*/ 554 w 61"/>
                  <a:gd name="T7" fmla="*/ 120 h 39"/>
                  <a:gd name="T8" fmla="*/ 546 w 61"/>
                  <a:gd name="T9" fmla="*/ 362 h 39"/>
                  <a:gd name="T10" fmla="*/ 489 w 61"/>
                  <a:gd name="T11" fmla="*/ 141 h 39"/>
                  <a:gd name="T12" fmla="*/ 353 w 61"/>
                  <a:gd name="T13" fmla="*/ 120 h 39"/>
                  <a:gd name="T14" fmla="*/ 168 w 61"/>
                  <a:gd name="T15" fmla="*/ 177 h 39"/>
                  <a:gd name="T16" fmla="*/ 0 w 61"/>
                  <a:gd name="T17" fmla="*/ 168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39">
                    <a:moveTo>
                      <a:pt x="2" y="16"/>
                    </a:moveTo>
                    <a:cubicBezTo>
                      <a:pt x="18" y="16"/>
                      <a:pt x="34" y="7"/>
                      <a:pt x="49" y="3"/>
                    </a:cubicBezTo>
                    <a:cubicBezTo>
                      <a:pt x="52" y="2"/>
                      <a:pt x="55" y="0"/>
                      <a:pt x="58" y="3"/>
                    </a:cubicBezTo>
                    <a:cubicBezTo>
                      <a:pt x="60" y="5"/>
                      <a:pt x="60" y="11"/>
                      <a:pt x="60" y="13"/>
                    </a:cubicBezTo>
                    <a:cubicBezTo>
                      <a:pt x="61" y="20"/>
                      <a:pt x="61" y="33"/>
                      <a:pt x="59" y="39"/>
                    </a:cubicBezTo>
                    <a:cubicBezTo>
                      <a:pt x="56" y="31"/>
                      <a:pt x="57" y="22"/>
                      <a:pt x="53" y="15"/>
                    </a:cubicBezTo>
                    <a:cubicBezTo>
                      <a:pt x="50" y="9"/>
                      <a:pt x="44" y="11"/>
                      <a:pt x="38" y="13"/>
                    </a:cubicBezTo>
                    <a:cubicBezTo>
                      <a:pt x="31" y="14"/>
                      <a:pt x="25" y="18"/>
                      <a:pt x="18" y="19"/>
                    </a:cubicBezTo>
                    <a:cubicBezTo>
                      <a:pt x="14" y="20"/>
                      <a:pt x="3" y="21"/>
                      <a:pt x="0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7" name="Freeform 143">
                <a:extLst>
                  <a:ext uri="{FF2B5EF4-FFF2-40B4-BE49-F238E27FC236}">
                    <a16:creationId xmlns:a16="http://schemas.microsoft.com/office/drawing/2014/main" id="{37A5BD12-48D4-4685-9FF2-7455DDBC1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902"/>
                <a:ext cx="144" cy="109"/>
              </a:xfrm>
              <a:custGeom>
                <a:avLst/>
                <a:gdLst>
                  <a:gd name="T0" fmla="*/ 545 w 69"/>
                  <a:gd name="T1" fmla="*/ 0 h 52"/>
                  <a:gd name="T2" fmla="*/ 273 w 69"/>
                  <a:gd name="T3" fmla="*/ 27 h 52"/>
                  <a:gd name="T4" fmla="*/ 65 w 69"/>
                  <a:gd name="T5" fmla="*/ 184 h 52"/>
                  <a:gd name="T6" fmla="*/ 8 w 69"/>
                  <a:gd name="T7" fmla="*/ 312 h 52"/>
                  <a:gd name="T8" fmla="*/ 109 w 69"/>
                  <a:gd name="T9" fmla="*/ 386 h 52"/>
                  <a:gd name="T10" fmla="*/ 401 w 69"/>
                  <a:gd name="T11" fmla="*/ 444 h 52"/>
                  <a:gd name="T12" fmla="*/ 628 w 69"/>
                  <a:gd name="T13" fmla="*/ 478 h 52"/>
                  <a:gd name="T14" fmla="*/ 253 w 69"/>
                  <a:gd name="T15" fmla="*/ 377 h 52"/>
                  <a:gd name="T16" fmla="*/ 165 w 69"/>
                  <a:gd name="T17" fmla="*/ 312 h 52"/>
                  <a:gd name="T18" fmla="*/ 209 w 69"/>
                  <a:gd name="T19" fmla="*/ 228 h 52"/>
                  <a:gd name="T20" fmla="*/ 309 w 69"/>
                  <a:gd name="T21" fmla="*/ 92 h 52"/>
                  <a:gd name="T22" fmla="*/ 518 w 69"/>
                  <a:gd name="T23" fmla="*/ 8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52">
                    <a:moveTo>
                      <a:pt x="60" y="0"/>
                    </a:moveTo>
                    <a:cubicBezTo>
                      <a:pt x="58" y="7"/>
                      <a:pt x="35" y="3"/>
                      <a:pt x="30" y="3"/>
                    </a:cubicBezTo>
                    <a:cubicBezTo>
                      <a:pt x="22" y="4"/>
                      <a:pt x="12" y="14"/>
                      <a:pt x="7" y="20"/>
                    </a:cubicBezTo>
                    <a:cubicBezTo>
                      <a:pt x="4" y="24"/>
                      <a:pt x="0" y="29"/>
                      <a:pt x="1" y="34"/>
                    </a:cubicBezTo>
                    <a:cubicBezTo>
                      <a:pt x="2" y="41"/>
                      <a:pt x="7" y="41"/>
                      <a:pt x="12" y="42"/>
                    </a:cubicBezTo>
                    <a:cubicBezTo>
                      <a:pt x="23" y="43"/>
                      <a:pt x="33" y="46"/>
                      <a:pt x="44" y="48"/>
                    </a:cubicBezTo>
                    <a:cubicBezTo>
                      <a:pt x="51" y="50"/>
                      <a:pt x="62" y="49"/>
                      <a:pt x="69" y="52"/>
                    </a:cubicBezTo>
                    <a:cubicBezTo>
                      <a:pt x="58" y="45"/>
                      <a:pt x="40" y="46"/>
                      <a:pt x="28" y="41"/>
                    </a:cubicBezTo>
                    <a:cubicBezTo>
                      <a:pt x="25" y="39"/>
                      <a:pt x="19" y="38"/>
                      <a:pt x="18" y="34"/>
                    </a:cubicBezTo>
                    <a:cubicBezTo>
                      <a:pt x="17" y="30"/>
                      <a:pt x="21" y="28"/>
                      <a:pt x="23" y="25"/>
                    </a:cubicBezTo>
                    <a:cubicBezTo>
                      <a:pt x="26" y="19"/>
                      <a:pt x="28" y="12"/>
                      <a:pt x="34" y="10"/>
                    </a:cubicBezTo>
                    <a:cubicBezTo>
                      <a:pt x="43" y="6"/>
                      <a:pt x="50" y="6"/>
                      <a:pt x="57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8" name="Freeform 144">
                <a:extLst>
                  <a:ext uri="{FF2B5EF4-FFF2-40B4-BE49-F238E27FC236}">
                    <a16:creationId xmlns:a16="http://schemas.microsoft.com/office/drawing/2014/main" id="{87EDE188-6FC9-48F4-BA68-E707F6DD9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3084"/>
                <a:ext cx="133" cy="105"/>
              </a:xfrm>
              <a:custGeom>
                <a:avLst/>
                <a:gdLst>
                  <a:gd name="T0" fmla="*/ 17 w 64"/>
                  <a:gd name="T1" fmla="*/ 0 h 50"/>
                  <a:gd name="T2" fmla="*/ 17 w 64"/>
                  <a:gd name="T3" fmla="*/ 204 h 50"/>
                  <a:gd name="T4" fmla="*/ 133 w 64"/>
                  <a:gd name="T5" fmla="*/ 313 h 50"/>
                  <a:gd name="T6" fmla="*/ 574 w 64"/>
                  <a:gd name="T7" fmla="*/ 464 h 50"/>
                  <a:gd name="T8" fmla="*/ 449 w 64"/>
                  <a:gd name="T9" fmla="*/ 405 h 50"/>
                  <a:gd name="T10" fmla="*/ 324 w 64"/>
                  <a:gd name="T11" fmla="*/ 361 h 50"/>
                  <a:gd name="T12" fmla="*/ 168 w 64"/>
                  <a:gd name="T13" fmla="*/ 252 h 50"/>
                  <a:gd name="T14" fmla="*/ 35 w 64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0">
                    <a:moveTo>
                      <a:pt x="2" y="0"/>
                    </a:moveTo>
                    <a:cubicBezTo>
                      <a:pt x="2" y="7"/>
                      <a:pt x="0" y="16"/>
                      <a:pt x="2" y="22"/>
                    </a:cubicBezTo>
                    <a:cubicBezTo>
                      <a:pt x="4" y="27"/>
                      <a:pt x="10" y="31"/>
                      <a:pt x="15" y="34"/>
                    </a:cubicBezTo>
                    <a:cubicBezTo>
                      <a:pt x="30" y="43"/>
                      <a:pt x="47" y="45"/>
                      <a:pt x="64" y="50"/>
                    </a:cubicBezTo>
                    <a:cubicBezTo>
                      <a:pt x="62" y="47"/>
                      <a:pt x="53" y="45"/>
                      <a:pt x="50" y="44"/>
                    </a:cubicBezTo>
                    <a:cubicBezTo>
                      <a:pt x="45" y="41"/>
                      <a:pt x="40" y="41"/>
                      <a:pt x="36" y="39"/>
                    </a:cubicBezTo>
                    <a:cubicBezTo>
                      <a:pt x="30" y="35"/>
                      <a:pt x="24" y="32"/>
                      <a:pt x="19" y="27"/>
                    </a:cubicBezTo>
                    <a:cubicBezTo>
                      <a:pt x="10" y="19"/>
                      <a:pt x="7" y="10"/>
                      <a:pt x="4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9" name="Freeform 145">
                <a:extLst>
                  <a:ext uri="{FF2B5EF4-FFF2-40B4-BE49-F238E27FC236}">
                    <a16:creationId xmlns:a16="http://schemas.microsoft.com/office/drawing/2014/main" id="{E3814AC3-C3AB-4FC5-95C6-C625741D6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1993"/>
                <a:ext cx="38" cy="42"/>
              </a:xfrm>
              <a:custGeom>
                <a:avLst/>
                <a:gdLst>
                  <a:gd name="T0" fmla="*/ 0 w 18"/>
                  <a:gd name="T1" fmla="*/ 0 h 20"/>
                  <a:gd name="T2" fmla="*/ 169 w 18"/>
                  <a:gd name="T3" fmla="*/ 18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6" y="7"/>
                      <a:pt x="14" y="12"/>
                      <a:pt x="18" y="2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0" name="Freeform 146">
                <a:extLst>
                  <a:ext uri="{FF2B5EF4-FFF2-40B4-BE49-F238E27FC236}">
                    <a16:creationId xmlns:a16="http://schemas.microsoft.com/office/drawing/2014/main" id="{33A111A1-CB26-4587-B5DF-4A4203192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995"/>
                <a:ext cx="33" cy="35"/>
              </a:xfrm>
              <a:custGeom>
                <a:avLst/>
                <a:gdLst>
                  <a:gd name="T0" fmla="*/ 140 w 16"/>
                  <a:gd name="T1" fmla="*/ 0 h 17"/>
                  <a:gd name="T2" fmla="*/ 0 w 16"/>
                  <a:gd name="T3" fmla="*/ 14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1" y="4"/>
                      <a:pt x="2" y="11"/>
                      <a:pt x="0" y="1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1" name="Freeform 147">
                <a:extLst>
                  <a:ext uri="{FF2B5EF4-FFF2-40B4-BE49-F238E27FC236}">
                    <a16:creationId xmlns:a16="http://schemas.microsoft.com/office/drawing/2014/main" id="{3DC6CB44-4A47-4B7D-8154-46E376F40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196"/>
                <a:ext cx="343" cy="215"/>
              </a:xfrm>
              <a:custGeom>
                <a:avLst/>
                <a:gdLst>
                  <a:gd name="T0" fmla="*/ 17 w 164"/>
                  <a:gd name="T1" fmla="*/ 17 h 103"/>
                  <a:gd name="T2" fmla="*/ 192 w 164"/>
                  <a:gd name="T3" fmla="*/ 136 h 103"/>
                  <a:gd name="T4" fmla="*/ 245 w 164"/>
                  <a:gd name="T5" fmla="*/ 209 h 103"/>
                  <a:gd name="T6" fmla="*/ 337 w 164"/>
                  <a:gd name="T7" fmla="*/ 253 h 103"/>
                  <a:gd name="T8" fmla="*/ 546 w 164"/>
                  <a:gd name="T9" fmla="*/ 593 h 103"/>
                  <a:gd name="T10" fmla="*/ 638 w 164"/>
                  <a:gd name="T11" fmla="*/ 662 h 103"/>
                  <a:gd name="T12" fmla="*/ 678 w 164"/>
                  <a:gd name="T13" fmla="*/ 718 h 103"/>
                  <a:gd name="T14" fmla="*/ 761 w 164"/>
                  <a:gd name="T15" fmla="*/ 770 h 103"/>
                  <a:gd name="T16" fmla="*/ 962 w 164"/>
                  <a:gd name="T17" fmla="*/ 918 h 103"/>
                  <a:gd name="T18" fmla="*/ 1255 w 164"/>
                  <a:gd name="T19" fmla="*/ 870 h 103"/>
                  <a:gd name="T20" fmla="*/ 1391 w 164"/>
                  <a:gd name="T21" fmla="*/ 845 h 103"/>
                  <a:gd name="T22" fmla="*/ 1443 w 164"/>
                  <a:gd name="T23" fmla="*/ 785 h 103"/>
                  <a:gd name="T24" fmla="*/ 1491 w 164"/>
                  <a:gd name="T25" fmla="*/ 710 h 103"/>
                  <a:gd name="T26" fmla="*/ 1466 w 164"/>
                  <a:gd name="T27" fmla="*/ 562 h 103"/>
                  <a:gd name="T28" fmla="*/ 1435 w 164"/>
                  <a:gd name="T29" fmla="*/ 436 h 103"/>
                  <a:gd name="T30" fmla="*/ 1299 w 164"/>
                  <a:gd name="T31" fmla="*/ 701 h 103"/>
                  <a:gd name="T32" fmla="*/ 1115 w 164"/>
                  <a:gd name="T33" fmla="*/ 785 h 103"/>
                  <a:gd name="T34" fmla="*/ 970 w 164"/>
                  <a:gd name="T35" fmla="*/ 728 h 103"/>
                  <a:gd name="T36" fmla="*/ 830 w 164"/>
                  <a:gd name="T37" fmla="*/ 593 h 103"/>
                  <a:gd name="T38" fmla="*/ 669 w 164"/>
                  <a:gd name="T39" fmla="*/ 501 h 103"/>
                  <a:gd name="T40" fmla="*/ 546 w 164"/>
                  <a:gd name="T41" fmla="*/ 317 h 103"/>
                  <a:gd name="T42" fmla="*/ 376 w 164"/>
                  <a:gd name="T43" fmla="*/ 228 h 103"/>
                  <a:gd name="T44" fmla="*/ 209 w 164"/>
                  <a:gd name="T45" fmla="*/ 73 h 103"/>
                  <a:gd name="T46" fmla="*/ 0 w 164"/>
                  <a:gd name="T47" fmla="*/ 8 h 10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4" h="103">
                    <a:moveTo>
                      <a:pt x="2" y="2"/>
                    </a:moveTo>
                    <a:cubicBezTo>
                      <a:pt x="8" y="3"/>
                      <a:pt x="17" y="9"/>
                      <a:pt x="21" y="15"/>
                    </a:cubicBezTo>
                    <a:cubicBezTo>
                      <a:pt x="24" y="18"/>
                      <a:pt x="25" y="21"/>
                      <a:pt x="27" y="23"/>
                    </a:cubicBezTo>
                    <a:cubicBezTo>
                      <a:pt x="30" y="25"/>
                      <a:pt x="34" y="26"/>
                      <a:pt x="37" y="28"/>
                    </a:cubicBezTo>
                    <a:cubicBezTo>
                      <a:pt x="47" y="35"/>
                      <a:pt x="60" y="53"/>
                      <a:pt x="60" y="65"/>
                    </a:cubicBezTo>
                    <a:cubicBezTo>
                      <a:pt x="64" y="66"/>
                      <a:pt x="68" y="70"/>
                      <a:pt x="70" y="73"/>
                    </a:cubicBezTo>
                    <a:cubicBezTo>
                      <a:pt x="72" y="75"/>
                      <a:pt x="73" y="78"/>
                      <a:pt x="74" y="79"/>
                    </a:cubicBezTo>
                    <a:cubicBezTo>
                      <a:pt x="77" y="82"/>
                      <a:pt x="79" y="83"/>
                      <a:pt x="83" y="85"/>
                    </a:cubicBezTo>
                    <a:cubicBezTo>
                      <a:pt x="93" y="93"/>
                      <a:pt x="90" y="103"/>
                      <a:pt x="105" y="101"/>
                    </a:cubicBezTo>
                    <a:cubicBezTo>
                      <a:pt x="116" y="100"/>
                      <a:pt x="127" y="98"/>
                      <a:pt x="137" y="96"/>
                    </a:cubicBezTo>
                    <a:cubicBezTo>
                      <a:pt x="143" y="95"/>
                      <a:pt x="147" y="97"/>
                      <a:pt x="152" y="93"/>
                    </a:cubicBezTo>
                    <a:cubicBezTo>
                      <a:pt x="155" y="91"/>
                      <a:pt x="157" y="89"/>
                      <a:pt x="158" y="86"/>
                    </a:cubicBezTo>
                    <a:cubicBezTo>
                      <a:pt x="159" y="85"/>
                      <a:pt x="163" y="79"/>
                      <a:pt x="163" y="78"/>
                    </a:cubicBezTo>
                    <a:cubicBezTo>
                      <a:pt x="164" y="74"/>
                      <a:pt x="160" y="67"/>
                      <a:pt x="160" y="62"/>
                    </a:cubicBezTo>
                    <a:cubicBezTo>
                      <a:pt x="160" y="56"/>
                      <a:pt x="160" y="53"/>
                      <a:pt x="157" y="48"/>
                    </a:cubicBezTo>
                    <a:cubicBezTo>
                      <a:pt x="159" y="59"/>
                      <a:pt x="153" y="73"/>
                      <a:pt x="142" y="77"/>
                    </a:cubicBezTo>
                    <a:cubicBezTo>
                      <a:pt x="135" y="80"/>
                      <a:pt x="129" y="83"/>
                      <a:pt x="122" y="86"/>
                    </a:cubicBezTo>
                    <a:cubicBezTo>
                      <a:pt x="113" y="89"/>
                      <a:pt x="111" y="88"/>
                      <a:pt x="106" y="80"/>
                    </a:cubicBezTo>
                    <a:cubicBezTo>
                      <a:pt x="103" y="72"/>
                      <a:pt x="99" y="68"/>
                      <a:pt x="91" y="65"/>
                    </a:cubicBezTo>
                    <a:cubicBezTo>
                      <a:pt x="83" y="62"/>
                      <a:pt x="77" y="63"/>
                      <a:pt x="73" y="55"/>
                    </a:cubicBezTo>
                    <a:cubicBezTo>
                      <a:pt x="70" y="47"/>
                      <a:pt x="68" y="40"/>
                      <a:pt x="60" y="35"/>
                    </a:cubicBezTo>
                    <a:cubicBezTo>
                      <a:pt x="54" y="31"/>
                      <a:pt x="47" y="31"/>
                      <a:pt x="41" y="25"/>
                    </a:cubicBezTo>
                    <a:cubicBezTo>
                      <a:pt x="35" y="19"/>
                      <a:pt x="29" y="14"/>
                      <a:pt x="23" y="8"/>
                    </a:cubicBezTo>
                    <a:cubicBezTo>
                      <a:pt x="17" y="4"/>
                      <a:pt x="8" y="0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2" name="Freeform 148">
                <a:extLst>
                  <a:ext uri="{FF2B5EF4-FFF2-40B4-BE49-F238E27FC236}">
                    <a16:creationId xmlns:a16="http://schemas.microsoft.com/office/drawing/2014/main" id="{92DF85ED-C573-4F03-90DE-29ABED008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04"/>
                <a:ext cx="115" cy="205"/>
              </a:xfrm>
              <a:custGeom>
                <a:avLst/>
                <a:gdLst>
                  <a:gd name="T0" fmla="*/ 17 w 55"/>
                  <a:gd name="T1" fmla="*/ 17 h 98"/>
                  <a:gd name="T2" fmla="*/ 75 w 55"/>
                  <a:gd name="T3" fmla="*/ 192 h 98"/>
                  <a:gd name="T4" fmla="*/ 75 w 55"/>
                  <a:gd name="T5" fmla="*/ 345 h 98"/>
                  <a:gd name="T6" fmla="*/ 136 w 55"/>
                  <a:gd name="T7" fmla="*/ 494 h 98"/>
                  <a:gd name="T8" fmla="*/ 184 w 55"/>
                  <a:gd name="T9" fmla="*/ 669 h 98"/>
                  <a:gd name="T10" fmla="*/ 209 w 55"/>
                  <a:gd name="T11" fmla="*/ 814 h 98"/>
                  <a:gd name="T12" fmla="*/ 309 w 55"/>
                  <a:gd name="T13" fmla="*/ 870 h 98"/>
                  <a:gd name="T14" fmla="*/ 445 w 55"/>
                  <a:gd name="T15" fmla="*/ 879 h 98"/>
                  <a:gd name="T16" fmla="*/ 309 w 55"/>
                  <a:gd name="T17" fmla="*/ 770 h 98"/>
                  <a:gd name="T18" fmla="*/ 157 w 55"/>
                  <a:gd name="T19" fmla="*/ 360 h 98"/>
                  <a:gd name="T20" fmla="*/ 100 w 55"/>
                  <a:gd name="T21" fmla="*/ 165 h 98"/>
                  <a:gd name="T22" fmla="*/ 0 w 55"/>
                  <a:gd name="T23" fmla="*/ 0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98">
                    <a:moveTo>
                      <a:pt x="2" y="2"/>
                    </a:moveTo>
                    <a:cubicBezTo>
                      <a:pt x="5" y="9"/>
                      <a:pt x="8" y="14"/>
                      <a:pt x="8" y="21"/>
                    </a:cubicBezTo>
                    <a:cubicBezTo>
                      <a:pt x="9" y="27"/>
                      <a:pt x="7" y="33"/>
                      <a:pt x="8" y="38"/>
                    </a:cubicBezTo>
                    <a:cubicBezTo>
                      <a:pt x="9" y="44"/>
                      <a:pt x="12" y="49"/>
                      <a:pt x="15" y="54"/>
                    </a:cubicBezTo>
                    <a:cubicBezTo>
                      <a:pt x="17" y="60"/>
                      <a:pt x="19" y="67"/>
                      <a:pt x="20" y="73"/>
                    </a:cubicBezTo>
                    <a:cubicBezTo>
                      <a:pt x="21" y="78"/>
                      <a:pt x="21" y="84"/>
                      <a:pt x="23" y="89"/>
                    </a:cubicBezTo>
                    <a:cubicBezTo>
                      <a:pt x="25" y="96"/>
                      <a:pt x="27" y="95"/>
                      <a:pt x="34" y="95"/>
                    </a:cubicBezTo>
                    <a:cubicBezTo>
                      <a:pt x="37" y="95"/>
                      <a:pt x="47" y="98"/>
                      <a:pt x="49" y="96"/>
                    </a:cubicBezTo>
                    <a:cubicBezTo>
                      <a:pt x="55" y="89"/>
                      <a:pt x="36" y="86"/>
                      <a:pt x="34" y="84"/>
                    </a:cubicBezTo>
                    <a:cubicBezTo>
                      <a:pt x="21" y="76"/>
                      <a:pt x="24" y="52"/>
                      <a:pt x="17" y="39"/>
                    </a:cubicBezTo>
                    <a:cubicBezTo>
                      <a:pt x="13" y="32"/>
                      <a:pt x="13" y="26"/>
                      <a:pt x="11" y="18"/>
                    </a:cubicBezTo>
                    <a:cubicBezTo>
                      <a:pt x="10" y="10"/>
                      <a:pt x="4" y="7"/>
                      <a:pt x="0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3" name="Freeform 149">
                <a:extLst>
                  <a:ext uri="{FF2B5EF4-FFF2-40B4-BE49-F238E27FC236}">
                    <a16:creationId xmlns:a16="http://schemas.microsoft.com/office/drawing/2014/main" id="{381E4B0B-C62B-4E9C-A85E-1FC195FCA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901"/>
                <a:ext cx="61" cy="132"/>
              </a:xfrm>
              <a:custGeom>
                <a:avLst/>
                <a:gdLst>
                  <a:gd name="T0" fmla="*/ 0 w 29"/>
                  <a:gd name="T1" fmla="*/ 580 h 63"/>
                  <a:gd name="T2" fmla="*/ 160 w 29"/>
                  <a:gd name="T3" fmla="*/ 369 h 63"/>
                  <a:gd name="T4" fmla="*/ 212 w 29"/>
                  <a:gd name="T5" fmla="*/ 184 h 63"/>
                  <a:gd name="T6" fmla="*/ 269 w 29"/>
                  <a:gd name="T7" fmla="*/ 0 h 63"/>
                  <a:gd name="T8" fmla="*/ 196 w 29"/>
                  <a:gd name="T9" fmla="*/ 157 h 63"/>
                  <a:gd name="T10" fmla="*/ 128 w 29"/>
                  <a:gd name="T11" fmla="*/ 321 h 63"/>
                  <a:gd name="T12" fmla="*/ 8 w 29"/>
                  <a:gd name="T13" fmla="*/ 58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3">
                    <a:moveTo>
                      <a:pt x="0" y="63"/>
                    </a:moveTo>
                    <a:cubicBezTo>
                      <a:pt x="2" y="54"/>
                      <a:pt x="12" y="49"/>
                      <a:pt x="17" y="40"/>
                    </a:cubicBezTo>
                    <a:cubicBezTo>
                      <a:pt x="20" y="34"/>
                      <a:pt x="22" y="26"/>
                      <a:pt x="23" y="20"/>
                    </a:cubicBezTo>
                    <a:cubicBezTo>
                      <a:pt x="25" y="13"/>
                      <a:pt x="27" y="7"/>
                      <a:pt x="29" y="0"/>
                    </a:cubicBezTo>
                    <a:cubicBezTo>
                      <a:pt x="27" y="6"/>
                      <a:pt x="23" y="11"/>
                      <a:pt x="21" y="17"/>
                    </a:cubicBezTo>
                    <a:cubicBezTo>
                      <a:pt x="19" y="23"/>
                      <a:pt x="17" y="29"/>
                      <a:pt x="14" y="35"/>
                    </a:cubicBezTo>
                    <a:cubicBezTo>
                      <a:pt x="11" y="43"/>
                      <a:pt x="0" y="54"/>
                      <a:pt x="1" y="63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4" name="Freeform 150">
                <a:extLst>
                  <a:ext uri="{FF2B5EF4-FFF2-40B4-BE49-F238E27FC236}">
                    <a16:creationId xmlns:a16="http://schemas.microsoft.com/office/drawing/2014/main" id="{6092C9E7-B3C2-47D9-AB4A-6E72DD48E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890"/>
                <a:ext cx="73" cy="143"/>
              </a:xfrm>
              <a:custGeom>
                <a:avLst/>
                <a:gdLst>
                  <a:gd name="T0" fmla="*/ 0 w 35"/>
                  <a:gd name="T1" fmla="*/ 0 h 68"/>
                  <a:gd name="T2" fmla="*/ 73 w 35"/>
                  <a:gd name="T3" fmla="*/ 168 h 68"/>
                  <a:gd name="T4" fmla="*/ 117 w 35"/>
                  <a:gd name="T5" fmla="*/ 345 h 68"/>
                  <a:gd name="T6" fmla="*/ 317 w 35"/>
                  <a:gd name="T7" fmla="*/ 633 h 68"/>
                  <a:gd name="T8" fmla="*/ 152 w 35"/>
                  <a:gd name="T9" fmla="*/ 345 h 68"/>
                  <a:gd name="T10" fmla="*/ 83 w 35"/>
                  <a:gd name="T11" fmla="*/ 168 h 68"/>
                  <a:gd name="T12" fmla="*/ 0 w 35"/>
                  <a:gd name="T13" fmla="*/ 8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8">
                    <a:moveTo>
                      <a:pt x="0" y="0"/>
                    </a:moveTo>
                    <a:cubicBezTo>
                      <a:pt x="4" y="5"/>
                      <a:pt x="6" y="13"/>
                      <a:pt x="8" y="18"/>
                    </a:cubicBezTo>
                    <a:cubicBezTo>
                      <a:pt x="10" y="24"/>
                      <a:pt x="11" y="31"/>
                      <a:pt x="13" y="37"/>
                    </a:cubicBezTo>
                    <a:cubicBezTo>
                      <a:pt x="17" y="50"/>
                      <a:pt x="29" y="56"/>
                      <a:pt x="35" y="68"/>
                    </a:cubicBezTo>
                    <a:cubicBezTo>
                      <a:pt x="31" y="56"/>
                      <a:pt x="22" y="48"/>
                      <a:pt x="17" y="37"/>
                    </a:cubicBezTo>
                    <a:cubicBezTo>
                      <a:pt x="14" y="31"/>
                      <a:pt x="12" y="24"/>
                      <a:pt x="9" y="18"/>
                    </a:cubicBezTo>
                    <a:cubicBezTo>
                      <a:pt x="7" y="12"/>
                      <a:pt x="3" y="7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5" name="Freeform 151">
                <a:extLst>
                  <a:ext uri="{FF2B5EF4-FFF2-40B4-BE49-F238E27FC236}">
                    <a16:creationId xmlns:a16="http://schemas.microsoft.com/office/drawing/2014/main" id="{9CD60611-0AF7-4EF5-8CBE-096CE065A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625"/>
                <a:ext cx="73" cy="29"/>
              </a:xfrm>
              <a:custGeom>
                <a:avLst/>
                <a:gdLst>
                  <a:gd name="T0" fmla="*/ 0 w 35"/>
                  <a:gd name="T1" fmla="*/ 0 h 14"/>
                  <a:gd name="T2" fmla="*/ 152 w 35"/>
                  <a:gd name="T3" fmla="*/ 64 h 14"/>
                  <a:gd name="T4" fmla="*/ 317 w 35"/>
                  <a:gd name="T5" fmla="*/ 124 h 14"/>
                  <a:gd name="T6" fmla="*/ 244 w 35"/>
                  <a:gd name="T7" fmla="*/ 108 h 14"/>
                  <a:gd name="T8" fmla="*/ 173 w 35"/>
                  <a:gd name="T9" fmla="*/ 99 h 14"/>
                  <a:gd name="T10" fmla="*/ 8 w 35"/>
                  <a:gd name="T11" fmla="*/ 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4">
                    <a:moveTo>
                      <a:pt x="0" y="0"/>
                    </a:moveTo>
                    <a:cubicBezTo>
                      <a:pt x="4" y="1"/>
                      <a:pt x="12" y="6"/>
                      <a:pt x="17" y="7"/>
                    </a:cubicBezTo>
                    <a:cubicBezTo>
                      <a:pt x="25" y="8"/>
                      <a:pt x="30" y="9"/>
                      <a:pt x="35" y="14"/>
                    </a:cubicBezTo>
                    <a:cubicBezTo>
                      <a:pt x="33" y="14"/>
                      <a:pt x="30" y="13"/>
                      <a:pt x="27" y="12"/>
                    </a:cubicBezTo>
                    <a:cubicBezTo>
                      <a:pt x="25" y="12"/>
                      <a:pt x="21" y="12"/>
                      <a:pt x="19" y="11"/>
                    </a:cubicBezTo>
                    <a:cubicBezTo>
                      <a:pt x="12" y="10"/>
                      <a:pt x="7" y="4"/>
                      <a:pt x="1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6" name="Freeform 152">
                <a:extLst>
                  <a:ext uri="{FF2B5EF4-FFF2-40B4-BE49-F238E27FC236}">
                    <a16:creationId xmlns:a16="http://schemas.microsoft.com/office/drawing/2014/main" id="{CD9063FA-8855-4910-AF86-663C5200D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23"/>
                <a:ext cx="52" cy="17"/>
              </a:xfrm>
              <a:custGeom>
                <a:avLst/>
                <a:gdLst>
                  <a:gd name="T0" fmla="*/ 0 w 25"/>
                  <a:gd name="T1" fmla="*/ 77 h 8"/>
                  <a:gd name="T2" fmla="*/ 116 w 25"/>
                  <a:gd name="T3" fmla="*/ 49 h 8"/>
                  <a:gd name="T4" fmla="*/ 225 w 25"/>
                  <a:gd name="T5" fmla="*/ 0 h 8"/>
                  <a:gd name="T6" fmla="*/ 0 w 25"/>
                  <a:gd name="T7" fmla="*/ 7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2" y="3"/>
                      <a:pt x="9" y="6"/>
                      <a:pt x="13" y="5"/>
                    </a:cubicBezTo>
                    <a:cubicBezTo>
                      <a:pt x="17" y="4"/>
                      <a:pt x="21" y="1"/>
                      <a:pt x="25" y="0"/>
                    </a:cubicBezTo>
                    <a:cubicBezTo>
                      <a:pt x="18" y="8"/>
                      <a:pt x="11" y="8"/>
                      <a:pt x="0" y="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7" name="Freeform 153">
                <a:extLst>
                  <a:ext uri="{FF2B5EF4-FFF2-40B4-BE49-F238E27FC236}">
                    <a16:creationId xmlns:a16="http://schemas.microsoft.com/office/drawing/2014/main" id="{2762D3F0-441B-4CC0-B329-E16D612E5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095"/>
                <a:ext cx="65" cy="205"/>
              </a:xfrm>
              <a:custGeom>
                <a:avLst/>
                <a:gdLst>
                  <a:gd name="T0" fmla="*/ 229 w 31"/>
                  <a:gd name="T1" fmla="*/ 778 h 98"/>
                  <a:gd name="T2" fmla="*/ 168 w 31"/>
                  <a:gd name="T3" fmla="*/ 569 h 98"/>
                  <a:gd name="T4" fmla="*/ 27 w 31"/>
                  <a:gd name="T5" fmla="*/ 402 h 98"/>
                  <a:gd name="T6" fmla="*/ 44 w 31"/>
                  <a:gd name="T7" fmla="*/ 209 h 98"/>
                  <a:gd name="T8" fmla="*/ 17 w 31"/>
                  <a:gd name="T9" fmla="*/ 0 h 98"/>
                  <a:gd name="T10" fmla="*/ 176 w 31"/>
                  <a:gd name="T11" fmla="*/ 450 h 98"/>
                  <a:gd name="T12" fmla="*/ 268 w 31"/>
                  <a:gd name="T13" fmla="*/ 661 h 98"/>
                  <a:gd name="T14" fmla="*/ 285 w 31"/>
                  <a:gd name="T15" fmla="*/ 897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98">
                    <a:moveTo>
                      <a:pt x="25" y="85"/>
                    </a:moveTo>
                    <a:cubicBezTo>
                      <a:pt x="22" y="77"/>
                      <a:pt x="22" y="69"/>
                      <a:pt x="18" y="62"/>
                    </a:cubicBezTo>
                    <a:cubicBezTo>
                      <a:pt x="14" y="54"/>
                      <a:pt x="7" y="51"/>
                      <a:pt x="3" y="44"/>
                    </a:cubicBezTo>
                    <a:cubicBezTo>
                      <a:pt x="0" y="37"/>
                      <a:pt x="3" y="29"/>
                      <a:pt x="5" y="23"/>
                    </a:cubicBezTo>
                    <a:cubicBezTo>
                      <a:pt x="7" y="15"/>
                      <a:pt x="2" y="8"/>
                      <a:pt x="2" y="0"/>
                    </a:cubicBezTo>
                    <a:cubicBezTo>
                      <a:pt x="10" y="15"/>
                      <a:pt x="13" y="33"/>
                      <a:pt x="19" y="49"/>
                    </a:cubicBezTo>
                    <a:cubicBezTo>
                      <a:pt x="22" y="56"/>
                      <a:pt x="27" y="64"/>
                      <a:pt x="29" y="72"/>
                    </a:cubicBezTo>
                    <a:cubicBezTo>
                      <a:pt x="31" y="80"/>
                      <a:pt x="31" y="89"/>
                      <a:pt x="31" y="9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8" name="Freeform 154">
                <a:extLst>
                  <a:ext uri="{FF2B5EF4-FFF2-40B4-BE49-F238E27FC236}">
                    <a16:creationId xmlns:a16="http://schemas.microsoft.com/office/drawing/2014/main" id="{005F502D-78D8-415E-A933-5783C8D0A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2373"/>
                <a:ext cx="130" cy="76"/>
              </a:xfrm>
              <a:custGeom>
                <a:avLst/>
                <a:gdLst>
                  <a:gd name="T0" fmla="*/ 157 w 62"/>
                  <a:gd name="T1" fmla="*/ 0 h 36"/>
                  <a:gd name="T2" fmla="*/ 572 w 62"/>
                  <a:gd name="T3" fmla="*/ 228 h 36"/>
                  <a:gd name="T4" fmla="*/ 252 w 62"/>
                  <a:gd name="T5" fmla="*/ 188 h 36"/>
                  <a:gd name="T6" fmla="*/ 128 w 62"/>
                  <a:gd name="T7" fmla="*/ 93 h 36"/>
                  <a:gd name="T8" fmla="*/ 0 w 62"/>
                  <a:gd name="T9" fmla="*/ 27 h 36"/>
                  <a:gd name="T10" fmla="*/ 109 w 62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6">
                    <a:moveTo>
                      <a:pt x="17" y="0"/>
                    </a:moveTo>
                    <a:cubicBezTo>
                      <a:pt x="28" y="12"/>
                      <a:pt x="45" y="25"/>
                      <a:pt x="62" y="24"/>
                    </a:cubicBezTo>
                    <a:cubicBezTo>
                      <a:pt x="56" y="36"/>
                      <a:pt x="34" y="24"/>
                      <a:pt x="27" y="20"/>
                    </a:cubicBezTo>
                    <a:cubicBezTo>
                      <a:pt x="23" y="17"/>
                      <a:pt x="19" y="13"/>
                      <a:pt x="14" y="10"/>
                    </a:cubicBezTo>
                    <a:cubicBezTo>
                      <a:pt x="10" y="7"/>
                      <a:pt x="4" y="6"/>
                      <a:pt x="0" y="3"/>
                    </a:cubicBezTo>
                    <a:cubicBezTo>
                      <a:pt x="3" y="1"/>
                      <a:pt x="7" y="0"/>
                      <a:pt x="12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9" name="Freeform 155">
                <a:extLst>
                  <a:ext uri="{FF2B5EF4-FFF2-40B4-BE49-F238E27FC236}">
                    <a16:creationId xmlns:a16="http://schemas.microsoft.com/office/drawing/2014/main" id="{CAFA3180-38E6-4989-9E6E-ED63A117B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614"/>
                <a:ext cx="117" cy="50"/>
              </a:xfrm>
              <a:custGeom>
                <a:avLst/>
                <a:gdLst>
                  <a:gd name="T0" fmla="*/ 100 w 56"/>
                  <a:gd name="T1" fmla="*/ 17 h 24"/>
                  <a:gd name="T2" fmla="*/ 476 w 56"/>
                  <a:gd name="T3" fmla="*/ 83 h 24"/>
                  <a:gd name="T4" fmla="*/ 401 w 56"/>
                  <a:gd name="T5" fmla="*/ 192 h 24"/>
                  <a:gd name="T6" fmla="*/ 201 w 56"/>
                  <a:gd name="T7" fmla="*/ 183 h 24"/>
                  <a:gd name="T8" fmla="*/ 27 w 56"/>
                  <a:gd name="T9" fmla="*/ 100 h 24"/>
                  <a:gd name="T10" fmla="*/ 75 w 56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24">
                    <a:moveTo>
                      <a:pt x="11" y="2"/>
                    </a:moveTo>
                    <a:cubicBezTo>
                      <a:pt x="20" y="14"/>
                      <a:pt x="41" y="23"/>
                      <a:pt x="52" y="9"/>
                    </a:cubicBezTo>
                    <a:cubicBezTo>
                      <a:pt x="56" y="13"/>
                      <a:pt x="48" y="19"/>
                      <a:pt x="44" y="21"/>
                    </a:cubicBezTo>
                    <a:cubicBezTo>
                      <a:pt x="37" y="24"/>
                      <a:pt x="29" y="22"/>
                      <a:pt x="22" y="20"/>
                    </a:cubicBezTo>
                    <a:cubicBezTo>
                      <a:pt x="16" y="18"/>
                      <a:pt x="7" y="16"/>
                      <a:pt x="3" y="11"/>
                    </a:cubicBezTo>
                    <a:cubicBezTo>
                      <a:pt x="0" y="6"/>
                      <a:pt x="1" y="0"/>
                      <a:pt x="8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0" name="Freeform 156">
                <a:extLst>
                  <a:ext uri="{FF2B5EF4-FFF2-40B4-BE49-F238E27FC236}">
                    <a16:creationId xmlns:a16="http://schemas.microsoft.com/office/drawing/2014/main" id="{34BCF747-1E6D-4904-AEFC-5169DDEC6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482"/>
                <a:ext cx="101" cy="79"/>
              </a:xfrm>
              <a:custGeom>
                <a:avLst/>
                <a:gdLst>
                  <a:gd name="T0" fmla="*/ 36 w 48"/>
                  <a:gd name="T1" fmla="*/ 35 h 38"/>
                  <a:gd name="T2" fmla="*/ 141 w 48"/>
                  <a:gd name="T3" fmla="*/ 341 h 38"/>
                  <a:gd name="T4" fmla="*/ 141 w 48"/>
                  <a:gd name="T5" fmla="*/ 316 h 38"/>
                  <a:gd name="T6" fmla="*/ 448 w 48"/>
                  <a:gd name="T7" fmla="*/ 225 h 38"/>
                  <a:gd name="T8" fmla="*/ 168 w 48"/>
                  <a:gd name="T9" fmla="*/ 208 h 38"/>
                  <a:gd name="T10" fmla="*/ 269 w 48"/>
                  <a:gd name="T11" fmla="*/ 0 h 38"/>
                  <a:gd name="T12" fmla="*/ 36 w 48"/>
                  <a:gd name="T13" fmla="*/ 4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8">
                    <a:moveTo>
                      <a:pt x="4" y="4"/>
                    </a:moveTo>
                    <a:cubicBezTo>
                      <a:pt x="0" y="15"/>
                      <a:pt x="6" y="31"/>
                      <a:pt x="15" y="38"/>
                    </a:cubicBezTo>
                    <a:cubicBezTo>
                      <a:pt x="15" y="37"/>
                      <a:pt x="15" y="36"/>
                      <a:pt x="15" y="35"/>
                    </a:cubicBezTo>
                    <a:cubicBezTo>
                      <a:pt x="27" y="34"/>
                      <a:pt x="39" y="35"/>
                      <a:pt x="48" y="25"/>
                    </a:cubicBezTo>
                    <a:cubicBezTo>
                      <a:pt x="39" y="27"/>
                      <a:pt x="26" y="31"/>
                      <a:pt x="18" y="23"/>
                    </a:cubicBezTo>
                    <a:cubicBezTo>
                      <a:pt x="9" y="13"/>
                      <a:pt x="23" y="6"/>
                      <a:pt x="29" y="0"/>
                    </a:cubicBezTo>
                    <a:cubicBezTo>
                      <a:pt x="20" y="4"/>
                      <a:pt x="13" y="9"/>
                      <a:pt x="4" y="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1" name="Freeform 157">
                <a:extLst>
                  <a:ext uri="{FF2B5EF4-FFF2-40B4-BE49-F238E27FC236}">
                    <a16:creationId xmlns:a16="http://schemas.microsoft.com/office/drawing/2014/main" id="{57A083B9-AAAC-4081-BAF9-26D2F155E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825"/>
                <a:ext cx="176" cy="79"/>
              </a:xfrm>
              <a:custGeom>
                <a:avLst/>
                <a:gdLst>
                  <a:gd name="T0" fmla="*/ 0 w 84"/>
                  <a:gd name="T1" fmla="*/ 8 h 38"/>
                  <a:gd name="T2" fmla="*/ 201 w 84"/>
                  <a:gd name="T3" fmla="*/ 133 h 38"/>
                  <a:gd name="T4" fmla="*/ 386 w 84"/>
                  <a:gd name="T5" fmla="*/ 216 h 38"/>
                  <a:gd name="T6" fmla="*/ 773 w 84"/>
                  <a:gd name="T7" fmla="*/ 341 h 38"/>
                  <a:gd name="T8" fmla="*/ 645 w 84"/>
                  <a:gd name="T9" fmla="*/ 152 h 38"/>
                  <a:gd name="T10" fmla="*/ 421 w 84"/>
                  <a:gd name="T11" fmla="*/ 143 h 38"/>
                  <a:gd name="T12" fmla="*/ 237 w 84"/>
                  <a:gd name="T13" fmla="*/ 64 h 38"/>
                  <a:gd name="T14" fmla="*/ 0 w 84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38">
                    <a:moveTo>
                      <a:pt x="0" y="1"/>
                    </a:moveTo>
                    <a:cubicBezTo>
                      <a:pt x="3" y="11"/>
                      <a:pt x="14" y="14"/>
                      <a:pt x="22" y="15"/>
                    </a:cubicBezTo>
                    <a:cubicBezTo>
                      <a:pt x="31" y="16"/>
                      <a:pt x="34" y="22"/>
                      <a:pt x="42" y="24"/>
                    </a:cubicBezTo>
                    <a:cubicBezTo>
                      <a:pt x="58" y="28"/>
                      <a:pt x="78" y="14"/>
                      <a:pt x="84" y="38"/>
                    </a:cubicBezTo>
                    <a:cubicBezTo>
                      <a:pt x="82" y="31"/>
                      <a:pt x="77" y="19"/>
                      <a:pt x="70" y="17"/>
                    </a:cubicBezTo>
                    <a:cubicBezTo>
                      <a:pt x="62" y="14"/>
                      <a:pt x="55" y="19"/>
                      <a:pt x="46" y="16"/>
                    </a:cubicBezTo>
                    <a:cubicBezTo>
                      <a:pt x="38" y="14"/>
                      <a:pt x="35" y="8"/>
                      <a:pt x="26" y="7"/>
                    </a:cubicBezTo>
                    <a:cubicBezTo>
                      <a:pt x="17" y="6"/>
                      <a:pt x="5" y="9"/>
                      <a:pt x="0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2" name="Freeform 158">
                <a:extLst>
                  <a:ext uri="{FF2B5EF4-FFF2-40B4-BE49-F238E27FC236}">
                    <a16:creationId xmlns:a16="http://schemas.microsoft.com/office/drawing/2014/main" id="{AC40CA67-FED8-424C-93B8-6C4097401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472"/>
                <a:ext cx="71" cy="96"/>
              </a:xfrm>
              <a:custGeom>
                <a:avLst/>
                <a:gdLst>
                  <a:gd name="T0" fmla="*/ 0 w 34"/>
                  <a:gd name="T1" fmla="*/ 0 h 46"/>
                  <a:gd name="T2" fmla="*/ 284 w 34"/>
                  <a:gd name="T3" fmla="*/ 27 h 46"/>
                  <a:gd name="T4" fmla="*/ 284 w 34"/>
                  <a:gd name="T5" fmla="*/ 200 h 46"/>
                  <a:gd name="T6" fmla="*/ 309 w 34"/>
                  <a:gd name="T7" fmla="*/ 417 h 46"/>
                  <a:gd name="T8" fmla="*/ 217 w 34"/>
                  <a:gd name="T9" fmla="*/ 173 h 46"/>
                  <a:gd name="T10" fmla="*/ 17 w 34"/>
                  <a:gd name="T11" fmla="*/ 35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46">
                    <a:moveTo>
                      <a:pt x="0" y="0"/>
                    </a:moveTo>
                    <a:cubicBezTo>
                      <a:pt x="5" y="5"/>
                      <a:pt x="26" y="9"/>
                      <a:pt x="31" y="3"/>
                    </a:cubicBezTo>
                    <a:cubicBezTo>
                      <a:pt x="34" y="8"/>
                      <a:pt x="31" y="16"/>
                      <a:pt x="31" y="22"/>
                    </a:cubicBezTo>
                    <a:cubicBezTo>
                      <a:pt x="32" y="30"/>
                      <a:pt x="33" y="38"/>
                      <a:pt x="34" y="46"/>
                    </a:cubicBezTo>
                    <a:cubicBezTo>
                      <a:pt x="30" y="38"/>
                      <a:pt x="30" y="24"/>
                      <a:pt x="24" y="19"/>
                    </a:cubicBezTo>
                    <a:cubicBezTo>
                      <a:pt x="17" y="12"/>
                      <a:pt x="7" y="14"/>
                      <a:pt x="2" y="4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3" name="Freeform 159">
                <a:extLst>
                  <a:ext uri="{FF2B5EF4-FFF2-40B4-BE49-F238E27FC236}">
                    <a16:creationId xmlns:a16="http://schemas.microsoft.com/office/drawing/2014/main" id="{9626B7CB-6464-4018-B650-0A7F6163D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173"/>
                <a:ext cx="42" cy="46"/>
              </a:xfrm>
              <a:custGeom>
                <a:avLst/>
                <a:gdLst>
                  <a:gd name="T0" fmla="*/ 128 w 20"/>
                  <a:gd name="T1" fmla="*/ 0 h 22"/>
                  <a:gd name="T2" fmla="*/ 185 w 20"/>
                  <a:gd name="T3" fmla="*/ 144 h 22"/>
                  <a:gd name="T4" fmla="*/ 0 w 20"/>
                  <a:gd name="T5" fmla="*/ 184 h 22"/>
                  <a:gd name="T6" fmla="*/ 128 w 20"/>
                  <a:gd name="T7" fmla="*/ 1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14" y="0"/>
                    </a:moveTo>
                    <a:cubicBezTo>
                      <a:pt x="16" y="5"/>
                      <a:pt x="15" y="11"/>
                      <a:pt x="20" y="16"/>
                    </a:cubicBezTo>
                    <a:cubicBezTo>
                      <a:pt x="16" y="22"/>
                      <a:pt x="6" y="16"/>
                      <a:pt x="0" y="20"/>
                    </a:cubicBezTo>
                    <a:cubicBezTo>
                      <a:pt x="6" y="14"/>
                      <a:pt x="15" y="13"/>
                      <a:pt x="14" y="2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4" name="Freeform 160">
                <a:extLst>
                  <a:ext uri="{FF2B5EF4-FFF2-40B4-BE49-F238E27FC236}">
                    <a16:creationId xmlns:a16="http://schemas.microsoft.com/office/drawing/2014/main" id="{CADE8BC6-4316-4C6E-89DB-E63B9E052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664"/>
                <a:ext cx="126" cy="134"/>
              </a:xfrm>
              <a:custGeom>
                <a:avLst/>
                <a:gdLst>
                  <a:gd name="T0" fmla="*/ 36 w 60"/>
                  <a:gd name="T1" fmla="*/ 36 h 64"/>
                  <a:gd name="T2" fmla="*/ 244 w 60"/>
                  <a:gd name="T3" fmla="*/ 312 h 64"/>
                  <a:gd name="T4" fmla="*/ 277 w 60"/>
                  <a:gd name="T5" fmla="*/ 588 h 64"/>
                  <a:gd name="T6" fmla="*/ 557 w 60"/>
                  <a:gd name="T7" fmla="*/ 477 h 64"/>
                  <a:gd name="T8" fmla="*/ 481 w 60"/>
                  <a:gd name="T9" fmla="*/ 404 h 64"/>
                  <a:gd name="T10" fmla="*/ 370 w 60"/>
                  <a:gd name="T11" fmla="*/ 412 h 64"/>
                  <a:gd name="T12" fmla="*/ 269 w 60"/>
                  <a:gd name="T13" fmla="*/ 249 h 64"/>
                  <a:gd name="T14" fmla="*/ 160 w 60"/>
                  <a:gd name="T15" fmla="*/ 92 h 64"/>
                  <a:gd name="T16" fmla="*/ 0 w 60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64">
                    <a:moveTo>
                      <a:pt x="4" y="4"/>
                    </a:moveTo>
                    <a:cubicBezTo>
                      <a:pt x="14" y="7"/>
                      <a:pt x="23" y="24"/>
                      <a:pt x="26" y="34"/>
                    </a:cubicBezTo>
                    <a:cubicBezTo>
                      <a:pt x="30" y="44"/>
                      <a:pt x="30" y="53"/>
                      <a:pt x="30" y="64"/>
                    </a:cubicBezTo>
                    <a:cubicBezTo>
                      <a:pt x="35" y="53"/>
                      <a:pt x="48" y="45"/>
                      <a:pt x="60" y="52"/>
                    </a:cubicBezTo>
                    <a:cubicBezTo>
                      <a:pt x="58" y="50"/>
                      <a:pt x="55" y="45"/>
                      <a:pt x="52" y="44"/>
                    </a:cubicBezTo>
                    <a:cubicBezTo>
                      <a:pt x="48" y="42"/>
                      <a:pt x="44" y="46"/>
                      <a:pt x="40" y="45"/>
                    </a:cubicBezTo>
                    <a:cubicBezTo>
                      <a:pt x="33" y="43"/>
                      <a:pt x="32" y="33"/>
                      <a:pt x="29" y="27"/>
                    </a:cubicBezTo>
                    <a:cubicBezTo>
                      <a:pt x="27" y="22"/>
                      <a:pt x="22" y="15"/>
                      <a:pt x="17" y="10"/>
                    </a:cubicBezTo>
                    <a:cubicBezTo>
                      <a:pt x="12" y="5"/>
                      <a:pt x="4" y="5"/>
                      <a:pt x="0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5" name="Freeform 161">
                <a:extLst>
                  <a:ext uri="{FF2B5EF4-FFF2-40B4-BE49-F238E27FC236}">
                    <a16:creationId xmlns:a16="http://schemas.microsoft.com/office/drawing/2014/main" id="{4A943601-24F8-4082-88FD-27E1CA1FC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865"/>
                <a:ext cx="182" cy="108"/>
              </a:xfrm>
              <a:custGeom>
                <a:avLst/>
                <a:gdLst>
                  <a:gd name="T0" fmla="*/ 0 w 87"/>
                  <a:gd name="T1" fmla="*/ 208 h 52"/>
                  <a:gd name="T2" fmla="*/ 144 w 87"/>
                  <a:gd name="T3" fmla="*/ 457 h 52"/>
                  <a:gd name="T4" fmla="*/ 377 w 87"/>
                  <a:gd name="T5" fmla="*/ 297 h 52"/>
                  <a:gd name="T6" fmla="*/ 638 w 87"/>
                  <a:gd name="T7" fmla="*/ 181 h 52"/>
                  <a:gd name="T8" fmla="*/ 770 w 87"/>
                  <a:gd name="T9" fmla="*/ 143 h 52"/>
                  <a:gd name="T10" fmla="*/ 770 w 87"/>
                  <a:gd name="T11" fmla="*/ 0 h 52"/>
                  <a:gd name="T12" fmla="*/ 460 w 87"/>
                  <a:gd name="T13" fmla="*/ 199 h 52"/>
                  <a:gd name="T14" fmla="*/ 285 w 87"/>
                  <a:gd name="T15" fmla="*/ 305 h 52"/>
                  <a:gd name="T16" fmla="*/ 157 w 87"/>
                  <a:gd name="T17" fmla="*/ 424 h 52"/>
                  <a:gd name="T18" fmla="*/ 8 w 87"/>
                  <a:gd name="T19" fmla="*/ 224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52">
                    <a:moveTo>
                      <a:pt x="0" y="23"/>
                    </a:moveTo>
                    <a:cubicBezTo>
                      <a:pt x="4" y="30"/>
                      <a:pt x="6" y="49"/>
                      <a:pt x="16" y="51"/>
                    </a:cubicBezTo>
                    <a:cubicBezTo>
                      <a:pt x="24" y="52"/>
                      <a:pt x="34" y="37"/>
                      <a:pt x="41" y="33"/>
                    </a:cubicBezTo>
                    <a:cubicBezTo>
                      <a:pt x="50" y="29"/>
                      <a:pt x="60" y="22"/>
                      <a:pt x="70" y="20"/>
                    </a:cubicBezTo>
                    <a:cubicBezTo>
                      <a:pt x="76" y="19"/>
                      <a:pt x="80" y="21"/>
                      <a:pt x="84" y="16"/>
                    </a:cubicBezTo>
                    <a:cubicBezTo>
                      <a:pt x="87" y="12"/>
                      <a:pt x="87" y="5"/>
                      <a:pt x="84" y="0"/>
                    </a:cubicBezTo>
                    <a:cubicBezTo>
                      <a:pt x="85" y="17"/>
                      <a:pt x="60" y="17"/>
                      <a:pt x="50" y="22"/>
                    </a:cubicBezTo>
                    <a:cubicBezTo>
                      <a:pt x="43" y="25"/>
                      <a:pt x="37" y="30"/>
                      <a:pt x="31" y="34"/>
                    </a:cubicBezTo>
                    <a:cubicBezTo>
                      <a:pt x="26" y="37"/>
                      <a:pt x="23" y="44"/>
                      <a:pt x="17" y="47"/>
                    </a:cubicBezTo>
                    <a:cubicBezTo>
                      <a:pt x="10" y="42"/>
                      <a:pt x="9" y="31"/>
                      <a:pt x="1" y="2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6" name="Freeform 162">
                <a:extLst>
                  <a:ext uri="{FF2B5EF4-FFF2-40B4-BE49-F238E27FC236}">
                    <a16:creationId xmlns:a16="http://schemas.microsoft.com/office/drawing/2014/main" id="{53DA8FC0-73A1-47B0-9A60-8A49D1227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729"/>
                <a:ext cx="104" cy="117"/>
              </a:xfrm>
              <a:custGeom>
                <a:avLst/>
                <a:gdLst>
                  <a:gd name="T0" fmla="*/ 191 w 50"/>
                  <a:gd name="T1" fmla="*/ 493 h 56"/>
                  <a:gd name="T2" fmla="*/ 333 w 50"/>
                  <a:gd name="T3" fmla="*/ 265 h 56"/>
                  <a:gd name="T4" fmla="*/ 449 w 50"/>
                  <a:gd name="T5" fmla="*/ 0 h 56"/>
                  <a:gd name="T6" fmla="*/ 268 w 50"/>
                  <a:gd name="T7" fmla="*/ 328 h 56"/>
                  <a:gd name="T8" fmla="*/ 0 w 50"/>
                  <a:gd name="T9" fmla="*/ 353 h 56"/>
                  <a:gd name="T10" fmla="*/ 191 w 50"/>
                  <a:gd name="T11" fmla="*/ 485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6">
                    <a:moveTo>
                      <a:pt x="21" y="54"/>
                    </a:moveTo>
                    <a:cubicBezTo>
                      <a:pt x="34" y="56"/>
                      <a:pt x="37" y="38"/>
                      <a:pt x="37" y="29"/>
                    </a:cubicBezTo>
                    <a:cubicBezTo>
                      <a:pt x="38" y="15"/>
                      <a:pt x="40" y="10"/>
                      <a:pt x="50" y="0"/>
                    </a:cubicBezTo>
                    <a:cubicBezTo>
                      <a:pt x="33" y="4"/>
                      <a:pt x="34" y="23"/>
                      <a:pt x="30" y="36"/>
                    </a:cubicBezTo>
                    <a:cubicBezTo>
                      <a:pt x="26" y="50"/>
                      <a:pt x="9" y="49"/>
                      <a:pt x="0" y="39"/>
                    </a:cubicBezTo>
                    <a:cubicBezTo>
                      <a:pt x="6" y="44"/>
                      <a:pt x="13" y="50"/>
                      <a:pt x="21" y="53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7" name="Freeform 163">
                <a:extLst>
                  <a:ext uri="{FF2B5EF4-FFF2-40B4-BE49-F238E27FC236}">
                    <a16:creationId xmlns:a16="http://schemas.microsoft.com/office/drawing/2014/main" id="{85063DDD-1851-4750-AAE9-AE99F4DF5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905"/>
                <a:ext cx="48" cy="140"/>
              </a:xfrm>
              <a:custGeom>
                <a:avLst/>
                <a:gdLst>
                  <a:gd name="T0" fmla="*/ 209 w 23"/>
                  <a:gd name="T1" fmla="*/ 75 h 67"/>
                  <a:gd name="T2" fmla="*/ 136 w 23"/>
                  <a:gd name="T3" fmla="*/ 144 h 67"/>
                  <a:gd name="T4" fmla="*/ 136 w 23"/>
                  <a:gd name="T5" fmla="*/ 301 h 67"/>
                  <a:gd name="T6" fmla="*/ 65 w 23"/>
                  <a:gd name="T7" fmla="*/ 453 h 67"/>
                  <a:gd name="T8" fmla="*/ 17 w 23"/>
                  <a:gd name="T9" fmla="*/ 612 h 67"/>
                  <a:gd name="T10" fmla="*/ 56 w 23"/>
                  <a:gd name="T11" fmla="*/ 537 h 67"/>
                  <a:gd name="T12" fmla="*/ 109 w 23"/>
                  <a:gd name="T13" fmla="*/ 476 h 67"/>
                  <a:gd name="T14" fmla="*/ 152 w 23"/>
                  <a:gd name="T15" fmla="*/ 336 h 67"/>
                  <a:gd name="T16" fmla="*/ 200 w 23"/>
                  <a:gd name="T17" fmla="*/ 65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67">
                    <a:moveTo>
                      <a:pt x="23" y="8"/>
                    </a:moveTo>
                    <a:cubicBezTo>
                      <a:pt x="19" y="0"/>
                      <a:pt x="16" y="12"/>
                      <a:pt x="15" y="16"/>
                    </a:cubicBezTo>
                    <a:cubicBezTo>
                      <a:pt x="15" y="21"/>
                      <a:pt x="16" y="27"/>
                      <a:pt x="15" y="33"/>
                    </a:cubicBezTo>
                    <a:cubicBezTo>
                      <a:pt x="14" y="39"/>
                      <a:pt x="11" y="44"/>
                      <a:pt x="7" y="50"/>
                    </a:cubicBezTo>
                    <a:cubicBezTo>
                      <a:pt x="3" y="55"/>
                      <a:pt x="0" y="60"/>
                      <a:pt x="2" y="67"/>
                    </a:cubicBezTo>
                    <a:cubicBezTo>
                      <a:pt x="4" y="65"/>
                      <a:pt x="5" y="62"/>
                      <a:pt x="6" y="59"/>
                    </a:cubicBezTo>
                    <a:cubicBezTo>
                      <a:pt x="8" y="56"/>
                      <a:pt x="10" y="54"/>
                      <a:pt x="12" y="52"/>
                    </a:cubicBezTo>
                    <a:cubicBezTo>
                      <a:pt x="15" y="48"/>
                      <a:pt x="17" y="42"/>
                      <a:pt x="17" y="37"/>
                    </a:cubicBezTo>
                    <a:cubicBezTo>
                      <a:pt x="18" y="30"/>
                      <a:pt x="16" y="10"/>
                      <a:pt x="22" y="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8" name="Freeform 164">
                <a:extLst>
                  <a:ext uri="{FF2B5EF4-FFF2-40B4-BE49-F238E27FC236}">
                    <a16:creationId xmlns:a16="http://schemas.microsoft.com/office/drawing/2014/main" id="{00A57C32-333E-4F6F-AEC0-7E886D12A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099"/>
                <a:ext cx="50" cy="26"/>
              </a:xfrm>
              <a:custGeom>
                <a:avLst/>
                <a:gdLst>
                  <a:gd name="T0" fmla="*/ 217 w 24"/>
                  <a:gd name="T1" fmla="*/ 93 h 12"/>
                  <a:gd name="T2" fmla="*/ 0 w 24"/>
                  <a:gd name="T3" fmla="*/ 121 h 12"/>
                  <a:gd name="T4" fmla="*/ 125 w 24"/>
                  <a:gd name="T5" fmla="*/ 80 h 12"/>
                  <a:gd name="T6" fmla="*/ 217 w 24"/>
                  <a:gd name="T7" fmla="*/ 11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2">
                    <a:moveTo>
                      <a:pt x="24" y="9"/>
                    </a:moveTo>
                    <a:cubicBezTo>
                      <a:pt x="17" y="0"/>
                      <a:pt x="5" y="1"/>
                      <a:pt x="0" y="12"/>
                    </a:cubicBezTo>
                    <a:cubicBezTo>
                      <a:pt x="4" y="9"/>
                      <a:pt x="8" y="8"/>
                      <a:pt x="14" y="8"/>
                    </a:cubicBezTo>
                    <a:cubicBezTo>
                      <a:pt x="19" y="7"/>
                      <a:pt x="20" y="9"/>
                      <a:pt x="24" y="11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9" name="Freeform 165">
                <a:extLst>
                  <a:ext uri="{FF2B5EF4-FFF2-40B4-BE49-F238E27FC236}">
                    <a16:creationId xmlns:a16="http://schemas.microsoft.com/office/drawing/2014/main" id="{2E1A462F-DD68-4CC9-AE33-18C12831E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246"/>
                <a:ext cx="60" cy="155"/>
              </a:xfrm>
              <a:custGeom>
                <a:avLst/>
                <a:gdLst>
                  <a:gd name="T0" fmla="*/ 43 w 29"/>
                  <a:gd name="T1" fmla="*/ 0 h 74"/>
                  <a:gd name="T2" fmla="*/ 25 w 29"/>
                  <a:gd name="T3" fmla="*/ 168 h 74"/>
                  <a:gd name="T4" fmla="*/ 43 w 29"/>
                  <a:gd name="T5" fmla="*/ 352 h 74"/>
                  <a:gd name="T6" fmla="*/ 81 w 29"/>
                  <a:gd name="T7" fmla="*/ 513 h 74"/>
                  <a:gd name="T8" fmla="*/ 257 w 29"/>
                  <a:gd name="T9" fmla="*/ 681 h 74"/>
                  <a:gd name="T10" fmla="*/ 149 w 29"/>
                  <a:gd name="T11" fmla="*/ 513 h 74"/>
                  <a:gd name="T12" fmla="*/ 108 w 29"/>
                  <a:gd name="T13" fmla="*/ 478 h 74"/>
                  <a:gd name="T14" fmla="*/ 89 w 29"/>
                  <a:gd name="T15" fmla="*/ 360 h 74"/>
                  <a:gd name="T16" fmla="*/ 60 w 29"/>
                  <a:gd name="T17" fmla="*/ 176 h 74"/>
                  <a:gd name="T18" fmla="*/ 35 w 29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74">
                    <a:moveTo>
                      <a:pt x="5" y="0"/>
                    </a:moveTo>
                    <a:cubicBezTo>
                      <a:pt x="0" y="4"/>
                      <a:pt x="0" y="13"/>
                      <a:pt x="3" y="18"/>
                    </a:cubicBezTo>
                    <a:cubicBezTo>
                      <a:pt x="6" y="25"/>
                      <a:pt x="6" y="31"/>
                      <a:pt x="5" y="38"/>
                    </a:cubicBezTo>
                    <a:cubicBezTo>
                      <a:pt x="4" y="45"/>
                      <a:pt x="4" y="51"/>
                      <a:pt x="9" y="56"/>
                    </a:cubicBezTo>
                    <a:cubicBezTo>
                      <a:pt x="15" y="60"/>
                      <a:pt x="28" y="65"/>
                      <a:pt x="29" y="74"/>
                    </a:cubicBezTo>
                    <a:cubicBezTo>
                      <a:pt x="25" y="68"/>
                      <a:pt x="23" y="60"/>
                      <a:pt x="17" y="56"/>
                    </a:cubicBezTo>
                    <a:cubicBezTo>
                      <a:pt x="15" y="54"/>
                      <a:pt x="13" y="54"/>
                      <a:pt x="12" y="52"/>
                    </a:cubicBezTo>
                    <a:cubicBezTo>
                      <a:pt x="10" y="49"/>
                      <a:pt x="10" y="42"/>
                      <a:pt x="10" y="39"/>
                    </a:cubicBezTo>
                    <a:cubicBezTo>
                      <a:pt x="9" y="32"/>
                      <a:pt x="10" y="25"/>
                      <a:pt x="7" y="19"/>
                    </a:cubicBezTo>
                    <a:cubicBezTo>
                      <a:pt x="4" y="12"/>
                      <a:pt x="0" y="8"/>
                      <a:pt x="4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0" name="Freeform 166">
                <a:extLst>
                  <a:ext uri="{FF2B5EF4-FFF2-40B4-BE49-F238E27FC236}">
                    <a16:creationId xmlns:a16="http://schemas.microsoft.com/office/drawing/2014/main" id="{4D6C38F6-4ED2-4ACE-9045-E44A7D148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359"/>
                <a:ext cx="142" cy="150"/>
              </a:xfrm>
              <a:custGeom>
                <a:avLst/>
                <a:gdLst>
                  <a:gd name="T0" fmla="*/ 620 w 68"/>
                  <a:gd name="T1" fmla="*/ 633 h 72"/>
                  <a:gd name="T2" fmla="*/ 484 w 68"/>
                  <a:gd name="T3" fmla="*/ 500 h 72"/>
                  <a:gd name="T4" fmla="*/ 384 w 68"/>
                  <a:gd name="T5" fmla="*/ 500 h 72"/>
                  <a:gd name="T6" fmla="*/ 301 w 68"/>
                  <a:gd name="T7" fmla="*/ 433 h 72"/>
                  <a:gd name="T8" fmla="*/ 228 w 68"/>
                  <a:gd name="T9" fmla="*/ 325 h 72"/>
                  <a:gd name="T10" fmla="*/ 165 w 68"/>
                  <a:gd name="T11" fmla="*/ 183 h 72"/>
                  <a:gd name="T12" fmla="*/ 117 w 68"/>
                  <a:gd name="T13" fmla="*/ 135 h 72"/>
                  <a:gd name="T14" fmla="*/ 92 w 68"/>
                  <a:gd name="T15" fmla="*/ 73 h 72"/>
                  <a:gd name="T16" fmla="*/ 0 w 68"/>
                  <a:gd name="T17" fmla="*/ 8 h 72"/>
                  <a:gd name="T18" fmla="*/ 0 w 68"/>
                  <a:gd name="T19" fmla="*/ 8 h 72"/>
                  <a:gd name="T20" fmla="*/ 157 w 68"/>
                  <a:gd name="T21" fmla="*/ 260 h 72"/>
                  <a:gd name="T22" fmla="*/ 217 w 68"/>
                  <a:gd name="T23" fmla="*/ 344 h 72"/>
                  <a:gd name="T24" fmla="*/ 244 w 68"/>
                  <a:gd name="T25" fmla="*/ 444 h 72"/>
                  <a:gd name="T26" fmla="*/ 436 w 68"/>
                  <a:gd name="T27" fmla="*/ 542 h 72"/>
                  <a:gd name="T28" fmla="*/ 620 w 68"/>
                  <a:gd name="T29" fmla="*/ 652 h 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72">
                    <a:moveTo>
                      <a:pt x="68" y="70"/>
                    </a:moveTo>
                    <a:cubicBezTo>
                      <a:pt x="65" y="63"/>
                      <a:pt x="61" y="57"/>
                      <a:pt x="53" y="55"/>
                    </a:cubicBezTo>
                    <a:cubicBezTo>
                      <a:pt x="49" y="54"/>
                      <a:pt x="45" y="55"/>
                      <a:pt x="42" y="55"/>
                    </a:cubicBezTo>
                    <a:cubicBezTo>
                      <a:pt x="37" y="54"/>
                      <a:pt x="36" y="51"/>
                      <a:pt x="33" y="48"/>
                    </a:cubicBezTo>
                    <a:cubicBezTo>
                      <a:pt x="28" y="44"/>
                      <a:pt x="26" y="42"/>
                      <a:pt x="25" y="36"/>
                    </a:cubicBezTo>
                    <a:cubicBezTo>
                      <a:pt x="24" y="30"/>
                      <a:pt x="23" y="24"/>
                      <a:pt x="18" y="20"/>
                    </a:cubicBezTo>
                    <a:cubicBezTo>
                      <a:pt x="16" y="19"/>
                      <a:pt x="14" y="18"/>
                      <a:pt x="13" y="15"/>
                    </a:cubicBezTo>
                    <a:cubicBezTo>
                      <a:pt x="12" y="12"/>
                      <a:pt x="12" y="10"/>
                      <a:pt x="10" y="8"/>
                    </a:cubicBezTo>
                    <a:cubicBezTo>
                      <a:pt x="8" y="6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0" y="7"/>
                      <a:pt x="12" y="19"/>
                      <a:pt x="17" y="29"/>
                    </a:cubicBezTo>
                    <a:cubicBezTo>
                      <a:pt x="19" y="32"/>
                      <a:pt x="22" y="34"/>
                      <a:pt x="24" y="38"/>
                    </a:cubicBezTo>
                    <a:cubicBezTo>
                      <a:pt x="25" y="42"/>
                      <a:pt x="25" y="46"/>
                      <a:pt x="27" y="49"/>
                    </a:cubicBezTo>
                    <a:cubicBezTo>
                      <a:pt x="31" y="58"/>
                      <a:pt x="39" y="59"/>
                      <a:pt x="48" y="60"/>
                    </a:cubicBezTo>
                    <a:cubicBezTo>
                      <a:pt x="54" y="61"/>
                      <a:pt x="67" y="65"/>
                      <a:pt x="68" y="72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1" name="Freeform 167">
                <a:extLst>
                  <a:ext uri="{FF2B5EF4-FFF2-40B4-BE49-F238E27FC236}">
                    <a16:creationId xmlns:a16="http://schemas.microsoft.com/office/drawing/2014/main" id="{BE082863-7BDD-4E8B-944E-5D8223C99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183"/>
                <a:ext cx="103" cy="90"/>
              </a:xfrm>
              <a:custGeom>
                <a:avLst/>
                <a:gdLst>
                  <a:gd name="T0" fmla="*/ 456 w 49"/>
                  <a:gd name="T1" fmla="*/ 144 h 43"/>
                  <a:gd name="T2" fmla="*/ 244 w 49"/>
                  <a:gd name="T3" fmla="*/ 92 h 43"/>
                  <a:gd name="T4" fmla="*/ 111 w 49"/>
                  <a:gd name="T5" fmla="*/ 8 h 43"/>
                  <a:gd name="T6" fmla="*/ 8 w 49"/>
                  <a:gd name="T7" fmla="*/ 184 h 43"/>
                  <a:gd name="T8" fmla="*/ 84 w 49"/>
                  <a:gd name="T9" fmla="*/ 385 h 43"/>
                  <a:gd name="T10" fmla="*/ 76 w 49"/>
                  <a:gd name="T11" fmla="*/ 257 h 43"/>
                  <a:gd name="T12" fmla="*/ 111 w 49"/>
                  <a:gd name="T13" fmla="*/ 109 h 43"/>
                  <a:gd name="T14" fmla="*/ 261 w 49"/>
                  <a:gd name="T15" fmla="*/ 128 h 43"/>
                  <a:gd name="T16" fmla="*/ 437 w 49"/>
                  <a:gd name="T17" fmla="*/ 136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3">
                    <a:moveTo>
                      <a:pt x="49" y="16"/>
                    </a:moveTo>
                    <a:cubicBezTo>
                      <a:pt x="42" y="16"/>
                      <a:pt x="33" y="12"/>
                      <a:pt x="26" y="10"/>
                    </a:cubicBezTo>
                    <a:cubicBezTo>
                      <a:pt x="21" y="8"/>
                      <a:pt x="14" y="6"/>
                      <a:pt x="12" y="1"/>
                    </a:cubicBezTo>
                    <a:cubicBezTo>
                      <a:pt x="6" y="0"/>
                      <a:pt x="1" y="16"/>
                      <a:pt x="1" y="20"/>
                    </a:cubicBezTo>
                    <a:cubicBezTo>
                      <a:pt x="0" y="25"/>
                      <a:pt x="3" y="40"/>
                      <a:pt x="9" y="42"/>
                    </a:cubicBezTo>
                    <a:cubicBezTo>
                      <a:pt x="13" y="43"/>
                      <a:pt x="9" y="31"/>
                      <a:pt x="8" y="28"/>
                    </a:cubicBezTo>
                    <a:cubicBezTo>
                      <a:pt x="8" y="23"/>
                      <a:pt x="7" y="15"/>
                      <a:pt x="12" y="12"/>
                    </a:cubicBezTo>
                    <a:cubicBezTo>
                      <a:pt x="16" y="9"/>
                      <a:pt x="24" y="13"/>
                      <a:pt x="28" y="14"/>
                    </a:cubicBezTo>
                    <a:cubicBezTo>
                      <a:pt x="35" y="16"/>
                      <a:pt x="41" y="14"/>
                      <a:pt x="47" y="15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2" name="Freeform 168">
                <a:extLst>
                  <a:ext uri="{FF2B5EF4-FFF2-40B4-BE49-F238E27FC236}">
                    <a16:creationId xmlns:a16="http://schemas.microsoft.com/office/drawing/2014/main" id="{9C870100-B574-42B1-ADF1-B3A2B1E65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189"/>
                <a:ext cx="215" cy="155"/>
              </a:xfrm>
              <a:custGeom>
                <a:avLst/>
                <a:gdLst>
                  <a:gd name="T0" fmla="*/ 929 w 103"/>
                  <a:gd name="T1" fmla="*/ 176 h 74"/>
                  <a:gd name="T2" fmla="*/ 793 w 103"/>
                  <a:gd name="T3" fmla="*/ 36 h 74"/>
                  <a:gd name="T4" fmla="*/ 685 w 103"/>
                  <a:gd name="T5" fmla="*/ 101 h 74"/>
                  <a:gd name="T6" fmla="*/ 562 w 103"/>
                  <a:gd name="T7" fmla="*/ 149 h 74"/>
                  <a:gd name="T8" fmla="*/ 401 w 103"/>
                  <a:gd name="T9" fmla="*/ 360 h 74"/>
                  <a:gd name="T10" fmla="*/ 309 w 103"/>
                  <a:gd name="T11" fmla="*/ 444 h 74"/>
                  <a:gd name="T12" fmla="*/ 184 w 103"/>
                  <a:gd name="T13" fmla="*/ 444 h 74"/>
                  <a:gd name="T14" fmla="*/ 309 w 103"/>
                  <a:gd name="T15" fmla="*/ 681 h 74"/>
                  <a:gd name="T16" fmla="*/ 236 w 103"/>
                  <a:gd name="T17" fmla="*/ 488 h 74"/>
                  <a:gd name="T18" fmla="*/ 461 w 103"/>
                  <a:gd name="T19" fmla="*/ 352 h 74"/>
                  <a:gd name="T20" fmla="*/ 637 w 103"/>
                  <a:gd name="T21" fmla="*/ 168 h 74"/>
                  <a:gd name="T22" fmla="*/ 862 w 103"/>
                  <a:gd name="T23" fmla="*/ 65 h 74"/>
                  <a:gd name="T24" fmla="*/ 918 w 103"/>
                  <a:gd name="T25" fmla="*/ 149 h 7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3" h="74">
                    <a:moveTo>
                      <a:pt x="102" y="19"/>
                    </a:moveTo>
                    <a:cubicBezTo>
                      <a:pt x="103" y="10"/>
                      <a:pt x="97" y="0"/>
                      <a:pt x="87" y="4"/>
                    </a:cubicBezTo>
                    <a:cubicBezTo>
                      <a:pt x="83" y="6"/>
                      <a:pt x="79" y="9"/>
                      <a:pt x="75" y="11"/>
                    </a:cubicBezTo>
                    <a:cubicBezTo>
                      <a:pt x="71" y="13"/>
                      <a:pt x="66" y="14"/>
                      <a:pt x="62" y="16"/>
                    </a:cubicBezTo>
                    <a:cubicBezTo>
                      <a:pt x="52" y="20"/>
                      <a:pt x="49" y="30"/>
                      <a:pt x="44" y="39"/>
                    </a:cubicBezTo>
                    <a:cubicBezTo>
                      <a:pt x="42" y="44"/>
                      <a:pt x="40" y="47"/>
                      <a:pt x="34" y="48"/>
                    </a:cubicBezTo>
                    <a:cubicBezTo>
                      <a:pt x="30" y="49"/>
                      <a:pt x="25" y="47"/>
                      <a:pt x="20" y="48"/>
                    </a:cubicBezTo>
                    <a:cubicBezTo>
                      <a:pt x="0" y="52"/>
                      <a:pt x="29" y="71"/>
                      <a:pt x="34" y="74"/>
                    </a:cubicBezTo>
                    <a:cubicBezTo>
                      <a:pt x="27" y="70"/>
                      <a:pt x="10" y="54"/>
                      <a:pt x="26" y="53"/>
                    </a:cubicBezTo>
                    <a:cubicBezTo>
                      <a:pt x="38" y="52"/>
                      <a:pt x="46" y="49"/>
                      <a:pt x="51" y="38"/>
                    </a:cubicBezTo>
                    <a:cubicBezTo>
                      <a:pt x="55" y="29"/>
                      <a:pt x="61" y="22"/>
                      <a:pt x="70" y="18"/>
                    </a:cubicBezTo>
                    <a:cubicBezTo>
                      <a:pt x="76" y="14"/>
                      <a:pt x="88" y="6"/>
                      <a:pt x="95" y="7"/>
                    </a:cubicBezTo>
                    <a:cubicBezTo>
                      <a:pt x="100" y="8"/>
                      <a:pt x="102" y="11"/>
                      <a:pt x="10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3" name="Freeform 169">
                <a:extLst>
                  <a:ext uri="{FF2B5EF4-FFF2-40B4-BE49-F238E27FC236}">
                    <a16:creationId xmlns:a16="http://schemas.microsoft.com/office/drawing/2014/main" id="{42CBAF75-FA00-4B73-93E3-4C34D3D83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315"/>
                <a:ext cx="94" cy="81"/>
              </a:xfrm>
              <a:custGeom>
                <a:avLst/>
                <a:gdLst>
                  <a:gd name="T0" fmla="*/ 409 w 45"/>
                  <a:gd name="T1" fmla="*/ 160 h 39"/>
                  <a:gd name="T2" fmla="*/ 201 w 45"/>
                  <a:gd name="T3" fmla="*/ 52 h 39"/>
                  <a:gd name="T4" fmla="*/ 36 w 45"/>
                  <a:gd name="T5" fmla="*/ 349 h 39"/>
                  <a:gd name="T6" fmla="*/ 209 w 45"/>
                  <a:gd name="T7" fmla="*/ 116 h 39"/>
                  <a:gd name="T8" fmla="*/ 409 w 45"/>
                  <a:gd name="T9" fmla="*/ 16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9">
                    <a:moveTo>
                      <a:pt x="45" y="18"/>
                    </a:moveTo>
                    <a:cubicBezTo>
                      <a:pt x="39" y="13"/>
                      <a:pt x="33" y="0"/>
                      <a:pt x="22" y="6"/>
                    </a:cubicBezTo>
                    <a:cubicBezTo>
                      <a:pt x="17" y="10"/>
                      <a:pt x="0" y="35"/>
                      <a:pt x="4" y="39"/>
                    </a:cubicBezTo>
                    <a:cubicBezTo>
                      <a:pt x="10" y="32"/>
                      <a:pt x="15" y="17"/>
                      <a:pt x="23" y="13"/>
                    </a:cubicBezTo>
                    <a:cubicBezTo>
                      <a:pt x="30" y="10"/>
                      <a:pt x="40" y="14"/>
                      <a:pt x="45" y="1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4" name="Freeform 170">
                <a:extLst>
                  <a:ext uri="{FF2B5EF4-FFF2-40B4-BE49-F238E27FC236}">
                    <a16:creationId xmlns:a16="http://schemas.microsoft.com/office/drawing/2014/main" id="{F674909D-D966-461C-9B0E-0D31ED7CA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2526"/>
                <a:ext cx="66" cy="121"/>
              </a:xfrm>
              <a:custGeom>
                <a:avLst/>
                <a:gdLst>
                  <a:gd name="T0" fmla="*/ 192 w 32"/>
                  <a:gd name="T1" fmla="*/ 8 h 58"/>
                  <a:gd name="T2" fmla="*/ 200 w 32"/>
                  <a:gd name="T3" fmla="*/ 325 h 58"/>
                  <a:gd name="T4" fmla="*/ 0 w 32"/>
                  <a:gd name="T5" fmla="*/ 453 h 58"/>
                  <a:gd name="T6" fmla="*/ 157 w 32"/>
                  <a:gd name="T7" fmla="*/ 292 h 58"/>
                  <a:gd name="T8" fmla="*/ 165 w 32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8">
                    <a:moveTo>
                      <a:pt x="22" y="1"/>
                    </a:moveTo>
                    <a:cubicBezTo>
                      <a:pt x="32" y="12"/>
                      <a:pt x="27" y="24"/>
                      <a:pt x="23" y="36"/>
                    </a:cubicBezTo>
                    <a:cubicBezTo>
                      <a:pt x="20" y="45"/>
                      <a:pt x="10" y="58"/>
                      <a:pt x="0" y="50"/>
                    </a:cubicBezTo>
                    <a:cubicBezTo>
                      <a:pt x="11" y="48"/>
                      <a:pt x="15" y="43"/>
                      <a:pt x="18" y="32"/>
                    </a:cubicBezTo>
                    <a:cubicBezTo>
                      <a:pt x="19" y="26"/>
                      <a:pt x="29" y="4"/>
                      <a:pt x="19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5" name="Freeform 171">
                <a:extLst>
                  <a:ext uri="{FF2B5EF4-FFF2-40B4-BE49-F238E27FC236}">
                    <a16:creationId xmlns:a16="http://schemas.microsoft.com/office/drawing/2014/main" id="{76FFBEB8-ED35-4310-A4CA-2BFB4A398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388"/>
                <a:ext cx="88" cy="88"/>
              </a:xfrm>
              <a:custGeom>
                <a:avLst/>
                <a:gdLst>
                  <a:gd name="T0" fmla="*/ 0 w 42"/>
                  <a:gd name="T1" fmla="*/ 119 h 42"/>
                  <a:gd name="T2" fmla="*/ 260 w 42"/>
                  <a:gd name="T3" fmla="*/ 92 h 42"/>
                  <a:gd name="T4" fmla="*/ 360 w 42"/>
                  <a:gd name="T5" fmla="*/ 220 h 42"/>
                  <a:gd name="T6" fmla="*/ 369 w 42"/>
                  <a:gd name="T7" fmla="*/ 386 h 42"/>
                  <a:gd name="T8" fmla="*/ 228 w 42"/>
                  <a:gd name="T9" fmla="*/ 136 h 42"/>
                  <a:gd name="T10" fmla="*/ 109 w 42"/>
                  <a:gd name="T11" fmla="*/ 65 h 42"/>
                  <a:gd name="T12" fmla="*/ 8 w 42"/>
                  <a:gd name="T13" fmla="*/ 149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0" y="13"/>
                    </a:moveTo>
                    <a:cubicBezTo>
                      <a:pt x="7" y="0"/>
                      <a:pt x="19" y="0"/>
                      <a:pt x="28" y="10"/>
                    </a:cubicBezTo>
                    <a:cubicBezTo>
                      <a:pt x="32" y="14"/>
                      <a:pt x="37" y="19"/>
                      <a:pt x="39" y="24"/>
                    </a:cubicBezTo>
                    <a:cubicBezTo>
                      <a:pt x="40" y="28"/>
                      <a:pt x="42" y="38"/>
                      <a:pt x="40" y="42"/>
                    </a:cubicBezTo>
                    <a:cubicBezTo>
                      <a:pt x="36" y="32"/>
                      <a:pt x="34" y="23"/>
                      <a:pt x="25" y="15"/>
                    </a:cubicBezTo>
                    <a:cubicBezTo>
                      <a:pt x="22" y="12"/>
                      <a:pt x="16" y="7"/>
                      <a:pt x="12" y="7"/>
                    </a:cubicBezTo>
                    <a:cubicBezTo>
                      <a:pt x="7" y="7"/>
                      <a:pt x="4" y="13"/>
                      <a:pt x="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6" name="Freeform 172">
                <a:extLst>
                  <a:ext uri="{FF2B5EF4-FFF2-40B4-BE49-F238E27FC236}">
                    <a16:creationId xmlns:a16="http://schemas.microsoft.com/office/drawing/2014/main" id="{EE505A9B-280C-4824-A552-1EA453FB3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649"/>
                <a:ext cx="138" cy="82"/>
              </a:xfrm>
              <a:custGeom>
                <a:avLst/>
                <a:gdLst>
                  <a:gd name="T0" fmla="*/ 594 w 66"/>
                  <a:gd name="T1" fmla="*/ 93 h 39"/>
                  <a:gd name="T2" fmla="*/ 245 w 66"/>
                  <a:gd name="T3" fmla="*/ 84 h 39"/>
                  <a:gd name="T4" fmla="*/ 17 w 66"/>
                  <a:gd name="T5" fmla="*/ 362 h 39"/>
                  <a:gd name="T6" fmla="*/ 268 w 66"/>
                  <a:gd name="T7" fmla="*/ 48 h 39"/>
                  <a:gd name="T8" fmla="*/ 429 w 66"/>
                  <a:gd name="T9" fmla="*/ 8 h 39"/>
                  <a:gd name="T10" fmla="*/ 604 w 66"/>
                  <a:gd name="T11" fmla="*/ 84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39">
                    <a:moveTo>
                      <a:pt x="65" y="10"/>
                    </a:moveTo>
                    <a:cubicBezTo>
                      <a:pt x="57" y="3"/>
                      <a:pt x="37" y="6"/>
                      <a:pt x="27" y="9"/>
                    </a:cubicBezTo>
                    <a:cubicBezTo>
                      <a:pt x="13" y="15"/>
                      <a:pt x="5" y="24"/>
                      <a:pt x="2" y="39"/>
                    </a:cubicBezTo>
                    <a:cubicBezTo>
                      <a:pt x="0" y="18"/>
                      <a:pt x="12" y="10"/>
                      <a:pt x="29" y="5"/>
                    </a:cubicBezTo>
                    <a:cubicBezTo>
                      <a:pt x="34" y="4"/>
                      <a:pt x="41" y="0"/>
                      <a:pt x="47" y="1"/>
                    </a:cubicBezTo>
                    <a:cubicBezTo>
                      <a:pt x="53" y="3"/>
                      <a:pt x="59" y="8"/>
                      <a:pt x="66" y="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7" name="Freeform 173">
                <a:extLst>
                  <a:ext uri="{FF2B5EF4-FFF2-40B4-BE49-F238E27FC236}">
                    <a16:creationId xmlns:a16="http://schemas.microsoft.com/office/drawing/2014/main" id="{85E79581-D897-4C28-9BE7-0F78AD5F7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630"/>
                <a:ext cx="81" cy="109"/>
              </a:xfrm>
              <a:custGeom>
                <a:avLst/>
                <a:gdLst>
                  <a:gd name="T0" fmla="*/ 349 w 39"/>
                  <a:gd name="T1" fmla="*/ 101 h 52"/>
                  <a:gd name="T2" fmla="*/ 108 w 39"/>
                  <a:gd name="T3" fmla="*/ 478 h 52"/>
                  <a:gd name="T4" fmla="*/ 81 w 39"/>
                  <a:gd name="T5" fmla="*/ 176 h 52"/>
                  <a:gd name="T6" fmla="*/ 332 w 39"/>
                  <a:gd name="T7" fmla="*/ 75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2">
                    <a:moveTo>
                      <a:pt x="39" y="11"/>
                    </a:moveTo>
                    <a:cubicBezTo>
                      <a:pt x="16" y="0"/>
                      <a:pt x="0" y="36"/>
                      <a:pt x="12" y="52"/>
                    </a:cubicBezTo>
                    <a:cubicBezTo>
                      <a:pt x="7" y="42"/>
                      <a:pt x="1" y="30"/>
                      <a:pt x="9" y="19"/>
                    </a:cubicBezTo>
                    <a:cubicBezTo>
                      <a:pt x="16" y="11"/>
                      <a:pt x="26" y="7"/>
                      <a:pt x="37" y="8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8" name="Freeform 174">
                <a:extLst>
                  <a:ext uri="{FF2B5EF4-FFF2-40B4-BE49-F238E27FC236}">
                    <a16:creationId xmlns:a16="http://schemas.microsoft.com/office/drawing/2014/main" id="{AE89A94F-F001-41F5-A55E-92A61A685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513"/>
                <a:ext cx="90" cy="63"/>
              </a:xfrm>
              <a:custGeom>
                <a:avLst/>
                <a:gdLst>
                  <a:gd name="T0" fmla="*/ 8 w 43"/>
                  <a:gd name="T1" fmla="*/ 149 h 30"/>
                  <a:gd name="T2" fmla="*/ 393 w 43"/>
                  <a:gd name="T3" fmla="*/ 277 h 30"/>
                  <a:gd name="T4" fmla="*/ 0 w 43"/>
                  <a:gd name="T5" fmla="*/ 149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0">
                    <a:moveTo>
                      <a:pt x="1" y="16"/>
                    </a:moveTo>
                    <a:cubicBezTo>
                      <a:pt x="12" y="10"/>
                      <a:pt x="35" y="19"/>
                      <a:pt x="43" y="30"/>
                    </a:cubicBezTo>
                    <a:cubicBezTo>
                      <a:pt x="33" y="19"/>
                      <a:pt x="15" y="0"/>
                      <a:pt x="0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9" name="Freeform 175">
                <a:extLst>
                  <a:ext uri="{FF2B5EF4-FFF2-40B4-BE49-F238E27FC236}">
                    <a16:creationId xmlns:a16="http://schemas.microsoft.com/office/drawing/2014/main" id="{8AD75416-C4BD-4E37-AB73-D650EB2E5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265"/>
                <a:ext cx="77" cy="77"/>
              </a:xfrm>
              <a:custGeom>
                <a:avLst/>
                <a:gdLst>
                  <a:gd name="T0" fmla="*/ 268 w 37"/>
                  <a:gd name="T1" fmla="*/ 17 h 37"/>
                  <a:gd name="T2" fmla="*/ 160 w 37"/>
                  <a:gd name="T3" fmla="*/ 225 h 37"/>
                  <a:gd name="T4" fmla="*/ 92 w 37"/>
                  <a:gd name="T5" fmla="*/ 300 h 37"/>
                  <a:gd name="T6" fmla="*/ 0 w 37"/>
                  <a:gd name="T7" fmla="*/ 325 h 37"/>
                  <a:gd name="T8" fmla="*/ 225 w 37"/>
                  <a:gd name="T9" fmla="*/ 181 h 37"/>
                  <a:gd name="T10" fmla="*/ 333 w 37"/>
                  <a:gd name="T11" fmla="*/ 0 h 37"/>
                  <a:gd name="T12" fmla="*/ 268 w 37"/>
                  <a:gd name="T13" fmla="*/ 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7">
                    <a:moveTo>
                      <a:pt x="30" y="2"/>
                    </a:moveTo>
                    <a:cubicBezTo>
                      <a:pt x="30" y="11"/>
                      <a:pt x="24" y="18"/>
                      <a:pt x="18" y="25"/>
                    </a:cubicBezTo>
                    <a:cubicBezTo>
                      <a:pt x="16" y="27"/>
                      <a:pt x="13" y="31"/>
                      <a:pt x="10" y="33"/>
                    </a:cubicBezTo>
                    <a:cubicBezTo>
                      <a:pt x="7" y="35"/>
                      <a:pt x="3" y="35"/>
                      <a:pt x="0" y="36"/>
                    </a:cubicBezTo>
                    <a:cubicBezTo>
                      <a:pt x="12" y="37"/>
                      <a:pt x="19" y="29"/>
                      <a:pt x="25" y="20"/>
                    </a:cubicBezTo>
                    <a:cubicBezTo>
                      <a:pt x="29" y="13"/>
                      <a:pt x="31" y="4"/>
                      <a:pt x="37" y="0"/>
                    </a:cubicBezTo>
                    <a:cubicBezTo>
                      <a:pt x="34" y="1"/>
                      <a:pt x="32" y="2"/>
                      <a:pt x="30" y="4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0" name="Oval 176">
                <a:extLst>
                  <a:ext uri="{FF2B5EF4-FFF2-40B4-BE49-F238E27FC236}">
                    <a16:creationId xmlns:a16="http://schemas.microsoft.com/office/drawing/2014/main" id="{079DA213-D069-4A43-AFDE-36C822708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2641"/>
                <a:ext cx="23" cy="21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331" name="Oval 177">
                <a:extLst>
                  <a:ext uri="{FF2B5EF4-FFF2-40B4-BE49-F238E27FC236}">
                    <a16:creationId xmlns:a16="http://schemas.microsoft.com/office/drawing/2014/main" id="{05440724-9C99-4754-8B25-2D985C8F5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679"/>
                <a:ext cx="12" cy="12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332" name="Oval 178">
                <a:extLst>
                  <a:ext uri="{FF2B5EF4-FFF2-40B4-BE49-F238E27FC236}">
                    <a16:creationId xmlns:a16="http://schemas.microsoft.com/office/drawing/2014/main" id="{C8863501-6CAD-4E28-A99C-C8D8FE4C9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8" y="2614"/>
                <a:ext cx="12" cy="10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333" name="Freeform 179">
                <a:extLst>
                  <a:ext uri="{FF2B5EF4-FFF2-40B4-BE49-F238E27FC236}">
                    <a16:creationId xmlns:a16="http://schemas.microsoft.com/office/drawing/2014/main" id="{E98B24C4-576F-477D-9302-25400C3E7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817"/>
                <a:ext cx="27" cy="10"/>
              </a:xfrm>
              <a:custGeom>
                <a:avLst/>
                <a:gdLst>
                  <a:gd name="T0" fmla="*/ 0 w 13"/>
                  <a:gd name="T1" fmla="*/ 40 h 5"/>
                  <a:gd name="T2" fmla="*/ 116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5"/>
                    </a:moveTo>
                    <a:cubicBezTo>
                      <a:pt x="2" y="0"/>
                      <a:pt x="9" y="0"/>
                      <a:pt x="1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4" name="Freeform 180">
                <a:extLst>
                  <a:ext uri="{FF2B5EF4-FFF2-40B4-BE49-F238E27FC236}">
                    <a16:creationId xmlns:a16="http://schemas.microsoft.com/office/drawing/2014/main" id="{ED7F4636-6343-4911-B595-835A694F1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796"/>
                <a:ext cx="23" cy="4"/>
              </a:xfrm>
              <a:custGeom>
                <a:avLst/>
                <a:gdLst>
                  <a:gd name="T0" fmla="*/ 0 w 11"/>
                  <a:gd name="T1" fmla="*/ 16 h 2"/>
                  <a:gd name="T2" fmla="*/ 100 w 1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3" y="0"/>
                      <a:pt x="7" y="1"/>
                      <a:pt x="11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5" name="Freeform 181">
                <a:extLst>
                  <a:ext uri="{FF2B5EF4-FFF2-40B4-BE49-F238E27FC236}">
                    <a16:creationId xmlns:a16="http://schemas.microsoft.com/office/drawing/2014/main" id="{3D002D0C-C0A8-4BAC-AF4D-136766AEB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777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6" name="Freeform 182">
                <a:extLst>
                  <a:ext uri="{FF2B5EF4-FFF2-40B4-BE49-F238E27FC236}">
                    <a16:creationId xmlns:a16="http://schemas.microsoft.com/office/drawing/2014/main" id="{7471B4AA-2154-4AD7-8D79-2FBD2FCBA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756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7" name="Freeform 183">
                <a:extLst>
                  <a:ext uri="{FF2B5EF4-FFF2-40B4-BE49-F238E27FC236}">
                    <a16:creationId xmlns:a16="http://schemas.microsoft.com/office/drawing/2014/main" id="{E2548611-2CDC-4B92-84E0-86DB5EBC3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73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8" name="Freeform 184">
                <a:extLst>
                  <a:ext uri="{FF2B5EF4-FFF2-40B4-BE49-F238E27FC236}">
                    <a16:creationId xmlns:a16="http://schemas.microsoft.com/office/drawing/2014/main" id="{49831964-F13E-44BC-952C-F2615BF9A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344"/>
                <a:ext cx="6" cy="19"/>
              </a:xfrm>
              <a:custGeom>
                <a:avLst/>
                <a:gdLst>
                  <a:gd name="T0" fmla="*/ 0 w 3"/>
                  <a:gd name="T1" fmla="*/ 0 h 9"/>
                  <a:gd name="T2" fmla="*/ 24 w 3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3" y="2"/>
                      <a:pt x="3" y="6"/>
                      <a:pt x="3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9" name="Freeform 185">
                <a:extLst>
                  <a:ext uri="{FF2B5EF4-FFF2-40B4-BE49-F238E27FC236}">
                    <a16:creationId xmlns:a16="http://schemas.microsoft.com/office/drawing/2014/main" id="{D2059B36-79A3-4BDA-A61A-7E99F7653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352"/>
                <a:ext cx="6" cy="17"/>
              </a:xfrm>
              <a:custGeom>
                <a:avLst/>
                <a:gdLst>
                  <a:gd name="T0" fmla="*/ 16 w 3"/>
                  <a:gd name="T1" fmla="*/ 0 h 8"/>
                  <a:gd name="T2" fmla="*/ 0 w 3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2" y="0"/>
                    </a:moveTo>
                    <a:cubicBezTo>
                      <a:pt x="3" y="2"/>
                      <a:pt x="2" y="6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0" name="Freeform 186">
                <a:extLst>
                  <a:ext uri="{FF2B5EF4-FFF2-40B4-BE49-F238E27FC236}">
                    <a16:creationId xmlns:a16="http://schemas.microsoft.com/office/drawing/2014/main" id="{917FF4FD-6076-463C-BAB1-B848B4EF3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378"/>
                <a:ext cx="6" cy="10"/>
              </a:xfrm>
              <a:custGeom>
                <a:avLst/>
                <a:gdLst>
                  <a:gd name="T0" fmla="*/ 24 w 3"/>
                  <a:gd name="T1" fmla="*/ 0 h 5"/>
                  <a:gd name="T2" fmla="*/ 0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1" name="Freeform 187">
                <a:extLst>
                  <a:ext uri="{FF2B5EF4-FFF2-40B4-BE49-F238E27FC236}">
                    <a16:creationId xmlns:a16="http://schemas.microsoft.com/office/drawing/2014/main" id="{5622C409-6EAE-455F-8F2E-31DFFD1E3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398"/>
                <a:ext cx="9" cy="7"/>
              </a:xfrm>
              <a:custGeom>
                <a:avLst/>
                <a:gdLst>
                  <a:gd name="T0" fmla="*/ 0 w 4"/>
                  <a:gd name="T1" fmla="*/ 37 h 3"/>
                  <a:gd name="T2" fmla="*/ 45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2" name="Freeform 188">
                <a:extLst>
                  <a:ext uri="{FF2B5EF4-FFF2-40B4-BE49-F238E27FC236}">
                    <a16:creationId xmlns:a16="http://schemas.microsoft.com/office/drawing/2014/main" id="{8BC4BB19-5D39-4AD2-8725-1B149FEC5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419"/>
                <a:ext cx="6" cy="5"/>
              </a:xfrm>
              <a:custGeom>
                <a:avLst/>
                <a:gdLst>
                  <a:gd name="T0" fmla="*/ 8 w 3"/>
                  <a:gd name="T1" fmla="*/ 33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3" name="Freeform 189">
                <a:extLst>
                  <a:ext uri="{FF2B5EF4-FFF2-40B4-BE49-F238E27FC236}">
                    <a16:creationId xmlns:a16="http://schemas.microsoft.com/office/drawing/2014/main" id="{44FD7108-BBA2-4B30-B681-8E230D228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459"/>
                <a:ext cx="11" cy="2"/>
              </a:xfrm>
              <a:custGeom>
                <a:avLst/>
                <a:gdLst>
                  <a:gd name="T0" fmla="*/ 0 w 5"/>
                  <a:gd name="T1" fmla="*/ 8 h 1"/>
                  <a:gd name="T2" fmla="*/ 53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3" y="0"/>
                      <a:pt x="5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4" name="Freeform 190">
                <a:extLst>
                  <a:ext uri="{FF2B5EF4-FFF2-40B4-BE49-F238E27FC236}">
                    <a16:creationId xmlns:a16="http://schemas.microsoft.com/office/drawing/2014/main" id="{A7746700-41FD-4C5D-B166-153887E5C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501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1"/>
                      <a:pt x="3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5" name="Freeform 191">
                <a:extLst>
                  <a:ext uri="{FF2B5EF4-FFF2-40B4-BE49-F238E27FC236}">
                    <a16:creationId xmlns:a16="http://schemas.microsoft.com/office/drawing/2014/main" id="{CEFFF392-A2B0-4BB5-9823-C38546AE9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881"/>
                <a:ext cx="20" cy="17"/>
              </a:xfrm>
              <a:custGeom>
                <a:avLst/>
                <a:gdLst>
                  <a:gd name="T0" fmla="*/ 0 w 10"/>
                  <a:gd name="T1" fmla="*/ 77 h 8"/>
                  <a:gd name="T2" fmla="*/ 80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6" y="2"/>
                      <a:pt x="1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6" name="Freeform 192">
                <a:extLst>
                  <a:ext uri="{FF2B5EF4-FFF2-40B4-BE49-F238E27FC236}">
                    <a16:creationId xmlns:a16="http://schemas.microsoft.com/office/drawing/2014/main" id="{9B0ABAC8-D064-4AB7-83C0-BBCEA3BC8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869"/>
                <a:ext cx="13" cy="10"/>
              </a:xfrm>
              <a:custGeom>
                <a:avLst/>
                <a:gdLst>
                  <a:gd name="T0" fmla="*/ 0 w 6"/>
                  <a:gd name="T1" fmla="*/ 40 h 5"/>
                  <a:gd name="T2" fmla="*/ 61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3"/>
                      <a:pt x="4" y="1"/>
                      <a:pt x="6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7" name="Freeform 193">
                <a:extLst>
                  <a:ext uri="{FF2B5EF4-FFF2-40B4-BE49-F238E27FC236}">
                    <a16:creationId xmlns:a16="http://schemas.microsoft.com/office/drawing/2014/main" id="{8387AEE5-2B94-432C-A072-6A92A147C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850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8" name="Freeform 194">
                <a:extLst>
                  <a:ext uri="{FF2B5EF4-FFF2-40B4-BE49-F238E27FC236}">
                    <a16:creationId xmlns:a16="http://schemas.microsoft.com/office/drawing/2014/main" id="{736AE878-39A8-4866-A10A-703995F8C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83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9" name="Freeform 195">
                <a:extLst>
                  <a:ext uri="{FF2B5EF4-FFF2-40B4-BE49-F238E27FC236}">
                    <a16:creationId xmlns:a16="http://schemas.microsoft.com/office/drawing/2014/main" id="{4375C9CB-E169-4806-A194-E35D75235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81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0" name="Freeform 196">
                <a:extLst>
                  <a:ext uri="{FF2B5EF4-FFF2-40B4-BE49-F238E27FC236}">
                    <a16:creationId xmlns:a16="http://schemas.microsoft.com/office/drawing/2014/main" id="{34A591E9-DEC1-4933-8BAB-323614413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925"/>
                <a:ext cx="17" cy="9"/>
              </a:xfrm>
              <a:custGeom>
                <a:avLst/>
                <a:gdLst>
                  <a:gd name="T0" fmla="*/ 0 w 8"/>
                  <a:gd name="T1" fmla="*/ 11 h 4"/>
                  <a:gd name="T2" fmla="*/ 77 w 8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2"/>
                      <a:pt x="6" y="0"/>
                      <a:pt x="8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1" name="Freeform 197">
                <a:extLst>
                  <a:ext uri="{FF2B5EF4-FFF2-40B4-BE49-F238E27FC236}">
                    <a16:creationId xmlns:a16="http://schemas.microsoft.com/office/drawing/2014/main" id="{DF4B40B6-3BD7-4724-B47D-9C5655E81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906"/>
                <a:ext cx="17" cy="7"/>
              </a:xfrm>
              <a:custGeom>
                <a:avLst/>
                <a:gdLst>
                  <a:gd name="T0" fmla="*/ 0 w 8"/>
                  <a:gd name="T1" fmla="*/ 0 h 3"/>
                  <a:gd name="T2" fmla="*/ 77 w 8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2"/>
                      <a:pt x="5" y="1"/>
                      <a:pt x="8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2" name="Freeform 198">
                <a:extLst>
                  <a:ext uri="{FF2B5EF4-FFF2-40B4-BE49-F238E27FC236}">
                    <a16:creationId xmlns:a16="http://schemas.microsoft.com/office/drawing/2014/main" id="{4C50789A-411E-4FA9-A61E-0BACE8014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89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3" name="Freeform 199">
                <a:extLst>
                  <a:ext uri="{FF2B5EF4-FFF2-40B4-BE49-F238E27FC236}">
                    <a16:creationId xmlns:a16="http://schemas.microsoft.com/office/drawing/2014/main" id="{169FB994-B10C-4B07-B042-8357B95A1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011"/>
                <a:ext cx="33" cy="10"/>
              </a:xfrm>
              <a:custGeom>
                <a:avLst/>
                <a:gdLst>
                  <a:gd name="T0" fmla="*/ 8 w 16"/>
                  <a:gd name="T1" fmla="*/ 8 h 5"/>
                  <a:gd name="T2" fmla="*/ 0 w 16"/>
                  <a:gd name="T3" fmla="*/ 0 h 5"/>
                  <a:gd name="T4" fmla="*/ 140 w 16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6" y="0"/>
                      <a:pt x="12" y="0"/>
                      <a:pt x="16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4" name="Freeform 200">
                <a:extLst>
                  <a:ext uri="{FF2B5EF4-FFF2-40B4-BE49-F238E27FC236}">
                    <a16:creationId xmlns:a16="http://schemas.microsoft.com/office/drawing/2014/main" id="{281E7BB7-A701-48ED-BD87-05B102794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992"/>
                <a:ext cx="10" cy="4"/>
              </a:xfrm>
              <a:custGeom>
                <a:avLst/>
                <a:gdLst>
                  <a:gd name="T0" fmla="*/ 0 w 5"/>
                  <a:gd name="T1" fmla="*/ 8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4" y="1"/>
                      <a:pt x="5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5" name="Freeform 201">
                <a:extLst>
                  <a:ext uri="{FF2B5EF4-FFF2-40B4-BE49-F238E27FC236}">
                    <a16:creationId xmlns:a16="http://schemas.microsoft.com/office/drawing/2014/main" id="{6FA60E30-2C5F-4A78-84CC-F91A5EFCD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967"/>
                <a:ext cx="17" cy="8"/>
              </a:xfrm>
              <a:custGeom>
                <a:avLst/>
                <a:gdLst>
                  <a:gd name="T0" fmla="*/ 0 w 8"/>
                  <a:gd name="T1" fmla="*/ 8 h 4"/>
                  <a:gd name="T2" fmla="*/ 77 w 8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0"/>
                      <a:pt x="6" y="3"/>
                      <a:pt x="8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6" name="Freeform 202">
                <a:extLst>
                  <a:ext uri="{FF2B5EF4-FFF2-40B4-BE49-F238E27FC236}">
                    <a16:creationId xmlns:a16="http://schemas.microsoft.com/office/drawing/2014/main" id="{73D38AE6-2895-475E-BB55-A6E291E2C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48"/>
                <a:ext cx="14" cy="9"/>
              </a:xfrm>
              <a:custGeom>
                <a:avLst/>
                <a:gdLst>
                  <a:gd name="T0" fmla="*/ 0 w 7"/>
                  <a:gd name="T1" fmla="*/ 11 h 4"/>
                  <a:gd name="T2" fmla="*/ 56 w 7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2" y="0"/>
                      <a:pt x="5" y="2"/>
                      <a:pt x="7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7" name="Freeform 203">
                <a:extLst>
                  <a:ext uri="{FF2B5EF4-FFF2-40B4-BE49-F238E27FC236}">
                    <a16:creationId xmlns:a16="http://schemas.microsoft.com/office/drawing/2014/main" id="{982552D2-0516-4DB2-8895-4231EF48C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38"/>
                <a:ext cx="8" cy="8"/>
              </a:xfrm>
              <a:custGeom>
                <a:avLst/>
                <a:gdLst>
                  <a:gd name="T0" fmla="*/ 0 w 4"/>
                  <a:gd name="T1" fmla="*/ 0 h 4"/>
                  <a:gd name="T2" fmla="*/ 32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8" name="Freeform 204">
                <a:extLst>
                  <a:ext uri="{FF2B5EF4-FFF2-40B4-BE49-F238E27FC236}">
                    <a16:creationId xmlns:a16="http://schemas.microsoft.com/office/drawing/2014/main" id="{46C5C178-168A-4FC9-B11D-B0270E954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938"/>
                <a:ext cx="6" cy="8"/>
              </a:xfrm>
              <a:custGeom>
                <a:avLst/>
                <a:gdLst>
                  <a:gd name="T0" fmla="*/ 0 w 3"/>
                  <a:gd name="T1" fmla="*/ 0 h 4"/>
                  <a:gd name="T2" fmla="*/ 24 w 3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2" y="1"/>
                      <a:pt x="3" y="2"/>
                      <a:pt x="3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9" name="Freeform 205">
                <a:extLst>
                  <a:ext uri="{FF2B5EF4-FFF2-40B4-BE49-F238E27FC236}">
                    <a16:creationId xmlns:a16="http://schemas.microsoft.com/office/drawing/2014/main" id="{E05EDFAE-CCB2-449E-86E5-6062BF9D0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658"/>
                <a:ext cx="10" cy="1"/>
              </a:xfrm>
              <a:custGeom>
                <a:avLst/>
                <a:gdLst>
                  <a:gd name="T0" fmla="*/ 0 w 5"/>
                  <a:gd name="T1" fmla="*/ 0 h 1"/>
                  <a:gd name="T2" fmla="*/ 4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4" y="0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0" name="Freeform 206">
                <a:extLst>
                  <a:ext uri="{FF2B5EF4-FFF2-40B4-BE49-F238E27FC236}">
                    <a16:creationId xmlns:a16="http://schemas.microsoft.com/office/drawing/2014/main" id="{DB71C9D8-37C7-49AD-B433-86E5F64A3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676"/>
                <a:ext cx="17" cy="9"/>
              </a:xfrm>
              <a:custGeom>
                <a:avLst/>
                <a:gdLst>
                  <a:gd name="T0" fmla="*/ 9 w 8"/>
                  <a:gd name="T1" fmla="*/ 25 h 4"/>
                  <a:gd name="T2" fmla="*/ 77 w 8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1" y="2"/>
                    </a:moveTo>
                    <a:cubicBezTo>
                      <a:pt x="0" y="0"/>
                      <a:pt x="6" y="3"/>
                      <a:pt x="8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1" name="Freeform 207">
                <a:extLst>
                  <a:ext uri="{FF2B5EF4-FFF2-40B4-BE49-F238E27FC236}">
                    <a16:creationId xmlns:a16="http://schemas.microsoft.com/office/drawing/2014/main" id="{81319AF3-84FE-48E6-AEC3-D7EDB5A05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699"/>
                <a:ext cx="10" cy="11"/>
              </a:xfrm>
              <a:custGeom>
                <a:avLst/>
                <a:gdLst>
                  <a:gd name="T0" fmla="*/ 0 w 5"/>
                  <a:gd name="T1" fmla="*/ 53 h 5"/>
                  <a:gd name="T2" fmla="*/ 4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3"/>
                      <a:pt x="3" y="1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2" name="Freeform 208">
                <a:extLst>
                  <a:ext uri="{FF2B5EF4-FFF2-40B4-BE49-F238E27FC236}">
                    <a16:creationId xmlns:a16="http://schemas.microsoft.com/office/drawing/2014/main" id="{4A81A955-32AE-4328-BCC0-3B0FE01B8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720"/>
                <a:ext cx="17" cy="23"/>
              </a:xfrm>
              <a:custGeom>
                <a:avLst/>
                <a:gdLst>
                  <a:gd name="T0" fmla="*/ 77 w 8"/>
                  <a:gd name="T1" fmla="*/ 0 h 11"/>
                  <a:gd name="T2" fmla="*/ 0 w 8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4" y="1"/>
                      <a:pt x="1" y="8"/>
                      <a:pt x="0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3" name="Freeform 209">
                <a:extLst>
                  <a:ext uri="{FF2B5EF4-FFF2-40B4-BE49-F238E27FC236}">
                    <a16:creationId xmlns:a16="http://schemas.microsoft.com/office/drawing/2014/main" id="{2B07CEF3-4208-4100-8167-C2FCDD909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748"/>
                <a:ext cx="14" cy="37"/>
              </a:xfrm>
              <a:custGeom>
                <a:avLst/>
                <a:gdLst>
                  <a:gd name="T0" fmla="*/ 56 w 7"/>
                  <a:gd name="T1" fmla="*/ 0 h 18"/>
                  <a:gd name="T2" fmla="*/ 16 w 7"/>
                  <a:gd name="T3" fmla="*/ 15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7" y="0"/>
                    </a:moveTo>
                    <a:cubicBezTo>
                      <a:pt x="3" y="3"/>
                      <a:pt x="0" y="12"/>
                      <a:pt x="2" y="1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4" name="Freeform 210">
                <a:extLst>
                  <a:ext uri="{FF2B5EF4-FFF2-40B4-BE49-F238E27FC236}">
                    <a16:creationId xmlns:a16="http://schemas.microsoft.com/office/drawing/2014/main" id="{A492E977-E48A-401D-8F6E-C8DA005C3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777"/>
                <a:ext cx="6" cy="23"/>
              </a:xfrm>
              <a:custGeom>
                <a:avLst/>
                <a:gdLst>
                  <a:gd name="T0" fmla="*/ 8 w 3"/>
                  <a:gd name="T1" fmla="*/ 0 h 11"/>
                  <a:gd name="T2" fmla="*/ 16 w 3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1" y="0"/>
                    </a:moveTo>
                    <a:cubicBezTo>
                      <a:pt x="3" y="2"/>
                      <a:pt x="0" y="9"/>
                      <a:pt x="2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5" name="Freeform 211">
                <a:extLst>
                  <a:ext uri="{FF2B5EF4-FFF2-40B4-BE49-F238E27FC236}">
                    <a16:creationId xmlns:a16="http://schemas.microsoft.com/office/drawing/2014/main" id="{1A08A6FB-5C8B-4895-A409-FF4F394B0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794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6" name="Freeform 212">
                <a:extLst>
                  <a:ext uri="{FF2B5EF4-FFF2-40B4-BE49-F238E27FC236}">
                    <a16:creationId xmlns:a16="http://schemas.microsoft.com/office/drawing/2014/main" id="{69D7B07F-3BE5-46D6-8388-C9AAABFE6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791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7" name="Freeform 213">
                <a:extLst>
                  <a:ext uri="{FF2B5EF4-FFF2-40B4-BE49-F238E27FC236}">
                    <a16:creationId xmlns:a16="http://schemas.microsoft.com/office/drawing/2014/main" id="{35166E5E-A858-45F2-9BDB-803F0FF78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77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8" name="Freeform 214">
                <a:extLst>
                  <a:ext uri="{FF2B5EF4-FFF2-40B4-BE49-F238E27FC236}">
                    <a16:creationId xmlns:a16="http://schemas.microsoft.com/office/drawing/2014/main" id="{3390C5D0-4B95-4EF4-911A-2B59E321F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48"/>
                <a:ext cx="10" cy="2"/>
              </a:xfrm>
              <a:custGeom>
                <a:avLst/>
                <a:gdLst>
                  <a:gd name="T0" fmla="*/ 40 w 5"/>
                  <a:gd name="T1" fmla="*/ 8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9" name="Freeform 215">
                <a:extLst>
                  <a:ext uri="{FF2B5EF4-FFF2-40B4-BE49-F238E27FC236}">
                    <a16:creationId xmlns:a16="http://schemas.microsoft.com/office/drawing/2014/main" id="{84D58521-F7FB-4DC2-B98B-132B2BB2D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833"/>
                <a:ext cx="8" cy="2"/>
              </a:xfrm>
              <a:custGeom>
                <a:avLst/>
                <a:gdLst>
                  <a:gd name="T0" fmla="*/ 0 w 4"/>
                  <a:gd name="T1" fmla="*/ 8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0" name="Freeform 216">
                <a:extLst>
                  <a:ext uri="{FF2B5EF4-FFF2-40B4-BE49-F238E27FC236}">
                    <a16:creationId xmlns:a16="http://schemas.microsoft.com/office/drawing/2014/main" id="{96DBC00F-0D41-47D8-AE6F-EA43EAB0A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541"/>
                <a:ext cx="13" cy="12"/>
              </a:xfrm>
              <a:custGeom>
                <a:avLst/>
                <a:gdLst>
                  <a:gd name="T0" fmla="*/ 0 w 6"/>
                  <a:gd name="T1" fmla="*/ 40 h 6"/>
                  <a:gd name="T2" fmla="*/ 52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3" y="6"/>
                      <a:pt x="6" y="3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1" name="Freeform 217">
                <a:extLst>
                  <a:ext uri="{FF2B5EF4-FFF2-40B4-BE49-F238E27FC236}">
                    <a16:creationId xmlns:a16="http://schemas.microsoft.com/office/drawing/2014/main" id="{2524DC60-A67A-4248-B465-70C6675B8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564"/>
                <a:ext cx="13" cy="12"/>
              </a:xfrm>
              <a:custGeom>
                <a:avLst/>
                <a:gdLst>
                  <a:gd name="T0" fmla="*/ 0 w 6"/>
                  <a:gd name="T1" fmla="*/ 48 h 6"/>
                  <a:gd name="T2" fmla="*/ 61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5"/>
                      <a:pt x="4" y="2"/>
                      <a:pt x="6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2" name="Freeform 218">
                <a:extLst>
                  <a:ext uri="{FF2B5EF4-FFF2-40B4-BE49-F238E27FC236}">
                    <a16:creationId xmlns:a16="http://schemas.microsoft.com/office/drawing/2014/main" id="{AA224580-30D4-4160-B66E-B24088100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574"/>
                <a:ext cx="8" cy="13"/>
              </a:xfrm>
              <a:custGeom>
                <a:avLst/>
                <a:gdLst>
                  <a:gd name="T0" fmla="*/ 0 w 4"/>
                  <a:gd name="T1" fmla="*/ 61 h 6"/>
                  <a:gd name="T2" fmla="*/ 32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4"/>
                      <a:pt x="2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3" name="Freeform 219">
                <a:extLst>
                  <a:ext uri="{FF2B5EF4-FFF2-40B4-BE49-F238E27FC236}">
                    <a16:creationId xmlns:a16="http://schemas.microsoft.com/office/drawing/2014/main" id="{2B6AA588-C369-45DD-AD8C-8C625CA28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578"/>
                <a:ext cx="12" cy="25"/>
              </a:xfrm>
              <a:custGeom>
                <a:avLst/>
                <a:gdLst>
                  <a:gd name="T0" fmla="*/ 0 w 6"/>
                  <a:gd name="T1" fmla="*/ 108 h 12"/>
                  <a:gd name="T2" fmla="*/ 40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5" y="11"/>
                      <a:pt x="6" y="4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4" name="Freeform 220">
                <a:extLst>
                  <a:ext uri="{FF2B5EF4-FFF2-40B4-BE49-F238E27FC236}">
                    <a16:creationId xmlns:a16="http://schemas.microsoft.com/office/drawing/2014/main" id="{122647AF-4C01-45BA-8557-C4F39F5DA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603"/>
                <a:ext cx="8" cy="11"/>
              </a:xfrm>
              <a:custGeom>
                <a:avLst/>
                <a:gdLst>
                  <a:gd name="T0" fmla="*/ 0 w 4"/>
                  <a:gd name="T1" fmla="*/ 53 h 5"/>
                  <a:gd name="T2" fmla="*/ 32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2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5" name="Freeform 221">
                <a:extLst>
                  <a:ext uri="{FF2B5EF4-FFF2-40B4-BE49-F238E27FC236}">
                    <a16:creationId xmlns:a16="http://schemas.microsoft.com/office/drawing/2014/main" id="{0F46BC86-0261-4791-81E8-9FAD9B4BD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706"/>
                <a:ext cx="10" cy="10"/>
              </a:xfrm>
              <a:custGeom>
                <a:avLst/>
                <a:gdLst>
                  <a:gd name="T0" fmla="*/ 0 w 5"/>
                  <a:gd name="T1" fmla="*/ 8 h 5"/>
                  <a:gd name="T2" fmla="*/ 40 w 5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0"/>
                      <a:pt x="3" y="4"/>
                      <a:pt x="5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6" name="Freeform 222">
                <a:extLst>
                  <a:ext uri="{FF2B5EF4-FFF2-40B4-BE49-F238E27FC236}">
                    <a16:creationId xmlns:a16="http://schemas.microsoft.com/office/drawing/2014/main" id="{CDA222E7-932A-4852-9707-057AB3B58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693"/>
                <a:ext cx="11" cy="9"/>
              </a:xfrm>
              <a:custGeom>
                <a:avLst/>
                <a:gdLst>
                  <a:gd name="T0" fmla="*/ 0 w 5"/>
                  <a:gd name="T1" fmla="*/ 0 h 4"/>
                  <a:gd name="T2" fmla="*/ 53 w 5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0"/>
                      <a:pt x="4" y="3"/>
                      <a:pt x="5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7" name="Freeform 223">
                <a:extLst>
                  <a:ext uri="{FF2B5EF4-FFF2-40B4-BE49-F238E27FC236}">
                    <a16:creationId xmlns:a16="http://schemas.microsoft.com/office/drawing/2014/main" id="{A9F7F311-C0D4-4C27-B49B-C5B8382AD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687"/>
                <a:ext cx="13" cy="8"/>
              </a:xfrm>
              <a:custGeom>
                <a:avLst/>
                <a:gdLst>
                  <a:gd name="T0" fmla="*/ 9 w 6"/>
                  <a:gd name="T1" fmla="*/ 0 h 4"/>
                  <a:gd name="T2" fmla="*/ 61 w 6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0" y="0"/>
                      <a:pt x="4" y="3"/>
                      <a:pt x="6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8" name="Freeform 224">
                <a:extLst>
                  <a:ext uri="{FF2B5EF4-FFF2-40B4-BE49-F238E27FC236}">
                    <a16:creationId xmlns:a16="http://schemas.microsoft.com/office/drawing/2014/main" id="{F4055446-2CDB-4AB7-A8A2-ABCA7E8F6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674"/>
                <a:ext cx="12" cy="9"/>
              </a:xfrm>
              <a:custGeom>
                <a:avLst/>
                <a:gdLst>
                  <a:gd name="T0" fmla="*/ 0 w 6"/>
                  <a:gd name="T1" fmla="*/ 0 h 4"/>
                  <a:gd name="T2" fmla="*/ 48 w 6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0"/>
                      <a:pt x="4" y="2"/>
                      <a:pt x="6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9" name="Freeform 225">
                <a:extLst>
                  <a:ext uri="{FF2B5EF4-FFF2-40B4-BE49-F238E27FC236}">
                    <a16:creationId xmlns:a16="http://schemas.microsoft.com/office/drawing/2014/main" id="{F28D9F08-7289-4186-862B-C7086F8A7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670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24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0" name="Freeform 226">
                <a:extLst>
                  <a:ext uri="{FF2B5EF4-FFF2-40B4-BE49-F238E27FC236}">
                    <a16:creationId xmlns:a16="http://schemas.microsoft.com/office/drawing/2014/main" id="{3D9EFF1F-D89A-4AF5-9C92-3D9C3977D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664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1" name="Freeform 227">
                <a:extLst>
                  <a:ext uri="{FF2B5EF4-FFF2-40B4-BE49-F238E27FC236}">
                    <a16:creationId xmlns:a16="http://schemas.microsoft.com/office/drawing/2014/main" id="{949CB35E-6F26-4686-8B1E-4ABA53901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881"/>
                <a:ext cx="16" cy="19"/>
              </a:xfrm>
              <a:custGeom>
                <a:avLst/>
                <a:gdLst>
                  <a:gd name="T0" fmla="*/ 0 w 8"/>
                  <a:gd name="T1" fmla="*/ 0 h 9"/>
                  <a:gd name="T2" fmla="*/ 64 w 8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3" y="3"/>
                      <a:pt x="5" y="7"/>
                      <a:pt x="8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2" name="Freeform 228">
                <a:extLst>
                  <a:ext uri="{FF2B5EF4-FFF2-40B4-BE49-F238E27FC236}">
                    <a16:creationId xmlns:a16="http://schemas.microsoft.com/office/drawing/2014/main" id="{481C85AF-7A76-4A38-8E93-C0E21B7BF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879"/>
                <a:ext cx="12" cy="11"/>
              </a:xfrm>
              <a:custGeom>
                <a:avLst/>
                <a:gdLst>
                  <a:gd name="T0" fmla="*/ 8 w 6"/>
                  <a:gd name="T1" fmla="*/ 0 h 5"/>
                  <a:gd name="T2" fmla="*/ 0 w 6"/>
                  <a:gd name="T3" fmla="*/ 0 h 5"/>
                  <a:gd name="T4" fmla="*/ 48 w 6"/>
                  <a:gd name="T5" fmla="*/ 5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4" y="4"/>
                      <a:pt x="6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3" name="Freeform 229">
                <a:extLst>
                  <a:ext uri="{FF2B5EF4-FFF2-40B4-BE49-F238E27FC236}">
                    <a16:creationId xmlns:a16="http://schemas.microsoft.com/office/drawing/2014/main" id="{2FFB7131-67A4-4394-9154-82F329258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867"/>
                <a:ext cx="10" cy="6"/>
              </a:xfrm>
              <a:custGeom>
                <a:avLst/>
                <a:gdLst>
                  <a:gd name="T0" fmla="*/ 8 w 5"/>
                  <a:gd name="T1" fmla="*/ 0 h 3"/>
                  <a:gd name="T2" fmla="*/ 0 w 5"/>
                  <a:gd name="T3" fmla="*/ 0 h 3"/>
                  <a:gd name="T4" fmla="*/ 40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3" y="3"/>
                      <a:pt x="5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4" name="Freeform 230">
                <a:extLst>
                  <a:ext uri="{FF2B5EF4-FFF2-40B4-BE49-F238E27FC236}">
                    <a16:creationId xmlns:a16="http://schemas.microsoft.com/office/drawing/2014/main" id="{DAE67A84-956F-449A-BFC9-EADEF68BB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848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8 h 1"/>
                  <a:gd name="T4" fmla="*/ 16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5" name="Freeform 231">
                <a:extLst>
                  <a:ext uri="{FF2B5EF4-FFF2-40B4-BE49-F238E27FC236}">
                    <a16:creationId xmlns:a16="http://schemas.microsoft.com/office/drawing/2014/main" id="{A3CD60EE-8675-4782-97C6-D8A6C4335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844"/>
                <a:ext cx="111" cy="52"/>
              </a:xfrm>
              <a:custGeom>
                <a:avLst/>
                <a:gdLst>
                  <a:gd name="T0" fmla="*/ 0 w 53"/>
                  <a:gd name="T1" fmla="*/ 0 h 25"/>
                  <a:gd name="T2" fmla="*/ 249 w 53"/>
                  <a:gd name="T3" fmla="*/ 191 h 25"/>
                  <a:gd name="T4" fmla="*/ 486 w 53"/>
                  <a:gd name="T5" fmla="*/ 44 h 25"/>
                  <a:gd name="T6" fmla="*/ 27 w 53"/>
                  <a:gd name="T7" fmla="*/ 2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5">
                    <a:moveTo>
                      <a:pt x="0" y="0"/>
                    </a:moveTo>
                    <a:cubicBezTo>
                      <a:pt x="6" y="9"/>
                      <a:pt x="17" y="17"/>
                      <a:pt x="27" y="21"/>
                    </a:cubicBezTo>
                    <a:cubicBezTo>
                      <a:pt x="39" y="25"/>
                      <a:pt x="46" y="14"/>
                      <a:pt x="53" y="5"/>
                    </a:cubicBezTo>
                    <a:cubicBezTo>
                      <a:pt x="41" y="22"/>
                      <a:pt x="16" y="18"/>
                      <a:pt x="3" y="3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6" name="Oval 232">
                <a:extLst>
                  <a:ext uri="{FF2B5EF4-FFF2-40B4-BE49-F238E27FC236}">
                    <a16:creationId xmlns:a16="http://schemas.microsoft.com/office/drawing/2014/main" id="{E414F93B-E882-4E35-90A3-269B1AC98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762"/>
                <a:ext cx="10" cy="13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387" name="Oval 233">
                <a:extLst>
                  <a:ext uri="{FF2B5EF4-FFF2-40B4-BE49-F238E27FC236}">
                    <a16:creationId xmlns:a16="http://schemas.microsoft.com/office/drawing/2014/main" id="{E1F19930-95EF-458C-A2B7-E581C9259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789"/>
                <a:ext cx="8" cy="9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388" name="Freeform 234">
                <a:extLst>
                  <a:ext uri="{FF2B5EF4-FFF2-40B4-BE49-F238E27FC236}">
                    <a16:creationId xmlns:a16="http://schemas.microsoft.com/office/drawing/2014/main" id="{734C6130-CAB0-45C5-84D6-00F9CD36D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733"/>
                <a:ext cx="85" cy="222"/>
              </a:xfrm>
              <a:custGeom>
                <a:avLst/>
                <a:gdLst>
                  <a:gd name="T0" fmla="*/ 35 w 41"/>
                  <a:gd name="T1" fmla="*/ 0 h 106"/>
                  <a:gd name="T2" fmla="*/ 17 w 41"/>
                  <a:gd name="T3" fmla="*/ 268 h 106"/>
                  <a:gd name="T4" fmla="*/ 52 w 41"/>
                  <a:gd name="T5" fmla="*/ 530 h 106"/>
                  <a:gd name="T6" fmla="*/ 365 w 41"/>
                  <a:gd name="T7" fmla="*/ 974 h 106"/>
                  <a:gd name="T8" fmla="*/ 116 w 41"/>
                  <a:gd name="T9" fmla="*/ 570 h 106"/>
                  <a:gd name="T10" fmla="*/ 17 w 41"/>
                  <a:gd name="T11" fmla="*/ 65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06">
                    <a:moveTo>
                      <a:pt x="4" y="0"/>
                    </a:moveTo>
                    <a:cubicBezTo>
                      <a:pt x="0" y="7"/>
                      <a:pt x="1" y="21"/>
                      <a:pt x="2" y="29"/>
                    </a:cubicBezTo>
                    <a:cubicBezTo>
                      <a:pt x="3" y="38"/>
                      <a:pt x="4" y="49"/>
                      <a:pt x="6" y="58"/>
                    </a:cubicBezTo>
                    <a:cubicBezTo>
                      <a:pt x="13" y="79"/>
                      <a:pt x="23" y="93"/>
                      <a:pt x="41" y="106"/>
                    </a:cubicBezTo>
                    <a:cubicBezTo>
                      <a:pt x="27" y="94"/>
                      <a:pt x="19" y="79"/>
                      <a:pt x="13" y="62"/>
                    </a:cubicBezTo>
                    <a:cubicBezTo>
                      <a:pt x="6" y="43"/>
                      <a:pt x="6" y="26"/>
                      <a:pt x="2" y="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9" name="Freeform 235">
                <a:extLst>
                  <a:ext uri="{FF2B5EF4-FFF2-40B4-BE49-F238E27FC236}">
                    <a16:creationId xmlns:a16="http://schemas.microsoft.com/office/drawing/2014/main" id="{4335B7DE-54C0-474F-B694-C5DD87257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3005"/>
                <a:ext cx="123" cy="42"/>
              </a:xfrm>
              <a:custGeom>
                <a:avLst/>
                <a:gdLst>
                  <a:gd name="T0" fmla="*/ 0 w 59"/>
                  <a:gd name="T1" fmla="*/ 17 h 20"/>
                  <a:gd name="T2" fmla="*/ 534 w 59"/>
                  <a:gd name="T3" fmla="*/ 185 h 20"/>
                  <a:gd name="T4" fmla="*/ 309 w 59"/>
                  <a:gd name="T5" fmla="*/ 36 h 20"/>
                  <a:gd name="T6" fmla="*/ 27 w 59"/>
                  <a:gd name="T7" fmla="*/ 2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20">
                    <a:moveTo>
                      <a:pt x="0" y="2"/>
                    </a:moveTo>
                    <a:cubicBezTo>
                      <a:pt x="19" y="2"/>
                      <a:pt x="46" y="8"/>
                      <a:pt x="59" y="20"/>
                    </a:cubicBezTo>
                    <a:cubicBezTo>
                      <a:pt x="54" y="12"/>
                      <a:pt x="42" y="6"/>
                      <a:pt x="34" y="4"/>
                    </a:cubicBezTo>
                    <a:cubicBezTo>
                      <a:pt x="27" y="2"/>
                      <a:pt x="8" y="0"/>
                      <a:pt x="3" y="3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0" name="Freeform 236">
                <a:extLst>
                  <a:ext uri="{FF2B5EF4-FFF2-40B4-BE49-F238E27FC236}">
                    <a16:creationId xmlns:a16="http://schemas.microsoft.com/office/drawing/2014/main" id="{10C4C74B-AAA0-406F-98CF-F9AB76B95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449"/>
                <a:ext cx="31" cy="77"/>
              </a:xfrm>
              <a:custGeom>
                <a:avLst/>
                <a:gdLst>
                  <a:gd name="T0" fmla="*/ 25 w 15"/>
                  <a:gd name="T1" fmla="*/ 333 h 37"/>
                  <a:gd name="T2" fmla="*/ 8 w 15"/>
                  <a:gd name="T3" fmla="*/ 144 h 37"/>
                  <a:gd name="T4" fmla="*/ 132 w 15"/>
                  <a:gd name="T5" fmla="*/ 0 h 37"/>
                  <a:gd name="T6" fmla="*/ 52 w 15"/>
                  <a:gd name="T7" fmla="*/ 108 h 37"/>
                  <a:gd name="T8" fmla="*/ 17 w 15"/>
                  <a:gd name="T9" fmla="*/ 33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7">
                    <a:moveTo>
                      <a:pt x="3" y="37"/>
                    </a:moveTo>
                    <a:cubicBezTo>
                      <a:pt x="4" y="30"/>
                      <a:pt x="0" y="23"/>
                      <a:pt x="1" y="16"/>
                    </a:cubicBezTo>
                    <a:cubicBezTo>
                      <a:pt x="2" y="9"/>
                      <a:pt x="11" y="6"/>
                      <a:pt x="15" y="0"/>
                    </a:cubicBezTo>
                    <a:cubicBezTo>
                      <a:pt x="13" y="5"/>
                      <a:pt x="9" y="8"/>
                      <a:pt x="6" y="12"/>
                    </a:cubicBezTo>
                    <a:cubicBezTo>
                      <a:pt x="1" y="19"/>
                      <a:pt x="2" y="29"/>
                      <a:pt x="2" y="3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1" name="Freeform 237">
                <a:extLst>
                  <a:ext uri="{FF2B5EF4-FFF2-40B4-BE49-F238E27FC236}">
                    <a16:creationId xmlns:a16="http://schemas.microsoft.com/office/drawing/2014/main" id="{F689BB1C-C048-48D6-85C9-AAF48EAEC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700"/>
                <a:ext cx="39" cy="230"/>
              </a:xfrm>
              <a:custGeom>
                <a:avLst/>
                <a:gdLst>
                  <a:gd name="T0" fmla="*/ 156 w 19"/>
                  <a:gd name="T1" fmla="*/ 0 h 110"/>
                  <a:gd name="T2" fmla="*/ 76 w 19"/>
                  <a:gd name="T3" fmla="*/ 560 h 110"/>
                  <a:gd name="T4" fmla="*/ 0 w 19"/>
                  <a:gd name="T5" fmla="*/ 1006 h 110"/>
                  <a:gd name="T6" fmla="*/ 96 w 19"/>
                  <a:gd name="T7" fmla="*/ 420 h 110"/>
                  <a:gd name="T8" fmla="*/ 148 w 19"/>
                  <a:gd name="T9" fmla="*/ 17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0">
                    <a:moveTo>
                      <a:pt x="18" y="0"/>
                    </a:moveTo>
                    <a:cubicBezTo>
                      <a:pt x="19" y="20"/>
                      <a:pt x="12" y="41"/>
                      <a:pt x="9" y="61"/>
                    </a:cubicBezTo>
                    <a:cubicBezTo>
                      <a:pt x="7" y="78"/>
                      <a:pt x="2" y="94"/>
                      <a:pt x="0" y="110"/>
                    </a:cubicBezTo>
                    <a:cubicBezTo>
                      <a:pt x="9" y="91"/>
                      <a:pt x="8" y="66"/>
                      <a:pt x="11" y="46"/>
                    </a:cubicBezTo>
                    <a:cubicBezTo>
                      <a:pt x="13" y="31"/>
                      <a:pt x="15" y="16"/>
                      <a:pt x="17" y="2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2" name="Freeform 238">
                <a:extLst>
                  <a:ext uri="{FF2B5EF4-FFF2-40B4-BE49-F238E27FC236}">
                    <a16:creationId xmlns:a16="http://schemas.microsoft.com/office/drawing/2014/main" id="{15961877-2B28-46B3-A5AF-5C34A5BFD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715"/>
                <a:ext cx="23" cy="194"/>
              </a:xfrm>
              <a:custGeom>
                <a:avLst/>
                <a:gdLst>
                  <a:gd name="T0" fmla="*/ 84 w 11"/>
                  <a:gd name="T1" fmla="*/ 0 h 93"/>
                  <a:gd name="T2" fmla="*/ 75 w 11"/>
                  <a:gd name="T3" fmla="*/ 209 h 93"/>
                  <a:gd name="T4" fmla="*/ 44 w 11"/>
                  <a:gd name="T5" fmla="*/ 517 h 93"/>
                  <a:gd name="T6" fmla="*/ 8 w 11"/>
                  <a:gd name="T7" fmla="*/ 845 h 93"/>
                  <a:gd name="T8" fmla="*/ 84 w 11"/>
                  <a:gd name="T9" fmla="*/ 300 h 93"/>
                  <a:gd name="T10" fmla="*/ 92 w 11"/>
                  <a:gd name="T11" fmla="*/ 35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93">
                    <a:moveTo>
                      <a:pt x="9" y="0"/>
                    </a:moveTo>
                    <a:cubicBezTo>
                      <a:pt x="11" y="8"/>
                      <a:pt x="9" y="15"/>
                      <a:pt x="8" y="23"/>
                    </a:cubicBezTo>
                    <a:cubicBezTo>
                      <a:pt x="6" y="34"/>
                      <a:pt x="6" y="46"/>
                      <a:pt x="5" y="57"/>
                    </a:cubicBezTo>
                    <a:cubicBezTo>
                      <a:pt x="3" y="69"/>
                      <a:pt x="3" y="81"/>
                      <a:pt x="1" y="93"/>
                    </a:cubicBezTo>
                    <a:cubicBezTo>
                      <a:pt x="0" y="74"/>
                      <a:pt x="8" y="52"/>
                      <a:pt x="9" y="33"/>
                    </a:cubicBezTo>
                    <a:cubicBezTo>
                      <a:pt x="10" y="23"/>
                      <a:pt x="10" y="14"/>
                      <a:pt x="10" y="4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3" name="Freeform 239">
                <a:extLst>
                  <a:ext uri="{FF2B5EF4-FFF2-40B4-BE49-F238E27FC236}">
                    <a16:creationId xmlns:a16="http://schemas.microsoft.com/office/drawing/2014/main" id="{EA5E67D7-D971-4338-98DB-BDF8E65C5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709"/>
                <a:ext cx="16" cy="190"/>
              </a:xfrm>
              <a:custGeom>
                <a:avLst/>
                <a:gdLst>
                  <a:gd name="T0" fmla="*/ 56 w 8"/>
                  <a:gd name="T1" fmla="*/ 0 h 91"/>
                  <a:gd name="T2" fmla="*/ 0 w 8"/>
                  <a:gd name="T3" fmla="*/ 829 h 91"/>
                  <a:gd name="T4" fmla="*/ 56 w 8"/>
                  <a:gd name="T5" fmla="*/ 292 h 91"/>
                  <a:gd name="T6" fmla="*/ 64 w 8"/>
                  <a:gd name="T7" fmla="*/ 27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1">
                    <a:moveTo>
                      <a:pt x="7" y="0"/>
                    </a:moveTo>
                    <a:cubicBezTo>
                      <a:pt x="7" y="30"/>
                      <a:pt x="0" y="62"/>
                      <a:pt x="0" y="91"/>
                    </a:cubicBezTo>
                    <a:cubicBezTo>
                      <a:pt x="0" y="71"/>
                      <a:pt x="5" y="52"/>
                      <a:pt x="7" y="32"/>
                    </a:cubicBezTo>
                    <a:cubicBezTo>
                      <a:pt x="7" y="24"/>
                      <a:pt x="5" y="10"/>
                      <a:pt x="8" y="3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4" name="Freeform 240">
                <a:extLst>
                  <a:ext uri="{FF2B5EF4-FFF2-40B4-BE49-F238E27FC236}">
                    <a16:creationId xmlns:a16="http://schemas.microsoft.com/office/drawing/2014/main" id="{DB2CE944-C63E-41A0-847D-BDC7D6211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721"/>
                <a:ext cx="17" cy="165"/>
              </a:xfrm>
              <a:custGeom>
                <a:avLst/>
                <a:gdLst>
                  <a:gd name="T0" fmla="*/ 49 w 8"/>
                  <a:gd name="T1" fmla="*/ 0 h 79"/>
                  <a:gd name="T2" fmla="*/ 0 w 8"/>
                  <a:gd name="T3" fmla="*/ 721 h 79"/>
                  <a:gd name="T4" fmla="*/ 49 w 8"/>
                  <a:gd name="T5" fmla="*/ 0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9">
                    <a:moveTo>
                      <a:pt x="5" y="0"/>
                    </a:moveTo>
                    <a:cubicBezTo>
                      <a:pt x="5" y="26"/>
                      <a:pt x="1" y="52"/>
                      <a:pt x="0" y="79"/>
                    </a:cubicBezTo>
                    <a:cubicBezTo>
                      <a:pt x="8" y="52"/>
                      <a:pt x="5" y="26"/>
                      <a:pt x="5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5" name="Freeform 241">
                <a:extLst>
                  <a:ext uri="{FF2B5EF4-FFF2-40B4-BE49-F238E27FC236}">
                    <a16:creationId xmlns:a16="http://schemas.microsoft.com/office/drawing/2014/main" id="{86F3BAE9-253D-48CB-BCEB-907FE6B72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1721"/>
                <a:ext cx="19" cy="186"/>
              </a:xfrm>
              <a:custGeom>
                <a:avLst/>
                <a:gdLst>
                  <a:gd name="T0" fmla="*/ 49 w 9"/>
                  <a:gd name="T1" fmla="*/ 0 h 89"/>
                  <a:gd name="T2" fmla="*/ 27 w 9"/>
                  <a:gd name="T3" fmla="*/ 493 h 89"/>
                  <a:gd name="T4" fmla="*/ 36 w 9"/>
                  <a:gd name="T5" fmla="*/ 813 h 89"/>
                  <a:gd name="T6" fmla="*/ 84 w 9"/>
                  <a:gd name="T7" fmla="*/ 228 h 89"/>
                  <a:gd name="T8" fmla="*/ 68 w 9"/>
                  <a:gd name="T9" fmla="*/ 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9">
                    <a:moveTo>
                      <a:pt x="5" y="0"/>
                    </a:moveTo>
                    <a:cubicBezTo>
                      <a:pt x="0" y="17"/>
                      <a:pt x="3" y="37"/>
                      <a:pt x="3" y="54"/>
                    </a:cubicBezTo>
                    <a:cubicBezTo>
                      <a:pt x="4" y="66"/>
                      <a:pt x="1" y="78"/>
                      <a:pt x="4" y="89"/>
                    </a:cubicBezTo>
                    <a:cubicBezTo>
                      <a:pt x="8" y="68"/>
                      <a:pt x="9" y="46"/>
                      <a:pt x="9" y="25"/>
                    </a:cubicBezTo>
                    <a:cubicBezTo>
                      <a:pt x="9" y="17"/>
                      <a:pt x="9" y="8"/>
                      <a:pt x="7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6" name="Freeform 242">
                <a:extLst>
                  <a:ext uri="{FF2B5EF4-FFF2-40B4-BE49-F238E27FC236}">
                    <a16:creationId xmlns:a16="http://schemas.microsoft.com/office/drawing/2014/main" id="{E3019473-DE52-4CDD-B475-7AA19ED0B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717"/>
                <a:ext cx="25" cy="221"/>
              </a:xfrm>
              <a:custGeom>
                <a:avLst/>
                <a:gdLst>
                  <a:gd name="T0" fmla="*/ 27 w 12"/>
                  <a:gd name="T1" fmla="*/ 0 h 106"/>
                  <a:gd name="T2" fmla="*/ 65 w 12"/>
                  <a:gd name="T3" fmla="*/ 961 h 106"/>
                  <a:gd name="T4" fmla="*/ 35 w 12"/>
                  <a:gd name="T5" fmla="*/ 8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6">
                    <a:moveTo>
                      <a:pt x="3" y="0"/>
                    </a:moveTo>
                    <a:cubicBezTo>
                      <a:pt x="2" y="35"/>
                      <a:pt x="1" y="72"/>
                      <a:pt x="7" y="106"/>
                    </a:cubicBezTo>
                    <a:cubicBezTo>
                      <a:pt x="0" y="72"/>
                      <a:pt x="12" y="35"/>
                      <a:pt x="4" y="1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7" name="Freeform 243">
                <a:extLst>
                  <a:ext uri="{FF2B5EF4-FFF2-40B4-BE49-F238E27FC236}">
                    <a16:creationId xmlns:a16="http://schemas.microsoft.com/office/drawing/2014/main" id="{2F5A757A-B7CF-4E4C-B432-7C76D1ABF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688"/>
                <a:ext cx="17" cy="322"/>
              </a:xfrm>
              <a:custGeom>
                <a:avLst/>
                <a:gdLst>
                  <a:gd name="T0" fmla="*/ 40 w 8"/>
                  <a:gd name="T1" fmla="*/ 56 h 154"/>
                  <a:gd name="T2" fmla="*/ 9 w 8"/>
                  <a:gd name="T3" fmla="*/ 979 h 154"/>
                  <a:gd name="T4" fmla="*/ 40 w 8"/>
                  <a:gd name="T5" fmla="*/ 1407 h 154"/>
                  <a:gd name="T6" fmla="*/ 68 w 8"/>
                  <a:gd name="T7" fmla="*/ 830 h 154"/>
                  <a:gd name="T8" fmla="*/ 68 w 8"/>
                  <a:gd name="T9" fmla="*/ 420 h 154"/>
                  <a:gd name="T10" fmla="*/ 68 w 8"/>
                  <a:gd name="T11" fmla="*/ 136 h 154"/>
                  <a:gd name="T12" fmla="*/ 49 w 8"/>
                  <a:gd name="T13" fmla="*/ 0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54">
                    <a:moveTo>
                      <a:pt x="4" y="6"/>
                    </a:moveTo>
                    <a:cubicBezTo>
                      <a:pt x="4" y="40"/>
                      <a:pt x="2" y="73"/>
                      <a:pt x="1" y="107"/>
                    </a:cubicBezTo>
                    <a:cubicBezTo>
                      <a:pt x="1" y="123"/>
                      <a:pt x="0" y="139"/>
                      <a:pt x="4" y="154"/>
                    </a:cubicBezTo>
                    <a:cubicBezTo>
                      <a:pt x="3" y="134"/>
                      <a:pt x="6" y="112"/>
                      <a:pt x="7" y="91"/>
                    </a:cubicBezTo>
                    <a:cubicBezTo>
                      <a:pt x="8" y="76"/>
                      <a:pt x="7" y="61"/>
                      <a:pt x="7" y="46"/>
                    </a:cubicBezTo>
                    <a:cubicBezTo>
                      <a:pt x="7" y="36"/>
                      <a:pt x="8" y="26"/>
                      <a:pt x="7" y="15"/>
                    </a:cubicBezTo>
                    <a:cubicBezTo>
                      <a:pt x="6" y="11"/>
                      <a:pt x="4" y="4"/>
                      <a:pt x="5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8" name="Freeform 244">
                <a:extLst>
                  <a:ext uri="{FF2B5EF4-FFF2-40B4-BE49-F238E27FC236}">
                    <a16:creationId xmlns:a16="http://schemas.microsoft.com/office/drawing/2014/main" id="{6D1C662B-C796-46B1-B367-86BFB6D58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686"/>
                <a:ext cx="12" cy="202"/>
              </a:xfrm>
              <a:custGeom>
                <a:avLst/>
                <a:gdLst>
                  <a:gd name="T0" fmla="*/ 8 w 6"/>
                  <a:gd name="T1" fmla="*/ 17 h 97"/>
                  <a:gd name="T2" fmla="*/ 8 w 6"/>
                  <a:gd name="T3" fmla="*/ 608 h 97"/>
                  <a:gd name="T4" fmla="*/ 24 w 6"/>
                  <a:gd name="T5" fmla="*/ 877 h 97"/>
                  <a:gd name="T6" fmla="*/ 40 w 6"/>
                  <a:gd name="T7" fmla="*/ 616 h 97"/>
                  <a:gd name="T8" fmla="*/ 40 w 6"/>
                  <a:gd name="T9" fmla="*/ 292 h 97"/>
                  <a:gd name="T10" fmla="*/ 16 w 6"/>
                  <a:gd name="T11" fmla="*/ 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7">
                    <a:moveTo>
                      <a:pt x="1" y="2"/>
                    </a:moveTo>
                    <a:cubicBezTo>
                      <a:pt x="6" y="22"/>
                      <a:pt x="0" y="47"/>
                      <a:pt x="1" y="67"/>
                    </a:cubicBezTo>
                    <a:cubicBezTo>
                      <a:pt x="1" y="77"/>
                      <a:pt x="1" y="87"/>
                      <a:pt x="3" y="97"/>
                    </a:cubicBezTo>
                    <a:cubicBezTo>
                      <a:pt x="3" y="87"/>
                      <a:pt x="5" y="77"/>
                      <a:pt x="5" y="68"/>
                    </a:cubicBezTo>
                    <a:cubicBezTo>
                      <a:pt x="5" y="56"/>
                      <a:pt x="5" y="44"/>
                      <a:pt x="5" y="32"/>
                    </a:cubicBezTo>
                    <a:cubicBezTo>
                      <a:pt x="5" y="21"/>
                      <a:pt x="2" y="11"/>
                      <a:pt x="2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9" name="Freeform 245">
                <a:extLst>
                  <a:ext uri="{FF2B5EF4-FFF2-40B4-BE49-F238E27FC236}">
                    <a16:creationId xmlns:a16="http://schemas.microsoft.com/office/drawing/2014/main" id="{1186FBC5-4282-4F1A-B8F3-DB0CBBEBE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702"/>
                <a:ext cx="25" cy="209"/>
              </a:xfrm>
              <a:custGeom>
                <a:avLst/>
                <a:gdLst>
                  <a:gd name="T0" fmla="*/ 27 w 12"/>
                  <a:gd name="T1" fmla="*/ 0 h 100"/>
                  <a:gd name="T2" fmla="*/ 108 w 12"/>
                  <a:gd name="T3" fmla="*/ 913 h 100"/>
                  <a:gd name="T4" fmla="*/ 83 w 12"/>
                  <a:gd name="T5" fmla="*/ 401 h 100"/>
                  <a:gd name="T6" fmla="*/ 65 w 12"/>
                  <a:gd name="T7" fmla="*/ 219 h 100"/>
                  <a:gd name="T8" fmla="*/ 44 w 12"/>
                  <a:gd name="T9" fmla="*/ 27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0">
                    <a:moveTo>
                      <a:pt x="3" y="0"/>
                    </a:moveTo>
                    <a:cubicBezTo>
                      <a:pt x="3" y="32"/>
                      <a:pt x="0" y="71"/>
                      <a:pt x="12" y="100"/>
                    </a:cubicBezTo>
                    <a:cubicBezTo>
                      <a:pt x="11" y="84"/>
                      <a:pt x="9" y="63"/>
                      <a:pt x="9" y="44"/>
                    </a:cubicBezTo>
                    <a:cubicBezTo>
                      <a:pt x="9" y="37"/>
                      <a:pt x="8" y="30"/>
                      <a:pt x="7" y="24"/>
                    </a:cubicBezTo>
                    <a:cubicBezTo>
                      <a:pt x="7" y="17"/>
                      <a:pt x="8" y="8"/>
                      <a:pt x="5" y="3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0" name="Freeform 246">
                <a:extLst>
                  <a:ext uri="{FF2B5EF4-FFF2-40B4-BE49-F238E27FC236}">
                    <a16:creationId xmlns:a16="http://schemas.microsoft.com/office/drawing/2014/main" id="{10ED211B-A637-43F4-975E-97E8A9B09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725"/>
                <a:ext cx="29" cy="180"/>
              </a:xfrm>
              <a:custGeom>
                <a:avLst/>
                <a:gdLst>
                  <a:gd name="T0" fmla="*/ 52 w 14"/>
                  <a:gd name="T1" fmla="*/ 8 h 86"/>
                  <a:gd name="T2" fmla="*/ 73 w 14"/>
                  <a:gd name="T3" fmla="*/ 437 h 86"/>
                  <a:gd name="T4" fmla="*/ 116 w 14"/>
                  <a:gd name="T5" fmla="*/ 789 h 86"/>
                  <a:gd name="T6" fmla="*/ 99 w 14"/>
                  <a:gd name="T7" fmla="*/ 337 h 86"/>
                  <a:gd name="T8" fmla="*/ 64 w 14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6">
                    <a:moveTo>
                      <a:pt x="6" y="1"/>
                    </a:moveTo>
                    <a:cubicBezTo>
                      <a:pt x="0" y="8"/>
                      <a:pt x="7" y="37"/>
                      <a:pt x="8" y="48"/>
                    </a:cubicBezTo>
                    <a:cubicBezTo>
                      <a:pt x="9" y="59"/>
                      <a:pt x="8" y="76"/>
                      <a:pt x="13" y="86"/>
                    </a:cubicBezTo>
                    <a:cubicBezTo>
                      <a:pt x="14" y="70"/>
                      <a:pt x="12" y="54"/>
                      <a:pt x="11" y="37"/>
                    </a:cubicBezTo>
                    <a:cubicBezTo>
                      <a:pt x="10" y="26"/>
                      <a:pt x="11" y="11"/>
                      <a:pt x="7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1" name="Freeform 247">
                <a:extLst>
                  <a:ext uri="{FF2B5EF4-FFF2-40B4-BE49-F238E27FC236}">
                    <a16:creationId xmlns:a16="http://schemas.microsoft.com/office/drawing/2014/main" id="{EE3E98A4-C859-4D70-94B1-1F9C6AF8D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719"/>
                <a:ext cx="28" cy="161"/>
              </a:xfrm>
              <a:custGeom>
                <a:avLst/>
                <a:gdLst>
                  <a:gd name="T0" fmla="*/ 0 w 13"/>
                  <a:gd name="T1" fmla="*/ 0 h 77"/>
                  <a:gd name="T2" fmla="*/ 41 w 13"/>
                  <a:gd name="T3" fmla="*/ 320 h 77"/>
                  <a:gd name="T4" fmla="*/ 129 w 13"/>
                  <a:gd name="T5" fmla="*/ 705 h 77"/>
                  <a:gd name="T6" fmla="*/ 28 w 13"/>
                  <a:gd name="T7" fmla="*/ 8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7">
                    <a:moveTo>
                      <a:pt x="0" y="0"/>
                    </a:moveTo>
                    <a:cubicBezTo>
                      <a:pt x="1" y="12"/>
                      <a:pt x="2" y="23"/>
                      <a:pt x="4" y="35"/>
                    </a:cubicBezTo>
                    <a:cubicBezTo>
                      <a:pt x="7" y="48"/>
                      <a:pt x="7" y="65"/>
                      <a:pt x="13" y="77"/>
                    </a:cubicBezTo>
                    <a:cubicBezTo>
                      <a:pt x="10" y="52"/>
                      <a:pt x="3" y="27"/>
                      <a:pt x="3" y="1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130" name="Freeform 248">
              <a:extLst>
                <a:ext uri="{FF2B5EF4-FFF2-40B4-BE49-F238E27FC236}">
                  <a16:creationId xmlns:a16="http://schemas.microsoft.com/office/drawing/2014/main" id="{3111EA54-9B94-4342-98AA-D4D59AB10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715"/>
              <a:ext cx="38" cy="163"/>
            </a:xfrm>
            <a:custGeom>
              <a:avLst/>
              <a:gdLst>
                <a:gd name="T0" fmla="*/ 8 w 18"/>
                <a:gd name="T1" fmla="*/ 0 h 78"/>
                <a:gd name="T2" fmla="*/ 169 w 18"/>
                <a:gd name="T3" fmla="*/ 713 h 78"/>
                <a:gd name="T4" fmla="*/ 93 w 18"/>
                <a:gd name="T5" fmla="*/ 345 h 78"/>
                <a:gd name="T6" fmla="*/ 57 w 18"/>
                <a:gd name="T7" fmla="*/ 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8">
                  <a:moveTo>
                    <a:pt x="1" y="0"/>
                  </a:moveTo>
                  <a:cubicBezTo>
                    <a:pt x="0" y="26"/>
                    <a:pt x="8" y="55"/>
                    <a:pt x="18" y="78"/>
                  </a:cubicBezTo>
                  <a:cubicBezTo>
                    <a:pt x="18" y="65"/>
                    <a:pt x="13" y="51"/>
                    <a:pt x="10" y="38"/>
                  </a:cubicBezTo>
                  <a:cubicBezTo>
                    <a:pt x="7" y="28"/>
                    <a:pt x="5" y="12"/>
                    <a:pt x="6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1" name="Freeform 249">
              <a:extLst>
                <a:ext uri="{FF2B5EF4-FFF2-40B4-BE49-F238E27FC236}">
                  <a16:creationId xmlns:a16="http://schemas.microsoft.com/office/drawing/2014/main" id="{5D346708-33C7-4C62-81F0-EBADE1194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721"/>
              <a:ext cx="39" cy="178"/>
            </a:xfrm>
            <a:custGeom>
              <a:avLst/>
              <a:gdLst>
                <a:gd name="T0" fmla="*/ 8 w 19"/>
                <a:gd name="T1" fmla="*/ 0 h 85"/>
                <a:gd name="T2" fmla="*/ 105 w 19"/>
                <a:gd name="T3" fmla="*/ 530 h 85"/>
                <a:gd name="T4" fmla="*/ 164 w 19"/>
                <a:gd name="T5" fmla="*/ 781 h 85"/>
                <a:gd name="T6" fmla="*/ 68 w 19"/>
                <a:gd name="T7" fmla="*/ 212 h 85"/>
                <a:gd name="T8" fmla="*/ 8 w 19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5">
                  <a:moveTo>
                    <a:pt x="1" y="0"/>
                  </a:moveTo>
                  <a:cubicBezTo>
                    <a:pt x="0" y="19"/>
                    <a:pt x="7" y="40"/>
                    <a:pt x="12" y="58"/>
                  </a:cubicBezTo>
                  <a:cubicBezTo>
                    <a:pt x="14" y="67"/>
                    <a:pt x="15" y="77"/>
                    <a:pt x="19" y="85"/>
                  </a:cubicBezTo>
                  <a:cubicBezTo>
                    <a:pt x="13" y="66"/>
                    <a:pt x="11" y="43"/>
                    <a:pt x="8" y="23"/>
                  </a:cubicBezTo>
                  <a:cubicBezTo>
                    <a:pt x="6" y="15"/>
                    <a:pt x="3" y="8"/>
                    <a:pt x="1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2" name="Freeform 250">
              <a:extLst>
                <a:ext uri="{FF2B5EF4-FFF2-40B4-BE49-F238E27FC236}">
                  <a16:creationId xmlns:a16="http://schemas.microsoft.com/office/drawing/2014/main" id="{DE044B7D-F3B0-443F-9FE1-083AFCA44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706"/>
              <a:ext cx="65" cy="226"/>
            </a:xfrm>
            <a:custGeom>
              <a:avLst/>
              <a:gdLst>
                <a:gd name="T0" fmla="*/ 27 w 31"/>
                <a:gd name="T1" fmla="*/ 44 h 108"/>
                <a:gd name="T2" fmla="*/ 212 w 31"/>
                <a:gd name="T3" fmla="*/ 833 h 108"/>
                <a:gd name="T4" fmla="*/ 285 w 31"/>
                <a:gd name="T5" fmla="*/ 990 h 108"/>
                <a:gd name="T6" fmla="*/ 101 w 31"/>
                <a:gd name="T7" fmla="*/ 429 h 108"/>
                <a:gd name="T8" fmla="*/ 0 w 31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8">
                  <a:moveTo>
                    <a:pt x="3" y="5"/>
                  </a:moveTo>
                  <a:cubicBezTo>
                    <a:pt x="8" y="33"/>
                    <a:pt x="11" y="64"/>
                    <a:pt x="23" y="91"/>
                  </a:cubicBezTo>
                  <a:cubicBezTo>
                    <a:pt x="25" y="96"/>
                    <a:pt x="28" y="104"/>
                    <a:pt x="31" y="108"/>
                  </a:cubicBezTo>
                  <a:cubicBezTo>
                    <a:pt x="23" y="89"/>
                    <a:pt x="17" y="67"/>
                    <a:pt x="11" y="47"/>
                  </a:cubicBezTo>
                  <a:cubicBezTo>
                    <a:pt x="7" y="32"/>
                    <a:pt x="2" y="15"/>
                    <a:pt x="0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3" name="Freeform 251">
              <a:extLst>
                <a:ext uri="{FF2B5EF4-FFF2-40B4-BE49-F238E27FC236}">
                  <a16:creationId xmlns:a16="http://schemas.microsoft.com/office/drawing/2014/main" id="{3F4E8F07-D20B-4704-B931-5BC42E1C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713"/>
              <a:ext cx="29" cy="198"/>
            </a:xfrm>
            <a:custGeom>
              <a:avLst/>
              <a:gdLst>
                <a:gd name="T0" fmla="*/ 81 w 14"/>
                <a:gd name="T1" fmla="*/ 0 h 95"/>
                <a:gd name="T2" fmla="*/ 35 w 14"/>
                <a:gd name="T3" fmla="*/ 552 h 95"/>
                <a:gd name="T4" fmla="*/ 0 w 14"/>
                <a:gd name="T5" fmla="*/ 861 h 95"/>
                <a:gd name="T6" fmla="*/ 81 w 14"/>
                <a:gd name="T7" fmla="*/ 333 h 95"/>
                <a:gd name="T8" fmla="*/ 91 w 14"/>
                <a:gd name="T9" fmla="*/ 3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5">
                  <a:moveTo>
                    <a:pt x="9" y="0"/>
                  </a:moveTo>
                  <a:cubicBezTo>
                    <a:pt x="12" y="20"/>
                    <a:pt x="7" y="42"/>
                    <a:pt x="4" y="61"/>
                  </a:cubicBezTo>
                  <a:cubicBezTo>
                    <a:pt x="2" y="72"/>
                    <a:pt x="1" y="84"/>
                    <a:pt x="0" y="95"/>
                  </a:cubicBezTo>
                  <a:cubicBezTo>
                    <a:pt x="3" y="76"/>
                    <a:pt x="8" y="57"/>
                    <a:pt x="9" y="37"/>
                  </a:cubicBezTo>
                  <a:cubicBezTo>
                    <a:pt x="10" y="28"/>
                    <a:pt x="14" y="12"/>
                    <a:pt x="10" y="4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4" name="Freeform 252">
              <a:extLst>
                <a:ext uri="{FF2B5EF4-FFF2-40B4-BE49-F238E27FC236}">
                  <a16:creationId xmlns:a16="http://schemas.microsoft.com/office/drawing/2014/main" id="{8B4BEBFA-FAE1-4C8A-81B1-402FF5562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702"/>
              <a:ext cx="15" cy="119"/>
            </a:xfrm>
            <a:custGeom>
              <a:avLst/>
              <a:gdLst>
                <a:gd name="T0" fmla="*/ 60 w 7"/>
                <a:gd name="T1" fmla="*/ 17 h 57"/>
                <a:gd name="T2" fmla="*/ 0 w 7"/>
                <a:gd name="T3" fmla="*/ 518 h 57"/>
                <a:gd name="T4" fmla="*/ 69 w 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7">
                  <a:moveTo>
                    <a:pt x="6" y="2"/>
                  </a:moveTo>
                  <a:cubicBezTo>
                    <a:pt x="7" y="20"/>
                    <a:pt x="2" y="39"/>
                    <a:pt x="0" y="57"/>
                  </a:cubicBezTo>
                  <a:cubicBezTo>
                    <a:pt x="5" y="38"/>
                    <a:pt x="7" y="2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5" name="Freeform 253">
              <a:extLst>
                <a:ext uri="{FF2B5EF4-FFF2-40B4-BE49-F238E27FC236}">
                  <a16:creationId xmlns:a16="http://schemas.microsoft.com/office/drawing/2014/main" id="{156D3DCA-78EF-48C0-A145-E075D0C05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738"/>
              <a:ext cx="29" cy="159"/>
            </a:xfrm>
            <a:custGeom>
              <a:avLst/>
              <a:gdLst>
                <a:gd name="T0" fmla="*/ 44 w 14"/>
                <a:gd name="T1" fmla="*/ 0 h 76"/>
                <a:gd name="T2" fmla="*/ 25 w 14"/>
                <a:gd name="T3" fmla="*/ 477 h 76"/>
                <a:gd name="T4" fmla="*/ 17 w 14"/>
                <a:gd name="T5" fmla="*/ 697 h 76"/>
                <a:gd name="T6" fmla="*/ 73 w 14"/>
                <a:gd name="T7" fmla="*/ 337 h 76"/>
                <a:gd name="T8" fmla="*/ 73 w 14"/>
                <a:gd name="T9" fmla="*/ 44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5" y="0"/>
                  </a:moveTo>
                  <a:cubicBezTo>
                    <a:pt x="5" y="17"/>
                    <a:pt x="4" y="34"/>
                    <a:pt x="3" y="52"/>
                  </a:cubicBezTo>
                  <a:cubicBezTo>
                    <a:pt x="3" y="58"/>
                    <a:pt x="0" y="71"/>
                    <a:pt x="2" y="76"/>
                  </a:cubicBezTo>
                  <a:cubicBezTo>
                    <a:pt x="3" y="63"/>
                    <a:pt x="7" y="50"/>
                    <a:pt x="8" y="37"/>
                  </a:cubicBezTo>
                  <a:cubicBezTo>
                    <a:pt x="9" y="27"/>
                    <a:pt x="14" y="14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6" name="Freeform 254">
              <a:extLst>
                <a:ext uri="{FF2B5EF4-FFF2-40B4-BE49-F238E27FC236}">
                  <a16:creationId xmlns:a16="http://schemas.microsoft.com/office/drawing/2014/main" id="{7F1CFC33-1787-4B6D-8526-54B12DAAB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1709"/>
              <a:ext cx="13" cy="94"/>
            </a:xfrm>
            <a:custGeom>
              <a:avLst/>
              <a:gdLst>
                <a:gd name="T0" fmla="*/ 33 w 6"/>
                <a:gd name="T1" fmla="*/ 0 h 45"/>
                <a:gd name="T2" fmla="*/ 9 w 6"/>
                <a:gd name="T3" fmla="*/ 409 h 45"/>
                <a:gd name="T4" fmla="*/ 61 w 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3" y="0"/>
                  </a:moveTo>
                  <a:cubicBezTo>
                    <a:pt x="3" y="15"/>
                    <a:pt x="0" y="30"/>
                    <a:pt x="1" y="45"/>
                  </a:cubicBezTo>
                  <a:cubicBezTo>
                    <a:pt x="5" y="31"/>
                    <a:pt x="2" y="1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7" name="Freeform 255">
              <a:extLst>
                <a:ext uri="{FF2B5EF4-FFF2-40B4-BE49-F238E27FC236}">
                  <a16:creationId xmlns:a16="http://schemas.microsoft.com/office/drawing/2014/main" id="{64D3B671-DE4B-42AE-842F-B18CC0E79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9"/>
              <a:ext cx="15" cy="77"/>
            </a:xfrm>
            <a:custGeom>
              <a:avLst/>
              <a:gdLst>
                <a:gd name="T0" fmla="*/ 19 w 7"/>
                <a:gd name="T1" fmla="*/ 0 h 37"/>
                <a:gd name="T2" fmla="*/ 19 w 7"/>
                <a:gd name="T3" fmla="*/ 333 h 37"/>
                <a:gd name="T4" fmla="*/ 51 w 7"/>
                <a:gd name="T5" fmla="*/ 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7">
                  <a:moveTo>
                    <a:pt x="2" y="0"/>
                  </a:moveTo>
                  <a:cubicBezTo>
                    <a:pt x="7" y="3"/>
                    <a:pt x="0" y="30"/>
                    <a:pt x="2" y="37"/>
                  </a:cubicBezTo>
                  <a:cubicBezTo>
                    <a:pt x="3" y="25"/>
                    <a:pt x="5" y="1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8" name="Freeform 256">
              <a:extLst>
                <a:ext uri="{FF2B5EF4-FFF2-40B4-BE49-F238E27FC236}">
                  <a16:creationId xmlns:a16="http://schemas.microsoft.com/office/drawing/2014/main" id="{8D63277B-7ECB-4367-B233-C72D1BB7F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738"/>
              <a:ext cx="11" cy="94"/>
            </a:xfrm>
            <a:custGeom>
              <a:avLst/>
              <a:gdLst>
                <a:gd name="T0" fmla="*/ 9 w 5"/>
                <a:gd name="T1" fmla="*/ 0 h 45"/>
                <a:gd name="T2" fmla="*/ 33 w 5"/>
                <a:gd name="T3" fmla="*/ 409 h 45"/>
                <a:gd name="T4" fmla="*/ 53 w 5"/>
                <a:gd name="T5" fmla="*/ 2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5">
                  <a:moveTo>
                    <a:pt x="1" y="0"/>
                  </a:moveTo>
                  <a:cubicBezTo>
                    <a:pt x="1" y="13"/>
                    <a:pt x="0" y="30"/>
                    <a:pt x="3" y="45"/>
                  </a:cubicBezTo>
                  <a:cubicBezTo>
                    <a:pt x="2" y="31"/>
                    <a:pt x="5" y="17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9" name="Freeform 257">
              <a:extLst>
                <a:ext uri="{FF2B5EF4-FFF2-40B4-BE49-F238E27FC236}">
                  <a16:creationId xmlns:a16="http://schemas.microsoft.com/office/drawing/2014/main" id="{E96A181F-2758-41AE-A60E-68D954617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715"/>
              <a:ext cx="12" cy="207"/>
            </a:xfrm>
            <a:custGeom>
              <a:avLst/>
              <a:gdLst>
                <a:gd name="T0" fmla="*/ 8 w 6"/>
                <a:gd name="T1" fmla="*/ 0 h 99"/>
                <a:gd name="T2" fmla="*/ 16 w 6"/>
                <a:gd name="T3" fmla="*/ 512 h 99"/>
                <a:gd name="T4" fmla="*/ 0 w 6"/>
                <a:gd name="T5" fmla="*/ 905 h 99"/>
                <a:gd name="T6" fmla="*/ 40 w 6"/>
                <a:gd name="T7" fmla="*/ 460 h 99"/>
                <a:gd name="T8" fmla="*/ 48 w 6"/>
                <a:gd name="T9" fmla="*/ 56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9">
                  <a:moveTo>
                    <a:pt x="1" y="0"/>
                  </a:moveTo>
                  <a:cubicBezTo>
                    <a:pt x="0" y="19"/>
                    <a:pt x="3" y="38"/>
                    <a:pt x="2" y="56"/>
                  </a:cubicBezTo>
                  <a:cubicBezTo>
                    <a:pt x="1" y="70"/>
                    <a:pt x="1" y="85"/>
                    <a:pt x="0" y="99"/>
                  </a:cubicBezTo>
                  <a:cubicBezTo>
                    <a:pt x="6" y="85"/>
                    <a:pt x="5" y="65"/>
                    <a:pt x="5" y="50"/>
                  </a:cubicBezTo>
                  <a:cubicBezTo>
                    <a:pt x="5" y="35"/>
                    <a:pt x="6" y="21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0" name="Freeform 258">
              <a:extLst>
                <a:ext uri="{FF2B5EF4-FFF2-40B4-BE49-F238E27FC236}">
                  <a16:creationId xmlns:a16="http://schemas.microsoft.com/office/drawing/2014/main" id="{14F9CDDC-E9CA-4196-AC16-9137FA4BF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698"/>
              <a:ext cx="18" cy="134"/>
            </a:xfrm>
            <a:custGeom>
              <a:avLst/>
              <a:gdLst>
                <a:gd name="T0" fmla="*/ 40 w 9"/>
                <a:gd name="T1" fmla="*/ 0 h 64"/>
                <a:gd name="T2" fmla="*/ 32 w 9"/>
                <a:gd name="T3" fmla="*/ 293 h 64"/>
                <a:gd name="T4" fmla="*/ 48 w 9"/>
                <a:gd name="T5" fmla="*/ 588 h 64"/>
                <a:gd name="T6" fmla="*/ 72 w 9"/>
                <a:gd name="T7" fmla="*/ 329 h 64"/>
                <a:gd name="T8" fmla="*/ 48 w 9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4">
                  <a:moveTo>
                    <a:pt x="5" y="0"/>
                  </a:moveTo>
                  <a:cubicBezTo>
                    <a:pt x="5" y="11"/>
                    <a:pt x="4" y="22"/>
                    <a:pt x="4" y="32"/>
                  </a:cubicBezTo>
                  <a:cubicBezTo>
                    <a:pt x="3" y="41"/>
                    <a:pt x="0" y="57"/>
                    <a:pt x="6" y="64"/>
                  </a:cubicBezTo>
                  <a:cubicBezTo>
                    <a:pt x="9" y="57"/>
                    <a:pt x="9" y="44"/>
                    <a:pt x="9" y="36"/>
                  </a:cubicBezTo>
                  <a:cubicBezTo>
                    <a:pt x="9" y="25"/>
                    <a:pt x="9" y="1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1" name="Freeform 259">
              <a:extLst>
                <a:ext uri="{FF2B5EF4-FFF2-40B4-BE49-F238E27FC236}">
                  <a16:creationId xmlns:a16="http://schemas.microsoft.com/office/drawing/2014/main" id="{73B6CA01-D2DB-4F80-8B50-FF3C4BC43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696"/>
              <a:ext cx="19" cy="134"/>
            </a:xfrm>
            <a:custGeom>
              <a:avLst/>
              <a:gdLst>
                <a:gd name="T0" fmla="*/ 68 w 9"/>
                <a:gd name="T1" fmla="*/ 0 h 64"/>
                <a:gd name="T2" fmla="*/ 76 w 9"/>
                <a:gd name="T3" fmla="*/ 588 h 64"/>
                <a:gd name="T4" fmla="*/ 68 w 9"/>
                <a:gd name="T5" fmla="*/ 36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4">
                  <a:moveTo>
                    <a:pt x="7" y="0"/>
                  </a:moveTo>
                  <a:cubicBezTo>
                    <a:pt x="9" y="20"/>
                    <a:pt x="0" y="44"/>
                    <a:pt x="8" y="64"/>
                  </a:cubicBezTo>
                  <a:cubicBezTo>
                    <a:pt x="7" y="44"/>
                    <a:pt x="7" y="2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2" name="Freeform 260">
              <a:extLst>
                <a:ext uri="{FF2B5EF4-FFF2-40B4-BE49-F238E27FC236}">
                  <a16:creationId xmlns:a16="http://schemas.microsoft.com/office/drawing/2014/main" id="{5C7ED839-16BF-420C-B8B5-FBDA0D611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794"/>
              <a:ext cx="16" cy="111"/>
            </a:xfrm>
            <a:custGeom>
              <a:avLst/>
              <a:gdLst>
                <a:gd name="T0" fmla="*/ 8 w 8"/>
                <a:gd name="T1" fmla="*/ 0 h 53"/>
                <a:gd name="T2" fmla="*/ 0 w 8"/>
                <a:gd name="T3" fmla="*/ 176 h 53"/>
                <a:gd name="T4" fmla="*/ 40 w 8"/>
                <a:gd name="T5" fmla="*/ 486 h 53"/>
                <a:gd name="T6" fmla="*/ 32 w 8"/>
                <a:gd name="T7" fmla="*/ 369 h 53"/>
                <a:gd name="T8" fmla="*/ 8 w 8"/>
                <a:gd name="T9" fmla="*/ 109 h 53"/>
                <a:gd name="T10" fmla="*/ 0 w 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3">
                  <a:moveTo>
                    <a:pt x="1" y="0"/>
                  </a:moveTo>
                  <a:cubicBezTo>
                    <a:pt x="1" y="6"/>
                    <a:pt x="0" y="13"/>
                    <a:pt x="0" y="19"/>
                  </a:cubicBezTo>
                  <a:cubicBezTo>
                    <a:pt x="0" y="31"/>
                    <a:pt x="3" y="41"/>
                    <a:pt x="5" y="53"/>
                  </a:cubicBezTo>
                  <a:cubicBezTo>
                    <a:pt x="8" y="51"/>
                    <a:pt x="5" y="43"/>
                    <a:pt x="4" y="40"/>
                  </a:cubicBezTo>
                  <a:cubicBezTo>
                    <a:pt x="3" y="31"/>
                    <a:pt x="1" y="22"/>
                    <a:pt x="1" y="12"/>
                  </a:cubicBezTo>
                  <a:cubicBezTo>
                    <a:pt x="1" y="9"/>
                    <a:pt x="1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3" name="Freeform 261">
              <a:extLst>
                <a:ext uri="{FF2B5EF4-FFF2-40B4-BE49-F238E27FC236}">
                  <a16:creationId xmlns:a16="http://schemas.microsoft.com/office/drawing/2014/main" id="{7761A18C-5CA1-4D84-8631-F707A43ED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742"/>
              <a:ext cx="10" cy="77"/>
            </a:xfrm>
            <a:custGeom>
              <a:avLst/>
              <a:gdLst>
                <a:gd name="T0" fmla="*/ 8 w 5"/>
                <a:gd name="T1" fmla="*/ 0 h 37"/>
                <a:gd name="T2" fmla="*/ 40 w 5"/>
                <a:gd name="T3" fmla="*/ 333 h 37"/>
                <a:gd name="T4" fmla="*/ 32 w 5"/>
                <a:gd name="T5" fmla="*/ 200 h 37"/>
                <a:gd name="T6" fmla="*/ 24 w 5"/>
                <a:gd name="T7" fmla="*/ 1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7">
                  <a:moveTo>
                    <a:pt x="1" y="0"/>
                  </a:moveTo>
                  <a:cubicBezTo>
                    <a:pt x="5" y="10"/>
                    <a:pt x="0" y="26"/>
                    <a:pt x="5" y="37"/>
                  </a:cubicBezTo>
                  <a:cubicBezTo>
                    <a:pt x="5" y="32"/>
                    <a:pt x="4" y="27"/>
                    <a:pt x="4" y="22"/>
                  </a:cubicBezTo>
                  <a:cubicBezTo>
                    <a:pt x="3" y="16"/>
                    <a:pt x="5" y="8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4" name="Freeform 262">
              <a:extLst>
                <a:ext uri="{FF2B5EF4-FFF2-40B4-BE49-F238E27FC236}">
                  <a16:creationId xmlns:a16="http://schemas.microsoft.com/office/drawing/2014/main" id="{691DBF24-DDF3-4655-B43F-A0ED05C8D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723"/>
              <a:ext cx="21" cy="94"/>
            </a:xfrm>
            <a:custGeom>
              <a:avLst/>
              <a:gdLst>
                <a:gd name="T0" fmla="*/ 36 w 10"/>
                <a:gd name="T1" fmla="*/ 8 h 45"/>
                <a:gd name="T2" fmla="*/ 92 w 10"/>
                <a:gd name="T3" fmla="*/ 409 h 45"/>
                <a:gd name="T4" fmla="*/ 27 w 1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4" y="1"/>
                  </a:moveTo>
                  <a:cubicBezTo>
                    <a:pt x="0" y="1"/>
                    <a:pt x="9" y="40"/>
                    <a:pt x="10" y="45"/>
                  </a:cubicBezTo>
                  <a:cubicBezTo>
                    <a:pt x="5" y="31"/>
                    <a:pt x="6" y="15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5" name="Freeform 263">
              <a:extLst>
                <a:ext uri="{FF2B5EF4-FFF2-40B4-BE49-F238E27FC236}">
                  <a16:creationId xmlns:a16="http://schemas.microsoft.com/office/drawing/2014/main" id="{85DF6DD7-9905-4EB8-9828-2C55D677F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734"/>
              <a:ext cx="23" cy="100"/>
            </a:xfrm>
            <a:custGeom>
              <a:avLst/>
              <a:gdLst>
                <a:gd name="T0" fmla="*/ 0 w 11"/>
                <a:gd name="T1" fmla="*/ 0 h 48"/>
                <a:gd name="T2" fmla="*/ 100 w 11"/>
                <a:gd name="T3" fmla="*/ 433 h 48"/>
                <a:gd name="T4" fmla="*/ 56 w 11"/>
                <a:gd name="T5" fmla="*/ 244 h 48"/>
                <a:gd name="T6" fmla="*/ 8 w 11"/>
                <a:gd name="T7" fmla="*/ 2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8">
                  <a:moveTo>
                    <a:pt x="0" y="0"/>
                  </a:moveTo>
                  <a:cubicBezTo>
                    <a:pt x="0" y="13"/>
                    <a:pt x="1" y="38"/>
                    <a:pt x="11" y="48"/>
                  </a:cubicBezTo>
                  <a:cubicBezTo>
                    <a:pt x="8" y="41"/>
                    <a:pt x="7" y="34"/>
                    <a:pt x="6" y="27"/>
                  </a:cubicBezTo>
                  <a:cubicBezTo>
                    <a:pt x="4" y="19"/>
                    <a:pt x="1" y="11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6" name="Freeform 264">
              <a:extLst>
                <a:ext uri="{FF2B5EF4-FFF2-40B4-BE49-F238E27FC236}">
                  <a16:creationId xmlns:a16="http://schemas.microsoft.com/office/drawing/2014/main" id="{4B1C142B-24BD-44F9-9EC4-450F994E2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709"/>
              <a:ext cx="25" cy="117"/>
            </a:xfrm>
            <a:custGeom>
              <a:avLst/>
              <a:gdLst>
                <a:gd name="T0" fmla="*/ 0 w 12"/>
                <a:gd name="T1" fmla="*/ 17 h 56"/>
                <a:gd name="T2" fmla="*/ 35 w 12"/>
                <a:gd name="T3" fmla="*/ 265 h 56"/>
                <a:gd name="T4" fmla="*/ 100 w 12"/>
                <a:gd name="T5" fmla="*/ 510 h 56"/>
                <a:gd name="T6" fmla="*/ 0 w 12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6">
                  <a:moveTo>
                    <a:pt x="0" y="2"/>
                  </a:moveTo>
                  <a:cubicBezTo>
                    <a:pt x="0" y="11"/>
                    <a:pt x="2" y="20"/>
                    <a:pt x="4" y="29"/>
                  </a:cubicBezTo>
                  <a:cubicBezTo>
                    <a:pt x="5" y="35"/>
                    <a:pt x="6" y="52"/>
                    <a:pt x="11" y="56"/>
                  </a:cubicBezTo>
                  <a:cubicBezTo>
                    <a:pt x="12" y="38"/>
                    <a:pt x="3" y="1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7" name="Freeform 265">
              <a:extLst>
                <a:ext uri="{FF2B5EF4-FFF2-40B4-BE49-F238E27FC236}">
                  <a16:creationId xmlns:a16="http://schemas.microsoft.com/office/drawing/2014/main" id="{79CC65F0-0EE4-4002-85C5-18BA20059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706"/>
              <a:ext cx="28" cy="126"/>
            </a:xfrm>
            <a:custGeom>
              <a:avLst/>
              <a:gdLst>
                <a:gd name="T0" fmla="*/ 0 w 13"/>
                <a:gd name="T1" fmla="*/ 17 h 60"/>
                <a:gd name="T2" fmla="*/ 129 w 13"/>
                <a:gd name="T3" fmla="*/ 557 h 60"/>
                <a:gd name="T4" fmla="*/ 60 w 13"/>
                <a:gd name="T5" fmla="*/ 305 h 60"/>
                <a:gd name="T6" fmla="*/ 9 w 13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0">
                  <a:moveTo>
                    <a:pt x="0" y="2"/>
                  </a:moveTo>
                  <a:cubicBezTo>
                    <a:pt x="2" y="17"/>
                    <a:pt x="3" y="46"/>
                    <a:pt x="13" y="60"/>
                  </a:cubicBezTo>
                  <a:cubicBezTo>
                    <a:pt x="12" y="52"/>
                    <a:pt x="8" y="42"/>
                    <a:pt x="6" y="33"/>
                  </a:cubicBezTo>
                  <a:cubicBezTo>
                    <a:pt x="5" y="22"/>
                    <a:pt x="4" y="1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8" name="Freeform 266">
              <a:extLst>
                <a:ext uri="{FF2B5EF4-FFF2-40B4-BE49-F238E27FC236}">
                  <a16:creationId xmlns:a16="http://schemas.microsoft.com/office/drawing/2014/main" id="{1D9246BF-41F8-4EC6-B397-8DC84DAA9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543"/>
              <a:ext cx="73" cy="117"/>
            </a:xfrm>
            <a:custGeom>
              <a:avLst/>
              <a:gdLst>
                <a:gd name="T0" fmla="*/ 0 w 35"/>
                <a:gd name="T1" fmla="*/ 284 h 56"/>
                <a:gd name="T2" fmla="*/ 192 w 35"/>
                <a:gd name="T3" fmla="*/ 0 h 56"/>
                <a:gd name="T4" fmla="*/ 125 w 35"/>
                <a:gd name="T5" fmla="*/ 301 h 56"/>
                <a:gd name="T6" fmla="*/ 317 w 35"/>
                <a:gd name="T7" fmla="*/ 476 h 56"/>
                <a:gd name="T8" fmla="*/ 165 w 35"/>
                <a:gd name="T9" fmla="*/ 428 h 56"/>
                <a:gd name="T10" fmla="*/ 117 w 35"/>
                <a:gd name="T11" fmla="*/ 345 h 56"/>
                <a:gd name="T12" fmla="*/ 44 w 35"/>
                <a:gd name="T13" fmla="*/ 301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56">
                  <a:moveTo>
                    <a:pt x="0" y="31"/>
                  </a:moveTo>
                  <a:cubicBezTo>
                    <a:pt x="15" y="33"/>
                    <a:pt x="21" y="12"/>
                    <a:pt x="21" y="0"/>
                  </a:cubicBezTo>
                  <a:cubicBezTo>
                    <a:pt x="28" y="9"/>
                    <a:pt x="14" y="24"/>
                    <a:pt x="14" y="33"/>
                  </a:cubicBezTo>
                  <a:cubicBezTo>
                    <a:pt x="13" y="47"/>
                    <a:pt x="25" y="51"/>
                    <a:pt x="35" y="52"/>
                  </a:cubicBezTo>
                  <a:cubicBezTo>
                    <a:pt x="30" y="56"/>
                    <a:pt x="21" y="50"/>
                    <a:pt x="18" y="47"/>
                  </a:cubicBezTo>
                  <a:cubicBezTo>
                    <a:pt x="15" y="44"/>
                    <a:pt x="15" y="41"/>
                    <a:pt x="13" y="38"/>
                  </a:cubicBezTo>
                  <a:cubicBezTo>
                    <a:pt x="10" y="34"/>
                    <a:pt x="8" y="35"/>
                    <a:pt x="5" y="3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9" name="Freeform 267">
              <a:extLst>
                <a:ext uri="{FF2B5EF4-FFF2-40B4-BE49-F238E27FC236}">
                  <a16:creationId xmlns:a16="http://schemas.microsoft.com/office/drawing/2014/main" id="{7C4F8BFA-DC37-4E41-AB83-654F8CD46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787"/>
              <a:ext cx="127" cy="69"/>
            </a:xfrm>
            <a:custGeom>
              <a:avLst/>
              <a:gdLst>
                <a:gd name="T0" fmla="*/ 550 w 61"/>
                <a:gd name="T1" fmla="*/ 117 h 33"/>
                <a:gd name="T2" fmla="*/ 389 w 61"/>
                <a:gd name="T3" fmla="*/ 301 h 33"/>
                <a:gd name="T4" fmla="*/ 0 w 61"/>
                <a:gd name="T5" fmla="*/ 276 h 33"/>
                <a:gd name="T6" fmla="*/ 73 w 61"/>
                <a:gd name="T7" fmla="*/ 136 h 33"/>
                <a:gd name="T8" fmla="*/ 92 w 61"/>
                <a:gd name="T9" fmla="*/ 0 h 33"/>
                <a:gd name="T10" fmla="*/ 83 w 61"/>
                <a:gd name="T11" fmla="*/ 209 h 33"/>
                <a:gd name="T12" fmla="*/ 333 w 61"/>
                <a:gd name="T13" fmla="*/ 236 h 33"/>
                <a:gd name="T14" fmla="*/ 389 w 61"/>
                <a:gd name="T15" fmla="*/ 236 h 33"/>
                <a:gd name="T16" fmla="*/ 433 w 61"/>
                <a:gd name="T17" fmla="*/ 176 h 33"/>
                <a:gd name="T18" fmla="*/ 550 w 61"/>
                <a:gd name="T19" fmla="*/ 117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33">
                  <a:moveTo>
                    <a:pt x="61" y="13"/>
                  </a:moveTo>
                  <a:cubicBezTo>
                    <a:pt x="49" y="15"/>
                    <a:pt x="47" y="24"/>
                    <a:pt x="43" y="33"/>
                  </a:cubicBezTo>
                  <a:cubicBezTo>
                    <a:pt x="37" y="26"/>
                    <a:pt x="6" y="21"/>
                    <a:pt x="0" y="30"/>
                  </a:cubicBezTo>
                  <a:cubicBezTo>
                    <a:pt x="3" y="27"/>
                    <a:pt x="7" y="20"/>
                    <a:pt x="8" y="15"/>
                  </a:cubicBezTo>
                  <a:cubicBezTo>
                    <a:pt x="9" y="10"/>
                    <a:pt x="8" y="5"/>
                    <a:pt x="10" y="0"/>
                  </a:cubicBezTo>
                  <a:cubicBezTo>
                    <a:pt x="11" y="8"/>
                    <a:pt x="9" y="15"/>
                    <a:pt x="9" y="23"/>
                  </a:cubicBezTo>
                  <a:cubicBezTo>
                    <a:pt x="19" y="23"/>
                    <a:pt x="28" y="23"/>
                    <a:pt x="37" y="26"/>
                  </a:cubicBezTo>
                  <a:cubicBezTo>
                    <a:pt x="41" y="27"/>
                    <a:pt x="39" y="28"/>
                    <a:pt x="43" y="26"/>
                  </a:cubicBezTo>
                  <a:cubicBezTo>
                    <a:pt x="45" y="24"/>
                    <a:pt x="46" y="21"/>
                    <a:pt x="48" y="19"/>
                  </a:cubicBezTo>
                  <a:cubicBezTo>
                    <a:pt x="51" y="15"/>
                    <a:pt x="57" y="16"/>
                    <a:pt x="61" y="1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0" name="Freeform 268">
              <a:extLst>
                <a:ext uri="{FF2B5EF4-FFF2-40B4-BE49-F238E27FC236}">
                  <a16:creationId xmlns:a16="http://schemas.microsoft.com/office/drawing/2014/main" id="{23978A51-3FC1-4A01-A5F2-41444EF03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731"/>
              <a:ext cx="78" cy="136"/>
            </a:xfrm>
            <a:custGeom>
              <a:avLst/>
              <a:gdLst>
                <a:gd name="T0" fmla="*/ 346 w 37"/>
                <a:gd name="T1" fmla="*/ 349 h 65"/>
                <a:gd name="T2" fmla="*/ 141 w 37"/>
                <a:gd name="T3" fmla="*/ 385 h 65"/>
                <a:gd name="T4" fmla="*/ 17 w 37"/>
                <a:gd name="T5" fmla="*/ 596 h 65"/>
                <a:gd name="T6" fmla="*/ 112 w 37"/>
                <a:gd name="T7" fmla="*/ 349 h 65"/>
                <a:gd name="T8" fmla="*/ 57 w 37"/>
                <a:gd name="T9" fmla="*/ 209 h 65"/>
                <a:gd name="T10" fmla="*/ 196 w 37"/>
                <a:gd name="T11" fmla="*/ 0 h 65"/>
                <a:gd name="T12" fmla="*/ 141 w 37"/>
                <a:gd name="T13" fmla="*/ 276 h 65"/>
                <a:gd name="T14" fmla="*/ 213 w 37"/>
                <a:gd name="T15" fmla="*/ 312 h 65"/>
                <a:gd name="T16" fmla="*/ 346 w 37"/>
                <a:gd name="T17" fmla="*/ 349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65">
                  <a:moveTo>
                    <a:pt x="37" y="38"/>
                  </a:moveTo>
                  <a:cubicBezTo>
                    <a:pt x="29" y="40"/>
                    <a:pt x="22" y="35"/>
                    <a:pt x="15" y="42"/>
                  </a:cubicBezTo>
                  <a:cubicBezTo>
                    <a:pt x="9" y="48"/>
                    <a:pt x="3" y="57"/>
                    <a:pt x="2" y="65"/>
                  </a:cubicBezTo>
                  <a:cubicBezTo>
                    <a:pt x="0" y="56"/>
                    <a:pt x="10" y="47"/>
                    <a:pt x="12" y="38"/>
                  </a:cubicBezTo>
                  <a:cubicBezTo>
                    <a:pt x="13" y="32"/>
                    <a:pt x="9" y="29"/>
                    <a:pt x="6" y="23"/>
                  </a:cubicBezTo>
                  <a:cubicBezTo>
                    <a:pt x="13" y="24"/>
                    <a:pt x="21" y="7"/>
                    <a:pt x="21" y="0"/>
                  </a:cubicBezTo>
                  <a:cubicBezTo>
                    <a:pt x="21" y="11"/>
                    <a:pt x="11" y="21"/>
                    <a:pt x="15" y="30"/>
                  </a:cubicBezTo>
                  <a:cubicBezTo>
                    <a:pt x="17" y="36"/>
                    <a:pt x="17" y="34"/>
                    <a:pt x="23" y="34"/>
                  </a:cubicBezTo>
                  <a:cubicBezTo>
                    <a:pt x="28" y="34"/>
                    <a:pt x="33" y="36"/>
                    <a:pt x="37" y="38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1" name="Freeform 269">
              <a:extLst>
                <a:ext uri="{FF2B5EF4-FFF2-40B4-BE49-F238E27FC236}">
                  <a16:creationId xmlns:a16="http://schemas.microsoft.com/office/drawing/2014/main" id="{9A5569D5-3C88-4B66-91CE-DAC7FF602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909"/>
              <a:ext cx="58" cy="92"/>
            </a:xfrm>
            <a:custGeom>
              <a:avLst/>
              <a:gdLst>
                <a:gd name="T0" fmla="*/ 249 w 28"/>
                <a:gd name="T1" fmla="*/ 401 h 44"/>
                <a:gd name="T2" fmla="*/ 249 w 28"/>
                <a:gd name="T3" fmla="*/ 0 h 44"/>
                <a:gd name="T4" fmla="*/ 141 w 28"/>
                <a:gd name="T5" fmla="*/ 84 h 44"/>
                <a:gd name="T6" fmla="*/ 0 w 28"/>
                <a:gd name="T7" fmla="*/ 27 h 44"/>
                <a:gd name="T8" fmla="*/ 151 w 28"/>
                <a:gd name="T9" fmla="*/ 201 h 44"/>
                <a:gd name="T10" fmla="*/ 240 w 28"/>
                <a:gd name="T11" fmla="*/ 401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4">
                  <a:moveTo>
                    <a:pt x="28" y="44"/>
                  </a:moveTo>
                  <a:cubicBezTo>
                    <a:pt x="14" y="38"/>
                    <a:pt x="21" y="10"/>
                    <a:pt x="28" y="0"/>
                  </a:cubicBezTo>
                  <a:cubicBezTo>
                    <a:pt x="23" y="5"/>
                    <a:pt x="24" y="8"/>
                    <a:pt x="16" y="9"/>
                  </a:cubicBezTo>
                  <a:cubicBezTo>
                    <a:pt x="10" y="9"/>
                    <a:pt x="4" y="7"/>
                    <a:pt x="0" y="3"/>
                  </a:cubicBezTo>
                  <a:cubicBezTo>
                    <a:pt x="4" y="12"/>
                    <a:pt x="17" y="12"/>
                    <a:pt x="17" y="22"/>
                  </a:cubicBezTo>
                  <a:cubicBezTo>
                    <a:pt x="18" y="30"/>
                    <a:pt x="16" y="41"/>
                    <a:pt x="27" y="4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2" name="Freeform 270">
              <a:extLst>
                <a:ext uri="{FF2B5EF4-FFF2-40B4-BE49-F238E27FC236}">
                  <a16:creationId xmlns:a16="http://schemas.microsoft.com/office/drawing/2014/main" id="{A548B552-081A-44EA-B07F-63F556C1B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948"/>
              <a:ext cx="59" cy="71"/>
            </a:xfrm>
            <a:custGeom>
              <a:avLst/>
              <a:gdLst>
                <a:gd name="T0" fmla="*/ 261 w 28"/>
                <a:gd name="T1" fmla="*/ 284 h 34"/>
                <a:gd name="T2" fmla="*/ 160 w 28"/>
                <a:gd name="T3" fmla="*/ 136 h 34"/>
                <a:gd name="T4" fmla="*/ 0 w 28"/>
                <a:gd name="T5" fmla="*/ 36 h 34"/>
                <a:gd name="T6" fmla="*/ 133 w 28"/>
                <a:gd name="T7" fmla="*/ 0 h 34"/>
                <a:gd name="T8" fmla="*/ 188 w 28"/>
                <a:gd name="T9" fmla="*/ 157 h 34"/>
                <a:gd name="T10" fmla="*/ 244 w 28"/>
                <a:gd name="T11" fmla="*/ 30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4">
                  <a:moveTo>
                    <a:pt x="28" y="31"/>
                  </a:moveTo>
                  <a:cubicBezTo>
                    <a:pt x="25" y="27"/>
                    <a:pt x="22" y="19"/>
                    <a:pt x="17" y="15"/>
                  </a:cubicBezTo>
                  <a:cubicBezTo>
                    <a:pt x="12" y="10"/>
                    <a:pt x="5" y="8"/>
                    <a:pt x="0" y="4"/>
                  </a:cubicBezTo>
                  <a:cubicBezTo>
                    <a:pt x="5" y="5"/>
                    <a:pt x="12" y="5"/>
                    <a:pt x="14" y="0"/>
                  </a:cubicBezTo>
                  <a:cubicBezTo>
                    <a:pt x="10" y="8"/>
                    <a:pt x="16" y="10"/>
                    <a:pt x="20" y="17"/>
                  </a:cubicBezTo>
                  <a:cubicBezTo>
                    <a:pt x="22" y="22"/>
                    <a:pt x="24" y="29"/>
                    <a:pt x="26" y="3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3" name="Freeform 271">
              <a:extLst>
                <a:ext uri="{FF2B5EF4-FFF2-40B4-BE49-F238E27FC236}">
                  <a16:creationId xmlns:a16="http://schemas.microsoft.com/office/drawing/2014/main" id="{CAADC373-4D1B-40E8-BC8C-912648700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612"/>
              <a:ext cx="85" cy="58"/>
            </a:xfrm>
            <a:custGeom>
              <a:avLst/>
              <a:gdLst>
                <a:gd name="T0" fmla="*/ 365 w 41"/>
                <a:gd name="T1" fmla="*/ 8 h 28"/>
                <a:gd name="T2" fmla="*/ 176 w 41"/>
                <a:gd name="T3" fmla="*/ 249 h 28"/>
                <a:gd name="T4" fmla="*/ 0 w 41"/>
                <a:gd name="T5" fmla="*/ 176 h 28"/>
                <a:gd name="T6" fmla="*/ 160 w 41"/>
                <a:gd name="T7" fmla="*/ 168 h 28"/>
                <a:gd name="T8" fmla="*/ 348 w 4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8">
                  <a:moveTo>
                    <a:pt x="41" y="1"/>
                  </a:moveTo>
                  <a:cubicBezTo>
                    <a:pt x="28" y="1"/>
                    <a:pt x="21" y="17"/>
                    <a:pt x="20" y="28"/>
                  </a:cubicBezTo>
                  <a:cubicBezTo>
                    <a:pt x="18" y="21"/>
                    <a:pt x="6" y="21"/>
                    <a:pt x="0" y="20"/>
                  </a:cubicBezTo>
                  <a:cubicBezTo>
                    <a:pt x="6" y="19"/>
                    <a:pt x="12" y="19"/>
                    <a:pt x="18" y="19"/>
                  </a:cubicBezTo>
                  <a:cubicBezTo>
                    <a:pt x="22" y="7"/>
                    <a:pt x="30" y="5"/>
                    <a:pt x="39" y="0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4" name="Freeform 272">
              <a:extLst>
                <a:ext uri="{FF2B5EF4-FFF2-40B4-BE49-F238E27FC236}">
                  <a16:creationId xmlns:a16="http://schemas.microsoft.com/office/drawing/2014/main" id="{BE234845-37FC-45DB-8A9F-CA578AFB4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670"/>
              <a:ext cx="126" cy="73"/>
            </a:xfrm>
            <a:custGeom>
              <a:avLst/>
              <a:gdLst>
                <a:gd name="T0" fmla="*/ 0 w 60"/>
                <a:gd name="T1" fmla="*/ 56 h 35"/>
                <a:gd name="T2" fmla="*/ 288 w 60"/>
                <a:gd name="T3" fmla="*/ 27 h 35"/>
                <a:gd name="T4" fmla="*/ 557 w 60"/>
                <a:gd name="T5" fmla="*/ 317 h 35"/>
                <a:gd name="T6" fmla="*/ 473 w 60"/>
                <a:gd name="T7" fmla="*/ 209 h 35"/>
                <a:gd name="T8" fmla="*/ 405 w 60"/>
                <a:gd name="T9" fmla="*/ 136 h 35"/>
                <a:gd name="T10" fmla="*/ 288 w 60"/>
                <a:gd name="T11" fmla="*/ 56 h 35"/>
                <a:gd name="T12" fmla="*/ 17 w 60"/>
                <a:gd name="T13" fmla="*/ 5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0" y="6"/>
                  </a:moveTo>
                  <a:cubicBezTo>
                    <a:pt x="10" y="5"/>
                    <a:pt x="20" y="0"/>
                    <a:pt x="31" y="3"/>
                  </a:cubicBezTo>
                  <a:cubicBezTo>
                    <a:pt x="45" y="8"/>
                    <a:pt x="55" y="21"/>
                    <a:pt x="60" y="35"/>
                  </a:cubicBezTo>
                  <a:cubicBezTo>
                    <a:pt x="56" y="32"/>
                    <a:pt x="53" y="26"/>
                    <a:pt x="51" y="23"/>
                  </a:cubicBezTo>
                  <a:cubicBezTo>
                    <a:pt x="49" y="20"/>
                    <a:pt x="47" y="17"/>
                    <a:pt x="44" y="15"/>
                  </a:cubicBezTo>
                  <a:cubicBezTo>
                    <a:pt x="41" y="11"/>
                    <a:pt x="36" y="8"/>
                    <a:pt x="31" y="6"/>
                  </a:cubicBezTo>
                  <a:cubicBezTo>
                    <a:pt x="23" y="3"/>
                    <a:pt x="9" y="2"/>
                    <a:pt x="2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5" name="Freeform 273">
              <a:extLst>
                <a:ext uri="{FF2B5EF4-FFF2-40B4-BE49-F238E27FC236}">
                  <a16:creationId xmlns:a16="http://schemas.microsoft.com/office/drawing/2014/main" id="{42C20945-574B-43AF-9276-87A975890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827"/>
              <a:ext cx="121" cy="105"/>
            </a:xfrm>
            <a:custGeom>
              <a:avLst/>
              <a:gdLst>
                <a:gd name="T0" fmla="*/ 526 w 58"/>
                <a:gd name="T1" fmla="*/ 128 h 50"/>
                <a:gd name="T2" fmla="*/ 200 w 58"/>
                <a:gd name="T3" fmla="*/ 128 h 50"/>
                <a:gd name="T4" fmla="*/ 0 w 58"/>
                <a:gd name="T5" fmla="*/ 464 h 50"/>
                <a:gd name="T6" fmla="*/ 517 w 58"/>
                <a:gd name="T7" fmla="*/ 12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0">
                  <a:moveTo>
                    <a:pt x="58" y="14"/>
                  </a:moveTo>
                  <a:cubicBezTo>
                    <a:pt x="48" y="12"/>
                    <a:pt x="31" y="6"/>
                    <a:pt x="22" y="14"/>
                  </a:cubicBezTo>
                  <a:cubicBezTo>
                    <a:pt x="13" y="22"/>
                    <a:pt x="1" y="38"/>
                    <a:pt x="0" y="50"/>
                  </a:cubicBezTo>
                  <a:cubicBezTo>
                    <a:pt x="8" y="28"/>
                    <a:pt x="32" y="0"/>
                    <a:pt x="57" y="1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6" name="Freeform 274">
              <a:extLst>
                <a:ext uri="{FF2B5EF4-FFF2-40B4-BE49-F238E27FC236}">
                  <a16:creationId xmlns:a16="http://schemas.microsoft.com/office/drawing/2014/main" id="{85D46820-30BC-4FED-AD0D-402BB2206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643"/>
              <a:ext cx="99" cy="40"/>
            </a:xfrm>
            <a:custGeom>
              <a:avLst/>
              <a:gdLst>
                <a:gd name="T0" fmla="*/ 0 w 47"/>
                <a:gd name="T1" fmla="*/ 160 h 19"/>
                <a:gd name="T2" fmla="*/ 244 w 47"/>
                <a:gd name="T3" fmla="*/ 8 h 19"/>
                <a:gd name="T4" fmla="*/ 390 w 47"/>
                <a:gd name="T5" fmla="*/ 48 h 19"/>
                <a:gd name="T6" fmla="*/ 440 w 47"/>
                <a:gd name="T7" fmla="*/ 177 h 19"/>
                <a:gd name="T8" fmla="*/ 253 w 47"/>
                <a:gd name="T9" fmla="*/ 27 h 19"/>
                <a:gd name="T10" fmla="*/ 17 w 47"/>
                <a:gd name="T11" fmla="*/ 12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9">
                  <a:moveTo>
                    <a:pt x="0" y="17"/>
                  </a:moveTo>
                  <a:cubicBezTo>
                    <a:pt x="1" y="9"/>
                    <a:pt x="19" y="2"/>
                    <a:pt x="26" y="1"/>
                  </a:cubicBezTo>
                  <a:cubicBezTo>
                    <a:pt x="31" y="0"/>
                    <a:pt x="38" y="1"/>
                    <a:pt x="42" y="5"/>
                  </a:cubicBezTo>
                  <a:cubicBezTo>
                    <a:pt x="47" y="9"/>
                    <a:pt x="46" y="13"/>
                    <a:pt x="47" y="19"/>
                  </a:cubicBezTo>
                  <a:cubicBezTo>
                    <a:pt x="42" y="10"/>
                    <a:pt x="39" y="3"/>
                    <a:pt x="27" y="3"/>
                  </a:cubicBezTo>
                  <a:cubicBezTo>
                    <a:pt x="19" y="3"/>
                    <a:pt x="7" y="8"/>
                    <a:pt x="2" y="13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7" name="Freeform 275">
              <a:extLst>
                <a:ext uri="{FF2B5EF4-FFF2-40B4-BE49-F238E27FC236}">
                  <a16:creationId xmlns:a16="http://schemas.microsoft.com/office/drawing/2014/main" id="{2CD5205A-E329-4634-B0E9-E30B72815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509"/>
              <a:ext cx="103" cy="94"/>
            </a:xfrm>
            <a:custGeom>
              <a:avLst/>
              <a:gdLst>
                <a:gd name="T0" fmla="*/ 429 w 49"/>
                <a:gd name="T1" fmla="*/ 409 h 45"/>
                <a:gd name="T2" fmla="*/ 296 w 49"/>
                <a:gd name="T3" fmla="*/ 127 h 45"/>
                <a:gd name="T4" fmla="*/ 0 w 49"/>
                <a:gd name="T5" fmla="*/ 157 h 45"/>
                <a:gd name="T6" fmla="*/ 141 w 49"/>
                <a:gd name="T7" fmla="*/ 75 h 45"/>
                <a:gd name="T8" fmla="*/ 252 w 49"/>
                <a:gd name="T9" fmla="*/ 144 h 45"/>
                <a:gd name="T10" fmla="*/ 362 w 49"/>
                <a:gd name="T11" fmla="*/ 236 h 45"/>
                <a:gd name="T12" fmla="*/ 429 w 49"/>
                <a:gd name="T13" fmla="*/ 3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5">
                  <a:moveTo>
                    <a:pt x="46" y="45"/>
                  </a:moveTo>
                  <a:cubicBezTo>
                    <a:pt x="49" y="32"/>
                    <a:pt x="42" y="21"/>
                    <a:pt x="32" y="14"/>
                  </a:cubicBezTo>
                  <a:cubicBezTo>
                    <a:pt x="22" y="6"/>
                    <a:pt x="4" y="0"/>
                    <a:pt x="0" y="17"/>
                  </a:cubicBezTo>
                  <a:cubicBezTo>
                    <a:pt x="4" y="11"/>
                    <a:pt x="8" y="8"/>
                    <a:pt x="15" y="8"/>
                  </a:cubicBezTo>
                  <a:cubicBezTo>
                    <a:pt x="21" y="9"/>
                    <a:pt x="23" y="13"/>
                    <a:pt x="27" y="16"/>
                  </a:cubicBezTo>
                  <a:cubicBezTo>
                    <a:pt x="31" y="19"/>
                    <a:pt x="36" y="22"/>
                    <a:pt x="39" y="26"/>
                  </a:cubicBezTo>
                  <a:cubicBezTo>
                    <a:pt x="44" y="30"/>
                    <a:pt x="45" y="33"/>
                    <a:pt x="46" y="3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8" name="Freeform 276">
              <a:extLst>
                <a:ext uri="{FF2B5EF4-FFF2-40B4-BE49-F238E27FC236}">
                  <a16:creationId xmlns:a16="http://schemas.microsoft.com/office/drawing/2014/main" id="{26E8C59B-D207-4B70-9DE9-7A710D95E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957"/>
              <a:ext cx="124" cy="39"/>
            </a:xfrm>
            <a:custGeom>
              <a:avLst/>
              <a:gdLst>
                <a:gd name="T0" fmla="*/ 0 w 59"/>
                <a:gd name="T1" fmla="*/ 164 h 19"/>
                <a:gd name="T2" fmla="*/ 120 w 59"/>
                <a:gd name="T3" fmla="*/ 33 h 19"/>
                <a:gd name="T4" fmla="*/ 269 w 59"/>
                <a:gd name="T5" fmla="*/ 25 h 19"/>
                <a:gd name="T6" fmla="*/ 549 w 59"/>
                <a:gd name="T7" fmla="*/ 164 h 19"/>
                <a:gd name="T8" fmla="*/ 277 w 59"/>
                <a:gd name="T9" fmla="*/ 25 h 19"/>
                <a:gd name="T10" fmla="*/ 27 w 59"/>
                <a:gd name="T11" fmla="*/ 14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19">
                  <a:moveTo>
                    <a:pt x="0" y="19"/>
                  </a:moveTo>
                  <a:cubicBezTo>
                    <a:pt x="1" y="14"/>
                    <a:pt x="9" y="7"/>
                    <a:pt x="13" y="4"/>
                  </a:cubicBezTo>
                  <a:cubicBezTo>
                    <a:pt x="19" y="0"/>
                    <a:pt x="23" y="1"/>
                    <a:pt x="29" y="3"/>
                  </a:cubicBezTo>
                  <a:cubicBezTo>
                    <a:pt x="41" y="5"/>
                    <a:pt x="54" y="7"/>
                    <a:pt x="59" y="19"/>
                  </a:cubicBezTo>
                  <a:cubicBezTo>
                    <a:pt x="52" y="11"/>
                    <a:pt x="41" y="6"/>
                    <a:pt x="30" y="3"/>
                  </a:cubicBezTo>
                  <a:cubicBezTo>
                    <a:pt x="19" y="1"/>
                    <a:pt x="9" y="8"/>
                    <a:pt x="3" y="1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9" name="Freeform 277">
              <a:extLst>
                <a:ext uri="{FF2B5EF4-FFF2-40B4-BE49-F238E27FC236}">
                  <a16:creationId xmlns:a16="http://schemas.microsoft.com/office/drawing/2014/main" id="{9C10A4D2-A7AE-4FE9-9CDC-CB1334B32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812"/>
              <a:ext cx="79" cy="107"/>
            </a:xfrm>
            <a:custGeom>
              <a:avLst/>
              <a:gdLst>
                <a:gd name="T0" fmla="*/ 341 w 38"/>
                <a:gd name="T1" fmla="*/ 120 h 51"/>
                <a:gd name="T2" fmla="*/ 64 w 38"/>
                <a:gd name="T3" fmla="*/ 84 h 51"/>
                <a:gd name="T4" fmla="*/ 8 w 38"/>
                <a:gd name="T5" fmla="*/ 269 h 51"/>
                <a:gd name="T6" fmla="*/ 0 w 38"/>
                <a:gd name="T7" fmla="*/ 470 h 51"/>
                <a:gd name="T8" fmla="*/ 83 w 38"/>
                <a:gd name="T9" fmla="*/ 120 h 51"/>
                <a:gd name="T10" fmla="*/ 316 w 38"/>
                <a:gd name="T11" fmla="*/ 84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1">
                  <a:moveTo>
                    <a:pt x="38" y="13"/>
                  </a:moveTo>
                  <a:cubicBezTo>
                    <a:pt x="35" y="0"/>
                    <a:pt x="15" y="1"/>
                    <a:pt x="7" y="9"/>
                  </a:cubicBezTo>
                  <a:cubicBezTo>
                    <a:pt x="2" y="15"/>
                    <a:pt x="2" y="22"/>
                    <a:pt x="1" y="29"/>
                  </a:cubicBezTo>
                  <a:cubicBezTo>
                    <a:pt x="1" y="36"/>
                    <a:pt x="0" y="44"/>
                    <a:pt x="0" y="51"/>
                  </a:cubicBezTo>
                  <a:cubicBezTo>
                    <a:pt x="5" y="38"/>
                    <a:pt x="2" y="23"/>
                    <a:pt x="9" y="13"/>
                  </a:cubicBezTo>
                  <a:cubicBezTo>
                    <a:pt x="14" y="6"/>
                    <a:pt x="29" y="1"/>
                    <a:pt x="35" y="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0" name="Freeform 278">
              <a:extLst>
                <a:ext uri="{FF2B5EF4-FFF2-40B4-BE49-F238E27FC236}">
                  <a16:creationId xmlns:a16="http://schemas.microsoft.com/office/drawing/2014/main" id="{A1535305-BE7C-4205-A66D-9E2116449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373"/>
              <a:ext cx="112" cy="65"/>
            </a:xfrm>
            <a:custGeom>
              <a:avLst/>
              <a:gdLst>
                <a:gd name="T0" fmla="*/ 481 w 54"/>
                <a:gd name="T1" fmla="*/ 75 h 31"/>
                <a:gd name="T2" fmla="*/ 348 w 54"/>
                <a:gd name="T3" fmla="*/ 8 h 31"/>
                <a:gd name="T4" fmla="*/ 189 w 54"/>
                <a:gd name="T5" fmla="*/ 36 h 31"/>
                <a:gd name="T6" fmla="*/ 0 w 54"/>
                <a:gd name="T7" fmla="*/ 285 h 31"/>
                <a:gd name="T8" fmla="*/ 197 w 54"/>
                <a:gd name="T9" fmla="*/ 65 h 31"/>
                <a:gd name="T10" fmla="*/ 456 w 54"/>
                <a:gd name="T11" fmla="*/ 5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1">
                  <a:moveTo>
                    <a:pt x="54" y="8"/>
                  </a:moveTo>
                  <a:cubicBezTo>
                    <a:pt x="48" y="5"/>
                    <a:pt x="45" y="2"/>
                    <a:pt x="39" y="1"/>
                  </a:cubicBezTo>
                  <a:cubicBezTo>
                    <a:pt x="32" y="0"/>
                    <a:pt x="27" y="2"/>
                    <a:pt x="21" y="4"/>
                  </a:cubicBezTo>
                  <a:cubicBezTo>
                    <a:pt x="10" y="10"/>
                    <a:pt x="5" y="20"/>
                    <a:pt x="0" y="31"/>
                  </a:cubicBezTo>
                  <a:cubicBezTo>
                    <a:pt x="8" y="23"/>
                    <a:pt x="12" y="13"/>
                    <a:pt x="22" y="7"/>
                  </a:cubicBezTo>
                  <a:cubicBezTo>
                    <a:pt x="29" y="3"/>
                    <a:pt x="44" y="0"/>
                    <a:pt x="51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1" name="Freeform 279">
              <a:extLst>
                <a:ext uri="{FF2B5EF4-FFF2-40B4-BE49-F238E27FC236}">
                  <a16:creationId xmlns:a16="http://schemas.microsoft.com/office/drawing/2014/main" id="{1414EFDB-FE40-4E49-AA53-E459B101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693"/>
              <a:ext cx="172" cy="71"/>
            </a:xfrm>
            <a:custGeom>
              <a:avLst/>
              <a:gdLst>
                <a:gd name="T0" fmla="*/ 8 w 82"/>
                <a:gd name="T1" fmla="*/ 309 h 34"/>
                <a:gd name="T2" fmla="*/ 334 w 82"/>
                <a:gd name="T3" fmla="*/ 36 h 34"/>
                <a:gd name="T4" fmla="*/ 757 w 82"/>
                <a:gd name="T5" fmla="*/ 117 h 34"/>
                <a:gd name="T6" fmla="*/ 757 w 82"/>
                <a:gd name="T7" fmla="*/ 117 h 34"/>
                <a:gd name="T8" fmla="*/ 313 w 82"/>
                <a:gd name="T9" fmla="*/ 56 h 34"/>
                <a:gd name="T10" fmla="*/ 120 w 82"/>
                <a:gd name="T11" fmla="*/ 157 h 34"/>
                <a:gd name="T12" fmla="*/ 8 w 82"/>
                <a:gd name="T13" fmla="*/ 30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4">
                  <a:moveTo>
                    <a:pt x="1" y="34"/>
                  </a:moveTo>
                  <a:cubicBezTo>
                    <a:pt x="3" y="16"/>
                    <a:pt x="20" y="7"/>
                    <a:pt x="36" y="4"/>
                  </a:cubicBezTo>
                  <a:cubicBezTo>
                    <a:pt x="51" y="0"/>
                    <a:pt x="70" y="0"/>
                    <a:pt x="82" y="13"/>
                  </a:cubicBezTo>
                  <a:cubicBezTo>
                    <a:pt x="82" y="14"/>
                    <a:pt x="82" y="14"/>
                    <a:pt x="82" y="13"/>
                  </a:cubicBezTo>
                  <a:cubicBezTo>
                    <a:pt x="69" y="5"/>
                    <a:pt x="49" y="1"/>
                    <a:pt x="34" y="6"/>
                  </a:cubicBezTo>
                  <a:cubicBezTo>
                    <a:pt x="27" y="7"/>
                    <a:pt x="19" y="12"/>
                    <a:pt x="13" y="17"/>
                  </a:cubicBezTo>
                  <a:cubicBezTo>
                    <a:pt x="10" y="19"/>
                    <a:pt x="0" y="33"/>
                    <a:pt x="1" y="3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2" name="Freeform 280">
              <a:extLst>
                <a:ext uri="{FF2B5EF4-FFF2-40B4-BE49-F238E27FC236}">
                  <a16:creationId xmlns:a16="http://schemas.microsoft.com/office/drawing/2014/main" id="{7F9885E6-8E7E-4A58-84D6-0D547BD3C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693"/>
              <a:ext cx="157" cy="176"/>
            </a:xfrm>
            <a:custGeom>
              <a:avLst/>
              <a:gdLst>
                <a:gd name="T0" fmla="*/ 504 w 75"/>
                <a:gd name="T1" fmla="*/ 8 h 84"/>
                <a:gd name="T2" fmla="*/ 337 w 75"/>
                <a:gd name="T3" fmla="*/ 0 h 84"/>
                <a:gd name="T4" fmla="*/ 193 w 75"/>
                <a:gd name="T5" fmla="*/ 75 h 84"/>
                <a:gd name="T6" fmla="*/ 17 w 75"/>
                <a:gd name="T7" fmla="*/ 453 h 84"/>
                <a:gd name="T8" fmla="*/ 84 w 75"/>
                <a:gd name="T9" fmla="*/ 662 h 84"/>
                <a:gd name="T10" fmla="*/ 276 w 75"/>
                <a:gd name="T11" fmla="*/ 614 h 84"/>
                <a:gd name="T12" fmla="*/ 521 w 75"/>
                <a:gd name="T13" fmla="*/ 386 h 84"/>
                <a:gd name="T14" fmla="*/ 670 w 75"/>
                <a:gd name="T15" fmla="*/ 212 h 84"/>
                <a:gd name="T16" fmla="*/ 513 w 75"/>
                <a:gd name="T17" fmla="*/ 8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84">
                  <a:moveTo>
                    <a:pt x="55" y="1"/>
                  </a:moveTo>
                  <a:cubicBezTo>
                    <a:pt x="51" y="0"/>
                    <a:pt x="42" y="0"/>
                    <a:pt x="37" y="0"/>
                  </a:cubicBezTo>
                  <a:cubicBezTo>
                    <a:pt x="31" y="1"/>
                    <a:pt x="26" y="4"/>
                    <a:pt x="21" y="8"/>
                  </a:cubicBezTo>
                  <a:cubicBezTo>
                    <a:pt x="7" y="18"/>
                    <a:pt x="0" y="30"/>
                    <a:pt x="2" y="49"/>
                  </a:cubicBezTo>
                  <a:cubicBezTo>
                    <a:pt x="3" y="56"/>
                    <a:pt x="5" y="65"/>
                    <a:pt x="9" y="72"/>
                  </a:cubicBezTo>
                  <a:cubicBezTo>
                    <a:pt x="17" y="84"/>
                    <a:pt x="24" y="77"/>
                    <a:pt x="30" y="67"/>
                  </a:cubicBezTo>
                  <a:cubicBezTo>
                    <a:pt x="37" y="55"/>
                    <a:pt x="46" y="50"/>
                    <a:pt x="57" y="42"/>
                  </a:cubicBezTo>
                  <a:cubicBezTo>
                    <a:pt x="63" y="38"/>
                    <a:pt x="71" y="32"/>
                    <a:pt x="73" y="23"/>
                  </a:cubicBezTo>
                  <a:cubicBezTo>
                    <a:pt x="75" y="12"/>
                    <a:pt x="66" y="4"/>
                    <a:pt x="56" y="1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3" name="Freeform 281">
              <a:extLst>
                <a:ext uri="{FF2B5EF4-FFF2-40B4-BE49-F238E27FC236}">
                  <a16:creationId xmlns:a16="http://schemas.microsoft.com/office/drawing/2014/main" id="{BAC9DCDF-0E2B-47D2-A874-7CECDBA4C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394"/>
              <a:ext cx="130" cy="98"/>
            </a:xfrm>
            <a:custGeom>
              <a:avLst/>
              <a:gdLst>
                <a:gd name="T0" fmla="*/ 528 w 62"/>
                <a:gd name="T1" fmla="*/ 56 h 47"/>
                <a:gd name="T2" fmla="*/ 277 w 62"/>
                <a:gd name="T3" fmla="*/ 27 h 47"/>
                <a:gd name="T4" fmla="*/ 17 w 62"/>
                <a:gd name="T5" fmla="*/ 284 h 47"/>
                <a:gd name="T6" fmla="*/ 109 w 62"/>
                <a:gd name="T7" fmla="*/ 417 h 47"/>
                <a:gd name="T8" fmla="*/ 352 w 62"/>
                <a:gd name="T9" fmla="*/ 317 h 47"/>
                <a:gd name="T10" fmla="*/ 514 w 62"/>
                <a:gd name="T11" fmla="*/ 292 h 47"/>
                <a:gd name="T12" fmla="*/ 554 w 62"/>
                <a:gd name="T13" fmla="*/ 108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7">
                  <a:moveTo>
                    <a:pt x="57" y="6"/>
                  </a:moveTo>
                  <a:cubicBezTo>
                    <a:pt x="51" y="0"/>
                    <a:pt x="37" y="0"/>
                    <a:pt x="30" y="3"/>
                  </a:cubicBezTo>
                  <a:cubicBezTo>
                    <a:pt x="21" y="6"/>
                    <a:pt x="6" y="22"/>
                    <a:pt x="2" y="31"/>
                  </a:cubicBezTo>
                  <a:cubicBezTo>
                    <a:pt x="0" y="38"/>
                    <a:pt x="4" y="44"/>
                    <a:pt x="12" y="46"/>
                  </a:cubicBezTo>
                  <a:cubicBezTo>
                    <a:pt x="22" y="47"/>
                    <a:pt x="28" y="35"/>
                    <a:pt x="38" y="35"/>
                  </a:cubicBezTo>
                  <a:cubicBezTo>
                    <a:pt x="46" y="35"/>
                    <a:pt x="50" y="38"/>
                    <a:pt x="56" y="32"/>
                  </a:cubicBezTo>
                  <a:cubicBezTo>
                    <a:pt x="62" y="26"/>
                    <a:pt x="62" y="19"/>
                    <a:pt x="60" y="12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4" name="Freeform 282">
              <a:extLst>
                <a:ext uri="{FF2B5EF4-FFF2-40B4-BE49-F238E27FC236}">
                  <a16:creationId xmlns:a16="http://schemas.microsoft.com/office/drawing/2014/main" id="{988B9577-BF1F-468E-BD5C-8703FAE09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543"/>
              <a:ext cx="81" cy="83"/>
            </a:xfrm>
            <a:custGeom>
              <a:avLst/>
              <a:gdLst>
                <a:gd name="T0" fmla="*/ 285 w 39"/>
                <a:gd name="T1" fmla="*/ 73 h 40"/>
                <a:gd name="T2" fmla="*/ 108 w 39"/>
                <a:gd name="T3" fmla="*/ 73 h 40"/>
                <a:gd name="T4" fmla="*/ 17 w 39"/>
                <a:gd name="T5" fmla="*/ 268 h 40"/>
                <a:gd name="T6" fmla="*/ 108 w 39"/>
                <a:gd name="T7" fmla="*/ 349 h 40"/>
                <a:gd name="T8" fmla="*/ 199 w 39"/>
                <a:gd name="T9" fmla="*/ 276 h 40"/>
                <a:gd name="T10" fmla="*/ 316 w 39"/>
                <a:gd name="T11" fmla="*/ 232 h 40"/>
                <a:gd name="T12" fmla="*/ 316 w 39"/>
                <a:gd name="T13" fmla="*/ 91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0">
                  <a:moveTo>
                    <a:pt x="32" y="8"/>
                  </a:moveTo>
                  <a:cubicBezTo>
                    <a:pt x="27" y="1"/>
                    <a:pt x="18" y="0"/>
                    <a:pt x="12" y="8"/>
                  </a:cubicBezTo>
                  <a:cubicBezTo>
                    <a:pt x="9" y="13"/>
                    <a:pt x="0" y="23"/>
                    <a:pt x="2" y="30"/>
                  </a:cubicBezTo>
                  <a:cubicBezTo>
                    <a:pt x="3" y="33"/>
                    <a:pt x="8" y="40"/>
                    <a:pt x="12" y="39"/>
                  </a:cubicBezTo>
                  <a:cubicBezTo>
                    <a:pt x="15" y="39"/>
                    <a:pt x="19" y="32"/>
                    <a:pt x="22" y="31"/>
                  </a:cubicBezTo>
                  <a:cubicBezTo>
                    <a:pt x="27" y="29"/>
                    <a:pt x="31" y="30"/>
                    <a:pt x="35" y="26"/>
                  </a:cubicBezTo>
                  <a:cubicBezTo>
                    <a:pt x="38" y="22"/>
                    <a:pt x="39" y="13"/>
                    <a:pt x="3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5" name="Freeform 283">
              <a:extLst>
                <a:ext uri="{FF2B5EF4-FFF2-40B4-BE49-F238E27FC236}">
                  <a16:creationId xmlns:a16="http://schemas.microsoft.com/office/drawing/2014/main" id="{7127712D-1EB2-4770-A52C-607A5F333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612"/>
              <a:ext cx="130" cy="211"/>
            </a:xfrm>
            <a:custGeom>
              <a:avLst/>
              <a:gdLst>
                <a:gd name="T0" fmla="*/ 514 w 62"/>
                <a:gd name="T1" fmla="*/ 92 h 101"/>
                <a:gd name="T2" fmla="*/ 84 w 62"/>
                <a:gd name="T3" fmla="*/ 100 h 101"/>
                <a:gd name="T4" fmla="*/ 44 w 62"/>
                <a:gd name="T5" fmla="*/ 265 h 101"/>
                <a:gd name="T6" fmla="*/ 193 w 62"/>
                <a:gd name="T7" fmla="*/ 445 h 101"/>
                <a:gd name="T8" fmla="*/ 268 w 62"/>
                <a:gd name="T9" fmla="*/ 637 h 101"/>
                <a:gd name="T10" fmla="*/ 294 w 62"/>
                <a:gd name="T11" fmla="*/ 846 h 101"/>
                <a:gd name="T12" fmla="*/ 436 w 62"/>
                <a:gd name="T13" fmla="*/ 838 h 101"/>
                <a:gd name="T14" fmla="*/ 421 w 62"/>
                <a:gd name="T15" fmla="*/ 537 h 101"/>
                <a:gd name="T16" fmla="*/ 461 w 62"/>
                <a:gd name="T17" fmla="*/ 284 h 101"/>
                <a:gd name="T18" fmla="*/ 545 w 62"/>
                <a:gd name="T19" fmla="*/ 117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01">
                  <a:moveTo>
                    <a:pt x="56" y="10"/>
                  </a:moveTo>
                  <a:cubicBezTo>
                    <a:pt x="43" y="5"/>
                    <a:pt x="21" y="0"/>
                    <a:pt x="9" y="11"/>
                  </a:cubicBezTo>
                  <a:cubicBezTo>
                    <a:pt x="3" y="17"/>
                    <a:pt x="0" y="22"/>
                    <a:pt x="5" y="29"/>
                  </a:cubicBezTo>
                  <a:cubicBezTo>
                    <a:pt x="10" y="36"/>
                    <a:pt x="16" y="42"/>
                    <a:pt x="21" y="49"/>
                  </a:cubicBezTo>
                  <a:cubicBezTo>
                    <a:pt x="25" y="56"/>
                    <a:pt x="28" y="62"/>
                    <a:pt x="29" y="70"/>
                  </a:cubicBezTo>
                  <a:cubicBezTo>
                    <a:pt x="29" y="76"/>
                    <a:pt x="29" y="87"/>
                    <a:pt x="32" y="93"/>
                  </a:cubicBezTo>
                  <a:cubicBezTo>
                    <a:pt x="36" y="101"/>
                    <a:pt x="43" y="100"/>
                    <a:pt x="47" y="92"/>
                  </a:cubicBezTo>
                  <a:cubicBezTo>
                    <a:pt x="52" y="82"/>
                    <a:pt x="50" y="68"/>
                    <a:pt x="46" y="59"/>
                  </a:cubicBezTo>
                  <a:cubicBezTo>
                    <a:pt x="43" y="49"/>
                    <a:pt x="43" y="39"/>
                    <a:pt x="50" y="31"/>
                  </a:cubicBezTo>
                  <a:cubicBezTo>
                    <a:pt x="56" y="25"/>
                    <a:pt x="62" y="22"/>
                    <a:pt x="59" y="13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6" name="Freeform 284">
              <a:extLst>
                <a:ext uri="{FF2B5EF4-FFF2-40B4-BE49-F238E27FC236}">
                  <a16:creationId xmlns:a16="http://schemas.microsoft.com/office/drawing/2014/main" id="{11077420-D64B-4457-8696-B8F316766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547"/>
              <a:ext cx="134" cy="77"/>
            </a:xfrm>
            <a:custGeom>
              <a:avLst/>
              <a:gdLst>
                <a:gd name="T0" fmla="*/ 578 w 64"/>
                <a:gd name="T1" fmla="*/ 160 h 37"/>
                <a:gd name="T2" fmla="*/ 57 w 64"/>
                <a:gd name="T3" fmla="*/ 208 h 37"/>
                <a:gd name="T4" fmla="*/ 65 w 64"/>
                <a:gd name="T5" fmla="*/ 316 h 37"/>
                <a:gd name="T6" fmla="*/ 228 w 64"/>
                <a:gd name="T7" fmla="*/ 268 h 37"/>
                <a:gd name="T8" fmla="*/ 553 w 64"/>
                <a:gd name="T9" fmla="*/ 268 h 37"/>
                <a:gd name="T10" fmla="*/ 588 w 64"/>
                <a:gd name="T11" fmla="*/ 22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37">
                  <a:moveTo>
                    <a:pt x="63" y="18"/>
                  </a:moveTo>
                  <a:cubicBezTo>
                    <a:pt x="46" y="0"/>
                    <a:pt x="21" y="6"/>
                    <a:pt x="6" y="23"/>
                  </a:cubicBezTo>
                  <a:cubicBezTo>
                    <a:pt x="2" y="28"/>
                    <a:pt x="0" y="33"/>
                    <a:pt x="7" y="35"/>
                  </a:cubicBezTo>
                  <a:cubicBezTo>
                    <a:pt x="13" y="36"/>
                    <a:pt x="20" y="30"/>
                    <a:pt x="25" y="30"/>
                  </a:cubicBezTo>
                  <a:cubicBezTo>
                    <a:pt x="37" y="28"/>
                    <a:pt x="49" y="37"/>
                    <a:pt x="60" y="30"/>
                  </a:cubicBezTo>
                  <a:cubicBezTo>
                    <a:pt x="62" y="29"/>
                    <a:pt x="64" y="28"/>
                    <a:pt x="64" y="25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7" name="Freeform 285">
              <a:extLst>
                <a:ext uri="{FF2B5EF4-FFF2-40B4-BE49-F238E27FC236}">
                  <a16:creationId xmlns:a16="http://schemas.microsoft.com/office/drawing/2014/main" id="{4A6B7E35-E8F8-402C-986E-C84258FA8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658"/>
              <a:ext cx="103" cy="102"/>
            </a:xfrm>
            <a:custGeom>
              <a:avLst/>
              <a:gdLst>
                <a:gd name="T0" fmla="*/ 362 w 49"/>
                <a:gd name="T1" fmla="*/ 65 h 49"/>
                <a:gd name="T2" fmla="*/ 120 w 49"/>
                <a:gd name="T3" fmla="*/ 65 h 49"/>
                <a:gd name="T4" fmla="*/ 48 w 49"/>
                <a:gd name="T5" fmla="*/ 360 h 49"/>
                <a:gd name="T6" fmla="*/ 168 w 49"/>
                <a:gd name="T7" fmla="*/ 408 h 49"/>
                <a:gd name="T8" fmla="*/ 261 w 49"/>
                <a:gd name="T9" fmla="*/ 281 h 49"/>
                <a:gd name="T10" fmla="*/ 397 w 49"/>
                <a:gd name="T11" fmla="*/ 73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9">
                  <a:moveTo>
                    <a:pt x="39" y="7"/>
                  </a:moveTo>
                  <a:cubicBezTo>
                    <a:pt x="32" y="0"/>
                    <a:pt x="20" y="2"/>
                    <a:pt x="13" y="7"/>
                  </a:cubicBezTo>
                  <a:cubicBezTo>
                    <a:pt x="2" y="14"/>
                    <a:pt x="0" y="28"/>
                    <a:pt x="5" y="40"/>
                  </a:cubicBezTo>
                  <a:cubicBezTo>
                    <a:pt x="7" y="45"/>
                    <a:pt x="12" y="49"/>
                    <a:pt x="18" y="45"/>
                  </a:cubicBezTo>
                  <a:cubicBezTo>
                    <a:pt x="24" y="42"/>
                    <a:pt x="23" y="34"/>
                    <a:pt x="28" y="31"/>
                  </a:cubicBezTo>
                  <a:cubicBezTo>
                    <a:pt x="36" y="25"/>
                    <a:pt x="49" y="22"/>
                    <a:pt x="43" y="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8" name="Freeform 286">
              <a:extLst>
                <a:ext uri="{FF2B5EF4-FFF2-40B4-BE49-F238E27FC236}">
                  <a16:creationId xmlns:a16="http://schemas.microsoft.com/office/drawing/2014/main" id="{54A395C5-020B-4DF3-AF34-FCFAAEB45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687"/>
              <a:ext cx="207" cy="150"/>
            </a:xfrm>
            <a:custGeom>
              <a:avLst/>
              <a:gdLst>
                <a:gd name="T0" fmla="*/ 905 w 99"/>
                <a:gd name="T1" fmla="*/ 517 h 72"/>
                <a:gd name="T2" fmla="*/ 320 w 99"/>
                <a:gd name="T3" fmla="*/ 92 h 72"/>
                <a:gd name="T4" fmla="*/ 75 w 99"/>
                <a:gd name="T5" fmla="*/ 360 h 72"/>
                <a:gd name="T6" fmla="*/ 284 w 99"/>
                <a:gd name="T7" fmla="*/ 369 h 72"/>
                <a:gd name="T8" fmla="*/ 512 w 99"/>
                <a:gd name="T9" fmla="*/ 425 h 72"/>
                <a:gd name="T10" fmla="*/ 786 w 99"/>
                <a:gd name="T11" fmla="*/ 652 h 72"/>
                <a:gd name="T12" fmla="*/ 905 w 99"/>
                <a:gd name="T13" fmla="*/ 525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2">
                  <a:moveTo>
                    <a:pt x="99" y="57"/>
                  </a:moveTo>
                  <a:cubicBezTo>
                    <a:pt x="95" y="30"/>
                    <a:pt x="65" y="0"/>
                    <a:pt x="35" y="10"/>
                  </a:cubicBezTo>
                  <a:cubicBezTo>
                    <a:pt x="27" y="13"/>
                    <a:pt x="0" y="28"/>
                    <a:pt x="8" y="40"/>
                  </a:cubicBezTo>
                  <a:cubicBezTo>
                    <a:pt x="12" y="47"/>
                    <a:pt x="24" y="42"/>
                    <a:pt x="31" y="41"/>
                  </a:cubicBezTo>
                  <a:cubicBezTo>
                    <a:pt x="41" y="38"/>
                    <a:pt x="49" y="40"/>
                    <a:pt x="56" y="47"/>
                  </a:cubicBezTo>
                  <a:cubicBezTo>
                    <a:pt x="64" y="55"/>
                    <a:pt x="74" y="71"/>
                    <a:pt x="86" y="72"/>
                  </a:cubicBezTo>
                  <a:cubicBezTo>
                    <a:pt x="94" y="72"/>
                    <a:pt x="97" y="66"/>
                    <a:pt x="99" y="5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9" name="Freeform 287">
              <a:extLst>
                <a:ext uri="{FF2B5EF4-FFF2-40B4-BE49-F238E27FC236}">
                  <a16:creationId xmlns:a16="http://schemas.microsoft.com/office/drawing/2014/main" id="{E3AC9691-29F2-412A-9B85-4D9B31493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860"/>
              <a:ext cx="164" cy="115"/>
            </a:xfrm>
            <a:custGeom>
              <a:avLst/>
              <a:gdLst>
                <a:gd name="T0" fmla="*/ 521 w 78"/>
                <a:gd name="T1" fmla="*/ 65 h 55"/>
                <a:gd name="T2" fmla="*/ 212 w 78"/>
                <a:gd name="T3" fmla="*/ 75 h 55"/>
                <a:gd name="T4" fmla="*/ 27 w 78"/>
                <a:gd name="T5" fmla="*/ 368 h 55"/>
                <a:gd name="T6" fmla="*/ 212 w 78"/>
                <a:gd name="T7" fmla="*/ 460 h 55"/>
                <a:gd name="T8" fmla="*/ 412 w 78"/>
                <a:gd name="T9" fmla="*/ 309 h 55"/>
                <a:gd name="T10" fmla="*/ 641 w 78"/>
                <a:gd name="T11" fmla="*/ 284 h 55"/>
                <a:gd name="T12" fmla="*/ 606 w 78"/>
                <a:gd name="T13" fmla="*/ 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5">
                  <a:moveTo>
                    <a:pt x="56" y="7"/>
                  </a:moveTo>
                  <a:cubicBezTo>
                    <a:pt x="44" y="3"/>
                    <a:pt x="34" y="0"/>
                    <a:pt x="23" y="8"/>
                  </a:cubicBezTo>
                  <a:cubicBezTo>
                    <a:pt x="14" y="14"/>
                    <a:pt x="0" y="28"/>
                    <a:pt x="3" y="40"/>
                  </a:cubicBezTo>
                  <a:cubicBezTo>
                    <a:pt x="5" y="49"/>
                    <a:pt x="15" y="55"/>
                    <a:pt x="23" y="50"/>
                  </a:cubicBezTo>
                  <a:cubicBezTo>
                    <a:pt x="31" y="45"/>
                    <a:pt x="34" y="36"/>
                    <a:pt x="44" y="34"/>
                  </a:cubicBezTo>
                  <a:cubicBezTo>
                    <a:pt x="52" y="32"/>
                    <a:pt x="63" y="36"/>
                    <a:pt x="69" y="31"/>
                  </a:cubicBezTo>
                  <a:cubicBezTo>
                    <a:pt x="78" y="24"/>
                    <a:pt x="72" y="16"/>
                    <a:pt x="6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0" name="Freeform 288">
              <a:extLst>
                <a:ext uri="{FF2B5EF4-FFF2-40B4-BE49-F238E27FC236}">
                  <a16:creationId xmlns:a16="http://schemas.microsoft.com/office/drawing/2014/main" id="{1CB63586-6262-4E69-BEF0-AB0651E92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973"/>
              <a:ext cx="129" cy="99"/>
            </a:xfrm>
            <a:custGeom>
              <a:avLst/>
              <a:gdLst>
                <a:gd name="T0" fmla="*/ 506 w 62"/>
                <a:gd name="T1" fmla="*/ 93 h 47"/>
                <a:gd name="T2" fmla="*/ 225 w 62"/>
                <a:gd name="T3" fmla="*/ 36 h 47"/>
                <a:gd name="T4" fmla="*/ 25 w 62"/>
                <a:gd name="T5" fmla="*/ 310 h 47"/>
                <a:gd name="T6" fmla="*/ 173 w 62"/>
                <a:gd name="T7" fmla="*/ 421 h 47"/>
                <a:gd name="T8" fmla="*/ 316 w 62"/>
                <a:gd name="T9" fmla="*/ 337 h 47"/>
                <a:gd name="T10" fmla="*/ 468 w 62"/>
                <a:gd name="T11" fmla="*/ 280 h 47"/>
                <a:gd name="T12" fmla="*/ 541 w 62"/>
                <a:gd name="T13" fmla="*/ 93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7">
                  <a:moveTo>
                    <a:pt x="56" y="10"/>
                  </a:moveTo>
                  <a:cubicBezTo>
                    <a:pt x="47" y="3"/>
                    <a:pt x="36" y="0"/>
                    <a:pt x="25" y="4"/>
                  </a:cubicBezTo>
                  <a:cubicBezTo>
                    <a:pt x="14" y="7"/>
                    <a:pt x="0" y="21"/>
                    <a:pt x="3" y="33"/>
                  </a:cubicBezTo>
                  <a:cubicBezTo>
                    <a:pt x="4" y="40"/>
                    <a:pt x="13" y="43"/>
                    <a:pt x="19" y="45"/>
                  </a:cubicBezTo>
                  <a:cubicBezTo>
                    <a:pt x="30" y="47"/>
                    <a:pt x="27" y="42"/>
                    <a:pt x="35" y="36"/>
                  </a:cubicBezTo>
                  <a:cubicBezTo>
                    <a:pt x="40" y="32"/>
                    <a:pt x="47" y="34"/>
                    <a:pt x="52" y="30"/>
                  </a:cubicBezTo>
                  <a:cubicBezTo>
                    <a:pt x="59" y="26"/>
                    <a:pt x="62" y="18"/>
                    <a:pt x="60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1" name="Freeform 289">
              <a:extLst>
                <a:ext uri="{FF2B5EF4-FFF2-40B4-BE49-F238E27FC236}">
                  <a16:creationId xmlns:a16="http://schemas.microsoft.com/office/drawing/2014/main" id="{9AB6C89E-313C-4EDB-AB1C-5703F6624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823"/>
              <a:ext cx="109" cy="83"/>
            </a:xfrm>
            <a:custGeom>
              <a:avLst/>
              <a:gdLst>
                <a:gd name="T0" fmla="*/ 361 w 52"/>
                <a:gd name="T1" fmla="*/ 0 h 40"/>
                <a:gd name="T2" fmla="*/ 212 w 52"/>
                <a:gd name="T3" fmla="*/ 8 h 40"/>
                <a:gd name="T4" fmla="*/ 84 w 52"/>
                <a:gd name="T5" fmla="*/ 73 h 40"/>
                <a:gd name="T6" fmla="*/ 65 w 52"/>
                <a:gd name="T7" fmla="*/ 284 h 40"/>
                <a:gd name="T8" fmla="*/ 201 w 52"/>
                <a:gd name="T9" fmla="*/ 340 h 40"/>
                <a:gd name="T10" fmla="*/ 268 w 52"/>
                <a:gd name="T11" fmla="*/ 224 h 40"/>
                <a:gd name="T12" fmla="*/ 377 w 52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0">
                  <a:moveTo>
                    <a:pt x="39" y="0"/>
                  </a:moveTo>
                  <a:cubicBezTo>
                    <a:pt x="35" y="0"/>
                    <a:pt x="28" y="1"/>
                    <a:pt x="23" y="1"/>
                  </a:cubicBezTo>
                  <a:cubicBezTo>
                    <a:pt x="18" y="1"/>
                    <a:pt x="13" y="4"/>
                    <a:pt x="9" y="8"/>
                  </a:cubicBezTo>
                  <a:cubicBezTo>
                    <a:pt x="3" y="15"/>
                    <a:pt x="0" y="26"/>
                    <a:pt x="7" y="32"/>
                  </a:cubicBezTo>
                  <a:cubicBezTo>
                    <a:pt x="11" y="35"/>
                    <a:pt x="18" y="40"/>
                    <a:pt x="22" y="38"/>
                  </a:cubicBezTo>
                  <a:cubicBezTo>
                    <a:pt x="27" y="35"/>
                    <a:pt x="27" y="29"/>
                    <a:pt x="29" y="25"/>
                  </a:cubicBezTo>
                  <a:cubicBezTo>
                    <a:pt x="33" y="20"/>
                    <a:pt x="52" y="9"/>
                    <a:pt x="41" y="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2" name="Freeform 290">
              <a:extLst>
                <a:ext uri="{FF2B5EF4-FFF2-40B4-BE49-F238E27FC236}">
                  <a16:creationId xmlns:a16="http://schemas.microsoft.com/office/drawing/2014/main" id="{17F6F495-3927-4799-A015-1A2F91A9A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829"/>
              <a:ext cx="75" cy="172"/>
            </a:xfrm>
            <a:custGeom>
              <a:avLst/>
              <a:gdLst>
                <a:gd name="T0" fmla="*/ 325 w 36"/>
                <a:gd name="T1" fmla="*/ 84 h 82"/>
                <a:gd name="T2" fmla="*/ 108 w 36"/>
                <a:gd name="T3" fmla="*/ 65 h 82"/>
                <a:gd name="T4" fmla="*/ 27 w 36"/>
                <a:gd name="T5" fmla="*/ 388 h 82"/>
                <a:gd name="T6" fmla="*/ 8 w 36"/>
                <a:gd name="T7" fmla="*/ 554 h 82"/>
                <a:gd name="T8" fmla="*/ 83 w 36"/>
                <a:gd name="T9" fmla="*/ 730 h 82"/>
                <a:gd name="T10" fmla="*/ 135 w 36"/>
                <a:gd name="T11" fmla="*/ 554 h 82"/>
                <a:gd name="T12" fmla="*/ 200 w 36"/>
                <a:gd name="T13" fmla="*/ 352 h 82"/>
                <a:gd name="T14" fmla="*/ 325 w 36"/>
                <a:gd name="T15" fmla="*/ 9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82">
                  <a:moveTo>
                    <a:pt x="36" y="9"/>
                  </a:moveTo>
                  <a:cubicBezTo>
                    <a:pt x="32" y="0"/>
                    <a:pt x="18" y="0"/>
                    <a:pt x="12" y="7"/>
                  </a:cubicBezTo>
                  <a:cubicBezTo>
                    <a:pt x="3" y="16"/>
                    <a:pt x="5" y="30"/>
                    <a:pt x="3" y="42"/>
                  </a:cubicBezTo>
                  <a:cubicBezTo>
                    <a:pt x="2" y="48"/>
                    <a:pt x="0" y="53"/>
                    <a:pt x="1" y="60"/>
                  </a:cubicBezTo>
                  <a:cubicBezTo>
                    <a:pt x="1" y="65"/>
                    <a:pt x="4" y="77"/>
                    <a:pt x="9" y="79"/>
                  </a:cubicBezTo>
                  <a:cubicBezTo>
                    <a:pt x="17" y="82"/>
                    <a:pt x="15" y="64"/>
                    <a:pt x="15" y="60"/>
                  </a:cubicBezTo>
                  <a:cubicBezTo>
                    <a:pt x="14" y="51"/>
                    <a:pt x="15" y="44"/>
                    <a:pt x="22" y="38"/>
                  </a:cubicBezTo>
                  <a:cubicBezTo>
                    <a:pt x="30" y="31"/>
                    <a:pt x="36" y="20"/>
                    <a:pt x="36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3" name="Freeform 291">
              <a:extLst>
                <a:ext uri="{FF2B5EF4-FFF2-40B4-BE49-F238E27FC236}">
                  <a16:creationId xmlns:a16="http://schemas.microsoft.com/office/drawing/2014/main" id="{6F4F2CDB-75DB-44BF-BBE5-9CD65214C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748"/>
              <a:ext cx="23" cy="33"/>
            </a:xfrm>
            <a:custGeom>
              <a:avLst/>
              <a:gdLst>
                <a:gd name="T0" fmla="*/ 56 w 11"/>
                <a:gd name="T1" fmla="*/ 8 h 16"/>
                <a:gd name="T2" fmla="*/ 8 w 11"/>
                <a:gd name="T3" fmla="*/ 80 h 16"/>
                <a:gd name="T4" fmla="*/ 44 w 11"/>
                <a:gd name="T5" fmla="*/ 116 h 16"/>
                <a:gd name="T6" fmla="*/ 56 w 11"/>
                <a:gd name="T7" fmla="*/ 89 h 16"/>
                <a:gd name="T8" fmla="*/ 92 w 11"/>
                <a:gd name="T9" fmla="*/ 60 h 16"/>
                <a:gd name="T10" fmla="*/ 75 w 1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6" y="1"/>
                  </a:moveTo>
                  <a:cubicBezTo>
                    <a:pt x="4" y="3"/>
                    <a:pt x="2" y="6"/>
                    <a:pt x="1" y="9"/>
                  </a:cubicBezTo>
                  <a:cubicBezTo>
                    <a:pt x="0" y="12"/>
                    <a:pt x="2" y="16"/>
                    <a:pt x="5" y="13"/>
                  </a:cubicBezTo>
                  <a:cubicBezTo>
                    <a:pt x="5" y="13"/>
                    <a:pt x="6" y="11"/>
                    <a:pt x="6" y="10"/>
                  </a:cubicBezTo>
                  <a:cubicBezTo>
                    <a:pt x="7" y="9"/>
                    <a:pt x="9" y="8"/>
                    <a:pt x="10" y="7"/>
                  </a:cubicBezTo>
                  <a:cubicBezTo>
                    <a:pt x="11" y="5"/>
                    <a:pt x="11" y="0"/>
                    <a:pt x="8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4" name="Freeform 292">
              <a:extLst>
                <a:ext uri="{FF2B5EF4-FFF2-40B4-BE49-F238E27FC236}">
                  <a16:creationId xmlns:a16="http://schemas.microsoft.com/office/drawing/2014/main" id="{7B32BA7E-643B-4C1E-A0BD-E6B7BF38A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727"/>
              <a:ext cx="17" cy="16"/>
            </a:xfrm>
            <a:custGeom>
              <a:avLst/>
              <a:gdLst>
                <a:gd name="T0" fmla="*/ 49 w 8"/>
                <a:gd name="T1" fmla="*/ 0 h 8"/>
                <a:gd name="T2" fmla="*/ 40 w 8"/>
                <a:gd name="T3" fmla="*/ 64 h 8"/>
                <a:gd name="T4" fmla="*/ 68 w 8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3" y="2"/>
                    <a:pt x="0" y="7"/>
                    <a:pt x="4" y="8"/>
                  </a:cubicBezTo>
                  <a:cubicBezTo>
                    <a:pt x="8" y="8"/>
                    <a:pt x="8" y="3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5" name="Freeform 293">
              <a:extLst>
                <a:ext uri="{FF2B5EF4-FFF2-40B4-BE49-F238E27FC236}">
                  <a16:creationId xmlns:a16="http://schemas.microsoft.com/office/drawing/2014/main" id="{9AD4DBD0-E19B-4607-BDCF-821BADBBB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589"/>
              <a:ext cx="29" cy="18"/>
            </a:xfrm>
            <a:custGeom>
              <a:avLst/>
              <a:gdLst>
                <a:gd name="T0" fmla="*/ 52 w 14"/>
                <a:gd name="T1" fmla="*/ 8 h 9"/>
                <a:gd name="T2" fmla="*/ 25 w 14"/>
                <a:gd name="T3" fmla="*/ 72 h 9"/>
                <a:gd name="T4" fmla="*/ 99 w 14"/>
                <a:gd name="T5" fmla="*/ 40 h 9"/>
                <a:gd name="T6" fmla="*/ 81 w 14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6" y="1"/>
                  </a:moveTo>
                  <a:cubicBezTo>
                    <a:pt x="5" y="3"/>
                    <a:pt x="0" y="6"/>
                    <a:pt x="3" y="9"/>
                  </a:cubicBezTo>
                  <a:cubicBezTo>
                    <a:pt x="5" y="7"/>
                    <a:pt x="9" y="6"/>
                    <a:pt x="11" y="5"/>
                  </a:cubicBezTo>
                  <a:cubicBezTo>
                    <a:pt x="14" y="2"/>
                    <a:pt x="12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6" name="Freeform 294">
              <a:extLst>
                <a:ext uri="{FF2B5EF4-FFF2-40B4-BE49-F238E27FC236}">
                  <a16:creationId xmlns:a16="http://schemas.microsoft.com/office/drawing/2014/main" id="{46A5725C-19D3-4EC7-9951-1640C183A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637"/>
              <a:ext cx="27" cy="33"/>
            </a:xfrm>
            <a:custGeom>
              <a:avLst/>
              <a:gdLst>
                <a:gd name="T0" fmla="*/ 35 w 13"/>
                <a:gd name="T1" fmla="*/ 35 h 16"/>
                <a:gd name="T2" fmla="*/ 44 w 13"/>
                <a:gd name="T3" fmla="*/ 35 h 16"/>
                <a:gd name="T4" fmla="*/ 64 w 13"/>
                <a:gd name="T5" fmla="*/ 116 h 16"/>
                <a:gd name="T6" fmla="*/ 108 w 13"/>
                <a:gd name="T7" fmla="*/ 60 h 16"/>
                <a:gd name="T8" fmla="*/ 64 w 13"/>
                <a:gd name="T9" fmla="*/ 2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4" y="4"/>
                  </a:moveTo>
                  <a:cubicBezTo>
                    <a:pt x="4" y="4"/>
                    <a:pt x="5" y="4"/>
                    <a:pt x="5" y="4"/>
                  </a:cubicBezTo>
                  <a:cubicBezTo>
                    <a:pt x="0" y="6"/>
                    <a:pt x="1" y="16"/>
                    <a:pt x="7" y="13"/>
                  </a:cubicBezTo>
                  <a:cubicBezTo>
                    <a:pt x="8" y="12"/>
                    <a:pt x="11" y="9"/>
                    <a:pt x="12" y="7"/>
                  </a:cubicBezTo>
                  <a:cubicBezTo>
                    <a:pt x="13" y="4"/>
                    <a:pt x="10" y="0"/>
                    <a:pt x="7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7" name="Freeform 295">
              <a:extLst>
                <a:ext uri="{FF2B5EF4-FFF2-40B4-BE49-F238E27FC236}">
                  <a16:creationId xmlns:a16="http://schemas.microsoft.com/office/drawing/2014/main" id="{15669961-B9D7-44BB-A0FC-B248BA87A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2637"/>
              <a:ext cx="21" cy="14"/>
            </a:xfrm>
            <a:custGeom>
              <a:avLst/>
              <a:gdLst>
                <a:gd name="T0" fmla="*/ 36 w 10"/>
                <a:gd name="T1" fmla="*/ 8 h 7"/>
                <a:gd name="T2" fmla="*/ 84 w 10"/>
                <a:gd name="T3" fmla="*/ 16 h 7"/>
                <a:gd name="T4" fmla="*/ 48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1"/>
                  </a:moveTo>
                  <a:cubicBezTo>
                    <a:pt x="0" y="5"/>
                    <a:pt x="10" y="7"/>
                    <a:pt x="9" y="2"/>
                  </a:cubicBezTo>
                  <a:cubicBezTo>
                    <a:pt x="8" y="1"/>
                    <a:pt x="6" y="0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8" name="Freeform 296">
              <a:extLst>
                <a:ext uri="{FF2B5EF4-FFF2-40B4-BE49-F238E27FC236}">
                  <a16:creationId xmlns:a16="http://schemas.microsoft.com/office/drawing/2014/main" id="{C2C899A1-F8E3-4DA3-9061-42C357BE9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405"/>
              <a:ext cx="37" cy="35"/>
            </a:xfrm>
            <a:custGeom>
              <a:avLst/>
              <a:gdLst>
                <a:gd name="T0" fmla="*/ 60 w 18"/>
                <a:gd name="T1" fmla="*/ 0 h 17"/>
                <a:gd name="T2" fmla="*/ 148 w 18"/>
                <a:gd name="T3" fmla="*/ 89 h 17"/>
                <a:gd name="T4" fmla="*/ 88 w 18"/>
                <a:gd name="T5" fmla="*/ 60 h 17"/>
                <a:gd name="T6" fmla="*/ 43 w 18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7" y="0"/>
                  </a:moveTo>
                  <a:cubicBezTo>
                    <a:pt x="11" y="1"/>
                    <a:pt x="18" y="5"/>
                    <a:pt x="17" y="10"/>
                  </a:cubicBezTo>
                  <a:cubicBezTo>
                    <a:pt x="16" y="17"/>
                    <a:pt x="11" y="10"/>
                    <a:pt x="10" y="7"/>
                  </a:cubicBezTo>
                  <a:cubicBezTo>
                    <a:pt x="8" y="6"/>
                    <a:pt x="0" y="4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9" name="Freeform 297">
              <a:extLst>
                <a:ext uri="{FF2B5EF4-FFF2-40B4-BE49-F238E27FC236}">
                  <a16:creationId xmlns:a16="http://schemas.microsoft.com/office/drawing/2014/main" id="{3C627A4D-133A-40E9-B9E1-79C7AD70F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447"/>
              <a:ext cx="17" cy="18"/>
            </a:xfrm>
            <a:custGeom>
              <a:avLst/>
              <a:gdLst>
                <a:gd name="T0" fmla="*/ 40 w 8"/>
                <a:gd name="T1" fmla="*/ 0 h 9"/>
                <a:gd name="T2" fmla="*/ 28 w 8"/>
                <a:gd name="T3" fmla="*/ 64 h 9"/>
                <a:gd name="T4" fmla="*/ 49 w 8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2" y="2"/>
                    <a:pt x="0" y="5"/>
                    <a:pt x="3" y="8"/>
                  </a:cubicBezTo>
                  <a:cubicBezTo>
                    <a:pt x="6" y="9"/>
                    <a:pt x="8" y="3"/>
                    <a:pt x="5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0" name="Freeform 298">
              <a:extLst>
                <a:ext uri="{FF2B5EF4-FFF2-40B4-BE49-F238E27FC236}">
                  <a16:creationId xmlns:a16="http://schemas.microsoft.com/office/drawing/2014/main" id="{1751663C-7FF4-4328-A975-A0ABECF68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553"/>
              <a:ext cx="30" cy="29"/>
            </a:xfrm>
            <a:custGeom>
              <a:avLst/>
              <a:gdLst>
                <a:gd name="T0" fmla="*/ 120 w 14"/>
                <a:gd name="T1" fmla="*/ 52 h 14"/>
                <a:gd name="T2" fmla="*/ 60 w 14"/>
                <a:gd name="T3" fmla="*/ 91 h 14"/>
                <a:gd name="T4" fmla="*/ 120 w 14"/>
                <a:gd name="T5" fmla="*/ 108 h 14"/>
                <a:gd name="T6" fmla="*/ 120 w 14"/>
                <a:gd name="T7" fmla="*/ 5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2" y="6"/>
                  </a:moveTo>
                  <a:cubicBezTo>
                    <a:pt x="7" y="0"/>
                    <a:pt x="0" y="4"/>
                    <a:pt x="6" y="10"/>
                  </a:cubicBezTo>
                  <a:cubicBezTo>
                    <a:pt x="8" y="12"/>
                    <a:pt x="9" y="14"/>
                    <a:pt x="12" y="12"/>
                  </a:cubicBezTo>
                  <a:cubicBezTo>
                    <a:pt x="14" y="11"/>
                    <a:pt x="14" y="8"/>
                    <a:pt x="12" y="6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1" name="Freeform 299">
              <a:extLst>
                <a:ext uri="{FF2B5EF4-FFF2-40B4-BE49-F238E27FC236}">
                  <a16:creationId xmlns:a16="http://schemas.microsoft.com/office/drawing/2014/main" id="{276F2FEE-6FC2-44E5-878E-D96889BD1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582"/>
              <a:ext cx="16" cy="17"/>
            </a:xfrm>
            <a:custGeom>
              <a:avLst/>
              <a:gdLst>
                <a:gd name="T0" fmla="*/ 64 w 8"/>
                <a:gd name="T1" fmla="*/ 0 h 8"/>
                <a:gd name="T2" fmla="*/ 16 w 8"/>
                <a:gd name="T3" fmla="*/ 40 h 8"/>
                <a:gd name="T4" fmla="*/ 56 w 8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5" y="0"/>
                    <a:pt x="0" y="0"/>
                    <a:pt x="2" y="4"/>
                  </a:cubicBezTo>
                  <a:cubicBezTo>
                    <a:pt x="4" y="8"/>
                    <a:pt x="7" y="5"/>
                    <a:pt x="7" y="2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2" name="Freeform 300">
              <a:extLst>
                <a:ext uri="{FF2B5EF4-FFF2-40B4-BE49-F238E27FC236}">
                  <a16:creationId xmlns:a16="http://schemas.microsoft.com/office/drawing/2014/main" id="{49E172AF-E4ED-4A5B-827E-5818ED562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670"/>
              <a:ext cx="27" cy="23"/>
            </a:xfrm>
            <a:custGeom>
              <a:avLst/>
              <a:gdLst>
                <a:gd name="T0" fmla="*/ 64 w 13"/>
                <a:gd name="T1" fmla="*/ 27 h 11"/>
                <a:gd name="T2" fmla="*/ 17 w 13"/>
                <a:gd name="T3" fmla="*/ 17 h 11"/>
                <a:gd name="T4" fmla="*/ 44 w 13"/>
                <a:gd name="T5" fmla="*/ 75 h 11"/>
                <a:gd name="T6" fmla="*/ 81 w 13"/>
                <a:gd name="T7" fmla="*/ 2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7" y="3"/>
                  </a:moveTo>
                  <a:cubicBezTo>
                    <a:pt x="5" y="1"/>
                    <a:pt x="3" y="0"/>
                    <a:pt x="2" y="2"/>
                  </a:cubicBezTo>
                  <a:cubicBezTo>
                    <a:pt x="0" y="5"/>
                    <a:pt x="3" y="6"/>
                    <a:pt x="5" y="8"/>
                  </a:cubicBezTo>
                  <a:cubicBezTo>
                    <a:pt x="9" y="11"/>
                    <a:pt x="13" y="8"/>
                    <a:pt x="9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3" name="Freeform 301">
              <a:extLst>
                <a:ext uri="{FF2B5EF4-FFF2-40B4-BE49-F238E27FC236}">
                  <a16:creationId xmlns:a16="http://schemas.microsoft.com/office/drawing/2014/main" id="{3DB5C7CB-C59A-4660-BE34-ADEF744A9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693"/>
              <a:ext cx="12" cy="19"/>
            </a:xfrm>
            <a:custGeom>
              <a:avLst/>
              <a:gdLst>
                <a:gd name="T0" fmla="*/ 32 w 6"/>
                <a:gd name="T1" fmla="*/ 0 h 9"/>
                <a:gd name="T2" fmla="*/ 24 w 6"/>
                <a:gd name="T3" fmla="*/ 84 h 9"/>
                <a:gd name="T4" fmla="*/ 40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2" y="1"/>
                    <a:pt x="0" y="8"/>
                    <a:pt x="3" y="9"/>
                  </a:cubicBezTo>
                  <a:cubicBezTo>
                    <a:pt x="6" y="9"/>
                    <a:pt x="6" y="1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4" name="Freeform 302">
              <a:extLst>
                <a:ext uri="{FF2B5EF4-FFF2-40B4-BE49-F238E27FC236}">
                  <a16:creationId xmlns:a16="http://schemas.microsoft.com/office/drawing/2014/main" id="{43CFADFC-7C41-4990-9DEF-EED9DC4E5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934"/>
              <a:ext cx="32" cy="33"/>
            </a:xfrm>
            <a:custGeom>
              <a:avLst/>
              <a:gdLst>
                <a:gd name="T0" fmla="*/ 60 w 15"/>
                <a:gd name="T1" fmla="*/ 8 h 16"/>
                <a:gd name="T2" fmla="*/ 68 w 15"/>
                <a:gd name="T3" fmla="*/ 97 h 16"/>
                <a:gd name="T4" fmla="*/ 68 w 15"/>
                <a:gd name="T5" fmla="*/ 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6" y="1"/>
                  </a:moveTo>
                  <a:cubicBezTo>
                    <a:pt x="3" y="4"/>
                    <a:pt x="0" y="16"/>
                    <a:pt x="7" y="11"/>
                  </a:cubicBezTo>
                  <a:cubicBezTo>
                    <a:pt x="11" y="9"/>
                    <a:pt x="15" y="0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5" name="Freeform 303">
              <a:extLst>
                <a:ext uri="{FF2B5EF4-FFF2-40B4-BE49-F238E27FC236}">
                  <a16:creationId xmlns:a16="http://schemas.microsoft.com/office/drawing/2014/main" id="{CD4AF68C-6191-4A14-A4B5-8AD3490D6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909"/>
              <a:ext cx="19" cy="16"/>
            </a:xfrm>
            <a:custGeom>
              <a:avLst/>
              <a:gdLst>
                <a:gd name="T0" fmla="*/ 8 w 9"/>
                <a:gd name="T1" fmla="*/ 24 h 8"/>
                <a:gd name="T2" fmla="*/ 0 w 9"/>
                <a:gd name="T3" fmla="*/ 64 h 8"/>
                <a:gd name="T4" fmla="*/ 27 w 9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3"/>
                  </a:moveTo>
                  <a:cubicBezTo>
                    <a:pt x="1" y="4"/>
                    <a:pt x="1" y="6"/>
                    <a:pt x="0" y="8"/>
                  </a:cubicBezTo>
                  <a:cubicBezTo>
                    <a:pt x="5" y="8"/>
                    <a:pt x="9" y="0"/>
                    <a:pt x="3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6" name="Freeform 304">
              <a:extLst>
                <a:ext uri="{FF2B5EF4-FFF2-40B4-BE49-F238E27FC236}">
                  <a16:creationId xmlns:a16="http://schemas.microsoft.com/office/drawing/2014/main" id="{D4C15E2B-9E82-4CAA-B066-ACA4BDEF2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3015"/>
              <a:ext cx="21" cy="23"/>
            </a:xfrm>
            <a:custGeom>
              <a:avLst/>
              <a:gdLst>
                <a:gd name="T0" fmla="*/ 27 w 10"/>
                <a:gd name="T1" fmla="*/ 8 h 11"/>
                <a:gd name="T2" fmla="*/ 36 w 10"/>
                <a:gd name="T3" fmla="*/ 100 h 11"/>
                <a:gd name="T4" fmla="*/ 84 w 10"/>
                <a:gd name="T5" fmla="*/ 44 h 11"/>
                <a:gd name="T6" fmla="*/ 36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3" y="1"/>
                  </a:moveTo>
                  <a:cubicBezTo>
                    <a:pt x="1" y="4"/>
                    <a:pt x="0" y="9"/>
                    <a:pt x="4" y="11"/>
                  </a:cubicBezTo>
                  <a:cubicBezTo>
                    <a:pt x="5" y="8"/>
                    <a:pt x="8" y="7"/>
                    <a:pt x="9" y="5"/>
                  </a:cubicBezTo>
                  <a:cubicBezTo>
                    <a:pt x="10" y="1"/>
                    <a:pt x="7" y="0"/>
                    <a:pt x="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7" name="Freeform 305">
              <a:extLst>
                <a:ext uri="{FF2B5EF4-FFF2-40B4-BE49-F238E27FC236}">
                  <a16:creationId xmlns:a16="http://schemas.microsoft.com/office/drawing/2014/main" id="{1750D1E5-D83E-434D-8611-3AF76C0E9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001"/>
              <a:ext cx="29" cy="25"/>
            </a:xfrm>
            <a:custGeom>
              <a:avLst/>
              <a:gdLst>
                <a:gd name="T0" fmla="*/ 35 w 14"/>
                <a:gd name="T1" fmla="*/ 8 h 12"/>
                <a:gd name="T2" fmla="*/ 52 w 14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4" y="1"/>
                  </a:moveTo>
                  <a:cubicBezTo>
                    <a:pt x="0" y="12"/>
                    <a:pt x="14" y="0"/>
                    <a:pt x="6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8" name="Freeform 306">
              <a:extLst>
                <a:ext uri="{FF2B5EF4-FFF2-40B4-BE49-F238E27FC236}">
                  <a16:creationId xmlns:a16="http://schemas.microsoft.com/office/drawing/2014/main" id="{3C7289FD-2134-4CEB-84F9-79DBED442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842"/>
              <a:ext cx="29" cy="29"/>
            </a:xfrm>
            <a:custGeom>
              <a:avLst/>
              <a:gdLst>
                <a:gd name="T0" fmla="*/ 91 w 14"/>
                <a:gd name="T1" fmla="*/ 35 h 14"/>
                <a:gd name="T2" fmla="*/ 17 w 14"/>
                <a:gd name="T3" fmla="*/ 52 h 14"/>
                <a:gd name="T4" fmla="*/ 91 w 14"/>
                <a:gd name="T5" fmla="*/ 4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0" y="4"/>
                  </a:moveTo>
                  <a:cubicBezTo>
                    <a:pt x="7" y="2"/>
                    <a:pt x="0" y="0"/>
                    <a:pt x="2" y="6"/>
                  </a:cubicBezTo>
                  <a:cubicBezTo>
                    <a:pt x="6" y="14"/>
                    <a:pt x="14" y="8"/>
                    <a:pt x="10" y="5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9" name="Freeform 307">
              <a:extLst>
                <a:ext uri="{FF2B5EF4-FFF2-40B4-BE49-F238E27FC236}">
                  <a16:creationId xmlns:a16="http://schemas.microsoft.com/office/drawing/2014/main" id="{AE7B649E-201E-4925-B520-33B3A99D3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863"/>
              <a:ext cx="14" cy="16"/>
            </a:xfrm>
            <a:custGeom>
              <a:avLst/>
              <a:gdLst>
                <a:gd name="T0" fmla="*/ 48 w 7"/>
                <a:gd name="T1" fmla="*/ 24 h 8"/>
                <a:gd name="T2" fmla="*/ 8 w 7"/>
                <a:gd name="T3" fmla="*/ 8 h 8"/>
                <a:gd name="T4" fmla="*/ 48 w 7"/>
                <a:gd name="T5" fmla="*/ 2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0" y="7"/>
                    <a:pt x="7" y="8"/>
                    <a:pt x="6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0" name="Freeform 308">
              <a:extLst>
                <a:ext uri="{FF2B5EF4-FFF2-40B4-BE49-F238E27FC236}">
                  <a16:creationId xmlns:a16="http://schemas.microsoft.com/office/drawing/2014/main" id="{CF437B9E-D7E1-4F90-B4F2-844022B63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722"/>
              <a:ext cx="40" cy="21"/>
            </a:xfrm>
            <a:custGeom>
              <a:avLst/>
              <a:gdLst>
                <a:gd name="T0" fmla="*/ 112 w 19"/>
                <a:gd name="T1" fmla="*/ 8 h 10"/>
                <a:gd name="T2" fmla="*/ 84 w 19"/>
                <a:gd name="T3" fmla="*/ 76 h 10"/>
                <a:gd name="T4" fmla="*/ 160 w 19"/>
                <a:gd name="T5" fmla="*/ 48 h 10"/>
                <a:gd name="T6" fmla="*/ 128 w 1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2" y="1"/>
                  </a:moveTo>
                  <a:cubicBezTo>
                    <a:pt x="7" y="1"/>
                    <a:pt x="0" y="10"/>
                    <a:pt x="9" y="8"/>
                  </a:cubicBezTo>
                  <a:cubicBezTo>
                    <a:pt x="11" y="7"/>
                    <a:pt x="16" y="7"/>
                    <a:pt x="17" y="5"/>
                  </a:cubicBezTo>
                  <a:cubicBezTo>
                    <a:pt x="19" y="3"/>
                    <a:pt x="17" y="0"/>
                    <a:pt x="1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1" name="Freeform 309">
              <a:extLst>
                <a:ext uri="{FF2B5EF4-FFF2-40B4-BE49-F238E27FC236}">
                  <a16:creationId xmlns:a16="http://schemas.microsoft.com/office/drawing/2014/main" id="{D7A47FEB-FCDA-4FCC-A3A5-8E1A5BEC2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743"/>
              <a:ext cx="27" cy="17"/>
            </a:xfrm>
            <a:custGeom>
              <a:avLst/>
              <a:gdLst>
                <a:gd name="T0" fmla="*/ 64 w 13"/>
                <a:gd name="T1" fmla="*/ 9 h 8"/>
                <a:gd name="T2" fmla="*/ 44 w 13"/>
                <a:gd name="T3" fmla="*/ 68 h 8"/>
                <a:gd name="T4" fmla="*/ 81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7" y="1"/>
                  </a:moveTo>
                  <a:cubicBezTo>
                    <a:pt x="4" y="2"/>
                    <a:pt x="0" y="8"/>
                    <a:pt x="5" y="7"/>
                  </a:cubicBezTo>
                  <a:cubicBezTo>
                    <a:pt x="7" y="7"/>
                    <a:pt x="13" y="1"/>
                    <a:pt x="9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2" name="Freeform 310">
              <a:extLst>
                <a:ext uri="{FF2B5EF4-FFF2-40B4-BE49-F238E27FC236}">
                  <a16:creationId xmlns:a16="http://schemas.microsoft.com/office/drawing/2014/main" id="{9DC7FA0C-0150-4F72-A5EB-D5AA279A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850"/>
              <a:ext cx="36" cy="44"/>
            </a:xfrm>
            <a:custGeom>
              <a:avLst/>
              <a:gdLst>
                <a:gd name="T0" fmla="*/ 68 w 17"/>
                <a:gd name="T1" fmla="*/ 17 h 21"/>
                <a:gd name="T2" fmla="*/ 85 w 17"/>
                <a:gd name="T3" fmla="*/ 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7" y="2"/>
                  </a:moveTo>
                  <a:cubicBezTo>
                    <a:pt x="0" y="21"/>
                    <a:pt x="17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3" name="Freeform 311">
              <a:extLst>
                <a:ext uri="{FF2B5EF4-FFF2-40B4-BE49-F238E27FC236}">
                  <a16:creationId xmlns:a16="http://schemas.microsoft.com/office/drawing/2014/main" id="{37923944-79F4-423E-AA70-EF5E876B6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842"/>
              <a:ext cx="9" cy="10"/>
            </a:xfrm>
            <a:custGeom>
              <a:avLst/>
              <a:gdLst>
                <a:gd name="T0" fmla="*/ 11 w 4"/>
                <a:gd name="T1" fmla="*/ 8 h 5"/>
                <a:gd name="T2" fmla="*/ 0 w 4"/>
                <a:gd name="T3" fmla="*/ 32 h 5"/>
                <a:gd name="T4" fmla="*/ 3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4" y="2"/>
                    <a:pt x="3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4" name="Oval 312">
              <a:extLst>
                <a:ext uri="{FF2B5EF4-FFF2-40B4-BE49-F238E27FC236}">
                  <a16:creationId xmlns:a16="http://schemas.microsoft.com/office/drawing/2014/main" id="{A4382294-2F30-4A03-AA31-92B80D4AD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2641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5" name="Oval 313">
              <a:extLst>
                <a:ext uri="{FF2B5EF4-FFF2-40B4-BE49-F238E27FC236}">
                  <a16:creationId xmlns:a16="http://schemas.microsoft.com/office/drawing/2014/main" id="{02644C75-17F6-4DD7-A4D8-28BA067F3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65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6" name="Oval 314">
              <a:extLst>
                <a:ext uri="{FF2B5EF4-FFF2-40B4-BE49-F238E27FC236}">
                  <a16:creationId xmlns:a16="http://schemas.microsoft.com/office/drawing/2014/main" id="{8185ECA4-2D4D-4C9F-8363-403186207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2564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7" name="Oval 315">
              <a:extLst>
                <a:ext uri="{FF2B5EF4-FFF2-40B4-BE49-F238E27FC236}">
                  <a16:creationId xmlns:a16="http://schemas.microsoft.com/office/drawing/2014/main" id="{221B2CD4-F6F4-499E-8423-7C3F2119C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0" y="2545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8" name="Oval 316">
              <a:extLst>
                <a:ext uri="{FF2B5EF4-FFF2-40B4-BE49-F238E27FC236}">
                  <a16:creationId xmlns:a16="http://schemas.microsoft.com/office/drawing/2014/main" id="{E50BB93B-CA8E-44F8-B62A-D76BA3D79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269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9" name="Oval 317">
              <a:extLst>
                <a:ext uri="{FF2B5EF4-FFF2-40B4-BE49-F238E27FC236}">
                  <a16:creationId xmlns:a16="http://schemas.microsoft.com/office/drawing/2014/main" id="{0FBAAD5C-C05F-4392-B82F-5F56077C4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271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0" name="Oval 318">
              <a:extLst>
                <a:ext uri="{FF2B5EF4-FFF2-40B4-BE49-F238E27FC236}">
                  <a16:creationId xmlns:a16="http://schemas.microsoft.com/office/drawing/2014/main" id="{B7C4FC50-C21B-44A0-ADA7-86858ECA0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4" y="2457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1" name="Oval 319">
              <a:extLst>
                <a:ext uri="{FF2B5EF4-FFF2-40B4-BE49-F238E27FC236}">
                  <a16:creationId xmlns:a16="http://schemas.microsoft.com/office/drawing/2014/main" id="{13C40FE9-656B-4787-B2F1-506925946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2589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3838" name="Group 320">
            <a:extLst>
              <a:ext uri="{FF2B5EF4-FFF2-40B4-BE49-F238E27FC236}">
                <a16:creationId xmlns:a16="http://schemas.microsoft.com/office/drawing/2014/main" id="{C359B8DE-ED2E-4B76-8D31-787A1DA71AC4}"/>
              </a:ext>
            </a:extLst>
          </p:cNvPr>
          <p:cNvGrpSpPr>
            <a:grpSpLocks/>
          </p:cNvGrpSpPr>
          <p:nvPr/>
        </p:nvGrpSpPr>
        <p:grpSpPr bwMode="auto">
          <a:xfrm>
            <a:off x="2190750" y="1868488"/>
            <a:ext cx="4054475" cy="3722687"/>
            <a:chOff x="420" y="1177"/>
            <a:chExt cx="2554" cy="2345"/>
          </a:xfrm>
        </p:grpSpPr>
        <p:grpSp>
          <p:nvGrpSpPr>
            <p:cNvPr id="33839" name="Group 321">
              <a:extLst>
                <a:ext uri="{FF2B5EF4-FFF2-40B4-BE49-F238E27FC236}">
                  <a16:creationId xmlns:a16="http://schemas.microsoft.com/office/drawing/2014/main" id="{3F948081-6987-47E0-8A1B-6981B199A1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" y="1177"/>
              <a:ext cx="2554" cy="2345"/>
              <a:chOff x="420" y="1177"/>
              <a:chExt cx="2554" cy="2345"/>
            </a:xfrm>
          </p:grpSpPr>
          <p:sp>
            <p:nvSpPr>
              <p:cNvPr id="33929" name="Freeform 322">
                <a:extLst>
                  <a:ext uri="{FF2B5EF4-FFF2-40B4-BE49-F238E27FC236}">
                    <a16:creationId xmlns:a16="http://schemas.microsoft.com/office/drawing/2014/main" id="{E5C11694-6741-4ABB-9159-3CFADD3EA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1177"/>
                <a:ext cx="2554" cy="2345"/>
              </a:xfrm>
              <a:custGeom>
                <a:avLst/>
                <a:gdLst>
                  <a:gd name="T0" fmla="*/ 1002 w 1955"/>
                  <a:gd name="T1" fmla="*/ 0 h 1798"/>
                  <a:gd name="T2" fmla="*/ 3246 w 1955"/>
                  <a:gd name="T3" fmla="*/ 0 h 1798"/>
                  <a:gd name="T4" fmla="*/ 3258 w 1955"/>
                  <a:gd name="T5" fmla="*/ 124 h 1798"/>
                  <a:gd name="T6" fmla="*/ 3237 w 1955"/>
                  <a:gd name="T7" fmla="*/ 104 h 1798"/>
                  <a:gd name="T8" fmla="*/ 3259 w 1955"/>
                  <a:gd name="T9" fmla="*/ 228 h 1798"/>
                  <a:gd name="T10" fmla="*/ 3236 w 1955"/>
                  <a:gd name="T11" fmla="*/ 190 h 1798"/>
                  <a:gd name="T12" fmla="*/ 3254 w 1955"/>
                  <a:gd name="T13" fmla="*/ 329 h 1798"/>
                  <a:gd name="T14" fmla="*/ 3229 w 1955"/>
                  <a:gd name="T15" fmla="*/ 301 h 1798"/>
                  <a:gd name="T16" fmla="*/ 3246 w 1955"/>
                  <a:gd name="T17" fmla="*/ 399 h 1798"/>
                  <a:gd name="T18" fmla="*/ 3215 w 1955"/>
                  <a:gd name="T19" fmla="*/ 386 h 1798"/>
                  <a:gd name="T20" fmla="*/ 3215 w 1955"/>
                  <a:gd name="T21" fmla="*/ 468 h 1798"/>
                  <a:gd name="T22" fmla="*/ 3275 w 1955"/>
                  <a:gd name="T23" fmla="*/ 446 h 1798"/>
                  <a:gd name="T24" fmla="*/ 3327 w 1955"/>
                  <a:gd name="T25" fmla="*/ 647 h 1798"/>
                  <a:gd name="T26" fmla="*/ 3333 w 1955"/>
                  <a:gd name="T27" fmla="*/ 952 h 1798"/>
                  <a:gd name="T28" fmla="*/ 3320 w 1955"/>
                  <a:gd name="T29" fmla="*/ 1184 h 1798"/>
                  <a:gd name="T30" fmla="*/ 3156 w 1955"/>
                  <a:gd name="T31" fmla="*/ 1274 h 1798"/>
                  <a:gd name="T32" fmla="*/ 3107 w 1955"/>
                  <a:gd name="T33" fmla="*/ 1478 h 1798"/>
                  <a:gd name="T34" fmla="*/ 2997 w 1955"/>
                  <a:gd name="T35" fmla="*/ 1771 h 1798"/>
                  <a:gd name="T36" fmla="*/ 2993 w 1955"/>
                  <a:gd name="T37" fmla="*/ 2509 h 1798"/>
                  <a:gd name="T38" fmla="*/ 4359 w 1955"/>
                  <a:gd name="T39" fmla="*/ 3111 h 1798"/>
                  <a:gd name="T40" fmla="*/ 4359 w 1955"/>
                  <a:gd name="T41" fmla="*/ 3988 h 1798"/>
                  <a:gd name="T42" fmla="*/ 0 w 1955"/>
                  <a:gd name="T43" fmla="*/ 3988 h 1798"/>
                  <a:gd name="T44" fmla="*/ 0 w 1955"/>
                  <a:gd name="T45" fmla="*/ 3064 h 1798"/>
                  <a:gd name="T46" fmla="*/ 1249 w 1955"/>
                  <a:gd name="T47" fmla="*/ 2524 h 1798"/>
                  <a:gd name="T48" fmla="*/ 1242 w 1955"/>
                  <a:gd name="T49" fmla="*/ 1772 h 1798"/>
                  <a:gd name="T50" fmla="*/ 1152 w 1955"/>
                  <a:gd name="T51" fmla="*/ 1532 h 1798"/>
                  <a:gd name="T52" fmla="*/ 1099 w 1955"/>
                  <a:gd name="T53" fmla="*/ 1264 h 1798"/>
                  <a:gd name="T54" fmla="*/ 1027 w 1955"/>
                  <a:gd name="T55" fmla="*/ 1298 h 1798"/>
                  <a:gd name="T56" fmla="*/ 912 w 1955"/>
                  <a:gd name="T57" fmla="*/ 1102 h 1798"/>
                  <a:gd name="T58" fmla="*/ 914 w 1955"/>
                  <a:gd name="T59" fmla="*/ 844 h 1798"/>
                  <a:gd name="T60" fmla="*/ 921 w 1955"/>
                  <a:gd name="T61" fmla="*/ 554 h 1798"/>
                  <a:gd name="T62" fmla="*/ 976 w 1955"/>
                  <a:gd name="T63" fmla="*/ 447 h 1798"/>
                  <a:gd name="T64" fmla="*/ 1032 w 1955"/>
                  <a:gd name="T65" fmla="*/ 476 h 1798"/>
                  <a:gd name="T66" fmla="*/ 1032 w 1955"/>
                  <a:gd name="T67" fmla="*/ 385 h 1798"/>
                  <a:gd name="T68" fmla="*/ 998 w 1955"/>
                  <a:gd name="T69" fmla="*/ 399 h 1798"/>
                  <a:gd name="T70" fmla="*/ 1018 w 1955"/>
                  <a:gd name="T71" fmla="*/ 323 h 1798"/>
                  <a:gd name="T72" fmla="*/ 992 w 1955"/>
                  <a:gd name="T73" fmla="*/ 356 h 1798"/>
                  <a:gd name="T74" fmla="*/ 1012 w 1955"/>
                  <a:gd name="T75" fmla="*/ 202 h 1798"/>
                  <a:gd name="T76" fmla="*/ 995 w 1955"/>
                  <a:gd name="T77" fmla="*/ 228 h 1798"/>
                  <a:gd name="T78" fmla="*/ 1007 w 1955"/>
                  <a:gd name="T79" fmla="*/ 108 h 1798"/>
                  <a:gd name="T80" fmla="*/ 988 w 1955"/>
                  <a:gd name="T81" fmla="*/ 130 h 1798"/>
                  <a:gd name="T82" fmla="*/ 1002 w 1955"/>
                  <a:gd name="T83" fmla="*/ 0 h 179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955" h="1798">
                    <a:moveTo>
                      <a:pt x="449" y="0"/>
                    </a:moveTo>
                    <a:cubicBezTo>
                      <a:pt x="1456" y="0"/>
                      <a:pt x="1456" y="0"/>
                      <a:pt x="1456" y="0"/>
                    </a:cubicBezTo>
                    <a:cubicBezTo>
                      <a:pt x="1456" y="0"/>
                      <a:pt x="1453" y="39"/>
                      <a:pt x="1461" y="56"/>
                    </a:cubicBezTo>
                    <a:cubicBezTo>
                      <a:pt x="1461" y="56"/>
                      <a:pt x="1455" y="55"/>
                      <a:pt x="1452" y="47"/>
                    </a:cubicBezTo>
                    <a:cubicBezTo>
                      <a:pt x="1452" y="47"/>
                      <a:pt x="1457" y="89"/>
                      <a:pt x="1462" y="103"/>
                    </a:cubicBezTo>
                    <a:cubicBezTo>
                      <a:pt x="1462" y="103"/>
                      <a:pt x="1453" y="93"/>
                      <a:pt x="1451" y="86"/>
                    </a:cubicBezTo>
                    <a:cubicBezTo>
                      <a:pt x="1451" y="86"/>
                      <a:pt x="1451" y="132"/>
                      <a:pt x="1460" y="148"/>
                    </a:cubicBezTo>
                    <a:cubicBezTo>
                      <a:pt x="1460" y="148"/>
                      <a:pt x="1450" y="144"/>
                      <a:pt x="1448" y="136"/>
                    </a:cubicBezTo>
                    <a:cubicBezTo>
                      <a:pt x="1448" y="136"/>
                      <a:pt x="1446" y="173"/>
                      <a:pt x="1456" y="180"/>
                    </a:cubicBezTo>
                    <a:cubicBezTo>
                      <a:pt x="1456" y="180"/>
                      <a:pt x="1445" y="181"/>
                      <a:pt x="1442" y="174"/>
                    </a:cubicBezTo>
                    <a:cubicBezTo>
                      <a:pt x="1442" y="211"/>
                      <a:pt x="1442" y="211"/>
                      <a:pt x="1442" y="211"/>
                    </a:cubicBezTo>
                    <a:cubicBezTo>
                      <a:pt x="1442" y="211"/>
                      <a:pt x="1455" y="197"/>
                      <a:pt x="1469" y="201"/>
                    </a:cubicBezTo>
                    <a:cubicBezTo>
                      <a:pt x="1483" y="206"/>
                      <a:pt x="1493" y="225"/>
                      <a:pt x="1493" y="291"/>
                    </a:cubicBezTo>
                    <a:cubicBezTo>
                      <a:pt x="1493" y="358"/>
                      <a:pt x="1498" y="401"/>
                      <a:pt x="1495" y="429"/>
                    </a:cubicBezTo>
                    <a:cubicBezTo>
                      <a:pt x="1492" y="456"/>
                      <a:pt x="1503" y="509"/>
                      <a:pt x="1489" y="534"/>
                    </a:cubicBezTo>
                    <a:cubicBezTo>
                      <a:pt x="1476" y="558"/>
                      <a:pt x="1441" y="615"/>
                      <a:pt x="1415" y="574"/>
                    </a:cubicBezTo>
                    <a:cubicBezTo>
                      <a:pt x="1415" y="574"/>
                      <a:pt x="1401" y="611"/>
                      <a:pt x="1393" y="666"/>
                    </a:cubicBezTo>
                    <a:cubicBezTo>
                      <a:pt x="1385" y="721"/>
                      <a:pt x="1366" y="773"/>
                      <a:pt x="1344" y="798"/>
                    </a:cubicBezTo>
                    <a:cubicBezTo>
                      <a:pt x="1344" y="798"/>
                      <a:pt x="1329" y="1105"/>
                      <a:pt x="1343" y="1131"/>
                    </a:cubicBezTo>
                    <a:cubicBezTo>
                      <a:pt x="1389" y="1215"/>
                      <a:pt x="1872" y="1373"/>
                      <a:pt x="1955" y="1402"/>
                    </a:cubicBezTo>
                    <a:cubicBezTo>
                      <a:pt x="1955" y="1798"/>
                      <a:pt x="1955" y="1798"/>
                      <a:pt x="1955" y="1798"/>
                    </a:cubicBezTo>
                    <a:cubicBezTo>
                      <a:pt x="0" y="1798"/>
                      <a:pt x="0" y="1798"/>
                      <a:pt x="0" y="1798"/>
                    </a:cubicBezTo>
                    <a:cubicBezTo>
                      <a:pt x="0" y="1381"/>
                      <a:pt x="0" y="1381"/>
                      <a:pt x="0" y="1381"/>
                    </a:cubicBezTo>
                    <a:cubicBezTo>
                      <a:pt x="0" y="1381"/>
                      <a:pt x="527" y="1204"/>
                      <a:pt x="560" y="1138"/>
                    </a:cubicBezTo>
                    <a:cubicBezTo>
                      <a:pt x="565" y="1127"/>
                      <a:pt x="565" y="842"/>
                      <a:pt x="557" y="799"/>
                    </a:cubicBezTo>
                    <a:cubicBezTo>
                      <a:pt x="557" y="799"/>
                      <a:pt x="524" y="755"/>
                      <a:pt x="517" y="691"/>
                    </a:cubicBezTo>
                    <a:cubicBezTo>
                      <a:pt x="510" y="626"/>
                      <a:pt x="493" y="570"/>
                      <a:pt x="493" y="570"/>
                    </a:cubicBezTo>
                    <a:cubicBezTo>
                      <a:pt x="493" y="570"/>
                      <a:pt x="478" y="599"/>
                      <a:pt x="461" y="585"/>
                    </a:cubicBezTo>
                    <a:cubicBezTo>
                      <a:pt x="444" y="571"/>
                      <a:pt x="405" y="538"/>
                      <a:pt x="409" y="497"/>
                    </a:cubicBezTo>
                    <a:cubicBezTo>
                      <a:pt x="413" y="456"/>
                      <a:pt x="406" y="409"/>
                      <a:pt x="410" y="380"/>
                    </a:cubicBezTo>
                    <a:cubicBezTo>
                      <a:pt x="414" y="350"/>
                      <a:pt x="414" y="265"/>
                      <a:pt x="413" y="250"/>
                    </a:cubicBezTo>
                    <a:cubicBezTo>
                      <a:pt x="411" y="235"/>
                      <a:pt x="421" y="203"/>
                      <a:pt x="438" y="202"/>
                    </a:cubicBezTo>
                    <a:cubicBezTo>
                      <a:pt x="456" y="201"/>
                      <a:pt x="463" y="215"/>
                      <a:pt x="463" y="215"/>
                    </a:cubicBezTo>
                    <a:cubicBezTo>
                      <a:pt x="463" y="173"/>
                      <a:pt x="463" y="173"/>
                      <a:pt x="463" y="173"/>
                    </a:cubicBezTo>
                    <a:cubicBezTo>
                      <a:pt x="463" y="173"/>
                      <a:pt x="455" y="177"/>
                      <a:pt x="448" y="180"/>
                    </a:cubicBezTo>
                    <a:cubicBezTo>
                      <a:pt x="448" y="180"/>
                      <a:pt x="457" y="159"/>
                      <a:pt x="456" y="146"/>
                    </a:cubicBezTo>
                    <a:cubicBezTo>
                      <a:pt x="456" y="146"/>
                      <a:pt x="453" y="155"/>
                      <a:pt x="445" y="160"/>
                    </a:cubicBezTo>
                    <a:cubicBezTo>
                      <a:pt x="445" y="160"/>
                      <a:pt x="455" y="116"/>
                      <a:pt x="454" y="91"/>
                    </a:cubicBezTo>
                    <a:cubicBezTo>
                      <a:pt x="454" y="91"/>
                      <a:pt x="448" y="99"/>
                      <a:pt x="446" y="103"/>
                    </a:cubicBezTo>
                    <a:cubicBezTo>
                      <a:pt x="446" y="103"/>
                      <a:pt x="449" y="59"/>
                      <a:pt x="452" y="49"/>
                    </a:cubicBezTo>
                    <a:cubicBezTo>
                      <a:pt x="452" y="49"/>
                      <a:pt x="445" y="54"/>
                      <a:pt x="443" y="59"/>
                    </a:cubicBezTo>
                    <a:cubicBezTo>
                      <a:pt x="443" y="59"/>
                      <a:pt x="450" y="21"/>
                      <a:pt x="449" y="0"/>
                    </a:cubicBezTo>
                    <a:close/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0" name="Freeform 323">
                <a:extLst>
                  <a:ext uri="{FF2B5EF4-FFF2-40B4-BE49-F238E27FC236}">
                    <a16:creationId xmlns:a16="http://schemas.microsoft.com/office/drawing/2014/main" id="{7F78FAD6-00BF-4661-82FE-1A7D7C920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876"/>
                <a:ext cx="233" cy="602"/>
              </a:xfrm>
              <a:custGeom>
                <a:avLst/>
                <a:gdLst>
                  <a:gd name="T0" fmla="*/ 394 w 179"/>
                  <a:gd name="T1" fmla="*/ 7 h 461"/>
                  <a:gd name="T2" fmla="*/ 394 w 179"/>
                  <a:gd name="T3" fmla="*/ 902 h 461"/>
                  <a:gd name="T4" fmla="*/ 0 w 179"/>
                  <a:gd name="T5" fmla="*/ 896 h 461"/>
                  <a:gd name="T6" fmla="*/ 0 w 179"/>
                  <a:gd name="T7" fmla="*/ 40 h 461"/>
                  <a:gd name="T8" fmla="*/ 191 w 179"/>
                  <a:gd name="T9" fmla="*/ 1 h 461"/>
                  <a:gd name="T10" fmla="*/ 394 w 179"/>
                  <a:gd name="T11" fmla="*/ 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1" name="Freeform 324">
                <a:extLst>
                  <a:ext uri="{FF2B5EF4-FFF2-40B4-BE49-F238E27FC236}">
                    <a16:creationId xmlns:a16="http://schemas.microsoft.com/office/drawing/2014/main" id="{6713F5D0-860C-4313-8C5E-6DDFB8ED4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876"/>
                <a:ext cx="233" cy="602"/>
              </a:xfrm>
              <a:custGeom>
                <a:avLst/>
                <a:gdLst>
                  <a:gd name="T0" fmla="*/ 394 w 179"/>
                  <a:gd name="T1" fmla="*/ 7 h 461"/>
                  <a:gd name="T2" fmla="*/ 394 w 179"/>
                  <a:gd name="T3" fmla="*/ 902 h 461"/>
                  <a:gd name="T4" fmla="*/ 0 w 179"/>
                  <a:gd name="T5" fmla="*/ 896 h 461"/>
                  <a:gd name="T6" fmla="*/ 0 w 179"/>
                  <a:gd name="T7" fmla="*/ 40 h 461"/>
                  <a:gd name="T8" fmla="*/ 191 w 179"/>
                  <a:gd name="T9" fmla="*/ 1 h 461"/>
                  <a:gd name="T10" fmla="*/ 394 w 179"/>
                  <a:gd name="T11" fmla="*/ 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2" name="Freeform 325">
                <a:extLst>
                  <a:ext uri="{FF2B5EF4-FFF2-40B4-BE49-F238E27FC236}">
                    <a16:creationId xmlns:a16="http://schemas.microsoft.com/office/drawing/2014/main" id="{F5687E04-A466-411D-8F4C-506FF6CF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1177"/>
                <a:ext cx="738" cy="1801"/>
              </a:xfrm>
              <a:custGeom>
                <a:avLst/>
                <a:gdLst>
                  <a:gd name="T0" fmla="*/ 0 w 565"/>
                  <a:gd name="T1" fmla="*/ 3063 h 1381"/>
                  <a:gd name="T2" fmla="*/ 1247 w 565"/>
                  <a:gd name="T3" fmla="*/ 2523 h 1381"/>
                  <a:gd name="T4" fmla="*/ 1242 w 565"/>
                  <a:gd name="T5" fmla="*/ 1772 h 1381"/>
                  <a:gd name="T6" fmla="*/ 1152 w 565"/>
                  <a:gd name="T7" fmla="*/ 1532 h 1381"/>
                  <a:gd name="T8" fmla="*/ 1099 w 565"/>
                  <a:gd name="T9" fmla="*/ 1264 h 1381"/>
                  <a:gd name="T10" fmla="*/ 1027 w 565"/>
                  <a:gd name="T11" fmla="*/ 1298 h 1381"/>
                  <a:gd name="T12" fmla="*/ 912 w 565"/>
                  <a:gd name="T13" fmla="*/ 1102 h 1381"/>
                  <a:gd name="T14" fmla="*/ 914 w 565"/>
                  <a:gd name="T15" fmla="*/ 844 h 1381"/>
                  <a:gd name="T16" fmla="*/ 920 w 565"/>
                  <a:gd name="T17" fmla="*/ 554 h 1381"/>
                  <a:gd name="T18" fmla="*/ 976 w 565"/>
                  <a:gd name="T19" fmla="*/ 447 h 1381"/>
                  <a:gd name="T20" fmla="*/ 1032 w 565"/>
                  <a:gd name="T21" fmla="*/ 476 h 1381"/>
                  <a:gd name="T22" fmla="*/ 1032 w 565"/>
                  <a:gd name="T23" fmla="*/ 385 h 1381"/>
                  <a:gd name="T24" fmla="*/ 998 w 565"/>
                  <a:gd name="T25" fmla="*/ 399 h 1381"/>
                  <a:gd name="T26" fmla="*/ 1016 w 565"/>
                  <a:gd name="T27" fmla="*/ 323 h 1381"/>
                  <a:gd name="T28" fmla="*/ 991 w 565"/>
                  <a:gd name="T29" fmla="*/ 356 h 1381"/>
                  <a:gd name="T30" fmla="*/ 1012 w 565"/>
                  <a:gd name="T31" fmla="*/ 202 h 1381"/>
                  <a:gd name="T32" fmla="*/ 995 w 565"/>
                  <a:gd name="T33" fmla="*/ 228 h 1381"/>
                  <a:gd name="T34" fmla="*/ 1007 w 565"/>
                  <a:gd name="T35" fmla="*/ 108 h 1381"/>
                  <a:gd name="T36" fmla="*/ 987 w 565"/>
                  <a:gd name="T37" fmla="*/ 130 h 1381"/>
                  <a:gd name="T38" fmla="*/ 999 w 565"/>
                  <a:gd name="T39" fmla="*/ 0 h 138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65" h="1381">
                    <a:moveTo>
                      <a:pt x="0" y="1381"/>
                    </a:moveTo>
                    <a:cubicBezTo>
                      <a:pt x="0" y="1381"/>
                      <a:pt x="527" y="1204"/>
                      <a:pt x="560" y="1138"/>
                    </a:cubicBezTo>
                    <a:cubicBezTo>
                      <a:pt x="565" y="1127"/>
                      <a:pt x="565" y="842"/>
                      <a:pt x="557" y="799"/>
                    </a:cubicBezTo>
                    <a:cubicBezTo>
                      <a:pt x="557" y="799"/>
                      <a:pt x="524" y="755"/>
                      <a:pt x="517" y="691"/>
                    </a:cubicBezTo>
                    <a:cubicBezTo>
                      <a:pt x="510" y="626"/>
                      <a:pt x="493" y="570"/>
                      <a:pt x="493" y="570"/>
                    </a:cubicBezTo>
                    <a:cubicBezTo>
                      <a:pt x="493" y="570"/>
                      <a:pt x="478" y="599"/>
                      <a:pt x="461" y="585"/>
                    </a:cubicBezTo>
                    <a:cubicBezTo>
                      <a:pt x="444" y="571"/>
                      <a:pt x="405" y="538"/>
                      <a:pt x="409" y="497"/>
                    </a:cubicBezTo>
                    <a:cubicBezTo>
                      <a:pt x="413" y="456"/>
                      <a:pt x="406" y="409"/>
                      <a:pt x="410" y="380"/>
                    </a:cubicBezTo>
                    <a:cubicBezTo>
                      <a:pt x="414" y="350"/>
                      <a:pt x="414" y="265"/>
                      <a:pt x="413" y="250"/>
                    </a:cubicBezTo>
                    <a:cubicBezTo>
                      <a:pt x="411" y="235"/>
                      <a:pt x="421" y="203"/>
                      <a:pt x="438" y="202"/>
                    </a:cubicBezTo>
                    <a:cubicBezTo>
                      <a:pt x="456" y="201"/>
                      <a:pt x="463" y="215"/>
                      <a:pt x="463" y="215"/>
                    </a:cubicBezTo>
                    <a:cubicBezTo>
                      <a:pt x="463" y="173"/>
                      <a:pt x="463" y="173"/>
                      <a:pt x="463" y="173"/>
                    </a:cubicBezTo>
                    <a:cubicBezTo>
                      <a:pt x="463" y="173"/>
                      <a:pt x="455" y="177"/>
                      <a:pt x="448" y="180"/>
                    </a:cubicBezTo>
                    <a:cubicBezTo>
                      <a:pt x="448" y="180"/>
                      <a:pt x="457" y="159"/>
                      <a:pt x="456" y="146"/>
                    </a:cubicBezTo>
                    <a:cubicBezTo>
                      <a:pt x="456" y="146"/>
                      <a:pt x="453" y="155"/>
                      <a:pt x="445" y="160"/>
                    </a:cubicBezTo>
                    <a:cubicBezTo>
                      <a:pt x="445" y="160"/>
                      <a:pt x="455" y="116"/>
                      <a:pt x="454" y="91"/>
                    </a:cubicBezTo>
                    <a:cubicBezTo>
                      <a:pt x="454" y="91"/>
                      <a:pt x="448" y="99"/>
                      <a:pt x="446" y="103"/>
                    </a:cubicBezTo>
                    <a:cubicBezTo>
                      <a:pt x="446" y="103"/>
                      <a:pt x="449" y="59"/>
                      <a:pt x="452" y="49"/>
                    </a:cubicBezTo>
                    <a:cubicBezTo>
                      <a:pt x="452" y="49"/>
                      <a:pt x="445" y="54"/>
                      <a:pt x="443" y="59"/>
                    </a:cubicBezTo>
                    <a:cubicBezTo>
                      <a:pt x="443" y="59"/>
                      <a:pt x="450" y="21"/>
                      <a:pt x="449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3" name="Freeform 326">
                <a:extLst>
                  <a:ext uri="{FF2B5EF4-FFF2-40B4-BE49-F238E27FC236}">
                    <a16:creationId xmlns:a16="http://schemas.microsoft.com/office/drawing/2014/main" id="{10F8A507-50D7-476E-B3B5-51CB4C8CC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655"/>
                <a:ext cx="11" cy="207"/>
              </a:xfrm>
              <a:custGeom>
                <a:avLst/>
                <a:gdLst>
                  <a:gd name="T0" fmla="*/ 16 w 9"/>
                  <a:gd name="T1" fmla="*/ 0 h 159"/>
                  <a:gd name="T2" fmla="*/ 0 w 9"/>
                  <a:gd name="T3" fmla="*/ 350 h 1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9">
                    <a:moveTo>
                      <a:pt x="9" y="0"/>
                    </a:moveTo>
                    <a:cubicBezTo>
                      <a:pt x="9" y="0"/>
                      <a:pt x="9" y="126"/>
                      <a:pt x="0" y="159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4" name="Freeform 327">
                <a:extLst>
                  <a:ext uri="{FF2B5EF4-FFF2-40B4-BE49-F238E27FC236}">
                    <a16:creationId xmlns:a16="http://schemas.microsoft.com/office/drawing/2014/main" id="{DD9DACCC-5CC9-454A-8E04-BF84FAB83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177"/>
                <a:ext cx="818" cy="1828"/>
              </a:xfrm>
              <a:custGeom>
                <a:avLst/>
                <a:gdLst>
                  <a:gd name="T0" fmla="*/ 284 w 626"/>
                  <a:gd name="T1" fmla="*/ 0 h 1402"/>
                  <a:gd name="T2" fmla="*/ 294 w 626"/>
                  <a:gd name="T3" fmla="*/ 124 h 1402"/>
                  <a:gd name="T4" fmla="*/ 274 w 626"/>
                  <a:gd name="T5" fmla="*/ 104 h 1402"/>
                  <a:gd name="T6" fmla="*/ 297 w 626"/>
                  <a:gd name="T7" fmla="*/ 228 h 1402"/>
                  <a:gd name="T8" fmla="*/ 272 w 626"/>
                  <a:gd name="T9" fmla="*/ 190 h 1402"/>
                  <a:gd name="T10" fmla="*/ 291 w 626"/>
                  <a:gd name="T11" fmla="*/ 329 h 1402"/>
                  <a:gd name="T12" fmla="*/ 265 w 626"/>
                  <a:gd name="T13" fmla="*/ 301 h 1402"/>
                  <a:gd name="T14" fmla="*/ 284 w 626"/>
                  <a:gd name="T15" fmla="*/ 399 h 1402"/>
                  <a:gd name="T16" fmla="*/ 252 w 626"/>
                  <a:gd name="T17" fmla="*/ 386 h 1402"/>
                  <a:gd name="T18" fmla="*/ 252 w 626"/>
                  <a:gd name="T19" fmla="*/ 468 h 1402"/>
                  <a:gd name="T20" fmla="*/ 312 w 626"/>
                  <a:gd name="T21" fmla="*/ 446 h 1402"/>
                  <a:gd name="T22" fmla="*/ 366 w 626"/>
                  <a:gd name="T23" fmla="*/ 644 h 1402"/>
                  <a:gd name="T24" fmla="*/ 371 w 626"/>
                  <a:gd name="T25" fmla="*/ 951 h 1402"/>
                  <a:gd name="T26" fmla="*/ 357 w 626"/>
                  <a:gd name="T27" fmla="*/ 1183 h 1402"/>
                  <a:gd name="T28" fmla="*/ 191 w 626"/>
                  <a:gd name="T29" fmla="*/ 1271 h 1402"/>
                  <a:gd name="T30" fmla="*/ 144 w 626"/>
                  <a:gd name="T31" fmla="*/ 1476 h 1402"/>
                  <a:gd name="T32" fmla="*/ 34 w 626"/>
                  <a:gd name="T33" fmla="*/ 1768 h 1402"/>
                  <a:gd name="T34" fmla="*/ 31 w 626"/>
                  <a:gd name="T35" fmla="*/ 2507 h 1402"/>
                  <a:gd name="T36" fmla="*/ 1397 w 626"/>
                  <a:gd name="T37" fmla="*/ 3107 h 140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26" h="1402">
                    <a:moveTo>
                      <a:pt x="127" y="0"/>
                    </a:moveTo>
                    <a:cubicBezTo>
                      <a:pt x="127" y="0"/>
                      <a:pt x="124" y="39"/>
                      <a:pt x="132" y="56"/>
                    </a:cubicBezTo>
                    <a:cubicBezTo>
                      <a:pt x="132" y="56"/>
                      <a:pt x="126" y="55"/>
                      <a:pt x="123" y="47"/>
                    </a:cubicBezTo>
                    <a:cubicBezTo>
                      <a:pt x="123" y="47"/>
                      <a:pt x="128" y="89"/>
                      <a:pt x="133" y="103"/>
                    </a:cubicBezTo>
                    <a:cubicBezTo>
                      <a:pt x="133" y="103"/>
                      <a:pt x="124" y="93"/>
                      <a:pt x="122" y="86"/>
                    </a:cubicBezTo>
                    <a:cubicBezTo>
                      <a:pt x="122" y="86"/>
                      <a:pt x="122" y="132"/>
                      <a:pt x="131" y="148"/>
                    </a:cubicBezTo>
                    <a:cubicBezTo>
                      <a:pt x="131" y="148"/>
                      <a:pt x="121" y="144"/>
                      <a:pt x="119" y="136"/>
                    </a:cubicBezTo>
                    <a:cubicBezTo>
                      <a:pt x="119" y="136"/>
                      <a:pt x="117" y="173"/>
                      <a:pt x="127" y="180"/>
                    </a:cubicBezTo>
                    <a:cubicBezTo>
                      <a:pt x="127" y="180"/>
                      <a:pt x="116" y="181"/>
                      <a:pt x="113" y="174"/>
                    </a:cubicBezTo>
                    <a:cubicBezTo>
                      <a:pt x="113" y="211"/>
                      <a:pt x="113" y="211"/>
                      <a:pt x="113" y="211"/>
                    </a:cubicBezTo>
                    <a:cubicBezTo>
                      <a:pt x="113" y="211"/>
                      <a:pt x="126" y="197"/>
                      <a:pt x="140" y="201"/>
                    </a:cubicBezTo>
                    <a:cubicBezTo>
                      <a:pt x="154" y="206"/>
                      <a:pt x="164" y="225"/>
                      <a:pt x="164" y="291"/>
                    </a:cubicBezTo>
                    <a:cubicBezTo>
                      <a:pt x="164" y="358"/>
                      <a:pt x="169" y="401"/>
                      <a:pt x="166" y="429"/>
                    </a:cubicBezTo>
                    <a:cubicBezTo>
                      <a:pt x="163" y="456"/>
                      <a:pt x="174" y="509"/>
                      <a:pt x="160" y="534"/>
                    </a:cubicBezTo>
                    <a:cubicBezTo>
                      <a:pt x="147" y="558"/>
                      <a:pt x="112" y="615"/>
                      <a:pt x="86" y="574"/>
                    </a:cubicBezTo>
                    <a:cubicBezTo>
                      <a:pt x="86" y="574"/>
                      <a:pt x="72" y="611"/>
                      <a:pt x="64" y="666"/>
                    </a:cubicBezTo>
                    <a:cubicBezTo>
                      <a:pt x="56" y="721"/>
                      <a:pt x="37" y="773"/>
                      <a:pt x="15" y="798"/>
                    </a:cubicBezTo>
                    <a:cubicBezTo>
                      <a:pt x="15" y="798"/>
                      <a:pt x="0" y="1105"/>
                      <a:pt x="14" y="1131"/>
                    </a:cubicBezTo>
                    <a:cubicBezTo>
                      <a:pt x="60" y="1215"/>
                      <a:pt x="543" y="1373"/>
                      <a:pt x="626" y="1402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5" name="Freeform 328">
                <a:extLst>
                  <a:ext uri="{FF2B5EF4-FFF2-40B4-BE49-F238E27FC236}">
                    <a16:creationId xmlns:a16="http://schemas.microsoft.com/office/drawing/2014/main" id="{53F0DF52-2316-4694-97DA-3BCEC33FB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2274"/>
                <a:ext cx="76" cy="52"/>
              </a:xfrm>
              <a:custGeom>
                <a:avLst/>
                <a:gdLst>
                  <a:gd name="T0" fmla="*/ 0 w 58"/>
                  <a:gd name="T1" fmla="*/ 0 h 40"/>
                  <a:gd name="T2" fmla="*/ 131 w 5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0">
                    <a:moveTo>
                      <a:pt x="0" y="0"/>
                    </a:moveTo>
                    <a:cubicBezTo>
                      <a:pt x="18" y="15"/>
                      <a:pt x="38" y="30"/>
                      <a:pt x="58" y="4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6" name="Freeform 329">
                <a:extLst>
                  <a:ext uri="{FF2B5EF4-FFF2-40B4-BE49-F238E27FC236}">
                    <a16:creationId xmlns:a16="http://schemas.microsoft.com/office/drawing/2014/main" id="{8C424F66-9421-4CC9-AD64-7ABE7810F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2218"/>
                <a:ext cx="41" cy="40"/>
              </a:xfrm>
              <a:custGeom>
                <a:avLst/>
                <a:gdLst>
                  <a:gd name="T0" fmla="*/ 0 w 31"/>
                  <a:gd name="T1" fmla="*/ 0 h 31"/>
                  <a:gd name="T2" fmla="*/ 71 w 31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1">
                    <a:moveTo>
                      <a:pt x="0" y="0"/>
                    </a:moveTo>
                    <a:cubicBezTo>
                      <a:pt x="0" y="0"/>
                      <a:pt x="12" y="14"/>
                      <a:pt x="31" y="31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7" name="Freeform 330">
                <a:extLst>
                  <a:ext uri="{FF2B5EF4-FFF2-40B4-BE49-F238E27FC236}">
                    <a16:creationId xmlns:a16="http://schemas.microsoft.com/office/drawing/2014/main" id="{2AE94886-A58D-4E4E-AA8D-0B1B76D82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268"/>
                <a:ext cx="70" cy="55"/>
              </a:xfrm>
              <a:custGeom>
                <a:avLst/>
                <a:gdLst>
                  <a:gd name="T0" fmla="*/ 118 w 54"/>
                  <a:gd name="T1" fmla="*/ 0 h 42"/>
                  <a:gd name="T2" fmla="*/ 0 w 54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42">
                    <a:moveTo>
                      <a:pt x="54" y="0"/>
                    </a:moveTo>
                    <a:cubicBezTo>
                      <a:pt x="35" y="17"/>
                      <a:pt x="14" y="34"/>
                      <a:pt x="0" y="42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8" name="Freeform 331">
                <a:extLst>
                  <a:ext uri="{FF2B5EF4-FFF2-40B4-BE49-F238E27FC236}">
                    <a16:creationId xmlns:a16="http://schemas.microsoft.com/office/drawing/2014/main" id="{1D889726-64C2-4F47-81DF-619D73C92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218"/>
                <a:ext cx="38" cy="33"/>
              </a:xfrm>
              <a:custGeom>
                <a:avLst/>
                <a:gdLst>
                  <a:gd name="T0" fmla="*/ 66 w 29"/>
                  <a:gd name="T1" fmla="*/ 0 h 26"/>
                  <a:gd name="T2" fmla="*/ 0 w 29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29" y="0"/>
                    </a:moveTo>
                    <a:cubicBezTo>
                      <a:pt x="29" y="0"/>
                      <a:pt x="17" y="1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9" name="Freeform 332">
                <a:extLst>
                  <a:ext uri="{FF2B5EF4-FFF2-40B4-BE49-F238E27FC236}">
                    <a16:creationId xmlns:a16="http://schemas.microsoft.com/office/drawing/2014/main" id="{C0CC23C2-EC38-4326-B52D-5558B8CA7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807"/>
                <a:ext cx="7" cy="27"/>
              </a:xfrm>
              <a:custGeom>
                <a:avLst/>
                <a:gdLst>
                  <a:gd name="T0" fmla="*/ 14 w 5"/>
                  <a:gd name="T1" fmla="*/ 45 h 21"/>
                  <a:gd name="T2" fmla="*/ 0 w 5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5" y="21"/>
                    </a:moveTo>
                    <a:cubicBezTo>
                      <a:pt x="3" y="13"/>
                      <a:pt x="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0" name="Freeform 333">
                <a:extLst>
                  <a:ext uri="{FF2B5EF4-FFF2-40B4-BE49-F238E27FC236}">
                    <a16:creationId xmlns:a16="http://schemas.microsoft.com/office/drawing/2014/main" id="{72625878-6B6D-4E15-B5BB-89279483D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859"/>
                <a:ext cx="4" cy="15"/>
              </a:xfrm>
              <a:custGeom>
                <a:avLst/>
                <a:gdLst>
                  <a:gd name="T0" fmla="*/ 7 w 3"/>
                  <a:gd name="T1" fmla="*/ 24 h 12"/>
                  <a:gd name="T2" fmla="*/ 0 w 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3" y="12"/>
                    </a:moveTo>
                    <a:cubicBezTo>
                      <a:pt x="2" y="9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1" name="Freeform 334">
                <a:extLst>
                  <a:ext uri="{FF2B5EF4-FFF2-40B4-BE49-F238E27FC236}">
                    <a16:creationId xmlns:a16="http://schemas.microsoft.com/office/drawing/2014/main" id="{DD7F8CF4-B904-4271-A034-19E178755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890"/>
                <a:ext cx="7" cy="30"/>
              </a:xfrm>
              <a:custGeom>
                <a:avLst/>
                <a:gdLst>
                  <a:gd name="T0" fmla="*/ 14 w 5"/>
                  <a:gd name="T1" fmla="*/ 51 h 23"/>
                  <a:gd name="T2" fmla="*/ 1 w 5"/>
                  <a:gd name="T3" fmla="*/ 7 h 23"/>
                  <a:gd name="T4" fmla="*/ 0 w 5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3">
                    <a:moveTo>
                      <a:pt x="5" y="23"/>
                    </a:moveTo>
                    <a:cubicBezTo>
                      <a:pt x="5" y="23"/>
                      <a:pt x="2" y="10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2" name="Freeform 335">
                <a:extLst>
                  <a:ext uri="{FF2B5EF4-FFF2-40B4-BE49-F238E27FC236}">
                    <a16:creationId xmlns:a16="http://schemas.microsoft.com/office/drawing/2014/main" id="{45A75827-1B8B-4837-A50E-288C3FE33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808"/>
                <a:ext cx="2" cy="23"/>
              </a:xfrm>
              <a:custGeom>
                <a:avLst/>
                <a:gdLst>
                  <a:gd name="T0" fmla="*/ 0 w 2"/>
                  <a:gd name="T1" fmla="*/ 37 h 18"/>
                  <a:gd name="T2" fmla="*/ 2 w 2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0" y="18"/>
                    </a:moveTo>
                    <a:cubicBezTo>
                      <a:pt x="1" y="11"/>
                      <a:pt x="2" y="5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3" name="Freeform 336">
                <a:extLst>
                  <a:ext uri="{FF2B5EF4-FFF2-40B4-BE49-F238E27FC236}">
                    <a16:creationId xmlns:a16="http://schemas.microsoft.com/office/drawing/2014/main" id="{FC982AD9-4E33-4B3E-94AE-8BFE3A268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854"/>
                <a:ext cx="4" cy="19"/>
              </a:xfrm>
              <a:custGeom>
                <a:avLst/>
                <a:gdLst>
                  <a:gd name="T0" fmla="*/ 0 w 3"/>
                  <a:gd name="T1" fmla="*/ 30 h 15"/>
                  <a:gd name="T2" fmla="*/ 7 w 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15"/>
                    </a:moveTo>
                    <a:cubicBezTo>
                      <a:pt x="1" y="10"/>
                      <a:pt x="2" y="5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4" name="Freeform 337">
                <a:extLst>
                  <a:ext uri="{FF2B5EF4-FFF2-40B4-BE49-F238E27FC236}">
                    <a16:creationId xmlns:a16="http://schemas.microsoft.com/office/drawing/2014/main" id="{B54E80B4-6195-453F-843D-2D6E76C5F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893"/>
                <a:ext cx="9" cy="35"/>
              </a:xfrm>
              <a:custGeom>
                <a:avLst/>
                <a:gdLst>
                  <a:gd name="T0" fmla="*/ 0 w 7"/>
                  <a:gd name="T1" fmla="*/ 58 h 27"/>
                  <a:gd name="T2" fmla="*/ 15 w 7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7">
                    <a:moveTo>
                      <a:pt x="0" y="27"/>
                    </a:moveTo>
                    <a:cubicBezTo>
                      <a:pt x="0" y="27"/>
                      <a:pt x="3" y="15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5" name="Freeform 338">
                <a:extLst>
                  <a:ext uri="{FF2B5EF4-FFF2-40B4-BE49-F238E27FC236}">
                    <a16:creationId xmlns:a16="http://schemas.microsoft.com/office/drawing/2014/main" id="{113E20A0-675C-4C24-8E66-DCD6B20AE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611"/>
                <a:ext cx="7" cy="251"/>
              </a:xfrm>
              <a:custGeom>
                <a:avLst/>
                <a:gdLst>
                  <a:gd name="T0" fmla="*/ 6 w 5"/>
                  <a:gd name="T1" fmla="*/ 0 h 192"/>
                  <a:gd name="T2" fmla="*/ 14 w 5"/>
                  <a:gd name="T3" fmla="*/ 429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2">
                    <a:moveTo>
                      <a:pt x="2" y="0"/>
                    </a:moveTo>
                    <a:cubicBezTo>
                      <a:pt x="2" y="0"/>
                      <a:pt x="0" y="151"/>
                      <a:pt x="5" y="192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339">
                <a:extLst>
                  <a:ext uri="{FF2B5EF4-FFF2-40B4-BE49-F238E27FC236}">
                    <a16:creationId xmlns:a16="http://schemas.microsoft.com/office/drawing/2014/main" id="{18F3D790-2879-4A46-9244-A08D78082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464"/>
                <a:ext cx="525" cy="355"/>
              </a:xfrm>
              <a:custGeom>
                <a:avLst/>
                <a:gdLst>
                  <a:gd name="T0" fmla="*/ 95 w 402"/>
                  <a:gd name="T1" fmla="*/ 34 h 272"/>
                  <a:gd name="T2" fmla="*/ 0 w 402"/>
                  <a:gd name="T3" fmla="*/ 423 h 272"/>
                  <a:gd name="T4" fmla="*/ 464 w 402"/>
                  <a:gd name="T5" fmla="*/ 604 h 272"/>
                  <a:gd name="T6" fmla="*/ 896 w 402"/>
                  <a:gd name="T7" fmla="*/ 407 h 272"/>
                  <a:gd name="T8" fmla="*/ 780 w 402"/>
                  <a:gd name="T9" fmla="*/ 43 h 272"/>
                  <a:gd name="T10" fmla="*/ 441 w 402"/>
                  <a:gd name="T11" fmla="*/ 5 h 272"/>
                  <a:gd name="T12" fmla="*/ 95 w 402"/>
                  <a:gd name="T13" fmla="*/ 34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8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Freeform 340">
                <a:extLst>
                  <a:ext uri="{FF2B5EF4-FFF2-40B4-BE49-F238E27FC236}">
                    <a16:creationId xmlns:a16="http://schemas.microsoft.com/office/drawing/2014/main" id="{6F470DD2-F353-4D46-9728-69DD76CA0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464"/>
                <a:ext cx="525" cy="355"/>
              </a:xfrm>
              <a:custGeom>
                <a:avLst/>
                <a:gdLst>
                  <a:gd name="T0" fmla="*/ 95 w 402"/>
                  <a:gd name="T1" fmla="*/ 34 h 272"/>
                  <a:gd name="T2" fmla="*/ 0 w 402"/>
                  <a:gd name="T3" fmla="*/ 423 h 272"/>
                  <a:gd name="T4" fmla="*/ 464 w 402"/>
                  <a:gd name="T5" fmla="*/ 604 h 272"/>
                  <a:gd name="T6" fmla="*/ 896 w 402"/>
                  <a:gd name="T7" fmla="*/ 407 h 272"/>
                  <a:gd name="T8" fmla="*/ 780 w 402"/>
                  <a:gd name="T9" fmla="*/ 43 h 272"/>
                  <a:gd name="T10" fmla="*/ 441 w 402"/>
                  <a:gd name="T11" fmla="*/ 5 h 272"/>
                  <a:gd name="T12" fmla="*/ 95 w 402"/>
                  <a:gd name="T13" fmla="*/ 34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8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8" name="Freeform 341">
                <a:extLst>
                  <a:ext uri="{FF2B5EF4-FFF2-40B4-BE49-F238E27FC236}">
                    <a16:creationId xmlns:a16="http://schemas.microsoft.com/office/drawing/2014/main" id="{986A6570-AE9A-464A-B631-6796702BC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330"/>
                <a:ext cx="504" cy="178"/>
              </a:xfrm>
              <a:custGeom>
                <a:avLst/>
                <a:gdLst>
                  <a:gd name="T0" fmla="*/ 406 w 386"/>
                  <a:gd name="T1" fmla="*/ 270 h 137"/>
                  <a:gd name="T2" fmla="*/ 355 w 386"/>
                  <a:gd name="T3" fmla="*/ 287 h 137"/>
                  <a:gd name="T4" fmla="*/ 298 w 386"/>
                  <a:gd name="T5" fmla="*/ 300 h 137"/>
                  <a:gd name="T6" fmla="*/ 228 w 386"/>
                  <a:gd name="T7" fmla="*/ 290 h 137"/>
                  <a:gd name="T8" fmla="*/ 178 w 386"/>
                  <a:gd name="T9" fmla="*/ 287 h 137"/>
                  <a:gd name="T10" fmla="*/ 111 w 386"/>
                  <a:gd name="T11" fmla="*/ 286 h 137"/>
                  <a:gd name="T12" fmla="*/ 74 w 386"/>
                  <a:gd name="T13" fmla="*/ 272 h 137"/>
                  <a:gd name="T14" fmla="*/ 34 w 386"/>
                  <a:gd name="T15" fmla="*/ 221 h 137"/>
                  <a:gd name="T16" fmla="*/ 29 w 386"/>
                  <a:gd name="T17" fmla="*/ 130 h 137"/>
                  <a:gd name="T18" fmla="*/ 5 w 386"/>
                  <a:gd name="T19" fmla="*/ 35 h 137"/>
                  <a:gd name="T20" fmla="*/ 38 w 386"/>
                  <a:gd name="T21" fmla="*/ 5 h 137"/>
                  <a:gd name="T22" fmla="*/ 78 w 386"/>
                  <a:gd name="T23" fmla="*/ 35 h 137"/>
                  <a:gd name="T24" fmla="*/ 68 w 386"/>
                  <a:gd name="T25" fmla="*/ 75 h 137"/>
                  <a:gd name="T26" fmla="*/ 68 w 386"/>
                  <a:gd name="T27" fmla="*/ 125 h 137"/>
                  <a:gd name="T28" fmla="*/ 102 w 386"/>
                  <a:gd name="T29" fmla="*/ 169 h 137"/>
                  <a:gd name="T30" fmla="*/ 133 w 386"/>
                  <a:gd name="T31" fmla="*/ 182 h 137"/>
                  <a:gd name="T32" fmla="*/ 158 w 386"/>
                  <a:gd name="T33" fmla="*/ 140 h 137"/>
                  <a:gd name="T34" fmla="*/ 161 w 386"/>
                  <a:gd name="T35" fmla="*/ 105 h 137"/>
                  <a:gd name="T36" fmla="*/ 178 w 386"/>
                  <a:gd name="T37" fmla="*/ 97 h 137"/>
                  <a:gd name="T38" fmla="*/ 218 w 386"/>
                  <a:gd name="T39" fmla="*/ 126 h 137"/>
                  <a:gd name="T40" fmla="*/ 347 w 386"/>
                  <a:gd name="T41" fmla="*/ 118 h 137"/>
                  <a:gd name="T42" fmla="*/ 512 w 386"/>
                  <a:gd name="T43" fmla="*/ 118 h 137"/>
                  <a:gd name="T44" fmla="*/ 641 w 386"/>
                  <a:gd name="T45" fmla="*/ 126 h 137"/>
                  <a:gd name="T46" fmla="*/ 682 w 386"/>
                  <a:gd name="T47" fmla="*/ 97 h 137"/>
                  <a:gd name="T48" fmla="*/ 699 w 386"/>
                  <a:gd name="T49" fmla="*/ 105 h 137"/>
                  <a:gd name="T50" fmla="*/ 701 w 386"/>
                  <a:gd name="T51" fmla="*/ 140 h 137"/>
                  <a:gd name="T52" fmla="*/ 726 w 386"/>
                  <a:gd name="T53" fmla="*/ 182 h 137"/>
                  <a:gd name="T54" fmla="*/ 757 w 386"/>
                  <a:gd name="T55" fmla="*/ 169 h 137"/>
                  <a:gd name="T56" fmla="*/ 791 w 386"/>
                  <a:gd name="T57" fmla="*/ 125 h 137"/>
                  <a:gd name="T58" fmla="*/ 787 w 386"/>
                  <a:gd name="T59" fmla="*/ 75 h 137"/>
                  <a:gd name="T60" fmla="*/ 781 w 386"/>
                  <a:gd name="T61" fmla="*/ 35 h 137"/>
                  <a:gd name="T62" fmla="*/ 819 w 386"/>
                  <a:gd name="T63" fmla="*/ 5 h 137"/>
                  <a:gd name="T64" fmla="*/ 854 w 386"/>
                  <a:gd name="T65" fmla="*/ 35 h 137"/>
                  <a:gd name="T66" fmla="*/ 830 w 386"/>
                  <a:gd name="T67" fmla="*/ 130 h 137"/>
                  <a:gd name="T68" fmla="*/ 824 w 386"/>
                  <a:gd name="T69" fmla="*/ 221 h 137"/>
                  <a:gd name="T70" fmla="*/ 781 w 386"/>
                  <a:gd name="T71" fmla="*/ 272 h 137"/>
                  <a:gd name="T72" fmla="*/ 746 w 386"/>
                  <a:gd name="T73" fmla="*/ 286 h 137"/>
                  <a:gd name="T74" fmla="*/ 682 w 386"/>
                  <a:gd name="T75" fmla="*/ 287 h 137"/>
                  <a:gd name="T76" fmla="*/ 627 w 386"/>
                  <a:gd name="T77" fmla="*/ 290 h 137"/>
                  <a:gd name="T78" fmla="*/ 561 w 386"/>
                  <a:gd name="T79" fmla="*/ 300 h 137"/>
                  <a:gd name="T80" fmla="*/ 504 w 386"/>
                  <a:gd name="T81" fmla="*/ 287 h 137"/>
                  <a:gd name="T82" fmla="*/ 453 w 386"/>
                  <a:gd name="T83" fmla="*/ 270 h 137"/>
                  <a:gd name="T84" fmla="*/ 406 w 386"/>
                  <a:gd name="T85" fmla="*/ 270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6" h="137">
                    <a:moveTo>
                      <a:pt x="182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4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90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30" y="48"/>
                      <a:pt x="31" y="57"/>
                    </a:cubicBezTo>
                    <a:cubicBezTo>
                      <a:pt x="33" y="67"/>
                      <a:pt x="43" y="73"/>
                      <a:pt x="46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1" y="64"/>
                    </a:cubicBezTo>
                    <a:cubicBezTo>
                      <a:pt x="70" y="56"/>
                      <a:pt x="69" y="52"/>
                      <a:pt x="72" y="48"/>
                    </a:cubicBezTo>
                    <a:cubicBezTo>
                      <a:pt x="75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8" y="58"/>
                    </a:cubicBezTo>
                    <a:cubicBezTo>
                      <a:pt x="107" y="60"/>
                      <a:pt x="137" y="62"/>
                      <a:pt x="156" y="54"/>
                    </a:cubicBezTo>
                    <a:cubicBezTo>
                      <a:pt x="189" y="41"/>
                      <a:pt x="230" y="54"/>
                      <a:pt x="230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1" y="50"/>
                      <a:pt x="306" y="45"/>
                    </a:cubicBezTo>
                    <a:cubicBezTo>
                      <a:pt x="311" y="41"/>
                      <a:pt x="311" y="45"/>
                      <a:pt x="314" y="48"/>
                    </a:cubicBezTo>
                    <a:cubicBezTo>
                      <a:pt x="317" y="52"/>
                      <a:pt x="316" y="56"/>
                      <a:pt x="315" y="64"/>
                    </a:cubicBezTo>
                    <a:cubicBezTo>
                      <a:pt x="315" y="71"/>
                      <a:pt x="320" y="77"/>
                      <a:pt x="326" y="83"/>
                    </a:cubicBezTo>
                    <a:cubicBezTo>
                      <a:pt x="332" y="89"/>
                      <a:pt x="338" y="81"/>
                      <a:pt x="340" y="77"/>
                    </a:cubicBezTo>
                    <a:cubicBezTo>
                      <a:pt x="343" y="73"/>
                      <a:pt x="353" y="67"/>
                      <a:pt x="355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1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6" y="5"/>
                      <a:pt x="384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2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1" y="137"/>
                      <a:pt x="252" y="137"/>
                    </a:cubicBezTo>
                    <a:cubicBezTo>
                      <a:pt x="234" y="137"/>
                      <a:pt x="232" y="135"/>
                      <a:pt x="227" y="131"/>
                    </a:cubicBezTo>
                    <a:cubicBezTo>
                      <a:pt x="222" y="127"/>
                      <a:pt x="211" y="122"/>
                      <a:pt x="204" y="123"/>
                    </a:cubicBezTo>
                    <a:lnTo>
                      <a:pt x="182" y="123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9" name="Freeform 342">
                <a:extLst>
                  <a:ext uri="{FF2B5EF4-FFF2-40B4-BE49-F238E27FC236}">
                    <a16:creationId xmlns:a16="http://schemas.microsoft.com/office/drawing/2014/main" id="{E6B7E4BC-2428-4015-9FC1-EB2F17E7B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330"/>
                <a:ext cx="504" cy="178"/>
              </a:xfrm>
              <a:custGeom>
                <a:avLst/>
                <a:gdLst>
                  <a:gd name="T0" fmla="*/ 406 w 386"/>
                  <a:gd name="T1" fmla="*/ 270 h 137"/>
                  <a:gd name="T2" fmla="*/ 355 w 386"/>
                  <a:gd name="T3" fmla="*/ 287 h 137"/>
                  <a:gd name="T4" fmla="*/ 298 w 386"/>
                  <a:gd name="T5" fmla="*/ 300 h 137"/>
                  <a:gd name="T6" fmla="*/ 228 w 386"/>
                  <a:gd name="T7" fmla="*/ 290 h 137"/>
                  <a:gd name="T8" fmla="*/ 178 w 386"/>
                  <a:gd name="T9" fmla="*/ 287 h 137"/>
                  <a:gd name="T10" fmla="*/ 111 w 386"/>
                  <a:gd name="T11" fmla="*/ 286 h 137"/>
                  <a:gd name="T12" fmla="*/ 74 w 386"/>
                  <a:gd name="T13" fmla="*/ 272 h 137"/>
                  <a:gd name="T14" fmla="*/ 34 w 386"/>
                  <a:gd name="T15" fmla="*/ 221 h 137"/>
                  <a:gd name="T16" fmla="*/ 29 w 386"/>
                  <a:gd name="T17" fmla="*/ 130 h 137"/>
                  <a:gd name="T18" fmla="*/ 5 w 386"/>
                  <a:gd name="T19" fmla="*/ 35 h 137"/>
                  <a:gd name="T20" fmla="*/ 38 w 386"/>
                  <a:gd name="T21" fmla="*/ 5 h 137"/>
                  <a:gd name="T22" fmla="*/ 78 w 386"/>
                  <a:gd name="T23" fmla="*/ 35 h 137"/>
                  <a:gd name="T24" fmla="*/ 68 w 386"/>
                  <a:gd name="T25" fmla="*/ 75 h 137"/>
                  <a:gd name="T26" fmla="*/ 68 w 386"/>
                  <a:gd name="T27" fmla="*/ 125 h 137"/>
                  <a:gd name="T28" fmla="*/ 102 w 386"/>
                  <a:gd name="T29" fmla="*/ 169 h 137"/>
                  <a:gd name="T30" fmla="*/ 133 w 386"/>
                  <a:gd name="T31" fmla="*/ 182 h 137"/>
                  <a:gd name="T32" fmla="*/ 158 w 386"/>
                  <a:gd name="T33" fmla="*/ 140 h 137"/>
                  <a:gd name="T34" fmla="*/ 161 w 386"/>
                  <a:gd name="T35" fmla="*/ 105 h 137"/>
                  <a:gd name="T36" fmla="*/ 178 w 386"/>
                  <a:gd name="T37" fmla="*/ 97 h 137"/>
                  <a:gd name="T38" fmla="*/ 218 w 386"/>
                  <a:gd name="T39" fmla="*/ 126 h 137"/>
                  <a:gd name="T40" fmla="*/ 347 w 386"/>
                  <a:gd name="T41" fmla="*/ 118 h 137"/>
                  <a:gd name="T42" fmla="*/ 512 w 386"/>
                  <a:gd name="T43" fmla="*/ 118 h 137"/>
                  <a:gd name="T44" fmla="*/ 641 w 386"/>
                  <a:gd name="T45" fmla="*/ 126 h 137"/>
                  <a:gd name="T46" fmla="*/ 682 w 386"/>
                  <a:gd name="T47" fmla="*/ 97 h 137"/>
                  <a:gd name="T48" fmla="*/ 699 w 386"/>
                  <a:gd name="T49" fmla="*/ 105 h 137"/>
                  <a:gd name="T50" fmla="*/ 701 w 386"/>
                  <a:gd name="T51" fmla="*/ 140 h 137"/>
                  <a:gd name="T52" fmla="*/ 726 w 386"/>
                  <a:gd name="T53" fmla="*/ 182 h 137"/>
                  <a:gd name="T54" fmla="*/ 757 w 386"/>
                  <a:gd name="T55" fmla="*/ 169 h 137"/>
                  <a:gd name="T56" fmla="*/ 791 w 386"/>
                  <a:gd name="T57" fmla="*/ 125 h 137"/>
                  <a:gd name="T58" fmla="*/ 787 w 386"/>
                  <a:gd name="T59" fmla="*/ 75 h 137"/>
                  <a:gd name="T60" fmla="*/ 781 w 386"/>
                  <a:gd name="T61" fmla="*/ 35 h 137"/>
                  <a:gd name="T62" fmla="*/ 819 w 386"/>
                  <a:gd name="T63" fmla="*/ 5 h 137"/>
                  <a:gd name="T64" fmla="*/ 854 w 386"/>
                  <a:gd name="T65" fmla="*/ 35 h 137"/>
                  <a:gd name="T66" fmla="*/ 830 w 386"/>
                  <a:gd name="T67" fmla="*/ 130 h 137"/>
                  <a:gd name="T68" fmla="*/ 824 w 386"/>
                  <a:gd name="T69" fmla="*/ 221 h 137"/>
                  <a:gd name="T70" fmla="*/ 781 w 386"/>
                  <a:gd name="T71" fmla="*/ 272 h 137"/>
                  <a:gd name="T72" fmla="*/ 746 w 386"/>
                  <a:gd name="T73" fmla="*/ 286 h 137"/>
                  <a:gd name="T74" fmla="*/ 682 w 386"/>
                  <a:gd name="T75" fmla="*/ 287 h 137"/>
                  <a:gd name="T76" fmla="*/ 627 w 386"/>
                  <a:gd name="T77" fmla="*/ 290 h 137"/>
                  <a:gd name="T78" fmla="*/ 561 w 386"/>
                  <a:gd name="T79" fmla="*/ 300 h 137"/>
                  <a:gd name="T80" fmla="*/ 504 w 386"/>
                  <a:gd name="T81" fmla="*/ 287 h 137"/>
                  <a:gd name="T82" fmla="*/ 453 w 386"/>
                  <a:gd name="T83" fmla="*/ 270 h 137"/>
                  <a:gd name="T84" fmla="*/ 406 w 386"/>
                  <a:gd name="T85" fmla="*/ 270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6" h="137">
                    <a:moveTo>
                      <a:pt x="182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4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90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30" y="48"/>
                      <a:pt x="31" y="57"/>
                    </a:cubicBezTo>
                    <a:cubicBezTo>
                      <a:pt x="33" y="67"/>
                      <a:pt x="43" y="73"/>
                      <a:pt x="46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1" y="64"/>
                    </a:cubicBezTo>
                    <a:cubicBezTo>
                      <a:pt x="70" y="56"/>
                      <a:pt x="69" y="52"/>
                      <a:pt x="72" y="48"/>
                    </a:cubicBezTo>
                    <a:cubicBezTo>
                      <a:pt x="75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8" y="58"/>
                    </a:cubicBezTo>
                    <a:cubicBezTo>
                      <a:pt x="107" y="60"/>
                      <a:pt x="137" y="62"/>
                      <a:pt x="156" y="54"/>
                    </a:cubicBezTo>
                    <a:cubicBezTo>
                      <a:pt x="189" y="41"/>
                      <a:pt x="230" y="54"/>
                      <a:pt x="230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1" y="50"/>
                      <a:pt x="306" y="45"/>
                    </a:cubicBezTo>
                    <a:cubicBezTo>
                      <a:pt x="311" y="41"/>
                      <a:pt x="311" y="45"/>
                      <a:pt x="314" y="48"/>
                    </a:cubicBezTo>
                    <a:cubicBezTo>
                      <a:pt x="317" y="52"/>
                      <a:pt x="316" y="56"/>
                      <a:pt x="315" y="64"/>
                    </a:cubicBezTo>
                    <a:cubicBezTo>
                      <a:pt x="315" y="71"/>
                      <a:pt x="320" y="77"/>
                      <a:pt x="326" y="83"/>
                    </a:cubicBezTo>
                    <a:cubicBezTo>
                      <a:pt x="332" y="89"/>
                      <a:pt x="338" y="81"/>
                      <a:pt x="340" y="77"/>
                    </a:cubicBezTo>
                    <a:cubicBezTo>
                      <a:pt x="343" y="73"/>
                      <a:pt x="353" y="67"/>
                      <a:pt x="355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1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6" y="5"/>
                      <a:pt x="384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2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1" y="137"/>
                      <a:pt x="252" y="137"/>
                    </a:cubicBezTo>
                    <a:cubicBezTo>
                      <a:pt x="234" y="137"/>
                      <a:pt x="232" y="135"/>
                      <a:pt x="227" y="131"/>
                    </a:cubicBezTo>
                    <a:cubicBezTo>
                      <a:pt x="222" y="127"/>
                      <a:pt x="211" y="122"/>
                      <a:pt x="204" y="123"/>
                    </a:cubicBezTo>
                    <a:lnTo>
                      <a:pt x="182" y="12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0" name="Freeform 343">
                <a:extLst>
                  <a:ext uri="{FF2B5EF4-FFF2-40B4-BE49-F238E27FC236}">
                    <a16:creationId xmlns:a16="http://schemas.microsoft.com/office/drawing/2014/main" id="{6897C121-6605-4575-AFF6-B439D1D11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412"/>
                <a:ext cx="11" cy="36"/>
              </a:xfrm>
              <a:custGeom>
                <a:avLst/>
                <a:gdLst>
                  <a:gd name="T0" fmla="*/ 0 w 9"/>
                  <a:gd name="T1" fmla="*/ 0 h 28"/>
                  <a:gd name="T2" fmla="*/ 13 w 9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8">
                    <a:moveTo>
                      <a:pt x="0" y="0"/>
                    </a:moveTo>
                    <a:cubicBezTo>
                      <a:pt x="0" y="9"/>
                      <a:pt x="9" y="18"/>
                      <a:pt x="7" y="2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1" name="Freeform 344">
                <a:extLst>
                  <a:ext uri="{FF2B5EF4-FFF2-40B4-BE49-F238E27FC236}">
                    <a16:creationId xmlns:a16="http://schemas.microsoft.com/office/drawing/2014/main" id="{2229D647-E8D3-44E4-A90A-4C6F1B1A8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478"/>
                <a:ext cx="11" cy="24"/>
              </a:xfrm>
              <a:custGeom>
                <a:avLst/>
                <a:gdLst>
                  <a:gd name="T0" fmla="*/ 16 w 9"/>
                  <a:gd name="T1" fmla="*/ 43 h 18"/>
                  <a:gd name="T2" fmla="*/ 0 w 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18"/>
                    </a:moveTo>
                    <a:cubicBezTo>
                      <a:pt x="3" y="14"/>
                      <a:pt x="1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2" name="Freeform 345">
                <a:extLst>
                  <a:ext uri="{FF2B5EF4-FFF2-40B4-BE49-F238E27FC236}">
                    <a16:creationId xmlns:a16="http://schemas.microsoft.com/office/drawing/2014/main" id="{4D54CE3F-6C51-4C32-9FCF-313C3F55F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442"/>
                <a:ext cx="79" cy="31"/>
              </a:xfrm>
              <a:custGeom>
                <a:avLst/>
                <a:gdLst>
                  <a:gd name="T0" fmla="*/ 136 w 60"/>
                  <a:gd name="T1" fmla="*/ 5 h 24"/>
                  <a:gd name="T2" fmla="*/ 66 w 60"/>
                  <a:gd name="T3" fmla="*/ 32 h 24"/>
                  <a:gd name="T4" fmla="*/ 37 w 60"/>
                  <a:gd name="T5" fmla="*/ 47 h 24"/>
                  <a:gd name="T6" fmla="*/ 0 w 60"/>
                  <a:gd name="T7" fmla="*/ 39 h 24"/>
                  <a:gd name="T8" fmla="*/ 37 w 60"/>
                  <a:gd name="T9" fmla="*/ 41 h 24"/>
                  <a:gd name="T10" fmla="*/ 70 w 60"/>
                  <a:gd name="T11" fmla="*/ 23 h 24"/>
                  <a:gd name="T12" fmla="*/ 137 w 60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4">
                    <a:moveTo>
                      <a:pt x="59" y="2"/>
                    </a:moveTo>
                    <a:cubicBezTo>
                      <a:pt x="52" y="17"/>
                      <a:pt x="41" y="11"/>
                      <a:pt x="29" y="15"/>
                    </a:cubicBezTo>
                    <a:cubicBezTo>
                      <a:pt x="24" y="16"/>
                      <a:pt x="21" y="20"/>
                      <a:pt x="16" y="22"/>
                    </a:cubicBezTo>
                    <a:cubicBezTo>
                      <a:pt x="9" y="24"/>
                      <a:pt x="6" y="21"/>
                      <a:pt x="0" y="18"/>
                    </a:cubicBezTo>
                    <a:cubicBezTo>
                      <a:pt x="6" y="18"/>
                      <a:pt x="10" y="21"/>
                      <a:pt x="16" y="19"/>
                    </a:cubicBezTo>
                    <a:cubicBezTo>
                      <a:pt x="22" y="17"/>
                      <a:pt x="25" y="13"/>
                      <a:pt x="30" y="11"/>
                    </a:cubicBezTo>
                    <a:cubicBezTo>
                      <a:pt x="41" y="7"/>
                      <a:pt x="52" y="12"/>
                      <a:pt x="6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3" name="Freeform 346">
                <a:extLst>
                  <a:ext uri="{FF2B5EF4-FFF2-40B4-BE49-F238E27FC236}">
                    <a16:creationId xmlns:a16="http://schemas.microsoft.com/office/drawing/2014/main" id="{11E759C3-D3B6-4175-8573-27A3FD4F9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451"/>
                <a:ext cx="85" cy="27"/>
              </a:xfrm>
              <a:custGeom>
                <a:avLst/>
                <a:gdLst>
                  <a:gd name="T0" fmla="*/ 9 w 65"/>
                  <a:gd name="T1" fmla="*/ 1 h 21"/>
                  <a:gd name="T2" fmla="*/ 41 w 65"/>
                  <a:gd name="T3" fmla="*/ 22 h 21"/>
                  <a:gd name="T4" fmla="*/ 76 w 65"/>
                  <a:gd name="T5" fmla="*/ 30 h 21"/>
                  <a:gd name="T6" fmla="*/ 145 w 65"/>
                  <a:gd name="T7" fmla="*/ 31 h 21"/>
                  <a:gd name="T8" fmla="*/ 73 w 65"/>
                  <a:gd name="T9" fmla="*/ 17 h 21"/>
                  <a:gd name="T10" fmla="*/ 41 w 65"/>
                  <a:gd name="T11" fmla="*/ 10 h 21"/>
                  <a:gd name="T12" fmla="*/ 0 w 65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21">
                    <a:moveTo>
                      <a:pt x="4" y="1"/>
                    </a:moveTo>
                    <a:cubicBezTo>
                      <a:pt x="2" y="2"/>
                      <a:pt x="14" y="9"/>
                      <a:pt x="18" y="10"/>
                    </a:cubicBezTo>
                    <a:cubicBezTo>
                      <a:pt x="24" y="11"/>
                      <a:pt x="29" y="11"/>
                      <a:pt x="34" y="14"/>
                    </a:cubicBezTo>
                    <a:cubicBezTo>
                      <a:pt x="44" y="19"/>
                      <a:pt x="55" y="21"/>
                      <a:pt x="65" y="15"/>
                    </a:cubicBezTo>
                    <a:cubicBezTo>
                      <a:pt x="54" y="21"/>
                      <a:pt x="42" y="14"/>
                      <a:pt x="33" y="8"/>
                    </a:cubicBezTo>
                    <a:cubicBezTo>
                      <a:pt x="28" y="4"/>
                      <a:pt x="24" y="5"/>
                      <a:pt x="18" y="5"/>
                    </a:cubicBezTo>
                    <a:cubicBezTo>
                      <a:pt x="11" y="5"/>
                      <a:pt x="6" y="3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4" name="Freeform 347">
                <a:extLst>
                  <a:ext uri="{FF2B5EF4-FFF2-40B4-BE49-F238E27FC236}">
                    <a16:creationId xmlns:a16="http://schemas.microsoft.com/office/drawing/2014/main" id="{6BBFB306-2940-49F9-85E2-2EBFB3DF7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411"/>
                <a:ext cx="4" cy="43"/>
              </a:xfrm>
              <a:custGeom>
                <a:avLst/>
                <a:gdLst>
                  <a:gd name="T0" fmla="*/ 5 w 3"/>
                  <a:gd name="T1" fmla="*/ 0 h 33"/>
                  <a:gd name="T2" fmla="*/ 1 w 3"/>
                  <a:gd name="T3" fmla="*/ 39 h 33"/>
                  <a:gd name="T4" fmla="*/ 0 w 3"/>
                  <a:gd name="T5" fmla="*/ 7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3">
                    <a:moveTo>
                      <a:pt x="2" y="0"/>
                    </a:moveTo>
                    <a:cubicBezTo>
                      <a:pt x="0" y="6"/>
                      <a:pt x="1" y="11"/>
                      <a:pt x="1" y="18"/>
                    </a:cubicBezTo>
                    <a:cubicBezTo>
                      <a:pt x="2" y="22"/>
                      <a:pt x="3" y="30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5" name="Freeform 348">
                <a:extLst>
                  <a:ext uri="{FF2B5EF4-FFF2-40B4-BE49-F238E27FC236}">
                    <a16:creationId xmlns:a16="http://schemas.microsoft.com/office/drawing/2014/main" id="{8915C081-D6E1-4293-9DF8-7705991DD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475"/>
                <a:ext cx="17" cy="26"/>
              </a:xfrm>
              <a:custGeom>
                <a:avLst/>
                <a:gdLst>
                  <a:gd name="T0" fmla="*/ 0 w 13"/>
                  <a:gd name="T1" fmla="*/ 44 h 20"/>
                  <a:gd name="T2" fmla="*/ 29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7" y="16"/>
                      <a:pt x="13" y="9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6" name="Freeform 349">
                <a:extLst>
                  <a:ext uri="{FF2B5EF4-FFF2-40B4-BE49-F238E27FC236}">
                    <a16:creationId xmlns:a16="http://schemas.microsoft.com/office/drawing/2014/main" id="{EDDCEC54-C9EC-4EF2-B1CB-791ACAC0C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356"/>
                <a:ext cx="9" cy="22"/>
              </a:xfrm>
              <a:custGeom>
                <a:avLst/>
                <a:gdLst>
                  <a:gd name="T0" fmla="*/ 15 w 7"/>
                  <a:gd name="T1" fmla="*/ 36 h 17"/>
                  <a:gd name="T2" fmla="*/ 0 w 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7" y="17"/>
                    </a:moveTo>
                    <a:cubicBezTo>
                      <a:pt x="6" y="10"/>
                      <a:pt x="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7" name="Freeform 350">
                <a:extLst>
                  <a:ext uri="{FF2B5EF4-FFF2-40B4-BE49-F238E27FC236}">
                    <a16:creationId xmlns:a16="http://schemas.microsoft.com/office/drawing/2014/main" id="{389F53DA-CF59-4641-8A4C-C69C08D62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352"/>
                <a:ext cx="15" cy="25"/>
              </a:xfrm>
              <a:custGeom>
                <a:avLst/>
                <a:gdLst>
                  <a:gd name="T0" fmla="*/ 5 w 11"/>
                  <a:gd name="T1" fmla="*/ 43 h 19"/>
                  <a:gd name="T2" fmla="*/ 27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2" y="19"/>
                    </a:moveTo>
                    <a:cubicBezTo>
                      <a:pt x="0" y="13"/>
                      <a:pt x="7" y="5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8" name="Freeform 351">
                <a:extLst>
                  <a:ext uri="{FF2B5EF4-FFF2-40B4-BE49-F238E27FC236}">
                    <a16:creationId xmlns:a16="http://schemas.microsoft.com/office/drawing/2014/main" id="{0C52AD21-6A12-49B4-AE65-800BE6917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41"/>
                <a:ext cx="618" cy="449"/>
              </a:xfrm>
              <a:custGeom>
                <a:avLst/>
                <a:gdLst>
                  <a:gd name="T0" fmla="*/ 154 w 473"/>
                  <a:gd name="T1" fmla="*/ 39 h 344"/>
                  <a:gd name="T2" fmla="*/ 94 w 473"/>
                  <a:gd name="T3" fmla="*/ 256 h 344"/>
                  <a:gd name="T4" fmla="*/ 208 w 473"/>
                  <a:gd name="T5" fmla="*/ 180 h 344"/>
                  <a:gd name="T6" fmla="*/ 307 w 473"/>
                  <a:gd name="T7" fmla="*/ 166 h 344"/>
                  <a:gd name="T8" fmla="*/ 435 w 473"/>
                  <a:gd name="T9" fmla="*/ 217 h 344"/>
                  <a:gd name="T10" fmla="*/ 494 w 473"/>
                  <a:gd name="T11" fmla="*/ 395 h 344"/>
                  <a:gd name="T12" fmla="*/ 568 w 473"/>
                  <a:gd name="T13" fmla="*/ 367 h 344"/>
                  <a:gd name="T14" fmla="*/ 594 w 473"/>
                  <a:gd name="T15" fmla="*/ 218 h 344"/>
                  <a:gd name="T16" fmla="*/ 685 w 473"/>
                  <a:gd name="T17" fmla="*/ 158 h 344"/>
                  <a:gd name="T18" fmla="*/ 813 w 473"/>
                  <a:gd name="T19" fmla="*/ 151 h 344"/>
                  <a:gd name="T20" fmla="*/ 962 w 473"/>
                  <a:gd name="T21" fmla="*/ 251 h 344"/>
                  <a:gd name="T22" fmla="*/ 875 w 473"/>
                  <a:gd name="T23" fmla="*/ 5 h 344"/>
                  <a:gd name="T24" fmla="*/ 930 w 473"/>
                  <a:gd name="T25" fmla="*/ 65 h 344"/>
                  <a:gd name="T26" fmla="*/ 998 w 473"/>
                  <a:gd name="T27" fmla="*/ 206 h 344"/>
                  <a:gd name="T28" fmla="*/ 1040 w 473"/>
                  <a:gd name="T29" fmla="*/ 313 h 344"/>
                  <a:gd name="T30" fmla="*/ 1050 w 473"/>
                  <a:gd name="T31" fmla="*/ 415 h 344"/>
                  <a:gd name="T32" fmla="*/ 1020 w 473"/>
                  <a:gd name="T33" fmla="*/ 531 h 344"/>
                  <a:gd name="T34" fmla="*/ 792 w 473"/>
                  <a:gd name="T35" fmla="*/ 727 h 344"/>
                  <a:gd name="T36" fmla="*/ 670 w 473"/>
                  <a:gd name="T37" fmla="*/ 702 h 344"/>
                  <a:gd name="T38" fmla="*/ 289 w 473"/>
                  <a:gd name="T39" fmla="*/ 722 h 344"/>
                  <a:gd name="T40" fmla="*/ 38 w 473"/>
                  <a:gd name="T41" fmla="*/ 518 h 344"/>
                  <a:gd name="T42" fmla="*/ 1 w 473"/>
                  <a:gd name="T43" fmla="*/ 407 h 344"/>
                  <a:gd name="T44" fmla="*/ 56 w 473"/>
                  <a:gd name="T45" fmla="*/ 245 h 344"/>
                  <a:gd name="T46" fmla="*/ 154 w 473"/>
                  <a:gd name="T47" fmla="*/ 39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9" y="88"/>
                      <a:pt x="93" y="81"/>
                    </a:cubicBezTo>
                    <a:cubicBezTo>
                      <a:pt x="108" y="74"/>
                      <a:pt x="124" y="73"/>
                      <a:pt x="138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50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5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5" y="327"/>
                    </a:cubicBezTo>
                    <a:cubicBezTo>
                      <a:pt x="342" y="317"/>
                      <a:pt x="331" y="314"/>
                      <a:pt x="301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9" y="344"/>
                      <a:pt x="27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5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9" name="Freeform 352">
                <a:extLst>
                  <a:ext uri="{FF2B5EF4-FFF2-40B4-BE49-F238E27FC236}">
                    <a16:creationId xmlns:a16="http://schemas.microsoft.com/office/drawing/2014/main" id="{9B689079-B0FC-4887-B073-0B5F9B353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41"/>
                <a:ext cx="618" cy="449"/>
              </a:xfrm>
              <a:custGeom>
                <a:avLst/>
                <a:gdLst>
                  <a:gd name="T0" fmla="*/ 154 w 473"/>
                  <a:gd name="T1" fmla="*/ 39 h 344"/>
                  <a:gd name="T2" fmla="*/ 94 w 473"/>
                  <a:gd name="T3" fmla="*/ 256 h 344"/>
                  <a:gd name="T4" fmla="*/ 208 w 473"/>
                  <a:gd name="T5" fmla="*/ 180 h 344"/>
                  <a:gd name="T6" fmla="*/ 307 w 473"/>
                  <a:gd name="T7" fmla="*/ 166 h 344"/>
                  <a:gd name="T8" fmla="*/ 435 w 473"/>
                  <a:gd name="T9" fmla="*/ 217 h 344"/>
                  <a:gd name="T10" fmla="*/ 494 w 473"/>
                  <a:gd name="T11" fmla="*/ 395 h 344"/>
                  <a:gd name="T12" fmla="*/ 568 w 473"/>
                  <a:gd name="T13" fmla="*/ 367 h 344"/>
                  <a:gd name="T14" fmla="*/ 594 w 473"/>
                  <a:gd name="T15" fmla="*/ 218 h 344"/>
                  <a:gd name="T16" fmla="*/ 685 w 473"/>
                  <a:gd name="T17" fmla="*/ 158 h 344"/>
                  <a:gd name="T18" fmla="*/ 813 w 473"/>
                  <a:gd name="T19" fmla="*/ 151 h 344"/>
                  <a:gd name="T20" fmla="*/ 962 w 473"/>
                  <a:gd name="T21" fmla="*/ 251 h 344"/>
                  <a:gd name="T22" fmla="*/ 875 w 473"/>
                  <a:gd name="T23" fmla="*/ 5 h 344"/>
                  <a:gd name="T24" fmla="*/ 930 w 473"/>
                  <a:gd name="T25" fmla="*/ 65 h 344"/>
                  <a:gd name="T26" fmla="*/ 998 w 473"/>
                  <a:gd name="T27" fmla="*/ 206 h 344"/>
                  <a:gd name="T28" fmla="*/ 1040 w 473"/>
                  <a:gd name="T29" fmla="*/ 313 h 344"/>
                  <a:gd name="T30" fmla="*/ 1050 w 473"/>
                  <a:gd name="T31" fmla="*/ 415 h 344"/>
                  <a:gd name="T32" fmla="*/ 1020 w 473"/>
                  <a:gd name="T33" fmla="*/ 531 h 344"/>
                  <a:gd name="T34" fmla="*/ 792 w 473"/>
                  <a:gd name="T35" fmla="*/ 727 h 344"/>
                  <a:gd name="T36" fmla="*/ 670 w 473"/>
                  <a:gd name="T37" fmla="*/ 702 h 344"/>
                  <a:gd name="T38" fmla="*/ 289 w 473"/>
                  <a:gd name="T39" fmla="*/ 722 h 344"/>
                  <a:gd name="T40" fmla="*/ 38 w 473"/>
                  <a:gd name="T41" fmla="*/ 518 h 344"/>
                  <a:gd name="T42" fmla="*/ 1 w 473"/>
                  <a:gd name="T43" fmla="*/ 407 h 344"/>
                  <a:gd name="T44" fmla="*/ 56 w 473"/>
                  <a:gd name="T45" fmla="*/ 245 h 344"/>
                  <a:gd name="T46" fmla="*/ 154 w 473"/>
                  <a:gd name="T47" fmla="*/ 39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9" y="88"/>
                      <a:pt x="93" y="81"/>
                    </a:cubicBezTo>
                    <a:cubicBezTo>
                      <a:pt x="108" y="74"/>
                      <a:pt x="124" y="73"/>
                      <a:pt x="138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50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5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5" y="327"/>
                    </a:cubicBezTo>
                    <a:cubicBezTo>
                      <a:pt x="342" y="317"/>
                      <a:pt x="331" y="314"/>
                      <a:pt x="301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9" y="344"/>
                      <a:pt x="27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5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0" name="Freeform 353">
                <a:extLst>
                  <a:ext uri="{FF2B5EF4-FFF2-40B4-BE49-F238E27FC236}">
                    <a16:creationId xmlns:a16="http://schemas.microsoft.com/office/drawing/2014/main" id="{C4220ACC-A983-42F2-A07B-20B27CEB3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3339"/>
                <a:ext cx="260" cy="102"/>
              </a:xfrm>
              <a:custGeom>
                <a:avLst/>
                <a:gdLst>
                  <a:gd name="T0" fmla="*/ 0 w 199"/>
                  <a:gd name="T1" fmla="*/ 41 h 78"/>
                  <a:gd name="T2" fmla="*/ 17 w 199"/>
                  <a:gd name="T3" fmla="*/ 17 h 78"/>
                  <a:gd name="T4" fmla="*/ 221 w 199"/>
                  <a:gd name="T5" fmla="*/ 51 h 78"/>
                  <a:gd name="T6" fmla="*/ 414 w 199"/>
                  <a:gd name="T7" fmla="*/ 7 h 78"/>
                  <a:gd name="T8" fmla="*/ 439 w 199"/>
                  <a:gd name="T9" fmla="*/ 24 h 78"/>
                  <a:gd name="T10" fmla="*/ 439 w 199"/>
                  <a:gd name="T11" fmla="*/ 116 h 78"/>
                  <a:gd name="T12" fmla="*/ 234 w 199"/>
                  <a:gd name="T13" fmla="*/ 169 h 78"/>
                  <a:gd name="T14" fmla="*/ 0 w 199"/>
                  <a:gd name="T15" fmla="*/ 118 h 78"/>
                  <a:gd name="T16" fmla="*/ 0 w 199"/>
                  <a:gd name="T17" fmla="*/ 41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9" h="78">
                    <a:moveTo>
                      <a:pt x="0" y="18"/>
                    </a:move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4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6" y="0"/>
                      <a:pt x="197" y="11"/>
                    </a:cubicBezTo>
                    <a:cubicBezTo>
                      <a:pt x="199" y="22"/>
                      <a:pt x="197" y="52"/>
                      <a:pt x="197" y="52"/>
                    </a:cubicBezTo>
                    <a:cubicBezTo>
                      <a:pt x="197" y="52"/>
                      <a:pt x="160" y="74"/>
                      <a:pt x="105" y="76"/>
                    </a:cubicBezTo>
                    <a:cubicBezTo>
                      <a:pt x="74" y="78"/>
                      <a:pt x="19" y="67"/>
                      <a:pt x="0" y="53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1" name="Freeform 354">
                <a:extLst>
                  <a:ext uri="{FF2B5EF4-FFF2-40B4-BE49-F238E27FC236}">
                    <a16:creationId xmlns:a16="http://schemas.microsoft.com/office/drawing/2014/main" id="{D8F3287F-7772-46A9-8BAA-DD092960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3231"/>
                <a:ext cx="261" cy="101"/>
              </a:xfrm>
              <a:custGeom>
                <a:avLst/>
                <a:gdLst>
                  <a:gd name="T0" fmla="*/ 7 w 200"/>
                  <a:gd name="T1" fmla="*/ 101 h 77"/>
                  <a:gd name="T2" fmla="*/ 22 w 200"/>
                  <a:gd name="T3" fmla="*/ 143 h 77"/>
                  <a:gd name="T4" fmla="*/ 227 w 200"/>
                  <a:gd name="T5" fmla="*/ 173 h 77"/>
                  <a:gd name="T6" fmla="*/ 420 w 200"/>
                  <a:gd name="T7" fmla="*/ 136 h 77"/>
                  <a:gd name="T8" fmla="*/ 442 w 200"/>
                  <a:gd name="T9" fmla="*/ 87 h 77"/>
                  <a:gd name="T10" fmla="*/ 442 w 200"/>
                  <a:gd name="T11" fmla="*/ 0 h 77"/>
                  <a:gd name="T12" fmla="*/ 241 w 200"/>
                  <a:gd name="T13" fmla="*/ 34 h 77"/>
                  <a:gd name="T14" fmla="*/ 13 w 200"/>
                  <a:gd name="T15" fmla="*/ 16 h 77"/>
                  <a:gd name="T16" fmla="*/ 7 w 200"/>
                  <a:gd name="T17" fmla="*/ 101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3" y="45"/>
                    </a:moveTo>
                    <a:cubicBezTo>
                      <a:pt x="3" y="45"/>
                      <a:pt x="0" y="59"/>
                      <a:pt x="10" y="63"/>
                    </a:cubicBezTo>
                    <a:cubicBezTo>
                      <a:pt x="20" y="68"/>
                      <a:pt x="67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9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3" y="45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2" name="Freeform 355">
                <a:extLst>
                  <a:ext uri="{FF2B5EF4-FFF2-40B4-BE49-F238E27FC236}">
                    <a16:creationId xmlns:a16="http://schemas.microsoft.com/office/drawing/2014/main" id="{C09B53F7-1667-4AD3-A975-C11538F02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3339"/>
                <a:ext cx="260" cy="70"/>
              </a:xfrm>
              <a:custGeom>
                <a:avLst/>
                <a:gdLst>
                  <a:gd name="T0" fmla="*/ 0 w 199"/>
                  <a:gd name="T1" fmla="*/ 122 h 53"/>
                  <a:gd name="T2" fmla="*/ 0 w 199"/>
                  <a:gd name="T3" fmla="*/ 42 h 53"/>
                  <a:gd name="T4" fmla="*/ 17 w 199"/>
                  <a:gd name="T5" fmla="*/ 20 h 53"/>
                  <a:gd name="T6" fmla="*/ 221 w 199"/>
                  <a:gd name="T7" fmla="*/ 53 h 53"/>
                  <a:gd name="T8" fmla="*/ 414 w 199"/>
                  <a:gd name="T9" fmla="*/ 7 h 53"/>
                  <a:gd name="T10" fmla="*/ 439 w 199"/>
                  <a:gd name="T11" fmla="*/ 26 h 53"/>
                  <a:gd name="T12" fmla="*/ 439 w 199"/>
                  <a:gd name="T13" fmla="*/ 12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53">
                    <a:moveTo>
                      <a:pt x="0" y="53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4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6" y="0"/>
                      <a:pt x="197" y="11"/>
                    </a:cubicBezTo>
                    <a:cubicBezTo>
                      <a:pt x="199" y="22"/>
                      <a:pt x="197" y="52"/>
                      <a:pt x="197" y="5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3" name="Freeform 356">
                <a:extLst>
                  <a:ext uri="{FF2B5EF4-FFF2-40B4-BE49-F238E27FC236}">
                    <a16:creationId xmlns:a16="http://schemas.microsoft.com/office/drawing/2014/main" id="{163C6929-79FB-4F00-A93E-D9FF11028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3231"/>
                <a:ext cx="261" cy="101"/>
              </a:xfrm>
              <a:custGeom>
                <a:avLst/>
                <a:gdLst>
                  <a:gd name="T0" fmla="*/ 7 w 200"/>
                  <a:gd name="T1" fmla="*/ 101 h 77"/>
                  <a:gd name="T2" fmla="*/ 22 w 200"/>
                  <a:gd name="T3" fmla="*/ 143 h 77"/>
                  <a:gd name="T4" fmla="*/ 227 w 200"/>
                  <a:gd name="T5" fmla="*/ 173 h 77"/>
                  <a:gd name="T6" fmla="*/ 420 w 200"/>
                  <a:gd name="T7" fmla="*/ 136 h 77"/>
                  <a:gd name="T8" fmla="*/ 442 w 200"/>
                  <a:gd name="T9" fmla="*/ 87 h 77"/>
                  <a:gd name="T10" fmla="*/ 442 w 200"/>
                  <a:gd name="T11" fmla="*/ 0 h 77"/>
                  <a:gd name="T12" fmla="*/ 241 w 200"/>
                  <a:gd name="T13" fmla="*/ 34 h 77"/>
                  <a:gd name="T14" fmla="*/ 13 w 200"/>
                  <a:gd name="T15" fmla="*/ 16 h 77"/>
                  <a:gd name="T16" fmla="*/ 7 w 200"/>
                  <a:gd name="T17" fmla="*/ 101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3" y="45"/>
                    </a:moveTo>
                    <a:cubicBezTo>
                      <a:pt x="3" y="45"/>
                      <a:pt x="0" y="59"/>
                      <a:pt x="10" y="63"/>
                    </a:cubicBezTo>
                    <a:cubicBezTo>
                      <a:pt x="20" y="68"/>
                      <a:pt x="67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9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3" y="4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4" name="Freeform 357">
                <a:extLst>
                  <a:ext uri="{FF2B5EF4-FFF2-40B4-BE49-F238E27FC236}">
                    <a16:creationId xmlns:a16="http://schemas.microsoft.com/office/drawing/2014/main" id="{14AE37A9-FD5F-495D-8E21-563E6C55D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634"/>
                <a:ext cx="857" cy="746"/>
              </a:xfrm>
              <a:custGeom>
                <a:avLst/>
                <a:gdLst>
                  <a:gd name="T0" fmla="*/ 860 w 656"/>
                  <a:gd name="T1" fmla="*/ 30 h 572"/>
                  <a:gd name="T2" fmla="*/ 824 w 656"/>
                  <a:gd name="T3" fmla="*/ 141 h 572"/>
                  <a:gd name="T4" fmla="*/ 820 w 656"/>
                  <a:gd name="T5" fmla="*/ 330 h 572"/>
                  <a:gd name="T6" fmla="*/ 806 w 656"/>
                  <a:gd name="T7" fmla="*/ 424 h 572"/>
                  <a:gd name="T8" fmla="*/ 776 w 656"/>
                  <a:gd name="T9" fmla="*/ 531 h 572"/>
                  <a:gd name="T10" fmla="*/ 692 w 656"/>
                  <a:gd name="T11" fmla="*/ 592 h 572"/>
                  <a:gd name="T12" fmla="*/ 639 w 656"/>
                  <a:gd name="T13" fmla="*/ 569 h 572"/>
                  <a:gd name="T14" fmla="*/ 570 w 656"/>
                  <a:gd name="T15" fmla="*/ 468 h 572"/>
                  <a:gd name="T16" fmla="*/ 523 w 656"/>
                  <a:gd name="T17" fmla="*/ 387 h 572"/>
                  <a:gd name="T18" fmla="*/ 436 w 656"/>
                  <a:gd name="T19" fmla="*/ 323 h 572"/>
                  <a:gd name="T20" fmla="*/ 294 w 656"/>
                  <a:gd name="T21" fmla="*/ 380 h 572"/>
                  <a:gd name="T22" fmla="*/ 289 w 656"/>
                  <a:gd name="T23" fmla="*/ 497 h 572"/>
                  <a:gd name="T24" fmla="*/ 221 w 656"/>
                  <a:gd name="T25" fmla="*/ 591 h 572"/>
                  <a:gd name="T26" fmla="*/ 201 w 656"/>
                  <a:gd name="T27" fmla="*/ 673 h 572"/>
                  <a:gd name="T28" fmla="*/ 327 w 656"/>
                  <a:gd name="T29" fmla="*/ 1196 h 572"/>
                  <a:gd name="T30" fmla="*/ 590 w 656"/>
                  <a:gd name="T31" fmla="*/ 1191 h 572"/>
                  <a:gd name="T32" fmla="*/ 708 w 656"/>
                  <a:gd name="T33" fmla="*/ 1052 h 572"/>
                  <a:gd name="T34" fmla="*/ 867 w 656"/>
                  <a:gd name="T35" fmla="*/ 985 h 572"/>
                  <a:gd name="T36" fmla="*/ 988 w 656"/>
                  <a:gd name="T37" fmla="*/ 1045 h 572"/>
                  <a:gd name="T38" fmla="*/ 1086 w 656"/>
                  <a:gd name="T39" fmla="*/ 1111 h 572"/>
                  <a:gd name="T40" fmla="*/ 1198 w 656"/>
                  <a:gd name="T41" fmla="*/ 1094 h 572"/>
                  <a:gd name="T42" fmla="*/ 1287 w 656"/>
                  <a:gd name="T43" fmla="*/ 1052 h 572"/>
                  <a:gd name="T44" fmla="*/ 1389 w 656"/>
                  <a:gd name="T45" fmla="*/ 961 h 572"/>
                  <a:gd name="T46" fmla="*/ 1442 w 656"/>
                  <a:gd name="T47" fmla="*/ 781 h 572"/>
                  <a:gd name="T48" fmla="*/ 1436 w 656"/>
                  <a:gd name="T49" fmla="*/ 665 h 572"/>
                  <a:gd name="T50" fmla="*/ 1442 w 656"/>
                  <a:gd name="T51" fmla="*/ 524 h 572"/>
                  <a:gd name="T52" fmla="*/ 1397 w 656"/>
                  <a:gd name="T53" fmla="*/ 387 h 572"/>
                  <a:gd name="T54" fmla="*/ 1261 w 656"/>
                  <a:gd name="T55" fmla="*/ 352 h 572"/>
                  <a:gd name="T56" fmla="*/ 1171 w 656"/>
                  <a:gd name="T57" fmla="*/ 425 h 572"/>
                  <a:gd name="T58" fmla="*/ 1101 w 656"/>
                  <a:gd name="T59" fmla="*/ 537 h 572"/>
                  <a:gd name="T60" fmla="*/ 1027 w 656"/>
                  <a:gd name="T61" fmla="*/ 610 h 572"/>
                  <a:gd name="T62" fmla="*/ 1002 w 656"/>
                  <a:gd name="T63" fmla="*/ 454 h 572"/>
                  <a:gd name="T64" fmla="*/ 963 w 656"/>
                  <a:gd name="T65" fmla="*/ 326 h 572"/>
                  <a:gd name="T66" fmla="*/ 931 w 656"/>
                  <a:gd name="T67" fmla="*/ 197 h 572"/>
                  <a:gd name="T68" fmla="*/ 912 w 656"/>
                  <a:gd name="T69" fmla="*/ 51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8" y="0"/>
                    </a:moveTo>
                    <a:cubicBezTo>
                      <a:pt x="391" y="0"/>
                      <a:pt x="386" y="7"/>
                      <a:pt x="386" y="14"/>
                    </a:cubicBezTo>
                    <a:cubicBezTo>
                      <a:pt x="386" y="22"/>
                      <a:pt x="386" y="36"/>
                      <a:pt x="381" y="40"/>
                    </a:cubicBezTo>
                    <a:cubicBezTo>
                      <a:pt x="376" y="44"/>
                      <a:pt x="369" y="54"/>
                      <a:pt x="370" y="64"/>
                    </a:cubicBezTo>
                    <a:cubicBezTo>
                      <a:pt x="371" y="74"/>
                      <a:pt x="368" y="107"/>
                      <a:pt x="368" y="118"/>
                    </a:cubicBezTo>
                    <a:cubicBezTo>
                      <a:pt x="368" y="128"/>
                      <a:pt x="371" y="142"/>
                      <a:pt x="368" y="149"/>
                    </a:cubicBezTo>
                    <a:cubicBezTo>
                      <a:pt x="365" y="156"/>
                      <a:pt x="357" y="160"/>
                      <a:pt x="356" y="169"/>
                    </a:cubicBezTo>
                    <a:cubicBezTo>
                      <a:pt x="356" y="177"/>
                      <a:pt x="361" y="191"/>
                      <a:pt x="361" y="191"/>
                    </a:cubicBezTo>
                    <a:cubicBezTo>
                      <a:pt x="361" y="191"/>
                      <a:pt x="356" y="213"/>
                      <a:pt x="363" y="225"/>
                    </a:cubicBezTo>
                    <a:cubicBezTo>
                      <a:pt x="363" y="225"/>
                      <a:pt x="353" y="228"/>
                      <a:pt x="348" y="239"/>
                    </a:cubicBezTo>
                    <a:cubicBezTo>
                      <a:pt x="343" y="251"/>
                      <a:pt x="331" y="275"/>
                      <a:pt x="322" y="275"/>
                    </a:cubicBezTo>
                    <a:cubicBezTo>
                      <a:pt x="322" y="275"/>
                      <a:pt x="318" y="271"/>
                      <a:pt x="311" y="267"/>
                    </a:cubicBezTo>
                    <a:cubicBezTo>
                      <a:pt x="304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6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8" y="201"/>
                      <a:pt x="248" y="197"/>
                    </a:cubicBezTo>
                    <a:cubicBezTo>
                      <a:pt x="248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5" y="166"/>
                    </a:cubicBezTo>
                    <a:cubicBezTo>
                      <a:pt x="215" y="166"/>
                      <a:pt x="213" y="150"/>
                      <a:pt x="196" y="146"/>
                    </a:cubicBezTo>
                    <a:cubicBezTo>
                      <a:pt x="179" y="143"/>
                      <a:pt x="153" y="135"/>
                      <a:pt x="149" y="129"/>
                    </a:cubicBezTo>
                    <a:cubicBezTo>
                      <a:pt x="144" y="124"/>
                      <a:pt x="118" y="146"/>
                      <a:pt x="132" y="171"/>
                    </a:cubicBezTo>
                    <a:cubicBezTo>
                      <a:pt x="136" y="178"/>
                      <a:pt x="139" y="186"/>
                      <a:pt x="135" y="189"/>
                    </a:cubicBezTo>
                    <a:cubicBezTo>
                      <a:pt x="130" y="192"/>
                      <a:pt x="124" y="203"/>
                      <a:pt x="129" y="224"/>
                    </a:cubicBezTo>
                    <a:cubicBezTo>
                      <a:pt x="129" y="224"/>
                      <a:pt x="111" y="240"/>
                      <a:pt x="109" y="250"/>
                    </a:cubicBezTo>
                    <a:cubicBezTo>
                      <a:pt x="106" y="261"/>
                      <a:pt x="102" y="265"/>
                      <a:pt x="99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7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4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5" y="492"/>
                      <a:pt x="487" y="501"/>
                    </a:cubicBezTo>
                    <a:cubicBezTo>
                      <a:pt x="490" y="510"/>
                      <a:pt x="500" y="516"/>
                      <a:pt x="509" y="512"/>
                    </a:cubicBezTo>
                    <a:cubicBezTo>
                      <a:pt x="519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8" y="486"/>
                    </a:cubicBezTo>
                    <a:cubicBezTo>
                      <a:pt x="563" y="484"/>
                      <a:pt x="570" y="484"/>
                      <a:pt x="577" y="475"/>
                    </a:cubicBezTo>
                    <a:cubicBezTo>
                      <a:pt x="584" y="465"/>
                      <a:pt x="591" y="460"/>
                      <a:pt x="596" y="460"/>
                    </a:cubicBezTo>
                    <a:cubicBezTo>
                      <a:pt x="602" y="460"/>
                      <a:pt x="619" y="450"/>
                      <a:pt x="623" y="433"/>
                    </a:cubicBezTo>
                    <a:cubicBezTo>
                      <a:pt x="628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7" y="352"/>
                    </a:cubicBezTo>
                    <a:cubicBezTo>
                      <a:pt x="637" y="336"/>
                      <a:pt x="641" y="333"/>
                      <a:pt x="644" y="325"/>
                    </a:cubicBezTo>
                    <a:cubicBezTo>
                      <a:pt x="647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40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3" y="213"/>
                      <a:pt x="634" y="201"/>
                    </a:cubicBezTo>
                    <a:cubicBezTo>
                      <a:pt x="625" y="189"/>
                      <a:pt x="624" y="187"/>
                      <a:pt x="626" y="175"/>
                    </a:cubicBezTo>
                    <a:cubicBezTo>
                      <a:pt x="628" y="163"/>
                      <a:pt x="626" y="130"/>
                      <a:pt x="616" y="132"/>
                    </a:cubicBezTo>
                    <a:cubicBezTo>
                      <a:pt x="606" y="134"/>
                      <a:pt x="572" y="148"/>
                      <a:pt x="566" y="159"/>
                    </a:cubicBezTo>
                    <a:cubicBezTo>
                      <a:pt x="561" y="170"/>
                      <a:pt x="555" y="181"/>
                      <a:pt x="546" y="180"/>
                    </a:cubicBezTo>
                    <a:cubicBezTo>
                      <a:pt x="538" y="179"/>
                      <a:pt x="526" y="181"/>
                      <a:pt x="525" y="192"/>
                    </a:cubicBezTo>
                    <a:cubicBezTo>
                      <a:pt x="525" y="203"/>
                      <a:pt x="527" y="213"/>
                      <a:pt x="517" y="218"/>
                    </a:cubicBezTo>
                    <a:cubicBezTo>
                      <a:pt x="507" y="223"/>
                      <a:pt x="495" y="234"/>
                      <a:pt x="494" y="242"/>
                    </a:cubicBezTo>
                    <a:cubicBezTo>
                      <a:pt x="494" y="250"/>
                      <a:pt x="490" y="254"/>
                      <a:pt x="484" y="261"/>
                    </a:cubicBezTo>
                    <a:cubicBezTo>
                      <a:pt x="478" y="268"/>
                      <a:pt x="465" y="281"/>
                      <a:pt x="461" y="275"/>
                    </a:cubicBezTo>
                    <a:cubicBezTo>
                      <a:pt x="457" y="269"/>
                      <a:pt x="458" y="268"/>
                      <a:pt x="458" y="257"/>
                    </a:cubicBezTo>
                    <a:cubicBezTo>
                      <a:pt x="458" y="246"/>
                      <a:pt x="457" y="219"/>
                      <a:pt x="449" y="205"/>
                    </a:cubicBezTo>
                    <a:cubicBezTo>
                      <a:pt x="442" y="191"/>
                      <a:pt x="438" y="187"/>
                      <a:pt x="439" y="177"/>
                    </a:cubicBezTo>
                    <a:cubicBezTo>
                      <a:pt x="440" y="166"/>
                      <a:pt x="442" y="158"/>
                      <a:pt x="432" y="147"/>
                    </a:cubicBezTo>
                    <a:cubicBezTo>
                      <a:pt x="423" y="136"/>
                      <a:pt x="417" y="135"/>
                      <a:pt x="421" y="123"/>
                    </a:cubicBezTo>
                    <a:cubicBezTo>
                      <a:pt x="421" y="123"/>
                      <a:pt x="428" y="101"/>
                      <a:pt x="418" y="89"/>
                    </a:cubicBezTo>
                    <a:cubicBezTo>
                      <a:pt x="409" y="77"/>
                      <a:pt x="406" y="71"/>
                      <a:pt x="408" y="62"/>
                    </a:cubicBezTo>
                    <a:cubicBezTo>
                      <a:pt x="409" y="53"/>
                      <a:pt x="412" y="29"/>
                      <a:pt x="409" y="23"/>
                    </a:cubicBezTo>
                    <a:cubicBezTo>
                      <a:pt x="405" y="16"/>
                      <a:pt x="404" y="0"/>
                      <a:pt x="398" y="0"/>
                    </a:cubicBezTo>
                    <a:close/>
                  </a:path>
                </a:pathLst>
              </a:custGeom>
              <a:solidFill>
                <a:srgbClr val="F9C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5" name="Freeform 358">
                <a:extLst>
                  <a:ext uri="{FF2B5EF4-FFF2-40B4-BE49-F238E27FC236}">
                    <a16:creationId xmlns:a16="http://schemas.microsoft.com/office/drawing/2014/main" id="{9A4334D3-8317-4B83-A067-BDA647832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872"/>
                <a:ext cx="508" cy="508"/>
              </a:xfrm>
              <a:custGeom>
                <a:avLst/>
                <a:gdLst>
                  <a:gd name="T0" fmla="*/ 866 w 389"/>
                  <a:gd name="T1" fmla="*/ 581 h 389"/>
                  <a:gd name="T2" fmla="*/ 777 w 389"/>
                  <a:gd name="T3" fmla="*/ 646 h 389"/>
                  <a:gd name="T4" fmla="*/ 708 w 389"/>
                  <a:gd name="T5" fmla="*/ 650 h 389"/>
                  <a:gd name="T6" fmla="*/ 646 w 389"/>
                  <a:gd name="T7" fmla="*/ 729 h 389"/>
                  <a:gd name="T8" fmla="*/ 590 w 389"/>
                  <a:gd name="T9" fmla="*/ 787 h 389"/>
                  <a:gd name="T10" fmla="*/ 468 w 389"/>
                  <a:gd name="T11" fmla="*/ 858 h 389"/>
                  <a:gd name="T12" fmla="*/ 325 w 389"/>
                  <a:gd name="T13" fmla="*/ 793 h 389"/>
                  <a:gd name="T14" fmla="*/ 34 w 389"/>
                  <a:gd name="T15" fmla="*/ 453 h 389"/>
                  <a:gd name="T16" fmla="*/ 201 w 389"/>
                  <a:gd name="T17" fmla="*/ 269 h 389"/>
                  <a:gd name="T18" fmla="*/ 205 w 389"/>
                  <a:gd name="T19" fmla="*/ 206 h 389"/>
                  <a:gd name="T20" fmla="*/ 218 w 389"/>
                  <a:gd name="T21" fmla="*/ 184 h 389"/>
                  <a:gd name="T22" fmla="*/ 240 w 389"/>
                  <a:gd name="T23" fmla="*/ 149 h 389"/>
                  <a:gd name="T24" fmla="*/ 285 w 389"/>
                  <a:gd name="T25" fmla="*/ 93 h 389"/>
                  <a:gd name="T26" fmla="*/ 414 w 389"/>
                  <a:gd name="T27" fmla="*/ 230 h 389"/>
                  <a:gd name="T28" fmla="*/ 518 w 389"/>
                  <a:gd name="T29" fmla="*/ 372 h 389"/>
                  <a:gd name="T30" fmla="*/ 602 w 389"/>
                  <a:gd name="T31" fmla="*/ 457 h 389"/>
                  <a:gd name="T32" fmla="*/ 821 w 389"/>
                  <a:gd name="T33" fmla="*/ 468 h 389"/>
                  <a:gd name="T34" fmla="*/ 866 w 389"/>
                  <a:gd name="T35" fmla="*/ 581 h 3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89" h="389">
                    <a:moveTo>
                      <a:pt x="389" y="261"/>
                    </a:moveTo>
                    <a:cubicBezTo>
                      <a:pt x="368" y="262"/>
                      <a:pt x="358" y="284"/>
                      <a:pt x="349" y="290"/>
                    </a:cubicBezTo>
                    <a:cubicBezTo>
                      <a:pt x="342" y="294"/>
                      <a:pt x="326" y="294"/>
                      <a:pt x="318" y="292"/>
                    </a:cubicBezTo>
                    <a:cubicBezTo>
                      <a:pt x="310" y="294"/>
                      <a:pt x="294" y="311"/>
                      <a:pt x="290" y="327"/>
                    </a:cubicBezTo>
                    <a:cubicBezTo>
                      <a:pt x="285" y="343"/>
                      <a:pt x="265" y="354"/>
                      <a:pt x="265" y="354"/>
                    </a:cubicBezTo>
                    <a:cubicBezTo>
                      <a:pt x="265" y="354"/>
                      <a:pt x="259" y="389"/>
                      <a:pt x="210" y="385"/>
                    </a:cubicBezTo>
                    <a:cubicBezTo>
                      <a:pt x="162" y="380"/>
                      <a:pt x="169" y="358"/>
                      <a:pt x="146" y="356"/>
                    </a:cubicBezTo>
                    <a:cubicBezTo>
                      <a:pt x="26" y="345"/>
                      <a:pt x="0" y="280"/>
                      <a:pt x="15" y="204"/>
                    </a:cubicBezTo>
                    <a:cubicBezTo>
                      <a:pt x="30" y="128"/>
                      <a:pt x="82" y="121"/>
                      <a:pt x="90" y="121"/>
                    </a:cubicBezTo>
                    <a:cubicBezTo>
                      <a:pt x="98" y="122"/>
                      <a:pt x="92" y="101"/>
                      <a:pt x="92" y="93"/>
                    </a:cubicBezTo>
                    <a:cubicBezTo>
                      <a:pt x="92" y="86"/>
                      <a:pt x="95" y="84"/>
                      <a:pt x="98" y="83"/>
                    </a:cubicBezTo>
                    <a:cubicBezTo>
                      <a:pt x="102" y="82"/>
                      <a:pt x="106" y="78"/>
                      <a:pt x="108" y="67"/>
                    </a:cubicBezTo>
                    <a:cubicBezTo>
                      <a:pt x="111" y="57"/>
                      <a:pt x="128" y="41"/>
                      <a:pt x="128" y="41"/>
                    </a:cubicBezTo>
                    <a:cubicBezTo>
                      <a:pt x="128" y="41"/>
                      <a:pt x="194" y="0"/>
                      <a:pt x="186" y="103"/>
                    </a:cubicBezTo>
                    <a:cubicBezTo>
                      <a:pt x="266" y="120"/>
                      <a:pt x="235" y="160"/>
                      <a:pt x="233" y="167"/>
                    </a:cubicBezTo>
                    <a:cubicBezTo>
                      <a:pt x="242" y="165"/>
                      <a:pt x="267" y="162"/>
                      <a:pt x="270" y="205"/>
                    </a:cubicBezTo>
                    <a:cubicBezTo>
                      <a:pt x="317" y="176"/>
                      <a:pt x="358" y="194"/>
                      <a:pt x="369" y="210"/>
                    </a:cubicBezTo>
                    <a:cubicBezTo>
                      <a:pt x="378" y="223"/>
                      <a:pt x="386" y="242"/>
                      <a:pt x="389" y="261"/>
                    </a:cubicBezTo>
                    <a:close/>
                  </a:path>
                </a:pathLst>
              </a:custGeom>
              <a:solidFill>
                <a:srgbClr val="CC6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6" name="Freeform 359">
                <a:extLst>
                  <a:ext uri="{FF2B5EF4-FFF2-40B4-BE49-F238E27FC236}">
                    <a16:creationId xmlns:a16="http://schemas.microsoft.com/office/drawing/2014/main" id="{5F174909-170E-4F3D-B00C-1D2FAC0ED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634"/>
                <a:ext cx="857" cy="746"/>
              </a:xfrm>
              <a:custGeom>
                <a:avLst/>
                <a:gdLst>
                  <a:gd name="T0" fmla="*/ 860 w 656"/>
                  <a:gd name="T1" fmla="*/ 30 h 572"/>
                  <a:gd name="T2" fmla="*/ 824 w 656"/>
                  <a:gd name="T3" fmla="*/ 141 h 572"/>
                  <a:gd name="T4" fmla="*/ 820 w 656"/>
                  <a:gd name="T5" fmla="*/ 330 h 572"/>
                  <a:gd name="T6" fmla="*/ 806 w 656"/>
                  <a:gd name="T7" fmla="*/ 424 h 572"/>
                  <a:gd name="T8" fmla="*/ 776 w 656"/>
                  <a:gd name="T9" fmla="*/ 531 h 572"/>
                  <a:gd name="T10" fmla="*/ 692 w 656"/>
                  <a:gd name="T11" fmla="*/ 592 h 572"/>
                  <a:gd name="T12" fmla="*/ 639 w 656"/>
                  <a:gd name="T13" fmla="*/ 569 h 572"/>
                  <a:gd name="T14" fmla="*/ 570 w 656"/>
                  <a:gd name="T15" fmla="*/ 468 h 572"/>
                  <a:gd name="T16" fmla="*/ 523 w 656"/>
                  <a:gd name="T17" fmla="*/ 387 h 572"/>
                  <a:gd name="T18" fmla="*/ 436 w 656"/>
                  <a:gd name="T19" fmla="*/ 323 h 572"/>
                  <a:gd name="T20" fmla="*/ 294 w 656"/>
                  <a:gd name="T21" fmla="*/ 380 h 572"/>
                  <a:gd name="T22" fmla="*/ 289 w 656"/>
                  <a:gd name="T23" fmla="*/ 497 h 572"/>
                  <a:gd name="T24" fmla="*/ 221 w 656"/>
                  <a:gd name="T25" fmla="*/ 591 h 572"/>
                  <a:gd name="T26" fmla="*/ 201 w 656"/>
                  <a:gd name="T27" fmla="*/ 673 h 572"/>
                  <a:gd name="T28" fmla="*/ 327 w 656"/>
                  <a:gd name="T29" fmla="*/ 1196 h 572"/>
                  <a:gd name="T30" fmla="*/ 590 w 656"/>
                  <a:gd name="T31" fmla="*/ 1191 h 572"/>
                  <a:gd name="T32" fmla="*/ 708 w 656"/>
                  <a:gd name="T33" fmla="*/ 1052 h 572"/>
                  <a:gd name="T34" fmla="*/ 867 w 656"/>
                  <a:gd name="T35" fmla="*/ 985 h 572"/>
                  <a:gd name="T36" fmla="*/ 988 w 656"/>
                  <a:gd name="T37" fmla="*/ 1045 h 572"/>
                  <a:gd name="T38" fmla="*/ 1086 w 656"/>
                  <a:gd name="T39" fmla="*/ 1111 h 572"/>
                  <a:gd name="T40" fmla="*/ 1198 w 656"/>
                  <a:gd name="T41" fmla="*/ 1094 h 572"/>
                  <a:gd name="T42" fmla="*/ 1287 w 656"/>
                  <a:gd name="T43" fmla="*/ 1052 h 572"/>
                  <a:gd name="T44" fmla="*/ 1389 w 656"/>
                  <a:gd name="T45" fmla="*/ 961 h 572"/>
                  <a:gd name="T46" fmla="*/ 1442 w 656"/>
                  <a:gd name="T47" fmla="*/ 781 h 572"/>
                  <a:gd name="T48" fmla="*/ 1436 w 656"/>
                  <a:gd name="T49" fmla="*/ 665 h 572"/>
                  <a:gd name="T50" fmla="*/ 1442 w 656"/>
                  <a:gd name="T51" fmla="*/ 524 h 572"/>
                  <a:gd name="T52" fmla="*/ 1397 w 656"/>
                  <a:gd name="T53" fmla="*/ 387 h 572"/>
                  <a:gd name="T54" fmla="*/ 1261 w 656"/>
                  <a:gd name="T55" fmla="*/ 352 h 572"/>
                  <a:gd name="T56" fmla="*/ 1171 w 656"/>
                  <a:gd name="T57" fmla="*/ 425 h 572"/>
                  <a:gd name="T58" fmla="*/ 1101 w 656"/>
                  <a:gd name="T59" fmla="*/ 537 h 572"/>
                  <a:gd name="T60" fmla="*/ 1027 w 656"/>
                  <a:gd name="T61" fmla="*/ 610 h 572"/>
                  <a:gd name="T62" fmla="*/ 1002 w 656"/>
                  <a:gd name="T63" fmla="*/ 454 h 572"/>
                  <a:gd name="T64" fmla="*/ 963 w 656"/>
                  <a:gd name="T65" fmla="*/ 326 h 572"/>
                  <a:gd name="T66" fmla="*/ 931 w 656"/>
                  <a:gd name="T67" fmla="*/ 197 h 572"/>
                  <a:gd name="T68" fmla="*/ 912 w 656"/>
                  <a:gd name="T69" fmla="*/ 51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8" y="0"/>
                    </a:moveTo>
                    <a:cubicBezTo>
                      <a:pt x="391" y="0"/>
                      <a:pt x="386" y="7"/>
                      <a:pt x="386" y="14"/>
                    </a:cubicBezTo>
                    <a:cubicBezTo>
                      <a:pt x="386" y="22"/>
                      <a:pt x="386" y="36"/>
                      <a:pt x="381" y="40"/>
                    </a:cubicBezTo>
                    <a:cubicBezTo>
                      <a:pt x="376" y="44"/>
                      <a:pt x="369" y="54"/>
                      <a:pt x="370" y="64"/>
                    </a:cubicBezTo>
                    <a:cubicBezTo>
                      <a:pt x="371" y="74"/>
                      <a:pt x="368" y="107"/>
                      <a:pt x="368" y="118"/>
                    </a:cubicBezTo>
                    <a:cubicBezTo>
                      <a:pt x="368" y="128"/>
                      <a:pt x="371" y="142"/>
                      <a:pt x="368" y="149"/>
                    </a:cubicBezTo>
                    <a:cubicBezTo>
                      <a:pt x="365" y="156"/>
                      <a:pt x="357" y="160"/>
                      <a:pt x="356" y="169"/>
                    </a:cubicBezTo>
                    <a:cubicBezTo>
                      <a:pt x="356" y="177"/>
                      <a:pt x="361" y="191"/>
                      <a:pt x="361" y="191"/>
                    </a:cubicBezTo>
                    <a:cubicBezTo>
                      <a:pt x="361" y="191"/>
                      <a:pt x="356" y="213"/>
                      <a:pt x="363" y="225"/>
                    </a:cubicBezTo>
                    <a:cubicBezTo>
                      <a:pt x="363" y="225"/>
                      <a:pt x="353" y="228"/>
                      <a:pt x="348" y="239"/>
                    </a:cubicBezTo>
                    <a:cubicBezTo>
                      <a:pt x="343" y="251"/>
                      <a:pt x="331" y="275"/>
                      <a:pt x="322" y="275"/>
                    </a:cubicBezTo>
                    <a:cubicBezTo>
                      <a:pt x="322" y="275"/>
                      <a:pt x="318" y="271"/>
                      <a:pt x="311" y="267"/>
                    </a:cubicBezTo>
                    <a:cubicBezTo>
                      <a:pt x="304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6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8" y="201"/>
                      <a:pt x="248" y="197"/>
                    </a:cubicBezTo>
                    <a:cubicBezTo>
                      <a:pt x="248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5" y="166"/>
                    </a:cubicBezTo>
                    <a:cubicBezTo>
                      <a:pt x="215" y="166"/>
                      <a:pt x="213" y="150"/>
                      <a:pt x="196" y="146"/>
                    </a:cubicBezTo>
                    <a:cubicBezTo>
                      <a:pt x="179" y="143"/>
                      <a:pt x="153" y="135"/>
                      <a:pt x="149" y="129"/>
                    </a:cubicBezTo>
                    <a:cubicBezTo>
                      <a:pt x="144" y="124"/>
                      <a:pt x="118" y="146"/>
                      <a:pt x="132" y="171"/>
                    </a:cubicBezTo>
                    <a:cubicBezTo>
                      <a:pt x="136" y="178"/>
                      <a:pt x="139" y="186"/>
                      <a:pt x="135" y="189"/>
                    </a:cubicBezTo>
                    <a:cubicBezTo>
                      <a:pt x="130" y="192"/>
                      <a:pt x="124" y="203"/>
                      <a:pt x="129" y="224"/>
                    </a:cubicBezTo>
                    <a:cubicBezTo>
                      <a:pt x="129" y="224"/>
                      <a:pt x="111" y="240"/>
                      <a:pt x="109" y="250"/>
                    </a:cubicBezTo>
                    <a:cubicBezTo>
                      <a:pt x="106" y="261"/>
                      <a:pt x="102" y="265"/>
                      <a:pt x="99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7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4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5" y="492"/>
                      <a:pt x="487" y="501"/>
                    </a:cubicBezTo>
                    <a:cubicBezTo>
                      <a:pt x="490" y="510"/>
                      <a:pt x="500" y="516"/>
                      <a:pt x="509" y="512"/>
                    </a:cubicBezTo>
                    <a:cubicBezTo>
                      <a:pt x="519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8" y="486"/>
                    </a:cubicBezTo>
                    <a:cubicBezTo>
                      <a:pt x="563" y="484"/>
                      <a:pt x="570" y="484"/>
                      <a:pt x="577" y="475"/>
                    </a:cubicBezTo>
                    <a:cubicBezTo>
                      <a:pt x="584" y="465"/>
                      <a:pt x="591" y="460"/>
                      <a:pt x="596" y="460"/>
                    </a:cubicBezTo>
                    <a:cubicBezTo>
                      <a:pt x="602" y="460"/>
                      <a:pt x="619" y="450"/>
                      <a:pt x="623" y="433"/>
                    </a:cubicBezTo>
                    <a:cubicBezTo>
                      <a:pt x="628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7" y="352"/>
                    </a:cubicBezTo>
                    <a:cubicBezTo>
                      <a:pt x="637" y="336"/>
                      <a:pt x="641" y="333"/>
                      <a:pt x="644" y="325"/>
                    </a:cubicBezTo>
                    <a:cubicBezTo>
                      <a:pt x="647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40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3" y="213"/>
                      <a:pt x="634" y="201"/>
                    </a:cubicBezTo>
                    <a:cubicBezTo>
                      <a:pt x="625" y="189"/>
                      <a:pt x="624" y="187"/>
                      <a:pt x="626" y="175"/>
                    </a:cubicBezTo>
                    <a:cubicBezTo>
                      <a:pt x="628" y="163"/>
                      <a:pt x="626" y="130"/>
                      <a:pt x="616" y="132"/>
                    </a:cubicBezTo>
                    <a:cubicBezTo>
                      <a:pt x="606" y="134"/>
                      <a:pt x="572" y="148"/>
                      <a:pt x="566" y="159"/>
                    </a:cubicBezTo>
                    <a:cubicBezTo>
                      <a:pt x="561" y="170"/>
                      <a:pt x="555" y="181"/>
                      <a:pt x="546" y="180"/>
                    </a:cubicBezTo>
                    <a:cubicBezTo>
                      <a:pt x="538" y="179"/>
                      <a:pt x="526" y="181"/>
                      <a:pt x="525" y="192"/>
                    </a:cubicBezTo>
                    <a:cubicBezTo>
                      <a:pt x="525" y="203"/>
                      <a:pt x="527" y="213"/>
                      <a:pt x="517" y="218"/>
                    </a:cubicBezTo>
                    <a:cubicBezTo>
                      <a:pt x="507" y="223"/>
                      <a:pt x="495" y="234"/>
                      <a:pt x="494" y="242"/>
                    </a:cubicBezTo>
                    <a:cubicBezTo>
                      <a:pt x="494" y="250"/>
                      <a:pt x="490" y="254"/>
                      <a:pt x="484" y="261"/>
                    </a:cubicBezTo>
                    <a:cubicBezTo>
                      <a:pt x="478" y="268"/>
                      <a:pt x="465" y="281"/>
                      <a:pt x="461" y="275"/>
                    </a:cubicBezTo>
                    <a:cubicBezTo>
                      <a:pt x="457" y="269"/>
                      <a:pt x="458" y="268"/>
                      <a:pt x="458" y="257"/>
                    </a:cubicBezTo>
                    <a:cubicBezTo>
                      <a:pt x="458" y="246"/>
                      <a:pt x="457" y="219"/>
                      <a:pt x="449" y="205"/>
                    </a:cubicBezTo>
                    <a:cubicBezTo>
                      <a:pt x="442" y="191"/>
                      <a:pt x="438" y="187"/>
                      <a:pt x="439" y="177"/>
                    </a:cubicBezTo>
                    <a:cubicBezTo>
                      <a:pt x="440" y="166"/>
                      <a:pt x="442" y="158"/>
                      <a:pt x="432" y="147"/>
                    </a:cubicBezTo>
                    <a:cubicBezTo>
                      <a:pt x="423" y="136"/>
                      <a:pt x="417" y="135"/>
                      <a:pt x="421" y="123"/>
                    </a:cubicBezTo>
                    <a:cubicBezTo>
                      <a:pt x="421" y="123"/>
                      <a:pt x="428" y="101"/>
                      <a:pt x="418" y="89"/>
                    </a:cubicBezTo>
                    <a:cubicBezTo>
                      <a:pt x="409" y="77"/>
                      <a:pt x="406" y="71"/>
                      <a:pt x="408" y="62"/>
                    </a:cubicBezTo>
                    <a:cubicBezTo>
                      <a:pt x="409" y="53"/>
                      <a:pt x="412" y="29"/>
                      <a:pt x="409" y="23"/>
                    </a:cubicBezTo>
                    <a:cubicBezTo>
                      <a:pt x="405" y="16"/>
                      <a:pt x="404" y="0"/>
                      <a:pt x="39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Freeform 360">
                <a:extLst>
                  <a:ext uri="{FF2B5EF4-FFF2-40B4-BE49-F238E27FC236}">
                    <a16:creationId xmlns:a16="http://schemas.microsoft.com/office/drawing/2014/main" id="{7F3CF080-37F1-468B-84EC-C820C54C0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871"/>
                <a:ext cx="8" cy="21"/>
              </a:xfrm>
              <a:custGeom>
                <a:avLst/>
                <a:gdLst>
                  <a:gd name="T0" fmla="*/ 0 w 6"/>
                  <a:gd name="T1" fmla="*/ 0 h 16"/>
                  <a:gd name="T2" fmla="*/ 15 w 6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1" y="6"/>
                      <a:pt x="2" y="10"/>
                      <a:pt x="6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Freeform 361">
                <a:extLst>
                  <a:ext uri="{FF2B5EF4-FFF2-40B4-BE49-F238E27FC236}">
                    <a16:creationId xmlns:a16="http://schemas.microsoft.com/office/drawing/2014/main" id="{9E295595-78E2-46BD-BC6F-B443A8AEB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878"/>
                <a:ext cx="7" cy="20"/>
              </a:xfrm>
              <a:custGeom>
                <a:avLst/>
                <a:gdLst>
                  <a:gd name="T0" fmla="*/ 0 w 6"/>
                  <a:gd name="T1" fmla="*/ 0 h 16"/>
                  <a:gd name="T2" fmla="*/ 9 w 6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0" y="6"/>
                      <a:pt x="1" y="12"/>
                      <a:pt x="6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362">
                <a:extLst>
                  <a:ext uri="{FF2B5EF4-FFF2-40B4-BE49-F238E27FC236}">
                    <a16:creationId xmlns:a16="http://schemas.microsoft.com/office/drawing/2014/main" id="{BDE923EE-1795-4E6C-8C91-A70DF1114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889"/>
                <a:ext cx="5" cy="17"/>
              </a:xfrm>
              <a:custGeom>
                <a:avLst/>
                <a:gdLst>
                  <a:gd name="T0" fmla="*/ 8 w 4"/>
                  <a:gd name="T1" fmla="*/ 0 h 13"/>
                  <a:gd name="T2" fmla="*/ 5 w 4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1" y="3"/>
                      <a:pt x="0" y="9"/>
                      <a:pt x="2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0" name="Freeform 363">
                <a:extLst>
                  <a:ext uri="{FF2B5EF4-FFF2-40B4-BE49-F238E27FC236}">
                    <a16:creationId xmlns:a16="http://schemas.microsoft.com/office/drawing/2014/main" id="{F509ADC0-4F97-4C92-8998-76BFA9C93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892"/>
                <a:ext cx="4" cy="8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Freeform 364">
                <a:extLst>
                  <a:ext uri="{FF2B5EF4-FFF2-40B4-BE49-F238E27FC236}">
                    <a16:creationId xmlns:a16="http://schemas.microsoft.com/office/drawing/2014/main" id="{9BE33628-C53F-405A-824F-864EA2666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812"/>
                <a:ext cx="9" cy="19"/>
              </a:xfrm>
              <a:custGeom>
                <a:avLst/>
                <a:gdLst>
                  <a:gd name="T0" fmla="*/ 5 w 7"/>
                  <a:gd name="T1" fmla="*/ 0 h 14"/>
                  <a:gd name="T2" fmla="*/ 0 w 7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2" y="0"/>
                    </a:moveTo>
                    <a:cubicBezTo>
                      <a:pt x="0" y="1"/>
                      <a:pt x="7" y="13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365">
                <a:extLst>
                  <a:ext uri="{FF2B5EF4-FFF2-40B4-BE49-F238E27FC236}">
                    <a16:creationId xmlns:a16="http://schemas.microsoft.com/office/drawing/2014/main" id="{C619B0D2-7795-4A27-8395-189E4BFF2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816"/>
                <a:ext cx="3" cy="11"/>
              </a:xfrm>
              <a:custGeom>
                <a:avLst/>
                <a:gdLst>
                  <a:gd name="T0" fmla="*/ 0 w 2"/>
                  <a:gd name="T1" fmla="*/ 0 h 8"/>
                  <a:gd name="T2" fmla="*/ 5 w 2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2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366">
                <a:extLst>
                  <a:ext uri="{FF2B5EF4-FFF2-40B4-BE49-F238E27FC236}">
                    <a16:creationId xmlns:a16="http://schemas.microsoft.com/office/drawing/2014/main" id="{A81538FE-96BE-4031-8D23-3DB1759FC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812"/>
                <a:ext cx="2" cy="6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3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367">
                <a:extLst>
                  <a:ext uri="{FF2B5EF4-FFF2-40B4-BE49-F238E27FC236}">
                    <a16:creationId xmlns:a16="http://schemas.microsoft.com/office/drawing/2014/main" id="{B351EEA9-A958-4F6B-A62F-A772AD879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725"/>
                <a:ext cx="9" cy="26"/>
              </a:xfrm>
              <a:custGeom>
                <a:avLst/>
                <a:gdLst>
                  <a:gd name="T0" fmla="*/ 0 w 7"/>
                  <a:gd name="T1" fmla="*/ 0 h 20"/>
                  <a:gd name="T2" fmla="*/ 15 w 7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0" y="0"/>
                    </a:moveTo>
                    <a:cubicBezTo>
                      <a:pt x="1" y="6"/>
                      <a:pt x="0" y="16"/>
                      <a:pt x="7" y="2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368">
                <a:extLst>
                  <a:ext uri="{FF2B5EF4-FFF2-40B4-BE49-F238E27FC236}">
                    <a16:creationId xmlns:a16="http://schemas.microsoft.com/office/drawing/2014/main" id="{C3F7127B-407D-4058-8D35-9900C1BED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739"/>
                <a:ext cx="5" cy="13"/>
              </a:xfrm>
              <a:custGeom>
                <a:avLst/>
                <a:gdLst>
                  <a:gd name="T0" fmla="*/ 0 w 4"/>
                  <a:gd name="T1" fmla="*/ 0 h 10"/>
                  <a:gd name="T2" fmla="*/ 8 w 4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2" y="2"/>
                      <a:pt x="1" y="7"/>
                      <a:pt x="4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369">
                <a:extLst>
                  <a:ext uri="{FF2B5EF4-FFF2-40B4-BE49-F238E27FC236}">
                    <a16:creationId xmlns:a16="http://schemas.microsoft.com/office/drawing/2014/main" id="{421BD5DA-13D7-41F5-81F0-0BCA1F2ED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54"/>
                <a:ext cx="3" cy="7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2"/>
                      <a:pt x="2" y="4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370">
                <a:extLst>
                  <a:ext uri="{FF2B5EF4-FFF2-40B4-BE49-F238E27FC236}">
                    <a16:creationId xmlns:a16="http://schemas.microsoft.com/office/drawing/2014/main" id="{B93ECE95-91B9-4135-B32A-DB8A8643B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926"/>
                <a:ext cx="32" cy="19"/>
              </a:xfrm>
              <a:custGeom>
                <a:avLst/>
                <a:gdLst>
                  <a:gd name="T0" fmla="*/ 0 w 25"/>
                  <a:gd name="T1" fmla="*/ 0 h 15"/>
                  <a:gd name="T2" fmla="*/ 28 w 25"/>
                  <a:gd name="T3" fmla="*/ 10 h 15"/>
                  <a:gd name="T4" fmla="*/ 52 w 25"/>
                  <a:gd name="T5" fmla="*/ 3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3" y="4"/>
                      <a:pt x="9" y="4"/>
                      <a:pt x="13" y="5"/>
                    </a:cubicBezTo>
                    <a:cubicBezTo>
                      <a:pt x="18" y="7"/>
                      <a:pt x="22" y="10"/>
                      <a:pt x="25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371">
                <a:extLst>
                  <a:ext uri="{FF2B5EF4-FFF2-40B4-BE49-F238E27FC236}">
                    <a16:creationId xmlns:a16="http://schemas.microsoft.com/office/drawing/2014/main" id="{626C8D70-CBB5-4C88-8A4B-B76A07797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970"/>
                <a:ext cx="4" cy="7"/>
              </a:xfrm>
              <a:custGeom>
                <a:avLst/>
                <a:gdLst>
                  <a:gd name="T0" fmla="*/ 0 w 3"/>
                  <a:gd name="T1" fmla="*/ 0 h 5"/>
                  <a:gd name="T2" fmla="*/ 7 w 3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2" y="4"/>
                      <a:pt x="3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372">
                <a:extLst>
                  <a:ext uri="{FF2B5EF4-FFF2-40B4-BE49-F238E27FC236}">
                    <a16:creationId xmlns:a16="http://schemas.microsoft.com/office/drawing/2014/main" id="{B7F13868-8451-44B7-B8F9-3D744413C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991"/>
                <a:ext cx="3" cy="18"/>
              </a:xfrm>
              <a:custGeom>
                <a:avLst/>
                <a:gdLst>
                  <a:gd name="T0" fmla="*/ 0 w 2"/>
                  <a:gd name="T1" fmla="*/ 0 h 14"/>
                  <a:gd name="T2" fmla="*/ 8 w 2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373">
                <a:extLst>
                  <a:ext uri="{FF2B5EF4-FFF2-40B4-BE49-F238E27FC236}">
                    <a16:creationId xmlns:a16="http://schemas.microsoft.com/office/drawing/2014/main" id="{D7D1F73F-50D8-4FFA-A70D-5DF302F5C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3009"/>
                <a:ext cx="4" cy="19"/>
              </a:xfrm>
              <a:custGeom>
                <a:avLst/>
                <a:gdLst>
                  <a:gd name="T0" fmla="*/ 5 w 3"/>
                  <a:gd name="T1" fmla="*/ 0 h 14"/>
                  <a:gd name="T2" fmla="*/ 0 w 3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2" y="0"/>
                    </a:moveTo>
                    <a:cubicBezTo>
                      <a:pt x="3" y="5"/>
                      <a:pt x="1" y="1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374">
                <a:extLst>
                  <a:ext uri="{FF2B5EF4-FFF2-40B4-BE49-F238E27FC236}">
                    <a16:creationId xmlns:a16="http://schemas.microsoft.com/office/drawing/2014/main" id="{08EE49A6-A116-49F7-BA5A-BF2AE35C6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3018"/>
                <a:ext cx="2" cy="19"/>
              </a:xfrm>
              <a:custGeom>
                <a:avLst/>
                <a:gdLst>
                  <a:gd name="T0" fmla="*/ 1 w 2"/>
                  <a:gd name="T1" fmla="*/ 0 h 14"/>
                  <a:gd name="T2" fmla="*/ 0 w 2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1" y="0"/>
                    </a:moveTo>
                    <a:cubicBezTo>
                      <a:pt x="2" y="5"/>
                      <a:pt x="0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375">
                <a:extLst>
                  <a:ext uri="{FF2B5EF4-FFF2-40B4-BE49-F238E27FC236}">
                    <a16:creationId xmlns:a16="http://schemas.microsoft.com/office/drawing/2014/main" id="{5860F81B-5CCF-4B4A-BFCD-CD3DCBC60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3026"/>
                <a:ext cx="1" cy="9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Freeform 376">
                <a:extLst>
                  <a:ext uri="{FF2B5EF4-FFF2-40B4-BE49-F238E27FC236}">
                    <a16:creationId xmlns:a16="http://schemas.microsoft.com/office/drawing/2014/main" id="{EDE20980-EF74-403C-A962-6B8E69E87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3035"/>
                <a:ext cx="2" cy="6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377">
                <a:extLst>
                  <a:ext uri="{FF2B5EF4-FFF2-40B4-BE49-F238E27FC236}">
                    <a16:creationId xmlns:a16="http://schemas.microsoft.com/office/drawing/2014/main" id="{2751A8B8-F3F6-42A1-9A29-5A1723E3A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3030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378">
                <a:extLst>
                  <a:ext uri="{FF2B5EF4-FFF2-40B4-BE49-F238E27FC236}">
                    <a16:creationId xmlns:a16="http://schemas.microsoft.com/office/drawing/2014/main" id="{1E8607E5-429E-4EA0-9E0B-866D06DBB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3058"/>
                <a:ext cx="2" cy="13"/>
              </a:xfrm>
              <a:custGeom>
                <a:avLst/>
                <a:gdLst>
                  <a:gd name="T0" fmla="*/ 8 w 1"/>
                  <a:gd name="T1" fmla="*/ 0 h 10"/>
                  <a:gd name="T2" fmla="*/ 0 w 1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3"/>
                      <a:pt x="0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379">
                <a:extLst>
                  <a:ext uri="{FF2B5EF4-FFF2-40B4-BE49-F238E27FC236}">
                    <a16:creationId xmlns:a16="http://schemas.microsoft.com/office/drawing/2014/main" id="{CCA7C044-7BC2-4DA1-A9A0-27782BC35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3078"/>
                <a:ext cx="1" cy="12"/>
              </a:xfrm>
              <a:custGeom>
                <a:avLst/>
                <a:gdLst>
                  <a:gd name="T0" fmla="*/ 1 w 1"/>
                  <a:gd name="T1" fmla="*/ 0 h 9"/>
                  <a:gd name="T2" fmla="*/ 1 w 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0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380">
                <a:extLst>
                  <a:ext uri="{FF2B5EF4-FFF2-40B4-BE49-F238E27FC236}">
                    <a16:creationId xmlns:a16="http://schemas.microsoft.com/office/drawing/2014/main" id="{8C88E9C6-397E-43DE-A149-3302C3B45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3093"/>
                <a:ext cx="1" cy="5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381">
                <a:extLst>
                  <a:ext uri="{FF2B5EF4-FFF2-40B4-BE49-F238E27FC236}">
                    <a16:creationId xmlns:a16="http://schemas.microsoft.com/office/drawing/2014/main" id="{08CA9DBA-33BE-48A9-8DAF-1F75B8F64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3110"/>
                <a:ext cx="2" cy="12"/>
              </a:xfrm>
              <a:custGeom>
                <a:avLst/>
                <a:gdLst>
                  <a:gd name="T0" fmla="*/ 2 w 2"/>
                  <a:gd name="T1" fmla="*/ 0 h 9"/>
                  <a:gd name="T2" fmla="*/ 1 w 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1"/>
                      <a:pt x="1" y="7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382">
                <a:extLst>
                  <a:ext uri="{FF2B5EF4-FFF2-40B4-BE49-F238E27FC236}">
                    <a16:creationId xmlns:a16="http://schemas.microsoft.com/office/drawing/2014/main" id="{8CB006D7-E1AC-44FF-BB6C-18178B27F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3133"/>
                <a:ext cx="3" cy="8"/>
              </a:xfrm>
              <a:custGeom>
                <a:avLst/>
                <a:gdLst>
                  <a:gd name="T0" fmla="*/ 0 w 3"/>
                  <a:gd name="T1" fmla="*/ 0 h 6"/>
                  <a:gd name="T2" fmla="*/ 3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383">
                <a:extLst>
                  <a:ext uri="{FF2B5EF4-FFF2-40B4-BE49-F238E27FC236}">
                    <a16:creationId xmlns:a16="http://schemas.microsoft.com/office/drawing/2014/main" id="{7ED31E50-1E1D-4489-BB17-CF9A6083A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3150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384">
                <a:extLst>
                  <a:ext uri="{FF2B5EF4-FFF2-40B4-BE49-F238E27FC236}">
                    <a16:creationId xmlns:a16="http://schemas.microsoft.com/office/drawing/2014/main" id="{26D5D7F7-6B3C-495D-9653-6AA84BA96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3075"/>
                <a:ext cx="1" cy="9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1" y="3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385">
                <a:extLst>
                  <a:ext uri="{FF2B5EF4-FFF2-40B4-BE49-F238E27FC236}">
                    <a16:creationId xmlns:a16="http://schemas.microsoft.com/office/drawing/2014/main" id="{F913F781-E6B2-4BB0-9D07-F528656F0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3080"/>
                <a:ext cx="4" cy="13"/>
              </a:xfrm>
              <a:custGeom>
                <a:avLst/>
                <a:gdLst>
                  <a:gd name="T0" fmla="*/ 7 w 3"/>
                  <a:gd name="T1" fmla="*/ 0 h 10"/>
                  <a:gd name="T2" fmla="*/ 0 w 3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3" y="4"/>
                      <a:pt x="2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386">
                <a:extLst>
                  <a:ext uri="{FF2B5EF4-FFF2-40B4-BE49-F238E27FC236}">
                    <a16:creationId xmlns:a16="http://schemas.microsoft.com/office/drawing/2014/main" id="{717E3B51-AD86-461D-9E71-A58B0902D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3089"/>
                <a:ext cx="3" cy="9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3" y="3"/>
                      <a:pt x="1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387">
                <a:extLst>
                  <a:ext uri="{FF2B5EF4-FFF2-40B4-BE49-F238E27FC236}">
                    <a16:creationId xmlns:a16="http://schemas.microsoft.com/office/drawing/2014/main" id="{C90A9A91-9B76-49B1-9046-30B3A6E91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3107"/>
                <a:ext cx="1" cy="4"/>
              </a:xfrm>
              <a:custGeom>
                <a:avLst/>
                <a:gdLst>
                  <a:gd name="T0" fmla="*/ 0 w 1"/>
                  <a:gd name="T1" fmla="*/ 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388">
                <a:extLst>
                  <a:ext uri="{FF2B5EF4-FFF2-40B4-BE49-F238E27FC236}">
                    <a16:creationId xmlns:a16="http://schemas.microsoft.com/office/drawing/2014/main" id="{1EE89144-2454-4085-80D0-3DC073FA7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918"/>
                <a:ext cx="20" cy="10"/>
              </a:xfrm>
              <a:custGeom>
                <a:avLst/>
                <a:gdLst>
                  <a:gd name="T0" fmla="*/ 0 w 16"/>
                  <a:gd name="T1" fmla="*/ 16 h 8"/>
                  <a:gd name="T2" fmla="*/ 31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6" y="6"/>
                      <a:pt x="8" y="0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389">
                <a:extLst>
                  <a:ext uri="{FF2B5EF4-FFF2-40B4-BE49-F238E27FC236}">
                    <a16:creationId xmlns:a16="http://schemas.microsoft.com/office/drawing/2014/main" id="{FB08A366-B536-4A9D-BF54-A31E1BA05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231"/>
                <a:ext cx="7" cy="5"/>
              </a:xfrm>
              <a:custGeom>
                <a:avLst/>
                <a:gdLst>
                  <a:gd name="T0" fmla="*/ 0 w 5"/>
                  <a:gd name="T1" fmla="*/ 0 h 4"/>
                  <a:gd name="T2" fmla="*/ 14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390">
                <a:extLst>
                  <a:ext uri="{FF2B5EF4-FFF2-40B4-BE49-F238E27FC236}">
                    <a16:creationId xmlns:a16="http://schemas.microsoft.com/office/drawing/2014/main" id="{03223C37-5E29-401E-A480-2B6D0A1C1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3222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391">
                <a:extLst>
                  <a:ext uri="{FF2B5EF4-FFF2-40B4-BE49-F238E27FC236}">
                    <a16:creationId xmlns:a16="http://schemas.microsoft.com/office/drawing/2014/main" id="{CA59C260-395E-4988-B33E-FFB6A2B18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32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392">
                <a:extLst>
                  <a:ext uri="{FF2B5EF4-FFF2-40B4-BE49-F238E27FC236}">
                    <a16:creationId xmlns:a16="http://schemas.microsoft.com/office/drawing/2014/main" id="{340EB186-3620-4CEC-8C54-6AC0EFDB6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2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393">
                <a:extLst>
                  <a:ext uri="{FF2B5EF4-FFF2-40B4-BE49-F238E27FC236}">
                    <a16:creationId xmlns:a16="http://schemas.microsoft.com/office/drawing/2014/main" id="{EDA6EAD3-3E49-4B21-AA72-86723C8E5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219"/>
                <a:ext cx="23" cy="16"/>
              </a:xfrm>
              <a:custGeom>
                <a:avLst/>
                <a:gdLst>
                  <a:gd name="T0" fmla="*/ 0 w 17"/>
                  <a:gd name="T1" fmla="*/ 27 h 12"/>
                  <a:gd name="T2" fmla="*/ 1 w 17"/>
                  <a:gd name="T3" fmla="*/ 28 h 12"/>
                  <a:gd name="T4" fmla="*/ 42 w 1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1"/>
                    </a:moveTo>
                    <a:cubicBezTo>
                      <a:pt x="1" y="11"/>
                      <a:pt x="0" y="11"/>
                      <a:pt x="1" y="12"/>
                    </a:cubicBezTo>
                    <a:cubicBezTo>
                      <a:pt x="6" y="7"/>
                      <a:pt x="8" y="0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394">
                <a:extLst>
                  <a:ext uri="{FF2B5EF4-FFF2-40B4-BE49-F238E27FC236}">
                    <a16:creationId xmlns:a16="http://schemas.microsoft.com/office/drawing/2014/main" id="{F2678548-77BD-4984-AB1B-93C5082BE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3213"/>
                <a:ext cx="12" cy="9"/>
              </a:xfrm>
              <a:custGeom>
                <a:avLst/>
                <a:gdLst>
                  <a:gd name="T0" fmla="*/ 0 w 9"/>
                  <a:gd name="T1" fmla="*/ 15 h 7"/>
                  <a:gd name="T2" fmla="*/ 21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3" y="4"/>
                      <a:pt x="5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395">
                <a:extLst>
                  <a:ext uri="{FF2B5EF4-FFF2-40B4-BE49-F238E27FC236}">
                    <a16:creationId xmlns:a16="http://schemas.microsoft.com/office/drawing/2014/main" id="{24B85561-7268-40DC-B6FD-2EFDBE96F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3205"/>
                <a:ext cx="5" cy="3"/>
              </a:xfrm>
              <a:custGeom>
                <a:avLst/>
                <a:gdLst>
                  <a:gd name="T0" fmla="*/ 0 w 4"/>
                  <a:gd name="T1" fmla="*/ 5 h 2"/>
                  <a:gd name="T2" fmla="*/ 1 w 4"/>
                  <a:gd name="T3" fmla="*/ 8 h 2"/>
                  <a:gd name="T4" fmla="*/ 8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396">
                <a:extLst>
                  <a:ext uri="{FF2B5EF4-FFF2-40B4-BE49-F238E27FC236}">
                    <a16:creationId xmlns:a16="http://schemas.microsoft.com/office/drawing/2014/main" id="{A309527E-C81F-41F6-A0D3-2058769C9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3196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397">
                <a:extLst>
                  <a:ext uri="{FF2B5EF4-FFF2-40B4-BE49-F238E27FC236}">
                    <a16:creationId xmlns:a16="http://schemas.microsoft.com/office/drawing/2014/main" id="{7067BB0C-D6FE-49D5-8A6F-13FD48B62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3185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398">
                <a:extLst>
                  <a:ext uri="{FF2B5EF4-FFF2-40B4-BE49-F238E27FC236}">
                    <a16:creationId xmlns:a16="http://schemas.microsoft.com/office/drawing/2014/main" id="{6F2AC255-5378-4990-9AF5-5CF39AED0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988"/>
                <a:ext cx="17" cy="24"/>
              </a:xfrm>
              <a:custGeom>
                <a:avLst/>
                <a:gdLst>
                  <a:gd name="T0" fmla="*/ 29 w 13"/>
                  <a:gd name="T1" fmla="*/ 0 h 18"/>
                  <a:gd name="T2" fmla="*/ 9 w 13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8" y="5"/>
                      <a:pt x="0" y="10"/>
                      <a:pt x="4" y="1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399">
                <a:extLst>
                  <a:ext uri="{FF2B5EF4-FFF2-40B4-BE49-F238E27FC236}">
                    <a16:creationId xmlns:a16="http://schemas.microsoft.com/office/drawing/2014/main" id="{1C4A9BEC-67E7-4D2C-846A-98305D617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994"/>
                <a:ext cx="4" cy="8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400">
                <a:extLst>
                  <a:ext uri="{FF2B5EF4-FFF2-40B4-BE49-F238E27FC236}">
                    <a16:creationId xmlns:a16="http://schemas.microsoft.com/office/drawing/2014/main" id="{93796E45-1975-4962-A220-CAA75CDF1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991"/>
                <a:ext cx="4" cy="11"/>
              </a:xfrm>
              <a:custGeom>
                <a:avLst/>
                <a:gdLst>
                  <a:gd name="T0" fmla="*/ 7 w 3"/>
                  <a:gd name="T1" fmla="*/ 0 h 8"/>
                  <a:gd name="T2" fmla="*/ 0 w 3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1" y="2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401">
                <a:extLst>
                  <a:ext uri="{FF2B5EF4-FFF2-40B4-BE49-F238E27FC236}">
                    <a16:creationId xmlns:a16="http://schemas.microsoft.com/office/drawing/2014/main" id="{B3B238D3-B535-4216-821C-AC20FC074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996"/>
                <a:ext cx="4" cy="15"/>
              </a:xfrm>
              <a:custGeom>
                <a:avLst/>
                <a:gdLst>
                  <a:gd name="T0" fmla="*/ 7 w 3"/>
                  <a:gd name="T1" fmla="*/ 0 h 11"/>
                  <a:gd name="T2" fmla="*/ 5 w 3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3"/>
                      <a:pt x="1" y="8"/>
                      <a:pt x="2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402">
                <a:extLst>
                  <a:ext uri="{FF2B5EF4-FFF2-40B4-BE49-F238E27FC236}">
                    <a16:creationId xmlns:a16="http://schemas.microsoft.com/office/drawing/2014/main" id="{A726F4A6-FC0F-405A-B43D-D4C69C7BE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3011"/>
                <a:ext cx="2" cy="11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7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403">
                <a:extLst>
                  <a:ext uri="{FF2B5EF4-FFF2-40B4-BE49-F238E27FC236}">
                    <a16:creationId xmlns:a16="http://schemas.microsoft.com/office/drawing/2014/main" id="{F73385A5-84AA-4F1D-8369-3D5D73832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3030"/>
                <a:ext cx="4" cy="9"/>
              </a:xfrm>
              <a:custGeom>
                <a:avLst/>
                <a:gdLst>
                  <a:gd name="T0" fmla="*/ 1 w 3"/>
                  <a:gd name="T1" fmla="*/ 0 h 7"/>
                  <a:gd name="T2" fmla="*/ 7 w 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0" y="2"/>
                      <a:pt x="2" y="5"/>
                      <a:pt x="3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404">
                <a:extLst>
                  <a:ext uri="{FF2B5EF4-FFF2-40B4-BE49-F238E27FC236}">
                    <a16:creationId xmlns:a16="http://schemas.microsoft.com/office/drawing/2014/main" id="{0651284A-E31C-423E-A6FF-0570065F0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3060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405">
                <a:extLst>
                  <a:ext uri="{FF2B5EF4-FFF2-40B4-BE49-F238E27FC236}">
                    <a16:creationId xmlns:a16="http://schemas.microsoft.com/office/drawing/2014/main" id="{0B299866-FA6E-466B-8A7D-1EA657B6D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3046"/>
                <a:ext cx="3" cy="22"/>
              </a:xfrm>
              <a:custGeom>
                <a:avLst/>
                <a:gdLst>
                  <a:gd name="T0" fmla="*/ 0 w 2"/>
                  <a:gd name="T1" fmla="*/ 0 h 17"/>
                  <a:gd name="T2" fmla="*/ 5 w 2"/>
                  <a:gd name="T3" fmla="*/ 0 h 17"/>
                  <a:gd name="T4" fmla="*/ 5 w 2"/>
                  <a:gd name="T5" fmla="*/ 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7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5"/>
                      <a:pt x="1" y="12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Freeform 406">
                <a:extLst>
                  <a:ext uri="{FF2B5EF4-FFF2-40B4-BE49-F238E27FC236}">
                    <a16:creationId xmlns:a16="http://schemas.microsoft.com/office/drawing/2014/main" id="{8C9855EB-16FF-444F-8855-A4B3D96D3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3045"/>
                <a:ext cx="6" cy="19"/>
              </a:xfrm>
              <a:custGeom>
                <a:avLst/>
                <a:gdLst>
                  <a:gd name="T0" fmla="*/ 1 w 5"/>
                  <a:gd name="T1" fmla="*/ 0 h 15"/>
                  <a:gd name="T2" fmla="*/ 8 w 5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1" y="0"/>
                    </a:moveTo>
                    <a:cubicBezTo>
                      <a:pt x="2" y="5"/>
                      <a:pt x="0" y="11"/>
                      <a:pt x="5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407">
                <a:extLst>
                  <a:ext uri="{FF2B5EF4-FFF2-40B4-BE49-F238E27FC236}">
                    <a16:creationId xmlns:a16="http://schemas.microsoft.com/office/drawing/2014/main" id="{878CDD29-128B-454D-9A67-BCE9511ED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3038"/>
                <a:ext cx="9" cy="16"/>
              </a:xfrm>
              <a:custGeom>
                <a:avLst/>
                <a:gdLst>
                  <a:gd name="T0" fmla="*/ 15 w 7"/>
                  <a:gd name="T1" fmla="*/ 5 h 12"/>
                  <a:gd name="T2" fmla="*/ 10 w 7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2"/>
                    </a:moveTo>
                    <a:cubicBezTo>
                      <a:pt x="4" y="0"/>
                      <a:pt x="0" y="8"/>
                      <a:pt x="5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408">
                <a:extLst>
                  <a:ext uri="{FF2B5EF4-FFF2-40B4-BE49-F238E27FC236}">
                    <a16:creationId xmlns:a16="http://schemas.microsoft.com/office/drawing/2014/main" id="{18F97B4F-D704-49CC-8C88-02566B58E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901"/>
                <a:ext cx="4" cy="18"/>
              </a:xfrm>
              <a:custGeom>
                <a:avLst/>
                <a:gdLst>
                  <a:gd name="T0" fmla="*/ 7 w 3"/>
                  <a:gd name="T1" fmla="*/ 0 h 14"/>
                  <a:gd name="T2" fmla="*/ 1 w 3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1" y="4"/>
                      <a:pt x="0" y="10"/>
                      <a:pt x="1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409">
                <a:extLst>
                  <a:ext uri="{FF2B5EF4-FFF2-40B4-BE49-F238E27FC236}">
                    <a16:creationId xmlns:a16="http://schemas.microsoft.com/office/drawing/2014/main" id="{7E14A3AB-484A-45F2-A207-ECD9EA4E2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906"/>
                <a:ext cx="2" cy="15"/>
              </a:xfrm>
              <a:custGeom>
                <a:avLst/>
                <a:gdLst>
                  <a:gd name="T0" fmla="*/ 2 w 2"/>
                  <a:gd name="T1" fmla="*/ 0 h 11"/>
                  <a:gd name="T2" fmla="*/ 1 w 2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0" y="3"/>
                      <a:pt x="1" y="7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7" name="Freeform 410">
                <a:extLst>
                  <a:ext uri="{FF2B5EF4-FFF2-40B4-BE49-F238E27FC236}">
                    <a16:creationId xmlns:a16="http://schemas.microsoft.com/office/drawing/2014/main" id="{7A5C2EE8-9D8A-4871-9B7B-27F4D3B4A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910"/>
                <a:ext cx="2" cy="17"/>
              </a:xfrm>
              <a:custGeom>
                <a:avLst/>
                <a:gdLst>
                  <a:gd name="T0" fmla="*/ 0 w 1"/>
                  <a:gd name="T1" fmla="*/ 0 h 13"/>
                  <a:gd name="T2" fmla="*/ 0 w 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0" y="0"/>
                    </a:moveTo>
                    <a:cubicBezTo>
                      <a:pt x="1" y="2"/>
                      <a:pt x="0" y="9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Freeform 411">
                <a:extLst>
                  <a:ext uri="{FF2B5EF4-FFF2-40B4-BE49-F238E27FC236}">
                    <a16:creationId xmlns:a16="http://schemas.microsoft.com/office/drawing/2014/main" id="{C2177FAC-8DAC-4AED-B0F2-3B635B222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922"/>
                <a:ext cx="1" cy="20"/>
              </a:xfrm>
              <a:custGeom>
                <a:avLst/>
                <a:gdLst>
                  <a:gd name="T0" fmla="*/ 1 w 1"/>
                  <a:gd name="T1" fmla="*/ 0 h 15"/>
                  <a:gd name="T2" fmla="*/ 0 w 1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1" y="0"/>
                    </a:moveTo>
                    <a:cubicBezTo>
                      <a:pt x="1" y="5"/>
                      <a:pt x="1" y="10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412">
                <a:extLst>
                  <a:ext uri="{FF2B5EF4-FFF2-40B4-BE49-F238E27FC236}">
                    <a16:creationId xmlns:a16="http://schemas.microsoft.com/office/drawing/2014/main" id="{9DF87EB1-2712-4D0B-B0CB-C9305E365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931"/>
                <a:ext cx="3" cy="11"/>
              </a:xfrm>
              <a:custGeom>
                <a:avLst/>
                <a:gdLst>
                  <a:gd name="T0" fmla="*/ 0 w 2"/>
                  <a:gd name="T1" fmla="*/ 0 h 8"/>
                  <a:gd name="T2" fmla="*/ 0 w 2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413">
                <a:extLst>
                  <a:ext uri="{FF2B5EF4-FFF2-40B4-BE49-F238E27FC236}">
                    <a16:creationId xmlns:a16="http://schemas.microsoft.com/office/drawing/2014/main" id="{2F351329-F3E0-4B79-A759-302B24460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930"/>
                <a:ext cx="13" cy="10"/>
              </a:xfrm>
              <a:custGeom>
                <a:avLst/>
                <a:gdLst>
                  <a:gd name="T0" fmla="*/ 0 w 10"/>
                  <a:gd name="T1" fmla="*/ 0 h 8"/>
                  <a:gd name="T2" fmla="*/ 22 w 10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4"/>
                      <a:pt x="6" y="8"/>
                      <a:pt x="1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414">
                <a:extLst>
                  <a:ext uri="{FF2B5EF4-FFF2-40B4-BE49-F238E27FC236}">
                    <a16:creationId xmlns:a16="http://schemas.microsoft.com/office/drawing/2014/main" id="{8C72367E-7D92-41F4-9779-47FC4CFD1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922"/>
                <a:ext cx="12" cy="5"/>
              </a:xfrm>
              <a:custGeom>
                <a:avLst/>
                <a:gdLst>
                  <a:gd name="T0" fmla="*/ 1 w 9"/>
                  <a:gd name="T1" fmla="*/ 0 h 4"/>
                  <a:gd name="T2" fmla="*/ 0 w 9"/>
                  <a:gd name="T3" fmla="*/ 1 h 4"/>
                  <a:gd name="T4" fmla="*/ 21 w 9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3" y="3"/>
                      <a:pt x="6" y="4"/>
                      <a:pt x="9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415">
                <a:extLst>
                  <a:ext uri="{FF2B5EF4-FFF2-40B4-BE49-F238E27FC236}">
                    <a16:creationId xmlns:a16="http://schemas.microsoft.com/office/drawing/2014/main" id="{0E7B0CF9-0F05-42E8-AD13-DD47A2E1A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917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Freeform 416">
                <a:extLst>
                  <a:ext uri="{FF2B5EF4-FFF2-40B4-BE49-F238E27FC236}">
                    <a16:creationId xmlns:a16="http://schemas.microsoft.com/office/drawing/2014/main" id="{2F0D5AEA-D43D-4A41-BE7D-145936B6F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906"/>
                <a:ext cx="5" cy="2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4" name="Freeform 417">
                <a:extLst>
                  <a:ext uri="{FF2B5EF4-FFF2-40B4-BE49-F238E27FC236}">
                    <a16:creationId xmlns:a16="http://schemas.microsoft.com/office/drawing/2014/main" id="{AFB65148-A766-4B32-88A9-C83F68500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889"/>
                <a:ext cx="5" cy="2"/>
              </a:xfrm>
              <a:custGeom>
                <a:avLst/>
                <a:gdLst>
                  <a:gd name="T0" fmla="*/ 0 w 4"/>
                  <a:gd name="T1" fmla="*/ 8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Freeform 418">
                <a:extLst>
                  <a:ext uri="{FF2B5EF4-FFF2-40B4-BE49-F238E27FC236}">
                    <a16:creationId xmlns:a16="http://schemas.microsoft.com/office/drawing/2014/main" id="{AF9CFBBA-65D9-4192-9461-327453AFA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86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6" name="Freeform 419">
                <a:extLst>
                  <a:ext uri="{FF2B5EF4-FFF2-40B4-BE49-F238E27FC236}">
                    <a16:creationId xmlns:a16="http://schemas.microsoft.com/office/drawing/2014/main" id="{5A4B3A3E-CCA7-4EB8-B40E-2BF22FC23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2964"/>
                <a:ext cx="25" cy="114"/>
              </a:xfrm>
              <a:custGeom>
                <a:avLst/>
                <a:gdLst>
                  <a:gd name="T0" fmla="*/ 14 w 19"/>
                  <a:gd name="T1" fmla="*/ 0 h 88"/>
                  <a:gd name="T2" fmla="*/ 9 w 19"/>
                  <a:gd name="T3" fmla="*/ 49 h 88"/>
                  <a:gd name="T4" fmla="*/ 1 w 19"/>
                  <a:gd name="T5" fmla="*/ 101 h 88"/>
                  <a:gd name="T6" fmla="*/ 28 w 19"/>
                  <a:gd name="T7" fmla="*/ 141 h 88"/>
                  <a:gd name="T8" fmla="*/ 43 w 19"/>
                  <a:gd name="T9" fmla="*/ 192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8">
                    <a:moveTo>
                      <a:pt x="6" y="0"/>
                    </a:moveTo>
                    <a:cubicBezTo>
                      <a:pt x="6" y="7"/>
                      <a:pt x="5" y="15"/>
                      <a:pt x="4" y="22"/>
                    </a:cubicBezTo>
                    <a:cubicBezTo>
                      <a:pt x="2" y="30"/>
                      <a:pt x="0" y="38"/>
                      <a:pt x="1" y="46"/>
                    </a:cubicBezTo>
                    <a:cubicBezTo>
                      <a:pt x="3" y="53"/>
                      <a:pt x="8" y="58"/>
                      <a:pt x="12" y="65"/>
                    </a:cubicBezTo>
                    <a:cubicBezTo>
                      <a:pt x="15" y="72"/>
                      <a:pt x="18" y="80"/>
                      <a:pt x="19" y="8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7" name="Freeform 420">
                <a:extLst>
                  <a:ext uri="{FF2B5EF4-FFF2-40B4-BE49-F238E27FC236}">
                    <a16:creationId xmlns:a16="http://schemas.microsoft.com/office/drawing/2014/main" id="{EDD44F7B-D30D-4232-B170-EE5EB9440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430"/>
                <a:ext cx="41" cy="43"/>
              </a:xfrm>
              <a:custGeom>
                <a:avLst/>
                <a:gdLst>
                  <a:gd name="T0" fmla="*/ 1 w 32"/>
                  <a:gd name="T1" fmla="*/ 27 h 33"/>
                  <a:gd name="T2" fmla="*/ 17 w 32"/>
                  <a:gd name="T3" fmla="*/ 30 h 33"/>
                  <a:gd name="T4" fmla="*/ 28 w 32"/>
                  <a:gd name="T5" fmla="*/ 23 h 33"/>
                  <a:gd name="T6" fmla="*/ 45 w 32"/>
                  <a:gd name="T7" fmla="*/ 0 h 33"/>
                  <a:gd name="T8" fmla="*/ 54 w 32"/>
                  <a:gd name="T9" fmla="*/ 39 h 33"/>
                  <a:gd name="T10" fmla="*/ 68 w 32"/>
                  <a:gd name="T11" fmla="*/ 73 h 33"/>
                  <a:gd name="T12" fmla="*/ 53 w 32"/>
                  <a:gd name="T13" fmla="*/ 46 h 33"/>
                  <a:gd name="T14" fmla="*/ 45 w 32"/>
                  <a:gd name="T15" fmla="*/ 23 h 33"/>
                  <a:gd name="T16" fmla="*/ 37 w 32"/>
                  <a:gd name="T17" fmla="*/ 30 h 33"/>
                  <a:gd name="T18" fmla="*/ 23 w 32"/>
                  <a:gd name="T19" fmla="*/ 38 h 33"/>
                  <a:gd name="T20" fmla="*/ 0 w 32"/>
                  <a:gd name="T21" fmla="*/ 29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33">
                    <a:moveTo>
                      <a:pt x="1" y="12"/>
                    </a:moveTo>
                    <a:cubicBezTo>
                      <a:pt x="2" y="14"/>
                      <a:pt x="6" y="14"/>
                      <a:pt x="8" y="14"/>
                    </a:cubicBezTo>
                    <a:cubicBezTo>
                      <a:pt x="11" y="14"/>
                      <a:pt x="12" y="13"/>
                      <a:pt x="13" y="11"/>
                    </a:cubicBezTo>
                    <a:cubicBezTo>
                      <a:pt x="16" y="7"/>
                      <a:pt x="18" y="3"/>
                      <a:pt x="21" y="0"/>
                    </a:cubicBezTo>
                    <a:cubicBezTo>
                      <a:pt x="23" y="6"/>
                      <a:pt x="24" y="12"/>
                      <a:pt x="26" y="18"/>
                    </a:cubicBezTo>
                    <a:cubicBezTo>
                      <a:pt x="28" y="22"/>
                      <a:pt x="29" y="28"/>
                      <a:pt x="32" y="33"/>
                    </a:cubicBezTo>
                    <a:cubicBezTo>
                      <a:pt x="29" y="29"/>
                      <a:pt x="27" y="25"/>
                      <a:pt x="25" y="21"/>
                    </a:cubicBezTo>
                    <a:cubicBezTo>
                      <a:pt x="25" y="19"/>
                      <a:pt x="23" y="12"/>
                      <a:pt x="21" y="11"/>
                    </a:cubicBezTo>
                    <a:cubicBezTo>
                      <a:pt x="20" y="11"/>
                      <a:pt x="19" y="13"/>
                      <a:pt x="18" y="14"/>
                    </a:cubicBezTo>
                    <a:cubicBezTo>
                      <a:pt x="16" y="16"/>
                      <a:pt x="14" y="17"/>
                      <a:pt x="11" y="17"/>
                    </a:cubicBezTo>
                    <a:cubicBezTo>
                      <a:pt x="7" y="17"/>
                      <a:pt x="2" y="18"/>
                      <a:pt x="0" y="13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8" name="Freeform 421">
                <a:extLst>
                  <a:ext uri="{FF2B5EF4-FFF2-40B4-BE49-F238E27FC236}">
                    <a16:creationId xmlns:a16="http://schemas.microsoft.com/office/drawing/2014/main" id="{99B2CB78-3AB8-42B6-961F-0EC0F74C1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475"/>
                <a:ext cx="70" cy="22"/>
              </a:xfrm>
              <a:custGeom>
                <a:avLst/>
                <a:gdLst>
                  <a:gd name="T0" fmla="*/ 0 w 54"/>
                  <a:gd name="T1" fmla="*/ 35 h 17"/>
                  <a:gd name="T2" fmla="*/ 58 w 54"/>
                  <a:gd name="T3" fmla="*/ 36 h 17"/>
                  <a:gd name="T4" fmla="*/ 87 w 54"/>
                  <a:gd name="T5" fmla="*/ 23 h 17"/>
                  <a:gd name="T6" fmla="*/ 102 w 54"/>
                  <a:gd name="T7" fmla="*/ 22 h 17"/>
                  <a:gd name="T8" fmla="*/ 118 w 54"/>
                  <a:gd name="T9" fmla="*/ 8 h 17"/>
                  <a:gd name="T10" fmla="*/ 57 w 54"/>
                  <a:gd name="T11" fmla="*/ 22 h 17"/>
                  <a:gd name="T12" fmla="*/ 23 w 54"/>
                  <a:gd name="T13" fmla="*/ 17 h 17"/>
                  <a:gd name="T14" fmla="*/ 16 w 54"/>
                  <a:gd name="T15" fmla="*/ 0 h 17"/>
                  <a:gd name="T16" fmla="*/ 1 w 54"/>
                  <a:gd name="T17" fmla="*/ 32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7">
                    <a:moveTo>
                      <a:pt x="0" y="16"/>
                    </a:moveTo>
                    <a:cubicBezTo>
                      <a:pt x="9" y="16"/>
                      <a:pt x="18" y="16"/>
                      <a:pt x="27" y="17"/>
                    </a:cubicBezTo>
                    <a:cubicBezTo>
                      <a:pt x="33" y="17"/>
                      <a:pt x="35" y="14"/>
                      <a:pt x="40" y="11"/>
                    </a:cubicBezTo>
                    <a:cubicBezTo>
                      <a:pt x="43" y="10"/>
                      <a:pt x="45" y="11"/>
                      <a:pt x="47" y="10"/>
                    </a:cubicBezTo>
                    <a:cubicBezTo>
                      <a:pt x="49" y="9"/>
                      <a:pt x="53" y="6"/>
                      <a:pt x="54" y="4"/>
                    </a:cubicBezTo>
                    <a:cubicBezTo>
                      <a:pt x="46" y="8"/>
                      <a:pt x="35" y="8"/>
                      <a:pt x="26" y="10"/>
                    </a:cubicBezTo>
                    <a:cubicBezTo>
                      <a:pt x="22" y="10"/>
                      <a:pt x="15" y="10"/>
                      <a:pt x="11" y="8"/>
                    </a:cubicBezTo>
                    <a:cubicBezTo>
                      <a:pt x="8" y="7"/>
                      <a:pt x="8" y="4"/>
                      <a:pt x="7" y="0"/>
                    </a:cubicBezTo>
                    <a:cubicBezTo>
                      <a:pt x="5" y="5"/>
                      <a:pt x="3" y="10"/>
                      <a:pt x="1" y="15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9" name="Freeform 422">
                <a:extLst>
                  <a:ext uri="{FF2B5EF4-FFF2-40B4-BE49-F238E27FC236}">
                    <a16:creationId xmlns:a16="http://schemas.microsoft.com/office/drawing/2014/main" id="{01DBC882-4D19-48C4-97AA-22C71BC60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478"/>
                <a:ext cx="70" cy="20"/>
              </a:xfrm>
              <a:custGeom>
                <a:avLst/>
                <a:gdLst>
                  <a:gd name="T0" fmla="*/ 113 w 54"/>
                  <a:gd name="T1" fmla="*/ 0 h 15"/>
                  <a:gd name="T2" fmla="*/ 118 w 54"/>
                  <a:gd name="T3" fmla="*/ 28 h 15"/>
                  <a:gd name="T4" fmla="*/ 87 w 54"/>
                  <a:gd name="T5" fmla="*/ 33 h 15"/>
                  <a:gd name="T6" fmla="*/ 58 w 54"/>
                  <a:gd name="T7" fmla="*/ 36 h 15"/>
                  <a:gd name="T8" fmla="*/ 30 w 54"/>
                  <a:gd name="T9" fmla="*/ 28 h 15"/>
                  <a:gd name="T10" fmla="*/ 0 w 54"/>
                  <a:gd name="T11" fmla="*/ 12 h 15"/>
                  <a:gd name="T12" fmla="*/ 73 w 54"/>
                  <a:gd name="T13" fmla="*/ 21 h 15"/>
                  <a:gd name="T14" fmla="*/ 101 w 54"/>
                  <a:gd name="T15" fmla="*/ 20 h 15"/>
                  <a:gd name="T16" fmla="*/ 113 w 54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5">
                    <a:moveTo>
                      <a:pt x="52" y="0"/>
                    </a:moveTo>
                    <a:cubicBezTo>
                      <a:pt x="52" y="5"/>
                      <a:pt x="52" y="8"/>
                      <a:pt x="54" y="12"/>
                    </a:cubicBezTo>
                    <a:cubicBezTo>
                      <a:pt x="49" y="12"/>
                      <a:pt x="45" y="14"/>
                      <a:pt x="40" y="14"/>
                    </a:cubicBezTo>
                    <a:cubicBezTo>
                      <a:pt x="36" y="15"/>
                      <a:pt x="31" y="14"/>
                      <a:pt x="27" y="15"/>
                    </a:cubicBezTo>
                    <a:cubicBezTo>
                      <a:pt x="22" y="15"/>
                      <a:pt x="18" y="14"/>
                      <a:pt x="14" y="12"/>
                    </a:cubicBezTo>
                    <a:cubicBezTo>
                      <a:pt x="9" y="9"/>
                      <a:pt x="4" y="8"/>
                      <a:pt x="0" y="5"/>
                    </a:cubicBezTo>
                    <a:cubicBezTo>
                      <a:pt x="11" y="7"/>
                      <a:pt x="22" y="9"/>
                      <a:pt x="33" y="9"/>
                    </a:cubicBezTo>
                    <a:cubicBezTo>
                      <a:pt x="37" y="9"/>
                      <a:pt x="42" y="9"/>
                      <a:pt x="46" y="8"/>
                    </a:cubicBezTo>
                    <a:cubicBezTo>
                      <a:pt x="48" y="7"/>
                      <a:pt x="52" y="3"/>
                      <a:pt x="52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0" name="Freeform 423">
                <a:extLst>
                  <a:ext uri="{FF2B5EF4-FFF2-40B4-BE49-F238E27FC236}">
                    <a16:creationId xmlns:a16="http://schemas.microsoft.com/office/drawing/2014/main" id="{FFD5823E-FDFE-4695-AC9B-64AE76E06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395"/>
                <a:ext cx="173" cy="40"/>
              </a:xfrm>
              <a:custGeom>
                <a:avLst/>
                <a:gdLst>
                  <a:gd name="T0" fmla="*/ 12 w 132"/>
                  <a:gd name="T1" fmla="*/ 1 h 31"/>
                  <a:gd name="T2" fmla="*/ 88 w 132"/>
                  <a:gd name="T3" fmla="*/ 32 h 31"/>
                  <a:gd name="T4" fmla="*/ 159 w 132"/>
                  <a:gd name="T5" fmla="*/ 30 h 31"/>
                  <a:gd name="T6" fmla="*/ 231 w 132"/>
                  <a:gd name="T7" fmla="*/ 10 h 31"/>
                  <a:gd name="T8" fmla="*/ 298 w 132"/>
                  <a:gd name="T9" fmla="*/ 17 h 31"/>
                  <a:gd name="T10" fmla="*/ 204 w 132"/>
                  <a:gd name="T11" fmla="*/ 23 h 31"/>
                  <a:gd name="T12" fmla="*/ 139 w 132"/>
                  <a:gd name="T13" fmla="*/ 41 h 31"/>
                  <a:gd name="T14" fmla="*/ 77 w 132"/>
                  <a:gd name="T15" fmla="*/ 41 h 31"/>
                  <a:gd name="T16" fmla="*/ 17 w 132"/>
                  <a:gd name="T17" fmla="*/ 32 h 31"/>
                  <a:gd name="T18" fmla="*/ 28 w 132"/>
                  <a:gd name="T19" fmla="*/ 67 h 31"/>
                  <a:gd name="T20" fmla="*/ 1 w 132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1">
                    <a:moveTo>
                      <a:pt x="5" y="1"/>
                    </a:moveTo>
                    <a:cubicBezTo>
                      <a:pt x="5" y="9"/>
                      <a:pt x="31" y="15"/>
                      <a:pt x="39" y="15"/>
                    </a:cubicBezTo>
                    <a:cubicBezTo>
                      <a:pt x="49" y="16"/>
                      <a:pt x="61" y="16"/>
                      <a:pt x="70" y="14"/>
                    </a:cubicBezTo>
                    <a:cubicBezTo>
                      <a:pt x="84" y="9"/>
                      <a:pt x="94" y="6"/>
                      <a:pt x="102" y="5"/>
                    </a:cubicBezTo>
                    <a:cubicBezTo>
                      <a:pt x="112" y="3"/>
                      <a:pt x="123" y="4"/>
                      <a:pt x="132" y="8"/>
                    </a:cubicBezTo>
                    <a:cubicBezTo>
                      <a:pt x="120" y="2"/>
                      <a:pt x="102" y="7"/>
                      <a:pt x="91" y="11"/>
                    </a:cubicBezTo>
                    <a:cubicBezTo>
                      <a:pt x="82" y="15"/>
                      <a:pt x="72" y="18"/>
                      <a:pt x="62" y="19"/>
                    </a:cubicBezTo>
                    <a:cubicBezTo>
                      <a:pt x="53" y="21"/>
                      <a:pt x="43" y="21"/>
                      <a:pt x="34" y="19"/>
                    </a:cubicBezTo>
                    <a:cubicBezTo>
                      <a:pt x="26" y="18"/>
                      <a:pt x="16" y="14"/>
                      <a:pt x="8" y="15"/>
                    </a:cubicBezTo>
                    <a:cubicBezTo>
                      <a:pt x="6" y="19"/>
                      <a:pt x="10" y="27"/>
                      <a:pt x="12" y="31"/>
                    </a:cubicBezTo>
                    <a:cubicBezTo>
                      <a:pt x="5" y="22"/>
                      <a:pt x="0" y="12"/>
                      <a:pt x="1" y="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1" name="Freeform 424">
                <a:extLst>
                  <a:ext uri="{FF2B5EF4-FFF2-40B4-BE49-F238E27FC236}">
                    <a16:creationId xmlns:a16="http://schemas.microsoft.com/office/drawing/2014/main" id="{8DB5CB65-1FC4-44E9-AE89-0C5CC1E0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338"/>
                <a:ext cx="29" cy="18"/>
              </a:xfrm>
              <a:custGeom>
                <a:avLst/>
                <a:gdLst>
                  <a:gd name="T0" fmla="*/ 0 w 22"/>
                  <a:gd name="T1" fmla="*/ 17 h 14"/>
                  <a:gd name="T2" fmla="*/ 22 w 22"/>
                  <a:gd name="T3" fmla="*/ 0 h 14"/>
                  <a:gd name="T4" fmla="*/ 50 w 22"/>
                  <a:gd name="T5" fmla="*/ 22 h 14"/>
                  <a:gd name="T6" fmla="*/ 16 w 22"/>
                  <a:gd name="T7" fmla="*/ 10 h 14"/>
                  <a:gd name="T8" fmla="*/ 5 w 22"/>
                  <a:gd name="T9" fmla="*/ 30 h 14"/>
                  <a:gd name="T10" fmla="*/ 0 w 22"/>
                  <a:gd name="T11" fmla="*/ 22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4">
                    <a:moveTo>
                      <a:pt x="0" y="8"/>
                    </a:moveTo>
                    <a:cubicBezTo>
                      <a:pt x="0" y="3"/>
                      <a:pt x="5" y="0"/>
                      <a:pt x="10" y="0"/>
                    </a:cubicBezTo>
                    <a:cubicBezTo>
                      <a:pt x="14" y="0"/>
                      <a:pt x="22" y="5"/>
                      <a:pt x="22" y="10"/>
                    </a:cubicBezTo>
                    <a:cubicBezTo>
                      <a:pt x="19" y="7"/>
                      <a:pt x="12" y="3"/>
                      <a:pt x="7" y="5"/>
                    </a:cubicBezTo>
                    <a:cubicBezTo>
                      <a:pt x="2" y="6"/>
                      <a:pt x="3" y="10"/>
                      <a:pt x="2" y="14"/>
                    </a:cubicBezTo>
                    <a:cubicBezTo>
                      <a:pt x="0" y="13"/>
                      <a:pt x="0" y="11"/>
                      <a:pt x="0" y="1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2" name="Freeform 425">
                <a:extLst>
                  <a:ext uri="{FF2B5EF4-FFF2-40B4-BE49-F238E27FC236}">
                    <a16:creationId xmlns:a16="http://schemas.microsoft.com/office/drawing/2014/main" id="{83F164C4-DFA3-4F6B-B123-D39977CF5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335"/>
                <a:ext cx="33" cy="35"/>
              </a:xfrm>
              <a:custGeom>
                <a:avLst/>
                <a:gdLst>
                  <a:gd name="T0" fmla="*/ 0 w 25"/>
                  <a:gd name="T1" fmla="*/ 22 h 27"/>
                  <a:gd name="T2" fmla="*/ 44 w 25"/>
                  <a:gd name="T3" fmla="*/ 6 h 27"/>
                  <a:gd name="T4" fmla="*/ 49 w 25"/>
                  <a:gd name="T5" fmla="*/ 58 h 27"/>
                  <a:gd name="T6" fmla="*/ 34 w 25"/>
                  <a:gd name="T7" fmla="*/ 13 h 27"/>
                  <a:gd name="T8" fmla="*/ 1 w 25"/>
                  <a:gd name="T9" fmla="*/ 1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7">
                    <a:moveTo>
                      <a:pt x="0" y="10"/>
                    </a:moveTo>
                    <a:cubicBezTo>
                      <a:pt x="3" y="6"/>
                      <a:pt x="15" y="0"/>
                      <a:pt x="19" y="3"/>
                    </a:cubicBezTo>
                    <a:cubicBezTo>
                      <a:pt x="25" y="8"/>
                      <a:pt x="24" y="21"/>
                      <a:pt x="21" y="27"/>
                    </a:cubicBezTo>
                    <a:cubicBezTo>
                      <a:pt x="20" y="21"/>
                      <a:pt x="23" y="8"/>
                      <a:pt x="15" y="6"/>
                    </a:cubicBezTo>
                    <a:cubicBezTo>
                      <a:pt x="10" y="5"/>
                      <a:pt x="5" y="7"/>
                      <a:pt x="1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3" name="Freeform 426">
                <a:extLst>
                  <a:ext uri="{FF2B5EF4-FFF2-40B4-BE49-F238E27FC236}">
                    <a16:creationId xmlns:a16="http://schemas.microsoft.com/office/drawing/2014/main" id="{B6393CDD-F422-455C-A5F6-E7A1A26EA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394"/>
                <a:ext cx="57" cy="31"/>
              </a:xfrm>
              <a:custGeom>
                <a:avLst/>
                <a:gdLst>
                  <a:gd name="T0" fmla="*/ 0 w 44"/>
                  <a:gd name="T1" fmla="*/ 32 h 24"/>
                  <a:gd name="T2" fmla="*/ 49 w 44"/>
                  <a:gd name="T3" fmla="*/ 28 h 24"/>
                  <a:gd name="T4" fmla="*/ 69 w 44"/>
                  <a:gd name="T5" fmla="*/ 21 h 24"/>
                  <a:gd name="T6" fmla="*/ 87 w 44"/>
                  <a:gd name="T7" fmla="*/ 0 h 24"/>
                  <a:gd name="T8" fmla="*/ 91 w 44"/>
                  <a:gd name="T9" fmla="*/ 27 h 24"/>
                  <a:gd name="T10" fmla="*/ 89 w 44"/>
                  <a:gd name="T11" fmla="*/ 52 h 24"/>
                  <a:gd name="T12" fmla="*/ 73 w 44"/>
                  <a:gd name="T13" fmla="*/ 28 h 24"/>
                  <a:gd name="T14" fmla="*/ 8 w 44"/>
                  <a:gd name="T15" fmla="*/ 39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4">
                    <a:moveTo>
                      <a:pt x="0" y="15"/>
                    </a:moveTo>
                    <a:cubicBezTo>
                      <a:pt x="6" y="18"/>
                      <a:pt x="16" y="15"/>
                      <a:pt x="22" y="13"/>
                    </a:cubicBezTo>
                    <a:cubicBezTo>
                      <a:pt x="25" y="12"/>
                      <a:pt x="29" y="11"/>
                      <a:pt x="32" y="9"/>
                    </a:cubicBezTo>
                    <a:cubicBezTo>
                      <a:pt x="34" y="6"/>
                      <a:pt x="37" y="1"/>
                      <a:pt x="40" y="0"/>
                    </a:cubicBezTo>
                    <a:cubicBezTo>
                      <a:pt x="41" y="4"/>
                      <a:pt x="42" y="8"/>
                      <a:pt x="42" y="12"/>
                    </a:cubicBezTo>
                    <a:cubicBezTo>
                      <a:pt x="43" y="16"/>
                      <a:pt x="44" y="22"/>
                      <a:pt x="41" y="24"/>
                    </a:cubicBezTo>
                    <a:cubicBezTo>
                      <a:pt x="37" y="21"/>
                      <a:pt x="40" y="11"/>
                      <a:pt x="33" y="13"/>
                    </a:cubicBezTo>
                    <a:cubicBezTo>
                      <a:pt x="24" y="16"/>
                      <a:pt x="12" y="22"/>
                      <a:pt x="4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4" name="Freeform 427">
                <a:extLst>
                  <a:ext uri="{FF2B5EF4-FFF2-40B4-BE49-F238E27FC236}">
                    <a16:creationId xmlns:a16="http://schemas.microsoft.com/office/drawing/2014/main" id="{FFE37D21-C488-4085-9768-7CB5C7E78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628"/>
                <a:ext cx="140" cy="110"/>
              </a:xfrm>
              <a:custGeom>
                <a:avLst/>
                <a:gdLst>
                  <a:gd name="T0" fmla="*/ 41 w 107"/>
                  <a:gd name="T1" fmla="*/ 189 h 84"/>
                  <a:gd name="T2" fmla="*/ 65 w 107"/>
                  <a:gd name="T3" fmla="*/ 103 h 84"/>
                  <a:gd name="T4" fmla="*/ 107 w 107"/>
                  <a:gd name="T5" fmla="*/ 56 h 84"/>
                  <a:gd name="T6" fmla="*/ 239 w 107"/>
                  <a:gd name="T7" fmla="*/ 38 h 84"/>
                  <a:gd name="T8" fmla="*/ 88 w 107"/>
                  <a:gd name="T9" fmla="*/ 63 h 84"/>
                  <a:gd name="T10" fmla="*/ 41 w 107"/>
                  <a:gd name="T11" fmla="*/ 189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84">
                    <a:moveTo>
                      <a:pt x="18" y="84"/>
                    </a:moveTo>
                    <a:cubicBezTo>
                      <a:pt x="21" y="71"/>
                      <a:pt x="22" y="57"/>
                      <a:pt x="29" y="46"/>
                    </a:cubicBezTo>
                    <a:cubicBezTo>
                      <a:pt x="34" y="38"/>
                      <a:pt x="41" y="30"/>
                      <a:pt x="48" y="25"/>
                    </a:cubicBezTo>
                    <a:cubicBezTo>
                      <a:pt x="63" y="15"/>
                      <a:pt x="90" y="7"/>
                      <a:pt x="107" y="17"/>
                    </a:cubicBezTo>
                    <a:cubicBezTo>
                      <a:pt x="88" y="0"/>
                      <a:pt x="55" y="16"/>
                      <a:pt x="39" y="28"/>
                    </a:cubicBezTo>
                    <a:cubicBezTo>
                      <a:pt x="26" y="38"/>
                      <a:pt x="0" y="69"/>
                      <a:pt x="18" y="84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5" name="Freeform 428">
                <a:extLst>
                  <a:ext uri="{FF2B5EF4-FFF2-40B4-BE49-F238E27FC236}">
                    <a16:creationId xmlns:a16="http://schemas.microsoft.com/office/drawing/2014/main" id="{0E05F369-8696-40B0-9F79-07794A1B2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649"/>
                <a:ext cx="77" cy="93"/>
              </a:xfrm>
              <a:custGeom>
                <a:avLst/>
                <a:gdLst>
                  <a:gd name="T0" fmla="*/ 0 w 59"/>
                  <a:gd name="T1" fmla="*/ 17 h 71"/>
                  <a:gd name="T2" fmla="*/ 89 w 59"/>
                  <a:gd name="T3" fmla="*/ 50 h 71"/>
                  <a:gd name="T4" fmla="*/ 131 w 59"/>
                  <a:gd name="T5" fmla="*/ 160 h 71"/>
                  <a:gd name="T6" fmla="*/ 94 w 59"/>
                  <a:gd name="T7" fmla="*/ 34 h 71"/>
                  <a:gd name="T8" fmla="*/ 5 w 59"/>
                  <a:gd name="T9" fmla="*/ 1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1">
                    <a:moveTo>
                      <a:pt x="0" y="8"/>
                    </a:moveTo>
                    <a:cubicBezTo>
                      <a:pt x="13" y="17"/>
                      <a:pt x="30" y="6"/>
                      <a:pt x="40" y="22"/>
                    </a:cubicBezTo>
                    <a:cubicBezTo>
                      <a:pt x="50" y="37"/>
                      <a:pt x="53" y="55"/>
                      <a:pt x="59" y="71"/>
                    </a:cubicBezTo>
                    <a:cubicBezTo>
                      <a:pt x="50" y="54"/>
                      <a:pt x="54" y="31"/>
                      <a:pt x="42" y="15"/>
                    </a:cubicBezTo>
                    <a:cubicBezTo>
                      <a:pt x="30" y="0"/>
                      <a:pt x="18" y="8"/>
                      <a:pt x="2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6" name="Freeform 429">
                <a:extLst>
                  <a:ext uri="{FF2B5EF4-FFF2-40B4-BE49-F238E27FC236}">
                    <a16:creationId xmlns:a16="http://schemas.microsoft.com/office/drawing/2014/main" id="{40ECB79B-1512-427B-ACBF-1A4AD3A23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2758"/>
                <a:ext cx="34" cy="65"/>
              </a:xfrm>
              <a:custGeom>
                <a:avLst/>
                <a:gdLst>
                  <a:gd name="T0" fmla="*/ 50 w 26"/>
                  <a:gd name="T1" fmla="*/ 108 h 50"/>
                  <a:gd name="T2" fmla="*/ 5 w 26"/>
                  <a:gd name="T3" fmla="*/ 0 h 50"/>
                  <a:gd name="T4" fmla="*/ 31 w 26"/>
                  <a:gd name="T5" fmla="*/ 78 h 50"/>
                  <a:gd name="T6" fmla="*/ 54 w 26"/>
                  <a:gd name="T7" fmla="*/ 111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0">
                    <a:moveTo>
                      <a:pt x="22" y="49"/>
                    </a:moveTo>
                    <a:cubicBezTo>
                      <a:pt x="8" y="44"/>
                      <a:pt x="0" y="13"/>
                      <a:pt x="2" y="0"/>
                    </a:cubicBezTo>
                    <a:cubicBezTo>
                      <a:pt x="7" y="11"/>
                      <a:pt x="8" y="25"/>
                      <a:pt x="14" y="35"/>
                    </a:cubicBezTo>
                    <a:cubicBezTo>
                      <a:pt x="17" y="39"/>
                      <a:pt x="26" y="46"/>
                      <a:pt x="24" y="5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7" name="Freeform 430">
                <a:extLst>
                  <a:ext uri="{FF2B5EF4-FFF2-40B4-BE49-F238E27FC236}">
                    <a16:creationId xmlns:a16="http://schemas.microsoft.com/office/drawing/2014/main" id="{A366C055-AA3A-4859-9F18-269DB7623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3255"/>
                <a:ext cx="90" cy="40"/>
              </a:xfrm>
              <a:custGeom>
                <a:avLst/>
                <a:gdLst>
                  <a:gd name="T0" fmla="*/ 1 w 69"/>
                  <a:gd name="T1" fmla="*/ 8 h 31"/>
                  <a:gd name="T2" fmla="*/ 43 w 69"/>
                  <a:gd name="T3" fmla="*/ 6 h 31"/>
                  <a:gd name="T4" fmla="*/ 97 w 69"/>
                  <a:gd name="T5" fmla="*/ 1 h 31"/>
                  <a:gd name="T6" fmla="*/ 141 w 69"/>
                  <a:gd name="T7" fmla="*/ 17 h 31"/>
                  <a:gd name="T8" fmla="*/ 147 w 69"/>
                  <a:gd name="T9" fmla="*/ 67 h 31"/>
                  <a:gd name="T10" fmla="*/ 129 w 69"/>
                  <a:gd name="T11" fmla="*/ 25 h 31"/>
                  <a:gd name="T12" fmla="*/ 87 w 69"/>
                  <a:gd name="T13" fmla="*/ 19 h 31"/>
                  <a:gd name="T14" fmla="*/ 0 w 69"/>
                  <a:gd name="T15" fmla="*/ 1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31">
                    <a:moveTo>
                      <a:pt x="1" y="4"/>
                    </a:moveTo>
                    <a:cubicBezTo>
                      <a:pt x="7" y="6"/>
                      <a:pt x="14" y="4"/>
                      <a:pt x="19" y="3"/>
                    </a:cubicBezTo>
                    <a:cubicBezTo>
                      <a:pt x="27" y="2"/>
                      <a:pt x="36" y="2"/>
                      <a:pt x="44" y="1"/>
                    </a:cubicBezTo>
                    <a:cubicBezTo>
                      <a:pt x="52" y="0"/>
                      <a:pt x="59" y="1"/>
                      <a:pt x="64" y="8"/>
                    </a:cubicBezTo>
                    <a:cubicBezTo>
                      <a:pt x="69" y="14"/>
                      <a:pt x="68" y="24"/>
                      <a:pt x="67" y="31"/>
                    </a:cubicBezTo>
                    <a:cubicBezTo>
                      <a:pt x="63" y="26"/>
                      <a:pt x="63" y="17"/>
                      <a:pt x="58" y="12"/>
                    </a:cubicBezTo>
                    <a:cubicBezTo>
                      <a:pt x="53" y="8"/>
                      <a:pt x="44" y="9"/>
                      <a:pt x="39" y="9"/>
                    </a:cubicBezTo>
                    <a:cubicBezTo>
                      <a:pt x="25" y="8"/>
                      <a:pt x="13" y="8"/>
                      <a:pt x="0" y="5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8" name="Freeform 431">
                <a:extLst>
                  <a:ext uri="{FF2B5EF4-FFF2-40B4-BE49-F238E27FC236}">
                    <a16:creationId xmlns:a16="http://schemas.microsoft.com/office/drawing/2014/main" id="{288C7A53-506F-413F-A390-D403AE364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3354"/>
                <a:ext cx="80" cy="51"/>
              </a:xfrm>
              <a:custGeom>
                <a:avLst/>
                <a:gdLst>
                  <a:gd name="T0" fmla="*/ 5 w 61"/>
                  <a:gd name="T1" fmla="*/ 35 h 39"/>
                  <a:gd name="T2" fmla="*/ 110 w 61"/>
                  <a:gd name="T3" fmla="*/ 7 h 39"/>
                  <a:gd name="T4" fmla="*/ 131 w 61"/>
                  <a:gd name="T5" fmla="*/ 7 h 39"/>
                  <a:gd name="T6" fmla="*/ 136 w 61"/>
                  <a:gd name="T7" fmla="*/ 29 h 39"/>
                  <a:gd name="T8" fmla="*/ 132 w 61"/>
                  <a:gd name="T9" fmla="*/ 88 h 39"/>
                  <a:gd name="T10" fmla="*/ 121 w 61"/>
                  <a:gd name="T11" fmla="*/ 34 h 39"/>
                  <a:gd name="T12" fmla="*/ 87 w 61"/>
                  <a:gd name="T13" fmla="*/ 29 h 39"/>
                  <a:gd name="T14" fmla="*/ 41 w 61"/>
                  <a:gd name="T15" fmla="*/ 43 h 39"/>
                  <a:gd name="T16" fmla="*/ 0 w 61"/>
                  <a:gd name="T17" fmla="*/ 41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39">
                    <a:moveTo>
                      <a:pt x="2" y="16"/>
                    </a:moveTo>
                    <a:cubicBezTo>
                      <a:pt x="19" y="16"/>
                      <a:pt x="34" y="7"/>
                      <a:pt x="49" y="3"/>
                    </a:cubicBezTo>
                    <a:cubicBezTo>
                      <a:pt x="52" y="2"/>
                      <a:pt x="55" y="0"/>
                      <a:pt x="58" y="3"/>
                    </a:cubicBezTo>
                    <a:cubicBezTo>
                      <a:pt x="60" y="5"/>
                      <a:pt x="60" y="11"/>
                      <a:pt x="60" y="13"/>
                    </a:cubicBezTo>
                    <a:cubicBezTo>
                      <a:pt x="61" y="20"/>
                      <a:pt x="61" y="33"/>
                      <a:pt x="59" y="39"/>
                    </a:cubicBezTo>
                    <a:cubicBezTo>
                      <a:pt x="56" y="31"/>
                      <a:pt x="58" y="22"/>
                      <a:pt x="53" y="15"/>
                    </a:cubicBezTo>
                    <a:cubicBezTo>
                      <a:pt x="50" y="9"/>
                      <a:pt x="44" y="11"/>
                      <a:pt x="38" y="13"/>
                    </a:cubicBezTo>
                    <a:cubicBezTo>
                      <a:pt x="31" y="14"/>
                      <a:pt x="25" y="18"/>
                      <a:pt x="18" y="19"/>
                    </a:cubicBezTo>
                    <a:cubicBezTo>
                      <a:pt x="14" y="20"/>
                      <a:pt x="3" y="21"/>
                      <a:pt x="0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9" name="Freeform 432">
                <a:extLst>
                  <a:ext uri="{FF2B5EF4-FFF2-40B4-BE49-F238E27FC236}">
                    <a16:creationId xmlns:a16="http://schemas.microsoft.com/office/drawing/2014/main" id="{B7356550-F291-4752-8B57-3E1340C16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255"/>
                <a:ext cx="90" cy="67"/>
              </a:xfrm>
              <a:custGeom>
                <a:avLst/>
                <a:gdLst>
                  <a:gd name="T0" fmla="*/ 133 w 69"/>
                  <a:gd name="T1" fmla="*/ 0 h 52"/>
                  <a:gd name="T2" fmla="*/ 67 w 69"/>
                  <a:gd name="T3" fmla="*/ 6 h 52"/>
                  <a:gd name="T4" fmla="*/ 16 w 69"/>
                  <a:gd name="T5" fmla="*/ 44 h 52"/>
                  <a:gd name="T6" fmla="*/ 1 w 69"/>
                  <a:gd name="T7" fmla="*/ 73 h 52"/>
                  <a:gd name="T8" fmla="*/ 29 w 69"/>
                  <a:gd name="T9" fmla="*/ 90 h 52"/>
                  <a:gd name="T10" fmla="*/ 97 w 69"/>
                  <a:gd name="T11" fmla="*/ 103 h 52"/>
                  <a:gd name="T12" fmla="*/ 153 w 69"/>
                  <a:gd name="T13" fmla="*/ 111 h 52"/>
                  <a:gd name="T14" fmla="*/ 63 w 69"/>
                  <a:gd name="T15" fmla="*/ 88 h 52"/>
                  <a:gd name="T16" fmla="*/ 39 w 69"/>
                  <a:gd name="T17" fmla="*/ 73 h 52"/>
                  <a:gd name="T18" fmla="*/ 51 w 69"/>
                  <a:gd name="T19" fmla="*/ 53 h 52"/>
                  <a:gd name="T20" fmla="*/ 74 w 69"/>
                  <a:gd name="T21" fmla="*/ 22 h 52"/>
                  <a:gd name="T22" fmla="*/ 127 w 69"/>
                  <a:gd name="T23" fmla="*/ 1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52">
                    <a:moveTo>
                      <a:pt x="60" y="0"/>
                    </a:moveTo>
                    <a:cubicBezTo>
                      <a:pt x="58" y="7"/>
                      <a:pt x="35" y="3"/>
                      <a:pt x="30" y="3"/>
                    </a:cubicBezTo>
                    <a:cubicBezTo>
                      <a:pt x="22" y="4"/>
                      <a:pt x="12" y="14"/>
                      <a:pt x="7" y="20"/>
                    </a:cubicBezTo>
                    <a:cubicBezTo>
                      <a:pt x="4" y="24"/>
                      <a:pt x="0" y="29"/>
                      <a:pt x="1" y="34"/>
                    </a:cubicBezTo>
                    <a:cubicBezTo>
                      <a:pt x="2" y="41"/>
                      <a:pt x="7" y="41"/>
                      <a:pt x="13" y="42"/>
                    </a:cubicBezTo>
                    <a:cubicBezTo>
                      <a:pt x="23" y="43"/>
                      <a:pt x="34" y="46"/>
                      <a:pt x="44" y="48"/>
                    </a:cubicBezTo>
                    <a:cubicBezTo>
                      <a:pt x="51" y="50"/>
                      <a:pt x="62" y="49"/>
                      <a:pt x="69" y="52"/>
                    </a:cubicBezTo>
                    <a:cubicBezTo>
                      <a:pt x="59" y="45"/>
                      <a:pt x="40" y="46"/>
                      <a:pt x="28" y="41"/>
                    </a:cubicBezTo>
                    <a:cubicBezTo>
                      <a:pt x="25" y="39"/>
                      <a:pt x="19" y="38"/>
                      <a:pt x="18" y="34"/>
                    </a:cubicBezTo>
                    <a:cubicBezTo>
                      <a:pt x="17" y="30"/>
                      <a:pt x="21" y="28"/>
                      <a:pt x="23" y="25"/>
                    </a:cubicBezTo>
                    <a:cubicBezTo>
                      <a:pt x="26" y="19"/>
                      <a:pt x="28" y="12"/>
                      <a:pt x="34" y="10"/>
                    </a:cubicBezTo>
                    <a:cubicBezTo>
                      <a:pt x="43" y="6"/>
                      <a:pt x="50" y="6"/>
                      <a:pt x="57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0" name="Freeform 433">
                <a:extLst>
                  <a:ext uri="{FF2B5EF4-FFF2-40B4-BE49-F238E27FC236}">
                    <a16:creationId xmlns:a16="http://schemas.microsoft.com/office/drawing/2014/main" id="{AF8D7F8F-4F00-4E76-AC35-2ED367479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368"/>
                <a:ext cx="84" cy="65"/>
              </a:xfrm>
              <a:custGeom>
                <a:avLst/>
                <a:gdLst>
                  <a:gd name="T0" fmla="*/ 5 w 64"/>
                  <a:gd name="T1" fmla="*/ 0 h 50"/>
                  <a:gd name="T2" fmla="*/ 5 w 64"/>
                  <a:gd name="T3" fmla="*/ 49 h 50"/>
                  <a:gd name="T4" fmla="*/ 34 w 64"/>
                  <a:gd name="T5" fmla="*/ 74 h 50"/>
                  <a:gd name="T6" fmla="*/ 144 w 64"/>
                  <a:gd name="T7" fmla="*/ 111 h 50"/>
                  <a:gd name="T8" fmla="*/ 114 w 64"/>
                  <a:gd name="T9" fmla="*/ 96 h 50"/>
                  <a:gd name="T10" fmla="*/ 81 w 64"/>
                  <a:gd name="T11" fmla="*/ 86 h 50"/>
                  <a:gd name="T12" fmla="*/ 43 w 64"/>
                  <a:gd name="T13" fmla="*/ 60 h 50"/>
                  <a:gd name="T14" fmla="*/ 9 w 64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0">
                    <a:moveTo>
                      <a:pt x="2" y="0"/>
                    </a:moveTo>
                    <a:cubicBezTo>
                      <a:pt x="2" y="7"/>
                      <a:pt x="0" y="16"/>
                      <a:pt x="2" y="22"/>
                    </a:cubicBezTo>
                    <a:cubicBezTo>
                      <a:pt x="4" y="27"/>
                      <a:pt x="10" y="31"/>
                      <a:pt x="15" y="34"/>
                    </a:cubicBezTo>
                    <a:cubicBezTo>
                      <a:pt x="30" y="43"/>
                      <a:pt x="47" y="45"/>
                      <a:pt x="64" y="50"/>
                    </a:cubicBezTo>
                    <a:cubicBezTo>
                      <a:pt x="62" y="47"/>
                      <a:pt x="53" y="45"/>
                      <a:pt x="50" y="44"/>
                    </a:cubicBezTo>
                    <a:cubicBezTo>
                      <a:pt x="45" y="41"/>
                      <a:pt x="40" y="41"/>
                      <a:pt x="36" y="39"/>
                    </a:cubicBezTo>
                    <a:cubicBezTo>
                      <a:pt x="30" y="35"/>
                      <a:pt x="24" y="32"/>
                      <a:pt x="19" y="27"/>
                    </a:cubicBezTo>
                    <a:cubicBezTo>
                      <a:pt x="10" y="19"/>
                      <a:pt x="8" y="10"/>
                      <a:pt x="4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1" name="Freeform 434">
                <a:extLst>
                  <a:ext uri="{FF2B5EF4-FFF2-40B4-BE49-F238E27FC236}">
                    <a16:creationId xmlns:a16="http://schemas.microsoft.com/office/drawing/2014/main" id="{249A0DC5-18EC-46F2-8B68-FB03DD777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687"/>
                <a:ext cx="24" cy="26"/>
              </a:xfrm>
              <a:custGeom>
                <a:avLst/>
                <a:gdLst>
                  <a:gd name="T0" fmla="*/ 0 w 18"/>
                  <a:gd name="T1" fmla="*/ 0 h 20"/>
                  <a:gd name="T2" fmla="*/ 43 w 18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6" y="7"/>
                      <a:pt x="14" y="12"/>
                      <a:pt x="18" y="2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2" name="Freeform 435">
                <a:extLst>
                  <a:ext uri="{FF2B5EF4-FFF2-40B4-BE49-F238E27FC236}">
                    <a16:creationId xmlns:a16="http://schemas.microsoft.com/office/drawing/2014/main" id="{6A38A558-BB83-4838-94C8-31BB14CE5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688"/>
                <a:ext cx="21" cy="23"/>
              </a:xfrm>
              <a:custGeom>
                <a:avLst/>
                <a:gdLst>
                  <a:gd name="T0" fmla="*/ 37 w 16"/>
                  <a:gd name="T1" fmla="*/ 0 h 17"/>
                  <a:gd name="T2" fmla="*/ 0 w 16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1" y="4"/>
                      <a:pt x="2" y="11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3" name="Freeform 436">
                <a:extLst>
                  <a:ext uri="{FF2B5EF4-FFF2-40B4-BE49-F238E27FC236}">
                    <a16:creationId xmlns:a16="http://schemas.microsoft.com/office/drawing/2014/main" id="{7359875E-010D-4BE7-B5AA-DEC3C6C62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814"/>
                <a:ext cx="214" cy="134"/>
              </a:xfrm>
              <a:custGeom>
                <a:avLst/>
                <a:gdLst>
                  <a:gd name="T0" fmla="*/ 5 w 164"/>
                  <a:gd name="T1" fmla="*/ 5 h 103"/>
                  <a:gd name="T2" fmla="*/ 50 w 164"/>
                  <a:gd name="T3" fmla="*/ 34 h 103"/>
                  <a:gd name="T4" fmla="*/ 63 w 164"/>
                  <a:gd name="T5" fmla="*/ 51 h 103"/>
                  <a:gd name="T6" fmla="*/ 82 w 164"/>
                  <a:gd name="T7" fmla="*/ 61 h 103"/>
                  <a:gd name="T8" fmla="*/ 133 w 164"/>
                  <a:gd name="T9" fmla="*/ 144 h 103"/>
                  <a:gd name="T10" fmla="*/ 158 w 164"/>
                  <a:gd name="T11" fmla="*/ 161 h 103"/>
                  <a:gd name="T12" fmla="*/ 166 w 164"/>
                  <a:gd name="T13" fmla="*/ 174 h 103"/>
                  <a:gd name="T14" fmla="*/ 184 w 164"/>
                  <a:gd name="T15" fmla="*/ 187 h 103"/>
                  <a:gd name="T16" fmla="*/ 234 w 164"/>
                  <a:gd name="T17" fmla="*/ 221 h 103"/>
                  <a:gd name="T18" fmla="*/ 305 w 164"/>
                  <a:gd name="T19" fmla="*/ 212 h 103"/>
                  <a:gd name="T20" fmla="*/ 341 w 164"/>
                  <a:gd name="T21" fmla="*/ 204 h 103"/>
                  <a:gd name="T22" fmla="*/ 351 w 164"/>
                  <a:gd name="T23" fmla="*/ 190 h 103"/>
                  <a:gd name="T24" fmla="*/ 363 w 164"/>
                  <a:gd name="T25" fmla="*/ 170 h 103"/>
                  <a:gd name="T26" fmla="*/ 356 w 164"/>
                  <a:gd name="T27" fmla="*/ 137 h 103"/>
                  <a:gd name="T28" fmla="*/ 350 w 164"/>
                  <a:gd name="T29" fmla="*/ 105 h 103"/>
                  <a:gd name="T30" fmla="*/ 314 w 164"/>
                  <a:gd name="T31" fmla="*/ 169 h 103"/>
                  <a:gd name="T32" fmla="*/ 270 w 164"/>
                  <a:gd name="T33" fmla="*/ 190 h 103"/>
                  <a:gd name="T34" fmla="*/ 239 w 164"/>
                  <a:gd name="T35" fmla="*/ 176 h 103"/>
                  <a:gd name="T36" fmla="*/ 202 w 164"/>
                  <a:gd name="T37" fmla="*/ 144 h 103"/>
                  <a:gd name="T38" fmla="*/ 166 w 164"/>
                  <a:gd name="T39" fmla="*/ 122 h 103"/>
                  <a:gd name="T40" fmla="*/ 133 w 164"/>
                  <a:gd name="T41" fmla="*/ 78 h 103"/>
                  <a:gd name="T42" fmla="*/ 91 w 164"/>
                  <a:gd name="T43" fmla="*/ 56 h 103"/>
                  <a:gd name="T44" fmla="*/ 51 w 164"/>
                  <a:gd name="T45" fmla="*/ 17 h 103"/>
                  <a:gd name="T46" fmla="*/ 0 w 164"/>
                  <a:gd name="T47" fmla="*/ 1 h 10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4" h="103">
                    <a:moveTo>
                      <a:pt x="2" y="2"/>
                    </a:moveTo>
                    <a:cubicBezTo>
                      <a:pt x="9" y="3"/>
                      <a:pt x="17" y="9"/>
                      <a:pt x="22" y="15"/>
                    </a:cubicBezTo>
                    <a:cubicBezTo>
                      <a:pt x="24" y="18"/>
                      <a:pt x="25" y="21"/>
                      <a:pt x="28" y="23"/>
                    </a:cubicBezTo>
                    <a:cubicBezTo>
                      <a:pt x="30" y="25"/>
                      <a:pt x="34" y="26"/>
                      <a:pt x="37" y="28"/>
                    </a:cubicBezTo>
                    <a:cubicBezTo>
                      <a:pt x="47" y="35"/>
                      <a:pt x="60" y="53"/>
                      <a:pt x="60" y="65"/>
                    </a:cubicBezTo>
                    <a:cubicBezTo>
                      <a:pt x="65" y="66"/>
                      <a:pt x="68" y="70"/>
                      <a:pt x="71" y="73"/>
                    </a:cubicBezTo>
                    <a:cubicBezTo>
                      <a:pt x="72" y="75"/>
                      <a:pt x="73" y="78"/>
                      <a:pt x="74" y="79"/>
                    </a:cubicBezTo>
                    <a:cubicBezTo>
                      <a:pt x="77" y="82"/>
                      <a:pt x="80" y="83"/>
                      <a:pt x="83" y="85"/>
                    </a:cubicBezTo>
                    <a:cubicBezTo>
                      <a:pt x="93" y="93"/>
                      <a:pt x="90" y="103"/>
                      <a:pt x="105" y="101"/>
                    </a:cubicBezTo>
                    <a:cubicBezTo>
                      <a:pt x="116" y="100"/>
                      <a:pt x="127" y="98"/>
                      <a:pt x="137" y="96"/>
                    </a:cubicBezTo>
                    <a:cubicBezTo>
                      <a:pt x="144" y="95"/>
                      <a:pt x="148" y="97"/>
                      <a:pt x="153" y="93"/>
                    </a:cubicBezTo>
                    <a:cubicBezTo>
                      <a:pt x="155" y="91"/>
                      <a:pt x="157" y="89"/>
                      <a:pt x="158" y="86"/>
                    </a:cubicBezTo>
                    <a:cubicBezTo>
                      <a:pt x="159" y="85"/>
                      <a:pt x="163" y="79"/>
                      <a:pt x="163" y="78"/>
                    </a:cubicBezTo>
                    <a:cubicBezTo>
                      <a:pt x="164" y="74"/>
                      <a:pt x="160" y="67"/>
                      <a:pt x="160" y="62"/>
                    </a:cubicBezTo>
                    <a:cubicBezTo>
                      <a:pt x="160" y="56"/>
                      <a:pt x="160" y="53"/>
                      <a:pt x="157" y="48"/>
                    </a:cubicBezTo>
                    <a:cubicBezTo>
                      <a:pt x="159" y="59"/>
                      <a:pt x="153" y="73"/>
                      <a:pt x="142" y="77"/>
                    </a:cubicBezTo>
                    <a:cubicBezTo>
                      <a:pt x="135" y="80"/>
                      <a:pt x="129" y="83"/>
                      <a:pt x="122" y="86"/>
                    </a:cubicBezTo>
                    <a:cubicBezTo>
                      <a:pt x="113" y="89"/>
                      <a:pt x="111" y="88"/>
                      <a:pt x="107" y="80"/>
                    </a:cubicBezTo>
                    <a:cubicBezTo>
                      <a:pt x="103" y="72"/>
                      <a:pt x="99" y="68"/>
                      <a:pt x="91" y="65"/>
                    </a:cubicBezTo>
                    <a:cubicBezTo>
                      <a:pt x="83" y="62"/>
                      <a:pt x="77" y="63"/>
                      <a:pt x="74" y="55"/>
                    </a:cubicBezTo>
                    <a:cubicBezTo>
                      <a:pt x="70" y="47"/>
                      <a:pt x="68" y="40"/>
                      <a:pt x="60" y="35"/>
                    </a:cubicBezTo>
                    <a:cubicBezTo>
                      <a:pt x="54" y="31"/>
                      <a:pt x="47" y="31"/>
                      <a:pt x="41" y="25"/>
                    </a:cubicBezTo>
                    <a:cubicBezTo>
                      <a:pt x="35" y="19"/>
                      <a:pt x="30" y="14"/>
                      <a:pt x="23" y="8"/>
                    </a:cubicBezTo>
                    <a:cubicBezTo>
                      <a:pt x="17" y="4"/>
                      <a:pt x="8" y="0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4" name="Freeform 437">
                <a:extLst>
                  <a:ext uri="{FF2B5EF4-FFF2-40B4-BE49-F238E27FC236}">
                    <a16:creationId xmlns:a16="http://schemas.microsoft.com/office/drawing/2014/main" id="{A6404716-DB11-4F78-9972-582C1B55D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819"/>
                <a:ext cx="71" cy="128"/>
              </a:xfrm>
              <a:custGeom>
                <a:avLst/>
                <a:gdLst>
                  <a:gd name="T0" fmla="*/ 5 w 55"/>
                  <a:gd name="T1" fmla="*/ 5 h 98"/>
                  <a:gd name="T2" fmla="*/ 17 w 55"/>
                  <a:gd name="T3" fmla="*/ 46 h 98"/>
                  <a:gd name="T4" fmla="*/ 17 w 55"/>
                  <a:gd name="T5" fmla="*/ 85 h 98"/>
                  <a:gd name="T6" fmla="*/ 32 w 55"/>
                  <a:gd name="T7" fmla="*/ 121 h 98"/>
                  <a:gd name="T8" fmla="*/ 44 w 55"/>
                  <a:gd name="T9" fmla="*/ 162 h 98"/>
                  <a:gd name="T10" fmla="*/ 50 w 55"/>
                  <a:gd name="T11" fmla="*/ 199 h 98"/>
                  <a:gd name="T12" fmla="*/ 74 w 55"/>
                  <a:gd name="T13" fmla="*/ 212 h 98"/>
                  <a:gd name="T14" fmla="*/ 105 w 55"/>
                  <a:gd name="T15" fmla="*/ 213 h 98"/>
                  <a:gd name="T16" fmla="*/ 74 w 55"/>
                  <a:gd name="T17" fmla="*/ 188 h 98"/>
                  <a:gd name="T18" fmla="*/ 36 w 55"/>
                  <a:gd name="T19" fmla="*/ 88 h 98"/>
                  <a:gd name="T20" fmla="*/ 23 w 55"/>
                  <a:gd name="T21" fmla="*/ 40 h 98"/>
                  <a:gd name="T22" fmla="*/ 0 w 55"/>
                  <a:gd name="T23" fmla="*/ 0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98">
                    <a:moveTo>
                      <a:pt x="2" y="2"/>
                    </a:moveTo>
                    <a:cubicBezTo>
                      <a:pt x="5" y="9"/>
                      <a:pt x="8" y="14"/>
                      <a:pt x="8" y="21"/>
                    </a:cubicBezTo>
                    <a:cubicBezTo>
                      <a:pt x="9" y="27"/>
                      <a:pt x="7" y="33"/>
                      <a:pt x="8" y="38"/>
                    </a:cubicBezTo>
                    <a:cubicBezTo>
                      <a:pt x="9" y="44"/>
                      <a:pt x="13" y="49"/>
                      <a:pt x="15" y="54"/>
                    </a:cubicBezTo>
                    <a:cubicBezTo>
                      <a:pt x="17" y="60"/>
                      <a:pt x="19" y="67"/>
                      <a:pt x="20" y="73"/>
                    </a:cubicBezTo>
                    <a:cubicBezTo>
                      <a:pt x="21" y="78"/>
                      <a:pt x="22" y="84"/>
                      <a:pt x="23" y="89"/>
                    </a:cubicBezTo>
                    <a:cubicBezTo>
                      <a:pt x="25" y="96"/>
                      <a:pt x="27" y="95"/>
                      <a:pt x="34" y="95"/>
                    </a:cubicBezTo>
                    <a:cubicBezTo>
                      <a:pt x="37" y="95"/>
                      <a:pt x="47" y="98"/>
                      <a:pt x="49" y="96"/>
                    </a:cubicBezTo>
                    <a:cubicBezTo>
                      <a:pt x="55" y="89"/>
                      <a:pt x="36" y="86"/>
                      <a:pt x="34" y="84"/>
                    </a:cubicBezTo>
                    <a:cubicBezTo>
                      <a:pt x="22" y="76"/>
                      <a:pt x="24" y="52"/>
                      <a:pt x="17" y="39"/>
                    </a:cubicBezTo>
                    <a:cubicBezTo>
                      <a:pt x="13" y="32"/>
                      <a:pt x="13" y="26"/>
                      <a:pt x="11" y="18"/>
                    </a:cubicBezTo>
                    <a:cubicBezTo>
                      <a:pt x="10" y="10"/>
                      <a:pt x="4" y="7"/>
                      <a:pt x="0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5" name="Freeform 438">
                <a:extLst>
                  <a:ext uri="{FF2B5EF4-FFF2-40B4-BE49-F238E27FC236}">
                    <a16:creationId xmlns:a16="http://schemas.microsoft.com/office/drawing/2014/main" id="{31956EB5-F67E-41B5-A112-CDEDD693D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630"/>
                <a:ext cx="38" cy="82"/>
              </a:xfrm>
              <a:custGeom>
                <a:avLst/>
                <a:gdLst>
                  <a:gd name="T0" fmla="*/ 0 w 29"/>
                  <a:gd name="T1" fmla="*/ 139 h 63"/>
                  <a:gd name="T2" fmla="*/ 38 w 29"/>
                  <a:gd name="T3" fmla="*/ 89 h 63"/>
                  <a:gd name="T4" fmla="*/ 54 w 29"/>
                  <a:gd name="T5" fmla="*/ 44 h 63"/>
                  <a:gd name="T6" fmla="*/ 66 w 29"/>
                  <a:gd name="T7" fmla="*/ 0 h 63"/>
                  <a:gd name="T8" fmla="*/ 48 w 29"/>
                  <a:gd name="T9" fmla="*/ 38 h 63"/>
                  <a:gd name="T10" fmla="*/ 34 w 29"/>
                  <a:gd name="T11" fmla="*/ 78 h 63"/>
                  <a:gd name="T12" fmla="*/ 1 w 29"/>
                  <a:gd name="T13" fmla="*/ 139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3">
                    <a:moveTo>
                      <a:pt x="0" y="63"/>
                    </a:moveTo>
                    <a:cubicBezTo>
                      <a:pt x="2" y="54"/>
                      <a:pt x="12" y="49"/>
                      <a:pt x="17" y="40"/>
                    </a:cubicBezTo>
                    <a:cubicBezTo>
                      <a:pt x="20" y="34"/>
                      <a:pt x="22" y="26"/>
                      <a:pt x="24" y="20"/>
                    </a:cubicBezTo>
                    <a:cubicBezTo>
                      <a:pt x="25" y="13"/>
                      <a:pt x="28" y="7"/>
                      <a:pt x="29" y="0"/>
                    </a:cubicBezTo>
                    <a:cubicBezTo>
                      <a:pt x="27" y="6"/>
                      <a:pt x="23" y="11"/>
                      <a:pt x="21" y="17"/>
                    </a:cubicBezTo>
                    <a:cubicBezTo>
                      <a:pt x="19" y="23"/>
                      <a:pt x="17" y="29"/>
                      <a:pt x="15" y="35"/>
                    </a:cubicBezTo>
                    <a:cubicBezTo>
                      <a:pt x="11" y="43"/>
                      <a:pt x="0" y="54"/>
                      <a:pt x="1" y="63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6" name="Freeform 439">
                <a:extLst>
                  <a:ext uri="{FF2B5EF4-FFF2-40B4-BE49-F238E27FC236}">
                    <a16:creationId xmlns:a16="http://schemas.microsoft.com/office/drawing/2014/main" id="{53EA2FFE-AAEE-4658-A166-E8F254375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623"/>
                <a:ext cx="46" cy="89"/>
              </a:xfrm>
              <a:custGeom>
                <a:avLst/>
                <a:gdLst>
                  <a:gd name="T0" fmla="*/ 0 w 35"/>
                  <a:gd name="T1" fmla="*/ 0 h 68"/>
                  <a:gd name="T2" fmla="*/ 18 w 35"/>
                  <a:gd name="T3" fmla="*/ 41 h 68"/>
                  <a:gd name="T4" fmla="*/ 29 w 35"/>
                  <a:gd name="T5" fmla="*/ 82 h 68"/>
                  <a:gd name="T6" fmla="*/ 79 w 35"/>
                  <a:gd name="T7" fmla="*/ 152 h 68"/>
                  <a:gd name="T8" fmla="*/ 38 w 35"/>
                  <a:gd name="T9" fmla="*/ 82 h 68"/>
                  <a:gd name="T10" fmla="*/ 22 w 35"/>
                  <a:gd name="T11" fmla="*/ 41 h 68"/>
                  <a:gd name="T12" fmla="*/ 0 w 35"/>
                  <a:gd name="T13" fmla="*/ 1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8">
                    <a:moveTo>
                      <a:pt x="0" y="0"/>
                    </a:moveTo>
                    <a:cubicBezTo>
                      <a:pt x="4" y="5"/>
                      <a:pt x="6" y="13"/>
                      <a:pt x="8" y="18"/>
                    </a:cubicBezTo>
                    <a:cubicBezTo>
                      <a:pt x="10" y="24"/>
                      <a:pt x="11" y="31"/>
                      <a:pt x="13" y="37"/>
                    </a:cubicBezTo>
                    <a:cubicBezTo>
                      <a:pt x="17" y="50"/>
                      <a:pt x="30" y="56"/>
                      <a:pt x="35" y="68"/>
                    </a:cubicBezTo>
                    <a:cubicBezTo>
                      <a:pt x="31" y="56"/>
                      <a:pt x="23" y="48"/>
                      <a:pt x="17" y="37"/>
                    </a:cubicBezTo>
                    <a:cubicBezTo>
                      <a:pt x="14" y="31"/>
                      <a:pt x="12" y="24"/>
                      <a:pt x="10" y="18"/>
                    </a:cubicBezTo>
                    <a:cubicBezTo>
                      <a:pt x="7" y="12"/>
                      <a:pt x="3" y="7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Freeform 440">
                <a:extLst>
                  <a:ext uri="{FF2B5EF4-FFF2-40B4-BE49-F238E27FC236}">
                    <a16:creationId xmlns:a16="http://schemas.microsoft.com/office/drawing/2014/main" id="{6E110B54-5709-4CA0-B60A-A1EA0A614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458"/>
                <a:ext cx="47" cy="18"/>
              </a:xfrm>
              <a:custGeom>
                <a:avLst/>
                <a:gdLst>
                  <a:gd name="T0" fmla="*/ 0 w 36"/>
                  <a:gd name="T1" fmla="*/ 0 h 14"/>
                  <a:gd name="T2" fmla="*/ 40 w 36"/>
                  <a:gd name="T3" fmla="*/ 15 h 14"/>
                  <a:gd name="T4" fmla="*/ 80 w 36"/>
                  <a:gd name="T5" fmla="*/ 30 h 14"/>
                  <a:gd name="T6" fmla="*/ 60 w 36"/>
                  <a:gd name="T7" fmla="*/ 24 h 14"/>
                  <a:gd name="T8" fmla="*/ 43 w 36"/>
                  <a:gd name="T9" fmla="*/ 23 h 14"/>
                  <a:gd name="T10" fmla="*/ 1 w 36"/>
                  <a:gd name="T11" fmla="*/ 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4">
                    <a:moveTo>
                      <a:pt x="0" y="0"/>
                    </a:moveTo>
                    <a:cubicBezTo>
                      <a:pt x="4" y="1"/>
                      <a:pt x="12" y="6"/>
                      <a:pt x="18" y="7"/>
                    </a:cubicBezTo>
                    <a:cubicBezTo>
                      <a:pt x="25" y="8"/>
                      <a:pt x="31" y="9"/>
                      <a:pt x="36" y="14"/>
                    </a:cubicBezTo>
                    <a:cubicBezTo>
                      <a:pt x="33" y="14"/>
                      <a:pt x="30" y="13"/>
                      <a:pt x="27" y="12"/>
                    </a:cubicBezTo>
                    <a:cubicBezTo>
                      <a:pt x="25" y="12"/>
                      <a:pt x="21" y="12"/>
                      <a:pt x="19" y="11"/>
                    </a:cubicBezTo>
                    <a:cubicBezTo>
                      <a:pt x="12" y="10"/>
                      <a:pt x="7" y="4"/>
                      <a:pt x="1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8" name="Freeform 441">
                <a:extLst>
                  <a:ext uri="{FF2B5EF4-FFF2-40B4-BE49-F238E27FC236}">
                    <a16:creationId xmlns:a16="http://schemas.microsoft.com/office/drawing/2014/main" id="{AC84B91F-EF1B-4F0B-8815-E79E47E15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456"/>
                <a:ext cx="33" cy="11"/>
              </a:xfrm>
              <a:custGeom>
                <a:avLst/>
                <a:gdLst>
                  <a:gd name="T0" fmla="*/ 0 w 25"/>
                  <a:gd name="T1" fmla="*/ 21 h 8"/>
                  <a:gd name="T2" fmla="*/ 29 w 25"/>
                  <a:gd name="T3" fmla="*/ 14 h 8"/>
                  <a:gd name="T4" fmla="*/ 58 w 25"/>
                  <a:gd name="T5" fmla="*/ 0 h 8"/>
                  <a:gd name="T6" fmla="*/ 0 w 25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2" y="3"/>
                      <a:pt x="9" y="6"/>
                      <a:pt x="13" y="5"/>
                    </a:cubicBezTo>
                    <a:cubicBezTo>
                      <a:pt x="18" y="4"/>
                      <a:pt x="21" y="1"/>
                      <a:pt x="25" y="0"/>
                    </a:cubicBezTo>
                    <a:cubicBezTo>
                      <a:pt x="18" y="8"/>
                      <a:pt x="11" y="8"/>
                      <a:pt x="0" y="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9" name="Freeform 442">
                <a:extLst>
                  <a:ext uri="{FF2B5EF4-FFF2-40B4-BE49-F238E27FC236}">
                    <a16:creationId xmlns:a16="http://schemas.microsoft.com/office/drawing/2014/main" id="{7EC8F35E-CE37-47F4-980F-7C522B262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751"/>
                <a:ext cx="40" cy="128"/>
              </a:xfrm>
              <a:custGeom>
                <a:avLst/>
                <a:gdLst>
                  <a:gd name="T0" fmla="*/ 53 w 31"/>
                  <a:gd name="T1" fmla="*/ 189 h 98"/>
                  <a:gd name="T2" fmla="*/ 39 w 31"/>
                  <a:gd name="T3" fmla="*/ 138 h 98"/>
                  <a:gd name="T4" fmla="*/ 6 w 31"/>
                  <a:gd name="T5" fmla="*/ 97 h 98"/>
                  <a:gd name="T6" fmla="*/ 10 w 31"/>
                  <a:gd name="T7" fmla="*/ 51 h 98"/>
                  <a:gd name="T8" fmla="*/ 5 w 31"/>
                  <a:gd name="T9" fmla="*/ 0 h 98"/>
                  <a:gd name="T10" fmla="*/ 44 w 31"/>
                  <a:gd name="T11" fmla="*/ 110 h 98"/>
                  <a:gd name="T12" fmla="*/ 62 w 31"/>
                  <a:gd name="T13" fmla="*/ 161 h 98"/>
                  <a:gd name="T14" fmla="*/ 67 w 31"/>
                  <a:gd name="T15" fmla="*/ 218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98">
                    <a:moveTo>
                      <a:pt x="25" y="85"/>
                    </a:moveTo>
                    <a:cubicBezTo>
                      <a:pt x="22" y="77"/>
                      <a:pt x="22" y="69"/>
                      <a:pt x="18" y="62"/>
                    </a:cubicBezTo>
                    <a:cubicBezTo>
                      <a:pt x="14" y="54"/>
                      <a:pt x="7" y="51"/>
                      <a:pt x="3" y="44"/>
                    </a:cubicBezTo>
                    <a:cubicBezTo>
                      <a:pt x="0" y="37"/>
                      <a:pt x="3" y="29"/>
                      <a:pt x="5" y="23"/>
                    </a:cubicBezTo>
                    <a:cubicBezTo>
                      <a:pt x="7" y="15"/>
                      <a:pt x="2" y="8"/>
                      <a:pt x="2" y="0"/>
                    </a:cubicBezTo>
                    <a:cubicBezTo>
                      <a:pt x="10" y="15"/>
                      <a:pt x="13" y="33"/>
                      <a:pt x="20" y="49"/>
                    </a:cubicBezTo>
                    <a:cubicBezTo>
                      <a:pt x="23" y="56"/>
                      <a:pt x="27" y="64"/>
                      <a:pt x="29" y="72"/>
                    </a:cubicBezTo>
                    <a:cubicBezTo>
                      <a:pt x="31" y="80"/>
                      <a:pt x="31" y="89"/>
                      <a:pt x="31" y="9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Freeform 443">
                <a:extLst>
                  <a:ext uri="{FF2B5EF4-FFF2-40B4-BE49-F238E27FC236}">
                    <a16:creationId xmlns:a16="http://schemas.microsoft.com/office/drawing/2014/main" id="{34741FD8-3571-4E87-996E-3AC9A8514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925"/>
                <a:ext cx="81" cy="47"/>
              </a:xfrm>
              <a:custGeom>
                <a:avLst/>
                <a:gdLst>
                  <a:gd name="T0" fmla="*/ 38 w 62"/>
                  <a:gd name="T1" fmla="*/ 0 h 36"/>
                  <a:gd name="T2" fmla="*/ 138 w 62"/>
                  <a:gd name="T3" fmla="*/ 52 h 36"/>
                  <a:gd name="T4" fmla="*/ 63 w 62"/>
                  <a:gd name="T5" fmla="*/ 44 h 36"/>
                  <a:gd name="T6" fmla="*/ 31 w 62"/>
                  <a:gd name="T7" fmla="*/ 22 h 36"/>
                  <a:gd name="T8" fmla="*/ 0 w 62"/>
                  <a:gd name="T9" fmla="*/ 7 h 36"/>
                  <a:gd name="T10" fmla="*/ 27 w 62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6">
                    <a:moveTo>
                      <a:pt x="17" y="0"/>
                    </a:moveTo>
                    <a:cubicBezTo>
                      <a:pt x="28" y="12"/>
                      <a:pt x="45" y="25"/>
                      <a:pt x="62" y="24"/>
                    </a:cubicBezTo>
                    <a:cubicBezTo>
                      <a:pt x="57" y="36"/>
                      <a:pt x="35" y="24"/>
                      <a:pt x="28" y="20"/>
                    </a:cubicBezTo>
                    <a:cubicBezTo>
                      <a:pt x="23" y="17"/>
                      <a:pt x="19" y="13"/>
                      <a:pt x="14" y="10"/>
                    </a:cubicBezTo>
                    <a:cubicBezTo>
                      <a:pt x="10" y="7"/>
                      <a:pt x="4" y="6"/>
                      <a:pt x="0" y="3"/>
                    </a:cubicBezTo>
                    <a:cubicBezTo>
                      <a:pt x="3" y="1"/>
                      <a:pt x="7" y="0"/>
                      <a:pt x="12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1" name="Freeform 444">
                <a:extLst>
                  <a:ext uri="{FF2B5EF4-FFF2-40B4-BE49-F238E27FC236}">
                    <a16:creationId xmlns:a16="http://schemas.microsoft.com/office/drawing/2014/main" id="{5C18B743-1F2F-4B45-BBB0-80A30275D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3075"/>
                <a:ext cx="73" cy="31"/>
              </a:xfrm>
              <a:custGeom>
                <a:avLst/>
                <a:gdLst>
                  <a:gd name="T0" fmla="*/ 23 w 56"/>
                  <a:gd name="T1" fmla="*/ 5 h 24"/>
                  <a:gd name="T2" fmla="*/ 116 w 56"/>
                  <a:gd name="T3" fmla="*/ 21 h 24"/>
                  <a:gd name="T4" fmla="*/ 96 w 56"/>
                  <a:gd name="T5" fmla="*/ 45 h 24"/>
                  <a:gd name="T6" fmla="*/ 50 w 56"/>
                  <a:gd name="T7" fmla="*/ 44 h 24"/>
                  <a:gd name="T8" fmla="*/ 7 w 56"/>
                  <a:gd name="T9" fmla="*/ 23 h 24"/>
                  <a:gd name="T10" fmla="*/ 17 w 56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24">
                    <a:moveTo>
                      <a:pt x="11" y="2"/>
                    </a:moveTo>
                    <a:cubicBezTo>
                      <a:pt x="20" y="14"/>
                      <a:pt x="41" y="23"/>
                      <a:pt x="52" y="9"/>
                    </a:cubicBezTo>
                    <a:cubicBezTo>
                      <a:pt x="56" y="13"/>
                      <a:pt x="48" y="19"/>
                      <a:pt x="44" y="21"/>
                    </a:cubicBezTo>
                    <a:cubicBezTo>
                      <a:pt x="37" y="24"/>
                      <a:pt x="29" y="22"/>
                      <a:pt x="22" y="20"/>
                    </a:cubicBezTo>
                    <a:cubicBezTo>
                      <a:pt x="16" y="18"/>
                      <a:pt x="7" y="16"/>
                      <a:pt x="3" y="11"/>
                    </a:cubicBezTo>
                    <a:cubicBezTo>
                      <a:pt x="0" y="6"/>
                      <a:pt x="1" y="0"/>
                      <a:pt x="8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2" name="Freeform 445">
                <a:extLst>
                  <a:ext uri="{FF2B5EF4-FFF2-40B4-BE49-F238E27FC236}">
                    <a16:creationId xmlns:a16="http://schemas.microsoft.com/office/drawing/2014/main" id="{230FB2F6-C0A5-4311-918F-03399AD5E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992"/>
                <a:ext cx="63" cy="50"/>
              </a:xfrm>
              <a:custGeom>
                <a:avLst/>
                <a:gdLst>
                  <a:gd name="T0" fmla="*/ 9 w 48"/>
                  <a:gd name="T1" fmla="*/ 9 h 38"/>
                  <a:gd name="T2" fmla="*/ 34 w 48"/>
                  <a:gd name="T3" fmla="*/ 87 h 38"/>
                  <a:gd name="T4" fmla="*/ 34 w 48"/>
                  <a:gd name="T5" fmla="*/ 80 h 38"/>
                  <a:gd name="T6" fmla="*/ 109 w 48"/>
                  <a:gd name="T7" fmla="*/ 57 h 38"/>
                  <a:gd name="T8" fmla="*/ 42 w 48"/>
                  <a:gd name="T9" fmla="*/ 51 h 38"/>
                  <a:gd name="T10" fmla="*/ 66 w 48"/>
                  <a:gd name="T11" fmla="*/ 0 h 38"/>
                  <a:gd name="T12" fmla="*/ 9 w 48"/>
                  <a:gd name="T13" fmla="*/ 12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8">
                    <a:moveTo>
                      <a:pt x="4" y="4"/>
                    </a:moveTo>
                    <a:cubicBezTo>
                      <a:pt x="0" y="15"/>
                      <a:pt x="7" y="31"/>
                      <a:pt x="15" y="38"/>
                    </a:cubicBezTo>
                    <a:cubicBezTo>
                      <a:pt x="15" y="37"/>
                      <a:pt x="15" y="36"/>
                      <a:pt x="15" y="35"/>
                    </a:cubicBezTo>
                    <a:cubicBezTo>
                      <a:pt x="27" y="34"/>
                      <a:pt x="40" y="35"/>
                      <a:pt x="48" y="25"/>
                    </a:cubicBezTo>
                    <a:cubicBezTo>
                      <a:pt x="39" y="27"/>
                      <a:pt x="26" y="31"/>
                      <a:pt x="18" y="23"/>
                    </a:cubicBezTo>
                    <a:cubicBezTo>
                      <a:pt x="9" y="13"/>
                      <a:pt x="23" y="6"/>
                      <a:pt x="29" y="0"/>
                    </a:cubicBezTo>
                    <a:cubicBezTo>
                      <a:pt x="20" y="4"/>
                      <a:pt x="13" y="9"/>
                      <a:pt x="4" y="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Freeform 446">
                <a:extLst>
                  <a:ext uri="{FF2B5EF4-FFF2-40B4-BE49-F238E27FC236}">
                    <a16:creationId xmlns:a16="http://schemas.microsoft.com/office/drawing/2014/main" id="{834A8B2F-B7FE-44BC-A78C-B31B3DC25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3206"/>
                <a:ext cx="110" cy="50"/>
              </a:xfrm>
              <a:custGeom>
                <a:avLst/>
                <a:gdLst>
                  <a:gd name="T0" fmla="*/ 0 w 84"/>
                  <a:gd name="T1" fmla="*/ 1 h 38"/>
                  <a:gd name="T2" fmla="*/ 50 w 84"/>
                  <a:gd name="T3" fmla="*/ 34 h 38"/>
                  <a:gd name="T4" fmla="*/ 94 w 84"/>
                  <a:gd name="T5" fmla="*/ 55 h 38"/>
                  <a:gd name="T6" fmla="*/ 189 w 84"/>
                  <a:gd name="T7" fmla="*/ 87 h 38"/>
                  <a:gd name="T8" fmla="*/ 157 w 84"/>
                  <a:gd name="T9" fmla="*/ 38 h 38"/>
                  <a:gd name="T10" fmla="*/ 103 w 84"/>
                  <a:gd name="T11" fmla="*/ 37 h 38"/>
                  <a:gd name="T12" fmla="*/ 59 w 84"/>
                  <a:gd name="T13" fmla="*/ 16 h 38"/>
                  <a:gd name="T14" fmla="*/ 1 w 84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38">
                    <a:moveTo>
                      <a:pt x="0" y="1"/>
                    </a:moveTo>
                    <a:cubicBezTo>
                      <a:pt x="3" y="11"/>
                      <a:pt x="14" y="14"/>
                      <a:pt x="22" y="15"/>
                    </a:cubicBezTo>
                    <a:cubicBezTo>
                      <a:pt x="31" y="16"/>
                      <a:pt x="34" y="22"/>
                      <a:pt x="42" y="24"/>
                    </a:cubicBezTo>
                    <a:cubicBezTo>
                      <a:pt x="58" y="28"/>
                      <a:pt x="78" y="14"/>
                      <a:pt x="84" y="38"/>
                    </a:cubicBezTo>
                    <a:cubicBezTo>
                      <a:pt x="82" y="31"/>
                      <a:pt x="77" y="19"/>
                      <a:pt x="70" y="17"/>
                    </a:cubicBezTo>
                    <a:cubicBezTo>
                      <a:pt x="62" y="14"/>
                      <a:pt x="55" y="19"/>
                      <a:pt x="46" y="16"/>
                    </a:cubicBezTo>
                    <a:cubicBezTo>
                      <a:pt x="39" y="14"/>
                      <a:pt x="35" y="8"/>
                      <a:pt x="26" y="7"/>
                    </a:cubicBezTo>
                    <a:cubicBezTo>
                      <a:pt x="17" y="6"/>
                      <a:pt x="5" y="9"/>
                      <a:pt x="1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4" name="Freeform 447">
                <a:extLst>
                  <a:ext uri="{FF2B5EF4-FFF2-40B4-BE49-F238E27FC236}">
                    <a16:creationId xmlns:a16="http://schemas.microsoft.com/office/drawing/2014/main" id="{6E426118-932E-48FC-9582-6737EDBE4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986"/>
                <a:ext cx="45" cy="60"/>
              </a:xfrm>
              <a:custGeom>
                <a:avLst/>
                <a:gdLst>
                  <a:gd name="T0" fmla="*/ 0 w 35"/>
                  <a:gd name="T1" fmla="*/ 0 h 46"/>
                  <a:gd name="T2" fmla="*/ 66 w 35"/>
                  <a:gd name="T3" fmla="*/ 7 h 46"/>
                  <a:gd name="T4" fmla="*/ 66 w 35"/>
                  <a:gd name="T5" fmla="*/ 50 h 46"/>
                  <a:gd name="T6" fmla="*/ 75 w 35"/>
                  <a:gd name="T7" fmla="*/ 102 h 46"/>
                  <a:gd name="T8" fmla="*/ 53 w 35"/>
                  <a:gd name="T9" fmla="*/ 43 h 46"/>
                  <a:gd name="T10" fmla="*/ 5 w 35"/>
                  <a:gd name="T11" fmla="*/ 9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6">
                    <a:moveTo>
                      <a:pt x="0" y="0"/>
                    </a:moveTo>
                    <a:cubicBezTo>
                      <a:pt x="5" y="5"/>
                      <a:pt x="26" y="9"/>
                      <a:pt x="31" y="3"/>
                    </a:cubicBezTo>
                    <a:cubicBezTo>
                      <a:pt x="34" y="8"/>
                      <a:pt x="31" y="16"/>
                      <a:pt x="31" y="22"/>
                    </a:cubicBezTo>
                    <a:cubicBezTo>
                      <a:pt x="32" y="30"/>
                      <a:pt x="34" y="38"/>
                      <a:pt x="35" y="46"/>
                    </a:cubicBezTo>
                    <a:cubicBezTo>
                      <a:pt x="30" y="38"/>
                      <a:pt x="30" y="24"/>
                      <a:pt x="25" y="19"/>
                    </a:cubicBezTo>
                    <a:cubicBezTo>
                      <a:pt x="18" y="12"/>
                      <a:pt x="7" y="14"/>
                      <a:pt x="2" y="4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Freeform 448">
                <a:extLst>
                  <a:ext uri="{FF2B5EF4-FFF2-40B4-BE49-F238E27FC236}">
                    <a16:creationId xmlns:a16="http://schemas.microsoft.com/office/drawing/2014/main" id="{D61A92D0-3A2D-4FDB-AF25-C4A1B6B02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799"/>
                <a:ext cx="26" cy="29"/>
              </a:xfrm>
              <a:custGeom>
                <a:avLst/>
                <a:gdLst>
                  <a:gd name="T0" fmla="*/ 30 w 20"/>
                  <a:gd name="T1" fmla="*/ 0 h 22"/>
                  <a:gd name="T2" fmla="*/ 44 w 20"/>
                  <a:gd name="T3" fmla="*/ 37 h 22"/>
                  <a:gd name="T4" fmla="*/ 0 w 20"/>
                  <a:gd name="T5" fmla="*/ 45 h 22"/>
                  <a:gd name="T6" fmla="*/ 30 w 20"/>
                  <a:gd name="T7" fmla="*/ 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14" y="0"/>
                    </a:moveTo>
                    <a:cubicBezTo>
                      <a:pt x="16" y="5"/>
                      <a:pt x="15" y="11"/>
                      <a:pt x="20" y="16"/>
                    </a:cubicBezTo>
                    <a:cubicBezTo>
                      <a:pt x="16" y="22"/>
                      <a:pt x="6" y="16"/>
                      <a:pt x="0" y="20"/>
                    </a:cubicBezTo>
                    <a:cubicBezTo>
                      <a:pt x="6" y="14"/>
                      <a:pt x="15" y="13"/>
                      <a:pt x="14" y="2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6" name="Freeform 449">
                <a:extLst>
                  <a:ext uri="{FF2B5EF4-FFF2-40B4-BE49-F238E27FC236}">
                    <a16:creationId xmlns:a16="http://schemas.microsoft.com/office/drawing/2014/main" id="{F985FDF2-C136-4755-B7FF-2CF4E07A7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3106"/>
                <a:ext cx="78" cy="83"/>
              </a:xfrm>
              <a:custGeom>
                <a:avLst/>
                <a:gdLst>
                  <a:gd name="T0" fmla="*/ 9 w 60"/>
                  <a:gd name="T1" fmla="*/ 8 h 64"/>
                  <a:gd name="T2" fmla="*/ 57 w 60"/>
                  <a:gd name="T3" fmla="*/ 74 h 64"/>
                  <a:gd name="T4" fmla="*/ 66 w 60"/>
                  <a:gd name="T5" fmla="*/ 140 h 64"/>
                  <a:gd name="T6" fmla="*/ 131 w 60"/>
                  <a:gd name="T7" fmla="*/ 113 h 64"/>
                  <a:gd name="T8" fmla="*/ 117 w 60"/>
                  <a:gd name="T9" fmla="*/ 96 h 64"/>
                  <a:gd name="T10" fmla="*/ 88 w 60"/>
                  <a:gd name="T11" fmla="*/ 97 h 64"/>
                  <a:gd name="T12" fmla="*/ 64 w 60"/>
                  <a:gd name="T13" fmla="*/ 58 h 64"/>
                  <a:gd name="T14" fmla="*/ 38 w 60"/>
                  <a:gd name="T15" fmla="*/ 22 h 64"/>
                  <a:gd name="T16" fmla="*/ 0 w 60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64">
                    <a:moveTo>
                      <a:pt x="4" y="4"/>
                    </a:moveTo>
                    <a:cubicBezTo>
                      <a:pt x="14" y="7"/>
                      <a:pt x="23" y="24"/>
                      <a:pt x="26" y="34"/>
                    </a:cubicBezTo>
                    <a:cubicBezTo>
                      <a:pt x="30" y="44"/>
                      <a:pt x="30" y="53"/>
                      <a:pt x="30" y="64"/>
                    </a:cubicBezTo>
                    <a:cubicBezTo>
                      <a:pt x="36" y="53"/>
                      <a:pt x="48" y="45"/>
                      <a:pt x="60" y="52"/>
                    </a:cubicBezTo>
                    <a:cubicBezTo>
                      <a:pt x="58" y="50"/>
                      <a:pt x="55" y="45"/>
                      <a:pt x="53" y="44"/>
                    </a:cubicBezTo>
                    <a:cubicBezTo>
                      <a:pt x="48" y="42"/>
                      <a:pt x="44" y="46"/>
                      <a:pt x="40" y="45"/>
                    </a:cubicBezTo>
                    <a:cubicBezTo>
                      <a:pt x="33" y="43"/>
                      <a:pt x="32" y="33"/>
                      <a:pt x="29" y="27"/>
                    </a:cubicBezTo>
                    <a:cubicBezTo>
                      <a:pt x="27" y="22"/>
                      <a:pt x="22" y="15"/>
                      <a:pt x="17" y="10"/>
                    </a:cubicBezTo>
                    <a:cubicBezTo>
                      <a:pt x="12" y="5"/>
                      <a:pt x="4" y="5"/>
                      <a:pt x="0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7" name="Freeform 450">
                <a:extLst>
                  <a:ext uri="{FF2B5EF4-FFF2-40B4-BE49-F238E27FC236}">
                    <a16:creationId xmlns:a16="http://schemas.microsoft.com/office/drawing/2014/main" id="{5BAB5D2B-78E0-47AF-BBF1-1881822F2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3231"/>
                <a:ext cx="113" cy="68"/>
              </a:xfrm>
              <a:custGeom>
                <a:avLst/>
                <a:gdLst>
                  <a:gd name="T0" fmla="*/ 0 w 87"/>
                  <a:gd name="T1" fmla="*/ 51 h 52"/>
                  <a:gd name="T2" fmla="*/ 35 w 87"/>
                  <a:gd name="T3" fmla="*/ 115 h 52"/>
                  <a:gd name="T4" fmla="*/ 90 w 87"/>
                  <a:gd name="T5" fmla="*/ 73 h 52"/>
                  <a:gd name="T6" fmla="*/ 153 w 87"/>
                  <a:gd name="T7" fmla="*/ 44 h 52"/>
                  <a:gd name="T8" fmla="*/ 184 w 87"/>
                  <a:gd name="T9" fmla="*/ 35 h 52"/>
                  <a:gd name="T10" fmla="*/ 186 w 87"/>
                  <a:gd name="T11" fmla="*/ 0 h 52"/>
                  <a:gd name="T12" fmla="*/ 109 w 87"/>
                  <a:gd name="T13" fmla="*/ 50 h 52"/>
                  <a:gd name="T14" fmla="*/ 71 w 87"/>
                  <a:gd name="T15" fmla="*/ 76 h 52"/>
                  <a:gd name="T16" fmla="*/ 38 w 87"/>
                  <a:gd name="T17" fmla="*/ 105 h 52"/>
                  <a:gd name="T18" fmla="*/ 5 w 87"/>
                  <a:gd name="T19" fmla="*/ 56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52">
                    <a:moveTo>
                      <a:pt x="0" y="23"/>
                    </a:moveTo>
                    <a:cubicBezTo>
                      <a:pt x="4" y="30"/>
                      <a:pt x="6" y="49"/>
                      <a:pt x="16" y="51"/>
                    </a:cubicBezTo>
                    <a:cubicBezTo>
                      <a:pt x="24" y="52"/>
                      <a:pt x="34" y="37"/>
                      <a:pt x="41" y="33"/>
                    </a:cubicBezTo>
                    <a:cubicBezTo>
                      <a:pt x="50" y="29"/>
                      <a:pt x="61" y="22"/>
                      <a:pt x="70" y="20"/>
                    </a:cubicBezTo>
                    <a:cubicBezTo>
                      <a:pt x="76" y="19"/>
                      <a:pt x="80" y="21"/>
                      <a:pt x="84" y="16"/>
                    </a:cubicBezTo>
                    <a:cubicBezTo>
                      <a:pt x="87" y="12"/>
                      <a:pt x="87" y="5"/>
                      <a:pt x="85" y="0"/>
                    </a:cubicBezTo>
                    <a:cubicBezTo>
                      <a:pt x="85" y="17"/>
                      <a:pt x="61" y="17"/>
                      <a:pt x="50" y="22"/>
                    </a:cubicBezTo>
                    <a:cubicBezTo>
                      <a:pt x="43" y="25"/>
                      <a:pt x="37" y="30"/>
                      <a:pt x="32" y="34"/>
                    </a:cubicBezTo>
                    <a:cubicBezTo>
                      <a:pt x="26" y="37"/>
                      <a:pt x="23" y="44"/>
                      <a:pt x="17" y="47"/>
                    </a:cubicBezTo>
                    <a:cubicBezTo>
                      <a:pt x="10" y="42"/>
                      <a:pt x="9" y="31"/>
                      <a:pt x="2" y="2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8" name="Freeform 451">
                <a:extLst>
                  <a:ext uri="{FF2B5EF4-FFF2-40B4-BE49-F238E27FC236}">
                    <a16:creationId xmlns:a16="http://schemas.microsoft.com/office/drawing/2014/main" id="{8DA9D598-AF26-470A-B68C-67200759A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3146"/>
                <a:ext cx="66" cy="73"/>
              </a:xfrm>
              <a:custGeom>
                <a:avLst/>
                <a:gdLst>
                  <a:gd name="T0" fmla="*/ 50 w 50"/>
                  <a:gd name="T1" fmla="*/ 119 h 56"/>
                  <a:gd name="T2" fmla="*/ 86 w 50"/>
                  <a:gd name="T3" fmla="*/ 65 h 56"/>
                  <a:gd name="T4" fmla="*/ 115 w 50"/>
                  <a:gd name="T5" fmla="*/ 0 h 56"/>
                  <a:gd name="T6" fmla="*/ 70 w 50"/>
                  <a:gd name="T7" fmla="*/ 80 h 56"/>
                  <a:gd name="T8" fmla="*/ 0 w 50"/>
                  <a:gd name="T9" fmla="*/ 86 h 56"/>
                  <a:gd name="T10" fmla="*/ 50 w 50"/>
                  <a:gd name="T11" fmla="*/ 117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6">
                    <a:moveTo>
                      <a:pt x="22" y="54"/>
                    </a:moveTo>
                    <a:cubicBezTo>
                      <a:pt x="34" y="56"/>
                      <a:pt x="37" y="38"/>
                      <a:pt x="37" y="29"/>
                    </a:cubicBezTo>
                    <a:cubicBezTo>
                      <a:pt x="38" y="15"/>
                      <a:pt x="40" y="10"/>
                      <a:pt x="50" y="0"/>
                    </a:cubicBezTo>
                    <a:cubicBezTo>
                      <a:pt x="34" y="4"/>
                      <a:pt x="34" y="23"/>
                      <a:pt x="30" y="36"/>
                    </a:cubicBezTo>
                    <a:cubicBezTo>
                      <a:pt x="26" y="50"/>
                      <a:pt x="9" y="49"/>
                      <a:pt x="0" y="39"/>
                    </a:cubicBezTo>
                    <a:cubicBezTo>
                      <a:pt x="6" y="44"/>
                      <a:pt x="13" y="50"/>
                      <a:pt x="22" y="53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Freeform 452">
                <a:extLst>
                  <a:ext uri="{FF2B5EF4-FFF2-40B4-BE49-F238E27FC236}">
                    <a16:creationId xmlns:a16="http://schemas.microsoft.com/office/drawing/2014/main" id="{B4C21779-839A-4A93-83D9-D2BBC81D8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2632"/>
                <a:ext cx="30" cy="88"/>
              </a:xfrm>
              <a:custGeom>
                <a:avLst/>
                <a:gdLst>
                  <a:gd name="T0" fmla="*/ 51 w 23"/>
                  <a:gd name="T1" fmla="*/ 18 h 67"/>
                  <a:gd name="T2" fmla="*/ 34 w 23"/>
                  <a:gd name="T3" fmla="*/ 37 h 67"/>
                  <a:gd name="T4" fmla="*/ 34 w 23"/>
                  <a:gd name="T5" fmla="*/ 74 h 67"/>
                  <a:gd name="T6" fmla="*/ 16 w 23"/>
                  <a:gd name="T7" fmla="*/ 114 h 67"/>
                  <a:gd name="T8" fmla="*/ 5 w 23"/>
                  <a:gd name="T9" fmla="*/ 152 h 67"/>
                  <a:gd name="T10" fmla="*/ 13 w 23"/>
                  <a:gd name="T11" fmla="*/ 133 h 67"/>
                  <a:gd name="T12" fmla="*/ 27 w 23"/>
                  <a:gd name="T13" fmla="*/ 117 h 67"/>
                  <a:gd name="T14" fmla="*/ 38 w 23"/>
                  <a:gd name="T15" fmla="*/ 84 h 67"/>
                  <a:gd name="T16" fmla="*/ 50 w 23"/>
                  <a:gd name="T17" fmla="*/ 16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67">
                    <a:moveTo>
                      <a:pt x="23" y="8"/>
                    </a:moveTo>
                    <a:cubicBezTo>
                      <a:pt x="19" y="0"/>
                      <a:pt x="16" y="12"/>
                      <a:pt x="15" y="16"/>
                    </a:cubicBezTo>
                    <a:cubicBezTo>
                      <a:pt x="15" y="21"/>
                      <a:pt x="17" y="27"/>
                      <a:pt x="15" y="33"/>
                    </a:cubicBezTo>
                    <a:cubicBezTo>
                      <a:pt x="14" y="39"/>
                      <a:pt x="11" y="44"/>
                      <a:pt x="7" y="50"/>
                    </a:cubicBezTo>
                    <a:cubicBezTo>
                      <a:pt x="3" y="55"/>
                      <a:pt x="0" y="60"/>
                      <a:pt x="2" y="67"/>
                    </a:cubicBezTo>
                    <a:cubicBezTo>
                      <a:pt x="4" y="65"/>
                      <a:pt x="5" y="62"/>
                      <a:pt x="6" y="59"/>
                    </a:cubicBezTo>
                    <a:cubicBezTo>
                      <a:pt x="8" y="56"/>
                      <a:pt x="10" y="54"/>
                      <a:pt x="12" y="52"/>
                    </a:cubicBezTo>
                    <a:cubicBezTo>
                      <a:pt x="15" y="48"/>
                      <a:pt x="17" y="42"/>
                      <a:pt x="17" y="37"/>
                    </a:cubicBezTo>
                    <a:cubicBezTo>
                      <a:pt x="18" y="30"/>
                      <a:pt x="16" y="10"/>
                      <a:pt x="22" y="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0" name="Freeform 453">
                <a:extLst>
                  <a:ext uri="{FF2B5EF4-FFF2-40B4-BE49-F238E27FC236}">
                    <a16:creationId xmlns:a16="http://schemas.microsoft.com/office/drawing/2014/main" id="{00BB5313-D908-4DE5-A625-AEA217F33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754"/>
                <a:ext cx="32" cy="15"/>
              </a:xfrm>
              <a:custGeom>
                <a:avLst/>
                <a:gdLst>
                  <a:gd name="T0" fmla="*/ 57 w 24"/>
                  <a:gd name="T1" fmla="*/ 18 h 12"/>
                  <a:gd name="T2" fmla="*/ 0 w 24"/>
                  <a:gd name="T3" fmla="*/ 24 h 12"/>
                  <a:gd name="T4" fmla="*/ 33 w 24"/>
                  <a:gd name="T5" fmla="*/ 16 h 12"/>
                  <a:gd name="T6" fmla="*/ 57 w 24"/>
                  <a:gd name="T7" fmla="*/ 2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2">
                    <a:moveTo>
                      <a:pt x="24" y="9"/>
                    </a:moveTo>
                    <a:cubicBezTo>
                      <a:pt x="17" y="0"/>
                      <a:pt x="6" y="1"/>
                      <a:pt x="0" y="12"/>
                    </a:cubicBezTo>
                    <a:cubicBezTo>
                      <a:pt x="4" y="9"/>
                      <a:pt x="8" y="8"/>
                      <a:pt x="14" y="8"/>
                    </a:cubicBezTo>
                    <a:cubicBezTo>
                      <a:pt x="19" y="7"/>
                      <a:pt x="20" y="9"/>
                      <a:pt x="24" y="11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1" name="Freeform 454">
                <a:extLst>
                  <a:ext uri="{FF2B5EF4-FFF2-40B4-BE49-F238E27FC236}">
                    <a16:creationId xmlns:a16="http://schemas.microsoft.com/office/drawing/2014/main" id="{E56D8558-5C48-41BE-9ADB-26DD87895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845"/>
                <a:ext cx="38" cy="97"/>
              </a:xfrm>
              <a:custGeom>
                <a:avLst/>
                <a:gdLst>
                  <a:gd name="T0" fmla="*/ 12 w 29"/>
                  <a:gd name="T1" fmla="*/ 0 h 74"/>
                  <a:gd name="T2" fmla="*/ 7 w 29"/>
                  <a:gd name="T3" fmla="*/ 41 h 74"/>
                  <a:gd name="T4" fmla="*/ 12 w 29"/>
                  <a:gd name="T5" fmla="*/ 87 h 74"/>
                  <a:gd name="T6" fmla="*/ 22 w 29"/>
                  <a:gd name="T7" fmla="*/ 126 h 74"/>
                  <a:gd name="T8" fmla="*/ 66 w 29"/>
                  <a:gd name="T9" fmla="*/ 166 h 74"/>
                  <a:gd name="T10" fmla="*/ 38 w 29"/>
                  <a:gd name="T11" fmla="*/ 126 h 74"/>
                  <a:gd name="T12" fmla="*/ 28 w 29"/>
                  <a:gd name="T13" fmla="*/ 117 h 74"/>
                  <a:gd name="T14" fmla="*/ 22 w 29"/>
                  <a:gd name="T15" fmla="*/ 88 h 74"/>
                  <a:gd name="T16" fmla="*/ 16 w 29"/>
                  <a:gd name="T17" fmla="*/ 43 h 74"/>
                  <a:gd name="T18" fmla="*/ 9 w 29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74">
                    <a:moveTo>
                      <a:pt x="5" y="0"/>
                    </a:moveTo>
                    <a:cubicBezTo>
                      <a:pt x="0" y="4"/>
                      <a:pt x="0" y="13"/>
                      <a:pt x="3" y="18"/>
                    </a:cubicBezTo>
                    <a:cubicBezTo>
                      <a:pt x="6" y="25"/>
                      <a:pt x="6" y="31"/>
                      <a:pt x="5" y="38"/>
                    </a:cubicBezTo>
                    <a:cubicBezTo>
                      <a:pt x="4" y="45"/>
                      <a:pt x="4" y="51"/>
                      <a:pt x="10" y="56"/>
                    </a:cubicBezTo>
                    <a:cubicBezTo>
                      <a:pt x="15" y="60"/>
                      <a:pt x="28" y="65"/>
                      <a:pt x="29" y="74"/>
                    </a:cubicBezTo>
                    <a:cubicBezTo>
                      <a:pt x="25" y="68"/>
                      <a:pt x="23" y="60"/>
                      <a:pt x="17" y="56"/>
                    </a:cubicBezTo>
                    <a:cubicBezTo>
                      <a:pt x="15" y="54"/>
                      <a:pt x="13" y="54"/>
                      <a:pt x="12" y="52"/>
                    </a:cubicBezTo>
                    <a:cubicBezTo>
                      <a:pt x="10" y="49"/>
                      <a:pt x="10" y="42"/>
                      <a:pt x="10" y="39"/>
                    </a:cubicBezTo>
                    <a:cubicBezTo>
                      <a:pt x="10" y="32"/>
                      <a:pt x="10" y="25"/>
                      <a:pt x="7" y="19"/>
                    </a:cubicBezTo>
                    <a:cubicBezTo>
                      <a:pt x="4" y="12"/>
                      <a:pt x="0" y="8"/>
                      <a:pt x="4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2" name="Freeform 455">
                <a:extLst>
                  <a:ext uri="{FF2B5EF4-FFF2-40B4-BE49-F238E27FC236}">
                    <a16:creationId xmlns:a16="http://schemas.microsoft.com/office/drawing/2014/main" id="{59591106-B3D0-44A8-BF02-ED9CF9067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915"/>
                <a:ext cx="88" cy="94"/>
              </a:xfrm>
              <a:custGeom>
                <a:avLst/>
                <a:gdLst>
                  <a:gd name="T0" fmla="*/ 148 w 68"/>
                  <a:gd name="T1" fmla="*/ 155 h 72"/>
                  <a:gd name="T2" fmla="*/ 115 w 68"/>
                  <a:gd name="T3" fmla="*/ 123 h 72"/>
                  <a:gd name="T4" fmla="*/ 91 w 68"/>
                  <a:gd name="T5" fmla="*/ 123 h 72"/>
                  <a:gd name="T6" fmla="*/ 72 w 68"/>
                  <a:gd name="T7" fmla="*/ 107 h 72"/>
                  <a:gd name="T8" fmla="*/ 53 w 68"/>
                  <a:gd name="T9" fmla="*/ 80 h 72"/>
                  <a:gd name="T10" fmla="*/ 41 w 68"/>
                  <a:gd name="T11" fmla="*/ 44 h 72"/>
                  <a:gd name="T12" fmla="*/ 28 w 68"/>
                  <a:gd name="T13" fmla="*/ 34 h 72"/>
                  <a:gd name="T14" fmla="*/ 22 w 68"/>
                  <a:gd name="T15" fmla="*/ 17 h 72"/>
                  <a:gd name="T16" fmla="*/ 0 w 68"/>
                  <a:gd name="T17" fmla="*/ 1 h 72"/>
                  <a:gd name="T18" fmla="*/ 0 w 68"/>
                  <a:gd name="T19" fmla="*/ 1 h 72"/>
                  <a:gd name="T20" fmla="*/ 36 w 68"/>
                  <a:gd name="T21" fmla="*/ 65 h 72"/>
                  <a:gd name="T22" fmla="*/ 52 w 68"/>
                  <a:gd name="T23" fmla="*/ 85 h 72"/>
                  <a:gd name="T24" fmla="*/ 58 w 68"/>
                  <a:gd name="T25" fmla="*/ 110 h 72"/>
                  <a:gd name="T26" fmla="*/ 104 w 68"/>
                  <a:gd name="T27" fmla="*/ 133 h 72"/>
                  <a:gd name="T28" fmla="*/ 148 w 68"/>
                  <a:gd name="T29" fmla="*/ 161 h 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72">
                    <a:moveTo>
                      <a:pt x="68" y="70"/>
                    </a:moveTo>
                    <a:cubicBezTo>
                      <a:pt x="65" y="63"/>
                      <a:pt x="61" y="57"/>
                      <a:pt x="53" y="55"/>
                    </a:cubicBezTo>
                    <a:cubicBezTo>
                      <a:pt x="49" y="54"/>
                      <a:pt x="46" y="55"/>
                      <a:pt x="42" y="55"/>
                    </a:cubicBezTo>
                    <a:cubicBezTo>
                      <a:pt x="37" y="54"/>
                      <a:pt x="36" y="51"/>
                      <a:pt x="33" y="48"/>
                    </a:cubicBezTo>
                    <a:cubicBezTo>
                      <a:pt x="28" y="44"/>
                      <a:pt x="26" y="42"/>
                      <a:pt x="25" y="36"/>
                    </a:cubicBezTo>
                    <a:cubicBezTo>
                      <a:pt x="24" y="30"/>
                      <a:pt x="23" y="24"/>
                      <a:pt x="19" y="20"/>
                    </a:cubicBezTo>
                    <a:cubicBezTo>
                      <a:pt x="16" y="19"/>
                      <a:pt x="15" y="18"/>
                      <a:pt x="13" y="15"/>
                    </a:cubicBezTo>
                    <a:cubicBezTo>
                      <a:pt x="12" y="12"/>
                      <a:pt x="12" y="10"/>
                      <a:pt x="10" y="8"/>
                    </a:cubicBezTo>
                    <a:cubicBezTo>
                      <a:pt x="8" y="6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0" y="7"/>
                      <a:pt x="12" y="19"/>
                      <a:pt x="17" y="29"/>
                    </a:cubicBezTo>
                    <a:cubicBezTo>
                      <a:pt x="19" y="32"/>
                      <a:pt x="22" y="34"/>
                      <a:pt x="24" y="38"/>
                    </a:cubicBezTo>
                    <a:cubicBezTo>
                      <a:pt x="25" y="42"/>
                      <a:pt x="25" y="46"/>
                      <a:pt x="27" y="49"/>
                    </a:cubicBezTo>
                    <a:cubicBezTo>
                      <a:pt x="32" y="58"/>
                      <a:pt x="40" y="59"/>
                      <a:pt x="48" y="60"/>
                    </a:cubicBezTo>
                    <a:cubicBezTo>
                      <a:pt x="54" y="61"/>
                      <a:pt x="67" y="65"/>
                      <a:pt x="68" y="72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Freeform 456">
                <a:extLst>
                  <a:ext uri="{FF2B5EF4-FFF2-40B4-BE49-F238E27FC236}">
                    <a16:creationId xmlns:a16="http://schemas.microsoft.com/office/drawing/2014/main" id="{82E54E81-2AE6-4FC7-A706-87DEF24F7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806"/>
                <a:ext cx="64" cy="56"/>
              </a:xfrm>
              <a:custGeom>
                <a:avLst/>
                <a:gdLst>
                  <a:gd name="T0" fmla="*/ 110 w 49"/>
                  <a:gd name="T1" fmla="*/ 35 h 43"/>
                  <a:gd name="T2" fmla="*/ 57 w 49"/>
                  <a:gd name="T3" fmla="*/ 22 h 43"/>
                  <a:gd name="T4" fmla="*/ 27 w 49"/>
                  <a:gd name="T5" fmla="*/ 1 h 43"/>
                  <a:gd name="T6" fmla="*/ 1 w 49"/>
                  <a:gd name="T7" fmla="*/ 44 h 43"/>
                  <a:gd name="T8" fmla="*/ 21 w 49"/>
                  <a:gd name="T9" fmla="*/ 94 h 43"/>
                  <a:gd name="T10" fmla="*/ 17 w 49"/>
                  <a:gd name="T11" fmla="*/ 61 h 43"/>
                  <a:gd name="T12" fmla="*/ 27 w 49"/>
                  <a:gd name="T13" fmla="*/ 27 h 43"/>
                  <a:gd name="T14" fmla="*/ 63 w 49"/>
                  <a:gd name="T15" fmla="*/ 30 h 43"/>
                  <a:gd name="T16" fmla="*/ 104 w 49"/>
                  <a:gd name="T17" fmla="*/ 34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3">
                    <a:moveTo>
                      <a:pt x="49" y="16"/>
                    </a:moveTo>
                    <a:cubicBezTo>
                      <a:pt x="42" y="16"/>
                      <a:pt x="33" y="12"/>
                      <a:pt x="26" y="10"/>
                    </a:cubicBezTo>
                    <a:cubicBezTo>
                      <a:pt x="21" y="8"/>
                      <a:pt x="14" y="6"/>
                      <a:pt x="12" y="1"/>
                    </a:cubicBezTo>
                    <a:cubicBezTo>
                      <a:pt x="6" y="0"/>
                      <a:pt x="1" y="16"/>
                      <a:pt x="1" y="20"/>
                    </a:cubicBezTo>
                    <a:cubicBezTo>
                      <a:pt x="0" y="25"/>
                      <a:pt x="3" y="40"/>
                      <a:pt x="9" y="42"/>
                    </a:cubicBezTo>
                    <a:cubicBezTo>
                      <a:pt x="13" y="43"/>
                      <a:pt x="9" y="31"/>
                      <a:pt x="8" y="28"/>
                    </a:cubicBezTo>
                    <a:cubicBezTo>
                      <a:pt x="8" y="23"/>
                      <a:pt x="7" y="15"/>
                      <a:pt x="12" y="12"/>
                    </a:cubicBezTo>
                    <a:cubicBezTo>
                      <a:pt x="16" y="9"/>
                      <a:pt x="24" y="13"/>
                      <a:pt x="28" y="14"/>
                    </a:cubicBezTo>
                    <a:cubicBezTo>
                      <a:pt x="35" y="16"/>
                      <a:pt x="41" y="14"/>
                      <a:pt x="47" y="15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4" name="Freeform 457">
                <a:extLst>
                  <a:ext uri="{FF2B5EF4-FFF2-40B4-BE49-F238E27FC236}">
                    <a16:creationId xmlns:a16="http://schemas.microsoft.com/office/drawing/2014/main" id="{E14331EE-E647-42AA-9553-D0342DB7D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810"/>
                <a:ext cx="134" cy="96"/>
              </a:xfrm>
              <a:custGeom>
                <a:avLst/>
                <a:gdLst>
                  <a:gd name="T0" fmla="*/ 225 w 103"/>
                  <a:gd name="T1" fmla="*/ 42 h 74"/>
                  <a:gd name="T2" fmla="*/ 193 w 103"/>
                  <a:gd name="T3" fmla="*/ 8 h 74"/>
                  <a:gd name="T4" fmla="*/ 165 w 103"/>
                  <a:gd name="T5" fmla="*/ 23 h 74"/>
                  <a:gd name="T6" fmla="*/ 137 w 103"/>
                  <a:gd name="T7" fmla="*/ 35 h 74"/>
                  <a:gd name="T8" fmla="*/ 100 w 103"/>
                  <a:gd name="T9" fmla="*/ 86 h 74"/>
                  <a:gd name="T10" fmla="*/ 74 w 103"/>
                  <a:gd name="T11" fmla="*/ 104 h 74"/>
                  <a:gd name="T12" fmla="*/ 44 w 103"/>
                  <a:gd name="T13" fmla="*/ 104 h 74"/>
                  <a:gd name="T14" fmla="*/ 74 w 103"/>
                  <a:gd name="T15" fmla="*/ 162 h 74"/>
                  <a:gd name="T16" fmla="*/ 57 w 103"/>
                  <a:gd name="T17" fmla="*/ 117 h 74"/>
                  <a:gd name="T18" fmla="*/ 112 w 103"/>
                  <a:gd name="T19" fmla="*/ 83 h 74"/>
                  <a:gd name="T20" fmla="*/ 154 w 103"/>
                  <a:gd name="T21" fmla="*/ 39 h 74"/>
                  <a:gd name="T22" fmla="*/ 209 w 103"/>
                  <a:gd name="T23" fmla="*/ 16 h 74"/>
                  <a:gd name="T24" fmla="*/ 221 w 103"/>
                  <a:gd name="T25" fmla="*/ 35 h 7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3" h="74">
                    <a:moveTo>
                      <a:pt x="102" y="19"/>
                    </a:moveTo>
                    <a:cubicBezTo>
                      <a:pt x="103" y="10"/>
                      <a:pt x="98" y="0"/>
                      <a:pt x="88" y="4"/>
                    </a:cubicBezTo>
                    <a:cubicBezTo>
                      <a:pt x="83" y="6"/>
                      <a:pt x="79" y="9"/>
                      <a:pt x="75" y="11"/>
                    </a:cubicBezTo>
                    <a:cubicBezTo>
                      <a:pt x="71" y="13"/>
                      <a:pt x="66" y="14"/>
                      <a:pt x="62" y="16"/>
                    </a:cubicBezTo>
                    <a:cubicBezTo>
                      <a:pt x="53" y="20"/>
                      <a:pt x="49" y="30"/>
                      <a:pt x="45" y="39"/>
                    </a:cubicBezTo>
                    <a:cubicBezTo>
                      <a:pt x="42" y="44"/>
                      <a:pt x="40" y="47"/>
                      <a:pt x="34" y="48"/>
                    </a:cubicBezTo>
                    <a:cubicBezTo>
                      <a:pt x="30" y="49"/>
                      <a:pt x="25" y="47"/>
                      <a:pt x="20" y="48"/>
                    </a:cubicBezTo>
                    <a:cubicBezTo>
                      <a:pt x="0" y="52"/>
                      <a:pt x="29" y="71"/>
                      <a:pt x="34" y="74"/>
                    </a:cubicBezTo>
                    <a:cubicBezTo>
                      <a:pt x="27" y="70"/>
                      <a:pt x="10" y="54"/>
                      <a:pt x="26" y="53"/>
                    </a:cubicBezTo>
                    <a:cubicBezTo>
                      <a:pt x="39" y="52"/>
                      <a:pt x="46" y="49"/>
                      <a:pt x="51" y="38"/>
                    </a:cubicBezTo>
                    <a:cubicBezTo>
                      <a:pt x="56" y="29"/>
                      <a:pt x="61" y="22"/>
                      <a:pt x="70" y="18"/>
                    </a:cubicBezTo>
                    <a:cubicBezTo>
                      <a:pt x="76" y="14"/>
                      <a:pt x="89" y="6"/>
                      <a:pt x="95" y="7"/>
                    </a:cubicBezTo>
                    <a:cubicBezTo>
                      <a:pt x="100" y="8"/>
                      <a:pt x="102" y="11"/>
                      <a:pt x="10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458">
                <a:extLst>
                  <a:ext uri="{FF2B5EF4-FFF2-40B4-BE49-F238E27FC236}">
                    <a16:creationId xmlns:a16="http://schemas.microsoft.com/office/drawing/2014/main" id="{33B76926-3D08-4006-8144-5A85881BA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888"/>
                <a:ext cx="58" cy="51"/>
              </a:xfrm>
              <a:custGeom>
                <a:avLst/>
                <a:gdLst>
                  <a:gd name="T0" fmla="*/ 97 w 45"/>
                  <a:gd name="T1" fmla="*/ 41 h 39"/>
                  <a:gd name="T2" fmla="*/ 46 w 45"/>
                  <a:gd name="T3" fmla="*/ 13 h 39"/>
                  <a:gd name="T4" fmla="*/ 8 w 45"/>
                  <a:gd name="T5" fmla="*/ 88 h 39"/>
                  <a:gd name="T6" fmla="*/ 50 w 45"/>
                  <a:gd name="T7" fmla="*/ 29 h 39"/>
                  <a:gd name="T8" fmla="*/ 97 w 45"/>
                  <a:gd name="T9" fmla="*/ 4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9">
                    <a:moveTo>
                      <a:pt x="45" y="18"/>
                    </a:moveTo>
                    <a:cubicBezTo>
                      <a:pt x="39" y="13"/>
                      <a:pt x="33" y="0"/>
                      <a:pt x="22" y="6"/>
                    </a:cubicBezTo>
                    <a:cubicBezTo>
                      <a:pt x="17" y="10"/>
                      <a:pt x="0" y="35"/>
                      <a:pt x="4" y="39"/>
                    </a:cubicBezTo>
                    <a:cubicBezTo>
                      <a:pt x="10" y="32"/>
                      <a:pt x="15" y="17"/>
                      <a:pt x="23" y="13"/>
                    </a:cubicBezTo>
                    <a:cubicBezTo>
                      <a:pt x="30" y="10"/>
                      <a:pt x="40" y="14"/>
                      <a:pt x="45" y="1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459">
                <a:extLst>
                  <a:ext uri="{FF2B5EF4-FFF2-40B4-BE49-F238E27FC236}">
                    <a16:creationId xmlns:a16="http://schemas.microsoft.com/office/drawing/2014/main" id="{6916F02C-0F66-47FF-A737-32EB2ECFC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3020"/>
                <a:ext cx="42" cy="75"/>
              </a:xfrm>
              <a:custGeom>
                <a:avLst/>
                <a:gdLst>
                  <a:gd name="T0" fmla="*/ 50 w 32"/>
                  <a:gd name="T1" fmla="*/ 1 h 58"/>
                  <a:gd name="T2" fmla="*/ 51 w 32"/>
                  <a:gd name="T3" fmla="*/ 79 h 58"/>
                  <a:gd name="T4" fmla="*/ 0 w 32"/>
                  <a:gd name="T5" fmla="*/ 109 h 58"/>
                  <a:gd name="T6" fmla="*/ 42 w 32"/>
                  <a:gd name="T7" fmla="*/ 69 h 58"/>
                  <a:gd name="T8" fmla="*/ 45 w 32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8">
                    <a:moveTo>
                      <a:pt x="22" y="1"/>
                    </a:moveTo>
                    <a:cubicBezTo>
                      <a:pt x="32" y="12"/>
                      <a:pt x="27" y="24"/>
                      <a:pt x="23" y="36"/>
                    </a:cubicBezTo>
                    <a:cubicBezTo>
                      <a:pt x="20" y="45"/>
                      <a:pt x="10" y="58"/>
                      <a:pt x="0" y="50"/>
                    </a:cubicBezTo>
                    <a:cubicBezTo>
                      <a:pt x="11" y="48"/>
                      <a:pt x="15" y="43"/>
                      <a:pt x="18" y="32"/>
                    </a:cubicBezTo>
                    <a:cubicBezTo>
                      <a:pt x="19" y="26"/>
                      <a:pt x="29" y="4"/>
                      <a:pt x="20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460">
                <a:extLst>
                  <a:ext uri="{FF2B5EF4-FFF2-40B4-BE49-F238E27FC236}">
                    <a16:creationId xmlns:a16="http://schemas.microsoft.com/office/drawing/2014/main" id="{9D7DE84A-2D2E-4697-AD58-2F2751B20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934"/>
                <a:ext cx="55" cy="54"/>
              </a:xfrm>
              <a:custGeom>
                <a:avLst/>
                <a:gdLst>
                  <a:gd name="T0" fmla="*/ 0 w 42"/>
                  <a:gd name="T1" fmla="*/ 28 h 42"/>
                  <a:gd name="T2" fmla="*/ 63 w 42"/>
                  <a:gd name="T3" fmla="*/ 22 h 42"/>
                  <a:gd name="T4" fmla="*/ 88 w 42"/>
                  <a:gd name="T5" fmla="*/ 51 h 42"/>
                  <a:gd name="T6" fmla="*/ 89 w 42"/>
                  <a:gd name="T7" fmla="*/ 89 h 42"/>
                  <a:gd name="T8" fmla="*/ 56 w 42"/>
                  <a:gd name="T9" fmla="*/ 31 h 42"/>
                  <a:gd name="T10" fmla="*/ 28 w 42"/>
                  <a:gd name="T11" fmla="*/ 15 h 42"/>
                  <a:gd name="T12" fmla="*/ 1 w 42"/>
                  <a:gd name="T13" fmla="*/ 3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0" y="13"/>
                    </a:moveTo>
                    <a:cubicBezTo>
                      <a:pt x="8" y="0"/>
                      <a:pt x="19" y="0"/>
                      <a:pt x="28" y="10"/>
                    </a:cubicBezTo>
                    <a:cubicBezTo>
                      <a:pt x="32" y="14"/>
                      <a:pt x="37" y="19"/>
                      <a:pt x="39" y="24"/>
                    </a:cubicBezTo>
                    <a:cubicBezTo>
                      <a:pt x="40" y="28"/>
                      <a:pt x="42" y="38"/>
                      <a:pt x="40" y="42"/>
                    </a:cubicBezTo>
                    <a:cubicBezTo>
                      <a:pt x="36" y="32"/>
                      <a:pt x="34" y="23"/>
                      <a:pt x="25" y="15"/>
                    </a:cubicBezTo>
                    <a:cubicBezTo>
                      <a:pt x="22" y="12"/>
                      <a:pt x="17" y="7"/>
                      <a:pt x="12" y="7"/>
                    </a:cubicBezTo>
                    <a:cubicBezTo>
                      <a:pt x="8" y="7"/>
                      <a:pt x="4" y="13"/>
                      <a:pt x="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461">
                <a:extLst>
                  <a:ext uri="{FF2B5EF4-FFF2-40B4-BE49-F238E27FC236}">
                    <a16:creationId xmlns:a16="http://schemas.microsoft.com/office/drawing/2014/main" id="{DD70466C-7A12-4E40-9762-724E2DCF7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3097"/>
                <a:ext cx="87" cy="51"/>
              </a:xfrm>
              <a:custGeom>
                <a:avLst/>
                <a:gdLst>
                  <a:gd name="T0" fmla="*/ 149 w 66"/>
                  <a:gd name="T1" fmla="*/ 22 h 39"/>
                  <a:gd name="T2" fmla="*/ 65 w 66"/>
                  <a:gd name="T3" fmla="*/ 21 h 39"/>
                  <a:gd name="T4" fmla="*/ 5 w 66"/>
                  <a:gd name="T5" fmla="*/ 88 h 39"/>
                  <a:gd name="T6" fmla="*/ 66 w 66"/>
                  <a:gd name="T7" fmla="*/ 12 h 39"/>
                  <a:gd name="T8" fmla="*/ 108 w 66"/>
                  <a:gd name="T9" fmla="*/ 1 h 39"/>
                  <a:gd name="T10" fmla="*/ 152 w 66"/>
                  <a:gd name="T11" fmla="*/ 2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39">
                    <a:moveTo>
                      <a:pt x="65" y="10"/>
                    </a:moveTo>
                    <a:cubicBezTo>
                      <a:pt x="57" y="3"/>
                      <a:pt x="37" y="6"/>
                      <a:pt x="28" y="9"/>
                    </a:cubicBezTo>
                    <a:cubicBezTo>
                      <a:pt x="13" y="15"/>
                      <a:pt x="5" y="24"/>
                      <a:pt x="2" y="39"/>
                    </a:cubicBezTo>
                    <a:cubicBezTo>
                      <a:pt x="0" y="18"/>
                      <a:pt x="12" y="10"/>
                      <a:pt x="29" y="5"/>
                    </a:cubicBezTo>
                    <a:cubicBezTo>
                      <a:pt x="34" y="4"/>
                      <a:pt x="41" y="0"/>
                      <a:pt x="47" y="1"/>
                    </a:cubicBezTo>
                    <a:cubicBezTo>
                      <a:pt x="53" y="3"/>
                      <a:pt x="60" y="8"/>
                      <a:pt x="66" y="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Freeform 462">
                <a:extLst>
                  <a:ext uri="{FF2B5EF4-FFF2-40B4-BE49-F238E27FC236}">
                    <a16:creationId xmlns:a16="http://schemas.microsoft.com/office/drawing/2014/main" id="{932B646E-0706-4876-84B0-5C9BAD445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3085"/>
                <a:ext cx="51" cy="68"/>
              </a:xfrm>
              <a:custGeom>
                <a:avLst/>
                <a:gdLst>
                  <a:gd name="T0" fmla="*/ 88 w 39"/>
                  <a:gd name="T1" fmla="*/ 24 h 52"/>
                  <a:gd name="T2" fmla="*/ 27 w 39"/>
                  <a:gd name="T3" fmla="*/ 116 h 52"/>
                  <a:gd name="T4" fmla="*/ 22 w 39"/>
                  <a:gd name="T5" fmla="*/ 43 h 52"/>
                  <a:gd name="T6" fmla="*/ 82 w 39"/>
                  <a:gd name="T7" fmla="*/ 17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2">
                    <a:moveTo>
                      <a:pt x="39" y="11"/>
                    </a:moveTo>
                    <a:cubicBezTo>
                      <a:pt x="16" y="0"/>
                      <a:pt x="0" y="36"/>
                      <a:pt x="12" y="52"/>
                    </a:cubicBezTo>
                    <a:cubicBezTo>
                      <a:pt x="7" y="42"/>
                      <a:pt x="1" y="30"/>
                      <a:pt x="10" y="19"/>
                    </a:cubicBezTo>
                    <a:cubicBezTo>
                      <a:pt x="16" y="11"/>
                      <a:pt x="26" y="7"/>
                      <a:pt x="37" y="8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463">
                <a:extLst>
                  <a:ext uri="{FF2B5EF4-FFF2-40B4-BE49-F238E27FC236}">
                    <a16:creationId xmlns:a16="http://schemas.microsoft.com/office/drawing/2014/main" id="{08255E0D-4895-49AD-B7EE-8CFAA08DA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012"/>
                <a:ext cx="56" cy="39"/>
              </a:xfrm>
              <a:custGeom>
                <a:avLst/>
                <a:gdLst>
                  <a:gd name="T0" fmla="*/ 1 w 43"/>
                  <a:gd name="T1" fmla="*/ 35 h 30"/>
                  <a:gd name="T2" fmla="*/ 95 w 43"/>
                  <a:gd name="T3" fmla="*/ 66 h 30"/>
                  <a:gd name="T4" fmla="*/ 0 w 43"/>
                  <a:gd name="T5" fmla="*/ 3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0">
                    <a:moveTo>
                      <a:pt x="1" y="16"/>
                    </a:moveTo>
                    <a:cubicBezTo>
                      <a:pt x="13" y="10"/>
                      <a:pt x="35" y="19"/>
                      <a:pt x="43" y="30"/>
                    </a:cubicBezTo>
                    <a:cubicBezTo>
                      <a:pt x="33" y="19"/>
                      <a:pt x="15" y="0"/>
                      <a:pt x="0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464">
                <a:extLst>
                  <a:ext uri="{FF2B5EF4-FFF2-40B4-BE49-F238E27FC236}">
                    <a16:creationId xmlns:a16="http://schemas.microsoft.com/office/drawing/2014/main" id="{C6C81DF3-F5CF-41C6-8064-004154F4E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857"/>
                <a:ext cx="48" cy="48"/>
              </a:xfrm>
              <a:custGeom>
                <a:avLst/>
                <a:gdLst>
                  <a:gd name="T0" fmla="*/ 66 w 37"/>
                  <a:gd name="T1" fmla="*/ 5 h 37"/>
                  <a:gd name="T2" fmla="*/ 39 w 37"/>
                  <a:gd name="T3" fmla="*/ 54 h 37"/>
                  <a:gd name="T4" fmla="*/ 22 w 37"/>
                  <a:gd name="T5" fmla="*/ 73 h 37"/>
                  <a:gd name="T6" fmla="*/ 0 w 37"/>
                  <a:gd name="T7" fmla="*/ 79 h 37"/>
                  <a:gd name="T8" fmla="*/ 54 w 37"/>
                  <a:gd name="T9" fmla="*/ 44 h 37"/>
                  <a:gd name="T10" fmla="*/ 80 w 37"/>
                  <a:gd name="T11" fmla="*/ 0 h 37"/>
                  <a:gd name="T12" fmla="*/ 66 w 37"/>
                  <a:gd name="T13" fmla="*/ 8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7">
                    <a:moveTo>
                      <a:pt x="30" y="2"/>
                    </a:moveTo>
                    <a:cubicBezTo>
                      <a:pt x="30" y="11"/>
                      <a:pt x="24" y="18"/>
                      <a:pt x="18" y="25"/>
                    </a:cubicBezTo>
                    <a:cubicBezTo>
                      <a:pt x="16" y="27"/>
                      <a:pt x="13" y="31"/>
                      <a:pt x="10" y="33"/>
                    </a:cubicBezTo>
                    <a:cubicBezTo>
                      <a:pt x="7" y="35"/>
                      <a:pt x="3" y="35"/>
                      <a:pt x="0" y="36"/>
                    </a:cubicBezTo>
                    <a:cubicBezTo>
                      <a:pt x="12" y="37"/>
                      <a:pt x="19" y="29"/>
                      <a:pt x="25" y="20"/>
                    </a:cubicBezTo>
                    <a:cubicBezTo>
                      <a:pt x="29" y="13"/>
                      <a:pt x="31" y="4"/>
                      <a:pt x="37" y="0"/>
                    </a:cubicBezTo>
                    <a:cubicBezTo>
                      <a:pt x="35" y="1"/>
                      <a:pt x="32" y="2"/>
                      <a:pt x="30" y="4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2" name="Oval 465">
                <a:extLst>
                  <a:ext uri="{FF2B5EF4-FFF2-40B4-BE49-F238E27FC236}">
                    <a16:creationId xmlns:a16="http://schemas.microsoft.com/office/drawing/2014/main" id="{81842901-3E9F-4EC2-9B6D-07683D728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3092"/>
                <a:ext cx="15" cy="13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73" name="Oval 466">
                <a:extLst>
                  <a:ext uri="{FF2B5EF4-FFF2-40B4-BE49-F238E27FC236}">
                    <a16:creationId xmlns:a16="http://schemas.microsoft.com/office/drawing/2014/main" id="{BCD0E420-BC14-43FA-B667-FFC0493D4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1" y="3115"/>
                <a:ext cx="8" cy="8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74" name="Oval 467">
                <a:extLst>
                  <a:ext uri="{FF2B5EF4-FFF2-40B4-BE49-F238E27FC236}">
                    <a16:creationId xmlns:a16="http://schemas.microsoft.com/office/drawing/2014/main" id="{EE53E943-ECF0-4621-8BBA-66182C316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3075"/>
                <a:ext cx="7" cy="6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75" name="Freeform 468">
                <a:extLst>
                  <a:ext uri="{FF2B5EF4-FFF2-40B4-BE49-F238E27FC236}">
                    <a16:creationId xmlns:a16="http://schemas.microsoft.com/office/drawing/2014/main" id="{67562074-C5FF-4BA4-9233-906FC1DEE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201"/>
                <a:ext cx="17" cy="7"/>
              </a:xfrm>
              <a:custGeom>
                <a:avLst/>
                <a:gdLst>
                  <a:gd name="T0" fmla="*/ 0 w 13"/>
                  <a:gd name="T1" fmla="*/ 14 h 5"/>
                  <a:gd name="T2" fmla="*/ 29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5"/>
                    </a:moveTo>
                    <a:cubicBezTo>
                      <a:pt x="2" y="0"/>
                      <a:pt x="9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6" name="Freeform 469">
                <a:extLst>
                  <a:ext uri="{FF2B5EF4-FFF2-40B4-BE49-F238E27FC236}">
                    <a16:creationId xmlns:a16="http://schemas.microsoft.com/office/drawing/2014/main" id="{477AFCCE-C4A8-4A20-AB56-532ADE6CE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188"/>
                <a:ext cx="14" cy="3"/>
              </a:xfrm>
              <a:custGeom>
                <a:avLst/>
                <a:gdLst>
                  <a:gd name="T0" fmla="*/ 0 w 11"/>
                  <a:gd name="T1" fmla="*/ 8 h 2"/>
                  <a:gd name="T2" fmla="*/ 23 w 11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3" y="0"/>
                      <a:pt x="7" y="1"/>
                      <a:pt x="1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7" name="Freeform 470">
                <a:extLst>
                  <a:ext uri="{FF2B5EF4-FFF2-40B4-BE49-F238E27FC236}">
                    <a16:creationId xmlns:a16="http://schemas.microsoft.com/office/drawing/2014/main" id="{95C99E30-7F53-42BF-9D46-7BBAADFC9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176"/>
                <a:ext cx="4" cy="2"/>
              </a:xfrm>
              <a:custGeom>
                <a:avLst/>
                <a:gdLst>
                  <a:gd name="T0" fmla="*/ 0 w 3"/>
                  <a:gd name="T1" fmla="*/ 8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8" name="Freeform 471">
                <a:extLst>
                  <a:ext uri="{FF2B5EF4-FFF2-40B4-BE49-F238E27FC236}">
                    <a16:creationId xmlns:a16="http://schemas.microsoft.com/office/drawing/2014/main" id="{36D775A9-5735-4B77-885B-D2EBC1198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316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9" name="Freeform 472">
                <a:extLst>
                  <a:ext uri="{FF2B5EF4-FFF2-40B4-BE49-F238E27FC236}">
                    <a16:creationId xmlns:a16="http://schemas.microsoft.com/office/drawing/2014/main" id="{B80AC622-3EEC-4A3B-B989-7ACF71EE5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314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0" name="Freeform 473">
                <a:extLst>
                  <a:ext uri="{FF2B5EF4-FFF2-40B4-BE49-F238E27FC236}">
                    <a16:creationId xmlns:a16="http://schemas.microsoft.com/office/drawing/2014/main" id="{FCC4D306-ADD3-4395-864F-D7CD031AD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06"/>
                <a:ext cx="2" cy="12"/>
              </a:xfrm>
              <a:custGeom>
                <a:avLst/>
                <a:gdLst>
                  <a:gd name="T0" fmla="*/ 0 w 2"/>
                  <a:gd name="T1" fmla="*/ 0 h 9"/>
                  <a:gd name="T2" fmla="*/ 2 w 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2" y="2"/>
                      <a:pt x="2" y="6"/>
                      <a:pt x="2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1" name="Freeform 474">
                <a:extLst>
                  <a:ext uri="{FF2B5EF4-FFF2-40B4-BE49-F238E27FC236}">
                    <a16:creationId xmlns:a16="http://schemas.microsoft.com/office/drawing/2014/main" id="{C502A844-E659-4506-8C2B-B64A526FB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12"/>
                <a:ext cx="2" cy="10"/>
              </a:xfrm>
              <a:custGeom>
                <a:avLst/>
                <a:gdLst>
                  <a:gd name="T0" fmla="*/ 1 w 2"/>
                  <a:gd name="T1" fmla="*/ 0 h 8"/>
                  <a:gd name="T2" fmla="*/ 0 w 2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1" y="0"/>
                    </a:moveTo>
                    <a:cubicBezTo>
                      <a:pt x="2" y="2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2" name="Freeform 475">
                <a:extLst>
                  <a:ext uri="{FF2B5EF4-FFF2-40B4-BE49-F238E27FC236}">
                    <a16:creationId xmlns:a16="http://schemas.microsoft.com/office/drawing/2014/main" id="{AB57DE2D-0EA0-4EC4-ACE6-FF2633C5C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27"/>
                <a:ext cx="4" cy="7"/>
              </a:xfrm>
              <a:custGeom>
                <a:avLst/>
                <a:gdLst>
                  <a:gd name="T0" fmla="*/ 7 w 3"/>
                  <a:gd name="T1" fmla="*/ 0 h 5"/>
                  <a:gd name="T2" fmla="*/ 0 w 3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3" name="Freeform 476">
                <a:extLst>
                  <a:ext uri="{FF2B5EF4-FFF2-40B4-BE49-F238E27FC236}">
                    <a16:creationId xmlns:a16="http://schemas.microsoft.com/office/drawing/2014/main" id="{9781A569-B53F-4931-B211-F4C3E3811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940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4" name="Freeform 477">
                <a:extLst>
                  <a:ext uri="{FF2B5EF4-FFF2-40B4-BE49-F238E27FC236}">
                    <a16:creationId xmlns:a16="http://schemas.microsoft.com/office/drawing/2014/main" id="{7FE19EDB-39D8-4545-A395-A986AE09C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953"/>
                <a:ext cx="4" cy="3"/>
              </a:xfrm>
              <a:custGeom>
                <a:avLst/>
                <a:gdLst>
                  <a:gd name="T0" fmla="*/ 1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5" name="Freeform 478">
                <a:extLst>
                  <a:ext uri="{FF2B5EF4-FFF2-40B4-BE49-F238E27FC236}">
                    <a16:creationId xmlns:a16="http://schemas.microsoft.com/office/drawing/2014/main" id="{553ABEB7-1F77-4D61-8BA5-3761893C3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978"/>
                <a:ext cx="7" cy="1"/>
              </a:xfrm>
              <a:custGeom>
                <a:avLst/>
                <a:gdLst>
                  <a:gd name="T0" fmla="*/ 0 w 5"/>
                  <a:gd name="T1" fmla="*/ 1 h 1"/>
                  <a:gd name="T2" fmla="*/ 14 w 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0"/>
                      <a:pt x="5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6" name="Freeform 479">
                <a:extLst>
                  <a:ext uri="{FF2B5EF4-FFF2-40B4-BE49-F238E27FC236}">
                    <a16:creationId xmlns:a16="http://schemas.microsoft.com/office/drawing/2014/main" id="{D7228248-6768-401B-924C-CBF7BF223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3004"/>
                <a:ext cx="4" cy="3"/>
              </a:xfrm>
              <a:custGeom>
                <a:avLst/>
                <a:gdLst>
                  <a:gd name="T0" fmla="*/ 0 w 3"/>
                  <a:gd name="T1" fmla="*/ 0 h 2"/>
                  <a:gd name="T2" fmla="*/ 7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1"/>
                      <a:pt x="3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7" name="Freeform 480">
                <a:extLst>
                  <a:ext uri="{FF2B5EF4-FFF2-40B4-BE49-F238E27FC236}">
                    <a16:creationId xmlns:a16="http://schemas.microsoft.com/office/drawing/2014/main" id="{7C731670-7C17-4438-A40B-362C8AA06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3242"/>
                <a:ext cx="14" cy="10"/>
              </a:xfrm>
              <a:custGeom>
                <a:avLst/>
                <a:gdLst>
                  <a:gd name="T0" fmla="*/ 0 w 10"/>
                  <a:gd name="T1" fmla="*/ 16 h 8"/>
                  <a:gd name="T2" fmla="*/ 2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6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8" name="Freeform 481">
                <a:extLst>
                  <a:ext uri="{FF2B5EF4-FFF2-40B4-BE49-F238E27FC236}">
                    <a16:creationId xmlns:a16="http://schemas.microsoft.com/office/drawing/2014/main" id="{D734B9C6-2E3E-43A0-96FD-F5584549C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3234"/>
                <a:ext cx="7" cy="6"/>
              </a:xfrm>
              <a:custGeom>
                <a:avLst/>
                <a:gdLst>
                  <a:gd name="T0" fmla="*/ 0 w 5"/>
                  <a:gd name="T1" fmla="*/ 8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3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9" name="Freeform 482">
                <a:extLst>
                  <a:ext uri="{FF2B5EF4-FFF2-40B4-BE49-F238E27FC236}">
                    <a16:creationId xmlns:a16="http://schemas.microsoft.com/office/drawing/2014/main" id="{8BCC6795-43CB-4B16-B0E1-1488B6BDB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222"/>
                <a:ext cx="4" cy="5"/>
              </a:xfrm>
              <a:custGeom>
                <a:avLst/>
                <a:gdLst>
                  <a:gd name="T0" fmla="*/ 0 w 3"/>
                  <a:gd name="T1" fmla="*/ 8 h 4"/>
                  <a:gd name="T2" fmla="*/ 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0" name="Freeform 483">
                <a:extLst>
                  <a:ext uri="{FF2B5EF4-FFF2-40B4-BE49-F238E27FC236}">
                    <a16:creationId xmlns:a16="http://schemas.microsoft.com/office/drawing/2014/main" id="{9FA7F1C0-1834-499D-B400-374A995C9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21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1" name="Freeform 484">
                <a:extLst>
                  <a:ext uri="{FF2B5EF4-FFF2-40B4-BE49-F238E27FC236}">
                    <a16:creationId xmlns:a16="http://schemas.microsoft.com/office/drawing/2014/main" id="{649392C8-7177-4835-BBAD-7A81A601C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2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2" name="Freeform 485">
                <a:extLst>
                  <a:ext uri="{FF2B5EF4-FFF2-40B4-BE49-F238E27FC236}">
                    <a16:creationId xmlns:a16="http://schemas.microsoft.com/office/drawing/2014/main" id="{6F3D4401-42F3-4CCB-A1AF-A1CC95F6D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269"/>
                <a:ext cx="11" cy="5"/>
              </a:xfrm>
              <a:custGeom>
                <a:avLst/>
                <a:gdLst>
                  <a:gd name="T0" fmla="*/ 0 w 8"/>
                  <a:gd name="T1" fmla="*/ 1 h 4"/>
                  <a:gd name="T2" fmla="*/ 21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2"/>
                      <a:pt x="6" y="0"/>
                      <a:pt x="8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3" name="Freeform 486">
                <a:extLst>
                  <a:ext uri="{FF2B5EF4-FFF2-40B4-BE49-F238E27FC236}">
                    <a16:creationId xmlns:a16="http://schemas.microsoft.com/office/drawing/2014/main" id="{7A15B3E4-D0A4-4B0C-B1BF-253C5814A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3257"/>
                <a:ext cx="10" cy="4"/>
              </a:xfrm>
              <a:custGeom>
                <a:avLst/>
                <a:gdLst>
                  <a:gd name="T0" fmla="*/ 0 w 8"/>
                  <a:gd name="T1" fmla="*/ 0 h 3"/>
                  <a:gd name="T2" fmla="*/ 16 w 8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2"/>
                      <a:pt x="6" y="1"/>
                      <a:pt x="8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4" name="Freeform 487">
                <a:extLst>
                  <a:ext uri="{FF2B5EF4-FFF2-40B4-BE49-F238E27FC236}">
                    <a16:creationId xmlns:a16="http://schemas.microsoft.com/office/drawing/2014/main" id="{CE36FD33-C335-44B1-9A04-4CBC735D1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32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5" name="Freeform 488">
                <a:extLst>
                  <a:ext uri="{FF2B5EF4-FFF2-40B4-BE49-F238E27FC236}">
                    <a16:creationId xmlns:a16="http://schemas.microsoft.com/office/drawing/2014/main" id="{48DD84FE-033A-4394-B447-3D71ED883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3322"/>
                <a:ext cx="20" cy="7"/>
              </a:xfrm>
              <a:custGeom>
                <a:avLst/>
                <a:gdLst>
                  <a:gd name="T0" fmla="*/ 1 w 16"/>
                  <a:gd name="T1" fmla="*/ 1 h 5"/>
                  <a:gd name="T2" fmla="*/ 0 w 16"/>
                  <a:gd name="T3" fmla="*/ 0 h 5"/>
                  <a:gd name="T4" fmla="*/ 31 w 16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6" y="0"/>
                      <a:pt x="12" y="0"/>
                      <a:pt x="16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6" name="Freeform 489">
                <a:extLst>
                  <a:ext uri="{FF2B5EF4-FFF2-40B4-BE49-F238E27FC236}">
                    <a16:creationId xmlns:a16="http://schemas.microsoft.com/office/drawing/2014/main" id="{FA4C0CC8-3604-4640-ACB2-1818CA137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3311"/>
                <a:ext cx="7" cy="2"/>
              </a:xfrm>
              <a:custGeom>
                <a:avLst/>
                <a:gdLst>
                  <a:gd name="T0" fmla="*/ 0 w 5"/>
                  <a:gd name="T1" fmla="*/ 1 h 2"/>
                  <a:gd name="T2" fmla="*/ 14 w 5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4" y="1"/>
                      <a:pt x="5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7" name="Freeform 490">
                <a:extLst>
                  <a:ext uri="{FF2B5EF4-FFF2-40B4-BE49-F238E27FC236}">
                    <a16:creationId xmlns:a16="http://schemas.microsoft.com/office/drawing/2014/main" id="{E74D6E17-935C-4FBB-B9F8-1A66B3C84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3295"/>
                <a:ext cx="10" cy="5"/>
              </a:xfrm>
              <a:custGeom>
                <a:avLst/>
                <a:gdLst>
                  <a:gd name="T0" fmla="*/ 0 w 8"/>
                  <a:gd name="T1" fmla="*/ 1 h 4"/>
                  <a:gd name="T2" fmla="*/ 16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0"/>
                      <a:pt x="6" y="3"/>
                      <a:pt x="8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8" name="Freeform 491">
                <a:extLst>
                  <a:ext uri="{FF2B5EF4-FFF2-40B4-BE49-F238E27FC236}">
                    <a16:creationId xmlns:a16="http://schemas.microsoft.com/office/drawing/2014/main" id="{4A5C1E21-7433-4C52-A7D6-7707DA170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283"/>
                <a:ext cx="9" cy="6"/>
              </a:xfrm>
              <a:custGeom>
                <a:avLst/>
                <a:gdLst>
                  <a:gd name="T0" fmla="*/ 0 w 7"/>
                  <a:gd name="T1" fmla="*/ 5 h 4"/>
                  <a:gd name="T2" fmla="*/ 15 w 7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2" y="0"/>
                      <a:pt x="5" y="2"/>
                      <a:pt x="7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9" name="Freeform 492">
                <a:extLst>
                  <a:ext uri="{FF2B5EF4-FFF2-40B4-BE49-F238E27FC236}">
                    <a16:creationId xmlns:a16="http://schemas.microsoft.com/office/drawing/2014/main" id="{4B8F4F21-F935-401E-BFC0-C9F57EDBE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277"/>
                <a:ext cx="6" cy="5"/>
              </a:xfrm>
              <a:custGeom>
                <a:avLst/>
                <a:gdLst>
                  <a:gd name="T0" fmla="*/ 0 w 4"/>
                  <a:gd name="T1" fmla="*/ 0 h 4"/>
                  <a:gd name="T2" fmla="*/ 14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0" name="Freeform 493">
                <a:extLst>
                  <a:ext uri="{FF2B5EF4-FFF2-40B4-BE49-F238E27FC236}">
                    <a16:creationId xmlns:a16="http://schemas.microsoft.com/office/drawing/2014/main" id="{B7C9E475-29F9-4C1F-96FE-8668CCA53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277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7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2" y="2"/>
                      <a:pt x="3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1" name="Freeform 494">
                <a:extLst>
                  <a:ext uri="{FF2B5EF4-FFF2-40B4-BE49-F238E27FC236}">
                    <a16:creationId xmlns:a16="http://schemas.microsoft.com/office/drawing/2014/main" id="{D3ED995B-A112-4574-856B-F9284E35A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102"/>
                <a:ext cx="7" cy="1"/>
              </a:xfrm>
              <a:custGeom>
                <a:avLst/>
                <a:gdLst>
                  <a:gd name="T0" fmla="*/ 0 w 5"/>
                  <a:gd name="T1" fmla="*/ 0 h 1"/>
                  <a:gd name="T2" fmla="*/ 14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2" name="Freeform 495">
                <a:extLst>
                  <a:ext uri="{FF2B5EF4-FFF2-40B4-BE49-F238E27FC236}">
                    <a16:creationId xmlns:a16="http://schemas.microsoft.com/office/drawing/2014/main" id="{F5197CB5-89A6-4E53-917C-F36940E11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114"/>
                <a:ext cx="9" cy="5"/>
              </a:xfrm>
              <a:custGeom>
                <a:avLst/>
                <a:gdLst>
                  <a:gd name="T0" fmla="*/ 0 w 7"/>
                  <a:gd name="T1" fmla="*/ 5 h 4"/>
                  <a:gd name="T2" fmla="*/ 15 w 7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2"/>
                    </a:moveTo>
                    <a:cubicBezTo>
                      <a:pt x="0" y="0"/>
                      <a:pt x="6" y="3"/>
                      <a:pt x="7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3" name="Freeform 496">
                <a:extLst>
                  <a:ext uri="{FF2B5EF4-FFF2-40B4-BE49-F238E27FC236}">
                    <a16:creationId xmlns:a16="http://schemas.microsoft.com/office/drawing/2014/main" id="{3F806E6A-C1DD-4109-B538-2978011C1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128"/>
                <a:ext cx="6" cy="7"/>
              </a:xfrm>
              <a:custGeom>
                <a:avLst/>
                <a:gdLst>
                  <a:gd name="T0" fmla="*/ 0 w 5"/>
                  <a:gd name="T1" fmla="*/ 14 h 5"/>
                  <a:gd name="T2" fmla="*/ 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3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4" name="Freeform 497">
                <a:extLst>
                  <a:ext uri="{FF2B5EF4-FFF2-40B4-BE49-F238E27FC236}">
                    <a16:creationId xmlns:a16="http://schemas.microsoft.com/office/drawing/2014/main" id="{24FBAA80-428B-430C-9461-E76504F06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3141"/>
                <a:ext cx="9" cy="14"/>
              </a:xfrm>
              <a:custGeom>
                <a:avLst/>
                <a:gdLst>
                  <a:gd name="T0" fmla="*/ 15 w 7"/>
                  <a:gd name="T1" fmla="*/ 0 h 11"/>
                  <a:gd name="T2" fmla="*/ 0 w 7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3" y="1"/>
                      <a:pt x="0" y="8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5" name="Freeform 498">
                <a:extLst>
                  <a:ext uri="{FF2B5EF4-FFF2-40B4-BE49-F238E27FC236}">
                    <a16:creationId xmlns:a16="http://schemas.microsoft.com/office/drawing/2014/main" id="{C1983F7B-ECE7-4D1B-BBA5-EC294DB50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3158"/>
                <a:ext cx="9" cy="24"/>
              </a:xfrm>
              <a:custGeom>
                <a:avLst/>
                <a:gdLst>
                  <a:gd name="T0" fmla="*/ 15 w 7"/>
                  <a:gd name="T1" fmla="*/ 0 h 18"/>
                  <a:gd name="T2" fmla="*/ 6 w 7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7" y="0"/>
                    </a:moveTo>
                    <a:cubicBezTo>
                      <a:pt x="3" y="3"/>
                      <a:pt x="0" y="12"/>
                      <a:pt x="3" y="1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6" name="Freeform 499">
                <a:extLst>
                  <a:ext uri="{FF2B5EF4-FFF2-40B4-BE49-F238E27FC236}">
                    <a16:creationId xmlns:a16="http://schemas.microsoft.com/office/drawing/2014/main" id="{54998F69-0A68-42E1-9674-1E989B42D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3176"/>
                <a:ext cx="4" cy="15"/>
              </a:xfrm>
              <a:custGeom>
                <a:avLst/>
                <a:gdLst>
                  <a:gd name="T0" fmla="*/ 5 w 3"/>
                  <a:gd name="T1" fmla="*/ 0 h 11"/>
                  <a:gd name="T2" fmla="*/ 7 w 3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2" y="0"/>
                    </a:moveTo>
                    <a:cubicBezTo>
                      <a:pt x="3" y="2"/>
                      <a:pt x="0" y="9"/>
                      <a:pt x="3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7" name="Freeform 500">
                <a:extLst>
                  <a:ext uri="{FF2B5EF4-FFF2-40B4-BE49-F238E27FC236}">
                    <a16:creationId xmlns:a16="http://schemas.microsoft.com/office/drawing/2014/main" id="{569460C4-8823-4072-81E5-4B09FAB39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3187"/>
                <a:ext cx="3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1" y="3"/>
                      <a:pt x="3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8" name="Freeform 501">
                <a:extLst>
                  <a:ext uri="{FF2B5EF4-FFF2-40B4-BE49-F238E27FC236}">
                    <a16:creationId xmlns:a16="http://schemas.microsoft.com/office/drawing/2014/main" id="{24F76D2D-0936-479D-BE5C-0E726EA5B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3185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9" name="Freeform 502">
                <a:extLst>
                  <a:ext uri="{FF2B5EF4-FFF2-40B4-BE49-F238E27FC236}">
                    <a16:creationId xmlns:a16="http://schemas.microsoft.com/office/drawing/2014/main" id="{8D6FDF00-508D-461F-B049-F9374D67C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317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0" name="Freeform 503">
                <a:extLst>
                  <a:ext uri="{FF2B5EF4-FFF2-40B4-BE49-F238E27FC236}">
                    <a16:creationId xmlns:a16="http://schemas.microsoft.com/office/drawing/2014/main" id="{27BD43E1-59F5-4A81-948F-85F3A06A4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3221"/>
                <a:ext cx="6" cy="1"/>
              </a:xfrm>
              <a:custGeom>
                <a:avLst/>
                <a:gdLst>
                  <a:gd name="T0" fmla="*/ 14 w 4"/>
                  <a:gd name="T1" fmla="*/ 1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1" name="Freeform 504">
                <a:extLst>
                  <a:ext uri="{FF2B5EF4-FFF2-40B4-BE49-F238E27FC236}">
                    <a16:creationId xmlns:a16="http://schemas.microsoft.com/office/drawing/2014/main" id="{99B437D1-BDDC-49A0-85FD-0FBC3A207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212"/>
                <a:ext cx="4" cy="1"/>
              </a:xfrm>
              <a:custGeom>
                <a:avLst/>
                <a:gdLst>
                  <a:gd name="T0" fmla="*/ 0 w 3"/>
                  <a:gd name="T1" fmla="*/ 1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0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2" name="Freeform 505">
                <a:extLst>
                  <a:ext uri="{FF2B5EF4-FFF2-40B4-BE49-F238E27FC236}">
                    <a16:creationId xmlns:a16="http://schemas.microsoft.com/office/drawing/2014/main" id="{19361080-160E-42A0-B367-75A061168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3029"/>
                <a:ext cx="8" cy="8"/>
              </a:xfrm>
              <a:custGeom>
                <a:avLst/>
                <a:gdLst>
                  <a:gd name="T0" fmla="*/ 0 w 6"/>
                  <a:gd name="T1" fmla="*/ 12 h 6"/>
                  <a:gd name="T2" fmla="*/ 12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3" y="6"/>
                      <a:pt x="6" y="3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3" name="Freeform 506">
                <a:extLst>
                  <a:ext uri="{FF2B5EF4-FFF2-40B4-BE49-F238E27FC236}">
                    <a16:creationId xmlns:a16="http://schemas.microsoft.com/office/drawing/2014/main" id="{24846B05-E199-48BE-93C4-7EEE41B4C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043"/>
                <a:ext cx="8" cy="8"/>
              </a:xfrm>
              <a:custGeom>
                <a:avLst/>
                <a:gdLst>
                  <a:gd name="T0" fmla="*/ 0 w 6"/>
                  <a:gd name="T1" fmla="*/ 15 h 6"/>
                  <a:gd name="T2" fmla="*/ 15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3" y="5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4" name="Freeform 507">
                <a:extLst>
                  <a:ext uri="{FF2B5EF4-FFF2-40B4-BE49-F238E27FC236}">
                    <a16:creationId xmlns:a16="http://schemas.microsoft.com/office/drawing/2014/main" id="{B74B7139-8B95-4560-98BD-526AFDEBF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3050"/>
                <a:ext cx="5" cy="8"/>
              </a:xfrm>
              <a:custGeom>
                <a:avLst/>
                <a:gdLst>
                  <a:gd name="T0" fmla="*/ 0 w 4"/>
                  <a:gd name="T1" fmla="*/ 15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4"/>
                      <a:pt x="2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5" name="Freeform 508">
                <a:extLst>
                  <a:ext uri="{FF2B5EF4-FFF2-40B4-BE49-F238E27FC236}">
                    <a16:creationId xmlns:a16="http://schemas.microsoft.com/office/drawing/2014/main" id="{F5ED033F-DAE7-47A2-92C8-AB0911FBF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052"/>
                <a:ext cx="8" cy="16"/>
              </a:xfrm>
              <a:custGeom>
                <a:avLst/>
                <a:gdLst>
                  <a:gd name="T0" fmla="*/ 0 w 6"/>
                  <a:gd name="T1" fmla="*/ 28 h 12"/>
                  <a:gd name="T2" fmla="*/ 12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5" y="11"/>
                      <a:pt x="6" y="4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6" name="Freeform 509">
                <a:extLst>
                  <a:ext uri="{FF2B5EF4-FFF2-40B4-BE49-F238E27FC236}">
                    <a16:creationId xmlns:a16="http://schemas.microsoft.com/office/drawing/2014/main" id="{D692B2DE-65BA-4FF5-A9A3-C992D2211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068"/>
                <a:ext cx="5" cy="7"/>
              </a:xfrm>
              <a:custGeom>
                <a:avLst/>
                <a:gdLst>
                  <a:gd name="T0" fmla="*/ 0 w 4"/>
                  <a:gd name="T1" fmla="*/ 14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7" name="Freeform 510">
                <a:extLst>
                  <a:ext uri="{FF2B5EF4-FFF2-40B4-BE49-F238E27FC236}">
                    <a16:creationId xmlns:a16="http://schemas.microsoft.com/office/drawing/2014/main" id="{0A65A389-ADB8-4A4F-8952-EDEA38333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3132"/>
                <a:ext cx="6" cy="6"/>
              </a:xfrm>
              <a:custGeom>
                <a:avLst/>
                <a:gdLst>
                  <a:gd name="T0" fmla="*/ 0 w 5"/>
                  <a:gd name="T1" fmla="*/ 1 h 5"/>
                  <a:gd name="T2" fmla="*/ 8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0"/>
                      <a:pt x="4" y="4"/>
                      <a:pt x="5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8" name="Freeform 511">
                <a:extLst>
                  <a:ext uri="{FF2B5EF4-FFF2-40B4-BE49-F238E27FC236}">
                    <a16:creationId xmlns:a16="http://schemas.microsoft.com/office/drawing/2014/main" id="{61A0351F-18DA-4F12-8762-AD828500A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3124"/>
                <a:ext cx="7" cy="5"/>
              </a:xfrm>
              <a:custGeom>
                <a:avLst/>
                <a:gdLst>
                  <a:gd name="T0" fmla="*/ 0 w 5"/>
                  <a:gd name="T1" fmla="*/ 0 h 4"/>
                  <a:gd name="T2" fmla="*/ 14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0"/>
                      <a:pt x="4" y="3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9" name="Freeform 512">
                <a:extLst>
                  <a:ext uri="{FF2B5EF4-FFF2-40B4-BE49-F238E27FC236}">
                    <a16:creationId xmlns:a16="http://schemas.microsoft.com/office/drawing/2014/main" id="{6573AC79-03EA-4B51-97C1-F49EDEB23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3120"/>
                <a:ext cx="8" cy="5"/>
              </a:xfrm>
              <a:custGeom>
                <a:avLst/>
                <a:gdLst>
                  <a:gd name="T0" fmla="*/ 1 w 6"/>
                  <a:gd name="T1" fmla="*/ 0 h 4"/>
                  <a:gd name="T2" fmla="*/ 15 w 6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0" y="0"/>
                      <a:pt x="5" y="3"/>
                      <a:pt x="6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0" name="Freeform 513">
                <a:extLst>
                  <a:ext uri="{FF2B5EF4-FFF2-40B4-BE49-F238E27FC236}">
                    <a16:creationId xmlns:a16="http://schemas.microsoft.com/office/drawing/2014/main" id="{3A8DCA39-B7A5-404D-8C3F-E7ED6BD45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3112"/>
                <a:ext cx="7" cy="6"/>
              </a:xfrm>
              <a:custGeom>
                <a:avLst/>
                <a:gdLst>
                  <a:gd name="T0" fmla="*/ 0 w 6"/>
                  <a:gd name="T1" fmla="*/ 0 h 4"/>
                  <a:gd name="T2" fmla="*/ 9 w 6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0"/>
                      <a:pt x="5" y="2"/>
                      <a:pt x="6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1" name="Freeform 514">
                <a:extLst>
                  <a:ext uri="{FF2B5EF4-FFF2-40B4-BE49-F238E27FC236}">
                    <a16:creationId xmlns:a16="http://schemas.microsoft.com/office/drawing/2014/main" id="{B3F70D83-8A12-42A2-A24E-056144CF3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3110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7 w 3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2" name="Freeform 515">
                <a:extLst>
                  <a:ext uri="{FF2B5EF4-FFF2-40B4-BE49-F238E27FC236}">
                    <a16:creationId xmlns:a16="http://schemas.microsoft.com/office/drawing/2014/main" id="{6CFDF30F-0B00-4F4F-9F9F-70E883C5D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3106"/>
                <a:ext cx="3" cy="4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3" name="Freeform 516">
                <a:extLst>
                  <a:ext uri="{FF2B5EF4-FFF2-40B4-BE49-F238E27FC236}">
                    <a16:creationId xmlns:a16="http://schemas.microsoft.com/office/drawing/2014/main" id="{702191DE-7E38-4433-81FD-04AF09C4A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3242"/>
                <a:ext cx="10" cy="11"/>
              </a:xfrm>
              <a:custGeom>
                <a:avLst/>
                <a:gdLst>
                  <a:gd name="T0" fmla="*/ 0 w 7"/>
                  <a:gd name="T1" fmla="*/ 0 h 9"/>
                  <a:gd name="T2" fmla="*/ 20 w 7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3" y="3"/>
                      <a:pt x="4" y="7"/>
                      <a:pt x="7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4" name="Freeform 517">
                <a:extLst>
                  <a:ext uri="{FF2B5EF4-FFF2-40B4-BE49-F238E27FC236}">
                    <a16:creationId xmlns:a16="http://schemas.microsoft.com/office/drawing/2014/main" id="{699EB436-EA01-48FE-9831-17DF90D30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3240"/>
                <a:ext cx="9" cy="7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0 h 5"/>
                  <a:gd name="T4" fmla="*/ 15 w 7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4" y="4"/>
                      <a:pt x="7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5" name="Freeform 518">
                <a:extLst>
                  <a:ext uri="{FF2B5EF4-FFF2-40B4-BE49-F238E27FC236}">
                    <a16:creationId xmlns:a16="http://schemas.microsoft.com/office/drawing/2014/main" id="{4054A0A8-51E1-4E00-B129-4D6B6D7E9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232"/>
                <a:ext cx="6" cy="4"/>
              </a:xfrm>
              <a:custGeom>
                <a:avLst/>
                <a:gdLst>
                  <a:gd name="T0" fmla="*/ 1 w 5"/>
                  <a:gd name="T1" fmla="*/ 0 h 3"/>
                  <a:gd name="T2" fmla="*/ 0 w 5"/>
                  <a:gd name="T3" fmla="*/ 0 h 3"/>
                  <a:gd name="T4" fmla="*/ 8 w 5"/>
                  <a:gd name="T5" fmla="*/ 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3" y="3"/>
                      <a:pt x="5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6" name="Freeform 519">
                <a:extLst>
                  <a:ext uri="{FF2B5EF4-FFF2-40B4-BE49-F238E27FC236}">
                    <a16:creationId xmlns:a16="http://schemas.microsoft.com/office/drawing/2014/main" id="{8322E1BC-5D39-4206-B16A-02945F43C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3221"/>
                <a:ext cx="4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1 h 1"/>
                  <a:gd name="T4" fmla="*/ 7 w 3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7" name="Freeform 520">
                <a:extLst>
                  <a:ext uri="{FF2B5EF4-FFF2-40B4-BE49-F238E27FC236}">
                    <a16:creationId xmlns:a16="http://schemas.microsoft.com/office/drawing/2014/main" id="{4274F75A-13F5-4B47-B4C2-D9C9FDE2F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3218"/>
                <a:ext cx="69" cy="33"/>
              </a:xfrm>
              <a:custGeom>
                <a:avLst/>
                <a:gdLst>
                  <a:gd name="T0" fmla="*/ 0 w 53"/>
                  <a:gd name="T1" fmla="*/ 0 h 25"/>
                  <a:gd name="T2" fmla="*/ 60 w 53"/>
                  <a:gd name="T3" fmla="*/ 49 h 25"/>
                  <a:gd name="T4" fmla="*/ 117 w 53"/>
                  <a:gd name="T5" fmla="*/ 12 h 25"/>
                  <a:gd name="T6" fmla="*/ 7 w 53"/>
                  <a:gd name="T7" fmla="*/ 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5">
                    <a:moveTo>
                      <a:pt x="0" y="0"/>
                    </a:moveTo>
                    <a:cubicBezTo>
                      <a:pt x="6" y="9"/>
                      <a:pt x="17" y="17"/>
                      <a:pt x="27" y="21"/>
                    </a:cubicBezTo>
                    <a:cubicBezTo>
                      <a:pt x="40" y="25"/>
                      <a:pt x="46" y="14"/>
                      <a:pt x="53" y="5"/>
                    </a:cubicBezTo>
                    <a:cubicBezTo>
                      <a:pt x="41" y="22"/>
                      <a:pt x="16" y="18"/>
                      <a:pt x="3" y="3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8" name="Oval 521">
                <a:extLst>
                  <a:ext uri="{FF2B5EF4-FFF2-40B4-BE49-F238E27FC236}">
                    <a16:creationId xmlns:a16="http://schemas.microsoft.com/office/drawing/2014/main" id="{91936B52-A907-4937-9491-9442B56F3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3167"/>
                <a:ext cx="8" cy="8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33840" name="Oval 522">
              <a:extLst>
                <a:ext uri="{FF2B5EF4-FFF2-40B4-BE49-F238E27FC236}">
                  <a16:creationId xmlns:a16="http://schemas.microsoft.com/office/drawing/2014/main" id="{AC4904AB-E7AD-4AB6-AA88-B7DD581B2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3184"/>
              <a:ext cx="5" cy="5"/>
            </a:xfrm>
            <a:prstGeom prst="ellipse">
              <a:avLst/>
            </a:pr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1" name="Freeform 523">
              <a:extLst>
                <a:ext uri="{FF2B5EF4-FFF2-40B4-BE49-F238E27FC236}">
                  <a16:creationId xmlns:a16="http://schemas.microsoft.com/office/drawing/2014/main" id="{4C2E066F-B5F1-4397-815D-A33C1B63F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3149"/>
              <a:ext cx="54" cy="138"/>
            </a:xfrm>
            <a:custGeom>
              <a:avLst/>
              <a:gdLst>
                <a:gd name="T0" fmla="*/ 9 w 41"/>
                <a:gd name="T1" fmla="*/ 0 h 106"/>
                <a:gd name="T2" fmla="*/ 5 w 41"/>
                <a:gd name="T3" fmla="*/ 64 h 106"/>
                <a:gd name="T4" fmla="*/ 16 w 41"/>
                <a:gd name="T5" fmla="*/ 129 h 106"/>
                <a:gd name="T6" fmla="*/ 94 w 41"/>
                <a:gd name="T7" fmla="*/ 234 h 106"/>
                <a:gd name="T8" fmla="*/ 29 w 41"/>
                <a:gd name="T9" fmla="*/ 137 h 106"/>
                <a:gd name="T10" fmla="*/ 5 w 41"/>
                <a:gd name="T11" fmla="*/ 16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06">
                  <a:moveTo>
                    <a:pt x="4" y="0"/>
                  </a:moveTo>
                  <a:cubicBezTo>
                    <a:pt x="0" y="7"/>
                    <a:pt x="1" y="21"/>
                    <a:pt x="2" y="29"/>
                  </a:cubicBezTo>
                  <a:cubicBezTo>
                    <a:pt x="3" y="38"/>
                    <a:pt x="4" y="49"/>
                    <a:pt x="7" y="58"/>
                  </a:cubicBezTo>
                  <a:cubicBezTo>
                    <a:pt x="13" y="79"/>
                    <a:pt x="23" y="93"/>
                    <a:pt x="41" y="106"/>
                  </a:cubicBezTo>
                  <a:cubicBezTo>
                    <a:pt x="27" y="94"/>
                    <a:pt x="19" y="79"/>
                    <a:pt x="13" y="62"/>
                  </a:cubicBezTo>
                  <a:cubicBezTo>
                    <a:pt x="6" y="43"/>
                    <a:pt x="6" y="26"/>
                    <a:pt x="2" y="7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524">
              <a:extLst>
                <a:ext uri="{FF2B5EF4-FFF2-40B4-BE49-F238E27FC236}">
                  <a16:creationId xmlns:a16="http://schemas.microsoft.com/office/drawing/2014/main" id="{8B7E0AB4-B15C-497D-B8F1-AEC20B9AB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3319"/>
              <a:ext cx="77" cy="26"/>
            </a:xfrm>
            <a:custGeom>
              <a:avLst/>
              <a:gdLst>
                <a:gd name="T0" fmla="*/ 0 w 59"/>
                <a:gd name="T1" fmla="*/ 5 h 20"/>
                <a:gd name="T2" fmla="*/ 131 w 59"/>
                <a:gd name="T3" fmla="*/ 44 h 20"/>
                <a:gd name="T4" fmla="*/ 74 w 59"/>
                <a:gd name="T5" fmla="*/ 9 h 20"/>
                <a:gd name="T6" fmla="*/ 9 w 59"/>
                <a:gd name="T7" fmla="*/ 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0">
                  <a:moveTo>
                    <a:pt x="0" y="2"/>
                  </a:moveTo>
                  <a:cubicBezTo>
                    <a:pt x="19" y="2"/>
                    <a:pt x="46" y="8"/>
                    <a:pt x="59" y="20"/>
                  </a:cubicBezTo>
                  <a:cubicBezTo>
                    <a:pt x="54" y="12"/>
                    <a:pt x="42" y="6"/>
                    <a:pt x="34" y="4"/>
                  </a:cubicBezTo>
                  <a:cubicBezTo>
                    <a:pt x="27" y="2"/>
                    <a:pt x="8" y="0"/>
                    <a:pt x="4" y="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525">
              <a:extLst>
                <a:ext uri="{FF2B5EF4-FFF2-40B4-BE49-F238E27FC236}">
                  <a16:creationId xmlns:a16="http://schemas.microsoft.com/office/drawing/2014/main" id="{B562C1BA-95E2-48BB-99D5-C2E04483E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972"/>
              <a:ext cx="19" cy="48"/>
            </a:xfrm>
            <a:custGeom>
              <a:avLst/>
              <a:gdLst>
                <a:gd name="T0" fmla="*/ 7 w 14"/>
                <a:gd name="T1" fmla="*/ 80 h 37"/>
                <a:gd name="T2" fmla="*/ 0 w 14"/>
                <a:gd name="T3" fmla="*/ 35 h 37"/>
                <a:gd name="T4" fmla="*/ 35 w 14"/>
                <a:gd name="T5" fmla="*/ 0 h 37"/>
                <a:gd name="T6" fmla="*/ 14 w 14"/>
                <a:gd name="T7" fmla="*/ 27 h 37"/>
                <a:gd name="T8" fmla="*/ 1 w 14"/>
                <a:gd name="T9" fmla="*/ 8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7">
                  <a:moveTo>
                    <a:pt x="3" y="37"/>
                  </a:moveTo>
                  <a:cubicBezTo>
                    <a:pt x="3" y="30"/>
                    <a:pt x="0" y="23"/>
                    <a:pt x="0" y="16"/>
                  </a:cubicBezTo>
                  <a:cubicBezTo>
                    <a:pt x="1" y="9"/>
                    <a:pt x="10" y="6"/>
                    <a:pt x="14" y="0"/>
                  </a:cubicBezTo>
                  <a:cubicBezTo>
                    <a:pt x="12" y="5"/>
                    <a:pt x="8" y="8"/>
                    <a:pt x="5" y="12"/>
                  </a:cubicBezTo>
                  <a:cubicBezTo>
                    <a:pt x="0" y="19"/>
                    <a:pt x="1" y="29"/>
                    <a:pt x="1" y="37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526">
              <a:extLst>
                <a:ext uri="{FF2B5EF4-FFF2-40B4-BE49-F238E27FC236}">
                  <a16:creationId xmlns:a16="http://schemas.microsoft.com/office/drawing/2014/main" id="{340C712E-F836-42B1-99F8-7C00AB6C7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263"/>
              <a:ext cx="211" cy="457"/>
            </a:xfrm>
            <a:custGeom>
              <a:avLst/>
              <a:gdLst>
                <a:gd name="T0" fmla="*/ 22 w 162"/>
                <a:gd name="T1" fmla="*/ 736 h 350"/>
                <a:gd name="T2" fmla="*/ 22 w 162"/>
                <a:gd name="T3" fmla="*/ 256 h 350"/>
                <a:gd name="T4" fmla="*/ 0 w 162"/>
                <a:gd name="T5" fmla="*/ 0 h 350"/>
                <a:gd name="T6" fmla="*/ 190 w 162"/>
                <a:gd name="T7" fmla="*/ 166 h 350"/>
                <a:gd name="T8" fmla="*/ 358 w 162"/>
                <a:gd name="T9" fmla="*/ 217 h 350"/>
                <a:gd name="T10" fmla="*/ 159 w 162"/>
                <a:gd name="T11" fmla="*/ 217 h 350"/>
                <a:gd name="T12" fmla="*/ 100 w 162"/>
                <a:gd name="T13" fmla="*/ 219 h 350"/>
                <a:gd name="T14" fmla="*/ 86 w 162"/>
                <a:gd name="T15" fmla="*/ 303 h 350"/>
                <a:gd name="T16" fmla="*/ 66 w 162"/>
                <a:gd name="T17" fmla="*/ 544 h 350"/>
                <a:gd name="T18" fmla="*/ 34 w 162"/>
                <a:gd name="T19" fmla="*/ 780 h 3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350">
                  <a:moveTo>
                    <a:pt x="10" y="331"/>
                  </a:moveTo>
                  <a:cubicBezTo>
                    <a:pt x="10" y="259"/>
                    <a:pt x="13" y="187"/>
                    <a:pt x="10" y="115"/>
                  </a:cubicBezTo>
                  <a:cubicBezTo>
                    <a:pt x="9" y="84"/>
                    <a:pt x="18" y="25"/>
                    <a:pt x="0" y="0"/>
                  </a:cubicBezTo>
                  <a:cubicBezTo>
                    <a:pt x="29" y="29"/>
                    <a:pt x="50" y="55"/>
                    <a:pt x="86" y="74"/>
                  </a:cubicBezTo>
                  <a:cubicBezTo>
                    <a:pt x="110" y="87"/>
                    <a:pt x="136" y="89"/>
                    <a:pt x="162" y="97"/>
                  </a:cubicBezTo>
                  <a:cubicBezTo>
                    <a:pt x="132" y="97"/>
                    <a:pt x="102" y="97"/>
                    <a:pt x="72" y="97"/>
                  </a:cubicBezTo>
                  <a:cubicBezTo>
                    <a:pt x="65" y="97"/>
                    <a:pt x="50" y="94"/>
                    <a:pt x="45" y="99"/>
                  </a:cubicBezTo>
                  <a:cubicBezTo>
                    <a:pt x="39" y="104"/>
                    <a:pt x="40" y="128"/>
                    <a:pt x="39" y="136"/>
                  </a:cubicBezTo>
                  <a:cubicBezTo>
                    <a:pt x="35" y="172"/>
                    <a:pt x="34" y="208"/>
                    <a:pt x="30" y="244"/>
                  </a:cubicBezTo>
                  <a:cubicBezTo>
                    <a:pt x="26" y="279"/>
                    <a:pt x="15" y="316"/>
                    <a:pt x="15" y="35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527">
              <a:extLst>
                <a:ext uri="{FF2B5EF4-FFF2-40B4-BE49-F238E27FC236}">
                  <a16:creationId xmlns:a16="http://schemas.microsoft.com/office/drawing/2014/main" id="{DC8F4348-0DB3-4387-B833-5D441DFEB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2712"/>
              <a:ext cx="639" cy="306"/>
            </a:xfrm>
            <a:custGeom>
              <a:avLst/>
              <a:gdLst>
                <a:gd name="T0" fmla="*/ 1070 w 489"/>
                <a:gd name="T1" fmla="*/ 220 h 235"/>
                <a:gd name="T2" fmla="*/ 1082 w 489"/>
                <a:gd name="T3" fmla="*/ 0 h 235"/>
                <a:gd name="T4" fmla="*/ 873 w 489"/>
                <a:gd name="T5" fmla="*/ 124 h 235"/>
                <a:gd name="T6" fmla="*/ 533 w 489"/>
                <a:gd name="T7" fmla="*/ 276 h 235"/>
                <a:gd name="T8" fmla="*/ 260 w 489"/>
                <a:gd name="T9" fmla="*/ 402 h 235"/>
                <a:gd name="T10" fmla="*/ 0 w 489"/>
                <a:gd name="T11" fmla="*/ 505 h 235"/>
                <a:gd name="T12" fmla="*/ 362 w 489"/>
                <a:gd name="T13" fmla="*/ 415 h 235"/>
                <a:gd name="T14" fmla="*/ 763 w 489"/>
                <a:gd name="T15" fmla="*/ 262 h 235"/>
                <a:gd name="T16" fmla="*/ 989 w 489"/>
                <a:gd name="T17" fmla="*/ 159 h 235"/>
                <a:gd name="T18" fmla="*/ 1045 w 489"/>
                <a:gd name="T19" fmla="*/ 214 h 2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9" h="235">
                  <a:moveTo>
                    <a:pt x="480" y="100"/>
                  </a:moveTo>
                  <a:cubicBezTo>
                    <a:pt x="480" y="67"/>
                    <a:pt x="489" y="32"/>
                    <a:pt x="485" y="0"/>
                  </a:cubicBezTo>
                  <a:cubicBezTo>
                    <a:pt x="467" y="32"/>
                    <a:pt x="422" y="42"/>
                    <a:pt x="391" y="56"/>
                  </a:cubicBezTo>
                  <a:cubicBezTo>
                    <a:pt x="342" y="81"/>
                    <a:pt x="289" y="100"/>
                    <a:pt x="239" y="125"/>
                  </a:cubicBezTo>
                  <a:cubicBezTo>
                    <a:pt x="199" y="145"/>
                    <a:pt x="158" y="166"/>
                    <a:pt x="116" y="182"/>
                  </a:cubicBezTo>
                  <a:cubicBezTo>
                    <a:pt x="80" y="196"/>
                    <a:pt x="31" y="206"/>
                    <a:pt x="0" y="229"/>
                  </a:cubicBezTo>
                  <a:cubicBezTo>
                    <a:pt x="52" y="235"/>
                    <a:pt x="113" y="203"/>
                    <a:pt x="162" y="188"/>
                  </a:cubicBezTo>
                  <a:cubicBezTo>
                    <a:pt x="224" y="170"/>
                    <a:pt x="284" y="147"/>
                    <a:pt x="342" y="118"/>
                  </a:cubicBezTo>
                  <a:cubicBezTo>
                    <a:pt x="373" y="102"/>
                    <a:pt x="408" y="80"/>
                    <a:pt x="443" y="72"/>
                  </a:cubicBezTo>
                  <a:cubicBezTo>
                    <a:pt x="469" y="66"/>
                    <a:pt x="458" y="80"/>
                    <a:pt x="468" y="9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528">
              <a:extLst>
                <a:ext uri="{FF2B5EF4-FFF2-40B4-BE49-F238E27FC236}">
                  <a16:creationId xmlns:a16="http://schemas.microsoft.com/office/drawing/2014/main" id="{3F5B49B0-A090-4662-8B47-B364EE049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505"/>
              <a:ext cx="25" cy="143"/>
            </a:xfrm>
            <a:custGeom>
              <a:avLst/>
              <a:gdLst>
                <a:gd name="T0" fmla="*/ 43 w 19"/>
                <a:gd name="T1" fmla="*/ 0 h 110"/>
                <a:gd name="T2" fmla="*/ 21 w 19"/>
                <a:gd name="T3" fmla="*/ 134 h 110"/>
                <a:gd name="T4" fmla="*/ 0 w 19"/>
                <a:gd name="T5" fmla="*/ 242 h 110"/>
                <a:gd name="T6" fmla="*/ 24 w 19"/>
                <a:gd name="T7" fmla="*/ 101 h 110"/>
                <a:gd name="T8" fmla="*/ 38 w 19"/>
                <a:gd name="T9" fmla="*/ 5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0">
                  <a:moveTo>
                    <a:pt x="19" y="0"/>
                  </a:moveTo>
                  <a:cubicBezTo>
                    <a:pt x="19" y="20"/>
                    <a:pt x="12" y="41"/>
                    <a:pt x="9" y="61"/>
                  </a:cubicBezTo>
                  <a:cubicBezTo>
                    <a:pt x="7" y="78"/>
                    <a:pt x="3" y="94"/>
                    <a:pt x="0" y="110"/>
                  </a:cubicBezTo>
                  <a:cubicBezTo>
                    <a:pt x="9" y="91"/>
                    <a:pt x="8" y="66"/>
                    <a:pt x="11" y="46"/>
                  </a:cubicBezTo>
                  <a:cubicBezTo>
                    <a:pt x="13" y="31"/>
                    <a:pt x="15" y="16"/>
                    <a:pt x="17" y="2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529">
              <a:extLst>
                <a:ext uri="{FF2B5EF4-FFF2-40B4-BE49-F238E27FC236}">
                  <a16:creationId xmlns:a16="http://schemas.microsoft.com/office/drawing/2014/main" id="{E9209E87-890B-4FC2-A7CD-90C536CF0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514"/>
              <a:ext cx="15" cy="121"/>
            </a:xfrm>
            <a:custGeom>
              <a:avLst/>
              <a:gdLst>
                <a:gd name="T0" fmla="*/ 22 w 11"/>
                <a:gd name="T1" fmla="*/ 0 h 93"/>
                <a:gd name="T2" fmla="*/ 20 w 11"/>
                <a:gd name="T3" fmla="*/ 51 h 93"/>
                <a:gd name="T4" fmla="*/ 14 w 11"/>
                <a:gd name="T5" fmla="*/ 125 h 93"/>
                <a:gd name="T6" fmla="*/ 1 w 11"/>
                <a:gd name="T7" fmla="*/ 204 h 93"/>
                <a:gd name="T8" fmla="*/ 22 w 11"/>
                <a:gd name="T9" fmla="*/ 73 h 93"/>
                <a:gd name="T10" fmla="*/ 26 w 11"/>
                <a:gd name="T11" fmla="*/ 9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93">
                  <a:moveTo>
                    <a:pt x="9" y="0"/>
                  </a:moveTo>
                  <a:cubicBezTo>
                    <a:pt x="11" y="8"/>
                    <a:pt x="9" y="15"/>
                    <a:pt x="8" y="23"/>
                  </a:cubicBezTo>
                  <a:cubicBezTo>
                    <a:pt x="7" y="34"/>
                    <a:pt x="6" y="46"/>
                    <a:pt x="5" y="57"/>
                  </a:cubicBezTo>
                  <a:cubicBezTo>
                    <a:pt x="3" y="69"/>
                    <a:pt x="3" y="81"/>
                    <a:pt x="1" y="93"/>
                  </a:cubicBezTo>
                  <a:cubicBezTo>
                    <a:pt x="0" y="74"/>
                    <a:pt x="8" y="52"/>
                    <a:pt x="9" y="33"/>
                  </a:cubicBezTo>
                  <a:cubicBezTo>
                    <a:pt x="10" y="23"/>
                    <a:pt x="10" y="14"/>
                    <a:pt x="10" y="4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530">
              <a:extLst>
                <a:ext uri="{FF2B5EF4-FFF2-40B4-BE49-F238E27FC236}">
                  <a16:creationId xmlns:a16="http://schemas.microsoft.com/office/drawing/2014/main" id="{C66916C0-C1E3-4C2F-9196-A0762D248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510"/>
              <a:ext cx="10" cy="118"/>
            </a:xfrm>
            <a:custGeom>
              <a:avLst/>
              <a:gdLst>
                <a:gd name="T0" fmla="*/ 14 w 8"/>
                <a:gd name="T1" fmla="*/ 0 h 91"/>
                <a:gd name="T2" fmla="*/ 0 w 8"/>
                <a:gd name="T3" fmla="*/ 198 h 91"/>
                <a:gd name="T4" fmla="*/ 14 w 8"/>
                <a:gd name="T5" fmla="*/ 69 h 91"/>
                <a:gd name="T6" fmla="*/ 16 w 8"/>
                <a:gd name="T7" fmla="*/ 6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1">
                  <a:moveTo>
                    <a:pt x="7" y="0"/>
                  </a:moveTo>
                  <a:cubicBezTo>
                    <a:pt x="7" y="30"/>
                    <a:pt x="0" y="62"/>
                    <a:pt x="0" y="91"/>
                  </a:cubicBezTo>
                  <a:cubicBezTo>
                    <a:pt x="0" y="71"/>
                    <a:pt x="5" y="52"/>
                    <a:pt x="7" y="32"/>
                  </a:cubicBezTo>
                  <a:cubicBezTo>
                    <a:pt x="8" y="24"/>
                    <a:pt x="5" y="10"/>
                    <a:pt x="8" y="3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531">
              <a:extLst>
                <a:ext uri="{FF2B5EF4-FFF2-40B4-BE49-F238E27FC236}">
                  <a16:creationId xmlns:a16="http://schemas.microsoft.com/office/drawing/2014/main" id="{7F05C983-D668-44CD-B55E-CEB1A006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518"/>
              <a:ext cx="10" cy="103"/>
            </a:xfrm>
            <a:custGeom>
              <a:avLst/>
              <a:gdLst>
                <a:gd name="T0" fmla="*/ 10 w 8"/>
                <a:gd name="T1" fmla="*/ 0 h 79"/>
                <a:gd name="T2" fmla="*/ 0 w 8"/>
                <a:gd name="T3" fmla="*/ 175 h 79"/>
                <a:gd name="T4" fmla="*/ 13 w 8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9">
                  <a:moveTo>
                    <a:pt x="5" y="0"/>
                  </a:moveTo>
                  <a:cubicBezTo>
                    <a:pt x="5" y="26"/>
                    <a:pt x="1" y="52"/>
                    <a:pt x="0" y="79"/>
                  </a:cubicBezTo>
                  <a:cubicBezTo>
                    <a:pt x="8" y="52"/>
                    <a:pt x="5" y="26"/>
                    <a:pt x="6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532">
              <a:extLst>
                <a:ext uri="{FF2B5EF4-FFF2-40B4-BE49-F238E27FC236}">
                  <a16:creationId xmlns:a16="http://schemas.microsoft.com/office/drawing/2014/main" id="{10EDF78F-83C2-4A0A-B74D-DAA58B5EE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518"/>
              <a:ext cx="11" cy="116"/>
            </a:xfrm>
            <a:custGeom>
              <a:avLst/>
              <a:gdLst>
                <a:gd name="T0" fmla="*/ 7 w 9"/>
                <a:gd name="T1" fmla="*/ 0 h 89"/>
                <a:gd name="T2" fmla="*/ 2 w 9"/>
                <a:gd name="T3" fmla="*/ 119 h 89"/>
                <a:gd name="T4" fmla="*/ 6 w 9"/>
                <a:gd name="T5" fmla="*/ 197 h 89"/>
                <a:gd name="T6" fmla="*/ 15 w 9"/>
                <a:gd name="T7" fmla="*/ 56 h 89"/>
                <a:gd name="T8" fmla="*/ 11 w 9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9">
                  <a:moveTo>
                    <a:pt x="4" y="0"/>
                  </a:moveTo>
                  <a:cubicBezTo>
                    <a:pt x="0" y="17"/>
                    <a:pt x="2" y="37"/>
                    <a:pt x="2" y="54"/>
                  </a:cubicBezTo>
                  <a:cubicBezTo>
                    <a:pt x="3" y="66"/>
                    <a:pt x="1" y="78"/>
                    <a:pt x="3" y="89"/>
                  </a:cubicBezTo>
                  <a:cubicBezTo>
                    <a:pt x="7" y="68"/>
                    <a:pt x="8" y="46"/>
                    <a:pt x="8" y="25"/>
                  </a:cubicBezTo>
                  <a:cubicBezTo>
                    <a:pt x="9" y="17"/>
                    <a:pt x="9" y="8"/>
                    <a:pt x="6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533">
              <a:extLst>
                <a:ext uri="{FF2B5EF4-FFF2-40B4-BE49-F238E27FC236}">
                  <a16:creationId xmlns:a16="http://schemas.microsoft.com/office/drawing/2014/main" id="{1EA8141D-796B-4D21-9BEE-FDF054299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515"/>
              <a:ext cx="16" cy="138"/>
            </a:xfrm>
            <a:custGeom>
              <a:avLst/>
              <a:gdLst>
                <a:gd name="T0" fmla="*/ 7 w 12"/>
                <a:gd name="T1" fmla="*/ 0 h 106"/>
                <a:gd name="T2" fmla="*/ 16 w 12"/>
                <a:gd name="T3" fmla="*/ 234 h 106"/>
                <a:gd name="T4" fmla="*/ 9 w 12"/>
                <a:gd name="T5" fmla="*/ 1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6">
                  <a:moveTo>
                    <a:pt x="3" y="0"/>
                  </a:moveTo>
                  <a:cubicBezTo>
                    <a:pt x="2" y="35"/>
                    <a:pt x="1" y="72"/>
                    <a:pt x="7" y="106"/>
                  </a:cubicBezTo>
                  <a:cubicBezTo>
                    <a:pt x="0" y="72"/>
                    <a:pt x="12" y="35"/>
                    <a:pt x="4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534">
              <a:extLst>
                <a:ext uri="{FF2B5EF4-FFF2-40B4-BE49-F238E27FC236}">
                  <a16:creationId xmlns:a16="http://schemas.microsoft.com/office/drawing/2014/main" id="{7E49D0DB-32D6-4E06-8DBC-6D8142D01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497"/>
              <a:ext cx="9" cy="201"/>
            </a:xfrm>
            <a:custGeom>
              <a:avLst/>
              <a:gdLst>
                <a:gd name="T0" fmla="*/ 8 w 7"/>
                <a:gd name="T1" fmla="*/ 13 h 154"/>
                <a:gd name="T2" fmla="*/ 1 w 7"/>
                <a:gd name="T3" fmla="*/ 239 h 154"/>
                <a:gd name="T4" fmla="*/ 6 w 7"/>
                <a:gd name="T5" fmla="*/ 342 h 154"/>
                <a:gd name="T6" fmla="*/ 13 w 7"/>
                <a:gd name="T7" fmla="*/ 202 h 154"/>
                <a:gd name="T8" fmla="*/ 15 w 7"/>
                <a:gd name="T9" fmla="*/ 102 h 154"/>
                <a:gd name="T10" fmla="*/ 13 w 7"/>
                <a:gd name="T11" fmla="*/ 34 h 154"/>
                <a:gd name="T12" fmla="*/ 8 w 7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54">
                  <a:moveTo>
                    <a:pt x="4" y="6"/>
                  </a:moveTo>
                  <a:cubicBezTo>
                    <a:pt x="4" y="40"/>
                    <a:pt x="1" y="73"/>
                    <a:pt x="1" y="107"/>
                  </a:cubicBezTo>
                  <a:cubicBezTo>
                    <a:pt x="0" y="123"/>
                    <a:pt x="0" y="139"/>
                    <a:pt x="3" y="154"/>
                  </a:cubicBezTo>
                  <a:cubicBezTo>
                    <a:pt x="2" y="134"/>
                    <a:pt x="5" y="112"/>
                    <a:pt x="6" y="91"/>
                  </a:cubicBezTo>
                  <a:cubicBezTo>
                    <a:pt x="7" y="76"/>
                    <a:pt x="7" y="61"/>
                    <a:pt x="7" y="46"/>
                  </a:cubicBezTo>
                  <a:cubicBezTo>
                    <a:pt x="7" y="36"/>
                    <a:pt x="7" y="26"/>
                    <a:pt x="6" y="15"/>
                  </a:cubicBezTo>
                  <a:cubicBezTo>
                    <a:pt x="5" y="11"/>
                    <a:pt x="3" y="4"/>
                    <a:pt x="4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535">
              <a:extLst>
                <a:ext uri="{FF2B5EF4-FFF2-40B4-BE49-F238E27FC236}">
                  <a16:creationId xmlns:a16="http://schemas.microsoft.com/office/drawing/2014/main" id="{02FAD5C3-BF44-450B-B9E0-ACFB982A7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495"/>
              <a:ext cx="8" cy="127"/>
            </a:xfrm>
            <a:custGeom>
              <a:avLst/>
              <a:gdLst>
                <a:gd name="T0" fmla="*/ 1 w 6"/>
                <a:gd name="T1" fmla="*/ 5 h 97"/>
                <a:gd name="T2" fmla="*/ 1 w 6"/>
                <a:gd name="T3" fmla="*/ 151 h 97"/>
                <a:gd name="T4" fmla="*/ 7 w 6"/>
                <a:gd name="T5" fmla="*/ 217 h 97"/>
                <a:gd name="T6" fmla="*/ 12 w 6"/>
                <a:gd name="T7" fmla="*/ 153 h 97"/>
                <a:gd name="T8" fmla="*/ 12 w 6"/>
                <a:gd name="T9" fmla="*/ 72 h 97"/>
                <a:gd name="T10" fmla="*/ 5 w 6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97">
                  <a:moveTo>
                    <a:pt x="1" y="2"/>
                  </a:moveTo>
                  <a:cubicBezTo>
                    <a:pt x="6" y="22"/>
                    <a:pt x="0" y="47"/>
                    <a:pt x="1" y="67"/>
                  </a:cubicBezTo>
                  <a:cubicBezTo>
                    <a:pt x="1" y="77"/>
                    <a:pt x="1" y="87"/>
                    <a:pt x="3" y="97"/>
                  </a:cubicBezTo>
                  <a:cubicBezTo>
                    <a:pt x="3" y="87"/>
                    <a:pt x="5" y="77"/>
                    <a:pt x="5" y="68"/>
                  </a:cubicBezTo>
                  <a:cubicBezTo>
                    <a:pt x="5" y="56"/>
                    <a:pt x="5" y="44"/>
                    <a:pt x="5" y="32"/>
                  </a:cubicBezTo>
                  <a:cubicBezTo>
                    <a:pt x="5" y="21"/>
                    <a:pt x="2" y="11"/>
                    <a:pt x="2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536">
              <a:extLst>
                <a:ext uri="{FF2B5EF4-FFF2-40B4-BE49-F238E27FC236}">
                  <a16:creationId xmlns:a16="http://schemas.microsoft.com/office/drawing/2014/main" id="{56D52260-04F9-4F79-BB26-5744960C2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506"/>
              <a:ext cx="16" cy="130"/>
            </a:xfrm>
            <a:custGeom>
              <a:avLst/>
              <a:gdLst>
                <a:gd name="T0" fmla="*/ 7 w 12"/>
                <a:gd name="T1" fmla="*/ 0 h 100"/>
                <a:gd name="T2" fmla="*/ 28 w 12"/>
                <a:gd name="T3" fmla="*/ 220 h 100"/>
                <a:gd name="T4" fmla="*/ 21 w 12"/>
                <a:gd name="T5" fmla="*/ 96 h 100"/>
                <a:gd name="T6" fmla="*/ 16 w 12"/>
                <a:gd name="T7" fmla="*/ 52 h 100"/>
                <a:gd name="T8" fmla="*/ 12 w 12"/>
                <a:gd name="T9" fmla="*/ 7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0">
                  <a:moveTo>
                    <a:pt x="3" y="0"/>
                  </a:moveTo>
                  <a:cubicBezTo>
                    <a:pt x="3" y="32"/>
                    <a:pt x="0" y="71"/>
                    <a:pt x="12" y="100"/>
                  </a:cubicBezTo>
                  <a:cubicBezTo>
                    <a:pt x="11" y="84"/>
                    <a:pt x="9" y="63"/>
                    <a:pt x="9" y="44"/>
                  </a:cubicBezTo>
                  <a:cubicBezTo>
                    <a:pt x="9" y="37"/>
                    <a:pt x="8" y="30"/>
                    <a:pt x="7" y="24"/>
                  </a:cubicBezTo>
                  <a:cubicBezTo>
                    <a:pt x="7" y="17"/>
                    <a:pt x="8" y="8"/>
                    <a:pt x="5" y="3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537">
              <a:extLst>
                <a:ext uri="{FF2B5EF4-FFF2-40B4-BE49-F238E27FC236}">
                  <a16:creationId xmlns:a16="http://schemas.microsoft.com/office/drawing/2014/main" id="{7EC6D815-A17F-4817-92B2-A5B90E9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520"/>
              <a:ext cx="19" cy="112"/>
            </a:xfrm>
            <a:custGeom>
              <a:avLst/>
              <a:gdLst>
                <a:gd name="T0" fmla="*/ 15 w 14"/>
                <a:gd name="T1" fmla="*/ 1 h 86"/>
                <a:gd name="T2" fmla="*/ 20 w 14"/>
                <a:gd name="T3" fmla="*/ 107 h 86"/>
                <a:gd name="T4" fmla="*/ 33 w 14"/>
                <a:gd name="T5" fmla="*/ 190 h 86"/>
                <a:gd name="T6" fmla="*/ 27 w 14"/>
                <a:gd name="T7" fmla="*/ 82 h 86"/>
                <a:gd name="T8" fmla="*/ 20 w 14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6">
                  <a:moveTo>
                    <a:pt x="6" y="1"/>
                  </a:moveTo>
                  <a:cubicBezTo>
                    <a:pt x="0" y="8"/>
                    <a:pt x="7" y="37"/>
                    <a:pt x="8" y="48"/>
                  </a:cubicBezTo>
                  <a:cubicBezTo>
                    <a:pt x="9" y="59"/>
                    <a:pt x="8" y="76"/>
                    <a:pt x="13" y="86"/>
                  </a:cubicBezTo>
                  <a:cubicBezTo>
                    <a:pt x="14" y="70"/>
                    <a:pt x="12" y="54"/>
                    <a:pt x="11" y="37"/>
                  </a:cubicBezTo>
                  <a:cubicBezTo>
                    <a:pt x="11" y="26"/>
                    <a:pt x="11" y="11"/>
                    <a:pt x="8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538">
              <a:extLst>
                <a:ext uri="{FF2B5EF4-FFF2-40B4-BE49-F238E27FC236}">
                  <a16:creationId xmlns:a16="http://schemas.microsoft.com/office/drawing/2014/main" id="{BB021581-CE62-469E-BAFC-1E002AA0E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516"/>
              <a:ext cx="17" cy="101"/>
            </a:xfrm>
            <a:custGeom>
              <a:avLst/>
              <a:gdLst>
                <a:gd name="T0" fmla="*/ 0 w 13"/>
                <a:gd name="T1" fmla="*/ 0 h 77"/>
                <a:gd name="T2" fmla="*/ 7 w 13"/>
                <a:gd name="T3" fmla="*/ 79 h 77"/>
                <a:gd name="T4" fmla="*/ 29 w 13"/>
                <a:gd name="T5" fmla="*/ 173 h 77"/>
                <a:gd name="T6" fmla="*/ 5 w 13"/>
                <a:gd name="T7" fmla="*/ 1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7">
                  <a:moveTo>
                    <a:pt x="0" y="0"/>
                  </a:moveTo>
                  <a:cubicBezTo>
                    <a:pt x="0" y="12"/>
                    <a:pt x="1" y="23"/>
                    <a:pt x="3" y="35"/>
                  </a:cubicBezTo>
                  <a:cubicBezTo>
                    <a:pt x="6" y="48"/>
                    <a:pt x="7" y="65"/>
                    <a:pt x="13" y="77"/>
                  </a:cubicBezTo>
                  <a:cubicBezTo>
                    <a:pt x="9" y="52"/>
                    <a:pt x="2" y="27"/>
                    <a:pt x="2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539">
              <a:extLst>
                <a:ext uri="{FF2B5EF4-FFF2-40B4-BE49-F238E27FC236}">
                  <a16:creationId xmlns:a16="http://schemas.microsoft.com/office/drawing/2014/main" id="{5DD39CBE-D1BE-4C67-9443-8328114B3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514"/>
              <a:ext cx="24" cy="101"/>
            </a:xfrm>
            <a:custGeom>
              <a:avLst/>
              <a:gdLst>
                <a:gd name="T0" fmla="*/ 1 w 18"/>
                <a:gd name="T1" fmla="*/ 0 h 78"/>
                <a:gd name="T2" fmla="*/ 43 w 18"/>
                <a:gd name="T3" fmla="*/ 170 h 78"/>
                <a:gd name="T4" fmla="*/ 23 w 18"/>
                <a:gd name="T5" fmla="*/ 82 h 78"/>
                <a:gd name="T6" fmla="*/ 15 w 18"/>
                <a:gd name="T7" fmla="*/ 1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8">
                  <a:moveTo>
                    <a:pt x="1" y="0"/>
                  </a:moveTo>
                  <a:cubicBezTo>
                    <a:pt x="0" y="26"/>
                    <a:pt x="8" y="55"/>
                    <a:pt x="18" y="78"/>
                  </a:cubicBezTo>
                  <a:cubicBezTo>
                    <a:pt x="18" y="65"/>
                    <a:pt x="13" y="51"/>
                    <a:pt x="10" y="38"/>
                  </a:cubicBezTo>
                  <a:cubicBezTo>
                    <a:pt x="7" y="28"/>
                    <a:pt x="6" y="12"/>
                    <a:pt x="6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540">
              <a:extLst>
                <a:ext uri="{FF2B5EF4-FFF2-40B4-BE49-F238E27FC236}">
                  <a16:creationId xmlns:a16="http://schemas.microsoft.com/office/drawing/2014/main" id="{2ABF23CC-966E-4A3F-870C-C5718DC20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518"/>
              <a:ext cx="25" cy="110"/>
            </a:xfrm>
            <a:custGeom>
              <a:avLst/>
              <a:gdLst>
                <a:gd name="T0" fmla="*/ 1 w 19"/>
                <a:gd name="T1" fmla="*/ 0 h 85"/>
                <a:gd name="T2" fmla="*/ 28 w 19"/>
                <a:gd name="T3" fmla="*/ 126 h 85"/>
                <a:gd name="T4" fmla="*/ 43 w 19"/>
                <a:gd name="T5" fmla="*/ 184 h 85"/>
                <a:gd name="T6" fmla="*/ 18 w 19"/>
                <a:gd name="T7" fmla="*/ 50 h 85"/>
                <a:gd name="T8" fmla="*/ 5 w 19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5">
                  <a:moveTo>
                    <a:pt x="1" y="0"/>
                  </a:moveTo>
                  <a:cubicBezTo>
                    <a:pt x="0" y="19"/>
                    <a:pt x="8" y="40"/>
                    <a:pt x="12" y="58"/>
                  </a:cubicBezTo>
                  <a:cubicBezTo>
                    <a:pt x="14" y="67"/>
                    <a:pt x="15" y="77"/>
                    <a:pt x="19" y="85"/>
                  </a:cubicBezTo>
                  <a:cubicBezTo>
                    <a:pt x="13" y="66"/>
                    <a:pt x="11" y="43"/>
                    <a:pt x="8" y="23"/>
                  </a:cubicBezTo>
                  <a:cubicBezTo>
                    <a:pt x="6" y="15"/>
                    <a:pt x="3" y="8"/>
                    <a:pt x="2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541">
              <a:extLst>
                <a:ext uri="{FF2B5EF4-FFF2-40B4-BE49-F238E27FC236}">
                  <a16:creationId xmlns:a16="http://schemas.microsoft.com/office/drawing/2014/main" id="{F781D742-0F60-4AFC-9C7A-FF393A224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508"/>
              <a:ext cx="41" cy="141"/>
            </a:xfrm>
            <a:custGeom>
              <a:avLst/>
              <a:gdLst>
                <a:gd name="T0" fmla="*/ 7 w 31"/>
                <a:gd name="T1" fmla="*/ 12 h 108"/>
                <a:gd name="T2" fmla="*/ 53 w 31"/>
                <a:gd name="T3" fmla="*/ 202 h 108"/>
                <a:gd name="T4" fmla="*/ 71 w 31"/>
                <a:gd name="T5" fmla="*/ 240 h 108"/>
                <a:gd name="T6" fmla="*/ 28 w 31"/>
                <a:gd name="T7" fmla="*/ 104 h 108"/>
                <a:gd name="T8" fmla="*/ 0 w 31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8">
                  <a:moveTo>
                    <a:pt x="3" y="5"/>
                  </a:moveTo>
                  <a:cubicBezTo>
                    <a:pt x="8" y="33"/>
                    <a:pt x="12" y="64"/>
                    <a:pt x="23" y="91"/>
                  </a:cubicBezTo>
                  <a:cubicBezTo>
                    <a:pt x="25" y="96"/>
                    <a:pt x="28" y="104"/>
                    <a:pt x="31" y="108"/>
                  </a:cubicBezTo>
                  <a:cubicBezTo>
                    <a:pt x="23" y="89"/>
                    <a:pt x="17" y="67"/>
                    <a:pt x="12" y="47"/>
                  </a:cubicBezTo>
                  <a:cubicBezTo>
                    <a:pt x="8" y="32"/>
                    <a:pt x="2" y="15"/>
                    <a:pt x="0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542">
              <a:extLst>
                <a:ext uri="{FF2B5EF4-FFF2-40B4-BE49-F238E27FC236}">
                  <a16:creationId xmlns:a16="http://schemas.microsoft.com/office/drawing/2014/main" id="{C616B921-987A-43B0-865D-FF1C2C521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512"/>
              <a:ext cx="18" cy="124"/>
            </a:xfrm>
            <a:custGeom>
              <a:avLst/>
              <a:gdLst>
                <a:gd name="T0" fmla="*/ 19 w 14"/>
                <a:gd name="T1" fmla="*/ 0 h 95"/>
                <a:gd name="T2" fmla="*/ 8 w 14"/>
                <a:gd name="T3" fmla="*/ 136 h 95"/>
                <a:gd name="T4" fmla="*/ 0 w 14"/>
                <a:gd name="T5" fmla="*/ 211 h 95"/>
                <a:gd name="T6" fmla="*/ 19 w 14"/>
                <a:gd name="T7" fmla="*/ 82 h 95"/>
                <a:gd name="T8" fmla="*/ 22 w 14"/>
                <a:gd name="T9" fmla="*/ 9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5">
                  <a:moveTo>
                    <a:pt x="9" y="0"/>
                  </a:moveTo>
                  <a:cubicBezTo>
                    <a:pt x="12" y="20"/>
                    <a:pt x="7" y="42"/>
                    <a:pt x="4" y="61"/>
                  </a:cubicBezTo>
                  <a:cubicBezTo>
                    <a:pt x="2" y="72"/>
                    <a:pt x="1" y="84"/>
                    <a:pt x="0" y="95"/>
                  </a:cubicBezTo>
                  <a:cubicBezTo>
                    <a:pt x="3" y="76"/>
                    <a:pt x="9" y="57"/>
                    <a:pt x="9" y="37"/>
                  </a:cubicBezTo>
                  <a:cubicBezTo>
                    <a:pt x="10" y="28"/>
                    <a:pt x="14" y="12"/>
                    <a:pt x="10" y="4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543">
              <a:extLst>
                <a:ext uri="{FF2B5EF4-FFF2-40B4-BE49-F238E27FC236}">
                  <a16:creationId xmlns:a16="http://schemas.microsoft.com/office/drawing/2014/main" id="{669E0DEC-1BC0-4A49-A261-3AAA965CB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506"/>
              <a:ext cx="11" cy="74"/>
            </a:xfrm>
            <a:custGeom>
              <a:avLst/>
              <a:gdLst>
                <a:gd name="T0" fmla="*/ 19 w 8"/>
                <a:gd name="T1" fmla="*/ 5 h 57"/>
                <a:gd name="T2" fmla="*/ 0 w 8"/>
                <a:gd name="T3" fmla="*/ 125 h 57"/>
                <a:gd name="T4" fmla="*/ 19 w 8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7">
                  <a:moveTo>
                    <a:pt x="7" y="2"/>
                  </a:moveTo>
                  <a:cubicBezTo>
                    <a:pt x="8" y="20"/>
                    <a:pt x="2" y="39"/>
                    <a:pt x="0" y="57"/>
                  </a:cubicBezTo>
                  <a:cubicBezTo>
                    <a:pt x="5" y="38"/>
                    <a:pt x="7" y="2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544">
              <a:extLst>
                <a:ext uri="{FF2B5EF4-FFF2-40B4-BE49-F238E27FC236}">
                  <a16:creationId xmlns:a16="http://schemas.microsoft.com/office/drawing/2014/main" id="{3D1BF1E6-12E6-4FE7-ABC7-7708B7E33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528"/>
              <a:ext cx="18" cy="99"/>
            </a:xfrm>
            <a:custGeom>
              <a:avLst/>
              <a:gdLst>
                <a:gd name="T0" fmla="*/ 10 w 14"/>
                <a:gd name="T1" fmla="*/ 0 h 76"/>
                <a:gd name="T2" fmla="*/ 6 w 14"/>
                <a:gd name="T3" fmla="*/ 116 h 76"/>
                <a:gd name="T4" fmla="*/ 6 w 14"/>
                <a:gd name="T5" fmla="*/ 168 h 76"/>
                <a:gd name="T6" fmla="*/ 17 w 14"/>
                <a:gd name="T7" fmla="*/ 82 h 76"/>
                <a:gd name="T8" fmla="*/ 17 w 14"/>
                <a:gd name="T9" fmla="*/ 1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5" y="0"/>
                  </a:moveTo>
                  <a:cubicBezTo>
                    <a:pt x="5" y="17"/>
                    <a:pt x="4" y="34"/>
                    <a:pt x="3" y="52"/>
                  </a:cubicBezTo>
                  <a:cubicBezTo>
                    <a:pt x="3" y="58"/>
                    <a:pt x="0" y="71"/>
                    <a:pt x="3" y="76"/>
                  </a:cubicBezTo>
                  <a:cubicBezTo>
                    <a:pt x="3" y="63"/>
                    <a:pt x="7" y="50"/>
                    <a:pt x="8" y="37"/>
                  </a:cubicBezTo>
                  <a:cubicBezTo>
                    <a:pt x="9" y="27"/>
                    <a:pt x="14" y="14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545">
              <a:extLst>
                <a:ext uri="{FF2B5EF4-FFF2-40B4-BE49-F238E27FC236}">
                  <a16:creationId xmlns:a16="http://schemas.microsoft.com/office/drawing/2014/main" id="{6DF9F7E3-C5A0-4A3F-9E8D-54442CD6E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510"/>
              <a:ext cx="8" cy="58"/>
            </a:xfrm>
            <a:custGeom>
              <a:avLst/>
              <a:gdLst>
                <a:gd name="T0" fmla="*/ 9 w 6"/>
                <a:gd name="T1" fmla="*/ 0 h 45"/>
                <a:gd name="T2" fmla="*/ 1 w 6"/>
                <a:gd name="T3" fmla="*/ 97 h 45"/>
                <a:gd name="T4" fmla="*/ 15 w 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4" y="0"/>
                  </a:moveTo>
                  <a:cubicBezTo>
                    <a:pt x="4" y="15"/>
                    <a:pt x="0" y="30"/>
                    <a:pt x="1" y="45"/>
                  </a:cubicBezTo>
                  <a:cubicBezTo>
                    <a:pt x="5" y="31"/>
                    <a:pt x="2" y="1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546">
              <a:extLst>
                <a:ext uri="{FF2B5EF4-FFF2-40B4-BE49-F238E27FC236}">
                  <a16:creationId xmlns:a16="http://schemas.microsoft.com/office/drawing/2014/main" id="{F4C05069-A62B-4BA6-8F9B-D45878712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516"/>
              <a:ext cx="9" cy="49"/>
            </a:xfrm>
            <a:custGeom>
              <a:avLst/>
              <a:gdLst>
                <a:gd name="T0" fmla="*/ 5 w 7"/>
                <a:gd name="T1" fmla="*/ 0 h 37"/>
                <a:gd name="T2" fmla="*/ 5 w 7"/>
                <a:gd name="T3" fmla="*/ 86 h 37"/>
                <a:gd name="T4" fmla="*/ 10 w 7"/>
                <a:gd name="T5" fmla="*/ 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7">
                  <a:moveTo>
                    <a:pt x="2" y="0"/>
                  </a:moveTo>
                  <a:cubicBezTo>
                    <a:pt x="7" y="3"/>
                    <a:pt x="0" y="30"/>
                    <a:pt x="2" y="37"/>
                  </a:cubicBezTo>
                  <a:cubicBezTo>
                    <a:pt x="3" y="25"/>
                    <a:pt x="5" y="1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547">
              <a:extLst>
                <a:ext uri="{FF2B5EF4-FFF2-40B4-BE49-F238E27FC236}">
                  <a16:creationId xmlns:a16="http://schemas.microsoft.com/office/drawing/2014/main" id="{17978550-82CE-44B0-BCE5-39E3DA743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528"/>
              <a:ext cx="7" cy="59"/>
            </a:xfrm>
            <a:custGeom>
              <a:avLst/>
              <a:gdLst>
                <a:gd name="T0" fmla="*/ 1 w 5"/>
                <a:gd name="T1" fmla="*/ 0 h 45"/>
                <a:gd name="T2" fmla="*/ 8 w 5"/>
                <a:gd name="T3" fmla="*/ 101 h 45"/>
                <a:gd name="T4" fmla="*/ 14 w 5"/>
                <a:gd name="T5" fmla="*/ 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5">
                  <a:moveTo>
                    <a:pt x="1" y="0"/>
                  </a:moveTo>
                  <a:cubicBezTo>
                    <a:pt x="1" y="13"/>
                    <a:pt x="0" y="30"/>
                    <a:pt x="3" y="45"/>
                  </a:cubicBezTo>
                  <a:cubicBezTo>
                    <a:pt x="2" y="31"/>
                    <a:pt x="5" y="17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548">
              <a:extLst>
                <a:ext uri="{FF2B5EF4-FFF2-40B4-BE49-F238E27FC236}">
                  <a16:creationId xmlns:a16="http://schemas.microsoft.com/office/drawing/2014/main" id="{EF2F781E-E926-4677-9E42-71A487900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514"/>
              <a:ext cx="8" cy="129"/>
            </a:xfrm>
            <a:custGeom>
              <a:avLst/>
              <a:gdLst>
                <a:gd name="T0" fmla="*/ 1 w 6"/>
                <a:gd name="T1" fmla="*/ 0 h 99"/>
                <a:gd name="T2" fmla="*/ 5 w 6"/>
                <a:gd name="T3" fmla="*/ 124 h 99"/>
                <a:gd name="T4" fmla="*/ 1 w 6"/>
                <a:gd name="T5" fmla="*/ 219 h 99"/>
                <a:gd name="T6" fmla="*/ 12 w 6"/>
                <a:gd name="T7" fmla="*/ 111 h 99"/>
                <a:gd name="T8" fmla="*/ 15 w 6"/>
                <a:gd name="T9" fmla="*/ 13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9">
                  <a:moveTo>
                    <a:pt x="1" y="0"/>
                  </a:moveTo>
                  <a:cubicBezTo>
                    <a:pt x="0" y="19"/>
                    <a:pt x="3" y="38"/>
                    <a:pt x="2" y="56"/>
                  </a:cubicBezTo>
                  <a:cubicBezTo>
                    <a:pt x="2" y="70"/>
                    <a:pt x="1" y="85"/>
                    <a:pt x="1" y="99"/>
                  </a:cubicBezTo>
                  <a:cubicBezTo>
                    <a:pt x="6" y="85"/>
                    <a:pt x="5" y="65"/>
                    <a:pt x="5" y="50"/>
                  </a:cubicBezTo>
                  <a:cubicBezTo>
                    <a:pt x="6" y="35"/>
                    <a:pt x="6" y="21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549">
              <a:extLst>
                <a:ext uri="{FF2B5EF4-FFF2-40B4-BE49-F238E27FC236}">
                  <a16:creationId xmlns:a16="http://schemas.microsoft.com/office/drawing/2014/main" id="{8722490F-04EB-4DBE-A6F1-A9ED92810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503"/>
              <a:ext cx="13" cy="84"/>
            </a:xfrm>
            <a:custGeom>
              <a:avLst/>
              <a:gdLst>
                <a:gd name="T0" fmla="*/ 12 w 10"/>
                <a:gd name="T1" fmla="*/ 0 h 64"/>
                <a:gd name="T2" fmla="*/ 9 w 10"/>
                <a:gd name="T3" fmla="*/ 72 h 64"/>
                <a:gd name="T4" fmla="*/ 13 w 10"/>
                <a:gd name="T5" fmla="*/ 144 h 64"/>
                <a:gd name="T6" fmla="*/ 21 w 10"/>
                <a:gd name="T7" fmla="*/ 81 h 64"/>
                <a:gd name="T8" fmla="*/ 16 w 10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4">
                  <a:moveTo>
                    <a:pt x="5" y="0"/>
                  </a:moveTo>
                  <a:cubicBezTo>
                    <a:pt x="5" y="11"/>
                    <a:pt x="4" y="22"/>
                    <a:pt x="4" y="32"/>
                  </a:cubicBezTo>
                  <a:cubicBezTo>
                    <a:pt x="3" y="41"/>
                    <a:pt x="0" y="57"/>
                    <a:pt x="6" y="64"/>
                  </a:cubicBezTo>
                  <a:cubicBezTo>
                    <a:pt x="9" y="57"/>
                    <a:pt x="9" y="44"/>
                    <a:pt x="9" y="36"/>
                  </a:cubicBezTo>
                  <a:cubicBezTo>
                    <a:pt x="9" y="25"/>
                    <a:pt x="10" y="1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550">
              <a:extLst>
                <a:ext uri="{FF2B5EF4-FFF2-40B4-BE49-F238E27FC236}">
                  <a16:creationId xmlns:a16="http://schemas.microsoft.com/office/drawing/2014/main" id="{8D44B9F4-783B-4E98-864E-F2F52F011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502"/>
              <a:ext cx="11" cy="83"/>
            </a:xfrm>
            <a:custGeom>
              <a:avLst/>
              <a:gdLst>
                <a:gd name="T0" fmla="*/ 13 w 9"/>
                <a:gd name="T1" fmla="*/ 0 h 64"/>
                <a:gd name="T2" fmla="*/ 15 w 9"/>
                <a:gd name="T3" fmla="*/ 140 h 64"/>
                <a:gd name="T4" fmla="*/ 13 w 9"/>
                <a:gd name="T5" fmla="*/ 8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4">
                  <a:moveTo>
                    <a:pt x="7" y="0"/>
                  </a:moveTo>
                  <a:cubicBezTo>
                    <a:pt x="9" y="20"/>
                    <a:pt x="0" y="44"/>
                    <a:pt x="8" y="64"/>
                  </a:cubicBezTo>
                  <a:cubicBezTo>
                    <a:pt x="8" y="44"/>
                    <a:pt x="7" y="2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551">
              <a:extLst>
                <a:ext uri="{FF2B5EF4-FFF2-40B4-BE49-F238E27FC236}">
                  <a16:creationId xmlns:a16="http://schemas.microsoft.com/office/drawing/2014/main" id="{5A3A29F2-90A4-4091-A69C-202E249AC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563"/>
              <a:ext cx="10" cy="69"/>
            </a:xfrm>
            <a:custGeom>
              <a:avLst/>
              <a:gdLst>
                <a:gd name="T0" fmla="*/ 1 w 8"/>
                <a:gd name="T1" fmla="*/ 0 h 53"/>
                <a:gd name="T2" fmla="*/ 0 w 8"/>
                <a:gd name="T3" fmla="*/ 43 h 53"/>
                <a:gd name="T4" fmla="*/ 10 w 8"/>
                <a:gd name="T5" fmla="*/ 117 h 53"/>
                <a:gd name="T6" fmla="*/ 8 w 8"/>
                <a:gd name="T7" fmla="*/ 89 h 53"/>
                <a:gd name="T8" fmla="*/ 1 w 8"/>
                <a:gd name="T9" fmla="*/ 27 h 53"/>
                <a:gd name="T10" fmla="*/ 0 w 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3">
                  <a:moveTo>
                    <a:pt x="1" y="0"/>
                  </a:moveTo>
                  <a:cubicBezTo>
                    <a:pt x="1" y="6"/>
                    <a:pt x="0" y="13"/>
                    <a:pt x="0" y="19"/>
                  </a:cubicBezTo>
                  <a:cubicBezTo>
                    <a:pt x="0" y="31"/>
                    <a:pt x="3" y="41"/>
                    <a:pt x="5" y="53"/>
                  </a:cubicBezTo>
                  <a:cubicBezTo>
                    <a:pt x="8" y="51"/>
                    <a:pt x="5" y="43"/>
                    <a:pt x="4" y="40"/>
                  </a:cubicBezTo>
                  <a:cubicBezTo>
                    <a:pt x="3" y="31"/>
                    <a:pt x="1" y="22"/>
                    <a:pt x="1" y="12"/>
                  </a:cubicBezTo>
                  <a:cubicBezTo>
                    <a:pt x="1" y="9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552">
              <a:extLst>
                <a:ext uri="{FF2B5EF4-FFF2-40B4-BE49-F238E27FC236}">
                  <a16:creationId xmlns:a16="http://schemas.microsoft.com/office/drawing/2014/main" id="{BF6A89E5-768D-49E0-9BA2-C701AA878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531"/>
              <a:ext cx="7" cy="48"/>
            </a:xfrm>
            <a:custGeom>
              <a:avLst/>
              <a:gdLst>
                <a:gd name="T0" fmla="*/ 1 w 6"/>
                <a:gd name="T1" fmla="*/ 0 h 37"/>
                <a:gd name="T2" fmla="*/ 8 w 6"/>
                <a:gd name="T3" fmla="*/ 80 h 37"/>
                <a:gd name="T4" fmla="*/ 7 w 6"/>
                <a:gd name="T5" fmla="*/ 49 h 37"/>
                <a:gd name="T6" fmla="*/ 6 w 6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7">
                  <a:moveTo>
                    <a:pt x="1" y="0"/>
                  </a:moveTo>
                  <a:cubicBezTo>
                    <a:pt x="6" y="10"/>
                    <a:pt x="0" y="26"/>
                    <a:pt x="5" y="37"/>
                  </a:cubicBezTo>
                  <a:cubicBezTo>
                    <a:pt x="5" y="32"/>
                    <a:pt x="4" y="27"/>
                    <a:pt x="4" y="22"/>
                  </a:cubicBezTo>
                  <a:cubicBezTo>
                    <a:pt x="3" y="16"/>
                    <a:pt x="5" y="8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553">
              <a:extLst>
                <a:ext uri="{FF2B5EF4-FFF2-40B4-BE49-F238E27FC236}">
                  <a16:creationId xmlns:a16="http://schemas.microsoft.com/office/drawing/2014/main" id="{09397B02-3A43-4146-927F-4CCCCF258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519"/>
              <a:ext cx="13" cy="59"/>
            </a:xfrm>
            <a:custGeom>
              <a:avLst/>
              <a:gdLst>
                <a:gd name="T0" fmla="*/ 9 w 10"/>
                <a:gd name="T1" fmla="*/ 1 h 45"/>
                <a:gd name="T2" fmla="*/ 22 w 10"/>
                <a:gd name="T3" fmla="*/ 101 h 45"/>
                <a:gd name="T4" fmla="*/ 7 w 1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4" y="1"/>
                  </a:moveTo>
                  <a:cubicBezTo>
                    <a:pt x="0" y="1"/>
                    <a:pt x="9" y="40"/>
                    <a:pt x="10" y="45"/>
                  </a:cubicBezTo>
                  <a:cubicBezTo>
                    <a:pt x="6" y="31"/>
                    <a:pt x="6" y="15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554">
              <a:extLst>
                <a:ext uri="{FF2B5EF4-FFF2-40B4-BE49-F238E27FC236}">
                  <a16:creationId xmlns:a16="http://schemas.microsoft.com/office/drawing/2014/main" id="{829F14D7-FE9D-49F6-AA51-4E3A5F891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25"/>
              <a:ext cx="14" cy="63"/>
            </a:xfrm>
            <a:custGeom>
              <a:avLst/>
              <a:gdLst>
                <a:gd name="T0" fmla="*/ 0 w 11"/>
                <a:gd name="T1" fmla="*/ 0 h 48"/>
                <a:gd name="T2" fmla="*/ 23 w 11"/>
                <a:gd name="T3" fmla="*/ 109 h 48"/>
                <a:gd name="T4" fmla="*/ 13 w 11"/>
                <a:gd name="T5" fmla="*/ 60 h 48"/>
                <a:gd name="T6" fmla="*/ 1 w 11"/>
                <a:gd name="T7" fmla="*/ 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8">
                  <a:moveTo>
                    <a:pt x="0" y="0"/>
                  </a:moveTo>
                  <a:cubicBezTo>
                    <a:pt x="0" y="13"/>
                    <a:pt x="2" y="38"/>
                    <a:pt x="11" y="48"/>
                  </a:cubicBezTo>
                  <a:cubicBezTo>
                    <a:pt x="8" y="41"/>
                    <a:pt x="7" y="34"/>
                    <a:pt x="6" y="27"/>
                  </a:cubicBezTo>
                  <a:cubicBezTo>
                    <a:pt x="5" y="19"/>
                    <a:pt x="1" y="11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555">
              <a:extLst>
                <a:ext uri="{FF2B5EF4-FFF2-40B4-BE49-F238E27FC236}">
                  <a16:creationId xmlns:a16="http://schemas.microsoft.com/office/drawing/2014/main" id="{82C81F27-D0D1-4D85-81B5-7F5EE9A34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510"/>
              <a:ext cx="17" cy="73"/>
            </a:xfrm>
            <a:custGeom>
              <a:avLst/>
              <a:gdLst>
                <a:gd name="T0" fmla="*/ 0 w 13"/>
                <a:gd name="T1" fmla="*/ 5 h 56"/>
                <a:gd name="T2" fmla="*/ 9 w 13"/>
                <a:gd name="T3" fmla="*/ 65 h 56"/>
                <a:gd name="T4" fmla="*/ 27 w 13"/>
                <a:gd name="T5" fmla="*/ 124 h 56"/>
                <a:gd name="T6" fmla="*/ 0 w 13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6">
                  <a:moveTo>
                    <a:pt x="0" y="2"/>
                  </a:moveTo>
                  <a:cubicBezTo>
                    <a:pt x="0" y="11"/>
                    <a:pt x="2" y="20"/>
                    <a:pt x="4" y="29"/>
                  </a:cubicBezTo>
                  <a:cubicBezTo>
                    <a:pt x="5" y="35"/>
                    <a:pt x="6" y="52"/>
                    <a:pt x="12" y="56"/>
                  </a:cubicBezTo>
                  <a:cubicBezTo>
                    <a:pt x="13" y="38"/>
                    <a:pt x="4" y="1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556">
              <a:extLst>
                <a:ext uri="{FF2B5EF4-FFF2-40B4-BE49-F238E27FC236}">
                  <a16:creationId xmlns:a16="http://schemas.microsoft.com/office/drawing/2014/main" id="{E99BD8EB-0427-4389-8B94-444E14929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508"/>
              <a:ext cx="17" cy="79"/>
            </a:xfrm>
            <a:custGeom>
              <a:avLst/>
              <a:gdLst>
                <a:gd name="T0" fmla="*/ 0 w 13"/>
                <a:gd name="T1" fmla="*/ 5 h 60"/>
                <a:gd name="T2" fmla="*/ 29 w 13"/>
                <a:gd name="T3" fmla="*/ 137 h 60"/>
                <a:gd name="T4" fmla="*/ 16 w 13"/>
                <a:gd name="T5" fmla="*/ 75 h 60"/>
                <a:gd name="T6" fmla="*/ 1 w 13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0">
                  <a:moveTo>
                    <a:pt x="0" y="2"/>
                  </a:moveTo>
                  <a:cubicBezTo>
                    <a:pt x="3" y="17"/>
                    <a:pt x="3" y="46"/>
                    <a:pt x="13" y="60"/>
                  </a:cubicBezTo>
                  <a:cubicBezTo>
                    <a:pt x="13" y="52"/>
                    <a:pt x="8" y="42"/>
                    <a:pt x="7" y="33"/>
                  </a:cubicBezTo>
                  <a:cubicBezTo>
                    <a:pt x="5" y="22"/>
                    <a:pt x="5" y="1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557">
              <a:extLst>
                <a:ext uri="{FF2B5EF4-FFF2-40B4-BE49-F238E27FC236}">
                  <a16:creationId xmlns:a16="http://schemas.microsoft.com/office/drawing/2014/main" id="{025ED0BF-2178-4CDF-8AA4-7F9B5B9DD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030"/>
              <a:ext cx="47" cy="73"/>
            </a:xfrm>
            <a:custGeom>
              <a:avLst/>
              <a:gdLst>
                <a:gd name="T0" fmla="*/ 0 w 36"/>
                <a:gd name="T1" fmla="*/ 68 h 56"/>
                <a:gd name="T2" fmla="*/ 46 w 36"/>
                <a:gd name="T3" fmla="*/ 0 h 56"/>
                <a:gd name="T4" fmla="*/ 31 w 36"/>
                <a:gd name="T5" fmla="*/ 73 h 56"/>
                <a:gd name="T6" fmla="*/ 80 w 36"/>
                <a:gd name="T7" fmla="*/ 116 h 56"/>
                <a:gd name="T8" fmla="*/ 40 w 36"/>
                <a:gd name="T9" fmla="*/ 104 h 56"/>
                <a:gd name="T10" fmla="*/ 29 w 36"/>
                <a:gd name="T11" fmla="*/ 85 h 56"/>
                <a:gd name="T12" fmla="*/ 12 w 36"/>
                <a:gd name="T13" fmla="*/ 73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56">
                  <a:moveTo>
                    <a:pt x="0" y="31"/>
                  </a:moveTo>
                  <a:cubicBezTo>
                    <a:pt x="15" y="33"/>
                    <a:pt x="21" y="12"/>
                    <a:pt x="21" y="0"/>
                  </a:cubicBezTo>
                  <a:cubicBezTo>
                    <a:pt x="28" y="9"/>
                    <a:pt x="14" y="24"/>
                    <a:pt x="14" y="33"/>
                  </a:cubicBezTo>
                  <a:cubicBezTo>
                    <a:pt x="13" y="47"/>
                    <a:pt x="25" y="51"/>
                    <a:pt x="36" y="52"/>
                  </a:cubicBezTo>
                  <a:cubicBezTo>
                    <a:pt x="30" y="56"/>
                    <a:pt x="21" y="50"/>
                    <a:pt x="18" y="47"/>
                  </a:cubicBezTo>
                  <a:cubicBezTo>
                    <a:pt x="15" y="44"/>
                    <a:pt x="15" y="41"/>
                    <a:pt x="13" y="38"/>
                  </a:cubicBezTo>
                  <a:cubicBezTo>
                    <a:pt x="10" y="34"/>
                    <a:pt x="8" y="35"/>
                    <a:pt x="5" y="3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558">
              <a:extLst>
                <a:ext uri="{FF2B5EF4-FFF2-40B4-BE49-F238E27FC236}">
                  <a16:creationId xmlns:a16="http://schemas.microsoft.com/office/drawing/2014/main" id="{7C941AC6-9E24-4413-9983-56EF9AEAC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3183"/>
              <a:ext cx="81" cy="43"/>
            </a:xfrm>
            <a:custGeom>
              <a:avLst/>
              <a:gdLst>
                <a:gd name="T0" fmla="*/ 138 w 62"/>
                <a:gd name="T1" fmla="*/ 29 h 33"/>
                <a:gd name="T2" fmla="*/ 95 w 62"/>
                <a:gd name="T3" fmla="*/ 73 h 33"/>
                <a:gd name="T4" fmla="*/ 0 w 62"/>
                <a:gd name="T5" fmla="*/ 66 h 33"/>
                <a:gd name="T6" fmla="*/ 17 w 62"/>
                <a:gd name="T7" fmla="*/ 34 h 33"/>
                <a:gd name="T8" fmla="*/ 22 w 62"/>
                <a:gd name="T9" fmla="*/ 0 h 33"/>
                <a:gd name="T10" fmla="*/ 21 w 62"/>
                <a:gd name="T11" fmla="*/ 51 h 33"/>
                <a:gd name="T12" fmla="*/ 82 w 62"/>
                <a:gd name="T13" fmla="*/ 57 h 33"/>
                <a:gd name="T14" fmla="*/ 95 w 62"/>
                <a:gd name="T15" fmla="*/ 57 h 33"/>
                <a:gd name="T16" fmla="*/ 107 w 62"/>
                <a:gd name="T17" fmla="*/ 43 h 33"/>
                <a:gd name="T18" fmla="*/ 137 w 62"/>
                <a:gd name="T19" fmla="*/ 29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33">
                  <a:moveTo>
                    <a:pt x="62" y="13"/>
                  </a:moveTo>
                  <a:cubicBezTo>
                    <a:pt x="49" y="15"/>
                    <a:pt x="47" y="24"/>
                    <a:pt x="43" y="33"/>
                  </a:cubicBezTo>
                  <a:cubicBezTo>
                    <a:pt x="37" y="26"/>
                    <a:pt x="6" y="21"/>
                    <a:pt x="0" y="30"/>
                  </a:cubicBezTo>
                  <a:cubicBezTo>
                    <a:pt x="3" y="27"/>
                    <a:pt x="7" y="20"/>
                    <a:pt x="8" y="15"/>
                  </a:cubicBezTo>
                  <a:cubicBezTo>
                    <a:pt x="9" y="10"/>
                    <a:pt x="8" y="5"/>
                    <a:pt x="10" y="0"/>
                  </a:cubicBezTo>
                  <a:cubicBezTo>
                    <a:pt x="11" y="8"/>
                    <a:pt x="10" y="15"/>
                    <a:pt x="9" y="23"/>
                  </a:cubicBezTo>
                  <a:cubicBezTo>
                    <a:pt x="19" y="23"/>
                    <a:pt x="28" y="23"/>
                    <a:pt x="37" y="26"/>
                  </a:cubicBezTo>
                  <a:cubicBezTo>
                    <a:pt x="41" y="27"/>
                    <a:pt x="39" y="28"/>
                    <a:pt x="43" y="26"/>
                  </a:cubicBezTo>
                  <a:cubicBezTo>
                    <a:pt x="45" y="24"/>
                    <a:pt x="46" y="21"/>
                    <a:pt x="48" y="19"/>
                  </a:cubicBezTo>
                  <a:cubicBezTo>
                    <a:pt x="51" y="15"/>
                    <a:pt x="57" y="16"/>
                    <a:pt x="61" y="1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559">
              <a:extLst>
                <a:ext uri="{FF2B5EF4-FFF2-40B4-BE49-F238E27FC236}">
                  <a16:creationId xmlns:a16="http://schemas.microsoft.com/office/drawing/2014/main" id="{629D3DEA-B75F-4210-B258-272BDADB0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3148"/>
              <a:ext cx="50" cy="84"/>
            </a:xfrm>
            <a:custGeom>
              <a:avLst/>
              <a:gdLst>
                <a:gd name="T0" fmla="*/ 84 w 38"/>
                <a:gd name="T1" fmla="*/ 81 h 65"/>
                <a:gd name="T2" fmla="*/ 34 w 38"/>
                <a:gd name="T3" fmla="*/ 90 h 65"/>
                <a:gd name="T4" fmla="*/ 5 w 38"/>
                <a:gd name="T5" fmla="*/ 141 h 65"/>
                <a:gd name="T6" fmla="*/ 28 w 38"/>
                <a:gd name="T7" fmla="*/ 81 h 65"/>
                <a:gd name="T8" fmla="*/ 14 w 38"/>
                <a:gd name="T9" fmla="*/ 50 h 65"/>
                <a:gd name="T10" fmla="*/ 50 w 38"/>
                <a:gd name="T11" fmla="*/ 0 h 65"/>
                <a:gd name="T12" fmla="*/ 34 w 38"/>
                <a:gd name="T13" fmla="*/ 65 h 65"/>
                <a:gd name="T14" fmla="*/ 51 w 38"/>
                <a:gd name="T15" fmla="*/ 74 h 65"/>
                <a:gd name="T16" fmla="*/ 87 w 38"/>
                <a:gd name="T17" fmla="*/ 81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65">
                  <a:moveTo>
                    <a:pt x="37" y="38"/>
                  </a:moveTo>
                  <a:cubicBezTo>
                    <a:pt x="29" y="40"/>
                    <a:pt x="22" y="35"/>
                    <a:pt x="15" y="42"/>
                  </a:cubicBezTo>
                  <a:cubicBezTo>
                    <a:pt x="9" y="48"/>
                    <a:pt x="3" y="57"/>
                    <a:pt x="2" y="65"/>
                  </a:cubicBezTo>
                  <a:cubicBezTo>
                    <a:pt x="0" y="56"/>
                    <a:pt x="10" y="47"/>
                    <a:pt x="12" y="38"/>
                  </a:cubicBezTo>
                  <a:cubicBezTo>
                    <a:pt x="13" y="32"/>
                    <a:pt x="9" y="29"/>
                    <a:pt x="6" y="23"/>
                  </a:cubicBezTo>
                  <a:cubicBezTo>
                    <a:pt x="13" y="24"/>
                    <a:pt x="21" y="7"/>
                    <a:pt x="22" y="0"/>
                  </a:cubicBezTo>
                  <a:cubicBezTo>
                    <a:pt x="22" y="11"/>
                    <a:pt x="11" y="21"/>
                    <a:pt x="15" y="30"/>
                  </a:cubicBezTo>
                  <a:cubicBezTo>
                    <a:pt x="17" y="36"/>
                    <a:pt x="17" y="34"/>
                    <a:pt x="23" y="34"/>
                  </a:cubicBezTo>
                  <a:cubicBezTo>
                    <a:pt x="28" y="34"/>
                    <a:pt x="33" y="36"/>
                    <a:pt x="38" y="38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560">
              <a:extLst>
                <a:ext uri="{FF2B5EF4-FFF2-40B4-BE49-F238E27FC236}">
                  <a16:creationId xmlns:a16="http://schemas.microsoft.com/office/drawing/2014/main" id="{040DB7DE-E347-4812-BD9C-47D30808C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259"/>
              <a:ext cx="36" cy="57"/>
            </a:xfrm>
            <a:custGeom>
              <a:avLst/>
              <a:gdLst>
                <a:gd name="T0" fmla="*/ 59 w 28"/>
                <a:gd name="T1" fmla="*/ 96 h 44"/>
                <a:gd name="T2" fmla="*/ 59 w 28"/>
                <a:gd name="T3" fmla="*/ 0 h 44"/>
                <a:gd name="T4" fmla="*/ 35 w 28"/>
                <a:gd name="T5" fmla="*/ 21 h 44"/>
                <a:gd name="T6" fmla="*/ 0 w 28"/>
                <a:gd name="T7" fmla="*/ 6 h 44"/>
                <a:gd name="T8" fmla="*/ 36 w 28"/>
                <a:gd name="T9" fmla="*/ 49 h 44"/>
                <a:gd name="T10" fmla="*/ 58 w 28"/>
                <a:gd name="T11" fmla="*/ 9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4">
                  <a:moveTo>
                    <a:pt x="28" y="44"/>
                  </a:moveTo>
                  <a:cubicBezTo>
                    <a:pt x="14" y="38"/>
                    <a:pt x="21" y="10"/>
                    <a:pt x="28" y="0"/>
                  </a:cubicBezTo>
                  <a:cubicBezTo>
                    <a:pt x="23" y="5"/>
                    <a:pt x="24" y="8"/>
                    <a:pt x="16" y="9"/>
                  </a:cubicBezTo>
                  <a:cubicBezTo>
                    <a:pt x="10" y="9"/>
                    <a:pt x="4" y="7"/>
                    <a:pt x="0" y="3"/>
                  </a:cubicBezTo>
                  <a:cubicBezTo>
                    <a:pt x="4" y="12"/>
                    <a:pt x="17" y="12"/>
                    <a:pt x="17" y="22"/>
                  </a:cubicBezTo>
                  <a:cubicBezTo>
                    <a:pt x="18" y="30"/>
                    <a:pt x="16" y="41"/>
                    <a:pt x="27" y="4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561">
              <a:extLst>
                <a:ext uri="{FF2B5EF4-FFF2-40B4-BE49-F238E27FC236}">
                  <a16:creationId xmlns:a16="http://schemas.microsoft.com/office/drawing/2014/main" id="{496FCC84-7C88-4696-8C82-859BA18A9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283"/>
              <a:ext cx="37" cy="45"/>
            </a:xfrm>
            <a:custGeom>
              <a:avLst/>
              <a:gdLst>
                <a:gd name="T0" fmla="*/ 65 w 28"/>
                <a:gd name="T1" fmla="*/ 71 h 34"/>
                <a:gd name="T2" fmla="*/ 38 w 28"/>
                <a:gd name="T3" fmla="*/ 34 h 34"/>
                <a:gd name="T4" fmla="*/ 0 w 28"/>
                <a:gd name="T5" fmla="*/ 9 h 34"/>
                <a:gd name="T6" fmla="*/ 34 w 28"/>
                <a:gd name="T7" fmla="*/ 0 h 34"/>
                <a:gd name="T8" fmla="*/ 45 w 28"/>
                <a:gd name="T9" fmla="*/ 40 h 34"/>
                <a:gd name="T10" fmla="*/ 63 w 28"/>
                <a:gd name="T11" fmla="*/ 7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4">
                  <a:moveTo>
                    <a:pt x="28" y="31"/>
                  </a:moveTo>
                  <a:cubicBezTo>
                    <a:pt x="25" y="27"/>
                    <a:pt x="22" y="19"/>
                    <a:pt x="17" y="15"/>
                  </a:cubicBezTo>
                  <a:cubicBezTo>
                    <a:pt x="12" y="10"/>
                    <a:pt x="5" y="8"/>
                    <a:pt x="0" y="4"/>
                  </a:cubicBezTo>
                  <a:cubicBezTo>
                    <a:pt x="5" y="5"/>
                    <a:pt x="12" y="5"/>
                    <a:pt x="15" y="0"/>
                  </a:cubicBezTo>
                  <a:cubicBezTo>
                    <a:pt x="10" y="8"/>
                    <a:pt x="16" y="10"/>
                    <a:pt x="20" y="17"/>
                  </a:cubicBezTo>
                  <a:cubicBezTo>
                    <a:pt x="22" y="22"/>
                    <a:pt x="24" y="29"/>
                    <a:pt x="27" y="3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562">
              <a:extLst>
                <a:ext uri="{FF2B5EF4-FFF2-40B4-BE49-F238E27FC236}">
                  <a16:creationId xmlns:a16="http://schemas.microsoft.com/office/drawing/2014/main" id="{49041E9F-8319-4CCB-B682-1D57C357F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073"/>
              <a:ext cx="53" cy="37"/>
            </a:xfrm>
            <a:custGeom>
              <a:avLst/>
              <a:gdLst>
                <a:gd name="T0" fmla="*/ 89 w 41"/>
                <a:gd name="T1" fmla="*/ 1 h 28"/>
                <a:gd name="T2" fmla="*/ 44 w 41"/>
                <a:gd name="T3" fmla="*/ 65 h 28"/>
                <a:gd name="T4" fmla="*/ 0 w 41"/>
                <a:gd name="T5" fmla="*/ 45 h 28"/>
                <a:gd name="T6" fmla="*/ 39 w 41"/>
                <a:gd name="T7" fmla="*/ 44 h 28"/>
                <a:gd name="T8" fmla="*/ 84 w 4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8">
                  <a:moveTo>
                    <a:pt x="41" y="1"/>
                  </a:moveTo>
                  <a:cubicBezTo>
                    <a:pt x="28" y="1"/>
                    <a:pt x="21" y="17"/>
                    <a:pt x="20" y="28"/>
                  </a:cubicBezTo>
                  <a:cubicBezTo>
                    <a:pt x="18" y="21"/>
                    <a:pt x="6" y="21"/>
                    <a:pt x="0" y="20"/>
                  </a:cubicBezTo>
                  <a:cubicBezTo>
                    <a:pt x="6" y="19"/>
                    <a:pt x="12" y="19"/>
                    <a:pt x="18" y="19"/>
                  </a:cubicBezTo>
                  <a:cubicBezTo>
                    <a:pt x="22" y="7"/>
                    <a:pt x="30" y="5"/>
                    <a:pt x="39" y="0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563">
              <a:extLst>
                <a:ext uri="{FF2B5EF4-FFF2-40B4-BE49-F238E27FC236}">
                  <a16:creationId xmlns:a16="http://schemas.microsoft.com/office/drawing/2014/main" id="{6DD4CC80-0389-4B2E-AFBD-5D9D245CF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110"/>
              <a:ext cx="78" cy="45"/>
            </a:xfrm>
            <a:custGeom>
              <a:avLst/>
              <a:gdLst>
                <a:gd name="T0" fmla="*/ 0 w 60"/>
                <a:gd name="T1" fmla="*/ 13 h 35"/>
                <a:gd name="T2" fmla="*/ 68 w 60"/>
                <a:gd name="T3" fmla="*/ 6 h 35"/>
                <a:gd name="T4" fmla="*/ 131 w 60"/>
                <a:gd name="T5" fmla="*/ 75 h 35"/>
                <a:gd name="T6" fmla="*/ 112 w 60"/>
                <a:gd name="T7" fmla="*/ 50 h 35"/>
                <a:gd name="T8" fmla="*/ 96 w 60"/>
                <a:gd name="T9" fmla="*/ 31 h 35"/>
                <a:gd name="T10" fmla="*/ 68 w 60"/>
                <a:gd name="T11" fmla="*/ 13 h 35"/>
                <a:gd name="T12" fmla="*/ 5 w 60"/>
                <a:gd name="T13" fmla="*/ 1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0" y="6"/>
                  </a:moveTo>
                  <a:cubicBezTo>
                    <a:pt x="10" y="5"/>
                    <a:pt x="20" y="0"/>
                    <a:pt x="31" y="3"/>
                  </a:cubicBezTo>
                  <a:cubicBezTo>
                    <a:pt x="45" y="8"/>
                    <a:pt x="55" y="21"/>
                    <a:pt x="60" y="35"/>
                  </a:cubicBezTo>
                  <a:cubicBezTo>
                    <a:pt x="56" y="32"/>
                    <a:pt x="54" y="26"/>
                    <a:pt x="51" y="23"/>
                  </a:cubicBezTo>
                  <a:cubicBezTo>
                    <a:pt x="49" y="20"/>
                    <a:pt x="47" y="17"/>
                    <a:pt x="44" y="15"/>
                  </a:cubicBezTo>
                  <a:cubicBezTo>
                    <a:pt x="41" y="11"/>
                    <a:pt x="36" y="8"/>
                    <a:pt x="31" y="6"/>
                  </a:cubicBezTo>
                  <a:cubicBezTo>
                    <a:pt x="23" y="3"/>
                    <a:pt x="9" y="2"/>
                    <a:pt x="2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564">
              <a:extLst>
                <a:ext uri="{FF2B5EF4-FFF2-40B4-BE49-F238E27FC236}">
                  <a16:creationId xmlns:a16="http://schemas.microsoft.com/office/drawing/2014/main" id="{FB8893CA-7F0C-47A5-906B-8D9E6079E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3208"/>
              <a:ext cx="76" cy="65"/>
            </a:xfrm>
            <a:custGeom>
              <a:avLst/>
              <a:gdLst>
                <a:gd name="T0" fmla="*/ 131 w 58"/>
                <a:gd name="T1" fmla="*/ 30 h 50"/>
                <a:gd name="T2" fmla="*/ 50 w 58"/>
                <a:gd name="T3" fmla="*/ 30 h 50"/>
                <a:gd name="T4" fmla="*/ 0 w 58"/>
                <a:gd name="T5" fmla="*/ 111 h 50"/>
                <a:gd name="T6" fmla="*/ 128 w 58"/>
                <a:gd name="T7" fmla="*/ 3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0">
                  <a:moveTo>
                    <a:pt x="58" y="14"/>
                  </a:moveTo>
                  <a:cubicBezTo>
                    <a:pt x="48" y="12"/>
                    <a:pt x="31" y="6"/>
                    <a:pt x="22" y="14"/>
                  </a:cubicBezTo>
                  <a:cubicBezTo>
                    <a:pt x="13" y="22"/>
                    <a:pt x="1" y="38"/>
                    <a:pt x="0" y="50"/>
                  </a:cubicBezTo>
                  <a:cubicBezTo>
                    <a:pt x="9" y="28"/>
                    <a:pt x="32" y="0"/>
                    <a:pt x="57" y="1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565">
              <a:extLst>
                <a:ext uri="{FF2B5EF4-FFF2-40B4-BE49-F238E27FC236}">
                  <a16:creationId xmlns:a16="http://schemas.microsoft.com/office/drawing/2014/main" id="{53217EEA-FD77-4AED-B90D-F67A54D55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093"/>
              <a:ext cx="62" cy="25"/>
            </a:xfrm>
            <a:custGeom>
              <a:avLst/>
              <a:gdLst>
                <a:gd name="T0" fmla="*/ 0 w 47"/>
                <a:gd name="T1" fmla="*/ 38 h 19"/>
                <a:gd name="T2" fmla="*/ 58 w 47"/>
                <a:gd name="T3" fmla="*/ 1 h 19"/>
                <a:gd name="T4" fmla="*/ 94 w 47"/>
                <a:gd name="T5" fmla="*/ 12 h 19"/>
                <a:gd name="T6" fmla="*/ 108 w 47"/>
                <a:gd name="T7" fmla="*/ 43 h 19"/>
                <a:gd name="T8" fmla="*/ 59 w 47"/>
                <a:gd name="T9" fmla="*/ 7 h 19"/>
                <a:gd name="T10" fmla="*/ 1 w 47"/>
                <a:gd name="T11" fmla="*/ 2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9">
                  <a:moveTo>
                    <a:pt x="0" y="17"/>
                  </a:moveTo>
                  <a:cubicBezTo>
                    <a:pt x="0" y="9"/>
                    <a:pt x="18" y="2"/>
                    <a:pt x="25" y="1"/>
                  </a:cubicBezTo>
                  <a:cubicBezTo>
                    <a:pt x="30" y="0"/>
                    <a:pt x="37" y="1"/>
                    <a:pt x="41" y="5"/>
                  </a:cubicBezTo>
                  <a:cubicBezTo>
                    <a:pt x="46" y="9"/>
                    <a:pt x="45" y="13"/>
                    <a:pt x="47" y="19"/>
                  </a:cubicBezTo>
                  <a:cubicBezTo>
                    <a:pt x="41" y="10"/>
                    <a:pt x="39" y="3"/>
                    <a:pt x="26" y="3"/>
                  </a:cubicBezTo>
                  <a:cubicBezTo>
                    <a:pt x="18" y="3"/>
                    <a:pt x="6" y="8"/>
                    <a:pt x="1" y="13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566">
              <a:extLst>
                <a:ext uri="{FF2B5EF4-FFF2-40B4-BE49-F238E27FC236}">
                  <a16:creationId xmlns:a16="http://schemas.microsoft.com/office/drawing/2014/main" id="{BB8C94E4-4E1B-422A-8602-0315D52A1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009"/>
              <a:ext cx="64" cy="59"/>
            </a:xfrm>
            <a:custGeom>
              <a:avLst/>
              <a:gdLst>
                <a:gd name="T0" fmla="*/ 102 w 49"/>
                <a:gd name="T1" fmla="*/ 101 h 45"/>
                <a:gd name="T2" fmla="*/ 72 w 49"/>
                <a:gd name="T3" fmla="*/ 31 h 45"/>
                <a:gd name="T4" fmla="*/ 0 w 49"/>
                <a:gd name="T5" fmla="*/ 38 h 45"/>
                <a:gd name="T6" fmla="*/ 34 w 49"/>
                <a:gd name="T7" fmla="*/ 17 h 45"/>
                <a:gd name="T8" fmla="*/ 60 w 49"/>
                <a:gd name="T9" fmla="*/ 37 h 45"/>
                <a:gd name="T10" fmla="*/ 88 w 49"/>
                <a:gd name="T11" fmla="*/ 59 h 45"/>
                <a:gd name="T12" fmla="*/ 102 w 49"/>
                <a:gd name="T13" fmla="*/ 88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5">
                  <a:moveTo>
                    <a:pt x="46" y="45"/>
                  </a:moveTo>
                  <a:cubicBezTo>
                    <a:pt x="49" y="32"/>
                    <a:pt x="42" y="21"/>
                    <a:pt x="32" y="14"/>
                  </a:cubicBezTo>
                  <a:cubicBezTo>
                    <a:pt x="22" y="6"/>
                    <a:pt x="4" y="0"/>
                    <a:pt x="0" y="17"/>
                  </a:cubicBezTo>
                  <a:cubicBezTo>
                    <a:pt x="4" y="11"/>
                    <a:pt x="9" y="8"/>
                    <a:pt x="15" y="8"/>
                  </a:cubicBezTo>
                  <a:cubicBezTo>
                    <a:pt x="21" y="9"/>
                    <a:pt x="23" y="13"/>
                    <a:pt x="27" y="16"/>
                  </a:cubicBezTo>
                  <a:cubicBezTo>
                    <a:pt x="31" y="19"/>
                    <a:pt x="36" y="22"/>
                    <a:pt x="39" y="26"/>
                  </a:cubicBezTo>
                  <a:cubicBezTo>
                    <a:pt x="44" y="30"/>
                    <a:pt x="45" y="33"/>
                    <a:pt x="46" y="3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567">
              <a:extLst>
                <a:ext uri="{FF2B5EF4-FFF2-40B4-BE49-F238E27FC236}">
                  <a16:creationId xmlns:a16="http://schemas.microsoft.com/office/drawing/2014/main" id="{35695A52-509B-4A46-B57D-6A45877E1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289"/>
              <a:ext cx="76" cy="24"/>
            </a:xfrm>
            <a:custGeom>
              <a:avLst/>
              <a:gdLst>
                <a:gd name="T0" fmla="*/ 0 w 58"/>
                <a:gd name="T1" fmla="*/ 38 h 19"/>
                <a:gd name="T2" fmla="*/ 29 w 58"/>
                <a:gd name="T3" fmla="*/ 8 h 19"/>
                <a:gd name="T4" fmla="*/ 63 w 58"/>
                <a:gd name="T5" fmla="*/ 6 h 19"/>
                <a:gd name="T6" fmla="*/ 131 w 58"/>
                <a:gd name="T7" fmla="*/ 38 h 19"/>
                <a:gd name="T8" fmla="*/ 66 w 58"/>
                <a:gd name="T9" fmla="*/ 6 h 19"/>
                <a:gd name="T10" fmla="*/ 5 w 58"/>
                <a:gd name="T11" fmla="*/ 32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9">
                  <a:moveTo>
                    <a:pt x="0" y="19"/>
                  </a:moveTo>
                  <a:cubicBezTo>
                    <a:pt x="1" y="14"/>
                    <a:pt x="8" y="7"/>
                    <a:pt x="13" y="4"/>
                  </a:cubicBezTo>
                  <a:cubicBezTo>
                    <a:pt x="18" y="0"/>
                    <a:pt x="22" y="1"/>
                    <a:pt x="28" y="3"/>
                  </a:cubicBezTo>
                  <a:cubicBezTo>
                    <a:pt x="40" y="5"/>
                    <a:pt x="53" y="7"/>
                    <a:pt x="58" y="19"/>
                  </a:cubicBezTo>
                  <a:cubicBezTo>
                    <a:pt x="51" y="11"/>
                    <a:pt x="40" y="6"/>
                    <a:pt x="29" y="3"/>
                  </a:cubicBezTo>
                  <a:cubicBezTo>
                    <a:pt x="18" y="1"/>
                    <a:pt x="8" y="8"/>
                    <a:pt x="2" y="1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568">
              <a:extLst>
                <a:ext uri="{FF2B5EF4-FFF2-40B4-BE49-F238E27FC236}">
                  <a16:creationId xmlns:a16="http://schemas.microsoft.com/office/drawing/2014/main" id="{BAE49839-0785-4465-A50C-FF80EF14C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3199"/>
              <a:ext cx="49" cy="66"/>
            </a:xfrm>
            <a:custGeom>
              <a:avLst/>
              <a:gdLst>
                <a:gd name="T0" fmla="*/ 81 w 38"/>
                <a:gd name="T1" fmla="*/ 28 h 51"/>
                <a:gd name="T2" fmla="*/ 15 w 38"/>
                <a:gd name="T3" fmla="*/ 21 h 51"/>
                <a:gd name="T4" fmla="*/ 5 w 38"/>
                <a:gd name="T5" fmla="*/ 63 h 51"/>
                <a:gd name="T6" fmla="*/ 1 w 38"/>
                <a:gd name="T7" fmla="*/ 110 h 51"/>
                <a:gd name="T8" fmla="*/ 22 w 38"/>
                <a:gd name="T9" fmla="*/ 28 h 51"/>
                <a:gd name="T10" fmla="*/ 75 w 38"/>
                <a:gd name="T11" fmla="*/ 2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1">
                  <a:moveTo>
                    <a:pt x="38" y="13"/>
                  </a:moveTo>
                  <a:cubicBezTo>
                    <a:pt x="35" y="0"/>
                    <a:pt x="15" y="1"/>
                    <a:pt x="7" y="9"/>
                  </a:cubicBezTo>
                  <a:cubicBezTo>
                    <a:pt x="2" y="15"/>
                    <a:pt x="2" y="22"/>
                    <a:pt x="2" y="29"/>
                  </a:cubicBezTo>
                  <a:cubicBezTo>
                    <a:pt x="1" y="36"/>
                    <a:pt x="0" y="44"/>
                    <a:pt x="1" y="51"/>
                  </a:cubicBezTo>
                  <a:cubicBezTo>
                    <a:pt x="5" y="38"/>
                    <a:pt x="3" y="23"/>
                    <a:pt x="10" y="13"/>
                  </a:cubicBezTo>
                  <a:cubicBezTo>
                    <a:pt x="14" y="6"/>
                    <a:pt x="29" y="1"/>
                    <a:pt x="35" y="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569">
              <a:extLst>
                <a:ext uri="{FF2B5EF4-FFF2-40B4-BE49-F238E27FC236}">
                  <a16:creationId xmlns:a16="http://schemas.microsoft.com/office/drawing/2014/main" id="{B050FB8B-355A-4E49-8A95-87174969D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925"/>
              <a:ext cx="70" cy="40"/>
            </a:xfrm>
            <a:custGeom>
              <a:avLst/>
              <a:gdLst>
                <a:gd name="T0" fmla="*/ 118 w 54"/>
                <a:gd name="T1" fmla="*/ 17 h 31"/>
                <a:gd name="T2" fmla="*/ 86 w 54"/>
                <a:gd name="T3" fmla="*/ 1 h 31"/>
                <a:gd name="T4" fmla="*/ 49 w 54"/>
                <a:gd name="T5" fmla="*/ 8 h 31"/>
                <a:gd name="T6" fmla="*/ 0 w 54"/>
                <a:gd name="T7" fmla="*/ 67 h 31"/>
                <a:gd name="T8" fmla="*/ 49 w 54"/>
                <a:gd name="T9" fmla="*/ 15 h 31"/>
                <a:gd name="T10" fmla="*/ 113 w 54"/>
                <a:gd name="T11" fmla="*/ 13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1">
                  <a:moveTo>
                    <a:pt x="54" y="8"/>
                  </a:moveTo>
                  <a:cubicBezTo>
                    <a:pt x="48" y="5"/>
                    <a:pt x="45" y="2"/>
                    <a:pt x="39" y="1"/>
                  </a:cubicBezTo>
                  <a:cubicBezTo>
                    <a:pt x="33" y="0"/>
                    <a:pt x="27" y="2"/>
                    <a:pt x="22" y="4"/>
                  </a:cubicBezTo>
                  <a:cubicBezTo>
                    <a:pt x="10" y="10"/>
                    <a:pt x="5" y="20"/>
                    <a:pt x="0" y="31"/>
                  </a:cubicBezTo>
                  <a:cubicBezTo>
                    <a:pt x="8" y="23"/>
                    <a:pt x="12" y="13"/>
                    <a:pt x="22" y="7"/>
                  </a:cubicBezTo>
                  <a:cubicBezTo>
                    <a:pt x="29" y="3"/>
                    <a:pt x="44" y="0"/>
                    <a:pt x="52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570">
              <a:extLst>
                <a:ext uri="{FF2B5EF4-FFF2-40B4-BE49-F238E27FC236}">
                  <a16:creationId xmlns:a16="http://schemas.microsoft.com/office/drawing/2014/main" id="{FCD2AD15-4AB0-47B4-ABBC-1CDC3EB0B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124"/>
              <a:ext cx="108" cy="45"/>
            </a:xfrm>
            <a:custGeom>
              <a:avLst/>
              <a:gdLst>
                <a:gd name="T0" fmla="*/ 1 w 82"/>
                <a:gd name="T1" fmla="*/ 79 h 34"/>
                <a:gd name="T2" fmla="*/ 82 w 82"/>
                <a:gd name="T3" fmla="*/ 9 h 34"/>
                <a:gd name="T4" fmla="*/ 187 w 82"/>
                <a:gd name="T5" fmla="*/ 30 h 34"/>
                <a:gd name="T6" fmla="*/ 187 w 82"/>
                <a:gd name="T7" fmla="*/ 30 h 34"/>
                <a:gd name="T8" fmla="*/ 78 w 82"/>
                <a:gd name="T9" fmla="*/ 15 h 34"/>
                <a:gd name="T10" fmla="*/ 29 w 82"/>
                <a:gd name="T11" fmla="*/ 40 h 34"/>
                <a:gd name="T12" fmla="*/ 1 w 82"/>
                <a:gd name="T13" fmla="*/ 7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4">
                  <a:moveTo>
                    <a:pt x="1" y="34"/>
                  </a:moveTo>
                  <a:cubicBezTo>
                    <a:pt x="4" y="16"/>
                    <a:pt x="20" y="7"/>
                    <a:pt x="36" y="4"/>
                  </a:cubicBezTo>
                  <a:cubicBezTo>
                    <a:pt x="51" y="0"/>
                    <a:pt x="71" y="0"/>
                    <a:pt x="82" y="13"/>
                  </a:cubicBezTo>
                  <a:cubicBezTo>
                    <a:pt x="82" y="14"/>
                    <a:pt x="82" y="14"/>
                    <a:pt x="82" y="13"/>
                  </a:cubicBezTo>
                  <a:cubicBezTo>
                    <a:pt x="70" y="5"/>
                    <a:pt x="49" y="1"/>
                    <a:pt x="34" y="6"/>
                  </a:cubicBezTo>
                  <a:cubicBezTo>
                    <a:pt x="27" y="7"/>
                    <a:pt x="19" y="12"/>
                    <a:pt x="13" y="17"/>
                  </a:cubicBezTo>
                  <a:cubicBezTo>
                    <a:pt x="10" y="19"/>
                    <a:pt x="0" y="33"/>
                    <a:pt x="1" y="3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571">
              <a:extLst>
                <a:ext uri="{FF2B5EF4-FFF2-40B4-BE49-F238E27FC236}">
                  <a16:creationId xmlns:a16="http://schemas.microsoft.com/office/drawing/2014/main" id="{89BD67C3-E8E2-455C-BDA6-179674EF7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3124"/>
              <a:ext cx="97" cy="110"/>
            </a:xfrm>
            <a:custGeom>
              <a:avLst/>
              <a:gdLst>
                <a:gd name="T0" fmla="*/ 119 w 75"/>
                <a:gd name="T1" fmla="*/ 1 h 84"/>
                <a:gd name="T2" fmla="*/ 80 w 75"/>
                <a:gd name="T3" fmla="*/ 0 h 84"/>
                <a:gd name="T4" fmla="*/ 45 w 75"/>
                <a:gd name="T5" fmla="*/ 17 h 84"/>
                <a:gd name="T6" fmla="*/ 5 w 75"/>
                <a:gd name="T7" fmla="*/ 110 h 84"/>
                <a:gd name="T8" fmla="*/ 21 w 75"/>
                <a:gd name="T9" fmla="*/ 161 h 84"/>
                <a:gd name="T10" fmla="*/ 65 w 75"/>
                <a:gd name="T11" fmla="*/ 151 h 84"/>
                <a:gd name="T12" fmla="*/ 124 w 75"/>
                <a:gd name="T13" fmla="*/ 94 h 84"/>
                <a:gd name="T14" fmla="*/ 158 w 75"/>
                <a:gd name="T15" fmla="*/ 51 h 84"/>
                <a:gd name="T16" fmla="*/ 120 w 75"/>
                <a:gd name="T17" fmla="*/ 1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84">
                  <a:moveTo>
                    <a:pt x="55" y="1"/>
                  </a:moveTo>
                  <a:cubicBezTo>
                    <a:pt x="51" y="0"/>
                    <a:pt x="42" y="0"/>
                    <a:pt x="37" y="0"/>
                  </a:cubicBezTo>
                  <a:cubicBezTo>
                    <a:pt x="31" y="1"/>
                    <a:pt x="26" y="4"/>
                    <a:pt x="21" y="8"/>
                  </a:cubicBezTo>
                  <a:cubicBezTo>
                    <a:pt x="7" y="18"/>
                    <a:pt x="0" y="30"/>
                    <a:pt x="2" y="49"/>
                  </a:cubicBezTo>
                  <a:cubicBezTo>
                    <a:pt x="3" y="56"/>
                    <a:pt x="5" y="65"/>
                    <a:pt x="9" y="72"/>
                  </a:cubicBezTo>
                  <a:cubicBezTo>
                    <a:pt x="17" y="84"/>
                    <a:pt x="24" y="77"/>
                    <a:pt x="30" y="67"/>
                  </a:cubicBezTo>
                  <a:cubicBezTo>
                    <a:pt x="38" y="55"/>
                    <a:pt x="46" y="50"/>
                    <a:pt x="57" y="42"/>
                  </a:cubicBezTo>
                  <a:cubicBezTo>
                    <a:pt x="63" y="38"/>
                    <a:pt x="72" y="32"/>
                    <a:pt x="73" y="23"/>
                  </a:cubicBezTo>
                  <a:cubicBezTo>
                    <a:pt x="75" y="12"/>
                    <a:pt x="66" y="4"/>
                    <a:pt x="56" y="1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Freeform 572">
              <a:extLst>
                <a:ext uri="{FF2B5EF4-FFF2-40B4-BE49-F238E27FC236}">
                  <a16:creationId xmlns:a16="http://schemas.microsoft.com/office/drawing/2014/main" id="{60ADB79A-780A-4EEF-B621-D0B3CE4FF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938"/>
              <a:ext cx="81" cy="61"/>
            </a:xfrm>
            <a:custGeom>
              <a:avLst/>
              <a:gdLst>
                <a:gd name="T0" fmla="*/ 127 w 62"/>
                <a:gd name="T1" fmla="*/ 13 h 47"/>
                <a:gd name="T2" fmla="*/ 67 w 62"/>
                <a:gd name="T3" fmla="*/ 6 h 47"/>
                <a:gd name="T4" fmla="*/ 7 w 62"/>
                <a:gd name="T5" fmla="*/ 67 h 47"/>
                <a:gd name="T6" fmla="*/ 27 w 62"/>
                <a:gd name="T7" fmla="*/ 101 h 47"/>
                <a:gd name="T8" fmla="*/ 85 w 62"/>
                <a:gd name="T9" fmla="*/ 75 h 47"/>
                <a:gd name="T10" fmla="*/ 124 w 62"/>
                <a:gd name="T11" fmla="*/ 71 h 47"/>
                <a:gd name="T12" fmla="*/ 133 w 62"/>
                <a:gd name="T13" fmla="*/ 2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7">
                  <a:moveTo>
                    <a:pt x="57" y="6"/>
                  </a:moveTo>
                  <a:cubicBezTo>
                    <a:pt x="52" y="0"/>
                    <a:pt x="38" y="0"/>
                    <a:pt x="30" y="3"/>
                  </a:cubicBezTo>
                  <a:cubicBezTo>
                    <a:pt x="21" y="6"/>
                    <a:pt x="6" y="22"/>
                    <a:pt x="3" y="31"/>
                  </a:cubicBezTo>
                  <a:cubicBezTo>
                    <a:pt x="0" y="38"/>
                    <a:pt x="4" y="44"/>
                    <a:pt x="12" y="46"/>
                  </a:cubicBezTo>
                  <a:cubicBezTo>
                    <a:pt x="22" y="47"/>
                    <a:pt x="28" y="35"/>
                    <a:pt x="38" y="35"/>
                  </a:cubicBezTo>
                  <a:cubicBezTo>
                    <a:pt x="46" y="35"/>
                    <a:pt x="50" y="38"/>
                    <a:pt x="56" y="32"/>
                  </a:cubicBezTo>
                  <a:cubicBezTo>
                    <a:pt x="62" y="26"/>
                    <a:pt x="62" y="19"/>
                    <a:pt x="60" y="12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573">
              <a:extLst>
                <a:ext uri="{FF2B5EF4-FFF2-40B4-BE49-F238E27FC236}">
                  <a16:creationId xmlns:a16="http://schemas.microsoft.com/office/drawing/2014/main" id="{1ED997D8-9F0B-4B97-819D-B35383C9E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030"/>
              <a:ext cx="51" cy="52"/>
            </a:xfrm>
            <a:custGeom>
              <a:avLst/>
              <a:gdLst>
                <a:gd name="T0" fmla="*/ 72 w 39"/>
                <a:gd name="T1" fmla="*/ 17 h 40"/>
                <a:gd name="T2" fmla="*/ 29 w 39"/>
                <a:gd name="T3" fmla="*/ 17 h 40"/>
                <a:gd name="T4" fmla="*/ 5 w 39"/>
                <a:gd name="T5" fmla="*/ 66 h 40"/>
                <a:gd name="T6" fmla="*/ 27 w 39"/>
                <a:gd name="T7" fmla="*/ 86 h 40"/>
                <a:gd name="T8" fmla="*/ 50 w 39"/>
                <a:gd name="T9" fmla="*/ 68 h 40"/>
                <a:gd name="T10" fmla="*/ 78 w 39"/>
                <a:gd name="T11" fmla="*/ 57 h 40"/>
                <a:gd name="T12" fmla="*/ 78 w 39"/>
                <a:gd name="T13" fmla="*/ 22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0">
                  <a:moveTo>
                    <a:pt x="32" y="8"/>
                  </a:moveTo>
                  <a:cubicBezTo>
                    <a:pt x="27" y="1"/>
                    <a:pt x="18" y="0"/>
                    <a:pt x="13" y="8"/>
                  </a:cubicBezTo>
                  <a:cubicBezTo>
                    <a:pt x="9" y="13"/>
                    <a:pt x="0" y="23"/>
                    <a:pt x="2" y="30"/>
                  </a:cubicBezTo>
                  <a:cubicBezTo>
                    <a:pt x="3" y="33"/>
                    <a:pt x="9" y="40"/>
                    <a:pt x="12" y="39"/>
                  </a:cubicBezTo>
                  <a:cubicBezTo>
                    <a:pt x="15" y="39"/>
                    <a:pt x="19" y="32"/>
                    <a:pt x="22" y="31"/>
                  </a:cubicBezTo>
                  <a:cubicBezTo>
                    <a:pt x="27" y="29"/>
                    <a:pt x="31" y="30"/>
                    <a:pt x="35" y="26"/>
                  </a:cubicBezTo>
                  <a:cubicBezTo>
                    <a:pt x="38" y="22"/>
                    <a:pt x="39" y="13"/>
                    <a:pt x="3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574">
              <a:extLst>
                <a:ext uri="{FF2B5EF4-FFF2-40B4-BE49-F238E27FC236}">
                  <a16:creationId xmlns:a16="http://schemas.microsoft.com/office/drawing/2014/main" id="{C15624F8-2555-4113-97EC-F78A38957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073"/>
              <a:ext cx="81" cy="132"/>
            </a:xfrm>
            <a:custGeom>
              <a:avLst/>
              <a:gdLst>
                <a:gd name="T0" fmla="*/ 124 w 62"/>
                <a:gd name="T1" fmla="*/ 22 h 101"/>
                <a:gd name="T2" fmla="*/ 22 w 62"/>
                <a:gd name="T3" fmla="*/ 24 h 101"/>
                <a:gd name="T4" fmla="*/ 12 w 62"/>
                <a:gd name="T5" fmla="*/ 65 h 101"/>
                <a:gd name="T6" fmla="*/ 46 w 62"/>
                <a:gd name="T7" fmla="*/ 110 h 101"/>
                <a:gd name="T8" fmla="*/ 65 w 62"/>
                <a:gd name="T9" fmla="*/ 156 h 101"/>
                <a:gd name="T10" fmla="*/ 72 w 62"/>
                <a:gd name="T11" fmla="*/ 208 h 101"/>
                <a:gd name="T12" fmla="*/ 105 w 62"/>
                <a:gd name="T13" fmla="*/ 205 h 101"/>
                <a:gd name="T14" fmla="*/ 105 w 62"/>
                <a:gd name="T15" fmla="*/ 132 h 101"/>
                <a:gd name="T16" fmla="*/ 115 w 62"/>
                <a:gd name="T17" fmla="*/ 71 h 101"/>
                <a:gd name="T18" fmla="*/ 132 w 62"/>
                <a:gd name="T19" fmla="*/ 29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01">
                  <a:moveTo>
                    <a:pt x="56" y="10"/>
                  </a:moveTo>
                  <a:cubicBezTo>
                    <a:pt x="43" y="5"/>
                    <a:pt x="21" y="0"/>
                    <a:pt x="10" y="11"/>
                  </a:cubicBezTo>
                  <a:cubicBezTo>
                    <a:pt x="3" y="17"/>
                    <a:pt x="0" y="22"/>
                    <a:pt x="5" y="29"/>
                  </a:cubicBezTo>
                  <a:cubicBezTo>
                    <a:pt x="10" y="36"/>
                    <a:pt x="16" y="42"/>
                    <a:pt x="21" y="49"/>
                  </a:cubicBezTo>
                  <a:cubicBezTo>
                    <a:pt x="26" y="56"/>
                    <a:pt x="28" y="62"/>
                    <a:pt x="29" y="70"/>
                  </a:cubicBezTo>
                  <a:cubicBezTo>
                    <a:pt x="30" y="76"/>
                    <a:pt x="29" y="87"/>
                    <a:pt x="32" y="93"/>
                  </a:cubicBezTo>
                  <a:cubicBezTo>
                    <a:pt x="36" y="101"/>
                    <a:pt x="43" y="100"/>
                    <a:pt x="47" y="92"/>
                  </a:cubicBezTo>
                  <a:cubicBezTo>
                    <a:pt x="52" y="82"/>
                    <a:pt x="50" y="68"/>
                    <a:pt x="47" y="59"/>
                  </a:cubicBezTo>
                  <a:cubicBezTo>
                    <a:pt x="43" y="49"/>
                    <a:pt x="43" y="39"/>
                    <a:pt x="51" y="31"/>
                  </a:cubicBezTo>
                  <a:cubicBezTo>
                    <a:pt x="56" y="25"/>
                    <a:pt x="62" y="22"/>
                    <a:pt x="59" y="13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575">
              <a:extLst>
                <a:ext uri="{FF2B5EF4-FFF2-40B4-BE49-F238E27FC236}">
                  <a16:creationId xmlns:a16="http://schemas.microsoft.com/office/drawing/2014/main" id="{52C84346-67DA-428F-A668-37C41B8A1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3033"/>
              <a:ext cx="85" cy="48"/>
            </a:xfrm>
            <a:custGeom>
              <a:avLst/>
              <a:gdLst>
                <a:gd name="T0" fmla="*/ 140 w 65"/>
                <a:gd name="T1" fmla="*/ 39 h 37"/>
                <a:gd name="T2" fmla="*/ 13 w 65"/>
                <a:gd name="T3" fmla="*/ 51 h 37"/>
                <a:gd name="T4" fmla="*/ 16 w 65"/>
                <a:gd name="T5" fmla="*/ 75 h 37"/>
                <a:gd name="T6" fmla="*/ 58 w 65"/>
                <a:gd name="T7" fmla="*/ 66 h 37"/>
                <a:gd name="T8" fmla="*/ 133 w 65"/>
                <a:gd name="T9" fmla="*/ 66 h 37"/>
                <a:gd name="T10" fmla="*/ 145 w 65"/>
                <a:gd name="T11" fmla="*/ 5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37">
                  <a:moveTo>
                    <a:pt x="63" y="18"/>
                  </a:moveTo>
                  <a:cubicBezTo>
                    <a:pt x="47" y="0"/>
                    <a:pt x="21" y="6"/>
                    <a:pt x="6" y="23"/>
                  </a:cubicBezTo>
                  <a:cubicBezTo>
                    <a:pt x="3" y="28"/>
                    <a:pt x="0" y="33"/>
                    <a:pt x="7" y="35"/>
                  </a:cubicBezTo>
                  <a:cubicBezTo>
                    <a:pt x="13" y="36"/>
                    <a:pt x="20" y="30"/>
                    <a:pt x="26" y="30"/>
                  </a:cubicBezTo>
                  <a:cubicBezTo>
                    <a:pt x="37" y="28"/>
                    <a:pt x="49" y="37"/>
                    <a:pt x="60" y="30"/>
                  </a:cubicBezTo>
                  <a:cubicBezTo>
                    <a:pt x="62" y="29"/>
                    <a:pt x="65" y="28"/>
                    <a:pt x="65" y="25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576">
              <a:extLst>
                <a:ext uri="{FF2B5EF4-FFF2-40B4-BE49-F238E27FC236}">
                  <a16:creationId xmlns:a16="http://schemas.microsoft.com/office/drawing/2014/main" id="{4BF2A1F2-C5A5-40BB-91A7-16A863503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3102"/>
              <a:ext cx="64" cy="64"/>
            </a:xfrm>
            <a:custGeom>
              <a:avLst/>
              <a:gdLst>
                <a:gd name="T0" fmla="*/ 88 w 49"/>
                <a:gd name="T1" fmla="*/ 16 h 49"/>
                <a:gd name="T2" fmla="*/ 29 w 49"/>
                <a:gd name="T3" fmla="*/ 16 h 49"/>
                <a:gd name="T4" fmla="*/ 12 w 49"/>
                <a:gd name="T5" fmla="*/ 89 h 49"/>
                <a:gd name="T6" fmla="*/ 40 w 49"/>
                <a:gd name="T7" fmla="*/ 101 h 49"/>
                <a:gd name="T8" fmla="*/ 63 w 49"/>
                <a:gd name="T9" fmla="*/ 68 h 49"/>
                <a:gd name="T10" fmla="*/ 95 w 49"/>
                <a:gd name="T11" fmla="*/ 17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9">
                  <a:moveTo>
                    <a:pt x="39" y="7"/>
                  </a:moveTo>
                  <a:cubicBezTo>
                    <a:pt x="32" y="0"/>
                    <a:pt x="20" y="2"/>
                    <a:pt x="13" y="7"/>
                  </a:cubicBezTo>
                  <a:cubicBezTo>
                    <a:pt x="2" y="14"/>
                    <a:pt x="0" y="28"/>
                    <a:pt x="5" y="40"/>
                  </a:cubicBezTo>
                  <a:cubicBezTo>
                    <a:pt x="7" y="45"/>
                    <a:pt x="13" y="49"/>
                    <a:pt x="18" y="45"/>
                  </a:cubicBezTo>
                  <a:cubicBezTo>
                    <a:pt x="24" y="42"/>
                    <a:pt x="23" y="34"/>
                    <a:pt x="28" y="31"/>
                  </a:cubicBezTo>
                  <a:cubicBezTo>
                    <a:pt x="37" y="25"/>
                    <a:pt x="49" y="22"/>
                    <a:pt x="43" y="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Freeform 577">
              <a:extLst>
                <a:ext uri="{FF2B5EF4-FFF2-40B4-BE49-F238E27FC236}">
                  <a16:creationId xmlns:a16="http://schemas.microsoft.com/office/drawing/2014/main" id="{0229872F-60EF-41B5-9C0F-5DAA3AE23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3120"/>
              <a:ext cx="129" cy="94"/>
            </a:xfrm>
            <a:custGeom>
              <a:avLst/>
              <a:gdLst>
                <a:gd name="T0" fmla="*/ 219 w 99"/>
                <a:gd name="T1" fmla="*/ 127 h 72"/>
                <a:gd name="T2" fmla="*/ 79 w 99"/>
                <a:gd name="T3" fmla="*/ 22 h 72"/>
                <a:gd name="T4" fmla="*/ 17 w 99"/>
                <a:gd name="T5" fmla="*/ 89 h 72"/>
                <a:gd name="T6" fmla="*/ 68 w 99"/>
                <a:gd name="T7" fmla="*/ 93 h 72"/>
                <a:gd name="T8" fmla="*/ 124 w 99"/>
                <a:gd name="T9" fmla="*/ 104 h 72"/>
                <a:gd name="T10" fmla="*/ 190 w 99"/>
                <a:gd name="T11" fmla="*/ 161 h 72"/>
                <a:gd name="T12" fmla="*/ 219 w 99"/>
                <a:gd name="T13" fmla="*/ 129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2">
                  <a:moveTo>
                    <a:pt x="99" y="57"/>
                  </a:moveTo>
                  <a:cubicBezTo>
                    <a:pt x="95" y="30"/>
                    <a:pt x="66" y="0"/>
                    <a:pt x="36" y="10"/>
                  </a:cubicBezTo>
                  <a:cubicBezTo>
                    <a:pt x="27" y="13"/>
                    <a:pt x="0" y="28"/>
                    <a:pt x="8" y="40"/>
                  </a:cubicBezTo>
                  <a:cubicBezTo>
                    <a:pt x="12" y="47"/>
                    <a:pt x="25" y="42"/>
                    <a:pt x="31" y="41"/>
                  </a:cubicBezTo>
                  <a:cubicBezTo>
                    <a:pt x="41" y="38"/>
                    <a:pt x="49" y="40"/>
                    <a:pt x="56" y="47"/>
                  </a:cubicBezTo>
                  <a:cubicBezTo>
                    <a:pt x="64" y="55"/>
                    <a:pt x="74" y="71"/>
                    <a:pt x="86" y="72"/>
                  </a:cubicBezTo>
                  <a:cubicBezTo>
                    <a:pt x="94" y="72"/>
                    <a:pt x="97" y="66"/>
                    <a:pt x="99" y="5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578">
              <a:extLst>
                <a:ext uri="{FF2B5EF4-FFF2-40B4-BE49-F238E27FC236}">
                  <a16:creationId xmlns:a16="http://schemas.microsoft.com/office/drawing/2014/main" id="{E09BF128-B5E4-4C67-BE28-1B6C0F06B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3229"/>
              <a:ext cx="101" cy="71"/>
            </a:xfrm>
            <a:custGeom>
              <a:avLst/>
              <a:gdLst>
                <a:gd name="T0" fmla="*/ 123 w 78"/>
                <a:gd name="T1" fmla="*/ 15 h 55"/>
                <a:gd name="T2" fmla="*/ 51 w 78"/>
                <a:gd name="T3" fmla="*/ 17 h 55"/>
                <a:gd name="T4" fmla="*/ 6 w 78"/>
                <a:gd name="T5" fmla="*/ 86 h 55"/>
                <a:gd name="T6" fmla="*/ 51 w 78"/>
                <a:gd name="T7" fmla="*/ 108 h 55"/>
                <a:gd name="T8" fmla="*/ 97 w 78"/>
                <a:gd name="T9" fmla="*/ 74 h 55"/>
                <a:gd name="T10" fmla="*/ 149 w 78"/>
                <a:gd name="T11" fmla="*/ 67 h 55"/>
                <a:gd name="T12" fmla="*/ 141 w 78"/>
                <a:gd name="T13" fmla="*/ 2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5">
                  <a:moveTo>
                    <a:pt x="56" y="7"/>
                  </a:moveTo>
                  <a:cubicBezTo>
                    <a:pt x="44" y="3"/>
                    <a:pt x="34" y="0"/>
                    <a:pt x="23" y="8"/>
                  </a:cubicBezTo>
                  <a:cubicBezTo>
                    <a:pt x="14" y="14"/>
                    <a:pt x="0" y="28"/>
                    <a:pt x="3" y="40"/>
                  </a:cubicBezTo>
                  <a:cubicBezTo>
                    <a:pt x="5" y="49"/>
                    <a:pt x="15" y="55"/>
                    <a:pt x="23" y="50"/>
                  </a:cubicBezTo>
                  <a:cubicBezTo>
                    <a:pt x="32" y="45"/>
                    <a:pt x="34" y="36"/>
                    <a:pt x="45" y="34"/>
                  </a:cubicBezTo>
                  <a:cubicBezTo>
                    <a:pt x="52" y="32"/>
                    <a:pt x="63" y="36"/>
                    <a:pt x="69" y="31"/>
                  </a:cubicBezTo>
                  <a:cubicBezTo>
                    <a:pt x="78" y="24"/>
                    <a:pt x="72" y="16"/>
                    <a:pt x="6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579">
              <a:extLst>
                <a:ext uri="{FF2B5EF4-FFF2-40B4-BE49-F238E27FC236}">
                  <a16:creationId xmlns:a16="http://schemas.microsoft.com/office/drawing/2014/main" id="{BF99D740-C2A1-4722-9D73-9A16C11EB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3299"/>
              <a:ext cx="80" cy="61"/>
            </a:xfrm>
            <a:custGeom>
              <a:avLst/>
              <a:gdLst>
                <a:gd name="T0" fmla="*/ 123 w 61"/>
                <a:gd name="T1" fmla="*/ 22 h 47"/>
                <a:gd name="T2" fmla="*/ 54 w 61"/>
                <a:gd name="T3" fmla="*/ 8 h 47"/>
                <a:gd name="T4" fmla="*/ 5 w 61"/>
                <a:gd name="T5" fmla="*/ 73 h 47"/>
                <a:gd name="T6" fmla="*/ 41 w 61"/>
                <a:gd name="T7" fmla="*/ 97 h 47"/>
                <a:gd name="T8" fmla="*/ 77 w 61"/>
                <a:gd name="T9" fmla="*/ 79 h 47"/>
                <a:gd name="T10" fmla="*/ 115 w 61"/>
                <a:gd name="T11" fmla="*/ 66 h 47"/>
                <a:gd name="T12" fmla="*/ 132 w 61"/>
                <a:gd name="T13" fmla="*/ 22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47">
                  <a:moveTo>
                    <a:pt x="55" y="10"/>
                  </a:moveTo>
                  <a:cubicBezTo>
                    <a:pt x="46" y="3"/>
                    <a:pt x="35" y="0"/>
                    <a:pt x="24" y="4"/>
                  </a:cubicBezTo>
                  <a:cubicBezTo>
                    <a:pt x="13" y="7"/>
                    <a:pt x="0" y="21"/>
                    <a:pt x="2" y="33"/>
                  </a:cubicBezTo>
                  <a:cubicBezTo>
                    <a:pt x="3" y="40"/>
                    <a:pt x="12" y="43"/>
                    <a:pt x="18" y="45"/>
                  </a:cubicBezTo>
                  <a:cubicBezTo>
                    <a:pt x="29" y="47"/>
                    <a:pt x="27" y="42"/>
                    <a:pt x="34" y="36"/>
                  </a:cubicBezTo>
                  <a:cubicBezTo>
                    <a:pt x="39" y="32"/>
                    <a:pt x="46" y="34"/>
                    <a:pt x="51" y="30"/>
                  </a:cubicBezTo>
                  <a:cubicBezTo>
                    <a:pt x="58" y="26"/>
                    <a:pt x="61" y="18"/>
                    <a:pt x="59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580">
              <a:extLst>
                <a:ext uri="{FF2B5EF4-FFF2-40B4-BE49-F238E27FC236}">
                  <a16:creationId xmlns:a16="http://schemas.microsoft.com/office/drawing/2014/main" id="{4C60EC19-55D5-455D-8EDF-96D604A5F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3205"/>
              <a:ext cx="68" cy="52"/>
            </a:xfrm>
            <a:custGeom>
              <a:avLst/>
              <a:gdLst>
                <a:gd name="T0" fmla="*/ 88 w 52"/>
                <a:gd name="T1" fmla="*/ 0 h 40"/>
                <a:gd name="T2" fmla="*/ 51 w 52"/>
                <a:gd name="T3" fmla="*/ 1 h 40"/>
                <a:gd name="T4" fmla="*/ 22 w 52"/>
                <a:gd name="T5" fmla="*/ 17 h 40"/>
                <a:gd name="T6" fmla="*/ 17 w 52"/>
                <a:gd name="T7" fmla="*/ 72 h 40"/>
                <a:gd name="T8" fmla="*/ 51 w 52"/>
                <a:gd name="T9" fmla="*/ 83 h 40"/>
                <a:gd name="T10" fmla="*/ 65 w 52"/>
                <a:gd name="T11" fmla="*/ 56 h 40"/>
                <a:gd name="T12" fmla="*/ 93 w 52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0">
                  <a:moveTo>
                    <a:pt x="39" y="0"/>
                  </a:moveTo>
                  <a:cubicBezTo>
                    <a:pt x="35" y="0"/>
                    <a:pt x="28" y="1"/>
                    <a:pt x="23" y="1"/>
                  </a:cubicBezTo>
                  <a:cubicBezTo>
                    <a:pt x="18" y="1"/>
                    <a:pt x="13" y="4"/>
                    <a:pt x="10" y="8"/>
                  </a:cubicBezTo>
                  <a:cubicBezTo>
                    <a:pt x="3" y="15"/>
                    <a:pt x="0" y="26"/>
                    <a:pt x="8" y="32"/>
                  </a:cubicBezTo>
                  <a:cubicBezTo>
                    <a:pt x="11" y="35"/>
                    <a:pt x="18" y="40"/>
                    <a:pt x="23" y="38"/>
                  </a:cubicBezTo>
                  <a:cubicBezTo>
                    <a:pt x="27" y="35"/>
                    <a:pt x="27" y="29"/>
                    <a:pt x="29" y="25"/>
                  </a:cubicBezTo>
                  <a:cubicBezTo>
                    <a:pt x="33" y="20"/>
                    <a:pt x="52" y="9"/>
                    <a:pt x="41" y="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581">
              <a:extLst>
                <a:ext uri="{FF2B5EF4-FFF2-40B4-BE49-F238E27FC236}">
                  <a16:creationId xmlns:a16="http://schemas.microsoft.com/office/drawing/2014/main" id="{0F96BC75-EA3B-400D-93EF-BAAE0D2A7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209"/>
              <a:ext cx="47" cy="107"/>
            </a:xfrm>
            <a:custGeom>
              <a:avLst/>
              <a:gdLst>
                <a:gd name="T0" fmla="*/ 80 w 36"/>
                <a:gd name="T1" fmla="*/ 21 h 82"/>
                <a:gd name="T2" fmla="*/ 27 w 36"/>
                <a:gd name="T3" fmla="*/ 16 h 82"/>
                <a:gd name="T4" fmla="*/ 7 w 36"/>
                <a:gd name="T5" fmla="*/ 94 h 82"/>
                <a:gd name="T6" fmla="*/ 1 w 36"/>
                <a:gd name="T7" fmla="*/ 133 h 82"/>
                <a:gd name="T8" fmla="*/ 21 w 36"/>
                <a:gd name="T9" fmla="*/ 175 h 82"/>
                <a:gd name="T10" fmla="*/ 34 w 36"/>
                <a:gd name="T11" fmla="*/ 133 h 82"/>
                <a:gd name="T12" fmla="*/ 51 w 36"/>
                <a:gd name="T13" fmla="*/ 85 h 82"/>
                <a:gd name="T14" fmla="*/ 80 w 36"/>
                <a:gd name="T15" fmla="*/ 2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82">
                  <a:moveTo>
                    <a:pt x="36" y="9"/>
                  </a:moveTo>
                  <a:cubicBezTo>
                    <a:pt x="32" y="0"/>
                    <a:pt x="19" y="0"/>
                    <a:pt x="12" y="7"/>
                  </a:cubicBezTo>
                  <a:cubicBezTo>
                    <a:pt x="3" y="16"/>
                    <a:pt x="6" y="30"/>
                    <a:pt x="3" y="42"/>
                  </a:cubicBezTo>
                  <a:cubicBezTo>
                    <a:pt x="2" y="48"/>
                    <a:pt x="0" y="53"/>
                    <a:pt x="1" y="60"/>
                  </a:cubicBezTo>
                  <a:cubicBezTo>
                    <a:pt x="1" y="65"/>
                    <a:pt x="4" y="77"/>
                    <a:pt x="9" y="79"/>
                  </a:cubicBezTo>
                  <a:cubicBezTo>
                    <a:pt x="17" y="82"/>
                    <a:pt x="15" y="64"/>
                    <a:pt x="15" y="60"/>
                  </a:cubicBezTo>
                  <a:cubicBezTo>
                    <a:pt x="14" y="51"/>
                    <a:pt x="16" y="44"/>
                    <a:pt x="23" y="38"/>
                  </a:cubicBezTo>
                  <a:cubicBezTo>
                    <a:pt x="30" y="31"/>
                    <a:pt x="36" y="20"/>
                    <a:pt x="36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Freeform 582">
              <a:extLst>
                <a:ext uri="{FF2B5EF4-FFF2-40B4-BE49-F238E27FC236}">
                  <a16:creationId xmlns:a16="http://schemas.microsoft.com/office/drawing/2014/main" id="{39A5103E-C692-42AE-9144-153BD26AB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3158"/>
              <a:ext cx="13" cy="21"/>
            </a:xfrm>
            <a:custGeom>
              <a:avLst/>
              <a:gdLst>
                <a:gd name="T0" fmla="*/ 12 w 10"/>
                <a:gd name="T1" fmla="*/ 1 h 16"/>
                <a:gd name="T2" fmla="*/ 0 w 10"/>
                <a:gd name="T3" fmla="*/ 21 h 16"/>
                <a:gd name="T4" fmla="*/ 9 w 10"/>
                <a:gd name="T5" fmla="*/ 29 h 16"/>
                <a:gd name="T6" fmla="*/ 13 w 10"/>
                <a:gd name="T7" fmla="*/ 22 h 16"/>
                <a:gd name="T8" fmla="*/ 21 w 10"/>
                <a:gd name="T9" fmla="*/ 16 h 16"/>
                <a:gd name="T10" fmla="*/ 16 w 10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6">
                  <a:moveTo>
                    <a:pt x="5" y="1"/>
                  </a:moveTo>
                  <a:cubicBezTo>
                    <a:pt x="3" y="3"/>
                    <a:pt x="1" y="6"/>
                    <a:pt x="0" y="9"/>
                  </a:cubicBezTo>
                  <a:cubicBezTo>
                    <a:pt x="0" y="12"/>
                    <a:pt x="1" y="16"/>
                    <a:pt x="4" y="13"/>
                  </a:cubicBezTo>
                  <a:cubicBezTo>
                    <a:pt x="4" y="13"/>
                    <a:pt x="5" y="11"/>
                    <a:pt x="6" y="10"/>
                  </a:cubicBezTo>
                  <a:cubicBezTo>
                    <a:pt x="6" y="9"/>
                    <a:pt x="8" y="8"/>
                    <a:pt x="9" y="7"/>
                  </a:cubicBezTo>
                  <a:cubicBezTo>
                    <a:pt x="10" y="5"/>
                    <a:pt x="10" y="0"/>
                    <a:pt x="7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Freeform 583">
              <a:extLst>
                <a:ext uri="{FF2B5EF4-FFF2-40B4-BE49-F238E27FC236}">
                  <a16:creationId xmlns:a16="http://schemas.microsoft.com/office/drawing/2014/main" id="{99D30AD7-2B63-43F6-8CF1-CDCCEE8FD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145"/>
              <a:ext cx="11" cy="10"/>
            </a:xfrm>
            <a:custGeom>
              <a:avLst/>
              <a:gdLst>
                <a:gd name="T0" fmla="*/ 14 w 8"/>
                <a:gd name="T1" fmla="*/ 0 h 8"/>
                <a:gd name="T2" fmla="*/ 11 w 8"/>
                <a:gd name="T3" fmla="*/ 16 h 8"/>
                <a:gd name="T4" fmla="*/ 19 w 8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4" y="2"/>
                    <a:pt x="0" y="7"/>
                    <a:pt x="4" y="8"/>
                  </a:cubicBezTo>
                  <a:cubicBezTo>
                    <a:pt x="8" y="8"/>
                    <a:pt x="8" y="3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584">
              <a:extLst>
                <a:ext uri="{FF2B5EF4-FFF2-40B4-BE49-F238E27FC236}">
                  <a16:creationId xmlns:a16="http://schemas.microsoft.com/office/drawing/2014/main" id="{49A431C0-4E8A-4350-9392-F70F65540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3059"/>
              <a:ext cx="18" cy="12"/>
            </a:xfrm>
            <a:custGeom>
              <a:avLst/>
              <a:gdLst>
                <a:gd name="T0" fmla="*/ 13 w 14"/>
                <a:gd name="T1" fmla="*/ 1 h 9"/>
                <a:gd name="T2" fmla="*/ 6 w 14"/>
                <a:gd name="T3" fmla="*/ 21 h 9"/>
                <a:gd name="T4" fmla="*/ 23 w 14"/>
                <a:gd name="T5" fmla="*/ 12 h 9"/>
                <a:gd name="T6" fmla="*/ 19 w 14"/>
                <a:gd name="T7" fmla="*/ 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6" y="1"/>
                  </a:moveTo>
                  <a:cubicBezTo>
                    <a:pt x="5" y="3"/>
                    <a:pt x="0" y="6"/>
                    <a:pt x="3" y="9"/>
                  </a:cubicBezTo>
                  <a:cubicBezTo>
                    <a:pt x="5" y="7"/>
                    <a:pt x="9" y="6"/>
                    <a:pt x="11" y="5"/>
                  </a:cubicBezTo>
                  <a:cubicBezTo>
                    <a:pt x="14" y="2"/>
                    <a:pt x="12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585">
              <a:extLst>
                <a:ext uri="{FF2B5EF4-FFF2-40B4-BE49-F238E27FC236}">
                  <a16:creationId xmlns:a16="http://schemas.microsoft.com/office/drawing/2014/main" id="{8132B061-A677-4234-8F9C-D142DF779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089"/>
              <a:ext cx="17" cy="21"/>
            </a:xfrm>
            <a:custGeom>
              <a:avLst/>
              <a:gdLst>
                <a:gd name="T0" fmla="*/ 9 w 13"/>
                <a:gd name="T1" fmla="*/ 9 h 16"/>
                <a:gd name="T2" fmla="*/ 12 w 13"/>
                <a:gd name="T3" fmla="*/ 9 h 16"/>
                <a:gd name="T4" fmla="*/ 16 w 13"/>
                <a:gd name="T5" fmla="*/ 29 h 16"/>
                <a:gd name="T6" fmla="*/ 27 w 13"/>
                <a:gd name="T7" fmla="*/ 16 h 16"/>
                <a:gd name="T8" fmla="*/ 16 w 13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4" y="4"/>
                  </a:moveTo>
                  <a:cubicBezTo>
                    <a:pt x="4" y="4"/>
                    <a:pt x="5" y="4"/>
                    <a:pt x="5" y="4"/>
                  </a:cubicBezTo>
                  <a:cubicBezTo>
                    <a:pt x="0" y="6"/>
                    <a:pt x="1" y="16"/>
                    <a:pt x="7" y="13"/>
                  </a:cubicBezTo>
                  <a:cubicBezTo>
                    <a:pt x="8" y="12"/>
                    <a:pt x="12" y="9"/>
                    <a:pt x="12" y="7"/>
                  </a:cubicBezTo>
                  <a:cubicBezTo>
                    <a:pt x="13" y="4"/>
                    <a:pt x="11" y="0"/>
                    <a:pt x="7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586">
              <a:extLst>
                <a:ext uri="{FF2B5EF4-FFF2-40B4-BE49-F238E27FC236}">
                  <a16:creationId xmlns:a16="http://schemas.microsoft.com/office/drawing/2014/main" id="{92A2716C-AD8F-4054-8604-BBFBAF7DF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3089"/>
              <a:ext cx="13" cy="9"/>
            </a:xfrm>
            <a:custGeom>
              <a:avLst/>
              <a:gdLst>
                <a:gd name="T0" fmla="*/ 9 w 10"/>
                <a:gd name="T1" fmla="*/ 1 h 7"/>
                <a:gd name="T2" fmla="*/ 21 w 10"/>
                <a:gd name="T3" fmla="*/ 5 h 7"/>
                <a:gd name="T4" fmla="*/ 12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1"/>
                  </a:moveTo>
                  <a:cubicBezTo>
                    <a:pt x="0" y="5"/>
                    <a:pt x="10" y="7"/>
                    <a:pt x="9" y="2"/>
                  </a:cubicBezTo>
                  <a:cubicBezTo>
                    <a:pt x="8" y="1"/>
                    <a:pt x="6" y="0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587">
              <a:extLst>
                <a:ext uri="{FF2B5EF4-FFF2-40B4-BE49-F238E27FC236}">
                  <a16:creationId xmlns:a16="http://schemas.microsoft.com/office/drawing/2014/main" id="{F2BB890F-6EED-445A-8A8E-836E9C256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944"/>
              <a:ext cx="25" cy="22"/>
            </a:xfrm>
            <a:custGeom>
              <a:avLst/>
              <a:gdLst>
                <a:gd name="T0" fmla="*/ 16 w 19"/>
                <a:gd name="T1" fmla="*/ 0 h 17"/>
                <a:gd name="T2" fmla="*/ 38 w 19"/>
                <a:gd name="T3" fmla="*/ 22 h 17"/>
                <a:gd name="T4" fmla="*/ 22 w 19"/>
                <a:gd name="T5" fmla="*/ 16 h 17"/>
                <a:gd name="T6" fmla="*/ 12 w 1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7" y="0"/>
                  </a:moveTo>
                  <a:cubicBezTo>
                    <a:pt x="11" y="1"/>
                    <a:pt x="19" y="5"/>
                    <a:pt x="17" y="10"/>
                  </a:cubicBezTo>
                  <a:cubicBezTo>
                    <a:pt x="16" y="17"/>
                    <a:pt x="11" y="10"/>
                    <a:pt x="10" y="7"/>
                  </a:cubicBezTo>
                  <a:cubicBezTo>
                    <a:pt x="8" y="6"/>
                    <a:pt x="0" y="4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588">
              <a:extLst>
                <a:ext uri="{FF2B5EF4-FFF2-40B4-BE49-F238E27FC236}">
                  <a16:creationId xmlns:a16="http://schemas.microsoft.com/office/drawing/2014/main" id="{91EEB2B9-5941-4B99-80FB-310E68D18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970"/>
              <a:ext cx="9" cy="12"/>
            </a:xfrm>
            <a:custGeom>
              <a:avLst/>
              <a:gdLst>
                <a:gd name="T0" fmla="*/ 6 w 7"/>
                <a:gd name="T1" fmla="*/ 0 h 9"/>
                <a:gd name="T2" fmla="*/ 5 w 7"/>
                <a:gd name="T3" fmla="*/ 20 h 9"/>
                <a:gd name="T4" fmla="*/ 8 w 7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2"/>
                    <a:pt x="0" y="5"/>
                    <a:pt x="2" y="8"/>
                  </a:cubicBezTo>
                  <a:cubicBezTo>
                    <a:pt x="5" y="9"/>
                    <a:pt x="7" y="3"/>
                    <a:pt x="4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589">
              <a:extLst>
                <a:ext uri="{FF2B5EF4-FFF2-40B4-BE49-F238E27FC236}">
                  <a16:creationId xmlns:a16="http://schemas.microsoft.com/office/drawing/2014/main" id="{DF842CFE-DEAA-44EE-8A82-E83CC55A2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3037"/>
              <a:ext cx="16" cy="18"/>
            </a:xfrm>
            <a:custGeom>
              <a:avLst/>
              <a:gdLst>
                <a:gd name="T0" fmla="*/ 21 w 13"/>
                <a:gd name="T1" fmla="*/ 13 h 14"/>
                <a:gd name="T2" fmla="*/ 9 w 13"/>
                <a:gd name="T3" fmla="*/ 22 h 14"/>
                <a:gd name="T4" fmla="*/ 21 w 13"/>
                <a:gd name="T5" fmla="*/ 24 h 14"/>
                <a:gd name="T6" fmla="*/ 21 w 13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11" y="6"/>
                  </a:moveTo>
                  <a:cubicBezTo>
                    <a:pt x="6" y="0"/>
                    <a:pt x="0" y="4"/>
                    <a:pt x="5" y="10"/>
                  </a:cubicBezTo>
                  <a:cubicBezTo>
                    <a:pt x="7" y="12"/>
                    <a:pt x="8" y="14"/>
                    <a:pt x="11" y="12"/>
                  </a:cubicBezTo>
                  <a:cubicBezTo>
                    <a:pt x="13" y="11"/>
                    <a:pt x="13" y="8"/>
                    <a:pt x="11" y="6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590">
              <a:extLst>
                <a:ext uri="{FF2B5EF4-FFF2-40B4-BE49-F238E27FC236}">
                  <a16:creationId xmlns:a16="http://schemas.microsoft.com/office/drawing/2014/main" id="{A4F9E1D8-28B4-4AD6-BFB9-EAE604FEF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3055"/>
              <a:ext cx="11" cy="10"/>
            </a:xfrm>
            <a:custGeom>
              <a:avLst/>
              <a:gdLst>
                <a:gd name="T0" fmla="*/ 21 w 8"/>
                <a:gd name="T1" fmla="*/ 0 h 8"/>
                <a:gd name="T2" fmla="*/ 6 w 8"/>
                <a:gd name="T3" fmla="*/ 8 h 8"/>
                <a:gd name="T4" fmla="*/ 21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5" y="0"/>
                    <a:pt x="0" y="0"/>
                    <a:pt x="2" y="4"/>
                  </a:cubicBezTo>
                  <a:cubicBezTo>
                    <a:pt x="4" y="8"/>
                    <a:pt x="7" y="5"/>
                    <a:pt x="8" y="2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591">
              <a:extLst>
                <a:ext uri="{FF2B5EF4-FFF2-40B4-BE49-F238E27FC236}">
                  <a16:creationId xmlns:a16="http://schemas.microsoft.com/office/drawing/2014/main" id="{1A0AD9B0-1076-40CC-9960-B56EE1A43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3110"/>
              <a:ext cx="17" cy="14"/>
            </a:xfrm>
            <a:custGeom>
              <a:avLst/>
              <a:gdLst>
                <a:gd name="T0" fmla="*/ 16 w 13"/>
                <a:gd name="T1" fmla="*/ 6 h 11"/>
                <a:gd name="T2" fmla="*/ 5 w 13"/>
                <a:gd name="T3" fmla="*/ 5 h 11"/>
                <a:gd name="T4" fmla="*/ 12 w 13"/>
                <a:gd name="T5" fmla="*/ 17 h 11"/>
                <a:gd name="T6" fmla="*/ 21 w 13"/>
                <a:gd name="T7" fmla="*/ 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7" y="3"/>
                  </a:moveTo>
                  <a:cubicBezTo>
                    <a:pt x="6" y="1"/>
                    <a:pt x="3" y="0"/>
                    <a:pt x="2" y="2"/>
                  </a:cubicBezTo>
                  <a:cubicBezTo>
                    <a:pt x="0" y="5"/>
                    <a:pt x="3" y="6"/>
                    <a:pt x="5" y="8"/>
                  </a:cubicBezTo>
                  <a:cubicBezTo>
                    <a:pt x="9" y="11"/>
                    <a:pt x="13" y="8"/>
                    <a:pt x="9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592">
              <a:extLst>
                <a:ext uri="{FF2B5EF4-FFF2-40B4-BE49-F238E27FC236}">
                  <a16:creationId xmlns:a16="http://schemas.microsoft.com/office/drawing/2014/main" id="{768F7180-0EB4-4888-BEB0-BAF970961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3124"/>
              <a:ext cx="8" cy="12"/>
            </a:xfrm>
            <a:custGeom>
              <a:avLst/>
              <a:gdLst>
                <a:gd name="T0" fmla="*/ 9 w 6"/>
                <a:gd name="T1" fmla="*/ 0 h 9"/>
                <a:gd name="T2" fmla="*/ 7 w 6"/>
                <a:gd name="T3" fmla="*/ 21 h 9"/>
                <a:gd name="T4" fmla="*/ 12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2" y="1"/>
                    <a:pt x="0" y="8"/>
                    <a:pt x="3" y="9"/>
                  </a:cubicBezTo>
                  <a:cubicBezTo>
                    <a:pt x="6" y="9"/>
                    <a:pt x="6" y="1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Freeform 593">
              <a:extLst>
                <a:ext uri="{FF2B5EF4-FFF2-40B4-BE49-F238E27FC236}">
                  <a16:creationId xmlns:a16="http://schemas.microsoft.com/office/drawing/2014/main" id="{7493CDC6-0DA9-4C95-A38F-A1A5374DB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3274"/>
              <a:ext cx="19" cy="21"/>
            </a:xfrm>
            <a:custGeom>
              <a:avLst/>
              <a:gdLst>
                <a:gd name="T0" fmla="*/ 13 w 15"/>
                <a:gd name="T1" fmla="*/ 1 h 16"/>
                <a:gd name="T2" fmla="*/ 14 w 15"/>
                <a:gd name="T3" fmla="*/ 24 h 16"/>
                <a:gd name="T4" fmla="*/ 14 w 15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6" y="1"/>
                  </a:moveTo>
                  <a:cubicBezTo>
                    <a:pt x="3" y="4"/>
                    <a:pt x="0" y="16"/>
                    <a:pt x="7" y="11"/>
                  </a:cubicBezTo>
                  <a:cubicBezTo>
                    <a:pt x="11" y="9"/>
                    <a:pt x="15" y="0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Freeform 594">
              <a:extLst>
                <a:ext uri="{FF2B5EF4-FFF2-40B4-BE49-F238E27FC236}">
                  <a16:creationId xmlns:a16="http://schemas.microsoft.com/office/drawing/2014/main" id="{288E5762-77EB-4E65-BE95-BE0F370FE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3259"/>
              <a:ext cx="12" cy="10"/>
            </a:xfrm>
            <a:custGeom>
              <a:avLst/>
              <a:gdLst>
                <a:gd name="T0" fmla="*/ 1 w 9"/>
                <a:gd name="T1" fmla="*/ 6 h 8"/>
                <a:gd name="T2" fmla="*/ 0 w 9"/>
                <a:gd name="T3" fmla="*/ 16 h 8"/>
                <a:gd name="T4" fmla="*/ 7 w 9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3"/>
                  </a:moveTo>
                  <a:cubicBezTo>
                    <a:pt x="1" y="4"/>
                    <a:pt x="1" y="6"/>
                    <a:pt x="0" y="8"/>
                  </a:cubicBezTo>
                  <a:cubicBezTo>
                    <a:pt x="5" y="8"/>
                    <a:pt x="9" y="0"/>
                    <a:pt x="3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595">
              <a:extLst>
                <a:ext uri="{FF2B5EF4-FFF2-40B4-BE49-F238E27FC236}">
                  <a16:creationId xmlns:a16="http://schemas.microsoft.com/office/drawing/2014/main" id="{E45594EB-5B54-4BEB-B490-454C35C91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325"/>
              <a:ext cx="13" cy="14"/>
            </a:xfrm>
            <a:custGeom>
              <a:avLst/>
              <a:gdLst>
                <a:gd name="T0" fmla="*/ 7 w 10"/>
                <a:gd name="T1" fmla="*/ 1 h 11"/>
                <a:gd name="T2" fmla="*/ 9 w 10"/>
                <a:gd name="T3" fmla="*/ 23 h 11"/>
                <a:gd name="T4" fmla="*/ 21 w 10"/>
                <a:gd name="T5" fmla="*/ 10 h 11"/>
                <a:gd name="T6" fmla="*/ 9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3" y="1"/>
                  </a:moveTo>
                  <a:cubicBezTo>
                    <a:pt x="1" y="4"/>
                    <a:pt x="0" y="9"/>
                    <a:pt x="4" y="11"/>
                  </a:cubicBezTo>
                  <a:cubicBezTo>
                    <a:pt x="5" y="8"/>
                    <a:pt x="8" y="7"/>
                    <a:pt x="9" y="5"/>
                  </a:cubicBezTo>
                  <a:cubicBezTo>
                    <a:pt x="10" y="1"/>
                    <a:pt x="7" y="0"/>
                    <a:pt x="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596">
              <a:extLst>
                <a:ext uri="{FF2B5EF4-FFF2-40B4-BE49-F238E27FC236}">
                  <a16:creationId xmlns:a16="http://schemas.microsoft.com/office/drawing/2014/main" id="{C8FC6C3D-C4BC-423B-B027-5D9446AB8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3316"/>
              <a:ext cx="19" cy="16"/>
            </a:xfrm>
            <a:custGeom>
              <a:avLst/>
              <a:gdLst>
                <a:gd name="T0" fmla="*/ 10 w 14"/>
                <a:gd name="T1" fmla="*/ 1 h 12"/>
                <a:gd name="T2" fmla="*/ 15 w 14"/>
                <a:gd name="T3" fmla="*/ 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4" y="1"/>
                  </a:moveTo>
                  <a:cubicBezTo>
                    <a:pt x="0" y="12"/>
                    <a:pt x="14" y="0"/>
                    <a:pt x="6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Freeform 597">
              <a:extLst>
                <a:ext uri="{FF2B5EF4-FFF2-40B4-BE49-F238E27FC236}">
                  <a16:creationId xmlns:a16="http://schemas.microsoft.com/office/drawing/2014/main" id="{C71E91DF-D8D7-4C8A-9BB9-C9864A773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3217"/>
              <a:ext cx="18" cy="18"/>
            </a:xfrm>
            <a:custGeom>
              <a:avLst/>
              <a:gdLst>
                <a:gd name="T0" fmla="*/ 22 w 14"/>
                <a:gd name="T1" fmla="*/ 8 h 14"/>
                <a:gd name="T2" fmla="*/ 5 w 14"/>
                <a:gd name="T3" fmla="*/ 13 h 14"/>
                <a:gd name="T4" fmla="*/ 22 w 14"/>
                <a:gd name="T5" fmla="*/ 1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0" y="4"/>
                  </a:moveTo>
                  <a:cubicBezTo>
                    <a:pt x="7" y="2"/>
                    <a:pt x="0" y="0"/>
                    <a:pt x="2" y="6"/>
                  </a:cubicBezTo>
                  <a:cubicBezTo>
                    <a:pt x="6" y="14"/>
                    <a:pt x="14" y="8"/>
                    <a:pt x="10" y="5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Freeform 598">
              <a:extLst>
                <a:ext uri="{FF2B5EF4-FFF2-40B4-BE49-F238E27FC236}">
                  <a16:creationId xmlns:a16="http://schemas.microsoft.com/office/drawing/2014/main" id="{3170EC98-CC57-4AD2-9625-0E82A983A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230"/>
              <a:ext cx="9" cy="10"/>
            </a:xfrm>
            <a:custGeom>
              <a:avLst/>
              <a:gdLst>
                <a:gd name="T0" fmla="*/ 13 w 7"/>
                <a:gd name="T1" fmla="*/ 6 h 8"/>
                <a:gd name="T2" fmla="*/ 1 w 7"/>
                <a:gd name="T3" fmla="*/ 1 h 8"/>
                <a:gd name="T4" fmla="*/ 13 w 7"/>
                <a:gd name="T5" fmla="*/ 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0" y="7"/>
                    <a:pt x="7" y="8"/>
                    <a:pt x="6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599">
              <a:extLst>
                <a:ext uri="{FF2B5EF4-FFF2-40B4-BE49-F238E27FC236}">
                  <a16:creationId xmlns:a16="http://schemas.microsoft.com/office/drawing/2014/main" id="{60794D9A-58C3-496F-8994-9C8C0924E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142"/>
              <a:ext cx="24" cy="13"/>
            </a:xfrm>
            <a:custGeom>
              <a:avLst/>
              <a:gdLst>
                <a:gd name="T0" fmla="*/ 24 w 19"/>
                <a:gd name="T1" fmla="*/ 1 h 10"/>
                <a:gd name="T2" fmla="*/ 18 w 19"/>
                <a:gd name="T3" fmla="*/ 17 h 10"/>
                <a:gd name="T4" fmla="*/ 34 w 19"/>
                <a:gd name="T5" fmla="*/ 12 h 10"/>
                <a:gd name="T6" fmla="*/ 29 w 1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2" y="1"/>
                  </a:moveTo>
                  <a:cubicBezTo>
                    <a:pt x="7" y="1"/>
                    <a:pt x="0" y="10"/>
                    <a:pt x="9" y="8"/>
                  </a:cubicBezTo>
                  <a:cubicBezTo>
                    <a:pt x="11" y="7"/>
                    <a:pt x="16" y="7"/>
                    <a:pt x="17" y="5"/>
                  </a:cubicBezTo>
                  <a:cubicBezTo>
                    <a:pt x="19" y="3"/>
                    <a:pt x="17" y="0"/>
                    <a:pt x="1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600">
              <a:extLst>
                <a:ext uri="{FF2B5EF4-FFF2-40B4-BE49-F238E27FC236}">
                  <a16:creationId xmlns:a16="http://schemas.microsoft.com/office/drawing/2014/main" id="{913776BB-5C45-4033-9209-588C9556F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155"/>
              <a:ext cx="17" cy="11"/>
            </a:xfrm>
            <a:custGeom>
              <a:avLst/>
              <a:gdLst>
                <a:gd name="T0" fmla="*/ 16 w 13"/>
                <a:gd name="T1" fmla="*/ 1 h 8"/>
                <a:gd name="T2" fmla="*/ 12 w 13"/>
                <a:gd name="T3" fmla="*/ 19 h 8"/>
                <a:gd name="T4" fmla="*/ 21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7" y="1"/>
                  </a:moveTo>
                  <a:cubicBezTo>
                    <a:pt x="4" y="2"/>
                    <a:pt x="0" y="8"/>
                    <a:pt x="5" y="7"/>
                  </a:cubicBezTo>
                  <a:cubicBezTo>
                    <a:pt x="8" y="7"/>
                    <a:pt x="13" y="1"/>
                    <a:pt x="9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601">
              <a:extLst>
                <a:ext uri="{FF2B5EF4-FFF2-40B4-BE49-F238E27FC236}">
                  <a16:creationId xmlns:a16="http://schemas.microsoft.com/office/drawing/2014/main" id="{09C66DEF-A0FE-4A76-A82E-A5ABA8E5F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222"/>
              <a:ext cx="22" cy="27"/>
            </a:xfrm>
            <a:custGeom>
              <a:avLst/>
              <a:gdLst>
                <a:gd name="T0" fmla="*/ 16 w 17"/>
                <a:gd name="T1" fmla="*/ 5 h 21"/>
                <a:gd name="T2" fmla="*/ 21 w 17"/>
                <a:gd name="T3" fmla="*/ 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7" y="2"/>
                  </a:moveTo>
                  <a:cubicBezTo>
                    <a:pt x="0" y="21"/>
                    <a:pt x="17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602">
              <a:extLst>
                <a:ext uri="{FF2B5EF4-FFF2-40B4-BE49-F238E27FC236}">
                  <a16:creationId xmlns:a16="http://schemas.microsoft.com/office/drawing/2014/main" id="{2B23F255-8A65-4910-BEF9-DFFD5BE6C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3217"/>
              <a:ext cx="5" cy="6"/>
            </a:xfrm>
            <a:custGeom>
              <a:avLst/>
              <a:gdLst>
                <a:gd name="T0" fmla="*/ 5 w 4"/>
                <a:gd name="T1" fmla="*/ 1 h 5"/>
                <a:gd name="T2" fmla="*/ 0 w 4"/>
                <a:gd name="T3" fmla="*/ 7 h 5"/>
                <a:gd name="T4" fmla="*/ 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4" y="2"/>
                    <a:pt x="3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Oval 603">
              <a:extLst>
                <a:ext uri="{FF2B5EF4-FFF2-40B4-BE49-F238E27FC236}">
                  <a16:creationId xmlns:a16="http://schemas.microsoft.com/office/drawing/2014/main" id="{1E22FBA8-102B-4031-A530-2F66656AE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3092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2" name="Oval 604">
              <a:extLst>
                <a:ext uri="{FF2B5EF4-FFF2-40B4-BE49-F238E27FC236}">
                  <a16:creationId xmlns:a16="http://schemas.microsoft.com/office/drawing/2014/main" id="{5550AA70-CF44-4852-9316-827E86E0F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3" y="310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3" name="Oval 605">
              <a:extLst>
                <a:ext uri="{FF2B5EF4-FFF2-40B4-BE49-F238E27FC236}">
                  <a16:creationId xmlns:a16="http://schemas.microsoft.com/office/drawing/2014/main" id="{8465DC8D-50CE-4AB2-B4BB-8F81CF01B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3043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4" name="Oval 606">
              <a:extLst>
                <a:ext uri="{FF2B5EF4-FFF2-40B4-BE49-F238E27FC236}">
                  <a16:creationId xmlns:a16="http://schemas.microsoft.com/office/drawing/2014/main" id="{44A7EE9C-9F05-4D61-87C0-8C8FC13D0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303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5" name="Oval 607">
              <a:extLst>
                <a:ext uri="{FF2B5EF4-FFF2-40B4-BE49-F238E27FC236}">
                  <a16:creationId xmlns:a16="http://schemas.microsoft.com/office/drawing/2014/main" id="{7843714A-D814-48D9-8DF7-757448199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6" y="3125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6" name="Oval 608">
              <a:extLst>
                <a:ext uri="{FF2B5EF4-FFF2-40B4-BE49-F238E27FC236}">
                  <a16:creationId xmlns:a16="http://schemas.microsoft.com/office/drawing/2014/main" id="{FE6E59CA-34DE-4FE2-AA1C-791446808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3136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7" name="Oval 609">
              <a:extLst>
                <a:ext uri="{FF2B5EF4-FFF2-40B4-BE49-F238E27FC236}">
                  <a16:creationId xmlns:a16="http://schemas.microsoft.com/office/drawing/2014/main" id="{2BED8388-9821-4FB3-A25F-740AC139C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8" y="2977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8" name="Oval 610">
              <a:extLst>
                <a:ext uri="{FF2B5EF4-FFF2-40B4-BE49-F238E27FC236}">
                  <a16:creationId xmlns:a16="http://schemas.microsoft.com/office/drawing/2014/main" id="{46CF918A-48A1-4AA3-8EFE-A02B9725D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" y="305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D76B87CD-7B13-4DB4-AAF4-7C673E4957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40313" y="1797050"/>
            <a:ext cx="6731000" cy="3167063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/>
              <a:t>Endocrinology</a:t>
            </a:r>
          </a:p>
        </p:txBody>
      </p:sp>
      <p:sp>
        <p:nvSpPr>
          <p:cNvPr id="2" name="Espace réservé pour une image  1">
            <a:extLst>
              <a:ext uri="{FF2B5EF4-FFF2-40B4-BE49-F238E27FC236}">
                <a16:creationId xmlns:a16="http://schemas.microsoft.com/office/drawing/2014/main" id="{9619F75A-AB11-4ACA-A51A-3105D571433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27050" y="665163"/>
            <a:ext cx="4127500" cy="5430837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16FDAF39-317A-44CF-A129-B047FFEE53A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Pituitary Gland</a:t>
            </a:r>
          </a:p>
        </p:txBody>
      </p:sp>
      <p:grpSp>
        <p:nvGrpSpPr>
          <p:cNvPr id="22530" name="Group 233">
            <a:extLst>
              <a:ext uri="{FF2B5EF4-FFF2-40B4-BE49-F238E27FC236}">
                <a16:creationId xmlns:a16="http://schemas.microsoft.com/office/drawing/2014/main" id="{77AE70B8-EB21-4AE1-B215-D3414288138F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905000"/>
            <a:ext cx="3094038" cy="3273425"/>
            <a:chOff x="1040" y="1488"/>
            <a:chExt cx="1504" cy="1591"/>
          </a:xfrm>
        </p:grpSpPr>
        <p:sp>
          <p:nvSpPr>
            <p:cNvPr id="22742" name="Freeform 234">
              <a:extLst>
                <a:ext uri="{FF2B5EF4-FFF2-40B4-BE49-F238E27FC236}">
                  <a16:creationId xmlns:a16="http://schemas.microsoft.com/office/drawing/2014/main" id="{B1AE0656-4CD2-4F94-8B70-EAA049718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488"/>
              <a:ext cx="1504" cy="1591"/>
            </a:xfrm>
            <a:custGeom>
              <a:avLst/>
              <a:gdLst>
                <a:gd name="T0" fmla="*/ 0 w 967"/>
                <a:gd name="T1" fmla="*/ 0 h 1024"/>
                <a:gd name="T2" fmla="*/ 488 w 967"/>
                <a:gd name="T3" fmla="*/ 828 h 1024"/>
                <a:gd name="T4" fmla="*/ 1289 w 967"/>
                <a:gd name="T5" fmla="*/ 819 h 1024"/>
                <a:gd name="T6" fmla="*/ 1520 w 967"/>
                <a:gd name="T7" fmla="*/ 915 h 1024"/>
                <a:gd name="T8" fmla="*/ 1663 w 967"/>
                <a:gd name="T9" fmla="*/ 1953 h 1024"/>
                <a:gd name="T10" fmla="*/ 1437 w 967"/>
                <a:gd name="T11" fmla="*/ 2228 h 1024"/>
                <a:gd name="T12" fmla="*/ 885 w 967"/>
                <a:gd name="T13" fmla="*/ 2677 h 1024"/>
                <a:gd name="T14" fmla="*/ 1111 w 967"/>
                <a:gd name="T15" fmla="*/ 3518 h 1024"/>
                <a:gd name="T16" fmla="*/ 2025 w 967"/>
                <a:gd name="T17" fmla="*/ 3549 h 1024"/>
                <a:gd name="T18" fmla="*/ 2804 w 967"/>
                <a:gd name="T19" fmla="*/ 2974 h 1024"/>
                <a:gd name="T20" fmla="*/ 2386 w 967"/>
                <a:gd name="T21" fmla="*/ 2438 h 1024"/>
                <a:gd name="T22" fmla="*/ 2129 w 967"/>
                <a:gd name="T23" fmla="*/ 1706 h 1024"/>
                <a:gd name="T24" fmla="*/ 2513 w 967"/>
                <a:gd name="T25" fmla="*/ 1030 h 1024"/>
                <a:gd name="T26" fmla="*/ 3638 w 967"/>
                <a:gd name="T27" fmla="*/ 0 h 10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7" h="1024">
                  <a:moveTo>
                    <a:pt x="0" y="0"/>
                  </a:moveTo>
                  <a:cubicBezTo>
                    <a:pt x="5" y="58"/>
                    <a:pt x="37" y="199"/>
                    <a:pt x="130" y="221"/>
                  </a:cubicBezTo>
                  <a:cubicBezTo>
                    <a:pt x="224" y="243"/>
                    <a:pt x="308" y="221"/>
                    <a:pt x="343" y="218"/>
                  </a:cubicBezTo>
                  <a:cubicBezTo>
                    <a:pt x="371" y="217"/>
                    <a:pt x="391" y="225"/>
                    <a:pt x="404" y="244"/>
                  </a:cubicBezTo>
                  <a:cubicBezTo>
                    <a:pt x="434" y="280"/>
                    <a:pt x="442" y="450"/>
                    <a:pt x="442" y="521"/>
                  </a:cubicBezTo>
                  <a:cubicBezTo>
                    <a:pt x="442" y="566"/>
                    <a:pt x="415" y="580"/>
                    <a:pt x="382" y="594"/>
                  </a:cubicBezTo>
                  <a:cubicBezTo>
                    <a:pt x="331" y="615"/>
                    <a:pt x="274" y="624"/>
                    <a:pt x="235" y="714"/>
                  </a:cubicBezTo>
                  <a:cubicBezTo>
                    <a:pt x="198" y="801"/>
                    <a:pt x="228" y="887"/>
                    <a:pt x="295" y="938"/>
                  </a:cubicBezTo>
                  <a:cubicBezTo>
                    <a:pt x="406" y="1024"/>
                    <a:pt x="514" y="971"/>
                    <a:pt x="538" y="946"/>
                  </a:cubicBezTo>
                  <a:cubicBezTo>
                    <a:pt x="600" y="982"/>
                    <a:pt x="755" y="900"/>
                    <a:pt x="745" y="793"/>
                  </a:cubicBezTo>
                  <a:cubicBezTo>
                    <a:pt x="739" y="721"/>
                    <a:pt x="692" y="678"/>
                    <a:pt x="634" y="650"/>
                  </a:cubicBezTo>
                  <a:cubicBezTo>
                    <a:pt x="553" y="611"/>
                    <a:pt x="565" y="489"/>
                    <a:pt x="566" y="455"/>
                  </a:cubicBezTo>
                  <a:cubicBezTo>
                    <a:pt x="566" y="376"/>
                    <a:pt x="610" y="314"/>
                    <a:pt x="668" y="275"/>
                  </a:cubicBezTo>
                  <a:cubicBezTo>
                    <a:pt x="725" y="235"/>
                    <a:pt x="967" y="209"/>
                    <a:pt x="967" y="0"/>
                  </a:cubicBezTo>
                </a:path>
              </a:pathLst>
            </a:custGeom>
            <a:solidFill>
              <a:srgbClr val="FEE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3" name="Freeform 235">
              <a:extLst>
                <a:ext uri="{FF2B5EF4-FFF2-40B4-BE49-F238E27FC236}">
                  <a16:creationId xmlns:a16="http://schemas.microsoft.com/office/drawing/2014/main" id="{2907CF6D-B7FE-4E7B-9C2F-57B2643AC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505"/>
              <a:ext cx="654" cy="841"/>
            </a:xfrm>
            <a:custGeom>
              <a:avLst/>
              <a:gdLst>
                <a:gd name="T0" fmla="*/ 73 w 420"/>
                <a:gd name="T1" fmla="*/ 1076 h 541"/>
                <a:gd name="T2" fmla="*/ 1106 w 420"/>
                <a:gd name="T3" fmla="*/ 474 h 541"/>
                <a:gd name="T4" fmla="*/ 1585 w 420"/>
                <a:gd name="T5" fmla="*/ 0 h 541"/>
                <a:gd name="T6" fmla="*/ 456 w 420"/>
                <a:gd name="T7" fmla="*/ 967 h 541"/>
                <a:gd name="T8" fmla="*/ 75 w 420"/>
                <a:gd name="T9" fmla="*/ 1642 h 541"/>
                <a:gd name="T10" fmla="*/ 114 w 420"/>
                <a:gd name="T11" fmla="*/ 2032 h 541"/>
                <a:gd name="T12" fmla="*/ 73 w 420"/>
                <a:gd name="T13" fmla="*/ 1076 h 5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0" h="541">
                  <a:moveTo>
                    <a:pt x="19" y="286"/>
                  </a:moveTo>
                  <a:cubicBezTo>
                    <a:pt x="64" y="160"/>
                    <a:pt x="208" y="166"/>
                    <a:pt x="293" y="126"/>
                  </a:cubicBezTo>
                  <a:cubicBezTo>
                    <a:pt x="377" y="86"/>
                    <a:pt x="411" y="46"/>
                    <a:pt x="420" y="0"/>
                  </a:cubicBezTo>
                  <a:cubicBezTo>
                    <a:pt x="407" y="193"/>
                    <a:pt x="186" y="210"/>
                    <a:pt x="121" y="257"/>
                  </a:cubicBezTo>
                  <a:cubicBezTo>
                    <a:pt x="65" y="298"/>
                    <a:pt x="20" y="359"/>
                    <a:pt x="20" y="437"/>
                  </a:cubicBezTo>
                  <a:cubicBezTo>
                    <a:pt x="19" y="456"/>
                    <a:pt x="18" y="499"/>
                    <a:pt x="30" y="541"/>
                  </a:cubicBezTo>
                  <a:cubicBezTo>
                    <a:pt x="2" y="459"/>
                    <a:pt x="0" y="357"/>
                    <a:pt x="19" y="286"/>
                  </a:cubicBezTo>
                  <a:close/>
                </a:path>
              </a:pathLst>
            </a:custGeom>
            <a:solidFill>
              <a:srgbClr val="FDD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" name="Freeform 236">
              <a:extLst>
                <a:ext uri="{FF2B5EF4-FFF2-40B4-BE49-F238E27FC236}">
                  <a16:creationId xmlns:a16="http://schemas.microsoft.com/office/drawing/2014/main" id="{C39A96D0-6C33-45D7-ACAC-F766ED253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605"/>
              <a:ext cx="601" cy="579"/>
            </a:xfrm>
            <a:custGeom>
              <a:avLst/>
              <a:gdLst>
                <a:gd name="T0" fmla="*/ 657 w 386"/>
                <a:gd name="T1" fmla="*/ 540 h 373"/>
                <a:gd name="T2" fmla="*/ 371 w 386"/>
                <a:gd name="T3" fmla="*/ 664 h 373"/>
                <a:gd name="T4" fmla="*/ 0 w 386"/>
                <a:gd name="T5" fmla="*/ 1395 h 373"/>
                <a:gd name="T6" fmla="*/ 0 w 386"/>
                <a:gd name="T7" fmla="*/ 1395 h 373"/>
                <a:gd name="T8" fmla="*/ 388 w 386"/>
                <a:gd name="T9" fmla="*/ 730 h 373"/>
                <a:gd name="T10" fmla="*/ 660 w 386"/>
                <a:gd name="T11" fmla="*/ 610 h 373"/>
                <a:gd name="T12" fmla="*/ 1457 w 386"/>
                <a:gd name="T13" fmla="*/ 0 h 373"/>
                <a:gd name="T14" fmla="*/ 1457 w 386"/>
                <a:gd name="T15" fmla="*/ 0 h 373"/>
                <a:gd name="T16" fmla="*/ 657 w 386"/>
                <a:gd name="T17" fmla="*/ 540 h 3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6" h="373">
                  <a:moveTo>
                    <a:pt x="174" y="144"/>
                  </a:moveTo>
                  <a:cubicBezTo>
                    <a:pt x="143" y="156"/>
                    <a:pt x="115" y="166"/>
                    <a:pt x="98" y="178"/>
                  </a:cubicBezTo>
                  <a:cubicBezTo>
                    <a:pt x="30" y="227"/>
                    <a:pt x="0" y="301"/>
                    <a:pt x="0" y="373"/>
                  </a:cubicBezTo>
                  <a:cubicBezTo>
                    <a:pt x="0" y="373"/>
                    <a:pt x="0" y="373"/>
                    <a:pt x="0" y="373"/>
                  </a:cubicBezTo>
                  <a:cubicBezTo>
                    <a:pt x="0" y="283"/>
                    <a:pt x="66" y="222"/>
                    <a:pt x="103" y="195"/>
                  </a:cubicBezTo>
                  <a:cubicBezTo>
                    <a:pt x="119" y="184"/>
                    <a:pt x="145" y="174"/>
                    <a:pt x="175" y="163"/>
                  </a:cubicBezTo>
                  <a:cubicBezTo>
                    <a:pt x="250" y="135"/>
                    <a:pt x="348" y="98"/>
                    <a:pt x="386" y="0"/>
                  </a:cubicBezTo>
                  <a:cubicBezTo>
                    <a:pt x="386" y="0"/>
                    <a:pt x="386" y="0"/>
                    <a:pt x="386" y="0"/>
                  </a:cubicBezTo>
                  <a:cubicBezTo>
                    <a:pt x="350" y="91"/>
                    <a:pt x="250" y="116"/>
                    <a:pt x="174" y="144"/>
                  </a:cubicBezTo>
                  <a:close/>
                </a:path>
              </a:pathLst>
            </a:custGeom>
            <a:solidFill>
              <a:srgbClr val="FDB8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5" name="Freeform 237">
              <a:extLst>
                <a:ext uri="{FF2B5EF4-FFF2-40B4-BE49-F238E27FC236}">
                  <a16:creationId xmlns:a16="http://schemas.microsoft.com/office/drawing/2014/main" id="{1B9F1544-A3BE-45AA-8FB3-551733C1B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91"/>
              <a:ext cx="313" cy="598"/>
            </a:xfrm>
            <a:custGeom>
              <a:avLst/>
              <a:gdLst>
                <a:gd name="T0" fmla="*/ 0 w 201"/>
                <a:gd name="T1" fmla="*/ 1348 h 385"/>
                <a:gd name="T2" fmla="*/ 726 w 201"/>
                <a:gd name="T3" fmla="*/ 791 h 385"/>
                <a:gd name="T4" fmla="*/ 339 w 201"/>
                <a:gd name="T5" fmla="*/ 297 h 385"/>
                <a:gd name="T6" fmla="*/ 114 w 201"/>
                <a:gd name="T7" fmla="*/ 0 h 385"/>
                <a:gd name="T8" fmla="*/ 325 w 201"/>
                <a:gd name="T9" fmla="*/ 326 h 385"/>
                <a:gd name="T10" fmla="*/ 473 w 201"/>
                <a:gd name="T11" fmla="*/ 994 h 385"/>
                <a:gd name="T12" fmla="*/ 151 w 201"/>
                <a:gd name="T13" fmla="*/ 842 h 385"/>
                <a:gd name="T14" fmla="*/ 0 w 201"/>
                <a:gd name="T15" fmla="*/ 1339 h 3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1" h="385">
                  <a:moveTo>
                    <a:pt x="0" y="360"/>
                  </a:moveTo>
                  <a:cubicBezTo>
                    <a:pt x="57" y="385"/>
                    <a:pt x="201" y="311"/>
                    <a:pt x="192" y="211"/>
                  </a:cubicBezTo>
                  <a:cubicBezTo>
                    <a:pt x="185" y="141"/>
                    <a:pt x="145" y="106"/>
                    <a:pt x="90" y="79"/>
                  </a:cubicBezTo>
                  <a:cubicBezTo>
                    <a:pt x="54" y="62"/>
                    <a:pt x="40" y="35"/>
                    <a:pt x="30" y="0"/>
                  </a:cubicBezTo>
                  <a:cubicBezTo>
                    <a:pt x="38" y="33"/>
                    <a:pt x="46" y="59"/>
                    <a:pt x="86" y="87"/>
                  </a:cubicBezTo>
                  <a:cubicBezTo>
                    <a:pt x="126" y="115"/>
                    <a:pt x="180" y="207"/>
                    <a:pt x="125" y="265"/>
                  </a:cubicBezTo>
                  <a:cubicBezTo>
                    <a:pt x="70" y="323"/>
                    <a:pt x="40" y="225"/>
                    <a:pt x="40" y="225"/>
                  </a:cubicBezTo>
                  <a:cubicBezTo>
                    <a:pt x="46" y="243"/>
                    <a:pt x="49" y="306"/>
                    <a:pt x="0" y="357"/>
                  </a:cubicBezTo>
                </a:path>
              </a:pathLst>
            </a:custGeom>
            <a:solidFill>
              <a:srgbClr val="FDD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6" name="Freeform 238">
              <a:extLst>
                <a:ext uri="{FF2B5EF4-FFF2-40B4-BE49-F238E27FC236}">
                  <a16:creationId xmlns:a16="http://schemas.microsoft.com/office/drawing/2014/main" id="{79C0AA33-FF96-48E2-AA4A-01695415C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514"/>
              <a:ext cx="309" cy="460"/>
            </a:xfrm>
            <a:custGeom>
              <a:avLst/>
              <a:gdLst>
                <a:gd name="T0" fmla="*/ 340 w 199"/>
                <a:gd name="T1" fmla="*/ 0 h 296"/>
                <a:gd name="T2" fmla="*/ 699 w 199"/>
                <a:gd name="T3" fmla="*/ 496 h 296"/>
                <a:gd name="T4" fmla="*/ 467 w 199"/>
                <a:gd name="T5" fmla="*/ 915 h 296"/>
                <a:gd name="T6" fmla="*/ 61 w 199"/>
                <a:gd name="T7" fmla="*/ 976 h 296"/>
                <a:gd name="T8" fmla="*/ 0 w 199"/>
                <a:gd name="T9" fmla="*/ 1058 h 296"/>
                <a:gd name="T10" fmla="*/ 489 w 199"/>
                <a:gd name="T11" fmla="*/ 942 h 296"/>
                <a:gd name="T12" fmla="*/ 730 w 199"/>
                <a:gd name="T13" fmla="*/ 496 h 296"/>
                <a:gd name="T14" fmla="*/ 340 w 199"/>
                <a:gd name="T15" fmla="*/ 0 h 2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296">
                  <a:moveTo>
                    <a:pt x="91" y="0"/>
                  </a:moveTo>
                  <a:cubicBezTo>
                    <a:pt x="138" y="24"/>
                    <a:pt x="180" y="60"/>
                    <a:pt x="187" y="132"/>
                  </a:cubicBezTo>
                  <a:cubicBezTo>
                    <a:pt x="190" y="172"/>
                    <a:pt x="168" y="213"/>
                    <a:pt x="125" y="244"/>
                  </a:cubicBezTo>
                  <a:cubicBezTo>
                    <a:pt x="83" y="274"/>
                    <a:pt x="43" y="272"/>
                    <a:pt x="16" y="260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31" y="296"/>
                    <a:pt x="86" y="284"/>
                    <a:pt x="131" y="251"/>
                  </a:cubicBezTo>
                  <a:cubicBezTo>
                    <a:pt x="178" y="218"/>
                    <a:pt x="199" y="176"/>
                    <a:pt x="195" y="132"/>
                  </a:cubicBezTo>
                  <a:cubicBezTo>
                    <a:pt x="188" y="54"/>
                    <a:pt x="139" y="24"/>
                    <a:pt x="91" y="0"/>
                  </a:cubicBezTo>
                  <a:close/>
                </a:path>
              </a:pathLst>
            </a:custGeom>
            <a:solidFill>
              <a:srgbClr val="FDB8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7" name="Freeform 239">
              <a:extLst>
                <a:ext uri="{FF2B5EF4-FFF2-40B4-BE49-F238E27FC236}">
                  <a16:creationId xmlns:a16="http://schemas.microsoft.com/office/drawing/2014/main" id="{9A2F3B33-23E1-4EB3-B3A4-478B184CC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734"/>
              <a:ext cx="552" cy="330"/>
            </a:xfrm>
            <a:custGeom>
              <a:avLst/>
              <a:gdLst>
                <a:gd name="T0" fmla="*/ 0 w 355"/>
                <a:gd name="T1" fmla="*/ 30 h 212"/>
                <a:gd name="T2" fmla="*/ 258 w 355"/>
                <a:gd name="T3" fmla="*/ 475 h 212"/>
                <a:gd name="T4" fmla="*/ 1154 w 355"/>
                <a:gd name="T5" fmla="*/ 487 h 212"/>
                <a:gd name="T6" fmla="*/ 1294 w 355"/>
                <a:gd name="T7" fmla="*/ 0 h 212"/>
                <a:gd name="T8" fmla="*/ 666 w 355"/>
                <a:gd name="T9" fmla="*/ 445 h 212"/>
                <a:gd name="T10" fmla="*/ 0 w 355"/>
                <a:gd name="T11" fmla="*/ 3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5" h="212">
                  <a:moveTo>
                    <a:pt x="0" y="8"/>
                  </a:moveTo>
                  <a:cubicBezTo>
                    <a:pt x="6" y="54"/>
                    <a:pt x="27" y="93"/>
                    <a:pt x="69" y="126"/>
                  </a:cubicBezTo>
                  <a:cubicBezTo>
                    <a:pt x="180" y="212"/>
                    <a:pt x="282" y="159"/>
                    <a:pt x="307" y="129"/>
                  </a:cubicBezTo>
                  <a:cubicBezTo>
                    <a:pt x="336" y="93"/>
                    <a:pt x="355" y="51"/>
                    <a:pt x="344" y="0"/>
                  </a:cubicBezTo>
                  <a:cubicBezTo>
                    <a:pt x="344" y="35"/>
                    <a:pt x="309" y="114"/>
                    <a:pt x="177" y="118"/>
                  </a:cubicBezTo>
                  <a:cubicBezTo>
                    <a:pt x="45" y="122"/>
                    <a:pt x="7" y="23"/>
                    <a:pt x="0" y="8"/>
                  </a:cubicBezTo>
                  <a:close/>
                </a:path>
              </a:pathLst>
            </a:custGeom>
            <a:solidFill>
              <a:srgbClr val="FDD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8" name="Freeform 240">
              <a:extLst>
                <a:ext uri="{FF2B5EF4-FFF2-40B4-BE49-F238E27FC236}">
                  <a16:creationId xmlns:a16="http://schemas.microsoft.com/office/drawing/2014/main" id="{E815B6CE-C44A-4A40-B96D-612794A71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2781"/>
              <a:ext cx="433" cy="283"/>
            </a:xfrm>
            <a:custGeom>
              <a:avLst/>
              <a:gdLst>
                <a:gd name="T0" fmla="*/ 0 w 278"/>
                <a:gd name="T1" fmla="*/ 361 h 182"/>
                <a:gd name="T2" fmla="*/ 900 w 278"/>
                <a:gd name="T3" fmla="*/ 372 h 182"/>
                <a:gd name="T4" fmla="*/ 1050 w 278"/>
                <a:gd name="T5" fmla="*/ 0 h 182"/>
                <a:gd name="T6" fmla="*/ 752 w 278"/>
                <a:gd name="T7" fmla="*/ 421 h 182"/>
                <a:gd name="T8" fmla="*/ 0 w 278"/>
                <a:gd name="T9" fmla="*/ 361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8" h="182">
                  <a:moveTo>
                    <a:pt x="0" y="96"/>
                  </a:moveTo>
                  <a:cubicBezTo>
                    <a:pt x="111" y="182"/>
                    <a:pt x="213" y="129"/>
                    <a:pt x="238" y="99"/>
                  </a:cubicBezTo>
                  <a:cubicBezTo>
                    <a:pt x="261" y="70"/>
                    <a:pt x="278" y="38"/>
                    <a:pt x="278" y="0"/>
                  </a:cubicBezTo>
                  <a:cubicBezTo>
                    <a:pt x="275" y="32"/>
                    <a:pt x="255" y="80"/>
                    <a:pt x="199" y="112"/>
                  </a:cubicBezTo>
                  <a:cubicBezTo>
                    <a:pt x="143" y="145"/>
                    <a:pt x="23" y="118"/>
                    <a:pt x="0" y="96"/>
                  </a:cubicBezTo>
                  <a:close/>
                </a:path>
              </a:pathLst>
            </a:custGeom>
            <a:solidFill>
              <a:srgbClr val="FDB8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9" name="Freeform 241">
              <a:extLst>
                <a:ext uri="{FF2B5EF4-FFF2-40B4-BE49-F238E27FC236}">
                  <a16:creationId xmlns:a16="http://schemas.microsoft.com/office/drawing/2014/main" id="{D7FC07E8-CA21-442A-9482-3C792124B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984"/>
              <a:ext cx="368" cy="657"/>
            </a:xfrm>
            <a:custGeom>
              <a:avLst/>
              <a:gdLst>
                <a:gd name="T0" fmla="*/ 759 w 236"/>
                <a:gd name="T1" fmla="*/ 0 h 423"/>
                <a:gd name="T2" fmla="*/ 805 w 236"/>
                <a:gd name="T3" fmla="*/ 846 h 423"/>
                <a:gd name="T4" fmla="*/ 569 w 236"/>
                <a:gd name="T5" fmla="*/ 1076 h 423"/>
                <a:gd name="T6" fmla="*/ 487 w 236"/>
                <a:gd name="T7" fmla="*/ 1117 h 423"/>
                <a:gd name="T8" fmla="*/ 448 w 236"/>
                <a:gd name="T9" fmla="*/ 1137 h 423"/>
                <a:gd name="T10" fmla="*/ 0 w 236"/>
                <a:gd name="T11" fmla="*/ 1584 h 423"/>
                <a:gd name="T12" fmla="*/ 0 w 236"/>
                <a:gd name="T13" fmla="*/ 1584 h 423"/>
                <a:gd name="T14" fmla="*/ 487 w 236"/>
                <a:gd name="T15" fmla="*/ 1199 h 423"/>
                <a:gd name="T16" fmla="*/ 839 w 236"/>
                <a:gd name="T17" fmla="*/ 1002 h 423"/>
                <a:gd name="T18" fmla="*/ 875 w 236"/>
                <a:gd name="T19" fmla="*/ 881 h 423"/>
                <a:gd name="T20" fmla="*/ 759 w 236"/>
                <a:gd name="T21" fmla="*/ 0 h 4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6" h="423">
                  <a:moveTo>
                    <a:pt x="200" y="0"/>
                  </a:moveTo>
                  <a:cubicBezTo>
                    <a:pt x="216" y="76"/>
                    <a:pt x="216" y="168"/>
                    <a:pt x="212" y="226"/>
                  </a:cubicBezTo>
                  <a:cubicBezTo>
                    <a:pt x="210" y="258"/>
                    <a:pt x="186" y="270"/>
                    <a:pt x="150" y="287"/>
                  </a:cubicBezTo>
                  <a:cubicBezTo>
                    <a:pt x="128" y="298"/>
                    <a:pt x="128" y="298"/>
                    <a:pt x="128" y="298"/>
                  </a:cubicBezTo>
                  <a:cubicBezTo>
                    <a:pt x="118" y="303"/>
                    <a:pt x="118" y="303"/>
                    <a:pt x="118" y="303"/>
                  </a:cubicBezTo>
                  <a:cubicBezTo>
                    <a:pt x="84" y="320"/>
                    <a:pt x="28" y="353"/>
                    <a:pt x="0" y="423"/>
                  </a:cubicBezTo>
                  <a:cubicBezTo>
                    <a:pt x="0" y="423"/>
                    <a:pt x="0" y="423"/>
                    <a:pt x="0" y="423"/>
                  </a:cubicBezTo>
                  <a:cubicBezTo>
                    <a:pt x="25" y="359"/>
                    <a:pt x="93" y="337"/>
                    <a:pt x="128" y="320"/>
                  </a:cubicBezTo>
                  <a:cubicBezTo>
                    <a:pt x="128" y="320"/>
                    <a:pt x="208" y="284"/>
                    <a:pt x="221" y="267"/>
                  </a:cubicBezTo>
                  <a:cubicBezTo>
                    <a:pt x="226" y="259"/>
                    <a:pt x="230" y="249"/>
                    <a:pt x="231" y="235"/>
                  </a:cubicBezTo>
                  <a:cubicBezTo>
                    <a:pt x="236" y="176"/>
                    <a:pt x="217" y="77"/>
                    <a:pt x="200" y="0"/>
                  </a:cubicBezTo>
                  <a:close/>
                </a:path>
              </a:pathLst>
            </a:custGeom>
            <a:solidFill>
              <a:srgbClr val="FDD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0" name="Freeform 242">
              <a:extLst>
                <a:ext uri="{FF2B5EF4-FFF2-40B4-BE49-F238E27FC236}">
                  <a16:creationId xmlns:a16="http://schemas.microsoft.com/office/drawing/2014/main" id="{28543F1D-ED9C-4E8F-9405-0253E2C96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877"/>
              <a:ext cx="378" cy="864"/>
            </a:xfrm>
            <a:custGeom>
              <a:avLst/>
              <a:gdLst>
                <a:gd name="T0" fmla="*/ 14 w 243"/>
                <a:gd name="T1" fmla="*/ 2087 h 556"/>
                <a:gd name="T2" fmla="*/ 56 w 243"/>
                <a:gd name="T3" fmla="*/ 1779 h 556"/>
                <a:gd name="T4" fmla="*/ 628 w 243"/>
                <a:gd name="T5" fmla="*/ 1313 h 556"/>
                <a:gd name="T6" fmla="*/ 854 w 243"/>
                <a:gd name="T7" fmla="*/ 1002 h 556"/>
                <a:gd name="T8" fmla="*/ 745 w 243"/>
                <a:gd name="T9" fmla="*/ 0 h 556"/>
                <a:gd name="T10" fmla="*/ 893 w 243"/>
                <a:gd name="T11" fmla="*/ 1106 h 556"/>
                <a:gd name="T12" fmla="*/ 562 w 243"/>
                <a:gd name="T13" fmla="*/ 1403 h 556"/>
                <a:gd name="T14" fmla="*/ 14 w 243"/>
                <a:gd name="T15" fmla="*/ 2087 h 5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3" h="556">
                  <a:moveTo>
                    <a:pt x="4" y="556"/>
                  </a:moveTo>
                  <a:cubicBezTo>
                    <a:pt x="0" y="527"/>
                    <a:pt x="1" y="506"/>
                    <a:pt x="15" y="474"/>
                  </a:cubicBezTo>
                  <a:cubicBezTo>
                    <a:pt x="54" y="383"/>
                    <a:pt x="117" y="371"/>
                    <a:pt x="167" y="350"/>
                  </a:cubicBezTo>
                  <a:cubicBezTo>
                    <a:pt x="201" y="336"/>
                    <a:pt x="227" y="312"/>
                    <a:pt x="227" y="267"/>
                  </a:cubicBezTo>
                  <a:cubicBezTo>
                    <a:pt x="227" y="205"/>
                    <a:pt x="220" y="60"/>
                    <a:pt x="198" y="0"/>
                  </a:cubicBezTo>
                  <a:cubicBezTo>
                    <a:pt x="225" y="71"/>
                    <a:pt x="243" y="212"/>
                    <a:pt x="237" y="295"/>
                  </a:cubicBezTo>
                  <a:cubicBezTo>
                    <a:pt x="234" y="339"/>
                    <a:pt x="195" y="350"/>
                    <a:pt x="149" y="374"/>
                  </a:cubicBezTo>
                  <a:cubicBezTo>
                    <a:pt x="110" y="393"/>
                    <a:pt x="9" y="432"/>
                    <a:pt x="4" y="5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1" name="Freeform 243">
              <a:extLst>
                <a:ext uri="{FF2B5EF4-FFF2-40B4-BE49-F238E27FC236}">
                  <a16:creationId xmlns:a16="http://schemas.microsoft.com/office/drawing/2014/main" id="{B60BE2A5-93AC-4B3C-88D1-8ACF1001A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513"/>
              <a:ext cx="492" cy="329"/>
            </a:xfrm>
            <a:custGeom>
              <a:avLst/>
              <a:gdLst>
                <a:gd name="T0" fmla="*/ 1193 w 316"/>
                <a:gd name="T1" fmla="*/ 723 h 212"/>
                <a:gd name="T2" fmla="*/ 456 w 316"/>
                <a:gd name="T3" fmla="*/ 723 h 212"/>
                <a:gd name="T4" fmla="*/ 0 w 316"/>
                <a:gd name="T5" fmla="*/ 0 h 212"/>
                <a:gd name="T6" fmla="*/ 422 w 316"/>
                <a:gd name="T7" fmla="*/ 650 h 212"/>
                <a:gd name="T8" fmla="*/ 1193 w 316"/>
                <a:gd name="T9" fmla="*/ 723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6" h="212">
                  <a:moveTo>
                    <a:pt x="316" y="193"/>
                  </a:moveTo>
                  <a:cubicBezTo>
                    <a:pt x="274" y="198"/>
                    <a:pt x="201" y="212"/>
                    <a:pt x="121" y="193"/>
                  </a:cubicBezTo>
                  <a:cubicBezTo>
                    <a:pt x="40" y="174"/>
                    <a:pt x="10" y="66"/>
                    <a:pt x="0" y="0"/>
                  </a:cubicBezTo>
                  <a:cubicBezTo>
                    <a:pt x="12" y="42"/>
                    <a:pt x="38" y="146"/>
                    <a:pt x="112" y="174"/>
                  </a:cubicBezTo>
                  <a:cubicBezTo>
                    <a:pt x="153" y="190"/>
                    <a:pt x="241" y="201"/>
                    <a:pt x="316" y="1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2" name="Freeform 244">
              <a:extLst>
                <a:ext uri="{FF2B5EF4-FFF2-40B4-BE49-F238E27FC236}">
                  <a16:creationId xmlns:a16="http://schemas.microsoft.com/office/drawing/2014/main" id="{29297291-5F3D-4CDD-A57F-56C022EC8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792"/>
              <a:ext cx="136" cy="163"/>
            </a:xfrm>
            <a:custGeom>
              <a:avLst/>
              <a:gdLst>
                <a:gd name="T0" fmla="*/ 188 w 87"/>
                <a:gd name="T1" fmla="*/ 0 h 105"/>
                <a:gd name="T2" fmla="*/ 66 w 87"/>
                <a:gd name="T3" fmla="*/ 314 h 105"/>
                <a:gd name="T4" fmla="*/ 183 w 87"/>
                <a:gd name="T5" fmla="*/ 354 h 105"/>
                <a:gd name="T6" fmla="*/ 333 w 87"/>
                <a:gd name="T7" fmla="*/ 318 h 105"/>
                <a:gd name="T8" fmla="*/ 191 w 87"/>
                <a:gd name="T9" fmla="*/ 210 h 105"/>
                <a:gd name="T10" fmla="*/ 188 w 87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05">
                  <a:moveTo>
                    <a:pt x="49" y="0"/>
                  </a:moveTo>
                  <a:cubicBezTo>
                    <a:pt x="52" y="13"/>
                    <a:pt x="35" y="63"/>
                    <a:pt x="17" y="84"/>
                  </a:cubicBezTo>
                  <a:cubicBezTo>
                    <a:pt x="0" y="105"/>
                    <a:pt x="48" y="95"/>
                    <a:pt x="48" y="95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65" y="87"/>
                    <a:pt x="51" y="77"/>
                    <a:pt x="50" y="56"/>
                  </a:cubicBezTo>
                  <a:cubicBezTo>
                    <a:pt x="49" y="35"/>
                    <a:pt x="53" y="12"/>
                    <a:pt x="49" y="0"/>
                  </a:cubicBezTo>
                  <a:close/>
                </a:path>
              </a:pathLst>
            </a:custGeom>
            <a:solidFill>
              <a:srgbClr val="FDB8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3" name="Freeform 245">
              <a:extLst>
                <a:ext uri="{FF2B5EF4-FFF2-40B4-BE49-F238E27FC236}">
                  <a16:creationId xmlns:a16="http://schemas.microsoft.com/office/drawing/2014/main" id="{D658A57D-F1C7-42C6-8A23-1FD03E7EA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488"/>
              <a:ext cx="1504" cy="1591"/>
            </a:xfrm>
            <a:custGeom>
              <a:avLst/>
              <a:gdLst>
                <a:gd name="T0" fmla="*/ 0 w 967"/>
                <a:gd name="T1" fmla="*/ 0 h 1024"/>
                <a:gd name="T2" fmla="*/ 488 w 967"/>
                <a:gd name="T3" fmla="*/ 828 h 1024"/>
                <a:gd name="T4" fmla="*/ 1289 w 967"/>
                <a:gd name="T5" fmla="*/ 819 h 1024"/>
                <a:gd name="T6" fmla="*/ 1520 w 967"/>
                <a:gd name="T7" fmla="*/ 915 h 1024"/>
                <a:gd name="T8" fmla="*/ 1663 w 967"/>
                <a:gd name="T9" fmla="*/ 1953 h 1024"/>
                <a:gd name="T10" fmla="*/ 1437 w 967"/>
                <a:gd name="T11" fmla="*/ 2228 h 1024"/>
                <a:gd name="T12" fmla="*/ 885 w 967"/>
                <a:gd name="T13" fmla="*/ 2677 h 1024"/>
                <a:gd name="T14" fmla="*/ 1111 w 967"/>
                <a:gd name="T15" fmla="*/ 3518 h 1024"/>
                <a:gd name="T16" fmla="*/ 2025 w 967"/>
                <a:gd name="T17" fmla="*/ 3549 h 1024"/>
                <a:gd name="T18" fmla="*/ 2804 w 967"/>
                <a:gd name="T19" fmla="*/ 2974 h 1024"/>
                <a:gd name="T20" fmla="*/ 2386 w 967"/>
                <a:gd name="T21" fmla="*/ 2438 h 1024"/>
                <a:gd name="T22" fmla="*/ 2129 w 967"/>
                <a:gd name="T23" fmla="*/ 1706 h 1024"/>
                <a:gd name="T24" fmla="*/ 2513 w 967"/>
                <a:gd name="T25" fmla="*/ 1030 h 1024"/>
                <a:gd name="T26" fmla="*/ 3638 w 967"/>
                <a:gd name="T27" fmla="*/ 0 h 10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7" h="1024">
                  <a:moveTo>
                    <a:pt x="0" y="0"/>
                  </a:moveTo>
                  <a:cubicBezTo>
                    <a:pt x="5" y="58"/>
                    <a:pt x="37" y="199"/>
                    <a:pt x="130" y="221"/>
                  </a:cubicBezTo>
                  <a:cubicBezTo>
                    <a:pt x="224" y="243"/>
                    <a:pt x="308" y="221"/>
                    <a:pt x="343" y="218"/>
                  </a:cubicBezTo>
                  <a:cubicBezTo>
                    <a:pt x="371" y="217"/>
                    <a:pt x="391" y="225"/>
                    <a:pt x="404" y="244"/>
                  </a:cubicBezTo>
                  <a:cubicBezTo>
                    <a:pt x="434" y="280"/>
                    <a:pt x="442" y="450"/>
                    <a:pt x="442" y="521"/>
                  </a:cubicBezTo>
                  <a:cubicBezTo>
                    <a:pt x="442" y="566"/>
                    <a:pt x="415" y="580"/>
                    <a:pt x="382" y="594"/>
                  </a:cubicBezTo>
                  <a:cubicBezTo>
                    <a:pt x="331" y="615"/>
                    <a:pt x="274" y="624"/>
                    <a:pt x="235" y="714"/>
                  </a:cubicBezTo>
                  <a:cubicBezTo>
                    <a:pt x="198" y="801"/>
                    <a:pt x="228" y="887"/>
                    <a:pt x="295" y="938"/>
                  </a:cubicBezTo>
                  <a:cubicBezTo>
                    <a:pt x="406" y="1024"/>
                    <a:pt x="514" y="971"/>
                    <a:pt x="538" y="946"/>
                  </a:cubicBezTo>
                  <a:cubicBezTo>
                    <a:pt x="600" y="982"/>
                    <a:pt x="755" y="900"/>
                    <a:pt x="745" y="793"/>
                  </a:cubicBezTo>
                  <a:cubicBezTo>
                    <a:pt x="739" y="721"/>
                    <a:pt x="692" y="678"/>
                    <a:pt x="634" y="650"/>
                  </a:cubicBezTo>
                  <a:cubicBezTo>
                    <a:pt x="553" y="611"/>
                    <a:pt x="565" y="489"/>
                    <a:pt x="566" y="455"/>
                  </a:cubicBezTo>
                  <a:cubicBezTo>
                    <a:pt x="566" y="376"/>
                    <a:pt x="610" y="314"/>
                    <a:pt x="668" y="275"/>
                  </a:cubicBezTo>
                  <a:cubicBezTo>
                    <a:pt x="725" y="235"/>
                    <a:pt x="967" y="209"/>
                    <a:pt x="967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4" name="Freeform 246">
              <a:extLst>
                <a:ext uri="{FF2B5EF4-FFF2-40B4-BE49-F238E27FC236}">
                  <a16:creationId xmlns:a16="http://schemas.microsoft.com/office/drawing/2014/main" id="{E0A63DF9-91EE-4072-B17F-7375ABAEA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727"/>
              <a:ext cx="99" cy="231"/>
            </a:xfrm>
            <a:custGeom>
              <a:avLst/>
              <a:gdLst>
                <a:gd name="T0" fmla="*/ 161 w 64"/>
                <a:gd name="T1" fmla="*/ 0 h 149"/>
                <a:gd name="T2" fmla="*/ 0 w 64"/>
                <a:gd name="T3" fmla="*/ 555 h 1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49">
                  <a:moveTo>
                    <a:pt x="43" y="0"/>
                  </a:moveTo>
                  <a:cubicBezTo>
                    <a:pt x="64" y="54"/>
                    <a:pt x="32" y="117"/>
                    <a:pt x="0" y="14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5" name="Freeform 247">
              <a:extLst>
                <a:ext uri="{FF2B5EF4-FFF2-40B4-BE49-F238E27FC236}">
                  <a16:creationId xmlns:a16="http://schemas.microsoft.com/office/drawing/2014/main" id="{B34DA977-66CB-4521-9B0F-98B76F0EF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724"/>
              <a:ext cx="26" cy="34"/>
            </a:xfrm>
            <a:custGeom>
              <a:avLst/>
              <a:gdLst>
                <a:gd name="T0" fmla="*/ 35 w 17"/>
                <a:gd name="T1" fmla="*/ 0 h 22"/>
                <a:gd name="T2" fmla="*/ 18 w 17"/>
                <a:gd name="T3" fmla="*/ 29 h 22"/>
                <a:gd name="T4" fmla="*/ 49 w 17"/>
                <a:gd name="T5" fmla="*/ 34 h 22"/>
                <a:gd name="T6" fmla="*/ 21 w 17"/>
                <a:gd name="T7" fmla="*/ 60 h 22"/>
                <a:gd name="T8" fmla="*/ 61 w 17"/>
                <a:gd name="T9" fmla="*/ 6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10" y="0"/>
                  </a:moveTo>
                  <a:cubicBezTo>
                    <a:pt x="9" y="1"/>
                    <a:pt x="0" y="6"/>
                    <a:pt x="5" y="8"/>
                  </a:cubicBezTo>
                  <a:cubicBezTo>
                    <a:pt x="7" y="8"/>
                    <a:pt x="14" y="4"/>
                    <a:pt x="14" y="9"/>
                  </a:cubicBezTo>
                  <a:cubicBezTo>
                    <a:pt x="13" y="12"/>
                    <a:pt x="5" y="12"/>
                    <a:pt x="6" y="16"/>
                  </a:cubicBezTo>
                  <a:cubicBezTo>
                    <a:pt x="7" y="22"/>
                    <a:pt x="15" y="17"/>
                    <a:pt x="17" y="16"/>
                  </a:cubicBezTo>
                </a:path>
              </a:pathLst>
            </a:custGeom>
            <a:noFill/>
            <a:ln w="9525" cap="flat">
              <a:solidFill>
                <a:srgbClr val="FEE5B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1" name="Group 248">
            <a:extLst>
              <a:ext uri="{FF2B5EF4-FFF2-40B4-BE49-F238E27FC236}">
                <a16:creationId xmlns:a16="http://schemas.microsoft.com/office/drawing/2014/main" id="{B3B764D5-A4FD-4477-B26C-CA220F2AC72F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1905000"/>
            <a:ext cx="3049588" cy="3352800"/>
            <a:chOff x="3124" y="1490"/>
            <a:chExt cx="1482" cy="1629"/>
          </a:xfrm>
        </p:grpSpPr>
        <p:grpSp>
          <p:nvGrpSpPr>
            <p:cNvPr id="22532" name="Group 249">
              <a:extLst>
                <a:ext uri="{FF2B5EF4-FFF2-40B4-BE49-F238E27FC236}">
                  <a16:creationId xmlns:a16="http://schemas.microsoft.com/office/drawing/2014/main" id="{06A4F684-AAE0-47D3-B02F-D8E5919FDF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4" y="1490"/>
              <a:ext cx="1482" cy="1629"/>
              <a:chOff x="3124" y="1490"/>
              <a:chExt cx="1482" cy="1629"/>
            </a:xfrm>
          </p:grpSpPr>
          <p:sp>
            <p:nvSpPr>
              <p:cNvPr id="22542" name="Freeform 250">
                <a:extLst>
                  <a:ext uri="{FF2B5EF4-FFF2-40B4-BE49-F238E27FC236}">
                    <a16:creationId xmlns:a16="http://schemas.microsoft.com/office/drawing/2014/main" id="{57E59D55-88D0-4581-BC59-36ACE08C8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490"/>
                <a:ext cx="1482" cy="1569"/>
              </a:xfrm>
              <a:custGeom>
                <a:avLst/>
                <a:gdLst>
                  <a:gd name="T0" fmla="*/ 0 w 967"/>
                  <a:gd name="T1" fmla="*/ 0 h 1024"/>
                  <a:gd name="T2" fmla="*/ 467 w 967"/>
                  <a:gd name="T3" fmla="*/ 795 h 1024"/>
                  <a:gd name="T4" fmla="*/ 1235 w 967"/>
                  <a:gd name="T5" fmla="*/ 785 h 1024"/>
                  <a:gd name="T6" fmla="*/ 1459 w 967"/>
                  <a:gd name="T7" fmla="*/ 878 h 1024"/>
                  <a:gd name="T8" fmla="*/ 1591 w 967"/>
                  <a:gd name="T9" fmla="*/ 1874 h 1024"/>
                  <a:gd name="T10" fmla="*/ 1375 w 967"/>
                  <a:gd name="T11" fmla="*/ 2136 h 1024"/>
                  <a:gd name="T12" fmla="*/ 846 w 967"/>
                  <a:gd name="T13" fmla="*/ 2568 h 1024"/>
                  <a:gd name="T14" fmla="*/ 1062 w 967"/>
                  <a:gd name="T15" fmla="*/ 3374 h 1024"/>
                  <a:gd name="T16" fmla="*/ 1937 w 967"/>
                  <a:gd name="T17" fmla="*/ 3402 h 1024"/>
                  <a:gd name="T18" fmla="*/ 2685 w 967"/>
                  <a:gd name="T19" fmla="*/ 2853 h 1024"/>
                  <a:gd name="T20" fmla="*/ 2284 w 967"/>
                  <a:gd name="T21" fmla="*/ 2338 h 1024"/>
                  <a:gd name="T22" fmla="*/ 2037 w 967"/>
                  <a:gd name="T23" fmla="*/ 1636 h 1024"/>
                  <a:gd name="T24" fmla="*/ 2405 w 967"/>
                  <a:gd name="T25" fmla="*/ 988 h 1024"/>
                  <a:gd name="T26" fmla="*/ 3480 w 967"/>
                  <a:gd name="T27" fmla="*/ 0 h 10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7" h="1024">
                    <a:moveTo>
                      <a:pt x="0" y="0"/>
                    </a:moveTo>
                    <a:cubicBezTo>
                      <a:pt x="5" y="58"/>
                      <a:pt x="37" y="199"/>
                      <a:pt x="130" y="221"/>
                    </a:cubicBezTo>
                    <a:cubicBezTo>
                      <a:pt x="224" y="243"/>
                      <a:pt x="308" y="221"/>
                      <a:pt x="343" y="218"/>
                    </a:cubicBezTo>
                    <a:cubicBezTo>
                      <a:pt x="371" y="217"/>
                      <a:pt x="391" y="225"/>
                      <a:pt x="405" y="244"/>
                    </a:cubicBezTo>
                    <a:cubicBezTo>
                      <a:pt x="434" y="280"/>
                      <a:pt x="442" y="450"/>
                      <a:pt x="442" y="521"/>
                    </a:cubicBezTo>
                    <a:cubicBezTo>
                      <a:pt x="442" y="566"/>
                      <a:pt x="415" y="580"/>
                      <a:pt x="382" y="594"/>
                    </a:cubicBezTo>
                    <a:cubicBezTo>
                      <a:pt x="331" y="615"/>
                      <a:pt x="274" y="624"/>
                      <a:pt x="235" y="714"/>
                    </a:cubicBezTo>
                    <a:cubicBezTo>
                      <a:pt x="198" y="801"/>
                      <a:pt x="228" y="887"/>
                      <a:pt x="295" y="938"/>
                    </a:cubicBezTo>
                    <a:cubicBezTo>
                      <a:pt x="406" y="1024"/>
                      <a:pt x="514" y="971"/>
                      <a:pt x="538" y="946"/>
                    </a:cubicBezTo>
                    <a:cubicBezTo>
                      <a:pt x="600" y="982"/>
                      <a:pt x="755" y="900"/>
                      <a:pt x="746" y="793"/>
                    </a:cubicBezTo>
                    <a:cubicBezTo>
                      <a:pt x="739" y="721"/>
                      <a:pt x="692" y="678"/>
                      <a:pt x="634" y="650"/>
                    </a:cubicBezTo>
                    <a:cubicBezTo>
                      <a:pt x="553" y="611"/>
                      <a:pt x="565" y="489"/>
                      <a:pt x="566" y="455"/>
                    </a:cubicBezTo>
                    <a:cubicBezTo>
                      <a:pt x="566" y="376"/>
                      <a:pt x="611" y="314"/>
                      <a:pt x="668" y="275"/>
                    </a:cubicBezTo>
                    <a:cubicBezTo>
                      <a:pt x="725" y="235"/>
                      <a:pt x="967" y="209"/>
                      <a:pt x="967" y="0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3" name="Freeform 251">
                <a:extLst>
                  <a:ext uri="{FF2B5EF4-FFF2-40B4-BE49-F238E27FC236}">
                    <a16:creationId xmlns:a16="http://schemas.microsoft.com/office/drawing/2014/main" id="{D7A36AAE-7668-43C7-B6FC-AD5D4CE87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490"/>
                <a:ext cx="1482" cy="1581"/>
              </a:xfrm>
              <a:custGeom>
                <a:avLst/>
                <a:gdLst>
                  <a:gd name="T0" fmla="*/ 467 w 967"/>
                  <a:gd name="T1" fmla="*/ 795 h 1032"/>
                  <a:gd name="T2" fmla="*/ 1235 w 967"/>
                  <a:gd name="T3" fmla="*/ 784 h 1032"/>
                  <a:gd name="T4" fmla="*/ 1459 w 967"/>
                  <a:gd name="T5" fmla="*/ 878 h 1032"/>
                  <a:gd name="T6" fmla="*/ 1591 w 967"/>
                  <a:gd name="T7" fmla="*/ 1874 h 1032"/>
                  <a:gd name="T8" fmla="*/ 1575 w 967"/>
                  <a:gd name="T9" fmla="*/ 1972 h 1032"/>
                  <a:gd name="T10" fmla="*/ 1346 w 967"/>
                  <a:gd name="T11" fmla="*/ 2293 h 1032"/>
                  <a:gd name="T12" fmla="*/ 1048 w 967"/>
                  <a:gd name="T13" fmla="*/ 2885 h 1032"/>
                  <a:gd name="T14" fmla="*/ 1937 w 967"/>
                  <a:gd name="T15" fmla="*/ 3401 h 1032"/>
                  <a:gd name="T16" fmla="*/ 1937 w 967"/>
                  <a:gd name="T17" fmla="*/ 3401 h 1032"/>
                  <a:gd name="T18" fmla="*/ 1937 w 967"/>
                  <a:gd name="T19" fmla="*/ 3401 h 1032"/>
                  <a:gd name="T20" fmla="*/ 1940 w 967"/>
                  <a:gd name="T21" fmla="*/ 3401 h 1032"/>
                  <a:gd name="T22" fmla="*/ 1937 w 967"/>
                  <a:gd name="T23" fmla="*/ 3401 h 1032"/>
                  <a:gd name="T24" fmla="*/ 2368 w 967"/>
                  <a:gd name="T25" fmla="*/ 3272 h 1032"/>
                  <a:gd name="T26" fmla="*/ 2589 w 967"/>
                  <a:gd name="T27" fmla="*/ 2854 h 1032"/>
                  <a:gd name="T28" fmla="*/ 2231 w 967"/>
                  <a:gd name="T29" fmla="*/ 2378 h 1032"/>
                  <a:gd name="T30" fmla="*/ 2034 w 967"/>
                  <a:gd name="T31" fmla="*/ 1763 h 1032"/>
                  <a:gd name="T32" fmla="*/ 2034 w 967"/>
                  <a:gd name="T33" fmla="*/ 1763 h 1032"/>
                  <a:gd name="T34" fmla="*/ 2037 w 967"/>
                  <a:gd name="T35" fmla="*/ 1636 h 1032"/>
                  <a:gd name="T36" fmla="*/ 2405 w 967"/>
                  <a:gd name="T37" fmla="*/ 988 h 1032"/>
                  <a:gd name="T38" fmla="*/ 3480 w 967"/>
                  <a:gd name="T39" fmla="*/ 0 h 1032"/>
                  <a:gd name="T40" fmla="*/ 0 w 967"/>
                  <a:gd name="T41" fmla="*/ 0 h 1032"/>
                  <a:gd name="T42" fmla="*/ 467 w 967"/>
                  <a:gd name="T43" fmla="*/ 795 h 10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67" h="1032">
                    <a:moveTo>
                      <a:pt x="130" y="221"/>
                    </a:moveTo>
                    <a:cubicBezTo>
                      <a:pt x="224" y="243"/>
                      <a:pt x="308" y="221"/>
                      <a:pt x="343" y="218"/>
                    </a:cubicBezTo>
                    <a:cubicBezTo>
                      <a:pt x="371" y="217"/>
                      <a:pt x="391" y="225"/>
                      <a:pt x="405" y="244"/>
                    </a:cubicBezTo>
                    <a:cubicBezTo>
                      <a:pt x="434" y="280"/>
                      <a:pt x="442" y="450"/>
                      <a:pt x="442" y="521"/>
                    </a:cubicBezTo>
                    <a:cubicBezTo>
                      <a:pt x="442" y="532"/>
                      <a:pt x="441" y="541"/>
                      <a:pt x="438" y="548"/>
                    </a:cubicBezTo>
                    <a:cubicBezTo>
                      <a:pt x="431" y="579"/>
                      <a:pt x="412" y="607"/>
                      <a:pt x="374" y="638"/>
                    </a:cubicBezTo>
                    <a:cubicBezTo>
                      <a:pt x="322" y="681"/>
                      <a:pt x="291" y="708"/>
                      <a:pt x="291" y="802"/>
                    </a:cubicBezTo>
                    <a:cubicBezTo>
                      <a:pt x="291" y="896"/>
                      <a:pt x="364" y="1032"/>
                      <a:pt x="538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38" y="946"/>
                      <a:pt x="539" y="946"/>
                      <a:pt x="539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65" y="954"/>
                      <a:pt x="616" y="941"/>
                      <a:pt x="658" y="910"/>
                    </a:cubicBezTo>
                    <a:cubicBezTo>
                      <a:pt x="700" y="880"/>
                      <a:pt x="723" y="839"/>
                      <a:pt x="719" y="794"/>
                    </a:cubicBezTo>
                    <a:cubicBezTo>
                      <a:pt x="714" y="735"/>
                      <a:pt x="687" y="700"/>
                      <a:pt x="620" y="661"/>
                    </a:cubicBezTo>
                    <a:cubicBezTo>
                      <a:pt x="554" y="624"/>
                      <a:pt x="565" y="554"/>
                      <a:pt x="565" y="490"/>
                    </a:cubicBezTo>
                    <a:cubicBezTo>
                      <a:pt x="565" y="490"/>
                      <a:pt x="565" y="490"/>
                      <a:pt x="565" y="490"/>
                    </a:cubicBezTo>
                    <a:cubicBezTo>
                      <a:pt x="565" y="475"/>
                      <a:pt x="566" y="462"/>
                      <a:pt x="566" y="455"/>
                    </a:cubicBezTo>
                    <a:cubicBezTo>
                      <a:pt x="566" y="376"/>
                      <a:pt x="611" y="314"/>
                      <a:pt x="668" y="275"/>
                    </a:cubicBezTo>
                    <a:cubicBezTo>
                      <a:pt x="725" y="235"/>
                      <a:pt x="967" y="209"/>
                      <a:pt x="96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58"/>
                      <a:pt x="37" y="199"/>
                      <a:pt x="130" y="221"/>
                    </a:cubicBezTo>
                    <a:close/>
                  </a:path>
                </a:pathLst>
              </a:custGeom>
              <a:solidFill>
                <a:srgbClr val="FFF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4" name="Freeform 252">
                <a:extLst>
                  <a:ext uri="{FF2B5EF4-FFF2-40B4-BE49-F238E27FC236}">
                    <a16:creationId xmlns:a16="http://schemas.microsoft.com/office/drawing/2014/main" id="{34A7731E-EFC5-406B-B77A-6DE8F5619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490"/>
                <a:ext cx="1482" cy="1581"/>
              </a:xfrm>
              <a:custGeom>
                <a:avLst/>
                <a:gdLst>
                  <a:gd name="T0" fmla="*/ 467 w 967"/>
                  <a:gd name="T1" fmla="*/ 795 h 1032"/>
                  <a:gd name="T2" fmla="*/ 1235 w 967"/>
                  <a:gd name="T3" fmla="*/ 784 h 1032"/>
                  <a:gd name="T4" fmla="*/ 1459 w 967"/>
                  <a:gd name="T5" fmla="*/ 878 h 1032"/>
                  <a:gd name="T6" fmla="*/ 1591 w 967"/>
                  <a:gd name="T7" fmla="*/ 1874 h 1032"/>
                  <a:gd name="T8" fmla="*/ 1575 w 967"/>
                  <a:gd name="T9" fmla="*/ 1972 h 1032"/>
                  <a:gd name="T10" fmla="*/ 1346 w 967"/>
                  <a:gd name="T11" fmla="*/ 2293 h 1032"/>
                  <a:gd name="T12" fmla="*/ 1048 w 967"/>
                  <a:gd name="T13" fmla="*/ 2885 h 1032"/>
                  <a:gd name="T14" fmla="*/ 1937 w 967"/>
                  <a:gd name="T15" fmla="*/ 3401 h 1032"/>
                  <a:gd name="T16" fmla="*/ 1937 w 967"/>
                  <a:gd name="T17" fmla="*/ 3401 h 1032"/>
                  <a:gd name="T18" fmla="*/ 1937 w 967"/>
                  <a:gd name="T19" fmla="*/ 3401 h 1032"/>
                  <a:gd name="T20" fmla="*/ 1940 w 967"/>
                  <a:gd name="T21" fmla="*/ 3401 h 1032"/>
                  <a:gd name="T22" fmla="*/ 1937 w 967"/>
                  <a:gd name="T23" fmla="*/ 3401 h 1032"/>
                  <a:gd name="T24" fmla="*/ 2368 w 967"/>
                  <a:gd name="T25" fmla="*/ 3272 h 1032"/>
                  <a:gd name="T26" fmla="*/ 2589 w 967"/>
                  <a:gd name="T27" fmla="*/ 2854 h 1032"/>
                  <a:gd name="T28" fmla="*/ 2231 w 967"/>
                  <a:gd name="T29" fmla="*/ 2378 h 1032"/>
                  <a:gd name="T30" fmla="*/ 2034 w 967"/>
                  <a:gd name="T31" fmla="*/ 1763 h 1032"/>
                  <a:gd name="T32" fmla="*/ 2034 w 967"/>
                  <a:gd name="T33" fmla="*/ 1763 h 1032"/>
                  <a:gd name="T34" fmla="*/ 2037 w 967"/>
                  <a:gd name="T35" fmla="*/ 1636 h 1032"/>
                  <a:gd name="T36" fmla="*/ 2405 w 967"/>
                  <a:gd name="T37" fmla="*/ 988 h 1032"/>
                  <a:gd name="T38" fmla="*/ 3480 w 967"/>
                  <a:gd name="T39" fmla="*/ 0 h 1032"/>
                  <a:gd name="T40" fmla="*/ 0 w 967"/>
                  <a:gd name="T41" fmla="*/ 0 h 1032"/>
                  <a:gd name="T42" fmla="*/ 467 w 967"/>
                  <a:gd name="T43" fmla="*/ 795 h 10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67" h="1032">
                    <a:moveTo>
                      <a:pt x="130" y="221"/>
                    </a:moveTo>
                    <a:cubicBezTo>
                      <a:pt x="224" y="243"/>
                      <a:pt x="308" y="221"/>
                      <a:pt x="343" y="218"/>
                    </a:cubicBezTo>
                    <a:cubicBezTo>
                      <a:pt x="371" y="217"/>
                      <a:pt x="391" y="225"/>
                      <a:pt x="405" y="244"/>
                    </a:cubicBezTo>
                    <a:cubicBezTo>
                      <a:pt x="434" y="280"/>
                      <a:pt x="442" y="450"/>
                      <a:pt x="442" y="521"/>
                    </a:cubicBezTo>
                    <a:cubicBezTo>
                      <a:pt x="442" y="532"/>
                      <a:pt x="441" y="541"/>
                      <a:pt x="438" y="548"/>
                    </a:cubicBezTo>
                    <a:cubicBezTo>
                      <a:pt x="431" y="579"/>
                      <a:pt x="412" y="607"/>
                      <a:pt x="374" y="638"/>
                    </a:cubicBezTo>
                    <a:cubicBezTo>
                      <a:pt x="322" y="681"/>
                      <a:pt x="291" y="708"/>
                      <a:pt x="291" y="802"/>
                    </a:cubicBezTo>
                    <a:cubicBezTo>
                      <a:pt x="291" y="896"/>
                      <a:pt x="364" y="1032"/>
                      <a:pt x="538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38" y="946"/>
                      <a:pt x="539" y="946"/>
                      <a:pt x="539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65" y="954"/>
                      <a:pt x="616" y="941"/>
                      <a:pt x="658" y="910"/>
                    </a:cubicBezTo>
                    <a:cubicBezTo>
                      <a:pt x="700" y="880"/>
                      <a:pt x="723" y="839"/>
                      <a:pt x="719" y="794"/>
                    </a:cubicBezTo>
                    <a:cubicBezTo>
                      <a:pt x="714" y="735"/>
                      <a:pt x="687" y="700"/>
                      <a:pt x="620" y="661"/>
                    </a:cubicBezTo>
                    <a:cubicBezTo>
                      <a:pt x="554" y="624"/>
                      <a:pt x="565" y="554"/>
                      <a:pt x="565" y="490"/>
                    </a:cubicBezTo>
                    <a:cubicBezTo>
                      <a:pt x="565" y="490"/>
                      <a:pt x="565" y="490"/>
                      <a:pt x="565" y="490"/>
                    </a:cubicBezTo>
                    <a:cubicBezTo>
                      <a:pt x="565" y="475"/>
                      <a:pt x="566" y="462"/>
                      <a:pt x="566" y="455"/>
                    </a:cubicBezTo>
                    <a:cubicBezTo>
                      <a:pt x="566" y="376"/>
                      <a:pt x="611" y="314"/>
                      <a:pt x="668" y="275"/>
                    </a:cubicBezTo>
                    <a:cubicBezTo>
                      <a:pt x="725" y="235"/>
                      <a:pt x="967" y="209"/>
                      <a:pt x="96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58"/>
                      <a:pt x="37" y="199"/>
                      <a:pt x="130" y="221"/>
                    </a:cubicBezTo>
                    <a:close/>
                  </a:path>
                </a:pathLst>
              </a:custGeom>
              <a:solidFill>
                <a:srgbClr val="FFF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5" name="Freeform 253">
                <a:extLst>
                  <a:ext uri="{FF2B5EF4-FFF2-40B4-BE49-F238E27FC236}">
                    <a16:creationId xmlns:a16="http://schemas.microsoft.com/office/drawing/2014/main" id="{45B642D1-E3FF-4408-8953-B78529827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604"/>
                <a:ext cx="591" cy="572"/>
              </a:xfrm>
              <a:custGeom>
                <a:avLst/>
                <a:gdLst>
                  <a:gd name="T0" fmla="*/ 640 w 386"/>
                  <a:gd name="T1" fmla="*/ 534 h 373"/>
                  <a:gd name="T2" fmla="*/ 363 w 386"/>
                  <a:gd name="T3" fmla="*/ 656 h 373"/>
                  <a:gd name="T4" fmla="*/ 0 w 386"/>
                  <a:gd name="T5" fmla="*/ 1345 h 373"/>
                  <a:gd name="T6" fmla="*/ 0 w 386"/>
                  <a:gd name="T7" fmla="*/ 1345 h 373"/>
                  <a:gd name="T8" fmla="*/ 371 w 386"/>
                  <a:gd name="T9" fmla="*/ 704 h 373"/>
                  <a:gd name="T10" fmla="*/ 631 w 386"/>
                  <a:gd name="T11" fmla="*/ 587 h 373"/>
                  <a:gd name="T12" fmla="*/ 1386 w 386"/>
                  <a:gd name="T13" fmla="*/ 0 h 373"/>
                  <a:gd name="T14" fmla="*/ 1386 w 386"/>
                  <a:gd name="T15" fmla="*/ 0 h 373"/>
                  <a:gd name="T16" fmla="*/ 640 w 386"/>
                  <a:gd name="T17" fmla="*/ 534 h 3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6" h="373">
                    <a:moveTo>
                      <a:pt x="178" y="148"/>
                    </a:moveTo>
                    <a:cubicBezTo>
                      <a:pt x="146" y="160"/>
                      <a:pt x="119" y="170"/>
                      <a:pt x="101" y="182"/>
                    </a:cubicBezTo>
                    <a:cubicBezTo>
                      <a:pt x="34" y="231"/>
                      <a:pt x="0" y="301"/>
                      <a:pt x="0" y="373"/>
                    </a:cubicBezTo>
                    <a:cubicBezTo>
                      <a:pt x="0" y="373"/>
                      <a:pt x="0" y="373"/>
                      <a:pt x="0" y="373"/>
                    </a:cubicBezTo>
                    <a:cubicBezTo>
                      <a:pt x="0" y="283"/>
                      <a:pt x="67" y="222"/>
                      <a:pt x="103" y="195"/>
                    </a:cubicBezTo>
                    <a:cubicBezTo>
                      <a:pt x="119" y="184"/>
                      <a:pt x="145" y="174"/>
                      <a:pt x="176" y="163"/>
                    </a:cubicBezTo>
                    <a:cubicBezTo>
                      <a:pt x="250" y="135"/>
                      <a:pt x="348" y="98"/>
                      <a:pt x="386" y="0"/>
                    </a:cubicBezTo>
                    <a:cubicBezTo>
                      <a:pt x="386" y="0"/>
                      <a:pt x="386" y="0"/>
                      <a:pt x="386" y="0"/>
                    </a:cubicBezTo>
                    <a:cubicBezTo>
                      <a:pt x="351" y="91"/>
                      <a:pt x="253" y="120"/>
                      <a:pt x="178" y="148"/>
                    </a:cubicBezTo>
                    <a:close/>
                  </a:path>
                </a:pathLst>
              </a:custGeom>
              <a:solidFill>
                <a:srgbClr val="FEE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6" name="Freeform 254">
                <a:extLst>
                  <a:ext uri="{FF2B5EF4-FFF2-40B4-BE49-F238E27FC236}">
                    <a16:creationId xmlns:a16="http://schemas.microsoft.com/office/drawing/2014/main" id="{2AAC9DDC-D2A4-44DF-8F83-7943103A0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271"/>
                <a:ext cx="326" cy="719"/>
              </a:xfrm>
              <a:custGeom>
                <a:avLst/>
                <a:gdLst>
                  <a:gd name="T0" fmla="*/ 416 w 213"/>
                  <a:gd name="T1" fmla="*/ 1441 h 469"/>
                  <a:gd name="T2" fmla="*/ 5 w 213"/>
                  <a:gd name="T3" fmla="*/ 1574 h 469"/>
                  <a:gd name="T4" fmla="*/ 0 w 213"/>
                  <a:gd name="T5" fmla="*/ 1578 h 469"/>
                  <a:gd name="T6" fmla="*/ 732 w 213"/>
                  <a:gd name="T7" fmla="*/ 1019 h 469"/>
                  <a:gd name="T8" fmla="*/ 331 w 213"/>
                  <a:gd name="T9" fmla="*/ 506 h 469"/>
                  <a:gd name="T10" fmla="*/ 83 w 213"/>
                  <a:gd name="T11" fmla="*/ 8 h 469"/>
                  <a:gd name="T12" fmla="*/ 80 w 213"/>
                  <a:gd name="T13" fmla="*/ 0 h 469"/>
                  <a:gd name="T14" fmla="*/ 279 w 213"/>
                  <a:gd name="T15" fmla="*/ 543 h 469"/>
                  <a:gd name="T16" fmla="*/ 635 w 213"/>
                  <a:gd name="T17" fmla="*/ 1023 h 469"/>
                  <a:gd name="T18" fmla="*/ 416 w 213"/>
                  <a:gd name="T19" fmla="*/ 1441 h 4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3" h="469">
                    <a:moveTo>
                      <a:pt x="116" y="400"/>
                    </a:moveTo>
                    <a:cubicBezTo>
                      <a:pt x="76" y="430"/>
                      <a:pt x="28" y="442"/>
                      <a:pt x="1" y="437"/>
                    </a:cubicBezTo>
                    <a:cubicBezTo>
                      <a:pt x="0" y="438"/>
                      <a:pt x="0" y="438"/>
                      <a:pt x="0" y="438"/>
                    </a:cubicBezTo>
                    <a:cubicBezTo>
                      <a:pt x="64" y="469"/>
                      <a:pt x="213" y="388"/>
                      <a:pt x="204" y="283"/>
                    </a:cubicBezTo>
                    <a:cubicBezTo>
                      <a:pt x="197" y="211"/>
                      <a:pt x="150" y="168"/>
                      <a:pt x="92" y="140"/>
                    </a:cubicBezTo>
                    <a:cubicBezTo>
                      <a:pt x="38" y="114"/>
                      <a:pt x="26" y="51"/>
                      <a:pt x="23" y="2"/>
                    </a:cubicBezTo>
                    <a:cubicBezTo>
                      <a:pt x="23" y="1"/>
                      <a:pt x="23" y="1"/>
                      <a:pt x="22" y="0"/>
                    </a:cubicBezTo>
                    <a:cubicBezTo>
                      <a:pt x="21" y="58"/>
                      <a:pt x="19" y="118"/>
                      <a:pt x="78" y="151"/>
                    </a:cubicBezTo>
                    <a:cubicBezTo>
                      <a:pt x="145" y="190"/>
                      <a:pt x="172" y="225"/>
                      <a:pt x="177" y="284"/>
                    </a:cubicBezTo>
                    <a:cubicBezTo>
                      <a:pt x="181" y="329"/>
                      <a:pt x="158" y="370"/>
                      <a:pt x="116" y="400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7" name="Freeform 255">
                <a:extLst>
                  <a:ext uri="{FF2B5EF4-FFF2-40B4-BE49-F238E27FC236}">
                    <a16:creationId xmlns:a16="http://schemas.microsoft.com/office/drawing/2014/main" id="{AA579229-60F5-47EB-BBBF-5FED7C721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499"/>
                <a:ext cx="311" cy="465"/>
              </a:xfrm>
              <a:custGeom>
                <a:avLst/>
                <a:gdLst>
                  <a:gd name="T0" fmla="*/ 345 w 203"/>
                  <a:gd name="T1" fmla="*/ 0 h 303"/>
                  <a:gd name="T2" fmla="*/ 683 w 203"/>
                  <a:gd name="T3" fmla="*/ 494 h 303"/>
                  <a:gd name="T4" fmla="*/ 467 w 203"/>
                  <a:gd name="T5" fmla="*/ 878 h 303"/>
                  <a:gd name="T6" fmla="*/ 398 w 203"/>
                  <a:gd name="T7" fmla="*/ 921 h 303"/>
                  <a:gd name="T8" fmla="*/ 5 w 203"/>
                  <a:gd name="T9" fmla="*/ 1040 h 303"/>
                  <a:gd name="T10" fmla="*/ 0 w 203"/>
                  <a:gd name="T11" fmla="*/ 1045 h 303"/>
                  <a:gd name="T12" fmla="*/ 489 w 203"/>
                  <a:gd name="T13" fmla="*/ 913 h 303"/>
                  <a:gd name="T14" fmla="*/ 715 w 203"/>
                  <a:gd name="T15" fmla="*/ 493 h 303"/>
                  <a:gd name="T16" fmla="*/ 345 w 203"/>
                  <a:gd name="T17" fmla="*/ 0 h 3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3" h="303">
                    <a:moveTo>
                      <a:pt x="96" y="0"/>
                    </a:moveTo>
                    <a:cubicBezTo>
                      <a:pt x="143" y="23"/>
                      <a:pt x="183" y="65"/>
                      <a:pt x="190" y="137"/>
                    </a:cubicBezTo>
                    <a:cubicBezTo>
                      <a:pt x="194" y="176"/>
                      <a:pt x="173" y="212"/>
                      <a:pt x="130" y="243"/>
                    </a:cubicBezTo>
                    <a:cubicBezTo>
                      <a:pt x="124" y="248"/>
                      <a:pt x="117" y="252"/>
                      <a:pt x="111" y="255"/>
                    </a:cubicBezTo>
                    <a:cubicBezTo>
                      <a:pt x="72" y="282"/>
                      <a:pt x="27" y="293"/>
                      <a:pt x="1" y="288"/>
                    </a:cubicBezTo>
                    <a:cubicBezTo>
                      <a:pt x="0" y="289"/>
                      <a:pt x="0" y="289"/>
                      <a:pt x="0" y="289"/>
                    </a:cubicBezTo>
                    <a:cubicBezTo>
                      <a:pt x="32" y="303"/>
                      <a:pt x="90" y="286"/>
                      <a:pt x="136" y="253"/>
                    </a:cubicBezTo>
                    <a:cubicBezTo>
                      <a:pt x="183" y="219"/>
                      <a:pt x="203" y="180"/>
                      <a:pt x="199" y="136"/>
                    </a:cubicBezTo>
                    <a:cubicBezTo>
                      <a:pt x="191" y="58"/>
                      <a:pt x="144" y="24"/>
                      <a:pt x="96" y="0"/>
                    </a:cubicBezTo>
                    <a:close/>
                  </a:path>
                </a:pathLst>
              </a:custGeom>
              <a:solidFill>
                <a:srgbClr val="FDB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8" name="Freeform 256">
                <a:extLst>
                  <a:ext uri="{FF2B5EF4-FFF2-40B4-BE49-F238E27FC236}">
                    <a16:creationId xmlns:a16="http://schemas.microsoft.com/office/drawing/2014/main" id="{3604CE50-E230-4260-84AB-E3F6A0477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403"/>
                <a:ext cx="256" cy="316"/>
              </a:xfrm>
              <a:custGeom>
                <a:avLst/>
                <a:gdLst>
                  <a:gd name="T0" fmla="*/ 601 w 167"/>
                  <a:gd name="T1" fmla="*/ 0 h 206"/>
                  <a:gd name="T2" fmla="*/ 12 w 167"/>
                  <a:gd name="T3" fmla="*/ 744 h 206"/>
                  <a:gd name="T4" fmla="*/ 54 w 167"/>
                  <a:gd name="T5" fmla="*/ 446 h 206"/>
                  <a:gd name="T6" fmla="*/ 601 w 167"/>
                  <a:gd name="T7" fmla="*/ 0 h 2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7" h="206">
                    <a:moveTo>
                      <a:pt x="167" y="0"/>
                    </a:moveTo>
                    <a:cubicBezTo>
                      <a:pt x="120" y="15"/>
                      <a:pt x="8" y="82"/>
                      <a:pt x="3" y="206"/>
                    </a:cubicBezTo>
                    <a:cubicBezTo>
                      <a:pt x="0" y="177"/>
                      <a:pt x="1" y="156"/>
                      <a:pt x="15" y="124"/>
                    </a:cubicBezTo>
                    <a:cubicBezTo>
                      <a:pt x="54" y="33"/>
                      <a:pt x="116" y="21"/>
                      <a:pt x="16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9" name="Freeform 257">
                <a:extLst>
                  <a:ext uri="{FF2B5EF4-FFF2-40B4-BE49-F238E27FC236}">
                    <a16:creationId xmlns:a16="http://schemas.microsoft.com/office/drawing/2014/main" id="{FFACD2CA-68F2-477D-8DAA-81CD61C04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514"/>
                <a:ext cx="485" cy="325"/>
              </a:xfrm>
              <a:custGeom>
                <a:avLst/>
                <a:gdLst>
                  <a:gd name="T0" fmla="*/ 1142 w 316"/>
                  <a:gd name="T1" fmla="*/ 696 h 212"/>
                  <a:gd name="T2" fmla="*/ 437 w 316"/>
                  <a:gd name="T3" fmla="*/ 696 h 212"/>
                  <a:gd name="T4" fmla="*/ 0 w 316"/>
                  <a:gd name="T5" fmla="*/ 0 h 212"/>
                  <a:gd name="T6" fmla="*/ 405 w 316"/>
                  <a:gd name="T7" fmla="*/ 627 h 212"/>
                  <a:gd name="T8" fmla="*/ 1142 w 316"/>
                  <a:gd name="T9" fmla="*/ 696 h 2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12">
                    <a:moveTo>
                      <a:pt x="316" y="193"/>
                    </a:moveTo>
                    <a:cubicBezTo>
                      <a:pt x="274" y="198"/>
                      <a:pt x="201" y="212"/>
                      <a:pt x="121" y="193"/>
                    </a:cubicBezTo>
                    <a:cubicBezTo>
                      <a:pt x="40" y="174"/>
                      <a:pt x="10" y="66"/>
                      <a:pt x="0" y="0"/>
                    </a:cubicBezTo>
                    <a:cubicBezTo>
                      <a:pt x="12" y="42"/>
                      <a:pt x="38" y="146"/>
                      <a:pt x="112" y="174"/>
                    </a:cubicBezTo>
                    <a:cubicBezTo>
                      <a:pt x="153" y="190"/>
                      <a:pt x="241" y="201"/>
                      <a:pt x="316" y="1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0" name="Freeform 258">
                <a:extLst>
                  <a:ext uri="{FF2B5EF4-FFF2-40B4-BE49-F238E27FC236}">
                    <a16:creationId xmlns:a16="http://schemas.microsoft.com/office/drawing/2014/main" id="{BDDF81C3-DB7D-4303-9B1F-34A93CC23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490"/>
                <a:ext cx="1197" cy="646"/>
              </a:xfrm>
              <a:custGeom>
                <a:avLst/>
                <a:gdLst>
                  <a:gd name="T0" fmla="*/ 0 w 780"/>
                  <a:gd name="T1" fmla="*/ 0 h 422"/>
                  <a:gd name="T2" fmla="*/ 603 w 780"/>
                  <a:gd name="T3" fmla="*/ 478 h 422"/>
                  <a:gd name="T4" fmla="*/ 1291 w 780"/>
                  <a:gd name="T5" fmla="*/ 1108 h 422"/>
                  <a:gd name="T6" fmla="*/ 1400 w 780"/>
                  <a:gd name="T7" fmla="*/ 1514 h 422"/>
                  <a:gd name="T8" fmla="*/ 1542 w 780"/>
                  <a:gd name="T9" fmla="*/ 1205 h 422"/>
                  <a:gd name="T10" fmla="*/ 2115 w 780"/>
                  <a:gd name="T11" fmla="*/ 703 h 422"/>
                  <a:gd name="T12" fmla="*/ 2819 w 780"/>
                  <a:gd name="T13" fmla="*/ 0 h 422"/>
                  <a:gd name="T14" fmla="*/ 0 w 780"/>
                  <a:gd name="T15" fmla="*/ 0 h 4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0" h="422">
                    <a:moveTo>
                      <a:pt x="0" y="0"/>
                    </a:moveTo>
                    <a:cubicBezTo>
                      <a:pt x="0" y="48"/>
                      <a:pt x="56" y="126"/>
                      <a:pt x="167" y="133"/>
                    </a:cubicBezTo>
                    <a:cubicBezTo>
                      <a:pt x="301" y="141"/>
                      <a:pt x="347" y="210"/>
                      <a:pt x="357" y="309"/>
                    </a:cubicBezTo>
                    <a:cubicBezTo>
                      <a:pt x="367" y="408"/>
                      <a:pt x="371" y="422"/>
                      <a:pt x="387" y="422"/>
                    </a:cubicBezTo>
                    <a:cubicBezTo>
                      <a:pt x="403" y="422"/>
                      <a:pt x="410" y="388"/>
                      <a:pt x="427" y="336"/>
                    </a:cubicBezTo>
                    <a:cubicBezTo>
                      <a:pt x="453" y="260"/>
                      <a:pt x="515" y="222"/>
                      <a:pt x="585" y="196"/>
                    </a:cubicBezTo>
                    <a:cubicBezTo>
                      <a:pt x="737" y="138"/>
                      <a:pt x="780" y="41"/>
                      <a:pt x="78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E3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1" name="Freeform 259">
                <a:extLst>
                  <a:ext uri="{FF2B5EF4-FFF2-40B4-BE49-F238E27FC236}">
                    <a16:creationId xmlns:a16="http://schemas.microsoft.com/office/drawing/2014/main" id="{0EBF7EC2-3FEB-4221-8EFE-D7922BF3D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722"/>
                <a:ext cx="110" cy="312"/>
              </a:xfrm>
              <a:custGeom>
                <a:avLst/>
                <a:gdLst>
                  <a:gd name="T0" fmla="*/ 0 w 72"/>
                  <a:gd name="T1" fmla="*/ 0 h 203"/>
                  <a:gd name="T2" fmla="*/ 257 w 72"/>
                  <a:gd name="T3" fmla="*/ 738 h 2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203">
                    <a:moveTo>
                      <a:pt x="0" y="0"/>
                    </a:moveTo>
                    <a:cubicBezTo>
                      <a:pt x="39" y="44"/>
                      <a:pt x="62" y="74"/>
                      <a:pt x="72" y="203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2" name="Freeform 260">
                <a:extLst>
                  <a:ext uri="{FF2B5EF4-FFF2-40B4-BE49-F238E27FC236}">
                    <a16:creationId xmlns:a16="http://schemas.microsoft.com/office/drawing/2014/main" id="{D808428E-6712-4489-AD33-64828C585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710"/>
                <a:ext cx="58" cy="317"/>
              </a:xfrm>
              <a:custGeom>
                <a:avLst/>
                <a:gdLst>
                  <a:gd name="T0" fmla="*/ 0 w 38"/>
                  <a:gd name="T1" fmla="*/ 0 h 207"/>
                  <a:gd name="T2" fmla="*/ 136 w 38"/>
                  <a:gd name="T3" fmla="*/ 743 h 20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07">
                    <a:moveTo>
                      <a:pt x="0" y="0"/>
                    </a:moveTo>
                    <a:cubicBezTo>
                      <a:pt x="23" y="46"/>
                      <a:pt x="32" y="87"/>
                      <a:pt x="38" y="207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3" name="Freeform 261">
                <a:extLst>
                  <a:ext uri="{FF2B5EF4-FFF2-40B4-BE49-F238E27FC236}">
                    <a16:creationId xmlns:a16="http://schemas.microsoft.com/office/drawing/2014/main" id="{84089F62-BDB6-4EC4-A6E3-5D4343680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699"/>
                <a:ext cx="9" cy="318"/>
              </a:xfrm>
              <a:custGeom>
                <a:avLst/>
                <a:gdLst>
                  <a:gd name="T0" fmla="*/ 0 w 6"/>
                  <a:gd name="T1" fmla="*/ 0 h 207"/>
                  <a:gd name="T2" fmla="*/ 8 w 6"/>
                  <a:gd name="T3" fmla="*/ 751 h 20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7">
                    <a:moveTo>
                      <a:pt x="0" y="0"/>
                    </a:moveTo>
                    <a:cubicBezTo>
                      <a:pt x="6" y="47"/>
                      <a:pt x="1" y="98"/>
                      <a:pt x="2" y="207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4" name="Freeform 262">
                <a:extLst>
                  <a:ext uri="{FF2B5EF4-FFF2-40B4-BE49-F238E27FC236}">
                    <a16:creationId xmlns:a16="http://schemas.microsoft.com/office/drawing/2014/main" id="{F0C678AB-D6BC-4961-B868-E649B22A9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715"/>
                <a:ext cx="282" cy="289"/>
              </a:xfrm>
              <a:custGeom>
                <a:avLst/>
                <a:gdLst>
                  <a:gd name="T0" fmla="*/ 662 w 184"/>
                  <a:gd name="T1" fmla="*/ 0 h 189"/>
                  <a:gd name="T2" fmla="*/ 14 w 184"/>
                  <a:gd name="T3" fmla="*/ 615 h 189"/>
                  <a:gd name="T4" fmla="*/ 0 w 184"/>
                  <a:gd name="T5" fmla="*/ 676 h 1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4" h="189">
                    <a:moveTo>
                      <a:pt x="184" y="0"/>
                    </a:moveTo>
                    <a:cubicBezTo>
                      <a:pt x="134" y="18"/>
                      <a:pt x="30" y="82"/>
                      <a:pt x="4" y="172"/>
                    </a:cubicBezTo>
                    <a:cubicBezTo>
                      <a:pt x="2" y="178"/>
                      <a:pt x="1" y="183"/>
                      <a:pt x="0" y="189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5" name="Freeform 263">
                <a:extLst>
                  <a:ext uri="{FF2B5EF4-FFF2-40B4-BE49-F238E27FC236}">
                    <a16:creationId xmlns:a16="http://schemas.microsoft.com/office/drawing/2014/main" id="{ED801385-F6FA-4C0D-8393-C0B0D66B3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706"/>
                <a:ext cx="184" cy="308"/>
              </a:xfrm>
              <a:custGeom>
                <a:avLst/>
                <a:gdLst>
                  <a:gd name="T0" fmla="*/ 432 w 120"/>
                  <a:gd name="T1" fmla="*/ 0 h 201"/>
                  <a:gd name="T2" fmla="*/ 48 w 120"/>
                  <a:gd name="T3" fmla="*/ 555 h 201"/>
                  <a:gd name="T4" fmla="*/ 0 w 120"/>
                  <a:gd name="T5" fmla="*/ 723 h 2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201">
                    <a:moveTo>
                      <a:pt x="120" y="0"/>
                    </a:moveTo>
                    <a:cubicBezTo>
                      <a:pt x="88" y="27"/>
                      <a:pt x="40" y="73"/>
                      <a:pt x="13" y="154"/>
                    </a:cubicBezTo>
                    <a:cubicBezTo>
                      <a:pt x="9" y="167"/>
                      <a:pt x="3" y="187"/>
                      <a:pt x="0" y="201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6" name="Freeform 264">
                <a:extLst>
                  <a:ext uri="{FF2B5EF4-FFF2-40B4-BE49-F238E27FC236}">
                    <a16:creationId xmlns:a16="http://schemas.microsoft.com/office/drawing/2014/main" id="{D62C4214-FAA7-4AA3-877E-F8A18A210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1695"/>
                <a:ext cx="103" cy="319"/>
              </a:xfrm>
              <a:custGeom>
                <a:avLst/>
                <a:gdLst>
                  <a:gd name="T0" fmla="*/ 243 w 67"/>
                  <a:gd name="T1" fmla="*/ 0 h 208"/>
                  <a:gd name="T2" fmla="*/ 8 w 67"/>
                  <a:gd name="T3" fmla="*/ 684 h 208"/>
                  <a:gd name="T4" fmla="*/ 0 w 67"/>
                  <a:gd name="T5" fmla="*/ 750 h 2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08">
                    <a:moveTo>
                      <a:pt x="67" y="0"/>
                    </a:moveTo>
                    <a:cubicBezTo>
                      <a:pt x="46" y="39"/>
                      <a:pt x="17" y="96"/>
                      <a:pt x="2" y="190"/>
                    </a:cubicBezTo>
                    <a:cubicBezTo>
                      <a:pt x="1" y="196"/>
                      <a:pt x="0" y="202"/>
                      <a:pt x="0" y="208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7" name="Freeform 265">
                <a:extLst>
                  <a:ext uri="{FF2B5EF4-FFF2-40B4-BE49-F238E27FC236}">
                    <a16:creationId xmlns:a16="http://schemas.microsoft.com/office/drawing/2014/main" id="{99D660C7-E0CE-41C2-9E8A-5A4629042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684"/>
                <a:ext cx="49" cy="331"/>
              </a:xfrm>
              <a:custGeom>
                <a:avLst/>
                <a:gdLst>
                  <a:gd name="T0" fmla="*/ 115 w 32"/>
                  <a:gd name="T1" fmla="*/ 0 h 216"/>
                  <a:gd name="T2" fmla="*/ 0 w 32"/>
                  <a:gd name="T3" fmla="*/ 777 h 2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16">
                    <a:moveTo>
                      <a:pt x="32" y="0"/>
                    </a:moveTo>
                    <a:cubicBezTo>
                      <a:pt x="22" y="49"/>
                      <a:pt x="2" y="114"/>
                      <a:pt x="0" y="216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8" name="Freeform 266">
                <a:extLst>
                  <a:ext uri="{FF2B5EF4-FFF2-40B4-BE49-F238E27FC236}">
                    <a16:creationId xmlns:a16="http://schemas.microsoft.com/office/drawing/2014/main" id="{89A6567A-09CB-4C0B-9329-CEC9DB8C2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673"/>
                <a:ext cx="57" cy="66"/>
              </a:xfrm>
              <a:custGeom>
                <a:avLst/>
                <a:gdLst>
                  <a:gd name="T0" fmla="*/ 116 w 37"/>
                  <a:gd name="T1" fmla="*/ 115 h 43"/>
                  <a:gd name="T2" fmla="*/ 22 w 37"/>
                  <a:gd name="T3" fmla="*/ 32 h 43"/>
                  <a:gd name="T4" fmla="*/ 116 w 37"/>
                  <a:gd name="T5" fmla="*/ 115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3">
                    <a:moveTo>
                      <a:pt x="32" y="32"/>
                    </a:moveTo>
                    <a:cubicBezTo>
                      <a:pt x="27" y="43"/>
                      <a:pt x="0" y="19"/>
                      <a:pt x="6" y="9"/>
                    </a:cubicBezTo>
                    <a:cubicBezTo>
                      <a:pt x="12" y="0"/>
                      <a:pt x="37" y="22"/>
                      <a:pt x="32" y="32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9" name="Freeform 267">
                <a:extLst>
                  <a:ext uri="{FF2B5EF4-FFF2-40B4-BE49-F238E27FC236}">
                    <a16:creationId xmlns:a16="http://schemas.microsoft.com/office/drawing/2014/main" id="{D0CF1C6D-50FB-48BE-B62D-CD3F51634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657"/>
                <a:ext cx="50" cy="62"/>
              </a:xfrm>
              <a:custGeom>
                <a:avLst/>
                <a:gdLst>
                  <a:gd name="T0" fmla="*/ 35 w 33"/>
                  <a:gd name="T1" fmla="*/ 12 h 41"/>
                  <a:gd name="T2" fmla="*/ 73 w 33"/>
                  <a:gd name="T3" fmla="*/ 121 h 41"/>
                  <a:gd name="T4" fmla="*/ 35 w 33"/>
                  <a:gd name="T5" fmla="*/ 1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10" y="3"/>
                    </a:moveTo>
                    <a:cubicBezTo>
                      <a:pt x="0" y="7"/>
                      <a:pt x="8" y="41"/>
                      <a:pt x="21" y="35"/>
                    </a:cubicBezTo>
                    <a:cubicBezTo>
                      <a:pt x="33" y="30"/>
                      <a:pt x="21" y="0"/>
                      <a:pt x="10" y="3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0" name="Freeform 268">
                <a:extLst>
                  <a:ext uri="{FF2B5EF4-FFF2-40B4-BE49-F238E27FC236}">
                    <a16:creationId xmlns:a16="http://schemas.microsoft.com/office/drawing/2014/main" id="{99B98AC4-8526-4F2D-A294-6A6C55BD2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644"/>
                <a:ext cx="39" cy="59"/>
              </a:xfrm>
              <a:custGeom>
                <a:avLst/>
                <a:gdLst>
                  <a:gd name="T0" fmla="*/ 53 w 26"/>
                  <a:gd name="T1" fmla="*/ 135 h 38"/>
                  <a:gd name="T2" fmla="*/ 35 w 26"/>
                  <a:gd name="T3" fmla="*/ 5 h 38"/>
                  <a:gd name="T4" fmla="*/ 53 w 26"/>
                  <a:gd name="T5" fmla="*/ 13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15" y="36"/>
                    </a:moveTo>
                    <a:cubicBezTo>
                      <a:pt x="3" y="38"/>
                      <a:pt x="0" y="2"/>
                      <a:pt x="10" y="1"/>
                    </a:cubicBezTo>
                    <a:cubicBezTo>
                      <a:pt x="20" y="0"/>
                      <a:pt x="26" y="34"/>
                      <a:pt x="15" y="36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1" name="Freeform 269">
                <a:extLst>
                  <a:ext uri="{FF2B5EF4-FFF2-40B4-BE49-F238E27FC236}">
                    <a16:creationId xmlns:a16="http://schemas.microsoft.com/office/drawing/2014/main" id="{C668261C-7E8B-4564-A8BC-FF17C2480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635"/>
                <a:ext cx="43" cy="54"/>
              </a:xfrm>
              <a:custGeom>
                <a:avLst/>
                <a:gdLst>
                  <a:gd name="T0" fmla="*/ 34 w 28"/>
                  <a:gd name="T1" fmla="*/ 122 h 35"/>
                  <a:gd name="T2" fmla="*/ 52 w 28"/>
                  <a:gd name="T3" fmla="*/ 8 h 35"/>
                  <a:gd name="T4" fmla="*/ 34 w 28"/>
                  <a:gd name="T5" fmla="*/ 12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5">
                    <a:moveTo>
                      <a:pt x="9" y="33"/>
                    </a:moveTo>
                    <a:cubicBezTo>
                      <a:pt x="19" y="35"/>
                      <a:pt x="28" y="4"/>
                      <a:pt x="14" y="2"/>
                    </a:cubicBezTo>
                    <a:cubicBezTo>
                      <a:pt x="0" y="0"/>
                      <a:pt x="0" y="32"/>
                      <a:pt x="9" y="33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2" name="Freeform 270">
                <a:extLst>
                  <a:ext uri="{FF2B5EF4-FFF2-40B4-BE49-F238E27FC236}">
                    <a16:creationId xmlns:a16="http://schemas.microsoft.com/office/drawing/2014/main" id="{6CDEDC24-7849-4CF2-BE43-3F6460B58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638"/>
                <a:ext cx="51" cy="63"/>
              </a:xfrm>
              <a:custGeom>
                <a:avLst/>
                <a:gdLst>
                  <a:gd name="T0" fmla="*/ 29 w 33"/>
                  <a:gd name="T1" fmla="*/ 137 h 41"/>
                  <a:gd name="T2" fmla="*/ 76 w 33"/>
                  <a:gd name="T3" fmla="*/ 18 h 41"/>
                  <a:gd name="T4" fmla="*/ 29 w 33"/>
                  <a:gd name="T5" fmla="*/ 137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8" y="38"/>
                    </a:moveTo>
                    <a:cubicBezTo>
                      <a:pt x="0" y="35"/>
                      <a:pt x="9" y="0"/>
                      <a:pt x="21" y="5"/>
                    </a:cubicBezTo>
                    <a:cubicBezTo>
                      <a:pt x="33" y="10"/>
                      <a:pt x="16" y="41"/>
                      <a:pt x="8" y="38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3" name="Freeform 271">
                <a:extLst>
                  <a:ext uri="{FF2B5EF4-FFF2-40B4-BE49-F238E27FC236}">
                    <a16:creationId xmlns:a16="http://schemas.microsoft.com/office/drawing/2014/main" id="{276C7244-D588-47BE-A163-D9D4DE12B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61"/>
                <a:ext cx="56" cy="55"/>
              </a:xfrm>
              <a:custGeom>
                <a:avLst/>
                <a:gdLst>
                  <a:gd name="T0" fmla="*/ 14 w 36"/>
                  <a:gd name="T1" fmla="*/ 107 h 36"/>
                  <a:gd name="T2" fmla="*/ 96 w 36"/>
                  <a:gd name="T3" fmla="*/ 35 h 36"/>
                  <a:gd name="T4" fmla="*/ 14 w 36"/>
                  <a:gd name="T5" fmla="*/ 107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4" y="30"/>
                    </a:moveTo>
                    <a:cubicBezTo>
                      <a:pt x="8" y="36"/>
                      <a:pt x="36" y="19"/>
                      <a:pt x="26" y="10"/>
                    </a:cubicBezTo>
                    <a:cubicBezTo>
                      <a:pt x="17" y="0"/>
                      <a:pt x="0" y="25"/>
                      <a:pt x="4" y="30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4" name="Freeform 272">
                <a:extLst>
                  <a:ext uri="{FF2B5EF4-FFF2-40B4-BE49-F238E27FC236}">
                    <a16:creationId xmlns:a16="http://schemas.microsoft.com/office/drawing/2014/main" id="{B613DEA0-F86A-4FFA-B65F-4D5FD0F9B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680"/>
                <a:ext cx="55" cy="47"/>
              </a:xfrm>
              <a:custGeom>
                <a:avLst/>
                <a:gdLst>
                  <a:gd name="T0" fmla="*/ 5 w 36"/>
                  <a:gd name="T1" fmla="*/ 83 h 31"/>
                  <a:gd name="T2" fmla="*/ 110 w 36"/>
                  <a:gd name="T3" fmla="*/ 41 h 31"/>
                  <a:gd name="T4" fmla="*/ 5 w 36"/>
                  <a:gd name="T5" fmla="*/ 8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1">
                    <a:moveTo>
                      <a:pt x="1" y="24"/>
                    </a:moveTo>
                    <a:cubicBezTo>
                      <a:pt x="2" y="31"/>
                      <a:pt x="36" y="24"/>
                      <a:pt x="31" y="12"/>
                    </a:cubicBezTo>
                    <a:cubicBezTo>
                      <a:pt x="26" y="0"/>
                      <a:pt x="0" y="17"/>
                      <a:pt x="1" y="24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5" name="Freeform 273">
                <a:extLst>
                  <a:ext uri="{FF2B5EF4-FFF2-40B4-BE49-F238E27FC236}">
                    <a16:creationId xmlns:a16="http://schemas.microsoft.com/office/drawing/2014/main" id="{682A6917-F355-4177-BD52-B6CCF77C6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490"/>
                <a:ext cx="1197" cy="652"/>
              </a:xfrm>
              <a:custGeom>
                <a:avLst/>
                <a:gdLst>
                  <a:gd name="T0" fmla="*/ 2819 w 780"/>
                  <a:gd name="T1" fmla="*/ 0 h 426"/>
                  <a:gd name="T2" fmla="*/ 2122 w 780"/>
                  <a:gd name="T3" fmla="*/ 684 h 426"/>
                  <a:gd name="T4" fmla="*/ 1547 w 780"/>
                  <a:gd name="T5" fmla="*/ 1195 h 426"/>
                  <a:gd name="T6" fmla="*/ 1519 w 780"/>
                  <a:gd name="T7" fmla="*/ 1286 h 426"/>
                  <a:gd name="T8" fmla="*/ 1400 w 780"/>
                  <a:gd name="T9" fmla="*/ 1514 h 426"/>
                  <a:gd name="T10" fmla="*/ 1304 w 780"/>
                  <a:gd name="T11" fmla="*/ 1108 h 426"/>
                  <a:gd name="T12" fmla="*/ 603 w 780"/>
                  <a:gd name="T13" fmla="*/ 467 h 426"/>
                  <a:gd name="T14" fmla="*/ 0 w 780"/>
                  <a:gd name="T15" fmla="*/ 0 h 426"/>
                  <a:gd name="T16" fmla="*/ 0 w 780"/>
                  <a:gd name="T17" fmla="*/ 0 h 426"/>
                  <a:gd name="T18" fmla="*/ 600 w 780"/>
                  <a:gd name="T19" fmla="*/ 491 h 426"/>
                  <a:gd name="T20" fmla="*/ 1277 w 780"/>
                  <a:gd name="T21" fmla="*/ 1110 h 426"/>
                  <a:gd name="T22" fmla="*/ 1400 w 780"/>
                  <a:gd name="T23" fmla="*/ 1527 h 426"/>
                  <a:gd name="T24" fmla="*/ 1528 w 780"/>
                  <a:gd name="T25" fmla="*/ 1302 h 426"/>
                  <a:gd name="T26" fmla="*/ 1556 w 780"/>
                  <a:gd name="T27" fmla="*/ 1211 h 426"/>
                  <a:gd name="T28" fmla="*/ 2118 w 780"/>
                  <a:gd name="T29" fmla="*/ 716 h 426"/>
                  <a:gd name="T30" fmla="*/ 2819 w 780"/>
                  <a:gd name="T31" fmla="*/ 0 h 4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80" h="426">
                    <a:moveTo>
                      <a:pt x="780" y="0"/>
                    </a:moveTo>
                    <a:cubicBezTo>
                      <a:pt x="780" y="33"/>
                      <a:pt x="745" y="130"/>
                      <a:pt x="587" y="191"/>
                    </a:cubicBezTo>
                    <a:cubicBezTo>
                      <a:pt x="532" y="211"/>
                      <a:pt x="457" y="247"/>
                      <a:pt x="428" y="333"/>
                    </a:cubicBezTo>
                    <a:cubicBezTo>
                      <a:pt x="428" y="333"/>
                      <a:pt x="420" y="359"/>
                      <a:pt x="420" y="359"/>
                    </a:cubicBezTo>
                    <a:cubicBezTo>
                      <a:pt x="410" y="392"/>
                      <a:pt x="397" y="422"/>
                      <a:pt x="387" y="422"/>
                    </a:cubicBezTo>
                    <a:cubicBezTo>
                      <a:pt x="375" y="422"/>
                      <a:pt x="371" y="408"/>
                      <a:pt x="361" y="309"/>
                    </a:cubicBezTo>
                    <a:cubicBezTo>
                      <a:pt x="349" y="192"/>
                      <a:pt x="289" y="138"/>
                      <a:pt x="167" y="130"/>
                    </a:cubicBezTo>
                    <a:cubicBezTo>
                      <a:pt x="62" y="124"/>
                      <a:pt x="0" y="4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2"/>
                      <a:pt x="57" y="131"/>
                      <a:pt x="166" y="137"/>
                    </a:cubicBezTo>
                    <a:cubicBezTo>
                      <a:pt x="284" y="144"/>
                      <a:pt x="341" y="197"/>
                      <a:pt x="353" y="310"/>
                    </a:cubicBezTo>
                    <a:cubicBezTo>
                      <a:pt x="363" y="407"/>
                      <a:pt x="366" y="426"/>
                      <a:pt x="387" y="426"/>
                    </a:cubicBezTo>
                    <a:cubicBezTo>
                      <a:pt x="403" y="426"/>
                      <a:pt x="410" y="403"/>
                      <a:pt x="423" y="363"/>
                    </a:cubicBezTo>
                    <a:cubicBezTo>
                      <a:pt x="431" y="338"/>
                      <a:pt x="431" y="338"/>
                      <a:pt x="431" y="338"/>
                    </a:cubicBezTo>
                    <a:cubicBezTo>
                      <a:pt x="459" y="255"/>
                      <a:pt x="533" y="220"/>
                      <a:pt x="586" y="200"/>
                    </a:cubicBezTo>
                    <a:cubicBezTo>
                      <a:pt x="731" y="144"/>
                      <a:pt x="780" y="50"/>
                      <a:pt x="780" y="0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6" name="Freeform 274">
                <a:extLst>
                  <a:ext uri="{FF2B5EF4-FFF2-40B4-BE49-F238E27FC236}">
                    <a16:creationId xmlns:a16="http://schemas.microsoft.com/office/drawing/2014/main" id="{C8E42962-879E-406E-89BC-07EFE9C2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583"/>
                <a:ext cx="408" cy="288"/>
              </a:xfrm>
              <a:custGeom>
                <a:avLst/>
                <a:gdLst>
                  <a:gd name="T0" fmla="*/ 325 w 266"/>
                  <a:gd name="T1" fmla="*/ 499 h 188"/>
                  <a:gd name="T2" fmla="*/ 0 w 266"/>
                  <a:gd name="T3" fmla="*/ 676 h 188"/>
                  <a:gd name="T4" fmla="*/ 0 w 266"/>
                  <a:gd name="T5" fmla="*/ 676 h 188"/>
                  <a:gd name="T6" fmla="*/ 344 w 266"/>
                  <a:gd name="T7" fmla="*/ 519 h 188"/>
                  <a:gd name="T8" fmla="*/ 960 w 266"/>
                  <a:gd name="T9" fmla="*/ 0 h 188"/>
                  <a:gd name="T10" fmla="*/ 960 w 266"/>
                  <a:gd name="T11" fmla="*/ 0 h 188"/>
                  <a:gd name="T12" fmla="*/ 325 w 266"/>
                  <a:gd name="T13" fmla="*/ 499 h 1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6" h="188">
                    <a:moveTo>
                      <a:pt x="90" y="139"/>
                    </a:moveTo>
                    <a:cubicBezTo>
                      <a:pt x="66" y="148"/>
                      <a:pt x="31" y="163"/>
                      <a:pt x="0" y="188"/>
                    </a:cubicBezTo>
                    <a:cubicBezTo>
                      <a:pt x="0" y="188"/>
                      <a:pt x="0" y="188"/>
                      <a:pt x="0" y="188"/>
                    </a:cubicBezTo>
                    <a:cubicBezTo>
                      <a:pt x="31" y="164"/>
                      <a:pt x="71" y="153"/>
                      <a:pt x="95" y="144"/>
                    </a:cubicBezTo>
                    <a:cubicBezTo>
                      <a:pt x="209" y="100"/>
                      <a:pt x="248" y="34"/>
                      <a:pt x="266" y="0"/>
                    </a:cubicBezTo>
                    <a:cubicBezTo>
                      <a:pt x="266" y="0"/>
                      <a:pt x="266" y="0"/>
                      <a:pt x="266" y="0"/>
                    </a:cubicBezTo>
                    <a:cubicBezTo>
                      <a:pt x="249" y="33"/>
                      <a:pt x="202" y="96"/>
                      <a:pt x="90" y="1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7" name="Freeform 275">
                <a:extLst>
                  <a:ext uri="{FF2B5EF4-FFF2-40B4-BE49-F238E27FC236}">
                    <a16:creationId xmlns:a16="http://schemas.microsoft.com/office/drawing/2014/main" id="{ACD02CDA-277B-40C7-962D-579AD5E7A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409"/>
                <a:ext cx="276" cy="484"/>
              </a:xfrm>
              <a:custGeom>
                <a:avLst/>
                <a:gdLst>
                  <a:gd name="T0" fmla="*/ 212 w 180"/>
                  <a:gd name="T1" fmla="*/ 724 h 316"/>
                  <a:gd name="T2" fmla="*/ 512 w 180"/>
                  <a:gd name="T3" fmla="*/ 136 h 316"/>
                  <a:gd name="T4" fmla="*/ 649 w 180"/>
                  <a:gd name="T5" fmla="*/ 0 h 316"/>
                  <a:gd name="T6" fmla="*/ 379 w 180"/>
                  <a:gd name="T7" fmla="*/ 198 h 316"/>
                  <a:gd name="T8" fmla="*/ 150 w 180"/>
                  <a:gd name="T9" fmla="*/ 697 h 316"/>
                  <a:gd name="T10" fmla="*/ 0 w 180"/>
                  <a:gd name="T11" fmla="*/ 755 h 316"/>
                  <a:gd name="T12" fmla="*/ 67 w 180"/>
                  <a:gd name="T13" fmla="*/ 945 h 316"/>
                  <a:gd name="T14" fmla="*/ 291 w 180"/>
                  <a:gd name="T15" fmla="*/ 1135 h 316"/>
                  <a:gd name="T16" fmla="*/ 343 w 180"/>
                  <a:gd name="T17" fmla="*/ 1135 h 316"/>
                  <a:gd name="T18" fmla="*/ 212 w 180"/>
                  <a:gd name="T19" fmla="*/ 724 h 3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0" h="316">
                    <a:moveTo>
                      <a:pt x="59" y="202"/>
                    </a:moveTo>
                    <a:cubicBezTo>
                      <a:pt x="59" y="108"/>
                      <a:pt x="90" y="81"/>
                      <a:pt x="142" y="38"/>
                    </a:cubicBezTo>
                    <a:cubicBezTo>
                      <a:pt x="158" y="25"/>
                      <a:pt x="170" y="13"/>
                      <a:pt x="180" y="0"/>
                    </a:cubicBezTo>
                    <a:cubicBezTo>
                      <a:pt x="162" y="18"/>
                      <a:pt x="133" y="33"/>
                      <a:pt x="105" y="55"/>
                    </a:cubicBezTo>
                    <a:cubicBezTo>
                      <a:pt x="66" y="86"/>
                      <a:pt x="45" y="112"/>
                      <a:pt x="42" y="194"/>
                    </a:cubicBezTo>
                    <a:cubicBezTo>
                      <a:pt x="39" y="276"/>
                      <a:pt x="5" y="213"/>
                      <a:pt x="0" y="210"/>
                    </a:cubicBezTo>
                    <a:cubicBezTo>
                      <a:pt x="1" y="215"/>
                      <a:pt x="19" y="263"/>
                      <a:pt x="19" y="263"/>
                    </a:cubicBezTo>
                    <a:cubicBezTo>
                      <a:pt x="81" y="316"/>
                      <a:pt x="81" y="316"/>
                      <a:pt x="81" y="316"/>
                    </a:cubicBezTo>
                    <a:cubicBezTo>
                      <a:pt x="95" y="316"/>
                      <a:pt x="95" y="316"/>
                      <a:pt x="95" y="316"/>
                    </a:cubicBezTo>
                    <a:cubicBezTo>
                      <a:pt x="71" y="282"/>
                      <a:pt x="59" y="239"/>
                      <a:pt x="59" y="202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8" name="Freeform 276">
                <a:extLst>
                  <a:ext uri="{FF2B5EF4-FFF2-40B4-BE49-F238E27FC236}">
                    <a16:creationId xmlns:a16="http://schemas.microsoft.com/office/drawing/2014/main" id="{451165DB-9FEA-439F-805B-7EB4CCB4C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731"/>
                <a:ext cx="445" cy="294"/>
              </a:xfrm>
              <a:custGeom>
                <a:avLst/>
                <a:gdLst>
                  <a:gd name="T0" fmla="*/ 312 w 290"/>
                  <a:gd name="T1" fmla="*/ 332 h 192"/>
                  <a:gd name="T2" fmla="*/ 0 w 290"/>
                  <a:gd name="T3" fmla="*/ 0 h 192"/>
                  <a:gd name="T4" fmla="*/ 242 w 290"/>
                  <a:gd name="T5" fmla="*/ 438 h 192"/>
                  <a:gd name="T6" fmla="*/ 1048 w 290"/>
                  <a:gd name="T7" fmla="*/ 518 h 192"/>
                  <a:gd name="T8" fmla="*/ 312 w 290"/>
                  <a:gd name="T9" fmla="*/ 332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0" h="192">
                    <a:moveTo>
                      <a:pt x="86" y="93"/>
                    </a:moveTo>
                    <a:cubicBezTo>
                      <a:pt x="26" y="65"/>
                      <a:pt x="5" y="10"/>
                      <a:pt x="0" y="0"/>
                    </a:cubicBezTo>
                    <a:cubicBezTo>
                      <a:pt x="6" y="46"/>
                      <a:pt x="25" y="90"/>
                      <a:pt x="67" y="122"/>
                    </a:cubicBezTo>
                    <a:cubicBezTo>
                      <a:pt x="123" y="165"/>
                      <a:pt x="207" y="192"/>
                      <a:pt x="290" y="144"/>
                    </a:cubicBezTo>
                    <a:cubicBezTo>
                      <a:pt x="185" y="189"/>
                      <a:pt x="119" y="150"/>
                      <a:pt x="86" y="93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9" name="Freeform 277">
                <a:extLst>
                  <a:ext uri="{FF2B5EF4-FFF2-40B4-BE49-F238E27FC236}">
                    <a16:creationId xmlns:a16="http://schemas.microsoft.com/office/drawing/2014/main" id="{B406B992-BE59-441D-9506-9A65665E8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884"/>
                <a:ext cx="348" cy="141"/>
              </a:xfrm>
              <a:custGeom>
                <a:avLst/>
                <a:gdLst>
                  <a:gd name="T0" fmla="*/ 101 w 227"/>
                  <a:gd name="T1" fmla="*/ 0 h 92"/>
                  <a:gd name="T2" fmla="*/ 94 w 227"/>
                  <a:gd name="T3" fmla="*/ 0 h 92"/>
                  <a:gd name="T4" fmla="*/ 0 w 227"/>
                  <a:gd name="T5" fmla="*/ 67 h 92"/>
                  <a:gd name="T6" fmla="*/ 14 w 227"/>
                  <a:gd name="T7" fmla="*/ 80 h 92"/>
                  <a:gd name="T8" fmla="*/ 817 w 227"/>
                  <a:gd name="T9" fmla="*/ 158 h 92"/>
                  <a:gd name="T10" fmla="*/ 101 w 227"/>
                  <a:gd name="T11" fmla="*/ 0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7" h="92">
                    <a:moveTo>
                      <a:pt x="28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35" y="23"/>
                      <a:pt x="23" y="34"/>
                      <a:pt x="0" y="19"/>
                    </a:cubicBezTo>
                    <a:cubicBezTo>
                      <a:pt x="1" y="20"/>
                      <a:pt x="3" y="21"/>
                      <a:pt x="4" y="22"/>
                    </a:cubicBezTo>
                    <a:cubicBezTo>
                      <a:pt x="60" y="65"/>
                      <a:pt x="144" y="92"/>
                      <a:pt x="227" y="44"/>
                    </a:cubicBezTo>
                    <a:cubicBezTo>
                      <a:pt x="126" y="87"/>
                      <a:pt x="62" y="54"/>
                      <a:pt x="28" y="0"/>
                    </a:cubicBezTo>
                    <a:close/>
                  </a:path>
                </a:pathLst>
              </a:custGeom>
              <a:solidFill>
                <a:srgbClr val="FDB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0" name="Freeform 278">
                <a:extLst>
                  <a:ext uri="{FF2B5EF4-FFF2-40B4-BE49-F238E27FC236}">
                    <a16:creationId xmlns:a16="http://schemas.microsoft.com/office/drawing/2014/main" id="{C5B7E6FC-F704-492D-9C1C-C67C0CD48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666"/>
                <a:ext cx="57" cy="66"/>
              </a:xfrm>
              <a:custGeom>
                <a:avLst/>
                <a:gdLst>
                  <a:gd name="T0" fmla="*/ 116 w 37"/>
                  <a:gd name="T1" fmla="*/ 120 h 43"/>
                  <a:gd name="T2" fmla="*/ 22 w 37"/>
                  <a:gd name="T3" fmla="*/ 35 h 43"/>
                  <a:gd name="T4" fmla="*/ 116 w 37"/>
                  <a:gd name="T5" fmla="*/ 12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3">
                    <a:moveTo>
                      <a:pt x="32" y="33"/>
                    </a:moveTo>
                    <a:cubicBezTo>
                      <a:pt x="27" y="43"/>
                      <a:pt x="0" y="19"/>
                      <a:pt x="6" y="10"/>
                    </a:cubicBezTo>
                    <a:cubicBezTo>
                      <a:pt x="12" y="0"/>
                      <a:pt x="37" y="23"/>
                      <a:pt x="32" y="33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1" name="Freeform 279">
                <a:extLst>
                  <a:ext uri="{FF2B5EF4-FFF2-40B4-BE49-F238E27FC236}">
                    <a16:creationId xmlns:a16="http://schemas.microsoft.com/office/drawing/2014/main" id="{EFC86F96-E270-4EA3-8A21-3DE6B90F9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649"/>
                <a:ext cx="51" cy="63"/>
              </a:xfrm>
              <a:custGeom>
                <a:avLst/>
                <a:gdLst>
                  <a:gd name="T0" fmla="*/ 36 w 33"/>
                  <a:gd name="T1" fmla="*/ 14 h 41"/>
                  <a:gd name="T2" fmla="*/ 76 w 33"/>
                  <a:gd name="T3" fmla="*/ 131 h 41"/>
                  <a:gd name="T4" fmla="*/ 36 w 33"/>
                  <a:gd name="T5" fmla="*/ 1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10" y="4"/>
                    </a:moveTo>
                    <a:cubicBezTo>
                      <a:pt x="0" y="7"/>
                      <a:pt x="8" y="41"/>
                      <a:pt x="21" y="36"/>
                    </a:cubicBezTo>
                    <a:cubicBezTo>
                      <a:pt x="33" y="31"/>
                      <a:pt x="21" y="0"/>
                      <a:pt x="10" y="4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2" name="Freeform 280">
                <a:extLst>
                  <a:ext uri="{FF2B5EF4-FFF2-40B4-BE49-F238E27FC236}">
                    <a16:creationId xmlns:a16="http://schemas.microsoft.com/office/drawing/2014/main" id="{E5AA3B10-BF23-4627-81C9-B8CC3596F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637"/>
                <a:ext cx="40" cy="58"/>
              </a:xfrm>
              <a:custGeom>
                <a:avLst/>
                <a:gdLst>
                  <a:gd name="T0" fmla="*/ 54 w 26"/>
                  <a:gd name="T1" fmla="*/ 128 h 38"/>
                  <a:gd name="T2" fmla="*/ 35 w 26"/>
                  <a:gd name="T3" fmla="*/ 5 h 38"/>
                  <a:gd name="T4" fmla="*/ 54 w 26"/>
                  <a:gd name="T5" fmla="*/ 12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15" y="36"/>
                    </a:moveTo>
                    <a:cubicBezTo>
                      <a:pt x="3" y="38"/>
                      <a:pt x="0" y="2"/>
                      <a:pt x="10" y="1"/>
                    </a:cubicBezTo>
                    <a:cubicBezTo>
                      <a:pt x="20" y="0"/>
                      <a:pt x="26" y="35"/>
                      <a:pt x="15" y="36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3" name="Freeform 281">
                <a:extLst>
                  <a:ext uri="{FF2B5EF4-FFF2-40B4-BE49-F238E27FC236}">
                    <a16:creationId xmlns:a16="http://schemas.microsoft.com/office/drawing/2014/main" id="{45682489-FE9F-478C-A7F5-A40609D70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627"/>
                <a:ext cx="42" cy="56"/>
              </a:xfrm>
              <a:custGeom>
                <a:avLst/>
                <a:gdLst>
                  <a:gd name="T0" fmla="*/ 32 w 28"/>
                  <a:gd name="T1" fmla="*/ 128 h 36"/>
                  <a:gd name="T2" fmla="*/ 48 w 28"/>
                  <a:gd name="T3" fmla="*/ 12 h 36"/>
                  <a:gd name="T4" fmla="*/ 32 w 28"/>
                  <a:gd name="T5" fmla="*/ 12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6">
                    <a:moveTo>
                      <a:pt x="9" y="34"/>
                    </a:moveTo>
                    <a:cubicBezTo>
                      <a:pt x="19" y="36"/>
                      <a:pt x="28" y="5"/>
                      <a:pt x="14" y="3"/>
                    </a:cubicBezTo>
                    <a:cubicBezTo>
                      <a:pt x="0" y="0"/>
                      <a:pt x="0" y="32"/>
                      <a:pt x="9" y="34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4" name="Freeform 282">
                <a:extLst>
                  <a:ext uri="{FF2B5EF4-FFF2-40B4-BE49-F238E27FC236}">
                    <a16:creationId xmlns:a16="http://schemas.microsoft.com/office/drawing/2014/main" id="{D47DE5BE-0B85-4C24-B43B-0D6BBAEAC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30"/>
                <a:ext cx="50" cy="63"/>
              </a:xfrm>
              <a:custGeom>
                <a:avLst/>
                <a:gdLst>
                  <a:gd name="T0" fmla="*/ 27 w 33"/>
                  <a:gd name="T1" fmla="*/ 137 h 41"/>
                  <a:gd name="T2" fmla="*/ 73 w 33"/>
                  <a:gd name="T3" fmla="*/ 18 h 41"/>
                  <a:gd name="T4" fmla="*/ 27 w 33"/>
                  <a:gd name="T5" fmla="*/ 137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8" y="38"/>
                    </a:moveTo>
                    <a:cubicBezTo>
                      <a:pt x="0" y="35"/>
                      <a:pt x="9" y="0"/>
                      <a:pt x="21" y="5"/>
                    </a:cubicBezTo>
                    <a:cubicBezTo>
                      <a:pt x="33" y="10"/>
                      <a:pt x="16" y="41"/>
                      <a:pt x="8" y="38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5" name="Freeform 283">
                <a:extLst>
                  <a:ext uri="{FF2B5EF4-FFF2-40B4-BE49-F238E27FC236}">
                    <a16:creationId xmlns:a16="http://schemas.microsoft.com/office/drawing/2014/main" id="{2BBD75C5-AEF0-4D48-B5F9-305CCE147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655"/>
                <a:ext cx="55" cy="54"/>
              </a:xfrm>
              <a:custGeom>
                <a:avLst/>
                <a:gdLst>
                  <a:gd name="T0" fmla="*/ 14 w 36"/>
                  <a:gd name="T1" fmla="*/ 110 h 35"/>
                  <a:gd name="T2" fmla="*/ 93 w 36"/>
                  <a:gd name="T3" fmla="*/ 34 h 35"/>
                  <a:gd name="T4" fmla="*/ 14 w 36"/>
                  <a:gd name="T5" fmla="*/ 11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5">
                    <a:moveTo>
                      <a:pt x="4" y="30"/>
                    </a:moveTo>
                    <a:cubicBezTo>
                      <a:pt x="8" y="35"/>
                      <a:pt x="36" y="18"/>
                      <a:pt x="26" y="9"/>
                    </a:cubicBezTo>
                    <a:cubicBezTo>
                      <a:pt x="17" y="0"/>
                      <a:pt x="0" y="25"/>
                      <a:pt x="4" y="30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6" name="Freeform 284">
                <a:extLst>
                  <a:ext uri="{FF2B5EF4-FFF2-40B4-BE49-F238E27FC236}">
                    <a16:creationId xmlns:a16="http://schemas.microsoft.com/office/drawing/2014/main" id="{FA6B0DD7-E2CD-4729-8253-3CD8D93ED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672"/>
                <a:ext cx="56" cy="49"/>
              </a:xfrm>
              <a:custGeom>
                <a:avLst/>
                <a:gdLst>
                  <a:gd name="T0" fmla="*/ 5 w 36"/>
                  <a:gd name="T1" fmla="*/ 87 h 32"/>
                  <a:gd name="T2" fmla="*/ 117 w 36"/>
                  <a:gd name="T3" fmla="*/ 47 h 32"/>
                  <a:gd name="T4" fmla="*/ 5 w 36"/>
                  <a:gd name="T5" fmla="*/ 8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2">
                    <a:moveTo>
                      <a:pt x="1" y="24"/>
                    </a:moveTo>
                    <a:cubicBezTo>
                      <a:pt x="2" y="32"/>
                      <a:pt x="36" y="25"/>
                      <a:pt x="31" y="13"/>
                    </a:cubicBezTo>
                    <a:cubicBezTo>
                      <a:pt x="26" y="0"/>
                      <a:pt x="0" y="17"/>
                      <a:pt x="1" y="24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7" name="Freeform 285">
                <a:extLst>
                  <a:ext uri="{FF2B5EF4-FFF2-40B4-BE49-F238E27FC236}">
                    <a16:creationId xmlns:a16="http://schemas.microsoft.com/office/drawing/2014/main" id="{CFF7F717-CE0D-4A25-94B0-631EC2115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655"/>
                <a:ext cx="16" cy="14"/>
              </a:xfrm>
              <a:custGeom>
                <a:avLst/>
                <a:gdLst>
                  <a:gd name="T0" fmla="*/ 8 w 10"/>
                  <a:gd name="T1" fmla="*/ 0 h 9"/>
                  <a:gd name="T2" fmla="*/ 16 w 10"/>
                  <a:gd name="T3" fmla="*/ 34 h 9"/>
                  <a:gd name="T4" fmla="*/ 35 w 10"/>
                  <a:gd name="T5" fmla="*/ 19 h 9"/>
                  <a:gd name="T6" fmla="*/ 21 w 10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2" y="0"/>
                    </a:moveTo>
                    <a:cubicBezTo>
                      <a:pt x="0" y="3"/>
                      <a:pt x="0" y="8"/>
                      <a:pt x="4" y="9"/>
                    </a:cubicBezTo>
                    <a:cubicBezTo>
                      <a:pt x="6" y="9"/>
                      <a:pt x="9" y="7"/>
                      <a:pt x="9" y="5"/>
                    </a:cubicBezTo>
                    <a:cubicBezTo>
                      <a:pt x="10" y="2"/>
                      <a:pt x="7" y="1"/>
                      <a:pt x="5" y="0"/>
                    </a:cubicBezTo>
                  </a:path>
                </a:pathLst>
              </a:cu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8" name="Freeform 286">
                <a:extLst>
                  <a:ext uri="{FF2B5EF4-FFF2-40B4-BE49-F238E27FC236}">
                    <a16:creationId xmlns:a16="http://schemas.microsoft.com/office/drawing/2014/main" id="{3DE61C74-F76E-40A9-B7F3-196032D43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1670"/>
                <a:ext cx="16" cy="14"/>
              </a:xfrm>
              <a:custGeom>
                <a:avLst/>
                <a:gdLst>
                  <a:gd name="T0" fmla="*/ 13 w 11"/>
                  <a:gd name="T1" fmla="*/ 5 h 9"/>
                  <a:gd name="T2" fmla="*/ 22 w 11"/>
                  <a:gd name="T3" fmla="*/ 30 h 9"/>
                  <a:gd name="T4" fmla="*/ 22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4" y="1"/>
                    </a:moveTo>
                    <a:cubicBezTo>
                      <a:pt x="0" y="3"/>
                      <a:pt x="3" y="9"/>
                      <a:pt x="7" y="8"/>
                    </a:cubicBezTo>
                    <a:cubicBezTo>
                      <a:pt x="11" y="7"/>
                      <a:pt x="11" y="2"/>
                      <a:pt x="7" y="0"/>
                    </a:cubicBezTo>
                  </a:path>
                </a:pathLst>
              </a:cu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9" name="Freeform 287">
                <a:extLst>
                  <a:ext uri="{FF2B5EF4-FFF2-40B4-BE49-F238E27FC236}">
                    <a16:creationId xmlns:a16="http://schemas.microsoft.com/office/drawing/2014/main" id="{31932976-AFC2-4615-9836-6924FFE67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692"/>
                <a:ext cx="17" cy="12"/>
              </a:xfrm>
              <a:custGeom>
                <a:avLst/>
                <a:gdLst>
                  <a:gd name="T0" fmla="*/ 8 w 11"/>
                  <a:gd name="T1" fmla="*/ 5 h 8"/>
                  <a:gd name="T2" fmla="*/ 26 w 11"/>
                  <a:gd name="T3" fmla="*/ 26 h 8"/>
                  <a:gd name="T4" fmla="*/ 22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2" y="1"/>
                    </a:moveTo>
                    <a:cubicBezTo>
                      <a:pt x="0" y="4"/>
                      <a:pt x="3" y="8"/>
                      <a:pt x="7" y="7"/>
                    </a:cubicBezTo>
                    <a:cubicBezTo>
                      <a:pt x="10" y="6"/>
                      <a:pt x="11" y="0"/>
                      <a:pt x="6" y="0"/>
                    </a:cubicBezTo>
                  </a:path>
                </a:pathLst>
              </a:cu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0" name="Freeform 288">
                <a:extLst>
                  <a:ext uri="{FF2B5EF4-FFF2-40B4-BE49-F238E27FC236}">
                    <a16:creationId xmlns:a16="http://schemas.microsoft.com/office/drawing/2014/main" id="{88C61C3D-3878-4367-A4CC-D3FC961AE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646"/>
                <a:ext cx="16" cy="14"/>
              </a:xfrm>
              <a:custGeom>
                <a:avLst/>
                <a:gdLst>
                  <a:gd name="T0" fmla="*/ 13 w 10"/>
                  <a:gd name="T1" fmla="*/ 0 h 9"/>
                  <a:gd name="T2" fmla="*/ 13 w 10"/>
                  <a:gd name="T3" fmla="*/ 30 h 9"/>
                  <a:gd name="T4" fmla="*/ 21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3" y="0"/>
                    </a:moveTo>
                    <a:cubicBezTo>
                      <a:pt x="0" y="1"/>
                      <a:pt x="0" y="7"/>
                      <a:pt x="3" y="8"/>
                    </a:cubicBezTo>
                    <a:cubicBezTo>
                      <a:pt x="9" y="9"/>
                      <a:pt x="10" y="1"/>
                      <a:pt x="5" y="0"/>
                    </a:cubicBezTo>
                  </a:path>
                </a:pathLst>
              </a:cu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1" name="Freeform 289">
                <a:extLst>
                  <a:ext uri="{FF2B5EF4-FFF2-40B4-BE49-F238E27FC236}">
                    <a16:creationId xmlns:a16="http://schemas.microsoft.com/office/drawing/2014/main" id="{1D36ECD4-9D07-4A65-B1FB-4281B79F3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653"/>
                <a:ext cx="20" cy="16"/>
              </a:xfrm>
              <a:custGeom>
                <a:avLst/>
                <a:gdLst>
                  <a:gd name="T0" fmla="*/ 22 w 13"/>
                  <a:gd name="T1" fmla="*/ 5 h 10"/>
                  <a:gd name="T2" fmla="*/ 26 w 13"/>
                  <a:gd name="T3" fmla="*/ 42 h 10"/>
                  <a:gd name="T4" fmla="*/ 35 w 13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6" y="1"/>
                    </a:moveTo>
                    <a:cubicBezTo>
                      <a:pt x="0" y="1"/>
                      <a:pt x="1" y="10"/>
                      <a:pt x="7" y="10"/>
                    </a:cubicBezTo>
                    <a:cubicBezTo>
                      <a:pt x="13" y="10"/>
                      <a:pt x="12" y="4"/>
                      <a:pt x="10" y="0"/>
                    </a:cubicBezTo>
                  </a:path>
                </a:pathLst>
              </a:cu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2" name="Freeform 290">
                <a:extLst>
                  <a:ext uri="{FF2B5EF4-FFF2-40B4-BE49-F238E27FC236}">
                    <a16:creationId xmlns:a16="http://schemas.microsoft.com/office/drawing/2014/main" id="{9C21C466-B1A4-452F-B644-5F90AB51D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678"/>
                <a:ext cx="17" cy="11"/>
              </a:xfrm>
              <a:custGeom>
                <a:avLst/>
                <a:gdLst>
                  <a:gd name="T0" fmla="*/ 14 w 11"/>
                  <a:gd name="T1" fmla="*/ 5 h 7"/>
                  <a:gd name="T2" fmla="*/ 26 w 11"/>
                  <a:gd name="T3" fmla="*/ 27 h 7"/>
                  <a:gd name="T4" fmla="*/ 26 w 1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4" y="1"/>
                    </a:moveTo>
                    <a:cubicBezTo>
                      <a:pt x="0" y="3"/>
                      <a:pt x="3" y="7"/>
                      <a:pt x="7" y="7"/>
                    </a:cubicBezTo>
                    <a:cubicBezTo>
                      <a:pt x="11" y="6"/>
                      <a:pt x="11" y="1"/>
                      <a:pt x="7" y="0"/>
                    </a:cubicBezTo>
                  </a:path>
                </a:pathLst>
              </a:cu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3" name="Oval 291">
                <a:extLst>
                  <a:ext uri="{FF2B5EF4-FFF2-40B4-BE49-F238E27FC236}">
                    <a16:creationId xmlns:a16="http://schemas.microsoft.com/office/drawing/2014/main" id="{7F0F2BA2-75C5-4DE0-986F-6FCCA0A44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2" y="1689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4" name="Oval 292">
                <a:extLst>
                  <a:ext uri="{FF2B5EF4-FFF2-40B4-BE49-F238E27FC236}">
                    <a16:creationId xmlns:a16="http://schemas.microsoft.com/office/drawing/2014/main" id="{2ECB8C2F-455E-4BB2-AB38-A008C48C9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164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5" name="Oval 293">
                <a:extLst>
                  <a:ext uri="{FF2B5EF4-FFF2-40B4-BE49-F238E27FC236}">
                    <a16:creationId xmlns:a16="http://schemas.microsoft.com/office/drawing/2014/main" id="{99C60A7E-41E7-4AEF-A84E-E4CDBFCEC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2" y="166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6" name="Oval 294">
                <a:extLst>
                  <a:ext uri="{FF2B5EF4-FFF2-40B4-BE49-F238E27FC236}">
                    <a16:creationId xmlns:a16="http://schemas.microsoft.com/office/drawing/2014/main" id="{B16525EA-7A1E-4181-945B-7EBAA5E42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0" y="1664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7" name="Oval 295">
                <a:extLst>
                  <a:ext uri="{FF2B5EF4-FFF2-40B4-BE49-F238E27FC236}">
                    <a16:creationId xmlns:a16="http://schemas.microsoft.com/office/drawing/2014/main" id="{68EDA1E1-333B-4ECA-AED8-B68C3669A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4" y="1678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8" name="Freeform 296">
                <a:extLst>
                  <a:ext uri="{FF2B5EF4-FFF2-40B4-BE49-F238E27FC236}">
                    <a16:creationId xmlns:a16="http://schemas.microsoft.com/office/drawing/2014/main" id="{EEF99008-AF02-4604-8A92-520CEC5A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653"/>
                <a:ext cx="9" cy="10"/>
              </a:xfrm>
              <a:custGeom>
                <a:avLst/>
                <a:gdLst>
                  <a:gd name="T0" fmla="*/ 0 w 6"/>
                  <a:gd name="T1" fmla="*/ 20 h 6"/>
                  <a:gd name="T2" fmla="*/ 8 w 6"/>
                  <a:gd name="T3" fmla="*/ 0 h 6"/>
                  <a:gd name="T4" fmla="*/ 21 w 6"/>
                  <a:gd name="T5" fmla="*/ 8 h 6"/>
                  <a:gd name="T6" fmla="*/ 12 w 6"/>
                  <a:gd name="T7" fmla="*/ 28 h 6"/>
                  <a:gd name="T8" fmla="*/ 0 w 6"/>
                  <a:gd name="T9" fmla="*/ 2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9" name="Freeform 297">
                <a:extLst>
                  <a:ext uri="{FF2B5EF4-FFF2-40B4-BE49-F238E27FC236}">
                    <a16:creationId xmlns:a16="http://schemas.microsoft.com/office/drawing/2014/main" id="{5947D0DA-4323-48BB-B103-0698EA2CD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1649"/>
                <a:ext cx="5" cy="4"/>
              </a:xfrm>
              <a:custGeom>
                <a:avLst/>
                <a:gdLst>
                  <a:gd name="T0" fmla="*/ 5 w 3"/>
                  <a:gd name="T1" fmla="*/ 5 h 3"/>
                  <a:gd name="T2" fmla="*/ 8 w 3"/>
                  <a:gd name="T3" fmla="*/ 0 h 3"/>
                  <a:gd name="T4" fmla="*/ 13 w 3"/>
                  <a:gd name="T5" fmla="*/ 5 h 3"/>
                  <a:gd name="T6" fmla="*/ 8 w 3"/>
                  <a:gd name="T7" fmla="*/ 7 h 3"/>
                  <a:gd name="T8" fmla="*/ 5 w 3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0" name="Freeform 298">
                <a:extLst>
                  <a:ext uri="{FF2B5EF4-FFF2-40B4-BE49-F238E27FC236}">
                    <a16:creationId xmlns:a16="http://schemas.microsoft.com/office/drawing/2014/main" id="{2D926FA8-A2BB-449B-B321-1A782EFA4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664"/>
                <a:ext cx="5" cy="5"/>
              </a:xfrm>
              <a:custGeom>
                <a:avLst/>
                <a:gdLst>
                  <a:gd name="T0" fmla="*/ 0 w 3"/>
                  <a:gd name="T1" fmla="*/ 8 h 3"/>
                  <a:gd name="T2" fmla="*/ 5 w 3"/>
                  <a:gd name="T3" fmla="*/ 0 h 3"/>
                  <a:gd name="T4" fmla="*/ 13 w 3"/>
                  <a:gd name="T5" fmla="*/ 5 h 3"/>
                  <a:gd name="T6" fmla="*/ 5 w 3"/>
                  <a:gd name="T7" fmla="*/ 13 h 3"/>
                  <a:gd name="T8" fmla="*/ 0 w 3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1" name="Freeform 299">
                <a:extLst>
                  <a:ext uri="{FF2B5EF4-FFF2-40B4-BE49-F238E27FC236}">
                    <a16:creationId xmlns:a16="http://schemas.microsoft.com/office/drawing/2014/main" id="{4BAF7FB1-6B59-4C4F-98A9-DA3F230D3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650"/>
                <a:ext cx="9" cy="10"/>
              </a:xfrm>
              <a:custGeom>
                <a:avLst/>
                <a:gdLst>
                  <a:gd name="T0" fmla="*/ 0 w 6"/>
                  <a:gd name="T1" fmla="*/ 13 h 6"/>
                  <a:gd name="T2" fmla="*/ 14 w 6"/>
                  <a:gd name="T3" fmla="*/ 0 h 6"/>
                  <a:gd name="T4" fmla="*/ 21 w 6"/>
                  <a:gd name="T5" fmla="*/ 20 h 6"/>
                  <a:gd name="T6" fmla="*/ 12 w 6"/>
                  <a:gd name="T7" fmla="*/ 28 h 6"/>
                  <a:gd name="T8" fmla="*/ 0 w 6"/>
                  <a:gd name="T9" fmla="*/ 1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2" name="Freeform 300">
                <a:extLst>
                  <a:ext uri="{FF2B5EF4-FFF2-40B4-BE49-F238E27FC236}">
                    <a16:creationId xmlns:a16="http://schemas.microsoft.com/office/drawing/2014/main" id="{A18C0E64-6C7D-45F9-BD80-4BF21C0D8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649"/>
                <a:ext cx="5" cy="4"/>
              </a:xfrm>
              <a:custGeom>
                <a:avLst/>
                <a:gdLst>
                  <a:gd name="T0" fmla="*/ 0 w 3"/>
                  <a:gd name="T1" fmla="*/ 1 h 3"/>
                  <a:gd name="T2" fmla="*/ 8 w 3"/>
                  <a:gd name="T3" fmla="*/ 0 h 3"/>
                  <a:gd name="T4" fmla="*/ 13 w 3"/>
                  <a:gd name="T5" fmla="*/ 1 h 3"/>
                  <a:gd name="T6" fmla="*/ 5 w 3"/>
                  <a:gd name="T7" fmla="*/ 7 h 3"/>
                  <a:gd name="T8" fmla="*/ 0 w 3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3" name="Freeform 301">
                <a:extLst>
                  <a:ext uri="{FF2B5EF4-FFF2-40B4-BE49-F238E27FC236}">
                    <a16:creationId xmlns:a16="http://schemas.microsoft.com/office/drawing/2014/main" id="{5979CF83-25B0-47C3-9E1E-F52F98803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1675"/>
                <a:ext cx="6" cy="8"/>
              </a:xfrm>
              <a:custGeom>
                <a:avLst/>
                <a:gdLst>
                  <a:gd name="T0" fmla="*/ 0 w 4"/>
                  <a:gd name="T1" fmla="*/ 8 h 5"/>
                  <a:gd name="T2" fmla="*/ 8 w 4"/>
                  <a:gd name="T3" fmla="*/ 5 h 5"/>
                  <a:gd name="T4" fmla="*/ 14 w 4"/>
                  <a:gd name="T5" fmla="*/ 13 h 5"/>
                  <a:gd name="T6" fmla="*/ 5 w 4"/>
                  <a:gd name="T7" fmla="*/ 21 h 5"/>
                  <a:gd name="T8" fmla="*/ 0 w 4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4" name="Freeform 302">
                <a:extLst>
                  <a:ext uri="{FF2B5EF4-FFF2-40B4-BE49-F238E27FC236}">
                    <a16:creationId xmlns:a16="http://schemas.microsoft.com/office/drawing/2014/main" id="{75B68D8E-4708-4FE6-9A7F-716046948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661"/>
                <a:ext cx="5" cy="5"/>
              </a:xfrm>
              <a:custGeom>
                <a:avLst/>
                <a:gdLst>
                  <a:gd name="T0" fmla="*/ 0 w 3"/>
                  <a:gd name="T1" fmla="*/ 5 h 3"/>
                  <a:gd name="T2" fmla="*/ 8 w 3"/>
                  <a:gd name="T3" fmla="*/ 0 h 3"/>
                  <a:gd name="T4" fmla="*/ 13 w 3"/>
                  <a:gd name="T5" fmla="*/ 8 h 3"/>
                  <a:gd name="T6" fmla="*/ 5 w 3"/>
                  <a:gd name="T7" fmla="*/ 13 h 3"/>
                  <a:gd name="T8" fmla="*/ 0 w 3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5" name="Oval 303">
                <a:extLst>
                  <a:ext uri="{FF2B5EF4-FFF2-40B4-BE49-F238E27FC236}">
                    <a16:creationId xmlns:a16="http://schemas.microsoft.com/office/drawing/2014/main" id="{CE14CCE3-3906-4224-AD46-859160A1F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5" y="1693"/>
                <a:ext cx="11" cy="13"/>
              </a:xfrm>
              <a:prstGeom prst="ellipse">
                <a:avLst/>
              </a:pr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6" name="Freeform 304">
                <a:extLst>
                  <a:ext uri="{FF2B5EF4-FFF2-40B4-BE49-F238E27FC236}">
                    <a16:creationId xmlns:a16="http://schemas.microsoft.com/office/drawing/2014/main" id="{A27E165B-F18A-4587-BD17-CE3F40F72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692"/>
                <a:ext cx="7" cy="6"/>
              </a:xfrm>
              <a:custGeom>
                <a:avLst/>
                <a:gdLst>
                  <a:gd name="T0" fmla="*/ 1 w 5"/>
                  <a:gd name="T1" fmla="*/ 8 h 4"/>
                  <a:gd name="T2" fmla="*/ 8 w 5"/>
                  <a:gd name="T3" fmla="*/ 0 h 4"/>
                  <a:gd name="T4" fmla="*/ 11 w 5"/>
                  <a:gd name="T5" fmla="*/ 8 h 4"/>
                  <a:gd name="T6" fmla="*/ 6 w 5"/>
                  <a:gd name="T7" fmla="*/ 14 h 4"/>
                  <a:gd name="T8" fmla="*/ 1 w 5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7" name="Freeform 305">
                <a:extLst>
                  <a:ext uri="{FF2B5EF4-FFF2-40B4-BE49-F238E27FC236}">
                    <a16:creationId xmlns:a16="http://schemas.microsoft.com/office/drawing/2014/main" id="{0B3E9E61-F305-4E6D-A080-1C91F940F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698"/>
                <a:ext cx="5" cy="3"/>
              </a:xfrm>
              <a:custGeom>
                <a:avLst/>
                <a:gdLst>
                  <a:gd name="T0" fmla="*/ 0 w 3"/>
                  <a:gd name="T1" fmla="*/ 5 h 2"/>
                  <a:gd name="T2" fmla="*/ 8 w 3"/>
                  <a:gd name="T3" fmla="*/ 0 h 2"/>
                  <a:gd name="T4" fmla="*/ 13 w 3"/>
                  <a:gd name="T5" fmla="*/ 5 h 2"/>
                  <a:gd name="T6" fmla="*/ 5 w 3"/>
                  <a:gd name="T7" fmla="*/ 8 h 2"/>
                  <a:gd name="T8" fmla="*/ 0 w 3"/>
                  <a:gd name="T9" fmla="*/ 5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8" name="Freeform 306">
                <a:extLst>
                  <a:ext uri="{FF2B5EF4-FFF2-40B4-BE49-F238E27FC236}">
                    <a16:creationId xmlns:a16="http://schemas.microsoft.com/office/drawing/2014/main" id="{51F91E27-AD6E-4C4F-A410-74DC8A679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628"/>
                <a:ext cx="69" cy="242"/>
              </a:xfrm>
              <a:custGeom>
                <a:avLst/>
                <a:gdLst>
                  <a:gd name="T0" fmla="*/ 66 w 45"/>
                  <a:gd name="T1" fmla="*/ 0 h 158"/>
                  <a:gd name="T2" fmla="*/ 21 w 45"/>
                  <a:gd name="T3" fmla="*/ 195 h 158"/>
                  <a:gd name="T4" fmla="*/ 127 w 45"/>
                  <a:gd name="T5" fmla="*/ 420 h 158"/>
                  <a:gd name="T6" fmla="*/ 163 w 45"/>
                  <a:gd name="T7" fmla="*/ 568 h 158"/>
                  <a:gd name="T8" fmla="*/ 101 w 45"/>
                  <a:gd name="T9" fmla="*/ 403 h 158"/>
                  <a:gd name="T10" fmla="*/ 0 w 45"/>
                  <a:gd name="T11" fmla="*/ 176 h 158"/>
                  <a:gd name="T12" fmla="*/ 66 w 45"/>
                  <a:gd name="T13" fmla="*/ 0 h 1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58">
                    <a:moveTo>
                      <a:pt x="18" y="0"/>
                    </a:moveTo>
                    <a:cubicBezTo>
                      <a:pt x="7" y="21"/>
                      <a:pt x="4" y="37"/>
                      <a:pt x="6" y="54"/>
                    </a:cubicBezTo>
                    <a:cubicBezTo>
                      <a:pt x="8" y="71"/>
                      <a:pt x="28" y="98"/>
                      <a:pt x="35" y="117"/>
                    </a:cubicBezTo>
                    <a:cubicBezTo>
                      <a:pt x="42" y="135"/>
                      <a:pt x="44" y="154"/>
                      <a:pt x="45" y="158"/>
                    </a:cubicBezTo>
                    <a:cubicBezTo>
                      <a:pt x="38" y="137"/>
                      <a:pt x="38" y="126"/>
                      <a:pt x="28" y="112"/>
                    </a:cubicBezTo>
                    <a:cubicBezTo>
                      <a:pt x="18" y="98"/>
                      <a:pt x="0" y="70"/>
                      <a:pt x="0" y="49"/>
                    </a:cubicBezTo>
                    <a:cubicBezTo>
                      <a:pt x="0" y="29"/>
                      <a:pt x="14" y="6"/>
                      <a:pt x="18" y="0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9" name="Freeform 307">
                <a:extLst>
                  <a:ext uri="{FF2B5EF4-FFF2-40B4-BE49-F238E27FC236}">
                    <a16:creationId xmlns:a16="http://schemas.microsoft.com/office/drawing/2014/main" id="{ABB3C8AE-1708-4C22-98CA-4B527D9D2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378"/>
                <a:ext cx="71" cy="158"/>
              </a:xfrm>
              <a:custGeom>
                <a:avLst/>
                <a:gdLst>
                  <a:gd name="T0" fmla="*/ 170 w 46"/>
                  <a:gd name="T1" fmla="*/ 0 h 103"/>
                  <a:gd name="T2" fmla="*/ 0 w 46"/>
                  <a:gd name="T3" fmla="*/ 371 h 103"/>
                  <a:gd name="T4" fmla="*/ 170 w 46"/>
                  <a:gd name="T5" fmla="*/ 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03">
                    <a:moveTo>
                      <a:pt x="46" y="0"/>
                    </a:moveTo>
                    <a:cubicBezTo>
                      <a:pt x="43" y="8"/>
                      <a:pt x="4" y="62"/>
                      <a:pt x="0" y="103"/>
                    </a:cubicBezTo>
                    <a:cubicBezTo>
                      <a:pt x="1" y="70"/>
                      <a:pt x="16" y="36"/>
                      <a:pt x="46" y="0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0" name="Freeform 308">
                <a:extLst>
                  <a:ext uri="{FF2B5EF4-FFF2-40B4-BE49-F238E27FC236}">
                    <a16:creationId xmlns:a16="http://schemas.microsoft.com/office/drawing/2014/main" id="{78ABC8FC-5BE3-4D1D-A4E7-47EEFCB4A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392"/>
                <a:ext cx="29" cy="72"/>
              </a:xfrm>
              <a:custGeom>
                <a:avLst/>
                <a:gdLst>
                  <a:gd name="T0" fmla="*/ 14 w 19"/>
                  <a:gd name="T1" fmla="*/ 169 h 47"/>
                  <a:gd name="T2" fmla="*/ 67 w 19"/>
                  <a:gd name="T3" fmla="*/ 0 h 47"/>
                  <a:gd name="T4" fmla="*/ 14 w 19"/>
                  <a:gd name="T5" fmla="*/ 169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7">
                    <a:moveTo>
                      <a:pt x="4" y="47"/>
                    </a:moveTo>
                    <a:cubicBezTo>
                      <a:pt x="5" y="30"/>
                      <a:pt x="9" y="12"/>
                      <a:pt x="19" y="0"/>
                    </a:cubicBezTo>
                    <a:cubicBezTo>
                      <a:pt x="8" y="6"/>
                      <a:pt x="0" y="31"/>
                      <a:pt x="4" y="47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1" name="Freeform 309">
                <a:extLst>
                  <a:ext uri="{FF2B5EF4-FFF2-40B4-BE49-F238E27FC236}">
                    <a16:creationId xmlns:a16="http://schemas.microsoft.com/office/drawing/2014/main" id="{80862B36-1DAC-4179-8370-FABA6D43A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761"/>
                <a:ext cx="110" cy="134"/>
              </a:xfrm>
              <a:custGeom>
                <a:avLst/>
                <a:gdLst>
                  <a:gd name="T0" fmla="*/ 257 w 72"/>
                  <a:gd name="T1" fmla="*/ 0 h 87"/>
                  <a:gd name="T2" fmla="*/ 0 w 72"/>
                  <a:gd name="T3" fmla="*/ 317 h 87"/>
                  <a:gd name="T4" fmla="*/ 257 w 72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87">
                    <a:moveTo>
                      <a:pt x="72" y="0"/>
                    </a:moveTo>
                    <a:cubicBezTo>
                      <a:pt x="67" y="21"/>
                      <a:pt x="46" y="68"/>
                      <a:pt x="0" y="87"/>
                    </a:cubicBezTo>
                    <a:cubicBezTo>
                      <a:pt x="17" y="81"/>
                      <a:pt x="54" y="46"/>
                      <a:pt x="7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2" name="Freeform 310">
                <a:extLst>
                  <a:ext uri="{FF2B5EF4-FFF2-40B4-BE49-F238E27FC236}">
                    <a16:creationId xmlns:a16="http://schemas.microsoft.com/office/drawing/2014/main" id="{BEC22F47-44F9-491F-951C-75BED0806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573"/>
                <a:ext cx="60" cy="70"/>
              </a:xfrm>
              <a:custGeom>
                <a:avLst/>
                <a:gdLst>
                  <a:gd name="T0" fmla="*/ 0 w 39"/>
                  <a:gd name="T1" fmla="*/ 0 h 46"/>
                  <a:gd name="T2" fmla="*/ 100 w 39"/>
                  <a:gd name="T3" fmla="*/ 61 h 46"/>
                  <a:gd name="T4" fmla="*/ 142 w 39"/>
                  <a:gd name="T5" fmla="*/ 163 h 46"/>
                  <a:gd name="T6" fmla="*/ 0 w 39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6">
                    <a:moveTo>
                      <a:pt x="0" y="0"/>
                    </a:moveTo>
                    <a:cubicBezTo>
                      <a:pt x="9" y="3"/>
                      <a:pt x="19" y="7"/>
                      <a:pt x="27" y="17"/>
                    </a:cubicBezTo>
                    <a:cubicBezTo>
                      <a:pt x="32" y="24"/>
                      <a:pt x="36" y="35"/>
                      <a:pt x="39" y="46"/>
                    </a:cubicBezTo>
                    <a:cubicBezTo>
                      <a:pt x="32" y="31"/>
                      <a:pt x="26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3" name="Freeform 311">
                <a:extLst>
                  <a:ext uri="{FF2B5EF4-FFF2-40B4-BE49-F238E27FC236}">
                    <a16:creationId xmlns:a16="http://schemas.microsoft.com/office/drawing/2014/main" id="{C98CA256-A86A-46CF-A323-ADBDB52EE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910"/>
                <a:ext cx="104" cy="37"/>
              </a:xfrm>
              <a:custGeom>
                <a:avLst/>
                <a:gdLst>
                  <a:gd name="T0" fmla="*/ 0 w 68"/>
                  <a:gd name="T1" fmla="*/ 88 h 24"/>
                  <a:gd name="T2" fmla="*/ 243 w 6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4">
                    <a:moveTo>
                      <a:pt x="0" y="24"/>
                    </a:moveTo>
                    <a:cubicBezTo>
                      <a:pt x="18" y="23"/>
                      <a:pt x="57" y="9"/>
                      <a:pt x="6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4" name="Freeform 312">
                <a:extLst>
                  <a:ext uri="{FF2B5EF4-FFF2-40B4-BE49-F238E27FC236}">
                    <a16:creationId xmlns:a16="http://schemas.microsoft.com/office/drawing/2014/main" id="{AD473F4D-6FFD-437B-8A6C-12D772D1E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679"/>
                <a:ext cx="26" cy="79"/>
              </a:xfrm>
              <a:custGeom>
                <a:avLst/>
                <a:gdLst>
                  <a:gd name="T0" fmla="*/ 26 w 17"/>
                  <a:gd name="T1" fmla="*/ 5 h 52"/>
                  <a:gd name="T2" fmla="*/ 61 w 17"/>
                  <a:gd name="T3" fmla="*/ 182 h 52"/>
                  <a:gd name="T4" fmla="*/ 28 w 17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2">
                    <a:moveTo>
                      <a:pt x="7" y="1"/>
                    </a:moveTo>
                    <a:cubicBezTo>
                      <a:pt x="3" y="15"/>
                      <a:pt x="5" y="34"/>
                      <a:pt x="17" y="52"/>
                    </a:cubicBezTo>
                    <a:cubicBezTo>
                      <a:pt x="0" y="38"/>
                      <a:pt x="1" y="1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5" name="Freeform 313">
                <a:extLst>
                  <a:ext uri="{FF2B5EF4-FFF2-40B4-BE49-F238E27FC236}">
                    <a16:creationId xmlns:a16="http://schemas.microsoft.com/office/drawing/2014/main" id="{1AB1B915-503A-454C-A315-200F78CC34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19" y="1859"/>
                <a:ext cx="953" cy="1260"/>
              </a:xfrm>
              <a:custGeom>
                <a:avLst/>
                <a:gdLst>
                  <a:gd name="T0" fmla="*/ 1634 w 621"/>
                  <a:gd name="T1" fmla="*/ 1685 h 822"/>
                  <a:gd name="T2" fmla="*/ 1272 w 621"/>
                  <a:gd name="T3" fmla="*/ 1367 h 822"/>
                  <a:gd name="T4" fmla="*/ 1149 w 621"/>
                  <a:gd name="T5" fmla="*/ 1539 h 822"/>
                  <a:gd name="T6" fmla="*/ 1277 w 621"/>
                  <a:gd name="T7" fmla="*/ 1245 h 822"/>
                  <a:gd name="T8" fmla="*/ 1298 w 621"/>
                  <a:gd name="T9" fmla="*/ 797 h 822"/>
                  <a:gd name="T10" fmla="*/ 1312 w 621"/>
                  <a:gd name="T11" fmla="*/ 763 h 822"/>
                  <a:gd name="T12" fmla="*/ 1344 w 621"/>
                  <a:gd name="T13" fmla="*/ 750 h 822"/>
                  <a:gd name="T14" fmla="*/ 1556 w 621"/>
                  <a:gd name="T15" fmla="*/ 458 h 822"/>
                  <a:gd name="T16" fmla="*/ 1621 w 621"/>
                  <a:gd name="T17" fmla="*/ 357 h 822"/>
                  <a:gd name="T18" fmla="*/ 1550 w 621"/>
                  <a:gd name="T19" fmla="*/ 230 h 822"/>
                  <a:gd name="T20" fmla="*/ 12 w 621"/>
                  <a:gd name="T21" fmla="*/ 149 h 822"/>
                  <a:gd name="T22" fmla="*/ 167 w 621"/>
                  <a:gd name="T23" fmla="*/ 204 h 822"/>
                  <a:gd name="T24" fmla="*/ 635 w 621"/>
                  <a:gd name="T25" fmla="*/ 1291 h 822"/>
                  <a:gd name="T26" fmla="*/ 681 w 621"/>
                  <a:gd name="T27" fmla="*/ 1553 h 822"/>
                  <a:gd name="T28" fmla="*/ 661 w 621"/>
                  <a:gd name="T29" fmla="*/ 2407 h 822"/>
                  <a:gd name="T30" fmla="*/ 608 w 621"/>
                  <a:gd name="T31" fmla="*/ 2549 h 822"/>
                  <a:gd name="T32" fmla="*/ 1211 w 621"/>
                  <a:gd name="T33" fmla="*/ 2561 h 822"/>
                  <a:gd name="T34" fmla="*/ 1277 w 621"/>
                  <a:gd name="T35" fmla="*/ 2183 h 822"/>
                  <a:gd name="T36" fmla="*/ 1211 w 621"/>
                  <a:gd name="T37" fmla="*/ 1668 h 822"/>
                  <a:gd name="T38" fmla="*/ 1340 w 621"/>
                  <a:gd name="T39" fmla="*/ 2077 h 822"/>
                  <a:gd name="T40" fmla="*/ 1318 w 621"/>
                  <a:gd name="T41" fmla="*/ 2246 h 822"/>
                  <a:gd name="T42" fmla="*/ 1418 w 621"/>
                  <a:gd name="T43" fmla="*/ 2919 h 822"/>
                  <a:gd name="T44" fmla="*/ 1819 w 621"/>
                  <a:gd name="T45" fmla="*/ 1999 h 822"/>
                  <a:gd name="T46" fmla="*/ 832 w 621"/>
                  <a:gd name="T47" fmla="*/ 1366 h 822"/>
                  <a:gd name="T48" fmla="*/ 1030 w 621"/>
                  <a:gd name="T49" fmla="*/ 1154 h 822"/>
                  <a:gd name="T50" fmla="*/ 990 w 621"/>
                  <a:gd name="T51" fmla="*/ 1239 h 822"/>
                  <a:gd name="T52" fmla="*/ 846 w 621"/>
                  <a:gd name="T53" fmla="*/ 1513 h 822"/>
                  <a:gd name="T54" fmla="*/ 798 w 621"/>
                  <a:gd name="T55" fmla="*/ 1622 h 822"/>
                  <a:gd name="T56" fmla="*/ 763 w 621"/>
                  <a:gd name="T57" fmla="*/ 1574 h 822"/>
                  <a:gd name="T58" fmla="*/ 858 w 621"/>
                  <a:gd name="T59" fmla="*/ 817 h 822"/>
                  <a:gd name="T60" fmla="*/ 772 w 621"/>
                  <a:gd name="T61" fmla="*/ 380 h 822"/>
                  <a:gd name="T62" fmla="*/ 818 w 621"/>
                  <a:gd name="T63" fmla="*/ 446 h 822"/>
                  <a:gd name="T64" fmla="*/ 818 w 621"/>
                  <a:gd name="T65" fmla="*/ 475 h 822"/>
                  <a:gd name="T66" fmla="*/ 812 w 621"/>
                  <a:gd name="T67" fmla="*/ 507 h 822"/>
                  <a:gd name="T68" fmla="*/ 832 w 621"/>
                  <a:gd name="T69" fmla="*/ 636 h 822"/>
                  <a:gd name="T70" fmla="*/ 858 w 621"/>
                  <a:gd name="T71" fmla="*/ 817 h 822"/>
                  <a:gd name="T72" fmla="*/ 1027 w 621"/>
                  <a:gd name="T73" fmla="*/ 1516 h 822"/>
                  <a:gd name="T74" fmla="*/ 873 w 621"/>
                  <a:gd name="T75" fmla="*/ 1522 h 822"/>
                  <a:gd name="T76" fmla="*/ 1014 w 621"/>
                  <a:gd name="T77" fmla="*/ 1257 h 822"/>
                  <a:gd name="T78" fmla="*/ 1291 w 621"/>
                  <a:gd name="T79" fmla="*/ 938 h 822"/>
                  <a:gd name="T80" fmla="*/ 1114 w 621"/>
                  <a:gd name="T81" fmla="*/ 904 h 822"/>
                  <a:gd name="T82" fmla="*/ 1269 w 621"/>
                  <a:gd name="T83" fmla="*/ 803 h 822"/>
                  <a:gd name="T84" fmla="*/ 1283 w 621"/>
                  <a:gd name="T85" fmla="*/ 898 h 822"/>
                  <a:gd name="T86" fmla="*/ 904 w 621"/>
                  <a:gd name="T87" fmla="*/ 1142 h 822"/>
                  <a:gd name="T88" fmla="*/ 912 w 621"/>
                  <a:gd name="T89" fmla="*/ 1036 h 822"/>
                  <a:gd name="T90" fmla="*/ 282 w 621"/>
                  <a:gd name="T91" fmla="*/ 184 h 822"/>
                  <a:gd name="T92" fmla="*/ 1594 w 621"/>
                  <a:gd name="T93" fmla="*/ 339 h 822"/>
                  <a:gd name="T94" fmla="*/ 1519 w 621"/>
                  <a:gd name="T95" fmla="*/ 349 h 822"/>
                  <a:gd name="T96" fmla="*/ 1475 w 621"/>
                  <a:gd name="T97" fmla="*/ 339 h 822"/>
                  <a:gd name="T98" fmla="*/ 1427 w 621"/>
                  <a:gd name="T99" fmla="*/ 325 h 822"/>
                  <a:gd name="T100" fmla="*/ 1387 w 621"/>
                  <a:gd name="T101" fmla="*/ 325 h 822"/>
                  <a:gd name="T102" fmla="*/ 1326 w 621"/>
                  <a:gd name="T103" fmla="*/ 349 h 822"/>
                  <a:gd name="T104" fmla="*/ 907 w 621"/>
                  <a:gd name="T105" fmla="*/ 389 h 822"/>
                  <a:gd name="T106" fmla="*/ 413 w 621"/>
                  <a:gd name="T107" fmla="*/ 230 h 822"/>
                  <a:gd name="T108" fmla="*/ 560 w 621"/>
                  <a:gd name="T109" fmla="*/ 480 h 822"/>
                  <a:gd name="T110" fmla="*/ 520 w 621"/>
                  <a:gd name="T111" fmla="*/ 374 h 822"/>
                  <a:gd name="T112" fmla="*/ 718 w 621"/>
                  <a:gd name="T113" fmla="*/ 428 h 822"/>
                  <a:gd name="T114" fmla="*/ 726 w 621"/>
                  <a:gd name="T115" fmla="*/ 458 h 822"/>
                  <a:gd name="T116" fmla="*/ 735 w 621"/>
                  <a:gd name="T117" fmla="*/ 481 h 822"/>
                  <a:gd name="T118" fmla="*/ 867 w 621"/>
                  <a:gd name="T119" fmla="*/ 1160 h 822"/>
                  <a:gd name="T120" fmla="*/ 806 w 621"/>
                  <a:gd name="T121" fmla="*/ 1354 h 822"/>
                  <a:gd name="T122" fmla="*/ 657 w 621"/>
                  <a:gd name="T123" fmla="*/ 1243 h 822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21" h="822">
                    <a:moveTo>
                      <a:pt x="619" y="521"/>
                    </a:moveTo>
                    <a:cubicBezTo>
                      <a:pt x="618" y="518"/>
                      <a:pt x="616" y="517"/>
                      <a:pt x="613" y="518"/>
                    </a:cubicBezTo>
                    <a:cubicBezTo>
                      <a:pt x="591" y="527"/>
                      <a:pt x="547" y="538"/>
                      <a:pt x="514" y="531"/>
                    </a:cubicBezTo>
                    <a:cubicBezTo>
                      <a:pt x="506" y="529"/>
                      <a:pt x="502" y="522"/>
                      <a:pt x="498" y="515"/>
                    </a:cubicBezTo>
                    <a:cubicBezTo>
                      <a:pt x="495" y="505"/>
                      <a:pt x="489" y="495"/>
                      <a:pt x="480" y="486"/>
                    </a:cubicBezTo>
                    <a:cubicBezTo>
                      <a:pt x="472" y="477"/>
                      <a:pt x="462" y="473"/>
                      <a:pt x="452" y="468"/>
                    </a:cubicBezTo>
                    <a:cubicBezTo>
                      <a:pt x="452" y="468"/>
                      <a:pt x="452" y="468"/>
                      <a:pt x="452" y="468"/>
                    </a:cubicBezTo>
                    <a:cubicBezTo>
                      <a:pt x="439" y="458"/>
                      <a:pt x="432" y="442"/>
                      <a:pt x="421" y="430"/>
                    </a:cubicBezTo>
                    <a:cubicBezTo>
                      <a:pt x="414" y="424"/>
                      <a:pt x="407" y="421"/>
                      <a:pt x="399" y="416"/>
                    </a:cubicBezTo>
                    <a:cubicBezTo>
                      <a:pt x="393" y="411"/>
                      <a:pt x="389" y="406"/>
                      <a:pt x="385" y="400"/>
                    </a:cubicBezTo>
                    <a:cubicBezTo>
                      <a:pt x="383" y="396"/>
                      <a:pt x="380" y="392"/>
                      <a:pt x="376" y="388"/>
                    </a:cubicBezTo>
                    <a:cubicBezTo>
                      <a:pt x="365" y="377"/>
                      <a:pt x="357" y="378"/>
                      <a:pt x="352" y="380"/>
                    </a:cubicBezTo>
                    <a:cubicBezTo>
                      <a:pt x="343" y="384"/>
                      <a:pt x="339" y="399"/>
                      <a:pt x="340" y="412"/>
                    </a:cubicBezTo>
                    <a:cubicBezTo>
                      <a:pt x="340" y="414"/>
                      <a:pt x="340" y="414"/>
                      <a:pt x="340" y="414"/>
                    </a:cubicBezTo>
                    <a:cubicBezTo>
                      <a:pt x="340" y="415"/>
                      <a:pt x="340" y="415"/>
                      <a:pt x="340" y="416"/>
                    </a:cubicBezTo>
                    <a:cubicBezTo>
                      <a:pt x="337" y="426"/>
                      <a:pt x="333" y="437"/>
                      <a:pt x="326" y="445"/>
                    </a:cubicBezTo>
                    <a:cubicBezTo>
                      <a:pt x="325" y="446"/>
                      <a:pt x="324" y="447"/>
                      <a:pt x="322" y="448"/>
                    </a:cubicBezTo>
                    <a:cubicBezTo>
                      <a:pt x="320" y="442"/>
                      <a:pt x="318" y="435"/>
                      <a:pt x="318" y="427"/>
                    </a:cubicBezTo>
                    <a:cubicBezTo>
                      <a:pt x="318" y="427"/>
                      <a:pt x="318" y="427"/>
                      <a:pt x="318" y="427"/>
                    </a:cubicBezTo>
                    <a:cubicBezTo>
                      <a:pt x="321" y="426"/>
                      <a:pt x="325" y="422"/>
                      <a:pt x="327" y="419"/>
                    </a:cubicBezTo>
                    <a:cubicBezTo>
                      <a:pt x="334" y="410"/>
                      <a:pt x="329" y="397"/>
                      <a:pt x="328" y="386"/>
                    </a:cubicBezTo>
                    <a:cubicBezTo>
                      <a:pt x="331" y="381"/>
                      <a:pt x="334" y="375"/>
                      <a:pt x="338" y="370"/>
                    </a:cubicBezTo>
                    <a:cubicBezTo>
                      <a:pt x="343" y="366"/>
                      <a:pt x="350" y="363"/>
                      <a:pt x="353" y="356"/>
                    </a:cubicBezTo>
                    <a:cubicBezTo>
                      <a:pt x="354" y="353"/>
                      <a:pt x="354" y="349"/>
                      <a:pt x="353" y="346"/>
                    </a:cubicBezTo>
                    <a:cubicBezTo>
                      <a:pt x="366" y="321"/>
                      <a:pt x="366" y="296"/>
                      <a:pt x="364" y="270"/>
                    </a:cubicBezTo>
                    <a:cubicBezTo>
                      <a:pt x="365" y="261"/>
                      <a:pt x="364" y="251"/>
                      <a:pt x="363" y="243"/>
                    </a:cubicBezTo>
                    <a:cubicBezTo>
                      <a:pt x="361" y="231"/>
                      <a:pt x="361" y="231"/>
                      <a:pt x="361" y="231"/>
                    </a:cubicBezTo>
                    <a:cubicBezTo>
                      <a:pt x="360" y="229"/>
                      <a:pt x="360" y="227"/>
                      <a:pt x="359" y="224"/>
                    </a:cubicBezTo>
                    <a:cubicBezTo>
                      <a:pt x="359" y="224"/>
                      <a:pt x="359" y="224"/>
                      <a:pt x="359" y="224"/>
                    </a:cubicBezTo>
                    <a:cubicBezTo>
                      <a:pt x="359" y="223"/>
                      <a:pt x="359" y="222"/>
                      <a:pt x="359" y="221"/>
                    </a:cubicBezTo>
                    <a:cubicBezTo>
                      <a:pt x="359" y="221"/>
                      <a:pt x="359" y="221"/>
                      <a:pt x="359" y="221"/>
                    </a:cubicBezTo>
                    <a:cubicBezTo>
                      <a:pt x="359" y="220"/>
                      <a:pt x="359" y="219"/>
                      <a:pt x="359" y="219"/>
                    </a:cubicBezTo>
                    <a:cubicBezTo>
                      <a:pt x="359" y="218"/>
                      <a:pt x="359" y="218"/>
                      <a:pt x="360" y="218"/>
                    </a:cubicBezTo>
                    <a:cubicBezTo>
                      <a:pt x="360" y="217"/>
                      <a:pt x="360" y="217"/>
                      <a:pt x="360" y="216"/>
                    </a:cubicBezTo>
                    <a:cubicBezTo>
                      <a:pt x="360" y="216"/>
                      <a:pt x="360" y="216"/>
                      <a:pt x="360" y="216"/>
                    </a:cubicBezTo>
                    <a:cubicBezTo>
                      <a:pt x="361" y="214"/>
                      <a:pt x="362" y="213"/>
                      <a:pt x="363" y="212"/>
                    </a:cubicBezTo>
                    <a:cubicBezTo>
                      <a:pt x="363" y="212"/>
                      <a:pt x="363" y="212"/>
                      <a:pt x="363" y="212"/>
                    </a:cubicBezTo>
                    <a:cubicBezTo>
                      <a:pt x="364" y="212"/>
                      <a:pt x="364" y="212"/>
                      <a:pt x="364" y="212"/>
                    </a:cubicBezTo>
                    <a:cubicBezTo>
                      <a:pt x="365" y="212"/>
                      <a:pt x="366" y="211"/>
                      <a:pt x="367" y="211"/>
                    </a:cubicBezTo>
                    <a:cubicBezTo>
                      <a:pt x="367" y="211"/>
                      <a:pt x="368" y="210"/>
                      <a:pt x="368" y="210"/>
                    </a:cubicBezTo>
                    <a:cubicBezTo>
                      <a:pt x="369" y="210"/>
                      <a:pt x="370" y="209"/>
                      <a:pt x="371" y="208"/>
                    </a:cubicBezTo>
                    <a:cubicBezTo>
                      <a:pt x="372" y="208"/>
                      <a:pt x="372" y="208"/>
                      <a:pt x="372" y="208"/>
                    </a:cubicBezTo>
                    <a:cubicBezTo>
                      <a:pt x="373" y="207"/>
                      <a:pt x="374" y="206"/>
                      <a:pt x="375" y="206"/>
                    </a:cubicBezTo>
                    <a:cubicBezTo>
                      <a:pt x="375" y="205"/>
                      <a:pt x="375" y="205"/>
                      <a:pt x="376" y="205"/>
                    </a:cubicBezTo>
                    <a:cubicBezTo>
                      <a:pt x="377" y="204"/>
                      <a:pt x="377" y="203"/>
                      <a:pt x="378" y="202"/>
                    </a:cubicBezTo>
                    <a:cubicBezTo>
                      <a:pt x="378" y="202"/>
                      <a:pt x="379" y="202"/>
                      <a:pt x="379" y="201"/>
                    </a:cubicBezTo>
                    <a:cubicBezTo>
                      <a:pt x="380" y="200"/>
                      <a:pt x="381" y="199"/>
                      <a:pt x="382" y="198"/>
                    </a:cubicBezTo>
                    <a:cubicBezTo>
                      <a:pt x="394" y="179"/>
                      <a:pt x="417" y="157"/>
                      <a:pt x="431" y="127"/>
                    </a:cubicBezTo>
                    <a:cubicBezTo>
                      <a:pt x="434" y="126"/>
                      <a:pt x="436" y="125"/>
                      <a:pt x="438" y="123"/>
                    </a:cubicBezTo>
                    <a:cubicBezTo>
                      <a:pt x="439" y="122"/>
                      <a:pt x="439" y="122"/>
                      <a:pt x="440" y="121"/>
                    </a:cubicBezTo>
                    <a:cubicBezTo>
                      <a:pt x="444" y="115"/>
                      <a:pt x="446" y="108"/>
                      <a:pt x="447" y="101"/>
                    </a:cubicBezTo>
                    <a:cubicBezTo>
                      <a:pt x="447" y="101"/>
                      <a:pt x="447" y="101"/>
                      <a:pt x="447" y="101"/>
                    </a:cubicBezTo>
                    <a:cubicBezTo>
                      <a:pt x="448" y="100"/>
                      <a:pt x="448" y="100"/>
                      <a:pt x="448" y="99"/>
                    </a:cubicBezTo>
                    <a:cubicBezTo>
                      <a:pt x="448" y="99"/>
                      <a:pt x="448" y="99"/>
                      <a:pt x="448" y="99"/>
                    </a:cubicBezTo>
                    <a:cubicBezTo>
                      <a:pt x="449" y="98"/>
                      <a:pt x="449" y="97"/>
                      <a:pt x="449" y="97"/>
                    </a:cubicBezTo>
                    <a:cubicBezTo>
                      <a:pt x="449" y="96"/>
                      <a:pt x="449" y="96"/>
                      <a:pt x="449" y="96"/>
                    </a:cubicBezTo>
                    <a:cubicBezTo>
                      <a:pt x="449" y="95"/>
                      <a:pt x="449" y="95"/>
                      <a:pt x="449" y="94"/>
                    </a:cubicBezTo>
                    <a:cubicBezTo>
                      <a:pt x="449" y="94"/>
                      <a:pt x="449" y="94"/>
                      <a:pt x="449" y="94"/>
                    </a:cubicBezTo>
                    <a:cubicBezTo>
                      <a:pt x="449" y="93"/>
                      <a:pt x="450" y="92"/>
                      <a:pt x="449" y="91"/>
                    </a:cubicBezTo>
                    <a:cubicBezTo>
                      <a:pt x="449" y="83"/>
                      <a:pt x="443" y="75"/>
                      <a:pt x="429" y="64"/>
                    </a:cubicBezTo>
                    <a:cubicBezTo>
                      <a:pt x="396" y="38"/>
                      <a:pt x="359" y="22"/>
                      <a:pt x="305" y="12"/>
                    </a:cubicBezTo>
                    <a:cubicBezTo>
                      <a:pt x="248" y="0"/>
                      <a:pt x="198" y="14"/>
                      <a:pt x="144" y="28"/>
                    </a:cubicBezTo>
                    <a:cubicBezTo>
                      <a:pt x="121" y="34"/>
                      <a:pt x="121" y="34"/>
                      <a:pt x="121" y="34"/>
                    </a:cubicBezTo>
                    <a:cubicBezTo>
                      <a:pt x="97" y="40"/>
                      <a:pt x="71" y="46"/>
                      <a:pt x="48" y="46"/>
                    </a:cubicBezTo>
                    <a:cubicBezTo>
                      <a:pt x="42" y="45"/>
                      <a:pt x="36" y="44"/>
                      <a:pt x="30" y="43"/>
                    </a:cubicBezTo>
                    <a:cubicBezTo>
                      <a:pt x="21" y="42"/>
                      <a:pt x="12" y="40"/>
                      <a:pt x="3" y="41"/>
                    </a:cubicBezTo>
                    <a:cubicBezTo>
                      <a:pt x="1" y="41"/>
                      <a:pt x="0" y="44"/>
                      <a:pt x="0" y="46"/>
                    </a:cubicBezTo>
                    <a:cubicBezTo>
                      <a:pt x="0" y="48"/>
                      <a:pt x="1" y="53"/>
                      <a:pt x="3" y="53"/>
                    </a:cubicBezTo>
                    <a:cubicBezTo>
                      <a:pt x="11" y="53"/>
                      <a:pt x="18" y="53"/>
                      <a:pt x="26" y="54"/>
                    </a:cubicBezTo>
                    <a:cubicBezTo>
                      <a:pt x="33" y="55"/>
                      <a:pt x="39" y="56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61" y="59"/>
                      <a:pt x="90" y="64"/>
                      <a:pt x="103" y="71"/>
                    </a:cubicBezTo>
                    <a:cubicBezTo>
                      <a:pt x="127" y="85"/>
                      <a:pt x="142" y="118"/>
                      <a:pt x="150" y="143"/>
                    </a:cubicBezTo>
                    <a:cubicBezTo>
                      <a:pt x="162" y="182"/>
                      <a:pt x="164" y="223"/>
                      <a:pt x="166" y="262"/>
                    </a:cubicBezTo>
                    <a:cubicBezTo>
                      <a:pt x="167" y="290"/>
                      <a:pt x="169" y="319"/>
                      <a:pt x="174" y="347"/>
                    </a:cubicBezTo>
                    <a:cubicBezTo>
                      <a:pt x="174" y="350"/>
                      <a:pt x="175" y="354"/>
                      <a:pt x="176" y="358"/>
                    </a:cubicBezTo>
                    <a:cubicBezTo>
                      <a:pt x="176" y="358"/>
                      <a:pt x="176" y="358"/>
                      <a:pt x="176" y="358"/>
                    </a:cubicBezTo>
                    <a:cubicBezTo>
                      <a:pt x="179" y="375"/>
                      <a:pt x="183" y="390"/>
                      <a:pt x="188" y="403"/>
                    </a:cubicBezTo>
                    <a:cubicBezTo>
                      <a:pt x="190" y="410"/>
                      <a:pt x="192" y="415"/>
                      <a:pt x="194" y="421"/>
                    </a:cubicBezTo>
                    <a:cubicBezTo>
                      <a:pt x="193" y="423"/>
                      <a:pt x="191" y="425"/>
                      <a:pt x="190" y="427"/>
                    </a:cubicBezTo>
                    <a:cubicBezTo>
                      <a:pt x="190" y="427"/>
                      <a:pt x="190" y="427"/>
                      <a:pt x="190" y="427"/>
                    </a:cubicBezTo>
                    <a:cubicBezTo>
                      <a:pt x="189" y="428"/>
                      <a:pt x="189" y="429"/>
                      <a:pt x="188" y="431"/>
                    </a:cubicBezTo>
                    <a:cubicBezTo>
                      <a:pt x="188" y="431"/>
                      <a:pt x="188" y="431"/>
                      <a:pt x="188" y="431"/>
                    </a:cubicBezTo>
                    <a:cubicBezTo>
                      <a:pt x="187" y="432"/>
                      <a:pt x="186" y="433"/>
                      <a:pt x="186" y="434"/>
                    </a:cubicBezTo>
                    <a:cubicBezTo>
                      <a:pt x="186" y="434"/>
                      <a:pt x="185" y="435"/>
                      <a:pt x="185" y="435"/>
                    </a:cubicBezTo>
                    <a:cubicBezTo>
                      <a:pt x="177" y="450"/>
                      <a:pt x="168" y="466"/>
                      <a:pt x="165" y="477"/>
                    </a:cubicBezTo>
                    <a:cubicBezTo>
                      <a:pt x="153" y="500"/>
                      <a:pt x="142" y="526"/>
                      <a:pt x="142" y="542"/>
                    </a:cubicBezTo>
                    <a:cubicBezTo>
                      <a:pt x="140" y="567"/>
                      <a:pt x="161" y="596"/>
                      <a:pt x="170" y="619"/>
                    </a:cubicBezTo>
                    <a:cubicBezTo>
                      <a:pt x="176" y="634"/>
                      <a:pt x="178" y="653"/>
                      <a:pt x="183" y="668"/>
                    </a:cubicBezTo>
                    <a:cubicBezTo>
                      <a:pt x="183" y="668"/>
                      <a:pt x="183" y="668"/>
                      <a:pt x="183" y="668"/>
                    </a:cubicBezTo>
                    <a:cubicBezTo>
                      <a:pt x="187" y="684"/>
                      <a:pt x="179" y="694"/>
                      <a:pt x="166" y="696"/>
                    </a:cubicBezTo>
                    <a:cubicBezTo>
                      <a:pt x="127" y="704"/>
                      <a:pt x="83" y="712"/>
                      <a:pt x="76" y="752"/>
                    </a:cubicBezTo>
                    <a:cubicBezTo>
                      <a:pt x="75" y="756"/>
                      <a:pt x="77" y="759"/>
                      <a:pt x="81" y="759"/>
                    </a:cubicBezTo>
                    <a:cubicBezTo>
                      <a:pt x="84" y="760"/>
                      <a:pt x="87" y="758"/>
                      <a:pt x="88" y="755"/>
                    </a:cubicBezTo>
                    <a:cubicBezTo>
                      <a:pt x="94" y="722"/>
                      <a:pt x="130" y="715"/>
                      <a:pt x="168" y="708"/>
                    </a:cubicBezTo>
                    <a:cubicBezTo>
                      <a:pt x="175" y="707"/>
                      <a:pt x="199" y="701"/>
                      <a:pt x="213" y="703"/>
                    </a:cubicBezTo>
                    <a:cubicBezTo>
                      <a:pt x="213" y="703"/>
                      <a:pt x="213" y="704"/>
                      <a:pt x="214" y="704"/>
                    </a:cubicBezTo>
                    <a:cubicBezTo>
                      <a:pt x="241" y="713"/>
                      <a:pt x="276" y="695"/>
                      <a:pt x="302" y="687"/>
                    </a:cubicBezTo>
                    <a:cubicBezTo>
                      <a:pt x="308" y="685"/>
                      <a:pt x="316" y="683"/>
                      <a:pt x="324" y="679"/>
                    </a:cubicBezTo>
                    <a:cubicBezTo>
                      <a:pt x="333" y="678"/>
                      <a:pt x="338" y="683"/>
                      <a:pt x="337" y="692"/>
                    </a:cubicBezTo>
                    <a:cubicBezTo>
                      <a:pt x="337" y="698"/>
                      <a:pt x="336" y="704"/>
                      <a:pt x="335" y="711"/>
                    </a:cubicBezTo>
                    <a:cubicBezTo>
                      <a:pt x="329" y="752"/>
                      <a:pt x="340" y="786"/>
                      <a:pt x="352" y="818"/>
                    </a:cubicBezTo>
                    <a:cubicBezTo>
                      <a:pt x="353" y="821"/>
                      <a:pt x="357" y="822"/>
                      <a:pt x="360" y="821"/>
                    </a:cubicBezTo>
                    <a:cubicBezTo>
                      <a:pt x="363" y="820"/>
                      <a:pt x="365" y="816"/>
                      <a:pt x="363" y="813"/>
                    </a:cubicBezTo>
                    <a:cubicBezTo>
                      <a:pt x="352" y="784"/>
                      <a:pt x="342" y="751"/>
                      <a:pt x="347" y="712"/>
                    </a:cubicBezTo>
                    <a:cubicBezTo>
                      <a:pt x="350" y="692"/>
                      <a:pt x="352" y="664"/>
                      <a:pt x="352" y="641"/>
                    </a:cubicBezTo>
                    <a:cubicBezTo>
                      <a:pt x="353" y="629"/>
                      <a:pt x="352" y="616"/>
                      <a:pt x="353" y="606"/>
                    </a:cubicBezTo>
                    <a:cubicBezTo>
                      <a:pt x="358" y="572"/>
                      <a:pt x="364" y="538"/>
                      <a:pt x="352" y="505"/>
                    </a:cubicBezTo>
                    <a:cubicBezTo>
                      <a:pt x="346" y="489"/>
                      <a:pt x="336" y="476"/>
                      <a:pt x="329" y="462"/>
                    </a:cubicBezTo>
                    <a:cubicBezTo>
                      <a:pt x="329" y="462"/>
                      <a:pt x="329" y="462"/>
                      <a:pt x="329" y="462"/>
                    </a:cubicBezTo>
                    <a:cubicBezTo>
                      <a:pt x="330" y="462"/>
                      <a:pt x="331" y="462"/>
                      <a:pt x="331" y="462"/>
                    </a:cubicBezTo>
                    <a:cubicBezTo>
                      <a:pt x="332" y="462"/>
                      <a:pt x="332" y="462"/>
                      <a:pt x="332" y="462"/>
                    </a:cubicBezTo>
                    <a:cubicBezTo>
                      <a:pt x="333" y="462"/>
                      <a:pt x="334" y="463"/>
                      <a:pt x="335" y="463"/>
                    </a:cubicBezTo>
                    <a:cubicBezTo>
                      <a:pt x="364" y="474"/>
                      <a:pt x="368" y="518"/>
                      <a:pt x="370" y="548"/>
                    </a:cubicBezTo>
                    <a:cubicBezTo>
                      <a:pt x="371" y="556"/>
                      <a:pt x="371" y="556"/>
                      <a:pt x="371" y="556"/>
                    </a:cubicBezTo>
                    <a:cubicBezTo>
                      <a:pt x="371" y="558"/>
                      <a:pt x="371" y="560"/>
                      <a:pt x="371" y="563"/>
                    </a:cubicBezTo>
                    <a:cubicBezTo>
                      <a:pt x="371" y="563"/>
                      <a:pt x="371" y="564"/>
                      <a:pt x="371" y="565"/>
                    </a:cubicBezTo>
                    <a:cubicBezTo>
                      <a:pt x="371" y="566"/>
                      <a:pt x="371" y="568"/>
                      <a:pt x="371" y="569"/>
                    </a:cubicBezTo>
                    <a:cubicBezTo>
                      <a:pt x="371" y="571"/>
                      <a:pt x="371" y="574"/>
                      <a:pt x="371" y="577"/>
                    </a:cubicBezTo>
                    <a:cubicBezTo>
                      <a:pt x="371" y="577"/>
                      <a:pt x="371" y="577"/>
                      <a:pt x="371" y="577"/>
                    </a:cubicBezTo>
                    <a:cubicBezTo>
                      <a:pt x="371" y="578"/>
                      <a:pt x="371" y="579"/>
                      <a:pt x="371" y="580"/>
                    </a:cubicBezTo>
                    <a:cubicBezTo>
                      <a:pt x="370" y="586"/>
                      <a:pt x="369" y="591"/>
                      <a:pt x="369" y="597"/>
                    </a:cubicBezTo>
                    <a:cubicBezTo>
                      <a:pt x="368" y="601"/>
                      <a:pt x="368" y="605"/>
                      <a:pt x="367" y="610"/>
                    </a:cubicBezTo>
                    <a:cubicBezTo>
                      <a:pt x="367" y="610"/>
                      <a:pt x="367" y="611"/>
                      <a:pt x="367" y="611"/>
                    </a:cubicBezTo>
                    <a:cubicBezTo>
                      <a:pt x="366" y="615"/>
                      <a:pt x="365" y="620"/>
                      <a:pt x="365" y="624"/>
                    </a:cubicBezTo>
                    <a:cubicBezTo>
                      <a:pt x="364" y="627"/>
                      <a:pt x="364" y="629"/>
                      <a:pt x="363" y="632"/>
                    </a:cubicBezTo>
                    <a:cubicBezTo>
                      <a:pt x="363" y="633"/>
                      <a:pt x="363" y="634"/>
                      <a:pt x="362" y="635"/>
                    </a:cubicBezTo>
                    <a:cubicBezTo>
                      <a:pt x="361" y="641"/>
                      <a:pt x="357" y="652"/>
                      <a:pt x="357" y="663"/>
                    </a:cubicBezTo>
                    <a:cubicBezTo>
                      <a:pt x="340" y="757"/>
                      <a:pt x="380" y="815"/>
                      <a:pt x="382" y="817"/>
                    </a:cubicBezTo>
                    <a:cubicBezTo>
                      <a:pt x="384" y="820"/>
                      <a:pt x="387" y="820"/>
                      <a:pt x="390" y="818"/>
                    </a:cubicBezTo>
                    <a:cubicBezTo>
                      <a:pt x="393" y="816"/>
                      <a:pt x="394" y="813"/>
                      <a:pt x="392" y="810"/>
                    </a:cubicBezTo>
                    <a:cubicBezTo>
                      <a:pt x="391" y="810"/>
                      <a:pt x="364" y="770"/>
                      <a:pt x="365" y="705"/>
                    </a:cubicBezTo>
                    <a:cubicBezTo>
                      <a:pt x="366" y="701"/>
                      <a:pt x="370" y="697"/>
                      <a:pt x="374" y="695"/>
                    </a:cubicBezTo>
                    <a:cubicBezTo>
                      <a:pt x="379" y="693"/>
                      <a:pt x="387" y="691"/>
                      <a:pt x="392" y="688"/>
                    </a:cubicBezTo>
                    <a:cubicBezTo>
                      <a:pt x="395" y="687"/>
                      <a:pt x="399" y="686"/>
                      <a:pt x="402" y="684"/>
                    </a:cubicBezTo>
                    <a:cubicBezTo>
                      <a:pt x="445" y="665"/>
                      <a:pt x="478" y="630"/>
                      <a:pt x="496" y="586"/>
                    </a:cubicBezTo>
                    <a:cubicBezTo>
                      <a:pt x="500" y="576"/>
                      <a:pt x="502" y="565"/>
                      <a:pt x="503" y="555"/>
                    </a:cubicBezTo>
                    <a:cubicBezTo>
                      <a:pt x="505" y="546"/>
                      <a:pt x="509" y="544"/>
                      <a:pt x="515" y="545"/>
                    </a:cubicBezTo>
                    <a:cubicBezTo>
                      <a:pt x="548" y="551"/>
                      <a:pt x="592" y="540"/>
                      <a:pt x="618" y="529"/>
                    </a:cubicBezTo>
                    <a:cubicBezTo>
                      <a:pt x="621" y="528"/>
                      <a:pt x="620" y="524"/>
                      <a:pt x="619" y="521"/>
                    </a:cubicBezTo>
                    <a:close/>
                    <a:moveTo>
                      <a:pt x="228" y="384"/>
                    </a:moveTo>
                    <a:cubicBezTo>
                      <a:pt x="229" y="383"/>
                      <a:pt x="229" y="382"/>
                      <a:pt x="230" y="381"/>
                    </a:cubicBezTo>
                    <a:cubicBezTo>
                      <a:pt x="230" y="380"/>
                      <a:pt x="230" y="380"/>
                      <a:pt x="230" y="379"/>
                    </a:cubicBezTo>
                    <a:cubicBezTo>
                      <a:pt x="239" y="363"/>
                      <a:pt x="251" y="350"/>
                      <a:pt x="263" y="336"/>
                    </a:cubicBezTo>
                    <a:cubicBezTo>
                      <a:pt x="271" y="327"/>
                      <a:pt x="279" y="318"/>
                      <a:pt x="287" y="308"/>
                    </a:cubicBezTo>
                    <a:cubicBezTo>
                      <a:pt x="288" y="307"/>
                      <a:pt x="289" y="305"/>
                      <a:pt x="290" y="304"/>
                    </a:cubicBezTo>
                    <a:cubicBezTo>
                      <a:pt x="289" y="307"/>
                      <a:pt x="288" y="309"/>
                      <a:pt x="288" y="311"/>
                    </a:cubicBezTo>
                    <a:cubicBezTo>
                      <a:pt x="288" y="311"/>
                      <a:pt x="288" y="311"/>
                      <a:pt x="288" y="311"/>
                    </a:cubicBezTo>
                    <a:cubicBezTo>
                      <a:pt x="287" y="314"/>
                      <a:pt x="286" y="317"/>
                      <a:pt x="285" y="320"/>
                    </a:cubicBezTo>
                    <a:cubicBezTo>
                      <a:pt x="285" y="321"/>
                      <a:pt x="284" y="321"/>
                      <a:pt x="284" y="322"/>
                    </a:cubicBezTo>
                    <a:cubicBezTo>
                      <a:pt x="283" y="324"/>
                      <a:pt x="282" y="326"/>
                      <a:pt x="282" y="328"/>
                    </a:cubicBezTo>
                    <a:cubicBezTo>
                      <a:pt x="281" y="329"/>
                      <a:pt x="281" y="330"/>
                      <a:pt x="280" y="331"/>
                    </a:cubicBezTo>
                    <a:cubicBezTo>
                      <a:pt x="280" y="333"/>
                      <a:pt x="279" y="335"/>
                      <a:pt x="278" y="336"/>
                    </a:cubicBezTo>
                    <a:cubicBezTo>
                      <a:pt x="277" y="337"/>
                      <a:pt x="277" y="338"/>
                      <a:pt x="276" y="339"/>
                    </a:cubicBezTo>
                    <a:cubicBezTo>
                      <a:pt x="276" y="341"/>
                      <a:pt x="275" y="343"/>
                      <a:pt x="274" y="344"/>
                    </a:cubicBezTo>
                    <a:cubicBezTo>
                      <a:pt x="273" y="345"/>
                      <a:pt x="273" y="346"/>
                      <a:pt x="272" y="347"/>
                    </a:cubicBezTo>
                    <a:cubicBezTo>
                      <a:pt x="271" y="349"/>
                      <a:pt x="270" y="351"/>
                      <a:pt x="269" y="353"/>
                    </a:cubicBezTo>
                    <a:cubicBezTo>
                      <a:pt x="269" y="354"/>
                      <a:pt x="268" y="354"/>
                      <a:pt x="268" y="355"/>
                    </a:cubicBezTo>
                    <a:cubicBezTo>
                      <a:pt x="266" y="358"/>
                      <a:pt x="265" y="360"/>
                      <a:pt x="263" y="363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48" y="390"/>
                      <a:pt x="239" y="406"/>
                      <a:pt x="234" y="420"/>
                    </a:cubicBezTo>
                    <a:cubicBezTo>
                      <a:pt x="232" y="428"/>
                      <a:pt x="230" y="436"/>
                      <a:pt x="229" y="444"/>
                    </a:cubicBezTo>
                    <a:cubicBezTo>
                      <a:pt x="229" y="448"/>
                      <a:pt x="228" y="452"/>
                      <a:pt x="227" y="456"/>
                    </a:cubicBezTo>
                    <a:cubicBezTo>
                      <a:pt x="227" y="456"/>
                      <a:pt x="226" y="455"/>
                      <a:pt x="226" y="455"/>
                    </a:cubicBezTo>
                    <a:cubicBezTo>
                      <a:pt x="225" y="454"/>
                      <a:pt x="224" y="454"/>
                      <a:pt x="224" y="453"/>
                    </a:cubicBezTo>
                    <a:cubicBezTo>
                      <a:pt x="223" y="452"/>
                      <a:pt x="222" y="452"/>
                      <a:pt x="222" y="451"/>
                    </a:cubicBezTo>
                    <a:cubicBezTo>
                      <a:pt x="221" y="450"/>
                      <a:pt x="221" y="450"/>
                      <a:pt x="221" y="450"/>
                    </a:cubicBezTo>
                    <a:cubicBezTo>
                      <a:pt x="220" y="449"/>
                      <a:pt x="219" y="448"/>
                      <a:pt x="218" y="447"/>
                    </a:cubicBezTo>
                    <a:cubicBezTo>
                      <a:pt x="218" y="446"/>
                      <a:pt x="218" y="446"/>
                      <a:pt x="217" y="446"/>
                    </a:cubicBezTo>
                    <a:cubicBezTo>
                      <a:pt x="217" y="445"/>
                      <a:pt x="216" y="444"/>
                      <a:pt x="215" y="443"/>
                    </a:cubicBezTo>
                    <a:cubicBezTo>
                      <a:pt x="215" y="442"/>
                      <a:pt x="215" y="442"/>
                      <a:pt x="214" y="442"/>
                    </a:cubicBezTo>
                    <a:cubicBezTo>
                      <a:pt x="214" y="441"/>
                      <a:pt x="213" y="440"/>
                      <a:pt x="213" y="439"/>
                    </a:cubicBezTo>
                    <a:cubicBezTo>
                      <a:pt x="212" y="439"/>
                      <a:pt x="212" y="438"/>
                      <a:pt x="211" y="437"/>
                    </a:cubicBezTo>
                    <a:cubicBezTo>
                      <a:pt x="211" y="437"/>
                      <a:pt x="211" y="436"/>
                      <a:pt x="211" y="436"/>
                    </a:cubicBezTo>
                    <a:cubicBezTo>
                      <a:pt x="208" y="432"/>
                      <a:pt x="205" y="427"/>
                      <a:pt x="203" y="421"/>
                    </a:cubicBezTo>
                    <a:cubicBezTo>
                      <a:pt x="205" y="419"/>
                      <a:pt x="207" y="416"/>
                      <a:pt x="208" y="414"/>
                    </a:cubicBezTo>
                    <a:cubicBezTo>
                      <a:pt x="215" y="405"/>
                      <a:pt x="221" y="397"/>
                      <a:pt x="225" y="390"/>
                    </a:cubicBezTo>
                    <a:cubicBezTo>
                      <a:pt x="226" y="388"/>
                      <a:pt x="227" y="386"/>
                      <a:pt x="228" y="384"/>
                    </a:cubicBezTo>
                    <a:close/>
                    <a:moveTo>
                      <a:pt x="237" y="227"/>
                    </a:moveTo>
                    <a:cubicBezTo>
                      <a:pt x="236" y="225"/>
                      <a:pt x="235" y="222"/>
                      <a:pt x="234" y="219"/>
                    </a:cubicBezTo>
                    <a:cubicBezTo>
                      <a:pt x="230" y="209"/>
                      <a:pt x="230" y="209"/>
                      <a:pt x="230" y="209"/>
                    </a:cubicBezTo>
                    <a:cubicBezTo>
                      <a:pt x="220" y="182"/>
                      <a:pt x="214" y="159"/>
                      <a:pt x="211" y="138"/>
                    </a:cubicBezTo>
                    <a:cubicBezTo>
                      <a:pt x="211" y="137"/>
                      <a:pt x="211" y="135"/>
                      <a:pt x="211" y="134"/>
                    </a:cubicBezTo>
                    <a:cubicBezTo>
                      <a:pt x="209" y="123"/>
                      <a:pt x="208" y="106"/>
                      <a:pt x="214" y="106"/>
                    </a:cubicBezTo>
                    <a:cubicBezTo>
                      <a:pt x="214" y="106"/>
                      <a:pt x="214" y="106"/>
                      <a:pt x="214" y="106"/>
                    </a:cubicBezTo>
                    <a:cubicBezTo>
                      <a:pt x="219" y="108"/>
                      <a:pt x="223" y="112"/>
                      <a:pt x="224" y="117"/>
                    </a:cubicBezTo>
                    <a:cubicBezTo>
                      <a:pt x="225" y="117"/>
                      <a:pt x="225" y="118"/>
                      <a:pt x="225" y="118"/>
                    </a:cubicBezTo>
                    <a:cubicBezTo>
                      <a:pt x="225" y="119"/>
                      <a:pt x="225" y="119"/>
                      <a:pt x="225" y="119"/>
                    </a:cubicBezTo>
                    <a:cubicBezTo>
                      <a:pt x="225" y="120"/>
                      <a:pt x="225" y="120"/>
                      <a:pt x="226" y="121"/>
                    </a:cubicBezTo>
                    <a:cubicBezTo>
                      <a:pt x="226" y="121"/>
                      <a:pt x="226" y="122"/>
                      <a:pt x="226" y="122"/>
                    </a:cubicBezTo>
                    <a:cubicBezTo>
                      <a:pt x="226" y="122"/>
                      <a:pt x="226" y="123"/>
                      <a:pt x="226" y="124"/>
                    </a:cubicBezTo>
                    <a:cubicBezTo>
                      <a:pt x="226" y="124"/>
                      <a:pt x="226" y="124"/>
                      <a:pt x="226" y="125"/>
                    </a:cubicBezTo>
                    <a:cubicBezTo>
                      <a:pt x="226" y="125"/>
                      <a:pt x="226" y="126"/>
                      <a:pt x="226" y="126"/>
                    </a:cubicBezTo>
                    <a:cubicBezTo>
                      <a:pt x="226" y="127"/>
                      <a:pt x="226" y="127"/>
                      <a:pt x="226" y="127"/>
                    </a:cubicBezTo>
                    <a:cubicBezTo>
                      <a:pt x="226" y="128"/>
                      <a:pt x="226" y="128"/>
                      <a:pt x="226" y="129"/>
                    </a:cubicBezTo>
                    <a:cubicBezTo>
                      <a:pt x="226" y="129"/>
                      <a:pt x="226" y="130"/>
                      <a:pt x="226" y="130"/>
                    </a:cubicBezTo>
                    <a:cubicBezTo>
                      <a:pt x="226" y="131"/>
                      <a:pt x="226" y="131"/>
                      <a:pt x="226" y="132"/>
                    </a:cubicBezTo>
                    <a:cubicBezTo>
                      <a:pt x="226" y="132"/>
                      <a:pt x="226" y="132"/>
                      <a:pt x="226" y="133"/>
                    </a:cubicBezTo>
                    <a:cubicBezTo>
                      <a:pt x="226" y="133"/>
                      <a:pt x="226" y="134"/>
                      <a:pt x="226" y="135"/>
                    </a:cubicBezTo>
                    <a:cubicBezTo>
                      <a:pt x="226" y="135"/>
                      <a:pt x="226" y="135"/>
                      <a:pt x="226" y="135"/>
                    </a:cubicBezTo>
                    <a:cubicBezTo>
                      <a:pt x="226" y="136"/>
                      <a:pt x="226" y="137"/>
                      <a:pt x="225" y="138"/>
                    </a:cubicBezTo>
                    <a:cubicBezTo>
                      <a:pt x="225" y="139"/>
                      <a:pt x="225" y="140"/>
                      <a:pt x="225" y="141"/>
                    </a:cubicBezTo>
                    <a:cubicBezTo>
                      <a:pt x="225" y="141"/>
                      <a:pt x="225" y="141"/>
                      <a:pt x="225" y="141"/>
                    </a:cubicBezTo>
                    <a:cubicBezTo>
                      <a:pt x="225" y="142"/>
                      <a:pt x="225" y="143"/>
                      <a:pt x="225" y="144"/>
                    </a:cubicBezTo>
                    <a:cubicBezTo>
                      <a:pt x="225" y="144"/>
                      <a:pt x="225" y="144"/>
                      <a:pt x="225" y="144"/>
                    </a:cubicBezTo>
                    <a:cubicBezTo>
                      <a:pt x="225" y="145"/>
                      <a:pt x="225" y="146"/>
                      <a:pt x="225" y="146"/>
                    </a:cubicBezTo>
                    <a:cubicBezTo>
                      <a:pt x="225" y="146"/>
                      <a:pt x="225" y="146"/>
                      <a:pt x="225" y="146"/>
                    </a:cubicBezTo>
                    <a:cubicBezTo>
                      <a:pt x="226" y="150"/>
                      <a:pt x="228" y="154"/>
                      <a:pt x="230" y="158"/>
                    </a:cubicBezTo>
                    <a:cubicBezTo>
                      <a:pt x="233" y="165"/>
                      <a:pt x="230" y="169"/>
                      <a:pt x="230" y="177"/>
                    </a:cubicBezTo>
                    <a:cubicBezTo>
                      <a:pt x="230" y="180"/>
                      <a:pt x="231" y="184"/>
                      <a:pt x="233" y="188"/>
                    </a:cubicBezTo>
                    <a:cubicBezTo>
                      <a:pt x="233" y="190"/>
                      <a:pt x="233" y="192"/>
                      <a:pt x="234" y="193"/>
                    </a:cubicBezTo>
                    <a:cubicBezTo>
                      <a:pt x="238" y="217"/>
                      <a:pt x="245" y="224"/>
                      <a:pt x="246" y="247"/>
                    </a:cubicBezTo>
                    <a:cubicBezTo>
                      <a:pt x="246" y="250"/>
                      <a:pt x="246" y="252"/>
                      <a:pt x="246" y="254"/>
                    </a:cubicBezTo>
                    <a:cubicBezTo>
                      <a:pt x="243" y="245"/>
                      <a:pt x="240" y="237"/>
                      <a:pt x="237" y="228"/>
                    </a:cubicBezTo>
                    <a:cubicBezTo>
                      <a:pt x="237" y="228"/>
                      <a:pt x="237" y="228"/>
                      <a:pt x="237" y="227"/>
                    </a:cubicBezTo>
                    <a:close/>
                    <a:moveTo>
                      <a:pt x="339" y="309"/>
                    </a:moveTo>
                    <a:cubicBezTo>
                      <a:pt x="339" y="309"/>
                      <a:pt x="339" y="309"/>
                      <a:pt x="339" y="309"/>
                    </a:cubicBezTo>
                    <a:cubicBezTo>
                      <a:pt x="334" y="314"/>
                      <a:pt x="330" y="319"/>
                      <a:pt x="326" y="324"/>
                    </a:cubicBezTo>
                    <a:cubicBezTo>
                      <a:pt x="323" y="328"/>
                      <a:pt x="318" y="335"/>
                      <a:pt x="317" y="342"/>
                    </a:cubicBezTo>
                    <a:cubicBezTo>
                      <a:pt x="307" y="357"/>
                      <a:pt x="298" y="372"/>
                      <a:pt x="296" y="389"/>
                    </a:cubicBezTo>
                    <a:cubicBezTo>
                      <a:pt x="294" y="406"/>
                      <a:pt x="296" y="409"/>
                      <a:pt x="284" y="421"/>
                    </a:cubicBezTo>
                    <a:cubicBezTo>
                      <a:pt x="274" y="432"/>
                      <a:pt x="261" y="444"/>
                      <a:pt x="249" y="453"/>
                    </a:cubicBezTo>
                    <a:cubicBezTo>
                      <a:pt x="245" y="456"/>
                      <a:pt x="240" y="459"/>
                      <a:pt x="234" y="461"/>
                    </a:cubicBezTo>
                    <a:cubicBezTo>
                      <a:pt x="235" y="459"/>
                      <a:pt x="235" y="457"/>
                      <a:pt x="235" y="455"/>
                    </a:cubicBezTo>
                    <a:cubicBezTo>
                      <a:pt x="236" y="454"/>
                      <a:pt x="236" y="454"/>
                      <a:pt x="236" y="453"/>
                    </a:cubicBezTo>
                    <a:cubicBezTo>
                      <a:pt x="236" y="450"/>
                      <a:pt x="237" y="448"/>
                      <a:pt x="237" y="445"/>
                    </a:cubicBezTo>
                    <a:cubicBezTo>
                      <a:pt x="238" y="437"/>
                      <a:pt x="239" y="430"/>
                      <a:pt x="242" y="423"/>
                    </a:cubicBezTo>
                    <a:cubicBezTo>
                      <a:pt x="247" y="409"/>
                      <a:pt x="255" y="394"/>
                      <a:pt x="263" y="380"/>
                    </a:cubicBezTo>
                    <a:cubicBezTo>
                      <a:pt x="270" y="367"/>
                      <a:pt x="270" y="367"/>
                      <a:pt x="270" y="367"/>
                    </a:cubicBezTo>
                    <a:cubicBezTo>
                      <a:pt x="272" y="364"/>
                      <a:pt x="274" y="361"/>
                      <a:pt x="275" y="358"/>
                    </a:cubicBezTo>
                    <a:cubicBezTo>
                      <a:pt x="275" y="358"/>
                      <a:pt x="276" y="358"/>
                      <a:pt x="276" y="358"/>
                    </a:cubicBezTo>
                    <a:cubicBezTo>
                      <a:pt x="277" y="355"/>
                      <a:pt x="279" y="352"/>
                      <a:pt x="280" y="349"/>
                    </a:cubicBezTo>
                    <a:cubicBezTo>
                      <a:pt x="280" y="349"/>
                      <a:pt x="280" y="349"/>
                      <a:pt x="281" y="349"/>
                    </a:cubicBezTo>
                    <a:cubicBezTo>
                      <a:pt x="282" y="346"/>
                      <a:pt x="284" y="343"/>
                      <a:pt x="285" y="340"/>
                    </a:cubicBezTo>
                    <a:cubicBezTo>
                      <a:pt x="285" y="340"/>
                      <a:pt x="285" y="340"/>
                      <a:pt x="285" y="340"/>
                    </a:cubicBezTo>
                    <a:cubicBezTo>
                      <a:pt x="292" y="325"/>
                      <a:pt x="298" y="309"/>
                      <a:pt x="300" y="291"/>
                    </a:cubicBezTo>
                    <a:cubicBezTo>
                      <a:pt x="300" y="291"/>
                      <a:pt x="300" y="291"/>
                      <a:pt x="300" y="291"/>
                    </a:cubicBezTo>
                    <a:cubicBezTo>
                      <a:pt x="311" y="279"/>
                      <a:pt x="323" y="273"/>
                      <a:pt x="342" y="268"/>
                    </a:cubicBezTo>
                    <a:cubicBezTo>
                      <a:pt x="349" y="266"/>
                      <a:pt x="353" y="264"/>
                      <a:pt x="357" y="260"/>
                    </a:cubicBezTo>
                    <a:cubicBezTo>
                      <a:pt x="357" y="262"/>
                      <a:pt x="357" y="264"/>
                      <a:pt x="357" y="265"/>
                    </a:cubicBezTo>
                    <a:cubicBezTo>
                      <a:pt x="354" y="281"/>
                      <a:pt x="348" y="296"/>
                      <a:pt x="339" y="309"/>
                    </a:cubicBezTo>
                    <a:close/>
                    <a:moveTo>
                      <a:pt x="355" y="249"/>
                    </a:moveTo>
                    <a:cubicBezTo>
                      <a:pt x="352" y="255"/>
                      <a:pt x="349" y="258"/>
                      <a:pt x="340" y="260"/>
                    </a:cubicBezTo>
                    <a:cubicBezTo>
                      <a:pt x="324" y="264"/>
                      <a:pt x="312" y="270"/>
                      <a:pt x="302" y="278"/>
                    </a:cubicBezTo>
                    <a:cubicBezTo>
                      <a:pt x="305" y="269"/>
                      <a:pt x="306" y="260"/>
                      <a:pt x="308" y="251"/>
                    </a:cubicBezTo>
                    <a:cubicBezTo>
                      <a:pt x="309" y="245"/>
                      <a:pt x="311" y="238"/>
                      <a:pt x="312" y="231"/>
                    </a:cubicBezTo>
                    <a:cubicBezTo>
                      <a:pt x="313" y="230"/>
                      <a:pt x="314" y="229"/>
                      <a:pt x="314" y="228"/>
                    </a:cubicBezTo>
                    <a:cubicBezTo>
                      <a:pt x="316" y="225"/>
                      <a:pt x="320" y="223"/>
                      <a:pt x="324" y="220"/>
                    </a:cubicBezTo>
                    <a:cubicBezTo>
                      <a:pt x="327" y="219"/>
                      <a:pt x="331" y="219"/>
                      <a:pt x="335" y="218"/>
                    </a:cubicBezTo>
                    <a:cubicBezTo>
                      <a:pt x="335" y="218"/>
                      <a:pt x="335" y="218"/>
                      <a:pt x="335" y="218"/>
                    </a:cubicBezTo>
                    <a:cubicBezTo>
                      <a:pt x="341" y="217"/>
                      <a:pt x="349" y="216"/>
                      <a:pt x="351" y="223"/>
                    </a:cubicBezTo>
                    <a:cubicBezTo>
                      <a:pt x="351" y="226"/>
                      <a:pt x="352" y="230"/>
                      <a:pt x="353" y="233"/>
                    </a:cubicBezTo>
                    <a:cubicBezTo>
                      <a:pt x="353" y="233"/>
                      <a:pt x="353" y="233"/>
                      <a:pt x="353" y="233"/>
                    </a:cubicBezTo>
                    <a:cubicBezTo>
                      <a:pt x="353" y="233"/>
                      <a:pt x="353" y="233"/>
                      <a:pt x="353" y="233"/>
                    </a:cubicBezTo>
                    <a:cubicBezTo>
                      <a:pt x="355" y="244"/>
                      <a:pt x="355" y="244"/>
                      <a:pt x="355" y="244"/>
                    </a:cubicBezTo>
                    <a:cubicBezTo>
                      <a:pt x="355" y="245"/>
                      <a:pt x="355" y="246"/>
                      <a:pt x="356" y="247"/>
                    </a:cubicBezTo>
                    <a:cubicBezTo>
                      <a:pt x="355" y="248"/>
                      <a:pt x="355" y="248"/>
                      <a:pt x="355" y="249"/>
                    </a:cubicBezTo>
                    <a:close/>
                    <a:moveTo>
                      <a:pt x="244" y="345"/>
                    </a:moveTo>
                    <a:cubicBezTo>
                      <a:pt x="243" y="347"/>
                      <a:pt x="242" y="348"/>
                      <a:pt x="241" y="350"/>
                    </a:cubicBezTo>
                    <a:cubicBezTo>
                      <a:pt x="242" y="346"/>
                      <a:pt x="243" y="342"/>
                      <a:pt x="244" y="338"/>
                    </a:cubicBezTo>
                    <a:cubicBezTo>
                      <a:pt x="248" y="325"/>
                      <a:pt x="248" y="325"/>
                      <a:pt x="248" y="325"/>
                    </a:cubicBezTo>
                    <a:cubicBezTo>
                      <a:pt x="249" y="323"/>
                      <a:pt x="249" y="321"/>
                      <a:pt x="250" y="319"/>
                    </a:cubicBezTo>
                    <a:cubicBezTo>
                      <a:pt x="250" y="318"/>
                      <a:pt x="250" y="317"/>
                      <a:pt x="250" y="317"/>
                    </a:cubicBezTo>
                    <a:cubicBezTo>
                      <a:pt x="250" y="315"/>
                      <a:pt x="251" y="314"/>
                      <a:pt x="251" y="312"/>
                    </a:cubicBezTo>
                    <a:cubicBezTo>
                      <a:pt x="251" y="311"/>
                      <a:pt x="251" y="310"/>
                      <a:pt x="251" y="309"/>
                    </a:cubicBezTo>
                    <a:cubicBezTo>
                      <a:pt x="252" y="308"/>
                      <a:pt x="252" y="307"/>
                      <a:pt x="252" y="306"/>
                    </a:cubicBezTo>
                    <a:cubicBezTo>
                      <a:pt x="252" y="304"/>
                      <a:pt x="252" y="303"/>
                      <a:pt x="252" y="302"/>
                    </a:cubicBezTo>
                    <a:cubicBezTo>
                      <a:pt x="252" y="302"/>
                      <a:pt x="252" y="301"/>
                      <a:pt x="252" y="301"/>
                    </a:cubicBezTo>
                    <a:cubicBezTo>
                      <a:pt x="252" y="297"/>
                      <a:pt x="252" y="292"/>
                      <a:pt x="252" y="288"/>
                    </a:cubicBezTo>
                    <a:cubicBezTo>
                      <a:pt x="253" y="282"/>
                      <a:pt x="255" y="274"/>
                      <a:pt x="263" y="270"/>
                    </a:cubicBezTo>
                    <a:cubicBezTo>
                      <a:pt x="263" y="270"/>
                      <a:pt x="264" y="270"/>
                      <a:pt x="264" y="270"/>
                    </a:cubicBezTo>
                    <a:cubicBezTo>
                      <a:pt x="275" y="267"/>
                      <a:pt x="282" y="261"/>
                      <a:pt x="288" y="253"/>
                    </a:cubicBezTo>
                    <a:cubicBezTo>
                      <a:pt x="288" y="254"/>
                      <a:pt x="288" y="254"/>
                      <a:pt x="288" y="254"/>
                    </a:cubicBezTo>
                    <a:cubicBezTo>
                      <a:pt x="291" y="251"/>
                      <a:pt x="293" y="251"/>
                      <a:pt x="295" y="252"/>
                    </a:cubicBezTo>
                    <a:moveTo>
                      <a:pt x="78" y="51"/>
                    </a:moveTo>
                    <a:cubicBezTo>
                      <a:pt x="93" y="49"/>
                      <a:pt x="108" y="45"/>
                      <a:pt x="123" y="42"/>
                    </a:cubicBezTo>
                    <a:cubicBezTo>
                      <a:pt x="146" y="36"/>
                      <a:pt x="146" y="36"/>
                      <a:pt x="146" y="36"/>
                    </a:cubicBezTo>
                    <a:cubicBezTo>
                      <a:pt x="199" y="22"/>
                      <a:pt x="249" y="9"/>
                      <a:pt x="303" y="19"/>
                    </a:cubicBezTo>
                    <a:cubicBezTo>
                      <a:pt x="356" y="30"/>
                      <a:pt x="392" y="45"/>
                      <a:pt x="424" y="70"/>
                    </a:cubicBezTo>
                    <a:cubicBezTo>
                      <a:pt x="435" y="79"/>
                      <a:pt x="441" y="86"/>
                      <a:pt x="441" y="92"/>
                    </a:cubicBezTo>
                    <a:cubicBezTo>
                      <a:pt x="442" y="92"/>
                      <a:pt x="441" y="93"/>
                      <a:pt x="441" y="94"/>
                    </a:cubicBezTo>
                    <a:cubicBezTo>
                      <a:pt x="441" y="94"/>
                      <a:pt x="441" y="94"/>
                      <a:pt x="441" y="94"/>
                    </a:cubicBezTo>
                    <a:cubicBezTo>
                      <a:pt x="441" y="95"/>
                      <a:pt x="441" y="95"/>
                      <a:pt x="441" y="95"/>
                    </a:cubicBezTo>
                    <a:cubicBezTo>
                      <a:pt x="437" y="99"/>
                      <a:pt x="431" y="99"/>
                      <a:pt x="425" y="98"/>
                    </a:cubicBezTo>
                    <a:cubicBezTo>
                      <a:pt x="425" y="98"/>
                      <a:pt x="424" y="98"/>
                      <a:pt x="424" y="98"/>
                    </a:cubicBezTo>
                    <a:cubicBezTo>
                      <a:pt x="423" y="98"/>
                      <a:pt x="422" y="98"/>
                      <a:pt x="421" y="98"/>
                    </a:cubicBezTo>
                    <a:cubicBezTo>
                      <a:pt x="421" y="97"/>
                      <a:pt x="421" y="97"/>
                      <a:pt x="420" y="97"/>
                    </a:cubicBezTo>
                    <a:cubicBezTo>
                      <a:pt x="419" y="97"/>
                      <a:pt x="418" y="97"/>
                      <a:pt x="417" y="96"/>
                    </a:cubicBezTo>
                    <a:cubicBezTo>
                      <a:pt x="416" y="96"/>
                      <a:pt x="416" y="96"/>
                      <a:pt x="416" y="96"/>
                    </a:cubicBezTo>
                    <a:cubicBezTo>
                      <a:pt x="415" y="96"/>
                      <a:pt x="413" y="95"/>
                      <a:pt x="412" y="95"/>
                    </a:cubicBezTo>
                    <a:cubicBezTo>
                      <a:pt x="412" y="95"/>
                      <a:pt x="412" y="95"/>
                      <a:pt x="411" y="95"/>
                    </a:cubicBezTo>
                    <a:cubicBezTo>
                      <a:pt x="410" y="95"/>
                      <a:pt x="410" y="94"/>
                      <a:pt x="409" y="94"/>
                    </a:cubicBezTo>
                    <a:cubicBezTo>
                      <a:pt x="408" y="94"/>
                      <a:pt x="408" y="94"/>
                      <a:pt x="408" y="94"/>
                    </a:cubicBezTo>
                    <a:cubicBezTo>
                      <a:pt x="408" y="94"/>
                      <a:pt x="407" y="94"/>
                      <a:pt x="407" y="94"/>
                    </a:cubicBezTo>
                    <a:cubicBezTo>
                      <a:pt x="406" y="93"/>
                      <a:pt x="405" y="93"/>
                      <a:pt x="404" y="93"/>
                    </a:cubicBezTo>
                    <a:cubicBezTo>
                      <a:pt x="403" y="92"/>
                      <a:pt x="403" y="92"/>
                      <a:pt x="403" y="92"/>
                    </a:cubicBezTo>
                    <a:cubicBezTo>
                      <a:pt x="402" y="92"/>
                      <a:pt x="400" y="92"/>
                      <a:pt x="399" y="91"/>
                    </a:cubicBezTo>
                    <a:cubicBezTo>
                      <a:pt x="399" y="91"/>
                      <a:pt x="399" y="91"/>
                      <a:pt x="399" y="91"/>
                    </a:cubicBezTo>
                    <a:cubicBezTo>
                      <a:pt x="398" y="91"/>
                      <a:pt x="396" y="91"/>
                      <a:pt x="395" y="90"/>
                    </a:cubicBezTo>
                    <a:cubicBezTo>
                      <a:pt x="395" y="90"/>
                      <a:pt x="394" y="90"/>
                      <a:pt x="394" y="90"/>
                    </a:cubicBezTo>
                    <a:cubicBezTo>
                      <a:pt x="393" y="90"/>
                      <a:pt x="392" y="90"/>
                      <a:pt x="391" y="90"/>
                    </a:cubicBezTo>
                    <a:cubicBezTo>
                      <a:pt x="391" y="90"/>
                      <a:pt x="391" y="90"/>
                      <a:pt x="390" y="90"/>
                    </a:cubicBezTo>
                    <a:cubicBezTo>
                      <a:pt x="389" y="90"/>
                      <a:pt x="388" y="90"/>
                      <a:pt x="387" y="90"/>
                    </a:cubicBezTo>
                    <a:cubicBezTo>
                      <a:pt x="387" y="90"/>
                      <a:pt x="386" y="90"/>
                      <a:pt x="386" y="90"/>
                    </a:cubicBezTo>
                    <a:cubicBezTo>
                      <a:pt x="385" y="90"/>
                      <a:pt x="384" y="90"/>
                      <a:pt x="384" y="90"/>
                    </a:cubicBezTo>
                    <a:cubicBezTo>
                      <a:pt x="383" y="90"/>
                      <a:pt x="383" y="90"/>
                      <a:pt x="383" y="90"/>
                    </a:cubicBezTo>
                    <a:cubicBezTo>
                      <a:pt x="382" y="91"/>
                      <a:pt x="381" y="91"/>
                      <a:pt x="380" y="91"/>
                    </a:cubicBezTo>
                    <a:cubicBezTo>
                      <a:pt x="378" y="92"/>
                      <a:pt x="376" y="93"/>
                      <a:pt x="374" y="94"/>
                    </a:cubicBezTo>
                    <a:cubicBezTo>
                      <a:pt x="373" y="94"/>
                      <a:pt x="373" y="95"/>
                      <a:pt x="372" y="95"/>
                    </a:cubicBezTo>
                    <a:cubicBezTo>
                      <a:pt x="371" y="96"/>
                      <a:pt x="369" y="96"/>
                      <a:pt x="367" y="97"/>
                    </a:cubicBezTo>
                    <a:cubicBezTo>
                      <a:pt x="367" y="97"/>
                      <a:pt x="367" y="97"/>
                      <a:pt x="367" y="97"/>
                    </a:cubicBezTo>
                    <a:cubicBezTo>
                      <a:pt x="365" y="98"/>
                      <a:pt x="363" y="98"/>
                      <a:pt x="362" y="99"/>
                    </a:cubicBezTo>
                    <a:cubicBezTo>
                      <a:pt x="361" y="99"/>
                      <a:pt x="361" y="99"/>
                      <a:pt x="360" y="99"/>
                    </a:cubicBezTo>
                    <a:cubicBezTo>
                      <a:pt x="359" y="99"/>
                      <a:pt x="357" y="100"/>
                      <a:pt x="355" y="100"/>
                    </a:cubicBezTo>
                    <a:cubicBezTo>
                      <a:pt x="342" y="103"/>
                      <a:pt x="330" y="104"/>
                      <a:pt x="312" y="110"/>
                    </a:cubicBezTo>
                    <a:cubicBezTo>
                      <a:pt x="286" y="118"/>
                      <a:pt x="282" y="118"/>
                      <a:pt x="256" y="109"/>
                    </a:cubicBezTo>
                    <a:cubicBezTo>
                      <a:pt x="254" y="109"/>
                      <a:pt x="252" y="108"/>
                      <a:pt x="251" y="108"/>
                    </a:cubicBezTo>
                    <a:cubicBezTo>
                      <a:pt x="251" y="108"/>
                      <a:pt x="251" y="107"/>
                      <a:pt x="251" y="107"/>
                    </a:cubicBezTo>
                    <a:cubicBezTo>
                      <a:pt x="249" y="106"/>
                      <a:pt x="247" y="106"/>
                      <a:pt x="245" y="105"/>
                    </a:cubicBezTo>
                    <a:cubicBezTo>
                      <a:pt x="241" y="102"/>
                      <a:pt x="241" y="102"/>
                      <a:pt x="241" y="102"/>
                    </a:cubicBezTo>
                    <a:cubicBezTo>
                      <a:pt x="232" y="97"/>
                      <a:pt x="222" y="96"/>
                      <a:pt x="212" y="96"/>
                    </a:cubicBezTo>
                    <a:cubicBezTo>
                      <a:pt x="204" y="96"/>
                      <a:pt x="204" y="96"/>
                      <a:pt x="204" y="96"/>
                    </a:cubicBezTo>
                    <a:cubicBezTo>
                      <a:pt x="174" y="93"/>
                      <a:pt x="137" y="78"/>
                      <a:pt x="114" y="64"/>
                    </a:cubicBezTo>
                    <a:cubicBezTo>
                      <a:pt x="113" y="64"/>
                      <a:pt x="113" y="64"/>
                      <a:pt x="113" y="64"/>
                    </a:cubicBezTo>
                    <a:cubicBezTo>
                      <a:pt x="112" y="63"/>
                      <a:pt x="110" y="62"/>
                      <a:pt x="109" y="62"/>
                    </a:cubicBezTo>
                    <a:cubicBezTo>
                      <a:pt x="102" y="57"/>
                      <a:pt x="90" y="54"/>
                      <a:pt x="78" y="51"/>
                    </a:cubicBezTo>
                    <a:close/>
                    <a:moveTo>
                      <a:pt x="158" y="141"/>
                    </a:moveTo>
                    <a:cubicBezTo>
                      <a:pt x="157" y="139"/>
                      <a:pt x="157" y="137"/>
                      <a:pt x="156" y="134"/>
                    </a:cubicBezTo>
                    <a:cubicBezTo>
                      <a:pt x="156" y="134"/>
                      <a:pt x="155" y="133"/>
                      <a:pt x="155" y="133"/>
                    </a:cubicBezTo>
                    <a:cubicBezTo>
                      <a:pt x="155" y="131"/>
                      <a:pt x="154" y="129"/>
                      <a:pt x="153" y="127"/>
                    </a:cubicBezTo>
                    <a:cubicBezTo>
                      <a:pt x="153" y="127"/>
                      <a:pt x="153" y="126"/>
                      <a:pt x="153" y="126"/>
                    </a:cubicBezTo>
                    <a:cubicBezTo>
                      <a:pt x="151" y="121"/>
                      <a:pt x="149" y="116"/>
                      <a:pt x="147" y="112"/>
                    </a:cubicBezTo>
                    <a:cubicBezTo>
                      <a:pt x="147" y="111"/>
                      <a:pt x="147" y="111"/>
                      <a:pt x="147" y="111"/>
                    </a:cubicBezTo>
                    <a:cubicBezTo>
                      <a:pt x="146" y="109"/>
                      <a:pt x="145" y="106"/>
                      <a:pt x="144" y="104"/>
                    </a:cubicBezTo>
                    <a:cubicBezTo>
                      <a:pt x="144" y="104"/>
                      <a:pt x="144" y="104"/>
                      <a:pt x="144" y="104"/>
                    </a:cubicBezTo>
                    <a:cubicBezTo>
                      <a:pt x="141" y="99"/>
                      <a:pt x="139" y="94"/>
                      <a:pt x="136" y="89"/>
                    </a:cubicBezTo>
                    <a:cubicBezTo>
                      <a:pt x="136" y="89"/>
                      <a:pt x="136" y="89"/>
                      <a:pt x="136" y="89"/>
                    </a:cubicBezTo>
                    <a:cubicBezTo>
                      <a:pt x="134" y="87"/>
                      <a:pt x="133" y="84"/>
                      <a:pt x="131" y="82"/>
                    </a:cubicBezTo>
                    <a:cubicBezTo>
                      <a:pt x="131" y="82"/>
                      <a:pt x="131" y="82"/>
                      <a:pt x="131" y="82"/>
                    </a:cubicBezTo>
                    <a:cubicBezTo>
                      <a:pt x="148" y="90"/>
                      <a:pt x="169" y="98"/>
                      <a:pt x="189" y="102"/>
                    </a:cubicBezTo>
                    <a:cubicBezTo>
                      <a:pt x="193" y="106"/>
                      <a:pt x="196" y="112"/>
                      <a:pt x="199" y="119"/>
                    </a:cubicBezTo>
                    <a:cubicBezTo>
                      <a:pt x="199" y="119"/>
                      <a:pt x="199" y="119"/>
                      <a:pt x="199" y="119"/>
                    </a:cubicBezTo>
                    <a:cubicBezTo>
                      <a:pt x="199" y="120"/>
                      <a:pt x="199" y="121"/>
                      <a:pt x="199" y="122"/>
                    </a:cubicBezTo>
                    <a:cubicBezTo>
                      <a:pt x="199" y="122"/>
                      <a:pt x="200" y="122"/>
                      <a:pt x="200" y="122"/>
                    </a:cubicBezTo>
                    <a:cubicBezTo>
                      <a:pt x="200" y="123"/>
                      <a:pt x="200" y="124"/>
                      <a:pt x="200" y="124"/>
                    </a:cubicBezTo>
                    <a:cubicBezTo>
                      <a:pt x="200" y="124"/>
                      <a:pt x="200" y="125"/>
                      <a:pt x="200" y="125"/>
                    </a:cubicBezTo>
                    <a:cubicBezTo>
                      <a:pt x="201" y="126"/>
                      <a:pt x="201" y="126"/>
                      <a:pt x="201" y="127"/>
                    </a:cubicBezTo>
                    <a:cubicBezTo>
                      <a:pt x="201" y="127"/>
                      <a:pt x="201" y="127"/>
                      <a:pt x="201" y="128"/>
                    </a:cubicBezTo>
                    <a:cubicBezTo>
                      <a:pt x="201" y="128"/>
                      <a:pt x="201" y="129"/>
                      <a:pt x="202" y="129"/>
                    </a:cubicBezTo>
                    <a:cubicBezTo>
                      <a:pt x="202" y="130"/>
                      <a:pt x="202" y="130"/>
                      <a:pt x="202" y="130"/>
                    </a:cubicBezTo>
                    <a:cubicBezTo>
                      <a:pt x="202" y="131"/>
                      <a:pt x="202" y="131"/>
                      <a:pt x="202" y="132"/>
                    </a:cubicBezTo>
                    <a:cubicBezTo>
                      <a:pt x="202" y="132"/>
                      <a:pt x="202" y="133"/>
                      <a:pt x="202" y="133"/>
                    </a:cubicBezTo>
                    <a:cubicBezTo>
                      <a:pt x="202" y="133"/>
                      <a:pt x="202" y="134"/>
                      <a:pt x="203" y="134"/>
                    </a:cubicBezTo>
                    <a:cubicBezTo>
                      <a:pt x="203" y="135"/>
                      <a:pt x="203" y="135"/>
                      <a:pt x="203" y="136"/>
                    </a:cubicBezTo>
                    <a:cubicBezTo>
                      <a:pt x="203" y="136"/>
                      <a:pt x="203" y="136"/>
                      <a:pt x="203" y="136"/>
                    </a:cubicBezTo>
                    <a:cubicBezTo>
                      <a:pt x="203" y="137"/>
                      <a:pt x="203" y="138"/>
                      <a:pt x="203" y="139"/>
                    </a:cubicBezTo>
                    <a:cubicBezTo>
                      <a:pt x="206" y="161"/>
                      <a:pt x="212" y="184"/>
                      <a:pt x="222" y="211"/>
                    </a:cubicBezTo>
                    <a:cubicBezTo>
                      <a:pt x="226" y="222"/>
                      <a:pt x="226" y="222"/>
                      <a:pt x="226" y="222"/>
                    </a:cubicBezTo>
                    <a:cubicBezTo>
                      <a:pt x="239" y="256"/>
                      <a:pt x="251" y="288"/>
                      <a:pt x="240" y="322"/>
                    </a:cubicBezTo>
                    <a:cubicBezTo>
                      <a:pt x="240" y="322"/>
                      <a:pt x="237" y="335"/>
                      <a:pt x="237" y="335"/>
                    </a:cubicBezTo>
                    <a:cubicBezTo>
                      <a:pt x="236" y="338"/>
                      <a:pt x="235" y="342"/>
                      <a:pt x="234" y="345"/>
                    </a:cubicBezTo>
                    <a:cubicBezTo>
                      <a:pt x="234" y="345"/>
                      <a:pt x="233" y="346"/>
                      <a:pt x="233" y="346"/>
                    </a:cubicBezTo>
                    <a:cubicBezTo>
                      <a:pt x="231" y="353"/>
                      <a:pt x="229" y="359"/>
                      <a:pt x="227" y="366"/>
                    </a:cubicBezTo>
                    <a:cubicBezTo>
                      <a:pt x="227" y="366"/>
                      <a:pt x="227" y="366"/>
                      <a:pt x="227" y="366"/>
                    </a:cubicBezTo>
                    <a:cubicBezTo>
                      <a:pt x="226" y="369"/>
                      <a:pt x="224" y="373"/>
                      <a:pt x="223" y="376"/>
                    </a:cubicBezTo>
                    <a:cubicBezTo>
                      <a:pt x="222" y="378"/>
                      <a:pt x="220" y="381"/>
                      <a:pt x="219" y="384"/>
                    </a:cubicBezTo>
                    <a:cubicBezTo>
                      <a:pt x="219" y="384"/>
                      <a:pt x="219" y="385"/>
                      <a:pt x="219" y="385"/>
                    </a:cubicBezTo>
                    <a:cubicBezTo>
                      <a:pt x="219" y="385"/>
                      <a:pt x="218" y="386"/>
                      <a:pt x="218" y="386"/>
                    </a:cubicBezTo>
                    <a:cubicBezTo>
                      <a:pt x="215" y="393"/>
                      <a:pt x="209" y="401"/>
                      <a:pt x="202" y="409"/>
                    </a:cubicBezTo>
                    <a:cubicBezTo>
                      <a:pt x="201" y="410"/>
                      <a:pt x="200" y="411"/>
                      <a:pt x="199" y="413"/>
                    </a:cubicBezTo>
                    <a:cubicBezTo>
                      <a:pt x="192" y="395"/>
                      <a:pt x="186" y="372"/>
                      <a:pt x="182" y="345"/>
                    </a:cubicBezTo>
                    <a:cubicBezTo>
                      <a:pt x="177" y="318"/>
                      <a:pt x="175" y="289"/>
                      <a:pt x="174" y="262"/>
                    </a:cubicBezTo>
                    <a:cubicBezTo>
                      <a:pt x="172" y="222"/>
                      <a:pt x="170" y="180"/>
                      <a:pt x="158" y="1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6" name="Freeform 314">
                <a:extLst>
                  <a:ext uri="{FF2B5EF4-FFF2-40B4-BE49-F238E27FC236}">
                    <a16:creationId xmlns:a16="http://schemas.microsoft.com/office/drawing/2014/main" id="{690AB5B0-D99A-4073-8929-14F4A5A40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191"/>
                <a:ext cx="150" cy="266"/>
              </a:xfrm>
              <a:custGeom>
                <a:avLst/>
                <a:gdLst>
                  <a:gd name="T0" fmla="*/ 318 w 98"/>
                  <a:gd name="T1" fmla="*/ 12 h 173"/>
                  <a:gd name="T2" fmla="*/ 295 w 98"/>
                  <a:gd name="T3" fmla="*/ 120 h 173"/>
                  <a:gd name="T4" fmla="*/ 225 w 98"/>
                  <a:gd name="T5" fmla="*/ 312 h 173"/>
                  <a:gd name="T6" fmla="*/ 142 w 98"/>
                  <a:gd name="T7" fmla="*/ 412 h 173"/>
                  <a:gd name="T8" fmla="*/ 5 w 98"/>
                  <a:gd name="T9" fmla="*/ 607 h 173"/>
                  <a:gd name="T10" fmla="*/ 12 w 98"/>
                  <a:gd name="T11" fmla="*/ 624 h 173"/>
                  <a:gd name="T12" fmla="*/ 28 w 98"/>
                  <a:gd name="T13" fmla="*/ 617 h 173"/>
                  <a:gd name="T14" fmla="*/ 162 w 98"/>
                  <a:gd name="T15" fmla="*/ 432 h 173"/>
                  <a:gd name="T16" fmla="*/ 248 w 98"/>
                  <a:gd name="T17" fmla="*/ 331 h 173"/>
                  <a:gd name="T18" fmla="*/ 323 w 98"/>
                  <a:gd name="T19" fmla="*/ 123 h 173"/>
                  <a:gd name="T20" fmla="*/ 347 w 98"/>
                  <a:gd name="T21" fmla="*/ 18 h 173"/>
                  <a:gd name="T22" fmla="*/ 337 w 98"/>
                  <a:gd name="T23" fmla="*/ 0 h 173"/>
                  <a:gd name="T24" fmla="*/ 318 w 98"/>
                  <a:gd name="T25" fmla="*/ 12 h 1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8" h="173">
                    <a:moveTo>
                      <a:pt x="89" y="3"/>
                    </a:moveTo>
                    <a:cubicBezTo>
                      <a:pt x="86" y="13"/>
                      <a:pt x="84" y="23"/>
                      <a:pt x="82" y="33"/>
                    </a:cubicBezTo>
                    <a:cubicBezTo>
                      <a:pt x="79" y="51"/>
                      <a:pt x="75" y="69"/>
                      <a:pt x="63" y="86"/>
                    </a:cubicBezTo>
                    <a:cubicBezTo>
                      <a:pt x="55" y="96"/>
                      <a:pt x="47" y="105"/>
                      <a:pt x="40" y="113"/>
                    </a:cubicBezTo>
                    <a:cubicBezTo>
                      <a:pt x="25" y="130"/>
                      <a:pt x="10" y="146"/>
                      <a:pt x="1" y="167"/>
                    </a:cubicBezTo>
                    <a:cubicBezTo>
                      <a:pt x="0" y="169"/>
                      <a:pt x="1" y="171"/>
                      <a:pt x="3" y="172"/>
                    </a:cubicBezTo>
                    <a:cubicBezTo>
                      <a:pt x="5" y="173"/>
                      <a:pt x="8" y="172"/>
                      <a:pt x="8" y="170"/>
                    </a:cubicBezTo>
                    <a:cubicBezTo>
                      <a:pt x="17" y="150"/>
                      <a:pt x="31" y="135"/>
                      <a:pt x="45" y="119"/>
                    </a:cubicBezTo>
                    <a:cubicBezTo>
                      <a:pt x="53" y="110"/>
                      <a:pt x="61" y="101"/>
                      <a:pt x="69" y="91"/>
                    </a:cubicBezTo>
                    <a:cubicBezTo>
                      <a:pt x="83" y="72"/>
                      <a:pt x="87" y="53"/>
                      <a:pt x="90" y="34"/>
                    </a:cubicBezTo>
                    <a:cubicBezTo>
                      <a:pt x="92" y="25"/>
                      <a:pt x="94" y="15"/>
                      <a:pt x="97" y="5"/>
                    </a:cubicBezTo>
                    <a:cubicBezTo>
                      <a:pt x="98" y="3"/>
                      <a:pt x="97" y="1"/>
                      <a:pt x="94" y="0"/>
                    </a:cubicBezTo>
                    <a:cubicBezTo>
                      <a:pt x="92" y="0"/>
                      <a:pt x="90" y="1"/>
                      <a:pt x="89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7" name="Freeform 315">
                <a:extLst>
                  <a:ext uri="{FF2B5EF4-FFF2-40B4-BE49-F238E27FC236}">
                    <a16:creationId xmlns:a16="http://schemas.microsoft.com/office/drawing/2014/main" id="{90D60A4E-B9E0-4CD5-9113-FD5190CC3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490"/>
                <a:ext cx="1482" cy="1569"/>
              </a:xfrm>
              <a:custGeom>
                <a:avLst/>
                <a:gdLst>
                  <a:gd name="T0" fmla="*/ 0 w 967"/>
                  <a:gd name="T1" fmla="*/ 0 h 1024"/>
                  <a:gd name="T2" fmla="*/ 467 w 967"/>
                  <a:gd name="T3" fmla="*/ 795 h 1024"/>
                  <a:gd name="T4" fmla="*/ 1235 w 967"/>
                  <a:gd name="T5" fmla="*/ 785 h 1024"/>
                  <a:gd name="T6" fmla="*/ 1459 w 967"/>
                  <a:gd name="T7" fmla="*/ 878 h 1024"/>
                  <a:gd name="T8" fmla="*/ 1591 w 967"/>
                  <a:gd name="T9" fmla="*/ 1874 h 1024"/>
                  <a:gd name="T10" fmla="*/ 1375 w 967"/>
                  <a:gd name="T11" fmla="*/ 2136 h 1024"/>
                  <a:gd name="T12" fmla="*/ 846 w 967"/>
                  <a:gd name="T13" fmla="*/ 2568 h 1024"/>
                  <a:gd name="T14" fmla="*/ 1062 w 967"/>
                  <a:gd name="T15" fmla="*/ 3374 h 1024"/>
                  <a:gd name="T16" fmla="*/ 1937 w 967"/>
                  <a:gd name="T17" fmla="*/ 3402 h 1024"/>
                  <a:gd name="T18" fmla="*/ 2685 w 967"/>
                  <a:gd name="T19" fmla="*/ 2853 h 1024"/>
                  <a:gd name="T20" fmla="*/ 2284 w 967"/>
                  <a:gd name="T21" fmla="*/ 2338 h 1024"/>
                  <a:gd name="T22" fmla="*/ 2037 w 967"/>
                  <a:gd name="T23" fmla="*/ 1636 h 1024"/>
                  <a:gd name="T24" fmla="*/ 2405 w 967"/>
                  <a:gd name="T25" fmla="*/ 988 h 1024"/>
                  <a:gd name="T26" fmla="*/ 3480 w 967"/>
                  <a:gd name="T27" fmla="*/ 0 h 10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7" h="1024">
                    <a:moveTo>
                      <a:pt x="0" y="0"/>
                    </a:moveTo>
                    <a:cubicBezTo>
                      <a:pt x="5" y="58"/>
                      <a:pt x="37" y="199"/>
                      <a:pt x="130" y="221"/>
                    </a:cubicBezTo>
                    <a:cubicBezTo>
                      <a:pt x="224" y="243"/>
                      <a:pt x="308" y="221"/>
                      <a:pt x="343" y="218"/>
                    </a:cubicBezTo>
                    <a:cubicBezTo>
                      <a:pt x="371" y="217"/>
                      <a:pt x="391" y="225"/>
                      <a:pt x="405" y="244"/>
                    </a:cubicBezTo>
                    <a:cubicBezTo>
                      <a:pt x="434" y="280"/>
                      <a:pt x="442" y="450"/>
                      <a:pt x="442" y="521"/>
                    </a:cubicBezTo>
                    <a:cubicBezTo>
                      <a:pt x="442" y="566"/>
                      <a:pt x="415" y="580"/>
                      <a:pt x="382" y="594"/>
                    </a:cubicBezTo>
                    <a:cubicBezTo>
                      <a:pt x="331" y="615"/>
                      <a:pt x="274" y="624"/>
                      <a:pt x="235" y="714"/>
                    </a:cubicBezTo>
                    <a:cubicBezTo>
                      <a:pt x="198" y="801"/>
                      <a:pt x="228" y="887"/>
                      <a:pt x="295" y="938"/>
                    </a:cubicBezTo>
                    <a:cubicBezTo>
                      <a:pt x="406" y="1024"/>
                      <a:pt x="514" y="971"/>
                      <a:pt x="538" y="946"/>
                    </a:cubicBezTo>
                    <a:cubicBezTo>
                      <a:pt x="600" y="982"/>
                      <a:pt x="755" y="900"/>
                      <a:pt x="746" y="793"/>
                    </a:cubicBezTo>
                    <a:cubicBezTo>
                      <a:pt x="739" y="721"/>
                      <a:pt x="692" y="678"/>
                      <a:pt x="634" y="650"/>
                    </a:cubicBezTo>
                    <a:cubicBezTo>
                      <a:pt x="553" y="611"/>
                      <a:pt x="565" y="489"/>
                      <a:pt x="566" y="455"/>
                    </a:cubicBezTo>
                    <a:cubicBezTo>
                      <a:pt x="566" y="376"/>
                      <a:pt x="611" y="314"/>
                      <a:pt x="668" y="275"/>
                    </a:cubicBezTo>
                    <a:cubicBezTo>
                      <a:pt x="725" y="235"/>
                      <a:pt x="967" y="209"/>
                      <a:pt x="96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8" name="Freeform 316">
                <a:extLst>
                  <a:ext uri="{FF2B5EF4-FFF2-40B4-BE49-F238E27FC236}">
                    <a16:creationId xmlns:a16="http://schemas.microsoft.com/office/drawing/2014/main" id="{A92EA206-192D-4DB2-9901-91D168E98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490"/>
                <a:ext cx="1482" cy="1581"/>
              </a:xfrm>
              <a:custGeom>
                <a:avLst/>
                <a:gdLst>
                  <a:gd name="T0" fmla="*/ 0 w 967"/>
                  <a:gd name="T1" fmla="*/ 0 h 1032"/>
                  <a:gd name="T2" fmla="*/ 467 w 967"/>
                  <a:gd name="T3" fmla="*/ 795 h 1032"/>
                  <a:gd name="T4" fmla="*/ 1235 w 967"/>
                  <a:gd name="T5" fmla="*/ 784 h 1032"/>
                  <a:gd name="T6" fmla="*/ 1459 w 967"/>
                  <a:gd name="T7" fmla="*/ 878 h 1032"/>
                  <a:gd name="T8" fmla="*/ 1591 w 967"/>
                  <a:gd name="T9" fmla="*/ 1874 h 1032"/>
                  <a:gd name="T10" fmla="*/ 1575 w 967"/>
                  <a:gd name="T11" fmla="*/ 1972 h 1032"/>
                  <a:gd name="T12" fmla="*/ 1346 w 967"/>
                  <a:gd name="T13" fmla="*/ 2293 h 1032"/>
                  <a:gd name="T14" fmla="*/ 1048 w 967"/>
                  <a:gd name="T15" fmla="*/ 2885 h 1032"/>
                  <a:gd name="T16" fmla="*/ 1937 w 967"/>
                  <a:gd name="T17" fmla="*/ 3401 h 1032"/>
                  <a:gd name="T18" fmla="*/ 1937 w 967"/>
                  <a:gd name="T19" fmla="*/ 3401 h 1032"/>
                  <a:gd name="T20" fmla="*/ 1937 w 967"/>
                  <a:gd name="T21" fmla="*/ 3401 h 1032"/>
                  <a:gd name="T22" fmla="*/ 1940 w 967"/>
                  <a:gd name="T23" fmla="*/ 3401 h 1032"/>
                  <a:gd name="T24" fmla="*/ 1937 w 967"/>
                  <a:gd name="T25" fmla="*/ 3401 h 1032"/>
                  <a:gd name="T26" fmla="*/ 2368 w 967"/>
                  <a:gd name="T27" fmla="*/ 3272 h 1032"/>
                  <a:gd name="T28" fmla="*/ 2589 w 967"/>
                  <a:gd name="T29" fmla="*/ 2854 h 1032"/>
                  <a:gd name="T30" fmla="*/ 2231 w 967"/>
                  <a:gd name="T31" fmla="*/ 2378 h 1032"/>
                  <a:gd name="T32" fmla="*/ 2034 w 967"/>
                  <a:gd name="T33" fmla="*/ 1763 h 1032"/>
                  <a:gd name="T34" fmla="*/ 2034 w 967"/>
                  <a:gd name="T35" fmla="*/ 1763 h 1032"/>
                  <a:gd name="T36" fmla="*/ 2037 w 967"/>
                  <a:gd name="T37" fmla="*/ 1636 h 1032"/>
                  <a:gd name="T38" fmla="*/ 2405 w 967"/>
                  <a:gd name="T39" fmla="*/ 988 h 1032"/>
                  <a:gd name="T40" fmla="*/ 3480 w 967"/>
                  <a:gd name="T41" fmla="*/ 0 h 10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67" h="1032">
                    <a:moveTo>
                      <a:pt x="0" y="0"/>
                    </a:moveTo>
                    <a:cubicBezTo>
                      <a:pt x="5" y="58"/>
                      <a:pt x="37" y="199"/>
                      <a:pt x="130" y="221"/>
                    </a:cubicBezTo>
                    <a:cubicBezTo>
                      <a:pt x="224" y="243"/>
                      <a:pt x="308" y="221"/>
                      <a:pt x="343" y="218"/>
                    </a:cubicBezTo>
                    <a:cubicBezTo>
                      <a:pt x="371" y="217"/>
                      <a:pt x="391" y="225"/>
                      <a:pt x="405" y="244"/>
                    </a:cubicBezTo>
                    <a:cubicBezTo>
                      <a:pt x="434" y="280"/>
                      <a:pt x="442" y="450"/>
                      <a:pt x="442" y="521"/>
                    </a:cubicBezTo>
                    <a:cubicBezTo>
                      <a:pt x="442" y="532"/>
                      <a:pt x="441" y="541"/>
                      <a:pt x="438" y="548"/>
                    </a:cubicBezTo>
                    <a:cubicBezTo>
                      <a:pt x="431" y="579"/>
                      <a:pt x="412" y="607"/>
                      <a:pt x="374" y="638"/>
                    </a:cubicBezTo>
                    <a:cubicBezTo>
                      <a:pt x="322" y="681"/>
                      <a:pt x="291" y="708"/>
                      <a:pt x="291" y="802"/>
                    </a:cubicBezTo>
                    <a:cubicBezTo>
                      <a:pt x="291" y="896"/>
                      <a:pt x="364" y="1032"/>
                      <a:pt x="538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38" y="946"/>
                      <a:pt x="539" y="946"/>
                      <a:pt x="539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65" y="954"/>
                      <a:pt x="616" y="941"/>
                      <a:pt x="658" y="910"/>
                    </a:cubicBezTo>
                    <a:cubicBezTo>
                      <a:pt x="700" y="880"/>
                      <a:pt x="723" y="839"/>
                      <a:pt x="719" y="794"/>
                    </a:cubicBezTo>
                    <a:cubicBezTo>
                      <a:pt x="714" y="735"/>
                      <a:pt x="687" y="700"/>
                      <a:pt x="620" y="661"/>
                    </a:cubicBezTo>
                    <a:cubicBezTo>
                      <a:pt x="554" y="624"/>
                      <a:pt x="565" y="554"/>
                      <a:pt x="565" y="490"/>
                    </a:cubicBezTo>
                    <a:cubicBezTo>
                      <a:pt x="565" y="490"/>
                      <a:pt x="565" y="490"/>
                      <a:pt x="565" y="490"/>
                    </a:cubicBezTo>
                    <a:cubicBezTo>
                      <a:pt x="565" y="475"/>
                      <a:pt x="566" y="462"/>
                      <a:pt x="566" y="455"/>
                    </a:cubicBezTo>
                    <a:cubicBezTo>
                      <a:pt x="566" y="376"/>
                      <a:pt x="611" y="314"/>
                      <a:pt x="668" y="275"/>
                    </a:cubicBezTo>
                    <a:cubicBezTo>
                      <a:pt x="725" y="235"/>
                      <a:pt x="967" y="209"/>
                      <a:pt x="96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9" name="Freeform 317">
                <a:extLst>
                  <a:ext uri="{FF2B5EF4-FFF2-40B4-BE49-F238E27FC236}">
                    <a16:creationId xmlns:a16="http://schemas.microsoft.com/office/drawing/2014/main" id="{2EE8377E-E1DC-452A-9811-B2925ECF7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876"/>
                <a:ext cx="4" cy="31"/>
              </a:xfrm>
              <a:custGeom>
                <a:avLst/>
                <a:gdLst>
                  <a:gd name="T0" fmla="*/ 7 w 3"/>
                  <a:gd name="T1" fmla="*/ 0 h 20"/>
                  <a:gd name="T2" fmla="*/ 0 w 3"/>
                  <a:gd name="T3" fmla="*/ 7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0">
                    <a:moveTo>
                      <a:pt x="3" y="0"/>
                    </a:moveTo>
                    <a:cubicBezTo>
                      <a:pt x="2" y="9"/>
                      <a:pt x="1" y="16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0" name="Freeform 318">
                <a:extLst>
                  <a:ext uri="{FF2B5EF4-FFF2-40B4-BE49-F238E27FC236}">
                    <a16:creationId xmlns:a16="http://schemas.microsoft.com/office/drawing/2014/main" id="{63DBA78D-309B-4EF7-BD66-8FD610DAB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1718"/>
                <a:ext cx="246" cy="1161"/>
              </a:xfrm>
              <a:custGeom>
                <a:avLst/>
                <a:gdLst>
                  <a:gd name="T0" fmla="*/ 0 w 161"/>
                  <a:gd name="T1" fmla="*/ 0 h 758"/>
                  <a:gd name="T2" fmla="*/ 269 w 161"/>
                  <a:gd name="T3" fmla="*/ 905 h 758"/>
                  <a:gd name="T4" fmla="*/ 526 w 161"/>
                  <a:gd name="T5" fmla="*/ 2127 h 758"/>
                  <a:gd name="T6" fmla="*/ 553 w 161"/>
                  <a:gd name="T7" fmla="*/ 2723 h 7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1" h="758">
                    <a:moveTo>
                      <a:pt x="0" y="0"/>
                    </a:moveTo>
                    <a:cubicBezTo>
                      <a:pt x="44" y="49"/>
                      <a:pt x="67" y="80"/>
                      <a:pt x="75" y="252"/>
                    </a:cubicBezTo>
                    <a:cubicBezTo>
                      <a:pt x="83" y="424"/>
                      <a:pt x="129" y="561"/>
                      <a:pt x="147" y="592"/>
                    </a:cubicBezTo>
                    <a:cubicBezTo>
                      <a:pt x="161" y="617"/>
                      <a:pt x="160" y="714"/>
                      <a:pt x="155" y="758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1" name="Freeform 319">
                <a:extLst>
                  <a:ext uri="{FF2B5EF4-FFF2-40B4-BE49-F238E27FC236}">
                    <a16:creationId xmlns:a16="http://schemas.microsoft.com/office/drawing/2014/main" id="{CBFFAAFA-C7B1-4832-A6E8-8E32AE40E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706"/>
                <a:ext cx="206" cy="1152"/>
              </a:xfrm>
              <a:custGeom>
                <a:avLst/>
                <a:gdLst>
                  <a:gd name="T0" fmla="*/ 0 w 134"/>
                  <a:gd name="T1" fmla="*/ 0 h 752"/>
                  <a:gd name="T2" fmla="*/ 137 w 134"/>
                  <a:gd name="T3" fmla="*/ 786 h 752"/>
                  <a:gd name="T4" fmla="*/ 141 w 134"/>
                  <a:gd name="T5" fmla="*/ 910 h 752"/>
                  <a:gd name="T6" fmla="*/ 357 w 134"/>
                  <a:gd name="T7" fmla="*/ 2033 h 752"/>
                  <a:gd name="T8" fmla="*/ 387 w 134"/>
                  <a:gd name="T9" fmla="*/ 2108 h 752"/>
                  <a:gd name="T10" fmla="*/ 483 w 134"/>
                  <a:gd name="T11" fmla="*/ 2704 h 7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752">
                    <a:moveTo>
                      <a:pt x="0" y="0"/>
                    </a:moveTo>
                    <a:cubicBezTo>
                      <a:pt x="24" y="47"/>
                      <a:pt x="32" y="89"/>
                      <a:pt x="38" y="219"/>
                    </a:cubicBezTo>
                    <a:cubicBezTo>
                      <a:pt x="39" y="230"/>
                      <a:pt x="39" y="241"/>
                      <a:pt x="39" y="253"/>
                    </a:cubicBezTo>
                    <a:cubicBezTo>
                      <a:pt x="44" y="383"/>
                      <a:pt x="70" y="499"/>
                      <a:pt x="98" y="565"/>
                    </a:cubicBezTo>
                    <a:cubicBezTo>
                      <a:pt x="101" y="574"/>
                      <a:pt x="104" y="581"/>
                      <a:pt x="107" y="586"/>
                    </a:cubicBezTo>
                    <a:cubicBezTo>
                      <a:pt x="129" y="630"/>
                      <a:pt x="134" y="715"/>
                      <a:pt x="133" y="752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2" name="Freeform 320">
                <a:extLst>
                  <a:ext uri="{FF2B5EF4-FFF2-40B4-BE49-F238E27FC236}">
                    <a16:creationId xmlns:a16="http://schemas.microsoft.com/office/drawing/2014/main" id="{AFEC70A1-20FD-4126-8814-C83162CF0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695"/>
                <a:ext cx="170" cy="1125"/>
              </a:xfrm>
              <a:custGeom>
                <a:avLst/>
                <a:gdLst>
                  <a:gd name="T0" fmla="*/ 0 w 111"/>
                  <a:gd name="T1" fmla="*/ 0 h 734"/>
                  <a:gd name="T2" fmla="*/ 8 w 111"/>
                  <a:gd name="T3" fmla="*/ 792 h 734"/>
                  <a:gd name="T4" fmla="*/ 12 w 111"/>
                  <a:gd name="T5" fmla="*/ 912 h 734"/>
                  <a:gd name="T6" fmla="*/ 204 w 111"/>
                  <a:gd name="T7" fmla="*/ 2006 h 734"/>
                  <a:gd name="T8" fmla="*/ 242 w 111"/>
                  <a:gd name="T9" fmla="*/ 2089 h 734"/>
                  <a:gd name="T10" fmla="*/ 398 w 111"/>
                  <a:gd name="T11" fmla="*/ 2642 h 7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734">
                    <a:moveTo>
                      <a:pt x="0" y="0"/>
                    </a:moveTo>
                    <a:cubicBezTo>
                      <a:pt x="7" y="49"/>
                      <a:pt x="0" y="102"/>
                      <a:pt x="2" y="220"/>
                    </a:cubicBezTo>
                    <a:cubicBezTo>
                      <a:pt x="3" y="231"/>
                      <a:pt x="3" y="241"/>
                      <a:pt x="3" y="253"/>
                    </a:cubicBezTo>
                    <a:cubicBezTo>
                      <a:pt x="6" y="366"/>
                      <a:pt x="23" y="477"/>
                      <a:pt x="57" y="557"/>
                    </a:cubicBezTo>
                    <a:cubicBezTo>
                      <a:pt x="60" y="565"/>
                      <a:pt x="64" y="573"/>
                      <a:pt x="67" y="580"/>
                    </a:cubicBezTo>
                    <a:cubicBezTo>
                      <a:pt x="94" y="639"/>
                      <a:pt x="107" y="699"/>
                      <a:pt x="111" y="734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3" name="Freeform 321">
                <a:extLst>
                  <a:ext uri="{FF2B5EF4-FFF2-40B4-BE49-F238E27FC236}">
                    <a16:creationId xmlns:a16="http://schemas.microsoft.com/office/drawing/2014/main" id="{6546525C-1B79-4948-8D2D-FFC160B0C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710"/>
                <a:ext cx="301" cy="924"/>
              </a:xfrm>
              <a:custGeom>
                <a:avLst/>
                <a:gdLst>
                  <a:gd name="T0" fmla="*/ 710 w 196"/>
                  <a:gd name="T1" fmla="*/ 0 h 603"/>
                  <a:gd name="T2" fmla="*/ 58 w 196"/>
                  <a:gd name="T3" fmla="*/ 621 h 603"/>
                  <a:gd name="T4" fmla="*/ 35 w 196"/>
                  <a:gd name="T5" fmla="*/ 1298 h 603"/>
                  <a:gd name="T6" fmla="*/ 488 w 196"/>
                  <a:gd name="T7" fmla="*/ 2170 h 6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6" h="603">
                    <a:moveTo>
                      <a:pt x="196" y="0"/>
                    </a:moveTo>
                    <a:cubicBezTo>
                      <a:pt x="146" y="18"/>
                      <a:pt x="42" y="82"/>
                      <a:pt x="16" y="172"/>
                    </a:cubicBezTo>
                    <a:cubicBezTo>
                      <a:pt x="0" y="225"/>
                      <a:pt x="4" y="301"/>
                      <a:pt x="10" y="361"/>
                    </a:cubicBezTo>
                    <a:cubicBezTo>
                      <a:pt x="20" y="495"/>
                      <a:pt x="81" y="568"/>
                      <a:pt x="135" y="603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4" name="Freeform 322">
                <a:extLst>
                  <a:ext uri="{FF2B5EF4-FFF2-40B4-BE49-F238E27FC236}">
                    <a16:creationId xmlns:a16="http://schemas.microsoft.com/office/drawing/2014/main" id="{BAD046D5-EFC8-4327-A7B0-F3B1DED49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701"/>
                <a:ext cx="206" cy="992"/>
              </a:xfrm>
              <a:custGeom>
                <a:avLst/>
                <a:gdLst>
                  <a:gd name="T0" fmla="*/ 472 w 134"/>
                  <a:gd name="T1" fmla="*/ 0 h 647"/>
                  <a:gd name="T2" fmla="*/ 83 w 134"/>
                  <a:gd name="T3" fmla="*/ 555 h 647"/>
                  <a:gd name="T4" fmla="*/ 35 w 134"/>
                  <a:gd name="T5" fmla="*/ 724 h 647"/>
                  <a:gd name="T6" fmla="*/ 58 w 134"/>
                  <a:gd name="T7" fmla="*/ 1432 h 647"/>
                  <a:gd name="T8" fmla="*/ 128 w 134"/>
                  <a:gd name="T9" fmla="*/ 1723 h 647"/>
                  <a:gd name="T10" fmla="*/ 487 w 134"/>
                  <a:gd name="T11" fmla="*/ 2332 h 6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647">
                    <a:moveTo>
                      <a:pt x="130" y="0"/>
                    </a:moveTo>
                    <a:cubicBezTo>
                      <a:pt x="98" y="27"/>
                      <a:pt x="50" y="73"/>
                      <a:pt x="23" y="154"/>
                    </a:cubicBezTo>
                    <a:cubicBezTo>
                      <a:pt x="19" y="167"/>
                      <a:pt x="13" y="187"/>
                      <a:pt x="10" y="201"/>
                    </a:cubicBezTo>
                    <a:cubicBezTo>
                      <a:pt x="0" y="258"/>
                      <a:pt x="6" y="335"/>
                      <a:pt x="16" y="397"/>
                    </a:cubicBezTo>
                    <a:cubicBezTo>
                      <a:pt x="24" y="445"/>
                      <a:pt x="29" y="461"/>
                      <a:pt x="35" y="478"/>
                    </a:cubicBezTo>
                    <a:cubicBezTo>
                      <a:pt x="62" y="549"/>
                      <a:pt x="116" y="624"/>
                      <a:pt x="134" y="647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5" name="Freeform 323">
                <a:extLst>
                  <a:ext uri="{FF2B5EF4-FFF2-40B4-BE49-F238E27FC236}">
                    <a16:creationId xmlns:a16="http://schemas.microsoft.com/office/drawing/2014/main" id="{7519E3AE-FACD-47A3-B6EC-1B2849F60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690"/>
                <a:ext cx="198" cy="1047"/>
              </a:xfrm>
              <a:custGeom>
                <a:avLst/>
                <a:gdLst>
                  <a:gd name="T0" fmla="*/ 278 w 129"/>
                  <a:gd name="T1" fmla="*/ 0 h 683"/>
                  <a:gd name="T2" fmla="*/ 43 w 129"/>
                  <a:gd name="T3" fmla="*/ 684 h 683"/>
                  <a:gd name="T4" fmla="*/ 26 w 129"/>
                  <a:gd name="T5" fmla="*/ 829 h 683"/>
                  <a:gd name="T6" fmla="*/ 137 w 129"/>
                  <a:gd name="T7" fmla="*/ 1794 h 683"/>
                  <a:gd name="T8" fmla="*/ 163 w 129"/>
                  <a:gd name="T9" fmla="*/ 1864 h 683"/>
                  <a:gd name="T10" fmla="*/ 467 w 129"/>
                  <a:gd name="T11" fmla="*/ 2460 h 6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683">
                    <a:moveTo>
                      <a:pt x="77" y="0"/>
                    </a:moveTo>
                    <a:cubicBezTo>
                      <a:pt x="56" y="39"/>
                      <a:pt x="27" y="96"/>
                      <a:pt x="12" y="190"/>
                    </a:cubicBezTo>
                    <a:cubicBezTo>
                      <a:pt x="10" y="203"/>
                      <a:pt x="8" y="216"/>
                      <a:pt x="7" y="230"/>
                    </a:cubicBezTo>
                    <a:cubicBezTo>
                      <a:pt x="0" y="315"/>
                      <a:pt x="15" y="424"/>
                      <a:pt x="38" y="498"/>
                    </a:cubicBezTo>
                    <a:cubicBezTo>
                      <a:pt x="40" y="504"/>
                      <a:pt x="42" y="511"/>
                      <a:pt x="45" y="517"/>
                    </a:cubicBezTo>
                    <a:cubicBezTo>
                      <a:pt x="78" y="598"/>
                      <a:pt x="114" y="650"/>
                      <a:pt x="129" y="683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6" name="Freeform 324">
                <a:extLst>
                  <a:ext uri="{FF2B5EF4-FFF2-40B4-BE49-F238E27FC236}">
                    <a16:creationId xmlns:a16="http://schemas.microsoft.com/office/drawing/2014/main" id="{7EDC4FD0-EB70-49CB-A972-92F9DD44B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680"/>
                <a:ext cx="192" cy="1126"/>
              </a:xfrm>
              <a:custGeom>
                <a:avLst/>
                <a:gdLst>
                  <a:gd name="T0" fmla="*/ 120 w 125"/>
                  <a:gd name="T1" fmla="*/ 0 h 735"/>
                  <a:gd name="T2" fmla="*/ 5 w 125"/>
                  <a:gd name="T3" fmla="*/ 803 h 735"/>
                  <a:gd name="T4" fmla="*/ 181 w 125"/>
                  <a:gd name="T5" fmla="*/ 1981 h 735"/>
                  <a:gd name="T6" fmla="*/ 453 w 125"/>
                  <a:gd name="T7" fmla="*/ 2643 h 7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735">
                    <a:moveTo>
                      <a:pt x="33" y="0"/>
                    </a:moveTo>
                    <a:cubicBezTo>
                      <a:pt x="23" y="50"/>
                      <a:pt x="2" y="117"/>
                      <a:pt x="1" y="223"/>
                    </a:cubicBezTo>
                    <a:cubicBezTo>
                      <a:pt x="0" y="329"/>
                      <a:pt x="5" y="446"/>
                      <a:pt x="50" y="551"/>
                    </a:cubicBezTo>
                    <a:cubicBezTo>
                      <a:pt x="95" y="656"/>
                      <a:pt x="120" y="694"/>
                      <a:pt x="125" y="735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7" name="Freeform 325">
                <a:extLst>
                  <a:ext uri="{FF2B5EF4-FFF2-40B4-BE49-F238E27FC236}">
                    <a16:creationId xmlns:a16="http://schemas.microsoft.com/office/drawing/2014/main" id="{F1D5C109-B47B-480F-8DB8-3550E25C2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666"/>
                <a:ext cx="57" cy="66"/>
              </a:xfrm>
              <a:custGeom>
                <a:avLst/>
                <a:gdLst>
                  <a:gd name="T0" fmla="*/ 116 w 37"/>
                  <a:gd name="T1" fmla="*/ 120 h 43"/>
                  <a:gd name="T2" fmla="*/ 22 w 37"/>
                  <a:gd name="T3" fmla="*/ 35 h 43"/>
                  <a:gd name="T4" fmla="*/ 116 w 37"/>
                  <a:gd name="T5" fmla="*/ 12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3">
                    <a:moveTo>
                      <a:pt x="32" y="33"/>
                    </a:moveTo>
                    <a:cubicBezTo>
                      <a:pt x="27" y="43"/>
                      <a:pt x="0" y="19"/>
                      <a:pt x="6" y="10"/>
                    </a:cubicBezTo>
                    <a:cubicBezTo>
                      <a:pt x="12" y="0"/>
                      <a:pt x="37" y="23"/>
                      <a:pt x="32" y="3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8" name="Freeform 326">
                <a:extLst>
                  <a:ext uri="{FF2B5EF4-FFF2-40B4-BE49-F238E27FC236}">
                    <a16:creationId xmlns:a16="http://schemas.microsoft.com/office/drawing/2014/main" id="{4BA8A83B-9284-408D-B7B9-827D83B49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649"/>
                <a:ext cx="51" cy="63"/>
              </a:xfrm>
              <a:custGeom>
                <a:avLst/>
                <a:gdLst>
                  <a:gd name="T0" fmla="*/ 36 w 33"/>
                  <a:gd name="T1" fmla="*/ 14 h 41"/>
                  <a:gd name="T2" fmla="*/ 76 w 33"/>
                  <a:gd name="T3" fmla="*/ 131 h 41"/>
                  <a:gd name="T4" fmla="*/ 36 w 33"/>
                  <a:gd name="T5" fmla="*/ 1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10" y="4"/>
                    </a:moveTo>
                    <a:cubicBezTo>
                      <a:pt x="0" y="7"/>
                      <a:pt x="8" y="41"/>
                      <a:pt x="21" y="36"/>
                    </a:cubicBezTo>
                    <a:cubicBezTo>
                      <a:pt x="33" y="31"/>
                      <a:pt x="21" y="0"/>
                      <a:pt x="10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9" name="Freeform 327">
                <a:extLst>
                  <a:ext uri="{FF2B5EF4-FFF2-40B4-BE49-F238E27FC236}">
                    <a16:creationId xmlns:a16="http://schemas.microsoft.com/office/drawing/2014/main" id="{1DBE29C3-4E71-47C5-8E14-6075EDC25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637"/>
                <a:ext cx="40" cy="58"/>
              </a:xfrm>
              <a:custGeom>
                <a:avLst/>
                <a:gdLst>
                  <a:gd name="T0" fmla="*/ 54 w 26"/>
                  <a:gd name="T1" fmla="*/ 128 h 38"/>
                  <a:gd name="T2" fmla="*/ 35 w 26"/>
                  <a:gd name="T3" fmla="*/ 5 h 38"/>
                  <a:gd name="T4" fmla="*/ 54 w 26"/>
                  <a:gd name="T5" fmla="*/ 12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15" y="36"/>
                    </a:moveTo>
                    <a:cubicBezTo>
                      <a:pt x="3" y="38"/>
                      <a:pt x="0" y="2"/>
                      <a:pt x="10" y="1"/>
                    </a:cubicBezTo>
                    <a:cubicBezTo>
                      <a:pt x="20" y="0"/>
                      <a:pt x="26" y="35"/>
                      <a:pt x="15" y="3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0" name="Freeform 328">
                <a:extLst>
                  <a:ext uri="{FF2B5EF4-FFF2-40B4-BE49-F238E27FC236}">
                    <a16:creationId xmlns:a16="http://schemas.microsoft.com/office/drawing/2014/main" id="{E3CC9DE4-50E4-4248-AB5D-65742379C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627"/>
                <a:ext cx="42" cy="56"/>
              </a:xfrm>
              <a:custGeom>
                <a:avLst/>
                <a:gdLst>
                  <a:gd name="T0" fmla="*/ 32 w 28"/>
                  <a:gd name="T1" fmla="*/ 128 h 36"/>
                  <a:gd name="T2" fmla="*/ 48 w 28"/>
                  <a:gd name="T3" fmla="*/ 12 h 36"/>
                  <a:gd name="T4" fmla="*/ 32 w 28"/>
                  <a:gd name="T5" fmla="*/ 12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6">
                    <a:moveTo>
                      <a:pt x="9" y="34"/>
                    </a:moveTo>
                    <a:cubicBezTo>
                      <a:pt x="19" y="36"/>
                      <a:pt x="28" y="5"/>
                      <a:pt x="14" y="3"/>
                    </a:cubicBezTo>
                    <a:cubicBezTo>
                      <a:pt x="0" y="0"/>
                      <a:pt x="0" y="32"/>
                      <a:pt x="9" y="3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1" name="Freeform 329">
                <a:extLst>
                  <a:ext uri="{FF2B5EF4-FFF2-40B4-BE49-F238E27FC236}">
                    <a16:creationId xmlns:a16="http://schemas.microsoft.com/office/drawing/2014/main" id="{366299B7-F7CE-4732-8C09-9E9EF5A38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30"/>
                <a:ext cx="50" cy="63"/>
              </a:xfrm>
              <a:custGeom>
                <a:avLst/>
                <a:gdLst>
                  <a:gd name="T0" fmla="*/ 27 w 33"/>
                  <a:gd name="T1" fmla="*/ 137 h 41"/>
                  <a:gd name="T2" fmla="*/ 73 w 33"/>
                  <a:gd name="T3" fmla="*/ 18 h 41"/>
                  <a:gd name="T4" fmla="*/ 27 w 33"/>
                  <a:gd name="T5" fmla="*/ 137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8" y="38"/>
                    </a:moveTo>
                    <a:cubicBezTo>
                      <a:pt x="0" y="35"/>
                      <a:pt x="9" y="0"/>
                      <a:pt x="21" y="5"/>
                    </a:cubicBezTo>
                    <a:cubicBezTo>
                      <a:pt x="33" y="10"/>
                      <a:pt x="16" y="41"/>
                      <a:pt x="8" y="3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2" name="Freeform 330">
                <a:extLst>
                  <a:ext uri="{FF2B5EF4-FFF2-40B4-BE49-F238E27FC236}">
                    <a16:creationId xmlns:a16="http://schemas.microsoft.com/office/drawing/2014/main" id="{A503142D-6BEB-453F-AC2B-57D7A7D06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655"/>
                <a:ext cx="55" cy="54"/>
              </a:xfrm>
              <a:custGeom>
                <a:avLst/>
                <a:gdLst>
                  <a:gd name="T0" fmla="*/ 14 w 36"/>
                  <a:gd name="T1" fmla="*/ 110 h 35"/>
                  <a:gd name="T2" fmla="*/ 93 w 36"/>
                  <a:gd name="T3" fmla="*/ 34 h 35"/>
                  <a:gd name="T4" fmla="*/ 14 w 36"/>
                  <a:gd name="T5" fmla="*/ 11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5">
                    <a:moveTo>
                      <a:pt x="4" y="30"/>
                    </a:moveTo>
                    <a:cubicBezTo>
                      <a:pt x="8" y="35"/>
                      <a:pt x="36" y="18"/>
                      <a:pt x="26" y="9"/>
                    </a:cubicBezTo>
                    <a:cubicBezTo>
                      <a:pt x="17" y="0"/>
                      <a:pt x="0" y="25"/>
                      <a:pt x="4" y="3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3" name="Freeform 331">
                <a:extLst>
                  <a:ext uri="{FF2B5EF4-FFF2-40B4-BE49-F238E27FC236}">
                    <a16:creationId xmlns:a16="http://schemas.microsoft.com/office/drawing/2014/main" id="{042B4362-18EB-4C74-864A-57A92EB13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672"/>
                <a:ext cx="56" cy="49"/>
              </a:xfrm>
              <a:custGeom>
                <a:avLst/>
                <a:gdLst>
                  <a:gd name="T0" fmla="*/ 5 w 36"/>
                  <a:gd name="T1" fmla="*/ 87 h 32"/>
                  <a:gd name="T2" fmla="*/ 117 w 36"/>
                  <a:gd name="T3" fmla="*/ 47 h 32"/>
                  <a:gd name="T4" fmla="*/ 5 w 36"/>
                  <a:gd name="T5" fmla="*/ 8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2">
                    <a:moveTo>
                      <a:pt x="1" y="24"/>
                    </a:moveTo>
                    <a:cubicBezTo>
                      <a:pt x="2" y="32"/>
                      <a:pt x="36" y="25"/>
                      <a:pt x="31" y="13"/>
                    </a:cubicBezTo>
                    <a:cubicBezTo>
                      <a:pt x="26" y="0"/>
                      <a:pt x="0" y="17"/>
                      <a:pt x="1" y="2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4" name="Freeform 332">
                <a:extLst>
                  <a:ext uri="{FF2B5EF4-FFF2-40B4-BE49-F238E27FC236}">
                    <a16:creationId xmlns:a16="http://schemas.microsoft.com/office/drawing/2014/main" id="{F4235149-EA97-4450-BF04-7D2906C26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864"/>
                <a:ext cx="9" cy="29"/>
              </a:xfrm>
              <a:custGeom>
                <a:avLst/>
                <a:gdLst>
                  <a:gd name="T0" fmla="*/ 21 w 6"/>
                  <a:gd name="T1" fmla="*/ 0 h 19"/>
                  <a:gd name="T2" fmla="*/ 0 w 6"/>
                  <a:gd name="T3" fmla="*/ 6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6" y="0"/>
                    </a:moveTo>
                    <a:cubicBezTo>
                      <a:pt x="6" y="3"/>
                      <a:pt x="3" y="19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5" name="Freeform 333">
                <a:extLst>
                  <a:ext uri="{FF2B5EF4-FFF2-40B4-BE49-F238E27FC236}">
                    <a16:creationId xmlns:a16="http://schemas.microsoft.com/office/drawing/2014/main" id="{70BF85A3-E330-49F9-8758-3C0416FFB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866"/>
                <a:ext cx="5" cy="12"/>
              </a:xfrm>
              <a:custGeom>
                <a:avLst/>
                <a:gdLst>
                  <a:gd name="T0" fmla="*/ 0 w 3"/>
                  <a:gd name="T1" fmla="*/ 0 h 8"/>
                  <a:gd name="T2" fmla="*/ 13 w 3"/>
                  <a:gd name="T3" fmla="*/ 2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3"/>
                      <a:pt x="1" y="6"/>
                      <a:pt x="3" y="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6" name="Freeform 334">
                <a:extLst>
                  <a:ext uri="{FF2B5EF4-FFF2-40B4-BE49-F238E27FC236}">
                    <a16:creationId xmlns:a16="http://schemas.microsoft.com/office/drawing/2014/main" id="{B8EBDE99-D86F-406C-AF8E-E04E4D2D5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716"/>
                <a:ext cx="1" cy="10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7" name="Freeform 335">
                <a:extLst>
                  <a:ext uri="{FF2B5EF4-FFF2-40B4-BE49-F238E27FC236}">
                    <a16:creationId xmlns:a16="http://schemas.microsoft.com/office/drawing/2014/main" id="{BA3B433F-28ED-459A-B1EC-931F8FCA4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716"/>
                <a:ext cx="7" cy="26"/>
              </a:xfrm>
              <a:custGeom>
                <a:avLst/>
                <a:gdLst>
                  <a:gd name="T0" fmla="*/ 0 w 5"/>
                  <a:gd name="T1" fmla="*/ 0 h 17"/>
                  <a:gd name="T2" fmla="*/ 14 w 5"/>
                  <a:gd name="T3" fmla="*/ 6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0" y="0"/>
                    </a:moveTo>
                    <a:cubicBezTo>
                      <a:pt x="4" y="5"/>
                      <a:pt x="5" y="11"/>
                      <a:pt x="5" y="1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8" name="Freeform 336">
                <a:extLst>
                  <a:ext uri="{FF2B5EF4-FFF2-40B4-BE49-F238E27FC236}">
                    <a16:creationId xmlns:a16="http://schemas.microsoft.com/office/drawing/2014/main" id="{6DDCA05A-ADB8-4478-A740-7F6D2D0F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809"/>
                <a:ext cx="4" cy="21"/>
              </a:xfrm>
              <a:custGeom>
                <a:avLst/>
                <a:gdLst>
                  <a:gd name="T0" fmla="*/ 1 w 3"/>
                  <a:gd name="T1" fmla="*/ 0 h 14"/>
                  <a:gd name="T2" fmla="*/ 0 w 3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1" y="0"/>
                    </a:moveTo>
                    <a:cubicBezTo>
                      <a:pt x="3" y="5"/>
                      <a:pt x="0" y="9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9" name="Freeform 337">
                <a:extLst>
                  <a:ext uri="{FF2B5EF4-FFF2-40B4-BE49-F238E27FC236}">
                    <a16:creationId xmlns:a16="http://schemas.microsoft.com/office/drawing/2014/main" id="{1B5D1C92-B9C0-46F0-B858-3795D4444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811"/>
                <a:ext cx="14" cy="19"/>
              </a:xfrm>
              <a:custGeom>
                <a:avLst/>
                <a:gdLst>
                  <a:gd name="T0" fmla="*/ 0 w 9"/>
                  <a:gd name="T1" fmla="*/ 0 h 13"/>
                  <a:gd name="T2" fmla="*/ 34 w 9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3">
                    <a:moveTo>
                      <a:pt x="0" y="0"/>
                    </a:moveTo>
                    <a:cubicBezTo>
                      <a:pt x="3" y="5"/>
                      <a:pt x="5" y="9"/>
                      <a:pt x="9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0" name="Freeform 338">
                <a:extLst>
                  <a:ext uri="{FF2B5EF4-FFF2-40B4-BE49-F238E27FC236}">
                    <a16:creationId xmlns:a16="http://schemas.microsoft.com/office/drawing/2014/main" id="{2E4D87F0-F529-4F7B-8699-7D1CE50A0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879"/>
                <a:ext cx="14" cy="20"/>
              </a:xfrm>
              <a:custGeom>
                <a:avLst/>
                <a:gdLst>
                  <a:gd name="T0" fmla="*/ 0 w 9"/>
                  <a:gd name="T1" fmla="*/ 0 h 13"/>
                  <a:gd name="T2" fmla="*/ 34 w 9"/>
                  <a:gd name="T3" fmla="*/ 4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3">
                    <a:moveTo>
                      <a:pt x="0" y="0"/>
                    </a:moveTo>
                    <a:cubicBezTo>
                      <a:pt x="1" y="5"/>
                      <a:pt x="5" y="9"/>
                      <a:pt x="9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1" name="Freeform 339">
                <a:extLst>
                  <a:ext uri="{FF2B5EF4-FFF2-40B4-BE49-F238E27FC236}">
                    <a16:creationId xmlns:a16="http://schemas.microsoft.com/office/drawing/2014/main" id="{0710FFA5-2FA8-4B5C-927C-6E9A861F8D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5" y="2533"/>
                <a:ext cx="397" cy="396"/>
              </a:xfrm>
              <a:custGeom>
                <a:avLst/>
                <a:gdLst>
                  <a:gd name="T0" fmla="*/ 547 w 259"/>
                  <a:gd name="T1" fmla="*/ 330 h 258"/>
                  <a:gd name="T2" fmla="*/ 265 w 259"/>
                  <a:gd name="T3" fmla="*/ 69 h 258"/>
                  <a:gd name="T4" fmla="*/ 190 w 259"/>
                  <a:gd name="T5" fmla="*/ 12 h 258"/>
                  <a:gd name="T6" fmla="*/ 202 w 259"/>
                  <a:gd name="T7" fmla="*/ 54 h 258"/>
                  <a:gd name="T8" fmla="*/ 127 w 259"/>
                  <a:gd name="T9" fmla="*/ 49 h 258"/>
                  <a:gd name="T10" fmla="*/ 144 w 259"/>
                  <a:gd name="T11" fmla="*/ 89 h 258"/>
                  <a:gd name="T12" fmla="*/ 103 w 259"/>
                  <a:gd name="T13" fmla="*/ 129 h 258"/>
                  <a:gd name="T14" fmla="*/ 94 w 259"/>
                  <a:gd name="T15" fmla="*/ 181 h 258"/>
                  <a:gd name="T16" fmla="*/ 87 w 259"/>
                  <a:gd name="T17" fmla="*/ 235 h 258"/>
                  <a:gd name="T18" fmla="*/ 94 w 259"/>
                  <a:gd name="T19" fmla="*/ 312 h 258"/>
                  <a:gd name="T20" fmla="*/ 87 w 259"/>
                  <a:gd name="T21" fmla="*/ 365 h 258"/>
                  <a:gd name="T22" fmla="*/ 89 w 259"/>
                  <a:gd name="T23" fmla="*/ 510 h 258"/>
                  <a:gd name="T24" fmla="*/ 83 w 259"/>
                  <a:gd name="T25" fmla="*/ 629 h 258"/>
                  <a:gd name="T26" fmla="*/ 43 w 259"/>
                  <a:gd name="T27" fmla="*/ 723 h 258"/>
                  <a:gd name="T28" fmla="*/ 115 w 259"/>
                  <a:gd name="T29" fmla="*/ 893 h 258"/>
                  <a:gd name="T30" fmla="*/ 552 w 259"/>
                  <a:gd name="T31" fmla="*/ 379 h 258"/>
                  <a:gd name="T32" fmla="*/ 451 w 259"/>
                  <a:gd name="T33" fmla="*/ 353 h 258"/>
                  <a:gd name="T34" fmla="*/ 414 w 259"/>
                  <a:gd name="T35" fmla="*/ 304 h 258"/>
                  <a:gd name="T36" fmla="*/ 418 w 259"/>
                  <a:gd name="T37" fmla="*/ 221 h 258"/>
                  <a:gd name="T38" fmla="*/ 345 w 259"/>
                  <a:gd name="T39" fmla="*/ 144 h 258"/>
                  <a:gd name="T40" fmla="*/ 331 w 259"/>
                  <a:gd name="T41" fmla="*/ 347 h 258"/>
                  <a:gd name="T42" fmla="*/ 290 w 259"/>
                  <a:gd name="T43" fmla="*/ 246 h 258"/>
                  <a:gd name="T44" fmla="*/ 313 w 259"/>
                  <a:gd name="T45" fmla="*/ 373 h 258"/>
                  <a:gd name="T46" fmla="*/ 325 w 259"/>
                  <a:gd name="T47" fmla="*/ 431 h 258"/>
                  <a:gd name="T48" fmla="*/ 385 w 259"/>
                  <a:gd name="T49" fmla="*/ 556 h 258"/>
                  <a:gd name="T50" fmla="*/ 256 w 259"/>
                  <a:gd name="T51" fmla="*/ 488 h 258"/>
                  <a:gd name="T52" fmla="*/ 212 w 259"/>
                  <a:gd name="T53" fmla="*/ 459 h 258"/>
                  <a:gd name="T54" fmla="*/ 291 w 259"/>
                  <a:gd name="T55" fmla="*/ 437 h 258"/>
                  <a:gd name="T56" fmla="*/ 184 w 259"/>
                  <a:gd name="T57" fmla="*/ 573 h 258"/>
                  <a:gd name="T58" fmla="*/ 244 w 259"/>
                  <a:gd name="T59" fmla="*/ 499 h 258"/>
                  <a:gd name="T60" fmla="*/ 277 w 259"/>
                  <a:gd name="T61" fmla="*/ 210 h 258"/>
                  <a:gd name="T62" fmla="*/ 319 w 259"/>
                  <a:gd name="T63" fmla="*/ 206 h 258"/>
                  <a:gd name="T64" fmla="*/ 270 w 259"/>
                  <a:gd name="T65" fmla="*/ 115 h 258"/>
                  <a:gd name="T66" fmla="*/ 216 w 259"/>
                  <a:gd name="T67" fmla="*/ 123 h 258"/>
                  <a:gd name="T68" fmla="*/ 265 w 259"/>
                  <a:gd name="T69" fmla="*/ 339 h 258"/>
                  <a:gd name="T70" fmla="*/ 202 w 259"/>
                  <a:gd name="T71" fmla="*/ 250 h 258"/>
                  <a:gd name="T72" fmla="*/ 181 w 259"/>
                  <a:gd name="T73" fmla="*/ 134 h 258"/>
                  <a:gd name="T74" fmla="*/ 136 w 259"/>
                  <a:gd name="T75" fmla="*/ 149 h 258"/>
                  <a:gd name="T76" fmla="*/ 113 w 259"/>
                  <a:gd name="T77" fmla="*/ 344 h 258"/>
                  <a:gd name="T78" fmla="*/ 120 w 259"/>
                  <a:gd name="T79" fmla="*/ 499 h 258"/>
                  <a:gd name="T80" fmla="*/ 75 w 259"/>
                  <a:gd name="T81" fmla="*/ 731 h 258"/>
                  <a:gd name="T82" fmla="*/ 67 w 259"/>
                  <a:gd name="T83" fmla="*/ 864 h 258"/>
                  <a:gd name="T84" fmla="*/ 94 w 259"/>
                  <a:gd name="T85" fmla="*/ 655 h 258"/>
                  <a:gd name="T86" fmla="*/ 150 w 259"/>
                  <a:gd name="T87" fmla="*/ 665 h 258"/>
                  <a:gd name="T88" fmla="*/ 169 w 259"/>
                  <a:gd name="T89" fmla="*/ 635 h 258"/>
                  <a:gd name="T90" fmla="*/ 208 w 259"/>
                  <a:gd name="T91" fmla="*/ 665 h 258"/>
                  <a:gd name="T92" fmla="*/ 265 w 259"/>
                  <a:gd name="T93" fmla="*/ 758 h 258"/>
                  <a:gd name="T94" fmla="*/ 221 w 259"/>
                  <a:gd name="T95" fmla="*/ 723 h 258"/>
                  <a:gd name="T96" fmla="*/ 273 w 259"/>
                  <a:gd name="T97" fmla="*/ 629 h 258"/>
                  <a:gd name="T98" fmla="*/ 380 w 259"/>
                  <a:gd name="T99" fmla="*/ 640 h 258"/>
                  <a:gd name="T100" fmla="*/ 385 w 259"/>
                  <a:gd name="T101" fmla="*/ 608 h 258"/>
                  <a:gd name="T102" fmla="*/ 385 w 259"/>
                  <a:gd name="T103" fmla="*/ 427 h 258"/>
                  <a:gd name="T104" fmla="*/ 464 w 259"/>
                  <a:gd name="T105" fmla="*/ 479 h 258"/>
                  <a:gd name="T106" fmla="*/ 425 w 259"/>
                  <a:gd name="T107" fmla="*/ 398 h 258"/>
                  <a:gd name="T108" fmla="*/ 468 w 259"/>
                  <a:gd name="T109" fmla="*/ 391 h 25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59" h="258">
                    <a:moveTo>
                      <a:pt x="257" y="81"/>
                    </a:moveTo>
                    <a:cubicBezTo>
                      <a:pt x="256" y="78"/>
                      <a:pt x="254" y="77"/>
                      <a:pt x="251" y="78"/>
                    </a:cubicBezTo>
                    <a:cubicBezTo>
                      <a:pt x="229" y="87"/>
                      <a:pt x="185" y="98"/>
                      <a:pt x="152" y="91"/>
                    </a:cubicBezTo>
                    <a:cubicBezTo>
                      <a:pt x="144" y="89"/>
                      <a:pt x="140" y="82"/>
                      <a:pt x="136" y="75"/>
                    </a:cubicBezTo>
                    <a:cubicBezTo>
                      <a:pt x="133" y="65"/>
                      <a:pt x="127" y="55"/>
                      <a:pt x="118" y="46"/>
                    </a:cubicBezTo>
                    <a:cubicBezTo>
                      <a:pt x="105" y="33"/>
                      <a:pt x="89" y="28"/>
                      <a:pt x="74" y="19"/>
                    </a:cubicBezTo>
                    <a:cubicBezTo>
                      <a:pt x="70" y="17"/>
                      <a:pt x="67" y="14"/>
                      <a:pt x="64" y="10"/>
                    </a:cubicBezTo>
                    <a:cubicBezTo>
                      <a:pt x="63" y="11"/>
                      <a:pt x="62" y="12"/>
                      <a:pt x="59" y="11"/>
                    </a:cubicBezTo>
                    <a:cubicBezTo>
                      <a:pt x="56" y="10"/>
                      <a:pt x="56" y="5"/>
                      <a:pt x="53" y="3"/>
                    </a:cubicBezTo>
                    <a:cubicBezTo>
                      <a:pt x="52" y="2"/>
                      <a:pt x="49" y="1"/>
                      <a:pt x="46" y="0"/>
                    </a:cubicBezTo>
                    <a:cubicBezTo>
                      <a:pt x="48" y="2"/>
                      <a:pt x="51" y="5"/>
                      <a:pt x="53" y="8"/>
                    </a:cubicBezTo>
                    <a:cubicBezTo>
                      <a:pt x="54" y="10"/>
                      <a:pt x="56" y="12"/>
                      <a:pt x="56" y="15"/>
                    </a:cubicBezTo>
                    <a:cubicBezTo>
                      <a:pt x="57" y="20"/>
                      <a:pt x="52" y="25"/>
                      <a:pt x="48" y="21"/>
                    </a:cubicBezTo>
                    <a:cubicBezTo>
                      <a:pt x="44" y="18"/>
                      <a:pt x="45" y="12"/>
                      <a:pt x="40" y="13"/>
                    </a:cubicBezTo>
                    <a:cubicBezTo>
                      <a:pt x="39" y="13"/>
                      <a:pt x="37" y="13"/>
                      <a:pt x="35" y="14"/>
                    </a:cubicBezTo>
                    <a:cubicBezTo>
                      <a:pt x="36" y="14"/>
                      <a:pt x="37" y="15"/>
                      <a:pt x="37" y="16"/>
                    </a:cubicBezTo>
                    <a:cubicBezTo>
                      <a:pt x="37" y="17"/>
                      <a:pt x="38" y="18"/>
                      <a:pt x="38" y="19"/>
                    </a:cubicBezTo>
                    <a:cubicBezTo>
                      <a:pt x="38" y="21"/>
                      <a:pt x="40" y="23"/>
                      <a:pt x="40" y="25"/>
                    </a:cubicBezTo>
                    <a:cubicBezTo>
                      <a:pt x="41" y="29"/>
                      <a:pt x="37" y="33"/>
                      <a:pt x="34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3" y="36"/>
                      <a:pt x="31" y="37"/>
                      <a:pt x="29" y="36"/>
                    </a:cubicBezTo>
                    <a:cubicBezTo>
                      <a:pt x="28" y="36"/>
                      <a:pt x="28" y="36"/>
                      <a:pt x="27" y="35"/>
                    </a:cubicBezTo>
                    <a:cubicBezTo>
                      <a:pt x="27" y="36"/>
                      <a:pt x="27" y="36"/>
                      <a:pt x="27" y="37"/>
                    </a:cubicBezTo>
                    <a:cubicBezTo>
                      <a:pt x="27" y="41"/>
                      <a:pt x="28" y="46"/>
                      <a:pt x="26" y="50"/>
                    </a:cubicBezTo>
                    <a:cubicBezTo>
                      <a:pt x="24" y="53"/>
                      <a:pt x="21" y="55"/>
                      <a:pt x="18" y="55"/>
                    </a:cubicBezTo>
                    <a:cubicBezTo>
                      <a:pt x="19" y="57"/>
                      <a:pt x="20" y="58"/>
                      <a:pt x="20" y="59"/>
                    </a:cubicBezTo>
                    <a:cubicBezTo>
                      <a:pt x="21" y="61"/>
                      <a:pt x="24" y="63"/>
                      <a:pt x="24" y="65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6" y="72"/>
                      <a:pt x="27" y="81"/>
                      <a:pt x="27" y="81"/>
                    </a:cubicBezTo>
                    <a:cubicBezTo>
                      <a:pt x="27" y="81"/>
                      <a:pt x="28" y="83"/>
                      <a:pt x="26" y="86"/>
                    </a:cubicBezTo>
                    <a:cubicBezTo>
                      <a:pt x="26" y="87"/>
                      <a:pt x="25" y="87"/>
                      <a:pt x="25" y="87"/>
                    </a:cubicBezTo>
                    <a:cubicBezTo>
                      <a:pt x="25" y="89"/>
                      <a:pt x="25" y="90"/>
                      <a:pt x="25" y="91"/>
                    </a:cubicBezTo>
                    <a:cubicBezTo>
                      <a:pt x="25" y="94"/>
                      <a:pt x="24" y="97"/>
                      <a:pt x="24" y="101"/>
                    </a:cubicBezTo>
                    <a:cubicBezTo>
                      <a:pt x="24" y="105"/>
                      <a:pt x="25" y="109"/>
                      <a:pt x="26" y="113"/>
                    </a:cubicBezTo>
                    <a:cubicBezTo>
                      <a:pt x="26" y="118"/>
                      <a:pt x="26" y="122"/>
                      <a:pt x="26" y="126"/>
                    </a:cubicBezTo>
                    <a:cubicBezTo>
                      <a:pt x="27" y="132"/>
                      <a:pt x="27" y="136"/>
                      <a:pt x="25" y="141"/>
                    </a:cubicBezTo>
                    <a:cubicBezTo>
                      <a:pt x="27" y="142"/>
                      <a:pt x="29" y="145"/>
                      <a:pt x="33" y="149"/>
                    </a:cubicBezTo>
                    <a:cubicBezTo>
                      <a:pt x="44" y="163"/>
                      <a:pt x="32" y="170"/>
                      <a:pt x="28" y="171"/>
                    </a:cubicBezTo>
                    <a:cubicBezTo>
                      <a:pt x="23" y="174"/>
                      <a:pt x="23" y="174"/>
                      <a:pt x="23" y="174"/>
                    </a:cubicBezTo>
                    <a:cubicBezTo>
                      <a:pt x="25" y="178"/>
                      <a:pt x="26" y="182"/>
                      <a:pt x="26" y="187"/>
                    </a:cubicBezTo>
                    <a:cubicBezTo>
                      <a:pt x="27" y="190"/>
                      <a:pt x="27" y="193"/>
                      <a:pt x="25" y="195"/>
                    </a:cubicBezTo>
                    <a:cubicBezTo>
                      <a:pt x="23" y="198"/>
                      <a:pt x="16" y="199"/>
                      <a:pt x="12" y="200"/>
                    </a:cubicBezTo>
                    <a:cubicBezTo>
                      <a:pt x="10" y="201"/>
                      <a:pt x="7" y="202"/>
                      <a:pt x="5" y="203"/>
                    </a:cubicBezTo>
                    <a:cubicBezTo>
                      <a:pt x="4" y="207"/>
                      <a:pt x="4" y="211"/>
                      <a:pt x="3" y="215"/>
                    </a:cubicBezTo>
                    <a:cubicBezTo>
                      <a:pt x="0" y="240"/>
                      <a:pt x="3" y="258"/>
                      <a:pt x="32" y="247"/>
                    </a:cubicBezTo>
                    <a:cubicBezTo>
                      <a:pt x="79" y="230"/>
                      <a:pt x="115" y="193"/>
                      <a:pt x="134" y="146"/>
                    </a:cubicBezTo>
                    <a:cubicBezTo>
                      <a:pt x="138" y="136"/>
                      <a:pt x="140" y="125"/>
                      <a:pt x="141" y="115"/>
                    </a:cubicBezTo>
                    <a:cubicBezTo>
                      <a:pt x="143" y="106"/>
                      <a:pt x="147" y="104"/>
                      <a:pt x="153" y="105"/>
                    </a:cubicBezTo>
                    <a:cubicBezTo>
                      <a:pt x="186" y="111"/>
                      <a:pt x="230" y="100"/>
                      <a:pt x="256" y="89"/>
                    </a:cubicBezTo>
                    <a:cubicBezTo>
                      <a:pt x="259" y="88"/>
                      <a:pt x="258" y="84"/>
                      <a:pt x="257" y="81"/>
                    </a:cubicBezTo>
                    <a:close/>
                    <a:moveTo>
                      <a:pt x="125" y="98"/>
                    </a:moveTo>
                    <a:cubicBezTo>
                      <a:pt x="124" y="99"/>
                      <a:pt x="122" y="100"/>
                      <a:pt x="119" y="100"/>
                    </a:cubicBezTo>
                    <a:cubicBezTo>
                      <a:pt x="113" y="101"/>
                      <a:pt x="105" y="98"/>
                      <a:pt x="108" y="90"/>
                    </a:cubicBezTo>
                    <a:cubicBezTo>
                      <a:pt x="110" y="87"/>
                      <a:pt x="113" y="86"/>
                      <a:pt x="115" y="84"/>
                    </a:cubicBezTo>
                    <a:cubicBezTo>
                      <a:pt x="128" y="74"/>
                      <a:pt x="129" y="97"/>
                      <a:pt x="125" y="98"/>
                    </a:cubicBezTo>
                    <a:close/>
                    <a:moveTo>
                      <a:pt x="96" y="40"/>
                    </a:moveTo>
                    <a:cubicBezTo>
                      <a:pt x="103" y="46"/>
                      <a:pt x="122" y="47"/>
                      <a:pt x="116" y="61"/>
                    </a:cubicBezTo>
                    <a:cubicBezTo>
                      <a:pt x="112" y="68"/>
                      <a:pt x="110" y="70"/>
                      <a:pt x="104" y="64"/>
                    </a:cubicBezTo>
                    <a:cubicBezTo>
                      <a:pt x="99" y="58"/>
                      <a:pt x="96" y="52"/>
                      <a:pt x="92" y="45"/>
                    </a:cubicBezTo>
                    <a:lnTo>
                      <a:pt x="96" y="40"/>
                    </a:lnTo>
                    <a:close/>
                    <a:moveTo>
                      <a:pt x="104" y="72"/>
                    </a:moveTo>
                    <a:cubicBezTo>
                      <a:pt x="105" y="76"/>
                      <a:pt x="103" y="92"/>
                      <a:pt x="100" y="94"/>
                    </a:cubicBezTo>
                    <a:cubicBezTo>
                      <a:pt x="100" y="95"/>
                      <a:pt x="93" y="96"/>
                      <a:pt x="92" y="96"/>
                    </a:cubicBezTo>
                    <a:cubicBezTo>
                      <a:pt x="87" y="94"/>
                      <a:pt x="88" y="94"/>
                      <a:pt x="86" y="90"/>
                    </a:cubicBezTo>
                    <a:cubicBezTo>
                      <a:pt x="83" y="83"/>
                      <a:pt x="83" y="74"/>
                      <a:pt x="77" y="69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6" y="63"/>
                      <a:pt x="101" y="63"/>
                      <a:pt x="104" y="72"/>
                    </a:cubicBezTo>
                    <a:close/>
                    <a:moveTo>
                      <a:pt x="90" y="119"/>
                    </a:moveTo>
                    <a:cubicBezTo>
                      <a:pt x="86" y="115"/>
                      <a:pt x="86" y="109"/>
                      <a:pt x="87" y="103"/>
                    </a:cubicBezTo>
                    <a:cubicBezTo>
                      <a:pt x="90" y="103"/>
                      <a:pt x="90" y="103"/>
                      <a:pt x="90" y="103"/>
                    </a:cubicBezTo>
                    <a:cubicBezTo>
                      <a:pt x="90" y="108"/>
                      <a:pt x="97" y="107"/>
                      <a:pt x="99" y="111"/>
                    </a:cubicBezTo>
                    <a:cubicBezTo>
                      <a:pt x="98" y="115"/>
                      <a:pt x="93" y="118"/>
                      <a:pt x="90" y="119"/>
                    </a:cubicBezTo>
                    <a:close/>
                    <a:moveTo>
                      <a:pt x="90" y="145"/>
                    </a:moveTo>
                    <a:cubicBezTo>
                      <a:pt x="96" y="141"/>
                      <a:pt x="96" y="141"/>
                      <a:pt x="96" y="141"/>
                    </a:cubicBezTo>
                    <a:cubicBezTo>
                      <a:pt x="100" y="140"/>
                      <a:pt x="108" y="150"/>
                      <a:pt x="107" y="154"/>
                    </a:cubicBezTo>
                    <a:cubicBezTo>
                      <a:pt x="107" y="156"/>
                      <a:pt x="100" y="162"/>
                      <a:pt x="98" y="163"/>
                    </a:cubicBezTo>
                    <a:cubicBezTo>
                      <a:pt x="85" y="171"/>
                      <a:pt x="81" y="153"/>
                      <a:pt x="90" y="145"/>
                    </a:cubicBezTo>
                    <a:close/>
                    <a:moveTo>
                      <a:pt x="71" y="135"/>
                    </a:moveTo>
                    <a:cubicBezTo>
                      <a:pt x="69" y="134"/>
                      <a:pt x="70" y="132"/>
                      <a:pt x="67" y="131"/>
                    </a:cubicBezTo>
                    <a:cubicBezTo>
                      <a:pt x="66" y="130"/>
                      <a:pt x="65" y="131"/>
                      <a:pt x="63" y="130"/>
                    </a:cubicBezTo>
                    <a:cubicBezTo>
                      <a:pt x="61" y="129"/>
                      <a:pt x="60" y="129"/>
                      <a:pt x="59" y="127"/>
                    </a:cubicBezTo>
                    <a:cubicBezTo>
                      <a:pt x="60" y="125"/>
                      <a:pt x="60" y="125"/>
                      <a:pt x="60" y="125"/>
                    </a:cubicBezTo>
                    <a:cubicBezTo>
                      <a:pt x="60" y="120"/>
                      <a:pt x="64" y="114"/>
                      <a:pt x="68" y="110"/>
                    </a:cubicBezTo>
                    <a:cubicBezTo>
                      <a:pt x="76" y="102"/>
                      <a:pt x="80" y="112"/>
                      <a:pt x="81" y="121"/>
                    </a:cubicBezTo>
                    <a:cubicBezTo>
                      <a:pt x="82" y="128"/>
                      <a:pt x="82" y="143"/>
                      <a:pt x="71" y="135"/>
                    </a:cubicBezTo>
                    <a:close/>
                    <a:moveTo>
                      <a:pt x="78" y="154"/>
                    </a:moveTo>
                    <a:cubicBezTo>
                      <a:pt x="76" y="159"/>
                      <a:pt x="56" y="158"/>
                      <a:pt x="51" y="158"/>
                    </a:cubicBezTo>
                    <a:cubicBezTo>
                      <a:pt x="45" y="156"/>
                      <a:pt x="39" y="149"/>
                      <a:pt x="48" y="146"/>
                    </a:cubicBezTo>
                    <a:cubicBezTo>
                      <a:pt x="50" y="142"/>
                      <a:pt x="50" y="142"/>
                      <a:pt x="50" y="142"/>
                    </a:cubicBezTo>
                    <a:cubicBezTo>
                      <a:pt x="55" y="138"/>
                      <a:pt x="62" y="134"/>
                      <a:pt x="68" y="138"/>
                    </a:cubicBezTo>
                    <a:cubicBezTo>
                      <a:pt x="71" y="140"/>
                      <a:pt x="80" y="150"/>
                      <a:pt x="78" y="154"/>
                    </a:cubicBezTo>
                    <a:close/>
                    <a:moveTo>
                      <a:pt x="89" y="57"/>
                    </a:moveTo>
                    <a:cubicBezTo>
                      <a:pt x="87" y="59"/>
                      <a:pt x="79" y="62"/>
                      <a:pt x="77" y="58"/>
                    </a:cubicBezTo>
                    <a:cubicBezTo>
                      <a:pt x="76" y="55"/>
                      <a:pt x="82" y="50"/>
                      <a:pt x="83" y="49"/>
                    </a:cubicBezTo>
                    <a:cubicBezTo>
                      <a:pt x="86" y="50"/>
                      <a:pt x="86" y="50"/>
                      <a:pt x="86" y="50"/>
                    </a:cubicBezTo>
                    <a:cubicBezTo>
                      <a:pt x="88" y="52"/>
                      <a:pt x="89" y="55"/>
                      <a:pt x="89" y="57"/>
                    </a:cubicBezTo>
                    <a:close/>
                    <a:moveTo>
                      <a:pt x="60" y="34"/>
                    </a:moveTo>
                    <a:cubicBezTo>
                      <a:pt x="60" y="32"/>
                      <a:pt x="60" y="32"/>
                      <a:pt x="60" y="32"/>
                    </a:cubicBezTo>
                    <a:cubicBezTo>
                      <a:pt x="66" y="25"/>
                      <a:pt x="68" y="30"/>
                      <a:pt x="75" y="32"/>
                    </a:cubicBezTo>
                    <a:cubicBezTo>
                      <a:pt x="83" y="34"/>
                      <a:pt x="88" y="34"/>
                      <a:pt x="81" y="42"/>
                    </a:cubicBezTo>
                    <a:cubicBezTo>
                      <a:pt x="78" y="46"/>
                      <a:pt x="71" y="55"/>
                      <a:pt x="64" y="54"/>
                    </a:cubicBezTo>
                    <a:cubicBezTo>
                      <a:pt x="57" y="53"/>
                      <a:pt x="58" y="40"/>
                      <a:pt x="60" y="34"/>
                    </a:cubicBezTo>
                    <a:close/>
                    <a:moveTo>
                      <a:pt x="56" y="69"/>
                    </a:moveTo>
                    <a:cubicBezTo>
                      <a:pt x="64" y="65"/>
                      <a:pt x="65" y="63"/>
                      <a:pt x="70" y="71"/>
                    </a:cubicBezTo>
                    <a:cubicBezTo>
                      <a:pt x="74" y="80"/>
                      <a:pt x="82" y="86"/>
                      <a:pt x="74" y="94"/>
                    </a:cubicBezTo>
                    <a:cubicBezTo>
                      <a:pt x="68" y="100"/>
                      <a:pt x="60" y="106"/>
                      <a:pt x="53" y="98"/>
                    </a:cubicBezTo>
                    <a:cubicBezTo>
                      <a:pt x="46" y="90"/>
                      <a:pt x="43" y="80"/>
                      <a:pt x="50" y="71"/>
                    </a:cubicBezTo>
                    <a:lnTo>
                      <a:pt x="56" y="69"/>
                    </a:lnTo>
                    <a:close/>
                    <a:moveTo>
                      <a:pt x="38" y="41"/>
                    </a:moveTo>
                    <a:cubicBezTo>
                      <a:pt x="38" y="42"/>
                      <a:pt x="38" y="42"/>
                      <a:pt x="38" y="42"/>
                    </a:cubicBezTo>
                    <a:cubicBezTo>
                      <a:pt x="41" y="40"/>
                      <a:pt x="47" y="33"/>
                      <a:pt x="50" y="37"/>
                    </a:cubicBezTo>
                    <a:cubicBezTo>
                      <a:pt x="53" y="41"/>
                      <a:pt x="47" y="47"/>
                      <a:pt x="45" y="50"/>
                    </a:cubicBezTo>
                    <a:cubicBezTo>
                      <a:pt x="41" y="58"/>
                      <a:pt x="47" y="70"/>
                      <a:pt x="38" y="74"/>
                    </a:cubicBezTo>
                    <a:cubicBezTo>
                      <a:pt x="35" y="64"/>
                      <a:pt x="23" y="48"/>
                      <a:pt x="38" y="41"/>
                    </a:cubicBezTo>
                    <a:close/>
                    <a:moveTo>
                      <a:pt x="33" y="138"/>
                    </a:moveTo>
                    <a:cubicBezTo>
                      <a:pt x="29" y="134"/>
                      <a:pt x="31" y="121"/>
                      <a:pt x="31" y="115"/>
                    </a:cubicBezTo>
                    <a:cubicBezTo>
                      <a:pt x="30" y="108"/>
                      <a:pt x="21" y="92"/>
                      <a:pt x="31" y="95"/>
                    </a:cubicBezTo>
                    <a:cubicBezTo>
                      <a:pt x="32" y="95"/>
                      <a:pt x="32" y="95"/>
                      <a:pt x="32" y="95"/>
                    </a:cubicBezTo>
                    <a:cubicBezTo>
                      <a:pt x="48" y="94"/>
                      <a:pt x="54" y="115"/>
                      <a:pt x="50" y="127"/>
                    </a:cubicBezTo>
                    <a:cubicBezTo>
                      <a:pt x="48" y="132"/>
                      <a:pt x="40" y="146"/>
                      <a:pt x="33" y="138"/>
                    </a:cubicBezTo>
                    <a:close/>
                    <a:moveTo>
                      <a:pt x="19" y="239"/>
                    </a:moveTo>
                    <a:cubicBezTo>
                      <a:pt x="1" y="233"/>
                      <a:pt x="15" y="216"/>
                      <a:pt x="17" y="205"/>
                    </a:cubicBezTo>
                    <a:cubicBezTo>
                      <a:pt x="21" y="202"/>
                      <a:pt x="21" y="202"/>
                      <a:pt x="21" y="202"/>
                    </a:cubicBezTo>
                    <a:cubicBezTo>
                      <a:pt x="26" y="201"/>
                      <a:pt x="28" y="210"/>
                      <a:pt x="32" y="213"/>
                    </a:cubicBezTo>
                    <a:cubicBezTo>
                      <a:pt x="39" y="219"/>
                      <a:pt x="42" y="219"/>
                      <a:pt x="50" y="217"/>
                    </a:cubicBezTo>
                    <a:cubicBezTo>
                      <a:pt x="53" y="230"/>
                      <a:pt x="29" y="242"/>
                      <a:pt x="19" y="239"/>
                    </a:cubicBezTo>
                    <a:close/>
                    <a:moveTo>
                      <a:pt x="41" y="207"/>
                    </a:moveTo>
                    <a:cubicBezTo>
                      <a:pt x="30" y="207"/>
                      <a:pt x="33" y="197"/>
                      <a:pt x="30" y="190"/>
                    </a:cubicBezTo>
                    <a:cubicBezTo>
                      <a:pt x="29" y="187"/>
                      <a:pt x="25" y="185"/>
                      <a:pt x="26" y="181"/>
                    </a:cubicBezTo>
                    <a:cubicBezTo>
                      <a:pt x="27" y="179"/>
                      <a:pt x="33" y="177"/>
                      <a:pt x="35" y="176"/>
                    </a:cubicBezTo>
                    <a:cubicBezTo>
                      <a:pt x="39" y="176"/>
                      <a:pt x="39" y="176"/>
                      <a:pt x="39" y="176"/>
                    </a:cubicBezTo>
                    <a:cubicBezTo>
                      <a:pt x="44" y="178"/>
                      <a:pt x="41" y="180"/>
                      <a:pt x="42" y="184"/>
                    </a:cubicBezTo>
                    <a:cubicBezTo>
                      <a:pt x="44" y="187"/>
                      <a:pt x="48" y="189"/>
                      <a:pt x="50" y="193"/>
                    </a:cubicBezTo>
                    <a:cubicBezTo>
                      <a:pt x="54" y="200"/>
                      <a:pt x="50" y="207"/>
                      <a:pt x="41" y="207"/>
                    </a:cubicBezTo>
                    <a:close/>
                    <a:moveTo>
                      <a:pt x="47" y="176"/>
                    </a:moveTo>
                    <a:cubicBezTo>
                      <a:pt x="44" y="172"/>
                      <a:pt x="44" y="169"/>
                      <a:pt x="49" y="165"/>
                    </a:cubicBezTo>
                    <a:cubicBezTo>
                      <a:pt x="52" y="165"/>
                      <a:pt x="52" y="165"/>
                      <a:pt x="52" y="165"/>
                    </a:cubicBezTo>
                    <a:cubicBezTo>
                      <a:pt x="60" y="165"/>
                      <a:pt x="69" y="182"/>
                      <a:pt x="58" y="184"/>
                    </a:cubicBezTo>
                    <a:cubicBezTo>
                      <a:pt x="55" y="184"/>
                      <a:pt x="49" y="179"/>
                      <a:pt x="47" y="176"/>
                    </a:cubicBezTo>
                    <a:close/>
                    <a:moveTo>
                      <a:pt x="88" y="199"/>
                    </a:moveTo>
                    <a:cubicBezTo>
                      <a:pt x="82" y="203"/>
                      <a:pt x="79" y="204"/>
                      <a:pt x="74" y="210"/>
                    </a:cubicBezTo>
                    <a:cubicBezTo>
                      <a:pt x="72" y="214"/>
                      <a:pt x="63" y="225"/>
                      <a:pt x="61" y="215"/>
                    </a:cubicBezTo>
                    <a:cubicBezTo>
                      <a:pt x="61" y="213"/>
                      <a:pt x="62" y="209"/>
                      <a:pt x="62" y="207"/>
                    </a:cubicBezTo>
                    <a:cubicBezTo>
                      <a:pt x="62" y="205"/>
                      <a:pt x="61" y="202"/>
                      <a:pt x="61" y="200"/>
                    </a:cubicBezTo>
                    <a:cubicBezTo>
                      <a:pt x="62" y="190"/>
                      <a:pt x="75" y="175"/>
                      <a:pt x="65" y="165"/>
                    </a:cubicBezTo>
                    <a:cubicBezTo>
                      <a:pt x="69" y="165"/>
                      <a:pt x="69" y="165"/>
                      <a:pt x="69" y="165"/>
                    </a:cubicBezTo>
                    <a:cubicBezTo>
                      <a:pt x="74" y="161"/>
                      <a:pt x="75" y="171"/>
                      <a:pt x="76" y="174"/>
                    </a:cubicBezTo>
                    <a:cubicBezTo>
                      <a:pt x="80" y="185"/>
                      <a:pt x="84" y="178"/>
                      <a:pt x="92" y="184"/>
                    </a:cubicBezTo>
                    <a:cubicBezTo>
                      <a:pt x="99" y="189"/>
                      <a:pt x="93" y="195"/>
                      <a:pt x="88" y="199"/>
                    </a:cubicBezTo>
                    <a:close/>
                    <a:moveTo>
                      <a:pt x="106" y="177"/>
                    </a:moveTo>
                    <a:cubicBezTo>
                      <a:pt x="101" y="184"/>
                      <a:pt x="96" y="177"/>
                      <a:pt x="93" y="173"/>
                    </a:cubicBezTo>
                    <a:cubicBezTo>
                      <a:pt x="96" y="170"/>
                      <a:pt x="96" y="170"/>
                      <a:pt x="96" y="170"/>
                    </a:cubicBezTo>
                    <a:cubicBezTo>
                      <a:pt x="99" y="168"/>
                      <a:pt x="104" y="164"/>
                      <a:pt x="107" y="168"/>
                    </a:cubicBezTo>
                    <a:cubicBezTo>
                      <a:pt x="108" y="169"/>
                      <a:pt x="107" y="176"/>
                      <a:pt x="106" y="177"/>
                    </a:cubicBezTo>
                    <a:close/>
                    <a:moveTo>
                      <a:pt x="99" y="136"/>
                    </a:moveTo>
                    <a:cubicBezTo>
                      <a:pt x="85" y="134"/>
                      <a:pt x="98" y="119"/>
                      <a:pt x="107" y="118"/>
                    </a:cubicBezTo>
                    <a:cubicBezTo>
                      <a:pt x="108" y="117"/>
                      <a:pt x="108" y="117"/>
                      <a:pt x="108" y="117"/>
                    </a:cubicBezTo>
                    <a:cubicBezTo>
                      <a:pt x="116" y="125"/>
                      <a:pt x="111" y="138"/>
                      <a:pt x="99" y="136"/>
                    </a:cubicBezTo>
                    <a:close/>
                    <a:moveTo>
                      <a:pt x="129" y="132"/>
                    </a:moveTo>
                    <a:cubicBezTo>
                      <a:pt x="127" y="139"/>
                      <a:pt x="121" y="162"/>
                      <a:pt x="113" y="150"/>
                    </a:cubicBezTo>
                    <a:cubicBezTo>
                      <a:pt x="107" y="139"/>
                      <a:pt x="121" y="136"/>
                      <a:pt x="121" y="125"/>
                    </a:cubicBezTo>
                    <a:cubicBezTo>
                      <a:pt x="120" y="121"/>
                      <a:pt x="115" y="113"/>
                      <a:pt x="118" y="110"/>
                    </a:cubicBezTo>
                    <a:cubicBezTo>
                      <a:pt x="120" y="107"/>
                      <a:pt x="126" y="108"/>
                      <a:pt x="130" y="107"/>
                    </a:cubicBezTo>
                    <a:cubicBezTo>
                      <a:pt x="130" y="107"/>
                      <a:pt x="130" y="107"/>
                      <a:pt x="130" y="107"/>
                    </a:cubicBezTo>
                    <a:cubicBezTo>
                      <a:pt x="130" y="108"/>
                      <a:pt x="130" y="108"/>
                      <a:pt x="130" y="108"/>
                    </a:cubicBezTo>
                    <a:cubicBezTo>
                      <a:pt x="132" y="110"/>
                      <a:pt x="133" y="111"/>
                      <a:pt x="134" y="113"/>
                    </a:cubicBezTo>
                    <a:cubicBezTo>
                      <a:pt x="134" y="119"/>
                      <a:pt x="130" y="129"/>
                      <a:pt x="129" y="132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2" name="Freeform 340">
                <a:extLst>
                  <a:ext uri="{FF2B5EF4-FFF2-40B4-BE49-F238E27FC236}">
                    <a16:creationId xmlns:a16="http://schemas.microsoft.com/office/drawing/2014/main" id="{AA83FA2C-57B6-4B92-8BE2-9456E73699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66" y="2437"/>
                <a:ext cx="247" cy="208"/>
              </a:xfrm>
              <a:custGeom>
                <a:avLst/>
                <a:gdLst>
                  <a:gd name="T0" fmla="*/ 391 w 161"/>
                  <a:gd name="T1" fmla="*/ 141 h 136"/>
                  <a:gd name="T2" fmla="*/ 305 w 161"/>
                  <a:gd name="T3" fmla="*/ 40 h 136"/>
                  <a:gd name="T4" fmla="*/ 176 w 161"/>
                  <a:gd name="T5" fmla="*/ 127 h 136"/>
                  <a:gd name="T6" fmla="*/ 176 w 161"/>
                  <a:gd name="T7" fmla="*/ 141 h 136"/>
                  <a:gd name="T8" fmla="*/ 75 w 161"/>
                  <a:gd name="T9" fmla="*/ 271 h 136"/>
                  <a:gd name="T10" fmla="*/ 14 w 161"/>
                  <a:gd name="T11" fmla="*/ 323 h 136"/>
                  <a:gd name="T12" fmla="*/ 127 w 161"/>
                  <a:gd name="T13" fmla="*/ 297 h 136"/>
                  <a:gd name="T14" fmla="*/ 150 w 161"/>
                  <a:gd name="T15" fmla="*/ 297 h 136"/>
                  <a:gd name="T16" fmla="*/ 256 w 161"/>
                  <a:gd name="T17" fmla="*/ 405 h 136"/>
                  <a:gd name="T18" fmla="*/ 291 w 161"/>
                  <a:gd name="T19" fmla="*/ 486 h 136"/>
                  <a:gd name="T20" fmla="*/ 305 w 161"/>
                  <a:gd name="T21" fmla="*/ 447 h 136"/>
                  <a:gd name="T22" fmla="*/ 361 w 161"/>
                  <a:gd name="T23" fmla="*/ 473 h 136"/>
                  <a:gd name="T24" fmla="*/ 376 w 161"/>
                  <a:gd name="T25" fmla="*/ 451 h 136"/>
                  <a:gd name="T26" fmla="*/ 393 w 161"/>
                  <a:gd name="T27" fmla="*/ 376 h 136"/>
                  <a:gd name="T28" fmla="*/ 379 w 161"/>
                  <a:gd name="T29" fmla="*/ 353 h 136"/>
                  <a:gd name="T30" fmla="*/ 361 w 161"/>
                  <a:gd name="T31" fmla="*/ 353 h 136"/>
                  <a:gd name="T32" fmla="*/ 330 w 161"/>
                  <a:gd name="T33" fmla="*/ 309 h 136"/>
                  <a:gd name="T34" fmla="*/ 391 w 161"/>
                  <a:gd name="T35" fmla="*/ 286 h 136"/>
                  <a:gd name="T36" fmla="*/ 419 w 161"/>
                  <a:gd name="T37" fmla="*/ 278 h 136"/>
                  <a:gd name="T38" fmla="*/ 426 w 161"/>
                  <a:gd name="T39" fmla="*/ 262 h 136"/>
                  <a:gd name="T40" fmla="*/ 453 w 161"/>
                  <a:gd name="T41" fmla="*/ 291 h 136"/>
                  <a:gd name="T42" fmla="*/ 515 w 161"/>
                  <a:gd name="T43" fmla="*/ 300 h 136"/>
                  <a:gd name="T44" fmla="*/ 468 w 161"/>
                  <a:gd name="T45" fmla="*/ 190 h 136"/>
                  <a:gd name="T46" fmla="*/ 256 w 161"/>
                  <a:gd name="T47" fmla="*/ 35 h 136"/>
                  <a:gd name="T48" fmla="*/ 296 w 161"/>
                  <a:gd name="T49" fmla="*/ 115 h 136"/>
                  <a:gd name="T50" fmla="*/ 242 w 161"/>
                  <a:gd name="T51" fmla="*/ 164 h 136"/>
                  <a:gd name="T52" fmla="*/ 275 w 161"/>
                  <a:gd name="T53" fmla="*/ 366 h 136"/>
                  <a:gd name="T54" fmla="*/ 210 w 161"/>
                  <a:gd name="T55" fmla="*/ 300 h 136"/>
                  <a:gd name="T56" fmla="*/ 215 w 161"/>
                  <a:gd name="T57" fmla="*/ 194 h 136"/>
                  <a:gd name="T58" fmla="*/ 278 w 161"/>
                  <a:gd name="T59" fmla="*/ 309 h 136"/>
                  <a:gd name="T60" fmla="*/ 330 w 161"/>
                  <a:gd name="T61" fmla="*/ 370 h 136"/>
                  <a:gd name="T62" fmla="*/ 322 w 161"/>
                  <a:gd name="T63" fmla="*/ 405 h 136"/>
                  <a:gd name="T64" fmla="*/ 290 w 161"/>
                  <a:gd name="T65" fmla="*/ 283 h 136"/>
                  <a:gd name="T66" fmla="*/ 275 w 161"/>
                  <a:gd name="T67" fmla="*/ 176 h 136"/>
                  <a:gd name="T68" fmla="*/ 336 w 161"/>
                  <a:gd name="T69" fmla="*/ 222 h 136"/>
                  <a:gd name="T70" fmla="*/ 330 w 161"/>
                  <a:gd name="T71" fmla="*/ 177 h 136"/>
                  <a:gd name="T72" fmla="*/ 336 w 161"/>
                  <a:gd name="T73" fmla="*/ 128 h 136"/>
                  <a:gd name="T74" fmla="*/ 468 w 161"/>
                  <a:gd name="T75" fmla="*/ 265 h 136"/>
                  <a:gd name="T76" fmla="*/ 405 w 161"/>
                  <a:gd name="T77" fmla="*/ 225 h 136"/>
                  <a:gd name="T78" fmla="*/ 393 w 161"/>
                  <a:gd name="T79" fmla="*/ 187 h 136"/>
                  <a:gd name="T80" fmla="*/ 426 w 161"/>
                  <a:gd name="T81" fmla="*/ 203 h 136"/>
                  <a:gd name="T82" fmla="*/ 468 w 161"/>
                  <a:gd name="T83" fmla="*/ 265 h 1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61" h="136">
                    <a:moveTo>
                      <a:pt x="130" y="53"/>
                    </a:moveTo>
                    <a:cubicBezTo>
                      <a:pt x="123" y="47"/>
                      <a:pt x="116" y="44"/>
                      <a:pt x="108" y="39"/>
                    </a:cubicBezTo>
                    <a:cubicBezTo>
                      <a:pt x="102" y="34"/>
                      <a:pt x="98" y="29"/>
                      <a:pt x="94" y="23"/>
                    </a:cubicBezTo>
                    <a:cubicBezTo>
                      <a:pt x="92" y="19"/>
                      <a:pt x="89" y="15"/>
                      <a:pt x="85" y="11"/>
                    </a:cubicBezTo>
                    <a:cubicBezTo>
                      <a:pt x="74" y="0"/>
                      <a:pt x="66" y="1"/>
                      <a:pt x="61" y="3"/>
                    </a:cubicBezTo>
                    <a:cubicBezTo>
                      <a:pt x="52" y="7"/>
                      <a:pt x="48" y="22"/>
                      <a:pt x="49" y="35"/>
                    </a:cubicBezTo>
                    <a:cubicBezTo>
                      <a:pt x="49" y="37"/>
                      <a:pt x="49" y="37"/>
                      <a:pt x="49" y="37"/>
                    </a:cubicBezTo>
                    <a:cubicBezTo>
                      <a:pt x="49" y="38"/>
                      <a:pt x="49" y="38"/>
                      <a:pt x="49" y="39"/>
                    </a:cubicBezTo>
                    <a:cubicBezTo>
                      <a:pt x="46" y="49"/>
                      <a:pt x="42" y="60"/>
                      <a:pt x="35" y="68"/>
                    </a:cubicBezTo>
                    <a:cubicBezTo>
                      <a:pt x="30" y="73"/>
                      <a:pt x="27" y="74"/>
                      <a:pt x="21" y="76"/>
                    </a:cubicBezTo>
                    <a:cubicBezTo>
                      <a:pt x="14" y="78"/>
                      <a:pt x="6" y="82"/>
                      <a:pt x="0" y="84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14" y="84"/>
                      <a:pt x="25" y="85"/>
                      <a:pt x="34" y="82"/>
                    </a:cubicBezTo>
                    <a:cubicBezTo>
                      <a:pt x="34" y="82"/>
                      <a:pt x="35" y="83"/>
                      <a:pt x="35" y="83"/>
                    </a:cubicBezTo>
                    <a:cubicBezTo>
                      <a:pt x="36" y="85"/>
                      <a:pt x="39" y="85"/>
                      <a:pt x="40" y="84"/>
                    </a:cubicBezTo>
                    <a:cubicBezTo>
                      <a:pt x="41" y="83"/>
                      <a:pt x="41" y="83"/>
                      <a:pt x="42" y="83"/>
                    </a:cubicBezTo>
                    <a:cubicBezTo>
                      <a:pt x="50" y="85"/>
                      <a:pt x="59" y="91"/>
                      <a:pt x="65" y="97"/>
                    </a:cubicBezTo>
                    <a:cubicBezTo>
                      <a:pt x="70" y="101"/>
                      <a:pt x="68" y="107"/>
                      <a:pt x="71" y="113"/>
                    </a:cubicBezTo>
                    <a:cubicBezTo>
                      <a:pt x="71" y="119"/>
                      <a:pt x="76" y="127"/>
                      <a:pt x="77" y="133"/>
                    </a:cubicBezTo>
                    <a:cubicBezTo>
                      <a:pt x="78" y="135"/>
                      <a:pt x="79" y="136"/>
                      <a:pt x="81" y="136"/>
                    </a:cubicBezTo>
                    <a:cubicBezTo>
                      <a:pt x="81" y="132"/>
                      <a:pt x="83" y="127"/>
                      <a:pt x="85" y="125"/>
                    </a:cubicBezTo>
                    <a:cubicBezTo>
                      <a:pt x="85" y="125"/>
                      <a:pt x="85" y="125"/>
                      <a:pt x="85" y="125"/>
                    </a:cubicBezTo>
                    <a:cubicBezTo>
                      <a:pt x="90" y="125"/>
                      <a:pt x="94" y="129"/>
                      <a:pt x="96" y="134"/>
                    </a:cubicBezTo>
                    <a:cubicBezTo>
                      <a:pt x="97" y="133"/>
                      <a:pt x="99" y="133"/>
                      <a:pt x="100" y="132"/>
                    </a:cubicBezTo>
                    <a:cubicBezTo>
                      <a:pt x="102" y="130"/>
                      <a:pt x="102" y="129"/>
                      <a:pt x="104" y="127"/>
                    </a:cubicBezTo>
                    <a:cubicBezTo>
                      <a:pt x="104" y="127"/>
                      <a:pt x="104" y="127"/>
                      <a:pt x="104" y="126"/>
                    </a:cubicBezTo>
                    <a:cubicBezTo>
                      <a:pt x="101" y="118"/>
                      <a:pt x="98" y="109"/>
                      <a:pt x="109" y="104"/>
                    </a:cubicBezTo>
                    <a:cubicBezTo>
                      <a:pt x="109" y="105"/>
                      <a:pt x="109" y="105"/>
                      <a:pt x="109" y="105"/>
                    </a:cubicBezTo>
                    <a:cubicBezTo>
                      <a:pt x="109" y="105"/>
                      <a:pt x="110" y="104"/>
                      <a:pt x="110" y="104"/>
                    </a:cubicBezTo>
                    <a:cubicBezTo>
                      <a:pt x="108" y="103"/>
                      <a:pt x="106" y="102"/>
                      <a:pt x="105" y="99"/>
                    </a:cubicBezTo>
                    <a:cubicBezTo>
                      <a:pt x="105" y="99"/>
                      <a:pt x="105" y="98"/>
                      <a:pt x="105" y="98"/>
                    </a:cubicBezTo>
                    <a:cubicBezTo>
                      <a:pt x="104" y="99"/>
                      <a:pt x="102" y="100"/>
                      <a:pt x="100" y="99"/>
                    </a:cubicBezTo>
                    <a:cubicBezTo>
                      <a:pt x="96" y="98"/>
                      <a:pt x="98" y="95"/>
                      <a:pt x="97" y="92"/>
                    </a:cubicBezTo>
                    <a:cubicBezTo>
                      <a:pt x="95" y="89"/>
                      <a:pt x="92" y="89"/>
                      <a:pt x="91" y="86"/>
                    </a:cubicBezTo>
                    <a:cubicBezTo>
                      <a:pt x="89" y="79"/>
                      <a:pt x="94" y="74"/>
                      <a:pt x="100" y="73"/>
                    </a:cubicBezTo>
                    <a:cubicBezTo>
                      <a:pt x="104" y="74"/>
                      <a:pt x="107" y="76"/>
                      <a:pt x="108" y="80"/>
                    </a:cubicBezTo>
                    <a:cubicBezTo>
                      <a:pt x="109" y="80"/>
                      <a:pt x="110" y="80"/>
                      <a:pt x="111" y="80"/>
                    </a:cubicBezTo>
                    <a:cubicBezTo>
                      <a:pt x="115" y="81"/>
                      <a:pt x="115" y="80"/>
                      <a:pt x="116" y="78"/>
                    </a:cubicBezTo>
                    <a:cubicBezTo>
                      <a:pt x="114" y="77"/>
                      <a:pt x="113" y="76"/>
                      <a:pt x="111" y="75"/>
                    </a:cubicBezTo>
                    <a:cubicBezTo>
                      <a:pt x="104" y="68"/>
                      <a:pt x="114" y="71"/>
                      <a:pt x="118" y="73"/>
                    </a:cubicBezTo>
                    <a:cubicBezTo>
                      <a:pt x="120" y="74"/>
                      <a:pt x="120" y="74"/>
                      <a:pt x="120" y="74"/>
                    </a:cubicBezTo>
                    <a:cubicBezTo>
                      <a:pt x="121" y="76"/>
                      <a:pt x="123" y="78"/>
                      <a:pt x="125" y="81"/>
                    </a:cubicBezTo>
                    <a:cubicBezTo>
                      <a:pt x="128" y="81"/>
                      <a:pt x="131" y="79"/>
                      <a:pt x="134" y="80"/>
                    </a:cubicBezTo>
                    <a:cubicBezTo>
                      <a:pt x="137" y="80"/>
                      <a:pt x="140" y="83"/>
                      <a:pt x="143" y="84"/>
                    </a:cubicBezTo>
                    <a:cubicBezTo>
                      <a:pt x="148" y="87"/>
                      <a:pt x="155" y="91"/>
                      <a:pt x="161" y="91"/>
                    </a:cubicBezTo>
                    <a:cubicBezTo>
                      <a:pt x="148" y="81"/>
                      <a:pt x="141" y="65"/>
                      <a:pt x="130" y="53"/>
                    </a:cubicBezTo>
                    <a:close/>
                    <a:moveTo>
                      <a:pt x="61" y="25"/>
                    </a:moveTo>
                    <a:cubicBezTo>
                      <a:pt x="60" y="19"/>
                      <a:pt x="62" y="8"/>
                      <a:pt x="71" y="10"/>
                    </a:cubicBezTo>
                    <a:cubicBezTo>
                      <a:pt x="72" y="10"/>
                      <a:pt x="72" y="10"/>
                      <a:pt x="72" y="10"/>
                    </a:cubicBezTo>
                    <a:cubicBezTo>
                      <a:pt x="77" y="13"/>
                      <a:pt x="85" y="27"/>
                      <a:pt x="82" y="32"/>
                    </a:cubicBezTo>
                    <a:cubicBezTo>
                      <a:pt x="80" y="36"/>
                      <a:pt x="75" y="36"/>
                      <a:pt x="73" y="39"/>
                    </a:cubicBezTo>
                    <a:cubicBezTo>
                      <a:pt x="70" y="42"/>
                      <a:pt x="74" y="46"/>
                      <a:pt x="67" y="46"/>
                    </a:cubicBezTo>
                    <a:cubicBezTo>
                      <a:pt x="56" y="47"/>
                      <a:pt x="61" y="31"/>
                      <a:pt x="61" y="25"/>
                    </a:cubicBezTo>
                    <a:close/>
                    <a:moveTo>
                      <a:pt x="76" y="102"/>
                    </a:moveTo>
                    <a:cubicBezTo>
                      <a:pt x="71" y="107"/>
                      <a:pt x="64" y="95"/>
                      <a:pt x="60" y="87"/>
                    </a:cubicBezTo>
                    <a:cubicBezTo>
                      <a:pt x="59" y="86"/>
                      <a:pt x="59" y="85"/>
                      <a:pt x="58" y="84"/>
                    </a:cubicBezTo>
                    <a:cubicBezTo>
                      <a:pt x="49" y="79"/>
                      <a:pt x="49" y="81"/>
                      <a:pt x="54" y="72"/>
                    </a:cubicBezTo>
                    <a:cubicBezTo>
                      <a:pt x="57" y="66"/>
                      <a:pt x="57" y="60"/>
                      <a:pt x="59" y="54"/>
                    </a:cubicBezTo>
                    <a:cubicBezTo>
                      <a:pt x="65" y="58"/>
                      <a:pt x="67" y="69"/>
                      <a:pt x="68" y="77"/>
                    </a:cubicBezTo>
                    <a:cubicBezTo>
                      <a:pt x="71" y="80"/>
                      <a:pt x="75" y="83"/>
                      <a:pt x="77" y="86"/>
                    </a:cubicBezTo>
                    <a:cubicBezTo>
                      <a:pt x="79" y="89"/>
                      <a:pt x="79" y="99"/>
                      <a:pt x="76" y="102"/>
                    </a:cubicBezTo>
                    <a:close/>
                    <a:moveTo>
                      <a:pt x="91" y="103"/>
                    </a:moveTo>
                    <a:cubicBezTo>
                      <a:pt x="92" y="104"/>
                      <a:pt x="92" y="104"/>
                      <a:pt x="92" y="104"/>
                    </a:cubicBezTo>
                    <a:cubicBezTo>
                      <a:pt x="95" y="108"/>
                      <a:pt x="95" y="115"/>
                      <a:pt x="89" y="113"/>
                    </a:cubicBezTo>
                    <a:cubicBezTo>
                      <a:pt x="82" y="112"/>
                      <a:pt x="86" y="105"/>
                      <a:pt x="91" y="103"/>
                    </a:cubicBezTo>
                    <a:close/>
                    <a:moveTo>
                      <a:pt x="80" y="79"/>
                    </a:moveTo>
                    <a:cubicBezTo>
                      <a:pt x="77" y="76"/>
                      <a:pt x="73" y="65"/>
                      <a:pt x="72" y="61"/>
                    </a:cubicBezTo>
                    <a:cubicBezTo>
                      <a:pt x="71" y="55"/>
                      <a:pt x="74" y="54"/>
                      <a:pt x="76" y="49"/>
                    </a:cubicBezTo>
                    <a:cubicBezTo>
                      <a:pt x="77" y="49"/>
                      <a:pt x="77" y="49"/>
                      <a:pt x="77" y="49"/>
                    </a:cubicBezTo>
                    <a:cubicBezTo>
                      <a:pt x="82" y="52"/>
                      <a:pt x="91" y="56"/>
                      <a:pt x="93" y="62"/>
                    </a:cubicBezTo>
                    <a:cubicBezTo>
                      <a:pt x="94" y="65"/>
                      <a:pt x="83" y="78"/>
                      <a:pt x="80" y="79"/>
                    </a:cubicBezTo>
                    <a:close/>
                    <a:moveTo>
                      <a:pt x="91" y="50"/>
                    </a:moveTo>
                    <a:cubicBezTo>
                      <a:pt x="80" y="47"/>
                      <a:pt x="86" y="42"/>
                      <a:pt x="90" y="34"/>
                    </a:cubicBezTo>
                    <a:cubicBezTo>
                      <a:pt x="93" y="36"/>
                      <a:pt x="93" y="36"/>
                      <a:pt x="93" y="36"/>
                    </a:cubicBezTo>
                    <a:cubicBezTo>
                      <a:pt x="98" y="41"/>
                      <a:pt x="106" y="54"/>
                      <a:pt x="91" y="50"/>
                    </a:cubicBezTo>
                    <a:close/>
                    <a:moveTo>
                      <a:pt x="130" y="74"/>
                    </a:moveTo>
                    <a:cubicBezTo>
                      <a:pt x="127" y="73"/>
                      <a:pt x="127" y="68"/>
                      <a:pt x="124" y="66"/>
                    </a:cubicBezTo>
                    <a:cubicBezTo>
                      <a:pt x="122" y="64"/>
                      <a:pt x="114" y="62"/>
                      <a:pt x="112" y="63"/>
                    </a:cubicBezTo>
                    <a:cubicBezTo>
                      <a:pt x="109" y="64"/>
                      <a:pt x="109" y="69"/>
                      <a:pt x="105" y="70"/>
                    </a:cubicBezTo>
                    <a:cubicBezTo>
                      <a:pt x="92" y="71"/>
                      <a:pt x="108" y="54"/>
                      <a:pt x="109" y="52"/>
                    </a:cubicBezTo>
                    <a:cubicBezTo>
                      <a:pt x="109" y="50"/>
                      <a:pt x="109" y="50"/>
                      <a:pt x="109" y="50"/>
                    </a:cubicBezTo>
                    <a:cubicBezTo>
                      <a:pt x="115" y="48"/>
                      <a:pt x="115" y="54"/>
                      <a:pt x="118" y="57"/>
                    </a:cubicBezTo>
                    <a:cubicBezTo>
                      <a:pt x="124" y="61"/>
                      <a:pt x="128" y="58"/>
                      <a:pt x="133" y="65"/>
                    </a:cubicBezTo>
                    <a:cubicBezTo>
                      <a:pt x="135" y="69"/>
                      <a:pt x="138" y="76"/>
                      <a:pt x="130" y="74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3" name="Freeform 341">
                <a:extLst>
                  <a:ext uri="{FF2B5EF4-FFF2-40B4-BE49-F238E27FC236}">
                    <a16:creationId xmlns:a16="http://schemas.microsoft.com/office/drawing/2014/main" id="{BF9061C6-25C0-49D7-B6FF-F2C357C2E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55"/>
                <a:ext cx="11" cy="36"/>
              </a:xfrm>
              <a:custGeom>
                <a:avLst/>
                <a:gdLst>
                  <a:gd name="T0" fmla="*/ 13 w 7"/>
                  <a:gd name="T1" fmla="*/ 0 h 24"/>
                  <a:gd name="T2" fmla="*/ 0 w 7"/>
                  <a:gd name="T3" fmla="*/ 66 h 24"/>
                  <a:gd name="T4" fmla="*/ 14 w 7"/>
                  <a:gd name="T5" fmla="*/ 81 h 24"/>
                  <a:gd name="T6" fmla="*/ 27 w 7"/>
                  <a:gd name="T7" fmla="*/ 21 h 24"/>
                  <a:gd name="T8" fmla="*/ 27 w 7"/>
                  <a:gd name="T9" fmla="*/ 12 h 24"/>
                  <a:gd name="T10" fmla="*/ 13 w 7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4">
                    <a:moveTo>
                      <a:pt x="3" y="0"/>
                    </a:moveTo>
                    <a:cubicBezTo>
                      <a:pt x="4" y="7"/>
                      <a:pt x="5" y="14"/>
                      <a:pt x="0" y="19"/>
                    </a:cubicBezTo>
                    <a:cubicBezTo>
                      <a:pt x="1" y="21"/>
                      <a:pt x="3" y="23"/>
                      <a:pt x="4" y="24"/>
                    </a:cubicBezTo>
                    <a:cubicBezTo>
                      <a:pt x="7" y="21"/>
                      <a:pt x="7" y="10"/>
                      <a:pt x="7" y="6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5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FB6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4" name="Freeform 342">
                <a:extLst>
                  <a:ext uri="{FF2B5EF4-FFF2-40B4-BE49-F238E27FC236}">
                    <a16:creationId xmlns:a16="http://schemas.microsoft.com/office/drawing/2014/main" id="{299362FA-B648-4C51-AB9F-05C4968EE6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0" y="1991"/>
                <a:ext cx="343" cy="292"/>
              </a:xfrm>
              <a:custGeom>
                <a:avLst/>
                <a:gdLst>
                  <a:gd name="T0" fmla="*/ 568 w 224"/>
                  <a:gd name="T1" fmla="*/ 18 h 191"/>
                  <a:gd name="T2" fmla="*/ 8 w 224"/>
                  <a:gd name="T3" fmla="*/ 107 h 191"/>
                  <a:gd name="T4" fmla="*/ 40 w 224"/>
                  <a:gd name="T5" fmla="*/ 364 h 191"/>
                  <a:gd name="T6" fmla="*/ 288 w 224"/>
                  <a:gd name="T7" fmla="*/ 534 h 191"/>
                  <a:gd name="T8" fmla="*/ 790 w 224"/>
                  <a:gd name="T9" fmla="*/ 61 h 191"/>
                  <a:gd name="T10" fmla="*/ 588 w 224"/>
                  <a:gd name="T11" fmla="*/ 177 h 191"/>
                  <a:gd name="T12" fmla="*/ 518 w 224"/>
                  <a:gd name="T13" fmla="*/ 238 h 191"/>
                  <a:gd name="T14" fmla="*/ 481 w 224"/>
                  <a:gd name="T15" fmla="*/ 154 h 191"/>
                  <a:gd name="T16" fmla="*/ 556 w 224"/>
                  <a:gd name="T17" fmla="*/ 238 h 191"/>
                  <a:gd name="T18" fmla="*/ 418 w 224"/>
                  <a:gd name="T19" fmla="*/ 93 h 191"/>
                  <a:gd name="T20" fmla="*/ 410 w 224"/>
                  <a:gd name="T21" fmla="*/ 133 h 191"/>
                  <a:gd name="T22" fmla="*/ 283 w 224"/>
                  <a:gd name="T23" fmla="*/ 142 h 191"/>
                  <a:gd name="T24" fmla="*/ 270 w 224"/>
                  <a:gd name="T25" fmla="*/ 235 h 191"/>
                  <a:gd name="T26" fmla="*/ 384 w 224"/>
                  <a:gd name="T27" fmla="*/ 243 h 191"/>
                  <a:gd name="T28" fmla="*/ 277 w 224"/>
                  <a:gd name="T29" fmla="*/ 257 h 191"/>
                  <a:gd name="T30" fmla="*/ 270 w 224"/>
                  <a:gd name="T31" fmla="*/ 336 h 191"/>
                  <a:gd name="T32" fmla="*/ 204 w 224"/>
                  <a:gd name="T33" fmla="*/ 286 h 191"/>
                  <a:gd name="T34" fmla="*/ 190 w 224"/>
                  <a:gd name="T35" fmla="*/ 553 h 191"/>
                  <a:gd name="T36" fmla="*/ 141 w 224"/>
                  <a:gd name="T37" fmla="*/ 283 h 191"/>
                  <a:gd name="T38" fmla="*/ 127 w 224"/>
                  <a:gd name="T39" fmla="*/ 257 h 191"/>
                  <a:gd name="T40" fmla="*/ 181 w 224"/>
                  <a:gd name="T41" fmla="*/ 176 h 191"/>
                  <a:gd name="T42" fmla="*/ 251 w 224"/>
                  <a:gd name="T43" fmla="*/ 211 h 191"/>
                  <a:gd name="T44" fmla="*/ 222 w 224"/>
                  <a:gd name="T45" fmla="*/ 185 h 191"/>
                  <a:gd name="T46" fmla="*/ 198 w 224"/>
                  <a:gd name="T47" fmla="*/ 127 h 191"/>
                  <a:gd name="T48" fmla="*/ 96 w 224"/>
                  <a:gd name="T49" fmla="*/ 161 h 191"/>
                  <a:gd name="T50" fmla="*/ 89 w 224"/>
                  <a:gd name="T51" fmla="*/ 141 h 191"/>
                  <a:gd name="T52" fmla="*/ 54 w 224"/>
                  <a:gd name="T53" fmla="*/ 156 h 191"/>
                  <a:gd name="T54" fmla="*/ 32 w 224"/>
                  <a:gd name="T55" fmla="*/ 225 h 191"/>
                  <a:gd name="T56" fmla="*/ 133 w 224"/>
                  <a:gd name="T57" fmla="*/ 336 h 191"/>
                  <a:gd name="T58" fmla="*/ 101 w 224"/>
                  <a:gd name="T59" fmla="*/ 460 h 191"/>
                  <a:gd name="T60" fmla="*/ 155 w 224"/>
                  <a:gd name="T61" fmla="*/ 500 h 191"/>
                  <a:gd name="T62" fmla="*/ 155 w 224"/>
                  <a:gd name="T63" fmla="*/ 636 h 191"/>
                  <a:gd name="T64" fmla="*/ 123 w 224"/>
                  <a:gd name="T65" fmla="*/ 567 h 191"/>
                  <a:gd name="T66" fmla="*/ 265 w 224"/>
                  <a:gd name="T67" fmla="*/ 514 h 191"/>
                  <a:gd name="T68" fmla="*/ 211 w 224"/>
                  <a:gd name="T69" fmla="*/ 489 h 191"/>
                  <a:gd name="T70" fmla="*/ 202 w 224"/>
                  <a:gd name="T71" fmla="*/ 384 h 191"/>
                  <a:gd name="T72" fmla="*/ 338 w 224"/>
                  <a:gd name="T73" fmla="*/ 371 h 191"/>
                  <a:gd name="T74" fmla="*/ 297 w 224"/>
                  <a:gd name="T75" fmla="*/ 468 h 191"/>
                  <a:gd name="T76" fmla="*/ 326 w 224"/>
                  <a:gd name="T77" fmla="*/ 420 h 191"/>
                  <a:gd name="T78" fmla="*/ 366 w 224"/>
                  <a:gd name="T79" fmla="*/ 358 h 191"/>
                  <a:gd name="T80" fmla="*/ 410 w 224"/>
                  <a:gd name="T81" fmla="*/ 371 h 191"/>
                  <a:gd name="T82" fmla="*/ 420 w 224"/>
                  <a:gd name="T83" fmla="*/ 419 h 191"/>
                  <a:gd name="T84" fmla="*/ 446 w 224"/>
                  <a:gd name="T85" fmla="*/ 264 h 191"/>
                  <a:gd name="T86" fmla="*/ 459 w 224"/>
                  <a:gd name="T87" fmla="*/ 425 h 191"/>
                  <a:gd name="T88" fmla="*/ 539 w 224"/>
                  <a:gd name="T89" fmla="*/ 353 h 191"/>
                  <a:gd name="T90" fmla="*/ 553 w 224"/>
                  <a:gd name="T91" fmla="*/ 326 h 191"/>
                  <a:gd name="T92" fmla="*/ 582 w 224"/>
                  <a:gd name="T93" fmla="*/ 269 h 191"/>
                  <a:gd name="T94" fmla="*/ 617 w 224"/>
                  <a:gd name="T95" fmla="*/ 200 h 191"/>
                  <a:gd name="T96" fmla="*/ 683 w 224"/>
                  <a:gd name="T97" fmla="*/ 168 h 191"/>
                  <a:gd name="T98" fmla="*/ 609 w 224"/>
                  <a:gd name="T99" fmla="*/ 32 h 191"/>
                  <a:gd name="T100" fmla="*/ 711 w 224"/>
                  <a:gd name="T101" fmla="*/ 75 h 19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24" h="191">
                    <a:moveTo>
                      <a:pt x="220" y="17"/>
                    </a:moveTo>
                    <a:cubicBezTo>
                      <a:pt x="219" y="17"/>
                      <a:pt x="218" y="18"/>
                      <a:pt x="217" y="19"/>
                    </a:cubicBezTo>
                    <a:cubicBezTo>
                      <a:pt x="218" y="16"/>
                      <a:pt x="210" y="13"/>
                      <a:pt x="204" y="12"/>
                    </a:cubicBezTo>
                    <a:cubicBezTo>
                      <a:pt x="189" y="10"/>
                      <a:pt x="170" y="0"/>
                      <a:pt x="158" y="5"/>
                    </a:cubicBezTo>
                    <a:cubicBezTo>
                      <a:pt x="133" y="18"/>
                      <a:pt x="118" y="15"/>
                      <a:pt x="90" y="24"/>
                    </a:cubicBezTo>
                    <a:cubicBezTo>
                      <a:pt x="64" y="32"/>
                      <a:pt x="60" y="32"/>
                      <a:pt x="34" y="23"/>
                    </a:cubicBezTo>
                    <a:cubicBezTo>
                      <a:pt x="23" y="19"/>
                      <a:pt x="11" y="23"/>
                      <a:pt x="7" y="23"/>
                    </a:cubicBezTo>
                    <a:cubicBezTo>
                      <a:pt x="7" y="23"/>
                      <a:pt x="0" y="24"/>
                      <a:pt x="2" y="30"/>
                    </a:cubicBezTo>
                    <a:cubicBezTo>
                      <a:pt x="5" y="37"/>
                      <a:pt x="5" y="45"/>
                      <a:pt x="3" y="52"/>
                    </a:cubicBezTo>
                    <a:cubicBezTo>
                      <a:pt x="2" y="60"/>
                      <a:pt x="4" y="66"/>
                      <a:pt x="8" y="72"/>
                    </a:cubicBezTo>
                    <a:cubicBezTo>
                      <a:pt x="11" y="79"/>
                      <a:pt x="8" y="83"/>
                      <a:pt x="8" y="91"/>
                    </a:cubicBezTo>
                    <a:cubicBezTo>
                      <a:pt x="8" y="94"/>
                      <a:pt x="9" y="98"/>
                      <a:pt x="11" y="102"/>
                    </a:cubicBezTo>
                    <a:cubicBezTo>
                      <a:pt x="11" y="104"/>
                      <a:pt x="11" y="106"/>
                      <a:pt x="12" y="107"/>
                    </a:cubicBezTo>
                    <a:cubicBezTo>
                      <a:pt x="16" y="131"/>
                      <a:pt x="23" y="138"/>
                      <a:pt x="24" y="161"/>
                    </a:cubicBezTo>
                    <a:cubicBezTo>
                      <a:pt x="24" y="180"/>
                      <a:pt x="19" y="191"/>
                      <a:pt x="42" y="184"/>
                    </a:cubicBezTo>
                    <a:cubicBezTo>
                      <a:pt x="62" y="178"/>
                      <a:pt x="68" y="164"/>
                      <a:pt x="80" y="149"/>
                    </a:cubicBezTo>
                    <a:cubicBezTo>
                      <a:pt x="102" y="120"/>
                      <a:pt x="140" y="141"/>
                      <a:pt x="160" y="112"/>
                    </a:cubicBezTo>
                    <a:cubicBezTo>
                      <a:pt x="172" y="93"/>
                      <a:pt x="195" y="71"/>
                      <a:pt x="209" y="41"/>
                    </a:cubicBezTo>
                    <a:cubicBezTo>
                      <a:pt x="212" y="40"/>
                      <a:pt x="214" y="39"/>
                      <a:pt x="216" y="37"/>
                    </a:cubicBezTo>
                    <a:cubicBezTo>
                      <a:pt x="224" y="29"/>
                      <a:pt x="220" y="17"/>
                      <a:pt x="220" y="17"/>
                    </a:cubicBezTo>
                    <a:close/>
                    <a:moveTo>
                      <a:pt x="147" y="41"/>
                    </a:moveTo>
                    <a:cubicBezTo>
                      <a:pt x="148" y="38"/>
                      <a:pt x="153" y="36"/>
                      <a:pt x="155" y="34"/>
                    </a:cubicBezTo>
                    <a:cubicBezTo>
                      <a:pt x="155" y="34"/>
                      <a:pt x="155" y="34"/>
                      <a:pt x="155" y="34"/>
                    </a:cubicBezTo>
                    <a:cubicBezTo>
                      <a:pt x="161" y="29"/>
                      <a:pt x="163" y="47"/>
                      <a:pt x="164" y="50"/>
                    </a:cubicBezTo>
                    <a:cubicBezTo>
                      <a:pt x="158" y="54"/>
                      <a:pt x="154" y="50"/>
                      <a:pt x="150" y="46"/>
                    </a:cubicBezTo>
                    <a:cubicBezTo>
                      <a:pt x="148" y="44"/>
                      <a:pt x="146" y="45"/>
                      <a:pt x="147" y="41"/>
                    </a:cubicBezTo>
                    <a:close/>
                    <a:moveTo>
                      <a:pt x="155" y="67"/>
                    </a:moveTo>
                    <a:cubicBezTo>
                      <a:pt x="152" y="68"/>
                      <a:pt x="147" y="67"/>
                      <a:pt x="144" y="67"/>
                    </a:cubicBezTo>
                    <a:cubicBezTo>
                      <a:pt x="141" y="68"/>
                      <a:pt x="136" y="69"/>
                      <a:pt x="133" y="68"/>
                    </a:cubicBezTo>
                    <a:cubicBezTo>
                      <a:pt x="129" y="66"/>
                      <a:pt x="129" y="62"/>
                      <a:pt x="128" y="58"/>
                    </a:cubicBezTo>
                    <a:cubicBezTo>
                      <a:pt x="126" y="54"/>
                      <a:pt x="122" y="49"/>
                      <a:pt x="125" y="45"/>
                    </a:cubicBezTo>
                    <a:cubicBezTo>
                      <a:pt x="127" y="42"/>
                      <a:pt x="131" y="42"/>
                      <a:pt x="134" y="43"/>
                    </a:cubicBezTo>
                    <a:cubicBezTo>
                      <a:pt x="135" y="43"/>
                      <a:pt x="135" y="43"/>
                      <a:pt x="135" y="43"/>
                    </a:cubicBezTo>
                    <a:cubicBezTo>
                      <a:pt x="139" y="44"/>
                      <a:pt x="139" y="47"/>
                      <a:pt x="141" y="50"/>
                    </a:cubicBezTo>
                    <a:cubicBezTo>
                      <a:pt x="145" y="56"/>
                      <a:pt x="147" y="53"/>
                      <a:pt x="152" y="55"/>
                    </a:cubicBezTo>
                    <a:cubicBezTo>
                      <a:pt x="156" y="57"/>
                      <a:pt x="159" y="64"/>
                      <a:pt x="155" y="67"/>
                    </a:cubicBezTo>
                    <a:close/>
                    <a:moveTo>
                      <a:pt x="133" y="20"/>
                    </a:moveTo>
                    <a:cubicBezTo>
                      <a:pt x="133" y="20"/>
                      <a:pt x="133" y="20"/>
                      <a:pt x="133" y="20"/>
                    </a:cubicBezTo>
                    <a:cubicBezTo>
                      <a:pt x="140" y="21"/>
                      <a:pt x="154" y="30"/>
                      <a:pt x="142" y="35"/>
                    </a:cubicBezTo>
                    <a:cubicBezTo>
                      <a:pt x="137" y="38"/>
                      <a:pt x="117" y="33"/>
                      <a:pt x="116" y="26"/>
                    </a:cubicBezTo>
                    <a:cubicBezTo>
                      <a:pt x="121" y="23"/>
                      <a:pt x="128" y="21"/>
                      <a:pt x="133" y="20"/>
                    </a:cubicBezTo>
                    <a:close/>
                    <a:moveTo>
                      <a:pt x="96" y="36"/>
                    </a:moveTo>
                    <a:cubicBezTo>
                      <a:pt x="99" y="34"/>
                      <a:pt x="109" y="35"/>
                      <a:pt x="111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5" y="39"/>
                      <a:pt x="117" y="50"/>
                      <a:pt x="114" y="52"/>
                    </a:cubicBezTo>
                    <a:cubicBezTo>
                      <a:pt x="111" y="54"/>
                      <a:pt x="103" y="49"/>
                      <a:pt x="100" y="48"/>
                    </a:cubicBezTo>
                    <a:cubicBezTo>
                      <a:pt x="96" y="45"/>
                      <a:pt x="87" y="40"/>
                      <a:pt x="96" y="36"/>
                    </a:cubicBezTo>
                    <a:close/>
                    <a:moveTo>
                      <a:pt x="79" y="40"/>
                    </a:moveTo>
                    <a:cubicBezTo>
                      <a:pt x="82" y="39"/>
                      <a:pt x="82" y="39"/>
                      <a:pt x="82" y="39"/>
                    </a:cubicBezTo>
                    <a:cubicBezTo>
                      <a:pt x="85" y="41"/>
                      <a:pt x="87" y="47"/>
                      <a:pt x="82" y="48"/>
                    </a:cubicBezTo>
                    <a:cubicBezTo>
                      <a:pt x="77" y="50"/>
                      <a:pt x="76" y="43"/>
                      <a:pt x="79" y="40"/>
                    </a:cubicBezTo>
                    <a:close/>
                    <a:moveTo>
                      <a:pt x="75" y="66"/>
                    </a:moveTo>
                    <a:cubicBezTo>
                      <a:pt x="77" y="63"/>
                      <a:pt x="77" y="63"/>
                      <a:pt x="77" y="63"/>
                    </a:cubicBezTo>
                    <a:cubicBezTo>
                      <a:pt x="78" y="57"/>
                      <a:pt x="83" y="57"/>
                      <a:pt x="88" y="56"/>
                    </a:cubicBezTo>
                    <a:cubicBezTo>
                      <a:pt x="93" y="56"/>
                      <a:pt x="98" y="54"/>
                      <a:pt x="102" y="56"/>
                    </a:cubicBezTo>
                    <a:cubicBezTo>
                      <a:pt x="105" y="58"/>
                      <a:pt x="108" y="65"/>
                      <a:pt x="107" y="68"/>
                    </a:cubicBezTo>
                    <a:cubicBezTo>
                      <a:pt x="106" y="71"/>
                      <a:pt x="101" y="73"/>
                      <a:pt x="98" y="74"/>
                    </a:cubicBezTo>
                    <a:cubicBezTo>
                      <a:pt x="93" y="76"/>
                      <a:pt x="92" y="76"/>
                      <a:pt x="88" y="74"/>
                    </a:cubicBezTo>
                    <a:cubicBezTo>
                      <a:pt x="86" y="74"/>
                      <a:pt x="85" y="72"/>
                      <a:pt x="83" y="72"/>
                    </a:cubicBezTo>
                    <a:cubicBezTo>
                      <a:pt x="81" y="71"/>
                      <a:pt x="78" y="72"/>
                      <a:pt x="77" y="72"/>
                    </a:cubicBezTo>
                    <a:cubicBezTo>
                      <a:pt x="75" y="71"/>
                      <a:pt x="74" y="70"/>
                      <a:pt x="75" y="66"/>
                    </a:cubicBezTo>
                    <a:close/>
                    <a:moveTo>
                      <a:pt x="74" y="77"/>
                    </a:moveTo>
                    <a:cubicBezTo>
                      <a:pt x="78" y="78"/>
                      <a:pt x="87" y="83"/>
                      <a:pt x="85" y="89"/>
                    </a:cubicBezTo>
                    <a:cubicBezTo>
                      <a:pt x="84" y="93"/>
                      <a:pt x="79" y="93"/>
                      <a:pt x="75" y="94"/>
                    </a:cubicBezTo>
                    <a:cubicBezTo>
                      <a:pt x="70" y="96"/>
                      <a:pt x="65" y="95"/>
                      <a:pt x="60" y="96"/>
                    </a:cubicBezTo>
                    <a:cubicBezTo>
                      <a:pt x="57" y="97"/>
                      <a:pt x="51" y="101"/>
                      <a:pt x="49" y="101"/>
                    </a:cubicBezTo>
                    <a:cubicBezTo>
                      <a:pt x="40" y="97"/>
                      <a:pt x="56" y="85"/>
                      <a:pt x="56" y="81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59" y="78"/>
                      <a:pt x="59" y="75"/>
                      <a:pt x="63" y="75"/>
                    </a:cubicBezTo>
                    <a:cubicBezTo>
                      <a:pt x="65" y="75"/>
                      <a:pt x="66" y="77"/>
                      <a:pt x="68" y="77"/>
                    </a:cubicBezTo>
                    <a:cubicBezTo>
                      <a:pt x="70" y="77"/>
                      <a:pt x="72" y="77"/>
                      <a:pt x="74" y="77"/>
                    </a:cubicBezTo>
                    <a:close/>
                    <a:moveTo>
                      <a:pt x="53" y="155"/>
                    </a:moveTo>
                    <a:cubicBezTo>
                      <a:pt x="47" y="158"/>
                      <a:pt x="41" y="150"/>
                      <a:pt x="45" y="145"/>
                    </a:cubicBezTo>
                    <a:cubicBezTo>
                      <a:pt x="48" y="145"/>
                      <a:pt x="48" y="145"/>
                      <a:pt x="48" y="145"/>
                    </a:cubicBezTo>
                    <a:cubicBezTo>
                      <a:pt x="52" y="145"/>
                      <a:pt x="58" y="153"/>
                      <a:pt x="53" y="155"/>
                    </a:cubicBezTo>
                    <a:close/>
                    <a:moveTo>
                      <a:pt x="39" y="79"/>
                    </a:moveTo>
                    <a:cubicBezTo>
                      <a:pt x="39" y="76"/>
                      <a:pt x="39" y="76"/>
                      <a:pt x="39" y="76"/>
                    </a:cubicBezTo>
                    <a:cubicBezTo>
                      <a:pt x="44" y="72"/>
                      <a:pt x="55" y="75"/>
                      <a:pt x="49" y="82"/>
                    </a:cubicBezTo>
                    <a:cubicBezTo>
                      <a:pt x="46" y="85"/>
                      <a:pt x="36" y="85"/>
                      <a:pt x="39" y="79"/>
                    </a:cubicBezTo>
                    <a:close/>
                    <a:moveTo>
                      <a:pt x="35" y="72"/>
                    </a:moveTo>
                    <a:cubicBezTo>
                      <a:pt x="27" y="77"/>
                      <a:pt x="24" y="59"/>
                      <a:pt x="28" y="55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5" y="53"/>
                      <a:pt x="40" y="52"/>
                      <a:pt x="44" y="50"/>
                    </a:cubicBezTo>
                    <a:cubicBezTo>
                      <a:pt x="47" y="48"/>
                      <a:pt x="47" y="45"/>
                      <a:pt x="50" y="49"/>
                    </a:cubicBezTo>
                    <a:cubicBezTo>
                      <a:pt x="52" y="52"/>
                      <a:pt x="50" y="56"/>
                      <a:pt x="49" y="58"/>
                    </a:cubicBezTo>
                    <a:cubicBezTo>
                      <a:pt x="47" y="60"/>
                      <a:pt x="44" y="62"/>
                      <a:pt x="42" y="64"/>
                    </a:cubicBezTo>
                    <a:cubicBezTo>
                      <a:pt x="40" y="66"/>
                      <a:pt x="38" y="70"/>
                      <a:pt x="35" y="72"/>
                    </a:cubicBezTo>
                    <a:close/>
                    <a:moveTo>
                      <a:pt x="70" y="59"/>
                    </a:moveTo>
                    <a:cubicBezTo>
                      <a:pt x="69" y="63"/>
                      <a:pt x="63" y="65"/>
                      <a:pt x="60" y="67"/>
                    </a:cubicBezTo>
                    <a:cubicBezTo>
                      <a:pt x="56" y="70"/>
                      <a:pt x="53" y="72"/>
                      <a:pt x="51" y="65"/>
                    </a:cubicBezTo>
                    <a:cubicBezTo>
                      <a:pt x="53" y="60"/>
                      <a:pt x="53" y="60"/>
                      <a:pt x="53" y="60"/>
                    </a:cubicBezTo>
                    <a:cubicBezTo>
                      <a:pt x="57" y="59"/>
                      <a:pt x="58" y="54"/>
                      <a:pt x="62" y="52"/>
                    </a:cubicBezTo>
                    <a:cubicBezTo>
                      <a:pt x="66" y="50"/>
                      <a:pt x="72" y="53"/>
                      <a:pt x="70" y="59"/>
                    </a:cubicBezTo>
                    <a:close/>
                    <a:moveTo>
                      <a:pt x="36" y="39"/>
                    </a:moveTo>
                    <a:cubicBezTo>
                      <a:pt x="38" y="36"/>
                      <a:pt x="38" y="32"/>
                      <a:pt x="43" y="32"/>
                    </a:cubicBezTo>
                    <a:cubicBezTo>
                      <a:pt x="47" y="32"/>
                      <a:pt x="51" y="35"/>
                      <a:pt x="55" y="35"/>
                    </a:cubicBezTo>
                    <a:cubicBezTo>
                      <a:pt x="59" y="36"/>
                      <a:pt x="64" y="36"/>
                      <a:pt x="68" y="36"/>
                    </a:cubicBezTo>
                    <a:cubicBezTo>
                      <a:pt x="64" y="44"/>
                      <a:pt x="55" y="42"/>
                      <a:pt x="48" y="42"/>
                    </a:cubicBezTo>
                    <a:cubicBezTo>
                      <a:pt x="43" y="42"/>
                      <a:pt x="33" y="54"/>
                      <a:pt x="28" y="47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30" y="43"/>
                      <a:pt x="33" y="42"/>
                      <a:pt x="36" y="39"/>
                    </a:cubicBezTo>
                    <a:close/>
                    <a:moveTo>
                      <a:pt x="25" y="28"/>
                    </a:moveTo>
                    <a:cubicBezTo>
                      <a:pt x="26" y="28"/>
                      <a:pt x="26" y="28"/>
                      <a:pt x="26" y="28"/>
                    </a:cubicBezTo>
                    <a:cubicBezTo>
                      <a:pt x="37" y="31"/>
                      <a:pt x="33" y="37"/>
                      <a:pt x="25" y="39"/>
                    </a:cubicBezTo>
                    <a:cubicBezTo>
                      <a:pt x="18" y="41"/>
                      <a:pt x="20" y="27"/>
                      <a:pt x="25" y="28"/>
                    </a:cubicBezTo>
                    <a:close/>
                    <a:moveTo>
                      <a:pt x="9" y="63"/>
                    </a:moveTo>
                    <a:cubicBezTo>
                      <a:pt x="8" y="57"/>
                      <a:pt x="11" y="52"/>
                      <a:pt x="12" y="46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44"/>
                      <a:pt x="16" y="44"/>
                      <a:pt x="17" y="44"/>
                    </a:cubicBezTo>
                    <a:cubicBezTo>
                      <a:pt x="20" y="47"/>
                      <a:pt x="18" y="53"/>
                      <a:pt x="19" y="58"/>
                    </a:cubicBezTo>
                    <a:cubicBezTo>
                      <a:pt x="21" y="64"/>
                      <a:pt x="27" y="73"/>
                      <a:pt x="22" y="79"/>
                    </a:cubicBezTo>
                    <a:cubicBezTo>
                      <a:pt x="17" y="75"/>
                      <a:pt x="11" y="70"/>
                      <a:pt x="9" y="63"/>
                    </a:cubicBezTo>
                    <a:close/>
                    <a:moveTo>
                      <a:pt x="20" y="104"/>
                    </a:moveTo>
                    <a:cubicBezTo>
                      <a:pt x="19" y="99"/>
                      <a:pt x="13" y="90"/>
                      <a:pt x="22" y="88"/>
                    </a:cubicBezTo>
                    <a:cubicBezTo>
                      <a:pt x="24" y="87"/>
                      <a:pt x="24" y="87"/>
                      <a:pt x="24" y="87"/>
                    </a:cubicBezTo>
                    <a:cubicBezTo>
                      <a:pt x="30" y="83"/>
                      <a:pt x="37" y="88"/>
                      <a:pt x="37" y="94"/>
                    </a:cubicBezTo>
                    <a:cubicBezTo>
                      <a:pt x="37" y="98"/>
                      <a:pt x="35" y="102"/>
                      <a:pt x="35" y="105"/>
                    </a:cubicBezTo>
                    <a:cubicBezTo>
                      <a:pt x="35" y="111"/>
                      <a:pt x="38" y="112"/>
                      <a:pt x="33" y="117"/>
                    </a:cubicBezTo>
                    <a:cubicBezTo>
                      <a:pt x="21" y="127"/>
                      <a:pt x="22" y="111"/>
                      <a:pt x="20" y="104"/>
                    </a:cubicBezTo>
                    <a:close/>
                    <a:moveTo>
                      <a:pt x="28" y="129"/>
                    </a:moveTo>
                    <a:cubicBezTo>
                      <a:pt x="31" y="126"/>
                      <a:pt x="31" y="126"/>
                      <a:pt x="31" y="126"/>
                    </a:cubicBezTo>
                    <a:cubicBezTo>
                      <a:pt x="40" y="127"/>
                      <a:pt x="40" y="111"/>
                      <a:pt x="47" y="112"/>
                    </a:cubicBezTo>
                    <a:cubicBezTo>
                      <a:pt x="54" y="113"/>
                      <a:pt x="51" y="128"/>
                      <a:pt x="50" y="132"/>
                    </a:cubicBezTo>
                    <a:cubicBezTo>
                      <a:pt x="48" y="136"/>
                      <a:pt x="47" y="137"/>
                      <a:pt x="43" y="140"/>
                    </a:cubicBezTo>
                    <a:cubicBezTo>
                      <a:pt x="41" y="142"/>
                      <a:pt x="35" y="149"/>
                      <a:pt x="33" y="148"/>
                    </a:cubicBezTo>
                    <a:cubicBezTo>
                      <a:pt x="28" y="146"/>
                      <a:pt x="28" y="133"/>
                      <a:pt x="28" y="129"/>
                    </a:cubicBezTo>
                    <a:close/>
                    <a:moveTo>
                      <a:pt x="52" y="172"/>
                    </a:moveTo>
                    <a:cubicBezTo>
                      <a:pt x="48" y="176"/>
                      <a:pt x="48" y="177"/>
                      <a:pt x="43" y="178"/>
                    </a:cubicBezTo>
                    <a:cubicBezTo>
                      <a:pt x="42" y="178"/>
                      <a:pt x="37" y="178"/>
                      <a:pt x="36" y="177"/>
                    </a:cubicBezTo>
                    <a:cubicBezTo>
                      <a:pt x="29" y="175"/>
                      <a:pt x="32" y="167"/>
                      <a:pt x="31" y="161"/>
                    </a:cubicBezTo>
                    <a:cubicBezTo>
                      <a:pt x="34" y="157"/>
                      <a:pt x="34" y="157"/>
                      <a:pt x="34" y="157"/>
                    </a:cubicBezTo>
                    <a:cubicBezTo>
                      <a:pt x="34" y="158"/>
                      <a:pt x="34" y="158"/>
                      <a:pt x="34" y="159"/>
                    </a:cubicBezTo>
                    <a:cubicBezTo>
                      <a:pt x="40" y="161"/>
                      <a:pt x="43" y="160"/>
                      <a:pt x="49" y="160"/>
                    </a:cubicBezTo>
                    <a:cubicBezTo>
                      <a:pt x="52" y="160"/>
                      <a:pt x="57" y="161"/>
                      <a:pt x="57" y="166"/>
                    </a:cubicBezTo>
                    <a:cubicBezTo>
                      <a:pt x="57" y="168"/>
                      <a:pt x="53" y="170"/>
                      <a:pt x="52" y="172"/>
                    </a:cubicBezTo>
                    <a:close/>
                    <a:moveTo>
                      <a:pt x="74" y="144"/>
                    </a:moveTo>
                    <a:cubicBezTo>
                      <a:pt x="73" y="147"/>
                      <a:pt x="69" y="155"/>
                      <a:pt x="67" y="156"/>
                    </a:cubicBezTo>
                    <a:cubicBezTo>
                      <a:pt x="66" y="156"/>
                      <a:pt x="66" y="155"/>
                      <a:pt x="65" y="154"/>
                    </a:cubicBezTo>
                    <a:cubicBezTo>
                      <a:pt x="62" y="151"/>
                      <a:pt x="62" y="151"/>
                      <a:pt x="62" y="151"/>
                    </a:cubicBezTo>
                    <a:cubicBezTo>
                      <a:pt x="61" y="148"/>
                      <a:pt x="57" y="140"/>
                      <a:pt x="59" y="137"/>
                    </a:cubicBezTo>
                    <a:cubicBezTo>
                      <a:pt x="61" y="136"/>
                      <a:pt x="68" y="134"/>
                      <a:pt x="70" y="134"/>
                    </a:cubicBezTo>
                    <a:cubicBezTo>
                      <a:pt x="77" y="133"/>
                      <a:pt x="77" y="139"/>
                      <a:pt x="74" y="144"/>
                    </a:cubicBezTo>
                    <a:close/>
                    <a:moveTo>
                      <a:pt x="70" y="125"/>
                    </a:moveTo>
                    <a:cubicBezTo>
                      <a:pt x="55" y="132"/>
                      <a:pt x="58" y="116"/>
                      <a:pt x="56" y="107"/>
                    </a:cubicBezTo>
                    <a:cubicBezTo>
                      <a:pt x="57" y="105"/>
                      <a:pt x="57" y="105"/>
                      <a:pt x="57" y="105"/>
                    </a:cubicBezTo>
                    <a:cubicBezTo>
                      <a:pt x="59" y="103"/>
                      <a:pt x="62" y="103"/>
                      <a:pt x="64" y="103"/>
                    </a:cubicBezTo>
                    <a:cubicBezTo>
                      <a:pt x="70" y="103"/>
                      <a:pt x="74" y="103"/>
                      <a:pt x="79" y="101"/>
                    </a:cubicBezTo>
                    <a:cubicBezTo>
                      <a:pt x="84" y="100"/>
                      <a:pt x="93" y="97"/>
                      <a:pt x="94" y="104"/>
                    </a:cubicBezTo>
                    <a:cubicBezTo>
                      <a:pt x="96" y="109"/>
                      <a:pt x="92" y="109"/>
                      <a:pt x="88" y="110"/>
                    </a:cubicBezTo>
                    <a:cubicBezTo>
                      <a:pt x="79" y="113"/>
                      <a:pt x="78" y="122"/>
                      <a:pt x="70" y="125"/>
                    </a:cubicBezTo>
                    <a:close/>
                    <a:moveTo>
                      <a:pt x="98" y="130"/>
                    </a:moveTo>
                    <a:cubicBezTo>
                      <a:pt x="94" y="134"/>
                      <a:pt x="87" y="126"/>
                      <a:pt x="83" y="131"/>
                    </a:cubicBezTo>
                    <a:cubicBezTo>
                      <a:pt x="84" y="132"/>
                      <a:pt x="84" y="132"/>
                      <a:pt x="84" y="132"/>
                    </a:cubicBezTo>
                    <a:cubicBezTo>
                      <a:pt x="84" y="132"/>
                      <a:pt x="83" y="132"/>
                      <a:pt x="83" y="132"/>
                    </a:cubicBezTo>
                    <a:cubicBezTo>
                      <a:pt x="83" y="128"/>
                      <a:pt x="81" y="120"/>
                      <a:pt x="84" y="118"/>
                    </a:cubicBezTo>
                    <a:cubicBezTo>
                      <a:pt x="85" y="118"/>
                      <a:pt x="90" y="118"/>
                      <a:pt x="91" y="118"/>
                    </a:cubicBezTo>
                    <a:cubicBezTo>
                      <a:pt x="95" y="117"/>
                      <a:pt x="94" y="116"/>
                      <a:pt x="97" y="118"/>
                    </a:cubicBezTo>
                    <a:cubicBezTo>
                      <a:pt x="101" y="120"/>
                      <a:pt x="102" y="127"/>
                      <a:pt x="98" y="130"/>
                    </a:cubicBezTo>
                    <a:close/>
                    <a:moveTo>
                      <a:pt x="101" y="106"/>
                    </a:moveTo>
                    <a:cubicBezTo>
                      <a:pt x="100" y="104"/>
                      <a:pt x="101" y="102"/>
                      <a:pt x="102" y="100"/>
                    </a:cubicBezTo>
                    <a:cubicBezTo>
                      <a:pt x="102" y="100"/>
                      <a:pt x="102" y="100"/>
                      <a:pt x="102" y="100"/>
                    </a:cubicBezTo>
                    <a:cubicBezTo>
                      <a:pt x="102" y="99"/>
                      <a:pt x="102" y="99"/>
                      <a:pt x="102" y="99"/>
                    </a:cubicBezTo>
                    <a:cubicBezTo>
                      <a:pt x="102" y="100"/>
                      <a:pt x="102" y="100"/>
                      <a:pt x="102" y="100"/>
                    </a:cubicBezTo>
                    <a:cubicBezTo>
                      <a:pt x="106" y="99"/>
                      <a:pt x="113" y="98"/>
                      <a:pt x="114" y="104"/>
                    </a:cubicBezTo>
                    <a:cubicBezTo>
                      <a:pt x="110" y="106"/>
                      <a:pt x="106" y="106"/>
                      <a:pt x="101" y="106"/>
                    </a:cubicBezTo>
                    <a:close/>
                    <a:moveTo>
                      <a:pt x="110" y="124"/>
                    </a:moveTo>
                    <a:cubicBezTo>
                      <a:pt x="101" y="123"/>
                      <a:pt x="106" y="116"/>
                      <a:pt x="112" y="116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23" y="121"/>
                      <a:pt x="113" y="125"/>
                      <a:pt x="110" y="124"/>
                    </a:cubicBezTo>
                    <a:close/>
                    <a:moveTo>
                      <a:pt x="107" y="84"/>
                    </a:moveTo>
                    <a:cubicBezTo>
                      <a:pt x="109" y="80"/>
                      <a:pt x="118" y="71"/>
                      <a:pt x="122" y="73"/>
                    </a:cubicBezTo>
                    <a:cubicBezTo>
                      <a:pt x="124" y="74"/>
                      <a:pt x="124" y="74"/>
                      <a:pt x="124" y="74"/>
                    </a:cubicBezTo>
                    <a:cubicBezTo>
                      <a:pt x="125" y="79"/>
                      <a:pt x="128" y="82"/>
                      <a:pt x="130" y="88"/>
                    </a:cubicBezTo>
                    <a:cubicBezTo>
                      <a:pt x="132" y="95"/>
                      <a:pt x="128" y="95"/>
                      <a:pt x="122" y="94"/>
                    </a:cubicBezTo>
                    <a:cubicBezTo>
                      <a:pt x="115" y="94"/>
                      <a:pt x="103" y="93"/>
                      <a:pt x="107" y="84"/>
                    </a:cubicBezTo>
                    <a:close/>
                    <a:moveTo>
                      <a:pt x="128" y="119"/>
                    </a:moveTo>
                    <a:cubicBezTo>
                      <a:pt x="124" y="116"/>
                      <a:pt x="124" y="116"/>
                      <a:pt x="124" y="116"/>
                    </a:cubicBezTo>
                    <a:cubicBezTo>
                      <a:pt x="123" y="114"/>
                      <a:pt x="121" y="108"/>
                      <a:pt x="124" y="106"/>
                    </a:cubicBezTo>
                    <a:cubicBezTo>
                      <a:pt x="126" y="104"/>
                      <a:pt x="130" y="106"/>
                      <a:pt x="132" y="105"/>
                    </a:cubicBezTo>
                    <a:cubicBezTo>
                      <a:pt x="138" y="104"/>
                      <a:pt x="143" y="96"/>
                      <a:pt x="150" y="99"/>
                    </a:cubicBezTo>
                    <a:cubicBezTo>
                      <a:pt x="149" y="110"/>
                      <a:pt x="140" y="123"/>
                      <a:pt x="128" y="119"/>
                    </a:cubicBezTo>
                    <a:close/>
                    <a:moveTo>
                      <a:pt x="159" y="95"/>
                    </a:moveTo>
                    <a:cubicBezTo>
                      <a:pt x="159" y="95"/>
                      <a:pt x="159" y="95"/>
                      <a:pt x="159" y="95"/>
                    </a:cubicBezTo>
                    <a:cubicBezTo>
                      <a:pt x="155" y="97"/>
                      <a:pt x="157" y="92"/>
                      <a:pt x="154" y="91"/>
                    </a:cubicBezTo>
                    <a:cubicBezTo>
                      <a:pt x="148" y="88"/>
                      <a:pt x="150" y="90"/>
                      <a:pt x="144" y="90"/>
                    </a:cubicBezTo>
                    <a:cubicBezTo>
                      <a:pt x="137" y="89"/>
                      <a:pt x="131" y="81"/>
                      <a:pt x="140" y="77"/>
                    </a:cubicBezTo>
                    <a:cubicBezTo>
                      <a:pt x="143" y="75"/>
                      <a:pt x="148" y="74"/>
                      <a:pt x="151" y="74"/>
                    </a:cubicBezTo>
                    <a:cubicBezTo>
                      <a:pt x="154" y="74"/>
                      <a:pt x="159" y="76"/>
                      <a:pt x="162" y="75"/>
                    </a:cubicBezTo>
                    <a:cubicBezTo>
                      <a:pt x="168" y="73"/>
                      <a:pt x="174" y="64"/>
                      <a:pt x="181" y="67"/>
                    </a:cubicBezTo>
                    <a:cubicBezTo>
                      <a:pt x="182" y="74"/>
                      <a:pt x="163" y="98"/>
                      <a:pt x="159" y="95"/>
                    </a:cubicBezTo>
                    <a:close/>
                    <a:moveTo>
                      <a:pt x="190" y="47"/>
                    </a:moveTo>
                    <a:cubicBezTo>
                      <a:pt x="186" y="57"/>
                      <a:pt x="182" y="59"/>
                      <a:pt x="172" y="56"/>
                    </a:cubicBezTo>
                    <a:cubicBezTo>
                      <a:pt x="171" y="49"/>
                      <a:pt x="171" y="43"/>
                      <a:pt x="170" y="37"/>
                    </a:cubicBezTo>
                    <a:cubicBezTo>
                      <a:pt x="169" y="34"/>
                      <a:pt x="166" y="31"/>
                      <a:pt x="172" y="31"/>
                    </a:cubicBezTo>
                    <a:cubicBezTo>
                      <a:pt x="176" y="32"/>
                      <a:pt x="176" y="32"/>
                      <a:pt x="176" y="32"/>
                    </a:cubicBezTo>
                    <a:cubicBezTo>
                      <a:pt x="189" y="33"/>
                      <a:pt x="196" y="33"/>
                      <a:pt x="190" y="47"/>
                    </a:cubicBezTo>
                    <a:close/>
                    <a:moveTo>
                      <a:pt x="181" y="27"/>
                    </a:moveTo>
                    <a:cubicBezTo>
                      <a:pt x="171" y="26"/>
                      <a:pt x="158" y="18"/>
                      <a:pt x="148" y="18"/>
                    </a:cubicBezTo>
                    <a:cubicBezTo>
                      <a:pt x="148" y="18"/>
                      <a:pt x="148" y="18"/>
                      <a:pt x="148" y="18"/>
                    </a:cubicBezTo>
                    <a:cubicBezTo>
                      <a:pt x="155" y="16"/>
                      <a:pt x="162" y="9"/>
                      <a:pt x="170" y="9"/>
                    </a:cubicBezTo>
                    <a:cubicBezTo>
                      <a:pt x="174" y="9"/>
                      <a:pt x="186" y="14"/>
                      <a:pt x="190" y="17"/>
                    </a:cubicBezTo>
                    <a:cubicBezTo>
                      <a:pt x="198" y="26"/>
                      <a:pt x="189" y="28"/>
                      <a:pt x="181" y="27"/>
                    </a:cubicBezTo>
                    <a:close/>
                    <a:moveTo>
                      <a:pt x="206" y="31"/>
                    </a:moveTo>
                    <a:cubicBezTo>
                      <a:pt x="201" y="34"/>
                      <a:pt x="197" y="25"/>
                      <a:pt x="198" y="21"/>
                    </a:cubicBezTo>
                    <a:cubicBezTo>
                      <a:pt x="200" y="19"/>
                      <a:pt x="200" y="19"/>
                      <a:pt x="200" y="19"/>
                    </a:cubicBezTo>
                    <a:cubicBezTo>
                      <a:pt x="203" y="21"/>
                      <a:pt x="211" y="27"/>
                      <a:pt x="206" y="31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5" name="Freeform 343">
                <a:extLst>
                  <a:ext uri="{FF2B5EF4-FFF2-40B4-BE49-F238E27FC236}">
                    <a16:creationId xmlns:a16="http://schemas.microsoft.com/office/drawing/2014/main" id="{B1D4B1D8-DA17-495D-B2C9-9FF315C101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34" y="2225"/>
                <a:ext cx="353" cy="727"/>
              </a:xfrm>
              <a:custGeom>
                <a:avLst/>
                <a:gdLst>
                  <a:gd name="T0" fmla="*/ 770 w 230"/>
                  <a:gd name="T1" fmla="*/ 422 h 474"/>
                  <a:gd name="T2" fmla="*/ 640 w 230"/>
                  <a:gd name="T3" fmla="*/ 371 h 474"/>
                  <a:gd name="T4" fmla="*/ 109 w 230"/>
                  <a:gd name="T5" fmla="*/ 1371 h 474"/>
                  <a:gd name="T6" fmla="*/ 643 w 230"/>
                  <a:gd name="T7" fmla="*/ 678 h 474"/>
                  <a:gd name="T8" fmla="*/ 528 w 230"/>
                  <a:gd name="T9" fmla="*/ 1393 h 474"/>
                  <a:gd name="T10" fmla="*/ 563 w 230"/>
                  <a:gd name="T11" fmla="*/ 1163 h 474"/>
                  <a:gd name="T12" fmla="*/ 586 w 230"/>
                  <a:gd name="T13" fmla="*/ 1049 h 474"/>
                  <a:gd name="T14" fmla="*/ 580 w 230"/>
                  <a:gd name="T15" fmla="*/ 1014 h 474"/>
                  <a:gd name="T16" fmla="*/ 681 w 230"/>
                  <a:gd name="T17" fmla="*/ 1353 h 474"/>
                  <a:gd name="T18" fmla="*/ 635 w 230"/>
                  <a:gd name="T19" fmla="*/ 1089 h 474"/>
                  <a:gd name="T20" fmla="*/ 586 w 230"/>
                  <a:gd name="T21" fmla="*/ 864 h 474"/>
                  <a:gd name="T22" fmla="*/ 763 w 230"/>
                  <a:gd name="T23" fmla="*/ 330 h 474"/>
                  <a:gd name="T24" fmla="*/ 752 w 230"/>
                  <a:gd name="T25" fmla="*/ 238 h 474"/>
                  <a:gd name="T26" fmla="*/ 735 w 230"/>
                  <a:gd name="T27" fmla="*/ 296 h 474"/>
                  <a:gd name="T28" fmla="*/ 697 w 230"/>
                  <a:gd name="T29" fmla="*/ 451 h 474"/>
                  <a:gd name="T30" fmla="*/ 661 w 230"/>
                  <a:gd name="T31" fmla="*/ 548 h 474"/>
                  <a:gd name="T32" fmla="*/ 589 w 230"/>
                  <a:gd name="T33" fmla="*/ 520 h 474"/>
                  <a:gd name="T34" fmla="*/ 560 w 230"/>
                  <a:gd name="T35" fmla="*/ 656 h 474"/>
                  <a:gd name="T36" fmla="*/ 608 w 230"/>
                  <a:gd name="T37" fmla="*/ 755 h 474"/>
                  <a:gd name="T38" fmla="*/ 516 w 230"/>
                  <a:gd name="T39" fmla="*/ 736 h 474"/>
                  <a:gd name="T40" fmla="*/ 485 w 230"/>
                  <a:gd name="T41" fmla="*/ 1259 h 474"/>
                  <a:gd name="T42" fmla="*/ 485 w 230"/>
                  <a:gd name="T43" fmla="*/ 1259 h 474"/>
                  <a:gd name="T44" fmla="*/ 347 w 230"/>
                  <a:gd name="T45" fmla="*/ 1374 h 474"/>
                  <a:gd name="T46" fmla="*/ 379 w 230"/>
                  <a:gd name="T47" fmla="*/ 1414 h 474"/>
                  <a:gd name="T48" fmla="*/ 370 w 230"/>
                  <a:gd name="T49" fmla="*/ 1021 h 474"/>
                  <a:gd name="T50" fmla="*/ 361 w 230"/>
                  <a:gd name="T51" fmla="*/ 1118 h 474"/>
                  <a:gd name="T52" fmla="*/ 339 w 230"/>
                  <a:gd name="T53" fmla="*/ 1176 h 474"/>
                  <a:gd name="T54" fmla="*/ 433 w 230"/>
                  <a:gd name="T55" fmla="*/ 764 h 474"/>
                  <a:gd name="T56" fmla="*/ 433 w 230"/>
                  <a:gd name="T57" fmla="*/ 764 h 474"/>
                  <a:gd name="T58" fmla="*/ 351 w 230"/>
                  <a:gd name="T59" fmla="*/ 1067 h 474"/>
                  <a:gd name="T60" fmla="*/ 307 w 230"/>
                  <a:gd name="T61" fmla="*/ 833 h 474"/>
                  <a:gd name="T62" fmla="*/ 307 w 230"/>
                  <a:gd name="T63" fmla="*/ 942 h 474"/>
                  <a:gd name="T64" fmla="*/ 206 w 230"/>
                  <a:gd name="T65" fmla="*/ 1127 h 474"/>
                  <a:gd name="T66" fmla="*/ 221 w 230"/>
                  <a:gd name="T67" fmla="*/ 1137 h 474"/>
                  <a:gd name="T68" fmla="*/ 215 w 230"/>
                  <a:gd name="T69" fmla="*/ 1176 h 474"/>
                  <a:gd name="T70" fmla="*/ 177 w 230"/>
                  <a:gd name="T71" fmla="*/ 931 h 474"/>
                  <a:gd name="T72" fmla="*/ 155 w 230"/>
                  <a:gd name="T73" fmla="*/ 810 h 474"/>
                  <a:gd name="T74" fmla="*/ 137 w 230"/>
                  <a:gd name="T75" fmla="*/ 988 h 474"/>
                  <a:gd name="T76" fmla="*/ 48 w 230"/>
                  <a:gd name="T77" fmla="*/ 1041 h 474"/>
                  <a:gd name="T78" fmla="*/ 127 w 230"/>
                  <a:gd name="T79" fmla="*/ 1137 h 474"/>
                  <a:gd name="T80" fmla="*/ 150 w 230"/>
                  <a:gd name="T81" fmla="*/ 1242 h 474"/>
                  <a:gd name="T82" fmla="*/ 203 w 230"/>
                  <a:gd name="T83" fmla="*/ 1353 h 474"/>
                  <a:gd name="T84" fmla="*/ 224 w 230"/>
                  <a:gd name="T85" fmla="*/ 1480 h 474"/>
                  <a:gd name="T86" fmla="*/ 252 w 230"/>
                  <a:gd name="T87" fmla="*/ 1242 h 474"/>
                  <a:gd name="T88" fmla="*/ 264 w 230"/>
                  <a:gd name="T89" fmla="*/ 1357 h 474"/>
                  <a:gd name="T90" fmla="*/ 330 w 230"/>
                  <a:gd name="T91" fmla="*/ 1555 h 474"/>
                  <a:gd name="T92" fmla="*/ 347 w 230"/>
                  <a:gd name="T93" fmla="*/ 1428 h 474"/>
                  <a:gd name="T94" fmla="*/ 378 w 230"/>
                  <a:gd name="T95" fmla="*/ 1574 h 474"/>
                  <a:gd name="T96" fmla="*/ 433 w 230"/>
                  <a:gd name="T97" fmla="*/ 1436 h 474"/>
                  <a:gd name="T98" fmla="*/ 528 w 230"/>
                  <a:gd name="T99" fmla="*/ 1591 h 474"/>
                  <a:gd name="T100" fmla="*/ 594 w 230"/>
                  <a:gd name="T101" fmla="*/ 1520 h 474"/>
                  <a:gd name="T102" fmla="*/ 635 w 230"/>
                  <a:gd name="T103" fmla="*/ 1278 h 474"/>
                  <a:gd name="T104" fmla="*/ 697 w 230"/>
                  <a:gd name="T105" fmla="*/ 1419 h 474"/>
                  <a:gd name="T106" fmla="*/ 718 w 230"/>
                  <a:gd name="T107" fmla="*/ 1367 h 474"/>
                  <a:gd name="T108" fmla="*/ 695 w 230"/>
                  <a:gd name="T109" fmla="*/ 1212 h 474"/>
                  <a:gd name="T110" fmla="*/ 657 w 230"/>
                  <a:gd name="T111" fmla="*/ 1057 h 47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30" h="474">
                    <a:moveTo>
                      <a:pt x="178" y="188"/>
                    </a:moveTo>
                    <a:cubicBezTo>
                      <a:pt x="178" y="188"/>
                      <a:pt x="178" y="188"/>
                      <a:pt x="178" y="188"/>
                    </a:cubicBezTo>
                    <a:cubicBezTo>
                      <a:pt x="181" y="187"/>
                      <a:pt x="185" y="183"/>
                      <a:pt x="187" y="180"/>
                    </a:cubicBezTo>
                    <a:cubicBezTo>
                      <a:pt x="194" y="171"/>
                      <a:pt x="189" y="158"/>
                      <a:pt x="188" y="147"/>
                    </a:cubicBezTo>
                    <a:cubicBezTo>
                      <a:pt x="191" y="142"/>
                      <a:pt x="194" y="136"/>
                      <a:pt x="198" y="131"/>
                    </a:cubicBezTo>
                    <a:cubicBezTo>
                      <a:pt x="203" y="127"/>
                      <a:pt x="210" y="124"/>
                      <a:pt x="213" y="117"/>
                    </a:cubicBezTo>
                    <a:cubicBezTo>
                      <a:pt x="214" y="114"/>
                      <a:pt x="214" y="110"/>
                      <a:pt x="213" y="107"/>
                    </a:cubicBezTo>
                    <a:cubicBezTo>
                      <a:pt x="230" y="73"/>
                      <a:pt x="225" y="37"/>
                      <a:pt x="221" y="0"/>
                    </a:cubicBezTo>
                    <a:cubicBezTo>
                      <a:pt x="219" y="25"/>
                      <a:pt x="212" y="49"/>
                      <a:pt x="199" y="70"/>
                    </a:cubicBezTo>
                    <a:cubicBezTo>
                      <a:pt x="199" y="70"/>
                      <a:pt x="199" y="70"/>
                      <a:pt x="199" y="70"/>
                    </a:cubicBezTo>
                    <a:cubicBezTo>
                      <a:pt x="194" y="75"/>
                      <a:pt x="190" y="80"/>
                      <a:pt x="186" y="85"/>
                    </a:cubicBezTo>
                    <a:cubicBezTo>
                      <a:pt x="183" y="89"/>
                      <a:pt x="178" y="96"/>
                      <a:pt x="177" y="103"/>
                    </a:cubicBezTo>
                    <a:cubicBezTo>
                      <a:pt x="167" y="118"/>
                      <a:pt x="158" y="133"/>
                      <a:pt x="156" y="150"/>
                    </a:cubicBezTo>
                    <a:cubicBezTo>
                      <a:pt x="154" y="167"/>
                      <a:pt x="156" y="170"/>
                      <a:pt x="144" y="182"/>
                    </a:cubicBezTo>
                    <a:cubicBezTo>
                      <a:pt x="134" y="193"/>
                      <a:pt x="121" y="205"/>
                      <a:pt x="109" y="214"/>
                    </a:cubicBezTo>
                    <a:cubicBezTo>
                      <a:pt x="91" y="229"/>
                      <a:pt x="47" y="233"/>
                      <a:pt x="46" y="200"/>
                    </a:cubicBezTo>
                    <a:cubicBezTo>
                      <a:pt x="32" y="222"/>
                      <a:pt x="3" y="277"/>
                      <a:pt x="2" y="303"/>
                    </a:cubicBezTo>
                    <a:cubicBezTo>
                      <a:pt x="0" y="328"/>
                      <a:pt x="21" y="357"/>
                      <a:pt x="30" y="380"/>
                    </a:cubicBezTo>
                    <a:cubicBezTo>
                      <a:pt x="42" y="410"/>
                      <a:pt x="37" y="452"/>
                      <a:pt x="74" y="465"/>
                    </a:cubicBezTo>
                    <a:cubicBezTo>
                      <a:pt x="101" y="474"/>
                      <a:pt x="136" y="456"/>
                      <a:pt x="162" y="448"/>
                    </a:cubicBezTo>
                    <a:cubicBezTo>
                      <a:pt x="176" y="444"/>
                      <a:pt x="196" y="438"/>
                      <a:pt x="205" y="425"/>
                    </a:cubicBezTo>
                    <a:cubicBezTo>
                      <a:pt x="216" y="410"/>
                      <a:pt x="211" y="384"/>
                      <a:pt x="213" y="367"/>
                    </a:cubicBezTo>
                    <a:cubicBezTo>
                      <a:pt x="218" y="333"/>
                      <a:pt x="224" y="299"/>
                      <a:pt x="212" y="266"/>
                    </a:cubicBezTo>
                    <a:cubicBezTo>
                      <a:pt x="202" y="238"/>
                      <a:pt x="179" y="219"/>
                      <a:pt x="178" y="188"/>
                    </a:cubicBezTo>
                    <a:close/>
                    <a:moveTo>
                      <a:pt x="184" y="274"/>
                    </a:moveTo>
                    <a:cubicBezTo>
                      <a:pt x="170" y="271"/>
                      <a:pt x="183" y="257"/>
                      <a:pt x="192" y="256"/>
                    </a:cubicBezTo>
                    <a:cubicBezTo>
                      <a:pt x="193" y="255"/>
                      <a:pt x="193" y="255"/>
                      <a:pt x="193" y="255"/>
                    </a:cubicBezTo>
                    <a:cubicBezTo>
                      <a:pt x="201" y="263"/>
                      <a:pt x="196" y="276"/>
                      <a:pt x="184" y="274"/>
                    </a:cubicBezTo>
                    <a:close/>
                    <a:moveTo>
                      <a:pt x="160" y="368"/>
                    </a:moveTo>
                    <a:cubicBezTo>
                      <a:pt x="166" y="378"/>
                      <a:pt x="155" y="384"/>
                      <a:pt x="146" y="386"/>
                    </a:cubicBezTo>
                    <a:cubicBezTo>
                      <a:pt x="145" y="384"/>
                      <a:pt x="145" y="381"/>
                      <a:pt x="144" y="379"/>
                    </a:cubicBezTo>
                    <a:cubicBezTo>
                      <a:pt x="145" y="372"/>
                      <a:pt x="145" y="372"/>
                      <a:pt x="145" y="372"/>
                    </a:cubicBezTo>
                    <a:cubicBezTo>
                      <a:pt x="143" y="364"/>
                      <a:pt x="156" y="361"/>
                      <a:pt x="160" y="368"/>
                    </a:cubicBezTo>
                    <a:close/>
                    <a:moveTo>
                      <a:pt x="146" y="309"/>
                    </a:moveTo>
                    <a:cubicBezTo>
                      <a:pt x="154" y="309"/>
                      <a:pt x="154" y="309"/>
                      <a:pt x="154" y="309"/>
                    </a:cubicBezTo>
                    <a:cubicBezTo>
                      <a:pt x="159" y="314"/>
                      <a:pt x="165" y="317"/>
                      <a:pt x="156" y="322"/>
                    </a:cubicBezTo>
                    <a:cubicBezTo>
                      <a:pt x="147" y="326"/>
                      <a:pt x="141" y="316"/>
                      <a:pt x="146" y="309"/>
                    </a:cubicBezTo>
                    <a:close/>
                    <a:moveTo>
                      <a:pt x="156" y="303"/>
                    </a:moveTo>
                    <a:cubicBezTo>
                      <a:pt x="156" y="303"/>
                      <a:pt x="144" y="302"/>
                      <a:pt x="144" y="302"/>
                    </a:cubicBezTo>
                    <a:cubicBezTo>
                      <a:pt x="140" y="300"/>
                      <a:pt x="142" y="291"/>
                      <a:pt x="145" y="289"/>
                    </a:cubicBezTo>
                    <a:cubicBezTo>
                      <a:pt x="149" y="286"/>
                      <a:pt x="154" y="288"/>
                      <a:pt x="158" y="288"/>
                    </a:cubicBezTo>
                    <a:cubicBezTo>
                      <a:pt x="162" y="291"/>
                      <a:pt x="162" y="291"/>
                      <a:pt x="162" y="291"/>
                    </a:cubicBezTo>
                    <a:cubicBezTo>
                      <a:pt x="157" y="294"/>
                      <a:pt x="161" y="301"/>
                      <a:pt x="156" y="303"/>
                    </a:cubicBezTo>
                    <a:close/>
                    <a:moveTo>
                      <a:pt x="160" y="281"/>
                    </a:moveTo>
                    <a:cubicBezTo>
                      <a:pt x="154" y="278"/>
                      <a:pt x="144" y="270"/>
                      <a:pt x="148" y="263"/>
                    </a:cubicBezTo>
                    <a:cubicBezTo>
                      <a:pt x="151" y="257"/>
                      <a:pt x="158" y="258"/>
                      <a:pt x="163" y="258"/>
                    </a:cubicBezTo>
                    <a:cubicBezTo>
                      <a:pt x="170" y="258"/>
                      <a:pt x="170" y="258"/>
                      <a:pt x="170" y="258"/>
                    </a:cubicBezTo>
                    <a:cubicBezTo>
                      <a:pt x="173" y="267"/>
                      <a:pt x="174" y="285"/>
                      <a:pt x="160" y="281"/>
                    </a:cubicBezTo>
                    <a:close/>
                    <a:moveTo>
                      <a:pt x="170" y="317"/>
                    </a:moveTo>
                    <a:cubicBezTo>
                      <a:pt x="170" y="318"/>
                      <a:pt x="170" y="318"/>
                      <a:pt x="170" y="318"/>
                    </a:cubicBezTo>
                    <a:cubicBezTo>
                      <a:pt x="178" y="318"/>
                      <a:pt x="186" y="334"/>
                      <a:pt x="178" y="337"/>
                    </a:cubicBezTo>
                    <a:cubicBezTo>
                      <a:pt x="175" y="338"/>
                      <a:pt x="167" y="335"/>
                      <a:pt x="166" y="332"/>
                    </a:cubicBezTo>
                    <a:cubicBezTo>
                      <a:pt x="164" y="328"/>
                      <a:pt x="169" y="321"/>
                      <a:pt x="170" y="317"/>
                    </a:cubicBezTo>
                    <a:close/>
                    <a:moveTo>
                      <a:pt x="188" y="375"/>
                    </a:moveTo>
                    <a:cubicBezTo>
                      <a:pt x="190" y="379"/>
                      <a:pt x="190" y="389"/>
                      <a:pt x="184" y="384"/>
                    </a:cubicBezTo>
                    <a:cubicBezTo>
                      <a:pt x="178" y="375"/>
                      <a:pt x="178" y="375"/>
                      <a:pt x="178" y="375"/>
                    </a:cubicBezTo>
                    <a:cubicBezTo>
                      <a:pt x="183" y="371"/>
                      <a:pt x="185" y="371"/>
                      <a:pt x="188" y="375"/>
                    </a:cubicBezTo>
                    <a:close/>
                    <a:moveTo>
                      <a:pt x="181" y="312"/>
                    </a:moveTo>
                    <a:cubicBezTo>
                      <a:pt x="178" y="311"/>
                      <a:pt x="173" y="311"/>
                      <a:pt x="172" y="307"/>
                    </a:cubicBezTo>
                    <a:cubicBezTo>
                      <a:pt x="170" y="304"/>
                      <a:pt x="173" y="302"/>
                      <a:pt x="176" y="302"/>
                    </a:cubicBezTo>
                    <a:cubicBezTo>
                      <a:pt x="179" y="302"/>
                      <a:pt x="179" y="302"/>
                      <a:pt x="179" y="302"/>
                    </a:cubicBezTo>
                    <a:cubicBezTo>
                      <a:pt x="180" y="305"/>
                      <a:pt x="182" y="308"/>
                      <a:pt x="181" y="312"/>
                    </a:cubicBezTo>
                    <a:close/>
                    <a:moveTo>
                      <a:pt x="182" y="231"/>
                    </a:moveTo>
                    <a:cubicBezTo>
                      <a:pt x="185" y="233"/>
                      <a:pt x="194" y="243"/>
                      <a:pt x="192" y="247"/>
                    </a:cubicBezTo>
                    <a:cubicBezTo>
                      <a:pt x="190" y="252"/>
                      <a:pt x="170" y="251"/>
                      <a:pt x="165" y="251"/>
                    </a:cubicBezTo>
                    <a:cubicBezTo>
                      <a:pt x="159" y="249"/>
                      <a:pt x="153" y="242"/>
                      <a:pt x="162" y="239"/>
                    </a:cubicBezTo>
                    <a:cubicBezTo>
                      <a:pt x="164" y="235"/>
                      <a:pt x="164" y="235"/>
                      <a:pt x="164" y="235"/>
                    </a:cubicBezTo>
                    <a:cubicBezTo>
                      <a:pt x="169" y="231"/>
                      <a:pt x="176" y="227"/>
                      <a:pt x="182" y="231"/>
                    </a:cubicBezTo>
                    <a:close/>
                    <a:moveTo>
                      <a:pt x="211" y="91"/>
                    </a:moveTo>
                    <a:cubicBezTo>
                      <a:pt x="209" y="89"/>
                      <a:pt x="209" y="82"/>
                      <a:pt x="212" y="80"/>
                    </a:cubicBezTo>
                    <a:cubicBezTo>
                      <a:pt x="214" y="81"/>
                      <a:pt x="214" y="81"/>
                      <a:pt x="214" y="81"/>
                    </a:cubicBezTo>
                    <a:cubicBezTo>
                      <a:pt x="215" y="85"/>
                      <a:pt x="214" y="89"/>
                      <a:pt x="211" y="91"/>
                    </a:cubicBezTo>
                    <a:close/>
                    <a:moveTo>
                      <a:pt x="208" y="66"/>
                    </a:moveTo>
                    <a:cubicBezTo>
                      <a:pt x="210" y="58"/>
                      <a:pt x="218" y="52"/>
                      <a:pt x="217" y="43"/>
                    </a:cubicBezTo>
                    <a:cubicBezTo>
                      <a:pt x="218" y="44"/>
                      <a:pt x="218" y="44"/>
                      <a:pt x="218" y="44"/>
                    </a:cubicBezTo>
                    <a:cubicBezTo>
                      <a:pt x="220" y="50"/>
                      <a:pt x="223" y="71"/>
                      <a:pt x="216" y="73"/>
                    </a:cubicBezTo>
                    <a:cubicBezTo>
                      <a:pt x="214" y="73"/>
                      <a:pt x="209" y="72"/>
                      <a:pt x="208" y="71"/>
                    </a:cubicBezTo>
                    <a:cubicBezTo>
                      <a:pt x="206" y="68"/>
                      <a:pt x="207" y="68"/>
                      <a:pt x="208" y="66"/>
                    </a:cubicBezTo>
                    <a:close/>
                    <a:moveTo>
                      <a:pt x="197" y="117"/>
                    </a:moveTo>
                    <a:cubicBezTo>
                      <a:pt x="193" y="113"/>
                      <a:pt x="200" y="110"/>
                      <a:pt x="202" y="108"/>
                    </a:cubicBezTo>
                    <a:cubicBezTo>
                      <a:pt x="204" y="106"/>
                      <a:pt x="204" y="106"/>
                      <a:pt x="204" y="106"/>
                    </a:cubicBezTo>
                    <a:cubicBezTo>
                      <a:pt x="207" y="111"/>
                      <a:pt x="201" y="121"/>
                      <a:pt x="197" y="117"/>
                    </a:cubicBezTo>
                    <a:close/>
                    <a:moveTo>
                      <a:pt x="203" y="79"/>
                    </a:moveTo>
                    <a:cubicBezTo>
                      <a:pt x="203" y="82"/>
                      <a:pt x="203" y="82"/>
                      <a:pt x="203" y="82"/>
                    </a:cubicBezTo>
                    <a:cubicBezTo>
                      <a:pt x="198" y="87"/>
                      <a:pt x="206" y="94"/>
                      <a:pt x="202" y="100"/>
                    </a:cubicBezTo>
                    <a:cubicBezTo>
                      <a:pt x="199" y="104"/>
                      <a:pt x="189" y="106"/>
                      <a:pt x="187" y="100"/>
                    </a:cubicBezTo>
                    <a:cubicBezTo>
                      <a:pt x="185" y="94"/>
                      <a:pt x="198" y="81"/>
                      <a:pt x="203" y="79"/>
                    </a:cubicBezTo>
                    <a:close/>
                    <a:moveTo>
                      <a:pt x="178" y="128"/>
                    </a:moveTo>
                    <a:cubicBezTo>
                      <a:pt x="179" y="125"/>
                      <a:pt x="183" y="119"/>
                      <a:pt x="187" y="118"/>
                    </a:cubicBezTo>
                    <a:cubicBezTo>
                      <a:pt x="190" y="117"/>
                      <a:pt x="195" y="121"/>
                      <a:pt x="193" y="125"/>
                    </a:cubicBezTo>
                    <a:cubicBezTo>
                      <a:pt x="193" y="127"/>
                      <a:pt x="188" y="131"/>
                      <a:pt x="187" y="133"/>
                    </a:cubicBezTo>
                    <a:cubicBezTo>
                      <a:pt x="185" y="135"/>
                      <a:pt x="183" y="138"/>
                      <a:pt x="179" y="138"/>
                    </a:cubicBezTo>
                    <a:cubicBezTo>
                      <a:pt x="178" y="137"/>
                      <a:pt x="177" y="135"/>
                      <a:pt x="177" y="132"/>
                    </a:cubicBezTo>
                    <a:lnTo>
                      <a:pt x="178" y="128"/>
                    </a:lnTo>
                    <a:close/>
                    <a:moveTo>
                      <a:pt x="182" y="153"/>
                    </a:moveTo>
                    <a:cubicBezTo>
                      <a:pt x="183" y="152"/>
                      <a:pt x="183" y="152"/>
                      <a:pt x="183" y="152"/>
                    </a:cubicBezTo>
                    <a:cubicBezTo>
                      <a:pt x="188" y="156"/>
                      <a:pt x="188" y="172"/>
                      <a:pt x="181" y="174"/>
                    </a:cubicBezTo>
                    <a:cubicBezTo>
                      <a:pt x="171" y="178"/>
                      <a:pt x="173" y="155"/>
                      <a:pt x="182" y="153"/>
                    </a:cubicBezTo>
                    <a:close/>
                    <a:moveTo>
                      <a:pt x="164" y="135"/>
                    </a:moveTo>
                    <a:cubicBezTo>
                      <a:pt x="169" y="136"/>
                      <a:pt x="174" y="141"/>
                      <a:pt x="173" y="146"/>
                    </a:cubicBezTo>
                    <a:cubicBezTo>
                      <a:pt x="172" y="151"/>
                      <a:pt x="166" y="154"/>
                      <a:pt x="163" y="148"/>
                    </a:cubicBezTo>
                    <a:cubicBezTo>
                      <a:pt x="163" y="144"/>
                      <a:pt x="163" y="144"/>
                      <a:pt x="163" y="144"/>
                    </a:cubicBezTo>
                    <a:cubicBezTo>
                      <a:pt x="162" y="143"/>
                      <a:pt x="164" y="138"/>
                      <a:pt x="164" y="135"/>
                    </a:cubicBezTo>
                    <a:close/>
                    <a:moveTo>
                      <a:pt x="160" y="170"/>
                    </a:moveTo>
                    <a:cubicBezTo>
                      <a:pt x="160" y="167"/>
                      <a:pt x="156" y="161"/>
                      <a:pt x="161" y="160"/>
                    </a:cubicBezTo>
                    <a:cubicBezTo>
                      <a:pt x="167" y="158"/>
                      <a:pt x="166" y="173"/>
                      <a:pt x="165" y="175"/>
                    </a:cubicBezTo>
                    <a:cubicBezTo>
                      <a:pt x="163" y="178"/>
                      <a:pt x="159" y="181"/>
                      <a:pt x="156" y="183"/>
                    </a:cubicBezTo>
                    <a:cubicBezTo>
                      <a:pt x="155" y="182"/>
                      <a:pt x="155" y="182"/>
                      <a:pt x="155" y="182"/>
                    </a:cubicBezTo>
                    <a:cubicBezTo>
                      <a:pt x="157" y="178"/>
                      <a:pt x="160" y="176"/>
                      <a:pt x="160" y="170"/>
                    </a:cubicBezTo>
                    <a:close/>
                    <a:moveTo>
                      <a:pt x="153" y="207"/>
                    </a:moveTo>
                    <a:cubicBezTo>
                      <a:pt x="157" y="205"/>
                      <a:pt x="159" y="204"/>
                      <a:pt x="159" y="199"/>
                    </a:cubicBezTo>
                    <a:cubicBezTo>
                      <a:pt x="159" y="195"/>
                      <a:pt x="156" y="192"/>
                      <a:pt x="161" y="188"/>
                    </a:cubicBezTo>
                    <a:cubicBezTo>
                      <a:pt x="165" y="185"/>
                      <a:pt x="166" y="189"/>
                      <a:pt x="169" y="193"/>
                    </a:cubicBezTo>
                    <a:cubicBezTo>
                      <a:pt x="173" y="199"/>
                      <a:pt x="176" y="205"/>
                      <a:pt x="168" y="209"/>
                    </a:cubicBezTo>
                    <a:cubicBezTo>
                      <a:pt x="161" y="212"/>
                      <a:pt x="155" y="212"/>
                      <a:pt x="149" y="218"/>
                    </a:cubicBezTo>
                    <a:cubicBezTo>
                      <a:pt x="147" y="217"/>
                      <a:pt x="147" y="217"/>
                      <a:pt x="147" y="217"/>
                    </a:cubicBezTo>
                    <a:cubicBezTo>
                      <a:pt x="143" y="215"/>
                      <a:pt x="151" y="208"/>
                      <a:pt x="153" y="207"/>
                    </a:cubicBezTo>
                    <a:close/>
                    <a:moveTo>
                      <a:pt x="141" y="193"/>
                    </a:moveTo>
                    <a:cubicBezTo>
                      <a:pt x="143" y="191"/>
                      <a:pt x="143" y="191"/>
                      <a:pt x="143" y="191"/>
                    </a:cubicBezTo>
                    <a:cubicBezTo>
                      <a:pt x="144" y="194"/>
                      <a:pt x="151" y="205"/>
                      <a:pt x="143" y="204"/>
                    </a:cubicBezTo>
                    <a:cubicBezTo>
                      <a:pt x="138" y="203"/>
                      <a:pt x="137" y="195"/>
                      <a:pt x="141" y="193"/>
                    </a:cubicBezTo>
                    <a:close/>
                    <a:moveTo>
                      <a:pt x="138" y="240"/>
                    </a:moveTo>
                    <a:cubicBezTo>
                      <a:pt x="140" y="238"/>
                      <a:pt x="140" y="238"/>
                      <a:pt x="140" y="238"/>
                    </a:cubicBezTo>
                    <a:cubicBezTo>
                      <a:pt x="148" y="235"/>
                      <a:pt x="152" y="246"/>
                      <a:pt x="147" y="251"/>
                    </a:cubicBezTo>
                    <a:cubicBezTo>
                      <a:pt x="140" y="260"/>
                      <a:pt x="136" y="246"/>
                      <a:pt x="138" y="240"/>
                    </a:cubicBezTo>
                    <a:close/>
                    <a:moveTo>
                      <a:pt x="134" y="349"/>
                    </a:moveTo>
                    <a:cubicBezTo>
                      <a:pt x="132" y="349"/>
                      <a:pt x="130" y="343"/>
                      <a:pt x="128" y="341"/>
                    </a:cubicBezTo>
                    <a:cubicBezTo>
                      <a:pt x="123" y="337"/>
                      <a:pt x="113" y="338"/>
                      <a:pt x="115" y="329"/>
                    </a:cubicBezTo>
                    <a:cubicBezTo>
                      <a:pt x="118" y="322"/>
                      <a:pt x="118" y="322"/>
                      <a:pt x="118" y="322"/>
                    </a:cubicBezTo>
                    <a:cubicBezTo>
                      <a:pt x="123" y="318"/>
                      <a:pt x="127" y="308"/>
                      <a:pt x="134" y="313"/>
                    </a:cubicBezTo>
                    <a:cubicBezTo>
                      <a:pt x="140" y="318"/>
                      <a:pt x="140" y="330"/>
                      <a:pt x="140" y="337"/>
                    </a:cubicBezTo>
                    <a:cubicBezTo>
                      <a:pt x="139" y="340"/>
                      <a:pt x="139" y="350"/>
                      <a:pt x="134" y="349"/>
                    </a:cubicBezTo>
                    <a:close/>
                    <a:moveTo>
                      <a:pt x="130" y="384"/>
                    </a:moveTo>
                    <a:cubicBezTo>
                      <a:pt x="128" y="381"/>
                      <a:pt x="129" y="378"/>
                      <a:pt x="132" y="376"/>
                    </a:cubicBezTo>
                    <a:cubicBezTo>
                      <a:pt x="134" y="375"/>
                      <a:pt x="134" y="375"/>
                      <a:pt x="134" y="375"/>
                    </a:cubicBezTo>
                    <a:cubicBezTo>
                      <a:pt x="138" y="379"/>
                      <a:pt x="135" y="383"/>
                      <a:pt x="130" y="384"/>
                    </a:cubicBezTo>
                    <a:close/>
                    <a:moveTo>
                      <a:pt x="105" y="392"/>
                    </a:moveTo>
                    <a:cubicBezTo>
                      <a:pt x="101" y="390"/>
                      <a:pt x="100" y="383"/>
                      <a:pt x="96" y="381"/>
                    </a:cubicBezTo>
                    <a:cubicBezTo>
                      <a:pt x="92" y="378"/>
                      <a:pt x="91" y="381"/>
                      <a:pt x="89" y="376"/>
                    </a:cubicBezTo>
                    <a:cubicBezTo>
                      <a:pt x="88" y="372"/>
                      <a:pt x="91" y="366"/>
                      <a:pt x="92" y="362"/>
                    </a:cubicBezTo>
                    <a:cubicBezTo>
                      <a:pt x="100" y="356"/>
                      <a:pt x="100" y="356"/>
                      <a:pt x="100" y="356"/>
                    </a:cubicBezTo>
                    <a:cubicBezTo>
                      <a:pt x="107" y="354"/>
                      <a:pt x="114" y="343"/>
                      <a:pt x="121" y="346"/>
                    </a:cubicBezTo>
                    <a:cubicBezTo>
                      <a:pt x="129" y="350"/>
                      <a:pt x="122" y="376"/>
                      <a:pt x="119" y="382"/>
                    </a:cubicBezTo>
                    <a:cubicBezTo>
                      <a:pt x="117" y="386"/>
                      <a:pt x="110" y="393"/>
                      <a:pt x="105" y="392"/>
                    </a:cubicBezTo>
                    <a:close/>
                    <a:moveTo>
                      <a:pt x="122" y="435"/>
                    </a:moveTo>
                    <a:cubicBezTo>
                      <a:pt x="119" y="435"/>
                      <a:pt x="113" y="430"/>
                      <a:pt x="111" y="427"/>
                    </a:cubicBezTo>
                    <a:cubicBezTo>
                      <a:pt x="108" y="423"/>
                      <a:pt x="108" y="420"/>
                      <a:pt x="113" y="416"/>
                    </a:cubicBezTo>
                    <a:cubicBezTo>
                      <a:pt x="116" y="416"/>
                      <a:pt x="116" y="416"/>
                      <a:pt x="116" y="416"/>
                    </a:cubicBezTo>
                    <a:cubicBezTo>
                      <a:pt x="124" y="416"/>
                      <a:pt x="133" y="433"/>
                      <a:pt x="122" y="435"/>
                    </a:cubicBezTo>
                    <a:close/>
                    <a:moveTo>
                      <a:pt x="102" y="283"/>
                    </a:moveTo>
                    <a:cubicBezTo>
                      <a:pt x="102" y="282"/>
                      <a:pt x="102" y="282"/>
                      <a:pt x="102" y="282"/>
                    </a:cubicBezTo>
                    <a:cubicBezTo>
                      <a:pt x="109" y="277"/>
                      <a:pt x="121" y="274"/>
                      <a:pt x="125" y="284"/>
                    </a:cubicBezTo>
                    <a:cubicBezTo>
                      <a:pt x="126" y="289"/>
                      <a:pt x="128" y="298"/>
                      <a:pt x="126" y="302"/>
                    </a:cubicBezTo>
                    <a:cubicBezTo>
                      <a:pt x="125" y="307"/>
                      <a:pt x="120" y="311"/>
                      <a:pt x="117" y="315"/>
                    </a:cubicBezTo>
                    <a:cubicBezTo>
                      <a:pt x="113" y="321"/>
                      <a:pt x="114" y="321"/>
                      <a:pt x="107" y="319"/>
                    </a:cubicBezTo>
                    <a:cubicBezTo>
                      <a:pt x="103" y="317"/>
                      <a:pt x="99" y="315"/>
                      <a:pt x="100" y="310"/>
                    </a:cubicBezTo>
                    <a:cubicBezTo>
                      <a:pt x="100" y="305"/>
                      <a:pt x="105" y="303"/>
                      <a:pt x="105" y="297"/>
                    </a:cubicBezTo>
                    <a:cubicBezTo>
                      <a:pt x="105" y="292"/>
                      <a:pt x="98" y="288"/>
                      <a:pt x="102" y="283"/>
                    </a:cubicBezTo>
                    <a:close/>
                    <a:moveTo>
                      <a:pt x="105" y="339"/>
                    </a:moveTo>
                    <a:cubicBezTo>
                      <a:pt x="105" y="341"/>
                      <a:pt x="98" y="347"/>
                      <a:pt x="96" y="348"/>
                    </a:cubicBezTo>
                    <a:cubicBezTo>
                      <a:pt x="83" y="356"/>
                      <a:pt x="79" y="338"/>
                      <a:pt x="88" y="330"/>
                    </a:cubicBezTo>
                    <a:cubicBezTo>
                      <a:pt x="94" y="326"/>
                      <a:pt x="94" y="326"/>
                      <a:pt x="94" y="326"/>
                    </a:cubicBezTo>
                    <a:cubicBezTo>
                      <a:pt x="98" y="325"/>
                      <a:pt x="106" y="335"/>
                      <a:pt x="105" y="339"/>
                    </a:cubicBezTo>
                    <a:close/>
                    <a:moveTo>
                      <a:pt x="136" y="281"/>
                    </a:moveTo>
                    <a:cubicBezTo>
                      <a:pt x="132" y="278"/>
                      <a:pt x="127" y="273"/>
                      <a:pt x="133" y="269"/>
                    </a:cubicBezTo>
                    <a:cubicBezTo>
                      <a:pt x="141" y="275"/>
                      <a:pt x="141" y="275"/>
                      <a:pt x="141" y="275"/>
                    </a:cubicBezTo>
                    <a:cubicBezTo>
                      <a:pt x="139" y="277"/>
                      <a:pt x="138" y="279"/>
                      <a:pt x="136" y="281"/>
                    </a:cubicBezTo>
                    <a:close/>
                    <a:moveTo>
                      <a:pt x="120" y="212"/>
                    </a:move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31" y="204"/>
                      <a:pt x="133" y="205"/>
                      <a:pt x="135" y="209"/>
                    </a:cubicBezTo>
                    <a:cubicBezTo>
                      <a:pt x="135" y="210"/>
                      <a:pt x="135" y="218"/>
                      <a:pt x="134" y="219"/>
                    </a:cubicBezTo>
                    <a:cubicBezTo>
                      <a:pt x="134" y="222"/>
                      <a:pt x="134" y="222"/>
                      <a:pt x="131" y="224"/>
                    </a:cubicBezTo>
                    <a:cubicBezTo>
                      <a:pt x="128" y="225"/>
                      <a:pt x="119" y="225"/>
                      <a:pt x="116" y="223"/>
                    </a:cubicBezTo>
                    <a:cubicBezTo>
                      <a:pt x="112" y="220"/>
                      <a:pt x="117" y="215"/>
                      <a:pt x="120" y="212"/>
                    </a:cubicBezTo>
                    <a:close/>
                    <a:moveTo>
                      <a:pt x="104" y="246"/>
                    </a:moveTo>
                    <a:cubicBezTo>
                      <a:pt x="108" y="244"/>
                      <a:pt x="108" y="244"/>
                      <a:pt x="108" y="244"/>
                    </a:cubicBezTo>
                    <a:cubicBezTo>
                      <a:pt x="114" y="242"/>
                      <a:pt x="124" y="242"/>
                      <a:pt x="126" y="256"/>
                    </a:cubicBezTo>
                    <a:cubicBezTo>
                      <a:pt x="128" y="267"/>
                      <a:pt x="116" y="272"/>
                      <a:pt x="106" y="274"/>
                    </a:cubicBezTo>
                    <a:cubicBezTo>
                      <a:pt x="97" y="264"/>
                      <a:pt x="96" y="257"/>
                      <a:pt x="104" y="246"/>
                    </a:cubicBezTo>
                    <a:close/>
                    <a:moveTo>
                      <a:pt x="97" y="296"/>
                    </a:moveTo>
                    <a:cubicBezTo>
                      <a:pt x="96" y="300"/>
                      <a:pt x="91" y="303"/>
                      <a:pt x="88" y="304"/>
                    </a:cubicBezTo>
                    <a:cubicBezTo>
                      <a:pt x="84" y="300"/>
                      <a:pt x="84" y="294"/>
                      <a:pt x="85" y="288"/>
                    </a:cubicBezTo>
                    <a:cubicBezTo>
                      <a:pt x="88" y="288"/>
                      <a:pt x="88" y="288"/>
                      <a:pt x="88" y="288"/>
                    </a:cubicBezTo>
                    <a:cubicBezTo>
                      <a:pt x="88" y="293"/>
                      <a:pt x="95" y="292"/>
                      <a:pt x="97" y="296"/>
                    </a:cubicBezTo>
                    <a:close/>
                    <a:moveTo>
                      <a:pt x="75" y="234"/>
                    </a:moveTo>
                    <a:cubicBezTo>
                      <a:pt x="78" y="234"/>
                      <a:pt x="82" y="230"/>
                      <a:pt x="85" y="231"/>
                    </a:cubicBezTo>
                    <a:cubicBezTo>
                      <a:pt x="88" y="232"/>
                      <a:pt x="89" y="237"/>
                      <a:pt x="88" y="240"/>
                    </a:cubicBezTo>
                    <a:cubicBezTo>
                      <a:pt x="83" y="253"/>
                      <a:pt x="75" y="241"/>
                      <a:pt x="71" y="236"/>
                    </a:cubicBezTo>
                    <a:lnTo>
                      <a:pt x="75" y="234"/>
                    </a:lnTo>
                    <a:close/>
                    <a:moveTo>
                      <a:pt x="69" y="263"/>
                    </a:moveTo>
                    <a:cubicBezTo>
                      <a:pt x="71" y="261"/>
                      <a:pt x="71" y="261"/>
                      <a:pt x="71" y="261"/>
                    </a:cubicBezTo>
                    <a:cubicBezTo>
                      <a:pt x="72" y="252"/>
                      <a:pt x="82" y="255"/>
                      <a:pt x="85" y="261"/>
                    </a:cubicBezTo>
                    <a:cubicBezTo>
                      <a:pt x="89" y="271"/>
                      <a:pt x="94" y="281"/>
                      <a:pt x="80" y="280"/>
                    </a:cubicBezTo>
                    <a:cubicBezTo>
                      <a:pt x="76" y="280"/>
                      <a:pt x="72" y="279"/>
                      <a:pt x="68" y="280"/>
                    </a:cubicBezTo>
                    <a:cubicBezTo>
                      <a:pt x="65" y="282"/>
                      <a:pt x="62" y="287"/>
                      <a:pt x="58" y="283"/>
                    </a:cubicBezTo>
                    <a:cubicBezTo>
                      <a:pt x="55" y="281"/>
                      <a:pt x="57" y="273"/>
                      <a:pt x="60" y="271"/>
                    </a:cubicBezTo>
                    <a:cubicBezTo>
                      <a:pt x="63" y="268"/>
                      <a:pt x="68" y="269"/>
                      <a:pt x="69" y="263"/>
                    </a:cubicBezTo>
                    <a:close/>
                    <a:moveTo>
                      <a:pt x="57" y="312"/>
                    </a:moveTo>
                    <a:cubicBezTo>
                      <a:pt x="58" y="310"/>
                      <a:pt x="58" y="310"/>
                      <a:pt x="58" y="310"/>
                    </a:cubicBezTo>
                    <a:cubicBezTo>
                      <a:pt x="58" y="305"/>
                      <a:pt x="62" y="299"/>
                      <a:pt x="66" y="295"/>
                    </a:cubicBezTo>
                    <a:cubicBezTo>
                      <a:pt x="74" y="287"/>
                      <a:pt x="78" y="297"/>
                      <a:pt x="79" y="306"/>
                    </a:cubicBezTo>
                    <a:cubicBezTo>
                      <a:pt x="80" y="313"/>
                      <a:pt x="80" y="328"/>
                      <a:pt x="69" y="320"/>
                    </a:cubicBezTo>
                    <a:cubicBezTo>
                      <a:pt x="67" y="319"/>
                      <a:pt x="68" y="317"/>
                      <a:pt x="65" y="316"/>
                    </a:cubicBezTo>
                    <a:cubicBezTo>
                      <a:pt x="64" y="315"/>
                      <a:pt x="63" y="316"/>
                      <a:pt x="61" y="315"/>
                    </a:cubicBezTo>
                    <a:cubicBezTo>
                      <a:pt x="59" y="314"/>
                      <a:pt x="58" y="314"/>
                      <a:pt x="57" y="312"/>
                    </a:cubicBezTo>
                    <a:close/>
                    <a:moveTo>
                      <a:pt x="59" y="330"/>
                    </a:moveTo>
                    <a:cubicBezTo>
                      <a:pt x="58" y="332"/>
                      <a:pt x="53" y="338"/>
                      <a:pt x="52" y="339"/>
                    </a:cubicBezTo>
                    <a:cubicBezTo>
                      <a:pt x="50" y="336"/>
                      <a:pt x="51" y="332"/>
                      <a:pt x="51" y="329"/>
                    </a:cubicBezTo>
                    <a:cubicBezTo>
                      <a:pt x="54" y="326"/>
                      <a:pt x="54" y="326"/>
                      <a:pt x="54" y="326"/>
                    </a:cubicBezTo>
                    <a:cubicBezTo>
                      <a:pt x="55" y="325"/>
                      <a:pt x="57" y="325"/>
                      <a:pt x="59" y="326"/>
                    </a:cubicBezTo>
                    <a:cubicBezTo>
                      <a:pt x="62" y="328"/>
                      <a:pt x="59" y="328"/>
                      <a:pt x="59" y="330"/>
                    </a:cubicBezTo>
                    <a:close/>
                    <a:moveTo>
                      <a:pt x="52" y="241"/>
                    </a:moveTo>
                    <a:cubicBezTo>
                      <a:pt x="56" y="239"/>
                      <a:pt x="56" y="239"/>
                      <a:pt x="56" y="239"/>
                    </a:cubicBezTo>
                    <a:cubicBezTo>
                      <a:pt x="65" y="233"/>
                      <a:pt x="65" y="240"/>
                      <a:pt x="64" y="247"/>
                    </a:cubicBezTo>
                    <a:cubicBezTo>
                      <a:pt x="63" y="253"/>
                      <a:pt x="66" y="265"/>
                      <a:pt x="55" y="263"/>
                    </a:cubicBezTo>
                    <a:cubicBezTo>
                      <a:pt x="51" y="263"/>
                      <a:pt x="51" y="260"/>
                      <a:pt x="49" y="258"/>
                    </a:cubicBezTo>
                    <a:cubicBezTo>
                      <a:pt x="48" y="255"/>
                      <a:pt x="45" y="254"/>
                      <a:pt x="43" y="251"/>
                    </a:cubicBezTo>
                    <a:cubicBezTo>
                      <a:pt x="39" y="244"/>
                      <a:pt x="47" y="243"/>
                      <a:pt x="52" y="241"/>
                    </a:cubicBezTo>
                    <a:close/>
                    <a:moveTo>
                      <a:pt x="43" y="224"/>
                    </a:moveTo>
                    <a:cubicBezTo>
                      <a:pt x="45" y="224"/>
                      <a:pt x="45" y="224"/>
                      <a:pt x="45" y="224"/>
                    </a:cubicBezTo>
                    <a:cubicBezTo>
                      <a:pt x="53" y="227"/>
                      <a:pt x="47" y="234"/>
                      <a:pt x="40" y="233"/>
                    </a:cubicBezTo>
                    <a:cubicBezTo>
                      <a:pt x="40" y="230"/>
                      <a:pt x="41" y="226"/>
                      <a:pt x="43" y="224"/>
                    </a:cubicBezTo>
                    <a:close/>
                    <a:moveTo>
                      <a:pt x="28" y="245"/>
                    </a:moveTo>
                    <a:cubicBezTo>
                      <a:pt x="31" y="247"/>
                      <a:pt x="31" y="247"/>
                      <a:pt x="31" y="247"/>
                    </a:cubicBezTo>
                    <a:cubicBezTo>
                      <a:pt x="33" y="249"/>
                      <a:pt x="34" y="252"/>
                      <a:pt x="34" y="256"/>
                    </a:cubicBezTo>
                    <a:cubicBezTo>
                      <a:pt x="35" y="260"/>
                      <a:pt x="35" y="261"/>
                      <a:pt x="39" y="263"/>
                    </a:cubicBezTo>
                    <a:cubicBezTo>
                      <a:pt x="42" y="265"/>
                      <a:pt x="44" y="265"/>
                      <a:pt x="43" y="270"/>
                    </a:cubicBezTo>
                    <a:cubicBezTo>
                      <a:pt x="43" y="276"/>
                      <a:pt x="42" y="275"/>
                      <a:pt x="38" y="274"/>
                    </a:cubicBezTo>
                    <a:cubicBezTo>
                      <a:pt x="36" y="274"/>
                      <a:pt x="34" y="273"/>
                      <a:pt x="32" y="273"/>
                    </a:cubicBezTo>
                    <a:cubicBezTo>
                      <a:pt x="31" y="273"/>
                      <a:pt x="28" y="274"/>
                      <a:pt x="27" y="274"/>
                    </a:cubicBezTo>
                    <a:cubicBezTo>
                      <a:pt x="23" y="272"/>
                      <a:pt x="22" y="269"/>
                      <a:pt x="22" y="265"/>
                    </a:cubicBezTo>
                    <a:cubicBezTo>
                      <a:pt x="22" y="259"/>
                      <a:pt x="25" y="250"/>
                      <a:pt x="28" y="245"/>
                    </a:cubicBezTo>
                    <a:close/>
                    <a:moveTo>
                      <a:pt x="13" y="316"/>
                    </a:moveTo>
                    <a:cubicBezTo>
                      <a:pt x="7" y="306"/>
                      <a:pt x="10" y="299"/>
                      <a:pt x="13" y="289"/>
                    </a:cubicBezTo>
                    <a:cubicBezTo>
                      <a:pt x="14" y="284"/>
                      <a:pt x="14" y="284"/>
                      <a:pt x="14" y="284"/>
                    </a:cubicBezTo>
                    <a:cubicBezTo>
                      <a:pt x="17" y="278"/>
                      <a:pt x="28" y="278"/>
                      <a:pt x="32" y="283"/>
                    </a:cubicBezTo>
                    <a:cubicBezTo>
                      <a:pt x="35" y="286"/>
                      <a:pt x="34" y="289"/>
                      <a:pt x="39" y="291"/>
                    </a:cubicBezTo>
                    <a:cubicBezTo>
                      <a:pt x="42" y="292"/>
                      <a:pt x="46" y="291"/>
                      <a:pt x="49" y="292"/>
                    </a:cubicBezTo>
                    <a:cubicBezTo>
                      <a:pt x="57" y="296"/>
                      <a:pt x="55" y="303"/>
                      <a:pt x="50" y="308"/>
                    </a:cubicBezTo>
                    <a:cubicBezTo>
                      <a:pt x="45" y="312"/>
                      <a:pt x="40" y="312"/>
                      <a:pt x="35" y="315"/>
                    </a:cubicBezTo>
                    <a:cubicBezTo>
                      <a:pt x="26" y="323"/>
                      <a:pt x="22" y="330"/>
                      <a:pt x="13" y="316"/>
                    </a:cubicBezTo>
                    <a:close/>
                    <a:moveTo>
                      <a:pt x="24" y="344"/>
                    </a:moveTo>
                    <a:cubicBezTo>
                      <a:pt x="22" y="335"/>
                      <a:pt x="27" y="333"/>
                      <a:pt x="32" y="326"/>
                    </a:cubicBezTo>
                    <a:cubicBezTo>
                      <a:pt x="36" y="322"/>
                      <a:pt x="36" y="322"/>
                      <a:pt x="36" y="322"/>
                    </a:cubicBezTo>
                    <a:cubicBezTo>
                      <a:pt x="43" y="314"/>
                      <a:pt x="48" y="322"/>
                      <a:pt x="47" y="330"/>
                    </a:cubicBezTo>
                    <a:cubicBezTo>
                      <a:pt x="46" y="335"/>
                      <a:pt x="43" y="339"/>
                      <a:pt x="42" y="344"/>
                    </a:cubicBezTo>
                    <a:cubicBezTo>
                      <a:pt x="42" y="349"/>
                      <a:pt x="44" y="349"/>
                      <a:pt x="41" y="352"/>
                    </a:cubicBezTo>
                    <a:cubicBezTo>
                      <a:pt x="33" y="361"/>
                      <a:pt x="26" y="353"/>
                      <a:pt x="24" y="344"/>
                    </a:cubicBezTo>
                    <a:close/>
                    <a:moveTo>
                      <a:pt x="48" y="406"/>
                    </a:moveTo>
                    <a:cubicBezTo>
                      <a:pt x="42" y="404"/>
                      <a:pt x="42" y="390"/>
                      <a:pt x="40" y="386"/>
                    </a:cubicBezTo>
                    <a:cubicBezTo>
                      <a:pt x="37" y="378"/>
                      <a:pt x="37" y="378"/>
                      <a:pt x="37" y="378"/>
                    </a:cubicBezTo>
                    <a:cubicBezTo>
                      <a:pt x="44" y="379"/>
                      <a:pt x="50" y="374"/>
                      <a:pt x="56" y="375"/>
                    </a:cubicBezTo>
                    <a:cubicBezTo>
                      <a:pt x="64" y="377"/>
                      <a:pt x="70" y="389"/>
                      <a:pt x="65" y="397"/>
                    </a:cubicBezTo>
                    <a:cubicBezTo>
                      <a:pt x="63" y="399"/>
                      <a:pt x="51" y="407"/>
                      <a:pt x="48" y="406"/>
                    </a:cubicBezTo>
                    <a:close/>
                    <a:moveTo>
                      <a:pt x="62" y="436"/>
                    </a:moveTo>
                    <a:cubicBezTo>
                      <a:pt x="58" y="436"/>
                      <a:pt x="55" y="426"/>
                      <a:pt x="55" y="423"/>
                    </a:cubicBezTo>
                    <a:cubicBezTo>
                      <a:pt x="54" y="417"/>
                      <a:pt x="56" y="415"/>
                      <a:pt x="60" y="410"/>
                    </a:cubicBezTo>
                    <a:cubicBezTo>
                      <a:pt x="62" y="410"/>
                      <a:pt x="62" y="410"/>
                      <a:pt x="62" y="410"/>
                    </a:cubicBezTo>
                    <a:cubicBezTo>
                      <a:pt x="66" y="414"/>
                      <a:pt x="72" y="435"/>
                      <a:pt x="62" y="436"/>
                    </a:cubicBezTo>
                    <a:close/>
                    <a:moveTo>
                      <a:pt x="60" y="366"/>
                    </a:moveTo>
                    <a:cubicBezTo>
                      <a:pt x="56" y="365"/>
                      <a:pt x="54" y="367"/>
                      <a:pt x="50" y="366"/>
                    </a:cubicBezTo>
                    <a:cubicBezTo>
                      <a:pt x="41" y="365"/>
                      <a:pt x="48" y="356"/>
                      <a:pt x="51" y="351"/>
                    </a:cubicBezTo>
                    <a:cubicBezTo>
                      <a:pt x="56" y="344"/>
                      <a:pt x="56" y="344"/>
                      <a:pt x="56" y="344"/>
                    </a:cubicBezTo>
                    <a:cubicBezTo>
                      <a:pt x="61" y="337"/>
                      <a:pt x="66" y="334"/>
                      <a:pt x="70" y="344"/>
                    </a:cubicBezTo>
                    <a:cubicBezTo>
                      <a:pt x="72" y="350"/>
                      <a:pt x="83" y="372"/>
                      <a:pt x="71" y="372"/>
                    </a:cubicBezTo>
                    <a:cubicBezTo>
                      <a:pt x="68" y="372"/>
                      <a:pt x="64" y="368"/>
                      <a:pt x="60" y="366"/>
                    </a:cubicBezTo>
                    <a:close/>
                    <a:moveTo>
                      <a:pt x="73" y="376"/>
                    </a:moveTo>
                    <a:cubicBezTo>
                      <a:pt x="78" y="370"/>
                      <a:pt x="81" y="377"/>
                      <a:pt x="79" y="382"/>
                    </a:cubicBezTo>
                    <a:cubicBezTo>
                      <a:pt x="75" y="390"/>
                      <a:pt x="72" y="384"/>
                      <a:pt x="72" y="378"/>
                    </a:cubicBezTo>
                    <a:lnTo>
                      <a:pt x="73" y="376"/>
                    </a:lnTo>
                    <a:close/>
                    <a:moveTo>
                      <a:pt x="94" y="457"/>
                    </a:moveTo>
                    <a:cubicBezTo>
                      <a:pt x="91" y="464"/>
                      <a:pt x="86" y="459"/>
                      <a:pt x="82" y="457"/>
                    </a:cubicBezTo>
                    <a:cubicBezTo>
                      <a:pt x="77" y="455"/>
                      <a:pt x="73" y="457"/>
                      <a:pt x="74" y="449"/>
                    </a:cubicBezTo>
                    <a:cubicBezTo>
                      <a:pt x="74" y="444"/>
                      <a:pt x="74" y="444"/>
                      <a:pt x="74" y="444"/>
                    </a:cubicBezTo>
                    <a:cubicBezTo>
                      <a:pt x="79" y="430"/>
                      <a:pt x="97" y="451"/>
                      <a:pt x="94" y="457"/>
                    </a:cubicBezTo>
                    <a:close/>
                    <a:moveTo>
                      <a:pt x="91" y="431"/>
                    </a:moveTo>
                    <a:cubicBezTo>
                      <a:pt x="94" y="430"/>
                      <a:pt x="94" y="430"/>
                      <a:pt x="94" y="430"/>
                    </a:cubicBezTo>
                    <a:cubicBezTo>
                      <a:pt x="104" y="435"/>
                      <a:pt x="84" y="441"/>
                      <a:pt x="91" y="431"/>
                    </a:cubicBezTo>
                    <a:close/>
                    <a:moveTo>
                      <a:pt x="79" y="422"/>
                    </a:moveTo>
                    <a:cubicBezTo>
                      <a:pt x="72" y="414"/>
                      <a:pt x="69" y="404"/>
                      <a:pt x="76" y="395"/>
                    </a:cubicBezTo>
                    <a:cubicBezTo>
                      <a:pt x="82" y="393"/>
                      <a:pt x="82" y="393"/>
                      <a:pt x="82" y="393"/>
                    </a:cubicBezTo>
                    <a:cubicBezTo>
                      <a:pt x="90" y="389"/>
                      <a:pt x="91" y="388"/>
                      <a:pt x="96" y="396"/>
                    </a:cubicBezTo>
                    <a:cubicBezTo>
                      <a:pt x="100" y="404"/>
                      <a:pt x="108" y="410"/>
                      <a:pt x="100" y="419"/>
                    </a:cubicBezTo>
                    <a:cubicBezTo>
                      <a:pt x="94" y="424"/>
                      <a:pt x="86" y="430"/>
                      <a:pt x="79" y="422"/>
                    </a:cubicBezTo>
                    <a:close/>
                    <a:moveTo>
                      <a:pt x="132" y="450"/>
                    </a:moveTo>
                    <a:cubicBezTo>
                      <a:pt x="127" y="454"/>
                      <a:pt x="117" y="453"/>
                      <a:pt x="111" y="457"/>
                    </a:cubicBezTo>
                    <a:cubicBezTo>
                      <a:pt x="107" y="458"/>
                      <a:pt x="107" y="458"/>
                      <a:pt x="107" y="458"/>
                    </a:cubicBezTo>
                    <a:cubicBezTo>
                      <a:pt x="105" y="454"/>
                      <a:pt x="98" y="441"/>
                      <a:pt x="104" y="436"/>
                    </a:cubicBezTo>
                    <a:cubicBezTo>
                      <a:pt x="109" y="433"/>
                      <a:pt x="109" y="441"/>
                      <a:pt x="113" y="443"/>
                    </a:cubicBezTo>
                    <a:cubicBezTo>
                      <a:pt x="115" y="444"/>
                      <a:pt x="120" y="444"/>
                      <a:pt x="123" y="444"/>
                    </a:cubicBezTo>
                    <a:cubicBezTo>
                      <a:pt x="126" y="443"/>
                      <a:pt x="131" y="439"/>
                      <a:pt x="134" y="441"/>
                    </a:cubicBezTo>
                    <a:cubicBezTo>
                      <a:pt x="137" y="444"/>
                      <a:pt x="135" y="448"/>
                      <a:pt x="132" y="450"/>
                    </a:cubicBezTo>
                    <a:close/>
                    <a:moveTo>
                      <a:pt x="132" y="418"/>
                    </a:moveTo>
                    <a:cubicBezTo>
                      <a:pt x="126" y="412"/>
                      <a:pt x="123" y="405"/>
                      <a:pt x="120" y="398"/>
                    </a:cubicBezTo>
                    <a:cubicBezTo>
                      <a:pt x="123" y="394"/>
                      <a:pt x="123" y="394"/>
                      <a:pt x="123" y="394"/>
                    </a:cubicBezTo>
                    <a:cubicBezTo>
                      <a:pt x="131" y="400"/>
                      <a:pt x="149" y="401"/>
                      <a:pt x="143" y="414"/>
                    </a:cubicBezTo>
                    <a:cubicBezTo>
                      <a:pt x="140" y="422"/>
                      <a:pt x="137" y="424"/>
                      <a:pt x="132" y="418"/>
                    </a:cubicBezTo>
                    <a:close/>
                    <a:moveTo>
                      <a:pt x="171" y="433"/>
                    </a:moveTo>
                    <a:cubicBezTo>
                      <a:pt x="169" y="437"/>
                      <a:pt x="164" y="437"/>
                      <a:pt x="160" y="438"/>
                    </a:cubicBezTo>
                    <a:cubicBezTo>
                      <a:pt x="156" y="439"/>
                      <a:pt x="150" y="443"/>
                      <a:pt x="146" y="441"/>
                    </a:cubicBezTo>
                    <a:cubicBezTo>
                      <a:pt x="142" y="439"/>
                      <a:pt x="142" y="434"/>
                      <a:pt x="137" y="432"/>
                    </a:cubicBezTo>
                    <a:cubicBezTo>
                      <a:pt x="142" y="428"/>
                      <a:pt x="142" y="428"/>
                      <a:pt x="142" y="428"/>
                    </a:cubicBezTo>
                    <a:cubicBezTo>
                      <a:pt x="147" y="424"/>
                      <a:pt x="150" y="427"/>
                      <a:pt x="152" y="420"/>
                    </a:cubicBezTo>
                    <a:cubicBezTo>
                      <a:pt x="153" y="414"/>
                      <a:pt x="149" y="408"/>
                      <a:pt x="153" y="403"/>
                    </a:cubicBezTo>
                    <a:cubicBezTo>
                      <a:pt x="158" y="398"/>
                      <a:pt x="162" y="400"/>
                      <a:pt x="162" y="405"/>
                    </a:cubicBezTo>
                    <a:cubicBezTo>
                      <a:pt x="163" y="412"/>
                      <a:pt x="159" y="415"/>
                      <a:pt x="164" y="421"/>
                    </a:cubicBezTo>
                    <a:cubicBezTo>
                      <a:pt x="167" y="425"/>
                      <a:pt x="174" y="427"/>
                      <a:pt x="171" y="433"/>
                    </a:cubicBezTo>
                    <a:close/>
                    <a:moveTo>
                      <a:pt x="155" y="354"/>
                    </a:moveTo>
                    <a:cubicBezTo>
                      <a:pt x="147" y="352"/>
                      <a:pt x="145" y="351"/>
                      <a:pt x="148" y="341"/>
                    </a:cubicBezTo>
                    <a:cubicBezTo>
                      <a:pt x="154" y="338"/>
                      <a:pt x="154" y="338"/>
                      <a:pt x="154" y="338"/>
                    </a:cubicBezTo>
                    <a:cubicBezTo>
                      <a:pt x="158" y="336"/>
                      <a:pt x="171" y="342"/>
                      <a:pt x="174" y="345"/>
                    </a:cubicBezTo>
                    <a:cubicBezTo>
                      <a:pt x="179" y="348"/>
                      <a:pt x="178" y="349"/>
                      <a:pt x="176" y="354"/>
                    </a:cubicBezTo>
                    <a:cubicBezTo>
                      <a:pt x="176" y="355"/>
                      <a:pt x="173" y="362"/>
                      <a:pt x="172" y="362"/>
                    </a:cubicBezTo>
                    <a:cubicBezTo>
                      <a:pt x="167" y="367"/>
                      <a:pt x="161" y="356"/>
                      <a:pt x="155" y="354"/>
                    </a:cubicBezTo>
                    <a:close/>
                    <a:moveTo>
                      <a:pt x="197" y="414"/>
                    </a:moveTo>
                    <a:cubicBezTo>
                      <a:pt x="190" y="420"/>
                      <a:pt x="181" y="429"/>
                      <a:pt x="175" y="418"/>
                    </a:cubicBezTo>
                    <a:cubicBezTo>
                      <a:pt x="172" y="411"/>
                      <a:pt x="171" y="395"/>
                      <a:pt x="181" y="393"/>
                    </a:cubicBezTo>
                    <a:cubicBezTo>
                      <a:pt x="184" y="392"/>
                      <a:pt x="189" y="394"/>
                      <a:pt x="193" y="393"/>
                    </a:cubicBezTo>
                    <a:cubicBezTo>
                      <a:pt x="196" y="392"/>
                      <a:pt x="200" y="390"/>
                      <a:pt x="202" y="391"/>
                    </a:cubicBezTo>
                    <a:cubicBezTo>
                      <a:pt x="202" y="391"/>
                      <a:pt x="202" y="391"/>
                      <a:pt x="202" y="390"/>
                    </a:cubicBezTo>
                    <a:cubicBezTo>
                      <a:pt x="203" y="391"/>
                      <a:pt x="203" y="391"/>
                      <a:pt x="203" y="391"/>
                    </a:cubicBezTo>
                    <a:cubicBezTo>
                      <a:pt x="203" y="391"/>
                      <a:pt x="203" y="391"/>
                      <a:pt x="202" y="391"/>
                    </a:cubicBezTo>
                    <a:cubicBezTo>
                      <a:pt x="203" y="398"/>
                      <a:pt x="203" y="409"/>
                      <a:pt x="197" y="414"/>
                    </a:cubicBezTo>
                    <a:close/>
                    <a:moveTo>
                      <a:pt x="199" y="379"/>
                    </a:moveTo>
                    <a:cubicBezTo>
                      <a:pt x="195" y="379"/>
                      <a:pt x="191" y="370"/>
                      <a:pt x="190" y="367"/>
                    </a:cubicBezTo>
                    <a:cubicBezTo>
                      <a:pt x="190" y="361"/>
                      <a:pt x="193" y="357"/>
                      <a:pt x="198" y="355"/>
                    </a:cubicBezTo>
                    <a:cubicBezTo>
                      <a:pt x="200" y="354"/>
                      <a:pt x="200" y="354"/>
                      <a:pt x="200" y="354"/>
                    </a:cubicBezTo>
                    <a:cubicBezTo>
                      <a:pt x="205" y="357"/>
                      <a:pt x="204" y="378"/>
                      <a:pt x="199" y="379"/>
                    </a:cubicBezTo>
                    <a:close/>
                    <a:moveTo>
                      <a:pt x="205" y="338"/>
                    </a:moveTo>
                    <a:cubicBezTo>
                      <a:pt x="202" y="345"/>
                      <a:pt x="196" y="342"/>
                      <a:pt x="192" y="336"/>
                    </a:cubicBezTo>
                    <a:cubicBezTo>
                      <a:pt x="188" y="330"/>
                      <a:pt x="187" y="321"/>
                      <a:pt x="186" y="314"/>
                    </a:cubicBezTo>
                    <a:cubicBezTo>
                      <a:pt x="188" y="314"/>
                      <a:pt x="188" y="314"/>
                      <a:pt x="188" y="314"/>
                    </a:cubicBezTo>
                    <a:cubicBezTo>
                      <a:pt x="205" y="302"/>
                      <a:pt x="210" y="327"/>
                      <a:pt x="205" y="338"/>
                    </a:cubicBezTo>
                    <a:close/>
                    <a:moveTo>
                      <a:pt x="206" y="301"/>
                    </a:moveTo>
                    <a:cubicBezTo>
                      <a:pt x="202" y="303"/>
                      <a:pt x="196" y="301"/>
                      <a:pt x="192" y="300"/>
                    </a:cubicBezTo>
                    <a:cubicBezTo>
                      <a:pt x="186" y="300"/>
                      <a:pt x="185" y="300"/>
                      <a:pt x="182" y="293"/>
                    </a:cubicBezTo>
                    <a:cubicBezTo>
                      <a:pt x="189" y="286"/>
                      <a:pt x="191" y="276"/>
                      <a:pt x="203" y="277"/>
                    </a:cubicBezTo>
                    <a:cubicBezTo>
                      <a:pt x="205" y="277"/>
                      <a:pt x="205" y="277"/>
                      <a:pt x="205" y="277"/>
                    </a:cubicBezTo>
                    <a:cubicBezTo>
                      <a:pt x="209" y="282"/>
                      <a:pt x="212" y="297"/>
                      <a:pt x="206" y="301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6" name="Freeform 344">
                <a:extLst>
                  <a:ext uri="{FF2B5EF4-FFF2-40B4-BE49-F238E27FC236}">
                    <a16:creationId xmlns:a16="http://schemas.microsoft.com/office/drawing/2014/main" id="{F59386DF-A45C-4580-A315-8B82A3704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864"/>
                <a:ext cx="83" cy="251"/>
              </a:xfrm>
              <a:custGeom>
                <a:avLst/>
                <a:gdLst>
                  <a:gd name="T0" fmla="*/ 61 w 54"/>
                  <a:gd name="T1" fmla="*/ 18 h 164"/>
                  <a:gd name="T2" fmla="*/ 154 w 54"/>
                  <a:gd name="T3" fmla="*/ 577 h 164"/>
                  <a:gd name="T4" fmla="*/ 181 w 54"/>
                  <a:gd name="T5" fmla="*/ 582 h 164"/>
                  <a:gd name="T6" fmla="*/ 189 w 54"/>
                  <a:gd name="T7" fmla="*/ 553 h 164"/>
                  <a:gd name="T8" fmla="*/ 106 w 54"/>
                  <a:gd name="T9" fmla="*/ 28 h 164"/>
                  <a:gd name="T10" fmla="*/ 88 w 54"/>
                  <a:gd name="T11" fmla="*/ 5 h 164"/>
                  <a:gd name="T12" fmla="*/ 61 w 54"/>
                  <a:gd name="T13" fmla="*/ 18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64">
                    <a:moveTo>
                      <a:pt x="17" y="5"/>
                    </a:moveTo>
                    <a:cubicBezTo>
                      <a:pt x="0" y="100"/>
                      <a:pt x="40" y="159"/>
                      <a:pt x="42" y="161"/>
                    </a:cubicBezTo>
                    <a:cubicBezTo>
                      <a:pt x="44" y="164"/>
                      <a:pt x="47" y="164"/>
                      <a:pt x="50" y="162"/>
                    </a:cubicBezTo>
                    <a:cubicBezTo>
                      <a:pt x="53" y="160"/>
                      <a:pt x="54" y="157"/>
                      <a:pt x="52" y="154"/>
                    </a:cubicBezTo>
                    <a:cubicBezTo>
                      <a:pt x="51" y="153"/>
                      <a:pt x="12" y="97"/>
                      <a:pt x="29" y="8"/>
                    </a:cubicBezTo>
                    <a:cubicBezTo>
                      <a:pt x="29" y="4"/>
                      <a:pt x="27" y="1"/>
                      <a:pt x="24" y="1"/>
                    </a:cubicBezTo>
                    <a:cubicBezTo>
                      <a:pt x="21" y="0"/>
                      <a:pt x="17" y="2"/>
                      <a:pt x="17" y="5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7" name="Freeform 345">
                <a:extLst>
                  <a:ext uri="{FF2B5EF4-FFF2-40B4-BE49-F238E27FC236}">
                    <a16:creationId xmlns:a16="http://schemas.microsoft.com/office/drawing/2014/main" id="{0F679597-1203-48C1-BD8A-64859D723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1962"/>
                <a:ext cx="201" cy="64"/>
              </a:xfrm>
              <a:custGeom>
                <a:avLst/>
                <a:gdLst>
                  <a:gd name="T0" fmla="*/ 0 w 131"/>
                  <a:gd name="T1" fmla="*/ 0 h 42"/>
                  <a:gd name="T2" fmla="*/ 330 w 131"/>
                  <a:gd name="T3" fmla="*/ 116 h 42"/>
                  <a:gd name="T4" fmla="*/ 459 w 131"/>
                  <a:gd name="T5" fmla="*/ 137 h 42"/>
                  <a:gd name="T6" fmla="*/ 473 w 131"/>
                  <a:gd name="T7" fmla="*/ 14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1" h="42">
                    <a:moveTo>
                      <a:pt x="0" y="0"/>
                    </a:moveTo>
                    <a:cubicBezTo>
                      <a:pt x="25" y="16"/>
                      <a:pt x="62" y="30"/>
                      <a:pt x="91" y="33"/>
                    </a:cubicBezTo>
                    <a:cubicBezTo>
                      <a:pt x="104" y="34"/>
                      <a:pt x="116" y="32"/>
                      <a:pt x="127" y="39"/>
                    </a:cubicBezTo>
                    <a:cubicBezTo>
                      <a:pt x="129" y="40"/>
                      <a:pt x="130" y="41"/>
                      <a:pt x="131" y="42"/>
                    </a:cubicBezTo>
                  </a:path>
                </a:pathLst>
              </a:custGeom>
              <a:noFill/>
              <a:ln w="20638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8" name="Freeform 346">
                <a:extLst>
                  <a:ext uri="{FF2B5EF4-FFF2-40B4-BE49-F238E27FC236}">
                    <a16:creationId xmlns:a16="http://schemas.microsoft.com/office/drawing/2014/main" id="{819C1E72-A35A-486F-8F41-2FDC67421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007"/>
                <a:ext cx="146" cy="595"/>
              </a:xfrm>
              <a:custGeom>
                <a:avLst/>
                <a:gdLst>
                  <a:gd name="T0" fmla="*/ 83 w 95"/>
                  <a:gd name="T1" fmla="*/ 8 h 388"/>
                  <a:gd name="T2" fmla="*/ 141 w 95"/>
                  <a:gd name="T3" fmla="*/ 150 h 388"/>
                  <a:gd name="T4" fmla="*/ 211 w 95"/>
                  <a:gd name="T5" fmla="*/ 411 h 388"/>
                  <a:gd name="T6" fmla="*/ 224 w 95"/>
                  <a:gd name="T7" fmla="*/ 451 h 388"/>
                  <a:gd name="T8" fmla="*/ 277 w 95"/>
                  <a:gd name="T9" fmla="*/ 811 h 388"/>
                  <a:gd name="T10" fmla="*/ 264 w 95"/>
                  <a:gd name="T11" fmla="*/ 859 h 388"/>
                  <a:gd name="T12" fmla="*/ 197 w 95"/>
                  <a:gd name="T13" fmla="*/ 1041 h 388"/>
                  <a:gd name="T14" fmla="*/ 137 w 95"/>
                  <a:gd name="T15" fmla="*/ 1124 h 388"/>
                  <a:gd name="T16" fmla="*/ 0 w 95"/>
                  <a:gd name="T17" fmla="*/ 1388 h 388"/>
                  <a:gd name="T18" fmla="*/ 61 w 95"/>
                  <a:gd name="T19" fmla="*/ 1297 h 388"/>
                  <a:gd name="T20" fmla="*/ 101 w 95"/>
                  <a:gd name="T21" fmla="*/ 1296 h 388"/>
                  <a:gd name="T22" fmla="*/ 161 w 95"/>
                  <a:gd name="T23" fmla="*/ 1142 h 388"/>
                  <a:gd name="T24" fmla="*/ 221 w 95"/>
                  <a:gd name="T25" fmla="*/ 1057 h 388"/>
                  <a:gd name="T26" fmla="*/ 290 w 95"/>
                  <a:gd name="T27" fmla="*/ 869 h 388"/>
                  <a:gd name="T28" fmla="*/ 304 w 95"/>
                  <a:gd name="T29" fmla="*/ 823 h 388"/>
                  <a:gd name="T30" fmla="*/ 255 w 95"/>
                  <a:gd name="T31" fmla="*/ 440 h 388"/>
                  <a:gd name="T32" fmla="*/ 238 w 95"/>
                  <a:gd name="T33" fmla="*/ 405 h 388"/>
                  <a:gd name="T34" fmla="*/ 171 w 95"/>
                  <a:gd name="T35" fmla="*/ 149 h 388"/>
                  <a:gd name="T36" fmla="*/ 181 w 95"/>
                  <a:gd name="T37" fmla="*/ 28 h 388"/>
                  <a:gd name="T38" fmla="*/ 154 w 95"/>
                  <a:gd name="T39" fmla="*/ 14 h 388"/>
                  <a:gd name="T40" fmla="*/ 83 w 95"/>
                  <a:gd name="T41" fmla="*/ 8 h 38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5" h="388">
                    <a:moveTo>
                      <a:pt x="23" y="2"/>
                    </a:moveTo>
                    <a:cubicBezTo>
                      <a:pt x="32" y="9"/>
                      <a:pt x="38" y="30"/>
                      <a:pt x="39" y="42"/>
                    </a:cubicBezTo>
                    <a:cubicBezTo>
                      <a:pt x="42" y="64"/>
                      <a:pt x="48" y="87"/>
                      <a:pt x="58" y="114"/>
                    </a:cubicBezTo>
                    <a:cubicBezTo>
                      <a:pt x="62" y="125"/>
                      <a:pt x="62" y="125"/>
                      <a:pt x="62" y="125"/>
                    </a:cubicBezTo>
                    <a:cubicBezTo>
                      <a:pt x="75" y="159"/>
                      <a:pt x="87" y="191"/>
                      <a:pt x="76" y="225"/>
                    </a:cubicBezTo>
                    <a:cubicBezTo>
                      <a:pt x="76" y="225"/>
                      <a:pt x="73" y="238"/>
                      <a:pt x="73" y="238"/>
                    </a:cubicBezTo>
                    <a:cubicBezTo>
                      <a:pt x="67" y="256"/>
                      <a:pt x="62" y="274"/>
                      <a:pt x="54" y="289"/>
                    </a:cubicBezTo>
                    <a:cubicBezTo>
                      <a:pt x="51" y="296"/>
                      <a:pt x="45" y="304"/>
                      <a:pt x="38" y="312"/>
                    </a:cubicBezTo>
                    <a:cubicBezTo>
                      <a:pt x="27" y="327"/>
                      <a:pt x="1" y="371"/>
                      <a:pt x="0" y="385"/>
                    </a:cubicBezTo>
                    <a:cubicBezTo>
                      <a:pt x="0" y="388"/>
                      <a:pt x="15" y="360"/>
                      <a:pt x="17" y="360"/>
                    </a:cubicBezTo>
                    <a:cubicBezTo>
                      <a:pt x="20" y="361"/>
                      <a:pt x="28" y="361"/>
                      <a:pt x="28" y="359"/>
                    </a:cubicBezTo>
                    <a:cubicBezTo>
                      <a:pt x="21" y="349"/>
                      <a:pt x="34" y="331"/>
                      <a:pt x="44" y="317"/>
                    </a:cubicBezTo>
                    <a:cubicBezTo>
                      <a:pt x="51" y="308"/>
                      <a:pt x="57" y="300"/>
                      <a:pt x="61" y="293"/>
                    </a:cubicBezTo>
                    <a:cubicBezTo>
                      <a:pt x="69" y="277"/>
                      <a:pt x="75" y="259"/>
                      <a:pt x="80" y="241"/>
                    </a:cubicBezTo>
                    <a:cubicBezTo>
                      <a:pt x="84" y="228"/>
                      <a:pt x="84" y="228"/>
                      <a:pt x="84" y="228"/>
                    </a:cubicBezTo>
                    <a:cubicBezTo>
                      <a:pt x="95" y="191"/>
                      <a:pt x="82" y="156"/>
                      <a:pt x="70" y="122"/>
                    </a:cubicBezTo>
                    <a:cubicBezTo>
                      <a:pt x="66" y="112"/>
                      <a:pt x="66" y="112"/>
                      <a:pt x="66" y="112"/>
                    </a:cubicBezTo>
                    <a:cubicBezTo>
                      <a:pt x="56" y="85"/>
                      <a:pt x="50" y="62"/>
                      <a:pt x="47" y="41"/>
                    </a:cubicBezTo>
                    <a:cubicBezTo>
                      <a:pt x="46" y="30"/>
                      <a:pt x="43" y="8"/>
                      <a:pt x="50" y="8"/>
                    </a:cubicBezTo>
                    <a:cubicBezTo>
                      <a:pt x="50" y="6"/>
                      <a:pt x="44" y="5"/>
                      <a:pt x="42" y="4"/>
                    </a:cubicBezTo>
                    <a:cubicBezTo>
                      <a:pt x="40" y="4"/>
                      <a:pt x="23" y="0"/>
                      <a:pt x="23" y="2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9" name="Freeform 347">
                <a:extLst>
                  <a:ext uri="{FF2B5EF4-FFF2-40B4-BE49-F238E27FC236}">
                    <a16:creationId xmlns:a16="http://schemas.microsoft.com/office/drawing/2014/main" id="{035F7A6D-59E2-4B39-B41C-4C0BF5CAB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2803"/>
                <a:ext cx="72" cy="316"/>
              </a:xfrm>
              <a:custGeom>
                <a:avLst/>
                <a:gdLst>
                  <a:gd name="T0" fmla="*/ 72 w 47"/>
                  <a:gd name="T1" fmla="*/ 74 h 206"/>
                  <a:gd name="T2" fmla="*/ 58 w 47"/>
                  <a:gd name="T3" fmla="*/ 97 h 206"/>
                  <a:gd name="T4" fmla="*/ 5 w 47"/>
                  <a:gd name="T5" fmla="*/ 230 h 206"/>
                  <a:gd name="T6" fmla="*/ 67 w 47"/>
                  <a:gd name="T7" fmla="*/ 275 h 206"/>
                  <a:gd name="T8" fmla="*/ 61 w 47"/>
                  <a:gd name="T9" fmla="*/ 344 h 206"/>
                  <a:gd name="T10" fmla="*/ 123 w 47"/>
                  <a:gd name="T11" fmla="*/ 730 h 206"/>
                  <a:gd name="T12" fmla="*/ 150 w 47"/>
                  <a:gd name="T13" fmla="*/ 739 h 206"/>
                  <a:gd name="T14" fmla="*/ 162 w 47"/>
                  <a:gd name="T15" fmla="*/ 710 h 206"/>
                  <a:gd name="T16" fmla="*/ 103 w 47"/>
                  <a:gd name="T17" fmla="*/ 345 h 206"/>
                  <a:gd name="T18" fmla="*/ 123 w 47"/>
                  <a:gd name="T19" fmla="*/ 12 h 206"/>
                  <a:gd name="T20" fmla="*/ 72 w 47"/>
                  <a:gd name="T21" fmla="*/ 74 h 20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206">
                    <a:moveTo>
                      <a:pt x="20" y="20"/>
                    </a:moveTo>
                    <a:cubicBezTo>
                      <a:pt x="17" y="20"/>
                      <a:pt x="15" y="24"/>
                      <a:pt x="16" y="27"/>
                    </a:cubicBezTo>
                    <a:cubicBezTo>
                      <a:pt x="18" y="34"/>
                      <a:pt x="0" y="57"/>
                      <a:pt x="1" y="64"/>
                    </a:cubicBezTo>
                    <a:cubicBezTo>
                      <a:pt x="13" y="60"/>
                      <a:pt x="20" y="66"/>
                      <a:pt x="19" y="76"/>
                    </a:cubicBezTo>
                    <a:cubicBezTo>
                      <a:pt x="19" y="82"/>
                      <a:pt x="18" y="88"/>
                      <a:pt x="17" y="95"/>
                    </a:cubicBezTo>
                    <a:cubicBezTo>
                      <a:pt x="11" y="136"/>
                      <a:pt x="22" y="170"/>
                      <a:pt x="34" y="202"/>
                    </a:cubicBezTo>
                    <a:cubicBezTo>
                      <a:pt x="35" y="205"/>
                      <a:pt x="39" y="206"/>
                      <a:pt x="42" y="205"/>
                    </a:cubicBezTo>
                    <a:cubicBezTo>
                      <a:pt x="45" y="204"/>
                      <a:pt x="47" y="200"/>
                      <a:pt x="45" y="197"/>
                    </a:cubicBezTo>
                    <a:cubicBezTo>
                      <a:pt x="34" y="168"/>
                      <a:pt x="24" y="135"/>
                      <a:pt x="29" y="96"/>
                    </a:cubicBezTo>
                    <a:cubicBezTo>
                      <a:pt x="33" y="68"/>
                      <a:pt x="35" y="27"/>
                      <a:pt x="34" y="3"/>
                    </a:cubicBezTo>
                    <a:cubicBezTo>
                      <a:pt x="34" y="0"/>
                      <a:pt x="24" y="19"/>
                      <a:pt x="20" y="20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0" name="Freeform 348">
                <a:extLst>
                  <a:ext uri="{FF2B5EF4-FFF2-40B4-BE49-F238E27FC236}">
                    <a16:creationId xmlns:a16="http://schemas.microsoft.com/office/drawing/2014/main" id="{8731BF11-3931-4C40-90E9-E491BDB49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879"/>
                <a:ext cx="248" cy="145"/>
              </a:xfrm>
              <a:custGeom>
                <a:avLst/>
                <a:gdLst>
                  <a:gd name="T0" fmla="*/ 542 w 162"/>
                  <a:gd name="T1" fmla="*/ 40 h 94"/>
                  <a:gd name="T2" fmla="*/ 387 w 162"/>
                  <a:gd name="T3" fmla="*/ 8 h 94"/>
                  <a:gd name="T4" fmla="*/ 326 w 162"/>
                  <a:gd name="T5" fmla="*/ 110 h 94"/>
                  <a:gd name="T6" fmla="*/ 5 w 162"/>
                  <a:gd name="T7" fmla="*/ 316 h 94"/>
                  <a:gd name="T8" fmla="*/ 21 w 162"/>
                  <a:gd name="T9" fmla="*/ 341 h 94"/>
                  <a:gd name="T10" fmla="*/ 47 w 162"/>
                  <a:gd name="T11" fmla="*/ 325 h 94"/>
                  <a:gd name="T12" fmla="*/ 332 w 162"/>
                  <a:gd name="T13" fmla="*/ 154 h 94"/>
                  <a:gd name="T14" fmla="*/ 507 w 162"/>
                  <a:gd name="T15" fmla="*/ 140 h 94"/>
                  <a:gd name="T16" fmla="*/ 569 w 162"/>
                  <a:gd name="T17" fmla="*/ 45 h 94"/>
                  <a:gd name="T18" fmla="*/ 542 w 162"/>
                  <a:gd name="T19" fmla="*/ 40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2" h="94">
                    <a:moveTo>
                      <a:pt x="151" y="11"/>
                    </a:moveTo>
                    <a:cubicBezTo>
                      <a:pt x="145" y="16"/>
                      <a:pt x="117" y="0"/>
                      <a:pt x="108" y="2"/>
                    </a:cubicBezTo>
                    <a:cubicBezTo>
                      <a:pt x="112" y="18"/>
                      <a:pt x="104" y="28"/>
                      <a:pt x="91" y="30"/>
                    </a:cubicBezTo>
                    <a:cubicBezTo>
                      <a:pt x="52" y="38"/>
                      <a:pt x="8" y="46"/>
                      <a:pt x="1" y="86"/>
                    </a:cubicBezTo>
                    <a:cubicBezTo>
                      <a:pt x="0" y="90"/>
                      <a:pt x="2" y="93"/>
                      <a:pt x="6" y="93"/>
                    </a:cubicBezTo>
                    <a:cubicBezTo>
                      <a:pt x="9" y="94"/>
                      <a:pt x="12" y="92"/>
                      <a:pt x="13" y="89"/>
                    </a:cubicBezTo>
                    <a:cubicBezTo>
                      <a:pt x="19" y="56"/>
                      <a:pt x="55" y="49"/>
                      <a:pt x="93" y="42"/>
                    </a:cubicBezTo>
                    <a:cubicBezTo>
                      <a:pt x="100" y="41"/>
                      <a:pt x="127" y="34"/>
                      <a:pt x="141" y="38"/>
                    </a:cubicBezTo>
                    <a:cubicBezTo>
                      <a:pt x="143" y="36"/>
                      <a:pt x="162" y="14"/>
                      <a:pt x="159" y="12"/>
                    </a:cubicBezTo>
                    <a:cubicBezTo>
                      <a:pt x="157" y="9"/>
                      <a:pt x="154" y="9"/>
                      <a:pt x="151" y="11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1" name="Freeform 349">
                <a:extLst>
                  <a:ext uri="{FF2B5EF4-FFF2-40B4-BE49-F238E27FC236}">
                    <a16:creationId xmlns:a16="http://schemas.microsoft.com/office/drawing/2014/main" id="{3920D405-4992-4435-9C1A-5380A9D32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285"/>
                <a:ext cx="118" cy="299"/>
              </a:xfrm>
              <a:custGeom>
                <a:avLst/>
                <a:gdLst>
                  <a:gd name="T0" fmla="*/ 248 w 77"/>
                  <a:gd name="T1" fmla="*/ 14 h 195"/>
                  <a:gd name="T2" fmla="*/ 141 w 77"/>
                  <a:gd name="T3" fmla="*/ 305 h 195"/>
                  <a:gd name="T4" fmla="*/ 115 w 77"/>
                  <a:gd name="T5" fmla="*/ 357 h 195"/>
                  <a:gd name="T6" fmla="*/ 35 w 77"/>
                  <a:gd name="T7" fmla="*/ 512 h 195"/>
                  <a:gd name="T8" fmla="*/ 18 w 77"/>
                  <a:gd name="T9" fmla="*/ 600 h 195"/>
                  <a:gd name="T10" fmla="*/ 0 w 77"/>
                  <a:gd name="T11" fmla="*/ 682 h 195"/>
                  <a:gd name="T12" fmla="*/ 26 w 77"/>
                  <a:gd name="T13" fmla="*/ 696 h 195"/>
                  <a:gd name="T14" fmla="*/ 48 w 77"/>
                  <a:gd name="T15" fmla="*/ 603 h 195"/>
                  <a:gd name="T16" fmla="*/ 66 w 77"/>
                  <a:gd name="T17" fmla="*/ 521 h 195"/>
                  <a:gd name="T18" fmla="*/ 141 w 77"/>
                  <a:gd name="T19" fmla="*/ 366 h 195"/>
                  <a:gd name="T20" fmla="*/ 164 w 77"/>
                  <a:gd name="T21" fmla="*/ 320 h 195"/>
                  <a:gd name="T22" fmla="*/ 277 w 77"/>
                  <a:gd name="T23" fmla="*/ 14 h 195"/>
                  <a:gd name="T24" fmla="*/ 264 w 77"/>
                  <a:gd name="T25" fmla="*/ 0 h 195"/>
                  <a:gd name="T26" fmla="*/ 248 w 77"/>
                  <a:gd name="T27" fmla="*/ 14 h 1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7" h="195">
                    <a:moveTo>
                      <a:pt x="69" y="4"/>
                    </a:moveTo>
                    <a:cubicBezTo>
                      <a:pt x="67" y="36"/>
                      <a:pt x="54" y="59"/>
                      <a:pt x="39" y="85"/>
                    </a:cubicBezTo>
                    <a:cubicBezTo>
                      <a:pt x="32" y="99"/>
                      <a:pt x="32" y="99"/>
                      <a:pt x="32" y="99"/>
                    </a:cubicBezTo>
                    <a:cubicBezTo>
                      <a:pt x="24" y="112"/>
                      <a:pt x="15" y="128"/>
                      <a:pt x="10" y="142"/>
                    </a:cubicBezTo>
                    <a:cubicBezTo>
                      <a:pt x="8" y="150"/>
                      <a:pt x="6" y="158"/>
                      <a:pt x="5" y="166"/>
                    </a:cubicBezTo>
                    <a:cubicBezTo>
                      <a:pt x="4" y="174"/>
                      <a:pt x="3" y="182"/>
                      <a:pt x="0" y="189"/>
                    </a:cubicBezTo>
                    <a:cubicBezTo>
                      <a:pt x="0" y="191"/>
                      <a:pt x="7" y="195"/>
                      <a:pt x="7" y="193"/>
                    </a:cubicBezTo>
                    <a:cubicBezTo>
                      <a:pt x="11" y="185"/>
                      <a:pt x="12" y="176"/>
                      <a:pt x="13" y="167"/>
                    </a:cubicBezTo>
                    <a:cubicBezTo>
                      <a:pt x="14" y="159"/>
                      <a:pt x="15" y="152"/>
                      <a:pt x="18" y="145"/>
                    </a:cubicBezTo>
                    <a:cubicBezTo>
                      <a:pt x="23" y="131"/>
                      <a:pt x="31" y="116"/>
                      <a:pt x="39" y="102"/>
                    </a:cubicBezTo>
                    <a:cubicBezTo>
                      <a:pt x="46" y="89"/>
                      <a:pt x="46" y="89"/>
                      <a:pt x="46" y="89"/>
                    </a:cubicBezTo>
                    <a:cubicBezTo>
                      <a:pt x="62" y="62"/>
                      <a:pt x="75" y="38"/>
                      <a:pt x="77" y="4"/>
                    </a:cubicBezTo>
                    <a:cubicBezTo>
                      <a:pt x="77" y="2"/>
                      <a:pt x="75" y="0"/>
                      <a:pt x="73" y="0"/>
                    </a:cubicBezTo>
                    <a:cubicBezTo>
                      <a:pt x="71" y="0"/>
                      <a:pt x="69" y="1"/>
                      <a:pt x="69" y="4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2" name="Freeform 350">
                <a:extLst>
                  <a:ext uri="{FF2B5EF4-FFF2-40B4-BE49-F238E27FC236}">
                    <a16:creationId xmlns:a16="http://schemas.microsoft.com/office/drawing/2014/main" id="{31C3967C-1139-4E5B-B32E-C28A209C6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191"/>
                <a:ext cx="150" cy="266"/>
              </a:xfrm>
              <a:custGeom>
                <a:avLst/>
                <a:gdLst>
                  <a:gd name="T0" fmla="*/ 318 w 98"/>
                  <a:gd name="T1" fmla="*/ 12 h 173"/>
                  <a:gd name="T2" fmla="*/ 295 w 98"/>
                  <a:gd name="T3" fmla="*/ 120 h 173"/>
                  <a:gd name="T4" fmla="*/ 225 w 98"/>
                  <a:gd name="T5" fmla="*/ 312 h 173"/>
                  <a:gd name="T6" fmla="*/ 142 w 98"/>
                  <a:gd name="T7" fmla="*/ 412 h 173"/>
                  <a:gd name="T8" fmla="*/ 5 w 98"/>
                  <a:gd name="T9" fmla="*/ 607 h 173"/>
                  <a:gd name="T10" fmla="*/ 12 w 98"/>
                  <a:gd name="T11" fmla="*/ 624 h 173"/>
                  <a:gd name="T12" fmla="*/ 28 w 98"/>
                  <a:gd name="T13" fmla="*/ 617 h 173"/>
                  <a:gd name="T14" fmla="*/ 162 w 98"/>
                  <a:gd name="T15" fmla="*/ 432 h 173"/>
                  <a:gd name="T16" fmla="*/ 248 w 98"/>
                  <a:gd name="T17" fmla="*/ 331 h 173"/>
                  <a:gd name="T18" fmla="*/ 323 w 98"/>
                  <a:gd name="T19" fmla="*/ 123 h 173"/>
                  <a:gd name="T20" fmla="*/ 347 w 98"/>
                  <a:gd name="T21" fmla="*/ 18 h 173"/>
                  <a:gd name="T22" fmla="*/ 337 w 98"/>
                  <a:gd name="T23" fmla="*/ 0 h 173"/>
                  <a:gd name="T24" fmla="*/ 318 w 98"/>
                  <a:gd name="T25" fmla="*/ 12 h 1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8" h="173">
                    <a:moveTo>
                      <a:pt x="89" y="3"/>
                    </a:moveTo>
                    <a:cubicBezTo>
                      <a:pt x="86" y="13"/>
                      <a:pt x="84" y="23"/>
                      <a:pt x="82" y="33"/>
                    </a:cubicBezTo>
                    <a:cubicBezTo>
                      <a:pt x="79" y="51"/>
                      <a:pt x="75" y="69"/>
                      <a:pt x="63" y="86"/>
                    </a:cubicBezTo>
                    <a:cubicBezTo>
                      <a:pt x="55" y="96"/>
                      <a:pt x="47" y="105"/>
                      <a:pt x="40" y="113"/>
                    </a:cubicBezTo>
                    <a:cubicBezTo>
                      <a:pt x="25" y="130"/>
                      <a:pt x="10" y="146"/>
                      <a:pt x="1" y="167"/>
                    </a:cubicBezTo>
                    <a:cubicBezTo>
                      <a:pt x="0" y="169"/>
                      <a:pt x="1" y="171"/>
                      <a:pt x="3" y="172"/>
                    </a:cubicBezTo>
                    <a:cubicBezTo>
                      <a:pt x="5" y="173"/>
                      <a:pt x="8" y="172"/>
                      <a:pt x="8" y="170"/>
                    </a:cubicBezTo>
                    <a:cubicBezTo>
                      <a:pt x="17" y="150"/>
                      <a:pt x="31" y="135"/>
                      <a:pt x="45" y="119"/>
                    </a:cubicBezTo>
                    <a:cubicBezTo>
                      <a:pt x="53" y="110"/>
                      <a:pt x="61" y="101"/>
                      <a:pt x="69" y="91"/>
                    </a:cubicBezTo>
                    <a:cubicBezTo>
                      <a:pt x="83" y="72"/>
                      <a:pt x="87" y="53"/>
                      <a:pt x="90" y="34"/>
                    </a:cubicBezTo>
                    <a:cubicBezTo>
                      <a:pt x="92" y="25"/>
                      <a:pt x="94" y="15"/>
                      <a:pt x="97" y="5"/>
                    </a:cubicBezTo>
                    <a:cubicBezTo>
                      <a:pt x="98" y="3"/>
                      <a:pt x="97" y="1"/>
                      <a:pt x="94" y="0"/>
                    </a:cubicBezTo>
                    <a:cubicBezTo>
                      <a:pt x="92" y="0"/>
                      <a:pt x="90" y="1"/>
                      <a:pt x="89" y="3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3" name="Oval 351">
                <a:extLst>
                  <a:ext uri="{FF2B5EF4-FFF2-40B4-BE49-F238E27FC236}">
                    <a16:creationId xmlns:a16="http://schemas.microsoft.com/office/drawing/2014/main" id="{A42C11F6-EAE2-43B8-9456-C13E5D0AA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651"/>
                <a:ext cx="14" cy="20"/>
              </a:xfrm>
              <a:prstGeom prst="ellipse">
                <a:avLst/>
              </a:prstGeom>
              <a:solidFill>
                <a:srgbClr val="C5E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4" name="Oval 352">
                <a:extLst>
                  <a:ext uri="{FF2B5EF4-FFF2-40B4-BE49-F238E27FC236}">
                    <a16:creationId xmlns:a16="http://schemas.microsoft.com/office/drawing/2014/main" id="{9DB3D782-58CD-4FAE-BD54-0C0B6AD4E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651"/>
                <a:ext cx="14" cy="20"/>
              </a:xfrm>
              <a:prstGeom prst="ellips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5" name="Oval 353">
                <a:extLst>
                  <a:ext uri="{FF2B5EF4-FFF2-40B4-BE49-F238E27FC236}">
                    <a16:creationId xmlns:a16="http://schemas.microsoft.com/office/drawing/2014/main" id="{4B8BD27F-3873-4041-BAE7-1624CF34F0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2657"/>
                <a:ext cx="6" cy="8"/>
              </a:xfrm>
              <a:prstGeom prst="ellipse">
                <a:avLst/>
              </a:prstGeom>
              <a:solidFill>
                <a:srgbClr val="017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6" name="Freeform 354">
                <a:extLst>
                  <a:ext uri="{FF2B5EF4-FFF2-40B4-BE49-F238E27FC236}">
                    <a16:creationId xmlns:a16="http://schemas.microsoft.com/office/drawing/2014/main" id="{ED9DF607-2DB4-415C-8912-68A7C0842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859"/>
                <a:ext cx="691" cy="1013"/>
              </a:xfrm>
              <a:custGeom>
                <a:avLst/>
                <a:gdLst>
                  <a:gd name="T0" fmla="*/ 1625 w 450"/>
                  <a:gd name="T1" fmla="*/ 326 h 661"/>
                  <a:gd name="T2" fmla="*/ 1554 w 450"/>
                  <a:gd name="T3" fmla="*/ 230 h 661"/>
                  <a:gd name="T4" fmla="*/ 1104 w 450"/>
                  <a:gd name="T5" fmla="*/ 43 h 661"/>
                  <a:gd name="T6" fmla="*/ 521 w 450"/>
                  <a:gd name="T7" fmla="*/ 101 h 661"/>
                  <a:gd name="T8" fmla="*/ 439 w 450"/>
                  <a:gd name="T9" fmla="*/ 123 h 661"/>
                  <a:gd name="T10" fmla="*/ 175 w 450"/>
                  <a:gd name="T11" fmla="*/ 164 h 661"/>
                  <a:gd name="T12" fmla="*/ 109 w 450"/>
                  <a:gd name="T13" fmla="*/ 155 h 661"/>
                  <a:gd name="T14" fmla="*/ 12 w 450"/>
                  <a:gd name="T15" fmla="*/ 149 h 661"/>
                  <a:gd name="T16" fmla="*/ 0 w 450"/>
                  <a:gd name="T17" fmla="*/ 164 h 661"/>
                  <a:gd name="T18" fmla="*/ 12 w 450"/>
                  <a:gd name="T19" fmla="*/ 190 h 661"/>
                  <a:gd name="T20" fmla="*/ 94 w 450"/>
                  <a:gd name="T21" fmla="*/ 195 h 661"/>
                  <a:gd name="T22" fmla="*/ 167 w 450"/>
                  <a:gd name="T23" fmla="*/ 204 h 661"/>
                  <a:gd name="T24" fmla="*/ 167 w 450"/>
                  <a:gd name="T25" fmla="*/ 204 h 661"/>
                  <a:gd name="T26" fmla="*/ 167 w 450"/>
                  <a:gd name="T27" fmla="*/ 204 h 661"/>
                  <a:gd name="T28" fmla="*/ 373 w 450"/>
                  <a:gd name="T29" fmla="*/ 256 h 661"/>
                  <a:gd name="T30" fmla="*/ 542 w 450"/>
                  <a:gd name="T31" fmla="*/ 515 h 661"/>
                  <a:gd name="T32" fmla="*/ 602 w 450"/>
                  <a:gd name="T33" fmla="*/ 944 h 661"/>
                  <a:gd name="T34" fmla="*/ 630 w 450"/>
                  <a:gd name="T35" fmla="*/ 1249 h 661"/>
                  <a:gd name="T36" fmla="*/ 934 w 450"/>
                  <a:gd name="T37" fmla="*/ 1716 h 661"/>
                  <a:gd name="T38" fmla="*/ 1061 w 450"/>
                  <a:gd name="T39" fmla="*/ 1689 h 661"/>
                  <a:gd name="T40" fmla="*/ 1212 w 450"/>
                  <a:gd name="T41" fmla="*/ 1667 h 661"/>
                  <a:gd name="T42" fmla="*/ 1339 w 450"/>
                  <a:gd name="T43" fmla="*/ 1972 h 661"/>
                  <a:gd name="T44" fmla="*/ 1344 w 450"/>
                  <a:gd name="T45" fmla="*/ 2001 h 661"/>
                  <a:gd name="T46" fmla="*/ 1321 w 450"/>
                  <a:gd name="T47" fmla="*/ 2245 h 661"/>
                  <a:gd name="T48" fmla="*/ 1304 w 450"/>
                  <a:gd name="T49" fmla="*/ 2360 h 661"/>
                  <a:gd name="T50" fmla="*/ 1313 w 450"/>
                  <a:gd name="T51" fmla="*/ 2374 h 661"/>
                  <a:gd name="T52" fmla="*/ 1333 w 450"/>
                  <a:gd name="T53" fmla="*/ 2365 h 661"/>
                  <a:gd name="T54" fmla="*/ 1351 w 450"/>
                  <a:gd name="T55" fmla="*/ 2250 h 661"/>
                  <a:gd name="T56" fmla="*/ 1373 w 450"/>
                  <a:gd name="T57" fmla="*/ 1998 h 661"/>
                  <a:gd name="T58" fmla="*/ 1368 w 450"/>
                  <a:gd name="T59" fmla="*/ 1968 h 661"/>
                  <a:gd name="T60" fmla="*/ 1224 w 450"/>
                  <a:gd name="T61" fmla="*/ 1641 h 661"/>
                  <a:gd name="T62" fmla="*/ 1053 w 450"/>
                  <a:gd name="T63" fmla="*/ 1663 h 661"/>
                  <a:gd name="T64" fmla="*/ 934 w 450"/>
                  <a:gd name="T65" fmla="*/ 1689 h 661"/>
                  <a:gd name="T66" fmla="*/ 657 w 450"/>
                  <a:gd name="T67" fmla="*/ 1243 h 661"/>
                  <a:gd name="T68" fmla="*/ 630 w 450"/>
                  <a:gd name="T69" fmla="*/ 944 h 661"/>
                  <a:gd name="T70" fmla="*/ 573 w 450"/>
                  <a:gd name="T71" fmla="*/ 507 h 661"/>
                  <a:gd name="T72" fmla="*/ 393 w 450"/>
                  <a:gd name="T73" fmla="*/ 224 h 661"/>
                  <a:gd name="T74" fmla="*/ 283 w 450"/>
                  <a:gd name="T75" fmla="*/ 184 h 661"/>
                  <a:gd name="T76" fmla="*/ 445 w 450"/>
                  <a:gd name="T77" fmla="*/ 150 h 661"/>
                  <a:gd name="T78" fmla="*/ 528 w 450"/>
                  <a:gd name="T79" fmla="*/ 129 h 661"/>
                  <a:gd name="T80" fmla="*/ 1096 w 450"/>
                  <a:gd name="T81" fmla="*/ 67 h 661"/>
                  <a:gd name="T82" fmla="*/ 1536 w 450"/>
                  <a:gd name="T83" fmla="*/ 251 h 661"/>
                  <a:gd name="T84" fmla="*/ 1597 w 450"/>
                  <a:gd name="T85" fmla="*/ 331 h 661"/>
                  <a:gd name="T86" fmla="*/ 1580 w 450"/>
                  <a:gd name="T87" fmla="*/ 374 h 661"/>
                  <a:gd name="T88" fmla="*/ 1580 w 450"/>
                  <a:gd name="T89" fmla="*/ 392 h 661"/>
                  <a:gd name="T90" fmla="*/ 1597 w 450"/>
                  <a:gd name="T91" fmla="*/ 392 h 661"/>
                  <a:gd name="T92" fmla="*/ 1625 w 450"/>
                  <a:gd name="T93" fmla="*/ 326 h 66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450" h="661">
                    <a:moveTo>
                      <a:pt x="449" y="91"/>
                    </a:moveTo>
                    <a:cubicBezTo>
                      <a:pt x="449" y="83"/>
                      <a:pt x="443" y="75"/>
                      <a:pt x="429" y="64"/>
                    </a:cubicBezTo>
                    <a:cubicBezTo>
                      <a:pt x="396" y="38"/>
                      <a:pt x="359" y="22"/>
                      <a:pt x="305" y="12"/>
                    </a:cubicBezTo>
                    <a:cubicBezTo>
                      <a:pt x="248" y="0"/>
                      <a:pt x="198" y="14"/>
                      <a:pt x="144" y="28"/>
                    </a:cubicBezTo>
                    <a:cubicBezTo>
                      <a:pt x="121" y="34"/>
                      <a:pt x="121" y="34"/>
                      <a:pt x="121" y="34"/>
                    </a:cubicBezTo>
                    <a:cubicBezTo>
                      <a:pt x="97" y="40"/>
                      <a:pt x="71" y="46"/>
                      <a:pt x="48" y="46"/>
                    </a:cubicBezTo>
                    <a:cubicBezTo>
                      <a:pt x="42" y="45"/>
                      <a:pt x="36" y="44"/>
                      <a:pt x="30" y="43"/>
                    </a:cubicBezTo>
                    <a:cubicBezTo>
                      <a:pt x="21" y="42"/>
                      <a:pt x="12" y="40"/>
                      <a:pt x="3" y="41"/>
                    </a:cubicBezTo>
                    <a:cubicBezTo>
                      <a:pt x="1" y="41"/>
                      <a:pt x="0" y="44"/>
                      <a:pt x="0" y="46"/>
                    </a:cubicBezTo>
                    <a:cubicBezTo>
                      <a:pt x="0" y="48"/>
                      <a:pt x="1" y="53"/>
                      <a:pt x="3" y="53"/>
                    </a:cubicBezTo>
                    <a:cubicBezTo>
                      <a:pt x="11" y="53"/>
                      <a:pt x="18" y="53"/>
                      <a:pt x="26" y="54"/>
                    </a:cubicBezTo>
                    <a:cubicBezTo>
                      <a:pt x="33" y="55"/>
                      <a:pt x="39" y="56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61" y="59"/>
                      <a:pt x="90" y="64"/>
                      <a:pt x="103" y="71"/>
                    </a:cubicBezTo>
                    <a:cubicBezTo>
                      <a:pt x="127" y="85"/>
                      <a:pt x="142" y="118"/>
                      <a:pt x="150" y="143"/>
                    </a:cubicBezTo>
                    <a:cubicBezTo>
                      <a:pt x="162" y="182"/>
                      <a:pt x="164" y="223"/>
                      <a:pt x="166" y="262"/>
                    </a:cubicBezTo>
                    <a:cubicBezTo>
                      <a:pt x="167" y="290"/>
                      <a:pt x="169" y="319"/>
                      <a:pt x="174" y="347"/>
                    </a:cubicBezTo>
                    <a:cubicBezTo>
                      <a:pt x="188" y="431"/>
                      <a:pt x="217" y="475"/>
                      <a:pt x="258" y="477"/>
                    </a:cubicBezTo>
                    <a:cubicBezTo>
                      <a:pt x="269" y="478"/>
                      <a:pt x="281" y="473"/>
                      <a:pt x="293" y="469"/>
                    </a:cubicBezTo>
                    <a:cubicBezTo>
                      <a:pt x="308" y="464"/>
                      <a:pt x="323" y="458"/>
                      <a:pt x="335" y="463"/>
                    </a:cubicBezTo>
                    <a:cubicBezTo>
                      <a:pt x="364" y="474"/>
                      <a:pt x="368" y="518"/>
                      <a:pt x="370" y="548"/>
                    </a:cubicBezTo>
                    <a:cubicBezTo>
                      <a:pt x="371" y="556"/>
                      <a:pt x="371" y="556"/>
                      <a:pt x="371" y="556"/>
                    </a:cubicBezTo>
                    <a:cubicBezTo>
                      <a:pt x="373" y="577"/>
                      <a:pt x="369" y="601"/>
                      <a:pt x="365" y="624"/>
                    </a:cubicBezTo>
                    <a:cubicBezTo>
                      <a:pt x="363" y="635"/>
                      <a:pt x="361" y="646"/>
                      <a:pt x="360" y="656"/>
                    </a:cubicBezTo>
                    <a:cubicBezTo>
                      <a:pt x="360" y="658"/>
                      <a:pt x="361" y="660"/>
                      <a:pt x="363" y="660"/>
                    </a:cubicBezTo>
                    <a:cubicBezTo>
                      <a:pt x="365" y="661"/>
                      <a:pt x="367" y="659"/>
                      <a:pt x="368" y="657"/>
                    </a:cubicBezTo>
                    <a:cubicBezTo>
                      <a:pt x="369" y="647"/>
                      <a:pt x="371" y="636"/>
                      <a:pt x="373" y="625"/>
                    </a:cubicBezTo>
                    <a:cubicBezTo>
                      <a:pt x="377" y="602"/>
                      <a:pt x="381" y="577"/>
                      <a:pt x="379" y="555"/>
                    </a:cubicBezTo>
                    <a:cubicBezTo>
                      <a:pt x="378" y="547"/>
                      <a:pt x="378" y="547"/>
                      <a:pt x="378" y="547"/>
                    </a:cubicBezTo>
                    <a:cubicBezTo>
                      <a:pt x="376" y="516"/>
                      <a:pt x="372" y="469"/>
                      <a:pt x="338" y="456"/>
                    </a:cubicBezTo>
                    <a:cubicBezTo>
                      <a:pt x="323" y="450"/>
                      <a:pt x="306" y="456"/>
                      <a:pt x="291" y="462"/>
                    </a:cubicBezTo>
                    <a:cubicBezTo>
                      <a:pt x="279" y="466"/>
                      <a:pt x="268" y="470"/>
                      <a:pt x="258" y="469"/>
                    </a:cubicBezTo>
                    <a:cubicBezTo>
                      <a:pt x="221" y="467"/>
                      <a:pt x="195" y="426"/>
                      <a:pt x="182" y="345"/>
                    </a:cubicBezTo>
                    <a:cubicBezTo>
                      <a:pt x="177" y="318"/>
                      <a:pt x="175" y="289"/>
                      <a:pt x="174" y="262"/>
                    </a:cubicBezTo>
                    <a:cubicBezTo>
                      <a:pt x="172" y="222"/>
                      <a:pt x="170" y="180"/>
                      <a:pt x="158" y="141"/>
                    </a:cubicBezTo>
                    <a:cubicBezTo>
                      <a:pt x="149" y="114"/>
                      <a:pt x="135" y="77"/>
                      <a:pt x="109" y="62"/>
                    </a:cubicBezTo>
                    <a:cubicBezTo>
                      <a:pt x="102" y="57"/>
                      <a:pt x="90" y="54"/>
                      <a:pt x="78" y="51"/>
                    </a:cubicBezTo>
                    <a:cubicBezTo>
                      <a:pt x="93" y="49"/>
                      <a:pt x="108" y="45"/>
                      <a:pt x="123" y="42"/>
                    </a:cubicBezTo>
                    <a:cubicBezTo>
                      <a:pt x="146" y="36"/>
                      <a:pt x="146" y="36"/>
                      <a:pt x="146" y="36"/>
                    </a:cubicBezTo>
                    <a:cubicBezTo>
                      <a:pt x="199" y="22"/>
                      <a:pt x="249" y="9"/>
                      <a:pt x="303" y="19"/>
                    </a:cubicBezTo>
                    <a:cubicBezTo>
                      <a:pt x="356" y="30"/>
                      <a:pt x="392" y="45"/>
                      <a:pt x="424" y="70"/>
                    </a:cubicBezTo>
                    <a:cubicBezTo>
                      <a:pt x="435" y="79"/>
                      <a:pt x="441" y="86"/>
                      <a:pt x="441" y="92"/>
                    </a:cubicBezTo>
                    <a:cubicBezTo>
                      <a:pt x="442" y="95"/>
                      <a:pt x="440" y="99"/>
                      <a:pt x="436" y="104"/>
                    </a:cubicBezTo>
                    <a:cubicBezTo>
                      <a:pt x="434" y="105"/>
                      <a:pt x="434" y="108"/>
                      <a:pt x="436" y="109"/>
                    </a:cubicBezTo>
                    <a:cubicBezTo>
                      <a:pt x="437" y="111"/>
                      <a:pt x="440" y="111"/>
                      <a:pt x="441" y="109"/>
                    </a:cubicBezTo>
                    <a:cubicBezTo>
                      <a:pt x="447" y="103"/>
                      <a:pt x="450" y="97"/>
                      <a:pt x="449" y="91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7" name="Freeform 355">
                <a:extLst>
                  <a:ext uri="{FF2B5EF4-FFF2-40B4-BE49-F238E27FC236}">
                    <a16:creationId xmlns:a16="http://schemas.microsoft.com/office/drawing/2014/main" id="{16D9B0F0-6D6C-4821-846F-676184D19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513"/>
                <a:ext cx="28" cy="37"/>
              </a:xfrm>
              <a:custGeom>
                <a:avLst/>
                <a:gdLst>
                  <a:gd name="T0" fmla="*/ 68 w 18"/>
                  <a:gd name="T1" fmla="*/ 66 h 24"/>
                  <a:gd name="T2" fmla="*/ 53 w 18"/>
                  <a:gd name="T3" fmla="*/ 45 h 24"/>
                  <a:gd name="T4" fmla="*/ 61 w 18"/>
                  <a:gd name="T5" fmla="*/ 22 h 24"/>
                  <a:gd name="T6" fmla="*/ 47 w 18"/>
                  <a:gd name="T7" fmla="*/ 12 h 24"/>
                  <a:gd name="T8" fmla="*/ 34 w 18"/>
                  <a:gd name="T9" fmla="*/ 19 h 24"/>
                  <a:gd name="T10" fmla="*/ 19 w 18"/>
                  <a:gd name="T11" fmla="*/ 12 h 24"/>
                  <a:gd name="T12" fmla="*/ 12 w 18"/>
                  <a:gd name="T13" fmla="*/ 0 h 24"/>
                  <a:gd name="T14" fmla="*/ 8 w 18"/>
                  <a:gd name="T15" fmla="*/ 12 h 24"/>
                  <a:gd name="T16" fmla="*/ 8 w 18"/>
                  <a:gd name="T17" fmla="*/ 14 h 24"/>
                  <a:gd name="T18" fmla="*/ 5 w 18"/>
                  <a:gd name="T19" fmla="*/ 35 h 24"/>
                  <a:gd name="T20" fmla="*/ 0 w 18"/>
                  <a:gd name="T21" fmla="*/ 40 h 24"/>
                  <a:gd name="T22" fmla="*/ 0 w 18"/>
                  <a:gd name="T23" fmla="*/ 40 h 24"/>
                  <a:gd name="T24" fmla="*/ 12 w 18"/>
                  <a:gd name="T25" fmla="*/ 69 h 24"/>
                  <a:gd name="T26" fmla="*/ 22 w 18"/>
                  <a:gd name="T27" fmla="*/ 40 h 24"/>
                  <a:gd name="T28" fmla="*/ 48 w 18"/>
                  <a:gd name="T29" fmla="*/ 69 h 24"/>
                  <a:gd name="T30" fmla="*/ 53 w 18"/>
                  <a:gd name="T31" fmla="*/ 83 h 24"/>
                  <a:gd name="T32" fmla="*/ 53 w 18"/>
                  <a:gd name="T33" fmla="*/ 88 h 24"/>
                  <a:gd name="T34" fmla="*/ 68 w 18"/>
                  <a:gd name="T35" fmla="*/ 66 h 2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" h="24">
                    <a:moveTo>
                      <a:pt x="18" y="18"/>
                    </a:moveTo>
                    <a:cubicBezTo>
                      <a:pt x="16" y="17"/>
                      <a:pt x="15" y="13"/>
                      <a:pt x="14" y="12"/>
                    </a:cubicBezTo>
                    <a:cubicBezTo>
                      <a:pt x="13" y="9"/>
                      <a:pt x="14" y="8"/>
                      <a:pt x="16" y="6"/>
                    </a:cubicBezTo>
                    <a:cubicBezTo>
                      <a:pt x="14" y="5"/>
                      <a:pt x="13" y="4"/>
                      <a:pt x="12" y="3"/>
                    </a:cubicBezTo>
                    <a:cubicBezTo>
                      <a:pt x="11" y="4"/>
                      <a:pt x="9" y="5"/>
                      <a:pt x="9" y="5"/>
                    </a:cubicBezTo>
                    <a:cubicBezTo>
                      <a:pt x="7" y="5"/>
                      <a:pt x="7" y="4"/>
                      <a:pt x="5" y="3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4" y="7"/>
                      <a:pt x="2" y="8"/>
                      <a:pt x="1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3"/>
                      <a:pt x="2" y="16"/>
                      <a:pt x="3" y="19"/>
                    </a:cubicBezTo>
                    <a:cubicBezTo>
                      <a:pt x="2" y="16"/>
                      <a:pt x="2" y="12"/>
                      <a:pt x="6" y="11"/>
                    </a:cubicBezTo>
                    <a:cubicBezTo>
                      <a:pt x="10" y="11"/>
                      <a:pt x="12" y="17"/>
                      <a:pt x="13" y="19"/>
                    </a:cubicBezTo>
                    <a:cubicBezTo>
                      <a:pt x="13" y="21"/>
                      <a:pt x="14" y="22"/>
                      <a:pt x="14" y="23"/>
                    </a:cubicBezTo>
                    <a:cubicBezTo>
                      <a:pt x="14" y="23"/>
                      <a:pt x="14" y="24"/>
                      <a:pt x="14" y="24"/>
                    </a:cubicBezTo>
                    <a:cubicBezTo>
                      <a:pt x="15" y="22"/>
                      <a:pt x="17" y="20"/>
                      <a:pt x="18" y="18"/>
                    </a:cubicBezTo>
                    <a:close/>
                  </a:path>
                </a:pathLst>
              </a:custGeom>
              <a:solidFill>
                <a:srgbClr val="FB6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8" name="Freeform 356">
                <a:extLst>
                  <a:ext uri="{FF2B5EF4-FFF2-40B4-BE49-F238E27FC236}">
                    <a16:creationId xmlns:a16="http://schemas.microsoft.com/office/drawing/2014/main" id="{0EC810DB-03C5-4F2E-9012-4BCDF6E19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2489"/>
                <a:ext cx="12" cy="24"/>
              </a:xfrm>
              <a:custGeom>
                <a:avLst/>
                <a:gdLst>
                  <a:gd name="T0" fmla="*/ 21 w 8"/>
                  <a:gd name="T1" fmla="*/ 8 h 16"/>
                  <a:gd name="T2" fmla="*/ 12 w 8"/>
                  <a:gd name="T3" fmla="*/ 0 h 16"/>
                  <a:gd name="T4" fmla="*/ 12 w 8"/>
                  <a:gd name="T5" fmla="*/ 5 h 16"/>
                  <a:gd name="T6" fmla="*/ 12 w 8"/>
                  <a:gd name="T7" fmla="*/ 14 h 16"/>
                  <a:gd name="T8" fmla="*/ 8 w 8"/>
                  <a:gd name="T9" fmla="*/ 35 h 16"/>
                  <a:gd name="T10" fmla="*/ 0 w 8"/>
                  <a:gd name="T11" fmla="*/ 48 h 16"/>
                  <a:gd name="T12" fmla="*/ 14 w 8"/>
                  <a:gd name="T13" fmla="*/ 54 h 16"/>
                  <a:gd name="T14" fmla="*/ 18 w 8"/>
                  <a:gd name="T15" fmla="*/ 54 h 16"/>
                  <a:gd name="T16" fmla="*/ 26 w 8"/>
                  <a:gd name="T17" fmla="*/ 41 h 16"/>
                  <a:gd name="T18" fmla="*/ 27 w 8"/>
                  <a:gd name="T19" fmla="*/ 18 h 16"/>
                  <a:gd name="T20" fmla="*/ 21 w 8"/>
                  <a:gd name="T21" fmla="*/ 8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16">
                    <a:moveTo>
                      <a:pt x="6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6"/>
                      <a:pt x="3" y="8"/>
                      <a:pt x="2" y="10"/>
                    </a:cubicBezTo>
                    <a:cubicBezTo>
                      <a:pt x="2" y="12"/>
                      <a:pt x="1" y="13"/>
                      <a:pt x="0" y="14"/>
                    </a:cubicBezTo>
                    <a:cubicBezTo>
                      <a:pt x="1" y="15"/>
                      <a:pt x="2" y="15"/>
                      <a:pt x="4" y="16"/>
                    </a:cubicBezTo>
                    <a:cubicBezTo>
                      <a:pt x="4" y="16"/>
                      <a:pt x="5" y="16"/>
                      <a:pt x="5" y="16"/>
                    </a:cubicBezTo>
                    <a:cubicBezTo>
                      <a:pt x="6" y="15"/>
                      <a:pt x="6" y="13"/>
                      <a:pt x="7" y="12"/>
                    </a:cubicBezTo>
                    <a:cubicBezTo>
                      <a:pt x="7" y="10"/>
                      <a:pt x="8" y="7"/>
                      <a:pt x="8" y="5"/>
                    </a:cubicBezTo>
                    <a:cubicBezTo>
                      <a:pt x="8" y="4"/>
                      <a:pt x="7" y="3"/>
                      <a:pt x="6" y="2"/>
                    </a:cubicBezTo>
                    <a:close/>
                  </a:path>
                </a:pathLst>
              </a:custGeom>
              <a:solidFill>
                <a:srgbClr val="FB6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9" name="Freeform 357">
                <a:extLst>
                  <a:ext uri="{FF2B5EF4-FFF2-40B4-BE49-F238E27FC236}">
                    <a16:creationId xmlns:a16="http://schemas.microsoft.com/office/drawing/2014/main" id="{ECAD0F80-4638-4A0A-86CC-1083231C9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455"/>
                <a:ext cx="17" cy="52"/>
              </a:xfrm>
              <a:custGeom>
                <a:avLst/>
                <a:gdLst>
                  <a:gd name="T0" fmla="*/ 36 w 11"/>
                  <a:gd name="T1" fmla="*/ 116 h 34"/>
                  <a:gd name="T2" fmla="*/ 40 w 11"/>
                  <a:gd name="T3" fmla="*/ 96 h 34"/>
                  <a:gd name="T4" fmla="*/ 36 w 11"/>
                  <a:gd name="T5" fmla="*/ 83 h 34"/>
                  <a:gd name="T6" fmla="*/ 40 w 11"/>
                  <a:gd name="T7" fmla="*/ 67 h 34"/>
                  <a:gd name="T8" fmla="*/ 36 w 11"/>
                  <a:gd name="T9" fmla="*/ 43 h 34"/>
                  <a:gd name="T10" fmla="*/ 12 w 11"/>
                  <a:gd name="T11" fmla="*/ 14 h 34"/>
                  <a:gd name="T12" fmla="*/ 12 w 11"/>
                  <a:gd name="T13" fmla="*/ 0 h 34"/>
                  <a:gd name="T14" fmla="*/ 0 w 11"/>
                  <a:gd name="T15" fmla="*/ 26 h 34"/>
                  <a:gd name="T16" fmla="*/ 5 w 11"/>
                  <a:gd name="T17" fmla="*/ 32 h 34"/>
                  <a:gd name="T18" fmla="*/ 29 w 11"/>
                  <a:gd name="T19" fmla="*/ 67 h 34"/>
                  <a:gd name="T20" fmla="*/ 34 w 11"/>
                  <a:gd name="T21" fmla="*/ 122 h 34"/>
                  <a:gd name="T22" fmla="*/ 34 w 11"/>
                  <a:gd name="T23" fmla="*/ 122 h 34"/>
                  <a:gd name="T24" fmla="*/ 36 w 11"/>
                  <a:gd name="T25" fmla="*/ 116 h 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" h="34">
                    <a:moveTo>
                      <a:pt x="10" y="33"/>
                    </a:moveTo>
                    <a:cubicBezTo>
                      <a:pt x="11" y="32"/>
                      <a:pt x="10" y="29"/>
                      <a:pt x="11" y="27"/>
                    </a:cubicBezTo>
                    <a:cubicBezTo>
                      <a:pt x="11" y="26"/>
                      <a:pt x="10" y="24"/>
                      <a:pt x="10" y="23"/>
                    </a:cubicBezTo>
                    <a:cubicBezTo>
                      <a:pt x="10" y="22"/>
                      <a:pt x="10" y="21"/>
                      <a:pt x="11" y="19"/>
                    </a:cubicBezTo>
                    <a:cubicBezTo>
                      <a:pt x="11" y="17"/>
                      <a:pt x="11" y="14"/>
                      <a:pt x="10" y="12"/>
                    </a:cubicBezTo>
                    <a:cubicBezTo>
                      <a:pt x="8" y="9"/>
                      <a:pt x="5" y="7"/>
                      <a:pt x="3" y="4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1" y="2"/>
                      <a:pt x="0" y="5"/>
                      <a:pt x="0" y="7"/>
                    </a:cubicBezTo>
                    <a:cubicBezTo>
                      <a:pt x="0" y="8"/>
                      <a:pt x="0" y="8"/>
                      <a:pt x="1" y="9"/>
                    </a:cubicBezTo>
                    <a:cubicBezTo>
                      <a:pt x="4" y="12"/>
                      <a:pt x="8" y="14"/>
                      <a:pt x="8" y="19"/>
                    </a:cubicBezTo>
                    <a:cubicBezTo>
                      <a:pt x="7" y="23"/>
                      <a:pt x="4" y="31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lnTo>
                      <a:pt x="10" y="33"/>
                    </a:lnTo>
                    <a:close/>
                  </a:path>
                </a:pathLst>
              </a:custGeom>
              <a:solidFill>
                <a:srgbClr val="FB6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0" name="Freeform 358">
                <a:extLst>
                  <a:ext uri="{FF2B5EF4-FFF2-40B4-BE49-F238E27FC236}">
                    <a16:creationId xmlns:a16="http://schemas.microsoft.com/office/drawing/2014/main" id="{7A0B7FEE-3C53-4EE6-B96F-DA66C8AC1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817"/>
                <a:ext cx="39" cy="26"/>
              </a:xfrm>
              <a:custGeom>
                <a:avLst/>
                <a:gdLst>
                  <a:gd name="T0" fmla="*/ 73 w 25"/>
                  <a:gd name="T1" fmla="*/ 26 h 17"/>
                  <a:gd name="T2" fmla="*/ 42 w 25"/>
                  <a:gd name="T3" fmla="*/ 21 h 17"/>
                  <a:gd name="T4" fmla="*/ 22 w 25"/>
                  <a:gd name="T5" fmla="*/ 8 h 17"/>
                  <a:gd name="T6" fmla="*/ 12 w 25"/>
                  <a:gd name="T7" fmla="*/ 0 h 17"/>
                  <a:gd name="T8" fmla="*/ 0 w 25"/>
                  <a:gd name="T9" fmla="*/ 26 h 17"/>
                  <a:gd name="T10" fmla="*/ 14 w 25"/>
                  <a:gd name="T11" fmla="*/ 32 h 17"/>
                  <a:gd name="T12" fmla="*/ 47 w 25"/>
                  <a:gd name="T13" fmla="*/ 40 h 17"/>
                  <a:gd name="T14" fmla="*/ 73 w 25"/>
                  <a:gd name="T15" fmla="*/ 61 h 17"/>
                  <a:gd name="T16" fmla="*/ 73 w 25"/>
                  <a:gd name="T17" fmla="*/ 61 h 17"/>
                  <a:gd name="T18" fmla="*/ 95 w 25"/>
                  <a:gd name="T19" fmla="*/ 49 h 17"/>
                  <a:gd name="T20" fmla="*/ 95 w 25"/>
                  <a:gd name="T21" fmla="*/ 49 h 17"/>
                  <a:gd name="T22" fmla="*/ 73 w 25"/>
                  <a:gd name="T23" fmla="*/ 26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17">
                    <a:moveTo>
                      <a:pt x="19" y="7"/>
                    </a:moveTo>
                    <a:cubicBezTo>
                      <a:pt x="16" y="6"/>
                      <a:pt x="14" y="7"/>
                      <a:pt x="11" y="6"/>
                    </a:cubicBezTo>
                    <a:cubicBezTo>
                      <a:pt x="9" y="5"/>
                      <a:pt x="7" y="4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2" y="2"/>
                      <a:pt x="1" y="4"/>
                      <a:pt x="0" y="7"/>
                    </a:cubicBezTo>
                    <a:cubicBezTo>
                      <a:pt x="1" y="8"/>
                      <a:pt x="2" y="9"/>
                      <a:pt x="4" y="9"/>
                    </a:cubicBezTo>
                    <a:cubicBezTo>
                      <a:pt x="6" y="10"/>
                      <a:pt x="9" y="10"/>
                      <a:pt x="12" y="11"/>
                    </a:cubicBezTo>
                    <a:cubicBezTo>
                      <a:pt x="15" y="11"/>
                      <a:pt x="18" y="13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6"/>
                      <a:pt x="22" y="15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3" y="11"/>
                      <a:pt x="21" y="8"/>
                      <a:pt x="19" y="7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1" name="Freeform 359">
                <a:extLst>
                  <a:ext uri="{FF2B5EF4-FFF2-40B4-BE49-F238E27FC236}">
                    <a16:creationId xmlns:a16="http://schemas.microsoft.com/office/drawing/2014/main" id="{E8F3E767-2356-45C1-BD9B-C99E695D3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786"/>
                <a:ext cx="15" cy="29"/>
              </a:xfrm>
              <a:custGeom>
                <a:avLst/>
                <a:gdLst>
                  <a:gd name="T0" fmla="*/ 35 w 10"/>
                  <a:gd name="T1" fmla="*/ 61 h 19"/>
                  <a:gd name="T2" fmla="*/ 26 w 10"/>
                  <a:gd name="T3" fmla="*/ 47 h 19"/>
                  <a:gd name="T4" fmla="*/ 21 w 10"/>
                  <a:gd name="T5" fmla="*/ 8 h 19"/>
                  <a:gd name="T6" fmla="*/ 8 w 10"/>
                  <a:gd name="T7" fmla="*/ 0 h 19"/>
                  <a:gd name="T8" fmla="*/ 8 w 10"/>
                  <a:gd name="T9" fmla="*/ 14 h 19"/>
                  <a:gd name="T10" fmla="*/ 5 w 10"/>
                  <a:gd name="T11" fmla="*/ 40 h 19"/>
                  <a:gd name="T12" fmla="*/ 14 w 10"/>
                  <a:gd name="T13" fmla="*/ 63 h 19"/>
                  <a:gd name="T14" fmla="*/ 26 w 10"/>
                  <a:gd name="T15" fmla="*/ 67 h 19"/>
                  <a:gd name="T16" fmla="*/ 35 w 10"/>
                  <a:gd name="T17" fmla="*/ 61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9">
                    <a:moveTo>
                      <a:pt x="10" y="17"/>
                    </a:moveTo>
                    <a:cubicBezTo>
                      <a:pt x="9" y="16"/>
                      <a:pt x="8" y="15"/>
                      <a:pt x="7" y="13"/>
                    </a:cubicBezTo>
                    <a:cubicBezTo>
                      <a:pt x="6" y="10"/>
                      <a:pt x="5" y="6"/>
                      <a:pt x="6" y="2"/>
                    </a:cubicBezTo>
                    <a:cubicBezTo>
                      <a:pt x="5" y="1"/>
                      <a:pt x="3" y="0"/>
                      <a:pt x="2" y="0"/>
                    </a:cubicBezTo>
                    <a:cubicBezTo>
                      <a:pt x="2" y="1"/>
                      <a:pt x="2" y="2"/>
                      <a:pt x="2" y="4"/>
                    </a:cubicBezTo>
                    <a:cubicBezTo>
                      <a:pt x="1" y="6"/>
                      <a:pt x="0" y="9"/>
                      <a:pt x="1" y="11"/>
                    </a:cubicBezTo>
                    <a:cubicBezTo>
                      <a:pt x="1" y="14"/>
                      <a:pt x="2" y="16"/>
                      <a:pt x="4" y="18"/>
                    </a:cubicBezTo>
                    <a:cubicBezTo>
                      <a:pt x="5" y="18"/>
                      <a:pt x="6" y="19"/>
                      <a:pt x="7" y="19"/>
                    </a:cubicBezTo>
                    <a:cubicBezTo>
                      <a:pt x="8" y="18"/>
                      <a:pt x="10" y="18"/>
                      <a:pt x="10" y="17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2" name="Freeform 360">
                <a:extLst>
                  <a:ext uri="{FF2B5EF4-FFF2-40B4-BE49-F238E27FC236}">
                    <a16:creationId xmlns:a16="http://schemas.microsoft.com/office/drawing/2014/main" id="{E1588EE1-27E9-429A-B553-2D65F08C6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2745"/>
                <a:ext cx="32" cy="30"/>
              </a:xfrm>
              <a:custGeom>
                <a:avLst/>
                <a:gdLst>
                  <a:gd name="T0" fmla="*/ 26 w 21"/>
                  <a:gd name="T1" fmla="*/ 68 h 20"/>
                  <a:gd name="T2" fmla="*/ 26 w 21"/>
                  <a:gd name="T3" fmla="*/ 66 h 20"/>
                  <a:gd name="T4" fmla="*/ 27 w 21"/>
                  <a:gd name="T5" fmla="*/ 41 h 20"/>
                  <a:gd name="T6" fmla="*/ 75 w 21"/>
                  <a:gd name="T7" fmla="*/ 21 h 20"/>
                  <a:gd name="T8" fmla="*/ 53 w 21"/>
                  <a:gd name="T9" fmla="*/ 0 h 20"/>
                  <a:gd name="T10" fmla="*/ 35 w 21"/>
                  <a:gd name="T11" fmla="*/ 8 h 20"/>
                  <a:gd name="T12" fmla="*/ 8 w 21"/>
                  <a:gd name="T13" fmla="*/ 32 h 20"/>
                  <a:gd name="T14" fmla="*/ 5 w 21"/>
                  <a:gd name="T15" fmla="*/ 68 h 20"/>
                  <a:gd name="T16" fmla="*/ 26 w 21"/>
                  <a:gd name="T17" fmla="*/ 68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20"/>
                    </a:moveTo>
                    <a:cubicBezTo>
                      <a:pt x="7" y="20"/>
                      <a:pt x="7" y="19"/>
                      <a:pt x="7" y="19"/>
                    </a:cubicBezTo>
                    <a:cubicBezTo>
                      <a:pt x="7" y="16"/>
                      <a:pt x="7" y="14"/>
                      <a:pt x="8" y="12"/>
                    </a:cubicBezTo>
                    <a:cubicBezTo>
                      <a:pt x="10" y="9"/>
                      <a:pt x="17" y="7"/>
                      <a:pt x="21" y="6"/>
                    </a:cubicBezTo>
                    <a:cubicBezTo>
                      <a:pt x="19" y="3"/>
                      <a:pt x="17" y="1"/>
                      <a:pt x="15" y="0"/>
                    </a:cubicBezTo>
                    <a:cubicBezTo>
                      <a:pt x="13" y="0"/>
                      <a:pt x="11" y="1"/>
                      <a:pt x="10" y="2"/>
                    </a:cubicBezTo>
                    <a:cubicBezTo>
                      <a:pt x="7" y="3"/>
                      <a:pt x="4" y="6"/>
                      <a:pt x="2" y="9"/>
                    </a:cubicBezTo>
                    <a:cubicBezTo>
                      <a:pt x="0" y="12"/>
                      <a:pt x="1" y="16"/>
                      <a:pt x="1" y="20"/>
                    </a:cubicBezTo>
                    <a:cubicBezTo>
                      <a:pt x="2" y="20"/>
                      <a:pt x="4" y="20"/>
                      <a:pt x="7" y="20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3" name="Freeform 361">
                <a:extLst>
                  <a:ext uri="{FF2B5EF4-FFF2-40B4-BE49-F238E27FC236}">
                    <a16:creationId xmlns:a16="http://schemas.microsoft.com/office/drawing/2014/main" id="{0FAE82B4-FA8F-4CA5-935B-70AF445B5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722"/>
                <a:ext cx="30" cy="18"/>
              </a:xfrm>
              <a:custGeom>
                <a:avLst/>
                <a:gdLst>
                  <a:gd name="T0" fmla="*/ 32 w 20"/>
                  <a:gd name="T1" fmla="*/ 8 h 12"/>
                  <a:gd name="T2" fmla="*/ 5 w 20"/>
                  <a:gd name="T3" fmla="*/ 21 h 12"/>
                  <a:gd name="T4" fmla="*/ 14 w 20"/>
                  <a:gd name="T5" fmla="*/ 41 h 12"/>
                  <a:gd name="T6" fmla="*/ 26 w 20"/>
                  <a:gd name="T7" fmla="*/ 39 h 12"/>
                  <a:gd name="T8" fmla="*/ 62 w 20"/>
                  <a:gd name="T9" fmla="*/ 21 h 12"/>
                  <a:gd name="T10" fmla="*/ 66 w 20"/>
                  <a:gd name="T11" fmla="*/ 26 h 12"/>
                  <a:gd name="T12" fmla="*/ 68 w 20"/>
                  <a:gd name="T13" fmla="*/ 14 h 12"/>
                  <a:gd name="T14" fmla="*/ 32 w 20"/>
                  <a:gd name="T15" fmla="*/ 8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2">
                    <a:moveTo>
                      <a:pt x="9" y="2"/>
                    </a:moveTo>
                    <a:cubicBezTo>
                      <a:pt x="6" y="4"/>
                      <a:pt x="4" y="6"/>
                      <a:pt x="1" y="6"/>
                    </a:cubicBezTo>
                    <a:cubicBezTo>
                      <a:pt x="0" y="9"/>
                      <a:pt x="1" y="11"/>
                      <a:pt x="4" y="12"/>
                    </a:cubicBezTo>
                    <a:cubicBezTo>
                      <a:pt x="5" y="12"/>
                      <a:pt x="6" y="11"/>
                      <a:pt x="7" y="11"/>
                    </a:cubicBezTo>
                    <a:cubicBezTo>
                      <a:pt x="10" y="8"/>
                      <a:pt x="13" y="4"/>
                      <a:pt x="18" y="6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0" y="6"/>
                      <a:pt x="20" y="5"/>
                      <a:pt x="20" y="4"/>
                    </a:cubicBezTo>
                    <a:cubicBezTo>
                      <a:pt x="17" y="0"/>
                      <a:pt x="14" y="0"/>
                      <a:pt x="9" y="2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4" name="Freeform 362">
                <a:extLst>
                  <a:ext uri="{FF2B5EF4-FFF2-40B4-BE49-F238E27FC236}">
                    <a16:creationId xmlns:a16="http://schemas.microsoft.com/office/drawing/2014/main" id="{3E705C26-392E-464B-8B98-533485546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734"/>
                <a:ext cx="18" cy="18"/>
              </a:xfrm>
              <a:custGeom>
                <a:avLst/>
                <a:gdLst>
                  <a:gd name="T0" fmla="*/ 39 w 12"/>
                  <a:gd name="T1" fmla="*/ 12 h 12"/>
                  <a:gd name="T2" fmla="*/ 18 w 12"/>
                  <a:gd name="T3" fmla="*/ 5 h 12"/>
                  <a:gd name="T4" fmla="*/ 12 w 12"/>
                  <a:gd name="T5" fmla="*/ 0 h 12"/>
                  <a:gd name="T6" fmla="*/ 0 w 12"/>
                  <a:gd name="T7" fmla="*/ 18 h 12"/>
                  <a:gd name="T8" fmla="*/ 21 w 12"/>
                  <a:gd name="T9" fmla="*/ 21 h 12"/>
                  <a:gd name="T10" fmla="*/ 32 w 12"/>
                  <a:gd name="T11" fmla="*/ 41 h 12"/>
                  <a:gd name="T12" fmla="*/ 41 w 12"/>
                  <a:gd name="T13" fmla="*/ 14 h 12"/>
                  <a:gd name="T14" fmla="*/ 39 w 12"/>
                  <a:gd name="T15" fmla="*/ 12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11" y="3"/>
                    </a:moveTo>
                    <a:cubicBezTo>
                      <a:pt x="9" y="2"/>
                      <a:pt x="8" y="2"/>
                      <a:pt x="5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2" y="6"/>
                      <a:pt x="4" y="5"/>
                      <a:pt x="6" y="6"/>
                    </a:cubicBezTo>
                    <a:cubicBezTo>
                      <a:pt x="8" y="7"/>
                      <a:pt x="9" y="10"/>
                      <a:pt x="9" y="12"/>
                    </a:cubicBezTo>
                    <a:cubicBezTo>
                      <a:pt x="10" y="9"/>
                      <a:pt x="11" y="7"/>
                      <a:pt x="12" y="4"/>
                    </a:cubicBezTo>
                    <a:cubicBezTo>
                      <a:pt x="12" y="4"/>
                      <a:pt x="12" y="4"/>
                      <a:pt x="11" y="3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5" name="Freeform 363">
                <a:extLst>
                  <a:ext uri="{FF2B5EF4-FFF2-40B4-BE49-F238E27FC236}">
                    <a16:creationId xmlns:a16="http://schemas.microsoft.com/office/drawing/2014/main" id="{24A2ACBB-3BC3-4282-BFAD-704A5992A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633"/>
                <a:ext cx="17" cy="44"/>
              </a:xfrm>
              <a:custGeom>
                <a:avLst/>
                <a:gdLst>
                  <a:gd name="T0" fmla="*/ 34 w 11"/>
                  <a:gd name="T1" fmla="*/ 12 h 29"/>
                  <a:gd name="T2" fmla="*/ 8 w 11"/>
                  <a:gd name="T3" fmla="*/ 0 h 29"/>
                  <a:gd name="T4" fmla="*/ 5 w 11"/>
                  <a:gd name="T5" fmla="*/ 18 h 29"/>
                  <a:gd name="T6" fmla="*/ 29 w 11"/>
                  <a:gd name="T7" fmla="*/ 102 h 29"/>
                  <a:gd name="T8" fmla="*/ 29 w 11"/>
                  <a:gd name="T9" fmla="*/ 102 h 29"/>
                  <a:gd name="T10" fmla="*/ 40 w 11"/>
                  <a:gd name="T11" fmla="*/ 80 h 29"/>
                  <a:gd name="T12" fmla="*/ 29 w 11"/>
                  <a:gd name="T13" fmla="*/ 14 h 29"/>
                  <a:gd name="T14" fmla="*/ 34 w 11"/>
                  <a:gd name="T15" fmla="*/ 12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29">
                    <a:moveTo>
                      <a:pt x="9" y="3"/>
                    </a:moveTo>
                    <a:cubicBezTo>
                      <a:pt x="7" y="2"/>
                      <a:pt x="5" y="1"/>
                      <a:pt x="2" y="0"/>
                    </a:cubicBezTo>
                    <a:cubicBezTo>
                      <a:pt x="2" y="2"/>
                      <a:pt x="1" y="3"/>
                      <a:pt x="1" y="5"/>
                    </a:cubicBezTo>
                    <a:cubicBezTo>
                      <a:pt x="0" y="13"/>
                      <a:pt x="5" y="22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28"/>
                      <a:pt x="10" y="26"/>
                      <a:pt x="11" y="23"/>
                    </a:cubicBezTo>
                    <a:cubicBezTo>
                      <a:pt x="6" y="18"/>
                      <a:pt x="6" y="8"/>
                      <a:pt x="8" y="4"/>
                    </a:cubicBezTo>
                    <a:cubicBezTo>
                      <a:pt x="8" y="3"/>
                      <a:pt x="8" y="3"/>
                      <a:pt x="9" y="3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6" name="Freeform 364">
                <a:extLst>
                  <a:ext uri="{FF2B5EF4-FFF2-40B4-BE49-F238E27FC236}">
                    <a16:creationId xmlns:a16="http://schemas.microsoft.com/office/drawing/2014/main" id="{7298B977-FC2F-4F82-B7D2-9F651A276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602"/>
                <a:ext cx="21" cy="28"/>
              </a:xfrm>
              <a:custGeom>
                <a:avLst/>
                <a:gdLst>
                  <a:gd name="T0" fmla="*/ 48 w 14"/>
                  <a:gd name="T1" fmla="*/ 19 h 18"/>
                  <a:gd name="T2" fmla="*/ 18 w 14"/>
                  <a:gd name="T3" fmla="*/ 0 h 18"/>
                  <a:gd name="T4" fmla="*/ 0 w 14"/>
                  <a:gd name="T5" fmla="*/ 48 h 18"/>
                  <a:gd name="T6" fmla="*/ 12 w 14"/>
                  <a:gd name="T7" fmla="*/ 68 h 18"/>
                  <a:gd name="T8" fmla="*/ 48 w 14"/>
                  <a:gd name="T9" fmla="*/ 1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14" y="5"/>
                    </a:moveTo>
                    <a:cubicBezTo>
                      <a:pt x="11" y="3"/>
                      <a:pt x="8" y="1"/>
                      <a:pt x="5" y="0"/>
                    </a:cubicBezTo>
                    <a:cubicBezTo>
                      <a:pt x="6" y="5"/>
                      <a:pt x="3" y="9"/>
                      <a:pt x="0" y="13"/>
                    </a:cubicBezTo>
                    <a:cubicBezTo>
                      <a:pt x="1" y="15"/>
                      <a:pt x="2" y="16"/>
                      <a:pt x="3" y="18"/>
                    </a:cubicBezTo>
                    <a:cubicBezTo>
                      <a:pt x="6" y="13"/>
                      <a:pt x="10" y="7"/>
                      <a:pt x="14" y="5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7" name="Freeform 365">
                <a:extLst>
                  <a:ext uri="{FF2B5EF4-FFF2-40B4-BE49-F238E27FC236}">
                    <a16:creationId xmlns:a16="http://schemas.microsoft.com/office/drawing/2014/main" id="{AC42B9A6-72E9-42A9-93FA-F0C497BCE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829"/>
                <a:ext cx="34" cy="40"/>
              </a:xfrm>
              <a:custGeom>
                <a:avLst/>
                <a:gdLst>
                  <a:gd name="T0" fmla="*/ 26 w 22"/>
                  <a:gd name="T1" fmla="*/ 58 h 26"/>
                  <a:gd name="T2" fmla="*/ 56 w 22"/>
                  <a:gd name="T3" fmla="*/ 95 h 26"/>
                  <a:gd name="T4" fmla="*/ 82 w 22"/>
                  <a:gd name="T5" fmla="*/ 75 h 26"/>
                  <a:gd name="T6" fmla="*/ 14 w 22"/>
                  <a:gd name="T7" fmla="*/ 0 h 26"/>
                  <a:gd name="T8" fmla="*/ 0 w 22"/>
                  <a:gd name="T9" fmla="*/ 22 h 26"/>
                  <a:gd name="T10" fmla="*/ 26 w 22"/>
                  <a:gd name="T11" fmla="*/ 58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6">
                    <a:moveTo>
                      <a:pt x="7" y="16"/>
                    </a:moveTo>
                    <a:cubicBezTo>
                      <a:pt x="9" y="20"/>
                      <a:pt x="14" y="22"/>
                      <a:pt x="15" y="26"/>
                    </a:cubicBezTo>
                    <a:cubicBezTo>
                      <a:pt x="19" y="24"/>
                      <a:pt x="19" y="24"/>
                      <a:pt x="22" y="21"/>
                    </a:cubicBezTo>
                    <a:cubicBezTo>
                      <a:pt x="18" y="13"/>
                      <a:pt x="9" y="8"/>
                      <a:pt x="4" y="0"/>
                    </a:cubicBezTo>
                    <a:cubicBezTo>
                      <a:pt x="2" y="1"/>
                      <a:pt x="1" y="4"/>
                      <a:pt x="0" y="6"/>
                    </a:cubicBezTo>
                    <a:cubicBezTo>
                      <a:pt x="3" y="9"/>
                      <a:pt x="4" y="13"/>
                      <a:pt x="7" y="16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8" name="Freeform 366">
                <a:extLst>
                  <a:ext uri="{FF2B5EF4-FFF2-40B4-BE49-F238E27FC236}">
                    <a16:creationId xmlns:a16="http://schemas.microsoft.com/office/drawing/2014/main" id="{BB826739-2F81-4B2A-8868-4C0BA5CC5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784"/>
                <a:ext cx="24" cy="27"/>
              </a:xfrm>
              <a:custGeom>
                <a:avLst/>
                <a:gdLst>
                  <a:gd name="T0" fmla="*/ 54 w 16"/>
                  <a:gd name="T1" fmla="*/ 48 h 17"/>
                  <a:gd name="T2" fmla="*/ 14 w 16"/>
                  <a:gd name="T3" fmla="*/ 0 h 17"/>
                  <a:gd name="T4" fmla="*/ 0 w 16"/>
                  <a:gd name="T5" fmla="*/ 25 h 17"/>
                  <a:gd name="T6" fmla="*/ 32 w 16"/>
                  <a:gd name="T7" fmla="*/ 64 h 17"/>
                  <a:gd name="T8" fmla="*/ 35 w 16"/>
                  <a:gd name="T9" fmla="*/ 68 h 17"/>
                  <a:gd name="T10" fmla="*/ 54 w 16"/>
                  <a:gd name="T11" fmla="*/ 48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7">
                    <a:moveTo>
                      <a:pt x="16" y="12"/>
                    </a:moveTo>
                    <a:cubicBezTo>
                      <a:pt x="12" y="9"/>
                      <a:pt x="8" y="4"/>
                      <a:pt x="4" y="0"/>
                    </a:cubicBezTo>
                    <a:cubicBezTo>
                      <a:pt x="2" y="1"/>
                      <a:pt x="0" y="3"/>
                      <a:pt x="0" y="6"/>
                    </a:cubicBezTo>
                    <a:cubicBezTo>
                      <a:pt x="4" y="8"/>
                      <a:pt x="7" y="13"/>
                      <a:pt x="9" y="16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3" y="16"/>
                      <a:pt x="15" y="14"/>
                      <a:pt x="16" y="12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9" name="Freeform 367">
                <a:extLst>
                  <a:ext uri="{FF2B5EF4-FFF2-40B4-BE49-F238E27FC236}">
                    <a16:creationId xmlns:a16="http://schemas.microsoft.com/office/drawing/2014/main" id="{4E72FFC5-6FC8-428D-BDE0-29CFC31D6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869"/>
                <a:ext cx="25" cy="32"/>
              </a:xfrm>
              <a:custGeom>
                <a:avLst/>
                <a:gdLst>
                  <a:gd name="T0" fmla="*/ 47 w 16"/>
                  <a:gd name="T1" fmla="*/ 5 h 21"/>
                  <a:gd name="T2" fmla="*/ 42 w 16"/>
                  <a:gd name="T3" fmla="*/ 0 h 21"/>
                  <a:gd name="T4" fmla="*/ 39 w 16"/>
                  <a:gd name="T5" fmla="*/ 5 h 21"/>
                  <a:gd name="T6" fmla="*/ 0 w 16"/>
                  <a:gd name="T7" fmla="*/ 75 h 21"/>
                  <a:gd name="T8" fmla="*/ 27 w 16"/>
                  <a:gd name="T9" fmla="*/ 62 h 21"/>
                  <a:gd name="T10" fmla="*/ 61 w 16"/>
                  <a:gd name="T11" fmla="*/ 18 h 21"/>
                  <a:gd name="T12" fmla="*/ 47 w 16"/>
                  <a:gd name="T13" fmla="*/ 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1">
                    <a:moveTo>
                      <a:pt x="12" y="1"/>
                    </a:move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0" y="0"/>
                      <a:pt x="10" y="1"/>
                    </a:cubicBezTo>
                    <a:cubicBezTo>
                      <a:pt x="5" y="6"/>
                      <a:pt x="1" y="13"/>
                      <a:pt x="0" y="21"/>
                    </a:cubicBezTo>
                    <a:cubicBezTo>
                      <a:pt x="2" y="20"/>
                      <a:pt x="5" y="19"/>
                      <a:pt x="7" y="18"/>
                    </a:cubicBezTo>
                    <a:cubicBezTo>
                      <a:pt x="8" y="13"/>
                      <a:pt x="12" y="9"/>
                      <a:pt x="16" y="5"/>
                    </a:cubicBezTo>
                    <a:cubicBezTo>
                      <a:pt x="14" y="4"/>
                      <a:pt x="13" y="2"/>
                      <a:pt x="12" y="1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0" name="Freeform 368">
                <a:extLst>
                  <a:ext uri="{FF2B5EF4-FFF2-40B4-BE49-F238E27FC236}">
                    <a16:creationId xmlns:a16="http://schemas.microsoft.com/office/drawing/2014/main" id="{E58D8160-916F-4603-A364-224E7143A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838"/>
                <a:ext cx="16" cy="29"/>
              </a:xfrm>
              <a:custGeom>
                <a:avLst/>
                <a:gdLst>
                  <a:gd name="T0" fmla="*/ 42 w 10"/>
                  <a:gd name="T1" fmla="*/ 8 h 19"/>
                  <a:gd name="T2" fmla="*/ 13 w 10"/>
                  <a:gd name="T3" fmla="*/ 0 h 19"/>
                  <a:gd name="T4" fmla="*/ 0 w 10"/>
                  <a:gd name="T5" fmla="*/ 40 h 19"/>
                  <a:gd name="T6" fmla="*/ 8 w 10"/>
                  <a:gd name="T7" fmla="*/ 63 h 19"/>
                  <a:gd name="T8" fmla="*/ 8 w 10"/>
                  <a:gd name="T9" fmla="*/ 67 h 19"/>
                  <a:gd name="T10" fmla="*/ 26 w 10"/>
                  <a:gd name="T11" fmla="*/ 56 h 19"/>
                  <a:gd name="T12" fmla="*/ 42 w 10"/>
                  <a:gd name="T13" fmla="*/ 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9">
                    <a:moveTo>
                      <a:pt x="10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5"/>
                      <a:pt x="3" y="8"/>
                      <a:pt x="0" y="11"/>
                    </a:cubicBezTo>
                    <a:cubicBezTo>
                      <a:pt x="0" y="14"/>
                      <a:pt x="1" y="16"/>
                      <a:pt x="2" y="18"/>
                    </a:cubicBezTo>
                    <a:cubicBezTo>
                      <a:pt x="2" y="18"/>
                      <a:pt x="2" y="18"/>
                      <a:pt x="2" y="19"/>
                    </a:cubicBezTo>
                    <a:cubicBezTo>
                      <a:pt x="4" y="18"/>
                      <a:pt x="5" y="17"/>
                      <a:pt x="6" y="16"/>
                    </a:cubicBezTo>
                    <a:cubicBezTo>
                      <a:pt x="9" y="12"/>
                      <a:pt x="9" y="7"/>
                      <a:pt x="10" y="2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1" name="Freeform 369">
                <a:extLst>
                  <a:ext uri="{FF2B5EF4-FFF2-40B4-BE49-F238E27FC236}">
                    <a16:creationId xmlns:a16="http://schemas.microsoft.com/office/drawing/2014/main" id="{0F586413-F321-462D-93B8-5D0917E93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823"/>
                <a:ext cx="27" cy="55"/>
              </a:xfrm>
              <a:custGeom>
                <a:avLst/>
                <a:gdLst>
                  <a:gd name="T0" fmla="*/ 62 w 18"/>
                  <a:gd name="T1" fmla="*/ 21 h 36"/>
                  <a:gd name="T2" fmla="*/ 41 w 18"/>
                  <a:gd name="T3" fmla="*/ 0 h 36"/>
                  <a:gd name="T4" fmla="*/ 0 w 18"/>
                  <a:gd name="T5" fmla="*/ 110 h 36"/>
                  <a:gd name="T6" fmla="*/ 5 w 18"/>
                  <a:gd name="T7" fmla="*/ 115 h 36"/>
                  <a:gd name="T8" fmla="*/ 21 w 18"/>
                  <a:gd name="T9" fmla="*/ 128 h 36"/>
                  <a:gd name="T10" fmla="*/ 48 w 18"/>
                  <a:gd name="T11" fmla="*/ 93 h 36"/>
                  <a:gd name="T12" fmla="*/ 59 w 18"/>
                  <a:gd name="T13" fmla="*/ 28 h 36"/>
                  <a:gd name="T14" fmla="*/ 62 w 18"/>
                  <a:gd name="T15" fmla="*/ 21 h 36"/>
                  <a:gd name="T16" fmla="*/ 62 w 18"/>
                  <a:gd name="T17" fmla="*/ 21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36">
                    <a:moveTo>
                      <a:pt x="18" y="6"/>
                    </a:moveTo>
                    <a:cubicBezTo>
                      <a:pt x="15" y="2"/>
                      <a:pt x="14" y="0"/>
                      <a:pt x="12" y="0"/>
                    </a:cubicBezTo>
                    <a:cubicBezTo>
                      <a:pt x="10" y="11"/>
                      <a:pt x="9" y="24"/>
                      <a:pt x="0" y="31"/>
                    </a:cubicBezTo>
                    <a:cubicBezTo>
                      <a:pt x="0" y="32"/>
                      <a:pt x="1" y="32"/>
                      <a:pt x="1" y="32"/>
                    </a:cubicBezTo>
                    <a:cubicBezTo>
                      <a:pt x="3" y="34"/>
                      <a:pt x="5" y="35"/>
                      <a:pt x="6" y="36"/>
                    </a:cubicBezTo>
                    <a:cubicBezTo>
                      <a:pt x="9" y="33"/>
                      <a:pt x="12" y="29"/>
                      <a:pt x="14" y="26"/>
                    </a:cubicBezTo>
                    <a:cubicBezTo>
                      <a:pt x="18" y="20"/>
                      <a:pt x="16" y="15"/>
                      <a:pt x="17" y="8"/>
                    </a:cubicBezTo>
                    <a:cubicBezTo>
                      <a:pt x="17" y="8"/>
                      <a:pt x="18" y="7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2" name="Freeform 370">
                <a:extLst>
                  <a:ext uri="{FF2B5EF4-FFF2-40B4-BE49-F238E27FC236}">
                    <a16:creationId xmlns:a16="http://schemas.microsoft.com/office/drawing/2014/main" id="{86A26489-DB97-42A3-A830-C178C02E9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769"/>
                <a:ext cx="48" cy="51"/>
              </a:xfrm>
              <a:custGeom>
                <a:avLst/>
                <a:gdLst>
                  <a:gd name="T0" fmla="*/ 48 w 31"/>
                  <a:gd name="T1" fmla="*/ 12 h 33"/>
                  <a:gd name="T2" fmla="*/ 22 w 31"/>
                  <a:gd name="T3" fmla="*/ 56 h 33"/>
                  <a:gd name="T4" fmla="*/ 0 w 31"/>
                  <a:gd name="T5" fmla="*/ 88 h 33"/>
                  <a:gd name="T6" fmla="*/ 0 w 31"/>
                  <a:gd name="T7" fmla="*/ 93 h 33"/>
                  <a:gd name="T8" fmla="*/ 8 w 31"/>
                  <a:gd name="T9" fmla="*/ 96 h 33"/>
                  <a:gd name="T10" fmla="*/ 26 w 31"/>
                  <a:gd name="T11" fmla="*/ 122 h 33"/>
                  <a:gd name="T12" fmla="*/ 29 w 31"/>
                  <a:gd name="T13" fmla="*/ 117 h 33"/>
                  <a:gd name="T14" fmla="*/ 45 w 31"/>
                  <a:gd name="T15" fmla="*/ 76 h 33"/>
                  <a:gd name="T16" fmla="*/ 110 w 31"/>
                  <a:gd name="T17" fmla="*/ 34 h 33"/>
                  <a:gd name="T18" fmla="*/ 115 w 31"/>
                  <a:gd name="T19" fmla="*/ 0 h 33"/>
                  <a:gd name="T20" fmla="*/ 48 w 31"/>
                  <a:gd name="T21" fmla="*/ 12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33">
                    <a:moveTo>
                      <a:pt x="13" y="3"/>
                    </a:moveTo>
                    <a:cubicBezTo>
                      <a:pt x="9" y="6"/>
                      <a:pt x="9" y="11"/>
                      <a:pt x="6" y="15"/>
                    </a:cubicBezTo>
                    <a:cubicBezTo>
                      <a:pt x="4" y="18"/>
                      <a:pt x="2" y="21"/>
                      <a:pt x="0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1" y="26"/>
                      <a:pt x="2" y="26"/>
                    </a:cubicBezTo>
                    <a:cubicBezTo>
                      <a:pt x="5" y="28"/>
                      <a:pt x="6" y="31"/>
                      <a:pt x="7" y="33"/>
                    </a:cubicBezTo>
                    <a:cubicBezTo>
                      <a:pt x="7" y="33"/>
                      <a:pt x="8" y="33"/>
                      <a:pt x="8" y="32"/>
                    </a:cubicBezTo>
                    <a:cubicBezTo>
                      <a:pt x="10" y="29"/>
                      <a:pt x="10" y="25"/>
                      <a:pt x="12" y="21"/>
                    </a:cubicBezTo>
                    <a:cubicBezTo>
                      <a:pt x="15" y="16"/>
                      <a:pt x="23" y="4"/>
                      <a:pt x="30" y="9"/>
                    </a:cubicBezTo>
                    <a:cubicBezTo>
                      <a:pt x="31" y="6"/>
                      <a:pt x="31" y="3"/>
                      <a:pt x="31" y="0"/>
                    </a:cubicBezTo>
                    <a:cubicBezTo>
                      <a:pt x="24" y="0"/>
                      <a:pt x="18" y="0"/>
                      <a:pt x="13" y="3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3" name="Freeform 371">
                <a:extLst>
                  <a:ext uri="{FF2B5EF4-FFF2-40B4-BE49-F238E27FC236}">
                    <a16:creationId xmlns:a16="http://schemas.microsoft.com/office/drawing/2014/main" id="{86C1100E-E912-4546-B0A3-B330BA066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778"/>
                <a:ext cx="23" cy="17"/>
              </a:xfrm>
              <a:custGeom>
                <a:avLst/>
                <a:gdLst>
                  <a:gd name="T0" fmla="*/ 43 w 15"/>
                  <a:gd name="T1" fmla="*/ 36 h 11"/>
                  <a:gd name="T2" fmla="*/ 54 w 15"/>
                  <a:gd name="T3" fmla="*/ 12 h 11"/>
                  <a:gd name="T4" fmla="*/ 14 w 15"/>
                  <a:gd name="T5" fmla="*/ 0 h 11"/>
                  <a:gd name="T6" fmla="*/ 5 w 15"/>
                  <a:gd name="T7" fmla="*/ 5 h 11"/>
                  <a:gd name="T8" fmla="*/ 0 w 15"/>
                  <a:gd name="T9" fmla="*/ 14 h 11"/>
                  <a:gd name="T10" fmla="*/ 12 w 15"/>
                  <a:gd name="T11" fmla="*/ 26 h 11"/>
                  <a:gd name="T12" fmla="*/ 43 w 15"/>
                  <a:gd name="T13" fmla="*/ 36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2" y="10"/>
                    </a:moveTo>
                    <a:cubicBezTo>
                      <a:pt x="15" y="3"/>
                      <a:pt x="15" y="3"/>
                      <a:pt x="15" y="3"/>
                    </a:cubicBezTo>
                    <a:cubicBezTo>
                      <a:pt x="11" y="5"/>
                      <a:pt x="7" y="2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6" y="9"/>
                      <a:pt x="9" y="11"/>
                      <a:pt x="12" y="10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4" name="Freeform 372">
                <a:extLst>
                  <a:ext uri="{FF2B5EF4-FFF2-40B4-BE49-F238E27FC236}">
                    <a16:creationId xmlns:a16="http://schemas.microsoft.com/office/drawing/2014/main" id="{45EC7FDD-7F3A-4CE8-AA94-60E661DE7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761"/>
                <a:ext cx="48" cy="25"/>
              </a:xfrm>
              <a:custGeom>
                <a:avLst/>
                <a:gdLst>
                  <a:gd name="T0" fmla="*/ 115 w 31"/>
                  <a:gd name="T1" fmla="*/ 39 h 16"/>
                  <a:gd name="T2" fmla="*/ 108 w 31"/>
                  <a:gd name="T3" fmla="*/ 14 h 16"/>
                  <a:gd name="T4" fmla="*/ 26 w 31"/>
                  <a:gd name="T5" fmla="*/ 27 h 16"/>
                  <a:gd name="T6" fmla="*/ 5 w 31"/>
                  <a:gd name="T7" fmla="*/ 42 h 16"/>
                  <a:gd name="T8" fmla="*/ 19 w 31"/>
                  <a:gd name="T9" fmla="*/ 61 h 16"/>
                  <a:gd name="T10" fmla="*/ 34 w 31"/>
                  <a:gd name="T11" fmla="*/ 53 h 16"/>
                  <a:gd name="T12" fmla="*/ 115 w 31"/>
                  <a:gd name="T13" fmla="*/ 3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6">
                    <a:moveTo>
                      <a:pt x="31" y="10"/>
                    </a:moveTo>
                    <a:cubicBezTo>
                      <a:pt x="30" y="8"/>
                      <a:pt x="30" y="6"/>
                      <a:pt x="29" y="4"/>
                    </a:cubicBezTo>
                    <a:cubicBezTo>
                      <a:pt x="22" y="0"/>
                      <a:pt x="13" y="3"/>
                      <a:pt x="7" y="7"/>
                    </a:cubicBezTo>
                    <a:cubicBezTo>
                      <a:pt x="5" y="9"/>
                      <a:pt x="3" y="10"/>
                      <a:pt x="1" y="11"/>
                    </a:cubicBezTo>
                    <a:cubicBezTo>
                      <a:pt x="0" y="14"/>
                      <a:pt x="1" y="16"/>
                      <a:pt x="5" y="16"/>
                    </a:cubicBezTo>
                    <a:cubicBezTo>
                      <a:pt x="6" y="16"/>
                      <a:pt x="7" y="15"/>
                      <a:pt x="9" y="14"/>
                    </a:cubicBezTo>
                    <a:cubicBezTo>
                      <a:pt x="16" y="9"/>
                      <a:pt x="23" y="7"/>
                      <a:pt x="31" y="10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5" name="Freeform 373">
                <a:extLst>
                  <a:ext uri="{FF2B5EF4-FFF2-40B4-BE49-F238E27FC236}">
                    <a16:creationId xmlns:a16="http://schemas.microsoft.com/office/drawing/2014/main" id="{B22ED21B-0780-4DEB-A7C2-F1A58CA31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656"/>
                <a:ext cx="55" cy="49"/>
              </a:xfrm>
              <a:custGeom>
                <a:avLst/>
                <a:gdLst>
                  <a:gd name="T0" fmla="*/ 32 w 36"/>
                  <a:gd name="T1" fmla="*/ 93 h 32"/>
                  <a:gd name="T2" fmla="*/ 96 w 36"/>
                  <a:gd name="T3" fmla="*/ 115 h 32"/>
                  <a:gd name="T4" fmla="*/ 128 w 36"/>
                  <a:gd name="T5" fmla="*/ 101 h 32"/>
                  <a:gd name="T6" fmla="*/ 47 w 36"/>
                  <a:gd name="T7" fmla="*/ 66 h 32"/>
                  <a:gd name="T8" fmla="*/ 21 w 36"/>
                  <a:gd name="T9" fmla="*/ 0 h 32"/>
                  <a:gd name="T10" fmla="*/ 8 w 36"/>
                  <a:gd name="T11" fmla="*/ 12 h 32"/>
                  <a:gd name="T12" fmla="*/ 5 w 36"/>
                  <a:gd name="T13" fmla="*/ 28 h 32"/>
                  <a:gd name="T14" fmla="*/ 0 w 36"/>
                  <a:gd name="T15" fmla="*/ 47 h 32"/>
                  <a:gd name="T16" fmla="*/ 32 w 36"/>
                  <a:gd name="T17" fmla="*/ 93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32">
                    <a:moveTo>
                      <a:pt x="9" y="26"/>
                    </a:moveTo>
                    <a:cubicBezTo>
                      <a:pt x="13" y="28"/>
                      <a:pt x="23" y="29"/>
                      <a:pt x="27" y="32"/>
                    </a:cubicBezTo>
                    <a:cubicBezTo>
                      <a:pt x="30" y="31"/>
                      <a:pt x="33" y="30"/>
                      <a:pt x="36" y="28"/>
                    </a:cubicBezTo>
                    <a:cubicBezTo>
                      <a:pt x="30" y="23"/>
                      <a:pt x="19" y="21"/>
                      <a:pt x="13" y="18"/>
                    </a:cubicBezTo>
                    <a:cubicBezTo>
                      <a:pt x="4" y="14"/>
                      <a:pt x="4" y="7"/>
                      <a:pt x="6" y="0"/>
                    </a:cubicBezTo>
                    <a:cubicBezTo>
                      <a:pt x="4" y="1"/>
                      <a:pt x="3" y="2"/>
                      <a:pt x="2" y="3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0" y="11"/>
                      <a:pt x="0" y="13"/>
                    </a:cubicBezTo>
                    <a:cubicBezTo>
                      <a:pt x="1" y="18"/>
                      <a:pt x="3" y="22"/>
                      <a:pt x="9" y="26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6" name="Freeform 374">
                <a:extLst>
                  <a:ext uri="{FF2B5EF4-FFF2-40B4-BE49-F238E27FC236}">
                    <a16:creationId xmlns:a16="http://schemas.microsoft.com/office/drawing/2014/main" id="{470BAF63-C118-442B-92F2-A87E65CFE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840"/>
                <a:ext cx="26" cy="18"/>
              </a:xfrm>
              <a:custGeom>
                <a:avLst/>
                <a:gdLst>
                  <a:gd name="T0" fmla="*/ 0 w 17"/>
                  <a:gd name="T1" fmla="*/ 14 h 12"/>
                  <a:gd name="T2" fmla="*/ 61 w 17"/>
                  <a:gd name="T3" fmla="*/ 18 h 12"/>
                  <a:gd name="T4" fmla="*/ 61 w 17"/>
                  <a:gd name="T5" fmla="*/ 0 h 12"/>
                  <a:gd name="T6" fmla="*/ 5 w 17"/>
                  <a:gd name="T7" fmla="*/ 0 h 12"/>
                  <a:gd name="T8" fmla="*/ 0 w 17"/>
                  <a:gd name="T9" fmla="*/ 1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0" y="4"/>
                    </a:moveTo>
                    <a:cubicBezTo>
                      <a:pt x="7" y="9"/>
                      <a:pt x="15" y="12"/>
                      <a:pt x="17" y="5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3" y="6"/>
                      <a:pt x="7" y="4"/>
                      <a:pt x="1" y="0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7" name="Freeform 375">
                <a:extLst>
                  <a:ext uri="{FF2B5EF4-FFF2-40B4-BE49-F238E27FC236}">
                    <a16:creationId xmlns:a16="http://schemas.microsoft.com/office/drawing/2014/main" id="{1954D9E7-BCE6-4B53-AEF0-1EABDAE5D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815"/>
                <a:ext cx="38" cy="22"/>
              </a:xfrm>
              <a:custGeom>
                <a:avLst/>
                <a:gdLst>
                  <a:gd name="T0" fmla="*/ 84 w 25"/>
                  <a:gd name="T1" fmla="*/ 47 h 14"/>
                  <a:gd name="T2" fmla="*/ 88 w 25"/>
                  <a:gd name="T3" fmla="*/ 39 h 14"/>
                  <a:gd name="T4" fmla="*/ 61 w 25"/>
                  <a:gd name="T5" fmla="*/ 13 h 14"/>
                  <a:gd name="T6" fmla="*/ 8 w 25"/>
                  <a:gd name="T7" fmla="*/ 14 h 14"/>
                  <a:gd name="T8" fmla="*/ 0 w 25"/>
                  <a:gd name="T9" fmla="*/ 14 h 14"/>
                  <a:gd name="T10" fmla="*/ 8 w 25"/>
                  <a:gd name="T11" fmla="*/ 47 h 14"/>
                  <a:gd name="T12" fmla="*/ 32 w 25"/>
                  <a:gd name="T13" fmla="*/ 31 h 14"/>
                  <a:gd name="T14" fmla="*/ 74 w 25"/>
                  <a:gd name="T15" fmla="*/ 49 h 14"/>
                  <a:gd name="T16" fmla="*/ 76 w 25"/>
                  <a:gd name="T17" fmla="*/ 55 h 14"/>
                  <a:gd name="T18" fmla="*/ 84 w 25"/>
                  <a:gd name="T19" fmla="*/ 47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4">
                    <a:moveTo>
                      <a:pt x="24" y="12"/>
                    </a:moveTo>
                    <a:cubicBezTo>
                      <a:pt x="25" y="11"/>
                      <a:pt x="25" y="10"/>
                      <a:pt x="25" y="10"/>
                    </a:cubicBezTo>
                    <a:cubicBezTo>
                      <a:pt x="22" y="7"/>
                      <a:pt x="19" y="5"/>
                      <a:pt x="17" y="3"/>
                    </a:cubicBezTo>
                    <a:cubicBezTo>
                      <a:pt x="11" y="0"/>
                      <a:pt x="8" y="1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7"/>
                      <a:pt x="1" y="10"/>
                      <a:pt x="2" y="12"/>
                    </a:cubicBezTo>
                    <a:cubicBezTo>
                      <a:pt x="4" y="11"/>
                      <a:pt x="6" y="9"/>
                      <a:pt x="9" y="8"/>
                    </a:cubicBezTo>
                    <a:cubicBezTo>
                      <a:pt x="14" y="7"/>
                      <a:pt x="17" y="10"/>
                      <a:pt x="21" y="13"/>
                    </a:cubicBezTo>
                    <a:cubicBezTo>
                      <a:pt x="21" y="13"/>
                      <a:pt x="22" y="13"/>
                      <a:pt x="22" y="14"/>
                    </a:cubicBezTo>
                    <a:cubicBezTo>
                      <a:pt x="23" y="13"/>
                      <a:pt x="24" y="12"/>
                      <a:pt x="24" y="12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8" name="Freeform 376">
                <a:extLst>
                  <a:ext uri="{FF2B5EF4-FFF2-40B4-BE49-F238E27FC236}">
                    <a16:creationId xmlns:a16="http://schemas.microsoft.com/office/drawing/2014/main" id="{4F570089-8B34-463E-927B-C721EFC8E4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42" y="1986"/>
                <a:ext cx="366" cy="208"/>
              </a:xfrm>
              <a:custGeom>
                <a:avLst/>
                <a:gdLst>
                  <a:gd name="T0" fmla="*/ 47 w 239"/>
                  <a:gd name="T1" fmla="*/ 61 h 136"/>
                  <a:gd name="T2" fmla="*/ 54 w 239"/>
                  <a:gd name="T3" fmla="*/ 196 h 136"/>
                  <a:gd name="T4" fmla="*/ 75 w 239"/>
                  <a:gd name="T5" fmla="*/ 236 h 136"/>
                  <a:gd name="T6" fmla="*/ 96 w 239"/>
                  <a:gd name="T7" fmla="*/ 168 h 136"/>
                  <a:gd name="T8" fmla="*/ 110 w 239"/>
                  <a:gd name="T9" fmla="*/ 190 h 136"/>
                  <a:gd name="T10" fmla="*/ 119 w 239"/>
                  <a:gd name="T11" fmla="*/ 154 h 136"/>
                  <a:gd name="T12" fmla="*/ 133 w 239"/>
                  <a:gd name="T13" fmla="*/ 110 h 136"/>
                  <a:gd name="T14" fmla="*/ 141 w 239"/>
                  <a:gd name="T15" fmla="*/ 110 h 136"/>
                  <a:gd name="T16" fmla="*/ 147 w 239"/>
                  <a:gd name="T17" fmla="*/ 87 h 136"/>
                  <a:gd name="T18" fmla="*/ 833 w 239"/>
                  <a:gd name="T19" fmla="*/ 28 h 136"/>
                  <a:gd name="T20" fmla="*/ 839 w 239"/>
                  <a:gd name="T21" fmla="*/ 28 h 136"/>
                  <a:gd name="T22" fmla="*/ 833 w 239"/>
                  <a:gd name="T23" fmla="*/ 72 h 136"/>
                  <a:gd name="T24" fmla="*/ 830 w 239"/>
                  <a:gd name="T25" fmla="*/ 43 h 136"/>
                  <a:gd name="T26" fmla="*/ 521 w 239"/>
                  <a:gd name="T27" fmla="*/ 61 h 136"/>
                  <a:gd name="T28" fmla="*/ 518 w 239"/>
                  <a:gd name="T29" fmla="*/ 83 h 136"/>
                  <a:gd name="T30" fmla="*/ 521 w 239"/>
                  <a:gd name="T31" fmla="*/ 83 h 136"/>
                  <a:gd name="T32" fmla="*/ 478 w 239"/>
                  <a:gd name="T33" fmla="*/ 122 h 136"/>
                  <a:gd name="T34" fmla="*/ 441 w 239"/>
                  <a:gd name="T35" fmla="*/ 142 h 136"/>
                  <a:gd name="T36" fmla="*/ 453 w 239"/>
                  <a:gd name="T37" fmla="*/ 196 h 136"/>
                  <a:gd name="T38" fmla="*/ 394 w 239"/>
                  <a:gd name="T39" fmla="*/ 208 h 136"/>
                  <a:gd name="T40" fmla="*/ 427 w 239"/>
                  <a:gd name="T41" fmla="*/ 255 h 136"/>
                  <a:gd name="T42" fmla="*/ 420 w 239"/>
                  <a:gd name="T43" fmla="*/ 269 h 136"/>
                  <a:gd name="T44" fmla="*/ 453 w 239"/>
                  <a:gd name="T45" fmla="*/ 283 h 136"/>
                  <a:gd name="T46" fmla="*/ 489 w 239"/>
                  <a:gd name="T47" fmla="*/ 275 h 136"/>
                  <a:gd name="T48" fmla="*/ 481 w 239"/>
                  <a:gd name="T49" fmla="*/ 346 h 136"/>
                  <a:gd name="T50" fmla="*/ 446 w 239"/>
                  <a:gd name="T51" fmla="*/ 346 h 136"/>
                  <a:gd name="T52" fmla="*/ 453 w 239"/>
                  <a:gd name="T53" fmla="*/ 384 h 136"/>
                  <a:gd name="T54" fmla="*/ 432 w 239"/>
                  <a:gd name="T55" fmla="*/ 393 h 136"/>
                  <a:gd name="T56" fmla="*/ 427 w 239"/>
                  <a:gd name="T57" fmla="*/ 433 h 136"/>
                  <a:gd name="T58" fmla="*/ 464 w 239"/>
                  <a:gd name="T59" fmla="*/ 430 h 136"/>
                  <a:gd name="T60" fmla="*/ 441 w 239"/>
                  <a:gd name="T61" fmla="*/ 459 h 136"/>
                  <a:gd name="T62" fmla="*/ 617 w 239"/>
                  <a:gd name="T63" fmla="*/ 411 h 136"/>
                  <a:gd name="T64" fmla="*/ 818 w 239"/>
                  <a:gd name="T65" fmla="*/ 142 h 136"/>
                  <a:gd name="T66" fmla="*/ 833 w 239"/>
                  <a:gd name="T67" fmla="*/ 72 h 136"/>
                  <a:gd name="T68" fmla="*/ 600 w 239"/>
                  <a:gd name="T69" fmla="*/ 133 h 136"/>
                  <a:gd name="T70" fmla="*/ 632 w 239"/>
                  <a:gd name="T71" fmla="*/ 190 h 136"/>
                  <a:gd name="T72" fmla="*/ 570 w 239"/>
                  <a:gd name="T73" fmla="*/ 156 h 136"/>
                  <a:gd name="T74" fmla="*/ 493 w 239"/>
                  <a:gd name="T75" fmla="*/ 171 h 136"/>
                  <a:gd name="T76" fmla="*/ 528 w 239"/>
                  <a:gd name="T77" fmla="*/ 164 h 136"/>
                  <a:gd name="T78" fmla="*/ 588 w 239"/>
                  <a:gd name="T79" fmla="*/ 208 h 136"/>
                  <a:gd name="T80" fmla="*/ 560 w 239"/>
                  <a:gd name="T81" fmla="*/ 251 h 136"/>
                  <a:gd name="T82" fmla="*/ 502 w 239"/>
                  <a:gd name="T83" fmla="*/ 217 h 136"/>
                  <a:gd name="T84" fmla="*/ 489 w 239"/>
                  <a:gd name="T85" fmla="*/ 425 h 136"/>
                  <a:gd name="T86" fmla="*/ 518 w 239"/>
                  <a:gd name="T87" fmla="*/ 385 h 136"/>
                  <a:gd name="T88" fmla="*/ 502 w 239"/>
                  <a:gd name="T89" fmla="*/ 437 h 136"/>
                  <a:gd name="T90" fmla="*/ 614 w 239"/>
                  <a:gd name="T91" fmla="*/ 350 h 136"/>
                  <a:gd name="T92" fmla="*/ 560 w 239"/>
                  <a:gd name="T93" fmla="*/ 332 h 136"/>
                  <a:gd name="T94" fmla="*/ 587 w 239"/>
                  <a:gd name="T95" fmla="*/ 275 h 136"/>
                  <a:gd name="T96" fmla="*/ 694 w 239"/>
                  <a:gd name="T97" fmla="*/ 251 h 136"/>
                  <a:gd name="T98" fmla="*/ 724 w 239"/>
                  <a:gd name="T99" fmla="*/ 177 h 136"/>
                  <a:gd name="T100" fmla="*/ 654 w 239"/>
                  <a:gd name="T101" fmla="*/ 142 h 136"/>
                  <a:gd name="T102" fmla="*/ 675 w 239"/>
                  <a:gd name="T103" fmla="*/ 127 h 136"/>
                  <a:gd name="T104" fmla="*/ 694 w 239"/>
                  <a:gd name="T105" fmla="*/ 107 h 136"/>
                  <a:gd name="T106" fmla="*/ 574 w 239"/>
                  <a:gd name="T107" fmla="*/ 75 h 136"/>
                  <a:gd name="T108" fmla="*/ 724 w 239"/>
                  <a:gd name="T109" fmla="*/ 72 h 136"/>
                  <a:gd name="T110" fmla="*/ 783 w 239"/>
                  <a:gd name="T111" fmla="*/ 122 h 136"/>
                  <a:gd name="T112" fmla="*/ 763 w 239"/>
                  <a:gd name="T113" fmla="*/ 80 h 1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39" h="136">
                    <a:moveTo>
                      <a:pt x="27" y="23"/>
                    </a:moveTo>
                    <a:cubicBezTo>
                      <a:pt x="23" y="20"/>
                      <a:pt x="17" y="17"/>
                      <a:pt x="13" y="17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6" y="24"/>
                      <a:pt x="18" y="42"/>
                      <a:pt x="15" y="55"/>
                    </a:cubicBezTo>
                    <a:cubicBezTo>
                      <a:pt x="14" y="59"/>
                      <a:pt x="15" y="62"/>
                      <a:pt x="16" y="66"/>
                    </a:cubicBezTo>
                    <a:cubicBezTo>
                      <a:pt x="17" y="66"/>
                      <a:pt x="19" y="66"/>
                      <a:pt x="21" y="66"/>
                    </a:cubicBezTo>
                    <a:cubicBezTo>
                      <a:pt x="20" y="60"/>
                      <a:pt x="23" y="55"/>
                      <a:pt x="24" y="49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47"/>
                      <a:pt x="28" y="47"/>
                      <a:pt x="29" y="47"/>
                    </a:cubicBezTo>
                    <a:cubicBezTo>
                      <a:pt x="31" y="48"/>
                      <a:pt x="31" y="51"/>
                      <a:pt x="31" y="53"/>
                    </a:cubicBezTo>
                    <a:cubicBezTo>
                      <a:pt x="32" y="51"/>
                      <a:pt x="33" y="49"/>
                      <a:pt x="33" y="47"/>
                    </a:cubicBezTo>
                    <a:cubicBezTo>
                      <a:pt x="34" y="46"/>
                      <a:pt x="32" y="44"/>
                      <a:pt x="33" y="43"/>
                    </a:cubicBezTo>
                    <a:cubicBezTo>
                      <a:pt x="33" y="42"/>
                      <a:pt x="33" y="42"/>
                      <a:pt x="34" y="42"/>
                    </a:cubicBezTo>
                    <a:cubicBezTo>
                      <a:pt x="31" y="39"/>
                      <a:pt x="33" y="31"/>
                      <a:pt x="37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8" y="31"/>
                      <a:pt x="39" y="31"/>
                    </a:cubicBezTo>
                    <a:cubicBezTo>
                      <a:pt x="39" y="29"/>
                      <a:pt x="40" y="28"/>
                      <a:pt x="41" y="26"/>
                    </a:cubicBezTo>
                    <a:cubicBezTo>
                      <a:pt x="41" y="25"/>
                      <a:pt x="41" y="25"/>
                      <a:pt x="41" y="24"/>
                    </a:cubicBezTo>
                    <a:cubicBezTo>
                      <a:pt x="33" y="21"/>
                      <a:pt x="29" y="19"/>
                      <a:pt x="27" y="23"/>
                    </a:cubicBezTo>
                    <a:close/>
                    <a:moveTo>
                      <a:pt x="232" y="8"/>
                    </a:moveTo>
                    <a:cubicBezTo>
                      <a:pt x="232" y="10"/>
                      <a:pt x="231" y="11"/>
                      <a:pt x="231" y="12"/>
                    </a:cubicBezTo>
                    <a:cubicBezTo>
                      <a:pt x="232" y="11"/>
                      <a:pt x="233" y="10"/>
                      <a:pt x="234" y="8"/>
                    </a:cubicBezTo>
                    <a:lnTo>
                      <a:pt x="232" y="8"/>
                    </a:lnTo>
                    <a:close/>
                    <a:moveTo>
                      <a:pt x="232" y="20"/>
                    </a:moveTo>
                    <a:cubicBezTo>
                      <a:pt x="231" y="20"/>
                      <a:pt x="230" y="21"/>
                      <a:pt x="229" y="22"/>
                    </a:cubicBezTo>
                    <a:cubicBezTo>
                      <a:pt x="230" y="19"/>
                      <a:pt x="231" y="15"/>
                      <a:pt x="231" y="12"/>
                    </a:cubicBezTo>
                    <a:cubicBezTo>
                      <a:pt x="219" y="25"/>
                      <a:pt x="186" y="0"/>
                      <a:pt x="170" y="8"/>
                    </a:cubicBezTo>
                    <a:cubicBezTo>
                      <a:pt x="161" y="13"/>
                      <a:pt x="153" y="15"/>
                      <a:pt x="145" y="17"/>
                    </a:cubicBezTo>
                    <a:cubicBezTo>
                      <a:pt x="145" y="18"/>
                      <a:pt x="145" y="18"/>
                      <a:pt x="145" y="18"/>
                    </a:cubicBezTo>
                    <a:cubicBezTo>
                      <a:pt x="145" y="20"/>
                      <a:pt x="145" y="22"/>
                      <a:pt x="144" y="23"/>
                    </a:cubicBezTo>
                    <a:cubicBezTo>
                      <a:pt x="144" y="23"/>
                      <a:pt x="145" y="23"/>
                      <a:pt x="145" y="23"/>
                    </a:cubicBezTo>
                    <a:cubicBezTo>
                      <a:pt x="145" y="23"/>
                      <a:pt x="145" y="23"/>
                      <a:pt x="145" y="23"/>
                    </a:cubicBezTo>
                    <a:cubicBezTo>
                      <a:pt x="152" y="24"/>
                      <a:pt x="166" y="33"/>
                      <a:pt x="154" y="38"/>
                    </a:cubicBezTo>
                    <a:cubicBezTo>
                      <a:pt x="150" y="40"/>
                      <a:pt x="140" y="38"/>
                      <a:pt x="133" y="34"/>
                    </a:cubicBezTo>
                    <a:cubicBezTo>
                      <a:pt x="130" y="36"/>
                      <a:pt x="126" y="37"/>
                      <a:pt x="123" y="40"/>
                    </a:cubicBezTo>
                    <a:cubicBezTo>
                      <a:pt x="123" y="40"/>
                      <a:pt x="123" y="40"/>
                      <a:pt x="123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7" y="42"/>
                      <a:pt x="129" y="53"/>
                      <a:pt x="126" y="55"/>
                    </a:cubicBezTo>
                    <a:cubicBezTo>
                      <a:pt x="124" y="56"/>
                      <a:pt x="121" y="55"/>
                      <a:pt x="118" y="54"/>
                    </a:cubicBezTo>
                    <a:cubicBezTo>
                      <a:pt x="116" y="56"/>
                      <a:pt x="113" y="57"/>
                      <a:pt x="110" y="58"/>
                    </a:cubicBezTo>
                    <a:cubicBezTo>
                      <a:pt x="112" y="58"/>
                      <a:pt x="113" y="59"/>
                      <a:pt x="114" y="59"/>
                    </a:cubicBezTo>
                    <a:cubicBezTo>
                      <a:pt x="117" y="61"/>
                      <a:pt x="120" y="68"/>
                      <a:pt x="119" y="71"/>
                    </a:cubicBezTo>
                    <a:cubicBezTo>
                      <a:pt x="119" y="72"/>
                      <a:pt x="118" y="73"/>
                      <a:pt x="117" y="74"/>
                    </a:cubicBezTo>
                    <a:cubicBezTo>
                      <a:pt x="117" y="74"/>
                      <a:pt x="117" y="74"/>
                      <a:pt x="117" y="75"/>
                    </a:cubicBezTo>
                    <a:cubicBezTo>
                      <a:pt x="120" y="77"/>
                      <a:pt x="119" y="77"/>
                      <a:pt x="123" y="78"/>
                    </a:cubicBezTo>
                    <a:cubicBezTo>
                      <a:pt x="124" y="79"/>
                      <a:pt x="125" y="79"/>
                      <a:pt x="126" y="79"/>
                    </a:cubicBezTo>
                    <a:cubicBezTo>
                      <a:pt x="129" y="77"/>
                      <a:pt x="132" y="75"/>
                      <a:pt x="134" y="76"/>
                    </a:cubicBezTo>
                    <a:cubicBezTo>
                      <a:pt x="136" y="77"/>
                      <a:pt x="136" y="77"/>
                      <a:pt x="136" y="77"/>
                    </a:cubicBezTo>
                    <a:cubicBezTo>
                      <a:pt x="137" y="82"/>
                      <a:pt x="140" y="85"/>
                      <a:pt x="142" y="91"/>
                    </a:cubicBezTo>
                    <a:cubicBezTo>
                      <a:pt x="144" y="98"/>
                      <a:pt x="140" y="98"/>
                      <a:pt x="134" y="97"/>
                    </a:cubicBezTo>
                    <a:cubicBezTo>
                      <a:pt x="131" y="97"/>
                      <a:pt x="128" y="97"/>
                      <a:pt x="126" y="97"/>
                    </a:cubicBezTo>
                    <a:cubicBezTo>
                      <a:pt x="125" y="97"/>
                      <a:pt x="125" y="97"/>
                      <a:pt x="124" y="97"/>
                    </a:cubicBezTo>
                    <a:cubicBezTo>
                      <a:pt x="122" y="99"/>
                      <a:pt x="117" y="100"/>
                      <a:pt x="115" y="103"/>
                    </a:cubicBezTo>
                    <a:cubicBezTo>
                      <a:pt x="119" y="102"/>
                      <a:pt x="125" y="102"/>
                      <a:pt x="126" y="107"/>
                    </a:cubicBezTo>
                    <a:cubicBezTo>
                      <a:pt x="124" y="108"/>
                      <a:pt x="122" y="109"/>
                      <a:pt x="120" y="109"/>
                    </a:cubicBezTo>
                    <a:cubicBezTo>
                      <a:pt x="120" y="109"/>
                      <a:pt x="120" y="109"/>
                      <a:pt x="120" y="110"/>
                    </a:cubicBezTo>
                    <a:cubicBezTo>
                      <a:pt x="123" y="114"/>
                      <a:pt x="119" y="116"/>
                      <a:pt x="119" y="120"/>
                    </a:cubicBezTo>
                    <a:cubicBezTo>
                      <a:pt x="119" y="120"/>
                      <a:pt x="119" y="120"/>
                      <a:pt x="119" y="121"/>
                    </a:cubicBezTo>
                    <a:cubicBezTo>
                      <a:pt x="121" y="120"/>
                      <a:pt x="122" y="119"/>
                      <a:pt x="124" y="119"/>
                    </a:cubicBezTo>
                    <a:cubicBezTo>
                      <a:pt x="129" y="120"/>
                      <a:pt x="129" y="120"/>
                      <a:pt x="129" y="120"/>
                    </a:cubicBezTo>
                    <a:cubicBezTo>
                      <a:pt x="135" y="124"/>
                      <a:pt x="127" y="127"/>
                      <a:pt x="123" y="127"/>
                    </a:cubicBezTo>
                    <a:cubicBezTo>
                      <a:pt x="123" y="127"/>
                      <a:pt x="123" y="128"/>
                      <a:pt x="123" y="128"/>
                    </a:cubicBezTo>
                    <a:cubicBezTo>
                      <a:pt x="124" y="130"/>
                      <a:pt x="123" y="133"/>
                      <a:pt x="121" y="136"/>
                    </a:cubicBezTo>
                    <a:cubicBezTo>
                      <a:pt x="140" y="132"/>
                      <a:pt x="160" y="133"/>
                      <a:pt x="172" y="115"/>
                    </a:cubicBezTo>
                    <a:cubicBezTo>
                      <a:pt x="184" y="96"/>
                      <a:pt x="207" y="74"/>
                      <a:pt x="221" y="44"/>
                    </a:cubicBezTo>
                    <a:cubicBezTo>
                      <a:pt x="224" y="43"/>
                      <a:pt x="226" y="42"/>
                      <a:pt x="228" y="40"/>
                    </a:cubicBezTo>
                    <a:cubicBezTo>
                      <a:pt x="236" y="32"/>
                      <a:pt x="237" y="19"/>
                      <a:pt x="239" y="9"/>
                    </a:cubicBezTo>
                    <a:lnTo>
                      <a:pt x="232" y="20"/>
                    </a:lnTo>
                    <a:close/>
                    <a:moveTo>
                      <a:pt x="159" y="44"/>
                    </a:moveTo>
                    <a:cubicBezTo>
                      <a:pt x="160" y="41"/>
                      <a:pt x="165" y="39"/>
                      <a:pt x="167" y="37"/>
                    </a:cubicBezTo>
                    <a:cubicBezTo>
                      <a:pt x="167" y="37"/>
                      <a:pt x="167" y="37"/>
                      <a:pt x="167" y="37"/>
                    </a:cubicBezTo>
                    <a:cubicBezTo>
                      <a:pt x="173" y="32"/>
                      <a:pt x="175" y="50"/>
                      <a:pt x="176" y="53"/>
                    </a:cubicBezTo>
                    <a:cubicBezTo>
                      <a:pt x="170" y="57"/>
                      <a:pt x="166" y="53"/>
                      <a:pt x="162" y="49"/>
                    </a:cubicBezTo>
                    <a:cubicBezTo>
                      <a:pt x="160" y="47"/>
                      <a:pt x="158" y="48"/>
                      <a:pt x="159" y="44"/>
                    </a:cubicBezTo>
                    <a:close/>
                    <a:moveTo>
                      <a:pt x="140" y="61"/>
                    </a:moveTo>
                    <a:cubicBezTo>
                      <a:pt x="138" y="57"/>
                      <a:pt x="134" y="52"/>
                      <a:pt x="137" y="48"/>
                    </a:cubicBezTo>
                    <a:cubicBezTo>
                      <a:pt x="139" y="45"/>
                      <a:pt x="143" y="45"/>
                      <a:pt x="146" y="46"/>
                    </a:cubicBezTo>
                    <a:cubicBezTo>
                      <a:pt x="147" y="46"/>
                      <a:pt x="147" y="46"/>
                      <a:pt x="147" y="46"/>
                    </a:cubicBezTo>
                    <a:cubicBezTo>
                      <a:pt x="151" y="47"/>
                      <a:pt x="151" y="50"/>
                      <a:pt x="153" y="53"/>
                    </a:cubicBezTo>
                    <a:cubicBezTo>
                      <a:pt x="157" y="59"/>
                      <a:pt x="159" y="56"/>
                      <a:pt x="164" y="58"/>
                    </a:cubicBezTo>
                    <a:cubicBezTo>
                      <a:pt x="168" y="60"/>
                      <a:pt x="171" y="67"/>
                      <a:pt x="167" y="70"/>
                    </a:cubicBezTo>
                    <a:cubicBezTo>
                      <a:pt x="164" y="71"/>
                      <a:pt x="159" y="70"/>
                      <a:pt x="156" y="70"/>
                    </a:cubicBezTo>
                    <a:cubicBezTo>
                      <a:pt x="153" y="71"/>
                      <a:pt x="148" y="72"/>
                      <a:pt x="145" y="71"/>
                    </a:cubicBezTo>
                    <a:cubicBezTo>
                      <a:pt x="141" y="69"/>
                      <a:pt x="141" y="65"/>
                      <a:pt x="140" y="61"/>
                    </a:cubicBezTo>
                    <a:close/>
                    <a:moveTo>
                      <a:pt x="140" y="122"/>
                    </a:moveTo>
                    <a:cubicBezTo>
                      <a:pt x="136" y="119"/>
                      <a:pt x="136" y="119"/>
                      <a:pt x="136" y="119"/>
                    </a:cubicBezTo>
                    <a:cubicBezTo>
                      <a:pt x="135" y="117"/>
                      <a:pt x="133" y="111"/>
                      <a:pt x="136" y="109"/>
                    </a:cubicBezTo>
                    <a:cubicBezTo>
                      <a:pt x="138" y="107"/>
                      <a:pt x="142" y="109"/>
                      <a:pt x="144" y="108"/>
                    </a:cubicBezTo>
                    <a:cubicBezTo>
                      <a:pt x="150" y="107"/>
                      <a:pt x="155" y="99"/>
                      <a:pt x="162" y="102"/>
                    </a:cubicBezTo>
                    <a:cubicBezTo>
                      <a:pt x="161" y="113"/>
                      <a:pt x="152" y="126"/>
                      <a:pt x="140" y="122"/>
                    </a:cubicBezTo>
                    <a:close/>
                    <a:moveTo>
                      <a:pt x="171" y="98"/>
                    </a:moveTo>
                    <a:cubicBezTo>
                      <a:pt x="171" y="98"/>
                      <a:pt x="171" y="98"/>
                      <a:pt x="171" y="98"/>
                    </a:cubicBezTo>
                    <a:cubicBezTo>
                      <a:pt x="167" y="100"/>
                      <a:pt x="169" y="95"/>
                      <a:pt x="166" y="94"/>
                    </a:cubicBezTo>
                    <a:cubicBezTo>
                      <a:pt x="160" y="91"/>
                      <a:pt x="162" y="93"/>
                      <a:pt x="156" y="93"/>
                    </a:cubicBezTo>
                    <a:cubicBezTo>
                      <a:pt x="149" y="92"/>
                      <a:pt x="143" y="84"/>
                      <a:pt x="152" y="80"/>
                    </a:cubicBezTo>
                    <a:cubicBezTo>
                      <a:pt x="155" y="78"/>
                      <a:pt x="160" y="77"/>
                      <a:pt x="163" y="77"/>
                    </a:cubicBezTo>
                    <a:cubicBezTo>
                      <a:pt x="166" y="77"/>
                      <a:pt x="171" y="79"/>
                      <a:pt x="174" y="78"/>
                    </a:cubicBezTo>
                    <a:cubicBezTo>
                      <a:pt x="180" y="76"/>
                      <a:pt x="186" y="67"/>
                      <a:pt x="193" y="70"/>
                    </a:cubicBezTo>
                    <a:cubicBezTo>
                      <a:pt x="194" y="77"/>
                      <a:pt x="175" y="101"/>
                      <a:pt x="171" y="98"/>
                    </a:cubicBezTo>
                    <a:close/>
                    <a:moveTo>
                      <a:pt x="202" y="50"/>
                    </a:moveTo>
                    <a:cubicBezTo>
                      <a:pt x="198" y="60"/>
                      <a:pt x="194" y="62"/>
                      <a:pt x="184" y="59"/>
                    </a:cubicBezTo>
                    <a:cubicBezTo>
                      <a:pt x="183" y="52"/>
                      <a:pt x="183" y="46"/>
                      <a:pt x="182" y="40"/>
                    </a:cubicBezTo>
                    <a:cubicBezTo>
                      <a:pt x="181" y="37"/>
                      <a:pt x="178" y="34"/>
                      <a:pt x="184" y="34"/>
                    </a:cubicBezTo>
                    <a:cubicBezTo>
                      <a:pt x="188" y="35"/>
                      <a:pt x="188" y="35"/>
                      <a:pt x="188" y="35"/>
                    </a:cubicBezTo>
                    <a:cubicBezTo>
                      <a:pt x="201" y="36"/>
                      <a:pt x="208" y="36"/>
                      <a:pt x="202" y="50"/>
                    </a:cubicBezTo>
                    <a:close/>
                    <a:moveTo>
                      <a:pt x="193" y="30"/>
                    </a:moveTo>
                    <a:cubicBezTo>
                      <a:pt x="183" y="29"/>
                      <a:pt x="170" y="21"/>
                      <a:pt x="160" y="21"/>
                    </a:cubicBezTo>
                    <a:cubicBezTo>
                      <a:pt x="160" y="21"/>
                      <a:pt x="160" y="21"/>
                      <a:pt x="160" y="21"/>
                    </a:cubicBezTo>
                    <a:cubicBezTo>
                      <a:pt x="167" y="19"/>
                      <a:pt x="174" y="12"/>
                      <a:pt x="182" y="12"/>
                    </a:cubicBezTo>
                    <a:cubicBezTo>
                      <a:pt x="186" y="12"/>
                      <a:pt x="198" y="17"/>
                      <a:pt x="202" y="20"/>
                    </a:cubicBezTo>
                    <a:cubicBezTo>
                      <a:pt x="210" y="29"/>
                      <a:pt x="201" y="31"/>
                      <a:pt x="193" y="30"/>
                    </a:cubicBezTo>
                    <a:close/>
                    <a:moveTo>
                      <a:pt x="218" y="34"/>
                    </a:moveTo>
                    <a:cubicBezTo>
                      <a:pt x="213" y="37"/>
                      <a:pt x="209" y="28"/>
                      <a:pt x="210" y="24"/>
                    </a:cubicBezTo>
                    <a:cubicBezTo>
                      <a:pt x="212" y="22"/>
                      <a:pt x="212" y="22"/>
                      <a:pt x="212" y="22"/>
                    </a:cubicBezTo>
                    <a:cubicBezTo>
                      <a:pt x="215" y="24"/>
                      <a:pt x="223" y="30"/>
                      <a:pt x="218" y="34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9" name="Freeform 377">
                <a:extLst>
                  <a:ext uri="{FF2B5EF4-FFF2-40B4-BE49-F238E27FC236}">
                    <a16:creationId xmlns:a16="http://schemas.microsoft.com/office/drawing/2014/main" id="{DEE60739-EECC-440A-A467-728F41CBB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187"/>
                <a:ext cx="64" cy="79"/>
              </a:xfrm>
              <a:custGeom>
                <a:avLst/>
                <a:gdLst>
                  <a:gd name="T0" fmla="*/ 75 w 42"/>
                  <a:gd name="T1" fmla="*/ 112 h 52"/>
                  <a:gd name="T2" fmla="*/ 94 w 42"/>
                  <a:gd name="T3" fmla="*/ 49 h 52"/>
                  <a:gd name="T4" fmla="*/ 149 w 42"/>
                  <a:gd name="T5" fmla="*/ 5 h 52"/>
                  <a:gd name="T6" fmla="*/ 93 w 42"/>
                  <a:gd name="T7" fmla="*/ 26 h 52"/>
                  <a:gd name="T8" fmla="*/ 53 w 42"/>
                  <a:gd name="T9" fmla="*/ 49 h 52"/>
                  <a:gd name="T10" fmla="*/ 32 w 42"/>
                  <a:gd name="T11" fmla="*/ 84 h 52"/>
                  <a:gd name="T12" fmla="*/ 0 w 42"/>
                  <a:gd name="T13" fmla="*/ 128 h 52"/>
                  <a:gd name="T14" fmla="*/ 5 w 42"/>
                  <a:gd name="T15" fmla="*/ 141 h 52"/>
                  <a:gd name="T16" fmla="*/ 35 w 42"/>
                  <a:gd name="T17" fmla="*/ 182 h 52"/>
                  <a:gd name="T18" fmla="*/ 49 w 42"/>
                  <a:gd name="T19" fmla="*/ 156 h 52"/>
                  <a:gd name="T20" fmla="*/ 79 w 42"/>
                  <a:gd name="T21" fmla="*/ 74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52">
                    <a:moveTo>
                      <a:pt x="21" y="32"/>
                    </a:moveTo>
                    <a:cubicBezTo>
                      <a:pt x="20" y="27"/>
                      <a:pt x="24" y="19"/>
                      <a:pt x="27" y="14"/>
                    </a:cubicBezTo>
                    <a:cubicBezTo>
                      <a:pt x="31" y="9"/>
                      <a:pt x="39" y="7"/>
                      <a:pt x="42" y="1"/>
                    </a:cubicBezTo>
                    <a:cubicBezTo>
                      <a:pt x="38" y="0"/>
                      <a:pt x="31" y="6"/>
                      <a:pt x="26" y="7"/>
                    </a:cubicBezTo>
                    <a:cubicBezTo>
                      <a:pt x="22" y="8"/>
                      <a:pt x="18" y="10"/>
                      <a:pt x="15" y="14"/>
                    </a:cubicBezTo>
                    <a:cubicBezTo>
                      <a:pt x="12" y="17"/>
                      <a:pt x="11" y="21"/>
                      <a:pt x="9" y="24"/>
                    </a:cubicBezTo>
                    <a:cubicBezTo>
                      <a:pt x="7" y="27"/>
                      <a:pt x="2" y="32"/>
                      <a:pt x="0" y="36"/>
                    </a:cubicBezTo>
                    <a:cubicBezTo>
                      <a:pt x="0" y="37"/>
                      <a:pt x="2" y="39"/>
                      <a:pt x="1" y="40"/>
                    </a:cubicBezTo>
                    <a:cubicBezTo>
                      <a:pt x="10" y="32"/>
                      <a:pt x="12" y="44"/>
                      <a:pt x="10" y="52"/>
                    </a:cubicBezTo>
                    <a:cubicBezTo>
                      <a:pt x="10" y="51"/>
                      <a:pt x="13" y="46"/>
                      <a:pt x="14" y="45"/>
                    </a:cubicBezTo>
                    <a:cubicBezTo>
                      <a:pt x="16" y="37"/>
                      <a:pt x="21" y="29"/>
                      <a:pt x="22" y="21"/>
                    </a:cubicBezTo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0" name="Freeform 378">
                <a:extLst>
                  <a:ext uri="{FF2B5EF4-FFF2-40B4-BE49-F238E27FC236}">
                    <a16:creationId xmlns:a16="http://schemas.microsoft.com/office/drawing/2014/main" id="{C590583F-5FBF-418A-BA8D-0BEB0AD43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262"/>
                <a:ext cx="29" cy="54"/>
              </a:xfrm>
              <a:custGeom>
                <a:avLst/>
                <a:gdLst>
                  <a:gd name="T0" fmla="*/ 67 w 19"/>
                  <a:gd name="T1" fmla="*/ 22 h 35"/>
                  <a:gd name="T2" fmla="*/ 18 w 19"/>
                  <a:gd name="T3" fmla="*/ 100 h 35"/>
                  <a:gd name="T4" fmla="*/ 0 w 19"/>
                  <a:gd name="T5" fmla="*/ 62 h 35"/>
                  <a:gd name="T6" fmla="*/ 5 w 19"/>
                  <a:gd name="T7" fmla="*/ 19 h 35"/>
                  <a:gd name="T8" fmla="*/ 27 w 19"/>
                  <a:gd name="T9" fmla="*/ 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5">
                    <a:moveTo>
                      <a:pt x="19" y="6"/>
                    </a:moveTo>
                    <a:cubicBezTo>
                      <a:pt x="8" y="10"/>
                      <a:pt x="5" y="19"/>
                      <a:pt x="5" y="27"/>
                    </a:cubicBezTo>
                    <a:cubicBezTo>
                      <a:pt x="5" y="35"/>
                      <a:pt x="0" y="17"/>
                      <a:pt x="0" y="17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8" y="0"/>
                      <a:pt x="8" y="1"/>
                    </a:cubicBezTo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1" name="Freeform 379">
                <a:extLst>
                  <a:ext uri="{FF2B5EF4-FFF2-40B4-BE49-F238E27FC236}">
                    <a16:creationId xmlns:a16="http://schemas.microsoft.com/office/drawing/2014/main" id="{DEECBB0B-B41D-4575-A151-3386BC2EB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179"/>
                <a:ext cx="46" cy="101"/>
              </a:xfrm>
              <a:custGeom>
                <a:avLst/>
                <a:gdLst>
                  <a:gd name="T0" fmla="*/ 0 w 30"/>
                  <a:gd name="T1" fmla="*/ 32 h 66"/>
                  <a:gd name="T2" fmla="*/ 58 w 30"/>
                  <a:gd name="T3" fmla="*/ 49 h 66"/>
                  <a:gd name="T4" fmla="*/ 66 w 30"/>
                  <a:gd name="T5" fmla="*/ 87 h 66"/>
                  <a:gd name="T6" fmla="*/ 74 w 30"/>
                  <a:gd name="T7" fmla="*/ 127 h 66"/>
                  <a:gd name="T8" fmla="*/ 80 w 30"/>
                  <a:gd name="T9" fmla="*/ 225 h 66"/>
                  <a:gd name="T10" fmla="*/ 87 w 30"/>
                  <a:gd name="T11" fmla="*/ 230 h 66"/>
                  <a:gd name="T12" fmla="*/ 103 w 30"/>
                  <a:gd name="T13" fmla="*/ 217 h 66"/>
                  <a:gd name="T14" fmla="*/ 101 w 30"/>
                  <a:gd name="T15" fmla="*/ 122 h 66"/>
                  <a:gd name="T16" fmla="*/ 94 w 30"/>
                  <a:gd name="T17" fmla="*/ 80 h 66"/>
                  <a:gd name="T18" fmla="*/ 109 w 30"/>
                  <a:gd name="T19" fmla="*/ 8 h 66"/>
                  <a:gd name="T20" fmla="*/ 74 w 30"/>
                  <a:gd name="T21" fmla="*/ 5 h 66"/>
                  <a:gd name="T22" fmla="*/ 0 w 30"/>
                  <a:gd name="T23" fmla="*/ 32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" h="66">
                    <a:moveTo>
                      <a:pt x="0" y="9"/>
                    </a:moveTo>
                    <a:cubicBezTo>
                      <a:pt x="6" y="8"/>
                      <a:pt x="14" y="7"/>
                      <a:pt x="16" y="14"/>
                    </a:cubicBezTo>
                    <a:cubicBezTo>
                      <a:pt x="16" y="17"/>
                      <a:pt x="17" y="21"/>
                      <a:pt x="18" y="24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1" y="42"/>
                      <a:pt x="23" y="55"/>
                      <a:pt x="22" y="63"/>
                    </a:cubicBezTo>
                    <a:cubicBezTo>
                      <a:pt x="21" y="66"/>
                      <a:pt x="22" y="64"/>
                      <a:pt x="24" y="64"/>
                    </a:cubicBezTo>
                    <a:cubicBezTo>
                      <a:pt x="26" y="65"/>
                      <a:pt x="28" y="63"/>
                      <a:pt x="29" y="61"/>
                    </a:cubicBezTo>
                    <a:cubicBezTo>
                      <a:pt x="30" y="52"/>
                      <a:pt x="29" y="42"/>
                      <a:pt x="28" y="34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4" y="16"/>
                      <a:pt x="22" y="5"/>
                      <a:pt x="30" y="2"/>
                    </a:cubicBezTo>
                    <a:cubicBezTo>
                      <a:pt x="30" y="0"/>
                      <a:pt x="22" y="1"/>
                      <a:pt x="20" y="1"/>
                    </a:cubicBezTo>
                    <a:cubicBezTo>
                      <a:pt x="18" y="1"/>
                      <a:pt x="0" y="7"/>
                      <a:pt x="0" y="9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2" name="Freeform 380">
                <a:extLst>
                  <a:ext uri="{FF2B5EF4-FFF2-40B4-BE49-F238E27FC236}">
                    <a16:creationId xmlns:a16="http://schemas.microsoft.com/office/drawing/2014/main" id="{32D4CC71-B017-407A-8803-23EE99951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242"/>
                <a:ext cx="102" cy="69"/>
              </a:xfrm>
              <a:custGeom>
                <a:avLst/>
                <a:gdLst>
                  <a:gd name="T0" fmla="*/ 0 w 67"/>
                  <a:gd name="T1" fmla="*/ 163 h 45"/>
                  <a:gd name="T2" fmla="*/ 177 w 67"/>
                  <a:gd name="T3" fmla="*/ 49 h 45"/>
                  <a:gd name="T4" fmla="*/ 236 w 67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45">
                    <a:moveTo>
                      <a:pt x="0" y="45"/>
                    </a:moveTo>
                    <a:cubicBezTo>
                      <a:pt x="14" y="27"/>
                      <a:pt x="28" y="20"/>
                      <a:pt x="50" y="14"/>
                    </a:cubicBezTo>
                    <a:cubicBezTo>
                      <a:pt x="60" y="12"/>
                      <a:pt x="64" y="8"/>
                      <a:pt x="67" y="0"/>
                    </a:cubicBezTo>
                  </a:path>
                </a:pathLst>
              </a:custGeom>
              <a:noFill/>
              <a:ln w="20638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3" name="Freeform 381">
                <a:extLst>
                  <a:ext uri="{FF2B5EF4-FFF2-40B4-BE49-F238E27FC236}">
                    <a16:creationId xmlns:a16="http://schemas.microsoft.com/office/drawing/2014/main" id="{240AA522-5162-4FB8-9FBA-34CF24BF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175"/>
                <a:ext cx="52" cy="41"/>
              </a:xfrm>
              <a:custGeom>
                <a:avLst/>
                <a:gdLst>
                  <a:gd name="T0" fmla="*/ 66 w 34"/>
                  <a:gd name="T1" fmla="*/ 8 h 27"/>
                  <a:gd name="T2" fmla="*/ 8 w 34"/>
                  <a:gd name="T3" fmla="*/ 41 h 27"/>
                  <a:gd name="T4" fmla="*/ 66 w 34"/>
                  <a:gd name="T5" fmla="*/ 59 h 27"/>
                  <a:gd name="T6" fmla="*/ 72 w 34"/>
                  <a:gd name="T7" fmla="*/ 94 h 27"/>
                  <a:gd name="T8" fmla="*/ 72 w 34"/>
                  <a:gd name="T9" fmla="*/ 94 h 27"/>
                  <a:gd name="T10" fmla="*/ 72 w 34"/>
                  <a:gd name="T11" fmla="*/ 94 h 27"/>
                  <a:gd name="T12" fmla="*/ 87 w 34"/>
                  <a:gd name="T13" fmla="*/ 70 h 27"/>
                  <a:gd name="T14" fmla="*/ 96 w 34"/>
                  <a:gd name="T15" fmla="*/ 67 h 27"/>
                  <a:gd name="T16" fmla="*/ 115 w 34"/>
                  <a:gd name="T17" fmla="*/ 18 h 27"/>
                  <a:gd name="T18" fmla="*/ 66 w 34"/>
                  <a:gd name="T19" fmla="*/ 8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27">
                    <a:moveTo>
                      <a:pt x="18" y="2"/>
                    </a:moveTo>
                    <a:cubicBezTo>
                      <a:pt x="16" y="2"/>
                      <a:pt x="0" y="8"/>
                      <a:pt x="2" y="12"/>
                    </a:cubicBezTo>
                    <a:cubicBezTo>
                      <a:pt x="8" y="11"/>
                      <a:pt x="16" y="10"/>
                      <a:pt x="18" y="17"/>
                    </a:cubicBezTo>
                    <a:cubicBezTo>
                      <a:pt x="18" y="20"/>
                      <a:pt x="19" y="24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3" y="27"/>
                      <a:pt x="21" y="22"/>
                      <a:pt x="24" y="20"/>
                    </a:cubicBezTo>
                    <a:cubicBezTo>
                      <a:pt x="25" y="20"/>
                      <a:pt x="26" y="20"/>
                      <a:pt x="27" y="19"/>
                    </a:cubicBezTo>
                    <a:cubicBezTo>
                      <a:pt x="26" y="14"/>
                      <a:pt x="26" y="8"/>
                      <a:pt x="32" y="5"/>
                    </a:cubicBezTo>
                    <a:cubicBezTo>
                      <a:pt x="34" y="0"/>
                      <a:pt x="20" y="2"/>
                      <a:pt x="18" y="2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4" name="Freeform 382">
                <a:extLst>
                  <a:ext uri="{FF2B5EF4-FFF2-40B4-BE49-F238E27FC236}">
                    <a16:creationId xmlns:a16="http://schemas.microsoft.com/office/drawing/2014/main" id="{28117665-31C9-4491-884E-1A4043551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003"/>
                <a:ext cx="52" cy="49"/>
              </a:xfrm>
              <a:custGeom>
                <a:avLst/>
                <a:gdLst>
                  <a:gd name="T0" fmla="*/ 54 w 34"/>
                  <a:gd name="T1" fmla="*/ 101 h 32"/>
                  <a:gd name="T2" fmla="*/ 67 w 34"/>
                  <a:gd name="T3" fmla="*/ 101 h 32"/>
                  <a:gd name="T4" fmla="*/ 89 w 34"/>
                  <a:gd name="T5" fmla="*/ 115 h 32"/>
                  <a:gd name="T6" fmla="*/ 89 w 34"/>
                  <a:gd name="T7" fmla="*/ 115 h 32"/>
                  <a:gd name="T8" fmla="*/ 102 w 34"/>
                  <a:gd name="T9" fmla="*/ 40 h 32"/>
                  <a:gd name="T10" fmla="*/ 75 w 34"/>
                  <a:gd name="T11" fmla="*/ 14 h 32"/>
                  <a:gd name="T12" fmla="*/ 8 w 34"/>
                  <a:gd name="T13" fmla="*/ 18 h 32"/>
                  <a:gd name="T14" fmla="*/ 54 w 34"/>
                  <a:gd name="T15" fmla="*/ 101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5" y="28"/>
                    </a:moveTo>
                    <a:cubicBezTo>
                      <a:pt x="16" y="28"/>
                      <a:pt x="17" y="27"/>
                      <a:pt x="19" y="28"/>
                    </a:cubicBezTo>
                    <a:cubicBezTo>
                      <a:pt x="21" y="28"/>
                      <a:pt x="23" y="30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4" y="22"/>
                      <a:pt x="24" y="11"/>
                      <a:pt x="29" y="11"/>
                    </a:cubicBezTo>
                    <a:cubicBezTo>
                      <a:pt x="34" y="8"/>
                      <a:pt x="23" y="4"/>
                      <a:pt x="21" y="4"/>
                    </a:cubicBezTo>
                    <a:cubicBezTo>
                      <a:pt x="19" y="4"/>
                      <a:pt x="0" y="0"/>
                      <a:pt x="2" y="5"/>
                    </a:cubicBezTo>
                    <a:cubicBezTo>
                      <a:pt x="7" y="10"/>
                      <a:pt x="12" y="19"/>
                      <a:pt x="15" y="28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5" name="Freeform 383">
                <a:extLst>
                  <a:ext uri="{FF2B5EF4-FFF2-40B4-BE49-F238E27FC236}">
                    <a16:creationId xmlns:a16="http://schemas.microsoft.com/office/drawing/2014/main" id="{3A94B2F0-ED92-4C5E-801C-0408E2A76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3102"/>
                <a:ext cx="20" cy="17"/>
              </a:xfrm>
              <a:custGeom>
                <a:avLst/>
                <a:gdLst>
                  <a:gd name="T0" fmla="*/ 14 w 13"/>
                  <a:gd name="T1" fmla="*/ 8 h 11"/>
                  <a:gd name="T2" fmla="*/ 40 w 13"/>
                  <a:gd name="T3" fmla="*/ 8 h 11"/>
                  <a:gd name="T4" fmla="*/ 34 w 13"/>
                  <a:gd name="T5" fmla="*/ 36 h 11"/>
                  <a:gd name="T6" fmla="*/ 5 w 13"/>
                  <a:gd name="T7" fmla="*/ 34 h 11"/>
                  <a:gd name="T8" fmla="*/ 14 w 13"/>
                  <a:gd name="T9" fmla="*/ 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4" y="2"/>
                    </a:moveTo>
                    <a:cubicBezTo>
                      <a:pt x="6" y="0"/>
                      <a:pt x="10" y="0"/>
                      <a:pt x="11" y="2"/>
                    </a:cubicBezTo>
                    <a:cubicBezTo>
                      <a:pt x="13" y="4"/>
                      <a:pt x="11" y="8"/>
                      <a:pt x="9" y="10"/>
                    </a:cubicBezTo>
                    <a:cubicBezTo>
                      <a:pt x="6" y="11"/>
                      <a:pt x="2" y="11"/>
                      <a:pt x="1" y="9"/>
                    </a:cubicBezTo>
                    <a:cubicBezTo>
                      <a:pt x="0" y="7"/>
                      <a:pt x="1" y="4"/>
                      <a:pt x="4" y="2"/>
                    </a:cubicBezTo>
                    <a:close/>
                  </a:path>
                </a:pathLst>
              </a:custGeom>
              <a:solidFill>
                <a:srgbClr val="C5E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6" name="Freeform 384">
                <a:extLst>
                  <a:ext uri="{FF2B5EF4-FFF2-40B4-BE49-F238E27FC236}">
                    <a16:creationId xmlns:a16="http://schemas.microsoft.com/office/drawing/2014/main" id="{07B66153-3732-465A-8E37-797B9AE13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3102"/>
                <a:ext cx="20" cy="17"/>
              </a:xfrm>
              <a:custGeom>
                <a:avLst/>
                <a:gdLst>
                  <a:gd name="T0" fmla="*/ 14 w 13"/>
                  <a:gd name="T1" fmla="*/ 8 h 11"/>
                  <a:gd name="T2" fmla="*/ 40 w 13"/>
                  <a:gd name="T3" fmla="*/ 8 h 11"/>
                  <a:gd name="T4" fmla="*/ 34 w 13"/>
                  <a:gd name="T5" fmla="*/ 36 h 11"/>
                  <a:gd name="T6" fmla="*/ 5 w 13"/>
                  <a:gd name="T7" fmla="*/ 34 h 11"/>
                  <a:gd name="T8" fmla="*/ 14 w 13"/>
                  <a:gd name="T9" fmla="*/ 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4" y="2"/>
                    </a:moveTo>
                    <a:cubicBezTo>
                      <a:pt x="6" y="0"/>
                      <a:pt x="10" y="0"/>
                      <a:pt x="11" y="2"/>
                    </a:cubicBezTo>
                    <a:cubicBezTo>
                      <a:pt x="13" y="4"/>
                      <a:pt x="11" y="8"/>
                      <a:pt x="9" y="10"/>
                    </a:cubicBezTo>
                    <a:cubicBezTo>
                      <a:pt x="6" y="11"/>
                      <a:pt x="2" y="11"/>
                      <a:pt x="1" y="9"/>
                    </a:cubicBezTo>
                    <a:cubicBezTo>
                      <a:pt x="0" y="7"/>
                      <a:pt x="1" y="4"/>
                      <a:pt x="4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7" name="Freeform 385">
                <a:extLst>
                  <a:ext uri="{FF2B5EF4-FFF2-40B4-BE49-F238E27FC236}">
                    <a16:creationId xmlns:a16="http://schemas.microsoft.com/office/drawing/2014/main" id="{7A5A64C9-7910-4E96-8060-9BB70F40F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3106"/>
                <a:ext cx="9" cy="8"/>
              </a:xfrm>
              <a:custGeom>
                <a:avLst/>
                <a:gdLst>
                  <a:gd name="T0" fmla="*/ 8 w 6"/>
                  <a:gd name="T1" fmla="*/ 5 h 5"/>
                  <a:gd name="T2" fmla="*/ 18 w 6"/>
                  <a:gd name="T3" fmla="*/ 5 h 5"/>
                  <a:gd name="T4" fmla="*/ 14 w 6"/>
                  <a:gd name="T5" fmla="*/ 16 h 5"/>
                  <a:gd name="T6" fmla="*/ 5 w 6"/>
                  <a:gd name="T7" fmla="*/ 16 h 5"/>
                  <a:gd name="T8" fmla="*/ 8 w 6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3" y="0"/>
                      <a:pt x="5" y="1"/>
                      <a:pt x="5" y="1"/>
                    </a:cubicBezTo>
                    <a:cubicBezTo>
                      <a:pt x="6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017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8" name="Freeform 386">
                <a:extLst>
                  <a:ext uri="{FF2B5EF4-FFF2-40B4-BE49-F238E27FC236}">
                    <a16:creationId xmlns:a16="http://schemas.microsoft.com/office/drawing/2014/main" id="{1AC133A3-2A04-460D-81B5-A8E6C0DA0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3008"/>
                <a:ext cx="19" cy="16"/>
              </a:xfrm>
              <a:custGeom>
                <a:avLst/>
                <a:gdLst>
                  <a:gd name="T0" fmla="*/ 22 w 13"/>
                  <a:gd name="T1" fmla="*/ 0 h 10"/>
                  <a:gd name="T2" fmla="*/ 41 w 13"/>
                  <a:gd name="T3" fmla="*/ 26 h 10"/>
                  <a:gd name="T4" fmla="*/ 19 w 13"/>
                  <a:gd name="T5" fmla="*/ 35 h 10"/>
                  <a:gd name="T6" fmla="*/ 0 w 13"/>
                  <a:gd name="T7" fmla="*/ 16 h 10"/>
                  <a:gd name="T8" fmla="*/ 22 w 13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7" y="0"/>
                    </a:moveTo>
                    <a:cubicBezTo>
                      <a:pt x="11" y="1"/>
                      <a:pt x="13" y="3"/>
                      <a:pt x="13" y="6"/>
                    </a:cubicBezTo>
                    <a:cubicBezTo>
                      <a:pt x="12" y="8"/>
                      <a:pt x="9" y="10"/>
                      <a:pt x="6" y="9"/>
                    </a:cubicBezTo>
                    <a:cubicBezTo>
                      <a:pt x="3" y="9"/>
                      <a:pt x="0" y="7"/>
                      <a:pt x="0" y="4"/>
                    </a:cubicBezTo>
                    <a:cubicBezTo>
                      <a:pt x="1" y="2"/>
                      <a:pt x="4" y="0"/>
                      <a:pt x="7" y="0"/>
                    </a:cubicBezTo>
                    <a:close/>
                  </a:path>
                </a:pathLst>
              </a:custGeom>
              <a:solidFill>
                <a:srgbClr val="C5E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9" name="Freeform 387">
                <a:extLst>
                  <a:ext uri="{FF2B5EF4-FFF2-40B4-BE49-F238E27FC236}">
                    <a16:creationId xmlns:a16="http://schemas.microsoft.com/office/drawing/2014/main" id="{693CD02D-DC8B-4792-BAAA-F059EF3C2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3008"/>
                <a:ext cx="19" cy="16"/>
              </a:xfrm>
              <a:custGeom>
                <a:avLst/>
                <a:gdLst>
                  <a:gd name="T0" fmla="*/ 22 w 13"/>
                  <a:gd name="T1" fmla="*/ 0 h 10"/>
                  <a:gd name="T2" fmla="*/ 41 w 13"/>
                  <a:gd name="T3" fmla="*/ 26 h 10"/>
                  <a:gd name="T4" fmla="*/ 19 w 13"/>
                  <a:gd name="T5" fmla="*/ 35 h 10"/>
                  <a:gd name="T6" fmla="*/ 0 w 13"/>
                  <a:gd name="T7" fmla="*/ 16 h 10"/>
                  <a:gd name="T8" fmla="*/ 22 w 13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7" y="0"/>
                    </a:moveTo>
                    <a:cubicBezTo>
                      <a:pt x="11" y="1"/>
                      <a:pt x="13" y="3"/>
                      <a:pt x="13" y="6"/>
                    </a:cubicBezTo>
                    <a:cubicBezTo>
                      <a:pt x="12" y="8"/>
                      <a:pt x="9" y="10"/>
                      <a:pt x="6" y="9"/>
                    </a:cubicBezTo>
                    <a:cubicBezTo>
                      <a:pt x="3" y="9"/>
                      <a:pt x="0" y="7"/>
                      <a:pt x="0" y="4"/>
                    </a:cubicBezTo>
                    <a:cubicBezTo>
                      <a:pt x="1" y="2"/>
                      <a:pt x="4" y="0"/>
                      <a:pt x="7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0" name="Freeform 388">
                <a:extLst>
                  <a:ext uri="{FF2B5EF4-FFF2-40B4-BE49-F238E27FC236}">
                    <a16:creationId xmlns:a16="http://schemas.microsoft.com/office/drawing/2014/main" id="{091BC83E-1995-4815-B822-A950ECC8F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3013"/>
                <a:ext cx="7" cy="6"/>
              </a:xfrm>
              <a:custGeom>
                <a:avLst/>
                <a:gdLst>
                  <a:gd name="T0" fmla="*/ 8 w 5"/>
                  <a:gd name="T1" fmla="*/ 0 h 4"/>
                  <a:gd name="T2" fmla="*/ 14 w 5"/>
                  <a:gd name="T3" fmla="*/ 8 h 4"/>
                  <a:gd name="T4" fmla="*/ 6 w 5"/>
                  <a:gd name="T5" fmla="*/ 14 h 4"/>
                  <a:gd name="T6" fmla="*/ 0 w 5"/>
                  <a:gd name="T7" fmla="*/ 8 h 4"/>
                  <a:gd name="T8" fmla="*/ 8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4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017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1" name="Freeform 389">
                <a:extLst>
                  <a:ext uri="{FF2B5EF4-FFF2-40B4-BE49-F238E27FC236}">
                    <a16:creationId xmlns:a16="http://schemas.microsoft.com/office/drawing/2014/main" id="{013F3A89-4FA7-445C-9873-12DBB7884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3099"/>
                <a:ext cx="20" cy="16"/>
              </a:xfrm>
              <a:custGeom>
                <a:avLst/>
                <a:gdLst>
                  <a:gd name="T0" fmla="*/ 14 w 13"/>
                  <a:gd name="T1" fmla="*/ 6 h 11"/>
                  <a:gd name="T2" fmla="*/ 43 w 13"/>
                  <a:gd name="T3" fmla="*/ 6 h 11"/>
                  <a:gd name="T4" fmla="*/ 34 w 13"/>
                  <a:gd name="T5" fmla="*/ 28 h 11"/>
                  <a:gd name="T6" fmla="*/ 5 w 13"/>
                  <a:gd name="T7" fmla="*/ 28 h 11"/>
                  <a:gd name="T8" fmla="*/ 14 w 13"/>
                  <a:gd name="T9" fmla="*/ 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4" y="2"/>
                    </a:moveTo>
                    <a:cubicBezTo>
                      <a:pt x="7" y="0"/>
                      <a:pt x="10" y="0"/>
                      <a:pt x="12" y="2"/>
                    </a:cubicBezTo>
                    <a:cubicBezTo>
                      <a:pt x="13" y="4"/>
                      <a:pt x="12" y="8"/>
                      <a:pt x="9" y="9"/>
                    </a:cubicBezTo>
                    <a:cubicBezTo>
                      <a:pt x="6" y="11"/>
                      <a:pt x="3" y="11"/>
                      <a:pt x="1" y="9"/>
                    </a:cubicBezTo>
                    <a:cubicBezTo>
                      <a:pt x="0" y="7"/>
                      <a:pt x="1" y="4"/>
                      <a:pt x="4" y="2"/>
                    </a:cubicBezTo>
                    <a:close/>
                  </a:path>
                </a:pathLst>
              </a:custGeom>
              <a:solidFill>
                <a:srgbClr val="FC9F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2" name="Freeform 390">
                <a:extLst>
                  <a:ext uri="{FF2B5EF4-FFF2-40B4-BE49-F238E27FC236}">
                    <a16:creationId xmlns:a16="http://schemas.microsoft.com/office/drawing/2014/main" id="{950E5639-38AC-499E-B416-3E7C68A2C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3099"/>
                <a:ext cx="20" cy="16"/>
              </a:xfrm>
              <a:custGeom>
                <a:avLst/>
                <a:gdLst>
                  <a:gd name="T0" fmla="*/ 14 w 13"/>
                  <a:gd name="T1" fmla="*/ 6 h 11"/>
                  <a:gd name="T2" fmla="*/ 43 w 13"/>
                  <a:gd name="T3" fmla="*/ 6 h 11"/>
                  <a:gd name="T4" fmla="*/ 34 w 13"/>
                  <a:gd name="T5" fmla="*/ 28 h 11"/>
                  <a:gd name="T6" fmla="*/ 5 w 13"/>
                  <a:gd name="T7" fmla="*/ 28 h 11"/>
                  <a:gd name="T8" fmla="*/ 14 w 13"/>
                  <a:gd name="T9" fmla="*/ 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4" y="2"/>
                    </a:moveTo>
                    <a:cubicBezTo>
                      <a:pt x="7" y="0"/>
                      <a:pt x="10" y="0"/>
                      <a:pt x="12" y="2"/>
                    </a:cubicBezTo>
                    <a:cubicBezTo>
                      <a:pt x="13" y="4"/>
                      <a:pt x="12" y="8"/>
                      <a:pt x="9" y="9"/>
                    </a:cubicBezTo>
                    <a:cubicBezTo>
                      <a:pt x="6" y="11"/>
                      <a:pt x="3" y="11"/>
                      <a:pt x="1" y="9"/>
                    </a:cubicBezTo>
                    <a:cubicBezTo>
                      <a:pt x="0" y="7"/>
                      <a:pt x="1" y="4"/>
                      <a:pt x="4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3" name="Freeform 391">
                <a:extLst>
                  <a:ext uri="{FF2B5EF4-FFF2-40B4-BE49-F238E27FC236}">
                    <a16:creationId xmlns:a16="http://schemas.microsoft.com/office/drawing/2014/main" id="{92C8A7EE-0A19-4686-BD9B-1812DD482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3103"/>
                <a:ext cx="8" cy="8"/>
              </a:xfrm>
              <a:custGeom>
                <a:avLst/>
                <a:gdLst>
                  <a:gd name="T0" fmla="*/ 5 w 5"/>
                  <a:gd name="T1" fmla="*/ 5 h 5"/>
                  <a:gd name="T2" fmla="*/ 21 w 5"/>
                  <a:gd name="T3" fmla="*/ 5 h 5"/>
                  <a:gd name="T4" fmla="*/ 13 w 5"/>
                  <a:gd name="T5" fmla="*/ 16 h 5"/>
                  <a:gd name="T6" fmla="*/ 0 w 5"/>
                  <a:gd name="T7" fmla="*/ 16 h 5"/>
                  <a:gd name="T8" fmla="*/ 5 w 5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4" name="Freeform 392">
                <a:extLst>
                  <a:ext uri="{FF2B5EF4-FFF2-40B4-BE49-F238E27FC236}">
                    <a16:creationId xmlns:a16="http://schemas.microsoft.com/office/drawing/2014/main" id="{78C2F92B-C667-44B3-B906-2968854CD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1922"/>
                <a:ext cx="16" cy="18"/>
              </a:xfrm>
              <a:custGeom>
                <a:avLst/>
                <a:gdLst>
                  <a:gd name="T0" fmla="*/ 5 w 10"/>
                  <a:gd name="T1" fmla="*/ 21 h 12"/>
                  <a:gd name="T2" fmla="*/ 26 w 10"/>
                  <a:gd name="T3" fmla="*/ 0 h 12"/>
                  <a:gd name="T4" fmla="*/ 42 w 10"/>
                  <a:gd name="T5" fmla="*/ 21 h 12"/>
                  <a:gd name="T6" fmla="*/ 21 w 10"/>
                  <a:gd name="T7" fmla="*/ 41 h 12"/>
                  <a:gd name="T8" fmla="*/ 5 w 10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" y="6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8" y="0"/>
                      <a:pt x="10" y="3"/>
                      <a:pt x="10" y="6"/>
                    </a:cubicBezTo>
                    <a:cubicBezTo>
                      <a:pt x="9" y="10"/>
                      <a:pt x="7" y="12"/>
                      <a:pt x="5" y="12"/>
                    </a:cubicBezTo>
                    <a:cubicBezTo>
                      <a:pt x="2" y="12"/>
                      <a:pt x="0" y="9"/>
                      <a:pt x="1" y="6"/>
                    </a:cubicBezTo>
                    <a:close/>
                  </a:path>
                </a:pathLst>
              </a:custGeom>
              <a:solidFill>
                <a:srgbClr val="FC9F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5" name="Freeform 393">
                <a:extLst>
                  <a:ext uri="{FF2B5EF4-FFF2-40B4-BE49-F238E27FC236}">
                    <a16:creationId xmlns:a16="http://schemas.microsoft.com/office/drawing/2014/main" id="{DBAD8298-054B-4BDC-A4EF-DD03FAF7A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1922"/>
                <a:ext cx="16" cy="18"/>
              </a:xfrm>
              <a:custGeom>
                <a:avLst/>
                <a:gdLst>
                  <a:gd name="T0" fmla="*/ 5 w 10"/>
                  <a:gd name="T1" fmla="*/ 21 h 12"/>
                  <a:gd name="T2" fmla="*/ 26 w 10"/>
                  <a:gd name="T3" fmla="*/ 0 h 12"/>
                  <a:gd name="T4" fmla="*/ 42 w 10"/>
                  <a:gd name="T5" fmla="*/ 21 h 12"/>
                  <a:gd name="T6" fmla="*/ 21 w 10"/>
                  <a:gd name="T7" fmla="*/ 41 h 12"/>
                  <a:gd name="T8" fmla="*/ 5 w 10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" y="6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8" y="0"/>
                      <a:pt x="10" y="3"/>
                      <a:pt x="10" y="6"/>
                    </a:cubicBezTo>
                    <a:cubicBezTo>
                      <a:pt x="9" y="10"/>
                      <a:pt x="7" y="12"/>
                      <a:pt x="5" y="12"/>
                    </a:cubicBezTo>
                    <a:cubicBezTo>
                      <a:pt x="2" y="12"/>
                      <a:pt x="0" y="9"/>
                      <a:pt x="1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6" name="Freeform 394">
                <a:extLst>
                  <a:ext uri="{FF2B5EF4-FFF2-40B4-BE49-F238E27FC236}">
                    <a16:creationId xmlns:a16="http://schemas.microsoft.com/office/drawing/2014/main" id="{E1088D64-9773-49B6-A9B5-393C6B47D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926"/>
                <a:ext cx="6" cy="9"/>
              </a:xfrm>
              <a:custGeom>
                <a:avLst/>
                <a:gdLst>
                  <a:gd name="T0" fmla="*/ 0 w 4"/>
                  <a:gd name="T1" fmla="*/ 12 h 6"/>
                  <a:gd name="T2" fmla="*/ 8 w 4"/>
                  <a:gd name="T3" fmla="*/ 0 h 6"/>
                  <a:gd name="T4" fmla="*/ 14 w 4"/>
                  <a:gd name="T5" fmla="*/ 12 h 6"/>
                  <a:gd name="T6" fmla="*/ 8 w 4"/>
                  <a:gd name="T7" fmla="*/ 18 h 6"/>
                  <a:gd name="T8" fmla="*/ 0 w 4"/>
                  <a:gd name="T9" fmla="*/ 1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4" y="4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7" name="Freeform 395">
                <a:extLst>
                  <a:ext uri="{FF2B5EF4-FFF2-40B4-BE49-F238E27FC236}">
                    <a16:creationId xmlns:a16="http://schemas.microsoft.com/office/drawing/2014/main" id="{0CE4E1ED-8C7C-44EF-B6D3-D7149CA9B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058"/>
                <a:ext cx="25" cy="25"/>
              </a:xfrm>
              <a:custGeom>
                <a:avLst/>
                <a:gdLst>
                  <a:gd name="T0" fmla="*/ 42 w 16"/>
                  <a:gd name="T1" fmla="*/ 0 h 16"/>
                  <a:gd name="T2" fmla="*/ 39 w 16"/>
                  <a:gd name="T3" fmla="*/ 34 h 16"/>
                  <a:gd name="T4" fmla="*/ 0 w 16"/>
                  <a:gd name="T5" fmla="*/ 39 h 16"/>
                  <a:gd name="T6" fmla="*/ 47 w 16"/>
                  <a:gd name="T7" fmla="*/ 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11" y="0"/>
                    </a:moveTo>
                    <a:cubicBezTo>
                      <a:pt x="11" y="3"/>
                      <a:pt x="12" y="6"/>
                      <a:pt x="10" y="9"/>
                    </a:cubicBezTo>
                    <a:cubicBezTo>
                      <a:pt x="7" y="12"/>
                      <a:pt x="4" y="11"/>
                      <a:pt x="0" y="10"/>
                    </a:cubicBezTo>
                    <a:cubicBezTo>
                      <a:pt x="7" y="16"/>
                      <a:pt x="16" y="10"/>
                      <a:pt x="1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8" name="Freeform 396">
                <a:extLst>
                  <a:ext uri="{FF2B5EF4-FFF2-40B4-BE49-F238E27FC236}">
                    <a16:creationId xmlns:a16="http://schemas.microsoft.com/office/drawing/2014/main" id="{E7EB799D-8C23-424D-B991-A4EBD5D17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076"/>
                <a:ext cx="23" cy="27"/>
              </a:xfrm>
              <a:custGeom>
                <a:avLst/>
                <a:gdLst>
                  <a:gd name="T0" fmla="*/ 32 w 15"/>
                  <a:gd name="T1" fmla="*/ 0 h 17"/>
                  <a:gd name="T2" fmla="*/ 40 w 15"/>
                  <a:gd name="T3" fmla="*/ 43 h 17"/>
                  <a:gd name="T4" fmla="*/ 0 w 15"/>
                  <a:gd name="T5" fmla="*/ 56 h 17"/>
                  <a:gd name="T6" fmla="*/ 48 w 15"/>
                  <a:gd name="T7" fmla="*/ 52 h 17"/>
                  <a:gd name="T8" fmla="*/ 48 w 15"/>
                  <a:gd name="T9" fmla="*/ 27 h 17"/>
                  <a:gd name="T10" fmla="*/ 32 w 15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cubicBezTo>
                      <a:pt x="10" y="3"/>
                      <a:pt x="13" y="7"/>
                      <a:pt x="11" y="11"/>
                    </a:cubicBezTo>
                    <a:cubicBezTo>
                      <a:pt x="9" y="14"/>
                      <a:pt x="3" y="13"/>
                      <a:pt x="0" y="14"/>
                    </a:cubicBezTo>
                    <a:cubicBezTo>
                      <a:pt x="4" y="13"/>
                      <a:pt x="10" y="17"/>
                      <a:pt x="13" y="13"/>
                    </a:cubicBezTo>
                    <a:cubicBezTo>
                      <a:pt x="15" y="11"/>
                      <a:pt x="14" y="9"/>
                      <a:pt x="13" y="7"/>
                    </a:cubicBezTo>
                    <a:cubicBezTo>
                      <a:pt x="12" y="3"/>
                      <a:pt x="10" y="2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9" name="Freeform 397">
                <a:extLst>
                  <a:ext uri="{FF2B5EF4-FFF2-40B4-BE49-F238E27FC236}">
                    <a16:creationId xmlns:a16="http://schemas.microsoft.com/office/drawing/2014/main" id="{661B945D-0B8E-4F3D-94D2-43D87E472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043"/>
                <a:ext cx="32" cy="40"/>
              </a:xfrm>
              <a:custGeom>
                <a:avLst/>
                <a:gdLst>
                  <a:gd name="T0" fmla="*/ 49 w 21"/>
                  <a:gd name="T1" fmla="*/ 0 h 26"/>
                  <a:gd name="T2" fmla="*/ 53 w 21"/>
                  <a:gd name="T3" fmla="*/ 34 h 26"/>
                  <a:gd name="T4" fmla="*/ 26 w 21"/>
                  <a:gd name="T5" fmla="*/ 83 h 26"/>
                  <a:gd name="T6" fmla="*/ 0 w 21"/>
                  <a:gd name="T7" fmla="*/ 88 h 26"/>
                  <a:gd name="T8" fmla="*/ 46 w 21"/>
                  <a:gd name="T9" fmla="*/ 74 h 26"/>
                  <a:gd name="T10" fmla="*/ 49 w 21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6">
                    <a:moveTo>
                      <a:pt x="14" y="0"/>
                    </a:moveTo>
                    <a:cubicBezTo>
                      <a:pt x="16" y="1"/>
                      <a:pt x="17" y="4"/>
                      <a:pt x="15" y="9"/>
                    </a:cubicBezTo>
                    <a:cubicBezTo>
                      <a:pt x="13" y="15"/>
                      <a:pt x="11" y="20"/>
                      <a:pt x="7" y="23"/>
                    </a:cubicBezTo>
                    <a:cubicBezTo>
                      <a:pt x="3" y="25"/>
                      <a:pt x="0" y="24"/>
                      <a:pt x="0" y="24"/>
                    </a:cubicBezTo>
                    <a:cubicBezTo>
                      <a:pt x="5" y="25"/>
                      <a:pt x="9" y="26"/>
                      <a:pt x="13" y="20"/>
                    </a:cubicBezTo>
                    <a:cubicBezTo>
                      <a:pt x="17" y="13"/>
                      <a:pt x="21" y="1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0" name="Freeform 398">
                <a:extLst>
                  <a:ext uri="{FF2B5EF4-FFF2-40B4-BE49-F238E27FC236}">
                    <a16:creationId xmlns:a16="http://schemas.microsoft.com/office/drawing/2014/main" id="{44CF04D7-1986-46B8-876D-78BBE38E9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026"/>
                <a:ext cx="8" cy="12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27 h 8"/>
                  <a:gd name="T4" fmla="*/ 0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3" y="2"/>
                      <a:pt x="2" y="6"/>
                      <a:pt x="0" y="8"/>
                    </a:cubicBezTo>
                    <a:cubicBezTo>
                      <a:pt x="5" y="5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1" name="Freeform 399">
                <a:extLst>
                  <a:ext uri="{FF2B5EF4-FFF2-40B4-BE49-F238E27FC236}">
                    <a16:creationId xmlns:a16="http://schemas.microsoft.com/office/drawing/2014/main" id="{4B85E356-58EB-4BAA-A181-ECA010FEE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150"/>
                <a:ext cx="26" cy="31"/>
              </a:xfrm>
              <a:custGeom>
                <a:avLst/>
                <a:gdLst>
                  <a:gd name="T0" fmla="*/ 0 w 17"/>
                  <a:gd name="T1" fmla="*/ 62 h 20"/>
                  <a:gd name="T2" fmla="*/ 57 w 17"/>
                  <a:gd name="T3" fmla="*/ 0 h 20"/>
                  <a:gd name="T4" fmla="*/ 0 w 17"/>
                  <a:gd name="T5" fmla="*/ 6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0">
                    <a:moveTo>
                      <a:pt x="0" y="17"/>
                    </a:moveTo>
                    <a:cubicBezTo>
                      <a:pt x="6" y="17"/>
                      <a:pt x="11" y="14"/>
                      <a:pt x="16" y="0"/>
                    </a:cubicBezTo>
                    <a:cubicBezTo>
                      <a:pt x="17" y="7"/>
                      <a:pt x="10" y="20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2" name="Freeform 400">
                <a:extLst>
                  <a:ext uri="{FF2B5EF4-FFF2-40B4-BE49-F238E27FC236}">
                    <a16:creationId xmlns:a16="http://schemas.microsoft.com/office/drawing/2014/main" id="{C62BF4D3-6179-4F5F-A04E-736220589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2101"/>
                <a:ext cx="26" cy="38"/>
              </a:xfrm>
              <a:custGeom>
                <a:avLst/>
                <a:gdLst>
                  <a:gd name="T0" fmla="*/ 0 w 17"/>
                  <a:gd name="T1" fmla="*/ 88 h 25"/>
                  <a:gd name="T2" fmla="*/ 61 w 17"/>
                  <a:gd name="T3" fmla="*/ 0 h 25"/>
                  <a:gd name="T4" fmla="*/ 0 w 17"/>
                  <a:gd name="T5" fmla="*/ 8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0" y="25"/>
                    </a:moveTo>
                    <a:cubicBezTo>
                      <a:pt x="4" y="22"/>
                      <a:pt x="17" y="4"/>
                      <a:pt x="17" y="0"/>
                    </a:cubicBezTo>
                    <a:cubicBezTo>
                      <a:pt x="15" y="4"/>
                      <a:pt x="3" y="23"/>
                      <a:pt x="0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3" name="Freeform 401">
                <a:extLst>
                  <a:ext uri="{FF2B5EF4-FFF2-40B4-BE49-F238E27FC236}">
                    <a16:creationId xmlns:a16="http://schemas.microsoft.com/office/drawing/2014/main" id="{4D261086-8A84-470D-8F72-D4493E408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115"/>
                <a:ext cx="21" cy="21"/>
              </a:xfrm>
              <a:custGeom>
                <a:avLst/>
                <a:gdLst>
                  <a:gd name="T0" fmla="*/ 0 w 14"/>
                  <a:gd name="T1" fmla="*/ 48 h 14"/>
                  <a:gd name="T2" fmla="*/ 21 w 14"/>
                  <a:gd name="T3" fmla="*/ 0 h 14"/>
                  <a:gd name="T4" fmla="*/ 0 w 14"/>
                  <a:gd name="T5" fmla="*/ 4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13" y="11"/>
                      <a:pt x="9" y="2"/>
                      <a:pt x="6" y="0"/>
                    </a:cubicBezTo>
                    <a:cubicBezTo>
                      <a:pt x="13" y="5"/>
                      <a:pt x="14" y="12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4" name="Freeform 402">
                <a:extLst>
                  <a:ext uri="{FF2B5EF4-FFF2-40B4-BE49-F238E27FC236}">
                    <a16:creationId xmlns:a16="http://schemas.microsoft.com/office/drawing/2014/main" id="{797EE3FA-5DE6-456F-8B58-7565DDAE0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096"/>
                <a:ext cx="14" cy="10"/>
              </a:xfrm>
              <a:custGeom>
                <a:avLst/>
                <a:gdLst>
                  <a:gd name="T0" fmla="*/ 0 w 9"/>
                  <a:gd name="T1" fmla="*/ 28 h 6"/>
                  <a:gd name="T2" fmla="*/ 34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6" y="4"/>
                      <a:pt x="8" y="2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5" name="Freeform 403">
                <a:extLst>
                  <a:ext uri="{FF2B5EF4-FFF2-40B4-BE49-F238E27FC236}">
                    <a16:creationId xmlns:a16="http://schemas.microsoft.com/office/drawing/2014/main" id="{A839CE56-9DA2-4281-AB5B-FB0DF713A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124"/>
                <a:ext cx="21" cy="17"/>
              </a:xfrm>
              <a:custGeom>
                <a:avLst/>
                <a:gdLst>
                  <a:gd name="T0" fmla="*/ 27 w 14"/>
                  <a:gd name="T1" fmla="*/ 0 h 11"/>
                  <a:gd name="T2" fmla="*/ 0 w 14"/>
                  <a:gd name="T3" fmla="*/ 34 h 11"/>
                  <a:gd name="T4" fmla="*/ 27 w 14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8" y="0"/>
                    </a:moveTo>
                    <a:cubicBezTo>
                      <a:pt x="9" y="4"/>
                      <a:pt x="10" y="11"/>
                      <a:pt x="0" y="9"/>
                    </a:cubicBezTo>
                    <a:cubicBezTo>
                      <a:pt x="7" y="10"/>
                      <a:pt x="14" y="1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6" name="Freeform 404">
                <a:extLst>
                  <a:ext uri="{FF2B5EF4-FFF2-40B4-BE49-F238E27FC236}">
                    <a16:creationId xmlns:a16="http://schemas.microsoft.com/office/drawing/2014/main" id="{46381882-559D-4386-8745-7D06300BF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083"/>
                <a:ext cx="14" cy="13"/>
              </a:xfrm>
              <a:custGeom>
                <a:avLst/>
                <a:gdLst>
                  <a:gd name="T0" fmla="*/ 0 w 9"/>
                  <a:gd name="T1" fmla="*/ 27 h 9"/>
                  <a:gd name="T2" fmla="*/ 34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1" y="6"/>
                      <a:pt x="5" y="2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7" name="Freeform 405">
                <a:extLst>
                  <a:ext uri="{FF2B5EF4-FFF2-40B4-BE49-F238E27FC236}">
                    <a16:creationId xmlns:a16="http://schemas.microsoft.com/office/drawing/2014/main" id="{C01400D3-1D5E-4C5D-AC32-CC67F495E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047"/>
                <a:ext cx="18" cy="11"/>
              </a:xfrm>
              <a:custGeom>
                <a:avLst/>
                <a:gdLst>
                  <a:gd name="T0" fmla="*/ 0 w 12"/>
                  <a:gd name="T1" fmla="*/ 5 h 7"/>
                  <a:gd name="T2" fmla="*/ 41 w 12"/>
                  <a:gd name="T3" fmla="*/ 0 h 7"/>
                  <a:gd name="T4" fmla="*/ 0 w 12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1"/>
                    </a:moveTo>
                    <a:cubicBezTo>
                      <a:pt x="4" y="5"/>
                      <a:pt x="7" y="4"/>
                      <a:pt x="12" y="0"/>
                    </a:cubicBezTo>
                    <a:cubicBezTo>
                      <a:pt x="8" y="7"/>
                      <a:pt x="2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8" name="Freeform 406">
                <a:extLst>
                  <a:ext uri="{FF2B5EF4-FFF2-40B4-BE49-F238E27FC236}">
                    <a16:creationId xmlns:a16="http://schemas.microsoft.com/office/drawing/2014/main" id="{4E245F79-E31D-4E4C-9484-FDC07056B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055"/>
                <a:ext cx="15" cy="14"/>
              </a:xfrm>
              <a:custGeom>
                <a:avLst/>
                <a:gdLst>
                  <a:gd name="T0" fmla="*/ 21 w 10"/>
                  <a:gd name="T1" fmla="*/ 0 h 9"/>
                  <a:gd name="T2" fmla="*/ 0 w 10"/>
                  <a:gd name="T3" fmla="*/ 30 h 9"/>
                  <a:gd name="T4" fmla="*/ 21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6" y="0"/>
                    </a:moveTo>
                    <a:cubicBezTo>
                      <a:pt x="8" y="4"/>
                      <a:pt x="5" y="8"/>
                      <a:pt x="0" y="8"/>
                    </a:cubicBezTo>
                    <a:cubicBezTo>
                      <a:pt x="6" y="9"/>
                      <a:pt x="10" y="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9" name="Freeform 407">
                <a:extLst>
                  <a:ext uri="{FF2B5EF4-FFF2-40B4-BE49-F238E27FC236}">
                    <a16:creationId xmlns:a16="http://schemas.microsoft.com/office/drawing/2014/main" id="{F69A4E5B-EB2F-40B3-A0E4-302D2A09E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196"/>
                <a:ext cx="17" cy="26"/>
              </a:xfrm>
              <a:custGeom>
                <a:avLst/>
                <a:gdLst>
                  <a:gd name="T0" fmla="*/ 19 w 11"/>
                  <a:gd name="T1" fmla="*/ 0 h 17"/>
                  <a:gd name="T2" fmla="*/ 0 w 11"/>
                  <a:gd name="T3" fmla="*/ 61 h 17"/>
                  <a:gd name="T4" fmla="*/ 19 w 1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5" y="0"/>
                    </a:moveTo>
                    <a:cubicBezTo>
                      <a:pt x="8" y="3"/>
                      <a:pt x="7" y="4"/>
                      <a:pt x="0" y="17"/>
                    </a:cubicBezTo>
                    <a:cubicBezTo>
                      <a:pt x="7" y="8"/>
                      <a:pt x="11" y="3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0" name="Freeform 408">
                <a:extLst>
                  <a:ext uri="{FF2B5EF4-FFF2-40B4-BE49-F238E27FC236}">
                    <a16:creationId xmlns:a16="http://schemas.microsoft.com/office/drawing/2014/main" id="{01CE103E-BB55-4E44-80F7-1BD06DFBC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175"/>
                <a:ext cx="20" cy="36"/>
              </a:xfrm>
              <a:custGeom>
                <a:avLst/>
                <a:gdLst>
                  <a:gd name="T0" fmla="*/ 0 w 13"/>
                  <a:gd name="T1" fmla="*/ 81 h 24"/>
                  <a:gd name="T2" fmla="*/ 35 w 13"/>
                  <a:gd name="T3" fmla="*/ 41 h 24"/>
                  <a:gd name="T4" fmla="*/ 43 w 13"/>
                  <a:gd name="T5" fmla="*/ 0 h 24"/>
                  <a:gd name="T6" fmla="*/ 40 w 13"/>
                  <a:gd name="T7" fmla="*/ 48 h 24"/>
                  <a:gd name="T8" fmla="*/ 0 w 13"/>
                  <a:gd name="T9" fmla="*/ 8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4">
                    <a:moveTo>
                      <a:pt x="0" y="24"/>
                    </a:moveTo>
                    <a:cubicBezTo>
                      <a:pt x="6" y="19"/>
                      <a:pt x="9" y="17"/>
                      <a:pt x="10" y="12"/>
                    </a:cubicBezTo>
                    <a:cubicBezTo>
                      <a:pt x="11" y="7"/>
                      <a:pt x="12" y="0"/>
                      <a:pt x="12" y="0"/>
                    </a:cubicBezTo>
                    <a:cubicBezTo>
                      <a:pt x="13" y="8"/>
                      <a:pt x="12" y="12"/>
                      <a:pt x="11" y="14"/>
                    </a:cubicBezTo>
                    <a:cubicBezTo>
                      <a:pt x="10" y="16"/>
                      <a:pt x="2" y="23"/>
                      <a:pt x="0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1" name="Freeform 409">
                <a:extLst>
                  <a:ext uri="{FF2B5EF4-FFF2-40B4-BE49-F238E27FC236}">
                    <a16:creationId xmlns:a16="http://schemas.microsoft.com/office/drawing/2014/main" id="{B29F244A-3CF9-4453-B72B-CAE06BD4B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170"/>
                <a:ext cx="25" cy="18"/>
              </a:xfrm>
              <a:custGeom>
                <a:avLst/>
                <a:gdLst>
                  <a:gd name="T0" fmla="*/ 42 w 16"/>
                  <a:gd name="T1" fmla="*/ 35 h 12"/>
                  <a:gd name="T2" fmla="*/ 61 w 16"/>
                  <a:gd name="T3" fmla="*/ 0 h 12"/>
                  <a:gd name="T4" fmla="*/ 48 w 16"/>
                  <a:gd name="T5" fmla="*/ 21 h 12"/>
                  <a:gd name="T6" fmla="*/ 0 w 16"/>
                  <a:gd name="T7" fmla="*/ 41 h 12"/>
                  <a:gd name="T8" fmla="*/ 42 w 16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11" y="10"/>
                    </a:moveTo>
                    <a:cubicBezTo>
                      <a:pt x="15" y="8"/>
                      <a:pt x="15" y="4"/>
                      <a:pt x="16" y="0"/>
                    </a:cubicBezTo>
                    <a:cubicBezTo>
                      <a:pt x="16" y="0"/>
                      <a:pt x="15" y="2"/>
                      <a:pt x="13" y="6"/>
                    </a:cubicBezTo>
                    <a:cubicBezTo>
                      <a:pt x="10" y="9"/>
                      <a:pt x="5" y="11"/>
                      <a:pt x="0" y="12"/>
                    </a:cubicBezTo>
                    <a:cubicBezTo>
                      <a:pt x="3" y="12"/>
                      <a:pt x="8" y="12"/>
                      <a:pt x="1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2" name="Freeform 410">
                <a:extLst>
                  <a:ext uri="{FF2B5EF4-FFF2-40B4-BE49-F238E27FC236}">
                    <a16:creationId xmlns:a16="http://schemas.microsoft.com/office/drawing/2014/main" id="{1D2FB5F5-C839-4C53-B611-BD2EE06E0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369"/>
                <a:ext cx="20" cy="17"/>
              </a:xfrm>
              <a:custGeom>
                <a:avLst/>
                <a:gdLst>
                  <a:gd name="T0" fmla="*/ 28 w 13"/>
                  <a:gd name="T1" fmla="*/ 0 h 11"/>
                  <a:gd name="T2" fmla="*/ 0 w 13"/>
                  <a:gd name="T3" fmla="*/ 40 h 11"/>
                  <a:gd name="T4" fmla="*/ 28 w 1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8" y="0"/>
                    </a:moveTo>
                    <a:cubicBezTo>
                      <a:pt x="10" y="2"/>
                      <a:pt x="9" y="10"/>
                      <a:pt x="0" y="11"/>
                    </a:cubicBezTo>
                    <a:cubicBezTo>
                      <a:pt x="9" y="10"/>
                      <a:pt x="13" y="6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3" name="Freeform 411">
                <a:extLst>
                  <a:ext uri="{FF2B5EF4-FFF2-40B4-BE49-F238E27FC236}">
                    <a16:creationId xmlns:a16="http://schemas.microsoft.com/office/drawing/2014/main" id="{F748B3D0-51AD-4A82-8702-2E8C0B483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475"/>
                <a:ext cx="15" cy="27"/>
              </a:xfrm>
              <a:custGeom>
                <a:avLst/>
                <a:gdLst>
                  <a:gd name="T0" fmla="*/ 21 w 10"/>
                  <a:gd name="T1" fmla="*/ 0 h 18"/>
                  <a:gd name="T2" fmla="*/ 0 w 10"/>
                  <a:gd name="T3" fmla="*/ 62 h 18"/>
                  <a:gd name="T4" fmla="*/ 21 w 1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6" y="0"/>
                    </a:moveTo>
                    <a:cubicBezTo>
                      <a:pt x="7" y="6"/>
                      <a:pt x="8" y="14"/>
                      <a:pt x="0" y="18"/>
                    </a:cubicBezTo>
                    <a:cubicBezTo>
                      <a:pt x="8" y="15"/>
                      <a:pt x="10" y="11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4" name="Freeform 412">
                <a:extLst>
                  <a:ext uri="{FF2B5EF4-FFF2-40B4-BE49-F238E27FC236}">
                    <a16:creationId xmlns:a16="http://schemas.microsoft.com/office/drawing/2014/main" id="{C274F781-3D2C-4CCF-B35B-FD8A7292A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2548"/>
                <a:ext cx="17" cy="23"/>
              </a:xfrm>
              <a:custGeom>
                <a:avLst/>
                <a:gdLst>
                  <a:gd name="T0" fmla="*/ 29 w 11"/>
                  <a:gd name="T1" fmla="*/ 0 h 15"/>
                  <a:gd name="T2" fmla="*/ 0 w 11"/>
                  <a:gd name="T3" fmla="*/ 54 h 15"/>
                  <a:gd name="T4" fmla="*/ 29 w 11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8" y="0"/>
                    </a:moveTo>
                    <a:cubicBezTo>
                      <a:pt x="8" y="6"/>
                      <a:pt x="10" y="15"/>
                      <a:pt x="0" y="15"/>
                    </a:cubicBezTo>
                    <a:cubicBezTo>
                      <a:pt x="9" y="14"/>
                      <a:pt x="11" y="14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5" name="Freeform 413">
                <a:extLst>
                  <a:ext uri="{FF2B5EF4-FFF2-40B4-BE49-F238E27FC236}">
                    <a16:creationId xmlns:a16="http://schemas.microsoft.com/office/drawing/2014/main" id="{0085AD56-AA93-4989-8128-19EA68B98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639"/>
                <a:ext cx="28" cy="24"/>
              </a:xfrm>
              <a:custGeom>
                <a:avLst/>
                <a:gdLst>
                  <a:gd name="T0" fmla="*/ 0 w 18"/>
                  <a:gd name="T1" fmla="*/ 41 h 16"/>
                  <a:gd name="T2" fmla="*/ 48 w 18"/>
                  <a:gd name="T3" fmla="*/ 39 h 16"/>
                  <a:gd name="T4" fmla="*/ 61 w 18"/>
                  <a:gd name="T5" fmla="*/ 0 h 16"/>
                  <a:gd name="T6" fmla="*/ 47 w 18"/>
                  <a:gd name="T7" fmla="*/ 48 h 16"/>
                  <a:gd name="T8" fmla="*/ 0 w 18"/>
                  <a:gd name="T9" fmla="*/ 4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0" y="12"/>
                    </a:moveTo>
                    <a:cubicBezTo>
                      <a:pt x="4" y="15"/>
                      <a:pt x="10" y="13"/>
                      <a:pt x="13" y="11"/>
                    </a:cubicBezTo>
                    <a:cubicBezTo>
                      <a:pt x="15" y="9"/>
                      <a:pt x="16" y="4"/>
                      <a:pt x="16" y="0"/>
                    </a:cubicBezTo>
                    <a:cubicBezTo>
                      <a:pt x="18" y="8"/>
                      <a:pt x="16" y="12"/>
                      <a:pt x="12" y="14"/>
                    </a:cubicBezTo>
                    <a:cubicBezTo>
                      <a:pt x="8" y="16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6" name="Freeform 414">
                <a:extLst>
                  <a:ext uri="{FF2B5EF4-FFF2-40B4-BE49-F238E27FC236}">
                    <a16:creationId xmlns:a16="http://schemas.microsoft.com/office/drawing/2014/main" id="{01F8316F-0624-4C08-9EB9-5E7A3EBDE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768"/>
                <a:ext cx="9" cy="44"/>
              </a:xfrm>
              <a:custGeom>
                <a:avLst/>
                <a:gdLst>
                  <a:gd name="T0" fmla="*/ 14 w 6"/>
                  <a:gd name="T1" fmla="*/ 0 h 29"/>
                  <a:gd name="T2" fmla="*/ 0 w 6"/>
                  <a:gd name="T3" fmla="*/ 10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9">
                    <a:moveTo>
                      <a:pt x="4" y="0"/>
                    </a:moveTo>
                    <a:cubicBezTo>
                      <a:pt x="6" y="11"/>
                      <a:pt x="3" y="19"/>
                      <a:pt x="0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7" name="Freeform 415">
                <a:extLst>
                  <a:ext uri="{FF2B5EF4-FFF2-40B4-BE49-F238E27FC236}">
                    <a16:creationId xmlns:a16="http://schemas.microsoft.com/office/drawing/2014/main" id="{E9BFD5B1-7CB4-4A9A-9932-E5B20CA0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789"/>
                <a:ext cx="20" cy="29"/>
              </a:xfrm>
              <a:custGeom>
                <a:avLst/>
                <a:gdLst>
                  <a:gd name="T0" fmla="*/ 0 w 13"/>
                  <a:gd name="T1" fmla="*/ 67 h 19"/>
                  <a:gd name="T2" fmla="*/ 34 w 13"/>
                  <a:gd name="T3" fmla="*/ 0 h 19"/>
                  <a:gd name="T4" fmla="*/ 8 w 13"/>
                  <a:gd name="T5" fmla="*/ 6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0" y="19"/>
                    </a:moveTo>
                    <a:cubicBezTo>
                      <a:pt x="7" y="15"/>
                      <a:pt x="11" y="7"/>
                      <a:pt x="9" y="0"/>
                    </a:cubicBezTo>
                    <a:cubicBezTo>
                      <a:pt x="13" y="7"/>
                      <a:pt x="12" y="16"/>
                      <a:pt x="2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8" name="Freeform 416">
                <a:extLst>
                  <a:ext uri="{FF2B5EF4-FFF2-40B4-BE49-F238E27FC236}">
                    <a16:creationId xmlns:a16="http://schemas.microsoft.com/office/drawing/2014/main" id="{E99B08FF-5754-4332-BFC6-9C335B93E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847"/>
                <a:ext cx="34" cy="32"/>
              </a:xfrm>
              <a:custGeom>
                <a:avLst/>
                <a:gdLst>
                  <a:gd name="T0" fmla="*/ 0 w 22"/>
                  <a:gd name="T1" fmla="*/ 70 h 21"/>
                  <a:gd name="T2" fmla="*/ 82 w 22"/>
                  <a:gd name="T3" fmla="*/ 0 h 21"/>
                  <a:gd name="T4" fmla="*/ 66 w 22"/>
                  <a:gd name="T5" fmla="*/ 49 h 21"/>
                  <a:gd name="T6" fmla="*/ 19 w 22"/>
                  <a:gd name="T7" fmla="*/ 7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1">
                    <a:moveTo>
                      <a:pt x="0" y="20"/>
                    </a:moveTo>
                    <a:cubicBezTo>
                      <a:pt x="8" y="21"/>
                      <a:pt x="22" y="8"/>
                      <a:pt x="22" y="0"/>
                    </a:cubicBezTo>
                    <a:cubicBezTo>
                      <a:pt x="21" y="5"/>
                      <a:pt x="22" y="9"/>
                      <a:pt x="18" y="14"/>
                    </a:cubicBezTo>
                    <a:cubicBezTo>
                      <a:pt x="15" y="17"/>
                      <a:pt x="10" y="21"/>
                      <a:pt x="5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9" name="Freeform 417">
                <a:extLst>
                  <a:ext uri="{FF2B5EF4-FFF2-40B4-BE49-F238E27FC236}">
                    <a16:creationId xmlns:a16="http://schemas.microsoft.com/office/drawing/2014/main" id="{B344B647-8629-459B-997D-A60F6A903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729"/>
                <a:ext cx="26" cy="36"/>
              </a:xfrm>
              <a:custGeom>
                <a:avLst/>
                <a:gdLst>
                  <a:gd name="T0" fmla="*/ 54 w 17"/>
                  <a:gd name="T1" fmla="*/ 0 h 23"/>
                  <a:gd name="T2" fmla="*/ 0 w 17"/>
                  <a:gd name="T3" fmla="*/ 56 h 23"/>
                  <a:gd name="T4" fmla="*/ 32 w 17"/>
                  <a:gd name="T5" fmla="*/ 74 h 23"/>
                  <a:gd name="T6" fmla="*/ 57 w 17"/>
                  <a:gd name="T7" fmla="*/ 1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15" y="0"/>
                    </a:moveTo>
                    <a:cubicBezTo>
                      <a:pt x="15" y="8"/>
                      <a:pt x="10" y="23"/>
                      <a:pt x="0" y="15"/>
                    </a:cubicBezTo>
                    <a:cubicBezTo>
                      <a:pt x="2" y="18"/>
                      <a:pt x="5" y="20"/>
                      <a:pt x="9" y="19"/>
                    </a:cubicBezTo>
                    <a:cubicBezTo>
                      <a:pt x="17" y="18"/>
                      <a:pt x="16" y="10"/>
                      <a:pt x="1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0" name="Freeform 418">
                <a:extLst>
                  <a:ext uri="{FF2B5EF4-FFF2-40B4-BE49-F238E27FC236}">
                    <a16:creationId xmlns:a16="http://schemas.microsoft.com/office/drawing/2014/main" id="{57CB89E6-9AE1-4DE1-8401-0B98FEFF4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668"/>
                <a:ext cx="20" cy="26"/>
              </a:xfrm>
              <a:custGeom>
                <a:avLst/>
                <a:gdLst>
                  <a:gd name="T0" fmla="*/ 0 w 13"/>
                  <a:gd name="T1" fmla="*/ 57 h 17"/>
                  <a:gd name="T2" fmla="*/ 35 w 13"/>
                  <a:gd name="T3" fmla="*/ 0 h 17"/>
                  <a:gd name="T4" fmla="*/ 12 w 13"/>
                  <a:gd name="T5" fmla="*/ 6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0" y="16"/>
                    </a:moveTo>
                    <a:cubicBezTo>
                      <a:pt x="8" y="17"/>
                      <a:pt x="10" y="6"/>
                      <a:pt x="10" y="0"/>
                    </a:cubicBezTo>
                    <a:cubicBezTo>
                      <a:pt x="13" y="8"/>
                      <a:pt x="12" y="15"/>
                      <a:pt x="3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1" name="Freeform 419">
                <a:extLst>
                  <a:ext uri="{FF2B5EF4-FFF2-40B4-BE49-F238E27FC236}">
                    <a16:creationId xmlns:a16="http://schemas.microsoft.com/office/drawing/2014/main" id="{EBE0F60D-AAF5-4AA0-9FF8-84D3CFFCA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642"/>
                <a:ext cx="28" cy="17"/>
              </a:xfrm>
              <a:custGeom>
                <a:avLst/>
                <a:gdLst>
                  <a:gd name="T0" fmla="*/ 0 w 18"/>
                  <a:gd name="T1" fmla="*/ 40 h 11"/>
                  <a:gd name="T2" fmla="*/ 53 w 18"/>
                  <a:gd name="T3" fmla="*/ 0 h 11"/>
                  <a:gd name="T4" fmla="*/ 40 w 18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0" y="11"/>
                    </a:moveTo>
                    <a:cubicBezTo>
                      <a:pt x="7" y="10"/>
                      <a:pt x="17" y="11"/>
                      <a:pt x="14" y="0"/>
                    </a:cubicBezTo>
                    <a:cubicBezTo>
                      <a:pt x="18" y="6"/>
                      <a:pt x="16" y="9"/>
                      <a:pt x="1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2" name="Freeform 420">
                <a:extLst>
                  <a:ext uri="{FF2B5EF4-FFF2-40B4-BE49-F238E27FC236}">
                    <a16:creationId xmlns:a16="http://schemas.microsoft.com/office/drawing/2014/main" id="{9D9D30D2-CC98-4391-95EB-B61A721BE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637"/>
                <a:ext cx="17" cy="23"/>
              </a:xfrm>
              <a:custGeom>
                <a:avLst/>
                <a:gdLst>
                  <a:gd name="T0" fmla="*/ 0 w 11"/>
                  <a:gd name="T1" fmla="*/ 26 h 15"/>
                  <a:gd name="T2" fmla="*/ 34 w 11"/>
                  <a:gd name="T3" fmla="*/ 0 h 15"/>
                  <a:gd name="T4" fmla="*/ 8 w 11"/>
                  <a:gd name="T5" fmla="*/ 3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0" y="7"/>
                    </a:moveTo>
                    <a:cubicBezTo>
                      <a:pt x="5" y="11"/>
                      <a:pt x="11" y="6"/>
                      <a:pt x="9" y="0"/>
                    </a:cubicBezTo>
                    <a:cubicBezTo>
                      <a:pt x="11" y="5"/>
                      <a:pt x="11" y="15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3" name="Freeform 421">
                <a:extLst>
                  <a:ext uri="{FF2B5EF4-FFF2-40B4-BE49-F238E27FC236}">
                    <a16:creationId xmlns:a16="http://schemas.microsoft.com/office/drawing/2014/main" id="{06262D9F-10E7-4283-B6A2-982F0DBA7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697"/>
                <a:ext cx="16" cy="28"/>
              </a:xfrm>
              <a:custGeom>
                <a:avLst/>
                <a:gdLst>
                  <a:gd name="T0" fmla="*/ 0 w 10"/>
                  <a:gd name="T1" fmla="*/ 68 h 18"/>
                  <a:gd name="T2" fmla="*/ 29 w 10"/>
                  <a:gd name="T3" fmla="*/ 0 h 18"/>
                  <a:gd name="T4" fmla="*/ 0 w 10"/>
                  <a:gd name="T5" fmla="*/ 6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18"/>
                    </a:moveTo>
                    <a:cubicBezTo>
                      <a:pt x="8" y="14"/>
                      <a:pt x="5" y="6"/>
                      <a:pt x="7" y="0"/>
                    </a:cubicBezTo>
                    <a:cubicBezTo>
                      <a:pt x="7" y="7"/>
                      <a:pt x="10" y="16"/>
                      <a:pt x="0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4" name="Freeform 422">
                <a:extLst>
                  <a:ext uri="{FF2B5EF4-FFF2-40B4-BE49-F238E27FC236}">
                    <a16:creationId xmlns:a16="http://schemas.microsoft.com/office/drawing/2014/main" id="{CA5CF235-B74E-447F-966C-C2FBA2E83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2889"/>
                <a:ext cx="21" cy="17"/>
              </a:xfrm>
              <a:custGeom>
                <a:avLst/>
                <a:gdLst>
                  <a:gd name="T0" fmla="*/ 0 w 14"/>
                  <a:gd name="T1" fmla="*/ 8 h 11"/>
                  <a:gd name="T2" fmla="*/ 48 w 14"/>
                  <a:gd name="T3" fmla="*/ 0 h 11"/>
                  <a:gd name="T4" fmla="*/ 35 w 14"/>
                  <a:gd name="T5" fmla="*/ 29 h 11"/>
                  <a:gd name="T6" fmla="*/ 8 w 14"/>
                  <a:gd name="T7" fmla="*/ 2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2"/>
                    </a:moveTo>
                    <a:cubicBezTo>
                      <a:pt x="3" y="9"/>
                      <a:pt x="12" y="6"/>
                      <a:pt x="14" y="0"/>
                    </a:cubicBezTo>
                    <a:cubicBezTo>
                      <a:pt x="13" y="3"/>
                      <a:pt x="13" y="6"/>
                      <a:pt x="10" y="8"/>
                    </a:cubicBezTo>
                    <a:cubicBezTo>
                      <a:pt x="6" y="11"/>
                      <a:pt x="5" y="7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5" name="Freeform 423">
                <a:extLst>
                  <a:ext uri="{FF2B5EF4-FFF2-40B4-BE49-F238E27FC236}">
                    <a16:creationId xmlns:a16="http://schemas.microsoft.com/office/drawing/2014/main" id="{69AE0416-D783-4223-9AF4-6785CCDBF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659"/>
                <a:ext cx="16" cy="37"/>
              </a:xfrm>
              <a:custGeom>
                <a:avLst/>
                <a:gdLst>
                  <a:gd name="T0" fmla="*/ 8 w 10"/>
                  <a:gd name="T1" fmla="*/ 0 h 24"/>
                  <a:gd name="T2" fmla="*/ 0 w 10"/>
                  <a:gd name="T3" fmla="*/ 88 h 24"/>
                  <a:gd name="T4" fmla="*/ 8 w 10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4">
                    <a:moveTo>
                      <a:pt x="2" y="0"/>
                    </a:moveTo>
                    <a:cubicBezTo>
                      <a:pt x="4" y="6"/>
                      <a:pt x="8" y="18"/>
                      <a:pt x="0" y="24"/>
                    </a:cubicBezTo>
                    <a:cubicBezTo>
                      <a:pt x="8" y="17"/>
                      <a:pt x="10" y="14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6" name="Freeform 424">
                <a:extLst>
                  <a:ext uri="{FF2B5EF4-FFF2-40B4-BE49-F238E27FC236}">
                    <a16:creationId xmlns:a16="http://schemas.microsoft.com/office/drawing/2014/main" id="{64EB91AE-1E29-48CC-A471-67B88BA05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602"/>
                <a:ext cx="16" cy="38"/>
              </a:xfrm>
              <a:custGeom>
                <a:avLst/>
                <a:gdLst>
                  <a:gd name="T0" fmla="*/ 13 w 10"/>
                  <a:gd name="T1" fmla="*/ 0 h 25"/>
                  <a:gd name="T2" fmla="*/ 0 w 10"/>
                  <a:gd name="T3" fmla="*/ 88 h 25"/>
                  <a:gd name="T4" fmla="*/ 13 w 10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5">
                    <a:moveTo>
                      <a:pt x="3" y="0"/>
                    </a:moveTo>
                    <a:cubicBezTo>
                      <a:pt x="6" y="6"/>
                      <a:pt x="10" y="20"/>
                      <a:pt x="0" y="25"/>
                    </a:cubicBezTo>
                    <a:cubicBezTo>
                      <a:pt x="5" y="20"/>
                      <a:pt x="8" y="7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7" name="Freeform 425">
                <a:extLst>
                  <a:ext uri="{FF2B5EF4-FFF2-40B4-BE49-F238E27FC236}">
                    <a16:creationId xmlns:a16="http://schemas.microsoft.com/office/drawing/2014/main" id="{FC72265C-29B3-44F4-A8C3-B2BB20A63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712"/>
                <a:ext cx="11" cy="40"/>
              </a:xfrm>
              <a:custGeom>
                <a:avLst/>
                <a:gdLst>
                  <a:gd name="T0" fmla="*/ 0 w 7"/>
                  <a:gd name="T1" fmla="*/ 95 h 26"/>
                  <a:gd name="T2" fmla="*/ 0 w 7"/>
                  <a:gd name="T3" fmla="*/ 0 h 26"/>
                  <a:gd name="T4" fmla="*/ 0 w 7"/>
                  <a:gd name="T5" fmla="*/ 9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6">
                    <a:moveTo>
                      <a:pt x="0" y="26"/>
                    </a:moveTo>
                    <a:cubicBezTo>
                      <a:pt x="4" y="17"/>
                      <a:pt x="3" y="7"/>
                      <a:pt x="0" y="0"/>
                    </a:cubicBezTo>
                    <a:cubicBezTo>
                      <a:pt x="4" y="5"/>
                      <a:pt x="7" y="11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8" name="Freeform 426">
                <a:extLst>
                  <a:ext uri="{FF2B5EF4-FFF2-40B4-BE49-F238E27FC236}">
                    <a16:creationId xmlns:a16="http://schemas.microsoft.com/office/drawing/2014/main" id="{6D46C2FD-54CF-448B-A02F-37E90B3BF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840"/>
                <a:ext cx="16" cy="30"/>
              </a:xfrm>
              <a:custGeom>
                <a:avLst/>
                <a:gdLst>
                  <a:gd name="T0" fmla="*/ 13 w 11"/>
                  <a:gd name="T1" fmla="*/ 0 h 20"/>
                  <a:gd name="T2" fmla="*/ 0 w 11"/>
                  <a:gd name="T3" fmla="*/ 68 h 20"/>
                  <a:gd name="T4" fmla="*/ 13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4" y="0"/>
                    </a:moveTo>
                    <a:cubicBezTo>
                      <a:pt x="7" y="7"/>
                      <a:pt x="9" y="14"/>
                      <a:pt x="0" y="20"/>
                    </a:cubicBezTo>
                    <a:cubicBezTo>
                      <a:pt x="11" y="15"/>
                      <a:pt x="11" y="1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9" name="Freeform 427">
                <a:extLst>
                  <a:ext uri="{FF2B5EF4-FFF2-40B4-BE49-F238E27FC236}">
                    <a16:creationId xmlns:a16="http://schemas.microsoft.com/office/drawing/2014/main" id="{54C25767-4164-4733-B340-5A20A8F90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671"/>
                <a:ext cx="20" cy="20"/>
              </a:xfrm>
              <a:custGeom>
                <a:avLst/>
                <a:gdLst>
                  <a:gd name="T0" fmla="*/ 0 w 13"/>
                  <a:gd name="T1" fmla="*/ 48 h 13"/>
                  <a:gd name="T2" fmla="*/ 48 w 1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0" y="13"/>
                    </a:moveTo>
                    <a:cubicBezTo>
                      <a:pt x="10" y="7"/>
                      <a:pt x="13" y="3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0" name="Freeform 428">
                <a:extLst>
                  <a:ext uri="{FF2B5EF4-FFF2-40B4-BE49-F238E27FC236}">
                    <a16:creationId xmlns:a16="http://schemas.microsoft.com/office/drawing/2014/main" id="{78C80D63-594F-4618-B257-3048DAE73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728"/>
                <a:ext cx="17" cy="23"/>
              </a:xfrm>
              <a:custGeom>
                <a:avLst/>
                <a:gdLst>
                  <a:gd name="T0" fmla="*/ 34 w 11"/>
                  <a:gd name="T1" fmla="*/ 0 h 15"/>
                  <a:gd name="T2" fmla="*/ 0 w 11"/>
                  <a:gd name="T3" fmla="*/ 49 h 15"/>
                  <a:gd name="T4" fmla="*/ 34 w 11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9" y="0"/>
                    </a:moveTo>
                    <a:cubicBezTo>
                      <a:pt x="11" y="6"/>
                      <a:pt x="7" y="15"/>
                      <a:pt x="0" y="14"/>
                    </a:cubicBezTo>
                    <a:cubicBezTo>
                      <a:pt x="5" y="12"/>
                      <a:pt x="7" y="7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1" name="Freeform 429">
                <a:extLst>
                  <a:ext uri="{FF2B5EF4-FFF2-40B4-BE49-F238E27FC236}">
                    <a16:creationId xmlns:a16="http://schemas.microsoft.com/office/drawing/2014/main" id="{5A40FF11-3099-4AC9-8CD3-F2FD5DA9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769"/>
                <a:ext cx="15" cy="17"/>
              </a:xfrm>
              <a:custGeom>
                <a:avLst/>
                <a:gdLst>
                  <a:gd name="T0" fmla="*/ 35 w 10"/>
                  <a:gd name="T1" fmla="*/ 0 h 11"/>
                  <a:gd name="T2" fmla="*/ 0 w 10"/>
                  <a:gd name="T3" fmla="*/ 4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cubicBezTo>
                      <a:pt x="10" y="5"/>
                      <a:pt x="4" y="9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2" name="Freeform 430">
                <a:extLst>
                  <a:ext uri="{FF2B5EF4-FFF2-40B4-BE49-F238E27FC236}">
                    <a16:creationId xmlns:a16="http://schemas.microsoft.com/office/drawing/2014/main" id="{51224509-7061-4AD8-86EA-71D68FBE2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656"/>
                <a:ext cx="29" cy="35"/>
              </a:xfrm>
              <a:custGeom>
                <a:avLst/>
                <a:gdLst>
                  <a:gd name="T0" fmla="*/ 35 w 19"/>
                  <a:gd name="T1" fmla="*/ 0 h 23"/>
                  <a:gd name="T2" fmla="*/ 0 w 19"/>
                  <a:gd name="T3" fmla="*/ 76 h 23"/>
                  <a:gd name="T4" fmla="*/ 35 w 19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10" y="0"/>
                    </a:moveTo>
                    <a:cubicBezTo>
                      <a:pt x="12" y="9"/>
                      <a:pt x="15" y="23"/>
                      <a:pt x="0" y="22"/>
                    </a:cubicBezTo>
                    <a:cubicBezTo>
                      <a:pt x="13" y="23"/>
                      <a:pt x="19" y="19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3" name="Freeform 431">
                <a:extLst>
                  <a:ext uri="{FF2B5EF4-FFF2-40B4-BE49-F238E27FC236}">
                    <a16:creationId xmlns:a16="http://schemas.microsoft.com/office/drawing/2014/main" id="{FFEF8517-BBFB-4D60-B119-9B5F62F39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588"/>
                <a:ext cx="16" cy="45"/>
              </a:xfrm>
              <a:custGeom>
                <a:avLst/>
                <a:gdLst>
                  <a:gd name="T0" fmla="*/ 25 w 11"/>
                  <a:gd name="T1" fmla="*/ 0 h 29"/>
                  <a:gd name="T2" fmla="*/ 13 w 11"/>
                  <a:gd name="T3" fmla="*/ 56 h 29"/>
                  <a:gd name="T4" fmla="*/ 6 w 11"/>
                  <a:gd name="T5" fmla="*/ 109 h 29"/>
                  <a:gd name="T6" fmla="*/ 25 w 11"/>
                  <a:gd name="T7" fmla="*/ 53 h 29"/>
                  <a:gd name="T8" fmla="*/ 25 w 11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9">
                    <a:moveTo>
                      <a:pt x="8" y="0"/>
                    </a:moveTo>
                    <a:cubicBezTo>
                      <a:pt x="11" y="5"/>
                      <a:pt x="7" y="12"/>
                      <a:pt x="4" y="15"/>
                    </a:cubicBezTo>
                    <a:cubicBezTo>
                      <a:pt x="0" y="19"/>
                      <a:pt x="2" y="25"/>
                      <a:pt x="2" y="29"/>
                    </a:cubicBezTo>
                    <a:cubicBezTo>
                      <a:pt x="3" y="21"/>
                      <a:pt x="6" y="18"/>
                      <a:pt x="8" y="14"/>
                    </a:cubicBezTo>
                    <a:cubicBezTo>
                      <a:pt x="10" y="10"/>
                      <a:pt x="9" y="3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4" name="Freeform 432">
                <a:extLst>
                  <a:ext uri="{FF2B5EF4-FFF2-40B4-BE49-F238E27FC236}">
                    <a16:creationId xmlns:a16="http://schemas.microsoft.com/office/drawing/2014/main" id="{333334E9-32DF-4AEF-985F-23EEB0CB7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522"/>
                <a:ext cx="16" cy="30"/>
              </a:xfrm>
              <a:custGeom>
                <a:avLst/>
                <a:gdLst>
                  <a:gd name="T0" fmla="*/ 21 w 10"/>
                  <a:gd name="T1" fmla="*/ 0 h 19"/>
                  <a:gd name="T2" fmla="*/ 0 w 10"/>
                  <a:gd name="T3" fmla="*/ 74 h 19"/>
                  <a:gd name="T4" fmla="*/ 21 w 1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5" y="0"/>
                    </a:moveTo>
                    <a:cubicBezTo>
                      <a:pt x="8" y="3"/>
                      <a:pt x="10" y="9"/>
                      <a:pt x="0" y="19"/>
                    </a:cubicBezTo>
                    <a:cubicBezTo>
                      <a:pt x="4" y="10"/>
                      <a:pt x="7" y="9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5" name="Freeform 433">
                <a:extLst>
                  <a:ext uri="{FF2B5EF4-FFF2-40B4-BE49-F238E27FC236}">
                    <a16:creationId xmlns:a16="http://schemas.microsoft.com/office/drawing/2014/main" id="{D8B07FF5-2EA7-4EA5-A721-3BB136B37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575"/>
                <a:ext cx="21" cy="30"/>
              </a:xfrm>
              <a:custGeom>
                <a:avLst/>
                <a:gdLst>
                  <a:gd name="T0" fmla="*/ 39 w 14"/>
                  <a:gd name="T1" fmla="*/ 0 h 20"/>
                  <a:gd name="T2" fmla="*/ 0 w 14"/>
                  <a:gd name="T3" fmla="*/ 54 h 20"/>
                  <a:gd name="T4" fmla="*/ 39 w 1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11" y="0"/>
                    </a:moveTo>
                    <a:cubicBezTo>
                      <a:pt x="12" y="7"/>
                      <a:pt x="7" y="19"/>
                      <a:pt x="0" y="16"/>
                    </a:cubicBezTo>
                    <a:cubicBezTo>
                      <a:pt x="7" y="20"/>
                      <a:pt x="14" y="17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6" name="Freeform 434">
                <a:extLst>
                  <a:ext uri="{FF2B5EF4-FFF2-40B4-BE49-F238E27FC236}">
                    <a16:creationId xmlns:a16="http://schemas.microsoft.com/office/drawing/2014/main" id="{2B5D73BD-ACDA-4560-B465-BD19288FD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460"/>
                <a:ext cx="23" cy="39"/>
              </a:xfrm>
              <a:custGeom>
                <a:avLst/>
                <a:gdLst>
                  <a:gd name="T0" fmla="*/ 0 w 15"/>
                  <a:gd name="T1" fmla="*/ 89 h 26"/>
                  <a:gd name="T2" fmla="*/ 32 w 15"/>
                  <a:gd name="T3" fmla="*/ 62 h 26"/>
                  <a:gd name="T4" fmla="*/ 18 w 15"/>
                  <a:gd name="T5" fmla="*/ 0 h 26"/>
                  <a:gd name="T6" fmla="*/ 35 w 15"/>
                  <a:gd name="T7" fmla="*/ 68 h 26"/>
                  <a:gd name="T8" fmla="*/ 0 w 15"/>
                  <a:gd name="T9" fmla="*/ 8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6">
                    <a:moveTo>
                      <a:pt x="0" y="26"/>
                    </a:moveTo>
                    <a:cubicBezTo>
                      <a:pt x="1" y="22"/>
                      <a:pt x="5" y="24"/>
                      <a:pt x="9" y="18"/>
                    </a:cubicBezTo>
                    <a:cubicBezTo>
                      <a:pt x="13" y="12"/>
                      <a:pt x="8" y="4"/>
                      <a:pt x="5" y="0"/>
                    </a:cubicBezTo>
                    <a:cubicBezTo>
                      <a:pt x="14" y="7"/>
                      <a:pt x="15" y="16"/>
                      <a:pt x="10" y="20"/>
                    </a:cubicBezTo>
                    <a:cubicBezTo>
                      <a:pt x="6" y="24"/>
                      <a:pt x="2" y="23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7" name="Freeform 435">
                <a:extLst>
                  <a:ext uri="{FF2B5EF4-FFF2-40B4-BE49-F238E27FC236}">
                    <a16:creationId xmlns:a16="http://schemas.microsoft.com/office/drawing/2014/main" id="{E2C5BD24-29E4-44DB-91D3-ACFC7EAEB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663"/>
                <a:ext cx="115" cy="22"/>
              </a:xfrm>
              <a:custGeom>
                <a:avLst/>
                <a:gdLst>
                  <a:gd name="T0" fmla="*/ 0 w 75"/>
                  <a:gd name="T1" fmla="*/ 42 h 14"/>
                  <a:gd name="T2" fmla="*/ 270 w 75"/>
                  <a:gd name="T3" fmla="*/ 0 h 14"/>
                  <a:gd name="T4" fmla="*/ 0 w 75"/>
                  <a:gd name="T5" fmla="*/ 4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4">
                    <a:moveTo>
                      <a:pt x="0" y="11"/>
                    </a:moveTo>
                    <a:cubicBezTo>
                      <a:pt x="16" y="13"/>
                      <a:pt x="52" y="14"/>
                      <a:pt x="75" y="0"/>
                    </a:cubicBezTo>
                    <a:cubicBezTo>
                      <a:pt x="65" y="5"/>
                      <a:pt x="27" y="13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8" name="Freeform 436">
                <a:extLst>
                  <a:ext uri="{FF2B5EF4-FFF2-40B4-BE49-F238E27FC236}">
                    <a16:creationId xmlns:a16="http://schemas.microsoft.com/office/drawing/2014/main" id="{C5A1EB13-7336-4343-8851-E6E8FE601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2929"/>
                <a:ext cx="104" cy="38"/>
              </a:xfrm>
              <a:custGeom>
                <a:avLst/>
                <a:gdLst>
                  <a:gd name="T0" fmla="*/ 0 w 68"/>
                  <a:gd name="T1" fmla="*/ 88 h 25"/>
                  <a:gd name="T2" fmla="*/ 243 w 68"/>
                  <a:gd name="T3" fmla="*/ 0 h 25"/>
                  <a:gd name="T4" fmla="*/ 0 w 68"/>
                  <a:gd name="T5" fmla="*/ 8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5">
                    <a:moveTo>
                      <a:pt x="0" y="25"/>
                    </a:moveTo>
                    <a:cubicBezTo>
                      <a:pt x="8" y="17"/>
                      <a:pt x="22" y="8"/>
                      <a:pt x="68" y="0"/>
                    </a:cubicBezTo>
                    <a:cubicBezTo>
                      <a:pt x="55" y="3"/>
                      <a:pt x="14" y="15"/>
                      <a:pt x="0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9" name="Freeform 437">
                <a:extLst>
                  <a:ext uri="{FF2B5EF4-FFF2-40B4-BE49-F238E27FC236}">
                    <a16:creationId xmlns:a16="http://schemas.microsoft.com/office/drawing/2014/main" id="{F5DAE265-0908-4059-A19B-20EA4EA6A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913"/>
                <a:ext cx="12" cy="123"/>
              </a:xfrm>
              <a:custGeom>
                <a:avLst/>
                <a:gdLst>
                  <a:gd name="T0" fmla="*/ 27 w 8"/>
                  <a:gd name="T1" fmla="*/ 0 h 80"/>
                  <a:gd name="T2" fmla="*/ 26 w 8"/>
                  <a:gd name="T3" fmla="*/ 291 h 80"/>
                  <a:gd name="T4" fmla="*/ 27 w 8"/>
                  <a:gd name="T5" fmla="*/ 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0">
                    <a:moveTo>
                      <a:pt x="8" y="0"/>
                    </a:moveTo>
                    <a:cubicBezTo>
                      <a:pt x="7" y="13"/>
                      <a:pt x="0" y="49"/>
                      <a:pt x="7" y="80"/>
                    </a:cubicBezTo>
                    <a:cubicBezTo>
                      <a:pt x="6" y="73"/>
                      <a:pt x="5" y="11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0" name="Freeform 438">
                <a:extLst>
                  <a:ext uri="{FF2B5EF4-FFF2-40B4-BE49-F238E27FC236}">
                    <a16:creationId xmlns:a16="http://schemas.microsoft.com/office/drawing/2014/main" id="{B3B5FB8F-1DA2-48B7-9B16-956A6656E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944"/>
                <a:ext cx="39" cy="147"/>
              </a:xfrm>
              <a:custGeom>
                <a:avLst/>
                <a:gdLst>
                  <a:gd name="T0" fmla="*/ 5 w 25"/>
                  <a:gd name="T1" fmla="*/ 0 h 96"/>
                  <a:gd name="T2" fmla="*/ 95 w 25"/>
                  <a:gd name="T3" fmla="*/ 345 h 96"/>
                  <a:gd name="T4" fmla="*/ 5 w 25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96">
                    <a:moveTo>
                      <a:pt x="1" y="0"/>
                    </a:moveTo>
                    <a:cubicBezTo>
                      <a:pt x="0" y="10"/>
                      <a:pt x="3" y="64"/>
                      <a:pt x="25" y="96"/>
                    </a:cubicBezTo>
                    <a:cubicBezTo>
                      <a:pt x="20" y="87"/>
                      <a:pt x="3" y="44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1" name="Freeform 439">
                <a:extLst>
                  <a:ext uri="{FF2B5EF4-FFF2-40B4-BE49-F238E27FC236}">
                    <a16:creationId xmlns:a16="http://schemas.microsoft.com/office/drawing/2014/main" id="{1740FB1B-DCEC-47E0-B96F-EF4069377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12"/>
                <a:ext cx="49" cy="47"/>
              </a:xfrm>
              <a:custGeom>
                <a:avLst/>
                <a:gdLst>
                  <a:gd name="T0" fmla="*/ 0 w 32"/>
                  <a:gd name="T1" fmla="*/ 108 h 31"/>
                  <a:gd name="T2" fmla="*/ 89 w 32"/>
                  <a:gd name="T3" fmla="*/ 67 h 31"/>
                  <a:gd name="T4" fmla="*/ 115 w 32"/>
                  <a:gd name="T5" fmla="*/ 0 h 31"/>
                  <a:gd name="T6" fmla="*/ 0 w 32"/>
                  <a:gd name="T7" fmla="*/ 10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1">
                    <a:moveTo>
                      <a:pt x="0" y="31"/>
                    </a:moveTo>
                    <a:cubicBezTo>
                      <a:pt x="10" y="28"/>
                      <a:pt x="19" y="26"/>
                      <a:pt x="25" y="19"/>
                    </a:cubicBezTo>
                    <a:cubicBezTo>
                      <a:pt x="28" y="15"/>
                      <a:pt x="30" y="10"/>
                      <a:pt x="32" y="0"/>
                    </a:cubicBezTo>
                    <a:cubicBezTo>
                      <a:pt x="29" y="7"/>
                      <a:pt x="21" y="25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2" name="Freeform 440">
                <a:extLst>
                  <a:ext uri="{FF2B5EF4-FFF2-40B4-BE49-F238E27FC236}">
                    <a16:creationId xmlns:a16="http://schemas.microsoft.com/office/drawing/2014/main" id="{5812B9A8-57FD-4E5A-A1D8-B14E1E9DF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328"/>
                <a:ext cx="52" cy="60"/>
              </a:xfrm>
              <a:custGeom>
                <a:avLst/>
                <a:gdLst>
                  <a:gd name="T0" fmla="*/ 122 w 34"/>
                  <a:gd name="T1" fmla="*/ 0 h 39"/>
                  <a:gd name="T2" fmla="*/ 0 w 34"/>
                  <a:gd name="T3" fmla="*/ 14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9">
                    <a:moveTo>
                      <a:pt x="34" y="0"/>
                    </a:moveTo>
                    <a:cubicBezTo>
                      <a:pt x="30" y="7"/>
                      <a:pt x="9" y="30"/>
                      <a:pt x="0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3" name="Freeform 441">
                <a:extLst>
                  <a:ext uri="{FF2B5EF4-FFF2-40B4-BE49-F238E27FC236}">
                    <a16:creationId xmlns:a16="http://schemas.microsoft.com/office/drawing/2014/main" id="{E5B7B3A7-4F4D-4DD5-9459-7385BB1B6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006"/>
                <a:ext cx="38" cy="17"/>
              </a:xfrm>
              <a:custGeom>
                <a:avLst/>
                <a:gdLst>
                  <a:gd name="T0" fmla="*/ 0 w 25"/>
                  <a:gd name="T1" fmla="*/ 8 h 11"/>
                  <a:gd name="T2" fmla="*/ 88 w 25"/>
                  <a:gd name="T3" fmla="*/ 40 h 11"/>
                  <a:gd name="T4" fmla="*/ 0 w 25"/>
                  <a:gd name="T5" fmla="*/ 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1">
                    <a:moveTo>
                      <a:pt x="0" y="2"/>
                    </a:moveTo>
                    <a:cubicBezTo>
                      <a:pt x="9" y="0"/>
                      <a:pt x="22" y="9"/>
                      <a:pt x="25" y="11"/>
                    </a:cubicBezTo>
                    <a:cubicBezTo>
                      <a:pt x="19" y="9"/>
                      <a:pt x="6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4" name="Freeform 442">
                <a:extLst>
                  <a:ext uri="{FF2B5EF4-FFF2-40B4-BE49-F238E27FC236}">
                    <a16:creationId xmlns:a16="http://schemas.microsoft.com/office/drawing/2014/main" id="{8882DA76-9A43-4C86-B095-684B84204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020"/>
                <a:ext cx="58" cy="17"/>
              </a:xfrm>
              <a:custGeom>
                <a:avLst/>
                <a:gdLst>
                  <a:gd name="T0" fmla="*/ 0 w 38"/>
                  <a:gd name="T1" fmla="*/ 40 h 11"/>
                  <a:gd name="T2" fmla="*/ 136 w 3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1">
                    <a:moveTo>
                      <a:pt x="0" y="11"/>
                    </a:moveTo>
                    <a:cubicBezTo>
                      <a:pt x="10" y="7"/>
                      <a:pt x="30" y="1"/>
                      <a:pt x="3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5" name="Freeform 443">
                <a:extLst>
                  <a:ext uri="{FF2B5EF4-FFF2-40B4-BE49-F238E27FC236}">
                    <a16:creationId xmlns:a16="http://schemas.microsoft.com/office/drawing/2014/main" id="{77B80DE3-D496-4944-93C0-98A8BE4A2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925"/>
                <a:ext cx="101" cy="12"/>
              </a:xfrm>
              <a:custGeom>
                <a:avLst/>
                <a:gdLst>
                  <a:gd name="T0" fmla="*/ 0 w 66"/>
                  <a:gd name="T1" fmla="*/ 0 h 8"/>
                  <a:gd name="T2" fmla="*/ 110 w 66"/>
                  <a:gd name="T3" fmla="*/ 14 h 8"/>
                  <a:gd name="T4" fmla="*/ 237 w 66"/>
                  <a:gd name="T5" fmla="*/ 8 h 8"/>
                  <a:gd name="T6" fmla="*/ 110 w 66"/>
                  <a:gd name="T7" fmla="*/ 26 h 8"/>
                  <a:gd name="T8" fmla="*/ 0 w 6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">
                    <a:moveTo>
                      <a:pt x="0" y="0"/>
                    </a:moveTo>
                    <a:cubicBezTo>
                      <a:pt x="7" y="1"/>
                      <a:pt x="22" y="3"/>
                      <a:pt x="31" y="4"/>
                    </a:cubicBezTo>
                    <a:cubicBezTo>
                      <a:pt x="41" y="5"/>
                      <a:pt x="66" y="2"/>
                      <a:pt x="66" y="2"/>
                    </a:cubicBezTo>
                    <a:cubicBezTo>
                      <a:pt x="55" y="7"/>
                      <a:pt x="41" y="8"/>
                      <a:pt x="31" y="7"/>
                    </a:cubicBezTo>
                    <a:cubicBezTo>
                      <a:pt x="21" y="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6" name="Freeform 444">
                <a:extLst>
                  <a:ext uri="{FF2B5EF4-FFF2-40B4-BE49-F238E27FC236}">
                    <a16:creationId xmlns:a16="http://schemas.microsoft.com/office/drawing/2014/main" id="{31877B77-28D1-4E52-B861-C5E785099E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2634"/>
                <a:ext cx="85" cy="313"/>
              </a:xfrm>
              <a:custGeom>
                <a:avLst/>
                <a:gdLst>
                  <a:gd name="T0" fmla="*/ 108 w 55"/>
                  <a:gd name="T1" fmla="*/ 624 h 204"/>
                  <a:gd name="T2" fmla="*/ 100 w 55"/>
                  <a:gd name="T3" fmla="*/ 502 h 204"/>
                  <a:gd name="T4" fmla="*/ 114 w 55"/>
                  <a:gd name="T5" fmla="*/ 493 h 204"/>
                  <a:gd name="T6" fmla="*/ 150 w 55"/>
                  <a:gd name="T7" fmla="*/ 532 h 204"/>
                  <a:gd name="T8" fmla="*/ 155 w 55"/>
                  <a:gd name="T9" fmla="*/ 468 h 204"/>
                  <a:gd name="T10" fmla="*/ 148 w 55"/>
                  <a:gd name="T11" fmla="*/ 448 h 204"/>
                  <a:gd name="T12" fmla="*/ 134 w 55"/>
                  <a:gd name="T13" fmla="*/ 414 h 204"/>
                  <a:gd name="T14" fmla="*/ 155 w 55"/>
                  <a:gd name="T15" fmla="*/ 405 h 204"/>
                  <a:gd name="T16" fmla="*/ 141 w 55"/>
                  <a:gd name="T17" fmla="*/ 379 h 204"/>
                  <a:gd name="T18" fmla="*/ 114 w 55"/>
                  <a:gd name="T19" fmla="*/ 357 h 204"/>
                  <a:gd name="T20" fmla="*/ 127 w 55"/>
                  <a:gd name="T21" fmla="*/ 305 h 204"/>
                  <a:gd name="T22" fmla="*/ 127 w 55"/>
                  <a:gd name="T23" fmla="*/ 304 h 204"/>
                  <a:gd name="T24" fmla="*/ 155 w 55"/>
                  <a:gd name="T25" fmla="*/ 299 h 204"/>
                  <a:gd name="T26" fmla="*/ 158 w 55"/>
                  <a:gd name="T27" fmla="*/ 304 h 204"/>
                  <a:gd name="T28" fmla="*/ 162 w 55"/>
                  <a:gd name="T29" fmla="*/ 304 h 204"/>
                  <a:gd name="T30" fmla="*/ 175 w 55"/>
                  <a:gd name="T31" fmla="*/ 276 h 204"/>
                  <a:gd name="T32" fmla="*/ 170 w 55"/>
                  <a:gd name="T33" fmla="*/ 270 h 204"/>
                  <a:gd name="T34" fmla="*/ 170 w 55"/>
                  <a:gd name="T35" fmla="*/ 269 h 204"/>
                  <a:gd name="T36" fmla="*/ 158 w 55"/>
                  <a:gd name="T37" fmla="*/ 259 h 204"/>
                  <a:gd name="T38" fmla="*/ 150 w 55"/>
                  <a:gd name="T39" fmla="*/ 176 h 204"/>
                  <a:gd name="T40" fmla="*/ 148 w 55"/>
                  <a:gd name="T41" fmla="*/ 104 h 204"/>
                  <a:gd name="T42" fmla="*/ 148 w 55"/>
                  <a:gd name="T43" fmla="*/ 97 h 204"/>
                  <a:gd name="T44" fmla="*/ 148 w 55"/>
                  <a:gd name="T45" fmla="*/ 68 h 204"/>
                  <a:gd name="T46" fmla="*/ 136 w 55"/>
                  <a:gd name="T47" fmla="*/ 49 h 204"/>
                  <a:gd name="T48" fmla="*/ 108 w 55"/>
                  <a:gd name="T49" fmla="*/ 68 h 204"/>
                  <a:gd name="T50" fmla="*/ 76 w 55"/>
                  <a:gd name="T51" fmla="*/ 0 h 204"/>
                  <a:gd name="T52" fmla="*/ 70 w 55"/>
                  <a:gd name="T53" fmla="*/ 89 h 204"/>
                  <a:gd name="T54" fmla="*/ 74 w 55"/>
                  <a:gd name="T55" fmla="*/ 109 h 204"/>
                  <a:gd name="T56" fmla="*/ 70 w 55"/>
                  <a:gd name="T57" fmla="*/ 149 h 204"/>
                  <a:gd name="T58" fmla="*/ 76 w 55"/>
                  <a:gd name="T59" fmla="*/ 176 h 204"/>
                  <a:gd name="T60" fmla="*/ 70 w 55"/>
                  <a:gd name="T61" fmla="*/ 269 h 204"/>
                  <a:gd name="T62" fmla="*/ 36 w 55"/>
                  <a:gd name="T63" fmla="*/ 466 h 204"/>
                  <a:gd name="T64" fmla="*/ 26 w 55"/>
                  <a:gd name="T65" fmla="*/ 635 h 204"/>
                  <a:gd name="T66" fmla="*/ 22 w 55"/>
                  <a:gd name="T67" fmla="*/ 687 h 204"/>
                  <a:gd name="T68" fmla="*/ 45 w 55"/>
                  <a:gd name="T69" fmla="*/ 736 h 204"/>
                  <a:gd name="T70" fmla="*/ 82 w 55"/>
                  <a:gd name="T71" fmla="*/ 683 h 204"/>
                  <a:gd name="T72" fmla="*/ 148 w 55"/>
                  <a:gd name="T73" fmla="*/ 657 h 204"/>
                  <a:gd name="T74" fmla="*/ 196 w 55"/>
                  <a:gd name="T75" fmla="*/ 635 h 204"/>
                  <a:gd name="T76" fmla="*/ 189 w 55"/>
                  <a:gd name="T77" fmla="*/ 603 h 204"/>
                  <a:gd name="T78" fmla="*/ 108 w 55"/>
                  <a:gd name="T79" fmla="*/ 624 h 204"/>
                  <a:gd name="T80" fmla="*/ 102 w 55"/>
                  <a:gd name="T81" fmla="*/ 163 h 204"/>
                  <a:gd name="T82" fmla="*/ 128 w 55"/>
                  <a:gd name="T83" fmla="*/ 250 h 204"/>
                  <a:gd name="T84" fmla="*/ 100 w 55"/>
                  <a:gd name="T85" fmla="*/ 259 h 204"/>
                  <a:gd name="T86" fmla="*/ 96 w 55"/>
                  <a:gd name="T87" fmla="*/ 216 h 204"/>
                  <a:gd name="T88" fmla="*/ 100 w 55"/>
                  <a:gd name="T89" fmla="*/ 210 h 204"/>
                  <a:gd name="T90" fmla="*/ 102 w 55"/>
                  <a:gd name="T91" fmla="*/ 163 h 204"/>
                  <a:gd name="T92" fmla="*/ 87 w 55"/>
                  <a:gd name="T93" fmla="*/ 414 h 204"/>
                  <a:gd name="T94" fmla="*/ 100 w 55"/>
                  <a:gd name="T95" fmla="*/ 414 h 204"/>
                  <a:gd name="T96" fmla="*/ 110 w 55"/>
                  <a:gd name="T97" fmla="*/ 459 h 204"/>
                  <a:gd name="T98" fmla="*/ 74 w 55"/>
                  <a:gd name="T99" fmla="*/ 454 h 204"/>
                  <a:gd name="T100" fmla="*/ 87 w 55"/>
                  <a:gd name="T101" fmla="*/ 414 h 20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5" h="204">
                    <a:moveTo>
                      <a:pt x="29" y="173"/>
                    </a:moveTo>
                    <a:cubicBezTo>
                      <a:pt x="11" y="167"/>
                      <a:pt x="25" y="150"/>
                      <a:pt x="27" y="139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6" y="135"/>
                      <a:pt x="38" y="143"/>
                      <a:pt x="41" y="147"/>
                    </a:cubicBezTo>
                    <a:cubicBezTo>
                      <a:pt x="40" y="141"/>
                      <a:pt x="41" y="135"/>
                      <a:pt x="42" y="130"/>
                    </a:cubicBezTo>
                    <a:cubicBezTo>
                      <a:pt x="41" y="128"/>
                      <a:pt x="41" y="126"/>
                      <a:pt x="40" y="124"/>
                    </a:cubicBezTo>
                    <a:cubicBezTo>
                      <a:pt x="39" y="121"/>
                      <a:pt x="35" y="119"/>
                      <a:pt x="36" y="115"/>
                    </a:cubicBezTo>
                    <a:cubicBezTo>
                      <a:pt x="37" y="114"/>
                      <a:pt x="40" y="113"/>
                      <a:pt x="42" y="112"/>
                    </a:cubicBezTo>
                    <a:cubicBezTo>
                      <a:pt x="41" y="110"/>
                      <a:pt x="40" y="108"/>
                      <a:pt x="38" y="105"/>
                    </a:cubicBezTo>
                    <a:cubicBezTo>
                      <a:pt x="35" y="105"/>
                      <a:pt x="32" y="103"/>
                      <a:pt x="31" y="99"/>
                    </a:cubicBezTo>
                    <a:cubicBezTo>
                      <a:pt x="30" y="94"/>
                      <a:pt x="33" y="89"/>
                      <a:pt x="34" y="85"/>
                    </a:cubicBezTo>
                    <a:cubicBezTo>
                      <a:pt x="34" y="84"/>
                      <a:pt x="34" y="84"/>
                      <a:pt x="34" y="84"/>
                    </a:cubicBezTo>
                    <a:cubicBezTo>
                      <a:pt x="36" y="82"/>
                      <a:pt x="39" y="82"/>
                      <a:pt x="42" y="83"/>
                    </a:cubicBezTo>
                    <a:cubicBezTo>
                      <a:pt x="42" y="84"/>
                      <a:pt x="43" y="84"/>
                      <a:pt x="43" y="84"/>
                    </a:cubicBezTo>
                    <a:cubicBezTo>
                      <a:pt x="43" y="84"/>
                      <a:pt x="44" y="84"/>
                      <a:pt x="44" y="84"/>
                    </a:cubicBezTo>
                    <a:cubicBezTo>
                      <a:pt x="48" y="83"/>
                      <a:pt x="47" y="81"/>
                      <a:pt x="47" y="76"/>
                    </a:cubicBezTo>
                    <a:cubicBezTo>
                      <a:pt x="47" y="75"/>
                      <a:pt x="46" y="75"/>
                      <a:pt x="46" y="75"/>
                    </a:cubicBezTo>
                    <a:cubicBezTo>
                      <a:pt x="46" y="75"/>
                      <a:pt x="46" y="74"/>
                      <a:pt x="46" y="74"/>
                    </a:cubicBezTo>
                    <a:cubicBezTo>
                      <a:pt x="45" y="74"/>
                      <a:pt x="44" y="73"/>
                      <a:pt x="43" y="72"/>
                    </a:cubicBezTo>
                    <a:cubicBezTo>
                      <a:pt x="39" y="68"/>
                      <a:pt x="41" y="55"/>
                      <a:pt x="41" y="49"/>
                    </a:cubicBezTo>
                    <a:cubicBezTo>
                      <a:pt x="40" y="42"/>
                      <a:pt x="32" y="27"/>
                      <a:pt x="40" y="29"/>
                    </a:cubicBezTo>
                    <a:cubicBezTo>
                      <a:pt x="40" y="29"/>
                      <a:pt x="40" y="28"/>
                      <a:pt x="40" y="27"/>
                    </a:cubicBezTo>
                    <a:cubicBezTo>
                      <a:pt x="40" y="24"/>
                      <a:pt x="41" y="22"/>
                      <a:pt x="40" y="19"/>
                    </a:cubicBezTo>
                    <a:cubicBezTo>
                      <a:pt x="39" y="17"/>
                      <a:pt x="38" y="16"/>
                      <a:pt x="37" y="14"/>
                    </a:cubicBezTo>
                    <a:cubicBezTo>
                      <a:pt x="36" y="18"/>
                      <a:pt x="34" y="19"/>
                      <a:pt x="29" y="19"/>
                    </a:cubicBezTo>
                    <a:cubicBezTo>
                      <a:pt x="24" y="18"/>
                      <a:pt x="22" y="3"/>
                      <a:pt x="21" y="0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7"/>
                      <a:pt x="20" y="28"/>
                      <a:pt x="20" y="30"/>
                    </a:cubicBezTo>
                    <a:cubicBezTo>
                      <a:pt x="19" y="33"/>
                      <a:pt x="19" y="37"/>
                      <a:pt x="19" y="41"/>
                    </a:cubicBezTo>
                    <a:cubicBezTo>
                      <a:pt x="20" y="44"/>
                      <a:pt x="20" y="46"/>
                      <a:pt x="21" y="49"/>
                    </a:cubicBezTo>
                    <a:cubicBezTo>
                      <a:pt x="21" y="58"/>
                      <a:pt x="19" y="66"/>
                      <a:pt x="19" y="74"/>
                    </a:cubicBezTo>
                    <a:cubicBezTo>
                      <a:pt x="16" y="95"/>
                      <a:pt x="16" y="109"/>
                      <a:pt x="10" y="129"/>
                    </a:cubicBezTo>
                    <a:cubicBezTo>
                      <a:pt x="8" y="138"/>
                      <a:pt x="0" y="165"/>
                      <a:pt x="7" y="176"/>
                    </a:cubicBezTo>
                    <a:cubicBezTo>
                      <a:pt x="7" y="181"/>
                      <a:pt x="8" y="186"/>
                      <a:pt x="6" y="190"/>
                    </a:cubicBezTo>
                    <a:cubicBezTo>
                      <a:pt x="12" y="204"/>
                      <a:pt x="12" y="204"/>
                      <a:pt x="12" y="204"/>
                    </a:cubicBezTo>
                    <a:cubicBezTo>
                      <a:pt x="12" y="197"/>
                      <a:pt x="16" y="192"/>
                      <a:pt x="22" y="189"/>
                    </a:cubicBezTo>
                    <a:cubicBezTo>
                      <a:pt x="27" y="187"/>
                      <a:pt x="35" y="185"/>
                      <a:pt x="40" y="182"/>
                    </a:cubicBezTo>
                    <a:cubicBezTo>
                      <a:pt x="44" y="181"/>
                      <a:pt x="50" y="179"/>
                      <a:pt x="53" y="176"/>
                    </a:cubicBezTo>
                    <a:cubicBezTo>
                      <a:pt x="55" y="174"/>
                      <a:pt x="53" y="170"/>
                      <a:pt x="51" y="167"/>
                    </a:cubicBezTo>
                    <a:cubicBezTo>
                      <a:pt x="44" y="172"/>
                      <a:pt x="34" y="174"/>
                      <a:pt x="29" y="173"/>
                    </a:cubicBezTo>
                    <a:close/>
                    <a:moveTo>
                      <a:pt x="28" y="45"/>
                    </a:moveTo>
                    <a:cubicBezTo>
                      <a:pt x="30" y="48"/>
                      <a:pt x="36" y="65"/>
                      <a:pt x="35" y="69"/>
                    </a:cubicBezTo>
                    <a:cubicBezTo>
                      <a:pt x="34" y="71"/>
                      <a:pt x="30" y="75"/>
                      <a:pt x="27" y="72"/>
                    </a:cubicBezTo>
                    <a:cubicBezTo>
                      <a:pt x="25" y="71"/>
                      <a:pt x="26" y="63"/>
                      <a:pt x="26" y="60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6" y="54"/>
                      <a:pt x="24" y="47"/>
                      <a:pt x="28" y="45"/>
                    </a:cubicBezTo>
                    <a:close/>
                    <a:moveTo>
                      <a:pt x="23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30" y="119"/>
                      <a:pt x="32" y="123"/>
                      <a:pt x="30" y="127"/>
                    </a:cubicBezTo>
                    <a:cubicBezTo>
                      <a:pt x="27" y="127"/>
                      <a:pt x="23" y="126"/>
                      <a:pt x="20" y="126"/>
                    </a:cubicBezTo>
                    <a:cubicBezTo>
                      <a:pt x="19" y="123"/>
                      <a:pt x="21" y="119"/>
                      <a:pt x="23" y="115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7" name="Freeform 445">
                <a:extLst>
                  <a:ext uri="{FF2B5EF4-FFF2-40B4-BE49-F238E27FC236}">
                    <a16:creationId xmlns:a16="http://schemas.microsoft.com/office/drawing/2014/main" id="{86A47C98-EC4C-4DE5-A736-ED492536B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881"/>
                <a:ext cx="58" cy="29"/>
              </a:xfrm>
              <a:custGeom>
                <a:avLst/>
                <a:gdLst>
                  <a:gd name="T0" fmla="*/ 0 w 38"/>
                  <a:gd name="T1" fmla="*/ 53 h 19"/>
                  <a:gd name="T2" fmla="*/ 85 w 38"/>
                  <a:gd name="T3" fmla="*/ 49 h 19"/>
                  <a:gd name="T4" fmla="*/ 136 w 38"/>
                  <a:gd name="T5" fmla="*/ 0 h 19"/>
                  <a:gd name="T6" fmla="*/ 0 w 38"/>
                  <a:gd name="T7" fmla="*/ 5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9">
                    <a:moveTo>
                      <a:pt x="0" y="15"/>
                    </a:moveTo>
                    <a:cubicBezTo>
                      <a:pt x="4" y="18"/>
                      <a:pt x="14" y="19"/>
                      <a:pt x="24" y="14"/>
                    </a:cubicBezTo>
                    <a:cubicBezTo>
                      <a:pt x="29" y="11"/>
                      <a:pt x="33" y="6"/>
                      <a:pt x="38" y="0"/>
                    </a:cubicBezTo>
                    <a:cubicBezTo>
                      <a:pt x="31" y="7"/>
                      <a:pt x="14" y="18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8" name="Freeform 446">
                <a:extLst>
                  <a:ext uri="{FF2B5EF4-FFF2-40B4-BE49-F238E27FC236}">
                    <a16:creationId xmlns:a16="http://schemas.microsoft.com/office/drawing/2014/main" id="{27959387-ACB0-4783-8B02-AADB7E9B3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734"/>
                <a:ext cx="30" cy="35"/>
              </a:xfrm>
              <a:custGeom>
                <a:avLst/>
                <a:gdLst>
                  <a:gd name="T0" fmla="*/ 0 w 20"/>
                  <a:gd name="T1" fmla="*/ 27 h 23"/>
                  <a:gd name="T2" fmla="*/ 68 w 20"/>
                  <a:gd name="T3" fmla="*/ 0 h 23"/>
                  <a:gd name="T4" fmla="*/ 0 w 20"/>
                  <a:gd name="T5" fmla="*/ 2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0" y="8"/>
                    </a:moveTo>
                    <a:cubicBezTo>
                      <a:pt x="3" y="13"/>
                      <a:pt x="14" y="13"/>
                      <a:pt x="20" y="0"/>
                    </a:cubicBezTo>
                    <a:cubicBezTo>
                      <a:pt x="16" y="10"/>
                      <a:pt x="7" y="23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9" name="Freeform 447">
                <a:extLst>
                  <a:ext uri="{FF2B5EF4-FFF2-40B4-BE49-F238E27FC236}">
                    <a16:creationId xmlns:a16="http://schemas.microsoft.com/office/drawing/2014/main" id="{52AF2E6B-E4EA-433B-8226-8CDBB0AAB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418"/>
                <a:ext cx="42" cy="146"/>
              </a:xfrm>
              <a:custGeom>
                <a:avLst/>
                <a:gdLst>
                  <a:gd name="T0" fmla="*/ 0 w 27"/>
                  <a:gd name="T1" fmla="*/ 0 h 95"/>
                  <a:gd name="T2" fmla="*/ 101 w 27"/>
                  <a:gd name="T3" fmla="*/ 344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95">
                    <a:moveTo>
                      <a:pt x="0" y="0"/>
                    </a:moveTo>
                    <a:cubicBezTo>
                      <a:pt x="9" y="39"/>
                      <a:pt x="19" y="71"/>
                      <a:pt x="27" y="95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0" name="Freeform 448">
                <a:extLst>
                  <a:ext uri="{FF2B5EF4-FFF2-40B4-BE49-F238E27FC236}">
                    <a16:creationId xmlns:a16="http://schemas.microsoft.com/office/drawing/2014/main" id="{74272A9A-4582-40A1-9839-206FC026B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115"/>
                <a:ext cx="13" cy="145"/>
              </a:xfrm>
              <a:custGeom>
                <a:avLst/>
                <a:gdLst>
                  <a:gd name="T0" fmla="*/ 0 w 9"/>
                  <a:gd name="T1" fmla="*/ 0 h 95"/>
                  <a:gd name="T2" fmla="*/ 27 w 9"/>
                  <a:gd name="T3" fmla="*/ 337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5">
                    <a:moveTo>
                      <a:pt x="0" y="0"/>
                    </a:moveTo>
                    <a:cubicBezTo>
                      <a:pt x="2" y="33"/>
                      <a:pt x="5" y="65"/>
                      <a:pt x="9" y="95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1" name="Freeform 449">
                <a:extLst>
                  <a:ext uri="{FF2B5EF4-FFF2-40B4-BE49-F238E27FC236}">
                    <a16:creationId xmlns:a16="http://schemas.microsoft.com/office/drawing/2014/main" id="{E5C59CA0-4A64-43F5-B237-F76AF06EC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038"/>
                <a:ext cx="1" cy="54"/>
              </a:xfrm>
              <a:custGeom>
                <a:avLst/>
                <a:gdLst>
                  <a:gd name="T0" fmla="*/ 0 w 1"/>
                  <a:gd name="T1" fmla="*/ 0 h 35"/>
                  <a:gd name="T2" fmla="*/ 0 w 1"/>
                  <a:gd name="T3" fmla="*/ 8 h 35"/>
                  <a:gd name="T4" fmla="*/ 1 w 1"/>
                  <a:gd name="T5" fmla="*/ 128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5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13"/>
                      <a:pt x="1" y="24"/>
                      <a:pt x="1" y="35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2533" name="Freeform 450">
              <a:extLst>
                <a:ext uri="{FF2B5EF4-FFF2-40B4-BE49-F238E27FC236}">
                  <a16:creationId xmlns:a16="http://schemas.microsoft.com/office/drawing/2014/main" id="{BD83D304-28F5-4503-AD2D-F0B8CEE6D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706"/>
              <a:ext cx="59" cy="332"/>
            </a:xfrm>
            <a:custGeom>
              <a:avLst/>
              <a:gdLst>
                <a:gd name="T0" fmla="*/ 0 w 38"/>
                <a:gd name="T1" fmla="*/ 0 h 217"/>
                <a:gd name="T2" fmla="*/ 143 w 38"/>
                <a:gd name="T3" fmla="*/ 777 h 2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17">
                  <a:moveTo>
                    <a:pt x="0" y="0"/>
                  </a:moveTo>
                  <a:cubicBezTo>
                    <a:pt x="24" y="47"/>
                    <a:pt x="32" y="89"/>
                    <a:pt x="38" y="21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4" name="Freeform 451">
              <a:extLst>
                <a:ext uri="{FF2B5EF4-FFF2-40B4-BE49-F238E27FC236}">
                  <a16:creationId xmlns:a16="http://schemas.microsoft.com/office/drawing/2014/main" id="{5492B88E-934E-470B-8328-13FAC686B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695"/>
              <a:ext cx="11" cy="486"/>
            </a:xfrm>
            <a:custGeom>
              <a:avLst/>
              <a:gdLst>
                <a:gd name="T0" fmla="*/ 0 w 7"/>
                <a:gd name="T1" fmla="*/ 0 h 317"/>
                <a:gd name="T2" fmla="*/ 8 w 7"/>
                <a:gd name="T3" fmla="*/ 793 h 317"/>
                <a:gd name="T4" fmla="*/ 13 w 7"/>
                <a:gd name="T5" fmla="*/ 912 h 317"/>
                <a:gd name="T6" fmla="*/ 22 w 7"/>
                <a:gd name="T7" fmla="*/ 1142 h 3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17">
                  <a:moveTo>
                    <a:pt x="0" y="0"/>
                  </a:moveTo>
                  <a:cubicBezTo>
                    <a:pt x="7" y="49"/>
                    <a:pt x="0" y="102"/>
                    <a:pt x="2" y="220"/>
                  </a:cubicBezTo>
                  <a:cubicBezTo>
                    <a:pt x="3" y="231"/>
                    <a:pt x="3" y="241"/>
                    <a:pt x="3" y="253"/>
                  </a:cubicBezTo>
                  <a:cubicBezTo>
                    <a:pt x="4" y="274"/>
                    <a:pt x="5" y="296"/>
                    <a:pt x="6" y="31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5" name="Freeform 452">
              <a:extLst>
                <a:ext uri="{FF2B5EF4-FFF2-40B4-BE49-F238E27FC236}">
                  <a16:creationId xmlns:a16="http://schemas.microsoft.com/office/drawing/2014/main" id="{94CB73E2-F60E-47E4-9542-3D0598B30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274"/>
              <a:ext cx="83" cy="253"/>
            </a:xfrm>
            <a:custGeom>
              <a:avLst/>
              <a:gdLst>
                <a:gd name="T0" fmla="*/ 0 w 54"/>
                <a:gd name="T1" fmla="*/ 0 h 165"/>
                <a:gd name="T2" fmla="*/ 197 w 54"/>
                <a:gd name="T3" fmla="*/ 595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65">
                  <a:moveTo>
                    <a:pt x="0" y="0"/>
                  </a:moveTo>
                  <a:cubicBezTo>
                    <a:pt x="6" y="72"/>
                    <a:pt x="27" y="126"/>
                    <a:pt x="54" y="16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6" name="Freeform 453">
              <a:extLst>
                <a:ext uri="{FF2B5EF4-FFF2-40B4-BE49-F238E27FC236}">
                  <a16:creationId xmlns:a16="http://schemas.microsoft.com/office/drawing/2014/main" id="{D103A67B-7B5D-429D-BA64-F9C2A4E1F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710"/>
              <a:ext cx="293" cy="417"/>
            </a:xfrm>
            <a:custGeom>
              <a:avLst/>
              <a:gdLst>
                <a:gd name="T0" fmla="*/ 689 w 191"/>
                <a:gd name="T1" fmla="*/ 0 h 272"/>
                <a:gd name="T2" fmla="*/ 40 w 191"/>
                <a:gd name="T3" fmla="*/ 621 h 272"/>
                <a:gd name="T4" fmla="*/ 0 w 191"/>
                <a:gd name="T5" fmla="*/ 980 h 2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1" h="272">
                  <a:moveTo>
                    <a:pt x="191" y="0"/>
                  </a:moveTo>
                  <a:cubicBezTo>
                    <a:pt x="141" y="18"/>
                    <a:pt x="37" y="82"/>
                    <a:pt x="11" y="172"/>
                  </a:cubicBezTo>
                  <a:cubicBezTo>
                    <a:pt x="2" y="201"/>
                    <a:pt x="0" y="236"/>
                    <a:pt x="0" y="272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7" name="Freeform 454">
              <a:extLst>
                <a:ext uri="{FF2B5EF4-FFF2-40B4-BE49-F238E27FC236}">
                  <a16:creationId xmlns:a16="http://schemas.microsoft.com/office/drawing/2014/main" id="{FEEFB1C3-972A-4FF2-82D7-857A04FE1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113"/>
              <a:ext cx="17" cy="192"/>
            </a:xfrm>
            <a:custGeom>
              <a:avLst/>
              <a:gdLst>
                <a:gd name="T0" fmla="*/ 0 w 11"/>
                <a:gd name="T1" fmla="*/ 0 h 125"/>
                <a:gd name="T2" fmla="*/ 40 w 11"/>
                <a:gd name="T3" fmla="*/ 453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5">
                  <a:moveTo>
                    <a:pt x="0" y="0"/>
                  </a:moveTo>
                  <a:cubicBezTo>
                    <a:pt x="0" y="42"/>
                    <a:pt x="5" y="86"/>
                    <a:pt x="11" y="12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8" name="Freeform 455">
              <a:extLst>
                <a:ext uri="{FF2B5EF4-FFF2-40B4-BE49-F238E27FC236}">
                  <a16:creationId xmlns:a16="http://schemas.microsoft.com/office/drawing/2014/main" id="{1A1D9D8B-DF49-4699-97AE-F212A174F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604"/>
              <a:ext cx="27" cy="50"/>
            </a:xfrm>
            <a:custGeom>
              <a:avLst/>
              <a:gdLst>
                <a:gd name="T0" fmla="*/ 0 w 18"/>
                <a:gd name="T1" fmla="*/ 0 h 33"/>
                <a:gd name="T2" fmla="*/ 62 w 18"/>
                <a:gd name="T3" fmla="*/ 11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3">
                  <a:moveTo>
                    <a:pt x="0" y="0"/>
                  </a:moveTo>
                  <a:cubicBezTo>
                    <a:pt x="6" y="12"/>
                    <a:pt x="12" y="23"/>
                    <a:pt x="18" y="33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9" name="Freeform 456">
              <a:extLst>
                <a:ext uri="{FF2B5EF4-FFF2-40B4-BE49-F238E27FC236}">
                  <a16:creationId xmlns:a16="http://schemas.microsoft.com/office/drawing/2014/main" id="{01D74B99-A31F-4CD9-AF12-5A3E9B790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415"/>
              <a:ext cx="54" cy="140"/>
            </a:xfrm>
            <a:custGeom>
              <a:avLst/>
              <a:gdLst>
                <a:gd name="T0" fmla="*/ 0 w 35"/>
                <a:gd name="T1" fmla="*/ 0 h 91"/>
                <a:gd name="T2" fmla="*/ 26 w 35"/>
                <a:gd name="T3" fmla="*/ 89 h 91"/>
                <a:gd name="T4" fmla="*/ 52 w 35"/>
                <a:gd name="T5" fmla="*/ 162 h 91"/>
                <a:gd name="T6" fmla="*/ 128 w 35"/>
                <a:gd name="T7" fmla="*/ 331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91">
                  <a:moveTo>
                    <a:pt x="0" y="0"/>
                  </a:moveTo>
                  <a:cubicBezTo>
                    <a:pt x="2" y="9"/>
                    <a:pt x="5" y="17"/>
                    <a:pt x="7" y="25"/>
                  </a:cubicBezTo>
                  <a:cubicBezTo>
                    <a:pt x="9" y="31"/>
                    <a:pt x="11" y="38"/>
                    <a:pt x="14" y="44"/>
                  </a:cubicBezTo>
                  <a:cubicBezTo>
                    <a:pt x="21" y="61"/>
                    <a:pt x="28" y="76"/>
                    <a:pt x="35" y="9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0" name="Freeform 457">
              <a:extLst>
                <a:ext uri="{FF2B5EF4-FFF2-40B4-BE49-F238E27FC236}">
                  <a16:creationId xmlns:a16="http://schemas.microsoft.com/office/drawing/2014/main" id="{EE0B88E5-54DE-4B6E-B7CE-967933DCC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690"/>
              <a:ext cx="109" cy="373"/>
            </a:xfrm>
            <a:custGeom>
              <a:avLst/>
              <a:gdLst>
                <a:gd name="T0" fmla="*/ 256 w 71"/>
                <a:gd name="T1" fmla="*/ 0 h 243"/>
                <a:gd name="T2" fmla="*/ 21 w 71"/>
                <a:gd name="T3" fmla="*/ 688 h 243"/>
                <a:gd name="T4" fmla="*/ 5 w 71"/>
                <a:gd name="T5" fmla="*/ 832 h 243"/>
                <a:gd name="T6" fmla="*/ 0 w 71"/>
                <a:gd name="T7" fmla="*/ 880 h 2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243">
                  <a:moveTo>
                    <a:pt x="71" y="0"/>
                  </a:moveTo>
                  <a:cubicBezTo>
                    <a:pt x="50" y="39"/>
                    <a:pt x="21" y="96"/>
                    <a:pt x="6" y="190"/>
                  </a:cubicBezTo>
                  <a:cubicBezTo>
                    <a:pt x="4" y="203"/>
                    <a:pt x="2" y="216"/>
                    <a:pt x="1" y="230"/>
                  </a:cubicBezTo>
                  <a:cubicBezTo>
                    <a:pt x="1" y="234"/>
                    <a:pt x="0" y="239"/>
                    <a:pt x="0" y="243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1" name="Freeform 458">
              <a:extLst>
                <a:ext uri="{FF2B5EF4-FFF2-40B4-BE49-F238E27FC236}">
                  <a16:creationId xmlns:a16="http://schemas.microsoft.com/office/drawing/2014/main" id="{AF982A79-98B1-4C85-8C0F-2131DDFFB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236"/>
              <a:ext cx="21" cy="138"/>
            </a:xfrm>
            <a:custGeom>
              <a:avLst/>
              <a:gdLst>
                <a:gd name="T0" fmla="*/ 0 w 14"/>
                <a:gd name="T1" fmla="*/ 0 h 90"/>
                <a:gd name="T2" fmla="*/ 48 w 14"/>
                <a:gd name="T3" fmla="*/ 325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0">
                  <a:moveTo>
                    <a:pt x="0" y="0"/>
                  </a:moveTo>
                  <a:cubicBezTo>
                    <a:pt x="3" y="30"/>
                    <a:pt x="7" y="60"/>
                    <a:pt x="14" y="9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592">
            <a:extLst>
              <a:ext uri="{FF2B5EF4-FFF2-40B4-BE49-F238E27FC236}">
                <a16:creationId xmlns:a16="http://schemas.microsoft.com/office/drawing/2014/main" id="{E49F8ECB-6C5A-4444-9096-9598FA93905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Breast</a:t>
            </a:r>
          </a:p>
        </p:txBody>
      </p:sp>
      <p:grpSp>
        <p:nvGrpSpPr>
          <p:cNvPr id="23554" name="Group 9503">
            <a:extLst>
              <a:ext uri="{FF2B5EF4-FFF2-40B4-BE49-F238E27FC236}">
                <a16:creationId xmlns:a16="http://schemas.microsoft.com/office/drawing/2014/main" id="{F5A99B9F-17E6-4E95-AE5F-9AC9663B3CA0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1524000"/>
            <a:ext cx="2671763" cy="4113213"/>
            <a:chOff x="1239" y="1298"/>
            <a:chExt cx="1399" cy="2154"/>
          </a:xfrm>
        </p:grpSpPr>
        <p:sp>
          <p:nvSpPr>
            <p:cNvPr id="24391" name="Freeform 9504">
              <a:extLst>
                <a:ext uri="{FF2B5EF4-FFF2-40B4-BE49-F238E27FC236}">
                  <a16:creationId xmlns:a16="http://schemas.microsoft.com/office/drawing/2014/main" id="{142CD7E7-06C4-42CD-AB0E-311B7110D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98"/>
              <a:ext cx="1399" cy="2154"/>
            </a:xfrm>
            <a:custGeom>
              <a:avLst/>
              <a:gdLst>
                <a:gd name="T0" fmla="*/ 0 w 691"/>
                <a:gd name="T1" fmla="*/ 8829 h 1064"/>
                <a:gd name="T2" fmla="*/ 3525 w 691"/>
                <a:gd name="T3" fmla="*/ 8829 h 1064"/>
                <a:gd name="T4" fmla="*/ 3561 w 691"/>
                <a:gd name="T5" fmla="*/ 8205 h 1064"/>
                <a:gd name="T6" fmla="*/ 3644 w 691"/>
                <a:gd name="T7" fmla="*/ 8049 h 1064"/>
                <a:gd name="T8" fmla="*/ 4276 w 691"/>
                <a:gd name="T9" fmla="*/ 7782 h 1064"/>
                <a:gd name="T10" fmla="*/ 5460 w 691"/>
                <a:gd name="T11" fmla="*/ 6324 h 1064"/>
                <a:gd name="T12" fmla="*/ 5653 w 691"/>
                <a:gd name="T13" fmla="*/ 5685 h 1064"/>
                <a:gd name="T14" fmla="*/ 5661 w 691"/>
                <a:gd name="T15" fmla="*/ 5677 h 1064"/>
                <a:gd name="T16" fmla="*/ 5693 w 691"/>
                <a:gd name="T17" fmla="*/ 5668 h 1064"/>
                <a:gd name="T18" fmla="*/ 5726 w 691"/>
                <a:gd name="T19" fmla="*/ 5610 h 1064"/>
                <a:gd name="T20" fmla="*/ 5701 w 691"/>
                <a:gd name="T21" fmla="*/ 5492 h 1064"/>
                <a:gd name="T22" fmla="*/ 5645 w 691"/>
                <a:gd name="T23" fmla="*/ 5452 h 1064"/>
                <a:gd name="T24" fmla="*/ 5628 w 691"/>
                <a:gd name="T25" fmla="*/ 5452 h 1064"/>
                <a:gd name="T26" fmla="*/ 5612 w 691"/>
                <a:gd name="T27" fmla="*/ 5442 h 1064"/>
                <a:gd name="T28" fmla="*/ 5209 w 691"/>
                <a:gd name="T29" fmla="*/ 4844 h 1064"/>
                <a:gd name="T30" fmla="*/ 4414 w 691"/>
                <a:gd name="T31" fmla="*/ 3784 h 1064"/>
                <a:gd name="T32" fmla="*/ 3328 w 691"/>
                <a:gd name="T33" fmla="*/ 2348 h 1064"/>
                <a:gd name="T34" fmla="*/ 2148 w 691"/>
                <a:gd name="T35" fmla="*/ 0 h 1064"/>
                <a:gd name="T36" fmla="*/ 0 w 691"/>
                <a:gd name="T37" fmla="*/ 0 h 1064"/>
                <a:gd name="T38" fmla="*/ 0 w 691"/>
                <a:gd name="T39" fmla="*/ 8829 h 10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91" h="1064">
                  <a:moveTo>
                    <a:pt x="0" y="1064"/>
                  </a:moveTo>
                  <a:cubicBezTo>
                    <a:pt x="425" y="1064"/>
                    <a:pt x="425" y="1064"/>
                    <a:pt x="425" y="1064"/>
                  </a:cubicBezTo>
                  <a:cubicBezTo>
                    <a:pt x="427" y="1028"/>
                    <a:pt x="429" y="1005"/>
                    <a:pt x="429" y="989"/>
                  </a:cubicBezTo>
                  <a:cubicBezTo>
                    <a:pt x="429" y="975"/>
                    <a:pt x="436" y="970"/>
                    <a:pt x="439" y="970"/>
                  </a:cubicBezTo>
                  <a:cubicBezTo>
                    <a:pt x="467" y="963"/>
                    <a:pt x="493" y="952"/>
                    <a:pt x="515" y="938"/>
                  </a:cubicBezTo>
                  <a:cubicBezTo>
                    <a:pt x="575" y="901"/>
                    <a:pt x="630" y="833"/>
                    <a:pt x="658" y="762"/>
                  </a:cubicBezTo>
                  <a:cubicBezTo>
                    <a:pt x="677" y="731"/>
                    <a:pt x="682" y="703"/>
                    <a:pt x="681" y="685"/>
                  </a:cubicBezTo>
                  <a:cubicBezTo>
                    <a:pt x="681" y="685"/>
                    <a:pt x="681" y="684"/>
                    <a:pt x="682" y="684"/>
                  </a:cubicBezTo>
                  <a:cubicBezTo>
                    <a:pt x="683" y="683"/>
                    <a:pt x="685" y="683"/>
                    <a:pt x="686" y="683"/>
                  </a:cubicBezTo>
                  <a:cubicBezTo>
                    <a:pt x="688" y="681"/>
                    <a:pt x="689" y="679"/>
                    <a:pt x="690" y="676"/>
                  </a:cubicBezTo>
                  <a:cubicBezTo>
                    <a:pt x="691" y="672"/>
                    <a:pt x="689" y="665"/>
                    <a:pt x="687" y="662"/>
                  </a:cubicBezTo>
                  <a:cubicBezTo>
                    <a:pt x="686" y="659"/>
                    <a:pt x="683" y="657"/>
                    <a:pt x="680" y="657"/>
                  </a:cubicBezTo>
                  <a:cubicBezTo>
                    <a:pt x="680" y="657"/>
                    <a:pt x="679" y="657"/>
                    <a:pt x="678" y="657"/>
                  </a:cubicBezTo>
                  <a:cubicBezTo>
                    <a:pt x="677" y="657"/>
                    <a:pt x="677" y="656"/>
                    <a:pt x="676" y="656"/>
                  </a:cubicBezTo>
                  <a:cubicBezTo>
                    <a:pt x="668" y="636"/>
                    <a:pt x="653" y="606"/>
                    <a:pt x="628" y="584"/>
                  </a:cubicBezTo>
                  <a:cubicBezTo>
                    <a:pt x="599" y="547"/>
                    <a:pt x="567" y="503"/>
                    <a:pt x="532" y="456"/>
                  </a:cubicBezTo>
                  <a:cubicBezTo>
                    <a:pt x="498" y="412"/>
                    <a:pt x="447" y="345"/>
                    <a:pt x="401" y="283"/>
                  </a:cubicBezTo>
                  <a:cubicBezTo>
                    <a:pt x="356" y="222"/>
                    <a:pt x="295" y="112"/>
                    <a:pt x="25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64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2" name="Freeform 9505">
              <a:extLst>
                <a:ext uri="{FF2B5EF4-FFF2-40B4-BE49-F238E27FC236}">
                  <a16:creationId xmlns:a16="http://schemas.microsoft.com/office/drawing/2014/main" id="{FB5C181D-FEFB-4819-9CBD-EF6F3AE8B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551"/>
              <a:ext cx="146" cy="405"/>
            </a:xfrm>
            <a:custGeom>
              <a:avLst/>
              <a:gdLst>
                <a:gd name="T0" fmla="*/ 391 w 72"/>
                <a:gd name="T1" fmla="*/ 0 h 200"/>
                <a:gd name="T2" fmla="*/ 284 w 72"/>
                <a:gd name="T3" fmla="*/ 755 h 200"/>
                <a:gd name="T4" fmla="*/ 57 w 72"/>
                <a:gd name="T5" fmla="*/ 1403 h 200"/>
                <a:gd name="T6" fmla="*/ 24 w 72"/>
                <a:gd name="T7" fmla="*/ 1661 h 200"/>
                <a:gd name="T8" fmla="*/ 485 w 72"/>
                <a:gd name="T9" fmla="*/ 472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200">
                  <a:moveTo>
                    <a:pt x="47" y="0"/>
                  </a:moveTo>
                  <a:cubicBezTo>
                    <a:pt x="34" y="27"/>
                    <a:pt x="37" y="62"/>
                    <a:pt x="34" y="91"/>
                  </a:cubicBezTo>
                  <a:cubicBezTo>
                    <a:pt x="32" y="115"/>
                    <a:pt x="21" y="146"/>
                    <a:pt x="7" y="169"/>
                  </a:cubicBezTo>
                  <a:cubicBezTo>
                    <a:pt x="0" y="179"/>
                    <a:pt x="13" y="192"/>
                    <a:pt x="3" y="200"/>
                  </a:cubicBezTo>
                  <a:cubicBezTo>
                    <a:pt x="41" y="159"/>
                    <a:pt x="72" y="115"/>
                    <a:pt x="58" y="57"/>
                  </a:cubicBezTo>
                </a:path>
              </a:pathLst>
            </a:custGeom>
            <a:solidFill>
              <a:srgbClr val="FEE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3" name="Freeform 9506">
              <a:extLst>
                <a:ext uri="{FF2B5EF4-FFF2-40B4-BE49-F238E27FC236}">
                  <a16:creationId xmlns:a16="http://schemas.microsoft.com/office/drawing/2014/main" id="{C716C3A2-597E-4690-AFD6-AB9793F73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604"/>
              <a:ext cx="980" cy="806"/>
            </a:xfrm>
            <a:custGeom>
              <a:avLst/>
              <a:gdLst>
                <a:gd name="T0" fmla="*/ 0 w 484"/>
                <a:gd name="T1" fmla="*/ 1792 h 398"/>
                <a:gd name="T2" fmla="*/ 1952 w 484"/>
                <a:gd name="T3" fmla="*/ 2592 h 398"/>
                <a:gd name="T4" fmla="*/ 3768 w 484"/>
                <a:gd name="T5" fmla="*/ 964 h 398"/>
                <a:gd name="T6" fmla="*/ 4001 w 484"/>
                <a:gd name="T7" fmla="*/ 405 h 398"/>
                <a:gd name="T8" fmla="*/ 3554 w 484"/>
                <a:gd name="T9" fmla="*/ 0 h 398"/>
                <a:gd name="T10" fmla="*/ 3572 w 484"/>
                <a:gd name="T11" fmla="*/ 431 h 398"/>
                <a:gd name="T12" fmla="*/ 0 w 484"/>
                <a:gd name="T13" fmla="*/ 1792 h 3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4" h="398">
                  <a:moveTo>
                    <a:pt x="0" y="216"/>
                  </a:moveTo>
                  <a:cubicBezTo>
                    <a:pt x="17" y="258"/>
                    <a:pt x="149" y="327"/>
                    <a:pt x="235" y="312"/>
                  </a:cubicBezTo>
                  <a:cubicBezTo>
                    <a:pt x="321" y="297"/>
                    <a:pt x="405" y="217"/>
                    <a:pt x="454" y="116"/>
                  </a:cubicBezTo>
                  <a:cubicBezTo>
                    <a:pt x="469" y="89"/>
                    <a:pt x="481" y="64"/>
                    <a:pt x="482" y="49"/>
                  </a:cubicBezTo>
                  <a:cubicBezTo>
                    <a:pt x="484" y="34"/>
                    <a:pt x="432" y="40"/>
                    <a:pt x="428" y="0"/>
                  </a:cubicBezTo>
                  <a:cubicBezTo>
                    <a:pt x="428" y="30"/>
                    <a:pt x="414" y="31"/>
                    <a:pt x="430" y="52"/>
                  </a:cubicBezTo>
                  <a:cubicBezTo>
                    <a:pt x="447" y="73"/>
                    <a:pt x="243" y="398"/>
                    <a:pt x="0" y="216"/>
                  </a:cubicBezTo>
                  <a:close/>
                </a:path>
              </a:pathLst>
            </a:custGeom>
            <a:solidFill>
              <a:srgbClr val="FEE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4" name="Freeform 9507">
              <a:extLst>
                <a:ext uri="{FF2B5EF4-FFF2-40B4-BE49-F238E27FC236}">
                  <a16:creationId xmlns:a16="http://schemas.microsoft.com/office/drawing/2014/main" id="{A938145B-D83C-4CD5-90F4-97883C989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839"/>
              <a:ext cx="856" cy="419"/>
            </a:xfrm>
            <a:custGeom>
              <a:avLst/>
              <a:gdLst>
                <a:gd name="T0" fmla="*/ 3505 w 423"/>
                <a:gd name="T1" fmla="*/ 0 h 207"/>
                <a:gd name="T2" fmla="*/ 1692 w 423"/>
                <a:gd name="T3" fmla="*/ 1627 h 207"/>
                <a:gd name="T4" fmla="*/ 0 w 423"/>
                <a:gd name="T5" fmla="*/ 1111 h 207"/>
                <a:gd name="T6" fmla="*/ 1872 w 423"/>
                <a:gd name="T7" fmla="*/ 1433 h 207"/>
                <a:gd name="T8" fmla="*/ 3505 w 423"/>
                <a:gd name="T9" fmla="*/ 0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3" h="207">
                  <a:moveTo>
                    <a:pt x="423" y="0"/>
                  </a:moveTo>
                  <a:cubicBezTo>
                    <a:pt x="374" y="101"/>
                    <a:pt x="290" y="181"/>
                    <a:pt x="204" y="196"/>
                  </a:cubicBezTo>
                  <a:cubicBezTo>
                    <a:pt x="139" y="207"/>
                    <a:pt x="48" y="171"/>
                    <a:pt x="0" y="134"/>
                  </a:cubicBezTo>
                  <a:cubicBezTo>
                    <a:pt x="48" y="163"/>
                    <a:pt x="153" y="195"/>
                    <a:pt x="226" y="173"/>
                  </a:cubicBezTo>
                  <a:cubicBezTo>
                    <a:pt x="300" y="150"/>
                    <a:pt x="391" y="64"/>
                    <a:pt x="423" y="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5" name="Freeform 9508">
              <a:extLst>
                <a:ext uri="{FF2B5EF4-FFF2-40B4-BE49-F238E27FC236}">
                  <a16:creationId xmlns:a16="http://schemas.microsoft.com/office/drawing/2014/main" id="{197F7728-32DE-4B77-B20B-6D4CB367C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484"/>
              <a:ext cx="164" cy="359"/>
            </a:xfrm>
            <a:custGeom>
              <a:avLst/>
              <a:gdLst>
                <a:gd name="T0" fmla="*/ 640 w 81"/>
                <a:gd name="T1" fmla="*/ 633 h 177"/>
                <a:gd name="T2" fmla="*/ 583 w 81"/>
                <a:gd name="T3" fmla="*/ 592 h 177"/>
                <a:gd name="T4" fmla="*/ 565 w 81"/>
                <a:gd name="T5" fmla="*/ 592 h 177"/>
                <a:gd name="T6" fmla="*/ 549 w 81"/>
                <a:gd name="T7" fmla="*/ 584 h 177"/>
                <a:gd name="T8" fmla="*/ 176 w 81"/>
                <a:gd name="T9" fmla="*/ 16 h 177"/>
                <a:gd name="T10" fmla="*/ 132 w 81"/>
                <a:gd name="T11" fmla="*/ 24 h 177"/>
                <a:gd name="T12" fmla="*/ 99 w 81"/>
                <a:gd name="T13" fmla="*/ 65 h 177"/>
                <a:gd name="T14" fmla="*/ 91 w 81"/>
                <a:gd name="T15" fmla="*/ 83 h 177"/>
                <a:gd name="T16" fmla="*/ 65 w 81"/>
                <a:gd name="T17" fmla="*/ 107 h 177"/>
                <a:gd name="T18" fmla="*/ 65 w 81"/>
                <a:gd name="T19" fmla="*/ 160 h 177"/>
                <a:gd name="T20" fmla="*/ 49 w 81"/>
                <a:gd name="T21" fmla="*/ 185 h 177"/>
                <a:gd name="T22" fmla="*/ 40 w 81"/>
                <a:gd name="T23" fmla="*/ 209 h 177"/>
                <a:gd name="T24" fmla="*/ 24 w 81"/>
                <a:gd name="T25" fmla="*/ 260 h 177"/>
                <a:gd name="T26" fmla="*/ 16 w 81"/>
                <a:gd name="T27" fmla="*/ 316 h 177"/>
                <a:gd name="T28" fmla="*/ 32 w 81"/>
                <a:gd name="T29" fmla="*/ 333 h 177"/>
                <a:gd name="T30" fmla="*/ 32 w 81"/>
                <a:gd name="T31" fmla="*/ 357 h 177"/>
                <a:gd name="T32" fmla="*/ 16 w 81"/>
                <a:gd name="T33" fmla="*/ 383 h 177"/>
                <a:gd name="T34" fmla="*/ 24 w 81"/>
                <a:gd name="T35" fmla="*/ 408 h 177"/>
                <a:gd name="T36" fmla="*/ 16 w 81"/>
                <a:gd name="T37" fmla="*/ 432 h 177"/>
                <a:gd name="T38" fmla="*/ 8 w 81"/>
                <a:gd name="T39" fmla="*/ 452 h 177"/>
                <a:gd name="T40" fmla="*/ 16 w 81"/>
                <a:gd name="T41" fmla="*/ 485 h 177"/>
                <a:gd name="T42" fmla="*/ 8 w 81"/>
                <a:gd name="T43" fmla="*/ 511 h 177"/>
                <a:gd name="T44" fmla="*/ 24 w 81"/>
                <a:gd name="T45" fmla="*/ 535 h 177"/>
                <a:gd name="T46" fmla="*/ 16 w 81"/>
                <a:gd name="T47" fmla="*/ 576 h 177"/>
                <a:gd name="T48" fmla="*/ 32 w 81"/>
                <a:gd name="T49" fmla="*/ 592 h 177"/>
                <a:gd name="T50" fmla="*/ 32 w 81"/>
                <a:gd name="T51" fmla="*/ 625 h 177"/>
                <a:gd name="T52" fmla="*/ 24 w 81"/>
                <a:gd name="T53" fmla="*/ 641 h 177"/>
                <a:gd name="T54" fmla="*/ 40 w 81"/>
                <a:gd name="T55" fmla="*/ 649 h 177"/>
                <a:gd name="T56" fmla="*/ 40 w 81"/>
                <a:gd name="T57" fmla="*/ 692 h 177"/>
                <a:gd name="T58" fmla="*/ 49 w 81"/>
                <a:gd name="T59" fmla="*/ 732 h 177"/>
                <a:gd name="T60" fmla="*/ 40 w 81"/>
                <a:gd name="T61" fmla="*/ 777 h 177"/>
                <a:gd name="T62" fmla="*/ 65 w 81"/>
                <a:gd name="T63" fmla="*/ 819 h 177"/>
                <a:gd name="T64" fmla="*/ 81 w 81"/>
                <a:gd name="T65" fmla="*/ 917 h 177"/>
                <a:gd name="T66" fmla="*/ 99 w 81"/>
                <a:gd name="T67" fmla="*/ 1000 h 177"/>
                <a:gd name="T68" fmla="*/ 140 w 81"/>
                <a:gd name="T69" fmla="*/ 1061 h 177"/>
                <a:gd name="T70" fmla="*/ 156 w 81"/>
                <a:gd name="T71" fmla="*/ 1095 h 177"/>
                <a:gd name="T72" fmla="*/ 164 w 81"/>
                <a:gd name="T73" fmla="*/ 1111 h 177"/>
                <a:gd name="T74" fmla="*/ 164 w 81"/>
                <a:gd name="T75" fmla="*/ 1144 h 177"/>
                <a:gd name="T76" fmla="*/ 184 w 81"/>
                <a:gd name="T77" fmla="*/ 1160 h 177"/>
                <a:gd name="T78" fmla="*/ 209 w 81"/>
                <a:gd name="T79" fmla="*/ 1217 h 177"/>
                <a:gd name="T80" fmla="*/ 225 w 81"/>
                <a:gd name="T81" fmla="*/ 1268 h 177"/>
                <a:gd name="T82" fmla="*/ 241 w 81"/>
                <a:gd name="T83" fmla="*/ 1300 h 177"/>
                <a:gd name="T84" fmla="*/ 267 w 81"/>
                <a:gd name="T85" fmla="*/ 1316 h 177"/>
                <a:gd name="T86" fmla="*/ 275 w 81"/>
                <a:gd name="T87" fmla="*/ 1369 h 177"/>
                <a:gd name="T88" fmla="*/ 316 w 81"/>
                <a:gd name="T89" fmla="*/ 1395 h 177"/>
                <a:gd name="T90" fmla="*/ 316 w 81"/>
                <a:gd name="T91" fmla="*/ 1428 h 177"/>
                <a:gd name="T92" fmla="*/ 340 w 81"/>
                <a:gd name="T93" fmla="*/ 1444 h 177"/>
                <a:gd name="T94" fmla="*/ 373 w 81"/>
                <a:gd name="T95" fmla="*/ 1468 h 177"/>
                <a:gd name="T96" fmla="*/ 381 w 81"/>
                <a:gd name="T97" fmla="*/ 1468 h 177"/>
                <a:gd name="T98" fmla="*/ 389 w 81"/>
                <a:gd name="T99" fmla="*/ 1477 h 177"/>
                <a:gd name="T100" fmla="*/ 397 w 81"/>
                <a:gd name="T101" fmla="*/ 1468 h 177"/>
                <a:gd name="T102" fmla="*/ 591 w 81"/>
                <a:gd name="T103" fmla="*/ 828 h 177"/>
                <a:gd name="T104" fmla="*/ 599 w 81"/>
                <a:gd name="T105" fmla="*/ 819 h 177"/>
                <a:gd name="T106" fmla="*/ 632 w 81"/>
                <a:gd name="T107" fmla="*/ 811 h 177"/>
                <a:gd name="T108" fmla="*/ 664 w 81"/>
                <a:gd name="T109" fmla="*/ 752 h 177"/>
                <a:gd name="T110" fmla="*/ 640 w 81"/>
                <a:gd name="T111" fmla="*/ 633 h 1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1" h="177">
                  <a:moveTo>
                    <a:pt x="77" y="76"/>
                  </a:moveTo>
                  <a:cubicBezTo>
                    <a:pt x="76" y="73"/>
                    <a:pt x="73" y="71"/>
                    <a:pt x="70" y="71"/>
                  </a:cubicBezTo>
                  <a:cubicBezTo>
                    <a:pt x="70" y="71"/>
                    <a:pt x="69" y="71"/>
                    <a:pt x="68" y="71"/>
                  </a:cubicBezTo>
                  <a:cubicBezTo>
                    <a:pt x="67" y="71"/>
                    <a:pt x="67" y="70"/>
                    <a:pt x="66" y="70"/>
                  </a:cubicBezTo>
                  <a:cubicBezTo>
                    <a:pt x="59" y="51"/>
                    <a:pt x="45" y="23"/>
                    <a:pt x="21" y="2"/>
                  </a:cubicBezTo>
                  <a:cubicBezTo>
                    <a:pt x="19" y="0"/>
                    <a:pt x="17" y="1"/>
                    <a:pt x="16" y="3"/>
                  </a:cubicBezTo>
                  <a:cubicBezTo>
                    <a:pt x="14" y="4"/>
                    <a:pt x="13" y="5"/>
                    <a:pt x="12" y="8"/>
                  </a:cubicBezTo>
                  <a:cubicBezTo>
                    <a:pt x="12" y="9"/>
                    <a:pt x="12" y="9"/>
                    <a:pt x="11" y="10"/>
                  </a:cubicBezTo>
                  <a:cubicBezTo>
                    <a:pt x="10" y="12"/>
                    <a:pt x="8" y="12"/>
                    <a:pt x="8" y="13"/>
                  </a:cubicBezTo>
                  <a:cubicBezTo>
                    <a:pt x="7" y="15"/>
                    <a:pt x="8" y="17"/>
                    <a:pt x="8" y="19"/>
                  </a:cubicBezTo>
                  <a:cubicBezTo>
                    <a:pt x="7" y="21"/>
                    <a:pt x="6" y="21"/>
                    <a:pt x="6" y="22"/>
                  </a:cubicBezTo>
                  <a:cubicBezTo>
                    <a:pt x="5" y="23"/>
                    <a:pt x="6" y="24"/>
                    <a:pt x="5" y="25"/>
                  </a:cubicBezTo>
                  <a:cubicBezTo>
                    <a:pt x="4" y="27"/>
                    <a:pt x="4" y="29"/>
                    <a:pt x="3" y="31"/>
                  </a:cubicBezTo>
                  <a:cubicBezTo>
                    <a:pt x="2" y="33"/>
                    <a:pt x="0" y="35"/>
                    <a:pt x="2" y="38"/>
                  </a:cubicBezTo>
                  <a:cubicBezTo>
                    <a:pt x="3" y="39"/>
                    <a:pt x="4" y="40"/>
                    <a:pt x="4" y="40"/>
                  </a:cubicBezTo>
                  <a:cubicBezTo>
                    <a:pt x="4" y="41"/>
                    <a:pt x="4" y="42"/>
                    <a:pt x="4" y="43"/>
                  </a:cubicBezTo>
                  <a:cubicBezTo>
                    <a:pt x="3" y="44"/>
                    <a:pt x="2" y="44"/>
                    <a:pt x="2" y="46"/>
                  </a:cubicBezTo>
                  <a:cubicBezTo>
                    <a:pt x="2" y="47"/>
                    <a:pt x="3" y="48"/>
                    <a:pt x="3" y="49"/>
                  </a:cubicBezTo>
                  <a:cubicBezTo>
                    <a:pt x="3" y="50"/>
                    <a:pt x="3" y="50"/>
                    <a:pt x="2" y="52"/>
                  </a:cubicBezTo>
                  <a:cubicBezTo>
                    <a:pt x="2" y="53"/>
                    <a:pt x="1" y="53"/>
                    <a:pt x="1" y="54"/>
                  </a:cubicBezTo>
                  <a:cubicBezTo>
                    <a:pt x="1" y="55"/>
                    <a:pt x="2" y="56"/>
                    <a:pt x="2" y="58"/>
                  </a:cubicBezTo>
                  <a:cubicBezTo>
                    <a:pt x="2" y="59"/>
                    <a:pt x="1" y="60"/>
                    <a:pt x="1" y="61"/>
                  </a:cubicBezTo>
                  <a:cubicBezTo>
                    <a:pt x="1" y="63"/>
                    <a:pt x="3" y="63"/>
                    <a:pt x="3" y="64"/>
                  </a:cubicBezTo>
                  <a:cubicBezTo>
                    <a:pt x="4" y="66"/>
                    <a:pt x="2" y="67"/>
                    <a:pt x="2" y="69"/>
                  </a:cubicBezTo>
                  <a:cubicBezTo>
                    <a:pt x="3" y="71"/>
                    <a:pt x="3" y="71"/>
                    <a:pt x="4" y="71"/>
                  </a:cubicBezTo>
                  <a:cubicBezTo>
                    <a:pt x="4" y="73"/>
                    <a:pt x="4" y="74"/>
                    <a:pt x="4" y="75"/>
                  </a:cubicBezTo>
                  <a:cubicBezTo>
                    <a:pt x="4" y="76"/>
                    <a:pt x="3" y="76"/>
                    <a:pt x="3" y="77"/>
                  </a:cubicBezTo>
                  <a:cubicBezTo>
                    <a:pt x="4" y="78"/>
                    <a:pt x="5" y="78"/>
                    <a:pt x="5" y="78"/>
                  </a:cubicBezTo>
                  <a:cubicBezTo>
                    <a:pt x="6" y="80"/>
                    <a:pt x="5" y="81"/>
                    <a:pt x="5" y="83"/>
                  </a:cubicBezTo>
                  <a:cubicBezTo>
                    <a:pt x="5" y="85"/>
                    <a:pt x="6" y="86"/>
                    <a:pt x="6" y="88"/>
                  </a:cubicBezTo>
                  <a:cubicBezTo>
                    <a:pt x="6" y="90"/>
                    <a:pt x="5" y="91"/>
                    <a:pt x="5" y="93"/>
                  </a:cubicBezTo>
                  <a:cubicBezTo>
                    <a:pt x="6" y="95"/>
                    <a:pt x="7" y="96"/>
                    <a:pt x="8" y="98"/>
                  </a:cubicBezTo>
                  <a:cubicBezTo>
                    <a:pt x="9" y="102"/>
                    <a:pt x="9" y="106"/>
                    <a:pt x="10" y="110"/>
                  </a:cubicBezTo>
                  <a:cubicBezTo>
                    <a:pt x="10" y="113"/>
                    <a:pt x="10" y="118"/>
                    <a:pt x="12" y="120"/>
                  </a:cubicBezTo>
                  <a:cubicBezTo>
                    <a:pt x="14" y="123"/>
                    <a:pt x="16" y="122"/>
                    <a:pt x="17" y="127"/>
                  </a:cubicBezTo>
                  <a:cubicBezTo>
                    <a:pt x="17" y="128"/>
                    <a:pt x="18" y="130"/>
                    <a:pt x="19" y="131"/>
                  </a:cubicBezTo>
                  <a:cubicBezTo>
                    <a:pt x="19" y="132"/>
                    <a:pt x="20" y="132"/>
                    <a:pt x="20" y="133"/>
                  </a:cubicBezTo>
                  <a:cubicBezTo>
                    <a:pt x="20" y="135"/>
                    <a:pt x="20" y="136"/>
                    <a:pt x="20" y="137"/>
                  </a:cubicBezTo>
                  <a:cubicBezTo>
                    <a:pt x="21" y="138"/>
                    <a:pt x="22" y="139"/>
                    <a:pt x="22" y="139"/>
                  </a:cubicBezTo>
                  <a:cubicBezTo>
                    <a:pt x="23" y="142"/>
                    <a:pt x="24" y="144"/>
                    <a:pt x="25" y="146"/>
                  </a:cubicBezTo>
                  <a:cubicBezTo>
                    <a:pt x="25" y="148"/>
                    <a:pt x="26" y="150"/>
                    <a:pt x="27" y="152"/>
                  </a:cubicBezTo>
                  <a:cubicBezTo>
                    <a:pt x="28" y="154"/>
                    <a:pt x="28" y="155"/>
                    <a:pt x="29" y="156"/>
                  </a:cubicBezTo>
                  <a:cubicBezTo>
                    <a:pt x="30" y="157"/>
                    <a:pt x="32" y="158"/>
                    <a:pt x="32" y="158"/>
                  </a:cubicBezTo>
                  <a:cubicBezTo>
                    <a:pt x="33" y="160"/>
                    <a:pt x="32" y="162"/>
                    <a:pt x="33" y="164"/>
                  </a:cubicBezTo>
                  <a:cubicBezTo>
                    <a:pt x="34" y="167"/>
                    <a:pt x="37" y="165"/>
                    <a:pt x="38" y="167"/>
                  </a:cubicBezTo>
                  <a:cubicBezTo>
                    <a:pt x="39" y="168"/>
                    <a:pt x="38" y="170"/>
                    <a:pt x="38" y="171"/>
                  </a:cubicBezTo>
                  <a:cubicBezTo>
                    <a:pt x="39" y="172"/>
                    <a:pt x="40" y="172"/>
                    <a:pt x="41" y="173"/>
                  </a:cubicBezTo>
                  <a:cubicBezTo>
                    <a:pt x="42" y="174"/>
                    <a:pt x="44" y="175"/>
                    <a:pt x="45" y="176"/>
                  </a:cubicBezTo>
                  <a:cubicBezTo>
                    <a:pt x="46" y="176"/>
                    <a:pt x="46" y="176"/>
                    <a:pt x="46" y="176"/>
                  </a:cubicBezTo>
                  <a:cubicBezTo>
                    <a:pt x="46" y="176"/>
                    <a:pt x="47" y="177"/>
                    <a:pt x="47" y="177"/>
                  </a:cubicBezTo>
                  <a:cubicBezTo>
                    <a:pt x="47" y="177"/>
                    <a:pt x="47" y="176"/>
                    <a:pt x="48" y="176"/>
                  </a:cubicBezTo>
                  <a:cubicBezTo>
                    <a:pt x="67" y="145"/>
                    <a:pt x="72" y="117"/>
                    <a:pt x="71" y="99"/>
                  </a:cubicBezTo>
                  <a:cubicBezTo>
                    <a:pt x="71" y="99"/>
                    <a:pt x="71" y="98"/>
                    <a:pt x="72" y="98"/>
                  </a:cubicBezTo>
                  <a:cubicBezTo>
                    <a:pt x="73" y="97"/>
                    <a:pt x="75" y="97"/>
                    <a:pt x="76" y="97"/>
                  </a:cubicBezTo>
                  <a:cubicBezTo>
                    <a:pt x="78" y="95"/>
                    <a:pt x="79" y="93"/>
                    <a:pt x="80" y="90"/>
                  </a:cubicBezTo>
                  <a:cubicBezTo>
                    <a:pt x="81" y="86"/>
                    <a:pt x="79" y="79"/>
                    <a:pt x="77" y="76"/>
                  </a:cubicBezTo>
                  <a:close/>
                </a:path>
              </a:pathLst>
            </a:custGeom>
            <a:solidFill>
              <a:srgbClr val="EFC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6" name="Freeform 9509">
              <a:extLst>
                <a:ext uri="{FF2B5EF4-FFF2-40B4-BE49-F238E27FC236}">
                  <a16:creationId xmlns:a16="http://schemas.microsoft.com/office/drawing/2014/main" id="{46D6B466-71B6-4DF2-8581-4844CD207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685"/>
              <a:ext cx="108" cy="146"/>
            </a:xfrm>
            <a:custGeom>
              <a:avLst/>
              <a:gdLst>
                <a:gd name="T0" fmla="*/ 253 w 53"/>
                <a:gd name="T1" fmla="*/ 152 h 72"/>
                <a:gd name="T2" fmla="*/ 0 w 53"/>
                <a:gd name="T3" fmla="*/ 193 h 72"/>
                <a:gd name="T4" fmla="*/ 33 w 53"/>
                <a:gd name="T5" fmla="*/ 235 h 72"/>
                <a:gd name="T6" fmla="*/ 49 w 53"/>
                <a:gd name="T7" fmla="*/ 268 h 72"/>
                <a:gd name="T8" fmla="*/ 59 w 53"/>
                <a:gd name="T9" fmla="*/ 284 h 72"/>
                <a:gd name="T10" fmla="*/ 59 w 53"/>
                <a:gd name="T11" fmla="*/ 316 h 72"/>
                <a:gd name="T12" fmla="*/ 75 w 53"/>
                <a:gd name="T13" fmla="*/ 333 h 72"/>
                <a:gd name="T14" fmla="*/ 100 w 53"/>
                <a:gd name="T15" fmla="*/ 391 h 72"/>
                <a:gd name="T16" fmla="*/ 120 w 53"/>
                <a:gd name="T17" fmla="*/ 440 h 72"/>
                <a:gd name="T18" fmla="*/ 137 w 53"/>
                <a:gd name="T19" fmla="*/ 477 h 72"/>
                <a:gd name="T20" fmla="*/ 161 w 53"/>
                <a:gd name="T21" fmla="*/ 493 h 72"/>
                <a:gd name="T22" fmla="*/ 171 w 53"/>
                <a:gd name="T23" fmla="*/ 543 h 72"/>
                <a:gd name="T24" fmla="*/ 212 w 53"/>
                <a:gd name="T25" fmla="*/ 568 h 72"/>
                <a:gd name="T26" fmla="*/ 212 w 53"/>
                <a:gd name="T27" fmla="*/ 600 h 72"/>
                <a:gd name="T28" fmla="*/ 220 w 53"/>
                <a:gd name="T29" fmla="*/ 600 h 72"/>
                <a:gd name="T30" fmla="*/ 440 w 53"/>
                <a:gd name="T31" fmla="*/ 75 h 72"/>
                <a:gd name="T32" fmla="*/ 253 w 53"/>
                <a:gd name="T33" fmla="*/ 152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72">
                  <a:moveTo>
                    <a:pt x="30" y="18"/>
                  </a:moveTo>
                  <a:cubicBezTo>
                    <a:pt x="19" y="23"/>
                    <a:pt x="1" y="20"/>
                    <a:pt x="0" y="23"/>
                  </a:cubicBezTo>
                  <a:cubicBezTo>
                    <a:pt x="2" y="24"/>
                    <a:pt x="3" y="24"/>
                    <a:pt x="4" y="28"/>
                  </a:cubicBezTo>
                  <a:cubicBezTo>
                    <a:pt x="4" y="29"/>
                    <a:pt x="5" y="31"/>
                    <a:pt x="6" y="32"/>
                  </a:cubicBezTo>
                  <a:cubicBezTo>
                    <a:pt x="6" y="33"/>
                    <a:pt x="7" y="33"/>
                    <a:pt x="7" y="34"/>
                  </a:cubicBezTo>
                  <a:cubicBezTo>
                    <a:pt x="7" y="36"/>
                    <a:pt x="7" y="37"/>
                    <a:pt x="7" y="38"/>
                  </a:cubicBezTo>
                  <a:cubicBezTo>
                    <a:pt x="8" y="39"/>
                    <a:pt x="9" y="40"/>
                    <a:pt x="9" y="40"/>
                  </a:cubicBezTo>
                  <a:cubicBezTo>
                    <a:pt x="10" y="43"/>
                    <a:pt x="11" y="45"/>
                    <a:pt x="12" y="47"/>
                  </a:cubicBezTo>
                  <a:cubicBezTo>
                    <a:pt x="12" y="49"/>
                    <a:pt x="13" y="51"/>
                    <a:pt x="14" y="53"/>
                  </a:cubicBezTo>
                  <a:cubicBezTo>
                    <a:pt x="15" y="55"/>
                    <a:pt x="15" y="56"/>
                    <a:pt x="16" y="57"/>
                  </a:cubicBezTo>
                  <a:cubicBezTo>
                    <a:pt x="17" y="58"/>
                    <a:pt x="19" y="59"/>
                    <a:pt x="19" y="59"/>
                  </a:cubicBezTo>
                  <a:cubicBezTo>
                    <a:pt x="20" y="61"/>
                    <a:pt x="19" y="63"/>
                    <a:pt x="20" y="65"/>
                  </a:cubicBezTo>
                  <a:cubicBezTo>
                    <a:pt x="21" y="68"/>
                    <a:pt x="24" y="66"/>
                    <a:pt x="25" y="68"/>
                  </a:cubicBezTo>
                  <a:cubicBezTo>
                    <a:pt x="26" y="69"/>
                    <a:pt x="25" y="71"/>
                    <a:pt x="25" y="72"/>
                  </a:cubicBezTo>
                  <a:cubicBezTo>
                    <a:pt x="26" y="72"/>
                    <a:pt x="26" y="72"/>
                    <a:pt x="26" y="72"/>
                  </a:cubicBezTo>
                  <a:cubicBezTo>
                    <a:pt x="40" y="47"/>
                    <a:pt x="51" y="23"/>
                    <a:pt x="52" y="9"/>
                  </a:cubicBezTo>
                  <a:cubicBezTo>
                    <a:pt x="53" y="0"/>
                    <a:pt x="45" y="12"/>
                    <a:pt x="30" y="18"/>
                  </a:cubicBezTo>
                  <a:close/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7" name="Freeform 9510">
              <a:extLst>
                <a:ext uri="{FF2B5EF4-FFF2-40B4-BE49-F238E27FC236}">
                  <a16:creationId xmlns:a16="http://schemas.microsoft.com/office/drawing/2014/main" id="{149F6AE1-9AF6-42D4-8541-3C8286B52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3041"/>
              <a:ext cx="533" cy="411"/>
            </a:xfrm>
            <a:custGeom>
              <a:avLst/>
              <a:gdLst>
                <a:gd name="T0" fmla="*/ 2116 w 263"/>
                <a:gd name="T1" fmla="*/ 1061 h 203"/>
                <a:gd name="T2" fmla="*/ 2189 w 263"/>
                <a:gd name="T3" fmla="*/ 905 h 203"/>
                <a:gd name="T4" fmla="*/ 1080 w 263"/>
                <a:gd name="T5" fmla="*/ 804 h 203"/>
                <a:gd name="T6" fmla="*/ 0 w 263"/>
                <a:gd name="T7" fmla="*/ 0 h 203"/>
                <a:gd name="T8" fmla="*/ 567 w 263"/>
                <a:gd name="T9" fmla="*/ 873 h 203"/>
                <a:gd name="T10" fmla="*/ 973 w 263"/>
                <a:gd name="T11" fmla="*/ 1684 h 203"/>
                <a:gd name="T12" fmla="*/ 2081 w 263"/>
                <a:gd name="T13" fmla="*/ 1684 h 203"/>
                <a:gd name="T14" fmla="*/ 2116 w 263"/>
                <a:gd name="T15" fmla="*/ 1061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3" h="203">
                  <a:moveTo>
                    <a:pt x="254" y="128"/>
                  </a:moveTo>
                  <a:cubicBezTo>
                    <a:pt x="254" y="115"/>
                    <a:pt x="260" y="110"/>
                    <a:pt x="263" y="109"/>
                  </a:cubicBezTo>
                  <a:cubicBezTo>
                    <a:pt x="225" y="116"/>
                    <a:pt x="168" y="111"/>
                    <a:pt x="130" y="97"/>
                  </a:cubicBezTo>
                  <a:cubicBezTo>
                    <a:pt x="91" y="83"/>
                    <a:pt x="12" y="35"/>
                    <a:pt x="0" y="0"/>
                  </a:cubicBezTo>
                  <a:cubicBezTo>
                    <a:pt x="3" y="8"/>
                    <a:pt x="26" y="53"/>
                    <a:pt x="68" y="105"/>
                  </a:cubicBezTo>
                  <a:cubicBezTo>
                    <a:pt x="99" y="143"/>
                    <a:pt x="112" y="184"/>
                    <a:pt x="117" y="203"/>
                  </a:cubicBezTo>
                  <a:cubicBezTo>
                    <a:pt x="250" y="203"/>
                    <a:pt x="250" y="203"/>
                    <a:pt x="250" y="203"/>
                  </a:cubicBezTo>
                  <a:cubicBezTo>
                    <a:pt x="252" y="167"/>
                    <a:pt x="254" y="144"/>
                    <a:pt x="254" y="128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8" name="Freeform 9511">
              <a:extLst>
                <a:ext uri="{FF2B5EF4-FFF2-40B4-BE49-F238E27FC236}">
                  <a16:creationId xmlns:a16="http://schemas.microsoft.com/office/drawing/2014/main" id="{B3D5DBD4-D477-46D7-A584-993D844FE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3252"/>
              <a:ext cx="235" cy="178"/>
            </a:xfrm>
            <a:custGeom>
              <a:avLst/>
              <a:gdLst>
                <a:gd name="T0" fmla="*/ 0 w 116"/>
                <a:gd name="T1" fmla="*/ 0 h 88"/>
                <a:gd name="T2" fmla="*/ 924 w 116"/>
                <a:gd name="T3" fmla="*/ 99 h 88"/>
                <a:gd name="T4" fmla="*/ 956 w 116"/>
                <a:gd name="T5" fmla="*/ 184 h 88"/>
                <a:gd name="T6" fmla="*/ 924 w 116"/>
                <a:gd name="T7" fmla="*/ 728 h 88"/>
                <a:gd name="T8" fmla="*/ 788 w 116"/>
                <a:gd name="T9" fmla="*/ 216 h 88"/>
                <a:gd name="T10" fmla="*/ 0 w 116"/>
                <a:gd name="T11" fmla="*/ 0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88">
                  <a:moveTo>
                    <a:pt x="0" y="0"/>
                  </a:moveTo>
                  <a:cubicBezTo>
                    <a:pt x="17" y="8"/>
                    <a:pt x="77" y="21"/>
                    <a:pt x="111" y="12"/>
                  </a:cubicBezTo>
                  <a:cubicBezTo>
                    <a:pt x="115" y="12"/>
                    <a:pt x="116" y="12"/>
                    <a:pt x="115" y="22"/>
                  </a:cubicBezTo>
                  <a:cubicBezTo>
                    <a:pt x="114" y="32"/>
                    <a:pt x="112" y="83"/>
                    <a:pt x="111" y="88"/>
                  </a:cubicBezTo>
                  <a:cubicBezTo>
                    <a:pt x="110" y="70"/>
                    <a:pt x="104" y="30"/>
                    <a:pt x="95" y="26"/>
                  </a:cubicBezTo>
                  <a:cubicBezTo>
                    <a:pt x="86" y="22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DCF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9" name="Freeform 9512">
              <a:extLst>
                <a:ext uri="{FF2B5EF4-FFF2-40B4-BE49-F238E27FC236}">
                  <a16:creationId xmlns:a16="http://schemas.microsoft.com/office/drawing/2014/main" id="{1BFE9BE2-AE01-4D81-95EF-079B87414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636"/>
              <a:ext cx="8" cy="43"/>
            </a:xfrm>
            <a:custGeom>
              <a:avLst/>
              <a:gdLst>
                <a:gd name="T0" fmla="*/ 16 w 4"/>
                <a:gd name="T1" fmla="*/ 0 h 21"/>
                <a:gd name="T2" fmla="*/ 32 w 4"/>
                <a:gd name="T3" fmla="*/ 18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2" y="0"/>
                  </a:moveTo>
                  <a:cubicBezTo>
                    <a:pt x="0" y="4"/>
                    <a:pt x="2" y="17"/>
                    <a:pt x="4" y="21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0" name="Freeform 9513">
              <a:extLst>
                <a:ext uri="{FF2B5EF4-FFF2-40B4-BE49-F238E27FC236}">
                  <a16:creationId xmlns:a16="http://schemas.microsoft.com/office/drawing/2014/main" id="{395D6CBA-CBA9-4421-BBE9-DE80C0C9C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624"/>
              <a:ext cx="40" cy="69"/>
            </a:xfrm>
            <a:custGeom>
              <a:avLst/>
              <a:gdLst>
                <a:gd name="T0" fmla="*/ 128 w 20"/>
                <a:gd name="T1" fmla="*/ 57 h 34"/>
                <a:gd name="T2" fmla="*/ 72 w 20"/>
                <a:gd name="T3" fmla="*/ 16 h 34"/>
                <a:gd name="T4" fmla="*/ 56 w 20"/>
                <a:gd name="T5" fmla="*/ 16 h 34"/>
                <a:gd name="T6" fmla="*/ 40 w 20"/>
                <a:gd name="T7" fmla="*/ 8 h 34"/>
                <a:gd name="T8" fmla="*/ 40 w 20"/>
                <a:gd name="T9" fmla="*/ 0 h 34"/>
                <a:gd name="T10" fmla="*/ 16 w 20"/>
                <a:gd name="T11" fmla="*/ 49 h 34"/>
                <a:gd name="T12" fmla="*/ 32 w 20"/>
                <a:gd name="T13" fmla="*/ 227 h 34"/>
                <a:gd name="T14" fmla="*/ 80 w 20"/>
                <a:gd name="T15" fmla="*/ 284 h 34"/>
                <a:gd name="T16" fmla="*/ 80 w 20"/>
                <a:gd name="T17" fmla="*/ 252 h 34"/>
                <a:gd name="T18" fmla="*/ 88 w 20"/>
                <a:gd name="T19" fmla="*/ 244 h 34"/>
                <a:gd name="T20" fmla="*/ 120 w 20"/>
                <a:gd name="T21" fmla="*/ 235 h 34"/>
                <a:gd name="T22" fmla="*/ 152 w 20"/>
                <a:gd name="T23" fmla="*/ 177 h 34"/>
                <a:gd name="T24" fmla="*/ 128 w 20"/>
                <a:gd name="T25" fmla="*/ 57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34">
                  <a:moveTo>
                    <a:pt x="16" y="7"/>
                  </a:moveTo>
                  <a:cubicBezTo>
                    <a:pt x="15" y="4"/>
                    <a:pt x="12" y="2"/>
                    <a:pt x="9" y="2"/>
                  </a:cubicBezTo>
                  <a:cubicBezTo>
                    <a:pt x="9" y="2"/>
                    <a:pt x="8" y="2"/>
                    <a:pt x="7" y="2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10"/>
                    <a:pt x="2" y="23"/>
                    <a:pt x="4" y="27"/>
                  </a:cubicBezTo>
                  <a:cubicBezTo>
                    <a:pt x="5" y="30"/>
                    <a:pt x="8" y="32"/>
                    <a:pt x="10" y="34"/>
                  </a:cubicBezTo>
                  <a:cubicBezTo>
                    <a:pt x="10" y="33"/>
                    <a:pt x="10" y="31"/>
                    <a:pt x="10" y="30"/>
                  </a:cubicBezTo>
                  <a:cubicBezTo>
                    <a:pt x="10" y="30"/>
                    <a:pt x="10" y="29"/>
                    <a:pt x="11" y="29"/>
                  </a:cubicBezTo>
                  <a:cubicBezTo>
                    <a:pt x="12" y="28"/>
                    <a:pt x="14" y="28"/>
                    <a:pt x="15" y="28"/>
                  </a:cubicBezTo>
                  <a:cubicBezTo>
                    <a:pt x="17" y="26"/>
                    <a:pt x="18" y="24"/>
                    <a:pt x="19" y="21"/>
                  </a:cubicBezTo>
                  <a:cubicBezTo>
                    <a:pt x="20" y="17"/>
                    <a:pt x="18" y="10"/>
                    <a:pt x="16" y="7"/>
                  </a:cubicBezTo>
                  <a:close/>
                </a:path>
              </a:pathLst>
            </a:custGeom>
            <a:solidFill>
              <a:srgbClr val="E3A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1" name="Freeform 9514">
              <a:extLst>
                <a:ext uri="{FF2B5EF4-FFF2-40B4-BE49-F238E27FC236}">
                  <a16:creationId xmlns:a16="http://schemas.microsoft.com/office/drawing/2014/main" id="{D79E5DFF-C652-43F6-B815-1C1018753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563"/>
              <a:ext cx="16" cy="17"/>
            </a:xfrm>
            <a:custGeom>
              <a:avLst/>
              <a:gdLst>
                <a:gd name="T0" fmla="*/ 40 w 8"/>
                <a:gd name="T1" fmla="*/ 0 h 8"/>
                <a:gd name="T2" fmla="*/ 64 w 8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0" y="2"/>
                    <a:pt x="5" y="7"/>
                    <a:pt x="8" y="8"/>
                  </a:cubicBezTo>
                </a:path>
              </a:pathLst>
            </a:custGeom>
            <a:solidFill>
              <a:srgbClr val="EFC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2" name="Freeform 9515">
              <a:extLst>
                <a:ext uri="{FF2B5EF4-FFF2-40B4-BE49-F238E27FC236}">
                  <a16:creationId xmlns:a16="http://schemas.microsoft.com/office/drawing/2014/main" id="{8AE1B83C-A219-44D4-B604-2634F9C9B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628"/>
              <a:ext cx="24" cy="61"/>
            </a:xfrm>
            <a:custGeom>
              <a:avLst/>
              <a:gdLst>
                <a:gd name="T0" fmla="*/ 48 w 12"/>
                <a:gd name="T1" fmla="*/ 24 h 30"/>
                <a:gd name="T2" fmla="*/ 16 w 12"/>
                <a:gd name="T3" fmla="*/ 92 h 30"/>
                <a:gd name="T4" fmla="*/ 8 w 12"/>
                <a:gd name="T5" fmla="*/ 128 h 30"/>
                <a:gd name="T6" fmla="*/ 16 w 12"/>
                <a:gd name="T7" fmla="*/ 169 h 30"/>
                <a:gd name="T8" fmla="*/ 40 w 12"/>
                <a:gd name="T9" fmla="*/ 203 h 30"/>
                <a:gd name="T10" fmla="*/ 56 w 12"/>
                <a:gd name="T11" fmla="*/ 236 h 30"/>
                <a:gd name="T12" fmla="*/ 96 w 12"/>
                <a:gd name="T13" fmla="*/ 16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0">
                  <a:moveTo>
                    <a:pt x="6" y="3"/>
                  </a:moveTo>
                  <a:cubicBezTo>
                    <a:pt x="0" y="0"/>
                    <a:pt x="2" y="9"/>
                    <a:pt x="2" y="11"/>
                  </a:cubicBezTo>
                  <a:cubicBezTo>
                    <a:pt x="2" y="13"/>
                    <a:pt x="2" y="13"/>
                    <a:pt x="1" y="15"/>
                  </a:cubicBezTo>
                  <a:cubicBezTo>
                    <a:pt x="1" y="17"/>
                    <a:pt x="1" y="19"/>
                    <a:pt x="2" y="20"/>
                  </a:cubicBezTo>
                  <a:cubicBezTo>
                    <a:pt x="3" y="22"/>
                    <a:pt x="4" y="22"/>
                    <a:pt x="5" y="24"/>
                  </a:cubicBezTo>
                  <a:cubicBezTo>
                    <a:pt x="6" y="25"/>
                    <a:pt x="5" y="28"/>
                    <a:pt x="7" y="28"/>
                  </a:cubicBezTo>
                  <a:cubicBezTo>
                    <a:pt x="10" y="30"/>
                    <a:pt x="11" y="21"/>
                    <a:pt x="12" y="19"/>
                  </a:cubicBezTo>
                </a:path>
              </a:pathLst>
            </a:custGeom>
            <a:solidFill>
              <a:srgbClr val="E3A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3" name="Freeform 9516">
              <a:extLst>
                <a:ext uri="{FF2B5EF4-FFF2-40B4-BE49-F238E27FC236}">
                  <a16:creationId xmlns:a16="http://schemas.microsoft.com/office/drawing/2014/main" id="{9C6041F3-DA1E-476A-A1C2-4F12929F5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355"/>
              <a:ext cx="725" cy="1137"/>
            </a:xfrm>
            <a:custGeom>
              <a:avLst/>
              <a:gdLst>
                <a:gd name="T0" fmla="*/ 0 w 358"/>
                <a:gd name="T1" fmla="*/ 0 h 562"/>
                <a:gd name="T2" fmla="*/ 1312 w 358"/>
                <a:gd name="T3" fmla="*/ 2533 h 562"/>
                <a:gd name="T4" fmla="*/ 2973 w 358"/>
                <a:gd name="T5" fmla="*/ 4653 h 562"/>
                <a:gd name="T6" fmla="*/ 932 w 358"/>
                <a:gd name="T7" fmla="*/ 2284 h 562"/>
                <a:gd name="T8" fmla="*/ 0 w 358"/>
                <a:gd name="T9" fmla="*/ 0 h 5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8" h="562">
                  <a:moveTo>
                    <a:pt x="0" y="0"/>
                  </a:moveTo>
                  <a:cubicBezTo>
                    <a:pt x="22" y="90"/>
                    <a:pt x="104" y="224"/>
                    <a:pt x="158" y="306"/>
                  </a:cubicBezTo>
                  <a:cubicBezTo>
                    <a:pt x="212" y="388"/>
                    <a:pt x="358" y="562"/>
                    <a:pt x="358" y="562"/>
                  </a:cubicBezTo>
                  <a:cubicBezTo>
                    <a:pt x="350" y="558"/>
                    <a:pt x="202" y="416"/>
                    <a:pt x="112" y="276"/>
                  </a:cubicBezTo>
                  <a:cubicBezTo>
                    <a:pt x="47" y="176"/>
                    <a:pt x="6" y="3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4" name="Freeform 9517">
              <a:extLst>
                <a:ext uri="{FF2B5EF4-FFF2-40B4-BE49-F238E27FC236}">
                  <a16:creationId xmlns:a16="http://schemas.microsoft.com/office/drawing/2014/main" id="{69407D9D-1C90-44F6-8537-3C21E03A8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622"/>
              <a:ext cx="101" cy="128"/>
            </a:xfrm>
            <a:custGeom>
              <a:avLst/>
              <a:gdLst>
                <a:gd name="T0" fmla="*/ 0 w 50"/>
                <a:gd name="T1" fmla="*/ 0 h 63"/>
                <a:gd name="T2" fmla="*/ 32 w 50"/>
                <a:gd name="T3" fmla="*/ 236 h 63"/>
                <a:gd name="T4" fmla="*/ 57 w 50"/>
                <a:gd name="T5" fmla="*/ 412 h 63"/>
                <a:gd name="T6" fmla="*/ 216 w 50"/>
                <a:gd name="T7" fmla="*/ 496 h 63"/>
                <a:gd name="T8" fmla="*/ 364 w 50"/>
                <a:gd name="T9" fmla="*/ 412 h 63"/>
                <a:gd name="T10" fmla="*/ 412 w 50"/>
                <a:gd name="T11" fmla="*/ 335 h 63"/>
                <a:gd name="T12" fmla="*/ 281 w 50"/>
                <a:gd name="T13" fmla="*/ 335 h 63"/>
                <a:gd name="T14" fmla="*/ 164 w 50"/>
                <a:gd name="T15" fmla="*/ 268 h 63"/>
                <a:gd name="T16" fmla="*/ 8 w 50"/>
                <a:gd name="T17" fmla="*/ 0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63">
                  <a:moveTo>
                    <a:pt x="0" y="0"/>
                  </a:moveTo>
                  <a:cubicBezTo>
                    <a:pt x="4" y="7"/>
                    <a:pt x="3" y="21"/>
                    <a:pt x="4" y="28"/>
                  </a:cubicBezTo>
                  <a:cubicBezTo>
                    <a:pt x="5" y="35"/>
                    <a:pt x="4" y="43"/>
                    <a:pt x="7" y="49"/>
                  </a:cubicBezTo>
                  <a:cubicBezTo>
                    <a:pt x="10" y="57"/>
                    <a:pt x="18" y="63"/>
                    <a:pt x="26" y="59"/>
                  </a:cubicBezTo>
                  <a:cubicBezTo>
                    <a:pt x="32" y="56"/>
                    <a:pt x="39" y="53"/>
                    <a:pt x="44" y="49"/>
                  </a:cubicBezTo>
                  <a:cubicBezTo>
                    <a:pt x="46" y="47"/>
                    <a:pt x="48" y="43"/>
                    <a:pt x="50" y="40"/>
                  </a:cubicBezTo>
                  <a:cubicBezTo>
                    <a:pt x="44" y="44"/>
                    <a:pt x="41" y="41"/>
                    <a:pt x="34" y="40"/>
                  </a:cubicBezTo>
                  <a:cubicBezTo>
                    <a:pt x="24" y="40"/>
                    <a:pt x="24" y="39"/>
                    <a:pt x="20" y="32"/>
                  </a:cubicBezTo>
                  <a:cubicBezTo>
                    <a:pt x="17" y="25"/>
                    <a:pt x="4" y="8"/>
                    <a:pt x="1" y="0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5" name="Freeform 9518">
              <a:extLst>
                <a:ext uri="{FF2B5EF4-FFF2-40B4-BE49-F238E27FC236}">
                  <a16:creationId xmlns:a16="http://schemas.microsoft.com/office/drawing/2014/main" id="{595C390E-CA89-4AA0-B70A-6019498C8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705"/>
              <a:ext cx="61" cy="136"/>
            </a:xfrm>
            <a:custGeom>
              <a:avLst/>
              <a:gdLst>
                <a:gd name="T0" fmla="*/ 244 w 30"/>
                <a:gd name="T1" fmla="*/ 0 h 67"/>
                <a:gd name="T2" fmla="*/ 228 w 30"/>
                <a:gd name="T3" fmla="*/ 211 h 67"/>
                <a:gd name="T4" fmla="*/ 144 w 30"/>
                <a:gd name="T5" fmla="*/ 392 h 67"/>
                <a:gd name="T6" fmla="*/ 100 w 30"/>
                <a:gd name="T7" fmla="*/ 469 h 67"/>
                <a:gd name="T8" fmla="*/ 92 w 30"/>
                <a:gd name="T9" fmla="*/ 536 h 67"/>
                <a:gd name="T10" fmla="*/ 0 w 30"/>
                <a:gd name="T11" fmla="*/ 392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7">
                  <a:moveTo>
                    <a:pt x="29" y="0"/>
                  </a:moveTo>
                  <a:cubicBezTo>
                    <a:pt x="29" y="9"/>
                    <a:pt x="30" y="17"/>
                    <a:pt x="27" y="25"/>
                  </a:cubicBezTo>
                  <a:cubicBezTo>
                    <a:pt x="24" y="33"/>
                    <a:pt x="20" y="40"/>
                    <a:pt x="17" y="47"/>
                  </a:cubicBezTo>
                  <a:cubicBezTo>
                    <a:pt x="16" y="50"/>
                    <a:pt x="13" y="53"/>
                    <a:pt x="12" y="56"/>
                  </a:cubicBezTo>
                  <a:cubicBezTo>
                    <a:pt x="12" y="58"/>
                    <a:pt x="13" y="63"/>
                    <a:pt x="11" y="64"/>
                  </a:cubicBezTo>
                  <a:cubicBezTo>
                    <a:pt x="6" y="67"/>
                    <a:pt x="0" y="50"/>
                    <a:pt x="0" y="47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6" name="Freeform 9519">
              <a:extLst>
                <a:ext uri="{FF2B5EF4-FFF2-40B4-BE49-F238E27FC236}">
                  <a16:creationId xmlns:a16="http://schemas.microsoft.com/office/drawing/2014/main" id="{B848D671-94FD-4D47-885D-DCE8000F9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511"/>
              <a:ext cx="85" cy="115"/>
            </a:xfrm>
            <a:custGeom>
              <a:avLst/>
              <a:gdLst>
                <a:gd name="T0" fmla="*/ 81 w 42"/>
                <a:gd name="T1" fmla="*/ 0 h 57"/>
                <a:gd name="T2" fmla="*/ 241 w 42"/>
                <a:gd name="T3" fmla="*/ 228 h 57"/>
                <a:gd name="T4" fmla="*/ 348 w 42"/>
                <a:gd name="T5" fmla="*/ 468 h 57"/>
                <a:gd name="T6" fmla="*/ 164 w 42"/>
                <a:gd name="T7" fmla="*/ 220 h 57"/>
                <a:gd name="T8" fmla="*/ 0 w 42"/>
                <a:gd name="T9" fmla="*/ 89 h 57"/>
                <a:gd name="T10" fmla="*/ 49 w 42"/>
                <a:gd name="T11" fmla="*/ 8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7">
                  <a:moveTo>
                    <a:pt x="10" y="0"/>
                  </a:moveTo>
                  <a:cubicBezTo>
                    <a:pt x="18" y="7"/>
                    <a:pt x="25" y="18"/>
                    <a:pt x="29" y="28"/>
                  </a:cubicBezTo>
                  <a:cubicBezTo>
                    <a:pt x="33" y="38"/>
                    <a:pt x="39" y="47"/>
                    <a:pt x="42" y="57"/>
                  </a:cubicBezTo>
                  <a:cubicBezTo>
                    <a:pt x="34" y="48"/>
                    <a:pt x="28" y="37"/>
                    <a:pt x="20" y="27"/>
                  </a:cubicBezTo>
                  <a:cubicBezTo>
                    <a:pt x="13" y="18"/>
                    <a:pt x="11" y="11"/>
                    <a:pt x="0" y="11"/>
                  </a:cubicBezTo>
                  <a:cubicBezTo>
                    <a:pt x="0" y="6"/>
                    <a:pt x="1" y="2"/>
                    <a:pt x="6" y="1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7" name="Freeform 9520">
              <a:extLst>
                <a:ext uri="{FF2B5EF4-FFF2-40B4-BE49-F238E27FC236}">
                  <a16:creationId xmlns:a16="http://schemas.microsoft.com/office/drawing/2014/main" id="{3EFCC78C-04BF-4497-ADB3-F4FEC0DC7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555"/>
              <a:ext cx="30" cy="29"/>
            </a:xfrm>
            <a:custGeom>
              <a:avLst/>
              <a:gdLst>
                <a:gd name="T0" fmla="*/ 56 w 15"/>
                <a:gd name="T1" fmla="*/ 0 h 14"/>
                <a:gd name="T2" fmla="*/ 120 w 15"/>
                <a:gd name="T3" fmla="*/ 5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7" y="0"/>
                  </a:moveTo>
                  <a:cubicBezTo>
                    <a:pt x="0" y="5"/>
                    <a:pt x="10" y="14"/>
                    <a:pt x="15" y="6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8" name="Freeform 9521">
              <a:extLst>
                <a:ext uri="{FF2B5EF4-FFF2-40B4-BE49-F238E27FC236}">
                  <a16:creationId xmlns:a16="http://schemas.microsoft.com/office/drawing/2014/main" id="{1E8479E8-3C4F-4554-A305-FDA83438E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582"/>
              <a:ext cx="27" cy="30"/>
            </a:xfrm>
            <a:custGeom>
              <a:avLst/>
              <a:gdLst>
                <a:gd name="T0" fmla="*/ 44 w 13"/>
                <a:gd name="T1" fmla="*/ 40 h 15"/>
                <a:gd name="T2" fmla="*/ 81 w 13"/>
                <a:gd name="T3" fmla="*/ 80 h 15"/>
                <a:gd name="T4" fmla="*/ 10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5" y="5"/>
                  </a:moveTo>
                  <a:cubicBezTo>
                    <a:pt x="0" y="8"/>
                    <a:pt x="4" y="15"/>
                    <a:pt x="9" y="10"/>
                  </a:cubicBezTo>
                  <a:cubicBezTo>
                    <a:pt x="13" y="7"/>
                    <a:pt x="11" y="5"/>
                    <a:pt x="11" y="0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9" name="Freeform 9522">
              <a:extLst>
                <a:ext uri="{FF2B5EF4-FFF2-40B4-BE49-F238E27FC236}">
                  <a16:creationId xmlns:a16="http://schemas.microsoft.com/office/drawing/2014/main" id="{65F33EBD-F797-4DFD-A323-8EE10110E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561"/>
              <a:ext cx="9" cy="8"/>
            </a:xfrm>
            <a:custGeom>
              <a:avLst/>
              <a:gdLst>
                <a:gd name="T0" fmla="*/ 25 w 4"/>
                <a:gd name="T1" fmla="*/ 0 h 4"/>
                <a:gd name="T2" fmla="*/ 0 w 4"/>
                <a:gd name="T3" fmla="*/ 24 h 4"/>
                <a:gd name="T4" fmla="*/ 45 w 4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4"/>
                    <a:pt x="3" y="3"/>
                    <a:pt x="4" y="2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0" name="Freeform 9523">
              <a:extLst>
                <a:ext uri="{FF2B5EF4-FFF2-40B4-BE49-F238E27FC236}">
                  <a16:creationId xmlns:a16="http://schemas.microsoft.com/office/drawing/2014/main" id="{CB0BB186-786A-49BC-971F-28452D1FF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618"/>
              <a:ext cx="28" cy="16"/>
            </a:xfrm>
            <a:custGeom>
              <a:avLst/>
              <a:gdLst>
                <a:gd name="T0" fmla="*/ 56 w 14"/>
                <a:gd name="T1" fmla="*/ 0 h 8"/>
                <a:gd name="T2" fmla="*/ 88 w 14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7" y="0"/>
                  </a:moveTo>
                  <a:cubicBezTo>
                    <a:pt x="0" y="6"/>
                    <a:pt x="14" y="8"/>
                    <a:pt x="11" y="1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1" name="Freeform 9524">
              <a:extLst>
                <a:ext uri="{FF2B5EF4-FFF2-40B4-BE49-F238E27FC236}">
                  <a16:creationId xmlns:a16="http://schemas.microsoft.com/office/drawing/2014/main" id="{2536D84C-ED14-4B5C-AC10-00713A36F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594"/>
              <a:ext cx="6" cy="6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16 h 3"/>
                <a:gd name="T4" fmla="*/ 24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2" y="3"/>
                    <a:pt x="2" y="2"/>
                    <a:pt x="3" y="1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2" name="Freeform 9525">
              <a:extLst>
                <a:ext uri="{FF2B5EF4-FFF2-40B4-BE49-F238E27FC236}">
                  <a16:creationId xmlns:a16="http://schemas.microsoft.com/office/drawing/2014/main" id="{D0902064-2910-4753-A174-5BCDACBAE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596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8 w 4"/>
                <a:gd name="T3" fmla="*/ 40 h 5"/>
                <a:gd name="T4" fmla="*/ 32 w 4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5"/>
                    <a:pt x="3" y="4"/>
                    <a:pt x="4" y="3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3" name="Freeform 9526">
              <a:extLst>
                <a:ext uri="{FF2B5EF4-FFF2-40B4-BE49-F238E27FC236}">
                  <a16:creationId xmlns:a16="http://schemas.microsoft.com/office/drawing/2014/main" id="{13F09D79-296B-4149-85B6-AE50B0F94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638"/>
              <a:ext cx="8" cy="6"/>
            </a:xfrm>
            <a:custGeom>
              <a:avLst/>
              <a:gdLst>
                <a:gd name="T0" fmla="*/ 24 w 4"/>
                <a:gd name="T1" fmla="*/ 0 h 3"/>
                <a:gd name="T2" fmla="*/ 16 w 4"/>
                <a:gd name="T3" fmla="*/ 24 h 3"/>
                <a:gd name="T4" fmla="*/ 32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1"/>
                    <a:pt x="0" y="1"/>
                    <a:pt x="2" y="3"/>
                  </a:cubicBezTo>
                  <a:cubicBezTo>
                    <a:pt x="3" y="2"/>
                    <a:pt x="3" y="2"/>
                    <a:pt x="4" y="1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4" name="Freeform 9527">
              <a:extLst>
                <a:ext uri="{FF2B5EF4-FFF2-40B4-BE49-F238E27FC236}">
                  <a16:creationId xmlns:a16="http://schemas.microsoft.com/office/drawing/2014/main" id="{4304C385-EF1F-419B-A4E2-DFF3920FC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644"/>
              <a:ext cx="16" cy="14"/>
            </a:xfrm>
            <a:custGeom>
              <a:avLst/>
              <a:gdLst>
                <a:gd name="T0" fmla="*/ 56 w 8"/>
                <a:gd name="T1" fmla="*/ 8 h 7"/>
                <a:gd name="T2" fmla="*/ 32 w 8"/>
                <a:gd name="T3" fmla="*/ 0 h 7"/>
                <a:gd name="T4" fmla="*/ 64 w 8"/>
                <a:gd name="T5" fmla="*/ 2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1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0" y="3"/>
                    <a:pt x="6" y="7"/>
                    <a:pt x="8" y="3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5" name="Freeform 9528">
              <a:extLst>
                <a:ext uri="{FF2B5EF4-FFF2-40B4-BE49-F238E27FC236}">
                  <a16:creationId xmlns:a16="http://schemas.microsoft.com/office/drawing/2014/main" id="{50EC787E-420D-40DC-BFA3-4D6631B29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622"/>
              <a:ext cx="7" cy="8"/>
            </a:xfrm>
            <a:custGeom>
              <a:avLst/>
              <a:gdLst>
                <a:gd name="T0" fmla="*/ 0 w 3"/>
                <a:gd name="T1" fmla="*/ 0 h 4"/>
                <a:gd name="T2" fmla="*/ 12 w 3"/>
                <a:gd name="T3" fmla="*/ 32 h 4"/>
                <a:gd name="T4" fmla="*/ 37 w 3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2" y="3"/>
                    <a:pt x="3" y="3"/>
                    <a:pt x="3" y="2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6" name="Freeform 9529">
              <a:extLst>
                <a:ext uri="{FF2B5EF4-FFF2-40B4-BE49-F238E27FC236}">
                  <a16:creationId xmlns:a16="http://schemas.microsoft.com/office/drawing/2014/main" id="{53C8D6AF-1D69-4F75-A3AF-DFD735719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642"/>
              <a:ext cx="6" cy="4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16 h 2"/>
                <a:gd name="T4" fmla="*/ 2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  <a:cubicBezTo>
                    <a:pt x="2" y="1"/>
                    <a:pt x="2" y="1"/>
                    <a:pt x="3" y="0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7" name="Freeform 9530">
              <a:extLst>
                <a:ext uri="{FF2B5EF4-FFF2-40B4-BE49-F238E27FC236}">
                  <a16:creationId xmlns:a16="http://schemas.microsoft.com/office/drawing/2014/main" id="{F8F2CD12-4EAD-41A7-83F4-EEFBB3386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652"/>
              <a:ext cx="12" cy="11"/>
            </a:xfrm>
            <a:custGeom>
              <a:avLst/>
              <a:gdLst>
                <a:gd name="T0" fmla="*/ 16 w 6"/>
                <a:gd name="T1" fmla="*/ 0 h 5"/>
                <a:gd name="T2" fmla="*/ 8 w 6"/>
                <a:gd name="T3" fmla="*/ 53 h 5"/>
                <a:gd name="T4" fmla="*/ 48 w 6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3" y="5"/>
                    <a:pt x="4" y="4"/>
                    <a:pt x="6" y="3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8" name="Freeform 9531">
              <a:extLst>
                <a:ext uri="{FF2B5EF4-FFF2-40B4-BE49-F238E27FC236}">
                  <a16:creationId xmlns:a16="http://schemas.microsoft.com/office/drawing/2014/main" id="{AA65B2B4-0CE0-443A-A2D5-1D95D4976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650"/>
              <a:ext cx="4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16 h 3"/>
                <a:gd name="T4" fmla="*/ 8 w 2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3"/>
                    <a:pt x="1" y="2"/>
                    <a:pt x="1" y="2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9" name="Freeform 9532">
              <a:extLst>
                <a:ext uri="{FF2B5EF4-FFF2-40B4-BE49-F238E27FC236}">
                  <a16:creationId xmlns:a16="http://schemas.microsoft.com/office/drawing/2014/main" id="{C1308E9F-22DA-48AD-AE0C-B3D176579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622"/>
              <a:ext cx="16" cy="16"/>
            </a:xfrm>
            <a:custGeom>
              <a:avLst/>
              <a:gdLst>
                <a:gd name="T0" fmla="*/ 56 w 8"/>
                <a:gd name="T1" fmla="*/ 0 h 8"/>
                <a:gd name="T2" fmla="*/ 64 w 8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cubicBezTo>
                    <a:pt x="0" y="1"/>
                    <a:pt x="7" y="8"/>
                    <a:pt x="8" y="1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0" name="Freeform 9533">
              <a:extLst>
                <a:ext uri="{FF2B5EF4-FFF2-40B4-BE49-F238E27FC236}">
                  <a16:creationId xmlns:a16="http://schemas.microsoft.com/office/drawing/2014/main" id="{682D77FA-F147-4D32-B53B-C75C9936C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679"/>
              <a:ext cx="22" cy="16"/>
            </a:xfrm>
            <a:custGeom>
              <a:avLst/>
              <a:gdLst>
                <a:gd name="T0" fmla="*/ 40 w 11"/>
                <a:gd name="T1" fmla="*/ 0 h 8"/>
                <a:gd name="T2" fmla="*/ 56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5" y="0"/>
                  </a:moveTo>
                  <a:cubicBezTo>
                    <a:pt x="0" y="8"/>
                    <a:pt x="11" y="5"/>
                    <a:pt x="7" y="0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1" name="Freeform 9534">
              <a:extLst>
                <a:ext uri="{FF2B5EF4-FFF2-40B4-BE49-F238E27FC236}">
                  <a16:creationId xmlns:a16="http://schemas.microsoft.com/office/drawing/2014/main" id="{F2C13D25-D614-445C-8716-765CE026D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693"/>
              <a:ext cx="20" cy="18"/>
            </a:xfrm>
            <a:custGeom>
              <a:avLst/>
              <a:gdLst>
                <a:gd name="T0" fmla="*/ 0 w 10"/>
                <a:gd name="T1" fmla="*/ 56 h 9"/>
                <a:gd name="T2" fmla="*/ 48 w 10"/>
                <a:gd name="T3" fmla="*/ 8 h 9"/>
                <a:gd name="T4" fmla="*/ 80 w 10"/>
                <a:gd name="T5" fmla="*/ 7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7"/>
                  </a:moveTo>
                  <a:cubicBezTo>
                    <a:pt x="0" y="5"/>
                    <a:pt x="2" y="0"/>
                    <a:pt x="6" y="1"/>
                  </a:cubicBezTo>
                  <a:cubicBezTo>
                    <a:pt x="8" y="2"/>
                    <a:pt x="8" y="7"/>
                    <a:pt x="10" y="9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2" name="Freeform 9535">
              <a:extLst>
                <a:ext uri="{FF2B5EF4-FFF2-40B4-BE49-F238E27FC236}">
                  <a16:creationId xmlns:a16="http://schemas.microsoft.com/office/drawing/2014/main" id="{20C326AB-9EA3-4393-A357-DEB7ABF60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691"/>
              <a:ext cx="14" cy="16"/>
            </a:xfrm>
            <a:custGeom>
              <a:avLst/>
              <a:gdLst>
                <a:gd name="T0" fmla="*/ 32 w 7"/>
                <a:gd name="T1" fmla="*/ 56 h 8"/>
                <a:gd name="T2" fmla="*/ 40 w 7"/>
                <a:gd name="T3" fmla="*/ 0 h 8"/>
                <a:gd name="T4" fmla="*/ 56 w 7"/>
                <a:gd name="T5" fmla="*/ 6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7"/>
                  </a:moveTo>
                  <a:cubicBezTo>
                    <a:pt x="0" y="6"/>
                    <a:pt x="2" y="1"/>
                    <a:pt x="5" y="0"/>
                  </a:cubicBezTo>
                  <a:cubicBezTo>
                    <a:pt x="7" y="3"/>
                    <a:pt x="7" y="5"/>
                    <a:pt x="7" y="8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3" name="Freeform 9536">
              <a:extLst>
                <a:ext uri="{FF2B5EF4-FFF2-40B4-BE49-F238E27FC236}">
                  <a16:creationId xmlns:a16="http://schemas.microsoft.com/office/drawing/2014/main" id="{318C440E-219D-4469-B771-29647E8CB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693"/>
              <a:ext cx="10" cy="8"/>
            </a:xfrm>
            <a:custGeom>
              <a:avLst/>
              <a:gdLst>
                <a:gd name="T0" fmla="*/ 24 w 5"/>
                <a:gd name="T1" fmla="*/ 0 h 4"/>
                <a:gd name="T2" fmla="*/ 8 w 5"/>
                <a:gd name="T3" fmla="*/ 24 h 4"/>
                <a:gd name="T4" fmla="*/ 40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0"/>
                    <a:pt x="0" y="1"/>
                    <a:pt x="1" y="3"/>
                  </a:cubicBezTo>
                  <a:cubicBezTo>
                    <a:pt x="2" y="4"/>
                    <a:pt x="4" y="3"/>
                    <a:pt x="5" y="2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4" name="Freeform 9537">
              <a:extLst>
                <a:ext uri="{FF2B5EF4-FFF2-40B4-BE49-F238E27FC236}">
                  <a16:creationId xmlns:a16="http://schemas.microsoft.com/office/drawing/2014/main" id="{E300EC30-E0EE-4BA9-B815-1CB626E3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727"/>
              <a:ext cx="18" cy="23"/>
            </a:xfrm>
            <a:custGeom>
              <a:avLst/>
              <a:gdLst>
                <a:gd name="T0" fmla="*/ 40 w 9"/>
                <a:gd name="T1" fmla="*/ 8 h 11"/>
                <a:gd name="T2" fmla="*/ 16 w 9"/>
                <a:gd name="T3" fmla="*/ 65 h 11"/>
                <a:gd name="T4" fmla="*/ 72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5" y="1"/>
                  </a:moveTo>
                  <a:cubicBezTo>
                    <a:pt x="2" y="1"/>
                    <a:pt x="0" y="5"/>
                    <a:pt x="2" y="7"/>
                  </a:cubicBezTo>
                  <a:cubicBezTo>
                    <a:pt x="5" y="11"/>
                    <a:pt x="9" y="3"/>
                    <a:pt x="9" y="0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5" name="Freeform 9538">
              <a:extLst>
                <a:ext uri="{FF2B5EF4-FFF2-40B4-BE49-F238E27FC236}">
                  <a16:creationId xmlns:a16="http://schemas.microsoft.com/office/drawing/2014/main" id="{5D6E02A2-2935-4B65-BFBE-6E71E334D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752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40 h 5"/>
                <a:gd name="T4" fmla="*/ 32 w 4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4"/>
                    <a:pt x="2" y="5"/>
                  </a:cubicBezTo>
                  <a:cubicBezTo>
                    <a:pt x="3" y="5"/>
                    <a:pt x="4" y="3"/>
                    <a:pt x="4" y="3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6" name="Freeform 9539">
              <a:extLst>
                <a:ext uri="{FF2B5EF4-FFF2-40B4-BE49-F238E27FC236}">
                  <a16:creationId xmlns:a16="http://schemas.microsoft.com/office/drawing/2014/main" id="{78D65C8B-335D-40C0-BB5B-9D5A141B3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790"/>
              <a:ext cx="18" cy="22"/>
            </a:xfrm>
            <a:custGeom>
              <a:avLst/>
              <a:gdLst>
                <a:gd name="T0" fmla="*/ 0 w 9"/>
                <a:gd name="T1" fmla="*/ 40 h 11"/>
                <a:gd name="T2" fmla="*/ 40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cubicBezTo>
                    <a:pt x="4" y="11"/>
                    <a:pt x="9" y="1"/>
                    <a:pt x="5" y="0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7" name="Freeform 9540">
              <a:extLst>
                <a:ext uri="{FF2B5EF4-FFF2-40B4-BE49-F238E27FC236}">
                  <a16:creationId xmlns:a16="http://schemas.microsoft.com/office/drawing/2014/main" id="{FC3895E5-916D-40E1-8B30-05A4523A2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764"/>
              <a:ext cx="7" cy="10"/>
            </a:xfrm>
            <a:custGeom>
              <a:avLst/>
              <a:gdLst>
                <a:gd name="T0" fmla="*/ 0 w 3"/>
                <a:gd name="T1" fmla="*/ 24 h 5"/>
                <a:gd name="T2" fmla="*/ 12 w 3"/>
                <a:gd name="T3" fmla="*/ 40 h 5"/>
                <a:gd name="T4" fmla="*/ 12 w 3"/>
                <a:gd name="T5" fmla="*/ 0 h 5"/>
                <a:gd name="T6" fmla="*/ 28 w 3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4"/>
                    <a:pt x="1" y="5"/>
                  </a:cubicBezTo>
                  <a:cubicBezTo>
                    <a:pt x="3" y="4"/>
                    <a:pt x="3" y="1"/>
                    <a:pt x="1" y="0"/>
                  </a:cubicBez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8" name="Freeform 9541">
              <a:extLst>
                <a:ext uri="{FF2B5EF4-FFF2-40B4-BE49-F238E27FC236}">
                  <a16:creationId xmlns:a16="http://schemas.microsoft.com/office/drawing/2014/main" id="{358CCCD8-0DEE-4C9F-902C-5797414E0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1"/>
              <a:ext cx="1" cy="8"/>
            </a:xfrm>
            <a:custGeom>
              <a:avLst/>
              <a:gdLst>
                <a:gd name="T0" fmla="*/ 0 w 1"/>
                <a:gd name="T1" fmla="*/ 32 h 4"/>
                <a:gd name="T2" fmla="*/ 0 w 1"/>
                <a:gd name="T3" fmla="*/ 16 h 4"/>
                <a:gd name="T4" fmla="*/ 0 w 1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9" name="Freeform 9542">
              <a:extLst>
                <a:ext uri="{FF2B5EF4-FFF2-40B4-BE49-F238E27FC236}">
                  <a16:creationId xmlns:a16="http://schemas.microsoft.com/office/drawing/2014/main" id="{7AA72848-1249-4836-8A55-092D17EA8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760"/>
              <a:ext cx="38" cy="20"/>
            </a:xfrm>
            <a:custGeom>
              <a:avLst/>
              <a:gdLst>
                <a:gd name="T0" fmla="*/ 64 w 19"/>
                <a:gd name="T1" fmla="*/ 0 h 10"/>
                <a:gd name="T2" fmla="*/ 88 w 19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8" y="0"/>
                  </a:moveTo>
                  <a:cubicBezTo>
                    <a:pt x="0" y="10"/>
                    <a:pt x="19" y="5"/>
                    <a:pt x="11" y="2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0" name="Freeform 9543">
              <a:extLst>
                <a:ext uri="{FF2B5EF4-FFF2-40B4-BE49-F238E27FC236}">
                  <a16:creationId xmlns:a16="http://schemas.microsoft.com/office/drawing/2014/main" id="{11D857EF-A50D-43F3-9F92-2D91A9DEE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790"/>
              <a:ext cx="4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16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2" y="2"/>
                    <a:pt x="1" y="0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1" name="Freeform 9544">
              <a:extLst>
                <a:ext uri="{FF2B5EF4-FFF2-40B4-BE49-F238E27FC236}">
                  <a16:creationId xmlns:a16="http://schemas.microsoft.com/office/drawing/2014/main" id="{A1A91991-36E3-42FF-BA72-B29170270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768"/>
              <a:ext cx="10" cy="12"/>
            </a:xfrm>
            <a:custGeom>
              <a:avLst/>
              <a:gdLst>
                <a:gd name="T0" fmla="*/ 8 w 5"/>
                <a:gd name="T1" fmla="*/ 0 h 6"/>
                <a:gd name="T2" fmla="*/ 24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6"/>
                    <a:pt x="5" y="3"/>
                    <a:pt x="3" y="0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2" name="Freeform 9545">
              <a:extLst>
                <a:ext uri="{FF2B5EF4-FFF2-40B4-BE49-F238E27FC236}">
                  <a16:creationId xmlns:a16="http://schemas.microsoft.com/office/drawing/2014/main" id="{CC50DD2F-B8B3-4A5E-AC90-D788286DB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703"/>
              <a:ext cx="23" cy="18"/>
            </a:xfrm>
            <a:custGeom>
              <a:avLst/>
              <a:gdLst>
                <a:gd name="T0" fmla="*/ 8 w 11"/>
                <a:gd name="T1" fmla="*/ 16 h 9"/>
                <a:gd name="T2" fmla="*/ 27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" y="2"/>
                  </a:moveTo>
                  <a:cubicBezTo>
                    <a:pt x="0" y="9"/>
                    <a:pt x="11" y="4"/>
                    <a:pt x="3" y="0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3" name="Freeform 9546">
              <a:extLst>
                <a:ext uri="{FF2B5EF4-FFF2-40B4-BE49-F238E27FC236}">
                  <a16:creationId xmlns:a16="http://schemas.microsoft.com/office/drawing/2014/main" id="{BE8B8397-7C1C-40C3-A702-0A0E2E3F0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731"/>
              <a:ext cx="16" cy="23"/>
            </a:xfrm>
            <a:custGeom>
              <a:avLst/>
              <a:gdLst>
                <a:gd name="T0" fmla="*/ 16 w 8"/>
                <a:gd name="T1" fmla="*/ 36 h 11"/>
                <a:gd name="T2" fmla="*/ 0 w 8"/>
                <a:gd name="T3" fmla="*/ 44 h 11"/>
                <a:gd name="T4" fmla="*/ 16 w 8"/>
                <a:gd name="T5" fmla="*/ 0 h 11"/>
                <a:gd name="T6" fmla="*/ 16 w 8"/>
                <a:gd name="T7" fmla="*/ 1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2" y="4"/>
                  </a:moveTo>
                  <a:cubicBezTo>
                    <a:pt x="1" y="4"/>
                    <a:pt x="0" y="4"/>
                    <a:pt x="0" y="5"/>
                  </a:cubicBezTo>
                  <a:cubicBezTo>
                    <a:pt x="1" y="11"/>
                    <a:pt x="8" y="2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4" name="Freeform 9547">
              <a:extLst>
                <a:ext uri="{FF2B5EF4-FFF2-40B4-BE49-F238E27FC236}">
                  <a16:creationId xmlns:a16="http://schemas.microsoft.com/office/drawing/2014/main" id="{1BD9DC10-F42D-4962-9051-461BB4A07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729"/>
              <a:ext cx="6" cy="10"/>
            </a:xfrm>
            <a:custGeom>
              <a:avLst/>
              <a:gdLst>
                <a:gd name="T0" fmla="*/ 0 w 3"/>
                <a:gd name="T1" fmla="*/ 0 h 5"/>
                <a:gd name="T2" fmla="*/ 16 w 3"/>
                <a:gd name="T3" fmla="*/ 40 h 5"/>
                <a:gd name="T4" fmla="*/ 8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3"/>
                    <a:pt x="3" y="2"/>
                    <a:pt x="1" y="1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5" name="Freeform 9548">
              <a:extLst>
                <a:ext uri="{FF2B5EF4-FFF2-40B4-BE49-F238E27FC236}">
                  <a16:creationId xmlns:a16="http://schemas.microsoft.com/office/drawing/2014/main" id="{A7F31A8A-0285-4C7B-8A0B-984DF9983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713"/>
              <a:ext cx="6" cy="6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24 h 3"/>
                <a:gd name="T4" fmla="*/ 24 w 3"/>
                <a:gd name="T5" fmla="*/ 8 h 3"/>
                <a:gd name="T6" fmla="*/ 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6" name="Freeform 9549">
              <a:extLst>
                <a:ext uri="{FF2B5EF4-FFF2-40B4-BE49-F238E27FC236}">
                  <a16:creationId xmlns:a16="http://schemas.microsoft.com/office/drawing/2014/main" id="{DC046333-9888-406C-BFFC-C7FDE5FB7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3041"/>
              <a:ext cx="535" cy="235"/>
            </a:xfrm>
            <a:custGeom>
              <a:avLst/>
              <a:gdLst>
                <a:gd name="T0" fmla="*/ 2197 w 264"/>
                <a:gd name="T1" fmla="*/ 908 h 116"/>
                <a:gd name="T2" fmla="*/ 1080 w 264"/>
                <a:gd name="T3" fmla="*/ 808 h 116"/>
                <a:gd name="T4" fmla="*/ 0 w 264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116">
                  <a:moveTo>
                    <a:pt x="264" y="109"/>
                  </a:moveTo>
                  <a:cubicBezTo>
                    <a:pt x="226" y="116"/>
                    <a:pt x="168" y="111"/>
                    <a:pt x="130" y="97"/>
                  </a:cubicBezTo>
                  <a:cubicBezTo>
                    <a:pt x="91" y="83"/>
                    <a:pt x="12" y="3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7" name="Freeform 9550">
              <a:extLst>
                <a:ext uri="{FF2B5EF4-FFF2-40B4-BE49-F238E27FC236}">
                  <a16:creationId xmlns:a16="http://schemas.microsoft.com/office/drawing/2014/main" id="{5A66D924-F192-4122-854F-010A91086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1298"/>
              <a:ext cx="875" cy="2154"/>
            </a:xfrm>
            <a:custGeom>
              <a:avLst/>
              <a:gdLst>
                <a:gd name="T0" fmla="*/ 1379 w 432"/>
                <a:gd name="T1" fmla="*/ 8829 h 1064"/>
                <a:gd name="T2" fmla="*/ 1412 w 432"/>
                <a:gd name="T3" fmla="*/ 8205 h 1064"/>
                <a:gd name="T4" fmla="*/ 1497 w 432"/>
                <a:gd name="T5" fmla="*/ 8049 h 1064"/>
                <a:gd name="T6" fmla="*/ 2129 w 432"/>
                <a:gd name="T7" fmla="*/ 7782 h 1064"/>
                <a:gd name="T8" fmla="*/ 3316 w 432"/>
                <a:gd name="T9" fmla="*/ 6324 h 1064"/>
                <a:gd name="T10" fmla="*/ 3508 w 432"/>
                <a:gd name="T11" fmla="*/ 5685 h 1064"/>
                <a:gd name="T12" fmla="*/ 3516 w 432"/>
                <a:gd name="T13" fmla="*/ 5677 h 1064"/>
                <a:gd name="T14" fmla="*/ 3549 w 432"/>
                <a:gd name="T15" fmla="*/ 5668 h 1064"/>
                <a:gd name="T16" fmla="*/ 3581 w 432"/>
                <a:gd name="T17" fmla="*/ 5610 h 1064"/>
                <a:gd name="T18" fmla="*/ 3557 w 432"/>
                <a:gd name="T19" fmla="*/ 5492 h 1064"/>
                <a:gd name="T20" fmla="*/ 3500 w 432"/>
                <a:gd name="T21" fmla="*/ 5452 h 1064"/>
                <a:gd name="T22" fmla="*/ 3484 w 432"/>
                <a:gd name="T23" fmla="*/ 5452 h 1064"/>
                <a:gd name="T24" fmla="*/ 3468 w 432"/>
                <a:gd name="T25" fmla="*/ 5442 h 1064"/>
                <a:gd name="T26" fmla="*/ 3065 w 432"/>
                <a:gd name="T27" fmla="*/ 4844 h 1064"/>
                <a:gd name="T28" fmla="*/ 2269 w 432"/>
                <a:gd name="T29" fmla="*/ 3784 h 1064"/>
                <a:gd name="T30" fmla="*/ 1181 w 432"/>
                <a:gd name="T31" fmla="*/ 2348 h 1064"/>
                <a:gd name="T32" fmla="*/ 0 w 432"/>
                <a:gd name="T33" fmla="*/ 0 h 10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2" h="1064">
                  <a:moveTo>
                    <a:pt x="166" y="1064"/>
                  </a:moveTo>
                  <a:cubicBezTo>
                    <a:pt x="168" y="1028"/>
                    <a:pt x="170" y="1005"/>
                    <a:pt x="170" y="989"/>
                  </a:cubicBezTo>
                  <a:cubicBezTo>
                    <a:pt x="170" y="975"/>
                    <a:pt x="177" y="970"/>
                    <a:pt x="180" y="970"/>
                  </a:cubicBezTo>
                  <a:cubicBezTo>
                    <a:pt x="208" y="963"/>
                    <a:pt x="234" y="952"/>
                    <a:pt x="256" y="938"/>
                  </a:cubicBezTo>
                  <a:cubicBezTo>
                    <a:pt x="316" y="901"/>
                    <a:pt x="371" y="833"/>
                    <a:pt x="399" y="762"/>
                  </a:cubicBezTo>
                  <a:cubicBezTo>
                    <a:pt x="418" y="731"/>
                    <a:pt x="423" y="703"/>
                    <a:pt x="422" y="685"/>
                  </a:cubicBezTo>
                  <a:cubicBezTo>
                    <a:pt x="422" y="685"/>
                    <a:pt x="422" y="684"/>
                    <a:pt x="423" y="684"/>
                  </a:cubicBezTo>
                  <a:cubicBezTo>
                    <a:pt x="424" y="683"/>
                    <a:pt x="426" y="683"/>
                    <a:pt x="427" y="683"/>
                  </a:cubicBezTo>
                  <a:cubicBezTo>
                    <a:pt x="429" y="681"/>
                    <a:pt x="430" y="679"/>
                    <a:pt x="431" y="676"/>
                  </a:cubicBezTo>
                  <a:cubicBezTo>
                    <a:pt x="432" y="672"/>
                    <a:pt x="430" y="665"/>
                    <a:pt x="428" y="662"/>
                  </a:cubicBezTo>
                  <a:cubicBezTo>
                    <a:pt x="427" y="659"/>
                    <a:pt x="424" y="657"/>
                    <a:pt x="421" y="657"/>
                  </a:cubicBezTo>
                  <a:cubicBezTo>
                    <a:pt x="421" y="657"/>
                    <a:pt x="420" y="657"/>
                    <a:pt x="419" y="657"/>
                  </a:cubicBezTo>
                  <a:cubicBezTo>
                    <a:pt x="418" y="657"/>
                    <a:pt x="418" y="656"/>
                    <a:pt x="417" y="656"/>
                  </a:cubicBezTo>
                  <a:cubicBezTo>
                    <a:pt x="409" y="636"/>
                    <a:pt x="394" y="606"/>
                    <a:pt x="369" y="584"/>
                  </a:cubicBezTo>
                  <a:cubicBezTo>
                    <a:pt x="340" y="547"/>
                    <a:pt x="308" y="503"/>
                    <a:pt x="273" y="456"/>
                  </a:cubicBezTo>
                  <a:cubicBezTo>
                    <a:pt x="239" y="412"/>
                    <a:pt x="188" y="345"/>
                    <a:pt x="142" y="283"/>
                  </a:cubicBezTo>
                  <a:cubicBezTo>
                    <a:pt x="97" y="222"/>
                    <a:pt x="36" y="1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8" name="Freeform 9551">
              <a:extLst>
                <a:ext uri="{FF2B5EF4-FFF2-40B4-BE49-F238E27FC236}">
                  <a16:creationId xmlns:a16="http://schemas.microsoft.com/office/drawing/2014/main" id="{C2257D33-6771-4455-8B84-38D887D33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3041"/>
              <a:ext cx="53" cy="71"/>
            </a:xfrm>
            <a:custGeom>
              <a:avLst/>
              <a:gdLst>
                <a:gd name="T0" fmla="*/ 0 w 26"/>
                <a:gd name="T1" fmla="*/ 49 h 35"/>
                <a:gd name="T2" fmla="*/ 59 w 26"/>
                <a:gd name="T3" fmla="*/ 0 h 35"/>
                <a:gd name="T4" fmla="*/ 33 w 26"/>
                <a:gd name="T5" fmla="*/ 140 h 35"/>
                <a:gd name="T6" fmla="*/ 188 w 26"/>
                <a:gd name="T7" fmla="*/ 91 h 35"/>
                <a:gd name="T8" fmla="*/ 67 w 26"/>
                <a:gd name="T9" fmla="*/ 29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5">
                  <a:moveTo>
                    <a:pt x="0" y="6"/>
                  </a:moveTo>
                  <a:cubicBezTo>
                    <a:pt x="2" y="4"/>
                    <a:pt x="4" y="2"/>
                    <a:pt x="7" y="0"/>
                  </a:cubicBezTo>
                  <a:cubicBezTo>
                    <a:pt x="12" y="6"/>
                    <a:pt x="6" y="12"/>
                    <a:pt x="4" y="17"/>
                  </a:cubicBezTo>
                  <a:cubicBezTo>
                    <a:pt x="10" y="21"/>
                    <a:pt x="16" y="13"/>
                    <a:pt x="22" y="11"/>
                  </a:cubicBezTo>
                  <a:cubicBezTo>
                    <a:pt x="26" y="20"/>
                    <a:pt x="16" y="31"/>
                    <a:pt x="8" y="35"/>
                  </a:cubicBezTo>
                </a:path>
              </a:pathLst>
            </a:custGeom>
            <a:noFill/>
            <a:ln w="12700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5" name="Group 9552">
            <a:extLst>
              <a:ext uri="{FF2B5EF4-FFF2-40B4-BE49-F238E27FC236}">
                <a16:creationId xmlns:a16="http://schemas.microsoft.com/office/drawing/2014/main" id="{619776B2-B770-4E65-8302-F57ACD7CC77D}"/>
              </a:ext>
            </a:extLst>
          </p:cNvPr>
          <p:cNvGrpSpPr>
            <a:grpSpLocks/>
          </p:cNvGrpSpPr>
          <p:nvPr/>
        </p:nvGrpSpPr>
        <p:grpSpPr bwMode="auto">
          <a:xfrm>
            <a:off x="6781800" y="1600200"/>
            <a:ext cx="2570163" cy="4038600"/>
            <a:chOff x="3404" y="1290"/>
            <a:chExt cx="1346" cy="2115"/>
          </a:xfrm>
        </p:grpSpPr>
        <p:grpSp>
          <p:nvGrpSpPr>
            <p:cNvPr id="23556" name="Group 9553">
              <a:extLst>
                <a:ext uri="{FF2B5EF4-FFF2-40B4-BE49-F238E27FC236}">
                  <a16:creationId xmlns:a16="http://schemas.microsoft.com/office/drawing/2014/main" id="{068552BE-E5A4-4EA0-9EBC-DED99E0DF0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4" y="1294"/>
              <a:ext cx="1346" cy="2111"/>
              <a:chOff x="3404" y="1294"/>
              <a:chExt cx="1346" cy="2111"/>
            </a:xfrm>
          </p:grpSpPr>
          <p:sp>
            <p:nvSpPr>
              <p:cNvPr id="24191" name="Freeform 9554">
                <a:extLst>
                  <a:ext uri="{FF2B5EF4-FFF2-40B4-BE49-F238E27FC236}">
                    <a16:creationId xmlns:a16="http://schemas.microsoft.com/office/drawing/2014/main" id="{14BF6C22-A568-4DBB-8BF7-FBFBA03BD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296"/>
                <a:ext cx="1118" cy="2107"/>
              </a:xfrm>
              <a:custGeom>
                <a:avLst/>
                <a:gdLst>
                  <a:gd name="T0" fmla="*/ 4345 w 565"/>
                  <a:gd name="T1" fmla="*/ 5141 h 1064"/>
                  <a:gd name="T2" fmla="*/ 4292 w 565"/>
                  <a:gd name="T3" fmla="*/ 5101 h 1064"/>
                  <a:gd name="T4" fmla="*/ 4276 w 565"/>
                  <a:gd name="T5" fmla="*/ 5101 h 1064"/>
                  <a:gd name="T6" fmla="*/ 4260 w 565"/>
                  <a:gd name="T7" fmla="*/ 5093 h 1064"/>
                  <a:gd name="T8" fmla="*/ 3888 w 565"/>
                  <a:gd name="T9" fmla="*/ 4533 h 1064"/>
                  <a:gd name="T10" fmla="*/ 3144 w 565"/>
                  <a:gd name="T11" fmla="*/ 3541 h 1064"/>
                  <a:gd name="T12" fmla="*/ 2129 w 565"/>
                  <a:gd name="T13" fmla="*/ 2196 h 1064"/>
                  <a:gd name="T14" fmla="*/ 1029 w 565"/>
                  <a:gd name="T15" fmla="*/ 0 h 1064"/>
                  <a:gd name="T16" fmla="*/ 0 w 565"/>
                  <a:gd name="T17" fmla="*/ 0 h 1064"/>
                  <a:gd name="T18" fmla="*/ 952 w 565"/>
                  <a:gd name="T19" fmla="*/ 5466 h 1064"/>
                  <a:gd name="T20" fmla="*/ 1209 w 565"/>
                  <a:gd name="T21" fmla="*/ 8262 h 1064"/>
                  <a:gd name="T22" fmla="*/ 2317 w 565"/>
                  <a:gd name="T23" fmla="*/ 8262 h 1064"/>
                  <a:gd name="T24" fmla="*/ 2349 w 565"/>
                  <a:gd name="T25" fmla="*/ 7677 h 1064"/>
                  <a:gd name="T26" fmla="*/ 2424 w 565"/>
                  <a:gd name="T27" fmla="*/ 7533 h 1064"/>
                  <a:gd name="T28" fmla="*/ 3016 w 565"/>
                  <a:gd name="T29" fmla="*/ 7281 h 1064"/>
                  <a:gd name="T30" fmla="*/ 4116 w 565"/>
                  <a:gd name="T31" fmla="*/ 5917 h 1064"/>
                  <a:gd name="T32" fmla="*/ 4300 w 565"/>
                  <a:gd name="T33" fmla="*/ 5317 h 1064"/>
                  <a:gd name="T34" fmla="*/ 4308 w 565"/>
                  <a:gd name="T35" fmla="*/ 5313 h 1064"/>
                  <a:gd name="T36" fmla="*/ 4337 w 565"/>
                  <a:gd name="T37" fmla="*/ 5305 h 1064"/>
                  <a:gd name="T38" fmla="*/ 4369 w 565"/>
                  <a:gd name="T39" fmla="*/ 5252 h 1064"/>
                  <a:gd name="T40" fmla="*/ 4345 w 565"/>
                  <a:gd name="T41" fmla="*/ 5141 h 10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65" h="1064">
                    <a:moveTo>
                      <a:pt x="561" y="662"/>
                    </a:moveTo>
                    <a:cubicBezTo>
                      <a:pt x="560" y="659"/>
                      <a:pt x="557" y="657"/>
                      <a:pt x="554" y="657"/>
                    </a:cubicBezTo>
                    <a:cubicBezTo>
                      <a:pt x="554" y="657"/>
                      <a:pt x="553" y="657"/>
                      <a:pt x="552" y="657"/>
                    </a:cubicBezTo>
                    <a:cubicBezTo>
                      <a:pt x="551" y="657"/>
                      <a:pt x="551" y="656"/>
                      <a:pt x="550" y="656"/>
                    </a:cubicBezTo>
                    <a:cubicBezTo>
                      <a:pt x="542" y="636"/>
                      <a:pt x="527" y="606"/>
                      <a:pt x="502" y="584"/>
                    </a:cubicBezTo>
                    <a:cubicBezTo>
                      <a:pt x="473" y="547"/>
                      <a:pt x="441" y="503"/>
                      <a:pt x="406" y="456"/>
                    </a:cubicBezTo>
                    <a:cubicBezTo>
                      <a:pt x="372" y="412"/>
                      <a:pt x="321" y="345"/>
                      <a:pt x="275" y="283"/>
                    </a:cubicBezTo>
                    <a:cubicBezTo>
                      <a:pt x="230" y="222"/>
                      <a:pt x="169" y="112"/>
                      <a:pt x="13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3" y="704"/>
                      <a:pt x="123" y="704"/>
                      <a:pt x="123" y="704"/>
                    </a:cubicBezTo>
                    <a:cubicBezTo>
                      <a:pt x="156" y="1064"/>
                      <a:pt x="156" y="1064"/>
                      <a:pt x="156" y="1064"/>
                    </a:cubicBezTo>
                    <a:cubicBezTo>
                      <a:pt x="299" y="1064"/>
                      <a:pt x="299" y="1064"/>
                      <a:pt x="299" y="1064"/>
                    </a:cubicBezTo>
                    <a:cubicBezTo>
                      <a:pt x="301" y="1028"/>
                      <a:pt x="303" y="1005"/>
                      <a:pt x="303" y="989"/>
                    </a:cubicBezTo>
                    <a:cubicBezTo>
                      <a:pt x="303" y="975"/>
                      <a:pt x="309" y="970"/>
                      <a:pt x="313" y="970"/>
                    </a:cubicBezTo>
                    <a:cubicBezTo>
                      <a:pt x="341" y="963"/>
                      <a:pt x="367" y="952"/>
                      <a:pt x="389" y="938"/>
                    </a:cubicBezTo>
                    <a:cubicBezTo>
                      <a:pt x="449" y="901"/>
                      <a:pt x="504" y="833"/>
                      <a:pt x="531" y="762"/>
                    </a:cubicBezTo>
                    <a:cubicBezTo>
                      <a:pt x="551" y="731"/>
                      <a:pt x="556" y="703"/>
                      <a:pt x="555" y="685"/>
                    </a:cubicBezTo>
                    <a:cubicBezTo>
                      <a:pt x="555" y="685"/>
                      <a:pt x="555" y="684"/>
                      <a:pt x="556" y="684"/>
                    </a:cubicBezTo>
                    <a:cubicBezTo>
                      <a:pt x="557" y="683"/>
                      <a:pt x="559" y="683"/>
                      <a:pt x="560" y="683"/>
                    </a:cubicBezTo>
                    <a:cubicBezTo>
                      <a:pt x="562" y="681"/>
                      <a:pt x="563" y="679"/>
                      <a:pt x="564" y="676"/>
                    </a:cubicBezTo>
                    <a:cubicBezTo>
                      <a:pt x="565" y="672"/>
                      <a:pt x="563" y="665"/>
                      <a:pt x="561" y="662"/>
                    </a:cubicBezTo>
                    <a:close/>
                  </a:path>
                </a:pathLst>
              </a:custGeom>
              <a:solidFill>
                <a:srgbClr val="F6B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" name="Freeform 9555">
                <a:extLst>
                  <a:ext uri="{FF2B5EF4-FFF2-40B4-BE49-F238E27FC236}">
                    <a16:creationId xmlns:a16="http://schemas.microsoft.com/office/drawing/2014/main" id="{C7B8A314-A777-4520-9165-94782D3AA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324"/>
                <a:ext cx="455" cy="558"/>
              </a:xfrm>
              <a:custGeom>
                <a:avLst/>
                <a:gdLst>
                  <a:gd name="T0" fmla="*/ 1749 w 230"/>
                  <a:gd name="T1" fmla="*/ 1108 h 282"/>
                  <a:gd name="T2" fmla="*/ 1695 w 230"/>
                  <a:gd name="T3" fmla="*/ 1069 h 282"/>
                  <a:gd name="T4" fmla="*/ 1680 w 230"/>
                  <a:gd name="T5" fmla="*/ 1069 h 282"/>
                  <a:gd name="T6" fmla="*/ 1664 w 230"/>
                  <a:gd name="T7" fmla="*/ 1061 h 282"/>
                  <a:gd name="T8" fmla="*/ 1292 w 230"/>
                  <a:gd name="T9" fmla="*/ 505 h 282"/>
                  <a:gd name="T10" fmla="*/ 975 w 230"/>
                  <a:gd name="T11" fmla="*/ 87 h 282"/>
                  <a:gd name="T12" fmla="*/ 520 w 230"/>
                  <a:gd name="T13" fmla="*/ 0 h 282"/>
                  <a:gd name="T14" fmla="*/ 595 w 230"/>
                  <a:gd name="T15" fmla="*/ 164 h 282"/>
                  <a:gd name="T16" fmla="*/ 388 w 230"/>
                  <a:gd name="T17" fmla="*/ 404 h 282"/>
                  <a:gd name="T18" fmla="*/ 184 w 230"/>
                  <a:gd name="T19" fmla="*/ 752 h 282"/>
                  <a:gd name="T20" fmla="*/ 71 w 230"/>
                  <a:gd name="T21" fmla="*/ 1573 h 282"/>
                  <a:gd name="T22" fmla="*/ 324 w 230"/>
                  <a:gd name="T23" fmla="*/ 2004 h 282"/>
                  <a:gd name="T24" fmla="*/ 760 w 230"/>
                  <a:gd name="T25" fmla="*/ 2052 h 282"/>
                  <a:gd name="T26" fmla="*/ 991 w 230"/>
                  <a:gd name="T27" fmla="*/ 2153 h 282"/>
                  <a:gd name="T28" fmla="*/ 1448 w 230"/>
                  <a:gd name="T29" fmla="*/ 2020 h 282"/>
                  <a:gd name="T30" fmla="*/ 1472 w 230"/>
                  <a:gd name="T31" fmla="*/ 2004 h 282"/>
                  <a:gd name="T32" fmla="*/ 1519 w 230"/>
                  <a:gd name="T33" fmla="*/ 1884 h 282"/>
                  <a:gd name="T34" fmla="*/ 1703 w 230"/>
                  <a:gd name="T35" fmla="*/ 1284 h 282"/>
                  <a:gd name="T36" fmla="*/ 1711 w 230"/>
                  <a:gd name="T37" fmla="*/ 1276 h 282"/>
                  <a:gd name="T38" fmla="*/ 1741 w 230"/>
                  <a:gd name="T39" fmla="*/ 1272 h 282"/>
                  <a:gd name="T40" fmla="*/ 1773 w 230"/>
                  <a:gd name="T41" fmla="*/ 1217 h 282"/>
                  <a:gd name="T42" fmla="*/ 1749 w 230"/>
                  <a:gd name="T43" fmla="*/ 1108 h 28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0" h="282">
                    <a:moveTo>
                      <a:pt x="226" y="143"/>
                    </a:moveTo>
                    <a:cubicBezTo>
                      <a:pt x="225" y="140"/>
                      <a:pt x="222" y="138"/>
                      <a:pt x="219" y="138"/>
                    </a:cubicBezTo>
                    <a:cubicBezTo>
                      <a:pt x="219" y="138"/>
                      <a:pt x="218" y="138"/>
                      <a:pt x="217" y="138"/>
                    </a:cubicBezTo>
                    <a:cubicBezTo>
                      <a:pt x="216" y="138"/>
                      <a:pt x="216" y="137"/>
                      <a:pt x="215" y="137"/>
                    </a:cubicBezTo>
                    <a:cubicBezTo>
                      <a:pt x="207" y="117"/>
                      <a:pt x="192" y="87"/>
                      <a:pt x="167" y="65"/>
                    </a:cubicBezTo>
                    <a:cubicBezTo>
                      <a:pt x="154" y="48"/>
                      <a:pt x="140" y="30"/>
                      <a:pt x="126" y="11"/>
                    </a:cubicBezTo>
                    <a:cubicBezTo>
                      <a:pt x="107" y="5"/>
                      <a:pt x="87" y="0"/>
                      <a:pt x="67" y="0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62" y="27"/>
                      <a:pt x="54" y="37"/>
                      <a:pt x="50" y="52"/>
                    </a:cubicBezTo>
                    <a:cubicBezTo>
                      <a:pt x="45" y="71"/>
                      <a:pt x="36" y="83"/>
                      <a:pt x="24" y="97"/>
                    </a:cubicBezTo>
                    <a:cubicBezTo>
                      <a:pt x="3" y="123"/>
                      <a:pt x="0" y="173"/>
                      <a:pt x="9" y="203"/>
                    </a:cubicBezTo>
                    <a:cubicBezTo>
                      <a:pt x="14" y="219"/>
                      <a:pt x="31" y="247"/>
                      <a:pt x="42" y="259"/>
                    </a:cubicBezTo>
                    <a:cubicBezTo>
                      <a:pt x="55" y="272"/>
                      <a:pt x="81" y="263"/>
                      <a:pt x="98" y="265"/>
                    </a:cubicBezTo>
                    <a:cubicBezTo>
                      <a:pt x="110" y="265"/>
                      <a:pt x="117" y="275"/>
                      <a:pt x="128" y="278"/>
                    </a:cubicBezTo>
                    <a:cubicBezTo>
                      <a:pt x="148" y="282"/>
                      <a:pt x="172" y="275"/>
                      <a:pt x="187" y="261"/>
                    </a:cubicBezTo>
                    <a:cubicBezTo>
                      <a:pt x="188" y="261"/>
                      <a:pt x="189" y="260"/>
                      <a:pt x="190" y="259"/>
                    </a:cubicBezTo>
                    <a:cubicBezTo>
                      <a:pt x="192" y="254"/>
                      <a:pt x="194" y="248"/>
                      <a:pt x="196" y="243"/>
                    </a:cubicBezTo>
                    <a:cubicBezTo>
                      <a:pt x="216" y="212"/>
                      <a:pt x="221" y="184"/>
                      <a:pt x="220" y="166"/>
                    </a:cubicBezTo>
                    <a:cubicBezTo>
                      <a:pt x="220" y="166"/>
                      <a:pt x="220" y="165"/>
                      <a:pt x="221" y="165"/>
                    </a:cubicBezTo>
                    <a:cubicBezTo>
                      <a:pt x="222" y="164"/>
                      <a:pt x="224" y="164"/>
                      <a:pt x="225" y="164"/>
                    </a:cubicBezTo>
                    <a:cubicBezTo>
                      <a:pt x="227" y="162"/>
                      <a:pt x="228" y="160"/>
                      <a:pt x="229" y="157"/>
                    </a:cubicBezTo>
                    <a:cubicBezTo>
                      <a:pt x="230" y="153"/>
                      <a:pt x="228" y="146"/>
                      <a:pt x="226" y="143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" name="Freeform 9556">
                <a:extLst>
                  <a:ext uri="{FF2B5EF4-FFF2-40B4-BE49-F238E27FC236}">
                    <a16:creationId xmlns:a16="http://schemas.microsoft.com/office/drawing/2014/main" id="{4CC9AB92-9622-42A3-9AC9-F9C8EC301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296"/>
                <a:ext cx="539" cy="2107"/>
              </a:xfrm>
              <a:custGeom>
                <a:avLst/>
                <a:gdLst>
                  <a:gd name="T0" fmla="*/ 2116 w 272"/>
                  <a:gd name="T1" fmla="*/ 8262 h 1064"/>
                  <a:gd name="T2" fmla="*/ 2045 w 272"/>
                  <a:gd name="T3" fmla="*/ 8121 h 1064"/>
                  <a:gd name="T4" fmla="*/ 1904 w 272"/>
                  <a:gd name="T5" fmla="*/ 7208 h 1064"/>
                  <a:gd name="T6" fmla="*/ 1393 w 272"/>
                  <a:gd name="T7" fmla="*/ 4240 h 1064"/>
                  <a:gd name="T8" fmla="*/ 1128 w 272"/>
                  <a:gd name="T9" fmla="*/ 2172 h 1064"/>
                  <a:gd name="T10" fmla="*/ 801 w 272"/>
                  <a:gd name="T11" fmla="*/ 216 h 1064"/>
                  <a:gd name="T12" fmla="*/ 523 w 272"/>
                  <a:gd name="T13" fmla="*/ 32 h 1064"/>
                  <a:gd name="T14" fmla="*/ 515 w 272"/>
                  <a:gd name="T15" fmla="*/ 0 h 1064"/>
                  <a:gd name="T16" fmla="*/ 0 w 272"/>
                  <a:gd name="T17" fmla="*/ 0 h 1064"/>
                  <a:gd name="T18" fmla="*/ 212 w 272"/>
                  <a:gd name="T19" fmla="*/ 356 h 1064"/>
                  <a:gd name="T20" fmla="*/ 499 w 272"/>
                  <a:gd name="T21" fmla="*/ 1497 h 1064"/>
                  <a:gd name="T22" fmla="*/ 753 w 272"/>
                  <a:gd name="T23" fmla="*/ 2376 h 1064"/>
                  <a:gd name="T24" fmla="*/ 840 w 272"/>
                  <a:gd name="T25" fmla="*/ 2913 h 1064"/>
                  <a:gd name="T26" fmla="*/ 981 w 272"/>
                  <a:gd name="T27" fmla="*/ 3232 h 1064"/>
                  <a:gd name="T28" fmla="*/ 1112 w 272"/>
                  <a:gd name="T29" fmla="*/ 4192 h 1064"/>
                  <a:gd name="T30" fmla="*/ 1393 w 272"/>
                  <a:gd name="T31" fmla="*/ 6701 h 1064"/>
                  <a:gd name="T32" fmla="*/ 1532 w 272"/>
                  <a:gd name="T33" fmla="*/ 7866 h 1064"/>
                  <a:gd name="T34" fmla="*/ 1524 w 272"/>
                  <a:gd name="T35" fmla="*/ 8262 h 1064"/>
                  <a:gd name="T36" fmla="*/ 2116 w 272"/>
                  <a:gd name="T37" fmla="*/ 8262 h 106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72" h="1064">
                    <a:moveTo>
                      <a:pt x="272" y="1064"/>
                    </a:moveTo>
                    <a:cubicBezTo>
                      <a:pt x="269" y="1058"/>
                      <a:pt x="266" y="1052"/>
                      <a:pt x="263" y="1046"/>
                    </a:cubicBezTo>
                    <a:cubicBezTo>
                      <a:pt x="246" y="1010"/>
                      <a:pt x="250" y="967"/>
                      <a:pt x="245" y="928"/>
                    </a:cubicBezTo>
                    <a:cubicBezTo>
                      <a:pt x="227" y="801"/>
                      <a:pt x="207" y="672"/>
                      <a:pt x="179" y="546"/>
                    </a:cubicBezTo>
                    <a:cubicBezTo>
                      <a:pt x="159" y="459"/>
                      <a:pt x="160" y="368"/>
                      <a:pt x="145" y="280"/>
                    </a:cubicBezTo>
                    <a:cubicBezTo>
                      <a:pt x="131" y="196"/>
                      <a:pt x="116" y="113"/>
                      <a:pt x="103" y="28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7" y="3"/>
                      <a:pt x="66" y="2"/>
                      <a:pt x="6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17"/>
                      <a:pt x="21" y="34"/>
                      <a:pt x="27" y="46"/>
                    </a:cubicBezTo>
                    <a:cubicBezTo>
                      <a:pt x="51" y="90"/>
                      <a:pt x="54" y="143"/>
                      <a:pt x="64" y="193"/>
                    </a:cubicBezTo>
                    <a:cubicBezTo>
                      <a:pt x="72" y="233"/>
                      <a:pt x="87" y="269"/>
                      <a:pt x="97" y="306"/>
                    </a:cubicBezTo>
                    <a:cubicBezTo>
                      <a:pt x="102" y="328"/>
                      <a:pt x="102" y="353"/>
                      <a:pt x="108" y="375"/>
                    </a:cubicBezTo>
                    <a:cubicBezTo>
                      <a:pt x="112" y="390"/>
                      <a:pt x="123" y="401"/>
                      <a:pt x="126" y="416"/>
                    </a:cubicBezTo>
                    <a:cubicBezTo>
                      <a:pt x="133" y="457"/>
                      <a:pt x="136" y="499"/>
                      <a:pt x="143" y="540"/>
                    </a:cubicBezTo>
                    <a:cubicBezTo>
                      <a:pt x="161" y="648"/>
                      <a:pt x="161" y="756"/>
                      <a:pt x="179" y="863"/>
                    </a:cubicBezTo>
                    <a:cubicBezTo>
                      <a:pt x="187" y="913"/>
                      <a:pt x="190" y="963"/>
                      <a:pt x="197" y="1013"/>
                    </a:cubicBezTo>
                    <a:cubicBezTo>
                      <a:pt x="199" y="1025"/>
                      <a:pt x="197" y="1044"/>
                      <a:pt x="196" y="1064"/>
                    </a:cubicBezTo>
                    <a:lnTo>
                      <a:pt x="272" y="1064"/>
                    </a:lnTo>
                    <a:close/>
                  </a:path>
                </a:pathLst>
              </a:custGeom>
              <a:solidFill>
                <a:srgbClr val="F3E1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" name="Freeform 9557">
                <a:extLst>
                  <a:ext uri="{FF2B5EF4-FFF2-40B4-BE49-F238E27FC236}">
                    <a16:creationId xmlns:a16="http://schemas.microsoft.com/office/drawing/2014/main" id="{02EEE18A-32A7-40A5-BFCA-0C3C89D11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296"/>
                <a:ext cx="865" cy="2107"/>
              </a:xfrm>
              <a:custGeom>
                <a:avLst/>
                <a:gdLst>
                  <a:gd name="T0" fmla="*/ 3357 w 437"/>
                  <a:gd name="T1" fmla="*/ 5141 h 1064"/>
                  <a:gd name="T2" fmla="*/ 3304 w 437"/>
                  <a:gd name="T3" fmla="*/ 5101 h 1064"/>
                  <a:gd name="T4" fmla="*/ 3288 w 437"/>
                  <a:gd name="T5" fmla="*/ 5101 h 1064"/>
                  <a:gd name="T6" fmla="*/ 3272 w 437"/>
                  <a:gd name="T7" fmla="*/ 5093 h 1064"/>
                  <a:gd name="T8" fmla="*/ 2900 w 437"/>
                  <a:gd name="T9" fmla="*/ 4533 h 1064"/>
                  <a:gd name="T10" fmla="*/ 2156 w 437"/>
                  <a:gd name="T11" fmla="*/ 3541 h 1064"/>
                  <a:gd name="T12" fmla="*/ 1140 w 437"/>
                  <a:gd name="T13" fmla="*/ 2196 h 1064"/>
                  <a:gd name="T14" fmla="*/ 40 w 437"/>
                  <a:gd name="T15" fmla="*/ 0 h 1064"/>
                  <a:gd name="T16" fmla="*/ 0 w 437"/>
                  <a:gd name="T17" fmla="*/ 0 h 1064"/>
                  <a:gd name="T18" fmla="*/ 1101 w 437"/>
                  <a:gd name="T19" fmla="*/ 2228 h 1064"/>
                  <a:gd name="T20" fmla="*/ 1837 w 437"/>
                  <a:gd name="T21" fmla="*/ 3208 h 1064"/>
                  <a:gd name="T22" fmla="*/ 2116 w 437"/>
                  <a:gd name="T23" fmla="*/ 3572 h 1064"/>
                  <a:gd name="T24" fmla="*/ 2449 w 437"/>
                  <a:gd name="T25" fmla="*/ 4024 h 1064"/>
                  <a:gd name="T26" fmla="*/ 2860 w 437"/>
                  <a:gd name="T27" fmla="*/ 4565 h 1064"/>
                  <a:gd name="T28" fmla="*/ 2868 w 437"/>
                  <a:gd name="T29" fmla="*/ 4572 h 1064"/>
                  <a:gd name="T30" fmla="*/ 3232 w 437"/>
                  <a:gd name="T31" fmla="*/ 5109 h 1064"/>
                  <a:gd name="T32" fmla="*/ 3312 w 437"/>
                  <a:gd name="T33" fmla="*/ 5141 h 1064"/>
                  <a:gd name="T34" fmla="*/ 3304 w 437"/>
                  <a:gd name="T35" fmla="*/ 5141 h 1064"/>
                  <a:gd name="T36" fmla="*/ 3312 w 437"/>
                  <a:gd name="T37" fmla="*/ 5141 h 1064"/>
                  <a:gd name="T38" fmla="*/ 3327 w 437"/>
                  <a:gd name="T39" fmla="*/ 5149 h 1064"/>
                  <a:gd name="T40" fmla="*/ 3341 w 437"/>
                  <a:gd name="T41" fmla="*/ 5228 h 1064"/>
                  <a:gd name="T42" fmla="*/ 3341 w 437"/>
                  <a:gd name="T43" fmla="*/ 5236 h 1064"/>
                  <a:gd name="T44" fmla="*/ 3319 w 437"/>
                  <a:gd name="T45" fmla="*/ 5266 h 1064"/>
                  <a:gd name="T46" fmla="*/ 3319 w 437"/>
                  <a:gd name="T47" fmla="*/ 5266 h 1064"/>
                  <a:gd name="T48" fmla="*/ 3319 w 437"/>
                  <a:gd name="T49" fmla="*/ 5266 h 1064"/>
                  <a:gd name="T50" fmla="*/ 3280 w 437"/>
                  <a:gd name="T51" fmla="*/ 5281 h 1064"/>
                  <a:gd name="T52" fmla="*/ 3264 w 437"/>
                  <a:gd name="T53" fmla="*/ 5325 h 1064"/>
                  <a:gd name="T54" fmla="*/ 3264 w 437"/>
                  <a:gd name="T55" fmla="*/ 5365 h 1064"/>
                  <a:gd name="T56" fmla="*/ 3088 w 437"/>
                  <a:gd name="T57" fmla="*/ 5893 h 1064"/>
                  <a:gd name="T58" fmla="*/ 3088 w 437"/>
                  <a:gd name="T59" fmla="*/ 5901 h 1064"/>
                  <a:gd name="T60" fmla="*/ 2001 w 437"/>
                  <a:gd name="T61" fmla="*/ 7248 h 1064"/>
                  <a:gd name="T62" fmla="*/ 1419 w 437"/>
                  <a:gd name="T63" fmla="*/ 7485 h 1064"/>
                  <a:gd name="T64" fmla="*/ 1312 w 437"/>
                  <a:gd name="T65" fmla="*/ 7674 h 1064"/>
                  <a:gd name="T66" fmla="*/ 1289 w 437"/>
                  <a:gd name="T67" fmla="*/ 8054 h 1064"/>
                  <a:gd name="T68" fmla="*/ 1273 w 437"/>
                  <a:gd name="T69" fmla="*/ 8262 h 1064"/>
                  <a:gd name="T70" fmla="*/ 1324 w 437"/>
                  <a:gd name="T71" fmla="*/ 8262 h 1064"/>
                  <a:gd name="T72" fmla="*/ 1356 w 437"/>
                  <a:gd name="T73" fmla="*/ 7677 h 1064"/>
                  <a:gd name="T74" fmla="*/ 1433 w 437"/>
                  <a:gd name="T75" fmla="*/ 7533 h 1064"/>
                  <a:gd name="T76" fmla="*/ 2025 w 437"/>
                  <a:gd name="T77" fmla="*/ 7281 h 1064"/>
                  <a:gd name="T78" fmla="*/ 3127 w 437"/>
                  <a:gd name="T79" fmla="*/ 5917 h 1064"/>
                  <a:gd name="T80" fmla="*/ 3312 w 437"/>
                  <a:gd name="T81" fmla="*/ 5317 h 1064"/>
                  <a:gd name="T82" fmla="*/ 3319 w 437"/>
                  <a:gd name="T83" fmla="*/ 5313 h 1064"/>
                  <a:gd name="T84" fmla="*/ 3349 w 437"/>
                  <a:gd name="T85" fmla="*/ 5305 h 1064"/>
                  <a:gd name="T86" fmla="*/ 3381 w 437"/>
                  <a:gd name="T87" fmla="*/ 5252 h 1064"/>
                  <a:gd name="T88" fmla="*/ 3357 w 437"/>
                  <a:gd name="T89" fmla="*/ 5141 h 106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37" h="1064">
                    <a:moveTo>
                      <a:pt x="433" y="662"/>
                    </a:moveTo>
                    <a:cubicBezTo>
                      <a:pt x="432" y="659"/>
                      <a:pt x="429" y="657"/>
                      <a:pt x="426" y="657"/>
                    </a:cubicBezTo>
                    <a:cubicBezTo>
                      <a:pt x="426" y="657"/>
                      <a:pt x="425" y="657"/>
                      <a:pt x="424" y="657"/>
                    </a:cubicBezTo>
                    <a:cubicBezTo>
                      <a:pt x="423" y="657"/>
                      <a:pt x="423" y="656"/>
                      <a:pt x="422" y="656"/>
                    </a:cubicBezTo>
                    <a:cubicBezTo>
                      <a:pt x="414" y="636"/>
                      <a:pt x="399" y="606"/>
                      <a:pt x="374" y="584"/>
                    </a:cubicBezTo>
                    <a:cubicBezTo>
                      <a:pt x="345" y="547"/>
                      <a:pt x="313" y="503"/>
                      <a:pt x="278" y="456"/>
                    </a:cubicBezTo>
                    <a:cubicBezTo>
                      <a:pt x="244" y="412"/>
                      <a:pt x="193" y="345"/>
                      <a:pt x="147" y="283"/>
                    </a:cubicBezTo>
                    <a:cubicBezTo>
                      <a:pt x="102" y="222"/>
                      <a:pt x="41" y="112"/>
                      <a:pt x="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7" y="130"/>
                      <a:pt x="101" y="231"/>
                      <a:pt x="142" y="287"/>
                    </a:cubicBezTo>
                    <a:cubicBezTo>
                      <a:pt x="174" y="329"/>
                      <a:pt x="207" y="374"/>
                      <a:pt x="237" y="413"/>
                    </a:cubicBezTo>
                    <a:cubicBezTo>
                      <a:pt x="273" y="460"/>
                      <a:pt x="273" y="460"/>
                      <a:pt x="273" y="460"/>
                    </a:cubicBezTo>
                    <a:cubicBezTo>
                      <a:pt x="316" y="518"/>
                      <a:pt x="316" y="518"/>
                      <a:pt x="316" y="518"/>
                    </a:cubicBezTo>
                    <a:cubicBezTo>
                      <a:pt x="369" y="588"/>
                      <a:pt x="369" y="588"/>
                      <a:pt x="369" y="588"/>
                    </a:cubicBezTo>
                    <a:cubicBezTo>
                      <a:pt x="369" y="588"/>
                      <a:pt x="370" y="589"/>
                      <a:pt x="370" y="589"/>
                    </a:cubicBezTo>
                    <a:cubicBezTo>
                      <a:pt x="389" y="605"/>
                      <a:pt x="405" y="629"/>
                      <a:pt x="417" y="658"/>
                    </a:cubicBezTo>
                    <a:cubicBezTo>
                      <a:pt x="419" y="663"/>
                      <a:pt x="424" y="663"/>
                      <a:pt x="427" y="662"/>
                    </a:cubicBezTo>
                    <a:cubicBezTo>
                      <a:pt x="427" y="662"/>
                      <a:pt x="427" y="662"/>
                      <a:pt x="426" y="662"/>
                    </a:cubicBezTo>
                    <a:cubicBezTo>
                      <a:pt x="427" y="662"/>
                      <a:pt x="427" y="662"/>
                      <a:pt x="427" y="662"/>
                    </a:cubicBezTo>
                    <a:cubicBezTo>
                      <a:pt x="429" y="662"/>
                      <a:pt x="429" y="663"/>
                      <a:pt x="429" y="663"/>
                    </a:cubicBezTo>
                    <a:cubicBezTo>
                      <a:pt x="430" y="666"/>
                      <a:pt x="431" y="671"/>
                      <a:pt x="431" y="673"/>
                    </a:cubicBezTo>
                    <a:cubicBezTo>
                      <a:pt x="431" y="674"/>
                      <a:pt x="431" y="674"/>
                      <a:pt x="431" y="674"/>
                    </a:cubicBezTo>
                    <a:cubicBezTo>
                      <a:pt x="431" y="676"/>
                      <a:pt x="429" y="677"/>
                      <a:pt x="428" y="678"/>
                    </a:cubicBezTo>
                    <a:cubicBezTo>
                      <a:pt x="428" y="677"/>
                      <a:pt x="428" y="678"/>
                      <a:pt x="428" y="678"/>
                    </a:cubicBezTo>
                    <a:cubicBezTo>
                      <a:pt x="428" y="678"/>
                      <a:pt x="428" y="678"/>
                      <a:pt x="428" y="678"/>
                    </a:cubicBezTo>
                    <a:cubicBezTo>
                      <a:pt x="428" y="678"/>
                      <a:pt x="423" y="680"/>
                      <a:pt x="423" y="680"/>
                    </a:cubicBezTo>
                    <a:cubicBezTo>
                      <a:pt x="421" y="686"/>
                      <a:pt x="421" y="686"/>
                      <a:pt x="421" y="686"/>
                    </a:cubicBezTo>
                    <a:cubicBezTo>
                      <a:pt x="421" y="687"/>
                      <a:pt x="421" y="689"/>
                      <a:pt x="421" y="691"/>
                    </a:cubicBezTo>
                    <a:cubicBezTo>
                      <a:pt x="421" y="704"/>
                      <a:pt x="418" y="729"/>
                      <a:pt x="398" y="759"/>
                    </a:cubicBezTo>
                    <a:cubicBezTo>
                      <a:pt x="398" y="759"/>
                      <a:pt x="398" y="759"/>
                      <a:pt x="398" y="760"/>
                    </a:cubicBezTo>
                    <a:cubicBezTo>
                      <a:pt x="371" y="829"/>
                      <a:pt x="316" y="897"/>
                      <a:pt x="258" y="933"/>
                    </a:cubicBezTo>
                    <a:cubicBezTo>
                      <a:pt x="236" y="947"/>
                      <a:pt x="211" y="957"/>
                      <a:pt x="183" y="964"/>
                    </a:cubicBezTo>
                    <a:cubicBezTo>
                      <a:pt x="178" y="965"/>
                      <a:pt x="169" y="972"/>
                      <a:pt x="169" y="988"/>
                    </a:cubicBezTo>
                    <a:cubicBezTo>
                      <a:pt x="169" y="1000"/>
                      <a:pt x="168" y="1015"/>
                      <a:pt x="166" y="1037"/>
                    </a:cubicBezTo>
                    <a:cubicBezTo>
                      <a:pt x="166" y="1037"/>
                      <a:pt x="165" y="1053"/>
                      <a:pt x="164" y="1064"/>
                    </a:cubicBezTo>
                    <a:cubicBezTo>
                      <a:pt x="171" y="1064"/>
                      <a:pt x="171" y="1064"/>
                      <a:pt x="171" y="1064"/>
                    </a:cubicBezTo>
                    <a:cubicBezTo>
                      <a:pt x="173" y="1028"/>
                      <a:pt x="175" y="1005"/>
                      <a:pt x="175" y="989"/>
                    </a:cubicBezTo>
                    <a:cubicBezTo>
                      <a:pt x="175" y="975"/>
                      <a:pt x="181" y="970"/>
                      <a:pt x="185" y="970"/>
                    </a:cubicBezTo>
                    <a:cubicBezTo>
                      <a:pt x="213" y="963"/>
                      <a:pt x="239" y="952"/>
                      <a:pt x="261" y="938"/>
                    </a:cubicBezTo>
                    <a:cubicBezTo>
                      <a:pt x="321" y="901"/>
                      <a:pt x="376" y="833"/>
                      <a:pt x="403" y="762"/>
                    </a:cubicBezTo>
                    <a:cubicBezTo>
                      <a:pt x="423" y="731"/>
                      <a:pt x="428" y="703"/>
                      <a:pt x="427" y="685"/>
                    </a:cubicBezTo>
                    <a:cubicBezTo>
                      <a:pt x="427" y="685"/>
                      <a:pt x="427" y="684"/>
                      <a:pt x="428" y="684"/>
                    </a:cubicBezTo>
                    <a:cubicBezTo>
                      <a:pt x="429" y="683"/>
                      <a:pt x="431" y="683"/>
                      <a:pt x="432" y="683"/>
                    </a:cubicBezTo>
                    <a:cubicBezTo>
                      <a:pt x="434" y="681"/>
                      <a:pt x="435" y="679"/>
                      <a:pt x="436" y="676"/>
                    </a:cubicBezTo>
                    <a:cubicBezTo>
                      <a:pt x="437" y="672"/>
                      <a:pt x="435" y="665"/>
                      <a:pt x="433" y="662"/>
                    </a:cubicBezTo>
                    <a:close/>
                  </a:path>
                </a:pathLst>
              </a:custGeom>
              <a:solidFill>
                <a:srgbClr val="E786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" name="Freeform 9558">
                <a:extLst>
                  <a:ext uri="{FF2B5EF4-FFF2-40B4-BE49-F238E27FC236}">
                    <a16:creationId xmlns:a16="http://schemas.microsoft.com/office/drawing/2014/main" id="{C9F13ADE-517D-4488-AA55-F7D992032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296"/>
                <a:ext cx="468" cy="2107"/>
              </a:xfrm>
              <a:custGeom>
                <a:avLst/>
                <a:gdLst>
                  <a:gd name="T0" fmla="*/ 1840 w 236"/>
                  <a:gd name="T1" fmla="*/ 8262 h 1064"/>
                  <a:gd name="T2" fmla="*/ 1569 w 236"/>
                  <a:gd name="T3" fmla="*/ 6266 h 1064"/>
                  <a:gd name="T4" fmla="*/ 1436 w 236"/>
                  <a:gd name="T5" fmla="*/ 5165 h 1064"/>
                  <a:gd name="T6" fmla="*/ 633 w 236"/>
                  <a:gd name="T7" fmla="*/ 0 h 1064"/>
                  <a:gd name="T8" fmla="*/ 0 w 236"/>
                  <a:gd name="T9" fmla="*/ 0 h 1064"/>
                  <a:gd name="T10" fmla="*/ 1168 w 236"/>
                  <a:gd name="T11" fmla="*/ 5388 h 1064"/>
                  <a:gd name="T12" fmla="*/ 1309 w 236"/>
                  <a:gd name="T13" fmla="*/ 8262 h 1064"/>
                  <a:gd name="T14" fmla="*/ 1840 w 236"/>
                  <a:gd name="T15" fmla="*/ 8262 h 10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6" h="1064">
                    <a:moveTo>
                      <a:pt x="236" y="1064"/>
                    </a:moveTo>
                    <a:cubicBezTo>
                      <a:pt x="231" y="1015"/>
                      <a:pt x="221" y="931"/>
                      <a:pt x="201" y="807"/>
                    </a:cubicBezTo>
                    <a:cubicBezTo>
                      <a:pt x="198" y="788"/>
                      <a:pt x="186" y="686"/>
                      <a:pt x="184" y="665"/>
                    </a:cubicBezTo>
                    <a:cubicBezTo>
                      <a:pt x="161" y="459"/>
                      <a:pt x="109" y="112"/>
                      <a:pt x="8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5" y="98"/>
                      <a:pt x="128" y="557"/>
                      <a:pt x="150" y="694"/>
                    </a:cubicBezTo>
                    <a:cubicBezTo>
                      <a:pt x="176" y="858"/>
                      <a:pt x="171" y="986"/>
                      <a:pt x="168" y="1064"/>
                    </a:cubicBezTo>
                    <a:lnTo>
                      <a:pt x="236" y="1064"/>
                    </a:ln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" name="Freeform 9559">
                <a:extLst>
                  <a:ext uri="{FF2B5EF4-FFF2-40B4-BE49-F238E27FC236}">
                    <a16:creationId xmlns:a16="http://schemas.microsoft.com/office/drawing/2014/main" id="{BC6081AE-09B1-4BB1-83AC-B9ED3DCB0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296"/>
                <a:ext cx="976" cy="1297"/>
              </a:xfrm>
              <a:custGeom>
                <a:avLst/>
                <a:gdLst>
                  <a:gd name="T0" fmla="*/ 1861 w 493"/>
                  <a:gd name="T1" fmla="*/ 2921 h 655"/>
                  <a:gd name="T2" fmla="*/ 1956 w 493"/>
                  <a:gd name="T3" fmla="*/ 3059 h 655"/>
                  <a:gd name="T4" fmla="*/ 2203 w 493"/>
                  <a:gd name="T5" fmla="*/ 3317 h 655"/>
                  <a:gd name="T6" fmla="*/ 2368 w 493"/>
                  <a:gd name="T7" fmla="*/ 3461 h 655"/>
                  <a:gd name="T8" fmla="*/ 2485 w 493"/>
                  <a:gd name="T9" fmla="*/ 3673 h 655"/>
                  <a:gd name="T10" fmla="*/ 2692 w 493"/>
                  <a:gd name="T11" fmla="*/ 3960 h 655"/>
                  <a:gd name="T12" fmla="*/ 2801 w 493"/>
                  <a:gd name="T13" fmla="*/ 4077 h 655"/>
                  <a:gd name="T14" fmla="*/ 2884 w 493"/>
                  <a:gd name="T15" fmla="*/ 4253 h 655"/>
                  <a:gd name="T16" fmla="*/ 3175 w 493"/>
                  <a:gd name="T17" fmla="*/ 4489 h 655"/>
                  <a:gd name="T18" fmla="*/ 3437 w 493"/>
                  <a:gd name="T19" fmla="*/ 4713 h 655"/>
                  <a:gd name="T20" fmla="*/ 3708 w 493"/>
                  <a:gd name="T21" fmla="*/ 5016 h 655"/>
                  <a:gd name="T22" fmla="*/ 3825 w 493"/>
                  <a:gd name="T23" fmla="*/ 5085 h 655"/>
                  <a:gd name="T24" fmla="*/ 3476 w 493"/>
                  <a:gd name="T25" fmla="*/ 4572 h 655"/>
                  <a:gd name="T26" fmla="*/ 3468 w 493"/>
                  <a:gd name="T27" fmla="*/ 4564 h 655"/>
                  <a:gd name="T28" fmla="*/ 3057 w 493"/>
                  <a:gd name="T29" fmla="*/ 4024 h 655"/>
                  <a:gd name="T30" fmla="*/ 2724 w 493"/>
                  <a:gd name="T31" fmla="*/ 3572 h 655"/>
                  <a:gd name="T32" fmla="*/ 2445 w 493"/>
                  <a:gd name="T33" fmla="*/ 3208 h 655"/>
                  <a:gd name="T34" fmla="*/ 1708 w 493"/>
                  <a:gd name="T35" fmla="*/ 2228 h 655"/>
                  <a:gd name="T36" fmla="*/ 604 w 493"/>
                  <a:gd name="T37" fmla="*/ 0 h 655"/>
                  <a:gd name="T38" fmla="*/ 0 w 493"/>
                  <a:gd name="T39" fmla="*/ 0 h 655"/>
                  <a:gd name="T40" fmla="*/ 55 w 493"/>
                  <a:gd name="T41" fmla="*/ 196 h 655"/>
                  <a:gd name="T42" fmla="*/ 148 w 493"/>
                  <a:gd name="T43" fmla="*/ 467 h 655"/>
                  <a:gd name="T44" fmla="*/ 279 w 493"/>
                  <a:gd name="T45" fmla="*/ 752 h 655"/>
                  <a:gd name="T46" fmla="*/ 388 w 493"/>
                  <a:gd name="T47" fmla="*/ 1008 h 655"/>
                  <a:gd name="T48" fmla="*/ 572 w 493"/>
                  <a:gd name="T49" fmla="*/ 1329 h 655"/>
                  <a:gd name="T50" fmla="*/ 713 w 493"/>
                  <a:gd name="T51" fmla="*/ 1489 h 655"/>
                  <a:gd name="T52" fmla="*/ 901 w 493"/>
                  <a:gd name="T53" fmla="*/ 1701 h 655"/>
                  <a:gd name="T54" fmla="*/ 1132 w 493"/>
                  <a:gd name="T55" fmla="*/ 2097 h 655"/>
                  <a:gd name="T56" fmla="*/ 1443 w 493"/>
                  <a:gd name="T57" fmla="*/ 2469 h 655"/>
                  <a:gd name="T58" fmla="*/ 1608 w 493"/>
                  <a:gd name="T59" fmla="*/ 2663 h 655"/>
                  <a:gd name="T60" fmla="*/ 1720 w 493"/>
                  <a:gd name="T61" fmla="*/ 2836 h 655"/>
                  <a:gd name="T62" fmla="*/ 1861 w 493"/>
                  <a:gd name="T63" fmla="*/ 2921 h 65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93" h="655">
                    <a:moveTo>
                      <a:pt x="240" y="376"/>
                    </a:moveTo>
                    <a:cubicBezTo>
                      <a:pt x="245" y="383"/>
                      <a:pt x="246" y="389"/>
                      <a:pt x="252" y="394"/>
                    </a:cubicBezTo>
                    <a:cubicBezTo>
                      <a:pt x="262" y="404"/>
                      <a:pt x="274" y="415"/>
                      <a:pt x="284" y="427"/>
                    </a:cubicBezTo>
                    <a:cubicBezTo>
                      <a:pt x="290" y="434"/>
                      <a:pt x="300" y="439"/>
                      <a:pt x="305" y="446"/>
                    </a:cubicBezTo>
                    <a:cubicBezTo>
                      <a:pt x="312" y="455"/>
                      <a:pt x="314" y="465"/>
                      <a:pt x="320" y="473"/>
                    </a:cubicBezTo>
                    <a:cubicBezTo>
                      <a:pt x="331" y="485"/>
                      <a:pt x="338" y="498"/>
                      <a:pt x="347" y="510"/>
                    </a:cubicBezTo>
                    <a:cubicBezTo>
                      <a:pt x="351" y="515"/>
                      <a:pt x="357" y="521"/>
                      <a:pt x="361" y="525"/>
                    </a:cubicBezTo>
                    <a:cubicBezTo>
                      <a:pt x="366" y="533"/>
                      <a:pt x="367" y="539"/>
                      <a:pt x="372" y="548"/>
                    </a:cubicBezTo>
                    <a:cubicBezTo>
                      <a:pt x="380" y="561"/>
                      <a:pt x="400" y="565"/>
                      <a:pt x="409" y="578"/>
                    </a:cubicBezTo>
                    <a:cubicBezTo>
                      <a:pt x="418" y="592"/>
                      <a:pt x="430" y="593"/>
                      <a:pt x="443" y="607"/>
                    </a:cubicBezTo>
                    <a:cubicBezTo>
                      <a:pt x="454" y="619"/>
                      <a:pt x="460" y="639"/>
                      <a:pt x="478" y="646"/>
                    </a:cubicBezTo>
                    <a:cubicBezTo>
                      <a:pt x="485" y="648"/>
                      <a:pt x="488" y="652"/>
                      <a:pt x="493" y="655"/>
                    </a:cubicBezTo>
                    <a:cubicBezTo>
                      <a:pt x="482" y="627"/>
                      <a:pt x="466" y="604"/>
                      <a:pt x="448" y="589"/>
                    </a:cubicBezTo>
                    <a:cubicBezTo>
                      <a:pt x="448" y="589"/>
                      <a:pt x="447" y="588"/>
                      <a:pt x="447" y="588"/>
                    </a:cubicBezTo>
                    <a:cubicBezTo>
                      <a:pt x="394" y="518"/>
                      <a:pt x="394" y="518"/>
                      <a:pt x="394" y="518"/>
                    </a:cubicBezTo>
                    <a:cubicBezTo>
                      <a:pt x="351" y="460"/>
                      <a:pt x="351" y="460"/>
                      <a:pt x="351" y="460"/>
                    </a:cubicBezTo>
                    <a:cubicBezTo>
                      <a:pt x="315" y="413"/>
                      <a:pt x="315" y="413"/>
                      <a:pt x="315" y="413"/>
                    </a:cubicBezTo>
                    <a:cubicBezTo>
                      <a:pt x="285" y="374"/>
                      <a:pt x="252" y="329"/>
                      <a:pt x="220" y="287"/>
                    </a:cubicBezTo>
                    <a:cubicBezTo>
                      <a:pt x="179" y="231"/>
                      <a:pt x="115" y="130"/>
                      <a:pt x="7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11"/>
                      <a:pt x="5" y="20"/>
                      <a:pt x="7" y="25"/>
                    </a:cubicBezTo>
                    <a:cubicBezTo>
                      <a:pt x="12" y="36"/>
                      <a:pt x="15" y="49"/>
                      <a:pt x="19" y="60"/>
                    </a:cubicBezTo>
                    <a:cubicBezTo>
                      <a:pt x="25" y="73"/>
                      <a:pt x="32" y="84"/>
                      <a:pt x="36" y="97"/>
                    </a:cubicBezTo>
                    <a:cubicBezTo>
                      <a:pt x="40" y="110"/>
                      <a:pt x="45" y="118"/>
                      <a:pt x="50" y="130"/>
                    </a:cubicBezTo>
                    <a:cubicBezTo>
                      <a:pt x="55" y="138"/>
                      <a:pt x="69" y="162"/>
                      <a:pt x="74" y="171"/>
                    </a:cubicBezTo>
                    <a:cubicBezTo>
                      <a:pt x="78" y="179"/>
                      <a:pt x="88" y="184"/>
                      <a:pt x="92" y="192"/>
                    </a:cubicBezTo>
                    <a:cubicBezTo>
                      <a:pt x="98" y="203"/>
                      <a:pt x="110" y="208"/>
                      <a:pt x="116" y="219"/>
                    </a:cubicBezTo>
                    <a:cubicBezTo>
                      <a:pt x="123" y="232"/>
                      <a:pt x="139" y="257"/>
                      <a:pt x="146" y="270"/>
                    </a:cubicBezTo>
                    <a:cubicBezTo>
                      <a:pt x="155" y="285"/>
                      <a:pt x="176" y="304"/>
                      <a:pt x="186" y="318"/>
                    </a:cubicBezTo>
                    <a:cubicBezTo>
                      <a:pt x="192" y="327"/>
                      <a:pt x="201" y="332"/>
                      <a:pt x="207" y="343"/>
                    </a:cubicBezTo>
                    <a:cubicBezTo>
                      <a:pt x="211" y="350"/>
                      <a:pt x="218" y="357"/>
                      <a:pt x="222" y="365"/>
                    </a:cubicBezTo>
                    <a:cubicBezTo>
                      <a:pt x="226" y="370"/>
                      <a:pt x="236" y="371"/>
                      <a:pt x="240" y="376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" name="Freeform 9560">
                <a:extLst>
                  <a:ext uri="{FF2B5EF4-FFF2-40B4-BE49-F238E27FC236}">
                    <a16:creationId xmlns:a16="http://schemas.microsoft.com/office/drawing/2014/main" id="{8E44DF71-D1AF-4B2E-928E-A96E71D87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657"/>
                <a:ext cx="696" cy="746"/>
              </a:xfrm>
              <a:custGeom>
                <a:avLst/>
                <a:gdLst>
                  <a:gd name="T0" fmla="*/ 8 w 352"/>
                  <a:gd name="T1" fmla="*/ 2796 h 377"/>
                  <a:gd name="T2" fmla="*/ 148 w 352"/>
                  <a:gd name="T3" fmla="*/ 2525 h 377"/>
                  <a:gd name="T4" fmla="*/ 255 w 352"/>
                  <a:gd name="T5" fmla="*/ 2392 h 377"/>
                  <a:gd name="T6" fmla="*/ 364 w 352"/>
                  <a:gd name="T7" fmla="*/ 2200 h 377"/>
                  <a:gd name="T8" fmla="*/ 548 w 352"/>
                  <a:gd name="T9" fmla="*/ 2044 h 377"/>
                  <a:gd name="T10" fmla="*/ 720 w 352"/>
                  <a:gd name="T11" fmla="*/ 1977 h 377"/>
                  <a:gd name="T12" fmla="*/ 927 w 352"/>
                  <a:gd name="T13" fmla="*/ 1900 h 377"/>
                  <a:gd name="T14" fmla="*/ 1115 w 352"/>
                  <a:gd name="T15" fmla="*/ 1836 h 377"/>
                  <a:gd name="T16" fmla="*/ 1275 w 352"/>
                  <a:gd name="T17" fmla="*/ 1765 h 377"/>
                  <a:gd name="T18" fmla="*/ 1368 w 352"/>
                  <a:gd name="T19" fmla="*/ 1765 h 377"/>
                  <a:gd name="T20" fmla="*/ 1432 w 352"/>
                  <a:gd name="T21" fmla="*/ 1688 h 377"/>
                  <a:gd name="T22" fmla="*/ 1653 w 352"/>
                  <a:gd name="T23" fmla="*/ 1559 h 377"/>
                  <a:gd name="T24" fmla="*/ 1849 w 352"/>
                  <a:gd name="T25" fmla="*/ 1300 h 377"/>
                  <a:gd name="T26" fmla="*/ 2128 w 352"/>
                  <a:gd name="T27" fmla="*/ 1069 h 377"/>
                  <a:gd name="T28" fmla="*/ 2165 w 352"/>
                  <a:gd name="T29" fmla="*/ 908 h 377"/>
                  <a:gd name="T30" fmla="*/ 2288 w 352"/>
                  <a:gd name="T31" fmla="*/ 807 h 377"/>
                  <a:gd name="T32" fmla="*/ 2420 w 352"/>
                  <a:gd name="T33" fmla="*/ 481 h 377"/>
                  <a:gd name="T34" fmla="*/ 2572 w 352"/>
                  <a:gd name="T35" fmla="*/ 277 h 377"/>
                  <a:gd name="T36" fmla="*/ 2721 w 352"/>
                  <a:gd name="T37" fmla="*/ 0 h 377"/>
                  <a:gd name="T38" fmla="*/ 2721 w 352"/>
                  <a:gd name="T39" fmla="*/ 32 h 377"/>
                  <a:gd name="T40" fmla="*/ 2545 w 352"/>
                  <a:gd name="T41" fmla="*/ 556 h 377"/>
                  <a:gd name="T42" fmla="*/ 2545 w 352"/>
                  <a:gd name="T43" fmla="*/ 564 h 377"/>
                  <a:gd name="T44" fmla="*/ 1463 w 352"/>
                  <a:gd name="T45" fmla="*/ 1908 h 377"/>
                  <a:gd name="T46" fmla="*/ 880 w 352"/>
                  <a:gd name="T47" fmla="*/ 2145 h 377"/>
                  <a:gd name="T48" fmla="*/ 775 w 352"/>
                  <a:gd name="T49" fmla="*/ 2333 h 377"/>
                  <a:gd name="T50" fmla="*/ 751 w 352"/>
                  <a:gd name="T51" fmla="*/ 2713 h 377"/>
                  <a:gd name="T52" fmla="*/ 736 w 352"/>
                  <a:gd name="T53" fmla="*/ 2921 h 377"/>
                  <a:gd name="T54" fmla="*/ 0 w 352"/>
                  <a:gd name="T55" fmla="*/ 2921 h 377"/>
                  <a:gd name="T56" fmla="*/ 8 w 352"/>
                  <a:gd name="T57" fmla="*/ 2796 h 37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52" h="377">
                    <a:moveTo>
                      <a:pt x="1" y="361"/>
                    </a:moveTo>
                    <a:cubicBezTo>
                      <a:pt x="1" y="353"/>
                      <a:pt x="16" y="332"/>
                      <a:pt x="19" y="326"/>
                    </a:cubicBezTo>
                    <a:cubicBezTo>
                      <a:pt x="21" y="320"/>
                      <a:pt x="27" y="314"/>
                      <a:pt x="33" y="309"/>
                    </a:cubicBezTo>
                    <a:cubicBezTo>
                      <a:pt x="38" y="305"/>
                      <a:pt x="43" y="292"/>
                      <a:pt x="47" y="284"/>
                    </a:cubicBezTo>
                    <a:cubicBezTo>
                      <a:pt x="51" y="276"/>
                      <a:pt x="65" y="272"/>
                      <a:pt x="71" y="264"/>
                    </a:cubicBezTo>
                    <a:cubicBezTo>
                      <a:pt x="78" y="256"/>
                      <a:pt x="85" y="260"/>
                      <a:pt x="93" y="255"/>
                    </a:cubicBezTo>
                    <a:cubicBezTo>
                      <a:pt x="100" y="248"/>
                      <a:pt x="112" y="252"/>
                      <a:pt x="120" y="245"/>
                    </a:cubicBezTo>
                    <a:cubicBezTo>
                      <a:pt x="125" y="241"/>
                      <a:pt x="135" y="240"/>
                      <a:pt x="144" y="237"/>
                    </a:cubicBezTo>
                    <a:cubicBezTo>
                      <a:pt x="151" y="234"/>
                      <a:pt x="158" y="229"/>
                      <a:pt x="165" y="228"/>
                    </a:cubicBezTo>
                    <a:cubicBezTo>
                      <a:pt x="169" y="228"/>
                      <a:pt x="174" y="230"/>
                      <a:pt x="177" y="228"/>
                    </a:cubicBezTo>
                    <a:cubicBezTo>
                      <a:pt x="181" y="226"/>
                      <a:pt x="182" y="220"/>
                      <a:pt x="185" y="218"/>
                    </a:cubicBezTo>
                    <a:cubicBezTo>
                      <a:pt x="194" y="210"/>
                      <a:pt x="206" y="209"/>
                      <a:pt x="214" y="201"/>
                    </a:cubicBezTo>
                    <a:cubicBezTo>
                      <a:pt x="224" y="193"/>
                      <a:pt x="228" y="178"/>
                      <a:pt x="239" y="168"/>
                    </a:cubicBezTo>
                    <a:cubicBezTo>
                      <a:pt x="250" y="158"/>
                      <a:pt x="267" y="152"/>
                      <a:pt x="275" y="138"/>
                    </a:cubicBezTo>
                    <a:cubicBezTo>
                      <a:pt x="279" y="131"/>
                      <a:pt x="277" y="122"/>
                      <a:pt x="280" y="117"/>
                    </a:cubicBezTo>
                    <a:cubicBezTo>
                      <a:pt x="283" y="112"/>
                      <a:pt x="292" y="111"/>
                      <a:pt x="296" y="104"/>
                    </a:cubicBezTo>
                    <a:cubicBezTo>
                      <a:pt x="305" y="92"/>
                      <a:pt x="307" y="74"/>
                      <a:pt x="313" y="62"/>
                    </a:cubicBezTo>
                    <a:cubicBezTo>
                      <a:pt x="317" y="52"/>
                      <a:pt x="329" y="47"/>
                      <a:pt x="333" y="36"/>
                    </a:cubicBezTo>
                    <a:cubicBezTo>
                      <a:pt x="338" y="21"/>
                      <a:pt x="337" y="9"/>
                      <a:pt x="352" y="0"/>
                    </a:cubicBezTo>
                    <a:cubicBezTo>
                      <a:pt x="352" y="1"/>
                      <a:pt x="352" y="2"/>
                      <a:pt x="352" y="4"/>
                    </a:cubicBezTo>
                    <a:cubicBezTo>
                      <a:pt x="352" y="17"/>
                      <a:pt x="349" y="42"/>
                      <a:pt x="329" y="72"/>
                    </a:cubicBezTo>
                    <a:cubicBezTo>
                      <a:pt x="329" y="72"/>
                      <a:pt x="329" y="72"/>
                      <a:pt x="329" y="73"/>
                    </a:cubicBezTo>
                    <a:cubicBezTo>
                      <a:pt x="302" y="142"/>
                      <a:pt x="247" y="210"/>
                      <a:pt x="189" y="246"/>
                    </a:cubicBezTo>
                    <a:cubicBezTo>
                      <a:pt x="167" y="260"/>
                      <a:pt x="142" y="270"/>
                      <a:pt x="114" y="277"/>
                    </a:cubicBezTo>
                    <a:cubicBezTo>
                      <a:pt x="109" y="278"/>
                      <a:pt x="100" y="285"/>
                      <a:pt x="100" y="301"/>
                    </a:cubicBezTo>
                    <a:cubicBezTo>
                      <a:pt x="100" y="313"/>
                      <a:pt x="99" y="328"/>
                      <a:pt x="97" y="350"/>
                    </a:cubicBezTo>
                    <a:cubicBezTo>
                      <a:pt x="97" y="350"/>
                      <a:pt x="96" y="366"/>
                      <a:pt x="95" y="377"/>
                    </a:cubicBezTo>
                    <a:cubicBezTo>
                      <a:pt x="0" y="377"/>
                      <a:pt x="0" y="377"/>
                      <a:pt x="0" y="377"/>
                    </a:cubicBezTo>
                    <a:cubicBezTo>
                      <a:pt x="0" y="371"/>
                      <a:pt x="1" y="361"/>
                      <a:pt x="1" y="361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" name="Freeform 9561">
                <a:extLst>
                  <a:ext uri="{FF2B5EF4-FFF2-40B4-BE49-F238E27FC236}">
                    <a16:creationId xmlns:a16="http://schemas.microsoft.com/office/drawing/2014/main" id="{570CD260-933B-4975-8E84-37E45AD55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488"/>
                <a:ext cx="133" cy="258"/>
              </a:xfrm>
              <a:custGeom>
                <a:avLst/>
                <a:gdLst>
                  <a:gd name="T0" fmla="*/ 391 w 67"/>
                  <a:gd name="T1" fmla="*/ 228 h 130"/>
                  <a:gd name="T2" fmla="*/ 165 w 67"/>
                  <a:gd name="T3" fmla="*/ 204 h 130"/>
                  <a:gd name="T4" fmla="*/ 0 w 67"/>
                  <a:gd name="T5" fmla="*/ 0 h 130"/>
                  <a:gd name="T6" fmla="*/ 252 w 67"/>
                  <a:gd name="T7" fmla="*/ 961 h 130"/>
                  <a:gd name="T8" fmla="*/ 264 w 67"/>
                  <a:gd name="T9" fmla="*/ 929 h 130"/>
                  <a:gd name="T10" fmla="*/ 524 w 67"/>
                  <a:gd name="T11" fmla="*/ 1016 h 130"/>
                  <a:gd name="T12" fmla="*/ 524 w 67"/>
                  <a:gd name="T13" fmla="*/ 1008 h 130"/>
                  <a:gd name="T14" fmla="*/ 391 w 67"/>
                  <a:gd name="T15" fmla="*/ 212 h 130"/>
                  <a:gd name="T16" fmla="*/ 391 w 67"/>
                  <a:gd name="T17" fmla="*/ 228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30">
                    <a:moveTo>
                      <a:pt x="50" y="29"/>
                    </a:moveTo>
                    <a:cubicBezTo>
                      <a:pt x="43" y="46"/>
                      <a:pt x="38" y="41"/>
                      <a:pt x="21" y="26"/>
                    </a:cubicBezTo>
                    <a:cubicBezTo>
                      <a:pt x="14" y="20"/>
                      <a:pt x="6" y="11"/>
                      <a:pt x="0" y="0"/>
                    </a:cubicBezTo>
                    <a:cubicBezTo>
                      <a:pt x="7" y="23"/>
                      <a:pt x="25" y="85"/>
                      <a:pt x="32" y="123"/>
                    </a:cubicBezTo>
                    <a:cubicBezTo>
                      <a:pt x="32" y="121"/>
                      <a:pt x="33" y="120"/>
                      <a:pt x="34" y="119"/>
                    </a:cubicBezTo>
                    <a:cubicBezTo>
                      <a:pt x="43" y="99"/>
                      <a:pt x="57" y="110"/>
                      <a:pt x="67" y="130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53" y="66"/>
                      <a:pt x="50" y="27"/>
                    </a:cubicBezTo>
                    <a:cubicBezTo>
                      <a:pt x="50" y="28"/>
                      <a:pt x="50" y="28"/>
                      <a:pt x="50" y="29"/>
                    </a:cubicBez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" name="Freeform 9562">
                <a:extLst>
                  <a:ext uri="{FF2B5EF4-FFF2-40B4-BE49-F238E27FC236}">
                    <a16:creationId xmlns:a16="http://schemas.microsoft.com/office/drawing/2014/main" id="{CD68DCF9-C3A8-4BB3-87D7-438CF7FAE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823"/>
                <a:ext cx="99" cy="364"/>
              </a:xfrm>
              <a:custGeom>
                <a:avLst/>
                <a:gdLst>
                  <a:gd name="T0" fmla="*/ 279 w 50"/>
                  <a:gd name="T1" fmla="*/ 317 h 184"/>
                  <a:gd name="T2" fmla="*/ 0 w 50"/>
                  <a:gd name="T3" fmla="*/ 0 h 184"/>
                  <a:gd name="T4" fmla="*/ 71 w 50"/>
                  <a:gd name="T5" fmla="*/ 1217 h 184"/>
                  <a:gd name="T6" fmla="*/ 149 w 50"/>
                  <a:gd name="T7" fmla="*/ 1084 h 184"/>
                  <a:gd name="T8" fmla="*/ 388 w 50"/>
                  <a:gd name="T9" fmla="*/ 1424 h 184"/>
                  <a:gd name="T10" fmla="*/ 388 w 50"/>
                  <a:gd name="T11" fmla="*/ 1424 h 184"/>
                  <a:gd name="T12" fmla="*/ 333 w 50"/>
                  <a:gd name="T13" fmla="*/ 184 h 184"/>
                  <a:gd name="T14" fmla="*/ 279 w 50"/>
                  <a:gd name="T15" fmla="*/ 317 h 1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84">
                    <a:moveTo>
                      <a:pt x="36" y="41"/>
                    </a:moveTo>
                    <a:cubicBezTo>
                      <a:pt x="27" y="45"/>
                      <a:pt x="10" y="24"/>
                      <a:pt x="0" y="0"/>
                    </a:cubicBezTo>
                    <a:cubicBezTo>
                      <a:pt x="11" y="64"/>
                      <a:pt x="9" y="114"/>
                      <a:pt x="9" y="157"/>
                    </a:cubicBezTo>
                    <a:cubicBezTo>
                      <a:pt x="11" y="148"/>
                      <a:pt x="14" y="142"/>
                      <a:pt x="19" y="140"/>
                    </a:cubicBezTo>
                    <a:cubicBezTo>
                      <a:pt x="30" y="138"/>
                      <a:pt x="44" y="161"/>
                      <a:pt x="50" y="184"/>
                    </a:cubicBezTo>
                    <a:cubicBezTo>
                      <a:pt x="50" y="184"/>
                      <a:pt x="50" y="184"/>
                      <a:pt x="50" y="184"/>
                    </a:cubicBezTo>
                    <a:cubicBezTo>
                      <a:pt x="50" y="184"/>
                      <a:pt x="43" y="76"/>
                      <a:pt x="43" y="24"/>
                    </a:cubicBezTo>
                    <a:cubicBezTo>
                      <a:pt x="41" y="32"/>
                      <a:pt x="39" y="39"/>
                      <a:pt x="36" y="41"/>
                    </a:cubicBez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" name="Freeform 9563">
                <a:extLst>
                  <a:ext uri="{FF2B5EF4-FFF2-40B4-BE49-F238E27FC236}">
                    <a16:creationId xmlns:a16="http://schemas.microsoft.com/office/drawing/2014/main" id="{34E58CB9-1F2E-42BC-85DB-4F437295A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160"/>
                <a:ext cx="120" cy="263"/>
              </a:xfrm>
              <a:custGeom>
                <a:avLst/>
                <a:gdLst>
                  <a:gd name="T0" fmla="*/ 144 w 61"/>
                  <a:gd name="T1" fmla="*/ 184 h 133"/>
                  <a:gd name="T2" fmla="*/ 0 w 61"/>
                  <a:gd name="T3" fmla="*/ 0 h 133"/>
                  <a:gd name="T4" fmla="*/ 175 w 61"/>
                  <a:gd name="T5" fmla="*/ 1028 h 133"/>
                  <a:gd name="T6" fmla="*/ 228 w 61"/>
                  <a:gd name="T7" fmla="*/ 896 h 133"/>
                  <a:gd name="T8" fmla="*/ 464 w 61"/>
                  <a:gd name="T9" fmla="*/ 957 h 133"/>
                  <a:gd name="T10" fmla="*/ 456 w 61"/>
                  <a:gd name="T11" fmla="*/ 943 h 133"/>
                  <a:gd name="T12" fmla="*/ 356 w 61"/>
                  <a:gd name="T13" fmla="*/ 223 h 133"/>
                  <a:gd name="T14" fmla="*/ 144 w 61"/>
                  <a:gd name="T15" fmla="*/ 184 h 1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133">
                    <a:moveTo>
                      <a:pt x="19" y="24"/>
                    </a:moveTo>
                    <a:cubicBezTo>
                      <a:pt x="13" y="19"/>
                      <a:pt x="5" y="10"/>
                      <a:pt x="0" y="0"/>
                    </a:cubicBezTo>
                    <a:cubicBezTo>
                      <a:pt x="6" y="27"/>
                      <a:pt x="22" y="105"/>
                      <a:pt x="23" y="133"/>
                    </a:cubicBezTo>
                    <a:cubicBezTo>
                      <a:pt x="23" y="127"/>
                      <a:pt x="26" y="121"/>
                      <a:pt x="30" y="116"/>
                    </a:cubicBezTo>
                    <a:cubicBezTo>
                      <a:pt x="39" y="98"/>
                      <a:pt x="51" y="107"/>
                      <a:pt x="61" y="124"/>
                    </a:cubicBezTo>
                    <a:cubicBezTo>
                      <a:pt x="60" y="123"/>
                      <a:pt x="60" y="123"/>
                      <a:pt x="60" y="122"/>
                    </a:cubicBezTo>
                    <a:cubicBezTo>
                      <a:pt x="57" y="111"/>
                      <a:pt x="48" y="54"/>
                      <a:pt x="47" y="29"/>
                    </a:cubicBezTo>
                    <a:cubicBezTo>
                      <a:pt x="40" y="43"/>
                      <a:pt x="35" y="38"/>
                      <a:pt x="19" y="24"/>
                    </a:cubicBez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" name="Freeform 9564">
                <a:extLst>
                  <a:ext uri="{FF2B5EF4-FFF2-40B4-BE49-F238E27FC236}">
                    <a16:creationId xmlns:a16="http://schemas.microsoft.com/office/drawing/2014/main" id="{2DBAE2C1-5392-4DA6-866D-C35BBE43E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524"/>
                <a:ext cx="127" cy="236"/>
              </a:xfrm>
              <a:custGeom>
                <a:avLst/>
                <a:gdLst>
                  <a:gd name="T0" fmla="*/ 236 w 64"/>
                  <a:gd name="T1" fmla="*/ 849 h 119"/>
                  <a:gd name="T2" fmla="*/ 500 w 64"/>
                  <a:gd name="T3" fmla="*/ 904 h 119"/>
                  <a:gd name="T4" fmla="*/ 381 w 64"/>
                  <a:gd name="T5" fmla="*/ 212 h 119"/>
                  <a:gd name="T6" fmla="*/ 173 w 64"/>
                  <a:gd name="T7" fmla="*/ 165 h 119"/>
                  <a:gd name="T8" fmla="*/ 0 w 64"/>
                  <a:gd name="T9" fmla="*/ 0 h 119"/>
                  <a:gd name="T10" fmla="*/ 196 w 64"/>
                  <a:gd name="T11" fmla="*/ 928 h 119"/>
                  <a:gd name="T12" fmla="*/ 236 w 64"/>
                  <a:gd name="T13" fmla="*/ 849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19">
                    <a:moveTo>
                      <a:pt x="30" y="109"/>
                    </a:moveTo>
                    <a:cubicBezTo>
                      <a:pt x="39" y="91"/>
                      <a:pt x="52" y="100"/>
                      <a:pt x="64" y="116"/>
                    </a:cubicBezTo>
                    <a:cubicBezTo>
                      <a:pt x="56" y="102"/>
                      <a:pt x="46" y="47"/>
                      <a:pt x="49" y="27"/>
                    </a:cubicBezTo>
                    <a:cubicBezTo>
                      <a:pt x="43" y="39"/>
                      <a:pt x="37" y="34"/>
                      <a:pt x="22" y="21"/>
                    </a:cubicBezTo>
                    <a:cubicBezTo>
                      <a:pt x="15" y="15"/>
                      <a:pt x="7" y="8"/>
                      <a:pt x="0" y="0"/>
                    </a:cubicBezTo>
                    <a:cubicBezTo>
                      <a:pt x="10" y="30"/>
                      <a:pt x="20" y="86"/>
                      <a:pt x="25" y="119"/>
                    </a:cubicBezTo>
                    <a:cubicBezTo>
                      <a:pt x="26" y="116"/>
                      <a:pt x="27" y="112"/>
                      <a:pt x="30" y="109"/>
                    </a:cubicBez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" name="Freeform 9565">
                <a:extLst>
                  <a:ext uri="{FF2B5EF4-FFF2-40B4-BE49-F238E27FC236}">
                    <a16:creationId xmlns:a16="http://schemas.microsoft.com/office/drawing/2014/main" id="{57283E08-60C7-4C72-8F2A-B1463B605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827"/>
                <a:ext cx="129" cy="269"/>
              </a:xfrm>
              <a:custGeom>
                <a:avLst/>
                <a:gdLst>
                  <a:gd name="T0" fmla="*/ 288 w 65"/>
                  <a:gd name="T1" fmla="*/ 896 h 136"/>
                  <a:gd name="T2" fmla="*/ 508 w 65"/>
                  <a:gd name="T3" fmla="*/ 928 h 136"/>
                  <a:gd name="T4" fmla="*/ 413 w 65"/>
                  <a:gd name="T5" fmla="*/ 285 h 136"/>
                  <a:gd name="T6" fmla="*/ 212 w 65"/>
                  <a:gd name="T7" fmla="*/ 231 h 136"/>
                  <a:gd name="T8" fmla="*/ 0 w 65"/>
                  <a:gd name="T9" fmla="*/ 0 h 136"/>
                  <a:gd name="T10" fmla="*/ 228 w 65"/>
                  <a:gd name="T11" fmla="*/ 1052 h 136"/>
                  <a:gd name="T12" fmla="*/ 288 w 65"/>
                  <a:gd name="T13" fmla="*/ 896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36">
                    <a:moveTo>
                      <a:pt x="37" y="116"/>
                    </a:moveTo>
                    <a:cubicBezTo>
                      <a:pt x="45" y="100"/>
                      <a:pt x="55" y="106"/>
                      <a:pt x="65" y="120"/>
                    </a:cubicBezTo>
                    <a:cubicBezTo>
                      <a:pt x="59" y="108"/>
                      <a:pt x="52" y="65"/>
                      <a:pt x="53" y="37"/>
                    </a:cubicBezTo>
                    <a:cubicBezTo>
                      <a:pt x="47" y="48"/>
                      <a:pt x="42" y="43"/>
                      <a:pt x="27" y="30"/>
                    </a:cubicBezTo>
                    <a:cubicBezTo>
                      <a:pt x="19" y="24"/>
                      <a:pt x="8" y="13"/>
                      <a:pt x="0" y="0"/>
                    </a:cubicBezTo>
                    <a:cubicBezTo>
                      <a:pt x="7" y="28"/>
                      <a:pt x="25" y="105"/>
                      <a:pt x="29" y="136"/>
                    </a:cubicBezTo>
                    <a:cubicBezTo>
                      <a:pt x="30" y="129"/>
                      <a:pt x="32" y="122"/>
                      <a:pt x="37" y="116"/>
                    </a:cubicBez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" name="Freeform 9566">
                <a:extLst>
                  <a:ext uri="{FF2B5EF4-FFF2-40B4-BE49-F238E27FC236}">
                    <a16:creationId xmlns:a16="http://schemas.microsoft.com/office/drawing/2014/main" id="{410B14D1-5B27-4B9C-9863-8D09BCE96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296"/>
                <a:ext cx="144" cy="168"/>
              </a:xfrm>
              <a:custGeom>
                <a:avLst/>
                <a:gdLst>
                  <a:gd name="T0" fmla="*/ 245 w 73"/>
                  <a:gd name="T1" fmla="*/ 656 h 85"/>
                  <a:gd name="T2" fmla="*/ 300 w 73"/>
                  <a:gd name="T3" fmla="*/ 547 h 85"/>
                  <a:gd name="T4" fmla="*/ 552 w 73"/>
                  <a:gd name="T5" fmla="*/ 593 h 85"/>
                  <a:gd name="T6" fmla="*/ 560 w 73"/>
                  <a:gd name="T7" fmla="*/ 593 h 85"/>
                  <a:gd name="T8" fmla="*/ 416 w 73"/>
                  <a:gd name="T9" fmla="*/ 0 h 85"/>
                  <a:gd name="T10" fmla="*/ 0 w 73"/>
                  <a:gd name="T11" fmla="*/ 0 h 85"/>
                  <a:gd name="T12" fmla="*/ 245 w 73"/>
                  <a:gd name="T13" fmla="*/ 656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85">
                    <a:moveTo>
                      <a:pt x="32" y="85"/>
                    </a:moveTo>
                    <a:cubicBezTo>
                      <a:pt x="33" y="81"/>
                      <a:pt x="35" y="76"/>
                      <a:pt x="39" y="71"/>
                    </a:cubicBezTo>
                    <a:cubicBezTo>
                      <a:pt x="48" y="53"/>
                      <a:pt x="61" y="61"/>
                      <a:pt x="72" y="77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0" y="66"/>
                      <a:pt x="59" y="25"/>
                      <a:pt x="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24"/>
                      <a:pt x="28" y="64"/>
                      <a:pt x="32" y="85"/>
                    </a:cubicBez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" name="Freeform 9567">
                <a:extLst>
                  <a:ext uri="{FF2B5EF4-FFF2-40B4-BE49-F238E27FC236}">
                    <a16:creationId xmlns:a16="http://schemas.microsoft.com/office/drawing/2014/main" id="{370E9AF6-5905-4F65-9B07-437221E8B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3171"/>
                <a:ext cx="93" cy="232"/>
              </a:xfrm>
              <a:custGeom>
                <a:avLst/>
                <a:gdLst>
                  <a:gd name="T0" fmla="*/ 325 w 47"/>
                  <a:gd name="T1" fmla="*/ 912 h 117"/>
                  <a:gd name="T2" fmla="*/ 364 w 47"/>
                  <a:gd name="T3" fmla="*/ 335 h 117"/>
                  <a:gd name="T4" fmla="*/ 271 w 47"/>
                  <a:gd name="T5" fmla="*/ 436 h 117"/>
                  <a:gd name="T6" fmla="*/ 71 w 47"/>
                  <a:gd name="T7" fmla="*/ 196 h 117"/>
                  <a:gd name="T8" fmla="*/ 32 w 47"/>
                  <a:gd name="T9" fmla="*/ 0 h 117"/>
                  <a:gd name="T10" fmla="*/ 32 w 47"/>
                  <a:gd name="T11" fmla="*/ 0 h 117"/>
                  <a:gd name="T12" fmla="*/ 0 w 47"/>
                  <a:gd name="T13" fmla="*/ 912 h 117"/>
                  <a:gd name="T14" fmla="*/ 325 w 47"/>
                  <a:gd name="T15" fmla="*/ 912 h 1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17">
                    <a:moveTo>
                      <a:pt x="42" y="117"/>
                    </a:moveTo>
                    <a:cubicBezTo>
                      <a:pt x="43" y="105"/>
                      <a:pt x="46" y="65"/>
                      <a:pt x="47" y="43"/>
                    </a:cubicBezTo>
                    <a:cubicBezTo>
                      <a:pt x="45" y="50"/>
                      <a:pt x="42" y="54"/>
                      <a:pt x="35" y="56"/>
                    </a:cubicBezTo>
                    <a:cubicBezTo>
                      <a:pt x="22" y="58"/>
                      <a:pt x="14" y="47"/>
                      <a:pt x="9" y="25"/>
                    </a:cubicBezTo>
                    <a:cubicBezTo>
                      <a:pt x="7" y="17"/>
                      <a:pt x="5" y="8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18"/>
                      <a:pt x="3" y="79"/>
                      <a:pt x="0" y="117"/>
                    </a:cubicBezTo>
                    <a:lnTo>
                      <a:pt x="42" y="117"/>
                    </a:ln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" name="Freeform 9568">
                <a:extLst>
                  <a:ext uri="{FF2B5EF4-FFF2-40B4-BE49-F238E27FC236}">
                    <a16:creationId xmlns:a16="http://schemas.microsoft.com/office/drawing/2014/main" id="{7335CBD7-4874-4B94-8A33-7F2AFB478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542"/>
                <a:ext cx="39" cy="194"/>
              </a:xfrm>
              <a:custGeom>
                <a:avLst/>
                <a:gdLst>
                  <a:gd name="T0" fmla="*/ 0 w 20"/>
                  <a:gd name="T1" fmla="*/ 0 h 98"/>
                  <a:gd name="T2" fmla="*/ 148 w 20"/>
                  <a:gd name="T3" fmla="*/ 760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8">
                    <a:moveTo>
                      <a:pt x="0" y="0"/>
                    </a:moveTo>
                    <a:cubicBezTo>
                      <a:pt x="3" y="9"/>
                      <a:pt x="16" y="69"/>
                      <a:pt x="20" y="9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" name="Freeform 9569">
                <a:extLst>
                  <a:ext uri="{FF2B5EF4-FFF2-40B4-BE49-F238E27FC236}">
                    <a16:creationId xmlns:a16="http://schemas.microsoft.com/office/drawing/2014/main" id="{3275F507-5C51-4786-8FC7-750470E22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558"/>
                <a:ext cx="33" cy="174"/>
              </a:xfrm>
              <a:custGeom>
                <a:avLst/>
                <a:gdLst>
                  <a:gd name="T0" fmla="*/ 0 w 17"/>
                  <a:gd name="T1" fmla="*/ 0 h 88"/>
                  <a:gd name="T2" fmla="*/ 124 w 17"/>
                  <a:gd name="T3" fmla="*/ 680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8">
                    <a:moveTo>
                      <a:pt x="0" y="0"/>
                    </a:moveTo>
                    <a:cubicBezTo>
                      <a:pt x="2" y="10"/>
                      <a:pt x="13" y="65"/>
                      <a:pt x="17" y="8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" name="Freeform 9570">
                <a:extLst>
                  <a:ext uri="{FF2B5EF4-FFF2-40B4-BE49-F238E27FC236}">
                    <a16:creationId xmlns:a16="http://schemas.microsoft.com/office/drawing/2014/main" id="{F870DA0E-C771-4115-A0F6-0ED4530CF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573"/>
                <a:ext cx="26" cy="155"/>
              </a:xfrm>
              <a:custGeom>
                <a:avLst/>
                <a:gdLst>
                  <a:gd name="T0" fmla="*/ 0 w 13"/>
                  <a:gd name="T1" fmla="*/ 0 h 78"/>
                  <a:gd name="T2" fmla="*/ 104 w 13"/>
                  <a:gd name="T3" fmla="*/ 612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8">
                    <a:moveTo>
                      <a:pt x="0" y="0"/>
                    </a:moveTo>
                    <a:cubicBezTo>
                      <a:pt x="1" y="12"/>
                      <a:pt x="10" y="61"/>
                      <a:pt x="13" y="7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" name="Freeform 9571">
                <a:extLst>
                  <a:ext uri="{FF2B5EF4-FFF2-40B4-BE49-F238E27FC236}">
                    <a16:creationId xmlns:a16="http://schemas.microsoft.com/office/drawing/2014/main" id="{F3126868-5972-4234-9B45-80DF3CCA7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589"/>
                <a:ext cx="20" cy="135"/>
              </a:xfrm>
              <a:custGeom>
                <a:avLst/>
                <a:gdLst>
                  <a:gd name="T0" fmla="*/ 0 w 10"/>
                  <a:gd name="T1" fmla="*/ 0 h 68"/>
                  <a:gd name="T2" fmla="*/ 80 w 10"/>
                  <a:gd name="T3" fmla="*/ 532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8">
                    <a:moveTo>
                      <a:pt x="0" y="0"/>
                    </a:moveTo>
                    <a:cubicBezTo>
                      <a:pt x="1" y="13"/>
                      <a:pt x="7" y="58"/>
                      <a:pt x="10" y="6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" name="Freeform 9572">
                <a:extLst>
                  <a:ext uri="{FF2B5EF4-FFF2-40B4-BE49-F238E27FC236}">
                    <a16:creationId xmlns:a16="http://schemas.microsoft.com/office/drawing/2014/main" id="{53B8F986-EAAE-4F7E-AB5D-84D0421FF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296"/>
                <a:ext cx="57" cy="143"/>
              </a:xfrm>
              <a:custGeom>
                <a:avLst/>
                <a:gdLst>
                  <a:gd name="T0" fmla="*/ 0 w 29"/>
                  <a:gd name="T1" fmla="*/ 0 h 72"/>
                  <a:gd name="T2" fmla="*/ 220 w 29"/>
                  <a:gd name="T3" fmla="*/ 564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2">
                    <a:moveTo>
                      <a:pt x="0" y="0"/>
                    </a:moveTo>
                    <a:cubicBezTo>
                      <a:pt x="5" y="10"/>
                      <a:pt x="28" y="62"/>
                      <a:pt x="29" y="7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" name="Freeform 9573">
                <a:extLst>
                  <a:ext uri="{FF2B5EF4-FFF2-40B4-BE49-F238E27FC236}">
                    <a16:creationId xmlns:a16="http://schemas.microsoft.com/office/drawing/2014/main" id="{A4CCE9CB-CCC3-49CF-B78F-C871B6DD7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298"/>
                <a:ext cx="51" cy="137"/>
              </a:xfrm>
              <a:custGeom>
                <a:avLst/>
                <a:gdLst>
                  <a:gd name="T0" fmla="*/ 0 w 26"/>
                  <a:gd name="T1" fmla="*/ 0 h 69"/>
                  <a:gd name="T2" fmla="*/ 196 w 26"/>
                  <a:gd name="T3" fmla="*/ 54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9">
                    <a:moveTo>
                      <a:pt x="0" y="0"/>
                    </a:moveTo>
                    <a:cubicBezTo>
                      <a:pt x="5" y="10"/>
                      <a:pt x="26" y="62"/>
                      <a:pt x="26" y="6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" name="Freeform 9574">
                <a:extLst>
                  <a:ext uri="{FF2B5EF4-FFF2-40B4-BE49-F238E27FC236}">
                    <a16:creationId xmlns:a16="http://schemas.microsoft.com/office/drawing/2014/main" id="{FBD8B97C-3C2A-49F2-8794-DC944C507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298"/>
                <a:ext cx="46" cy="135"/>
              </a:xfrm>
              <a:custGeom>
                <a:avLst/>
                <a:gdLst>
                  <a:gd name="T0" fmla="*/ 0 w 23"/>
                  <a:gd name="T1" fmla="*/ 0 h 68"/>
                  <a:gd name="T2" fmla="*/ 184 w 23"/>
                  <a:gd name="T3" fmla="*/ 532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8">
                    <a:moveTo>
                      <a:pt x="0" y="0"/>
                    </a:moveTo>
                    <a:cubicBezTo>
                      <a:pt x="4" y="11"/>
                      <a:pt x="22" y="63"/>
                      <a:pt x="23" y="6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" name="Freeform 9575">
                <a:extLst>
                  <a:ext uri="{FF2B5EF4-FFF2-40B4-BE49-F238E27FC236}">
                    <a16:creationId xmlns:a16="http://schemas.microsoft.com/office/drawing/2014/main" id="{5E07D645-64BE-484A-8BB9-E3587FC7F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298"/>
                <a:ext cx="40" cy="131"/>
              </a:xfrm>
              <a:custGeom>
                <a:avLst/>
                <a:gdLst>
                  <a:gd name="T0" fmla="*/ 0 w 20"/>
                  <a:gd name="T1" fmla="*/ 0 h 66"/>
                  <a:gd name="T2" fmla="*/ 160 w 20"/>
                  <a:gd name="T3" fmla="*/ 516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6">
                    <a:moveTo>
                      <a:pt x="0" y="0"/>
                    </a:moveTo>
                    <a:cubicBezTo>
                      <a:pt x="4" y="13"/>
                      <a:pt x="20" y="64"/>
                      <a:pt x="20" y="6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" name="Freeform 9576">
                <a:extLst>
                  <a:ext uri="{FF2B5EF4-FFF2-40B4-BE49-F238E27FC236}">
                    <a16:creationId xmlns:a16="http://schemas.microsoft.com/office/drawing/2014/main" id="{D3B9E970-9C5D-438A-B0A2-F3CDA661E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300"/>
                <a:ext cx="36" cy="127"/>
              </a:xfrm>
              <a:custGeom>
                <a:avLst/>
                <a:gdLst>
                  <a:gd name="T0" fmla="*/ 0 w 18"/>
                  <a:gd name="T1" fmla="*/ 0 h 64"/>
                  <a:gd name="T2" fmla="*/ 144 w 18"/>
                  <a:gd name="T3" fmla="*/ 5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4">
                    <a:moveTo>
                      <a:pt x="0" y="0"/>
                    </a:moveTo>
                    <a:cubicBezTo>
                      <a:pt x="4" y="13"/>
                      <a:pt x="18" y="64"/>
                      <a:pt x="18" y="6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" name="Freeform 9577">
                <a:extLst>
                  <a:ext uri="{FF2B5EF4-FFF2-40B4-BE49-F238E27FC236}">
                    <a16:creationId xmlns:a16="http://schemas.microsoft.com/office/drawing/2014/main" id="{CCA9CCC0-8E08-437F-A043-FDA9A11B6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861"/>
                <a:ext cx="44" cy="200"/>
              </a:xfrm>
              <a:custGeom>
                <a:avLst/>
                <a:gdLst>
                  <a:gd name="T0" fmla="*/ 0 w 22"/>
                  <a:gd name="T1" fmla="*/ 0 h 101"/>
                  <a:gd name="T2" fmla="*/ 176 w 22"/>
                  <a:gd name="T3" fmla="*/ 784 h 10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1">
                    <a:moveTo>
                      <a:pt x="0" y="0"/>
                    </a:moveTo>
                    <a:cubicBezTo>
                      <a:pt x="2" y="13"/>
                      <a:pt x="19" y="91"/>
                      <a:pt x="22" y="101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" name="Freeform 9578">
                <a:extLst>
                  <a:ext uri="{FF2B5EF4-FFF2-40B4-BE49-F238E27FC236}">
                    <a16:creationId xmlns:a16="http://schemas.microsoft.com/office/drawing/2014/main" id="{F8888FF2-AC0D-475F-A514-8BEDE296F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878"/>
                <a:ext cx="36" cy="177"/>
              </a:xfrm>
              <a:custGeom>
                <a:avLst/>
                <a:gdLst>
                  <a:gd name="T0" fmla="*/ 0 w 18"/>
                  <a:gd name="T1" fmla="*/ 0 h 89"/>
                  <a:gd name="T2" fmla="*/ 144 w 18"/>
                  <a:gd name="T3" fmla="*/ 700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9">
                    <a:moveTo>
                      <a:pt x="0" y="0"/>
                    </a:moveTo>
                    <a:cubicBezTo>
                      <a:pt x="2" y="12"/>
                      <a:pt x="15" y="78"/>
                      <a:pt x="18" y="8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" name="Freeform 9579">
                <a:extLst>
                  <a:ext uri="{FF2B5EF4-FFF2-40B4-BE49-F238E27FC236}">
                    <a16:creationId xmlns:a16="http://schemas.microsoft.com/office/drawing/2014/main" id="{246A6D14-F39D-4A73-B86D-C072B378F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1894"/>
                <a:ext cx="25" cy="153"/>
              </a:xfrm>
              <a:custGeom>
                <a:avLst/>
                <a:gdLst>
                  <a:gd name="T0" fmla="*/ 0 w 13"/>
                  <a:gd name="T1" fmla="*/ 0 h 77"/>
                  <a:gd name="T2" fmla="*/ 92 w 13"/>
                  <a:gd name="T3" fmla="*/ 604 h 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7">
                    <a:moveTo>
                      <a:pt x="0" y="0"/>
                    </a:moveTo>
                    <a:cubicBezTo>
                      <a:pt x="1" y="13"/>
                      <a:pt x="9" y="66"/>
                      <a:pt x="13" y="7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" name="Freeform 9580">
                <a:extLst>
                  <a:ext uri="{FF2B5EF4-FFF2-40B4-BE49-F238E27FC236}">
                    <a16:creationId xmlns:a16="http://schemas.microsoft.com/office/drawing/2014/main" id="{CDCBB110-F3DD-4D9B-8554-1D5E72489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912"/>
                <a:ext cx="17" cy="127"/>
              </a:xfrm>
              <a:custGeom>
                <a:avLst/>
                <a:gdLst>
                  <a:gd name="T0" fmla="*/ 0 w 9"/>
                  <a:gd name="T1" fmla="*/ 0 h 64"/>
                  <a:gd name="T2" fmla="*/ 60 w 9"/>
                  <a:gd name="T3" fmla="*/ 5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4">
                    <a:moveTo>
                      <a:pt x="0" y="0"/>
                    </a:moveTo>
                    <a:cubicBezTo>
                      <a:pt x="1" y="13"/>
                      <a:pt x="5" y="53"/>
                      <a:pt x="9" y="6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" name="Freeform 9581">
                <a:extLst>
                  <a:ext uri="{FF2B5EF4-FFF2-40B4-BE49-F238E27FC236}">
                    <a16:creationId xmlns:a16="http://schemas.microsoft.com/office/drawing/2014/main" id="{63693B1F-E188-46C9-97D6-F5CE640CD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187"/>
                <a:ext cx="40" cy="200"/>
              </a:xfrm>
              <a:custGeom>
                <a:avLst/>
                <a:gdLst>
                  <a:gd name="T0" fmla="*/ 0 w 20"/>
                  <a:gd name="T1" fmla="*/ 0 h 101"/>
                  <a:gd name="T2" fmla="*/ 160 w 20"/>
                  <a:gd name="T3" fmla="*/ 784 h 10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01">
                    <a:moveTo>
                      <a:pt x="0" y="0"/>
                    </a:moveTo>
                    <a:cubicBezTo>
                      <a:pt x="8" y="18"/>
                      <a:pt x="18" y="82"/>
                      <a:pt x="20" y="101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" name="Freeform 9582">
                <a:extLst>
                  <a:ext uri="{FF2B5EF4-FFF2-40B4-BE49-F238E27FC236}">
                    <a16:creationId xmlns:a16="http://schemas.microsoft.com/office/drawing/2014/main" id="{26EF2977-E309-473C-8481-43144CCF9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201"/>
                <a:ext cx="34" cy="182"/>
              </a:xfrm>
              <a:custGeom>
                <a:avLst/>
                <a:gdLst>
                  <a:gd name="T0" fmla="*/ 0 w 17"/>
                  <a:gd name="T1" fmla="*/ 0 h 92"/>
                  <a:gd name="T2" fmla="*/ 136 w 17"/>
                  <a:gd name="T3" fmla="*/ 712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2">
                    <a:moveTo>
                      <a:pt x="0" y="0"/>
                    </a:moveTo>
                    <a:cubicBezTo>
                      <a:pt x="5" y="16"/>
                      <a:pt x="14" y="76"/>
                      <a:pt x="17" y="9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" name="Freeform 9583">
                <a:extLst>
                  <a:ext uri="{FF2B5EF4-FFF2-40B4-BE49-F238E27FC236}">
                    <a16:creationId xmlns:a16="http://schemas.microsoft.com/office/drawing/2014/main" id="{E71299A3-B9A9-4512-A76A-A75168CCD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217"/>
                <a:ext cx="28" cy="162"/>
              </a:xfrm>
              <a:custGeom>
                <a:avLst/>
                <a:gdLst>
                  <a:gd name="T0" fmla="*/ 0 w 14"/>
                  <a:gd name="T1" fmla="*/ 0 h 82"/>
                  <a:gd name="T2" fmla="*/ 112 w 14"/>
                  <a:gd name="T3" fmla="*/ 632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2">
                    <a:moveTo>
                      <a:pt x="0" y="0"/>
                    </a:moveTo>
                    <a:cubicBezTo>
                      <a:pt x="2" y="13"/>
                      <a:pt x="10" y="69"/>
                      <a:pt x="14" y="8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" name="Freeform 9584">
                <a:extLst>
                  <a:ext uri="{FF2B5EF4-FFF2-40B4-BE49-F238E27FC236}">
                    <a16:creationId xmlns:a16="http://schemas.microsoft.com/office/drawing/2014/main" id="{DDB9F9C1-D969-483E-A345-5F66E96DE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231"/>
                <a:ext cx="20" cy="144"/>
              </a:xfrm>
              <a:custGeom>
                <a:avLst/>
                <a:gdLst>
                  <a:gd name="T0" fmla="*/ 0 w 10"/>
                  <a:gd name="T1" fmla="*/ 0 h 73"/>
                  <a:gd name="T2" fmla="*/ 80 w 10"/>
                  <a:gd name="T3" fmla="*/ 56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3">
                    <a:moveTo>
                      <a:pt x="0" y="0"/>
                    </a:moveTo>
                    <a:cubicBezTo>
                      <a:pt x="0" y="12"/>
                      <a:pt x="6" y="62"/>
                      <a:pt x="10" y="7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" name="Freeform 9585">
                <a:extLst>
                  <a:ext uri="{FF2B5EF4-FFF2-40B4-BE49-F238E27FC236}">
                    <a16:creationId xmlns:a16="http://schemas.microsoft.com/office/drawing/2014/main" id="{719BBE0F-4A3A-4E12-9513-57EFCDE8E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528"/>
                <a:ext cx="45" cy="180"/>
              </a:xfrm>
              <a:custGeom>
                <a:avLst/>
                <a:gdLst>
                  <a:gd name="T0" fmla="*/ 0 w 23"/>
                  <a:gd name="T1" fmla="*/ 0 h 91"/>
                  <a:gd name="T2" fmla="*/ 164 w 23"/>
                  <a:gd name="T3" fmla="*/ 704 h 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91">
                    <a:moveTo>
                      <a:pt x="0" y="0"/>
                    </a:moveTo>
                    <a:cubicBezTo>
                      <a:pt x="7" y="20"/>
                      <a:pt x="23" y="84"/>
                      <a:pt x="22" y="91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" name="Freeform 9586">
                <a:extLst>
                  <a:ext uri="{FF2B5EF4-FFF2-40B4-BE49-F238E27FC236}">
                    <a16:creationId xmlns:a16="http://schemas.microsoft.com/office/drawing/2014/main" id="{F1B80806-A4C0-47AD-9C2A-A11B1F0FF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2540"/>
                <a:ext cx="35" cy="170"/>
              </a:xfrm>
              <a:custGeom>
                <a:avLst/>
                <a:gdLst>
                  <a:gd name="T0" fmla="*/ 0 w 18"/>
                  <a:gd name="T1" fmla="*/ 0 h 86"/>
                  <a:gd name="T2" fmla="*/ 132 w 18"/>
                  <a:gd name="T3" fmla="*/ 664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6">
                    <a:moveTo>
                      <a:pt x="0" y="0"/>
                    </a:moveTo>
                    <a:cubicBezTo>
                      <a:pt x="4" y="18"/>
                      <a:pt x="18" y="79"/>
                      <a:pt x="18" y="8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" name="Freeform 9587">
                <a:extLst>
                  <a:ext uri="{FF2B5EF4-FFF2-40B4-BE49-F238E27FC236}">
                    <a16:creationId xmlns:a16="http://schemas.microsoft.com/office/drawing/2014/main" id="{18E61E20-F37F-49D2-B657-F1386320A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550"/>
                <a:ext cx="32" cy="162"/>
              </a:xfrm>
              <a:custGeom>
                <a:avLst/>
                <a:gdLst>
                  <a:gd name="T0" fmla="*/ 0 w 16"/>
                  <a:gd name="T1" fmla="*/ 0 h 82"/>
                  <a:gd name="T2" fmla="*/ 128 w 16"/>
                  <a:gd name="T3" fmla="*/ 632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2">
                    <a:moveTo>
                      <a:pt x="0" y="0"/>
                    </a:moveTo>
                    <a:cubicBezTo>
                      <a:pt x="3" y="17"/>
                      <a:pt x="14" y="76"/>
                      <a:pt x="16" y="8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" name="Freeform 9588">
                <a:extLst>
                  <a:ext uri="{FF2B5EF4-FFF2-40B4-BE49-F238E27FC236}">
                    <a16:creationId xmlns:a16="http://schemas.microsoft.com/office/drawing/2014/main" id="{F024F555-6323-419B-A947-717257708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560"/>
                <a:ext cx="24" cy="154"/>
              </a:xfrm>
              <a:custGeom>
                <a:avLst/>
                <a:gdLst>
                  <a:gd name="T0" fmla="*/ 0 w 12"/>
                  <a:gd name="T1" fmla="*/ 0 h 78"/>
                  <a:gd name="T2" fmla="*/ 96 w 12"/>
                  <a:gd name="T3" fmla="*/ 60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8">
                    <a:moveTo>
                      <a:pt x="0" y="0"/>
                    </a:moveTo>
                    <a:cubicBezTo>
                      <a:pt x="0" y="16"/>
                      <a:pt x="10" y="72"/>
                      <a:pt x="12" y="7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" name="Freeform 9589">
                <a:extLst>
                  <a:ext uri="{FF2B5EF4-FFF2-40B4-BE49-F238E27FC236}">
                    <a16:creationId xmlns:a16="http://schemas.microsoft.com/office/drawing/2014/main" id="{4536E1DD-0D1D-4409-93D1-99C37EC55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864"/>
                <a:ext cx="10" cy="236"/>
              </a:xfrm>
              <a:custGeom>
                <a:avLst/>
                <a:gdLst>
                  <a:gd name="T0" fmla="*/ 0 w 5"/>
                  <a:gd name="T1" fmla="*/ 0 h 119"/>
                  <a:gd name="T2" fmla="*/ 40 w 5"/>
                  <a:gd name="T3" fmla="*/ 928 h 1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9">
                    <a:moveTo>
                      <a:pt x="0" y="0"/>
                    </a:moveTo>
                    <a:cubicBezTo>
                      <a:pt x="3" y="13"/>
                      <a:pt x="5" y="107"/>
                      <a:pt x="5" y="11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" name="Freeform 9590">
                <a:extLst>
                  <a:ext uri="{FF2B5EF4-FFF2-40B4-BE49-F238E27FC236}">
                    <a16:creationId xmlns:a16="http://schemas.microsoft.com/office/drawing/2014/main" id="{3E9B8833-6014-4B9D-B9AB-7D877DA7F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878"/>
                <a:ext cx="10" cy="236"/>
              </a:xfrm>
              <a:custGeom>
                <a:avLst/>
                <a:gdLst>
                  <a:gd name="T0" fmla="*/ 0 w 5"/>
                  <a:gd name="T1" fmla="*/ 0 h 119"/>
                  <a:gd name="T2" fmla="*/ 40 w 5"/>
                  <a:gd name="T3" fmla="*/ 928 h 1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9">
                    <a:moveTo>
                      <a:pt x="0" y="0"/>
                    </a:moveTo>
                    <a:cubicBezTo>
                      <a:pt x="2" y="14"/>
                      <a:pt x="5" y="107"/>
                      <a:pt x="5" y="11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" name="Freeform 9591">
                <a:extLst>
                  <a:ext uri="{FF2B5EF4-FFF2-40B4-BE49-F238E27FC236}">
                    <a16:creationId xmlns:a16="http://schemas.microsoft.com/office/drawing/2014/main" id="{CDD2D844-C44E-4918-B104-F8EE7AF74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890"/>
                <a:ext cx="12" cy="238"/>
              </a:xfrm>
              <a:custGeom>
                <a:avLst/>
                <a:gdLst>
                  <a:gd name="T0" fmla="*/ 0 w 6"/>
                  <a:gd name="T1" fmla="*/ 0 h 120"/>
                  <a:gd name="T2" fmla="*/ 48 w 6"/>
                  <a:gd name="T3" fmla="*/ 936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0">
                    <a:moveTo>
                      <a:pt x="0" y="0"/>
                    </a:moveTo>
                    <a:cubicBezTo>
                      <a:pt x="0" y="17"/>
                      <a:pt x="4" y="108"/>
                      <a:pt x="6" y="12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" name="Freeform 9592">
                <a:extLst>
                  <a:ext uri="{FF2B5EF4-FFF2-40B4-BE49-F238E27FC236}">
                    <a16:creationId xmlns:a16="http://schemas.microsoft.com/office/drawing/2014/main" id="{04BB7731-68E1-4566-B347-AE03A1312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904"/>
                <a:ext cx="13" cy="238"/>
              </a:xfrm>
              <a:custGeom>
                <a:avLst/>
                <a:gdLst>
                  <a:gd name="T0" fmla="*/ 7 w 7"/>
                  <a:gd name="T1" fmla="*/ 0 h 120"/>
                  <a:gd name="T2" fmla="*/ 45 w 7"/>
                  <a:gd name="T3" fmla="*/ 936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0">
                    <a:moveTo>
                      <a:pt x="1" y="0"/>
                    </a:moveTo>
                    <a:cubicBezTo>
                      <a:pt x="0" y="18"/>
                      <a:pt x="4" y="108"/>
                      <a:pt x="7" y="12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" name="Freeform 9593">
                <a:extLst>
                  <a:ext uri="{FF2B5EF4-FFF2-40B4-BE49-F238E27FC236}">
                    <a16:creationId xmlns:a16="http://schemas.microsoft.com/office/drawing/2014/main" id="{49EC33C8-FABA-4619-96D3-1EADB615A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245"/>
                <a:ext cx="12" cy="158"/>
              </a:xfrm>
              <a:custGeom>
                <a:avLst/>
                <a:gdLst>
                  <a:gd name="T0" fmla="*/ 40 w 6"/>
                  <a:gd name="T1" fmla="*/ 0 h 80"/>
                  <a:gd name="T2" fmla="*/ 0 w 6"/>
                  <a:gd name="T3" fmla="*/ 616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0">
                    <a:moveTo>
                      <a:pt x="5" y="0"/>
                    </a:moveTo>
                    <a:cubicBezTo>
                      <a:pt x="6" y="16"/>
                      <a:pt x="2" y="73"/>
                      <a:pt x="0" y="8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" name="Freeform 9594">
                <a:extLst>
                  <a:ext uri="{FF2B5EF4-FFF2-40B4-BE49-F238E27FC236}">
                    <a16:creationId xmlns:a16="http://schemas.microsoft.com/office/drawing/2014/main" id="{06460DBD-760F-4863-9D20-A19B23E5D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3257"/>
                <a:ext cx="12" cy="146"/>
              </a:xfrm>
              <a:custGeom>
                <a:avLst/>
                <a:gdLst>
                  <a:gd name="T0" fmla="*/ 40 w 6"/>
                  <a:gd name="T1" fmla="*/ 0 h 74"/>
                  <a:gd name="T2" fmla="*/ 0 w 6"/>
                  <a:gd name="T3" fmla="*/ 568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4">
                    <a:moveTo>
                      <a:pt x="5" y="0"/>
                    </a:moveTo>
                    <a:cubicBezTo>
                      <a:pt x="6" y="14"/>
                      <a:pt x="2" y="69"/>
                      <a:pt x="0" y="7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" name="Freeform 9595">
                <a:extLst>
                  <a:ext uri="{FF2B5EF4-FFF2-40B4-BE49-F238E27FC236}">
                    <a16:creationId xmlns:a16="http://schemas.microsoft.com/office/drawing/2014/main" id="{176F4827-5693-4A9A-89B4-F6ED47AC3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3266"/>
                <a:ext cx="10" cy="137"/>
              </a:xfrm>
              <a:custGeom>
                <a:avLst/>
                <a:gdLst>
                  <a:gd name="T0" fmla="*/ 40 w 5"/>
                  <a:gd name="T1" fmla="*/ 0 h 69"/>
                  <a:gd name="T2" fmla="*/ 0 w 5"/>
                  <a:gd name="T3" fmla="*/ 54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9">
                    <a:moveTo>
                      <a:pt x="5" y="0"/>
                    </a:moveTo>
                    <a:cubicBezTo>
                      <a:pt x="5" y="13"/>
                      <a:pt x="1" y="66"/>
                      <a:pt x="0" y="6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" name="Freeform 9596">
                <a:extLst>
                  <a:ext uri="{FF2B5EF4-FFF2-40B4-BE49-F238E27FC236}">
                    <a16:creationId xmlns:a16="http://schemas.microsoft.com/office/drawing/2014/main" id="{A29C1D2B-5F1B-40AF-8E56-6B51351BB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3278"/>
                <a:ext cx="10" cy="125"/>
              </a:xfrm>
              <a:custGeom>
                <a:avLst/>
                <a:gdLst>
                  <a:gd name="T0" fmla="*/ 40 w 5"/>
                  <a:gd name="T1" fmla="*/ 0 h 63"/>
                  <a:gd name="T2" fmla="*/ 0 w 5"/>
                  <a:gd name="T3" fmla="*/ 492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3">
                    <a:moveTo>
                      <a:pt x="5" y="0"/>
                    </a:moveTo>
                    <a:cubicBezTo>
                      <a:pt x="4" y="11"/>
                      <a:pt x="0" y="63"/>
                      <a:pt x="0" y="6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" name="Freeform 9597">
                <a:extLst>
                  <a:ext uri="{FF2B5EF4-FFF2-40B4-BE49-F238E27FC236}">
                    <a16:creationId xmlns:a16="http://schemas.microsoft.com/office/drawing/2014/main" id="{08087B64-4875-4A82-B186-E60664CB1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358"/>
                <a:ext cx="160" cy="245"/>
              </a:xfrm>
              <a:custGeom>
                <a:avLst/>
                <a:gdLst>
                  <a:gd name="T0" fmla="*/ 156 w 81"/>
                  <a:gd name="T1" fmla="*/ 308 h 124"/>
                  <a:gd name="T2" fmla="*/ 348 w 81"/>
                  <a:gd name="T3" fmla="*/ 808 h 124"/>
                  <a:gd name="T4" fmla="*/ 569 w 81"/>
                  <a:gd name="T5" fmla="*/ 824 h 124"/>
                  <a:gd name="T6" fmla="*/ 156 w 81"/>
                  <a:gd name="T7" fmla="*/ 308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124">
                    <a:moveTo>
                      <a:pt x="20" y="40"/>
                    </a:moveTo>
                    <a:cubicBezTo>
                      <a:pt x="0" y="67"/>
                      <a:pt x="28" y="91"/>
                      <a:pt x="45" y="105"/>
                    </a:cubicBezTo>
                    <a:cubicBezTo>
                      <a:pt x="62" y="119"/>
                      <a:pt x="66" y="124"/>
                      <a:pt x="74" y="107"/>
                    </a:cubicBezTo>
                    <a:cubicBezTo>
                      <a:pt x="81" y="91"/>
                      <a:pt x="41" y="0"/>
                      <a:pt x="20" y="40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" name="Freeform 9598">
                <a:extLst>
                  <a:ext uri="{FF2B5EF4-FFF2-40B4-BE49-F238E27FC236}">
                    <a16:creationId xmlns:a16="http://schemas.microsoft.com/office/drawing/2014/main" id="{1904F118-3A36-4F71-910E-44B4A3A21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1659"/>
                <a:ext cx="166" cy="265"/>
              </a:xfrm>
              <a:custGeom>
                <a:avLst/>
                <a:gdLst>
                  <a:gd name="T0" fmla="*/ 148 w 84"/>
                  <a:gd name="T1" fmla="*/ 316 h 134"/>
                  <a:gd name="T2" fmla="*/ 372 w 84"/>
                  <a:gd name="T3" fmla="*/ 888 h 134"/>
                  <a:gd name="T4" fmla="*/ 585 w 84"/>
                  <a:gd name="T5" fmla="*/ 912 h 134"/>
                  <a:gd name="T6" fmla="*/ 148 w 84"/>
                  <a:gd name="T7" fmla="*/ 316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34">
                    <a:moveTo>
                      <a:pt x="19" y="41"/>
                    </a:moveTo>
                    <a:cubicBezTo>
                      <a:pt x="0" y="67"/>
                      <a:pt x="31" y="101"/>
                      <a:pt x="48" y="115"/>
                    </a:cubicBezTo>
                    <a:cubicBezTo>
                      <a:pt x="64" y="130"/>
                      <a:pt x="69" y="134"/>
                      <a:pt x="76" y="118"/>
                    </a:cubicBezTo>
                    <a:cubicBezTo>
                      <a:pt x="84" y="101"/>
                      <a:pt x="40" y="0"/>
                      <a:pt x="19" y="41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" name="Freeform 9599">
                <a:extLst>
                  <a:ext uri="{FF2B5EF4-FFF2-40B4-BE49-F238E27FC236}">
                    <a16:creationId xmlns:a16="http://schemas.microsoft.com/office/drawing/2014/main" id="{FB3BA5F6-8811-4DB2-8434-B3C22C342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019"/>
                <a:ext cx="147" cy="228"/>
              </a:xfrm>
              <a:custGeom>
                <a:avLst/>
                <a:gdLst>
                  <a:gd name="T0" fmla="*/ 407 w 74"/>
                  <a:gd name="T1" fmla="*/ 232 h 115"/>
                  <a:gd name="T2" fmla="*/ 157 w 74"/>
                  <a:gd name="T3" fmla="*/ 149 h 115"/>
                  <a:gd name="T4" fmla="*/ 320 w 74"/>
                  <a:gd name="T5" fmla="*/ 740 h 115"/>
                  <a:gd name="T6" fmla="*/ 548 w 74"/>
                  <a:gd name="T7" fmla="*/ 763 h 115"/>
                  <a:gd name="T8" fmla="*/ 407 w 74"/>
                  <a:gd name="T9" fmla="*/ 232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15">
                    <a:moveTo>
                      <a:pt x="52" y="30"/>
                    </a:moveTo>
                    <a:cubicBezTo>
                      <a:pt x="42" y="11"/>
                      <a:pt x="29" y="0"/>
                      <a:pt x="20" y="19"/>
                    </a:cubicBezTo>
                    <a:cubicBezTo>
                      <a:pt x="0" y="45"/>
                      <a:pt x="24" y="81"/>
                      <a:pt x="41" y="95"/>
                    </a:cubicBezTo>
                    <a:cubicBezTo>
                      <a:pt x="58" y="110"/>
                      <a:pt x="63" y="115"/>
                      <a:pt x="70" y="98"/>
                    </a:cubicBezTo>
                    <a:cubicBezTo>
                      <a:pt x="74" y="88"/>
                      <a:pt x="65" y="53"/>
                      <a:pt x="52" y="30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" name="Freeform 9600">
                <a:extLst>
                  <a:ext uri="{FF2B5EF4-FFF2-40B4-BE49-F238E27FC236}">
                    <a16:creationId xmlns:a16="http://schemas.microsoft.com/office/drawing/2014/main" id="{959744F4-1F72-459B-A4A1-A3F3F95FE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308"/>
                <a:ext cx="153" cy="271"/>
              </a:xfrm>
              <a:custGeom>
                <a:avLst/>
                <a:gdLst>
                  <a:gd name="T0" fmla="*/ 157 w 77"/>
                  <a:gd name="T1" fmla="*/ 316 h 137"/>
                  <a:gd name="T2" fmla="*/ 320 w 77"/>
                  <a:gd name="T3" fmla="*/ 904 h 137"/>
                  <a:gd name="T4" fmla="*/ 548 w 77"/>
                  <a:gd name="T5" fmla="*/ 928 h 137"/>
                  <a:gd name="T6" fmla="*/ 157 w 77"/>
                  <a:gd name="T7" fmla="*/ 316 h 1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137">
                    <a:moveTo>
                      <a:pt x="20" y="41"/>
                    </a:moveTo>
                    <a:cubicBezTo>
                      <a:pt x="0" y="67"/>
                      <a:pt x="24" y="103"/>
                      <a:pt x="41" y="117"/>
                    </a:cubicBezTo>
                    <a:cubicBezTo>
                      <a:pt x="58" y="132"/>
                      <a:pt x="63" y="137"/>
                      <a:pt x="70" y="120"/>
                    </a:cubicBezTo>
                    <a:cubicBezTo>
                      <a:pt x="77" y="103"/>
                      <a:pt x="41" y="0"/>
                      <a:pt x="20" y="41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" name="Freeform 9601">
                <a:extLst>
                  <a:ext uri="{FF2B5EF4-FFF2-40B4-BE49-F238E27FC236}">
                    <a16:creationId xmlns:a16="http://schemas.microsoft.com/office/drawing/2014/main" id="{8B9B93F4-6BDD-4873-A0DF-BA329E6DB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092"/>
                <a:ext cx="129" cy="194"/>
              </a:xfrm>
              <a:custGeom>
                <a:avLst/>
                <a:gdLst>
                  <a:gd name="T0" fmla="*/ 56 w 65"/>
                  <a:gd name="T1" fmla="*/ 505 h 98"/>
                  <a:gd name="T2" fmla="*/ 95 w 65"/>
                  <a:gd name="T3" fmla="*/ 32 h 98"/>
                  <a:gd name="T4" fmla="*/ 256 w 65"/>
                  <a:gd name="T5" fmla="*/ 744 h 98"/>
                  <a:gd name="T6" fmla="*/ 56 w 65"/>
                  <a:gd name="T7" fmla="*/ 505 h 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98">
                    <a:moveTo>
                      <a:pt x="7" y="65"/>
                    </a:moveTo>
                    <a:cubicBezTo>
                      <a:pt x="0" y="38"/>
                      <a:pt x="0" y="7"/>
                      <a:pt x="12" y="4"/>
                    </a:cubicBezTo>
                    <a:cubicBezTo>
                      <a:pt x="33" y="0"/>
                      <a:pt x="65" y="88"/>
                      <a:pt x="33" y="96"/>
                    </a:cubicBezTo>
                    <a:cubicBezTo>
                      <a:pt x="20" y="98"/>
                      <a:pt x="12" y="87"/>
                      <a:pt x="7" y="65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" name="Freeform 9602">
                <a:extLst>
                  <a:ext uri="{FF2B5EF4-FFF2-40B4-BE49-F238E27FC236}">
                    <a16:creationId xmlns:a16="http://schemas.microsoft.com/office/drawing/2014/main" id="{0CDF845E-18A9-4786-9D2D-2265CA569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2662"/>
                <a:ext cx="134" cy="258"/>
              </a:xfrm>
              <a:custGeom>
                <a:avLst/>
                <a:gdLst>
                  <a:gd name="T0" fmla="*/ 504 w 68"/>
                  <a:gd name="T1" fmla="*/ 641 h 130"/>
                  <a:gd name="T2" fmla="*/ 136 w 68"/>
                  <a:gd name="T3" fmla="*/ 244 h 130"/>
                  <a:gd name="T4" fmla="*/ 451 w 68"/>
                  <a:gd name="T5" fmla="*/ 953 h 130"/>
                  <a:gd name="T6" fmla="*/ 504 w 68"/>
                  <a:gd name="T7" fmla="*/ 641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130">
                    <a:moveTo>
                      <a:pt x="66" y="82"/>
                    </a:moveTo>
                    <a:cubicBezTo>
                      <a:pt x="59" y="45"/>
                      <a:pt x="32" y="0"/>
                      <a:pt x="18" y="31"/>
                    </a:cubicBezTo>
                    <a:cubicBezTo>
                      <a:pt x="0" y="54"/>
                      <a:pt x="43" y="130"/>
                      <a:pt x="59" y="122"/>
                    </a:cubicBezTo>
                    <a:cubicBezTo>
                      <a:pt x="64" y="119"/>
                      <a:pt x="68" y="98"/>
                      <a:pt x="66" y="82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" name="Freeform 9603">
                <a:extLst>
                  <a:ext uri="{FF2B5EF4-FFF2-40B4-BE49-F238E27FC236}">
                    <a16:creationId xmlns:a16="http://schemas.microsoft.com/office/drawing/2014/main" id="{E23D56CF-329A-4EE0-B7D7-E3ED90A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433"/>
                <a:ext cx="148" cy="378"/>
              </a:xfrm>
              <a:custGeom>
                <a:avLst/>
                <a:gdLst>
                  <a:gd name="T0" fmla="*/ 491 w 75"/>
                  <a:gd name="T1" fmla="*/ 643 h 191"/>
                  <a:gd name="T2" fmla="*/ 476 w 75"/>
                  <a:gd name="T3" fmla="*/ 643 h 191"/>
                  <a:gd name="T4" fmla="*/ 460 w 75"/>
                  <a:gd name="T5" fmla="*/ 635 h 191"/>
                  <a:gd name="T6" fmla="*/ 93 w 75"/>
                  <a:gd name="T7" fmla="*/ 79 h 191"/>
                  <a:gd name="T8" fmla="*/ 32 w 75"/>
                  <a:gd name="T9" fmla="*/ 0 h 191"/>
                  <a:gd name="T10" fmla="*/ 0 w 75"/>
                  <a:gd name="T11" fmla="*/ 40 h 191"/>
                  <a:gd name="T12" fmla="*/ 55 w 75"/>
                  <a:gd name="T13" fmla="*/ 109 h 191"/>
                  <a:gd name="T14" fmla="*/ 63 w 75"/>
                  <a:gd name="T15" fmla="*/ 117 h 191"/>
                  <a:gd name="T16" fmla="*/ 424 w 75"/>
                  <a:gd name="T17" fmla="*/ 651 h 191"/>
                  <a:gd name="T18" fmla="*/ 499 w 75"/>
                  <a:gd name="T19" fmla="*/ 681 h 191"/>
                  <a:gd name="T20" fmla="*/ 491 w 75"/>
                  <a:gd name="T21" fmla="*/ 681 h 191"/>
                  <a:gd name="T22" fmla="*/ 499 w 75"/>
                  <a:gd name="T23" fmla="*/ 681 h 191"/>
                  <a:gd name="T24" fmla="*/ 513 w 75"/>
                  <a:gd name="T25" fmla="*/ 689 h 191"/>
                  <a:gd name="T26" fmla="*/ 529 w 75"/>
                  <a:gd name="T27" fmla="*/ 768 h 191"/>
                  <a:gd name="T28" fmla="*/ 529 w 75"/>
                  <a:gd name="T29" fmla="*/ 776 h 191"/>
                  <a:gd name="T30" fmla="*/ 507 w 75"/>
                  <a:gd name="T31" fmla="*/ 807 h 191"/>
                  <a:gd name="T32" fmla="*/ 507 w 75"/>
                  <a:gd name="T33" fmla="*/ 807 h 191"/>
                  <a:gd name="T34" fmla="*/ 468 w 75"/>
                  <a:gd name="T35" fmla="*/ 823 h 191"/>
                  <a:gd name="T36" fmla="*/ 452 w 75"/>
                  <a:gd name="T37" fmla="*/ 869 h 191"/>
                  <a:gd name="T38" fmla="*/ 452 w 75"/>
                  <a:gd name="T39" fmla="*/ 908 h 191"/>
                  <a:gd name="T40" fmla="*/ 276 w 75"/>
                  <a:gd name="T41" fmla="*/ 1433 h 191"/>
                  <a:gd name="T42" fmla="*/ 276 w 75"/>
                  <a:gd name="T43" fmla="*/ 1441 h 191"/>
                  <a:gd name="T44" fmla="*/ 268 w 75"/>
                  <a:gd name="T45" fmla="*/ 1449 h 191"/>
                  <a:gd name="T46" fmla="*/ 284 w 75"/>
                  <a:gd name="T47" fmla="*/ 1465 h 191"/>
                  <a:gd name="T48" fmla="*/ 308 w 75"/>
                  <a:gd name="T49" fmla="*/ 1480 h 191"/>
                  <a:gd name="T50" fmla="*/ 316 w 75"/>
                  <a:gd name="T51" fmla="*/ 1457 h 191"/>
                  <a:gd name="T52" fmla="*/ 499 w 75"/>
                  <a:gd name="T53" fmla="*/ 861 h 191"/>
                  <a:gd name="T54" fmla="*/ 507 w 75"/>
                  <a:gd name="T55" fmla="*/ 853 h 191"/>
                  <a:gd name="T56" fmla="*/ 537 w 75"/>
                  <a:gd name="T57" fmla="*/ 845 h 191"/>
                  <a:gd name="T58" fmla="*/ 568 w 75"/>
                  <a:gd name="T59" fmla="*/ 792 h 191"/>
                  <a:gd name="T60" fmla="*/ 545 w 75"/>
                  <a:gd name="T61" fmla="*/ 681 h 191"/>
                  <a:gd name="T62" fmla="*/ 491 w 75"/>
                  <a:gd name="T63" fmla="*/ 643 h 19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5" h="191">
                    <a:moveTo>
                      <a:pt x="64" y="83"/>
                    </a:moveTo>
                    <a:cubicBezTo>
                      <a:pt x="64" y="83"/>
                      <a:pt x="63" y="83"/>
                      <a:pt x="62" y="83"/>
                    </a:cubicBezTo>
                    <a:cubicBezTo>
                      <a:pt x="61" y="83"/>
                      <a:pt x="61" y="82"/>
                      <a:pt x="60" y="82"/>
                    </a:cubicBezTo>
                    <a:cubicBezTo>
                      <a:pt x="52" y="62"/>
                      <a:pt x="37" y="32"/>
                      <a:pt x="12" y="10"/>
                    </a:cubicBezTo>
                    <a:cubicBezTo>
                      <a:pt x="9" y="7"/>
                      <a:pt x="7" y="4"/>
                      <a:pt x="4" y="0"/>
                    </a:cubicBezTo>
                    <a:cubicBezTo>
                      <a:pt x="3" y="2"/>
                      <a:pt x="1" y="3"/>
                      <a:pt x="0" y="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8" y="15"/>
                      <a:pt x="8" y="15"/>
                    </a:cubicBezTo>
                    <a:cubicBezTo>
                      <a:pt x="27" y="31"/>
                      <a:pt x="43" y="55"/>
                      <a:pt x="55" y="84"/>
                    </a:cubicBezTo>
                    <a:cubicBezTo>
                      <a:pt x="57" y="89"/>
                      <a:pt x="62" y="89"/>
                      <a:pt x="65" y="88"/>
                    </a:cubicBezTo>
                    <a:cubicBezTo>
                      <a:pt x="65" y="88"/>
                      <a:pt x="65" y="88"/>
                      <a:pt x="64" y="88"/>
                    </a:cubicBezTo>
                    <a:cubicBezTo>
                      <a:pt x="65" y="88"/>
                      <a:pt x="65" y="88"/>
                      <a:pt x="65" y="88"/>
                    </a:cubicBezTo>
                    <a:cubicBezTo>
                      <a:pt x="67" y="88"/>
                      <a:pt x="67" y="89"/>
                      <a:pt x="67" y="89"/>
                    </a:cubicBezTo>
                    <a:cubicBezTo>
                      <a:pt x="68" y="92"/>
                      <a:pt x="69" y="97"/>
                      <a:pt x="69" y="99"/>
                    </a:cubicBezTo>
                    <a:cubicBezTo>
                      <a:pt x="69" y="100"/>
                      <a:pt x="69" y="100"/>
                      <a:pt x="69" y="100"/>
                    </a:cubicBezTo>
                    <a:cubicBezTo>
                      <a:pt x="69" y="102"/>
                      <a:pt x="67" y="103"/>
                      <a:pt x="66" y="104"/>
                    </a:cubicBezTo>
                    <a:cubicBezTo>
                      <a:pt x="66" y="103"/>
                      <a:pt x="66" y="104"/>
                      <a:pt x="66" y="104"/>
                    </a:cubicBezTo>
                    <a:cubicBezTo>
                      <a:pt x="66" y="104"/>
                      <a:pt x="62" y="106"/>
                      <a:pt x="61" y="106"/>
                    </a:cubicBezTo>
                    <a:cubicBezTo>
                      <a:pt x="58" y="107"/>
                      <a:pt x="59" y="112"/>
                      <a:pt x="59" y="112"/>
                    </a:cubicBezTo>
                    <a:cubicBezTo>
                      <a:pt x="59" y="113"/>
                      <a:pt x="59" y="115"/>
                      <a:pt x="59" y="117"/>
                    </a:cubicBezTo>
                    <a:cubicBezTo>
                      <a:pt x="59" y="130"/>
                      <a:pt x="56" y="155"/>
                      <a:pt x="36" y="185"/>
                    </a:cubicBezTo>
                    <a:cubicBezTo>
                      <a:pt x="36" y="185"/>
                      <a:pt x="36" y="185"/>
                      <a:pt x="36" y="186"/>
                    </a:cubicBezTo>
                    <a:cubicBezTo>
                      <a:pt x="36" y="186"/>
                      <a:pt x="36" y="186"/>
                      <a:pt x="35" y="187"/>
                    </a:cubicBezTo>
                    <a:cubicBezTo>
                      <a:pt x="36" y="187"/>
                      <a:pt x="37" y="188"/>
                      <a:pt x="37" y="189"/>
                    </a:cubicBezTo>
                    <a:cubicBezTo>
                      <a:pt x="38" y="190"/>
                      <a:pt x="39" y="190"/>
                      <a:pt x="40" y="191"/>
                    </a:cubicBezTo>
                    <a:cubicBezTo>
                      <a:pt x="41" y="190"/>
                      <a:pt x="41" y="189"/>
                      <a:pt x="41" y="188"/>
                    </a:cubicBezTo>
                    <a:cubicBezTo>
                      <a:pt x="61" y="157"/>
                      <a:pt x="66" y="129"/>
                      <a:pt x="65" y="111"/>
                    </a:cubicBezTo>
                    <a:cubicBezTo>
                      <a:pt x="65" y="111"/>
                      <a:pt x="65" y="110"/>
                      <a:pt x="66" y="110"/>
                    </a:cubicBezTo>
                    <a:cubicBezTo>
                      <a:pt x="67" y="109"/>
                      <a:pt x="69" y="109"/>
                      <a:pt x="70" y="109"/>
                    </a:cubicBezTo>
                    <a:cubicBezTo>
                      <a:pt x="72" y="107"/>
                      <a:pt x="73" y="105"/>
                      <a:pt x="74" y="102"/>
                    </a:cubicBezTo>
                    <a:cubicBezTo>
                      <a:pt x="75" y="98"/>
                      <a:pt x="73" y="91"/>
                      <a:pt x="71" y="88"/>
                    </a:cubicBezTo>
                    <a:cubicBezTo>
                      <a:pt x="70" y="85"/>
                      <a:pt x="67" y="83"/>
                      <a:pt x="64" y="83"/>
                    </a:cubicBezTo>
                    <a:close/>
                  </a:path>
                </a:pathLst>
              </a:custGeom>
              <a:solidFill>
                <a:srgbClr val="D06B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" name="Freeform 9604">
                <a:extLst>
                  <a:ext uri="{FF2B5EF4-FFF2-40B4-BE49-F238E27FC236}">
                    <a16:creationId xmlns:a16="http://schemas.microsoft.com/office/drawing/2014/main" id="{8BDA0350-C04F-405A-A73B-6B055990E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3403"/>
                <a:ext cx="12" cy="2"/>
              </a:xfrm>
              <a:custGeom>
                <a:avLst/>
                <a:gdLst>
                  <a:gd name="T0" fmla="*/ 0 w 6"/>
                  <a:gd name="T1" fmla="*/ 8 h 1"/>
                  <a:gd name="T2" fmla="*/ 48 w 6"/>
                  <a:gd name="T3" fmla="*/ 0 h 1"/>
                  <a:gd name="T4" fmla="*/ 0 w 6"/>
                  <a:gd name="T5" fmla="*/ 0 h 1"/>
                  <a:gd name="T6" fmla="*/ 0 w 6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" name="Freeform 9605">
                <a:extLst>
                  <a:ext uri="{FF2B5EF4-FFF2-40B4-BE49-F238E27FC236}">
                    <a16:creationId xmlns:a16="http://schemas.microsoft.com/office/drawing/2014/main" id="{E5079F1C-5756-4A4B-8692-3C77668CD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294"/>
                <a:ext cx="11" cy="2"/>
              </a:xfrm>
              <a:custGeom>
                <a:avLst/>
                <a:gdLst>
                  <a:gd name="T0" fmla="*/ 37 w 6"/>
                  <a:gd name="T1" fmla="*/ 0 h 1"/>
                  <a:gd name="T2" fmla="*/ 0 w 6"/>
                  <a:gd name="T3" fmla="*/ 8 h 1"/>
                  <a:gd name="T4" fmla="*/ 37 w 6"/>
                  <a:gd name="T5" fmla="*/ 8 h 1"/>
                  <a:gd name="T6" fmla="*/ 37 w 6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" name="Freeform 9606">
                <a:extLst>
                  <a:ext uri="{FF2B5EF4-FFF2-40B4-BE49-F238E27FC236}">
                    <a16:creationId xmlns:a16="http://schemas.microsoft.com/office/drawing/2014/main" id="{9C3FE7F9-45BE-4FD9-85FE-3B37C29D7A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7" y="1296"/>
                <a:ext cx="908" cy="2107"/>
              </a:xfrm>
              <a:custGeom>
                <a:avLst/>
                <a:gdLst>
                  <a:gd name="T0" fmla="*/ 2564 w 459"/>
                  <a:gd name="T1" fmla="*/ 5870 h 1064"/>
                  <a:gd name="T2" fmla="*/ 2572 w 459"/>
                  <a:gd name="T3" fmla="*/ 4745 h 1064"/>
                  <a:gd name="T4" fmla="*/ 2888 w 459"/>
                  <a:gd name="T5" fmla="*/ 4077 h 1064"/>
                  <a:gd name="T6" fmla="*/ 2043 w 459"/>
                  <a:gd name="T7" fmla="*/ 3060 h 1064"/>
                  <a:gd name="T8" fmla="*/ 665 w 459"/>
                  <a:gd name="T9" fmla="*/ 1329 h 1064"/>
                  <a:gd name="T10" fmla="*/ 0 w 459"/>
                  <a:gd name="T11" fmla="*/ 0 h 1064"/>
                  <a:gd name="T12" fmla="*/ 928 w 459"/>
                  <a:gd name="T13" fmla="*/ 6266 h 1064"/>
                  <a:gd name="T14" fmla="*/ 1377 w 459"/>
                  <a:gd name="T15" fmla="*/ 7866 h 1064"/>
                  <a:gd name="T16" fmla="*/ 2603 w 459"/>
                  <a:gd name="T17" fmla="*/ 7105 h 1064"/>
                  <a:gd name="T18" fmla="*/ 3553 w 459"/>
                  <a:gd name="T19" fmla="*/ 6097 h 1064"/>
                  <a:gd name="T20" fmla="*/ 1956 w 459"/>
                  <a:gd name="T21" fmla="*/ 5000 h 1064"/>
                  <a:gd name="T22" fmla="*/ 2073 w 459"/>
                  <a:gd name="T23" fmla="*/ 4341 h 1064"/>
                  <a:gd name="T24" fmla="*/ 1416 w 459"/>
                  <a:gd name="T25" fmla="*/ 5133 h 1064"/>
                  <a:gd name="T26" fmla="*/ 1037 w 459"/>
                  <a:gd name="T27" fmla="*/ 4357 h 1064"/>
                  <a:gd name="T28" fmla="*/ 884 w 459"/>
                  <a:gd name="T29" fmla="*/ 5266 h 1064"/>
                  <a:gd name="T30" fmla="*/ 1292 w 459"/>
                  <a:gd name="T31" fmla="*/ 5452 h 1064"/>
                  <a:gd name="T32" fmla="*/ 1052 w 459"/>
                  <a:gd name="T33" fmla="*/ 3812 h 1064"/>
                  <a:gd name="T34" fmla="*/ 1052 w 459"/>
                  <a:gd name="T35" fmla="*/ 3812 h 1064"/>
                  <a:gd name="T36" fmla="*/ 1116 w 459"/>
                  <a:gd name="T37" fmla="*/ 3620 h 1064"/>
                  <a:gd name="T38" fmla="*/ 2089 w 459"/>
                  <a:gd name="T39" fmla="*/ 3652 h 1064"/>
                  <a:gd name="T40" fmla="*/ 1480 w 459"/>
                  <a:gd name="T41" fmla="*/ 4549 h 1064"/>
                  <a:gd name="T42" fmla="*/ 2669 w 459"/>
                  <a:gd name="T43" fmla="*/ 3881 h 1064"/>
                  <a:gd name="T44" fmla="*/ 2328 w 459"/>
                  <a:gd name="T45" fmla="*/ 4145 h 1064"/>
                  <a:gd name="T46" fmla="*/ 2301 w 459"/>
                  <a:gd name="T47" fmla="*/ 4153 h 1064"/>
                  <a:gd name="T48" fmla="*/ 2320 w 459"/>
                  <a:gd name="T49" fmla="*/ 3485 h 1064"/>
                  <a:gd name="T50" fmla="*/ 2293 w 459"/>
                  <a:gd name="T51" fmla="*/ 3384 h 1064"/>
                  <a:gd name="T52" fmla="*/ 1844 w 459"/>
                  <a:gd name="T53" fmla="*/ 3353 h 1064"/>
                  <a:gd name="T54" fmla="*/ 1339 w 459"/>
                  <a:gd name="T55" fmla="*/ 3333 h 1064"/>
                  <a:gd name="T56" fmla="*/ 1124 w 459"/>
                  <a:gd name="T57" fmla="*/ 3232 h 1064"/>
                  <a:gd name="T58" fmla="*/ 595 w 459"/>
                  <a:gd name="T59" fmla="*/ 2980 h 1064"/>
                  <a:gd name="T60" fmla="*/ 556 w 459"/>
                  <a:gd name="T61" fmla="*/ 1687 h 1064"/>
                  <a:gd name="T62" fmla="*/ 556 w 459"/>
                  <a:gd name="T63" fmla="*/ 1553 h 1064"/>
                  <a:gd name="T64" fmla="*/ 688 w 459"/>
                  <a:gd name="T65" fmla="*/ 1893 h 1064"/>
                  <a:gd name="T66" fmla="*/ 457 w 459"/>
                  <a:gd name="T67" fmla="*/ 2012 h 1064"/>
                  <a:gd name="T68" fmla="*/ 696 w 459"/>
                  <a:gd name="T69" fmla="*/ 2188 h 1064"/>
                  <a:gd name="T70" fmla="*/ 411 w 459"/>
                  <a:gd name="T71" fmla="*/ 2012 h 1064"/>
                  <a:gd name="T72" fmla="*/ 1369 w 459"/>
                  <a:gd name="T73" fmla="*/ 2345 h 1064"/>
                  <a:gd name="T74" fmla="*/ 1068 w 459"/>
                  <a:gd name="T75" fmla="*/ 2533 h 1064"/>
                  <a:gd name="T76" fmla="*/ 952 w 459"/>
                  <a:gd name="T77" fmla="*/ 2160 h 1064"/>
                  <a:gd name="T78" fmla="*/ 989 w 459"/>
                  <a:gd name="T79" fmla="*/ 1792 h 1064"/>
                  <a:gd name="T80" fmla="*/ 627 w 459"/>
                  <a:gd name="T81" fmla="*/ 1353 h 1064"/>
                  <a:gd name="T82" fmla="*/ 419 w 459"/>
                  <a:gd name="T83" fmla="*/ 1388 h 1064"/>
                  <a:gd name="T84" fmla="*/ 1068 w 459"/>
                  <a:gd name="T85" fmla="*/ 4077 h 1064"/>
                  <a:gd name="T86" fmla="*/ 1232 w 459"/>
                  <a:gd name="T87" fmla="*/ 5965 h 1064"/>
                  <a:gd name="T88" fmla="*/ 1416 w 459"/>
                  <a:gd name="T89" fmla="*/ 5816 h 1064"/>
                  <a:gd name="T90" fmla="*/ 1124 w 459"/>
                  <a:gd name="T91" fmla="*/ 6685 h 1064"/>
                  <a:gd name="T92" fmla="*/ 1929 w 459"/>
                  <a:gd name="T93" fmla="*/ 6592 h 1064"/>
                  <a:gd name="T94" fmla="*/ 2004 w 459"/>
                  <a:gd name="T95" fmla="*/ 5988 h 1064"/>
                  <a:gd name="T96" fmla="*/ 1163 w 459"/>
                  <a:gd name="T97" fmla="*/ 7533 h 1064"/>
                  <a:gd name="T98" fmla="*/ 1541 w 459"/>
                  <a:gd name="T99" fmla="*/ 7557 h 1064"/>
                  <a:gd name="T100" fmla="*/ 1596 w 459"/>
                  <a:gd name="T101" fmla="*/ 7297 h 1064"/>
                  <a:gd name="T102" fmla="*/ 1488 w 459"/>
                  <a:gd name="T103" fmla="*/ 7224 h 1064"/>
                  <a:gd name="T104" fmla="*/ 1687 w 459"/>
                  <a:gd name="T105" fmla="*/ 6505 h 1064"/>
                  <a:gd name="T106" fmla="*/ 2556 w 459"/>
                  <a:gd name="T107" fmla="*/ 7066 h 1064"/>
                  <a:gd name="T108" fmla="*/ 1889 w 459"/>
                  <a:gd name="T109" fmla="*/ 6733 h 1064"/>
                  <a:gd name="T110" fmla="*/ 2756 w 459"/>
                  <a:gd name="T111" fmla="*/ 6917 h 1064"/>
                  <a:gd name="T112" fmla="*/ 2677 w 459"/>
                  <a:gd name="T113" fmla="*/ 6701 h 1064"/>
                  <a:gd name="T114" fmla="*/ 2920 w 459"/>
                  <a:gd name="T115" fmla="*/ 6485 h 1064"/>
                  <a:gd name="T116" fmla="*/ 2376 w 459"/>
                  <a:gd name="T117" fmla="*/ 5856 h 1064"/>
                  <a:gd name="T118" fmla="*/ 1480 w 459"/>
                  <a:gd name="T119" fmla="*/ 5721 h 1064"/>
                  <a:gd name="T120" fmla="*/ 2136 w 459"/>
                  <a:gd name="T121" fmla="*/ 4968 h 1064"/>
                  <a:gd name="T122" fmla="*/ 2313 w 459"/>
                  <a:gd name="T123" fmla="*/ 5584 h 1064"/>
                  <a:gd name="T124" fmla="*/ 3337 w 459"/>
                  <a:gd name="T125" fmla="*/ 6305 h 106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459" h="1064">
                    <a:moveTo>
                      <a:pt x="459" y="785"/>
                    </a:moveTo>
                    <a:cubicBezTo>
                      <a:pt x="458" y="786"/>
                      <a:pt x="446" y="792"/>
                      <a:pt x="444" y="793"/>
                    </a:cubicBezTo>
                    <a:cubicBezTo>
                      <a:pt x="440" y="795"/>
                      <a:pt x="421" y="798"/>
                      <a:pt x="415" y="790"/>
                    </a:cubicBezTo>
                    <a:cubicBezTo>
                      <a:pt x="415" y="789"/>
                      <a:pt x="415" y="789"/>
                      <a:pt x="415" y="789"/>
                    </a:cubicBezTo>
                    <a:cubicBezTo>
                      <a:pt x="415" y="789"/>
                      <a:pt x="415" y="789"/>
                      <a:pt x="415" y="789"/>
                    </a:cubicBezTo>
                    <a:cubicBezTo>
                      <a:pt x="405" y="780"/>
                      <a:pt x="395" y="781"/>
                      <a:pt x="382" y="781"/>
                    </a:cubicBezTo>
                    <a:cubicBezTo>
                      <a:pt x="368" y="782"/>
                      <a:pt x="354" y="784"/>
                      <a:pt x="342" y="775"/>
                    </a:cubicBezTo>
                    <a:cubicBezTo>
                      <a:pt x="336" y="770"/>
                      <a:pt x="332" y="764"/>
                      <a:pt x="331" y="756"/>
                    </a:cubicBezTo>
                    <a:cubicBezTo>
                      <a:pt x="327" y="745"/>
                      <a:pt x="327" y="745"/>
                      <a:pt x="327" y="745"/>
                    </a:cubicBezTo>
                    <a:cubicBezTo>
                      <a:pt x="324" y="740"/>
                      <a:pt x="321" y="736"/>
                      <a:pt x="317" y="731"/>
                    </a:cubicBezTo>
                    <a:cubicBezTo>
                      <a:pt x="313" y="726"/>
                      <a:pt x="308" y="720"/>
                      <a:pt x="307" y="714"/>
                    </a:cubicBezTo>
                    <a:cubicBezTo>
                      <a:pt x="305" y="707"/>
                      <a:pt x="308" y="701"/>
                      <a:pt x="310" y="693"/>
                    </a:cubicBezTo>
                    <a:cubicBezTo>
                      <a:pt x="311" y="687"/>
                      <a:pt x="313" y="681"/>
                      <a:pt x="313" y="675"/>
                    </a:cubicBezTo>
                    <a:cubicBezTo>
                      <a:pt x="312" y="662"/>
                      <a:pt x="312" y="662"/>
                      <a:pt x="312" y="662"/>
                    </a:cubicBezTo>
                    <a:cubicBezTo>
                      <a:pt x="311" y="654"/>
                      <a:pt x="310" y="647"/>
                      <a:pt x="312" y="639"/>
                    </a:cubicBezTo>
                    <a:cubicBezTo>
                      <a:pt x="315" y="628"/>
                      <a:pt x="324" y="619"/>
                      <a:pt x="332" y="611"/>
                    </a:cubicBezTo>
                    <a:cubicBezTo>
                      <a:pt x="342" y="601"/>
                      <a:pt x="352" y="592"/>
                      <a:pt x="354" y="577"/>
                    </a:cubicBezTo>
                    <a:cubicBezTo>
                      <a:pt x="354" y="577"/>
                      <a:pt x="354" y="577"/>
                      <a:pt x="354" y="577"/>
                    </a:cubicBezTo>
                    <a:cubicBezTo>
                      <a:pt x="354" y="577"/>
                      <a:pt x="354" y="577"/>
                      <a:pt x="354" y="577"/>
                    </a:cubicBezTo>
                    <a:cubicBezTo>
                      <a:pt x="352" y="565"/>
                      <a:pt x="354" y="553"/>
                      <a:pt x="363" y="547"/>
                    </a:cubicBezTo>
                    <a:cubicBezTo>
                      <a:pt x="364" y="546"/>
                      <a:pt x="365" y="545"/>
                      <a:pt x="367" y="545"/>
                    </a:cubicBezTo>
                    <a:cubicBezTo>
                      <a:pt x="369" y="545"/>
                      <a:pt x="377" y="543"/>
                      <a:pt x="378" y="543"/>
                    </a:cubicBezTo>
                    <a:cubicBezTo>
                      <a:pt x="379" y="544"/>
                      <a:pt x="381" y="545"/>
                      <a:pt x="383" y="546"/>
                    </a:cubicBezTo>
                    <a:cubicBezTo>
                      <a:pt x="379" y="539"/>
                      <a:pt x="378" y="533"/>
                      <a:pt x="373" y="525"/>
                    </a:cubicBezTo>
                    <a:cubicBezTo>
                      <a:pt x="369" y="521"/>
                      <a:pt x="363" y="515"/>
                      <a:pt x="359" y="510"/>
                    </a:cubicBezTo>
                    <a:cubicBezTo>
                      <a:pt x="350" y="498"/>
                      <a:pt x="343" y="485"/>
                      <a:pt x="332" y="473"/>
                    </a:cubicBezTo>
                    <a:cubicBezTo>
                      <a:pt x="329" y="469"/>
                      <a:pt x="326" y="463"/>
                      <a:pt x="324" y="458"/>
                    </a:cubicBezTo>
                    <a:cubicBezTo>
                      <a:pt x="324" y="458"/>
                      <a:pt x="324" y="458"/>
                      <a:pt x="324" y="458"/>
                    </a:cubicBezTo>
                    <a:cubicBezTo>
                      <a:pt x="323" y="457"/>
                      <a:pt x="323" y="457"/>
                      <a:pt x="323" y="457"/>
                    </a:cubicBezTo>
                    <a:cubicBezTo>
                      <a:pt x="322" y="453"/>
                      <a:pt x="320" y="449"/>
                      <a:pt x="317" y="446"/>
                    </a:cubicBezTo>
                    <a:cubicBezTo>
                      <a:pt x="312" y="439"/>
                      <a:pt x="302" y="434"/>
                      <a:pt x="296" y="427"/>
                    </a:cubicBezTo>
                    <a:cubicBezTo>
                      <a:pt x="286" y="415"/>
                      <a:pt x="274" y="404"/>
                      <a:pt x="264" y="394"/>
                    </a:cubicBezTo>
                    <a:cubicBezTo>
                      <a:pt x="258" y="389"/>
                      <a:pt x="257" y="383"/>
                      <a:pt x="252" y="376"/>
                    </a:cubicBezTo>
                    <a:cubicBezTo>
                      <a:pt x="248" y="371"/>
                      <a:pt x="238" y="370"/>
                      <a:pt x="234" y="365"/>
                    </a:cubicBezTo>
                    <a:cubicBezTo>
                      <a:pt x="230" y="357"/>
                      <a:pt x="223" y="350"/>
                      <a:pt x="219" y="343"/>
                    </a:cubicBezTo>
                    <a:cubicBezTo>
                      <a:pt x="213" y="332"/>
                      <a:pt x="204" y="327"/>
                      <a:pt x="198" y="318"/>
                    </a:cubicBezTo>
                    <a:cubicBezTo>
                      <a:pt x="188" y="304"/>
                      <a:pt x="167" y="285"/>
                      <a:pt x="158" y="270"/>
                    </a:cubicBezTo>
                    <a:cubicBezTo>
                      <a:pt x="151" y="257"/>
                      <a:pt x="135" y="232"/>
                      <a:pt x="128" y="219"/>
                    </a:cubicBezTo>
                    <a:cubicBezTo>
                      <a:pt x="122" y="208"/>
                      <a:pt x="110" y="203"/>
                      <a:pt x="104" y="192"/>
                    </a:cubicBezTo>
                    <a:cubicBezTo>
                      <a:pt x="100" y="184"/>
                      <a:pt x="90" y="179"/>
                      <a:pt x="86" y="171"/>
                    </a:cubicBezTo>
                    <a:cubicBezTo>
                      <a:pt x="81" y="162"/>
                      <a:pt x="67" y="138"/>
                      <a:pt x="62" y="130"/>
                    </a:cubicBezTo>
                    <a:cubicBezTo>
                      <a:pt x="57" y="118"/>
                      <a:pt x="52" y="110"/>
                      <a:pt x="48" y="97"/>
                    </a:cubicBezTo>
                    <a:cubicBezTo>
                      <a:pt x="44" y="84"/>
                      <a:pt x="37" y="73"/>
                      <a:pt x="31" y="60"/>
                    </a:cubicBezTo>
                    <a:cubicBezTo>
                      <a:pt x="27" y="49"/>
                      <a:pt x="24" y="36"/>
                      <a:pt x="19" y="25"/>
                    </a:cubicBezTo>
                    <a:cubicBezTo>
                      <a:pt x="17" y="20"/>
                      <a:pt x="15" y="11"/>
                      <a:pt x="12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1"/>
                      <a:pt x="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77"/>
                      <a:pt x="50" y="266"/>
                      <a:pt x="75" y="444"/>
                    </a:cubicBezTo>
                    <a:cubicBezTo>
                      <a:pt x="74" y="444"/>
                      <a:pt x="74" y="444"/>
                      <a:pt x="74" y="444"/>
                    </a:cubicBezTo>
                    <a:cubicBezTo>
                      <a:pt x="75" y="444"/>
                      <a:pt x="75" y="444"/>
                      <a:pt x="75" y="444"/>
                    </a:cubicBezTo>
                    <a:cubicBezTo>
                      <a:pt x="85" y="517"/>
                      <a:pt x="94" y="588"/>
                      <a:pt x="101" y="648"/>
                    </a:cubicBezTo>
                    <a:cubicBezTo>
                      <a:pt x="101" y="648"/>
                      <a:pt x="101" y="648"/>
                      <a:pt x="101" y="648"/>
                    </a:cubicBezTo>
                    <a:cubicBezTo>
                      <a:pt x="101" y="650"/>
                      <a:pt x="101" y="650"/>
                      <a:pt x="101" y="650"/>
                    </a:cubicBezTo>
                    <a:cubicBezTo>
                      <a:pt x="101" y="655"/>
                      <a:pt x="102" y="660"/>
                      <a:pt x="103" y="665"/>
                    </a:cubicBezTo>
                    <a:cubicBezTo>
                      <a:pt x="105" y="686"/>
                      <a:pt x="117" y="788"/>
                      <a:pt x="120" y="807"/>
                    </a:cubicBezTo>
                    <a:cubicBezTo>
                      <a:pt x="139" y="924"/>
                      <a:pt x="149" y="1005"/>
                      <a:pt x="154" y="1055"/>
                    </a:cubicBezTo>
                    <a:cubicBezTo>
                      <a:pt x="153" y="1058"/>
                      <a:pt x="153" y="1062"/>
                      <a:pt x="153" y="1064"/>
                    </a:cubicBezTo>
                    <a:cubicBezTo>
                      <a:pt x="159" y="1064"/>
                      <a:pt x="159" y="1064"/>
                      <a:pt x="159" y="1064"/>
                    </a:cubicBezTo>
                    <a:cubicBezTo>
                      <a:pt x="159" y="1064"/>
                      <a:pt x="159" y="1064"/>
                      <a:pt x="159" y="1064"/>
                    </a:cubicBezTo>
                    <a:cubicBezTo>
                      <a:pt x="161" y="1064"/>
                      <a:pt x="161" y="1064"/>
                      <a:pt x="161" y="1064"/>
                    </a:cubicBezTo>
                    <a:cubicBezTo>
                      <a:pt x="160" y="1061"/>
                      <a:pt x="160" y="1058"/>
                      <a:pt x="160" y="1055"/>
                    </a:cubicBezTo>
                    <a:cubicBezTo>
                      <a:pt x="160" y="1051"/>
                      <a:pt x="160" y="1048"/>
                      <a:pt x="160" y="1048"/>
                    </a:cubicBezTo>
                    <a:cubicBezTo>
                      <a:pt x="160" y="1040"/>
                      <a:pt x="175" y="1019"/>
                      <a:pt x="178" y="1013"/>
                    </a:cubicBezTo>
                    <a:cubicBezTo>
                      <a:pt x="180" y="1007"/>
                      <a:pt x="186" y="1001"/>
                      <a:pt x="192" y="996"/>
                    </a:cubicBezTo>
                    <a:cubicBezTo>
                      <a:pt x="197" y="992"/>
                      <a:pt x="202" y="979"/>
                      <a:pt x="206" y="971"/>
                    </a:cubicBezTo>
                    <a:cubicBezTo>
                      <a:pt x="210" y="963"/>
                      <a:pt x="224" y="959"/>
                      <a:pt x="230" y="951"/>
                    </a:cubicBezTo>
                    <a:cubicBezTo>
                      <a:pt x="237" y="943"/>
                      <a:pt x="244" y="947"/>
                      <a:pt x="252" y="942"/>
                    </a:cubicBezTo>
                    <a:cubicBezTo>
                      <a:pt x="259" y="935"/>
                      <a:pt x="271" y="939"/>
                      <a:pt x="279" y="932"/>
                    </a:cubicBezTo>
                    <a:cubicBezTo>
                      <a:pt x="284" y="928"/>
                      <a:pt x="294" y="927"/>
                      <a:pt x="303" y="924"/>
                    </a:cubicBezTo>
                    <a:cubicBezTo>
                      <a:pt x="310" y="921"/>
                      <a:pt x="317" y="916"/>
                      <a:pt x="324" y="915"/>
                    </a:cubicBezTo>
                    <a:cubicBezTo>
                      <a:pt x="328" y="915"/>
                      <a:pt x="333" y="917"/>
                      <a:pt x="336" y="915"/>
                    </a:cubicBezTo>
                    <a:cubicBezTo>
                      <a:pt x="340" y="913"/>
                      <a:pt x="341" y="907"/>
                      <a:pt x="344" y="905"/>
                    </a:cubicBezTo>
                    <a:cubicBezTo>
                      <a:pt x="353" y="897"/>
                      <a:pt x="365" y="896"/>
                      <a:pt x="373" y="888"/>
                    </a:cubicBezTo>
                    <a:cubicBezTo>
                      <a:pt x="383" y="880"/>
                      <a:pt x="387" y="865"/>
                      <a:pt x="398" y="855"/>
                    </a:cubicBezTo>
                    <a:cubicBezTo>
                      <a:pt x="409" y="845"/>
                      <a:pt x="426" y="839"/>
                      <a:pt x="434" y="825"/>
                    </a:cubicBezTo>
                    <a:cubicBezTo>
                      <a:pt x="438" y="818"/>
                      <a:pt x="436" y="809"/>
                      <a:pt x="439" y="804"/>
                    </a:cubicBezTo>
                    <a:cubicBezTo>
                      <a:pt x="442" y="799"/>
                      <a:pt x="451" y="798"/>
                      <a:pt x="455" y="791"/>
                    </a:cubicBezTo>
                    <a:cubicBezTo>
                      <a:pt x="456" y="791"/>
                      <a:pt x="456" y="790"/>
                      <a:pt x="456" y="790"/>
                    </a:cubicBezTo>
                    <a:lnTo>
                      <a:pt x="459" y="785"/>
                    </a:lnTo>
                    <a:close/>
                    <a:moveTo>
                      <a:pt x="351" y="554"/>
                    </a:moveTo>
                    <a:cubicBezTo>
                      <a:pt x="347" y="560"/>
                      <a:pt x="345" y="567"/>
                      <a:pt x="345" y="573"/>
                    </a:cubicBezTo>
                    <a:cubicBezTo>
                      <a:pt x="345" y="575"/>
                      <a:pt x="345" y="577"/>
                      <a:pt x="345" y="578"/>
                    </a:cubicBezTo>
                    <a:cubicBezTo>
                      <a:pt x="343" y="591"/>
                      <a:pt x="334" y="600"/>
                      <a:pt x="324" y="609"/>
                    </a:cubicBezTo>
                    <a:cubicBezTo>
                      <a:pt x="320" y="614"/>
                      <a:pt x="315" y="619"/>
                      <a:pt x="311" y="624"/>
                    </a:cubicBezTo>
                    <a:cubicBezTo>
                      <a:pt x="309" y="627"/>
                      <a:pt x="298" y="630"/>
                      <a:pt x="295" y="629"/>
                    </a:cubicBezTo>
                    <a:cubicBezTo>
                      <a:pt x="287" y="629"/>
                      <a:pt x="280" y="633"/>
                      <a:pt x="274" y="636"/>
                    </a:cubicBezTo>
                    <a:cubicBezTo>
                      <a:pt x="268" y="640"/>
                      <a:pt x="261" y="644"/>
                      <a:pt x="253" y="644"/>
                    </a:cubicBezTo>
                    <a:cubicBezTo>
                      <a:pt x="242" y="644"/>
                      <a:pt x="230" y="636"/>
                      <a:pt x="219" y="628"/>
                    </a:cubicBezTo>
                    <a:cubicBezTo>
                      <a:pt x="211" y="623"/>
                      <a:pt x="203" y="617"/>
                      <a:pt x="196" y="614"/>
                    </a:cubicBezTo>
                    <a:cubicBezTo>
                      <a:pt x="196" y="615"/>
                      <a:pt x="196" y="615"/>
                      <a:pt x="196" y="615"/>
                    </a:cubicBezTo>
                    <a:cubicBezTo>
                      <a:pt x="196" y="611"/>
                      <a:pt x="196" y="608"/>
                      <a:pt x="197" y="604"/>
                    </a:cubicBezTo>
                    <a:cubicBezTo>
                      <a:pt x="199" y="596"/>
                      <a:pt x="203" y="588"/>
                      <a:pt x="206" y="580"/>
                    </a:cubicBezTo>
                    <a:cubicBezTo>
                      <a:pt x="209" y="573"/>
                      <a:pt x="209" y="573"/>
                      <a:pt x="209" y="573"/>
                    </a:cubicBezTo>
                    <a:cubicBezTo>
                      <a:pt x="209" y="573"/>
                      <a:pt x="215" y="565"/>
                      <a:pt x="223" y="568"/>
                    </a:cubicBezTo>
                    <a:cubicBezTo>
                      <a:pt x="238" y="570"/>
                      <a:pt x="256" y="565"/>
                      <a:pt x="268" y="559"/>
                    </a:cubicBezTo>
                    <a:cubicBezTo>
                      <a:pt x="276" y="555"/>
                      <a:pt x="281" y="551"/>
                      <a:pt x="285" y="547"/>
                    </a:cubicBezTo>
                    <a:cubicBezTo>
                      <a:pt x="294" y="540"/>
                      <a:pt x="300" y="535"/>
                      <a:pt x="319" y="537"/>
                    </a:cubicBezTo>
                    <a:cubicBezTo>
                      <a:pt x="324" y="537"/>
                      <a:pt x="331" y="539"/>
                      <a:pt x="338" y="540"/>
                    </a:cubicBezTo>
                    <a:cubicBezTo>
                      <a:pt x="341" y="541"/>
                      <a:pt x="345" y="542"/>
                      <a:pt x="348" y="542"/>
                    </a:cubicBezTo>
                    <a:cubicBezTo>
                      <a:pt x="352" y="543"/>
                      <a:pt x="353" y="550"/>
                      <a:pt x="351" y="554"/>
                    </a:cubicBezTo>
                    <a:close/>
                    <a:moveTo>
                      <a:pt x="192" y="633"/>
                    </a:moveTo>
                    <a:cubicBezTo>
                      <a:pt x="193" y="641"/>
                      <a:pt x="193" y="649"/>
                      <a:pt x="192" y="657"/>
                    </a:cubicBezTo>
                    <a:cubicBezTo>
                      <a:pt x="192" y="660"/>
                      <a:pt x="189" y="665"/>
                      <a:pt x="183" y="661"/>
                    </a:cubicBezTo>
                    <a:cubicBezTo>
                      <a:pt x="176" y="655"/>
                      <a:pt x="164" y="647"/>
                      <a:pt x="158" y="644"/>
                    </a:cubicBezTo>
                    <a:cubicBezTo>
                      <a:pt x="146" y="639"/>
                      <a:pt x="134" y="639"/>
                      <a:pt x="123" y="642"/>
                    </a:cubicBezTo>
                    <a:cubicBezTo>
                      <a:pt x="109" y="645"/>
                      <a:pt x="108" y="631"/>
                      <a:pt x="107" y="626"/>
                    </a:cubicBezTo>
                    <a:cubicBezTo>
                      <a:pt x="106" y="614"/>
                      <a:pt x="104" y="598"/>
                      <a:pt x="101" y="580"/>
                    </a:cubicBezTo>
                    <a:cubicBezTo>
                      <a:pt x="99" y="569"/>
                      <a:pt x="106" y="563"/>
                      <a:pt x="110" y="562"/>
                    </a:cubicBezTo>
                    <a:cubicBezTo>
                      <a:pt x="114" y="561"/>
                      <a:pt x="119" y="560"/>
                      <a:pt x="123" y="560"/>
                    </a:cubicBezTo>
                    <a:cubicBezTo>
                      <a:pt x="126" y="559"/>
                      <a:pt x="129" y="559"/>
                      <a:pt x="132" y="558"/>
                    </a:cubicBezTo>
                    <a:cubicBezTo>
                      <a:pt x="134" y="561"/>
                      <a:pt x="134" y="561"/>
                      <a:pt x="134" y="561"/>
                    </a:cubicBezTo>
                    <a:cubicBezTo>
                      <a:pt x="141" y="575"/>
                      <a:pt x="147" y="590"/>
                      <a:pt x="166" y="592"/>
                    </a:cubicBezTo>
                    <a:cubicBezTo>
                      <a:pt x="170" y="592"/>
                      <a:pt x="174" y="592"/>
                      <a:pt x="178" y="591"/>
                    </a:cubicBezTo>
                    <a:cubicBezTo>
                      <a:pt x="185" y="590"/>
                      <a:pt x="191" y="589"/>
                      <a:pt x="197" y="593"/>
                    </a:cubicBezTo>
                    <a:cubicBezTo>
                      <a:pt x="195" y="596"/>
                      <a:pt x="194" y="600"/>
                      <a:pt x="193" y="603"/>
                    </a:cubicBezTo>
                    <a:cubicBezTo>
                      <a:pt x="191" y="613"/>
                      <a:pt x="192" y="623"/>
                      <a:pt x="192" y="633"/>
                    </a:cubicBezTo>
                    <a:close/>
                    <a:moveTo>
                      <a:pt x="182" y="678"/>
                    </a:moveTo>
                    <a:cubicBezTo>
                      <a:pt x="169" y="690"/>
                      <a:pt x="146" y="703"/>
                      <a:pt x="129" y="708"/>
                    </a:cubicBezTo>
                    <a:cubicBezTo>
                      <a:pt x="120" y="712"/>
                      <a:pt x="115" y="690"/>
                      <a:pt x="114" y="678"/>
                    </a:cubicBezTo>
                    <a:cubicBezTo>
                      <a:pt x="113" y="673"/>
                      <a:pt x="112" y="667"/>
                      <a:pt x="112" y="660"/>
                    </a:cubicBezTo>
                    <a:cubicBezTo>
                      <a:pt x="110" y="651"/>
                      <a:pt x="115" y="648"/>
                      <a:pt x="117" y="648"/>
                    </a:cubicBezTo>
                    <a:cubicBezTo>
                      <a:pt x="130" y="644"/>
                      <a:pt x="143" y="642"/>
                      <a:pt x="156" y="648"/>
                    </a:cubicBezTo>
                    <a:cubicBezTo>
                      <a:pt x="162" y="651"/>
                      <a:pt x="173" y="658"/>
                      <a:pt x="180" y="664"/>
                    </a:cubicBezTo>
                    <a:cubicBezTo>
                      <a:pt x="184" y="666"/>
                      <a:pt x="189" y="672"/>
                      <a:pt x="182" y="678"/>
                    </a:cubicBezTo>
                    <a:close/>
                    <a:moveTo>
                      <a:pt x="125" y="714"/>
                    </a:moveTo>
                    <a:cubicBezTo>
                      <a:pt x="134" y="711"/>
                      <a:pt x="146" y="706"/>
                      <a:pt x="157" y="701"/>
                    </a:cubicBezTo>
                    <a:cubicBezTo>
                      <a:pt x="163" y="695"/>
                      <a:pt x="167" y="700"/>
                      <a:pt x="167" y="702"/>
                    </a:cubicBezTo>
                    <a:cubicBezTo>
                      <a:pt x="172" y="715"/>
                      <a:pt x="177" y="725"/>
                      <a:pt x="187" y="738"/>
                    </a:cubicBezTo>
                    <a:cubicBezTo>
                      <a:pt x="176" y="749"/>
                      <a:pt x="172" y="757"/>
                      <a:pt x="171" y="766"/>
                    </a:cubicBezTo>
                    <a:cubicBezTo>
                      <a:pt x="160" y="764"/>
                      <a:pt x="160" y="764"/>
                      <a:pt x="160" y="764"/>
                    </a:cubicBezTo>
                    <a:cubicBezTo>
                      <a:pt x="151" y="763"/>
                      <a:pt x="141" y="761"/>
                      <a:pt x="132" y="761"/>
                    </a:cubicBezTo>
                    <a:cubicBezTo>
                      <a:pt x="129" y="761"/>
                      <a:pt x="122" y="758"/>
                      <a:pt x="122" y="752"/>
                    </a:cubicBezTo>
                    <a:cubicBezTo>
                      <a:pt x="121" y="743"/>
                      <a:pt x="120" y="732"/>
                      <a:pt x="119" y="720"/>
                    </a:cubicBezTo>
                    <a:cubicBezTo>
                      <a:pt x="118" y="715"/>
                      <a:pt x="123" y="714"/>
                      <a:pt x="125" y="714"/>
                    </a:cubicBezTo>
                    <a:close/>
                    <a:moveTo>
                      <a:pt x="136" y="491"/>
                    </a:moveTo>
                    <a:cubicBezTo>
                      <a:pt x="133" y="482"/>
                      <a:pt x="130" y="473"/>
                      <a:pt x="130" y="464"/>
                    </a:cubicBezTo>
                    <a:cubicBezTo>
                      <a:pt x="134" y="466"/>
                      <a:pt x="139" y="468"/>
                      <a:pt x="144" y="470"/>
                    </a:cubicBezTo>
                    <a:cubicBezTo>
                      <a:pt x="163" y="480"/>
                      <a:pt x="181" y="483"/>
                      <a:pt x="200" y="485"/>
                    </a:cubicBezTo>
                    <a:cubicBezTo>
                      <a:pt x="195" y="503"/>
                      <a:pt x="181" y="533"/>
                      <a:pt x="167" y="542"/>
                    </a:cubicBezTo>
                    <a:cubicBezTo>
                      <a:pt x="156" y="550"/>
                      <a:pt x="139" y="553"/>
                      <a:pt x="123" y="556"/>
                    </a:cubicBezTo>
                    <a:cubicBezTo>
                      <a:pt x="121" y="556"/>
                      <a:pt x="119" y="556"/>
                      <a:pt x="118" y="557"/>
                    </a:cubicBezTo>
                    <a:cubicBezTo>
                      <a:pt x="129" y="549"/>
                      <a:pt x="140" y="539"/>
                      <a:pt x="142" y="525"/>
                    </a:cubicBezTo>
                    <a:cubicBezTo>
                      <a:pt x="143" y="514"/>
                      <a:pt x="140" y="502"/>
                      <a:pt x="136" y="491"/>
                    </a:cubicBezTo>
                    <a:close/>
                    <a:moveTo>
                      <a:pt x="79" y="423"/>
                    </a:moveTo>
                    <a:cubicBezTo>
                      <a:pt x="79" y="416"/>
                      <a:pt x="84" y="416"/>
                      <a:pt x="84" y="416"/>
                    </a:cubicBezTo>
                    <a:cubicBezTo>
                      <a:pt x="90" y="418"/>
                      <a:pt x="97" y="420"/>
                      <a:pt x="104" y="421"/>
                    </a:cubicBezTo>
                    <a:cubicBezTo>
                      <a:pt x="110" y="422"/>
                      <a:pt x="118" y="421"/>
                      <a:pt x="124" y="420"/>
                    </a:cubicBezTo>
                    <a:cubicBezTo>
                      <a:pt x="132" y="419"/>
                      <a:pt x="139" y="418"/>
                      <a:pt x="145" y="419"/>
                    </a:cubicBezTo>
                    <a:cubicBezTo>
                      <a:pt x="154" y="421"/>
                      <a:pt x="163" y="427"/>
                      <a:pt x="171" y="433"/>
                    </a:cubicBezTo>
                    <a:cubicBezTo>
                      <a:pt x="180" y="437"/>
                      <a:pt x="177" y="443"/>
                      <a:pt x="173" y="445"/>
                    </a:cubicBezTo>
                    <a:cubicBezTo>
                      <a:pt x="163" y="451"/>
                      <a:pt x="154" y="458"/>
                      <a:pt x="144" y="466"/>
                    </a:cubicBezTo>
                    <a:cubicBezTo>
                      <a:pt x="126" y="457"/>
                      <a:pt x="109" y="451"/>
                      <a:pt x="91" y="446"/>
                    </a:cubicBezTo>
                    <a:cubicBezTo>
                      <a:pt x="81" y="442"/>
                      <a:pt x="81" y="442"/>
                      <a:pt x="81" y="442"/>
                    </a:cubicBezTo>
                    <a:cubicBezTo>
                      <a:pt x="80" y="436"/>
                      <a:pt x="80" y="430"/>
                      <a:pt x="79" y="423"/>
                    </a:cubicBezTo>
                    <a:close/>
                    <a:moveTo>
                      <a:pt x="218" y="434"/>
                    </a:moveTo>
                    <a:cubicBezTo>
                      <a:pt x="222" y="438"/>
                      <a:pt x="225" y="441"/>
                      <a:pt x="228" y="444"/>
                    </a:cubicBezTo>
                    <a:cubicBezTo>
                      <a:pt x="233" y="449"/>
                      <a:pt x="237" y="454"/>
                      <a:pt x="244" y="458"/>
                    </a:cubicBezTo>
                    <a:cubicBezTo>
                      <a:pt x="248" y="460"/>
                      <a:pt x="251" y="461"/>
                      <a:pt x="255" y="463"/>
                    </a:cubicBezTo>
                    <a:cubicBezTo>
                      <a:pt x="260" y="464"/>
                      <a:pt x="266" y="466"/>
                      <a:pt x="270" y="470"/>
                    </a:cubicBezTo>
                    <a:cubicBezTo>
                      <a:pt x="260" y="477"/>
                      <a:pt x="247" y="480"/>
                      <a:pt x="229" y="481"/>
                    </a:cubicBezTo>
                    <a:cubicBezTo>
                      <a:pt x="200" y="482"/>
                      <a:pt x="175" y="480"/>
                      <a:pt x="148" y="467"/>
                    </a:cubicBezTo>
                    <a:cubicBezTo>
                      <a:pt x="170" y="450"/>
                      <a:pt x="191" y="438"/>
                      <a:pt x="218" y="434"/>
                    </a:cubicBezTo>
                    <a:close/>
                    <a:moveTo>
                      <a:pt x="197" y="557"/>
                    </a:moveTo>
                    <a:cubicBezTo>
                      <a:pt x="199" y="558"/>
                      <a:pt x="202" y="560"/>
                      <a:pt x="204" y="561"/>
                    </a:cubicBezTo>
                    <a:cubicBezTo>
                      <a:pt x="209" y="564"/>
                      <a:pt x="206" y="571"/>
                      <a:pt x="206" y="571"/>
                    </a:cubicBezTo>
                    <a:cubicBezTo>
                      <a:pt x="203" y="579"/>
                      <a:pt x="203" y="579"/>
                      <a:pt x="203" y="579"/>
                    </a:cubicBezTo>
                    <a:cubicBezTo>
                      <a:pt x="201" y="582"/>
                      <a:pt x="194" y="587"/>
                      <a:pt x="191" y="586"/>
                    </a:cubicBezTo>
                    <a:cubicBezTo>
                      <a:pt x="187" y="586"/>
                      <a:pt x="182" y="586"/>
                      <a:pt x="178" y="587"/>
                    </a:cubicBezTo>
                    <a:cubicBezTo>
                      <a:pt x="174" y="588"/>
                      <a:pt x="170" y="588"/>
                      <a:pt x="166" y="588"/>
                    </a:cubicBezTo>
                    <a:cubicBezTo>
                      <a:pt x="150" y="586"/>
                      <a:pt x="144" y="574"/>
                      <a:pt x="137" y="560"/>
                    </a:cubicBezTo>
                    <a:cubicBezTo>
                      <a:pt x="136" y="557"/>
                      <a:pt x="136" y="557"/>
                      <a:pt x="136" y="557"/>
                    </a:cubicBezTo>
                    <a:cubicBezTo>
                      <a:pt x="146" y="555"/>
                      <a:pt x="156" y="553"/>
                      <a:pt x="164" y="549"/>
                    </a:cubicBezTo>
                    <a:cubicBezTo>
                      <a:pt x="164" y="549"/>
                      <a:pt x="164" y="549"/>
                      <a:pt x="164" y="549"/>
                    </a:cubicBezTo>
                    <a:cubicBezTo>
                      <a:pt x="178" y="544"/>
                      <a:pt x="187" y="550"/>
                      <a:pt x="197" y="557"/>
                    </a:cubicBezTo>
                    <a:close/>
                    <a:moveTo>
                      <a:pt x="345" y="500"/>
                    </a:moveTo>
                    <a:cubicBezTo>
                      <a:pt x="354" y="513"/>
                      <a:pt x="354" y="513"/>
                      <a:pt x="354" y="513"/>
                    </a:cubicBezTo>
                    <a:cubicBezTo>
                      <a:pt x="362" y="522"/>
                      <a:pt x="362" y="522"/>
                      <a:pt x="362" y="522"/>
                    </a:cubicBezTo>
                    <a:cubicBezTo>
                      <a:pt x="368" y="529"/>
                      <a:pt x="368" y="529"/>
                      <a:pt x="368" y="529"/>
                    </a:cubicBezTo>
                    <a:cubicBezTo>
                      <a:pt x="369" y="531"/>
                      <a:pt x="370" y="533"/>
                      <a:pt x="371" y="534"/>
                    </a:cubicBezTo>
                    <a:cubicBezTo>
                      <a:pt x="372" y="536"/>
                      <a:pt x="369" y="540"/>
                      <a:pt x="366" y="541"/>
                    </a:cubicBezTo>
                    <a:cubicBezTo>
                      <a:pt x="358" y="541"/>
                      <a:pt x="348" y="538"/>
                      <a:pt x="339" y="536"/>
                    </a:cubicBezTo>
                    <a:cubicBezTo>
                      <a:pt x="332" y="535"/>
                      <a:pt x="325" y="533"/>
                      <a:pt x="319" y="533"/>
                    </a:cubicBezTo>
                    <a:cubicBezTo>
                      <a:pt x="312" y="532"/>
                      <a:pt x="306" y="533"/>
                      <a:pt x="301" y="534"/>
                    </a:cubicBezTo>
                    <a:cubicBezTo>
                      <a:pt x="301" y="512"/>
                      <a:pt x="303" y="489"/>
                      <a:pt x="314" y="471"/>
                    </a:cubicBezTo>
                    <a:cubicBezTo>
                      <a:pt x="315" y="468"/>
                      <a:pt x="320" y="465"/>
                      <a:pt x="322" y="469"/>
                    </a:cubicBezTo>
                    <a:cubicBezTo>
                      <a:pt x="324" y="472"/>
                      <a:pt x="326" y="474"/>
                      <a:pt x="328" y="477"/>
                    </a:cubicBezTo>
                    <a:cubicBezTo>
                      <a:pt x="334" y="485"/>
                      <a:pt x="339" y="492"/>
                      <a:pt x="345" y="500"/>
                    </a:cubicBezTo>
                    <a:close/>
                    <a:moveTo>
                      <a:pt x="313" y="450"/>
                    </a:moveTo>
                    <a:cubicBezTo>
                      <a:pt x="314" y="451"/>
                      <a:pt x="315" y="453"/>
                      <a:pt x="315" y="454"/>
                    </a:cubicBezTo>
                    <a:cubicBezTo>
                      <a:pt x="316" y="456"/>
                      <a:pt x="316" y="461"/>
                      <a:pt x="315" y="462"/>
                    </a:cubicBezTo>
                    <a:cubicBezTo>
                      <a:pt x="299" y="482"/>
                      <a:pt x="297" y="510"/>
                      <a:pt x="297" y="535"/>
                    </a:cubicBezTo>
                    <a:cubicBezTo>
                      <a:pt x="291" y="537"/>
                      <a:pt x="287" y="541"/>
                      <a:pt x="283" y="544"/>
                    </a:cubicBezTo>
                    <a:cubicBezTo>
                      <a:pt x="278" y="548"/>
                      <a:pt x="274" y="552"/>
                      <a:pt x="267" y="555"/>
                    </a:cubicBezTo>
                    <a:cubicBezTo>
                      <a:pt x="253" y="562"/>
                      <a:pt x="232" y="567"/>
                      <a:pt x="218" y="563"/>
                    </a:cubicBezTo>
                    <a:cubicBezTo>
                      <a:pt x="211" y="561"/>
                      <a:pt x="205" y="557"/>
                      <a:pt x="199" y="553"/>
                    </a:cubicBezTo>
                    <a:cubicBezTo>
                      <a:pt x="191" y="548"/>
                      <a:pt x="183" y="543"/>
                      <a:pt x="173" y="543"/>
                    </a:cubicBezTo>
                    <a:cubicBezTo>
                      <a:pt x="187" y="531"/>
                      <a:pt x="200" y="501"/>
                      <a:pt x="204" y="485"/>
                    </a:cubicBezTo>
                    <a:cubicBezTo>
                      <a:pt x="212" y="485"/>
                      <a:pt x="220" y="485"/>
                      <a:pt x="229" y="485"/>
                    </a:cubicBezTo>
                    <a:cubicBezTo>
                      <a:pt x="266" y="483"/>
                      <a:pt x="280" y="472"/>
                      <a:pt x="300" y="449"/>
                    </a:cubicBezTo>
                    <a:cubicBezTo>
                      <a:pt x="302" y="447"/>
                      <a:pt x="306" y="443"/>
                      <a:pt x="313" y="450"/>
                    </a:cubicBezTo>
                    <a:close/>
                    <a:moveTo>
                      <a:pt x="241" y="376"/>
                    </a:moveTo>
                    <a:cubicBezTo>
                      <a:pt x="243" y="377"/>
                      <a:pt x="246" y="379"/>
                      <a:pt x="247" y="380"/>
                    </a:cubicBezTo>
                    <a:cubicBezTo>
                      <a:pt x="251" y="387"/>
                      <a:pt x="251" y="387"/>
                      <a:pt x="251" y="387"/>
                    </a:cubicBezTo>
                    <a:cubicBezTo>
                      <a:pt x="254" y="391"/>
                      <a:pt x="256" y="395"/>
                      <a:pt x="260" y="398"/>
                    </a:cubicBezTo>
                    <a:cubicBezTo>
                      <a:pt x="270" y="408"/>
                      <a:pt x="270" y="408"/>
                      <a:pt x="270" y="408"/>
                    </a:cubicBezTo>
                    <a:cubicBezTo>
                      <a:pt x="277" y="415"/>
                      <a:pt x="285" y="423"/>
                      <a:pt x="291" y="430"/>
                    </a:cubicBezTo>
                    <a:cubicBezTo>
                      <a:pt x="293" y="432"/>
                      <a:pt x="295" y="434"/>
                      <a:pt x="296" y="436"/>
                    </a:cubicBezTo>
                    <a:cubicBezTo>
                      <a:pt x="298" y="438"/>
                      <a:pt x="298" y="445"/>
                      <a:pt x="297" y="447"/>
                    </a:cubicBezTo>
                    <a:cubicBezTo>
                      <a:pt x="288" y="456"/>
                      <a:pt x="281" y="463"/>
                      <a:pt x="274" y="468"/>
                    </a:cubicBezTo>
                    <a:cubicBezTo>
                      <a:pt x="268" y="463"/>
                      <a:pt x="262" y="461"/>
                      <a:pt x="256" y="459"/>
                    </a:cubicBezTo>
                    <a:cubicBezTo>
                      <a:pt x="253" y="458"/>
                      <a:pt x="249" y="456"/>
                      <a:pt x="246" y="455"/>
                    </a:cubicBezTo>
                    <a:cubicBezTo>
                      <a:pt x="239" y="451"/>
                      <a:pt x="236" y="447"/>
                      <a:pt x="231" y="442"/>
                    </a:cubicBezTo>
                    <a:cubicBezTo>
                      <a:pt x="229" y="439"/>
                      <a:pt x="226" y="436"/>
                      <a:pt x="223" y="433"/>
                    </a:cubicBezTo>
                    <a:cubicBezTo>
                      <a:pt x="227" y="433"/>
                      <a:pt x="231" y="432"/>
                      <a:pt x="236" y="432"/>
                    </a:cubicBezTo>
                    <a:cubicBezTo>
                      <a:pt x="238" y="432"/>
                      <a:pt x="238" y="432"/>
                      <a:pt x="238" y="432"/>
                    </a:cubicBezTo>
                    <a:cubicBezTo>
                      <a:pt x="255" y="432"/>
                      <a:pt x="272" y="431"/>
                      <a:pt x="282" y="421"/>
                    </a:cubicBezTo>
                    <a:cubicBezTo>
                      <a:pt x="280" y="418"/>
                      <a:pt x="280" y="418"/>
                      <a:pt x="280" y="418"/>
                    </a:cubicBezTo>
                    <a:cubicBezTo>
                      <a:pt x="276" y="421"/>
                      <a:pt x="272" y="424"/>
                      <a:pt x="267" y="425"/>
                    </a:cubicBezTo>
                    <a:cubicBezTo>
                      <a:pt x="258" y="428"/>
                      <a:pt x="248" y="428"/>
                      <a:pt x="238" y="428"/>
                    </a:cubicBezTo>
                    <a:cubicBezTo>
                      <a:pt x="235" y="428"/>
                      <a:pt x="235" y="428"/>
                      <a:pt x="235" y="428"/>
                    </a:cubicBezTo>
                    <a:cubicBezTo>
                      <a:pt x="217" y="429"/>
                      <a:pt x="201" y="433"/>
                      <a:pt x="187" y="439"/>
                    </a:cubicBezTo>
                    <a:cubicBezTo>
                      <a:pt x="187" y="437"/>
                      <a:pt x="187" y="437"/>
                      <a:pt x="187" y="437"/>
                    </a:cubicBezTo>
                    <a:cubicBezTo>
                      <a:pt x="183" y="435"/>
                      <a:pt x="178" y="432"/>
                      <a:pt x="173" y="429"/>
                    </a:cubicBezTo>
                    <a:cubicBezTo>
                      <a:pt x="166" y="425"/>
                      <a:pt x="159" y="420"/>
                      <a:pt x="151" y="417"/>
                    </a:cubicBezTo>
                    <a:cubicBezTo>
                      <a:pt x="160" y="412"/>
                      <a:pt x="169" y="404"/>
                      <a:pt x="175" y="396"/>
                    </a:cubicBezTo>
                    <a:cubicBezTo>
                      <a:pt x="178" y="391"/>
                      <a:pt x="180" y="386"/>
                      <a:pt x="182" y="382"/>
                    </a:cubicBezTo>
                    <a:cubicBezTo>
                      <a:pt x="185" y="375"/>
                      <a:pt x="192" y="364"/>
                      <a:pt x="197" y="359"/>
                    </a:cubicBezTo>
                    <a:cubicBezTo>
                      <a:pt x="189" y="362"/>
                      <a:pt x="189" y="362"/>
                      <a:pt x="189" y="362"/>
                    </a:cubicBezTo>
                    <a:cubicBezTo>
                      <a:pt x="184" y="367"/>
                      <a:pt x="181" y="374"/>
                      <a:pt x="178" y="380"/>
                    </a:cubicBezTo>
                    <a:cubicBezTo>
                      <a:pt x="176" y="385"/>
                      <a:pt x="174" y="390"/>
                      <a:pt x="172" y="394"/>
                    </a:cubicBezTo>
                    <a:cubicBezTo>
                      <a:pt x="165" y="402"/>
                      <a:pt x="155" y="411"/>
                      <a:pt x="145" y="416"/>
                    </a:cubicBezTo>
                    <a:cubicBezTo>
                      <a:pt x="138" y="414"/>
                      <a:pt x="131" y="415"/>
                      <a:pt x="124" y="416"/>
                    </a:cubicBezTo>
                    <a:cubicBezTo>
                      <a:pt x="117" y="417"/>
                      <a:pt x="110" y="418"/>
                      <a:pt x="104" y="417"/>
                    </a:cubicBezTo>
                    <a:cubicBezTo>
                      <a:pt x="98" y="416"/>
                      <a:pt x="91" y="414"/>
                      <a:pt x="85" y="412"/>
                    </a:cubicBezTo>
                    <a:cubicBezTo>
                      <a:pt x="78" y="410"/>
                      <a:pt x="78" y="410"/>
                      <a:pt x="78" y="410"/>
                    </a:cubicBezTo>
                    <a:cubicBezTo>
                      <a:pt x="77" y="413"/>
                      <a:pt x="77" y="413"/>
                      <a:pt x="77" y="413"/>
                    </a:cubicBezTo>
                    <a:cubicBezTo>
                      <a:pt x="76" y="407"/>
                      <a:pt x="75" y="401"/>
                      <a:pt x="75" y="396"/>
                    </a:cubicBezTo>
                    <a:cubicBezTo>
                      <a:pt x="74" y="392"/>
                      <a:pt x="74" y="386"/>
                      <a:pt x="74" y="386"/>
                    </a:cubicBezTo>
                    <a:cubicBezTo>
                      <a:pt x="77" y="384"/>
                      <a:pt x="77" y="384"/>
                      <a:pt x="77" y="384"/>
                    </a:cubicBezTo>
                    <a:cubicBezTo>
                      <a:pt x="97" y="371"/>
                      <a:pt x="117" y="358"/>
                      <a:pt x="130" y="340"/>
                    </a:cubicBezTo>
                    <a:cubicBezTo>
                      <a:pt x="134" y="332"/>
                      <a:pt x="142" y="339"/>
                      <a:pt x="143" y="341"/>
                    </a:cubicBezTo>
                    <a:cubicBezTo>
                      <a:pt x="152" y="353"/>
                      <a:pt x="161" y="362"/>
                      <a:pt x="180" y="361"/>
                    </a:cubicBezTo>
                    <a:cubicBezTo>
                      <a:pt x="189" y="360"/>
                      <a:pt x="189" y="360"/>
                      <a:pt x="189" y="360"/>
                    </a:cubicBezTo>
                    <a:cubicBezTo>
                      <a:pt x="196" y="360"/>
                      <a:pt x="203" y="360"/>
                      <a:pt x="210" y="359"/>
                    </a:cubicBezTo>
                    <a:cubicBezTo>
                      <a:pt x="220" y="358"/>
                      <a:pt x="229" y="368"/>
                      <a:pt x="229" y="368"/>
                    </a:cubicBezTo>
                    <a:cubicBezTo>
                      <a:pt x="232" y="372"/>
                      <a:pt x="237" y="374"/>
                      <a:pt x="241" y="376"/>
                    </a:cubicBezTo>
                    <a:close/>
                    <a:moveTo>
                      <a:pt x="72" y="217"/>
                    </a:moveTo>
                    <a:cubicBezTo>
                      <a:pt x="71" y="222"/>
                      <a:pt x="70" y="227"/>
                      <a:pt x="72" y="232"/>
                    </a:cubicBezTo>
                    <a:cubicBezTo>
                      <a:pt x="71" y="231"/>
                      <a:pt x="71" y="231"/>
                      <a:pt x="71" y="231"/>
                    </a:cubicBezTo>
                    <a:cubicBezTo>
                      <a:pt x="67" y="233"/>
                      <a:pt x="56" y="234"/>
                      <a:pt x="49" y="233"/>
                    </a:cubicBezTo>
                    <a:cubicBezTo>
                      <a:pt x="49" y="233"/>
                      <a:pt x="49" y="233"/>
                      <a:pt x="49" y="233"/>
                    </a:cubicBezTo>
                    <a:cubicBezTo>
                      <a:pt x="47" y="217"/>
                      <a:pt x="44" y="201"/>
                      <a:pt x="41" y="185"/>
                    </a:cubicBezTo>
                    <a:cubicBezTo>
                      <a:pt x="41" y="180"/>
                      <a:pt x="47" y="177"/>
                      <a:pt x="51" y="182"/>
                    </a:cubicBezTo>
                    <a:cubicBezTo>
                      <a:pt x="56" y="187"/>
                      <a:pt x="61" y="193"/>
                      <a:pt x="66" y="196"/>
                    </a:cubicBezTo>
                    <a:cubicBezTo>
                      <a:pt x="72" y="200"/>
                      <a:pt x="72" y="200"/>
                      <a:pt x="72" y="200"/>
                    </a:cubicBezTo>
                    <a:cubicBezTo>
                      <a:pt x="71" y="200"/>
                      <a:pt x="71" y="200"/>
                      <a:pt x="71" y="200"/>
                    </a:cubicBezTo>
                    <a:cubicBezTo>
                      <a:pt x="74" y="205"/>
                      <a:pt x="73" y="210"/>
                      <a:pt x="72" y="217"/>
                    </a:cubicBezTo>
                    <a:close/>
                    <a:moveTo>
                      <a:pt x="77" y="210"/>
                    </a:moveTo>
                    <a:cubicBezTo>
                      <a:pt x="77" y="207"/>
                      <a:pt x="82" y="205"/>
                      <a:pt x="85" y="207"/>
                    </a:cubicBezTo>
                    <a:cubicBezTo>
                      <a:pt x="95" y="213"/>
                      <a:pt x="104" y="221"/>
                      <a:pt x="107" y="235"/>
                    </a:cubicBezTo>
                    <a:cubicBezTo>
                      <a:pt x="106" y="236"/>
                      <a:pt x="106" y="236"/>
                      <a:pt x="106" y="237"/>
                    </a:cubicBezTo>
                    <a:cubicBezTo>
                      <a:pt x="102" y="242"/>
                      <a:pt x="100" y="246"/>
                      <a:pt x="99" y="250"/>
                    </a:cubicBezTo>
                    <a:cubicBezTo>
                      <a:pt x="96" y="248"/>
                      <a:pt x="93" y="246"/>
                      <a:pt x="89" y="244"/>
                    </a:cubicBezTo>
                    <a:cubicBezTo>
                      <a:pt x="84" y="241"/>
                      <a:pt x="79" y="237"/>
                      <a:pt x="76" y="233"/>
                    </a:cubicBezTo>
                    <a:cubicBezTo>
                      <a:pt x="74" y="229"/>
                      <a:pt x="75" y="223"/>
                      <a:pt x="76" y="217"/>
                    </a:cubicBezTo>
                    <a:cubicBezTo>
                      <a:pt x="77" y="215"/>
                      <a:pt x="77" y="213"/>
                      <a:pt x="77" y="210"/>
                    </a:cubicBezTo>
                    <a:close/>
                    <a:moveTo>
                      <a:pt x="87" y="247"/>
                    </a:moveTo>
                    <a:cubicBezTo>
                      <a:pt x="91" y="249"/>
                      <a:pt x="94" y="251"/>
                      <a:pt x="97" y="254"/>
                    </a:cubicBezTo>
                    <a:cubicBezTo>
                      <a:pt x="95" y="260"/>
                      <a:pt x="94" y="268"/>
                      <a:pt x="95" y="278"/>
                    </a:cubicBezTo>
                    <a:cubicBezTo>
                      <a:pt x="94" y="278"/>
                      <a:pt x="92" y="278"/>
                      <a:pt x="91" y="278"/>
                    </a:cubicBezTo>
                    <a:cubicBezTo>
                      <a:pt x="77" y="275"/>
                      <a:pt x="68" y="267"/>
                      <a:pt x="59" y="259"/>
                    </a:cubicBezTo>
                    <a:cubicBezTo>
                      <a:pt x="52" y="252"/>
                      <a:pt x="52" y="252"/>
                      <a:pt x="52" y="252"/>
                    </a:cubicBezTo>
                    <a:cubicBezTo>
                      <a:pt x="52" y="250"/>
                      <a:pt x="52" y="247"/>
                      <a:pt x="51" y="244"/>
                    </a:cubicBezTo>
                    <a:cubicBezTo>
                      <a:pt x="51" y="242"/>
                      <a:pt x="54" y="237"/>
                      <a:pt x="56" y="237"/>
                    </a:cubicBezTo>
                    <a:cubicBezTo>
                      <a:pt x="62" y="237"/>
                      <a:pt x="69" y="236"/>
                      <a:pt x="73" y="234"/>
                    </a:cubicBezTo>
                    <a:cubicBezTo>
                      <a:pt x="73" y="234"/>
                      <a:pt x="73" y="235"/>
                      <a:pt x="73" y="235"/>
                    </a:cubicBezTo>
                    <a:cubicBezTo>
                      <a:pt x="76" y="240"/>
                      <a:pt x="82" y="244"/>
                      <a:pt x="87" y="247"/>
                    </a:cubicBezTo>
                    <a:close/>
                    <a:moveTo>
                      <a:pt x="57" y="262"/>
                    </a:moveTo>
                    <a:cubicBezTo>
                      <a:pt x="66" y="270"/>
                      <a:pt x="75" y="278"/>
                      <a:pt x="90" y="282"/>
                    </a:cubicBezTo>
                    <a:cubicBezTo>
                      <a:pt x="97" y="283"/>
                      <a:pt x="104" y="283"/>
                      <a:pt x="110" y="283"/>
                    </a:cubicBezTo>
                    <a:cubicBezTo>
                      <a:pt x="109" y="284"/>
                      <a:pt x="109" y="284"/>
                      <a:pt x="109" y="284"/>
                    </a:cubicBezTo>
                    <a:cubicBezTo>
                      <a:pt x="113" y="295"/>
                      <a:pt x="113" y="295"/>
                      <a:pt x="113" y="295"/>
                    </a:cubicBezTo>
                    <a:cubicBezTo>
                      <a:pt x="120" y="312"/>
                      <a:pt x="129" y="332"/>
                      <a:pt x="121" y="345"/>
                    </a:cubicBezTo>
                    <a:cubicBezTo>
                      <a:pt x="121" y="345"/>
                      <a:pt x="121" y="345"/>
                      <a:pt x="121" y="345"/>
                    </a:cubicBezTo>
                    <a:cubicBezTo>
                      <a:pt x="111" y="356"/>
                      <a:pt x="97" y="366"/>
                      <a:pt x="83" y="376"/>
                    </a:cubicBezTo>
                    <a:cubicBezTo>
                      <a:pt x="80" y="378"/>
                      <a:pt x="71" y="373"/>
                      <a:pt x="70" y="368"/>
                    </a:cubicBezTo>
                    <a:cubicBezTo>
                      <a:pt x="65" y="332"/>
                      <a:pt x="59" y="295"/>
                      <a:pt x="53" y="259"/>
                    </a:cubicBezTo>
                    <a:lnTo>
                      <a:pt x="57" y="262"/>
                    </a:lnTo>
                    <a:close/>
                    <a:moveTo>
                      <a:pt x="117" y="294"/>
                    </a:moveTo>
                    <a:cubicBezTo>
                      <a:pt x="117" y="294"/>
                      <a:pt x="112" y="282"/>
                      <a:pt x="123" y="282"/>
                    </a:cubicBezTo>
                    <a:cubicBezTo>
                      <a:pt x="127" y="282"/>
                      <a:pt x="131" y="281"/>
                      <a:pt x="135" y="281"/>
                    </a:cubicBezTo>
                    <a:cubicBezTo>
                      <a:pt x="141" y="304"/>
                      <a:pt x="137" y="322"/>
                      <a:pt x="128" y="336"/>
                    </a:cubicBezTo>
                    <a:cubicBezTo>
                      <a:pt x="130" y="323"/>
                      <a:pt x="123" y="307"/>
                      <a:pt x="117" y="294"/>
                    </a:cubicBezTo>
                    <a:close/>
                    <a:moveTo>
                      <a:pt x="169" y="294"/>
                    </a:moveTo>
                    <a:cubicBezTo>
                      <a:pt x="172" y="297"/>
                      <a:pt x="174" y="299"/>
                      <a:pt x="177" y="302"/>
                    </a:cubicBezTo>
                    <a:cubicBezTo>
                      <a:pt x="183" y="309"/>
                      <a:pt x="189" y="316"/>
                      <a:pt x="193" y="322"/>
                    </a:cubicBezTo>
                    <a:cubicBezTo>
                      <a:pt x="196" y="326"/>
                      <a:pt x="200" y="330"/>
                      <a:pt x="203" y="333"/>
                    </a:cubicBezTo>
                    <a:cubicBezTo>
                      <a:pt x="207" y="337"/>
                      <a:pt x="211" y="341"/>
                      <a:pt x="214" y="346"/>
                    </a:cubicBezTo>
                    <a:cubicBezTo>
                      <a:pt x="214" y="346"/>
                      <a:pt x="218" y="355"/>
                      <a:pt x="208" y="355"/>
                    </a:cubicBezTo>
                    <a:cubicBezTo>
                      <a:pt x="202" y="356"/>
                      <a:pt x="195" y="356"/>
                      <a:pt x="189" y="356"/>
                    </a:cubicBezTo>
                    <a:cubicBezTo>
                      <a:pt x="179" y="357"/>
                      <a:pt x="179" y="357"/>
                      <a:pt x="179" y="357"/>
                    </a:cubicBezTo>
                    <a:cubicBezTo>
                      <a:pt x="160" y="358"/>
                      <a:pt x="153" y="347"/>
                      <a:pt x="143" y="334"/>
                    </a:cubicBezTo>
                    <a:cubicBezTo>
                      <a:pt x="138" y="326"/>
                      <a:pt x="138" y="326"/>
                      <a:pt x="138" y="326"/>
                    </a:cubicBezTo>
                    <a:cubicBezTo>
                      <a:pt x="143" y="313"/>
                      <a:pt x="144" y="299"/>
                      <a:pt x="139" y="281"/>
                    </a:cubicBezTo>
                    <a:cubicBezTo>
                      <a:pt x="145" y="281"/>
                      <a:pt x="151" y="281"/>
                      <a:pt x="157" y="283"/>
                    </a:cubicBezTo>
                    <a:cubicBezTo>
                      <a:pt x="157" y="283"/>
                      <a:pt x="165" y="289"/>
                      <a:pt x="169" y="294"/>
                    </a:cubicBezTo>
                    <a:close/>
                    <a:moveTo>
                      <a:pt x="128" y="231"/>
                    </a:moveTo>
                    <a:cubicBezTo>
                      <a:pt x="140" y="251"/>
                      <a:pt x="140" y="251"/>
                      <a:pt x="140" y="251"/>
                    </a:cubicBezTo>
                    <a:cubicBezTo>
                      <a:pt x="153" y="273"/>
                      <a:pt x="153" y="273"/>
                      <a:pt x="153" y="273"/>
                    </a:cubicBezTo>
                    <a:cubicBezTo>
                      <a:pt x="154" y="275"/>
                      <a:pt x="150" y="277"/>
                      <a:pt x="147" y="277"/>
                    </a:cubicBezTo>
                    <a:cubicBezTo>
                      <a:pt x="139" y="277"/>
                      <a:pt x="131" y="277"/>
                      <a:pt x="123" y="278"/>
                    </a:cubicBezTo>
                    <a:cubicBezTo>
                      <a:pt x="114" y="279"/>
                      <a:pt x="105" y="280"/>
                      <a:pt x="95" y="278"/>
                    </a:cubicBezTo>
                    <a:cubicBezTo>
                      <a:pt x="99" y="278"/>
                      <a:pt x="99" y="278"/>
                      <a:pt x="99" y="278"/>
                    </a:cubicBezTo>
                    <a:cubicBezTo>
                      <a:pt x="97" y="257"/>
                      <a:pt x="103" y="249"/>
                      <a:pt x="109" y="239"/>
                    </a:cubicBezTo>
                    <a:cubicBezTo>
                      <a:pt x="110" y="238"/>
                      <a:pt x="110" y="238"/>
                      <a:pt x="110" y="238"/>
                    </a:cubicBezTo>
                    <a:cubicBezTo>
                      <a:pt x="111" y="237"/>
                      <a:pt x="111" y="237"/>
                      <a:pt x="111" y="237"/>
                    </a:cubicBezTo>
                    <a:cubicBezTo>
                      <a:pt x="111" y="237"/>
                      <a:pt x="111" y="237"/>
                      <a:pt x="111" y="236"/>
                    </a:cubicBezTo>
                    <a:cubicBezTo>
                      <a:pt x="112" y="235"/>
                      <a:pt x="113" y="233"/>
                      <a:pt x="114" y="231"/>
                    </a:cubicBezTo>
                    <a:cubicBezTo>
                      <a:pt x="118" y="216"/>
                      <a:pt x="128" y="231"/>
                      <a:pt x="128" y="231"/>
                    </a:cubicBezTo>
                    <a:close/>
                    <a:moveTo>
                      <a:pt x="25" y="61"/>
                    </a:moveTo>
                    <a:cubicBezTo>
                      <a:pt x="25" y="62"/>
                      <a:pt x="26" y="62"/>
                      <a:pt x="26" y="63"/>
                    </a:cubicBezTo>
                    <a:cubicBezTo>
                      <a:pt x="33" y="78"/>
                      <a:pt x="33" y="78"/>
                      <a:pt x="33" y="78"/>
                    </a:cubicBezTo>
                    <a:cubicBezTo>
                      <a:pt x="37" y="85"/>
                      <a:pt x="40" y="92"/>
                      <a:pt x="43" y="99"/>
                    </a:cubicBezTo>
                    <a:cubicBezTo>
                      <a:pt x="46" y="111"/>
                      <a:pt x="50" y="119"/>
                      <a:pt x="55" y="128"/>
                    </a:cubicBezTo>
                    <a:cubicBezTo>
                      <a:pt x="57" y="132"/>
                      <a:pt x="57" y="132"/>
                      <a:pt x="57" y="132"/>
                    </a:cubicBezTo>
                    <a:cubicBezTo>
                      <a:pt x="71" y="157"/>
                      <a:pt x="71" y="157"/>
                      <a:pt x="71" y="157"/>
                    </a:cubicBezTo>
                    <a:cubicBezTo>
                      <a:pt x="81" y="174"/>
                      <a:pt x="81" y="174"/>
                      <a:pt x="81" y="174"/>
                    </a:cubicBezTo>
                    <a:cubicBezTo>
                      <a:pt x="83" y="179"/>
                      <a:pt x="87" y="183"/>
                      <a:pt x="91" y="186"/>
                    </a:cubicBezTo>
                    <a:cubicBezTo>
                      <a:pt x="94" y="189"/>
                      <a:pt x="97" y="192"/>
                      <a:pt x="99" y="195"/>
                    </a:cubicBezTo>
                    <a:cubicBezTo>
                      <a:pt x="102" y="201"/>
                      <a:pt x="108" y="206"/>
                      <a:pt x="112" y="210"/>
                    </a:cubicBezTo>
                    <a:cubicBezTo>
                      <a:pt x="114" y="211"/>
                      <a:pt x="115" y="213"/>
                      <a:pt x="117" y="214"/>
                    </a:cubicBezTo>
                    <a:cubicBezTo>
                      <a:pt x="115" y="221"/>
                      <a:pt x="112" y="226"/>
                      <a:pt x="110" y="230"/>
                    </a:cubicBezTo>
                    <a:cubicBezTo>
                      <a:pt x="105" y="213"/>
                      <a:pt x="90" y="205"/>
                      <a:pt x="76" y="197"/>
                    </a:cubicBezTo>
                    <a:cubicBezTo>
                      <a:pt x="68" y="193"/>
                      <a:pt x="68" y="193"/>
                      <a:pt x="68" y="193"/>
                    </a:cubicBezTo>
                    <a:cubicBezTo>
                      <a:pt x="63" y="190"/>
                      <a:pt x="59" y="185"/>
                      <a:pt x="54" y="179"/>
                    </a:cubicBezTo>
                    <a:cubicBezTo>
                      <a:pt x="51" y="175"/>
                      <a:pt x="48" y="172"/>
                      <a:pt x="44" y="169"/>
                    </a:cubicBezTo>
                    <a:cubicBezTo>
                      <a:pt x="42" y="167"/>
                      <a:pt x="35" y="147"/>
                      <a:pt x="34" y="139"/>
                    </a:cubicBezTo>
                    <a:cubicBezTo>
                      <a:pt x="29" y="111"/>
                      <a:pt x="24" y="85"/>
                      <a:pt x="20" y="63"/>
                    </a:cubicBezTo>
                    <a:cubicBezTo>
                      <a:pt x="17" y="47"/>
                      <a:pt x="21" y="51"/>
                      <a:pt x="25" y="61"/>
                    </a:cubicBezTo>
                    <a:close/>
                    <a:moveTo>
                      <a:pt x="90" y="449"/>
                    </a:moveTo>
                    <a:cubicBezTo>
                      <a:pt x="102" y="453"/>
                      <a:pt x="114" y="457"/>
                      <a:pt x="126" y="462"/>
                    </a:cubicBezTo>
                    <a:cubicBezTo>
                      <a:pt x="126" y="473"/>
                      <a:pt x="129" y="483"/>
                      <a:pt x="132" y="493"/>
                    </a:cubicBezTo>
                    <a:cubicBezTo>
                      <a:pt x="136" y="504"/>
                      <a:pt x="139" y="514"/>
                      <a:pt x="138" y="525"/>
                    </a:cubicBezTo>
                    <a:cubicBezTo>
                      <a:pt x="136" y="539"/>
                      <a:pt x="122" y="549"/>
                      <a:pt x="110" y="557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5" y="559"/>
                      <a:pt x="102" y="560"/>
                      <a:pt x="98" y="561"/>
                    </a:cubicBezTo>
                    <a:cubicBezTo>
                      <a:pt x="94" y="528"/>
                      <a:pt x="88" y="489"/>
                      <a:pt x="82" y="447"/>
                    </a:cubicBezTo>
                    <a:lnTo>
                      <a:pt x="90" y="449"/>
                    </a:lnTo>
                    <a:close/>
                    <a:moveTo>
                      <a:pt x="124" y="775"/>
                    </a:moveTo>
                    <a:cubicBezTo>
                      <a:pt x="123" y="768"/>
                      <a:pt x="128" y="765"/>
                      <a:pt x="131" y="765"/>
                    </a:cubicBezTo>
                    <a:cubicBezTo>
                      <a:pt x="140" y="765"/>
                      <a:pt x="150" y="767"/>
                      <a:pt x="159" y="768"/>
                    </a:cubicBezTo>
                    <a:cubicBezTo>
                      <a:pt x="171" y="770"/>
                      <a:pt x="171" y="770"/>
                      <a:pt x="171" y="770"/>
                    </a:cubicBezTo>
                    <a:cubicBezTo>
                      <a:pt x="171" y="775"/>
                      <a:pt x="171" y="780"/>
                      <a:pt x="172" y="786"/>
                    </a:cubicBezTo>
                    <a:cubicBezTo>
                      <a:pt x="172" y="794"/>
                      <a:pt x="172" y="794"/>
                      <a:pt x="172" y="794"/>
                    </a:cubicBezTo>
                    <a:cubicBezTo>
                      <a:pt x="174" y="814"/>
                      <a:pt x="175" y="827"/>
                      <a:pt x="188" y="842"/>
                    </a:cubicBezTo>
                    <a:cubicBezTo>
                      <a:pt x="191" y="839"/>
                      <a:pt x="191" y="839"/>
                      <a:pt x="191" y="839"/>
                    </a:cubicBezTo>
                    <a:cubicBezTo>
                      <a:pt x="179" y="825"/>
                      <a:pt x="178" y="814"/>
                      <a:pt x="176" y="794"/>
                    </a:cubicBezTo>
                    <a:cubicBezTo>
                      <a:pt x="176" y="786"/>
                      <a:pt x="176" y="786"/>
                      <a:pt x="176" y="786"/>
                    </a:cubicBezTo>
                    <a:cubicBezTo>
                      <a:pt x="174" y="769"/>
                      <a:pt x="174" y="760"/>
                      <a:pt x="183" y="749"/>
                    </a:cubicBezTo>
                    <a:cubicBezTo>
                      <a:pt x="186" y="744"/>
                      <a:pt x="192" y="745"/>
                      <a:pt x="193" y="748"/>
                    </a:cubicBezTo>
                    <a:cubicBezTo>
                      <a:pt x="195" y="750"/>
                      <a:pt x="196" y="753"/>
                      <a:pt x="198" y="756"/>
                    </a:cubicBezTo>
                    <a:cubicBezTo>
                      <a:pt x="201" y="762"/>
                      <a:pt x="204" y="769"/>
                      <a:pt x="208" y="774"/>
                    </a:cubicBezTo>
                    <a:cubicBezTo>
                      <a:pt x="215" y="782"/>
                      <a:pt x="210" y="793"/>
                      <a:pt x="210" y="793"/>
                    </a:cubicBezTo>
                    <a:cubicBezTo>
                      <a:pt x="207" y="799"/>
                      <a:pt x="204" y="805"/>
                      <a:pt x="202" y="812"/>
                    </a:cubicBezTo>
                    <a:cubicBezTo>
                      <a:pt x="200" y="819"/>
                      <a:pt x="200" y="819"/>
                      <a:pt x="200" y="819"/>
                    </a:cubicBezTo>
                    <a:cubicBezTo>
                      <a:pt x="199" y="826"/>
                      <a:pt x="198" y="831"/>
                      <a:pt x="192" y="838"/>
                    </a:cubicBezTo>
                    <a:cubicBezTo>
                      <a:pt x="183" y="847"/>
                      <a:pt x="161" y="857"/>
                      <a:pt x="145" y="861"/>
                    </a:cubicBezTo>
                    <a:cubicBezTo>
                      <a:pt x="142" y="862"/>
                      <a:pt x="136" y="861"/>
                      <a:pt x="135" y="853"/>
                    </a:cubicBezTo>
                    <a:cubicBezTo>
                      <a:pt x="133" y="839"/>
                      <a:pt x="131" y="825"/>
                      <a:pt x="128" y="809"/>
                    </a:cubicBezTo>
                    <a:cubicBezTo>
                      <a:pt x="127" y="803"/>
                      <a:pt x="126" y="791"/>
                      <a:pt x="124" y="775"/>
                    </a:cubicBezTo>
                    <a:close/>
                    <a:moveTo>
                      <a:pt x="291" y="765"/>
                    </a:moveTo>
                    <a:cubicBezTo>
                      <a:pt x="291" y="771"/>
                      <a:pt x="291" y="777"/>
                      <a:pt x="291" y="783"/>
                    </a:cubicBezTo>
                    <a:cubicBezTo>
                      <a:pt x="291" y="793"/>
                      <a:pt x="292" y="803"/>
                      <a:pt x="291" y="814"/>
                    </a:cubicBezTo>
                    <a:cubicBezTo>
                      <a:pt x="290" y="837"/>
                      <a:pt x="278" y="840"/>
                      <a:pt x="260" y="846"/>
                    </a:cubicBezTo>
                    <a:cubicBezTo>
                      <a:pt x="257" y="847"/>
                      <a:pt x="253" y="848"/>
                      <a:pt x="249" y="849"/>
                    </a:cubicBezTo>
                    <a:cubicBezTo>
                      <a:pt x="246" y="850"/>
                      <a:pt x="240" y="851"/>
                      <a:pt x="235" y="847"/>
                    </a:cubicBezTo>
                    <a:cubicBezTo>
                      <a:pt x="234" y="845"/>
                      <a:pt x="233" y="844"/>
                      <a:pt x="232" y="843"/>
                    </a:cubicBezTo>
                    <a:cubicBezTo>
                      <a:pt x="228" y="839"/>
                      <a:pt x="224" y="837"/>
                      <a:pt x="221" y="835"/>
                    </a:cubicBezTo>
                    <a:cubicBezTo>
                      <a:pt x="214" y="830"/>
                      <a:pt x="208" y="827"/>
                      <a:pt x="206" y="820"/>
                    </a:cubicBezTo>
                    <a:cubicBezTo>
                      <a:pt x="206" y="813"/>
                      <a:pt x="206" y="813"/>
                      <a:pt x="206" y="813"/>
                    </a:cubicBezTo>
                    <a:cubicBezTo>
                      <a:pt x="208" y="806"/>
                      <a:pt x="210" y="800"/>
                      <a:pt x="213" y="794"/>
                    </a:cubicBezTo>
                    <a:cubicBezTo>
                      <a:pt x="213" y="794"/>
                      <a:pt x="218" y="783"/>
                      <a:pt x="225" y="787"/>
                    </a:cubicBezTo>
                    <a:cubicBezTo>
                      <a:pt x="237" y="789"/>
                      <a:pt x="249" y="780"/>
                      <a:pt x="259" y="771"/>
                    </a:cubicBezTo>
                    <a:cubicBezTo>
                      <a:pt x="265" y="767"/>
                      <a:pt x="270" y="762"/>
                      <a:pt x="275" y="760"/>
                    </a:cubicBezTo>
                    <a:cubicBezTo>
                      <a:pt x="278" y="759"/>
                      <a:pt x="280" y="758"/>
                      <a:pt x="283" y="758"/>
                    </a:cubicBezTo>
                    <a:cubicBezTo>
                      <a:pt x="286" y="757"/>
                      <a:pt x="291" y="758"/>
                      <a:pt x="291" y="765"/>
                    </a:cubicBezTo>
                    <a:close/>
                    <a:moveTo>
                      <a:pt x="188" y="917"/>
                    </a:moveTo>
                    <a:cubicBezTo>
                      <a:pt x="188" y="922"/>
                      <a:pt x="188" y="922"/>
                      <a:pt x="188" y="922"/>
                    </a:cubicBezTo>
                    <a:cubicBezTo>
                      <a:pt x="190" y="937"/>
                      <a:pt x="179" y="950"/>
                      <a:pt x="168" y="963"/>
                    </a:cubicBezTo>
                    <a:cubicBezTo>
                      <a:pt x="165" y="967"/>
                      <a:pt x="161" y="971"/>
                      <a:pt x="158" y="974"/>
                    </a:cubicBezTo>
                    <a:cubicBezTo>
                      <a:pt x="156" y="978"/>
                      <a:pt x="151" y="975"/>
                      <a:pt x="150" y="970"/>
                    </a:cubicBezTo>
                    <a:cubicBezTo>
                      <a:pt x="147" y="943"/>
                      <a:pt x="143" y="912"/>
                      <a:pt x="138" y="876"/>
                    </a:cubicBezTo>
                    <a:cubicBezTo>
                      <a:pt x="138" y="873"/>
                      <a:pt x="137" y="867"/>
                      <a:pt x="141" y="866"/>
                    </a:cubicBezTo>
                    <a:cubicBezTo>
                      <a:pt x="151" y="864"/>
                      <a:pt x="163" y="860"/>
                      <a:pt x="174" y="855"/>
                    </a:cubicBezTo>
                    <a:cubicBezTo>
                      <a:pt x="172" y="856"/>
                      <a:pt x="172" y="856"/>
                      <a:pt x="172" y="856"/>
                    </a:cubicBezTo>
                    <a:cubicBezTo>
                      <a:pt x="183" y="872"/>
                      <a:pt x="186" y="897"/>
                      <a:pt x="188" y="917"/>
                    </a:cubicBezTo>
                    <a:close/>
                    <a:moveTo>
                      <a:pt x="216" y="955"/>
                    </a:moveTo>
                    <a:cubicBezTo>
                      <a:pt x="210" y="959"/>
                      <a:pt x="204" y="962"/>
                      <a:pt x="201" y="968"/>
                    </a:cubicBezTo>
                    <a:cubicBezTo>
                      <a:pt x="199" y="973"/>
                      <a:pt x="199" y="973"/>
                      <a:pt x="199" y="973"/>
                    </a:cubicBezTo>
                    <a:cubicBezTo>
                      <a:pt x="195" y="980"/>
                      <a:pt x="191" y="989"/>
                      <a:pt x="188" y="992"/>
                    </a:cubicBezTo>
                    <a:cubicBezTo>
                      <a:pt x="162" y="1018"/>
                      <a:pt x="155" y="1011"/>
                      <a:pt x="153" y="996"/>
                    </a:cubicBezTo>
                    <a:cubicBezTo>
                      <a:pt x="153" y="995"/>
                      <a:pt x="153" y="994"/>
                      <a:pt x="153" y="993"/>
                    </a:cubicBezTo>
                    <a:cubicBezTo>
                      <a:pt x="153" y="991"/>
                      <a:pt x="154" y="989"/>
                      <a:pt x="154" y="989"/>
                    </a:cubicBezTo>
                    <a:cubicBezTo>
                      <a:pt x="158" y="981"/>
                      <a:pt x="164" y="974"/>
                      <a:pt x="171" y="966"/>
                    </a:cubicBezTo>
                    <a:cubicBezTo>
                      <a:pt x="177" y="958"/>
                      <a:pt x="184" y="951"/>
                      <a:pt x="188" y="943"/>
                    </a:cubicBezTo>
                    <a:cubicBezTo>
                      <a:pt x="189" y="940"/>
                      <a:pt x="195" y="936"/>
                      <a:pt x="197" y="937"/>
                    </a:cubicBezTo>
                    <a:cubicBezTo>
                      <a:pt x="200" y="938"/>
                      <a:pt x="203" y="939"/>
                      <a:pt x="206" y="940"/>
                    </a:cubicBezTo>
                    <a:cubicBezTo>
                      <a:pt x="213" y="942"/>
                      <a:pt x="220" y="945"/>
                      <a:pt x="225" y="948"/>
                    </a:cubicBezTo>
                    <a:cubicBezTo>
                      <a:pt x="222" y="951"/>
                      <a:pt x="219" y="953"/>
                      <a:pt x="216" y="955"/>
                    </a:cubicBezTo>
                    <a:close/>
                    <a:moveTo>
                      <a:pt x="254" y="933"/>
                    </a:moveTo>
                    <a:cubicBezTo>
                      <a:pt x="252" y="934"/>
                      <a:pt x="250" y="935"/>
                      <a:pt x="248" y="937"/>
                    </a:cubicBezTo>
                    <a:cubicBezTo>
                      <a:pt x="246" y="938"/>
                      <a:pt x="244" y="939"/>
                      <a:pt x="241" y="939"/>
                    </a:cubicBezTo>
                    <a:cubicBezTo>
                      <a:pt x="237" y="940"/>
                      <a:pt x="232" y="941"/>
                      <a:pt x="228" y="945"/>
                    </a:cubicBezTo>
                    <a:cubicBezTo>
                      <a:pt x="222" y="941"/>
                      <a:pt x="215" y="939"/>
                      <a:pt x="208" y="936"/>
                    </a:cubicBezTo>
                    <a:cubicBezTo>
                      <a:pt x="201" y="934"/>
                      <a:pt x="195" y="933"/>
                      <a:pt x="192" y="930"/>
                    </a:cubicBezTo>
                    <a:cubicBezTo>
                      <a:pt x="192" y="927"/>
                      <a:pt x="193" y="924"/>
                      <a:pt x="192" y="921"/>
                    </a:cubicBezTo>
                    <a:cubicBezTo>
                      <a:pt x="192" y="917"/>
                      <a:pt x="192" y="917"/>
                      <a:pt x="192" y="917"/>
                    </a:cubicBezTo>
                    <a:cubicBezTo>
                      <a:pt x="190" y="899"/>
                      <a:pt x="188" y="877"/>
                      <a:pt x="179" y="861"/>
                    </a:cubicBezTo>
                    <a:cubicBezTo>
                      <a:pt x="178" y="859"/>
                      <a:pt x="179" y="852"/>
                      <a:pt x="181" y="851"/>
                    </a:cubicBezTo>
                    <a:cubicBezTo>
                      <a:pt x="187" y="848"/>
                      <a:pt x="192" y="844"/>
                      <a:pt x="195" y="841"/>
                    </a:cubicBezTo>
                    <a:cubicBezTo>
                      <a:pt x="198" y="837"/>
                      <a:pt x="200" y="834"/>
                      <a:pt x="201" y="831"/>
                    </a:cubicBezTo>
                    <a:cubicBezTo>
                      <a:pt x="202" y="829"/>
                      <a:pt x="207" y="830"/>
                      <a:pt x="210" y="832"/>
                    </a:cubicBezTo>
                    <a:cubicBezTo>
                      <a:pt x="213" y="834"/>
                      <a:pt x="216" y="836"/>
                      <a:pt x="218" y="838"/>
                    </a:cubicBezTo>
                    <a:cubicBezTo>
                      <a:pt x="222" y="840"/>
                      <a:pt x="226" y="843"/>
                      <a:pt x="229" y="845"/>
                    </a:cubicBezTo>
                    <a:cubicBezTo>
                      <a:pt x="239" y="855"/>
                      <a:pt x="241" y="865"/>
                      <a:pt x="242" y="879"/>
                    </a:cubicBezTo>
                    <a:cubicBezTo>
                      <a:pt x="243" y="898"/>
                      <a:pt x="247" y="911"/>
                      <a:pt x="254" y="924"/>
                    </a:cubicBezTo>
                    <a:cubicBezTo>
                      <a:pt x="256" y="926"/>
                      <a:pt x="255" y="933"/>
                      <a:pt x="254" y="933"/>
                    </a:cubicBezTo>
                    <a:close/>
                    <a:moveTo>
                      <a:pt x="340" y="900"/>
                    </a:moveTo>
                    <a:cubicBezTo>
                      <a:pt x="338" y="902"/>
                      <a:pt x="337" y="904"/>
                      <a:pt x="336" y="906"/>
                    </a:cubicBezTo>
                    <a:cubicBezTo>
                      <a:pt x="335" y="908"/>
                      <a:pt x="334" y="909"/>
                      <a:pt x="333" y="910"/>
                    </a:cubicBezTo>
                    <a:cubicBezTo>
                      <a:pt x="333" y="910"/>
                      <a:pt x="331" y="910"/>
                      <a:pt x="330" y="910"/>
                    </a:cubicBezTo>
                    <a:cubicBezTo>
                      <a:pt x="323" y="909"/>
                      <a:pt x="323" y="909"/>
                      <a:pt x="323" y="909"/>
                    </a:cubicBezTo>
                    <a:cubicBezTo>
                      <a:pt x="318" y="910"/>
                      <a:pt x="313" y="912"/>
                      <a:pt x="308" y="915"/>
                    </a:cubicBezTo>
                    <a:cubicBezTo>
                      <a:pt x="300" y="918"/>
                      <a:pt x="300" y="918"/>
                      <a:pt x="300" y="918"/>
                    </a:cubicBezTo>
                    <a:cubicBezTo>
                      <a:pt x="291" y="921"/>
                      <a:pt x="291" y="921"/>
                      <a:pt x="291" y="921"/>
                    </a:cubicBezTo>
                    <a:cubicBezTo>
                      <a:pt x="285" y="922"/>
                      <a:pt x="280" y="924"/>
                      <a:pt x="275" y="927"/>
                    </a:cubicBezTo>
                    <a:cubicBezTo>
                      <a:pt x="273" y="930"/>
                      <a:pt x="259" y="925"/>
                      <a:pt x="258" y="922"/>
                    </a:cubicBezTo>
                    <a:cubicBezTo>
                      <a:pt x="250" y="910"/>
                      <a:pt x="247" y="897"/>
                      <a:pt x="246" y="879"/>
                    </a:cubicBezTo>
                    <a:cubicBezTo>
                      <a:pt x="246" y="875"/>
                      <a:pt x="245" y="871"/>
                      <a:pt x="244" y="867"/>
                    </a:cubicBezTo>
                    <a:cubicBezTo>
                      <a:pt x="242" y="859"/>
                      <a:pt x="247" y="854"/>
                      <a:pt x="250" y="853"/>
                    </a:cubicBezTo>
                    <a:cubicBezTo>
                      <a:pt x="254" y="852"/>
                      <a:pt x="258" y="850"/>
                      <a:pt x="261" y="849"/>
                    </a:cubicBezTo>
                    <a:cubicBezTo>
                      <a:pt x="273" y="846"/>
                      <a:pt x="284" y="843"/>
                      <a:pt x="290" y="834"/>
                    </a:cubicBezTo>
                    <a:cubicBezTo>
                      <a:pt x="298" y="836"/>
                      <a:pt x="298" y="836"/>
                      <a:pt x="298" y="836"/>
                    </a:cubicBezTo>
                    <a:cubicBezTo>
                      <a:pt x="311" y="839"/>
                      <a:pt x="325" y="843"/>
                      <a:pt x="333" y="853"/>
                    </a:cubicBezTo>
                    <a:cubicBezTo>
                      <a:pt x="337" y="856"/>
                      <a:pt x="340" y="860"/>
                      <a:pt x="343" y="865"/>
                    </a:cubicBezTo>
                    <a:cubicBezTo>
                      <a:pt x="347" y="871"/>
                      <a:pt x="351" y="877"/>
                      <a:pt x="356" y="882"/>
                    </a:cubicBezTo>
                    <a:cubicBezTo>
                      <a:pt x="358" y="884"/>
                      <a:pt x="359" y="890"/>
                      <a:pt x="356" y="891"/>
                    </a:cubicBezTo>
                    <a:cubicBezTo>
                      <a:pt x="351" y="893"/>
                      <a:pt x="345" y="896"/>
                      <a:pt x="340" y="900"/>
                    </a:cubicBezTo>
                    <a:close/>
                    <a:moveTo>
                      <a:pt x="417" y="834"/>
                    </a:moveTo>
                    <a:cubicBezTo>
                      <a:pt x="415" y="836"/>
                      <a:pt x="411" y="838"/>
                      <a:pt x="408" y="840"/>
                    </a:cubicBezTo>
                    <a:cubicBezTo>
                      <a:pt x="403" y="843"/>
                      <a:pt x="398" y="847"/>
                      <a:pt x="394" y="851"/>
                    </a:cubicBezTo>
                    <a:cubicBezTo>
                      <a:pt x="388" y="856"/>
                      <a:pt x="383" y="863"/>
                      <a:pt x="380" y="870"/>
                    </a:cubicBezTo>
                    <a:cubicBezTo>
                      <a:pt x="376" y="875"/>
                      <a:pt x="373" y="881"/>
                      <a:pt x="369" y="884"/>
                    </a:cubicBezTo>
                    <a:cubicBezTo>
                      <a:pt x="369" y="884"/>
                      <a:pt x="368" y="885"/>
                      <a:pt x="368" y="885"/>
                    </a:cubicBezTo>
                    <a:cubicBezTo>
                      <a:pt x="358" y="881"/>
                      <a:pt x="352" y="872"/>
                      <a:pt x="346" y="863"/>
                    </a:cubicBezTo>
                    <a:cubicBezTo>
                      <a:pt x="345" y="861"/>
                      <a:pt x="344" y="860"/>
                      <a:pt x="343" y="858"/>
                    </a:cubicBezTo>
                    <a:cubicBezTo>
                      <a:pt x="338" y="854"/>
                      <a:pt x="344" y="852"/>
                      <a:pt x="348" y="851"/>
                    </a:cubicBezTo>
                    <a:cubicBezTo>
                      <a:pt x="358" y="850"/>
                      <a:pt x="368" y="844"/>
                      <a:pt x="379" y="839"/>
                    </a:cubicBezTo>
                    <a:cubicBezTo>
                      <a:pt x="391" y="832"/>
                      <a:pt x="404" y="825"/>
                      <a:pt x="417" y="826"/>
                    </a:cubicBezTo>
                    <a:cubicBezTo>
                      <a:pt x="419" y="826"/>
                      <a:pt x="427" y="829"/>
                      <a:pt x="417" y="834"/>
                    </a:cubicBezTo>
                    <a:close/>
                    <a:moveTo>
                      <a:pt x="429" y="822"/>
                    </a:moveTo>
                    <a:cubicBezTo>
                      <a:pt x="428" y="823"/>
                      <a:pt x="428" y="823"/>
                      <a:pt x="427" y="824"/>
                    </a:cubicBezTo>
                    <a:cubicBezTo>
                      <a:pt x="411" y="817"/>
                      <a:pt x="394" y="826"/>
                      <a:pt x="377" y="835"/>
                    </a:cubicBezTo>
                    <a:cubicBezTo>
                      <a:pt x="362" y="843"/>
                      <a:pt x="348" y="851"/>
                      <a:pt x="335" y="846"/>
                    </a:cubicBezTo>
                    <a:cubicBezTo>
                      <a:pt x="335" y="846"/>
                      <a:pt x="329" y="843"/>
                      <a:pt x="326" y="842"/>
                    </a:cubicBezTo>
                    <a:cubicBezTo>
                      <a:pt x="318" y="837"/>
                      <a:pt x="308" y="834"/>
                      <a:pt x="299" y="832"/>
                    </a:cubicBezTo>
                    <a:cubicBezTo>
                      <a:pt x="299" y="832"/>
                      <a:pt x="292" y="830"/>
                      <a:pt x="294" y="821"/>
                    </a:cubicBezTo>
                    <a:cubicBezTo>
                      <a:pt x="295" y="819"/>
                      <a:pt x="295" y="817"/>
                      <a:pt x="295" y="814"/>
                    </a:cubicBezTo>
                    <a:cubicBezTo>
                      <a:pt x="296" y="803"/>
                      <a:pt x="295" y="793"/>
                      <a:pt x="295" y="783"/>
                    </a:cubicBezTo>
                    <a:cubicBezTo>
                      <a:pt x="295" y="777"/>
                      <a:pt x="295" y="772"/>
                      <a:pt x="295" y="766"/>
                    </a:cubicBezTo>
                    <a:cubicBezTo>
                      <a:pt x="294" y="758"/>
                      <a:pt x="303" y="755"/>
                      <a:pt x="307" y="754"/>
                    </a:cubicBezTo>
                    <a:cubicBezTo>
                      <a:pt x="312" y="753"/>
                      <a:pt x="316" y="752"/>
                      <a:pt x="320" y="749"/>
                    </a:cubicBezTo>
                    <a:cubicBezTo>
                      <a:pt x="316" y="742"/>
                      <a:pt x="316" y="742"/>
                      <a:pt x="316" y="742"/>
                    </a:cubicBezTo>
                    <a:cubicBezTo>
                      <a:pt x="309" y="747"/>
                      <a:pt x="300" y="751"/>
                      <a:pt x="292" y="752"/>
                    </a:cubicBezTo>
                    <a:cubicBezTo>
                      <a:pt x="286" y="753"/>
                      <a:pt x="280" y="754"/>
                      <a:pt x="274" y="756"/>
                    </a:cubicBezTo>
                    <a:cubicBezTo>
                      <a:pt x="268" y="759"/>
                      <a:pt x="263" y="763"/>
                      <a:pt x="257" y="768"/>
                    </a:cubicBezTo>
                    <a:cubicBezTo>
                      <a:pt x="247" y="776"/>
                      <a:pt x="236" y="785"/>
                      <a:pt x="226" y="783"/>
                    </a:cubicBezTo>
                    <a:cubicBezTo>
                      <a:pt x="216" y="781"/>
                      <a:pt x="208" y="767"/>
                      <a:pt x="201" y="754"/>
                    </a:cubicBezTo>
                    <a:cubicBezTo>
                      <a:pt x="198" y="748"/>
                      <a:pt x="195" y="741"/>
                      <a:pt x="191" y="737"/>
                    </a:cubicBezTo>
                    <a:cubicBezTo>
                      <a:pt x="181" y="725"/>
                      <a:pt x="176" y="714"/>
                      <a:pt x="172" y="702"/>
                    </a:cubicBezTo>
                    <a:cubicBezTo>
                      <a:pt x="169" y="696"/>
                      <a:pt x="173" y="690"/>
                      <a:pt x="176" y="688"/>
                    </a:cubicBezTo>
                    <a:cubicBezTo>
                      <a:pt x="184" y="682"/>
                      <a:pt x="190" y="676"/>
                      <a:pt x="193" y="669"/>
                    </a:cubicBezTo>
                    <a:cubicBezTo>
                      <a:pt x="198" y="658"/>
                      <a:pt x="197" y="645"/>
                      <a:pt x="196" y="633"/>
                    </a:cubicBezTo>
                    <a:cubicBezTo>
                      <a:pt x="196" y="628"/>
                      <a:pt x="197" y="618"/>
                      <a:pt x="203" y="623"/>
                    </a:cubicBezTo>
                    <a:cubicBezTo>
                      <a:pt x="208" y="625"/>
                      <a:pt x="212" y="628"/>
                      <a:pt x="217" y="631"/>
                    </a:cubicBezTo>
                    <a:cubicBezTo>
                      <a:pt x="228" y="640"/>
                      <a:pt x="241" y="648"/>
                      <a:pt x="253" y="648"/>
                    </a:cubicBezTo>
                    <a:cubicBezTo>
                      <a:pt x="262" y="648"/>
                      <a:pt x="269" y="644"/>
                      <a:pt x="276" y="640"/>
                    </a:cubicBezTo>
                    <a:cubicBezTo>
                      <a:pt x="283" y="635"/>
                      <a:pt x="290" y="631"/>
                      <a:pt x="299" y="634"/>
                    </a:cubicBezTo>
                    <a:cubicBezTo>
                      <a:pt x="300" y="635"/>
                      <a:pt x="304" y="636"/>
                      <a:pt x="303" y="640"/>
                    </a:cubicBezTo>
                    <a:cubicBezTo>
                      <a:pt x="302" y="644"/>
                      <a:pt x="301" y="647"/>
                      <a:pt x="301" y="651"/>
                    </a:cubicBezTo>
                    <a:cubicBezTo>
                      <a:pt x="301" y="655"/>
                      <a:pt x="302" y="660"/>
                      <a:pt x="302" y="664"/>
                    </a:cubicBezTo>
                    <a:cubicBezTo>
                      <a:pt x="303" y="677"/>
                      <a:pt x="303" y="677"/>
                      <a:pt x="303" y="677"/>
                    </a:cubicBezTo>
                    <a:cubicBezTo>
                      <a:pt x="303" y="682"/>
                      <a:pt x="302" y="687"/>
                      <a:pt x="301" y="693"/>
                    </a:cubicBezTo>
                    <a:cubicBezTo>
                      <a:pt x="299" y="699"/>
                      <a:pt x="298" y="705"/>
                      <a:pt x="298" y="711"/>
                    </a:cubicBezTo>
                    <a:cubicBezTo>
                      <a:pt x="298" y="714"/>
                      <a:pt x="298" y="716"/>
                      <a:pt x="299" y="719"/>
                    </a:cubicBezTo>
                    <a:cubicBezTo>
                      <a:pt x="301" y="726"/>
                      <a:pt x="305" y="732"/>
                      <a:pt x="310" y="738"/>
                    </a:cubicBezTo>
                    <a:cubicBezTo>
                      <a:pt x="313" y="742"/>
                      <a:pt x="317" y="746"/>
                      <a:pt x="319" y="751"/>
                    </a:cubicBezTo>
                    <a:cubicBezTo>
                      <a:pt x="323" y="761"/>
                      <a:pt x="323" y="761"/>
                      <a:pt x="323" y="761"/>
                    </a:cubicBezTo>
                    <a:cubicBezTo>
                      <a:pt x="325" y="768"/>
                      <a:pt x="327" y="772"/>
                      <a:pt x="336" y="780"/>
                    </a:cubicBezTo>
                    <a:cubicBezTo>
                      <a:pt x="349" y="790"/>
                      <a:pt x="364" y="789"/>
                      <a:pt x="378" y="789"/>
                    </a:cubicBezTo>
                    <a:cubicBezTo>
                      <a:pt x="391" y="788"/>
                      <a:pt x="403" y="788"/>
                      <a:pt x="412" y="796"/>
                    </a:cubicBezTo>
                    <a:cubicBezTo>
                      <a:pt x="415" y="800"/>
                      <a:pt x="419" y="802"/>
                      <a:pt x="423" y="803"/>
                    </a:cubicBezTo>
                    <a:cubicBezTo>
                      <a:pt x="432" y="803"/>
                      <a:pt x="431" y="809"/>
                      <a:pt x="431" y="812"/>
                    </a:cubicBezTo>
                    <a:cubicBezTo>
                      <a:pt x="431" y="816"/>
                      <a:pt x="430" y="819"/>
                      <a:pt x="429" y="822"/>
                    </a:cubicBezTo>
                    <a:close/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" name="Freeform 9607">
                <a:extLst>
                  <a:ext uri="{FF2B5EF4-FFF2-40B4-BE49-F238E27FC236}">
                    <a16:creationId xmlns:a16="http://schemas.microsoft.com/office/drawing/2014/main" id="{37E920F5-0C10-49CB-85AB-D6A61F1DE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900"/>
                <a:ext cx="101" cy="103"/>
              </a:xfrm>
              <a:custGeom>
                <a:avLst/>
                <a:gdLst>
                  <a:gd name="T0" fmla="*/ 0 w 51"/>
                  <a:gd name="T1" fmla="*/ 172 h 52"/>
                  <a:gd name="T2" fmla="*/ 333 w 51"/>
                  <a:gd name="T3" fmla="*/ 0 h 52"/>
                  <a:gd name="T4" fmla="*/ 396 w 51"/>
                  <a:gd name="T5" fmla="*/ 87 h 52"/>
                  <a:gd name="T6" fmla="*/ 224 w 51"/>
                  <a:gd name="T7" fmla="*/ 204 h 52"/>
                  <a:gd name="T8" fmla="*/ 188 w 51"/>
                  <a:gd name="T9" fmla="*/ 40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2">
                    <a:moveTo>
                      <a:pt x="0" y="22"/>
                    </a:moveTo>
                    <a:cubicBezTo>
                      <a:pt x="18" y="31"/>
                      <a:pt x="34" y="13"/>
                      <a:pt x="43" y="0"/>
                    </a:cubicBezTo>
                    <a:cubicBezTo>
                      <a:pt x="45" y="4"/>
                      <a:pt x="49" y="7"/>
                      <a:pt x="51" y="11"/>
                    </a:cubicBezTo>
                    <a:cubicBezTo>
                      <a:pt x="44" y="12"/>
                      <a:pt x="34" y="20"/>
                      <a:pt x="29" y="26"/>
                    </a:cubicBezTo>
                    <a:cubicBezTo>
                      <a:pt x="25" y="31"/>
                      <a:pt x="18" y="46"/>
                      <a:pt x="24" y="52"/>
                    </a:cubicBezTo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" name="Freeform 9608">
                <a:extLst>
                  <a:ext uri="{FF2B5EF4-FFF2-40B4-BE49-F238E27FC236}">
                    <a16:creationId xmlns:a16="http://schemas.microsoft.com/office/drawing/2014/main" id="{FD0FD99E-7632-4489-9FD3-9E8F5B7C6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19"/>
                <a:ext cx="65" cy="83"/>
              </a:xfrm>
              <a:custGeom>
                <a:avLst/>
                <a:gdLst>
                  <a:gd name="T0" fmla="*/ 0 w 33"/>
                  <a:gd name="T1" fmla="*/ 140 h 42"/>
                  <a:gd name="T2" fmla="*/ 205 w 33"/>
                  <a:gd name="T3" fmla="*/ 0 h 42"/>
                  <a:gd name="T4" fmla="*/ 252 w 33"/>
                  <a:gd name="T5" fmla="*/ 71 h 42"/>
                  <a:gd name="T6" fmla="*/ 124 w 33"/>
                  <a:gd name="T7" fmla="*/ 176 h 42"/>
                  <a:gd name="T8" fmla="*/ 116 w 33"/>
                  <a:gd name="T9" fmla="*/ 324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2">
                    <a:moveTo>
                      <a:pt x="0" y="18"/>
                    </a:moveTo>
                    <a:cubicBezTo>
                      <a:pt x="11" y="24"/>
                      <a:pt x="25" y="10"/>
                      <a:pt x="27" y="0"/>
                    </a:cubicBezTo>
                    <a:cubicBezTo>
                      <a:pt x="28" y="3"/>
                      <a:pt x="32" y="6"/>
                      <a:pt x="33" y="9"/>
                    </a:cubicBezTo>
                    <a:cubicBezTo>
                      <a:pt x="26" y="9"/>
                      <a:pt x="19" y="18"/>
                      <a:pt x="16" y="23"/>
                    </a:cubicBezTo>
                    <a:cubicBezTo>
                      <a:pt x="14" y="27"/>
                      <a:pt x="10" y="40"/>
                      <a:pt x="15" y="42"/>
                    </a:cubicBezTo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" name="Freeform 9609">
                <a:extLst>
                  <a:ext uri="{FF2B5EF4-FFF2-40B4-BE49-F238E27FC236}">
                    <a16:creationId xmlns:a16="http://schemas.microsoft.com/office/drawing/2014/main" id="{CEF9AC95-3EF0-42FE-98A4-AC2550BD1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561"/>
                <a:ext cx="139" cy="121"/>
              </a:xfrm>
              <a:custGeom>
                <a:avLst/>
                <a:gdLst>
                  <a:gd name="T0" fmla="*/ 0 w 70"/>
                  <a:gd name="T1" fmla="*/ 157 h 61"/>
                  <a:gd name="T2" fmla="*/ 312 w 70"/>
                  <a:gd name="T3" fmla="*/ 157 h 61"/>
                  <a:gd name="T4" fmla="*/ 500 w 70"/>
                  <a:gd name="T5" fmla="*/ 0 h 61"/>
                  <a:gd name="T6" fmla="*/ 548 w 70"/>
                  <a:gd name="T7" fmla="*/ 87 h 61"/>
                  <a:gd name="T8" fmla="*/ 312 w 70"/>
                  <a:gd name="T9" fmla="*/ 236 h 61"/>
                  <a:gd name="T10" fmla="*/ 197 w 70"/>
                  <a:gd name="T11" fmla="*/ 476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61">
                    <a:moveTo>
                      <a:pt x="0" y="20"/>
                    </a:moveTo>
                    <a:cubicBezTo>
                      <a:pt x="10" y="32"/>
                      <a:pt x="30" y="30"/>
                      <a:pt x="40" y="20"/>
                    </a:cubicBezTo>
                    <a:cubicBezTo>
                      <a:pt x="48" y="13"/>
                      <a:pt x="55" y="5"/>
                      <a:pt x="64" y="0"/>
                    </a:cubicBezTo>
                    <a:cubicBezTo>
                      <a:pt x="63" y="4"/>
                      <a:pt x="69" y="8"/>
                      <a:pt x="70" y="11"/>
                    </a:cubicBezTo>
                    <a:cubicBezTo>
                      <a:pt x="60" y="11"/>
                      <a:pt x="47" y="23"/>
                      <a:pt x="40" y="30"/>
                    </a:cubicBezTo>
                    <a:cubicBezTo>
                      <a:pt x="32" y="37"/>
                      <a:pt x="22" y="50"/>
                      <a:pt x="25" y="61"/>
                    </a:cubicBezTo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" name="Freeform 9610">
                <a:extLst>
                  <a:ext uri="{FF2B5EF4-FFF2-40B4-BE49-F238E27FC236}">
                    <a16:creationId xmlns:a16="http://schemas.microsoft.com/office/drawing/2014/main" id="{903BE0C6-C324-4B08-912F-406D1E616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3086"/>
                <a:ext cx="48" cy="58"/>
              </a:xfrm>
              <a:custGeom>
                <a:avLst/>
                <a:gdLst>
                  <a:gd name="T0" fmla="*/ 0 w 24"/>
                  <a:gd name="T1" fmla="*/ 96 h 29"/>
                  <a:gd name="T2" fmla="*/ 128 w 24"/>
                  <a:gd name="T3" fmla="*/ 232 h 29"/>
                  <a:gd name="T4" fmla="*/ 192 w 24"/>
                  <a:gd name="T5" fmla="*/ 184 h 29"/>
                  <a:gd name="T6" fmla="*/ 80 w 24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9">
                    <a:moveTo>
                      <a:pt x="0" y="12"/>
                    </a:moveTo>
                    <a:cubicBezTo>
                      <a:pt x="8" y="11"/>
                      <a:pt x="15" y="22"/>
                      <a:pt x="16" y="29"/>
                    </a:cubicBezTo>
                    <a:cubicBezTo>
                      <a:pt x="17" y="27"/>
                      <a:pt x="22" y="25"/>
                      <a:pt x="24" y="23"/>
                    </a:cubicBezTo>
                    <a:cubicBezTo>
                      <a:pt x="18" y="18"/>
                      <a:pt x="9" y="8"/>
                      <a:pt x="10" y="0"/>
                    </a:cubicBezTo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" name="Freeform 9611">
                <a:extLst>
                  <a:ext uri="{FF2B5EF4-FFF2-40B4-BE49-F238E27FC236}">
                    <a16:creationId xmlns:a16="http://schemas.microsoft.com/office/drawing/2014/main" id="{C87FBEF8-D283-43FB-8312-21E6DF9B0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958"/>
                <a:ext cx="43" cy="49"/>
              </a:xfrm>
              <a:custGeom>
                <a:avLst/>
                <a:gdLst>
                  <a:gd name="T0" fmla="*/ 0 w 22"/>
                  <a:gd name="T1" fmla="*/ 53 h 25"/>
                  <a:gd name="T2" fmla="*/ 133 w 22"/>
                  <a:gd name="T3" fmla="*/ 188 h 25"/>
                  <a:gd name="T4" fmla="*/ 164 w 22"/>
                  <a:gd name="T5" fmla="*/ 135 h 25"/>
                  <a:gd name="T6" fmla="*/ 76 w 22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5">
                    <a:moveTo>
                      <a:pt x="0" y="7"/>
                    </a:moveTo>
                    <a:cubicBezTo>
                      <a:pt x="8" y="4"/>
                      <a:pt x="14" y="20"/>
                      <a:pt x="18" y="25"/>
                    </a:cubicBezTo>
                    <a:cubicBezTo>
                      <a:pt x="19" y="23"/>
                      <a:pt x="21" y="21"/>
                      <a:pt x="22" y="18"/>
                    </a:cubicBezTo>
                    <a:cubicBezTo>
                      <a:pt x="16" y="20"/>
                      <a:pt x="8" y="5"/>
                      <a:pt x="10" y="0"/>
                    </a:cubicBezTo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" name="Freeform 9612">
                <a:extLst>
                  <a:ext uri="{FF2B5EF4-FFF2-40B4-BE49-F238E27FC236}">
                    <a16:creationId xmlns:a16="http://schemas.microsoft.com/office/drawing/2014/main" id="{22410A66-FC3F-494E-8FCC-115B5D178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526"/>
                <a:ext cx="148" cy="45"/>
              </a:xfrm>
              <a:custGeom>
                <a:avLst/>
                <a:gdLst>
                  <a:gd name="T0" fmla="*/ 0 w 75"/>
                  <a:gd name="T1" fmla="*/ 23 h 23"/>
                  <a:gd name="T2" fmla="*/ 268 w 75"/>
                  <a:gd name="T3" fmla="*/ 53 h 23"/>
                  <a:gd name="T4" fmla="*/ 576 w 75"/>
                  <a:gd name="T5" fmla="*/ 172 h 23"/>
                  <a:gd name="T6" fmla="*/ 476 w 75"/>
                  <a:gd name="T7" fmla="*/ 127 h 23"/>
                  <a:gd name="T8" fmla="*/ 355 w 75"/>
                  <a:gd name="T9" fmla="*/ 76 h 23"/>
                  <a:gd name="T10" fmla="*/ 176 w 75"/>
                  <a:gd name="T11" fmla="*/ 8 h 23"/>
                  <a:gd name="T12" fmla="*/ 0 w 75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3">
                    <a:moveTo>
                      <a:pt x="0" y="3"/>
                    </a:moveTo>
                    <a:cubicBezTo>
                      <a:pt x="13" y="2"/>
                      <a:pt x="23" y="2"/>
                      <a:pt x="35" y="7"/>
                    </a:cubicBezTo>
                    <a:cubicBezTo>
                      <a:pt x="49" y="12"/>
                      <a:pt x="59" y="21"/>
                      <a:pt x="75" y="23"/>
                    </a:cubicBezTo>
                    <a:cubicBezTo>
                      <a:pt x="70" y="21"/>
                      <a:pt x="67" y="19"/>
                      <a:pt x="62" y="17"/>
                    </a:cubicBezTo>
                    <a:cubicBezTo>
                      <a:pt x="56" y="15"/>
                      <a:pt x="52" y="12"/>
                      <a:pt x="46" y="10"/>
                    </a:cubicBezTo>
                    <a:cubicBezTo>
                      <a:pt x="39" y="6"/>
                      <a:pt x="31" y="2"/>
                      <a:pt x="23" y="1"/>
                    </a:cubicBezTo>
                    <a:cubicBezTo>
                      <a:pt x="16" y="0"/>
                      <a:pt x="6" y="3"/>
                      <a:pt x="0" y="3"/>
                    </a:cubicBezTo>
                  </a:path>
                </a:pathLst>
              </a:custGeom>
              <a:solidFill>
                <a:srgbClr val="F2A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" name="Freeform 9613">
                <a:extLst>
                  <a:ext uri="{FF2B5EF4-FFF2-40B4-BE49-F238E27FC236}">
                    <a16:creationId xmlns:a16="http://schemas.microsoft.com/office/drawing/2014/main" id="{8D50C177-FECC-447C-BD2C-311C56FF8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641"/>
                <a:ext cx="109" cy="29"/>
              </a:xfrm>
              <a:custGeom>
                <a:avLst/>
                <a:gdLst>
                  <a:gd name="T0" fmla="*/ 0 w 55"/>
                  <a:gd name="T1" fmla="*/ 108 h 15"/>
                  <a:gd name="T2" fmla="*/ 224 w 55"/>
                  <a:gd name="T3" fmla="*/ 23 h 15"/>
                  <a:gd name="T4" fmla="*/ 428 w 55"/>
                  <a:gd name="T5" fmla="*/ 0 h 15"/>
                  <a:gd name="T6" fmla="*/ 212 w 55"/>
                  <a:gd name="T7" fmla="*/ 8 h 15"/>
                  <a:gd name="T8" fmla="*/ 0 w 55"/>
                  <a:gd name="T9" fmla="*/ 10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15">
                    <a:moveTo>
                      <a:pt x="0" y="15"/>
                    </a:moveTo>
                    <a:cubicBezTo>
                      <a:pt x="7" y="9"/>
                      <a:pt x="18" y="4"/>
                      <a:pt x="29" y="3"/>
                    </a:cubicBezTo>
                    <a:cubicBezTo>
                      <a:pt x="40" y="2"/>
                      <a:pt x="50" y="2"/>
                      <a:pt x="55" y="0"/>
                    </a:cubicBezTo>
                    <a:cubicBezTo>
                      <a:pt x="46" y="1"/>
                      <a:pt x="33" y="0"/>
                      <a:pt x="27" y="1"/>
                    </a:cubicBezTo>
                    <a:cubicBezTo>
                      <a:pt x="20" y="2"/>
                      <a:pt x="13" y="6"/>
                      <a:pt x="0" y="15"/>
                    </a:cubicBezTo>
                    <a:close/>
                  </a:path>
                </a:pathLst>
              </a:custGeom>
              <a:solidFill>
                <a:srgbClr val="F2A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" name="Freeform 9614">
                <a:extLst>
                  <a:ext uri="{FF2B5EF4-FFF2-40B4-BE49-F238E27FC236}">
                    <a16:creationId xmlns:a16="http://schemas.microsoft.com/office/drawing/2014/main" id="{8F9742E6-3C5B-43B5-B604-D84DA1865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760"/>
                <a:ext cx="30" cy="27"/>
              </a:xfrm>
              <a:custGeom>
                <a:avLst/>
                <a:gdLst>
                  <a:gd name="T0" fmla="*/ 0 w 15"/>
                  <a:gd name="T1" fmla="*/ 100 h 14"/>
                  <a:gd name="T2" fmla="*/ 120 w 15"/>
                  <a:gd name="T3" fmla="*/ 0 h 14"/>
                  <a:gd name="T4" fmla="*/ 0 w 15"/>
                  <a:gd name="T5" fmla="*/ 10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3" y="7"/>
                      <a:pt x="9" y="2"/>
                      <a:pt x="15" y="0"/>
                    </a:cubicBezTo>
                    <a:cubicBezTo>
                      <a:pt x="6" y="0"/>
                      <a:pt x="4" y="7"/>
                      <a:pt x="0" y="14"/>
                    </a:cubicBezTo>
                    <a:close/>
                  </a:path>
                </a:pathLst>
              </a:custGeom>
              <a:solidFill>
                <a:srgbClr val="F2A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" name="Freeform 9615">
                <a:extLst>
                  <a:ext uri="{FF2B5EF4-FFF2-40B4-BE49-F238E27FC236}">
                    <a16:creationId xmlns:a16="http://schemas.microsoft.com/office/drawing/2014/main" id="{F4D12365-CD76-471A-AC55-23B053AA4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627"/>
                <a:ext cx="75" cy="16"/>
              </a:xfrm>
              <a:custGeom>
                <a:avLst/>
                <a:gdLst>
                  <a:gd name="T0" fmla="*/ 191 w 38"/>
                  <a:gd name="T1" fmla="*/ 8 h 8"/>
                  <a:gd name="T2" fmla="*/ 292 w 38"/>
                  <a:gd name="T3" fmla="*/ 24 h 8"/>
                  <a:gd name="T4" fmla="*/ 215 w 38"/>
                  <a:gd name="T5" fmla="*/ 24 h 8"/>
                  <a:gd name="T6" fmla="*/ 116 w 38"/>
                  <a:gd name="T7" fmla="*/ 40 h 8"/>
                  <a:gd name="T8" fmla="*/ 0 w 38"/>
                  <a:gd name="T9" fmla="*/ 64 h 8"/>
                  <a:gd name="T10" fmla="*/ 116 w 38"/>
                  <a:gd name="T11" fmla="*/ 32 h 8"/>
                  <a:gd name="T12" fmla="*/ 191 w 38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8">
                    <a:moveTo>
                      <a:pt x="25" y="1"/>
                    </a:moveTo>
                    <a:cubicBezTo>
                      <a:pt x="29" y="0"/>
                      <a:pt x="32" y="2"/>
                      <a:pt x="38" y="3"/>
                    </a:cubicBezTo>
                    <a:cubicBezTo>
                      <a:pt x="37" y="4"/>
                      <a:pt x="33" y="3"/>
                      <a:pt x="28" y="3"/>
                    </a:cubicBezTo>
                    <a:cubicBezTo>
                      <a:pt x="23" y="3"/>
                      <a:pt x="20" y="4"/>
                      <a:pt x="15" y="5"/>
                    </a:cubicBezTo>
                    <a:cubicBezTo>
                      <a:pt x="11" y="7"/>
                      <a:pt x="6" y="7"/>
                      <a:pt x="0" y="8"/>
                    </a:cubicBezTo>
                    <a:cubicBezTo>
                      <a:pt x="4" y="7"/>
                      <a:pt x="10" y="5"/>
                      <a:pt x="15" y="4"/>
                    </a:cubicBezTo>
                    <a:cubicBezTo>
                      <a:pt x="20" y="2"/>
                      <a:pt x="20" y="1"/>
                      <a:pt x="25" y="1"/>
                    </a:cubicBezTo>
                    <a:close/>
                  </a:path>
                </a:pathLst>
              </a:custGeom>
              <a:solidFill>
                <a:srgbClr val="F2A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" name="Freeform 9616">
                <a:extLst>
                  <a:ext uri="{FF2B5EF4-FFF2-40B4-BE49-F238E27FC236}">
                    <a16:creationId xmlns:a16="http://schemas.microsoft.com/office/drawing/2014/main" id="{7D594C6F-E721-4738-92F7-2EBCBBF1B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510"/>
                <a:ext cx="75" cy="42"/>
              </a:xfrm>
              <a:custGeom>
                <a:avLst/>
                <a:gdLst>
                  <a:gd name="T0" fmla="*/ 0 w 38"/>
                  <a:gd name="T1" fmla="*/ 0 h 21"/>
                  <a:gd name="T2" fmla="*/ 140 w 38"/>
                  <a:gd name="T3" fmla="*/ 104 h 21"/>
                  <a:gd name="T4" fmla="*/ 292 w 38"/>
                  <a:gd name="T5" fmla="*/ 168 h 21"/>
                  <a:gd name="T6" fmla="*/ 148 w 38"/>
                  <a:gd name="T7" fmla="*/ 88 h 21"/>
                  <a:gd name="T8" fmla="*/ 0 w 38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1">
                    <a:moveTo>
                      <a:pt x="0" y="0"/>
                    </a:moveTo>
                    <a:cubicBezTo>
                      <a:pt x="8" y="4"/>
                      <a:pt x="12" y="8"/>
                      <a:pt x="18" y="13"/>
                    </a:cubicBezTo>
                    <a:cubicBezTo>
                      <a:pt x="24" y="18"/>
                      <a:pt x="31" y="19"/>
                      <a:pt x="38" y="21"/>
                    </a:cubicBezTo>
                    <a:cubicBezTo>
                      <a:pt x="31" y="20"/>
                      <a:pt x="24" y="15"/>
                      <a:pt x="19" y="11"/>
                    </a:cubicBezTo>
                    <a:cubicBezTo>
                      <a:pt x="14" y="7"/>
                      <a:pt x="5" y="2"/>
                      <a:pt x="0" y="0"/>
                    </a:cubicBezTo>
                    <a:close/>
                  </a:path>
                </a:pathLst>
              </a:custGeom>
              <a:solidFill>
                <a:srgbClr val="F2A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" name="Freeform 9617">
                <a:extLst>
                  <a:ext uri="{FF2B5EF4-FFF2-40B4-BE49-F238E27FC236}">
                    <a16:creationId xmlns:a16="http://schemas.microsoft.com/office/drawing/2014/main" id="{BF3A242D-2A47-4284-877A-7DC2DE273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688"/>
                <a:ext cx="49" cy="72"/>
              </a:xfrm>
              <a:custGeom>
                <a:avLst/>
                <a:gdLst>
                  <a:gd name="T0" fmla="*/ 0 w 25"/>
                  <a:gd name="T1" fmla="*/ 288 h 36"/>
                  <a:gd name="T2" fmla="*/ 84 w 25"/>
                  <a:gd name="T3" fmla="*/ 192 h 36"/>
                  <a:gd name="T4" fmla="*/ 188 w 25"/>
                  <a:gd name="T5" fmla="*/ 0 h 36"/>
                  <a:gd name="T6" fmla="*/ 104 w 25"/>
                  <a:gd name="T7" fmla="*/ 128 h 36"/>
                  <a:gd name="T8" fmla="*/ 0 w 25"/>
                  <a:gd name="T9" fmla="*/ 288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6">
                    <a:moveTo>
                      <a:pt x="0" y="36"/>
                    </a:moveTo>
                    <a:cubicBezTo>
                      <a:pt x="3" y="32"/>
                      <a:pt x="8" y="27"/>
                      <a:pt x="11" y="24"/>
                    </a:cubicBezTo>
                    <a:cubicBezTo>
                      <a:pt x="15" y="19"/>
                      <a:pt x="19" y="7"/>
                      <a:pt x="25" y="0"/>
                    </a:cubicBezTo>
                    <a:cubicBezTo>
                      <a:pt x="20" y="5"/>
                      <a:pt x="17" y="11"/>
                      <a:pt x="14" y="16"/>
                    </a:cubicBezTo>
                    <a:cubicBezTo>
                      <a:pt x="12" y="21"/>
                      <a:pt x="2" y="34"/>
                      <a:pt x="0" y="36"/>
                    </a:cubicBezTo>
                    <a:close/>
                  </a:path>
                </a:pathLst>
              </a:custGeom>
              <a:solidFill>
                <a:srgbClr val="F2A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" name="Freeform 9618">
                <a:extLst>
                  <a:ext uri="{FF2B5EF4-FFF2-40B4-BE49-F238E27FC236}">
                    <a16:creationId xmlns:a16="http://schemas.microsoft.com/office/drawing/2014/main" id="{F3AE645C-B79C-4F76-B53A-4032379DC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670"/>
                <a:ext cx="91" cy="171"/>
              </a:xfrm>
              <a:custGeom>
                <a:avLst/>
                <a:gdLst>
                  <a:gd name="T0" fmla="*/ 317 w 46"/>
                  <a:gd name="T1" fmla="*/ 64 h 86"/>
                  <a:gd name="T2" fmla="*/ 247 w 46"/>
                  <a:gd name="T3" fmla="*/ 229 h 86"/>
                  <a:gd name="T4" fmla="*/ 156 w 46"/>
                  <a:gd name="T5" fmla="*/ 360 h 86"/>
                  <a:gd name="T6" fmla="*/ 71 w 46"/>
                  <a:gd name="T7" fmla="*/ 503 h 86"/>
                  <a:gd name="T8" fmla="*/ 16 w 46"/>
                  <a:gd name="T9" fmla="*/ 676 h 86"/>
                  <a:gd name="T10" fmla="*/ 55 w 46"/>
                  <a:gd name="T11" fmla="*/ 471 h 86"/>
                  <a:gd name="T12" fmla="*/ 140 w 46"/>
                  <a:gd name="T13" fmla="*/ 324 h 86"/>
                  <a:gd name="T14" fmla="*/ 356 w 46"/>
                  <a:gd name="T15" fmla="*/ 0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86">
                    <a:moveTo>
                      <a:pt x="41" y="8"/>
                    </a:moveTo>
                    <a:cubicBezTo>
                      <a:pt x="42" y="14"/>
                      <a:pt x="35" y="24"/>
                      <a:pt x="32" y="29"/>
                    </a:cubicBezTo>
                    <a:cubicBezTo>
                      <a:pt x="29" y="35"/>
                      <a:pt x="24" y="40"/>
                      <a:pt x="20" y="46"/>
                    </a:cubicBezTo>
                    <a:cubicBezTo>
                      <a:pt x="15" y="51"/>
                      <a:pt x="11" y="57"/>
                      <a:pt x="9" y="64"/>
                    </a:cubicBezTo>
                    <a:cubicBezTo>
                      <a:pt x="7" y="70"/>
                      <a:pt x="7" y="81"/>
                      <a:pt x="2" y="86"/>
                    </a:cubicBezTo>
                    <a:cubicBezTo>
                      <a:pt x="0" y="80"/>
                      <a:pt x="5" y="66"/>
                      <a:pt x="7" y="60"/>
                    </a:cubicBezTo>
                    <a:cubicBezTo>
                      <a:pt x="9" y="51"/>
                      <a:pt x="12" y="47"/>
                      <a:pt x="18" y="41"/>
                    </a:cubicBezTo>
                    <a:cubicBezTo>
                      <a:pt x="30" y="29"/>
                      <a:pt x="34" y="11"/>
                      <a:pt x="46" y="0"/>
                    </a:cubicBezTo>
                  </a:path>
                </a:pathLst>
              </a:custGeom>
              <a:solidFill>
                <a:srgbClr val="F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" name="Freeform 9619">
                <a:extLst>
                  <a:ext uri="{FF2B5EF4-FFF2-40B4-BE49-F238E27FC236}">
                    <a16:creationId xmlns:a16="http://schemas.microsoft.com/office/drawing/2014/main" id="{C5FDAD34-19C7-4EB8-9D7F-2EFF2D4E6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358"/>
                <a:ext cx="160" cy="245"/>
              </a:xfrm>
              <a:custGeom>
                <a:avLst/>
                <a:gdLst>
                  <a:gd name="T0" fmla="*/ 156 w 81"/>
                  <a:gd name="T1" fmla="*/ 308 h 124"/>
                  <a:gd name="T2" fmla="*/ 348 w 81"/>
                  <a:gd name="T3" fmla="*/ 808 h 124"/>
                  <a:gd name="T4" fmla="*/ 569 w 81"/>
                  <a:gd name="T5" fmla="*/ 824 h 124"/>
                  <a:gd name="T6" fmla="*/ 156 w 81"/>
                  <a:gd name="T7" fmla="*/ 308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124">
                    <a:moveTo>
                      <a:pt x="20" y="40"/>
                    </a:moveTo>
                    <a:cubicBezTo>
                      <a:pt x="0" y="67"/>
                      <a:pt x="28" y="91"/>
                      <a:pt x="45" y="105"/>
                    </a:cubicBezTo>
                    <a:cubicBezTo>
                      <a:pt x="62" y="119"/>
                      <a:pt x="66" y="124"/>
                      <a:pt x="74" y="107"/>
                    </a:cubicBezTo>
                    <a:cubicBezTo>
                      <a:pt x="81" y="91"/>
                      <a:pt x="41" y="0"/>
                      <a:pt x="20" y="4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" name="Freeform 9620">
                <a:extLst>
                  <a:ext uri="{FF2B5EF4-FFF2-40B4-BE49-F238E27FC236}">
                    <a16:creationId xmlns:a16="http://schemas.microsoft.com/office/drawing/2014/main" id="{8A432193-84B5-414A-8F5D-86BA2F5B9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019"/>
                <a:ext cx="147" cy="228"/>
              </a:xfrm>
              <a:custGeom>
                <a:avLst/>
                <a:gdLst>
                  <a:gd name="T0" fmla="*/ 407 w 74"/>
                  <a:gd name="T1" fmla="*/ 232 h 115"/>
                  <a:gd name="T2" fmla="*/ 157 w 74"/>
                  <a:gd name="T3" fmla="*/ 149 h 115"/>
                  <a:gd name="T4" fmla="*/ 320 w 74"/>
                  <a:gd name="T5" fmla="*/ 740 h 115"/>
                  <a:gd name="T6" fmla="*/ 548 w 74"/>
                  <a:gd name="T7" fmla="*/ 763 h 115"/>
                  <a:gd name="T8" fmla="*/ 407 w 74"/>
                  <a:gd name="T9" fmla="*/ 232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15">
                    <a:moveTo>
                      <a:pt x="52" y="30"/>
                    </a:moveTo>
                    <a:cubicBezTo>
                      <a:pt x="42" y="11"/>
                      <a:pt x="29" y="0"/>
                      <a:pt x="20" y="19"/>
                    </a:cubicBezTo>
                    <a:cubicBezTo>
                      <a:pt x="0" y="45"/>
                      <a:pt x="24" y="81"/>
                      <a:pt x="41" y="95"/>
                    </a:cubicBezTo>
                    <a:cubicBezTo>
                      <a:pt x="58" y="110"/>
                      <a:pt x="63" y="115"/>
                      <a:pt x="70" y="98"/>
                    </a:cubicBezTo>
                    <a:cubicBezTo>
                      <a:pt x="74" y="88"/>
                      <a:pt x="65" y="53"/>
                      <a:pt x="52" y="3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" name="Freeform 9621">
                <a:extLst>
                  <a:ext uri="{FF2B5EF4-FFF2-40B4-BE49-F238E27FC236}">
                    <a16:creationId xmlns:a16="http://schemas.microsoft.com/office/drawing/2014/main" id="{882AE5CD-F571-4B97-B5DC-DD6F1CF7B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308"/>
                <a:ext cx="153" cy="271"/>
              </a:xfrm>
              <a:custGeom>
                <a:avLst/>
                <a:gdLst>
                  <a:gd name="T0" fmla="*/ 157 w 77"/>
                  <a:gd name="T1" fmla="*/ 316 h 137"/>
                  <a:gd name="T2" fmla="*/ 320 w 77"/>
                  <a:gd name="T3" fmla="*/ 904 h 137"/>
                  <a:gd name="T4" fmla="*/ 548 w 77"/>
                  <a:gd name="T5" fmla="*/ 928 h 137"/>
                  <a:gd name="T6" fmla="*/ 157 w 77"/>
                  <a:gd name="T7" fmla="*/ 316 h 1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137">
                    <a:moveTo>
                      <a:pt x="20" y="41"/>
                    </a:moveTo>
                    <a:cubicBezTo>
                      <a:pt x="0" y="67"/>
                      <a:pt x="24" y="103"/>
                      <a:pt x="41" y="117"/>
                    </a:cubicBezTo>
                    <a:cubicBezTo>
                      <a:pt x="58" y="132"/>
                      <a:pt x="63" y="137"/>
                      <a:pt x="70" y="120"/>
                    </a:cubicBezTo>
                    <a:cubicBezTo>
                      <a:pt x="77" y="103"/>
                      <a:pt x="41" y="0"/>
                      <a:pt x="20" y="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" name="Freeform 9622">
                <a:extLst>
                  <a:ext uri="{FF2B5EF4-FFF2-40B4-BE49-F238E27FC236}">
                    <a16:creationId xmlns:a16="http://schemas.microsoft.com/office/drawing/2014/main" id="{74C048D1-0747-42B5-942B-339E16639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092"/>
                <a:ext cx="129" cy="194"/>
              </a:xfrm>
              <a:custGeom>
                <a:avLst/>
                <a:gdLst>
                  <a:gd name="T0" fmla="*/ 56 w 65"/>
                  <a:gd name="T1" fmla="*/ 505 h 98"/>
                  <a:gd name="T2" fmla="*/ 95 w 65"/>
                  <a:gd name="T3" fmla="*/ 32 h 98"/>
                  <a:gd name="T4" fmla="*/ 256 w 65"/>
                  <a:gd name="T5" fmla="*/ 744 h 98"/>
                  <a:gd name="T6" fmla="*/ 56 w 65"/>
                  <a:gd name="T7" fmla="*/ 505 h 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98">
                    <a:moveTo>
                      <a:pt x="7" y="65"/>
                    </a:moveTo>
                    <a:cubicBezTo>
                      <a:pt x="0" y="38"/>
                      <a:pt x="0" y="7"/>
                      <a:pt x="12" y="4"/>
                    </a:cubicBezTo>
                    <a:cubicBezTo>
                      <a:pt x="33" y="0"/>
                      <a:pt x="65" y="88"/>
                      <a:pt x="33" y="96"/>
                    </a:cubicBezTo>
                    <a:cubicBezTo>
                      <a:pt x="20" y="98"/>
                      <a:pt x="12" y="87"/>
                      <a:pt x="7" y="6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" name="Freeform 9623">
                <a:extLst>
                  <a:ext uri="{FF2B5EF4-FFF2-40B4-BE49-F238E27FC236}">
                    <a16:creationId xmlns:a16="http://schemas.microsoft.com/office/drawing/2014/main" id="{DAECDC2B-34B7-4BB6-93D4-1231B2113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2662"/>
                <a:ext cx="134" cy="258"/>
              </a:xfrm>
              <a:custGeom>
                <a:avLst/>
                <a:gdLst>
                  <a:gd name="T0" fmla="*/ 504 w 68"/>
                  <a:gd name="T1" fmla="*/ 641 h 130"/>
                  <a:gd name="T2" fmla="*/ 136 w 68"/>
                  <a:gd name="T3" fmla="*/ 244 h 130"/>
                  <a:gd name="T4" fmla="*/ 451 w 68"/>
                  <a:gd name="T5" fmla="*/ 953 h 130"/>
                  <a:gd name="T6" fmla="*/ 504 w 68"/>
                  <a:gd name="T7" fmla="*/ 641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130">
                    <a:moveTo>
                      <a:pt x="66" y="82"/>
                    </a:moveTo>
                    <a:cubicBezTo>
                      <a:pt x="59" y="45"/>
                      <a:pt x="32" y="0"/>
                      <a:pt x="18" y="31"/>
                    </a:cubicBezTo>
                    <a:cubicBezTo>
                      <a:pt x="0" y="54"/>
                      <a:pt x="43" y="130"/>
                      <a:pt x="59" y="122"/>
                    </a:cubicBezTo>
                    <a:cubicBezTo>
                      <a:pt x="64" y="119"/>
                      <a:pt x="68" y="98"/>
                      <a:pt x="66" y="8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" name="Freeform 9624">
                <a:extLst>
                  <a:ext uri="{FF2B5EF4-FFF2-40B4-BE49-F238E27FC236}">
                    <a16:creationId xmlns:a16="http://schemas.microsoft.com/office/drawing/2014/main" id="{CC1943A7-0EFE-47DE-B6A3-EB32FCF1D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488"/>
                <a:ext cx="133" cy="258"/>
              </a:xfrm>
              <a:custGeom>
                <a:avLst/>
                <a:gdLst>
                  <a:gd name="T0" fmla="*/ 391 w 67"/>
                  <a:gd name="T1" fmla="*/ 228 h 130"/>
                  <a:gd name="T2" fmla="*/ 165 w 67"/>
                  <a:gd name="T3" fmla="*/ 204 h 130"/>
                  <a:gd name="T4" fmla="*/ 0 w 67"/>
                  <a:gd name="T5" fmla="*/ 0 h 130"/>
                  <a:gd name="T6" fmla="*/ 252 w 67"/>
                  <a:gd name="T7" fmla="*/ 961 h 130"/>
                  <a:gd name="T8" fmla="*/ 264 w 67"/>
                  <a:gd name="T9" fmla="*/ 929 h 130"/>
                  <a:gd name="T10" fmla="*/ 524 w 67"/>
                  <a:gd name="T11" fmla="*/ 1016 h 130"/>
                  <a:gd name="T12" fmla="*/ 524 w 67"/>
                  <a:gd name="T13" fmla="*/ 1008 h 130"/>
                  <a:gd name="T14" fmla="*/ 391 w 67"/>
                  <a:gd name="T15" fmla="*/ 212 h 130"/>
                  <a:gd name="T16" fmla="*/ 391 w 67"/>
                  <a:gd name="T17" fmla="*/ 228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30">
                    <a:moveTo>
                      <a:pt x="50" y="29"/>
                    </a:moveTo>
                    <a:cubicBezTo>
                      <a:pt x="43" y="46"/>
                      <a:pt x="38" y="41"/>
                      <a:pt x="21" y="26"/>
                    </a:cubicBezTo>
                    <a:cubicBezTo>
                      <a:pt x="14" y="20"/>
                      <a:pt x="6" y="11"/>
                      <a:pt x="0" y="0"/>
                    </a:cubicBezTo>
                    <a:cubicBezTo>
                      <a:pt x="7" y="23"/>
                      <a:pt x="25" y="85"/>
                      <a:pt x="32" y="123"/>
                    </a:cubicBezTo>
                    <a:cubicBezTo>
                      <a:pt x="32" y="121"/>
                      <a:pt x="33" y="120"/>
                      <a:pt x="34" y="119"/>
                    </a:cubicBezTo>
                    <a:cubicBezTo>
                      <a:pt x="43" y="99"/>
                      <a:pt x="57" y="110"/>
                      <a:pt x="67" y="130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53" y="66"/>
                      <a:pt x="50" y="27"/>
                    </a:cubicBezTo>
                    <a:cubicBezTo>
                      <a:pt x="50" y="28"/>
                      <a:pt x="50" y="28"/>
                      <a:pt x="50" y="2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" name="Freeform 9625">
                <a:extLst>
                  <a:ext uri="{FF2B5EF4-FFF2-40B4-BE49-F238E27FC236}">
                    <a16:creationId xmlns:a16="http://schemas.microsoft.com/office/drawing/2014/main" id="{7323D39D-134A-48CA-96E3-BFA377962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823"/>
                <a:ext cx="99" cy="364"/>
              </a:xfrm>
              <a:custGeom>
                <a:avLst/>
                <a:gdLst>
                  <a:gd name="T0" fmla="*/ 279 w 50"/>
                  <a:gd name="T1" fmla="*/ 317 h 184"/>
                  <a:gd name="T2" fmla="*/ 0 w 50"/>
                  <a:gd name="T3" fmla="*/ 0 h 184"/>
                  <a:gd name="T4" fmla="*/ 71 w 50"/>
                  <a:gd name="T5" fmla="*/ 1217 h 184"/>
                  <a:gd name="T6" fmla="*/ 149 w 50"/>
                  <a:gd name="T7" fmla="*/ 1084 h 184"/>
                  <a:gd name="T8" fmla="*/ 388 w 50"/>
                  <a:gd name="T9" fmla="*/ 1424 h 184"/>
                  <a:gd name="T10" fmla="*/ 388 w 50"/>
                  <a:gd name="T11" fmla="*/ 1424 h 184"/>
                  <a:gd name="T12" fmla="*/ 333 w 50"/>
                  <a:gd name="T13" fmla="*/ 184 h 184"/>
                  <a:gd name="T14" fmla="*/ 279 w 50"/>
                  <a:gd name="T15" fmla="*/ 317 h 1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84">
                    <a:moveTo>
                      <a:pt x="36" y="41"/>
                    </a:moveTo>
                    <a:cubicBezTo>
                      <a:pt x="27" y="45"/>
                      <a:pt x="10" y="24"/>
                      <a:pt x="0" y="0"/>
                    </a:cubicBezTo>
                    <a:cubicBezTo>
                      <a:pt x="11" y="64"/>
                      <a:pt x="9" y="114"/>
                      <a:pt x="9" y="157"/>
                    </a:cubicBezTo>
                    <a:cubicBezTo>
                      <a:pt x="11" y="148"/>
                      <a:pt x="14" y="142"/>
                      <a:pt x="19" y="140"/>
                    </a:cubicBezTo>
                    <a:cubicBezTo>
                      <a:pt x="30" y="138"/>
                      <a:pt x="44" y="161"/>
                      <a:pt x="50" y="184"/>
                    </a:cubicBezTo>
                    <a:cubicBezTo>
                      <a:pt x="50" y="184"/>
                      <a:pt x="50" y="184"/>
                      <a:pt x="50" y="184"/>
                    </a:cubicBezTo>
                    <a:cubicBezTo>
                      <a:pt x="50" y="184"/>
                      <a:pt x="43" y="76"/>
                      <a:pt x="43" y="24"/>
                    </a:cubicBezTo>
                    <a:cubicBezTo>
                      <a:pt x="41" y="32"/>
                      <a:pt x="39" y="39"/>
                      <a:pt x="36" y="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" name="Freeform 9626">
                <a:extLst>
                  <a:ext uri="{FF2B5EF4-FFF2-40B4-BE49-F238E27FC236}">
                    <a16:creationId xmlns:a16="http://schemas.microsoft.com/office/drawing/2014/main" id="{C2E55277-6086-4A18-B693-F04694952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160"/>
                <a:ext cx="120" cy="263"/>
              </a:xfrm>
              <a:custGeom>
                <a:avLst/>
                <a:gdLst>
                  <a:gd name="T0" fmla="*/ 144 w 61"/>
                  <a:gd name="T1" fmla="*/ 184 h 133"/>
                  <a:gd name="T2" fmla="*/ 0 w 61"/>
                  <a:gd name="T3" fmla="*/ 0 h 133"/>
                  <a:gd name="T4" fmla="*/ 175 w 61"/>
                  <a:gd name="T5" fmla="*/ 1028 h 133"/>
                  <a:gd name="T6" fmla="*/ 228 w 61"/>
                  <a:gd name="T7" fmla="*/ 896 h 133"/>
                  <a:gd name="T8" fmla="*/ 464 w 61"/>
                  <a:gd name="T9" fmla="*/ 957 h 133"/>
                  <a:gd name="T10" fmla="*/ 456 w 61"/>
                  <a:gd name="T11" fmla="*/ 943 h 133"/>
                  <a:gd name="T12" fmla="*/ 356 w 61"/>
                  <a:gd name="T13" fmla="*/ 223 h 133"/>
                  <a:gd name="T14" fmla="*/ 144 w 61"/>
                  <a:gd name="T15" fmla="*/ 184 h 1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133">
                    <a:moveTo>
                      <a:pt x="19" y="24"/>
                    </a:moveTo>
                    <a:cubicBezTo>
                      <a:pt x="13" y="19"/>
                      <a:pt x="5" y="10"/>
                      <a:pt x="0" y="0"/>
                    </a:cubicBezTo>
                    <a:cubicBezTo>
                      <a:pt x="6" y="27"/>
                      <a:pt x="22" y="105"/>
                      <a:pt x="23" y="133"/>
                    </a:cubicBezTo>
                    <a:cubicBezTo>
                      <a:pt x="23" y="127"/>
                      <a:pt x="26" y="121"/>
                      <a:pt x="30" y="116"/>
                    </a:cubicBezTo>
                    <a:cubicBezTo>
                      <a:pt x="39" y="98"/>
                      <a:pt x="51" y="107"/>
                      <a:pt x="61" y="124"/>
                    </a:cubicBezTo>
                    <a:cubicBezTo>
                      <a:pt x="60" y="123"/>
                      <a:pt x="60" y="123"/>
                      <a:pt x="60" y="122"/>
                    </a:cubicBezTo>
                    <a:cubicBezTo>
                      <a:pt x="57" y="111"/>
                      <a:pt x="48" y="54"/>
                      <a:pt x="47" y="29"/>
                    </a:cubicBezTo>
                    <a:cubicBezTo>
                      <a:pt x="40" y="43"/>
                      <a:pt x="35" y="38"/>
                      <a:pt x="19" y="2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" name="Freeform 9627">
                <a:extLst>
                  <a:ext uri="{FF2B5EF4-FFF2-40B4-BE49-F238E27FC236}">
                    <a16:creationId xmlns:a16="http://schemas.microsoft.com/office/drawing/2014/main" id="{0C32E091-4F78-4058-A9B6-D27ED2CF9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524"/>
                <a:ext cx="127" cy="236"/>
              </a:xfrm>
              <a:custGeom>
                <a:avLst/>
                <a:gdLst>
                  <a:gd name="T0" fmla="*/ 236 w 64"/>
                  <a:gd name="T1" fmla="*/ 849 h 119"/>
                  <a:gd name="T2" fmla="*/ 500 w 64"/>
                  <a:gd name="T3" fmla="*/ 904 h 119"/>
                  <a:gd name="T4" fmla="*/ 381 w 64"/>
                  <a:gd name="T5" fmla="*/ 212 h 119"/>
                  <a:gd name="T6" fmla="*/ 173 w 64"/>
                  <a:gd name="T7" fmla="*/ 165 h 119"/>
                  <a:gd name="T8" fmla="*/ 0 w 64"/>
                  <a:gd name="T9" fmla="*/ 0 h 119"/>
                  <a:gd name="T10" fmla="*/ 196 w 64"/>
                  <a:gd name="T11" fmla="*/ 928 h 119"/>
                  <a:gd name="T12" fmla="*/ 236 w 64"/>
                  <a:gd name="T13" fmla="*/ 849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19">
                    <a:moveTo>
                      <a:pt x="30" y="109"/>
                    </a:moveTo>
                    <a:cubicBezTo>
                      <a:pt x="39" y="91"/>
                      <a:pt x="52" y="100"/>
                      <a:pt x="64" y="116"/>
                    </a:cubicBezTo>
                    <a:cubicBezTo>
                      <a:pt x="56" y="102"/>
                      <a:pt x="46" y="47"/>
                      <a:pt x="49" y="27"/>
                    </a:cubicBezTo>
                    <a:cubicBezTo>
                      <a:pt x="43" y="39"/>
                      <a:pt x="37" y="34"/>
                      <a:pt x="22" y="21"/>
                    </a:cubicBezTo>
                    <a:cubicBezTo>
                      <a:pt x="15" y="15"/>
                      <a:pt x="7" y="8"/>
                      <a:pt x="0" y="0"/>
                    </a:cubicBezTo>
                    <a:cubicBezTo>
                      <a:pt x="10" y="30"/>
                      <a:pt x="20" y="86"/>
                      <a:pt x="25" y="119"/>
                    </a:cubicBezTo>
                    <a:cubicBezTo>
                      <a:pt x="26" y="116"/>
                      <a:pt x="27" y="112"/>
                      <a:pt x="30" y="10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" name="Freeform 9628">
                <a:extLst>
                  <a:ext uri="{FF2B5EF4-FFF2-40B4-BE49-F238E27FC236}">
                    <a16:creationId xmlns:a16="http://schemas.microsoft.com/office/drawing/2014/main" id="{D02EFB98-2042-4376-A029-B5C381DB8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827"/>
                <a:ext cx="129" cy="269"/>
              </a:xfrm>
              <a:custGeom>
                <a:avLst/>
                <a:gdLst>
                  <a:gd name="T0" fmla="*/ 288 w 65"/>
                  <a:gd name="T1" fmla="*/ 896 h 136"/>
                  <a:gd name="T2" fmla="*/ 508 w 65"/>
                  <a:gd name="T3" fmla="*/ 928 h 136"/>
                  <a:gd name="T4" fmla="*/ 413 w 65"/>
                  <a:gd name="T5" fmla="*/ 285 h 136"/>
                  <a:gd name="T6" fmla="*/ 212 w 65"/>
                  <a:gd name="T7" fmla="*/ 231 h 136"/>
                  <a:gd name="T8" fmla="*/ 0 w 65"/>
                  <a:gd name="T9" fmla="*/ 0 h 136"/>
                  <a:gd name="T10" fmla="*/ 228 w 65"/>
                  <a:gd name="T11" fmla="*/ 1052 h 136"/>
                  <a:gd name="T12" fmla="*/ 288 w 65"/>
                  <a:gd name="T13" fmla="*/ 896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36">
                    <a:moveTo>
                      <a:pt x="37" y="116"/>
                    </a:moveTo>
                    <a:cubicBezTo>
                      <a:pt x="45" y="100"/>
                      <a:pt x="55" y="106"/>
                      <a:pt x="65" y="120"/>
                    </a:cubicBezTo>
                    <a:cubicBezTo>
                      <a:pt x="59" y="108"/>
                      <a:pt x="52" y="65"/>
                      <a:pt x="53" y="37"/>
                    </a:cubicBezTo>
                    <a:cubicBezTo>
                      <a:pt x="47" y="48"/>
                      <a:pt x="42" y="43"/>
                      <a:pt x="27" y="30"/>
                    </a:cubicBezTo>
                    <a:cubicBezTo>
                      <a:pt x="19" y="24"/>
                      <a:pt x="8" y="13"/>
                      <a:pt x="0" y="0"/>
                    </a:cubicBezTo>
                    <a:cubicBezTo>
                      <a:pt x="7" y="28"/>
                      <a:pt x="25" y="105"/>
                      <a:pt x="29" y="136"/>
                    </a:cubicBezTo>
                    <a:cubicBezTo>
                      <a:pt x="30" y="129"/>
                      <a:pt x="32" y="122"/>
                      <a:pt x="37" y="11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" name="Freeform 9629">
                <a:extLst>
                  <a:ext uri="{FF2B5EF4-FFF2-40B4-BE49-F238E27FC236}">
                    <a16:creationId xmlns:a16="http://schemas.microsoft.com/office/drawing/2014/main" id="{F310AAA2-DC34-4BBD-855C-58CD7E053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296"/>
                <a:ext cx="144" cy="168"/>
              </a:xfrm>
              <a:custGeom>
                <a:avLst/>
                <a:gdLst>
                  <a:gd name="T0" fmla="*/ 0 w 73"/>
                  <a:gd name="T1" fmla="*/ 0 h 85"/>
                  <a:gd name="T2" fmla="*/ 245 w 73"/>
                  <a:gd name="T3" fmla="*/ 656 h 85"/>
                  <a:gd name="T4" fmla="*/ 300 w 73"/>
                  <a:gd name="T5" fmla="*/ 547 h 85"/>
                  <a:gd name="T6" fmla="*/ 552 w 73"/>
                  <a:gd name="T7" fmla="*/ 593 h 85"/>
                  <a:gd name="T8" fmla="*/ 560 w 73"/>
                  <a:gd name="T9" fmla="*/ 593 h 85"/>
                  <a:gd name="T10" fmla="*/ 416 w 73"/>
                  <a:gd name="T11" fmla="*/ 0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85">
                    <a:moveTo>
                      <a:pt x="0" y="0"/>
                    </a:moveTo>
                    <a:cubicBezTo>
                      <a:pt x="11" y="24"/>
                      <a:pt x="28" y="64"/>
                      <a:pt x="32" y="85"/>
                    </a:cubicBezTo>
                    <a:cubicBezTo>
                      <a:pt x="33" y="81"/>
                      <a:pt x="35" y="76"/>
                      <a:pt x="39" y="71"/>
                    </a:cubicBezTo>
                    <a:cubicBezTo>
                      <a:pt x="48" y="53"/>
                      <a:pt x="61" y="61"/>
                      <a:pt x="72" y="77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0" y="66"/>
                      <a:pt x="59" y="25"/>
                      <a:pt x="54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" name="Freeform 9630">
                <a:extLst>
                  <a:ext uri="{FF2B5EF4-FFF2-40B4-BE49-F238E27FC236}">
                    <a16:creationId xmlns:a16="http://schemas.microsoft.com/office/drawing/2014/main" id="{32D7BE27-F49D-4649-9A47-38E811083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3171"/>
                <a:ext cx="93" cy="232"/>
              </a:xfrm>
              <a:custGeom>
                <a:avLst/>
                <a:gdLst>
                  <a:gd name="T0" fmla="*/ 325 w 47"/>
                  <a:gd name="T1" fmla="*/ 912 h 117"/>
                  <a:gd name="T2" fmla="*/ 364 w 47"/>
                  <a:gd name="T3" fmla="*/ 335 h 117"/>
                  <a:gd name="T4" fmla="*/ 271 w 47"/>
                  <a:gd name="T5" fmla="*/ 436 h 117"/>
                  <a:gd name="T6" fmla="*/ 71 w 47"/>
                  <a:gd name="T7" fmla="*/ 196 h 117"/>
                  <a:gd name="T8" fmla="*/ 32 w 47"/>
                  <a:gd name="T9" fmla="*/ 0 h 117"/>
                  <a:gd name="T10" fmla="*/ 32 w 47"/>
                  <a:gd name="T11" fmla="*/ 0 h 117"/>
                  <a:gd name="T12" fmla="*/ 0 w 47"/>
                  <a:gd name="T13" fmla="*/ 912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17">
                    <a:moveTo>
                      <a:pt x="42" y="117"/>
                    </a:moveTo>
                    <a:cubicBezTo>
                      <a:pt x="43" y="105"/>
                      <a:pt x="46" y="65"/>
                      <a:pt x="47" y="43"/>
                    </a:cubicBezTo>
                    <a:cubicBezTo>
                      <a:pt x="45" y="50"/>
                      <a:pt x="42" y="54"/>
                      <a:pt x="35" y="56"/>
                    </a:cubicBezTo>
                    <a:cubicBezTo>
                      <a:pt x="22" y="58"/>
                      <a:pt x="14" y="47"/>
                      <a:pt x="9" y="25"/>
                    </a:cubicBezTo>
                    <a:cubicBezTo>
                      <a:pt x="7" y="17"/>
                      <a:pt x="5" y="8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18"/>
                      <a:pt x="3" y="79"/>
                      <a:pt x="0" y="11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" name="Freeform 9631">
                <a:extLst>
                  <a:ext uri="{FF2B5EF4-FFF2-40B4-BE49-F238E27FC236}">
                    <a16:creationId xmlns:a16="http://schemas.microsoft.com/office/drawing/2014/main" id="{98B9FE48-3A0B-44AC-B85E-1B3456A1A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1296"/>
                <a:ext cx="855" cy="2107"/>
              </a:xfrm>
              <a:custGeom>
                <a:avLst/>
                <a:gdLst>
                  <a:gd name="T0" fmla="*/ 1288 w 432"/>
                  <a:gd name="T1" fmla="*/ 8262 h 1064"/>
                  <a:gd name="T2" fmla="*/ 1316 w 432"/>
                  <a:gd name="T3" fmla="*/ 7677 h 1064"/>
                  <a:gd name="T4" fmla="*/ 1395 w 432"/>
                  <a:gd name="T5" fmla="*/ 7533 h 1064"/>
                  <a:gd name="T6" fmla="*/ 1985 w 432"/>
                  <a:gd name="T7" fmla="*/ 7281 h 1064"/>
                  <a:gd name="T8" fmla="*/ 3088 w 432"/>
                  <a:gd name="T9" fmla="*/ 5917 h 1064"/>
                  <a:gd name="T10" fmla="*/ 3272 w 432"/>
                  <a:gd name="T11" fmla="*/ 5317 h 1064"/>
                  <a:gd name="T12" fmla="*/ 3279 w 432"/>
                  <a:gd name="T13" fmla="*/ 5313 h 1064"/>
                  <a:gd name="T14" fmla="*/ 3309 w 432"/>
                  <a:gd name="T15" fmla="*/ 5305 h 1064"/>
                  <a:gd name="T16" fmla="*/ 3341 w 432"/>
                  <a:gd name="T17" fmla="*/ 5252 h 1064"/>
                  <a:gd name="T18" fmla="*/ 3317 w 432"/>
                  <a:gd name="T19" fmla="*/ 5141 h 1064"/>
                  <a:gd name="T20" fmla="*/ 3264 w 432"/>
                  <a:gd name="T21" fmla="*/ 5101 h 1064"/>
                  <a:gd name="T22" fmla="*/ 3248 w 432"/>
                  <a:gd name="T23" fmla="*/ 5101 h 1064"/>
                  <a:gd name="T24" fmla="*/ 3232 w 432"/>
                  <a:gd name="T25" fmla="*/ 5093 h 1064"/>
                  <a:gd name="T26" fmla="*/ 2860 w 432"/>
                  <a:gd name="T27" fmla="*/ 4533 h 1064"/>
                  <a:gd name="T28" fmla="*/ 2116 w 432"/>
                  <a:gd name="T29" fmla="*/ 3541 h 1064"/>
                  <a:gd name="T30" fmla="*/ 1100 w 432"/>
                  <a:gd name="T31" fmla="*/ 2196 h 1064"/>
                  <a:gd name="T32" fmla="*/ 0 w 432"/>
                  <a:gd name="T33" fmla="*/ 0 h 10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32" h="1064">
                    <a:moveTo>
                      <a:pt x="166" y="1064"/>
                    </a:moveTo>
                    <a:cubicBezTo>
                      <a:pt x="168" y="1028"/>
                      <a:pt x="170" y="1005"/>
                      <a:pt x="170" y="989"/>
                    </a:cubicBezTo>
                    <a:cubicBezTo>
                      <a:pt x="170" y="975"/>
                      <a:pt x="176" y="970"/>
                      <a:pt x="180" y="970"/>
                    </a:cubicBezTo>
                    <a:cubicBezTo>
                      <a:pt x="208" y="963"/>
                      <a:pt x="234" y="952"/>
                      <a:pt x="256" y="938"/>
                    </a:cubicBezTo>
                    <a:cubicBezTo>
                      <a:pt x="316" y="901"/>
                      <a:pt x="371" y="833"/>
                      <a:pt x="398" y="762"/>
                    </a:cubicBezTo>
                    <a:cubicBezTo>
                      <a:pt x="418" y="731"/>
                      <a:pt x="423" y="703"/>
                      <a:pt x="422" y="685"/>
                    </a:cubicBezTo>
                    <a:cubicBezTo>
                      <a:pt x="422" y="685"/>
                      <a:pt x="422" y="684"/>
                      <a:pt x="423" y="684"/>
                    </a:cubicBezTo>
                    <a:cubicBezTo>
                      <a:pt x="424" y="683"/>
                      <a:pt x="426" y="683"/>
                      <a:pt x="427" y="683"/>
                    </a:cubicBezTo>
                    <a:cubicBezTo>
                      <a:pt x="429" y="681"/>
                      <a:pt x="430" y="679"/>
                      <a:pt x="431" y="676"/>
                    </a:cubicBezTo>
                    <a:cubicBezTo>
                      <a:pt x="432" y="672"/>
                      <a:pt x="430" y="665"/>
                      <a:pt x="428" y="662"/>
                    </a:cubicBezTo>
                    <a:cubicBezTo>
                      <a:pt x="427" y="659"/>
                      <a:pt x="424" y="657"/>
                      <a:pt x="421" y="657"/>
                    </a:cubicBezTo>
                    <a:cubicBezTo>
                      <a:pt x="421" y="657"/>
                      <a:pt x="420" y="657"/>
                      <a:pt x="419" y="657"/>
                    </a:cubicBezTo>
                    <a:cubicBezTo>
                      <a:pt x="418" y="657"/>
                      <a:pt x="418" y="656"/>
                      <a:pt x="417" y="656"/>
                    </a:cubicBezTo>
                    <a:cubicBezTo>
                      <a:pt x="409" y="636"/>
                      <a:pt x="394" y="606"/>
                      <a:pt x="369" y="584"/>
                    </a:cubicBezTo>
                    <a:cubicBezTo>
                      <a:pt x="340" y="547"/>
                      <a:pt x="308" y="503"/>
                      <a:pt x="273" y="456"/>
                    </a:cubicBezTo>
                    <a:cubicBezTo>
                      <a:pt x="239" y="412"/>
                      <a:pt x="188" y="345"/>
                      <a:pt x="142" y="283"/>
                    </a:cubicBezTo>
                    <a:cubicBezTo>
                      <a:pt x="97" y="222"/>
                      <a:pt x="36" y="11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" name="Freeform 9632">
                <a:extLst>
                  <a:ext uri="{FF2B5EF4-FFF2-40B4-BE49-F238E27FC236}">
                    <a16:creationId xmlns:a16="http://schemas.microsoft.com/office/drawing/2014/main" id="{5EF5FA53-9AFC-46D6-9A62-9ED564FA2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429"/>
                <a:ext cx="75" cy="101"/>
              </a:xfrm>
              <a:custGeom>
                <a:avLst/>
                <a:gdLst>
                  <a:gd name="T0" fmla="*/ 0 w 38"/>
                  <a:gd name="T1" fmla="*/ 0 h 51"/>
                  <a:gd name="T2" fmla="*/ 292 w 38"/>
                  <a:gd name="T3" fmla="*/ 396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1">
                    <a:moveTo>
                      <a:pt x="0" y="0"/>
                    </a:moveTo>
                    <a:cubicBezTo>
                      <a:pt x="4" y="25"/>
                      <a:pt x="15" y="42"/>
                      <a:pt x="38" y="5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" name="Freeform 9633">
                <a:extLst>
                  <a:ext uri="{FF2B5EF4-FFF2-40B4-BE49-F238E27FC236}">
                    <a16:creationId xmlns:a16="http://schemas.microsoft.com/office/drawing/2014/main" id="{4C9C530F-F342-4DF0-83CA-01D849B07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486"/>
                <a:ext cx="36" cy="111"/>
              </a:xfrm>
              <a:custGeom>
                <a:avLst/>
                <a:gdLst>
                  <a:gd name="T0" fmla="*/ 8 w 18"/>
                  <a:gd name="T1" fmla="*/ 0 h 56"/>
                  <a:gd name="T2" fmla="*/ 144 w 18"/>
                  <a:gd name="T3" fmla="*/ 436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6">
                    <a:moveTo>
                      <a:pt x="1" y="0"/>
                    </a:moveTo>
                    <a:cubicBezTo>
                      <a:pt x="0" y="15"/>
                      <a:pt x="2" y="49"/>
                      <a:pt x="18" y="56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" name="Freeform 9634">
                <a:extLst>
                  <a:ext uri="{FF2B5EF4-FFF2-40B4-BE49-F238E27FC236}">
                    <a16:creationId xmlns:a16="http://schemas.microsoft.com/office/drawing/2014/main" id="{4D1289BF-2EF6-44F8-B7E6-CE1397874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591"/>
                <a:ext cx="42" cy="95"/>
              </a:xfrm>
              <a:custGeom>
                <a:avLst/>
                <a:gdLst>
                  <a:gd name="T0" fmla="*/ 0 w 21"/>
                  <a:gd name="T1" fmla="*/ 0 h 48"/>
                  <a:gd name="T2" fmla="*/ 160 w 21"/>
                  <a:gd name="T3" fmla="*/ 372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8">
                    <a:moveTo>
                      <a:pt x="0" y="0"/>
                    </a:moveTo>
                    <a:cubicBezTo>
                      <a:pt x="16" y="9"/>
                      <a:pt x="21" y="32"/>
                      <a:pt x="20" y="48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" name="Freeform 9635">
                <a:extLst>
                  <a:ext uri="{FF2B5EF4-FFF2-40B4-BE49-F238E27FC236}">
                    <a16:creationId xmlns:a16="http://schemas.microsoft.com/office/drawing/2014/main" id="{F157BB56-7A31-4D56-819A-2B988A6CD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72"/>
                <a:ext cx="33" cy="74"/>
              </a:xfrm>
              <a:custGeom>
                <a:avLst/>
                <a:gdLst>
                  <a:gd name="T0" fmla="*/ 0 w 17"/>
                  <a:gd name="T1" fmla="*/ 0 h 37"/>
                  <a:gd name="T2" fmla="*/ 116 w 17"/>
                  <a:gd name="T3" fmla="*/ 296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7">
                    <a:moveTo>
                      <a:pt x="0" y="0"/>
                    </a:moveTo>
                    <a:cubicBezTo>
                      <a:pt x="12" y="8"/>
                      <a:pt x="17" y="23"/>
                      <a:pt x="16" y="3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" name="Freeform 9636">
                <a:extLst>
                  <a:ext uri="{FF2B5EF4-FFF2-40B4-BE49-F238E27FC236}">
                    <a16:creationId xmlns:a16="http://schemas.microsoft.com/office/drawing/2014/main" id="{88060ACE-55BC-4803-A2E4-43D133C0A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676"/>
                <a:ext cx="62" cy="68"/>
              </a:xfrm>
              <a:custGeom>
                <a:avLst/>
                <a:gdLst>
                  <a:gd name="T0" fmla="*/ 0 w 31"/>
                  <a:gd name="T1" fmla="*/ 0 h 34"/>
                  <a:gd name="T2" fmla="*/ 56 w 31"/>
                  <a:gd name="T3" fmla="*/ 168 h 34"/>
                  <a:gd name="T4" fmla="*/ 248 w 31"/>
                  <a:gd name="T5" fmla="*/ 27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4">
                    <a:moveTo>
                      <a:pt x="0" y="0"/>
                    </a:moveTo>
                    <a:cubicBezTo>
                      <a:pt x="3" y="7"/>
                      <a:pt x="3" y="15"/>
                      <a:pt x="7" y="21"/>
                    </a:cubicBezTo>
                    <a:cubicBezTo>
                      <a:pt x="13" y="30"/>
                      <a:pt x="21" y="32"/>
                      <a:pt x="31" y="3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" name="Freeform 9637">
                <a:extLst>
                  <a:ext uri="{FF2B5EF4-FFF2-40B4-BE49-F238E27FC236}">
                    <a16:creationId xmlns:a16="http://schemas.microsoft.com/office/drawing/2014/main" id="{A8633090-ED26-4C82-B31D-69AF7D0FF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724"/>
                <a:ext cx="30" cy="71"/>
              </a:xfrm>
              <a:custGeom>
                <a:avLst/>
                <a:gdLst>
                  <a:gd name="T0" fmla="*/ 24 w 15"/>
                  <a:gd name="T1" fmla="*/ 0 h 36"/>
                  <a:gd name="T2" fmla="*/ 120 w 15"/>
                  <a:gd name="T3" fmla="*/ 276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6">
                    <a:moveTo>
                      <a:pt x="3" y="0"/>
                    </a:moveTo>
                    <a:cubicBezTo>
                      <a:pt x="0" y="10"/>
                      <a:pt x="7" y="29"/>
                      <a:pt x="15" y="36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" name="Freeform 9638">
                <a:extLst>
                  <a:ext uri="{FF2B5EF4-FFF2-40B4-BE49-F238E27FC236}">
                    <a16:creationId xmlns:a16="http://schemas.microsoft.com/office/drawing/2014/main" id="{EC3929E0-6493-4391-81C0-0B73CE97D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813"/>
                <a:ext cx="46" cy="65"/>
              </a:xfrm>
              <a:custGeom>
                <a:avLst/>
                <a:gdLst>
                  <a:gd name="T0" fmla="*/ 24 w 23"/>
                  <a:gd name="T1" fmla="*/ 0 h 33"/>
                  <a:gd name="T2" fmla="*/ 184 w 23"/>
                  <a:gd name="T3" fmla="*/ 244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3">
                    <a:moveTo>
                      <a:pt x="3" y="0"/>
                    </a:moveTo>
                    <a:cubicBezTo>
                      <a:pt x="0" y="13"/>
                      <a:pt x="7" y="33"/>
                      <a:pt x="23" y="3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" name="Freeform 9639">
                <a:extLst>
                  <a:ext uri="{FF2B5EF4-FFF2-40B4-BE49-F238E27FC236}">
                    <a16:creationId xmlns:a16="http://schemas.microsoft.com/office/drawing/2014/main" id="{A7F2C2CC-7EAE-4C11-8A40-C317B967C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855"/>
                <a:ext cx="40" cy="55"/>
              </a:xfrm>
              <a:custGeom>
                <a:avLst/>
                <a:gdLst>
                  <a:gd name="T0" fmla="*/ 0 w 20"/>
                  <a:gd name="T1" fmla="*/ 0 h 28"/>
                  <a:gd name="T2" fmla="*/ 160 w 20"/>
                  <a:gd name="T3" fmla="*/ 20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8">
                    <a:moveTo>
                      <a:pt x="0" y="0"/>
                    </a:moveTo>
                    <a:cubicBezTo>
                      <a:pt x="0" y="9"/>
                      <a:pt x="9" y="28"/>
                      <a:pt x="20" y="2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" name="Freeform 9640">
                <a:extLst>
                  <a:ext uri="{FF2B5EF4-FFF2-40B4-BE49-F238E27FC236}">
                    <a16:creationId xmlns:a16="http://schemas.microsoft.com/office/drawing/2014/main" id="{3DDCD3AF-56B8-4C32-9AA9-CC6D0A1E1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754"/>
                <a:ext cx="36" cy="67"/>
              </a:xfrm>
              <a:custGeom>
                <a:avLst/>
                <a:gdLst>
                  <a:gd name="T0" fmla="*/ 0 w 18"/>
                  <a:gd name="T1" fmla="*/ 0 h 34"/>
                  <a:gd name="T2" fmla="*/ 144 w 18"/>
                  <a:gd name="T3" fmla="*/ 26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4">
                    <a:moveTo>
                      <a:pt x="0" y="0"/>
                    </a:moveTo>
                    <a:cubicBezTo>
                      <a:pt x="12" y="2"/>
                      <a:pt x="17" y="24"/>
                      <a:pt x="18" y="3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" name="Freeform 9641">
                <a:extLst>
                  <a:ext uri="{FF2B5EF4-FFF2-40B4-BE49-F238E27FC236}">
                    <a16:creationId xmlns:a16="http://schemas.microsoft.com/office/drawing/2014/main" id="{7933C71C-8EA6-4E84-B954-D1EFA1E6D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811"/>
                <a:ext cx="37" cy="42"/>
              </a:xfrm>
              <a:custGeom>
                <a:avLst/>
                <a:gdLst>
                  <a:gd name="T0" fmla="*/ 0 w 19"/>
                  <a:gd name="T1" fmla="*/ 16 h 21"/>
                  <a:gd name="T2" fmla="*/ 140 w 19"/>
                  <a:gd name="T3" fmla="*/ 16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1">
                    <a:moveTo>
                      <a:pt x="0" y="2"/>
                    </a:moveTo>
                    <a:cubicBezTo>
                      <a:pt x="12" y="0"/>
                      <a:pt x="15" y="12"/>
                      <a:pt x="19" y="2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" name="Freeform 9642">
                <a:extLst>
                  <a:ext uri="{FF2B5EF4-FFF2-40B4-BE49-F238E27FC236}">
                    <a16:creationId xmlns:a16="http://schemas.microsoft.com/office/drawing/2014/main" id="{312FA8C4-29F2-4B38-A5A1-FD144B6A7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298"/>
                <a:ext cx="16" cy="75"/>
              </a:xfrm>
              <a:custGeom>
                <a:avLst/>
                <a:gdLst>
                  <a:gd name="T0" fmla="*/ 32 w 8"/>
                  <a:gd name="T1" fmla="*/ 0 h 38"/>
                  <a:gd name="T2" fmla="*/ 0 w 8"/>
                  <a:gd name="T3" fmla="*/ 29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8">
                    <a:moveTo>
                      <a:pt x="4" y="0"/>
                    </a:moveTo>
                    <a:cubicBezTo>
                      <a:pt x="6" y="12"/>
                      <a:pt x="8" y="28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" name="Freeform 9643">
                <a:extLst>
                  <a:ext uri="{FF2B5EF4-FFF2-40B4-BE49-F238E27FC236}">
                    <a16:creationId xmlns:a16="http://schemas.microsoft.com/office/drawing/2014/main" id="{70F98C37-3F55-4BDD-A25B-5946D0647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361"/>
                <a:ext cx="16" cy="66"/>
              </a:xfrm>
              <a:custGeom>
                <a:avLst/>
                <a:gdLst>
                  <a:gd name="T0" fmla="*/ 0 w 8"/>
                  <a:gd name="T1" fmla="*/ 0 h 33"/>
                  <a:gd name="T2" fmla="*/ 56 w 8"/>
                  <a:gd name="T3" fmla="*/ 264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3">
                    <a:moveTo>
                      <a:pt x="0" y="0"/>
                    </a:moveTo>
                    <a:cubicBezTo>
                      <a:pt x="7" y="7"/>
                      <a:pt x="8" y="24"/>
                      <a:pt x="7" y="3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" name="Freeform 9644">
                <a:extLst>
                  <a:ext uri="{FF2B5EF4-FFF2-40B4-BE49-F238E27FC236}">
                    <a16:creationId xmlns:a16="http://schemas.microsoft.com/office/drawing/2014/main" id="{26231702-FF7F-4872-8CDB-F2381F9AB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332"/>
                <a:ext cx="16" cy="28"/>
              </a:xfrm>
              <a:custGeom>
                <a:avLst/>
                <a:gdLst>
                  <a:gd name="T0" fmla="*/ 0 w 8"/>
                  <a:gd name="T1" fmla="*/ 0 h 14"/>
                  <a:gd name="T2" fmla="*/ 64 w 8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1" y="6"/>
                      <a:pt x="3" y="11"/>
                      <a:pt x="8" y="1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" name="Freeform 9645">
                <a:extLst>
                  <a:ext uri="{FF2B5EF4-FFF2-40B4-BE49-F238E27FC236}">
                    <a16:creationId xmlns:a16="http://schemas.microsoft.com/office/drawing/2014/main" id="{2AFF984D-43C9-46D1-A575-8A2B5ADEC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350"/>
                <a:ext cx="14" cy="10"/>
              </a:xfrm>
              <a:custGeom>
                <a:avLst/>
                <a:gdLst>
                  <a:gd name="T0" fmla="*/ 56 w 7"/>
                  <a:gd name="T1" fmla="*/ 0 h 5"/>
                  <a:gd name="T2" fmla="*/ 0 w 7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4" y="1"/>
                      <a:pt x="2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" name="Freeform 9646">
                <a:extLst>
                  <a:ext uri="{FF2B5EF4-FFF2-40B4-BE49-F238E27FC236}">
                    <a16:creationId xmlns:a16="http://schemas.microsoft.com/office/drawing/2014/main" id="{B16A1C30-71AC-47D1-B1AD-D1E6F56FB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1999"/>
                <a:ext cx="43" cy="52"/>
              </a:xfrm>
              <a:custGeom>
                <a:avLst/>
                <a:gdLst>
                  <a:gd name="T0" fmla="*/ 0 w 22"/>
                  <a:gd name="T1" fmla="*/ 0 h 26"/>
                  <a:gd name="T2" fmla="*/ 164 w 22"/>
                  <a:gd name="T3" fmla="*/ 20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0" y="0"/>
                    </a:moveTo>
                    <a:cubicBezTo>
                      <a:pt x="0" y="12"/>
                      <a:pt x="9" y="26"/>
                      <a:pt x="22" y="25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" name="Freeform 9647">
                <a:extLst>
                  <a:ext uri="{FF2B5EF4-FFF2-40B4-BE49-F238E27FC236}">
                    <a16:creationId xmlns:a16="http://schemas.microsoft.com/office/drawing/2014/main" id="{D5CA7EFC-BE77-4A0D-8AF7-E8D020428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031"/>
                <a:ext cx="22" cy="39"/>
              </a:xfrm>
              <a:custGeom>
                <a:avLst/>
                <a:gdLst>
                  <a:gd name="T0" fmla="*/ 0 w 11"/>
                  <a:gd name="T1" fmla="*/ 0 h 20"/>
                  <a:gd name="T2" fmla="*/ 88 w 11"/>
                  <a:gd name="T3" fmla="*/ 14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0" y="0"/>
                    </a:moveTo>
                    <a:cubicBezTo>
                      <a:pt x="2" y="7"/>
                      <a:pt x="3" y="17"/>
                      <a:pt x="11" y="2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" name="Freeform 9648">
                <a:extLst>
                  <a:ext uri="{FF2B5EF4-FFF2-40B4-BE49-F238E27FC236}">
                    <a16:creationId xmlns:a16="http://schemas.microsoft.com/office/drawing/2014/main" id="{A17CADB4-60B5-442A-ABA3-7E9E1EDEC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940"/>
                <a:ext cx="37" cy="53"/>
              </a:xfrm>
              <a:custGeom>
                <a:avLst/>
                <a:gdLst>
                  <a:gd name="T0" fmla="*/ 0 w 19"/>
                  <a:gd name="T1" fmla="*/ 0 h 27"/>
                  <a:gd name="T2" fmla="*/ 140 w 19"/>
                  <a:gd name="T3" fmla="*/ 20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0" y="0"/>
                    </a:moveTo>
                    <a:cubicBezTo>
                      <a:pt x="12" y="4"/>
                      <a:pt x="16" y="15"/>
                      <a:pt x="19" y="2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" name="Freeform 9649">
                <a:extLst>
                  <a:ext uri="{FF2B5EF4-FFF2-40B4-BE49-F238E27FC236}">
                    <a16:creationId xmlns:a16="http://schemas.microsoft.com/office/drawing/2014/main" id="{F3162D4B-B97D-438F-862F-EB2168812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987"/>
                <a:ext cx="40" cy="34"/>
              </a:xfrm>
              <a:custGeom>
                <a:avLst/>
                <a:gdLst>
                  <a:gd name="T0" fmla="*/ 0 w 20"/>
                  <a:gd name="T1" fmla="*/ 24 h 17"/>
                  <a:gd name="T2" fmla="*/ 160 w 20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3"/>
                    </a:moveTo>
                    <a:cubicBezTo>
                      <a:pt x="9" y="0"/>
                      <a:pt x="15" y="11"/>
                      <a:pt x="20" y="1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" name="Freeform 9650">
                <a:extLst>
                  <a:ext uri="{FF2B5EF4-FFF2-40B4-BE49-F238E27FC236}">
                    <a16:creationId xmlns:a16="http://schemas.microsoft.com/office/drawing/2014/main" id="{BAC2F2D9-1E0E-41F8-90FE-FD806C4D1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142"/>
                <a:ext cx="51" cy="53"/>
              </a:xfrm>
              <a:custGeom>
                <a:avLst/>
                <a:gdLst>
                  <a:gd name="T0" fmla="*/ 0 w 26"/>
                  <a:gd name="T1" fmla="*/ 0 h 27"/>
                  <a:gd name="T2" fmla="*/ 196 w 26"/>
                  <a:gd name="T3" fmla="*/ 20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0" y="0"/>
                    </a:moveTo>
                    <a:cubicBezTo>
                      <a:pt x="4" y="12"/>
                      <a:pt x="12" y="24"/>
                      <a:pt x="26" y="2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" name="Freeform 9651">
                <a:extLst>
                  <a:ext uri="{FF2B5EF4-FFF2-40B4-BE49-F238E27FC236}">
                    <a16:creationId xmlns:a16="http://schemas.microsoft.com/office/drawing/2014/main" id="{1E2521D5-40AD-48B9-A62B-31BF2BED0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177"/>
                <a:ext cx="30" cy="52"/>
              </a:xfrm>
              <a:custGeom>
                <a:avLst/>
                <a:gdLst>
                  <a:gd name="T0" fmla="*/ 24 w 15"/>
                  <a:gd name="T1" fmla="*/ 0 h 26"/>
                  <a:gd name="T2" fmla="*/ 120 w 15"/>
                  <a:gd name="T3" fmla="*/ 2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3" y="0"/>
                    </a:moveTo>
                    <a:cubicBezTo>
                      <a:pt x="0" y="9"/>
                      <a:pt x="6" y="24"/>
                      <a:pt x="15" y="26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" name="Freeform 9652">
                <a:extLst>
                  <a:ext uri="{FF2B5EF4-FFF2-40B4-BE49-F238E27FC236}">
                    <a16:creationId xmlns:a16="http://schemas.microsoft.com/office/drawing/2014/main" id="{FD490E91-03BD-40D6-8C54-C2ECC62C3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062"/>
                <a:ext cx="37" cy="46"/>
              </a:xfrm>
              <a:custGeom>
                <a:avLst/>
                <a:gdLst>
                  <a:gd name="T0" fmla="*/ 0 w 19"/>
                  <a:gd name="T1" fmla="*/ 0 h 23"/>
                  <a:gd name="T2" fmla="*/ 140 w 19"/>
                  <a:gd name="T3" fmla="*/ 18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3">
                    <a:moveTo>
                      <a:pt x="0" y="0"/>
                    </a:moveTo>
                    <a:cubicBezTo>
                      <a:pt x="10" y="0"/>
                      <a:pt x="15" y="16"/>
                      <a:pt x="19" y="2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" name="Freeform 9653">
                <a:extLst>
                  <a:ext uri="{FF2B5EF4-FFF2-40B4-BE49-F238E27FC236}">
                    <a16:creationId xmlns:a16="http://schemas.microsoft.com/office/drawing/2014/main" id="{F4BDBBBB-0701-424A-AD82-A030E298A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106"/>
                <a:ext cx="42" cy="42"/>
              </a:xfrm>
              <a:custGeom>
                <a:avLst/>
                <a:gdLst>
                  <a:gd name="T0" fmla="*/ 0 w 21"/>
                  <a:gd name="T1" fmla="*/ 0 h 21"/>
                  <a:gd name="T2" fmla="*/ 80 w 21"/>
                  <a:gd name="T3" fmla="*/ 32 h 21"/>
                  <a:gd name="T4" fmla="*/ 168 w 21"/>
                  <a:gd name="T5" fmla="*/ 16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0" y="0"/>
                    </a:moveTo>
                    <a:cubicBezTo>
                      <a:pt x="4" y="2"/>
                      <a:pt x="7" y="1"/>
                      <a:pt x="10" y="4"/>
                    </a:cubicBezTo>
                    <a:cubicBezTo>
                      <a:pt x="14" y="8"/>
                      <a:pt x="19" y="16"/>
                      <a:pt x="21" y="2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" name="Freeform 9654">
                <a:extLst>
                  <a:ext uri="{FF2B5EF4-FFF2-40B4-BE49-F238E27FC236}">
                    <a16:creationId xmlns:a16="http://schemas.microsoft.com/office/drawing/2014/main" id="{118626A5-96AD-4BA8-BD9E-4F97F4801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150"/>
                <a:ext cx="24" cy="8"/>
              </a:xfrm>
              <a:custGeom>
                <a:avLst/>
                <a:gdLst>
                  <a:gd name="T0" fmla="*/ 0 w 12"/>
                  <a:gd name="T1" fmla="*/ 0 h 4"/>
                  <a:gd name="T2" fmla="*/ 96 w 1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cubicBezTo>
                      <a:pt x="5" y="0"/>
                      <a:pt x="9" y="0"/>
                      <a:pt x="12" y="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" name="Freeform 9655">
                <a:extLst>
                  <a:ext uri="{FF2B5EF4-FFF2-40B4-BE49-F238E27FC236}">
                    <a16:creationId xmlns:a16="http://schemas.microsoft.com/office/drawing/2014/main" id="{452EC7B8-FF59-4AE8-8693-99C149707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306"/>
                <a:ext cx="36" cy="42"/>
              </a:xfrm>
              <a:custGeom>
                <a:avLst/>
                <a:gdLst>
                  <a:gd name="T0" fmla="*/ 0 w 18"/>
                  <a:gd name="T1" fmla="*/ 0 h 21"/>
                  <a:gd name="T2" fmla="*/ 144 w 18"/>
                  <a:gd name="T3" fmla="*/ 16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1">
                    <a:moveTo>
                      <a:pt x="0" y="0"/>
                    </a:moveTo>
                    <a:cubicBezTo>
                      <a:pt x="3" y="10"/>
                      <a:pt x="8" y="19"/>
                      <a:pt x="18" y="2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" name="Freeform 9656">
                <a:extLst>
                  <a:ext uri="{FF2B5EF4-FFF2-40B4-BE49-F238E27FC236}">
                    <a16:creationId xmlns:a16="http://schemas.microsoft.com/office/drawing/2014/main" id="{C679ED5A-027A-46DF-8E97-A14335E18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322"/>
                <a:ext cx="24" cy="57"/>
              </a:xfrm>
              <a:custGeom>
                <a:avLst/>
                <a:gdLst>
                  <a:gd name="T0" fmla="*/ 8 w 12"/>
                  <a:gd name="T1" fmla="*/ 0 h 29"/>
                  <a:gd name="T2" fmla="*/ 96 w 12"/>
                  <a:gd name="T3" fmla="*/ 22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9">
                    <a:moveTo>
                      <a:pt x="1" y="0"/>
                    </a:moveTo>
                    <a:cubicBezTo>
                      <a:pt x="0" y="11"/>
                      <a:pt x="2" y="23"/>
                      <a:pt x="12" y="29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" name="Freeform 9657">
                <a:extLst>
                  <a:ext uri="{FF2B5EF4-FFF2-40B4-BE49-F238E27FC236}">
                    <a16:creationId xmlns:a16="http://schemas.microsoft.com/office/drawing/2014/main" id="{DC112550-692C-4F06-8446-C92AF2A4B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276"/>
                <a:ext cx="36" cy="62"/>
              </a:xfrm>
              <a:custGeom>
                <a:avLst/>
                <a:gdLst>
                  <a:gd name="T0" fmla="*/ 0 w 18"/>
                  <a:gd name="T1" fmla="*/ 0 h 31"/>
                  <a:gd name="T2" fmla="*/ 144 w 18"/>
                  <a:gd name="T3" fmla="*/ 248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1">
                    <a:moveTo>
                      <a:pt x="0" y="0"/>
                    </a:moveTo>
                    <a:cubicBezTo>
                      <a:pt x="13" y="7"/>
                      <a:pt x="14" y="18"/>
                      <a:pt x="18" y="3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" name="Freeform 9658">
                <a:extLst>
                  <a:ext uri="{FF2B5EF4-FFF2-40B4-BE49-F238E27FC236}">
                    <a16:creationId xmlns:a16="http://schemas.microsoft.com/office/drawing/2014/main" id="{5930D91C-2127-4928-9F20-3D06DE64B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334"/>
                <a:ext cx="33" cy="31"/>
              </a:xfrm>
              <a:custGeom>
                <a:avLst/>
                <a:gdLst>
                  <a:gd name="T0" fmla="*/ 0 w 17"/>
                  <a:gd name="T1" fmla="*/ 0 h 16"/>
                  <a:gd name="T2" fmla="*/ 124 w 17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7" y="3"/>
                      <a:pt x="14" y="9"/>
                      <a:pt x="17" y="16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" name="Freeform 9659">
                <a:extLst>
                  <a:ext uri="{FF2B5EF4-FFF2-40B4-BE49-F238E27FC236}">
                    <a16:creationId xmlns:a16="http://schemas.microsoft.com/office/drawing/2014/main" id="{09791789-6FA0-4AE7-9416-8BD554601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362"/>
                <a:ext cx="39" cy="23"/>
              </a:xfrm>
              <a:custGeom>
                <a:avLst/>
                <a:gdLst>
                  <a:gd name="T0" fmla="*/ 0 w 20"/>
                  <a:gd name="T1" fmla="*/ 23 h 12"/>
                  <a:gd name="T2" fmla="*/ 148 w 20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2">
                    <a:moveTo>
                      <a:pt x="0" y="3"/>
                    </a:moveTo>
                    <a:cubicBezTo>
                      <a:pt x="8" y="0"/>
                      <a:pt x="17" y="3"/>
                      <a:pt x="20" y="1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" name="Freeform 9660">
                <a:extLst>
                  <a:ext uri="{FF2B5EF4-FFF2-40B4-BE49-F238E27FC236}">
                    <a16:creationId xmlns:a16="http://schemas.microsoft.com/office/drawing/2014/main" id="{717D1530-92BE-4F1A-8C15-CADF59DF8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2405"/>
                <a:ext cx="32" cy="34"/>
              </a:xfrm>
              <a:custGeom>
                <a:avLst/>
                <a:gdLst>
                  <a:gd name="T0" fmla="*/ 8 w 16"/>
                  <a:gd name="T1" fmla="*/ 0 h 17"/>
                  <a:gd name="T2" fmla="*/ 128 w 16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" y="0"/>
                    </a:moveTo>
                    <a:cubicBezTo>
                      <a:pt x="0" y="8"/>
                      <a:pt x="9" y="15"/>
                      <a:pt x="16" y="1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" name="Freeform 9661">
                <a:extLst>
                  <a:ext uri="{FF2B5EF4-FFF2-40B4-BE49-F238E27FC236}">
                    <a16:creationId xmlns:a16="http://schemas.microsoft.com/office/drawing/2014/main" id="{779A28AB-FC21-423D-8F6C-10FCED7CF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421"/>
                <a:ext cx="24" cy="40"/>
              </a:xfrm>
              <a:custGeom>
                <a:avLst/>
                <a:gdLst>
                  <a:gd name="T0" fmla="*/ 0 w 12"/>
                  <a:gd name="T1" fmla="*/ 0 h 20"/>
                  <a:gd name="T2" fmla="*/ 96 w 12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cubicBezTo>
                      <a:pt x="1" y="7"/>
                      <a:pt x="5" y="18"/>
                      <a:pt x="12" y="2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" name="Freeform 9662">
                <a:extLst>
                  <a:ext uri="{FF2B5EF4-FFF2-40B4-BE49-F238E27FC236}">
                    <a16:creationId xmlns:a16="http://schemas.microsoft.com/office/drawing/2014/main" id="{BE0A0F4E-9DAE-4778-8C56-23FB6843D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3076"/>
                <a:ext cx="42" cy="40"/>
              </a:xfrm>
              <a:custGeom>
                <a:avLst/>
                <a:gdLst>
                  <a:gd name="T0" fmla="*/ 0 w 21"/>
                  <a:gd name="T1" fmla="*/ 136 h 20"/>
                  <a:gd name="T2" fmla="*/ 168 w 21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0">
                    <a:moveTo>
                      <a:pt x="0" y="17"/>
                    </a:moveTo>
                    <a:cubicBezTo>
                      <a:pt x="9" y="20"/>
                      <a:pt x="20" y="9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" name="Freeform 9663">
                <a:extLst>
                  <a:ext uri="{FF2B5EF4-FFF2-40B4-BE49-F238E27FC236}">
                    <a16:creationId xmlns:a16="http://schemas.microsoft.com/office/drawing/2014/main" id="{8F3840D6-E004-40BB-98B8-0B3B16EEE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3047"/>
                <a:ext cx="46" cy="37"/>
              </a:xfrm>
              <a:custGeom>
                <a:avLst/>
                <a:gdLst>
                  <a:gd name="T0" fmla="*/ 0 w 23"/>
                  <a:gd name="T1" fmla="*/ 88 h 19"/>
                  <a:gd name="T2" fmla="*/ 184 w 2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9">
                    <a:moveTo>
                      <a:pt x="0" y="12"/>
                    </a:moveTo>
                    <a:cubicBezTo>
                      <a:pt x="8" y="19"/>
                      <a:pt x="20" y="8"/>
                      <a:pt x="23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" name="Freeform 9664">
                <a:extLst>
                  <a:ext uri="{FF2B5EF4-FFF2-40B4-BE49-F238E27FC236}">
                    <a16:creationId xmlns:a16="http://schemas.microsoft.com/office/drawing/2014/main" id="{E37571EF-A40F-42FF-B3E7-48464BD96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3039"/>
                <a:ext cx="20" cy="6"/>
              </a:xfrm>
              <a:custGeom>
                <a:avLst/>
                <a:gdLst>
                  <a:gd name="T0" fmla="*/ 0 w 10"/>
                  <a:gd name="T1" fmla="*/ 0 h 3"/>
                  <a:gd name="T2" fmla="*/ 80 w 10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2" y="3"/>
                      <a:pt x="7" y="3"/>
                      <a:pt x="10" y="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" name="Freeform 9665">
                <a:extLst>
                  <a:ext uri="{FF2B5EF4-FFF2-40B4-BE49-F238E27FC236}">
                    <a16:creationId xmlns:a16="http://schemas.microsoft.com/office/drawing/2014/main" id="{80154411-D3DD-42D5-ACE1-51515EB7C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2914"/>
                <a:ext cx="20" cy="44"/>
              </a:xfrm>
              <a:custGeom>
                <a:avLst/>
                <a:gdLst>
                  <a:gd name="T0" fmla="*/ 80 w 10"/>
                  <a:gd name="T1" fmla="*/ 0 h 22"/>
                  <a:gd name="T2" fmla="*/ 8 w 10"/>
                  <a:gd name="T3" fmla="*/ 17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10" y="0"/>
                    </a:moveTo>
                    <a:cubicBezTo>
                      <a:pt x="3" y="4"/>
                      <a:pt x="0" y="13"/>
                      <a:pt x="1" y="2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" name="Freeform 9666">
                <a:extLst>
                  <a:ext uri="{FF2B5EF4-FFF2-40B4-BE49-F238E27FC236}">
                    <a16:creationId xmlns:a16="http://schemas.microsoft.com/office/drawing/2014/main" id="{63CA784E-B3B6-4889-B5B7-424EC0A4A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958"/>
                <a:ext cx="24" cy="13"/>
              </a:xfrm>
              <a:custGeom>
                <a:avLst/>
                <a:gdLst>
                  <a:gd name="T0" fmla="*/ 0 w 12"/>
                  <a:gd name="T1" fmla="*/ 45 h 7"/>
                  <a:gd name="T2" fmla="*/ 96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2" y="3"/>
                      <a:pt x="8" y="0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" name="Freeform 9667">
                <a:extLst>
                  <a:ext uri="{FF2B5EF4-FFF2-40B4-BE49-F238E27FC236}">
                    <a16:creationId xmlns:a16="http://schemas.microsoft.com/office/drawing/2014/main" id="{4000695D-0F50-4EEF-9595-E88EBA2BB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993"/>
                <a:ext cx="11" cy="18"/>
              </a:xfrm>
              <a:custGeom>
                <a:avLst/>
                <a:gdLst>
                  <a:gd name="T0" fmla="*/ 0 w 6"/>
                  <a:gd name="T1" fmla="*/ 0 h 9"/>
                  <a:gd name="T2" fmla="*/ 37 w 6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3" y="1"/>
                      <a:pt x="6" y="5"/>
                      <a:pt x="6" y="9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5" name="Freeform 9668">
                <a:extLst>
                  <a:ext uri="{FF2B5EF4-FFF2-40B4-BE49-F238E27FC236}">
                    <a16:creationId xmlns:a16="http://schemas.microsoft.com/office/drawing/2014/main" id="{792C6BD0-478C-4985-AA08-B19FF15DD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995"/>
                <a:ext cx="10" cy="8"/>
              </a:xfrm>
              <a:custGeom>
                <a:avLst/>
                <a:gdLst>
                  <a:gd name="T0" fmla="*/ 0 w 5"/>
                  <a:gd name="T1" fmla="*/ 32 h 4"/>
                  <a:gd name="T2" fmla="*/ 4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" name="Freeform 9669">
                <a:extLst>
                  <a:ext uri="{FF2B5EF4-FFF2-40B4-BE49-F238E27FC236}">
                    <a16:creationId xmlns:a16="http://schemas.microsoft.com/office/drawing/2014/main" id="{E84F9AF3-520F-40F9-950A-36651839B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811"/>
                <a:ext cx="16" cy="46"/>
              </a:xfrm>
              <a:custGeom>
                <a:avLst/>
                <a:gdLst>
                  <a:gd name="T0" fmla="*/ 32 w 8"/>
                  <a:gd name="T1" fmla="*/ 0 h 23"/>
                  <a:gd name="T2" fmla="*/ 0 w 8"/>
                  <a:gd name="T3" fmla="*/ 18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4" y="0"/>
                    </a:moveTo>
                    <a:cubicBezTo>
                      <a:pt x="8" y="7"/>
                      <a:pt x="7" y="18"/>
                      <a:pt x="0" y="2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" name="Freeform 9670">
                <a:extLst>
                  <a:ext uri="{FF2B5EF4-FFF2-40B4-BE49-F238E27FC236}">
                    <a16:creationId xmlns:a16="http://schemas.microsoft.com/office/drawing/2014/main" id="{FF237DD4-1DE9-4101-95E7-8D7465933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785"/>
                <a:ext cx="28" cy="40"/>
              </a:xfrm>
              <a:custGeom>
                <a:avLst/>
                <a:gdLst>
                  <a:gd name="T0" fmla="*/ 88 w 14"/>
                  <a:gd name="T1" fmla="*/ 0 h 20"/>
                  <a:gd name="T2" fmla="*/ 0 w 14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11" y="0"/>
                    </a:moveTo>
                    <a:cubicBezTo>
                      <a:pt x="14" y="9"/>
                      <a:pt x="6" y="14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" name="Freeform 9671">
                <a:extLst>
                  <a:ext uri="{FF2B5EF4-FFF2-40B4-BE49-F238E27FC236}">
                    <a16:creationId xmlns:a16="http://schemas.microsoft.com/office/drawing/2014/main" id="{5673BA55-22EB-40D0-AB7B-CA9B095AB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716"/>
                <a:ext cx="22" cy="44"/>
              </a:xfrm>
              <a:custGeom>
                <a:avLst/>
                <a:gdLst>
                  <a:gd name="T0" fmla="*/ 0 w 11"/>
                  <a:gd name="T1" fmla="*/ 176 h 22"/>
                  <a:gd name="T2" fmla="*/ 88 w 1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2">
                    <a:moveTo>
                      <a:pt x="0" y="22"/>
                    </a:moveTo>
                    <a:cubicBezTo>
                      <a:pt x="0" y="12"/>
                      <a:pt x="3" y="6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" name="Freeform 9672">
                <a:extLst>
                  <a:ext uri="{FF2B5EF4-FFF2-40B4-BE49-F238E27FC236}">
                    <a16:creationId xmlns:a16="http://schemas.microsoft.com/office/drawing/2014/main" id="{F531EDE6-0277-49A3-9921-481D273FE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706"/>
                <a:ext cx="6" cy="24"/>
              </a:xfrm>
              <a:custGeom>
                <a:avLst/>
                <a:gdLst>
                  <a:gd name="T0" fmla="*/ 8 w 3"/>
                  <a:gd name="T1" fmla="*/ 0 h 12"/>
                  <a:gd name="T2" fmla="*/ 24 w 3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4"/>
                      <a:pt x="0" y="8"/>
                      <a:pt x="3" y="1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" name="Freeform 9673">
                <a:extLst>
                  <a:ext uri="{FF2B5EF4-FFF2-40B4-BE49-F238E27FC236}">
                    <a16:creationId xmlns:a16="http://schemas.microsoft.com/office/drawing/2014/main" id="{0C2E9DC6-490A-444B-BB3E-E883DED2A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221"/>
                <a:ext cx="10" cy="59"/>
              </a:xfrm>
              <a:custGeom>
                <a:avLst/>
                <a:gdLst>
                  <a:gd name="T0" fmla="*/ 16 w 5"/>
                  <a:gd name="T1" fmla="*/ 0 h 30"/>
                  <a:gd name="T2" fmla="*/ 0 w 5"/>
                  <a:gd name="T3" fmla="*/ 22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0">
                    <a:moveTo>
                      <a:pt x="2" y="0"/>
                    </a:moveTo>
                    <a:cubicBezTo>
                      <a:pt x="5" y="10"/>
                      <a:pt x="5" y="21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" name="Freeform 9674">
                <a:extLst>
                  <a:ext uri="{FF2B5EF4-FFF2-40B4-BE49-F238E27FC236}">
                    <a16:creationId xmlns:a16="http://schemas.microsoft.com/office/drawing/2014/main" id="{BCCD23DA-1742-4491-91F9-193027000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3193"/>
                <a:ext cx="31" cy="34"/>
              </a:xfrm>
              <a:custGeom>
                <a:avLst/>
                <a:gdLst>
                  <a:gd name="T0" fmla="*/ 0 w 16"/>
                  <a:gd name="T1" fmla="*/ 136 h 17"/>
                  <a:gd name="T2" fmla="*/ 116 w 1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17"/>
                    </a:moveTo>
                    <a:cubicBezTo>
                      <a:pt x="8" y="16"/>
                      <a:pt x="13" y="7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" name="Freeform 9675">
                <a:extLst>
                  <a:ext uri="{FF2B5EF4-FFF2-40B4-BE49-F238E27FC236}">
                    <a16:creationId xmlns:a16="http://schemas.microsoft.com/office/drawing/2014/main" id="{9B11A3B5-0708-4F61-872D-FA9C64198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3142"/>
                <a:ext cx="42" cy="20"/>
              </a:xfrm>
              <a:custGeom>
                <a:avLst/>
                <a:gdLst>
                  <a:gd name="T0" fmla="*/ 0 w 21"/>
                  <a:gd name="T1" fmla="*/ 80 h 10"/>
                  <a:gd name="T2" fmla="*/ 168 w 21"/>
                  <a:gd name="T3" fmla="*/ 2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">
                    <a:moveTo>
                      <a:pt x="0" y="10"/>
                    </a:moveTo>
                    <a:cubicBezTo>
                      <a:pt x="2" y="0"/>
                      <a:pt x="14" y="1"/>
                      <a:pt x="21" y="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" name="Freeform 9676">
                <a:extLst>
                  <a:ext uri="{FF2B5EF4-FFF2-40B4-BE49-F238E27FC236}">
                    <a16:creationId xmlns:a16="http://schemas.microsoft.com/office/drawing/2014/main" id="{ACBACFDD-8CE6-4021-9424-662BE9176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3132"/>
                <a:ext cx="28" cy="30"/>
              </a:xfrm>
              <a:custGeom>
                <a:avLst/>
                <a:gdLst>
                  <a:gd name="T0" fmla="*/ 0 w 14"/>
                  <a:gd name="T1" fmla="*/ 120 h 15"/>
                  <a:gd name="T2" fmla="*/ 112 w 1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0" y="15"/>
                    </a:moveTo>
                    <a:cubicBezTo>
                      <a:pt x="2" y="8"/>
                      <a:pt x="6" y="0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" name="Freeform 9677">
                <a:extLst>
                  <a:ext uri="{FF2B5EF4-FFF2-40B4-BE49-F238E27FC236}">
                    <a16:creationId xmlns:a16="http://schemas.microsoft.com/office/drawing/2014/main" id="{091DFB58-D301-4751-B620-1A220BED9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3175"/>
                <a:ext cx="44" cy="26"/>
              </a:xfrm>
              <a:custGeom>
                <a:avLst/>
                <a:gdLst>
                  <a:gd name="T0" fmla="*/ 0 w 22"/>
                  <a:gd name="T1" fmla="*/ 48 h 13"/>
                  <a:gd name="T2" fmla="*/ 176 w 22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3">
                    <a:moveTo>
                      <a:pt x="0" y="6"/>
                    </a:moveTo>
                    <a:cubicBezTo>
                      <a:pt x="8" y="13"/>
                      <a:pt x="16" y="5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" name="Freeform 9678">
                <a:extLst>
                  <a:ext uri="{FF2B5EF4-FFF2-40B4-BE49-F238E27FC236}">
                    <a16:creationId xmlns:a16="http://schemas.microsoft.com/office/drawing/2014/main" id="{DBDD8CF6-3E91-4455-B37A-122604D94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3163"/>
                <a:ext cx="35" cy="16"/>
              </a:xfrm>
              <a:custGeom>
                <a:avLst/>
                <a:gdLst>
                  <a:gd name="T0" fmla="*/ 0 w 18"/>
                  <a:gd name="T1" fmla="*/ 0 h 8"/>
                  <a:gd name="T2" fmla="*/ 132 w 18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">
                    <a:moveTo>
                      <a:pt x="0" y="0"/>
                    </a:moveTo>
                    <a:cubicBezTo>
                      <a:pt x="4" y="8"/>
                      <a:pt x="12" y="7"/>
                      <a:pt x="18" y="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" name="Freeform 9679">
                <a:extLst>
                  <a:ext uri="{FF2B5EF4-FFF2-40B4-BE49-F238E27FC236}">
                    <a16:creationId xmlns:a16="http://schemas.microsoft.com/office/drawing/2014/main" id="{D6787F21-6A71-4844-9518-9D472E7B7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3134"/>
                <a:ext cx="56" cy="43"/>
              </a:xfrm>
              <a:custGeom>
                <a:avLst/>
                <a:gdLst>
                  <a:gd name="T0" fmla="*/ 0 w 28"/>
                  <a:gd name="T1" fmla="*/ 88 h 22"/>
                  <a:gd name="T2" fmla="*/ 224 w 28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2">
                    <a:moveTo>
                      <a:pt x="0" y="12"/>
                    </a:moveTo>
                    <a:cubicBezTo>
                      <a:pt x="7" y="22"/>
                      <a:pt x="24" y="7"/>
                      <a:pt x="28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" name="Freeform 9680">
                <a:extLst>
                  <a:ext uri="{FF2B5EF4-FFF2-40B4-BE49-F238E27FC236}">
                    <a16:creationId xmlns:a16="http://schemas.microsoft.com/office/drawing/2014/main" id="{A19B976E-F0F7-4526-A58B-9D1B210C0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3328"/>
                <a:ext cx="18" cy="49"/>
              </a:xfrm>
              <a:custGeom>
                <a:avLst/>
                <a:gdLst>
                  <a:gd name="T0" fmla="*/ 40 w 9"/>
                  <a:gd name="T1" fmla="*/ 0 h 25"/>
                  <a:gd name="T2" fmla="*/ 72 w 9"/>
                  <a:gd name="T3" fmla="*/ 18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5">
                    <a:moveTo>
                      <a:pt x="5" y="0"/>
                    </a:moveTo>
                    <a:cubicBezTo>
                      <a:pt x="3" y="9"/>
                      <a:pt x="0" y="19"/>
                      <a:pt x="9" y="25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" name="Freeform 9681">
                <a:extLst>
                  <a:ext uri="{FF2B5EF4-FFF2-40B4-BE49-F238E27FC236}">
                    <a16:creationId xmlns:a16="http://schemas.microsoft.com/office/drawing/2014/main" id="{1B1FBB24-4BBC-47E2-AA0D-AAEC1D4A8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3364"/>
                <a:ext cx="12" cy="31"/>
              </a:xfrm>
              <a:custGeom>
                <a:avLst/>
                <a:gdLst>
                  <a:gd name="T0" fmla="*/ 16 w 6"/>
                  <a:gd name="T1" fmla="*/ 0 h 16"/>
                  <a:gd name="T2" fmla="*/ 48 w 6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2" y="0"/>
                    </a:moveTo>
                    <a:cubicBezTo>
                      <a:pt x="0" y="6"/>
                      <a:pt x="0" y="12"/>
                      <a:pt x="6" y="16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" name="Freeform 9682">
                <a:extLst>
                  <a:ext uri="{FF2B5EF4-FFF2-40B4-BE49-F238E27FC236}">
                    <a16:creationId xmlns:a16="http://schemas.microsoft.com/office/drawing/2014/main" id="{DF05F175-9694-4F7B-85D0-7E56461EF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500"/>
                <a:ext cx="30" cy="28"/>
              </a:xfrm>
              <a:custGeom>
                <a:avLst/>
                <a:gdLst>
                  <a:gd name="T0" fmla="*/ 0 w 15"/>
                  <a:gd name="T1" fmla="*/ 0 h 14"/>
                  <a:gd name="T2" fmla="*/ 120 w 15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0"/>
                    </a:moveTo>
                    <a:cubicBezTo>
                      <a:pt x="1" y="8"/>
                      <a:pt x="8" y="12"/>
                      <a:pt x="15" y="1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" name="Freeform 9683">
                <a:extLst>
                  <a:ext uri="{FF2B5EF4-FFF2-40B4-BE49-F238E27FC236}">
                    <a16:creationId xmlns:a16="http://schemas.microsoft.com/office/drawing/2014/main" id="{100C686B-26B3-405A-9EBA-8BB6D6FC7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516"/>
                <a:ext cx="14" cy="38"/>
              </a:xfrm>
              <a:custGeom>
                <a:avLst/>
                <a:gdLst>
                  <a:gd name="T0" fmla="*/ 0 w 7"/>
                  <a:gd name="T1" fmla="*/ 0 h 19"/>
                  <a:gd name="T2" fmla="*/ 56 w 7"/>
                  <a:gd name="T3" fmla="*/ 15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0" y="6"/>
                      <a:pt x="1" y="15"/>
                      <a:pt x="7" y="19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" name="Freeform 9684">
                <a:extLst>
                  <a:ext uri="{FF2B5EF4-FFF2-40B4-BE49-F238E27FC236}">
                    <a16:creationId xmlns:a16="http://schemas.microsoft.com/office/drawing/2014/main" id="{67ED23B4-D68F-4DA4-A549-708B081E2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1659"/>
                <a:ext cx="166" cy="265"/>
              </a:xfrm>
              <a:custGeom>
                <a:avLst/>
                <a:gdLst>
                  <a:gd name="T0" fmla="*/ 148 w 84"/>
                  <a:gd name="T1" fmla="*/ 316 h 134"/>
                  <a:gd name="T2" fmla="*/ 372 w 84"/>
                  <a:gd name="T3" fmla="*/ 888 h 134"/>
                  <a:gd name="T4" fmla="*/ 585 w 84"/>
                  <a:gd name="T5" fmla="*/ 912 h 134"/>
                  <a:gd name="T6" fmla="*/ 148 w 84"/>
                  <a:gd name="T7" fmla="*/ 316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34">
                    <a:moveTo>
                      <a:pt x="19" y="41"/>
                    </a:moveTo>
                    <a:cubicBezTo>
                      <a:pt x="0" y="67"/>
                      <a:pt x="31" y="101"/>
                      <a:pt x="48" y="115"/>
                    </a:cubicBezTo>
                    <a:cubicBezTo>
                      <a:pt x="64" y="130"/>
                      <a:pt x="69" y="134"/>
                      <a:pt x="76" y="118"/>
                    </a:cubicBezTo>
                    <a:cubicBezTo>
                      <a:pt x="84" y="101"/>
                      <a:pt x="40" y="0"/>
                      <a:pt x="19" y="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" name="Freeform 9685">
                <a:extLst>
                  <a:ext uri="{FF2B5EF4-FFF2-40B4-BE49-F238E27FC236}">
                    <a16:creationId xmlns:a16="http://schemas.microsoft.com/office/drawing/2014/main" id="{515ACB8A-43BD-410D-9C7F-29AC0609A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231"/>
                <a:ext cx="113" cy="428"/>
              </a:xfrm>
              <a:custGeom>
                <a:avLst/>
                <a:gdLst>
                  <a:gd name="T0" fmla="*/ 0 w 57"/>
                  <a:gd name="T1" fmla="*/ 0 h 216"/>
                  <a:gd name="T2" fmla="*/ 220 w 57"/>
                  <a:gd name="T3" fmla="*/ 232 h 216"/>
                  <a:gd name="T4" fmla="*/ 232 w 57"/>
                  <a:gd name="T5" fmla="*/ 531 h 216"/>
                  <a:gd name="T6" fmla="*/ 349 w 57"/>
                  <a:gd name="T7" fmla="*/ 777 h 216"/>
                  <a:gd name="T8" fmla="*/ 373 w 57"/>
                  <a:gd name="T9" fmla="*/ 1028 h 216"/>
                  <a:gd name="T10" fmla="*/ 341 w 57"/>
                  <a:gd name="T11" fmla="*/ 1680 h 2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16">
                    <a:moveTo>
                      <a:pt x="0" y="0"/>
                    </a:moveTo>
                    <a:cubicBezTo>
                      <a:pt x="10" y="5"/>
                      <a:pt x="24" y="19"/>
                      <a:pt x="28" y="30"/>
                    </a:cubicBezTo>
                    <a:cubicBezTo>
                      <a:pt x="33" y="43"/>
                      <a:pt x="26" y="56"/>
                      <a:pt x="30" y="68"/>
                    </a:cubicBezTo>
                    <a:cubicBezTo>
                      <a:pt x="33" y="80"/>
                      <a:pt x="42" y="89"/>
                      <a:pt x="45" y="100"/>
                    </a:cubicBezTo>
                    <a:cubicBezTo>
                      <a:pt x="49" y="111"/>
                      <a:pt x="49" y="121"/>
                      <a:pt x="48" y="132"/>
                    </a:cubicBezTo>
                    <a:cubicBezTo>
                      <a:pt x="46" y="160"/>
                      <a:pt x="57" y="191"/>
                      <a:pt x="44" y="21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" name="Freeform 9686">
                <a:extLst>
                  <a:ext uri="{FF2B5EF4-FFF2-40B4-BE49-F238E27FC236}">
                    <a16:creationId xmlns:a16="http://schemas.microsoft.com/office/drawing/2014/main" id="{1C3F1770-477E-4687-972C-A6E0D991E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983"/>
                <a:ext cx="95" cy="260"/>
              </a:xfrm>
              <a:custGeom>
                <a:avLst/>
                <a:gdLst>
                  <a:gd name="T0" fmla="*/ 301 w 48"/>
                  <a:gd name="T1" fmla="*/ 1024 h 131"/>
                  <a:gd name="T2" fmla="*/ 301 w 48"/>
                  <a:gd name="T3" fmla="*/ 760 h 131"/>
                  <a:gd name="T4" fmla="*/ 263 w 48"/>
                  <a:gd name="T5" fmla="*/ 572 h 131"/>
                  <a:gd name="T6" fmla="*/ 239 w 48"/>
                  <a:gd name="T7" fmla="*/ 383 h 131"/>
                  <a:gd name="T8" fmla="*/ 95 w 48"/>
                  <a:gd name="T9" fmla="*/ 141 h 131"/>
                  <a:gd name="T10" fmla="*/ 0 w 48"/>
                  <a:gd name="T11" fmla="*/ 0 h 1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31">
                    <a:moveTo>
                      <a:pt x="39" y="131"/>
                    </a:moveTo>
                    <a:cubicBezTo>
                      <a:pt x="48" y="119"/>
                      <a:pt x="46" y="109"/>
                      <a:pt x="39" y="97"/>
                    </a:cubicBezTo>
                    <a:cubicBezTo>
                      <a:pt x="35" y="89"/>
                      <a:pt x="35" y="81"/>
                      <a:pt x="34" y="73"/>
                    </a:cubicBezTo>
                    <a:cubicBezTo>
                      <a:pt x="32" y="64"/>
                      <a:pt x="29" y="58"/>
                      <a:pt x="31" y="49"/>
                    </a:cubicBezTo>
                    <a:cubicBezTo>
                      <a:pt x="33" y="32"/>
                      <a:pt x="19" y="30"/>
                      <a:pt x="12" y="18"/>
                    </a:cubicBezTo>
                    <a:cubicBezTo>
                      <a:pt x="7" y="10"/>
                      <a:pt x="6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" name="Freeform 9687">
                <a:extLst>
                  <a:ext uri="{FF2B5EF4-FFF2-40B4-BE49-F238E27FC236}">
                    <a16:creationId xmlns:a16="http://schemas.microsoft.com/office/drawing/2014/main" id="{C9763DFC-7D5D-4F72-A8B2-13F36CA64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037"/>
                <a:ext cx="46" cy="136"/>
              </a:xfrm>
              <a:custGeom>
                <a:avLst/>
                <a:gdLst>
                  <a:gd name="T0" fmla="*/ 8 w 23"/>
                  <a:gd name="T1" fmla="*/ 0 h 69"/>
                  <a:gd name="T2" fmla="*/ 40 w 23"/>
                  <a:gd name="T3" fmla="*/ 199 h 69"/>
                  <a:gd name="T4" fmla="*/ 152 w 23"/>
                  <a:gd name="T5" fmla="*/ 300 h 69"/>
                  <a:gd name="T6" fmla="*/ 184 w 23"/>
                  <a:gd name="T7" fmla="*/ 428 h 69"/>
                  <a:gd name="T8" fmla="*/ 176 w 23"/>
                  <a:gd name="T9" fmla="*/ 52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69">
                    <a:moveTo>
                      <a:pt x="1" y="0"/>
                    </a:moveTo>
                    <a:cubicBezTo>
                      <a:pt x="4" y="8"/>
                      <a:pt x="0" y="18"/>
                      <a:pt x="5" y="26"/>
                    </a:cubicBezTo>
                    <a:cubicBezTo>
                      <a:pt x="9" y="31"/>
                      <a:pt x="15" y="34"/>
                      <a:pt x="19" y="39"/>
                    </a:cubicBezTo>
                    <a:cubicBezTo>
                      <a:pt x="22" y="44"/>
                      <a:pt x="23" y="50"/>
                      <a:pt x="23" y="56"/>
                    </a:cubicBezTo>
                    <a:cubicBezTo>
                      <a:pt x="23" y="59"/>
                      <a:pt x="21" y="68"/>
                      <a:pt x="22" y="6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5" name="Freeform 9688">
                <a:extLst>
                  <a:ext uri="{FF2B5EF4-FFF2-40B4-BE49-F238E27FC236}">
                    <a16:creationId xmlns:a16="http://schemas.microsoft.com/office/drawing/2014/main" id="{04AE27D2-4949-40EC-AA44-689EDA65B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163"/>
                <a:ext cx="58" cy="163"/>
              </a:xfrm>
              <a:custGeom>
                <a:avLst/>
                <a:gdLst>
                  <a:gd name="T0" fmla="*/ 40 w 29"/>
                  <a:gd name="T1" fmla="*/ 0 h 82"/>
                  <a:gd name="T2" fmla="*/ 32 w 29"/>
                  <a:gd name="T3" fmla="*/ 197 h 82"/>
                  <a:gd name="T4" fmla="*/ 64 w 29"/>
                  <a:gd name="T5" fmla="*/ 360 h 82"/>
                  <a:gd name="T6" fmla="*/ 128 w 29"/>
                  <a:gd name="T7" fmla="*/ 501 h 82"/>
                  <a:gd name="T8" fmla="*/ 224 w 29"/>
                  <a:gd name="T9" fmla="*/ 644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82">
                    <a:moveTo>
                      <a:pt x="5" y="0"/>
                    </a:moveTo>
                    <a:cubicBezTo>
                      <a:pt x="5" y="10"/>
                      <a:pt x="0" y="15"/>
                      <a:pt x="4" y="25"/>
                    </a:cubicBezTo>
                    <a:cubicBezTo>
                      <a:pt x="6" y="32"/>
                      <a:pt x="7" y="39"/>
                      <a:pt x="8" y="46"/>
                    </a:cubicBezTo>
                    <a:cubicBezTo>
                      <a:pt x="8" y="53"/>
                      <a:pt x="11" y="59"/>
                      <a:pt x="16" y="64"/>
                    </a:cubicBezTo>
                    <a:cubicBezTo>
                      <a:pt x="20" y="69"/>
                      <a:pt x="29" y="76"/>
                      <a:pt x="28" y="8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" name="Freeform 9689">
                <a:extLst>
                  <a:ext uri="{FF2B5EF4-FFF2-40B4-BE49-F238E27FC236}">
                    <a16:creationId xmlns:a16="http://schemas.microsoft.com/office/drawing/2014/main" id="{0C1A8DC3-5571-4273-A5A0-FAF526254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2399"/>
                <a:ext cx="25" cy="103"/>
              </a:xfrm>
              <a:custGeom>
                <a:avLst/>
                <a:gdLst>
                  <a:gd name="T0" fmla="*/ 23 w 13"/>
                  <a:gd name="T1" fmla="*/ 0 h 52"/>
                  <a:gd name="T2" fmla="*/ 0 w 13"/>
                  <a:gd name="T3" fmla="*/ 125 h 52"/>
                  <a:gd name="T4" fmla="*/ 44 w 13"/>
                  <a:gd name="T5" fmla="*/ 256 h 52"/>
                  <a:gd name="T6" fmla="*/ 92 w 13"/>
                  <a:gd name="T7" fmla="*/ 404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2">
                    <a:moveTo>
                      <a:pt x="3" y="0"/>
                    </a:moveTo>
                    <a:cubicBezTo>
                      <a:pt x="3" y="5"/>
                      <a:pt x="1" y="10"/>
                      <a:pt x="0" y="16"/>
                    </a:cubicBezTo>
                    <a:cubicBezTo>
                      <a:pt x="0" y="22"/>
                      <a:pt x="3" y="28"/>
                      <a:pt x="6" y="33"/>
                    </a:cubicBezTo>
                    <a:cubicBezTo>
                      <a:pt x="10" y="40"/>
                      <a:pt x="13" y="43"/>
                      <a:pt x="13" y="5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" name="Freeform 9690">
                <a:extLst>
                  <a:ext uri="{FF2B5EF4-FFF2-40B4-BE49-F238E27FC236}">
                    <a16:creationId xmlns:a16="http://schemas.microsoft.com/office/drawing/2014/main" id="{861240C1-B42C-406D-B8CB-11D5C2160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298"/>
                <a:ext cx="73" cy="402"/>
              </a:xfrm>
              <a:custGeom>
                <a:avLst/>
                <a:gdLst>
                  <a:gd name="T0" fmla="*/ 0 w 37"/>
                  <a:gd name="T1" fmla="*/ 0 h 203"/>
                  <a:gd name="T2" fmla="*/ 32 w 37"/>
                  <a:gd name="T3" fmla="*/ 271 h 203"/>
                  <a:gd name="T4" fmla="*/ 101 w 37"/>
                  <a:gd name="T5" fmla="*/ 341 h 203"/>
                  <a:gd name="T6" fmla="*/ 168 w 37"/>
                  <a:gd name="T7" fmla="*/ 475 h 203"/>
                  <a:gd name="T8" fmla="*/ 168 w 37"/>
                  <a:gd name="T9" fmla="*/ 592 h 203"/>
                  <a:gd name="T10" fmla="*/ 229 w 37"/>
                  <a:gd name="T11" fmla="*/ 697 h 203"/>
                  <a:gd name="T12" fmla="*/ 215 w 37"/>
                  <a:gd name="T13" fmla="*/ 992 h 203"/>
                  <a:gd name="T14" fmla="*/ 221 w 37"/>
                  <a:gd name="T15" fmla="*/ 1087 h 203"/>
                  <a:gd name="T16" fmla="*/ 276 w 37"/>
                  <a:gd name="T17" fmla="*/ 1204 h 203"/>
                  <a:gd name="T18" fmla="*/ 260 w 37"/>
                  <a:gd name="T19" fmla="*/ 1368 h 203"/>
                  <a:gd name="T20" fmla="*/ 260 w 37"/>
                  <a:gd name="T21" fmla="*/ 1576 h 2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203">
                    <a:moveTo>
                      <a:pt x="0" y="0"/>
                    </a:moveTo>
                    <a:cubicBezTo>
                      <a:pt x="8" y="6"/>
                      <a:pt x="1" y="26"/>
                      <a:pt x="4" y="35"/>
                    </a:cubicBezTo>
                    <a:cubicBezTo>
                      <a:pt x="5" y="40"/>
                      <a:pt x="9" y="41"/>
                      <a:pt x="13" y="44"/>
                    </a:cubicBezTo>
                    <a:cubicBezTo>
                      <a:pt x="18" y="48"/>
                      <a:pt x="21" y="54"/>
                      <a:pt x="22" y="61"/>
                    </a:cubicBezTo>
                    <a:cubicBezTo>
                      <a:pt x="22" y="66"/>
                      <a:pt x="20" y="71"/>
                      <a:pt x="22" y="76"/>
                    </a:cubicBezTo>
                    <a:cubicBezTo>
                      <a:pt x="23" y="81"/>
                      <a:pt x="28" y="84"/>
                      <a:pt x="30" y="90"/>
                    </a:cubicBezTo>
                    <a:cubicBezTo>
                      <a:pt x="35" y="101"/>
                      <a:pt x="29" y="116"/>
                      <a:pt x="28" y="128"/>
                    </a:cubicBezTo>
                    <a:cubicBezTo>
                      <a:pt x="28" y="132"/>
                      <a:pt x="27" y="136"/>
                      <a:pt x="29" y="140"/>
                    </a:cubicBezTo>
                    <a:cubicBezTo>
                      <a:pt x="30" y="146"/>
                      <a:pt x="35" y="150"/>
                      <a:pt x="36" y="155"/>
                    </a:cubicBezTo>
                    <a:cubicBezTo>
                      <a:pt x="37" y="163"/>
                      <a:pt x="35" y="169"/>
                      <a:pt x="34" y="176"/>
                    </a:cubicBezTo>
                    <a:cubicBezTo>
                      <a:pt x="32" y="184"/>
                      <a:pt x="30" y="197"/>
                      <a:pt x="34" y="20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" name="Freeform 9691">
                <a:extLst>
                  <a:ext uri="{FF2B5EF4-FFF2-40B4-BE49-F238E27FC236}">
                    <a16:creationId xmlns:a16="http://schemas.microsoft.com/office/drawing/2014/main" id="{21405A30-108F-4827-9B83-A7F7835C1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405"/>
                <a:ext cx="188" cy="424"/>
              </a:xfrm>
              <a:custGeom>
                <a:avLst/>
                <a:gdLst>
                  <a:gd name="T0" fmla="*/ 0 w 95"/>
                  <a:gd name="T1" fmla="*/ 0 h 214"/>
                  <a:gd name="T2" fmla="*/ 87 w 95"/>
                  <a:gd name="T3" fmla="*/ 224 h 214"/>
                  <a:gd name="T4" fmla="*/ 87 w 95"/>
                  <a:gd name="T5" fmla="*/ 287 h 214"/>
                  <a:gd name="T6" fmla="*/ 164 w 95"/>
                  <a:gd name="T7" fmla="*/ 372 h 214"/>
                  <a:gd name="T8" fmla="*/ 180 w 95"/>
                  <a:gd name="T9" fmla="*/ 545 h 214"/>
                  <a:gd name="T10" fmla="*/ 164 w 95"/>
                  <a:gd name="T11" fmla="*/ 644 h 214"/>
                  <a:gd name="T12" fmla="*/ 208 w 95"/>
                  <a:gd name="T13" fmla="*/ 737 h 214"/>
                  <a:gd name="T14" fmla="*/ 263 w 95"/>
                  <a:gd name="T15" fmla="*/ 864 h 214"/>
                  <a:gd name="T16" fmla="*/ 348 w 95"/>
                  <a:gd name="T17" fmla="*/ 973 h 214"/>
                  <a:gd name="T18" fmla="*/ 451 w 95"/>
                  <a:gd name="T19" fmla="*/ 1080 h 214"/>
                  <a:gd name="T20" fmla="*/ 473 w 95"/>
                  <a:gd name="T21" fmla="*/ 1268 h 214"/>
                  <a:gd name="T22" fmla="*/ 572 w 95"/>
                  <a:gd name="T23" fmla="*/ 1363 h 214"/>
                  <a:gd name="T24" fmla="*/ 635 w 95"/>
                  <a:gd name="T25" fmla="*/ 1456 h 214"/>
                  <a:gd name="T26" fmla="*/ 657 w 95"/>
                  <a:gd name="T27" fmla="*/ 1547 h 214"/>
                  <a:gd name="T28" fmla="*/ 736 w 95"/>
                  <a:gd name="T29" fmla="*/ 1664 h 2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214">
                    <a:moveTo>
                      <a:pt x="0" y="0"/>
                    </a:moveTo>
                    <a:cubicBezTo>
                      <a:pt x="11" y="6"/>
                      <a:pt x="11" y="17"/>
                      <a:pt x="11" y="29"/>
                    </a:cubicBezTo>
                    <a:cubicBezTo>
                      <a:pt x="11" y="32"/>
                      <a:pt x="10" y="35"/>
                      <a:pt x="11" y="37"/>
                    </a:cubicBezTo>
                    <a:cubicBezTo>
                      <a:pt x="13" y="41"/>
                      <a:pt x="18" y="44"/>
                      <a:pt x="21" y="48"/>
                    </a:cubicBezTo>
                    <a:cubicBezTo>
                      <a:pt x="24" y="55"/>
                      <a:pt x="25" y="62"/>
                      <a:pt x="23" y="70"/>
                    </a:cubicBezTo>
                    <a:cubicBezTo>
                      <a:pt x="22" y="74"/>
                      <a:pt x="20" y="79"/>
                      <a:pt x="21" y="83"/>
                    </a:cubicBezTo>
                    <a:cubicBezTo>
                      <a:pt x="22" y="87"/>
                      <a:pt x="26" y="91"/>
                      <a:pt x="27" y="95"/>
                    </a:cubicBezTo>
                    <a:cubicBezTo>
                      <a:pt x="30" y="100"/>
                      <a:pt x="32" y="105"/>
                      <a:pt x="34" y="111"/>
                    </a:cubicBezTo>
                    <a:cubicBezTo>
                      <a:pt x="36" y="118"/>
                      <a:pt x="39" y="122"/>
                      <a:pt x="45" y="125"/>
                    </a:cubicBezTo>
                    <a:cubicBezTo>
                      <a:pt x="52" y="129"/>
                      <a:pt x="56" y="131"/>
                      <a:pt x="58" y="139"/>
                    </a:cubicBezTo>
                    <a:cubicBezTo>
                      <a:pt x="59" y="147"/>
                      <a:pt x="58" y="156"/>
                      <a:pt x="61" y="163"/>
                    </a:cubicBezTo>
                    <a:cubicBezTo>
                      <a:pt x="64" y="169"/>
                      <a:pt x="69" y="171"/>
                      <a:pt x="74" y="175"/>
                    </a:cubicBezTo>
                    <a:cubicBezTo>
                      <a:pt x="77" y="179"/>
                      <a:pt x="81" y="183"/>
                      <a:pt x="82" y="187"/>
                    </a:cubicBezTo>
                    <a:cubicBezTo>
                      <a:pt x="83" y="192"/>
                      <a:pt x="82" y="195"/>
                      <a:pt x="85" y="199"/>
                    </a:cubicBezTo>
                    <a:cubicBezTo>
                      <a:pt x="88" y="204"/>
                      <a:pt x="92" y="210"/>
                      <a:pt x="95" y="21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" name="Freeform 9692">
                <a:extLst>
                  <a:ext uri="{FF2B5EF4-FFF2-40B4-BE49-F238E27FC236}">
                    <a16:creationId xmlns:a16="http://schemas.microsoft.com/office/drawing/2014/main" id="{EA204EA8-FFB5-4AA3-946C-7B28CD1D3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310"/>
                <a:ext cx="18" cy="73"/>
              </a:xfrm>
              <a:custGeom>
                <a:avLst/>
                <a:gdLst>
                  <a:gd name="T0" fmla="*/ 0 w 9"/>
                  <a:gd name="T1" fmla="*/ 0 h 37"/>
                  <a:gd name="T2" fmla="*/ 64 w 9"/>
                  <a:gd name="T3" fmla="*/ 116 h 37"/>
                  <a:gd name="T4" fmla="*/ 72 w 9"/>
                  <a:gd name="T5" fmla="*/ 284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7">
                    <a:moveTo>
                      <a:pt x="0" y="0"/>
                    </a:moveTo>
                    <a:cubicBezTo>
                      <a:pt x="3" y="5"/>
                      <a:pt x="7" y="8"/>
                      <a:pt x="8" y="15"/>
                    </a:cubicBezTo>
                    <a:cubicBezTo>
                      <a:pt x="8" y="22"/>
                      <a:pt x="9" y="30"/>
                      <a:pt x="9" y="3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" name="Freeform 9693">
                <a:extLst>
                  <a:ext uri="{FF2B5EF4-FFF2-40B4-BE49-F238E27FC236}">
                    <a16:creationId xmlns:a16="http://schemas.microsoft.com/office/drawing/2014/main" id="{F7972ACD-C6AF-44C3-9ABF-3A42C29AB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298"/>
                <a:ext cx="27" cy="119"/>
              </a:xfrm>
              <a:custGeom>
                <a:avLst/>
                <a:gdLst>
                  <a:gd name="T0" fmla="*/ 8 w 14"/>
                  <a:gd name="T1" fmla="*/ 468 h 60"/>
                  <a:gd name="T2" fmla="*/ 100 w 14"/>
                  <a:gd name="T3" fmla="*/ 220 h 60"/>
                  <a:gd name="T4" fmla="*/ 64 w 14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0">
                    <a:moveTo>
                      <a:pt x="1" y="60"/>
                    </a:moveTo>
                    <a:cubicBezTo>
                      <a:pt x="0" y="47"/>
                      <a:pt x="13" y="40"/>
                      <a:pt x="14" y="28"/>
                    </a:cubicBezTo>
                    <a:cubicBezTo>
                      <a:pt x="14" y="22"/>
                      <a:pt x="13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" name="Freeform 9694">
                <a:extLst>
                  <a:ext uri="{FF2B5EF4-FFF2-40B4-BE49-F238E27FC236}">
                    <a16:creationId xmlns:a16="http://schemas.microsoft.com/office/drawing/2014/main" id="{F87AA2FE-9D9C-4BA9-840B-BE1E33849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296"/>
                <a:ext cx="17" cy="153"/>
              </a:xfrm>
              <a:custGeom>
                <a:avLst/>
                <a:gdLst>
                  <a:gd name="T0" fmla="*/ 32 w 9"/>
                  <a:gd name="T1" fmla="*/ 0 h 77"/>
                  <a:gd name="T2" fmla="*/ 0 w 9"/>
                  <a:gd name="T3" fmla="*/ 197 h 77"/>
                  <a:gd name="T4" fmla="*/ 40 w 9"/>
                  <a:gd name="T5" fmla="*/ 344 h 77"/>
                  <a:gd name="T6" fmla="*/ 8 w 9"/>
                  <a:gd name="T7" fmla="*/ 604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7">
                    <a:moveTo>
                      <a:pt x="5" y="0"/>
                    </a:moveTo>
                    <a:cubicBezTo>
                      <a:pt x="7" y="7"/>
                      <a:pt x="0" y="17"/>
                      <a:pt x="0" y="25"/>
                    </a:cubicBezTo>
                    <a:cubicBezTo>
                      <a:pt x="0" y="31"/>
                      <a:pt x="4" y="38"/>
                      <a:pt x="6" y="44"/>
                    </a:cubicBezTo>
                    <a:cubicBezTo>
                      <a:pt x="9" y="55"/>
                      <a:pt x="8" y="69"/>
                      <a:pt x="1" y="7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" name="Freeform 9695">
                <a:extLst>
                  <a:ext uri="{FF2B5EF4-FFF2-40B4-BE49-F238E27FC236}">
                    <a16:creationId xmlns:a16="http://schemas.microsoft.com/office/drawing/2014/main" id="{7119F995-9C9C-4D6C-A436-B4F91CA71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300"/>
                <a:ext cx="30" cy="303"/>
              </a:xfrm>
              <a:custGeom>
                <a:avLst/>
                <a:gdLst>
                  <a:gd name="T0" fmla="*/ 24 w 15"/>
                  <a:gd name="T1" fmla="*/ 0 h 153"/>
                  <a:gd name="T2" fmla="*/ 32 w 15"/>
                  <a:gd name="T3" fmla="*/ 164 h 153"/>
                  <a:gd name="T4" fmla="*/ 120 w 15"/>
                  <a:gd name="T5" fmla="*/ 364 h 153"/>
                  <a:gd name="T6" fmla="*/ 104 w 15"/>
                  <a:gd name="T7" fmla="*/ 537 h 153"/>
                  <a:gd name="T8" fmla="*/ 104 w 15"/>
                  <a:gd name="T9" fmla="*/ 691 h 153"/>
                  <a:gd name="T10" fmla="*/ 40 w 15"/>
                  <a:gd name="T11" fmla="*/ 863 h 153"/>
                  <a:gd name="T12" fmla="*/ 32 w 15"/>
                  <a:gd name="T13" fmla="*/ 992 h 153"/>
                  <a:gd name="T14" fmla="*/ 0 w 15"/>
                  <a:gd name="T15" fmla="*/ 1188 h 1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53">
                    <a:moveTo>
                      <a:pt x="3" y="0"/>
                    </a:moveTo>
                    <a:cubicBezTo>
                      <a:pt x="3" y="7"/>
                      <a:pt x="1" y="14"/>
                      <a:pt x="4" y="21"/>
                    </a:cubicBezTo>
                    <a:cubicBezTo>
                      <a:pt x="7" y="30"/>
                      <a:pt x="14" y="37"/>
                      <a:pt x="15" y="47"/>
                    </a:cubicBezTo>
                    <a:cubicBezTo>
                      <a:pt x="15" y="54"/>
                      <a:pt x="13" y="62"/>
                      <a:pt x="13" y="69"/>
                    </a:cubicBezTo>
                    <a:cubicBezTo>
                      <a:pt x="13" y="76"/>
                      <a:pt x="14" y="83"/>
                      <a:pt x="13" y="89"/>
                    </a:cubicBezTo>
                    <a:cubicBezTo>
                      <a:pt x="12" y="97"/>
                      <a:pt x="7" y="104"/>
                      <a:pt x="5" y="111"/>
                    </a:cubicBezTo>
                    <a:cubicBezTo>
                      <a:pt x="2" y="118"/>
                      <a:pt x="3" y="121"/>
                      <a:pt x="4" y="128"/>
                    </a:cubicBezTo>
                    <a:cubicBezTo>
                      <a:pt x="5" y="135"/>
                      <a:pt x="5" y="148"/>
                      <a:pt x="0" y="15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" name="Freeform 9696">
                <a:extLst>
                  <a:ext uri="{FF2B5EF4-FFF2-40B4-BE49-F238E27FC236}">
                    <a16:creationId xmlns:a16="http://schemas.microsoft.com/office/drawing/2014/main" id="{4A0513D5-8142-4B5A-9951-CD43F8C6E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423"/>
                <a:ext cx="28" cy="99"/>
              </a:xfrm>
              <a:custGeom>
                <a:avLst/>
                <a:gdLst>
                  <a:gd name="T0" fmla="*/ 40 w 14"/>
                  <a:gd name="T1" fmla="*/ 388 h 50"/>
                  <a:gd name="T2" fmla="*/ 48 w 14"/>
                  <a:gd name="T3" fmla="*/ 133 h 50"/>
                  <a:gd name="T4" fmla="*/ 112 w 14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0">
                    <a:moveTo>
                      <a:pt x="5" y="50"/>
                    </a:moveTo>
                    <a:cubicBezTo>
                      <a:pt x="0" y="42"/>
                      <a:pt x="2" y="26"/>
                      <a:pt x="6" y="17"/>
                    </a:cubicBezTo>
                    <a:cubicBezTo>
                      <a:pt x="9" y="12"/>
                      <a:pt x="12" y="5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" name="Freeform 9697">
                <a:extLst>
                  <a:ext uri="{FF2B5EF4-FFF2-40B4-BE49-F238E27FC236}">
                    <a16:creationId xmlns:a16="http://schemas.microsoft.com/office/drawing/2014/main" id="{8763AF4F-3E5A-491C-8469-DEC6B00F6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346"/>
                <a:ext cx="18" cy="87"/>
              </a:xfrm>
              <a:custGeom>
                <a:avLst/>
                <a:gdLst>
                  <a:gd name="T0" fmla="*/ 16 w 9"/>
                  <a:gd name="T1" fmla="*/ 0 h 44"/>
                  <a:gd name="T2" fmla="*/ 8 w 9"/>
                  <a:gd name="T3" fmla="*/ 172 h 44"/>
                  <a:gd name="T4" fmla="*/ 72 w 9"/>
                  <a:gd name="T5" fmla="*/ 34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4">
                    <a:moveTo>
                      <a:pt x="2" y="0"/>
                    </a:moveTo>
                    <a:cubicBezTo>
                      <a:pt x="2" y="7"/>
                      <a:pt x="0" y="15"/>
                      <a:pt x="1" y="22"/>
                    </a:cubicBezTo>
                    <a:cubicBezTo>
                      <a:pt x="1" y="30"/>
                      <a:pt x="7" y="37"/>
                      <a:pt x="9" y="4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" name="Freeform 9698">
                <a:extLst>
                  <a:ext uri="{FF2B5EF4-FFF2-40B4-BE49-F238E27FC236}">
                    <a16:creationId xmlns:a16="http://schemas.microsoft.com/office/drawing/2014/main" id="{EB042618-F6AB-49CB-A905-BAC61CBB2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346"/>
                <a:ext cx="20" cy="91"/>
              </a:xfrm>
              <a:custGeom>
                <a:avLst/>
                <a:gdLst>
                  <a:gd name="T0" fmla="*/ 40 w 10"/>
                  <a:gd name="T1" fmla="*/ 0 h 46"/>
                  <a:gd name="T2" fmla="*/ 72 w 10"/>
                  <a:gd name="T3" fmla="*/ 87 h 46"/>
                  <a:gd name="T4" fmla="*/ 64 w 10"/>
                  <a:gd name="T5" fmla="*/ 224 h 46"/>
                  <a:gd name="T6" fmla="*/ 0 w 10"/>
                  <a:gd name="T7" fmla="*/ 356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6">
                    <a:moveTo>
                      <a:pt x="5" y="0"/>
                    </a:moveTo>
                    <a:cubicBezTo>
                      <a:pt x="6" y="4"/>
                      <a:pt x="8" y="7"/>
                      <a:pt x="9" y="11"/>
                    </a:cubicBezTo>
                    <a:cubicBezTo>
                      <a:pt x="10" y="17"/>
                      <a:pt x="9" y="24"/>
                      <a:pt x="8" y="29"/>
                    </a:cubicBezTo>
                    <a:cubicBezTo>
                      <a:pt x="7" y="36"/>
                      <a:pt x="4" y="41"/>
                      <a:pt x="0" y="4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" name="Freeform 9699">
                <a:extLst>
                  <a:ext uri="{FF2B5EF4-FFF2-40B4-BE49-F238E27FC236}">
                    <a16:creationId xmlns:a16="http://schemas.microsoft.com/office/drawing/2014/main" id="{0E92768A-9B9D-43E0-96EB-6681BDFB2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419"/>
                <a:ext cx="10" cy="85"/>
              </a:xfrm>
              <a:custGeom>
                <a:avLst/>
                <a:gdLst>
                  <a:gd name="T0" fmla="*/ 0 w 5"/>
                  <a:gd name="T1" fmla="*/ 0 h 43"/>
                  <a:gd name="T2" fmla="*/ 24 w 5"/>
                  <a:gd name="T3" fmla="*/ 176 h 43"/>
                  <a:gd name="T4" fmla="*/ 0 w 5"/>
                  <a:gd name="T5" fmla="*/ 33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3">
                    <a:moveTo>
                      <a:pt x="0" y="0"/>
                    </a:moveTo>
                    <a:cubicBezTo>
                      <a:pt x="3" y="8"/>
                      <a:pt x="5" y="14"/>
                      <a:pt x="3" y="23"/>
                    </a:cubicBezTo>
                    <a:cubicBezTo>
                      <a:pt x="2" y="30"/>
                      <a:pt x="0" y="37"/>
                      <a:pt x="0" y="4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" name="Freeform 9700">
                <a:extLst>
                  <a:ext uri="{FF2B5EF4-FFF2-40B4-BE49-F238E27FC236}">
                    <a16:creationId xmlns:a16="http://schemas.microsoft.com/office/drawing/2014/main" id="{604D17D4-145C-4EB6-8122-C399D544D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373"/>
                <a:ext cx="36" cy="80"/>
              </a:xfrm>
              <a:custGeom>
                <a:avLst/>
                <a:gdLst>
                  <a:gd name="T0" fmla="*/ 8 w 18"/>
                  <a:gd name="T1" fmla="*/ 0 h 40"/>
                  <a:gd name="T2" fmla="*/ 32 w 18"/>
                  <a:gd name="T3" fmla="*/ 208 h 40"/>
                  <a:gd name="T4" fmla="*/ 144 w 18"/>
                  <a:gd name="T5" fmla="*/ 32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" y="0"/>
                    </a:moveTo>
                    <a:cubicBezTo>
                      <a:pt x="4" y="8"/>
                      <a:pt x="0" y="17"/>
                      <a:pt x="4" y="26"/>
                    </a:cubicBezTo>
                    <a:cubicBezTo>
                      <a:pt x="7" y="33"/>
                      <a:pt x="13" y="35"/>
                      <a:pt x="18" y="4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" name="Freeform 9701">
                <a:extLst>
                  <a:ext uri="{FF2B5EF4-FFF2-40B4-BE49-F238E27FC236}">
                    <a16:creationId xmlns:a16="http://schemas.microsoft.com/office/drawing/2014/main" id="{AA278CBD-2ECE-4B9E-8791-45AF647AA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1403"/>
                <a:ext cx="28" cy="93"/>
              </a:xfrm>
              <a:custGeom>
                <a:avLst/>
                <a:gdLst>
                  <a:gd name="T0" fmla="*/ 0 w 14"/>
                  <a:gd name="T1" fmla="*/ 0 h 47"/>
                  <a:gd name="T2" fmla="*/ 88 w 14"/>
                  <a:gd name="T3" fmla="*/ 364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7">
                    <a:moveTo>
                      <a:pt x="0" y="0"/>
                    </a:moveTo>
                    <a:cubicBezTo>
                      <a:pt x="14" y="10"/>
                      <a:pt x="11" y="32"/>
                      <a:pt x="11" y="4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" name="Freeform 9702">
                <a:extLst>
                  <a:ext uri="{FF2B5EF4-FFF2-40B4-BE49-F238E27FC236}">
                    <a16:creationId xmlns:a16="http://schemas.microsoft.com/office/drawing/2014/main" id="{CD6E532B-C091-4E7B-956F-B8CD28A2B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298"/>
                <a:ext cx="20" cy="44"/>
              </a:xfrm>
              <a:custGeom>
                <a:avLst/>
                <a:gdLst>
                  <a:gd name="T0" fmla="*/ 80 w 10"/>
                  <a:gd name="T1" fmla="*/ 176 h 22"/>
                  <a:gd name="T2" fmla="*/ 40 w 10"/>
                  <a:gd name="T3" fmla="*/ 72 h 22"/>
                  <a:gd name="T4" fmla="*/ 0 w 10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10" y="22"/>
                    </a:moveTo>
                    <a:cubicBezTo>
                      <a:pt x="7" y="18"/>
                      <a:pt x="6" y="14"/>
                      <a:pt x="5" y="9"/>
                    </a:cubicBezTo>
                    <a:cubicBezTo>
                      <a:pt x="4" y="6"/>
                      <a:pt x="1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" name="Freeform 9703">
                <a:extLst>
                  <a:ext uri="{FF2B5EF4-FFF2-40B4-BE49-F238E27FC236}">
                    <a16:creationId xmlns:a16="http://schemas.microsoft.com/office/drawing/2014/main" id="{DAAABE8C-6D71-42B8-861F-8F1B5B7C7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318"/>
                <a:ext cx="22" cy="89"/>
              </a:xfrm>
              <a:custGeom>
                <a:avLst/>
                <a:gdLst>
                  <a:gd name="T0" fmla="*/ 56 w 11"/>
                  <a:gd name="T1" fmla="*/ 0 h 45"/>
                  <a:gd name="T2" fmla="*/ 32 w 11"/>
                  <a:gd name="T3" fmla="*/ 231 h 45"/>
                  <a:gd name="T4" fmla="*/ 88 w 11"/>
                  <a:gd name="T5" fmla="*/ 348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5">
                    <a:moveTo>
                      <a:pt x="7" y="0"/>
                    </a:moveTo>
                    <a:cubicBezTo>
                      <a:pt x="6" y="10"/>
                      <a:pt x="0" y="20"/>
                      <a:pt x="4" y="30"/>
                    </a:cubicBezTo>
                    <a:cubicBezTo>
                      <a:pt x="5" y="33"/>
                      <a:pt x="9" y="43"/>
                      <a:pt x="11" y="4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" name="Freeform 9704">
                <a:extLst>
                  <a:ext uri="{FF2B5EF4-FFF2-40B4-BE49-F238E27FC236}">
                    <a16:creationId xmlns:a16="http://schemas.microsoft.com/office/drawing/2014/main" id="{FBCBE713-45AB-452C-9049-445015649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641"/>
                <a:ext cx="63" cy="390"/>
              </a:xfrm>
              <a:custGeom>
                <a:avLst/>
                <a:gdLst>
                  <a:gd name="T0" fmla="*/ 0 w 32"/>
                  <a:gd name="T1" fmla="*/ 0 h 197"/>
                  <a:gd name="T2" fmla="*/ 32 w 32"/>
                  <a:gd name="T3" fmla="*/ 148 h 197"/>
                  <a:gd name="T4" fmla="*/ 136 w 32"/>
                  <a:gd name="T5" fmla="*/ 255 h 197"/>
                  <a:gd name="T6" fmla="*/ 159 w 32"/>
                  <a:gd name="T7" fmla="*/ 364 h 197"/>
                  <a:gd name="T8" fmla="*/ 167 w 32"/>
                  <a:gd name="T9" fmla="*/ 620 h 197"/>
                  <a:gd name="T10" fmla="*/ 228 w 32"/>
                  <a:gd name="T11" fmla="*/ 948 h 197"/>
                  <a:gd name="T12" fmla="*/ 197 w 32"/>
                  <a:gd name="T13" fmla="*/ 1251 h 197"/>
                  <a:gd name="T14" fmla="*/ 189 w 32"/>
                  <a:gd name="T15" fmla="*/ 1528 h 1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97">
                    <a:moveTo>
                      <a:pt x="0" y="0"/>
                    </a:moveTo>
                    <a:cubicBezTo>
                      <a:pt x="1" y="7"/>
                      <a:pt x="0" y="13"/>
                      <a:pt x="4" y="19"/>
                    </a:cubicBezTo>
                    <a:cubicBezTo>
                      <a:pt x="7" y="25"/>
                      <a:pt x="14" y="28"/>
                      <a:pt x="18" y="33"/>
                    </a:cubicBezTo>
                    <a:cubicBezTo>
                      <a:pt x="22" y="37"/>
                      <a:pt x="21" y="41"/>
                      <a:pt x="21" y="47"/>
                    </a:cubicBezTo>
                    <a:cubicBezTo>
                      <a:pt x="20" y="59"/>
                      <a:pt x="17" y="69"/>
                      <a:pt x="22" y="80"/>
                    </a:cubicBezTo>
                    <a:cubicBezTo>
                      <a:pt x="27" y="95"/>
                      <a:pt x="32" y="106"/>
                      <a:pt x="30" y="122"/>
                    </a:cubicBezTo>
                    <a:cubicBezTo>
                      <a:pt x="27" y="136"/>
                      <a:pt x="21" y="147"/>
                      <a:pt x="26" y="161"/>
                    </a:cubicBezTo>
                    <a:cubicBezTo>
                      <a:pt x="30" y="172"/>
                      <a:pt x="30" y="187"/>
                      <a:pt x="25" y="19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" name="Freeform 9705">
                <a:extLst>
                  <a:ext uri="{FF2B5EF4-FFF2-40B4-BE49-F238E27FC236}">
                    <a16:creationId xmlns:a16="http://schemas.microsoft.com/office/drawing/2014/main" id="{618524E7-1ECC-4734-9E83-0DA8A5B85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688"/>
                <a:ext cx="26" cy="70"/>
              </a:xfrm>
              <a:custGeom>
                <a:avLst/>
                <a:gdLst>
                  <a:gd name="T0" fmla="*/ 8 w 13"/>
                  <a:gd name="T1" fmla="*/ 0 h 35"/>
                  <a:gd name="T2" fmla="*/ 104 w 13"/>
                  <a:gd name="T3" fmla="*/ 28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5">
                    <a:moveTo>
                      <a:pt x="1" y="0"/>
                    </a:moveTo>
                    <a:cubicBezTo>
                      <a:pt x="0" y="14"/>
                      <a:pt x="10" y="23"/>
                      <a:pt x="13" y="3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" name="Freeform 9706">
                <a:extLst>
                  <a:ext uri="{FF2B5EF4-FFF2-40B4-BE49-F238E27FC236}">
                    <a16:creationId xmlns:a16="http://schemas.microsoft.com/office/drawing/2014/main" id="{DC1E4B65-29EA-4102-BAAF-21E98D0C1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803"/>
                <a:ext cx="17" cy="99"/>
              </a:xfrm>
              <a:custGeom>
                <a:avLst/>
                <a:gdLst>
                  <a:gd name="T0" fmla="*/ 15 w 9"/>
                  <a:gd name="T1" fmla="*/ 0 h 50"/>
                  <a:gd name="T2" fmla="*/ 8 w 9"/>
                  <a:gd name="T3" fmla="*/ 95 h 50"/>
                  <a:gd name="T4" fmla="*/ 15 w 9"/>
                  <a:gd name="T5" fmla="*/ 240 h 50"/>
                  <a:gd name="T6" fmla="*/ 53 w 9"/>
                  <a:gd name="T7" fmla="*/ 38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0">
                    <a:moveTo>
                      <a:pt x="2" y="0"/>
                    </a:moveTo>
                    <a:cubicBezTo>
                      <a:pt x="3" y="4"/>
                      <a:pt x="2" y="8"/>
                      <a:pt x="1" y="12"/>
                    </a:cubicBezTo>
                    <a:cubicBezTo>
                      <a:pt x="0" y="18"/>
                      <a:pt x="0" y="25"/>
                      <a:pt x="2" y="31"/>
                    </a:cubicBezTo>
                    <a:cubicBezTo>
                      <a:pt x="3" y="35"/>
                      <a:pt x="9" y="47"/>
                      <a:pt x="8" y="5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" name="Freeform 9707">
                <a:extLst>
                  <a:ext uri="{FF2B5EF4-FFF2-40B4-BE49-F238E27FC236}">
                    <a16:creationId xmlns:a16="http://schemas.microsoft.com/office/drawing/2014/main" id="{86F5D160-194D-4ABF-9E1D-BEFAA5E18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1855"/>
                <a:ext cx="89" cy="227"/>
              </a:xfrm>
              <a:custGeom>
                <a:avLst/>
                <a:gdLst>
                  <a:gd name="T0" fmla="*/ 0 w 45"/>
                  <a:gd name="T1" fmla="*/ 0 h 115"/>
                  <a:gd name="T2" fmla="*/ 125 w 45"/>
                  <a:gd name="T3" fmla="*/ 191 h 115"/>
                  <a:gd name="T4" fmla="*/ 239 w 45"/>
                  <a:gd name="T5" fmla="*/ 545 h 115"/>
                  <a:gd name="T6" fmla="*/ 277 w 45"/>
                  <a:gd name="T7" fmla="*/ 640 h 115"/>
                  <a:gd name="T8" fmla="*/ 269 w 45"/>
                  <a:gd name="T9" fmla="*/ 732 h 115"/>
                  <a:gd name="T10" fmla="*/ 316 w 45"/>
                  <a:gd name="T11" fmla="*/ 845 h 115"/>
                  <a:gd name="T12" fmla="*/ 348 w 45"/>
                  <a:gd name="T13" fmla="*/ 884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15">
                    <a:moveTo>
                      <a:pt x="0" y="0"/>
                    </a:moveTo>
                    <a:cubicBezTo>
                      <a:pt x="7" y="9"/>
                      <a:pt x="14" y="13"/>
                      <a:pt x="16" y="25"/>
                    </a:cubicBezTo>
                    <a:cubicBezTo>
                      <a:pt x="17" y="41"/>
                      <a:pt x="20" y="57"/>
                      <a:pt x="31" y="71"/>
                    </a:cubicBezTo>
                    <a:cubicBezTo>
                      <a:pt x="34" y="75"/>
                      <a:pt x="37" y="77"/>
                      <a:pt x="36" y="83"/>
                    </a:cubicBezTo>
                    <a:cubicBezTo>
                      <a:pt x="36" y="88"/>
                      <a:pt x="34" y="91"/>
                      <a:pt x="35" y="95"/>
                    </a:cubicBezTo>
                    <a:cubicBezTo>
                      <a:pt x="35" y="101"/>
                      <a:pt x="38" y="106"/>
                      <a:pt x="41" y="110"/>
                    </a:cubicBezTo>
                    <a:cubicBezTo>
                      <a:pt x="42" y="112"/>
                      <a:pt x="45" y="114"/>
                      <a:pt x="45" y="11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5" name="Freeform 9708">
                <a:extLst>
                  <a:ext uri="{FF2B5EF4-FFF2-40B4-BE49-F238E27FC236}">
                    <a16:creationId xmlns:a16="http://schemas.microsoft.com/office/drawing/2014/main" id="{4091BE6E-283B-40B4-9BBB-9EF7E99FD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857"/>
                <a:ext cx="70" cy="178"/>
              </a:xfrm>
              <a:custGeom>
                <a:avLst/>
                <a:gdLst>
                  <a:gd name="T0" fmla="*/ 0 w 35"/>
                  <a:gd name="T1" fmla="*/ 0 h 90"/>
                  <a:gd name="T2" fmla="*/ 88 w 35"/>
                  <a:gd name="T3" fmla="*/ 231 h 90"/>
                  <a:gd name="T4" fmla="*/ 144 w 35"/>
                  <a:gd name="T5" fmla="*/ 293 h 90"/>
                  <a:gd name="T6" fmla="*/ 136 w 35"/>
                  <a:gd name="T7" fmla="*/ 403 h 90"/>
                  <a:gd name="T8" fmla="*/ 224 w 35"/>
                  <a:gd name="T9" fmla="*/ 564 h 90"/>
                  <a:gd name="T10" fmla="*/ 248 w 35"/>
                  <a:gd name="T11" fmla="*/ 641 h 90"/>
                  <a:gd name="T12" fmla="*/ 280 w 35"/>
                  <a:gd name="T13" fmla="*/ 696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90">
                    <a:moveTo>
                      <a:pt x="0" y="0"/>
                    </a:moveTo>
                    <a:cubicBezTo>
                      <a:pt x="8" y="6"/>
                      <a:pt x="3" y="22"/>
                      <a:pt x="11" y="30"/>
                    </a:cubicBezTo>
                    <a:cubicBezTo>
                      <a:pt x="14" y="33"/>
                      <a:pt x="17" y="34"/>
                      <a:pt x="18" y="38"/>
                    </a:cubicBezTo>
                    <a:cubicBezTo>
                      <a:pt x="19" y="42"/>
                      <a:pt x="17" y="47"/>
                      <a:pt x="17" y="52"/>
                    </a:cubicBezTo>
                    <a:cubicBezTo>
                      <a:pt x="17" y="63"/>
                      <a:pt x="24" y="65"/>
                      <a:pt x="28" y="73"/>
                    </a:cubicBezTo>
                    <a:cubicBezTo>
                      <a:pt x="29" y="76"/>
                      <a:pt x="29" y="80"/>
                      <a:pt x="31" y="83"/>
                    </a:cubicBezTo>
                    <a:cubicBezTo>
                      <a:pt x="32" y="85"/>
                      <a:pt x="35" y="90"/>
                      <a:pt x="35" y="9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" name="Freeform 9709">
                <a:extLst>
                  <a:ext uri="{FF2B5EF4-FFF2-40B4-BE49-F238E27FC236}">
                    <a16:creationId xmlns:a16="http://schemas.microsoft.com/office/drawing/2014/main" id="{8C792F7C-D177-4856-AB03-773380905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738"/>
                <a:ext cx="44" cy="142"/>
              </a:xfrm>
              <a:custGeom>
                <a:avLst/>
                <a:gdLst>
                  <a:gd name="T0" fmla="*/ 0 w 22"/>
                  <a:gd name="T1" fmla="*/ 0 h 72"/>
                  <a:gd name="T2" fmla="*/ 56 w 22"/>
                  <a:gd name="T3" fmla="*/ 152 h 72"/>
                  <a:gd name="T4" fmla="*/ 160 w 22"/>
                  <a:gd name="T5" fmla="*/ 245 h 72"/>
                  <a:gd name="T6" fmla="*/ 144 w 22"/>
                  <a:gd name="T7" fmla="*/ 436 h 72"/>
                  <a:gd name="T8" fmla="*/ 144 w 22"/>
                  <a:gd name="T9" fmla="*/ 552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72">
                    <a:moveTo>
                      <a:pt x="0" y="0"/>
                    </a:moveTo>
                    <a:cubicBezTo>
                      <a:pt x="2" y="8"/>
                      <a:pt x="1" y="14"/>
                      <a:pt x="7" y="20"/>
                    </a:cubicBezTo>
                    <a:cubicBezTo>
                      <a:pt x="11" y="24"/>
                      <a:pt x="18" y="26"/>
                      <a:pt x="20" y="32"/>
                    </a:cubicBezTo>
                    <a:cubicBezTo>
                      <a:pt x="22" y="39"/>
                      <a:pt x="19" y="50"/>
                      <a:pt x="18" y="57"/>
                    </a:cubicBezTo>
                    <a:cubicBezTo>
                      <a:pt x="18" y="59"/>
                      <a:pt x="17" y="72"/>
                      <a:pt x="18" y="7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" name="Freeform 9710">
                <a:extLst>
                  <a:ext uri="{FF2B5EF4-FFF2-40B4-BE49-F238E27FC236}">
                    <a16:creationId xmlns:a16="http://schemas.microsoft.com/office/drawing/2014/main" id="{EA0D721C-6F77-4D0A-B2F4-B26632773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777"/>
                <a:ext cx="24" cy="78"/>
              </a:xfrm>
              <a:custGeom>
                <a:avLst/>
                <a:gdLst>
                  <a:gd name="T0" fmla="*/ 8 w 12"/>
                  <a:gd name="T1" fmla="*/ 0 h 39"/>
                  <a:gd name="T2" fmla="*/ 0 w 12"/>
                  <a:gd name="T3" fmla="*/ 80 h 39"/>
                  <a:gd name="T4" fmla="*/ 40 w 12"/>
                  <a:gd name="T5" fmla="*/ 192 h 39"/>
                  <a:gd name="T6" fmla="*/ 88 w 12"/>
                  <a:gd name="T7" fmla="*/ 312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9">
                    <a:moveTo>
                      <a:pt x="1" y="0"/>
                    </a:moveTo>
                    <a:cubicBezTo>
                      <a:pt x="2" y="4"/>
                      <a:pt x="0" y="6"/>
                      <a:pt x="0" y="10"/>
                    </a:cubicBezTo>
                    <a:cubicBezTo>
                      <a:pt x="0" y="15"/>
                      <a:pt x="3" y="20"/>
                      <a:pt x="5" y="24"/>
                    </a:cubicBezTo>
                    <a:cubicBezTo>
                      <a:pt x="7" y="28"/>
                      <a:pt x="12" y="36"/>
                      <a:pt x="11" y="3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" name="Freeform 9711">
                <a:extLst>
                  <a:ext uri="{FF2B5EF4-FFF2-40B4-BE49-F238E27FC236}">
                    <a16:creationId xmlns:a16="http://schemas.microsoft.com/office/drawing/2014/main" id="{4DB59F41-0713-467E-B445-88B2E3EE2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1819"/>
                <a:ext cx="16" cy="95"/>
              </a:xfrm>
              <a:custGeom>
                <a:avLst/>
                <a:gdLst>
                  <a:gd name="T0" fmla="*/ 0 w 8"/>
                  <a:gd name="T1" fmla="*/ 0 h 48"/>
                  <a:gd name="T2" fmla="*/ 40 w 8"/>
                  <a:gd name="T3" fmla="*/ 255 h 48"/>
                  <a:gd name="T4" fmla="*/ 8 w 8"/>
                  <a:gd name="T5" fmla="*/ 372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8">
                    <a:moveTo>
                      <a:pt x="0" y="0"/>
                    </a:moveTo>
                    <a:cubicBezTo>
                      <a:pt x="7" y="8"/>
                      <a:pt x="8" y="23"/>
                      <a:pt x="5" y="33"/>
                    </a:cubicBezTo>
                    <a:cubicBezTo>
                      <a:pt x="4" y="38"/>
                      <a:pt x="1" y="42"/>
                      <a:pt x="1" y="4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" name="Freeform 9712">
                <a:extLst>
                  <a:ext uri="{FF2B5EF4-FFF2-40B4-BE49-F238E27FC236}">
                    <a16:creationId xmlns:a16="http://schemas.microsoft.com/office/drawing/2014/main" id="{3D2BFBB3-BB37-4318-9034-35FFDC543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880"/>
                <a:ext cx="22" cy="111"/>
              </a:xfrm>
              <a:custGeom>
                <a:avLst/>
                <a:gdLst>
                  <a:gd name="T0" fmla="*/ 0 w 11"/>
                  <a:gd name="T1" fmla="*/ 0 h 56"/>
                  <a:gd name="T2" fmla="*/ 48 w 11"/>
                  <a:gd name="T3" fmla="*/ 436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6">
                    <a:moveTo>
                      <a:pt x="0" y="0"/>
                    </a:moveTo>
                    <a:cubicBezTo>
                      <a:pt x="11" y="19"/>
                      <a:pt x="5" y="36"/>
                      <a:pt x="6" y="5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" name="Freeform 9713">
                <a:extLst>
                  <a:ext uri="{FF2B5EF4-FFF2-40B4-BE49-F238E27FC236}">
                    <a16:creationId xmlns:a16="http://schemas.microsoft.com/office/drawing/2014/main" id="{77F6E01B-A8AF-418B-919E-AC4F40375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470"/>
                <a:ext cx="28" cy="196"/>
              </a:xfrm>
              <a:custGeom>
                <a:avLst/>
                <a:gdLst>
                  <a:gd name="T0" fmla="*/ 0 w 14"/>
                  <a:gd name="T1" fmla="*/ 0 h 99"/>
                  <a:gd name="T2" fmla="*/ 72 w 14"/>
                  <a:gd name="T3" fmla="*/ 208 h 99"/>
                  <a:gd name="T4" fmla="*/ 56 w 14"/>
                  <a:gd name="T5" fmla="*/ 467 h 99"/>
                  <a:gd name="T6" fmla="*/ 96 w 14"/>
                  <a:gd name="T7" fmla="*/ 681 h 99"/>
                  <a:gd name="T8" fmla="*/ 64 w 14"/>
                  <a:gd name="T9" fmla="*/ 76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9">
                    <a:moveTo>
                      <a:pt x="0" y="0"/>
                    </a:moveTo>
                    <a:cubicBezTo>
                      <a:pt x="2" y="10"/>
                      <a:pt x="9" y="16"/>
                      <a:pt x="9" y="27"/>
                    </a:cubicBezTo>
                    <a:cubicBezTo>
                      <a:pt x="9" y="38"/>
                      <a:pt x="3" y="49"/>
                      <a:pt x="7" y="60"/>
                    </a:cubicBezTo>
                    <a:cubicBezTo>
                      <a:pt x="9" y="70"/>
                      <a:pt x="14" y="77"/>
                      <a:pt x="12" y="88"/>
                    </a:cubicBezTo>
                    <a:cubicBezTo>
                      <a:pt x="12" y="91"/>
                      <a:pt x="10" y="97"/>
                      <a:pt x="8" y="9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" name="Freeform 9714">
                <a:extLst>
                  <a:ext uri="{FF2B5EF4-FFF2-40B4-BE49-F238E27FC236}">
                    <a16:creationId xmlns:a16="http://schemas.microsoft.com/office/drawing/2014/main" id="{67F4FC99-EF3A-456E-8C09-CF20727E5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571"/>
                <a:ext cx="12" cy="95"/>
              </a:xfrm>
              <a:custGeom>
                <a:avLst/>
                <a:gdLst>
                  <a:gd name="T0" fmla="*/ 32 w 6"/>
                  <a:gd name="T1" fmla="*/ 0 h 48"/>
                  <a:gd name="T2" fmla="*/ 8 w 6"/>
                  <a:gd name="T3" fmla="*/ 192 h 48"/>
                  <a:gd name="T4" fmla="*/ 48 w 6"/>
                  <a:gd name="T5" fmla="*/ 372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8">
                    <a:moveTo>
                      <a:pt x="4" y="0"/>
                    </a:moveTo>
                    <a:cubicBezTo>
                      <a:pt x="4" y="9"/>
                      <a:pt x="0" y="17"/>
                      <a:pt x="1" y="25"/>
                    </a:cubicBezTo>
                    <a:cubicBezTo>
                      <a:pt x="2" y="33"/>
                      <a:pt x="5" y="41"/>
                      <a:pt x="6" y="4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" name="Freeform 9715">
                <a:extLst>
                  <a:ext uri="{FF2B5EF4-FFF2-40B4-BE49-F238E27FC236}">
                    <a16:creationId xmlns:a16="http://schemas.microsoft.com/office/drawing/2014/main" id="{A24215AF-A150-4E50-A8C2-078749979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637"/>
                <a:ext cx="27" cy="109"/>
              </a:xfrm>
              <a:custGeom>
                <a:avLst/>
                <a:gdLst>
                  <a:gd name="T0" fmla="*/ 0 w 14"/>
                  <a:gd name="T1" fmla="*/ 0 h 55"/>
                  <a:gd name="T2" fmla="*/ 71 w 14"/>
                  <a:gd name="T3" fmla="*/ 95 h 55"/>
                  <a:gd name="T4" fmla="*/ 85 w 14"/>
                  <a:gd name="T5" fmla="*/ 264 h 55"/>
                  <a:gd name="T6" fmla="*/ 71 w 14"/>
                  <a:gd name="T7" fmla="*/ 42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5">
                    <a:moveTo>
                      <a:pt x="0" y="0"/>
                    </a:moveTo>
                    <a:cubicBezTo>
                      <a:pt x="3" y="4"/>
                      <a:pt x="7" y="7"/>
                      <a:pt x="10" y="12"/>
                    </a:cubicBezTo>
                    <a:cubicBezTo>
                      <a:pt x="14" y="20"/>
                      <a:pt x="13" y="26"/>
                      <a:pt x="12" y="34"/>
                    </a:cubicBezTo>
                    <a:cubicBezTo>
                      <a:pt x="11" y="41"/>
                      <a:pt x="10" y="49"/>
                      <a:pt x="10" y="5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" name="Freeform 9716">
                <a:extLst>
                  <a:ext uri="{FF2B5EF4-FFF2-40B4-BE49-F238E27FC236}">
                    <a16:creationId xmlns:a16="http://schemas.microsoft.com/office/drawing/2014/main" id="{2A22D03F-3568-4C49-B57E-66D0D7233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595"/>
                <a:ext cx="28" cy="123"/>
              </a:xfrm>
              <a:custGeom>
                <a:avLst/>
                <a:gdLst>
                  <a:gd name="T0" fmla="*/ 24 w 14"/>
                  <a:gd name="T1" fmla="*/ 0 h 62"/>
                  <a:gd name="T2" fmla="*/ 16 w 14"/>
                  <a:gd name="T3" fmla="*/ 288 h 62"/>
                  <a:gd name="T4" fmla="*/ 72 w 14"/>
                  <a:gd name="T5" fmla="*/ 421 h 62"/>
                  <a:gd name="T6" fmla="*/ 112 w 14"/>
                  <a:gd name="T7" fmla="*/ 484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2">
                    <a:moveTo>
                      <a:pt x="3" y="0"/>
                    </a:moveTo>
                    <a:cubicBezTo>
                      <a:pt x="3" y="13"/>
                      <a:pt x="0" y="25"/>
                      <a:pt x="2" y="37"/>
                    </a:cubicBezTo>
                    <a:cubicBezTo>
                      <a:pt x="3" y="43"/>
                      <a:pt x="6" y="49"/>
                      <a:pt x="9" y="54"/>
                    </a:cubicBezTo>
                    <a:cubicBezTo>
                      <a:pt x="10" y="57"/>
                      <a:pt x="14" y="61"/>
                      <a:pt x="14" y="6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" name="Freeform 9717">
                <a:extLst>
                  <a:ext uri="{FF2B5EF4-FFF2-40B4-BE49-F238E27FC236}">
                    <a16:creationId xmlns:a16="http://schemas.microsoft.com/office/drawing/2014/main" id="{0A065334-9D11-44B8-B68E-7DF8C7798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532"/>
                <a:ext cx="33" cy="67"/>
              </a:xfrm>
              <a:custGeom>
                <a:avLst/>
                <a:gdLst>
                  <a:gd name="T0" fmla="*/ 124 w 17"/>
                  <a:gd name="T1" fmla="*/ 260 h 34"/>
                  <a:gd name="T2" fmla="*/ 52 w 17"/>
                  <a:gd name="T3" fmla="*/ 136 h 34"/>
                  <a:gd name="T4" fmla="*/ 0 w 17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4">
                    <a:moveTo>
                      <a:pt x="17" y="34"/>
                    </a:moveTo>
                    <a:cubicBezTo>
                      <a:pt x="15" y="28"/>
                      <a:pt x="10" y="23"/>
                      <a:pt x="7" y="18"/>
                    </a:cubicBezTo>
                    <a:cubicBezTo>
                      <a:pt x="3" y="12"/>
                      <a:pt x="1" y="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" name="Freeform 9718">
                <a:extLst>
                  <a:ext uri="{FF2B5EF4-FFF2-40B4-BE49-F238E27FC236}">
                    <a16:creationId xmlns:a16="http://schemas.microsoft.com/office/drawing/2014/main" id="{ED69A879-A8CC-41B9-80DB-315F102EC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417"/>
                <a:ext cx="29" cy="117"/>
              </a:xfrm>
              <a:custGeom>
                <a:avLst/>
                <a:gdLst>
                  <a:gd name="T0" fmla="*/ 64 w 15"/>
                  <a:gd name="T1" fmla="*/ 460 h 59"/>
                  <a:gd name="T2" fmla="*/ 85 w 15"/>
                  <a:gd name="T3" fmla="*/ 204 h 59"/>
                  <a:gd name="T4" fmla="*/ 44 w 15"/>
                  <a:gd name="T5" fmla="*/ 63 h 59"/>
                  <a:gd name="T6" fmla="*/ 0 w 15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9">
                    <a:moveTo>
                      <a:pt x="9" y="59"/>
                    </a:moveTo>
                    <a:cubicBezTo>
                      <a:pt x="15" y="52"/>
                      <a:pt x="14" y="35"/>
                      <a:pt x="12" y="26"/>
                    </a:cubicBezTo>
                    <a:cubicBezTo>
                      <a:pt x="11" y="20"/>
                      <a:pt x="9" y="14"/>
                      <a:pt x="6" y="8"/>
                    </a:cubicBezTo>
                    <a:cubicBezTo>
                      <a:pt x="4" y="6"/>
                      <a:pt x="1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" name="Freeform 9719">
                <a:extLst>
                  <a:ext uri="{FF2B5EF4-FFF2-40B4-BE49-F238E27FC236}">
                    <a16:creationId xmlns:a16="http://schemas.microsoft.com/office/drawing/2014/main" id="{F57D87F3-160C-4ECD-827D-E2143357B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300"/>
                <a:ext cx="14" cy="58"/>
              </a:xfrm>
              <a:custGeom>
                <a:avLst/>
                <a:gdLst>
                  <a:gd name="T0" fmla="*/ 0 w 7"/>
                  <a:gd name="T1" fmla="*/ 232 h 29"/>
                  <a:gd name="T2" fmla="*/ 40 w 7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0" y="29"/>
                    </a:moveTo>
                    <a:cubicBezTo>
                      <a:pt x="7" y="21"/>
                      <a:pt x="5" y="9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" name="Freeform 9720">
                <a:extLst>
                  <a:ext uri="{FF2B5EF4-FFF2-40B4-BE49-F238E27FC236}">
                    <a16:creationId xmlns:a16="http://schemas.microsoft.com/office/drawing/2014/main" id="{5B22437C-C2F2-4D23-A6C8-21E4C9963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1439"/>
                <a:ext cx="30" cy="97"/>
              </a:xfrm>
              <a:custGeom>
                <a:avLst/>
                <a:gdLst>
                  <a:gd name="T0" fmla="*/ 8 w 15"/>
                  <a:gd name="T1" fmla="*/ 0 h 49"/>
                  <a:gd name="T2" fmla="*/ 48 w 15"/>
                  <a:gd name="T3" fmla="*/ 240 h 49"/>
                  <a:gd name="T4" fmla="*/ 120 w 15"/>
                  <a:gd name="T5" fmla="*/ 38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9">
                    <a:moveTo>
                      <a:pt x="1" y="0"/>
                    </a:moveTo>
                    <a:cubicBezTo>
                      <a:pt x="1" y="10"/>
                      <a:pt x="0" y="22"/>
                      <a:pt x="6" y="31"/>
                    </a:cubicBezTo>
                    <a:cubicBezTo>
                      <a:pt x="10" y="37"/>
                      <a:pt x="12" y="43"/>
                      <a:pt x="15" y="4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" name="Freeform 9721">
                <a:extLst>
                  <a:ext uri="{FF2B5EF4-FFF2-40B4-BE49-F238E27FC236}">
                    <a16:creationId xmlns:a16="http://schemas.microsoft.com/office/drawing/2014/main" id="{E00F7FAB-089E-4CB3-9562-8067C978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579"/>
                <a:ext cx="32" cy="76"/>
              </a:xfrm>
              <a:custGeom>
                <a:avLst/>
                <a:gdLst>
                  <a:gd name="T0" fmla="*/ 24 w 16"/>
                  <a:gd name="T1" fmla="*/ 0 h 38"/>
                  <a:gd name="T2" fmla="*/ 48 w 16"/>
                  <a:gd name="T3" fmla="*/ 216 h 38"/>
                  <a:gd name="T4" fmla="*/ 128 w 16"/>
                  <a:gd name="T5" fmla="*/ 30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8">
                    <a:moveTo>
                      <a:pt x="3" y="0"/>
                    </a:moveTo>
                    <a:cubicBezTo>
                      <a:pt x="0" y="9"/>
                      <a:pt x="0" y="20"/>
                      <a:pt x="6" y="27"/>
                    </a:cubicBezTo>
                    <a:cubicBezTo>
                      <a:pt x="9" y="32"/>
                      <a:pt x="12" y="35"/>
                      <a:pt x="16" y="3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" name="Freeform 9722">
                <a:extLst>
                  <a:ext uri="{FF2B5EF4-FFF2-40B4-BE49-F238E27FC236}">
                    <a16:creationId xmlns:a16="http://schemas.microsoft.com/office/drawing/2014/main" id="{0CF910C0-EE87-4799-B6C7-A4C37FF11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639"/>
                <a:ext cx="16" cy="174"/>
              </a:xfrm>
              <a:custGeom>
                <a:avLst/>
                <a:gdLst>
                  <a:gd name="T0" fmla="*/ 48 w 8"/>
                  <a:gd name="T1" fmla="*/ 0 h 88"/>
                  <a:gd name="T2" fmla="*/ 64 w 8"/>
                  <a:gd name="T3" fmla="*/ 200 h 88"/>
                  <a:gd name="T4" fmla="*/ 32 w 8"/>
                  <a:gd name="T5" fmla="*/ 340 h 88"/>
                  <a:gd name="T6" fmla="*/ 8 w 8"/>
                  <a:gd name="T7" fmla="*/ 427 h 88"/>
                  <a:gd name="T8" fmla="*/ 56 w 8"/>
                  <a:gd name="T9" fmla="*/ 603 h 88"/>
                  <a:gd name="T10" fmla="*/ 24 w 8"/>
                  <a:gd name="T11" fmla="*/ 680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8">
                    <a:moveTo>
                      <a:pt x="6" y="0"/>
                    </a:moveTo>
                    <a:cubicBezTo>
                      <a:pt x="6" y="9"/>
                      <a:pt x="8" y="17"/>
                      <a:pt x="8" y="26"/>
                    </a:cubicBezTo>
                    <a:cubicBezTo>
                      <a:pt x="8" y="32"/>
                      <a:pt x="7" y="39"/>
                      <a:pt x="4" y="44"/>
                    </a:cubicBezTo>
                    <a:cubicBezTo>
                      <a:pt x="2" y="48"/>
                      <a:pt x="0" y="50"/>
                      <a:pt x="1" y="55"/>
                    </a:cubicBezTo>
                    <a:cubicBezTo>
                      <a:pt x="1" y="63"/>
                      <a:pt x="8" y="70"/>
                      <a:pt x="7" y="78"/>
                    </a:cubicBezTo>
                    <a:cubicBezTo>
                      <a:pt x="6" y="81"/>
                      <a:pt x="4" y="87"/>
                      <a:pt x="3" y="8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" name="Freeform 9723">
                <a:extLst>
                  <a:ext uri="{FF2B5EF4-FFF2-40B4-BE49-F238E27FC236}">
                    <a16:creationId xmlns:a16="http://schemas.microsoft.com/office/drawing/2014/main" id="{4F9FDCCE-FCEC-4B90-9839-579A59CA3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700"/>
                <a:ext cx="18" cy="95"/>
              </a:xfrm>
              <a:custGeom>
                <a:avLst/>
                <a:gdLst>
                  <a:gd name="T0" fmla="*/ 0 w 9"/>
                  <a:gd name="T1" fmla="*/ 372 h 48"/>
                  <a:gd name="T2" fmla="*/ 56 w 9"/>
                  <a:gd name="T3" fmla="*/ 141 h 48"/>
                  <a:gd name="T4" fmla="*/ 8 w 9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8">
                    <a:moveTo>
                      <a:pt x="0" y="48"/>
                    </a:moveTo>
                    <a:cubicBezTo>
                      <a:pt x="9" y="40"/>
                      <a:pt x="9" y="28"/>
                      <a:pt x="7" y="18"/>
                    </a:cubicBezTo>
                    <a:cubicBezTo>
                      <a:pt x="5" y="12"/>
                      <a:pt x="1" y="6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" name="Freeform 9724">
                <a:extLst>
                  <a:ext uri="{FF2B5EF4-FFF2-40B4-BE49-F238E27FC236}">
                    <a16:creationId xmlns:a16="http://schemas.microsoft.com/office/drawing/2014/main" id="{6D605220-1124-48F1-9233-FE9EE3D5E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710"/>
                <a:ext cx="40" cy="89"/>
              </a:xfrm>
              <a:custGeom>
                <a:avLst/>
                <a:gdLst>
                  <a:gd name="T0" fmla="*/ 64 w 20"/>
                  <a:gd name="T1" fmla="*/ 0 h 45"/>
                  <a:gd name="T2" fmla="*/ 48 w 20"/>
                  <a:gd name="T3" fmla="*/ 239 h 45"/>
                  <a:gd name="T4" fmla="*/ 120 w 20"/>
                  <a:gd name="T5" fmla="*/ 301 h 45"/>
                  <a:gd name="T6" fmla="*/ 160 w 20"/>
                  <a:gd name="T7" fmla="*/ 348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5">
                    <a:moveTo>
                      <a:pt x="8" y="0"/>
                    </a:moveTo>
                    <a:cubicBezTo>
                      <a:pt x="12" y="10"/>
                      <a:pt x="0" y="21"/>
                      <a:pt x="6" y="31"/>
                    </a:cubicBezTo>
                    <a:cubicBezTo>
                      <a:pt x="8" y="34"/>
                      <a:pt x="13" y="36"/>
                      <a:pt x="15" y="39"/>
                    </a:cubicBezTo>
                    <a:cubicBezTo>
                      <a:pt x="17" y="41"/>
                      <a:pt x="18" y="44"/>
                      <a:pt x="20" y="4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" name="Freeform 9725">
                <a:extLst>
                  <a:ext uri="{FF2B5EF4-FFF2-40B4-BE49-F238E27FC236}">
                    <a16:creationId xmlns:a16="http://schemas.microsoft.com/office/drawing/2014/main" id="{56EEC188-850E-4266-B21D-5DACDB3C6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783"/>
                <a:ext cx="26" cy="133"/>
              </a:xfrm>
              <a:custGeom>
                <a:avLst/>
                <a:gdLst>
                  <a:gd name="T0" fmla="*/ 104 w 13"/>
                  <a:gd name="T1" fmla="*/ 0 h 67"/>
                  <a:gd name="T2" fmla="*/ 80 w 13"/>
                  <a:gd name="T3" fmla="*/ 141 h 67"/>
                  <a:gd name="T4" fmla="*/ 96 w 13"/>
                  <a:gd name="T5" fmla="*/ 220 h 67"/>
                  <a:gd name="T6" fmla="*/ 64 w 13"/>
                  <a:gd name="T7" fmla="*/ 328 h 67"/>
                  <a:gd name="T8" fmla="*/ 24 w 13"/>
                  <a:gd name="T9" fmla="*/ 445 h 67"/>
                  <a:gd name="T10" fmla="*/ 0 w 13"/>
                  <a:gd name="T11" fmla="*/ 52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67">
                    <a:moveTo>
                      <a:pt x="13" y="0"/>
                    </a:moveTo>
                    <a:cubicBezTo>
                      <a:pt x="12" y="6"/>
                      <a:pt x="10" y="12"/>
                      <a:pt x="10" y="18"/>
                    </a:cubicBezTo>
                    <a:cubicBezTo>
                      <a:pt x="10" y="22"/>
                      <a:pt x="11" y="25"/>
                      <a:pt x="12" y="28"/>
                    </a:cubicBezTo>
                    <a:cubicBezTo>
                      <a:pt x="12" y="33"/>
                      <a:pt x="10" y="38"/>
                      <a:pt x="8" y="42"/>
                    </a:cubicBezTo>
                    <a:cubicBezTo>
                      <a:pt x="5" y="47"/>
                      <a:pt x="3" y="52"/>
                      <a:pt x="3" y="57"/>
                    </a:cubicBezTo>
                    <a:cubicBezTo>
                      <a:pt x="2" y="60"/>
                      <a:pt x="3" y="67"/>
                      <a:pt x="0" y="6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" name="Freeform 9726">
                <a:extLst>
                  <a:ext uri="{FF2B5EF4-FFF2-40B4-BE49-F238E27FC236}">
                    <a16:creationId xmlns:a16="http://schemas.microsoft.com/office/drawing/2014/main" id="{EA6F2608-F6A1-4832-8A2C-6902DE185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831"/>
                <a:ext cx="34" cy="81"/>
              </a:xfrm>
              <a:custGeom>
                <a:avLst/>
                <a:gdLst>
                  <a:gd name="T0" fmla="*/ 0 w 17"/>
                  <a:gd name="T1" fmla="*/ 316 h 41"/>
                  <a:gd name="T2" fmla="*/ 120 w 17"/>
                  <a:gd name="T3" fmla="*/ 109 h 41"/>
                  <a:gd name="T4" fmla="*/ 72 w 17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1">
                    <a:moveTo>
                      <a:pt x="0" y="41"/>
                    </a:moveTo>
                    <a:cubicBezTo>
                      <a:pt x="9" y="35"/>
                      <a:pt x="17" y="27"/>
                      <a:pt x="15" y="14"/>
                    </a:cubicBezTo>
                    <a:cubicBezTo>
                      <a:pt x="14" y="9"/>
                      <a:pt x="11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" name="Freeform 9727">
                <a:extLst>
                  <a:ext uri="{FF2B5EF4-FFF2-40B4-BE49-F238E27FC236}">
                    <a16:creationId xmlns:a16="http://schemas.microsoft.com/office/drawing/2014/main" id="{D1AFC608-4465-4706-B83C-4A4922950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02"/>
                <a:ext cx="20" cy="81"/>
              </a:xfrm>
              <a:custGeom>
                <a:avLst/>
                <a:gdLst>
                  <a:gd name="T0" fmla="*/ 0 w 10"/>
                  <a:gd name="T1" fmla="*/ 0 h 41"/>
                  <a:gd name="T2" fmla="*/ 8 w 10"/>
                  <a:gd name="T3" fmla="*/ 316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1">
                    <a:moveTo>
                      <a:pt x="0" y="0"/>
                    </a:moveTo>
                    <a:cubicBezTo>
                      <a:pt x="3" y="11"/>
                      <a:pt x="10" y="33"/>
                      <a:pt x="1" y="41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" name="Freeform 9728">
                <a:extLst>
                  <a:ext uri="{FF2B5EF4-FFF2-40B4-BE49-F238E27FC236}">
                    <a16:creationId xmlns:a16="http://schemas.microsoft.com/office/drawing/2014/main" id="{2F3EDA3B-2E4F-407E-BE29-E17FFCE3A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948"/>
                <a:ext cx="11" cy="87"/>
              </a:xfrm>
              <a:custGeom>
                <a:avLst/>
                <a:gdLst>
                  <a:gd name="T0" fmla="*/ 31 w 6"/>
                  <a:gd name="T1" fmla="*/ 0 h 44"/>
                  <a:gd name="T2" fmla="*/ 13 w 6"/>
                  <a:gd name="T3" fmla="*/ 200 h 44"/>
                  <a:gd name="T4" fmla="*/ 37 w 6"/>
                  <a:gd name="T5" fmla="*/ 34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4">
                    <a:moveTo>
                      <a:pt x="5" y="0"/>
                    </a:moveTo>
                    <a:cubicBezTo>
                      <a:pt x="1" y="10"/>
                      <a:pt x="0" y="15"/>
                      <a:pt x="2" y="26"/>
                    </a:cubicBezTo>
                    <a:cubicBezTo>
                      <a:pt x="3" y="32"/>
                      <a:pt x="4" y="38"/>
                      <a:pt x="6" y="4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" name="Freeform 9729">
                <a:extLst>
                  <a:ext uri="{FF2B5EF4-FFF2-40B4-BE49-F238E27FC236}">
                    <a16:creationId xmlns:a16="http://schemas.microsoft.com/office/drawing/2014/main" id="{F186186B-F8B7-4F3D-8BC6-6F99795C1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894"/>
                <a:ext cx="22" cy="77"/>
              </a:xfrm>
              <a:custGeom>
                <a:avLst/>
                <a:gdLst>
                  <a:gd name="T0" fmla="*/ 56 w 11"/>
                  <a:gd name="T1" fmla="*/ 0 h 39"/>
                  <a:gd name="T2" fmla="*/ 64 w 11"/>
                  <a:gd name="T3" fmla="*/ 184 h 39"/>
                  <a:gd name="T4" fmla="*/ 0 w 11"/>
                  <a:gd name="T5" fmla="*/ 30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9">
                    <a:moveTo>
                      <a:pt x="7" y="0"/>
                    </a:moveTo>
                    <a:cubicBezTo>
                      <a:pt x="7" y="9"/>
                      <a:pt x="11" y="15"/>
                      <a:pt x="8" y="24"/>
                    </a:cubicBezTo>
                    <a:cubicBezTo>
                      <a:pt x="6" y="28"/>
                      <a:pt x="4" y="36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" name="Freeform 9730">
                <a:extLst>
                  <a:ext uri="{FF2B5EF4-FFF2-40B4-BE49-F238E27FC236}">
                    <a16:creationId xmlns:a16="http://schemas.microsoft.com/office/drawing/2014/main" id="{B4192A23-07AA-489A-AE78-1ABE7C075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500"/>
                <a:ext cx="28" cy="83"/>
              </a:xfrm>
              <a:custGeom>
                <a:avLst/>
                <a:gdLst>
                  <a:gd name="T0" fmla="*/ 24 w 14"/>
                  <a:gd name="T1" fmla="*/ 0 h 42"/>
                  <a:gd name="T2" fmla="*/ 8 w 14"/>
                  <a:gd name="T3" fmla="*/ 101 h 42"/>
                  <a:gd name="T4" fmla="*/ 24 w 14"/>
                  <a:gd name="T5" fmla="*/ 247 h 42"/>
                  <a:gd name="T6" fmla="*/ 112 w 14"/>
                  <a:gd name="T7" fmla="*/ 324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2">
                    <a:moveTo>
                      <a:pt x="3" y="0"/>
                    </a:moveTo>
                    <a:cubicBezTo>
                      <a:pt x="4" y="4"/>
                      <a:pt x="2" y="9"/>
                      <a:pt x="1" y="13"/>
                    </a:cubicBezTo>
                    <a:cubicBezTo>
                      <a:pt x="1" y="19"/>
                      <a:pt x="0" y="27"/>
                      <a:pt x="3" y="32"/>
                    </a:cubicBezTo>
                    <a:cubicBezTo>
                      <a:pt x="6" y="37"/>
                      <a:pt x="11" y="38"/>
                      <a:pt x="14" y="4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" name="Freeform 9731">
                <a:extLst>
                  <a:ext uri="{FF2B5EF4-FFF2-40B4-BE49-F238E27FC236}">
                    <a16:creationId xmlns:a16="http://schemas.microsoft.com/office/drawing/2014/main" id="{E60A88C8-75D0-4A6A-A1A6-715D204E8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653"/>
                <a:ext cx="18" cy="87"/>
              </a:xfrm>
              <a:custGeom>
                <a:avLst/>
                <a:gdLst>
                  <a:gd name="T0" fmla="*/ 72 w 9"/>
                  <a:gd name="T1" fmla="*/ 0 h 44"/>
                  <a:gd name="T2" fmla="*/ 8 w 9"/>
                  <a:gd name="T3" fmla="*/ 192 h 44"/>
                  <a:gd name="T4" fmla="*/ 32 w 9"/>
                  <a:gd name="T5" fmla="*/ 34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4">
                    <a:moveTo>
                      <a:pt x="9" y="0"/>
                    </a:moveTo>
                    <a:cubicBezTo>
                      <a:pt x="5" y="9"/>
                      <a:pt x="0" y="16"/>
                      <a:pt x="1" y="25"/>
                    </a:cubicBezTo>
                    <a:cubicBezTo>
                      <a:pt x="1" y="31"/>
                      <a:pt x="4" y="38"/>
                      <a:pt x="4" y="4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" name="Freeform 9732">
                <a:extLst>
                  <a:ext uri="{FF2B5EF4-FFF2-40B4-BE49-F238E27FC236}">
                    <a16:creationId xmlns:a16="http://schemas.microsoft.com/office/drawing/2014/main" id="{C723F6A8-FB41-471C-8D76-AC8D91E67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1468"/>
                <a:ext cx="26" cy="99"/>
              </a:xfrm>
              <a:custGeom>
                <a:avLst/>
                <a:gdLst>
                  <a:gd name="T0" fmla="*/ 0 w 13"/>
                  <a:gd name="T1" fmla="*/ 388 h 50"/>
                  <a:gd name="T2" fmla="*/ 80 w 13"/>
                  <a:gd name="T3" fmla="*/ 133 h 50"/>
                  <a:gd name="T4" fmla="*/ 72 w 13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0">
                    <a:moveTo>
                      <a:pt x="0" y="50"/>
                    </a:moveTo>
                    <a:cubicBezTo>
                      <a:pt x="13" y="43"/>
                      <a:pt x="11" y="30"/>
                      <a:pt x="10" y="17"/>
                    </a:cubicBezTo>
                    <a:cubicBezTo>
                      <a:pt x="9" y="12"/>
                      <a:pt x="11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" name="Freeform 9733">
                <a:extLst>
                  <a:ext uri="{FF2B5EF4-FFF2-40B4-BE49-F238E27FC236}">
                    <a16:creationId xmlns:a16="http://schemas.microsoft.com/office/drawing/2014/main" id="{101A7739-32DE-4816-BE9F-782AD2066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371"/>
                <a:ext cx="18" cy="20"/>
              </a:xfrm>
              <a:custGeom>
                <a:avLst/>
                <a:gdLst>
                  <a:gd name="T0" fmla="*/ 0 w 9"/>
                  <a:gd name="T1" fmla="*/ 0 h 10"/>
                  <a:gd name="T2" fmla="*/ 72 w 9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4" y="3"/>
                      <a:pt x="8" y="5"/>
                      <a:pt x="9" y="1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" name="Freeform 9734">
                <a:extLst>
                  <a:ext uri="{FF2B5EF4-FFF2-40B4-BE49-F238E27FC236}">
                    <a16:creationId xmlns:a16="http://schemas.microsoft.com/office/drawing/2014/main" id="{0AD8B6B4-FBE3-45CE-BC76-AE6C40D89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470"/>
                <a:ext cx="18" cy="12"/>
              </a:xfrm>
              <a:custGeom>
                <a:avLst/>
                <a:gdLst>
                  <a:gd name="T0" fmla="*/ 0 w 9"/>
                  <a:gd name="T1" fmla="*/ 48 h 6"/>
                  <a:gd name="T2" fmla="*/ 72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3" y="5"/>
                      <a:pt x="7" y="3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" name="Freeform 9735">
                <a:extLst>
                  <a:ext uri="{FF2B5EF4-FFF2-40B4-BE49-F238E27FC236}">
                    <a16:creationId xmlns:a16="http://schemas.microsoft.com/office/drawing/2014/main" id="{1B6FA34F-4B99-43B0-9239-4AE668646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3055"/>
                <a:ext cx="46" cy="255"/>
              </a:xfrm>
              <a:custGeom>
                <a:avLst/>
                <a:gdLst>
                  <a:gd name="T0" fmla="*/ 184 w 23"/>
                  <a:gd name="T1" fmla="*/ 996 h 129"/>
                  <a:gd name="T2" fmla="*/ 128 w 23"/>
                  <a:gd name="T3" fmla="*/ 888 h 129"/>
                  <a:gd name="T4" fmla="*/ 128 w 23"/>
                  <a:gd name="T5" fmla="*/ 781 h 129"/>
                  <a:gd name="T6" fmla="*/ 56 w 23"/>
                  <a:gd name="T7" fmla="*/ 672 h 129"/>
                  <a:gd name="T8" fmla="*/ 72 w 23"/>
                  <a:gd name="T9" fmla="*/ 380 h 129"/>
                  <a:gd name="T10" fmla="*/ 72 w 23"/>
                  <a:gd name="T11" fmla="*/ 277 h 129"/>
                  <a:gd name="T12" fmla="*/ 16 w 23"/>
                  <a:gd name="T13" fmla="*/ 164 h 129"/>
                  <a:gd name="T14" fmla="*/ 32 w 23"/>
                  <a:gd name="T15" fmla="*/ 0 h 1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29">
                    <a:moveTo>
                      <a:pt x="23" y="129"/>
                    </a:moveTo>
                    <a:cubicBezTo>
                      <a:pt x="17" y="125"/>
                      <a:pt x="16" y="122"/>
                      <a:pt x="16" y="115"/>
                    </a:cubicBezTo>
                    <a:cubicBezTo>
                      <a:pt x="16" y="111"/>
                      <a:pt x="17" y="105"/>
                      <a:pt x="16" y="101"/>
                    </a:cubicBezTo>
                    <a:cubicBezTo>
                      <a:pt x="14" y="95"/>
                      <a:pt x="9" y="92"/>
                      <a:pt x="7" y="87"/>
                    </a:cubicBezTo>
                    <a:cubicBezTo>
                      <a:pt x="3" y="75"/>
                      <a:pt x="8" y="61"/>
                      <a:pt x="9" y="49"/>
                    </a:cubicBezTo>
                    <a:cubicBezTo>
                      <a:pt x="10" y="44"/>
                      <a:pt x="10" y="40"/>
                      <a:pt x="9" y="36"/>
                    </a:cubicBezTo>
                    <a:cubicBezTo>
                      <a:pt x="7" y="31"/>
                      <a:pt x="3" y="27"/>
                      <a:pt x="2" y="21"/>
                    </a:cubicBezTo>
                    <a:cubicBezTo>
                      <a:pt x="0" y="13"/>
                      <a:pt x="3" y="7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" name="Freeform 9736">
                <a:extLst>
                  <a:ext uri="{FF2B5EF4-FFF2-40B4-BE49-F238E27FC236}">
                    <a16:creationId xmlns:a16="http://schemas.microsoft.com/office/drawing/2014/main" id="{545EE7B7-C4EF-492B-BB0B-A87E14F28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3021"/>
                <a:ext cx="113" cy="275"/>
              </a:xfrm>
              <a:custGeom>
                <a:avLst/>
                <a:gdLst>
                  <a:gd name="T0" fmla="*/ 444 w 57"/>
                  <a:gd name="T1" fmla="*/ 1076 h 139"/>
                  <a:gd name="T2" fmla="*/ 357 w 57"/>
                  <a:gd name="T3" fmla="*/ 861 h 139"/>
                  <a:gd name="T4" fmla="*/ 357 w 57"/>
                  <a:gd name="T5" fmla="*/ 791 h 139"/>
                  <a:gd name="T6" fmla="*/ 287 w 57"/>
                  <a:gd name="T7" fmla="*/ 704 h 139"/>
                  <a:gd name="T8" fmla="*/ 264 w 57"/>
                  <a:gd name="T9" fmla="*/ 540 h 139"/>
                  <a:gd name="T10" fmla="*/ 280 w 57"/>
                  <a:gd name="T11" fmla="*/ 435 h 139"/>
                  <a:gd name="T12" fmla="*/ 232 w 57"/>
                  <a:gd name="T13" fmla="*/ 340 h 139"/>
                  <a:gd name="T14" fmla="*/ 188 w 57"/>
                  <a:gd name="T15" fmla="*/ 216 h 139"/>
                  <a:gd name="T16" fmla="*/ 95 w 57"/>
                  <a:gd name="T17" fmla="*/ 109 h 139"/>
                  <a:gd name="T18" fmla="*/ 0 w 57"/>
                  <a:gd name="T19" fmla="*/ 0 h 1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139">
                    <a:moveTo>
                      <a:pt x="57" y="139"/>
                    </a:moveTo>
                    <a:cubicBezTo>
                      <a:pt x="47" y="133"/>
                      <a:pt x="46" y="122"/>
                      <a:pt x="46" y="111"/>
                    </a:cubicBezTo>
                    <a:cubicBezTo>
                      <a:pt x="46" y="108"/>
                      <a:pt x="47" y="105"/>
                      <a:pt x="46" y="102"/>
                    </a:cubicBezTo>
                    <a:cubicBezTo>
                      <a:pt x="45" y="98"/>
                      <a:pt x="39" y="95"/>
                      <a:pt x="37" y="91"/>
                    </a:cubicBezTo>
                    <a:cubicBezTo>
                      <a:pt x="33" y="84"/>
                      <a:pt x="33" y="77"/>
                      <a:pt x="34" y="70"/>
                    </a:cubicBezTo>
                    <a:cubicBezTo>
                      <a:pt x="35" y="65"/>
                      <a:pt x="38" y="61"/>
                      <a:pt x="36" y="56"/>
                    </a:cubicBezTo>
                    <a:cubicBezTo>
                      <a:pt x="35" y="52"/>
                      <a:pt x="32" y="48"/>
                      <a:pt x="30" y="44"/>
                    </a:cubicBezTo>
                    <a:cubicBezTo>
                      <a:pt x="27" y="39"/>
                      <a:pt x="25" y="34"/>
                      <a:pt x="24" y="28"/>
                    </a:cubicBezTo>
                    <a:cubicBezTo>
                      <a:pt x="21" y="21"/>
                      <a:pt x="19" y="17"/>
                      <a:pt x="12" y="14"/>
                    </a:cubicBezTo>
                    <a:cubicBezTo>
                      <a:pt x="6" y="10"/>
                      <a:pt x="1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" name="Freeform 9737">
                <a:extLst>
                  <a:ext uri="{FF2B5EF4-FFF2-40B4-BE49-F238E27FC236}">
                    <a16:creationId xmlns:a16="http://schemas.microsoft.com/office/drawing/2014/main" id="{EBD59EB5-CFB8-43EC-9C8C-435C35ACC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3284"/>
                <a:ext cx="28" cy="119"/>
              </a:xfrm>
              <a:custGeom>
                <a:avLst/>
                <a:gdLst>
                  <a:gd name="T0" fmla="*/ 112 w 14"/>
                  <a:gd name="T1" fmla="*/ 0 h 60"/>
                  <a:gd name="T2" fmla="*/ 8 w 14"/>
                  <a:gd name="T3" fmla="*/ 248 h 60"/>
                  <a:gd name="T4" fmla="*/ 48 w 14"/>
                  <a:gd name="T5" fmla="*/ 46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0">
                    <a:moveTo>
                      <a:pt x="14" y="0"/>
                    </a:moveTo>
                    <a:cubicBezTo>
                      <a:pt x="14" y="13"/>
                      <a:pt x="1" y="20"/>
                      <a:pt x="1" y="32"/>
                    </a:cubicBezTo>
                    <a:cubicBezTo>
                      <a:pt x="0" y="38"/>
                      <a:pt x="2" y="56"/>
                      <a:pt x="6" y="6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" name="Freeform 9738">
                <a:extLst>
                  <a:ext uri="{FF2B5EF4-FFF2-40B4-BE49-F238E27FC236}">
                    <a16:creationId xmlns:a16="http://schemas.microsoft.com/office/drawing/2014/main" id="{8BA04F15-647A-4DEF-8773-309C6DFFC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253"/>
                <a:ext cx="18" cy="152"/>
              </a:xfrm>
              <a:custGeom>
                <a:avLst/>
                <a:gdLst>
                  <a:gd name="T0" fmla="*/ 32 w 9"/>
                  <a:gd name="T1" fmla="*/ 592 h 77"/>
                  <a:gd name="T2" fmla="*/ 64 w 9"/>
                  <a:gd name="T3" fmla="*/ 409 h 77"/>
                  <a:gd name="T4" fmla="*/ 16 w 9"/>
                  <a:gd name="T5" fmla="*/ 253 h 77"/>
                  <a:gd name="T6" fmla="*/ 56 w 9"/>
                  <a:gd name="T7" fmla="*/ 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7">
                    <a:moveTo>
                      <a:pt x="4" y="77"/>
                    </a:moveTo>
                    <a:cubicBezTo>
                      <a:pt x="1" y="70"/>
                      <a:pt x="9" y="60"/>
                      <a:pt x="8" y="53"/>
                    </a:cubicBezTo>
                    <a:cubicBezTo>
                      <a:pt x="8" y="46"/>
                      <a:pt x="4" y="39"/>
                      <a:pt x="2" y="33"/>
                    </a:cubicBezTo>
                    <a:cubicBezTo>
                      <a:pt x="0" y="23"/>
                      <a:pt x="1" y="9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" name="Freeform 9739">
                <a:extLst>
                  <a:ext uri="{FF2B5EF4-FFF2-40B4-BE49-F238E27FC236}">
                    <a16:creationId xmlns:a16="http://schemas.microsoft.com/office/drawing/2014/main" id="{D38B2368-54D0-4E0C-B71D-54ECC070E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3098"/>
                <a:ext cx="32" cy="303"/>
              </a:xfrm>
              <a:custGeom>
                <a:avLst/>
                <a:gdLst>
                  <a:gd name="T0" fmla="*/ 104 w 16"/>
                  <a:gd name="T1" fmla="*/ 1188 h 153"/>
                  <a:gd name="T2" fmla="*/ 96 w 16"/>
                  <a:gd name="T3" fmla="*/ 1024 h 153"/>
                  <a:gd name="T4" fmla="*/ 8 w 16"/>
                  <a:gd name="T5" fmla="*/ 832 h 153"/>
                  <a:gd name="T6" fmla="*/ 16 w 16"/>
                  <a:gd name="T7" fmla="*/ 652 h 153"/>
                  <a:gd name="T8" fmla="*/ 16 w 16"/>
                  <a:gd name="T9" fmla="*/ 499 h 153"/>
                  <a:gd name="T10" fmla="*/ 88 w 16"/>
                  <a:gd name="T11" fmla="*/ 333 h 153"/>
                  <a:gd name="T12" fmla="*/ 88 w 16"/>
                  <a:gd name="T13" fmla="*/ 196 h 153"/>
                  <a:gd name="T14" fmla="*/ 128 w 16"/>
                  <a:gd name="T15" fmla="*/ 0 h 1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53">
                    <a:moveTo>
                      <a:pt x="13" y="153"/>
                    </a:moveTo>
                    <a:cubicBezTo>
                      <a:pt x="12" y="146"/>
                      <a:pt x="14" y="140"/>
                      <a:pt x="12" y="132"/>
                    </a:cubicBezTo>
                    <a:cubicBezTo>
                      <a:pt x="9" y="123"/>
                      <a:pt x="1" y="117"/>
                      <a:pt x="1" y="107"/>
                    </a:cubicBezTo>
                    <a:cubicBezTo>
                      <a:pt x="0" y="99"/>
                      <a:pt x="2" y="92"/>
                      <a:pt x="2" y="84"/>
                    </a:cubicBezTo>
                    <a:cubicBezTo>
                      <a:pt x="3" y="78"/>
                      <a:pt x="1" y="70"/>
                      <a:pt x="2" y="64"/>
                    </a:cubicBezTo>
                    <a:cubicBezTo>
                      <a:pt x="4" y="56"/>
                      <a:pt x="9" y="50"/>
                      <a:pt x="11" y="43"/>
                    </a:cubicBezTo>
                    <a:cubicBezTo>
                      <a:pt x="13" y="36"/>
                      <a:pt x="12" y="32"/>
                      <a:pt x="11" y="25"/>
                    </a:cubicBezTo>
                    <a:cubicBezTo>
                      <a:pt x="11" y="18"/>
                      <a:pt x="10" y="6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" name="Freeform 9740">
                <a:extLst>
                  <a:ext uri="{FF2B5EF4-FFF2-40B4-BE49-F238E27FC236}">
                    <a16:creationId xmlns:a16="http://schemas.microsoft.com/office/drawing/2014/main" id="{B15BCC56-6487-45D8-8538-8DE5ED3F6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3179"/>
                <a:ext cx="29" cy="99"/>
              </a:xfrm>
              <a:custGeom>
                <a:avLst/>
                <a:gdLst>
                  <a:gd name="T0" fmla="*/ 64 w 15"/>
                  <a:gd name="T1" fmla="*/ 0 h 50"/>
                  <a:gd name="T2" fmla="*/ 56 w 15"/>
                  <a:gd name="T3" fmla="*/ 255 h 50"/>
                  <a:gd name="T4" fmla="*/ 0 w 15"/>
                  <a:gd name="T5" fmla="*/ 388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0">
                    <a:moveTo>
                      <a:pt x="9" y="0"/>
                    </a:moveTo>
                    <a:cubicBezTo>
                      <a:pt x="15" y="8"/>
                      <a:pt x="12" y="25"/>
                      <a:pt x="8" y="33"/>
                    </a:cubicBezTo>
                    <a:cubicBezTo>
                      <a:pt x="6" y="39"/>
                      <a:pt x="3" y="45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" name="Freeform 9741">
                <a:extLst>
                  <a:ext uri="{FF2B5EF4-FFF2-40B4-BE49-F238E27FC236}">
                    <a16:creationId xmlns:a16="http://schemas.microsoft.com/office/drawing/2014/main" id="{150E187B-FCF2-4053-9AE8-3F8F28F5C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3268"/>
                <a:ext cx="18" cy="88"/>
              </a:xfrm>
              <a:custGeom>
                <a:avLst/>
                <a:gdLst>
                  <a:gd name="T0" fmla="*/ 56 w 9"/>
                  <a:gd name="T1" fmla="*/ 352 h 44"/>
                  <a:gd name="T2" fmla="*/ 72 w 9"/>
                  <a:gd name="T3" fmla="*/ 176 h 44"/>
                  <a:gd name="T4" fmla="*/ 0 w 9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4">
                    <a:moveTo>
                      <a:pt x="7" y="44"/>
                    </a:moveTo>
                    <a:cubicBezTo>
                      <a:pt x="8" y="37"/>
                      <a:pt x="9" y="30"/>
                      <a:pt x="9" y="22"/>
                    </a:cubicBezTo>
                    <a:cubicBezTo>
                      <a:pt x="9" y="14"/>
                      <a:pt x="3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" name="Freeform 9742">
                <a:extLst>
                  <a:ext uri="{FF2B5EF4-FFF2-40B4-BE49-F238E27FC236}">
                    <a16:creationId xmlns:a16="http://schemas.microsoft.com/office/drawing/2014/main" id="{69818D2D-47D6-4C2C-9D23-1F7AB670F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3264"/>
                <a:ext cx="20" cy="92"/>
              </a:xfrm>
              <a:custGeom>
                <a:avLst/>
                <a:gdLst>
                  <a:gd name="T0" fmla="*/ 40 w 10"/>
                  <a:gd name="T1" fmla="*/ 368 h 46"/>
                  <a:gd name="T2" fmla="*/ 0 w 10"/>
                  <a:gd name="T3" fmla="*/ 280 h 46"/>
                  <a:gd name="T4" fmla="*/ 8 w 10"/>
                  <a:gd name="T5" fmla="*/ 136 h 46"/>
                  <a:gd name="T6" fmla="*/ 80 w 10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6">
                    <a:moveTo>
                      <a:pt x="5" y="46"/>
                    </a:moveTo>
                    <a:cubicBezTo>
                      <a:pt x="3" y="42"/>
                      <a:pt x="1" y="39"/>
                      <a:pt x="0" y="35"/>
                    </a:cubicBezTo>
                    <a:cubicBezTo>
                      <a:pt x="0" y="29"/>
                      <a:pt x="0" y="23"/>
                      <a:pt x="1" y="17"/>
                    </a:cubicBezTo>
                    <a:cubicBezTo>
                      <a:pt x="3" y="10"/>
                      <a:pt x="6" y="5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" name="Freeform 9743">
                <a:extLst>
                  <a:ext uri="{FF2B5EF4-FFF2-40B4-BE49-F238E27FC236}">
                    <a16:creationId xmlns:a16="http://schemas.microsoft.com/office/drawing/2014/main" id="{4D1BF557-285F-41DE-BD77-CAF95A57F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3197"/>
                <a:ext cx="10" cy="85"/>
              </a:xfrm>
              <a:custGeom>
                <a:avLst/>
                <a:gdLst>
                  <a:gd name="T0" fmla="*/ 32 w 5"/>
                  <a:gd name="T1" fmla="*/ 332 h 43"/>
                  <a:gd name="T2" fmla="*/ 16 w 5"/>
                  <a:gd name="T3" fmla="*/ 156 h 43"/>
                  <a:gd name="T4" fmla="*/ 32 w 5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3">
                    <a:moveTo>
                      <a:pt x="4" y="43"/>
                    </a:moveTo>
                    <a:cubicBezTo>
                      <a:pt x="1" y="35"/>
                      <a:pt x="0" y="29"/>
                      <a:pt x="2" y="20"/>
                    </a:cubicBezTo>
                    <a:cubicBezTo>
                      <a:pt x="3" y="14"/>
                      <a:pt x="5" y="6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" name="Freeform 9744">
                <a:extLst>
                  <a:ext uri="{FF2B5EF4-FFF2-40B4-BE49-F238E27FC236}">
                    <a16:creationId xmlns:a16="http://schemas.microsoft.com/office/drawing/2014/main" id="{77E24021-EF3A-4444-9B2C-616DE7B62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3360"/>
                <a:ext cx="20" cy="43"/>
              </a:xfrm>
              <a:custGeom>
                <a:avLst/>
                <a:gdLst>
                  <a:gd name="T0" fmla="*/ 0 w 10"/>
                  <a:gd name="T1" fmla="*/ 0 h 22"/>
                  <a:gd name="T2" fmla="*/ 48 w 10"/>
                  <a:gd name="T3" fmla="*/ 104 h 22"/>
                  <a:gd name="T4" fmla="*/ 80 w 10"/>
                  <a:gd name="T5" fmla="*/ 16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0" y="0"/>
                    </a:moveTo>
                    <a:cubicBezTo>
                      <a:pt x="4" y="5"/>
                      <a:pt x="4" y="8"/>
                      <a:pt x="6" y="14"/>
                    </a:cubicBezTo>
                    <a:cubicBezTo>
                      <a:pt x="7" y="17"/>
                      <a:pt x="10" y="20"/>
                      <a:pt x="10" y="2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" name="Freeform 9745">
                <a:extLst>
                  <a:ext uri="{FF2B5EF4-FFF2-40B4-BE49-F238E27FC236}">
                    <a16:creationId xmlns:a16="http://schemas.microsoft.com/office/drawing/2014/main" id="{A34AD6BB-813D-4C58-96AE-1BA700D74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3294"/>
                <a:ext cx="22" cy="89"/>
              </a:xfrm>
              <a:custGeom>
                <a:avLst/>
                <a:gdLst>
                  <a:gd name="T0" fmla="*/ 24 w 11"/>
                  <a:gd name="T1" fmla="*/ 348 h 45"/>
                  <a:gd name="T2" fmla="*/ 56 w 11"/>
                  <a:gd name="T3" fmla="*/ 117 h 45"/>
                  <a:gd name="T4" fmla="*/ 0 w 1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5">
                    <a:moveTo>
                      <a:pt x="3" y="45"/>
                    </a:moveTo>
                    <a:cubicBezTo>
                      <a:pt x="5" y="35"/>
                      <a:pt x="11" y="26"/>
                      <a:pt x="7" y="15"/>
                    </a:cubicBezTo>
                    <a:cubicBezTo>
                      <a:pt x="6" y="1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" name="Freeform 9746">
                <a:extLst>
                  <a:ext uri="{FF2B5EF4-FFF2-40B4-BE49-F238E27FC236}">
                    <a16:creationId xmlns:a16="http://schemas.microsoft.com/office/drawing/2014/main" id="{D4BC4642-169B-4AED-8DF2-81F99617A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3047"/>
                <a:ext cx="18" cy="186"/>
              </a:xfrm>
              <a:custGeom>
                <a:avLst/>
                <a:gdLst>
                  <a:gd name="T0" fmla="*/ 72 w 9"/>
                  <a:gd name="T1" fmla="*/ 728 h 94"/>
                  <a:gd name="T2" fmla="*/ 0 w 9"/>
                  <a:gd name="T3" fmla="*/ 520 h 94"/>
                  <a:gd name="T4" fmla="*/ 40 w 9"/>
                  <a:gd name="T5" fmla="*/ 255 h 94"/>
                  <a:gd name="T6" fmla="*/ 8 w 9"/>
                  <a:gd name="T7" fmla="*/ 87 h 94"/>
                  <a:gd name="T8" fmla="*/ 40 w 9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4">
                    <a:moveTo>
                      <a:pt x="9" y="94"/>
                    </a:moveTo>
                    <a:cubicBezTo>
                      <a:pt x="7" y="84"/>
                      <a:pt x="0" y="78"/>
                      <a:pt x="0" y="67"/>
                    </a:cubicBezTo>
                    <a:cubicBezTo>
                      <a:pt x="0" y="56"/>
                      <a:pt x="8" y="44"/>
                      <a:pt x="5" y="33"/>
                    </a:cubicBezTo>
                    <a:cubicBezTo>
                      <a:pt x="2" y="24"/>
                      <a:pt x="0" y="21"/>
                      <a:pt x="1" y="11"/>
                    </a:cubicBezTo>
                    <a:cubicBezTo>
                      <a:pt x="2" y="8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" name="Freeform 9747">
                <a:extLst>
                  <a:ext uri="{FF2B5EF4-FFF2-40B4-BE49-F238E27FC236}">
                    <a16:creationId xmlns:a16="http://schemas.microsoft.com/office/drawing/2014/main" id="{69FA60B4-1775-4F9D-B451-EFF95A878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3344"/>
                <a:ext cx="12" cy="57"/>
              </a:xfrm>
              <a:custGeom>
                <a:avLst/>
                <a:gdLst>
                  <a:gd name="T0" fmla="*/ 48 w 6"/>
                  <a:gd name="T1" fmla="*/ 0 h 29"/>
                  <a:gd name="T2" fmla="*/ 16 w 6"/>
                  <a:gd name="T3" fmla="*/ 22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9">
                    <a:moveTo>
                      <a:pt x="6" y="0"/>
                    </a:moveTo>
                    <a:cubicBezTo>
                      <a:pt x="0" y="8"/>
                      <a:pt x="1" y="20"/>
                      <a:pt x="2" y="2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" name="Freeform 9748">
                <a:extLst>
                  <a:ext uri="{FF2B5EF4-FFF2-40B4-BE49-F238E27FC236}">
                    <a16:creationId xmlns:a16="http://schemas.microsoft.com/office/drawing/2014/main" id="{2935B7E0-5E8B-45A6-86B5-AB0B27389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3134"/>
                <a:ext cx="24" cy="99"/>
              </a:xfrm>
              <a:custGeom>
                <a:avLst/>
                <a:gdLst>
                  <a:gd name="T0" fmla="*/ 96 w 12"/>
                  <a:gd name="T1" fmla="*/ 0 h 50"/>
                  <a:gd name="T2" fmla="*/ 24 w 12"/>
                  <a:gd name="T3" fmla="*/ 255 h 50"/>
                  <a:gd name="T4" fmla="*/ 24 w 12"/>
                  <a:gd name="T5" fmla="*/ 388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0">
                    <a:moveTo>
                      <a:pt x="12" y="0"/>
                    </a:moveTo>
                    <a:cubicBezTo>
                      <a:pt x="0" y="8"/>
                      <a:pt x="1" y="21"/>
                      <a:pt x="3" y="33"/>
                    </a:cubicBezTo>
                    <a:cubicBezTo>
                      <a:pt x="3" y="39"/>
                      <a:pt x="1" y="45"/>
                      <a:pt x="3" y="5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" name="Freeform 9749">
                <a:extLst>
                  <a:ext uri="{FF2B5EF4-FFF2-40B4-BE49-F238E27FC236}">
                    <a16:creationId xmlns:a16="http://schemas.microsoft.com/office/drawing/2014/main" id="{A1D70B26-6712-47F7-9675-F63940979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3310"/>
                <a:ext cx="15" cy="20"/>
              </a:xfrm>
              <a:custGeom>
                <a:avLst/>
                <a:gdLst>
                  <a:gd name="T0" fmla="*/ 53 w 8"/>
                  <a:gd name="T1" fmla="*/ 80 h 10"/>
                  <a:gd name="T2" fmla="*/ 0 w 8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8" y="10"/>
                    </a:moveTo>
                    <a:cubicBezTo>
                      <a:pt x="5" y="7"/>
                      <a:pt x="1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" name="Freeform 9750">
                <a:extLst>
                  <a:ext uri="{FF2B5EF4-FFF2-40B4-BE49-F238E27FC236}">
                    <a16:creationId xmlns:a16="http://schemas.microsoft.com/office/drawing/2014/main" id="{AC248380-71AE-41F2-92BC-75A57CF82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3219"/>
                <a:ext cx="19" cy="12"/>
              </a:xfrm>
              <a:custGeom>
                <a:avLst/>
                <a:gdLst>
                  <a:gd name="T0" fmla="*/ 68 w 10"/>
                  <a:gd name="T1" fmla="*/ 0 h 6"/>
                  <a:gd name="T2" fmla="*/ 0 w 10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6" y="2"/>
                      <a:pt x="3" y="3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" name="Freeform 9751">
                <a:extLst>
                  <a:ext uri="{FF2B5EF4-FFF2-40B4-BE49-F238E27FC236}">
                    <a16:creationId xmlns:a16="http://schemas.microsoft.com/office/drawing/2014/main" id="{2496ABD8-ACE9-43C2-95B6-7F1A6F89B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064"/>
                <a:ext cx="22" cy="204"/>
              </a:xfrm>
              <a:custGeom>
                <a:avLst/>
                <a:gdLst>
                  <a:gd name="T0" fmla="*/ 72 w 11"/>
                  <a:gd name="T1" fmla="*/ 0 h 103"/>
                  <a:gd name="T2" fmla="*/ 56 w 11"/>
                  <a:gd name="T3" fmla="*/ 188 h 103"/>
                  <a:gd name="T4" fmla="*/ 80 w 11"/>
                  <a:gd name="T5" fmla="*/ 380 h 103"/>
                  <a:gd name="T6" fmla="*/ 40 w 11"/>
                  <a:gd name="T7" fmla="*/ 505 h 103"/>
                  <a:gd name="T8" fmla="*/ 32 w 11"/>
                  <a:gd name="T9" fmla="*/ 713 h 103"/>
                  <a:gd name="T10" fmla="*/ 0 w 11"/>
                  <a:gd name="T11" fmla="*/ 800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3">
                    <a:moveTo>
                      <a:pt x="9" y="0"/>
                    </a:moveTo>
                    <a:cubicBezTo>
                      <a:pt x="7" y="9"/>
                      <a:pt x="4" y="15"/>
                      <a:pt x="7" y="24"/>
                    </a:cubicBezTo>
                    <a:cubicBezTo>
                      <a:pt x="9" y="33"/>
                      <a:pt x="11" y="40"/>
                      <a:pt x="10" y="49"/>
                    </a:cubicBezTo>
                    <a:cubicBezTo>
                      <a:pt x="9" y="55"/>
                      <a:pt x="7" y="60"/>
                      <a:pt x="5" y="65"/>
                    </a:cubicBezTo>
                    <a:cubicBezTo>
                      <a:pt x="0" y="75"/>
                      <a:pt x="4" y="82"/>
                      <a:pt x="4" y="92"/>
                    </a:cubicBezTo>
                    <a:cubicBezTo>
                      <a:pt x="4" y="96"/>
                      <a:pt x="2" y="100"/>
                      <a:pt x="0" y="10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" name="Freeform 9752">
                <a:extLst>
                  <a:ext uri="{FF2B5EF4-FFF2-40B4-BE49-F238E27FC236}">
                    <a16:creationId xmlns:a16="http://schemas.microsoft.com/office/drawing/2014/main" id="{F538B02B-A451-411B-8C37-EFF12BAD6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482"/>
                <a:ext cx="18" cy="97"/>
              </a:xfrm>
              <a:custGeom>
                <a:avLst/>
                <a:gdLst>
                  <a:gd name="T0" fmla="*/ 0 w 9"/>
                  <a:gd name="T1" fmla="*/ 0 h 49"/>
                  <a:gd name="T2" fmla="*/ 48 w 9"/>
                  <a:gd name="T3" fmla="*/ 232 h 49"/>
                  <a:gd name="T4" fmla="*/ 16 w 9"/>
                  <a:gd name="T5" fmla="*/ 38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9">
                    <a:moveTo>
                      <a:pt x="0" y="0"/>
                    </a:moveTo>
                    <a:cubicBezTo>
                      <a:pt x="3" y="11"/>
                      <a:pt x="9" y="18"/>
                      <a:pt x="6" y="30"/>
                    </a:cubicBezTo>
                    <a:cubicBezTo>
                      <a:pt x="5" y="37"/>
                      <a:pt x="2" y="43"/>
                      <a:pt x="2" y="4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" name="Freeform 9753">
                <a:extLst>
                  <a:ext uri="{FF2B5EF4-FFF2-40B4-BE49-F238E27FC236}">
                    <a16:creationId xmlns:a16="http://schemas.microsoft.com/office/drawing/2014/main" id="{41596A3B-1670-4040-9876-00181FFF5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177"/>
                <a:ext cx="25" cy="222"/>
              </a:xfrm>
              <a:custGeom>
                <a:avLst/>
                <a:gdLst>
                  <a:gd name="T0" fmla="*/ 56 w 13"/>
                  <a:gd name="T1" fmla="*/ 872 h 112"/>
                  <a:gd name="T2" fmla="*/ 92 w 13"/>
                  <a:gd name="T3" fmla="*/ 739 h 112"/>
                  <a:gd name="T4" fmla="*/ 44 w 13"/>
                  <a:gd name="T5" fmla="*/ 640 h 112"/>
                  <a:gd name="T6" fmla="*/ 44 w 13"/>
                  <a:gd name="T7" fmla="*/ 460 h 112"/>
                  <a:gd name="T8" fmla="*/ 44 w 13"/>
                  <a:gd name="T9" fmla="*/ 341 h 112"/>
                  <a:gd name="T10" fmla="*/ 71 w 13"/>
                  <a:gd name="T11" fmla="*/ 220 h 112"/>
                  <a:gd name="T12" fmla="*/ 23 w 13"/>
                  <a:gd name="T13" fmla="*/ 0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2">
                    <a:moveTo>
                      <a:pt x="8" y="112"/>
                    </a:moveTo>
                    <a:cubicBezTo>
                      <a:pt x="8" y="106"/>
                      <a:pt x="13" y="101"/>
                      <a:pt x="13" y="95"/>
                    </a:cubicBezTo>
                    <a:cubicBezTo>
                      <a:pt x="13" y="89"/>
                      <a:pt x="9" y="86"/>
                      <a:pt x="6" y="82"/>
                    </a:cubicBezTo>
                    <a:cubicBezTo>
                      <a:pt x="0" y="73"/>
                      <a:pt x="1" y="68"/>
                      <a:pt x="6" y="59"/>
                    </a:cubicBezTo>
                    <a:cubicBezTo>
                      <a:pt x="9" y="53"/>
                      <a:pt x="8" y="51"/>
                      <a:pt x="6" y="44"/>
                    </a:cubicBezTo>
                    <a:cubicBezTo>
                      <a:pt x="4" y="37"/>
                      <a:pt x="8" y="35"/>
                      <a:pt x="10" y="28"/>
                    </a:cubicBezTo>
                    <a:cubicBezTo>
                      <a:pt x="12" y="22"/>
                      <a:pt x="8" y="5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557" name="Group 9754">
              <a:extLst>
                <a:ext uri="{FF2B5EF4-FFF2-40B4-BE49-F238E27FC236}">
                  <a16:creationId xmlns:a16="http://schemas.microsoft.com/office/drawing/2014/main" id="{CF7B3B30-4BCA-4D9C-9C72-98EEE05234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7" y="1296"/>
              <a:ext cx="1263" cy="2107"/>
              <a:chOff x="3487" y="1296"/>
              <a:chExt cx="1263" cy="2107"/>
            </a:xfrm>
          </p:grpSpPr>
          <p:sp>
            <p:nvSpPr>
              <p:cNvPr id="23991" name="Freeform 9755">
                <a:extLst>
                  <a:ext uri="{FF2B5EF4-FFF2-40B4-BE49-F238E27FC236}">
                    <a16:creationId xmlns:a16="http://schemas.microsoft.com/office/drawing/2014/main" id="{A731FFD3-99D6-47FB-BF17-00FD49FAD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971"/>
                <a:ext cx="16" cy="88"/>
              </a:xfrm>
              <a:custGeom>
                <a:avLst/>
                <a:gdLst>
                  <a:gd name="T0" fmla="*/ 0 w 8"/>
                  <a:gd name="T1" fmla="*/ 0 h 44"/>
                  <a:gd name="T2" fmla="*/ 56 w 8"/>
                  <a:gd name="T3" fmla="*/ 208 h 44"/>
                  <a:gd name="T4" fmla="*/ 24 w 8"/>
                  <a:gd name="T5" fmla="*/ 352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4">
                    <a:moveTo>
                      <a:pt x="0" y="0"/>
                    </a:moveTo>
                    <a:cubicBezTo>
                      <a:pt x="4" y="9"/>
                      <a:pt x="8" y="15"/>
                      <a:pt x="7" y="26"/>
                    </a:cubicBezTo>
                    <a:cubicBezTo>
                      <a:pt x="6" y="29"/>
                      <a:pt x="1" y="44"/>
                      <a:pt x="3" y="4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2" name="Freeform 9756">
                <a:extLst>
                  <a:ext uri="{FF2B5EF4-FFF2-40B4-BE49-F238E27FC236}">
                    <a16:creationId xmlns:a16="http://schemas.microsoft.com/office/drawing/2014/main" id="{94DEB117-3555-4FAD-BEA6-BADADD4D1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027"/>
                <a:ext cx="30" cy="109"/>
              </a:xfrm>
              <a:custGeom>
                <a:avLst/>
                <a:gdLst>
                  <a:gd name="T0" fmla="*/ 8 w 15"/>
                  <a:gd name="T1" fmla="*/ 0 h 55"/>
                  <a:gd name="T2" fmla="*/ 80 w 15"/>
                  <a:gd name="T3" fmla="*/ 109 h 55"/>
                  <a:gd name="T4" fmla="*/ 120 w 15"/>
                  <a:gd name="T5" fmla="*/ 272 h 55"/>
                  <a:gd name="T6" fmla="*/ 72 w 15"/>
                  <a:gd name="T7" fmla="*/ 42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5">
                    <a:moveTo>
                      <a:pt x="1" y="0"/>
                    </a:moveTo>
                    <a:cubicBezTo>
                      <a:pt x="0" y="6"/>
                      <a:pt x="6" y="10"/>
                      <a:pt x="10" y="14"/>
                    </a:cubicBezTo>
                    <a:cubicBezTo>
                      <a:pt x="13" y="20"/>
                      <a:pt x="15" y="29"/>
                      <a:pt x="15" y="35"/>
                    </a:cubicBezTo>
                    <a:cubicBezTo>
                      <a:pt x="15" y="41"/>
                      <a:pt x="12" y="50"/>
                      <a:pt x="9" y="5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3" name="Freeform 9757">
                <a:extLst>
                  <a:ext uri="{FF2B5EF4-FFF2-40B4-BE49-F238E27FC236}">
                    <a16:creationId xmlns:a16="http://schemas.microsoft.com/office/drawing/2014/main" id="{B0A73C3D-2BDD-4EA1-9B92-2A54A3826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057"/>
                <a:ext cx="30" cy="31"/>
              </a:xfrm>
              <a:custGeom>
                <a:avLst/>
                <a:gdLst>
                  <a:gd name="T0" fmla="*/ 0 w 15"/>
                  <a:gd name="T1" fmla="*/ 0 h 16"/>
                  <a:gd name="T2" fmla="*/ 120 w 15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7" y="4"/>
                      <a:pt x="12" y="10"/>
                      <a:pt x="15" y="1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4" name="Freeform 9758">
                <a:extLst>
                  <a:ext uri="{FF2B5EF4-FFF2-40B4-BE49-F238E27FC236}">
                    <a16:creationId xmlns:a16="http://schemas.microsoft.com/office/drawing/2014/main" id="{F122D8EF-0772-4753-B9D3-D057C504A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1977"/>
                <a:ext cx="38" cy="76"/>
              </a:xfrm>
              <a:custGeom>
                <a:avLst/>
                <a:gdLst>
                  <a:gd name="T0" fmla="*/ 16 w 19"/>
                  <a:gd name="T1" fmla="*/ 0 h 38"/>
                  <a:gd name="T2" fmla="*/ 48 w 19"/>
                  <a:gd name="T3" fmla="*/ 224 h 38"/>
                  <a:gd name="T4" fmla="*/ 152 w 19"/>
                  <a:gd name="T5" fmla="*/ 30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8">
                    <a:moveTo>
                      <a:pt x="2" y="0"/>
                    </a:moveTo>
                    <a:cubicBezTo>
                      <a:pt x="0" y="9"/>
                      <a:pt x="0" y="19"/>
                      <a:pt x="6" y="28"/>
                    </a:cubicBezTo>
                    <a:cubicBezTo>
                      <a:pt x="9" y="33"/>
                      <a:pt x="17" y="33"/>
                      <a:pt x="19" y="3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5" name="Freeform 9759">
                <a:extLst>
                  <a:ext uri="{FF2B5EF4-FFF2-40B4-BE49-F238E27FC236}">
                    <a16:creationId xmlns:a16="http://schemas.microsoft.com/office/drawing/2014/main" id="{00BA04F5-195A-44AD-9EBD-08F5739D3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090"/>
                <a:ext cx="32" cy="79"/>
              </a:xfrm>
              <a:custGeom>
                <a:avLst/>
                <a:gdLst>
                  <a:gd name="T0" fmla="*/ 24 w 16"/>
                  <a:gd name="T1" fmla="*/ 0 h 40"/>
                  <a:gd name="T2" fmla="*/ 48 w 16"/>
                  <a:gd name="T3" fmla="*/ 207 h 40"/>
                  <a:gd name="T4" fmla="*/ 128 w 16"/>
                  <a:gd name="T5" fmla="*/ 308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0">
                    <a:moveTo>
                      <a:pt x="3" y="0"/>
                    </a:moveTo>
                    <a:cubicBezTo>
                      <a:pt x="1" y="11"/>
                      <a:pt x="0" y="17"/>
                      <a:pt x="6" y="27"/>
                    </a:cubicBezTo>
                    <a:cubicBezTo>
                      <a:pt x="9" y="32"/>
                      <a:pt x="12" y="37"/>
                      <a:pt x="16" y="4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6" name="Freeform 9760">
                <a:extLst>
                  <a:ext uri="{FF2B5EF4-FFF2-40B4-BE49-F238E27FC236}">
                    <a16:creationId xmlns:a16="http://schemas.microsoft.com/office/drawing/2014/main" id="{4E53C5A2-3A57-423C-9DF1-99BF75D50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114"/>
                <a:ext cx="14" cy="79"/>
              </a:xfrm>
              <a:custGeom>
                <a:avLst/>
                <a:gdLst>
                  <a:gd name="T0" fmla="*/ 56 w 7"/>
                  <a:gd name="T1" fmla="*/ 0 h 40"/>
                  <a:gd name="T2" fmla="*/ 0 w 7"/>
                  <a:gd name="T3" fmla="*/ 140 h 40"/>
                  <a:gd name="T4" fmla="*/ 40 w 7"/>
                  <a:gd name="T5" fmla="*/ 300 h 40"/>
                  <a:gd name="T6" fmla="*/ 48 w 7"/>
                  <a:gd name="T7" fmla="*/ 30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0">
                    <a:moveTo>
                      <a:pt x="7" y="0"/>
                    </a:moveTo>
                    <a:cubicBezTo>
                      <a:pt x="5" y="7"/>
                      <a:pt x="1" y="11"/>
                      <a:pt x="0" y="18"/>
                    </a:cubicBezTo>
                    <a:cubicBezTo>
                      <a:pt x="0" y="26"/>
                      <a:pt x="5" y="32"/>
                      <a:pt x="5" y="39"/>
                    </a:cubicBezTo>
                    <a:cubicBezTo>
                      <a:pt x="5" y="40"/>
                      <a:pt x="6" y="40"/>
                      <a:pt x="6" y="3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7" name="Freeform 9761">
                <a:extLst>
                  <a:ext uri="{FF2B5EF4-FFF2-40B4-BE49-F238E27FC236}">
                    <a16:creationId xmlns:a16="http://schemas.microsoft.com/office/drawing/2014/main" id="{8859BF59-AFE6-455B-9723-5F3DBC614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175"/>
                <a:ext cx="28" cy="113"/>
              </a:xfrm>
              <a:custGeom>
                <a:avLst/>
                <a:gdLst>
                  <a:gd name="T0" fmla="*/ 64 w 14"/>
                  <a:gd name="T1" fmla="*/ 0 h 57"/>
                  <a:gd name="T2" fmla="*/ 32 w 14"/>
                  <a:gd name="T3" fmla="*/ 248 h 57"/>
                  <a:gd name="T4" fmla="*/ 96 w 14"/>
                  <a:gd name="T5" fmla="*/ 373 h 57"/>
                  <a:gd name="T6" fmla="*/ 112 w 14"/>
                  <a:gd name="T7" fmla="*/ 444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7">
                    <a:moveTo>
                      <a:pt x="8" y="0"/>
                    </a:moveTo>
                    <a:cubicBezTo>
                      <a:pt x="4" y="11"/>
                      <a:pt x="0" y="20"/>
                      <a:pt x="4" y="32"/>
                    </a:cubicBezTo>
                    <a:cubicBezTo>
                      <a:pt x="6" y="38"/>
                      <a:pt x="11" y="41"/>
                      <a:pt x="12" y="48"/>
                    </a:cubicBezTo>
                    <a:cubicBezTo>
                      <a:pt x="13" y="51"/>
                      <a:pt x="12" y="54"/>
                      <a:pt x="14" y="5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8" name="Freeform 9762">
                <a:extLst>
                  <a:ext uri="{FF2B5EF4-FFF2-40B4-BE49-F238E27FC236}">
                    <a16:creationId xmlns:a16="http://schemas.microsoft.com/office/drawing/2014/main" id="{648902F7-14CA-4962-A017-569F2A072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282"/>
                <a:ext cx="38" cy="87"/>
              </a:xfrm>
              <a:custGeom>
                <a:avLst/>
                <a:gdLst>
                  <a:gd name="T0" fmla="*/ 24 w 19"/>
                  <a:gd name="T1" fmla="*/ 0 h 44"/>
                  <a:gd name="T2" fmla="*/ 48 w 19"/>
                  <a:gd name="T3" fmla="*/ 216 h 44"/>
                  <a:gd name="T4" fmla="*/ 120 w 19"/>
                  <a:gd name="T5" fmla="*/ 293 h 44"/>
                  <a:gd name="T6" fmla="*/ 152 w 19"/>
                  <a:gd name="T7" fmla="*/ 34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4">
                    <a:moveTo>
                      <a:pt x="3" y="0"/>
                    </a:moveTo>
                    <a:cubicBezTo>
                      <a:pt x="0" y="10"/>
                      <a:pt x="0" y="20"/>
                      <a:pt x="6" y="28"/>
                    </a:cubicBezTo>
                    <a:cubicBezTo>
                      <a:pt x="9" y="32"/>
                      <a:pt x="12" y="34"/>
                      <a:pt x="15" y="38"/>
                    </a:cubicBezTo>
                    <a:cubicBezTo>
                      <a:pt x="16" y="40"/>
                      <a:pt x="17" y="43"/>
                      <a:pt x="19" y="4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9" name="Freeform 9763">
                <a:extLst>
                  <a:ext uri="{FF2B5EF4-FFF2-40B4-BE49-F238E27FC236}">
                    <a16:creationId xmlns:a16="http://schemas.microsoft.com/office/drawing/2014/main" id="{02B3A42A-D438-4441-AC73-685F90B57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42"/>
                <a:ext cx="40" cy="97"/>
              </a:xfrm>
              <a:custGeom>
                <a:avLst/>
                <a:gdLst>
                  <a:gd name="T0" fmla="*/ 24 w 20"/>
                  <a:gd name="T1" fmla="*/ 0 h 49"/>
                  <a:gd name="T2" fmla="*/ 72 w 20"/>
                  <a:gd name="T3" fmla="*/ 263 h 49"/>
                  <a:gd name="T4" fmla="*/ 160 w 20"/>
                  <a:gd name="T5" fmla="*/ 38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9">
                    <a:moveTo>
                      <a:pt x="3" y="0"/>
                    </a:moveTo>
                    <a:cubicBezTo>
                      <a:pt x="4" y="12"/>
                      <a:pt x="0" y="23"/>
                      <a:pt x="9" y="34"/>
                    </a:cubicBezTo>
                    <a:cubicBezTo>
                      <a:pt x="12" y="38"/>
                      <a:pt x="17" y="44"/>
                      <a:pt x="20" y="4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0" name="Freeform 9764">
                <a:extLst>
                  <a:ext uri="{FF2B5EF4-FFF2-40B4-BE49-F238E27FC236}">
                    <a16:creationId xmlns:a16="http://schemas.microsoft.com/office/drawing/2014/main" id="{2E02E21E-623F-4978-9D52-190E93A0F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514"/>
                <a:ext cx="76" cy="469"/>
              </a:xfrm>
              <a:custGeom>
                <a:avLst/>
                <a:gdLst>
                  <a:gd name="T0" fmla="*/ 72 w 38"/>
                  <a:gd name="T1" fmla="*/ 0 h 237"/>
                  <a:gd name="T2" fmla="*/ 16 w 38"/>
                  <a:gd name="T3" fmla="*/ 156 h 237"/>
                  <a:gd name="T4" fmla="*/ 88 w 38"/>
                  <a:gd name="T5" fmla="*/ 420 h 237"/>
                  <a:gd name="T6" fmla="*/ 160 w 38"/>
                  <a:gd name="T7" fmla="*/ 588 h 237"/>
                  <a:gd name="T8" fmla="*/ 144 w 38"/>
                  <a:gd name="T9" fmla="*/ 744 h 237"/>
                  <a:gd name="T10" fmla="*/ 248 w 38"/>
                  <a:gd name="T11" fmla="*/ 1015 h 237"/>
                  <a:gd name="T12" fmla="*/ 232 w 38"/>
                  <a:gd name="T13" fmla="*/ 1356 h 237"/>
                  <a:gd name="T14" fmla="*/ 280 w 38"/>
                  <a:gd name="T15" fmla="*/ 1597 h 237"/>
                  <a:gd name="T16" fmla="*/ 208 w 38"/>
                  <a:gd name="T17" fmla="*/ 1735 h 237"/>
                  <a:gd name="T18" fmla="*/ 168 w 38"/>
                  <a:gd name="T19" fmla="*/ 1836 h 2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237">
                    <a:moveTo>
                      <a:pt x="9" y="0"/>
                    </a:moveTo>
                    <a:cubicBezTo>
                      <a:pt x="8" y="7"/>
                      <a:pt x="3" y="14"/>
                      <a:pt x="2" y="20"/>
                    </a:cubicBezTo>
                    <a:cubicBezTo>
                      <a:pt x="0" y="34"/>
                      <a:pt x="4" y="43"/>
                      <a:pt x="11" y="54"/>
                    </a:cubicBezTo>
                    <a:cubicBezTo>
                      <a:pt x="16" y="61"/>
                      <a:pt x="19" y="68"/>
                      <a:pt x="20" y="76"/>
                    </a:cubicBezTo>
                    <a:cubicBezTo>
                      <a:pt x="21" y="83"/>
                      <a:pt x="18" y="89"/>
                      <a:pt x="18" y="96"/>
                    </a:cubicBezTo>
                    <a:cubicBezTo>
                      <a:pt x="18" y="110"/>
                      <a:pt x="28" y="118"/>
                      <a:pt x="31" y="131"/>
                    </a:cubicBezTo>
                    <a:cubicBezTo>
                      <a:pt x="36" y="147"/>
                      <a:pt x="30" y="160"/>
                      <a:pt x="29" y="175"/>
                    </a:cubicBezTo>
                    <a:cubicBezTo>
                      <a:pt x="29" y="186"/>
                      <a:pt x="38" y="195"/>
                      <a:pt x="35" y="206"/>
                    </a:cubicBezTo>
                    <a:cubicBezTo>
                      <a:pt x="32" y="213"/>
                      <a:pt x="27" y="217"/>
                      <a:pt x="26" y="224"/>
                    </a:cubicBezTo>
                    <a:cubicBezTo>
                      <a:pt x="24" y="229"/>
                      <a:pt x="22" y="233"/>
                      <a:pt x="21" y="23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1" name="Freeform 9765">
                <a:extLst>
                  <a:ext uri="{FF2B5EF4-FFF2-40B4-BE49-F238E27FC236}">
                    <a16:creationId xmlns:a16="http://schemas.microsoft.com/office/drawing/2014/main" id="{5621C393-5B9A-426E-9389-0C5E40DA6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815"/>
                <a:ext cx="32" cy="143"/>
              </a:xfrm>
              <a:custGeom>
                <a:avLst/>
                <a:gdLst>
                  <a:gd name="T0" fmla="*/ 32 w 16"/>
                  <a:gd name="T1" fmla="*/ 564 h 72"/>
                  <a:gd name="T2" fmla="*/ 0 w 16"/>
                  <a:gd name="T3" fmla="*/ 383 h 72"/>
                  <a:gd name="T4" fmla="*/ 64 w 16"/>
                  <a:gd name="T5" fmla="*/ 244 h 72"/>
                  <a:gd name="T6" fmla="*/ 88 w 16"/>
                  <a:gd name="T7" fmla="*/ 0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2">
                    <a:moveTo>
                      <a:pt x="4" y="72"/>
                    </a:moveTo>
                    <a:cubicBezTo>
                      <a:pt x="4" y="64"/>
                      <a:pt x="0" y="57"/>
                      <a:pt x="0" y="49"/>
                    </a:cubicBezTo>
                    <a:cubicBezTo>
                      <a:pt x="0" y="41"/>
                      <a:pt x="2" y="37"/>
                      <a:pt x="8" y="31"/>
                    </a:cubicBezTo>
                    <a:cubicBezTo>
                      <a:pt x="16" y="21"/>
                      <a:pt x="15" y="1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2" name="Freeform 9766">
                <a:extLst>
                  <a:ext uri="{FF2B5EF4-FFF2-40B4-BE49-F238E27FC236}">
                    <a16:creationId xmlns:a16="http://schemas.microsoft.com/office/drawing/2014/main" id="{A7606C1A-A7C2-48CB-878D-2D7809298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732"/>
                <a:ext cx="28" cy="83"/>
              </a:xfrm>
              <a:custGeom>
                <a:avLst/>
                <a:gdLst>
                  <a:gd name="T0" fmla="*/ 16 w 14"/>
                  <a:gd name="T1" fmla="*/ 0 h 42"/>
                  <a:gd name="T2" fmla="*/ 32 w 14"/>
                  <a:gd name="T3" fmla="*/ 200 h 42"/>
                  <a:gd name="T4" fmla="*/ 112 w 14"/>
                  <a:gd name="T5" fmla="*/ 324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2">
                    <a:moveTo>
                      <a:pt x="2" y="0"/>
                    </a:moveTo>
                    <a:cubicBezTo>
                      <a:pt x="1" y="9"/>
                      <a:pt x="0" y="17"/>
                      <a:pt x="4" y="26"/>
                    </a:cubicBezTo>
                    <a:cubicBezTo>
                      <a:pt x="6" y="31"/>
                      <a:pt x="11" y="38"/>
                      <a:pt x="14" y="4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3" name="Freeform 9767">
                <a:extLst>
                  <a:ext uri="{FF2B5EF4-FFF2-40B4-BE49-F238E27FC236}">
                    <a16:creationId xmlns:a16="http://schemas.microsoft.com/office/drawing/2014/main" id="{F37999B2-DB6B-4232-8DA8-6185B85AE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785"/>
                <a:ext cx="20" cy="64"/>
              </a:xfrm>
              <a:custGeom>
                <a:avLst/>
                <a:gdLst>
                  <a:gd name="T0" fmla="*/ 16 w 10"/>
                  <a:gd name="T1" fmla="*/ 0 h 32"/>
                  <a:gd name="T2" fmla="*/ 80 w 10"/>
                  <a:gd name="T3" fmla="*/ 25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2" y="0"/>
                    </a:moveTo>
                    <a:cubicBezTo>
                      <a:pt x="0" y="12"/>
                      <a:pt x="3" y="23"/>
                      <a:pt x="10" y="3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4" name="Freeform 9768">
                <a:extLst>
                  <a:ext uri="{FF2B5EF4-FFF2-40B4-BE49-F238E27FC236}">
                    <a16:creationId xmlns:a16="http://schemas.microsoft.com/office/drawing/2014/main" id="{FC455F2B-8693-4E35-BB6F-AC2F89C99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712"/>
                <a:ext cx="34" cy="117"/>
              </a:xfrm>
              <a:custGeom>
                <a:avLst/>
                <a:gdLst>
                  <a:gd name="T0" fmla="*/ 48 w 17"/>
                  <a:gd name="T1" fmla="*/ 460 h 59"/>
                  <a:gd name="T2" fmla="*/ 104 w 17"/>
                  <a:gd name="T3" fmla="*/ 188 h 59"/>
                  <a:gd name="T4" fmla="*/ 0 w 17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9">
                    <a:moveTo>
                      <a:pt x="6" y="59"/>
                    </a:moveTo>
                    <a:cubicBezTo>
                      <a:pt x="17" y="54"/>
                      <a:pt x="15" y="34"/>
                      <a:pt x="13" y="24"/>
                    </a:cubicBezTo>
                    <a:cubicBezTo>
                      <a:pt x="11" y="16"/>
                      <a:pt x="5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5" name="Freeform 9769">
                <a:extLst>
                  <a:ext uri="{FF2B5EF4-FFF2-40B4-BE49-F238E27FC236}">
                    <a16:creationId xmlns:a16="http://schemas.microsoft.com/office/drawing/2014/main" id="{0453D6E3-16D4-497B-B696-9E7E62034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417"/>
                <a:ext cx="6" cy="67"/>
              </a:xfrm>
              <a:custGeom>
                <a:avLst/>
                <a:gdLst>
                  <a:gd name="T0" fmla="*/ 8 w 3"/>
                  <a:gd name="T1" fmla="*/ 0 h 34"/>
                  <a:gd name="T2" fmla="*/ 24 w 3"/>
                  <a:gd name="T3" fmla="*/ 116 h 34"/>
                  <a:gd name="T4" fmla="*/ 8 w 3"/>
                  <a:gd name="T5" fmla="*/ 26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4">
                    <a:moveTo>
                      <a:pt x="1" y="0"/>
                    </a:moveTo>
                    <a:cubicBezTo>
                      <a:pt x="1" y="5"/>
                      <a:pt x="3" y="10"/>
                      <a:pt x="3" y="15"/>
                    </a:cubicBezTo>
                    <a:cubicBezTo>
                      <a:pt x="3" y="22"/>
                      <a:pt x="0" y="28"/>
                      <a:pt x="1" y="3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6" name="Freeform 9770">
                <a:extLst>
                  <a:ext uri="{FF2B5EF4-FFF2-40B4-BE49-F238E27FC236}">
                    <a16:creationId xmlns:a16="http://schemas.microsoft.com/office/drawing/2014/main" id="{5463E4D0-234D-4B3E-8942-6FED8692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468"/>
                <a:ext cx="21" cy="90"/>
              </a:xfrm>
              <a:custGeom>
                <a:avLst/>
                <a:gdLst>
                  <a:gd name="T0" fmla="*/ 0 w 11"/>
                  <a:gd name="T1" fmla="*/ 0 h 45"/>
                  <a:gd name="T2" fmla="*/ 36 w 11"/>
                  <a:gd name="T3" fmla="*/ 80 h 45"/>
                  <a:gd name="T4" fmla="*/ 61 w 11"/>
                  <a:gd name="T5" fmla="*/ 232 h 45"/>
                  <a:gd name="T6" fmla="*/ 76 w 11"/>
                  <a:gd name="T7" fmla="*/ 36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5">
                    <a:moveTo>
                      <a:pt x="0" y="0"/>
                    </a:moveTo>
                    <a:cubicBezTo>
                      <a:pt x="1" y="4"/>
                      <a:pt x="4" y="7"/>
                      <a:pt x="5" y="10"/>
                    </a:cubicBezTo>
                    <a:cubicBezTo>
                      <a:pt x="8" y="16"/>
                      <a:pt x="9" y="23"/>
                      <a:pt x="9" y="29"/>
                    </a:cubicBezTo>
                    <a:cubicBezTo>
                      <a:pt x="10" y="34"/>
                      <a:pt x="10" y="43"/>
                      <a:pt x="11" y="4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7" name="Freeform 9771">
                <a:extLst>
                  <a:ext uri="{FF2B5EF4-FFF2-40B4-BE49-F238E27FC236}">
                    <a16:creationId xmlns:a16="http://schemas.microsoft.com/office/drawing/2014/main" id="{971FF252-2056-445A-9093-7900DAA8F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286"/>
                <a:ext cx="24" cy="74"/>
              </a:xfrm>
              <a:custGeom>
                <a:avLst/>
                <a:gdLst>
                  <a:gd name="T0" fmla="*/ 96 w 12"/>
                  <a:gd name="T1" fmla="*/ 0 h 37"/>
                  <a:gd name="T2" fmla="*/ 8 w 12"/>
                  <a:gd name="T3" fmla="*/ 296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7">
                    <a:moveTo>
                      <a:pt x="12" y="0"/>
                    </a:moveTo>
                    <a:cubicBezTo>
                      <a:pt x="10" y="14"/>
                      <a:pt x="0" y="23"/>
                      <a:pt x="1" y="3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8" name="Freeform 9772">
                <a:extLst>
                  <a:ext uri="{FF2B5EF4-FFF2-40B4-BE49-F238E27FC236}">
                    <a16:creationId xmlns:a16="http://schemas.microsoft.com/office/drawing/2014/main" id="{E53DBCCF-9F38-4445-A732-D4A5C0C15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284"/>
                <a:ext cx="20" cy="177"/>
              </a:xfrm>
              <a:custGeom>
                <a:avLst/>
                <a:gdLst>
                  <a:gd name="T0" fmla="*/ 32 w 10"/>
                  <a:gd name="T1" fmla="*/ 0 h 89"/>
                  <a:gd name="T2" fmla="*/ 16 w 10"/>
                  <a:gd name="T3" fmla="*/ 213 h 89"/>
                  <a:gd name="T4" fmla="*/ 56 w 10"/>
                  <a:gd name="T5" fmla="*/ 400 h 89"/>
                  <a:gd name="T6" fmla="*/ 80 w 10"/>
                  <a:gd name="T7" fmla="*/ 471 h 89"/>
                  <a:gd name="T8" fmla="*/ 64 w 10"/>
                  <a:gd name="T9" fmla="*/ 549 h 89"/>
                  <a:gd name="T10" fmla="*/ 48 w 10"/>
                  <a:gd name="T11" fmla="*/ 628 h 89"/>
                  <a:gd name="T12" fmla="*/ 0 w 10"/>
                  <a:gd name="T13" fmla="*/ 700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89">
                    <a:moveTo>
                      <a:pt x="4" y="0"/>
                    </a:moveTo>
                    <a:cubicBezTo>
                      <a:pt x="4" y="9"/>
                      <a:pt x="2" y="18"/>
                      <a:pt x="2" y="27"/>
                    </a:cubicBezTo>
                    <a:cubicBezTo>
                      <a:pt x="2" y="35"/>
                      <a:pt x="6" y="43"/>
                      <a:pt x="7" y="51"/>
                    </a:cubicBezTo>
                    <a:cubicBezTo>
                      <a:pt x="8" y="54"/>
                      <a:pt x="9" y="57"/>
                      <a:pt x="10" y="60"/>
                    </a:cubicBezTo>
                    <a:cubicBezTo>
                      <a:pt x="10" y="63"/>
                      <a:pt x="8" y="67"/>
                      <a:pt x="8" y="70"/>
                    </a:cubicBezTo>
                    <a:cubicBezTo>
                      <a:pt x="7" y="74"/>
                      <a:pt x="8" y="77"/>
                      <a:pt x="6" y="80"/>
                    </a:cubicBezTo>
                    <a:cubicBezTo>
                      <a:pt x="5" y="82"/>
                      <a:pt x="1" y="87"/>
                      <a:pt x="0" y="8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9" name="Freeform 9773">
                <a:extLst>
                  <a:ext uri="{FF2B5EF4-FFF2-40B4-BE49-F238E27FC236}">
                    <a16:creationId xmlns:a16="http://schemas.microsoft.com/office/drawing/2014/main" id="{6A6C43F4-AD8F-456A-AC70-3A5C19B1F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358"/>
                <a:ext cx="14" cy="85"/>
              </a:xfrm>
              <a:custGeom>
                <a:avLst/>
                <a:gdLst>
                  <a:gd name="T0" fmla="*/ 32 w 7"/>
                  <a:gd name="T1" fmla="*/ 0 h 43"/>
                  <a:gd name="T2" fmla="*/ 8 w 7"/>
                  <a:gd name="T3" fmla="*/ 168 h 43"/>
                  <a:gd name="T4" fmla="*/ 48 w 7"/>
                  <a:gd name="T5" fmla="*/ 33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3">
                    <a:moveTo>
                      <a:pt x="4" y="0"/>
                    </a:moveTo>
                    <a:cubicBezTo>
                      <a:pt x="1" y="7"/>
                      <a:pt x="0" y="15"/>
                      <a:pt x="1" y="22"/>
                    </a:cubicBezTo>
                    <a:cubicBezTo>
                      <a:pt x="1" y="30"/>
                      <a:pt x="7" y="36"/>
                      <a:pt x="6" y="4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0" name="Freeform 9774">
                <a:extLst>
                  <a:ext uri="{FF2B5EF4-FFF2-40B4-BE49-F238E27FC236}">
                    <a16:creationId xmlns:a16="http://schemas.microsoft.com/office/drawing/2014/main" id="{9DD825D9-341C-4208-90B6-DAD71B392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423"/>
                <a:ext cx="10" cy="105"/>
              </a:xfrm>
              <a:custGeom>
                <a:avLst/>
                <a:gdLst>
                  <a:gd name="T0" fmla="*/ 8 w 5"/>
                  <a:gd name="T1" fmla="*/ 0 h 53"/>
                  <a:gd name="T2" fmla="*/ 40 w 5"/>
                  <a:gd name="T3" fmla="*/ 224 h 53"/>
                  <a:gd name="T4" fmla="*/ 0 w 5"/>
                  <a:gd name="T5" fmla="*/ 412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3">
                    <a:moveTo>
                      <a:pt x="1" y="0"/>
                    </a:moveTo>
                    <a:cubicBezTo>
                      <a:pt x="1" y="10"/>
                      <a:pt x="4" y="19"/>
                      <a:pt x="5" y="29"/>
                    </a:cubicBezTo>
                    <a:cubicBezTo>
                      <a:pt x="5" y="36"/>
                      <a:pt x="1" y="46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1" name="Freeform 9775">
                <a:extLst>
                  <a:ext uri="{FF2B5EF4-FFF2-40B4-BE49-F238E27FC236}">
                    <a16:creationId xmlns:a16="http://schemas.microsoft.com/office/drawing/2014/main" id="{33CC6405-8CB1-42BF-A78C-E9F556137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484"/>
                <a:ext cx="30" cy="167"/>
              </a:xfrm>
              <a:custGeom>
                <a:avLst/>
                <a:gdLst>
                  <a:gd name="T0" fmla="*/ 32 w 15"/>
                  <a:gd name="T1" fmla="*/ 0 h 84"/>
                  <a:gd name="T2" fmla="*/ 40 w 15"/>
                  <a:gd name="T3" fmla="*/ 189 h 84"/>
                  <a:gd name="T4" fmla="*/ 64 w 15"/>
                  <a:gd name="T5" fmla="*/ 408 h 84"/>
                  <a:gd name="T6" fmla="*/ 0 w 15"/>
                  <a:gd name="T7" fmla="*/ 660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4">
                    <a:moveTo>
                      <a:pt x="4" y="0"/>
                    </a:moveTo>
                    <a:cubicBezTo>
                      <a:pt x="6" y="8"/>
                      <a:pt x="6" y="16"/>
                      <a:pt x="5" y="24"/>
                    </a:cubicBezTo>
                    <a:cubicBezTo>
                      <a:pt x="4" y="35"/>
                      <a:pt x="2" y="42"/>
                      <a:pt x="8" y="52"/>
                    </a:cubicBezTo>
                    <a:cubicBezTo>
                      <a:pt x="15" y="63"/>
                      <a:pt x="5" y="74"/>
                      <a:pt x="0" y="8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2" name="Freeform 9776">
                <a:extLst>
                  <a:ext uri="{FF2B5EF4-FFF2-40B4-BE49-F238E27FC236}">
                    <a16:creationId xmlns:a16="http://schemas.microsoft.com/office/drawing/2014/main" id="{9AC77F7E-C33D-4124-AC7B-B1946D1C4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571"/>
                <a:ext cx="26" cy="171"/>
              </a:xfrm>
              <a:custGeom>
                <a:avLst/>
                <a:gdLst>
                  <a:gd name="T0" fmla="*/ 32 w 13"/>
                  <a:gd name="T1" fmla="*/ 0 h 86"/>
                  <a:gd name="T2" fmla="*/ 0 w 13"/>
                  <a:gd name="T3" fmla="*/ 181 h 86"/>
                  <a:gd name="T4" fmla="*/ 80 w 13"/>
                  <a:gd name="T5" fmla="*/ 324 h 86"/>
                  <a:gd name="T6" fmla="*/ 56 w 13"/>
                  <a:gd name="T7" fmla="*/ 541 h 86"/>
                  <a:gd name="T8" fmla="*/ 40 w 13"/>
                  <a:gd name="T9" fmla="*/ 67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6">
                    <a:moveTo>
                      <a:pt x="4" y="0"/>
                    </a:moveTo>
                    <a:cubicBezTo>
                      <a:pt x="2" y="8"/>
                      <a:pt x="0" y="16"/>
                      <a:pt x="0" y="23"/>
                    </a:cubicBezTo>
                    <a:cubicBezTo>
                      <a:pt x="1" y="31"/>
                      <a:pt x="7" y="34"/>
                      <a:pt x="10" y="41"/>
                    </a:cubicBezTo>
                    <a:cubicBezTo>
                      <a:pt x="13" y="51"/>
                      <a:pt x="10" y="59"/>
                      <a:pt x="7" y="69"/>
                    </a:cubicBezTo>
                    <a:cubicBezTo>
                      <a:pt x="6" y="73"/>
                      <a:pt x="3" y="84"/>
                      <a:pt x="5" y="8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3" name="Freeform 9777">
                <a:extLst>
                  <a:ext uri="{FF2B5EF4-FFF2-40B4-BE49-F238E27FC236}">
                    <a16:creationId xmlns:a16="http://schemas.microsoft.com/office/drawing/2014/main" id="{CFF43B21-4F1A-49E9-A81D-FD9C3832F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661"/>
                <a:ext cx="14" cy="53"/>
              </a:xfrm>
              <a:custGeom>
                <a:avLst/>
                <a:gdLst>
                  <a:gd name="T0" fmla="*/ 0 w 7"/>
                  <a:gd name="T1" fmla="*/ 0 h 27"/>
                  <a:gd name="T2" fmla="*/ 16 w 7"/>
                  <a:gd name="T3" fmla="*/ 20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7">
                    <a:moveTo>
                      <a:pt x="0" y="0"/>
                    </a:moveTo>
                    <a:cubicBezTo>
                      <a:pt x="7" y="9"/>
                      <a:pt x="7" y="17"/>
                      <a:pt x="2" y="2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4" name="Freeform 9778">
                <a:extLst>
                  <a:ext uri="{FF2B5EF4-FFF2-40B4-BE49-F238E27FC236}">
                    <a16:creationId xmlns:a16="http://schemas.microsoft.com/office/drawing/2014/main" id="{1470BE24-BD73-4B81-B7EC-914A5CB69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3053"/>
                <a:ext cx="18" cy="67"/>
              </a:xfrm>
              <a:custGeom>
                <a:avLst/>
                <a:gdLst>
                  <a:gd name="T0" fmla="*/ 0 w 9"/>
                  <a:gd name="T1" fmla="*/ 260 h 34"/>
                  <a:gd name="T2" fmla="*/ 64 w 9"/>
                  <a:gd name="T3" fmla="*/ 77 h 34"/>
                  <a:gd name="T4" fmla="*/ 56 w 9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4">
                    <a:moveTo>
                      <a:pt x="0" y="34"/>
                    </a:moveTo>
                    <a:cubicBezTo>
                      <a:pt x="5" y="26"/>
                      <a:pt x="9" y="19"/>
                      <a:pt x="8" y="10"/>
                    </a:cubicBezTo>
                    <a:cubicBezTo>
                      <a:pt x="8" y="7"/>
                      <a:pt x="8" y="4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5" name="Freeform 9779">
                <a:extLst>
                  <a:ext uri="{FF2B5EF4-FFF2-40B4-BE49-F238E27FC236}">
                    <a16:creationId xmlns:a16="http://schemas.microsoft.com/office/drawing/2014/main" id="{F950771F-1D75-4FB2-A1EA-954D31AB9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3207"/>
                <a:ext cx="14" cy="85"/>
              </a:xfrm>
              <a:custGeom>
                <a:avLst/>
                <a:gdLst>
                  <a:gd name="T0" fmla="*/ 16 w 7"/>
                  <a:gd name="T1" fmla="*/ 0 h 43"/>
                  <a:gd name="T2" fmla="*/ 16 w 7"/>
                  <a:gd name="T3" fmla="*/ 223 h 43"/>
                  <a:gd name="T4" fmla="*/ 56 w 7"/>
                  <a:gd name="T5" fmla="*/ 33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3">
                    <a:moveTo>
                      <a:pt x="2" y="0"/>
                    </a:moveTo>
                    <a:cubicBezTo>
                      <a:pt x="2" y="9"/>
                      <a:pt x="0" y="20"/>
                      <a:pt x="2" y="29"/>
                    </a:cubicBezTo>
                    <a:cubicBezTo>
                      <a:pt x="2" y="32"/>
                      <a:pt x="7" y="42"/>
                      <a:pt x="7" y="4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6" name="Freeform 9780">
                <a:extLst>
                  <a:ext uri="{FF2B5EF4-FFF2-40B4-BE49-F238E27FC236}">
                    <a16:creationId xmlns:a16="http://schemas.microsoft.com/office/drawing/2014/main" id="{BE745C53-7B0F-4333-8F9F-B1143E0DE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3169"/>
                <a:ext cx="16" cy="72"/>
              </a:xfrm>
              <a:custGeom>
                <a:avLst/>
                <a:gdLst>
                  <a:gd name="T0" fmla="*/ 0 w 8"/>
                  <a:gd name="T1" fmla="*/ 0 h 36"/>
                  <a:gd name="T2" fmla="*/ 24 w 8"/>
                  <a:gd name="T3" fmla="*/ 32 h 36"/>
                  <a:gd name="T4" fmla="*/ 56 w 8"/>
                  <a:gd name="T5" fmla="*/ 160 h 36"/>
                  <a:gd name="T6" fmla="*/ 48 w 8"/>
                  <a:gd name="T7" fmla="*/ 288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6">
                    <a:moveTo>
                      <a:pt x="0" y="0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5" y="9"/>
                      <a:pt x="7" y="15"/>
                      <a:pt x="7" y="20"/>
                    </a:cubicBezTo>
                    <a:cubicBezTo>
                      <a:pt x="7" y="25"/>
                      <a:pt x="8" y="31"/>
                      <a:pt x="6" y="3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7" name="Freeform 9781">
                <a:extLst>
                  <a:ext uri="{FF2B5EF4-FFF2-40B4-BE49-F238E27FC236}">
                    <a16:creationId xmlns:a16="http://schemas.microsoft.com/office/drawing/2014/main" id="{754B416A-210D-4CBE-A734-FAEF41E72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934"/>
                <a:ext cx="41" cy="164"/>
              </a:xfrm>
              <a:custGeom>
                <a:avLst/>
                <a:gdLst>
                  <a:gd name="T0" fmla="*/ 125 w 21"/>
                  <a:gd name="T1" fmla="*/ 640 h 83"/>
                  <a:gd name="T2" fmla="*/ 156 w 21"/>
                  <a:gd name="T3" fmla="*/ 516 h 83"/>
                  <a:gd name="T4" fmla="*/ 53 w 21"/>
                  <a:gd name="T5" fmla="*/ 324 h 83"/>
                  <a:gd name="T6" fmla="*/ 23 w 21"/>
                  <a:gd name="T7" fmla="*/ 117 h 83"/>
                  <a:gd name="T8" fmla="*/ 8 w 21"/>
                  <a:gd name="T9" fmla="*/ 24 h 83"/>
                  <a:gd name="T10" fmla="*/ 0 w 21"/>
                  <a:gd name="T11" fmla="*/ 0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83">
                    <a:moveTo>
                      <a:pt x="17" y="83"/>
                    </a:moveTo>
                    <a:cubicBezTo>
                      <a:pt x="20" y="78"/>
                      <a:pt x="21" y="72"/>
                      <a:pt x="21" y="67"/>
                    </a:cubicBezTo>
                    <a:cubicBezTo>
                      <a:pt x="21" y="57"/>
                      <a:pt x="13" y="50"/>
                      <a:pt x="7" y="42"/>
                    </a:cubicBezTo>
                    <a:cubicBezTo>
                      <a:pt x="1" y="33"/>
                      <a:pt x="2" y="26"/>
                      <a:pt x="3" y="15"/>
                    </a:cubicBezTo>
                    <a:cubicBezTo>
                      <a:pt x="3" y="10"/>
                      <a:pt x="3" y="8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8" name="Freeform 9782">
                <a:extLst>
                  <a:ext uri="{FF2B5EF4-FFF2-40B4-BE49-F238E27FC236}">
                    <a16:creationId xmlns:a16="http://schemas.microsoft.com/office/drawing/2014/main" id="{448F526D-6785-4BF4-9D5C-CA3DD52FF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934"/>
                <a:ext cx="14" cy="65"/>
              </a:xfrm>
              <a:custGeom>
                <a:avLst/>
                <a:gdLst>
                  <a:gd name="T0" fmla="*/ 32 w 7"/>
                  <a:gd name="T1" fmla="*/ 0 h 33"/>
                  <a:gd name="T2" fmla="*/ 0 w 7"/>
                  <a:gd name="T3" fmla="*/ 136 h 33"/>
                  <a:gd name="T4" fmla="*/ 56 w 7"/>
                  <a:gd name="T5" fmla="*/ 252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3">
                    <a:moveTo>
                      <a:pt x="4" y="0"/>
                    </a:moveTo>
                    <a:cubicBezTo>
                      <a:pt x="2" y="6"/>
                      <a:pt x="0" y="12"/>
                      <a:pt x="0" y="18"/>
                    </a:cubicBezTo>
                    <a:cubicBezTo>
                      <a:pt x="0" y="24"/>
                      <a:pt x="6" y="28"/>
                      <a:pt x="7" y="3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9" name="Freeform 9783">
                <a:extLst>
                  <a:ext uri="{FF2B5EF4-FFF2-40B4-BE49-F238E27FC236}">
                    <a16:creationId xmlns:a16="http://schemas.microsoft.com/office/drawing/2014/main" id="{7E319292-7926-4882-9308-47FCFD511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954"/>
                <a:ext cx="14" cy="67"/>
              </a:xfrm>
              <a:custGeom>
                <a:avLst/>
                <a:gdLst>
                  <a:gd name="T0" fmla="*/ 0 w 7"/>
                  <a:gd name="T1" fmla="*/ 0 h 34"/>
                  <a:gd name="T2" fmla="*/ 56 w 7"/>
                  <a:gd name="T3" fmla="*/ 168 h 34"/>
                  <a:gd name="T4" fmla="*/ 32 w 7"/>
                  <a:gd name="T5" fmla="*/ 26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4">
                    <a:moveTo>
                      <a:pt x="0" y="0"/>
                    </a:moveTo>
                    <a:cubicBezTo>
                      <a:pt x="6" y="4"/>
                      <a:pt x="6" y="15"/>
                      <a:pt x="7" y="22"/>
                    </a:cubicBezTo>
                    <a:cubicBezTo>
                      <a:pt x="7" y="26"/>
                      <a:pt x="5" y="30"/>
                      <a:pt x="4" y="3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0" name="Freeform 9784">
                <a:extLst>
                  <a:ext uri="{FF2B5EF4-FFF2-40B4-BE49-F238E27FC236}">
                    <a16:creationId xmlns:a16="http://schemas.microsoft.com/office/drawing/2014/main" id="{85798838-53F9-4A55-857A-525429CC6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910"/>
                <a:ext cx="18" cy="145"/>
              </a:xfrm>
              <a:custGeom>
                <a:avLst/>
                <a:gdLst>
                  <a:gd name="T0" fmla="*/ 24 w 9"/>
                  <a:gd name="T1" fmla="*/ 572 h 73"/>
                  <a:gd name="T2" fmla="*/ 56 w 9"/>
                  <a:gd name="T3" fmla="*/ 399 h 73"/>
                  <a:gd name="T4" fmla="*/ 16 w 9"/>
                  <a:gd name="T5" fmla="*/ 296 h 73"/>
                  <a:gd name="T6" fmla="*/ 0 w 9"/>
                  <a:gd name="T7" fmla="*/ 189 h 73"/>
                  <a:gd name="T8" fmla="*/ 16 w 9"/>
                  <a:gd name="T9" fmla="*/ 64 h 73"/>
                  <a:gd name="T10" fmla="*/ 48 w 9"/>
                  <a:gd name="T11" fmla="*/ 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3">
                    <a:moveTo>
                      <a:pt x="3" y="73"/>
                    </a:moveTo>
                    <a:cubicBezTo>
                      <a:pt x="9" y="69"/>
                      <a:pt x="8" y="56"/>
                      <a:pt x="7" y="51"/>
                    </a:cubicBezTo>
                    <a:cubicBezTo>
                      <a:pt x="6" y="46"/>
                      <a:pt x="3" y="43"/>
                      <a:pt x="2" y="38"/>
                    </a:cubicBezTo>
                    <a:cubicBezTo>
                      <a:pt x="0" y="34"/>
                      <a:pt x="0" y="29"/>
                      <a:pt x="0" y="24"/>
                    </a:cubicBezTo>
                    <a:cubicBezTo>
                      <a:pt x="0" y="20"/>
                      <a:pt x="1" y="13"/>
                      <a:pt x="2" y="8"/>
                    </a:cubicBezTo>
                    <a:cubicBezTo>
                      <a:pt x="4" y="5"/>
                      <a:pt x="5" y="3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1" name="Freeform 9785">
                <a:extLst>
                  <a:ext uri="{FF2B5EF4-FFF2-40B4-BE49-F238E27FC236}">
                    <a16:creationId xmlns:a16="http://schemas.microsoft.com/office/drawing/2014/main" id="{2CF76675-B5A7-4A90-9A59-874E21A86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926"/>
                <a:ext cx="12" cy="71"/>
              </a:xfrm>
              <a:custGeom>
                <a:avLst/>
                <a:gdLst>
                  <a:gd name="T0" fmla="*/ 0 w 6"/>
                  <a:gd name="T1" fmla="*/ 0 h 36"/>
                  <a:gd name="T2" fmla="*/ 8 w 6"/>
                  <a:gd name="T3" fmla="*/ 276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6">
                    <a:moveTo>
                      <a:pt x="0" y="0"/>
                    </a:moveTo>
                    <a:cubicBezTo>
                      <a:pt x="6" y="10"/>
                      <a:pt x="5" y="25"/>
                      <a:pt x="1" y="3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2" name="Freeform 9786">
                <a:extLst>
                  <a:ext uri="{FF2B5EF4-FFF2-40B4-BE49-F238E27FC236}">
                    <a16:creationId xmlns:a16="http://schemas.microsoft.com/office/drawing/2014/main" id="{B7E5A9C8-7B1F-4D56-B6FA-542EDFC2B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981"/>
                <a:ext cx="22" cy="64"/>
              </a:xfrm>
              <a:custGeom>
                <a:avLst/>
                <a:gdLst>
                  <a:gd name="T0" fmla="*/ 0 w 11"/>
                  <a:gd name="T1" fmla="*/ 0 h 32"/>
                  <a:gd name="T2" fmla="*/ 56 w 11"/>
                  <a:gd name="T3" fmla="*/ 25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2">
                    <a:moveTo>
                      <a:pt x="0" y="0"/>
                    </a:moveTo>
                    <a:cubicBezTo>
                      <a:pt x="6" y="7"/>
                      <a:pt x="11" y="22"/>
                      <a:pt x="7" y="3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3" name="Freeform 9787">
                <a:extLst>
                  <a:ext uri="{FF2B5EF4-FFF2-40B4-BE49-F238E27FC236}">
                    <a16:creationId xmlns:a16="http://schemas.microsoft.com/office/drawing/2014/main" id="{D033360A-1A75-4781-B74E-D39674CBE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696"/>
                <a:ext cx="45" cy="224"/>
              </a:xfrm>
              <a:custGeom>
                <a:avLst/>
                <a:gdLst>
                  <a:gd name="T0" fmla="*/ 0 w 23"/>
                  <a:gd name="T1" fmla="*/ 0 h 113"/>
                  <a:gd name="T2" fmla="*/ 23 w 23"/>
                  <a:gd name="T3" fmla="*/ 303 h 113"/>
                  <a:gd name="T4" fmla="*/ 76 w 23"/>
                  <a:gd name="T5" fmla="*/ 500 h 113"/>
                  <a:gd name="T6" fmla="*/ 68 w 23"/>
                  <a:gd name="T7" fmla="*/ 656 h 113"/>
                  <a:gd name="T8" fmla="*/ 112 w 23"/>
                  <a:gd name="T9" fmla="*/ 763 h 113"/>
                  <a:gd name="T10" fmla="*/ 172 w 23"/>
                  <a:gd name="T11" fmla="*/ 880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13">
                    <a:moveTo>
                      <a:pt x="0" y="0"/>
                    </a:moveTo>
                    <a:cubicBezTo>
                      <a:pt x="10" y="11"/>
                      <a:pt x="5" y="26"/>
                      <a:pt x="3" y="39"/>
                    </a:cubicBezTo>
                    <a:cubicBezTo>
                      <a:pt x="1" y="47"/>
                      <a:pt x="8" y="56"/>
                      <a:pt x="10" y="64"/>
                    </a:cubicBezTo>
                    <a:cubicBezTo>
                      <a:pt x="11" y="71"/>
                      <a:pt x="9" y="77"/>
                      <a:pt x="9" y="84"/>
                    </a:cubicBezTo>
                    <a:cubicBezTo>
                      <a:pt x="9" y="89"/>
                      <a:pt x="12" y="93"/>
                      <a:pt x="15" y="98"/>
                    </a:cubicBezTo>
                    <a:cubicBezTo>
                      <a:pt x="18" y="102"/>
                      <a:pt x="21" y="108"/>
                      <a:pt x="23" y="11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4" name="Freeform 9788">
                <a:extLst>
                  <a:ext uri="{FF2B5EF4-FFF2-40B4-BE49-F238E27FC236}">
                    <a16:creationId xmlns:a16="http://schemas.microsoft.com/office/drawing/2014/main" id="{9AAB2446-76B8-449B-A136-4502CD1C6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880"/>
                <a:ext cx="17" cy="66"/>
              </a:xfrm>
              <a:custGeom>
                <a:avLst/>
                <a:gdLst>
                  <a:gd name="T0" fmla="*/ 8 w 9"/>
                  <a:gd name="T1" fmla="*/ 0 h 33"/>
                  <a:gd name="T2" fmla="*/ 60 w 9"/>
                  <a:gd name="T3" fmla="*/ 264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1" y="0"/>
                    </a:moveTo>
                    <a:cubicBezTo>
                      <a:pt x="0" y="12"/>
                      <a:pt x="2" y="23"/>
                      <a:pt x="9" y="3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5" name="Freeform 9789">
                <a:extLst>
                  <a:ext uri="{FF2B5EF4-FFF2-40B4-BE49-F238E27FC236}">
                    <a16:creationId xmlns:a16="http://schemas.microsoft.com/office/drawing/2014/main" id="{150F6F28-23EE-4AF6-BEAF-842F78696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819"/>
                <a:ext cx="17" cy="75"/>
              </a:xfrm>
              <a:custGeom>
                <a:avLst/>
                <a:gdLst>
                  <a:gd name="T0" fmla="*/ 0 w 9"/>
                  <a:gd name="T1" fmla="*/ 0 h 38"/>
                  <a:gd name="T2" fmla="*/ 60 w 9"/>
                  <a:gd name="T3" fmla="*/ 184 h 38"/>
                  <a:gd name="T4" fmla="*/ 47 w 9"/>
                  <a:gd name="T5" fmla="*/ 29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8">
                    <a:moveTo>
                      <a:pt x="0" y="0"/>
                    </a:moveTo>
                    <a:cubicBezTo>
                      <a:pt x="7" y="4"/>
                      <a:pt x="9" y="17"/>
                      <a:pt x="9" y="24"/>
                    </a:cubicBezTo>
                    <a:cubicBezTo>
                      <a:pt x="9" y="29"/>
                      <a:pt x="9" y="33"/>
                      <a:pt x="7" y="3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6" name="Freeform 9790">
                <a:extLst>
                  <a:ext uri="{FF2B5EF4-FFF2-40B4-BE49-F238E27FC236}">
                    <a16:creationId xmlns:a16="http://schemas.microsoft.com/office/drawing/2014/main" id="{0904954B-48C8-486C-8474-4EC7CB30D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686"/>
                <a:ext cx="18" cy="93"/>
              </a:xfrm>
              <a:custGeom>
                <a:avLst/>
                <a:gdLst>
                  <a:gd name="T0" fmla="*/ 24 w 9"/>
                  <a:gd name="T1" fmla="*/ 0 h 47"/>
                  <a:gd name="T2" fmla="*/ 8 w 9"/>
                  <a:gd name="T3" fmla="*/ 200 h 47"/>
                  <a:gd name="T4" fmla="*/ 72 w 9"/>
                  <a:gd name="T5" fmla="*/ 36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7">
                    <a:moveTo>
                      <a:pt x="3" y="0"/>
                    </a:moveTo>
                    <a:cubicBezTo>
                      <a:pt x="2" y="9"/>
                      <a:pt x="0" y="17"/>
                      <a:pt x="1" y="26"/>
                    </a:cubicBezTo>
                    <a:cubicBezTo>
                      <a:pt x="2" y="34"/>
                      <a:pt x="5" y="40"/>
                      <a:pt x="9" y="4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7" name="Freeform 9791">
                <a:extLst>
                  <a:ext uri="{FF2B5EF4-FFF2-40B4-BE49-F238E27FC236}">
                    <a16:creationId xmlns:a16="http://schemas.microsoft.com/office/drawing/2014/main" id="{6EDC9A42-60F8-44B1-8001-2B706B3B1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296"/>
                <a:ext cx="307" cy="2107"/>
              </a:xfrm>
              <a:custGeom>
                <a:avLst/>
                <a:gdLst>
                  <a:gd name="T0" fmla="*/ 1204 w 155"/>
                  <a:gd name="T1" fmla="*/ 8262 h 1064"/>
                  <a:gd name="T2" fmla="*/ 933 w 155"/>
                  <a:gd name="T3" fmla="*/ 6266 h 1064"/>
                  <a:gd name="T4" fmla="*/ 800 w 155"/>
                  <a:gd name="T5" fmla="*/ 5165 h 1064"/>
                  <a:gd name="T6" fmla="*/ 0 w 155"/>
                  <a:gd name="T7" fmla="*/ 0 h 10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1064">
                    <a:moveTo>
                      <a:pt x="155" y="1064"/>
                    </a:moveTo>
                    <a:cubicBezTo>
                      <a:pt x="150" y="1015"/>
                      <a:pt x="140" y="931"/>
                      <a:pt x="120" y="807"/>
                    </a:cubicBezTo>
                    <a:cubicBezTo>
                      <a:pt x="117" y="788"/>
                      <a:pt x="105" y="686"/>
                      <a:pt x="103" y="665"/>
                    </a:cubicBezTo>
                    <a:cubicBezTo>
                      <a:pt x="80" y="459"/>
                      <a:pt x="28" y="11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8" name="Freeform 9792">
                <a:extLst>
                  <a:ext uri="{FF2B5EF4-FFF2-40B4-BE49-F238E27FC236}">
                    <a16:creationId xmlns:a16="http://schemas.microsoft.com/office/drawing/2014/main" id="{62CE5B6D-1831-46EA-B431-666B51B10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296"/>
                <a:ext cx="349" cy="2107"/>
              </a:xfrm>
              <a:custGeom>
                <a:avLst/>
                <a:gdLst>
                  <a:gd name="T0" fmla="*/ 0 w 176"/>
                  <a:gd name="T1" fmla="*/ 0 h 1064"/>
                  <a:gd name="T2" fmla="*/ 1168 w 176"/>
                  <a:gd name="T3" fmla="*/ 5388 h 1064"/>
                  <a:gd name="T4" fmla="*/ 1309 w 176"/>
                  <a:gd name="T5" fmla="*/ 8262 h 10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6" h="1064">
                    <a:moveTo>
                      <a:pt x="0" y="0"/>
                    </a:moveTo>
                    <a:cubicBezTo>
                      <a:pt x="25" y="98"/>
                      <a:pt x="128" y="557"/>
                      <a:pt x="150" y="694"/>
                    </a:cubicBezTo>
                    <a:cubicBezTo>
                      <a:pt x="176" y="858"/>
                      <a:pt x="171" y="986"/>
                      <a:pt x="168" y="106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9" name="Freeform 9793">
                <a:extLst>
                  <a:ext uri="{FF2B5EF4-FFF2-40B4-BE49-F238E27FC236}">
                    <a16:creationId xmlns:a16="http://schemas.microsoft.com/office/drawing/2014/main" id="{581C1295-10B4-4D90-8FB6-878FC2698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3292"/>
                <a:ext cx="28" cy="56"/>
              </a:xfrm>
              <a:custGeom>
                <a:avLst/>
                <a:gdLst>
                  <a:gd name="T0" fmla="*/ 24 w 14"/>
                  <a:gd name="T1" fmla="*/ 224 h 28"/>
                  <a:gd name="T2" fmla="*/ 112 w 14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8">
                    <a:moveTo>
                      <a:pt x="3" y="28"/>
                    </a:moveTo>
                    <a:cubicBezTo>
                      <a:pt x="0" y="15"/>
                      <a:pt x="2" y="8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0" name="Freeform 9794">
                <a:extLst>
                  <a:ext uri="{FF2B5EF4-FFF2-40B4-BE49-F238E27FC236}">
                    <a16:creationId xmlns:a16="http://schemas.microsoft.com/office/drawing/2014/main" id="{89FF92C5-6AC9-4663-AAEB-5B02E6B8B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3268"/>
                <a:ext cx="16" cy="64"/>
              </a:xfrm>
              <a:custGeom>
                <a:avLst/>
                <a:gdLst>
                  <a:gd name="T0" fmla="*/ 64 w 8"/>
                  <a:gd name="T1" fmla="*/ 0 h 32"/>
                  <a:gd name="T2" fmla="*/ 64 w 8"/>
                  <a:gd name="T3" fmla="*/ 25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2">
                    <a:moveTo>
                      <a:pt x="8" y="0"/>
                    </a:moveTo>
                    <a:cubicBezTo>
                      <a:pt x="0" y="7"/>
                      <a:pt x="2" y="24"/>
                      <a:pt x="8" y="3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1" name="Freeform 9795">
                <a:extLst>
                  <a:ext uri="{FF2B5EF4-FFF2-40B4-BE49-F238E27FC236}">
                    <a16:creationId xmlns:a16="http://schemas.microsoft.com/office/drawing/2014/main" id="{16363982-B545-49CD-A036-41B296DB0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3209"/>
                <a:ext cx="14" cy="46"/>
              </a:xfrm>
              <a:custGeom>
                <a:avLst/>
                <a:gdLst>
                  <a:gd name="T0" fmla="*/ 56 w 7"/>
                  <a:gd name="T1" fmla="*/ 0 h 23"/>
                  <a:gd name="T2" fmla="*/ 56 w 7"/>
                  <a:gd name="T3" fmla="*/ 18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3">
                    <a:moveTo>
                      <a:pt x="7" y="0"/>
                    </a:moveTo>
                    <a:cubicBezTo>
                      <a:pt x="0" y="5"/>
                      <a:pt x="1" y="18"/>
                      <a:pt x="7" y="2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2" name="Freeform 9796">
                <a:extLst>
                  <a:ext uri="{FF2B5EF4-FFF2-40B4-BE49-F238E27FC236}">
                    <a16:creationId xmlns:a16="http://schemas.microsoft.com/office/drawing/2014/main" id="{B4D1DE48-4876-4289-A6AB-AFF871F65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3245"/>
                <a:ext cx="12" cy="47"/>
              </a:xfrm>
              <a:custGeom>
                <a:avLst/>
                <a:gdLst>
                  <a:gd name="T0" fmla="*/ 48 w 6"/>
                  <a:gd name="T1" fmla="*/ 0 h 24"/>
                  <a:gd name="T2" fmla="*/ 16 w 6"/>
                  <a:gd name="T3" fmla="*/ 18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4">
                    <a:moveTo>
                      <a:pt x="6" y="0"/>
                    </a:moveTo>
                    <a:cubicBezTo>
                      <a:pt x="0" y="8"/>
                      <a:pt x="0" y="14"/>
                      <a:pt x="2" y="2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3" name="Freeform 9797">
                <a:extLst>
                  <a:ext uri="{FF2B5EF4-FFF2-40B4-BE49-F238E27FC236}">
                    <a16:creationId xmlns:a16="http://schemas.microsoft.com/office/drawing/2014/main" id="{F3566DED-1397-4D2A-9D98-60353C43E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280"/>
                <a:ext cx="36" cy="20"/>
              </a:xfrm>
              <a:custGeom>
                <a:avLst/>
                <a:gdLst>
                  <a:gd name="T0" fmla="*/ 0 w 18"/>
                  <a:gd name="T1" fmla="*/ 80 h 10"/>
                  <a:gd name="T2" fmla="*/ 144 w 18"/>
                  <a:gd name="T3" fmla="*/ 2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0">
                    <a:moveTo>
                      <a:pt x="0" y="10"/>
                    </a:moveTo>
                    <a:cubicBezTo>
                      <a:pt x="5" y="7"/>
                      <a:pt x="10" y="0"/>
                      <a:pt x="18" y="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4" name="Freeform 9798">
                <a:extLst>
                  <a:ext uri="{FF2B5EF4-FFF2-40B4-BE49-F238E27FC236}">
                    <a16:creationId xmlns:a16="http://schemas.microsoft.com/office/drawing/2014/main" id="{468CC0FB-E4D8-4731-BB5C-ABC4EC32C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3375"/>
                <a:ext cx="10" cy="24"/>
              </a:xfrm>
              <a:custGeom>
                <a:avLst/>
                <a:gdLst>
                  <a:gd name="T0" fmla="*/ 40 w 5"/>
                  <a:gd name="T1" fmla="*/ 96 h 12"/>
                  <a:gd name="T2" fmla="*/ 8 w 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5" y="12"/>
                    </a:moveTo>
                    <a:cubicBezTo>
                      <a:pt x="3" y="9"/>
                      <a:pt x="0" y="5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5" name="Freeform 9799">
                <a:extLst>
                  <a:ext uri="{FF2B5EF4-FFF2-40B4-BE49-F238E27FC236}">
                    <a16:creationId xmlns:a16="http://schemas.microsoft.com/office/drawing/2014/main" id="{DF7F696B-C9F1-413F-8BDA-968466FAF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3369"/>
                <a:ext cx="26" cy="10"/>
              </a:xfrm>
              <a:custGeom>
                <a:avLst/>
                <a:gdLst>
                  <a:gd name="T0" fmla="*/ 0 w 13"/>
                  <a:gd name="T1" fmla="*/ 16 h 5"/>
                  <a:gd name="T2" fmla="*/ 104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5" y="5"/>
                      <a:pt x="10" y="4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6" name="Freeform 9800">
                <a:extLst>
                  <a:ext uri="{FF2B5EF4-FFF2-40B4-BE49-F238E27FC236}">
                    <a16:creationId xmlns:a16="http://schemas.microsoft.com/office/drawing/2014/main" id="{4F3AF83A-4FC1-462E-9D3C-DD65FA586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27"/>
                <a:ext cx="202" cy="158"/>
              </a:xfrm>
              <a:custGeom>
                <a:avLst/>
                <a:gdLst>
                  <a:gd name="T0" fmla="*/ 596 w 102"/>
                  <a:gd name="T1" fmla="*/ 71 h 80"/>
                  <a:gd name="T2" fmla="*/ 505 w 102"/>
                  <a:gd name="T3" fmla="*/ 101 h 80"/>
                  <a:gd name="T4" fmla="*/ 444 w 102"/>
                  <a:gd name="T5" fmla="*/ 160 h 80"/>
                  <a:gd name="T6" fmla="*/ 372 w 102"/>
                  <a:gd name="T7" fmla="*/ 231 h 80"/>
                  <a:gd name="T8" fmla="*/ 295 w 102"/>
                  <a:gd name="T9" fmla="*/ 348 h 80"/>
                  <a:gd name="T10" fmla="*/ 216 w 102"/>
                  <a:gd name="T11" fmla="*/ 464 h 80"/>
                  <a:gd name="T12" fmla="*/ 200 w 102"/>
                  <a:gd name="T13" fmla="*/ 476 h 80"/>
                  <a:gd name="T14" fmla="*/ 0 w 102"/>
                  <a:gd name="T15" fmla="*/ 616 h 80"/>
                  <a:gd name="T16" fmla="*/ 0 w 102"/>
                  <a:gd name="T17" fmla="*/ 616 h 80"/>
                  <a:gd name="T18" fmla="*/ 224 w 102"/>
                  <a:gd name="T19" fmla="*/ 500 h 80"/>
                  <a:gd name="T20" fmla="*/ 240 w 102"/>
                  <a:gd name="T21" fmla="*/ 476 h 80"/>
                  <a:gd name="T22" fmla="*/ 325 w 102"/>
                  <a:gd name="T23" fmla="*/ 356 h 80"/>
                  <a:gd name="T24" fmla="*/ 396 w 102"/>
                  <a:gd name="T25" fmla="*/ 253 h 80"/>
                  <a:gd name="T26" fmla="*/ 467 w 102"/>
                  <a:gd name="T27" fmla="*/ 184 h 80"/>
                  <a:gd name="T28" fmla="*/ 529 w 102"/>
                  <a:gd name="T29" fmla="*/ 156 h 80"/>
                  <a:gd name="T30" fmla="*/ 612 w 102"/>
                  <a:gd name="T31" fmla="*/ 85 h 80"/>
                  <a:gd name="T32" fmla="*/ 792 w 102"/>
                  <a:gd name="T33" fmla="*/ 24 h 80"/>
                  <a:gd name="T34" fmla="*/ 792 w 102"/>
                  <a:gd name="T35" fmla="*/ 0 h 80"/>
                  <a:gd name="T36" fmla="*/ 596 w 102"/>
                  <a:gd name="T37" fmla="*/ 71 h 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2" h="80">
                    <a:moveTo>
                      <a:pt x="77" y="9"/>
                    </a:moveTo>
                    <a:cubicBezTo>
                      <a:pt x="73" y="11"/>
                      <a:pt x="70" y="10"/>
                      <a:pt x="65" y="13"/>
                    </a:cubicBezTo>
                    <a:cubicBezTo>
                      <a:pt x="60" y="17"/>
                      <a:pt x="59" y="20"/>
                      <a:pt x="57" y="21"/>
                    </a:cubicBezTo>
                    <a:cubicBezTo>
                      <a:pt x="54" y="24"/>
                      <a:pt x="50" y="27"/>
                      <a:pt x="48" y="30"/>
                    </a:cubicBezTo>
                    <a:cubicBezTo>
                      <a:pt x="44" y="35"/>
                      <a:pt x="41" y="40"/>
                      <a:pt x="38" y="45"/>
                    </a:cubicBezTo>
                    <a:cubicBezTo>
                      <a:pt x="36" y="50"/>
                      <a:pt x="33" y="55"/>
                      <a:pt x="28" y="60"/>
                    </a:cubicBezTo>
                    <a:cubicBezTo>
                      <a:pt x="26" y="62"/>
                      <a:pt x="26" y="62"/>
                      <a:pt x="26" y="62"/>
                    </a:cubicBezTo>
                    <a:cubicBezTo>
                      <a:pt x="19" y="69"/>
                      <a:pt x="10" y="80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12" y="80"/>
                      <a:pt x="21" y="72"/>
                      <a:pt x="29" y="65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6" y="58"/>
                      <a:pt x="39" y="52"/>
                      <a:pt x="42" y="46"/>
                    </a:cubicBezTo>
                    <a:cubicBezTo>
                      <a:pt x="45" y="42"/>
                      <a:pt x="47" y="37"/>
                      <a:pt x="51" y="33"/>
                    </a:cubicBezTo>
                    <a:cubicBezTo>
                      <a:pt x="53" y="30"/>
                      <a:pt x="56" y="27"/>
                      <a:pt x="60" y="24"/>
                    </a:cubicBezTo>
                    <a:cubicBezTo>
                      <a:pt x="62" y="23"/>
                      <a:pt x="66" y="22"/>
                      <a:pt x="68" y="20"/>
                    </a:cubicBezTo>
                    <a:cubicBezTo>
                      <a:pt x="72" y="17"/>
                      <a:pt x="75" y="13"/>
                      <a:pt x="79" y="11"/>
                    </a:cubicBezTo>
                    <a:cubicBezTo>
                      <a:pt x="85" y="8"/>
                      <a:pt x="96" y="4"/>
                      <a:pt x="102" y="3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95" y="2"/>
                      <a:pt x="84" y="5"/>
                      <a:pt x="77" y="9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7" name="Freeform 9801">
                <a:extLst>
                  <a:ext uri="{FF2B5EF4-FFF2-40B4-BE49-F238E27FC236}">
                    <a16:creationId xmlns:a16="http://schemas.microsoft.com/office/drawing/2014/main" id="{108ED75D-417C-41E5-90FC-58179104A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496"/>
                <a:ext cx="267" cy="115"/>
              </a:xfrm>
              <a:custGeom>
                <a:avLst/>
                <a:gdLst>
                  <a:gd name="T0" fmla="*/ 0 w 135"/>
                  <a:gd name="T1" fmla="*/ 0 h 58"/>
                  <a:gd name="T2" fmla="*/ 0 w 135"/>
                  <a:gd name="T3" fmla="*/ 0 h 58"/>
                  <a:gd name="T4" fmla="*/ 396 w 135"/>
                  <a:gd name="T5" fmla="*/ 196 h 58"/>
                  <a:gd name="T6" fmla="*/ 532 w 135"/>
                  <a:gd name="T7" fmla="*/ 256 h 58"/>
                  <a:gd name="T8" fmla="*/ 603 w 135"/>
                  <a:gd name="T9" fmla="*/ 280 h 58"/>
                  <a:gd name="T10" fmla="*/ 665 w 135"/>
                  <a:gd name="T11" fmla="*/ 327 h 58"/>
                  <a:gd name="T12" fmla="*/ 759 w 135"/>
                  <a:gd name="T13" fmla="*/ 389 h 58"/>
                  <a:gd name="T14" fmla="*/ 821 w 135"/>
                  <a:gd name="T15" fmla="*/ 412 h 58"/>
                  <a:gd name="T16" fmla="*/ 912 w 135"/>
                  <a:gd name="T17" fmla="*/ 444 h 58"/>
                  <a:gd name="T18" fmla="*/ 1044 w 135"/>
                  <a:gd name="T19" fmla="*/ 444 h 58"/>
                  <a:gd name="T20" fmla="*/ 1028 w 135"/>
                  <a:gd name="T21" fmla="*/ 420 h 58"/>
                  <a:gd name="T22" fmla="*/ 981 w 135"/>
                  <a:gd name="T23" fmla="*/ 420 h 58"/>
                  <a:gd name="T24" fmla="*/ 896 w 135"/>
                  <a:gd name="T25" fmla="*/ 412 h 58"/>
                  <a:gd name="T26" fmla="*/ 837 w 135"/>
                  <a:gd name="T27" fmla="*/ 365 h 58"/>
                  <a:gd name="T28" fmla="*/ 767 w 135"/>
                  <a:gd name="T29" fmla="*/ 349 h 58"/>
                  <a:gd name="T30" fmla="*/ 688 w 135"/>
                  <a:gd name="T31" fmla="*/ 303 h 58"/>
                  <a:gd name="T32" fmla="*/ 611 w 135"/>
                  <a:gd name="T33" fmla="*/ 248 h 58"/>
                  <a:gd name="T34" fmla="*/ 540 w 135"/>
                  <a:gd name="T35" fmla="*/ 228 h 58"/>
                  <a:gd name="T36" fmla="*/ 419 w 135"/>
                  <a:gd name="T37" fmla="*/ 173 h 58"/>
                  <a:gd name="T38" fmla="*/ 0 w 135"/>
                  <a:gd name="T39" fmla="*/ 0 h 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5" h="5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34" y="9"/>
                      <a:pt x="51" y="25"/>
                    </a:cubicBezTo>
                    <a:cubicBezTo>
                      <a:pt x="56" y="29"/>
                      <a:pt x="63" y="31"/>
                      <a:pt x="69" y="33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80" y="37"/>
                      <a:pt x="83" y="39"/>
                      <a:pt x="86" y="42"/>
                    </a:cubicBezTo>
                    <a:cubicBezTo>
                      <a:pt x="90" y="45"/>
                      <a:pt x="94" y="49"/>
                      <a:pt x="98" y="50"/>
                    </a:cubicBezTo>
                    <a:cubicBezTo>
                      <a:pt x="100" y="50"/>
                      <a:pt x="103" y="52"/>
                      <a:pt x="106" y="53"/>
                    </a:cubicBezTo>
                    <a:cubicBezTo>
                      <a:pt x="109" y="54"/>
                      <a:pt x="113" y="56"/>
                      <a:pt x="118" y="57"/>
                    </a:cubicBezTo>
                    <a:cubicBezTo>
                      <a:pt x="124" y="58"/>
                      <a:pt x="132" y="58"/>
                      <a:pt x="135" y="57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2" y="54"/>
                      <a:pt x="130" y="54"/>
                      <a:pt x="127" y="54"/>
                    </a:cubicBezTo>
                    <a:cubicBezTo>
                      <a:pt x="123" y="54"/>
                      <a:pt x="118" y="53"/>
                      <a:pt x="116" y="53"/>
                    </a:cubicBezTo>
                    <a:cubicBezTo>
                      <a:pt x="114" y="52"/>
                      <a:pt x="111" y="47"/>
                      <a:pt x="108" y="47"/>
                    </a:cubicBezTo>
                    <a:cubicBezTo>
                      <a:pt x="106" y="45"/>
                      <a:pt x="102" y="46"/>
                      <a:pt x="99" y="45"/>
                    </a:cubicBezTo>
                    <a:cubicBezTo>
                      <a:pt x="95" y="44"/>
                      <a:pt x="92" y="42"/>
                      <a:pt x="89" y="39"/>
                    </a:cubicBezTo>
                    <a:cubicBezTo>
                      <a:pt x="86" y="36"/>
                      <a:pt x="82" y="33"/>
                      <a:pt x="79" y="32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64" y="27"/>
                      <a:pt x="58" y="26"/>
                      <a:pt x="54" y="22"/>
                    </a:cubicBezTo>
                    <a:cubicBezTo>
                      <a:pt x="36" y="6"/>
                      <a:pt x="18" y="0"/>
                      <a:pt x="0" y="0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8" name="Freeform 9802">
                <a:extLst>
                  <a:ext uri="{FF2B5EF4-FFF2-40B4-BE49-F238E27FC236}">
                    <a16:creationId xmlns:a16="http://schemas.microsoft.com/office/drawing/2014/main" id="{C5A558F8-BAEE-46DE-8524-0CDD80745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625"/>
                <a:ext cx="156" cy="36"/>
              </a:xfrm>
              <a:custGeom>
                <a:avLst/>
                <a:gdLst>
                  <a:gd name="T0" fmla="*/ 600 w 79"/>
                  <a:gd name="T1" fmla="*/ 0 h 18"/>
                  <a:gd name="T2" fmla="*/ 523 w 79"/>
                  <a:gd name="T3" fmla="*/ 16 h 18"/>
                  <a:gd name="T4" fmla="*/ 484 w 79"/>
                  <a:gd name="T5" fmla="*/ 40 h 18"/>
                  <a:gd name="T6" fmla="*/ 363 w 79"/>
                  <a:gd name="T7" fmla="*/ 48 h 18"/>
                  <a:gd name="T8" fmla="*/ 253 w 79"/>
                  <a:gd name="T9" fmla="*/ 72 h 18"/>
                  <a:gd name="T10" fmla="*/ 0 w 79"/>
                  <a:gd name="T11" fmla="*/ 128 h 18"/>
                  <a:gd name="T12" fmla="*/ 0 w 79"/>
                  <a:gd name="T13" fmla="*/ 144 h 18"/>
                  <a:gd name="T14" fmla="*/ 16 w 79"/>
                  <a:gd name="T15" fmla="*/ 144 h 18"/>
                  <a:gd name="T16" fmla="*/ 253 w 79"/>
                  <a:gd name="T17" fmla="*/ 104 h 18"/>
                  <a:gd name="T18" fmla="*/ 348 w 79"/>
                  <a:gd name="T19" fmla="*/ 104 h 18"/>
                  <a:gd name="T20" fmla="*/ 492 w 79"/>
                  <a:gd name="T21" fmla="*/ 72 h 18"/>
                  <a:gd name="T22" fmla="*/ 539 w 79"/>
                  <a:gd name="T23" fmla="*/ 48 h 18"/>
                  <a:gd name="T24" fmla="*/ 600 w 79"/>
                  <a:gd name="T25" fmla="*/ 24 h 18"/>
                  <a:gd name="T26" fmla="*/ 608 w 79"/>
                  <a:gd name="T27" fmla="*/ 8 h 18"/>
                  <a:gd name="T28" fmla="*/ 600 w 79"/>
                  <a:gd name="T29" fmla="*/ 0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9" h="18">
                    <a:moveTo>
                      <a:pt x="78" y="0"/>
                    </a:moveTo>
                    <a:cubicBezTo>
                      <a:pt x="75" y="0"/>
                      <a:pt x="71" y="1"/>
                      <a:pt x="68" y="2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57" y="7"/>
                      <a:pt x="53" y="5"/>
                      <a:pt x="47" y="6"/>
                    </a:cubicBezTo>
                    <a:cubicBezTo>
                      <a:pt x="40" y="7"/>
                      <a:pt x="42" y="8"/>
                      <a:pt x="33" y="9"/>
                    </a:cubicBezTo>
                    <a:cubicBezTo>
                      <a:pt x="24" y="10"/>
                      <a:pt x="5" y="13"/>
                      <a:pt x="0" y="16"/>
                    </a:cubicBezTo>
                    <a:cubicBezTo>
                      <a:pt x="0" y="16"/>
                      <a:pt x="0" y="17"/>
                      <a:pt x="0" y="18"/>
                    </a:cubicBezTo>
                    <a:cubicBezTo>
                      <a:pt x="1" y="18"/>
                      <a:pt x="1" y="18"/>
                      <a:pt x="2" y="18"/>
                    </a:cubicBezTo>
                    <a:cubicBezTo>
                      <a:pt x="6" y="15"/>
                      <a:pt x="22" y="14"/>
                      <a:pt x="33" y="13"/>
                    </a:cubicBezTo>
                    <a:cubicBezTo>
                      <a:pt x="33" y="13"/>
                      <a:pt x="38" y="14"/>
                      <a:pt x="45" y="13"/>
                    </a:cubicBezTo>
                    <a:cubicBezTo>
                      <a:pt x="52" y="13"/>
                      <a:pt x="58" y="11"/>
                      <a:pt x="64" y="9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72" y="4"/>
                      <a:pt x="76" y="3"/>
                      <a:pt x="78" y="3"/>
                    </a:cubicBezTo>
                    <a:cubicBezTo>
                      <a:pt x="78" y="3"/>
                      <a:pt x="79" y="2"/>
                      <a:pt x="79" y="1"/>
                    </a:cubicBezTo>
                    <a:cubicBezTo>
                      <a:pt x="79" y="1"/>
                      <a:pt x="78" y="0"/>
                      <a:pt x="78" y="0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9" name="Freeform 9803">
                <a:extLst>
                  <a:ext uri="{FF2B5EF4-FFF2-40B4-BE49-F238E27FC236}">
                    <a16:creationId xmlns:a16="http://schemas.microsoft.com/office/drawing/2014/main" id="{7758C860-B6DF-465A-8F97-1C016A10A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409"/>
                <a:ext cx="91" cy="59"/>
              </a:xfrm>
              <a:custGeom>
                <a:avLst/>
                <a:gdLst>
                  <a:gd name="T0" fmla="*/ 8 w 46"/>
                  <a:gd name="T1" fmla="*/ 8 h 30"/>
                  <a:gd name="T2" fmla="*/ 0 w 46"/>
                  <a:gd name="T3" fmla="*/ 24 h 30"/>
                  <a:gd name="T4" fmla="*/ 117 w 46"/>
                  <a:gd name="T5" fmla="*/ 100 h 30"/>
                  <a:gd name="T6" fmla="*/ 164 w 46"/>
                  <a:gd name="T7" fmla="*/ 120 h 30"/>
                  <a:gd name="T8" fmla="*/ 293 w 46"/>
                  <a:gd name="T9" fmla="*/ 197 h 30"/>
                  <a:gd name="T10" fmla="*/ 340 w 46"/>
                  <a:gd name="T11" fmla="*/ 220 h 30"/>
                  <a:gd name="T12" fmla="*/ 348 w 46"/>
                  <a:gd name="T13" fmla="*/ 220 h 30"/>
                  <a:gd name="T14" fmla="*/ 348 w 46"/>
                  <a:gd name="T15" fmla="*/ 205 h 30"/>
                  <a:gd name="T16" fmla="*/ 309 w 46"/>
                  <a:gd name="T17" fmla="*/ 175 h 30"/>
                  <a:gd name="T18" fmla="*/ 180 w 46"/>
                  <a:gd name="T19" fmla="*/ 92 h 30"/>
                  <a:gd name="T20" fmla="*/ 133 w 46"/>
                  <a:gd name="T21" fmla="*/ 69 h 30"/>
                  <a:gd name="T22" fmla="*/ 24 w 46"/>
                  <a:gd name="T23" fmla="*/ 8 h 30"/>
                  <a:gd name="T24" fmla="*/ 8 w 46"/>
                  <a:gd name="T25" fmla="*/ 8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" h="30">
                    <a:moveTo>
                      <a:pt x="1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3" y="7"/>
                      <a:pt x="9" y="10"/>
                      <a:pt x="15" y="13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7" y="19"/>
                      <a:pt x="35" y="23"/>
                      <a:pt x="38" y="26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30"/>
                      <a:pt x="45" y="30"/>
                      <a:pt x="45" y="29"/>
                    </a:cubicBezTo>
                    <a:cubicBezTo>
                      <a:pt x="46" y="29"/>
                      <a:pt x="46" y="28"/>
                      <a:pt x="45" y="27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37" y="21"/>
                      <a:pt x="29" y="16"/>
                      <a:pt x="23" y="12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1" y="7"/>
                      <a:pt x="5" y="4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0" name="Freeform 9804">
                <a:extLst>
                  <a:ext uri="{FF2B5EF4-FFF2-40B4-BE49-F238E27FC236}">
                    <a16:creationId xmlns:a16="http://schemas.microsoft.com/office/drawing/2014/main" id="{C267650D-E94D-4EE4-8552-B16ECDAC6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748"/>
                <a:ext cx="73" cy="57"/>
              </a:xfrm>
              <a:custGeom>
                <a:avLst/>
                <a:gdLst>
                  <a:gd name="T0" fmla="*/ 260 w 37"/>
                  <a:gd name="T1" fmla="*/ 0 h 29"/>
                  <a:gd name="T2" fmla="*/ 237 w 37"/>
                  <a:gd name="T3" fmla="*/ 16 h 29"/>
                  <a:gd name="T4" fmla="*/ 77 w 37"/>
                  <a:gd name="T5" fmla="*/ 100 h 29"/>
                  <a:gd name="T6" fmla="*/ 32 w 37"/>
                  <a:gd name="T7" fmla="*/ 159 h 29"/>
                  <a:gd name="T8" fmla="*/ 0 w 37"/>
                  <a:gd name="T9" fmla="*/ 204 h 29"/>
                  <a:gd name="T10" fmla="*/ 0 w 37"/>
                  <a:gd name="T11" fmla="*/ 220 h 29"/>
                  <a:gd name="T12" fmla="*/ 16 w 37"/>
                  <a:gd name="T13" fmla="*/ 220 h 29"/>
                  <a:gd name="T14" fmla="*/ 63 w 37"/>
                  <a:gd name="T15" fmla="*/ 173 h 29"/>
                  <a:gd name="T16" fmla="*/ 101 w 37"/>
                  <a:gd name="T17" fmla="*/ 112 h 29"/>
                  <a:gd name="T18" fmla="*/ 253 w 37"/>
                  <a:gd name="T19" fmla="*/ 39 h 29"/>
                  <a:gd name="T20" fmla="*/ 276 w 37"/>
                  <a:gd name="T21" fmla="*/ 24 h 29"/>
                  <a:gd name="T22" fmla="*/ 276 w 37"/>
                  <a:gd name="T23" fmla="*/ 8 h 29"/>
                  <a:gd name="T24" fmla="*/ 260 w 37"/>
                  <a:gd name="T25" fmla="*/ 0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" h="29">
                    <a:moveTo>
                      <a:pt x="34" y="0"/>
                    </a:moveTo>
                    <a:cubicBezTo>
                      <a:pt x="31" y="2"/>
                      <a:pt x="31" y="2"/>
                      <a:pt x="31" y="2"/>
                    </a:cubicBezTo>
                    <a:cubicBezTo>
                      <a:pt x="26" y="4"/>
                      <a:pt x="16" y="7"/>
                      <a:pt x="10" y="13"/>
                    </a:cubicBezTo>
                    <a:cubicBezTo>
                      <a:pt x="8" y="15"/>
                      <a:pt x="6" y="18"/>
                      <a:pt x="4" y="21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8"/>
                      <a:pt x="0" y="29"/>
                    </a:cubicBezTo>
                    <a:cubicBezTo>
                      <a:pt x="1" y="29"/>
                      <a:pt x="2" y="29"/>
                      <a:pt x="2" y="29"/>
                    </a:cubicBezTo>
                    <a:cubicBezTo>
                      <a:pt x="2" y="29"/>
                      <a:pt x="6" y="25"/>
                      <a:pt x="8" y="23"/>
                    </a:cubicBezTo>
                    <a:cubicBezTo>
                      <a:pt x="9" y="21"/>
                      <a:pt x="11" y="18"/>
                      <a:pt x="13" y="15"/>
                    </a:cubicBezTo>
                    <a:cubicBezTo>
                      <a:pt x="18" y="10"/>
                      <a:pt x="28" y="7"/>
                      <a:pt x="33" y="5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7" y="2"/>
                      <a:pt x="36" y="1"/>
                    </a:cubicBezTo>
                    <a:cubicBezTo>
                      <a:pt x="36" y="0"/>
                      <a:pt x="35" y="0"/>
                      <a:pt x="34" y="0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1" name="Freeform 9805">
                <a:extLst>
                  <a:ext uri="{FF2B5EF4-FFF2-40B4-BE49-F238E27FC236}">
                    <a16:creationId xmlns:a16="http://schemas.microsoft.com/office/drawing/2014/main" id="{B84BE936-5DA1-4515-A749-FF4539B90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619"/>
                <a:ext cx="366" cy="152"/>
              </a:xfrm>
              <a:custGeom>
                <a:avLst/>
                <a:gdLst>
                  <a:gd name="T0" fmla="*/ 1432 w 185"/>
                  <a:gd name="T1" fmla="*/ 0 h 77"/>
                  <a:gd name="T2" fmla="*/ 1276 w 185"/>
                  <a:gd name="T3" fmla="*/ 32 h 77"/>
                  <a:gd name="T4" fmla="*/ 1177 w 185"/>
                  <a:gd name="T5" fmla="*/ 47 h 77"/>
                  <a:gd name="T6" fmla="*/ 1108 w 185"/>
                  <a:gd name="T7" fmla="*/ 85 h 77"/>
                  <a:gd name="T8" fmla="*/ 1021 w 185"/>
                  <a:gd name="T9" fmla="*/ 109 h 77"/>
                  <a:gd name="T10" fmla="*/ 920 w 185"/>
                  <a:gd name="T11" fmla="*/ 116 h 77"/>
                  <a:gd name="T12" fmla="*/ 776 w 185"/>
                  <a:gd name="T13" fmla="*/ 140 h 77"/>
                  <a:gd name="T14" fmla="*/ 481 w 185"/>
                  <a:gd name="T15" fmla="*/ 340 h 77"/>
                  <a:gd name="T16" fmla="*/ 364 w 185"/>
                  <a:gd name="T17" fmla="*/ 424 h 77"/>
                  <a:gd name="T18" fmla="*/ 164 w 185"/>
                  <a:gd name="T19" fmla="*/ 523 h 77"/>
                  <a:gd name="T20" fmla="*/ 125 w 185"/>
                  <a:gd name="T21" fmla="*/ 537 h 77"/>
                  <a:gd name="T22" fmla="*/ 0 w 185"/>
                  <a:gd name="T23" fmla="*/ 576 h 77"/>
                  <a:gd name="T24" fmla="*/ 133 w 185"/>
                  <a:gd name="T25" fmla="*/ 569 h 77"/>
                  <a:gd name="T26" fmla="*/ 172 w 185"/>
                  <a:gd name="T27" fmla="*/ 553 h 77"/>
                  <a:gd name="T28" fmla="*/ 388 w 185"/>
                  <a:gd name="T29" fmla="*/ 444 h 77"/>
                  <a:gd name="T30" fmla="*/ 504 w 185"/>
                  <a:gd name="T31" fmla="*/ 363 h 77"/>
                  <a:gd name="T32" fmla="*/ 619 w 185"/>
                  <a:gd name="T33" fmla="*/ 268 h 77"/>
                  <a:gd name="T34" fmla="*/ 633 w 185"/>
                  <a:gd name="T35" fmla="*/ 292 h 77"/>
                  <a:gd name="T36" fmla="*/ 627 w 185"/>
                  <a:gd name="T37" fmla="*/ 355 h 77"/>
                  <a:gd name="T38" fmla="*/ 536 w 185"/>
                  <a:gd name="T39" fmla="*/ 432 h 77"/>
                  <a:gd name="T40" fmla="*/ 520 w 185"/>
                  <a:gd name="T41" fmla="*/ 444 h 77"/>
                  <a:gd name="T42" fmla="*/ 520 w 185"/>
                  <a:gd name="T43" fmla="*/ 460 h 77"/>
                  <a:gd name="T44" fmla="*/ 536 w 185"/>
                  <a:gd name="T45" fmla="*/ 460 h 77"/>
                  <a:gd name="T46" fmla="*/ 548 w 185"/>
                  <a:gd name="T47" fmla="*/ 444 h 77"/>
                  <a:gd name="T48" fmla="*/ 649 w 185"/>
                  <a:gd name="T49" fmla="*/ 363 h 77"/>
                  <a:gd name="T50" fmla="*/ 665 w 185"/>
                  <a:gd name="T51" fmla="*/ 292 h 77"/>
                  <a:gd name="T52" fmla="*/ 712 w 185"/>
                  <a:gd name="T53" fmla="*/ 207 h 77"/>
                  <a:gd name="T54" fmla="*/ 791 w 185"/>
                  <a:gd name="T55" fmla="*/ 168 h 77"/>
                  <a:gd name="T56" fmla="*/ 920 w 185"/>
                  <a:gd name="T57" fmla="*/ 148 h 77"/>
                  <a:gd name="T58" fmla="*/ 1029 w 185"/>
                  <a:gd name="T59" fmla="*/ 140 h 77"/>
                  <a:gd name="T60" fmla="*/ 1124 w 185"/>
                  <a:gd name="T61" fmla="*/ 109 h 77"/>
                  <a:gd name="T62" fmla="*/ 1209 w 185"/>
                  <a:gd name="T63" fmla="*/ 101 h 77"/>
                  <a:gd name="T64" fmla="*/ 1284 w 185"/>
                  <a:gd name="T65" fmla="*/ 63 h 77"/>
                  <a:gd name="T66" fmla="*/ 1432 w 185"/>
                  <a:gd name="T67" fmla="*/ 24 h 77"/>
                  <a:gd name="T68" fmla="*/ 1432 w 185"/>
                  <a:gd name="T69" fmla="*/ 0 h 7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85" h="77">
                    <a:moveTo>
                      <a:pt x="185" y="0"/>
                    </a:moveTo>
                    <a:cubicBezTo>
                      <a:pt x="179" y="0"/>
                      <a:pt x="170" y="3"/>
                      <a:pt x="165" y="4"/>
                    </a:cubicBezTo>
                    <a:cubicBezTo>
                      <a:pt x="160" y="5"/>
                      <a:pt x="158" y="3"/>
                      <a:pt x="152" y="6"/>
                    </a:cubicBezTo>
                    <a:cubicBezTo>
                      <a:pt x="145" y="8"/>
                      <a:pt x="143" y="11"/>
                      <a:pt x="143" y="11"/>
                    </a:cubicBezTo>
                    <a:cubicBezTo>
                      <a:pt x="132" y="14"/>
                      <a:pt x="132" y="14"/>
                      <a:pt x="132" y="14"/>
                    </a:cubicBezTo>
                    <a:cubicBezTo>
                      <a:pt x="128" y="15"/>
                      <a:pt x="123" y="15"/>
                      <a:pt x="119" y="15"/>
                    </a:cubicBezTo>
                    <a:cubicBezTo>
                      <a:pt x="113" y="16"/>
                      <a:pt x="106" y="16"/>
                      <a:pt x="100" y="18"/>
                    </a:cubicBezTo>
                    <a:cubicBezTo>
                      <a:pt x="86" y="24"/>
                      <a:pt x="74" y="34"/>
                      <a:pt x="62" y="44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39" y="61"/>
                      <a:pt x="31" y="64"/>
                      <a:pt x="21" y="68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1" y="72"/>
                      <a:pt x="5" y="76"/>
                      <a:pt x="0" y="75"/>
                    </a:cubicBezTo>
                    <a:cubicBezTo>
                      <a:pt x="6" y="77"/>
                      <a:pt x="12" y="76"/>
                      <a:pt x="17" y="74"/>
                    </a:cubicBezTo>
                    <a:cubicBezTo>
                      <a:pt x="22" y="72"/>
                      <a:pt x="22" y="72"/>
                      <a:pt x="22" y="72"/>
                    </a:cubicBezTo>
                    <a:cubicBezTo>
                      <a:pt x="32" y="68"/>
                      <a:pt x="41" y="65"/>
                      <a:pt x="50" y="58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9" y="43"/>
                      <a:pt x="75" y="39"/>
                      <a:pt x="80" y="35"/>
                    </a:cubicBezTo>
                    <a:cubicBezTo>
                      <a:pt x="81" y="34"/>
                      <a:pt x="82" y="36"/>
                      <a:pt x="82" y="38"/>
                    </a:cubicBezTo>
                    <a:cubicBezTo>
                      <a:pt x="82" y="41"/>
                      <a:pt x="82" y="43"/>
                      <a:pt x="81" y="46"/>
                    </a:cubicBezTo>
                    <a:cubicBezTo>
                      <a:pt x="79" y="49"/>
                      <a:pt x="72" y="54"/>
                      <a:pt x="69" y="56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9"/>
                      <a:pt x="67" y="59"/>
                      <a:pt x="67" y="60"/>
                    </a:cubicBezTo>
                    <a:cubicBezTo>
                      <a:pt x="67" y="60"/>
                      <a:pt x="68" y="60"/>
                      <a:pt x="69" y="60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4" y="56"/>
                      <a:pt x="82" y="52"/>
                      <a:pt x="84" y="47"/>
                    </a:cubicBezTo>
                    <a:cubicBezTo>
                      <a:pt x="86" y="44"/>
                      <a:pt x="86" y="41"/>
                      <a:pt x="86" y="38"/>
                    </a:cubicBezTo>
                    <a:cubicBezTo>
                      <a:pt x="86" y="36"/>
                      <a:pt x="87" y="30"/>
                      <a:pt x="92" y="27"/>
                    </a:cubicBezTo>
                    <a:cubicBezTo>
                      <a:pt x="95" y="25"/>
                      <a:pt x="98" y="24"/>
                      <a:pt x="102" y="22"/>
                    </a:cubicBezTo>
                    <a:cubicBezTo>
                      <a:pt x="107" y="20"/>
                      <a:pt x="113" y="20"/>
                      <a:pt x="119" y="19"/>
                    </a:cubicBezTo>
                    <a:cubicBezTo>
                      <a:pt x="124" y="19"/>
                      <a:pt x="129" y="19"/>
                      <a:pt x="133" y="18"/>
                    </a:cubicBezTo>
                    <a:cubicBezTo>
                      <a:pt x="133" y="18"/>
                      <a:pt x="141" y="15"/>
                      <a:pt x="145" y="14"/>
                    </a:cubicBezTo>
                    <a:cubicBezTo>
                      <a:pt x="149" y="13"/>
                      <a:pt x="150" y="15"/>
                      <a:pt x="156" y="13"/>
                    </a:cubicBezTo>
                    <a:cubicBezTo>
                      <a:pt x="162" y="11"/>
                      <a:pt x="166" y="8"/>
                      <a:pt x="166" y="8"/>
                    </a:cubicBezTo>
                    <a:cubicBezTo>
                      <a:pt x="172" y="6"/>
                      <a:pt x="179" y="3"/>
                      <a:pt x="185" y="3"/>
                    </a:cubicBezTo>
                    <a:lnTo>
                      <a:pt x="185" y="0"/>
                    </a:ln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2" name="Freeform 9806">
                <a:extLst>
                  <a:ext uri="{FF2B5EF4-FFF2-40B4-BE49-F238E27FC236}">
                    <a16:creationId xmlns:a16="http://schemas.microsoft.com/office/drawing/2014/main" id="{469F0CB5-8416-4E48-BC9A-09ADF7D7A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536"/>
                <a:ext cx="392" cy="85"/>
              </a:xfrm>
              <a:custGeom>
                <a:avLst/>
                <a:gdLst>
                  <a:gd name="T0" fmla="*/ 1528 w 198"/>
                  <a:gd name="T1" fmla="*/ 285 h 43"/>
                  <a:gd name="T2" fmla="*/ 1344 w 198"/>
                  <a:gd name="T3" fmla="*/ 285 h 43"/>
                  <a:gd name="T4" fmla="*/ 1259 w 198"/>
                  <a:gd name="T5" fmla="*/ 253 h 43"/>
                  <a:gd name="T6" fmla="*/ 1148 w 198"/>
                  <a:gd name="T7" fmla="*/ 269 h 43"/>
                  <a:gd name="T8" fmla="*/ 1000 w 198"/>
                  <a:gd name="T9" fmla="*/ 261 h 43"/>
                  <a:gd name="T10" fmla="*/ 976 w 198"/>
                  <a:gd name="T11" fmla="*/ 239 h 43"/>
                  <a:gd name="T12" fmla="*/ 871 w 198"/>
                  <a:gd name="T13" fmla="*/ 176 h 43"/>
                  <a:gd name="T14" fmla="*/ 752 w 198"/>
                  <a:gd name="T15" fmla="*/ 164 h 43"/>
                  <a:gd name="T16" fmla="*/ 560 w 198"/>
                  <a:gd name="T17" fmla="*/ 117 h 43"/>
                  <a:gd name="T18" fmla="*/ 467 w 198"/>
                  <a:gd name="T19" fmla="*/ 71 h 43"/>
                  <a:gd name="T20" fmla="*/ 240 w 198"/>
                  <a:gd name="T21" fmla="*/ 8 h 43"/>
                  <a:gd name="T22" fmla="*/ 164 w 198"/>
                  <a:gd name="T23" fmla="*/ 16 h 43"/>
                  <a:gd name="T24" fmla="*/ 0 w 198"/>
                  <a:gd name="T25" fmla="*/ 40 h 43"/>
                  <a:gd name="T26" fmla="*/ 164 w 198"/>
                  <a:gd name="T27" fmla="*/ 40 h 43"/>
                  <a:gd name="T28" fmla="*/ 240 w 198"/>
                  <a:gd name="T29" fmla="*/ 32 h 43"/>
                  <a:gd name="T30" fmla="*/ 451 w 198"/>
                  <a:gd name="T31" fmla="*/ 101 h 43"/>
                  <a:gd name="T32" fmla="*/ 513 w 198"/>
                  <a:gd name="T33" fmla="*/ 132 h 43"/>
                  <a:gd name="T34" fmla="*/ 521 w 198"/>
                  <a:gd name="T35" fmla="*/ 148 h 43"/>
                  <a:gd name="T36" fmla="*/ 459 w 198"/>
                  <a:gd name="T37" fmla="*/ 176 h 43"/>
                  <a:gd name="T38" fmla="*/ 240 w 198"/>
                  <a:gd name="T39" fmla="*/ 269 h 43"/>
                  <a:gd name="T40" fmla="*/ 475 w 198"/>
                  <a:gd name="T41" fmla="*/ 208 h 43"/>
                  <a:gd name="T42" fmla="*/ 560 w 198"/>
                  <a:gd name="T43" fmla="*/ 164 h 43"/>
                  <a:gd name="T44" fmla="*/ 651 w 198"/>
                  <a:gd name="T45" fmla="*/ 176 h 43"/>
                  <a:gd name="T46" fmla="*/ 744 w 198"/>
                  <a:gd name="T47" fmla="*/ 192 h 43"/>
                  <a:gd name="T48" fmla="*/ 863 w 198"/>
                  <a:gd name="T49" fmla="*/ 208 h 43"/>
                  <a:gd name="T50" fmla="*/ 960 w 198"/>
                  <a:gd name="T51" fmla="*/ 261 h 43"/>
                  <a:gd name="T52" fmla="*/ 984 w 198"/>
                  <a:gd name="T53" fmla="*/ 285 h 43"/>
                  <a:gd name="T54" fmla="*/ 1156 w 198"/>
                  <a:gd name="T55" fmla="*/ 300 h 43"/>
                  <a:gd name="T56" fmla="*/ 1273 w 198"/>
                  <a:gd name="T57" fmla="*/ 324 h 43"/>
                  <a:gd name="T58" fmla="*/ 1364 w 198"/>
                  <a:gd name="T59" fmla="*/ 316 h 43"/>
                  <a:gd name="T60" fmla="*/ 1536 w 198"/>
                  <a:gd name="T61" fmla="*/ 308 h 43"/>
                  <a:gd name="T62" fmla="*/ 1528 w 198"/>
                  <a:gd name="T63" fmla="*/ 285 h 4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8" h="43">
                    <a:moveTo>
                      <a:pt x="197" y="37"/>
                    </a:moveTo>
                    <a:cubicBezTo>
                      <a:pt x="189" y="40"/>
                      <a:pt x="180" y="39"/>
                      <a:pt x="173" y="37"/>
                    </a:cubicBezTo>
                    <a:cubicBezTo>
                      <a:pt x="170" y="36"/>
                      <a:pt x="166" y="33"/>
                      <a:pt x="162" y="33"/>
                    </a:cubicBezTo>
                    <a:cubicBezTo>
                      <a:pt x="157" y="33"/>
                      <a:pt x="153" y="34"/>
                      <a:pt x="148" y="35"/>
                    </a:cubicBezTo>
                    <a:cubicBezTo>
                      <a:pt x="142" y="37"/>
                      <a:pt x="136" y="39"/>
                      <a:pt x="129" y="34"/>
                    </a:cubicBezTo>
                    <a:cubicBezTo>
                      <a:pt x="126" y="31"/>
                      <a:pt x="126" y="31"/>
                      <a:pt x="126" y="31"/>
                    </a:cubicBezTo>
                    <a:cubicBezTo>
                      <a:pt x="122" y="27"/>
                      <a:pt x="119" y="25"/>
                      <a:pt x="112" y="23"/>
                    </a:cubicBezTo>
                    <a:cubicBezTo>
                      <a:pt x="97" y="21"/>
                      <a:pt x="97" y="21"/>
                      <a:pt x="97" y="21"/>
                    </a:cubicBezTo>
                    <a:cubicBezTo>
                      <a:pt x="88" y="19"/>
                      <a:pt x="80" y="18"/>
                      <a:pt x="72" y="15"/>
                    </a:cubicBezTo>
                    <a:cubicBezTo>
                      <a:pt x="68" y="14"/>
                      <a:pt x="64" y="11"/>
                      <a:pt x="60" y="9"/>
                    </a:cubicBezTo>
                    <a:cubicBezTo>
                      <a:pt x="51" y="4"/>
                      <a:pt x="42" y="0"/>
                      <a:pt x="3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4" y="3"/>
                      <a:pt x="7" y="5"/>
                      <a:pt x="0" y="5"/>
                    </a:cubicBezTo>
                    <a:cubicBezTo>
                      <a:pt x="8" y="5"/>
                      <a:pt x="15" y="6"/>
                      <a:pt x="21" y="5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41" y="4"/>
                      <a:pt x="49" y="8"/>
                      <a:pt x="58" y="13"/>
                    </a:cubicBezTo>
                    <a:cubicBezTo>
                      <a:pt x="61" y="14"/>
                      <a:pt x="63" y="16"/>
                      <a:pt x="66" y="17"/>
                    </a:cubicBezTo>
                    <a:cubicBezTo>
                      <a:pt x="67" y="17"/>
                      <a:pt x="67" y="18"/>
                      <a:pt x="67" y="19"/>
                    </a:cubicBezTo>
                    <a:cubicBezTo>
                      <a:pt x="64" y="20"/>
                      <a:pt x="61" y="22"/>
                      <a:pt x="59" y="23"/>
                    </a:cubicBezTo>
                    <a:cubicBezTo>
                      <a:pt x="49" y="30"/>
                      <a:pt x="42" y="37"/>
                      <a:pt x="31" y="35"/>
                    </a:cubicBezTo>
                    <a:cubicBezTo>
                      <a:pt x="44" y="37"/>
                      <a:pt x="53" y="33"/>
                      <a:pt x="61" y="27"/>
                    </a:cubicBezTo>
                    <a:cubicBezTo>
                      <a:pt x="63" y="25"/>
                      <a:pt x="68" y="22"/>
                      <a:pt x="72" y="21"/>
                    </a:cubicBezTo>
                    <a:cubicBezTo>
                      <a:pt x="75" y="20"/>
                      <a:pt x="81" y="22"/>
                      <a:pt x="84" y="23"/>
                    </a:cubicBezTo>
                    <a:cubicBezTo>
                      <a:pt x="88" y="23"/>
                      <a:pt x="92" y="24"/>
                      <a:pt x="96" y="25"/>
                    </a:cubicBezTo>
                    <a:cubicBezTo>
                      <a:pt x="111" y="27"/>
                      <a:pt x="111" y="27"/>
                      <a:pt x="111" y="27"/>
                    </a:cubicBezTo>
                    <a:cubicBezTo>
                      <a:pt x="117" y="29"/>
                      <a:pt x="120" y="31"/>
                      <a:pt x="124" y="34"/>
                    </a:cubicBezTo>
                    <a:cubicBezTo>
                      <a:pt x="127" y="37"/>
                      <a:pt x="127" y="37"/>
                      <a:pt x="127" y="37"/>
                    </a:cubicBezTo>
                    <a:cubicBezTo>
                      <a:pt x="135" y="43"/>
                      <a:pt x="142" y="41"/>
                      <a:pt x="149" y="39"/>
                    </a:cubicBezTo>
                    <a:cubicBezTo>
                      <a:pt x="153" y="38"/>
                      <a:pt x="156" y="41"/>
                      <a:pt x="164" y="42"/>
                    </a:cubicBezTo>
                    <a:cubicBezTo>
                      <a:pt x="173" y="42"/>
                      <a:pt x="175" y="40"/>
                      <a:pt x="176" y="41"/>
                    </a:cubicBezTo>
                    <a:cubicBezTo>
                      <a:pt x="182" y="42"/>
                      <a:pt x="191" y="42"/>
                      <a:pt x="198" y="40"/>
                    </a:cubicBezTo>
                    <a:lnTo>
                      <a:pt x="197" y="37"/>
                    </a:ln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3" name="Freeform 9807">
                <a:extLst>
                  <a:ext uri="{FF2B5EF4-FFF2-40B4-BE49-F238E27FC236}">
                    <a16:creationId xmlns:a16="http://schemas.microsoft.com/office/drawing/2014/main" id="{2D0B29EB-40C3-46E6-8E96-9B3C82F6C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597"/>
                <a:ext cx="22" cy="38"/>
              </a:xfrm>
              <a:custGeom>
                <a:avLst/>
                <a:gdLst>
                  <a:gd name="T0" fmla="*/ 80 w 11"/>
                  <a:gd name="T1" fmla="*/ 152 h 19"/>
                  <a:gd name="T2" fmla="*/ 56 w 11"/>
                  <a:gd name="T3" fmla="*/ 40 h 19"/>
                  <a:gd name="T4" fmla="*/ 0 w 1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10" y="19"/>
                    </a:moveTo>
                    <a:cubicBezTo>
                      <a:pt x="11" y="15"/>
                      <a:pt x="9" y="8"/>
                      <a:pt x="7" y="5"/>
                    </a:cubicBezTo>
                    <a:cubicBezTo>
                      <a:pt x="6" y="2"/>
                      <a:pt x="3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4" name="Freeform 9808">
                <a:extLst>
                  <a:ext uri="{FF2B5EF4-FFF2-40B4-BE49-F238E27FC236}">
                    <a16:creationId xmlns:a16="http://schemas.microsoft.com/office/drawing/2014/main" id="{ED0259E4-BE82-4342-ABA2-11478D4CD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629"/>
                <a:ext cx="36" cy="10"/>
              </a:xfrm>
              <a:custGeom>
                <a:avLst/>
                <a:gdLst>
                  <a:gd name="T0" fmla="*/ 0 w 18"/>
                  <a:gd name="T1" fmla="*/ 40 h 5"/>
                  <a:gd name="T2" fmla="*/ 144 w 18"/>
                  <a:gd name="T3" fmla="*/ 0 h 5"/>
                  <a:gd name="T4" fmla="*/ 8 w 18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cubicBezTo>
                      <a:pt x="6" y="1"/>
                      <a:pt x="11" y="0"/>
                      <a:pt x="18" y="0"/>
                    </a:cubicBezTo>
                    <a:cubicBezTo>
                      <a:pt x="13" y="4"/>
                      <a:pt x="7" y="3"/>
                      <a:pt x="1" y="5"/>
                    </a:cubicBezTo>
                  </a:path>
                </a:pathLst>
              </a:custGeom>
              <a:solidFill>
                <a:srgbClr val="740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5" name="Freeform 9809">
                <a:extLst>
                  <a:ext uri="{FF2B5EF4-FFF2-40B4-BE49-F238E27FC236}">
                    <a16:creationId xmlns:a16="http://schemas.microsoft.com/office/drawing/2014/main" id="{26C3AE33-CD46-4F55-BF06-155696547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649"/>
                <a:ext cx="28" cy="17"/>
              </a:xfrm>
              <a:custGeom>
                <a:avLst/>
                <a:gdLst>
                  <a:gd name="T0" fmla="*/ 0 w 14"/>
                  <a:gd name="T1" fmla="*/ 53 h 9"/>
                  <a:gd name="T2" fmla="*/ 48 w 14"/>
                  <a:gd name="T3" fmla="*/ 15 h 9"/>
                  <a:gd name="T4" fmla="*/ 112 w 14"/>
                  <a:gd name="T5" fmla="*/ 0 h 9"/>
                  <a:gd name="T6" fmla="*/ 64 w 14"/>
                  <a:gd name="T7" fmla="*/ 28 h 9"/>
                  <a:gd name="T8" fmla="*/ 0 w 14"/>
                  <a:gd name="T9" fmla="*/ 6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0" y="8"/>
                    </a:moveTo>
                    <a:cubicBezTo>
                      <a:pt x="1" y="6"/>
                      <a:pt x="4" y="4"/>
                      <a:pt x="6" y="2"/>
                    </a:cubicBezTo>
                    <a:cubicBezTo>
                      <a:pt x="8" y="1"/>
                      <a:pt x="11" y="0"/>
                      <a:pt x="14" y="0"/>
                    </a:cubicBezTo>
                    <a:cubicBezTo>
                      <a:pt x="12" y="1"/>
                      <a:pt x="10" y="2"/>
                      <a:pt x="8" y="4"/>
                    </a:cubicBezTo>
                    <a:cubicBezTo>
                      <a:pt x="6" y="6"/>
                      <a:pt x="3" y="8"/>
                      <a:pt x="0" y="9"/>
                    </a:cubicBezTo>
                  </a:path>
                </a:pathLst>
              </a:custGeom>
              <a:solidFill>
                <a:srgbClr val="740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6" name="Freeform 9810">
                <a:extLst>
                  <a:ext uri="{FF2B5EF4-FFF2-40B4-BE49-F238E27FC236}">
                    <a16:creationId xmlns:a16="http://schemas.microsoft.com/office/drawing/2014/main" id="{D3823919-F3A3-47F2-A202-601985C6C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603"/>
                <a:ext cx="38" cy="10"/>
              </a:xfrm>
              <a:custGeom>
                <a:avLst/>
                <a:gdLst>
                  <a:gd name="T0" fmla="*/ 0 w 19"/>
                  <a:gd name="T1" fmla="*/ 8 h 5"/>
                  <a:gd name="T2" fmla="*/ 48 w 19"/>
                  <a:gd name="T3" fmla="*/ 0 h 5"/>
                  <a:gd name="T4" fmla="*/ 80 w 19"/>
                  <a:gd name="T5" fmla="*/ 8 h 5"/>
                  <a:gd name="T6" fmla="*/ 152 w 19"/>
                  <a:gd name="T7" fmla="*/ 32 h 5"/>
                  <a:gd name="T8" fmla="*/ 88 w 19"/>
                  <a:gd name="T9" fmla="*/ 16 h 5"/>
                  <a:gd name="T10" fmla="*/ 0 w 19"/>
                  <a:gd name="T11" fmla="*/ 16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5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3" y="2"/>
                      <a:pt x="17" y="3"/>
                      <a:pt x="19" y="4"/>
                    </a:cubicBezTo>
                    <a:cubicBezTo>
                      <a:pt x="16" y="5"/>
                      <a:pt x="14" y="3"/>
                      <a:pt x="11" y="2"/>
                    </a:cubicBezTo>
                    <a:cubicBezTo>
                      <a:pt x="7" y="2"/>
                      <a:pt x="3" y="2"/>
                      <a:pt x="0" y="2"/>
                    </a:cubicBezTo>
                  </a:path>
                </a:pathLst>
              </a:custGeom>
              <a:solidFill>
                <a:srgbClr val="740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7" name="Freeform 9811">
                <a:extLst>
                  <a:ext uri="{FF2B5EF4-FFF2-40B4-BE49-F238E27FC236}">
                    <a16:creationId xmlns:a16="http://schemas.microsoft.com/office/drawing/2014/main" id="{D3EE2656-B675-403E-84F5-B4A41CE60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587"/>
                <a:ext cx="28" cy="14"/>
              </a:xfrm>
              <a:custGeom>
                <a:avLst/>
                <a:gdLst>
                  <a:gd name="T0" fmla="*/ 0 w 14"/>
                  <a:gd name="T1" fmla="*/ 0 h 7"/>
                  <a:gd name="T2" fmla="*/ 56 w 14"/>
                  <a:gd name="T3" fmla="*/ 8 h 7"/>
                  <a:gd name="T4" fmla="*/ 80 w 14"/>
                  <a:gd name="T5" fmla="*/ 24 h 7"/>
                  <a:gd name="T6" fmla="*/ 112 w 14"/>
                  <a:gd name="T7" fmla="*/ 56 h 7"/>
                  <a:gd name="T8" fmla="*/ 64 w 14"/>
                  <a:gd name="T9" fmla="*/ 24 h 7"/>
                  <a:gd name="T10" fmla="*/ 40 w 14"/>
                  <a:gd name="T11" fmla="*/ 16 h 7"/>
                  <a:gd name="T12" fmla="*/ 8 w 14"/>
                  <a:gd name="T13" fmla="*/ 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8" y="1"/>
                      <a:pt x="9" y="2"/>
                      <a:pt x="10" y="3"/>
                    </a:cubicBezTo>
                    <a:cubicBezTo>
                      <a:pt x="12" y="4"/>
                      <a:pt x="13" y="5"/>
                      <a:pt x="14" y="7"/>
                    </a:cubicBezTo>
                    <a:cubicBezTo>
                      <a:pt x="12" y="6"/>
                      <a:pt x="10" y="4"/>
                      <a:pt x="8" y="3"/>
                    </a:cubicBezTo>
                    <a:cubicBezTo>
                      <a:pt x="7" y="3"/>
                      <a:pt x="6" y="2"/>
                      <a:pt x="5" y="2"/>
                    </a:cubicBezTo>
                    <a:cubicBezTo>
                      <a:pt x="3" y="2"/>
                      <a:pt x="2" y="1"/>
                      <a:pt x="1" y="1"/>
                    </a:cubicBezTo>
                  </a:path>
                </a:pathLst>
              </a:custGeom>
              <a:solidFill>
                <a:srgbClr val="740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8" name="Freeform 9812">
                <a:extLst>
                  <a:ext uri="{FF2B5EF4-FFF2-40B4-BE49-F238E27FC236}">
                    <a16:creationId xmlns:a16="http://schemas.microsoft.com/office/drawing/2014/main" id="{D3BE840D-5976-486D-986F-ED5B2D06B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639"/>
                <a:ext cx="40" cy="6"/>
              </a:xfrm>
              <a:custGeom>
                <a:avLst/>
                <a:gdLst>
                  <a:gd name="T0" fmla="*/ 0 w 20"/>
                  <a:gd name="T1" fmla="*/ 24 h 3"/>
                  <a:gd name="T2" fmla="*/ 72 w 20"/>
                  <a:gd name="T3" fmla="*/ 0 h 3"/>
                  <a:gd name="T4" fmla="*/ 160 w 20"/>
                  <a:gd name="T5" fmla="*/ 0 h 3"/>
                  <a:gd name="T6" fmla="*/ 40 w 20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">
                    <a:moveTo>
                      <a:pt x="0" y="3"/>
                    </a:moveTo>
                    <a:cubicBezTo>
                      <a:pt x="3" y="2"/>
                      <a:pt x="6" y="0"/>
                      <a:pt x="9" y="0"/>
                    </a:cubicBezTo>
                    <a:cubicBezTo>
                      <a:pt x="13" y="0"/>
                      <a:pt x="17" y="0"/>
                      <a:pt x="20" y="0"/>
                    </a:cubicBezTo>
                    <a:cubicBezTo>
                      <a:pt x="16" y="2"/>
                      <a:pt x="10" y="2"/>
                      <a:pt x="5" y="2"/>
                    </a:cubicBezTo>
                  </a:path>
                </a:pathLst>
              </a:custGeom>
              <a:solidFill>
                <a:srgbClr val="740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9" name="Freeform 9813">
                <a:extLst>
                  <a:ext uri="{FF2B5EF4-FFF2-40B4-BE49-F238E27FC236}">
                    <a16:creationId xmlns:a16="http://schemas.microsoft.com/office/drawing/2014/main" id="{D36639B7-5DFB-4E4F-A5AD-3C6FFCF7E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653"/>
                <a:ext cx="54" cy="41"/>
              </a:xfrm>
              <a:custGeom>
                <a:avLst/>
                <a:gdLst>
                  <a:gd name="T0" fmla="*/ 0 w 27"/>
                  <a:gd name="T1" fmla="*/ 156 h 21"/>
                  <a:gd name="T2" fmla="*/ 96 w 27"/>
                  <a:gd name="T3" fmla="*/ 80 h 21"/>
                  <a:gd name="T4" fmla="*/ 216 w 27"/>
                  <a:gd name="T5" fmla="*/ 0 h 21"/>
                  <a:gd name="T6" fmla="*/ 120 w 27"/>
                  <a:gd name="T7" fmla="*/ 80 h 21"/>
                  <a:gd name="T8" fmla="*/ 24 w 27"/>
                  <a:gd name="T9" fmla="*/ 14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1">
                    <a:moveTo>
                      <a:pt x="0" y="21"/>
                    </a:moveTo>
                    <a:cubicBezTo>
                      <a:pt x="3" y="16"/>
                      <a:pt x="7" y="14"/>
                      <a:pt x="12" y="11"/>
                    </a:cubicBezTo>
                    <a:cubicBezTo>
                      <a:pt x="18" y="8"/>
                      <a:pt x="22" y="3"/>
                      <a:pt x="27" y="0"/>
                    </a:cubicBezTo>
                    <a:cubicBezTo>
                      <a:pt x="22" y="2"/>
                      <a:pt x="20" y="8"/>
                      <a:pt x="15" y="11"/>
                    </a:cubicBezTo>
                    <a:cubicBezTo>
                      <a:pt x="11" y="13"/>
                      <a:pt x="7" y="16"/>
                      <a:pt x="3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0" name="Freeform 9814">
                <a:extLst>
                  <a:ext uri="{FF2B5EF4-FFF2-40B4-BE49-F238E27FC236}">
                    <a16:creationId xmlns:a16="http://schemas.microsoft.com/office/drawing/2014/main" id="{31973B97-D82A-44C1-90DA-C0D44EE96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661"/>
                <a:ext cx="89" cy="65"/>
              </a:xfrm>
              <a:custGeom>
                <a:avLst/>
                <a:gdLst>
                  <a:gd name="T0" fmla="*/ 0 w 45"/>
                  <a:gd name="T1" fmla="*/ 252 h 33"/>
                  <a:gd name="T2" fmla="*/ 55 w 45"/>
                  <a:gd name="T3" fmla="*/ 152 h 33"/>
                  <a:gd name="T4" fmla="*/ 93 w 45"/>
                  <a:gd name="T5" fmla="*/ 63 h 33"/>
                  <a:gd name="T6" fmla="*/ 200 w 45"/>
                  <a:gd name="T7" fmla="*/ 16 h 33"/>
                  <a:gd name="T8" fmla="*/ 348 w 45"/>
                  <a:gd name="T9" fmla="*/ 0 h 33"/>
                  <a:gd name="T10" fmla="*/ 285 w 45"/>
                  <a:gd name="T11" fmla="*/ 16 h 33"/>
                  <a:gd name="T12" fmla="*/ 216 w 45"/>
                  <a:gd name="T13" fmla="*/ 32 h 33"/>
                  <a:gd name="T14" fmla="*/ 117 w 45"/>
                  <a:gd name="T15" fmla="*/ 63 h 33"/>
                  <a:gd name="T16" fmla="*/ 79 w 45"/>
                  <a:gd name="T17" fmla="*/ 124 h 33"/>
                  <a:gd name="T18" fmla="*/ 8 w 45"/>
                  <a:gd name="T19" fmla="*/ 252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33">
                    <a:moveTo>
                      <a:pt x="0" y="33"/>
                    </a:moveTo>
                    <a:cubicBezTo>
                      <a:pt x="5" y="32"/>
                      <a:pt x="7" y="24"/>
                      <a:pt x="7" y="20"/>
                    </a:cubicBezTo>
                    <a:cubicBezTo>
                      <a:pt x="8" y="15"/>
                      <a:pt x="7" y="11"/>
                      <a:pt x="12" y="8"/>
                    </a:cubicBezTo>
                    <a:cubicBezTo>
                      <a:pt x="16" y="5"/>
                      <a:pt x="21" y="2"/>
                      <a:pt x="26" y="2"/>
                    </a:cubicBezTo>
                    <a:cubicBezTo>
                      <a:pt x="31" y="1"/>
                      <a:pt x="39" y="1"/>
                      <a:pt x="45" y="0"/>
                    </a:cubicBezTo>
                    <a:cubicBezTo>
                      <a:pt x="42" y="0"/>
                      <a:pt x="39" y="2"/>
                      <a:pt x="37" y="2"/>
                    </a:cubicBezTo>
                    <a:cubicBezTo>
                      <a:pt x="34" y="3"/>
                      <a:pt x="30" y="4"/>
                      <a:pt x="28" y="4"/>
                    </a:cubicBezTo>
                    <a:cubicBezTo>
                      <a:pt x="23" y="4"/>
                      <a:pt x="19" y="6"/>
                      <a:pt x="15" y="8"/>
                    </a:cubicBezTo>
                    <a:cubicBezTo>
                      <a:pt x="13" y="10"/>
                      <a:pt x="10" y="13"/>
                      <a:pt x="10" y="16"/>
                    </a:cubicBezTo>
                    <a:cubicBezTo>
                      <a:pt x="9" y="21"/>
                      <a:pt x="8" y="28"/>
                      <a:pt x="1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1" name="Freeform 9815">
                <a:extLst>
                  <a:ext uri="{FF2B5EF4-FFF2-40B4-BE49-F238E27FC236}">
                    <a16:creationId xmlns:a16="http://schemas.microsoft.com/office/drawing/2014/main" id="{E445FAD0-C91F-489B-BF9D-AB980FD6C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617"/>
                <a:ext cx="67" cy="8"/>
              </a:xfrm>
              <a:custGeom>
                <a:avLst/>
                <a:gdLst>
                  <a:gd name="T0" fmla="*/ 0 w 34"/>
                  <a:gd name="T1" fmla="*/ 0 h 4"/>
                  <a:gd name="T2" fmla="*/ 63 w 34"/>
                  <a:gd name="T3" fmla="*/ 16 h 4"/>
                  <a:gd name="T4" fmla="*/ 132 w 34"/>
                  <a:gd name="T5" fmla="*/ 16 h 4"/>
                  <a:gd name="T6" fmla="*/ 191 w 34"/>
                  <a:gd name="T7" fmla="*/ 16 h 4"/>
                  <a:gd name="T8" fmla="*/ 260 w 34"/>
                  <a:gd name="T9" fmla="*/ 24 h 4"/>
                  <a:gd name="T10" fmla="*/ 205 w 34"/>
                  <a:gd name="T11" fmla="*/ 32 h 4"/>
                  <a:gd name="T12" fmla="*/ 152 w 34"/>
                  <a:gd name="T13" fmla="*/ 24 h 4"/>
                  <a:gd name="T14" fmla="*/ 0 w 34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">
                    <a:moveTo>
                      <a:pt x="0" y="0"/>
                    </a:moveTo>
                    <a:cubicBezTo>
                      <a:pt x="1" y="2"/>
                      <a:pt x="6" y="2"/>
                      <a:pt x="8" y="2"/>
                    </a:cubicBezTo>
                    <a:cubicBezTo>
                      <a:pt x="11" y="2"/>
                      <a:pt x="14" y="2"/>
                      <a:pt x="17" y="2"/>
                    </a:cubicBezTo>
                    <a:cubicBezTo>
                      <a:pt x="20" y="1"/>
                      <a:pt x="22" y="1"/>
                      <a:pt x="25" y="2"/>
                    </a:cubicBezTo>
                    <a:cubicBezTo>
                      <a:pt x="28" y="2"/>
                      <a:pt x="31" y="3"/>
                      <a:pt x="34" y="3"/>
                    </a:cubicBezTo>
                    <a:cubicBezTo>
                      <a:pt x="32" y="3"/>
                      <a:pt x="29" y="4"/>
                      <a:pt x="27" y="4"/>
                    </a:cubicBezTo>
                    <a:cubicBezTo>
                      <a:pt x="25" y="4"/>
                      <a:pt x="23" y="3"/>
                      <a:pt x="20" y="3"/>
                    </a:cubicBezTo>
                    <a:cubicBezTo>
                      <a:pt x="15" y="3"/>
                      <a:pt x="5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2" name="Freeform 9816">
                <a:extLst>
                  <a:ext uri="{FF2B5EF4-FFF2-40B4-BE49-F238E27FC236}">
                    <a16:creationId xmlns:a16="http://schemas.microsoft.com/office/drawing/2014/main" id="{9082C454-3B10-42C8-8B5A-570A37CDE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637"/>
                <a:ext cx="119" cy="24"/>
              </a:xfrm>
              <a:custGeom>
                <a:avLst/>
                <a:gdLst>
                  <a:gd name="T0" fmla="*/ 0 w 60"/>
                  <a:gd name="T1" fmla="*/ 88 h 12"/>
                  <a:gd name="T2" fmla="*/ 173 w 60"/>
                  <a:gd name="T3" fmla="*/ 80 h 12"/>
                  <a:gd name="T4" fmla="*/ 389 w 60"/>
                  <a:gd name="T5" fmla="*/ 40 h 12"/>
                  <a:gd name="T6" fmla="*/ 468 w 60"/>
                  <a:gd name="T7" fmla="*/ 0 h 12"/>
                  <a:gd name="T8" fmla="*/ 319 w 60"/>
                  <a:gd name="T9" fmla="*/ 80 h 12"/>
                  <a:gd name="T10" fmla="*/ 0 w 60"/>
                  <a:gd name="T11" fmla="*/ 8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2">
                    <a:moveTo>
                      <a:pt x="0" y="11"/>
                    </a:moveTo>
                    <a:cubicBezTo>
                      <a:pt x="8" y="10"/>
                      <a:pt x="15" y="9"/>
                      <a:pt x="22" y="10"/>
                    </a:cubicBezTo>
                    <a:cubicBezTo>
                      <a:pt x="30" y="10"/>
                      <a:pt x="44" y="9"/>
                      <a:pt x="50" y="5"/>
                    </a:cubicBezTo>
                    <a:cubicBezTo>
                      <a:pt x="57" y="2"/>
                      <a:pt x="60" y="0"/>
                      <a:pt x="60" y="0"/>
                    </a:cubicBezTo>
                    <a:cubicBezTo>
                      <a:pt x="55" y="5"/>
                      <a:pt x="49" y="8"/>
                      <a:pt x="41" y="10"/>
                    </a:cubicBezTo>
                    <a:cubicBezTo>
                      <a:pt x="33" y="12"/>
                      <a:pt x="13" y="10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3" name="Freeform 9817">
                <a:extLst>
                  <a:ext uri="{FF2B5EF4-FFF2-40B4-BE49-F238E27FC236}">
                    <a16:creationId xmlns:a16="http://schemas.microsoft.com/office/drawing/2014/main" id="{48B58AC9-957E-4406-AEEE-0C133FA54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716"/>
                <a:ext cx="84" cy="47"/>
              </a:xfrm>
              <a:custGeom>
                <a:avLst/>
                <a:gdLst>
                  <a:gd name="T0" fmla="*/ 0 w 42"/>
                  <a:gd name="T1" fmla="*/ 180 h 24"/>
                  <a:gd name="T2" fmla="*/ 192 w 42"/>
                  <a:gd name="T3" fmla="*/ 104 h 24"/>
                  <a:gd name="T4" fmla="*/ 336 w 42"/>
                  <a:gd name="T5" fmla="*/ 0 h 24"/>
                  <a:gd name="T6" fmla="*/ 160 w 42"/>
                  <a:gd name="T7" fmla="*/ 135 h 24"/>
                  <a:gd name="T8" fmla="*/ 0 w 42"/>
                  <a:gd name="T9" fmla="*/ 18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4">
                    <a:moveTo>
                      <a:pt x="0" y="24"/>
                    </a:moveTo>
                    <a:cubicBezTo>
                      <a:pt x="5" y="22"/>
                      <a:pt x="18" y="18"/>
                      <a:pt x="24" y="14"/>
                    </a:cubicBezTo>
                    <a:cubicBezTo>
                      <a:pt x="29" y="10"/>
                      <a:pt x="41" y="1"/>
                      <a:pt x="42" y="0"/>
                    </a:cubicBezTo>
                    <a:cubicBezTo>
                      <a:pt x="37" y="6"/>
                      <a:pt x="29" y="13"/>
                      <a:pt x="20" y="18"/>
                    </a:cubicBezTo>
                    <a:cubicBezTo>
                      <a:pt x="12" y="22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4" name="Freeform 9818">
                <a:extLst>
                  <a:ext uri="{FF2B5EF4-FFF2-40B4-BE49-F238E27FC236}">
                    <a16:creationId xmlns:a16="http://schemas.microsoft.com/office/drawing/2014/main" id="{15EF6A34-44BD-4D1A-B8B9-98E540E8D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760"/>
                <a:ext cx="45" cy="33"/>
              </a:xfrm>
              <a:custGeom>
                <a:avLst/>
                <a:gdLst>
                  <a:gd name="T0" fmla="*/ 0 w 23"/>
                  <a:gd name="T1" fmla="*/ 124 h 17"/>
                  <a:gd name="T2" fmla="*/ 84 w 23"/>
                  <a:gd name="T3" fmla="*/ 45 h 17"/>
                  <a:gd name="T4" fmla="*/ 172 w 23"/>
                  <a:gd name="T5" fmla="*/ 0 h 17"/>
                  <a:gd name="T6" fmla="*/ 68 w 23"/>
                  <a:gd name="T7" fmla="*/ 64 h 17"/>
                  <a:gd name="T8" fmla="*/ 0 w 23"/>
                  <a:gd name="T9" fmla="*/ 12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0" y="17"/>
                    </a:moveTo>
                    <a:cubicBezTo>
                      <a:pt x="2" y="14"/>
                      <a:pt x="4" y="9"/>
                      <a:pt x="11" y="6"/>
                    </a:cubicBezTo>
                    <a:cubicBezTo>
                      <a:pt x="17" y="3"/>
                      <a:pt x="23" y="0"/>
                      <a:pt x="23" y="0"/>
                    </a:cubicBezTo>
                    <a:cubicBezTo>
                      <a:pt x="19" y="2"/>
                      <a:pt x="12" y="7"/>
                      <a:pt x="9" y="9"/>
                    </a:cubicBezTo>
                    <a:cubicBezTo>
                      <a:pt x="6" y="11"/>
                      <a:pt x="1" y="16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5" name="Freeform 9819">
                <a:extLst>
                  <a:ext uri="{FF2B5EF4-FFF2-40B4-BE49-F238E27FC236}">
                    <a16:creationId xmlns:a16="http://schemas.microsoft.com/office/drawing/2014/main" id="{71BDDA38-BB76-4D1D-BDEC-112A3E656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579"/>
                <a:ext cx="55" cy="12"/>
              </a:xfrm>
              <a:custGeom>
                <a:avLst/>
                <a:gdLst>
                  <a:gd name="T0" fmla="*/ 0 w 28"/>
                  <a:gd name="T1" fmla="*/ 48 h 6"/>
                  <a:gd name="T2" fmla="*/ 84 w 28"/>
                  <a:gd name="T3" fmla="*/ 0 h 6"/>
                  <a:gd name="T4" fmla="*/ 212 w 28"/>
                  <a:gd name="T5" fmla="*/ 24 h 6"/>
                  <a:gd name="T6" fmla="*/ 92 w 28"/>
                  <a:gd name="T7" fmla="*/ 16 h 6"/>
                  <a:gd name="T8" fmla="*/ 0 w 28"/>
                  <a:gd name="T9" fmla="*/ 4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">
                    <a:moveTo>
                      <a:pt x="0" y="6"/>
                    </a:moveTo>
                    <a:cubicBezTo>
                      <a:pt x="4" y="3"/>
                      <a:pt x="8" y="1"/>
                      <a:pt x="11" y="0"/>
                    </a:cubicBezTo>
                    <a:cubicBezTo>
                      <a:pt x="15" y="0"/>
                      <a:pt x="20" y="2"/>
                      <a:pt x="28" y="3"/>
                    </a:cubicBezTo>
                    <a:cubicBezTo>
                      <a:pt x="21" y="4"/>
                      <a:pt x="16" y="2"/>
                      <a:pt x="12" y="2"/>
                    </a:cubicBezTo>
                    <a:cubicBezTo>
                      <a:pt x="9" y="2"/>
                      <a:pt x="1" y="5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6" name="Freeform 9820">
                <a:extLst>
                  <a:ext uri="{FF2B5EF4-FFF2-40B4-BE49-F238E27FC236}">
                    <a16:creationId xmlns:a16="http://schemas.microsoft.com/office/drawing/2014/main" id="{B5E96FFD-00FF-405F-A501-C08BF5DD1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546"/>
                <a:ext cx="71" cy="14"/>
              </a:xfrm>
              <a:custGeom>
                <a:avLst/>
                <a:gdLst>
                  <a:gd name="T0" fmla="*/ 0 w 36"/>
                  <a:gd name="T1" fmla="*/ 24 h 7"/>
                  <a:gd name="T2" fmla="*/ 152 w 36"/>
                  <a:gd name="T3" fmla="*/ 8 h 7"/>
                  <a:gd name="T4" fmla="*/ 276 w 36"/>
                  <a:gd name="T5" fmla="*/ 56 h 7"/>
                  <a:gd name="T6" fmla="*/ 124 w 36"/>
                  <a:gd name="T7" fmla="*/ 24 h 7"/>
                  <a:gd name="T8" fmla="*/ 0 w 36"/>
                  <a:gd name="T9" fmla="*/ 2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7">
                    <a:moveTo>
                      <a:pt x="0" y="3"/>
                    </a:moveTo>
                    <a:cubicBezTo>
                      <a:pt x="6" y="3"/>
                      <a:pt x="13" y="0"/>
                      <a:pt x="20" y="1"/>
                    </a:cubicBezTo>
                    <a:cubicBezTo>
                      <a:pt x="28" y="3"/>
                      <a:pt x="36" y="7"/>
                      <a:pt x="36" y="7"/>
                    </a:cubicBezTo>
                    <a:cubicBezTo>
                      <a:pt x="31" y="6"/>
                      <a:pt x="22" y="3"/>
                      <a:pt x="16" y="3"/>
                    </a:cubicBezTo>
                    <a:cubicBezTo>
                      <a:pt x="11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7" name="Freeform 9821">
                <a:extLst>
                  <a:ext uri="{FF2B5EF4-FFF2-40B4-BE49-F238E27FC236}">
                    <a16:creationId xmlns:a16="http://schemas.microsoft.com/office/drawing/2014/main" id="{2FB7AAF7-9264-4135-B742-D2BADD325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2562"/>
                <a:ext cx="55" cy="31"/>
              </a:xfrm>
              <a:custGeom>
                <a:avLst/>
                <a:gdLst>
                  <a:gd name="T0" fmla="*/ 0 w 28"/>
                  <a:gd name="T1" fmla="*/ 0 h 16"/>
                  <a:gd name="T2" fmla="*/ 112 w 28"/>
                  <a:gd name="T3" fmla="*/ 45 h 16"/>
                  <a:gd name="T4" fmla="*/ 212 w 28"/>
                  <a:gd name="T5" fmla="*/ 116 h 16"/>
                  <a:gd name="T6" fmla="*/ 100 w 28"/>
                  <a:gd name="T7" fmla="*/ 45 h 16"/>
                  <a:gd name="T8" fmla="*/ 0 w 2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6">
                    <a:moveTo>
                      <a:pt x="0" y="0"/>
                    </a:moveTo>
                    <a:cubicBezTo>
                      <a:pt x="6" y="3"/>
                      <a:pt x="10" y="2"/>
                      <a:pt x="15" y="6"/>
                    </a:cubicBezTo>
                    <a:cubicBezTo>
                      <a:pt x="19" y="9"/>
                      <a:pt x="25" y="15"/>
                      <a:pt x="28" y="16"/>
                    </a:cubicBezTo>
                    <a:cubicBezTo>
                      <a:pt x="20" y="14"/>
                      <a:pt x="16" y="8"/>
                      <a:pt x="13" y="6"/>
                    </a:cubicBezTo>
                    <a:cubicBezTo>
                      <a:pt x="10" y="4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8" name="Freeform 9822">
                <a:extLst>
                  <a:ext uri="{FF2B5EF4-FFF2-40B4-BE49-F238E27FC236}">
                    <a16:creationId xmlns:a16="http://schemas.microsoft.com/office/drawing/2014/main" id="{1551D38A-1131-4DB0-BA51-D98B8F48B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433"/>
                <a:ext cx="50" cy="26"/>
              </a:xfrm>
              <a:custGeom>
                <a:avLst/>
                <a:gdLst>
                  <a:gd name="T0" fmla="*/ 0 w 25"/>
                  <a:gd name="T1" fmla="*/ 0 h 13"/>
                  <a:gd name="T2" fmla="*/ 200 w 25"/>
                  <a:gd name="T3" fmla="*/ 10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3">
                    <a:moveTo>
                      <a:pt x="0" y="0"/>
                    </a:moveTo>
                    <a:cubicBezTo>
                      <a:pt x="6" y="4"/>
                      <a:pt x="18" y="11"/>
                      <a:pt x="25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9" name="Freeform 9823">
                <a:extLst>
                  <a:ext uri="{FF2B5EF4-FFF2-40B4-BE49-F238E27FC236}">
                    <a16:creationId xmlns:a16="http://schemas.microsoft.com/office/drawing/2014/main" id="{1CACDBD2-A473-4DC0-A1EB-253A53604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476"/>
                <a:ext cx="32" cy="32"/>
              </a:xfrm>
              <a:custGeom>
                <a:avLst/>
                <a:gdLst>
                  <a:gd name="T0" fmla="*/ 104 w 16"/>
                  <a:gd name="T1" fmla="*/ 88 h 16"/>
                  <a:gd name="T2" fmla="*/ 104 w 16"/>
                  <a:gd name="T3" fmla="*/ 88 h 16"/>
                  <a:gd name="T4" fmla="*/ 104 w 16"/>
                  <a:gd name="T5" fmla="*/ 88 h 16"/>
                  <a:gd name="T6" fmla="*/ 112 w 16"/>
                  <a:gd name="T7" fmla="*/ 16 h 16"/>
                  <a:gd name="T8" fmla="*/ 48 w 16"/>
                  <a:gd name="T9" fmla="*/ 16 h 16"/>
                  <a:gd name="T10" fmla="*/ 8 w 16"/>
                  <a:gd name="T11" fmla="*/ 56 h 16"/>
                  <a:gd name="T12" fmla="*/ 40 w 16"/>
                  <a:gd name="T13" fmla="*/ 120 h 16"/>
                  <a:gd name="T14" fmla="*/ 104 w 16"/>
                  <a:gd name="T15" fmla="*/ 8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13" y="11"/>
                    </a:moveTo>
                    <a:cubicBezTo>
                      <a:pt x="12" y="12"/>
                      <a:pt x="13" y="12"/>
                      <a:pt x="13" y="11"/>
                    </a:cubicBezTo>
                    <a:cubicBezTo>
                      <a:pt x="12" y="12"/>
                      <a:pt x="13" y="11"/>
                      <a:pt x="13" y="11"/>
                    </a:cubicBezTo>
                    <a:cubicBezTo>
                      <a:pt x="16" y="9"/>
                      <a:pt x="16" y="5"/>
                      <a:pt x="14" y="2"/>
                    </a:cubicBezTo>
                    <a:cubicBezTo>
                      <a:pt x="12" y="0"/>
                      <a:pt x="8" y="0"/>
                      <a:pt x="6" y="2"/>
                    </a:cubicBezTo>
                    <a:cubicBezTo>
                      <a:pt x="4" y="3"/>
                      <a:pt x="3" y="5"/>
                      <a:pt x="1" y="7"/>
                    </a:cubicBezTo>
                    <a:cubicBezTo>
                      <a:pt x="0" y="10"/>
                      <a:pt x="2" y="14"/>
                      <a:pt x="5" y="15"/>
                    </a:cubicBezTo>
                    <a:cubicBezTo>
                      <a:pt x="8" y="16"/>
                      <a:pt x="11" y="14"/>
                      <a:pt x="13" y="11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0" name="Freeform 9824">
                <a:extLst>
                  <a:ext uri="{FF2B5EF4-FFF2-40B4-BE49-F238E27FC236}">
                    <a16:creationId xmlns:a16="http://schemas.microsoft.com/office/drawing/2014/main" id="{39E1A2AB-2E1D-43AB-8644-8AA7A7B92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490"/>
                <a:ext cx="27" cy="32"/>
              </a:xfrm>
              <a:custGeom>
                <a:avLst/>
                <a:gdLst>
                  <a:gd name="T0" fmla="*/ 15 w 14"/>
                  <a:gd name="T1" fmla="*/ 32 h 16"/>
                  <a:gd name="T2" fmla="*/ 8 w 14"/>
                  <a:gd name="T3" fmla="*/ 72 h 16"/>
                  <a:gd name="T4" fmla="*/ 37 w 14"/>
                  <a:gd name="T5" fmla="*/ 128 h 16"/>
                  <a:gd name="T6" fmla="*/ 71 w 14"/>
                  <a:gd name="T7" fmla="*/ 128 h 16"/>
                  <a:gd name="T8" fmla="*/ 93 w 14"/>
                  <a:gd name="T9" fmla="*/ 72 h 16"/>
                  <a:gd name="T10" fmla="*/ 93 w 14"/>
                  <a:gd name="T11" fmla="*/ 72 h 16"/>
                  <a:gd name="T12" fmla="*/ 93 w 14"/>
                  <a:gd name="T13" fmla="*/ 64 h 16"/>
                  <a:gd name="T14" fmla="*/ 44 w 14"/>
                  <a:gd name="T15" fmla="*/ 24 h 16"/>
                  <a:gd name="T16" fmla="*/ 8 w 14"/>
                  <a:gd name="T17" fmla="*/ 80 h 16"/>
                  <a:gd name="T18" fmla="*/ 8 w 14"/>
                  <a:gd name="T19" fmla="*/ 88 h 16"/>
                  <a:gd name="T20" fmla="*/ 37 w 14"/>
                  <a:gd name="T21" fmla="*/ 40 h 16"/>
                  <a:gd name="T22" fmla="*/ 37 w 14"/>
                  <a:gd name="T23" fmla="*/ 40 h 16"/>
                  <a:gd name="T24" fmla="*/ 64 w 14"/>
                  <a:gd name="T25" fmla="*/ 40 h 16"/>
                  <a:gd name="T26" fmla="*/ 64 w 14"/>
                  <a:gd name="T27" fmla="*/ 32 h 16"/>
                  <a:gd name="T28" fmla="*/ 93 w 14"/>
                  <a:gd name="T29" fmla="*/ 88 h 16"/>
                  <a:gd name="T30" fmla="*/ 93 w 14"/>
                  <a:gd name="T31" fmla="*/ 64 h 16"/>
                  <a:gd name="T32" fmla="*/ 71 w 14"/>
                  <a:gd name="T33" fmla="*/ 8 h 16"/>
                  <a:gd name="T34" fmla="*/ 15 w 14"/>
                  <a:gd name="T35" fmla="*/ 32 h 1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" h="16">
                    <a:moveTo>
                      <a:pt x="2" y="4"/>
                    </a:moveTo>
                    <a:cubicBezTo>
                      <a:pt x="2" y="6"/>
                      <a:pt x="1" y="8"/>
                      <a:pt x="1" y="9"/>
                    </a:cubicBezTo>
                    <a:cubicBezTo>
                      <a:pt x="0" y="12"/>
                      <a:pt x="2" y="14"/>
                      <a:pt x="5" y="16"/>
                    </a:cubicBezTo>
                    <a:cubicBezTo>
                      <a:pt x="6" y="16"/>
                      <a:pt x="8" y="16"/>
                      <a:pt x="10" y="16"/>
                    </a:cubicBezTo>
                    <a:cubicBezTo>
                      <a:pt x="12" y="15"/>
                      <a:pt x="14" y="11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7"/>
                      <a:pt x="13" y="7"/>
                      <a:pt x="13" y="8"/>
                    </a:cubicBezTo>
                    <a:cubicBezTo>
                      <a:pt x="13" y="5"/>
                      <a:pt x="9" y="3"/>
                      <a:pt x="6" y="3"/>
                    </a:cubicBezTo>
                    <a:cubicBezTo>
                      <a:pt x="3" y="4"/>
                      <a:pt x="1" y="7"/>
                      <a:pt x="1" y="10"/>
                    </a:cubicBezTo>
                    <a:cubicBezTo>
                      <a:pt x="1" y="11"/>
                      <a:pt x="2" y="14"/>
                      <a:pt x="1" y="11"/>
                    </a:cubicBezTo>
                    <a:cubicBezTo>
                      <a:pt x="3" y="9"/>
                      <a:pt x="4" y="7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8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6"/>
                      <a:pt x="11" y="8"/>
                      <a:pt x="13" y="11"/>
                    </a:cubicBezTo>
                    <a:cubicBezTo>
                      <a:pt x="13" y="10"/>
                      <a:pt x="13" y="9"/>
                      <a:pt x="13" y="8"/>
                    </a:cubicBezTo>
                    <a:cubicBezTo>
                      <a:pt x="14" y="5"/>
                      <a:pt x="13" y="2"/>
                      <a:pt x="10" y="1"/>
                    </a:cubicBezTo>
                    <a:cubicBezTo>
                      <a:pt x="7" y="0"/>
                      <a:pt x="3" y="1"/>
                      <a:pt x="2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1" name="Freeform 9825">
                <a:extLst>
                  <a:ext uri="{FF2B5EF4-FFF2-40B4-BE49-F238E27FC236}">
                    <a16:creationId xmlns:a16="http://schemas.microsoft.com/office/drawing/2014/main" id="{B16FAFF0-D979-487D-A04C-2BA15796F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445"/>
                <a:ext cx="30" cy="31"/>
              </a:xfrm>
              <a:custGeom>
                <a:avLst/>
                <a:gdLst>
                  <a:gd name="T0" fmla="*/ 96 w 15"/>
                  <a:gd name="T1" fmla="*/ 31 h 16"/>
                  <a:gd name="T2" fmla="*/ 104 w 15"/>
                  <a:gd name="T3" fmla="*/ 37 h 16"/>
                  <a:gd name="T4" fmla="*/ 48 w 15"/>
                  <a:gd name="T5" fmla="*/ 0 h 16"/>
                  <a:gd name="T6" fmla="*/ 8 w 15"/>
                  <a:gd name="T7" fmla="*/ 52 h 16"/>
                  <a:gd name="T8" fmla="*/ 40 w 15"/>
                  <a:gd name="T9" fmla="*/ 101 h 16"/>
                  <a:gd name="T10" fmla="*/ 104 w 15"/>
                  <a:gd name="T11" fmla="*/ 87 h 16"/>
                  <a:gd name="T12" fmla="*/ 96 w 15"/>
                  <a:gd name="T13" fmla="*/ 3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12" y="4"/>
                    </a:moveTo>
                    <a:cubicBezTo>
                      <a:pt x="12" y="4"/>
                      <a:pt x="12" y="5"/>
                      <a:pt x="13" y="5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2" y="1"/>
                      <a:pt x="0" y="4"/>
                      <a:pt x="1" y="7"/>
                    </a:cubicBezTo>
                    <a:cubicBezTo>
                      <a:pt x="1" y="10"/>
                      <a:pt x="3" y="12"/>
                      <a:pt x="5" y="14"/>
                    </a:cubicBezTo>
                    <a:cubicBezTo>
                      <a:pt x="7" y="16"/>
                      <a:pt x="11" y="15"/>
                      <a:pt x="13" y="12"/>
                    </a:cubicBezTo>
                    <a:cubicBezTo>
                      <a:pt x="15" y="10"/>
                      <a:pt x="14" y="6"/>
                      <a:pt x="12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2" name="Freeform 9826">
                <a:extLst>
                  <a:ext uri="{FF2B5EF4-FFF2-40B4-BE49-F238E27FC236}">
                    <a16:creationId xmlns:a16="http://schemas.microsoft.com/office/drawing/2014/main" id="{B627BF6D-8D40-4C1B-B3D5-5E2B5726C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534"/>
                <a:ext cx="32" cy="27"/>
              </a:xfrm>
              <a:custGeom>
                <a:avLst/>
                <a:gdLst>
                  <a:gd name="T0" fmla="*/ 16 w 16"/>
                  <a:gd name="T1" fmla="*/ 79 h 14"/>
                  <a:gd name="T2" fmla="*/ 80 w 16"/>
                  <a:gd name="T3" fmla="*/ 100 h 14"/>
                  <a:gd name="T4" fmla="*/ 120 w 16"/>
                  <a:gd name="T5" fmla="*/ 52 h 14"/>
                  <a:gd name="T6" fmla="*/ 64 w 16"/>
                  <a:gd name="T7" fmla="*/ 15 h 14"/>
                  <a:gd name="T8" fmla="*/ 88 w 16"/>
                  <a:gd name="T9" fmla="*/ 23 h 14"/>
                  <a:gd name="T10" fmla="*/ 24 w 16"/>
                  <a:gd name="T11" fmla="*/ 15 h 14"/>
                  <a:gd name="T12" fmla="*/ 16 w 16"/>
                  <a:gd name="T13" fmla="*/ 79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2" y="11"/>
                    </a:moveTo>
                    <a:cubicBezTo>
                      <a:pt x="4" y="13"/>
                      <a:pt x="7" y="14"/>
                      <a:pt x="10" y="14"/>
                    </a:cubicBezTo>
                    <a:cubicBezTo>
                      <a:pt x="13" y="13"/>
                      <a:pt x="16" y="10"/>
                      <a:pt x="15" y="7"/>
                    </a:cubicBezTo>
                    <a:cubicBezTo>
                      <a:pt x="14" y="4"/>
                      <a:pt x="11" y="1"/>
                      <a:pt x="8" y="2"/>
                    </a:cubicBezTo>
                    <a:cubicBezTo>
                      <a:pt x="9" y="2"/>
                      <a:pt x="10" y="2"/>
                      <a:pt x="11" y="3"/>
                    </a:cubicBezTo>
                    <a:cubicBezTo>
                      <a:pt x="9" y="0"/>
                      <a:pt x="5" y="0"/>
                      <a:pt x="3" y="2"/>
                    </a:cubicBezTo>
                    <a:cubicBezTo>
                      <a:pt x="0" y="4"/>
                      <a:pt x="0" y="8"/>
                      <a:pt x="2" y="11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3" name="Freeform 9827">
                <a:extLst>
                  <a:ext uri="{FF2B5EF4-FFF2-40B4-BE49-F238E27FC236}">
                    <a16:creationId xmlns:a16="http://schemas.microsoft.com/office/drawing/2014/main" id="{E732B6CD-D473-42CB-A52F-353DD9C84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756"/>
                <a:ext cx="30" cy="33"/>
              </a:xfrm>
              <a:custGeom>
                <a:avLst/>
                <a:gdLst>
                  <a:gd name="T0" fmla="*/ 104 w 15"/>
                  <a:gd name="T1" fmla="*/ 31 h 17"/>
                  <a:gd name="T2" fmla="*/ 24 w 15"/>
                  <a:gd name="T3" fmla="*/ 23 h 17"/>
                  <a:gd name="T4" fmla="*/ 8 w 15"/>
                  <a:gd name="T5" fmla="*/ 37 h 17"/>
                  <a:gd name="T6" fmla="*/ 8 w 15"/>
                  <a:gd name="T7" fmla="*/ 45 h 17"/>
                  <a:gd name="T8" fmla="*/ 8 w 15"/>
                  <a:gd name="T9" fmla="*/ 45 h 17"/>
                  <a:gd name="T10" fmla="*/ 8 w 15"/>
                  <a:gd name="T11" fmla="*/ 72 h 17"/>
                  <a:gd name="T12" fmla="*/ 96 w 15"/>
                  <a:gd name="T13" fmla="*/ 95 h 17"/>
                  <a:gd name="T14" fmla="*/ 104 w 15"/>
                  <a:gd name="T15" fmla="*/ 64 h 17"/>
                  <a:gd name="T16" fmla="*/ 104 w 15"/>
                  <a:gd name="T17" fmla="*/ 52 h 17"/>
                  <a:gd name="T18" fmla="*/ 104 w 15"/>
                  <a:gd name="T19" fmla="*/ 52 h 17"/>
                  <a:gd name="T20" fmla="*/ 64 w 15"/>
                  <a:gd name="T21" fmla="*/ 8 h 17"/>
                  <a:gd name="T22" fmla="*/ 8 w 15"/>
                  <a:gd name="T23" fmla="*/ 45 h 17"/>
                  <a:gd name="T24" fmla="*/ 8 w 15"/>
                  <a:gd name="T25" fmla="*/ 52 h 17"/>
                  <a:gd name="T26" fmla="*/ 16 w 15"/>
                  <a:gd name="T27" fmla="*/ 45 h 17"/>
                  <a:gd name="T28" fmla="*/ 96 w 15"/>
                  <a:gd name="T29" fmla="*/ 60 h 17"/>
                  <a:gd name="T30" fmla="*/ 96 w 15"/>
                  <a:gd name="T31" fmla="*/ 52 h 17"/>
                  <a:gd name="T32" fmla="*/ 96 w 15"/>
                  <a:gd name="T33" fmla="*/ 80 h 17"/>
                  <a:gd name="T34" fmla="*/ 96 w 15"/>
                  <a:gd name="T35" fmla="*/ 72 h 17"/>
                  <a:gd name="T36" fmla="*/ 104 w 15"/>
                  <a:gd name="T37" fmla="*/ 64 h 17"/>
                  <a:gd name="T38" fmla="*/ 64 w 15"/>
                  <a:gd name="T39" fmla="*/ 95 h 17"/>
                  <a:gd name="T40" fmla="*/ 56 w 15"/>
                  <a:gd name="T41" fmla="*/ 95 h 17"/>
                  <a:gd name="T42" fmla="*/ 32 w 15"/>
                  <a:gd name="T43" fmla="*/ 87 h 17"/>
                  <a:gd name="T44" fmla="*/ 32 w 15"/>
                  <a:gd name="T45" fmla="*/ 87 h 17"/>
                  <a:gd name="T46" fmla="*/ 96 w 15"/>
                  <a:gd name="T47" fmla="*/ 87 h 17"/>
                  <a:gd name="T48" fmla="*/ 104 w 15"/>
                  <a:gd name="T49" fmla="*/ 31 h 1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5" h="17">
                    <a:moveTo>
                      <a:pt x="13" y="4"/>
                    </a:moveTo>
                    <a:cubicBezTo>
                      <a:pt x="11" y="1"/>
                      <a:pt x="6" y="0"/>
                      <a:pt x="3" y="3"/>
                    </a:cubicBezTo>
                    <a:cubicBezTo>
                      <a:pt x="2" y="3"/>
                      <a:pt x="2" y="4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2" y="4"/>
                      <a:pt x="2" y="5"/>
                      <a:pt x="1" y="6"/>
                    </a:cubicBezTo>
                    <a:cubicBezTo>
                      <a:pt x="0" y="8"/>
                      <a:pt x="0" y="9"/>
                      <a:pt x="1" y="10"/>
                    </a:cubicBezTo>
                    <a:cubicBezTo>
                      <a:pt x="2" y="15"/>
                      <a:pt x="8" y="17"/>
                      <a:pt x="12" y="13"/>
                    </a:cubicBezTo>
                    <a:cubicBezTo>
                      <a:pt x="12" y="12"/>
                      <a:pt x="13" y="10"/>
                      <a:pt x="13" y="9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4" y="4"/>
                      <a:pt x="11" y="1"/>
                      <a:pt x="8" y="1"/>
                    </a:cubicBezTo>
                    <a:cubicBezTo>
                      <a:pt x="4" y="1"/>
                      <a:pt x="2" y="3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10"/>
                      <a:pt x="1" y="9"/>
                      <a:pt x="2" y="6"/>
                    </a:cubicBezTo>
                    <a:cubicBezTo>
                      <a:pt x="5" y="7"/>
                      <a:pt x="9" y="7"/>
                      <a:pt x="12" y="8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8"/>
                      <a:pt x="12" y="9"/>
                      <a:pt x="12" y="11"/>
                    </a:cubicBezTo>
                    <a:cubicBezTo>
                      <a:pt x="11" y="12"/>
                      <a:pt x="11" y="12"/>
                      <a:pt x="12" y="10"/>
                    </a:cubicBezTo>
                    <a:cubicBezTo>
                      <a:pt x="12" y="10"/>
                      <a:pt x="12" y="10"/>
                      <a:pt x="13" y="9"/>
                    </a:cubicBezTo>
                    <a:cubicBezTo>
                      <a:pt x="11" y="11"/>
                      <a:pt x="9" y="12"/>
                      <a:pt x="8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6" y="13"/>
                      <a:pt x="5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4"/>
                      <a:pt x="10" y="14"/>
                      <a:pt x="12" y="12"/>
                    </a:cubicBezTo>
                    <a:cubicBezTo>
                      <a:pt x="15" y="10"/>
                      <a:pt x="15" y="7"/>
                      <a:pt x="13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4" name="Freeform 9828">
                <a:extLst>
                  <a:ext uri="{FF2B5EF4-FFF2-40B4-BE49-F238E27FC236}">
                    <a16:creationId xmlns:a16="http://schemas.microsoft.com/office/drawing/2014/main" id="{95FA4EFB-C3F0-42D6-B945-441D6A0FB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799"/>
                <a:ext cx="38" cy="40"/>
              </a:xfrm>
              <a:custGeom>
                <a:avLst/>
                <a:gdLst>
                  <a:gd name="T0" fmla="*/ 96 w 19"/>
                  <a:gd name="T1" fmla="*/ 112 h 20"/>
                  <a:gd name="T2" fmla="*/ 96 w 19"/>
                  <a:gd name="T3" fmla="*/ 104 h 20"/>
                  <a:gd name="T4" fmla="*/ 96 w 19"/>
                  <a:gd name="T5" fmla="*/ 104 h 20"/>
                  <a:gd name="T6" fmla="*/ 96 w 19"/>
                  <a:gd name="T7" fmla="*/ 96 h 20"/>
                  <a:gd name="T8" fmla="*/ 96 w 19"/>
                  <a:gd name="T9" fmla="*/ 96 h 20"/>
                  <a:gd name="T10" fmla="*/ 96 w 19"/>
                  <a:gd name="T11" fmla="*/ 96 h 20"/>
                  <a:gd name="T12" fmla="*/ 88 w 19"/>
                  <a:gd name="T13" fmla="*/ 104 h 20"/>
                  <a:gd name="T14" fmla="*/ 56 w 19"/>
                  <a:gd name="T15" fmla="*/ 88 h 20"/>
                  <a:gd name="T16" fmla="*/ 48 w 19"/>
                  <a:gd name="T17" fmla="*/ 80 h 20"/>
                  <a:gd name="T18" fmla="*/ 48 w 19"/>
                  <a:gd name="T19" fmla="*/ 80 h 20"/>
                  <a:gd name="T20" fmla="*/ 48 w 19"/>
                  <a:gd name="T21" fmla="*/ 72 h 20"/>
                  <a:gd name="T22" fmla="*/ 56 w 19"/>
                  <a:gd name="T23" fmla="*/ 72 h 20"/>
                  <a:gd name="T24" fmla="*/ 56 w 19"/>
                  <a:gd name="T25" fmla="*/ 72 h 20"/>
                  <a:gd name="T26" fmla="*/ 64 w 19"/>
                  <a:gd name="T27" fmla="*/ 64 h 20"/>
                  <a:gd name="T28" fmla="*/ 112 w 19"/>
                  <a:gd name="T29" fmla="*/ 72 h 20"/>
                  <a:gd name="T30" fmla="*/ 112 w 19"/>
                  <a:gd name="T31" fmla="*/ 72 h 20"/>
                  <a:gd name="T32" fmla="*/ 48 w 19"/>
                  <a:gd name="T33" fmla="*/ 48 h 20"/>
                  <a:gd name="T34" fmla="*/ 24 w 19"/>
                  <a:gd name="T35" fmla="*/ 112 h 20"/>
                  <a:gd name="T36" fmla="*/ 80 w 19"/>
                  <a:gd name="T37" fmla="*/ 160 h 20"/>
                  <a:gd name="T38" fmla="*/ 128 w 19"/>
                  <a:gd name="T39" fmla="*/ 128 h 20"/>
                  <a:gd name="T40" fmla="*/ 128 w 19"/>
                  <a:gd name="T41" fmla="*/ 32 h 20"/>
                  <a:gd name="T42" fmla="*/ 32 w 19"/>
                  <a:gd name="T43" fmla="*/ 24 h 20"/>
                  <a:gd name="T44" fmla="*/ 0 w 19"/>
                  <a:gd name="T45" fmla="*/ 104 h 20"/>
                  <a:gd name="T46" fmla="*/ 48 w 19"/>
                  <a:gd name="T47" fmla="*/ 152 h 20"/>
                  <a:gd name="T48" fmla="*/ 96 w 19"/>
                  <a:gd name="T49" fmla="*/ 112 h 2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0">
                    <a:moveTo>
                      <a:pt x="12" y="14"/>
                    </a:moveTo>
                    <a:cubicBezTo>
                      <a:pt x="12" y="14"/>
                      <a:pt x="12" y="13"/>
                      <a:pt x="12" y="13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2" y="12"/>
                      <a:pt x="13" y="10"/>
                      <a:pt x="12" y="12"/>
                    </a:cubicBezTo>
                    <a:cubicBezTo>
                      <a:pt x="13" y="11"/>
                      <a:pt x="13" y="11"/>
                      <a:pt x="12" y="12"/>
                    </a:cubicBezTo>
                    <a:cubicBezTo>
                      <a:pt x="12" y="12"/>
                      <a:pt x="11" y="13"/>
                      <a:pt x="11" y="13"/>
                    </a:cubicBezTo>
                    <a:cubicBezTo>
                      <a:pt x="9" y="13"/>
                      <a:pt x="7" y="12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7" y="9"/>
                    </a:cubicBezTo>
                    <a:cubicBezTo>
                      <a:pt x="6" y="9"/>
                      <a:pt x="6" y="9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8"/>
                      <a:pt x="12" y="9"/>
                      <a:pt x="14" y="9"/>
                    </a:cubicBezTo>
                    <a:cubicBezTo>
                      <a:pt x="12" y="8"/>
                      <a:pt x="15" y="11"/>
                      <a:pt x="14" y="9"/>
                    </a:cubicBezTo>
                    <a:cubicBezTo>
                      <a:pt x="13" y="6"/>
                      <a:pt x="9" y="5"/>
                      <a:pt x="6" y="6"/>
                    </a:cubicBezTo>
                    <a:cubicBezTo>
                      <a:pt x="3" y="8"/>
                      <a:pt x="2" y="11"/>
                      <a:pt x="3" y="14"/>
                    </a:cubicBezTo>
                    <a:cubicBezTo>
                      <a:pt x="4" y="17"/>
                      <a:pt x="7" y="19"/>
                      <a:pt x="10" y="20"/>
                    </a:cubicBezTo>
                    <a:cubicBezTo>
                      <a:pt x="12" y="20"/>
                      <a:pt x="15" y="18"/>
                      <a:pt x="16" y="16"/>
                    </a:cubicBezTo>
                    <a:cubicBezTo>
                      <a:pt x="19" y="13"/>
                      <a:pt x="19" y="7"/>
                      <a:pt x="16" y="4"/>
                    </a:cubicBezTo>
                    <a:cubicBezTo>
                      <a:pt x="14" y="0"/>
                      <a:pt x="8" y="0"/>
                      <a:pt x="4" y="3"/>
                    </a:cubicBezTo>
                    <a:cubicBezTo>
                      <a:pt x="2" y="5"/>
                      <a:pt x="0" y="9"/>
                      <a:pt x="0" y="13"/>
                    </a:cubicBezTo>
                    <a:cubicBezTo>
                      <a:pt x="0" y="16"/>
                      <a:pt x="2" y="19"/>
                      <a:pt x="6" y="19"/>
                    </a:cubicBezTo>
                    <a:cubicBezTo>
                      <a:pt x="9" y="20"/>
                      <a:pt x="12" y="17"/>
                      <a:pt x="12" y="1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" name="Freeform 9829">
                <a:extLst>
                  <a:ext uri="{FF2B5EF4-FFF2-40B4-BE49-F238E27FC236}">
                    <a16:creationId xmlns:a16="http://schemas.microsoft.com/office/drawing/2014/main" id="{B2FB5647-B792-4263-9AF5-A03960207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793"/>
                <a:ext cx="30" cy="30"/>
              </a:xfrm>
              <a:custGeom>
                <a:avLst/>
                <a:gdLst>
                  <a:gd name="T0" fmla="*/ 96 w 15"/>
                  <a:gd name="T1" fmla="*/ 32 h 15"/>
                  <a:gd name="T2" fmla="*/ 104 w 15"/>
                  <a:gd name="T3" fmla="*/ 48 h 15"/>
                  <a:gd name="T4" fmla="*/ 104 w 15"/>
                  <a:gd name="T5" fmla="*/ 72 h 15"/>
                  <a:gd name="T6" fmla="*/ 104 w 15"/>
                  <a:gd name="T7" fmla="*/ 72 h 15"/>
                  <a:gd name="T8" fmla="*/ 72 w 15"/>
                  <a:gd name="T9" fmla="*/ 8 h 15"/>
                  <a:gd name="T10" fmla="*/ 8 w 15"/>
                  <a:gd name="T11" fmla="*/ 40 h 15"/>
                  <a:gd name="T12" fmla="*/ 40 w 15"/>
                  <a:gd name="T13" fmla="*/ 112 h 15"/>
                  <a:gd name="T14" fmla="*/ 104 w 15"/>
                  <a:gd name="T15" fmla="*/ 96 h 15"/>
                  <a:gd name="T16" fmla="*/ 96 w 15"/>
                  <a:gd name="T17" fmla="*/ 32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12" y="4"/>
                    </a:moveTo>
                    <a:cubicBezTo>
                      <a:pt x="12" y="5"/>
                      <a:pt x="12" y="5"/>
                      <a:pt x="13" y="6"/>
                    </a:cubicBezTo>
                    <a:cubicBezTo>
                      <a:pt x="13" y="7"/>
                      <a:pt x="13" y="8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6"/>
                      <a:pt x="12" y="2"/>
                      <a:pt x="9" y="1"/>
                    </a:cubicBezTo>
                    <a:cubicBezTo>
                      <a:pt x="6" y="0"/>
                      <a:pt x="3" y="2"/>
                      <a:pt x="1" y="5"/>
                    </a:cubicBezTo>
                    <a:cubicBezTo>
                      <a:pt x="0" y="8"/>
                      <a:pt x="2" y="12"/>
                      <a:pt x="5" y="14"/>
                    </a:cubicBezTo>
                    <a:cubicBezTo>
                      <a:pt x="7" y="15"/>
                      <a:pt x="11" y="15"/>
                      <a:pt x="13" y="12"/>
                    </a:cubicBezTo>
                    <a:cubicBezTo>
                      <a:pt x="15" y="10"/>
                      <a:pt x="14" y="6"/>
                      <a:pt x="12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" name="Freeform 9830">
                <a:extLst>
                  <a:ext uri="{FF2B5EF4-FFF2-40B4-BE49-F238E27FC236}">
                    <a16:creationId xmlns:a16="http://schemas.microsoft.com/office/drawing/2014/main" id="{78723C2F-1F83-4A7F-BE5E-9620F4B4F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849"/>
                <a:ext cx="32" cy="29"/>
              </a:xfrm>
              <a:custGeom>
                <a:avLst/>
                <a:gdLst>
                  <a:gd name="T0" fmla="*/ 96 w 16"/>
                  <a:gd name="T1" fmla="*/ 23 h 15"/>
                  <a:gd name="T2" fmla="*/ 80 w 16"/>
                  <a:gd name="T3" fmla="*/ 15 h 15"/>
                  <a:gd name="T4" fmla="*/ 16 w 16"/>
                  <a:gd name="T5" fmla="*/ 23 h 15"/>
                  <a:gd name="T6" fmla="*/ 24 w 16"/>
                  <a:gd name="T7" fmla="*/ 85 h 15"/>
                  <a:gd name="T8" fmla="*/ 40 w 16"/>
                  <a:gd name="T9" fmla="*/ 93 h 15"/>
                  <a:gd name="T10" fmla="*/ 112 w 16"/>
                  <a:gd name="T11" fmla="*/ 85 h 15"/>
                  <a:gd name="T12" fmla="*/ 96 w 16"/>
                  <a:gd name="T13" fmla="*/ 2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12" y="3"/>
                    </a:moveTo>
                    <a:cubicBezTo>
                      <a:pt x="11" y="3"/>
                      <a:pt x="11" y="2"/>
                      <a:pt x="10" y="2"/>
                    </a:cubicBezTo>
                    <a:cubicBezTo>
                      <a:pt x="7" y="0"/>
                      <a:pt x="4" y="0"/>
                      <a:pt x="2" y="3"/>
                    </a:cubicBezTo>
                    <a:cubicBezTo>
                      <a:pt x="0" y="6"/>
                      <a:pt x="0" y="10"/>
                      <a:pt x="3" y="12"/>
                    </a:cubicBezTo>
                    <a:cubicBezTo>
                      <a:pt x="4" y="12"/>
                      <a:pt x="5" y="13"/>
                      <a:pt x="5" y="13"/>
                    </a:cubicBezTo>
                    <a:cubicBezTo>
                      <a:pt x="8" y="15"/>
                      <a:pt x="12" y="14"/>
                      <a:pt x="14" y="12"/>
                    </a:cubicBezTo>
                    <a:cubicBezTo>
                      <a:pt x="16" y="9"/>
                      <a:pt x="14" y="6"/>
                      <a:pt x="12" y="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" name="Freeform 9831">
                <a:extLst>
                  <a:ext uri="{FF2B5EF4-FFF2-40B4-BE49-F238E27FC236}">
                    <a16:creationId xmlns:a16="http://schemas.microsoft.com/office/drawing/2014/main" id="{676A0BDC-EFFD-4231-BAD2-7BA789B11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096"/>
                <a:ext cx="31" cy="32"/>
              </a:xfrm>
              <a:custGeom>
                <a:avLst/>
                <a:gdLst>
                  <a:gd name="T0" fmla="*/ 87 w 16"/>
                  <a:gd name="T1" fmla="*/ 24 h 16"/>
                  <a:gd name="T2" fmla="*/ 52 w 16"/>
                  <a:gd name="T3" fmla="*/ 8 h 16"/>
                  <a:gd name="T4" fmla="*/ 16 w 16"/>
                  <a:gd name="T5" fmla="*/ 24 h 16"/>
                  <a:gd name="T6" fmla="*/ 23 w 16"/>
                  <a:gd name="T7" fmla="*/ 96 h 16"/>
                  <a:gd name="T8" fmla="*/ 52 w 16"/>
                  <a:gd name="T9" fmla="*/ 120 h 16"/>
                  <a:gd name="T10" fmla="*/ 109 w 16"/>
                  <a:gd name="T11" fmla="*/ 88 h 16"/>
                  <a:gd name="T12" fmla="*/ 93 w 16"/>
                  <a:gd name="T13" fmla="*/ 16 h 16"/>
                  <a:gd name="T14" fmla="*/ 31 w 16"/>
                  <a:gd name="T15" fmla="*/ 16 h 16"/>
                  <a:gd name="T16" fmla="*/ 31 w 16"/>
                  <a:gd name="T17" fmla="*/ 80 h 16"/>
                  <a:gd name="T18" fmla="*/ 23 w 16"/>
                  <a:gd name="T19" fmla="*/ 56 h 16"/>
                  <a:gd name="T20" fmla="*/ 79 w 16"/>
                  <a:gd name="T21" fmla="*/ 32 h 16"/>
                  <a:gd name="T22" fmla="*/ 72 w 16"/>
                  <a:gd name="T23" fmla="*/ 24 h 16"/>
                  <a:gd name="T24" fmla="*/ 87 w 16"/>
                  <a:gd name="T25" fmla="*/ 40 h 16"/>
                  <a:gd name="T26" fmla="*/ 87 w 16"/>
                  <a:gd name="T27" fmla="*/ 40 h 16"/>
                  <a:gd name="T28" fmla="*/ 93 w 16"/>
                  <a:gd name="T29" fmla="*/ 64 h 16"/>
                  <a:gd name="T30" fmla="*/ 93 w 16"/>
                  <a:gd name="T31" fmla="*/ 56 h 16"/>
                  <a:gd name="T32" fmla="*/ 87 w 16"/>
                  <a:gd name="T33" fmla="*/ 80 h 16"/>
                  <a:gd name="T34" fmla="*/ 87 w 16"/>
                  <a:gd name="T35" fmla="*/ 80 h 16"/>
                  <a:gd name="T36" fmla="*/ 45 w 16"/>
                  <a:gd name="T37" fmla="*/ 104 h 16"/>
                  <a:gd name="T38" fmla="*/ 45 w 16"/>
                  <a:gd name="T39" fmla="*/ 104 h 16"/>
                  <a:gd name="T40" fmla="*/ 31 w 16"/>
                  <a:gd name="T41" fmla="*/ 96 h 16"/>
                  <a:gd name="T42" fmla="*/ 23 w 16"/>
                  <a:gd name="T43" fmla="*/ 88 h 16"/>
                  <a:gd name="T44" fmla="*/ 79 w 16"/>
                  <a:gd name="T45" fmla="*/ 96 h 16"/>
                  <a:gd name="T46" fmla="*/ 87 w 16"/>
                  <a:gd name="T47" fmla="*/ 24 h 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6">
                    <a:moveTo>
                      <a:pt x="12" y="3"/>
                    </a:moveTo>
                    <a:cubicBezTo>
                      <a:pt x="11" y="2"/>
                      <a:pt x="9" y="1"/>
                      <a:pt x="7" y="1"/>
                    </a:cubicBezTo>
                    <a:cubicBezTo>
                      <a:pt x="5" y="1"/>
                      <a:pt x="3" y="1"/>
                      <a:pt x="2" y="3"/>
                    </a:cubicBezTo>
                    <a:cubicBezTo>
                      <a:pt x="0" y="7"/>
                      <a:pt x="1" y="9"/>
                      <a:pt x="3" y="12"/>
                    </a:cubicBezTo>
                    <a:cubicBezTo>
                      <a:pt x="4" y="14"/>
                      <a:pt x="5" y="14"/>
                      <a:pt x="7" y="15"/>
                    </a:cubicBezTo>
                    <a:cubicBezTo>
                      <a:pt x="10" y="16"/>
                      <a:pt x="14" y="14"/>
                      <a:pt x="15" y="11"/>
                    </a:cubicBezTo>
                    <a:cubicBezTo>
                      <a:pt x="16" y="8"/>
                      <a:pt x="15" y="5"/>
                      <a:pt x="13" y="2"/>
                    </a:cubicBezTo>
                    <a:cubicBezTo>
                      <a:pt x="11" y="0"/>
                      <a:pt x="7" y="0"/>
                      <a:pt x="4" y="2"/>
                    </a:cubicBezTo>
                    <a:cubicBezTo>
                      <a:pt x="2" y="4"/>
                      <a:pt x="1" y="8"/>
                      <a:pt x="4" y="10"/>
                    </a:cubicBezTo>
                    <a:cubicBezTo>
                      <a:pt x="5" y="12"/>
                      <a:pt x="3" y="10"/>
                      <a:pt x="3" y="7"/>
                    </a:cubicBezTo>
                    <a:cubicBezTo>
                      <a:pt x="6" y="6"/>
                      <a:pt x="8" y="5"/>
                      <a:pt x="11" y="4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2" y="4"/>
                      <a:pt x="12" y="4"/>
                      <a:pt x="12" y="5"/>
                    </a:cubicBezTo>
                    <a:cubicBezTo>
                      <a:pt x="12" y="6"/>
                      <a:pt x="12" y="7"/>
                      <a:pt x="13" y="8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0" y="11"/>
                      <a:pt x="8" y="12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2"/>
                      <a:pt x="4" y="12"/>
                      <a:pt x="4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14"/>
                      <a:pt x="9" y="14"/>
                      <a:pt x="11" y="12"/>
                    </a:cubicBezTo>
                    <a:cubicBezTo>
                      <a:pt x="14" y="10"/>
                      <a:pt x="14" y="6"/>
                      <a:pt x="12" y="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" name="Freeform 9832">
                <a:extLst>
                  <a:ext uri="{FF2B5EF4-FFF2-40B4-BE49-F238E27FC236}">
                    <a16:creationId xmlns:a16="http://schemas.microsoft.com/office/drawing/2014/main" id="{373358C7-524D-4B02-B6E8-09BFBBEE6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062"/>
                <a:ext cx="29" cy="28"/>
              </a:xfrm>
              <a:custGeom>
                <a:avLst/>
                <a:gdLst>
                  <a:gd name="T0" fmla="*/ 15 w 15"/>
                  <a:gd name="T1" fmla="*/ 80 h 14"/>
                  <a:gd name="T2" fmla="*/ 52 w 15"/>
                  <a:gd name="T3" fmla="*/ 104 h 14"/>
                  <a:gd name="T4" fmla="*/ 101 w 15"/>
                  <a:gd name="T5" fmla="*/ 80 h 14"/>
                  <a:gd name="T6" fmla="*/ 79 w 15"/>
                  <a:gd name="T7" fmla="*/ 16 h 14"/>
                  <a:gd name="T8" fmla="*/ 79 w 15"/>
                  <a:gd name="T9" fmla="*/ 16 h 14"/>
                  <a:gd name="T10" fmla="*/ 23 w 15"/>
                  <a:gd name="T11" fmla="*/ 16 h 14"/>
                  <a:gd name="T12" fmla="*/ 15 w 15"/>
                  <a:gd name="T13" fmla="*/ 8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2" y="10"/>
                    </a:moveTo>
                    <a:cubicBezTo>
                      <a:pt x="3" y="12"/>
                      <a:pt x="5" y="13"/>
                      <a:pt x="7" y="13"/>
                    </a:cubicBezTo>
                    <a:cubicBezTo>
                      <a:pt x="10" y="14"/>
                      <a:pt x="13" y="13"/>
                      <a:pt x="14" y="10"/>
                    </a:cubicBezTo>
                    <a:cubicBezTo>
                      <a:pt x="15" y="7"/>
                      <a:pt x="14" y="3"/>
                      <a:pt x="11" y="2"/>
                    </a:cubicBezTo>
                    <a:cubicBezTo>
                      <a:pt x="11" y="2"/>
                      <a:pt x="12" y="4"/>
                      <a:pt x="11" y="2"/>
                    </a:cubicBezTo>
                    <a:cubicBezTo>
                      <a:pt x="9" y="0"/>
                      <a:pt x="5" y="0"/>
                      <a:pt x="3" y="2"/>
                    </a:cubicBezTo>
                    <a:cubicBezTo>
                      <a:pt x="0" y="4"/>
                      <a:pt x="0" y="8"/>
                      <a:pt x="2" y="10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" name="Freeform 9833">
                <a:extLst>
                  <a:ext uri="{FF2B5EF4-FFF2-40B4-BE49-F238E27FC236}">
                    <a16:creationId xmlns:a16="http://schemas.microsoft.com/office/drawing/2014/main" id="{BB0D1A7B-7C53-480D-846A-75BA8B8A4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110"/>
                <a:ext cx="28" cy="38"/>
              </a:xfrm>
              <a:custGeom>
                <a:avLst/>
                <a:gdLst>
                  <a:gd name="T0" fmla="*/ 0 w 14"/>
                  <a:gd name="T1" fmla="*/ 40 h 19"/>
                  <a:gd name="T2" fmla="*/ 8 w 14"/>
                  <a:gd name="T3" fmla="*/ 88 h 19"/>
                  <a:gd name="T4" fmla="*/ 16 w 14"/>
                  <a:gd name="T5" fmla="*/ 112 h 19"/>
                  <a:gd name="T6" fmla="*/ 80 w 14"/>
                  <a:gd name="T7" fmla="*/ 136 h 19"/>
                  <a:gd name="T8" fmla="*/ 104 w 14"/>
                  <a:gd name="T9" fmla="*/ 72 h 19"/>
                  <a:gd name="T10" fmla="*/ 96 w 14"/>
                  <a:gd name="T11" fmla="*/ 56 h 19"/>
                  <a:gd name="T12" fmla="*/ 96 w 14"/>
                  <a:gd name="T13" fmla="*/ 48 h 19"/>
                  <a:gd name="T14" fmla="*/ 96 w 14"/>
                  <a:gd name="T15" fmla="*/ 48 h 19"/>
                  <a:gd name="T16" fmla="*/ 48 w 14"/>
                  <a:gd name="T17" fmla="*/ 0 h 19"/>
                  <a:gd name="T18" fmla="*/ 0 w 14"/>
                  <a:gd name="T19" fmla="*/ 40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19">
                    <a:moveTo>
                      <a:pt x="0" y="5"/>
                    </a:moveTo>
                    <a:cubicBezTo>
                      <a:pt x="0" y="7"/>
                      <a:pt x="0" y="9"/>
                      <a:pt x="1" y="11"/>
                    </a:cubicBezTo>
                    <a:cubicBezTo>
                      <a:pt x="1" y="12"/>
                      <a:pt x="2" y="13"/>
                      <a:pt x="2" y="14"/>
                    </a:cubicBezTo>
                    <a:cubicBezTo>
                      <a:pt x="3" y="18"/>
                      <a:pt x="7" y="19"/>
                      <a:pt x="10" y="17"/>
                    </a:cubicBezTo>
                    <a:cubicBezTo>
                      <a:pt x="13" y="16"/>
                      <a:pt x="14" y="12"/>
                      <a:pt x="13" y="9"/>
                    </a:cubicBezTo>
                    <a:cubicBezTo>
                      <a:pt x="13" y="9"/>
                      <a:pt x="12" y="8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1" y="5"/>
                      <a:pt x="12" y="6"/>
                      <a:pt x="12" y="6"/>
                    </a:cubicBezTo>
                    <a:cubicBezTo>
                      <a:pt x="11" y="3"/>
                      <a:pt x="10" y="0"/>
                      <a:pt x="6" y="0"/>
                    </a:cubicBezTo>
                    <a:cubicBezTo>
                      <a:pt x="3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" name="Freeform 9834">
                <a:extLst>
                  <a:ext uri="{FF2B5EF4-FFF2-40B4-BE49-F238E27FC236}">
                    <a16:creationId xmlns:a16="http://schemas.microsoft.com/office/drawing/2014/main" id="{847C6F19-367C-4003-BDCE-4838A7B4A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134"/>
                <a:ext cx="31" cy="33"/>
              </a:xfrm>
              <a:custGeom>
                <a:avLst/>
                <a:gdLst>
                  <a:gd name="T0" fmla="*/ 23 w 16"/>
                  <a:gd name="T1" fmla="*/ 31 h 17"/>
                  <a:gd name="T2" fmla="*/ 23 w 16"/>
                  <a:gd name="T3" fmla="*/ 101 h 17"/>
                  <a:gd name="T4" fmla="*/ 93 w 16"/>
                  <a:gd name="T5" fmla="*/ 101 h 17"/>
                  <a:gd name="T6" fmla="*/ 101 w 16"/>
                  <a:gd name="T7" fmla="*/ 45 h 17"/>
                  <a:gd name="T8" fmla="*/ 52 w 16"/>
                  <a:gd name="T9" fmla="*/ 16 h 17"/>
                  <a:gd name="T10" fmla="*/ 8 w 16"/>
                  <a:gd name="T11" fmla="*/ 45 h 17"/>
                  <a:gd name="T12" fmla="*/ 23 w 16"/>
                  <a:gd name="T13" fmla="*/ 101 h 17"/>
                  <a:gd name="T14" fmla="*/ 79 w 16"/>
                  <a:gd name="T15" fmla="*/ 101 h 17"/>
                  <a:gd name="T16" fmla="*/ 87 w 16"/>
                  <a:gd name="T17" fmla="*/ 45 h 17"/>
                  <a:gd name="T18" fmla="*/ 79 w 16"/>
                  <a:gd name="T19" fmla="*/ 45 h 17"/>
                  <a:gd name="T20" fmla="*/ 93 w 16"/>
                  <a:gd name="T21" fmla="*/ 60 h 17"/>
                  <a:gd name="T22" fmla="*/ 93 w 16"/>
                  <a:gd name="T23" fmla="*/ 60 h 17"/>
                  <a:gd name="T24" fmla="*/ 87 w 16"/>
                  <a:gd name="T25" fmla="*/ 80 h 17"/>
                  <a:gd name="T26" fmla="*/ 87 w 16"/>
                  <a:gd name="T27" fmla="*/ 72 h 17"/>
                  <a:gd name="T28" fmla="*/ 45 w 16"/>
                  <a:gd name="T29" fmla="*/ 101 h 17"/>
                  <a:gd name="T30" fmla="*/ 52 w 16"/>
                  <a:gd name="T31" fmla="*/ 101 h 17"/>
                  <a:gd name="T32" fmla="*/ 37 w 16"/>
                  <a:gd name="T33" fmla="*/ 95 h 17"/>
                  <a:gd name="T34" fmla="*/ 45 w 16"/>
                  <a:gd name="T35" fmla="*/ 37 h 17"/>
                  <a:gd name="T36" fmla="*/ 52 w 16"/>
                  <a:gd name="T37" fmla="*/ 31 h 17"/>
                  <a:gd name="T38" fmla="*/ 72 w 16"/>
                  <a:gd name="T39" fmla="*/ 37 h 17"/>
                  <a:gd name="T40" fmla="*/ 72 w 16"/>
                  <a:gd name="T41" fmla="*/ 31 h 17"/>
                  <a:gd name="T42" fmla="*/ 93 w 16"/>
                  <a:gd name="T43" fmla="*/ 52 h 17"/>
                  <a:gd name="T44" fmla="*/ 93 w 16"/>
                  <a:gd name="T45" fmla="*/ 80 h 17"/>
                  <a:gd name="T46" fmla="*/ 87 w 16"/>
                  <a:gd name="T47" fmla="*/ 16 h 17"/>
                  <a:gd name="T48" fmla="*/ 23 w 16"/>
                  <a:gd name="T49" fmla="*/ 31 h 1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6" h="17">
                    <a:moveTo>
                      <a:pt x="3" y="4"/>
                    </a:moveTo>
                    <a:cubicBezTo>
                      <a:pt x="1" y="7"/>
                      <a:pt x="1" y="11"/>
                      <a:pt x="3" y="14"/>
                    </a:cubicBezTo>
                    <a:cubicBezTo>
                      <a:pt x="6" y="17"/>
                      <a:pt x="11" y="17"/>
                      <a:pt x="13" y="14"/>
                    </a:cubicBezTo>
                    <a:cubicBezTo>
                      <a:pt x="16" y="12"/>
                      <a:pt x="16" y="8"/>
                      <a:pt x="14" y="6"/>
                    </a:cubicBezTo>
                    <a:cubicBezTo>
                      <a:pt x="12" y="3"/>
                      <a:pt x="10" y="2"/>
                      <a:pt x="7" y="2"/>
                    </a:cubicBezTo>
                    <a:cubicBezTo>
                      <a:pt x="5" y="2"/>
                      <a:pt x="2" y="4"/>
                      <a:pt x="1" y="6"/>
                    </a:cubicBezTo>
                    <a:cubicBezTo>
                      <a:pt x="0" y="9"/>
                      <a:pt x="0" y="12"/>
                      <a:pt x="3" y="14"/>
                    </a:cubicBezTo>
                    <a:cubicBezTo>
                      <a:pt x="5" y="16"/>
                      <a:pt x="8" y="17"/>
                      <a:pt x="11" y="14"/>
                    </a:cubicBezTo>
                    <a:cubicBezTo>
                      <a:pt x="13" y="12"/>
                      <a:pt x="14" y="8"/>
                      <a:pt x="12" y="6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2" y="6"/>
                      <a:pt x="12" y="7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2" y="10"/>
                    </a:cubicBezTo>
                    <a:cubicBezTo>
                      <a:pt x="10" y="12"/>
                      <a:pt x="8" y="13"/>
                      <a:pt x="6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4"/>
                      <a:pt x="3" y="12"/>
                      <a:pt x="5" y="13"/>
                    </a:cubicBezTo>
                    <a:cubicBezTo>
                      <a:pt x="5" y="11"/>
                      <a:pt x="5" y="8"/>
                      <a:pt x="6" y="5"/>
                    </a:cubicBezTo>
                    <a:cubicBezTo>
                      <a:pt x="6" y="5"/>
                      <a:pt x="7" y="4"/>
                      <a:pt x="7" y="4"/>
                    </a:cubicBezTo>
                    <a:cubicBezTo>
                      <a:pt x="8" y="4"/>
                      <a:pt x="9" y="4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1" y="5"/>
                      <a:pt x="12" y="6"/>
                      <a:pt x="13" y="7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5" y="8"/>
                      <a:pt x="14" y="4"/>
                      <a:pt x="12" y="2"/>
                    </a:cubicBezTo>
                    <a:cubicBezTo>
                      <a:pt x="9" y="0"/>
                      <a:pt x="5" y="1"/>
                      <a:pt x="3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" name="Freeform 9835">
                <a:extLst>
                  <a:ext uri="{FF2B5EF4-FFF2-40B4-BE49-F238E27FC236}">
                    <a16:creationId xmlns:a16="http://schemas.microsoft.com/office/drawing/2014/main" id="{D8BFB433-BE11-46F1-9319-92F11A220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156"/>
                <a:ext cx="32" cy="31"/>
              </a:xfrm>
              <a:custGeom>
                <a:avLst/>
                <a:gdLst>
                  <a:gd name="T0" fmla="*/ 96 w 16"/>
                  <a:gd name="T1" fmla="*/ 31 h 16"/>
                  <a:gd name="T2" fmla="*/ 96 w 16"/>
                  <a:gd name="T3" fmla="*/ 31 h 16"/>
                  <a:gd name="T4" fmla="*/ 112 w 16"/>
                  <a:gd name="T5" fmla="*/ 52 h 16"/>
                  <a:gd name="T6" fmla="*/ 112 w 16"/>
                  <a:gd name="T7" fmla="*/ 52 h 16"/>
                  <a:gd name="T8" fmla="*/ 104 w 16"/>
                  <a:gd name="T9" fmla="*/ 72 h 16"/>
                  <a:gd name="T10" fmla="*/ 96 w 16"/>
                  <a:gd name="T11" fmla="*/ 87 h 16"/>
                  <a:gd name="T12" fmla="*/ 120 w 16"/>
                  <a:gd name="T13" fmla="*/ 31 h 16"/>
                  <a:gd name="T14" fmla="*/ 56 w 16"/>
                  <a:gd name="T15" fmla="*/ 8 h 16"/>
                  <a:gd name="T16" fmla="*/ 40 w 16"/>
                  <a:gd name="T17" fmla="*/ 101 h 16"/>
                  <a:gd name="T18" fmla="*/ 112 w 16"/>
                  <a:gd name="T19" fmla="*/ 87 h 16"/>
                  <a:gd name="T20" fmla="*/ 96 w 16"/>
                  <a:gd name="T21" fmla="*/ 31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16"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3" y="5"/>
                      <a:pt x="13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8"/>
                      <a:pt x="13" y="9"/>
                      <a:pt x="13" y="10"/>
                    </a:cubicBezTo>
                    <a:cubicBezTo>
                      <a:pt x="11" y="12"/>
                      <a:pt x="11" y="12"/>
                      <a:pt x="12" y="12"/>
                    </a:cubicBezTo>
                    <a:cubicBezTo>
                      <a:pt x="15" y="11"/>
                      <a:pt x="16" y="7"/>
                      <a:pt x="15" y="4"/>
                    </a:cubicBezTo>
                    <a:cubicBezTo>
                      <a:pt x="14" y="1"/>
                      <a:pt x="10" y="0"/>
                      <a:pt x="7" y="1"/>
                    </a:cubicBezTo>
                    <a:cubicBezTo>
                      <a:pt x="1" y="3"/>
                      <a:pt x="0" y="10"/>
                      <a:pt x="5" y="14"/>
                    </a:cubicBezTo>
                    <a:cubicBezTo>
                      <a:pt x="8" y="16"/>
                      <a:pt x="12" y="15"/>
                      <a:pt x="14" y="12"/>
                    </a:cubicBezTo>
                    <a:cubicBezTo>
                      <a:pt x="15" y="10"/>
                      <a:pt x="15" y="6"/>
                      <a:pt x="12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" name="Freeform 9836">
                <a:extLst>
                  <a:ext uri="{FF2B5EF4-FFF2-40B4-BE49-F238E27FC236}">
                    <a16:creationId xmlns:a16="http://schemas.microsoft.com/office/drawing/2014/main" id="{4927B558-73A8-43B1-97A3-FF0C5B6FB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179"/>
                <a:ext cx="28" cy="28"/>
              </a:xfrm>
              <a:custGeom>
                <a:avLst/>
                <a:gdLst>
                  <a:gd name="T0" fmla="*/ 96 w 14"/>
                  <a:gd name="T1" fmla="*/ 88 h 14"/>
                  <a:gd name="T2" fmla="*/ 104 w 14"/>
                  <a:gd name="T3" fmla="*/ 56 h 14"/>
                  <a:gd name="T4" fmla="*/ 64 w 14"/>
                  <a:gd name="T5" fmla="*/ 0 h 14"/>
                  <a:gd name="T6" fmla="*/ 8 w 14"/>
                  <a:gd name="T7" fmla="*/ 48 h 14"/>
                  <a:gd name="T8" fmla="*/ 8 w 14"/>
                  <a:gd name="T9" fmla="*/ 48 h 14"/>
                  <a:gd name="T10" fmla="*/ 16 w 14"/>
                  <a:gd name="T11" fmla="*/ 24 h 14"/>
                  <a:gd name="T12" fmla="*/ 16 w 14"/>
                  <a:gd name="T13" fmla="*/ 32 h 14"/>
                  <a:gd name="T14" fmla="*/ 24 w 14"/>
                  <a:gd name="T15" fmla="*/ 96 h 14"/>
                  <a:gd name="T16" fmla="*/ 96 w 14"/>
                  <a:gd name="T17" fmla="*/ 88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12" y="11"/>
                    </a:moveTo>
                    <a:cubicBezTo>
                      <a:pt x="13" y="10"/>
                      <a:pt x="13" y="8"/>
                      <a:pt x="13" y="7"/>
                    </a:cubicBezTo>
                    <a:cubicBezTo>
                      <a:pt x="14" y="4"/>
                      <a:pt x="11" y="1"/>
                      <a:pt x="8" y="0"/>
                    </a:cubicBezTo>
                    <a:cubicBezTo>
                      <a:pt x="4" y="0"/>
                      <a:pt x="2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6"/>
                      <a:pt x="1" y="11"/>
                      <a:pt x="3" y="12"/>
                    </a:cubicBezTo>
                    <a:cubicBezTo>
                      <a:pt x="6" y="14"/>
                      <a:pt x="9" y="13"/>
                      <a:pt x="12" y="11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" name="Freeform 9837">
                <a:extLst>
                  <a:ext uri="{FF2B5EF4-FFF2-40B4-BE49-F238E27FC236}">
                    <a16:creationId xmlns:a16="http://schemas.microsoft.com/office/drawing/2014/main" id="{D22A4D4C-35D9-40B0-8128-E77254A2A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397"/>
                <a:ext cx="28" cy="32"/>
              </a:xfrm>
              <a:custGeom>
                <a:avLst/>
                <a:gdLst>
                  <a:gd name="T0" fmla="*/ 8 w 14"/>
                  <a:gd name="T1" fmla="*/ 56 h 16"/>
                  <a:gd name="T2" fmla="*/ 0 w 14"/>
                  <a:gd name="T3" fmla="*/ 72 h 16"/>
                  <a:gd name="T4" fmla="*/ 48 w 14"/>
                  <a:gd name="T5" fmla="*/ 120 h 16"/>
                  <a:gd name="T6" fmla="*/ 96 w 14"/>
                  <a:gd name="T7" fmla="*/ 80 h 16"/>
                  <a:gd name="T8" fmla="*/ 104 w 14"/>
                  <a:gd name="T9" fmla="*/ 56 h 16"/>
                  <a:gd name="T10" fmla="*/ 8 w 14"/>
                  <a:gd name="T11" fmla="*/ 48 h 16"/>
                  <a:gd name="T12" fmla="*/ 16 w 14"/>
                  <a:gd name="T13" fmla="*/ 96 h 16"/>
                  <a:gd name="T14" fmla="*/ 80 w 14"/>
                  <a:gd name="T15" fmla="*/ 120 h 16"/>
                  <a:gd name="T16" fmla="*/ 104 w 14"/>
                  <a:gd name="T17" fmla="*/ 56 h 16"/>
                  <a:gd name="T18" fmla="*/ 104 w 14"/>
                  <a:gd name="T19" fmla="*/ 56 h 16"/>
                  <a:gd name="T20" fmla="*/ 56 w 14"/>
                  <a:gd name="T21" fmla="*/ 8 h 16"/>
                  <a:gd name="T22" fmla="*/ 8 w 14"/>
                  <a:gd name="T23" fmla="*/ 48 h 16"/>
                  <a:gd name="T24" fmla="*/ 0 w 14"/>
                  <a:gd name="T25" fmla="*/ 72 h 16"/>
                  <a:gd name="T26" fmla="*/ 96 w 14"/>
                  <a:gd name="T27" fmla="*/ 80 h 16"/>
                  <a:gd name="T28" fmla="*/ 104 w 14"/>
                  <a:gd name="T29" fmla="*/ 64 h 16"/>
                  <a:gd name="T30" fmla="*/ 56 w 14"/>
                  <a:gd name="T31" fmla="*/ 8 h 16"/>
                  <a:gd name="T32" fmla="*/ 8 w 14"/>
                  <a:gd name="T33" fmla="*/ 56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16">
                    <a:moveTo>
                      <a:pt x="1" y="7"/>
                    </a:moveTo>
                    <a:cubicBezTo>
                      <a:pt x="1" y="7"/>
                      <a:pt x="0" y="8"/>
                      <a:pt x="0" y="9"/>
                    </a:cubicBezTo>
                    <a:cubicBezTo>
                      <a:pt x="0" y="12"/>
                      <a:pt x="3" y="15"/>
                      <a:pt x="6" y="15"/>
                    </a:cubicBezTo>
                    <a:cubicBezTo>
                      <a:pt x="9" y="16"/>
                      <a:pt x="12" y="13"/>
                      <a:pt x="12" y="10"/>
                    </a:cubicBezTo>
                    <a:cubicBezTo>
                      <a:pt x="12" y="9"/>
                      <a:pt x="13" y="8"/>
                      <a:pt x="13" y="7"/>
                    </a:cubicBezTo>
                    <a:cubicBezTo>
                      <a:pt x="9" y="7"/>
                      <a:pt x="5" y="6"/>
                      <a:pt x="1" y="6"/>
                    </a:cubicBezTo>
                    <a:cubicBezTo>
                      <a:pt x="1" y="8"/>
                      <a:pt x="1" y="10"/>
                      <a:pt x="2" y="12"/>
                    </a:cubicBezTo>
                    <a:cubicBezTo>
                      <a:pt x="3" y="15"/>
                      <a:pt x="7" y="16"/>
                      <a:pt x="10" y="15"/>
                    </a:cubicBezTo>
                    <a:cubicBezTo>
                      <a:pt x="13" y="13"/>
                      <a:pt x="14" y="10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4"/>
                      <a:pt x="11" y="1"/>
                      <a:pt x="7" y="1"/>
                    </a:cubicBezTo>
                    <a:cubicBezTo>
                      <a:pt x="4" y="0"/>
                      <a:pt x="1" y="3"/>
                      <a:pt x="1" y="6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4" y="9"/>
                      <a:pt x="8" y="10"/>
                      <a:pt x="12" y="10"/>
                    </a:cubicBezTo>
                    <a:cubicBezTo>
                      <a:pt x="12" y="9"/>
                      <a:pt x="12" y="9"/>
                      <a:pt x="13" y="8"/>
                    </a:cubicBezTo>
                    <a:cubicBezTo>
                      <a:pt x="13" y="5"/>
                      <a:pt x="10" y="2"/>
                      <a:pt x="7" y="1"/>
                    </a:cubicBezTo>
                    <a:cubicBezTo>
                      <a:pt x="4" y="1"/>
                      <a:pt x="1" y="4"/>
                      <a:pt x="1" y="7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" name="Freeform 9838">
                <a:extLst>
                  <a:ext uri="{FF2B5EF4-FFF2-40B4-BE49-F238E27FC236}">
                    <a16:creationId xmlns:a16="http://schemas.microsoft.com/office/drawing/2014/main" id="{889C9744-AFB2-4A86-A416-127FB3497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437"/>
                <a:ext cx="39" cy="45"/>
              </a:xfrm>
              <a:custGeom>
                <a:avLst/>
                <a:gdLst>
                  <a:gd name="T0" fmla="*/ 16 w 20"/>
                  <a:gd name="T1" fmla="*/ 39 h 23"/>
                  <a:gd name="T2" fmla="*/ 76 w 20"/>
                  <a:gd name="T3" fmla="*/ 172 h 23"/>
                  <a:gd name="T4" fmla="*/ 133 w 20"/>
                  <a:gd name="T5" fmla="*/ 141 h 23"/>
                  <a:gd name="T6" fmla="*/ 140 w 20"/>
                  <a:gd name="T7" fmla="*/ 96 h 23"/>
                  <a:gd name="T8" fmla="*/ 88 w 20"/>
                  <a:gd name="T9" fmla="*/ 23 h 23"/>
                  <a:gd name="T10" fmla="*/ 31 w 20"/>
                  <a:gd name="T11" fmla="*/ 53 h 23"/>
                  <a:gd name="T12" fmla="*/ 60 w 20"/>
                  <a:gd name="T13" fmla="*/ 104 h 23"/>
                  <a:gd name="T14" fmla="*/ 53 w 20"/>
                  <a:gd name="T15" fmla="*/ 104 h 23"/>
                  <a:gd name="T16" fmla="*/ 53 w 20"/>
                  <a:gd name="T17" fmla="*/ 104 h 23"/>
                  <a:gd name="T18" fmla="*/ 53 w 20"/>
                  <a:gd name="T19" fmla="*/ 104 h 23"/>
                  <a:gd name="T20" fmla="*/ 53 w 20"/>
                  <a:gd name="T21" fmla="*/ 104 h 23"/>
                  <a:gd name="T22" fmla="*/ 60 w 20"/>
                  <a:gd name="T23" fmla="*/ 104 h 23"/>
                  <a:gd name="T24" fmla="*/ 76 w 20"/>
                  <a:gd name="T25" fmla="*/ 84 h 23"/>
                  <a:gd name="T26" fmla="*/ 76 w 20"/>
                  <a:gd name="T27" fmla="*/ 84 h 23"/>
                  <a:gd name="T28" fmla="*/ 80 w 20"/>
                  <a:gd name="T29" fmla="*/ 84 h 23"/>
                  <a:gd name="T30" fmla="*/ 96 w 20"/>
                  <a:gd name="T31" fmla="*/ 88 h 23"/>
                  <a:gd name="T32" fmla="*/ 103 w 20"/>
                  <a:gd name="T33" fmla="*/ 88 h 23"/>
                  <a:gd name="T34" fmla="*/ 103 w 20"/>
                  <a:gd name="T35" fmla="*/ 88 h 23"/>
                  <a:gd name="T36" fmla="*/ 103 w 20"/>
                  <a:gd name="T37" fmla="*/ 84 h 23"/>
                  <a:gd name="T38" fmla="*/ 103 w 20"/>
                  <a:gd name="T39" fmla="*/ 68 h 23"/>
                  <a:gd name="T40" fmla="*/ 103 w 20"/>
                  <a:gd name="T41" fmla="*/ 61 h 23"/>
                  <a:gd name="T42" fmla="*/ 103 w 20"/>
                  <a:gd name="T43" fmla="*/ 68 h 23"/>
                  <a:gd name="T44" fmla="*/ 76 w 20"/>
                  <a:gd name="T45" fmla="*/ 8 h 23"/>
                  <a:gd name="T46" fmla="*/ 16 w 20"/>
                  <a:gd name="T47" fmla="*/ 39 h 2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0" h="23">
                    <a:moveTo>
                      <a:pt x="2" y="5"/>
                    </a:moveTo>
                    <a:cubicBezTo>
                      <a:pt x="0" y="11"/>
                      <a:pt x="2" y="22"/>
                      <a:pt x="10" y="23"/>
                    </a:cubicBezTo>
                    <a:cubicBezTo>
                      <a:pt x="13" y="23"/>
                      <a:pt x="16" y="21"/>
                      <a:pt x="18" y="19"/>
                    </a:cubicBezTo>
                    <a:cubicBezTo>
                      <a:pt x="19" y="17"/>
                      <a:pt x="20" y="15"/>
                      <a:pt x="19" y="13"/>
                    </a:cubicBezTo>
                    <a:cubicBezTo>
                      <a:pt x="19" y="9"/>
                      <a:pt x="16" y="5"/>
                      <a:pt x="12" y="3"/>
                    </a:cubicBezTo>
                    <a:cubicBezTo>
                      <a:pt x="9" y="2"/>
                      <a:pt x="6" y="4"/>
                      <a:pt x="4" y="7"/>
                    </a:cubicBezTo>
                    <a:cubicBezTo>
                      <a:pt x="3" y="10"/>
                      <a:pt x="5" y="13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3"/>
                      <a:pt x="7" y="14"/>
                      <a:pt x="7" y="14"/>
                    </a:cubicBezTo>
                    <a:cubicBezTo>
                      <a:pt x="8" y="15"/>
                      <a:pt x="7" y="13"/>
                      <a:pt x="7" y="14"/>
                    </a:cubicBezTo>
                    <a:cubicBezTo>
                      <a:pt x="8" y="15"/>
                      <a:pt x="8" y="16"/>
                      <a:pt x="7" y="14"/>
                    </a:cubicBezTo>
                    <a:cubicBezTo>
                      <a:pt x="8" y="15"/>
                      <a:pt x="8" y="15"/>
                      <a:pt x="8" y="14"/>
                    </a:cubicBezTo>
                    <a:cubicBezTo>
                      <a:pt x="8" y="12"/>
                      <a:pt x="9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1" y="11"/>
                    </a:cubicBezTo>
                    <a:cubicBezTo>
                      <a:pt x="12" y="11"/>
                      <a:pt x="13" y="11"/>
                      <a:pt x="13" y="12"/>
                    </a:cubicBezTo>
                    <a:cubicBezTo>
                      <a:pt x="14" y="13"/>
                      <a:pt x="14" y="13"/>
                      <a:pt x="14" y="12"/>
                    </a:cubicBezTo>
                    <a:cubicBezTo>
                      <a:pt x="13" y="11"/>
                      <a:pt x="14" y="14"/>
                      <a:pt x="14" y="12"/>
                    </a:cubicBezTo>
                    <a:cubicBezTo>
                      <a:pt x="14" y="12"/>
                      <a:pt x="14" y="9"/>
                      <a:pt x="14" y="11"/>
                    </a:cubicBezTo>
                    <a:cubicBezTo>
                      <a:pt x="14" y="11"/>
                      <a:pt x="14" y="10"/>
                      <a:pt x="14" y="9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4" y="10"/>
                      <a:pt x="14" y="9"/>
                      <a:pt x="14" y="9"/>
                    </a:cubicBezTo>
                    <a:cubicBezTo>
                      <a:pt x="15" y="6"/>
                      <a:pt x="13" y="2"/>
                      <a:pt x="10" y="1"/>
                    </a:cubicBezTo>
                    <a:cubicBezTo>
                      <a:pt x="7" y="0"/>
                      <a:pt x="3" y="2"/>
                      <a:pt x="2" y="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" name="Freeform 9839">
                <a:extLst>
                  <a:ext uri="{FF2B5EF4-FFF2-40B4-BE49-F238E27FC236}">
                    <a16:creationId xmlns:a16="http://schemas.microsoft.com/office/drawing/2014/main" id="{A5671F5E-A480-42A4-B29C-F30B79484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476"/>
                <a:ext cx="34" cy="34"/>
              </a:xfrm>
              <a:custGeom>
                <a:avLst/>
                <a:gdLst>
                  <a:gd name="T0" fmla="*/ 40 w 17"/>
                  <a:gd name="T1" fmla="*/ 24 h 17"/>
                  <a:gd name="T2" fmla="*/ 24 w 17"/>
                  <a:gd name="T3" fmla="*/ 32 h 17"/>
                  <a:gd name="T4" fmla="*/ 96 w 17"/>
                  <a:gd name="T5" fmla="*/ 64 h 17"/>
                  <a:gd name="T6" fmla="*/ 96 w 17"/>
                  <a:gd name="T7" fmla="*/ 72 h 17"/>
                  <a:gd name="T8" fmla="*/ 56 w 17"/>
                  <a:gd name="T9" fmla="*/ 120 h 17"/>
                  <a:gd name="T10" fmla="*/ 56 w 17"/>
                  <a:gd name="T11" fmla="*/ 120 h 17"/>
                  <a:gd name="T12" fmla="*/ 32 w 17"/>
                  <a:gd name="T13" fmla="*/ 112 h 17"/>
                  <a:gd name="T14" fmla="*/ 48 w 17"/>
                  <a:gd name="T15" fmla="*/ 120 h 17"/>
                  <a:gd name="T16" fmla="*/ 96 w 17"/>
                  <a:gd name="T17" fmla="*/ 72 h 17"/>
                  <a:gd name="T18" fmla="*/ 56 w 17"/>
                  <a:gd name="T19" fmla="*/ 24 h 17"/>
                  <a:gd name="T20" fmla="*/ 40 w 17"/>
                  <a:gd name="T21" fmla="*/ 24 h 17"/>
                  <a:gd name="T22" fmla="*/ 0 w 17"/>
                  <a:gd name="T23" fmla="*/ 64 h 17"/>
                  <a:gd name="T24" fmla="*/ 0 w 17"/>
                  <a:gd name="T25" fmla="*/ 80 h 17"/>
                  <a:gd name="T26" fmla="*/ 64 w 17"/>
                  <a:gd name="T27" fmla="*/ 120 h 17"/>
                  <a:gd name="T28" fmla="*/ 80 w 17"/>
                  <a:gd name="T29" fmla="*/ 112 h 17"/>
                  <a:gd name="T30" fmla="*/ 40 w 17"/>
                  <a:gd name="T31" fmla="*/ 24 h 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" h="17">
                    <a:moveTo>
                      <a:pt x="5" y="3"/>
                    </a:moveTo>
                    <a:cubicBezTo>
                      <a:pt x="4" y="4"/>
                      <a:pt x="4" y="4"/>
                      <a:pt x="3" y="4"/>
                    </a:cubicBezTo>
                    <a:cubicBezTo>
                      <a:pt x="6" y="5"/>
                      <a:pt x="9" y="7"/>
                      <a:pt x="12" y="8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1"/>
                      <a:pt x="8" y="13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5"/>
                      <a:pt x="5" y="15"/>
                      <a:pt x="4" y="14"/>
                    </a:cubicBezTo>
                    <a:cubicBezTo>
                      <a:pt x="4" y="15"/>
                      <a:pt x="5" y="15"/>
                      <a:pt x="6" y="15"/>
                    </a:cubicBezTo>
                    <a:cubicBezTo>
                      <a:pt x="9" y="15"/>
                      <a:pt x="12" y="12"/>
                      <a:pt x="12" y="9"/>
                    </a:cubicBezTo>
                    <a:cubicBezTo>
                      <a:pt x="12" y="6"/>
                      <a:pt x="10" y="3"/>
                      <a:pt x="7" y="3"/>
                    </a:cubicBezTo>
                    <a:cubicBezTo>
                      <a:pt x="10" y="4"/>
                      <a:pt x="5" y="3"/>
                      <a:pt x="5" y="3"/>
                    </a:cubicBezTo>
                    <a:cubicBezTo>
                      <a:pt x="2" y="4"/>
                      <a:pt x="0" y="5"/>
                      <a:pt x="0" y="8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1" y="14"/>
                      <a:pt x="5" y="17"/>
                      <a:pt x="8" y="15"/>
                    </a:cubicBezTo>
                    <a:cubicBezTo>
                      <a:pt x="9" y="15"/>
                      <a:pt x="9" y="14"/>
                      <a:pt x="10" y="14"/>
                    </a:cubicBezTo>
                    <a:cubicBezTo>
                      <a:pt x="17" y="11"/>
                      <a:pt x="12" y="0"/>
                      <a:pt x="5" y="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" name="Freeform 9840">
                <a:extLst>
                  <a:ext uri="{FF2B5EF4-FFF2-40B4-BE49-F238E27FC236}">
                    <a16:creationId xmlns:a16="http://schemas.microsoft.com/office/drawing/2014/main" id="{C1BEA946-533A-4F6E-AC8E-A6F606758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488"/>
                <a:ext cx="29" cy="32"/>
              </a:xfrm>
              <a:custGeom>
                <a:avLst/>
                <a:gdLst>
                  <a:gd name="T0" fmla="*/ 85 w 15"/>
                  <a:gd name="T1" fmla="*/ 96 h 16"/>
                  <a:gd name="T2" fmla="*/ 72 w 15"/>
                  <a:gd name="T3" fmla="*/ 8 h 16"/>
                  <a:gd name="T4" fmla="*/ 15 w 15"/>
                  <a:gd name="T5" fmla="*/ 24 h 16"/>
                  <a:gd name="T6" fmla="*/ 23 w 15"/>
                  <a:gd name="T7" fmla="*/ 88 h 16"/>
                  <a:gd name="T8" fmla="*/ 15 w 15"/>
                  <a:gd name="T9" fmla="*/ 80 h 16"/>
                  <a:gd name="T10" fmla="*/ 15 w 15"/>
                  <a:gd name="T11" fmla="*/ 56 h 16"/>
                  <a:gd name="T12" fmla="*/ 15 w 15"/>
                  <a:gd name="T13" fmla="*/ 40 h 16"/>
                  <a:gd name="T14" fmla="*/ 29 w 15"/>
                  <a:gd name="T15" fmla="*/ 112 h 16"/>
                  <a:gd name="T16" fmla="*/ 85 w 15"/>
                  <a:gd name="T17" fmla="*/ 96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12" y="12"/>
                    </a:moveTo>
                    <a:cubicBezTo>
                      <a:pt x="15" y="9"/>
                      <a:pt x="14" y="4"/>
                      <a:pt x="10" y="1"/>
                    </a:cubicBezTo>
                    <a:cubicBezTo>
                      <a:pt x="7" y="0"/>
                      <a:pt x="4" y="0"/>
                      <a:pt x="2" y="3"/>
                    </a:cubicBezTo>
                    <a:cubicBezTo>
                      <a:pt x="0" y="6"/>
                      <a:pt x="0" y="9"/>
                      <a:pt x="3" y="11"/>
                    </a:cubicBezTo>
                    <a:cubicBezTo>
                      <a:pt x="3" y="11"/>
                      <a:pt x="3" y="10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0" y="8"/>
                      <a:pt x="1" y="12"/>
                      <a:pt x="4" y="14"/>
                    </a:cubicBezTo>
                    <a:cubicBezTo>
                      <a:pt x="6" y="16"/>
                      <a:pt x="10" y="15"/>
                      <a:pt x="12" y="12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" name="Freeform 9841">
                <a:extLst>
                  <a:ext uri="{FF2B5EF4-FFF2-40B4-BE49-F238E27FC236}">
                    <a16:creationId xmlns:a16="http://schemas.microsoft.com/office/drawing/2014/main" id="{6519C616-0538-4174-BF5E-283ABDC52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514"/>
                <a:ext cx="28" cy="30"/>
              </a:xfrm>
              <a:custGeom>
                <a:avLst/>
                <a:gdLst>
                  <a:gd name="T0" fmla="*/ 96 w 14"/>
                  <a:gd name="T1" fmla="*/ 32 h 15"/>
                  <a:gd name="T2" fmla="*/ 96 w 14"/>
                  <a:gd name="T3" fmla="*/ 40 h 15"/>
                  <a:gd name="T4" fmla="*/ 104 w 14"/>
                  <a:gd name="T5" fmla="*/ 64 h 15"/>
                  <a:gd name="T6" fmla="*/ 104 w 14"/>
                  <a:gd name="T7" fmla="*/ 64 h 15"/>
                  <a:gd name="T8" fmla="*/ 96 w 14"/>
                  <a:gd name="T9" fmla="*/ 88 h 15"/>
                  <a:gd name="T10" fmla="*/ 88 w 14"/>
                  <a:gd name="T11" fmla="*/ 88 h 15"/>
                  <a:gd name="T12" fmla="*/ 96 w 14"/>
                  <a:gd name="T13" fmla="*/ 16 h 15"/>
                  <a:gd name="T14" fmla="*/ 32 w 14"/>
                  <a:gd name="T15" fmla="*/ 16 h 15"/>
                  <a:gd name="T16" fmla="*/ 24 w 14"/>
                  <a:gd name="T17" fmla="*/ 96 h 15"/>
                  <a:gd name="T18" fmla="*/ 88 w 14"/>
                  <a:gd name="T19" fmla="*/ 104 h 15"/>
                  <a:gd name="T20" fmla="*/ 96 w 14"/>
                  <a:gd name="T21" fmla="*/ 32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15">
                    <a:moveTo>
                      <a:pt x="12" y="4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3" y="6"/>
                      <a:pt x="13" y="7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1" y="11"/>
                    </a:cubicBezTo>
                    <a:cubicBezTo>
                      <a:pt x="14" y="9"/>
                      <a:pt x="14" y="5"/>
                      <a:pt x="12" y="2"/>
                    </a:cubicBezTo>
                    <a:cubicBezTo>
                      <a:pt x="10" y="0"/>
                      <a:pt x="6" y="0"/>
                      <a:pt x="4" y="2"/>
                    </a:cubicBezTo>
                    <a:cubicBezTo>
                      <a:pt x="0" y="4"/>
                      <a:pt x="0" y="9"/>
                      <a:pt x="3" y="12"/>
                    </a:cubicBezTo>
                    <a:cubicBezTo>
                      <a:pt x="5" y="15"/>
                      <a:pt x="9" y="15"/>
                      <a:pt x="11" y="13"/>
                    </a:cubicBezTo>
                    <a:cubicBezTo>
                      <a:pt x="14" y="11"/>
                      <a:pt x="14" y="7"/>
                      <a:pt x="12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" name="Freeform 9842">
                <a:extLst>
                  <a:ext uri="{FF2B5EF4-FFF2-40B4-BE49-F238E27FC236}">
                    <a16:creationId xmlns:a16="http://schemas.microsoft.com/office/drawing/2014/main" id="{5D177D0B-EE25-486D-98F3-AA0D1C6FF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732"/>
                <a:ext cx="30" cy="31"/>
              </a:xfrm>
              <a:custGeom>
                <a:avLst/>
                <a:gdLst>
                  <a:gd name="T0" fmla="*/ 8 w 15"/>
                  <a:gd name="T1" fmla="*/ 52 h 16"/>
                  <a:gd name="T2" fmla="*/ 16 w 15"/>
                  <a:gd name="T3" fmla="*/ 87 h 16"/>
                  <a:gd name="T4" fmla="*/ 80 w 15"/>
                  <a:gd name="T5" fmla="*/ 109 h 16"/>
                  <a:gd name="T6" fmla="*/ 104 w 15"/>
                  <a:gd name="T7" fmla="*/ 52 h 16"/>
                  <a:gd name="T8" fmla="*/ 96 w 15"/>
                  <a:gd name="T9" fmla="*/ 45 h 16"/>
                  <a:gd name="T10" fmla="*/ 104 w 15"/>
                  <a:gd name="T11" fmla="*/ 37 h 16"/>
                  <a:gd name="T12" fmla="*/ 48 w 15"/>
                  <a:gd name="T13" fmla="*/ 0 h 16"/>
                  <a:gd name="T14" fmla="*/ 8 w 15"/>
                  <a:gd name="T15" fmla="*/ 52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6">
                    <a:moveTo>
                      <a:pt x="1" y="7"/>
                    </a:moveTo>
                    <a:cubicBezTo>
                      <a:pt x="1" y="9"/>
                      <a:pt x="1" y="11"/>
                      <a:pt x="2" y="12"/>
                    </a:cubicBezTo>
                    <a:cubicBezTo>
                      <a:pt x="4" y="15"/>
                      <a:pt x="7" y="16"/>
                      <a:pt x="10" y="15"/>
                    </a:cubicBezTo>
                    <a:cubicBezTo>
                      <a:pt x="13" y="13"/>
                      <a:pt x="15" y="10"/>
                      <a:pt x="13" y="7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2" y="1"/>
                      <a:pt x="0" y="4"/>
                      <a:pt x="1" y="7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" name="Freeform 9843">
                <a:extLst>
                  <a:ext uri="{FF2B5EF4-FFF2-40B4-BE49-F238E27FC236}">
                    <a16:creationId xmlns:a16="http://schemas.microsoft.com/office/drawing/2014/main" id="{3F064E41-5685-46B4-B8F7-57B5D8085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797"/>
                <a:ext cx="38" cy="40"/>
              </a:xfrm>
              <a:custGeom>
                <a:avLst/>
                <a:gdLst>
                  <a:gd name="T0" fmla="*/ 32 w 19"/>
                  <a:gd name="T1" fmla="*/ 40 h 20"/>
                  <a:gd name="T2" fmla="*/ 16 w 19"/>
                  <a:gd name="T3" fmla="*/ 104 h 20"/>
                  <a:gd name="T4" fmla="*/ 64 w 19"/>
                  <a:gd name="T5" fmla="*/ 152 h 20"/>
                  <a:gd name="T6" fmla="*/ 112 w 19"/>
                  <a:gd name="T7" fmla="*/ 144 h 20"/>
                  <a:gd name="T8" fmla="*/ 112 w 19"/>
                  <a:gd name="T9" fmla="*/ 32 h 20"/>
                  <a:gd name="T10" fmla="*/ 48 w 19"/>
                  <a:gd name="T11" fmla="*/ 0 h 20"/>
                  <a:gd name="T12" fmla="*/ 8 w 19"/>
                  <a:gd name="T13" fmla="*/ 64 h 20"/>
                  <a:gd name="T14" fmla="*/ 64 w 19"/>
                  <a:gd name="T15" fmla="*/ 104 h 20"/>
                  <a:gd name="T16" fmla="*/ 104 w 19"/>
                  <a:gd name="T17" fmla="*/ 48 h 20"/>
                  <a:gd name="T18" fmla="*/ 104 w 19"/>
                  <a:gd name="T19" fmla="*/ 56 h 20"/>
                  <a:gd name="T20" fmla="*/ 88 w 19"/>
                  <a:gd name="T21" fmla="*/ 88 h 20"/>
                  <a:gd name="T22" fmla="*/ 88 w 19"/>
                  <a:gd name="T23" fmla="*/ 88 h 20"/>
                  <a:gd name="T24" fmla="*/ 64 w 19"/>
                  <a:gd name="T25" fmla="*/ 96 h 20"/>
                  <a:gd name="T26" fmla="*/ 56 w 19"/>
                  <a:gd name="T27" fmla="*/ 96 h 20"/>
                  <a:gd name="T28" fmla="*/ 32 w 19"/>
                  <a:gd name="T29" fmla="*/ 88 h 20"/>
                  <a:gd name="T30" fmla="*/ 40 w 19"/>
                  <a:gd name="T31" fmla="*/ 96 h 20"/>
                  <a:gd name="T32" fmla="*/ 48 w 19"/>
                  <a:gd name="T33" fmla="*/ 104 h 20"/>
                  <a:gd name="T34" fmla="*/ 48 w 19"/>
                  <a:gd name="T35" fmla="*/ 104 h 20"/>
                  <a:gd name="T36" fmla="*/ 48 w 19"/>
                  <a:gd name="T37" fmla="*/ 72 h 20"/>
                  <a:gd name="T38" fmla="*/ 96 w 19"/>
                  <a:gd name="T39" fmla="*/ 64 h 20"/>
                  <a:gd name="T40" fmla="*/ 112 w 19"/>
                  <a:gd name="T41" fmla="*/ 80 h 20"/>
                  <a:gd name="T42" fmla="*/ 112 w 19"/>
                  <a:gd name="T43" fmla="*/ 96 h 20"/>
                  <a:gd name="T44" fmla="*/ 104 w 19"/>
                  <a:gd name="T45" fmla="*/ 24 h 20"/>
                  <a:gd name="T46" fmla="*/ 32 w 19"/>
                  <a:gd name="T47" fmla="*/ 4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" h="20">
                    <a:moveTo>
                      <a:pt x="4" y="5"/>
                    </a:moveTo>
                    <a:cubicBezTo>
                      <a:pt x="2" y="7"/>
                      <a:pt x="1" y="10"/>
                      <a:pt x="2" y="13"/>
                    </a:cubicBezTo>
                    <a:cubicBezTo>
                      <a:pt x="3" y="16"/>
                      <a:pt x="5" y="18"/>
                      <a:pt x="8" y="19"/>
                    </a:cubicBezTo>
                    <a:cubicBezTo>
                      <a:pt x="10" y="20"/>
                      <a:pt x="12" y="19"/>
                      <a:pt x="14" y="18"/>
                    </a:cubicBezTo>
                    <a:cubicBezTo>
                      <a:pt x="19" y="14"/>
                      <a:pt x="18" y="8"/>
                      <a:pt x="14" y="4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2" y="1"/>
                      <a:pt x="0" y="4"/>
                      <a:pt x="1" y="8"/>
                    </a:cubicBezTo>
                    <a:cubicBezTo>
                      <a:pt x="1" y="12"/>
                      <a:pt x="5" y="14"/>
                      <a:pt x="8" y="13"/>
                    </a:cubicBezTo>
                    <a:cubicBezTo>
                      <a:pt x="11" y="13"/>
                      <a:pt x="13" y="10"/>
                      <a:pt x="13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8"/>
                      <a:pt x="11" y="10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11"/>
                      <a:pt x="9" y="12"/>
                      <a:pt x="8" y="12"/>
                    </a:cubicBezTo>
                    <a:cubicBezTo>
                      <a:pt x="8" y="12"/>
                      <a:pt x="7" y="12"/>
                      <a:pt x="7" y="12"/>
                    </a:cubicBezTo>
                    <a:cubicBezTo>
                      <a:pt x="6" y="12"/>
                      <a:pt x="5" y="12"/>
                      <a:pt x="4" y="11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4" y="11"/>
                      <a:pt x="5" y="12"/>
                      <a:pt x="6" y="13"/>
                    </a:cubicBezTo>
                    <a:cubicBezTo>
                      <a:pt x="7" y="14"/>
                      <a:pt x="5" y="12"/>
                      <a:pt x="6" y="13"/>
                    </a:cubicBezTo>
                    <a:cubicBezTo>
                      <a:pt x="5" y="12"/>
                      <a:pt x="5" y="10"/>
                      <a:pt x="6" y="9"/>
                    </a:cubicBezTo>
                    <a:cubicBezTo>
                      <a:pt x="8" y="8"/>
                      <a:pt x="10" y="8"/>
                      <a:pt x="12" y="8"/>
                    </a:cubicBezTo>
                    <a:cubicBezTo>
                      <a:pt x="13" y="8"/>
                      <a:pt x="14" y="9"/>
                      <a:pt x="14" y="10"/>
                    </a:cubicBezTo>
                    <a:cubicBezTo>
                      <a:pt x="14" y="11"/>
                      <a:pt x="13" y="13"/>
                      <a:pt x="14" y="12"/>
                    </a:cubicBezTo>
                    <a:cubicBezTo>
                      <a:pt x="16" y="9"/>
                      <a:pt x="15" y="5"/>
                      <a:pt x="13" y="3"/>
                    </a:cubicBezTo>
                    <a:cubicBezTo>
                      <a:pt x="10" y="1"/>
                      <a:pt x="6" y="2"/>
                      <a:pt x="4" y="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" name="Freeform 9844">
                <a:extLst>
                  <a:ext uri="{FF2B5EF4-FFF2-40B4-BE49-F238E27FC236}">
                    <a16:creationId xmlns:a16="http://schemas.microsoft.com/office/drawing/2014/main" id="{5AEE8B2E-B40B-4FB8-9E97-C119377D6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837"/>
                <a:ext cx="29" cy="31"/>
              </a:xfrm>
              <a:custGeom>
                <a:avLst/>
                <a:gdLst>
                  <a:gd name="T0" fmla="*/ 52 w 15"/>
                  <a:gd name="T1" fmla="*/ 23 h 16"/>
                  <a:gd name="T2" fmla="*/ 64 w 15"/>
                  <a:gd name="T3" fmla="*/ 31 h 16"/>
                  <a:gd name="T4" fmla="*/ 79 w 15"/>
                  <a:gd name="T5" fmla="*/ 37 h 16"/>
                  <a:gd name="T6" fmla="*/ 79 w 15"/>
                  <a:gd name="T7" fmla="*/ 45 h 16"/>
                  <a:gd name="T8" fmla="*/ 85 w 15"/>
                  <a:gd name="T9" fmla="*/ 64 h 16"/>
                  <a:gd name="T10" fmla="*/ 79 w 15"/>
                  <a:gd name="T11" fmla="*/ 79 h 16"/>
                  <a:gd name="T12" fmla="*/ 64 w 15"/>
                  <a:gd name="T13" fmla="*/ 93 h 16"/>
                  <a:gd name="T14" fmla="*/ 72 w 15"/>
                  <a:gd name="T15" fmla="*/ 87 h 16"/>
                  <a:gd name="T16" fmla="*/ 93 w 15"/>
                  <a:gd name="T17" fmla="*/ 31 h 16"/>
                  <a:gd name="T18" fmla="*/ 37 w 15"/>
                  <a:gd name="T19" fmla="*/ 8 h 16"/>
                  <a:gd name="T20" fmla="*/ 0 w 15"/>
                  <a:gd name="T21" fmla="*/ 64 h 16"/>
                  <a:gd name="T22" fmla="*/ 64 w 15"/>
                  <a:gd name="T23" fmla="*/ 109 h 16"/>
                  <a:gd name="T24" fmla="*/ 101 w 15"/>
                  <a:gd name="T25" fmla="*/ 60 h 16"/>
                  <a:gd name="T26" fmla="*/ 52 w 15"/>
                  <a:gd name="T27" fmla="*/ 23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" h="16">
                    <a:moveTo>
                      <a:pt x="7" y="3"/>
                    </a:moveTo>
                    <a:cubicBezTo>
                      <a:pt x="8" y="3"/>
                      <a:pt x="8" y="3"/>
                      <a:pt x="9" y="4"/>
                    </a:cubicBezTo>
                    <a:cubicBezTo>
                      <a:pt x="10" y="4"/>
                      <a:pt x="10" y="5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2" y="7"/>
                      <a:pt x="12" y="8"/>
                      <a:pt x="12" y="9"/>
                    </a:cubicBezTo>
                    <a:cubicBezTo>
                      <a:pt x="12" y="10"/>
                      <a:pt x="12" y="10"/>
                      <a:pt x="11" y="11"/>
                    </a:cubicBezTo>
                    <a:cubicBezTo>
                      <a:pt x="11" y="11"/>
                      <a:pt x="10" y="12"/>
                      <a:pt x="9" y="13"/>
                    </a:cubicBezTo>
                    <a:cubicBezTo>
                      <a:pt x="9" y="12"/>
                      <a:pt x="9" y="12"/>
                      <a:pt x="10" y="12"/>
                    </a:cubicBezTo>
                    <a:cubicBezTo>
                      <a:pt x="13" y="11"/>
                      <a:pt x="14" y="7"/>
                      <a:pt x="13" y="4"/>
                    </a:cubicBezTo>
                    <a:cubicBezTo>
                      <a:pt x="11" y="1"/>
                      <a:pt x="7" y="0"/>
                      <a:pt x="5" y="1"/>
                    </a:cubicBezTo>
                    <a:cubicBezTo>
                      <a:pt x="2" y="3"/>
                      <a:pt x="0" y="6"/>
                      <a:pt x="0" y="9"/>
                    </a:cubicBezTo>
                    <a:cubicBezTo>
                      <a:pt x="1" y="14"/>
                      <a:pt x="5" y="16"/>
                      <a:pt x="9" y="15"/>
                    </a:cubicBezTo>
                    <a:cubicBezTo>
                      <a:pt x="12" y="15"/>
                      <a:pt x="15" y="11"/>
                      <a:pt x="14" y="8"/>
                    </a:cubicBezTo>
                    <a:cubicBezTo>
                      <a:pt x="13" y="5"/>
                      <a:pt x="10" y="3"/>
                      <a:pt x="7" y="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" name="Freeform 9845">
                <a:extLst>
                  <a:ext uri="{FF2B5EF4-FFF2-40B4-BE49-F238E27FC236}">
                    <a16:creationId xmlns:a16="http://schemas.microsoft.com/office/drawing/2014/main" id="{529131B5-A0F4-42E0-8C09-A378AE8BD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793"/>
                <a:ext cx="25" cy="32"/>
              </a:xfrm>
              <a:custGeom>
                <a:avLst/>
                <a:gdLst>
                  <a:gd name="T0" fmla="*/ 85 w 13"/>
                  <a:gd name="T1" fmla="*/ 48 h 16"/>
                  <a:gd name="T2" fmla="*/ 85 w 13"/>
                  <a:gd name="T3" fmla="*/ 40 h 16"/>
                  <a:gd name="T4" fmla="*/ 37 w 13"/>
                  <a:gd name="T5" fmla="*/ 0 h 16"/>
                  <a:gd name="T6" fmla="*/ 0 w 13"/>
                  <a:gd name="T7" fmla="*/ 56 h 16"/>
                  <a:gd name="T8" fmla="*/ 8 w 13"/>
                  <a:gd name="T9" fmla="*/ 88 h 16"/>
                  <a:gd name="T10" fmla="*/ 63 w 13"/>
                  <a:gd name="T11" fmla="*/ 112 h 16"/>
                  <a:gd name="T12" fmla="*/ 85 w 13"/>
                  <a:gd name="T13" fmla="*/ 4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6">
                    <a:moveTo>
                      <a:pt x="12" y="6"/>
                    </a:moveTo>
                    <a:cubicBezTo>
                      <a:pt x="12" y="7"/>
                      <a:pt x="12" y="5"/>
                      <a:pt x="12" y="5"/>
                    </a:cubicBezTo>
                    <a:cubicBezTo>
                      <a:pt x="12" y="2"/>
                      <a:pt x="8" y="0"/>
                      <a:pt x="5" y="0"/>
                    </a:cubicBezTo>
                    <a:cubicBezTo>
                      <a:pt x="2" y="1"/>
                      <a:pt x="0" y="4"/>
                      <a:pt x="0" y="7"/>
                    </a:cubicBezTo>
                    <a:cubicBezTo>
                      <a:pt x="0" y="9"/>
                      <a:pt x="1" y="10"/>
                      <a:pt x="1" y="11"/>
                    </a:cubicBezTo>
                    <a:cubicBezTo>
                      <a:pt x="2" y="15"/>
                      <a:pt x="6" y="16"/>
                      <a:pt x="9" y="14"/>
                    </a:cubicBezTo>
                    <a:cubicBezTo>
                      <a:pt x="12" y="13"/>
                      <a:pt x="13" y="9"/>
                      <a:pt x="12" y="6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" name="Freeform 9846">
                <a:extLst>
                  <a:ext uri="{FF2B5EF4-FFF2-40B4-BE49-F238E27FC236}">
                    <a16:creationId xmlns:a16="http://schemas.microsoft.com/office/drawing/2014/main" id="{67354A1F-A6EB-41B7-A9D0-B165EE0B3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760"/>
                <a:ext cx="30" cy="37"/>
              </a:xfrm>
              <a:custGeom>
                <a:avLst/>
                <a:gdLst>
                  <a:gd name="T0" fmla="*/ 24 w 15"/>
                  <a:gd name="T1" fmla="*/ 53 h 19"/>
                  <a:gd name="T2" fmla="*/ 32 w 15"/>
                  <a:gd name="T3" fmla="*/ 53 h 19"/>
                  <a:gd name="T4" fmla="*/ 64 w 15"/>
                  <a:gd name="T5" fmla="*/ 37 h 19"/>
                  <a:gd name="T6" fmla="*/ 64 w 15"/>
                  <a:gd name="T7" fmla="*/ 37 h 19"/>
                  <a:gd name="T8" fmla="*/ 80 w 15"/>
                  <a:gd name="T9" fmla="*/ 45 h 19"/>
                  <a:gd name="T10" fmla="*/ 80 w 15"/>
                  <a:gd name="T11" fmla="*/ 45 h 19"/>
                  <a:gd name="T12" fmla="*/ 104 w 15"/>
                  <a:gd name="T13" fmla="*/ 72 h 19"/>
                  <a:gd name="T14" fmla="*/ 96 w 15"/>
                  <a:gd name="T15" fmla="*/ 88 h 19"/>
                  <a:gd name="T16" fmla="*/ 96 w 15"/>
                  <a:gd name="T17" fmla="*/ 88 h 19"/>
                  <a:gd name="T18" fmla="*/ 104 w 15"/>
                  <a:gd name="T19" fmla="*/ 23 h 19"/>
                  <a:gd name="T20" fmla="*/ 32 w 15"/>
                  <a:gd name="T21" fmla="*/ 23 h 19"/>
                  <a:gd name="T22" fmla="*/ 8 w 15"/>
                  <a:gd name="T23" fmla="*/ 88 h 19"/>
                  <a:gd name="T24" fmla="*/ 104 w 15"/>
                  <a:gd name="T25" fmla="*/ 103 h 19"/>
                  <a:gd name="T26" fmla="*/ 96 w 15"/>
                  <a:gd name="T27" fmla="*/ 37 h 19"/>
                  <a:gd name="T28" fmla="*/ 24 w 15"/>
                  <a:gd name="T29" fmla="*/ 53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" h="19">
                    <a:moveTo>
                      <a:pt x="3" y="7"/>
                    </a:moveTo>
                    <a:cubicBezTo>
                      <a:pt x="3" y="7"/>
                      <a:pt x="3" y="7"/>
                      <a:pt x="4" y="7"/>
                    </a:cubicBezTo>
                    <a:cubicBezTo>
                      <a:pt x="5" y="6"/>
                      <a:pt x="7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7"/>
                      <a:pt x="12" y="9"/>
                      <a:pt x="13" y="10"/>
                    </a:cubicBezTo>
                    <a:cubicBezTo>
                      <a:pt x="12" y="8"/>
                      <a:pt x="12" y="9"/>
                      <a:pt x="12" y="12"/>
                    </a:cubicBezTo>
                    <a:cubicBezTo>
                      <a:pt x="11" y="13"/>
                      <a:pt x="12" y="12"/>
                      <a:pt x="12" y="12"/>
                    </a:cubicBezTo>
                    <a:cubicBezTo>
                      <a:pt x="14" y="10"/>
                      <a:pt x="15" y="6"/>
                      <a:pt x="13" y="3"/>
                    </a:cubicBezTo>
                    <a:cubicBezTo>
                      <a:pt x="11" y="1"/>
                      <a:pt x="6" y="0"/>
                      <a:pt x="4" y="3"/>
                    </a:cubicBezTo>
                    <a:cubicBezTo>
                      <a:pt x="2" y="5"/>
                      <a:pt x="0" y="8"/>
                      <a:pt x="1" y="12"/>
                    </a:cubicBezTo>
                    <a:cubicBezTo>
                      <a:pt x="2" y="18"/>
                      <a:pt x="10" y="19"/>
                      <a:pt x="13" y="14"/>
                    </a:cubicBezTo>
                    <a:cubicBezTo>
                      <a:pt x="15" y="11"/>
                      <a:pt x="14" y="7"/>
                      <a:pt x="12" y="5"/>
                    </a:cubicBezTo>
                    <a:cubicBezTo>
                      <a:pt x="9" y="4"/>
                      <a:pt x="5" y="4"/>
                      <a:pt x="3" y="7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" name="Freeform 9847">
                <a:extLst>
                  <a:ext uri="{FF2B5EF4-FFF2-40B4-BE49-F238E27FC236}">
                    <a16:creationId xmlns:a16="http://schemas.microsoft.com/office/drawing/2014/main" id="{3DEBD43E-C7D0-44F4-8B7C-6D7E12B03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3138"/>
                <a:ext cx="28" cy="31"/>
              </a:xfrm>
              <a:custGeom>
                <a:avLst/>
                <a:gdLst>
                  <a:gd name="T0" fmla="*/ 0 w 14"/>
                  <a:gd name="T1" fmla="*/ 37 h 16"/>
                  <a:gd name="T2" fmla="*/ 40 w 14"/>
                  <a:gd name="T3" fmla="*/ 109 h 16"/>
                  <a:gd name="T4" fmla="*/ 104 w 14"/>
                  <a:gd name="T5" fmla="*/ 79 h 16"/>
                  <a:gd name="T6" fmla="*/ 112 w 14"/>
                  <a:gd name="T7" fmla="*/ 45 h 16"/>
                  <a:gd name="T8" fmla="*/ 56 w 14"/>
                  <a:gd name="T9" fmla="*/ 8 h 16"/>
                  <a:gd name="T10" fmla="*/ 16 w 14"/>
                  <a:gd name="T11" fmla="*/ 60 h 16"/>
                  <a:gd name="T12" fmla="*/ 16 w 14"/>
                  <a:gd name="T13" fmla="*/ 52 h 16"/>
                  <a:gd name="T14" fmla="*/ 80 w 14"/>
                  <a:gd name="T15" fmla="*/ 31 h 16"/>
                  <a:gd name="T16" fmla="*/ 96 w 14"/>
                  <a:gd name="T17" fmla="*/ 52 h 16"/>
                  <a:gd name="T18" fmla="*/ 96 w 14"/>
                  <a:gd name="T19" fmla="*/ 45 h 16"/>
                  <a:gd name="T20" fmla="*/ 56 w 14"/>
                  <a:gd name="T21" fmla="*/ 0 h 16"/>
                  <a:gd name="T22" fmla="*/ 0 w 14"/>
                  <a:gd name="T23" fmla="*/ 37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" h="16">
                    <a:moveTo>
                      <a:pt x="0" y="5"/>
                    </a:moveTo>
                    <a:cubicBezTo>
                      <a:pt x="0" y="10"/>
                      <a:pt x="1" y="13"/>
                      <a:pt x="5" y="15"/>
                    </a:cubicBezTo>
                    <a:cubicBezTo>
                      <a:pt x="8" y="16"/>
                      <a:pt x="12" y="14"/>
                      <a:pt x="13" y="11"/>
                    </a:cubicBezTo>
                    <a:cubicBezTo>
                      <a:pt x="14" y="10"/>
                      <a:pt x="14" y="8"/>
                      <a:pt x="14" y="6"/>
                    </a:cubicBezTo>
                    <a:cubicBezTo>
                      <a:pt x="13" y="3"/>
                      <a:pt x="10" y="1"/>
                      <a:pt x="7" y="1"/>
                    </a:cubicBezTo>
                    <a:cubicBezTo>
                      <a:pt x="3" y="2"/>
                      <a:pt x="1" y="5"/>
                      <a:pt x="2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4" y="6"/>
                      <a:pt x="7" y="5"/>
                      <a:pt x="10" y="4"/>
                    </a:cubicBezTo>
                    <a:cubicBezTo>
                      <a:pt x="11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3"/>
                      <a:pt x="10" y="0"/>
                      <a:pt x="7" y="0"/>
                    </a:cubicBezTo>
                    <a:cubicBezTo>
                      <a:pt x="4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" name="Freeform 9848">
                <a:extLst>
                  <a:ext uri="{FF2B5EF4-FFF2-40B4-BE49-F238E27FC236}">
                    <a16:creationId xmlns:a16="http://schemas.microsoft.com/office/drawing/2014/main" id="{0CB3BA3D-4E6F-4426-938D-0B64000F1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3177"/>
                <a:ext cx="30" cy="36"/>
              </a:xfrm>
              <a:custGeom>
                <a:avLst/>
                <a:gdLst>
                  <a:gd name="T0" fmla="*/ 8 w 15"/>
                  <a:gd name="T1" fmla="*/ 40 h 18"/>
                  <a:gd name="T2" fmla="*/ 40 w 15"/>
                  <a:gd name="T3" fmla="*/ 120 h 18"/>
                  <a:gd name="T4" fmla="*/ 120 w 15"/>
                  <a:gd name="T5" fmla="*/ 88 h 18"/>
                  <a:gd name="T6" fmla="*/ 112 w 15"/>
                  <a:gd name="T7" fmla="*/ 48 h 18"/>
                  <a:gd name="T8" fmla="*/ 40 w 15"/>
                  <a:gd name="T9" fmla="*/ 16 h 18"/>
                  <a:gd name="T10" fmla="*/ 8 w 15"/>
                  <a:gd name="T11" fmla="*/ 72 h 18"/>
                  <a:gd name="T12" fmla="*/ 16 w 15"/>
                  <a:gd name="T13" fmla="*/ 88 h 18"/>
                  <a:gd name="T14" fmla="*/ 16 w 15"/>
                  <a:gd name="T15" fmla="*/ 48 h 18"/>
                  <a:gd name="T16" fmla="*/ 16 w 15"/>
                  <a:gd name="T17" fmla="*/ 48 h 18"/>
                  <a:gd name="T18" fmla="*/ 48 w 15"/>
                  <a:gd name="T19" fmla="*/ 112 h 18"/>
                  <a:gd name="T20" fmla="*/ 104 w 15"/>
                  <a:gd name="T21" fmla="*/ 80 h 18"/>
                  <a:gd name="T22" fmla="*/ 112 w 15"/>
                  <a:gd name="T23" fmla="*/ 56 h 18"/>
                  <a:gd name="T24" fmla="*/ 104 w 15"/>
                  <a:gd name="T25" fmla="*/ 48 h 18"/>
                  <a:gd name="T26" fmla="*/ 80 w 15"/>
                  <a:gd name="T27" fmla="*/ 104 h 18"/>
                  <a:gd name="T28" fmla="*/ 80 w 15"/>
                  <a:gd name="T29" fmla="*/ 104 h 18"/>
                  <a:gd name="T30" fmla="*/ 56 w 15"/>
                  <a:gd name="T31" fmla="*/ 104 h 18"/>
                  <a:gd name="T32" fmla="*/ 48 w 15"/>
                  <a:gd name="T33" fmla="*/ 104 h 18"/>
                  <a:gd name="T34" fmla="*/ 24 w 15"/>
                  <a:gd name="T35" fmla="*/ 80 h 18"/>
                  <a:gd name="T36" fmla="*/ 24 w 15"/>
                  <a:gd name="T37" fmla="*/ 72 h 18"/>
                  <a:gd name="T38" fmla="*/ 24 w 15"/>
                  <a:gd name="T39" fmla="*/ 80 h 18"/>
                  <a:gd name="T40" fmla="*/ 96 w 15"/>
                  <a:gd name="T41" fmla="*/ 48 h 18"/>
                  <a:gd name="T42" fmla="*/ 104 w 15"/>
                  <a:gd name="T43" fmla="*/ 56 h 18"/>
                  <a:gd name="T44" fmla="*/ 104 w 15"/>
                  <a:gd name="T45" fmla="*/ 48 h 18"/>
                  <a:gd name="T46" fmla="*/ 64 w 15"/>
                  <a:gd name="T47" fmla="*/ 0 h 18"/>
                  <a:gd name="T48" fmla="*/ 8 w 15"/>
                  <a:gd name="T49" fmla="*/ 40 h 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5" h="18">
                    <a:moveTo>
                      <a:pt x="1" y="5"/>
                    </a:moveTo>
                    <a:cubicBezTo>
                      <a:pt x="0" y="9"/>
                      <a:pt x="2" y="13"/>
                      <a:pt x="5" y="15"/>
                    </a:cubicBezTo>
                    <a:cubicBezTo>
                      <a:pt x="9" y="18"/>
                      <a:pt x="14" y="16"/>
                      <a:pt x="15" y="11"/>
                    </a:cubicBezTo>
                    <a:cubicBezTo>
                      <a:pt x="15" y="9"/>
                      <a:pt x="15" y="8"/>
                      <a:pt x="14" y="6"/>
                    </a:cubicBezTo>
                    <a:cubicBezTo>
                      <a:pt x="12" y="2"/>
                      <a:pt x="8" y="1"/>
                      <a:pt x="5" y="2"/>
                    </a:cubicBezTo>
                    <a:cubicBezTo>
                      <a:pt x="2" y="3"/>
                      <a:pt x="1" y="6"/>
                      <a:pt x="1" y="9"/>
                    </a:cubicBezTo>
                    <a:cubicBezTo>
                      <a:pt x="2" y="9"/>
                      <a:pt x="2" y="10"/>
                      <a:pt x="2" y="11"/>
                    </a:cubicBezTo>
                    <a:cubicBezTo>
                      <a:pt x="2" y="9"/>
                      <a:pt x="2" y="8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9"/>
                      <a:pt x="2" y="13"/>
                      <a:pt x="6" y="14"/>
                    </a:cubicBezTo>
                    <a:cubicBezTo>
                      <a:pt x="8" y="15"/>
                      <a:pt x="12" y="14"/>
                      <a:pt x="13" y="10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4" y="8"/>
                      <a:pt x="12" y="3"/>
                      <a:pt x="13" y="6"/>
                    </a:cubicBezTo>
                    <a:cubicBezTo>
                      <a:pt x="12" y="9"/>
                      <a:pt x="11" y="11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3"/>
                      <a:pt x="8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5" y="12"/>
                      <a:pt x="4" y="11"/>
                      <a:pt x="3" y="10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6" y="9"/>
                      <a:pt x="9" y="7"/>
                      <a:pt x="12" y="6"/>
                    </a:cubicBezTo>
                    <a:cubicBezTo>
                      <a:pt x="12" y="6"/>
                      <a:pt x="13" y="7"/>
                      <a:pt x="13" y="7"/>
                    </a:cubicBezTo>
                    <a:cubicBezTo>
                      <a:pt x="13" y="8"/>
                      <a:pt x="13" y="7"/>
                      <a:pt x="13" y="6"/>
                    </a:cubicBezTo>
                    <a:cubicBezTo>
                      <a:pt x="14" y="3"/>
                      <a:pt x="11" y="0"/>
                      <a:pt x="8" y="0"/>
                    </a:cubicBezTo>
                    <a:cubicBezTo>
                      <a:pt x="4" y="0"/>
                      <a:pt x="2" y="2"/>
                      <a:pt x="1" y="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" name="Freeform 9849">
                <a:extLst>
                  <a:ext uri="{FF2B5EF4-FFF2-40B4-BE49-F238E27FC236}">
                    <a16:creationId xmlns:a16="http://schemas.microsoft.com/office/drawing/2014/main" id="{5A945328-CBC8-4A94-96D8-BF8236BBE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191"/>
                <a:ext cx="27" cy="30"/>
              </a:xfrm>
              <a:custGeom>
                <a:avLst/>
                <a:gdLst>
                  <a:gd name="T0" fmla="*/ 93 w 14"/>
                  <a:gd name="T1" fmla="*/ 40 h 15"/>
                  <a:gd name="T2" fmla="*/ 85 w 14"/>
                  <a:gd name="T3" fmla="*/ 32 h 15"/>
                  <a:gd name="T4" fmla="*/ 29 w 14"/>
                  <a:gd name="T5" fmla="*/ 8 h 15"/>
                  <a:gd name="T6" fmla="*/ 8 w 14"/>
                  <a:gd name="T7" fmla="*/ 72 h 15"/>
                  <a:gd name="T8" fmla="*/ 15 w 14"/>
                  <a:gd name="T9" fmla="*/ 80 h 15"/>
                  <a:gd name="T10" fmla="*/ 71 w 14"/>
                  <a:gd name="T11" fmla="*/ 104 h 15"/>
                  <a:gd name="T12" fmla="*/ 93 w 14"/>
                  <a:gd name="T13" fmla="*/ 4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13" y="5"/>
                    </a:moveTo>
                    <a:cubicBezTo>
                      <a:pt x="12" y="5"/>
                      <a:pt x="12" y="4"/>
                      <a:pt x="12" y="4"/>
                    </a:cubicBezTo>
                    <a:cubicBezTo>
                      <a:pt x="11" y="1"/>
                      <a:pt x="7" y="0"/>
                      <a:pt x="4" y="1"/>
                    </a:cubicBezTo>
                    <a:cubicBezTo>
                      <a:pt x="1" y="2"/>
                      <a:pt x="0" y="6"/>
                      <a:pt x="1" y="9"/>
                    </a:cubicBezTo>
                    <a:cubicBezTo>
                      <a:pt x="1" y="9"/>
                      <a:pt x="2" y="10"/>
                      <a:pt x="2" y="10"/>
                    </a:cubicBezTo>
                    <a:cubicBezTo>
                      <a:pt x="3" y="14"/>
                      <a:pt x="7" y="15"/>
                      <a:pt x="10" y="13"/>
                    </a:cubicBezTo>
                    <a:cubicBezTo>
                      <a:pt x="13" y="12"/>
                      <a:pt x="14" y="8"/>
                      <a:pt x="13" y="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" name="Freeform 9850">
                <a:extLst>
                  <a:ext uri="{FF2B5EF4-FFF2-40B4-BE49-F238E27FC236}">
                    <a16:creationId xmlns:a16="http://schemas.microsoft.com/office/drawing/2014/main" id="{4D1ADCD6-7CDB-4060-8655-901F869A2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3221"/>
                <a:ext cx="33" cy="36"/>
              </a:xfrm>
              <a:custGeom>
                <a:avLst/>
                <a:gdLst>
                  <a:gd name="T0" fmla="*/ 87 w 17"/>
                  <a:gd name="T1" fmla="*/ 96 h 18"/>
                  <a:gd name="T2" fmla="*/ 87 w 17"/>
                  <a:gd name="T3" fmla="*/ 96 h 18"/>
                  <a:gd name="T4" fmla="*/ 87 w 17"/>
                  <a:gd name="T5" fmla="*/ 104 h 18"/>
                  <a:gd name="T6" fmla="*/ 45 w 17"/>
                  <a:gd name="T7" fmla="*/ 96 h 18"/>
                  <a:gd name="T8" fmla="*/ 52 w 17"/>
                  <a:gd name="T9" fmla="*/ 40 h 18"/>
                  <a:gd name="T10" fmla="*/ 87 w 17"/>
                  <a:gd name="T11" fmla="*/ 48 h 18"/>
                  <a:gd name="T12" fmla="*/ 95 w 17"/>
                  <a:gd name="T13" fmla="*/ 72 h 18"/>
                  <a:gd name="T14" fmla="*/ 95 w 17"/>
                  <a:gd name="T15" fmla="*/ 72 h 18"/>
                  <a:gd name="T16" fmla="*/ 60 w 17"/>
                  <a:gd name="T17" fmla="*/ 16 h 18"/>
                  <a:gd name="T18" fmla="*/ 8 w 17"/>
                  <a:gd name="T19" fmla="*/ 64 h 18"/>
                  <a:gd name="T20" fmla="*/ 45 w 17"/>
                  <a:gd name="T21" fmla="*/ 136 h 18"/>
                  <a:gd name="T22" fmla="*/ 116 w 17"/>
                  <a:gd name="T23" fmla="*/ 96 h 18"/>
                  <a:gd name="T24" fmla="*/ 80 w 17"/>
                  <a:gd name="T25" fmla="*/ 16 h 18"/>
                  <a:gd name="T26" fmla="*/ 8 w 17"/>
                  <a:gd name="T27" fmla="*/ 64 h 18"/>
                  <a:gd name="T28" fmla="*/ 37 w 17"/>
                  <a:gd name="T29" fmla="*/ 128 h 18"/>
                  <a:gd name="T30" fmla="*/ 87 w 17"/>
                  <a:gd name="T31" fmla="*/ 96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" h="18">
                    <a:moveTo>
                      <a:pt x="12" y="12"/>
                    </a:moveTo>
                    <a:cubicBezTo>
                      <a:pt x="12" y="12"/>
                      <a:pt x="13" y="12"/>
                      <a:pt x="12" y="12"/>
                    </a:cubicBezTo>
                    <a:cubicBezTo>
                      <a:pt x="11" y="13"/>
                      <a:pt x="11" y="13"/>
                      <a:pt x="12" y="13"/>
                    </a:cubicBezTo>
                    <a:cubicBezTo>
                      <a:pt x="10" y="13"/>
                      <a:pt x="8" y="13"/>
                      <a:pt x="6" y="12"/>
                    </a:cubicBezTo>
                    <a:cubicBezTo>
                      <a:pt x="4" y="11"/>
                      <a:pt x="4" y="6"/>
                      <a:pt x="7" y="5"/>
                    </a:cubicBezTo>
                    <a:cubicBezTo>
                      <a:pt x="9" y="6"/>
                      <a:pt x="10" y="6"/>
                      <a:pt x="12" y="6"/>
                    </a:cubicBezTo>
                    <a:cubicBezTo>
                      <a:pt x="12" y="7"/>
                      <a:pt x="12" y="8"/>
                      <a:pt x="13" y="9"/>
                    </a:cubicBezTo>
                    <a:cubicBezTo>
                      <a:pt x="13" y="10"/>
                      <a:pt x="13" y="10"/>
                      <a:pt x="13" y="9"/>
                    </a:cubicBezTo>
                    <a:cubicBezTo>
                      <a:pt x="13" y="6"/>
                      <a:pt x="11" y="3"/>
                      <a:pt x="8" y="2"/>
                    </a:cubicBezTo>
                    <a:cubicBezTo>
                      <a:pt x="4" y="2"/>
                      <a:pt x="1" y="5"/>
                      <a:pt x="1" y="8"/>
                    </a:cubicBezTo>
                    <a:cubicBezTo>
                      <a:pt x="1" y="11"/>
                      <a:pt x="2" y="16"/>
                      <a:pt x="6" y="17"/>
                    </a:cubicBezTo>
                    <a:cubicBezTo>
                      <a:pt x="10" y="18"/>
                      <a:pt x="15" y="16"/>
                      <a:pt x="16" y="12"/>
                    </a:cubicBezTo>
                    <a:cubicBezTo>
                      <a:pt x="17" y="8"/>
                      <a:pt x="15" y="3"/>
                      <a:pt x="11" y="2"/>
                    </a:cubicBezTo>
                    <a:cubicBezTo>
                      <a:pt x="7" y="0"/>
                      <a:pt x="2" y="4"/>
                      <a:pt x="1" y="8"/>
                    </a:cubicBezTo>
                    <a:cubicBezTo>
                      <a:pt x="0" y="11"/>
                      <a:pt x="1" y="15"/>
                      <a:pt x="5" y="16"/>
                    </a:cubicBezTo>
                    <a:cubicBezTo>
                      <a:pt x="8" y="17"/>
                      <a:pt x="11" y="16"/>
                      <a:pt x="12" y="12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" name="Freeform 9851">
                <a:extLst>
                  <a:ext uri="{FF2B5EF4-FFF2-40B4-BE49-F238E27FC236}">
                    <a16:creationId xmlns:a16="http://schemas.microsoft.com/office/drawing/2014/main" id="{3D63C26F-757C-4BAD-BD44-35B97B2A3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108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" name="Freeform 9852">
                <a:extLst>
                  <a:ext uri="{FF2B5EF4-FFF2-40B4-BE49-F238E27FC236}">
                    <a16:creationId xmlns:a16="http://schemas.microsoft.com/office/drawing/2014/main" id="{BA7D3315-FCB0-494A-B2AC-278B8F516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32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" name="Freeform 9853">
                <a:extLst>
                  <a:ext uri="{FF2B5EF4-FFF2-40B4-BE49-F238E27FC236}">
                    <a16:creationId xmlns:a16="http://schemas.microsoft.com/office/drawing/2014/main" id="{FD48E1FB-C24C-4395-A361-464B4D41B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154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" name="Freeform 9854">
                <a:extLst>
                  <a:ext uri="{FF2B5EF4-FFF2-40B4-BE49-F238E27FC236}">
                    <a16:creationId xmlns:a16="http://schemas.microsoft.com/office/drawing/2014/main" id="{211DB8CD-A3E0-474D-89DB-057EBB705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60"/>
                <a:ext cx="4" cy="5"/>
              </a:xfrm>
              <a:custGeom>
                <a:avLst/>
                <a:gdLst>
                  <a:gd name="T0" fmla="*/ 8 w 2"/>
                  <a:gd name="T1" fmla="*/ 13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" name="Freeform 9855">
                <a:extLst>
                  <a:ext uri="{FF2B5EF4-FFF2-40B4-BE49-F238E27FC236}">
                    <a16:creationId xmlns:a16="http://schemas.microsoft.com/office/drawing/2014/main" id="{8F7ADF9F-1610-487F-B98D-2489FFEE0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179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" name="Freeform 9856">
                <a:extLst>
                  <a:ext uri="{FF2B5EF4-FFF2-40B4-BE49-F238E27FC236}">
                    <a16:creationId xmlns:a16="http://schemas.microsoft.com/office/drawing/2014/main" id="{85441072-8147-45F4-850F-E8B003F3E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068"/>
                <a:ext cx="2" cy="8"/>
              </a:xfrm>
              <a:custGeom>
                <a:avLst/>
                <a:gdLst>
                  <a:gd name="T0" fmla="*/ 0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" name="Freeform 9857">
                <a:extLst>
                  <a:ext uri="{FF2B5EF4-FFF2-40B4-BE49-F238E27FC236}">
                    <a16:creationId xmlns:a16="http://schemas.microsoft.com/office/drawing/2014/main" id="{50F93D39-FBE7-4FE5-8F47-C2A82855D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813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" name="Freeform 9858">
                <a:extLst>
                  <a:ext uri="{FF2B5EF4-FFF2-40B4-BE49-F238E27FC236}">
                    <a16:creationId xmlns:a16="http://schemas.microsoft.com/office/drawing/2014/main" id="{15C0EB3D-DD12-4F89-99AE-3BA392225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761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" name="Freeform 9859">
                <a:extLst>
                  <a:ext uri="{FF2B5EF4-FFF2-40B4-BE49-F238E27FC236}">
                    <a16:creationId xmlns:a16="http://schemas.microsoft.com/office/drawing/2014/main" id="{34D6E4C8-8186-4A4B-8BF4-72A7FC24E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799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" name="Freeform 9860">
                <a:extLst>
                  <a:ext uri="{FF2B5EF4-FFF2-40B4-BE49-F238E27FC236}">
                    <a16:creationId xmlns:a16="http://schemas.microsoft.com/office/drawing/2014/main" id="{53D961AD-0534-4AD1-8991-3550268BE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783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" name="Freeform 9861">
                <a:extLst>
                  <a:ext uri="{FF2B5EF4-FFF2-40B4-BE49-F238E27FC236}">
                    <a16:creationId xmlns:a16="http://schemas.microsoft.com/office/drawing/2014/main" id="{D1ABD33F-18B2-4BA9-8D78-645626791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862"/>
                <a:ext cx="2" cy="10"/>
              </a:xfrm>
              <a:custGeom>
                <a:avLst/>
                <a:gdLst>
                  <a:gd name="T0" fmla="*/ 8 w 1"/>
                  <a:gd name="T1" fmla="*/ 40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" name="Freeform 9862">
                <a:extLst>
                  <a:ext uri="{FF2B5EF4-FFF2-40B4-BE49-F238E27FC236}">
                    <a16:creationId xmlns:a16="http://schemas.microsoft.com/office/drawing/2014/main" id="{B15AE7F5-F153-45CF-9BAD-D2F7911EC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1496"/>
                <a:ext cx="2" cy="10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2"/>
                      <a:pt x="1" y="4"/>
                      <a:pt x="0" y="5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" name="Freeform 9863">
                <a:extLst>
                  <a:ext uri="{FF2B5EF4-FFF2-40B4-BE49-F238E27FC236}">
                    <a16:creationId xmlns:a16="http://schemas.microsoft.com/office/drawing/2014/main" id="{948F5621-E706-4136-A4D5-25DCB0508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492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" name="Freeform 9864">
                <a:extLst>
                  <a:ext uri="{FF2B5EF4-FFF2-40B4-BE49-F238E27FC236}">
                    <a16:creationId xmlns:a16="http://schemas.microsoft.com/office/drawing/2014/main" id="{1567449D-DB8C-4A10-8A0A-464B4B00D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542"/>
                <a:ext cx="2" cy="8"/>
              </a:xfrm>
              <a:custGeom>
                <a:avLst/>
                <a:gdLst>
                  <a:gd name="T0" fmla="*/ 8 w 1"/>
                  <a:gd name="T1" fmla="*/ 32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" name="Freeform 9865">
                <a:extLst>
                  <a:ext uri="{FF2B5EF4-FFF2-40B4-BE49-F238E27FC236}">
                    <a16:creationId xmlns:a16="http://schemas.microsoft.com/office/drawing/2014/main" id="{66746942-4F07-4119-BA14-B0EF5C116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1451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" name="Freeform 9866">
                <a:extLst>
                  <a:ext uri="{FF2B5EF4-FFF2-40B4-BE49-F238E27FC236}">
                    <a16:creationId xmlns:a16="http://schemas.microsoft.com/office/drawing/2014/main" id="{7CB1C929-2B71-43F0-B67C-8062F351E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403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" name="Freeform 9867">
                <a:extLst>
                  <a:ext uri="{FF2B5EF4-FFF2-40B4-BE49-F238E27FC236}">
                    <a16:creationId xmlns:a16="http://schemas.microsoft.com/office/drawing/2014/main" id="{AF6F4813-5B35-466C-8926-1068FDFDC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455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4" name="Freeform 9868">
                <a:extLst>
                  <a:ext uri="{FF2B5EF4-FFF2-40B4-BE49-F238E27FC236}">
                    <a16:creationId xmlns:a16="http://schemas.microsoft.com/office/drawing/2014/main" id="{F92CD4A1-1D47-48C1-94C2-47F3273E5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86"/>
                <a:ext cx="4" cy="4"/>
              </a:xfrm>
              <a:custGeom>
                <a:avLst/>
                <a:gdLst>
                  <a:gd name="T0" fmla="*/ 16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" name="Freeform 9869">
                <a:extLst>
                  <a:ext uri="{FF2B5EF4-FFF2-40B4-BE49-F238E27FC236}">
                    <a16:creationId xmlns:a16="http://schemas.microsoft.com/office/drawing/2014/main" id="{DBE59B64-6116-4A4B-80D2-A9A80493B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498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" name="Freeform 9870">
                <a:extLst>
                  <a:ext uri="{FF2B5EF4-FFF2-40B4-BE49-F238E27FC236}">
                    <a16:creationId xmlns:a16="http://schemas.microsoft.com/office/drawing/2014/main" id="{0D9EDEB4-0314-4E16-8B7F-52A1EC2EA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528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" name="Freeform 9871">
                <a:extLst>
                  <a:ext uri="{FF2B5EF4-FFF2-40B4-BE49-F238E27FC236}">
                    <a16:creationId xmlns:a16="http://schemas.microsoft.com/office/drawing/2014/main" id="{0F0E2E69-390D-41FD-BB3C-29AF3E403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742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" name="Freeform 9872">
                <a:extLst>
                  <a:ext uri="{FF2B5EF4-FFF2-40B4-BE49-F238E27FC236}">
                    <a16:creationId xmlns:a16="http://schemas.microsoft.com/office/drawing/2014/main" id="{6222BC43-0B0F-4268-9CC4-05B03D4E0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771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" name="Freeform 9873">
                <a:extLst>
                  <a:ext uri="{FF2B5EF4-FFF2-40B4-BE49-F238E27FC236}">
                    <a16:creationId xmlns:a16="http://schemas.microsoft.com/office/drawing/2014/main" id="{52727F53-9C00-4685-887D-2F826D852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813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" name="Freeform 9874">
                <a:extLst>
                  <a:ext uri="{FF2B5EF4-FFF2-40B4-BE49-F238E27FC236}">
                    <a16:creationId xmlns:a16="http://schemas.microsoft.com/office/drawing/2014/main" id="{7A262E56-5EBF-41A1-993C-60F5208AB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801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" name="Freeform 9875">
                <a:extLst>
                  <a:ext uri="{FF2B5EF4-FFF2-40B4-BE49-F238E27FC236}">
                    <a16:creationId xmlns:a16="http://schemas.microsoft.com/office/drawing/2014/main" id="{278B1477-6D97-4087-941C-3D6E1E04A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51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" name="Freeform 9876">
                <a:extLst>
                  <a:ext uri="{FF2B5EF4-FFF2-40B4-BE49-F238E27FC236}">
                    <a16:creationId xmlns:a16="http://schemas.microsoft.com/office/drawing/2014/main" id="{D12E5158-7DCC-4A08-A84E-A3F8F9F35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3144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" name="Freeform 9877">
                <a:extLst>
                  <a:ext uri="{FF2B5EF4-FFF2-40B4-BE49-F238E27FC236}">
                    <a16:creationId xmlns:a16="http://schemas.microsoft.com/office/drawing/2014/main" id="{AA408DAD-3358-42B2-89C7-38C1D852A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3191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" name="Freeform 9878">
                <a:extLst>
                  <a:ext uri="{FF2B5EF4-FFF2-40B4-BE49-F238E27FC236}">
                    <a16:creationId xmlns:a16="http://schemas.microsoft.com/office/drawing/2014/main" id="{C4FC2A71-9264-4867-9E39-E87726D61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323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" name="Freeform 9879">
                <a:extLst>
                  <a:ext uri="{FF2B5EF4-FFF2-40B4-BE49-F238E27FC236}">
                    <a16:creationId xmlns:a16="http://schemas.microsoft.com/office/drawing/2014/main" id="{61B6F2F1-4EDE-4C8F-874B-428851CA7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3201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" name="Freeform 9880">
                <a:extLst>
                  <a:ext uri="{FF2B5EF4-FFF2-40B4-BE49-F238E27FC236}">
                    <a16:creationId xmlns:a16="http://schemas.microsoft.com/office/drawing/2014/main" id="{912361DC-429C-48E7-B073-6285693A3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779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16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" name="Freeform 9881">
                <a:extLst>
                  <a:ext uri="{FF2B5EF4-FFF2-40B4-BE49-F238E27FC236}">
                    <a16:creationId xmlns:a16="http://schemas.microsoft.com/office/drawing/2014/main" id="{01E5B079-205B-421D-BD51-EFCA91D04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880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" name="Freeform 9882">
                <a:extLst>
                  <a:ext uri="{FF2B5EF4-FFF2-40B4-BE49-F238E27FC236}">
                    <a16:creationId xmlns:a16="http://schemas.microsoft.com/office/drawing/2014/main" id="{8FE50A71-AB50-474A-B078-FF7035C49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2742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8 w 1"/>
                  <a:gd name="T5" fmla="*/ 16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" name="Freeform 9883">
                <a:extLst>
                  <a:ext uri="{FF2B5EF4-FFF2-40B4-BE49-F238E27FC236}">
                    <a16:creationId xmlns:a16="http://schemas.microsoft.com/office/drawing/2014/main" id="{45CF0DB4-5E1A-462E-9002-4DF777A1F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3169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16 w 2"/>
                  <a:gd name="T3" fmla="*/ 16 h 2"/>
                  <a:gd name="T4" fmla="*/ 8 w 2"/>
                  <a:gd name="T5" fmla="*/ 0 h 2"/>
                  <a:gd name="T6" fmla="*/ 8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" name="Freeform 9884">
                <a:extLst>
                  <a:ext uri="{FF2B5EF4-FFF2-40B4-BE49-F238E27FC236}">
                    <a16:creationId xmlns:a16="http://schemas.microsoft.com/office/drawing/2014/main" id="{727FF3E0-6781-49CF-A283-0C04F9C9E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3122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8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" name="Freeform 9885">
                <a:extLst>
                  <a:ext uri="{FF2B5EF4-FFF2-40B4-BE49-F238E27FC236}">
                    <a16:creationId xmlns:a16="http://schemas.microsoft.com/office/drawing/2014/main" id="{741DB55F-355D-49EE-A3D9-60767B80E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439"/>
                <a:ext cx="4" cy="6"/>
              </a:xfrm>
              <a:custGeom>
                <a:avLst/>
                <a:gdLst>
                  <a:gd name="T0" fmla="*/ 8 w 2"/>
                  <a:gd name="T1" fmla="*/ 8 h 3"/>
                  <a:gd name="T2" fmla="*/ 8 w 2"/>
                  <a:gd name="T3" fmla="*/ 24 h 3"/>
                  <a:gd name="T4" fmla="*/ 16 w 2"/>
                  <a:gd name="T5" fmla="*/ 0 h 3"/>
                  <a:gd name="T6" fmla="*/ 8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" name="Freeform 9886">
                <a:extLst>
                  <a:ext uri="{FF2B5EF4-FFF2-40B4-BE49-F238E27FC236}">
                    <a16:creationId xmlns:a16="http://schemas.microsoft.com/office/drawing/2014/main" id="{A62A78CC-BE6E-44F8-992C-578856F17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421"/>
                <a:ext cx="4" cy="8"/>
              </a:xfrm>
              <a:custGeom>
                <a:avLst/>
                <a:gdLst>
                  <a:gd name="T0" fmla="*/ 0 w 2"/>
                  <a:gd name="T1" fmla="*/ 16 h 4"/>
                  <a:gd name="T2" fmla="*/ 8 w 2"/>
                  <a:gd name="T3" fmla="*/ 24 h 4"/>
                  <a:gd name="T4" fmla="*/ 16 w 2"/>
                  <a:gd name="T5" fmla="*/ 0 h 4"/>
                  <a:gd name="T6" fmla="*/ 8 w 2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3"/>
                      <a:pt x="0" y="4"/>
                      <a:pt x="1" y="3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" name="Freeform 9887">
                <a:extLst>
                  <a:ext uri="{FF2B5EF4-FFF2-40B4-BE49-F238E27FC236}">
                    <a16:creationId xmlns:a16="http://schemas.microsoft.com/office/drawing/2014/main" id="{26E92D1A-195B-4BCA-863F-B2F03D618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449"/>
                <a:ext cx="4" cy="6"/>
              </a:xfrm>
              <a:custGeom>
                <a:avLst/>
                <a:gdLst>
                  <a:gd name="T0" fmla="*/ 0 w 2"/>
                  <a:gd name="T1" fmla="*/ 16 h 3"/>
                  <a:gd name="T2" fmla="*/ 16 w 2"/>
                  <a:gd name="T3" fmla="*/ 8 h 3"/>
                  <a:gd name="T4" fmla="*/ 0 w 2"/>
                  <a:gd name="T5" fmla="*/ 0 h 3"/>
                  <a:gd name="T6" fmla="*/ 8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1" y="3"/>
                      <a:pt x="2" y="2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2"/>
                      <a:pt x="0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4" name="Freeform 9888">
                <a:extLst>
                  <a:ext uri="{FF2B5EF4-FFF2-40B4-BE49-F238E27FC236}">
                    <a16:creationId xmlns:a16="http://schemas.microsoft.com/office/drawing/2014/main" id="{13A91B36-D3E5-444D-9AA4-F161F31F0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126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8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" name="Freeform 9889">
                <a:extLst>
                  <a:ext uri="{FF2B5EF4-FFF2-40B4-BE49-F238E27FC236}">
                    <a16:creationId xmlns:a16="http://schemas.microsoft.com/office/drawing/2014/main" id="{003A1EA1-55C3-4D72-9C61-7D2AC18EE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08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" name="Freeform 9890">
                <a:extLst>
                  <a:ext uri="{FF2B5EF4-FFF2-40B4-BE49-F238E27FC236}">
                    <a16:creationId xmlns:a16="http://schemas.microsoft.com/office/drawing/2014/main" id="{0AF6A54D-53A7-49D9-9000-E35A6C5A4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094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0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" name="Freeform 9891">
                <a:extLst>
                  <a:ext uri="{FF2B5EF4-FFF2-40B4-BE49-F238E27FC236}">
                    <a16:creationId xmlns:a16="http://schemas.microsoft.com/office/drawing/2014/main" id="{2E46D29F-1409-4839-8CE2-51236E0F3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777"/>
                <a:ext cx="4" cy="8"/>
              </a:xfrm>
              <a:custGeom>
                <a:avLst/>
                <a:gdLst>
                  <a:gd name="T0" fmla="*/ 0 w 2"/>
                  <a:gd name="T1" fmla="*/ 32 h 4"/>
                  <a:gd name="T2" fmla="*/ 8 w 2"/>
                  <a:gd name="T3" fmla="*/ 16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2" y="0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" name="Freeform 9892">
                <a:extLst>
                  <a:ext uri="{FF2B5EF4-FFF2-40B4-BE49-F238E27FC236}">
                    <a16:creationId xmlns:a16="http://schemas.microsoft.com/office/drawing/2014/main" id="{7C9AEB27-7920-420F-A577-8F094CFAB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837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" name="Freeform 9893">
                <a:extLst>
                  <a:ext uri="{FF2B5EF4-FFF2-40B4-BE49-F238E27FC236}">
                    <a16:creationId xmlns:a16="http://schemas.microsoft.com/office/drawing/2014/main" id="{C7C3A1FD-A820-48A4-B3E4-266E9019D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849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" name="Freeform 9894">
                <a:extLst>
                  <a:ext uri="{FF2B5EF4-FFF2-40B4-BE49-F238E27FC236}">
                    <a16:creationId xmlns:a16="http://schemas.microsoft.com/office/drawing/2014/main" id="{3A0C8B51-B575-4E7A-9340-0BE2113CB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462"/>
                <a:ext cx="6" cy="8"/>
              </a:xfrm>
              <a:custGeom>
                <a:avLst/>
                <a:gdLst>
                  <a:gd name="T0" fmla="*/ 8 w 3"/>
                  <a:gd name="T1" fmla="*/ 0 h 4"/>
                  <a:gd name="T2" fmla="*/ 16 w 3"/>
                  <a:gd name="T3" fmla="*/ 32 h 4"/>
                  <a:gd name="T4" fmla="*/ 8 w 3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2"/>
                      <a:pt x="0" y="4"/>
                      <a:pt x="2" y="4"/>
                    </a:cubicBezTo>
                    <a:cubicBezTo>
                      <a:pt x="3" y="3"/>
                      <a:pt x="2" y="3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" name="Freeform 9895">
                <a:extLst>
                  <a:ext uri="{FF2B5EF4-FFF2-40B4-BE49-F238E27FC236}">
                    <a16:creationId xmlns:a16="http://schemas.microsoft.com/office/drawing/2014/main" id="{957D3FFC-54B2-4A1B-B7B3-AAB86859A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526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16 w 3"/>
                  <a:gd name="T3" fmla="*/ 24 h 3"/>
                  <a:gd name="T4" fmla="*/ 16 w 3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0" y="3"/>
                      <a:pt x="2" y="3"/>
                    </a:cubicBezTo>
                    <a:cubicBezTo>
                      <a:pt x="3" y="2"/>
                      <a:pt x="2" y="2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" name="Freeform 9896">
                <a:extLst>
                  <a:ext uri="{FF2B5EF4-FFF2-40B4-BE49-F238E27FC236}">
                    <a16:creationId xmlns:a16="http://schemas.microsoft.com/office/drawing/2014/main" id="{FAE879A2-A803-4A0D-8961-7A33A68A0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1518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" name="Freeform 9897">
                <a:extLst>
                  <a:ext uri="{FF2B5EF4-FFF2-40B4-BE49-F238E27FC236}">
                    <a16:creationId xmlns:a16="http://schemas.microsoft.com/office/drawing/2014/main" id="{5C0053BE-DF45-4F95-9930-4D7F321E5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486"/>
                <a:ext cx="28" cy="16"/>
              </a:xfrm>
              <a:custGeom>
                <a:avLst/>
                <a:gdLst>
                  <a:gd name="T0" fmla="*/ 40 w 14"/>
                  <a:gd name="T1" fmla="*/ 32 h 8"/>
                  <a:gd name="T2" fmla="*/ 48 w 14"/>
                  <a:gd name="T3" fmla="*/ 56 h 8"/>
                  <a:gd name="T4" fmla="*/ 40 w 14"/>
                  <a:gd name="T5" fmla="*/ 24 h 8"/>
                  <a:gd name="T6" fmla="*/ 56 w 14"/>
                  <a:gd name="T7" fmla="*/ 0 h 8"/>
                  <a:gd name="T8" fmla="*/ 48 w 14"/>
                  <a:gd name="T9" fmla="*/ 5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5" y="4"/>
                    </a:moveTo>
                    <a:cubicBezTo>
                      <a:pt x="4" y="5"/>
                      <a:pt x="4" y="7"/>
                      <a:pt x="6" y="7"/>
                    </a:cubicBezTo>
                    <a:cubicBezTo>
                      <a:pt x="8" y="6"/>
                      <a:pt x="7" y="4"/>
                      <a:pt x="5" y="3"/>
                    </a:cubicBezTo>
                    <a:cubicBezTo>
                      <a:pt x="0" y="8"/>
                      <a:pt x="14" y="5"/>
                      <a:pt x="7" y="0"/>
                    </a:cubicBezTo>
                    <a:cubicBezTo>
                      <a:pt x="3" y="2"/>
                      <a:pt x="2" y="5"/>
                      <a:pt x="6" y="7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" name="Freeform 9898">
                <a:extLst>
                  <a:ext uri="{FF2B5EF4-FFF2-40B4-BE49-F238E27FC236}">
                    <a16:creationId xmlns:a16="http://schemas.microsoft.com/office/drawing/2014/main" id="{428A8AD4-C86C-4485-9FEE-679407D0F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496"/>
                <a:ext cx="33" cy="18"/>
              </a:xfrm>
              <a:custGeom>
                <a:avLst/>
                <a:gdLst>
                  <a:gd name="T0" fmla="*/ 64 w 17"/>
                  <a:gd name="T1" fmla="*/ 16 h 9"/>
                  <a:gd name="T2" fmla="*/ 37 w 17"/>
                  <a:gd name="T3" fmla="*/ 40 h 9"/>
                  <a:gd name="T4" fmla="*/ 52 w 17"/>
                  <a:gd name="T5" fmla="*/ 0 h 9"/>
                  <a:gd name="T6" fmla="*/ 64 w 17"/>
                  <a:gd name="T7" fmla="*/ 8 h 9"/>
                  <a:gd name="T8" fmla="*/ 60 w 17"/>
                  <a:gd name="T9" fmla="*/ 2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">
                    <a:moveTo>
                      <a:pt x="9" y="2"/>
                    </a:moveTo>
                    <a:cubicBezTo>
                      <a:pt x="7" y="1"/>
                      <a:pt x="2" y="3"/>
                      <a:pt x="5" y="5"/>
                    </a:cubicBezTo>
                    <a:cubicBezTo>
                      <a:pt x="8" y="6"/>
                      <a:pt x="12" y="1"/>
                      <a:pt x="7" y="0"/>
                    </a:cubicBezTo>
                    <a:cubicBezTo>
                      <a:pt x="0" y="9"/>
                      <a:pt x="17" y="5"/>
                      <a:pt x="9" y="1"/>
                    </a:cubicBezTo>
                    <a:cubicBezTo>
                      <a:pt x="8" y="2"/>
                      <a:pt x="8" y="2"/>
                      <a:pt x="8" y="3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" name="Freeform 9899">
                <a:extLst>
                  <a:ext uri="{FF2B5EF4-FFF2-40B4-BE49-F238E27FC236}">
                    <a16:creationId xmlns:a16="http://schemas.microsoft.com/office/drawing/2014/main" id="{01D753BF-6A39-4DF4-84E4-9605CD887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542"/>
                <a:ext cx="14" cy="14"/>
              </a:xfrm>
              <a:custGeom>
                <a:avLst/>
                <a:gdLst>
                  <a:gd name="T0" fmla="*/ 40 w 7"/>
                  <a:gd name="T1" fmla="*/ 32 h 7"/>
                  <a:gd name="T2" fmla="*/ 24 w 7"/>
                  <a:gd name="T3" fmla="*/ 24 h 7"/>
                  <a:gd name="T4" fmla="*/ 32 w 7"/>
                  <a:gd name="T5" fmla="*/ 8 h 7"/>
                  <a:gd name="T6" fmla="*/ 16 w 7"/>
                  <a:gd name="T7" fmla="*/ 56 h 7"/>
                  <a:gd name="T8" fmla="*/ 32 w 7"/>
                  <a:gd name="T9" fmla="*/ 16 h 7"/>
                  <a:gd name="T10" fmla="*/ 24 w 7"/>
                  <a:gd name="T11" fmla="*/ 56 h 7"/>
                  <a:gd name="T12" fmla="*/ 24 w 7"/>
                  <a:gd name="T13" fmla="*/ 4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5" y="4"/>
                    </a:moveTo>
                    <a:cubicBezTo>
                      <a:pt x="4" y="5"/>
                      <a:pt x="3" y="4"/>
                      <a:pt x="3" y="3"/>
                    </a:cubicBezTo>
                    <a:cubicBezTo>
                      <a:pt x="3" y="3"/>
                      <a:pt x="3" y="2"/>
                      <a:pt x="4" y="1"/>
                    </a:cubicBezTo>
                    <a:cubicBezTo>
                      <a:pt x="7" y="3"/>
                      <a:pt x="6" y="7"/>
                      <a:pt x="2" y="7"/>
                    </a:cubicBezTo>
                    <a:cubicBezTo>
                      <a:pt x="0" y="5"/>
                      <a:pt x="1" y="0"/>
                      <a:pt x="4" y="2"/>
                    </a:cubicBezTo>
                    <a:cubicBezTo>
                      <a:pt x="7" y="3"/>
                      <a:pt x="6" y="7"/>
                      <a:pt x="3" y="7"/>
                    </a:cubicBezTo>
                    <a:cubicBezTo>
                      <a:pt x="3" y="6"/>
                      <a:pt x="3" y="6"/>
                      <a:pt x="3" y="5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" name="Freeform 9900">
                <a:extLst>
                  <a:ext uri="{FF2B5EF4-FFF2-40B4-BE49-F238E27FC236}">
                    <a16:creationId xmlns:a16="http://schemas.microsoft.com/office/drawing/2014/main" id="{93E15FD9-21E3-4303-8333-F38641E3B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52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" name="Freeform 9901">
                <a:extLst>
                  <a:ext uri="{FF2B5EF4-FFF2-40B4-BE49-F238E27FC236}">
                    <a16:creationId xmlns:a16="http://schemas.microsoft.com/office/drawing/2014/main" id="{9A45524B-44A2-4C3F-B24D-6AC167AA5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455"/>
                <a:ext cx="4" cy="5"/>
              </a:xfrm>
              <a:custGeom>
                <a:avLst/>
                <a:gdLst>
                  <a:gd name="T0" fmla="*/ 8 w 2"/>
                  <a:gd name="T1" fmla="*/ 13 h 3"/>
                  <a:gd name="T2" fmla="*/ 0 w 2"/>
                  <a:gd name="T3" fmla="*/ 5 h 3"/>
                  <a:gd name="T4" fmla="*/ 16 w 2"/>
                  <a:gd name="T5" fmla="*/ 5 h 3"/>
                  <a:gd name="T6" fmla="*/ 8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" name="Freeform 9902">
                <a:extLst>
                  <a:ext uri="{FF2B5EF4-FFF2-40B4-BE49-F238E27FC236}">
                    <a16:creationId xmlns:a16="http://schemas.microsoft.com/office/drawing/2014/main" id="{EC7270AD-8849-4B84-A7EA-0EF8DF523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785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" name="Freeform 9903">
                <a:extLst>
                  <a:ext uri="{FF2B5EF4-FFF2-40B4-BE49-F238E27FC236}">
                    <a16:creationId xmlns:a16="http://schemas.microsoft.com/office/drawing/2014/main" id="{53E948D4-43AD-496C-A0BC-E38C7B468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817"/>
                <a:ext cx="4" cy="8"/>
              </a:xfrm>
              <a:custGeom>
                <a:avLst/>
                <a:gdLst>
                  <a:gd name="T0" fmla="*/ 16 w 2"/>
                  <a:gd name="T1" fmla="*/ 24 h 4"/>
                  <a:gd name="T2" fmla="*/ 8 w 2"/>
                  <a:gd name="T3" fmla="*/ 32 h 4"/>
                  <a:gd name="T4" fmla="*/ 16 w 2"/>
                  <a:gd name="T5" fmla="*/ 0 h 4"/>
                  <a:gd name="T6" fmla="*/ 8 w 2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1" y="3"/>
                      <a:pt x="1" y="4"/>
                      <a:pt x="1" y="4"/>
                    </a:cubicBezTo>
                    <a:cubicBezTo>
                      <a:pt x="2" y="3"/>
                      <a:pt x="2" y="2"/>
                      <a:pt x="2" y="0"/>
                    </a:cubicBez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" name="Freeform 9904">
                <a:extLst>
                  <a:ext uri="{FF2B5EF4-FFF2-40B4-BE49-F238E27FC236}">
                    <a16:creationId xmlns:a16="http://schemas.microsoft.com/office/drawing/2014/main" id="{58E14633-02B0-461F-A1C4-397778480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811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" name="Freeform 9905">
                <a:extLst>
                  <a:ext uri="{FF2B5EF4-FFF2-40B4-BE49-F238E27FC236}">
                    <a16:creationId xmlns:a16="http://schemas.microsoft.com/office/drawing/2014/main" id="{06D4E536-6E4E-4E06-9289-C9B67BF3B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767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" name="Freeform 9906">
                <a:extLst>
                  <a:ext uri="{FF2B5EF4-FFF2-40B4-BE49-F238E27FC236}">
                    <a16:creationId xmlns:a16="http://schemas.microsoft.com/office/drawing/2014/main" id="{6F1E9CDD-44ED-45A1-997D-5E939266E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861"/>
                <a:ext cx="2" cy="5"/>
              </a:xfrm>
              <a:custGeom>
                <a:avLst/>
                <a:gdLst>
                  <a:gd name="T0" fmla="*/ 0 w 1"/>
                  <a:gd name="T1" fmla="*/ 13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" name="Freeform 9907">
                <a:extLst>
                  <a:ext uri="{FF2B5EF4-FFF2-40B4-BE49-F238E27FC236}">
                    <a16:creationId xmlns:a16="http://schemas.microsoft.com/office/drawing/2014/main" id="{671D9B25-3E7A-48D2-A046-858E60DB6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076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" name="Freeform 9908">
                <a:extLst>
                  <a:ext uri="{FF2B5EF4-FFF2-40B4-BE49-F238E27FC236}">
                    <a16:creationId xmlns:a16="http://schemas.microsoft.com/office/drawing/2014/main" id="{C3F40098-7CC5-4A7B-A331-0AA2A0920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112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" name="Freeform 9909">
                <a:extLst>
                  <a:ext uri="{FF2B5EF4-FFF2-40B4-BE49-F238E27FC236}">
                    <a16:creationId xmlns:a16="http://schemas.microsoft.com/office/drawing/2014/main" id="{E31B014E-8F12-4FD8-9ED0-6D9D5939F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22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" name="Freeform 9910">
                <a:extLst>
                  <a:ext uri="{FF2B5EF4-FFF2-40B4-BE49-F238E27FC236}">
                    <a16:creationId xmlns:a16="http://schemas.microsoft.com/office/drawing/2014/main" id="{A84092A8-B826-42B3-A156-E6A9DDAAD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169"/>
                <a:ext cx="4" cy="6"/>
              </a:xfrm>
              <a:custGeom>
                <a:avLst/>
                <a:gdLst>
                  <a:gd name="T0" fmla="*/ 8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" name="Freeform 9911">
                <a:extLst>
                  <a:ext uri="{FF2B5EF4-FFF2-40B4-BE49-F238E27FC236}">
                    <a16:creationId xmlns:a16="http://schemas.microsoft.com/office/drawing/2014/main" id="{F8A67367-DB77-42BC-B906-A6AB9B5F5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187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" name="Freeform 9912">
                <a:extLst>
                  <a:ext uri="{FF2B5EF4-FFF2-40B4-BE49-F238E27FC236}">
                    <a16:creationId xmlns:a16="http://schemas.microsoft.com/office/drawing/2014/main" id="{2EB76BEA-50C5-4870-96B5-ED9208C6C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150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" name="Freeform 9913">
                <a:extLst>
                  <a:ext uri="{FF2B5EF4-FFF2-40B4-BE49-F238E27FC236}">
                    <a16:creationId xmlns:a16="http://schemas.microsoft.com/office/drawing/2014/main" id="{81C087D2-E64F-4CA2-BC7D-724C3F651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41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" name="Freeform 9914">
                <a:extLst>
                  <a:ext uri="{FF2B5EF4-FFF2-40B4-BE49-F238E27FC236}">
                    <a16:creationId xmlns:a16="http://schemas.microsoft.com/office/drawing/2014/main" id="{FC5C811E-F495-42D9-B78D-02BFF90AC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462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" name="Freeform 9915">
                <a:extLst>
                  <a:ext uri="{FF2B5EF4-FFF2-40B4-BE49-F238E27FC236}">
                    <a16:creationId xmlns:a16="http://schemas.microsoft.com/office/drawing/2014/main" id="{4310540C-A802-4C1E-B69D-BC05F85C8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496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" name="Freeform 9916">
                <a:extLst>
                  <a:ext uri="{FF2B5EF4-FFF2-40B4-BE49-F238E27FC236}">
                    <a16:creationId xmlns:a16="http://schemas.microsoft.com/office/drawing/2014/main" id="{DD647E50-653F-44FF-A11D-2D4852D14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2496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" name="Freeform 9917">
                <a:extLst>
                  <a:ext uri="{FF2B5EF4-FFF2-40B4-BE49-F238E27FC236}">
                    <a16:creationId xmlns:a16="http://schemas.microsoft.com/office/drawing/2014/main" id="{5BAAEF00-38BC-4FC4-892C-9A371BDCB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532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" name="Freeform 9918">
                <a:extLst>
                  <a:ext uri="{FF2B5EF4-FFF2-40B4-BE49-F238E27FC236}">
                    <a16:creationId xmlns:a16="http://schemas.microsoft.com/office/drawing/2014/main" id="{4957998D-739E-4923-AFD4-DAB340DE7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74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" name="Freeform 9919">
                <a:extLst>
                  <a:ext uri="{FF2B5EF4-FFF2-40B4-BE49-F238E27FC236}">
                    <a16:creationId xmlns:a16="http://schemas.microsoft.com/office/drawing/2014/main" id="{ABC4BB64-3156-4D41-9141-851685483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775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" name="Freeform 9920">
                <a:extLst>
                  <a:ext uri="{FF2B5EF4-FFF2-40B4-BE49-F238E27FC236}">
                    <a16:creationId xmlns:a16="http://schemas.microsoft.com/office/drawing/2014/main" id="{19659D76-84E8-4B76-B535-6C8DB765A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811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" name="Freeform 9921">
                <a:extLst>
                  <a:ext uri="{FF2B5EF4-FFF2-40B4-BE49-F238E27FC236}">
                    <a16:creationId xmlns:a16="http://schemas.microsoft.com/office/drawing/2014/main" id="{EA5AB7F8-50D0-40C4-A082-518330C58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811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" name="Freeform 9922">
                <a:extLst>
                  <a:ext uri="{FF2B5EF4-FFF2-40B4-BE49-F238E27FC236}">
                    <a16:creationId xmlns:a16="http://schemas.microsoft.com/office/drawing/2014/main" id="{F7C18B7F-CF1D-4D75-9CD2-BE391F5EB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851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" name="Freeform 9923">
                <a:extLst>
                  <a:ext uri="{FF2B5EF4-FFF2-40B4-BE49-F238E27FC236}">
                    <a16:creationId xmlns:a16="http://schemas.microsoft.com/office/drawing/2014/main" id="{1DA5081F-4236-407E-93DF-6D212A71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3152"/>
                <a:ext cx="4" cy="6"/>
              </a:xfrm>
              <a:custGeom>
                <a:avLst/>
                <a:gdLst>
                  <a:gd name="T0" fmla="*/ 0 w 2"/>
                  <a:gd name="T1" fmla="*/ 16 h 3"/>
                  <a:gd name="T2" fmla="*/ 8 w 2"/>
                  <a:gd name="T3" fmla="*/ 16 h 3"/>
                  <a:gd name="T4" fmla="*/ 16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0" y="3"/>
                      <a:pt x="1" y="2"/>
                    </a:cubicBez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" name="Freeform 9924">
                <a:extLst>
                  <a:ext uri="{FF2B5EF4-FFF2-40B4-BE49-F238E27FC236}">
                    <a16:creationId xmlns:a16="http://schemas.microsoft.com/office/drawing/2014/main" id="{38D929C0-7AD6-44DD-B4AB-903F61C95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3189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" name="Freeform 9925">
                <a:extLst>
                  <a:ext uri="{FF2B5EF4-FFF2-40B4-BE49-F238E27FC236}">
                    <a16:creationId xmlns:a16="http://schemas.microsoft.com/office/drawing/2014/main" id="{54203453-BE83-44BF-B6CD-6C7BFA6A4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3205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" name="Freeform 9926">
                <a:extLst>
                  <a:ext uri="{FF2B5EF4-FFF2-40B4-BE49-F238E27FC236}">
                    <a16:creationId xmlns:a16="http://schemas.microsoft.com/office/drawing/2014/main" id="{9072145B-BEB0-4C2D-83FD-B55E631F3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3239"/>
                <a:ext cx="4" cy="6"/>
              </a:xfrm>
              <a:custGeom>
                <a:avLst/>
                <a:gdLst>
                  <a:gd name="T0" fmla="*/ 8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" name="Freeform 9927">
                <a:extLst>
                  <a:ext uri="{FF2B5EF4-FFF2-40B4-BE49-F238E27FC236}">
                    <a16:creationId xmlns:a16="http://schemas.microsoft.com/office/drawing/2014/main" id="{20ED6461-8848-40FF-BC82-44D430669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524"/>
                <a:ext cx="9" cy="6"/>
              </a:xfrm>
              <a:custGeom>
                <a:avLst/>
                <a:gdLst>
                  <a:gd name="T0" fmla="*/ 0 w 5"/>
                  <a:gd name="T1" fmla="*/ 24 h 3"/>
                  <a:gd name="T2" fmla="*/ 29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3"/>
                      <a:pt x="4" y="2"/>
                      <a:pt x="5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" name="Freeform 9928">
                <a:extLst>
                  <a:ext uri="{FF2B5EF4-FFF2-40B4-BE49-F238E27FC236}">
                    <a16:creationId xmlns:a16="http://schemas.microsoft.com/office/drawing/2014/main" id="{EF190F8A-583C-43A4-8107-E0C58E5BC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554"/>
                <a:ext cx="24" cy="17"/>
              </a:xfrm>
              <a:custGeom>
                <a:avLst/>
                <a:gdLst>
                  <a:gd name="T0" fmla="*/ 0 w 12"/>
                  <a:gd name="T1" fmla="*/ 40 h 9"/>
                  <a:gd name="T2" fmla="*/ 96 w 1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6"/>
                    </a:moveTo>
                    <a:cubicBezTo>
                      <a:pt x="4" y="9"/>
                      <a:pt x="11" y="5"/>
                      <a:pt x="12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" name="Freeform 9929">
                <a:extLst>
                  <a:ext uri="{FF2B5EF4-FFF2-40B4-BE49-F238E27FC236}">
                    <a16:creationId xmlns:a16="http://schemas.microsoft.com/office/drawing/2014/main" id="{7387ABC1-F895-480F-A328-C6BD75B8A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835"/>
                <a:ext cx="18" cy="10"/>
              </a:xfrm>
              <a:custGeom>
                <a:avLst/>
                <a:gdLst>
                  <a:gd name="T0" fmla="*/ 0 w 9"/>
                  <a:gd name="T1" fmla="*/ 24 h 5"/>
                  <a:gd name="T2" fmla="*/ 72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3"/>
                    </a:moveTo>
                    <a:cubicBezTo>
                      <a:pt x="2" y="5"/>
                      <a:pt x="7" y="2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" name="Freeform 9930">
                <a:extLst>
                  <a:ext uri="{FF2B5EF4-FFF2-40B4-BE49-F238E27FC236}">
                    <a16:creationId xmlns:a16="http://schemas.microsoft.com/office/drawing/2014/main" id="{89113D18-2AC8-46C3-A960-F9EEF0F11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872"/>
                <a:ext cx="23" cy="22"/>
              </a:xfrm>
              <a:custGeom>
                <a:avLst/>
                <a:gdLst>
                  <a:gd name="T0" fmla="*/ 0 w 12"/>
                  <a:gd name="T1" fmla="*/ 56 h 11"/>
                  <a:gd name="T2" fmla="*/ 77 w 1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6" y="11"/>
                      <a:pt x="12" y="8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" name="Freeform 9931">
                <a:extLst>
                  <a:ext uri="{FF2B5EF4-FFF2-40B4-BE49-F238E27FC236}">
                    <a16:creationId xmlns:a16="http://schemas.microsoft.com/office/drawing/2014/main" id="{033143DD-73CD-4326-AE80-C7427B293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36"/>
                <a:ext cx="22" cy="16"/>
              </a:xfrm>
              <a:custGeom>
                <a:avLst/>
                <a:gdLst>
                  <a:gd name="T0" fmla="*/ 0 w 11"/>
                  <a:gd name="T1" fmla="*/ 56 h 8"/>
                  <a:gd name="T2" fmla="*/ 80 w 1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7"/>
                    </a:moveTo>
                    <a:cubicBezTo>
                      <a:pt x="4" y="8"/>
                      <a:pt x="11" y="6"/>
                      <a:pt x="10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" name="Freeform 9932">
                <a:extLst>
                  <a:ext uri="{FF2B5EF4-FFF2-40B4-BE49-F238E27FC236}">
                    <a16:creationId xmlns:a16="http://schemas.microsoft.com/office/drawing/2014/main" id="{2728A93C-92D4-469D-A0F9-40086DF95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199"/>
                <a:ext cx="22" cy="16"/>
              </a:xfrm>
              <a:custGeom>
                <a:avLst/>
                <a:gdLst>
                  <a:gd name="T0" fmla="*/ 0 w 11"/>
                  <a:gd name="T1" fmla="*/ 32 h 8"/>
                  <a:gd name="T2" fmla="*/ 88 w 1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4"/>
                    </a:moveTo>
                    <a:cubicBezTo>
                      <a:pt x="5" y="8"/>
                      <a:pt x="8" y="3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" name="Freeform 9933">
                <a:extLst>
                  <a:ext uri="{FF2B5EF4-FFF2-40B4-BE49-F238E27FC236}">
                    <a16:creationId xmlns:a16="http://schemas.microsoft.com/office/drawing/2014/main" id="{28F245A6-C4D0-4A09-92B4-233B8BB6D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169"/>
                <a:ext cx="12" cy="6"/>
              </a:xfrm>
              <a:custGeom>
                <a:avLst/>
                <a:gdLst>
                  <a:gd name="T0" fmla="*/ 0 w 6"/>
                  <a:gd name="T1" fmla="*/ 8 h 3"/>
                  <a:gd name="T2" fmla="*/ 48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2" y="3"/>
                      <a:pt x="4" y="2"/>
                      <a:pt x="6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" name="Freeform 9934">
                <a:extLst>
                  <a:ext uri="{FF2B5EF4-FFF2-40B4-BE49-F238E27FC236}">
                    <a16:creationId xmlns:a16="http://schemas.microsoft.com/office/drawing/2014/main" id="{7BE6B783-DC31-4FB5-AB66-67E3056A5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2457"/>
                <a:ext cx="4" cy="15"/>
              </a:xfrm>
              <a:custGeom>
                <a:avLst/>
                <a:gdLst>
                  <a:gd name="T0" fmla="*/ 0 w 2"/>
                  <a:gd name="T1" fmla="*/ 0 h 8"/>
                  <a:gd name="T2" fmla="*/ 8 w 2"/>
                  <a:gd name="T3" fmla="*/ 5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1" y="3"/>
                      <a:pt x="2" y="6"/>
                      <a:pt x="1" y="8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" name="Freeform 9935">
                <a:extLst>
                  <a:ext uri="{FF2B5EF4-FFF2-40B4-BE49-F238E27FC236}">
                    <a16:creationId xmlns:a16="http://schemas.microsoft.com/office/drawing/2014/main" id="{239335DF-620F-4DB4-B35B-ACC725F69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490"/>
                <a:ext cx="16" cy="22"/>
              </a:xfrm>
              <a:custGeom>
                <a:avLst/>
                <a:gdLst>
                  <a:gd name="T0" fmla="*/ 40 w 8"/>
                  <a:gd name="T1" fmla="*/ 0 h 11"/>
                  <a:gd name="T2" fmla="*/ 0 w 8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cubicBezTo>
                      <a:pt x="8" y="4"/>
                      <a:pt x="4" y="10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" name="Freeform 9936">
                <a:extLst>
                  <a:ext uri="{FF2B5EF4-FFF2-40B4-BE49-F238E27FC236}">
                    <a16:creationId xmlns:a16="http://schemas.microsoft.com/office/drawing/2014/main" id="{ECC3109A-1B70-4D6D-AEF4-380AD7ADE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540"/>
                <a:ext cx="14" cy="10"/>
              </a:xfrm>
              <a:custGeom>
                <a:avLst/>
                <a:gdLst>
                  <a:gd name="T0" fmla="*/ 0 w 7"/>
                  <a:gd name="T1" fmla="*/ 24 h 5"/>
                  <a:gd name="T2" fmla="*/ 56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3" y="5"/>
                      <a:pt x="6" y="3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" name="Freeform 9937">
                <a:extLst>
                  <a:ext uri="{FF2B5EF4-FFF2-40B4-BE49-F238E27FC236}">
                    <a16:creationId xmlns:a16="http://schemas.microsoft.com/office/drawing/2014/main" id="{F57BFD9A-707C-40BD-A987-2E7654CBD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763"/>
                <a:ext cx="16" cy="6"/>
              </a:xfrm>
              <a:custGeom>
                <a:avLst/>
                <a:gdLst>
                  <a:gd name="T0" fmla="*/ 0 w 8"/>
                  <a:gd name="T1" fmla="*/ 0 h 3"/>
                  <a:gd name="T2" fmla="*/ 64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3"/>
                      <a:pt x="6" y="2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" name="Freeform 9938">
                <a:extLst>
                  <a:ext uri="{FF2B5EF4-FFF2-40B4-BE49-F238E27FC236}">
                    <a16:creationId xmlns:a16="http://schemas.microsoft.com/office/drawing/2014/main" id="{0768BD73-FD7D-4E48-8A53-B76AF5E81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775"/>
                <a:ext cx="8" cy="18"/>
              </a:xfrm>
              <a:custGeom>
                <a:avLst/>
                <a:gdLst>
                  <a:gd name="T0" fmla="*/ 0 w 4"/>
                  <a:gd name="T1" fmla="*/ 72 h 9"/>
                  <a:gd name="T2" fmla="*/ 32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2" y="6"/>
                      <a:pt x="3" y="3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" name="Freeform 9939">
                <a:extLst>
                  <a:ext uri="{FF2B5EF4-FFF2-40B4-BE49-F238E27FC236}">
                    <a16:creationId xmlns:a16="http://schemas.microsoft.com/office/drawing/2014/main" id="{4AE6D10E-66AF-4ADC-84FA-F8693AC60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825"/>
                <a:ext cx="16" cy="14"/>
              </a:xfrm>
              <a:custGeom>
                <a:avLst/>
                <a:gdLst>
                  <a:gd name="T0" fmla="*/ 0 w 8"/>
                  <a:gd name="T1" fmla="*/ 56 h 7"/>
                  <a:gd name="T2" fmla="*/ 64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5" y="7"/>
                      <a:pt x="8" y="5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" name="Freeform 9940">
                <a:extLst>
                  <a:ext uri="{FF2B5EF4-FFF2-40B4-BE49-F238E27FC236}">
                    <a16:creationId xmlns:a16="http://schemas.microsoft.com/office/drawing/2014/main" id="{88F4E0B4-C923-44A8-8269-58C0D4650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868"/>
                <a:ext cx="15" cy="6"/>
              </a:xfrm>
              <a:custGeom>
                <a:avLst/>
                <a:gdLst>
                  <a:gd name="T0" fmla="*/ 0 w 8"/>
                  <a:gd name="T1" fmla="*/ 0 h 3"/>
                  <a:gd name="T2" fmla="*/ 53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2"/>
                      <a:pt x="5" y="3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" name="Freeform 9941">
                <a:extLst>
                  <a:ext uri="{FF2B5EF4-FFF2-40B4-BE49-F238E27FC236}">
                    <a16:creationId xmlns:a16="http://schemas.microsoft.com/office/drawing/2014/main" id="{D73CEECF-0E70-4ED5-83BB-B4F4E9064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3158"/>
                <a:ext cx="18" cy="15"/>
              </a:xfrm>
              <a:custGeom>
                <a:avLst/>
                <a:gdLst>
                  <a:gd name="T0" fmla="*/ 0 w 9"/>
                  <a:gd name="T1" fmla="*/ 45 h 8"/>
                  <a:gd name="T2" fmla="*/ 72 w 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7"/>
                    </a:moveTo>
                    <a:cubicBezTo>
                      <a:pt x="3" y="8"/>
                      <a:pt x="7" y="4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" name="Freeform 9942">
                <a:extLst>
                  <a:ext uri="{FF2B5EF4-FFF2-40B4-BE49-F238E27FC236}">
                    <a16:creationId xmlns:a16="http://schemas.microsoft.com/office/drawing/2014/main" id="{ECFF4DC0-463F-4A5D-B486-06FDDB2ED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3209"/>
                <a:ext cx="16" cy="8"/>
              </a:xfrm>
              <a:custGeom>
                <a:avLst/>
                <a:gdLst>
                  <a:gd name="T0" fmla="*/ 0 w 8"/>
                  <a:gd name="T1" fmla="*/ 16 h 4"/>
                  <a:gd name="T2" fmla="*/ 64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2"/>
                    </a:moveTo>
                    <a:cubicBezTo>
                      <a:pt x="3" y="4"/>
                      <a:pt x="6" y="4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" name="Freeform 9943">
                <a:extLst>
                  <a:ext uri="{FF2B5EF4-FFF2-40B4-BE49-F238E27FC236}">
                    <a16:creationId xmlns:a16="http://schemas.microsoft.com/office/drawing/2014/main" id="{0B8E4A80-0B69-46E8-AC77-7DF9CECE8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3249"/>
                <a:ext cx="19" cy="15"/>
              </a:xfrm>
              <a:custGeom>
                <a:avLst/>
                <a:gdLst>
                  <a:gd name="T0" fmla="*/ 0 w 10"/>
                  <a:gd name="T1" fmla="*/ 45 h 8"/>
                  <a:gd name="T2" fmla="*/ 6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7"/>
                    </a:moveTo>
                    <a:cubicBezTo>
                      <a:pt x="4" y="8"/>
                      <a:pt x="8" y="4"/>
                      <a:pt x="10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" name="Freeform 9944">
                <a:extLst>
                  <a:ext uri="{FF2B5EF4-FFF2-40B4-BE49-F238E27FC236}">
                    <a16:creationId xmlns:a16="http://schemas.microsoft.com/office/drawing/2014/main" id="{AEFF92F8-8DFD-43C1-B786-13092D24F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536"/>
                <a:ext cx="44" cy="18"/>
              </a:xfrm>
              <a:custGeom>
                <a:avLst/>
                <a:gdLst>
                  <a:gd name="T0" fmla="*/ 0 w 22"/>
                  <a:gd name="T1" fmla="*/ 0 h 9"/>
                  <a:gd name="T2" fmla="*/ 176 w 2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0" y="0"/>
                    </a:moveTo>
                    <a:cubicBezTo>
                      <a:pt x="6" y="9"/>
                      <a:pt x="16" y="6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" name="Freeform 9945">
                <a:extLst>
                  <a:ext uri="{FF2B5EF4-FFF2-40B4-BE49-F238E27FC236}">
                    <a16:creationId xmlns:a16="http://schemas.microsoft.com/office/drawing/2014/main" id="{5C3E5D17-0816-4745-B719-55FB4E266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528"/>
                <a:ext cx="81" cy="32"/>
              </a:xfrm>
              <a:custGeom>
                <a:avLst/>
                <a:gdLst>
                  <a:gd name="T0" fmla="*/ 0 w 41"/>
                  <a:gd name="T1" fmla="*/ 0 h 16"/>
                  <a:gd name="T2" fmla="*/ 192 w 41"/>
                  <a:gd name="T3" fmla="*/ 40 h 16"/>
                  <a:gd name="T4" fmla="*/ 316 w 41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6">
                    <a:moveTo>
                      <a:pt x="0" y="0"/>
                    </a:moveTo>
                    <a:cubicBezTo>
                      <a:pt x="5" y="12"/>
                      <a:pt x="15" y="16"/>
                      <a:pt x="25" y="5"/>
                    </a:cubicBezTo>
                    <a:cubicBezTo>
                      <a:pt x="29" y="10"/>
                      <a:pt x="36" y="3"/>
                      <a:pt x="41" y="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" name="Freeform 9946">
                <a:extLst>
                  <a:ext uri="{FF2B5EF4-FFF2-40B4-BE49-F238E27FC236}">
                    <a16:creationId xmlns:a16="http://schemas.microsoft.com/office/drawing/2014/main" id="{FA57F4E6-EF03-431D-9FA4-7B42DBEA5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421"/>
                <a:ext cx="57" cy="30"/>
              </a:xfrm>
              <a:custGeom>
                <a:avLst/>
                <a:gdLst>
                  <a:gd name="T0" fmla="*/ 39 w 29"/>
                  <a:gd name="T1" fmla="*/ 120 h 15"/>
                  <a:gd name="T2" fmla="*/ 220 w 29"/>
                  <a:gd name="T3" fmla="*/ 3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">
                    <a:moveTo>
                      <a:pt x="5" y="15"/>
                    </a:moveTo>
                    <a:cubicBezTo>
                      <a:pt x="0" y="3"/>
                      <a:pt x="23" y="0"/>
                      <a:pt x="29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" name="Freeform 9947">
                <a:extLst>
                  <a:ext uri="{FF2B5EF4-FFF2-40B4-BE49-F238E27FC236}">
                    <a16:creationId xmlns:a16="http://schemas.microsoft.com/office/drawing/2014/main" id="{89F1992B-0CAF-491D-9F6A-32D312342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415"/>
                <a:ext cx="75" cy="24"/>
              </a:xfrm>
              <a:custGeom>
                <a:avLst/>
                <a:gdLst>
                  <a:gd name="T0" fmla="*/ 0 w 38"/>
                  <a:gd name="T1" fmla="*/ 96 h 12"/>
                  <a:gd name="T2" fmla="*/ 148 w 38"/>
                  <a:gd name="T3" fmla="*/ 24 h 12"/>
                  <a:gd name="T4" fmla="*/ 207 w 38"/>
                  <a:gd name="T5" fmla="*/ 0 h 12"/>
                  <a:gd name="T6" fmla="*/ 292 w 38"/>
                  <a:gd name="T7" fmla="*/ 3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2">
                    <a:moveTo>
                      <a:pt x="0" y="12"/>
                    </a:moveTo>
                    <a:cubicBezTo>
                      <a:pt x="1" y="1"/>
                      <a:pt x="12" y="4"/>
                      <a:pt x="19" y="3"/>
                    </a:cubicBezTo>
                    <a:cubicBezTo>
                      <a:pt x="22" y="3"/>
                      <a:pt x="24" y="0"/>
                      <a:pt x="27" y="0"/>
                    </a:cubicBezTo>
                    <a:cubicBezTo>
                      <a:pt x="31" y="0"/>
                      <a:pt x="35" y="4"/>
                      <a:pt x="38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" name="Freeform 9948">
                <a:extLst>
                  <a:ext uri="{FF2B5EF4-FFF2-40B4-BE49-F238E27FC236}">
                    <a16:creationId xmlns:a16="http://schemas.microsoft.com/office/drawing/2014/main" id="{3FF2838C-EDD3-475A-8CF1-9A30F6AF5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478"/>
                <a:ext cx="38" cy="20"/>
              </a:xfrm>
              <a:custGeom>
                <a:avLst/>
                <a:gdLst>
                  <a:gd name="T0" fmla="*/ 0 w 19"/>
                  <a:gd name="T1" fmla="*/ 0 h 10"/>
                  <a:gd name="T2" fmla="*/ 152 w 19"/>
                  <a:gd name="T3" fmla="*/ 4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2" y="8"/>
                      <a:pt x="13" y="10"/>
                      <a:pt x="19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" name="Freeform 9949">
                <a:extLst>
                  <a:ext uri="{FF2B5EF4-FFF2-40B4-BE49-F238E27FC236}">
                    <a16:creationId xmlns:a16="http://schemas.microsoft.com/office/drawing/2014/main" id="{A13D7283-0987-497C-B07C-C45E8D7B1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476"/>
                <a:ext cx="30" cy="24"/>
              </a:xfrm>
              <a:custGeom>
                <a:avLst/>
                <a:gdLst>
                  <a:gd name="T0" fmla="*/ 8 w 15"/>
                  <a:gd name="T1" fmla="*/ 0 h 12"/>
                  <a:gd name="T2" fmla="*/ 120 w 15"/>
                  <a:gd name="T3" fmla="*/ 8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1" y="0"/>
                    </a:moveTo>
                    <a:cubicBezTo>
                      <a:pt x="0" y="9"/>
                      <a:pt x="7" y="12"/>
                      <a:pt x="15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" name="Freeform 9950">
                <a:extLst>
                  <a:ext uri="{FF2B5EF4-FFF2-40B4-BE49-F238E27FC236}">
                    <a16:creationId xmlns:a16="http://schemas.microsoft.com/office/drawing/2014/main" id="{DEB94716-35E2-4DFF-A387-0445D50D6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453"/>
                <a:ext cx="12" cy="37"/>
              </a:xfrm>
              <a:custGeom>
                <a:avLst/>
                <a:gdLst>
                  <a:gd name="T0" fmla="*/ 0 w 6"/>
                  <a:gd name="T1" fmla="*/ 0 h 19"/>
                  <a:gd name="T2" fmla="*/ 24 w 6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cubicBezTo>
                      <a:pt x="6" y="3"/>
                      <a:pt x="6" y="14"/>
                      <a:pt x="3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" name="Freeform 9951">
                <a:extLst>
                  <a:ext uri="{FF2B5EF4-FFF2-40B4-BE49-F238E27FC236}">
                    <a16:creationId xmlns:a16="http://schemas.microsoft.com/office/drawing/2014/main" id="{2B561EE1-340D-45D5-9960-61153F973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455"/>
                <a:ext cx="22" cy="11"/>
              </a:xfrm>
              <a:custGeom>
                <a:avLst/>
                <a:gdLst>
                  <a:gd name="T0" fmla="*/ 0 w 11"/>
                  <a:gd name="T1" fmla="*/ 37 h 6"/>
                  <a:gd name="T2" fmla="*/ 88 w 11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3" y="3"/>
                      <a:pt x="7" y="0"/>
                      <a:pt x="11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" name="Freeform 9952">
                <a:extLst>
                  <a:ext uri="{FF2B5EF4-FFF2-40B4-BE49-F238E27FC236}">
                    <a16:creationId xmlns:a16="http://schemas.microsoft.com/office/drawing/2014/main" id="{C167DE29-8A80-431C-A788-288E3D696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62"/>
                <a:ext cx="47" cy="25"/>
              </a:xfrm>
              <a:custGeom>
                <a:avLst/>
                <a:gdLst>
                  <a:gd name="T0" fmla="*/ 0 w 24"/>
                  <a:gd name="T1" fmla="*/ 92 h 13"/>
                  <a:gd name="T2" fmla="*/ 180 w 24"/>
                  <a:gd name="T3" fmla="*/ 7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3">
                    <a:moveTo>
                      <a:pt x="0" y="13"/>
                    </a:moveTo>
                    <a:cubicBezTo>
                      <a:pt x="0" y="2"/>
                      <a:pt x="21" y="0"/>
                      <a:pt x="24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" name="Freeform 9953">
                <a:extLst>
                  <a:ext uri="{FF2B5EF4-FFF2-40B4-BE49-F238E27FC236}">
                    <a16:creationId xmlns:a16="http://schemas.microsoft.com/office/drawing/2014/main" id="{1DF908C5-8A31-4314-97A9-6F2E07F45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369"/>
                <a:ext cx="38" cy="14"/>
              </a:xfrm>
              <a:custGeom>
                <a:avLst/>
                <a:gdLst>
                  <a:gd name="T0" fmla="*/ 0 w 19"/>
                  <a:gd name="T1" fmla="*/ 56 h 7"/>
                  <a:gd name="T2" fmla="*/ 152 w 19"/>
                  <a:gd name="T3" fmla="*/ 4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0" y="7"/>
                    </a:moveTo>
                    <a:cubicBezTo>
                      <a:pt x="5" y="2"/>
                      <a:pt x="15" y="0"/>
                      <a:pt x="19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" name="Freeform 9954">
                <a:extLst>
                  <a:ext uri="{FF2B5EF4-FFF2-40B4-BE49-F238E27FC236}">
                    <a16:creationId xmlns:a16="http://schemas.microsoft.com/office/drawing/2014/main" id="{E97F0DF7-A3D0-4A97-A607-ED20B12CA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417"/>
                <a:ext cx="12" cy="49"/>
              </a:xfrm>
              <a:custGeom>
                <a:avLst/>
                <a:gdLst>
                  <a:gd name="T0" fmla="*/ 16 w 6"/>
                  <a:gd name="T1" fmla="*/ 0 h 25"/>
                  <a:gd name="T2" fmla="*/ 0 w 6"/>
                  <a:gd name="T3" fmla="*/ 18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2" y="0"/>
                    </a:moveTo>
                    <a:cubicBezTo>
                      <a:pt x="6" y="8"/>
                      <a:pt x="6" y="18"/>
                      <a:pt x="0" y="2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558" name="Group 9955">
              <a:extLst>
                <a:ext uri="{FF2B5EF4-FFF2-40B4-BE49-F238E27FC236}">
                  <a16:creationId xmlns:a16="http://schemas.microsoft.com/office/drawing/2014/main" id="{A0F31B3D-CC04-4681-B804-70071AA725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4" y="1494"/>
              <a:ext cx="770" cy="1622"/>
              <a:chOff x="3764" y="1494"/>
              <a:chExt cx="770" cy="1622"/>
            </a:xfrm>
          </p:grpSpPr>
          <p:sp>
            <p:nvSpPr>
              <p:cNvPr id="23791" name="Freeform 9956">
                <a:extLst>
                  <a:ext uri="{FF2B5EF4-FFF2-40B4-BE49-F238E27FC236}">
                    <a16:creationId xmlns:a16="http://schemas.microsoft.com/office/drawing/2014/main" id="{04984688-8042-4911-B7F4-DBD04473E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453"/>
                <a:ext cx="18" cy="35"/>
              </a:xfrm>
              <a:custGeom>
                <a:avLst/>
                <a:gdLst>
                  <a:gd name="T0" fmla="*/ 16 w 9"/>
                  <a:gd name="T1" fmla="*/ 0 h 18"/>
                  <a:gd name="T2" fmla="*/ 0 w 9"/>
                  <a:gd name="T3" fmla="*/ 1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2" y="0"/>
                    </a:moveTo>
                    <a:cubicBezTo>
                      <a:pt x="9" y="3"/>
                      <a:pt x="4" y="14"/>
                      <a:pt x="0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2" name="Freeform 9957">
                <a:extLst>
                  <a:ext uri="{FF2B5EF4-FFF2-40B4-BE49-F238E27FC236}">
                    <a16:creationId xmlns:a16="http://schemas.microsoft.com/office/drawing/2014/main" id="{A6AD847B-FDDC-422C-A122-DC2770930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423"/>
                <a:ext cx="10" cy="45"/>
              </a:xfrm>
              <a:custGeom>
                <a:avLst/>
                <a:gdLst>
                  <a:gd name="T0" fmla="*/ 40 w 5"/>
                  <a:gd name="T1" fmla="*/ 0 h 23"/>
                  <a:gd name="T2" fmla="*/ 32 w 5"/>
                  <a:gd name="T3" fmla="*/ 17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5" y="0"/>
                    </a:moveTo>
                    <a:cubicBezTo>
                      <a:pt x="1" y="7"/>
                      <a:pt x="0" y="16"/>
                      <a:pt x="4" y="2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3" name="Freeform 9958">
                <a:extLst>
                  <a:ext uri="{FF2B5EF4-FFF2-40B4-BE49-F238E27FC236}">
                    <a16:creationId xmlns:a16="http://schemas.microsoft.com/office/drawing/2014/main" id="{1E4D1596-D182-4957-8E57-A30507CB2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462"/>
                <a:ext cx="14" cy="34"/>
              </a:xfrm>
              <a:custGeom>
                <a:avLst/>
                <a:gdLst>
                  <a:gd name="T0" fmla="*/ 56 w 7"/>
                  <a:gd name="T1" fmla="*/ 0 h 17"/>
                  <a:gd name="T2" fmla="*/ 0 w 7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7" y="0"/>
                    </a:moveTo>
                    <a:cubicBezTo>
                      <a:pt x="0" y="2"/>
                      <a:pt x="0" y="11"/>
                      <a:pt x="0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4" name="Freeform 9959">
                <a:extLst>
                  <a:ext uri="{FF2B5EF4-FFF2-40B4-BE49-F238E27FC236}">
                    <a16:creationId xmlns:a16="http://schemas.microsoft.com/office/drawing/2014/main" id="{29E7C33E-F34C-4D7A-977E-0E0663C10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575"/>
                <a:ext cx="26" cy="64"/>
              </a:xfrm>
              <a:custGeom>
                <a:avLst/>
                <a:gdLst>
                  <a:gd name="T0" fmla="*/ 72 w 13"/>
                  <a:gd name="T1" fmla="*/ 0 h 32"/>
                  <a:gd name="T2" fmla="*/ 104 w 13"/>
                  <a:gd name="T3" fmla="*/ 25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9" y="0"/>
                    </a:moveTo>
                    <a:cubicBezTo>
                      <a:pt x="5" y="9"/>
                      <a:pt x="0" y="28"/>
                      <a:pt x="13" y="3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5" name="Freeform 9960">
                <a:extLst>
                  <a:ext uri="{FF2B5EF4-FFF2-40B4-BE49-F238E27FC236}">
                    <a16:creationId xmlns:a16="http://schemas.microsoft.com/office/drawing/2014/main" id="{A734D84E-0479-42C1-84E4-D50C18855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623"/>
                <a:ext cx="10" cy="45"/>
              </a:xfrm>
              <a:custGeom>
                <a:avLst/>
                <a:gdLst>
                  <a:gd name="T0" fmla="*/ 40 w 5"/>
                  <a:gd name="T1" fmla="*/ 0 h 23"/>
                  <a:gd name="T2" fmla="*/ 8 w 5"/>
                  <a:gd name="T3" fmla="*/ 17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5" y="0"/>
                    </a:moveTo>
                    <a:cubicBezTo>
                      <a:pt x="0" y="6"/>
                      <a:pt x="0" y="15"/>
                      <a:pt x="1" y="2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6" name="Freeform 9961">
                <a:extLst>
                  <a:ext uri="{FF2B5EF4-FFF2-40B4-BE49-F238E27FC236}">
                    <a16:creationId xmlns:a16="http://schemas.microsoft.com/office/drawing/2014/main" id="{976B0E76-0207-4DD5-B50A-822805AC6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682"/>
                <a:ext cx="18" cy="52"/>
              </a:xfrm>
              <a:custGeom>
                <a:avLst/>
                <a:gdLst>
                  <a:gd name="T0" fmla="*/ 0 w 9"/>
                  <a:gd name="T1" fmla="*/ 0 h 26"/>
                  <a:gd name="T2" fmla="*/ 72 w 9"/>
                  <a:gd name="T3" fmla="*/ 2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6">
                    <a:moveTo>
                      <a:pt x="0" y="0"/>
                    </a:moveTo>
                    <a:cubicBezTo>
                      <a:pt x="0" y="8"/>
                      <a:pt x="0" y="23"/>
                      <a:pt x="9" y="2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7" name="Freeform 9962">
                <a:extLst>
                  <a:ext uri="{FF2B5EF4-FFF2-40B4-BE49-F238E27FC236}">
                    <a16:creationId xmlns:a16="http://schemas.microsoft.com/office/drawing/2014/main" id="{D4C41A12-6197-4C7C-9B99-A85ECDE5C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722"/>
                <a:ext cx="22" cy="40"/>
              </a:xfrm>
              <a:custGeom>
                <a:avLst/>
                <a:gdLst>
                  <a:gd name="T0" fmla="*/ 16 w 11"/>
                  <a:gd name="T1" fmla="*/ 0 h 20"/>
                  <a:gd name="T2" fmla="*/ 88 w 11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2" y="0"/>
                    </a:moveTo>
                    <a:cubicBezTo>
                      <a:pt x="0" y="7"/>
                      <a:pt x="2" y="19"/>
                      <a:pt x="11" y="2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8" name="Freeform 9963">
                <a:extLst>
                  <a:ext uri="{FF2B5EF4-FFF2-40B4-BE49-F238E27FC236}">
                    <a16:creationId xmlns:a16="http://schemas.microsoft.com/office/drawing/2014/main" id="{AAC36CAC-D923-43A4-8852-F2ABB4637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2682"/>
                <a:ext cx="24" cy="42"/>
              </a:xfrm>
              <a:custGeom>
                <a:avLst/>
                <a:gdLst>
                  <a:gd name="T0" fmla="*/ 88 w 12"/>
                  <a:gd name="T1" fmla="*/ 0 h 21"/>
                  <a:gd name="T2" fmla="*/ 0 w 12"/>
                  <a:gd name="T3" fmla="*/ 16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1">
                    <a:moveTo>
                      <a:pt x="11" y="0"/>
                    </a:moveTo>
                    <a:cubicBezTo>
                      <a:pt x="12" y="8"/>
                      <a:pt x="7" y="17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9" name="Freeform 9964">
                <a:extLst>
                  <a:ext uri="{FF2B5EF4-FFF2-40B4-BE49-F238E27FC236}">
                    <a16:creationId xmlns:a16="http://schemas.microsoft.com/office/drawing/2014/main" id="{D716E1A7-1BFF-40BD-8103-311E2DC14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710"/>
                <a:ext cx="8" cy="18"/>
              </a:xfrm>
              <a:custGeom>
                <a:avLst/>
                <a:gdLst>
                  <a:gd name="T0" fmla="*/ 0 w 4"/>
                  <a:gd name="T1" fmla="*/ 0 h 9"/>
                  <a:gd name="T2" fmla="*/ 32 w 4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2" y="3"/>
                      <a:pt x="3" y="6"/>
                      <a:pt x="4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0" name="Freeform 9965">
                <a:extLst>
                  <a:ext uri="{FF2B5EF4-FFF2-40B4-BE49-F238E27FC236}">
                    <a16:creationId xmlns:a16="http://schemas.microsoft.com/office/drawing/2014/main" id="{46458271-6460-4DB7-ADAA-E1F888BDB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809"/>
                <a:ext cx="50" cy="32"/>
              </a:xfrm>
              <a:custGeom>
                <a:avLst/>
                <a:gdLst>
                  <a:gd name="T0" fmla="*/ 0 w 25"/>
                  <a:gd name="T1" fmla="*/ 48 h 16"/>
                  <a:gd name="T2" fmla="*/ 200 w 2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6">
                    <a:moveTo>
                      <a:pt x="0" y="6"/>
                    </a:moveTo>
                    <a:cubicBezTo>
                      <a:pt x="8" y="16"/>
                      <a:pt x="19" y="8"/>
                      <a:pt x="2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1" name="Freeform 9966">
                <a:extLst>
                  <a:ext uri="{FF2B5EF4-FFF2-40B4-BE49-F238E27FC236}">
                    <a16:creationId xmlns:a16="http://schemas.microsoft.com/office/drawing/2014/main" id="{6D7BA290-71F0-4386-A6F0-3C65A277D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769"/>
                <a:ext cx="55" cy="54"/>
              </a:xfrm>
              <a:custGeom>
                <a:avLst/>
                <a:gdLst>
                  <a:gd name="T0" fmla="*/ 0 w 28"/>
                  <a:gd name="T1" fmla="*/ 112 h 27"/>
                  <a:gd name="T2" fmla="*/ 143 w 28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7">
                    <a:moveTo>
                      <a:pt x="0" y="14"/>
                    </a:moveTo>
                    <a:cubicBezTo>
                      <a:pt x="4" y="27"/>
                      <a:pt x="28" y="9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2" name="Freeform 9967">
                <a:extLst>
                  <a:ext uri="{FF2B5EF4-FFF2-40B4-BE49-F238E27FC236}">
                    <a16:creationId xmlns:a16="http://schemas.microsoft.com/office/drawing/2014/main" id="{1D448B23-BA76-4AB6-9545-60247A103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647"/>
                <a:ext cx="24" cy="59"/>
              </a:xfrm>
              <a:custGeom>
                <a:avLst/>
                <a:gdLst>
                  <a:gd name="T0" fmla="*/ 24 w 12"/>
                  <a:gd name="T1" fmla="*/ 0 h 30"/>
                  <a:gd name="T2" fmla="*/ 0 w 12"/>
                  <a:gd name="T3" fmla="*/ 22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0">
                    <a:moveTo>
                      <a:pt x="3" y="0"/>
                    </a:moveTo>
                    <a:cubicBezTo>
                      <a:pt x="12" y="6"/>
                      <a:pt x="7" y="24"/>
                      <a:pt x="0" y="3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3" name="Freeform 9968">
                <a:extLst>
                  <a:ext uri="{FF2B5EF4-FFF2-40B4-BE49-F238E27FC236}">
                    <a16:creationId xmlns:a16="http://schemas.microsoft.com/office/drawing/2014/main" id="{D1DA92DF-EEB1-4D32-82FF-D0AEE147C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690"/>
                <a:ext cx="16" cy="52"/>
              </a:xfrm>
              <a:custGeom>
                <a:avLst/>
                <a:gdLst>
                  <a:gd name="T0" fmla="*/ 0 w 8"/>
                  <a:gd name="T1" fmla="*/ 0 h 26"/>
                  <a:gd name="T2" fmla="*/ 16 w 8"/>
                  <a:gd name="T3" fmla="*/ 2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6">
                    <a:moveTo>
                      <a:pt x="0" y="0"/>
                    </a:moveTo>
                    <a:cubicBezTo>
                      <a:pt x="8" y="7"/>
                      <a:pt x="8" y="18"/>
                      <a:pt x="2" y="2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4" name="Freeform 9969">
                <a:extLst>
                  <a:ext uri="{FF2B5EF4-FFF2-40B4-BE49-F238E27FC236}">
                    <a16:creationId xmlns:a16="http://schemas.microsoft.com/office/drawing/2014/main" id="{5AEAAE7D-42A2-4FB8-AAF9-B3FB2ABAC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579"/>
                <a:ext cx="73" cy="22"/>
              </a:xfrm>
              <a:custGeom>
                <a:avLst/>
                <a:gdLst>
                  <a:gd name="T0" fmla="*/ 0 w 37"/>
                  <a:gd name="T1" fmla="*/ 88 h 11"/>
                  <a:gd name="T2" fmla="*/ 152 w 37"/>
                  <a:gd name="T3" fmla="*/ 0 h 11"/>
                  <a:gd name="T4" fmla="*/ 284 w 37"/>
                  <a:gd name="T5" fmla="*/ 5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1">
                    <a:moveTo>
                      <a:pt x="0" y="11"/>
                    </a:moveTo>
                    <a:cubicBezTo>
                      <a:pt x="4" y="6"/>
                      <a:pt x="13" y="1"/>
                      <a:pt x="20" y="0"/>
                    </a:cubicBezTo>
                    <a:cubicBezTo>
                      <a:pt x="28" y="0"/>
                      <a:pt x="31" y="4"/>
                      <a:pt x="37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5" name="Freeform 9970">
                <a:extLst>
                  <a:ext uri="{FF2B5EF4-FFF2-40B4-BE49-F238E27FC236}">
                    <a16:creationId xmlns:a16="http://schemas.microsoft.com/office/drawing/2014/main" id="{C3261AE0-F924-44F0-B6AE-41389474A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581"/>
                <a:ext cx="38" cy="22"/>
              </a:xfrm>
              <a:custGeom>
                <a:avLst/>
                <a:gdLst>
                  <a:gd name="T0" fmla="*/ 0 w 19"/>
                  <a:gd name="T1" fmla="*/ 88 h 11"/>
                  <a:gd name="T2" fmla="*/ 152 w 1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0" y="11"/>
                    </a:moveTo>
                    <a:cubicBezTo>
                      <a:pt x="3" y="4"/>
                      <a:pt x="12" y="0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6" name="Freeform 9971">
                <a:extLst>
                  <a:ext uri="{FF2B5EF4-FFF2-40B4-BE49-F238E27FC236}">
                    <a16:creationId xmlns:a16="http://schemas.microsoft.com/office/drawing/2014/main" id="{B90A0D3A-0879-46D7-8E04-EAFFDF992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645"/>
                <a:ext cx="24" cy="35"/>
              </a:xfrm>
              <a:custGeom>
                <a:avLst/>
                <a:gdLst>
                  <a:gd name="T0" fmla="*/ 0 w 12"/>
                  <a:gd name="T1" fmla="*/ 0 h 18"/>
                  <a:gd name="T2" fmla="*/ 64 w 12"/>
                  <a:gd name="T3" fmla="*/ 1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6" y="3"/>
                      <a:pt x="12" y="12"/>
                      <a:pt x="8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7" name="Freeform 9972">
                <a:extLst>
                  <a:ext uri="{FF2B5EF4-FFF2-40B4-BE49-F238E27FC236}">
                    <a16:creationId xmlns:a16="http://schemas.microsoft.com/office/drawing/2014/main" id="{F2B3B279-22A1-4983-A647-69D057E6B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647"/>
                <a:ext cx="23" cy="19"/>
              </a:xfrm>
              <a:custGeom>
                <a:avLst/>
                <a:gdLst>
                  <a:gd name="T0" fmla="*/ 0 w 12"/>
                  <a:gd name="T1" fmla="*/ 68 h 10"/>
                  <a:gd name="T2" fmla="*/ 84 w 1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cubicBezTo>
                      <a:pt x="2" y="4"/>
                      <a:pt x="7" y="2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8" name="Freeform 9973">
                <a:extLst>
                  <a:ext uri="{FF2B5EF4-FFF2-40B4-BE49-F238E27FC236}">
                    <a16:creationId xmlns:a16="http://schemas.microsoft.com/office/drawing/2014/main" id="{5BF8739A-410A-432A-8992-7E2B00D2D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714"/>
                <a:ext cx="29" cy="30"/>
              </a:xfrm>
              <a:custGeom>
                <a:avLst/>
                <a:gdLst>
                  <a:gd name="T0" fmla="*/ 0 w 15"/>
                  <a:gd name="T1" fmla="*/ 80 h 15"/>
                  <a:gd name="T2" fmla="*/ 108 w 15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0" y="10"/>
                    </a:moveTo>
                    <a:cubicBezTo>
                      <a:pt x="6" y="15"/>
                      <a:pt x="14" y="6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9" name="Freeform 9974">
                <a:extLst>
                  <a:ext uri="{FF2B5EF4-FFF2-40B4-BE49-F238E27FC236}">
                    <a16:creationId xmlns:a16="http://schemas.microsoft.com/office/drawing/2014/main" id="{55507BB5-1049-4CC6-B7F6-28612A8AA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734"/>
                <a:ext cx="4" cy="12"/>
              </a:xfrm>
              <a:custGeom>
                <a:avLst/>
                <a:gdLst>
                  <a:gd name="T0" fmla="*/ 0 w 2"/>
                  <a:gd name="T1" fmla="*/ 0 h 6"/>
                  <a:gd name="T2" fmla="*/ 16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0" name="Freeform 9975">
                <a:extLst>
                  <a:ext uri="{FF2B5EF4-FFF2-40B4-BE49-F238E27FC236}">
                    <a16:creationId xmlns:a16="http://schemas.microsoft.com/office/drawing/2014/main" id="{7106417E-15C0-4E5C-B9B0-BB1A3BF77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492"/>
                <a:ext cx="29" cy="42"/>
              </a:xfrm>
              <a:custGeom>
                <a:avLst/>
                <a:gdLst>
                  <a:gd name="T0" fmla="*/ 8 w 15"/>
                  <a:gd name="T1" fmla="*/ 0 h 21"/>
                  <a:gd name="T2" fmla="*/ 108 w 15"/>
                  <a:gd name="T3" fmla="*/ 16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1">
                    <a:moveTo>
                      <a:pt x="1" y="0"/>
                    </a:moveTo>
                    <a:cubicBezTo>
                      <a:pt x="0" y="10"/>
                      <a:pt x="3" y="19"/>
                      <a:pt x="15" y="2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1" name="Freeform 9976">
                <a:extLst>
                  <a:ext uri="{FF2B5EF4-FFF2-40B4-BE49-F238E27FC236}">
                    <a16:creationId xmlns:a16="http://schemas.microsoft.com/office/drawing/2014/main" id="{8CEFD145-BD61-454F-9138-3E0B9CE6B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520"/>
                <a:ext cx="20" cy="34"/>
              </a:xfrm>
              <a:custGeom>
                <a:avLst/>
                <a:gdLst>
                  <a:gd name="T0" fmla="*/ 0 w 10"/>
                  <a:gd name="T1" fmla="*/ 0 h 17"/>
                  <a:gd name="T2" fmla="*/ 80 w 10"/>
                  <a:gd name="T3" fmla="*/ 12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0" y="0"/>
                    </a:moveTo>
                    <a:cubicBezTo>
                      <a:pt x="0" y="6"/>
                      <a:pt x="3" y="17"/>
                      <a:pt x="10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2" name="Freeform 9977">
                <a:extLst>
                  <a:ext uri="{FF2B5EF4-FFF2-40B4-BE49-F238E27FC236}">
                    <a16:creationId xmlns:a16="http://schemas.microsoft.com/office/drawing/2014/main" id="{3A33E63F-8FDD-416B-A79D-B5A828084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407"/>
                <a:ext cx="45" cy="22"/>
              </a:xfrm>
              <a:custGeom>
                <a:avLst/>
                <a:gdLst>
                  <a:gd name="T0" fmla="*/ 0 w 23"/>
                  <a:gd name="T1" fmla="*/ 88 h 11"/>
                  <a:gd name="T2" fmla="*/ 172 w 23"/>
                  <a:gd name="T3" fmla="*/ 6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1">
                    <a:moveTo>
                      <a:pt x="0" y="11"/>
                    </a:moveTo>
                    <a:cubicBezTo>
                      <a:pt x="3" y="2"/>
                      <a:pt x="19" y="0"/>
                      <a:pt x="23" y="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3" name="Freeform 9978">
                <a:extLst>
                  <a:ext uri="{FF2B5EF4-FFF2-40B4-BE49-F238E27FC236}">
                    <a16:creationId xmlns:a16="http://schemas.microsoft.com/office/drawing/2014/main" id="{63D6400B-FE44-4B5B-8D4E-2A2233F94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423"/>
                <a:ext cx="22" cy="10"/>
              </a:xfrm>
              <a:custGeom>
                <a:avLst/>
                <a:gdLst>
                  <a:gd name="T0" fmla="*/ 0 w 11"/>
                  <a:gd name="T1" fmla="*/ 24 h 5"/>
                  <a:gd name="T2" fmla="*/ 88 w 1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3"/>
                    </a:moveTo>
                    <a:cubicBezTo>
                      <a:pt x="4" y="0"/>
                      <a:pt x="10" y="0"/>
                      <a:pt x="11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4" name="Freeform 9979">
                <a:extLst>
                  <a:ext uri="{FF2B5EF4-FFF2-40B4-BE49-F238E27FC236}">
                    <a16:creationId xmlns:a16="http://schemas.microsoft.com/office/drawing/2014/main" id="{513161F9-7847-482D-961B-F98C0DA70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480"/>
                <a:ext cx="10" cy="36"/>
              </a:xfrm>
              <a:custGeom>
                <a:avLst/>
                <a:gdLst>
                  <a:gd name="T0" fmla="*/ 0 w 5"/>
                  <a:gd name="T1" fmla="*/ 0 h 18"/>
                  <a:gd name="T2" fmla="*/ 16 w 5"/>
                  <a:gd name="T3" fmla="*/ 14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8">
                    <a:moveTo>
                      <a:pt x="0" y="0"/>
                    </a:moveTo>
                    <a:cubicBezTo>
                      <a:pt x="5" y="4"/>
                      <a:pt x="3" y="12"/>
                      <a:pt x="2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5" name="Freeform 9980">
                <a:extLst>
                  <a:ext uri="{FF2B5EF4-FFF2-40B4-BE49-F238E27FC236}">
                    <a16:creationId xmlns:a16="http://schemas.microsoft.com/office/drawing/2014/main" id="{D922E453-49DF-4F7E-82B1-D353F2DD6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494"/>
                <a:ext cx="22" cy="6"/>
              </a:xfrm>
              <a:custGeom>
                <a:avLst/>
                <a:gdLst>
                  <a:gd name="T0" fmla="*/ 0 w 11"/>
                  <a:gd name="T1" fmla="*/ 16 h 3"/>
                  <a:gd name="T2" fmla="*/ 88 w 1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2"/>
                    </a:moveTo>
                    <a:cubicBezTo>
                      <a:pt x="4" y="0"/>
                      <a:pt x="8" y="1"/>
                      <a:pt x="11" y="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6" name="Freeform 9981">
                <a:extLst>
                  <a:ext uri="{FF2B5EF4-FFF2-40B4-BE49-F238E27FC236}">
                    <a16:creationId xmlns:a16="http://schemas.microsoft.com/office/drawing/2014/main" id="{01AAAFF1-545A-465C-83C2-A96C56756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558"/>
                <a:ext cx="43" cy="19"/>
              </a:xfrm>
              <a:custGeom>
                <a:avLst/>
                <a:gdLst>
                  <a:gd name="T0" fmla="*/ 0 w 22"/>
                  <a:gd name="T1" fmla="*/ 0 h 10"/>
                  <a:gd name="T2" fmla="*/ 164 w 22"/>
                  <a:gd name="T3" fmla="*/ 1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6" y="10"/>
                      <a:pt x="14" y="8"/>
                      <a:pt x="22" y="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7" name="Freeform 9982">
                <a:extLst>
                  <a:ext uri="{FF2B5EF4-FFF2-40B4-BE49-F238E27FC236}">
                    <a16:creationId xmlns:a16="http://schemas.microsoft.com/office/drawing/2014/main" id="{D573F954-68D5-4D57-9210-31CBAA6E4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552"/>
                <a:ext cx="24" cy="25"/>
              </a:xfrm>
              <a:custGeom>
                <a:avLst/>
                <a:gdLst>
                  <a:gd name="T0" fmla="*/ 0 w 12"/>
                  <a:gd name="T1" fmla="*/ 0 h 13"/>
                  <a:gd name="T2" fmla="*/ 96 w 12"/>
                  <a:gd name="T3" fmla="*/ 77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1" y="6"/>
                      <a:pt x="5" y="13"/>
                      <a:pt x="12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8" name="Freeform 9983">
                <a:extLst>
                  <a:ext uri="{FF2B5EF4-FFF2-40B4-BE49-F238E27FC236}">
                    <a16:creationId xmlns:a16="http://schemas.microsoft.com/office/drawing/2014/main" id="{90E2AB77-2E2E-490D-B5DF-21CC8D9CB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468"/>
                <a:ext cx="28" cy="24"/>
              </a:xfrm>
              <a:custGeom>
                <a:avLst/>
                <a:gdLst>
                  <a:gd name="T0" fmla="*/ 0 w 14"/>
                  <a:gd name="T1" fmla="*/ 16 h 12"/>
                  <a:gd name="T2" fmla="*/ 112 w 14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7" y="0"/>
                      <a:pt x="12" y="6"/>
                      <a:pt x="14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9" name="Freeform 9984">
                <a:extLst>
                  <a:ext uri="{FF2B5EF4-FFF2-40B4-BE49-F238E27FC236}">
                    <a16:creationId xmlns:a16="http://schemas.microsoft.com/office/drawing/2014/main" id="{F2A60E64-13FA-41BB-BE18-003AFF724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490"/>
                <a:ext cx="24" cy="16"/>
              </a:xfrm>
              <a:custGeom>
                <a:avLst/>
                <a:gdLst>
                  <a:gd name="T0" fmla="*/ 0 w 12"/>
                  <a:gd name="T1" fmla="*/ 64 h 8"/>
                  <a:gd name="T2" fmla="*/ 96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1" y="3"/>
                      <a:pt x="8" y="0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0" name="Freeform 9985">
                <a:extLst>
                  <a:ext uri="{FF2B5EF4-FFF2-40B4-BE49-F238E27FC236}">
                    <a16:creationId xmlns:a16="http://schemas.microsoft.com/office/drawing/2014/main" id="{EC0E644A-793A-4C37-ACEB-46D7DB9A3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623"/>
                <a:ext cx="18" cy="49"/>
              </a:xfrm>
              <a:custGeom>
                <a:avLst/>
                <a:gdLst>
                  <a:gd name="T0" fmla="*/ 24 w 9"/>
                  <a:gd name="T1" fmla="*/ 0 h 25"/>
                  <a:gd name="T2" fmla="*/ 72 w 9"/>
                  <a:gd name="T3" fmla="*/ 18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5">
                    <a:moveTo>
                      <a:pt x="3" y="0"/>
                    </a:moveTo>
                    <a:cubicBezTo>
                      <a:pt x="0" y="7"/>
                      <a:pt x="3" y="21"/>
                      <a:pt x="9" y="2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1" name="Freeform 9986">
                <a:extLst>
                  <a:ext uri="{FF2B5EF4-FFF2-40B4-BE49-F238E27FC236}">
                    <a16:creationId xmlns:a16="http://schemas.microsoft.com/office/drawing/2014/main" id="{E3F4DAA2-7419-474B-BCBB-FE8BC8231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657"/>
                <a:ext cx="24" cy="37"/>
              </a:xfrm>
              <a:custGeom>
                <a:avLst/>
                <a:gdLst>
                  <a:gd name="T0" fmla="*/ 0 w 12"/>
                  <a:gd name="T1" fmla="*/ 0 h 19"/>
                  <a:gd name="T2" fmla="*/ 96 w 12"/>
                  <a:gd name="T3" fmla="*/ 12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0" y="0"/>
                    </a:moveTo>
                    <a:cubicBezTo>
                      <a:pt x="0" y="7"/>
                      <a:pt x="2" y="19"/>
                      <a:pt x="12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2" name="Freeform 9987">
                <a:extLst>
                  <a:ext uri="{FF2B5EF4-FFF2-40B4-BE49-F238E27FC236}">
                    <a16:creationId xmlns:a16="http://schemas.microsoft.com/office/drawing/2014/main" id="{6E466456-F703-470A-BA2F-0DB5C58EB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615"/>
                <a:ext cx="20" cy="32"/>
              </a:xfrm>
              <a:custGeom>
                <a:avLst/>
                <a:gdLst>
                  <a:gd name="T0" fmla="*/ 0 w 10"/>
                  <a:gd name="T1" fmla="*/ 0 h 16"/>
                  <a:gd name="T2" fmla="*/ 56 w 10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7" y="1"/>
                      <a:pt x="10" y="10"/>
                      <a:pt x="7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3" name="Freeform 9988">
                <a:extLst>
                  <a:ext uri="{FF2B5EF4-FFF2-40B4-BE49-F238E27FC236}">
                    <a16:creationId xmlns:a16="http://schemas.microsoft.com/office/drawing/2014/main" id="{652778CB-118E-4947-9D47-647C7BD85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623"/>
                <a:ext cx="16" cy="8"/>
              </a:xfrm>
              <a:custGeom>
                <a:avLst/>
                <a:gdLst>
                  <a:gd name="T0" fmla="*/ 0 w 8"/>
                  <a:gd name="T1" fmla="*/ 32 h 4"/>
                  <a:gd name="T2" fmla="*/ 64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3" y="2"/>
                      <a:pt x="5" y="1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4" name="Freeform 9989">
                <a:extLst>
                  <a:ext uri="{FF2B5EF4-FFF2-40B4-BE49-F238E27FC236}">
                    <a16:creationId xmlns:a16="http://schemas.microsoft.com/office/drawing/2014/main" id="{8920C9C7-2ABF-4407-B8F3-C9FEA9991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597"/>
                <a:ext cx="10" cy="38"/>
              </a:xfrm>
              <a:custGeom>
                <a:avLst/>
                <a:gdLst>
                  <a:gd name="T0" fmla="*/ 0 w 5"/>
                  <a:gd name="T1" fmla="*/ 0 h 19"/>
                  <a:gd name="T2" fmla="*/ 24 w 5"/>
                  <a:gd name="T3" fmla="*/ 15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0" y="0"/>
                    </a:moveTo>
                    <a:cubicBezTo>
                      <a:pt x="5" y="5"/>
                      <a:pt x="5" y="12"/>
                      <a:pt x="3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5" name="Freeform 9990">
                <a:extLst>
                  <a:ext uri="{FF2B5EF4-FFF2-40B4-BE49-F238E27FC236}">
                    <a16:creationId xmlns:a16="http://schemas.microsoft.com/office/drawing/2014/main" id="{DD3CF77A-5682-4BA8-923B-8A938CF29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621"/>
                <a:ext cx="14" cy="8"/>
              </a:xfrm>
              <a:custGeom>
                <a:avLst/>
                <a:gdLst>
                  <a:gd name="T0" fmla="*/ 0 w 7"/>
                  <a:gd name="T1" fmla="*/ 0 h 4"/>
                  <a:gd name="T2" fmla="*/ 56 w 7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3" y="0"/>
                      <a:pt x="5" y="2"/>
                      <a:pt x="7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6" name="Freeform 9991">
                <a:extLst>
                  <a:ext uri="{FF2B5EF4-FFF2-40B4-BE49-F238E27FC236}">
                    <a16:creationId xmlns:a16="http://schemas.microsoft.com/office/drawing/2014/main" id="{6712AE91-0C98-442B-8323-E4F0FF541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746"/>
                <a:ext cx="24" cy="37"/>
              </a:xfrm>
              <a:custGeom>
                <a:avLst/>
                <a:gdLst>
                  <a:gd name="T0" fmla="*/ 16 w 12"/>
                  <a:gd name="T1" fmla="*/ 0 h 19"/>
                  <a:gd name="T2" fmla="*/ 96 w 12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2" y="0"/>
                    </a:moveTo>
                    <a:cubicBezTo>
                      <a:pt x="0" y="6"/>
                      <a:pt x="5" y="17"/>
                      <a:pt x="12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7" name="Freeform 9992">
                <a:extLst>
                  <a:ext uri="{FF2B5EF4-FFF2-40B4-BE49-F238E27FC236}">
                    <a16:creationId xmlns:a16="http://schemas.microsoft.com/office/drawing/2014/main" id="{280176A7-73C2-4526-B6FA-B7AD26AE7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773"/>
                <a:ext cx="30" cy="24"/>
              </a:xfrm>
              <a:custGeom>
                <a:avLst/>
                <a:gdLst>
                  <a:gd name="T0" fmla="*/ 8 w 15"/>
                  <a:gd name="T1" fmla="*/ 0 h 12"/>
                  <a:gd name="T2" fmla="*/ 120 w 15"/>
                  <a:gd name="T3" fmla="*/ 8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1" y="0"/>
                    </a:moveTo>
                    <a:cubicBezTo>
                      <a:pt x="0" y="9"/>
                      <a:pt x="9" y="12"/>
                      <a:pt x="15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8" name="Freeform 9993">
                <a:extLst>
                  <a:ext uri="{FF2B5EF4-FFF2-40B4-BE49-F238E27FC236}">
                    <a16:creationId xmlns:a16="http://schemas.microsoft.com/office/drawing/2014/main" id="{BF8469CC-BC51-4791-9234-118120954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730"/>
                <a:ext cx="20" cy="33"/>
              </a:xfrm>
              <a:custGeom>
                <a:avLst/>
                <a:gdLst>
                  <a:gd name="T0" fmla="*/ 0 w 10"/>
                  <a:gd name="T1" fmla="*/ 0 h 17"/>
                  <a:gd name="T2" fmla="*/ 72 w 10"/>
                  <a:gd name="T3" fmla="*/ 12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0" y="0"/>
                    </a:moveTo>
                    <a:cubicBezTo>
                      <a:pt x="10" y="1"/>
                      <a:pt x="7" y="10"/>
                      <a:pt x="9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9" name="Freeform 9994">
                <a:extLst>
                  <a:ext uri="{FF2B5EF4-FFF2-40B4-BE49-F238E27FC236}">
                    <a16:creationId xmlns:a16="http://schemas.microsoft.com/office/drawing/2014/main" id="{868FB933-3A83-4B4D-BB90-C3B2453BA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750"/>
                <a:ext cx="20" cy="10"/>
              </a:xfrm>
              <a:custGeom>
                <a:avLst/>
                <a:gdLst>
                  <a:gd name="T0" fmla="*/ 0 w 10"/>
                  <a:gd name="T1" fmla="*/ 0 h 5"/>
                  <a:gd name="T2" fmla="*/ 80 w 10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4" y="0"/>
                      <a:pt x="8" y="1"/>
                      <a:pt x="10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0" name="Freeform 9995">
                <a:extLst>
                  <a:ext uri="{FF2B5EF4-FFF2-40B4-BE49-F238E27FC236}">
                    <a16:creationId xmlns:a16="http://schemas.microsoft.com/office/drawing/2014/main" id="{ADE8874D-5EAB-4A65-B42A-510FC5FBC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742"/>
                <a:ext cx="7" cy="41"/>
              </a:xfrm>
              <a:custGeom>
                <a:avLst/>
                <a:gdLst>
                  <a:gd name="T0" fmla="*/ 21 w 4"/>
                  <a:gd name="T1" fmla="*/ 0 h 21"/>
                  <a:gd name="T2" fmla="*/ 21 w 4"/>
                  <a:gd name="T3" fmla="*/ 15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0" y="5"/>
                      <a:pt x="1" y="15"/>
                      <a:pt x="4" y="2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1" name="Freeform 9996">
                <a:extLst>
                  <a:ext uri="{FF2B5EF4-FFF2-40B4-BE49-F238E27FC236}">
                    <a16:creationId xmlns:a16="http://schemas.microsoft.com/office/drawing/2014/main" id="{DBBC2084-AFD5-42BA-97CC-A29BF4C68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2795"/>
                <a:ext cx="16" cy="46"/>
              </a:xfrm>
              <a:custGeom>
                <a:avLst/>
                <a:gdLst>
                  <a:gd name="T0" fmla="*/ 56 w 8"/>
                  <a:gd name="T1" fmla="*/ 0 h 23"/>
                  <a:gd name="T2" fmla="*/ 64 w 8"/>
                  <a:gd name="T3" fmla="*/ 18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7" y="0"/>
                    </a:moveTo>
                    <a:cubicBezTo>
                      <a:pt x="3" y="7"/>
                      <a:pt x="0" y="18"/>
                      <a:pt x="8" y="2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2" name="Freeform 9997">
                <a:extLst>
                  <a:ext uri="{FF2B5EF4-FFF2-40B4-BE49-F238E27FC236}">
                    <a16:creationId xmlns:a16="http://schemas.microsoft.com/office/drawing/2014/main" id="{A09E69C7-A31F-4953-B226-EE9C7885A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829"/>
                <a:ext cx="14" cy="43"/>
              </a:xfrm>
              <a:custGeom>
                <a:avLst/>
                <a:gdLst>
                  <a:gd name="T0" fmla="*/ 32 w 7"/>
                  <a:gd name="T1" fmla="*/ 0 h 22"/>
                  <a:gd name="T2" fmla="*/ 56 w 7"/>
                  <a:gd name="T3" fmla="*/ 16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4" y="0"/>
                    </a:moveTo>
                    <a:cubicBezTo>
                      <a:pt x="1" y="7"/>
                      <a:pt x="0" y="18"/>
                      <a:pt x="7" y="2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3" name="Freeform 9998">
                <a:extLst>
                  <a:ext uri="{FF2B5EF4-FFF2-40B4-BE49-F238E27FC236}">
                    <a16:creationId xmlns:a16="http://schemas.microsoft.com/office/drawing/2014/main" id="{CED9BABA-D1D7-4824-984D-5451AD3D6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861"/>
                <a:ext cx="12" cy="45"/>
              </a:xfrm>
              <a:custGeom>
                <a:avLst/>
                <a:gdLst>
                  <a:gd name="T0" fmla="*/ 0 w 6"/>
                  <a:gd name="T1" fmla="*/ 0 h 23"/>
                  <a:gd name="T2" fmla="*/ 0 w 6"/>
                  <a:gd name="T3" fmla="*/ 17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3">
                    <a:moveTo>
                      <a:pt x="0" y="0"/>
                    </a:moveTo>
                    <a:cubicBezTo>
                      <a:pt x="6" y="7"/>
                      <a:pt x="4" y="16"/>
                      <a:pt x="0" y="2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4" name="Freeform 9999">
                <a:extLst>
                  <a:ext uri="{FF2B5EF4-FFF2-40B4-BE49-F238E27FC236}">
                    <a16:creationId xmlns:a16="http://schemas.microsoft.com/office/drawing/2014/main" id="{A69C7C36-769A-4523-BCA5-0185B702A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896"/>
                <a:ext cx="8" cy="30"/>
              </a:xfrm>
              <a:custGeom>
                <a:avLst/>
                <a:gdLst>
                  <a:gd name="T0" fmla="*/ 0 w 4"/>
                  <a:gd name="T1" fmla="*/ 0 h 15"/>
                  <a:gd name="T2" fmla="*/ 0 w 4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">
                    <a:moveTo>
                      <a:pt x="0" y="0"/>
                    </a:moveTo>
                    <a:cubicBezTo>
                      <a:pt x="4" y="4"/>
                      <a:pt x="4" y="10"/>
                      <a:pt x="0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5" name="Freeform 10000">
                <a:extLst>
                  <a:ext uri="{FF2B5EF4-FFF2-40B4-BE49-F238E27FC236}">
                    <a16:creationId xmlns:a16="http://schemas.microsoft.com/office/drawing/2014/main" id="{5B9D6B0A-4CA6-4E61-80A6-1C44CBB0B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853"/>
                <a:ext cx="50" cy="19"/>
              </a:xfrm>
              <a:custGeom>
                <a:avLst/>
                <a:gdLst>
                  <a:gd name="T0" fmla="*/ 0 w 25"/>
                  <a:gd name="T1" fmla="*/ 68 h 10"/>
                  <a:gd name="T2" fmla="*/ 200 w 25"/>
                  <a:gd name="T3" fmla="*/ 2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0" y="10"/>
                    </a:moveTo>
                    <a:cubicBezTo>
                      <a:pt x="6" y="0"/>
                      <a:pt x="17" y="0"/>
                      <a:pt x="25" y="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6" name="Freeform 10001">
                <a:extLst>
                  <a:ext uri="{FF2B5EF4-FFF2-40B4-BE49-F238E27FC236}">
                    <a16:creationId xmlns:a16="http://schemas.microsoft.com/office/drawing/2014/main" id="{CCB9728A-1C58-487A-B62F-39F391B3F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831"/>
                <a:ext cx="29" cy="37"/>
              </a:xfrm>
              <a:custGeom>
                <a:avLst/>
                <a:gdLst>
                  <a:gd name="T0" fmla="*/ 0 w 15"/>
                  <a:gd name="T1" fmla="*/ 140 h 19"/>
                  <a:gd name="T2" fmla="*/ 108 w 15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9">
                    <a:moveTo>
                      <a:pt x="0" y="19"/>
                    </a:moveTo>
                    <a:cubicBezTo>
                      <a:pt x="0" y="10"/>
                      <a:pt x="8" y="3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7" name="Freeform 10002">
                <a:extLst>
                  <a:ext uri="{FF2B5EF4-FFF2-40B4-BE49-F238E27FC236}">
                    <a16:creationId xmlns:a16="http://schemas.microsoft.com/office/drawing/2014/main" id="{D1EEA1CA-6492-4E1C-8369-5B05C6EC9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833"/>
                <a:ext cx="14" cy="47"/>
              </a:xfrm>
              <a:custGeom>
                <a:avLst/>
                <a:gdLst>
                  <a:gd name="T0" fmla="*/ 8 w 7"/>
                  <a:gd name="T1" fmla="*/ 0 h 24"/>
                  <a:gd name="T2" fmla="*/ 0 w 7"/>
                  <a:gd name="T3" fmla="*/ 18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4">
                    <a:moveTo>
                      <a:pt x="1" y="0"/>
                    </a:moveTo>
                    <a:cubicBezTo>
                      <a:pt x="7" y="9"/>
                      <a:pt x="5" y="15"/>
                      <a:pt x="0" y="2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8" name="Freeform 10003">
                <a:extLst>
                  <a:ext uri="{FF2B5EF4-FFF2-40B4-BE49-F238E27FC236}">
                    <a16:creationId xmlns:a16="http://schemas.microsoft.com/office/drawing/2014/main" id="{0855072F-24F3-4F24-ACB4-395F1020D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870"/>
                <a:ext cx="16" cy="46"/>
              </a:xfrm>
              <a:custGeom>
                <a:avLst/>
                <a:gdLst>
                  <a:gd name="T0" fmla="*/ 0 w 8"/>
                  <a:gd name="T1" fmla="*/ 0 h 23"/>
                  <a:gd name="T2" fmla="*/ 40 w 8"/>
                  <a:gd name="T3" fmla="*/ 18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8" y="5"/>
                      <a:pt x="8" y="15"/>
                      <a:pt x="5" y="2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9" name="Freeform 10004">
                <a:extLst>
                  <a:ext uri="{FF2B5EF4-FFF2-40B4-BE49-F238E27FC236}">
                    <a16:creationId xmlns:a16="http://schemas.microsoft.com/office/drawing/2014/main" id="{024665D4-979C-482C-9CFD-84A94200C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912"/>
                <a:ext cx="24" cy="24"/>
              </a:xfrm>
              <a:custGeom>
                <a:avLst/>
                <a:gdLst>
                  <a:gd name="T0" fmla="*/ 0 w 12"/>
                  <a:gd name="T1" fmla="*/ 8 h 12"/>
                  <a:gd name="T2" fmla="*/ 96 w 12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0" y="1"/>
                    </a:moveTo>
                    <a:cubicBezTo>
                      <a:pt x="6" y="0"/>
                      <a:pt x="11" y="7"/>
                      <a:pt x="12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0" name="Freeform 10005">
                <a:extLst>
                  <a:ext uri="{FF2B5EF4-FFF2-40B4-BE49-F238E27FC236}">
                    <a16:creationId xmlns:a16="http://schemas.microsoft.com/office/drawing/2014/main" id="{7013BA07-82A9-4E89-81C0-B260C5126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924"/>
                <a:ext cx="34" cy="28"/>
              </a:xfrm>
              <a:custGeom>
                <a:avLst/>
                <a:gdLst>
                  <a:gd name="T0" fmla="*/ 0 w 17"/>
                  <a:gd name="T1" fmla="*/ 0 h 14"/>
                  <a:gd name="T2" fmla="*/ 136 w 17"/>
                  <a:gd name="T3" fmla="*/ 9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4">
                    <a:moveTo>
                      <a:pt x="0" y="0"/>
                    </a:moveTo>
                    <a:cubicBezTo>
                      <a:pt x="3" y="7"/>
                      <a:pt x="9" y="14"/>
                      <a:pt x="17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1" name="Freeform 10006">
                <a:extLst>
                  <a:ext uri="{FF2B5EF4-FFF2-40B4-BE49-F238E27FC236}">
                    <a16:creationId xmlns:a16="http://schemas.microsoft.com/office/drawing/2014/main" id="{EEA563B1-8165-443C-99D8-DE182BB54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936"/>
                <a:ext cx="22" cy="29"/>
              </a:xfrm>
              <a:custGeom>
                <a:avLst/>
                <a:gdLst>
                  <a:gd name="T0" fmla="*/ 0 w 11"/>
                  <a:gd name="T1" fmla="*/ 0 h 15"/>
                  <a:gd name="T2" fmla="*/ 88 w 11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0" y="6"/>
                      <a:pt x="4" y="15"/>
                      <a:pt x="11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2" name="Freeform 10007">
                <a:extLst>
                  <a:ext uri="{FF2B5EF4-FFF2-40B4-BE49-F238E27FC236}">
                    <a16:creationId xmlns:a16="http://schemas.microsoft.com/office/drawing/2014/main" id="{47E83AE9-D2F0-4B64-A199-657C72EA6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898"/>
                <a:ext cx="18" cy="32"/>
              </a:xfrm>
              <a:custGeom>
                <a:avLst/>
                <a:gdLst>
                  <a:gd name="T0" fmla="*/ 0 w 9"/>
                  <a:gd name="T1" fmla="*/ 0 h 16"/>
                  <a:gd name="T2" fmla="*/ 64 w 9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0"/>
                    </a:moveTo>
                    <a:cubicBezTo>
                      <a:pt x="6" y="3"/>
                      <a:pt x="9" y="10"/>
                      <a:pt x="8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3" name="Freeform 10008">
                <a:extLst>
                  <a:ext uri="{FF2B5EF4-FFF2-40B4-BE49-F238E27FC236}">
                    <a16:creationId xmlns:a16="http://schemas.microsoft.com/office/drawing/2014/main" id="{C42F6593-FA31-4172-B8BA-38AFABB34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908"/>
                <a:ext cx="12" cy="8"/>
              </a:xfrm>
              <a:custGeom>
                <a:avLst/>
                <a:gdLst>
                  <a:gd name="T0" fmla="*/ 0 w 6"/>
                  <a:gd name="T1" fmla="*/ 32 h 4"/>
                  <a:gd name="T2" fmla="*/ 48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2"/>
                      <a:pt x="4" y="0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4" name="Freeform 10009">
                <a:extLst>
                  <a:ext uri="{FF2B5EF4-FFF2-40B4-BE49-F238E27FC236}">
                    <a16:creationId xmlns:a16="http://schemas.microsoft.com/office/drawing/2014/main" id="{98795164-1A2F-4E01-9646-87355F248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427"/>
                <a:ext cx="53" cy="26"/>
              </a:xfrm>
              <a:custGeom>
                <a:avLst/>
                <a:gdLst>
                  <a:gd name="T0" fmla="*/ 0 w 27"/>
                  <a:gd name="T1" fmla="*/ 0 h 13"/>
                  <a:gd name="T2" fmla="*/ 204 w 27"/>
                  <a:gd name="T3" fmla="*/ 1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0" y="0"/>
                    </a:moveTo>
                    <a:cubicBezTo>
                      <a:pt x="10" y="9"/>
                      <a:pt x="17" y="13"/>
                      <a:pt x="27" y="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5" name="Freeform 10010">
                <a:extLst>
                  <a:ext uri="{FF2B5EF4-FFF2-40B4-BE49-F238E27FC236}">
                    <a16:creationId xmlns:a16="http://schemas.microsoft.com/office/drawing/2014/main" id="{989BEE07-2231-4CC7-9AD6-B7648EB5A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413"/>
                <a:ext cx="36" cy="34"/>
              </a:xfrm>
              <a:custGeom>
                <a:avLst/>
                <a:gdLst>
                  <a:gd name="T0" fmla="*/ 0 w 18"/>
                  <a:gd name="T1" fmla="*/ 0 h 17"/>
                  <a:gd name="T2" fmla="*/ 144 w 18"/>
                  <a:gd name="T3" fmla="*/ 1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7">
                    <a:moveTo>
                      <a:pt x="0" y="0"/>
                    </a:moveTo>
                    <a:cubicBezTo>
                      <a:pt x="2" y="10"/>
                      <a:pt x="8" y="17"/>
                      <a:pt x="18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6" name="Freeform 10011">
                <a:extLst>
                  <a:ext uri="{FF2B5EF4-FFF2-40B4-BE49-F238E27FC236}">
                    <a16:creationId xmlns:a16="http://schemas.microsoft.com/office/drawing/2014/main" id="{FD8866EC-6CAC-4F09-9A4F-852425E23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342"/>
                <a:ext cx="51" cy="35"/>
              </a:xfrm>
              <a:custGeom>
                <a:avLst/>
                <a:gdLst>
                  <a:gd name="T0" fmla="*/ 8 w 26"/>
                  <a:gd name="T1" fmla="*/ 0 h 18"/>
                  <a:gd name="T2" fmla="*/ 196 w 26"/>
                  <a:gd name="T3" fmla="*/ 12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8">
                    <a:moveTo>
                      <a:pt x="1" y="0"/>
                    </a:moveTo>
                    <a:cubicBezTo>
                      <a:pt x="0" y="12"/>
                      <a:pt x="17" y="18"/>
                      <a:pt x="26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7" name="Freeform 10012">
                <a:extLst>
                  <a:ext uri="{FF2B5EF4-FFF2-40B4-BE49-F238E27FC236}">
                    <a16:creationId xmlns:a16="http://schemas.microsoft.com/office/drawing/2014/main" id="{276B88A4-0462-4915-9DDF-9BB426892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360"/>
                <a:ext cx="32" cy="41"/>
              </a:xfrm>
              <a:custGeom>
                <a:avLst/>
                <a:gdLst>
                  <a:gd name="T0" fmla="*/ 8 w 16"/>
                  <a:gd name="T1" fmla="*/ 0 h 21"/>
                  <a:gd name="T2" fmla="*/ 128 w 16"/>
                  <a:gd name="T3" fmla="*/ 12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1">
                    <a:moveTo>
                      <a:pt x="1" y="0"/>
                    </a:moveTo>
                    <a:cubicBezTo>
                      <a:pt x="0" y="9"/>
                      <a:pt x="6" y="21"/>
                      <a:pt x="16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8" name="Freeform 10013">
                <a:extLst>
                  <a:ext uri="{FF2B5EF4-FFF2-40B4-BE49-F238E27FC236}">
                    <a16:creationId xmlns:a16="http://schemas.microsoft.com/office/drawing/2014/main" id="{E75545CD-EACA-44DC-8819-FDAF52ACA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379"/>
                <a:ext cx="14" cy="24"/>
              </a:xfrm>
              <a:custGeom>
                <a:avLst/>
                <a:gdLst>
                  <a:gd name="T0" fmla="*/ 0 w 7"/>
                  <a:gd name="T1" fmla="*/ 0 h 12"/>
                  <a:gd name="T2" fmla="*/ 56 w 7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0" y="5"/>
                      <a:pt x="2" y="11"/>
                      <a:pt x="7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9" name="Freeform 10014">
                <a:extLst>
                  <a:ext uri="{FF2B5EF4-FFF2-40B4-BE49-F238E27FC236}">
                    <a16:creationId xmlns:a16="http://schemas.microsoft.com/office/drawing/2014/main" id="{19973266-DE6D-456A-A466-C4F66C92C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294"/>
                <a:ext cx="44" cy="44"/>
              </a:xfrm>
              <a:custGeom>
                <a:avLst/>
                <a:gdLst>
                  <a:gd name="T0" fmla="*/ 0 w 22"/>
                  <a:gd name="T1" fmla="*/ 16 h 22"/>
                  <a:gd name="T2" fmla="*/ 168 w 22"/>
                  <a:gd name="T3" fmla="*/ 17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"/>
                    </a:moveTo>
                    <a:cubicBezTo>
                      <a:pt x="14" y="0"/>
                      <a:pt x="22" y="9"/>
                      <a:pt x="21" y="2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0" name="Freeform 10015">
                <a:extLst>
                  <a:ext uri="{FF2B5EF4-FFF2-40B4-BE49-F238E27FC236}">
                    <a16:creationId xmlns:a16="http://schemas.microsoft.com/office/drawing/2014/main" id="{A179DFB1-3954-436D-9BC9-8278F03C2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302"/>
                <a:ext cx="18" cy="14"/>
              </a:xfrm>
              <a:custGeom>
                <a:avLst/>
                <a:gdLst>
                  <a:gd name="T0" fmla="*/ 0 w 9"/>
                  <a:gd name="T1" fmla="*/ 56 h 7"/>
                  <a:gd name="T2" fmla="*/ 72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4"/>
                      <a:pt x="6" y="2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1" name="Freeform 10016">
                <a:extLst>
                  <a:ext uri="{FF2B5EF4-FFF2-40B4-BE49-F238E27FC236}">
                    <a16:creationId xmlns:a16="http://schemas.microsoft.com/office/drawing/2014/main" id="{F08C4C4D-CEE7-4570-AA8E-8CDFB4331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231"/>
                <a:ext cx="44" cy="41"/>
              </a:xfrm>
              <a:custGeom>
                <a:avLst/>
                <a:gdLst>
                  <a:gd name="T0" fmla="*/ 0 w 22"/>
                  <a:gd name="T1" fmla="*/ 156 h 21"/>
                  <a:gd name="T2" fmla="*/ 176 w 22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1">
                    <a:moveTo>
                      <a:pt x="0" y="21"/>
                    </a:moveTo>
                    <a:cubicBezTo>
                      <a:pt x="1" y="11"/>
                      <a:pt x="12" y="2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2" name="Freeform 10017">
                <a:extLst>
                  <a:ext uri="{FF2B5EF4-FFF2-40B4-BE49-F238E27FC236}">
                    <a16:creationId xmlns:a16="http://schemas.microsoft.com/office/drawing/2014/main" id="{40C9BE55-A759-4359-BA9E-18745DDBC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203"/>
                <a:ext cx="32" cy="42"/>
              </a:xfrm>
              <a:custGeom>
                <a:avLst/>
                <a:gdLst>
                  <a:gd name="T0" fmla="*/ 8 w 16"/>
                  <a:gd name="T1" fmla="*/ 168 h 21"/>
                  <a:gd name="T2" fmla="*/ 128 w 1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1">
                    <a:moveTo>
                      <a:pt x="1" y="21"/>
                    </a:moveTo>
                    <a:cubicBezTo>
                      <a:pt x="0" y="9"/>
                      <a:pt x="7" y="7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3" name="Freeform 10018">
                <a:extLst>
                  <a:ext uri="{FF2B5EF4-FFF2-40B4-BE49-F238E27FC236}">
                    <a16:creationId xmlns:a16="http://schemas.microsoft.com/office/drawing/2014/main" id="{2899F932-8AE4-4D04-AC32-1AB4DAFDB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296"/>
                <a:ext cx="24" cy="50"/>
              </a:xfrm>
              <a:custGeom>
                <a:avLst/>
                <a:gdLst>
                  <a:gd name="T0" fmla="*/ 80 w 12"/>
                  <a:gd name="T1" fmla="*/ 0 h 25"/>
                  <a:gd name="T2" fmla="*/ 0 w 12"/>
                  <a:gd name="T3" fmla="*/ 20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5">
                    <a:moveTo>
                      <a:pt x="10" y="0"/>
                    </a:moveTo>
                    <a:cubicBezTo>
                      <a:pt x="12" y="9"/>
                      <a:pt x="10" y="22"/>
                      <a:pt x="0" y="2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4" name="Freeform 10019">
                <a:extLst>
                  <a:ext uri="{FF2B5EF4-FFF2-40B4-BE49-F238E27FC236}">
                    <a16:creationId xmlns:a16="http://schemas.microsoft.com/office/drawing/2014/main" id="{1CBAC2AF-8ED6-40BC-95B2-4FCCE4EDA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332"/>
                <a:ext cx="12" cy="12"/>
              </a:xfrm>
              <a:custGeom>
                <a:avLst/>
                <a:gdLst>
                  <a:gd name="T0" fmla="*/ 0 w 6"/>
                  <a:gd name="T1" fmla="*/ 0 h 6"/>
                  <a:gd name="T2" fmla="*/ 48 w 6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3" y="1"/>
                      <a:pt x="5" y="3"/>
                      <a:pt x="6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5" name="Freeform 10020">
                <a:extLst>
                  <a:ext uri="{FF2B5EF4-FFF2-40B4-BE49-F238E27FC236}">
                    <a16:creationId xmlns:a16="http://schemas.microsoft.com/office/drawing/2014/main" id="{E52DC8C0-A090-4BB8-8B53-956B103DE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330"/>
                <a:ext cx="44" cy="24"/>
              </a:xfrm>
              <a:custGeom>
                <a:avLst/>
                <a:gdLst>
                  <a:gd name="T0" fmla="*/ 0 w 22"/>
                  <a:gd name="T1" fmla="*/ 0 h 12"/>
                  <a:gd name="T2" fmla="*/ 176 w 22"/>
                  <a:gd name="T3" fmla="*/ 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cubicBezTo>
                      <a:pt x="4" y="12"/>
                      <a:pt x="15" y="6"/>
                      <a:pt x="22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6" name="Freeform 10021">
                <a:extLst>
                  <a:ext uri="{FF2B5EF4-FFF2-40B4-BE49-F238E27FC236}">
                    <a16:creationId xmlns:a16="http://schemas.microsoft.com/office/drawing/2014/main" id="{15964B2E-5ED2-44DD-B311-2D62A47EF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320"/>
                <a:ext cx="30" cy="26"/>
              </a:xfrm>
              <a:custGeom>
                <a:avLst/>
                <a:gdLst>
                  <a:gd name="T0" fmla="*/ 8 w 15"/>
                  <a:gd name="T1" fmla="*/ 0 h 13"/>
                  <a:gd name="T2" fmla="*/ 120 w 15"/>
                  <a:gd name="T3" fmla="*/ 8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1" y="0"/>
                    </a:moveTo>
                    <a:cubicBezTo>
                      <a:pt x="0" y="9"/>
                      <a:pt x="7" y="13"/>
                      <a:pt x="15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7" name="Freeform 10022">
                <a:extLst>
                  <a:ext uri="{FF2B5EF4-FFF2-40B4-BE49-F238E27FC236}">
                    <a16:creationId xmlns:a16="http://schemas.microsoft.com/office/drawing/2014/main" id="{7FE35242-7C1B-41C9-8067-97881F237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253"/>
                <a:ext cx="36" cy="23"/>
              </a:xfrm>
              <a:custGeom>
                <a:avLst/>
                <a:gdLst>
                  <a:gd name="T0" fmla="*/ 0 w 18"/>
                  <a:gd name="T1" fmla="*/ 36 h 12"/>
                  <a:gd name="T2" fmla="*/ 144 w 18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5"/>
                    </a:moveTo>
                    <a:cubicBezTo>
                      <a:pt x="8" y="0"/>
                      <a:pt x="15" y="4"/>
                      <a:pt x="18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8" name="Freeform 10023">
                <a:extLst>
                  <a:ext uri="{FF2B5EF4-FFF2-40B4-BE49-F238E27FC236}">
                    <a16:creationId xmlns:a16="http://schemas.microsoft.com/office/drawing/2014/main" id="{588B4877-F35B-4F81-B771-6D172BF4C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74"/>
                <a:ext cx="30" cy="12"/>
              </a:xfrm>
              <a:custGeom>
                <a:avLst/>
                <a:gdLst>
                  <a:gd name="T0" fmla="*/ 0 w 15"/>
                  <a:gd name="T1" fmla="*/ 24 h 6"/>
                  <a:gd name="T2" fmla="*/ 120 w 15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">
                    <a:moveTo>
                      <a:pt x="0" y="3"/>
                    </a:moveTo>
                    <a:cubicBezTo>
                      <a:pt x="6" y="0"/>
                      <a:pt x="11" y="2"/>
                      <a:pt x="15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9" name="Freeform 10024">
                <a:extLst>
                  <a:ext uri="{FF2B5EF4-FFF2-40B4-BE49-F238E27FC236}">
                    <a16:creationId xmlns:a16="http://schemas.microsoft.com/office/drawing/2014/main" id="{7EA5F2CF-149D-4177-92B1-60C9133A7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261"/>
                <a:ext cx="26" cy="55"/>
              </a:xfrm>
              <a:custGeom>
                <a:avLst/>
                <a:gdLst>
                  <a:gd name="T0" fmla="*/ 16 w 13"/>
                  <a:gd name="T1" fmla="*/ 0 h 28"/>
                  <a:gd name="T2" fmla="*/ 104 w 13"/>
                  <a:gd name="T3" fmla="*/ 212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8">
                    <a:moveTo>
                      <a:pt x="2" y="0"/>
                    </a:moveTo>
                    <a:cubicBezTo>
                      <a:pt x="0" y="12"/>
                      <a:pt x="0" y="24"/>
                      <a:pt x="13" y="2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0" name="Freeform 10025">
                <a:extLst>
                  <a:ext uri="{FF2B5EF4-FFF2-40B4-BE49-F238E27FC236}">
                    <a16:creationId xmlns:a16="http://schemas.microsoft.com/office/drawing/2014/main" id="{6097B4BC-96C1-4AFE-BB8D-6F84EF08E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298"/>
                <a:ext cx="16" cy="44"/>
              </a:xfrm>
              <a:custGeom>
                <a:avLst/>
                <a:gdLst>
                  <a:gd name="T0" fmla="*/ 40 w 8"/>
                  <a:gd name="T1" fmla="*/ 0 h 22"/>
                  <a:gd name="T2" fmla="*/ 64 w 8"/>
                  <a:gd name="T3" fmla="*/ 17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2">
                    <a:moveTo>
                      <a:pt x="5" y="0"/>
                    </a:moveTo>
                    <a:cubicBezTo>
                      <a:pt x="0" y="7"/>
                      <a:pt x="2" y="17"/>
                      <a:pt x="8" y="2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1" name="Freeform 10026">
                <a:extLst>
                  <a:ext uri="{FF2B5EF4-FFF2-40B4-BE49-F238E27FC236}">
                    <a16:creationId xmlns:a16="http://schemas.microsoft.com/office/drawing/2014/main" id="{2ACF7556-228D-4096-9C43-57ED98399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352"/>
                <a:ext cx="39" cy="43"/>
              </a:xfrm>
              <a:custGeom>
                <a:avLst/>
                <a:gdLst>
                  <a:gd name="T0" fmla="*/ 0 w 20"/>
                  <a:gd name="T1" fmla="*/ 104 h 22"/>
                  <a:gd name="T2" fmla="*/ 148 w 20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2">
                    <a:moveTo>
                      <a:pt x="0" y="14"/>
                    </a:moveTo>
                    <a:cubicBezTo>
                      <a:pt x="10" y="22"/>
                      <a:pt x="19" y="9"/>
                      <a:pt x="20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2" name="Freeform 10027">
                <a:extLst>
                  <a:ext uri="{FF2B5EF4-FFF2-40B4-BE49-F238E27FC236}">
                    <a16:creationId xmlns:a16="http://schemas.microsoft.com/office/drawing/2014/main" id="{F9E3CAB9-CB49-471F-B7B9-2C071B84E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342"/>
                <a:ext cx="22" cy="12"/>
              </a:xfrm>
              <a:custGeom>
                <a:avLst/>
                <a:gdLst>
                  <a:gd name="T0" fmla="*/ 0 w 11"/>
                  <a:gd name="T1" fmla="*/ 24 h 6"/>
                  <a:gd name="T2" fmla="*/ 88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4" y="6"/>
                      <a:pt x="9" y="5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3" name="Freeform 10028">
                <a:extLst>
                  <a:ext uri="{FF2B5EF4-FFF2-40B4-BE49-F238E27FC236}">
                    <a16:creationId xmlns:a16="http://schemas.microsoft.com/office/drawing/2014/main" id="{CB17DB7C-37E2-46AC-841E-F6FA378C9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203"/>
                <a:ext cx="25" cy="44"/>
              </a:xfrm>
              <a:custGeom>
                <a:avLst/>
                <a:gdLst>
                  <a:gd name="T0" fmla="*/ 0 w 13"/>
                  <a:gd name="T1" fmla="*/ 32 h 22"/>
                  <a:gd name="T2" fmla="*/ 92 w 13"/>
                  <a:gd name="T3" fmla="*/ 17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2">
                    <a:moveTo>
                      <a:pt x="0" y="4"/>
                    </a:moveTo>
                    <a:cubicBezTo>
                      <a:pt x="12" y="0"/>
                      <a:pt x="13" y="14"/>
                      <a:pt x="13" y="2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4" name="Freeform 10029">
                <a:extLst>
                  <a:ext uri="{FF2B5EF4-FFF2-40B4-BE49-F238E27FC236}">
                    <a16:creationId xmlns:a16="http://schemas.microsoft.com/office/drawing/2014/main" id="{791A5AE7-1B4B-4B00-AC0F-A2627E22A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229"/>
                <a:ext cx="8" cy="6"/>
              </a:xfrm>
              <a:custGeom>
                <a:avLst/>
                <a:gdLst>
                  <a:gd name="T0" fmla="*/ 0 w 4"/>
                  <a:gd name="T1" fmla="*/ 24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5" name="Freeform 10030">
                <a:extLst>
                  <a:ext uri="{FF2B5EF4-FFF2-40B4-BE49-F238E27FC236}">
                    <a16:creationId xmlns:a16="http://schemas.microsoft.com/office/drawing/2014/main" id="{D7C04381-8597-499B-ABF8-19800F2C5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259"/>
                <a:ext cx="20" cy="41"/>
              </a:xfrm>
              <a:custGeom>
                <a:avLst/>
                <a:gdLst>
                  <a:gd name="T0" fmla="*/ 24 w 10"/>
                  <a:gd name="T1" fmla="*/ 0 h 21"/>
                  <a:gd name="T2" fmla="*/ 80 w 10"/>
                  <a:gd name="T3" fmla="*/ 15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3" y="0"/>
                    </a:moveTo>
                    <a:cubicBezTo>
                      <a:pt x="0" y="7"/>
                      <a:pt x="2" y="19"/>
                      <a:pt x="10" y="2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6" name="Freeform 10031">
                <a:extLst>
                  <a:ext uri="{FF2B5EF4-FFF2-40B4-BE49-F238E27FC236}">
                    <a16:creationId xmlns:a16="http://schemas.microsoft.com/office/drawing/2014/main" id="{43A58F1F-F045-4D41-8137-AC9E14AB3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286"/>
                <a:ext cx="12" cy="42"/>
              </a:xfrm>
              <a:custGeom>
                <a:avLst/>
                <a:gdLst>
                  <a:gd name="T0" fmla="*/ 48 w 6"/>
                  <a:gd name="T1" fmla="*/ 0 h 21"/>
                  <a:gd name="T2" fmla="*/ 24 w 6"/>
                  <a:gd name="T3" fmla="*/ 16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6" y="0"/>
                    </a:moveTo>
                    <a:cubicBezTo>
                      <a:pt x="1" y="6"/>
                      <a:pt x="0" y="14"/>
                      <a:pt x="3" y="2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7" name="Freeform 10032">
                <a:extLst>
                  <a:ext uri="{FF2B5EF4-FFF2-40B4-BE49-F238E27FC236}">
                    <a16:creationId xmlns:a16="http://schemas.microsoft.com/office/drawing/2014/main" id="{BEF2433A-7BE1-4879-B002-C9AE2C18A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350"/>
                <a:ext cx="43" cy="21"/>
              </a:xfrm>
              <a:custGeom>
                <a:avLst/>
                <a:gdLst>
                  <a:gd name="T0" fmla="*/ 0 w 22"/>
                  <a:gd name="T1" fmla="*/ 69 h 11"/>
                  <a:gd name="T2" fmla="*/ 164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0"/>
                    </a:moveTo>
                    <a:cubicBezTo>
                      <a:pt x="9" y="11"/>
                      <a:pt x="19" y="11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8" name="Freeform 10033">
                <a:extLst>
                  <a:ext uri="{FF2B5EF4-FFF2-40B4-BE49-F238E27FC236}">
                    <a16:creationId xmlns:a16="http://schemas.microsoft.com/office/drawing/2014/main" id="{C0BC5D81-6B9D-4F75-8C99-36FC6643B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334"/>
                <a:ext cx="31" cy="24"/>
              </a:xfrm>
              <a:custGeom>
                <a:avLst/>
                <a:gdLst>
                  <a:gd name="T0" fmla="*/ 0 w 16"/>
                  <a:gd name="T1" fmla="*/ 48 h 12"/>
                  <a:gd name="T2" fmla="*/ 116 w 1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0" y="6"/>
                    </a:moveTo>
                    <a:cubicBezTo>
                      <a:pt x="7" y="12"/>
                      <a:pt x="12" y="6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9" name="Freeform 10034">
                <a:extLst>
                  <a:ext uri="{FF2B5EF4-FFF2-40B4-BE49-F238E27FC236}">
                    <a16:creationId xmlns:a16="http://schemas.microsoft.com/office/drawing/2014/main" id="{F89A6D7D-6DE3-400D-90BF-5A4F51856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276"/>
                <a:ext cx="16" cy="28"/>
              </a:xfrm>
              <a:custGeom>
                <a:avLst/>
                <a:gdLst>
                  <a:gd name="T0" fmla="*/ 0 w 8"/>
                  <a:gd name="T1" fmla="*/ 0 h 14"/>
                  <a:gd name="T2" fmla="*/ 56 w 8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6" y="2"/>
                      <a:pt x="8" y="9"/>
                      <a:pt x="7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0" name="Freeform 10035">
                <a:extLst>
                  <a:ext uri="{FF2B5EF4-FFF2-40B4-BE49-F238E27FC236}">
                    <a16:creationId xmlns:a16="http://schemas.microsoft.com/office/drawing/2014/main" id="{90595C6F-27A3-4EC6-8533-7CAF225F1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274"/>
                <a:ext cx="20" cy="14"/>
              </a:xfrm>
              <a:custGeom>
                <a:avLst/>
                <a:gdLst>
                  <a:gd name="T0" fmla="*/ 0 w 10"/>
                  <a:gd name="T1" fmla="*/ 56 h 7"/>
                  <a:gd name="T2" fmla="*/ 80 w 1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3" y="4"/>
                      <a:pt x="6" y="2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1" name="Freeform 10036">
                <a:extLst>
                  <a:ext uri="{FF2B5EF4-FFF2-40B4-BE49-F238E27FC236}">
                    <a16:creationId xmlns:a16="http://schemas.microsoft.com/office/drawing/2014/main" id="{5A7E1BCE-8598-4269-B068-DA1CDF6B7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152"/>
                <a:ext cx="32" cy="25"/>
              </a:xfrm>
              <a:custGeom>
                <a:avLst/>
                <a:gdLst>
                  <a:gd name="T0" fmla="*/ 0 w 16"/>
                  <a:gd name="T1" fmla="*/ 0 h 13"/>
                  <a:gd name="T2" fmla="*/ 128 w 16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1" y="5"/>
                      <a:pt x="10" y="13"/>
                      <a:pt x="16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2" name="Freeform 10037">
                <a:extLst>
                  <a:ext uri="{FF2B5EF4-FFF2-40B4-BE49-F238E27FC236}">
                    <a16:creationId xmlns:a16="http://schemas.microsoft.com/office/drawing/2014/main" id="{4B21B3FF-232F-4001-8615-260A2F927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158"/>
                <a:ext cx="24" cy="27"/>
              </a:xfrm>
              <a:custGeom>
                <a:avLst/>
                <a:gdLst>
                  <a:gd name="T0" fmla="*/ 8 w 12"/>
                  <a:gd name="T1" fmla="*/ 0 h 14"/>
                  <a:gd name="T2" fmla="*/ 96 w 12"/>
                  <a:gd name="T3" fmla="*/ 8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1" y="0"/>
                    </a:moveTo>
                    <a:cubicBezTo>
                      <a:pt x="0" y="6"/>
                      <a:pt x="6" y="14"/>
                      <a:pt x="12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3" name="Freeform 10038">
                <a:extLst>
                  <a:ext uri="{FF2B5EF4-FFF2-40B4-BE49-F238E27FC236}">
                    <a16:creationId xmlns:a16="http://schemas.microsoft.com/office/drawing/2014/main" id="{3B4A7F11-5547-4C53-83D5-EC1E8D05B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132"/>
                <a:ext cx="39" cy="18"/>
              </a:xfrm>
              <a:custGeom>
                <a:avLst/>
                <a:gdLst>
                  <a:gd name="T0" fmla="*/ 0 w 20"/>
                  <a:gd name="T1" fmla="*/ 32 h 9"/>
                  <a:gd name="T2" fmla="*/ 148 w 20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4"/>
                    </a:moveTo>
                    <a:cubicBezTo>
                      <a:pt x="8" y="0"/>
                      <a:pt x="14" y="1"/>
                      <a:pt x="20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4" name="Freeform 10039">
                <a:extLst>
                  <a:ext uri="{FF2B5EF4-FFF2-40B4-BE49-F238E27FC236}">
                    <a16:creationId xmlns:a16="http://schemas.microsoft.com/office/drawing/2014/main" id="{DE8946DC-8014-42AE-B198-5171BFB34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144"/>
                <a:ext cx="32" cy="12"/>
              </a:xfrm>
              <a:custGeom>
                <a:avLst/>
                <a:gdLst>
                  <a:gd name="T0" fmla="*/ 0 w 16"/>
                  <a:gd name="T1" fmla="*/ 48 h 6"/>
                  <a:gd name="T2" fmla="*/ 128 w 16"/>
                  <a:gd name="T3" fmla="*/ 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">
                    <a:moveTo>
                      <a:pt x="0" y="6"/>
                    </a:moveTo>
                    <a:cubicBezTo>
                      <a:pt x="0" y="1"/>
                      <a:pt x="12" y="0"/>
                      <a:pt x="16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5" name="Freeform 10040">
                <a:extLst>
                  <a:ext uri="{FF2B5EF4-FFF2-40B4-BE49-F238E27FC236}">
                    <a16:creationId xmlns:a16="http://schemas.microsoft.com/office/drawing/2014/main" id="{0E25227F-E386-4B3D-B918-C4B6A3F23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187"/>
                <a:ext cx="28" cy="20"/>
              </a:xfrm>
              <a:custGeom>
                <a:avLst/>
                <a:gdLst>
                  <a:gd name="T0" fmla="*/ 0 w 14"/>
                  <a:gd name="T1" fmla="*/ 40 h 10"/>
                  <a:gd name="T2" fmla="*/ 112 w 1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5"/>
                    </a:moveTo>
                    <a:cubicBezTo>
                      <a:pt x="3" y="10"/>
                      <a:pt x="11" y="4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6" name="Freeform 10041">
                <a:extLst>
                  <a:ext uri="{FF2B5EF4-FFF2-40B4-BE49-F238E27FC236}">
                    <a16:creationId xmlns:a16="http://schemas.microsoft.com/office/drawing/2014/main" id="{CA588115-A15C-4FE0-8549-C2F8D43F8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177"/>
                <a:ext cx="16" cy="10"/>
              </a:xfrm>
              <a:custGeom>
                <a:avLst/>
                <a:gdLst>
                  <a:gd name="T0" fmla="*/ 0 w 8"/>
                  <a:gd name="T1" fmla="*/ 0 h 5"/>
                  <a:gd name="T2" fmla="*/ 64 w 8"/>
                  <a:gd name="T3" fmla="*/ 2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2" y="3"/>
                      <a:pt x="5" y="5"/>
                      <a:pt x="8" y="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7" name="Freeform 10042">
                <a:extLst>
                  <a:ext uri="{FF2B5EF4-FFF2-40B4-BE49-F238E27FC236}">
                    <a16:creationId xmlns:a16="http://schemas.microsoft.com/office/drawing/2014/main" id="{DD62AFB8-3EEC-4ED2-9EF5-9994143F8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057"/>
                <a:ext cx="12" cy="29"/>
              </a:xfrm>
              <a:custGeom>
                <a:avLst/>
                <a:gdLst>
                  <a:gd name="T0" fmla="*/ 48 w 6"/>
                  <a:gd name="T1" fmla="*/ 0 h 15"/>
                  <a:gd name="T2" fmla="*/ 16 w 6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6" y="0"/>
                    </a:moveTo>
                    <a:cubicBezTo>
                      <a:pt x="1" y="3"/>
                      <a:pt x="0" y="11"/>
                      <a:pt x="2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8" name="Freeform 10043">
                <a:extLst>
                  <a:ext uri="{FF2B5EF4-FFF2-40B4-BE49-F238E27FC236}">
                    <a16:creationId xmlns:a16="http://schemas.microsoft.com/office/drawing/2014/main" id="{D4D241D0-6A46-4124-9BAA-5B6EA3D1F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078"/>
                <a:ext cx="16" cy="28"/>
              </a:xfrm>
              <a:custGeom>
                <a:avLst/>
                <a:gdLst>
                  <a:gd name="T0" fmla="*/ 64 w 8"/>
                  <a:gd name="T1" fmla="*/ 0 h 14"/>
                  <a:gd name="T2" fmla="*/ 16 w 8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8" y="0"/>
                    </a:moveTo>
                    <a:cubicBezTo>
                      <a:pt x="3" y="4"/>
                      <a:pt x="0" y="8"/>
                      <a:pt x="2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9" name="Freeform 10044">
                <a:extLst>
                  <a:ext uri="{FF2B5EF4-FFF2-40B4-BE49-F238E27FC236}">
                    <a16:creationId xmlns:a16="http://schemas.microsoft.com/office/drawing/2014/main" id="{4DAB6DC0-C55E-4D10-B974-ACD20D507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09"/>
                <a:ext cx="35" cy="14"/>
              </a:xfrm>
              <a:custGeom>
                <a:avLst/>
                <a:gdLst>
                  <a:gd name="T0" fmla="*/ 0 w 18"/>
                  <a:gd name="T1" fmla="*/ 56 h 7"/>
                  <a:gd name="T2" fmla="*/ 132 w 18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">
                    <a:moveTo>
                      <a:pt x="0" y="7"/>
                    </a:moveTo>
                    <a:cubicBezTo>
                      <a:pt x="5" y="2"/>
                      <a:pt x="14" y="0"/>
                      <a:pt x="18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0" name="Freeform 10045">
                <a:extLst>
                  <a:ext uri="{FF2B5EF4-FFF2-40B4-BE49-F238E27FC236}">
                    <a16:creationId xmlns:a16="http://schemas.microsoft.com/office/drawing/2014/main" id="{F9C6143A-0FEC-4A92-B6A1-3A772E56E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019"/>
                <a:ext cx="36" cy="24"/>
              </a:xfrm>
              <a:custGeom>
                <a:avLst/>
                <a:gdLst>
                  <a:gd name="T0" fmla="*/ 0 w 18"/>
                  <a:gd name="T1" fmla="*/ 40 h 12"/>
                  <a:gd name="T2" fmla="*/ 144 w 18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5"/>
                    </a:moveTo>
                    <a:cubicBezTo>
                      <a:pt x="5" y="0"/>
                      <a:pt x="16" y="5"/>
                      <a:pt x="18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1" name="Freeform 10046">
                <a:extLst>
                  <a:ext uri="{FF2B5EF4-FFF2-40B4-BE49-F238E27FC236}">
                    <a16:creationId xmlns:a16="http://schemas.microsoft.com/office/drawing/2014/main" id="{E861051E-CACF-46E7-9D27-EAA56E62E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047"/>
                <a:ext cx="35" cy="21"/>
              </a:xfrm>
              <a:custGeom>
                <a:avLst/>
                <a:gdLst>
                  <a:gd name="T0" fmla="*/ 23 w 18"/>
                  <a:gd name="T1" fmla="*/ 0 h 11"/>
                  <a:gd name="T2" fmla="*/ 132 w 18"/>
                  <a:gd name="T3" fmla="*/ 69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3" y="0"/>
                    </a:moveTo>
                    <a:cubicBezTo>
                      <a:pt x="0" y="9"/>
                      <a:pt x="12" y="11"/>
                      <a:pt x="18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2" name="Freeform 10047">
                <a:extLst>
                  <a:ext uri="{FF2B5EF4-FFF2-40B4-BE49-F238E27FC236}">
                    <a16:creationId xmlns:a16="http://schemas.microsoft.com/office/drawing/2014/main" id="{182A7E1A-2068-4B09-AF3C-CDF972C7C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057"/>
                <a:ext cx="16" cy="23"/>
              </a:xfrm>
              <a:custGeom>
                <a:avLst/>
                <a:gdLst>
                  <a:gd name="T0" fmla="*/ 8 w 8"/>
                  <a:gd name="T1" fmla="*/ 0 h 12"/>
                  <a:gd name="T2" fmla="*/ 64 w 8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1" y="0"/>
                    </a:moveTo>
                    <a:cubicBezTo>
                      <a:pt x="0" y="5"/>
                      <a:pt x="2" y="12"/>
                      <a:pt x="8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3" name="Freeform 10048">
                <a:extLst>
                  <a:ext uri="{FF2B5EF4-FFF2-40B4-BE49-F238E27FC236}">
                    <a16:creationId xmlns:a16="http://schemas.microsoft.com/office/drawing/2014/main" id="{6B609FB4-7692-4DC5-841A-5AE660C03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074"/>
                <a:ext cx="8" cy="22"/>
              </a:xfrm>
              <a:custGeom>
                <a:avLst/>
                <a:gdLst>
                  <a:gd name="T0" fmla="*/ 32 w 4"/>
                  <a:gd name="T1" fmla="*/ 0 h 11"/>
                  <a:gd name="T2" fmla="*/ 24 w 4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0" y="2"/>
                      <a:pt x="1" y="8"/>
                      <a:pt x="3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4" name="Freeform 10049">
                <a:extLst>
                  <a:ext uri="{FF2B5EF4-FFF2-40B4-BE49-F238E27FC236}">
                    <a16:creationId xmlns:a16="http://schemas.microsoft.com/office/drawing/2014/main" id="{92D529DE-416C-4E9D-8B72-780EEBD29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100"/>
                <a:ext cx="22" cy="20"/>
              </a:xfrm>
              <a:custGeom>
                <a:avLst/>
                <a:gdLst>
                  <a:gd name="T0" fmla="*/ 8 w 11"/>
                  <a:gd name="T1" fmla="*/ 0 h 10"/>
                  <a:gd name="T2" fmla="*/ 88 w 11"/>
                  <a:gd name="T3" fmla="*/ 7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1" y="0"/>
                    </a:moveTo>
                    <a:cubicBezTo>
                      <a:pt x="0" y="5"/>
                      <a:pt x="7" y="10"/>
                      <a:pt x="11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5" name="Freeform 10050">
                <a:extLst>
                  <a:ext uri="{FF2B5EF4-FFF2-40B4-BE49-F238E27FC236}">
                    <a16:creationId xmlns:a16="http://schemas.microsoft.com/office/drawing/2014/main" id="{435A6884-3A20-4656-97E5-9E4EE3160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110"/>
                <a:ext cx="15" cy="20"/>
              </a:xfrm>
              <a:custGeom>
                <a:avLst/>
                <a:gdLst>
                  <a:gd name="T0" fmla="*/ 15 w 8"/>
                  <a:gd name="T1" fmla="*/ 0 h 10"/>
                  <a:gd name="T2" fmla="*/ 53 w 8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cubicBezTo>
                      <a:pt x="0" y="4"/>
                      <a:pt x="2" y="10"/>
                      <a:pt x="8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6" name="Freeform 10051">
                <a:extLst>
                  <a:ext uri="{FF2B5EF4-FFF2-40B4-BE49-F238E27FC236}">
                    <a16:creationId xmlns:a16="http://schemas.microsoft.com/office/drawing/2014/main" id="{C875E6E3-0A6F-4643-AFEC-0C623F529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124"/>
                <a:ext cx="34" cy="24"/>
              </a:xfrm>
              <a:custGeom>
                <a:avLst/>
                <a:gdLst>
                  <a:gd name="T0" fmla="*/ 0 w 17"/>
                  <a:gd name="T1" fmla="*/ 72 h 12"/>
                  <a:gd name="T2" fmla="*/ 136 w 1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9"/>
                    </a:moveTo>
                    <a:cubicBezTo>
                      <a:pt x="5" y="12"/>
                      <a:pt x="16" y="6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7" name="Freeform 10052">
                <a:extLst>
                  <a:ext uri="{FF2B5EF4-FFF2-40B4-BE49-F238E27FC236}">
                    <a16:creationId xmlns:a16="http://schemas.microsoft.com/office/drawing/2014/main" id="{065EFC09-A892-4286-9E52-023F5B897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118"/>
                <a:ext cx="33" cy="12"/>
              </a:xfrm>
              <a:custGeom>
                <a:avLst/>
                <a:gdLst>
                  <a:gd name="T0" fmla="*/ 0 w 17"/>
                  <a:gd name="T1" fmla="*/ 0 h 6"/>
                  <a:gd name="T2" fmla="*/ 124 w 17"/>
                  <a:gd name="T3" fmla="*/ 24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">
                    <a:moveTo>
                      <a:pt x="0" y="0"/>
                    </a:moveTo>
                    <a:cubicBezTo>
                      <a:pt x="4" y="6"/>
                      <a:pt x="11" y="5"/>
                      <a:pt x="17" y="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8" name="Freeform 10053">
                <a:extLst>
                  <a:ext uri="{FF2B5EF4-FFF2-40B4-BE49-F238E27FC236}">
                    <a16:creationId xmlns:a16="http://schemas.microsoft.com/office/drawing/2014/main" id="{9F018792-EAF6-4BEA-9FE8-1AE54E862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163"/>
                <a:ext cx="46" cy="22"/>
              </a:xfrm>
              <a:custGeom>
                <a:avLst/>
                <a:gdLst>
                  <a:gd name="T0" fmla="*/ 0 w 23"/>
                  <a:gd name="T1" fmla="*/ 88 h 11"/>
                  <a:gd name="T2" fmla="*/ 184 w 23"/>
                  <a:gd name="T3" fmla="*/ 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1">
                    <a:moveTo>
                      <a:pt x="0" y="11"/>
                    </a:moveTo>
                    <a:cubicBezTo>
                      <a:pt x="3" y="3"/>
                      <a:pt x="15" y="0"/>
                      <a:pt x="23" y="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9" name="Freeform 10054">
                <a:extLst>
                  <a:ext uri="{FF2B5EF4-FFF2-40B4-BE49-F238E27FC236}">
                    <a16:creationId xmlns:a16="http://schemas.microsoft.com/office/drawing/2014/main" id="{0CE2DE7E-701F-4A91-B9C1-CA62D683C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161"/>
                <a:ext cx="27" cy="18"/>
              </a:xfrm>
              <a:custGeom>
                <a:avLst/>
                <a:gdLst>
                  <a:gd name="T0" fmla="*/ 0 w 14"/>
                  <a:gd name="T1" fmla="*/ 72 h 9"/>
                  <a:gd name="T2" fmla="*/ 100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cubicBezTo>
                      <a:pt x="2" y="4"/>
                      <a:pt x="9" y="1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0" name="Freeform 10055">
                <a:extLst>
                  <a:ext uri="{FF2B5EF4-FFF2-40B4-BE49-F238E27FC236}">
                    <a16:creationId xmlns:a16="http://schemas.microsoft.com/office/drawing/2014/main" id="{A01D4772-3CD8-4989-9123-A6ECB9B23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225"/>
                <a:ext cx="44" cy="22"/>
              </a:xfrm>
              <a:custGeom>
                <a:avLst/>
                <a:gdLst>
                  <a:gd name="T0" fmla="*/ 0 w 22"/>
                  <a:gd name="T1" fmla="*/ 0 h 11"/>
                  <a:gd name="T2" fmla="*/ 176 w 22"/>
                  <a:gd name="T3" fmla="*/ 3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2" y="11"/>
                      <a:pt x="15" y="9"/>
                      <a:pt x="22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1" name="Freeform 10056">
                <a:extLst>
                  <a:ext uri="{FF2B5EF4-FFF2-40B4-BE49-F238E27FC236}">
                    <a16:creationId xmlns:a16="http://schemas.microsoft.com/office/drawing/2014/main" id="{BE8EFDB0-1408-4F06-8533-5588B9D16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225"/>
                <a:ext cx="20" cy="16"/>
              </a:xfrm>
              <a:custGeom>
                <a:avLst/>
                <a:gdLst>
                  <a:gd name="T0" fmla="*/ 0 w 10"/>
                  <a:gd name="T1" fmla="*/ 0 h 8"/>
                  <a:gd name="T2" fmla="*/ 80 w 10"/>
                  <a:gd name="T3" fmla="*/ 5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1" y="5"/>
                      <a:pt x="4" y="8"/>
                      <a:pt x="10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2" name="Freeform 10057">
                <a:extLst>
                  <a:ext uri="{FF2B5EF4-FFF2-40B4-BE49-F238E27FC236}">
                    <a16:creationId xmlns:a16="http://schemas.microsoft.com/office/drawing/2014/main" id="{FCB4E940-1149-44BA-BD38-AB34205F9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199"/>
                <a:ext cx="19" cy="28"/>
              </a:xfrm>
              <a:custGeom>
                <a:avLst/>
                <a:gdLst>
                  <a:gd name="T0" fmla="*/ 0 w 10"/>
                  <a:gd name="T1" fmla="*/ 0 h 14"/>
                  <a:gd name="T2" fmla="*/ 55 w 10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6" y="2"/>
                      <a:pt x="10" y="8"/>
                      <a:pt x="8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3" name="Freeform 10058">
                <a:extLst>
                  <a:ext uri="{FF2B5EF4-FFF2-40B4-BE49-F238E27FC236}">
                    <a16:creationId xmlns:a16="http://schemas.microsoft.com/office/drawing/2014/main" id="{D897BF15-BE98-4707-9A17-6A322CF99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213"/>
                <a:ext cx="18" cy="4"/>
              </a:xfrm>
              <a:custGeom>
                <a:avLst/>
                <a:gdLst>
                  <a:gd name="T0" fmla="*/ 0 w 9"/>
                  <a:gd name="T1" fmla="*/ 16 h 2"/>
                  <a:gd name="T2" fmla="*/ 72 w 9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3" y="0"/>
                      <a:pt x="6" y="0"/>
                      <a:pt x="9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4" name="Freeform 10059">
                <a:extLst>
                  <a:ext uri="{FF2B5EF4-FFF2-40B4-BE49-F238E27FC236}">
                    <a16:creationId xmlns:a16="http://schemas.microsoft.com/office/drawing/2014/main" id="{46C5730D-185B-44D1-8996-D6E383916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227"/>
                <a:ext cx="26" cy="22"/>
              </a:xfrm>
              <a:custGeom>
                <a:avLst/>
                <a:gdLst>
                  <a:gd name="T0" fmla="*/ 0 w 13"/>
                  <a:gd name="T1" fmla="*/ 56 h 11"/>
                  <a:gd name="T2" fmla="*/ 104 w 1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4" y="11"/>
                      <a:pt x="13" y="4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5" name="Freeform 10060">
                <a:extLst>
                  <a:ext uri="{FF2B5EF4-FFF2-40B4-BE49-F238E27FC236}">
                    <a16:creationId xmlns:a16="http://schemas.microsoft.com/office/drawing/2014/main" id="{C3BD91C6-31FC-48D4-967E-E8B5E1D0D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223"/>
                <a:ext cx="20" cy="6"/>
              </a:xfrm>
              <a:custGeom>
                <a:avLst/>
                <a:gdLst>
                  <a:gd name="T0" fmla="*/ 0 w 10"/>
                  <a:gd name="T1" fmla="*/ 0 h 3"/>
                  <a:gd name="T2" fmla="*/ 80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2" y="3"/>
                      <a:pt x="7" y="2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6" name="Freeform 10061">
                <a:extLst>
                  <a:ext uri="{FF2B5EF4-FFF2-40B4-BE49-F238E27FC236}">
                    <a16:creationId xmlns:a16="http://schemas.microsoft.com/office/drawing/2014/main" id="{09958EB3-0403-4242-AE80-4F6593E11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179"/>
                <a:ext cx="26" cy="20"/>
              </a:xfrm>
              <a:custGeom>
                <a:avLst/>
                <a:gdLst>
                  <a:gd name="T0" fmla="*/ 0 w 13"/>
                  <a:gd name="T1" fmla="*/ 0 h 10"/>
                  <a:gd name="T2" fmla="*/ 104 w 13"/>
                  <a:gd name="T3" fmla="*/ 6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2" y="7"/>
                      <a:pt x="7" y="10"/>
                      <a:pt x="13" y="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7" name="Freeform 10062">
                <a:extLst>
                  <a:ext uri="{FF2B5EF4-FFF2-40B4-BE49-F238E27FC236}">
                    <a16:creationId xmlns:a16="http://schemas.microsoft.com/office/drawing/2014/main" id="{2EB638A7-F04D-494F-ABB1-8205BDB15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185"/>
                <a:ext cx="25" cy="20"/>
              </a:xfrm>
              <a:custGeom>
                <a:avLst/>
                <a:gdLst>
                  <a:gd name="T0" fmla="*/ 23 w 13"/>
                  <a:gd name="T1" fmla="*/ 0 h 10"/>
                  <a:gd name="T2" fmla="*/ 92 w 13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3" y="0"/>
                    </a:moveTo>
                    <a:cubicBezTo>
                      <a:pt x="0" y="8"/>
                      <a:pt x="7" y="10"/>
                      <a:pt x="13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8" name="Freeform 10063">
                <a:extLst>
                  <a:ext uri="{FF2B5EF4-FFF2-40B4-BE49-F238E27FC236}">
                    <a16:creationId xmlns:a16="http://schemas.microsoft.com/office/drawing/2014/main" id="{F24A6F89-A87A-485C-B41C-5C0FC2B69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150"/>
                <a:ext cx="33" cy="11"/>
              </a:xfrm>
              <a:custGeom>
                <a:avLst/>
                <a:gdLst>
                  <a:gd name="T0" fmla="*/ 0 w 17"/>
                  <a:gd name="T1" fmla="*/ 37 h 6"/>
                  <a:gd name="T2" fmla="*/ 124 w 17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">
                    <a:moveTo>
                      <a:pt x="0" y="6"/>
                    </a:moveTo>
                    <a:cubicBezTo>
                      <a:pt x="4" y="2"/>
                      <a:pt x="11" y="0"/>
                      <a:pt x="17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9" name="Freeform 10064">
                <a:extLst>
                  <a:ext uri="{FF2B5EF4-FFF2-40B4-BE49-F238E27FC236}">
                    <a16:creationId xmlns:a16="http://schemas.microsoft.com/office/drawing/2014/main" id="{5787B7B7-F99F-4F4E-B4EF-0E147A7F7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144"/>
                <a:ext cx="18" cy="19"/>
              </a:xfrm>
              <a:custGeom>
                <a:avLst/>
                <a:gdLst>
                  <a:gd name="T0" fmla="*/ 0 w 9"/>
                  <a:gd name="T1" fmla="*/ 68 h 10"/>
                  <a:gd name="T2" fmla="*/ 72 w 9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1" y="5"/>
                      <a:pt x="3" y="1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0" name="Freeform 10065">
                <a:extLst>
                  <a:ext uri="{FF2B5EF4-FFF2-40B4-BE49-F238E27FC236}">
                    <a16:creationId xmlns:a16="http://schemas.microsoft.com/office/drawing/2014/main" id="{C544BE1E-EDEF-44ED-8573-AAD956770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173"/>
                <a:ext cx="10" cy="20"/>
              </a:xfrm>
              <a:custGeom>
                <a:avLst/>
                <a:gdLst>
                  <a:gd name="T0" fmla="*/ 32 w 5"/>
                  <a:gd name="T1" fmla="*/ 0 h 10"/>
                  <a:gd name="T2" fmla="*/ 0 w 5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4" y="0"/>
                    </a:moveTo>
                    <a:cubicBezTo>
                      <a:pt x="5" y="4"/>
                      <a:pt x="3" y="7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1" name="Freeform 10066">
                <a:extLst>
                  <a:ext uri="{FF2B5EF4-FFF2-40B4-BE49-F238E27FC236}">
                    <a16:creationId xmlns:a16="http://schemas.microsoft.com/office/drawing/2014/main" id="{F5284FBE-A270-4C92-98A9-C8313BBC3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183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2" name="Freeform 10067">
                <a:extLst>
                  <a:ext uri="{FF2B5EF4-FFF2-40B4-BE49-F238E27FC236}">
                    <a16:creationId xmlns:a16="http://schemas.microsoft.com/office/drawing/2014/main" id="{7E829FD8-0B77-4D05-87EC-D80C2BB19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057"/>
                <a:ext cx="10" cy="29"/>
              </a:xfrm>
              <a:custGeom>
                <a:avLst/>
                <a:gdLst>
                  <a:gd name="T0" fmla="*/ 40 w 5"/>
                  <a:gd name="T1" fmla="*/ 0 h 15"/>
                  <a:gd name="T2" fmla="*/ 24 w 5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5" y="0"/>
                    </a:moveTo>
                    <a:cubicBezTo>
                      <a:pt x="0" y="3"/>
                      <a:pt x="1" y="11"/>
                      <a:pt x="3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3" name="Freeform 10068">
                <a:extLst>
                  <a:ext uri="{FF2B5EF4-FFF2-40B4-BE49-F238E27FC236}">
                    <a16:creationId xmlns:a16="http://schemas.microsoft.com/office/drawing/2014/main" id="{B679040D-7976-4A16-894D-B56667C0F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078"/>
                <a:ext cx="8" cy="24"/>
              </a:xfrm>
              <a:custGeom>
                <a:avLst/>
                <a:gdLst>
                  <a:gd name="T0" fmla="*/ 32 w 4"/>
                  <a:gd name="T1" fmla="*/ 0 h 12"/>
                  <a:gd name="T2" fmla="*/ 24 w 4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0" y="4"/>
                      <a:pt x="1" y="7"/>
                      <a:pt x="3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4" name="Freeform 10069">
                <a:extLst>
                  <a:ext uri="{FF2B5EF4-FFF2-40B4-BE49-F238E27FC236}">
                    <a16:creationId xmlns:a16="http://schemas.microsoft.com/office/drawing/2014/main" id="{53EA6E25-F39C-45C3-8BFE-101D0029D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100"/>
                <a:ext cx="38" cy="18"/>
              </a:xfrm>
              <a:custGeom>
                <a:avLst/>
                <a:gdLst>
                  <a:gd name="T0" fmla="*/ 0 w 19"/>
                  <a:gd name="T1" fmla="*/ 0 h 9"/>
                  <a:gd name="T2" fmla="*/ 152 w 19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0"/>
                    </a:moveTo>
                    <a:cubicBezTo>
                      <a:pt x="2" y="9"/>
                      <a:pt x="12" y="9"/>
                      <a:pt x="19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5" name="Freeform 10070">
                <a:extLst>
                  <a:ext uri="{FF2B5EF4-FFF2-40B4-BE49-F238E27FC236}">
                    <a16:creationId xmlns:a16="http://schemas.microsoft.com/office/drawing/2014/main" id="{23D7C773-4444-4969-B8E4-65DDA5B71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102"/>
                <a:ext cx="23" cy="24"/>
              </a:xfrm>
              <a:custGeom>
                <a:avLst/>
                <a:gdLst>
                  <a:gd name="T0" fmla="*/ 0 w 12"/>
                  <a:gd name="T1" fmla="*/ 0 h 12"/>
                  <a:gd name="T2" fmla="*/ 84 w 12"/>
                  <a:gd name="T3" fmla="*/ 5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1" y="6"/>
                      <a:pt x="6" y="12"/>
                      <a:pt x="12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6" name="Freeform 10071">
                <a:extLst>
                  <a:ext uri="{FF2B5EF4-FFF2-40B4-BE49-F238E27FC236}">
                    <a16:creationId xmlns:a16="http://schemas.microsoft.com/office/drawing/2014/main" id="{44B03C8E-3D8C-4296-88DC-F88848E1A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059"/>
                <a:ext cx="29" cy="27"/>
              </a:xfrm>
              <a:custGeom>
                <a:avLst/>
                <a:gdLst>
                  <a:gd name="T0" fmla="*/ 0 w 15"/>
                  <a:gd name="T1" fmla="*/ 37 h 14"/>
                  <a:gd name="T2" fmla="*/ 108 w 15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5"/>
                    </a:moveTo>
                    <a:cubicBezTo>
                      <a:pt x="6" y="0"/>
                      <a:pt x="15" y="8"/>
                      <a:pt x="15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7" name="Freeform 10072">
                <a:extLst>
                  <a:ext uri="{FF2B5EF4-FFF2-40B4-BE49-F238E27FC236}">
                    <a16:creationId xmlns:a16="http://schemas.microsoft.com/office/drawing/2014/main" id="{48C3E504-644D-41FF-9614-08B32FCB3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066"/>
                <a:ext cx="12" cy="10"/>
              </a:xfrm>
              <a:custGeom>
                <a:avLst/>
                <a:gdLst>
                  <a:gd name="T0" fmla="*/ 0 w 6"/>
                  <a:gd name="T1" fmla="*/ 40 h 5"/>
                  <a:gd name="T2" fmla="*/ 48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2"/>
                      <a:pt x="4" y="1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8" name="Freeform 10073">
                <a:extLst>
                  <a:ext uri="{FF2B5EF4-FFF2-40B4-BE49-F238E27FC236}">
                    <a16:creationId xmlns:a16="http://schemas.microsoft.com/office/drawing/2014/main" id="{0AE23379-0E40-4E6E-9953-33B6F9A20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080"/>
                <a:ext cx="35" cy="30"/>
              </a:xfrm>
              <a:custGeom>
                <a:avLst/>
                <a:gdLst>
                  <a:gd name="T0" fmla="*/ 0 w 18"/>
                  <a:gd name="T1" fmla="*/ 72 h 15"/>
                  <a:gd name="T2" fmla="*/ 132 w 18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5">
                    <a:moveTo>
                      <a:pt x="0" y="9"/>
                    </a:moveTo>
                    <a:cubicBezTo>
                      <a:pt x="5" y="15"/>
                      <a:pt x="15" y="6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9" name="Freeform 10074">
                <a:extLst>
                  <a:ext uri="{FF2B5EF4-FFF2-40B4-BE49-F238E27FC236}">
                    <a16:creationId xmlns:a16="http://schemas.microsoft.com/office/drawing/2014/main" id="{44255EE3-1040-4D90-B55C-3EA2C190F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072"/>
                <a:ext cx="19" cy="14"/>
              </a:xfrm>
              <a:custGeom>
                <a:avLst/>
                <a:gdLst>
                  <a:gd name="T0" fmla="*/ 0 w 10"/>
                  <a:gd name="T1" fmla="*/ 0 h 7"/>
                  <a:gd name="T2" fmla="*/ 68 w 10"/>
                  <a:gd name="T3" fmla="*/ 1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2" y="5"/>
                      <a:pt x="6" y="7"/>
                      <a:pt x="10" y="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0" name="Freeform 10075">
                <a:extLst>
                  <a:ext uri="{FF2B5EF4-FFF2-40B4-BE49-F238E27FC236}">
                    <a16:creationId xmlns:a16="http://schemas.microsoft.com/office/drawing/2014/main" id="{5C93E352-FEB0-4536-A136-0C65CE388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91"/>
                <a:ext cx="43" cy="34"/>
              </a:xfrm>
              <a:custGeom>
                <a:avLst/>
                <a:gdLst>
                  <a:gd name="T0" fmla="*/ 31 w 22"/>
                  <a:gd name="T1" fmla="*/ 136 h 17"/>
                  <a:gd name="T2" fmla="*/ 164 w 2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7">
                    <a:moveTo>
                      <a:pt x="4" y="17"/>
                    </a:moveTo>
                    <a:cubicBezTo>
                      <a:pt x="0" y="8"/>
                      <a:pt x="15" y="1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1" name="Freeform 10076">
                <a:extLst>
                  <a:ext uri="{FF2B5EF4-FFF2-40B4-BE49-F238E27FC236}">
                    <a16:creationId xmlns:a16="http://schemas.microsoft.com/office/drawing/2014/main" id="{9D0869DD-0803-4698-9811-6FF623514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975"/>
                <a:ext cx="18" cy="28"/>
              </a:xfrm>
              <a:custGeom>
                <a:avLst/>
                <a:gdLst>
                  <a:gd name="T0" fmla="*/ 0 w 9"/>
                  <a:gd name="T1" fmla="*/ 112 h 14"/>
                  <a:gd name="T2" fmla="*/ 72 w 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0" y="14"/>
                    </a:moveTo>
                    <a:cubicBezTo>
                      <a:pt x="1" y="7"/>
                      <a:pt x="3" y="3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2" name="Freeform 10077">
                <a:extLst>
                  <a:ext uri="{FF2B5EF4-FFF2-40B4-BE49-F238E27FC236}">
                    <a16:creationId xmlns:a16="http://schemas.microsoft.com/office/drawing/2014/main" id="{80167F5A-FF4B-4ADF-813A-7129E55FE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999"/>
                <a:ext cx="28" cy="32"/>
              </a:xfrm>
              <a:custGeom>
                <a:avLst/>
                <a:gdLst>
                  <a:gd name="T0" fmla="*/ 0 w 14"/>
                  <a:gd name="T1" fmla="*/ 8 h 16"/>
                  <a:gd name="T2" fmla="*/ 112 w 14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1"/>
                    </a:moveTo>
                    <a:cubicBezTo>
                      <a:pt x="8" y="0"/>
                      <a:pt x="14" y="9"/>
                      <a:pt x="14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3" name="Freeform 10078">
                <a:extLst>
                  <a:ext uri="{FF2B5EF4-FFF2-40B4-BE49-F238E27FC236}">
                    <a16:creationId xmlns:a16="http://schemas.microsoft.com/office/drawing/2014/main" id="{4E39D2FD-2E4A-4A3B-94D8-527B781E7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025"/>
                <a:ext cx="14" cy="26"/>
              </a:xfrm>
              <a:custGeom>
                <a:avLst/>
                <a:gdLst>
                  <a:gd name="T0" fmla="*/ 0 w 7"/>
                  <a:gd name="T1" fmla="*/ 0 h 13"/>
                  <a:gd name="T2" fmla="*/ 48 w 7"/>
                  <a:gd name="T3" fmla="*/ 10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5" y="1"/>
                      <a:pt x="7" y="8"/>
                      <a:pt x="6" y="1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4" name="Freeform 10079">
                <a:extLst>
                  <a:ext uri="{FF2B5EF4-FFF2-40B4-BE49-F238E27FC236}">
                    <a16:creationId xmlns:a16="http://schemas.microsoft.com/office/drawing/2014/main" id="{33CBB3FE-800A-4EAA-B9FF-AE6E5A924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019"/>
                <a:ext cx="14" cy="26"/>
              </a:xfrm>
              <a:custGeom>
                <a:avLst/>
                <a:gdLst>
                  <a:gd name="T0" fmla="*/ 8 w 7"/>
                  <a:gd name="T1" fmla="*/ 0 h 13"/>
                  <a:gd name="T2" fmla="*/ 56 w 7"/>
                  <a:gd name="T3" fmla="*/ 10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1" y="0"/>
                    </a:moveTo>
                    <a:cubicBezTo>
                      <a:pt x="0" y="5"/>
                      <a:pt x="1" y="11"/>
                      <a:pt x="7" y="1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5" name="Freeform 10080">
                <a:extLst>
                  <a:ext uri="{FF2B5EF4-FFF2-40B4-BE49-F238E27FC236}">
                    <a16:creationId xmlns:a16="http://schemas.microsoft.com/office/drawing/2014/main" id="{968D7A81-09BF-4B9B-BB6E-E9F203A3A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037"/>
                <a:ext cx="8" cy="8"/>
              </a:xfrm>
              <a:custGeom>
                <a:avLst/>
                <a:gdLst>
                  <a:gd name="T0" fmla="*/ 32 w 4"/>
                  <a:gd name="T1" fmla="*/ 0 h 4"/>
                  <a:gd name="T2" fmla="*/ 0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2" y="0"/>
                      <a:pt x="1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6" name="Freeform 10081">
                <a:extLst>
                  <a:ext uri="{FF2B5EF4-FFF2-40B4-BE49-F238E27FC236}">
                    <a16:creationId xmlns:a16="http://schemas.microsoft.com/office/drawing/2014/main" id="{6F63CCFE-E7EB-4B9D-BC54-0D5C0EE51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898"/>
                <a:ext cx="10" cy="34"/>
              </a:xfrm>
              <a:custGeom>
                <a:avLst/>
                <a:gdLst>
                  <a:gd name="T0" fmla="*/ 24 w 5"/>
                  <a:gd name="T1" fmla="*/ 0 h 17"/>
                  <a:gd name="T2" fmla="*/ 40 w 5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3" y="0"/>
                    </a:moveTo>
                    <a:cubicBezTo>
                      <a:pt x="0" y="6"/>
                      <a:pt x="0" y="13"/>
                      <a:pt x="5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7" name="Freeform 10082">
                <a:extLst>
                  <a:ext uri="{FF2B5EF4-FFF2-40B4-BE49-F238E27FC236}">
                    <a16:creationId xmlns:a16="http://schemas.microsoft.com/office/drawing/2014/main" id="{80F103F0-B806-4FA0-9BE7-60A1D46D1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922"/>
                <a:ext cx="12" cy="32"/>
              </a:xfrm>
              <a:custGeom>
                <a:avLst/>
                <a:gdLst>
                  <a:gd name="T0" fmla="*/ 48 w 6"/>
                  <a:gd name="T1" fmla="*/ 0 h 16"/>
                  <a:gd name="T2" fmla="*/ 48 w 6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6" y="0"/>
                    </a:moveTo>
                    <a:cubicBezTo>
                      <a:pt x="0" y="3"/>
                      <a:pt x="3" y="13"/>
                      <a:pt x="6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8" name="Freeform 10083">
                <a:extLst>
                  <a:ext uri="{FF2B5EF4-FFF2-40B4-BE49-F238E27FC236}">
                    <a16:creationId xmlns:a16="http://schemas.microsoft.com/office/drawing/2014/main" id="{E3947713-331E-44B9-AE9D-84EEF5AAA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979"/>
                <a:ext cx="35" cy="18"/>
              </a:xfrm>
              <a:custGeom>
                <a:avLst/>
                <a:gdLst>
                  <a:gd name="T0" fmla="*/ 0 w 18"/>
                  <a:gd name="T1" fmla="*/ 0 h 9"/>
                  <a:gd name="T2" fmla="*/ 132 w 18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0" y="0"/>
                    </a:moveTo>
                    <a:cubicBezTo>
                      <a:pt x="2" y="9"/>
                      <a:pt x="12" y="9"/>
                      <a:pt x="18" y="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9" name="Freeform 10084">
                <a:extLst>
                  <a:ext uri="{FF2B5EF4-FFF2-40B4-BE49-F238E27FC236}">
                    <a16:creationId xmlns:a16="http://schemas.microsoft.com/office/drawing/2014/main" id="{894C53C6-6084-486B-A48C-A47EF5B16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975"/>
                <a:ext cx="30" cy="18"/>
              </a:xfrm>
              <a:custGeom>
                <a:avLst/>
                <a:gdLst>
                  <a:gd name="T0" fmla="*/ 0 w 15"/>
                  <a:gd name="T1" fmla="*/ 0 h 9"/>
                  <a:gd name="T2" fmla="*/ 120 w 15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0" y="0"/>
                    </a:moveTo>
                    <a:cubicBezTo>
                      <a:pt x="0" y="8"/>
                      <a:pt x="9" y="9"/>
                      <a:pt x="15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0" name="Freeform 10085">
                <a:extLst>
                  <a:ext uri="{FF2B5EF4-FFF2-40B4-BE49-F238E27FC236}">
                    <a16:creationId xmlns:a16="http://schemas.microsoft.com/office/drawing/2014/main" id="{DEABE915-D894-40C0-B8BA-59DF97032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977"/>
                <a:ext cx="18" cy="22"/>
              </a:xfrm>
              <a:custGeom>
                <a:avLst/>
                <a:gdLst>
                  <a:gd name="T0" fmla="*/ 8 w 9"/>
                  <a:gd name="T1" fmla="*/ 0 h 11"/>
                  <a:gd name="T2" fmla="*/ 72 w 9"/>
                  <a:gd name="T3" fmla="*/ 6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cubicBezTo>
                      <a:pt x="0" y="5"/>
                      <a:pt x="3" y="11"/>
                      <a:pt x="9" y="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1" name="Freeform 10086">
                <a:extLst>
                  <a:ext uri="{FF2B5EF4-FFF2-40B4-BE49-F238E27FC236}">
                    <a16:creationId xmlns:a16="http://schemas.microsoft.com/office/drawing/2014/main" id="{98F6A099-722B-48F1-B494-DD4293CCF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912"/>
                <a:ext cx="14" cy="36"/>
              </a:xfrm>
              <a:custGeom>
                <a:avLst/>
                <a:gdLst>
                  <a:gd name="T0" fmla="*/ 0 w 7"/>
                  <a:gd name="T1" fmla="*/ 0 h 18"/>
                  <a:gd name="T2" fmla="*/ 32 w 7"/>
                  <a:gd name="T3" fmla="*/ 14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0"/>
                    </a:moveTo>
                    <a:cubicBezTo>
                      <a:pt x="7" y="2"/>
                      <a:pt x="5" y="13"/>
                      <a:pt x="4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2" name="Freeform 10087">
                <a:extLst>
                  <a:ext uri="{FF2B5EF4-FFF2-40B4-BE49-F238E27FC236}">
                    <a16:creationId xmlns:a16="http://schemas.microsoft.com/office/drawing/2014/main" id="{36880A1C-44C2-4D86-869A-C64CB341F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936"/>
                <a:ext cx="18" cy="12"/>
              </a:xfrm>
              <a:custGeom>
                <a:avLst/>
                <a:gdLst>
                  <a:gd name="T0" fmla="*/ 0 w 9"/>
                  <a:gd name="T1" fmla="*/ 0 h 6"/>
                  <a:gd name="T2" fmla="*/ 72 w 9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4" y="0"/>
                      <a:pt x="7" y="3"/>
                      <a:pt x="9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3" name="Freeform 10088">
                <a:extLst>
                  <a:ext uri="{FF2B5EF4-FFF2-40B4-BE49-F238E27FC236}">
                    <a16:creationId xmlns:a16="http://schemas.microsoft.com/office/drawing/2014/main" id="{D1F01549-4321-4F2F-81C0-AF6DBF1BE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934"/>
                <a:ext cx="18" cy="33"/>
              </a:xfrm>
              <a:custGeom>
                <a:avLst/>
                <a:gdLst>
                  <a:gd name="T0" fmla="*/ 0 w 9"/>
                  <a:gd name="T1" fmla="*/ 0 h 17"/>
                  <a:gd name="T2" fmla="*/ 56 w 9"/>
                  <a:gd name="T3" fmla="*/ 12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7">
                    <a:moveTo>
                      <a:pt x="0" y="0"/>
                    </a:moveTo>
                    <a:cubicBezTo>
                      <a:pt x="7" y="1"/>
                      <a:pt x="9" y="11"/>
                      <a:pt x="7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4" name="Freeform 10089">
                <a:extLst>
                  <a:ext uri="{FF2B5EF4-FFF2-40B4-BE49-F238E27FC236}">
                    <a16:creationId xmlns:a16="http://schemas.microsoft.com/office/drawing/2014/main" id="{9FD8D58D-C8B3-4E7A-8A79-403E1F088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920"/>
                <a:ext cx="10" cy="28"/>
              </a:xfrm>
              <a:custGeom>
                <a:avLst/>
                <a:gdLst>
                  <a:gd name="T0" fmla="*/ 0 w 5"/>
                  <a:gd name="T1" fmla="*/ 0 h 14"/>
                  <a:gd name="T2" fmla="*/ 16 w 5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3" y="3"/>
                      <a:pt x="5" y="10"/>
                      <a:pt x="2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5" name="Freeform 10090">
                <a:extLst>
                  <a:ext uri="{FF2B5EF4-FFF2-40B4-BE49-F238E27FC236}">
                    <a16:creationId xmlns:a16="http://schemas.microsoft.com/office/drawing/2014/main" id="{78EEA316-11BB-4840-A37E-0DE37F806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855"/>
                <a:ext cx="24" cy="17"/>
              </a:xfrm>
              <a:custGeom>
                <a:avLst/>
                <a:gdLst>
                  <a:gd name="T0" fmla="*/ 8 w 12"/>
                  <a:gd name="T1" fmla="*/ 60 h 9"/>
                  <a:gd name="T2" fmla="*/ 96 w 12"/>
                  <a:gd name="T3" fmla="*/ 2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1" y="9"/>
                    </a:moveTo>
                    <a:cubicBezTo>
                      <a:pt x="0" y="4"/>
                      <a:pt x="8" y="0"/>
                      <a:pt x="12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6" name="Freeform 10091">
                <a:extLst>
                  <a:ext uri="{FF2B5EF4-FFF2-40B4-BE49-F238E27FC236}">
                    <a16:creationId xmlns:a16="http://schemas.microsoft.com/office/drawing/2014/main" id="{05D6E0B5-36B6-4755-8545-9D640176C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866"/>
                <a:ext cx="22" cy="26"/>
              </a:xfrm>
              <a:custGeom>
                <a:avLst/>
                <a:gdLst>
                  <a:gd name="T0" fmla="*/ 24 w 11"/>
                  <a:gd name="T1" fmla="*/ 0 h 13"/>
                  <a:gd name="T2" fmla="*/ 88 w 11"/>
                  <a:gd name="T3" fmla="*/ 10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3" y="0"/>
                    </a:moveTo>
                    <a:cubicBezTo>
                      <a:pt x="0" y="6"/>
                      <a:pt x="5" y="13"/>
                      <a:pt x="11" y="1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7" name="Freeform 10092">
                <a:extLst>
                  <a:ext uri="{FF2B5EF4-FFF2-40B4-BE49-F238E27FC236}">
                    <a16:creationId xmlns:a16="http://schemas.microsoft.com/office/drawing/2014/main" id="{410C2A61-3590-4FF1-8D39-4F2C287A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884"/>
                <a:ext cx="14" cy="28"/>
              </a:xfrm>
              <a:custGeom>
                <a:avLst/>
                <a:gdLst>
                  <a:gd name="T0" fmla="*/ 8 w 7"/>
                  <a:gd name="T1" fmla="*/ 0 h 14"/>
                  <a:gd name="T2" fmla="*/ 56 w 7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1" y="0"/>
                    </a:moveTo>
                    <a:cubicBezTo>
                      <a:pt x="0" y="5"/>
                      <a:pt x="2" y="12"/>
                      <a:pt x="7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8" name="Freeform 10093">
                <a:extLst>
                  <a:ext uri="{FF2B5EF4-FFF2-40B4-BE49-F238E27FC236}">
                    <a16:creationId xmlns:a16="http://schemas.microsoft.com/office/drawing/2014/main" id="{4D6A9876-817E-42FA-8C04-A172CC732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882"/>
                <a:ext cx="17" cy="38"/>
              </a:xfrm>
              <a:custGeom>
                <a:avLst/>
                <a:gdLst>
                  <a:gd name="T0" fmla="*/ 40 w 9"/>
                  <a:gd name="T1" fmla="*/ 0 h 19"/>
                  <a:gd name="T2" fmla="*/ 60 w 9"/>
                  <a:gd name="T3" fmla="*/ 15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6" y="0"/>
                    </a:moveTo>
                    <a:cubicBezTo>
                      <a:pt x="3" y="6"/>
                      <a:pt x="0" y="15"/>
                      <a:pt x="9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9" name="Freeform 10094">
                <a:extLst>
                  <a:ext uri="{FF2B5EF4-FFF2-40B4-BE49-F238E27FC236}">
                    <a16:creationId xmlns:a16="http://schemas.microsoft.com/office/drawing/2014/main" id="{AAD26D7C-91FF-4802-B0D9-692A22182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1910"/>
                <a:ext cx="10" cy="40"/>
              </a:xfrm>
              <a:custGeom>
                <a:avLst/>
                <a:gdLst>
                  <a:gd name="T0" fmla="*/ 40 w 5"/>
                  <a:gd name="T1" fmla="*/ 0 h 20"/>
                  <a:gd name="T2" fmla="*/ 40 w 5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5" y="0"/>
                    </a:moveTo>
                    <a:cubicBezTo>
                      <a:pt x="3" y="6"/>
                      <a:pt x="0" y="15"/>
                      <a:pt x="5" y="2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0" name="Freeform 10095">
                <a:extLst>
                  <a:ext uri="{FF2B5EF4-FFF2-40B4-BE49-F238E27FC236}">
                    <a16:creationId xmlns:a16="http://schemas.microsoft.com/office/drawing/2014/main" id="{C81F1DFB-67F0-4D95-9996-2BEA6D79F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855"/>
                <a:ext cx="21" cy="37"/>
              </a:xfrm>
              <a:custGeom>
                <a:avLst/>
                <a:gdLst>
                  <a:gd name="T0" fmla="*/ 0 w 11"/>
                  <a:gd name="T1" fmla="*/ 0 h 19"/>
                  <a:gd name="T2" fmla="*/ 76 w 11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0" y="8"/>
                      <a:pt x="5" y="15"/>
                      <a:pt x="11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1" name="Freeform 10096">
                <a:extLst>
                  <a:ext uri="{FF2B5EF4-FFF2-40B4-BE49-F238E27FC236}">
                    <a16:creationId xmlns:a16="http://schemas.microsoft.com/office/drawing/2014/main" id="{A02E1540-F6F6-4140-935E-A26DDF27E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890"/>
                <a:ext cx="21" cy="48"/>
              </a:xfrm>
              <a:custGeom>
                <a:avLst/>
                <a:gdLst>
                  <a:gd name="T0" fmla="*/ 0 w 11"/>
                  <a:gd name="T1" fmla="*/ 0 h 24"/>
                  <a:gd name="T2" fmla="*/ 36 w 11"/>
                  <a:gd name="T3" fmla="*/ 19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4">
                    <a:moveTo>
                      <a:pt x="0" y="0"/>
                    </a:moveTo>
                    <a:cubicBezTo>
                      <a:pt x="11" y="1"/>
                      <a:pt x="9" y="17"/>
                      <a:pt x="5" y="2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2" name="Freeform 10097">
                <a:extLst>
                  <a:ext uri="{FF2B5EF4-FFF2-40B4-BE49-F238E27FC236}">
                    <a16:creationId xmlns:a16="http://schemas.microsoft.com/office/drawing/2014/main" id="{2B755572-1991-47F9-A75B-74397C3AB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928"/>
                <a:ext cx="13" cy="35"/>
              </a:xfrm>
              <a:custGeom>
                <a:avLst/>
                <a:gdLst>
                  <a:gd name="T0" fmla="*/ 0 w 7"/>
                  <a:gd name="T1" fmla="*/ 0 h 18"/>
                  <a:gd name="T2" fmla="*/ 13 w 7"/>
                  <a:gd name="T3" fmla="*/ 1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0"/>
                    </a:moveTo>
                    <a:cubicBezTo>
                      <a:pt x="5" y="4"/>
                      <a:pt x="7" y="12"/>
                      <a:pt x="2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3" name="Freeform 10098">
                <a:extLst>
                  <a:ext uri="{FF2B5EF4-FFF2-40B4-BE49-F238E27FC236}">
                    <a16:creationId xmlns:a16="http://schemas.microsoft.com/office/drawing/2014/main" id="{3575E337-E2F2-4C54-8413-34A02D6B3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1912"/>
                <a:ext cx="10" cy="24"/>
              </a:xfrm>
              <a:custGeom>
                <a:avLst/>
                <a:gdLst>
                  <a:gd name="T0" fmla="*/ 24 w 5"/>
                  <a:gd name="T1" fmla="*/ 0 h 12"/>
                  <a:gd name="T2" fmla="*/ 40 w 5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3" y="0"/>
                    </a:moveTo>
                    <a:cubicBezTo>
                      <a:pt x="0" y="4"/>
                      <a:pt x="2" y="10"/>
                      <a:pt x="5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4" name="Freeform 10099">
                <a:extLst>
                  <a:ext uri="{FF2B5EF4-FFF2-40B4-BE49-F238E27FC236}">
                    <a16:creationId xmlns:a16="http://schemas.microsoft.com/office/drawing/2014/main" id="{666A17AA-F708-4623-8554-076B2A286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1930"/>
                <a:ext cx="16" cy="33"/>
              </a:xfrm>
              <a:custGeom>
                <a:avLst/>
                <a:gdLst>
                  <a:gd name="T0" fmla="*/ 64 w 8"/>
                  <a:gd name="T1" fmla="*/ 0 h 17"/>
                  <a:gd name="T2" fmla="*/ 16 w 8"/>
                  <a:gd name="T3" fmla="*/ 12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7">
                    <a:moveTo>
                      <a:pt x="8" y="0"/>
                    </a:moveTo>
                    <a:cubicBezTo>
                      <a:pt x="2" y="4"/>
                      <a:pt x="0" y="11"/>
                      <a:pt x="2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5" name="Freeform 10100">
                <a:extLst>
                  <a:ext uri="{FF2B5EF4-FFF2-40B4-BE49-F238E27FC236}">
                    <a16:creationId xmlns:a16="http://schemas.microsoft.com/office/drawing/2014/main" id="{172D2035-B17F-47E3-B0B9-C8D3F3C15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991"/>
                <a:ext cx="26" cy="34"/>
              </a:xfrm>
              <a:custGeom>
                <a:avLst/>
                <a:gdLst>
                  <a:gd name="T0" fmla="*/ 8 w 13"/>
                  <a:gd name="T1" fmla="*/ 0 h 17"/>
                  <a:gd name="T2" fmla="*/ 104 w 13"/>
                  <a:gd name="T3" fmla="*/ 10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1" y="0"/>
                    </a:moveTo>
                    <a:cubicBezTo>
                      <a:pt x="0" y="7"/>
                      <a:pt x="5" y="17"/>
                      <a:pt x="13" y="1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6" name="Freeform 10101">
                <a:extLst>
                  <a:ext uri="{FF2B5EF4-FFF2-40B4-BE49-F238E27FC236}">
                    <a16:creationId xmlns:a16="http://schemas.microsoft.com/office/drawing/2014/main" id="{35847BBB-E1D9-4A79-8FCD-B9160A903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005"/>
                <a:ext cx="36" cy="24"/>
              </a:xfrm>
              <a:custGeom>
                <a:avLst/>
                <a:gdLst>
                  <a:gd name="T0" fmla="*/ 8 w 18"/>
                  <a:gd name="T1" fmla="*/ 0 h 12"/>
                  <a:gd name="T2" fmla="*/ 24 w 18"/>
                  <a:gd name="T3" fmla="*/ 64 h 12"/>
                  <a:gd name="T4" fmla="*/ 144 w 18"/>
                  <a:gd name="T5" fmla="*/ 4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1" y="0"/>
                    </a:moveTo>
                    <a:cubicBezTo>
                      <a:pt x="0" y="2"/>
                      <a:pt x="1" y="6"/>
                      <a:pt x="3" y="8"/>
                    </a:cubicBezTo>
                    <a:cubicBezTo>
                      <a:pt x="7" y="12"/>
                      <a:pt x="13" y="7"/>
                      <a:pt x="18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7" name="Freeform 10102">
                <a:extLst>
                  <a:ext uri="{FF2B5EF4-FFF2-40B4-BE49-F238E27FC236}">
                    <a16:creationId xmlns:a16="http://schemas.microsoft.com/office/drawing/2014/main" id="{2AF53964-A987-49C2-A111-F6279A210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1981"/>
                <a:ext cx="12" cy="18"/>
              </a:xfrm>
              <a:custGeom>
                <a:avLst/>
                <a:gdLst>
                  <a:gd name="T0" fmla="*/ 0 w 6"/>
                  <a:gd name="T1" fmla="*/ 0 h 9"/>
                  <a:gd name="T2" fmla="*/ 48 w 6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4" y="1"/>
                      <a:pt x="6" y="5"/>
                      <a:pt x="6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8" name="Freeform 10103">
                <a:extLst>
                  <a:ext uri="{FF2B5EF4-FFF2-40B4-BE49-F238E27FC236}">
                    <a16:creationId xmlns:a16="http://schemas.microsoft.com/office/drawing/2014/main" id="{B26F8B10-E8B7-472E-B62F-5C839CDD6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979"/>
                <a:ext cx="8" cy="8"/>
              </a:xfrm>
              <a:custGeom>
                <a:avLst/>
                <a:gdLst>
                  <a:gd name="T0" fmla="*/ 0 w 4"/>
                  <a:gd name="T1" fmla="*/ 32 h 4"/>
                  <a:gd name="T2" fmla="*/ 32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3"/>
                      <a:pt x="2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9" name="Freeform 10104">
                <a:extLst>
                  <a:ext uri="{FF2B5EF4-FFF2-40B4-BE49-F238E27FC236}">
                    <a16:creationId xmlns:a16="http://schemas.microsoft.com/office/drawing/2014/main" id="{9B95A4B1-421C-4D46-992D-D98A0C0D9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789"/>
                <a:ext cx="25" cy="30"/>
              </a:xfrm>
              <a:custGeom>
                <a:avLst/>
                <a:gdLst>
                  <a:gd name="T0" fmla="*/ 15 w 13"/>
                  <a:gd name="T1" fmla="*/ 0 h 15"/>
                  <a:gd name="T2" fmla="*/ 92 w 13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2" y="0"/>
                    </a:moveTo>
                    <a:cubicBezTo>
                      <a:pt x="0" y="7"/>
                      <a:pt x="6" y="15"/>
                      <a:pt x="13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0" name="Freeform 10105">
                <a:extLst>
                  <a:ext uri="{FF2B5EF4-FFF2-40B4-BE49-F238E27FC236}">
                    <a16:creationId xmlns:a16="http://schemas.microsoft.com/office/drawing/2014/main" id="{5D277482-9E9C-4285-9E94-E415F67A9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805"/>
                <a:ext cx="20" cy="30"/>
              </a:xfrm>
              <a:custGeom>
                <a:avLst/>
                <a:gdLst>
                  <a:gd name="T0" fmla="*/ 0 w 10"/>
                  <a:gd name="T1" fmla="*/ 0 h 15"/>
                  <a:gd name="T2" fmla="*/ 80 w 10"/>
                  <a:gd name="T3" fmla="*/ 10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cubicBezTo>
                      <a:pt x="1" y="6"/>
                      <a:pt x="1" y="15"/>
                      <a:pt x="10" y="1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1" name="Freeform 10106">
                <a:extLst>
                  <a:ext uri="{FF2B5EF4-FFF2-40B4-BE49-F238E27FC236}">
                    <a16:creationId xmlns:a16="http://schemas.microsoft.com/office/drawing/2014/main" id="{C082BEAC-CF4F-47F3-B7DC-AD994D78C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785"/>
                <a:ext cx="14" cy="28"/>
              </a:xfrm>
              <a:custGeom>
                <a:avLst/>
                <a:gdLst>
                  <a:gd name="T0" fmla="*/ 0 w 7"/>
                  <a:gd name="T1" fmla="*/ 0 h 14"/>
                  <a:gd name="T2" fmla="*/ 48 w 7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5" y="3"/>
                      <a:pt x="7" y="8"/>
                      <a:pt x="6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2" name="Freeform 10107">
                <a:extLst>
                  <a:ext uri="{FF2B5EF4-FFF2-40B4-BE49-F238E27FC236}">
                    <a16:creationId xmlns:a16="http://schemas.microsoft.com/office/drawing/2014/main" id="{BF9B52C8-9FA9-4AEB-B3BF-E17791266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1795"/>
                <a:ext cx="20" cy="6"/>
              </a:xfrm>
              <a:custGeom>
                <a:avLst/>
                <a:gdLst>
                  <a:gd name="T0" fmla="*/ 0 w 10"/>
                  <a:gd name="T1" fmla="*/ 24 h 3"/>
                  <a:gd name="T2" fmla="*/ 80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3"/>
                    </a:moveTo>
                    <a:cubicBezTo>
                      <a:pt x="3" y="0"/>
                      <a:pt x="6" y="0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3" name="Freeform 10108">
                <a:extLst>
                  <a:ext uri="{FF2B5EF4-FFF2-40B4-BE49-F238E27FC236}">
                    <a16:creationId xmlns:a16="http://schemas.microsoft.com/office/drawing/2014/main" id="{63134B89-9B87-489D-9FF8-9D69EE91D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746"/>
                <a:ext cx="22" cy="27"/>
              </a:xfrm>
              <a:custGeom>
                <a:avLst/>
                <a:gdLst>
                  <a:gd name="T0" fmla="*/ 0 w 11"/>
                  <a:gd name="T1" fmla="*/ 0 h 14"/>
                  <a:gd name="T2" fmla="*/ 88 w 11"/>
                  <a:gd name="T3" fmla="*/ 9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1" y="7"/>
                      <a:pt x="2" y="14"/>
                      <a:pt x="11" y="1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4" name="Freeform 10109">
                <a:extLst>
                  <a:ext uri="{FF2B5EF4-FFF2-40B4-BE49-F238E27FC236}">
                    <a16:creationId xmlns:a16="http://schemas.microsoft.com/office/drawing/2014/main" id="{DCB02A2A-FB00-4A63-BB0D-82B6FAB1C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758"/>
                <a:ext cx="12" cy="23"/>
              </a:xfrm>
              <a:custGeom>
                <a:avLst/>
                <a:gdLst>
                  <a:gd name="T0" fmla="*/ 0 w 6"/>
                  <a:gd name="T1" fmla="*/ 0 h 12"/>
                  <a:gd name="T2" fmla="*/ 48 w 6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cubicBezTo>
                      <a:pt x="0" y="5"/>
                      <a:pt x="0" y="12"/>
                      <a:pt x="6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5" name="Freeform 10110">
                <a:extLst>
                  <a:ext uri="{FF2B5EF4-FFF2-40B4-BE49-F238E27FC236}">
                    <a16:creationId xmlns:a16="http://schemas.microsoft.com/office/drawing/2014/main" id="{2E8228F0-856A-46DA-99A6-F554B621E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728"/>
                <a:ext cx="16" cy="24"/>
              </a:xfrm>
              <a:custGeom>
                <a:avLst/>
                <a:gdLst>
                  <a:gd name="T0" fmla="*/ 0 w 8"/>
                  <a:gd name="T1" fmla="*/ 8 h 12"/>
                  <a:gd name="T2" fmla="*/ 56 w 8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6" y="0"/>
                      <a:pt x="8" y="8"/>
                      <a:pt x="7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6" name="Freeform 10111">
                <a:extLst>
                  <a:ext uri="{FF2B5EF4-FFF2-40B4-BE49-F238E27FC236}">
                    <a16:creationId xmlns:a16="http://schemas.microsoft.com/office/drawing/2014/main" id="{63949BB7-1F41-4D54-BCEC-BE51695FE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740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7" name="Freeform 10112">
                <a:extLst>
                  <a:ext uri="{FF2B5EF4-FFF2-40B4-BE49-F238E27FC236}">
                    <a16:creationId xmlns:a16="http://schemas.microsoft.com/office/drawing/2014/main" id="{9FD4DCB7-4FAF-4E99-B31F-62ECD352B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777"/>
                <a:ext cx="14" cy="32"/>
              </a:xfrm>
              <a:custGeom>
                <a:avLst/>
                <a:gdLst>
                  <a:gd name="T0" fmla="*/ 56 w 7"/>
                  <a:gd name="T1" fmla="*/ 0 h 16"/>
                  <a:gd name="T2" fmla="*/ 48 w 7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7" y="0"/>
                    </a:moveTo>
                    <a:cubicBezTo>
                      <a:pt x="0" y="1"/>
                      <a:pt x="3" y="13"/>
                      <a:pt x="6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8" name="Freeform 10113">
                <a:extLst>
                  <a:ext uri="{FF2B5EF4-FFF2-40B4-BE49-F238E27FC236}">
                    <a16:creationId xmlns:a16="http://schemas.microsoft.com/office/drawing/2014/main" id="{48E760D6-FFCA-4EBB-9875-29D006781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801"/>
                <a:ext cx="13" cy="24"/>
              </a:xfrm>
              <a:custGeom>
                <a:avLst/>
                <a:gdLst>
                  <a:gd name="T0" fmla="*/ 45 w 7"/>
                  <a:gd name="T1" fmla="*/ 0 h 12"/>
                  <a:gd name="T2" fmla="*/ 0 w 7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1" y="2"/>
                      <a:pt x="0" y="7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9" name="Freeform 10114">
                <a:extLst>
                  <a:ext uri="{FF2B5EF4-FFF2-40B4-BE49-F238E27FC236}">
                    <a16:creationId xmlns:a16="http://schemas.microsoft.com/office/drawing/2014/main" id="{0C6A1452-E3EE-4788-9F51-AE9C66A8E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789"/>
                <a:ext cx="10" cy="34"/>
              </a:xfrm>
              <a:custGeom>
                <a:avLst/>
                <a:gdLst>
                  <a:gd name="T0" fmla="*/ 8 w 5"/>
                  <a:gd name="T1" fmla="*/ 0 h 17"/>
                  <a:gd name="T2" fmla="*/ 0 w 5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1" y="0"/>
                    </a:moveTo>
                    <a:cubicBezTo>
                      <a:pt x="5" y="6"/>
                      <a:pt x="3" y="12"/>
                      <a:pt x="0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0" name="Freeform 10115">
                <a:extLst>
                  <a:ext uri="{FF2B5EF4-FFF2-40B4-BE49-F238E27FC236}">
                    <a16:creationId xmlns:a16="http://schemas.microsoft.com/office/drawing/2014/main" id="{E22C75E6-986C-41D9-8386-2C2A39BCB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809"/>
                <a:ext cx="12" cy="14"/>
              </a:xfrm>
              <a:custGeom>
                <a:avLst/>
                <a:gdLst>
                  <a:gd name="T0" fmla="*/ 0 w 6"/>
                  <a:gd name="T1" fmla="*/ 0 h 7"/>
                  <a:gd name="T2" fmla="*/ 48 w 6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3" y="1"/>
                      <a:pt x="6" y="3"/>
                      <a:pt x="6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1" name="Freeform 10116">
                <a:extLst>
                  <a:ext uri="{FF2B5EF4-FFF2-40B4-BE49-F238E27FC236}">
                    <a16:creationId xmlns:a16="http://schemas.microsoft.com/office/drawing/2014/main" id="{6AACFB54-054D-4C2F-8220-5BC2288BB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825"/>
                <a:ext cx="22" cy="14"/>
              </a:xfrm>
              <a:custGeom>
                <a:avLst/>
                <a:gdLst>
                  <a:gd name="T0" fmla="*/ 0 w 11"/>
                  <a:gd name="T1" fmla="*/ 0 h 7"/>
                  <a:gd name="T2" fmla="*/ 88 w 11"/>
                  <a:gd name="T3" fmla="*/ 4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0"/>
                    </a:moveTo>
                    <a:cubicBezTo>
                      <a:pt x="0" y="6"/>
                      <a:pt x="7" y="7"/>
                      <a:pt x="11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2" name="Freeform 10117">
                <a:extLst>
                  <a:ext uri="{FF2B5EF4-FFF2-40B4-BE49-F238E27FC236}">
                    <a16:creationId xmlns:a16="http://schemas.microsoft.com/office/drawing/2014/main" id="{C94CB6A1-1392-4009-90C1-269EEF0CF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1829"/>
                <a:ext cx="10" cy="12"/>
              </a:xfrm>
              <a:custGeom>
                <a:avLst/>
                <a:gdLst>
                  <a:gd name="T0" fmla="*/ 0 w 5"/>
                  <a:gd name="T1" fmla="*/ 0 h 6"/>
                  <a:gd name="T2" fmla="*/ 40 w 5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3"/>
                      <a:pt x="2" y="6"/>
                      <a:pt x="5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3" name="Freeform 10118">
                <a:extLst>
                  <a:ext uri="{FF2B5EF4-FFF2-40B4-BE49-F238E27FC236}">
                    <a16:creationId xmlns:a16="http://schemas.microsoft.com/office/drawing/2014/main" id="{CD49EAAF-FDD5-4219-AAF9-853FAD5B5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615"/>
                <a:ext cx="34" cy="30"/>
              </a:xfrm>
              <a:custGeom>
                <a:avLst/>
                <a:gdLst>
                  <a:gd name="T0" fmla="*/ 24 w 17"/>
                  <a:gd name="T1" fmla="*/ 0 h 15"/>
                  <a:gd name="T2" fmla="*/ 136 w 17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3" y="0"/>
                    </a:moveTo>
                    <a:cubicBezTo>
                      <a:pt x="0" y="8"/>
                      <a:pt x="10" y="15"/>
                      <a:pt x="17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4" name="Freeform 10119">
                <a:extLst>
                  <a:ext uri="{FF2B5EF4-FFF2-40B4-BE49-F238E27FC236}">
                    <a16:creationId xmlns:a16="http://schemas.microsoft.com/office/drawing/2014/main" id="{3B2B5954-FDE7-450C-88D4-DE4CF26F3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631"/>
                <a:ext cx="15" cy="35"/>
              </a:xfrm>
              <a:custGeom>
                <a:avLst/>
                <a:gdLst>
                  <a:gd name="T0" fmla="*/ 0 w 8"/>
                  <a:gd name="T1" fmla="*/ 0 h 18"/>
                  <a:gd name="T2" fmla="*/ 53 w 8"/>
                  <a:gd name="T3" fmla="*/ 1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1" y="6"/>
                      <a:pt x="0" y="17"/>
                      <a:pt x="8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5" name="Freeform 10120">
                <a:extLst>
                  <a:ext uri="{FF2B5EF4-FFF2-40B4-BE49-F238E27FC236}">
                    <a16:creationId xmlns:a16="http://schemas.microsoft.com/office/drawing/2014/main" id="{45E78829-6BC5-4634-9FC2-22E76EAA1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599"/>
                <a:ext cx="17" cy="34"/>
              </a:xfrm>
              <a:custGeom>
                <a:avLst/>
                <a:gdLst>
                  <a:gd name="T0" fmla="*/ 0 w 9"/>
                  <a:gd name="T1" fmla="*/ 0 h 17"/>
                  <a:gd name="T2" fmla="*/ 60 w 9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7">
                    <a:moveTo>
                      <a:pt x="0" y="0"/>
                    </a:moveTo>
                    <a:cubicBezTo>
                      <a:pt x="6" y="3"/>
                      <a:pt x="9" y="10"/>
                      <a:pt x="9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6" name="Freeform 10121">
                <a:extLst>
                  <a:ext uri="{FF2B5EF4-FFF2-40B4-BE49-F238E27FC236}">
                    <a16:creationId xmlns:a16="http://schemas.microsoft.com/office/drawing/2014/main" id="{D35E10FA-FC79-4616-97BF-9EF76461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629"/>
                <a:ext cx="10" cy="10"/>
              </a:xfrm>
              <a:custGeom>
                <a:avLst/>
                <a:gdLst>
                  <a:gd name="T0" fmla="*/ 0 w 5"/>
                  <a:gd name="T1" fmla="*/ 0 h 5"/>
                  <a:gd name="T2" fmla="*/ 40 w 5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2" y="1"/>
                      <a:pt x="4" y="3"/>
                      <a:pt x="5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7" name="Freeform 10122">
                <a:extLst>
                  <a:ext uri="{FF2B5EF4-FFF2-40B4-BE49-F238E27FC236}">
                    <a16:creationId xmlns:a16="http://schemas.microsoft.com/office/drawing/2014/main" id="{139E31F0-5527-4CDF-9F3A-23C8C0AA5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678"/>
                <a:ext cx="32" cy="16"/>
              </a:xfrm>
              <a:custGeom>
                <a:avLst/>
                <a:gdLst>
                  <a:gd name="T0" fmla="*/ 0 w 16"/>
                  <a:gd name="T1" fmla="*/ 0 h 8"/>
                  <a:gd name="T2" fmla="*/ 128 w 16"/>
                  <a:gd name="T3" fmla="*/ 5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0"/>
                    </a:moveTo>
                    <a:cubicBezTo>
                      <a:pt x="2" y="6"/>
                      <a:pt x="10" y="8"/>
                      <a:pt x="16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8" name="Freeform 10123">
                <a:extLst>
                  <a:ext uri="{FF2B5EF4-FFF2-40B4-BE49-F238E27FC236}">
                    <a16:creationId xmlns:a16="http://schemas.microsoft.com/office/drawing/2014/main" id="{3F2AE7C7-A252-4A01-B6F9-4C6250F5A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1684"/>
                <a:ext cx="18" cy="22"/>
              </a:xfrm>
              <a:custGeom>
                <a:avLst/>
                <a:gdLst>
                  <a:gd name="T0" fmla="*/ 16 w 9"/>
                  <a:gd name="T1" fmla="*/ 0 h 11"/>
                  <a:gd name="T2" fmla="*/ 72 w 9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2" y="0"/>
                    </a:moveTo>
                    <a:cubicBezTo>
                      <a:pt x="0" y="4"/>
                      <a:pt x="4" y="10"/>
                      <a:pt x="9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9" name="Freeform 10124">
                <a:extLst>
                  <a:ext uri="{FF2B5EF4-FFF2-40B4-BE49-F238E27FC236}">
                    <a16:creationId xmlns:a16="http://schemas.microsoft.com/office/drawing/2014/main" id="{4C5B0B02-A544-410E-9A42-2BB850B54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518"/>
                <a:ext cx="16" cy="43"/>
              </a:xfrm>
              <a:custGeom>
                <a:avLst/>
                <a:gdLst>
                  <a:gd name="T0" fmla="*/ 16 w 8"/>
                  <a:gd name="T1" fmla="*/ 0 h 22"/>
                  <a:gd name="T2" fmla="*/ 64 w 8"/>
                  <a:gd name="T3" fmla="*/ 16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2">
                    <a:moveTo>
                      <a:pt x="2" y="0"/>
                    </a:moveTo>
                    <a:cubicBezTo>
                      <a:pt x="0" y="8"/>
                      <a:pt x="2" y="16"/>
                      <a:pt x="8" y="2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0" name="Freeform 10125">
                <a:extLst>
                  <a:ext uri="{FF2B5EF4-FFF2-40B4-BE49-F238E27FC236}">
                    <a16:creationId xmlns:a16="http://schemas.microsoft.com/office/drawing/2014/main" id="{0FC1B785-825D-4922-9985-6B251BFB8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1494"/>
                <a:ext cx="24" cy="28"/>
              </a:xfrm>
              <a:custGeom>
                <a:avLst/>
                <a:gdLst>
                  <a:gd name="T0" fmla="*/ 8 w 12"/>
                  <a:gd name="T1" fmla="*/ 0 h 14"/>
                  <a:gd name="T2" fmla="*/ 96 w 12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1" y="0"/>
                    </a:moveTo>
                    <a:cubicBezTo>
                      <a:pt x="0" y="6"/>
                      <a:pt x="5" y="14"/>
                      <a:pt x="12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1" name="Freeform 10126">
                <a:extLst>
                  <a:ext uri="{FF2B5EF4-FFF2-40B4-BE49-F238E27FC236}">
                    <a16:creationId xmlns:a16="http://schemas.microsoft.com/office/drawing/2014/main" id="{E574677D-8843-41C3-85A2-1399B13BF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575"/>
                <a:ext cx="12" cy="22"/>
              </a:xfrm>
              <a:custGeom>
                <a:avLst/>
                <a:gdLst>
                  <a:gd name="T0" fmla="*/ 24 w 6"/>
                  <a:gd name="T1" fmla="*/ 0 h 11"/>
                  <a:gd name="T2" fmla="*/ 0 w 6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3" y="0"/>
                    </a:moveTo>
                    <a:cubicBezTo>
                      <a:pt x="6" y="4"/>
                      <a:pt x="3" y="8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2" name="Freeform 10127">
                <a:extLst>
                  <a:ext uri="{FF2B5EF4-FFF2-40B4-BE49-F238E27FC236}">
                    <a16:creationId xmlns:a16="http://schemas.microsoft.com/office/drawing/2014/main" id="{093FAB93-1BB0-4BC1-830D-72B3B4233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591"/>
                <a:ext cx="8" cy="10"/>
              </a:xfrm>
              <a:custGeom>
                <a:avLst/>
                <a:gdLst>
                  <a:gd name="T0" fmla="*/ 0 w 4"/>
                  <a:gd name="T1" fmla="*/ 0 h 5"/>
                  <a:gd name="T2" fmla="*/ 32 w 4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3" y="3"/>
                      <a:pt x="4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3" name="Freeform 10128">
                <a:extLst>
                  <a:ext uri="{FF2B5EF4-FFF2-40B4-BE49-F238E27FC236}">
                    <a16:creationId xmlns:a16="http://schemas.microsoft.com/office/drawing/2014/main" id="{F05F3328-9298-432A-90E3-91AED6014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1672"/>
                <a:ext cx="18" cy="44"/>
              </a:xfrm>
              <a:custGeom>
                <a:avLst/>
                <a:gdLst>
                  <a:gd name="T0" fmla="*/ 24 w 9"/>
                  <a:gd name="T1" fmla="*/ 0 h 22"/>
                  <a:gd name="T2" fmla="*/ 72 w 9"/>
                  <a:gd name="T3" fmla="*/ 17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3" y="0"/>
                    </a:moveTo>
                    <a:cubicBezTo>
                      <a:pt x="0" y="7"/>
                      <a:pt x="2" y="19"/>
                      <a:pt x="9" y="2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4" name="Freeform 10129">
                <a:extLst>
                  <a:ext uri="{FF2B5EF4-FFF2-40B4-BE49-F238E27FC236}">
                    <a16:creationId xmlns:a16="http://schemas.microsoft.com/office/drawing/2014/main" id="{DBAE045E-0C2B-4756-8CC1-CA9659B8F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704"/>
                <a:ext cx="12" cy="36"/>
              </a:xfrm>
              <a:custGeom>
                <a:avLst/>
                <a:gdLst>
                  <a:gd name="T0" fmla="*/ 16 w 6"/>
                  <a:gd name="T1" fmla="*/ 0 h 18"/>
                  <a:gd name="T2" fmla="*/ 48 w 6"/>
                  <a:gd name="T3" fmla="*/ 14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2" y="0"/>
                    </a:moveTo>
                    <a:cubicBezTo>
                      <a:pt x="0" y="5"/>
                      <a:pt x="0" y="15"/>
                      <a:pt x="6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5" name="Freeform 10130">
                <a:extLst>
                  <a:ext uri="{FF2B5EF4-FFF2-40B4-BE49-F238E27FC236}">
                    <a16:creationId xmlns:a16="http://schemas.microsoft.com/office/drawing/2014/main" id="{6ED9B4E3-49B4-4A51-8ACB-F26696794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694"/>
                <a:ext cx="9" cy="34"/>
              </a:xfrm>
              <a:custGeom>
                <a:avLst/>
                <a:gdLst>
                  <a:gd name="T0" fmla="*/ 0 w 5"/>
                  <a:gd name="T1" fmla="*/ 0 h 17"/>
                  <a:gd name="T2" fmla="*/ 0 w 5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0" y="0"/>
                    </a:moveTo>
                    <a:cubicBezTo>
                      <a:pt x="4" y="6"/>
                      <a:pt x="5" y="11"/>
                      <a:pt x="0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6" name="Freeform 10131">
                <a:extLst>
                  <a:ext uri="{FF2B5EF4-FFF2-40B4-BE49-F238E27FC236}">
                    <a16:creationId xmlns:a16="http://schemas.microsoft.com/office/drawing/2014/main" id="{DF8BCFDC-A5E8-4A50-94E0-9985050C8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1716"/>
                <a:ext cx="4" cy="6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2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7" name="Freeform 10132">
                <a:extLst>
                  <a:ext uri="{FF2B5EF4-FFF2-40B4-BE49-F238E27FC236}">
                    <a16:creationId xmlns:a16="http://schemas.microsoft.com/office/drawing/2014/main" id="{76CF90E6-2036-4039-B857-A0C846CDD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839"/>
                <a:ext cx="18" cy="37"/>
              </a:xfrm>
              <a:custGeom>
                <a:avLst/>
                <a:gdLst>
                  <a:gd name="T0" fmla="*/ 16 w 9"/>
                  <a:gd name="T1" fmla="*/ 0 h 19"/>
                  <a:gd name="T2" fmla="*/ 72 w 9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2" y="0"/>
                    </a:moveTo>
                    <a:cubicBezTo>
                      <a:pt x="0" y="7"/>
                      <a:pt x="2" y="15"/>
                      <a:pt x="9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8" name="Freeform 10133">
                <a:extLst>
                  <a:ext uri="{FF2B5EF4-FFF2-40B4-BE49-F238E27FC236}">
                    <a16:creationId xmlns:a16="http://schemas.microsoft.com/office/drawing/2014/main" id="{EAEFC713-0810-4E8B-AC7A-E480EEACF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863"/>
                <a:ext cx="17" cy="39"/>
              </a:xfrm>
              <a:custGeom>
                <a:avLst/>
                <a:gdLst>
                  <a:gd name="T0" fmla="*/ 32 w 9"/>
                  <a:gd name="T1" fmla="*/ 0 h 20"/>
                  <a:gd name="T2" fmla="*/ 60 w 9"/>
                  <a:gd name="T3" fmla="*/ 14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5" y="0"/>
                    </a:moveTo>
                    <a:cubicBezTo>
                      <a:pt x="4" y="6"/>
                      <a:pt x="0" y="18"/>
                      <a:pt x="9" y="2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9" name="Freeform 10134">
                <a:extLst>
                  <a:ext uri="{FF2B5EF4-FFF2-40B4-BE49-F238E27FC236}">
                    <a16:creationId xmlns:a16="http://schemas.microsoft.com/office/drawing/2014/main" id="{AE36850E-4256-40DA-AECF-7D1C7CD1A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791"/>
                <a:ext cx="27" cy="14"/>
              </a:xfrm>
              <a:custGeom>
                <a:avLst/>
                <a:gdLst>
                  <a:gd name="T0" fmla="*/ 0 w 14"/>
                  <a:gd name="T1" fmla="*/ 40 h 7"/>
                  <a:gd name="T2" fmla="*/ 100 w 14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5"/>
                    </a:moveTo>
                    <a:cubicBezTo>
                      <a:pt x="4" y="0"/>
                      <a:pt x="11" y="1"/>
                      <a:pt x="14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0" name="Freeform 10135">
                <a:extLst>
                  <a:ext uri="{FF2B5EF4-FFF2-40B4-BE49-F238E27FC236}">
                    <a16:creationId xmlns:a16="http://schemas.microsoft.com/office/drawing/2014/main" id="{AD0828DA-AAA2-416C-8E06-6DE1804C7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2803"/>
                <a:ext cx="10" cy="6"/>
              </a:xfrm>
              <a:custGeom>
                <a:avLst/>
                <a:gdLst>
                  <a:gd name="T0" fmla="*/ 0 w 5"/>
                  <a:gd name="T1" fmla="*/ 24 h 3"/>
                  <a:gd name="T2" fmla="*/ 4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1" name="Freeform 10136">
                <a:extLst>
                  <a:ext uri="{FF2B5EF4-FFF2-40B4-BE49-F238E27FC236}">
                    <a16:creationId xmlns:a16="http://schemas.microsoft.com/office/drawing/2014/main" id="{424DDD33-58DB-4E24-B0E0-08AE15BA8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849"/>
                <a:ext cx="44" cy="29"/>
              </a:xfrm>
              <a:custGeom>
                <a:avLst/>
                <a:gdLst>
                  <a:gd name="T0" fmla="*/ 0 w 22"/>
                  <a:gd name="T1" fmla="*/ 52 h 15"/>
                  <a:gd name="T2" fmla="*/ 176 w 22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5">
                    <a:moveTo>
                      <a:pt x="0" y="7"/>
                    </a:moveTo>
                    <a:cubicBezTo>
                      <a:pt x="10" y="0"/>
                      <a:pt x="17" y="5"/>
                      <a:pt x="22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2" name="Freeform 10137">
                <a:extLst>
                  <a:ext uri="{FF2B5EF4-FFF2-40B4-BE49-F238E27FC236}">
                    <a16:creationId xmlns:a16="http://schemas.microsoft.com/office/drawing/2014/main" id="{F90958AC-FE5E-471C-BC22-42F3FFA14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872"/>
                <a:ext cx="35" cy="16"/>
              </a:xfrm>
              <a:custGeom>
                <a:avLst/>
                <a:gdLst>
                  <a:gd name="T0" fmla="*/ 0 w 18"/>
                  <a:gd name="T1" fmla="*/ 64 h 8"/>
                  <a:gd name="T2" fmla="*/ 132 w 18"/>
                  <a:gd name="T3" fmla="*/ 3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">
                    <a:moveTo>
                      <a:pt x="0" y="8"/>
                    </a:moveTo>
                    <a:cubicBezTo>
                      <a:pt x="3" y="3"/>
                      <a:pt x="13" y="0"/>
                      <a:pt x="18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3" name="Freeform 10138">
                <a:extLst>
                  <a:ext uri="{FF2B5EF4-FFF2-40B4-BE49-F238E27FC236}">
                    <a16:creationId xmlns:a16="http://schemas.microsoft.com/office/drawing/2014/main" id="{8573DA7D-E2D7-4606-8312-E99A6262D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894"/>
                <a:ext cx="40" cy="30"/>
              </a:xfrm>
              <a:custGeom>
                <a:avLst/>
                <a:gdLst>
                  <a:gd name="T0" fmla="*/ 0 w 20"/>
                  <a:gd name="T1" fmla="*/ 0 h 15"/>
                  <a:gd name="T2" fmla="*/ 160 w 20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0" y="0"/>
                    </a:moveTo>
                    <a:cubicBezTo>
                      <a:pt x="1" y="10"/>
                      <a:pt x="10" y="15"/>
                      <a:pt x="20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4" name="Freeform 10139">
                <a:extLst>
                  <a:ext uri="{FF2B5EF4-FFF2-40B4-BE49-F238E27FC236}">
                    <a16:creationId xmlns:a16="http://schemas.microsoft.com/office/drawing/2014/main" id="{1DC4BB29-C6FD-4785-8F9A-9A6177DE4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912"/>
                <a:ext cx="23" cy="26"/>
              </a:xfrm>
              <a:custGeom>
                <a:avLst/>
                <a:gdLst>
                  <a:gd name="T0" fmla="*/ 0 w 12"/>
                  <a:gd name="T1" fmla="*/ 0 h 13"/>
                  <a:gd name="T2" fmla="*/ 84 w 12"/>
                  <a:gd name="T3" fmla="*/ 8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1" y="6"/>
                      <a:pt x="4" y="13"/>
                      <a:pt x="12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5" name="Freeform 10140">
                <a:extLst>
                  <a:ext uri="{FF2B5EF4-FFF2-40B4-BE49-F238E27FC236}">
                    <a16:creationId xmlns:a16="http://schemas.microsoft.com/office/drawing/2014/main" id="{4AD02799-2A07-4895-B4CF-C538CEFA5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916"/>
                <a:ext cx="36" cy="16"/>
              </a:xfrm>
              <a:custGeom>
                <a:avLst/>
                <a:gdLst>
                  <a:gd name="T0" fmla="*/ 0 w 18"/>
                  <a:gd name="T1" fmla="*/ 8 h 8"/>
                  <a:gd name="T2" fmla="*/ 144 w 1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">
                    <a:moveTo>
                      <a:pt x="0" y="1"/>
                    </a:moveTo>
                    <a:cubicBezTo>
                      <a:pt x="3" y="8"/>
                      <a:pt x="13" y="4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6" name="Freeform 10141">
                <a:extLst>
                  <a:ext uri="{FF2B5EF4-FFF2-40B4-BE49-F238E27FC236}">
                    <a16:creationId xmlns:a16="http://schemas.microsoft.com/office/drawing/2014/main" id="{98754802-E093-4E8F-B810-87B5FB103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906"/>
                <a:ext cx="25" cy="14"/>
              </a:xfrm>
              <a:custGeom>
                <a:avLst/>
                <a:gdLst>
                  <a:gd name="T0" fmla="*/ 0 w 13"/>
                  <a:gd name="T1" fmla="*/ 0 h 7"/>
                  <a:gd name="T2" fmla="*/ 92 w 13"/>
                  <a:gd name="T3" fmla="*/ 4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0" y="7"/>
                      <a:pt x="8" y="7"/>
                      <a:pt x="13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7" name="Freeform 10142">
                <a:extLst>
                  <a:ext uri="{FF2B5EF4-FFF2-40B4-BE49-F238E27FC236}">
                    <a16:creationId xmlns:a16="http://schemas.microsoft.com/office/drawing/2014/main" id="{29967C10-4497-4E63-86E9-E838DC20E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861"/>
                <a:ext cx="38" cy="9"/>
              </a:xfrm>
              <a:custGeom>
                <a:avLst/>
                <a:gdLst>
                  <a:gd name="T0" fmla="*/ 0 w 19"/>
                  <a:gd name="T1" fmla="*/ 29 h 5"/>
                  <a:gd name="T2" fmla="*/ 152 w 19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0" y="5"/>
                    </a:moveTo>
                    <a:cubicBezTo>
                      <a:pt x="7" y="2"/>
                      <a:pt x="13" y="0"/>
                      <a:pt x="19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8" name="Freeform 10143">
                <a:extLst>
                  <a:ext uri="{FF2B5EF4-FFF2-40B4-BE49-F238E27FC236}">
                    <a16:creationId xmlns:a16="http://schemas.microsoft.com/office/drawing/2014/main" id="{B3F5CFD6-9A7A-4892-835B-7439C53E4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866"/>
                <a:ext cx="16" cy="24"/>
              </a:xfrm>
              <a:custGeom>
                <a:avLst/>
                <a:gdLst>
                  <a:gd name="T0" fmla="*/ 0 w 8"/>
                  <a:gd name="T1" fmla="*/ 8 h 12"/>
                  <a:gd name="T2" fmla="*/ 64 w 8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6" y="0"/>
                      <a:pt x="8" y="7"/>
                      <a:pt x="8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9" name="Freeform 10144">
                <a:extLst>
                  <a:ext uri="{FF2B5EF4-FFF2-40B4-BE49-F238E27FC236}">
                    <a16:creationId xmlns:a16="http://schemas.microsoft.com/office/drawing/2014/main" id="{2148D467-A24E-4604-9303-03AF08C66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936"/>
                <a:ext cx="36" cy="22"/>
              </a:xfrm>
              <a:custGeom>
                <a:avLst/>
                <a:gdLst>
                  <a:gd name="T0" fmla="*/ 0 w 18"/>
                  <a:gd name="T1" fmla="*/ 0 h 11"/>
                  <a:gd name="T2" fmla="*/ 144 w 18"/>
                  <a:gd name="T3" fmla="*/ 7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0" y="0"/>
                    </a:moveTo>
                    <a:cubicBezTo>
                      <a:pt x="1" y="7"/>
                      <a:pt x="12" y="11"/>
                      <a:pt x="18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0" name="Freeform 10145">
                <a:extLst>
                  <a:ext uri="{FF2B5EF4-FFF2-40B4-BE49-F238E27FC236}">
                    <a16:creationId xmlns:a16="http://schemas.microsoft.com/office/drawing/2014/main" id="{151A7697-AAC8-453E-901F-43627B3A3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944"/>
                <a:ext cx="14" cy="23"/>
              </a:xfrm>
              <a:custGeom>
                <a:avLst/>
                <a:gdLst>
                  <a:gd name="T0" fmla="*/ 8 w 7"/>
                  <a:gd name="T1" fmla="*/ 0 h 12"/>
                  <a:gd name="T2" fmla="*/ 56 w 7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1" y="0"/>
                    </a:moveTo>
                    <a:cubicBezTo>
                      <a:pt x="0" y="5"/>
                      <a:pt x="2" y="11"/>
                      <a:pt x="7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1" name="Freeform 10146">
                <a:extLst>
                  <a:ext uri="{FF2B5EF4-FFF2-40B4-BE49-F238E27FC236}">
                    <a16:creationId xmlns:a16="http://schemas.microsoft.com/office/drawing/2014/main" id="{A4A585DA-4A79-48D0-9246-A677055F1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2981"/>
                <a:ext cx="13" cy="30"/>
              </a:xfrm>
              <a:custGeom>
                <a:avLst/>
                <a:gdLst>
                  <a:gd name="T0" fmla="*/ 45 w 7"/>
                  <a:gd name="T1" fmla="*/ 0 h 15"/>
                  <a:gd name="T2" fmla="*/ 7 w 7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0" y="2"/>
                      <a:pt x="1" y="10"/>
                      <a:pt x="1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2" name="Freeform 10147">
                <a:extLst>
                  <a:ext uri="{FF2B5EF4-FFF2-40B4-BE49-F238E27FC236}">
                    <a16:creationId xmlns:a16="http://schemas.microsoft.com/office/drawing/2014/main" id="{6DD06686-435E-486F-8808-1AC1F41C9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09"/>
                <a:ext cx="25" cy="34"/>
              </a:xfrm>
              <a:custGeom>
                <a:avLst/>
                <a:gdLst>
                  <a:gd name="T0" fmla="*/ 92 w 13"/>
                  <a:gd name="T1" fmla="*/ 0 h 17"/>
                  <a:gd name="T2" fmla="*/ 23 w 13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13" y="0"/>
                    </a:moveTo>
                    <a:cubicBezTo>
                      <a:pt x="5" y="1"/>
                      <a:pt x="0" y="10"/>
                      <a:pt x="3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3" name="Freeform 10148">
                <a:extLst>
                  <a:ext uri="{FF2B5EF4-FFF2-40B4-BE49-F238E27FC236}">
                    <a16:creationId xmlns:a16="http://schemas.microsoft.com/office/drawing/2014/main" id="{9D50B8C1-4A56-4BE8-BE7A-A0B1824E2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991"/>
                <a:ext cx="14" cy="38"/>
              </a:xfrm>
              <a:custGeom>
                <a:avLst/>
                <a:gdLst>
                  <a:gd name="T0" fmla="*/ 32 w 7"/>
                  <a:gd name="T1" fmla="*/ 0 h 19"/>
                  <a:gd name="T2" fmla="*/ 0 w 7"/>
                  <a:gd name="T3" fmla="*/ 15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9">
                    <a:moveTo>
                      <a:pt x="4" y="0"/>
                    </a:moveTo>
                    <a:cubicBezTo>
                      <a:pt x="7" y="8"/>
                      <a:pt x="6" y="13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4" name="Freeform 10149">
                <a:extLst>
                  <a:ext uri="{FF2B5EF4-FFF2-40B4-BE49-F238E27FC236}">
                    <a16:creationId xmlns:a16="http://schemas.microsoft.com/office/drawing/2014/main" id="{861FD095-E6AA-40CD-8454-E543A75EC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3019"/>
                <a:ext cx="10" cy="20"/>
              </a:xfrm>
              <a:custGeom>
                <a:avLst/>
                <a:gdLst>
                  <a:gd name="T0" fmla="*/ 0 w 5"/>
                  <a:gd name="T1" fmla="*/ 0 h 10"/>
                  <a:gd name="T2" fmla="*/ 40 w 5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4" y="0"/>
                      <a:pt x="5" y="7"/>
                      <a:pt x="5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5" name="Freeform 10150">
                <a:extLst>
                  <a:ext uri="{FF2B5EF4-FFF2-40B4-BE49-F238E27FC236}">
                    <a16:creationId xmlns:a16="http://schemas.microsoft.com/office/drawing/2014/main" id="{2B42301F-6902-400A-AF17-43BED9371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086"/>
                <a:ext cx="29" cy="24"/>
              </a:xfrm>
              <a:custGeom>
                <a:avLst/>
                <a:gdLst>
                  <a:gd name="T0" fmla="*/ 0 w 15"/>
                  <a:gd name="T1" fmla="*/ 0 h 12"/>
                  <a:gd name="T2" fmla="*/ 108 w 15"/>
                  <a:gd name="T3" fmla="*/ 6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cubicBezTo>
                      <a:pt x="0" y="8"/>
                      <a:pt x="9" y="12"/>
                      <a:pt x="15" y="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6" name="Freeform 10151">
                <a:extLst>
                  <a:ext uri="{FF2B5EF4-FFF2-40B4-BE49-F238E27FC236}">
                    <a16:creationId xmlns:a16="http://schemas.microsoft.com/office/drawing/2014/main" id="{140772D9-66AB-4539-B0B1-B4DA6A1AC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3090"/>
                <a:ext cx="36" cy="26"/>
              </a:xfrm>
              <a:custGeom>
                <a:avLst/>
                <a:gdLst>
                  <a:gd name="T0" fmla="*/ 0 w 18"/>
                  <a:gd name="T1" fmla="*/ 0 h 13"/>
                  <a:gd name="T2" fmla="*/ 144 w 18"/>
                  <a:gd name="T3" fmla="*/ 6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0"/>
                    </a:moveTo>
                    <a:cubicBezTo>
                      <a:pt x="5" y="11"/>
                      <a:pt x="7" y="13"/>
                      <a:pt x="18" y="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7" name="Freeform 10152">
                <a:extLst>
                  <a:ext uri="{FF2B5EF4-FFF2-40B4-BE49-F238E27FC236}">
                    <a16:creationId xmlns:a16="http://schemas.microsoft.com/office/drawing/2014/main" id="{E923C791-FB28-4CDF-92A6-F1488E1DB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3098"/>
                <a:ext cx="34" cy="18"/>
              </a:xfrm>
              <a:custGeom>
                <a:avLst/>
                <a:gdLst>
                  <a:gd name="T0" fmla="*/ 0 w 17"/>
                  <a:gd name="T1" fmla="*/ 0 h 9"/>
                  <a:gd name="T2" fmla="*/ 136 w 17"/>
                  <a:gd name="T3" fmla="*/ 4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0"/>
                    </a:moveTo>
                    <a:cubicBezTo>
                      <a:pt x="2" y="9"/>
                      <a:pt x="10" y="9"/>
                      <a:pt x="17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8" name="Freeform 10153">
                <a:extLst>
                  <a:ext uri="{FF2B5EF4-FFF2-40B4-BE49-F238E27FC236}">
                    <a16:creationId xmlns:a16="http://schemas.microsoft.com/office/drawing/2014/main" id="{AB92DCCE-3A67-457D-B164-42CEFBDF1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3061"/>
                <a:ext cx="14" cy="17"/>
              </a:xfrm>
              <a:custGeom>
                <a:avLst/>
                <a:gdLst>
                  <a:gd name="T0" fmla="*/ 0 w 7"/>
                  <a:gd name="T1" fmla="*/ 0 h 9"/>
                  <a:gd name="T2" fmla="*/ 56 w 7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5" y="0"/>
                      <a:pt x="7" y="5"/>
                      <a:pt x="7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9" name="Freeform 10154">
                <a:extLst>
                  <a:ext uri="{FF2B5EF4-FFF2-40B4-BE49-F238E27FC236}">
                    <a16:creationId xmlns:a16="http://schemas.microsoft.com/office/drawing/2014/main" id="{F25F9D7F-A1F4-4CE1-A58D-040F67BD0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3057"/>
                <a:ext cx="8" cy="9"/>
              </a:xfrm>
              <a:custGeom>
                <a:avLst/>
                <a:gdLst>
                  <a:gd name="T0" fmla="*/ 0 w 4"/>
                  <a:gd name="T1" fmla="*/ 29 h 5"/>
                  <a:gd name="T2" fmla="*/ 32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2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0" name="Freeform 10155">
                <a:extLst>
                  <a:ext uri="{FF2B5EF4-FFF2-40B4-BE49-F238E27FC236}">
                    <a16:creationId xmlns:a16="http://schemas.microsoft.com/office/drawing/2014/main" id="{3304A084-1536-4BBA-A715-2138F089C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956"/>
                <a:ext cx="37" cy="19"/>
              </a:xfrm>
              <a:custGeom>
                <a:avLst/>
                <a:gdLst>
                  <a:gd name="T0" fmla="*/ 0 w 19"/>
                  <a:gd name="T1" fmla="*/ 40 h 10"/>
                  <a:gd name="T2" fmla="*/ 140 w 19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6"/>
                    </a:moveTo>
                    <a:cubicBezTo>
                      <a:pt x="5" y="0"/>
                      <a:pt x="15" y="4"/>
                      <a:pt x="19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559" name="Group 10156">
              <a:extLst>
                <a:ext uri="{FF2B5EF4-FFF2-40B4-BE49-F238E27FC236}">
                  <a16:creationId xmlns:a16="http://schemas.microsoft.com/office/drawing/2014/main" id="{A6185CCE-36BB-4638-9285-89E77CBA7E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4" y="1520"/>
              <a:ext cx="905" cy="1847"/>
              <a:chOff x="3774" y="1520"/>
              <a:chExt cx="905" cy="1847"/>
            </a:xfrm>
          </p:grpSpPr>
          <p:sp>
            <p:nvSpPr>
              <p:cNvPr id="23591" name="Freeform 10157">
                <a:extLst>
                  <a:ext uri="{FF2B5EF4-FFF2-40B4-BE49-F238E27FC236}">
                    <a16:creationId xmlns:a16="http://schemas.microsoft.com/office/drawing/2014/main" id="{CFBA3F4F-12C5-416B-B504-5EA30F5BD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969"/>
                <a:ext cx="46" cy="32"/>
              </a:xfrm>
              <a:custGeom>
                <a:avLst/>
                <a:gdLst>
                  <a:gd name="T0" fmla="*/ 0 w 23"/>
                  <a:gd name="T1" fmla="*/ 64 h 16"/>
                  <a:gd name="T2" fmla="*/ 184 w 23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0" y="8"/>
                    </a:moveTo>
                    <a:cubicBezTo>
                      <a:pt x="10" y="0"/>
                      <a:pt x="18" y="4"/>
                      <a:pt x="23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2" name="Freeform 10158">
                <a:extLst>
                  <a:ext uri="{FF2B5EF4-FFF2-40B4-BE49-F238E27FC236}">
                    <a16:creationId xmlns:a16="http://schemas.microsoft.com/office/drawing/2014/main" id="{234A3DF1-C6CB-450E-A13B-6F74D60D7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3068"/>
                <a:ext cx="30" cy="22"/>
              </a:xfrm>
              <a:custGeom>
                <a:avLst/>
                <a:gdLst>
                  <a:gd name="T0" fmla="*/ 0 w 15"/>
                  <a:gd name="T1" fmla="*/ 48 h 11"/>
                  <a:gd name="T2" fmla="*/ 120 w 1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1">
                    <a:moveTo>
                      <a:pt x="0" y="6"/>
                    </a:moveTo>
                    <a:cubicBezTo>
                      <a:pt x="5" y="11"/>
                      <a:pt x="13" y="4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3" name="Freeform 10159">
                <a:extLst>
                  <a:ext uri="{FF2B5EF4-FFF2-40B4-BE49-F238E27FC236}">
                    <a16:creationId xmlns:a16="http://schemas.microsoft.com/office/drawing/2014/main" id="{98AD7303-29BD-4209-BB57-B359F5838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3057"/>
                <a:ext cx="34" cy="17"/>
              </a:xfrm>
              <a:custGeom>
                <a:avLst/>
                <a:gdLst>
                  <a:gd name="T0" fmla="*/ 0 w 17"/>
                  <a:gd name="T1" fmla="*/ 0 h 9"/>
                  <a:gd name="T2" fmla="*/ 136 w 17"/>
                  <a:gd name="T3" fmla="*/ 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0"/>
                    </a:moveTo>
                    <a:cubicBezTo>
                      <a:pt x="3" y="9"/>
                      <a:pt x="12" y="6"/>
                      <a:pt x="17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4" name="Freeform 10160">
                <a:extLst>
                  <a:ext uri="{FF2B5EF4-FFF2-40B4-BE49-F238E27FC236}">
                    <a16:creationId xmlns:a16="http://schemas.microsoft.com/office/drawing/2014/main" id="{3DF010A4-3F2A-47C8-B151-4F786489A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985"/>
                <a:ext cx="14" cy="30"/>
              </a:xfrm>
              <a:custGeom>
                <a:avLst/>
                <a:gdLst>
                  <a:gd name="T0" fmla="*/ 32 w 7"/>
                  <a:gd name="T1" fmla="*/ 0 h 15"/>
                  <a:gd name="T2" fmla="*/ 56 w 7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4" y="0"/>
                    </a:moveTo>
                    <a:cubicBezTo>
                      <a:pt x="0" y="4"/>
                      <a:pt x="3" y="12"/>
                      <a:pt x="7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5" name="Freeform 10161">
                <a:extLst>
                  <a:ext uri="{FF2B5EF4-FFF2-40B4-BE49-F238E27FC236}">
                    <a16:creationId xmlns:a16="http://schemas.microsoft.com/office/drawing/2014/main" id="{B2CCF739-7327-4677-A4FB-D8DFA6647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3005"/>
                <a:ext cx="11" cy="22"/>
              </a:xfrm>
              <a:custGeom>
                <a:avLst/>
                <a:gdLst>
                  <a:gd name="T0" fmla="*/ 37 w 6"/>
                  <a:gd name="T1" fmla="*/ 0 h 11"/>
                  <a:gd name="T2" fmla="*/ 13 w 6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6" y="0"/>
                    </a:moveTo>
                    <a:cubicBezTo>
                      <a:pt x="2" y="2"/>
                      <a:pt x="0" y="7"/>
                      <a:pt x="2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6" name="Freeform 10162">
                <a:extLst>
                  <a:ext uri="{FF2B5EF4-FFF2-40B4-BE49-F238E27FC236}">
                    <a16:creationId xmlns:a16="http://schemas.microsoft.com/office/drawing/2014/main" id="{3D23742A-9238-429F-87F8-A89F059AA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973"/>
                <a:ext cx="20" cy="40"/>
              </a:xfrm>
              <a:custGeom>
                <a:avLst/>
                <a:gdLst>
                  <a:gd name="T0" fmla="*/ 48 w 10"/>
                  <a:gd name="T1" fmla="*/ 0 h 20"/>
                  <a:gd name="T2" fmla="*/ 0 w 10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6" y="0"/>
                    </a:moveTo>
                    <a:cubicBezTo>
                      <a:pt x="10" y="8"/>
                      <a:pt x="6" y="15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7" name="Freeform 10163">
                <a:extLst>
                  <a:ext uri="{FF2B5EF4-FFF2-40B4-BE49-F238E27FC236}">
                    <a16:creationId xmlns:a16="http://schemas.microsoft.com/office/drawing/2014/main" id="{85D65D33-407A-45D1-BE41-1F8AAAA08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963"/>
                <a:ext cx="22" cy="20"/>
              </a:xfrm>
              <a:custGeom>
                <a:avLst/>
                <a:gdLst>
                  <a:gd name="T0" fmla="*/ 0 w 11"/>
                  <a:gd name="T1" fmla="*/ 32 h 10"/>
                  <a:gd name="T2" fmla="*/ 88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cubicBezTo>
                      <a:pt x="2" y="10"/>
                      <a:pt x="9" y="2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8" name="Freeform 10164">
                <a:extLst>
                  <a:ext uri="{FF2B5EF4-FFF2-40B4-BE49-F238E27FC236}">
                    <a16:creationId xmlns:a16="http://schemas.microsoft.com/office/drawing/2014/main" id="{79DA178C-0308-4244-A217-15411D7A8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3019"/>
                <a:ext cx="20" cy="49"/>
              </a:xfrm>
              <a:custGeom>
                <a:avLst/>
                <a:gdLst>
                  <a:gd name="T0" fmla="*/ 64 w 10"/>
                  <a:gd name="T1" fmla="*/ 0 h 25"/>
                  <a:gd name="T2" fmla="*/ 80 w 10"/>
                  <a:gd name="T3" fmla="*/ 18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5">
                    <a:moveTo>
                      <a:pt x="8" y="0"/>
                    </a:moveTo>
                    <a:cubicBezTo>
                      <a:pt x="2" y="6"/>
                      <a:pt x="0" y="23"/>
                      <a:pt x="10" y="2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9" name="Freeform 10165">
                <a:extLst>
                  <a:ext uri="{FF2B5EF4-FFF2-40B4-BE49-F238E27FC236}">
                    <a16:creationId xmlns:a16="http://schemas.microsoft.com/office/drawing/2014/main" id="{552B4F55-AB2C-466C-BB02-35E2F2022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3059"/>
                <a:ext cx="16" cy="39"/>
              </a:xfrm>
              <a:custGeom>
                <a:avLst/>
                <a:gdLst>
                  <a:gd name="T0" fmla="*/ 32 w 8"/>
                  <a:gd name="T1" fmla="*/ 0 h 20"/>
                  <a:gd name="T2" fmla="*/ 64 w 8"/>
                  <a:gd name="T3" fmla="*/ 14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4" y="0"/>
                    </a:moveTo>
                    <a:cubicBezTo>
                      <a:pt x="2" y="5"/>
                      <a:pt x="0" y="19"/>
                      <a:pt x="8" y="2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0" name="Freeform 10166">
                <a:extLst>
                  <a:ext uri="{FF2B5EF4-FFF2-40B4-BE49-F238E27FC236}">
                    <a16:creationId xmlns:a16="http://schemas.microsoft.com/office/drawing/2014/main" id="{FA12DC38-D6FA-476D-8939-749AF4AE9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3027"/>
                <a:ext cx="14" cy="32"/>
              </a:xfrm>
              <a:custGeom>
                <a:avLst/>
                <a:gdLst>
                  <a:gd name="T0" fmla="*/ 0 w 7"/>
                  <a:gd name="T1" fmla="*/ 0 h 16"/>
                  <a:gd name="T2" fmla="*/ 32 w 7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5" y="4"/>
                      <a:pt x="7" y="10"/>
                      <a:pt x="4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1" name="Freeform 10167">
                <a:extLst>
                  <a:ext uri="{FF2B5EF4-FFF2-40B4-BE49-F238E27FC236}">
                    <a16:creationId xmlns:a16="http://schemas.microsoft.com/office/drawing/2014/main" id="{7F95EDD8-7D5F-4615-936F-2B045F509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3047"/>
                <a:ext cx="22" cy="27"/>
              </a:xfrm>
              <a:custGeom>
                <a:avLst/>
                <a:gdLst>
                  <a:gd name="T0" fmla="*/ 0 w 11"/>
                  <a:gd name="T1" fmla="*/ 0 h 14"/>
                  <a:gd name="T2" fmla="*/ 72 w 11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5" y="3"/>
                      <a:pt x="11" y="7"/>
                      <a:pt x="9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2" name="Freeform 10168">
                <a:extLst>
                  <a:ext uri="{FF2B5EF4-FFF2-40B4-BE49-F238E27FC236}">
                    <a16:creationId xmlns:a16="http://schemas.microsoft.com/office/drawing/2014/main" id="{4B8A8AAE-E673-46CC-95C1-10613DB7A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3173"/>
                <a:ext cx="37" cy="38"/>
              </a:xfrm>
              <a:custGeom>
                <a:avLst/>
                <a:gdLst>
                  <a:gd name="T0" fmla="*/ 0 w 19"/>
                  <a:gd name="T1" fmla="*/ 88 h 19"/>
                  <a:gd name="T2" fmla="*/ 140 w 19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0" y="11"/>
                    </a:moveTo>
                    <a:cubicBezTo>
                      <a:pt x="7" y="19"/>
                      <a:pt x="16" y="7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3" name="Freeform 10169">
                <a:extLst>
                  <a:ext uri="{FF2B5EF4-FFF2-40B4-BE49-F238E27FC236}">
                    <a16:creationId xmlns:a16="http://schemas.microsoft.com/office/drawing/2014/main" id="{8DB842AC-0489-42CA-8AB4-DBA7048A4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3162"/>
                <a:ext cx="24" cy="13"/>
              </a:xfrm>
              <a:custGeom>
                <a:avLst/>
                <a:gdLst>
                  <a:gd name="T0" fmla="*/ 0 w 12"/>
                  <a:gd name="T1" fmla="*/ 7 h 7"/>
                  <a:gd name="T2" fmla="*/ 96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1"/>
                    </a:moveTo>
                    <a:cubicBezTo>
                      <a:pt x="3" y="7"/>
                      <a:pt x="9" y="6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4" name="Freeform 10170">
                <a:extLst>
                  <a:ext uri="{FF2B5EF4-FFF2-40B4-BE49-F238E27FC236}">
                    <a16:creationId xmlns:a16="http://schemas.microsoft.com/office/drawing/2014/main" id="{347CD452-0541-4ADB-8DCE-7759545B4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3114"/>
                <a:ext cx="12" cy="22"/>
              </a:xfrm>
              <a:custGeom>
                <a:avLst/>
                <a:gdLst>
                  <a:gd name="T0" fmla="*/ 0 w 6"/>
                  <a:gd name="T1" fmla="*/ 0 h 11"/>
                  <a:gd name="T2" fmla="*/ 40 w 6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cubicBezTo>
                      <a:pt x="4" y="2"/>
                      <a:pt x="6" y="6"/>
                      <a:pt x="5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5" name="Freeform 10171">
                <a:extLst>
                  <a:ext uri="{FF2B5EF4-FFF2-40B4-BE49-F238E27FC236}">
                    <a16:creationId xmlns:a16="http://schemas.microsoft.com/office/drawing/2014/main" id="{D7952E80-D7B6-4F30-B9D4-026DCC083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3110"/>
                <a:ext cx="8" cy="12"/>
              </a:xfrm>
              <a:custGeom>
                <a:avLst/>
                <a:gdLst>
                  <a:gd name="T0" fmla="*/ 0 w 4"/>
                  <a:gd name="T1" fmla="*/ 48 h 6"/>
                  <a:gd name="T2" fmla="*/ 32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4"/>
                      <a:pt x="2" y="2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6" name="Freeform 10172">
                <a:extLst>
                  <a:ext uri="{FF2B5EF4-FFF2-40B4-BE49-F238E27FC236}">
                    <a16:creationId xmlns:a16="http://schemas.microsoft.com/office/drawing/2014/main" id="{2B389A38-CE82-417E-A3C7-C7A6658E4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995"/>
                <a:ext cx="22" cy="38"/>
              </a:xfrm>
              <a:custGeom>
                <a:avLst/>
                <a:gdLst>
                  <a:gd name="T0" fmla="*/ 24 w 11"/>
                  <a:gd name="T1" fmla="*/ 0 h 19"/>
                  <a:gd name="T2" fmla="*/ 88 w 11"/>
                  <a:gd name="T3" fmla="*/ 15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3" y="0"/>
                    </a:moveTo>
                    <a:cubicBezTo>
                      <a:pt x="0" y="6"/>
                      <a:pt x="5" y="16"/>
                      <a:pt x="11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7" name="Freeform 10173">
                <a:extLst>
                  <a:ext uri="{FF2B5EF4-FFF2-40B4-BE49-F238E27FC236}">
                    <a16:creationId xmlns:a16="http://schemas.microsoft.com/office/drawing/2014/main" id="{72157FBB-AA8E-46FB-B978-80A3092BC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3021"/>
                <a:ext cx="14" cy="45"/>
              </a:xfrm>
              <a:custGeom>
                <a:avLst/>
                <a:gdLst>
                  <a:gd name="T0" fmla="*/ 32 w 7"/>
                  <a:gd name="T1" fmla="*/ 0 h 23"/>
                  <a:gd name="T2" fmla="*/ 56 w 7"/>
                  <a:gd name="T3" fmla="*/ 17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3">
                    <a:moveTo>
                      <a:pt x="4" y="0"/>
                    </a:moveTo>
                    <a:cubicBezTo>
                      <a:pt x="0" y="5"/>
                      <a:pt x="0" y="20"/>
                      <a:pt x="7" y="2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8" name="Freeform 10174">
                <a:extLst>
                  <a:ext uri="{FF2B5EF4-FFF2-40B4-BE49-F238E27FC236}">
                    <a16:creationId xmlns:a16="http://schemas.microsoft.com/office/drawing/2014/main" id="{81E09446-2180-47EB-844B-EC7405F35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3059"/>
                <a:ext cx="24" cy="47"/>
              </a:xfrm>
              <a:custGeom>
                <a:avLst/>
                <a:gdLst>
                  <a:gd name="T0" fmla="*/ 96 w 12"/>
                  <a:gd name="T1" fmla="*/ 0 h 24"/>
                  <a:gd name="T2" fmla="*/ 48 w 12"/>
                  <a:gd name="T3" fmla="*/ 18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4">
                    <a:moveTo>
                      <a:pt x="12" y="0"/>
                    </a:moveTo>
                    <a:cubicBezTo>
                      <a:pt x="3" y="7"/>
                      <a:pt x="0" y="13"/>
                      <a:pt x="6" y="2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9" name="Freeform 10175">
                <a:extLst>
                  <a:ext uri="{FF2B5EF4-FFF2-40B4-BE49-F238E27FC236}">
                    <a16:creationId xmlns:a16="http://schemas.microsoft.com/office/drawing/2014/main" id="{A9A32EA2-1649-45A0-94FB-8CF3F256A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3138"/>
                <a:ext cx="37" cy="18"/>
              </a:xfrm>
              <a:custGeom>
                <a:avLst/>
                <a:gdLst>
                  <a:gd name="T0" fmla="*/ 0 w 19"/>
                  <a:gd name="T1" fmla="*/ 0 h 9"/>
                  <a:gd name="T2" fmla="*/ 140 w 19"/>
                  <a:gd name="T3" fmla="*/ 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0"/>
                    </a:moveTo>
                    <a:cubicBezTo>
                      <a:pt x="3" y="9"/>
                      <a:pt x="13" y="6"/>
                      <a:pt x="19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0" name="Freeform 10176">
                <a:extLst>
                  <a:ext uri="{FF2B5EF4-FFF2-40B4-BE49-F238E27FC236}">
                    <a16:creationId xmlns:a16="http://schemas.microsoft.com/office/drawing/2014/main" id="{51D0B8A9-2464-4617-A181-A2253F1DC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128"/>
                <a:ext cx="30" cy="22"/>
              </a:xfrm>
              <a:custGeom>
                <a:avLst/>
                <a:gdLst>
                  <a:gd name="T0" fmla="*/ 0 w 15"/>
                  <a:gd name="T1" fmla="*/ 0 h 11"/>
                  <a:gd name="T2" fmla="*/ 120 w 15"/>
                  <a:gd name="T3" fmla="*/ 5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1">
                    <a:moveTo>
                      <a:pt x="0" y="0"/>
                    </a:moveTo>
                    <a:cubicBezTo>
                      <a:pt x="2" y="8"/>
                      <a:pt x="7" y="11"/>
                      <a:pt x="15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1" name="Freeform 10177">
                <a:extLst>
                  <a:ext uri="{FF2B5EF4-FFF2-40B4-BE49-F238E27FC236}">
                    <a16:creationId xmlns:a16="http://schemas.microsoft.com/office/drawing/2014/main" id="{1A04868B-846F-49D7-84AC-7EDCC0C37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92"/>
                <a:ext cx="22" cy="14"/>
              </a:xfrm>
              <a:custGeom>
                <a:avLst/>
                <a:gdLst>
                  <a:gd name="T0" fmla="*/ 0 w 11"/>
                  <a:gd name="T1" fmla="*/ 16 h 7"/>
                  <a:gd name="T2" fmla="*/ 88 w 11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4" y="0"/>
                      <a:pt x="9" y="3"/>
                      <a:pt x="11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2" name="Freeform 10178">
                <a:extLst>
                  <a:ext uri="{FF2B5EF4-FFF2-40B4-BE49-F238E27FC236}">
                    <a16:creationId xmlns:a16="http://schemas.microsoft.com/office/drawing/2014/main" id="{72627213-6C83-45D0-B7A8-262114B06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3084"/>
                <a:ext cx="6" cy="14"/>
              </a:xfrm>
              <a:custGeom>
                <a:avLst/>
                <a:gdLst>
                  <a:gd name="T0" fmla="*/ 0 w 3"/>
                  <a:gd name="T1" fmla="*/ 56 h 7"/>
                  <a:gd name="T2" fmla="*/ 24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0" y="4"/>
                      <a:pt x="1" y="2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3" name="Freeform 10179">
                <a:extLst>
                  <a:ext uri="{FF2B5EF4-FFF2-40B4-BE49-F238E27FC236}">
                    <a16:creationId xmlns:a16="http://schemas.microsoft.com/office/drawing/2014/main" id="{2249471C-ACA8-4720-880F-3C38631B8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954"/>
                <a:ext cx="35" cy="17"/>
              </a:xfrm>
              <a:custGeom>
                <a:avLst/>
                <a:gdLst>
                  <a:gd name="T0" fmla="*/ 0 w 18"/>
                  <a:gd name="T1" fmla="*/ 32 h 9"/>
                  <a:gd name="T2" fmla="*/ 132 w 18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0" y="5"/>
                    </a:moveTo>
                    <a:cubicBezTo>
                      <a:pt x="6" y="0"/>
                      <a:pt x="14" y="2"/>
                      <a:pt x="18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4" name="Freeform 10180">
                <a:extLst>
                  <a:ext uri="{FF2B5EF4-FFF2-40B4-BE49-F238E27FC236}">
                    <a16:creationId xmlns:a16="http://schemas.microsoft.com/office/drawing/2014/main" id="{C54B55EF-990E-4E29-8A50-68EE266AA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960"/>
                <a:ext cx="18" cy="19"/>
              </a:xfrm>
              <a:custGeom>
                <a:avLst/>
                <a:gdLst>
                  <a:gd name="T0" fmla="*/ 0 w 9"/>
                  <a:gd name="T1" fmla="*/ 0 h 10"/>
                  <a:gd name="T2" fmla="*/ 72 w 9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6" y="0"/>
                      <a:pt x="8" y="5"/>
                      <a:pt x="9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5" name="Freeform 10181">
                <a:extLst>
                  <a:ext uri="{FF2B5EF4-FFF2-40B4-BE49-F238E27FC236}">
                    <a16:creationId xmlns:a16="http://schemas.microsoft.com/office/drawing/2014/main" id="{504211EF-F519-4C65-B78D-014C89238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3003"/>
                <a:ext cx="20" cy="30"/>
              </a:xfrm>
              <a:custGeom>
                <a:avLst/>
                <a:gdLst>
                  <a:gd name="T0" fmla="*/ 8 w 10"/>
                  <a:gd name="T1" fmla="*/ 0 h 15"/>
                  <a:gd name="T2" fmla="*/ 80 w 10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1" y="0"/>
                    </a:moveTo>
                    <a:cubicBezTo>
                      <a:pt x="0" y="7"/>
                      <a:pt x="3" y="12"/>
                      <a:pt x="10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6" name="Freeform 10182">
                <a:extLst>
                  <a:ext uri="{FF2B5EF4-FFF2-40B4-BE49-F238E27FC236}">
                    <a16:creationId xmlns:a16="http://schemas.microsoft.com/office/drawing/2014/main" id="{2017EFE1-3E13-42BE-B3A7-B5AC89994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25"/>
                <a:ext cx="4" cy="12"/>
              </a:xfrm>
              <a:custGeom>
                <a:avLst/>
                <a:gdLst>
                  <a:gd name="T0" fmla="*/ 16 w 2"/>
                  <a:gd name="T1" fmla="*/ 0 h 6"/>
                  <a:gd name="T2" fmla="*/ 0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7" name="Freeform 10183">
                <a:extLst>
                  <a:ext uri="{FF2B5EF4-FFF2-40B4-BE49-F238E27FC236}">
                    <a16:creationId xmlns:a16="http://schemas.microsoft.com/office/drawing/2014/main" id="{97839635-A5EA-4395-9546-54DB24CA4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3241"/>
                <a:ext cx="30" cy="27"/>
              </a:xfrm>
              <a:custGeom>
                <a:avLst/>
                <a:gdLst>
                  <a:gd name="T0" fmla="*/ 0 w 15"/>
                  <a:gd name="T1" fmla="*/ 56 h 14"/>
                  <a:gd name="T2" fmla="*/ 120 w 1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8"/>
                    </a:moveTo>
                    <a:cubicBezTo>
                      <a:pt x="6" y="14"/>
                      <a:pt x="15" y="6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8" name="Freeform 10184">
                <a:extLst>
                  <a:ext uri="{FF2B5EF4-FFF2-40B4-BE49-F238E27FC236}">
                    <a16:creationId xmlns:a16="http://schemas.microsoft.com/office/drawing/2014/main" id="{DBA79878-F827-4FBE-A1E4-CF5B3DCEB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239"/>
                <a:ext cx="30" cy="27"/>
              </a:xfrm>
              <a:custGeom>
                <a:avLst/>
                <a:gdLst>
                  <a:gd name="T0" fmla="*/ 0 w 15"/>
                  <a:gd name="T1" fmla="*/ 79 h 14"/>
                  <a:gd name="T2" fmla="*/ 120 w 1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11"/>
                    </a:moveTo>
                    <a:cubicBezTo>
                      <a:pt x="7" y="14"/>
                      <a:pt x="13" y="5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9" name="Freeform 10185">
                <a:extLst>
                  <a:ext uri="{FF2B5EF4-FFF2-40B4-BE49-F238E27FC236}">
                    <a16:creationId xmlns:a16="http://schemas.microsoft.com/office/drawing/2014/main" id="{07A32542-61A6-4141-A6F6-37DD34EC7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3181"/>
                <a:ext cx="20" cy="34"/>
              </a:xfrm>
              <a:custGeom>
                <a:avLst/>
                <a:gdLst>
                  <a:gd name="T0" fmla="*/ 8 w 10"/>
                  <a:gd name="T1" fmla="*/ 136 h 17"/>
                  <a:gd name="T2" fmla="*/ 80 w 1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1" y="17"/>
                    </a:moveTo>
                    <a:cubicBezTo>
                      <a:pt x="0" y="10"/>
                      <a:pt x="1" y="1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0" name="Freeform 10186">
                <a:extLst>
                  <a:ext uri="{FF2B5EF4-FFF2-40B4-BE49-F238E27FC236}">
                    <a16:creationId xmlns:a16="http://schemas.microsoft.com/office/drawing/2014/main" id="{BF004BE4-B890-4308-ADAC-807BE64B2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3158"/>
                <a:ext cx="16" cy="35"/>
              </a:xfrm>
              <a:custGeom>
                <a:avLst/>
                <a:gdLst>
                  <a:gd name="T0" fmla="*/ 16 w 8"/>
                  <a:gd name="T1" fmla="*/ 132 h 18"/>
                  <a:gd name="T2" fmla="*/ 64 w 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2" y="18"/>
                    </a:moveTo>
                    <a:cubicBezTo>
                      <a:pt x="0" y="10"/>
                      <a:pt x="2" y="6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1" name="Freeform 10187">
                <a:extLst>
                  <a:ext uri="{FF2B5EF4-FFF2-40B4-BE49-F238E27FC236}">
                    <a16:creationId xmlns:a16="http://schemas.microsoft.com/office/drawing/2014/main" id="{4E657E17-046F-4069-BF9D-2214A2E9E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3175"/>
                <a:ext cx="4" cy="16"/>
              </a:xfrm>
              <a:custGeom>
                <a:avLst/>
                <a:gdLst>
                  <a:gd name="T0" fmla="*/ 0 w 2"/>
                  <a:gd name="T1" fmla="*/ 0 h 8"/>
                  <a:gd name="T2" fmla="*/ 8 w 2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2"/>
                      <a:pt x="2" y="5"/>
                      <a:pt x="1" y="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2" name="Freeform 10188">
                <a:extLst>
                  <a:ext uri="{FF2B5EF4-FFF2-40B4-BE49-F238E27FC236}">
                    <a16:creationId xmlns:a16="http://schemas.microsoft.com/office/drawing/2014/main" id="{DA6FAD9D-F828-4E7B-80DA-FFFE61BD3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173"/>
                <a:ext cx="17" cy="6"/>
              </a:xfrm>
              <a:custGeom>
                <a:avLst/>
                <a:gdLst>
                  <a:gd name="T0" fmla="*/ 0 w 9"/>
                  <a:gd name="T1" fmla="*/ 24 h 3"/>
                  <a:gd name="T2" fmla="*/ 60 w 9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3" y="2"/>
                      <a:pt x="6" y="0"/>
                      <a:pt x="9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3" name="Freeform 10189">
                <a:extLst>
                  <a:ext uri="{FF2B5EF4-FFF2-40B4-BE49-F238E27FC236}">
                    <a16:creationId xmlns:a16="http://schemas.microsoft.com/office/drawing/2014/main" id="{9B5D7D35-6956-44CD-B36B-6781AA093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839"/>
                <a:ext cx="20" cy="57"/>
              </a:xfrm>
              <a:custGeom>
                <a:avLst/>
                <a:gdLst>
                  <a:gd name="T0" fmla="*/ 32 w 10"/>
                  <a:gd name="T1" fmla="*/ 0 h 29"/>
                  <a:gd name="T2" fmla="*/ 80 w 10"/>
                  <a:gd name="T3" fmla="*/ 22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9">
                    <a:moveTo>
                      <a:pt x="4" y="0"/>
                    </a:moveTo>
                    <a:cubicBezTo>
                      <a:pt x="0" y="8"/>
                      <a:pt x="2" y="23"/>
                      <a:pt x="10" y="2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4" name="Freeform 10190">
                <a:extLst>
                  <a:ext uri="{FF2B5EF4-FFF2-40B4-BE49-F238E27FC236}">
                    <a16:creationId xmlns:a16="http://schemas.microsoft.com/office/drawing/2014/main" id="{4734D30E-F9F4-4C13-99EC-ADA004F5F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884"/>
                <a:ext cx="20" cy="40"/>
              </a:xfrm>
              <a:custGeom>
                <a:avLst/>
                <a:gdLst>
                  <a:gd name="T0" fmla="*/ 32 w 10"/>
                  <a:gd name="T1" fmla="*/ 0 h 20"/>
                  <a:gd name="T2" fmla="*/ 80 w 10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4" y="0"/>
                    </a:moveTo>
                    <a:cubicBezTo>
                      <a:pt x="1" y="6"/>
                      <a:pt x="0" y="20"/>
                      <a:pt x="10" y="2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5" name="Freeform 10191">
                <a:extLst>
                  <a:ext uri="{FF2B5EF4-FFF2-40B4-BE49-F238E27FC236}">
                    <a16:creationId xmlns:a16="http://schemas.microsoft.com/office/drawing/2014/main" id="{65B0AE10-1FB4-409D-8EEF-8962292A8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847"/>
                <a:ext cx="20" cy="51"/>
              </a:xfrm>
              <a:custGeom>
                <a:avLst/>
                <a:gdLst>
                  <a:gd name="T0" fmla="*/ 0 w 10"/>
                  <a:gd name="T1" fmla="*/ 0 h 26"/>
                  <a:gd name="T2" fmla="*/ 40 w 10"/>
                  <a:gd name="T3" fmla="*/ 19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6" y="9"/>
                      <a:pt x="10" y="15"/>
                      <a:pt x="5" y="2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6" name="Freeform 10192">
                <a:extLst>
                  <a:ext uri="{FF2B5EF4-FFF2-40B4-BE49-F238E27FC236}">
                    <a16:creationId xmlns:a16="http://schemas.microsoft.com/office/drawing/2014/main" id="{EC9A554C-00FA-4DB8-A917-452766195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876"/>
                <a:ext cx="12" cy="8"/>
              </a:xfrm>
              <a:custGeom>
                <a:avLst/>
                <a:gdLst>
                  <a:gd name="T0" fmla="*/ 0 w 6"/>
                  <a:gd name="T1" fmla="*/ 0 h 4"/>
                  <a:gd name="T2" fmla="*/ 48 w 6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0"/>
                      <a:pt x="5" y="2"/>
                      <a:pt x="6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7" name="Freeform 10193">
                <a:extLst>
                  <a:ext uri="{FF2B5EF4-FFF2-40B4-BE49-F238E27FC236}">
                    <a16:creationId xmlns:a16="http://schemas.microsoft.com/office/drawing/2014/main" id="{E13DB67E-F36D-46DC-BE12-FC44569C6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977"/>
                <a:ext cx="42" cy="22"/>
              </a:xfrm>
              <a:custGeom>
                <a:avLst/>
                <a:gdLst>
                  <a:gd name="T0" fmla="*/ 0 w 21"/>
                  <a:gd name="T1" fmla="*/ 16 h 11"/>
                  <a:gd name="T2" fmla="*/ 168 w 2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2"/>
                    </a:moveTo>
                    <a:cubicBezTo>
                      <a:pt x="4" y="11"/>
                      <a:pt x="17" y="7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8" name="Freeform 10194">
                <a:extLst>
                  <a:ext uri="{FF2B5EF4-FFF2-40B4-BE49-F238E27FC236}">
                    <a16:creationId xmlns:a16="http://schemas.microsoft.com/office/drawing/2014/main" id="{0E6B4368-1655-434A-9C03-8D464A006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969"/>
                <a:ext cx="29" cy="18"/>
              </a:xfrm>
              <a:custGeom>
                <a:avLst/>
                <a:gdLst>
                  <a:gd name="T0" fmla="*/ 0 w 15"/>
                  <a:gd name="T1" fmla="*/ 0 h 9"/>
                  <a:gd name="T2" fmla="*/ 108 w 15"/>
                  <a:gd name="T3" fmla="*/ 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0" y="0"/>
                    </a:moveTo>
                    <a:cubicBezTo>
                      <a:pt x="3" y="6"/>
                      <a:pt x="9" y="9"/>
                      <a:pt x="15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9" name="Freeform 10195">
                <a:extLst>
                  <a:ext uri="{FF2B5EF4-FFF2-40B4-BE49-F238E27FC236}">
                    <a16:creationId xmlns:a16="http://schemas.microsoft.com/office/drawing/2014/main" id="{F840D65C-70C0-4E50-BB37-35A8340FF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930"/>
                <a:ext cx="13" cy="22"/>
              </a:xfrm>
              <a:custGeom>
                <a:avLst/>
                <a:gdLst>
                  <a:gd name="T0" fmla="*/ 0 w 7"/>
                  <a:gd name="T1" fmla="*/ 0 h 11"/>
                  <a:gd name="T2" fmla="*/ 37 w 7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3" y="3"/>
                      <a:pt x="7" y="6"/>
                      <a:pt x="6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0" name="Freeform 10196">
                <a:extLst>
                  <a:ext uri="{FF2B5EF4-FFF2-40B4-BE49-F238E27FC236}">
                    <a16:creationId xmlns:a16="http://schemas.microsoft.com/office/drawing/2014/main" id="{E7557908-D438-46AF-8364-A3A3D67BF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932"/>
                <a:ext cx="4" cy="8"/>
              </a:xfrm>
              <a:custGeom>
                <a:avLst/>
                <a:gdLst>
                  <a:gd name="T0" fmla="*/ 0 w 2"/>
                  <a:gd name="T1" fmla="*/ 32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1" name="Freeform 10197">
                <a:extLst>
                  <a:ext uri="{FF2B5EF4-FFF2-40B4-BE49-F238E27FC236}">
                    <a16:creationId xmlns:a16="http://schemas.microsoft.com/office/drawing/2014/main" id="{FA5D0100-B635-40DE-89CE-1D3404B5B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645"/>
                <a:ext cx="26" cy="21"/>
              </a:xfrm>
              <a:custGeom>
                <a:avLst/>
                <a:gdLst>
                  <a:gd name="T0" fmla="*/ 56 w 13"/>
                  <a:gd name="T1" fmla="*/ 69 h 11"/>
                  <a:gd name="T2" fmla="*/ 88 w 13"/>
                  <a:gd name="T3" fmla="*/ 61 h 11"/>
                  <a:gd name="T4" fmla="*/ 48 w 13"/>
                  <a:gd name="T5" fmla="*/ 55 h 11"/>
                  <a:gd name="T6" fmla="*/ 96 w 13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7" y="10"/>
                    </a:moveTo>
                    <a:cubicBezTo>
                      <a:pt x="8" y="11"/>
                      <a:pt x="10" y="11"/>
                      <a:pt x="11" y="9"/>
                    </a:cubicBezTo>
                    <a:cubicBezTo>
                      <a:pt x="13" y="6"/>
                      <a:pt x="7" y="8"/>
                      <a:pt x="6" y="8"/>
                    </a:cubicBezTo>
                    <a:cubicBezTo>
                      <a:pt x="0" y="4"/>
                      <a:pt x="12" y="4"/>
                      <a:pt x="1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2" name="Freeform 10198">
                <a:extLst>
                  <a:ext uri="{FF2B5EF4-FFF2-40B4-BE49-F238E27FC236}">
                    <a16:creationId xmlns:a16="http://schemas.microsoft.com/office/drawing/2014/main" id="{3618B219-E678-410E-8801-64646A793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710"/>
                <a:ext cx="16" cy="26"/>
              </a:xfrm>
              <a:custGeom>
                <a:avLst/>
                <a:gdLst>
                  <a:gd name="T0" fmla="*/ 0 w 8"/>
                  <a:gd name="T1" fmla="*/ 40 h 13"/>
                  <a:gd name="T2" fmla="*/ 16 w 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3">
                    <a:moveTo>
                      <a:pt x="0" y="5"/>
                    </a:moveTo>
                    <a:cubicBezTo>
                      <a:pt x="3" y="13"/>
                      <a:pt x="8" y="3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3" name="Freeform 10199">
                <a:extLst>
                  <a:ext uri="{FF2B5EF4-FFF2-40B4-BE49-F238E27FC236}">
                    <a16:creationId xmlns:a16="http://schemas.microsoft.com/office/drawing/2014/main" id="{466F8342-178A-4326-B14C-79A412702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684"/>
                <a:ext cx="24" cy="18"/>
              </a:xfrm>
              <a:custGeom>
                <a:avLst/>
                <a:gdLst>
                  <a:gd name="T0" fmla="*/ 96 w 12"/>
                  <a:gd name="T1" fmla="*/ 24 h 9"/>
                  <a:gd name="T2" fmla="*/ 24 w 12"/>
                  <a:gd name="T3" fmla="*/ 24 h 9"/>
                  <a:gd name="T4" fmla="*/ 96 w 12"/>
                  <a:gd name="T5" fmla="*/ 4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12" y="3"/>
                    </a:moveTo>
                    <a:cubicBezTo>
                      <a:pt x="9" y="2"/>
                      <a:pt x="5" y="0"/>
                      <a:pt x="3" y="3"/>
                    </a:cubicBezTo>
                    <a:cubicBezTo>
                      <a:pt x="0" y="9"/>
                      <a:pt x="10" y="8"/>
                      <a:pt x="12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4" name="Freeform 10200">
                <a:extLst>
                  <a:ext uri="{FF2B5EF4-FFF2-40B4-BE49-F238E27FC236}">
                    <a16:creationId xmlns:a16="http://schemas.microsoft.com/office/drawing/2014/main" id="{0F2BE954-62F8-4FAE-8607-3FB4001C9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641"/>
                <a:ext cx="6" cy="18"/>
              </a:xfrm>
              <a:custGeom>
                <a:avLst/>
                <a:gdLst>
                  <a:gd name="T0" fmla="*/ 24 w 3"/>
                  <a:gd name="T1" fmla="*/ 0 h 9"/>
                  <a:gd name="T2" fmla="*/ 8 w 3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2" y="3"/>
                      <a:pt x="0" y="6"/>
                      <a:pt x="1" y="9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5" name="Freeform 10201">
                <a:extLst>
                  <a:ext uri="{FF2B5EF4-FFF2-40B4-BE49-F238E27FC236}">
                    <a16:creationId xmlns:a16="http://schemas.microsoft.com/office/drawing/2014/main" id="{890603A4-C455-48E4-B0CF-BAA96210B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585"/>
                <a:ext cx="20" cy="26"/>
              </a:xfrm>
              <a:custGeom>
                <a:avLst/>
                <a:gdLst>
                  <a:gd name="T0" fmla="*/ 0 w 10"/>
                  <a:gd name="T1" fmla="*/ 40 h 13"/>
                  <a:gd name="T2" fmla="*/ 24 w 1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">
                    <a:moveTo>
                      <a:pt x="0" y="5"/>
                    </a:moveTo>
                    <a:cubicBezTo>
                      <a:pt x="4" y="13"/>
                      <a:pt x="10" y="5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6" name="Freeform 10202">
                <a:extLst>
                  <a:ext uri="{FF2B5EF4-FFF2-40B4-BE49-F238E27FC236}">
                    <a16:creationId xmlns:a16="http://schemas.microsoft.com/office/drawing/2014/main" id="{21E5535A-973F-4ABC-B154-C381BA30F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575"/>
                <a:ext cx="6" cy="14"/>
              </a:xfrm>
              <a:custGeom>
                <a:avLst/>
                <a:gdLst>
                  <a:gd name="T0" fmla="*/ 0 w 3"/>
                  <a:gd name="T1" fmla="*/ 0 h 7"/>
                  <a:gd name="T2" fmla="*/ 24 w 3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1" y="2"/>
                      <a:pt x="1" y="5"/>
                      <a:pt x="3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7" name="Freeform 10203">
                <a:extLst>
                  <a:ext uri="{FF2B5EF4-FFF2-40B4-BE49-F238E27FC236}">
                    <a16:creationId xmlns:a16="http://schemas.microsoft.com/office/drawing/2014/main" id="{3D617320-851E-4D56-A432-90AD63208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647"/>
                <a:ext cx="10" cy="10"/>
              </a:xfrm>
              <a:custGeom>
                <a:avLst/>
                <a:gdLst>
                  <a:gd name="T0" fmla="*/ 40 w 5"/>
                  <a:gd name="T1" fmla="*/ 0 h 5"/>
                  <a:gd name="T2" fmla="*/ 8 w 5"/>
                  <a:gd name="T3" fmla="*/ 40 h 5"/>
                  <a:gd name="T4" fmla="*/ 24 w 5"/>
                  <a:gd name="T5" fmla="*/ 3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3" y="1"/>
                      <a:pt x="0" y="2"/>
                      <a:pt x="1" y="5"/>
                    </a:cubicBezTo>
                    <a:cubicBezTo>
                      <a:pt x="2" y="5"/>
                      <a:pt x="3" y="5"/>
                      <a:pt x="3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8" name="Freeform 10204">
                <a:extLst>
                  <a:ext uri="{FF2B5EF4-FFF2-40B4-BE49-F238E27FC236}">
                    <a16:creationId xmlns:a16="http://schemas.microsoft.com/office/drawing/2014/main" id="{B1C7C6EA-605D-470C-9697-25FBEEAD7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688"/>
                <a:ext cx="8" cy="20"/>
              </a:xfrm>
              <a:custGeom>
                <a:avLst/>
                <a:gdLst>
                  <a:gd name="T0" fmla="*/ 32 w 4"/>
                  <a:gd name="T1" fmla="*/ 0 h 10"/>
                  <a:gd name="T2" fmla="*/ 32 w 4"/>
                  <a:gd name="T3" fmla="*/ 5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0" y="2"/>
                      <a:pt x="0" y="10"/>
                      <a:pt x="4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9" name="Freeform 10205">
                <a:extLst>
                  <a:ext uri="{FF2B5EF4-FFF2-40B4-BE49-F238E27FC236}">
                    <a16:creationId xmlns:a16="http://schemas.microsoft.com/office/drawing/2014/main" id="{F3BB703F-642D-46E9-9570-A92A7BF40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724"/>
                <a:ext cx="18" cy="20"/>
              </a:xfrm>
              <a:custGeom>
                <a:avLst/>
                <a:gdLst>
                  <a:gd name="T0" fmla="*/ 24 w 9"/>
                  <a:gd name="T1" fmla="*/ 80 h 10"/>
                  <a:gd name="T2" fmla="*/ 0 w 9"/>
                  <a:gd name="T3" fmla="*/ 48 h 10"/>
                  <a:gd name="T4" fmla="*/ 56 w 9"/>
                  <a:gd name="T5" fmla="*/ 32 h 10"/>
                  <a:gd name="T6" fmla="*/ 8 w 9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3" y="10"/>
                    </a:moveTo>
                    <a:cubicBezTo>
                      <a:pt x="2" y="8"/>
                      <a:pt x="1" y="7"/>
                      <a:pt x="0" y="6"/>
                    </a:cubicBezTo>
                    <a:cubicBezTo>
                      <a:pt x="2" y="5"/>
                      <a:pt x="5" y="6"/>
                      <a:pt x="7" y="4"/>
                    </a:cubicBezTo>
                    <a:cubicBezTo>
                      <a:pt x="9" y="2"/>
                      <a:pt x="4" y="0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0" name="Freeform 10206">
                <a:extLst>
                  <a:ext uri="{FF2B5EF4-FFF2-40B4-BE49-F238E27FC236}">
                    <a16:creationId xmlns:a16="http://schemas.microsoft.com/office/drawing/2014/main" id="{0CD77E2C-5C90-427E-AA23-26853093F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714"/>
                <a:ext cx="7" cy="8"/>
              </a:xfrm>
              <a:custGeom>
                <a:avLst/>
                <a:gdLst>
                  <a:gd name="T0" fmla="*/ 21 w 4"/>
                  <a:gd name="T1" fmla="*/ 32 h 4"/>
                  <a:gd name="T2" fmla="*/ 0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2" y="3"/>
                      <a:pt x="1" y="2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1" name="Freeform 10207">
                <a:extLst>
                  <a:ext uri="{FF2B5EF4-FFF2-40B4-BE49-F238E27FC236}">
                    <a16:creationId xmlns:a16="http://schemas.microsoft.com/office/drawing/2014/main" id="{8F1F5880-7F65-4636-9325-C95F4E7F6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765"/>
                <a:ext cx="22" cy="24"/>
              </a:xfrm>
              <a:custGeom>
                <a:avLst/>
                <a:gdLst>
                  <a:gd name="T0" fmla="*/ 72 w 11"/>
                  <a:gd name="T1" fmla="*/ 32 h 12"/>
                  <a:gd name="T2" fmla="*/ 88 w 11"/>
                  <a:gd name="T3" fmla="*/ 5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9" y="4"/>
                    </a:moveTo>
                    <a:cubicBezTo>
                      <a:pt x="4" y="0"/>
                      <a:pt x="0" y="12"/>
                      <a:pt x="11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2" name="Freeform 10208">
                <a:extLst>
                  <a:ext uri="{FF2B5EF4-FFF2-40B4-BE49-F238E27FC236}">
                    <a16:creationId xmlns:a16="http://schemas.microsoft.com/office/drawing/2014/main" id="{964D6338-B5BB-42A3-B1CA-1B44870F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686"/>
                <a:ext cx="12" cy="12"/>
              </a:xfrm>
              <a:custGeom>
                <a:avLst/>
                <a:gdLst>
                  <a:gd name="T0" fmla="*/ 8 w 6"/>
                  <a:gd name="T1" fmla="*/ 8 h 6"/>
                  <a:gd name="T2" fmla="*/ 48 w 6"/>
                  <a:gd name="T3" fmla="*/ 8 h 6"/>
                  <a:gd name="T4" fmla="*/ 0 w 6"/>
                  <a:gd name="T5" fmla="*/ 4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3" y="1"/>
                      <a:pt x="5" y="0"/>
                      <a:pt x="6" y="1"/>
                    </a:cubicBezTo>
                    <a:cubicBezTo>
                      <a:pt x="6" y="4"/>
                      <a:pt x="3" y="6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3" name="Freeform 10209">
                <a:extLst>
                  <a:ext uri="{FF2B5EF4-FFF2-40B4-BE49-F238E27FC236}">
                    <a16:creationId xmlns:a16="http://schemas.microsoft.com/office/drawing/2014/main" id="{C65989E2-2E1B-4817-A8B9-04D26DCC0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2579"/>
                <a:ext cx="10" cy="4"/>
              </a:xfrm>
              <a:custGeom>
                <a:avLst/>
                <a:gdLst>
                  <a:gd name="T0" fmla="*/ 0 w 5"/>
                  <a:gd name="T1" fmla="*/ 0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2"/>
                      <a:pt x="3" y="2"/>
                      <a:pt x="5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4" name="Freeform 10210">
                <a:extLst>
                  <a:ext uri="{FF2B5EF4-FFF2-40B4-BE49-F238E27FC236}">
                    <a16:creationId xmlns:a16="http://schemas.microsoft.com/office/drawing/2014/main" id="{3DA7C725-18BA-4BD3-82EC-BD39EEBF0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536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5" name="Freeform 10211">
                <a:extLst>
                  <a:ext uri="{FF2B5EF4-FFF2-40B4-BE49-F238E27FC236}">
                    <a16:creationId xmlns:a16="http://schemas.microsoft.com/office/drawing/2014/main" id="{BA033509-F519-4203-A431-33E097F2C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478"/>
                <a:ext cx="18" cy="18"/>
              </a:xfrm>
              <a:custGeom>
                <a:avLst/>
                <a:gdLst>
                  <a:gd name="T0" fmla="*/ 32 w 9"/>
                  <a:gd name="T1" fmla="*/ 0 h 9"/>
                  <a:gd name="T2" fmla="*/ 16 w 9"/>
                  <a:gd name="T3" fmla="*/ 48 h 9"/>
                  <a:gd name="T4" fmla="*/ 72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2" y="1"/>
                      <a:pt x="0" y="4"/>
                      <a:pt x="2" y="6"/>
                    </a:cubicBezTo>
                    <a:cubicBezTo>
                      <a:pt x="4" y="9"/>
                      <a:pt x="8" y="2"/>
                      <a:pt x="9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6" name="Freeform 10212">
                <a:extLst>
                  <a:ext uri="{FF2B5EF4-FFF2-40B4-BE49-F238E27FC236}">
                    <a16:creationId xmlns:a16="http://schemas.microsoft.com/office/drawing/2014/main" id="{698FB859-4D65-4503-952A-D375DD28F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528"/>
                <a:ext cx="14" cy="14"/>
              </a:xfrm>
              <a:custGeom>
                <a:avLst/>
                <a:gdLst>
                  <a:gd name="T0" fmla="*/ 56 w 7"/>
                  <a:gd name="T1" fmla="*/ 40 h 7"/>
                  <a:gd name="T2" fmla="*/ 32 w 7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5"/>
                    </a:moveTo>
                    <a:cubicBezTo>
                      <a:pt x="3" y="0"/>
                      <a:pt x="0" y="4"/>
                      <a:pt x="4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7" name="Freeform 10213">
                <a:extLst>
                  <a:ext uri="{FF2B5EF4-FFF2-40B4-BE49-F238E27FC236}">
                    <a16:creationId xmlns:a16="http://schemas.microsoft.com/office/drawing/2014/main" id="{9CD446EE-637A-4D68-B738-C91F9AAD5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474"/>
                <a:ext cx="10" cy="10"/>
              </a:xfrm>
              <a:custGeom>
                <a:avLst/>
                <a:gdLst>
                  <a:gd name="T0" fmla="*/ 0 w 5"/>
                  <a:gd name="T1" fmla="*/ 40 h 5"/>
                  <a:gd name="T2" fmla="*/ 40 w 5"/>
                  <a:gd name="T3" fmla="*/ 24 h 5"/>
                  <a:gd name="T4" fmla="*/ 0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5"/>
                      <a:pt x="5" y="4"/>
                      <a:pt x="5" y="3"/>
                    </a:cubicBezTo>
                    <a:cubicBezTo>
                      <a:pt x="5" y="0"/>
                      <a:pt x="2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8" name="Freeform 10214">
                <a:extLst>
                  <a:ext uri="{FF2B5EF4-FFF2-40B4-BE49-F238E27FC236}">
                    <a16:creationId xmlns:a16="http://schemas.microsoft.com/office/drawing/2014/main" id="{6B9B96A4-F9F1-437C-90D0-D3DD7BE84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447"/>
                <a:ext cx="4" cy="12"/>
              </a:xfrm>
              <a:custGeom>
                <a:avLst/>
                <a:gdLst>
                  <a:gd name="T0" fmla="*/ 8 w 2"/>
                  <a:gd name="T1" fmla="*/ 0 h 6"/>
                  <a:gd name="T2" fmla="*/ 16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0" y="3"/>
                      <a:pt x="1" y="5"/>
                      <a:pt x="2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9" name="Freeform 10215">
                <a:extLst>
                  <a:ext uri="{FF2B5EF4-FFF2-40B4-BE49-F238E27FC236}">
                    <a16:creationId xmlns:a16="http://schemas.microsoft.com/office/drawing/2014/main" id="{CDDFA449-F0A6-49C9-860A-32F374EB5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413"/>
                <a:ext cx="14" cy="18"/>
              </a:xfrm>
              <a:custGeom>
                <a:avLst/>
                <a:gdLst>
                  <a:gd name="T0" fmla="*/ 56 w 7"/>
                  <a:gd name="T1" fmla="*/ 16 h 9"/>
                  <a:gd name="T2" fmla="*/ 24 w 7"/>
                  <a:gd name="T3" fmla="*/ 64 h 9"/>
                  <a:gd name="T4" fmla="*/ 32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2"/>
                    </a:moveTo>
                    <a:cubicBezTo>
                      <a:pt x="6" y="3"/>
                      <a:pt x="6" y="9"/>
                      <a:pt x="3" y="8"/>
                    </a:cubicBezTo>
                    <a:cubicBezTo>
                      <a:pt x="0" y="7"/>
                      <a:pt x="4" y="1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0" name="Freeform 10216">
                <a:extLst>
                  <a:ext uri="{FF2B5EF4-FFF2-40B4-BE49-F238E27FC236}">
                    <a16:creationId xmlns:a16="http://schemas.microsoft.com/office/drawing/2014/main" id="{F8EE5880-BBDC-4E0A-A498-3A78BFF32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427"/>
                <a:ext cx="19" cy="14"/>
              </a:xfrm>
              <a:custGeom>
                <a:avLst/>
                <a:gdLst>
                  <a:gd name="T0" fmla="*/ 68 w 10"/>
                  <a:gd name="T1" fmla="*/ 8 h 7"/>
                  <a:gd name="T2" fmla="*/ 15 w 10"/>
                  <a:gd name="T3" fmla="*/ 16 h 7"/>
                  <a:gd name="T4" fmla="*/ 68 w 10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0" y="1"/>
                    </a:moveTo>
                    <a:cubicBezTo>
                      <a:pt x="9" y="1"/>
                      <a:pt x="4" y="0"/>
                      <a:pt x="2" y="2"/>
                    </a:cubicBezTo>
                    <a:cubicBezTo>
                      <a:pt x="0" y="6"/>
                      <a:pt x="8" y="7"/>
                      <a:pt x="10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1" name="Freeform 10217">
                <a:extLst>
                  <a:ext uri="{FF2B5EF4-FFF2-40B4-BE49-F238E27FC236}">
                    <a16:creationId xmlns:a16="http://schemas.microsoft.com/office/drawing/2014/main" id="{1A72D9C0-B8BD-4362-B1BB-C471B2229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417"/>
                <a:ext cx="8" cy="8"/>
              </a:xfrm>
              <a:custGeom>
                <a:avLst/>
                <a:gdLst>
                  <a:gd name="T0" fmla="*/ 32 w 4"/>
                  <a:gd name="T1" fmla="*/ 0 h 4"/>
                  <a:gd name="T2" fmla="*/ 0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1"/>
                      <a:pt x="2" y="3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2" name="Freeform 10218">
                <a:extLst>
                  <a:ext uri="{FF2B5EF4-FFF2-40B4-BE49-F238E27FC236}">
                    <a16:creationId xmlns:a16="http://schemas.microsoft.com/office/drawing/2014/main" id="{DEF6C4C9-0DAB-43E9-ABCB-8ED75719F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369"/>
                <a:ext cx="14" cy="16"/>
              </a:xfrm>
              <a:custGeom>
                <a:avLst/>
                <a:gdLst>
                  <a:gd name="T0" fmla="*/ 56 w 7"/>
                  <a:gd name="T1" fmla="*/ 8 h 8"/>
                  <a:gd name="T2" fmla="*/ 16 w 7"/>
                  <a:gd name="T3" fmla="*/ 64 h 8"/>
                  <a:gd name="T4" fmla="*/ 8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7" y="1"/>
                    </a:moveTo>
                    <a:cubicBezTo>
                      <a:pt x="6" y="2"/>
                      <a:pt x="4" y="8"/>
                      <a:pt x="2" y="8"/>
                    </a:cubicBezTo>
                    <a:cubicBezTo>
                      <a:pt x="0" y="7"/>
                      <a:pt x="1" y="2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3" name="Freeform 10219">
                <a:extLst>
                  <a:ext uri="{FF2B5EF4-FFF2-40B4-BE49-F238E27FC236}">
                    <a16:creationId xmlns:a16="http://schemas.microsoft.com/office/drawing/2014/main" id="{AFD9DE17-4BDA-473A-8716-568B4EF62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381"/>
                <a:ext cx="8" cy="2"/>
              </a:xfrm>
              <a:custGeom>
                <a:avLst/>
                <a:gdLst>
                  <a:gd name="T0" fmla="*/ 0 w 4"/>
                  <a:gd name="T1" fmla="*/ 8 h 1"/>
                  <a:gd name="T2" fmla="*/ 32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3" y="0"/>
                      <a:pt x="4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4" name="Freeform 10220">
                <a:extLst>
                  <a:ext uri="{FF2B5EF4-FFF2-40B4-BE49-F238E27FC236}">
                    <a16:creationId xmlns:a16="http://schemas.microsoft.com/office/drawing/2014/main" id="{CDF05927-62AD-4583-B54E-7B7C844D2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445"/>
                <a:ext cx="7" cy="4"/>
              </a:xfrm>
              <a:custGeom>
                <a:avLst/>
                <a:gdLst>
                  <a:gd name="T0" fmla="*/ 0 w 4"/>
                  <a:gd name="T1" fmla="*/ 16 h 2"/>
                  <a:gd name="T2" fmla="*/ 21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5" name="Freeform 10221">
                <a:extLst>
                  <a:ext uri="{FF2B5EF4-FFF2-40B4-BE49-F238E27FC236}">
                    <a16:creationId xmlns:a16="http://schemas.microsoft.com/office/drawing/2014/main" id="{0B6970E8-0205-41B1-AB58-FC3E65119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601"/>
                <a:ext cx="6" cy="4"/>
              </a:xfrm>
              <a:custGeom>
                <a:avLst/>
                <a:gdLst>
                  <a:gd name="T0" fmla="*/ 24 w 3"/>
                  <a:gd name="T1" fmla="*/ 0 h 2"/>
                  <a:gd name="T2" fmla="*/ 0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6" name="Freeform 10222">
                <a:extLst>
                  <a:ext uri="{FF2B5EF4-FFF2-40B4-BE49-F238E27FC236}">
                    <a16:creationId xmlns:a16="http://schemas.microsoft.com/office/drawing/2014/main" id="{F7287796-D63C-4DF6-BA43-FEC24BAB5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565"/>
                <a:ext cx="2" cy="12"/>
              </a:xfrm>
              <a:custGeom>
                <a:avLst/>
                <a:gdLst>
                  <a:gd name="T0" fmla="*/ 0 w 1"/>
                  <a:gd name="T1" fmla="*/ 48 h 6"/>
                  <a:gd name="T2" fmla="*/ 8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7" name="Freeform 10223">
                <a:extLst>
                  <a:ext uri="{FF2B5EF4-FFF2-40B4-BE49-F238E27FC236}">
                    <a16:creationId xmlns:a16="http://schemas.microsoft.com/office/drawing/2014/main" id="{1B153A95-B1D2-4C0C-A0EC-87786B852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482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8" name="Freeform 10224">
                <a:extLst>
                  <a:ext uri="{FF2B5EF4-FFF2-40B4-BE49-F238E27FC236}">
                    <a16:creationId xmlns:a16="http://schemas.microsoft.com/office/drawing/2014/main" id="{0B774164-DA1C-4226-98FA-2CEFFC0F1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490"/>
                <a:ext cx="2" cy="18"/>
              </a:xfrm>
              <a:custGeom>
                <a:avLst/>
                <a:gdLst>
                  <a:gd name="T0" fmla="*/ 8 w 1"/>
                  <a:gd name="T1" fmla="*/ 0 h 9"/>
                  <a:gd name="T2" fmla="*/ 0 w 1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2"/>
                      <a:pt x="0" y="6"/>
                      <a:pt x="0" y="9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9" name="Freeform 10225">
                <a:extLst>
                  <a:ext uri="{FF2B5EF4-FFF2-40B4-BE49-F238E27FC236}">
                    <a16:creationId xmlns:a16="http://schemas.microsoft.com/office/drawing/2014/main" id="{1E20D4B8-C20E-485B-8BE6-C0077C307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538"/>
                <a:ext cx="14" cy="16"/>
              </a:xfrm>
              <a:custGeom>
                <a:avLst/>
                <a:gdLst>
                  <a:gd name="T0" fmla="*/ 24 w 7"/>
                  <a:gd name="T1" fmla="*/ 64 h 8"/>
                  <a:gd name="T2" fmla="*/ 40 w 7"/>
                  <a:gd name="T3" fmla="*/ 16 h 8"/>
                  <a:gd name="T4" fmla="*/ 0 w 7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8"/>
                    </a:moveTo>
                    <a:cubicBezTo>
                      <a:pt x="4" y="7"/>
                      <a:pt x="7" y="3"/>
                      <a:pt x="5" y="2"/>
                    </a:cubicBezTo>
                    <a:cubicBezTo>
                      <a:pt x="3" y="0"/>
                      <a:pt x="0" y="6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0" name="Freeform 10226">
                <a:extLst>
                  <a:ext uri="{FF2B5EF4-FFF2-40B4-BE49-F238E27FC236}">
                    <a16:creationId xmlns:a16="http://schemas.microsoft.com/office/drawing/2014/main" id="{CA0569DC-9B7E-408E-931D-E1D32C670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611"/>
                <a:ext cx="14" cy="20"/>
              </a:xfrm>
              <a:custGeom>
                <a:avLst/>
                <a:gdLst>
                  <a:gd name="T0" fmla="*/ 0 w 7"/>
                  <a:gd name="T1" fmla="*/ 48 h 10"/>
                  <a:gd name="T2" fmla="*/ 24 w 7"/>
                  <a:gd name="T3" fmla="*/ 0 h 10"/>
                  <a:gd name="T4" fmla="*/ 16 w 7"/>
                  <a:gd name="T5" fmla="*/ 8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0" y="6"/>
                    </a:moveTo>
                    <a:cubicBezTo>
                      <a:pt x="0" y="4"/>
                      <a:pt x="1" y="2"/>
                      <a:pt x="3" y="0"/>
                    </a:cubicBezTo>
                    <a:cubicBezTo>
                      <a:pt x="7" y="2"/>
                      <a:pt x="4" y="8"/>
                      <a:pt x="2" y="1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1" name="Freeform 10227">
                <a:extLst>
                  <a:ext uri="{FF2B5EF4-FFF2-40B4-BE49-F238E27FC236}">
                    <a16:creationId xmlns:a16="http://schemas.microsoft.com/office/drawing/2014/main" id="{5286FC31-8FE5-4B39-A27C-6AF56E33E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627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2" name="Freeform 10228">
                <a:extLst>
                  <a:ext uri="{FF2B5EF4-FFF2-40B4-BE49-F238E27FC236}">
                    <a16:creationId xmlns:a16="http://schemas.microsoft.com/office/drawing/2014/main" id="{7D306436-0C55-4988-9B45-723EB24FA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686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3" name="Freeform 10229">
                <a:extLst>
                  <a:ext uri="{FF2B5EF4-FFF2-40B4-BE49-F238E27FC236}">
                    <a16:creationId xmlns:a16="http://schemas.microsoft.com/office/drawing/2014/main" id="{51732AE9-0849-4ED1-9B65-1806FAA26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730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4" name="Freeform 10230">
                <a:extLst>
                  <a:ext uri="{FF2B5EF4-FFF2-40B4-BE49-F238E27FC236}">
                    <a16:creationId xmlns:a16="http://schemas.microsoft.com/office/drawing/2014/main" id="{45F69B60-60ED-4CF8-805A-207EBA369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819"/>
                <a:ext cx="12" cy="20"/>
              </a:xfrm>
              <a:custGeom>
                <a:avLst/>
                <a:gdLst>
                  <a:gd name="T0" fmla="*/ 0 w 6"/>
                  <a:gd name="T1" fmla="*/ 32 h 10"/>
                  <a:gd name="T2" fmla="*/ 8 w 6"/>
                  <a:gd name="T3" fmla="*/ 40 h 10"/>
                  <a:gd name="T4" fmla="*/ 24 w 6"/>
                  <a:gd name="T5" fmla="*/ 0 h 10"/>
                  <a:gd name="T6" fmla="*/ 32 w 6"/>
                  <a:gd name="T7" fmla="*/ 8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0" y="4"/>
                    </a:moveTo>
                    <a:cubicBezTo>
                      <a:pt x="0" y="5"/>
                      <a:pt x="0" y="5"/>
                      <a:pt x="1" y="5"/>
                    </a:cubicBezTo>
                    <a:cubicBezTo>
                      <a:pt x="1" y="3"/>
                      <a:pt x="1" y="0"/>
                      <a:pt x="3" y="0"/>
                    </a:cubicBezTo>
                    <a:cubicBezTo>
                      <a:pt x="6" y="0"/>
                      <a:pt x="4" y="8"/>
                      <a:pt x="4" y="1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5" name="Freeform 10231">
                <a:extLst>
                  <a:ext uri="{FF2B5EF4-FFF2-40B4-BE49-F238E27FC236}">
                    <a16:creationId xmlns:a16="http://schemas.microsoft.com/office/drawing/2014/main" id="{C12B2CB1-1607-4219-803D-85A99C17B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863"/>
                <a:ext cx="18" cy="19"/>
              </a:xfrm>
              <a:custGeom>
                <a:avLst/>
                <a:gdLst>
                  <a:gd name="T0" fmla="*/ 56 w 9"/>
                  <a:gd name="T1" fmla="*/ 8 h 10"/>
                  <a:gd name="T2" fmla="*/ 72 w 9"/>
                  <a:gd name="T3" fmla="*/ 2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7" y="1"/>
                    </a:moveTo>
                    <a:cubicBezTo>
                      <a:pt x="4" y="0"/>
                      <a:pt x="0" y="10"/>
                      <a:pt x="9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6" name="Freeform 10232">
                <a:extLst>
                  <a:ext uri="{FF2B5EF4-FFF2-40B4-BE49-F238E27FC236}">
                    <a16:creationId xmlns:a16="http://schemas.microsoft.com/office/drawing/2014/main" id="{56E73F12-0739-43A0-AD00-C04155C91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864"/>
                <a:ext cx="8" cy="6"/>
              </a:xfrm>
              <a:custGeom>
                <a:avLst/>
                <a:gdLst>
                  <a:gd name="T0" fmla="*/ 0 w 4"/>
                  <a:gd name="T1" fmla="*/ 0 h 3"/>
                  <a:gd name="T2" fmla="*/ 32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7" name="Freeform 10233">
                <a:extLst>
                  <a:ext uri="{FF2B5EF4-FFF2-40B4-BE49-F238E27FC236}">
                    <a16:creationId xmlns:a16="http://schemas.microsoft.com/office/drawing/2014/main" id="{B27EB783-0C68-4D73-AB76-F526E5427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831"/>
                <a:ext cx="13" cy="14"/>
              </a:xfrm>
              <a:custGeom>
                <a:avLst/>
                <a:gdLst>
                  <a:gd name="T0" fmla="*/ 24 w 7"/>
                  <a:gd name="T1" fmla="*/ 0 h 7"/>
                  <a:gd name="T2" fmla="*/ 37 w 7"/>
                  <a:gd name="T3" fmla="*/ 40 h 7"/>
                  <a:gd name="T4" fmla="*/ 0 w 7"/>
                  <a:gd name="T5" fmla="*/ 24 h 7"/>
                  <a:gd name="T6" fmla="*/ 0 w 7"/>
                  <a:gd name="T7" fmla="*/ 2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1"/>
                      <a:pt x="7" y="4"/>
                      <a:pt x="6" y="5"/>
                    </a:cubicBezTo>
                    <a:cubicBezTo>
                      <a:pt x="4" y="7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8" name="Freeform 10234">
                <a:extLst>
                  <a:ext uri="{FF2B5EF4-FFF2-40B4-BE49-F238E27FC236}">
                    <a16:creationId xmlns:a16="http://schemas.microsoft.com/office/drawing/2014/main" id="{4D071D4E-9124-4788-8FEB-0B38239A9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833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2"/>
                      <a:pt x="1" y="3"/>
                      <a:pt x="0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9" name="Freeform 10235">
                <a:extLst>
                  <a:ext uri="{FF2B5EF4-FFF2-40B4-BE49-F238E27FC236}">
                    <a16:creationId xmlns:a16="http://schemas.microsoft.com/office/drawing/2014/main" id="{5B6F8011-4481-4720-80DE-A34F359BC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847"/>
                <a:ext cx="6" cy="1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0" name="Freeform 10236">
                <a:extLst>
                  <a:ext uri="{FF2B5EF4-FFF2-40B4-BE49-F238E27FC236}">
                    <a16:creationId xmlns:a16="http://schemas.microsoft.com/office/drawing/2014/main" id="{7570F169-710D-4F7C-B918-21732A455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890"/>
                <a:ext cx="11" cy="16"/>
              </a:xfrm>
              <a:custGeom>
                <a:avLst/>
                <a:gdLst>
                  <a:gd name="T0" fmla="*/ 24 w 6"/>
                  <a:gd name="T1" fmla="*/ 64 h 8"/>
                  <a:gd name="T2" fmla="*/ 24 w 6"/>
                  <a:gd name="T3" fmla="*/ 0 h 8"/>
                  <a:gd name="T4" fmla="*/ 0 w 6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4" y="8"/>
                    </a:moveTo>
                    <a:cubicBezTo>
                      <a:pt x="6" y="5"/>
                      <a:pt x="5" y="3"/>
                      <a:pt x="4" y="0"/>
                    </a:cubicBez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1" name="Freeform 10237">
                <a:extLst>
                  <a:ext uri="{FF2B5EF4-FFF2-40B4-BE49-F238E27FC236}">
                    <a16:creationId xmlns:a16="http://schemas.microsoft.com/office/drawing/2014/main" id="{FA495FC0-370F-4453-8F36-512BC64E4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896"/>
                <a:ext cx="20" cy="18"/>
              </a:xfrm>
              <a:custGeom>
                <a:avLst/>
                <a:gdLst>
                  <a:gd name="T0" fmla="*/ 40 w 10"/>
                  <a:gd name="T1" fmla="*/ 0 h 9"/>
                  <a:gd name="T2" fmla="*/ 16 w 10"/>
                  <a:gd name="T3" fmla="*/ 56 h 9"/>
                  <a:gd name="T4" fmla="*/ 80 w 10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5" y="0"/>
                    </a:moveTo>
                    <a:cubicBezTo>
                      <a:pt x="4" y="1"/>
                      <a:pt x="0" y="5"/>
                      <a:pt x="2" y="7"/>
                    </a:cubicBezTo>
                    <a:cubicBezTo>
                      <a:pt x="5" y="9"/>
                      <a:pt x="9" y="4"/>
                      <a:pt x="10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2" name="Freeform 10238">
                <a:extLst>
                  <a:ext uri="{FF2B5EF4-FFF2-40B4-BE49-F238E27FC236}">
                    <a16:creationId xmlns:a16="http://schemas.microsoft.com/office/drawing/2014/main" id="{399C56C6-8FAC-4B4E-BAA1-6543A0AC9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857"/>
                <a:ext cx="6" cy="9"/>
              </a:xfrm>
              <a:custGeom>
                <a:avLst/>
                <a:gdLst>
                  <a:gd name="T0" fmla="*/ 0 w 3"/>
                  <a:gd name="T1" fmla="*/ 0 h 5"/>
                  <a:gd name="T2" fmla="*/ 24 w 3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1" y="3"/>
                      <a:pt x="3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3" name="Freeform 10239">
                <a:extLst>
                  <a:ext uri="{FF2B5EF4-FFF2-40B4-BE49-F238E27FC236}">
                    <a16:creationId xmlns:a16="http://schemas.microsoft.com/office/drawing/2014/main" id="{E4A8CC83-52C0-4B8B-B52C-A62F30CB3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872"/>
                <a:ext cx="2" cy="12"/>
              </a:xfrm>
              <a:custGeom>
                <a:avLst/>
                <a:gdLst>
                  <a:gd name="T0" fmla="*/ 8 w 1"/>
                  <a:gd name="T1" fmla="*/ 0 h 6"/>
                  <a:gd name="T2" fmla="*/ 8 w 1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0" y="5"/>
                      <a:pt x="1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4" name="Freeform 10240">
                <a:extLst>
                  <a:ext uri="{FF2B5EF4-FFF2-40B4-BE49-F238E27FC236}">
                    <a16:creationId xmlns:a16="http://schemas.microsoft.com/office/drawing/2014/main" id="{5F3675A7-7B8C-4EA2-8290-09970F206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884"/>
                <a:ext cx="8" cy="2"/>
              </a:xfrm>
              <a:custGeom>
                <a:avLst/>
                <a:gdLst>
                  <a:gd name="T0" fmla="*/ 0 w 4"/>
                  <a:gd name="T1" fmla="*/ 8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3" y="0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5" name="Freeform 10241">
                <a:extLst>
                  <a:ext uri="{FF2B5EF4-FFF2-40B4-BE49-F238E27FC236}">
                    <a16:creationId xmlns:a16="http://schemas.microsoft.com/office/drawing/2014/main" id="{1CDA6A88-E02D-4869-9112-DD3FBF218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930"/>
                <a:ext cx="2" cy="12"/>
              </a:xfrm>
              <a:custGeom>
                <a:avLst/>
                <a:gdLst>
                  <a:gd name="T0" fmla="*/ 0 w 1"/>
                  <a:gd name="T1" fmla="*/ 0 h 6"/>
                  <a:gd name="T2" fmla="*/ 8 w 1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1" y="1"/>
                      <a:pt x="1" y="4"/>
                      <a:pt x="1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6" name="Freeform 10242">
                <a:extLst>
                  <a:ext uri="{FF2B5EF4-FFF2-40B4-BE49-F238E27FC236}">
                    <a16:creationId xmlns:a16="http://schemas.microsoft.com/office/drawing/2014/main" id="{6F8551CA-2B71-494E-AD3C-2B2E42D06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962"/>
                <a:ext cx="4" cy="3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7" name="Freeform 10243">
                <a:extLst>
                  <a:ext uri="{FF2B5EF4-FFF2-40B4-BE49-F238E27FC236}">
                    <a16:creationId xmlns:a16="http://schemas.microsoft.com/office/drawing/2014/main" id="{B0FFABE9-3F76-4DBA-B717-BD50DDF32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936"/>
                <a:ext cx="4" cy="10"/>
              </a:xfrm>
              <a:custGeom>
                <a:avLst/>
                <a:gdLst>
                  <a:gd name="T0" fmla="*/ 0 w 2"/>
                  <a:gd name="T1" fmla="*/ 40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2" y="2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8" name="Freeform 10244">
                <a:extLst>
                  <a:ext uri="{FF2B5EF4-FFF2-40B4-BE49-F238E27FC236}">
                    <a16:creationId xmlns:a16="http://schemas.microsoft.com/office/drawing/2014/main" id="{4C754FBF-9D84-4D52-9AC8-1F388A70B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958"/>
                <a:ext cx="12" cy="11"/>
              </a:xfrm>
              <a:custGeom>
                <a:avLst/>
                <a:gdLst>
                  <a:gd name="T0" fmla="*/ 0 w 6"/>
                  <a:gd name="T1" fmla="*/ 7 h 6"/>
                  <a:gd name="T2" fmla="*/ 24 w 6"/>
                  <a:gd name="T3" fmla="*/ 37 h 6"/>
                  <a:gd name="T4" fmla="*/ 32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1"/>
                    </a:moveTo>
                    <a:cubicBezTo>
                      <a:pt x="1" y="3"/>
                      <a:pt x="1" y="5"/>
                      <a:pt x="3" y="6"/>
                    </a:cubicBezTo>
                    <a:cubicBezTo>
                      <a:pt x="5" y="6"/>
                      <a:pt x="6" y="2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9" name="Freeform 10245">
                <a:extLst>
                  <a:ext uri="{FF2B5EF4-FFF2-40B4-BE49-F238E27FC236}">
                    <a16:creationId xmlns:a16="http://schemas.microsoft.com/office/drawing/2014/main" id="{F5ECDB37-C154-4AAB-AA23-F07352B89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987"/>
                <a:ext cx="12" cy="12"/>
              </a:xfrm>
              <a:custGeom>
                <a:avLst/>
                <a:gdLst>
                  <a:gd name="T0" fmla="*/ 48 w 6"/>
                  <a:gd name="T1" fmla="*/ 32 h 6"/>
                  <a:gd name="T2" fmla="*/ 16 w 6"/>
                  <a:gd name="T3" fmla="*/ 48 h 6"/>
                  <a:gd name="T4" fmla="*/ 32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4" y="6"/>
                      <a:pt x="2" y="6"/>
                    </a:cubicBezTo>
                    <a:cubicBezTo>
                      <a:pt x="0" y="4"/>
                      <a:pt x="3" y="1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0" name="Freeform 10246">
                <a:extLst>
                  <a:ext uri="{FF2B5EF4-FFF2-40B4-BE49-F238E27FC236}">
                    <a16:creationId xmlns:a16="http://schemas.microsoft.com/office/drawing/2014/main" id="{721CA2A8-1AD9-4E33-9C85-5CFC152F9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991"/>
                <a:ext cx="20" cy="16"/>
              </a:xfrm>
              <a:custGeom>
                <a:avLst/>
                <a:gdLst>
                  <a:gd name="T0" fmla="*/ 8 w 10"/>
                  <a:gd name="T1" fmla="*/ 16 h 8"/>
                  <a:gd name="T2" fmla="*/ 64 w 10"/>
                  <a:gd name="T3" fmla="*/ 16 h 8"/>
                  <a:gd name="T4" fmla="*/ 0 w 10"/>
                  <a:gd name="T5" fmla="*/ 6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" y="2"/>
                    </a:moveTo>
                    <a:cubicBezTo>
                      <a:pt x="3" y="1"/>
                      <a:pt x="7" y="0"/>
                      <a:pt x="8" y="2"/>
                    </a:cubicBezTo>
                    <a:cubicBezTo>
                      <a:pt x="10" y="6"/>
                      <a:pt x="2" y="8"/>
                      <a:pt x="0" y="8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1" name="Freeform 10247">
                <a:extLst>
                  <a:ext uri="{FF2B5EF4-FFF2-40B4-BE49-F238E27FC236}">
                    <a16:creationId xmlns:a16="http://schemas.microsoft.com/office/drawing/2014/main" id="{CF11C60F-E1F2-4569-97C7-C8E8B5071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27"/>
                <a:ext cx="14" cy="16"/>
              </a:xfrm>
              <a:custGeom>
                <a:avLst/>
                <a:gdLst>
                  <a:gd name="T0" fmla="*/ 0 w 7"/>
                  <a:gd name="T1" fmla="*/ 40 h 8"/>
                  <a:gd name="T2" fmla="*/ 0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6" y="8"/>
                      <a:pt x="7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2" name="Freeform 10248">
                <a:extLst>
                  <a:ext uri="{FF2B5EF4-FFF2-40B4-BE49-F238E27FC236}">
                    <a16:creationId xmlns:a16="http://schemas.microsoft.com/office/drawing/2014/main" id="{B92424CB-F932-41EF-AF67-3DE5FD13F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088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3" name="Freeform 10249">
                <a:extLst>
                  <a:ext uri="{FF2B5EF4-FFF2-40B4-BE49-F238E27FC236}">
                    <a16:creationId xmlns:a16="http://schemas.microsoft.com/office/drawing/2014/main" id="{D74CAEDC-5858-49AD-97F1-895816DC2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3108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4" name="Freeform 10250">
                <a:extLst>
                  <a:ext uri="{FF2B5EF4-FFF2-40B4-BE49-F238E27FC236}">
                    <a16:creationId xmlns:a16="http://schemas.microsoft.com/office/drawing/2014/main" id="{AD258F0B-6821-4E91-827B-8511B9E7D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3078"/>
                <a:ext cx="2" cy="10"/>
              </a:xfrm>
              <a:custGeom>
                <a:avLst/>
                <a:gdLst>
                  <a:gd name="T0" fmla="*/ 0 w 1"/>
                  <a:gd name="T1" fmla="*/ 40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3"/>
                      <a:pt x="1" y="2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5" name="Freeform 10251">
                <a:extLst>
                  <a:ext uri="{FF2B5EF4-FFF2-40B4-BE49-F238E27FC236}">
                    <a16:creationId xmlns:a16="http://schemas.microsoft.com/office/drawing/2014/main" id="{878FD764-B0E7-4FF7-9F43-C516F8B70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005"/>
                <a:ext cx="7" cy="8"/>
              </a:xfrm>
              <a:custGeom>
                <a:avLst/>
                <a:gdLst>
                  <a:gd name="T0" fmla="*/ 0 w 4"/>
                  <a:gd name="T1" fmla="*/ 0 h 4"/>
                  <a:gd name="T2" fmla="*/ 21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2"/>
                      <a:pt x="2" y="3"/>
                      <a:pt x="4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6" name="Freeform 10252">
                <a:extLst>
                  <a:ext uri="{FF2B5EF4-FFF2-40B4-BE49-F238E27FC236}">
                    <a16:creationId xmlns:a16="http://schemas.microsoft.com/office/drawing/2014/main" id="{FE902DDB-BB5C-4756-9AC3-B8898EE65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920"/>
                <a:ext cx="6" cy="10"/>
              </a:xfrm>
              <a:custGeom>
                <a:avLst/>
                <a:gdLst>
                  <a:gd name="T0" fmla="*/ 24 w 3"/>
                  <a:gd name="T1" fmla="*/ 0 h 5"/>
                  <a:gd name="T2" fmla="*/ 0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7" name="Freeform 10253">
                <a:extLst>
                  <a:ext uri="{FF2B5EF4-FFF2-40B4-BE49-F238E27FC236}">
                    <a16:creationId xmlns:a16="http://schemas.microsoft.com/office/drawing/2014/main" id="{80FCAA8D-6138-41F5-8666-F3F166000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795"/>
                <a:ext cx="6" cy="10"/>
              </a:xfrm>
              <a:custGeom>
                <a:avLst/>
                <a:gdLst>
                  <a:gd name="T0" fmla="*/ 0 w 3"/>
                  <a:gd name="T1" fmla="*/ 0 h 5"/>
                  <a:gd name="T2" fmla="*/ 24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2" y="1"/>
                      <a:pt x="3" y="3"/>
                      <a:pt x="3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8" name="Freeform 10254">
                <a:extLst>
                  <a:ext uri="{FF2B5EF4-FFF2-40B4-BE49-F238E27FC236}">
                    <a16:creationId xmlns:a16="http://schemas.microsoft.com/office/drawing/2014/main" id="{AD930DEB-34FA-4013-A982-6464F486B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924"/>
                <a:ext cx="16" cy="16"/>
              </a:xfrm>
              <a:custGeom>
                <a:avLst/>
                <a:gdLst>
                  <a:gd name="T0" fmla="*/ 0 w 8"/>
                  <a:gd name="T1" fmla="*/ 32 h 8"/>
                  <a:gd name="T2" fmla="*/ 48 w 8"/>
                  <a:gd name="T3" fmla="*/ 0 h 8"/>
                  <a:gd name="T4" fmla="*/ 32 w 8"/>
                  <a:gd name="T5" fmla="*/ 6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8" y="3"/>
                      <a:pt x="6" y="6"/>
                      <a:pt x="4" y="8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9" name="Freeform 10255">
                <a:extLst>
                  <a:ext uri="{FF2B5EF4-FFF2-40B4-BE49-F238E27FC236}">
                    <a16:creationId xmlns:a16="http://schemas.microsoft.com/office/drawing/2014/main" id="{0AA6C98A-128C-449E-AB50-8B43AA9B4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962"/>
                <a:ext cx="6" cy="5"/>
              </a:xfrm>
              <a:custGeom>
                <a:avLst/>
                <a:gdLst>
                  <a:gd name="T0" fmla="*/ 0 w 3"/>
                  <a:gd name="T1" fmla="*/ 13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3"/>
                      <a:pt x="3" y="1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0" name="Freeform 10256">
                <a:extLst>
                  <a:ext uri="{FF2B5EF4-FFF2-40B4-BE49-F238E27FC236}">
                    <a16:creationId xmlns:a16="http://schemas.microsoft.com/office/drawing/2014/main" id="{67902AC9-E81B-47F4-9BA5-C4DF9BE7B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900"/>
                <a:ext cx="4" cy="8"/>
              </a:xfrm>
              <a:custGeom>
                <a:avLst/>
                <a:gdLst>
                  <a:gd name="T0" fmla="*/ 0 w 2"/>
                  <a:gd name="T1" fmla="*/ 32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1" name="Freeform 10257">
                <a:extLst>
                  <a:ext uri="{FF2B5EF4-FFF2-40B4-BE49-F238E27FC236}">
                    <a16:creationId xmlns:a16="http://schemas.microsoft.com/office/drawing/2014/main" id="{D76AB692-E26B-4B20-8F79-F42E90A7E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007"/>
                <a:ext cx="12" cy="6"/>
              </a:xfrm>
              <a:custGeom>
                <a:avLst/>
                <a:gdLst>
                  <a:gd name="T0" fmla="*/ 0 w 6"/>
                  <a:gd name="T1" fmla="*/ 24 h 3"/>
                  <a:gd name="T2" fmla="*/ 48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3"/>
                      <a:pt x="5" y="1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2" name="Freeform 10258">
                <a:extLst>
                  <a:ext uri="{FF2B5EF4-FFF2-40B4-BE49-F238E27FC236}">
                    <a16:creationId xmlns:a16="http://schemas.microsoft.com/office/drawing/2014/main" id="{43D1C369-AB0E-46DD-B701-A77599FD0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3090"/>
                <a:ext cx="14" cy="14"/>
              </a:xfrm>
              <a:custGeom>
                <a:avLst/>
                <a:gdLst>
                  <a:gd name="T0" fmla="*/ 16 w 7"/>
                  <a:gd name="T1" fmla="*/ 56 h 7"/>
                  <a:gd name="T2" fmla="*/ 48 w 7"/>
                  <a:gd name="T3" fmla="*/ 16 h 7"/>
                  <a:gd name="T4" fmla="*/ 0 w 7"/>
                  <a:gd name="T5" fmla="*/ 1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3" y="6"/>
                      <a:pt x="7" y="4"/>
                      <a:pt x="6" y="2"/>
                    </a:cubicBezTo>
                    <a:cubicBezTo>
                      <a:pt x="5" y="0"/>
                      <a:pt x="1" y="2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3" name="Freeform 10259">
                <a:extLst>
                  <a:ext uri="{FF2B5EF4-FFF2-40B4-BE49-F238E27FC236}">
                    <a16:creationId xmlns:a16="http://schemas.microsoft.com/office/drawing/2014/main" id="{6B447D28-340B-448E-B295-ADD44217F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3055"/>
                <a:ext cx="8" cy="13"/>
              </a:xfrm>
              <a:custGeom>
                <a:avLst/>
                <a:gdLst>
                  <a:gd name="T0" fmla="*/ 0 w 4"/>
                  <a:gd name="T1" fmla="*/ 0 h 7"/>
                  <a:gd name="T2" fmla="*/ 32 w 4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1" y="3"/>
                      <a:pt x="2" y="6"/>
                      <a:pt x="4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4" name="Freeform 10260">
                <a:extLst>
                  <a:ext uri="{FF2B5EF4-FFF2-40B4-BE49-F238E27FC236}">
                    <a16:creationId xmlns:a16="http://schemas.microsoft.com/office/drawing/2014/main" id="{47AED8F4-5367-41DD-8374-60C5F78D1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090"/>
                <a:ext cx="4" cy="14"/>
              </a:xfrm>
              <a:custGeom>
                <a:avLst/>
                <a:gdLst>
                  <a:gd name="T0" fmla="*/ 0 w 2"/>
                  <a:gd name="T1" fmla="*/ 0 h 7"/>
                  <a:gd name="T2" fmla="*/ 16 w 2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1" y="2"/>
                      <a:pt x="1" y="5"/>
                      <a:pt x="2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5" name="Freeform 10261">
                <a:extLst>
                  <a:ext uri="{FF2B5EF4-FFF2-40B4-BE49-F238E27FC236}">
                    <a16:creationId xmlns:a16="http://schemas.microsoft.com/office/drawing/2014/main" id="{080FC1A2-C457-4D79-BEAF-E8CCFEC7B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140"/>
                <a:ext cx="20" cy="16"/>
              </a:xfrm>
              <a:custGeom>
                <a:avLst/>
                <a:gdLst>
                  <a:gd name="T0" fmla="*/ 40 w 10"/>
                  <a:gd name="T1" fmla="*/ 8 h 8"/>
                  <a:gd name="T2" fmla="*/ 0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5" y="1"/>
                    </a:moveTo>
                    <a:cubicBezTo>
                      <a:pt x="10" y="8"/>
                      <a:pt x="0" y="7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6" name="Freeform 10262">
                <a:extLst>
                  <a:ext uri="{FF2B5EF4-FFF2-40B4-BE49-F238E27FC236}">
                    <a16:creationId xmlns:a16="http://schemas.microsoft.com/office/drawing/2014/main" id="{034E2B8F-D269-48A0-84FA-2019C546E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3086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7" name="Freeform 10263">
                <a:extLst>
                  <a:ext uri="{FF2B5EF4-FFF2-40B4-BE49-F238E27FC236}">
                    <a16:creationId xmlns:a16="http://schemas.microsoft.com/office/drawing/2014/main" id="{08244690-EB40-4546-9BCE-B842C66FD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023"/>
                <a:ext cx="16" cy="12"/>
              </a:xfrm>
              <a:custGeom>
                <a:avLst/>
                <a:gdLst>
                  <a:gd name="T0" fmla="*/ 16 w 8"/>
                  <a:gd name="T1" fmla="*/ 0 h 6"/>
                  <a:gd name="T2" fmla="*/ 56 w 8"/>
                  <a:gd name="T3" fmla="*/ 32 h 6"/>
                  <a:gd name="T4" fmla="*/ 0 w 8"/>
                  <a:gd name="T5" fmla="*/ 3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4" y="1"/>
                      <a:pt x="8" y="1"/>
                      <a:pt x="7" y="4"/>
                    </a:cubicBezTo>
                    <a:cubicBezTo>
                      <a:pt x="6" y="6"/>
                      <a:pt x="2" y="6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8" name="Freeform 10264">
                <a:extLst>
                  <a:ext uri="{FF2B5EF4-FFF2-40B4-BE49-F238E27FC236}">
                    <a16:creationId xmlns:a16="http://schemas.microsoft.com/office/drawing/2014/main" id="{488BC6F9-4EDD-4F13-8BFA-FE304E9DE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3025"/>
                <a:ext cx="6" cy="12"/>
              </a:xfrm>
              <a:custGeom>
                <a:avLst/>
                <a:gdLst>
                  <a:gd name="T0" fmla="*/ 0 w 3"/>
                  <a:gd name="T1" fmla="*/ 48 h 6"/>
                  <a:gd name="T2" fmla="*/ 24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1" y="4"/>
                      <a:pt x="2" y="2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9" name="Freeform 10265">
                <a:extLst>
                  <a:ext uri="{FF2B5EF4-FFF2-40B4-BE49-F238E27FC236}">
                    <a16:creationId xmlns:a16="http://schemas.microsoft.com/office/drawing/2014/main" id="{5ABFADBB-C948-4675-ACEC-9B4EAC68C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3092"/>
                <a:ext cx="8" cy="12"/>
              </a:xfrm>
              <a:custGeom>
                <a:avLst/>
                <a:gdLst>
                  <a:gd name="T0" fmla="*/ 32 w 4"/>
                  <a:gd name="T1" fmla="*/ 0 h 6"/>
                  <a:gd name="T2" fmla="*/ 0 w 4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2"/>
                      <a:pt x="2" y="5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0" name="Freeform 10266">
                <a:extLst>
                  <a:ext uri="{FF2B5EF4-FFF2-40B4-BE49-F238E27FC236}">
                    <a16:creationId xmlns:a16="http://schemas.microsoft.com/office/drawing/2014/main" id="{E1A4513D-2BF7-40EB-911D-79E463B9A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3189"/>
                <a:ext cx="14" cy="18"/>
              </a:xfrm>
              <a:custGeom>
                <a:avLst/>
                <a:gdLst>
                  <a:gd name="T0" fmla="*/ 16 w 7"/>
                  <a:gd name="T1" fmla="*/ 72 h 9"/>
                  <a:gd name="T2" fmla="*/ 24 w 7"/>
                  <a:gd name="T3" fmla="*/ 8 h 9"/>
                  <a:gd name="T4" fmla="*/ 48 w 7"/>
                  <a:gd name="T5" fmla="*/ 6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2" y="9"/>
                    </a:moveTo>
                    <a:cubicBezTo>
                      <a:pt x="1" y="8"/>
                      <a:pt x="0" y="1"/>
                      <a:pt x="3" y="1"/>
                    </a:cubicBezTo>
                    <a:cubicBezTo>
                      <a:pt x="6" y="0"/>
                      <a:pt x="7" y="6"/>
                      <a:pt x="6" y="8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1" name="Freeform 10267">
                <a:extLst>
                  <a:ext uri="{FF2B5EF4-FFF2-40B4-BE49-F238E27FC236}">
                    <a16:creationId xmlns:a16="http://schemas.microsoft.com/office/drawing/2014/main" id="{60B451BF-BE10-40C4-92CF-67995A057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3255"/>
                <a:ext cx="8" cy="17"/>
              </a:xfrm>
              <a:custGeom>
                <a:avLst/>
                <a:gdLst>
                  <a:gd name="T0" fmla="*/ 0 w 4"/>
                  <a:gd name="T1" fmla="*/ 0 h 9"/>
                  <a:gd name="T2" fmla="*/ 32 w 4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2" y="3"/>
                      <a:pt x="3" y="6"/>
                      <a:pt x="4" y="9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2" name="Freeform 10268">
                <a:extLst>
                  <a:ext uri="{FF2B5EF4-FFF2-40B4-BE49-F238E27FC236}">
                    <a16:creationId xmlns:a16="http://schemas.microsoft.com/office/drawing/2014/main" id="{792343C1-4890-4E80-9734-19ECFC269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3162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3" name="Freeform 10269">
                <a:extLst>
                  <a:ext uri="{FF2B5EF4-FFF2-40B4-BE49-F238E27FC236}">
                    <a16:creationId xmlns:a16="http://schemas.microsoft.com/office/drawing/2014/main" id="{F59547B3-63BD-49AF-A6F6-D19DE4B8C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969"/>
                <a:ext cx="11" cy="6"/>
              </a:xfrm>
              <a:custGeom>
                <a:avLst/>
                <a:gdLst>
                  <a:gd name="T0" fmla="*/ 0 w 6"/>
                  <a:gd name="T1" fmla="*/ 24 h 3"/>
                  <a:gd name="T2" fmla="*/ 37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4" name="Freeform 10270">
                <a:extLst>
                  <a:ext uri="{FF2B5EF4-FFF2-40B4-BE49-F238E27FC236}">
                    <a16:creationId xmlns:a16="http://schemas.microsoft.com/office/drawing/2014/main" id="{89B6DE23-9413-4904-B2FD-3E22FA50B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999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5" name="Freeform 10271">
                <a:extLst>
                  <a:ext uri="{FF2B5EF4-FFF2-40B4-BE49-F238E27FC236}">
                    <a16:creationId xmlns:a16="http://schemas.microsoft.com/office/drawing/2014/main" id="{5B4BE5FE-D010-48B4-A111-54750E31B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910"/>
                <a:ext cx="4" cy="14"/>
              </a:xfrm>
              <a:custGeom>
                <a:avLst/>
                <a:gdLst>
                  <a:gd name="T0" fmla="*/ 0 w 2"/>
                  <a:gd name="T1" fmla="*/ 0 h 7"/>
                  <a:gd name="T2" fmla="*/ 0 w 2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1" y="3"/>
                      <a:pt x="2" y="6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6" name="Freeform 10272">
                <a:extLst>
                  <a:ext uri="{FF2B5EF4-FFF2-40B4-BE49-F238E27FC236}">
                    <a16:creationId xmlns:a16="http://schemas.microsoft.com/office/drawing/2014/main" id="{586F68B8-36EC-4541-BFCC-35CD0DBA2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756"/>
                <a:ext cx="4" cy="9"/>
              </a:xfrm>
              <a:custGeom>
                <a:avLst/>
                <a:gdLst>
                  <a:gd name="T0" fmla="*/ 0 w 2"/>
                  <a:gd name="T1" fmla="*/ 29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7" name="Freeform 10273">
                <a:extLst>
                  <a:ext uri="{FF2B5EF4-FFF2-40B4-BE49-F238E27FC236}">
                    <a16:creationId xmlns:a16="http://schemas.microsoft.com/office/drawing/2014/main" id="{0B437905-669A-4CC6-AD62-FF488E83B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855"/>
                <a:ext cx="16" cy="19"/>
              </a:xfrm>
              <a:custGeom>
                <a:avLst/>
                <a:gdLst>
                  <a:gd name="T0" fmla="*/ 24 w 8"/>
                  <a:gd name="T1" fmla="*/ 68 h 10"/>
                  <a:gd name="T2" fmla="*/ 56 w 8"/>
                  <a:gd name="T3" fmla="*/ 21 h 10"/>
                  <a:gd name="T4" fmla="*/ 0 w 8"/>
                  <a:gd name="T5" fmla="*/ 3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3" y="10"/>
                    </a:moveTo>
                    <a:cubicBezTo>
                      <a:pt x="4" y="9"/>
                      <a:pt x="8" y="5"/>
                      <a:pt x="7" y="3"/>
                    </a:cubicBezTo>
                    <a:cubicBezTo>
                      <a:pt x="5" y="0"/>
                      <a:pt x="2" y="4"/>
                      <a:pt x="0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8" name="Freeform 10274">
                <a:extLst>
                  <a:ext uri="{FF2B5EF4-FFF2-40B4-BE49-F238E27FC236}">
                    <a16:creationId xmlns:a16="http://schemas.microsoft.com/office/drawing/2014/main" id="{47995BF5-3BF4-44D2-8ED2-8C9A0B46C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841"/>
                <a:ext cx="22" cy="27"/>
              </a:xfrm>
              <a:custGeom>
                <a:avLst/>
                <a:gdLst>
                  <a:gd name="T0" fmla="*/ 0 w 11"/>
                  <a:gd name="T1" fmla="*/ 56 h 14"/>
                  <a:gd name="T2" fmla="*/ 32 w 11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8"/>
                    </a:moveTo>
                    <a:cubicBezTo>
                      <a:pt x="5" y="0"/>
                      <a:pt x="11" y="11"/>
                      <a:pt x="4" y="1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9" name="Freeform 10275">
                <a:extLst>
                  <a:ext uri="{FF2B5EF4-FFF2-40B4-BE49-F238E27FC236}">
                    <a16:creationId xmlns:a16="http://schemas.microsoft.com/office/drawing/2014/main" id="{2C3BF127-0F26-400C-ABAA-EC26F3B30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43"/>
                <a:ext cx="10" cy="4"/>
              </a:xfrm>
              <a:custGeom>
                <a:avLst/>
                <a:gdLst>
                  <a:gd name="T0" fmla="*/ 0 w 5"/>
                  <a:gd name="T1" fmla="*/ 0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1"/>
                      <a:pt x="3" y="1"/>
                      <a:pt x="5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0" name="Freeform 10276">
                <a:extLst>
                  <a:ext uri="{FF2B5EF4-FFF2-40B4-BE49-F238E27FC236}">
                    <a16:creationId xmlns:a16="http://schemas.microsoft.com/office/drawing/2014/main" id="{F1F6613B-7EA3-421B-8657-B4B1EC99D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914"/>
                <a:ext cx="6" cy="18"/>
              </a:xfrm>
              <a:custGeom>
                <a:avLst/>
                <a:gdLst>
                  <a:gd name="T0" fmla="*/ 0 w 3"/>
                  <a:gd name="T1" fmla="*/ 72 h 9"/>
                  <a:gd name="T2" fmla="*/ 24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1" y="6"/>
                      <a:pt x="3" y="3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1" name="Freeform 10277">
                <a:extLst>
                  <a:ext uri="{FF2B5EF4-FFF2-40B4-BE49-F238E27FC236}">
                    <a16:creationId xmlns:a16="http://schemas.microsoft.com/office/drawing/2014/main" id="{C1A64598-8769-4C8A-BDF4-EB0FBDD6F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965"/>
                <a:ext cx="8" cy="10"/>
              </a:xfrm>
              <a:custGeom>
                <a:avLst/>
                <a:gdLst>
                  <a:gd name="T0" fmla="*/ 0 w 4"/>
                  <a:gd name="T1" fmla="*/ 40 h 5"/>
                  <a:gd name="T2" fmla="*/ 32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2" y="4"/>
                      <a:pt x="3" y="2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2" name="Freeform 10278">
                <a:extLst>
                  <a:ext uri="{FF2B5EF4-FFF2-40B4-BE49-F238E27FC236}">
                    <a16:creationId xmlns:a16="http://schemas.microsoft.com/office/drawing/2014/main" id="{081F0212-3282-46A5-A981-09AFBC53E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787"/>
                <a:ext cx="12" cy="12"/>
              </a:xfrm>
              <a:custGeom>
                <a:avLst/>
                <a:gdLst>
                  <a:gd name="T0" fmla="*/ 48 w 6"/>
                  <a:gd name="T1" fmla="*/ 48 h 6"/>
                  <a:gd name="T2" fmla="*/ 24 w 6"/>
                  <a:gd name="T3" fmla="*/ 0 h 6"/>
                  <a:gd name="T4" fmla="*/ 0 w 6"/>
                  <a:gd name="T5" fmla="*/ 4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cubicBezTo>
                      <a:pt x="5" y="4"/>
                      <a:pt x="5" y="0"/>
                      <a:pt x="3" y="0"/>
                    </a:cubicBezTo>
                    <a:cubicBezTo>
                      <a:pt x="1" y="0"/>
                      <a:pt x="0" y="4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3" name="Freeform 10279">
                <a:extLst>
                  <a:ext uri="{FF2B5EF4-FFF2-40B4-BE49-F238E27FC236}">
                    <a16:creationId xmlns:a16="http://schemas.microsoft.com/office/drawing/2014/main" id="{DB6AF3A5-2FC4-4B65-89D3-1E40B644E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744"/>
                <a:ext cx="13" cy="2"/>
              </a:xfrm>
              <a:custGeom>
                <a:avLst/>
                <a:gdLst>
                  <a:gd name="T0" fmla="*/ 0 w 7"/>
                  <a:gd name="T1" fmla="*/ 0 h 1"/>
                  <a:gd name="T2" fmla="*/ 45 w 7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1"/>
                      <a:pt x="4" y="1"/>
                      <a:pt x="7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4" name="Freeform 10280">
                <a:extLst>
                  <a:ext uri="{FF2B5EF4-FFF2-40B4-BE49-F238E27FC236}">
                    <a16:creationId xmlns:a16="http://schemas.microsoft.com/office/drawing/2014/main" id="{5F7E2E23-3090-420D-9470-0B8B55FAD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643"/>
                <a:ext cx="17" cy="25"/>
              </a:xfrm>
              <a:custGeom>
                <a:avLst/>
                <a:gdLst>
                  <a:gd name="T0" fmla="*/ 40 w 9"/>
                  <a:gd name="T1" fmla="*/ 0 h 13"/>
                  <a:gd name="T2" fmla="*/ 53 w 9"/>
                  <a:gd name="T3" fmla="*/ 63 h 13"/>
                  <a:gd name="T4" fmla="*/ 0 w 9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6" y="0"/>
                    </a:moveTo>
                    <a:cubicBezTo>
                      <a:pt x="6" y="2"/>
                      <a:pt x="9" y="7"/>
                      <a:pt x="8" y="9"/>
                    </a:cubicBezTo>
                    <a:cubicBezTo>
                      <a:pt x="4" y="13"/>
                      <a:pt x="1" y="6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5" name="Freeform 10281">
                <a:extLst>
                  <a:ext uri="{FF2B5EF4-FFF2-40B4-BE49-F238E27FC236}">
                    <a16:creationId xmlns:a16="http://schemas.microsoft.com/office/drawing/2014/main" id="{2731C14D-454A-41E3-899F-9B8D7CF5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415"/>
                <a:ext cx="17" cy="12"/>
              </a:xfrm>
              <a:custGeom>
                <a:avLst/>
                <a:gdLst>
                  <a:gd name="T0" fmla="*/ 0 w 9"/>
                  <a:gd name="T1" fmla="*/ 24 h 6"/>
                  <a:gd name="T2" fmla="*/ 47 w 9"/>
                  <a:gd name="T3" fmla="*/ 40 h 6"/>
                  <a:gd name="T4" fmla="*/ 32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3"/>
                    </a:moveTo>
                    <a:cubicBezTo>
                      <a:pt x="1" y="4"/>
                      <a:pt x="6" y="6"/>
                      <a:pt x="7" y="5"/>
                    </a:cubicBezTo>
                    <a:cubicBezTo>
                      <a:pt x="9" y="4"/>
                      <a:pt x="6" y="1"/>
                      <a:pt x="5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6" name="Freeform 10282">
                <a:extLst>
                  <a:ext uri="{FF2B5EF4-FFF2-40B4-BE49-F238E27FC236}">
                    <a16:creationId xmlns:a16="http://schemas.microsoft.com/office/drawing/2014/main" id="{2FB27AFB-6772-402B-8EE5-8FFD5BEEE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425"/>
                <a:ext cx="15" cy="18"/>
              </a:xfrm>
              <a:custGeom>
                <a:avLst/>
                <a:gdLst>
                  <a:gd name="T0" fmla="*/ 0 w 8"/>
                  <a:gd name="T1" fmla="*/ 48 h 9"/>
                  <a:gd name="T2" fmla="*/ 32 w 8"/>
                  <a:gd name="T3" fmla="*/ 8 h 9"/>
                  <a:gd name="T4" fmla="*/ 32 w 8"/>
                  <a:gd name="T5" fmla="*/ 7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6"/>
                    </a:moveTo>
                    <a:cubicBezTo>
                      <a:pt x="1" y="5"/>
                      <a:pt x="3" y="0"/>
                      <a:pt x="5" y="1"/>
                    </a:cubicBezTo>
                    <a:cubicBezTo>
                      <a:pt x="8" y="1"/>
                      <a:pt x="6" y="7"/>
                      <a:pt x="5" y="9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7" name="Freeform 10283">
                <a:extLst>
                  <a:ext uri="{FF2B5EF4-FFF2-40B4-BE49-F238E27FC236}">
                    <a16:creationId xmlns:a16="http://schemas.microsoft.com/office/drawing/2014/main" id="{8CFA2C5E-84DE-486D-96B9-94FF415E6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417"/>
                <a:ext cx="8" cy="6"/>
              </a:xfrm>
              <a:custGeom>
                <a:avLst/>
                <a:gdLst>
                  <a:gd name="T0" fmla="*/ 0 w 4"/>
                  <a:gd name="T1" fmla="*/ 24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8" name="Freeform 10284">
                <a:extLst>
                  <a:ext uri="{FF2B5EF4-FFF2-40B4-BE49-F238E27FC236}">
                    <a16:creationId xmlns:a16="http://schemas.microsoft.com/office/drawing/2014/main" id="{A8F0E85B-58EB-4861-9D7A-BB175C5BC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344"/>
                <a:ext cx="18" cy="21"/>
              </a:xfrm>
              <a:custGeom>
                <a:avLst/>
                <a:gdLst>
                  <a:gd name="T0" fmla="*/ 0 w 9"/>
                  <a:gd name="T1" fmla="*/ 36 h 11"/>
                  <a:gd name="T2" fmla="*/ 48 w 9"/>
                  <a:gd name="T3" fmla="*/ 8 h 11"/>
                  <a:gd name="T4" fmla="*/ 24 w 9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cubicBezTo>
                      <a:pt x="0" y="3"/>
                      <a:pt x="3" y="0"/>
                      <a:pt x="6" y="1"/>
                    </a:cubicBezTo>
                    <a:cubicBezTo>
                      <a:pt x="9" y="4"/>
                      <a:pt x="5" y="9"/>
                      <a:pt x="3" y="1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9" name="Freeform 10285">
                <a:extLst>
                  <a:ext uri="{FF2B5EF4-FFF2-40B4-BE49-F238E27FC236}">
                    <a16:creationId xmlns:a16="http://schemas.microsoft.com/office/drawing/2014/main" id="{60377AED-74A7-41A7-843E-E1CAC9640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294"/>
                <a:ext cx="4" cy="14"/>
              </a:xfrm>
              <a:custGeom>
                <a:avLst/>
                <a:gdLst>
                  <a:gd name="T0" fmla="*/ 0 w 2"/>
                  <a:gd name="T1" fmla="*/ 0 h 7"/>
                  <a:gd name="T2" fmla="*/ 16 w 2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3"/>
                      <a:pt x="1" y="5"/>
                      <a:pt x="2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0" name="Freeform 10286">
                <a:extLst>
                  <a:ext uri="{FF2B5EF4-FFF2-40B4-BE49-F238E27FC236}">
                    <a16:creationId xmlns:a16="http://schemas.microsoft.com/office/drawing/2014/main" id="{92E408B6-1EB1-424B-86C2-C7C6F57FB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257"/>
                <a:ext cx="18" cy="13"/>
              </a:xfrm>
              <a:custGeom>
                <a:avLst/>
                <a:gdLst>
                  <a:gd name="T0" fmla="*/ 0 w 9"/>
                  <a:gd name="T1" fmla="*/ 45 h 7"/>
                  <a:gd name="T2" fmla="*/ 64 w 9"/>
                  <a:gd name="T3" fmla="*/ 32 h 7"/>
                  <a:gd name="T4" fmla="*/ 16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7"/>
                      <a:pt x="6" y="7"/>
                      <a:pt x="8" y="5"/>
                    </a:cubicBezTo>
                    <a:cubicBezTo>
                      <a:pt x="9" y="2"/>
                      <a:pt x="4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1" name="Freeform 10287">
                <a:extLst>
                  <a:ext uri="{FF2B5EF4-FFF2-40B4-BE49-F238E27FC236}">
                    <a16:creationId xmlns:a16="http://schemas.microsoft.com/office/drawing/2014/main" id="{90155A9D-6DF6-4F0E-8C72-AF9C752D8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205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2" name="Freeform 10288">
                <a:extLst>
                  <a:ext uri="{FF2B5EF4-FFF2-40B4-BE49-F238E27FC236}">
                    <a16:creationId xmlns:a16="http://schemas.microsoft.com/office/drawing/2014/main" id="{94A61231-73F7-4CC2-BC71-CC05BB26F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257"/>
                <a:ext cx="6" cy="9"/>
              </a:xfrm>
              <a:custGeom>
                <a:avLst/>
                <a:gdLst>
                  <a:gd name="T0" fmla="*/ 0 w 3"/>
                  <a:gd name="T1" fmla="*/ 0 h 5"/>
                  <a:gd name="T2" fmla="*/ 24 w 3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2" y="4"/>
                      <a:pt x="3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3" name="Freeform 10289">
                <a:extLst>
                  <a:ext uri="{FF2B5EF4-FFF2-40B4-BE49-F238E27FC236}">
                    <a16:creationId xmlns:a16="http://schemas.microsoft.com/office/drawing/2014/main" id="{ECAB067B-912F-449E-8D7B-F97A6F8BD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300"/>
                <a:ext cx="22" cy="18"/>
              </a:xfrm>
              <a:custGeom>
                <a:avLst/>
                <a:gdLst>
                  <a:gd name="T0" fmla="*/ 88 w 11"/>
                  <a:gd name="T1" fmla="*/ 8 h 9"/>
                  <a:gd name="T2" fmla="*/ 72 w 11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4" y="0"/>
                      <a:pt x="0" y="9"/>
                      <a:pt x="9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4" name="Freeform 10290">
                <a:extLst>
                  <a:ext uri="{FF2B5EF4-FFF2-40B4-BE49-F238E27FC236}">
                    <a16:creationId xmlns:a16="http://schemas.microsoft.com/office/drawing/2014/main" id="{7E89A5D2-5A2C-4DC3-A106-CB8D2DA8D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336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5" name="Freeform 10291">
                <a:extLst>
                  <a:ext uri="{FF2B5EF4-FFF2-40B4-BE49-F238E27FC236}">
                    <a16:creationId xmlns:a16="http://schemas.microsoft.com/office/drawing/2014/main" id="{62A8EDB7-4E6C-42C4-865C-2FE1222E1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334"/>
                <a:ext cx="1" cy="12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6" name="Freeform 10292">
                <a:extLst>
                  <a:ext uri="{FF2B5EF4-FFF2-40B4-BE49-F238E27FC236}">
                    <a16:creationId xmlns:a16="http://schemas.microsoft.com/office/drawing/2014/main" id="{C96A94EA-1F1C-40A7-9059-B7D3FCC63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326"/>
                <a:ext cx="14" cy="4"/>
              </a:xfrm>
              <a:custGeom>
                <a:avLst/>
                <a:gdLst>
                  <a:gd name="T0" fmla="*/ 0 w 7"/>
                  <a:gd name="T1" fmla="*/ 16 h 2"/>
                  <a:gd name="T2" fmla="*/ 56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3" y="1"/>
                      <a:pt x="5" y="0"/>
                      <a:pt x="7" y="1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7" name="Freeform 10293">
                <a:extLst>
                  <a:ext uri="{FF2B5EF4-FFF2-40B4-BE49-F238E27FC236}">
                    <a16:creationId xmlns:a16="http://schemas.microsoft.com/office/drawing/2014/main" id="{8F07292B-68B7-403F-AD22-CE3E36B49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862"/>
                <a:ext cx="7" cy="4"/>
              </a:xfrm>
              <a:custGeom>
                <a:avLst/>
                <a:gdLst>
                  <a:gd name="T0" fmla="*/ 0 w 4"/>
                  <a:gd name="T1" fmla="*/ 16 h 2"/>
                  <a:gd name="T2" fmla="*/ 21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0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8" name="Freeform 10294">
                <a:extLst>
                  <a:ext uri="{FF2B5EF4-FFF2-40B4-BE49-F238E27FC236}">
                    <a16:creationId xmlns:a16="http://schemas.microsoft.com/office/drawing/2014/main" id="{1390E8BC-7EB0-4BC9-82A2-9AAB82619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1942"/>
                <a:ext cx="12" cy="4"/>
              </a:xfrm>
              <a:custGeom>
                <a:avLst/>
                <a:gdLst>
                  <a:gd name="T0" fmla="*/ 0 w 6"/>
                  <a:gd name="T1" fmla="*/ 8 h 2"/>
                  <a:gd name="T2" fmla="*/ 8 w 6"/>
                  <a:gd name="T3" fmla="*/ 16 h 2"/>
                  <a:gd name="T4" fmla="*/ 48 w 6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3" y="2"/>
                      <a:pt x="4" y="1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9" name="Freeform 10295">
                <a:extLst>
                  <a:ext uri="{FF2B5EF4-FFF2-40B4-BE49-F238E27FC236}">
                    <a16:creationId xmlns:a16="http://schemas.microsoft.com/office/drawing/2014/main" id="{8592B3C5-011C-4C45-9E33-E5CCC0E5B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946"/>
                <a:ext cx="16" cy="14"/>
              </a:xfrm>
              <a:custGeom>
                <a:avLst/>
                <a:gdLst>
                  <a:gd name="T0" fmla="*/ 48 w 8"/>
                  <a:gd name="T1" fmla="*/ 56 h 7"/>
                  <a:gd name="T2" fmla="*/ 0 w 8"/>
                  <a:gd name="T3" fmla="*/ 32 h 7"/>
                  <a:gd name="T4" fmla="*/ 64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6" y="7"/>
                    </a:moveTo>
                    <a:cubicBezTo>
                      <a:pt x="5" y="7"/>
                      <a:pt x="0" y="7"/>
                      <a:pt x="0" y="4"/>
                    </a:cubicBezTo>
                    <a:cubicBezTo>
                      <a:pt x="0" y="0"/>
                      <a:pt x="6" y="1"/>
                      <a:pt x="8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0" name="Freeform 10296">
                <a:extLst>
                  <a:ext uri="{FF2B5EF4-FFF2-40B4-BE49-F238E27FC236}">
                    <a16:creationId xmlns:a16="http://schemas.microsoft.com/office/drawing/2014/main" id="{574D51E3-E475-4C9E-B2DB-C190DB025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886"/>
                <a:ext cx="2" cy="14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1" y="5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1" name="Freeform 10297">
                <a:extLst>
                  <a:ext uri="{FF2B5EF4-FFF2-40B4-BE49-F238E27FC236}">
                    <a16:creationId xmlns:a16="http://schemas.microsoft.com/office/drawing/2014/main" id="{B7DB4837-C55F-49AE-AD54-BAFB5615E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944"/>
                <a:ext cx="8" cy="6"/>
              </a:xfrm>
              <a:custGeom>
                <a:avLst/>
                <a:gdLst>
                  <a:gd name="T0" fmla="*/ 0 w 4"/>
                  <a:gd name="T1" fmla="*/ 24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2" name="Freeform 10298">
                <a:extLst>
                  <a:ext uri="{FF2B5EF4-FFF2-40B4-BE49-F238E27FC236}">
                    <a16:creationId xmlns:a16="http://schemas.microsoft.com/office/drawing/2014/main" id="{420C926A-7219-4340-B53A-98E25E197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973"/>
                <a:ext cx="6" cy="10"/>
              </a:xfrm>
              <a:custGeom>
                <a:avLst/>
                <a:gdLst>
                  <a:gd name="T0" fmla="*/ 0 w 3"/>
                  <a:gd name="T1" fmla="*/ 0 h 5"/>
                  <a:gd name="T2" fmla="*/ 24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2"/>
                      <a:pt x="1" y="4"/>
                      <a:pt x="3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3" name="Freeform 10299">
                <a:extLst>
                  <a:ext uri="{FF2B5EF4-FFF2-40B4-BE49-F238E27FC236}">
                    <a16:creationId xmlns:a16="http://schemas.microsoft.com/office/drawing/2014/main" id="{31287F12-498A-4642-891B-277C76643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997"/>
                <a:ext cx="2" cy="10"/>
              </a:xfrm>
              <a:custGeom>
                <a:avLst/>
                <a:gdLst>
                  <a:gd name="T0" fmla="*/ 0 w 1"/>
                  <a:gd name="T1" fmla="*/ 0 h 5"/>
                  <a:gd name="T2" fmla="*/ 8 w 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3"/>
                      <a:pt x="1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4" name="Freeform 10300">
                <a:extLst>
                  <a:ext uri="{FF2B5EF4-FFF2-40B4-BE49-F238E27FC236}">
                    <a16:creationId xmlns:a16="http://schemas.microsoft.com/office/drawing/2014/main" id="{7F9FA322-4208-4824-A06C-9B913DEF9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017"/>
                <a:ext cx="9" cy="6"/>
              </a:xfrm>
              <a:custGeom>
                <a:avLst/>
                <a:gdLst>
                  <a:gd name="T0" fmla="*/ 0 w 5"/>
                  <a:gd name="T1" fmla="*/ 24 h 3"/>
                  <a:gd name="T2" fmla="*/ 29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5" name="Freeform 10301">
                <a:extLst>
                  <a:ext uri="{FF2B5EF4-FFF2-40B4-BE49-F238E27FC236}">
                    <a16:creationId xmlns:a16="http://schemas.microsoft.com/office/drawing/2014/main" id="{B1254643-2CC3-4335-BFD4-662E66F99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057"/>
                <a:ext cx="11" cy="19"/>
              </a:xfrm>
              <a:custGeom>
                <a:avLst/>
                <a:gdLst>
                  <a:gd name="T0" fmla="*/ 7 w 6"/>
                  <a:gd name="T1" fmla="*/ 68 h 10"/>
                  <a:gd name="T2" fmla="*/ 13 w 6"/>
                  <a:gd name="T3" fmla="*/ 8 h 10"/>
                  <a:gd name="T4" fmla="*/ 37 w 6"/>
                  <a:gd name="T5" fmla="*/ 6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1" y="10"/>
                    </a:moveTo>
                    <a:cubicBezTo>
                      <a:pt x="0" y="8"/>
                      <a:pt x="0" y="2"/>
                      <a:pt x="2" y="1"/>
                    </a:cubicBezTo>
                    <a:cubicBezTo>
                      <a:pt x="6" y="0"/>
                      <a:pt x="6" y="7"/>
                      <a:pt x="6" y="9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6" name="Freeform 10302">
                <a:extLst>
                  <a:ext uri="{FF2B5EF4-FFF2-40B4-BE49-F238E27FC236}">
                    <a16:creationId xmlns:a16="http://schemas.microsoft.com/office/drawing/2014/main" id="{0065658F-ACAC-41DC-8ADB-2412F94A4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102"/>
                <a:ext cx="10" cy="6"/>
              </a:xfrm>
              <a:custGeom>
                <a:avLst/>
                <a:gdLst>
                  <a:gd name="T0" fmla="*/ 0 w 5"/>
                  <a:gd name="T1" fmla="*/ 24 h 3"/>
                  <a:gd name="T2" fmla="*/ 4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3"/>
                      <a:pt x="3" y="2"/>
                      <a:pt x="5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7" name="Freeform 10303">
                <a:extLst>
                  <a:ext uri="{FF2B5EF4-FFF2-40B4-BE49-F238E27FC236}">
                    <a16:creationId xmlns:a16="http://schemas.microsoft.com/office/drawing/2014/main" id="{703639F1-5B92-43C9-9710-1D0156974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136"/>
                <a:ext cx="4" cy="6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8" name="Freeform 10304">
                <a:extLst>
                  <a:ext uri="{FF2B5EF4-FFF2-40B4-BE49-F238E27FC236}">
                    <a16:creationId xmlns:a16="http://schemas.microsoft.com/office/drawing/2014/main" id="{C1BDA5F9-FE5D-4B04-A9B4-5DD601F35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177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9" name="Freeform 10305">
                <a:extLst>
                  <a:ext uri="{FF2B5EF4-FFF2-40B4-BE49-F238E27FC236}">
                    <a16:creationId xmlns:a16="http://schemas.microsoft.com/office/drawing/2014/main" id="{B3EE6D5E-3B92-4CAC-AF86-076C9A5CB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142"/>
                <a:ext cx="4" cy="12"/>
              </a:xfrm>
              <a:custGeom>
                <a:avLst/>
                <a:gdLst>
                  <a:gd name="T0" fmla="*/ 0 w 2"/>
                  <a:gd name="T1" fmla="*/ 0 h 6"/>
                  <a:gd name="T2" fmla="*/ 16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0" name="Freeform 10306">
                <a:extLst>
                  <a:ext uri="{FF2B5EF4-FFF2-40B4-BE49-F238E27FC236}">
                    <a16:creationId xmlns:a16="http://schemas.microsoft.com/office/drawing/2014/main" id="{135E0247-6900-43F1-893B-ED24DE21E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207"/>
                <a:ext cx="1" cy="12"/>
              </a:xfrm>
              <a:custGeom>
                <a:avLst/>
                <a:gdLst>
                  <a:gd name="T0" fmla="*/ 0 w 1"/>
                  <a:gd name="T1" fmla="*/ 48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1" name="Freeform 10307">
                <a:extLst>
                  <a:ext uri="{FF2B5EF4-FFF2-40B4-BE49-F238E27FC236}">
                    <a16:creationId xmlns:a16="http://schemas.microsoft.com/office/drawing/2014/main" id="{FE0B77A4-A872-4678-94FF-3AEEB88C0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262"/>
                <a:ext cx="18" cy="20"/>
              </a:xfrm>
              <a:custGeom>
                <a:avLst/>
                <a:gdLst>
                  <a:gd name="T0" fmla="*/ 72 w 9"/>
                  <a:gd name="T1" fmla="*/ 16 h 10"/>
                  <a:gd name="T2" fmla="*/ 56 w 9"/>
                  <a:gd name="T3" fmla="*/ 6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9" y="2"/>
                    </a:moveTo>
                    <a:cubicBezTo>
                      <a:pt x="0" y="0"/>
                      <a:pt x="2" y="10"/>
                      <a:pt x="7" y="8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2" name="Freeform 10308">
                <a:extLst>
                  <a:ext uri="{FF2B5EF4-FFF2-40B4-BE49-F238E27FC236}">
                    <a16:creationId xmlns:a16="http://schemas.microsoft.com/office/drawing/2014/main" id="{222D51F3-D8C8-4C82-BE79-549932F15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302"/>
                <a:ext cx="12" cy="4"/>
              </a:xfrm>
              <a:custGeom>
                <a:avLst/>
                <a:gdLst>
                  <a:gd name="T0" fmla="*/ 0 w 6"/>
                  <a:gd name="T1" fmla="*/ 0 h 2"/>
                  <a:gd name="T2" fmla="*/ 48 w 6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1"/>
                      <a:pt x="4" y="2"/>
                      <a:pt x="6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3" name="Freeform 10309">
                <a:extLst>
                  <a:ext uri="{FF2B5EF4-FFF2-40B4-BE49-F238E27FC236}">
                    <a16:creationId xmlns:a16="http://schemas.microsoft.com/office/drawing/2014/main" id="{A521ED81-0644-41B4-8D31-EA29E2B3D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264"/>
                <a:ext cx="8" cy="2"/>
              </a:xfrm>
              <a:custGeom>
                <a:avLst/>
                <a:gdLst>
                  <a:gd name="T0" fmla="*/ 32 w 4"/>
                  <a:gd name="T1" fmla="*/ 0 h 1"/>
                  <a:gd name="T2" fmla="*/ 0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1"/>
                      <a:pt x="2" y="1"/>
                      <a:pt x="0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4" name="Freeform 10310">
                <a:extLst>
                  <a:ext uri="{FF2B5EF4-FFF2-40B4-BE49-F238E27FC236}">
                    <a16:creationId xmlns:a16="http://schemas.microsoft.com/office/drawing/2014/main" id="{29963D4E-19B4-4E7A-BECC-FF4D33CA7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363"/>
                <a:ext cx="2" cy="10"/>
              </a:xfrm>
              <a:custGeom>
                <a:avLst/>
                <a:gdLst>
                  <a:gd name="T0" fmla="*/ 0 w 1"/>
                  <a:gd name="T1" fmla="*/ 40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5" name="Freeform 10311">
                <a:extLst>
                  <a:ext uri="{FF2B5EF4-FFF2-40B4-BE49-F238E27FC236}">
                    <a16:creationId xmlns:a16="http://schemas.microsoft.com/office/drawing/2014/main" id="{B14D1B51-9441-4DFA-A2F9-E624B903E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051"/>
                <a:ext cx="14" cy="6"/>
              </a:xfrm>
              <a:custGeom>
                <a:avLst/>
                <a:gdLst>
                  <a:gd name="T0" fmla="*/ 56 w 7"/>
                  <a:gd name="T1" fmla="*/ 0 h 3"/>
                  <a:gd name="T2" fmla="*/ 0 w 7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7" y="0"/>
                    </a:moveTo>
                    <a:cubicBezTo>
                      <a:pt x="5" y="1"/>
                      <a:pt x="2" y="1"/>
                      <a:pt x="0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6" name="Freeform 10312">
                <a:extLst>
                  <a:ext uri="{FF2B5EF4-FFF2-40B4-BE49-F238E27FC236}">
                    <a16:creationId xmlns:a16="http://schemas.microsoft.com/office/drawing/2014/main" id="{175ADE1D-3D12-47B6-BE8C-E3D1BCAB0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102"/>
                <a:ext cx="8" cy="14"/>
              </a:xfrm>
              <a:custGeom>
                <a:avLst/>
                <a:gdLst>
                  <a:gd name="T0" fmla="*/ 32 w 4"/>
                  <a:gd name="T1" fmla="*/ 0 h 7"/>
                  <a:gd name="T2" fmla="*/ 0 w 4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7" name="Freeform 10313">
                <a:extLst>
                  <a:ext uri="{FF2B5EF4-FFF2-40B4-BE49-F238E27FC236}">
                    <a16:creationId xmlns:a16="http://schemas.microsoft.com/office/drawing/2014/main" id="{B7C47365-ED4E-405B-A89B-874E880C7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120"/>
                <a:ext cx="8" cy="12"/>
              </a:xfrm>
              <a:custGeom>
                <a:avLst/>
                <a:gdLst>
                  <a:gd name="T0" fmla="*/ 32 w 4"/>
                  <a:gd name="T1" fmla="*/ 0 h 6"/>
                  <a:gd name="T2" fmla="*/ 0 w 4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3"/>
                      <a:pt x="1" y="4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8" name="Freeform 10314">
                <a:extLst>
                  <a:ext uri="{FF2B5EF4-FFF2-40B4-BE49-F238E27FC236}">
                    <a16:creationId xmlns:a16="http://schemas.microsoft.com/office/drawing/2014/main" id="{63EDA651-FA40-43DB-AA8E-898074BAA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120"/>
                <a:ext cx="14" cy="16"/>
              </a:xfrm>
              <a:custGeom>
                <a:avLst/>
                <a:gdLst>
                  <a:gd name="T0" fmla="*/ 48 w 7"/>
                  <a:gd name="T1" fmla="*/ 0 h 8"/>
                  <a:gd name="T2" fmla="*/ 40 w 7"/>
                  <a:gd name="T3" fmla="*/ 48 h 8"/>
                  <a:gd name="T4" fmla="*/ 0 w 7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cubicBezTo>
                      <a:pt x="6" y="1"/>
                      <a:pt x="7" y="5"/>
                      <a:pt x="5" y="6"/>
                    </a:cubicBezTo>
                    <a:cubicBezTo>
                      <a:pt x="3" y="8"/>
                      <a:pt x="0" y="3"/>
                      <a:pt x="0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9" name="Freeform 10315">
                <a:extLst>
                  <a:ext uri="{FF2B5EF4-FFF2-40B4-BE49-F238E27FC236}">
                    <a16:creationId xmlns:a16="http://schemas.microsoft.com/office/drawing/2014/main" id="{A089526D-545C-4054-B4F1-080D93AB2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154"/>
                <a:ext cx="6" cy="7"/>
              </a:xfrm>
              <a:custGeom>
                <a:avLst/>
                <a:gdLst>
                  <a:gd name="T0" fmla="*/ 0 w 3"/>
                  <a:gd name="T1" fmla="*/ 0 h 4"/>
                  <a:gd name="T2" fmla="*/ 24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2"/>
                      <a:pt x="2" y="3"/>
                      <a:pt x="3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0" name="Freeform 10316">
                <a:extLst>
                  <a:ext uri="{FF2B5EF4-FFF2-40B4-BE49-F238E27FC236}">
                    <a16:creationId xmlns:a16="http://schemas.microsoft.com/office/drawing/2014/main" id="{FCB32FA9-38D1-4ECE-9CA6-C1448EBA3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183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1" name="Freeform 10317">
                <a:extLst>
                  <a:ext uri="{FF2B5EF4-FFF2-40B4-BE49-F238E27FC236}">
                    <a16:creationId xmlns:a16="http://schemas.microsoft.com/office/drawing/2014/main" id="{330E23C6-4D02-4A81-B012-544F43E1C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2195"/>
                <a:ext cx="19" cy="18"/>
              </a:xfrm>
              <a:custGeom>
                <a:avLst/>
                <a:gdLst>
                  <a:gd name="T0" fmla="*/ 0 w 10"/>
                  <a:gd name="T1" fmla="*/ 40 h 9"/>
                  <a:gd name="T2" fmla="*/ 15 w 10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0" y="0"/>
                      <a:pt x="10" y="2"/>
                      <a:pt x="2" y="9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2" name="Freeform 10318">
                <a:extLst>
                  <a:ext uri="{FF2B5EF4-FFF2-40B4-BE49-F238E27FC236}">
                    <a16:creationId xmlns:a16="http://schemas.microsoft.com/office/drawing/2014/main" id="{D35D0976-93CE-4BDF-AD0E-74EE994C6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2229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3" name="Freeform 10319">
                <a:extLst>
                  <a:ext uri="{FF2B5EF4-FFF2-40B4-BE49-F238E27FC236}">
                    <a16:creationId xmlns:a16="http://schemas.microsoft.com/office/drawing/2014/main" id="{2FB2C8EA-788B-4596-809C-78BB095CB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328"/>
                <a:ext cx="12" cy="8"/>
              </a:xfrm>
              <a:custGeom>
                <a:avLst/>
                <a:gdLst>
                  <a:gd name="T0" fmla="*/ 0 w 6"/>
                  <a:gd name="T1" fmla="*/ 32 h 4"/>
                  <a:gd name="T2" fmla="*/ 48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3"/>
                      <a:pt x="4" y="2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4" name="Freeform 10320">
                <a:extLst>
                  <a:ext uri="{FF2B5EF4-FFF2-40B4-BE49-F238E27FC236}">
                    <a16:creationId xmlns:a16="http://schemas.microsoft.com/office/drawing/2014/main" id="{41260DE4-8D0C-465D-BF72-B8A45DBD4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859"/>
                <a:ext cx="16" cy="15"/>
              </a:xfrm>
              <a:custGeom>
                <a:avLst/>
                <a:gdLst>
                  <a:gd name="T0" fmla="*/ 0 w 8"/>
                  <a:gd name="T1" fmla="*/ 28 h 8"/>
                  <a:gd name="T2" fmla="*/ 56 w 8"/>
                  <a:gd name="T3" fmla="*/ 32 h 8"/>
                  <a:gd name="T4" fmla="*/ 24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2" y="5"/>
                      <a:pt x="4" y="8"/>
                      <a:pt x="7" y="5"/>
                    </a:cubicBezTo>
                    <a:cubicBezTo>
                      <a:pt x="8" y="3"/>
                      <a:pt x="6" y="0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5" name="Freeform 10321">
                <a:extLst>
                  <a:ext uri="{FF2B5EF4-FFF2-40B4-BE49-F238E27FC236}">
                    <a16:creationId xmlns:a16="http://schemas.microsoft.com/office/drawing/2014/main" id="{1E6D4ABE-8A48-4699-ABB5-30B8216B3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793"/>
                <a:ext cx="10" cy="4"/>
              </a:xfrm>
              <a:custGeom>
                <a:avLst/>
                <a:gdLst>
                  <a:gd name="T0" fmla="*/ 40 w 5"/>
                  <a:gd name="T1" fmla="*/ 0 h 2"/>
                  <a:gd name="T2" fmla="*/ 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6" name="Freeform 10322">
                <a:extLst>
                  <a:ext uri="{FF2B5EF4-FFF2-40B4-BE49-F238E27FC236}">
                    <a16:creationId xmlns:a16="http://schemas.microsoft.com/office/drawing/2014/main" id="{B95FC5FA-D552-4B68-85F0-936B99E49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817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7" name="Freeform 10323">
                <a:extLst>
                  <a:ext uri="{FF2B5EF4-FFF2-40B4-BE49-F238E27FC236}">
                    <a16:creationId xmlns:a16="http://schemas.microsoft.com/office/drawing/2014/main" id="{26556B77-FF49-4C6D-B117-B693F60B2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678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1"/>
                      <a:pt x="4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8" name="Freeform 10324">
                <a:extLst>
                  <a:ext uri="{FF2B5EF4-FFF2-40B4-BE49-F238E27FC236}">
                    <a16:creationId xmlns:a16="http://schemas.microsoft.com/office/drawing/2014/main" id="{FC887D75-B7A4-4666-BE1E-DA67B7B13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698"/>
                <a:ext cx="7" cy="4"/>
              </a:xfrm>
              <a:custGeom>
                <a:avLst/>
                <a:gdLst>
                  <a:gd name="T0" fmla="*/ 0 w 4"/>
                  <a:gd name="T1" fmla="*/ 16 h 2"/>
                  <a:gd name="T2" fmla="*/ 21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9" name="Freeform 10325">
                <a:extLst>
                  <a:ext uri="{FF2B5EF4-FFF2-40B4-BE49-F238E27FC236}">
                    <a16:creationId xmlns:a16="http://schemas.microsoft.com/office/drawing/2014/main" id="{8D983810-CC46-463B-9B98-CDBBDB5E1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1542"/>
                <a:ext cx="18" cy="16"/>
              </a:xfrm>
              <a:custGeom>
                <a:avLst/>
                <a:gdLst>
                  <a:gd name="T0" fmla="*/ 32 w 9"/>
                  <a:gd name="T1" fmla="*/ 64 h 8"/>
                  <a:gd name="T2" fmla="*/ 0 w 9"/>
                  <a:gd name="T3" fmla="*/ 5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4" y="8"/>
                    </a:moveTo>
                    <a:cubicBezTo>
                      <a:pt x="9" y="6"/>
                      <a:pt x="2" y="0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0" name="Freeform 10326">
                <a:extLst>
                  <a:ext uri="{FF2B5EF4-FFF2-40B4-BE49-F238E27FC236}">
                    <a16:creationId xmlns:a16="http://schemas.microsoft.com/office/drawing/2014/main" id="{6BE1BB67-4546-4D30-B15F-64B83BB75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1520"/>
                <a:ext cx="2" cy="6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1" name="Freeform 10327">
                <a:extLst>
                  <a:ext uri="{FF2B5EF4-FFF2-40B4-BE49-F238E27FC236}">
                    <a16:creationId xmlns:a16="http://schemas.microsoft.com/office/drawing/2014/main" id="{8CFB0FCD-D502-4644-A970-06C67E007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581"/>
                <a:ext cx="10" cy="1"/>
              </a:xfrm>
              <a:custGeom>
                <a:avLst/>
                <a:gdLst>
                  <a:gd name="T0" fmla="*/ 40 w 5"/>
                  <a:gd name="T1" fmla="*/ 0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2" name="Freeform 10328">
                <a:extLst>
                  <a:ext uri="{FF2B5EF4-FFF2-40B4-BE49-F238E27FC236}">
                    <a16:creationId xmlns:a16="http://schemas.microsoft.com/office/drawing/2014/main" id="{6B4E4B4B-91D2-4239-991F-9A620C649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637"/>
                <a:ext cx="12" cy="2"/>
              </a:xfrm>
              <a:custGeom>
                <a:avLst/>
                <a:gdLst>
                  <a:gd name="T0" fmla="*/ 0 w 6"/>
                  <a:gd name="T1" fmla="*/ 0 h 1"/>
                  <a:gd name="T2" fmla="*/ 48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3" name="Freeform 10329">
                <a:extLst>
                  <a:ext uri="{FF2B5EF4-FFF2-40B4-BE49-F238E27FC236}">
                    <a16:creationId xmlns:a16="http://schemas.microsoft.com/office/drawing/2014/main" id="{316E70A8-9B79-4CEB-8626-AF92D6273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678"/>
                <a:ext cx="16" cy="14"/>
              </a:xfrm>
              <a:custGeom>
                <a:avLst/>
                <a:gdLst>
                  <a:gd name="T0" fmla="*/ 0 w 8"/>
                  <a:gd name="T1" fmla="*/ 32 h 7"/>
                  <a:gd name="T2" fmla="*/ 40 w 8"/>
                  <a:gd name="T3" fmla="*/ 0 h 7"/>
                  <a:gd name="T4" fmla="*/ 56 w 8"/>
                  <a:gd name="T5" fmla="*/ 5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1" y="3"/>
                      <a:pt x="3" y="0"/>
                      <a:pt x="5" y="0"/>
                    </a:cubicBezTo>
                    <a:cubicBezTo>
                      <a:pt x="8" y="1"/>
                      <a:pt x="6" y="6"/>
                      <a:pt x="7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4" name="Freeform 10330">
                <a:extLst>
                  <a:ext uri="{FF2B5EF4-FFF2-40B4-BE49-F238E27FC236}">
                    <a16:creationId xmlns:a16="http://schemas.microsoft.com/office/drawing/2014/main" id="{71AA6BAD-C3FF-4D50-B0DC-63C277657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1730"/>
                <a:ext cx="10" cy="10"/>
              </a:xfrm>
              <a:custGeom>
                <a:avLst/>
                <a:gdLst>
                  <a:gd name="T0" fmla="*/ 40 w 5"/>
                  <a:gd name="T1" fmla="*/ 0 h 5"/>
                  <a:gd name="T2" fmla="*/ 0 w 5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3" y="0"/>
                      <a:pt x="1" y="3"/>
                      <a:pt x="0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5" name="Freeform 10331">
                <a:extLst>
                  <a:ext uri="{FF2B5EF4-FFF2-40B4-BE49-F238E27FC236}">
                    <a16:creationId xmlns:a16="http://schemas.microsoft.com/office/drawing/2014/main" id="{306394A6-7566-4B78-A578-B6AC54B80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742"/>
                <a:ext cx="12" cy="21"/>
              </a:xfrm>
              <a:custGeom>
                <a:avLst/>
                <a:gdLst>
                  <a:gd name="T0" fmla="*/ 0 w 6"/>
                  <a:gd name="T1" fmla="*/ 36 h 11"/>
                  <a:gd name="T2" fmla="*/ 8 w 6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5"/>
                    </a:moveTo>
                    <a:cubicBezTo>
                      <a:pt x="4" y="0"/>
                      <a:pt x="6" y="9"/>
                      <a:pt x="1" y="1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6" name="Freeform 10332">
                <a:extLst>
                  <a:ext uri="{FF2B5EF4-FFF2-40B4-BE49-F238E27FC236}">
                    <a16:creationId xmlns:a16="http://schemas.microsoft.com/office/drawing/2014/main" id="{8247BA0D-1C24-4E6D-92D4-E40CD5EFE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793"/>
                <a:ext cx="10" cy="2"/>
              </a:xfrm>
              <a:custGeom>
                <a:avLst/>
                <a:gdLst>
                  <a:gd name="T0" fmla="*/ 0 w 5"/>
                  <a:gd name="T1" fmla="*/ 8 h 1"/>
                  <a:gd name="T2" fmla="*/ 4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4" y="1"/>
                      <a:pt x="5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7" name="Freeform 10333">
                <a:extLst>
                  <a:ext uri="{FF2B5EF4-FFF2-40B4-BE49-F238E27FC236}">
                    <a16:creationId xmlns:a16="http://schemas.microsoft.com/office/drawing/2014/main" id="{455F25B2-D26E-42B9-A39E-D156EB4B6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1785"/>
                <a:ext cx="4" cy="8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8" name="Freeform 10334">
                <a:extLst>
                  <a:ext uri="{FF2B5EF4-FFF2-40B4-BE49-F238E27FC236}">
                    <a16:creationId xmlns:a16="http://schemas.microsoft.com/office/drawing/2014/main" id="{3FBB93CF-4093-44A6-9F51-A44EAD599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910"/>
                <a:ext cx="6" cy="10"/>
              </a:xfrm>
              <a:custGeom>
                <a:avLst/>
                <a:gdLst>
                  <a:gd name="T0" fmla="*/ 0 w 3"/>
                  <a:gd name="T1" fmla="*/ 40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9" name="Freeform 10335">
                <a:extLst>
                  <a:ext uri="{FF2B5EF4-FFF2-40B4-BE49-F238E27FC236}">
                    <a16:creationId xmlns:a16="http://schemas.microsoft.com/office/drawing/2014/main" id="{73C1BD62-F183-429A-98AC-B4B91FA6B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958"/>
                <a:ext cx="12" cy="2"/>
              </a:xfrm>
              <a:custGeom>
                <a:avLst/>
                <a:gdLst>
                  <a:gd name="T0" fmla="*/ 0 w 6"/>
                  <a:gd name="T1" fmla="*/ 8 h 1"/>
                  <a:gd name="T2" fmla="*/ 48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0" name="Freeform 10336">
                <a:extLst>
                  <a:ext uri="{FF2B5EF4-FFF2-40B4-BE49-F238E27FC236}">
                    <a16:creationId xmlns:a16="http://schemas.microsoft.com/office/drawing/2014/main" id="{E042A2B6-8A77-4195-95AC-C0571EECF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977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1" name="Freeform 10337">
                <a:extLst>
                  <a:ext uri="{FF2B5EF4-FFF2-40B4-BE49-F238E27FC236}">
                    <a16:creationId xmlns:a16="http://schemas.microsoft.com/office/drawing/2014/main" id="{BEDD76EC-713B-4081-9695-6BFCBE888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310"/>
                <a:ext cx="8" cy="4"/>
              </a:xfrm>
              <a:custGeom>
                <a:avLst/>
                <a:gdLst>
                  <a:gd name="T0" fmla="*/ 0 w 4"/>
                  <a:gd name="T1" fmla="*/ 8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2" name="Freeform 10338">
                <a:extLst>
                  <a:ext uri="{FF2B5EF4-FFF2-40B4-BE49-F238E27FC236}">
                    <a16:creationId xmlns:a16="http://schemas.microsoft.com/office/drawing/2014/main" id="{05FFE4D1-390E-4416-8675-58B5A8940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411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3" name="Freeform 10339">
                <a:extLst>
                  <a:ext uri="{FF2B5EF4-FFF2-40B4-BE49-F238E27FC236}">
                    <a16:creationId xmlns:a16="http://schemas.microsoft.com/office/drawing/2014/main" id="{BCB27C29-A463-46FF-B316-BBEF3C9E2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55"/>
                <a:ext cx="8" cy="6"/>
              </a:xfrm>
              <a:custGeom>
                <a:avLst/>
                <a:gdLst>
                  <a:gd name="T0" fmla="*/ 0 w 4"/>
                  <a:gd name="T1" fmla="*/ 24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4" name="Freeform 10340">
                <a:extLst>
                  <a:ext uri="{FF2B5EF4-FFF2-40B4-BE49-F238E27FC236}">
                    <a16:creationId xmlns:a16="http://schemas.microsoft.com/office/drawing/2014/main" id="{559798FA-683D-4795-A322-B39C13675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504"/>
                <a:ext cx="10" cy="4"/>
              </a:xfrm>
              <a:custGeom>
                <a:avLst/>
                <a:gdLst>
                  <a:gd name="T0" fmla="*/ 0 w 5"/>
                  <a:gd name="T1" fmla="*/ 16 h 2"/>
                  <a:gd name="T2" fmla="*/ 4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5" name="Freeform 10341">
                <a:extLst>
                  <a:ext uri="{FF2B5EF4-FFF2-40B4-BE49-F238E27FC236}">
                    <a16:creationId xmlns:a16="http://schemas.microsoft.com/office/drawing/2014/main" id="{D8867382-76BD-4370-B12B-1AA2C7326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542"/>
                <a:ext cx="8" cy="8"/>
              </a:xfrm>
              <a:custGeom>
                <a:avLst/>
                <a:gdLst>
                  <a:gd name="T0" fmla="*/ 0 w 4"/>
                  <a:gd name="T1" fmla="*/ 32 h 4"/>
                  <a:gd name="T2" fmla="*/ 32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2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6" name="Freeform 10342">
                <a:extLst>
                  <a:ext uri="{FF2B5EF4-FFF2-40B4-BE49-F238E27FC236}">
                    <a16:creationId xmlns:a16="http://schemas.microsoft.com/office/drawing/2014/main" id="{765CEA66-B0F5-4078-94C1-19F27D1F6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750"/>
                <a:ext cx="8" cy="1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7" name="Freeform 10343">
                <a:extLst>
                  <a:ext uri="{FF2B5EF4-FFF2-40B4-BE49-F238E27FC236}">
                    <a16:creationId xmlns:a16="http://schemas.microsoft.com/office/drawing/2014/main" id="{97FC2CFB-E2B0-4789-B496-3C8801065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791"/>
                <a:ext cx="16" cy="4"/>
              </a:xfrm>
              <a:custGeom>
                <a:avLst/>
                <a:gdLst>
                  <a:gd name="T0" fmla="*/ 0 w 8"/>
                  <a:gd name="T1" fmla="*/ 16 h 2"/>
                  <a:gd name="T2" fmla="*/ 64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3" y="2"/>
                      <a:pt x="5" y="1"/>
                      <a:pt x="8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8" name="Freeform 10344">
                <a:extLst>
                  <a:ext uri="{FF2B5EF4-FFF2-40B4-BE49-F238E27FC236}">
                    <a16:creationId xmlns:a16="http://schemas.microsoft.com/office/drawing/2014/main" id="{C043BFF7-918D-4B02-BB9C-5FA03D3C0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813"/>
                <a:ext cx="8" cy="12"/>
              </a:xfrm>
              <a:custGeom>
                <a:avLst/>
                <a:gdLst>
                  <a:gd name="T0" fmla="*/ 0 w 4"/>
                  <a:gd name="T1" fmla="*/ 0 h 6"/>
                  <a:gd name="T2" fmla="*/ 32 w 4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9" name="Freeform 10345">
                <a:extLst>
                  <a:ext uri="{FF2B5EF4-FFF2-40B4-BE49-F238E27FC236}">
                    <a16:creationId xmlns:a16="http://schemas.microsoft.com/office/drawing/2014/main" id="{919972D5-4FEF-4B2D-9A1B-3491CDCFA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914"/>
                <a:ext cx="8" cy="8"/>
              </a:xfrm>
              <a:custGeom>
                <a:avLst/>
                <a:gdLst>
                  <a:gd name="T0" fmla="*/ 0 w 4"/>
                  <a:gd name="T1" fmla="*/ 0 h 4"/>
                  <a:gd name="T2" fmla="*/ 32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2"/>
                      <a:pt x="3" y="3"/>
                      <a:pt x="4" y="4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0" name="Freeform 10346">
                <a:extLst>
                  <a:ext uri="{FF2B5EF4-FFF2-40B4-BE49-F238E27FC236}">
                    <a16:creationId xmlns:a16="http://schemas.microsoft.com/office/drawing/2014/main" id="{1DA3AFE6-1157-4B14-BF80-3EBF9EFF6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3104"/>
                <a:ext cx="2" cy="10"/>
              </a:xfrm>
              <a:custGeom>
                <a:avLst/>
                <a:gdLst>
                  <a:gd name="T0" fmla="*/ 0 w 1"/>
                  <a:gd name="T1" fmla="*/ 40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4"/>
                      <a:pt x="1" y="2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1" name="Freeform 10347">
                <a:extLst>
                  <a:ext uri="{FF2B5EF4-FFF2-40B4-BE49-F238E27FC236}">
                    <a16:creationId xmlns:a16="http://schemas.microsoft.com/office/drawing/2014/main" id="{E4B8AECB-CAEB-4A5C-96A2-ADC5EE20F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3136"/>
                <a:ext cx="26" cy="16"/>
              </a:xfrm>
              <a:custGeom>
                <a:avLst/>
                <a:gdLst>
                  <a:gd name="T0" fmla="*/ 104 w 13"/>
                  <a:gd name="T1" fmla="*/ 48 h 8"/>
                  <a:gd name="T2" fmla="*/ 32 w 13"/>
                  <a:gd name="T3" fmla="*/ 8 h 8"/>
                  <a:gd name="T4" fmla="*/ 56 w 13"/>
                  <a:gd name="T5" fmla="*/ 6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3" y="6"/>
                    </a:moveTo>
                    <a:cubicBezTo>
                      <a:pt x="11" y="4"/>
                      <a:pt x="7" y="0"/>
                      <a:pt x="4" y="1"/>
                    </a:cubicBezTo>
                    <a:cubicBezTo>
                      <a:pt x="0" y="3"/>
                      <a:pt x="5" y="7"/>
                      <a:pt x="7" y="8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2" name="Freeform 10348">
                <a:extLst>
                  <a:ext uri="{FF2B5EF4-FFF2-40B4-BE49-F238E27FC236}">
                    <a16:creationId xmlns:a16="http://schemas.microsoft.com/office/drawing/2014/main" id="{330C0860-A1E4-43A8-A0D6-13B6B6850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3156"/>
                <a:ext cx="10" cy="4"/>
              </a:xfrm>
              <a:custGeom>
                <a:avLst/>
                <a:gdLst>
                  <a:gd name="T0" fmla="*/ 0 w 5"/>
                  <a:gd name="T1" fmla="*/ 8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3" y="0"/>
                      <a:pt x="5" y="2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3" name="Freeform 10349">
                <a:extLst>
                  <a:ext uri="{FF2B5EF4-FFF2-40B4-BE49-F238E27FC236}">
                    <a16:creationId xmlns:a16="http://schemas.microsoft.com/office/drawing/2014/main" id="{CB5928D9-6449-499C-B64C-C2EE493A3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3195"/>
                <a:ext cx="10" cy="10"/>
              </a:xfrm>
              <a:custGeom>
                <a:avLst/>
                <a:gdLst>
                  <a:gd name="T0" fmla="*/ 0 w 5"/>
                  <a:gd name="T1" fmla="*/ 0 h 5"/>
                  <a:gd name="T2" fmla="*/ 40 w 5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3" y="4"/>
                      <a:pt x="5" y="5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4" name="Freeform 10350">
                <a:extLst>
                  <a:ext uri="{FF2B5EF4-FFF2-40B4-BE49-F238E27FC236}">
                    <a16:creationId xmlns:a16="http://schemas.microsoft.com/office/drawing/2014/main" id="{6C798A58-2363-49BC-A80B-E39726E65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215"/>
                <a:ext cx="14" cy="4"/>
              </a:xfrm>
              <a:custGeom>
                <a:avLst/>
                <a:gdLst>
                  <a:gd name="T0" fmla="*/ 0 w 7"/>
                  <a:gd name="T1" fmla="*/ 8 h 2"/>
                  <a:gd name="T2" fmla="*/ 56 w 7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1"/>
                    </a:moveTo>
                    <a:cubicBezTo>
                      <a:pt x="2" y="0"/>
                      <a:pt x="5" y="1"/>
                      <a:pt x="7" y="2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5" name="Freeform 10351">
                <a:extLst>
                  <a:ext uri="{FF2B5EF4-FFF2-40B4-BE49-F238E27FC236}">
                    <a16:creationId xmlns:a16="http://schemas.microsoft.com/office/drawing/2014/main" id="{941DD232-21F2-4EEF-BE6F-5C223BAFC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292"/>
                <a:ext cx="8" cy="10"/>
              </a:xfrm>
              <a:custGeom>
                <a:avLst/>
                <a:gdLst>
                  <a:gd name="T0" fmla="*/ 0 w 4"/>
                  <a:gd name="T1" fmla="*/ 0 h 5"/>
                  <a:gd name="T2" fmla="*/ 32 w 4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3" y="3"/>
                      <a:pt x="4" y="5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6" name="Freeform 10352">
                <a:extLst>
                  <a:ext uri="{FF2B5EF4-FFF2-40B4-BE49-F238E27FC236}">
                    <a16:creationId xmlns:a16="http://schemas.microsoft.com/office/drawing/2014/main" id="{7C2BBEFB-4652-4FE2-BFC5-6B759A9C0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276"/>
                <a:ext cx="2" cy="18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6"/>
                      <a:pt x="1" y="9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7" name="Freeform 10353">
                <a:extLst>
                  <a:ext uri="{FF2B5EF4-FFF2-40B4-BE49-F238E27FC236}">
                    <a16:creationId xmlns:a16="http://schemas.microsoft.com/office/drawing/2014/main" id="{C39661DD-C4C9-4966-BE3A-1EF112E40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328"/>
                <a:ext cx="32" cy="39"/>
              </a:xfrm>
              <a:custGeom>
                <a:avLst/>
                <a:gdLst>
                  <a:gd name="T0" fmla="*/ 120 w 16"/>
                  <a:gd name="T1" fmla="*/ 53 h 20"/>
                  <a:gd name="T2" fmla="*/ 128 w 16"/>
                  <a:gd name="T3" fmla="*/ 8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15" y="7"/>
                    </a:moveTo>
                    <a:cubicBezTo>
                      <a:pt x="6" y="0"/>
                      <a:pt x="0" y="20"/>
                      <a:pt x="16" y="12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8" name="Freeform 10354">
                <a:extLst>
                  <a:ext uri="{FF2B5EF4-FFF2-40B4-BE49-F238E27FC236}">
                    <a16:creationId xmlns:a16="http://schemas.microsoft.com/office/drawing/2014/main" id="{1E24DB23-C2A0-4B9F-B870-0D881E32B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3308"/>
                <a:ext cx="22" cy="24"/>
              </a:xfrm>
              <a:custGeom>
                <a:avLst/>
                <a:gdLst>
                  <a:gd name="T0" fmla="*/ 24 w 11"/>
                  <a:gd name="T1" fmla="*/ 96 h 12"/>
                  <a:gd name="T2" fmla="*/ 72 w 11"/>
                  <a:gd name="T3" fmla="*/ 32 h 12"/>
                  <a:gd name="T4" fmla="*/ 0 w 11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3" y="12"/>
                    </a:moveTo>
                    <a:cubicBezTo>
                      <a:pt x="5" y="11"/>
                      <a:pt x="11" y="7"/>
                      <a:pt x="9" y="4"/>
                    </a:cubicBezTo>
                    <a:cubicBezTo>
                      <a:pt x="8" y="0"/>
                      <a:pt x="1" y="5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9" name="Freeform 10355">
                <a:extLst>
                  <a:ext uri="{FF2B5EF4-FFF2-40B4-BE49-F238E27FC236}">
                    <a16:creationId xmlns:a16="http://schemas.microsoft.com/office/drawing/2014/main" id="{E28B04C6-3539-471A-B8DD-F4C0E5CEA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3336"/>
                <a:ext cx="8" cy="8"/>
              </a:xfrm>
              <a:custGeom>
                <a:avLst/>
                <a:gdLst>
                  <a:gd name="T0" fmla="*/ 0 w 4"/>
                  <a:gd name="T1" fmla="*/ 32 h 4"/>
                  <a:gd name="T2" fmla="*/ 32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0" name="Freeform 10356">
                <a:extLst>
                  <a:ext uri="{FF2B5EF4-FFF2-40B4-BE49-F238E27FC236}">
                    <a16:creationId xmlns:a16="http://schemas.microsoft.com/office/drawing/2014/main" id="{48ED3ADA-5CA8-4EAC-B8DF-78A6F8BA2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17"/>
                <a:ext cx="6" cy="14"/>
              </a:xfrm>
              <a:custGeom>
                <a:avLst/>
                <a:gdLst>
                  <a:gd name="T0" fmla="*/ 0 w 3"/>
                  <a:gd name="T1" fmla="*/ 56 h 7"/>
                  <a:gd name="T2" fmla="*/ 24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0" y="5"/>
                      <a:pt x="2" y="2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3560" name="Freeform 10357">
              <a:extLst>
                <a:ext uri="{FF2B5EF4-FFF2-40B4-BE49-F238E27FC236}">
                  <a16:creationId xmlns:a16="http://schemas.microsoft.com/office/drawing/2014/main" id="{DCA025BB-97E6-4806-98EF-B8FB7F6F1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1995"/>
              <a:ext cx="18" cy="26"/>
            </a:xfrm>
            <a:custGeom>
              <a:avLst/>
              <a:gdLst>
                <a:gd name="T0" fmla="*/ 0 w 9"/>
                <a:gd name="T1" fmla="*/ 40 h 13"/>
                <a:gd name="T2" fmla="*/ 0 w 9"/>
                <a:gd name="T3" fmla="*/ 10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5"/>
                  </a:moveTo>
                  <a:cubicBezTo>
                    <a:pt x="5" y="0"/>
                    <a:pt x="9" y="10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1" name="Freeform 10358">
              <a:extLst>
                <a:ext uri="{FF2B5EF4-FFF2-40B4-BE49-F238E27FC236}">
                  <a16:creationId xmlns:a16="http://schemas.microsoft.com/office/drawing/2014/main" id="{275650E0-C238-45E9-9145-72BB2C004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890"/>
              <a:ext cx="16" cy="20"/>
            </a:xfrm>
            <a:custGeom>
              <a:avLst/>
              <a:gdLst>
                <a:gd name="T0" fmla="*/ 48 w 8"/>
                <a:gd name="T1" fmla="*/ 72 h 10"/>
                <a:gd name="T2" fmla="*/ 56 w 8"/>
                <a:gd name="T3" fmla="*/ 72 h 10"/>
                <a:gd name="T4" fmla="*/ 40 w 8"/>
                <a:gd name="T5" fmla="*/ 8 h 10"/>
                <a:gd name="T6" fmla="*/ 0 w 8"/>
                <a:gd name="T7" fmla="*/ 6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6" y="9"/>
                  </a:moveTo>
                  <a:cubicBezTo>
                    <a:pt x="7" y="10"/>
                    <a:pt x="7" y="10"/>
                    <a:pt x="7" y="9"/>
                  </a:cubicBezTo>
                  <a:cubicBezTo>
                    <a:pt x="8" y="7"/>
                    <a:pt x="8" y="1"/>
                    <a:pt x="5" y="1"/>
                  </a:cubicBezTo>
                  <a:cubicBezTo>
                    <a:pt x="2" y="0"/>
                    <a:pt x="0" y="6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2" name="Freeform 10359">
              <a:extLst>
                <a:ext uri="{FF2B5EF4-FFF2-40B4-BE49-F238E27FC236}">
                  <a16:creationId xmlns:a16="http://schemas.microsoft.com/office/drawing/2014/main" id="{7E12FF02-BD54-40D6-BA37-D0221E817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827"/>
              <a:ext cx="25" cy="26"/>
            </a:xfrm>
            <a:custGeom>
              <a:avLst/>
              <a:gdLst>
                <a:gd name="T0" fmla="*/ 92 w 13"/>
                <a:gd name="T1" fmla="*/ 72 h 13"/>
                <a:gd name="T2" fmla="*/ 29 w 13"/>
                <a:gd name="T3" fmla="*/ 80 h 13"/>
                <a:gd name="T4" fmla="*/ 77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3" y="9"/>
                  </a:moveTo>
                  <a:cubicBezTo>
                    <a:pt x="13" y="7"/>
                    <a:pt x="6" y="13"/>
                    <a:pt x="4" y="10"/>
                  </a:cubicBezTo>
                  <a:cubicBezTo>
                    <a:pt x="0" y="7"/>
                    <a:pt x="9" y="2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3" name="Freeform 10360">
              <a:extLst>
                <a:ext uri="{FF2B5EF4-FFF2-40B4-BE49-F238E27FC236}">
                  <a16:creationId xmlns:a16="http://schemas.microsoft.com/office/drawing/2014/main" id="{73B15104-38C3-4A7D-9BB4-55BFC8518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773"/>
              <a:ext cx="17" cy="18"/>
            </a:xfrm>
            <a:custGeom>
              <a:avLst/>
              <a:gdLst>
                <a:gd name="T0" fmla="*/ 28 w 9"/>
                <a:gd name="T1" fmla="*/ 72 h 9"/>
                <a:gd name="T2" fmla="*/ 47 w 9"/>
                <a:gd name="T3" fmla="*/ 8 h 9"/>
                <a:gd name="T4" fmla="*/ 0 w 9"/>
                <a:gd name="T5" fmla="*/ 4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5" y="8"/>
                    <a:pt x="9" y="3"/>
                    <a:pt x="7" y="1"/>
                  </a:cubicBezTo>
                  <a:cubicBezTo>
                    <a:pt x="5" y="0"/>
                    <a:pt x="1" y="4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4" name="Freeform 10361">
              <a:extLst>
                <a:ext uri="{FF2B5EF4-FFF2-40B4-BE49-F238E27FC236}">
                  <a16:creationId xmlns:a16="http://schemas.microsoft.com/office/drawing/2014/main" id="{24A6BC36-D35C-4A7B-8082-6E71B730F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716"/>
              <a:ext cx="23" cy="26"/>
            </a:xfrm>
            <a:custGeom>
              <a:avLst/>
              <a:gdLst>
                <a:gd name="T0" fmla="*/ 36 w 12"/>
                <a:gd name="T1" fmla="*/ 104 h 13"/>
                <a:gd name="T2" fmla="*/ 84 w 12"/>
                <a:gd name="T3" fmla="*/ 48 h 13"/>
                <a:gd name="T4" fmla="*/ 0 w 12"/>
                <a:gd name="T5" fmla="*/ 3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5" y="13"/>
                  </a:moveTo>
                  <a:cubicBezTo>
                    <a:pt x="8" y="12"/>
                    <a:pt x="12" y="9"/>
                    <a:pt x="12" y="6"/>
                  </a:cubicBezTo>
                  <a:cubicBezTo>
                    <a:pt x="11" y="0"/>
                    <a:pt x="3" y="3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10362">
              <a:extLst>
                <a:ext uri="{FF2B5EF4-FFF2-40B4-BE49-F238E27FC236}">
                  <a16:creationId xmlns:a16="http://schemas.microsoft.com/office/drawing/2014/main" id="{7A3AC5A4-AF89-48BA-9171-9366FC443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680"/>
              <a:ext cx="10" cy="6"/>
            </a:xfrm>
            <a:custGeom>
              <a:avLst/>
              <a:gdLst>
                <a:gd name="T0" fmla="*/ 0 w 5"/>
                <a:gd name="T1" fmla="*/ 24 h 3"/>
                <a:gd name="T2" fmla="*/ 4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10363">
              <a:extLst>
                <a:ext uri="{FF2B5EF4-FFF2-40B4-BE49-F238E27FC236}">
                  <a16:creationId xmlns:a16="http://schemas.microsoft.com/office/drawing/2014/main" id="{5DE89748-6CB5-4E71-AD92-1E6110EBD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431"/>
              <a:ext cx="12" cy="8"/>
            </a:xfrm>
            <a:custGeom>
              <a:avLst/>
              <a:gdLst>
                <a:gd name="T0" fmla="*/ 0 w 6"/>
                <a:gd name="T1" fmla="*/ 32 h 4"/>
                <a:gd name="T2" fmla="*/ 48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10364">
              <a:extLst>
                <a:ext uri="{FF2B5EF4-FFF2-40B4-BE49-F238E27FC236}">
                  <a16:creationId xmlns:a16="http://schemas.microsoft.com/office/drawing/2014/main" id="{F98FF95E-792A-4224-9A58-8709D24CC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405"/>
              <a:ext cx="32" cy="18"/>
            </a:xfrm>
            <a:custGeom>
              <a:avLst/>
              <a:gdLst>
                <a:gd name="T0" fmla="*/ 48 w 16"/>
                <a:gd name="T1" fmla="*/ 56 h 9"/>
                <a:gd name="T2" fmla="*/ 128 w 16"/>
                <a:gd name="T3" fmla="*/ 32 h 9"/>
                <a:gd name="T4" fmla="*/ 0 w 16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6" y="7"/>
                  </a:moveTo>
                  <a:cubicBezTo>
                    <a:pt x="9" y="9"/>
                    <a:pt x="13" y="6"/>
                    <a:pt x="16" y="4"/>
                  </a:cubicBezTo>
                  <a:cubicBezTo>
                    <a:pt x="12" y="0"/>
                    <a:pt x="5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10365">
              <a:extLst>
                <a:ext uri="{FF2B5EF4-FFF2-40B4-BE49-F238E27FC236}">
                  <a16:creationId xmlns:a16="http://schemas.microsoft.com/office/drawing/2014/main" id="{04E6D0F1-EB1D-4CFD-9574-681509145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488"/>
              <a:ext cx="26" cy="22"/>
            </a:xfrm>
            <a:custGeom>
              <a:avLst/>
              <a:gdLst>
                <a:gd name="T0" fmla="*/ 0 w 13"/>
                <a:gd name="T1" fmla="*/ 24 h 11"/>
                <a:gd name="T2" fmla="*/ 96 w 13"/>
                <a:gd name="T3" fmla="*/ 32 h 11"/>
                <a:gd name="T4" fmla="*/ 8 w 13"/>
                <a:gd name="T5" fmla="*/ 7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3" y="2"/>
                    <a:pt x="11" y="0"/>
                    <a:pt x="12" y="4"/>
                  </a:cubicBezTo>
                  <a:cubicBezTo>
                    <a:pt x="13" y="8"/>
                    <a:pt x="4" y="11"/>
                    <a:pt x="1" y="9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Freeform 10366">
              <a:extLst>
                <a:ext uri="{FF2B5EF4-FFF2-40B4-BE49-F238E27FC236}">
                  <a16:creationId xmlns:a16="http://schemas.microsoft.com/office/drawing/2014/main" id="{BBF3BBBD-EDB9-4050-AB76-D0928575B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575"/>
              <a:ext cx="18" cy="26"/>
            </a:xfrm>
            <a:custGeom>
              <a:avLst/>
              <a:gdLst>
                <a:gd name="T0" fmla="*/ 24 w 9"/>
                <a:gd name="T1" fmla="*/ 104 h 13"/>
                <a:gd name="T2" fmla="*/ 56 w 9"/>
                <a:gd name="T3" fmla="*/ 0 h 13"/>
                <a:gd name="T4" fmla="*/ 0 w 9"/>
                <a:gd name="T5" fmla="*/ 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3" y="13"/>
                  </a:moveTo>
                  <a:cubicBezTo>
                    <a:pt x="6" y="10"/>
                    <a:pt x="9" y="4"/>
                    <a:pt x="7" y="0"/>
                  </a:cubicBezTo>
                  <a:cubicBezTo>
                    <a:pt x="4" y="0"/>
                    <a:pt x="2" y="4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0" name="Freeform 10367">
              <a:extLst>
                <a:ext uri="{FF2B5EF4-FFF2-40B4-BE49-F238E27FC236}">
                  <a16:creationId xmlns:a16="http://schemas.microsoft.com/office/drawing/2014/main" id="{3CAAAE1F-6FD6-437D-92FD-5C339A95D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334"/>
              <a:ext cx="16" cy="6"/>
            </a:xfrm>
            <a:custGeom>
              <a:avLst/>
              <a:gdLst>
                <a:gd name="T0" fmla="*/ 0 w 8"/>
                <a:gd name="T1" fmla="*/ 24 h 3"/>
                <a:gd name="T2" fmla="*/ 64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2"/>
                    <a:pt x="5" y="2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1" name="Freeform 10368">
              <a:extLst>
                <a:ext uri="{FF2B5EF4-FFF2-40B4-BE49-F238E27FC236}">
                  <a16:creationId xmlns:a16="http://schemas.microsoft.com/office/drawing/2014/main" id="{13E1E05E-BD52-4A57-A2A0-CC1E01DA4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591"/>
              <a:ext cx="4" cy="12"/>
            </a:xfrm>
            <a:custGeom>
              <a:avLst/>
              <a:gdLst>
                <a:gd name="T0" fmla="*/ 16 w 2"/>
                <a:gd name="T1" fmla="*/ 0 h 6"/>
                <a:gd name="T2" fmla="*/ 0 w 2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10369">
              <a:extLst>
                <a:ext uri="{FF2B5EF4-FFF2-40B4-BE49-F238E27FC236}">
                  <a16:creationId xmlns:a16="http://schemas.microsoft.com/office/drawing/2014/main" id="{A2844325-AC72-4ADA-ABC1-910668B34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3070"/>
              <a:ext cx="85" cy="244"/>
            </a:xfrm>
            <a:custGeom>
              <a:avLst/>
              <a:gdLst>
                <a:gd name="T0" fmla="*/ 0 w 43"/>
                <a:gd name="T1" fmla="*/ 0 h 123"/>
                <a:gd name="T2" fmla="*/ 63 w 43"/>
                <a:gd name="T3" fmla="*/ 280 h 123"/>
                <a:gd name="T4" fmla="*/ 269 w 43"/>
                <a:gd name="T5" fmla="*/ 468 h 123"/>
                <a:gd name="T6" fmla="*/ 231 w 43"/>
                <a:gd name="T7" fmla="*/ 641 h 123"/>
                <a:gd name="T8" fmla="*/ 277 w 43"/>
                <a:gd name="T9" fmla="*/ 756 h 123"/>
                <a:gd name="T10" fmla="*/ 293 w 43"/>
                <a:gd name="T11" fmla="*/ 857 h 123"/>
                <a:gd name="T12" fmla="*/ 184 w 43"/>
                <a:gd name="T13" fmla="*/ 960 h 123"/>
                <a:gd name="T14" fmla="*/ 63 w 43"/>
                <a:gd name="T15" fmla="*/ 579 h 123"/>
                <a:gd name="T16" fmla="*/ 24 w 43"/>
                <a:gd name="T17" fmla="*/ 1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23">
                  <a:moveTo>
                    <a:pt x="0" y="0"/>
                  </a:moveTo>
                  <a:cubicBezTo>
                    <a:pt x="4" y="12"/>
                    <a:pt x="4" y="25"/>
                    <a:pt x="8" y="36"/>
                  </a:cubicBezTo>
                  <a:cubicBezTo>
                    <a:pt x="14" y="49"/>
                    <a:pt x="31" y="49"/>
                    <a:pt x="35" y="60"/>
                  </a:cubicBezTo>
                  <a:cubicBezTo>
                    <a:pt x="36" y="66"/>
                    <a:pt x="30" y="75"/>
                    <a:pt x="30" y="82"/>
                  </a:cubicBezTo>
                  <a:cubicBezTo>
                    <a:pt x="30" y="91"/>
                    <a:pt x="32" y="90"/>
                    <a:pt x="36" y="97"/>
                  </a:cubicBezTo>
                  <a:cubicBezTo>
                    <a:pt x="42" y="108"/>
                    <a:pt x="43" y="101"/>
                    <a:pt x="38" y="110"/>
                  </a:cubicBezTo>
                  <a:cubicBezTo>
                    <a:pt x="35" y="115"/>
                    <a:pt x="27" y="118"/>
                    <a:pt x="24" y="123"/>
                  </a:cubicBezTo>
                  <a:cubicBezTo>
                    <a:pt x="6" y="117"/>
                    <a:pt x="11" y="88"/>
                    <a:pt x="8" y="74"/>
                  </a:cubicBezTo>
                  <a:cubicBezTo>
                    <a:pt x="5" y="56"/>
                    <a:pt x="1" y="36"/>
                    <a:pt x="3" y="18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10370">
              <a:extLst>
                <a:ext uri="{FF2B5EF4-FFF2-40B4-BE49-F238E27FC236}">
                  <a16:creationId xmlns:a16="http://schemas.microsoft.com/office/drawing/2014/main" id="{79B1A35F-640C-4301-AA82-34ABCB76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51"/>
              <a:ext cx="90" cy="356"/>
            </a:xfrm>
            <a:custGeom>
              <a:avLst/>
              <a:gdLst>
                <a:gd name="T0" fmla="*/ 0 w 45"/>
                <a:gd name="T1" fmla="*/ 0 h 180"/>
                <a:gd name="T2" fmla="*/ 16 w 45"/>
                <a:gd name="T3" fmla="*/ 293 h 180"/>
                <a:gd name="T4" fmla="*/ 64 w 45"/>
                <a:gd name="T5" fmla="*/ 657 h 180"/>
                <a:gd name="T6" fmla="*/ 104 w 45"/>
                <a:gd name="T7" fmla="*/ 1100 h 180"/>
                <a:gd name="T8" fmla="*/ 168 w 45"/>
                <a:gd name="T9" fmla="*/ 1392 h 180"/>
                <a:gd name="T10" fmla="*/ 176 w 45"/>
                <a:gd name="T11" fmla="*/ 1177 h 180"/>
                <a:gd name="T12" fmla="*/ 152 w 45"/>
                <a:gd name="T13" fmla="*/ 837 h 180"/>
                <a:gd name="T14" fmla="*/ 216 w 45"/>
                <a:gd name="T15" fmla="*/ 696 h 180"/>
                <a:gd name="T16" fmla="*/ 256 w 45"/>
                <a:gd name="T17" fmla="*/ 617 h 180"/>
                <a:gd name="T18" fmla="*/ 128 w 45"/>
                <a:gd name="T19" fmla="*/ 540 h 180"/>
                <a:gd name="T20" fmla="*/ 112 w 45"/>
                <a:gd name="T21" fmla="*/ 364 h 180"/>
                <a:gd name="T22" fmla="*/ 88 w 45"/>
                <a:gd name="T23" fmla="*/ 192 h 180"/>
                <a:gd name="T24" fmla="*/ 16 w 45"/>
                <a:gd name="T25" fmla="*/ 55 h 1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180">
                  <a:moveTo>
                    <a:pt x="0" y="0"/>
                  </a:moveTo>
                  <a:cubicBezTo>
                    <a:pt x="5" y="14"/>
                    <a:pt x="1" y="24"/>
                    <a:pt x="2" y="38"/>
                  </a:cubicBezTo>
                  <a:cubicBezTo>
                    <a:pt x="4" y="52"/>
                    <a:pt x="8" y="71"/>
                    <a:pt x="8" y="85"/>
                  </a:cubicBezTo>
                  <a:cubicBezTo>
                    <a:pt x="9" y="100"/>
                    <a:pt x="11" y="128"/>
                    <a:pt x="13" y="142"/>
                  </a:cubicBezTo>
                  <a:cubicBezTo>
                    <a:pt x="15" y="156"/>
                    <a:pt x="13" y="169"/>
                    <a:pt x="21" y="180"/>
                  </a:cubicBezTo>
                  <a:cubicBezTo>
                    <a:pt x="32" y="177"/>
                    <a:pt x="24" y="158"/>
                    <a:pt x="22" y="152"/>
                  </a:cubicBezTo>
                  <a:cubicBezTo>
                    <a:pt x="16" y="138"/>
                    <a:pt x="17" y="123"/>
                    <a:pt x="19" y="108"/>
                  </a:cubicBezTo>
                  <a:cubicBezTo>
                    <a:pt x="21" y="100"/>
                    <a:pt x="21" y="95"/>
                    <a:pt x="27" y="90"/>
                  </a:cubicBezTo>
                  <a:cubicBezTo>
                    <a:pt x="32" y="86"/>
                    <a:pt x="45" y="86"/>
                    <a:pt x="32" y="80"/>
                  </a:cubicBezTo>
                  <a:cubicBezTo>
                    <a:pt x="26" y="76"/>
                    <a:pt x="19" y="81"/>
                    <a:pt x="16" y="70"/>
                  </a:cubicBezTo>
                  <a:cubicBezTo>
                    <a:pt x="14" y="63"/>
                    <a:pt x="17" y="55"/>
                    <a:pt x="14" y="47"/>
                  </a:cubicBezTo>
                  <a:cubicBezTo>
                    <a:pt x="12" y="40"/>
                    <a:pt x="13" y="33"/>
                    <a:pt x="11" y="25"/>
                  </a:cubicBezTo>
                  <a:cubicBezTo>
                    <a:pt x="10" y="18"/>
                    <a:pt x="2" y="15"/>
                    <a:pt x="2" y="7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Freeform 10371">
              <a:extLst>
                <a:ext uri="{FF2B5EF4-FFF2-40B4-BE49-F238E27FC236}">
                  <a16:creationId xmlns:a16="http://schemas.microsoft.com/office/drawing/2014/main" id="{11DAEFE8-5883-4BD6-A8D5-3AE12C586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290"/>
              <a:ext cx="156" cy="434"/>
            </a:xfrm>
            <a:custGeom>
              <a:avLst/>
              <a:gdLst>
                <a:gd name="T0" fmla="*/ 608 w 79"/>
                <a:gd name="T1" fmla="*/ 1260 h 219"/>
                <a:gd name="T2" fmla="*/ 448 w 79"/>
                <a:gd name="T3" fmla="*/ 1433 h 219"/>
                <a:gd name="T4" fmla="*/ 332 w 79"/>
                <a:gd name="T5" fmla="*/ 1704 h 219"/>
                <a:gd name="T6" fmla="*/ 276 w 79"/>
                <a:gd name="T7" fmla="*/ 1425 h 219"/>
                <a:gd name="T8" fmla="*/ 237 w 79"/>
                <a:gd name="T9" fmla="*/ 1197 h 219"/>
                <a:gd name="T10" fmla="*/ 148 w 79"/>
                <a:gd name="T11" fmla="*/ 715 h 219"/>
                <a:gd name="T12" fmla="*/ 63 w 79"/>
                <a:gd name="T13" fmla="*/ 319 h 219"/>
                <a:gd name="T14" fmla="*/ 39 w 79"/>
                <a:gd name="T15" fmla="*/ 48 h 219"/>
                <a:gd name="T16" fmla="*/ 176 w 79"/>
                <a:gd name="T17" fmla="*/ 164 h 2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19">
                  <a:moveTo>
                    <a:pt x="79" y="162"/>
                  </a:moveTo>
                  <a:cubicBezTo>
                    <a:pt x="66" y="143"/>
                    <a:pt x="59" y="176"/>
                    <a:pt x="58" y="184"/>
                  </a:cubicBezTo>
                  <a:cubicBezTo>
                    <a:pt x="57" y="195"/>
                    <a:pt x="57" y="217"/>
                    <a:pt x="43" y="219"/>
                  </a:cubicBezTo>
                  <a:cubicBezTo>
                    <a:pt x="37" y="209"/>
                    <a:pt x="38" y="195"/>
                    <a:pt x="36" y="183"/>
                  </a:cubicBezTo>
                  <a:cubicBezTo>
                    <a:pt x="35" y="173"/>
                    <a:pt x="33" y="164"/>
                    <a:pt x="31" y="154"/>
                  </a:cubicBezTo>
                  <a:cubicBezTo>
                    <a:pt x="27" y="135"/>
                    <a:pt x="24" y="111"/>
                    <a:pt x="19" y="92"/>
                  </a:cubicBezTo>
                  <a:cubicBezTo>
                    <a:pt x="14" y="73"/>
                    <a:pt x="10" y="60"/>
                    <a:pt x="8" y="41"/>
                  </a:cubicBezTo>
                  <a:cubicBezTo>
                    <a:pt x="7" y="34"/>
                    <a:pt x="0" y="13"/>
                    <a:pt x="5" y="6"/>
                  </a:cubicBezTo>
                  <a:cubicBezTo>
                    <a:pt x="10" y="0"/>
                    <a:pt x="25" y="10"/>
                    <a:pt x="23" y="21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Freeform 10372">
              <a:extLst>
                <a:ext uri="{FF2B5EF4-FFF2-40B4-BE49-F238E27FC236}">
                  <a16:creationId xmlns:a16="http://schemas.microsoft.com/office/drawing/2014/main" id="{D806DE4C-7A39-4F23-B725-D3C2F5B5E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492"/>
              <a:ext cx="15" cy="66"/>
            </a:xfrm>
            <a:custGeom>
              <a:avLst/>
              <a:gdLst>
                <a:gd name="T0" fmla="*/ 15 w 8"/>
                <a:gd name="T1" fmla="*/ 0 h 33"/>
                <a:gd name="T2" fmla="*/ 0 w 8"/>
                <a:gd name="T3" fmla="*/ 26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3">
                  <a:moveTo>
                    <a:pt x="2" y="0"/>
                  </a:moveTo>
                  <a:cubicBezTo>
                    <a:pt x="7" y="10"/>
                    <a:pt x="8" y="24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10373">
              <a:extLst>
                <a:ext uri="{FF2B5EF4-FFF2-40B4-BE49-F238E27FC236}">
                  <a16:creationId xmlns:a16="http://schemas.microsoft.com/office/drawing/2014/main" id="{F529A29E-F427-4004-A4BB-F6B2C1132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429"/>
              <a:ext cx="36" cy="87"/>
            </a:xfrm>
            <a:custGeom>
              <a:avLst/>
              <a:gdLst>
                <a:gd name="T0" fmla="*/ 32 w 18"/>
                <a:gd name="T1" fmla="*/ 0 h 44"/>
                <a:gd name="T2" fmla="*/ 144 w 18"/>
                <a:gd name="T3" fmla="*/ 34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4">
                  <a:moveTo>
                    <a:pt x="4" y="0"/>
                  </a:moveTo>
                  <a:cubicBezTo>
                    <a:pt x="0" y="15"/>
                    <a:pt x="4" y="35"/>
                    <a:pt x="18" y="44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10374">
              <a:extLst>
                <a:ext uri="{FF2B5EF4-FFF2-40B4-BE49-F238E27FC236}">
                  <a16:creationId xmlns:a16="http://schemas.microsoft.com/office/drawing/2014/main" id="{CCADCC1D-D869-481C-B8ED-8D0011AF1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500"/>
              <a:ext cx="6" cy="52"/>
            </a:xfrm>
            <a:custGeom>
              <a:avLst/>
              <a:gdLst>
                <a:gd name="T0" fmla="*/ 24 w 3"/>
                <a:gd name="T1" fmla="*/ 0 h 26"/>
                <a:gd name="T2" fmla="*/ 24 w 3"/>
                <a:gd name="T3" fmla="*/ 20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6">
                  <a:moveTo>
                    <a:pt x="3" y="0"/>
                  </a:moveTo>
                  <a:cubicBezTo>
                    <a:pt x="0" y="9"/>
                    <a:pt x="0" y="17"/>
                    <a:pt x="3" y="26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10375">
              <a:extLst>
                <a:ext uri="{FF2B5EF4-FFF2-40B4-BE49-F238E27FC236}">
                  <a16:creationId xmlns:a16="http://schemas.microsoft.com/office/drawing/2014/main" id="{7738CCF7-D913-4B1F-9C58-2C2FD721E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23"/>
              <a:ext cx="16" cy="30"/>
            </a:xfrm>
            <a:custGeom>
              <a:avLst/>
              <a:gdLst>
                <a:gd name="T0" fmla="*/ 0 w 8"/>
                <a:gd name="T1" fmla="*/ 120 h 15"/>
                <a:gd name="T2" fmla="*/ 64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15"/>
                  </a:moveTo>
                  <a:cubicBezTo>
                    <a:pt x="5" y="12"/>
                    <a:pt x="8" y="5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Freeform 10376">
              <a:extLst>
                <a:ext uri="{FF2B5EF4-FFF2-40B4-BE49-F238E27FC236}">
                  <a16:creationId xmlns:a16="http://schemas.microsoft.com/office/drawing/2014/main" id="{35754E19-02B6-48AA-BEE1-8B3956DA3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639"/>
              <a:ext cx="8" cy="14"/>
            </a:xfrm>
            <a:custGeom>
              <a:avLst/>
              <a:gdLst>
                <a:gd name="T0" fmla="*/ 0 w 4"/>
                <a:gd name="T1" fmla="*/ 0 h 7"/>
                <a:gd name="T2" fmla="*/ 32 w 4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2" y="2"/>
                    <a:pt x="4" y="5"/>
                    <a:pt x="4" y="7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10377">
              <a:extLst>
                <a:ext uri="{FF2B5EF4-FFF2-40B4-BE49-F238E27FC236}">
                  <a16:creationId xmlns:a16="http://schemas.microsoft.com/office/drawing/2014/main" id="{0B690ED9-B9C7-47CF-B5A4-EE607BDCD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3205"/>
              <a:ext cx="20" cy="52"/>
            </a:xfrm>
            <a:custGeom>
              <a:avLst/>
              <a:gdLst>
                <a:gd name="T0" fmla="*/ 0 w 10"/>
                <a:gd name="T1" fmla="*/ 0 h 26"/>
                <a:gd name="T2" fmla="*/ 80 w 10"/>
                <a:gd name="T3" fmla="*/ 20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6">
                  <a:moveTo>
                    <a:pt x="0" y="0"/>
                  </a:moveTo>
                  <a:cubicBezTo>
                    <a:pt x="3" y="9"/>
                    <a:pt x="0" y="21"/>
                    <a:pt x="10" y="26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10378">
              <a:extLst>
                <a:ext uri="{FF2B5EF4-FFF2-40B4-BE49-F238E27FC236}">
                  <a16:creationId xmlns:a16="http://schemas.microsoft.com/office/drawing/2014/main" id="{E0B9B6D1-0BD0-4706-AA55-A91723FCC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3239"/>
              <a:ext cx="29" cy="59"/>
            </a:xfrm>
            <a:custGeom>
              <a:avLst/>
              <a:gdLst>
                <a:gd name="T0" fmla="*/ 8 w 15"/>
                <a:gd name="T1" fmla="*/ 0 h 30"/>
                <a:gd name="T2" fmla="*/ 108 w 15"/>
                <a:gd name="T3" fmla="*/ 22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0">
                  <a:moveTo>
                    <a:pt x="1" y="0"/>
                  </a:moveTo>
                  <a:cubicBezTo>
                    <a:pt x="0" y="11"/>
                    <a:pt x="1" y="29"/>
                    <a:pt x="15" y="3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10379">
              <a:extLst>
                <a:ext uri="{FF2B5EF4-FFF2-40B4-BE49-F238E27FC236}">
                  <a16:creationId xmlns:a16="http://schemas.microsoft.com/office/drawing/2014/main" id="{FB718013-C221-4B38-9904-F3BAE1811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3175"/>
              <a:ext cx="19" cy="30"/>
            </a:xfrm>
            <a:custGeom>
              <a:avLst/>
              <a:gdLst>
                <a:gd name="T0" fmla="*/ 0 w 10"/>
                <a:gd name="T1" fmla="*/ 0 h 15"/>
                <a:gd name="T2" fmla="*/ 61 w 10"/>
                <a:gd name="T3" fmla="*/ 12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7" y="1"/>
                    <a:pt x="10" y="9"/>
                    <a:pt x="9" y="15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10380">
              <a:extLst>
                <a:ext uri="{FF2B5EF4-FFF2-40B4-BE49-F238E27FC236}">
                  <a16:creationId xmlns:a16="http://schemas.microsoft.com/office/drawing/2014/main" id="{72DEF603-D248-45FE-8EDA-52D3A4D4E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3189"/>
              <a:ext cx="8" cy="2"/>
            </a:xfrm>
            <a:custGeom>
              <a:avLst/>
              <a:gdLst>
                <a:gd name="T0" fmla="*/ 0 w 4"/>
                <a:gd name="T1" fmla="*/ 8 h 1"/>
                <a:gd name="T2" fmla="*/ 3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10381">
              <a:extLst>
                <a:ext uri="{FF2B5EF4-FFF2-40B4-BE49-F238E27FC236}">
                  <a16:creationId xmlns:a16="http://schemas.microsoft.com/office/drawing/2014/main" id="{BBE19464-F997-4247-9CC5-F64C3B1D5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801"/>
              <a:ext cx="6" cy="40"/>
            </a:xfrm>
            <a:custGeom>
              <a:avLst/>
              <a:gdLst>
                <a:gd name="T0" fmla="*/ 24 w 3"/>
                <a:gd name="T1" fmla="*/ 0 h 20"/>
                <a:gd name="T2" fmla="*/ 24 w 3"/>
                <a:gd name="T3" fmla="*/ 16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0"/>
                  </a:moveTo>
                  <a:cubicBezTo>
                    <a:pt x="0" y="7"/>
                    <a:pt x="0" y="14"/>
                    <a:pt x="3" y="2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10382">
              <a:extLst>
                <a:ext uri="{FF2B5EF4-FFF2-40B4-BE49-F238E27FC236}">
                  <a16:creationId xmlns:a16="http://schemas.microsoft.com/office/drawing/2014/main" id="{BB801C7B-08FB-4CB3-9130-6A277DD3E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833"/>
              <a:ext cx="10" cy="28"/>
            </a:xfrm>
            <a:custGeom>
              <a:avLst/>
              <a:gdLst>
                <a:gd name="T0" fmla="*/ 40 w 5"/>
                <a:gd name="T1" fmla="*/ 0 h 14"/>
                <a:gd name="T2" fmla="*/ 16 w 5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3" y="5"/>
                    <a:pt x="0" y="9"/>
                    <a:pt x="2" y="14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Freeform 10383">
              <a:extLst>
                <a:ext uri="{FF2B5EF4-FFF2-40B4-BE49-F238E27FC236}">
                  <a16:creationId xmlns:a16="http://schemas.microsoft.com/office/drawing/2014/main" id="{A8F6373E-C3C4-45D0-9C45-5ED95F610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1530"/>
              <a:ext cx="22" cy="12"/>
            </a:xfrm>
            <a:custGeom>
              <a:avLst/>
              <a:gdLst>
                <a:gd name="T0" fmla="*/ 0 w 11"/>
                <a:gd name="T1" fmla="*/ 48 h 6"/>
                <a:gd name="T2" fmla="*/ 88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4" y="4"/>
                    <a:pt x="7" y="2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10384">
              <a:extLst>
                <a:ext uri="{FF2B5EF4-FFF2-40B4-BE49-F238E27FC236}">
                  <a16:creationId xmlns:a16="http://schemas.microsoft.com/office/drawing/2014/main" id="{DABBA9F7-5BAE-457C-90A0-52DA79AA3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433"/>
              <a:ext cx="12" cy="6"/>
            </a:xfrm>
            <a:custGeom>
              <a:avLst/>
              <a:gdLst>
                <a:gd name="T0" fmla="*/ 0 w 6"/>
                <a:gd name="T1" fmla="*/ 0 h 3"/>
                <a:gd name="T2" fmla="*/ 48 w 6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10385">
              <a:extLst>
                <a:ext uri="{FF2B5EF4-FFF2-40B4-BE49-F238E27FC236}">
                  <a16:creationId xmlns:a16="http://schemas.microsoft.com/office/drawing/2014/main" id="{E4C1B582-9B35-42D7-B582-6D00B5875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268"/>
              <a:ext cx="21" cy="28"/>
            </a:xfrm>
            <a:custGeom>
              <a:avLst/>
              <a:gdLst>
                <a:gd name="T0" fmla="*/ 48 w 11"/>
                <a:gd name="T1" fmla="*/ 112 h 14"/>
                <a:gd name="T2" fmla="*/ 40 w 11"/>
                <a:gd name="T3" fmla="*/ 0 h 14"/>
                <a:gd name="T4" fmla="*/ 0 w 11"/>
                <a:gd name="T5" fmla="*/ 7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7" y="14"/>
                  </a:moveTo>
                  <a:cubicBezTo>
                    <a:pt x="9" y="10"/>
                    <a:pt x="11" y="3"/>
                    <a:pt x="6" y="0"/>
                  </a:cubicBezTo>
                  <a:cubicBezTo>
                    <a:pt x="3" y="2"/>
                    <a:pt x="1" y="6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10386">
              <a:extLst>
                <a:ext uri="{FF2B5EF4-FFF2-40B4-BE49-F238E27FC236}">
                  <a16:creationId xmlns:a16="http://schemas.microsoft.com/office/drawing/2014/main" id="{72C523FD-1EF1-4C4D-830D-3681B1EBD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3175"/>
              <a:ext cx="2" cy="10"/>
            </a:xfrm>
            <a:custGeom>
              <a:avLst/>
              <a:gdLst>
                <a:gd name="T0" fmla="*/ 8 w 1"/>
                <a:gd name="T1" fmla="*/ 40 h 5"/>
                <a:gd name="T2" fmla="*/ 8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Freeform 10387">
              <a:extLst>
                <a:ext uri="{FF2B5EF4-FFF2-40B4-BE49-F238E27FC236}">
                  <a16:creationId xmlns:a16="http://schemas.microsoft.com/office/drawing/2014/main" id="{869DD086-52E1-449A-83C6-0E482AFBD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807"/>
              <a:ext cx="8" cy="6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0"/>
                    <a:pt x="3" y="1"/>
                    <a:pt x="4" y="3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BDA1E447-B21D-4BE4-BA35-3851A347D19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Thyroid Gland</a:t>
            </a:r>
          </a:p>
        </p:txBody>
      </p:sp>
      <p:grpSp>
        <p:nvGrpSpPr>
          <p:cNvPr id="24578" name="Group 197">
            <a:extLst>
              <a:ext uri="{FF2B5EF4-FFF2-40B4-BE49-F238E27FC236}">
                <a16:creationId xmlns:a16="http://schemas.microsoft.com/office/drawing/2014/main" id="{DFE49F4B-8117-49D5-BFB6-D27FE218366F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2362200"/>
            <a:ext cx="1989138" cy="1916113"/>
            <a:chOff x="1145" y="1655"/>
            <a:chExt cx="1253" cy="1207"/>
          </a:xfrm>
        </p:grpSpPr>
        <p:sp>
          <p:nvSpPr>
            <p:cNvPr id="24783" name="Freeform 16">
              <a:extLst>
                <a:ext uri="{FF2B5EF4-FFF2-40B4-BE49-F238E27FC236}">
                  <a16:creationId xmlns:a16="http://schemas.microsoft.com/office/drawing/2014/main" id="{0D22869C-B615-4112-A104-B01B6B912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1655"/>
              <a:ext cx="1253" cy="1207"/>
            </a:xfrm>
            <a:custGeom>
              <a:avLst/>
              <a:gdLst>
                <a:gd name="T0" fmla="*/ 1595 w 557"/>
                <a:gd name="T1" fmla="*/ 173 h 536"/>
                <a:gd name="T2" fmla="*/ 2297 w 557"/>
                <a:gd name="T3" fmla="*/ 685 h 536"/>
                <a:gd name="T4" fmla="*/ 2515 w 557"/>
                <a:gd name="T5" fmla="*/ 1714 h 536"/>
                <a:gd name="T6" fmla="*/ 2960 w 557"/>
                <a:gd name="T7" fmla="*/ 1612 h 536"/>
                <a:gd name="T8" fmla="*/ 3098 w 557"/>
                <a:gd name="T9" fmla="*/ 1349 h 536"/>
                <a:gd name="T10" fmla="*/ 3131 w 557"/>
                <a:gd name="T11" fmla="*/ 1175 h 536"/>
                <a:gd name="T12" fmla="*/ 3300 w 557"/>
                <a:gd name="T13" fmla="*/ 604 h 536"/>
                <a:gd name="T14" fmla="*/ 3471 w 557"/>
                <a:gd name="T15" fmla="*/ 410 h 536"/>
                <a:gd name="T16" fmla="*/ 3516 w 557"/>
                <a:gd name="T17" fmla="*/ 923 h 536"/>
                <a:gd name="T18" fmla="*/ 3617 w 557"/>
                <a:gd name="T19" fmla="*/ 1633 h 536"/>
                <a:gd name="T20" fmla="*/ 4018 w 557"/>
                <a:gd name="T21" fmla="*/ 1644 h 536"/>
                <a:gd name="T22" fmla="*/ 4245 w 557"/>
                <a:gd name="T23" fmla="*/ 1040 h 536"/>
                <a:gd name="T24" fmla="*/ 5046 w 557"/>
                <a:gd name="T25" fmla="*/ 320 h 536"/>
                <a:gd name="T26" fmla="*/ 5304 w 557"/>
                <a:gd name="T27" fmla="*/ 527 h 536"/>
                <a:gd name="T28" fmla="*/ 5637 w 557"/>
                <a:gd name="T29" fmla="*/ 741 h 536"/>
                <a:gd name="T30" fmla="*/ 5820 w 557"/>
                <a:gd name="T31" fmla="*/ 1085 h 536"/>
                <a:gd name="T32" fmla="*/ 6184 w 557"/>
                <a:gd name="T33" fmla="*/ 1815 h 536"/>
                <a:gd name="T34" fmla="*/ 6204 w 557"/>
                <a:gd name="T35" fmla="*/ 3520 h 536"/>
                <a:gd name="T36" fmla="*/ 5613 w 557"/>
                <a:gd name="T37" fmla="*/ 5015 h 536"/>
                <a:gd name="T38" fmla="*/ 4965 w 557"/>
                <a:gd name="T39" fmla="*/ 5792 h 536"/>
                <a:gd name="T40" fmla="*/ 4337 w 557"/>
                <a:gd name="T41" fmla="*/ 6040 h 536"/>
                <a:gd name="T42" fmla="*/ 3937 w 557"/>
                <a:gd name="T43" fmla="*/ 5846 h 536"/>
                <a:gd name="T44" fmla="*/ 3572 w 557"/>
                <a:gd name="T45" fmla="*/ 5242 h 536"/>
                <a:gd name="T46" fmla="*/ 3462 w 557"/>
                <a:gd name="T47" fmla="*/ 4706 h 536"/>
                <a:gd name="T48" fmla="*/ 3017 w 557"/>
                <a:gd name="T49" fmla="*/ 4670 h 536"/>
                <a:gd name="T50" fmla="*/ 2733 w 557"/>
                <a:gd name="T51" fmla="*/ 5152 h 536"/>
                <a:gd name="T52" fmla="*/ 1959 w 557"/>
                <a:gd name="T53" fmla="*/ 5938 h 536"/>
                <a:gd name="T54" fmla="*/ 992 w 557"/>
                <a:gd name="T55" fmla="*/ 5684 h 536"/>
                <a:gd name="T56" fmla="*/ 612 w 557"/>
                <a:gd name="T57" fmla="*/ 4679 h 536"/>
                <a:gd name="T58" fmla="*/ 227 w 557"/>
                <a:gd name="T59" fmla="*/ 3792 h 536"/>
                <a:gd name="T60" fmla="*/ 65 w 557"/>
                <a:gd name="T61" fmla="*/ 2783 h 536"/>
                <a:gd name="T62" fmla="*/ 238 w 557"/>
                <a:gd name="T63" fmla="*/ 2191 h 536"/>
                <a:gd name="T64" fmla="*/ 445 w 557"/>
                <a:gd name="T65" fmla="*/ 1567 h 536"/>
                <a:gd name="T66" fmla="*/ 1069 w 557"/>
                <a:gd name="T67" fmla="*/ 527 h 536"/>
                <a:gd name="T68" fmla="*/ 1595 w 557"/>
                <a:gd name="T69" fmla="*/ 173 h 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7" h="536">
                  <a:moveTo>
                    <a:pt x="140" y="15"/>
                  </a:moveTo>
                  <a:cubicBezTo>
                    <a:pt x="179" y="5"/>
                    <a:pt x="193" y="23"/>
                    <a:pt x="202" y="60"/>
                  </a:cubicBezTo>
                  <a:cubicBezTo>
                    <a:pt x="210" y="88"/>
                    <a:pt x="205" y="127"/>
                    <a:pt x="221" y="150"/>
                  </a:cubicBezTo>
                  <a:cubicBezTo>
                    <a:pt x="237" y="172"/>
                    <a:pt x="252" y="160"/>
                    <a:pt x="260" y="141"/>
                  </a:cubicBezTo>
                  <a:cubicBezTo>
                    <a:pt x="268" y="123"/>
                    <a:pt x="270" y="124"/>
                    <a:pt x="272" y="118"/>
                  </a:cubicBezTo>
                  <a:cubicBezTo>
                    <a:pt x="275" y="112"/>
                    <a:pt x="273" y="108"/>
                    <a:pt x="275" y="103"/>
                  </a:cubicBezTo>
                  <a:cubicBezTo>
                    <a:pt x="282" y="80"/>
                    <a:pt x="287" y="58"/>
                    <a:pt x="290" y="53"/>
                  </a:cubicBezTo>
                  <a:cubicBezTo>
                    <a:pt x="296" y="37"/>
                    <a:pt x="303" y="31"/>
                    <a:pt x="305" y="36"/>
                  </a:cubicBezTo>
                  <a:cubicBezTo>
                    <a:pt x="311" y="49"/>
                    <a:pt x="309" y="68"/>
                    <a:pt x="309" y="81"/>
                  </a:cubicBezTo>
                  <a:cubicBezTo>
                    <a:pt x="308" y="104"/>
                    <a:pt x="310" y="118"/>
                    <a:pt x="318" y="143"/>
                  </a:cubicBezTo>
                  <a:cubicBezTo>
                    <a:pt x="325" y="168"/>
                    <a:pt x="332" y="177"/>
                    <a:pt x="353" y="144"/>
                  </a:cubicBezTo>
                  <a:cubicBezTo>
                    <a:pt x="363" y="129"/>
                    <a:pt x="367" y="108"/>
                    <a:pt x="373" y="91"/>
                  </a:cubicBezTo>
                  <a:cubicBezTo>
                    <a:pt x="383" y="59"/>
                    <a:pt x="399" y="0"/>
                    <a:pt x="443" y="28"/>
                  </a:cubicBezTo>
                  <a:cubicBezTo>
                    <a:pt x="450" y="32"/>
                    <a:pt x="458" y="39"/>
                    <a:pt x="466" y="46"/>
                  </a:cubicBezTo>
                  <a:cubicBezTo>
                    <a:pt x="475" y="54"/>
                    <a:pt x="486" y="55"/>
                    <a:pt x="495" y="65"/>
                  </a:cubicBezTo>
                  <a:cubicBezTo>
                    <a:pt x="501" y="72"/>
                    <a:pt x="505" y="87"/>
                    <a:pt x="511" y="95"/>
                  </a:cubicBezTo>
                  <a:cubicBezTo>
                    <a:pt x="529" y="118"/>
                    <a:pt x="542" y="142"/>
                    <a:pt x="543" y="159"/>
                  </a:cubicBezTo>
                  <a:cubicBezTo>
                    <a:pt x="545" y="207"/>
                    <a:pt x="557" y="259"/>
                    <a:pt x="545" y="308"/>
                  </a:cubicBezTo>
                  <a:cubicBezTo>
                    <a:pt x="535" y="349"/>
                    <a:pt x="513" y="400"/>
                    <a:pt x="493" y="439"/>
                  </a:cubicBezTo>
                  <a:cubicBezTo>
                    <a:pt x="484" y="456"/>
                    <a:pt x="454" y="486"/>
                    <a:pt x="436" y="507"/>
                  </a:cubicBezTo>
                  <a:cubicBezTo>
                    <a:pt x="424" y="521"/>
                    <a:pt x="402" y="530"/>
                    <a:pt x="381" y="529"/>
                  </a:cubicBezTo>
                  <a:cubicBezTo>
                    <a:pt x="361" y="527"/>
                    <a:pt x="356" y="526"/>
                    <a:pt x="346" y="512"/>
                  </a:cubicBezTo>
                  <a:cubicBezTo>
                    <a:pt x="336" y="498"/>
                    <a:pt x="321" y="477"/>
                    <a:pt x="314" y="459"/>
                  </a:cubicBezTo>
                  <a:cubicBezTo>
                    <a:pt x="308" y="440"/>
                    <a:pt x="310" y="424"/>
                    <a:pt x="304" y="412"/>
                  </a:cubicBezTo>
                  <a:cubicBezTo>
                    <a:pt x="292" y="386"/>
                    <a:pt x="269" y="403"/>
                    <a:pt x="265" y="409"/>
                  </a:cubicBezTo>
                  <a:cubicBezTo>
                    <a:pt x="259" y="418"/>
                    <a:pt x="248" y="440"/>
                    <a:pt x="240" y="451"/>
                  </a:cubicBezTo>
                  <a:cubicBezTo>
                    <a:pt x="223" y="473"/>
                    <a:pt x="198" y="508"/>
                    <a:pt x="172" y="520"/>
                  </a:cubicBezTo>
                  <a:cubicBezTo>
                    <a:pt x="137" y="536"/>
                    <a:pt x="111" y="525"/>
                    <a:pt x="87" y="498"/>
                  </a:cubicBezTo>
                  <a:cubicBezTo>
                    <a:pt x="64" y="471"/>
                    <a:pt x="69" y="441"/>
                    <a:pt x="54" y="410"/>
                  </a:cubicBezTo>
                  <a:cubicBezTo>
                    <a:pt x="40" y="382"/>
                    <a:pt x="27" y="364"/>
                    <a:pt x="20" y="332"/>
                  </a:cubicBezTo>
                  <a:cubicBezTo>
                    <a:pt x="13" y="304"/>
                    <a:pt x="0" y="271"/>
                    <a:pt x="6" y="244"/>
                  </a:cubicBezTo>
                  <a:cubicBezTo>
                    <a:pt x="10" y="228"/>
                    <a:pt x="15" y="207"/>
                    <a:pt x="21" y="192"/>
                  </a:cubicBezTo>
                  <a:cubicBezTo>
                    <a:pt x="29" y="173"/>
                    <a:pt x="32" y="155"/>
                    <a:pt x="39" y="137"/>
                  </a:cubicBezTo>
                  <a:cubicBezTo>
                    <a:pt x="49" y="108"/>
                    <a:pt x="73" y="69"/>
                    <a:pt x="94" y="46"/>
                  </a:cubicBezTo>
                  <a:cubicBezTo>
                    <a:pt x="103" y="34"/>
                    <a:pt x="115" y="20"/>
                    <a:pt x="140" y="15"/>
                  </a:cubicBezTo>
                  <a:close/>
                </a:path>
              </a:pathLst>
            </a:custGeom>
            <a:solidFill>
              <a:srgbClr val="FBB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4" name="Freeform 17">
              <a:extLst>
                <a:ext uri="{FF2B5EF4-FFF2-40B4-BE49-F238E27FC236}">
                  <a16:creationId xmlns:a16="http://schemas.microsoft.com/office/drawing/2014/main" id="{E352078D-AF02-4F5A-B42F-671EC051B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672"/>
              <a:ext cx="292" cy="167"/>
            </a:xfrm>
            <a:custGeom>
              <a:avLst/>
              <a:gdLst>
                <a:gd name="T0" fmla="*/ 20 w 130"/>
                <a:gd name="T1" fmla="*/ 0 h 74"/>
                <a:gd name="T2" fmla="*/ 247 w 130"/>
                <a:gd name="T3" fmla="*/ 474 h 74"/>
                <a:gd name="T4" fmla="*/ 627 w 130"/>
                <a:gd name="T5" fmla="*/ 758 h 74"/>
                <a:gd name="T6" fmla="*/ 1473 w 130"/>
                <a:gd name="T7" fmla="*/ 402 h 74"/>
                <a:gd name="T8" fmla="*/ 1292 w 130"/>
                <a:gd name="T9" fmla="*/ 366 h 74"/>
                <a:gd name="T10" fmla="*/ 1146 w 130"/>
                <a:gd name="T11" fmla="*/ 519 h 74"/>
                <a:gd name="T12" fmla="*/ 793 w 130"/>
                <a:gd name="T13" fmla="*/ 503 h 74"/>
                <a:gd name="T14" fmla="*/ 445 w 130"/>
                <a:gd name="T15" fmla="*/ 429 h 74"/>
                <a:gd name="T16" fmla="*/ 20 w 130"/>
                <a:gd name="T17" fmla="*/ 0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74">
                  <a:moveTo>
                    <a:pt x="2" y="0"/>
                  </a:moveTo>
                  <a:cubicBezTo>
                    <a:pt x="10" y="14"/>
                    <a:pt x="10" y="28"/>
                    <a:pt x="22" y="41"/>
                  </a:cubicBezTo>
                  <a:cubicBezTo>
                    <a:pt x="31" y="51"/>
                    <a:pt x="42" y="63"/>
                    <a:pt x="55" y="66"/>
                  </a:cubicBezTo>
                  <a:cubicBezTo>
                    <a:pt x="81" y="74"/>
                    <a:pt x="117" y="58"/>
                    <a:pt x="130" y="35"/>
                  </a:cubicBezTo>
                  <a:cubicBezTo>
                    <a:pt x="126" y="35"/>
                    <a:pt x="116" y="31"/>
                    <a:pt x="114" y="32"/>
                  </a:cubicBezTo>
                  <a:cubicBezTo>
                    <a:pt x="109" y="33"/>
                    <a:pt x="105" y="41"/>
                    <a:pt x="101" y="45"/>
                  </a:cubicBezTo>
                  <a:cubicBezTo>
                    <a:pt x="88" y="54"/>
                    <a:pt x="81" y="51"/>
                    <a:pt x="70" y="44"/>
                  </a:cubicBezTo>
                  <a:cubicBezTo>
                    <a:pt x="59" y="37"/>
                    <a:pt x="50" y="44"/>
                    <a:pt x="39" y="37"/>
                  </a:cubicBezTo>
                  <a:cubicBezTo>
                    <a:pt x="30" y="32"/>
                    <a:pt x="0" y="11"/>
                    <a:pt x="2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5" name="Freeform 18">
              <a:extLst>
                <a:ext uri="{FF2B5EF4-FFF2-40B4-BE49-F238E27FC236}">
                  <a16:creationId xmlns:a16="http://schemas.microsoft.com/office/drawing/2014/main" id="{22212901-78FA-423A-B548-3CD1AF95E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720"/>
              <a:ext cx="164" cy="124"/>
            </a:xfrm>
            <a:custGeom>
              <a:avLst/>
              <a:gdLst>
                <a:gd name="T0" fmla="*/ 0 w 73"/>
                <a:gd name="T1" fmla="*/ 0 h 55"/>
                <a:gd name="T2" fmla="*/ 328 w 73"/>
                <a:gd name="T3" fmla="*/ 494 h 55"/>
                <a:gd name="T4" fmla="*/ 827 w 73"/>
                <a:gd name="T5" fmla="*/ 539 h 55"/>
                <a:gd name="T6" fmla="*/ 636 w 73"/>
                <a:gd name="T7" fmla="*/ 264 h 55"/>
                <a:gd name="T8" fmla="*/ 81 w 73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5">
                  <a:moveTo>
                    <a:pt x="0" y="0"/>
                  </a:moveTo>
                  <a:cubicBezTo>
                    <a:pt x="10" y="13"/>
                    <a:pt x="17" y="32"/>
                    <a:pt x="29" y="43"/>
                  </a:cubicBezTo>
                  <a:cubicBezTo>
                    <a:pt x="42" y="55"/>
                    <a:pt x="57" y="50"/>
                    <a:pt x="73" y="47"/>
                  </a:cubicBezTo>
                  <a:cubicBezTo>
                    <a:pt x="61" y="44"/>
                    <a:pt x="61" y="32"/>
                    <a:pt x="56" y="23"/>
                  </a:cubicBezTo>
                  <a:cubicBezTo>
                    <a:pt x="51" y="38"/>
                    <a:pt x="10" y="11"/>
                    <a:pt x="7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6" name="Freeform 19">
              <a:extLst>
                <a:ext uri="{FF2B5EF4-FFF2-40B4-BE49-F238E27FC236}">
                  <a16:creationId xmlns:a16="http://schemas.microsoft.com/office/drawing/2014/main" id="{F6CE05A6-90D9-4FD2-9B32-83B1074FA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348"/>
              <a:ext cx="240" cy="439"/>
            </a:xfrm>
            <a:custGeom>
              <a:avLst/>
              <a:gdLst>
                <a:gd name="T0" fmla="*/ 1207 w 107"/>
                <a:gd name="T1" fmla="*/ 117 h 195"/>
                <a:gd name="T2" fmla="*/ 769 w 107"/>
                <a:gd name="T3" fmla="*/ 1243 h 195"/>
                <a:gd name="T4" fmla="*/ 437 w 107"/>
                <a:gd name="T5" fmla="*/ 1742 h 195"/>
                <a:gd name="T6" fmla="*/ 202 w 107"/>
                <a:gd name="T7" fmla="*/ 1988 h 195"/>
                <a:gd name="T8" fmla="*/ 0 w 107"/>
                <a:gd name="T9" fmla="*/ 2224 h 195"/>
                <a:gd name="T10" fmla="*/ 126 w 107"/>
                <a:gd name="T11" fmla="*/ 1925 h 195"/>
                <a:gd name="T12" fmla="*/ 292 w 107"/>
                <a:gd name="T13" fmla="*/ 1668 h 195"/>
                <a:gd name="T14" fmla="*/ 236 w 107"/>
                <a:gd name="T15" fmla="*/ 1531 h 195"/>
                <a:gd name="T16" fmla="*/ 227 w 107"/>
                <a:gd name="T17" fmla="*/ 1303 h 195"/>
                <a:gd name="T18" fmla="*/ 271 w 107"/>
                <a:gd name="T19" fmla="*/ 948 h 195"/>
                <a:gd name="T20" fmla="*/ 361 w 107"/>
                <a:gd name="T21" fmla="*/ 1150 h 195"/>
                <a:gd name="T22" fmla="*/ 316 w 107"/>
                <a:gd name="T23" fmla="*/ 1425 h 195"/>
                <a:gd name="T24" fmla="*/ 664 w 107"/>
                <a:gd name="T25" fmla="*/ 1175 h 195"/>
                <a:gd name="T26" fmla="*/ 769 w 107"/>
                <a:gd name="T27" fmla="*/ 912 h 195"/>
                <a:gd name="T28" fmla="*/ 899 w 107"/>
                <a:gd name="T29" fmla="*/ 603 h 195"/>
                <a:gd name="T30" fmla="*/ 724 w 107"/>
                <a:gd name="T31" fmla="*/ 0 h 195"/>
                <a:gd name="T32" fmla="*/ 855 w 107"/>
                <a:gd name="T33" fmla="*/ 81 h 195"/>
                <a:gd name="T34" fmla="*/ 890 w 107"/>
                <a:gd name="T35" fmla="*/ 376 h 195"/>
                <a:gd name="T36" fmla="*/ 1162 w 107"/>
                <a:gd name="T37" fmla="*/ 182 h 1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7" h="195">
                  <a:moveTo>
                    <a:pt x="107" y="10"/>
                  </a:moveTo>
                  <a:cubicBezTo>
                    <a:pt x="104" y="45"/>
                    <a:pt x="82" y="78"/>
                    <a:pt x="68" y="109"/>
                  </a:cubicBezTo>
                  <a:cubicBezTo>
                    <a:pt x="61" y="124"/>
                    <a:pt x="50" y="140"/>
                    <a:pt x="39" y="153"/>
                  </a:cubicBezTo>
                  <a:cubicBezTo>
                    <a:pt x="33" y="161"/>
                    <a:pt x="25" y="167"/>
                    <a:pt x="18" y="174"/>
                  </a:cubicBezTo>
                  <a:cubicBezTo>
                    <a:pt x="12" y="181"/>
                    <a:pt x="9" y="191"/>
                    <a:pt x="0" y="195"/>
                  </a:cubicBezTo>
                  <a:cubicBezTo>
                    <a:pt x="3" y="187"/>
                    <a:pt x="7" y="177"/>
                    <a:pt x="11" y="169"/>
                  </a:cubicBezTo>
                  <a:cubicBezTo>
                    <a:pt x="15" y="163"/>
                    <a:pt x="26" y="154"/>
                    <a:pt x="26" y="146"/>
                  </a:cubicBezTo>
                  <a:cubicBezTo>
                    <a:pt x="26" y="141"/>
                    <a:pt x="22" y="139"/>
                    <a:pt x="21" y="134"/>
                  </a:cubicBezTo>
                  <a:cubicBezTo>
                    <a:pt x="19" y="128"/>
                    <a:pt x="20" y="121"/>
                    <a:pt x="20" y="114"/>
                  </a:cubicBezTo>
                  <a:cubicBezTo>
                    <a:pt x="21" y="104"/>
                    <a:pt x="20" y="92"/>
                    <a:pt x="24" y="83"/>
                  </a:cubicBezTo>
                  <a:cubicBezTo>
                    <a:pt x="24" y="91"/>
                    <a:pt x="31" y="94"/>
                    <a:pt x="32" y="101"/>
                  </a:cubicBezTo>
                  <a:cubicBezTo>
                    <a:pt x="33" y="108"/>
                    <a:pt x="25" y="117"/>
                    <a:pt x="28" y="125"/>
                  </a:cubicBezTo>
                  <a:cubicBezTo>
                    <a:pt x="36" y="149"/>
                    <a:pt x="53" y="113"/>
                    <a:pt x="59" y="103"/>
                  </a:cubicBezTo>
                  <a:cubicBezTo>
                    <a:pt x="63" y="95"/>
                    <a:pt x="65" y="88"/>
                    <a:pt x="68" y="80"/>
                  </a:cubicBezTo>
                  <a:cubicBezTo>
                    <a:pt x="71" y="71"/>
                    <a:pt x="81" y="62"/>
                    <a:pt x="80" y="53"/>
                  </a:cubicBezTo>
                  <a:cubicBezTo>
                    <a:pt x="79" y="36"/>
                    <a:pt x="61" y="18"/>
                    <a:pt x="64" y="0"/>
                  </a:cubicBezTo>
                  <a:cubicBezTo>
                    <a:pt x="68" y="2"/>
                    <a:pt x="72" y="5"/>
                    <a:pt x="76" y="7"/>
                  </a:cubicBezTo>
                  <a:cubicBezTo>
                    <a:pt x="73" y="12"/>
                    <a:pt x="70" y="30"/>
                    <a:pt x="79" y="33"/>
                  </a:cubicBezTo>
                  <a:cubicBezTo>
                    <a:pt x="84" y="35"/>
                    <a:pt x="100" y="20"/>
                    <a:pt x="103" y="16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" name="Freeform 20">
              <a:extLst>
                <a:ext uri="{FF2B5EF4-FFF2-40B4-BE49-F238E27FC236}">
                  <a16:creationId xmlns:a16="http://schemas.microsoft.com/office/drawing/2014/main" id="{6CE28CDB-3951-47E6-A2B6-59167C49A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795"/>
              <a:ext cx="79" cy="268"/>
            </a:xfrm>
            <a:custGeom>
              <a:avLst/>
              <a:gdLst>
                <a:gd name="T0" fmla="*/ 183 w 35"/>
                <a:gd name="T1" fmla="*/ 81 h 119"/>
                <a:gd name="T2" fmla="*/ 183 w 35"/>
                <a:gd name="T3" fmla="*/ 730 h 119"/>
                <a:gd name="T4" fmla="*/ 275 w 35"/>
                <a:gd name="T5" fmla="*/ 1004 h 119"/>
                <a:gd name="T6" fmla="*/ 402 w 35"/>
                <a:gd name="T7" fmla="*/ 1259 h 119"/>
                <a:gd name="T8" fmla="*/ 174 w 35"/>
                <a:gd name="T9" fmla="*/ 1360 h 119"/>
                <a:gd name="T10" fmla="*/ 56 w 35"/>
                <a:gd name="T11" fmla="*/ 948 h 119"/>
                <a:gd name="T12" fmla="*/ 126 w 35"/>
                <a:gd name="T13" fmla="*/ 741 h 119"/>
                <a:gd name="T14" fmla="*/ 11 w 35"/>
                <a:gd name="T15" fmla="*/ 592 h 119"/>
                <a:gd name="T16" fmla="*/ 93 w 35"/>
                <a:gd name="T17" fmla="*/ 345 h 119"/>
                <a:gd name="T18" fmla="*/ 163 w 35"/>
                <a:gd name="T19" fmla="*/ 0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119">
                  <a:moveTo>
                    <a:pt x="16" y="7"/>
                  </a:moveTo>
                  <a:cubicBezTo>
                    <a:pt x="18" y="26"/>
                    <a:pt x="12" y="46"/>
                    <a:pt x="16" y="64"/>
                  </a:cubicBezTo>
                  <a:cubicBezTo>
                    <a:pt x="18" y="72"/>
                    <a:pt x="21" y="81"/>
                    <a:pt x="24" y="88"/>
                  </a:cubicBezTo>
                  <a:cubicBezTo>
                    <a:pt x="27" y="95"/>
                    <a:pt x="35" y="103"/>
                    <a:pt x="35" y="110"/>
                  </a:cubicBezTo>
                  <a:cubicBezTo>
                    <a:pt x="28" y="110"/>
                    <a:pt x="19" y="112"/>
                    <a:pt x="15" y="119"/>
                  </a:cubicBezTo>
                  <a:cubicBezTo>
                    <a:pt x="21" y="105"/>
                    <a:pt x="19" y="90"/>
                    <a:pt x="5" y="83"/>
                  </a:cubicBezTo>
                  <a:cubicBezTo>
                    <a:pt x="9" y="79"/>
                    <a:pt x="14" y="70"/>
                    <a:pt x="11" y="65"/>
                  </a:cubicBezTo>
                  <a:cubicBezTo>
                    <a:pt x="7" y="58"/>
                    <a:pt x="0" y="64"/>
                    <a:pt x="1" y="52"/>
                  </a:cubicBezTo>
                  <a:cubicBezTo>
                    <a:pt x="2" y="45"/>
                    <a:pt x="7" y="38"/>
                    <a:pt x="8" y="30"/>
                  </a:cubicBezTo>
                  <a:cubicBezTo>
                    <a:pt x="9" y="20"/>
                    <a:pt x="9" y="11"/>
                    <a:pt x="14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8" name="Freeform 21">
              <a:extLst>
                <a:ext uri="{FF2B5EF4-FFF2-40B4-BE49-F238E27FC236}">
                  <a16:creationId xmlns:a16="http://schemas.microsoft.com/office/drawing/2014/main" id="{DA98550E-34B6-4A0E-9EE3-2F61CB06A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687"/>
              <a:ext cx="164" cy="308"/>
            </a:xfrm>
            <a:custGeom>
              <a:avLst/>
              <a:gdLst>
                <a:gd name="T0" fmla="*/ 65 w 73"/>
                <a:gd name="T1" fmla="*/ 20 h 137"/>
                <a:gd name="T2" fmla="*/ 474 w 73"/>
                <a:gd name="T3" fmla="*/ 191 h 137"/>
                <a:gd name="T4" fmla="*/ 611 w 73"/>
                <a:gd name="T5" fmla="*/ 627 h 137"/>
                <a:gd name="T6" fmla="*/ 701 w 73"/>
                <a:gd name="T7" fmla="*/ 1126 h 137"/>
                <a:gd name="T8" fmla="*/ 746 w 73"/>
                <a:gd name="T9" fmla="*/ 1365 h 137"/>
                <a:gd name="T10" fmla="*/ 827 w 73"/>
                <a:gd name="T11" fmla="*/ 1556 h 137"/>
                <a:gd name="T12" fmla="*/ 519 w 73"/>
                <a:gd name="T13" fmla="*/ 1522 h 137"/>
                <a:gd name="T14" fmla="*/ 364 w 73"/>
                <a:gd name="T15" fmla="*/ 794 h 137"/>
                <a:gd name="T16" fmla="*/ 445 w 73"/>
                <a:gd name="T17" fmla="*/ 603 h 137"/>
                <a:gd name="T18" fmla="*/ 202 w 73"/>
                <a:gd name="T19" fmla="*/ 603 h 137"/>
                <a:gd name="T20" fmla="*/ 0 w 73"/>
                <a:gd name="T21" fmla="*/ 81 h 1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137">
                  <a:moveTo>
                    <a:pt x="6" y="2"/>
                  </a:moveTo>
                  <a:cubicBezTo>
                    <a:pt x="21" y="2"/>
                    <a:pt x="32" y="5"/>
                    <a:pt x="42" y="17"/>
                  </a:cubicBezTo>
                  <a:cubicBezTo>
                    <a:pt x="50" y="26"/>
                    <a:pt x="53" y="44"/>
                    <a:pt x="54" y="55"/>
                  </a:cubicBezTo>
                  <a:cubicBezTo>
                    <a:pt x="56" y="70"/>
                    <a:pt x="59" y="85"/>
                    <a:pt x="62" y="99"/>
                  </a:cubicBezTo>
                  <a:cubicBezTo>
                    <a:pt x="63" y="106"/>
                    <a:pt x="64" y="114"/>
                    <a:pt x="66" y="120"/>
                  </a:cubicBezTo>
                  <a:cubicBezTo>
                    <a:pt x="68" y="125"/>
                    <a:pt x="66" y="129"/>
                    <a:pt x="73" y="137"/>
                  </a:cubicBezTo>
                  <a:cubicBezTo>
                    <a:pt x="66" y="132"/>
                    <a:pt x="54" y="129"/>
                    <a:pt x="46" y="134"/>
                  </a:cubicBezTo>
                  <a:cubicBezTo>
                    <a:pt x="66" y="113"/>
                    <a:pt x="44" y="88"/>
                    <a:pt x="32" y="70"/>
                  </a:cubicBezTo>
                  <a:cubicBezTo>
                    <a:pt x="38" y="67"/>
                    <a:pt x="47" y="61"/>
                    <a:pt x="39" y="53"/>
                  </a:cubicBezTo>
                  <a:cubicBezTo>
                    <a:pt x="33" y="48"/>
                    <a:pt x="25" y="56"/>
                    <a:pt x="18" y="53"/>
                  </a:cubicBezTo>
                  <a:cubicBezTo>
                    <a:pt x="22" y="40"/>
                    <a:pt x="23" y="0"/>
                    <a:pt x="0" y="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9" name="Freeform 22">
              <a:extLst>
                <a:ext uri="{FF2B5EF4-FFF2-40B4-BE49-F238E27FC236}">
                  <a16:creationId xmlns:a16="http://schemas.microsoft.com/office/drawing/2014/main" id="{21D4D3E2-1CDD-410D-B3F1-5E2EAEF9B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308"/>
              <a:ext cx="104" cy="254"/>
            </a:xfrm>
            <a:custGeom>
              <a:avLst/>
              <a:gdLst>
                <a:gd name="T0" fmla="*/ 0 w 46"/>
                <a:gd name="T1" fmla="*/ 0 h 113"/>
                <a:gd name="T2" fmla="*/ 149 w 46"/>
                <a:gd name="T3" fmla="*/ 701 h 113"/>
                <a:gd name="T4" fmla="*/ 459 w 46"/>
                <a:gd name="T5" fmla="*/ 1283 h 113"/>
                <a:gd name="T6" fmla="*/ 531 w 46"/>
                <a:gd name="T7" fmla="*/ 1081 h 113"/>
                <a:gd name="T8" fmla="*/ 357 w 46"/>
                <a:gd name="T9" fmla="*/ 793 h 113"/>
                <a:gd name="T10" fmla="*/ 129 w 46"/>
                <a:gd name="T11" fmla="*/ 339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3">
                  <a:moveTo>
                    <a:pt x="0" y="0"/>
                  </a:moveTo>
                  <a:cubicBezTo>
                    <a:pt x="9" y="19"/>
                    <a:pt x="6" y="42"/>
                    <a:pt x="13" y="62"/>
                  </a:cubicBezTo>
                  <a:cubicBezTo>
                    <a:pt x="20" y="79"/>
                    <a:pt x="35" y="95"/>
                    <a:pt x="40" y="113"/>
                  </a:cubicBezTo>
                  <a:cubicBezTo>
                    <a:pt x="42" y="107"/>
                    <a:pt x="43" y="101"/>
                    <a:pt x="46" y="95"/>
                  </a:cubicBezTo>
                  <a:cubicBezTo>
                    <a:pt x="37" y="90"/>
                    <a:pt x="36" y="76"/>
                    <a:pt x="31" y="70"/>
                  </a:cubicBezTo>
                  <a:cubicBezTo>
                    <a:pt x="22" y="59"/>
                    <a:pt x="12" y="45"/>
                    <a:pt x="11" y="3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0" name="Freeform 23">
              <a:extLst>
                <a:ext uri="{FF2B5EF4-FFF2-40B4-BE49-F238E27FC236}">
                  <a16:creationId xmlns:a16="http://schemas.microsoft.com/office/drawing/2014/main" id="{137F803F-DD78-439A-8DEC-335003C0C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618"/>
              <a:ext cx="90" cy="104"/>
            </a:xfrm>
            <a:custGeom>
              <a:avLst/>
              <a:gdLst>
                <a:gd name="T0" fmla="*/ 0 w 40"/>
                <a:gd name="T1" fmla="*/ 495 h 46"/>
                <a:gd name="T2" fmla="*/ 376 w 40"/>
                <a:gd name="T3" fmla="*/ 0 h 46"/>
                <a:gd name="T4" fmla="*/ 308 w 40"/>
                <a:gd name="T5" fmla="*/ 255 h 46"/>
                <a:gd name="T6" fmla="*/ 92 w 40"/>
                <a:gd name="T7" fmla="*/ 43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6">
                  <a:moveTo>
                    <a:pt x="0" y="43"/>
                  </a:moveTo>
                  <a:cubicBezTo>
                    <a:pt x="24" y="46"/>
                    <a:pt x="40" y="21"/>
                    <a:pt x="33" y="0"/>
                  </a:cubicBezTo>
                  <a:cubicBezTo>
                    <a:pt x="31" y="8"/>
                    <a:pt x="34" y="15"/>
                    <a:pt x="27" y="22"/>
                  </a:cubicBezTo>
                  <a:cubicBezTo>
                    <a:pt x="23" y="27"/>
                    <a:pt x="13" y="37"/>
                    <a:pt x="8" y="38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1" name="Freeform 24">
              <a:extLst>
                <a:ext uri="{FF2B5EF4-FFF2-40B4-BE49-F238E27FC236}">
                  <a16:creationId xmlns:a16="http://schemas.microsoft.com/office/drawing/2014/main" id="{D7A94DE2-AEAF-4E98-A2E9-1150846FE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517"/>
              <a:ext cx="166" cy="95"/>
            </a:xfrm>
            <a:custGeom>
              <a:avLst/>
              <a:gdLst>
                <a:gd name="T0" fmla="*/ 0 w 74"/>
                <a:gd name="T1" fmla="*/ 247 h 42"/>
                <a:gd name="T2" fmla="*/ 182 w 74"/>
                <a:gd name="T3" fmla="*/ 486 h 42"/>
                <a:gd name="T4" fmla="*/ 437 w 74"/>
                <a:gd name="T5" fmla="*/ 118 h 42"/>
                <a:gd name="T6" fmla="*/ 814 w 74"/>
                <a:gd name="T7" fmla="*/ 247 h 42"/>
                <a:gd name="T8" fmla="*/ 437 w 74"/>
                <a:gd name="T9" fmla="*/ 45 h 42"/>
                <a:gd name="T10" fmla="*/ 363 w 74"/>
                <a:gd name="T11" fmla="*/ 57 h 42"/>
                <a:gd name="T12" fmla="*/ 262 w 74"/>
                <a:gd name="T13" fmla="*/ 11 h 42"/>
                <a:gd name="T14" fmla="*/ 81 w 74"/>
                <a:gd name="T15" fmla="*/ 195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2">
                  <a:moveTo>
                    <a:pt x="0" y="21"/>
                  </a:moveTo>
                  <a:cubicBezTo>
                    <a:pt x="6" y="25"/>
                    <a:pt x="15" y="34"/>
                    <a:pt x="16" y="42"/>
                  </a:cubicBezTo>
                  <a:cubicBezTo>
                    <a:pt x="17" y="29"/>
                    <a:pt x="27" y="13"/>
                    <a:pt x="39" y="10"/>
                  </a:cubicBezTo>
                  <a:cubicBezTo>
                    <a:pt x="49" y="8"/>
                    <a:pt x="68" y="9"/>
                    <a:pt x="72" y="21"/>
                  </a:cubicBezTo>
                  <a:cubicBezTo>
                    <a:pt x="74" y="2"/>
                    <a:pt x="52" y="1"/>
                    <a:pt x="39" y="4"/>
                  </a:cubicBezTo>
                  <a:cubicBezTo>
                    <a:pt x="36" y="4"/>
                    <a:pt x="35" y="6"/>
                    <a:pt x="32" y="5"/>
                  </a:cubicBezTo>
                  <a:cubicBezTo>
                    <a:pt x="28" y="4"/>
                    <a:pt x="28" y="0"/>
                    <a:pt x="23" y="1"/>
                  </a:cubicBezTo>
                  <a:cubicBezTo>
                    <a:pt x="15" y="2"/>
                    <a:pt x="12" y="13"/>
                    <a:pt x="7" y="1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2" name="Freeform 25">
              <a:extLst>
                <a:ext uri="{FF2B5EF4-FFF2-40B4-BE49-F238E27FC236}">
                  <a16:creationId xmlns:a16="http://schemas.microsoft.com/office/drawing/2014/main" id="{4911FAB4-069E-4EC3-A5C7-50FBD33FC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905"/>
              <a:ext cx="67" cy="304"/>
            </a:xfrm>
            <a:custGeom>
              <a:avLst/>
              <a:gdLst>
                <a:gd name="T0" fmla="*/ 235 w 30"/>
                <a:gd name="T1" fmla="*/ 482 h 135"/>
                <a:gd name="T2" fmla="*/ 270 w 30"/>
                <a:gd name="T3" fmla="*/ 959 h 135"/>
                <a:gd name="T4" fmla="*/ 299 w 30"/>
                <a:gd name="T5" fmla="*/ 1277 h 135"/>
                <a:gd name="T6" fmla="*/ 315 w 30"/>
                <a:gd name="T7" fmla="*/ 1531 h 135"/>
                <a:gd name="T8" fmla="*/ 65 w 30"/>
                <a:gd name="T9" fmla="*/ 1543 h 135"/>
                <a:gd name="T10" fmla="*/ 179 w 30"/>
                <a:gd name="T11" fmla="*/ 1349 h 135"/>
                <a:gd name="T12" fmla="*/ 134 w 30"/>
                <a:gd name="T13" fmla="*/ 1166 h 135"/>
                <a:gd name="T14" fmla="*/ 134 w 30"/>
                <a:gd name="T15" fmla="*/ 903 h 135"/>
                <a:gd name="T16" fmla="*/ 9 w 30"/>
                <a:gd name="T17" fmla="*/ 777 h 135"/>
                <a:gd name="T18" fmla="*/ 0 w 30"/>
                <a:gd name="T19" fmla="*/ 0 h 135"/>
                <a:gd name="T20" fmla="*/ 154 w 30"/>
                <a:gd name="T21" fmla="*/ 263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135">
                  <a:moveTo>
                    <a:pt x="21" y="42"/>
                  </a:moveTo>
                  <a:cubicBezTo>
                    <a:pt x="23" y="56"/>
                    <a:pt x="23" y="70"/>
                    <a:pt x="24" y="84"/>
                  </a:cubicBezTo>
                  <a:cubicBezTo>
                    <a:pt x="26" y="93"/>
                    <a:pt x="27" y="102"/>
                    <a:pt x="27" y="112"/>
                  </a:cubicBezTo>
                  <a:cubicBezTo>
                    <a:pt x="27" y="118"/>
                    <a:pt x="30" y="128"/>
                    <a:pt x="28" y="134"/>
                  </a:cubicBezTo>
                  <a:cubicBezTo>
                    <a:pt x="20" y="130"/>
                    <a:pt x="14" y="132"/>
                    <a:pt x="6" y="135"/>
                  </a:cubicBezTo>
                  <a:cubicBezTo>
                    <a:pt x="10" y="131"/>
                    <a:pt x="14" y="124"/>
                    <a:pt x="16" y="118"/>
                  </a:cubicBezTo>
                  <a:cubicBezTo>
                    <a:pt x="17" y="111"/>
                    <a:pt x="13" y="108"/>
                    <a:pt x="12" y="102"/>
                  </a:cubicBezTo>
                  <a:cubicBezTo>
                    <a:pt x="10" y="95"/>
                    <a:pt x="14" y="87"/>
                    <a:pt x="12" y="79"/>
                  </a:cubicBezTo>
                  <a:cubicBezTo>
                    <a:pt x="10" y="73"/>
                    <a:pt x="6" y="72"/>
                    <a:pt x="1" y="68"/>
                  </a:cubicBezTo>
                  <a:cubicBezTo>
                    <a:pt x="24" y="54"/>
                    <a:pt x="11" y="18"/>
                    <a:pt x="0" y="0"/>
                  </a:cubicBezTo>
                  <a:cubicBezTo>
                    <a:pt x="4" y="8"/>
                    <a:pt x="10" y="15"/>
                    <a:pt x="14" y="23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3" name="Freeform 26">
              <a:extLst>
                <a:ext uri="{FF2B5EF4-FFF2-40B4-BE49-F238E27FC236}">
                  <a16:creationId xmlns:a16="http://schemas.microsoft.com/office/drawing/2014/main" id="{15030A71-1A8F-4D80-814C-08CEFE912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1781"/>
              <a:ext cx="191" cy="313"/>
            </a:xfrm>
            <a:custGeom>
              <a:avLst/>
              <a:gdLst>
                <a:gd name="T0" fmla="*/ 611 w 85"/>
                <a:gd name="T1" fmla="*/ 263 h 139"/>
                <a:gd name="T2" fmla="*/ 964 w 85"/>
                <a:gd name="T3" fmla="*/ 0 h 139"/>
                <a:gd name="T4" fmla="*/ 519 w 85"/>
                <a:gd name="T5" fmla="*/ 218 h 139"/>
                <a:gd name="T6" fmla="*/ 110 w 85"/>
                <a:gd name="T7" fmla="*/ 1049 h 139"/>
                <a:gd name="T8" fmla="*/ 0 w 85"/>
                <a:gd name="T9" fmla="*/ 1588 h 139"/>
                <a:gd name="T10" fmla="*/ 247 w 85"/>
                <a:gd name="T11" fmla="*/ 912 h 139"/>
                <a:gd name="T12" fmla="*/ 611 w 85"/>
                <a:gd name="T13" fmla="*/ 263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39">
                  <a:moveTo>
                    <a:pt x="54" y="23"/>
                  </a:moveTo>
                  <a:cubicBezTo>
                    <a:pt x="63" y="12"/>
                    <a:pt x="72" y="2"/>
                    <a:pt x="85" y="0"/>
                  </a:cubicBezTo>
                  <a:cubicBezTo>
                    <a:pt x="71" y="0"/>
                    <a:pt x="58" y="1"/>
                    <a:pt x="46" y="19"/>
                  </a:cubicBezTo>
                  <a:cubicBezTo>
                    <a:pt x="34" y="37"/>
                    <a:pt x="15" y="73"/>
                    <a:pt x="10" y="92"/>
                  </a:cubicBezTo>
                  <a:cubicBezTo>
                    <a:pt x="5" y="111"/>
                    <a:pt x="0" y="129"/>
                    <a:pt x="0" y="139"/>
                  </a:cubicBezTo>
                  <a:cubicBezTo>
                    <a:pt x="4" y="121"/>
                    <a:pt x="15" y="97"/>
                    <a:pt x="22" y="80"/>
                  </a:cubicBezTo>
                  <a:cubicBezTo>
                    <a:pt x="27" y="69"/>
                    <a:pt x="38" y="43"/>
                    <a:pt x="54" y="23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4" name="Freeform 27">
              <a:extLst>
                <a:ext uri="{FF2B5EF4-FFF2-40B4-BE49-F238E27FC236}">
                  <a16:creationId xmlns:a16="http://schemas.microsoft.com/office/drawing/2014/main" id="{DD4956CE-525D-46CE-A26C-6CE05F5F8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714"/>
              <a:ext cx="171" cy="313"/>
            </a:xfrm>
            <a:custGeom>
              <a:avLst/>
              <a:gdLst>
                <a:gd name="T0" fmla="*/ 866 w 76"/>
                <a:gd name="T1" fmla="*/ 0 h 139"/>
                <a:gd name="T2" fmla="*/ 466 w 76"/>
                <a:gd name="T3" fmla="*/ 527 h 139"/>
                <a:gd name="T4" fmla="*/ 0 w 76"/>
                <a:gd name="T5" fmla="*/ 1588 h 139"/>
                <a:gd name="T6" fmla="*/ 482 w 76"/>
                <a:gd name="T7" fmla="*/ 802 h 139"/>
                <a:gd name="T8" fmla="*/ 866 w 76"/>
                <a:gd name="T9" fmla="*/ 0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39">
                  <a:moveTo>
                    <a:pt x="76" y="0"/>
                  </a:moveTo>
                  <a:cubicBezTo>
                    <a:pt x="65" y="0"/>
                    <a:pt x="49" y="16"/>
                    <a:pt x="41" y="46"/>
                  </a:cubicBezTo>
                  <a:cubicBezTo>
                    <a:pt x="33" y="76"/>
                    <a:pt x="23" y="125"/>
                    <a:pt x="0" y="139"/>
                  </a:cubicBezTo>
                  <a:cubicBezTo>
                    <a:pt x="27" y="127"/>
                    <a:pt x="34" y="98"/>
                    <a:pt x="42" y="70"/>
                  </a:cubicBezTo>
                  <a:cubicBezTo>
                    <a:pt x="50" y="42"/>
                    <a:pt x="56" y="1"/>
                    <a:pt x="76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5" name="Freeform 28">
              <a:extLst>
                <a:ext uri="{FF2B5EF4-FFF2-40B4-BE49-F238E27FC236}">
                  <a16:creationId xmlns:a16="http://schemas.microsoft.com/office/drawing/2014/main" id="{28B6F229-04BB-4A4D-A690-0589A650D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576"/>
              <a:ext cx="40" cy="90"/>
            </a:xfrm>
            <a:custGeom>
              <a:avLst/>
              <a:gdLst>
                <a:gd name="T0" fmla="*/ 198 w 18"/>
                <a:gd name="T1" fmla="*/ 0 h 40"/>
                <a:gd name="T2" fmla="*/ 118 w 18"/>
                <a:gd name="T3" fmla="*/ 457 h 40"/>
                <a:gd name="T4" fmla="*/ 198 w 18"/>
                <a:gd name="T5" fmla="*/ 2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0">
                  <a:moveTo>
                    <a:pt x="18" y="0"/>
                  </a:moveTo>
                  <a:cubicBezTo>
                    <a:pt x="0" y="5"/>
                    <a:pt x="4" y="28"/>
                    <a:pt x="11" y="40"/>
                  </a:cubicBezTo>
                  <a:cubicBezTo>
                    <a:pt x="8" y="30"/>
                    <a:pt x="6" y="8"/>
                    <a:pt x="18" y="2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6" name="Freeform 29">
              <a:extLst>
                <a:ext uri="{FF2B5EF4-FFF2-40B4-BE49-F238E27FC236}">
                  <a16:creationId xmlns:a16="http://schemas.microsoft.com/office/drawing/2014/main" id="{04B2F65F-3896-4C45-B077-ADF724B2E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598"/>
              <a:ext cx="70" cy="34"/>
            </a:xfrm>
            <a:custGeom>
              <a:avLst/>
              <a:gdLst>
                <a:gd name="T0" fmla="*/ 0 w 31"/>
                <a:gd name="T1" fmla="*/ 175 h 15"/>
                <a:gd name="T2" fmla="*/ 357 w 31"/>
                <a:gd name="T3" fmla="*/ 118 h 15"/>
                <a:gd name="T4" fmla="*/ 81 w 31"/>
                <a:gd name="T5" fmla="*/ 1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5">
                  <a:moveTo>
                    <a:pt x="0" y="15"/>
                  </a:moveTo>
                  <a:cubicBezTo>
                    <a:pt x="5" y="6"/>
                    <a:pt x="23" y="0"/>
                    <a:pt x="31" y="10"/>
                  </a:cubicBezTo>
                  <a:cubicBezTo>
                    <a:pt x="22" y="7"/>
                    <a:pt x="15" y="12"/>
                    <a:pt x="7" y="10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7" name="Freeform 30">
              <a:extLst>
                <a:ext uri="{FF2B5EF4-FFF2-40B4-BE49-F238E27FC236}">
                  <a16:creationId xmlns:a16="http://schemas.microsoft.com/office/drawing/2014/main" id="{1AE2F96C-A741-48B3-ADAE-64BAD5EBA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342"/>
              <a:ext cx="43" cy="65"/>
            </a:xfrm>
            <a:custGeom>
              <a:avLst/>
              <a:gdLst>
                <a:gd name="T0" fmla="*/ 220 w 19"/>
                <a:gd name="T1" fmla="*/ 0 h 29"/>
                <a:gd name="T2" fmla="*/ 81 w 19"/>
                <a:gd name="T3" fmla="*/ 327 h 29"/>
                <a:gd name="T4" fmla="*/ 220 w 19"/>
                <a:gd name="T5" fmla="*/ 5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9">
                  <a:moveTo>
                    <a:pt x="19" y="0"/>
                  </a:moveTo>
                  <a:cubicBezTo>
                    <a:pt x="17" y="11"/>
                    <a:pt x="0" y="18"/>
                    <a:pt x="7" y="29"/>
                  </a:cubicBezTo>
                  <a:cubicBezTo>
                    <a:pt x="8" y="21"/>
                    <a:pt x="17" y="14"/>
                    <a:pt x="19" y="5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8" name="Freeform 31">
              <a:extLst>
                <a:ext uri="{FF2B5EF4-FFF2-40B4-BE49-F238E27FC236}">
                  <a16:creationId xmlns:a16="http://schemas.microsoft.com/office/drawing/2014/main" id="{D7EF937D-F785-4152-A4D7-99EA990B8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090"/>
              <a:ext cx="54" cy="76"/>
            </a:xfrm>
            <a:custGeom>
              <a:avLst/>
              <a:gdLst>
                <a:gd name="T0" fmla="*/ 81 w 24"/>
                <a:gd name="T1" fmla="*/ 0 h 34"/>
                <a:gd name="T2" fmla="*/ 275 w 24"/>
                <a:gd name="T3" fmla="*/ 380 h 34"/>
                <a:gd name="T4" fmla="*/ 81 w 24"/>
                <a:gd name="T5" fmla="*/ 4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4">
                  <a:moveTo>
                    <a:pt x="7" y="0"/>
                  </a:moveTo>
                  <a:cubicBezTo>
                    <a:pt x="0" y="16"/>
                    <a:pt x="10" y="28"/>
                    <a:pt x="24" y="34"/>
                  </a:cubicBezTo>
                  <a:cubicBezTo>
                    <a:pt x="14" y="23"/>
                    <a:pt x="8" y="20"/>
                    <a:pt x="7" y="4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9" name="Freeform 32">
              <a:extLst>
                <a:ext uri="{FF2B5EF4-FFF2-40B4-BE49-F238E27FC236}">
                  <a16:creationId xmlns:a16="http://schemas.microsoft.com/office/drawing/2014/main" id="{45C40332-12DA-4FB8-BD1C-B5A780521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182"/>
              <a:ext cx="34" cy="65"/>
            </a:xfrm>
            <a:custGeom>
              <a:avLst/>
              <a:gdLst>
                <a:gd name="T0" fmla="*/ 118 w 15"/>
                <a:gd name="T1" fmla="*/ 9 h 29"/>
                <a:gd name="T2" fmla="*/ 138 w 15"/>
                <a:gd name="T3" fmla="*/ 327 h 29"/>
                <a:gd name="T4" fmla="*/ 175 w 1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9">
                  <a:moveTo>
                    <a:pt x="10" y="1"/>
                  </a:moveTo>
                  <a:cubicBezTo>
                    <a:pt x="0" y="8"/>
                    <a:pt x="4" y="22"/>
                    <a:pt x="12" y="29"/>
                  </a:cubicBezTo>
                  <a:cubicBezTo>
                    <a:pt x="9" y="20"/>
                    <a:pt x="6" y="7"/>
                    <a:pt x="15" y="0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0" name="Freeform 33">
              <a:extLst>
                <a:ext uri="{FF2B5EF4-FFF2-40B4-BE49-F238E27FC236}">
                  <a16:creationId xmlns:a16="http://schemas.microsoft.com/office/drawing/2014/main" id="{AF439D7A-786C-4C6A-977E-469AB03ED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094"/>
              <a:ext cx="22" cy="72"/>
            </a:xfrm>
            <a:custGeom>
              <a:avLst/>
              <a:gdLst>
                <a:gd name="T0" fmla="*/ 64 w 10"/>
                <a:gd name="T1" fmla="*/ 0 h 32"/>
                <a:gd name="T2" fmla="*/ 106 w 10"/>
                <a:gd name="T3" fmla="*/ 36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6" y="0"/>
                  </a:moveTo>
                  <a:cubicBezTo>
                    <a:pt x="0" y="10"/>
                    <a:pt x="7" y="23"/>
                    <a:pt x="10" y="32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1" name="Freeform 34">
              <a:extLst>
                <a:ext uri="{FF2B5EF4-FFF2-40B4-BE49-F238E27FC236}">
                  <a16:creationId xmlns:a16="http://schemas.microsoft.com/office/drawing/2014/main" id="{96E0F2E9-686C-44D2-B172-F14A37CA6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973"/>
              <a:ext cx="14" cy="56"/>
            </a:xfrm>
            <a:custGeom>
              <a:avLst/>
              <a:gdLst>
                <a:gd name="T0" fmla="*/ 77 w 6"/>
                <a:gd name="T1" fmla="*/ 0 h 25"/>
                <a:gd name="T2" fmla="*/ 0 w 6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6" y="0"/>
                  </a:moveTo>
                  <a:cubicBezTo>
                    <a:pt x="0" y="7"/>
                    <a:pt x="0" y="17"/>
                    <a:pt x="0" y="25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2" name="Freeform 35">
              <a:extLst>
                <a:ext uri="{FF2B5EF4-FFF2-40B4-BE49-F238E27FC236}">
                  <a16:creationId xmlns:a16="http://schemas.microsoft.com/office/drawing/2014/main" id="{956686AF-C304-4F58-9B2F-0D7DFD1C5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011"/>
              <a:ext cx="93" cy="16"/>
            </a:xfrm>
            <a:custGeom>
              <a:avLst/>
              <a:gdLst>
                <a:gd name="T0" fmla="*/ 0 w 41"/>
                <a:gd name="T1" fmla="*/ 48 h 7"/>
                <a:gd name="T2" fmla="*/ 479 w 41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">
                  <a:moveTo>
                    <a:pt x="0" y="4"/>
                  </a:moveTo>
                  <a:cubicBezTo>
                    <a:pt x="13" y="0"/>
                    <a:pt x="29" y="3"/>
                    <a:pt x="41" y="7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3" name="Freeform 36">
              <a:extLst>
                <a:ext uri="{FF2B5EF4-FFF2-40B4-BE49-F238E27FC236}">
                  <a16:creationId xmlns:a16="http://schemas.microsoft.com/office/drawing/2014/main" id="{42F8CFFC-F60E-4270-BA6B-62FB9A328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982"/>
              <a:ext cx="56" cy="18"/>
            </a:xfrm>
            <a:custGeom>
              <a:avLst/>
              <a:gdLst>
                <a:gd name="T0" fmla="*/ 0 w 25"/>
                <a:gd name="T1" fmla="*/ 72 h 8"/>
                <a:gd name="T2" fmla="*/ 280 w 25"/>
                <a:gd name="T3" fmla="*/ 92 h 8"/>
                <a:gd name="T4" fmla="*/ 56 w 25"/>
                <a:gd name="T5" fmla="*/ 7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">
                  <a:moveTo>
                    <a:pt x="0" y="6"/>
                  </a:moveTo>
                  <a:cubicBezTo>
                    <a:pt x="8" y="0"/>
                    <a:pt x="18" y="2"/>
                    <a:pt x="25" y="8"/>
                  </a:cubicBezTo>
                  <a:cubicBezTo>
                    <a:pt x="19" y="5"/>
                    <a:pt x="11" y="6"/>
                    <a:pt x="5" y="6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4" name="Freeform 37">
              <a:extLst>
                <a:ext uri="{FF2B5EF4-FFF2-40B4-BE49-F238E27FC236}">
                  <a16:creationId xmlns:a16="http://schemas.microsoft.com/office/drawing/2014/main" id="{247700FD-E182-460D-A289-B38EA840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204"/>
              <a:ext cx="66" cy="45"/>
            </a:xfrm>
            <a:custGeom>
              <a:avLst/>
              <a:gdLst>
                <a:gd name="T0" fmla="*/ 0 w 29"/>
                <a:gd name="T1" fmla="*/ 182 h 20"/>
                <a:gd name="T2" fmla="*/ 341 w 29"/>
                <a:gd name="T3" fmla="*/ 0 h 20"/>
                <a:gd name="T4" fmla="*/ 0 w 29"/>
                <a:gd name="T5" fmla="*/ 18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0">
                  <a:moveTo>
                    <a:pt x="0" y="16"/>
                  </a:moveTo>
                  <a:cubicBezTo>
                    <a:pt x="15" y="16"/>
                    <a:pt x="26" y="12"/>
                    <a:pt x="29" y="0"/>
                  </a:cubicBezTo>
                  <a:cubicBezTo>
                    <a:pt x="27" y="13"/>
                    <a:pt x="21" y="20"/>
                    <a:pt x="0" y="16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5" name="Freeform 38">
              <a:extLst>
                <a:ext uri="{FF2B5EF4-FFF2-40B4-BE49-F238E27FC236}">
                  <a16:creationId xmlns:a16="http://schemas.microsoft.com/office/drawing/2014/main" id="{2B4224A6-5A50-443D-975D-053A52C6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492"/>
              <a:ext cx="38" cy="75"/>
            </a:xfrm>
            <a:custGeom>
              <a:avLst/>
              <a:gdLst>
                <a:gd name="T0" fmla="*/ 0 w 17"/>
                <a:gd name="T1" fmla="*/ 0 h 33"/>
                <a:gd name="T2" fmla="*/ 190 w 17"/>
                <a:gd name="T3" fmla="*/ 38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2" y="16"/>
                    <a:pt x="6" y="21"/>
                    <a:pt x="17" y="33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6" name="Freeform 39">
              <a:extLst>
                <a:ext uri="{FF2B5EF4-FFF2-40B4-BE49-F238E27FC236}">
                  <a16:creationId xmlns:a16="http://schemas.microsoft.com/office/drawing/2014/main" id="{0239633F-4C84-40B0-B334-AF62B640A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479"/>
              <a:ext cx="56" cy="47"/>
            </a:xfrm>
            <a:custGeom>
              <a:avLst/>
              <a:gdLst>
                <a:gd name="T0" fmla="*/ 45 w 25"/>
                <a:gd name="T1" fmla="*/ 235 h 21"/>
                <a:gd name="T2" fmla="*/ 280 w 25"/>
                <a:gd name="T3" fmla="*/ 0 h 21"/>
                <a:gd name="T4" fmla="*/ 45 w 25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1">
                  <a:moveTo>
                    <a:pt x="4" y="21"/>
                  </a:moveTo>
                  <a:cubicBezTo>
                    <a:pt x="0" y="10"/>
                    <a:pt x="10" y="0"/>
                    <a:pt x="25" y="0"/>
                  </a:cubicBezTo>
                  <a:cubicBezTo>
                    <a:pt x="15" y="2"/>
                    <a:pt x="4" y="8"/>
                    <a:pt x="4" y="21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7" name="Freeform 40">
              <a:extLst>
                <a:ext uri="{FF2B5EF4-FFF2-40B4-BE49-F238E27FC236}">
                  <a16:creationId xmlns:a16="http://schemas.microsoft.com/office/drawing/2014/main" id="{9349672F-4710-4FB8-B90E-C49E8AA30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616"/>
              <a:ext cx="32" cy="20"/>
            </a:xfrm>
            <a:custGeom>
              <a:avLst/>
              <a:gdLst>
                <a:gd name="T0" fmla="*/ 167 w 14"/>
                <a:gd name="T1" fmla="*/ 20 h 9"/>
                <a:gd name="T2" fmla="*/ 0 w 1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2"/>
                  </a:moveTo>
                  <a:cubicBezTo>
                    <a:pt x="6" y="0"/>
                    <a:pt x="3" y="1"/>
                    <a:pt x="0" y="9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8" name="Freeform 41">
              <a:extLst>
                <a:ext uri="{FF2B5EF4-FFF2-40B4-BE49-F238E27FC236}">
                  <a16:creationId xmlns:a16="http://schemas.microsoft.com/office/drawing/2014/main" id="{3D0EC6E9-2547-4E7F-8111-7AF13BAD7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384"/>
              <a:ext cx="41" cy="54"/>
            </a:xfrm>
            <a:custGeom>
              <a:avLst/>
              <a:gdLst>
                <a:gd name="T0" fmla="*/ 93 w 18"/>
                <a:gd name="T1" fmla="*/ 0 h 24"/>
                <a:gd name="T2" fmla="*/ 212 w 18"/>
                <a:gd name="T3" fmla="*/ 275 h 24"/>
                <a:gd name="T4" fmla="*/ 93 w 1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8" y="0"/>
                  </a:moveTo>
                  <a:cubicBezTo>
                    <a:pt x="0" y="8"/>
                    <a:pt x="3" y="22"/>
                    <a:pt x="18" y="24"/>
                  </a:cubicBezTo>
                  <a:cubicBezTo>
                    <a:pt x="8" y="22"/>
                    <a:pt x="5" y="9"/>
                    <a:pt x="8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9" name="Freeform 42">
              <a:extLst>
                <a:ext uri="{FF2B5EF4-FFF2-40B4-BE49-F238E27FC236}">
                  <a16:creationId xmlns:a16="http://schemas.microsoft.com/office/drawing/2014/main" id="{DF830167-2710-49A1-8531-F36143009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270"/>
              <a:ext cx="38" cy="65"/>
            </a:xfrm>
            <a:custGeom>
              <a:avLst/>
              <a:gdLst>
                <a:gd name="T0" fmla="*/ 190 w 17"/>
                <a:gd name="T1" fmla="*/ 327 h 29"/>
                <a:gd name="T2" fmla="*/ 20 w 17"/>
                <a:gd name="T3" fmla="*/ 0 h 29"/>
                <a:gd name="T4" fmla="*/ 190 w 17"/>
                <a:gd name="T5" fmla="*/ 32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29"/>
                  </a:moveTo>
                  <a:cubicBezTo>
                    <a:pt x="11" y="25"/>
                    <a:pt x="0" y="16"/>
                    <a:pt x="2" y="0"/>
                  </a:cubicBezTo>
                  <a:cubicBezTo>
                    <a:pt x="4" y="7"/>
                    <a:pt x="12" y="27"/>
                    <a:pt x="17" y="29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0" name="Freeform 43">
              <a:extLst>
                <a:ext uri="{FF2B5EF4-FFF2-40B4-BE49-F238E27FC236}">
                  <a16:creationId xmlns:a16="http://schemas.microsoft.com/office/drawing/2014/main" id="{65CBCC86-CBF6-466B-98F8-180A568B1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984"/>
              <a:ext cx="67" cy="52"/>
            </a:xfrm>
            <a:custGeom>
              <a:avLst/>
              <a:gdLst>
                <a:gd name="T0" fmla="*/ 335 w 30"/>
                <a:gd name="T1" fmla="*/ 72 h 23"/>
                <a:gd name="T2" fmla="*/ 0 w 30"/>
                <a:gd name="T3" fmla="*/ 267 h 23"/>
                <a:gd name="T4" fmla="*/ 335 w 30"/>
                <a:gd name="T5" fmla="*/ 7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3">
                  <a:moveTo>
                    <a:pt x="30" y="6"/>
                  </a:moveTo>
                  <a:cubicBezTo>
                    <a:pt x="19" y="4"/>
                    <a:pt x="4" y="0"/>
                    <a:pt x="0" y="23"/>
                  </a:cubicBezTo>
                  <a:cubicBezTo>
                    <a:pt x="3" y="16"/>
                    <a:pt x="14" y="4"/>
                    <a:pt x="30" y="6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1" name="Freeform 44">
              <a:extLst>
                <a:ext uri="{FF2B5EF4-FFF2-40B4-BE49-F238E27FC236}">
                  <a16:creationId xmlns:a16="http://schemas.microsoft.com/office/drawing/2014/main" id="{93792028-6BEB-4B8F-88C8-DEEA28143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497"/>
              <a:ext cx="25" cy="52"/>
            </a:xfrm>
            <a:custGeom>
              <a:avLst/>
              <a:gdLst>
                <a:gd name="T0" fmla="*/ 102 w 11"/>
                <a:gd name="T1" fmla="*/ 267 h 23"/>
                <a:gd name="T2" fmla="*/ 130 w 11"/>
                <a:gd name="T3" fmla="*/ 0 h 23"/>
                <a:gd name="T4" fmla="*/ 102 w 11"/>
                <a:gd name="T5" fmla="*/ 26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9" y="23"/>
                  </a:moveTo>
                  <a:cubicBezTo>
                    <a:pt x="5" y="15"/>
                    <a:pt x="0" y="4"/>
                    <a:pt x="11" y="0"/>
                  </a:cubicBezTo>
                  <a:cubicBezTo>
                    <a:pt x="6" y="3"/>
                    <a:pt x="8" y="17"/>
                    <a:pt x="9" y="23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2" name="Freeform 45">
              <a:extLst>
                <a:ext uri="{FF2B5EF4-FFF2-40B4-BE49-F238E27FC236}">
                  <a16:creationId xmlns:a16="http://schemas.microsoft.com/office/drawing/2014/main" id="{E459C2E4-A475-42DC-9FE2-90199C123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382"/>
              <a:ext cx="40" cy="72"/>
            </a:xfrm>
            <a:custGeom>
              <a:avLst/>
              <a:gdLst>
                <a:gd name="T0" fmla="*/ 0 w 18"/>
                <a:gd name="T1" fmla="*/ 0 h 32"/>
                <a:gd name="T2" fmla="*/ 198 w 18"/>
                <a:gd name="T3" fmla="*/ 146 h 32"/>
                <a:gd name="T4" fmla="*/ 153 w 18"/>
                <a:gd name="T5" fmla="*/ 365 h 32"/>
                <a:gd name="T6" fmla="*/ 36 w 18"/>
                <a:gd name="T7" fmla="*/ 117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2">
                  <a:moveTo>
                    <a:pt x="0" y="0"/>
                  </a:moveTo>
                  <a:cubicBezTo>
                    <a:pt x="5" y="8"/>
                    <a:pt x="10" y="10"/>
                    <a:pt x="18" y="13"/>
                  </a:cubicBezTo>
                  <a:cubicBezTo>
                    <a:pt x="14" y="19"/>
                    <a:pt x="14" y="26"/>
                    <a:pt x="14" y="32"/>
                  </a:cubicBezTo>
                  <a:cubicBezTo>
                    <a:pt x="13" y="24"/>
                    <a:pt x="8" y="17"/>
                    <a:pt x="3" y="1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3" name="Freeform 46">
              <a:extLst>
                <a:ext uri="{FF2B5EF4-FFF2-40B4-BE49-F238E27FC236}">
                  <a16:creationId xmlns:a16="http://schemas.microsoft.com/office/drawing/2014/main" id="{B3A2D4CE-52C9-4FE3-8123-A27BFB8B7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447"/>
              <a:ext cx="40" cy="27"/>
            </a:xfrm>
            <a:custGeom>
              <a:avLst/>
              <a:gdLst>
                <a:gd name="T0" fmla="*/ 0 w 18"/>
                <a:gd name="T1" fmla="*/ 137 h 12"/>
                <a:gd name="T2" fmla="*/ 198 w 18"/>
                <a:gd name="T3" fmla="*/ 117 h 12"/>
                <a:gd name="T4" fmla="*/ 178 w 18"/>
                <a:gd name="T5" fmla="*/ 0 h 12"/>
                <a:gd name="T6" fmla="*/ 44 w 18"/>
                <a:gd name="T7" fmla="*/ 7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6" y="12"/>
                    <a:pt x="12" y="9"/>
                    <a:pt x="18" y="10"/>
                  </a:cubicBezTo>
                  <a:cubicBezTo>
                    <a:pt x="16" y="6"/>
                    <a:pt x="16" y="3"/>
                    <a:pt x="16" y="0"/>
                  </a:cubicBezTo>
                  <a:cubicBezTo>
                    <a:pt x="13" y="4"/>
                    <a:pt x="9" y="7"/>
                    <a:pt x="4" y="6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4" name="Freeform 47">
              <a:extLst>
                <a:ext uri="{FF2B5EF4-FFF2-40B4-BE49-F238E27FC236}">
                  <a16:creationId xmlns:a16="http://schemas.microsoft.com/office/drawing/2014/main" id="{E94F1C0C-3BE7-4921-A59D-8D37FD517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112"/>
              <a:ext cx="20" cy="32"/>
            </a:xfrm>
            <a:custGeom>
              <a:avLst/>
              <a:gdLst>
                <a:gd name="T0" fmla="*/ 20 w 9"/>
                <a:gd name="T1" fmla="*/ 0 h 14"/>
                <a:gd name="T2" fmla="*/ 0 w 9"/>
                <a:gd name="T3" fmla="*/ 85 h 14"/>
                <a:gd name="T4" fmla="*/ 98 w 9"/>
                <a:gd name="T5" fmla="*/ 167 h 14"/>
                <a:gd name="T6" fmla="*/ 80 w 9"/>
                <a:gd name="T7" fmla="*/ 2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1" y="2"/>
                    <a:pt x="1" y="5"/>
                    <a:pt x="0" y="7"/>
                  </a:cubicBezTo>
                  <a:cubicBezTo>
                    <a:pt x="3" y="10"/>
                    <a:pt x="6" y="12"/>
                    <a:pt x="9" y="14"/>
                  </a:cubicBezTo>
                  <a:cubicBezTo>
                    <a:pt x="6" y="10"/>
                    <a:pt x="4" y="5"/>
                    <a:pt x="7" y="2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5" name="Freeform 48">
              <a:extLst>
                <a:ext uri="{FF2B5EF4-FFF2-40B4-BE49-F238E27FC236}">
                  <a16:creationId xmlns:a16="http://schemas.microsoft.com/office/drawing/2014/main" id="{2F235994-C2FE-4014-854F-9EC0F2677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130"/>
              <a:ext cx="20" cy="23"/>
            </a:xfrm>
            <a:custGeom>
              <a:avLst/>
              <a:gdLst>
                <a:gd name="T0" fmla="*/ 0 w 9"/>
                <a:gd name="T1" fmla="*/ 0 h 10"/>
                <a:gd name="T2" fmla="*/ 9 w 9"/>
                <a:gd name="T3" fmla="*/ 122 h 10"/>
                <a:gd name="T4" fmla="*/ 98 w 9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1" y="3"/>
                    <a:pt x="1" y="7"/>
                    <a:pt x="1" y="10"/>
                  </a:cubicBezTo>
                  <a:cubicBezTo>
                    <a:pt x="2" y="6"/>
                    <a:pt x="5" y="3"/>
                    <a:pt x="9" y="1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6" name="Freeform 49">
              <a:extLst>
                <a:ext uri="{FF2B5EF4-FFF2-40B4-BE49-F238E27FC236}">
                  <a16:creationId xmlns:a16="http://schemas.microsoft.com/office/drawing/2014/main" id="{729CCB54-49E7-4168-8D16-F50943679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324"/>
              <a:ext cx="61" cy="110"/>
            </a:xfrm>
            <a:custGeom>
              <a:avLst/>
              <a:gdLst>
                <a:gd name="T0" fmla="*/ 138 w 27"/>
                <a:gd name="T1" fmla="*/ 0 h 49"/>
                <a:gd name="T2" fmla="*/ 300 w 27"/>
                <a:gd name="T3" fmla="*/ 238 h 49"/>
                <a:gd name="T4" fmla="*/ 239 w 27"/>
                <a:gd name="T5" fmla="*/ 373 h 49"/>
                <a:gd name="T6" fmla="*/ 264 w 27"/>
                <a:gd name="T7" fmla="*/ 554 h 49"/>
                <a:gd name="T8" fmla="*/ 117 w 27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9">
                  <a:moveTo>
                    <a:pt x="12" y="0"/>
                  </a:moveTo>
                  <a:cubicBezTo>
                    <a:pt x="17" y="9"/>
                    <a:pt x="27" y="13"/>
                    <a:pt x="26" y="21"/>
                  </a:cubicBezTo>
                  <a:cubicBezTo>
                    <a:pt x="26" y="25"/>
                    <a:pt x="21" y="29"/>
                    <a:pt x="21" y="33"/>
                  </a:cubicBezTo>
                  <a:cubicBezTo>
                    <a:pt x="20" y="39"/>
                    <a:pt x="22" y="44"/>
                    <a:pt x="23" y="49"/>
                  </a:cubicBezTo>
                  <a:cubicBezTo>
                    <a:pt x="13" y="44"/>
                    <a:pt x="0" y="9"/>
                    <a:pt x="10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7" name="Freeform 50">
              <a:extLst>
                <a:ext uri="{FF2B5EF4-FFF2-40B4-BE49-F238E27FC236}">
                  <a16:creationId xmlns:a16="http://schemas.microsoft.com/office/drawing/2014/main" id="{0CC98DBE-6E82-4D34-B056-E614E014D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418"/>
              <a:ext cx="38" cy="52"/>
            </a:xfrm>
            <a:custGeom>
              <a:avLst/>
              <a:gdLst>
                <a:gd name="T0" fmla="*/ 0 w 17"/>
                <a:gd name="T1" fmla="*/ 0 h 23"/>
                <a:gd name="T2" fmla="*/ 190 w 17"/>
                <a:gd name="T3" fmla="*/ 174 h 23"/>
                <a:gd name="T4" fmla="*/ 145 w 17"/>
                <a:gd name="T5" fmla="*/ 267 h 23"/>
                <a:gd name="T6" fmla="*/ 45 w 17"/>
                <a:gd name="T7" fmla="*/ 12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0" y="0"/>
                  </a:moveTo>
                  <a:cubicBezTo>
                    <a:pt x="3" y="8"/>
                    <a:pt x="9" y="13"/>
                    <a:pt x="17" y="15"/>
                  </a:cubicBezTo>
                  <a:cubicBezTo>
                    <a:pt x="16" y="17"/>
                    <a:pt x="14" y="22"/>
                    <a:pt x="13" y="23"/>
                  </a:cubicBezTo>
                  <a:cubicBezTo>
                    <a:pt x="10" y="19"/>
                    <a:pt x="5" y="16"/>
                    <a:pt x="4" y="11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8" name="Freeform 51">
              <a:extLst>
                <a:ext uri="{FF2B5EF4-FFF2-40B4-BE49-F238E27FC236}">
                  <a16:creationId xmlns:a16="http://schemas.microsoft.com/office/drawing/2014/main" id="{91F22D75-131F-4948-9C6E-FE69A9DC4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301"/>
              <a:ext cx="23" cy="47"/>
            </a:xfrm>
            <a:custGeom>
              <a:avLst/>
              <a:gdLst>
                <a:gd name="T0" fmla="*/ 48 w 10"/>
                <a:gd name="T1" fmla="*/ 0 h 21"/>
                <a:gd name="T2" fmla="*/ 0 w 10"/>
                <a:gd name="T3" fmla="*/ 110 h 21"/>
                <a:gd name="T4" fmla="*/ 94 w 10"/>
                <a:gd name="T5" fmla="*/ 235 h 21"/>
                <a:gd name="T6" fmla="*/ 122 w 10"/>
                <a:gd name="T7" fmla="*/ 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4" y="0"/>
                  </a:moveTo>
                  <a:cubicBezTo>
                    <a:pt x="4" y="4"/>
                    <a:pt x="3" y="7"/>
                    <a:pt x="0" y="10"/>
                  </a:cubicBezTo>
                  <a:cubicBezTo>
                    <a:pt x="4" y="13"/>
                    <a:pt x="6" y="17"/>
                    <a:pt x="8" y="21"/>
                  </a:cubicBezTo>
                  <a:cubicBezTo>
                    <a:pt x="10" y="16"/>
                    <a:pt x="10" y="8"/>
                    <a:pt x="10" y="1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9" name="Freeform 52">
              <a:extLst>
                <a:ext uri="{FF2B5EF4-FFF2-40B4-BE49-F238E27FC236}">
                  <a16:creationId xmlns:a16="http://schemas.microsoft.com/office/drawing/2014/main" id="{F691B09E-06C4-4426-A6DB-2E2649969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290"/>
              <a:ext cx="21" cy="22"/>
            </a:xfrm>
            <a:custGeom>
              <a:avLst/>
              <a:gdLst>
                <a:gd name="T0" fmla="*/ 12 w 9"/>
                <a:gd name="T1" fmla="*/ 106 h 10"/>
                <a:gd name="T2" fmla="*/ 65 w 9"/>
                <a:gd name="T3" fmla="*/ 0 h 10"/>
                <a:gd name="T4" fmla="*/ 0 w 9"/>
                <a:gd name="T5" fmla="*/ 5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10"/>
                  </a:moveTo>
                  <a:cubicBezTo>
                    <a:pt x="7" y="10"/>
                    <a:pt x="9" y="4"/>
                    <a:pt x="5" y="0"/>
                  </a:cubicBezTo>
                  <a:cubicBezTo>
                    <a:pt x="4" y="1"/>
                    <a:pt x="1" y="3"/>
                    <a:pt x="0" y="5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0" name="Freeform 53">
              <a:extLst>
                <a:ext uri="{FF2B5EF4-FFF2-40B4-BE49-F238E27FC236}">
                  <a16:creationId xmlns:a16="http://schemas.microsoft.com/office/drawing/2014/main" id="{7B48F2AE-7D30-4B68-B9F1-8594FC495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182"/>
              <a:ext cx="27" cy="18"/>
            </a:xfrm>
            <a:custGeom>
              <a:avLst/>
              <a:gdLst>
                <a:gd name="T0" fmla="*/ 0 w 12"/>
                <a:gd name="T1" fmla="*/ 36 h 8"/>
                <a:gd name="T2" fmla="*/ 137 w 12"/>
                <a:gd name="T3" fmla="*/ 11 h 8"/>
                <a:gd name="T4" fmla="*/ 72 w 12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3"/>
                  </a:moveTo>
                  <a:cubicBezTo>
                    <a:pt x="4" y="2"/>
                    <a:pt x="7" y="0"/>
                    <a:pt x="12" y="1"/>
                  </a:cubicBezTo>
                  <a:cubicBezTo>
                    <a:pt x="9" y="3"/>
                    <a:pt x="8" y="6"/>
                    <a:pt x="6" y="8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1" name="Freeform 54">
              <a:extLst>
                <a:ext uri="{FF2B5EF4-FFF2-40B4-BE49-F238E27FC236}">
                  <a16:creationId xmlns:a16="http://schemas.microsoft.com/office/drawing/2014/main" id="{0A0DDB57-A6CB-48C8-BD5C-4D388A462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110"/>
              <a:ext cx="16" cy="20"/>
            </a:xfrm>
            <a:custGeom>
              <a:avLst/>
              <a:gdLst>
                <a:gd name="T0" fmla="*/ 0 w 7"/>
                <a:gd name="T1" fmla="*/ 80 h 9"/>
                <a:gd name="T2" fmla="*/ 57 w 7"/>
                <a:gd name="T3" fmla="*/ 0 h 9"/>
                <a:gd name="T4" fmla="*/ 85 w 7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7"/>
                  </a:moveTo>
                  <a:cubicBezTo>
                    <a:pt x="1" y="5"/>
                    <a:pt x="3" y="2"/>
                    <a:pt x="5" y="0"/>
                  </a:cubicBezTo>
                  <a:cubicBezTo>
                    <a:pt x="4" y="3"/>
                    <a:pt x="5" y="7"/>
                    <a:pt x="7" y="9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2" name="Freeform 55">
              <a:extLst>
                <a:ext uri="{FF2B5EF4-FFF2-40B4-BE49-F238E27FC236}">
                  <a16:creationId xmlns:a16="http://schemas.microsoft.com/office/drawing/2014/main" id="{9067C130-1D29-4F49-B0F3-102F4418C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1968"/>
              <a:ext cx="27" cy="36"/>
            </a:xfrm>
            <a:custGeom>
              <a:avLst/>
              <a:gdLst>
                <a:gd name="T0" fmla="*/ 0 w 12"/>
                <a:gd name="T1" fmla="*/ 0 h 16"/>
                <a:gd name="T2" fmla="*/ 45 w 12"/>
                <a:gd name="T3" fmla="*/ 182 h 16"/>
                <a:gd name="T4" fmla="*/ 137 w 12"/>
                <a:gd name="T5" fmla="*/ 8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3" y="5"/>
                    <a:pt x="3" y="11"/>
                    <a:pt x="4" y="16"/>
                  </a:cubicBezTo>
                  <a:cubicBezTo>
                    <a:pt x="6" y="13"/>
                    <a:pt x="9" y="10"/>
                    <a:pt x="12" y="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3" name="Freeform 56">
              <a:extLst>
                <a:ext uri="{FF2B5EF4-FFF2-40B4-BE49-F238E27FC236}">
                  <a16:creationId xmlns:a16="http://schemas.microsoft.com/office/drawing/2014/main" id="{245B67BF-9A6F-4533-9B45-BFB80B293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117"/>
              <a:ext cx="20" cy="22"/>
            </a:xfrm>
            <a:custGeom>
              <a:avLst/>
              <a:gdLst>
                <a:gd name="T0" fmla="*/ 0 w 9"/>
                <a:gd name="T1" fmla="*/ 106 h 10"/>
                <a:gd name="T2" fmla="*/ 80 w 9"/>
                <a:gd name="T3" fmla="*/ 0 h 10"/>
                <a:gd name="T4" fmla="*/ 98 w 9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6"/>
                    <a:pt x="3" y="2"/>
                    <a:pt x="7" y="0"/>
                  </a:cubicBezTo>
                  <a:cubicBezTo>
                    <a:pt x="8" y="2"/>
                    <a:pt x="9" y="6"/>
                    <a:pt x="9" y="8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4" name="Freeform 57">
              <a:extLst>
                <a:ext uri="{FF2B5EF4-FFF2-40B4-BE49-F238E27FC236}">
                  <a16:creationId xmlns:a16="http://schemas.microsoft.com/office/drawing/2014/main" id="{98E9A234-2DEB-46FE-91E4-CE869D516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294"/>
              <a:ext cx="27" cy="45"/>
            </a:xfrm>
            <a:custGeom>
              <a:avLst/>
              <a:gdLst>
                <a:gd name="T0" fmla="*/ 36 w 12"/>
                <a:gd name="T1" fmla="*/ 25 h 20"/>
                <a:gd name="T2" fmla="*/ 137 w 12"/>
                <a:gd name="T3" fmla="*/ 227 h 20"/>
                <a:gd name="T4" fmla="*/ 45 w 1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3" y="2"/>
                  </a:moveTo>
                  <a:cubicBezTo>
                    <a:pt x="0" y="9"/>
                    <a:pt x="5" y="18"/>
                    <a:pt x="12" y="20"/>
                  </a:cubicBezTo>
                  <a:cubicBezTo>
                    <a:pt x="7" y="15"/>
                    <a:pt x="5" y="7"/>
                    <a:pt x="4" y="0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5" name="Freeform 58">
              <a:extLst>
                <a:ext uri="{FF2B5EF4-FFF2-40B4-BE49-F238E27FC236}">
                  <a16:creationId xmlns:a16="http://schemas.microsoft.com/office/drawing/2014/main" id="{7CE6F921-FECF-4B1D-8948-D70B64F42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146"/>
              <a:ext cx="45" cy="277"/>
            </a:xfrm>
            <a:custGeom>
              <a:avLst/>
              <a:gdLst>
                <a:gd name="T0" fmla="*/ 117 w 20"/>
                <a:gd name="T1" fmla="*/ 0 h 123"/>
                <a:gd name="T2" fmla="*/ 45 w 20"/>
                <a:gd name="T3" fmla="*/ 676 h 123"/>
                <a:gd name="T4" fmla="*/ 218 w 20"/>
                <a:gd name="T5" fmla="*/ 1405 h 123"/>
                <a:gd name="T6" fmla="*/ 182 w 20"/>
                <a:gd name="T7" fmla="*/ 993 h 123"/>
                <a:gd name="T8" fmla="*/ 162 w 20"/>
                <a:gd name="T9" fmla="*/ 676 h 123"/>
                <a:gd name="T10" fmla="*/ 126 w 20"/>
                <a:gd name="T11" fmla="*/ 36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23">
                  <a:moveTo>
                    <a:pt x="10" y="0"/>
                  </a:moveTo>
                  <a:cubicBezTo>
                    <a:pt x="6" y="20"/>
                    <a:pt x="0" y="40"/>
                    <a:pt x="4" y="59"/>
                  </a:cubicBezTo>
                  <a:cubicBezTo>
                    <a:pt x="8" y="80"/>
                    <a:pt x="13" y="103"/>
                    <a:pt x="19" y="123"/>
                  </a:cubicBezTo>
                  <a:cubicBezTo>
                    <a:pt x="20" y="112"/>
                    <a:pt x="16" y="99"/>
                    <a:pt x="16" y="87"/>
                  </a:cubicBezTo>
                  <a:cubicBezTo>
                    <a:pt x="15" y="78"/>
                    <a:pt x="15" y="69"/>
                    <a:pt x="14" y="59"/>
                  </a:cubicBezTo>
                  <a:cubicBezTo>
                    <a:pt x="12" y="47"/>
                    <a:pt x="6" y="14"/>
                    <a:pt x="11" y="3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6" name="Freeform 59">
              <a:extLst>
                <a:ext uri="{FF2B5EF4-FFF2-40B4-BE49-F238E27FC236}">
                  <a16:creationId xmlns:a16="http://schemas.microsoft.com/office/drawing/2014/main" id="{50294BE4-51EF-4C07-BD72-5C1F2D954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299"/>
              <a:ext cx="52" cy="173"/>
            </a:xfrm>
            <a:custGeom>
              <a:avLst/>
              <a:gdLst>
                <a:gd name="T0" fmla="*/ 25 w 23"/>
                <a:gd name="T1" fmla="*/ 0 h 77"/>
                <a:gd name="T2" fmla="*/ 267 w 23"/>
                <a:gd name="T3" fmla="*/ 874 h 77"/>
                <a:gd name="T4" fmla="*/ 0 w 23"/>
                <a:gd name="T5" fmla="*/ 65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7">
                  <a:moveTo>
                    <a:pt x="2" y="0"/>
                  </a:moveTo>
                  <a:cubicBezTo>
                    <a:pt x="5" y="26"/>
                    <a:pt x="16" y="52"/>
                    <a:pt x="23" y="77"/>
                  </a:cubicBezTo>
                  <a:cubicBezTo>
                    <a:pt x="4" y="64"/>
                    <a:pt x="0" y="27"/>
                    <a:pt x="0" y="6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7" name="Freeform 60">
              <a:extLst>
                <a:ext uri="{FF2B5EF4-FFF2-40B4-BE49-F238E27FC236}">
                  <a16:creationId xmlns:a16="http://schemas.microsoft.com/office/drawing/2014/main" id="{5FF76C33-0913-4180-826C-AAE674865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1655"/>
              <a:ext cx="1253" cy="1207"/>
            </a:xfrm>
            <a:custGeom>
              <a:avLst/>
              <a:gdLst>
                <a:gd name="T0" fmla="*/ 1595 w 557"/>
                <a:gd name="T1" fmla="*/ 173 h 536"/>
                <a:gd name="T2" fmla="*/ 2297 w 557"/>
                <a:gd name="T3" fmla="*/ 685 h 536"/>
                <a:gd name="T4" fmla="*/ 2515 w 557"/>
                <a:gd name="T5" fmla="*/ 1714 h 536"/>
                <a:gd name="T6" fmla="*/ 2960 w 557"/>
                <a:gd name="T7" fmla="*/ 1612 h 536"/>
                <a:gd name="T8" fmla="*/ 3098 w 557"/>
                <a:gd name="T9" fmla="*/ 1349 h 536"/>
                <a:gd name="T10" fmla="*/ 3131 w 557"/>
                <a:gd name="T11" fmla="*/ 1175 h 536"/>
                <a:gd name="T12" fmla="*/ 3300 w 557"/>
                <a:gd name="T13" fmla="*/ 604 h 536"/>
                <a:gd name="T14" fmla="*/ 3471 w 557"/>
                <a:gd name="T15" fmla="*/ 410 h 536"/>
                <a:gd name="T16" fmla="*/ 3516 w 557"/>
                <a:gd name="T17" fmla="*/ 923 h 536"/>
                <a:gd name="T18" fmla="*/ 3617 w 557"/>
                <a:gd name="T19" fmla="*/ 1633 h 536"/>
                <a:gd name="T20" fmla="*/ 4018 w 557"/>
                <a:gd name="T21" fmla="*/ 1644 h 536"/>
                <a:gd name="T22" fmla="*/ 4245 w 557"/>
                <a:gd name="T23" fmla="*/ 1040 h 536"/>
                <a:gd name="T24" fmla="*/ 5046 w 557"/>
                <a:gd name="T25" fmla="*/ 320 h 536"/>
                <a:gd name="T26" fmla="*/ 5304 w 557"/>
                <a:gd name="T27" fmla="*/ 527 h 536"/>
                <a:gd name="T28" fmla="*/ 5637 w 557"/>
                <a:gd name="T29" fmla="*/ 741 h 536"/>
                <a:gd name="T30" fmla="*/ 5820 w 557"/>
                <a:gd name="T31" fmla="*/ 1085 h 536"/>
                <a:gd name="T32" fmla="*/ 6184 w 557"/>
                <a:gd name="T33" fmla="*/ 1815 h 536"/>
                <a:gd name="T34" fmla="*/ 6204 w 557"/>
                <a:gd name="T35" fmla="*/ 3520 h 536"/>
                <a:gd name="T36" fmla="*/ 5613 w 557"/>
                <a:gd name="T37" fmla="*/ 5015 h 536"/>
                <a:gd name="T38" fmla="*/ 4965 w 557"/>
                <a:gd name="T39" fmla="*/ 5792 h 536"/>
                <a:gd name="T40" fmla="*/ 4337 w 557"/>
                <a:gd name="T41" fmla="*/ 6040 h 536"/>
                <a:gd name="T42" fmla="*/ 3937 w 557"/>
                <a:gd name="T43" fmla="*/ 5846 h 536"/>
                <a:gd name="T44" fmla="*/ 3572 w 557"/>
                <a:gd name="T45" fmla="*/ 5242 h 536"/>
                <a:gd name="T46" fmla="*/ 3462 w 557"/>
                <a:gd name="T47" fmla="*/ 4706 h 536"/>
                <a:gd name="T48" fmla="*/ 3017 w 557"/>
                <a:gd name="T49" fmla="*/ 4670 h 536"/>
                <a:gd name="T50" fmla="*/ 2733 w 557"/>
                <a:gd name="T51" fmla="*/ 5152 h 536"/>
                <a:gd name="T52" fmla="*/ 1959 w 557"/>
                <a:gd name="T53" fmla="*/ 5938 h 536"/>
                <a:gd name="T54" fmla="*/ 992 w 557"/>
                <a:gd name="T55" fmla="*/ 5684 h 536"/>
                <a:gd name="T56" fmla="*/ 612 w 557"/>
                <a:gd name="T57" fmla="*/ 4679 h 536"/>
                <a:gd name="T58" fmla="*/ 227 w 557"/>
                <a:gd name="T59" fmla="*/ 3792 h 536"/>
                <a:gd name="T60" fmla="*/ 65 w 557"/>
                <a:gd name="T61" fmla="*/ 2783 h 536"/>
                <a:gd name="T62" fmla="*/ 238 w 557"/>
                <a:gd name="T63" fmla="*/ 2191 h 536"/>
                <a:gd name="T64" fmla="*/ 445 w 557"/>
                <a:gd name="T65" fmla="*/ 1567 h 536"/>
                <a:gd name="T66" fmla="*/ 1069 w 557"/>
                <a:gd name="T67" fmla="*/ 527 h 536"/>
                <a:gd name="T68" fmla="*/ 1595 w 557"/>
                <a:gd name="T69" fmla="*/ 173 h 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7" h="536">
                  <a:moveTo>
                    <a:pt x="140" y="15"/>
                  </a:moveTo>
                  <a:cubicBezTo>
                    <a:pt x="179" y="5"/>
                    <a:pt x="193" y="23"/>
                    <a:pt x="202" y="60"/>
                  </a:cubicBezTo>
                  <a:cubicBezTo>
                    <a:pt x="210" y="88"/>
                    <a:pt x="205" y="127"/>
                    <a:pt x="221" y="150"/>
                  </a:cubicBezTo>
                  <a:cubicBezTo>
                    <a:pt x="237" y="172"/>
                    <a:pt x="252" y="160"/>
                    <a:pt x="260" y="141"/>
                  </a:cubicBezTo>
                  <a:cubicBezTo>
                    <a:pt x="268" y="123"/>
                    <a:pt x="270" y="124"/>
                    <a:pt x="272" y="118"/>
                  </a:cubicBezTo>
                  <a:cubicBezTo>
                    <a:pt x="275" y="112"/>
                    <a:pt x="273" y="108"/>
                    <a:pt x="275" y="103"/>
                  </a:cubicBezTo>
                  <a:cubicBezTo>
                    <a:pt x="282" y="80"/>
                    <a:pt x="287" y="58"/>
                    <a:pt x="290" y="53"/>
                  </a:cubicBezTo>
                  <a:cubicBezTo>
                    <a:pt x="296" y="37"/>
                    <a:pt x="303" y="31"/>
                    <a:pt x="305" y="36"/>
                  </a:cubicBezTo>
                  <a:cubicBezTo>
                    <a:pt x="311" y="49"/>
                    <a:pt x="309" y="68"/>
                    <a:pt x="309" y="81"/>
                  </a:cubicBezTo>
                  <a:cubicBezTo>
                    <a:pt x="308" y="104"/>
                    <a:pt x="310" y="118"/>
                    <a:pt x="318" y="143"/>
                  </a:cubicBezTo>
                  <a:cubicBezTo>
                    <a:pt x="325" y="168"/>
                    <a:pt x="332" y="177"/>
                    <a:pt x="353" y="144"/>
                  </a:cubicBezTo>
                  <a:cubicBezTo>
                    <a:pt x="363" y="129"/>
                    <a:pt x="367" y="108"/>
                    <a:pt x="373" y="91"/>
                  </a:cubicBezTo>
                  <a:cubicBezTo>
                    <a:pt x="383" y="59"/>
                    <a:pt x="399" y="0"/>
                    <a:pt x="443" y="28"/>
                  </a:cubicBezTo>
                  <a:cubicBezTo>
                    <a:pt x="450" y="32"/>
                    <a:pt x="458" y="39"/>
                    <a:pt x="466" y="46"/>
                  </a:cubicBezTo>
                  <a:cubicBezTo>
                    <a:pt x="475" y="54"/>
                    <a:pt x="486" y="55"/>
                    <a:pt x="495" y="65"/>
                  </a:cubicBezTo>
                  <a:cubicBezTo>
                    <a:pt x="501" y="72"/>
                    <a:pt x="505" y="87"/>
                    <a:pt x="511" y="95"/>
                  </a:cubicBezTo>
                  <a:cubicBezTo>
                    <a:pt x="529" y="118"/>
                    <a:pt x="542" y="142"/>
                    <a:pt x="543" y="159"/>
                  </a:cubicBezTo>
                  <a:cubicBezTo>
                    <a:pt x="545" y="207"/>
                    <a:pt x="557" y="259"/>
                    <a:pt x="545" y="308"/>
                  </a:cubicBezTo>
                  <a:cubicBezTo>
                    <a:pt x="535" y="349"/>
                    <a:pt x="513" y="400"/>
                    <a:pt x="493" y="439"/>
                  </a:cubicBezTo>
                  <a:cubicBezTo>
                    <a:pt x="484" y="456"/>
                    <a:pt x="454" y="486"/>
                    <a:pt x="436" y="507"/>
                  </a:cubicBezTo>
                  <a:cubicBezTo>
                    <a:pt x="424" y="521"/>
                    <a:pt x="402" y="530"/>
                    <a:pt x="381" y="529"/>
                  </a:cubicBezTo>
                  <a:cubicBezTo>
                    <a:pt x="361" y="527"/>
                    <a:pt x="356" y="526"/>
                    <a:pt x="346" y="512"/>
                  </a:cubicBezTo>
                  <a:cubicBezTo>
                    <a:pt x="336" y="498"/>
                    <a:pt x="321" y="477"/>
                    <a:pt x="314" y="459"/>
                  </a:cubicBezTo>
                  <a:cubicBezTo>
                    <a:pt x="308" y="440"/>
                    <a:pt x="310" y="424"/>
                    <a:pt x="304" y="412"/>
                  </a:cubicBezTo>
                  <a:cubicBezTo>
                    <a:pt x="292" y="386"/>
                    <a:pt x="269" y="403"/>
                    <a:pt x="265" y="409"/>
                  </a:cubicBezTo>
                  <a:cubicBezTo>
                    <a:pt x="259" y="418"/>
                    <a:pt x="248" y="440"/>
                    <a:pt x="240" y="451"/>
                  </a:cubicBezTo>
                  <a:cubicBezTo>
                    <a:pt x="223" y="473"/>
                    <a:pt x="198" y="508"/>
                    <a:pt x="172" y="520"/>
                  </a:cubicBezTo>
                  <a:cubicBezTo>
                    <a:pt x="137" y="536"/>
                    <a:pt x="111" y="525"/>
                    <a:pt x="87" y="498"/>
                  </a:cubicBezTo>
                  <a:cubicBezTo>
                    <a:pt x="64" y="471"/>
                    <a:pt x="69" y="441"/>
                    <a:pt x="54" y="410"/>
                  </a:cubicBezTo>
                  <a:cubicBezTo>
                    <a:pt x="40" y="382"/>
                    <a:pt x="27" y="364"/>
                    <a:pt x="20" y="332"/>
                  </a:cubicBezTo>
                  <a:cubicBezTo>
                    <a:pt x="13" y="304"/>
                    <a:pt x="0" y="271"/>
                    <a:pt x="6" y="244"/>
                  </a:cubicBezTo>
                  <a:cubicBezTo>
                    <a:pt x="10" y="228"/>
                    <a:pt x="15" y="207"/>
                    <a:pt x="21" y="192"/>
                  </a:cubicBezTo>
                  <a:cubicBezTo>
                    <a:pt x="29" y="173"/>
                    <a:pt x="32" y="155"/>
                    <a:pt x="39" y="137"/>
                  </a:cubicBezTo>
                  <a:cubicBezTo>
                    <a:pt x="49" y="108"/>
                    <a:pt x="73" y="69"/>
                    <a:pt x="94" y="46"/>
                  </a:cubicBezTo>
                  <a:cubicBezTo>
                    <a:pt x="103" y="34"/>
                    <a:pt x="115" y="20"/>
                    <a:pt x="140" y="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8" name="Freeform 61">
              <a:extLst>
                <a:ext uri="{FF2B5EF4-FFF2-40B4-BE49-F238E27FC236}">
                  <a16:creationId xmlns:a16="http://schemas.microsoft.com/office/drawing/2014/main" id="{9FD0398E-CF33-41BF-9670-E1D49AB6A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932"/>
              <a:ext cx="56" cy="27"/>
            </a:xfrm>
            <a:custGeom>
              <a:avLst/>
              <a:gdLst>
                <a:gd name="T0" fmla="*/ 0 w 25"/>
                <a:gd name="T1" fmla="*/ 0 h 12"/>
                <a:gd name="T2" fmla="*/ 280 w 25"/>
                <a:gd name="T3" fmla="*/ 12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2">
                  <a:moveTo>
                    <a:pt x="0" y="0"/>
                  </a:moveTo>
                  <a:cubicBezTo>
                    <a:pt x="6" y="12"/>
                    <a:pt x="13" y="12"/>
                    <a:pt x="25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9" name="Freeform 62">
              <a:extLst>
                <a:ext uri="{FF2B5EF4-FFF2-40B4-BE49-F238E27FC236}">
                  <a16:creationId xmlns:a16="http://schemas.microsoft.com/office/drawing/2014/main" id="{580C2039-739C-475A-A6DE-EB44A3394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957"/>
              <a:ext cx="25" cy="63"/>
            </a:xfrm>
            <a:custGeom>
              <a:avLst/>
              <a:gdLst>
                <a:gd name="T0" fmla="*/ 130 w 11"/>
                <a:gd name="T1" fmla="*/ 0 h 28"/>
                <a:gd name="T2" fmla="*/ 36 w 11"/>
                <a:gd name="T3" fmla="*/ 32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7" y="8"/>
                    <a:pt x="0" y="17"/>
                    <a:pt x="3" y="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0" name="Freeform 63">
              <a:extLst>
                <a:ext uri="{FF2B5EF4-FFF2-40B4-BE49-F238E27FC236}">
                  <a16:creationId xmlns:a16="http://schemas.microsoft.com/office/drawing/2014/main" id="{22FCEE2D-7837-45FA-8352-E9A740D2D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759"/>
              <a:ext cx="86" cy="18"/>
            </a:xfrm>
            <a:custGeom>
              <a:avLst/>
              <a:gdLst>
                <a:gd name="T0" fmla="*/ 0 w 38"/>
                <a:gd name="T1" fmla="*/ 92 h 8"/>
                <a:gd name="T2" fmla="*/ 441 w 38"/>
                <a:gd name="T3" fmla="*/ 8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8">
                  <a:moveTo>
                    <a:pt x="0" y="8"/>
                  </a:moveTo>
                  <a:cubicBezTo>
                    <a:pt x="12" y="4"/>
                    <a:pt x="27" y="0"/>
                    <a:pt x="38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1" name="Freeform 64">
              <a:extLst>
                <a:ext uri="{FF2B5EF4-FFF2-40B4-BE49-F238E27FC236}">
                  <a16:creationId xmlns:a16="http://schemas.microsoft.com/office/drawing/2014/main" id="{E82FC317-8A64-412A-B057-1A4D57FFF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862"/>
              <a:ext cx="20" cy="79"/>
            </a:xfrm>
            <a:custGeom>
              <a:avLst/>
              <a:gdLst>
                <a:gd name="T0" fmla="*/ 80 w 9"/>
                <a:gd name="T1" fmla="*/ 0 h 35"/>
                <a:gd name="T2" fmla="*/ 0 w 9"/>
                <a:gd name="T3" fmla="*/ 40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5">
                  <a:moveTo>
                    <a:pt x="7" y="0"/>
                  </a:moveTo>
                  <a:cubicBezTo>
                    <a:pt x="9" y="13"/>
                    <a:pt x="5" y="25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2" name="Freeform 65">
              <a:extLst>
                <a:ext uri="{FF2B5EF4-FFF2-40B4-BE49-F238E27FC236}">
                  <a16:creationId xmlns:a16="http://schemas.microsoft.com/office/drawing/2014/main" id="{BF815231-3C8B-4339-A57A-F17F9CD9E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894"/>
              <a:ext cx="108" cy="97"/>
            </a:xfrm>
            <a:custGeom>
              <a:avLst/>
              <a:gdLst>
                <a:gd name="T0" fmla="*/ 0 w 48"/>
                <a:gd name="T1" fmla="*/ 0 h 43"/>
                <a:gd name="T2" fmla="*/ 92 w 48"/>
                <a:gd name="T3" fmla="*/ 365 h 43"/>
                <a:gd name="T4" fmla="*/ 547 w 48"/>
                <a:gd name="T5" fmla="*/ 49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3">
                  <a:moveTo>
                    <a:pt x="0" y="0"/>
                  </a:moveTo>
                  <a:cubicBezTo>
                    <a:pt x="1" y="9"/>
                    <a:pt x="1" y="25"/>
                    <a:pt x="8" y="32"/>
                  </a:cubicBezTo>
                  <a:cubicBezTo>
                    <a:pt x="15" y="39"/>
                    <a:pt x="38" y="41"/>
                    <a:pt x="48" y="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3" name="Freeform 66">
              <a:extLst>
                <a:ext uri="{FF2B5EF4-FFF2-40B4-BE49-F238E27FC236}">
                  <a16:creationId xmlns:a16="http://schemas.microsoft.com/office/drawing/2014/main" id="{8177AE38-EB65-4D7B-9266-1B1FD15B3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979"/>
              <a:ext cx="24" cy="68"/>
            </a:xfrm>
            <a:custGeom>
              <a:avLst/>
              <a:gdLst>
                <a:gd name="T0" fmla="*/ 113 w 11"/>
                <a:gd name="T1" fmla="*/ 0 h 30"/>
                <a:gd name="T2" fmla="*/ 0 w 11"/>
                <a:gd name="T3" fmla="*/ 34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11" y="0"/>
                  </a:moveTo>
                  <a:cubicBezTo>
                    <a:pt x="5" y="8"/>
                    <a:pt x="1" y="19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4" name="Freeform 67">
              <a:extLst>
                <a:ext uri="{FF2B5EF4-FFF2-40B4-BE49-F238E27FC236}">
                  <a16:creationId xmlns:a16="http://schemas.microsoft.com/office/drawing/2014/main" id="{16893400-1E1C-4601-A107-86EA77166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103"/>
              <a:ext cx="81" cy="32"/>
            </a:xfrm>
            <a:custGeom>
              <a:avLst/>
              <a:gdLst>
                <a:gd name="T0" fmla="*/ 0 w 36"/>
                <a:gd name="T1" fmla="*/ 0 h 14"/>
                <a:gd name="T2" fmla="*/ 410 w 36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4">
                  <a:moveTo>
                    <a:pt x="0" y="0"/>
                  </a:moveTo>
                  <a:cubicBezTo>
                    <a:pt x="4" y="12"/>
                    <a:pt x="24" y="14"/>
                    <a:pt x="36" y="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5" name="Freeform 68">
              <a:extLst>
                <a:ext uri="{FF2B5EF4-FFF2-40B4-BE49-F238E27FC236}">
                  <a16:creationId xmlns:a16="http://schemas.microsoft.com/office/drawing/2014/main" id="{9F020E38-DDC3-4D8D-BE17-7367A0026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132"/>
              <a:ext cx="18" cy="54"/>
            </a:xfrm>
            <a:custGeom>
              <a:avLst/>
              <a:gdLst>
                <a:gd name="T0" fmla="*/ 92 w 8"/>
                <a:gd name="T1" fmla="*/ 0 h 24"/>
                <a:gd name="T2" fmla="*/ 0 w 8"/>
                <a:gd name="T3" fmla="*/ 2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2" y="7"/>
                    <a:pt x="0" y="15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6" name="Freeform 69">
              <a:extLst>
                <a:ext uri="{FF2B5EF4-FFF2-40B4-BE49-F238E27FC236}">
                  <a16:creationId xmlns:a16="http://schemas.microsoft.com/office/drawing/2014/main" id="{64340F52-9957-47BD-8268-A2A0A9358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020"/>
              <a:ext cx="42" cy="85"/>
            </a:xfrm>
            <a:custGeom>
              <a:avLst/>
              <a:gdLst>
                <a:gd name="T0" fmla="*/ 0 w 19"/>
                <a:gd name="T1" fmla="*/ 425 h 38"/>
                <a:gd name="T2" fmla="*/ 0 w 19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8">
                  <a:moveTo>
                    <a:pt x="0" y="38"/>
                  </a:moveTo>
                  <a:cubicBezTo>
                    <a:pt x="17" y="34"/>
                    <a:pt x="19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7" name="Freeform 70">
              <a:extLst>
                <a:ext uri="{FF2B5EF4-FFF2-40B4-BE49-F238E27FC236}">
                  <a16:creationId xmlns:a16="http://schemas.microsoft.com/office/drawing/2014/main" id="{2CD7DB15-B702-461C-B855-4DCF9B864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024"/>
              <a:ext cx="31" cy="18"/>
            </a:xfrm>
            <a:custGeom>
              <a:avLst/>
              <a:gdLst>
                <a:gd name="T0" fmla="*/ 0 w 14"/>
                <a:gd name="T1" fmla="*/ 92 h 8"/>
                <a:gd name="T2" fmla="*/ 153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4" y="4"/>
                    <a:pt x="8" y="1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8" name="Freeform 71">
              <a:extLst>
                <a:ext uri="{FF2B5EF4-FFF2-40B4-BE49-F238E27FC236}">
                  <a16:creationId xmlns:a16="http://schemas.microsoft.com/office/drawing/2014/main" id="{9D3130FA-FE6B-47E2-BAA7-050E1DFBE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090"/>
              <a:ext cx="23" cy="76"/>
            </a:xfrm>
            <a:custGeom>
              <a:avLst/>
              <a:gdLst>
                <a:gd name="T0" fmla="*/ 74 w 10"/>
                <a:gd name="T1" fmla="*/ 0 h 34"/>
                <a:gd name="T2" fmla="*/ 122 w 10"/>
                <a:gd name="T3" fmla="*/ 38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6" y="0"/>
                  </a:moveTo>
                  <a:cubicBezTo>
                    <a:pt x="0" y="12"/>
                    <a:pt x="7" y="23"/>
                    <a:pt x="10" y="3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9" name="Freeform 72">
              <a:extLst>
                <a:ext uri="{FF2B5EF4-FFF2-40B4-BE49-F238E27FC236}">
                  <a16:creationId xmlns:a16="http://schemas.microsoft.com/office/drawing/2014/main" id="{8128370F-B035-4FF1-B290-78B95E75E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121"/>
              <a:ext cx="48" cy="11"/>
            </a:xfrm>
            <a:custGeom>
              <a:avLst/>
              <a:gdLst>
                <a:gd name="T0" fmla="*/ 251 w 21"/>
                <a:gd name="T1" fmla="*/ 53 h 5"/>
                <a:gd name="T2" fmla="*/ 0 w 2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21" y="5"/>
                  </a:moveTo>
                  <a:cubicBezTo>
                    <a:pt x="14" y="3"/>
                    <a:pt x="6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0" name="Freeform 73">
              <a:extLst>
                <a:ext uri="{FF2B5EF4-FFF2-40B4-BE49-F238E27FC236}">
                  <a16:creationId xmlns:a16="http://schemas.microsoft.com/office/drawing/2014/main" id="{066C6AE4-5F12-4BF5-8ACB-DD09A6A6D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267"/>
              <a:ext cx="39" cy="75"/>
            </a:xfrm>
            <a:custGeom>
              <a:avLst/>
              <a:gdLst>
                <a:gd name="T0" fmla="*/ 25 w 17"/>
                <a:gd name="T1" fmla="*/ 0 h 33"/>
                <a:gd name="T2" fmla="*/ 204 w 17"/>
                <a:gd name="T3" fmla="*/ 38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2" y="0"/>
                  </a:moveTo>
                  <a:cubicBezTo>
                    <a:pt x="0" y="14"/>
                    <a:pt x="6" y="25"/>
                    <a:pt x="17" y="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1" name="Freeform 74">
              <a:extLst>
                <a:ext uri="{FF2B5EF4-FFF2-40B4-BE49-F238E27FC236}">
                  <a16:creationId xmlns:a16="http://schemas.microsoft.com/office/drawing/2014/main" id="{886BA71C-C69D-46C8-9FF6-7C538D6B5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310"/>
              <a:ext cx="39" cy="20"/>
            </a:xfrm>
            <a:custGeom>
              <a:avLst/>
              <a:gdLst>
                <a:gd name="T0" fmla="*/ 204 w 17"/>
                <a:gd name="T1" fmla="*/ 0 h 9"/>
                <a:gd name="T2" fmla="*/ 0 w 17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17" y="0"/>
                  </a:moveTo>
                  <a:cubicBezTo>
                    <a:pt x="10" y="1"/>
                    <a:pt x="3" y="4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2" name="Freeform 75">
              <a:extLst>
                <a:ext uri="{FF2B5EF4-FFF2-40B4-BE49-F238E27FC236}">
                  <a16:creationId xmlns:a16="http://schemas.microsoft.com/office/drawing/2014/main" id="{CE29D3AA-53C7-43A6-A2AF-3673199B1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267"/>
              <a:ext cx="79" cy="75"/>
            </a:xfrm>
            <a:custGeom>
              <a:avLst/>
              <a:gdLst>
                <a:gd name="T0" fmla="*/ 0 w 35"/>
                <a:gd name="T1" fmla="*/ 386 h 33"/>
                <a:gd name="T2" fmla="*/ 402 w 35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3">
                  <a:moveTo>
                    <a:pt x="0" y="33"/>
                  </a:moveTo>
                  <a:cubicBezTo>
                    <a:pt x="25" y="29"/>
                    <a:pt x="27" y="24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3" name="Freeform 76">
              <a:extLst>
                <a:ext uri="{FF2B5EF4-FFF2-40B4-BE49-F238E27FC236}">
                  <a16:creationId xmlns:a16="http://schemas.microsoft.com/office/drawing/2014/main" id="{314BB3A5-5CA4-491E-A9D5-7BE9B9C5C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324"/>
              <a:ext cx="36" cy="81"/>
            </a:xfrm>
            <a:custGeom>
              <a:avLst/>
              <a:gdLst>
                <a:gd name="T0" fmla="*/ 0 w 16"/>
                <a:gd name="T1" fmla="*/ 0 h 36"/>
                <a:gd name="T2" fmla="*/ 101 w 16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6">
                  <a:moveTo>
                    <a:pt x="0" y="0"/>
                  </a:moveTo>
                  <a:cubicBezTo>
                    <a:pt x="13" y="9"/>
                    <a:pt x="16" y="21"/>
                    <a:pt x="9" y="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4" name="Freeform 77">
              <a:extLst>
                <a:ext uri="{FF2B5EF4-FFF2-40B4-BE49-F238E27FC236}">
                  <a16:creationId xmlns:a16="http://schemas.microsoft.com/office/drawing/2014/main" id="{E24F1F0B-9E98-40E5-8081-7406973CC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375"/>
              <a:ext cx="104" cy="88"/>
            </a:xfrm>
            <a:custGeom>
              <a:avLst/>
              <a:gdLst>
                <a:gd name="T0" fmla="*/ 267 w 46"/>
                <a:gd name="T1" fmla="*/ 0 h 39"/>
                <a:gd name="T2" fmla="*/ 531 w 46"/>
                <a:gd name="T3" fmla="*/ 41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9">
                  <a:moveTo>
                    <a:pt x="23" y="0"/>
                  </a:moveTo>
                  <a:cubicBezTo>
                    <a:pt x="0" y="17"/>
                    <a:pt x="26" y="39"/>
                    <a:pt x="46" y="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5" name="Freeform 78">
              <a:extLst>
                <a:ext uri="{FF2B5EF4-FFF2-40B4-BE49-F238E27FC236}">
                  <a16:creationId xmlns:a16="http://schemas.microsoft.com/office/drawing/2014/main" id="{4FB6F3A3-E0AB-40D5-8611-54AAD223B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452"/>
              <a:ext cx="16" cy="34"/>
            </a:xfrm>
            <a:custGeom>
              <a:avLst/>
              <a:gdLst>
                <a:gd name="T0" fmla="*/ 85 w 7"/>
                <a:gd name="T1" fmla="*/ 0 h 15"/>
                <a:gd name="T2" fmla="*/ 0 w 7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7" y="0"/>
                  </a:moveTo>
                  <a:cubicBezTo>
                    <a:pt x="4" y="5"/>
                    <a:pt x="1" y="1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6" name="Freeform 79">
              <a:extLst>
                <a:ext uri="{FF2B5EF4-FFF2-40B4-BE49-F238E27FC236}">
                  <a16:creationId xmlns:a16="http://schemas.microsoft.com/office/drawing/2014/main" id="{7C96B348-38C6-40FF-B12D-0AF39910F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321"/>
              <a:ext cx="95" cy="97"/>
            </a:xfrm>
            <a:custGeom>
              <a:avLst/>
              <a:gdLst>
                <a:gd name="T0" fmla="*/ 81 w 42"/>
                <a:gd name="T1" fmla="*/ 0 h 43"/>
                <a:gd name="T2" fmla="*/ 149 w 42"/>
                <a:gd name="T3" fmla="*/ 377 h 43"/>
                <a:gd name="T4" fmla="*/ 486 w 42"/>
                <a:gd name="T5" fmla="*/ 35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3">
                  <a:moveTo>
                    <a:pt x="7" y="0"/>
                  </a:moveTo>
                  <a:cubicBezTo>
                    <a:pt x="2" y="16"/>
                    <a:pt x="0" y="22"/>
                    <a:pt x="13" y="33"/>
                  </a:cubicBezTo>
                  <a:cubicBezTo>
                    <a:pt x="26" y="43"/>
                    <a:pt x="29" y="40"/>
                    <a:pt x="42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7" name="Freeform 80">
              <a:extLst>
                <a:ext uri="{FF2B5EF4-FFF2-40B4-BE49-F238E27FC236}">
                  <a16:creationId xmlns:a16="http://schemas.microsoft.com/office/drawing/2014/main" id="{2DCDFA88-42DC-439F-996A-A9EBC7D87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411"/>
              <a:ext cx="7" cy="52"/>
            </a:xfrm>
            <a:custGeom>
              <a:avLst/>
              <a:gdLst>
                <a:gd name="T0" fmla="*/ 37 w 3"/>
                <a:gd name="T1" fmla="*/ 0 h 23"/>
                <a:gd name="T2" fmla="*/ 0 w 3"/>
                <a:gd name="T3" fmla="*/ 26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3">
                  <a:moveTo>
                    <a:pt x="3" y="0"/>
                  </a:moveTo>
                  <a:cubicBezTo>
                    <a:pt x="0" y="8"/>
                    <a:pt x="0" y="16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8" name="Freeform 81">
              <a:extLst>
                <a:ext uri="{FF2B5EF4-FFF2-40B4-BE49-F238E27FC236}">
                  <a16:creationId xmlns:a16="http://schemas.microsoft.com/office/drawing/2014/main" id="{5446DE1E-2FB0-493C-AD82-A9F9DE6BB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997"/>
              <a:ext cx="102" cy="18"/>
            </a:xfrm>
            <a:custGeom>
              <a:avLst/>
              <a:gdLst>
                <a:gd name="T0" fmla="*/ 0 w 45"/>
                <a:gd name="T1" fmla="*/ 72 h 8"/>
                <a:gd name="T2" fmla="*/ 524 w 45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">
                  <a:moveTo>
                    <a:pt x="0" y="6"/>
                  </a:moveTo>
                  <a:cubicBezTo>
                    <a:pt x="17" y="0"/>
                    <a:pt x="28" y="2"/>
                    <a:pt x="45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9" name="Freeform 82">
              <a:extLst>
                <a:ext uri="{FF2B5EF4-FFF2-40B4-BE49-F238E27FC236}">
                  <a16:creationId xmlns:a16="http://schemas.microsoft.com/office/drawing/2014/main" id="{51661CBC-4002-4A30-BF6D-41D5C8EBE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081"/>
              <a:ext cx="86" cy="108"/>
            </a:xfrm>
            <a:custGeom>
              <a:avLst/>
              <a:gdLst>
                <a:gd name="T0" fmla="*/ 93 w 38"/>
                <a:gd name="T1" fmla="*/ 0 h 48"/>
                <a:gd name="T2" fmla="*/ 149 w 38"/>
                <a:gd name="T3" fmla="*/ 389 h 48"/>
                <a:gd name="T4" fmla="*/ 441 w 38"/>
                <a:gd name="T5" fmla="*/ 52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8">
                  <a:moveTo>
                    <a:pt x="8" y="0"/>
                  </a:moveTo>
                  <a:cubicBezTo>
                    <a:pt x="4" y="16"/>
                    <a:pt x="0" y="23"/>
                    <a:pt x="13" y="34"/>
                  </a:cubicBezTo>
                  <a:cubicBezTo>
                    <a:pt x="22" y="41"/>
                    <a:pt x="26" y="48"/>
                    <a:pt x="38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0" name="Freeform 83">
              <a:extLst>
                <a:ext uri="{FF2B5EF4-FFF2-40B4-BE49-F238E27FC236}">
                  <a16:creationId xmlns:a16="http://schemas.microsoft.com/office/drawing/2014/main" id="{BF205944-E5C3-4AC6-8FA3-EE16F2B20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2184"/>
              <a:ext cx="9" cy="34"/>
            </a:xfrm>
            <a:custGeom>
              <a:avLst/>
              <a:gdLst>
                <a:gd name="T0" fmla="*/ 45 w 4"/>
                <a:gd name="T1" fmla="*/ 0 h 15"/>
                <a:gd name="T2" fmla="*/ 0 w 4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2" y="5"/>
                    <a:pt x="1" y="1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1" name="Freeform 84">
              <a:extLst>
                <a:ext uri="{FF2B5EF4-FFF2-40B4-BE49-F238E27FC236}">
                  <a16:creationId xmlns:a16="http://schemas.microsoft.com/office/drawing/2014/main" id="{93902EA7-DDA9-4E3B-836F-6B14C9928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090"/>
              <a:ext cx="57" cy="69"/>
            </a:xfrm>
            <a:custGeom>
              <a:avLst/>
              <a:gdLst>
                <a:gd name="T0" fmla="*/ 0 w 25"/>
                <a:gd name="T1" fmla="*/ 343 h 31"/>
                <a:gd name="T2" fmla="*/ 296 w 25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1">
                  <a:moveTo>
                    <a:pt x="0" y="31"/>
                  </a:moveTo>
                  <a:cubicBezTo>
                    <a:pt x="16" y="24"/>
                    <a:pt x="23" y="18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2" name="Freeform 85">
              <a:extLst>
                <a:ext uri="{FF2B5EF4-FFF2-40B4-BE49-F238E27FC236}">
                  <a16:creationId xmlns:a16="http://schemas.microsoft.com/office/drawing/2014/main" id="{A0CB9562-9AB6-4A81-85C7-02A5E741F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32"/>
              <a:ext cx="39" cy="50"/>
            </a:xfrm>
            <a:custGeom>
              <a:avLst/>
              <a:gdLst>
                <a:gd name="T0" fmla="*/ 0 w 17"/>
                <a:gd name="T1" fmla="*/ 0 h 22"/>
                <a:gd name="T2" fmla="*/ 195 w 17"/>
                <a:gd name="T3" fmla="*/ 25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15" y="6"/>
                    <a:pt x="17" y="1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3" name="Freeform 86">
              <a:extLst>
                <a:ext uri="{FF2B5EF4-FFF2-40B4-BE49-F238E27FC236}">
                  <a16:creationId xmlns:a16="http://schemas.microsoft.com/office/drawing/2014/main" id="{3952DB1A-B09E-4510-B152-02E02AF40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166"/>
              <a:ext cx="58" cy="97"/>
            </a:xfrm>
            <a:custGeom>
              <a:avLst/>
              <a:gdLst>
                <a:gd name="T0" fmla="*/ 210 w 26"/>
                <a:gd name="T1" fmla="*/ 0 h 43"/>
                <a:gd name="T2" fmla="*/ 45 w 26"/>
                <a:gd name="T3" fmla="*/ 311 h 43"/>
                <a:gd name="T4" fmla="*/ 288 w 26"/>
                <a:gd name="T5" fmla="*/ 49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3">
                  <a:moveTo>
                    <a:pt x="19" y="0"/>
                  </a:moveTo>
                  <a:cubicBezTo>
                    <a:pt x="6" y="6"/>
                    <a:pt x="0" y="12"/>
                    <a:pt x="4" y="27"/>
                  </a:cubicBezTo>
                  <a:cubicBezTo>
                    <a:pt x="7" y="38"/>
                    <a:pt x="13" y="43"/>
                    <a:pt x="26" y="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4" name="Freeform 87">
              <a:extLst>
                <a:ext uri="{FF2B5EF4-FFF2-40B4-BE49-F238E27FC236}">
                  <a16:creationId xmlns:a16="http://schemas.microsoft.com/office/drawing/2014/main" id="{EBCD2D98-774C-42C9-B970-A9234D9DE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249"/>
              <a:ext cx="21" cy="25"/>
            </a:xfrm>
            <a:custGeom>
              <a:avLst/>
              <a:gdLst>
                <a:gd name="T0" fmla="*/ 114 w 9"/>
                <a:gd name="T1" fmla="*/ 0 h 11"/>
                <a:gd name="T2" fmla="*/ 0 w 9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7" y="4"/>
                    <a:pt x="3" y="8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5" name="Freeform 88">
              <a:extLst>
                <a:ext uri="{FF2B5EF4-FFF2-40B4-BE49-F238E27FC236}">
                  <a16:creationId xmlns:a16="http://schemas.microsoft.com/office/drawing/2014/main" id="{C0D0DFC6-AFFD-4942-9233-10C702ADB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193"/>
              <a:ext cx="36" cy="5"/>
            </a:xfrm>
            <a:custGeom>
              <a:avLst/>
              <a:gdLst>
                <a:gd name="T0" fmla="*/ 182 w 16"/>
                <a:gd name="T1" fmla="*/ 33 h 2"/>
                <a:gd name="T2" fmla="*/ 0 w 16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16" y="2"/>
                  </a:moveTo>
                  <a:cubicBezTo>
                    <a:pt x="11" y="0"/>
                    <a:pt x="3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6" name="Freeform 89">
              <a:extLst>
                <a:ext uri="{FF2B5EF4-FFF2-40B4-BE49-F238E27FC236}">
                  <a16:creationId xmlns:a16="http://schemas.microsoft.com/office/drawing/2014/main" id="{A198F0EC-B5FA-42BC-A070-7C1808C4D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564"/>
              <a:ext cx="42" cy="45"/>
            </a:xfrm>
            <a:custGeom>
              <a:avLst/>
              <a:gdLst>
                <a:gd name="T0" fmla="*/ 20 w 19"/>
                <a:gd name="T1" fmla="*/ 227 h 20"/>
                <a:gd name="T2" fmla="*/ 206 w 1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0">
                  <a:moveTo>
                    <a:pt x="2" y="20"/>
                  </a:moveTo>
                  <a:cubicBezTo>
                    <a:pt x="0" y="8"/>
                    <a:pt x="11" y="3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7" name="Freeform 90">
              <a:extLst>
                <a:ext uri="{FF2B5EF4-FFF2-40B4-BE49-F238E27FC236}">
                  <a16:creationId xmlns:a16="http://schemas.microsoft.com/office/drawing/2014/main" id="{513C6D39-F323-4B13-9E42-1786C65AE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688"/>
              <a:ext cx="74" cy="23"/>
            </a:xfrm>
            <a:custGeom>
              <a:avLst/>
              <a:gdLst>
                <a:gd name="T0" fmla="*/ 0 w 33"/>
                <a:gd name="T1" fmla="*/ 0 h 10"/>
                <a:gd name="T2" fmla="*/ 372 w 3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">
                  <a:moveTo>
                    <a:pt x="0" y="0"/>
                  </a:moveTo>
                  <a:cubicBezTo>
                    <a:pt x="7" y="10"/>
                    <a:pt x="25" y="6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8" name="Freeform 91">
              <a:extLst>
                <a:ext uri="{FF2B5EF4-FFF2-40B4-BE49-F238E27FC236}">
                  <a16:creationId xmlns:a16="http://schemas.microsoft.com/office/drawing/2014/main" id="{3C8036DE-25AF-4094-A7EC-B54AC01A8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560"/>
              <a:ext cx="18" cy="81"/>
            </a:xfrm>
            <a:custGeom>
              <a:avLst/>
              <a:gdLst>
                <a:gd name="T0" fmla="*/ 0 w 8"/>
                <a:gd name="T1" fmla="*/ 0 h 36"/>
                <a:gd name="T2" fmla="*/ 0 w 8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6">
                  <a:moveTo>
                    <a:pt x="0" y="0"/>
                  </a:moveTo>
                  <a:cubicBezTo>
                    <a:pt x="6" y="11"/>
                    <a:pt x="8" y="25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9" name="Freeform 92">
              <a:extLst>
                <a:ext uri="{FF2B5EF4-FFF2-40B4-BE49-F238E27FC236}">
                  <a16:creationId xmlns:a16="http://schemas.microsoft.com/office/drawing/2014/main" id="{EBC0ABE9-64AA-4F5E-858F-1C88AB33C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607"/>
              <a:ext cx="32" cy="5"/>
            </a:xfrm>
            <a:custGeom>
              <a:avLst/>
              <a:gdLst>
                <a:gd name="T0" fmla="*/ 0 w 14"/>
                <a:gd name="T1" fmla="*/ 33 h 2"/>
                <a:gd name="T2" fmla="*/ 167 w 1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0" y="2"/>
                  </a:moveTo>
                  <a:cubicBezTo>
                    <a:pt x="4" y="0"/>
                    <a:pt x="9" y="1"/>
                    <a:pt x="14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0" name="Freeform 93">
              <a:extLst>
                <a:ext uri="{FF2B5EF4-FFF2-40B4-BE49-F238E27FC236}">
                  <a16:creationId xmlns:a16="http://schemas.microsoft.com/office/drawing/2014/main" id="{6A87982A-6EA9-4B6F-BE3C-47873505A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749"/>
              <a:ext cx="50" cy="72"/>
            </a:xfrm>
            <a:custGeom>
              <a:avLst/>
              <a:gdLst>
                <a:gd name="T0" fmla="*/ 11 w 22"/>
                <a:gd name="T1" fmla="*/ 0 h 32"/>
                <a:gd name="T2" fmla="*/ 259 w 22"/>
                <a:gd name="T3" fmla="*/ 36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2">
                  <a:moveTo>
                    <a:pt x="1" y="0"/>
                  </a:moveTo>
                  <a:cubicBezTo>
                    <a:pt x="0" y="16"/>
                    <a:pt x="8" y="26"/>
                    <a:pt x="22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1" name="Freeform 94">
              <a:extLst>
                <a:ext uri="{FF2B5EF4-FFF2-40B4-BE49-F238E27FC236}">
                  <a16:creationId xmlns:a16="http://schemas.microsoft.com/office/drawing/2014/main" id="{E44F11B3-7BAF-4FD7-B0EB-216424FDA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225"/>
              <a:ext cx="90" cy="24"/>
            </a:xfrm>
            <a:custGeom>
              <a:avLst/>
              <a:gdLst>
                <a:gd name="T0" fmla="*/ 0 w 40"/>
                <a:gd name="T1" fmla="*/ 33 h 11"/>
                <a:gd name="T2" fmla="*/ 275 w 40"/>
                <a:gd name="T3" fmla="*/ 20 h 11"/>
                <a:gd name="T4" fmla="*/ 457 w 40"/>
                <a:gd name="T5" fmla="*/ 1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1">
                  <a:moveTo>
                    <a:pt x="0" y="3"/>
                  </a:moveTo>
                  <a:cubicBezTo>
                    <a:pt x="8" y="4"/>
                    <a:pt x="17" y="0"/>
                    <a:pt x="24" y="2"/>
                  </a:cubicBezTo>
                  <a:cubicBezTo>
                    <a:pt x="30" y="4"/>
                    <a:pt x="39" y="8"/>
                    <a:pt x="40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2" name="Freeform 95">
              <a:extLst>
                <a:ext uri="{FF2B5EF4-FFF2-40B4-BE49-F238E27FC236}">
                  <a16:creationId xmlns:a16="http://schemas.microsoft.com/office/drawing/2014/main" id="{E730291A-51C4-4ADD-965D-69C2229EB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301"/>
              <a:ext cx="49" cy="59"/>
            </a:xfrm>
            <a:custGeom>
              <a:avLst/>
              <a:gdLst>
                <a:gd name="T0" fmla="*/ 65 w 22"/>
                <a:gd name="T1" fmla="*/ 0 h 26"/>
                <a:gd name="T2" fmla="*/ 243 w 22"/>
                <a:gd name="T3" fmla="*/ 30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">
                  <a:moveTo>
                    <a:pt x="6" y="0"/>
                  </a:moveTo>
                  <a:cubicBezTo>
                    <a:pt x="0" y="16"/>
                    <a:pt x="11" y="20"/>
                    <a:pt x="22" y="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3" name="Freeform 96">
              <a:extLst>
                <a:ext uri="{FF2B5EF4-FFF2-40B4-BE49-F238E27FC236}">
                  <a16:creationId xmlns:a16="http://schemas.microsoft.com/office/drawing/2014/main" id="{3F21E675-1E4C-4EAA-AE64-935AD585E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339"/>
              <a:ext cx="25" cy="59"/>
            </a:xfrm>
            <a:custGeom>
              <a:avLst/>
              <a:gdLst>
                <a:gd name="T0" fmla="*/ 130 w 11"/>
                <a:gd name="T1" fmla="*/ 0 h 26"/>
                <a:gd name="T2" fmla="*/ 11 w 11"/>
                <a:gd name="T3" fmla="*/ 30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11" y="0"/>
                  </a:moveTo>
                  <a:cubicBezTo>
                    <a:pt x="7" y="7"/>
                    <a:pt x="0" y="18"/>
                    <a:pt x="1" y="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4" name="Freeform 97">
              <a:extLst>
                <a:ext uri="{FF2B5EF4-FFF2-40B4-BE49-F238E27FC236}">
                  <a16:creationId xmlns:a16="http://schemas.microsoft.com/office/drawing/2014/main" id="{1FD6076E-4D58-41D7-B5DA-70CBD6435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481"/>
              <a:ext cx="50" cy="92"/>
            </a:xfrm>
            <a:custGeom>
              <a:avLst/>
              <a:gdLst>
                <a:gd name="T0" fmla="*/ 259 w 22"/>
                <a:gd name="T1" fmla="*/ 0 h 41"/>
                <a:gd name="T2" fmla="*/ 25 w 22"/>
                <a:gd name="T3" fmla="*/ 157 h 41"/>
                <a:gd name="T4" fmla="*/ 155 w 22"/>
                <a:gd name="T5" fmla="*/ 46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1">
                  <a:moveTo>
                    <a:pt x="22" y="0"/>
                  </a:moveTo>
                  <a:cubicBezTo>
                    <a:pt x="12" y="1"/>
                    <a:pt x="4" y="4"/>
                    <a:pt x="2" y="14"/>
                  </a:cubicBezTo>
                  <a:cubicBezTo>
                    <a:pt x="0" y="21"/>
                    <a:pt x="6" y="37"/>
                    <a:pt x="13" y="4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5" name="Freeform 98">
              <a:extLst>
                <a:ext uri="{FF2B5EF4-FFF2-40B4-BE49-F238E27FC236}">
                  <a16:creationId xmlns:a16="http://schemas.microsoft.com/office/drawing/2014/main" id="{11D6D91D-AF03-4796-BC4E-20F56009F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558"/>
              <a:ext cx="38" cy="69"/>
            </a:xfrm>
            <a:custGeom>
              <a:avLst/>
              <a:gdLst>
                <a:gd name="T0" fmla="*/ 190 w 17"/>
                <a:gd name="T1" fmla="*/ 0 h 31"/>
                <a:gd name="T2" fmla="*/ 36 w 17"/>
                <a:gd name="T3" fmla="*/ 34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17" y="0"/>
                  </a:moveTo>
                  <a:cubicBezTo>
                    <a:pt x="5" y="7"/>
                    <a:pt x="0" y="18"/>
                    <a:pt x="3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6" name="Freeform 99">
              <a:extLst>
                <a:ext uri="{FF2B5EF4-FFF2-40B4-BE49-F238E27FC236}">
                  <a16:creationId xmlns:a16="http://schemas.microsoft.com/office/drawing/2014/main" id="{AB3FA325-07D7-4B8D-8B49-AC58218D0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542"/>
              <a:ext cx="18" cy="70"/>
            </a:xfrm>
            <a:custGeom>
              <a:avLst/>
              <a:gdLst>
                <a:gd name="T0" fmla="*/ 92 w 8"/>
                <a:gd name="T1" fmla="*/ 0 h 31"/>
                <a:gd name="T2" fmla="*/ 25 w 8"/>
                <a:gd name="T3" fmla="*/ 35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1">
                  <a:moveTo>
                    <a:pt x="8" y="0"/>
                  </a:moveTo>
                  <a:cubicBezTo>
                    <a:pt x="4" y="9"/>
                    <a:pt x="0" y="23"/>
                    <a:pt x="2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7" name="Freeform 100">
              <a:extLst>
                <a:ext uri="{FF2B5EF4-FFF2-40B4-BE49-F238E27FC236}">
                  <a16:creationId xmlns:a16="http://schemas.microsoft.com/office/drawing/2014/main" id="{DEDF03B6-AADB-45F2-BEBB-D09DBDC19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729"/>
              <a:ext cx="69" cy="18"/>
            </a:xfrm>
            <a:custGeom>
              <a:avLst/>
              <a:gdLst>
                <a:gd name="T0" fmla="*/ 0 w 31"/>
                <a:gd name="T1" fmla="*/ 0 h 8"/>
                <a:gd name="T2" fmla="*/ 343 w 31"/>
                <a:gd name="T3" fmla="*/ 3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0"/>
                  </a:moveTo>
                  <a:cubicBezTo>
                    <a:pt x="7" y="8"/>
                    <a:pt x="23" y="6"/>
                    <a:pt x="31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8" name="Freeform 101">
              <a:extLst>
                <a:ext uri="{FF2B5EF4-FFF2-40B4-BE49-F238E27FC236}">
                  <a16:creationId xmlns:a16="http://schemas.microsoft.com/office/drawing/2014/main" id="{CE849AB8-4FF8-4473-8FE5-97B5D5E27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598"/>
              <a:ext cx="18" cy="59"/>
            </a:xfrm>
            <a:custGeom>
              <a:avLst/>
              <a:gdLst>
                <a:gd name="T0" fmla="*/ 45 w 8"/>
                <a:gd name="T1" fmla="*/ 304 h 26"/>
                <a:gd name="T2" fmla="*/ 0 w 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4" y="26"/>
                  </a:moveTo>
                  <a:cubicBezTo>
                    <a:pt x="8" y="19"/>
                    <a:pt x="6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9" name="Freeform 102">
              <a:extLst>
                <a:ext uri="{FF2B5EF4-FFF2-40B4-BE49-F238E27FC236}">
                  <a16:creationId xmlns:a16="http://schemas.microsoft.com/office/drawing/2014/main" id="{C53A63F2-C9F5-4333-B713-C2A991268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456"/>
              <a:ext cx="104" cy="86"/>
            </a:xfrm>
            <a:custGeom>
              <a:avLst/>
              <a:gdLst>
                <a:gd name="T0" fmla="*/ 163 w 46"/>
                <a:gd name="T1" fmla="*/ 441 h 38"/>
                <a:gd name="T2" fmla="*/ 531 w 46"/>
                <a:gd name="T3" fmla="*/ 10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8">
                  <a:moveTo>
                    <a:pt x="14" y="38"/>
                  </a:moveTo>
                  <a:cubicBezTo>
                    <a:pt x="0" y="20"/>
                    <a:pt x="29" y="0"/>
                    <a:pt x="46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0" name="Freeform 103">
              <a:extLst>
                <a:ext uri="{FF2B5EF4-FFF2-40B4-BE49-F238E27FC236}">
                  <a16:creationId xmlns:a16="http://schemas.microsoft.com/office/drawing/2014/main" id="{561A7636-1FC1-4262-B98D-330629653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432"/>
              <a:ext cx="7" cy="38"/>
            </a:xfrm>
            <a:custGeom>
              <a:avLst/>
              <a:gdLst>
                <a:gd name="T0" fmla="*/ 0 w 3"/>
                <a:gd name="T1" fmla="*/ 190 h 17"/>
                <a:gd name="T2" fmla="*/ 37 w 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17"/>
                  </a:moveTo>
                  <a:cubicBezTo>
                    <a:pt x="0" y="11"/>
                    <a:pt x="1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1" name="Freeform 104">
              <a:extLst>
                <a:ext uri="{FF2B5EF4-FFF2-40B4-BE49-F238E27FC236}">
                  <a16:creationId xmlns:a16="http://schemas.microsoft.com/office/drawing/2014/main" id="{A65EA9B2-FEB2-46F6-A893-BF75DD553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058"/>
              <a:ext cx="9" cy="79"/>
            </a:xfrm>
            <a:custGeom>
              <a:avLst/>
              <a:gdLst>
                <a:gd name="T0" fmla="*/ 25 w 4"/>
                <a:gd name="T1" fmla="*/ 0 h 35"/>
                <a:gd name="T2" fmla="*/ 45 w 4"/>
                <a:gd name="T3" fmla="*/ 40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5">
                  <a:moveTo>
                    <a:pt x="2" y="0"/>
                  </a:moveTo>
                  <a:cubicBezTo>
                    <a:pt x="0" y="10"/>
                    <a:pt x="1" y="25"/>
                    <a:pt x="4" y="3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2" name="Freeform 105">
              <a:extLst>
                <a:ext uri="{FF2B5EF4-FFF2-40B4-BE49-F238E27FC236}">
                  <a16:creationId xmlns:a16="http://schemas.microsoft.com/office/drawing/2014/main" id="{7216A701-E2E3-4FE5-AF99-E0F2ABAB2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189"/>
              <a:ext cx="121" cy="47"/>
            </a:xfrm>
            <a:custGeom>
              <a:avLst/>
              <a:gdLst>
                <a:gd name="T0" fmla="*/ 0 w 54"/>
                <a:gd name="T1" fmla="*/ 0 h 21"/>
                <a:gd name="T2" fmla="*/ 307 w 54"/>
                <a:gd name="T3" fmla="*/ 215 h 21"/>
                <a:gd name="T4" fmla="*/ 607 w 54"/>
                <a:gd name="T5" fmla="*/ 2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1">
                  <a:moveTo>
                    <a:pt x="0" y="0"/>
                  </a:moveTo>
                  <a:cubicBezTo>
                    <a:pt x="9" y="12"/>
                    <a:pt x="11" y="21"/>
                    <a:pt x="27" y="19"/>
                  </a:cubicBezTo>
                  <a:cubicBezTo>
                    <a:pt x="39" y="18"/>
                    <a:pt x="50" y="14"/>
                    <a:pt x="54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3" name="Freeform 106">
              <a:extLst>
                <a:ext uri="{FF2B5EF4-FFF2-40B4-BE49-F238E27FC236}">
                  <a16:creationId xmlns:a16="http://schemas.microsoft.com/office/drawing/2014/main" id="{A1E7D2B1-14C0-4BF0-9CF5-61D6690FC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139"/>
              <a:ext cx="43" cy="11"/>
            </a:xfrm>
            <a:custGeom>
              <a:avLst/>
              <a:gdLst>
                <a:gd name="T0" fmla="*/ 0 w 19"/>
                <a:gd name="T1" fmla="*/ 53 h 5"/>
                <a:gd name="T2" fmla="*/ 220 w 1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5"/>
                  </a:moveTo>
                  <a:cubicBezTo>
                    <a:pt x="6" y="2"/>
                    <a:pt x="13" y="0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4" name="Freeform 107">
              <a:extLst>
                <a:ext uri="{FF2B5EF4-FFF2-40B4-BE49-F238E27FC236}">
                  <a16:creationId xmlns:a16="http://schemas.microsoft.com/office/drawing/2014/main" id="{B7694EBA-1159-41CE-8FB3-B4A1A3F0D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763"/>
              <a:ext cx="85" cy="16"/>
            </a:xfrm>
            <a:custGeom>
              <a:avLst/>
              <a:gdLst>
                <a:gd name="T0" fmla="*/ 0 w 38"/>
                <a:gd name="T1" fmla="*/ 85 h 7"/>
                <a:gd name="T2" fmla="*/ 425 w 38"/>
                <a:gd name="T3" fmla="*/ 3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7">
                  <a:moveTo>
                    <a:pt x="0" y="7"/>
                  </a:moveTo>
                  <a:cubicBezTo>
                    <a:pt x="15" y="0"/>
                    <a:pt x="22" y="3"/>
                    <a:pt x="38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5" name="Freeform 108">
              <a:extLst>
                <a:ext uri="{FF2B5EF4-FFF2-40B4-BE49-F238E27FC236}">
                  <a16:creationId xmlns:a16="http://schemas.microsoft.com/office/drawing/2014/main" id="{5B7126FF-F48E-439A-BAA1-36EE1A98D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1793"/>
              <a:ext cx="32" cy="96"/>
            </a:xfrm>
            <a:custGeom>
              <a:avLst/>
              <a:gdLst>
                <a:gd name="T0" fmla="*/ 0 w 14"/>
                <a:gd name="T1" fmla="*/ 0 h 43"/>
                <a:gd name="T2" fmla="*/ 73 w 14"/>
                <a:gd name="T3" fmla="*/ 47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14" y="8"/>
                    <a:pt x="11" y="27"/>
                    <a:pt x="6" y="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6" name="Freeform 109">
              <a:extLst>
                <a:ext uri="{FF2B5EF4-FFF2-40B4-BE49-F238E27FC236}">
                  <a16:creationId xmlns:a16="http://schemas.microsoft.com/office/drawing/2014/main" id="{793F5CFE-9826-43FF-B365-0EFD733D1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815"/>
              <a:ext cx="27" cy="7"/>
            </a:xfrm>
            <a:custGeom>
              <a:avLst/>
              <a:gdLst>
                <a:gd name="T0" fmla="*/ 0 w 12"/>
                <a:gd name="T1" fmla="*/ 37 h 3"/>
                <a:gd name="T2" fmla="*/ 137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1"/>
                    <a:pt x="8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7" name="Freeform 110">
              <a:extLst>
                <a:ext uri="{FF2B5EF4-FFF2-40B4-BE49-F238E27FC236}">
                  <a16:creationId xmlns:a16="http://schemas.microsoft.com/office/drawing/2014/main" id="{9B9EE4CE-6184-49BA-9101-6FA9606AD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923"/>
              <a:ext cx="58" cy="59"/>
            </a:xfrm>
            <a:custGeom>
              <a:avLst/>
              <a:gdLst>
                <a:gd name="T0" fmla="*/ 0 w 26"/>
                <a:gd name="T1" fmla="*/ 0 h 26"/>
                <a:gd name="T2" fmla="*/ 288 w 26"/>
                <a:gd name="T3" fmla="*/ 30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6">
                  <a:moveTo>
                    <a:pt x="0" y="0"/>
                  </a:moveTo>
                  <a:cubicBezTo>
                    <a:pt x="4" y="17"/>
                    <a:pt x="11" y="22"/>
                    <a:pt x="26" y="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8" name="Freeform 111">
              <a:extLst>
                <a:ext uri="{FF2B5EF4-FFF2-40B4-BE49-F238E27FC236}">
                  <a16:creationId xmlns:a16="http://schemas.microsoft.com/office/drawing/2014/main" id="{D2EC2129-1068-4BD7-8A4F-D174B57AC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966"/>
              <a:ext cx="36" cy="25"/>
            </a:xfrm>
            <a:custGeom>
              <a:avLst/>
              <a:gdLst>
                <a:gd name="T0" fmla="*/ 182 w 16"/>
                <a:gd name="T1" fmla="*/ 0 h 11"/>
                <a:gd name="T2" fmla="*/ 0 w 16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9" y="1"/>
                    <a:pt x="3" y="5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9" name="Freeform 112">
              <a:extLst>
                <a:ext uri="{FF2B5EF4-FFF2-40B4-BE49-F238E27FC236}">
                  <a16:creationId xmlns:a16="http://schemas.microsoft.com/office/drawing/2014/main" id="{D3A3F96D-5A12-4DBC-A4CE-5ADC1E160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231"/>
              <a:ext cx="20" cy="50"/>
            </a:xfrm>
            <a:custGeom>
              <a:avLst/>
              <a:gdLst>
                <a:gd name="T0" fmla="*/ 64 w 9"/>
                <a:gd name="T1" fmla="*/ 0 h 22"/>
                <a:gd name="T2" fmla="*/ 0 w 9"/>
                <a:gd name="T3" fmla="*/ 25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6" y="0"/>
                  </a:moveTo>
                  <a:cubicBezTo>
                    <a:pt x="9" y="8"/>
                    <a:pt x="5" y="16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0" name="Freeform 113">
              <a:extLst>
                <a:ext uri="{FF2B5EF4-FFF2-40B4-BE49-F238E27FC236}">
                  <a16:creationId xmlns:a16="http://schemas.microsoft.com/office/drawing/2014/main" id="{C1C7813A-5C58-4329-9197-928A69C76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330"/>
              <a:ext cx="114" cy="50"/>
            </a:xfrm>
            <a:custGeom>
              <a:avLst/>
              <a:gdLst>
                <a:gd name="T0" fmla="*/ 0 w 51"/>
                <a:gd name="T1" fmla="*/ 175 h 22"/>
                <a:gd name="T2" fmla="*/ 369 w 51"/>
                <a:gd name="T3" fmla="*/ 232 h 22"/>
                <a:gd name="T4" fmla="*/ 570 w 5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2">
                  <a:moveTo>
                    <a:pt x="0" y="15"/>
                  </a:moveTo>
                  <a:cubicBezTo>
                    <a:pt x="10" y="15"/>
                    <a:pt x="24" y="22"/>
                    <a:pt x="33" y="20"/>
                  </a:cubicBezTo>
                  <a:cubicBezTo>
                    <a:pt x="42" y="17"/>
                    <a:pt x="47" y="8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1" name="Freeform 114">
              <a:extLst>
                <a:ext uri="{FF2B5EF4-FFF2-40B4-BE49-F238E27FC236}">
                  <a16:creationId xmlns:a16="http://schemas.microsoft.com/office/drawing/2014/main" id="{88260062-1360-43B0-AAB0-850F7F6E7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375"/>
              <a:ext cx="6" cy="45"/>
            </a:xfrm>
            <a:custGeom>
              <a:avLst/>
              <a:gdLst>
                <a:gd name="T0" fmla="*/ 0 w 3"/>
                <a:gd name="T1" fmla="*/ 0 h 20"/>
                <a:gd name="T2" fmla="*/ 0 w 3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0" y="0"/>
                  </a:moveTo>
                  <a:cubicBezTo>
                    <a:pt x="3" y="5"/>
                    <a:pt x="2" y="13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2" name="Freeform 115">
              <a:extLst>
                <a:ext uri="{FF2B5EF4-FFF2-40B4-BE49-F238E27FC236}">
                  <a16:creationId xmlns:a16="http://schemas.microsoft.com/office/drawing/2014/main" id="{8A841AB2-0CBB-494A-BCB9-1E67AB8DA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681"/>
              <a:ext cx="61" cy="88"/>
            </a:xfrm>
            <a:custGeom>
              <a:avLst/>
              <a:gdLst>
                <a:gd name="T0" fmla="*/ 312 w 27"/>
                <a:gd name="T1" fmla="*/ 0 h 39"/>
                <a:gd name="T2" fmla="*/ 0 w 27"/>
                <a:gd name="T3" fmla="*/ 44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9">
                  <a:moveTo>
                    <a:pt x="27" y="0"/>
                  </a:moveTo>
                  <a:cubicBezTo>
                    <a:pt x="20" y="11"/>
                    <a:pt x="16" y="36"/>
                    <a:pt x="0" y="3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3" name="Freeform 116">
              <a:extLst>
                <a:ext uri="{FF2B5EF4-FFF2-40B4-BE49-F238E27FC236}">
                  <a16:creationId xmlns:a16="http://schemas.microsoft.com/office/drawing/2014/main" id="{5A09C554-DC3A-42D5-B836-FEBEDBA45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492"/>
              <a:ext cx="38" cy="90"/>
            </a:xfrm>
            <a:custGeom>
              <a:avLst/>
              <a:gdLst>
                <a:gd name="T0" fmla="*/ 0 w 17"/>
                <a:gd name="T1" fmla="*/ 0 h 40"/>
                <a:gd name="T2" fmla="*/ 190 w 17"/>
                <a:gd name="T3" fmla="*/ 457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0">
                  <a:moveTo>
                    <a:pt x="0" y="0"/>
                  </a:moveTo>
                  <a:cubicBezTo>
                    <a:pt x="0" y="16"/>
                    <a:pt x="6" y="28"/>
                    <a:pt x="17" y="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4" name="Freeform 117">
              <a:extLst>
                <a:ext uri="{FF2B5EF4-FFF2-40B4-BE49-F238E27FC236}">
                  <a16:creationId xmlns:a16="http://schemas.microsoft.com/office/drawing/2014/main" id="{0F5E110D-73DD-413B-8AA0-779CBAAA0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542"/>
              <a:ext cx="52" cy="63"/>
            </a:xfrm>
            <a:custGeom>
              <a:avLst/>
              <a:gdLst>
                <a:gd name="T0" fmla="*/ 0 w 23"/>
                <a:gd name="T1" fmla="*/ 0 h 28"/>
                <a:gd name="T2" fmla="*/ 267 w 23"/>
                <a:gd name="T3" fmla="*/ 32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8">
                  <a:moveTo>
                    <a:pt x="0" y="0"/>
                  </a:moveTo>
                  <a:cubicBezTo>
                    <a:pt x="5" y="13"/>
                    <a:pt x="9" y="20"/>
                    <a:pt x="23" y="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5" name="Freeform 118">
              <a:extLst>
                <a:ext uri="{FF2B5EF4-FFF2-40B4-BE49-F238E27FC236}">
                  <a16:creationId xmlns:a16="http://schemas.microsoft.com/office/drawing/2014/main" id="{68FADA03-71AA-47CA-B588-BAD7A7BC5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580"/>
              <a:ext cx="61" cy="45"/>
            </a:xfrm>
            <a:custGeom>
              <a:avLst/>
              <a:gdLst>
                <a:gd name="T0" fmla="*/ 312 w 27"/>
                <a:gd name="T1" fmla="*/ 0 h 20"/>
                <a:gd name="T2" fmla="*/ 0 w 27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27" y="0"/>
                  </a:moveTo>
                  <a:cubicBezTo>
                    <a:pt x="16" y="7"/>
                    <a:pt x="6" y="9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6" name="Freeform 119">
              <a:extLst>
                <a:ext uri="{FF2B5EF4-FFF2-40B4-BE49-F238E27FC236}">
                  <a16:creationId xmlns:a16="http://schemas.microsoft.com/office/drawing/2014/main" id="{AF445541-62CF-46EE-9300-52383EF95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020"/>
              <a:ext cx="63" cy="27"/>
            </a:xfrm>
            <a:custGeom>
              <a:avLst/>
              <a:gdLst>
                <a:gd name="T0" fmla="*/ 0 w 28"/>
                <a:gd name="T1" fmla="*/ 0 h 12"/>
                <a:gd name="T2" fmla="*/ 320 w 28"/>
                <a:gd name="T3" fmla="*/ 11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0"/>
                  </a:moveTo>
                  <a:cubicBezTo>
                    <a:pt x="8" y="12"/>
                    <a:pt x="19" y="10"/>
                    <a:pt x="28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7" name="Freeform 120">
              <a:extLst>
                <a:ext uri="{FF2B5EF4-FFF2-40B4-BE49-F238E27FC236}">
                  <a16:creationId xmlns:a16="http://schemas.microsoft.com/office/drawing/2014/main" id="{6C398ED0-ECF8-41C4-BA16-58FA75174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961"/>
              <a:ext cx="25" cy="23"/>
            </a:xfrm>
            <a:custGeom>
              <a:avLst/>
              <a:gdLst>
                <a:gd name="T0" fmla="*/ 118 w 11"/>
                <a:gd name="T1" fmla="*/ 122 h 10"/>
                <a:gd name="T2" fmla="*/ 130 w 11"/>
                <a:gd name="T3" fmla="*/ 64 h 10"/>
                <a:gd name="T4" fmla="*/ 36 w 11"/>
                <a:gd name="T5" fmla="*/ 122 h 10"/>
                <a:gd name="T6" fmla="*/ 45 w 1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0" y="10"/>
                  </a:moveTo>
                  <a:cubicBezTo>
                    <a:pt x="11" y="8"/>
                    <a:pt x="11" y="7"/>
                    <a:pt x="11" y="5"/>
                  </a:cubicBezTo>
                  <a:cubicBezTo>
                    <a:pt x="7" y="4"/>
                    <a:pt x="6" y="9"/>
                    <a:pt x="3" y="10"/>
                  </a:cubicBezTo>
                  <a:cubicBezTo>
                    <a:pt x="0" y="7"/>
                    <a:pt x="2" y="3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8" name="Freeform 121">
              <a:extLst>
                <a:ext uri="{FF2B5EF4-FFF2-40B4-BE49-F238E27FC236}">
                  <a16:creationId xmlns:a16="http://schemas.microsoft.com/office/drawing/2014/main" id="{95A2646E-63BF-4A1C-80AC-29D158CAD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968"/>
              <a:ext cx="20" cy="23"/>
            </a:xfrm>
            <a:custGeom>
              <a:avLst/>
              <a:gdLst>
                <a:gd name="T0" fmla="*/ 64 w 9"/>
                <a:gd name="T1" fmla="*/ 110 h 10"/>
                <a:gd name="T2" fmla="*/ 98 w 9"/>
                <a:gd name="T3" fmla="*/ 6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6" y="9"/>
                  </a:moveTo>
                  <a:cubicBezTo>
                    <a:pt x="0" y="10"/>
                    <a:pt x="0" y="0"/>
                    <a:pt x="9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9" name="Freeform 122">
              <a:extLst>
                <a:ext uri="{FF2B5EF4-FFF2-40B4-BE49-F238E27FC236}">
                  <a16:creationId xmlns:a16="http://schemas.microsoft.com/office/drawing/2014/main" id="{56FB40D0-62A0-4B9D-81D2-85647EC61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925"/>
              <a:ext cx="29" cy="21"/>
            </a:xfrm>
            <a:custGeom>
              <a:avLst/>
              <a:gdLst>
                <a:gd name="T0" fmla="*/ 80 w 13"/>
                <a:gd name="T1" fmla="*/ 0 h 9"/>
                <a:gd name="T2" fmla="*/ 0 w 13"/>
                <a:gd name="T3" fmla="*/ 65 h 9"/>
                <a:gd name="T4" fmla="*/ 145 w 13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7" y="0"/>
                  </a:moveTo>
                  <a:cubicBezTo>
                    <a:pt x="5" y="0"/>
                    <a:pt x="0" y="1"/>
                    <a:pt x="0" y="5"/>
                  </a:cubicBezTo>
                  <a:cubicBezTo>
                    <a:pt x="1" y="9"/>
                    <a:pt x="11" y="5"/>
                    <a:pt x="13" y="4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0" name="Freeform 123">
              <a:extLst>
                <a:ext uri="{FF2B5EF4-FFF2-40B4-BE49-F238E27FC236}">
                  <a16:creationId xmlns:a16="http://schemas.microsoft.com/office/drawing/2014/main" id="{05F230A0-9A9E-4C19-A647-9D329589E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869"/>
              <a:ext cx="22" cy="14"/>
            </a:xfrm>
            <a:custGeom>
              <a:avLst/>
              <a:gdLst>
                <a:gd name="T0" fmla="*/ 97 w 10"/>
                <a:gd name="T1" fmla="*/ 77 h 6"/>
                <a:gd name="T2" fmla="*/ 0 w 10"/>
                <a:gd name="T3" fmla="*/ 37 h 6"/>
                <a:gd name="T4" fmla="*/ 106 w 10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9" y="6"/>
                  </a:moveTo>
                  <a:cubicBezTo>
                    <a:pt x="5" y="6"/>
                    <a:pt x="1" y="5"/>
                    <a:pt x="0" y="3"/>
                  </a:cubicBezTo>
                  <a:cubicBezTo>
                    <a:pt x="3" y="0"/>
                    <a:pt x="6" y="2"/>
                    <a:pt x="10" y="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1" name="Freeform 124">
              <a:extLst>
                <a:ext uri="{FF2B5EF4-FFF2-40B4-BE49-F238E27FC236}">
                  <a16:creationId xmlns:a16="http://schemas.microsoft.com/office/drawing/2014/main" id="{A59918E1-76B3-49B9-A6F5-BC4E74EA5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811"/>
              <a:ext cx="3" cy="9"/>
            </a:xfrm>
            <a:custGeom>
              <a:avLst/>
              <a:gdLst>
                <a:gd name="T0" fmla="*/ 27 w 1"/>
                <a:gd name="T1" fmla="*/ 0 h 4"/>
                <a:gd name="T2" fmla="*/ 27 w 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2" name="Freeform 125">
              <a:extLst>
                <a:ext uri="{FF2B5EF4-FFF2-40B4-BE49-F238E27FC236}">
                  <a16:creationId xmlns:a16="http://schemas.microsoft.com/office/drawing/2014/main" id="{F233401D-5AF7-4052-AA01-5A35E86EC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797"/>
              <a:ext cx="18" cy="16"/>
            </a:xfrm>
            <a:custGeom>
              <a:avLst/>
              <a:gdLst>
                <a:gd name="T0" fmla="*/ 56 w 8"/>
                <a:gd name="T1" fmla="*/ 0 h 7"/>
                <a:gd name="T2" fmla="*/ 92 w 8"/>
                <a:gd name="T3" fmla="*/ 4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0" y="0"/>
                    <a:pt x="2" y="7"/>
                    <a:pt x="8" y="4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3" name="Freeform 126">
              <a:extLst>
                <a:ext uri="{FF2B5EF4-FFF2-40B4-BE49-F238E27FC236}">
                  <a16:creationId xmlns:a16="http://schemas.microsoft.com/office/drawing/2014/main" id="{B91A0E38-85AD-4BE6-929E-27DBC10D4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54"/>
              <a:ext cx="30" cy="27"/>
            </a:xfrm>
            <a:custGeom>
              <a:avLst/>
              <a:gdLst>
                <a:gd name="T0" fmla="*/ 159 w 13"/>
                <a:gd name="T1" fmla="*/ 101 h 12"/>
                <a:gd name="T2" fmla="*/ 111 w 13"/>
                <a:gd name="T3" fmla="*/ 36 h 12"/>
                <a:gd name="T4" fmla="*/ 74 w 13"/>
                <a:gd name="T5" fmla="*/ 137 h 12"/>
                <a:gd name="T6" fmla="*/ 0 w 13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13" y="9"/>
                  </a:moveTo>
                  <a:cubicBezTo>
                    <a:pt x="13" y="7"/>
                    <a:pt x="11" y="3"/>
                    <a:pt x="9" y="3"/>
                  </a:cubicBezTo>
                  <a:cubicBezTo>
                    <a:pt x="6" y="4"/>
                    <a:pt x="6" y="10"/>
                    <a:pt x="6" y="12"/>
                  </a:cubicBezTo>
                  <a:cubicBezTo>
                    <a:pt x="3" y="9"/>
                    <a:pt x="4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4" name="Freeform 127">
              <a:extLst>
                <a:ext uri="{FF2B5EF4-FFF2-40B4-BE49-F238E27FC236}">
                  <a16:creationId xmlns:a16="http://schemas.microsoft.com/office/drawing/2014/main" id="{DED580F9-E33D-44A5-838A-74616406C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000"/>
              <a:ext cx="4" cy="11"/>
            </a:xfrm>
            <a:custGeom>
              <a:avLst/>
              <a:gdLst>
                <a:gd name="T0" fmla="*/ 16 w 2"/>
                <a:gd name="T1" fmla="*/ 53 h 5"/>
                <a:gd name="T2" fmla="*/ 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5" name="Freeform 128">
              <a:extLst>
                <a:ext uri="{FF2B5EF4-FFF2-40B4-BE49-F238E27FC236}">
                  <a16:creationId xmlns:a16="http://schemas.microsoft.com/office/drawing/2014/main" id="{2F865C0D-E897-4BB2-BDDD-E4E93F353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081"/>
              <a:ext cx="18" cy="20"/>
            </a:xfrm>
            <a:custGeom>
              <a:avLst/>
              <a:gdLst>
                <a:gd name="T0" fmla="*/ 92 w 8"/>
                <a:gd name="T1" fmla="*/ 44 h 9"/>
                <a:gd name="T2" fmla="*/ 0 w 8"/>
                <a:gd name="T3" fmla="*/ 64 h 9"/>
                <a:gd name="T4" fmla="*/ 92 w 8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4"/>
                  </a:moveTo>
                  <a:cubicBezTo>
                    <a:pt x="6" y="0"/>
                    <a:pt x="0" y="2"/>
                    <a:pt x="0" y="6"/>
                  </a:cubicBezTo>
                  <a:cubicBezTo>
                    <a:pt x="2" y="8"/>
                    <a:pt x="5" y="8"/>
                    <a:pt x="8" y="9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6" name="Freeform 129">
              <a:extLst>
                <a:ext uri="{FF2B5EF4-FFF2-40B4-BE49-F238E27FC236}">
                  <a16:creationId xmlns:a16="http://schemas.microsoft.com/office/drawing/2014/main" id="{AD399CD5-5F37-46D0-BD36-95C61CCED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139"/>
              <a:ext cx="4" cy="23"/>
            </a:xfrm>
            <a:custGeom>
              <a:avLst/>
              <a:gdLst>
                <a:gd name="T0" fmla="*/ 8 w 2"/>
                <a:gd name="T1" fmla="*/ 0 h 10"/>
                <a:gd name="T2" fmla="*/ 16 w 2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1" y="3"/>
                    <a:pt x="0" y="7"/>
                    <a:pt x="2" y="1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7" name="Freeform 130">
              <a:extLst>
                <a:ext uri="{FF2B5EF4-FFF2-40B4-BE49-F238E27FC236}">
                  <a16:creationId xmlns:a16="http://schemas.microsoft.com/office/drawing/2014/main" id="{327CDD1B-47BE-436E-83B0-F4CF7E194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182"/>
              <a:ext cx="25" cy="34"/>
            </a:xfrm>
            <a:custGeom>
              <a:avLst/>
              <a:gdLst>
                <a:gd name="T0" fmla="*/ 0 w 11"/>
                <a:gd name="T1" fmla="*/ 102 h 15"/>
                <a:gd name="T2" fmla="*/ 36 w 11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9"/>
                  </a:moveTo>
                  <a:cubicBezTo>
                    <a:pt x="9" y="0"/>
                    <a:pt x="11" y="8"/>
                    <a:pt x="3" y="1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8" name="Freeform 131">
              <a:extLst>
                <a:ext uri="{FF2B5EF4-FFF2-40B4-BE49-F238E27FC236}">
                  <a16:creationId xmlns:a16="http://schemas.microsoft.com/office/drawing/2014/main" id="{B54ACDA3-3775-494F-801D-E77B1F520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256"/>
              <a:ext cx="23" cy="25"/>
            </a:xfrm>
            <a:custGeom>
              <a:avLst/>
              <a:gdLst>
                <a:gd name="T0" fmla="*/ 0 w 10"/>
                <a:gd name="T1" fmla="*/ 102 h 11"/>
                <a:gd name="T2" fmla="*/ 74 w 10"/>
                <a:gd name="T3" fmla="*/ 118 h 11"/>
                <a:gd name="T4" fmla="*/ 28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9"/>
                  </a:moveTo>
                  <a:cubicBezTo>
                    <a:pt x="2" y="8"/>
                    <a:pt x="4" y="11"/>
                    <a:pt x="6" y="10"/>
                  </a:cubicBezTo>
                  <a:cubicBezTo>
                    <a:pt x="10" y="8"/>
                    <a:pt x="4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9" name="Freeform 132">
              <a:extLst>
                <a:ext uri="{FF2B5EF4-FFF2-40B4-BE49-F238E27FC236}">
                  <a16:creationId xmlns:a16="http://schemas.microsoft.com/office/drawing/2014/main" id="{CDCA2312-C8B9-4ADE-BAB6-8FF7D1912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195"/>
              <a:ext cx="6" cy="7"/>
            </a:xfrm>
            <a:custGeom>
              <a:avLst/>
              <a:gdLst>
                <a:gd name="T0" fmla="*/ 24 w 3"/>
                <a:gd name="T1" fmla="*/ 37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0" name="Freeform 133">
              <a:extLst>
                <a:ext uri="{FF2B5EF4-FFF2-40B4-BE49-F238E27FC236}">
                  <a16:creationId xmlns:a16="http://schemas.microsoft.com/office/drawing/2014/main" id="{46CD2876-1E3D-4DB7-A8D5-49E12C4C0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200"/>
              <a:ext cx="21" cy="13"/>
            </a:xfrm>
            <a:custGeom>
              <a:avLst/>
              <a:gdLst>
                <a:gd name="T0" fmla="*/ 0 w 9"/>
                <a:gd name="T1" fmla="*/ 43 h 6"/>
                <a:gd name="T2" fmla="*/ 114 w 9"/>
                <a:gd name="T3" fmla="*/ 20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3" y="6"/>
                    <a:pt x="8" y="5"/>
                    <a:pt x="9" y="2"/>
                  </a:cubicBezTo>
                  <a:cubicBezTo>
                    <a:pt x="7" y="0"/>
                    <a:pt x="3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1" name="Freeform 134">
              <a:extLst>
                <a:ext uri="{FF2B5EF4-FFF2-40B4-BE49-F238E27FC236}">
                  <a16:creationId xmlns:a16="http://schemas.microsoft.com/office/drawing/2014/main" id="{CE39D03C-557C-4D50-A935-0BC23D780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180"/>
              <a:ext cx="3" cy="11"/>
            </a:xfrm>
            <a:custGeom>
              <a:avLst/>
              <a:gdLst>
                <a:gd name="T0" fmla="*/ 27 w 1"/>
                <a:gd name="T1" fmla="*/ 0 h 5"/>
                <a:gd name="T2" fmla="*/ 27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2" name="Freeform 135">
              <a:extLst>
                <a:ext uri="{FF2B5EF4-FFF2-40B4-BE49-F238E27FC236}">
                  <a16:creationId xmlns:a16="http://schemas.microsoft.com/office/drawing/2014/main" id="{931F6E3F-9D52-4135-B8D4-F74C90F5D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44"/>
              <a:ext cx="32" cy="29"/>
            </a:xfrm>
            <a:custGeom>
              <a:avLst/>
              <a:gdLst>
                <a:gd name="T0" fmla="*/ 11 w 14"/>
                <a:gd name="T1" fmla="*/ 45 h 13"/>
                <a:gd name="T2" fmla="*/ 57 w 1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" y="4"/>
                  </a:moveTo>
                  <a:cubicBezTo>
                    <a:pt x="0" y="13"/>
                    <a:pt x="14" y="9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3" name="Freeform 136">
              <a:extLst>
                <a:ext uri="{FF2B5EF4-FFF2-40B4-BE49-F238E27FC236}">
                  <a16:creationId xmlns:a16="http://schemas.microsoft.com/office/drawing/2014/main" id="{434A0DAD-3B28-412A-A204-F2131213C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092"/>
              <a:ext cx="20" cy="2"/>
            </a:xfrm>
            <a:custGeom>
              <a:avLst/>
              <a:gdLst>
                <a:gd name="T0" fmla="*/ 98 w 9"/>
                <a:gd name="T1" fmla="*/ 8 h 1"/>
                <a:gd name="T2" fmla="*/ 0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1"/>
                  </a:moveTo>
                  <a:cubicBezTo>
                    <a:pt x="6" y="1"/>
                    <a:pt x="3" y="0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4" name="Freeform 137">
              <a:extLst>
                <a:ext uri="{FF2B5EF4-FFF2-40B4-BE49-F238E27FC236}">
                  <a16:creationId xmlns:a16="http://schemas.microsoft.com/office/drawing/2014/main" id="{9350D65A-8574-40AD-A766-9F781F120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162"/>
              <a:ext cx="21" cy="15"/>
            </a:xfrm>
            <a:custGeom>
              <a:avLst/>
              <a:gdLst>
                <a:gd name="T0" fmla="*/ 0 w 9"/>
                <a:gd name="T1" fmla="*/ 60 h 7"/>
                <a:gd name="T2" fmla="*/ 114 w 9"/>
                <a:gd name="T3" fmla="*/ 19 h 7"/>
                <a:gd name="T4" fmla="*/ 12 w 9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0" y="6"/>
                  </a:moveTo>
                  <a:cubicBezTo>
                    <a:pt x="3" y="7"/>
                    <a:pt x="8" y="5"/>
                    <a:pt x="9" y="2"/>
                  </a:cubicBezTo>
                  <a:cubicBezTo>
                    <a:pt x="7" y="0"/>
                    <a:pt x="4" y="1"/>
                    <a:pt x="1" y="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5" name="Freeform 138">
              <a:extLst>
                <a:ext uri="{FF2B5EF4-FFF2-40B4-BE49-F238E27FC236}">
                  <a16:creationId xmlns:a16="http://schemas.microsoft.com/office/drawing/2014/main" id="{25BC32A7-BC54-4D5A-AA65-E12B55767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189"/>
              <a:ext cx="6" cy="15"/>
            </a:xfrm>
            <a:custGeom>
              <a:avLst/>
              <a:gdLst>
                <a:gd name="T0" fmla="*/ 16 w 3"/>
                <a:gd name="T1" fmla="*/ 0 h 7"/>
                <a:gd name="T2" fmla="*/ 24 w 3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1" y="2"/>
                    <a:pt x="0" y="6"/>
                    <a:pt x="3" y="7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6" name="Freeform 139">
              <a:extLst>
                <a:ext uri="{FF2B5EF4-FFF2-40B4-BE49-F238E27FC236}">
                  <a16:creationId xmlns:a16="http://schemas.microsoft.com/office/drawing/2014/main" id="{6601923A-619F-42BA-A9EE-B1A8FC0AA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150"/>
              <a:ext cx="27" cy="30"/>
            </a:xfrm>
            <a:custGeom>
              <a:avLst/>
              <a:gdLst>
                <a:gd name="T0" fmla="*/ 137 w 12"/>
                <a:gd name="T1" fmla="*/ 122 h 13"/>
                <a:gd name="T2" fmla="*/ 81 w 12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12" y="10"/>
                  </a:moveTo>
                  <a:cubicBezTo>
                    <a:pt x="9" y="0"/>
                    <a:pt x="0" y="12"/>
                    <a:pt x="7" y="13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7" name="Freeform 140">
              <a:extLst>
                <a:ext uri="{FF2B5EF4-FFF2-40B4-BE49-F238E27FC236}">
                  <a16:creationId xmlns:a16="http://schemas.microsoft.com/office/drawing/2014/main" id="{94201B6E-F5B1-48DA-85A4-23ED8E7EC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946"/>
              <a:ext cx="18" cy="22"/>
            </a:xfrm>
            <a:custGeom>
              <a:avLst/>
              <a:gdLst>
                <a:gd name="T0" fmla="*/ 81 w 8"/>
                <a:gd name="T1" fmla="*/ 97 h 10"/>
                <a:gd name="T2" fmla="*/ 25 w 8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7" y="9"/>
                  </a:moveTo>
                  <a:cubicBezTo>
                    <a:pt x="8" y="0"/>
                    <a:pt x="0" y="0"/>
                    <a:pt x="2" y="1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8" name="Freeform 141">
              <a:extLst>
                <a:ext uri="{FF2B5EF4-FFF2-40B4-BE49-F238E27FC236}">
                  <a16:creationId xmlns:a16="http://schemas.microsoft.com/office/drawing/2014/main" id="{9CCA130F-DC1B-4CD9-954E-50BB987EC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986"/>
              <a:ext cx="29" cy="32"/>
            </a:xfrm>
            <a:custGeom>
              <a:avLst/>
              <a:gdLst>
                <a:gd name="T0" fmla="*/ 100 w 13"/>
                <a:gd name="T1" fmla="*/ 142 h 14"/>
                <a:gd name="T2" fmla="*/ 0 w 13"/>
                <a:gd name="T3" fmla="*/ 121 h 14"/>
                <a:gd name="T4" fmla="*/ 109 w 13"/>
                <a:gd name="T5" fmla="*/ 73 h 14"/>
                <a:gd name="T6" fmla="*/ 20 w 13"/>
                <a:gd name="T7" fmla="*/ 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9" y="12"/>
                  </a:moveTo>
                  <a:cubicBezTo>
                    <a:pt x="6" y="14"/>
                    <a:pt x="2" y="13"/>
                    <a:pt x="0" y="10"/>
                  </a:cubicBezTo>
                  <a:cubicBezTo>
                    <a:pt x="2" y="7"/>
                    <a:pt x="8" y="9"/>
                    <a:pt x="10" y="6"/>
                  </a:cubicBezTo>
                  <a:cubicBezTo>
                    <a:pt x="13" y="1"/>
                    <a:pt x="6" y="0"/>
                    <a:pt x="2" y="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9" name="Freeform 142">
              <a:extLst>
                <a:ext uri="{FF2B5EF4-FFF2-40B4-BE49-F238E27FC236}">
                  <a16:creationId xmlns:a16="http://schemas.microsoft.com/office/drawing/2014/main" id="{E130FDB4-2D85-499D-8599-51F7CB569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031"/>
              <a:ext cx="21" cy="29"/>
            </a:xfrm>
            <a:custGeom>
              <a:avLst/>
              <a:gdLst>
                <a:gd name="T0" fmla="*/ 114 w 9"/>
                <a:gd name="T1" fmla="*/ 20 h 13"/>
                <a:gd name="T2" fmla="*/ 103 w 9"/>
                <a:gd name="T3" fmla="*/ 109 h 13"/>
                <a:gd name="T4" fmla="*/ 28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cubicBezTo>
                    <a:pt x="7" y="5"/>
                    <a:pt x="8" y="8"/>
                    <a:pt x="8" y="10"/>
                  </a:cubicBezTo>
                  <a:cubicBezTo>
                    <a:pt x="3" y="13"/>
                    <a:pt x="0" y="4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0" name="Freeform 143">
              <a:extLst>
                <a:ext uri="{FF2B5EF4-FFF2-40B4-BE49-F238E27FC236}">
                  <a16:creationId xmlns:a16="http://schemas.microsoft.com/office/drawing/2014/main" id="{7A2D8603-79D4-4CDC-8F73-2F4EA9EC9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117"/>
              <a:ext cx="25" cy="29"/>
            </a:xfrm>
            <a:custGeom>
              <a:avLst/>
              <a:gdLst>
                <a:gd name="T0" fmla="*/ 0 w 11"/>
                <a:gd name="T1" fmla="*/ 36 h 13"/>
                <a:gd name="T2" fmla="*/ 73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3"/>
                  </a:moveTo>
                  <a:cubicBezTo>
                    <a:pt x="1" y="13"/>
                    <a:pt x="11" y="8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1" name="Freeform 144">
              <a:extLst>
                <a:ext uri="{FF2B5EF4-FFF2-40B4-BE49-F238E27FC236}">
                  <a16:creationId xmlns:a16="http://schemas.microsoft.com/office/drawing/2014/main" id="{C5B8B757-D3A9-4B9D-B8D8-6D4AC8AD4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092"/>
              <a:ext cx="18" cy="4"/>
            </a:xfrm>
            <a:custGeom>
              <a:avLst/>
              <a:gdLst>
                <a:gd name="T0" fmla="*/ 92 w 8"/>
                <a:gd name="T1" fmla="*/ 16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2" name="Freeform 145">
              <a:extLst>
                <a:ext uri="{FF2B5EF4-FFF2-40B4-BE49-F238E27FC236}">
                  <a16:creationId xmlns:a16="http://schemas.microsoft.com/office/drawing/2014/main" id="{34037B5C-5F4C-482B-A58C-AFE82EDA4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1894"/>
              <a:ext cx="32" cy="40"/>
            </a:xfrm>
            <a:custGeom>
              <a:avLst/>
              <a:gdLst>
                <a:gd name="T0" fmla="*/ 0 w 14"/>
                <a:gd name="T1" fmla="*/ 20 h 18"/>
                <a:gd name="T2" fmla="*/ 110 w 14"/>
                <a:gd name="T3" fmla="*/ 36 h 18"/>
                <a:gd name="T4" fmla="*/ 37 w 14"/>
                <a:gd name="T5" fmla="*/ 109 h 18"/>
                <a:gd name="T6" fmla="*/ 158 w 14"/>
                <a:gd name="T7" fmla="*/ 118 h 18"/>
                <a:gd name="T8" fmla="*/ 37 w 14"/>
                <a:gd name="T9" fmla="*/ 19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0" y="2"/>
                  </a:moveTo>
                  <a:cubicBezTo>
                    <a:pt x="1" y="2"/>
                    <a:pt x="8" y="0"/>
                    <a:pt x="9" y="3"/>
                  </a:cubicBezTo>
                  <a:cubicBezTo>
                    <a:pt x="10" y="6"/>
                    <a:pt x="4" y="9"/>
                    <a:pt x="3" y="10"/>
                  </a:cubicBezTo>
                  <a:cubicBezTo>
                    <a:pt x="5" y="10"/>
                    <a:pt x="12" y="9"/>
                    <a:pt x="13" y="11"/>
                  </a:cubicBezTo>
                  <a:cubicBezTo>
                    <a:pt x="14" y="15"/>
                    <a:pt x="5" y="17"/>
                    <a:pt x="3" y="18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3" name="Freeform 146">
              <a:extLst>
                <a:ext uri="{FF2B5EF4-FFF2-40B4-BE49-F238E27FC236}">
                  <a16:creationId xmlns:a16="http://schemas.microsoft.com/office/drawing/2014/main" id="{8AB9516E-9101-4891-BF20-1DF7CF51E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979"/>
              <a:ext cx="13" cy="18"/>
            </a:xfrm>
            <a:custGeom>
              <a:avLst/>
              <a:gdLst>
                <a:gd name="T0" fmla="*/ 61 w 6"/>
                <a:gd name="T1" fmla="*/ 81 h 8"/>
                <a:gd name="T2" fmla="*/ 43 w 6"/>
                <a:gd name="T3" fmla="*/ 0 h 8"/>
                <a:gd name="T4" fmla="*/ 0 w 6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7"/>
                  </a:moveTo>
                  <a:cubicBezTo>
                    <a:pt x="6" y="4"/>
                    <a:pt x="5" y="2"/>
                    <a:pt x="4" y="0"/>
                  </a:cubicBezTo>
                  <a:cubicBezTo>
                    <a:pt x="1" y="2"/>
                    <a:pt x="0" y="5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4" name="Freeform 147">
              <a:extLst>
                <a:ext uri="{FF2B5EF4-FFF2-40B4-BE49-F238E27FC236}">
                  <a16:creationId xmlns:a16="http://schemas.microsoft.com/office/drawing/2014/main" id="{7B7A38DB-4ACF-4ADC-A9C8-D582F73CD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763"/>
              <a:ext cx="27" cy="23"/>
            </a:xfrm>
            <a:custGeom>
              <a:avLst/>
              <a:gdLst>
                <a:gd name="T0" fmla="*/ 11 w 12"/>
                <a:gd name="T1" fmla="*/ 37 h 10"/>
                <a:gd name="T2" fmla="*/ 45 w 12"/>
                <a:gd name="T3" fmla="*/ 122 h 10"/>
                <a:gd name="T4" fmla="*/ 72 w 12"/>
                <a:gd name="T5" fmla="*/ 0 h 10"/>
                <a:gd name="T6" fmla="*/ 137 w 12"/>
                <a:gd name="T7" fmla="*/ 9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" y="3"/>
                  </a:moveTo>
                  <a:cubicBezTo>
                    <a:pt x="0" y="6"/>
                    <a:pt x="1" y="9"/>
                    <a:pt x="4" y="10"/>
                  </a:cubicBezTo>
                  <a:cubicBezTo>
                    <a:pt x="5" y="7"/>
                    <a:pt x="3" y="1"/>
                    <a:pt x="6" y="0"/>
                  </a:cubicBezTo>
                  <a:cubicBezTo>
                    <a:pt x="10" y="0"/>
                    <a:pt x="12" y="6"/>
                    <a:pt x="12" y="8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5" name="Freeform 148">
              <a:extLst>
                <a:ext uri="{FF2B5EF4-FFF2-40B4-BE49-F238E27FC236}">
                  <a16:creationId xmlns:a16="http://schemas.microsoft.com/office/drawing/2014/main" id="{2AAAD94D-92E0-49FF-9651-66B4737D3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905"/>
              <a:ext cx="29" cy="41"/>
            </a:xfrm>
            <a:custGeom>
              <a:avLst/>
              <a:gdLst>
                <a:gd name="T0" fmla="*/ 36 w 13"/>
                <a:gd name="T1" fmla="*/ 155 h 18"/>
                <a:gd name="T2" fmla="*/ 125 w 13"/>
                <a:gd name="T3" fmla="*/ 166 h 18"/>
                <a:gd name="T4" fmla="*/ 20 w 13"/>
                <a:gd name="T5" fmla="*/ 48 h 18"/>
                <a:gd name="T6" fmla="*/ 145 w 13"/>
                <a:gd name="T7" fmla="*/ 5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3" y="13"/>
                  </a:moveTo>
                  <a:cubicBezTo>
                    <a:pt x="5" y="16"/>
                    <a:pt x="9" y="18"/>
                    <a:pt x="11" y="14"/>
                  </a:cubicBezTo>
                  <a:cubicBezTo>
                    <a:pt x="10" y="11"/>
                    <a:pt x="0" y="8"/>
                    <a:pt x="2" y="4"/>
                  </a:cubicBezTo>
                  <a:cubicBezTo>
                    <a:pt x="4" y="0"/>
                    <a:pt x="10" y="4"/>
                    <a:pt x="13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6" name="Freeform 149">
              <a:extLst>
                <a:ext uri="{FF2B5EF4-FFF2-40B4-BE49-F238E27FC236}">
                  <a16:creationId xmlns:a16="http://schemas.microsoft.com/office/drawing/2014/main" id="{F651EFCF-E5C7-428D-9EC5-4A343B904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042"/>
              <a:ext cx="14" cy="1"/>
            </a:xfrm>
            <a:custGeom>
              <a:avLst/>
              <a:gdLst>
                <a:gd name="T0" fmla="*/ 0 w 6"/>
                <a:gd name="T1" fmla="*/ 0 h 1"/>
                <a:gd name="T2" fmla="*/ 7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7" name="Freeform 150">
              <a:extLst>
                <a:ext uri="{FF2B5EF4-FFF2-40B4-BE49-F238E27FC236}">
                  <a16:creationId xmlns:a16="http://schemas.microsoft.com/office/drawing/2014/main" id="{EED9E2F8-07BB-4AE3-BCCD-E0EE21D34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105"/>
              <a:ext cx="34" cy="25"/>
            </a:xfrm>
            <a:custGeom>
              <a:avLst/>
              <a:gdLst>
                <a:gd name="T0" fmla="*/ 0 w 15"/>
                <a:gd name="T1" fmla="*/ 25 h 11"/>
                <a:gd name="T2" fmla="*/ 73 w 15"/>
                <a:gd name="T3" fmla="*/ 11 h 11"/>
                <a:gd name="T4" fmla="*/ 57 w 15"/>
                <a:gd name="T5" fmla="*/ 118 h 11"/>
                <a:gd name="T6" fmla="*/ 175 w 15"/>
                <a:gd name="T7" fmla="*/ 2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5" y="3"/>
                    <a:pt x="2" y="8"/>
                    <a:pt x="5" y="10"/>
                  </a:cubicBezTo>
                  <a:cubicBezTo>
                    <a:pt x="9" y="11"/>
                    <a:pt x="12" y="4"/>
                    <a:pt x="15" y="2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8" name="Freeform 151">
              <a:extLst>
                <a:ext uri="{FF2B5EF4-FFF2-40B4-BE49-F238E27FC236}">
                  <a16:creationId xmlns:a16="http://schemas.microsoft.com/office/drawing/2014/main" id="{18402F14-E510-4A0B-9213-32F338FA8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171"/>
              <a:ext cx="25" cy="13"/>
            </a:xfrm>
            <a:custGeom>
              <a:avLst/>
              <a:gdLst>
                <a:gd name="T0" fmla="*/ 25 w 11"/>
                <a:gd name="T1" fmla="*/ 61 h 6"/>
                <a:gd name="T2" fmla="*/ 0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2" y="6"/>
                  </a:moveTo>
                  <a:cubicBezTo>
                    <a:pt x="11" y="4"/>
                    <a:pt x="8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9" name="Freeform 152">
              <a:extLst>
                <a:ext uri="{FF2B5EF4-FFF2-40B4-BE49-F238E27FC236}">
                  <a16:creationId xmlns:a16="http://schemas.microsoft.com/office/drawing/2014/main" id="{9A63B092-58FE-4641-AC72-9D45DE1E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121"/>
              <a:ext cx="20" cy="23"/>
            </a:xfrm>
            <a:custGeom>
              <a:avLst/>
              <a:gdLst>
                <a:gd name="T0" fmla="*/ 53 w 9"/>
                <a:gd name="T1" fmla="*/ 122 h 10"/>
                <a:gd name="T2" fmla="*/ 80 w 9"/>
                <a:gd name="T3" fmla="*/ 0 h 10"/>
                <a:gd name="T4" fmla="*/ 0 w 9"/>
                <a:gd name="T5" fmla="*/ 11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5" y="10"/>
                  </a:moveTo>
                  <a:cubicBezTo>
                    <a:pt x="7" y="7"/>
                    <a:pt x="9" y="3"/>
                    <a:pt x="7" y="0"/>
                  </a:cubicBezTo>
                  <a:cubicBezTo>
                    <a:pt x="3" y="1"/>
                    <a:pt x="1" y="6"/>
                    <a:pt x="0" y="9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0" name="Freeform 153">
              <a:extLst>
                <a:ext uri="{FF2B5EF4-FFF2-40B4-BE49-F238E27FC236}">
                  <a16:creationId xmlns:a16="http://schemas.microsoft.com/office/drawing/2014/main" id="{2BFB37E3-A38A-4D35-A19A-EB3B13CFD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085"/>
              <a:ext cx="45" cy="29"/>
            </a:xfrm>
            <a:custGeom>
              <a:avLst/>
              <a:gdLst>
                <a:gd name="T0" fmla="*/ 25 w 20"/>
                <a:gd name="T1" fmla="*/ 56 h 13"/>
                <a:gd name="T2" fmla="*/ 56 w 2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2" y="5"/>
                  </a:moveTo>
                  <a:cubicBezTo>
                    <a:pt x="0" y="13"/>
                    <a:pt x="20" y="12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1" name="Freeform 154">
              <a:extLst>
                <a:ext uri="{FF2B5EF4-FFF2-40B4-BE49-F238E27FC236}">
                  <a16:creationId xmlns:a16="http://schemas.microsoft.com/office/drawing/2014/main" id="{9F084E1D-3D68-485D-BCD5-CDBE7818A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015"/>
              <a:ext cx="13" cy="9"/>
            </a:xfrm>
            <a:custGeom>
              <a:avLst/>
              <a:gdLst>
                <a:gd name="T0" fmla="*/ 61 w 6"/>
                <a:gd name="T1" fmla="*/ 0 h 4"/>
                <a:gd name="T2" fmla="*/ 0 w 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3" y="0"/>
                    <a:pt x="0" y="2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2" name="Freeform 155">
              <a:extLst>
                <a:ext uri="{FF2B5EF4-FFF2-40B4-BE49-F238E27FC236}">
                  <a16:creationId xmlns:a16="http://schemas.microsoft.com/office/drawing/2014/main" id="{D47B9B32-9F7D-48C2-896A-33369E972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018"/>
              <a:ext cx="14" cy="11"/>
            </a:xfrm>
            <a:custGeom>
              <a:avLst/>
              <a:gdLst>
                <a:gd name="T0" fmla="*/ 77 w 6"/>
                <a:gd name="T1" fmla="*/ 53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3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3" name="Freeform 156">
              <a:extLst>
                <a:ext uri="{FF2B5EF4-FFF2-40B4-BE49-F238E27FC236}">
                  <a16:creationId xmlns:a16="http://schemas.microsoft.com/office/drawing/2014/main" id="{57A987FD-0E88-4E13-8196-847CBAB31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148"/>
              <a:ext cx="20" cy="18"/>
            </a:xfrm>
            <a:custGeom>
              <a:avLst/>
              <a:gdLst>
                <a:gd name="T0" fmla="*/ 98 w 9"/>
                <a:gd name="T1" fmla="*/ 45 h 8"/>
                <a:gd name="T2" fmla="*/ 0 w 9"/>
                <a:gd name="T3" fmla="*/ 81 h 8"/>
                <a:gd name="T4" fmla="*/ 89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4"/>
                  </a:moveTo>
                  <a:cubicBezTo>
                    <a:pt x="6" y="6"/>
                    <a:pt x="3" y="8"/>
                    <a:pt x="0" y="7"/>
                  </a:cubicBezTo>
                  <a:cubicBezTo>
                    <a:pt x="0" y="4"/>
                    <a:pt x="4" y="0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4" name="Freeform 157">
              <a:extLst>
                <a:ext uri="{FF2B5EF4-FFF2-40B4-BE49-F238E27FC236}">
                  <a16:creationId xmlns:a16="http://schemas.microsoft.com/office/drawing/2014/main" id="{97F9E0A5-015E-43D7-9492-A3B8C6077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265"/>
              <a:ext cx="16" cy="11"/>
            </a:xfrm>
            <a:custGeom>
              <a:avLst/>
              <a:gdLst>
                <a:gd name="T0" fmla="*/ 0 w 7"/>
                <a:gd name="T1" fmla="*/ 0 h 5"/>
                <a:gd name="T2" fmla="*/ 85 w 7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2"/>
                    <a:pt x="4" y="5"/>
                    <a:pt x="7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5" name="Freeform 158">
              <a:extLst>
                <a:ext uri="{FF2B5EF4-FFF2-40B4-BE49-F238E27FC236}">
                  <a16:creationId xmlns:a16="http://schemas.microsoft.com/office/drawing/2014/main" id="{67361DA5-09F4-4F9A-A276-BC1FA6A6E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252"/>
              <a:ext cx="11" cy="22"/>
            </a:xfrm>
            <a:custGeom>
              <a:avLst/>
              <a:gdLst>
                <a:gd name="T0" fmla="*/ 44 w 5"/>
                <a:gd name="T1" fmla="*/ 97 h 10"/>
                <a:gd name="T2" fmla="*/ 33 w 5"/>
                <a:gd name="T3" fmla="*/ 0 h 10"/>
                <a:gd name="T4" fmla="*/ 0 w 5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4" y="9"/>
                  </a:moveTo>
                  <a:cubicBezTo>
                    <a:pt x="5" y="6"/>
                    <a:pt x="5" y="2"/>
                    <a:pt x="3" y="0"/>
                  </a:cubicBezTo>
                  <a:cubicBezTo>
                    <a:pt x="0" y="1"/>
                    <a:pt x="0" y="7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6" name="Freeform 159">
              <a:extLst>
                <a:ext uri="{FF2B5EF4-FFF2-40B4-BE49-F238E27FC236}">
                  <a16:creationId xmlns:a16="http://schemas.microsoft.com/office/drawing/2014/main" id="{61AA804A-ECDE-4215-8285-D3A3520C7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319"/>
              <a:ext cx="7" cy="14"/>
            </a:xfrm>
            <a:custGeom>
              <a:avLst/>
              <a:gdLst>
                <a:gd name="T0" fmla="*/ 37 w 3"/>
                <a:gd name="T1" fmla="*/ 77 h 6"/>
                <a:gd name="T2" fmla="*/ 0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2" y="4"/>
                    <a:pt x="0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7" name="Freeform 160">
              <a:extLst>
                <a:ext uri="{FF2B5EF4-FFF2-40B4-BE49-F238E27FC236}">
                  <a16:creationId xmlns:a16="http://schemas.microsoft.com/office/drawing/2014/main" id="{3047B211-A108-4BB4-8B21-C2C6AF795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274"/>
              <a:ext cx="20" cy="23"/>
            </a:xfrm>
            <a:custGeom>
              <a:avLst/>
              <a:gdLst>
                <a:gd name="T0" fmla="*/ 89 w 9"/>
                <a:gd name="T1" fmla="*/ 0 h 10"/>
                <a:gd name="T2" fmla="*/ 98 w 9"/>
                <a:gd name="T3" fmla="*/ 6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8" y="0"/>
                  </a:moveTo>
                  <a:cubicBezTo>
                    <a:pt x="0" y="0"/>
                    <a:pt x="5" y="10"/>
                    <a:pt x="9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8" name="Freeform 161">
              <a:extLst>
                <a:ext uri="{FF2B5EF4-FFF2-40B4-BE49-F238E27FC236}">
                  <a16:creationId xmlns:a16="http://schemas.microsoft.com/office/drawing/2014/main" id="{CEFFD7D5-A35A-4DE2-9AB1-B5925922D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319"/>
              <a:ext cx="34" cy="32"/>
            </a:xfrm>
            <a:custGeom>
              <a:avLst/>
              <a:gdLst>
                <a:gd name="T0" fmla="*/ 57 w 15"/>
                <a:gd name="T1" fmla="*/ 158 h 14"/>
                <a:gd name="T2" fmla="*/ 36 w 15"/>
                <a:gd name="T3" fmla="*/ 57 h 14"/>
                <a:gd name="T4" fmla="*/ 129 w 15"/>
                <a:gd name="T5" fmla="*/ 142 h 14"/>
                <a:gd name="T6" fmla="*/ 150 w 1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5" y="13"/>
                  </a:moveTo>
                  <a:cubicBezTo>
                    <a:pt x="2" y="12"/>
                    <a:pt x="0" y="6"/>
                    <a:pt x="3" y="5"/>
                  </a:cubicBezTo>
                  <a:cubicBezTo>
                    <a:pt x="6" y="7"/>
                    <a:pt x="5" y="14"/>
                    <a:pt x="11" y="12"/>
                  </a:cubicBezTo>
                  <a:cubicBezTo>
                    <a:pt x="15" y="11"/>
                    <a:pt x="14" y="3"/>
                    <a:pt x="13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9" name="Freeform 162">
              <a:extLst>
                <a:ext uri="{FF2B5EF4-FFF2-40B4-BE49-F238E27FC236}">
                  <a16:creationId xmlns:a16="http://schemas.microsoft.com/office/drawing/2014/main" id="{41DB9A2B-914F-4438-9DB8-F402665E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263"/>
              <a:ext cx="29" cy="22"/>
            </a:xfrm>
            <a:custGeom>
              <a:avLst/>
              <a:gdLst>
                <a:gd name="T0" fmla="*/ 134 w 13"/>
                <a:gd name="T1" fmla="*/ 44 h 10"/>
                <a:gd name="T2" fmla="*/ 145 w 13"/>
                <a:gd name="T3" fmla="*/ 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2" y="4"/>
                  </a:moveTo>
                  <a:cubicBezTo>
                    <a:pt x="3" y="0"/>
                    <a:pt x="0" y="10"/>
                    <a:pt x="13" y="9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0" name="Freeform 163">
              <a:extLst>
                <a:ext uri="{FF2B5EF4-FFF2-40B4-BE49-F238E27FC236}">
                  <a16:creationId xmlns:a16="http://schemas.microsoft.com/office/drawing/2014/main" id="{7A67F377-009F-4BE7-9FF3-B2DABF6CB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216"/>
              <a:ext cx="27" cy="29"/>
            </a:xfrm>
            <a:custGeom>
              <a:avLst/>
              <a:gdLst>
                <a:gd name="T0" fmla="*/ 11 w 12"/>
                <a:gd name="T1" fmla="*/ 45 h 13"/>
                <a:gd name="T2" fmla="*/ 25 w 12"/>
                <a:gd name="T3" fmla="*/ 134 h 13"/>
                <a:gd name="T4" fmla="*/ 81 w 12"/>
                <a:gd name="T5" fmla="*/ 45 h 13"/>
                <a:gd name="T6" fmla="*/ 117 w 12"/>
                <a:gd name="T7" fmla="*/ 36 h 13"/>
                <a:gd name="T8" fmla="*/ 137 w 12"/>
                <a:gd name="T9" fmla="*/ 14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" y="4"/>
                  </a:moveTo>
                  <a:cubicBezTo>
                    <a:pt x="0" y="6"/>
                    <a:pt x="0" y="11"/>
                    <a:pt x="2" y="12"/>
                  </a:cubicBezTo>
                  <a:cubicBezTo>
                    <a:pt x="7" y="13"/>
                    <a:pt x="6" y="7"/>
                    <a:pt x="7" y="4"/>
                  </a:cubicBezTo>
                  <a:cubicBezTo>
                    <a:pt x="8" y="2"/>
                    <a:pt x="7" y="0"/>
                    <a:pt x="10" y="3"/>
                  </a:cubicBezTo>
                  <a:cubicBezTo>
                    <a:pt x="12" y="4"/>
                    <a:pt x="12" y="11"/>
                    <a:pt x="12" y="13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1" name="Freeform 164">
              <a:extLst>
                <a:ext uri="{FF2B5EF4-FFF2-40B4-BE49-F238E27FC236}">
                  <a16:creationId xmlns:a16="http://schemas.microsoft.com/office/drawing/2014/main" id="{D7107756-7FA7-4600-B590-86067B7FF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303"/>
              <a:ext cx="22" cy="14"/>
            </a:xfrm>
            <a:custGeom>
              <a:avLst/>
              <a:gdLst>
                <a:gd name="T0" fmla="*/ 88 w 10"/>
                <a:gd name="T1" fmla="*/ 28 h 6"/>
                <a:gd name="T2" fmla="*/ 0 w 10"/>
                <a:gd name="T3" fmla="*/ 49 h 6"/>
                <a:gd name="T4" fmla="*/ 106 w 10"/>
                <a:gd name="T5" fmla="*/ 6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8" y="2"/>
                  </a:moveTo>
                  <a:cubicBezTo>
                    <a:pt x="5" y="0"/>
                    <a:pt x="2" y="1"/>
                    <a:pt x="0" y="4"/>
                  </a:cubicBezTo>
                  <a:cubicBezTo>
                    <a:pt x="3" y="6"/>
                    <a:pt x="6" y="6"/>
                    <a:pt x="10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2" name="Freeform 165">
              <a:extLst>
                <a:ext uri="{FF2B5EF4-FFF2-40B4-BE49-F238E27FC236}">
                  <a16:creationId xmlns:a16="http://schemas.microsoft.com/office/drawing/2014/main" id="{0FD60424-8257-4D9F-8F90-894700E0F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342"/>
              <a:ext cx="21" cy="9"/>
            </a:xfrm>
            <a:custGeom>
              <a:avLst/>
              <a:gdLst>
                <a:gd name="T0" fmla="*/ 114 w 9"/>
                <a:gd name="T1" fmla="*/ 45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4"/>
                  </a:move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3" name="Freeform 166">
              <a:extLst>
                <a:ext uri="{FF2B5EF4-FFF2-40B4-BE49-F238E27FC236}">
                  <a16:creationId xmlns:a16="http://schemas.microsoft.com/office/drawing/2014/main" id="{95E8ED8B-CBA5-4D79-B730-CDB276956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389"/>
              <a:ext cx="32" cy="18"/>
            </a:xfrm>
            <a:custGeom>
              <a:avLst/>
              <a:gdLst>
                <a:gd name="T0" fmla="*/ 0 w 14"/>
                <a:gd name="T1" fmla="*/ 45 h 8"/>
                <a:gd name="T2" fmla="*/ 110 w 14"/>
                <a:gd name="T3" fmla="*/ 56 h 8"/>
                <a:gd name="T4" fmla="*/ 11 w 1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0" y="4"/>
                  </a:moveTo>
                  <a:cubicBezTo>
                    <a:pt x="0" y="8"/>
                    <a:pt x="7" y="7"/>
                    <a:pt x="9" y="5"/>
                  </a:cubicBezTo>
                  <a:cubicBezTo>
                    <a:pt x="14" y="0"/>
                    <a:pt x="4" y="0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4" name="Freeform 167">
              <a:extLst>
                <a:ext uri="{FF2B5EF4-FFF2-40B4-BE49-F238E27FC236}">
                  <a16:creationId xmlns:a16="http://schemas.microsoft.com/office/drawing/2014/main" id="{30376BAC-B0BF-4E25-9F61-CAEDF6ECD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375"/>
              <a:ext cx="9" cy="7"/>
            </a:xfrm>
            <a:custGeom>
              <a:avLst/>
              <a:gdLst>
                <a:gd name="T0" fmla="*/ 45 w 4"/>
                <a:gd name="T1" fmla="*/ 37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5" name="Freeform 168">
              <a:extLst>
                <a:ext uri="{FF2B5EF4-FFF2-40B4-BE49-F238E27FC236}">
                  <a16:creationId xmlns:a16="http://schemas.microsoft.com/office/drawing/2014/main" id="{B2A34257-57F6-48AA-8573-96F9DC5C7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324"/>
              <a:ext cx="30" cy="29"/>
            </a:xfrm>
            <a:custGeom>
              <a:avLst/>
              <a:gdLst>
                <a:gd name="T0" fmla="*/ 159 w 13"/>
                <a:gd name="T1" fmla="*/ 45 h 13"/>
                <a:gd name="T2" fmla="*/ 28 w 13"/>
                <a:gd name="T3" fmla="*/ 20 h 13"/>
                <a:gd name="T4" fmla="*/ 134 w 13"/>
                <a:gd name="T5" fmla="*/ 100 h 13"/>
                <a:gd name="T6" fmla="*/ 0 w 13"/>
                <a:gd name="T7" fmla="*/ 1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13" y="4"/>
                  </a:moveTo>
                  <a:cubicBezTo>
                    <a:pt x="9" y="2"/>
                    <a:pt x="5" y="0"/>
                    <a:pt x="2" y="2"/>
                  </a:cubicBezTo>
                  <a:cubicBezTo>
                    <a:pt x="2" y="7"/>
                    <a:pt x="9" y="6"/>
                    <a:pt x="11" y="9"/>
                  </a:cubicBezTo>
                  <a:cubicBezTo>
                    <a:pt x="8" y="13"/>
                    <a:pt x="3" y="12"/>
                    <a:pt x="0" y="1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6" name="Freeform 169">
              <a:extLst>
                <a:ext uri="{FF2B5EF4-FFF2-40B4-BE49-F238E27FC236}">
                  <a16:creationId xmlns:a16="http://schemas.microsoft.com/office/drawing/2014/main" id="{14632B36-7C91-4B80-8CE8-0AE339767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384"/>
              <a:ext cx="23" cy="21"/>
            </a:xfrm>
            <a:custGeom>
              <a:avLst/>
              <a:gdLst>
                <a:gd name="T0" fmla="*/ 74 w 10"/>
                <a:gd name="T1" fmla="*/ 0 h 9"/>
                <a:gd name="T2" fmla="*/ 122 w 10"/>
                <a:gd name="T3" fmla="*/ 103 h 9"/>
                <a:gd name="T4" fmla="*/ 0 w 10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6" y="9"/>
                    <a:pt x="3" y="4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7" name="Freeform 170">
              <a:extLst>
                <a:ext uri="{FF2B5EF4-FFF2-40B4-BE49-F238E27FC236}">
                  <a16:creationId xmlns:a16="http://schemas.microsoft.com/office/drawing/2014/main" id="{AB3CFD38-043F-4101-AD90-DE7DB8E23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456"/>
              <a:ext cx="18" cy="5"/>
            </a:xfrm>
            <a:custGeom>
              <a:avLst/>
              <a:gdLst>
                <a:gd name="T0" fmla="*/ 0 w 8"/>
                <a:gd name="T1" fmla="*/ 0 h 2"/>
                <a:gd name="T2" fmla="*/ 92 w 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1"/>
                    <a:pt x="5" y="2"/>
                    <a:pt x="8" y="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8" name="Freeform 171">
              <a:extLst>
                <a:ext uri="{FF2B5EF4-FFF2-40B4-BE49-F238E27FC236}">
                  <a16:creationId xmlns:a16="http://schemas.microsoft.com/office/drawing/2014/main" id="{E97593DF-5A1A-4F77-A17E-F0513A460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436"/>
              <a:ext cx="14" cy="2"/>
            </a:xfrm>
            <a:custGeom>
              <a:avLst/>
              <a:gdLst>
                <a:gd name="T0" fmla="*/ 77 w 6"/>
                <a:gd name="T1" fmla="*/ 8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1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9" name="Freeform 172">
              <a:extLst>
                <a:ext uri="{FF2B5EF4-FFF2-40B4-BE49-F238E27FC236}">
                  <a16:creationId xmlns:a16="http://schemas.microsoft.com/office/drawing/2014/main" id="{7E933413-C6DA-4DEB-9D94-87CA3E549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470"/>
              <a:ext cx="2" cy="9"/>
            </a:xfrm>
            <a:custGeom>
              <a:avLst/>
              <a:gdLst>
                <a:gd name="T0" fmla="*/ 0 w 1"/>
                <a:gd name="T1" fmla="*/ 45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1" y="2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0" name="Freeform 173">
              <a:extLst>
                <a:ext uri="{FF2B5EF4-FFF2-40B4-BE49-F238E27FC236}">
                  <a16:creationId xmlns:a16="http://schemas.microsoft.com/office/drawing/2014/main" id="{086C2A06-7778-4ECD-9019-F71046FC9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533"/>
              <a:ext cx="13" cy="9"/>
            </a:xfrm>
            <a:custGeom>
              <a:avLst/>
              <a:gdLst>
                <a:gd name="T0" fmla="*/ 61 w 6"/>
                <a:gd name="T1" fmla="*/ 0 h 4"/>
                <a:gd name="T2" fmla="*/ 0 w 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4" y="1"/>
                    <a:pt x="2" y="2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1" name="Freeform 174">
              <a:extLst>
                <a:ext uri="{FF2B5EF4-FFF2-40B4-BE49-F238E27FC236}">
                  <a16:creationId xmlns:a16="http://schemas.microsoft.com/office/drawing/2014/main" id="{F1CEB786-D982-455D-8BC0-51BD8D3F2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594"/>
              <a:ext cx="16" cy="24"/>
            </a:xfrm>
            <a:custGeom>
              <a:avLst/>
              <a:gdLst>
                <a:gd name="T0" fmla="*/ 0 w 7"/>
                <a:gd name="T1" fmla="*/ 61 h 11"/>
                <a:gd name="T2" fmla="*/ 85 w 7"/>
                <a:gd name="T3" fmla="*/ 44 h 11"/>
                <a:gd name="T4" fmla="*/ 0 w 7"/>
                <a:gd name="T5" fmla="*/ 1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6"/>
                  </a:moveTo>
                  <a:cubicBezTo>
                    <a:pt x="1" y="4"/>
                    <a:pt x="6" y="0"/>
                    <a:pt x="7" y="4"/>
                  </a:cubicBezTo>
                  <a:cubicBezTo>
                    <a:pt x="7" y="7"/>
                    <a:pt x="2" y="10"/>
                    <a:pt x="0" y="1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2" name="Freeform 175">
              <a:extLst>
                <a:ext uri="{FF2B5EF4-FFF2-40B4-BE49-F238E27FC236}">
                  <a16:creationId xmlns:a16="http://schemas.microsoft.com/office/drawing/2014/main" id="{60269A3D-60EF-4969-B40D-83722B85A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553"/>
              <a:ext cx="27" cy="25"/>
            </a:xfrm>
            <a:custGeom>
              <a:avLst/>
              <a:gdLst>
                <a:gd name="T0" fmla="*/ 137 w 12"/>
                <a:gd name="T1" fmla="*/ 93 h 11"/>
                <a:gd name="T2" fmla="*/ 72 w 12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8"/>
                  </a:moveTo>
                  <a:cubicBezTo>
                    <a:pt x="10" y="0"/>
                    <a:pt x="0" y="6"/>
                    <a:pt x="6" y="1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3" name="Freeform 176">
              <a:extLst>
                <a:ext uri="{FF2B5EF4-FFF2-40B4-BE49-F238E27FC236}">
                  <a16:creationId xmlns:a16="http://schemas.microsoft.com/office/drawing/2014/main" id="{4B2FB4E2-076C-4ABA-94BC-4C565DD10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560"/>
              <a:ext cx="29" cy="18"/>
            </a:xfrm>
            <a:custGeom>
              <a:avLst/>
              <a:gdLst>
                <a:gd name="T0" fmla="*/ 0 w 13"/>
                <a:gd name="T1" fmla="*/ 36 h 8"/>
                <a:gd name="T2" fmla="*/ 100 w 13"/>
                <a:gd name="T3" fmla="*/ 25 h 8"/>
                <a:gd name="T4" fmla="*/ 36 w 13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2" y="3"/>
                    <a:pt x="6" y="0"/>
                    <a:pt x="9" y="2"/>
                  </a:cubicBezTo>
                  <a:cubicBezTo>
                    <a:pt x="13" y="6"/>
                    <a:pt x="5" y="8"/>
                    <a:pt x="3" y="8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4" name="Freeform 177">
              <a:extLst>
                <a:ext uri="{FF2B5EF4-FFF2-40B4-BE49-F238E27FC236}">
                  <a16:creationId xmlns:a16="http://schemas.microsoft.com/office/drawing/2014/main" id="{49D3CDF4-1EB4-481B-BCD1-EC6125605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603"/>
              <a:ext cx="4" cy="11"/>
            </a:xfrm>
            <a:custGeom>
              <a:avLst/>
              <a:gdLst>
                <a:gd name="T0" fmla="*/ 0 w 2"/>
                <a:gd name="T1" fmla="*/ 53 h 5"/>
                <a:gd name="T2" fmla="*/ 16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3"/>
                    <a:pt x="1" y="2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5" name="Freeform 178">
              <a:extLst>
                <a:ext uri="{FF2B5EF4-FFF2-40B4-BE49-F238E27FC236}">
                  <a16:creationId xmlns:a16="http://schemas.microsoft.com/office/drawing/2014/main" id="{510E1991-3965-42F2-8A8E-D69975F26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679"/>
              <a:ext cx="18" cy="20"/>
            </a:xfrm>
            <a:custGeom>
              <a:avLst/>
              <a:gdLst>
                <a:gd name="T0" fmla="*/ 56 w 8"/>
                <a:gd name="T1" fmla="*/ 0 h 9"/>
                <a:gd name="T2" fmla="*/ 92 w 8"/>
                <a:gd name="T3" fmla="*/ 89 h 9"/>
                <a:gd name="T4" fmla="*/ 0 w 8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7" y="3"/>
                    <a:pt x="8" y="6"/>
                    <a:pt x="8" y="8"/>
                  </a:cubicBezTo>
                  <a:cubicBezTo>
                    <a:pt x="4" y="9"/>
                    <a:pt x="1" y="5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6" name="Freeform 179">
              <a:extLst>
                <a:ext uri="{FF2B5EF4-FFF2-40B4-BE49-F238E27FC236}">
                  <a16:creationId xmlns:a16="http://schemas.microsoft.com/office/drawing/2014/main" id="{1D41B830-25F7-4E39-B122-3955FE218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751"/>
              <a:ext cx="23" cy="18"/>
            </a:xfrm>
            <a:custGeom>
              <a:avLst/>
              <a:gdLst>
                <a:gd name="T0" fmla="*/ 12 w 10"/>
                <a:gd name="T1" fmla="*/ 25 h 8"/>
                <a:gd name="T2" fmla="*/ 110 w 10"/>
                <a:gd name="T3" fmla="*/ 36 h 8"/>
                <a:gd name="T4" fmla="*/ 0 w 10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" y="2"/>
                  </a:moveTo>
                  <a:cubicBezTo>
                    <a:pt x="3" y="1"/>
                    <a:pt x="8" y="0"/>
                    <a:pt x="9" y="3"/>
                  </a:cubicBezTo>
                  <a:cubicBezTo>
                    <a:pt x="10" y="6"/>
                    <a:pt x="1" y="8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7" name="Freeform 180">
              <a:extLst>
                <a:ext uri="{FF2B5EF4-FFF2-40B4-BE49-F238E27FC236}">
                  <a16:creationId xmlns:a16="http://schemas.microsoft.com/office/drawing/2014/main" id="{65DB8606-57CF-4114-9B92-89E624EE6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614"/>
              <a:ext cx="13" cy="11"/>
            </a:xfrm>
            <a:custGeom>
              <a:avLst/>
              <a:gdLst>
                <a:gd name="T0" fmla="*/ 0 w 6"/>
                <a:gd name="T1" fmla="*/ 33 h 5"/>
                <a:gd name="T2" fmla="*/ 61 w 6"/>
                <a:gd name="T3" fmla="*/ 20 h 5"/>
                <a:gd name="T4" fmla="*/ 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2" y="5"/>
                    <a:pt x="5" y="5"/>
                    <a:pt x="6" y="2"/>
                  </a:cubicBezTo>
                  <a:cubicBezTo>
                    <a:pt x="5" y="0"/>
                    <a:pt x="2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8" name="Freeform 181">
              <a:extLst>
                <a:ext uri="{FF2B5EF4-FFF2-40B4-BE49-F238E27FC236}">
                  <a16:creationId xmlns:a16="http://schemas.microsoft.com/office/drawing/2014/main" id="{C77419F0-713A-4CDE-B23A-6601A8EB8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553"/>
              <a:ext cx="9" cy="11"/>
            </a:xfrm>
            <a:custGeom>
              <a:avLst/>
              <a:gdLst>
                <a:gd name="T0" fmla="*/ 0 w 4"/>
                <a:gd name="T1" fmla="*/ 0 h 5"/>
                <a:gd name="T2" fmla="*/ 45 w 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2" y="4"/>
                    <a:pt x="4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9" name="Freeform 182">
              <a:extLst>
                <a:ext uri="{FF2B5EF4-FFF2-40B4-BE49-F238E27FC236}">
                  <a16:creationId xmlns:a16="http://schemas.microsoft.com/office/drawing/2014/main" id="{49C041C8-3E69-42E0-8B92-484FA3197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72"/>
              <a:ext cx="14" cy="14"/>
            </a:xfrm>
            <a:custGeom>
              <a:avLst/>
              <a:gdLst>
                <a:gd name="T0" fmla="*/ 77 w 6"/>
                <a:gd name="T1" fmla="*/ 77 h 6"/>
                <a:gd name="T2" fmla="*/ 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4" y="4"/>
                    <a:pt x="3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0" name="Freeform 183">
              <a:extLst>
                <a:ext uri="{FF2B5EF4-FFF2-40B4-BE49-F238E27FC236}">
                  <a16:creationId xmlns:a16="http://schemas.microsoft.com/office/drawing/2014/main" id="{5B08063C-4C3F-4249-A2FB-9199B51ED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675"/>
              <a:ext cx="36" cy="24"/>
            </a:xfrm>
            <a:custGeom>
              <a:avLst/>
              <a:gdLst>
                <a:gd name="T0" fmla="*/ 182 w 16"/>
                <a:gd name="T1" fmla="*/ 72 h 11"/>
                <a:gd name="T2" fmla="*/ 162 w 16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6" y="7"/>
                  </a:moveTo>
                  <a:cubicBezTo>
                    <a:pt x="14" y="0"/>
                    <a:pt x="0" y="9"/>
                    <a:pt x="14" y="1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1" name="Freeform 184">
              <a:extLst>
                <a:ext uri="{FF2B5EF4-FFF2-40B4-BE49-F238E27FC236}">
                  <a16:creationId xmlns:a16="http://schemas.microsoft.com/office/drawing/2014/main" id="{145AB761-B479-414E-9191-923CA14CD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760"/>
              <a:ext cx="11" cy="14"/>
            </a:xfrm>
            <a:custGeom>
              <a:avLst/>
              <a:gdLst>
                <a:gd name="T0" fmla="*/ 9 w 5"/>
                <a:gd name="T1" fmla="*/ 77 h 6"/>
                <a:gd name="T2" fmla="*/ 0 w 5"/>
                <a:gd name="T3" fmla="*/ 0 h 6"/>
                <a:gd name="T4" fmla="*/ 53 w 5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6"/>
                  </a:moveTo>
                  <a:cubicBezTo>
                    <a:pt x="0" y="4"/>
                    <a:pt x="0" y="2"/>
                    <a:pt x="0" y="0"/>
                  </a:cubicBez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2" name="Freeform 185">
              <a:extLst>
                <a:ext uri="{FF2B5EF4-FFF2-40B4-BE49-F238E27FC236}">
                  <a16:creationId xmlns:a16="http://schemas.microsoft.com/office/drawing/2014/main" id="{482915B1-1ED5-4A95-BCE7-7AE7F7CAC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603"/>
              <a:ext cx="23" cy="27"/>
            </a:xfrm>
            <a:custGeom>
              <a:avLst/>
              <a:gdLst>
                <a:gd name="T0" fmla="*/ 0 w 10"/>
                <a:gd name="T1" fmla="*/ 45 h 12"/>
                <a:gd name="T2" fmla="*/ 85 w 10"/>
                <a:gd name="T3" fmla="*/ 101 h 12"/>
                <a:gd name="T4" fmla="*/ 48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4"/>
                  </a:moveTo>
                  <a:cubicBezTo>
                    <a:pt x="1" y="6"/>
                    <a:pt x="4" y="12"/>
                    <a:pt x="7" y="9"/>
                  </a:cubicBezTo>
                  <a:cubicBezTo>
                    <a:pt x="10" y="6"/>
                    <a:pt x="6" y="2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3" name="Freeform 186">
              <a:extLst>
                <a:ext uri="{FF2B5EF4-FFF2-40B4-BE49-F238E27FC236}">
                  <a16:creationId xmlns:a16="http://schemas.microsoft.com/office/drawing/2014/main" id="{B90CD4D8-825D-43B8-92A7-27F9857DF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542"/>
              <a:ext cx="13" cy="7"/>
            </a:xfrm>
            <a:custGeom>
              <a:avLst/>
              <a:gdLst>
                <a:gd name="T0" fmla="*/ 61 w 6"/>
                <a:gd name="T1" fmla="*/ 0 h 3"/>
                <a:gd name="T2" fmla="*/ 0 w 6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2"/>
                    <a:pt x="2" y="3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4" name="Freeform 187">
              <a:extLst>
                <a:ext uri="{FF2B5EF4-FFF2-40B4-BE49-F238E27FC236}">
                  <a16:creationId xmlns:a16="http://schemas.microsoft.com/office/drawing/2014/main" id="{1405A2DC-FDA5-428B-AE2E-1C610049E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587"/>
              <a:ext cx="21" cy="20"/>
            </a:xfrm>
            <a:custGeom>
              <a:avLst/>
              <a:gdLst>
                <a:gd name="T0" fmla="*/ 65 w 9"/>
                <a:gd name="T1" fmla="*/ 98 h 9"/>
                <a:gd name="T2" fmla="*/ 103 w 9"/>
                <a:gd name="T3" fmla="*/ 36 h 9"/>
                <a:gd name="T4" fmla="*/ 0 w 9"/>
                <a:gd name="T5" fmla="*/ 8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7" y="8"/>
                    <a:pt x="9" y="5"/>
                    <a:pt x="8" y="3"/>
                  </a:cubicBezTo>
                  <a:cubicBezTo>
                    <a:pt x="6" y="0"/>
                    <a:pt x="1" y="5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5" name="Freeform 188">
              <a:extLst>
                <a:ext uri="{FF2B5EF4-FFF2-40B4-BE49-F238E27FC236}">
                  <a16:creationId xmlns:a16="http://schemas.microsoft.com/office/drawing/2014/main" id="{B5F99059-1FC6-4BDC-AE12-1D4944B92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567"/>
              <a:ext cx="20" cy="15"/>
            </a:xfrm>
            <a:custGeom>
              <a:avLst/>
              <a:gdLst>
                <a:gd name="T0" fmla="*/ 53 w 9"/>
                <a:gd name="T1" fmla="*/ 69 h 7"/>
                <a:gd name="T2" fmla="*/ 89 w 9"/>
                <a:gd name="T3" fmla="*/ 19 h 7"/>
                <a:gd name="T4" fmla="*/ 0 w 9"/>
                <a:gd name="T5" fmla="*/ 5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7"/>
                  </a:moveTo>
                  <a:cubicBezTo>
                    <a:pt x="7" y="7"/>
                    <a:pt x="9" y="4"/>
                    <a:pt x="8" y="2"/>
                  </a:cubicBezTo>
                  <a:cubicBezTo>
                    <a:pt x="6" y="0"/>
                    <a:pt x="1" y="4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6" name="Freeform 189">
              <a:extLst>
                <a:ext uri="{FF2B5EF4-FFF2-40B4-BE49-F238E27FC236}">
                  <a16:creationId xmlns:a16="http://schemas.microsoft.com/office/drawing/2014/main" id="{740BEE81-3DCF-4F45-ADD4-DD46142A4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497"/>
              <a:ext cx="9" cy="2"/>
            </a:xfrm>
            <a:custGeom>
              <a:avLst/>
              <a:gdLst>
                <a:gd name="T0" fmla="*/ 45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7" name="Freeform 190">
              <a:extLst>
                <a:ext uri="{FF2B5EF4-FFF2-40B4-BE49-F238E27FC236}">
                  <a16:creationId xmlns:a16="http://schemas.microsoft.com/office/drawing/2014/main" id="{83F91BA7-F335-4145-AF8D-622DD6BE0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351"/>
              <a:ext cx="29" cy="29"/>
            </a:xfrm>
            <a:custGeom>
              <a:avLst/>
              <a:gdLst>
                <a:gd name="T0" fmla="*/ 0 w 13"/>
                <a:gd name="T1" fmla="*/ 109 h 13"/>
                <a:gd name="T2" fmla="*/ 89 w 13"/>
                <a:gd name="T3" fmla="*/ 36 h 13"/>
                <a:gd name="T4" fmla="*/ 145 w 13"/>
                <a:gd name="T5" fmla="*/ 1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10"/>
                  </a:moveTo>
                  <a:cubicBezTo>
                    <a:pt x="1" y="7"/>
                    <a:pt x="4" y="0"/>
                    <a:pt x="8" y="3"/>
                  </a:cubicBezTo>
                  <a:cubicBezTo>
                    <a:pt x="10" y="4"/>
                    <a:pt x="7" y="13"/>
                    <a:pt x="13" y="1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8" name="Freeform 191">
              <a:extLst>
                <a:ext uri="{FF2B5EF4-FFF2-40B4-BE49-F238E27FC236}">
                  <a16:creationId xmlns:a16="http://schemas.microsoft.com/office/drawing/2014/main" id="{5B103835-F18E-44B3-9FBB-D3010DE77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400"/>
              <a:ext cx="20" cy="16"/>
            </a:xfrm>
            <a:custGeom>
              <a:avLst/>
              <a:gdLst>
                <a:gd name="T0" fmla="*/ 0 w 9"/>
                <a:gd name="T1" fmla="*/ 57 h 7"/>
                <a:gd name="T2" fmla="*/ 98 w 9"/>
                <a:gd name="T3" fmla="*/ 57 h 7"/>
                <a:gd name="T4" fmla="*/ 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0" y="5"/>
                  </a:moveTo>
                  <a:cubicBezTo>
                    <a:pt x="2" y="7"/>
                    <a:pt x="7" y="7"/>
                    <a:pt x="9" y="5"/>
                  </a:cubicBezTo>
                  <a:cubicBezTo>
                    <a:pt x="8" y="2"/>
                    <a:pt x="3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9" name="Freeform 192">
              <a:extLst>
                <a:ext uri="{FF2B5EF4-FFF2-40B4-BE49-F238E27FC236}">
                  <a16:creationId xmlns:a16="http://schemas.microsoft.com/office/drawing/2014/main" id="{3DCFB101-5E0D-403D-881F-B763FC713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333"/>
              <a:ext cx="9" cy="9"/>
            </a:xfrm>
            <a:custGeom>
              <a:avLst/>
              <a:gdLst>
                <a:gd name="T0" fmla="*/ 45 w 4"/>
                <a:gd name="T1" fmla="*/ 45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0" name="Freeform 193">
              <a:extLst>
                <a:ext uri="{FF2B5EF4-FFF2-40B4-BE49-F238E27FC236}">
                  <a16:creationId xmlns:a16="http://schemas.microsoft.com/office/drawing/2014/main" id="{973E8FB4-FD02-4207-8B02-240811D61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472"/>
              <a:ext cx="23" cy="18"/>
            </a:xfrm>
            <a:custGeom>
              <a:avLst/>
              <a:gdLst>
                <a:gd name="T0" fmla="*/ 12 w 10"/>
                <a:gd name="T1" fmla="*/ 45 h 8"/>
                <a:gd name="T2" fmla="*/ 122 w 10"/>
                <a:gd name="T3" fmla="*/ 56 h 8"/>
                <a:gd name="T4" fmla="*/ 0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" y="4"/>
                  </a:moveTo>
                  <a:cubicBezTo>
                    <a:pt x="3" y="8"/>
                    <a:pt x="8" y="8"/>
                    <a:pt x="10" y="5"/>
                  </a:cubicBez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1" name="Freeform 194">
              <a:extLst>
                <a:ext uri="{FF2B5EF4-FFF2-40B4-BE49-F238E27FC236}">
                  <a16:creationId xmlns:a16="http://schemas.microsoft.com/office/drawing/2014/main" id="{77FAF686-24F5-4020-9F87-0E7F5BAE7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450"/>
              <a:ext cx="3" cy="18"/>
            </a:xfrm>
            <a:custGeom>
              <a:avLst/>
              <a:gdLst>
                <a:gd name="T0" fmla="*/ 27 w 1"/>
                <a:gd name="T1" fmla="*/ 0 h 8"/>
                <a:gd name="T2" fmla="*/ 27 w 1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1" y="3"/>
                    <a:pt x="0" y="5"/>
                    <a:pt x="1" y="8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2" name="Freeform 195">
              <a:extLst>
                <a:ext uri="{FF2B5EF4-FFF2-40B4-BE49-F238E27FC236}">
                  <a16:creationId xmlns:a16="http://schemas.microsoft.com/office/drawing/2014/main" id="{D6149B86-BFC1-4E41-9615-7BC946B58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337"/>
              <a:ext cx="11" cy="7"/>
            </a:xfrm>
            <a:custGeom>
              <a:avLst/>
              <a:gdLst>
                <a:gd name="T0" fmla="*/ 0 w 5"/>
                <a:gd name="T1" fmla="*/ 37 h 3"/>
                <a:gd name="T2" fmla="*/ 53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3" name="Freeform 196">
              <a:extLst>
                <a:ext uri="{FF2B5EF4-FFF2-40B4-BE49-F238E27FC236}">
                  <a16:creationId xmlns:a16="http://schemas.microsoft.com/office/drawing/2014/main" id="{52AD66F0-A4C1-47C8-BD63-9D0E3B485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114"/>
              <a:ext cx="25" cy="23"/>
            </a:xfrm>
            <a:custGeom>
              <a:avLst/>
              <a:gdLst>
                <a:gd name="T0" fmla="*/ 45 w 11"/>
                <a:gd name="T1" fmla="*/ 122 h 10"/>
                <a:gd name="T2" fmla="*/ 130 w 11"/>
                <a:gd name="T3" fmla="*/ 48 h 10"/>
                <a:gd name="T4" fmla="*/ 0 w 11"/>
                <a:gd name="T5" fmla="*/ 3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10"/>
                  </a:moveTo>
                  <a:cubicBezTo>
                    <a:pt x="7" y="9"/>
                    <a:pt x="9" y="7"/>
                    <a:pt x="11" y="4"/>
                  </a:cubicBezTo>
                  <a:cubicBezTo>
                    <a:pt x="8" y="1"/>
                    <a:pt x="2" y="0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79" name="Group 394">
            <a:extLst>
              <a:ext uri="{FF2B5EF4-FFF2-40B4-BE49-F238E27FC236}">
                <a16:creationId xmlns:a16="http://schemas.microsoft.com/office/drawing/2014/main" id="{C7B42EE3-6F04-425E-B114-74E2177FDFA9}"/>
              </a:ext>
            </a:extLst>
          </p:cNvPr>
          <p:cNvGrpSpPr>
            <a:grpSpLocks/>
          </p:cNvGrpSpPr>
          <p:nvPr/>
        </p:nvGrpSpPr>
        <p:grpSpPr bwMode="auto">
          <a:xfrm>
            <a:off x="6315075" y="2366963"/>
            <a:ext cx="1989138" cy="1914525"/>
            <a:chOff x="3203" y="1658"/>
            <a:chExt cx="1253" cy="1206"/>
          </a:xfrm>
        </p:grpSpPr>
        <p:sp>
          <p:nvSpPr>
            <p:cNvPr id="24587" name="Freeform 198">
              <a:extLst>
                <a:ext uri="{FF2B5EF4-FFF2-40B4-BE49-F238E27FC236}">
                  <a16:creationId xmlns:a16="http://schemas.microsoft.com/office/drawing/2014/main" id="{4C165DFB-E1F9-4B63-B3E0-B35BF93DF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658"/>
              <a:ext cx="1253" cy="1206"/>
            </a:xfrm>
            <a:custGeom>
              <a:avLst/>
              <a:gdLst>
                <a:gd name="T0" fmla="*/ 4747 w 557"/>
                <a:gd name="T1" fmla="*/ 173 h 536"/>
                <a:gd name="T2" fmla="*/ 4029 w 557"/>
                <a:gd name="T3" fmla="*/ 684 h 536"/>
                <a:gd name="T4" fmla="*/ 3826 w 557"/>
                <a:gd name="T5" fmla="*/ 1712 h 536"/>
                <a:gd name="T6" fmla="*/ 3381 w 557"/>
                <a:gd name="T7" fmla="*/ 1604 h 536"/>
                <a:gd name="T8" fmla="*/ 3233 w 557"/>
                <a:gd name="T9" fmla="*/ 1348 h 536"/>
                <a:gd name="T10" fmla="*/ 3208 w 557"/>
                <a:gd name="T11" fmla="*/ 1175 h 536"/>
                <a:gd name="T12" fmla="*/ 3041 w 557"/>
                <a:gd name="T13" fmla="*/ 603 h 536"/>
                <a:gd name="T14" fmla="*/ 2868 w 557"/>
                <a:gd name="T15" fmla="*/ 410 h 536"/>
                <a:gd name="T16" fmla="*/ 2823 w 557"/>
                <a:gd name="T17" fmla="*/ 923 h 536"/>
                <a:gd name="T18" fmla="*/ 2789 w 557"/>
                <a:gd name="T19" fmla="*/ 1393 h 536"/>
                <a:gd name="T20" fmla="*/ 2223 w 557"/>
                <a:gd name="T21" fmla="*/ 1422 h 536"/>
                <a:gd name="T22" fmla="*/ 2094 w 557"/>
                <a:gd name="T23" fmla="*/ 1037 h 536"/>
                <a:gd name="T24" fmla="*/ 1296 w 557"/>
                <a:gd name="T25" fmla="*/ 320 h 536"/>
                <a:gd name="T26" fmla="*/ 1021 w 557"/>
                <a:gd name="T27" fmla="*/ 527 h 536"/>
                <a:gd name="T28" fmla="*/ 704 w 557"/>
                <a:gd name="T29" fmla="*/ 740 h 536"/>
                <a:gd name="T30" fmla="*/ 522 w 557"/>
                <a:gd name="T31" fmla="*/ 1085 h 536"/>
                <a:gd name="T32" fmla="*/ 157 w 557"/>
                <a:gd name="T33" fmla="*/ 1814 h 536"/>
                <a:gd name="T34" fmla="*/ 137 w 557"/>
                <a:gd name="T35" fmla="*/ 3508 h 536"/>
                <a:gd name="T36" fmla="*/ 729 w 557"/>
                <a:gd name="T37" fmla="*/ 5002 h 536"/>
                <a:gd name="T38" fmla="*/ 1377 w 557"/>
                <a:gd name="T39" fmla="*/ 5776 h 536"/>
                <a:gd name="T40" fmla="*/ 2004 w 557"/>
                <a:gd name="T41" fmla="*/ 6026 h 536"/>
                <a:gd name="T42" fmla="*/ 2405 w 557"/>
                <a:gd name="T43" fmla="*/ 5832 h 536"/>
                <a:gd name="T44" fmla="*/ 2753 w 557"/>
                <a:gd name="T45" fmla="*/ 5229 h 536"/>
                <a:gd name="T46" fmla="*/ 2879 w 557"/>
                <a:gd name="T47" fmla="*/ 4694 h 536"/>
                <a:gd name="T48" fmla="*/ 3325 w 557"/>
                <a:gd name="T49" fmla="*/ 4658 h 536"/>
                <a:gd name="T50" fmla="*/ 3608 w 557"/>
                <a:gd name="T51" fmla="*/ 5139 h 536"/>
                <a:gd name="T52" fmla="*/ 4382 w 557"/>
                <a:gd name="T53" fmla="*/ 5924 h 536"/>
                <a:gd name="T54" fmla="*/ 5349 w 557"/>
                <a:gd name="T55" fmla="*/ 5675 h 536"/>
                <a:gd name="T56" fmla="*/ 5727 w 557"/>
                <a:gd name="T57" fmla="*/ 4673 h 536"/>
                <a:gd name="T58" fmla="*/ 6112 w 557"/>
                <a:gd name="T59" fmla="*/ 3782 h 536"/>
                <a:gd name="T60" fmla="*/ 6274 w 557"/>
                <a:gd name="T61" fmla="*/ 2779 h 536"/>
                <a:gd name="T62" fmla="*/ 6103 w 557"/>
                <a:gd name="T63" fmla="*/ 2187 h 536"/>
                <a:gd name="T64" fmla="*/ 5896 w 557"/>
                <a:gd name="T65" fmla="*/ 1559 h 536"/>
                <a:gd name="T66" fmla="*/ 5273 w 557"/>
                <a:gd name="T67" fmla="*/ 527 h 536"/>
                <a:gd name="T68" fmla="*/ 4747 w 557"/>
                <a:gd name="T69" fmla="*/ 173 h 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7" h="536">
                  <a:moveTo>
                    <a:pt x="417" y="15"/>
                  </a:moveTo>
                  <a:cubicBezTo>
                    <a:pt x="378" y="5"/>
                    <a:pt x="364" y="23"/>
                    <a:pt x="354" y="60"/>
                  </a:cubicBezTo>
                  <a:cubicBezTo>
                    <a:pt x="347" y="88"/>
                    <a:pt x="352" y="127"/>
                    <a:pt x="336" y="150"/>
                  </a:cubicBezTo>
                  <a:cubicBezTo>
                    <a:pt x="320" y="172"/>
                    <a:pt x="305" y="160"/>
                    <a:pt x="297" y="141"/>
                  </a:cubicBezTo>
                  <a:cubicBezTo>
                    <a:pt x="289" y="123"/>
                    <a:pt x="287" y="124"/>
                    <a:pt x="284" y="118"/>
                  </a:cubicBezTo>
                  <a:cubicBezTo>
                    <a:pt x="282" y="112"/>
                    <a:pt x="284" y="108"/>
                    <a:pt x="282" y="103"/>
                  </a:cubicBezTo>
                  <a:cubicBezTo>
                    <a:pt x="275" y="80"/>
                    <a:pt x="270" y="58"/>
                    <a:pt x="267" y="53"/>
                  </a:cubicBezTo>
                  <a:cubicBezTo>
                    <a:pt x="261" y="37"/>
                    <a:pt x="254" y="31"/>
                    <a:pt x="252" y="36"/>
                  </a:cubicBezTo>
                  <a:cubicBezTo>
                    <a:pt x="245" y="49"/>
                    <a:pt x="248" y="68"/>
                    <a:pt x="248" y="81"/>
                  </a:cubicBezTo>
                  <a:cubicBezTo>
                    <a:pt x="249" y="97"/>
                    <a:pt x="248" y="108"/>
                    <a:pt x="245" y="122"/>
                  </a:cubicBezTo>
                  <a:cubicBezTo>
                    <a:pt x="245" y="150"/>
                    <a:pt x="210" y="158"/>
                    <a:pt x="195" y="125"/>
                  </a:cubicBezTo>
                  <a:cubicBezTo>
                    <a:pt x="190" y="114"/>
                    <a:pt x="188" y="102"/>
                    <a:pt x="184" y="91"/>
                  </a:cubicBezTo>
                  <a:cubicBezTo>
                    <a:pt x="174" y="59"/>
                    <a:pt x="158" y="0"/>
                    <a:pt x="114" y="28"/>
                  </a:cubicBezTo>
                  <a:cubicBezTo>
                    <a:pt x="107" y="32"/>
                    <a:pt x="99" y="39"/>
                    <a:pt x="90" y="46"/>
                  </a:cubicBezTo>
                  <a:cubicBezTo>
                    <a:pt x="82" y="54"/>
                    <a:pt x="71" y="55"/>
                    <a:pt x="62" y="65"/>
                  </a:cubicBezTo>
                  <a:cubicBezTo>
                    <a:pt x="55" y="72"/>
                    <a:pt x="52" y="87"/>
                    <a:pt x="46" y="95"/>
                  </a:cubicBezTo>
                  <a:cubicBezTo>
                    <a:pt x="28" y="118"/>
                    <a:pt x="15" y="142"/>
                    <a:pt x="14" y="159"/>
                  </a:cubicBezTo>
                  <a:cubicBezTo>
                    <a:pt x="12" y="207"/>
                    <a:pt x="0" y="259"/>
                    <a:pt x="12" y="308"/>
                  </a:cubicBezTo>
                  <a:cubicBezTo>
                    <a:pt x="22" y="349"/>
                    <a:pt x="44" y="400"/>
                    <a:pt x="64" y="439"/>
                  </a:cubicBezTo>
                  <a:cubicBezTo>
                    <a:pt x="73" y="456"/>
                    <a:pt x="103" y="486"/>
                    <a:pt x="121" y="507"/>
                  </a:cubicBezTo>
                  <a:cubicBezTo>
                    <a:pt x="133" y="521"/>
                    <a:pt x="155" y="530"/>
                    <a:pt x="176" y="529"/>
                  </a:cubicBezTo>
                  <a:cubicBezTo>
                    <a:pt x="196" y="527"/>
                    <a:pt x="201" y="526"/>
                    <a:pt x="211" y="512"/>
                  </a:cubicBezTo>
                  <a:cubicBezTo>
                    <a:pt x="221" y="498"/>
                    <a:pt x="236" y="477"/>
                    <a:pt x="242" y="459"/>
                  </a:cubicBezTo>
                  <a:cubicBezTo>
                    <a:pt x="249" y="440"/>
                    <a:pt x="247" y="424"/>
                    <a:pt x="253" y="412"/>
                  </a:cubicBezTo>
                  <a:cubicBezTo>
                    <a:pt x="264" y="386"/>
                    <a:pt x="288" y="403"/>
                    <a:pt x="292" y="409"/>
                  </a:cubicBezTo>
                  <a:cubicBezTo>
                    <a:pt x="298" y="418"/>
                    <a:pt x="309" y="440"/>
                    <a:pt x="317" y="451"/>
                  </a:cubicBezTo>
                  <a:cubicBezTo>
                    <a:pt x="334" y="473"/>
                    <a:pt x="359" y="508"/>
                    <a:pt x="385" y="520"/>
                  </a:cubicBezTo>
                  <a:cubicBezTo>
                    <a:pt x="420" y="536"/>
                    <a:pt x="446" y="525"/>
                    <a:pt x="470" y="498"/>
                  </a:cubicBezTo>
                  <a:cubicBezTo>
                    <a:pt x="493" y="471"/>
                    <a:pt x="488" y="441"/>
                    <a:pt x="503" y="410"/>
                  </a:cubicBezTo>
                  <a:cubicBezTo>
                    <a:pt x="517" y="382"/>
                    <a:pt x="530" y="364"/>
                    <a:pt x="537" y="332"/>
                  </a:cubicBezTo>
                  <a:cubicBezTo>
                    <a:pt x="544" y="304"/>
                    <a:pt x="557" y="271"/>
                    <a:pt x="551" y="244"/>
                  </a:cubicBezTo>
                  <a:cubicBezTo>
                    <a:pt x="547" y="228"/>
                    <a:pt x="542" y="207"/>
                    <a:pt x="536" y="192"/>
                  </a:cubicBezTo>
                  <a:cubicBezTo>
                    <a:pt x="528" y="173"/>
                    <a:pt x="525" y="155"/>
                    <a:pt x="518" y="137"/>
                  </a:cubicBezTo>
                  <a:cubicBezTo>
                    <a:pt x="508" y="108"/>
                    <a:pt x="484" y="69"/>
                    <a:pt x="463" y="46"/>
                  </a:cubicBezTo>
                  <a:cubicBezTo>
                    <a:pt x="454" y="34"/>
                    <a:pt x="442" y="20"/>
                    <a:pt x="417" y="15"/>
                  </a:cubicBezTo>
                  <a:close/>
                </a:path>
              </a:pathLst>
            </a:custGeom>
            <a:solidFill>
              <a:srgbClr val="FBB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8" name="Freeform 199">
              <a:extLst>
                <a:ext uri="{FF2B5EF4-FFF2-40B4-BE49-F238E27FC236}">
                  <a16:creationId xmlns:a16="http://schemas.microsoft.com/office/drawing/2014/main" id="{2B5CF810-3579-4EE2-901A-C776859E6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063"/>
              <a:ext cx="81" cy="108"/>
            </a:xfrm>
            <a:custGeom>
              <a:avLst/>
              <a:gdLst>
                <a:gd name="T0" fmla="*/ 81 w 36"/>
                <a:gd name="T1" fmla="*/ 0 h 48"/>
                <a:gd name="T2" fmla="*/ 81 w 36"/>
                <a:gd name="T3" fmla="*/ 389 h 48"/>
                <a:gd name="T4" fmla="*/ 410 w 36"/>
                <a:gd name="T5" fmla="*/ 365 h 48"/>
                <a:gd name="T6" fmla="*/ 329 w 36"/>
                <a:gd name="T7" fmla="*/ 182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8">
                  <a:moveTo>
                    <a:pt x="7" y="0"/>
                  </a:moveTo>
                  <a:cubicBezTo>
                    <a:pt x="2" y="10"/>
                    <a:pt x="0" y="25"/>
                    <a:pt x="7" y="34"/>
                  </a:cubicBezTo>
                  <a:cubicBezTo>
                    <a:pt x="18" y="48"/>
                    <a:pt x="25" y="37"/>
                    <a:pt x="36" y="32"/>
                  </a:cubicBezTo>
                  <a:cubicBezTo>
                    <a:pt x="31" y="28"/>
                    <a:pt x="29" y="22"/>
                    <a:pt x="29" y="16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9" name="Freeform 200">
              <a:extLst>
                <a:ext uri="{FF2B5EF4-FFF2-40B4-BE49-F238E27FC236}">
                  <a16:creationId xmlns:a16="http://schemas.microsoft.com/office/drawing/2014/main" id="{A6FFE2C9-5FD3-49A2-AA48-5A3BDBBFB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047"/>
              <a:ext cx="59" cy="92"/>
            </a:xfrm>
            <a:custGeom>
              <a:avLst/>
              <a:gdLst>
                <a:gd name="T0" fmla="*/ 166 w 26"/>
                <a:gd name="T1" fmla="*/ 0 h 41"/>
                <a:gd name="T2" fmla="*/ 256 w 26"/>
                <a:gd name="T3" fmla="*/ 191 h 41"/>
                <a:gd name="T4" fmla="*/ 202 w 26"/>
                <a:gd name="T5" fmla="*/ 453 h 41"/>
                <a:gd name="T6" fmla="*/ 0 w 26"/>
                <a:gd name="T7" fmla="*/ 41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1">
                  <a:moveTo>
                    <a:pt x="14" y="0"/>
                  </a:moveTo>
                  <a:cubicBezTo>
                    <a:pt x="24" y="6"/>
                    <a:pt x="26" y="5"/>
                    <a:pt x="22" y="17"/>
                  </a:cubicBezTo>
                  <a:cubicBezTo>
                    <a:pt x="19" y="25"/>
                    <a:pt x="17" y="32"/>
                    <a:pt x="17" y="40"/>
                  </a:cubicBezTo>
                  <a:cubicBezTo>
                    <a:pt x="12" y="40"/>
                    <a:pt x="4" y="41"/>
                    <a:pt x="0" y="3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201">
              <a:extLst>
                <a:ext uri="{FF2B5EF4-FFF2-40B4-BE49-F238E27FC236}">
                  <a16:creationId xmlns:a16="http://schemas.microsoft.com/office/drawing/2014/main" id="{95FF5F1A-C754-4847-A529-8526E117C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045"/>
              <a:ext cx="69" cy="108"/>
            </a:xfrm>
            <a:custGeom>
              <a:avLst/>
              <a:gdLst>
                <a:gd name="T0" fmla="*/ 80 w 31"/>
                <a:gd name="T1" fmla="*/ 0 h 48"/>
                <a:gd name="T2" fmla="*/ 198 w 31"/>
                <a:gd name="T3" fmla="*/ 25 h 48"/>
                <a:gd name="T4" fmla="*/ 343 w 31"/>
                <a:gd name="T5" fmla="*/ 389 h 48"/>
                <a:gd name="T6" fmla="*/ 100 w 31"/>
                <a:gd name="T7" fmla="*/ 547 h 48"/>
                <a:gd name="T8" fmla="*/ 20 w 31"/>
                <a:gd name="T9" fmla="*/ 19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8">
                  <a:moveTo>
                    <a:pt x="7" y="0"/>
                  </a:moveTo>
                  <a:cubicBezTo>
                    <a:pt x="11" y="1"/>
                    <a:pt x="14" y="2"/>
                    <a:pt x="18" y="2"/>
                  </a:cubicBezTo>
                  <a:cubicBezTo>
                    <a:pt x="18" y="13"/>
                    <a:pt x="23" y="25"/>
                    <a:pt x="31" y="34"/>
                  </a:cubicBezTo>
                  <a:cubicBezTo>
                    <a:pt x="22" y="36"/>
                    <a:pt x="16" y="44"/>
                    <a:pt x="9" y="48"/>
                  </a:cubicBezTo>
                  <a:cubicBezTo>
                    <a:pt x="0" y="41"/>
                    <a:pt x="1" y="28"/>
                    <a:pt x="2" y="1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202">
              <a:extLst>
                <a:ext uri="{FF2B5EF4-FFF2-40B4-BE49-F238E27FC236}">
                  <a16:creationId xmlns:a16="http://schemas.microsoft.com/office/drawing/2014/main" id="{FA569ED9-DE1A-453F-9AFE-06EF2A336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619"/>
              <a:ext cx="97" cy="144"/>
            </a:xfrm>
            <a:custGeom>
              <a:avLst/>
              <a:gdLst>
                <a:gd name="T0" fmla="*/ 45 w 43"/>
                <a:gd name="T1" fmla="*/ 25 h 64"/>
                <a:gd name="T2" fmla="*/ 365 w 43"/>
                <a:gd name="T3" fmla="*/ 538 h 64"/>
                <a:gd name="T4" fmla="*/ 126 w 43"/>
                <a:gd name="T5" fmla="*/ 673 h 64"/>
                <a:gd name="T6" fmla="*/ 0 w 43"/>
                <a:gd name="T7" fmla="*/ 284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4">
                  <a:moveTo>
                    <a:pt x="4" y="2"/>
                  </a:moveTo>
                  <a:cubicBezTo>
                    <a:pt x="30" y="0"/>
                    <a:pt x="43" y="24"/>
                    <a:pt x="32" y="47"/>
                  </a:cubicBezTo>
                  <a:cubicBezTo>
                    <a:pt x="29" y="55"/>
                    <a:pt x="20" y="64"/>
                    <a:pt x="11" y="59"/>
                  </a:cubicBezTo>
                  <a:cubicBezTo>
                    <a:pt x="2" y="55"/>
                    <a:pt x="0" y="34"/>
                    <a:pt x="0" y="25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203">
              <a:extLst>
                <a:ext uri="{FF2B5EF4-FFF2-40B4-BE49-F238E27FC236}">
                  <a16:creationId xmlns:a16="http://schemas.microsoft.com/office/drawing/2014/main" id="{FBA6E503-26FC-44BF-B0C0-A86F02C05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461"/>
              <a:ext cx="95" cy="164"/>
            </a:xfrm>
            <a:custGeom>
              <a:avLst/>
              <a:gdLst>
                <a:gd name="T0" fmla="*/ 394 w 42"/>
                <a:gd name="T1" fmla="*/ 283 h 73"/>
                <a:gd name="T2" fmla="*/ 486 w 42"/>
                <a:gd name="T3" fmla="*/ 465 h 73"/>
                <a:gd name="T4" fmla="*/ 394 w 42"/>
                <a:gd name="T5" fmla="*/ 681 h 73"/>
                <a:gd name="T6" fmla="*/ 11 w 42"/>
                <a:gd name="T7" fmla="*/ 600 h 73"/>
                <a:gd name="T8" fmla="*/ 183 w 42"/>
                <a:gd name="T9" fmla="*/ 272 h 73"/>
                <a:gd name="T10" fmla="*/ 0 w 42"/>
                <a:gd name="T11" fmla="*/ 65 h 73"/>
                <a:gd name="T12" fmla="*/ 292 w 42"/>
                <a:gd name="T13" fmla="*/ 56 h 73"/>
                <a:gd name="T14" fmla="*/ 394 w 42"/>
                <a:gd name="T15" fmla="*/ 308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73">
                  <a:moveTo>
                    <a:pt x="34" y="25"/>
                  </a:moveTo>
                  <a:cubicBezTo>
                    <a:pt x="34" y="33"/>
                    <a:pt x="41" y="36"/>
                    <a:pt x="42" y="41"/>
                  </a:cubicBezTo>
                  <a:cubicBezTo>
                    <a:pt x="42" y="42"/>
                    <a:pt x="35" y="58"/>
                    <a:pt x="34" y="60"/>
                  </a:cubicBezTo>
                  <a:cubicBezTo>
                    <a:pt x="25" y="73"/>
                    <a:pt x="10" y="62"/>
                    <a:pt x="1" y="53"/>
                  </a:cubicBezTo>
                  <a:cubicBezTo>
                    <a:pt x="16" y="55"/>
                    <a:pt x="17" y="34"/>
                    <a:pt x="16" y="24"/>
                  </a:cubicBezTo>
                  <a:cubicBezTo>
                    <a:pt x="15" y="13"/>
                    <a:pt x="11" y="10"/>
                    <a:pt x="0" y="6"/>
                  </a:cubicBezTo>
                  <a:cubicBezTo>
                    <a:pt x="8" y="2"/>
                    <a:pt x="17" y="0"/>
                    <a:pt x="25" y="5"/>
                  </a:cubicBezTo>
                  <a:cubicBezTo>
                    <a:pt x="31" y="9"/>
                    <a:pt x="39" y="22"/>
                    <a:pt x="34" y="2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Oval 204">
              <a:extLst>
                <a:ext uri="{FF2B5EF4-FFF2-40B4-BE49-F238E27FC236}">
                  <a16:creationId xmlns:a16="http://schemas.microsoft.com/office/drawing/2014/main" id="{80D7B6F9-19E1-4812-8775-2FFECDF25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" y="2042"/>
              <a:ext cx="90" cy="117"/>
            </a:xfrm>
            <a:prstGeom prst="ellipse">
              <a:avLst/>
            </a:prstGeom>
            <a:solidFill>
              <a:srgbClr val="FCB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94" name="Oval 205">
              <a:extLst>
                <a:ext uri="{FF2B5EF4-FFF2-40B4-BE49-F238E27FC236}">
                  <a16:creationId xmlns:a16="http://schemas.microsoft.com/office/drawing/2014/main" id="{837FC4D0-EA6B-4D83-BF36-9841D8AB0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623"/>
              <a:ext cx="90" cy="117"/>
            </a:xfrm>
            <a:prstGeom prst="ellipse">
              <a:avLst/>
            </a:prstGeom>
            <a:solidFill>
              <a:srgbClr val="FCB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95" name="Freeform 206">
              <a:extLst>
                <a:ext uri="{FF2B5EF4-FFF2-40B4-BE49-F238E27FC236}">
                  <a16:creationId xmlns:a16="http://schemas.microsoft.com/office/drawing/2014/main" id="{9E52A675-7342-49F8-AD9F-A8854D3EC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630"/>
              <a:ext cx="56" cy="101"/>
            </a:xfrm>
            <a:custGeom>
              <a:avLst/>
              <a:gdLst>
                <a:gd name="T0" fmla="*/ 56 w 25"/>
                <a:gd name="T1" fmla="*/ 292 h 45"/>
                <a:gd name="T2" fmla="*/ 235 w 25"/>
                <a:gd name="T3" fmla="*/ 45 h 45"/>
                <a:gd name="T4" fmla="*/ 280 w 25"/>
                <a:gd name="T5" fmla="*/ 56 h 45"/>
                <a:gd name="T6" fmla="*/ 181 w 25"/>
                <a:gd name="T7" fmla="*/ 0 h 45"/>
                <a:gd name="T8" fmla="*/ 0 w 25"/>
                <a:gd name="T9" fmla="*/ 263 h 45"/>
                <a:gd name="T10" fmla="*/ 125 w 25"/>
                <a:gd name="T11" fmla="*/ 509 h 45"/>
                <a:gd name="T12" fmla="*/ 56 w 25"/>
                <a:gd name="T13" fmla="*/ 29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45">
                  <a:moveTo>
                    <a:pt x="5" y="26"/>
                  </a:moveTo>
                  <a:cubicBezTo>
                    <a:pt x="5" y="14"/>
                    <a:pt x="12" y="4"/>
                    <a:pt x="21" y="4"/>
                  </a:cubicBezTo>
                  <a:cubicBezTo>
                    <a:pt x="22" y="4"/>
                    <a:pt x="24" y="4"/>
                    <a:pt x="25" y="5"/>
                  </a:cubicBezTo>
                  <a:cubicBezTo>
                    <a:pt x="22" y="2"/>
                    <a:pt x="19" y="0"/>
                    <a:pt x="16" y="0"/>
                  </a:cubicBezTo>
                  <a:cubicBezTo>
                    <a:pt x="7" y="0"/>
                    <a:pt x="0" y="10"/>
                    <a:pt x="0" y="23"/>
                  </a:cubicBezTo>
                  <a:cubicBezTo>
                    <a:pt x="0" y="33"/>
                    <a:pt x="5" y="42"/>
                    <a:pt x="11" y="45"/>
                  </a:cubicBezTo>
                  <a:cubicBezTo>
                    <a:pt x="7" y="41"/>
                    <a:pt x="5" y="34"/>
                    <a:pt x="5" y="26"/>
                  </a:cubicBezTo>
                  <a:close/>
                </a:path>
              </a:pathLst>
            </a:custGeom>
            <a:solidFill>
              <a:srgbClr val="FE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207">
              <a:extLst>
                <a:ext uri="{FF2B5EF4-FFF2-40B4-BE49-F238E27FC236}">
                  <a16:creationId xmlns:a16="http://schemas.microsoft.com/office/drawing/2014/main" id="{EB3CDF5D-2ED6-4BBC-A581-8A032CBA6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027"/>
              <a:ext cx="97" cy="121"/>
            </a:xfrm>
            <a:custGeom>
              <a:avLst/>
              <a:gdLst>
                <a:gd name="T0" fmla="*/ 483 w 43"/>
                <a:gd name="T1" fmla="*/ 280 h 54"/>
                <a:gd name="T2" fmla="*/ 284 w 43"/>
                <a:gd name="T3" fmla="*/ 598 h 54"/>
                <a:gd name="T4" fmla="*/ 25 w 43"/>
                <a:gd name="T5" fmla="*/ 336 h 54"/>
                <a:gd name="T6" fmla="*/ 219 w 43"/>
                <a:gd name="T7" fmla="*/ 20 h 54"/>
                <a:gd name="T8" fmla="*/ 483 w 43"/>
                <a:gd name="T9" fmla="*/ 28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4">
                  <a:moveTo>
                    <a:pt x="42" y="25"/>
                  </a:moveTo>
                  <a:cubicBezTo>
                    <a:pt x="43" y="39"/>
                    <a:pt x="36" y="52"/>
                    <a:pt x="25" y="53"/>
                  </a:cubicBezTo>
                  <a:cubicBezTo>
                    <a:pt x="14" y="54"/>
                    <a:pt x="4" y="44"/>
                    <a:pt x="2" y="30"/>
                  </a:cubicBezTo>
                  <a:cubicBezTo>
                    <a:pt x="0" y="16"/>
                    <a:pt x="8" y="3"/>
                    <a:pt x="19" y="2"/>
                  </a:cubicBezTo>
                  <a:cubicBezTo>
                    <a:pt x="30" y="0"/>
                    <a:pt x="40" y="11"/>
                    <a:pt x="42" y="25"/>
                  </a:cubicBezTo>
                  <a:close/>
                </a:path>
              </a:pathLst>
            </a:custGeom>
            <a:solidFill>
              <a:srgbClr val="FCB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208">
              <a:extLst>
                <a:ext uri="{FF2B5EF4-FFF2-40B4-BE49-F238E27FC236}">
                  <a16:creationId xmlns:a16="http://schemas.microsoft.com/office/drawing/2014/main" id="{E71B0D37-4E51-4399-9718-0F8533A23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470"/>
              <a:ext cx="104" cy="126"/>
            </a:xfrm>
            <a:custGeom>
              <a:avLst/>
              <a:gdLst>
                <a:gd name="T0" fmla="*/ 486 w 46"/>
                <a:gd name="T1" fmla="*/ 263 h 56"/>
                <a:gd name="T2" fmla="*/ 348 w 46"/>
                <a:gd name="T3" fmla="*/ 603 h 56"/>
                <a:gd name="T4" fmla="*/ 45 w 46"/>
                <a:gd name="T5" fmla="*/ 389 h 56"/>
                <a:gd name="T6" fmla="*/ 183 w 46"/>
                <a:gd name="T7" fmla="*/ 36 h 56"/>
                <a:gd name="T8" fmla="*/ 486 w 46"/>
                <a:gd name="T9" fmla="*/ 26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6">
                  <a:moveTo>
                    <a:pt x="42" y="23"/>
                  </a:moveTo>
                  <a:cubicBezTo>
                    <a:pt x="46" y="36"/>
                    <a:pt x="41" y="50"/>
                    <a:pt x="30" y="53"/>
                  </a:cubicBezTo>
                  <a:cubicBezTo>
                    <a:pt x="19" y="56"/>
                    <a:pt x="7" y="47"/>
                    <a:pt x="4" y="34"/>
                  </a:cubicBezTo>
                  <a:cubicBezTo>
                    <a:pt x="0" y="20"/>
                    <a:pt x="5" y="6"/>
                    <a:pt x="16" y="3"/>
                  </a:cubicBezTo>
                  <a:cubicBezTo>
                    <a:pt x="27" y="0"/>
                    <a:pt x="38" y="9"/>
                    <a:pt x="42" y="23"/>
                  </a:cubicBezTo>
                  <a:close/>
                </a:path>
              </a:pathLst>
            </a:custGeom>
            <a:solidFill>
              <a:srgbClr val="FCB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209">
              <a:extLst>
                <a:ext uri="{FF2B5EF4-FFF2-40B4-BE49-F238E27FC236}">
                  <a16:creationId xmlns:a16="http://schemas.microsoft.com/office/drawing/2014/main" id="{BDF3F597-76F4-4744-9F02-C7EF81466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736"/>
              <a:ext cx="141" cy="119"/>
            </a:xfrm>
            <a:custGeom>
              <a:avLst/>
              <a:gdLst>
                <a:gd name="T0" fmla="*/ 0 w 63"/>
                <a:gd name="T1" fmla="*/ 454 h 53"/>
                <a:gd name="T2" fmla="*/ 707 w 63"/>
                <a:gd name="T3" fmla="*/ 146 h 53"/>
                <a:gd name="T4" fmla="*/ 562 w 63"/>
                <a:gd name="T5" fmla="*/ 0 h 53"/>
                <a:gd name="T6" fmla="*/ 450 w 63"/>
                <a:gd name="T7" fmla="*/ 283 h 53"/>
                <a:gd name="T8" fmla="*/ 154 w 63"/>
                <a:gd name="T9" fmla="*/ 429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3">
                  <a:moveTo>
                    <a:pt x="0" y="40"/>
                  </a:moveTo>
                  <a:cubicBezTo>
                    <a:pt x="25" y="53"/>
                    <a:pt x="50" y="34"/>
                    <a:pt x="63" y="13"/>
                  </a:cubicBezTo>
                  <a:cubicBezTo>
                    <a:pt x="56" y="12"/>
                    <a:pt x="52" y="6"/>
                    <a:pt x="50" y="0"/>
                  </a:cubicBezTo>
                  <a:cubicBezTo>
                    <a:pt x="46" y="8"/>
                    <a:pt x="47" y="19"/>
                    <a:pt x="40" y="25"/>
                  </a:cubicBezTo>
                  <a:cubicBezTo>
                    <a:pt x="35" y="30"/>
                    <a:pt x="20" y="37"/>
                    <a:pt x="14" y="38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Freeform 210">
              <a:extLst>
                <a:ext uri="{FF2B5EF4-FFF2-40B4-BE49-F238E27FC236}">
                  <a16:creationId xmlns:a16="http://schemas.microsoft.com/office/drawing/2014/main" id="{B141DC0F-6458-46A4-9640-605689D91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538"/>
              <a:ext cx="131" cy="231"/>
            </a:xfrm>
            <a:custGeom>
              <a:avLst/>
              <a:gdLst>
                <a:gd name="T0" fmla="*/ 25 w 58"/>
                <a:gd name="T1" fmla="*/ 879 h 103"/>
                <a:gd name="T2" fmla="*/ 312 w 58"/>
                <a:gd name="T3" fmla="*/ 453 h 103"/>
                <a:gd name="T4" fmla="*/ 669 w 58"/>
                <a:gd name="T5" fmla="*/ 36 h 103"/>
                <a:gd name="T6" fmla="*/ 393 w 58"/>
                <a:gd name="T7" fmla="*/ 36 h 103"/>
                <a:gd name="T8" fmla="*/ 239 w 58"/>
                <a:gd name="T9" fmla="*/ 307 h 103"/>
                <a:gd name="T10" fmla="*/ 0 w 58"/>
                <a:gd name="T11" fmla="*/ 915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03">
                  <a:moveTo>
                    <a:pt x="2" y="78"/>
                  </a:moveTo>
                  <a:cubicBezTo>
                    <a:pt x="18" y="103"/>
                    <a:pt x="25" y="46"/>
                    <a:pt x="27" y="40"/>
                  </a:cubicBezTo>
                  <a:cubicBezTo>
                    <a:pt x="31" y="21"/>
                    <a:pt x="36" y="5"/>
                    <a:pt x="58" y="3"/>
                  </a:cubicBezTo>
                  <a:cubicBezTo>
                    <a:pt x="50" y="0"/>
                    <a:pt x="42" y="0"/>
                    <a:pt x="34" y="3"/>
                  </a:cubicBezTo>
                  <a:cubicBezTo>
                    <a:pt x="22" y="8"/>
                    <a:pt x="24" y="16"/>
                    <a:pt x="21" y="27"/>
                  </a:cubicBezTo>
                  <a:cubicBezTo>
                    <a:pt x="16" y="44"/>
                    <a:pt x="11" y="68"/>
                    <a:pt x="0" y="81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0" name="Freeform 211">
              <a:extLst>
                <a:ext uri="{FF2B5EF4-FFF2-40B4-BE49-F238E27FC236}">
                  <a16:creationId xmlns:a16="http://schemas.microsoft.com/office/drawing/2014/main" id="{CC7DA874-97D2-4B0F-B5DD-193D81E27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714"/>
              <a:ext cx="220" cy="205"/>
            </a:xfrm>
            <a:custGeom>
              <a:avLst/>
              <a:gdLst>
                <a:gd name="T0" fmla="*/ 171 w 98"/>
                <a:gd name="T1" fmla="*/ 219 h 91"/>
                <a:gd name="T2" fmla="*/ 474 w 98"/>
                <a:gd name="T3" fmla="*/ 36 h 91"/>
                <a:gd name="T4" fmla="*/ 770 w 98"/>
                <a:gd name="T5" fmla="*/ 194 h 91"/>
                <a:gd name="T6" fmla="*/ 1109 w 98"/>
                <a:gd name="T7" fmla="*/ 1041 h 91"/>
                <a:gd name="T8" fmla="*/ 907 w 98"/>
                <a:gd name="T9" fmla="*/ 629 h 91"/>
                <a:gd name="T10" fmla="*/ 620 w 98"/>
                <a:gd name="T11" fmla="*/ 219 h 91"/>
                <a:gd name="T12" fmla="*/ 0 w 98"/>
                <a:gd name="T13" fmla="*/ 410 h 91"/>
                <a:gd name="T14" fmla="*/ 101 w 98"/>
                <a:gd name="T15" fmla="*/ 255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91">
                  <a:moveTo>
                    <a:pt x="15" y="19"/>
                  </a:moveTo>
                  <a:cubicBezTo>
                    <a:pt x="25" y="17"/>
                    <a:pt x="30" y="5"/>
                    <a:pt x="42" y="3"/>
                  </a:cubicBezTo>
                  <a:cubicBezTo>
                    <a:pt x="56" y="0"/>
                    <a:pt x="62" y="6"/>
                    <a:pt x="68" y="17"/>
                  </a:cubicBezTo>
                  <a:cubicBezTo>
                    <a:pt x="80" y="40"/>
                    <a:pt x="89" y="67"/>
                    <a:pt x="98" y="91"/>
                  </a:cubicBezTo>
                  <a:cubicBezTo>
                    <a:pt x="95" y="79"/>
                    <a:pt x="85" y="67"/>
                    <a:pt x="80" y="55"/>
                  </a:cubicBezTo>
                  <a:cubicBezTo>
                    <a:pt x="75" y="44"/>
                    <a:pt x="67" y="25"/>
                    <a:pt x="55" y="19"/>
                  </a:cubicBezTo>
                  <a:cubicBezTo>
                    <a:pt x="36" y="11"/>
                    <a:pt x="15" y="31"/>
                    <a:pt x="0" y="36"/>
                  </a:cubicBezTo>
                  <a:cubicBezTo>
                    <a:pt x="4" y="33"/>
                    <a:pt x="6" y="27"/>
                    <a:pt x="9" y="22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Freeform 212">
              <a:extLst>
                <a:ext uri="{FF2B5EF4-FFF2-40B4-BE49-F238E27FC236}">
                  <a16:creationId xmlns:a16="http://schemas.microsoft.com/office/drawing/2014/main" id="{AAAE5D87-AB39-480B-9C68-AD108F744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779"/>
              <a:ext cx="101" cy="245"/>
            </a:xfrm>
            <a:custGeom>
              <a:avLst/>
              <a:gdLst>
                <a:gd name="T0" fmla="*/ 20 w 45"/>
                <a:gd name="T1" fmla="*/ 0 h 109"/>
                <a:gd name="T2" fmla="*/ 191 w 45"/>
                <a:gd name="T3" fmla="*/ 647 h 109"/>
                <a:gd name="T4" fmla="*/ 509 w 45"/>
                <a:gd name="T5" fmla="*/ 1218 h 109"/>
                <a:gd name="T6" fmla="*/ 292 w 45"/>
                <a:gd name="T7" fmla="*/ 1238 h 109"/>
                <a:gd name="T8" fmla="*/ 81 w 45"/>
                <a:gd name="T9" fmla="*/ 919 h 109"/>
                <a:gd name="T10" fmla="*/ 36 w 45"/>
                <a:gd name="T11" fmla="*/ 465 h 109"/>
                <a:gd name="T12" fmla="*/ 56 w 45"/>
                <a:gd name="T13" fmla="*/ 263 h 109"/>
                <a:gd name="T14" fmla="*/ 20 w 45"/>
                <a:gd name="T15" fmla="*/ 20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109">
                  <a:moveTo>
                    <a:pt x="2" y="0"/>
                  </a:moveTo>
                  <a:cubicBezTo>
                    <a:pt x="8" y="19"/>
                    <a:pt x="11" y="39"/>
                    <a:pt x="17" y="57"/>
                  </a:cubicBezTo>
                  <a:cubicBezTo>
                    <a:pt x="22" y="76"/>
                    <a:pt x="35" y="91"/>
                    <a:pt x="45" y="107"/>
                  </a:cubicBezTo>
                  <a:cubicBezTo>
                    <a:pt x="38" y="107"/>
                    <a:pt x="32" y="105"/>
                    <a:pt x="26" y="109"/>
                  </a:cubicBezTo>
                  <a:cubicBezTo>
                    <a:pt x="26" y="96"/>
                    <a:pt x="22" y="82"/>
                    <a:pt x="7" y="81"/>
                  </a:cubicBezTo>
                  <a:cubicBezTo>
                    <a:pt x="14" y="66"/>
                    <a:pt x="3" y="56"/>
                    <a:pt x="3" y="41"/>
                  </a:cubicBezTo>
                  <a:cubicBezTo>
                    <a:pt x="3" y="35"/>
                    <a:pt x="6" y="31"/>
                    <a:pt x="5" y="23"/>
                  </a:cubicBezTo>
                  <a:cubicBezTo>
                    <a:pt x="3" y="15"/>
                    <a:pt x="0" y="11"/>
                    <a:pt x="2" y="2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2" name="Freeform 213">
              <a:extLst>
                <a:ext uri="{FF2B5EF4-FFF2-40B4-BE49-F238E27FC236}">
                  <a16:creationId xmlns:a16="http://schemas.microsoft.com/office/drawing/2014/main" id="{E564DE33-29C2-4030-9C6A-1A6B6D046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335"/>
              <a:ext cx="124" cy="351"/>
            </a:xfrm>
            <a:custGeom>
              <a:avLst/>
              <a:gdLst>
                <a:gd name="T0" fmla="*/ 575 w 55"/>
                <a:gd name="T1" fmla="*/ 365 h 156"/>
                <a:gd name="T2" fmla="*/ 264 w 55"/>
                <a:gd name="T3" fmla="*/ 1085 h 156"/>
                <a:gd name="T4" fmla="*/ 11 w 55"/>
                <a:gd name="T5" fmla="*/ 1778 h 156"/>
                <a:gd name="T6" fmla="*/ 45 w 55"/>
                <a:gd name="T7" fmla="*/ 1321 h 156"/>
                <a:gd name="T8" fmla="*/ 45 w 55"/>
                <a:gd name="T9" fmla="*/ 911 h 156"/>
                <a:gd name="T10" fmla="*/ 631 w 55"/>
                <a:gd name="T11" fmla="*/ 0 h 156"/>
                <a:gd name="T12" fmla="*/ 595 w 55"/>
                <a:gd name="T13" fmla="*/ 356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56">
                  <a:moveTo>
                    <a:pt x="50" y="32"/>
                  </a:moveTo>
                  <a:cubicBezTo>
                    <a:pt x="43" y="54"/>
                    <a:pt x="32" y="74"/>
                    <a:pt x="23" y="95"/>
                  </a:cubicBezTo>
                  <a:cubicBezTo>
                    <a:pt x="14" y="115"/>
                    <a:pt x="3" y="134"/>
                    <a:pt x="1" y="156"/>
                  </a:cubicBezTo>
                  <a:cubicBezTo>
                    <a:pt x="1" y="143"/>
                    <a:pt x="0" y="129"/>
                    <a:pt x="4" y="116"/>
                  </a:cubicBezTo>
                  <a:cubicBezTo>
                    <a:pt x="8" y="102"/>
                    <a:pt x="14" y="94"/>
                    <a:pt x="4" y="80"/>
                  </a:cubicBezTo>
                  <a:cubicBezTo>
                    <a:pt x="27" y="60"/>
                    <a:pt x="41" y="27"/>
                    <a:pt x="55" y="0"/>
                  </a:cubicBezTo>
                  <a:cubicBezTo>
                    <a:pt x="55" y="9"/>
                    <a:pt x="50" y="24"/>
                    <a:pt x="52" y="31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3" name="Freeform 214">
              <a:extLst>
                <a:ext uri="{FF2B5EF4-FFF2-40B4-BE49-F238E27FC236}">
                  <a16:creationId xmlns:a16="http://schemas.microsoft.com/office/drawing/2014/main" id="{9C14B477-3BA9-49D5-AA4D-A59CC3F71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2718"/>
              <a:ext cx="237" cy="123"/>
            </a:xfrm>
            <a:custGeom>
              <a:avLst/>
              <a:gdLst>
                <a:gd name="T0" fmla="*/ 0 w 105"/>
                <a:gd name="T1" fmla="*/ 389 h 55"/>
                <a:gd name="T2" fmla="*/ 657 w 105"/>
                <a:gd name="T3" fmla="*/ 534 h 55"/>
                <a:gd name="T4" fmla="*/ 1208 w 105"/>
                <a:gd name="T5" fmla="*/ 0 h 55"/>
                <a:gd name="T6" fmla="*/ 998 w 105"/>
                <a:gd name="T7" fmla="*/ 190 h 55"/>
                <a:gd name="T8" fmla="*/ 758 w 105"/>
                <a:gd name="T9" fmla="*/ 425 h 55"/>
                <a:gd name="T10" fmla="*/ 45 w 105"/>
                <a:gd name="T11" fmla="*/ 416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55">
                  <a:moveTo>
                    <a:pt x="0" y="35"/>
                  </a:moveTo>
                  <a:cubicBezTo>
                    <a:pt x="13" y="52"/>
                    <a:pt x="39" y="55"/>
                    <a:pt x="57" y="48"/>
                  </a:cubicBezTo>
                  <a:cubicBezTo>
                    <a:pt x="76" y="41"/>
                    <a:pt x="101" y="21"/>
                    <a:pt x="105" y="0"/>
                  </a:cubicBezTo>
                  <a:cubicBezTo>
                    <a:pt x="102" y="7"/>
                    <a:pt x="93" y="12"/>
                    <a:pt x="87" y="17"/>
                  </a:cubicBezTo>
                  <a:cubicBezTo>
                    <a:pt x="79" y="24"/>
                    <a:pt x="74" y="34"/>
                    <a:pt x="66" y="38"/>
                  </a:cubicBezTo>
                  <a:cubicBezTo>
                    <a:pt x="48" y="49"/>
                    <a:pt x="23" y="38"/>
                    <a:pt x="4" y="3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215">
              <a:extLst>
                <a:ext uri="{FF2B5EF4-FFF2-40B4-BE49-F238E27FC236}">
                  <a16:creationId xmlns:a16="http://schemas.microsoft.com/office/drawing/2014/main" id="{6CC3064C-CB8F-4801-B926-A89E6B130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018"/>
              <a:ext cx="83" cy="274"/>
            </a:xfrm>
            <a:custGeom>
              <a:avLst/>
              <a:gdLst>
                <a:gd name="T0" fmla="*/ 126 w 37"/>
                <a:gd name="T1" fmla="*/ 81 h 122"/>
                <a:gd name="T2" fmla="*/ 227 w 37"/>
                <a:gd name="T3" fmla="*/ 398 h 122"/>
                <a:gd name="T4" fmla="*/ 328 w 37"/>
                <a:gd name="T5" fmla="*/ 701 h 122"/>
                <a:gd name="T6" fmla="*/ 372 w 37"/>
                <a:gd name="T7" fmla="*/ 1381 h 122"/>
                <a:gd name="T8" fmla="*/ 236 w 37"/>
                <a:gd name="T9" fmla="*/ 1327 h 122"/>
                <a:gd name="T10" fmla="*/ 262 w 37"/>
                <a:gd name="T11" fmla="*/ 984 h 122"/>
                <a:gd name="T12" fmla="*/ 90 w 37"/>
                <a:gd name="T13" fmla="*/ 725 h 122"/>
                <a:gd name="T14" fmla="*/ 110 w 37"/>
                <a:gd name="T15" fmla="*/ 317 h 122"/>
                <a:gd name="T16" fmla="*/ 9 w 37"/>
                <a:gd name="T17" fmla="*/ 126 h 122"/>
                <a:gd name="T18" fmla="*/ 90 w 37"/>
                <a:gd name="T19" fmla="*/ 0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122">
                  <a:moveTo>
                    <a:pt x="11" y="7"/>
                  </a:moveTo>
                  <a:cubicBezTo>
                    <a:pt x="17" y="15"/>
                    <a:pt x="17" y="26"/>
                    <a:pt x="20" y="35"/>
                  </a:cubicBezTo>
                  <a:cubicBezTo>
                    <a:pt x="23" y="44"/>
                    <a:pt x="26" y="53"/>
                    <a:pt x="29" y="62"/>
                  </a:cubicBezTo>
                  <a:cubicBezTo>
                    <a:pt x="34" y="84"/>
                    <a:pt x="37" y="101"/>
                    <a:pt x="33" y="122"/>
                  </a:cubicBezTo>
                  <a:cubicBezTo>
                    <a:pt x="30" y="119"/>
                    <a:pt x="25" y="117"/>
                    <a:pt x="21" y="117"/>
                  </a:cubicBezTo>
                  <a:cubicBezTo>
                    <a:pt x="28" y="109"/>
                    <a:pt x="26" y="96"/>
                    <a:pt x="23" y="87"/>
                  </a:cubicBezTo>
                  <a:cubicBezTo>
                    <a:pt x="19" y="76"/>
                    <a:pt x="10" y="74"/>
                    <a:pt x="8" y="64"/>
                  </a:cubicBezTo>
                  <a:cubicBezTo>
                    <a:pt x="6" y="52"/>
                    <a:pt x="13" y="41"/>
                    <a:pt x="10" y="28"/>
                  </a:cubicBezTo>
                  <a:cubicBezTo>
                    <a:pt x="9" y="23"/>
                    <a:pt x="2" y="16"/>
                    <a:pt x="1" y="11"/>
                  </a:cubicBezTo>
                  <a:cubicBezTo>
                    <a:pt x="0" y="4"/>
                    <a:pt x="2" y="6"/>
                    <a:pt x="8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216">
              <a:extLst>
                <a:ext uri="{FF2B5EF4-FFF2-40B4-BE49-F238E27FC236}">
                  <a16:creationId xmlns:a16="http://schemas.microsoft.com/office/drawing/2014/main" id="{80BDE3F7-47BD-427D-9CFD-2998EC5CC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835"/>
              <a:ext cx="128" cy="162"/>
            </a:xfrm>
            <a:custGeom>
              <a:avLst/>
              <a:gdLst>
                <a:gd name="T0" fmla="*/ 0 w 57"/>
                <a:gd name="T1" fmla="*/ 254 h 72"/>
                <a:gd name="T2" fmla="*/ 45 w 57"/>
                <a:gd name="T3" fmla="*/ 45 h 72"/>
                <a:gd name="T4" fmla="*/ 157 w 57"/>
                <a:gd name="T5" fmla="*/ 0 h 72"/>
                <a:gd name="T6" fmla="*/ 454 w 57"/>
                <a:gd name="T7" fmla="*/ 821 h 72"/>
                <a:gd name="T8" fmla="*/ 126 w 57"/>
                <a:gd name="T9" fmla="*/ 173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2">
                  <a:moveTo>
                    <a:pt x="0" y="22"/>
                  </a:moveTo>
                  <a:cubicBezTo>
                    <a:pt x="5" y="17"/>
                    <a:pt x="1" y="9"/>
                    <a:pt x="4" y="4"/>
                  </a:cubicBezTo>
                  <a:cubicBezTo>
                    <a:pt x="5" y="2"/>
                    <a:pt x="11" y="1"/>
                    <a:pt x="14" y="0"/>
                  </a:cubicBezTo>
                  <a:cubicBezTo>
                    <a:pt x="25" y="8"/>
                    <a:pt x="57" y="62"/>
                    <a:pt x="40" y="72"/>
                  </a:cubicBezTo>
                  <a:cubicBezTo>
                    <a:pt x="38" y="59"/>
                    <a:pt x="29" y="14"/>
                    <a:pt x="11" y="15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217">
              <a:extLst>
                <a:ext uri="{FF2B5EF4-FFF2-40B4-BE49-F238E27FC236}">
                  <a16:creationId xmlns:a16="http://schemas.microsoft.com/office/drawing/2014/main" id="{3A57B35D-783B-4D38-A744-9227F196D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804"/>
              <a:ext cx="122" cy="281"/>
            </a:xfrm>
            <a:custGeom>
              <a:avLst/>
              <a:gdLst>
                <a:gd name="T0" fmla="*/ 624 w 54"/>
                <a:gd name="T1" fmla="*/ 0 h 125"/>
                <a:gd name="T2" fmla="*/ 450 w 54"/>
                <a:gd name="T3" fmla="*/ 238 h 125"/>
                <a:gd name="T4" fmla="*/ 36 w 54"/>
                <a:gd name="T5" fmla="*/ 991 h 125"/>
                <a:gd name="T6" fmla="*/ 36 w 54"/>
                <a:gd name="T7" fmla="*/ 1421 h 125"/>
                <a:gd name="T8" fmla="*/ 183 w 54"/>
                <a:gd name="T9" fmla="*/ 839 h 125"/>
                <a:gd name="T10" fmla="*/ 495 w 54"/>
                <a:gd name="T11" fmla="*/ 283 h 125"/>
                <a:gd name="T12" fmla="*/ 624 w 54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25">
                  <a:moveTo>
                    <a:pt x="54" y="0"/>
                  </a:moveTo>
                  <a:cubicBezTo>
                    <a:pt x="47" y="4"/>
                    <a:pt x="43" y="11"/>
                    <a:pt x="39" y="21"/>
                  </a:cubicBezTo>
                  <a:cubicBezTo>
                    <a:pt x="35" y="31"/>
                    <a:pt x="6" y="65"/>
                    <a:pt x="3" y="87"/>
                  </a:cubicBezTo>
                  <a:cubicBezTo>
                    <a:pt x="0" y="109"/>
                    <a:pt x="3" y="125"/>
                    <a:pt x="3" y="125"/>
                  </a:cubicBezTo>
                  <a:cubicBezTo>
                    <a:pt x="3" y="105"/>
                    <a:pt x="6" y="93"/>
                    <a:pt x="16" y="74"/>
                  </a:cubicBezTo>
                  <a:cubicBezTo>
                    <a:pt x="26" y="55"/>
                    <a:pt x="39" y="35"/>
                    <a:pt x="43" y="25"/>
                  </a:cubicBezTo>
                  <a:cubicBezTo>
                    <a:pt x="47" y="15"/>
                    <a:pt x="47" y="2"/>
                    <a:pt x="54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218">
              <a:extLst>
                <a:ext uri="{FF2B5EF4-FFF2-40B4-BE49-F238E27FC236}">
                  <a16:creationId xmlns:a16="http://schemas.microsoft.com/office/drawing/2014/main" id="{D7B97611-0BA1-4A9B-BAA2-63DD1053A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175"/>
              <a:ext cx="14" cy="131"/>
            </a:xfrm>
            <a:custGeom>
              <a:avLst/>
              <a:gdLst>
                <a:gd name="T0" fmla="*/ 77 w 6"/>
                <a:gd name="T1" fmla="*/ 0 h 58"/>
                <a:gd name="T2" fmla="*/ 77 w 6"/>
                <a:gd name="T3" fmla="*/ 669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8">
                  <a:moveTo>
                    <a:pt x="6" y="0"/>
                  </a:moveTo>
                  <a:cubicBezTo>
                    <a:pt x="1" y="19"/>
                    <a:pt x="0" y="44"/>
                    <a:pt x="6" y="58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219">
              <a:extLst>
                <a:ext uri="{FF2B5EF4-FFF2-40B4-BE49-F238E27FC236}">
                  <a16:creationId xmlns:a16="http://schemas.microsoft.com/office/drawing/2014/main" id="{17FE2890-F821-4499-B61A-B812D20AD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450"/>
              <a:ext cx="133" cy="247"/>
            </a:xfrm>
            <a:custGeom>
              <a:avLst/>
              <a:gdLst>
                <a:gd name="T0" fmla="*/ 0 w 59"/>
                <a:gd name="T1" fmla="*/ 0 h 110"/>
                <a:gd name="T2" fmla="*/ 320 w 59"/>
                <a:gd name="T3" fmla="*/ 745 h 110"/>
                <a:gd name="T4" fmla="*/ 676 w 59"/>
                <a:gd name="T5" fmla="*/ 1246 h 110"/>
                <a:gd name="T6" fmla="*/ 356 w 59"/>
                <a:gd name="T7" fmla="*/ 624 h 110"/>
                <a:gd name="T8" fmla="*/ 0 w 59"/>
                <a:gd name="T9" fmla="*/ 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10">
                  <a:moveTo>
                    <a:pt x="0" y="0"/>
                  </a:moveTo>
                  <a:cubicBezTo>
                    <a:pt x="5" y="17"/>
                    <a:pt x="21" y="50"/>
                    <a:pt x="28" y="66"/>
                  </a:cubicBezTo>
                  <a:cubicBezTo>
                    <a:pt x="35" y="82"/>
                    <a:pt x="48" y="103"/>
                    <a:pt x="59" y="110"/>
                  </a:cubicBezTo>
                  <a:cubicBezTo>
                    <a:pt x="47" y="99"/>
                    <a:pt x="39" y="72"/>
                    <a:pt x="31" y="55"/>
                  </a:cubicBezTo>
                  <a:cubicBezTo>
                    <a:pt x="23" y="38"/>
                    <a:pt x="3" y="10"/>
                    <a:pt x="0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220">
              <a:extLst>
                <a:ext uri="{FF2B5EF4-FFF2-40B4-BE49-F238E27FC236}">
                  <a16:creationId xmlns:a16="http://schemas.microsoft.com/office/drawing/2014/main" id="{C9C4095C-1D6C-429F-82CF-66953594E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696"/>
              <a:ext cx="131" cy="317"/>
            </a:xfrm>
            <a:custGeom>
              <a:avLst/>
              <a:gdLst>
                <a:gd name="T0" fmla="*/ 669 w 58"/>
                <a:gd name="T1" fmla="*/ 0 h 141"/>
                <a:gd name="T2" fmla="*/ 264 w 58"/>
                <a:gd name="T3" fmla="*/ 465 h 141"/>
                <a:gd name="T4" fmla="*/ 0 w 58"/>
                <a:gd name="T5" fmla="*/ 1603 h 141"/>
                <a:gd name="T6" fmla="*/ 312 w 58"/>
                <a:gd name="T7" fmla="*/ 692 h 141"/>
                <a:gd name="T8" fmla="*/ 669 w 58"/>
                <a:gd name="T9" fmla="*/ 0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1">
                  <a:moveTo>
                    <a:pt x="58" y="0"/>
                  </a:moveTo>
                  <a:cubicBezTo>
                    <a:pt x="46" y="0"/>
                    <a:pt x="30" y="13"/>
                    <a:pt x="23" y="41"/>
                  </a:cubicBezTo>
                  <a:cubicBezTo>
                    <a:pt x="16" y="69"/>
                    <a:pt x="20" y="126"/>
                    <a:pt x="0" y="141"/>
                  </a:cubicBezTo>
                  <a:cubicBezTo>
                    <a:pt x="23" y="124"/>
                    <a:pt x="24" y="85"/>
                    <a:pt x="27" y="61"/>
                  </a:cubicBezTo>
                  <a:cubicBezTo>
                    <a:pt x="30" y="37"/>
                    <a:pt x="43" y="0"/>
                    <a:pt x="58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221">
              <a:extLst>
                <a:ext uri="{FF2B5EF4-FFF2-40B4-BE49-F238E27FC236}">
                  <a16:creationId xmlns:a16="http://schemas.microsoft.com/office/drawing/2014/main" id="{B83EF7B2-2FDD-48A9-9367-16A76FE90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867"/>
              <a:ext cx="21" cy="97"/>
            </a:xfrm>
            <a:custGeom>
              <a:avLst/>
              <a:gdLst>
                <a:gd name="T0" fmla="*/ 0 w 9"/>
                <a:gd name="T1" fmla="*/ 494 h 43"/>
                <a:gd name="T2" fmla="*/ 86 w 9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3">
                  <a:moveTo>
                    <a:pt x="0" y="43"/>
                  </a:moveTo>
                  <a:cubicBezTo>
                    <a:pt x="7" y="36"/>
                    <a:pt x="9" y="12"/>
                    <a:pt x="7" y="0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222">
              <a:extLst>
                <a:ext uri="{FF2B5EF4-FFF2-40B4-BE49-F238E27FC236}">
                  <a16:creationId xmlns:a16="http://schemas.microsoft.com/office/drawing/2014/main" id="{3B0E6264-D6CC-4003-A6D0-829CEAE7A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227"/>
              <a:ext cx="45" cy="29"/>
            </a:xfrm>
            <a:custGeom>
              <a:avLst/>
              <a:gdLst>
                <a:gd name="T0" fmla="*/ 227 w 20"/>
                <a:gd name="T1" fmla="*/ 20 h 13"/>
                <a:gd name="T2" fmla="*/ 0 w 20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20" y="2"/>
                  </a:moveTo>
                  <a:cubicBezTo>
                    <a:pt x="10" y="0"/>
                    <a:pt x="3" y="7"/>
                    <a:pt x="0" y="13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223">
              <a:extLst>
                <a:ext uri="{FF2B5EF4-FFF2-40B4-BE49-F238E27FC236}">
                  <a16:creationId xmlns:a16="http://schemas.microsoft.com/office/drawing/2014/main" id="{C8E329F9-5749-4802-9B16-4133161AC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373"/>
              <a:ext cx="61" cy="25"/>
            </a:xfrm>
            <a:custGeom>
              <a:avLst/>
              <a:gdLst>
                <a:gd name="T0" fmla="*/ 0 w 27"/>
                <a:gd name="T1" fmla="*/ 130 h 11"/>
                <a:gd name="T2" fmla="*/ 312 w 27"/>
                <a:gd name="T3" fmla="*/ 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11"/>
                  </a:moveTo>
                  <a:cubicBezTo>
                    <a:pt x="17" y="0"/>
                    <a:pt x="19" y="0"/>
                    <a:pt x="27" y="4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224">
              <a:extLst>
                <a:ext uri="{FF2B5EF4-FFF2-40B4-BE49-F238E27FC236}">
                  <a16:creationId xmlns:a16="http://schemas.microsoft.com/office/drawing/2014/main" id="{604C36E9-EA72-494C-BCD4-CC3213C3C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439"/>
              <a:ext cx="20" cy="92"/>
            </a:xfrm>
            <a:custGeom>
              <a:avLst/>
              <a:gdLst>
                <a:gd name="T0" fmla="*/ 44 w 9"/>
                <a:gd name="T1" fmla="*/ 0 h 41"/>
                <a:gd name="T2" fmla="*/ 98 w 9"/>
                <a:gd name="T3" fmla="*/ 46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1">
                  <a:moveTo>
                    <a:pt x="4" y="0"/>
                  </a:moveTo>
                  <a:cubicBezTo>
                    <a:pt x="0" y="18"/>
                    <a:pt x="4" y="33"/>
                    <a:pt x="9" y="41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Freeform 225">
              <a:extLst>
                <a:ext uri="{FF2B5EF4-FFF2-40B4-BE49-F238E27FC236}">
                  <a16:creationId xmlns:a16="http://schemas.microsoft.com/office/drawing/2014/main" id="{3BFC3396-3EDB-4F8C-AB11-D2FF4FBD8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236"/>
              <a:ext cx="27" cy="90"/>
            </a:xfrm>
            <a:custGeom>
              <a:avLst/>
              <a:gdLst>
                <a:gd name="T0" fmla="*/ 56 w 12"/>
                <a:gd name="T1" fmla="*/ 0 h 40"/>
                <a:gd name="T2" fmla="*/ 137 w 12"/>
                <a:gd name="T3" fmla="*/ 457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0">
                  <a:moveTo>
                    <a:pt x="5" y="0"/>
                  </a:moveTo>
                  <a:cubicBezTo>
                    <a:pt x="0" y="15"/>
                    <a:pt x="9" y="27"/>
                    <a:pt x="12" y="40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Freeform 226">
              <a:extLst>
                <a:ext uri="{FF2B5EF4-FFF2-40B4-BE49-F238E27FC236}">
                  <a16:creationId xmlns:a16="http://schemas.microsoft.com/office/drawing/2014/main" id="{816AF87C-EA25-49C9-B0D3-AF82593A0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022"/>
              <a:ext cx="33" cy="86"/>
            </a:xfrm>
            <a:custGeom>
              <a:avLst/>
              <a:gdLst>
                <a:gd name="T0" fmla="*/ 33 w 15"/>
                <a:gd name="T1" fmla="*/ 0 h 38"/>
                <a:gd name="T2" fmla="*/ 161 w 15"/>
                <a:gd name="T3" fmla="*/ 441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8">
                  <a:moveTo>
                    <a:pt x="3" y="0"/>
                  </a:moveTo>
                  <a:cubicBezTo>
                    <a:pt x="0" y="13"/>
                    <a:pt x="9" y="33"/>
                    <a:pt x="15" y="38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Freeform 227">
              <a:extLst>
                <a:ext uri="{FF2B5EF4-FFF2-40B4-BE49-F238E27FC236}">
                  <a16:creationId xmlns:a16="http://schemas.microsoft.com/office/drawing/2014/main" id="{7B3263BC-CA70-4356-874E-BB5A31311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700"/>
              <a:ext cx="36" cy="33"/>
            </a:xfrm>
            <a:custGeom>
              <a:avLst/>
              <a:gdLst>
                <a:gd name="T0" fmla="*/ 72 w 16"/>
                <a:gd name="T1" fmla="*/ 0 h 15"/>
                <a:gd name="T2" fmla="*/ 182 w 16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6" y="0"/>
                  </a:moveTo>
                  <a:cubicBezTo>
                    <a:pt x="0" y="11"/>
                    <a:pt x="8" y="13"/>
                    <a:pt x="16" y="15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7" name="Freeform 228">
              <a:extLst>
                <a:ext uri="{FF2B5EF4-FFF2-40B4-BE49-F238E27FC236}">
                  <a16:creationId xmlns:a16="http://schemas.microsoft.com/office/drawing/2014/main" id="{129B7896-99B1-4F56-906F-95640FCC3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209"/>
              <a:ext cx="23" cy="34"/>
            </a:xfrm>
            <a:custGeom>
              <a:avLst/>
              <a:gdLst>
                <a:gd name="T0" fmla="*/ 0 w 10"/>
                <a:gd name="T1" fmla="*/ 0 h 15"/>
                <a:gd name="T2" fmla="*/ 37 w 10"/>
                <a:gd name="T3" fmla="*/ 175 h 15"/>
                <a:gd name="T4" fmla="*/ 122 w 10"/>
                <a:gd name="T5" fmla="*/ 36 h 15"/>
                <a:gd name="T6" fmla="*/ 48 w 1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3" y="5"/>
                    <a:pt x="3" y="10"/>
                    <a:pt x="3" y="15"/>
                  </a:cubicBezTo>
                  <a:cubicBezTo>
                    <a:pt x="4" y="10"/>
                    <a:pt x="8" y="7"/>
                    <a:pt x="10" y="3"/>
                  </a:cubicBezTo>
                  <a:cubicBezTo>
                    <a:pt x="8" y="2"/>
                    <a:pt x="6" y="1"/>
                    <a:pt x="4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Freeform 229">
              <a:extLst>
                <a:ext uri="{FF2B5EF4-FFF2-40B4-BE49-F238E27FC236}">
                  <a16:creationId xmlns:a16="http://schemas.microsoft.com/office/drawing/2014/main" id="{032341CE-3DC6-4BDF-A49A-153F96A27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045"/>
              <a:ext cx="25" cy="31"/>
            </a:xfrm>
            <a:custGeom>
              <a:avLst/>
              <a:gdLst>
                <a:gd name="T0" fmla="*/ 73 w 11"/>
                <a:gd name="T1" fmla="*/ 0 h 14"/>
                <a:gd name="T2" fmla="*/ 0 w 11"/>
                <a:gd name="T3" fmla="*/ 89 h 14"/>
                <a:gd name="T4" fmla="*/ 130 w 11"/>
                <a:gd name="T5" fmla="*/ 153 h 14"/>
                <a:gd name="T6" fmla="*/ 102 w 11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6" y="0"/>
                  </a:moveTo>
                  <a:cubicBezTo>
                    <a:pt x="5" y="3"/>
                    <a:pt x="3" y="6"/>
                    <a:pt x="0" y="8"/>
                  </a:cubicBezTo>
                  <a:cubicBezTo>
                    <a:pt x="4" y="9"/>
                    <a:pt x="8" y="11"/>
                    <a:pt x="11" y="14"/>
                  </a:cubicBezTo>
                  <a:cubicBezTo>
                    <a:pt x="10" y="10"/>
                    <a:pt x="9" y="6"/>
                    <a:pt x="9" y="2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9" name="Freeform 230">
              <a:extLst>
                <a:ext uri="{FF2B5EF4-FFF2-40B4-BE49-F238E27FC236}">
                  <a16:creationId xmlns:a16="http://schemas.microsoft.com/office/drawing/2014/main" id="{1EDFFEE9-B5A4-4A78-8BF5-8E8C0E885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258"/>
              <a:ext cx="18" cy="23"/>
            </a:xfrm>
            <a:custGeom>
              <a:avLst/>
              <a:gdLst>
                <a:gd name="T0" fmla="*/ 0 w 8"/>
                <a:gd name="T1" fmla="*/ 122 h 10"/>
                <a:gd name="T2" fmla="*/ 81 w 8"/>
                <a:gd name="T3" fmla="*/ 0 h 10"/>
                <a:gd name="T4" fmla="*/ 92 w 8"/>
                <a:gd name="T5" fmla="*/ 11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4" y="8"/>
                    <a:pt x="6" y="4"/>
                    <a:pt x="7" y="0"/>
                  </a:cubicBezTo>
                  <a:cubicBezTo>
                    <a:pt x="6" y="4"/>
                    <a:pt x="7" y="6"/>
                    <a:pt x="8" y="9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0" name="Freeform 231">
              <a:extLst>
                <a:ext uri="{FF2B5EF4-FFF2-40B4-BE49-F238E27FC236}">
                  <a16:creationId xmlns:a16="http://schemas.microsoft.com/office/drawing/2014/main" id="{50BFEA1A-C542-4F5F-8AFD-C4C7932DE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344"/>
              <a:ext cx="23" cy="20"/>
            </a:xfrm>
            <a:custGeom>
              <a:avLst/>
              <a:gdLst>
                <a:gd name="T0" fmla="*/ 0 w 10"/>
                <a:gd name="T1" fmla="*/ 98 h 9"/>
                <a:gd name="T2" fmla="*/ 12 w 10"/>
                <a:gd name="T3" fmla="*/ 0 h 9"/>
                <a:gd name="T4" fmla="*/ 122 w 10"/>
                <a:gd name="T5" fmla="*/ 5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0" y="6"/>
                    <a:pt x="1" y="3"/>
                    <a:pt x="1" y="0"/>
                  </a:cubicBezTo>
                  <a:cubicBezTo>
                    <a:pt x="4" y="1"/>
                    <a:pt x="7" y="3"/>
                    <a:pt x="10" y="5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1" name="Freeform 232">
              <a:extLst>
                <a:ext uri="{FF2B5EF4-FFF2-40B4-BE49-F238E27FC236}">
                  <a16:creationId xmlns:a16="http://schemas.microsoft.com/office/drawing/2014/main" id="{1176CDFF-9A11-4C46-B47C-CCF75A232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479"/>
              <a:ext cx="25" cy="47"/>
            </a:xfrm>
            <a:custGeom>
              <a:avLst/>
              <a:gdLst>
                <a:gd name="T0" fmla="*/ 93 w 11"/>
                <a:gd name="T1" fmla="*/ 0 h 21"/>
                <a:gd name="T2" fmla="*/ 130 w 11"/>
                <a:gd name="T3" fmla="*/ 235 h 21"/>
                <a:gd name="T4" fmla="*/ 130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8" y="0"/>
                  </a:moveTo>
                  <a:cubicBezTo>
                    <a:pt x="5" y="13"/>
                    <a:pt x="0" y="11"/>
                    <a:pt x="11" y="21"/>
                  </a:cubicBezTo>
                  <a:cubicBezTo>
                    <a:pt x="7" y="14"/>
                    <a:pt x="7" y="7"/>
                    <a:pt x="11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2" name="Freeform 233">
              <a:extLst>
                <a:ext uri="{FF2B5EF4-FFF2-40B4-BE49-F238E27FC236}">
                  <a16:creationId xmlns:a16="http://schemas.microsoft.com/office/drawing/2014/main" id="{2152481F-927D-4C1B-8CE7-618541F44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751"/>
              <a:ext cx="34" cy="34"/>
            </a:xfrm>
            <a:custGeom>
              <a:avLst/>
              <a:gdLst>
                <a:gd name="T0" fmla="*/ 0 w 15"/>
                <a:gd name="T1" fmla="*/ 0 h 15"/>
                <a:gd name="T2" fmla="*/ 175 w 15"/>
                <a:gd name="T3" fmla="*/ 175 h 15"/>
                <a:gd name="T4" fmla="*/ 129 w 15"/>
                <a:gd name="T5" fmla="*/ 1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cubicBezTo>
                    <a:pt x="6" y="4"/>
                    <a:pt x="11" y="9"/>
                    <a:pt x="15" y="15"/>
                  </a:cubicBezTo>
                  <a:cubicBezTo>
                    <a:pt x="13" y="10"/>
                    <a:pt x="12" y="6"/>
                    <a:pt x="11" y="1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3" name="Freeform 234">
              <a:extLst>
                <a:ext uri="{FF2B5EF4-FFF2-40B4-BE49-F238E27FC236}">
                  <a16:creationId xmlns:a16="http://schemas.microsoft.com/office/drawing/2014/main" id="{44A0CD91-0C33-4522-A8A9-C8EE4170F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344"/>
              <a:ext cx="23" cy="20"/>
            </a:xfrm>
            <a:custGeom>
              <a:avLst/>
              <a:gdLst>
                <a:gd name="T0" fmla="*/ 37 w 10"/>
                <a:gd name="T1" fmla="*/ 0 h 9"/>
                <a:gd name="T2" fmla="*/ 122 w 10"/>
                <a:gd name="T3" fmla="*/ 98 h 9"/>
                <a:gd name="T4" fmla="*/ 12 w 10"/>
                <a:gd name="T5" fmla="*/ 89 h 9"/>
                <a:gd name="T6" fmla="*/ 0 w 10"/>
                <a:gd name="T7" fmla="*/ 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3" y="0"/>
                  </a:moveTo>
                  <a:cubicBezTo>
                    <a:pt x="5" y="3"/>
                    <a:pt x="8" y="6"/>
                    <a:pt x="10" y="9"/>
                  </a:cubicBezTo>
                  <a:cubicBezTo>
                    <a:pt x="6" y="8"/>
                    <a:pt x="5" y="8"/>
                    <a:pt x="1" y="8"/>
                  </a:cubicBezTo>
                  <a:cubicBezTo>
                    <a:pt x="1" y="7"/>
                    <a:pt x="0" y="5"/>
                    <a:pt x="0" y="3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4" name="Freeform 235">
              <a:extLst>
                <a:ext uri="{FF2B5EF4-FFF2-40B4-BE49-F238E27FC236}">
                  <a16:creationId xmlns:a16="http://schemas.microsoft.com/office/drawing/2014/main" id="{FC69D34E-095D-4322-B091-B285D19D6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2164"/>
              <a:ext cx="18" cy="27"/>
            </a:xfrm>
            <a:custGeom>
              <a:avLst/>
              <a:gdLst>
                <a:gd name="T0" fmla="*/ 0 w 8"/>
                <a:gd name="T1" fmla="*/ 0 h 12"/>
                <a:gd name="T2" fmla="*/ 45 w 8"/>
                <a:gd name="T3" fmla="*/ 137 h 12"/>
                <a:gd name="T4" fmla="*/ 92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2" y="4"/>
                    <a:pt x="3" y="9"/>
                    <a:pt x="4" y="12"/>
                  </a:cubicBezTo>
                  <a:cubicBezTo>
                    <a:pt x="4" y="8"/>
                    <a:pt x="5" y="4"/>
                    <a:pt x="8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Freeform 236">
              <a:extLst>
                <a:ext uri="{FF2B5EF4-FFF2-40B4-BE49-F238E27FC236}">
                  <a16:creationId xmlns:a16="http://schemas.microsoft.com/office/drawing/2014/main" id="{F152CCFC-9714-489A-8823-CB590A2D7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977"/>
              <a:ext cx="23" cy="25"/>
            </a:xfrm>
            <a:custGeom>
              <a:avLst/>
              <a:gdLst>
                <a:gd name="T0" fmla="*/ 0 w 10"/>
                <a:gd name="T1" fmla="*/ 0 h 11"/>
                <a:gd name="T2" fmla="*/ 28 w 10"/>
                <a:gd name="T3" fmla="*/ 130 h 11"/>
                <a:gd name="T4" fmla="*/ 122 w 10"/>
                <a:gd name="T5" fmla="*/ 2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1" y="4"/>
                    <a:pt x="2" y="7"/>
                    <a:pt x="2" y="11"/>
                  </a:cubicBezTo>
                  <a:cubicBezTo>
                    <a:pt x="3" y="8"/>
                    <a:pt x="6" y="3"/>
                    <a:pt x="10" y="2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237">
              <a:extLst>
                <a:ext uri="{FF2B5EF4-FFF2-40B4-BE49-F238E27FC236}">
                  <a16:creationId xmlns:a16="http://schemas.microsoft.com/office/drawing/2014/main" id="{211797C8-15FB-4E2F-BA25-FA454B1C1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648"/>
              <a:ext cx="45" cy="85"/>
            </a:xfrm>
            <a:custGeom>
              <a:avLst/>
              <a:gdLst>
                <a:gd name="T0" fmla="*/ 0 w 20"/>
                <a:gd name="T1" fmla="*/ 425 h 38"/>
                <a:gd name="T2" fmla="*/ 182 w 20"/>
                <a:gd name="T3" fmla="*/ 280 h 38"/>
                <a:gd name="T4" fmla="*/ 146 w 20"/>
                <a:gd name="T5" fmla="*/ 0 h 38"/>
                <a:gd name="T6" fmla="*/ 0 w 20"/>
                <a:gd name="T7" fmla="*/ 42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8">
                  <a:moveTo>
                    <a:pt x="0" y="38"/>
                  </a:moveTo>
                  <a:cubicBezTo>
                    <a:pt x="8" y="37"/>
                    <a:pt x="14" y="32"/>
                    <a:pt x="16" y="25"/>
                  </a:cubicBezTo>
                  <a:cubicBezTo>
                    <a:pt x="20" y="15"/>
                    <a:pt x="16" y="2"/>
                    <a:pt x="13" y="0"/>
                  </a:cubicBezTo>
                  <a:cubicBezTo>
                    <a:pt x="14" y="4"/>
                    <a:pt x="16" y="31"/>
                    <a:pt x="0" y="38"/>
                  </a:cubicBezTo>
                  <a:close/>
                </a:path>
              </a:pathLst>
            </a:custGeom>
            <a:solidFill>
              <a:srgbClr val="FC9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Freeform 238">
              <a:extLst>
                <a:ext uri="{FF2B5EF4-FFF2-40B4-BE49-F238E27FC236}">
                  <a16:creationId xmlns:a16="http://schemas.microsoft.com/office/drawing/2014/main" id="{BD8A8D00-70B7-44E2-91D0-E7095C5CC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036"/>
              <a:ext cx="54" cy="101"/>
            </a:xfrm>
            <a:custGeom>
              <a:avLst/>
              <a:gdLst>
                <a:gd name="T0" fmla="*/ 72 w 24"/>
                <a:gd name="T1" fmla="*/ 307 h 45"/>
                <a:gd name="T2" fmla="*/ 227 w 24"/>
                <a:gd name="T3" fmla="*/ 36 h 45"/>
                <a:gd name="T4" fmla="*/ 275 w 24"/>
                <a:gd name="T5" fmla="*/ 45 h 45"/>
                <a:gd name="T6" fmla="*/ 173 w 24"/>
                <a:gd name="T7" fmla="*/ 0 h 45"/>
                <a:gd name="T8" fmla="*/ 11 w 24"/>
                <a:gd name="T9" fmla="*/ 272 h 45"/>
                <a:gd name="T10" fmla="*/ 162 w 24"/>
                <a:gd name="T11" fmla="*/ 509 h 45"/>
                <a:gd name="T12" fmla="*/ 72 w 24"/>
                <a:gd name="T13" fmla="*/ 30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5">
                  <a:moveTo>
                    <a:pt x="6" y="27"/>
                  </a:moveTo>
                  <a:cubicBezTo>
                    <a:pt x="5" y="15"/>
                    <a:pt x="11" y="4"/>
                    <a:pt x="20" y="3"/>
                  </a:cubicBezTo>
                  <a:cubicBezTo>
                    <a:pt x="22" y="3"/>
                    <a:pt x="23" y="3"/>
                    <a:pt x="24" y="4"/>
                  </a:cubicBezTo>
                  <a:cubicBezTo>
                    <a:pt x="22" y="1"/>
                    <a:pt x="18" y="0"/>
                    <a:pt x="15" y="0"/>
                  </a:cubicBezTo>
                  <a:cubicBezTo>
                    <a:pt x="6" y="1"/>
                    <a:pt x="0" y="12"/>
                    <a:pt x="1" y="24"/>
                  </a:cubicBezTo>
                  <a:cubicBezTo>
                    <a:pt x="2" y="35"/>
                    <a:pt x="7" y="43"/>
                    <a:pt x="14" y="45"/>
                  </a:cubicBezTo>
                  <a:cubicBezTo>
                    <a:pt x="10" y="41"/>
                    <a:pt x="7" y="35"/>
                    <a:pt x="6" y="27"/>
                  </a:cubicBezTo>
                  <a:close/>
                </a:path>
              </a:pathLst>
            </a:custGeom>
            <a:solidFill>
              <a:srgbClr val="FE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8" name="Freeform 239">
              <a:extLst>
                <a:ext uri="{FF2B5EF4-FFF2-40B4-BE49-F238E27FC236}">
                  <a16:creationId xmlns:a16="http://schemas.microsoft.com/office/drawing/2014/main" id="{63E9F022-8F95-40C0-AA4A-70EDD14E7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051"/>
              <a:ext cx="40" cy="88"/>
            </a:xfrm>
            <a:custGeom>
              <a:avLst/>
              <a:gdLst>
                <a:gd name="T0" fmla="*/ 0 w 18"/>
                <a:gd name="T1" fmla="*/ 449 h 39"/>
                <a:gd name="T2" fmla="*/ 162 w 18"/>
                <a:gd name="T3" fmla="*/ 284 h 39"/>
                <a:gd name="T4" fmla="*/ 109 w 18"/>
                <a:gd name="T5" fmla="*/ 0 h 39"/>
                <a:gd name="T6" fmla="*/ 0 w 18"/>
                <a:gd name="T7" fmla="*/ 44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9">
                  <a:moveTo>
                    <a:pt x="0" y="39"/>
                  </a:moveTo>
                  <a:cubicBezTo>
                    <a:pt x="8" y="38"/>
                    <a:pt x="13" y="32"/>
                    <a:pt x="15" y="25"/>
                  </a:cubicBezTo>
                  <a:cubicBezTo>
                    <a:pt x="18" y="15"/>
                    <a:pt x="13" y="2"/>
                    <a:pt x="10" y="0"/>
                  </a:cubicBezTo>
                  <a:cubicBezTo>
                    <a:pt x="11" y="4"/>
                    <a:pt x="16" y="31"/>
                    <a:pt x="0" y="39"/>
                  </a:cubicBezTo>
                  <a:close/>
                </a:path>
              </a:pathLst>
            </a:custGeom>
            <a:solidFill>
              <a:srgbClr val="FC9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Freeform 240">
              <a:extLst>
                <a:ext uri="{FF2B5EF4-FFF2-40B4-BE49-F238E27FC236}">
                  <a16:creationId xmlns:a16="http://schemas.microsoft.com/office/drawing/2014/main" id="{261020CB-16F8-4551-A95A-4ED5D3CF7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049"/>
              <a:ext cx="56" cy="101"/>
            </a:xfrm>
            <a:custGeom>
              <a:avLst/>
              <a:gdLst>
                <a:gd name="T0" fmla="*/ 81 w 25"/>
                <a:gd name="T1" fmla="*/ 307 h 45"/>
                <a:gd name="T2" fmla="*/ 226 w 25"/>
                <a:gd name="T3" fmla="*/ 36 h 45"/>
                <a:gd name="T4" fmla="*/ 280 w 25"/>
                <a:gd name="T5" fmla="*/ 45 h 45"/>
                <a:gd name="T6" fmla="*/ 170 w 25"/>
                <a:gd name="T7" fmla="*/ 0 h 45"/>
                <a:gd name="T8" fmla="*/ 9 w 25"/>
                <a:gd name="T9" fmla="*/ 272 h 45"/>
                <a:gd name="T10" fmla="*/ 170 w 25"/>
                <a:gd name="T11" fmla="*/ 509 h 45"/>
                <a:gd name="T12" fmla="*/ 81 w 25"/>
                <a:gd name="T13" fmla="*/ 30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45">
                  <a:moveTo>
                    <a:pt x="7" y="27"/>
                  </a:moveTo>
                  <a:cubicBezTo>
                    <a:pt x="6" y="15"/>
                    <a:pt x="12" y="4"/>
                    <a:pt x="20" y="3"/>
                  </a:cubicBezTo>
                  <a:cubicBezTo>
                    <a:pt x="22" y="3"/>
                    <a:pt x="23" y="3"/>
                    <a:pt x="25" y="4"/>
                  </a:cubicBezTo>
                  <a:cubicBezTo>
                    <a:pt x="22" y="1"/>
                    <a:pt x="19" y="0"/>
                    <a:pt x="15" y="0"/>
                  </a:cubicBezTo>
                  <a:cubicBezTo>
                    <a:pt x="7" y="1"/>
                    <a:pt x="0" y="12"/>
                    <a:pt x="1" y="24"/>
                  </a:cubicBezTo>
                  <a:cubicBezTo>
                    <a:pt x="2" y="35"/>
                    <a:pt x="8" y="43"/>
                    <a:pt x="15" y="45"/>
                  </a:cubicBezTo>
                  <a:cubicBezTo>
                    <a:pt x="10" y="41"/>
                    <a:pt x="7" y="35"/>
                    <a:pt x="7" y="27"/>
                  </a:cubicBezTo>
                  <a:close/>
                </a:path>
              </a:pathLst>
            </a:custGeom>
            <a:solidFill>
              <a:srgbClr val="FE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0" name="Freeform 241">
              <a:extLst>
                <a:ext uri="{FF2B5EF4-FFF2-40B4-BE49-F238E27FC236}">
                  <a16:creationId xmlns:a16="http://schemas.microsoft.com/office/drawing/2014/main" id="{33856B48-CA73-4C1B-944E-DD37263A4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065"/>
              <a:ext cx="41" cy="88"/>
            </a:xfrm>
            <a:custGeom>
              <a:avLst/>
              <a:gdLst>
                <a:gd name="T0" fmla="*/ 0 w 18"/>
                <a:gd name="T1" fmla="*/ 449 h 39"/>
                <a:gd name="T2" fmla="*/ 175 w 18"/>
                <a:gd name="T3" fmla="*/ 284 h 39"/>
                <a:gd name="T4" fmla="*/ 118 w 18"/>
                <a:gd name="T5" fmla="*/ 0 h 39"/>
                <a:gd name="T6" fmla="*/ 0 w 18"/>
                <a:gd name="T7" fmla="*/ 44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9">
                  <a:moveTo>
                    <a:pt x="0" y="39"/>
                  </a:moveTo>
                  <a:cubicBezTo>
                    <a:pt x="8" y="38"/>
                    <a:pt x="14" y="32"/>
                    <a:pt x="15" y="25"/>
                  </a:cubicBezTo>
                  <a:cubicBezTo>
                    <a:pt x="18" y="15"/>
                    <a:pt x="14" y="2"/>
                    <a:pt x="10" y="0"/>
                  </a:cubicBezTo>
                  <a:cubicBezTo>
                    <a:pt x="12" y="4"/>
                    <a:pt x="16" y="31"/>
                    <a:pt x="0" y="39"/>
                  </a:cubicBezTo>
                  <a:close/>
                </a:path>
              </a:pathLst>
            </a:custGeom>
            <a:solidFill>
              <a:srgbClr val="FC9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1" name="Freeform 242">
              <a:extLst>
                <a:ext uri="{FF2B5EF4-FFF2-40B4-BE49-F238E27FC236}">
                  <a16:creationId xmlns:a16="http://schemas.microsoft.com/office/drawing/2014/main" id="{82A0433F-DD1F-4952-8DC7-4B6E1AB28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481"/>
              <a:ext cx="50" cy="102"/>
            </a:xfrm>
            <a:custGeom>
              <a:avLst/>
              <a:gdLst>
                <a:gd name="T0" fmla="*/ 102 w 22"/>
                <a:gd name="T1" fmla="*/ 349 h 45"/>
                <a:gd name="T2" fmla="*/ 202 w 22"/>
                <a:gd name="T3" fmla="*/ 36 h 45"/>
                <a:gd name="T4" fmla="*/ 259 w 22"/>
                <a:gd name="T5" fmla="*/ 36 h 45"/>
                <a:gd name="T6" fmla="*/ 139 w 22"/>
                <a:gd name="T7" fmla="*/ 11 h 45"/>
                <a:gd name="T8" fmla="*/ 36 w 22"/>
                <a:gd name="T9" fmla="*/ 324 h 45"/>
                <a:gd name="T10" fmla="*/ 248 w 22"/>
                <a:gd name="T11" fmla="*/ 524 h 45"/>
                <a:gd name="T12" fmla="*/ 102 w 22"/>
                <a:gd name="T13" fmla="*/ 349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5">
                  <a:moveTo>
                    <a:pt x="9" y="30"/>
                  </a:moveTo>
                  <a:cubicBezTo>
                    <a:pt x="5" y="18"/>
                    <a:pt x="9" y="6"/>
                    <a:pt x="17" y="3"/>
                  </a:cubicBezTo>
                  <a:cubicBezTo>
                    <a:pt x="19" y="3"/>
                    <a:pt x="20" y="3"/>
                    <a:pt x="22" y="3"/>
                  </a:cubicBezTo>
                  <a:cubicBezTo>
                    <a:pt x="19" y="1"/>
                    <a:pt x="15" y="0"/>
                    <a:pt x="12" y="1"/>
                  </a:cubicBezTo>
                  <a:cubicBezTo>
                    <a:pt x="3" y="4"/>
                    <a:pt x="0" y="16"/>
                    <a:pt x="3" y="28"/>
                  </a:cubicBezTo>
                  <a:cubicBezTo>
                    <a:pt x="6" y="38"/>
                    <a:pt x="14" y="45"/>
                    <a:pt x="21" y="45"/>
                  </a:cubicBezTo>
                  <a:cubicBezTo>
                    <a:pt x="16" y="43"/>
                    <a:pt x="11" y="37"/>
                    <a:pt x="9" y="30"/>
                  </a:cubicBezTo>
                  <a:close/>
                </a:path>
              </a:pathLst>
            </a:custGeom>
            <a:solidFill>
              <a:srgbClr val="FE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2" name="Freeform 243">
              <a:extLst>
                <a:ext uri="{FF2B5EF4-FFF2-40B4-BE49-F238E27FC236}">
                  <a16:creationId xmlns:a16="http://schemas.microsoft.com/office/drawing/2014/main" id="{33E55F38-66A9-494E-913D-EC5440DE4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493"/>
              <a:ext cx="32" cy="90"/>
            </a:xfrm>
            <a:custGeom>
              <a:avLst/>
              <a:gdLst>
                <a:gd name="T0" fmla="*/ 0 w 14"/>
                <a:gd name="T1" fmla="*/ 457 h 40"/>
                <a:gd name="T2" fmla="*/ 142 w 14"/>
                <a:gd name="T3" fmla="*/ 263 h 40"/>
                <a:gd name="T4" fmla="*/ 25 w 14"/>
                <a:gd name="T5" fmla="*/ 0 h 40"/>
                <a:gd name="T6" fmla="*/ 0 w 14"/>
                <a:gd name="T7" fmla="*/ 45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0">
                  <a:moveTo>
                    <a:pt x="0" y="40"/>
                  </a:moveTo>
                  <a:cubicBezTo>
                    <a:pt x="8" y="37"/>
                    <a:pt x="12" y="30"/>
                    <a:pt x="12" y="23"/>
                  </a:cubicBezTo>
                  <a:cubicBezTo>
                    <a:pt x="13" y="13"/>
                    <a:pt x="6" y="1"/>
                    <a:pt x="2" y="0"/>
                  </a:cubicBezTo>
                  <a:cubicBezTo>
                    <a:pt x="4" y="4"/>
                    <a:pt x="14" y="29"/>
                    <a:pt x="0" y="40"/>
                  </a:cubicBezTo>
                  <a:close/>
                </a:path>
              </a:pathLst>
            </a:custGeom>
            <a:solidFill>
              <a:srgbClr val="FC9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3" name="Freeform 244">
              <a:extLst>
                <a:ext uri="{FF2B5EF4-FFF2-40B4-BE49-F238E27FC236}">
                  <a16:creationId xmlns:a16="http://schemas.microsoft.com/office/drawing/2014/main" id="{8F7D5AAD-0323-41F9-8131-6AC3C47DB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658"/>
              <a:ext cx="1253" cy="1206"/>
            </a:xfrm>
            <a:custGeom>
              <a:avLst/>
              <a:gdLst>
                <a:gd name="T0" fmla="*/ 4747 w 557"/>
                <a:gd name="T1" fmla="*/ 173 h 536"/>
                <a:gd name="T2" fmla="*/ 4029 w 557"/>
                <a:gd name="T3" fmla="*/ 684 h 536"/>
                <a:gd name="T4" fmla="*/ 3826 w 557"/>
                <a:gd name="T5" fmla="*/ 1712 h 536"/>
                <a:gd name="T6" fmla="*/ 3381 w 557"/>
                <a:gd name="T7" fmla="*/ 1604 h 536"/>
                <a:gd name="T8" fmla="*/ 3233 w 557"/>
                <a:gd name="T9" fmla="*/ 1348 h 536"/>
                <a:gd name="T10" fmla="*/ 3208 w 557"/>
                <a:gd name="T11" fmla="*/ 1175 h 536"/>
                <a:gd name="T12" fmla="*/ 3041 w 557"/>
                <a:gd name="T13" fmla="*/ 603 h 536"/>
                <a:gd name="T14" fmla="*/ 2868 w 557"/>
                <a:gd name="T15" fmla="*/ 410 h 536"/>
                <a:gd name="T16" fmla="*/ 2823 w 557"/>
                <a:gd name="T17" fmla="*/ 923 h 536"/>
                <a:gd name="T18" fmla="*/ 2789 w 557"/>
                <a:gd name="T19" fmla="*/ 1393 h 536"/>
                <a:gd name="T20" fmla="*/ 2223 w 557"/>
                <a:gd name="T21" fmla="*/ 1422 h 536"/>
                <a:gd name="T22" fmla="*/ 2094 w 557"/>
                <a:gd name="T23" fmla="*/ 1037 h 536"/>
                <a:gd name="T24" fmla="*/ 1296 w 557"/>
                <a:gd name="T25" fmla="*/ 320 h 536"/>
                <a:gd name="T26" fmla="*/ 1021 w 557"/>
                <a:gd name="T27" fmla="*/ 527 h 536"/>
                <a:gd name="T28" fmla="*/ 704 w 557"/>
                <a:gd name="T29" fmla="*/ 740 h 536"/>
                <a:gd name="T30" fmla="*/ 522 w 557"/>
                <a:gd name="T31" fmla="*/ 1085 h 536"/>
                <a:gd name="T32" fmla="*/ 157 w 557"/>
                <a:gd name="T33" fmla="*/ 1814 h 536"/>
                <a:gd name="T34" fmla="*/ 137 w 557"/>
                <a:gd name="T35" fmla="*/ 3508 h 536"/>
                <a:gd name="T36" fmla="*/ 729 w 557"/>
                <a:gd name="T37" fmla="*/ 5002 h 536"/>
                <a:gd name="T38" fmla="*/ 1377 w 557"/>
                <a:gd name="T39" fmla="*/ 5776 h 536"/>
                <a:gd name="T40" fmla="*/ 2004 w 557"/>
                <a:gd name="T41" fmla="*/ 6026 h 536"/>
                <a:gd name="T42" fmla="*/ 2405 w 557"/>
                <a:gd name="T43" fmla="*/ 5832 h 536"/>
                <a:gd name="T44" fmla="*/ 2753 w 557"/>
                <a:gd name="T45" fmla="*/ 5229 h 536"/>
                <a:gd name="T46" fmla="*/ 2879 w 557"/>
                <a:gd name="T47" fmla="*/ 4694 h 536"/>
                <a:gd name="T48" fmla="*/ 3325 w 557"/>
                <a:gd name="T49" fmla="*/ 4658 h 536"/>
                <a:gd name="T50" fmla="*/ 3608 w 557"/>
                <a:gd name="T51" fmla="*/ 5139 h 536"/>
                <a:gd name="T52" fmla="*/ 4382 w 557"/>
                <a:gd name="T53" fmla="*/ 5924 h 536"/>
                <a:gd name="T54" fmla="*/ 5349 w 557"/>
                <a:gd name="T55" fmla="*/ 5675 h 536"/>
                <a:gd name="T56" fmla="*/ 5727 w 557"/>
                <a:gd name="T57" fmla="*/ 4673 h 536"/>
                <a:gd name="T58" fmla="*/ 6112 w 557"/>
                <a:gd name="T59" fmla="*/ 3782 h 536"/>
                <a:gd name="T60" fmla="*/ 6274 w 557"/>
                <a:gd name="T61" fmla="*/ 2779 h 536"/>
                <a:gd name="T62" fmla="*/ 6103 w 557"/>
                <a:gd name="T63" fmla="*/ 2187 h 536"/>
                <a:gd name="T64" fmla="*/ 5896 w 557"/>
                <a:gd name="T65" fmla="*/ 1559 h 536"/>
                <a:gd name="T66" fmla="*/ 5273 w 557"/>
                <a:gd name="T67" fmla="*/ 527 h 536"/>
                <a:gd name="T68" fmla="*/ 4747 w 557"/>
                <a:gd name="T69" fmla="*/ 173 h 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7" h="536">
                  <a:moveTo>
                    <a:pt x="417" y="15"/>
                  </a:moveTo>
                  <a:cubicBezTo>
                    <a:pt x="378" y="5"/>
                    <a:pt x="364" y="23"/>
                    <a:pt x="354" y="60"/>
                  </a:cubicBezTo>
                  <a:cubicBezTo>
                    <a:pt x="347" y="88"/>
                    <a:pt x="352" y="127"/>
                    <a:pt x="336" y="150"/>
                  </a:cubicBezTo>
                  <a:cubicBezTo>
                    <a:pt x="320" y="172"/>
                    <a:pt x="305" y="160"/>
                    <a:pt x="297" y="141"/>
                  </a:cubicBezTo>
                  <a:cubicBezTo>
                    <a:pt x="289" y="123"/>
                    <a:pt x="287" y="124"/>
                    <a:pt x="284" y="118"/>
                  </a:cubicBezTo>
                  <a:cubicBezTo>
                    <a:pt x="282" y="112"/>
                    <a:pt x="284" y="108"/>
                    <a:pt x="282" y="103"/>
                  </a:cubicBezTo>
                  <a:cubicBezTo>
                    <a:pt x="275" y="80"/>
                    <a:pt x="270" y="58"/>
                    <a:pt x="267" y="53"/>
                  </a:cubicBezTo>
                  <a:cubicBezTo>
                    <a:pt x="261" y="37"/>
                    <a:pt x="254" y="31"/>
                    <a:pt x="252" y="36"/>
                  </a:cubicBezTo>
                  <a:cubicBezTo>
                    <a:pt x="245" y="49"/>
                    <a:pt x="248" y="68"/>
                    <a:pt x="248" y="81"/>
                  </a:cubicBezTo>
                  <a:cubicBezTo>
                    <a:pt x="249" y="97"/>
                    <a:pt x="248" y="108"/>
                    <a:pt x="245" y="122"/>
                  </a:cubicBezTo>
                  <a:cubicBezTo>
                    <a:pt x="245" y="150"/>
                    <a:pt x="210" y="158"/>
                    <a:pt x="195" y="125"/>
                  </a:cubicBezTo>
                  <a:cubicBezTo>
                    <a:pt x="190" y="114"/>
                    <a:pt x="188" y="102"/>
                    <a:pt x="184" y="91"/>
                  </a:cubicBezTo>
                  <a:cubicBezTo>
                    <a:pt x="174" y="59"/>
                    <a:pt x="158" y="0"/>
                    <a:pt x="114" y="28"/>
                  </a:cubicBezTo>
                  <a:cubicBezTo>
                    <a:pt x="107" y="32"/>
                    <a:pt x="99" y="39"/>
                    <a:pt x="90" y="46"/>
                  </a:cubicBezTo>
                  <a:cubicBezTo>
                    <a:pt x="82" y="54"/>
                    <a:pt x="71" y="55"/>
                    <a:pt x="62" y="65"/>
                  </a:cubicBezTo>
                  <a:cubicBezTo>
                    <a:pt x="55" y="72"/>
                    <a:pt x="52" y="87"/>
                    <a:pt x="46" y="95"/>
                  </a:cubicBezTo>
                  <a:cubicBezTo>
                    <a:pt x="28" y="118"/>
                    <a:pt x="15" y="142"/>
                    <a:pt x="14" y="159"/>
                  </a:cubicBezTo>
                  <a:cubicBezTo>
                    <a:pt x="12" y="207"/>
                    <a:pt x="0" y="259"/>
                    <a:pt x="12" y="308"/>
                  </a:cubicBezTo>
                  <a:cubicBezTo>
                    <a:pt x="22" y="349"/>
                    <a:pt x="44" y="400"/>
                    <a:pt x="64" y="439"/>
                  </a:cubicBezTo>
                  <a:cubicBezTo>
                    <a:pt x="73" y="456"/>
                    <a:pt x="103" y="486"/>
                    <a:pt x="121" y="507"/>
                  </a:cubicBezTo>
                  <a:cubicBezTo>
                    <a:pt x="133" y="521"/>
                    <a:pt x="155" y="530"/>
                    <a:pt x="176" y="529"/>
                  </a:cubicBezTo>
                  <a:cubicBezTo>
                    <a:pt x="196" y="527"/>
                    <a:pt x="201" y="526"/>
                    <a:pt x="211" y="512"/>
                  </a:cubicBezTo>
                  <a:cubicBezTo>
                    <a:pt x="221" y="498"/>
                    <a:pt x="236" y="477"/>
                    <a:pt x="242" y="459"/>
                  </a:cubicBezTo>
                  <a:cubicBezTo>
                    <a:pt x="249" y="440"/>
                    <a:pt x="247" y="424"/>
                    <a:pt x="253" y="412"/>
                  </a:cubicBezTo>
                  <a:cubicBezTo>
                    <a:pt x="264" y="386"/>
                    <a:pt x="288" y="403"/>
                    <a:pt x="292" y="409"/>
                  </a:cubicBezTo>
                  <a:cubicBezTo>
                    <a:pt x="298" y="418"/>
                    <a:pt x="309" y="440"/>
                    <a:pt x="317" y="451"/>
                  </a:cubicBezTo>
                  <a:cubicBezTo>
                    <a:pt x="334" y="473"/>
                    <a:pt x="359" y="508"/>
                    <a:pt x="385" y="520"/>
                  </a:cubicBezTo>
                  <a:cubicBezTo>
                    <a:pt x="420" y="536"/>
                    <a:pt x="446" y="525"/>
                    <a:pt x="470" y="498"/>
                  </a:cubicBezTo>
                  <a:cubicBezTo>
                    <a:pt x="493" y="471"/>
                    <a:pt x="488" y="441"/>
                    <a:pt x="503" y="410"/>
                  </a:cubicBezTo>
                  <a:cubicBezTo>
                    <a:pt x="517" y="382"/>
                    <a:pt x="530" y="364"/>
                    <a:pt x="537" y="332"/>
                  </a:cubicBezTo>
                  <a:cubicBezTo>
                    <a:pt x="544" y="304"/>
                    <a:pt x="557" y="271"/>
                    <a:pt x="551" y="244"/>
                  </a:cubicBezTo>
                  <a:cubicBezTo>
                    <a:pt x="547" y="228"/>
                    <a:pt x="542" y="207"/>
                    <a:pt x="536" y="192"/>
                  </a:cubicBezTo>
                  <a:cubicBezTo>
                    <a:pt x="528" y="173"/>
                    <a:pt x="525" y="155"/>
                    <a:pt x="518" y="137"/>
                  </a:cubicBezTo>
                  <a:cubicBezTo>
                    <a:pt x="508" y="108"/>
                    <a:pt x="484" y="69"/>
                    <a:pt x="463" y="46"/>
                  </a:cubicBezTo>
                  <a:cubicBezTo>
                    <a:pt x="454" y="34"/>
                    <a:pt x="442" y="20"/>
                    <a:pt x="417" y="1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Freeform 245">
              <a:extLst>
                <a:ext uri="{FF2B5EF4-FFF2-40B4-BE49-F238E27FC236}">
                  <a16:creationId xmlns:a16="http://schemas.microsoft.com/office/drawing/2014/main" id="{72060E11-CE67-4D45-8A6C-D4BB465ED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524"/>
              <a:ext cx="56" cy="29"/>
            </a:xfrm>
            <a:custGeom>
              <a:avLst/>
              <a:gdLst>
                <a:gd name="T0" fmla="*/ 0 w 25"/>
                <a:gd name="T1" fmla="*/ 0 h 13"/>
                <a:gd name="T2" fmla="*/ 280 w 25"/>
                <a:gd name="T3" fmla="*/ 12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3">
                  <a:moveTo>
                    <a:pt x="0" y="0"/>
                  </a:moveTo>
                  <a:cubicBezTo>
                    <a:pt x="6" y="13"/>
                    <a:pt x="12" y="13"/>
                    <a:pt x="25" y="1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5" name="Freeform 246">
              <a:extLst>
                <a:ext uri="{FF2B5EF4-FFF2-40B4-BE49-F238E27FC236}">
                  <a16:creationId xmlns:a16="http://schemas.microsoft.com/office/drawing/2014/main" id="{79973C3C-D42A-4544-BE97-24291D2AE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549"/>
              <a:ext cx="23" cy="63"/>
            </a:xfrm>
            <a:custGeom>
              <a:avLst/>
              <a:gdLst>
                <a:gd name="T0" fmla="*/ 122 w 10"/>
                <a:gd name="T1" fmla="*/ 0 h 28"/>
                <a:gd name="T2" fmla="*/ 37 w 10"/>
                <a:gd name="T3" fmla="*/ 32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8">
                  <a:moveTo>
                    <a:pt x="10" y="0"/>
                  </a:moveTo>
                  <a:cubicBezTo>
                    <a:pt x="6" y="9"/>
                    <a:pt x="0" y="17"/>
                    <a:pt x="3" y="2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6" name="Freeform 247">
              <a:extLst>
                <a:ext uri="{FF2B5EF4-FFF2-40B4-BE49-F238E27FC236}">
                  <a16:creationId xmlns:a16="http://schemas.microsoft.com/office/drawing/2014/main" id="{75A2B497-4C03-4690-A556-4C6906F21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128"/>
              <a:ext cx="108" cy="99"/>
            </a:xfrm>
            <a:custGeom>
              <a:avLst/>
              <a:gdLst>
                <a:gd name="T0" fmla="*/ 0 w 48"/>
                <a:gd name="T1" fmla="*/ 0 h 44"/>
                <a:gd name="T2" fmla="*/ 92 w 48"/>
                <a:gd name="T3" fmla="*/ 376 h 44"/>
                <a:gd name="T4" fmla="*/ 547 w 48"/>
                <a:gd name="T5" fmla="*/ 50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4">
                  <a:moveTo>
                    <a:pt x="0" y="0"/>
                  </a:moveTo>
                  <a:cubicBezTo>
                    <a:pt x="1" y="10"/>
                    <a:pt x="1" y="26"/>
                    <a:pt x="8" y="33"/>
                  </a:cubicBezTo>
                  <a:cubicBezTo>
                    <a:pt x="15" y="40"/>
                    <a:pt x="38" y="42"/>
                    <a:pt x="48" y="4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Freeform 248">
              <a:extLst>
                <a:ext uri="{FF2B5EF4-FFF2-40B4-BE49-F238E27FC236}">
                  <a16:creationId xmlns:a16="http://schemas.microsoft.com/office/drawing/2014/main" id="{E81CE255-9B47-4463-BA7E-3FF1EA39C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216"/>
              <a:ext cx="25" cy="65"/>
            </a:xfrm>
            <a:custGeom>
              <a:avLst/>
              <a:gdLst>
                <a:gd name="T0" fmla="*/ 130 w 11"/>
                <a:gd name="T1" fmla="*/ 0 h 29"/>
                <a:gd name="T2" fmla="*/ 0 w 11"/>
                <a:gd name="T3" fmla="*/ 32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9">
                  <a:moveTo>
                    <a:pt x="11" y="0"/>
                  </a:moveTo>
                  <a:cubicBezTo>
                    <a:pt x="4" y="8"/>
                    <a:pt x="1" y="19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8" name="Freeform 249">
              <a:extLst>
                <a:ext uri="{FF2B5EF4-FFF2-40B4-BE49-F238E27FC236}">
                  <a16:creationId xmlns:a16="http://schemas.microsoft.com/office/drawing/2014/main" id="{C345652A-458A-45DD-8EA9-9CFCE4536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1952"/>
              <a:ext cx="78" cy="34"/>
            </a:xfrm>
            <a:custGeom>
              <a:avLst/>
              <a:gdLst>
                <a:gd name="T0" fmla="*/ 0 w 35"/>
                <a:gd name="T1" fmla="*/ 0 h 15"/>
                <a:gd name="T2" fmla="*/ 388 w 35"/>
                <a:gd name="T3" fmla="*/ 16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5">
                  <a:moveTo>
                    <a:pt x="0" y="0"/>
                  </a:moveTo>
                  <a:cubicBezTo>
                    <a:pt x="4" y="12"/>
                    <a:pt x="24" y="15"/>
                    <a:pt x="35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Freeform 250">
              <a:extLst>
                <a:ext uri="{FF2B5EF4-FFF2-40B4-BE49-F238E27FC236}">
                  <a16:creationId xmlns:a16="http://schemas.microsoft.com/office/drawing/2014/main" id="{21E1C3F8-3782-45AE-88A9-776B29DC2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982"/>
              <a:ext cx="18" cy="54"/>
            </a:xfrm>
            <a:custGeom>
              <a:avLst/>
              <a:gdLst>
                <a:gd name="T0" fmla="*/ 92 w 8"/>
                <a:gd name="T1" fmla="*/ 0 h 24"/>
                <a:gd name="T2" fmla="*/ 11 w 8"/>
                <a:gd name="T3" fmla="*/ 2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2" y="7"/>
                    <a:pt x="0" y="15"/>
                    <a:pt x="1" y="2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Freeform 251">
              <a:extLst>
                <a:ext uri="{FF2B5EF4-FFF2-40B4-BE49-F238E27FC236}">
                  <a16:creationId xmlns:a16="http://schemas.microsoft.com/office/drawing/2014/main" id="{0C13F20E-7E25-4740-B7BA-29653D4B4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997"/>
              <a:ext cx="40" cy="88"/>
            </a:xfrm>
            <a:custGeom>
              <a:avLst/>
              <a:gdLst>
                <a:gd name="T0" fmla="*/ 0 w 18"/>
                <a:gd name="T1" fmla="*/ 449 h 39"/>
                <a:gd name="T2" fmla="*/ 0 w 18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9">
                  <a:moveTo>
                    <a:pt x="0" y="39"/>
                  </a:moveTo>
                  <a:cubicBezTo>
                    <a:pt x="16" y="34"/>
                    <a:pt x="18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1" name="Freeform 252">
              <a:extLst>
                <a:ext uri="{FF2B5EF4-FFF2-40B4-BE49-F238E27FC236}">
                  <a16:creationId xmlns:a16="http://schemas.microsoft.com/office/drawing/2014/main" id="{671F441E-5BE6-4B18-A012-FE1C6516C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002"/>
              <a:ext cx="31" cy="18"/>
            </a:xfrm>
            <a:custGeom>
              <a:avLst/>
              <a:gdLst>
                <a:gd name="T0" fmla="*/ 0 w 14"/>
                <a:gd name="T1" fmla="*/ 92 h 8"/>
                <a:gd name="T2" fmla="*/ 153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4" y="4"/>
                    <a:pt x="9" y="1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Freeform 253">
              <a:extLst>
                <a:ext uri="{FF2B5EF4-FFF2-40B4-BE49-F238E27FC236}">
                  <a16:creationId xmlns:a16="http://schemas.microsoft.com/office/drawing/2014/main" id="{B0BDCB75-D40C-470D-BE47-52D2D4BE9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862"/>
              <a:ext cx="25" cy="79"/>
            </a:xfrm>
            <a:custGeom>
              <a:avLst/>
              <a:gdLst>
                <a:gd name="T0" fmla="*/ 73 w 11"/>
                <a:gd name="T1" fmla="*/ 0 h 35"/>
                <a:gd name="T2" fmla="*/ 130 w 11"/>
                <a:gd name="T3" fmla="*/ 40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6" y="0"/>
                  </a:moveTo>
                  <a:cubicBezTo>
                    <a:pt x="0" y="13"/>
                    <a:pt x="7" y="23"/>
                    <a:pt x="11" y="3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Freeform 254">
              <a:extLst>
                <a:ext uri="{FF2B5EF4-FFF2-40B4-BE49-F238E27FC236}">
                  <a16:creationId xmlns:a16="http://schemas.microsoft.com/office/drawing/2014/main" id="{3E712606-508D-47C9-91E6-8DE9DEAFE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896"/>
              <a:ext cx="45" cy="11"/>
            </a:xfrm>
            <a:custGeom>
              <a:avLst/>
              <a:gdLst>
                <a:gd name="T0" fmla="*/ 227 w 20"/>
                <a:gd name="T1" fmla="*/ 53 h 5"/>
                <a:gd name="T2" fmla="*/ 0 w 20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3" y="2"/>
                    <a:pt x="6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Freeform 255">
              <a:extLst>
                <a:ext uri="{FF2B5EF4-FFF2-40B4-BE49-F238E27FC236}">
                  <a16:creationId xmlns:a16="http://schemas.microsoft.com/office/drawing/2014/main" id="{F27FA441-249E-41EE-8EE9-A3CCD10D0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675"/>
              <a:ext cx="47" cy="65"/>
            </a:xfrm>
            <a:custGeom>
              <a:avLst/>
              <a:gdLst>
                <a:gd name="T0" fmla="*/ 0 w 21"/>
                <a:gd name="T1" fmla="*/ 327 h 29"/>
                <a:gd name="T2" fmla="*/ 235 w 21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9">
                  <a:moveTo>
                    <a:pt x="0" y="29"/>
                  </a:moveTo>
                  <a:cubicBezTo>
                    <a:pt x="13" y="24"/>
                    <a:pt x="19" y="14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Freeform 256">
              <a:extLst>
                <a:ext uri="{FF2B5EF4-FFF2-40B4-BE49-F238E27FC236}">
                  <a16:creationId xmlns:a16="http://schemas.microsoft.com/office/drawing/2014/main" id="{B14083A3-D213-4B72-AE68-1EAEF5491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715"/>
              <a:ext cx="36" cy="23"/>
            </a:xfrm>
            <a:custGeom>
              <a:avLst/>
              <a:gdLst>
                <a:gd name="T0" fmla="*/ 0 w 16"/>
                <a:gd name="T1" fmla="*/ 0 h 10"/>
                <a:gd name="T2" fmla="*/ 182 w 16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4" y="5"/>
                    <a:pt x="10" y="10"/>
                    <a:pt x="16" y="1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Freeform 257">
              <a:extLst>
                <a:ext uri="{FF2B5EF4-FFF2-40B4-BE49-F238E27FC236}">
                  <a16:creationId xmlns:a16="http://schemas.microsoft.com/office/drawing/2014/main" id="{2882304A-A748-4926-88E5-22E17C143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448"/>
              <a:ext cx="81" cy="74"/>
            </a:xfrm>
            <a:custGeom>
              <a:avLst/>
              <a:gdLst>
                <a:gd name="T0" fmla="*/ 0 w 36"/>
                <a:gd name="T1" fmla="*/ 372 h 33"/>
                <a:gd name="T2" fmla="*/ 410 w 36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3">
                  <a:moveTo>
                    <a:pt x="0" y="33"/>
                  </a:moveTo>
                  <a:cubicBezTo>
                    <a:pt x="26" y="29"/>
                    <a:pt x="28" y="24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7" name="Freeform 258">
              <a:extLst>
                <a:ext uri="{FF2B5EF4-FFF2-40B4-BE49-F238E27FC236}">
                  <a16:creationId xmlns:a16="http://schemas.microsoft.com/office/drawing/2014/main" id="{3F382DE6-798F-4130-BB83-9CCC58345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504"/>
              <a:ext cx="38" cy="81"/>
            </a:xfrm>
            <a:custGeom>
              <a:avLst/>
              <a:gdLst>
                <a:gd name="T0" fmla="*/ 0 w 17"/>
                <a:gd name="T1" fmla="*/ 0 h 36"/>
                <a:gd name="T2" fmla="*/ 110 w 17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0" y="0"/>
                  </a:moveTo>
                  <a:cubicBezTo>
                    <a:pt x="13" y="9"/>
                    <a:pt x="17" y="21"/>
                    <a:pt x="10" y="3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8" name="Freeform 259">
              <a:extLst>
                <a:ext uri="{FF2B5EF4-FFF2-40B4-BE49-F238E27FC236}">
                  <a16:creationId xmlns:a16="http://schemas.microsoft.com/office/drawing/2014/main" id="{61EFC499-D165-4EDB-943C-64EFFD047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2691"/>
              <a:ext cx="101" cy="69"/>
            </a:xfrm>
            <a:custGeom>
              <a:avLst/>
              <a:gdLst>
                <a:gd name="T0" fmla="*/ 0 w 45"/>
                <a:gd name="T1" fmla="*/ 0 h 31"/>
                <a:gd name="T2" fmla="*/ 218 w 45"/>
                <a:gd name="T3" fmla="*/ 298 h 31"/>
                <a:gd name="T4" fmla="*/ 509 w 45"/>
                <a:gd name="T5" fmla="*/ 14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1">
                  <a:moveTo>
                    <a:pt x="0" y="0"/>
                  </a:moveTo>
                  <a:cubicBezTo>
                    <a:pt x="2" y="17"/>
                    <a:pt x="3" y="23"/>
                    <a:pt x="19" y="27"/>
                  </a:cubicBezTo>
                  <a:cubicBezTo>
                    <a:pt x="35" y="31"/>
                    <a:pt x="37" y="27"/>
                    <a:pt x="45" y="1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9" name="Freeform 260">
              <a:extLst>
                <a:ext uri="{FF2B5EF4-FFF2-40B4-BE49-F238E27FC236}">
                  <a16:creationId xmlns:a16="http://schemas.microsoft.com/office/drawing/2014/main" id="{553D1647-40F3-493A-B278-8F93CD5E5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756"/>
              <a:ext cx="16" cy="49"/>
            </a:xfrm>
            <a:custGeom>
              <a:avLst/>
              <a:gdLst>
                <a:gd name="T0" fmla="*/ 0 w 7"/>
                <a:gd name="T1" fmla="*/ 0 h 22"/>
                <a:gd name="T2" fmla="*/ 85 w 7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0" y="0"/>
                  </a:moveTo>
                  <a:cubicBezTo>
                    <a:pt x="1" y="8"/>
                    <a:pt x="4" y="15"/>
                    <a:pt x="7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0" name="Freeform 261">
              <a:extLst>
                <a:ext uri="{FF2B5EF4-FFF2-40B4-BE49-F238E27FC236}">
                  <a16:creationId xmlns:a16="http://schemas.microsoft.com/office/drawing/2014/main" id="{AF2E7F0B-9147-4BF8-BC7D-1FFB7105B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353"/>
              <a:ext cx="114" cy="70"/>
            </a:xfrm>
            <a:custGeom>
              <a:avLst/>
              <a:gdLst>
                <a:gd name="T0" fmla="*/ 570 w 51"/>
                <a:gd name="T1" fmla="*/ 147 h 31"/>
                <a:gd name="T2" fmla="*/ 190 w 51"/>
                <a:gd name="T3" fmla="*/ 117 h 31"/>
                <a:gd name="T4" fmla="*/ 0 w 51"/>
                <a:gd name="T5" fmla="*/ 35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1">
                  <a:moveTo>
                    <a:pt x="51" y="13"/>
                  </a:moveTo>
                  <a:cubicBezTo>
                    <a:pt x="36" y="6"/>
                    <a:pt x="31" y="0"/>
                    <a:pt x="17" y="10"/>
                  </a:cubicBezTo>
                  <a:cubicBezTo>
                    <a:pt x="8" y="17"/>
                    <a:pt x="0" y="20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Freeform 262">
              <a:extLst>
                <a:ext uri="{FF2B5EF4-FFF2-40B4-BE49-F238E27FC236}">
                  <a16:creationId xmlns:a16="http://schemas.microsoft.com/office/drawing/2014/main" id="{E752F537-2117-4D87-B05B-7768648ED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387"/>
              <a:ext cx="31" cy="15"/>
            </a:xfrm>
            <a:custGeom>
              <a:avLst/>
              <a:gdLst>
                <a:gd name="T0" fmla="*/ 153 w 14"/>
                <a:gd name="T1" fmla="*/ 69 h 7"/>
                <a:gd name="T2" fmla="*/ 0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14" y="7"/>
                  </a:moveTo>
                  <a:cubicBezTo>
                    <a:pt x="9" y="4"/>
                    <a:pt x="5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2" name="Freeform 263">
              <a:extLst>
                <a:ext uri="{FF2B5EF4-FFF2-40B4-BE49-F238E27FC236}">
                  <a16:creationId xmlns:a16="http://schemas.microsoft.com/office/drawing/2014/main" id="{3639E630-2AFC-47AE-BD69-CC98325A9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024"/>
              <a:ext cx="59" cy="72"/>
            </a:xfrm>
            <a:custGeom>
              <a:avLst/>
              <a:gdLst>
                <a:gd name="T0" fmla="*/ 0 w 26"/>
                <a:gd name="T1" fmla="*/ 365 h 32"/>
                <a:gd name="T2" fmla="*/ 304 w 2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2">
                  <a:moveTo>
                    <a:pt x="0" y="32"/>
                  </a:moveTo>
                  <a:cubicBezTo>
                    <a:pt x="16" y="24"/>
                    <a:pt x="23" y="19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3" name="Freeform 264">
              <a:extLst>
                <a:ext uri="{FF2B5EF4-FFF2-40B4-BE49-F238E27FC236}">
                  <a16:creationId xmlns:a16="http://schemas.microsoft.com/office/drawing/2014/main" id="{3E4BE0A6-9AD0-4250-B735-B1D0ED5FC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067"/>
              <a:ext cx="38" cy="50"/>
            </a:xfrm>
            <a:custGeom>
              <a:avLst/>
              <a:gdLst>
                <a:gd name="T0" fmla="*/ 0 w 17"/>
                <a:gd name="T1" fmla="*/ 0 h 22"/>
                <a:gd name="T2" fmla="*/ 179 w 17"/>
                <a:gd name="T3" fmla="*/ 25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15" y="6"/>
                    <a:pt x="17" y="13"/>
                    <a:pt x="16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4" name="Freeform 265">
              <a:extLst>
                <a:ext uri="{FF2B5EF4-FFF2-40B4-BE49-F238E27FC236}">
                  <a16:creationId xmlns:a16="http://schemas.microsoft.com/office/drawing/2014/main" id="{71D75DFD-407D-4B6E-9544-3C0289184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301"/>
              <a:ext cx="59" cy="97"/>
            </a:xfrm>
            <a:custGeom>
              <a:avLst/>
              <a:gdLst>
                <a:gd name="T0" fmla="*/ 222 w 26"/>
                <a:gd name="T1" fmla="*/ 0 h 43"/>
                <a:gd name="T2" fmla="*/ 45 w 26"/>
                <a:gd name="T3" fmla="*/ 311 h 43"/>
                <a:gd name="T4" fmla="*/ 304 w 26"/>
                <a:gd name="T5" fmla="*/ 49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3">
                  <a:moveTo>
                    <a:pt x="19" y="0"/>
                  </a:moveTo>
                  <a:cubicBezTo>
                    <a:pt x="6" y="6"/>
                    <a:pt x="0" y="12"/>
                    <a:pt x="4" y="27"/>
                  </a:cubicBezTo>
                  <a:cubicBezTo>
                    <a:pt x="7" y="39"/>
                    <a:pt x="13" y="43"/>
                    <a:pt x="26" y="4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5" name="Freeform 266">
              <a:extLst>
                <a:ext uri="{FF2B5EF4-FFF2-40B4-BE49-F238E27FC236}">
                  <a16:creationId xmlns:a16="http://schemas.microsoft.com/office/drawing/2014/main" id="{598593CB-B46A-4897-A4A9-A65E00AB0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387"/>
              <a:ext cx="20" cy="22"/>
            </a:xfrm>
            <a:custGeom>
              <a:avLst/>
              <a:gdLst>
                <a:gd name="T0" fmla="*/ 98 w 9"/>
                <a:gd name="T1" fmla="*/ 0 h 10"/>
                <a:gd name="T2" fmla="*/ 0 w 9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6" y="3"/>
                    <a:pt x="2" y="7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Freeform 267">
              <a:extLst>
                <a:ext uri="{FF2B5EF4-FFF2-40B4-BE49-F238E27FC236}">
                  <a16:creationId xmlns:a16="http://schemas.microsoft.com/office/drawing/2014/main" id="{4D49A601-636A-413B-BE49-A3F10021E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8"/>
              <a:ext cx="36" cy="5"/>
            </a:xfrm>
            <a:custGeom>
              <a:avLst/>
              <a:gdLst>
                <a:gd name="T0" fmla="*/ 182 w 16"/>
                <a:gd name="T1" fmla="*/ 33 h 2"/>
                <a:gd name="T2" fmla="*/ 0 w 16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16" y="2"/>
                  </a:move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7" name="Freeform 268">
              <a:extLst>
                <a:ext uri="{FF2B5EF4-FFF2-40B4-BE49-F238E27FC236}">
                  <a16:creationId xmlns:a16="http://schemas.microsoft.com/office/drawing/2014/main" id="{8E1118E4-B76C-4179-86F1-9E2882029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648"/>
              <a:ext cx="18" cy="81"/>
            </a:xfrm>
            <a:custGeom>
              <a:avLst/>
              <a:gdLst>
                <a:gd name="T0" fmla="*/ 0 w 8"/>
                <a:gd name="T1" fmla="*/ 0 h 36"/>
                <a:gd name="T2" fmla="*/ 0 w 8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6">
                  <a:moveTo>
                    <a:pt x="0" y="0"/>
                  </a:moveTo>
                  <a:cubicBezTo>
                    <a:pt x="7" y="11"/>
                    <a:pt x="8" y="25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8" name="Freeform 269">
              <a:extLst>
                <a:ext uri="{FF2B5EF4-FFF2-40B4-BE49-F238E27FC236}">
                  <a16:creationId xmlns:a16="http://schemas.microsoft.com/office/drawing/2014/main" id="{A938D0B1-DFE6-4D30-B8BE-8F6DBBD1A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695"/>
              <a:ext cx="31" cy="5"/>
            </a:xfrm>
            <a:custGeom>
              <a:avLst/>
              <a:gdLst>
                <a:gd name="T0" fmla="*/ 0 w 14"/>
                <a:gd name="T1" fmla="*/ 33 h 2"/>
                <a:gd name="T2" fmla="*/ 153 w 1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0" y="2"/>
                  </a:moveTo>
                  <a:cubicBezTo>
                    <a:pt x="5" y="0"/>
                    <a:pt x="10" y="0"/>
                    <a:pt x="14" y="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9" name="Freeform 270">
              <a:extLst>
                <a:ext uri="{FF2B5EF4-FFF2-40B4-BE49-F238E27FC236}">
                  <a16:creationId xmlns:a16="http://schemas.microsoft.com/office/drawing/2014/main" id="{0FA7513D-909D-4FCB-8C01-8CE2C479A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52"/>
              <a:ext cx="30" cy="66"/>
            </a:xfrm>
            <a:custGeom>
              <a:avLst/>
              <a:gdLst>
                <a:gd name="T0" fmla="*/ 0 w 13"/>
                <a:gd name="T1" fmla="*/ 0 h 29"/>
                <a:gd name="T2" fmla="*/ 159 w 13"/>
                <a:gd name="T3" fmla="*/ 34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0" y="0"/>
                  </a:moveTo>
                  <a:cubicBezTo>
                    <a:pt x="2" y="10"/>
                    <a:pt x="7" y="23"/>
                    <a:pt x="13" y="2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0" name="Freeform 271">
              <a:extLst>
                <a:ext uri="{FF2B5EF4-FFF2-40B4-BE49-F238E27FC236}">
                  <a16:creationId xmlns:a16="http://schemas.microsoft.com/office/drawing/2014/main" id="{A16177DF-8B3B-4915-A8CF-8C2FD7C93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279"/>
              <a:ext cx="60" cy="42"/>
            </a:xfrm>
            <a:custGeom>
              <a:avLst/>
              <a:gdLst>
                <a:gd name="T0" fmla="*/ 296 w 27"/>
                <a:gd name="T1" fmla="*/ 20 h 19"/>
                <a:gd name="T2" fmla="*/ 0 w 27"/>
                <a:gd name="T3" fmla="*/ 20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27" y="2"/>
                  </a:moveTo>
                  <a:cubicBezTo>
                    <a:pt x="16" y="0"/>
                    <a:pt x="5" y="12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1" name="Freeform 272">
              <a:extLst>
                <a:ext uri="{FF2B5EF4-FFF2-40B4-BE49-F238E27FC236}">
                  <a16:creationId xmlns:a16="http://schemas.microsoft.com/office/drawing/2014/main" id="{D6B4BDBF-AD3D-4245-9849-A750E6F16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434"/>
              <a:ext cx="65" cy="95"/>
            </a:xfrm>
            <a:custGeom>
              <a:avLst/>
              <a:gdLst>
                <a:gd name="T0" fmla="*/ 81 w 29"/>
                <a:gd name="T1" fmla="*/ 0 h 42"/>
                <a:gd name="T2" fmla="*/ 0 w 29"/>
                <a:gd name="T3" fmla="*/ 486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2">
                  <a:moveTo>
                    <a:pt x="7" y="0"/>
                  </a:moveTo>
                  <a:cubicBezTo>
                    <a:pt x="29" y="5"/>
                    <a:pt x="19" y="39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2" name="Freeform 273">
              <a:extLst>
                <a:ext uri="{FF2B5EF4-FFF2-40B4-BE49-F238E27FC236}">
                  <a16:creationId xmlns:a16="http://schemas.microsoft.com/office/drawing/2014/main" id="{4EDFD02A-D9BC-4FED-9B69-E0A9A9CF2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520"/>
              <a:ext cx="21" cy="31"/>
            </a:xfrm>
            <a:custGeom>
              <a:avLst/>
              <a:gdLst>
                <a:gd name="T0" fmla="*/ 0 w 9"/>
                <a:gd name="T1" fmla="*/ 0 h 14"/>
                <a:gd name="T2" fmla="*/ 114 w 9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4" y="4"/>
                    <a:pt x="9" y="11"/>
                    <a:pt x="9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3" name="Freeform 274">
              <a:extLst>
                <a:ext uri="{FF2B5EF4-FFF2-40B4-BE49-F238E27FC236}">
                  <a16:creationId xmlns:a16="http://schemas.microsoft.com/office/drawing/2014/main" id="{F0DEF7D8-5884-4E57-9D65-878DFE83C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450"/>
              <a:ext cx="9" cy="79"/>
            </a:xfrm>
            <a:custGeom>
              <a:avLst/>
              <a:gdLst>
                <a:gd name="T0" fmla="*/ 25 w 4"/>
                <a:gd name="T1" fmla="*/ 0 h 35"/>
                <a:gd name="T2" fmla="*/ 45 w 4"/>
                <a:gd name="T3" fmla="*/ 40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5">
                  <a:moveTo>
                    <a:pt x="2" y="0"/>
                  </a:moveTo>
                  <a:cubicBezTo>
                    <a:pt x="0" y="10"/>
                    <a:pt x="0" y="25"/>
                    <a:pt x="4" y="3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4" name="Freeform 275">
              <a:extLst>
                <a:ext uri="{FF2B5EF4-FFF2-40B4-BE49-F238E27FC236}">
                  <a16:creationId xmlns:a16="http://schemas.microsoft.com/office/drawing/2014/main" id="{D496076F-2059-4039-A2CD-4FDEE0716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126"/>
              <a:ext cx="59" cy="119"/>
            </a:xfrm>
            <a:custGeom>
              <a:avLst/>
              <a:gdLst>
                <a:gd name="T0" fmla="*/ 304 w 26"/>
                <a:gd name="T1" fmla="*/ 0 h 53"/>
                <a:gd name="T2" fmla="*/ 11 w 26"/>
                <a:gd name="T3" fmla="*/ 263 h 53"/>
                <a:gd name="T4" fmla="*/ 138 w 26"/>
                <a:gd name="T5" fmla="*/ 599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3">
                  <a:moveTo>
                    <a:pt x="26" y="0"/>
                  </a:moveTo>
                  <a:cubicBezTo>
                    <a:pt x="12" y="7"/>
                    <a:pt x="3" y="7"/>
                    <a:pt x="1" y="23"/>
                  </a:cubicBezTo>
                  <a:cubicBezTo>
                    <a:pt x="0" y="35"/>
                    <a:pt x="1" y="46"/>
                    <a:pt x="12" y="5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5" name="Freeform 276">
              <a:extLst>
                <a:ext uri="{FF2B5EF4-FFF2-40B4-BE49-F238E27FC236}">
                  <a16:creationId xmlns:a16="http://schemas.microsoft.com/office/drawing/2014/main" id="{04FD7D72-D321-4812-AE4E-0ECC6BDF6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321"/>
              <a:ext cx="7" cy="43"/>
            </a:xfrm>
            <a:custGeom>
              <a:avLst/>
              <a:gdLst>
                <a:gd name="T0" fmla="*/ 0 w 3"/>
                <a:gd name="T1" fmla="*/ 0 h 19"/>
                <a:gd name="T2" fmla="*/ 28 w 3"/>
                <a:gd name="T3" fmla="*/ 2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9">
                  <a:moveTo>
                    <a:pt x="0" y="0"/>
                  </a:moveTo>
                  <a:cubicBezTo>
                    <a:pt x="3" y="6"/>
                    <a:pt x="3" y="13"/>
                    <a:pt x="2" y="1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6" name="Freeform 277">
              <a:extLst>
                <a:ext uri="{FF2B5EF4-FFF2-40B4-BE49-F238E27FC236}">
                  <a16:creationId xmlns:a16="http://schemas.microsoft.com/office/drawing/2014/main" id="{7592C16D-9BD6-43AE-9B07-2BC95A516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770"/>
              <a:ext cx="86" cy="18"/>
            </a:xfrm>
            <a:custGeom>
              <a:avLst/>
              <a:gdLst>
                <a:gd name="T0" fmla="*/ 0 w 38"/>
                <a:gd name="T1" fmla="*/ 92 h 8"/>
                <a:gd name="T2" fmla="*/ 441 w 38"/>
                <a:gd name="T3" fmla="*/ 3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8">
                  <a:moveTo>
                    <a:pt x="0" y="8"/>
                  </a:moveTo>
                  <a:cubicBezTo>
                    <a:pt x="15" y="0"/>
                    <a:pt x="22" y="4"/>
                    <a:pt x="38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7" name="Freeform 278">
              <a:extLst>
                <a:ext uri="{FF2B5EF4-FFF2-40B4-BE49-F238E27FC236}">
                  <a16:creationId xmlns:a16="http://schemas.microsoft.com/office/drawing/2014/main" id="{8BC781BF-5AE8-404C-9D38-C8D5EE129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802"/>
              <a:ext cx="31" cy="94"/>
            </a:xfrm>
            <a:custGeom>
              <a:avLst/>
              <a:gdLst>
                <a:gd name="T0" fmla="*/ 0 w 14"/>
                <a:gd name="T1" fmla="*/ 0 h 42"/>
                <a:gd name="T2" fmla="*/ 64 w 14"/>
                <a:gd name="T3" fmla="*/ 47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2">
                  <a:moveTo>
                    <a:pt x="0" y="0"/>
                  </a:moveTo>
                  <a:cubicBezTo>
                    <a:pt x="14" y="8"/>
                    <a:pt x="11" y="27"/>
                    <a:pt x="6" y="4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8" name="Freeform 279">
              <a:extLst>
                <a:ext uri="{FF2B5EF4-FFF2-40B4-BE49-F238E27FC236}">
                  <a16:creationId xmlns:a16="http://schemas.microsoft.com/office/drawing/2014/main" id="{94E5C171-CC2D-428F-9958-EB567163C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822"/>
              <a:ext cx="30" cy="9"/>
            </a:xfrm>
            <a:custGeom>
              <a:avLst/>
              <a:gdLst>
                <a:gd name="T0" fmla="*/ 0 w 13"/>
                <a:gd name="T1" fmla="*/ 45 h 4"/>
                <a:gd name="T2" fmla="*/ 159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4" y="2"/>
                    <a:pt x="9" y="0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9" name="Freeform 280">
              <a:extLst>
                <a:ext uri="{FF2B5EF4-FFF2-40B4-BE49-F238E27FC236}">
                  <a16:creationId xmlns:a16="http://schemas.microsoft.com/office/drawing/2014/main" id="{5A450B89-BAF9-4119-BA67-B137D39EF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315"/>
              <a:ext cx="59" cy="58"/>
            </a:xfrm>
            <a:custGeom>
              <a:avLst/>
              <a:gdLst>
                <a:gd name="T0" fmla="*/ 0 w 26"/>
                <a:gd name="T1" fmla="*/ 0 h 26"/>
                <a:gd name="T2" fmla="*/ 304 w 26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6">
                  <a:moveTo>
                    <a:pt x="0" y="0"/>
                  </a:moveTo>
                  <a:cubicBezTo>
                    <a:pt x="4" y="17"/>
                    <a:pt x="10" y="22"/>
                    <a:pt x="26" y="2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0" name="Freeform 281">
              <a:extLst>
                <a:ext uri="{FF2B5EF4-FFF2-40B4-BE49-F238E27FC236}">
                  <a16:creationId xmlns:a16="http://schemas.microsoft.com/office/drawing/2014/main" id="{5BEF5B48-3688-40B9-9F33-EF51A4C46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357"/>
              <a:ext cx="36" cy="27"/>
            </a:xfrm>
            <a:custGeom>
              <a:avLst/>
              <a:gdLst>
                <a:gd name="T0" fmla="*/ 182 w 16"/>
                <a:gd name="T1" fmla="*/ 0 h 12"/>
                <a:gd name="T2" fmla="*/ 0 w 16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6" y="0"/>
                  </a:moveTo>
                  <a:cubicBezTo>
                    <a:pt x="9" y="1"/>
                    <a:pt x="3" y="5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1" name="Freeform 282">
              <a:extLst>
                <a:ext uri="{FF2B5EF4-FFF2-40B4-BE49-F238E27FC236}">
                  <a16:creationId xmlns:a16="http://schemas.microsoft.com/office/drawing/2014/main" id="{98FF8B3F-7020-45C6-B82C-E5DA9109F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139"/>
              <a:ext cx="47" cy="27"/>
            </a:xfrm>
            <a:custGeom>
              <a:avLst/>
              <a:gdLst>
                <a:gd name="T0" fmla="*/ 235 w 21"/>
                <a:gd name="T1" fmla="*/ 126 h 12"/>
                <a:gd name="T2" fmla="*/ 0 w 2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21" y="11"/>
                  </a:moveTo>
                  <a:cubicBezTo>
                    <a:pt x="13" y="12"/>
                    <a:pt x="5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2" name="Freeform 283">
              <a:extLst>
                <a:ext uri="{FF2B5EF4-FFF2-40B4-BE49-F238E27FC236}">
                  <a16:creationId xmlns:a16="http://schemas.microsoft.com/office/drawing/2014/main" id="{5AF2FC56-3A57-4D6F-82DB-D733A23D2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245"/>
              <a:ext cx="36" cy="117"/>
            </a:xfrm>
            <a:custGeom>
              <a:avLst/>
              <a:gdLst>
                <a:gd name="T0" fmla="*/ 137 w 16"/>
                <a:gd name="T1" fmla="*/ 0 h 52"/>
                <a:gd name="T2" fmla="*/ 0 w 16"/>
                <a:gd name="T3" fmla="*/ 356 h 52"/>
                <a:gd name="T4" fmla="*/ 182 w 16"/>
                <a:gd name="T5" fmla="*/ 592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2">
                  <a:moveTo>
                    <a:pt x="12" y="0"/>
                  </a:moveTo>
                  <a:cubicBezTo>
                    <a:pt x="10" y="9"/>
                    <a:pt x="0" y="21"/>
                    <a:pt x="0" y="31"/>
                  </a:cubicBezTo>
                  <a:cubicBezTo>
                    <a:pt x="0" y="40"/>
                    <a:pt x="8" y="47"/>
                    <a:pt x="16" y="5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3" name="Freeform 284">
              <a:extLst>
                <a:ext uri="{FF2B5EF4-FFF2-40B4-BE49-F238E27FC236}">
                  <a16:creationId xmlns:a16="http://schemas.microsoft.com/office/drawing/2014/main" id="{0E112163-DCD9-4D50-95D4-58D71A2BB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301"/>
              <a:ext cx="43" cy="14"/>
            </a:xfrm>
            <a:custGeom>
              <a:avLst/>
              <a:gdLst>
                <a:gd name="T0" fmla="*/ 220 w 19"/>
                <a:gd name="T1" fmla="*/ 65 h 6"/>
                <a:gd name="T2" fmla="*/ 0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19" y="5"/>
                  </a:moveTo>
                  <a:cubicBezTo>
                    <a:pt x="13" y="6"/>
                    <a:pt x="6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4" name="Freeform 285">
              <a:extLst>
                <a:ext uri="{FF2B5EF4-FFF2-40B4-BE49-F238E27FC236}">
                  <a16:creationId xmlns:a16="http://schemas.microsoft.com/office/drawing/2014/main" id="{A1517638-DB91-4BF8-9685-58C8271B0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2227"/>
              <a:ext cx="32" cy="106"/>
            </a:xfrm>
            <a:custGeom>
              <a:avLst/>
              <a:gdLst>
                <a:gd name="T0" fmla="*/ 167 w 14"/>
                <a:gd name="T1" fmla="*/ 539 h 47"/>
                <a:gd name="T2" fmla="*/ 121 w 14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7">
                  <a:moveTo>
                    <a:pt x="14" y="47"/>
                  </a:moveTo>
                  <a:cubicBezTo>
                    <a:pt x="13" y="34"/>
                    <a:pt x="0" y="1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5" name="Freeform 286">
              <a:extLst>
                <a:ext uri="{FF2B5EF4-FFF2-40B4-BE49-F238E27FC236}">
                  <a16:creationId xmlns:a16="http://schemas.microsoft.com/office/drawing/2014/main" id="{DAAE3989-7480-4AD6-8562-17CEBEFD4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619"/>
              <a:ext cx="84" cy="49"/>
            </a:xfrm>
            <a:custGeom>
              <a:avLst/>
              <a:gdLst>
                <a:gd name="T0" fmla="*/ 0 w 37"/>
                <a:gd name="T1" fmla="*/ 0 h 22"/>
                <a:gd name="T2" fmla="*/ 434 w 37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cubicBezTo>
                    <a:pt x="9" y="13"/>
                    <a:pt x="21" y="19"/>
                    <a:pt x="37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6" name="Freeform 287">
              <a:extLst>
                <a:ext uri="{FF2B5EF4-FFF2-40B4-BE49-F238E27FC236}">
                  <a16:creationId xmlns:a16="http://schemas.microsoft.com/office/drawing/2014/main" id="{08CC04A4-D29B-455B-BA73-9661040A0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285"/>
              <a:ext cx="78" cy="25"/>
            </a:xfrm>
            <a:custGeom>
              <a:avLst/>
              <a:gdLst>
                <a:gd name="T0" fmla="*/ 388 w 35"/>
                <a:gd name="T1" fmla="*/ 130 h 11"/>
                <a:gd name="T2" fmla="*/ 0 w 35"/>
                <a:gd name="T3" fmla="*/ 3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1">
                  <a:moveTo>
                    <a:pt x="35" y="11"/>
                  </a:moveTo>
                  <a:cubicBezTo>
                    <a:pt x="23" y="3"/>
                    <a:pt x="15" y="0"/>
                    <a:pt x="0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7" name="Freeform 288">
              <a:extLst>
                <a:ext uri="{FF2B5EF4-FFF2-40B4-BE49-F238E27FC236}">
                  <a16:creationId xmlns:a16="http://schemas.microsoft.com/office/drawing/2014/main" id="{DF53889E-254D-45E3-BDD0-FCA474FBF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218"/>
              <a:ext cx="23" cy="72"/>
            </a:xfrm>
            <a:custGeom>
              <a:avLst/>
              <a:gdLst>
                <a:gd name="T0" fmla="*/ 0 w 10"/>
                <a:gd name="T1" fmla="*/ 365 h 32"/>
                <a:gd name="T2" fmla="*/ 94 w 10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0" y="32"/>
                  </a:moveTo>
                  <a:cubicBezTo>
                    <a:pt x="4" y="21"/>
                    <a:pt x="10" y="13"/>
                    <a:pt x="8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8" name="Freeform 289">
              <a:extLst>
                <a:ext uri="{FF2B5EF4-FFF2-40B4-BE49-F238E27FC236}">
                  <a16:creationId xmlns:a16="http://schemas.microsoft.com/office/drawing/2014/main" id="{2865C5FF-3A58-4BAB-BE29-F597FD7C7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353"/>
              <a:ext cx="24" cy="22"/>
            </a:xfrm>
            <a:custGeom>
              <a:avLst/>
              <a:gdLst>
                <a:gd name="T0" fmla="*/ 105 w 11"/>
                <a:gd name="T1" fmla="*/ 106 h 10"/>
                <a:gd name="T2" fmla="*/ 113 w 11"/>
                <a:gd name="T3" fmla="*/ 53 h 10"/>
                <a:gd name="T4" fmla="*/ 33 w 11"/>
                <a:gd name="T5" fmla="*/ 106 h 10"/>
                <a:gd name="T6" fmla="*/ 33 w 1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0" y="10"/>
                  </a:moveTo>
                  <a:cubicBezTo>
                    <a:pt x="11" y="9"/>
                    <a:pt x="11" y="7"/>
                    <a:pt x="11" y="5"/>
                  </a:cubicBezTo>
                  <a:cubicBezTo>
                    <a:pt x="7" y="4"/>
                    <a:pt x="6" y="9"/>
                    <a:pt x="3" y="10"/>
                  </a:cubicBezTo>
                  <a:cubicBezTo>
                    <a:pt x="0" y="7"/>
                    <a:pt x="2" y="3"/>
                    <a:pt x="3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9" name="Freeform 290">
              <a:extLst>
                <a:ext uri="{FF2B5EF4-FFF2-40B4-BE49-F238E27FC236}">
                  <a16:creationId xmlns:a16="http://schemas.microsoft.com/office/drawing/2014/main" id="{1102CCD3-0321-4EFC-8024-ED84C2FF3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362"/>
              <a:ext cx="18" cy="20"/>
            </a:xfrm>
            <a:custGeom>
              <a:avLst/>
              <a:gdLst>
                <a:gd name="T0" fmla="*/ 56 w 8"/>
                <a:gd name="T1" fmla="*/ 89 h 9"/>
                <a:gd name="T2" fmla="*/ 92 w 8"/>
                <a:gd name="T3" fmla="*/ 5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5" y="8"/>
                  </a:moveTo>
                  <a:cubicBezTo>
                    <a:pt x="0" y="9"/>
                    <a:pt x="0" y="0"/>
                    <a:pt x="8" y="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0" name="Freeform 291">
              <a:extLst>
                <a:ext uri="{FF2B5EF4-FFF2-40B4-BE49-F238E27FC236}">
                  <a16:creationId xmlns:a16="http://schemas.microsoft.com/office/drawing/2014/main" id="{6CEBF8BD-7289-4F11-92E9-A5F8E1FAC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317"/>
              <a:ext cx="29" cy="22"/>
            </a:xfrm>
            <a:custGeom>
              <a:avLst/>
              <a:gdLst>
                <a:gd name="T0" fmla="*/ 80 w 13"/>
                <a:gd name="T1" fmla="*/ 0 h 10"/>
                <a:gd name="T2" fmla="*/ 0 w 13"/>
                <a:gd name="T3" fmla="*/ 53 h 10"/>
                <a:gd name="T4" fmla="*/ 145 w 13"/>
                <a:gd name="T5" fmla="*/ 4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0"/>
                  </a:moveTo>
                  <a:cubicBezTo>
                    <a:pt x="4" y="0"/>
                    <a:pt x="0" y="2"/>
                    <a:pt x="0" y="5"/>
                  </a:cubicBezTo>
                  <a:cubicBezTo>
                    <a:pt x="1" y="10"/>
                    <a:pt x="11" y="6"/>
                    <a:pt x="13" y="4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1" name="Freeform 292">
              <a:extLst>
                <a:ext uri="{FF2B5EF4-FFF2-40B4-BE49-F238E27FC236}">
                  <a16:creationId xmlns:a16="http://schemas.microsoft.com/office/drawing/2014/main" id="{4CCA4B42-3FDD-4591-A3B1-C51F16817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878"/>
              <a:ext cx="23" cy="14"/>
            </a:xfrm>
            <a:custGeom>
              <a:avLst/>
              <a:gdLst>
                <a:gd name="T0" fmla="*/ 110 w 10"/>
                <a:gd name="T1" fmla="*/ 65 h 6"/>
                <a:gd name="T2" fmla="*/ 0 w 10"/>
                <a:gd name="T3" fmla="*/ 28 h 6"/>
                <a:gd name="T4" fmla="*/ 122 w 10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9" y="5"/>
                  </a:moveTo>
                  <a:cubicBezTo>
                    <a:pt x="6" y="6"/>
                    <a:pt x="2" y="5"/>
                    <a:pt x="0" y="2"/>
                  </a:cubicBezTo>
                  <a:cubicBezTo>
                    <a:pt x="4" y="0"/>
                    <a:pt x="7" y="2"/>
                    <a:pt x="10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" name="Freeform 293">
              <a:extLst>
                <a:ext uri="{FF2B5EF4-FFF2-40B4-BE49-F238E27FC236}">
                  <a16:creationId xmlns:a16="http://schemas.microsoft.com/office/drawing/2014/main" id="{A13B2173-192F-47A2-9B30-59CA69884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1820"/>
              <a:ext cx="2" cy="6"/>
            </a:xfrm>
            <a:custGeom>
              <a:avLst/>
              <a:gdLst>
                <a:gd name="T0" fmla="*/ 8 w 1"/>
                <a:gd name="T1" fmla="*/ 0 h 3"/>
                <a:gd name="T2" fmla="*/ 8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" name="Freeform 294">
              <a:extLst>
                <a:ext uri="{FF2B5EF4-FFF2-40B4-BE49-F238E27FC236}">
                  <a16:creationId xmlns:a16="http://schemas.microsoft.com/office/drawing/2014/main" id="{293BFD63-F2AC-467E-B8D7-1F07558A4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804"/>
              <a:ext cx="18" cy="16"/>
            </a:xfrm>
            <a:custGeom>
              <a:avLst/>
              <a:gdLst>
                <a:gd name="T0" fmla="*/ 56 w 8"/>
                <a:gd name="T1" fmla="*/ 0 h 7"/>
                <a:gd name="T2" fmla="*/ 92 w 8"/>
                <a:gd name="T3" fmla="*/ 4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0" y="0"/>
                    <a:pt x="2" y="7"/>
                    <a:pt x="8" y="4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4" name="Freeform 295">
              <a:extLst>
                <a:ext uri="{FF2B5EF4-FFF2-40B4-BE49-F238E27FC236}">
                  <a16:creationId xmlns:a16="http://schemas.microsoft.com/office/drawing/2014/main" id="{B0D1D314-E8E9-4E86-9068-5D27DA212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763"/>
              <a:ext cx="29" cy="25"/>
            </a:xfrm>
            <a:custGeom>
              <a:avLst/>
              <a:gdLst>
                <a:gd name="T0" fmla="*/ 145 w 13"/>
                <a:gd name="T1" fmla="*/ 102 h 11"/>
                <a:gd name="T2" fmla="*/ 89 w 13"/>
                <a:gd name="T3" fmla="*/ 36 h 11"/>
                <a:gd name="T4" fmla="*/ 65 w 13"/>
                <a:gd name="T5" fmla="*/ 130 h 11"/>
                <a:gd name="T6" fmla="*/ 0 w 1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13" y="9"/>
                  </a:moveTo>
                  <a:cubicBezTo>
                    <a:pt x="13" y="7"/>
                    <a:pt x="11" y="2"/>
                    <a:pt x="8" y="3"/>
                  </a:cubicBezTo>
                  <a:cubicBezTo>
                    <a:pt x="6" y="4"/>
                    <a:pt x="6" y="9"/>
                    <a:pt x="6" y="11"/>
                  </a:cubicBezTo>
                  <a:cubicBezTo>
                    <a:pt x="3" y="8"/>
                    <a:pt x="4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5" name="Freeform 296">
              <a:extLst>
                <a:ext uri="{FF2B5EF4-FFF2-40B4-BE49-F238E27FC236}">
                  <a16:creationId xmlns:a16="http://schemas.microsoft.com/office/drawing/2014/main" id="{BCE32F9C-6798-461F-A1C2-97213741E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364"/>
              <a:ext cx="20" cy="20"/>
            </a:xfrm>
            <a:custGeom>
              <a:avLst/>
              <a:gdLst>
                <a:gd name="T0" fmla="*/ 44 w 9"/>
                <a:gd name="T1" fmla="*/ 98 h 9"/>
                <a:gd name="T2" fmla="*/ 44 w 9"/>
                <a:gd name="T3" fmla="*/ 0 h 9"/>
                <a:gd name="T4" fmla="*/ 0 w 9"/>
                <a:gd name="T5" fmla="*/ 8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9" y="8"/>
                    <a:pt x="9" y="1"/>
                    <a:pt x="4" y="0"/>
                  </a:cubicBezTo>
                  <a:cubicBezTo>
                    <a:pt x="2" y="2"/>
                    <a:pt x="2" y="5"/>
                    <a:pt x="0" y="7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6" name="Freeform 297">
              <a:extLst>
                <a:ext uri="{FF2B5EF4-FFF2-40B4-BE49-F238E27FC236}">
                  <a16:creationId xmlns:a16="http://schemas.microsoft.com/office/drawing/2014/main" id="{C2A84E72-72CC-4017-94F9-41ECED0AA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326"/>
              <a:ext cx="25" cy="4"/>
            </a:xfrm>
            <a:custGeom>
              <a:avLst/>
              <a:gdLst>
                <a:gd name="T0" fmla="*/ 130 w 11"/>
                <a:gd name="T1" fmla="*/ 16 h 2"/>
                <a:gd name="T2" fmla="*/ 0 w 1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7" y="2"/>
                    <a:pt x="4" y="0"/>
                    <a:pt x="0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7" name="Freeform 298">
              <a:extLst>
                <a:ext uri="{FF2B5EF4-FFF2-40B4-BE49-F238E27FC236}">
                  <a16:creationId xmlns:a16="http://schemas.microsoft.com/office/drawing/2014/main" id="{B3A95973-4E65-4F47-B5F5-0705D2826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117"/>
              <a:ext cx="29" cy="27"/>
            </a:xfrm>
            <a:custGeom>
              <a:avLst/>
              <a:gdLst>
                <a:gd name="T0" fmla="*/ 80 w 13"/>
                <a:gd name="T1" fmla="*/ 0 h 12"/>
                <a:gd name="T2" fmla="*/ 0 w 13"/>
                <a:gd name="T3" fmla="*/ 2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13" y="11"/>
                    <a:pt x="6" y="12"/>
                    <a:pt x="0" y="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8" name="Freeform 299">
              <a:extLst>
                <a:ext uri="{FF2B5EF4-FFF2-40B4-BE49-F238E27FC236}">
                  <a16:creationId xmlns:a16="http://schemas.microsoft.com/office/drawing/2014/main" id="{91173792-C8A5-48B0-8646-5AB34ED29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137"/>
              <a:ext cx="24" cy="25"/>
            </a:xfrm>
            <a:custGeom>
              <a:avLst/>
              <a:gdLst>
                <a:gd name="T0" fmla="*/ 33 w 11"/>
                <a:gd name="T1" fmla="*/ 0 h 11"/>
                <a:gd name="T2" fmla="*/ 0 w 11"/>
                <a:gd name="T3" fmla="*/ 82 h 11"/>
                <a:gd name="T4" fmla="*/ 113 w 11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3" y="0"/>
                  </a:moveTo>
                  <a:cubicBezTo>
                    <a:pt x="4" y="3"/>
                    <a:pt x="0" y="4"/>
                    <a:pt x="0" y="7"/>
                  </a:cubicBezTo>
                  <a:cubicBezTo>
                    <a:pt x="2" y="11"/>
                    <a:pt x="9" y="7"/>
                    <a:pt x="11" y="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9" name="Freeform 300">
              <a:extLst>
                <a:ext uri="{FF2B5EF4-FFF2-40B4-BE49-F238E27FC236}">
                  <a16:creationId xmlns:a16="http://schemas.microsoft.com/office/drawing/2014/main" id="{98FE79C5-1A2C-478A-9940-65A2E6A67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236"/>
              <a:ext cx="7" cy="7"/>
            </a:xfrm>
            <a:custGeom>
              <a:avLst/>
              <a:gdLst>
                <a:gd name="T0" fmla="*/ 0 w 3"/>
                <a:gd name="T1" fmla="*/ 37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3"/>
                    <a:pt x="2" y="2"/>
                    <a:pt x="3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0" name="Freeform 301">
              <a:extLst>
                <a:ext uri="{FF2B5EF4-FFF2-40B4-BE49-F238E27FC236}">
                  <a16:creationId xmlns:a16="http://schemas.microsoft.com/office/drawing/2014/main" id="{38B6C4EF-FC55-4B40-AE27-838CDA714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382"/>
              <a:ext cx="16" cy="20"/>
            </a:xfrm>
            <a:custGeom>
              <a:avLst/>
              <a:gdLst>
                <a:gd name="T0" fmla="*/ 37 w 7"/>
                <a:gd name="T1" fmla="*/ 0 h 9"/>
                <a:gd name="T2" fmla="*/ 25 w 7"/>
                <a:gd name="T3" fmla="*/ 98 h 9"/>
                <a:gd name="T4" fmla="*/ 85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0" y="2"/>
                    <a:pt x="0" y="7"/>
                    <a:pt x="2" y="9"/>
                  </a:cubicBezTo>
                  <a:cubicBezTo>
                    <a:pt x="5" y="8"/>
                    <a:pt x="6" y="4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1" name="Freeform 302">
              <a:extLst>
                <a:ext uri="{FF2B5EF4-FFF2-40B4-BE49-F238E27FC236}">
                  <a16:creationId xmlns:a16="http://schemas.microsoft.com/office/drawing/2014/main" id="{034DD02A-1662-4C75-9075-9E285D0B8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414"/>
              <a:ext cx="13" cy="2"/>
            </a:xfrm>
            <a:custGeom>
              <a:avLst/>
              <a:gdLst>
                <a:gd name="T0" fmla="*/ 61 w 6"/>
                <a:gd name="T1" fmla="*/ 8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1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2" name="Freeform 303">
              <a:extLst>
                <a:ext uri="{FF2B5EF4-FFF2-40B4-BE49-F238E27FC236}">
                  <a16:creationId xmlns:a16="http://schemas.microsoft.com/office/drawing/2014/main" id="{7158703A-13A3-4FC5-85F4-F3C18D44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081"/>
              <a:ext cx="32" cy="27"/>
            </a:xfrm>
            <a:custGeom>
              <a:avLst/>
              <a:gdLst>
                <a:gd name="T0" fmla="*/ 11 w 14"/>
                <a:gd name="T1" fmla="*/ 36 h 12"/>
                <a:gd name="T2" fmla="*/ 57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1" y="3"/>
                  </a:moveTo>
                  <a:cubicBezTo>
                    <a:pt x="0" y="12"/>
                    <a:pt x="14" y="9"/>
                    <a:pt x="5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3" name="Freeform 304">
              <a:extLst>
                <a:ext uri="{FF2B5EF4-FFF2-40B4-BE49-F238E27FC236}">
                  <a16:creationId xmlns:a16="http://schemas.microsoft.com/office/drawing/2014/main" id="{4E395AFC-27C4-4C2C-B38C-9545C9F37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027"/>
              <a:ext cx="20" cy="4"/>
            </a:xfrm>
            <a:custGeom>
              <a:avLst/>
              <a:gdLst>
                <a:gd name="T0" fmla="*/ 98 w 9"/>
                <a:gd name="T1" fmla="*/ 16 h 2"/>
                <a:gd name="T2" fmla="*/ 0 w 9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2"/>
                  </a:moveTo>
                  <a:cubicBezTo>
                    <a:pt x="6" y="1"/>
                    <a:pt x="3" y="0"/>
                    <a:pt x="0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4" name="Freeform 305">
              <a:extLst>
                <a:ext uri="{FF2B5EF4-FFF2-40B4-BE49-F238E27FC236}">
                  <a16:creationId xmlns:a16="http://schemas.microsoft.com/office/drawing/2014/main" id="{97D44E4E-0C6F-4B00-82C4-7D2157DDE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099"/>
              <a:ext cx="20" cy="13"/>
            </a:xfrm>
            <a:custGeom>
              <a:avLst/>
              <a:gdLst>
                <a:gd name="T0" fmla="*/ 0 w 9"/>
                <a:gd name="T1" fmla="*/ 52 h 6"/>
                <a:gd name="T2" fmla="*/ 98 w 9"/>
                <a:gd name="T3" fmla="*/ 9 h 6"/>
                <a:gd name="T4" fmla="*/ 9 w 9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5"/>
                  </a:moveTo>
                  <a:cubicBezTo>
                    <a:pt x="3" y="6"/>
                    <a:pt x="8" y="5"/>
                    <a:pt x="9" y="1"/>
                  </a:cubicBezTo>
                  <a:cubicBezTo>
                    <a:pt x="7" y="0"/>
                    <a:pt x="4" y="0"/>
                    <a:pt x="1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5" name="Freeform 306">
              <a:extLst>
                <a:ext uri="{FF2B5EF4-FFF2-40B4-BE49-F238E27FC236}">
                  <a16:creationId xmlns:a16="http://schemas.microsoft.com/office/drawing/2014/main" id="{41041077-48C3-4D02-AD0C-04714EF7E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324"/>
              <a:ext cx="4" cy="18"/>
            </a:xfrm>
            <a:custGeom>
              <a:avLst/>
              <a:gdLst>
                <a:gd name="T0" fmla="*/ 16 w 2"/>
                <a:gd name="T1" fmla="*/ 0 h 8"/>
                <a:gd name="T2" fmla="*/ 16 w 2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3"/>
                    <a:pt x="0" y="6"/>
                    <a:pt x="2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6" name="Freeform 307">
              <a:extLst>
                <a:ext uri="{FF2B5EF4-FFF2-40B4-BE49-F238E27FC236}">
                  <a16:creationId xmlns:a16="http://schemas.microsoft.com/office/drawing/2014/main" id="{64889BA7-F296-45E8-94A2-3597B3760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285"/>
              <a:ext cx="25" cy="30"/>
            </a:xfrm>
            <a:custGeom>
              <a:avLst/>
              <a:gdLst>
                <a:gd name="T0" fmla="*/ 130 w 11"/>
                <a:gd name="T1" fmla="*/ 134 h 13"/>
                <a:gd name="T2" fmla="*/ 82 w 11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1" y="11"/>
                  </a:moveTo>
                  <a:cubicBezTo>
                    <a:pt x="9" y="0"/>
                    <a:pt x="0" y="12"/>
                    <a:pt x="7" y="13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7" name="Freeform 308">
              <a:extLst>
                <a:ext uri="{FF2B5EF4-FFF2-40B4-BE49-F238E27FC236}">
                  <a16:creationId xmlns:a16="http://schemas.microsoft.com/office/drawing/2014/main" id="{17DD0FE7-0810-453F-9E81-F7A6E06FE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540"/>
              <a:ext cx="16" cy="20"/>
            </a:xfrm>
            <a:custGeom>
              <a:avLst/>
              <a:gdLst>
                <a:gd name="T0" fmla="*/ 85 w 7"/>
                <a:gd name="T1" fmla="*/ 89 h 9"/>
                <a:gd name="T2" fmla="*/ 25 w 7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8"/>
                  </a:moveTo>
                  <a:cubicBezTo>
                    <a:pt x="7" y="0"/>
                    <a:pt x="0" y="0"/>
                    <a:pt x="2" y="9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8" name="Freeform 309">
              <a:extLst>
                <a:ext uri="{FF2B5EF4-FFF2-40B4-BE49-F238E27FC236}">
                  <a16:creationId xmlns:a16="http://schemas.microsoft.com/office/drawing/2014/main" id="{254B232C-CA46-4A94-BE6D-708E4D877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580"/>
              <a:ext cx="29" cy="30"/>
            </a:xfrm>
            <a:custGeom>
              <a:avLst/>
              <a:gdLst>
                <a:gd name="T0" fmla="*/ 100 w 13"/>
                <a:gd name="T1" fmla="*/ 150 h 13"/>
                <a:gd name="T2" fmla="*/ 0 w 13"/>
                <a:gd name="T3" fmla="*/ 122 h 13"/>
                <a:gd name="T4" fmla="*/ 109 w 13"/>
                <a:gd name="T5" fmla="*/ 65 h 13"/>
                <a:gd name="T6" fmla="*/ 36 w 13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9" y="12"/>
                  </a:moveTo>
                  <a:cubicBezTo>
                    <a:pt x="6" y="13"/>
                    <a:pt x="2" y="12"/>
                    <a:pt x="0" y="10"/>
                  </a:cubicBezTo>
                  <a:cubicBezTo>
                    <a:pt x="2" y="6"/>
                    <a:pt x="8" y="9"/>
                    <a:pt x="10" y="5"/>
                  </a:cubicBezTo>
                  <a:cubicBezTo>
                    <a:pt x="13" y="0"/>
                    <a:pt x="6" y="0"/>
                    <a:pt x="3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9" name="Freeform 310">
              <a:extLst>
                <a:ext uri="{FF2B5EF4-FFF2-40B4-BE49-F238E27FC236}">
                  <a16:creationId xmlns:a16="http://schemas.microsoft.com/office/drawing/2014/main" id="{CD3579DB-63CE-460A-A474-1B52ED525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892"/>
              <a:ext cx="24" cy="29"/>
            </a:xfrm>
            <a:custGeom>
              <a:avLst/>
              <a:gdLst>
                <a:gd name="T0" fmla="*/ 0 w 11"/>
                <a:gd name="T1" fmla="*/ 36 h 13"/>
                <a:gd name="T2" fmla="*/ 61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3"/>
                  </a:moveTo>
                  <a:cubicBezTo>
                    <a:pt x="1" y="13"/>
                    <a:pt x="11" y="8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0" name="Freeform 311">
              <a:extLst>
                <a:ext uri="{FF2B5EF4-FFF2-40B4-BE49-F238E27FC236}">
                  <a16:creationId xmlns:a16="http://schemas.microsoft.com/office/drawing/2014/main" id="{EC27A9D9-F187-49C4-BA41-7C92D3DAB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867"/>
              <a:ext cx="18" cy="4"/>
            </a:xfrm>
            <a:custGeom>
              <a:avLst/>
              <a:gdLst>
                <a:gd name="T0" fmla="*/ 92 w 8"/>
                <a:gd name="T1" fmla="*/ 16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1"/>
                    <a:pt x="3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1" name="Freeform 312">
              <a:extLst>
                <a:ext uri="{FF2B5EF4-FFF2-40B4-BE49-F238E27FC236}">
                  <a16:creationId xmlns:a16="http://schemas.microsoft.com/office/drawing/2014/main" id="{500E7761-ABC3-476A-8911-2CA50D8A6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2130"/>
              <a:ext cx="34" cy="41"/>
            </a:xfrm>
            <a:custGeom>
              <a:avLst/>
              <a:gdLst>
                <a:gd name="T0" fmla="*/ 0 w 15"/>
                <a:gd name="T1" fmla="*/ 25 h 18"/>
                <a:gd name="T2" fmla="*/ 118 w 15"/>
                <a:gd name="T3" fmla="*/ 36 h 18"/>
                <a:gd name="T4" fmla="*/ 36 w 15"/>
                <a:gd name="T5" fmla="*/ 118 h 18"/>
                <a:gd name="T6" fmla="*/ 165 w 15"/>
                <a:gd name="T7" fmla="*/ 130 h 18"/>
                <a:gd name="T8" fmla="*/ 36 w 15"/>
                <a:gd name="T9" fmla="*/ 21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2"/>
                  </a:moveTo>
                  <a:cubicBezTo>
                    <a:pt x="2" y="1"/>
                    <a:pt x="8" y="0"/>
                    <a:pt x="10" y="3"/>
                  </a:cubicBezTo>
                  <a:cubicBezTo>
                    <a:pt x="11" y="6"/>
                    <a:pt x="5" y="9"/>
                    <a:pt x="3" y="10"/>
                  </a:cubicBezTo>
                  <a:cubicBezTo>
                    <a:pt x="6" y="10"/>
                    <a:pt x="13" y="8"/>
                    <a:pt x="14" y="11"/>
                  </a:cubicBezTo>
                  <a:cubicBezTo>
                    <a:pt x="15" y="15"/>
                    <a:pt x="5" y="17"/>
                    <a:pt x="3" y="1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2" name="Freeform 313">
              <a:extLst>
                <a:ext uri="{FF2B5EF4-FFF2-40B4-BE49-F238E27FC236}">
                  <a16:creationId xmlns:a16="http://schemas.microsoft.com/office/drawing/2014/main" id="{89BB5F24-CE53-41E8-9DA1-9BB7EFE36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216"/>
              <a:ext cx="15" cy="18"/>
            </a:xfrm>
            <a:custGeom>
              <a:avLst/>
              <a:gdLst>
                <a:gd name="T0" fmla="*/ 69 w 7"/>
                <a:gd name="T1" fmla="*/ 81 h 8"/>
                <a:gd name="T2" fmla="*/ 41 w 7"/>
                <a:gd name="T3" fmla="*/ 0 h 8"/>
                <a:gd name="T4" fmla="*/ 0 w 7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7"/>
                  </a:moveTo>
                  <a:cubicBezTo>
                    <a:pt x="7" y="4"/>
                    <a:pt x="6" y="2"/>
                    <a:pt x="4" y="0"/>
                  </a:cubicBezTo>
                  <a:cubicBezTo>
                    <a:pt x="2" y="2"/>
                    <a:pt x="1" y="5"/>
                    <a:pt x="0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3" name="Freeform 314">
              <a:extLst>
                <a:ext uri="{FF2B5EF4-FFF2-40B4-BE49-F238E27FC236}">
                  <a16:creationId xmlns:a16="http://schemas.microsoft.com/office/drawing/2014/main" id="{C5DCABB6-BCDD-4BD5-9675-9253BDE5B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279"/>
              <a:ext cx="13" cy="1"/>
            </a:xfrm>
            <a:custGeom>
              <a:avLst/>
              <a:gdLst>
                <a:gd name="T0" fmla="*/ 0 w 6"/>
                <a:gd name="T1" fmla="*/ 0 h 1"/>
                <a:gd name="T2" fmla="*/ 6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4" name="Freeform 315">
              <a:extLst>
                <a:ext uri="{FF2B5EF4-FFF2-40B4-BE49-F238E27FC236}">
                  <a16:creationId xmlns:a16="http://schemas.microsoft.com/office/drawing/2014/main" id="{21E9B390-7A76-4D86-BCD0-C332866A9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955"/>
              <a:ext cx="34" cy="24"/>
            </a:xfrm>
            <a:custGeom>
              <a:avLst/>
              <a:gdLst>
                <a:gd name="T0" fmla="*/ 0 w 15"/>
                <a:gd name="T1" fmla="*/ 20 h 11"/>
                <a:gd name="T2" fmla="*/ 82 w 15"/>
                <a:gd name="T3" fmla="*/ 9 h 11"/>
                <a:gd name="T4" fmla="*/ 73 w 15"/>
                <a:gd name="T5" fmla="*/ 105 h 11"/>
                <a:gd name="T6" fmla="*/ 175 w 15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2" y="1"/>
                    <a:pt x="5" y="0"/>
                    <a:pt x="7" y="1"/>
                  </a:cubicBezTo>
                  <a:cubicBezTo>
                    <a:pt x="5" y="3"/>
                    <a:pt x="3" y="8"/>
                    <a:pt x="6" y="10"/>
                  </a:cubicBezTo>
                  <a:cubicBezTo>
                    <a:pt x="9" y="11"/>
                    <a:pt x="13" y="4"/>
                    <a:pt x="15" y="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5" name="Freeform 316">
              <a:extLst>
                <a:ext uri="{FF2B5EF4-FFF2-40B4-BE49-F238E27FC236}">
                  <a16:creationId xmlns:a16="http://schemas.microsoft.com/office/drawing/2014/main" id="{81F03D1E-EF45-401D-9DF6-45EFDB375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020"/>
              <a:ext cx="27" cy="13"/>
            </a:xfrm>
            <a:custGeom>
              <a:avLst/>
              <a:gdLst>
                <a:gd name="T0" fmla="*/ 25 w 12"/>
                <a:gd name="T1" fmla="*/ 61 h 6"/>
                <a:gd name="T2" fmla="*/ 0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2" y="6"/>
                  </a:moveTo>
                  <a:cubicBezTo>
                    <a:pt x="12" y="4"/>
                    <a:pt x="9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6" name="Freeform 317">
              <a:extLst>
                <a:ext uri="{FF2B5EF4-FFF2-40B4-BE49-F238E27FC236}">
                  <a16:creationId xmlns:a16="http://schemas.microsoft.com/office/drawing/2014/main" id="{EEFF87D9-902D-40B5-8D35-4657EA785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973"/>
              <a:ext cx="20" cy="20"/>
            </a:xfrm>
            <a:custGeom>
              <a:avLst/>
              <a:gdLst>
                <a:gd name="T0" fmla="*/ 53 w 9"/>
                <a:gd name="T1" fmla="*/ 98 h 9"/>
                <a:gd name="T2" fmla="*/ 80 w 9"/>
                <a:gd name="T3" fmla="*/ 0 h 9"/>
                <a:gd name="T4" fmla="*/ 0 w 9"/>
                <a:gd name="T5" fmla="*/ 8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7" y="6"/>
                    <a:pt x="9" y="2"/>
                    <a:pt x="7" y="0"/>
                  </a:cubicBezTo>
                  <a:cubicBezTo>
                    <a:pt x="3" y="0"/>
                    <a:pt x="2" y="5"/>
                    <a:pt x="0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7" name="Freeform 318">
              <a:extLst>
                <a:ext uri="{FF2B5EF4-FFF2-40B4-BE49-F238E27FC236}">
                  <a16:creationId xmlns:a16="http://schemas.microsoft.com/office/drawing/2014/main" id="{C445D9A7-67F6-4590-8F48-50ABBA142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065"/>
              <a:ext cx="47" cy="27"/>
            </a:xfrm>
            <a:custGeom>
              <a:avLst/>
              <a:gdLst>
                <a:gd name="T0" fmla="*/ 36 w 21"/>
                <a:gd name="T1" fmla="*/ 45 h 12"/>
                <a:gd name="T2" fmla="*/ 65 w 2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3" y="4"/>
                  </a:moveTo>
                  <a:cubicBezTo>
                    <a:pt x="0" y="12"/>
                    <a:pt x="21" y="11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8" name="Freeform 319">
              <a:extLst>
                <a:ext uri="{FF2B5EF4-FFF2-40B4-BE49-F238E27FC236}">
                  <a16:creationId xmlns:a16="http://schemas.microsoft.com/office/drawing/2014/main" id="{BF2ADDBB-2332-430D-A9C0-7A22E1CF9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993"/>
              <a:ext cx="13" cy="11"/>
            </a:xfrm>
            <a:custGeom>
              <a:avLst/>
              <a:gdLst>
                <a:gd name="T0" fmla="*/ 61 w 6"/>
                <a:gd name="T1" fmla="*/ 0 h 5"/>
                <a:gd name="T2" fmla="*/ 0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9" name="Freeform 320">
              <a:extLst>
                <a:ext uri="{FF2B5EF4-FFF2-40B4-BE49-F238E27FC236}">
                  <a16:creationId xmlns:a16="http://schemas.microsoft.com/office/drawing/2014/main" id="{226D4E00-53F5-483D-B67F-B745210AA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995"/>
              <a:ext cx="14" cy="11"/>
            </a:xfrm>
            <a:custGeom>
              <a:avLst/>
              <a:gdLst>
                <a:gd name="T0" fmla="*/ 77 w 6"/>
                <a:gd name="T1" fmla="*/ 53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0" name="Freeform 321">
              <a:extLst>
                <a:ext uri="{FF2B5EF4-FFF2-40B4-BE49-F238E27FC236}">
                  <a16:creationId xmlns:a16="http://schemas.microsoft.com/office/drawing/2014/main" id="{11309A06-12D5-4027-B25E-BAC6EDDF8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923"/>
              <a:ext cx="21" cy="16"/>
            </a:xfrm>
            <a:custGeom>
              <a:avLst/>
              <a:gdLst>
                <a:gd name="T0" fmla="*/ 114 w 9"/>
                <a:gd name="T1" fmla="*/ 48 h 7"/>
                <a:gd name="T2" fmla="*/ 0 w 9"/>
                <a:gd name="T3" fmla="*/ 85 h 7"/>
                <a:gd name="T4" fmla="*/ 103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4"/>
                  </a:moveTo>
                  <a:cubicBezTo>
                    <a:pt x="6" y="6"/>
                    <a:pt x="3" y="7"/>
                    <a:pt x="0" y="7"/>
                  </a:cubicBezTo>
                  <a:cubicBezTo>
                    <a:pt x="0" y="4"/>
                    <a:pt x="4" y="0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1" name="Freeform 322">
              <a:extLst>
                <a:ext uri="{FF2B5EF4-FFF2-40B4-BE49-F238E27FC236}">
                  <a16:creationId xmlns:a16="http://schemas.microsoft.com/office/drawing/2014/main" id="{B595632F-A8B7-4BA6-AFB7-4B18F0962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402"/>
              <a:ext cx="14" cy="12"/>
            </a:xfrm>
            <a:custGeom>
              <a:avLst/>
              <a:gdLst>
                <a:gd name="T0" fmla="*/ 0 w 6"/>
                <a:gd name="T1" fmla="*/ 0 h 5"/>
                <a:gd name="T2" fmla="*/ 77 w 6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2"/>
                    <a:pt x="3" y="4"/>
                    <a:pt x="6" y="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2" name="Freeform 323">
              <a:extLst>
                <a:ext uri="{FF2B5EF4-FFF2-40B4-BE49-F238E27FC236}">
                  <a16:creationId xmlns:a16="http://schemas.microsoft.com/office/drawing/2014/main" id="{9D4C9A6D-5439-4D9B-9E89-92CD6F7C9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387"/>
              <a:ext cx="13" cy="22"/>
            </a:xfrm>
            <a:custGeom>
              <a:avLst/>
              <a:gdLst>
                <a:gd name="T0" fmla="*/ 52 w 6"/>
                <a:gd name="T1" fmla="*/ 97 h 10"/>
                <a:gd name="T2" fmla="*/ 43 w 6"/>
                <a:gd name="T3" fmla="*/ 0 h 10"/>
                <a:gd name="T4" fmla="*/ 0 w 6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5" y="9"/>
                  </a:moveTo>
                  <a:cubicBezTo>
                    <a:pt x="6" y="6"/>
                    <a:pt x="6" y="2"/>
                    <a:pt x="4" y="0"/>
                  </a:cubicBezTo>
                  <a:cubicBezTo>
                    <a:pt x="1" y="1"/>
                    <a:pt x="1" y="7"/>
                    <a:pt x="0" y="1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3" name="Freeform 324">
              <a:extLst>
                <a:ext uri="{FF2B5EF4-FFF2-40B4-BE49-F238E27FC236}">
                  <a16:creationId xmlns:a16="http://schemas.microsoft.com/office/drawing/2014/main" id="{4EBAAE64-9079-4F82-B87A-D40BCDAAE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731"/>
              <a:ext cx="6" cy="11"/>
            </a:xfrm>
            <a:custGeom>
              <a:avLst/>
              <a:gdLst>
                <a:gd name="T0" fmla="*/ 24 w 3"/>
                <a:gd name="T1" fmla="*/ 0 h 5"/>
                <a:gd name="T2" fmla="*/ 0 w 3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2" y="4"/>
                    <a:pt x="0" y="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4" name="Freeform 325">
              <a:extLst>
                <a:ext uri="{FF2B5EF4-FFF2-40B4-BE49-F238E27FC236}">
                  <a16:creationId xmlns:a16="http://schemas.microsoft.com/office/drawing/2014/main" id="{6FB6429A-BD0C-453A-A6AD-642F21CDB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731"/>
              <a:ext cx="22" cy="23"/>
            </a:xfrm>
            <a:custGeom>
              <a:avLst/>
              <a:gdLst>
                <a:gd name="T0" fmla="*/ 0 w 10"/>
                <a:gd name="T1" fmla="*/ 37 h 10"/>
                <a:gd name="T2" fmla="*/ 44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3"/>
                  </a:moveTo>
                  <a:cubicBezTo>
                    <a:pt x="3" y="10"/>
                    <a:pt x="10" y="1"/>
                    <a:pt x="4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5" name="Freeform 326">
              <a:extLst>
                <a:ext uri="{FF2B5EF4-FFF2-40B4-BE49-F238E27FC236}">
                  <a16:creationId xmlns:a16="http://schemas.microsoft.com/office/drawing/2014/main" id="{0D2389EC-DF3A-42DF-8AEF-97250C5A9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499"/>
              <a:ext cx="34" cy="32"/>
            </a:xfrm>
            <a:custGeom>
              <a:avLst/>
              <a:gdLst>
                <a:gd name="T0" fmla="*/ 57 w 15"/>
                <a:gd name="T1" fmla="*/ 158 h 14"/>
                <a:gd name="T2" fmla="*/ 36 w 15"/>
                <a:gd name="T3" fmla="*/ 57 h 14"/>
                <a:gd name="T4" fmla="*/ 129 w 15"/>
                <a:gd name="T5" fmla="*/ 142 h 14"/>
                <a:gd name="T6" fmla="*/ 150 w 1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5" y="13"/>
                  </a:moveTo>
                  <a:cubicBezTo>
                    <a:pt x="3" y="12"/>
                    <a:pt x="0" y="6"/>
                    <a:pt x="3" y="5"/>
                  </a:cubicBezTo>
                  <a:cubicBezTo>
                    <a:pt x="6" y="7"/>
                    <a:pt x="6" y="14"/>
                    <a:pt x="11" y="12"/>
                  </a:cubicBezTo>
                  <a:cubicBezTo>
                    <a:pt x="15" y="11"/>
                    <a:pt x="14" y="3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6" name="Freeform 327">
              <a:extLst>
                <a:ext uri="{FF2B5EF4-FFF2-40B4-BE49-F238E27FC236}">
                  <a16:creationId xmlns:a16="http://schemas.microsoft.com/office/drawing/2014/main" id="{F285291A-B17A-4AA6-B0BD-79D336D5E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443"/>
              <a:ext cx="27" cy="23"/>
            </a:xfrm>
            <a:custGeom>
              <a:avLst/>
              <a:gdLst>
                <a:gd name="T0" fmla="*/ 126 w 12"/>
                <a:gd name="T1" fmla="*/ 48 h 10"/>
                <a:gd name="T2" fmla="*/ 137 w 12"/>
                <a:gd name="T3" fmla="*/ 11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1" y="4"/>
                  </a:moveTo>
                  <a:cubicBezTo>
                    <a:pt x="3" y="0"/>
                    <a:pt x="0" y="10"/>
                    <a:pt x="12" y="9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7" name="Freeform 328">
              <a:extLst>
                <a:ext uri="{FF2B5EF4-FFF2-40B4-BE49-F238E27FC236}">
                  <a16:creationId xmlns:a16="http://schemas.microsoft.com/office/drawing/2014/main" id="{D2BD142F-5F1B-485A-851B-8CFF9160E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569"/>
              <a:ext cx="34" cy="18"/>
            </a:xfrm>
            <a:custGeom>
              <a:avLst/>
              <a:gdLst>
                <a:gd name="T0" fmla="*/ 0 w 15"/>
                <a:gd name="T1" fmla="*/ 45 h 8"/>
                <a:gd name="T2" fmla="*/ 102 w 15"/>
                <a:gd name="T3" fmla="*/ 56 h 8"/>
                <a:gd name="T4" fmla="*/ 11 w 1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4"/>
                  </a:moveTo>
                  <a:cubicBezTo>
                    <a:pt x="0" y="8"/>
                    <a:pt x="7" y="7"/>
                    <a:pt x="9" y="5"/>
                  </a:cubicBezTo>
                  <a:cubicBezTo>
                    <a:pt x="15" y="0"/>
                    <a:pt x="5" y="0"/>
                    <a:pt x="1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8" name="Freeform 329">
              <a:extLst>
                <a:ext uri="{FF2B5EF4-FFF2-40B4-BE49-F238E27FC236}">
                  <a16:creationId xmlns:a16="http://schemas.microsoft.com/office/drawing/2014/main" id="{37E90C04-CD46-4135-9DA7-EA8564358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697"/>
              <a:ext cx="24" cy="27"/>
            </a:xfrm>
            <a:custGeom>
              <a:avLst/>
              <a:gdLst>
                <a:gd name="T0" fmla="*/ 105 w 11"/>
                <a:gd name="T1" fmla="*/ 0 h 12"/>
                <a:gd name="T2" fmla="*/ 0 w 11"/>
                <a:gd name="T3" fmla="*/ 36 h 12"/>
                <a:gd name="T4" fmla="*/ 113 w 11"/>
                <a:gd name="T5" fmla="*/ 72 h 12"/>
                <a:gd name="T6" fmla="*/ 9 w 11"/>
                <a:gd name="T7" fmla="*/ 13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0" y="0"/>
                  </a:moveTo>
                  <a:cubicBezTo>
                    <a:pt x="6" y="0"/>
                    <a:pt x="2" y="0"/>
                    <a:pt x="0" y="3"/>
                  </a:cubicBezTo>
                  <a:cubicBezTo>
                    <a:pt x="2" y="8"/>
                    <a:pt x="7" y="4"/>
                    <a:pt x="11" y="6"/>
                  </a:cubicBezTo>
                  <a:cubicBezTo>
                    <a:pt x="10" y="10"/>
                    <a:pt x="5" y="12"/>
                    <a:pt x="1" y="1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9" name="Freeform 330">
              <a:extLst>
                <a:ext uri="{FF2B5EF4-FFF2-40B4-BE49-F238E27FC236}">
                  <a16:creationId xmlns:a16="http://schemas.microsoft.com/office/drawing/2014/main" id="{1D40030A-5C4C-407D-9E7B-219CF84F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718"/>
              <a:ext cx="25" cy="18"/>
            </a:xfrm>
            <a:custGeom>
              <a:avLst/>
              <a:gdLst>
                <a:gd name="T0" fmla="*/ 57 w 11"/>
                <a:gd name="T1" fmla="*/ 0 h 8"/>
                <a:gd name="T2" fmla="*/ 130 w 11"/>
                <a:gd name="T3" fmla="*/ 56 h 8"/>
                <a:gd name="T4" fmla="*/ 0 w 11"/>
                <a:gd name="T5" fmla="*/ 5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5" y="0"/>
                  </a:moveTo>
                  <a:cubicBezTo>
                    <a:pt x="7" y="1"/>
                    <a:pt x="10" y="3"/>
                    <a:pt x="11" y="5"/>
                  </a:cubicBezTo>
                  <a:cubicBezTo>
                    <a:pt x="8" y="8"/>
                    <a:pt x="4" y="5"/>
                    <a:pt x="0" y="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0" name="Freeform 331">
              <a:extLst>
                <a:ext uri="{FF2B5EF4-FFF2-40B4-BE49-F238E27FC236}">
                  <a16:creationId xmlns:a16="http://schemas.microsoft.com/office/drawing/2014/main" id="{5ACD01E8-B305-4DF7-A705-EC9CBBD45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796"/>
              <a:ext cx="16" cy="7"/>
            </a:xfrm>
            <a:custGeom>
              <a:avLst/>
              <a:gdLst>
                <a:gd name="T0" fmla="*/ 0 w 7"/>
                <a:gd name="T1" fmla="*/ 37 h 3"/>
                <a:gd name="T2" fmla="*/ 85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1" name="Freeform 332">
              <a:extLst>
                <a:ext uri="{FF2B5EF4-FFF2-40B4-BE49-F238E27FC236}">
                  <a16:creationId xmlns:a16="http://schemas.microsoft.com/office/drawing/2014/main" id="{D78A0529-C2DF-4D3E-9043-E3324A158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540"/>
              <a:ext cx="11" cy="9"/>
            </a:xfrm>
            <a:custGeom>
              <a:avLst/>
              <a:gdLst>
                <a:gd name="T0" fmla="*/ 0 w 5"/>
                <a:gd name="T1" fmla="*/ 45 h 4"/>
                <a:gd name="T2" fmla="*/ 53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3" y="4"/>
                    <a:pt x="4" y="2"/>
                    <a:pt x="5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2" name="Freeform 333">
              <a:extLst>
                <a:ext uri="{FF2B5EF4-FFF2-40B4-BE49-F238E27FC236}">
                  <a16:creationId xmlns:a16="http://schemas.microsoft.com/office/drawing/2014/main" id="{09D701B5-A3BD-4B02-BB17-3AEFD4E85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522"/>
              <a:ext cx="5" cy="9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2"/>
                    <a:pt x="1" y="3"/>
                    <a:pt x="2" y="4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3" name="Freeform 334">
              <a:extLst>
                <a:ext uri="{FF2B5EF4-FFF2-40B4-BE49-F238E27FC236}">
                  <a16:creationId xmlns:a16="http://schemas.microsoft.com/office/drawing/2014/main" id="{C46FFD09-F89B-44A8-B43B-2795F5BBC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427"/>
              <a:ext cx="4" cy="16"/>
            </a:xfrm>
            <a:custGeom>
              <a:avLst/>
              <a:gdLst>
                <a:gd name="T0" fmla="*/ 0 w 2"/>
                <a:gd name="T1" fmla="*/ 85 h 7"/>
                <a:gd name="T2" fmla="*/ 16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1" y="5"/>
                    <a:pt x="2" y="3"/>
                    <a:pt x="2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4" name="Freeform 335">
              <a:extLst>
                <a:ext uri="{FF2B5EF4-FFF2-40B4-BE49-F238E27FC236}">
                  <a16:creationId xmlns:a16="http://schemas.microsoft.com/office/drawing/2014/main" id="{2C536825-5135-4BBB-BBA4-1C2E554A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648"/>
              <a:ext cx="27" cy="18"/>
            </a:xfrm>
            <a:custGeom>
              <a:avLst/>
              <a:gdLst>
                <a:gd name="T0" fmla="*/ 0 w 12"/>
                <a:gd name="T1" fmla="*/ 36 h 8"/>
                <a:gd name="T2" fmla="*/ 92 w 12"/>
                <a:gd name="T3" fmla="*/ 25 h 8"/>
                <a:gd name="T4" fmla="*/ 36 w 12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3"/>
                  </a:moveTo>
                  <a:cubicBezTo>
                    <a:pt x="2" y="2"/>
                    <a:pt x="6" y="0"/>
                    <a:pt x="8" y="2"/>
                  </a:cubicBezTo>
                  <a:cubicBezTo>
                    <a:pt x="12" y="6"/>
                    <a:pt x="5" y="8"/>
                    <a:pt x="3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5" name="Freeform 336">
              <a:extLst>
                <a:ext uri="{FF2B5EF4-FFF2-40B4-BE49-F238E27FC236}">
                  <a16:creationId xmlns:a16="http://schemas.microsoft.com/office/drawing/2014/main" id="{4AF3DAD6-BFD4-46C8-8D2F-34B3C3682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691"/>
              <a:ext cx="5" cy="11"/>
            </a:xfrm>
            <a:custGeom>
              <a:avLst/>
              <a:gdLst>
                <a:gd name="T0" fmla="*/ 0 w 2"/>
                <a:gd name="T1" fmla="*/ 53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6" name="Freeform 337">
              <a:extLst>
                <a:ext uri="{FF2B5EF4-FFF2-40B4-BE49-F238E27FC236}">
                  <a16:creationId xmlns:a16="http://schemas.microsoft.com/office/drawing/2014/main" id="{C44F5962-F882-4254-901F-F3F579198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301"/>
              <a:ext cx="27" cy="36"/>
            </a:xfrm>
            <a:custGeom>
              <a:avLst/>
              <a:gdLst>
                <a:gd name="T0" fmla="*/ 11 w 12"/>
                <a:gd name="T1" fmla="*/ 137 h 16"/>
                <a:gd name="T2" fmla="*/ 0 w 12"/>
                <a:gd name="T3" fmla="*/ 9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" y="12"/>
                  </a:moveTo>
                  <a:cubicBezTo>
                    <a:pt x="7" y="16"/>
                    <a:pt x="12" y="0"/>
                    <a:pt x="0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7" name="Freeform 338">
              <a:extLst>
                <a:ext uri="{FF2B5EF4-FFF2-40B4-BE49-F238E27FC236}">
                  <a16:creationId xmlns:a16="http://schemas.microsoft.com/office/drawing/2014/main" id="{9E4F1E2C-0A72-44DB-9047-008D4D6EE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225"/>
              <a:ext cx="11" cy="13"/>
            </a:xfrm>
            <a:custGeom>
              <a:avLst/>
              <a:gdLst>
                <a:gd name="T0" fmla="*/ 9 w 5"/>
                <a:gd name="T1" fmla="*/ 0 h 6"/>
                <a:gd name="T2" fmla="*/ 53 w 5"/>
                <a:gd name="T3" fmla="*/ 52 h 6"/>
                <a:gd name="T4" fmla="*/ 0 w 5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2" y="2"/>
                    <a:pt x="4" y="3"/>
                    <a:pt x="5" y="5"/>
                  </a:cubicBezTo>
                  <a:cubicBezTo>
                    <a:pt x="4" y="6"/>
                    <a:pt x="1" y="6"/>
                    <a:pt x="0" y="6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8" name="Freeform 339">
              <a:extLst>
                <a:ext uri="{FF2B5EF4-FFF2-40B4-BE49-F238E27FC236}">
                  <a16:creationId xmlns:a16="http://schemas.microsoft.com/office/drawing/2014/main" id="{22868C97-9813-470F-9593-644D26C85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220"/>
              <a:ext cx="22" cy="20"/>
            </a:xfrm>
            <a:custGeom>
              <a:avLst/>
              <a:gdLst>
                <a:gd name="T0" fmla="*/ 106 w 10"/>
                <a:gd name="T1" fmla="*/ 36 h 9"/>
                <a:gd name="T2" fmla="*/ 9 w 10"/>
                <a:gd name="T3" fmla="*/ 44 h 9"/>
                <a:gd name="T4" fmla="*/ 97 w 10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3"/>
                  </a:moveTo>
                  <a:cubicBezTo>
                    <a:pt x="8" y="2"/>
                    <a:pt x="1" y="0"/>
                    <a:pt x="1" y="4"/>
                  </a:cubicBezTo>
                  <a:cubicBezTo>
                    <a:pt x="0" y="8"/>
                    <a:pt x="6" y="8"/>
                    <a:pt x="9" y="9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9" name="Freeform 340">
              <a:extLst>
                <a:ext uri="{FF2B5EF4-FFF2-40B4-BE49-F238E27FC236}">
                  <a16:creationId xmlns:a16="http://schemas.microsoft.com/office/drawing/2014/main" id="{EA35C198-FDE3-4F53-AAA9-F598B893B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301"/>
              <a:ext cx="4" cy="14"/>
            </a:xfrm>
            <a:custGeom>
              <a:avLst/>
              <a:gdLst>
                <a:gd name="T0" fmla="*/ 0 w 2"/>
                <a:gd name="T1" fmla="*/ 77 h 6"/>
                <a:gd name="T2" fmla="*/ 16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0" name="Freeform 341">
              <a:extLst>
                <a:ext uri="{FF2B5EF4-FFF2-40B4-BE49-F238E27FC236}">
                  <a16:creationId xmlns:a16="http://schemas.microsoft.com/office/drawing/2014/main" id="{08AEFC00-3CA9-4567-BAFC-3693234EB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281"/>
              <a:ext cx="16" cy="22"/>
            </a:xfrm>
            <a:custGeom>
              <a:avLst/>
              <a:gdLst>
                <a:gd name="T0" fmla="*/ 11 w 7"/>
                <a:gd name="T1" fmla="*/ 20 h 10"/>
                <a:gd name="T2" fmla="*/ 37 w 7"/>
                <a:gd name="T3" fmla="*/ 88 h 10"/>
                <a:gd name="T4" fmla="*/ 85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2"/>
                  </a:moveTo>
                  <a:cubicBezTo>
                    <a:pt x="0" y="4"/>
                    <a:pt x="0" y="7"/>
                    <a:pt x="3" y="8"/>
                  </a:cubicBezTo>
                  <a:cubicBezTo>
                    <a:pt x="7" y="10"/>
                    <a:pt x="7" y="2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1" name="Freeform 342">
              <a:extLst>
                <a:ext uri="{FF2B5EF4-FFF2-40B4-BE49-F238E27FC236}">
                  <a16:creationId xmlns:a16="http://schemas.microsoft.com/office/drawing/2014/main" id="{AE6090A7-264D-4B1F-BEAB-6D6151E8A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292"/>
              <a:ext cx="67" cy="14"/>
            </a:xfrm>
            <a:custGeom>
              <a:avLst/>
              <a:gdLst>
                <a:gd name="T0" fmla="*/ 0 w 30"/>
                <a:gd name="T1" fmla="*/ 77 h 6"/>
                <a:gd name="T2" fmla="*/ 335 w 30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cubicBezTo>
                    <a:pt x="16" y="0"/>
                    <a:pt x="26" y="3"/>
                    <a:pt x="30" y="6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2" name="Freeform 343">
              <a:extLst>
                <a:ext uri="{FF2B5EF4-FFF2-40B4-BE49-F238E27FC236}">
                  <a16:creationId xmlns:a16="http://schemas.microsoft.com/office/drawing/2014/main" id="{BBA4E71B-5CFA-4A2C-8CA1-1211C7CCD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659"/>
              <a:ext cx="13" cy="18"/>
            </a:xfrm>
            <a:custGeom>
              <a:avLst/>
              <a:gdLst>
                <a:gd name="T0" fmla="*/ 52 w 6"/>
                <a:gd name="T1" fmla="*/ 81 h 8"/>
                <a:gd name="T2" fmla="*/ 43 w 6"/>
                <a:gd name="T3" fmla="*/ 11 h 8"/>
                <a:gd name="T4" fmla="*/ 0 w 6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7"/>
                  </a:moveTo>
                  <a:cubicBezTo>
                    <a:pt x="6" y="5"/>
                    <a:pt x="6" y="1"/>
                    <a:pt x="4" y="1"/>
                  </a:cubicBezTo>
                  <a:cubicBezTo>
                    <a:pt x="1" y="0"/>
                    <a:pt x="0" y="6"/>
                    <a:pt x="0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3" name="Freeform 344">
              <a:extLst>
                <a:ext uri="{FF2B5EF4-FFF2-40B4-BE49-F238E27FC236}">
                  <a16:creationId xmlns:a16="http://schemas.microsoft.com/office/drawing/2014/main" id="{E06C1D94-0334-42BD-836C-4571FFF67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621"/>
              <a:ext cx="9" cy="4"/>
            </a:xfrm>
            <a:custGeom>
              <a:avLst/>
              <a:gdLst>
                <a:gd name="T0" fmla="*/ 45 w 4"/>
                <a:gd name="T1" fmla="*/ 0 h 2"/>
                <a:gd name="T2" fmla="*/ 0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1" y="1"/>
                    <a:pt x="0" y="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4" name="Freeform 345">
              <a:extLst>
                <a:ext uri="{FF2B5EF4-FFF2-40B4-BE49-F238E27FC236}">
                  <a16:creationId xmlns:a16="http://schemas.microsoft.com/office/drawing/2014/main" id="{84007B69-D2A2-4E25-AF9D-439312A11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245"/>
              <a:ext cx="32" cy="27"/>
            </a:xfrm>
            <a:custGeom>
              <a:avLst/>
              <a:gdLst>
                <a:gd name="T0" fmla="*/ 57 w 14"/>
                <a:gd name="T1" fmla="*/ 0 h 12"/>
                <a:gd name="T2" fmla="*/ 121 w 14"/>
                <a:gd name="T3" fmla="*/ 101 h 12"/>
                <a:gd name="T4" fmla="*/ 11 w 14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5" y="0"/>
                  </a:moveTo>
                  <a:cubicBezTo>
                    <a:pt x="8" y="1"/>
                    <a:pt x="14" y="6"/>
                    <a:pt x="10" y="9"/>
                  </a:cubicBezTo>
                  <a:cubicBezTo>
                    <a:pt x="8" y="11"/>
                    <a:pt x="0" y="6"/>
                    <a:pt x="1" y="1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5" name="Freeform 346">
              <a:extLst>
                <a:ext uri="{FF2B5EF4-FFF2-40B4-BE49-F238E27FC236}">
                  <a16:creationId xmlns:a16="http://schemas.microsoft.com/office/drawing/2014/main" id="{85E2A91A-F1FB-40A1-955D-C2E5E6330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294"/>
              <a:ext cx="18" cy="21"/>
            </a:xfrm>
            <a:custGeom>
              <a:avLst/>
              <a:gdLst>
                <a:gd name="T0" fmla="*/ 36 w 8"/>
                <a:gd name="T1" fmla="*/ 0 h 9"/>
                <a:gd name="T2" fmla="*/ 11 w 8"/>
                <a:gd name="T3" fmla="*/ 114 h 9"/>
                <a:gd name="T4" fmla="*/ 92 w 8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2"/>
                    <a:pt x="0" y="6"/>
                    <a:pt x="1" y="9"/>
                  </a:cubicBezTo>
                  <a:cubicBezTo>
                    <a:pt x="4" y="9"/>
                    <a:pt x="6" y="4"/>
                    <a:pt x="8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6" name="Freeform 347">
              <a:extLst>
                <a:ext uri="{FF2B5EF4-FFF2-40B4-BE49-F238E27FC236}">
                  <a16:creationId xmlns:a16="http://schemas.microsoft.com/office/drawing/2014/main" id="{EC5FB906-2299-41EA-8F46-53C82E8B5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351"/>
              <a:ext cx="9" cy="9"/>
            </a:xfrm>
            <a:custGeom>
              <a:avLst/>
              <a:gdLst>
                <a:gd name="T0" fmla="*/ 0 w 4"/>
                <a:gd name="T1" fmla="*/ 45 h 4"/>
                <a:gd name="T2" fmla="*/ 45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2"/>
                    <a:pt x="4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7" name="Freeform 348">
              <a:extLst>
                <a:ext uri="{FF2B5EF4-FFF2-40B4-BE49-F238E27FC236}">
                  <a16:creationId xmlns:a16="http://schemas.microsoft.com/office/drawing/2014/main" id="{6A5ED0C6-0831-44BA-A66F-BF818CC43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675"/>
              <a:ext cx="11" cy="7"/>
            </a:xfrm>
            <a:custGeom>
              <a:avLst/>
              <a:gdLst>
                <a:gd name="T0" fmla="*/ 53 w 5"/>
                <a:gd name="T1" fmla="*/ 37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3"/>
                    <a:pt x="1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8" name="Freeform 349">
              <a:extLst>
                <a:ext uri="{FF2B5EF4-FFF2-40B4-BE49-F238E27FC236}">
                  <a16:creationId xmlns:a16="http://schemas.microsoft.com/office/drawing/2014/main" id="{BFADFFC3-1C72-4DF0-8CA5-9D70E0997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508"/>
              <a:ext cx="23" cy="21"/>
            </a:xfrm>
            <a:custGeom>
              <a:avLst/>
              <a:gdLst>
                <a:gd name="T0" fmla="*/ 48 w 10"/>
                <a:gd name="T1" fmla="*/ 114 h 9"/>
                <a:gd name="T2" fmla="*/ 122 w 10"/>
                <a:gd name="T3" fmla="*/ 49 h 9"/>
                <a:gd name="T4" fmla="*/ 0 w 10"/>
                <a:gd name="T5" fmla="*/ 2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9"/>
                  </a:moveTo>
                  <a:cubicBezTo>
                    <a:pt x="7" y="8"/>
                    <a:pt x="9" y="6"/>
                    <a:pt x="10" y="4"/>
                  </a:cubicBezTo>
                  <a:cubicBezTo>
                    <a:pt x="8" y="1"/>
                    <a:pt x="2" y="0"/>
                    <a:pt x="0" y="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9" name="Oval 350">
              <a:extLst>
                <a:ext uri="{FF2B5EF4-FFF2-40B4-BE49-F238E27FC236}">
                  <a16:creationId xmlns:a16="http://schemas.microsoft.com/office/drawing/2014/main" id="{D5F59AC2-8E30-4FF5-B5CF-8EA6F4189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" y="2042"/>
              <a:ext cx="90" cy="117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0" name="Oval 351">
              <a:extLst>
                <a:ext uri="{FF2B5EF4-FFF2-40B4-BE49-F238E27FC236}">
                  <a16:creationId xmlns:a16="http://schemas.microsoft.com/office/drawing/2014/main" id="{17F32F41-F94A-47B7-BA17-44E7E8DFA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623"/>
              <a:ext cx="90" cy="117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1" name="Freeform 352">
              <a:extLst>
                <a:ext uri="{FF2B5EF4-FFF2-40B4-BE49-F238E27FC236}">
                  <a16:creationId xmlns:a16="http://schemas.microsoft.com/office/drawing/2014/main" id="{5C44E3EC-6025-47EE-832A-9DAEABBCB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027"/>
              <a:ext cx="97" cy="121"/>
            </a:xfrm>
            <a:custGeom>
              <a:avLst/>
              <a:gdLst>
                <a:gd name="T0" fmla="*/ 483 w 43"/>
                <a:gd name="T1" fmla="*/ 280 h 54"/>
                <a:gd name="T2" fmla="*/ 284 w 43"/>
                <a:gd name="T3" fmla="*/ 598 h 54"/>
                <a:gd name="T4" fmla="*/ 25 w 43"/>
                <a:gd name="T5" fmla="*/ 336 h 54"/>
                <a:gd name="T6" fmla="*/ 219 w 43"/>
                <a:gd name="T7" fmla="*/ 20 h 54"/>
                <a:gd name="T8" fmla="*/ 483 w 43"/>
                <a:gd name="T9" fmla="*/ 28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4">
                  <a:moveTo>
                    <a:pt x="42" y="25"/>
                  </a:moveTo>
                  <a:cubicBezTo>
                    <a:pt x="43" y="39"/>
                    <a:pt x="36" y="52"/>
                    <a:pt x="25" y="53"/>
                  </a:cubicBezTo>
                  <a:cubicBezTo>
                    <a:pt x="14" y="54"/>
                    <a:pt x="4" y="44"/>
                    <a:pt x="2" y="30"/>
                  </a:cubicBezTo>
                  <a:cubicBezTo>
                    <a:pt x="0" y="16"/>
                    <a:pt x="8" y="3"/>
                    <a:pt x="19" y="2"/>
                  </a:cubicBezTo>
                  <a:cubicBezTo>
                    <a:pt x="30" y="0"/>
                    <a:pt x="40" y="11"/>
                    <a:pt x="42" y="2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2" name="Freeform 353">
              <a:extLst>
                <a:ext uri="{FF2B5EF4-FFF2-40B4-BE49-F238E27FC236}">
                  <a16:creationId xmlns:a16="http://schemas.microsoft.com/office/drawing/2014/main" id="{71E15412-98A0-44E0-A2F1-4F2157C49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470"/>
              <a:ext cx="104" cy="126"/>
            </a:xfrm>
            <a:custGeom>
              <a:avLst/>
              <a:gdLst>
                <a:gd name="T0" fmla="*/ 486 w 46"/>
                <a:gd name="T1" fmla="*/ 263 h 56"/>
                <a:gd name="T2" fmla="*/ 348 w 46"/>
                <a:gd name="T3" fmla="*/ 603 h 56"/>
                <a:gd name="T4" fmla="*/ 45 w 46"/>
                <a:gd name="T5" fmla="*/ 389 h 56"/>
                <a:gd name="T6" fmla="*/ 183 w 46"/>
                <a:gd name="T7" fmla="*/ 36 h 56"/>
                <a:gd name="T8" fmla="*/ 486 w 46"/>
                <a:gd name="T9" fmla="*/ 26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6">
                  <a:moveTo>
                    <a:pt x="42" y="23"/>
                  </a:moveTo>
                  <a:cubicBezTo>
                    <a:pt x="46" y="36"/>
                    <a:pt x="41" y="50"/>
                    <a:pt x="30" y="53"/>
                  </a:cubicBezTo>
                  <a:cubicBezTo>
                    <a:pt x="19" y="56"/>
                    <a:pt x="7" y="47"/>
                    <a:pt x="4" y="34"/>
                  </a:cubicBezTo>
                  <a:cubicBezTo>
                    <a:pt x="0" y="20"/>
                    <a:pt x="5" y="6"/>
                    <a:pt x="16" y="3"/>
                  </a:cubicBezTo>
                  <a:cubicBezTo>
                    <a:pt x="27" y="0"/>
                    <a:pt x="38" y="9"/>
                    <a:pt x="42" y="2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3" name="Freeform 354">
              <a:extLst>
                <a:ext uri="{FF2B5EF4-FFF2-40B4-BE49-F238E27FC236}">
                  <a16:creationId xmlns:a16="http://schemas.microsoft.com/office/drawing/2014/main" id="{6E10CD6B-922E-4E5A-9052-53E690AA2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766"/>
              <a:ext cx="23" cy="56"/>
            </a:xfrm>
            <a:custGeom>
              <a:avLst/>
              <a:gdLst>
                <a:gd name="T0" fmla="*/ 122 w 10"/>
                <a:gd name="T1" fmla="*/ 0 h 25"/>
                <a:gd name="T2" fmla="*/ 0 w 10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10" y="0"/>
                  </a:moveTo>
                  <a:cubicBezTo>
                    <a:pt x="4" y="7"/>
                    <a:pt x="0" y="15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4" name="Freeform 355">
              <a:extLst>
                <a:ext uri="{FF2B5EF4-FFF2-40B4-BE49-F238E27FC236}">
                  <a16:creationId xmlns:a16="http://schemas.microsoft.com/office/drawing/2014/main" id="{F5540FAD-0BF9-42B1-BCD0-E043C6034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806"/>
              <a:ext cx="56" cy="41"/>
            </a:xfrm>
            <a:custGeom>
              <a:avLst/>
              <a:gdLst>
                <a:gd name="T0" fmla="*/ 0 w 25"/>
                <a:gd name="T1" fmla="*/ 212 h 18"/>
                <a:gd name="T2" fmla="*/ 280 w 25"/>
                <a:gd name="T3" fmla="*/ 1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18"/>
                  </a:moveTo>
                  <a:cubicBezTo>
                    <a:pt x="3" y="7"/>
                    <a:pt x="14" y="0"/>
                    <a:pt x="25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5" name="Freeform 356">
              <a:extLst>
                <a:ext uri="{FF2B5EF4-FFF2-40B4-BE49-F238E27FC236}">
                  <a16:creationId xmlns:a16="http://schemas.microsoft.com/office/drawing/2014/main" id="{8BA3651D-A2FE-4DF0-ADD5-A0803C057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036"/>
              <a:ext cx="16" cy="81"/>
            </a:xfrm>
            <a:custGeom>
              <a:avLst/>
              <a:gdLst>
                <a:gd name="T0" fmla="*/ 11 w 7"/>
                <a:gd name="T1" fmla="*/ 0 h 36"/>
                <a:gd name="T2" fmla="*/ 85 w 7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6">
                  <a:moveTo>
                    <a:pt x="1" y="0"/>
                  </a:moveTo>
                  <a:cubicBezTo>
                    <a:pt x="0" y="11"/>
                    <a:pt x="0" y="31"/>
                    <a:pt x="7" y="3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6" name="Freeform 357">
              <a:extLst>
                <a:ext uri="{FF2B5EF4-FFF2-40B4-BE49-F238E27FC236}">
                  <a16:creationId xmlns:a16="http://schemas.microsoft.com/office/drawing/2014/main" id="{242CECEE-D281-444D-B02A-D30487248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094"/>
              <a:ext cx="34" cy="63"/>
            </a:xfrm>
            <a:custGeom>
              <a:avLst/>
              <a:gdLst>
                <a:gd name="T0" fmla="*/ 175 w 15"/>
                <a:gd name="T1" fmla="*/ 0 h 28"/>
                <a:gd name="T2" fmla="*/ 0 w 15"/>
                <a:gd name="T3" fmla="*/ 32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6" y="10"/>
                    <a:pt x="0" y="20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7" name="Freeform 358">
              <a:extLst>
                <a:ext uri="{FF2B5EF4-FFF2-40B4-BE49-F238E27FC236}">
                  <a16:creationId xmlns:a16="http://schemas.microsoft.com/office/drawing/2014/main" id="{4DE35962-A79C-4499-9C46-72E2A78BB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1979"/>
              <a:ext cx="72" cy="30"/>
            </a:xfrm>
            <a:custGeom>
              <a:avLst/>
              <a:gdLst>
                <a:gd name="T0" fmla="*/ 0 w 32"/>
                <a:gd name="T1" fmla="*/ 159 h 13"/>
                <a:gd name="T2" fmla="*/ 365 w 32"/>
                <a:gd name="T3" fmla="*/ 3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3">
                  <a:moveTo>
                    <a:pt x="0" y="13"/>
                  </a:moveTo>
                  <a:cubicBezTo>
                    <a:pt x="7" y="7"/>
                    <a:pt x="20" y="0"/>
                    <a:pt x="32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8" name="Freeform 359">
              <a:extLst>
                <a:ext uri="{FF2B5EF4-FFF2-40B4-BE49-F238E27FC236}">
                  <a16:creationId xmlns:a16="http://schemas.microsoft.com/office/drawing/2014/main" id="{799C5BDF-782A-4C79-B613-AB1D939F0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018"/>
              <a:ext cx="65" cy="11"/>
            </a:xfrm>
            <a:custGeom>
              <a:avLst/>
              <a:gdLst>
                <a:gd name="T0" fmla="*/ 0 w 29"/>
                <a:gd name="T1" fmla="*/ 53 h 5"/>
                <a:gd name="T2" fmla="*/ 327 w 29"/>
                <a:gd name="T3" fmla="*/ 4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5"/>
                  </a:moveTo>
                  <a:cubicBezTo>
                    <a:pt x="8" y="0"/>
                    <a:pt x="22" y="1"/>
                    <a:pt x="29" y="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9" name="Freeform 360">
              <a:extLst>
                <a:ext uri="{FF2B5EF4-FFF2-40B4-BE49-F238E27FC236}">
                  <a16:creationId xmlns:a16="http://schemas.microsoft.com/office/drawing/2014/main" id="{A63111F3-A456-42CC-8FAF-8AFB13A7C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637"/>
              <a:ext cx="14" cy="94"/>
            </a:xfrm>
            <a:custGeom>
              <a:avLst/>
              <a:gdLst>
                <a:gd name="T0" fmla="*/ 0 w 6"/>
                <a:gd name="T1" fmla="*/ 0 h 42"/>
                <a:gd name="T2" fmla="*/ 28 w 6"/>
                <a:gd name="T3" fmla="*/ 47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2">
                  <a:moveTo>
                    <a:pt x="0" y="0"/>
                  </a:moveTo>
                  <a:cubicBezTo>
                    <a:pt x="3" y="15"/>
                    <a:pt x="6" y="22"/>
                    <a:pt x="2" y="4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0" name="Freeform 361">
              <a:extLst>
                <a:ext uri="{FF2B5EF4-FFF2-40B4-BE49-F238E27FC236}">
                  <a16:creationId xmlns:a16="http://schemas.microsoft.com/office/drawing/2014/main" id="{38084704-FDAB-4624-99DF-53C5E5957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724"/>
              <a:ext cx="63" cy="48"/>
            </a:xfrm>
            <a:custGeom>
              <a:avLst/>
              <a:gdLst>
                <a:gd name="T0" fmla="*/ 0 w 28"/>
                <a:gd name="T1" fmla="*/ 0 h 21"/>
                <a:gd name="T2" fmla="*/ 320 w 28"/>
                <a:gd name="T3" fmla="*/ 25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1">
                  <a:moveTo>
                    <a:pt x="0" y="0"/>
                  </a:moveTo>
                  <a:cubicBezTo>
                    <a:pt x="6" y="2"/>
                    <a:pt x="22" y="10"/>
                    <a:pt x="28" y="2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1" name="Freeform 362">
              <a:extLst>
                <a:ext uri="{FF2B5EF4-FFF2-40B4-BE49-F238E27FC236}">
                  <a16:creationId xmlns:a16="http://schemas.microsoft.com/office/drawing/2014/main" id="{2093AE5A-2D3F-47C4-8661-BF4B074DB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002"/>
              <a:ext cx="38" cy="117"/>
            </a:xfrm>
            <a:custGeom>
              <a:avLst/>
              <a:gdLst>
                <a:gd name="T0" fmla="*/ 20 w 17"/>
                <a:gd name="T1" fmla="*/ 0 h 52"/>
                <a:gd name="T2" fmla="*/ 190 w 17"/>
                <a:gd name="T3" fmla="*/ 592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2">
                  <a:moveTo>
                    <a:pt x="2" y="0"/>
                  </a:moveTo>
                  <a:cubicBezTo>
                    <a:pt x="0" y="21"/>
                    <a:pt x="5" y="38"/>
                    <a:pt x="17" y="5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2" name="Freeform 363">
              <a:extLst>
                <a:ext uri="{FF2B5EF4-FFF2-40B4-BE49-F238E27FC236}">
                  <a16:creationId xmlns:a16="http://schemas.microsoft.com/office/drawing/2014/main" id="{E6381B38-A4F5-401F-82E4-203B9F2E8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114"/>
              <a:ext cx="52" cy="66"/>
            </a:xfrm>
            <a:custGeom>
              <a:avLst/>
              <a:gdLst>
                <a:gd name="T0" fmla="*/ 267 w 23"/>
                <a:gd name="T1" fmla="*/ 0 h 29"/>
                <a:gd name="T2" fmla="*/ 0 w 23"/>
                <a:gd name="T3" fmla="*/ 34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9">
                  <a:moveTo>
                    <a:pt x="23" y="0"/>
                  </a:moveTo>
                  <a:cubicBezTo>
                    <a:pt x="15" y="5"/>
                    <a:pt x="4" y="19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3" name="Freeform 364">
              <a:extLst>
                <a:ext uri="{FF2B5EF4-FFF2-40B4-BE49-F238E27FC236}">
                  <a16:creationId xmlns:a16="http://schemas.microsoft.com/office/drawing/2014/main" id="{23AAB6CC-0F62-4963-A2A4-A77E17E40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029"/>
              <a:ext cx="61" cy="16"/>
            </a:xfrm>
            <a:custGeom>
              <a:avLst/>
              <a:gdLst>
                <a:gd name="T0" fmla="*/ 0 w 27"/>
                <a:gd name="T1" fmla="*/ 0 h 7"/>
                <a:gd name="T2" fmla="*/ 312 w 27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7">
                  <a:moveTo>
                    <a:pt x="0" y="0"/>
                  </a:moveTo>
                  <a:cubicBezTo>
                    <a:pt x="8" y="7"/>
                    <a:pt x="27" y="7"/>
                    <a:pt x="27" y="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4" name="Freeform 365">
              <a:extLst>
                <a:ext uri="{FF2B5EF4-FFF2-40B4-BE49-F238E27FC236}">
                  <a16:creationId xmlns:a16="http://schemas.microsoft.com/office/drawing/2014/main" id="{444980EA-FC7C-4A74-A973-963137A71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130"/>
              <a:ext cx="88" cy="34"/>
            </a:xfrm>
            <a:custGeom>
              <a:avLst/>
              <a:gdLst>
                <a:gd name="T0" fmla="*/ 0 w 39"/>
                <a:gd name="T1" fmla="*/ 175 h 15"/>
                <a:gd name="T2" fmla="*/ 449 w 39"/>
                <a:gd name="T3" fmla="*/ 1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">
                  <a:moveTo>
                    <a:pt x="0" y="15"/>
                  </a:moveTo>
                  <a:cubicBezTo>
                    <a:pt x="16" y="5"/>
                    <a:pt x="26" y="0"/>
                    <a:pt x="39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5" name="Freeform 366">
              <a:extLst>
                <a:ext uri="{FF2B5EF4-FFF2-40B4-BE49-F238E27FC236}">
                  <a16:creationId xmlns:a16="http://schemas.microsoft.com/office/drawing/2014/main" id="{5D80224D-0BCA-4FE6-BD47-1C8897243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045"/>
              <a:ext cx="20" cy="87"/>
            </a:xfrm>
            <a:custGeom>
              <a:avLst/>
              <a:gdLst>
                <a:gd name="T0" fmla="*/ 98 w 9"/>
                <a:gd name="T1" fmla="*/ 0 h 39"/>
                <a:gd name="T2" fmla="*/ 0 w 9"/>
                <a:gd name="T3" fmla="*/ 43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9">
                  <a:moveTo>
                    <a:pt x="9" y="0"/>
                  </a:moveTo>
                  <a:cubicBezTo>
                    <a:pt x="3" y="9"/>
                    <a:pt x="0" y="33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6" name="Freeform 367">
              <a:extLst>
                <a:ext uri="{FF2B5EF4-FFF2-40B4-BE49-F238E27FC236}">
                  <a16:creationId xmlns:a16="http://schemas.microsoft.com/office/drawing/2014/main" id="{AF28FF52-7829-4706-8C9A-9424EDA82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2020"/>
              <a:ext cx="38" cy="40"/>
            </a:xfrm>
            <a:custGeom>
              <a:avLst/>
              <a:gdLst>
                <a:gd name="T0" fmla="*/ 0 w 17"/>
                <a:gd name="T1" fmla="*/ 0 h 18"/>
                <a:gd name="T2" fmla="*/ 190 w 17"/>
                <a:gd name="T3" fmla="*/ 19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cubicBezTo>
                    <a:pt x="1" y="8"/>
                    <a:pt x="14" y="17"/>
                    <a:pt x="17" y="1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7" name="Freeform 368">
              <a:extLst>
                <a:ext uri="{FF2B5EF4-FFF2-40B4-BE49-F238E27FC236}">
                  <a16:creationId xmlns:a16="http://schemas.microsoft.com/office/drawing/2014/main" id="{AEE057C2-DC75-4302-A068-467916496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461"/>
              <a:ext cx="34" cy="81"/>
            </a:xfrm>
            <a:custGeom>
              <a:avLst/>
              <a:gdLst>
                <a:gd name="T0" fmla="*/ 129 w 15"/>
                <a:gd name="T1" fmla="*/ 0 h 36"/>
                <a:gd name="T2" fmla="*/ 0 w 15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11" y="0"/>
                  </a:moveTo>
                  <a:cubicBezTo>
                    <a:pt x="15" y="7"/>
                    <a:pt x="10" y="28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8" name="Freeform 369">
              <a:extLst>
                <a:ext uri="{FF2B5EF4-FFF2-40B4-BE49-F238E27FC236}">
                  <a16:creationId xmlns:a16="http://schemas.microsoft.com/office/drawing/2014/main" id="{CE6BADE1-6265-495A-8F79-77CB9101F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533"/>
              <a:ext cx="31" cy="65"/>
            </a:xfrm>
            <a:custGeom>
              <a:avLst/>
              <a:gdLst>
                <a:gd name="T0" fmla="*/ 0 w 14"/>
                <a:gd name="T1" fmla="*/ 0 h 29"/>
                <a:gd name="T2" fmla="*/ 133 w 14"/>
                <a:gd name="T3" fmla="*/ 32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9">
                  <a:moveTo>
                    <a:pt x="0" y="0"/>
                  </a:moveTo>
                  <a:cubicBezTo>
                    <a:pt x="3" y="1"/>
                    <a:pt x="14" y="20"/>
                    <a:pt x="12" y="2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9" name="Freeform 370">
              <a:extLst>
                <a:ext uri="{FF2B5EF4-FFF2-40B4-BE49-F238E27FC236}">
                  <a16:creationId xmlns:a16="http://schemas.microsoft.com/office/drawing/2014/main" id="{14B12654-8A71-4BC3-81B4-F5B32701A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594"/>
              <a:ext cx="11" cy="1"/>
            </a:xfrm>
            <a:custGeom>
              <a:avLst/>
              <a:gdLst>
                <a:gd name="T0" fmla="*/ 53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1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0" name="Freeform 371">
              <a:extLst>
                <a:ext uri="{FF2B5EF4-FFF2-40B4-BE49-F238E27FC236}">
                  <a16:creationId xmlns:a16="http://schemas.microsoft.com/office/drawing/2014/main" id="{A19362E3-B956-4CF7-A779-B825257C1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468"/>
              <a:ext cx="18" cy="2"/>
            </a:xfrm>
            <a:custGeom>
              <a:avLst/>
              <a:gdLst>
                <a:gd name="T0" fmla="*/ 92 w 8"/>
                <a:gd name="T1" fmla="*/ 0 h 1"/>
                <a:gd name="T2" fmla="*/ 0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3" y="0"/>
                    <a:pt x="0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1" name="Freeform 372">
              <a:extLst>
                <a:ext uri="{FF2B5EF4-FFF2-40B4-BE49-F238E27FC236}">
                  <a16:creationId xmlns:a16="http://schemas.microsoft.com/office/drawing/2014/main" id="{DAB8A356-E2D6-4337-B183-C9EDD8622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155"/>
              <a:ext cx="9" cy="13"/>
            </a:xfrm>
            <a:custGeom>
              <a:avLst/>
              <a:gdLst>
                <a:gd name="T0" fmla="*/ 0 w 4"/>
                <a:gd name="T1" fmla="*/ 0 h 6"/>
                <a:gd name="T2" fmla="*/ 45 w 4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2" y="5"/>
                    <a:pt x="4" y="6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2" name="Freeform 373">
              <a:extLst>
                <a:ext uri="{FF2B5EF4-FFF2-40B4-BE49-F238E27FC236}">
                  <a16:creationId xmlns:a16="http://schemas.microsoft.com/office/drawing/2014/main" id="{2C4EB2AD-1369-470A-AFA1-8CF7DA808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123"/>
              <a:ext cx="4" cy="18"/>
            </a:xfrm>
            <a:custGeom>
              <a:avLst/>
              <a:gdLst>
                <a:gd name="T0" fmla="*/ 16 w 2"/>
                <a:gd name="T1" fmla="*/ 0 h 8"/>
                <a:gd name="T2" fmla="*/ 0 w 2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3" name="Freeform 374">
              <a:extLst>
                <a:ext uri="{FF2B5EF4-FFF2-40B4-BE49-F238E27FC236}">
                  <a16:creationId xmlns:a16="http://schemas.microsoft.com/office/drawing/2014/main" id="{30995535-DBF8-4595-80F0-AF865FC7F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997"/>
              <a:ext cx="13" cy="14"/>
            </a:xfrm>
            <a:custGeom>
              <a:avLst/>
              <a:gdLst>
                <a:gd name="T0" fmla="*/ 0 w 6"/>
                <a:gd name="T1" fmla="*/ 0 h 6"/>
                <a:gd name="T2" fmla="*/ 61 w 6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3"/>
                    <a:pt x="4" y="5"/>
                    <a:pt x="6" y="6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4" name="Freeform 375">
              <a:extLst>
                <a:ext uri="{FF2B5EF4-FFF2-40B4-BE49-F238E27FC236}">
                  <a16:creationId xmlns:a16="http://schemas.microsoft.com/office/drawing/2014/main" id="{B8BBADB0-3FDC-4818-87EF-4898AABFA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004"/>
              <a:ext cx="29" cy="23"/>
            </a:xfrm>
            <a:custGeom>
              <a:avLst/>
              <a:gdLst>
                <a:gd name="T0" fmla="*/ 36 w 13"/>
                <a:gd name="T1" fmla="*/ 12 h 10"/>
                <a:gd name="T2" fmla="*/ 134 w 13"/>
                <a:gd name="T3" fmla="*/ 48 h 10"/>
                <a:gd name="T4" fmla="*/ 0 w 13"/>
                <a:gd name="T5" fmla="*/ 8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3" y="1"/>
                  </a:moveTo>
                  <a:cubicBezTo>
                    <a:pt x="3" y="3"/>
                    <a:pt x="11" y="0"/>
                    <a:pt x="12" y="4"/>
                  </a:cubicBezTo>
                  <a:cubicBezTo>
                    <a:pt x="13" y="10"/>
                    <a:pt x="2" y="9"/>
                    <a:pt x="0" y="7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5" name="Freeform 376">
              <a:extLst>
                <a:ext uri="{FF2B5EF4-FFF2-40B4-BE49-F238E27FC236}">
                  <a16:creationId xmlns:a16="http://schemas.microsoft.com/office/drawing/2014/main" id="{CF3F5ED9-EEE1-4E6D-AD51-85FF043AC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772"/>
              <a:ext cx="16" cy="25"/>
            </a:xfrm>
            <a:custGeom>
              <a:avLst/>
              <a:gdLst>
                <a:gd name="T0" fmla="*/ 0 w 7"/>
                <a:gd name="T1" fmla="*/ 0 h 11"/>
                <a:gd name="T2" fmla="*/ 85 w 7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2" y="4"/>
                    <a:pt x="6" y="7"/>
                    <a:pt x="7" y="1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6" name="Freeform 377">
              <a:extLst>
                <a:ext uri="{FF2B5EF4-FFF2-40B4-BE49-F238E27FC236}">
                  <a16:creationId xmlns:a16="http://schemas.microsoft.com/office/drawing/2014/main" id="{D8D52BE5-F916-42CD-883D-1306AC5F7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171"/>
              <a:ext cx="22" cy="4"/>
            </a:xfrm>
            <a:custGeom>
              <a:avLst/>
              <a:gdLst>
                <a:gd name="T0" fmla="*/ 0 w 10"/>
                <a:gd name="T1" fmla="*/ 0 h 2"/>
                <a:gd name="T2" fmla="*/ 106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0"/>
                    <a:pt x="7" y="1"/>
                    <a:pt x="10" y="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7" name="Freeform 378">
              <a:extLst>
                <a:ext uri="{FF2B5EF4-FFF2-40B4-BE49-F238E27FC236}">
                  <a16:creationId xmlns:a16="http://schemas.microsoft.com/office/drawing/2014/main" id="{E97EBE70-28FD-4704-8496-A738714AE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303"/>
              <a:ext cx="18" cy="21"/>
            </a:xfrm>
            <a:custGeom>
              <a:avLst/>
              <a:gdLst>
                <a:gd name="T0" fmla="*/ 92 w 8"/>
                <a:gd name="T1" fmla="*/ 114 h 9"/>
                <a:gd name="T2" fmla="*/ 0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5" y="7"/>
                    <a:pt x="4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8" name="Freeform 379">
              <a:extLst>
                <a:ext uri="{FF2B5EF4-FFF2-40B4-BE49-F238E27FC236}">
                  <a16:creationId xmlns:a16="http://schemas.microsoft.com/office/drawing/2014/main" id="{60393DCE-5340-4F6D-B7EF-E854FC725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643"/>
              <a:ext cx="18" cy="7"/>
            </a:xfrm>
            <a:custGeom>
              <a:avLst/>
              <a:gdLst>
                <a:gd name="T0" fmla="*/ 0 w 8"/>
                <a:gd name="T1" fmla="*/ 28 h 3"/>
                <a:gd name="T2" fmla="*/ 92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3" y="3"/>
                    <a:pt x="5" y="0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9" name="Freeform 380">
              <a:extLst>
                <a:ext uri="{FF2B5EF4-FFF2-40B4-BE49-F238E27FC236}">
                  <a16:creationId xmlns:a16="http://schemas.microsoft.com/office/drawing/2014/main" id="{63DCB5BF-E2DA-400F-B124-1D9783769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2760"/>
              <a:ext cx="16" cy="9"/>
            </a:xfrm>
            <a:custGeom>
              <a:avLst/>
              <a:gdLst>
                <a:gd name="T0" fmla="*/ 0 w 7"/>
                <a:gd name="T1" fmla="*/ 45 h 4"/>
                <a:gd name="T2" fmla="*/ 8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0" name="Freeform 381">
              <a:extLst>
                <a:ext uri="{FF2B5EF4-FFF2-40B4-BE49-F238E27FC236}">
                  <a16:creationId xmlns:a16="http://schemas.microsoft.com/office/drawing/2014/main" id="{B87A9768-FD94-439D-ABCA-E05C339B4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709"/>
              <a:ext cx="7" cy="4"/>
            </a:xfrm>
            <a:custGeom>
              <a:avLst/>
              <a:gdLst>
                <a:gd name="T0" fmla="*/ 0 w 3"/>
                <a:gd name="T1" fmla="*/ 16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1" name="Freeform 382">
              <a:extLst>
                <a:ext uri="{FF2B5EF4-FFF2-40B4-BE49-F238E27FC236}">
                  <a16:creationId xmlns:a16="http://schemas.microsoft.com/office/drawing/2014/main" id="{0740589E-91CD-415C-AD56-3D5B284BD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463"/>
              <a:ext cx="23" cy="7"/>
            </a:xfrm>
            <a:custGeom>
              <a:avLst/>
              <a:gdLst>
                <a:gd name="T0" fmla="*/ 0 w 10"/>
                <a:gd name="T1" fmla="*/ 0 h 3"/>
                <a:gd name="T2" fmla="*/ 122 w 10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6" y="3"/>
                    <a:pt x="3" y="2"/>
                    <a:pt x="10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2" name="Freeform 383">
              <a:extLst>
                <a:ext uri="{FF2B5EF4-FFF2-40B4-BE49-F238E27FC236}">
                  <a16:creationId xmlns:a16="http://schemas.microsoft.com/office/drawing/2014/main" id="{649BA03A-8CF7-4166-96C1-615DE60A1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1797"/>
              <a:ext cx="9" cy="34"/>
            </a:xfrm>
            <a:custGeom>
              <a:avLst/>
              <a:gdLst>
                <a:gd name="T0" fmla="*/ 45 w 4"/>
                <a:gd name="T1" fmla="*/ 0 h 15"/>
                <a:gd name="T2" fmla="*/ 11 w 4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0" y="4"/>
                    <a:pt x="0" y="10"/>
                    <a:pt x="1" y="1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3" name="Freeform 384">
              <a:extLst>
                <a:ext uri="{FF2B5EF4-FFF2-40B4-BE49-F238E27FC236}">
                  <a16:creationId xmlns:a16="http://schemas.microsoft.com/office/drawing/2014/main" id="{63E0C5C7-8FDD-4F93-BB9C-5ECBF4081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087"/>
              <a:ext cx="11" cy="25"/>
            </a:xfrm>
            <a:custGeom>
              <a:avLst/>
              <a:gdLst>
                <a:gd name="T0" fmla="*/ 9 w 5"/>
                <a:gd name="T1" fmla="*/ 0 h 11"/>
                <a:gd name="T2" fmla="*/ 53 w 5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1" y="0"/>
                  </a:moveTo>
                  <a:cubicBezTo>
                    <a:pt x="0" y="5"/>
                    <a:pt x="1" y="9"/>
                    <a:pt x="5" y="1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4" name="Freeform 385">
              <a:extLst>
                <a:ext uri="{FF2B5EF4-FFF2-40B4-BE49-F238E27FC236}">
                  <a16:creationId xmlns:a16="http://schemas.microsoft.com/office/drawing/2014/main" id="{A8518076-F376-427E-99B5-F4AB4E51F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027"/>
              <a:ext cx="18" cy="11"/>
            </a:xfrm>
            <a:custGeom>
              <a:avLst/>
              <a:gdLst>
                <a:gd name="T0" fmla="*/ 0 w 8"/>
                <a:gd name="T1" fmla="*/ 53 h 5"/>
                <a:gd name="T2" fmla="*/ 92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4"/>
                    <a:pt x="5" y="2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5" name="Freeform 386">
              <a:extLst>
                <a:ext uri="{FF2B5EF4-FFF2-40B4-BE49-F238E27FC236}">
                  <a16:creationId xmlns:a16="http://schemas.microsoft.com/office/drawing/2014/main" id="{8805CD07-E99E-454F-A519-68DF3D88F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991"/>
              <a:ext cx="75" cy="24"/>
            </a:xfrm>
            <a:custGeom>
              <a:avLst/>
              <a:gdLst>
                <a:gd name="T0" fmla="*/ 0 w 33"/>
                <a:gd name="T1" fmla="*/ 113 h 11"/>
                <a:gd name="T2" fmla="*/ 386 w 33"/>
                <a:gd name="T3" fmla="*/ 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1">
                  <a:moveTo>
                    <a:pt x="0" y="11"/>
                  </a:moveTo>
                  <a:cubicBezTo>
                    <a:pt x="10" y="4"/>
                    <a:pt x="23" y="0"/>
                    <a:pt x="33" y="1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6" name="Freeform 387">
              <a:extLst>
                <a:ext uri="{FF2B5EF4-FFF2-40B4-BE49-F238E27FC236}">
                  <a16:creationId xmlns:a16="http://schemas.microsoft.com/office/drawing/2014/main" id="{0749088C-C068-4F6D-820E-CCCF86308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027"/>
              <a:ext cx="77" cy="11"/>
            </a:xfrm>
            <a:custGeom>
              <a:avLst/>
              <a:gdLst>
                <a:gd name="T0" fmla="*/ 0 w 34"/>
                <a:gd name="T1" fmla="*/ 44 h 5"/>
                <a:gd name="T2" fmla="*/ 394 w 3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">
                  <a:moveTo>
                    <a:pt x="0" y="4"/>
                  </a:moveTo>
                  <a:cubicBezTo>
                    <a:pt x="10" y="0"/>
                    <a:pt x="30" y="3"/>
                    <a:pt x="34" y="5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7" name="Freeform 388">
              <a:extLst>
                <a:ext uri="{FF2B5EF4-FFF2-40B4-BE49-F238E27FC236}">
                  <a16:creationId xmlns:a16="http://schemas.microsoft.com/office/drawing/2014/main" id="{519E3250-1E8C-4EDB-8189-AE88A5FD0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148"/>
              <a:ext cx="27" cy="68"/>
            </a:xfrm>
            <a:custGeom>
              <a:avLst/>
              <a:gdLst>
                <a:gd name="T0" fmla="*/ 137 w 12"/>
                <a:gd name="T1" fmla="*/ 0 h 30"/>
                <a:gd name="T2" fmla="*/ 56 w 12"/>
                <a:gd name="T3" fmla="*/ 349 h 30"/>
                <a:gd name="T4" fmla="*/ 137 w 12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0">
                  <a:moveTo>
                    <a:pt x="12" y="0"/>
                  </a:moveTo>
                  <a:cubicBezTo>
                    <a:pt x="2" y="7"/>
                    <a:pt x="0" y="22"/>
                    <a:pt x="5" y="30"/>
                  </a:cubicBezTo>
                  <a:cubicBezTo>
                    <a:pt x="6" y="22"/>
                    <a:pt x="5" y="4"/>
                    <a:pt x="12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8" name="Freeform 389">
              <a:extLst>
                <a:ext uri="{FF2B5EF4-FFF2-40B4-BE49-F238E27FC236}">
                  <a16:creationId xmlns:a16="http://schemas.microsoft.com/office/drawing/2014/main" id="{228FAA5C-C7D2-4136-897C-3C2F94F94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281"/>
              <a:ext cx="32" cy="58"/>
            </a:xfrm>
            <a:custGeom>
              <a:avLst/>
              <a:gdLst>
                <a:gd name="T0" fmla="*/ 142 w 14"/>
                <a:gd name="T1" fmla="*/ 0 h 26"/>
                <a:gd name="T2" fmla="*/ 167 w 14"/>
                <a:gd name="T3" fmla="*/ 288 h 26"/>
                <a:gd name="T4" fmla="*/ 142 w 14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6">
                  <a:moveTo>
                    <a:pt x="12" y="0"/>
                  </a:moveTo>
                  <a:cubicBezTo>
                    <a:pt x="0" y="6"/>
                    <a:pt x="4" y="19"/>
                    <a:pt x="14" y="26"/>
                  </a:cubicBezTo>
                  <a:cubicBezTo>
                    <a:pt x="11" y="18"/>
                    <a:pt x="5" y="7"/>
                    <a:pt x="12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9" name="Freeform 390">
              <a:extLst>
                <a:ext uri="{FF2B5EF4-FFF2-40B4-BE49-F238E27FC236}">
                  <a16:creationId xmlns:a16="http://schemas.microsoft.com/office/drawing/2014/main" id="{A5EE6A66-8A8A-4B9A-8FB3-B5351809F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326"/>
              <a:ext cx="16" cy="47"/>
            </a:xfrm>
            <a:custGeom>
              <a:avLst/>
              <a:gdLst>
                <a:gd name="T0" fmla="*/ 73 w 7"/>
                <a:gd name="T1" fmla="*/ 0 h 21"/>
                <a:gd name="T2" fmla="*/ 85 w 7"/>
                <a:gd name="T3" fmla="*/ 2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6" y="0"/>
                  </a:moveTo>
                  <a:cubicBezTo>
                    <a:pt x="0" y="3"/>
                    <a:pt x="1" y="16"/>
                    <a:pt x="7" y="21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0" name="Freeform 391">
              <a:extLst>
                <a:ext uri="{FF2B5EF4-FFF2-40B4-BE49-F238E27FC236}">
                  <a16:creationId xmlns:a16="http://schemas.microsoft.com/office/drawing/2014/main" id="{84A45C7C-E8EE-4906-A51A-B07BE1F7F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808"/>
              <a:ext cx="65" cy="45"/>
            </a:xfrm>
            <a:custGeom>
              <a:avLst/>
              <a:gdLst>
                <a:gd name="T0" fmla="*/ 0 w 29"/>
                <a:gd name="T1" fmla="*/ 227 h 20"/>
                <a:gd name="T2" fmla="*/ 327 w 29"/>
                <a:gd name="T3" fmla="*/ 25 h 20"/>
                <a:gd name="T4" fmla="*/ 0 w 29"/>
                <a:gd name="T5" fmla="*/ 2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0">
                  <a:moveTo>
                    <a:pt x="0" y="20"/>
                  </a:moveTo>
                  <a:cubicBezTo>
                    <a:pt x="4" y="9"/>
                    <a:pt x="17" y="0"/>
                    <a:pt x="29" y="2"/>
                  </a:cubicBezTo>
                  <a:cubicBezTo>
                    <a:pt x="18" y="2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1" name="Freeform 392">
              <a:extLst>
                <a:ext uri="{FF2B5EF4-FFF2-40B4-BE49-F238E27FC236}">
                  <a16:creationId xmlns:a16="http://schemas.microsoft.com/office/drawing/2014/main" id="{20AE70F2-9CB7-4160-8C1E-8EC7C86EA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871"/>
              <a:ext cx="21" cy="70"/>
            </a:xfrm>
            <a:custGeom>
              <a:avLst/>
              <a:gdLst>
                <a:gd name="T0" fmla="*/ 65 w 9"/>
                <a:gd name="T1" fmla="*/ 0 h 31"/>
                <a:gd name="T2" fmla="*/ 114 w 9"/>
                <a:gd name="T3" fmla="*/ 35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5" y="0"/>
                  </a:moveTo>
                  <a:cubicBezTo>
                    <a:pt x="0" y="10"/>
                    <a:pt x="4" y="24"/>
                    <a:pt x="9" y="31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2" name="Freeform 393">
              <a:extLst>
                <a:ext uri="{FF2B5EF4-FFF2-40B4-BE49-F238E27FC236}">
                  <a16:creationId xmlns:a16="http://schemas.microsoft.com/office/drawing/2014/main" id="{6DA35CBB-BFA7-49D7-A18A-E412FD537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2560"/>
              <a:ext cx="20" cy="45"/>
            </a:xfrm>
            <a:custGeom>
              <a:avLst/>
              <a:gdLst>
                <a:gd name="T0" fmla="*/ 9 w 9"/>
                <a:gd name="T1" fmla="*/ 227 h 20"/>
                <a:gd name="T2" fmla="*/ 98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1" y="20"/>
                  </a:moveTo>
                  <a:cubicBezTo>
                    <a:pt x="0" y="7"/>
                    <a:pt x="9" y="0"/>
                    <a:pt x="9" y="0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197" name="Text Box 8">
            <a:extLst>
              <a:ext uri="{FF2B5EF4-FFF2-40B4-BE49-F238E27FC236}">
                <a16:creationId xmlns:a16="http://schemas.microsoft.com/office/drawing/2014/main" id="{7DD245E2-371A-414A-9E76-4C9E78D793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91550" y="3495675"/>
            <a:ext cx="13017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  <a:latin typeface="Arial Unicode MS" charset="0"/>
              </a:rPr>
              <a:t>parathyroids</a:t>
            </a:r>
          </a:p>
        </p:txBody>
      </p:sp>
      <p:sp>
        <p:nvSpPr>
          <p:cNvPr id="8198" name="Line 10">
            <a:extLst>
              <a:ext uri="{FF2B5EF4-FFF2-40B4-BE49-F238E27FC236}">
                <a16:creationId xmlns:a16="http://schemas.microsoft.com/office/drawing/2014/main" id="{4B2BD69F-65E9-4AA0-88A1-0EEA8EC9BF5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905750" y="3113088"/>
            <a:ext cx="762000" cy="6096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199" name="Line 11">
            <a:extLst>
              <a:ext uri="{FF2B5EF4-FFF2-40B4-BE49-F238E27FC236}">
                <a16:creationId xmlns:a16="http://schemas.microsoft.com/office/drawing/2014/main" id="{1B8A5F66-8305-426A-B6E7-07EBD670320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838950" y="3113088"/>
            <a:ext cx="1828800" cy="6096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00" name="Line 12">
            <a:extLst>
              <a:ext uri="{FF2B5EF4-FFF2-40B4-BE49-F238E27FC236}">
                <a16:creationId xmlns:a16="http://schemas.microsoft.com/office/drawing/2014/main" id="{D3B0A8CB-4769-4F90-B4AE-645927F72BB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15150" y="3722688"/>
            <a:ext cx="1752600" cy="762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01" name="Line 13">
            <a:extLst>
              <a:ext uri="{FF2B5EF4-FFF2-40B4-BE49-F238E27FC236}">
                <a16:creationId xmlns:a16="http://schemas.microsoft.com/office/drawing/2014/main" id="{6B124311-73AA-46A1-8552-136F8F705F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05750" y="3722688"/>
            <a:ext cx="762000" cy="2286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02" name="Text Box 14">
            <a:extLst>
              <a:ext uri="{FF2B5EF4-FFF2-40B4-BE49-F238E27FC236}">
                <a16:creationId xmlns:a16="http://schemas.microsoft.com/office/drawing/2014/main" id="{E1DF88D9-5D09-4A00-BE9B-34AF4959B3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7550" y="4687888"/>
            <a:ext cx="1355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Front view</a:t>
            </a:r>
          </a:p>
        </p:txBody>
      </p:sp>
      <p:sp>
        <p:nvSpPr>
          <p:cNvPr id="8203" name="Text Box 15">
            <a:extLst>
              <a:ext uri="{FF2B5EF4-FFF2-40B4-BE49-F238E27FC236}">
                <a16:creationId xmlns:a16="http://schemas.microsoft.com/office/drawing/2014/main" id="{D08ADDDF-3654-4AE8-B911-686A9A90A1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1750" y="4687888"/>
            <a:ext cx="17795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Posterior view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0554EBC8-56F7-4FFC-AA96-27E569F59D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Adrenal Gland (1)</a:t>
            </a:r>
          </a:p>
        </p:txBody>
      </p:sp>
      <p:sp>
        <p:nvSpPr>
          <p:cNvPr id="9219" name="Text Box 7">
            <a:extLst>
              <a:ext uri="{FF2B5EF4-FFF2-40B4-BE49-F238E27FC236}">
                <a16:creationId xmlns:a16="http://schemas.microsoft.com/office/drawing/2014/main" id="{5DA6A42E-F0DA-4555-9D33-51AA060BAC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5165725"/>
            <a:ext cx="30940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Kidney with adrenal gland</a:t>
            </a:r>
          </a:p>
        </p:txBody>
      </p:sp>
      <p:sp>
        <p:nvSpPr>
          <p:cNvPr id="9220" name="Text Box 8">
            <a:extLst>
              <a:ext uri="{FF2B5EF4-FFF2-40B4-BE49-F238E27FC236}">
                <a16:creationId xmlns:a16="http://schemas.microsoft.com/office/drawing/2014/main" id="{9E397AC1-7540-4110-9914-AE45577CB4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0" y="5165725"/>
            <a:ext cx="3048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Longitudinal section of adrenal gland</a:t>
            </a:r>
          </a:p>
        </p:txBody>
      </p:sp>
      <p:grpSp>
        <p:nvGrpSpPr>
          <p:cNvPr id="25604" name="Group 113">
            <a:extLst>
              <a:ext uri="{FF2B5EF4-FFF2-40B4-BE49-F238E27FC236}">
                <a16:creationId xmlns:a16="http://schemas.microsoft.com/office/drawing/2014/main" id="{801934E0-900C-4B6E-B266-A9A89A2473E1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1524000"/>
            <a:ext cx="2071688" cy="3457575"/>
            <a:chOff x="1146" y="1529"/>
            <a:chExt cx="898" cy="1499"/>
          </a:xfrm>
        </p:grpSpPr>
        <p:sp>
          <p:nvSpPr>
            <p:cNvPr id="25646" name="Freeform 114">
              <a:extLst>
                <a:ext uri="{FF2B5EF4-FFF2-40B4-BE49-F238E27FC236}">
                  <a16:creationId xmlns:a16="http://schemas.microsoft.com/office/drawing/2014/main" id="{C8BA973C-B0DF-4361-BF86-8932579CE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823"/>
              <a:ext cx="798" cy="1205"/>
            </a:xfrm>
            <a:custGeom>
              <a:avLst/>
              <a:gdLst>
                <a:gd name="T0" fmla="*/ 146 w 447"/>
                <a:gd name="T1" fmla="*/ 2549 h 675"/>
                <a:gd name="T2" fmla="*/ 289 w 447"/>
                <a:gd name="T3" fmla="*/ 2926 h 675"/>
                <a:gd name="T4" fmla="*/ 1457 w 447"/>
                <a:gd name="T5" fmla="*/ 3754 h 675"/>
                <a:gd name="T6" fmla="*/ 1450 w 447"/>
                <a:gd name="T7" fmla="*/ 3754 h 675"/>
                <a:gd name="T8" fmla="*/ 1587 w 447"/>
                <a:gd name="T9" fmla="*/ 3745 h 675"/>
                <a:gd name="T10" fmla="*/ 2289 w 447"/>
                <a:gd name="T11" fmla="*/ 3153 h 675"/>
                <a:gd name="T12" fmla="*/ 2292 w 447"/>
                <a:gd name="T13" fmla="*/ 2406 h 675"/>
                <a:gd name="T14" fmla="*/ 2160 w 447"/>
                <a:gd name="T15" fmla="*/ 1969 h 675"/>
                <a:gd name="T16" fmla="*/ 2310 w 447"/>
                <a:gd name="T17" fmla="*/ 1478 h 675"/>
                <a:gd name="T18" fmla="*/ 2528 w 447"/>
                <a:gd name="T19" fmla="*/ 812 h 675"/>
                <a:gd name="T20" fmla="*/ 1600 w 447"/>
                <a:gd name="T21" fmla="*/ 7 h 675"/>
                <a:gd name="T22" fmla="*/ 602 w 447"/>
                <a:gd name="T23" fmla="*/ 443 h 675"/>
                <a:gd name="T24" fmla="*/ 478 w 447"/>
                <a:gd name="T25" fmla="*/ 661 h 675"/>
                <a:gd name="T26" fmla="*/ 255 w 447"/>
                <a:gd name="T27" fmla="*/ 1116 h 675"/>
                <a:gd name="T28" fmla="*/ 102 w 447"/>
                <a:gd name="T29" fmla="*/ 1610 h 675"/>
                <a:gd name="T30" fmla="*/ 146 w 447"/>
                <a:gd name="T31" fmla="*/ 2549 h 67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7" h="675">
                  <a:moveTo>
                    <a:pt x="26" y="448"/>
                  </a:moveTo>
                  <a:cubicBezTo>
                    <a:pt x="35" y="471"/>
                    <a:pt x="48" y="503"/>
                    <a:pt x="51" y="514"/>
                  </a:cubicBezTo>
                  <a:cubicBezTo>
                    <a:pt x="67" y="562"/>
                    <a:pt x="135" y="675"/>
                    <a:pt x="256" y="660"/>
                  </a:cubicBezTo>
                  <a:cubicBezTo>
                    <a:pt x="256" y="660"/>
                    <a:pt x="255" y="660"/>
                    <a:pt x="255" y="660"/>
                  </a:cubicBezTo>
                  <a:cubicBezTo>
                    <a:pt x="263" y="660"/>
                    <a:pt x="271" y="659"/>
                    <a:pt x="279" y="658"/>
                  </a:cubicBezTo>
                  <a:cubicBezTo>
                    <a:pt x="356" y="646"/>
                    <a:pt x="391" y="599"/>
                    <a:pt x="402" y="554"/>
                  </a:cubicBezTo>
                  <a:cubicBezTo>
                    <a:pt x="410" y="520"/>
                    <a:pt x="414" y="456"/>
                    <a:pt x="403" y="423"/>
                  </a:cubicBezTo>
                  <a:cubicBezTo>
                    <a:pt x="391" y="390"/>
                    <a:pt x="381" y="378"/>
                    <a:pt x="380" y="346"/>
                  </a:cubicBezTo>
                  <a:cubicBezTo>
                    <a:pt x="378" y="314"/>
                    <a:pt x="391" y="280"/>
                    <a:pt x="406" y="260"/>
                  </a:cubicBezTo>
                  <a:cubicBezTo>
                    <a:pt x="420" y="240"/>
                    <a:pt x="447" y="205"/>
                    <a:pt x="444" y="143"/>
                  </a:cubicBezTo>
                  <a:cubicBezTo>
                    <a:pt x="438" y="77"/>
                    <a:pt x="398" y="5"/>
                    <a:pt x="281" y="1"/>
                  </a:cubicBezTo>
                  <a:cubicBezTo>
                    <a:pt x="211" y="0"/>
                    <a:pt x="147" y="21"/>
                    <a:pt x="106" y="78"/>
                  </a:cubicBezTo>
                  <a:cubicBezTo>
                    <a:pt x="94" y="94"/>
                    <a:pt x="88" y="106"/>
                    <a:pt x="84" y="116"/>
                  </a:cubicBezTo>
                  <a:cubicBezTo>
                    <a:pt x="73" y="140"/>
                    <a:pt x="56" y="176"/>
                    <a:pt x="45" y="196"/>
                  </a:cubicBezTo>
                  <a:cubicBezTo>
                    <a:pt x="36" y="214"/>
                    <a:pt x="26" y="242"/>
                    <a:pt x="18" y="283"/>
                  </a:cubicBezTo>
                  <a:cubicBezTo>
                    <a:pt x="0" y="369"/>
                    <a:pt x="18" y="425"/>
                    <a:pt x="26" y="448"/>
                  </a:cubicBezTo>
                  <a:close/>
                </a:path>
              </a:pathLst>
            </a:custGeom>
            <a:solidFill>
              <a:srgbClr val="802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115">
              <a:extLst>
                <a:ext uri="{FF2B5EF4-FFF2-40B4-BE49-F238E27FC236}">
                  <a16:creationId xmlns:a16="http://schemas.microsoft.com/office/drawing/2014/main" id="{94D66FD1-EA4A-4C49-B7DC-BE4F7709C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287"/>
              <a:ext cx="222" cy="696"/>
            </a:xfrm>
            <a:custGeom>
              <a:avLst/>
              <a:gdLst>
                <a:gd name="T0" fmla="*/ 138 w 124"/>
                <a:gd name="T1" fmla="*/ 926 h 390"/>
                <a:gd name="T2" fmla="*/ 7 w 124"/>
                <a:gd name="T3" fmla="*/ 487 h 390"/>
                <a:gd name="T4" fmla="*/ 150 w 124"/>
                <a:gd name="T5" fmla="*/ 0 h 390"/>
                <a:gd name="T6" fmla="*/ 154 w 124"/>
                <a:gd name="T7" fmla="*/ 7 h 390"/>
                <a:gd name="T8" fmla="*/ 689 w 124"/>
                <a:gd name="T9" fmla="*/ 1092 h 390"/>
                <a:gd name="T10" fmla="*/ 689 w 124"/>
                <a:gd name="T11" fmla="*/ 2216 h 390"/>
                <a:gd name="T12" fmla="*/ 487 w 124"/>
                <a:gd name="T13" fmla="*/ 2216 h 390"/>
                <a:gd name="T14" fmla="*/ 430 w 124"/>
                <a:gd name="T15" fmla="*/ 1397 h 390"/>
                <a:gd name="T16" fmla="*/ 174 w 124"/>
                <a:gd name="T17" fmla="*/ 1101 h 390"/>
                <a:gd name="T18" fmla="*/ 138 w 124"/>
                <a:gd name="T19" fmla="*/ 926 h 3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390">
                  <a:moveTo>
                    <a:pt x="24" y="163"/>
                  </a:moveTo>
                  <a:cubicBezTo>
                    <a:pt x="12" y="130"/>
                    <a:pt x="2" y="118"/>
                    <a:pt x="1" y="86"/>
                  </a:cubicBezTo>
                  <a:cubicBezTo>
                    <a:pt x="0" y="54"/>
                    <a:pt x="12" y="21"/>
                    <a:pt x="26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73" y="36"/>
                    <a:pt x="116" y="68"/>
                    <a:pt x="120" y="192"/>
                  </a:cubicBezTo>
                  <a:cubicBezTo>
                    <a:pt x="124" y="326"/>
                    <a:pt x="120" y="390"/>
                    <a:pt x="120" y="390"/>
                  </a:cubicBezTo>
                  <a:cubicBezTo>
                    <a:pt x="85" y="390"/>
                    <a:pt x="85" y="390"/>
                    <a:pt x="85" y="390"/>
                  </a:cubicBezTo>
                  <a:cubicBezTo>
                    <a:pt x="85" y="341"/>
                    <a:pt x="85" y="300"/>
                    <a:pt x="75" y="246"/>
                  </a:cubicBezTo>
                  <a:cubicBezTo>
                    <a:pt x="70" y="222"/>
                    <a:pt x="55" y="196"/>
                    <a:pt x="30" y="194"/>
                  </a:cubicBezTo>
                  <a:cubicBezTo>
                    <a:pt x="29" y="182"/>
                    <a:pt x="27" y="171"/>
                    <a:pt x="24" y="163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116">
              <a:extLst>
                <a:ext uri="{FF2B5EF4-FFF2-40B4-BE49-F238E27FC236}">
                  <a16:creationId xmlns:a16="http://schemas.microsoft.com/office/drawing/2014/main" id="{329EF138-C982-4250-B50B-F16FFA7D1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830"/>
              <a:ext cx="468" cy="650"/>
            </a:xfrm>
            <a:custGeom>
              <a:avLst/>
              <a:gdLst>
                <a:gd name="T0" fmla="*/ 332 w 262"/>
                <a:gd name="T1" fmla="*/ 1213 h 364"/>
                <a:gd name="T2" fmla="*/ 706 w 262"/>
                <a:gd name="T3" fmla="*/ 545 h 364"/>
                <a:gd name="T4" fmla="*/ 1493 w 262"/>
                <a:gd name="T5" fmla="*/ 57 h 364"/>
                <a:gd name="T6" fmla="*/ 495 w 262"/>
                <a:gd name="T7" fmla="*/ 559 h 364"/>
                <a:gd name="T8" fmla="*/ 239 w 262"/>
                <a:gd name="T9" fmla="*/ 1104 h 364"/>
                <a:gd name="T10" fmla="*/ 29 w 262"/>
                <a:gd name="T11" fmla="*/ 2073 h 364"/>
                <a:gd name="T12" fmla="*/ 332 w 262"/>
                <a:gd name="T13" fmla="*/ 1213 h 3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2" h="364">
                  <a:moveTo>
                    <a:pt x="58" y="213"/>
                  </a:moveTo>
                  <a:cubicBezTo>
                    <a:pt x="72" y="186"/>
                    <a:pt x="95" y="137"/>
                    <a:pt x="124" y="96"/>
                  </a:cubicBezTo>
                  <a:cubicBezTo>
                    <a:pt x="163" y="41"/>
                    <a:pt x="236" y="12"/>
                    <a:pt x="262" y="10"/>
                  </a:cubicBezTo>
                  <a:cubicBezTo>
                    <a:pt x="199" y="0"/>
                    <a:pt x="112" y="45"/>
                    <a:pt x="87" y="98"/>
                  </a:cubicBezTo>
                  <a:cubicBezTo>
                    <a:pt x="63" y="150"/>
                    <a:pt x="56" y="168"/>
                    <a:pt x="42" y="194"/>
                  </a:cubicBezTo>
                  <a:cubicBezTo>
                    <a:pt x="28" y="220"/>
                    <a:pt x="0" y="296"/>
                    <a:pt x="5" y="364"/>
                  </a:cubicBezTo>
                  <a:cubicBezTo>
                    <a:pt x="11" y="325"/>
                    <a:pt x="48" y="226"/>
                    <a:pt x="58" y="213"/>
                  </a:cubicBezTo>
                  <a:close/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117">
              <a:extLst>
                <a:ext uri="{FF2B5EF4-FFF2-40B4-BE49-F238E27FC236}">
                  <a16:creationId xmlns:a16="http://schemas.microsoft.com/office/drawing/2014/main" id="{D5D69B82-A761-4595-92FF-2844E7654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830"/>
              <a:ext cx="393" cy="347"/>
            </a:xfrm>
            <a:custGeom>
              <a:avLst/>
              <a:gdLst>
                <a:gd name="T0" fmla="*/ 252 w 220"/>
                <a:gd name="T1" fmla="*/ 556 h 194"/>
                <a:gd name="T2" fmla="*/ 121 w 220"/>
                <a:gd name="T3" fmla="*/ 841 h 194"/>
                <a:gd name="T4" fmla="*/ 0 w 220"/>
                <a:gd name="T5" fmla="*/ 1111 h 194"/>
                <a:gd name="T6" fmla="*/ 0 w 220"/>
                <a:gd name="T7" fmla="*/ 1111 h 194"/>
                <a:gd name="T8" fmla="*/ 138 w 220"/>
                <a:gd name="T9" fmla="*/ 855 h 194"/>
                <a:gd name="T10" fmla="*/ 268 w 220"/>
                <a:gd name="T11" fmla="*/ 560 h 194"/>
                <a:gd name="T12" fmla="*/ 1254 w 220"/>
                <a:gd name="T13" fmla="*/ 57 h 194"/>
                <a:gd name="T14" fmla="*/ 1254 w 220"/>
                <a:gd name="T15" fmla="*/ 57 h 194"/>
                <a:gd name="T16" fmla="*/ 252 w 220"/>
                <a:gd name="T17" fmla="*/ 556 h 1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0" h="194">
                  <a:moveTo>
                    <a:pt x="44" y="97"/>
                  </a:moveTo>
                  <a:cubicBezTo>
                    <a:pt x="21" y="147"/>
                    <a:pt x="21" y="147"/>
                    <a:pt x="21" y="147"/>
                  </a:cubicBezTo>
                  <a:cubicBezTo>
                    <a:pt x="12" y="166"/>
                    <a:pt x="8" y="179"/>
                    <a:pt x="0" y="194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8" y="179"/>
                    <a:pt x="15" y="167"/>
                    <a:pt x="24" y="149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71" y="46"/>
                    <a:pt x="159" y="0"/>
                    <a:pt x="220" y="10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156" y="0"/>
                    <a:pt x="69" y="42"/>
                    <a:pt x="44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118">
              <a:extLst>
                <a:ext uri="{FF2B5EF4-FFF2-40B4-BE49-F238E27FC236}">
                  <a16:creationId xmlns:a16="http://schemas.microsoft.com/office/drawing/2014/main" id="{E0F27510-87DB-4C70-B45B-D8C24FDA0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2541"/>
              <a:ext cx="565" cy="458"/>
            </a:xfrm>
            <a:custGeom>
              <a:avLst/>
              <a:gdLst>
                <a:gd name="T0" fmla="*/ 1715 w 317"/>
                <a:gd name="T1" fmla="*/ 168 h 257"/>
                <a:gd name="T2" fmla="*/ 1636 w 317"/>
                <a:gd name="T3" fmla="*/ 962 h 257"/>
                <a:gd name="T4" fmla="*/ 690 w 317"/>
                <a:gd name="T5" fmla="*/ 1376 h 257"/>
                <a:gd name="T6" fmla="*/ 0 w 317"/>
                <a:gd name="T7" fmla="*/ 918 h 257"/>
                <a:gd name="T8" fmla="*/ 991 w 317"/>
                <a:gd name="T9" fmla="*/ 978 h 257"/>
                <a:gd name="T10" fmla="*/ 1665 w 317"/>
                <a:gd name="T11" fmla="*/ 232 h 257"/>
                <a:gd name="T12" fmla="*/ 1568 w 317"/>
                <a:gd name="T13" fmla="*/ 0 h 257"/>
                <a:gd name="T14" fmla="*/ 1715 w 317"/>
                <a:gd name="T15" fmla="*/ 168 h 2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7" h="257">
                  <a:moveTo>
                    <a:pt x="303" y="30"/>
                  </a:moveTo>
                  <a:cubicBezTo>
                    <a:pt x="317" y="62"/>
                    <a:pt x="305" y="132"/>
                    <a:pt x="289" y="170"/>
                  </a:cubicBezTo>
                  <a:cubicBezTo>
                    <a:pt x="273" y="207"/>
                    <a:pt x="209" y="257"/>
                    <a:pt x="122" y="243"/>
                  </a:cubicBezTo>
                  <a:cubicBezTo>
                    <a:pt x="78" y="235"/>
                    <a:pt x="26" y="205"/>
                    <a:pt x="0" y="162"/>
                  </a:cubicBezTo>
                  <a:cubicBezTo>
                    <a:pt x="24" y="182"/>
                    <a:pt x="112" y="201"/>
                    <a:pt x="175" y="173"/>
                  </a:cubicBezTo>
                  <a:cubicBezTo>
                    <a:pt x="238" y="145"/>
                    <a:pt x="307" y="109"/>
                    <a:pt x="294" y="41"/>
                  </a:cubicBezTo>
                  <a:cubicBezTo>
                    <a:pt x="288" y="8"/>
                    <a:pt x="284" y="5"/>
                    <a:pt x="277" y="0"/>
                  </a:cubicBezTo>
                  <a:cubicBezTo>
                    <a:pt x="286" y="2"/>
                    <a:pt x="297" y="13"/>
                    <a:pt x="303" y="30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119">
              <a:extLst>
                <a:ext uri="{FF2B5EF4-FFF2-40B4-BE49-F238E27FC236}">
                  <a16:creationId xmlns:a16="http://schemas.microsoft.com/office/drawing/2014/main" id="{26AB0DB7-74FC-4FA7-A5AA-580C2438A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1859"/>
              <a:ext cx="181" cy="473"/>
            </a:xfrm>
            <a:custGeom>
              <a:avLst/>
              <a:gdLst>
                <a:gd name="T0" fmla="*/ 0 w 101"/>
                <a:gd name="T1" fmla="*/ 0 h 265"/>
                <a:gd name="T2" fmla="*/ 565 w 101"/>
                <a:gd name="T3" fmla="*/ 694 h 265"/>
                <a:gd name="T4" fmla="*/ 321 w 101"/>
                <a:gd name="T5" fmla="*/ 1364 h 265"/>
                <a:gd name="T6" fmla="*/ 36 w 101"/>
                <a:gd name="T7" fmla="*/ 1490 h 265"/>
                <a:gd name="T8" fmla="*/ 317 w 101"/>
                <a:gd name="T9" fmla="*/ 1173 h 265"/>
                <a:gd name="T10" fmla="*/ 373 w 101"/>
                <a:gd name="T11" fmla="*/ 523 h 265"/>
                <a:gd name="T12" fmla="*/ 0 w 101"/>
                <a:gd name="T13" fmla="*/ 0 h 2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265">
                  <a:moveTo>
                    <a:pt x="0" y="0"/>
                  </a:moveTo>
                  <a:cubicBezTo>
                    <a:pt x="32" y="13"/>
                    <a:pt x="95" y="42"/>
                    <a:pt x="98" y="122"/>
                  </a:cubicBezTo>
                  <a:cubicBezTo>
                    <a:pt x="101" y="203"/>
                    <a:pt x="69" y="227"/>
                    <a:pt x="56" y="240"/>
                  </a:cubicBezTo>
                  <a:cubicBezTo>
                    <a:pt x="43" y="253"/>
                    <a:pt x="16" y="265"/>
                    <a:pt x="6" y="262"/>
                  </a:cubicBezTo>
                  <a:cubicBezTo>
                    <a:pt x="23" y="254"/>
                    <a:pt x="45" y="232"/>
                    <a:pt x="55" y="206"/>
                  </a:cubicBezTo>
                  <a:cubicBezTo>
                    <a:pt x="67" y="176"/>
                    <a:pt x="76" y="146"/>
                    <a:pt x="65" y="92"/>
                  </a:cubicBezTo>
                  <a:cubicBezTo>
                    <a:pt x="54" y="44"/>
                    <a:pt x="39" y="22"/>
                    <a:pt x="0" y="0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120">
              <a:extLst>
                <a:ext uri="{FF2B5EF4-FFF2-40B4-BE49-F238E27FC236}">
                  <a16:creationId xmlns:a16="http://schemas.microsoft.com/office/drawing/2014/main" id="{2581DB0A-4390-4660-9FA2-8E190A2B9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911"/>
              <a:ext cx="262" cy="405"/>
            </a:xfrm>
            <a:custGeom>
              <a:avLst/>
              <a:gdLst>
                <a:gd name="T0" fmla="*/ 832 w 147"/>
                <a:gd name="T1" fmla="*/ 0 h 227"/>
                <a:gd name="T2" fmla="*/ 479 w 147"/>
                <a:gd name="T3" fmla="*/ 435 h 227"/>
                <a:gd name="T4" fmla="*/ 328 w 147"/>
                <a:gd name="T5" fmla="*/ 856 h 227"/>
                <a:gd name="T6" fmla="*/ 0 w 147"/>
                <a:gd name="T7" fmla="*/ 1290 h 227"/>
                <a:gd name="T8" fmla="*/ 146 w 147"/>
                <a:gd name="T9" fmla="*/ 726 h 227"/>
                <a:gd name="T10" fmla="*/ 442 w 147"/>
                <a:gd name="T11" fmla="*/ 284 h 2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7" h="227">
                  <a:moveTo>
                    <a:pt x="147" y="0"/>
                  </a:moveTo>
                  <a:cubicBezTo>
                    <a:pt x="125" y="13"/>
                    <a:pt x="92" y="52"/>
                    <a:pt x="85" y="77"/>
                  </a:cubicBezTo>
                  <a:cubicBezTo>
                    <a:pt x="78" y="106"/>
                    <a:pt x="83" y="128"/>
                    <a:pt x="58" y="151"/>
                  </a:cubicBezTo>
                  <a:cubicBezTo>
                    <a:pt x="39" y="169"/>
                    <a:pt x="11" y="201"/>
                    <a:pt x="0" y="227"/>
                  </a:cubicBezTo>
                  <a:cubicBezTo>
                    <a:pt x="11" y="200"/>
                    <a:pt x="12" y="154"/>
                    <a:pt x="26" y="128"/>
                  </a:cubicBezTo>
                  <a:cubicBezTo>
                    <a:pt x="41" y="101"/>
                    <a:pt x="58" y="73"/>
                    <a:pt x="78" y="50"/>
                  </a:cubicBezTo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Freeform 121">
              <a:extLst>
                <a:ext uri="{FF2B5EF4-FFF2-40B4-BE49-F238E27FC236}">
                  <a16:creationId xmlns:a16="http://schemas.microsoft.com/office/drawing/2014/main" id="{7BCC0D04-85FD-4FEC-A538-165CD5023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305"/>
              <a:ext cx="184" cy="667"/>
            </a:xfrm>
            <a:custGeom>
              <a:avLst/>
              <a:gdLst>
                <a:gd name="T0" fmla="*/ 125 w 103"/>
                <a:gd name="T1" fmla="*/ 57 h 374"/>
                <a:gd name="T2" fmla="*/ 565 w 103"/>
                <a:gd name="T3" fmla="*/ 1165 h 374"/>
                <a:gd name="T4" fmla="*/ 572 w 103"/>
                <a:gd name="T5" fmla="*/ 2122 h 374"/>
                <a:gd name="T6" fmla="*/ 441 w 103"/>
                <a:gd name="T7" fmla="*/ 726 h 374"/>
                <a:gd name="T8" fmla="*/ 73 w 103"/>
                <a:gd name="T9" fmla="*/ 182 h 374"/>
                <a:gd name="T10" fmla="*/ 125 w 103"/>
                <a:gd name="T11" fmla="*/ 57 h 3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74">
                  <a:moveTo>
                    <a:pt x="22" y="10"/>
                  </a:moveTo>
                  <a:cubicBezTo>
                    <a:pt x="46" y="27"/>
                    <a:pt x="91" y="57"/>
                    <a:pt x="99" y="205"/>
                  </a:cubicBezTo>
                  <a:cubicBezTo>
                    <a:pt x="101" y="262"/>
                    <a:pt x="100" y="374"/>
                    <a:pt x="100" y="374"/>
                  </a:cubicBezTo>
                  <a:cubicBezTo>
                    <a:pt x="103" y="310"/>
                    <a:pt x="92" y="175"/>
                    <a:pt x="77" y="128"/>
                  </a:cubicBezTo>
                  <a:cubicBezTo>
                    <a:pt x="61" y="80"/>
                    <a:pt x="26" y="42"/>
                    <a:pt x="13" y="32"/>
                  </a:cubicBezTo>
                  <a:cubicBezTo>
                    <a:pt x="0" y="22"/>
                    <a:pt x="7" y="0"/>
                    <a:pt x="22" y="10"/>
                  </a:cubicBezTo>
                  <a:close/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122">
              <a:extLst>
                <a:ext uri="{FF2B5EF4-FFF2-40B4-BE49-F238E27FC236}">
                  <a16:creationId xmlns:a16="http://schemas.microsoft.com/office/drawing/2014/main" id="{AA692F22-ABAE-4E73-8CE6-7198BBF5D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425"/>
              <a:ext cx="149" cy="373"/>
            </a:xfrm>
            <a:custGeom>
              <a:avLst/>
              <a:gdLst>
                <a:gd name="T0" fmla="*/ 16 w 83"/>
                <a:gd name="T1" fmla="*/ 12 h 209"/>
                <a:gd name="T2" fmla="*/ 101 w 83"/>
                <a:gd name="T3" fmla="*/ 353 h 209"/>
                <a:gd name="T4" fmla="*/ 183 w 83"/>
                <a:gd name="T5" fmla="*/ 593 h 209"/>
                <a:gd name="T6" fmla="*/ 357 w 83"/>
                <a:gd name="T7" fmla="*/ 762 h 209"/>
                <a:gd name="T8" fmla="*/ 474 w 83"/>
                <a:gd name="T9" fmla="*/ 1189 h 209"/>
                <a:gd name="T10" fmla="*/ 451 w 83"/>
                <a:gd name="T11" fmla="*/ 898 h 209"/>
                <a:gd name="T12" fmla="*/ 416 w 83"/>
                <a:gd name="T13" fmla="*/ 746 h 209"/>
                <a:gd name="T14" fmla="*/ 239 w 83"/>
                <a:gd name="T15" fmla="*/ 478 h 209"/>
                <a:gd name="T16" fmla="*/ 110 w 83"/>
                <a:gd name="T17" fmla="*/ 203 h 209"/>
                <a:gd name="T18" fmla="*/ 29 w 83"/>
                <a:gd name="T19" fmla="*/ 0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209">
                  <a:moveTo>
                    <a:pt x="3" y="2"/>
                  </a:moveTo>
                  <a:cubicBezTo>
                    <a:pt x="0" y="23"/>
                    <a:pt x="10" y="43"/>
                    <a:pt x="17" y="62"/>
                  </a:cubicBezTo>
                  <a:cubicBezTo>
                    <a:pt x="23" y="76"/>
                    <a:pt x="25" y="91"/>
                    <a:pt x="32" y="104"/>
                  </a:cubicBezTo>
                  <a:cubicBezTo>
                    <a:pt x="40" y="118"/>
                    <a:pt x="53" y="120"/>
                    <a:pt x="62" y="134"/>
                  </a:cubicBezTo>
                  <a:cubicBezTo>
                    <a:pt x="73" y="151"/>
                    <a:pt x="77" y="182"/>
                    <a:pt x="82" y="209"/>
                  </a:cubicBezTo>
                  <a:cubicBezTo>
                    <a:pt x="83" y="197"/>
                    <a:pt x="80" y="169"/>
                    <a:pt x="78" y="158"/>
                  </a:cubicBezTo>
                  <a:cubicBezTo>
                    <a:pt x="75" y="147"/>
                    <a:pt x="76" y="141"/>
                    <a:pt x="72" y="131"/>
                  </a:cubicBezTo>
                  <a:cubicBezTo>
                    <a:pt x="67" y="114"/>
                    <a:pt x="49" y="99"/>
                    <a:pt x="41" y="84"/>
                  </a:cubicBezTo>
                  <a:cubicBezTo>
                    <a:pt x="31" y="65"/>
                    <a:pt x="32" y="55"/>
                    <a:pt x="19" y="36"/>
                  </a:cubicBezTo>
                  <a:cubicBezTo>
                    <a:pt x="12" y="25"/>
                    <a:pt x="4" y="13"/>
                    <a:pt x="5" y="0"/>
                  </a:cubicBezTo>
                </a:path>
              </a:pathLst>
            </a:custGeom>
            <a:solidFill>
              <a:srgbClr val="FEA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123">
              <a:extLst>
                <a:ext uri="{FF2B5EF4-FFF2-40B4-BE49-F238E27FC236}">
                  <a16:creationId xmlns:a16="http://schemas.microsoft.com/office/drawing/2014/main" id="{3DB09810-023D-4EC6-A22E-8F928E71E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302"/>
              <a:ext cx="55" cy="103"/>
            </a:xfrm>
            <a:custGeom>
              <a:avLst/>
              <a:gdLst>
                <a:gd name="T0" fmla="*/ 122 w 31"/>
                <a:gd name="T1" fmla="*/ 64 h 58"/>
                <a:gd name="T2" fmla="*/ 16 w 31"/>
                <a:gd name="T3" fmla="*/ 325 h 58"/>
                <a:gd name="T4" fmla="*/ 66 w 31"/>
                <a:gd name="T5" fmla="*/ 202 h 58"/>
                <a:gd name="T6" fmla="*/ 160 w 31"/>
                <a:gd name="T7" fmla="*/ 259 h 58"/>
                <a:gd name="T8" fmla="*/ 151 w 31"/>
                <a:gd name="T9" fmla="*/ 11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8">
                  <a:moveTo>
                    <a:pt x="22" y="11"/>
                  </a:moveTo>
                  <a:cubicBezTo>
                    <a:pt x="0" y="0"/>
                    <a:pt x="1" y="49"/>
                    <a:pt x="3" y="58"/>
                  </a:cubicBezTo>
                  <a:cubicBezTo>
                    <a:pt x="5" y="52"/>
                    <a:pt x="4" y="39"/>
                    <a:pt x="12" y="36"/>
                  </a:cubicBezTo>
                  <a:cubicBezTo>
                    <a:pt x="18" y="35"/>
                    <a:pt x="26" y="42"/>
                    <a:pt x="29" y="46"/>
                  </a:cubicBezTo>
                  <a:cubicBezTo>
                    <a:pt x="31" y="37"/>
                    <a:pt x="31" y="29"/>
                    <a:pt x="27" y="20"/>
                  </a:cubicBezTo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124">
              <a:extLst>
                <a:ext uri="{FF2B5EF4-FFF2-40B4-BE49-F238E27FC236}">
                  <a16:creationId xmlns:a16="http://schemas.microsoft.com/office/drawing/2014/main" id="{9919D36D-0B5C-40B9-B335-3A4E4410B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448"/>
              <a:ext cx="79" cy="87"/>
            </a:xfrm>
            <a:custGeom>
              <a:avLst/>
              <a:gdLst>
                <a:gd name="T0" fmla="*/ 0 w 44"/>
                <a:gd name="T1" fmla="*/ 107 h 49"/>
                <a:gd name="T2" fmla="*/ 41 w 44"/>
                <a:gd name="T3" fmla="*/ 162 h 49"/>
                <a:gd name="T4" fmla="*/ 102 w 44"/>
                <a:gd name="T5" fmla="*/ 190 h 49"/>
                <a:gd name="T6" fmla="*/ 255 w 44"/>
                <a:gd name="T7" fmla="*/ 273 h 49"/>
                <a:gd name="T8" fmla="*/ 174 w 44"/>
                <a:gd name="T9" fmla="*/ 0 h 49"/>
                <a:gd name="T10" fmla="*/ 45 w 44"/>
                <a:gd name="T11" fmla="*/ 13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9">
                  <a:moveTo>
                    <a:pt x="0" y="19"/>
                  </a:moveTo>
                  <a:cubicBezTo>
                    <a:pt x="2" y="22"/>
                    <a:pt x="4" y="27"/>
                    <a:pt x="7" y="29"/>
                  </a:cubicBezTo>
                  <a:cubicBezTo>
                    <a:pt x="10" y="32"/>
                    <a:pt x="15" y="32"/>
                    <a:pt x="18" y="34"/>
                  </a:cubicBezTo>
                  <a:cubicBezTo>
                    <a:pt x="27" y="38"/>
                    <a:pt x="35" y="43"/>
                    <a:pt x="44" y="49"/>
                  </a:cubicBezTo>
                  <a:cubicBezTo>
                    <a:pt x="29" y="36"/>
                    <a:pt x="30" y="18"/>
                    <a:pt x="30" y="0"/>
                  </a:cubicBezTo>
                  <a:cubicBezTo>
                    <a:pt x="29" y="11"/>
                    <a:pt x="23" y="31"/>
                    <a:pt x="8" y="23"/>
                  </a:cubicBezTo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125">
              <a:extLst>
                <a:ext uri="{FF2B5EF4-FFF2-40B4-BE49-F238E27FC236}">
                  <a16:creationId xmlns:a16="http://schemas.microsoft.com/office/drawing/2014/main" id="{A378573A-5A59-4528-B699-E1098D265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376"/>
              <a:ext cx="150" cy="188"/>
            </a:xfrm>
            <a:custGeom>
              <a:avLst/>
              <a:gdLst>
                <a:gd name="T0" fmla="*/ 232 w 84"/>
                <a:gd name="T1" fmla="*/ 0 h 105"/>
                <a:gd name="T2" fmla="*/ 182 w 84"/>
                <a:gd name="T3" fmla="*/ 430 h 105"/>
                <a:gd name="T4" fmla="*/ 479 w 84"/>
                <a:gd name="T5" fmla="*/ 523 h 105"/>
                <a:gd name="T6" fmla="*/ 159 w 84"/>
                <a:gd name="T7" fmla="*/ 528 h 105"/>
                <a:gd name="T8" fmla="*/ 232 w 84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05">
                  <a:moveTo>
                    <a:pt x="41" y="0"/>
                  </a:moveTo>
                  <a:cubicBezTo>
                    <a:pt x="24" y="29"/>
                    <a:pt x="22" y="61"/>
                    <a:pt x="32" y="75"/>
                  </a:cubicBezTo>
                  <a:cubicBezTo>
                    <a:pt x="44" y="90"/>
                    <a:pt x="69" y="74"/>
                    <a:pt x="84" y="91"/>
                  </a:cubicBezTo>
                  <a:cubicBezTo>
                    <a:pt x="74" y="86"/>
                    <a:pt x="55" y="105"/>
                    <a:pt x="28" y="92"/>
                  </a:cubicBezTo>
                  <a:cubicBezTo>
                    <a:pt x="0" y="79"/>
                    <a:pt x="0" y="32"/>
                    <a:pt x="41" y="0"/>
                  </a:cubicBezTo>
                  <a:close/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126">
              <a:extLst>
                <a:ext uri="{FF2B5EF4-FFF2-40B4-BE49-F238E27FC236}">
                  <a16:creationId xmlns:a16="http://schemas.microsoft.com/office/drawing/2014/main" id="{E4C0830F-7A23-4906-8341-9E46D33E5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335"/>
              <a:ext cx="123" cy="148"/>
            </a:xfrm>
            <a:custGeom>
              <a:avLst/>
              <a:gdLst>
                <a:gd name="T0" fmla="*/ 94 w 69"/>
                <a:gd name="T1" fmla="*/ 471 h 83"/>
                <a:gd name="T2" fmla="*/ 153 w 69"/>
                <a:gd name="T3" fmla="*/ 378 h 83"/>
                <a:gd name="T4" fmla="*/ 353 w 69"/>
                <a:gd name="T5" fmla="*/ 398 h 83"/>
                <a:gd name="T6" fmla="*/ 374 w 69"/>
                <a:gd name="T7" fmla="*/ 248 h 83"/>
                <a:gd name="T8" fmla="*/ 346 w 69"/>
                <a:gd name="T9" fmla="*/ 66 h 83"/>
                <a:gd name="T10" fmla="*/ 102 w 69"/>
                <a:gd name="T11" fmla="*/ 153 h 83"/>
                <a:gd name="T12" fmla="*/ 0 w 69"/>
                <a:gd name="T13" fmla="*/ 455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83">
                  <a:moveTo>
                    <a:pt x="17" y="83"/>
                  </a:moveTo>
                  <a:cubicBezTo>
                    <a:pt x="15" y="76"/>
                    <a:pt x="21" y="72"/>
                    <a:pt x="27" y="67"/>
                  </a:cubicBezTo>
                  <a:cubicBezTo>
                    <a:pt x="39" y="57"/>
                    <a:pt x="56" y="73"/>
                    <a:pt x="62" y="70"/>
                  </a:cubicBezTo>
                  <a:cubicBezTo>
                    <a:pt x="69" y="67"/>
                    <a:pt x="67" y="56"/>
                    <a:pt x="66" y="44"/>
                  </a:cubicBezTo>
                  <a:cubicBezTo>
                    <a:pt x="66" y="32"/>
                    <a:pt x="68" y="19"/>
                    <a:pt x="61" y="12"/>
                  </a:cubicBezTo>
                  <a:cubicBezTo>
                    <a:pt x="49" y="0"/>
                    <a:pt x="26" y="17"/>
                    <a:pt x="18" y="27"/>
                  </a:cubicBezTo>
                  <a:cubicBezTo>
                    <a:pt x="4" y="44"/>
                    <a:pt x="0" y="59"/>
                    <a:pt x="0" y="80"/>
                  </a:cubicBezTo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127">
              <a:extLst>
                <a:ext uri="{FF2B5EF4-FFF2-40B4-BE49-F238E27FC236}">
                  <a16:creationId xmlns:a16="http://schemas.microsoft.com/office/drawing/2014/main" id="{877E0BAF-E7ED-4AD4-9F52-31F555B7F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823"/>
              <a:ext cx="798" cy="1205"/>
            </a:xfrm>
            <a:custGeom>
              <a:avLst/>
              <a:gdLst>
                <a:gd name="T0" fmla="*/ 146 w 447"/>
                <a:gd name="T1" fmla="*/ 2549 h 675"/>
                <a:gd name="T2" fmla="*/ 289 w 447"/>
                <a:gd name="T3" fmla="*/ 2926 h 675"/>
                <a:gd name="T4" fmla="*/ 1457 w 447"/>
                <a:gd name="T5" fmla="*/ 3754 h 675"/>
                <a:gd name="T6" fmla="*/ 1450 w 447"/>
                <a:gd name="T7" fmla="*/ 3754 h 675"/>
                <a:gd name="T8" fmla="*/ 1587 w 447"/>
                <a:gd name="T9" fmla="*/ 3745 h 675"/>
                <a:gd name="T10" fmla="*/ 2289 w 447"/>
                <a:gd name="T11" fmla="*/ 3153 h 675"/>
                <a:gd name="T12" fmla="*/ 2292 w 447"/>
                <a:gd name="T13" fmla="*/ 2406 h 675"/>
                <a:gd name="T14" fmla="*/ 2160 w 447"/>
                <a:gd name="T15" fmla="*/ 1969 h 675"/>
                <a:gd name="T16" fmla="*/ 2310 w 447"/>
                <a:gd name="T17" fmla="*/ 1478 h 675"/>
                <a:gd name="T18" fmla="*/ 2528 w 447"/>
                <a:gd name="T19" fmla="*/ 812 h 675"/>
                <a:gd name="T20" fmla="*/ 1600 w 447"/>
                <a:gd name="T21" fmla="*/ 7 h 675"/>
                <a:gd name="T22" fmla="*/ 602 w 447"/>
                <a:gd name="T23" fmla="*/ 443 h 675"/>
                <a:gd name="T24" fmla="*/ 478 w 447"/>
                <a:gd name="T25" fmla="*/ 661 h 675"/>
                <a:gd name="T26" fmla="*/ 255 w 447"/>
                <a:gd name="T27" fmla="*/ 1116 h 675"/>
                <a:gd name="T28" fmla="*/ 102 w 447"/>
                <a:gd name="T29" fmla="*/ 1610 h 675"/>
                <a:gd name="T30" fmla="*/ 146 w 447"/>
                <a:gd name="T31" fmla="*/ 2549 h 67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7" h="675">
                  <a:moveTo>
                    <a:pt x="26" y="448"/>
                  </a:moveTo>
                  <a:cubicBezTo>
                    <a:pt x="35" y="471"/>
                    <a:pt x="48" y="503"/>
                    <a:pt x="51" y="514"/>
                  </a:cubicBezTo>
                  <a:cubicBezTo>
                    <a:pt x="67" y="562"/>
                    <a:pt x="135" y="675"/>
                    <a:pt x="256" y="660"/>
                  </a:cubicBezTo>
                  <a:cubicBezTo>
                    <a:pt x="256" y="660"/>
                    <a:pt x="255" y="660"/>
                    <a:pt x="255" y="660"/>
                  </a:cubicBezTo>
                  <a:cubicBezTo>
                    <a:pt x="263" y="660"/>
                    <a:pt x="271" y="659"/>
                    <a:pt x="279" y="658"/>
                  </a:cubicBezTo>
                  <a:cubicBezTo>
                    <a:pt x="356" y="646"/>
                    <a:pt x="391" y="599"/>
                    <a:pt x="402" y="554"/>
                  </a:cubicBezTo>
                  <a:cubicBezTo>
                    <a:pt x="410" y="520"/>
                    <a:pt x="414" y="456"/>
                    <a:pt x="403" y="423"/>
                  </a:cubicBezTo>
                  <a:cubicBezTo>
                    <a:pt x="391" y="390"/>
                    <a:pt x="381" y="378"/>
                    <a:pt x="380" y="346"/>
                  </a:cubicBezTo>
                  <a:cubicBezTo>
                    <a:pt x="378" y="314"/>
                    <a:pt x="391" y="280"/>
                    <a:pt x="406" y="260"/>
                  </a:cubicBezTo>
                  <a:cubicBezTo>
                    <a:pt x="420" y="240"/>
                    <a:pt x="447" y="205"/>
                    <a:pt x="444" y="143"/>
                  </a:cubicBezTo>
                  <a:cubicBezTo>
                    <a:pt x="438" y="77"/>
                    <a:pt x="398" y="5"/>
                    <a:pt x="281" y="1"/>
                  </a:cubicBezTo>
                  <a:cubicBezTo>
                    <a:pt x="211" y="0"/>
                    <a:pt x="147" y="21"/>
                    <a:pt x="106" y="78"/>
                  </a:cubicBezTo>
                  <a:cubicBezTo>
                    <a:pt x="94" y="94"/>
                    <a:pt x="88" y="106"/>
                    <a:pt x="84" y="116"/>
                  </a:cubicBezTo>
                  <a:cubicBezTo>
                    <a:pt x="73" y="140"/>
                    <a:pt x="56" y="176"/>
                    <a:pt x="45" y="196"/>
                  </a:cubicBezTo>
                  <a:cubicBezTo>
                    <a:pt x="36" y="214"/>
                    <a:pt x="26" y="242"/>
                    <a:pt x="18" y="283"/>
                  </a:cubicBezTo>
                  <a:cubicBezTo>
                    <a:pt x="0" y="369"/>
                    <a:pt x="18" y="425"/>
                    <a:pt x="26" y="44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128">
              <a:extLst>
                <a:ext uri="{FF2B5EF4-FFF2-40B4-BE49-F238E27FC236}">
                  <a16:creationId xmlns:a16="http://schemas.microsoft.com/office/drawing/2014/main" id="{A99C831E-700C-4BED-A1CF-FC08CBA6C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287"/>
              <a:ext cx="222" cy="696"/>
            </a:xfrm>
            <a:custGeom>
              <a:avLst/>
              <a:gdLst>
                <a:gd name="T0" fmla="*/ 487 w 124"/>
                <a:gd name="T1" fmla="*/ 2216 h 390"/>
                <a:gd name="T2" fmla="*/ 430 w 124"/>
                <a:gd name="T3" fmla="*/ 1397 h 390"/>
                <a:gd name="T4" fmla="*/ 174 w 124"/>
                <a:gd name="T5" fmla="*/ 1101 h 390"/>
                <a:gd name="T6" fmla="*/ 138 w 124"/>
                <a:gd name="T7" fmla="*/ 926 h 390"/>
                <a:gd name="T8" fmla="*/ 7 w 124"/>
                <a:gd name="T9" fmla="*/ 487 h 390"/>
                <a:gd name="T10" fmla="*/ 150 w 124"/>
                <a:gd name="T11" fmla="*/ 0 h 390"/>
                <a:gd name="T12" fmla="*/ 154 w 124"/>
                <a:gd name="T13" fmla="*/ 7 h 390"/>
                <a:gd name="T14" fmla="*/ 689 w 124"/>
                <a:gd name="T15" fmla="*/ 1092 h 390"/>
                <a:gd name="T16" fmla="*/ 689 w 124"/>
                <a:gd name="T17" fmla="*/ 2216 h 3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390">
                  <a:moveTo>
                    <a:pt x="85" y="390"/>
                  </a:moveTo>
                  <a:cubicBezTo>
                    <a:pt x="85" y="341"/>
                    <a:pt x="85" y="300"/>
                    <a:pt x="75" y="246"/>
                  </a:cubicBezTo>
                  <a:cubicBezTo>
                    <a:pt x="70" y="222"/>
                    <a:pt x="55" y="196"/>
                    <a:pt x="30" y="194"/>
                  </a:cubicBezTo>
                  <a:cubicBezTo>
                    <a:pt x="29" y="182"/>
                    <a:pt x="27" y="171"/>
                    <a:pt x="24" y="163"/>
                  </a:cubicBezTo>
                  <a:cubicBezTo>
                    <a:pt x="12" y="130"/>
                    <a:pt x="2" y="118"/>
                    <a:pt x="1" y="86"/>
                  </a:cubicBezTo>
                  <a:cubicBezTo>
                    <a:pt x="0" y="54"/>
                    <a:pt x="12" y="21"/>
                    <a:pt x="26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73" y="36"/>
                    <a:pt x="116" y="68"/>
                    <a:pt x="120" y="192"/>
                  </a:cubicBezTo>
                  <a:cubicBezTo>
                    <a:pt x="124" y="326"/>
                    <a:pt x="120" y="390"/>
                    <a:pt x="120" y="39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129">
              <a:extLst>
                <a:ext uri="{FF2B5EF4-FFF2-40B4-BE49-F238E27FC236}">
                  <a16:creationId xmlns:a16="http://schemas.microsoft.com/office/drawing/2014/main" id="{F6E71ED4-0723-4AD8-9BF3-9DC0791E2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287"/>
              <a:ext cx="89" cy="56"/>
            </a:xfrm>
            <a:custGeom>
              <a:avLst/>
              <a:gdLst>
                <a:gd name="T0" fmla="*/ 281 w 50"/>
                <a:gd name="T1" fmla="*/ 0 h 31"/>
                <a:gd name="T2" fmla="*/ 0 w 50"/>
                <a:gd name="T3" fmla="*/ 18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1">
                  <a:moveTo>
                    <a:pt x="50" y="0"/>
                  </a:moveTo>
                  <a:cubicBezTo>
                    <a:pt x="43" y="9"/>
                    <a:pt x="26" y="31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130">
              <a:extLst>
                <a:ext uri="{FF2B5EF4-FFF2-40B4-BE49-F238E27FC236}">
                  <a16:creationId xmlns:a16="http://schemas.microsoft.com/office/drawing/2014/main" id="{11ABED70-D6FD-47EE-BB5C-9EDAEF219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501"/>
              <a:ext cx="130" cy="88"/>
            </a:xfrm>
            <a:custGeom>
              <a:avLst/>
              <a:gdLst>
                <a:gd name="T0" fmla="*/ 413 w 73"/>
                <a:gd name="T1" fmla="*/ 284 h 49"/>
                <a:gd name="T2" fmla="*/ 0 w 73"/>
                <a:gd name="T3" fmla="*/ 29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49">
                  <a:moveTo>
                    <a:pt x="73" y="49"/>
                  </a:moveTo>
                  <a:cubicBezTo>
                    <a:pt x="66" y="24"/>
                    <a:pt x="30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131">
              <a:extLst>
                <a:ext uri="{FF2B5EF4-FFF2-40B4-BE49-F238E27FC236}">
                  <a16:creationId xmlns:a16="http://schemas.microsoft.com/office/drawing/2014/main" id="{BFF2753C-31DE-409B-973D-01D2985E0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483"/>
              <a:ext cx="31" cy="29"/>
            </a:xfrm>
            <a:custGeom>
              <a:avLst/>
              <a:gdLst>
                <a:gd name="T0" fmla="*/ 104 w 17"/>
                <a:gd name="T1" fmla="*/ 96 h 16"/>
                <a:gd name="T2" fmla="*/ 0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17" y="16"/>
                  </a:moveTo>
                  <a:cubicBezTo>
                    <a:pt x="8" y="12"/>
                    <a:pt x="7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132">
              <a:extLst>
                <a:ext uri="{FF2B5EF4-FFF2-40B4-BE49-F238E27FC236}">
                  <a16:creationId xmlns:a16="http://schemas.microsoft.com/office/drawing/2014/main" id="{754980D7-A78E-4CD9-9F25-5D038445D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529"/>
              <a:ext cx="503" cy="628"/>
            </a:xfrm>
            <a:custGeom>
              <a:avLst/>
              <a:gdLst>
                <a:gd name="T0" fmla="*/ 1181 w 282"/>
                <a:gd name="T1" fmla="*/ 29 h 352"/>
                <a:gd name="T2" fmla="*/ 710 w 282"/>
                <a:gd name="T3" fmla="*/ 252 h 352"/>
                <a:gd name="T4" fmla="*/ 353 w 282"/>
                <a:gd name="T5" fmla="*/ 557 h 352"/>
                <a:gd name="T6" fmla="*/ 102 w 282"/>
                <a:gd name="T7" fmla="*/ 776 h 352"/>
                <a:gd name="T8" fmla="*/ 7 w 282"/>
                <a:gd name="T9" fmla="*/ 1022 h 352"/>
                <a:gd name="T10" fmla="*/ 334 w 282"/>
                <a:gd name="T11" fmla="*/ 1044 h 352"/>
                <a:gd name="T12" fmla="*/ 783 w 282"/>
                <a:gd name="T13" fmla="*/ 1290 h 352"/>
                <a:gd name="T14" fmla="*/ 1129 w 282"/>
                <a:gd name="T15" fmla="*/ 1636 h 352"/>
                <a:gd name="T16" fmla="*/ 1332 w 282"/>
                <a:gd name="T17" fmla="*/ 1834 h 352"/>
                <a:gd name="T18" fmla="*/ 1429 w 282"/>
                <a:gd name="T19" fmla="*/ 1998 h 352"/>
                <a:gd name="T20" fmla="*/ 1527 w 282"/>
                <a:gd name="T21" fmla="*/ 1486 h 352"/>
                <a:gd name="T22" fmla="*/ 1454 w 282"/>
                <a:gd name="T23" fmla="*/ 1038 h 352"/>
                <a:gd name="T24" fmla="*/ 1377 w 282"/>
                <a:gd name="T25" fmla="*/ 334 h 352"/>
                <a:gd name="T26" fmla="*/ 1181 w 282"/>
                <a:gd name="T27" fmla="*/ 29 h 3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2" h="352">
                  <a:moveTo>
                    <a:pt x="208" y="5"/>
                  </a:moveTo>
                  <a:cubicBezTo>
                    <a:pt x="184" y="0"/>
                    <a:pt x="135" y="25"/>
                    <a:pt x="125" y="44"/>
                  </a:cubicBezTo>
                  <a:cubicBezTo>
                    <a:pt x="116" y="64"/>
                    <a:pt x="77" y="74"/>
                    <a:pt x="62" y="98"/>
                  </a:cubicBezTo>
                  <a:cubicBezTo>
                    <a:pt x="47" y="123"/>
                    <a:pt x="33" y="123"/>
                    <a:pt x="18" y="137"/>
                  </a:cubicBezTo>
                  <a:cubicBezTo>
                    <a:pt x="3" y="152"/>
                    <a:pt x="1" y="180"/>
                    <a:pt x="1" y="180"/>
                  </a:cubicBezTo>
                  <a:cubicBezTo>
                    <a:pt x="0" y="188"/>
                    <a:pt x="25" y="173"/>
                    <a:pt x="59" y="184"/>
                  </a:cubicBezTo>
                  <a:cubicBezTo>
                    <a:pt x="66" y="198"/>
                    <a:pt x="108" y="227"/>
                    <a:pt x="138" y="227"/>
                  </a:cubicBezTo>
                  <a:cubicBezTo>
                    <a:pt x="167" y="227"/>
                    <a:pt x="179" y="254"/>
                    <a:pt x="199" y="288"/>
                  </a:cubicBezTo>
                  <a:cubicBezTo>
                    <a:pt x="208" y="306"/>
                    <a:pt x="227" y="311"/>
                    <a:pt x="235" y="323"/>
                  </a:cubicBezTo>
                  <a:cubicBezTo>
                    <a:pt x="244" y="334"/>
                    <a:pt x="243" y="352"/>
                    <a:pt x="252" y="352"/>
                  </a:cubicBezTo>
                  <a:cubicBezTo>
                    <a:pt x="272" y="352"/>
                    <a:pt x="282" y="286"/>
                    <a:pt x="269" y="262"/>
                  </a:cubicBezTo>
                  <a:cubicBezTo>
                    <a:pt x="265" y="227"/>
                    <a:pt x="270" y="202"/>
                    <a:pt x="256" y="183"/>
                  </a:cubicBezTo>
                  <a:cubicBezTo>
                    <a:pt x="265" y="153"/>
                    <a:pt x="259" y="80"/>
                    <a:pt x="243" y="59"/>
                  </a:cubicBezTo>
                  <a:cubicBezTo>
                    <a:pt x="230" y="43"/>
                    <a:pt x="243" y="15"/>
                    <a:pt x="208" y="5"/>
                  </a:cubicBezTo>
                  <a:close/>
                </a:path>
              </a:pathLst>
            </a:custGeom>
            <a:solidFill>
              <a:srgbClr val="FAB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133">
              <a:extLst>
                <a:ext uri="{FF2B5EF4-FFF2-40B4-BE49-F238E27FC236}">
                  <a16:creationId xmlns:a16="http://schemas.microsoft.com/office/drawing/2014/main" id="{B8FFBECC-9EAC-4B3B-B0E5-C815E8BD3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604"/>
              <a:ext cx="230" cy="214"/>
            </a:xfrm>
            <a:custGeom>
              <a:avLst/>
              <a:gdLst>
                <a:gd name="T0" fmla="*/ 0 w 129"/>
                <a:gd name="T1" fmla="*/ 681 h 120"/>
                <a:gd name="T2" fmla="*/ 57 w 129"/>
                <a:gd name="T3" fmla="*/ 564 h 120"/>
                <a:gd name="T4" fmla="*/ 168 w 129"/>
                <a:gd name="T5" fmla="*/ 483 h 120"/>
                <a:gd name="T6" fmla="*/ 260 w 129"/>
                <a:gd name="T7" fmla="*/ 433 h 120"/>
                <a:gd name="T8" fmla="*/ 317 w 129"/>
                <a:gd name="T9" fmla="*/ 333 h 120"/>
                <a:gd name="T10" fmla="*/ 521 w 129"/>
                <a:gd name="T11" fmla="*/ 187 h 120"/>
                <a:gd name="T12" fmla="*/ 638 w 129"/>
                <a:gd name="T13" fmla="*/ 109 h 120"/>
                <a:gd name="T14" fmla="*/ 731 w 129"/>
                <a:gd name="T15" fmla="*/ 0 h 120"/>
                <a:gd name="T16" fmla="*/ 653 w 129"/>
                <a:gd name="T17" fmla="*/ 143 h 120"/>
                <a:gd name="T18" fmla="*/ 537 w 129"/>
                <a:gd name="T19" fmla="*/ 232 h 120"/>
                <a:gd name="T20" fmla="*/ 464 w 129"/>
                <a:gd name="T21" fmla="*/ 353 h 120"/>
                <a:gd name="T22" fmla="*/ 385 w 129"/>
                <a:gd name="T23" fmla="*/ 385 h 120"/>
                <a:gd name="T24" fmla="*/ 300 w 129"/>
                <a:gd name="T25" fmla="*/ 426 h 120"/>
                <a:gd name="T26" fmla="*/ 267 w 129"/>
                <a:gd name="T27" fmla="*/ 512 h 120"/>
                <a:gd name="T28" fmla="*/ 64 w 129"/>
                <a:gd name="T29" fmla="*/ 630 h 1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9" h="120">
                  <a:moveTo>
                    <a:pt x="0" y="120"/>
                  </a:moveTo>
                  <a:cubicBezTo>
                    <a:pt x="3" y="112"/>
                    <a:pt x="3" y="106"/>
                    <a:pt x="10" y="99"/>
                  </a:cubicBezTo>
                  <a:cubicBezTo>
                    <a:pt x="16" y="93"/>
                    <a:pt x="23" y="89"/>
                    <a:pt x="30" y="85"/>
                  </a:cubicBezTo>
                  <a:cubicBezTo>
                    <a:pt x="36" y="83"/>
                    <a:pt x="41" y="81"/>
                    <a:pt x="46" y="76"/>
                  </a:cubicBezTo>
                  <a:cubicBezTo>
                    <a:pt x="50" y="71"/>
                    <a:pt x="52" y="64"/>
                    <a:pt x="56" y="59"/>
                  </a:cubicBezTo>
                  <a:cubicBezTo>
                    <a:pt x="66" y="46"/>
                    <a:pt x="78" y="39"/>
                    <a:pt x="92" y="33"/>
                  </a:cubicBezTo>
                  <a:cubicBezTo>
                    <a:pt x="100" y="30"/>
                    <a:pt x="107" y="25"/>
                    <a:pt x="113" y="19"/>
                  </a:cubicBezTo>
                  <a:cubicBezTo>
                    <a:pt x="119" y="14"/>
                    <a:pt x="123" y="5"/>
                    <a:pt x="129" y="0"/>
                  </a:cubicBezTo>
                  <a:cubicBezTo>
                    <a:pt x="127" y="9"/>
                    <a:pt x="120" y="18"/>
                    <a:pt x="115" y="25"/>
                  </a:cubicBezTo>
                  <a:cubicBezTo>
                    <a:pt x="109" y="33"/>
                    <a:pt x="101" y="35"/>
                    <a:pt x="95" y="41"/>
                  </a:cubicBezTo>
                  <a:cubicBezTo>
                    <a:pt x="88" y="46"/>
                    <a:pt x="87" y="55"/>
                    <a:pt x="82" y="62"/>
                  </a:cubicBezTo>
                  <a:cubicBezTo>
                    <a:pt x="77" y="68"/>
                    <a:pt x="74" y="67"/>
                    <a:pt x="68" y="68"/>
                  </a:cubicBezTo>
                  <a:cubicBezTo>
                    <a:pt x="64" y="69"/>
                    <a:pt x="56" y="72"/>
                    <a:pt x="53" y="75"/>
                  </a:cubicBezTo>
                  <a:cubicBezTo>
                    <a:pt x="49" y="79"/>
                    <a:pt x="50" y="86"/>
                    <a:pt x="47" y="90"/>
                  </a:cubicBezTo>
                  <a:cubicBezTo>
                    <a:pt x="39" y="104"/>
                    <a:pt x="18" y="95"/>
                    <a:pt x="11" y="111"/>
                  </a:cubicBezTo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134">
              <a:extLst>
                <a:ext uri="{FF2B5EF4-FFF2-40B4-BE49-F238E27FC236}">
                  <a16:creationId xmlns:a16="http://schemas.microsoft.com/office/drawing/2014/main" id="{397379E8-8283-4476-8F0B-17B17053C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579"/>
              <a:ext cx="48" cy="205"/>
            </a:xfrm>
            <a:custGeom>
              <a:avLst/>
              <a:gdLst>
                <a:gd name="T0" fmla="*/ 130 w 27"/>
                <a:gd name="T1" fmla="*/ 0 h 115"/>
                <a:gd name="T2" fmla="*/ 101 w 27"/>
                <a:gd name="T3" fmla="*/ 232 h 115"/>
                <a:gd name="T4" fmla="*/ 135 w 27"/>
                <a:gd name="T5" fmla="*/ 463 h 115"/>
                <a:gd name="T6" fmla="*/ 139 w 27"/>
                <a:gd name="T7" fmla="*/ 651 h 115"/>
                <a:gd name="T8" fmla="*/ 89 w 27"/>
                <a:gd name="T9" fmla="*/ 357 h 115"/>
                <a:gd name="T10" fmla="*/ 130 w 27"/>
                <a:gd name="T11" fmla="*/ 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15">
                  <a:moveTo>
                    <a:pt x="23" y="0"/>
                  </a:moveTo>
                  <a:cubicBezTo>
                    <a:pt x="13" y="16"/>
                    <a:pt x="15" y="19"/>
                    <a:pt x="18" y="41"/>
                  </a:cubicBezTo>
                  <a:cubicBezTo>
                    <a:pt x="20" y="63"/>
                    <a:pt x="23" y="72"/>
                    <a:pt x="24" y="82"/>
                  </a:cubicBezTo>
                  <a:cubicBezTo>
                    <a:pt x="26" y="93"/>
                    <a:pt x="27" y="110"/>
                    <a:pt x="25" y="115"/>
                  </a:cubicBezTo>
                  <a:cubicBezTo>
                    <a:pt x="26" y="94"/>
                    <a:pt x="19" y="76"/>
                    <a:pt x="16" y="63"/>
                  </a:cubicBezTo>
                  <a:cubicBezTo>
                    <a:pt x="13" y="46"/>
                    <a:pt x="0" y="8"/>
                    <a:pt x="23" y="0"/>
                  </a:cubicBezTo>
                  <a:close/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135">
              <a:extLst>
                <a:ext uri="{FF2B5EF4-FFF2-40B4-BE49-F238E27FC236}">
                  <a16:creationId xmlns:a16="http://schemas.microsoft.com/office/drawing/2014/main" id="{5149A55D-0DA8-4241-9CE6-5F483A2EF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802"/>
              <a:ext cx="73" cy="193"/>
            </a:xfrm>
            <a:custGeom>
              <a:avLst/>
              <a:gdLst>
                <a:gd name="T0" fmla="*/ 0 w 41"/>
                <a:gd name="T1" fmla="*/ 0 h 108"/>
                <a:gd name="T2" fmla="*/ 109 w 41"/>
                <a:gd name="T3" fmla="*/ 114 h 108"/>
                <a:gd name="T4" fmla="*/ 166 w 41"/>
                <a:gd name="T5" fmla="*/ 336 h 108"/>
                <a:gd name="T6" fmla="*/ 219 w 41"/>
                <a:gd name="T7" fmla="*/ 617 h 108"/>
                <a:gd name="T8" fmla="*/ 118 w 41"/>
                <a:gd name="T9" fmla="*/ 320 h 108"/>
                <a:gd name="T10" fmla="*/ 45 w 41"/>
                <a:gd name="T11" fmla="*/ 29 h 108"/>
                <a:gd name="T12" fmla="*/ 0 w 41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08">
                  <a:moveTo>
                    <a:pt x="0" y="0"/>
                  </a:moveTo>
                  <a:cubicBezTo>
                    <a:pt x="12" y="0"/>
                    <a:pt x="17" y="3"/>
                    <a:pt x="19" y="20"/>
                  </a:cubicBezTo>
                  <a:cubicBezTo>
                    <a:pt x="21" y="37"/>
                    <a:pt x="24" y="44"/>
                    <a:pt x="29" y="59"/>
                  </a:cubicBezTo>
                  <a:cubicBezTo>
                    <a:pt x="34" y="74"/>
                    <a:pt x="41" y="100"/>
                    <a:pt x="39" y="108"/>
                  </a:cubicBezTo>
                  <a:cubicBezTo>
                    <a:pt x="38" y="92"/>
                    <a:pt x="25" y="66"/>
                    <a:pt x="21" y="56"/>
                  </a:cubicBezTo>
                  <a:cubicBezTo>
                    <a:pt x="18" y="45"/>
                    <a:pt x="13" y="11"/>
                    <a:pt x="8" y="5"/>
                  </a:cubicBezTo>
                  <a:cubicBezTo>
                    <a:pt x="5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136">
              <a:extLst>
                <a:ext uri="{FF2B5EF4-FFF2-40B4-BE49-F238E27FC236}">
                  <a16:creationId xmlns:a16="http://schemas.microsoft.com/office/drawing/2014/main" id="{3B8EB827-2E2B-4E8B-9704-CB459AF62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579"/>
              <a:ext cx="94" cy="457"/>
            </a:xfrm>
            <a:custGeom>
              <a:avLst/>
              <a:gdLst>
                <a:gd name="T0" fmla="*/ 94 w 53"/>
                <a:gd name="T1" fmla="*/ 16 h 256"/>
                <a:gd name="T2" fmla="*/ 12 w 53"/>
                <a:gd name="T3" fmla="*/ 175 h 256"/>
                <a:gd name="T4" fmla="*/ 66 w 53"/>
                <a:gd name="T5" fmla="*/ 621 h 256"/>
                <a:gd name="T6" fmla="*/ 50 w 53"/>
                <a:gd name="T7" fmla="*/ 702 h 256"/>
                <a:gd name="T8" fmla="*/ 117 w 53"/>
                <a:gd name="T9" fmla="*/ 860 h 256"/>
                <a:gd name="T10" fmla="*/ 186 w 53"/>
                <a:gd name="T11" fmla="*/ 1109 h 256"/>
                <a:gd name="T12" fmla="*/ 216 w 53"/>
                <a:gd name="T13" fmla="*/ 1412 h 256"/>
                <a:gd name="T14" fmla="*/ 273 w 53"/>
                <a:gd name="T15" fmla="*/ 1282 h 256"/>
                <a:gd name="T16" fmla="*/ 268 w 53"/>
                <a:gd name="T17" fmla="*/ 1030 h 256"/>
                <a:gd name="T18" fmla="*/ 229 w 53"/>
                <a:gd name="T19" fmla="*/ 882 h 256"/>
                <a:gd name="T20" fmla="*/ 229 w 53"/>
                <a:gd name="T21" fmla="*/ 348 h 256"/>
                <a:gd name="T22" fmla="*/ 129 w 53"/>
                <a:gd name="T23" fmla="*/ 118 h 256"/>
                <a:gd name="T24" fmla="*/ 94 w 53"/>
                <a:gd name="T25" fmla="*/ 16 h 2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256">
                  <a:moveTo>
                    <a:pt x="17" y="3"/>
                  </a:moveTo>
                  <a:cubicBezTo>
                    <a:pt x="4" y="0"/>
                    <a:pt x="0" y="13"/>
                    <a:pt x="2" y="31"/>
                  </a:cubicBezTo>
                  <a:cubicBezTo>
                    <a:pt x="4" y="49"/>
                    <a:pt x="13" y="99"/>
                    <a:pt x="12" y="109"/>
                  </a:cubicBezTo>
                  <a:cubicBezTo>
                    <a:pt x="10" y="120"/>
                    <a:pt x="9" y="123"/>
                    <a:pt x="9" y="123"/>
                  </a:cubicBezTo>
                  <a:cubicBezTo>
                    <a:pt x="16" y="130"/>
                    <a:pt x="20" y="140"/>
                    <a:pt x="21" y="151"/>
                  </a:cubicBezTo>
                  <a:cubicBezTo>
                    <a:pt x="21" y="161"/>
                    <a:pt x="28" y="182"/>
                    <a:pt x="33" y="195"/>
                  </a:cubicBezTo>
                  <a:cubicBezTo>
                    <a:pt x="38" y="207"/>
                    <a:pt x="43" y="240"/>
                    <a:pt x="39" y="248"/>
                  </a:cubicBezTo>
                  <a:cubicBezTo>
                    <a:pt x="36" y="256"/>
                    <a:pt x="50" y="239"/>
                    <a:pt x="49" y="225"/>
                  </a:cubicBezTo>
                  <a:cubicBezTo>
                    <a:pt x="48" y="210"/>
                    <a:pt x="53" y="195"/>
                    <a:pt x="48" y="181"/>
                  </a:cubicBezTo>
                  <a:cubicBezTo>
                    <a:pt x="43" y="167"/>
                    <a:pt x="43" y="159"/>
                    <a:pt x="41" y="155"/>
                  </a:cubicBezTo>
                  <a:cubicBezTo>
                    <a:pt x="47" y="134"/>
                    <a:pt x="47" y="88"/>
                    <a:pt x="41" y="61"/>
                  </a:cubicBezTo>
                  <a:cubicBezTo>
                    <a:pt x="35" y="34"/>
                    <a:pt x="25" y="30"/>
                    <a:pt x="23" y="21"/>
                  </a:cubicBezTo>
                  <a:cubicBezTo>
                    <a:pt x="21" y="12"/>
                    <a:pt x="21" y="4"/>
                    <a:pt x="17" y="3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137">
              <a:extLst>
                <a:ext uri="{FF2B5EF4-FFF2-40B4-BE49-F238E27FC236}">
                  <a16:creationId xmlns:a16="http://schemas.microsoft.com/office/drawing/2014/main" id="{D5091C3E-B0D6-4F43-9C06-B5FD29667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934"/>
              <a:ext cx="200" cy="223"/>
            </a:xfrm>
            <a:custGeom>
              <a:avLst/>
              <a:gdLst>
                <a:gd name="T0" fmla="*/ 0 w 112"/>
                <a:gd name="T1" fmla="*/ 16 h 125"/>
                <a:gd name="T2" fmla="*/ 73 w 112"/>
                <a:gd name="T3" fmla="*/ 0 h 125"/>
                <a:gd name="T4" fmla="*/ 154 w 112"/>
                <a:gd name="T5" fmla="*/ 64 h 125"/>
                <a:gd name="T6" fmla="*/ 211 w 112"/>
                <a:gd name="T7" fmla="*/ 171 h 125"/>
                <a:gd name="T8" fmla="*/ 332 w 112"/>
                <a:gd name="T9" fmla="*/ 376 h 125"/>
                <a:gd name="T10" fmla="*/ 491 w 112"/>
                <a:gd name="T11" fmla="*/ 494 h 125"/>
                <a:gd name="T12" fmla="*/ 632 w 112"/>
                <a:gd name="T13" fmla="*/ 362 h 125"/>
                <a:gd name="T14" fmla="*/ 545 w 112"/>
                <a:gd name="T15" fmla="*/ 681 h 125"/>
                <a:gd name="T16" fmla="*/ 484 w 112"/>
                <a:gd name="T17" fmla="*/ 573 h 125"/>
                <a:gd name="T18" fmla="*/ 386 w 112"/>
                <a:gd name="T19" fmla="*/ 471 h 125"/>
                <a:gd name="T20" fmla="*/ 246 w 112"/>
                <a:gd name="T21" fmla="*/ 328 h 125"/>
                <a:gd name="T22" fmla="*/ 143 w 112"/>
                <a:gd name="T23" fmla="*/ 159 h 125"/>
                <a:gd name="T24" fmla="*/ 0 w 112"/>
                <a:gd name="T25" fmla="*/ 16 h 1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125">
                  <a:moveTo>
                    <a:pt x="0" y="3"/>
                  </a:moveTo>
                  <a:cubicBezTo>
                    <a:pt x="9" y="3"/>
                    <a:pt x="13" y="0"/>
                    <a:pt x="13" y="0"/>
                  </a:cubicBezTo>
                  <a:cubicBezTo>
                    <a:pt x="13" y="0"/>
                    <a:pt x="21" y="12"/>
                    <a:pt x="27" y="11"/>
                  </a:cubicBezTo>
                  <a:cubicBezTo>
                    <a:pt x="32" y="10"/>
                    <a:pt x="32" y="17"/>
                    <a:pt x="37" y="30"/>
                  </a:cubicBezTo>
                  <a:cubicBezTo>
                    <a:pt x="42" y="43"/>
                    <a:pt x="44" y="55"/>
                    <a:pt x="58" y="66"/>
                  </a:cubicBezTo>
                  <a:cubicBezTo>
                    <a:pt x="71" y="77"/>
                    <a:pt x="82" y="80"/>
                    <a:pt x="86" y="87"/>
                  </a:cubicBezTo>
                  <a:cubicBezTo>
                    <a:pt x="97" y="104"/>
                    <a:pt x="109" y="79"/>
                    <a:pt x="111" y="64"/>
                  </a:cubicBezTo>
                  <a:cubicBezTo>
                    <a:pt x="112" y="78"/>
                    <a:pt x="104" y="114"/>
                    <a:pt x="96" y="120"/>
                  </a:cubicBezTo>
                  <a:cubicBezTo>
                    <a:pt x="87" y="125"/>
                    <a:pt x="88" y="110"/>
                    <a:pt x="85" y="101"/>
                  </a:cubicBezTo>
                  <a:cubicBezTo>
                    <a:pt x="83" y="92"/>
                    <a:pt x="76" y="89"/>
                    <a:pt x="68" y="83"/>
                  </a:cubicBezTo>
                  <a:cubicBezTo>
                    <a:pt x="59" y="78"/>
                    <a:pt x="48" y="69"/>
                    <a:pt x="43" y="58"/>
                  </a:cubicBezTo>
                  <a:cubicBezTo>
                    <a:pt x="37" y="48"/>
                    <a:pt x="30" y="34"/>
                    <a:pt x="25" y="28"/>
                  </a:cubicBezTo>
                  <a:cubicBezTo>
                    <a:pt x="20" y="23"/>
                    <a:pt x="13" y="9"/>
                    <a:pt x="0" y="3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138">
              <a:extLst>
                <a:ext uri="{FF2B5EF4-FFF2-40B4-BE49-F238E27FC236}">
                  <a16:creationId xmlns:a16="http://schemas.microsoft.com/office/drawing/2014/main" id="{A020377E-A0E6-49A6-A7D2-2AEA41FF5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827"/>
              <a:ext cx="68" cy="20"/>
            </a:xfrm>
            <a:custGeom>
              <a:avLst/>
              <a:gdLst>
                <a:gd name="T0" fmla="*/ 0 w 38"/>
                <a:gd name="T1" fmla="*/ 53 h 11"/>
                <a:gd name="T2" fmla="*/ 211 w 38"/>
                <a:gd name="T3" fmla="*/ 65 h 11"/>
                <a:gd name="T4" fmla="*/ 202 w 38"/>
                <a:gd name="T5" fmla="*/ 0 h 11"/>
                <a:gd name="T6" fmla="*/ 41 w 38"/>
                <a:gd name="T7" fmla="*/ 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1">
                  <a:moveTo>
                    <a:pt x="0" y="9"/>
                  </a:moveTo>
                  <a:cubicBezTo>
                    <a:pt x="12" y="6"/>
                    <a:pt x="25" y="9"/>
                    <a:pt x="37" y="11"/>
                  </a:cubicBezTo>
                  <a:cubicBezTo>
                    <a:pt x="38" y="7"/>
                    <a:pt x="37" y="3"/>
                    <a:pt x="35" y="0"/>
                  </a:cubicBezTo>
                  <a:cubicBezTo>
                    <a:pt x="29" y="6"/>
                    <a:pt x="15" y="3"/>
                    <a:pt x="7" y="6"/>
                  </a:cubicBezTo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139">
              <a:extLst>
                <a:ext uri="{FF2B5EF4-FFF2-40B4-BE49-F238E27FC236}">
                  <a16:creationId xmlns:a16="http://schemas.microsoft.com/office/drawing/2014/main" id="{2C6777B8-7FAB-4A62-94EE-94D2F158D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845"/>
              <a:ext cx="194" cy="85"/>
            </a:xfrm>
            <a:custGeom>
              <a:avLst/>
              <a:gdLst>
                <a:gd name="T0" fmla="*/ 0 w 109"/>
                <a:gd name="T1" fmla="*/ 0 h 48"/>
                <a:gd name="T2" fmla="*/ 215 w 109"/>
                <a:gd name="T3" fmla="*/ 188 h 48"/>
                <a:gd name="T4" fmla="*/ 614 w 109"/>
                <a:gd name="T5" fmla="*/ 239 h 48"/>
                <a:gd name="T6" fmla="*/ 215 w 109"/>
                <a:gd name="T7" fmla="*/ 151 h 48"/>
                <a:gd name="T8" fmla="*/ 0 w 109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48">
                  <a:moveTo>
                    <a:pt x="0" y="0"/>
                  </a:moveTo>
                  <a:cubicBezTo>
                    <a:pt x="6" y="16"/>
                    <a:pt x="17" y="23"/>
                    <a:pt x="38" y="34"/>
                  </a:cubicBezTo>
                  <a:cubicBezTo>
                    <a:pt x="60" y="45"/>
                    <a:pt x="78" y="48"/>
                    <a:pt x="109" y="43"/>
                  </a:cubicBezTo>
                  <a:cubicBezTo>
                    <a:pt x="96" y="44"/>
                    <a:pt x="60" y="37"/>
                    <a:pt x="38" y="27"/>
                  </a:cubicBezTo>
                  <a:cubicBezTo>
                    <a:pt x="4" y="1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140">
              <a:extLst>
                <a:ext uri="{FF2B5EF4-FFF2-40B4-BE49-F238E27FC236}">
                  <a16:creationId xmlns:a16="http://schemas.microsoft.com/office/drawing/2014/main" id="{78C0FEA2-99B6-4699-B5C7-80318B53A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829"/>
              <a:ext cx="12" cy="14"/>
            </a:xfrm>
            <a:custGeom>
              <a:avLst/>
              <a:gdLst>
                <a:gd name="T0" fmla="*/ 15 w 7"/>
                <a:gd name="T1" fmla="*/ 0 h 8"/>
                <a:gd name="T2" fmla="*/ 5 w 7"/>
                <a:gd name="T3" fmla="*/ 44 h 8"/>
                <a:gd name="T4" fmla="*/ 36 w 7"/>
                <a:gd name="T5" fmla="*/ 3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2" y="3"/>
                    <a:pt x="0" y="5"/>
                    <a:pt x="1" y="8"/>
                  </a:cubicBezTo>
                  <a:cubicBezTo>
                    <a:pt x="3" y="7"/>
                    <a:pt x="5" y="7"/>
                    <a:pt x="7" y="7"/>
                  </a:cubicBezTo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141">
              <a:extLst>
                <a:ext uri="{FF2B5EF4-FFF2-40B4-BE49-F238E27FC236}">
                  <a16:creationId xmlns:a16="http://schemas.microsoft.com/office/drawing/2014/main" id="{B3AF5211-8144-4EE6-BF1A-B3AA1D9EC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690"/>
              <a:ext cx="13" cy="8"/>
            </a:xfrm>
            <a:custGeom>
              <a:avLst/>
              <a:gdLst>
                <a:gd name="T0" fmla="*/ 13 w 7"/>
                <a:gd name="T1" fmla="*/ 0 h 5"/>
                <a:gd name="T2" fmla="*/ 0 w 7"/>
                <a:gd name="T3" fmla="*/ 21 h 5"/>
                <a:gd name="T4" fmla="*/ 45 w 7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2" y="0"/>
                    <a:pt x="1" y="3"/>
                    <a:pt x="0" y="5"/>
                  </a:cubicBezTo>
                  <a:cubicBezTo>
                    <a:pt x="2" y="5"/>
                    <a:pt x="4" y="5"/>
                    <a:pt x="7" y="4"/>
                  </a:cubicBezTo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142">
              <a:extLst>
                <a:ext uri="{FF2B5EF4-FFF2-40B4-BE49-F238E27FC236}">
                  <a16:creationId xmlns:a16="http://schemas.microsoft.com/office/drawing/2014/main" id="{FC548004-CC30-4A34-81C2-C61DB3661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611"/>
              <a:ext cx="16" cy="13"/>
            </a:xfrm>
            <a:custGeom>
              <a:avLst/>
              <a:gdLst>
                <a:gd name="T0" fmla="*/ 0 w 9"/>
                <a:gd name="T1" fmla="*/ 37 h 7"/>
                <a:gd name="T2" fmla="*/ 50 w 9"/>
                <a:gd name="T3" fmla="*/ 45 h 7"/>
                <a:gd name="T4" fmla="*/ 37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0" y="6"/>
                  </a:moveTo>
                  <a:cubicBezTo>
                    <a:pt x="3" y="4"/>
                    <a:pt x="5" y="5"/>
                    <a:pt x="9" y="7"/>
                  </a:cubicBezTo>
                  <a:cubicBezTo>
                    <a:pt x="7" y="5"/>
                    <a:pt x="7" y="3"/>
                    <a:pt x="7" y="0"/>
                  </a:cubicBezTo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143">
              <a:extLst>
                <a:ext uri="{FF2B5EF4-FFF2-40B4-BE49-F238E27FC236}">
                  <a16:creationId xmlns:a16="http://schemas.microsoft.com/office/drawing/2014/main" id="{7B35E336-856B-4855-A728-307E27F8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756"/>
              <a:ext cx="11" cy="14"/>
            </a:xfrm>
            <a:custGeom>
              <a:avLst/>
              <a:gdLst>
                <a:gd name="T0" fmla="*/ 0 w 6"/>
                <a:gd name="T1" fmla="*/ 0 h 8"/>
                <a:gd name="T2" fmla="*/ 37 w 6"/>
                <a:gd name="T3" fmla="*/ 33 h 8"/>
                <a:gd name="T4" fmla="*/ 0 w 6"/>
                <a:gd name="T5" fmla="*/ 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4" y="0"/>
                    <a:pt x="5" y="3"/>
                    <a:pt x="6" y="6"/>
                  </a:cubicBezTo>
                  <a:cubicBezTo>
                    <a:pt x="4" y="5"/>
                    <a:pt x="1" y="6"/>
                    <a:pt x="0" y="8"/>
                  </a:cubicBezTo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144">
              <a:extLst>
                <a:ext uri="{FF2B5EF4-FFF2-40B4-BE49-F238E27FC236}">
                  <a16:creationId xmlns:a16="http://schemas.microsoft.com/office/drawing/2014/main" id="{DD36F778-D233-48F4-B41C-C3ED1CC05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818"/>
              <a:ext cx="14" cy="27"/>
            </a:xfrm>
            <a:custGeom>
              <a:avLst/>
              <a:gdLst>
                <a:gd name="T0" fmla="*/ 0 w 8"/>
                <a:gd name="T1" fmla="*/ 0 h 15"/>
                <a:gd name="T2" fmla="*/ 44 w 8"/>
                <a:gd name="T3" fmla="*/ 8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0" y="6"/>
                    <a:pt x="4" y="11"/>
                    <a:pt x="8" y="15"/>
                  </a:cubicBezTo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145">
              <a:extLst>
                <a:ext uri="{FF2B5EF4-FFF2-40B4-BE49-F238E27FC236}">
                  <a16:creationId xmlns:a16="http://schemas.microsoft.com/office/drawing/2014/main" id="{726A2415-9789-43E5-800C-16FCB891A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690"/>
              <a:ext cx="25" cy="21"/>
            </a:xfrm>
            <a:custGeom>
              <a:avLst/>
              <a:gdLst>
                <a:gd name="T0" fmla="*/ 0 w 14"/>
                <a:gd name="T1" fmla="*/ 0 h 12"/>
                <a:gd name="T2" fmla="*/ 80 w 14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2" y="6"/>
                    <a:pt x="9" y="9"/>
                    <a:pt x="14" y="12"/>
                  </a:cubicBezTo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146">
              <a:extLst>
                <a:ext uri="{FF2B5EF4-FFF2-40B4-BE49-F238E27FC236}">
                  <a16:creationId xmlns:a16="http://schemas.microsoft.com/office/drawing/2014/main" id="{832A1CF9-4711-4C9B-805F-634C4C921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529"/>
              <a:ext cx="503" cy="628"/>
            </a:xfrm>
            <a:custGeom>
              <a:avLst/>
              <a:gdLst>
                <a:gd name="T0" fmla="*/ 1181 w 282"/>
                <a:gd name="T1" fmla="*/ 29 h 352"/>
                <a:gd name="T2" fmla="*/ 710 w 282"/>
                <a:gd name="T3" fmla="*/ 252 h 352"/>
                <a:gd name="T4" fmla="*/ 353 w 282"/>
                <a:gd name="T5" fmla="*/ 557 h 352"/>
                <a:gd name="T6" fmla="*/ 102 w 282"/>
                <a:gd name="T7" fmla="*/ 776 h 352"/>
                <a:gd name="T8" fmla="*/ 7 w 282"/>
                <a:gd name="T9" fmla="*/ 1022 h 352"/>
                <a:gd name="T10" fmla="*/ 334 w 282"/>
                <a:gd name="T11" fmla="*/ 1044 h 352"/>
                <a:gd name="T12" fmla="*/ 783 w 282"/>
                <a:gd name="T13" fmla="*/ 1290 h 352"/>
                <a:gd name="T14" fmla="*/ 1129 w 282"/>
                <a:gd name="T15" fmla="*/ 1636 h 352"/>
                <a:gd name="T16" fmla="*/ 1332 w 282"/>
                <a:gd name="T17" fmla="*/ 1834 h 352"/>
                <a:gd name="T18" fmla="*/ 1429 w 282"/>
                <a:gd name="T19" fmla="*/ 1998 h 352"/>
                <a:gd name="T20" fmla="*/ 1527 w 282"/>
                <a:gd name="T21" fmla="*/ 1486 h 352"/>
                <a:gd name="T22" fmla="*/ 1454 w 282"/>
                <a:gd name="T23" fmla="*/ 1038 h 352"/>
                <a:gd name="T24" fmla="*/ 1377 w 282"/>
                <a:gd name="T25" fmla="*/ 334 h 352"/>
                <a:gd name="T26" fmla="*/ 1181 w 282"/>
                <a:gd name="T27" fmla="*/ 29 h 3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2" h="352">
                  <a:moveTo>
                    <a:pt x="208" y="5"/>
                  </a:moveTo>
                  <a:cubicBezTo>
                    <a:pt x="184" y="0"/>
                    <a:pt x="135" y="25"/>
                    <a:pt x="125" y="44"/>
                  </a:cubicBezTo>
                  <a:cubicBezTo>
                    <a:pt x="116" y="64"/>
                    <a:pt x="77" y="74"/>
                    <a:pt x="62" y="98"/>
                  </a:cubicBezTo>
                  <a:cubicBezTo>
                    <a:pt x="47" y="123"/>
                    <a:pt x="33" y="123"/>
                    <a:pt x="18" y="137"/>
                  </a:cubicBezTo>
                  <a:cubicBezTo>
                    <a:pt x="3" y="152"/>
                    <a:pt x="1" y="180"/>
                    <a:pt x="1" y="180"/>
                  </a:cubicBezTo>
                  <a:cubicBezTo>
                    <a:pt x="0" y="188"/>
                    <a:pt x="25" y="173"/>
                    <a:pt x="59" y="184"/>
                  </a:cubicBezTo>
                  <a:cubicBezTo>
                    <a:pt x="66" y="198"/>
                    <a:pt x="108" y="227"/>
                    <a:pt x="138" y="227"/>
                  </a:cubicBezTo>
                  <a:cubicBezTo>
                    <a:pt x="167" y="227"/>
                    <a:pt x="179" y="254"/>
                    <a:pt x="199" y="288"/>
                  </a:cubicBezTo>
                  <a:cubicBezTo>
                    <a:pt x="208" y="306"/>
                    <a:pt x="227" y="311"/>
                    <a:pt x="235" y="323"/>
                  </a:cubicBezTo>
                  <a:cubicBezTo>
                    <a:pt x="244" y="334"/>
                    <a:pt x="243" y="352"/>
                    <a:pt x="252" y="352"/>
                  </a:cubicBezTo>
                  <a:cubicBezTo>
                    <a:pt x="272" y="352"/>
                    <a:pt x="282" y="286"/>
                    <a:pt x="269" y="262"/>
                  </a:cubicBezTo>
                  <a:cubicBezTo>
                    <a:pt x="265" y="227"/>
                    <a:pt x="270" y="202"/>
                    <a:pt x="256" y="183"/>
                  </a:cubicBezTo>
                  <a:cubicBezTo>
                    <a:pt x="265" y="153"/>
                    <a:pt x="259" y="80"/>
                    <a:pt x="243" y="59"/>
                  </a:cubicBezTo>
                  <a:cubicBezTo>
                    <a:pt x="230" y="43"/>
                    <a:pt x="243" y="15"/>
                    <a:pt x="208" y="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147">
              <a:extLst>
                <a:ext uri="{FF2B5EF4-FFF2-40B4-BE49-F238E27FC236}">
                  <a16:creationId xmlns:a16="http://schemas.microsoft.com/office/drawing/2014/main" id="{C3A293DD-D88D-441C-AA40-46019F32D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82"/>
              <a:ext cx="91" cy="436"/>
            </a:xfrm>
            <a:custGeom>
              <a:avLst/>
              <a:gdLst>
                <a:gd name="T0" fmla="*/ 114 w 51"/>
                <a:gd name="T1" fmla="*/ 0 h 244"/>
                <a:gd name="T2" fmla="*/ 96 w 51"/>
                <a:gd name="T3" fmla="*/ 443 h 244"/>
                <a:gd name="T4" fmla="*/ 96 w 51"/>
                <a:gd name="T5" fmla="*/ 697 h 244"/>
                <a:gd name="T6" fmla="*/ 182 w 51"/>
                <a:gd name="T7" fmla="*/ 949 h 244"/>
                <a:gd name="T8" fmla="*/ 268 w 51"/>
                <a:gd name="T9" fmla="*/ 1392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44">
                  <a:moveTo>
                    <a:pt x="20" y="0"/>
                  </a:moveTo>
                  <a:cubicBezTo>
                    <a:pt x="0" y="2"/>
                    <a:pt x="12" y="53"/>
                    <a:pt x="17" y="78"/>
                  </a:cubicBezTo>
                  <a:cubicBezTo>
                    <a:pt x="22" y="102"/>
                    <a:pt x="17" y="122"/>
                    <a:pt x="17" y="122"/>
                  </a:cubicBezTo>
                  <a:cubicBezTo>
                    <a:pt x="29" y="132"/>
                    <a:pt x="27" y="149"/>
                    <a:pt x="32" y="166"/>
                  </a:cubicBezTo>
                  <a:cubicBezTo>
                    <a:pt x="37" y="183"/>
                    <a:pt x="51" y="224"/>
                    <a:pt x="47" y="24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148">
              <a:extLst>
                <a:ext uri="{FF2B5EF4-FFF2-40B4-BE49-F238E27FC236}">
                  <a16:creationId xmlns:a16="http://schemas.microsoft.com/office/drawing/2014/main" id="{AB02BEAE-8F97-41EA-9D44-81B37E786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823"/>
              <a:ext cx="7" cy="34"/>
            </a:xfrm>
            <a:custGeom>
              <a:avLst/>
              <a:gdLst>
                <a:gd name="T0" fmla="*/ 0 w 4"/>
                <a:gd name="T1" fmla="*/ 0 h 19"/>
                <a:gd name="T2" fmla="*/ 21 w 4"/>
                <a:gd name="T3" fmla="*/ 10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0" y="0"/>
                  </a:moveTo>
                  <a:cubicBezTo>
                    <a:pt x="0" y="6"/>
                    <a:pt x="2" y="15"/>
                    <a:pt x="4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1" name="Freeform 149">
              <a:extLst>
                <a:ext uri="{FF2B5EF4-FFF2-40B4-BE49-F238E27FC236}">
                  <a16:creationId xmlns:a16="http://schemas.microsoft.com/office/drawing/2014/main" id="{74D342F5-D333-4E61-8606-C79F9F4BC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745"/>
              <a:ext cx="16" cy="46"/>
            </a:xfrm>
            <a:custGeom>
              <a:avLst/>
              <a:gdLst>
                <a:gd name="T0" fmla="*/ 0 w 9"/>
                <a:gd name="T1" fmla="*/ 0 h 26"/>
                <a:gd name="T2" fmla="*/ 37 w 9"/>
                <a:gd name="T3" fmla="*/ 14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0" y="0"/>
                  </a:moveTo>
                  <a:cubicBezTo>
                    <a:pt x="9" y="7"/>
                    <a:pt x="8" y="15"/>
                    <a:pt x="7" y="2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150">
              <a:extLst>
                <a:ext uri="{FF2B5EF4-FFF2-40B4-BE49-F238E27FC236}">
                  <a16:creationId xmlns:a16="http://schemas.microsoft.com/office/drawing/2014/main" id="{73AED9B5-2060-48E2-AF0B-1A2285A2A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764"/>
              <a:ext cx="25" cy="6"/>
            </a:xfrm>
            <a:custGeom>
              <a:avLst/>
              <a:gdLst>
                <a:gd name="T0" fmla="*/ 0 w 14"/>
                <a:gd name="T1" fmla="*/ 16 h 3"/>
                <a:gd name="T2" fmla="*/ 80 w 1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2"/>
                  </a:moveTo>
                  <a:cubicBezTo>
                    <a:pt x="5" y="0"/>
                    <a:pt x="10" y="1"/>
                    <a:pt x="14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151">
              <a:extLst>
                <a:ext uri="{FF2B5EF4-FFF2-40B4-BE49-F238E27FC236}">
                  <a16:creationId xmlns:a16="http://schemas.microsoft.com/office/drawing/2014/main" id="{F446F597-65C7-44FC-A089-AD69D5A5C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672"/>
              <a:ext cx="25" cy="39"/>
            </a:xfrm>
            <a:custGeom>
              <a:avLst/>
              <a:gdLst>
                <a:gd name="T0" fmla="*/ 7 w 14"/>
                <a:gd name="T1" fmla="*/ 0 h 22"/>
                <a:gd name="T2" fmla="*/ 80 w 14"/>
                <a:gd name="T3" fmla="*/ 12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1" y="0"/>
                  </a:moveTo>
                  <a:cubicBezTo>
                    <a:pt x="0" y="8"/>
                    <a:pt x="6" y="18"/>
                    <a:pt x="14" y="2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152">
              <a:extLst>
                <a:ext uri="{FF2B5EF4-FFF2-40B4-BE49-F238E27FC236}">
                  <a16:creationId xmlns:a16="http://schemas.microsoft.com/office/drawing/2014/main" id="{EE01B9EA-D9E4-4650-A409-A609234B8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698"/>
              <a:ext cx="16" cy="6"/>
            </a:xfrm>
            <a:custGeom>
              <a:avLst/>
              <a:gdLst>
                <a:gd name="T0" fmla="*/ 50 w 9"/>
                <a:gd name="T1" fmla="*/ 0 h 3"/>
                <a:gd name="T2" fmla="*/ 0 w 9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0"/>
                  </a:moveTo>
                  <a:cubicBezTo>
                    <a:pt x="5" y="0"/>
                    <a:pt x="3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153">
              <a:extLst>
                <a:ext uri="{FF2B5EF4-FFF2-40B4-BE49-F238E27FC236}">
                  <a16:creationId xmlns:a16="http://schemas.microsoft.com/office/drawing/2014/main" id="{6D0ED437-E27E-4E8C-83FE-115923D70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582"/>
              <a:ext cx="23" cy="42"/>
            </a:xfrm>
            <a:custGeom>
              <a:avLst/>
              <a:gdLst>
                <a:gd name="T0" fmla="*/ 57 w 13"/>
                <a:gd name="T1" fmla="*/ 0 h 23"/>
                <a:gd name="T2" fmla="*/ 0 w 13"/>
                <a:gd name="T3" fmla="*/ 14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0" y="0"/>
                  </a:moveTo>
                  <a:cubicBezTo>
                    <a:pt x="13" y="9"/>
                    <a:pt x="10" y="19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154">
              <a:extLst>
                <a:ext uri="{FF2B5EF4-FFF2-40B4-BE49-F238E27FC236}">
                  <a16:creationId xmlns:a16="http://schemas.microsoft.com/office/drawing/2014/main" id="{409C5FDF-F850-43D0-944E-85C46E37E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609"/>
              <a:ext cx="7" cy="20"/>
            </a:xfrm>
            <a:custGeom>
              <a:avLst/>
              <a:gdLst>
                <a:gd name="T0" fmla="*/ 0 w 4"/>
                <a:gd name="T1" fmla="*/ 0 h 11"/>
                <a:gd name="T2" fmla="*/ 21 w 4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3" y="3"/>
                    <a:pt x="4" y="7"/>
                    <a:pt x="4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7" name="Freeform 155">
              <a:extLst>
                <a:ext uri="{FF2B5EF4-FFF2-40B4-BE49-F238E27FC236}">
                  <a16:creationId xmlns:a16="http://schemas.microsoft.com/office/drawing/2014/main" id="{B508604C-B213-4C66-B0A4-7EB2E158A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791"/>
              <a:ext cx="36" cy="9"/>
            </a:xfrm>
            <a:custGeom>
              <a:avLst/>
              <a:gdLst>
                <a:gd name="T0" fmla="*/ 0 w 20"/>
                <a:gd name="T1" fmla="*/ 0 h 5"/>
                <a:gd name="T2" fmla="*/ 117 w 20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7" y="0"/>
                    <a:pt x="15" y="1"/>
                    <a:pt x="20" y="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Freeform 156">
              <a:extLst>
                <a:ext uri="{FF2B5EF4-FFF2-40B4-BE49-F238E27FC236}">
                  <a16:creationId xmlns:a16="http://schemas.microsoft.com/office/drawing/2014/main" id="{7D149B7C-2CF5-4928-B300-F4AC45FD8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929"/>
              <a:ext cx="61" cy="7"/>
            </a:xfrm>
            <a:custGeom>
              <a:avLst/>
              <a:gdLst>
                <a:gd name="T0" fmla="*/ 0 w 34"/>
                <a:gd name="T1" fmla="*/ 16 h 4"/>
                <a:gd name="T2" fmla="*/ 196 w 3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">
                  <a:moveTo>
                    <a:pt x="0" y="3"/>
                  </a:moveTo>
                  <a:cubicBezTo>
                    <a:pt x="11" y="4"/>
                    <a:pt x="23" y="2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9" name="Freeform 157">
              <a:extLst>
                <a:ext uri="{FF2B5EF4-FFF2-40B4-BE49-F238E27FC236}">
                  <a16:creationId xmlns:a16="http://schemas.microsoft.com/office/drawing/2014/main" id="{DA3116B1-46BB-472D-A782-926762E78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811"/>
              <a:ext cx="23" cy="44"/>
            </a:xfrm>
            <a:custGeom>
              <a:avLst/>
              <a:gdLst>
                <a:gd name="T0" fmla="*/ 12 w 13"/>
                <a:gd name="T1" fmla="*/ 0 h 25"/>
                <a:gd name="T2" fmla="*/ 73 w 13"/>
                <a:gd name="T3" fmla="*/ 13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5">
                  <a:moveTo>
                    <a:pt x="2" y="0"/>
                  </a:moveTo>
                  <a:cubicBezTo>
                    <a:pt x="0" y="8"/>
                    <a:pt x="7" y="20"/>
                    <a:pt x="13" y="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Freeform 158">
              <a:extLst>
                <a:ext uri="{FF2B5EF4-FFF2-40B4-BE49-F238E27FC236}">
                  <a16:creationId xmlns:a16="http://schemas.microsoft.com/office/drawing/2014/main" id="{1CC7FBCE-C355-4A72-80E8-F194BE099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839"/>
              <a:ext cx="25" cy="18"/>
            </a:xfrm>
            <a:custGeom>
              <a:avLst/>
              <a:gdLst>
                <a:gd name="T0" fmla="*/ 80 w 14"/>
                <a:gd name="T1" fmla="*/ 0 h 10"/>
                <a:gd name="T2" fmla="*/ 0 w 14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14" y="0"/>
                  </a:moveTo>
                  <a:cubicBezTo>
                    <a:pt x="8" y="0"/>
                    <a:pt x="3" y="6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159">
              <a:extLst>
                <a:ext uri="{FF2B5EF4-FFF2-40B4-BE49-F238E27FC236}">
                  <a16:creationId xmlns:a16="http://schemas.microsoft.com/office/drawing/2014/main" id="{63D68B28-5B4D-4A45-9DDD-2605FBFFD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1748"/>
              <a:ext cx="22" cy="11"/>
            </a:xfrm>
            <a:custGeom>
              <a:avLst/>
              <a:gdLst>
                <a:gd name="T0" fmla="*/ 0 w 12"/>
                <a:gd name="T1" fmla="*/ 31 h 6"/>
                <a:gd name="T2" fmla="*/ 73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5"/>
                  </a:moveTo>
                  <a:cubicBezTo>
                    <a:pt x="3" y="6"/>
                    <a:pt x="9" y="2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160">
              <a:extLst>
                <a:ext uri="{FF2B5EF4-FFF2-40B4-BE49-F238E27FC236}">
                  <a16:creationId xmlns:a16="http://schemas.microsoft.com/office/drawing/2014/main" id="{509955F3-30D2-4BA9-981B-4572EB0E4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756"/>
              <a:ext cx="5" cy="12"/>
            </a:xfrm>
            <a:custGeom>
              <a:avLst/>
              <a:gdLst>
                <a:gd name="T0" fmla="*/ 0 w 3"/>
                <a:gd name="T1" fmla="*/ 0 h 7"/>
                <a:gd name="T2" fmla="*/ 13 w 3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1"/>
                    <a:pt x="3" y="4"/>
                    <a:pt x="3" y="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161">
              <a:extLst>
                <a:ext uri="{FF2B5EF4-FFF2-40B4-BE49-F238E27FC236}">
                  <a16:creationId xmlns:a16="http://schemas.microsoft.com/office/drawing/2014/main" id="{595687A1-176B-45EE-894E-3F0DCB02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909"/>
              <a:ext cx="22" cy="34"/>
            </a:xfrm>
            <a:custGeom>
              <a:avLst/>
              <a:gdLst>
                <a:gd name="T0" fmla="*/ 0 w 12"/>
                <a:gd name="T1" fmla="*/ 0 h 19"/>
                <a:gd name="T2" fmla="*/ 73 w 12"/>
                <a:gd name="T3" fmla="*/ 10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0" y="0"/>
                  </a:moveTo>
                  <a:cubicBezTo>
                    <a:pt x="0" y="8"/>
                    <a:pt x="2" y="19"/>
                    <a:pt x="12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162">
              <a:extLst>
                <a:ext uri="{FF2B5EF4-FFF2-40B4-BE49-F238E27FC236}">
                  <a16:creationId xmlns:a16="http://schemas.microsoft.com/office/drawing/2014/main" id="{67412FBF-89B0-429B-851E-4AA9A7B23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814"/>
              <a:ext cx="19" cy="8"/>
            </a:xfrm>
            <a:custGeom>
              <a:avLst/>
              <a:gdLst>
                <a:gd name="T0" fmla="*/ 0 w 11"/>
                <a:gd name="T1" fmla="*/ 16 h 4"/>
                <a:gd name="T2" fmla="*/ 57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2"/>
                  </a:moveTo>
                  <a:cubicBezTo>
                    <a:pt x="3" y="4"/>
                    <a:pt x="7" y="1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163">
              <a:extLst>
                <a:ext uri="{FF2B5EF4-FFF2-40B4-BE49-F238E27FC236}">
                  <a16:creationId xmlns:a16="http://schemas.microsoft.com/office/drawing/2014/main" id="{58075E43-8E0A-472D-9D1C-46A802E10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781"/>
              <a:ext cx="20" cy="5"/>
            </a:xfrm>
            <a:custGeom>
              <a:avLst/>
              <a:gdLst>
                <a:gd name="T0" fmla="*/ 0 w 11"/>
                <a:gd name="T1" fmla="*/ 8 h 3"/>
                <a:gd name="T2" fmla="*/ 65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4" y="3"/>
                    <a:pt x="7" y="1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6" name="Freeform 164">
              <a:extLst>
                <a:ext uri="{FF2B5EF4-FFF2-40B4-BE49-F238E27FC236}">
                  <a16:creationId xmlns:a16="http://schemas.microsoft.com/office/drawing/2014/main" id="{DF2E531C-EFEF-4B82-8870-90720EAD0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679"/>
              <a:ext cx="21" cy="5"/>
            </a:xfrm>
            <a:custGeom>
              <a:avLst/>
              <a:gdLst>
                <a:gd name="T0" fmla="*/ 0 w 12"/>
                <a:gd name="T1" fmla="*/ 13 h 3"/>
                <a:gd name="T2" fmla="*/ 65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2"/>
                    <a:pt x="8" y="1"/>
                    <a:pt x="12" y="0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Freeform 165">
              <a:extLst>
                <a:ext uri="{FF2B5EF4-FFF2-40B4-BE49-F238E27FC236}">
                  <a16:creationId xmlns:a16="http://schemas.microsoft.com/office/drawing/2014/main" id="{393BAE8A-5E0E-4786-B497-1E2E78147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588"/>
              <a:ext cx="18" cy="2"/>
            </a:xfrm>
            <a:custGeom>
              <a:avLst/>
              <a:gdLst>
                <a:gd name="T0" fmla="*/ 0 w 10"/>
                <a:gd name="T1" fmla="*/ 8 h 1"/>
                <a:gd name="T2" fmla="*/ 58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3" y="1"/>
                    <a:pt x="6" y="1"/>
                    <a:pt x="10" y="0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8" name="Freeform 166">
              <a:extLst>
                <a:ext uri="{FF2B5EF4-FFF2-40B4-BE49-F238E27FC236}">
                  <a16:creationId xmlns:a16="http://schemas.microsoft.com/office/drawing/2014/main" id="{76FB380B-76C6-4F5B-B836-3AEDD7583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781"/>
              <a:ext cx="6" cy="25"/>
            </a:xfrm>
            <a:custGeom>
              <a:avLst/>
              <a:gdLst>
                <a:gd name="T0" fmla="*/ 24 w 3"/>
                <a:gd name="T1" fmla="*/ 0 h 14"/>
                <a:gd name="T2" fmla="*/ 0 w 3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1" y="5"/>
                    <a:pt x="2" y="10"/>
                    <a:pt x="0" y="14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167">
              <a:extLst>
                <a:ext uri="{FF2B5EF4-FFF2-40B4-BE49-F238E27FC236}">
                  <a16:creationId xmlns:a16="http://schemas.microsoft.com/office/drawing/2014/main" id="{3CF016BC-3485-489E-BDE2-8CF9D5CE4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914"/>
              <a:ext cx="10" cy="2"/>
            </a:xfrm>
            <a:custGeom>
              <a:avLst/>
              <a:gdLst>
                <a:gd name="T0" fmla="*/ 0 w 6"/>
                <a:gd name="T1" fmla="*/ 8 h 1"/>
                <a:gd name="T2" fmla="*/ 2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Freeform 168">
              <a:extLst>
                <a:ext uri="{FF2B5EF4-FFF2-40B4-BE49-F238E27FC236}">
                  <a16:creationId xmlns:a16="http://schemas.microsoft.com/office/drawing/2014/main" id="{334619A8-CFA5-46F0-A5C9-F944E8FC2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829"/>
              <a:ext cx="18" cy="1"/>
            </a:xfrm>
            <a:custGeom>
              <a:avLst/>
              <a:gdLst>
                <a:gd name="T0" fmla="*/ 0 w 10"/>
                <a:gd name="T1" fmla="*/ 0 h 1"/>
                <a:gd name="T2" fmla="*/ 58 w 10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0"/>
                    <a:pt x="6" y="1"/>
                    <a:pt x="10" y="1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1" name="Freeform 169">
              <a:extLst>
                <a:ext uri="{FF2B5EF4-FFF2-40B4-BE49-F238E27FC236}">
                  <a16:creationId xmlns:a16="http://schemas.microsoft.com/office/drawing/2014/main" id="{5A00B041-9F31-469F-9DBB-FD66B771B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743"/>
              <a:ext cx="12" cy="11"/>
            </a:xfrm>
            <a:custGeom>
              <a:avLst/>
              <a:gdLst>
                <a:gd name="T0" fmla="*/ 0 w 7"/>
                <a:gd name="T1" fmla="*/ 37 h 6"/>
                <a:gd name="T2" fmla="*/ 36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Freeform 170">
              <a:extLst>
                <a:ext uri="{FF2B5EF4-FFF2-40B4-BE49-F238E27FC236}">
                  <a16:creationId xmlns:a16="http://schemas.microsoft.com/office/drawing/2014/main" id="{7CDF0CDC-6D39-4706-A373-37E0F29A9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759"/>
              <a:ext cx="10" cy="25"/>
            </a:xfrm>
            <a:custGeom>
              <a:avLst/>
              <a:gdLst>
                <a:gd name="T0" fmla="*/ 28 w 6"/>
                <a:gd name="T1" fmla="*/ 0 h 14"/>
                <a:gd name="T2" fmla="*/ 0 w 6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3" y="4"/>
                    <a:pt x="2" y="9"/>
                    <a:pt x="0" y="14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3" name="Freeform 171">
              <a:extLst>
                <a:ext uri="{FF2B5EF4-FFF2-40B4-BE49-F238E27FC236}">
                  <a16:creationId xmlns:a16="http://schemas.microsoft.com/office/drawing/2014/main" id="{F8B5985B-7FED-4A5A-953E-86993F9CD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704"/>
              <a:ext cx="5" cy="5"/>
            </a:xfrm>
            <a:custGeom>
              <a:avLst/>
              <a:gdLst>
                <a:gd name="T0" fmla="*/ 13 w 3"/>
                <a:gd name="T1" fmla="*/ 5 h 3"/>
                <a:gd name="T2" fmla="*/ 0 w 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1" y="0"/>
                    <a:pt x="0" y="1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4" name="Freeform 172">
              <a:extLst>
                <a:ext uri="{FF2B5EF4-FFF2-40B4-BE49-F238E27FC236}">
                  <a16:creationId xmlns:a16="http://schemas.microsoft.com/office/drawing/2014/main" id="{A330639D-7602-4CB2-99FE-76A879C28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848"/>
              <a:ext cx="16" cy="7"/>
            </a:xfrm>
            <a:custGeom>
              <a:avLst/>
              <a:gdLst>
                <a:gd name="T0" fmla="*/ 0 w 9"/>
                <a:gd name="T1" fmla="*/ 0 h 4"/>
                <a:gd name="T2" fmla="*/ 50 w 9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3" y="2"/>
                    <a:pt x="5" y="4"/>
                    <a:pt x="9" y="4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5" name="Freeform 173">
              <a:extLst>
                <a:ext uri="{FF2B5EF4-FFF2-40B4-BE49-F238E27FC236}">
                  <a16:creationId xmlns:a16="http://schemas.microsoft.com/office/drawing/2014/main" id="{20041D07-04B0-4D91-9DFA-C566435E6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009"/>
              <a:ext cx="13" cy="2"/>
            </a:xfrm>
            <a:custGeom>
              <a:avLst/>
              <a:gdLst>
                <a:gd name="T0" fmla="*/ 45 w 7"/>
                <a:gd name="T1" fmla="*/ 8 h 1"/>
                <a:gd name="T2" fmla="*/ 0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1"/>
                  </a:moveTo>
                  <a:cubicBezTo>
                    <a:pt x="5" y="1"/>
                    <a:pt x="3" y="0"/>
                    <a:pt x="0" y="1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6" name="Freeform 174">
              <a:extLst>
                <a:ext uri="{FF2B5EF4-FFF2-40B4-BE49-F238E27FC236}">
                  <a16:creationId xmlns:a16="http://schemas.microsoft.com/office/drawing/2014/main" id="{D94FC1FF-9A22-4FC1-BC94-E004D8254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673"/>
              <a:ext cx="57" cy="49"/>
            </a:xfrm>
            <a:custGeom>
              <a:avLst/>
              <a:gdLst>
                <a:gd name="T0" fmla="*/ 0 w 32"/>
                <a:gd name="T1" fmla="*/ 162 h 27"/>
                <a:gd name="T2" fmla="*/ 86 w 32"/>
                <a:gd name="T3" fmla="*/ 60 h 27"/>
                <a:gd name="T4" fmla="*/ 182 w 3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7">
                  <a:moveTo>
                    <a:pt x="0" y="27"/>
                  </a:moveTo>
                  <a:cubicBezTo>
                    <a:pt x="3" y="20"/>
                    <a:pt x="9" y="14"/>
                    <a:pt x="15" y="10"/>
                  </a:cubicBezTo>
                  <a:cubicBezTo>
                    <a:pt x="20" y="7"/>
                    <a:pt x="26" y="1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7" name="Freeform 175">
              <a:extLst>
                <a:ext uri="{FF2B5EF4-FFF2-40B4-BE49-F238E27FC236}">
                  <a16:creationId xmlns:a16="http://schemas.microsoft.com/office/drawing/2014/main" id="{F9B6A043-450A-4E3B-AFE1-FA1B43E3D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741"/>
              <a:ext cx="75" cy="61"/>
            </a:xfrm>
            <a:custGeom>
              <a:avLst/>
              <a:gdLst>
                <a:gd name="T0" fmla="*/ 0 w 42"/>
                <a:gd name="T1" fmla="*/ 196 h 34"/>
                <a:gd name="T2" fmla="*/ 114 w 42"/>
                <a:gd name="T3" fmla="*/ 74 h 34"/>
                <a:gd name="T4" fmla="*/ 175 w 42"/>
                <a:gd name="T5" fmla="*/ 52 h 34"/>
                <a:gd name="T6" fmla="*/ 239 w 42"/>
                <a:gd name="T7" fmla="*/ 0 h 34"/>
                <a:gd name="T8" fmla="*/ 175 w 42"/>
                <a:gd name="T9" fmla="*/ 74 h 34"/>
                <a:gd name="T10" fmla="*/ 80 w 42"/>
                <a:gd name="T11" fmla="*/ 10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34">
                  <a:moveTo>
                    <a:pt x="0" y="34"/>
                  </a:moveTo>
                  <a:cubicBezTo>
                    <a:pt x="3" y="24"/>
                    <a:pt x="11" y="17"/>
                    <a:pt x="20" y="13"/>
                  </a:cubicBezTo>
                  <a:cubicBezTo>
                    <a:pt x="24" y="11"/>
                    <a:pt x="28" y="10"/>
                    <a:pt x="31" y="9"/>
                  </a:cubicBezTo>
                  <a:cubicBezTo>
                    <a:pt x="36" y="6"/>
                    <a:pt x="38" y="3"/>
                    <a:pt x="42" y="0"/>
                  </a:cubicBezTo>
                  <a:cubicBezTo>
                    <a:pt x="40" y="5"/>
                    <a:pt x="37" y="11"/>
                    <a:pt x="31" y="13"/>
                  </a:cubicBezTo>
                  <a:cubicBezTo>
                    <a:pt x="26" y="15"/>
                    <a:pt x="19" y="14"/>
                    <a:pt x="1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5" name="Group 176">
            <a:extLst>
              <a:ext uri="{FF2B5EF4-FFF2-40B4-BE49-F238E27FC236}">
                <a16:creationId xmlns:a16="http://schemas.microsoft.com/office/drawing/2014/main" id="{42280F66-FCEE-4D1F-BBE9-DE4348183C32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1676400"/>
            <a:ext cx="2408238" cy="3141663"/>
            <a:chOff x="3418" y="1570"/>
            <a:chExt cx="1044" cy="1362"/>
          </a:xfrm>
        </p:grpSpPr>
        <p:sp>
          <p:nvSpPr>
            <p:cNvPr id="25606" name="Freeform 177">
              <a:extLst>
                <a:ext uri="{FF2B5EF4-FFF2-40B4-BE49-F238E27FC236}">
                  <a16:creationId xmlns:a16="http://schemas.microsoft.com/office/drawing/2014/main" id="{60500ED0-85F0-40CA-9DFB-EAE1C6729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570"/>
              <a:ext cx="1037" cy="1227"/>
            </a:xfrm>
            <a:custGeom>
              <a:avLst/>
              <a:gdLst>
                <a:gd name="T0" fmla="*/ 0 w 461"/>
                <a:gd name="T1" fmla="*/ 2981 h 545"/>
                <a:gd name="T2" fmla="*/ 693 w 461"/>
                <a:gd name="T3" fmla="*/ 1972 h 545"/>
                <a:gd name="T4" fmla="*/ 2070 w 461"/>
                <a:gd name="T5" fmla="*/ 939 h 545"/>
                <a:gd name="T6" fmla="*/ 3835 w 461"/>
                <a:gd name="T7" fmla="*/ 101 h 545"/>
                <a:gd name="T8" fmla="*/ 4681 w 461"/>
                <a:gd name="T9" fmla="*/ 1313 h 545"/>
                <a:gd name="T10" fmla="*/ 4872 w 461"/>
                <a:gd name="T11" fmla="*/ 3742 h 545"/>
                <a:gd name="T12" fmla="*/ 4908 w 461"/>
                <a:gd name="T13" fmla="*/ 3969 h 545"/>
                <a:gd name="T14" fmla="*/ 5136 w 461"/>
                <a:gd name="T15" fmla="*/ 5545 h 545"/>
                <a:gd name="T16" fmla="*/ 5248 w 461"/>
                <a:gd name="T17" fmla="*/ 6173 h 545"/>
                <a:gd name="T18" fmla="*/ 5248 w 461"/>
                <a:gd name="T19" fmla="*/ 6218 h 545"/>
                <a:gd name="T20" fmla="*/ 3062 w 461"/>
                <a:gd name="T21" fmla="*/ 3755 h 5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1" h="545">
                  <a:moveTo>
                    <a:pt x="0" y="261"/>
                  </a:moveTo>
                  <a:cubicBezTo>
                    <a:pt x="5" y="226"/>
                    <a:pt x="34" y="218"/>
                    <a:pt x="61" y="173"/>
                  </a:cubicBezTo>
                  <a:cubicBezTo>
                    <a:pt x="88" y="127"/>
                    <a:pt x="164" y="118"/>
                    <a:pt x="182" y="82"/>
                  </a:cubicBezTo>
                  <a:cubicBezTo>
                    <a:pt x="201" y="45"/>
                    <a:pt x="292" y="0"/>
                    <a:pt x="337" y="9"/>
                  </a:cubicBezTo>
                  <a:cubicBezTo>
                    <a:pt x="401" y="27"/>
                    <a:pt x="387" y="85"/>
                    <a:pt x="411" y="115"/>
                  </a:cubicBezTo>
                  <a:cubicBezTo>
                    <a:pt x="439" y="152"/>
                    <a:pt x="443" y="269"/>
                    <a:pt x="428" y="328"/>
                  </a:cubicBezTo>
                  <a:cubicBezTo>
                    <a:pt x="425" y="337"/>
                    <a:pt x="429" y="345"/>
                    <a:pt x="431" y="348"/>
                  </a:cubicBezTo>
                  <a:cubicBezTo>
                    <a:pt x="451" y="383"/>
                    <a:pt x="442" y="427"/>
                    <a:pt x="451" y="486"/>
                  </a:cubicBezTo>
                  <a:cubicBezTo>
                    <a:pt x="458" y="500"/>
                    <a:pt x="461" y="520"/>
                    <a:pt x="461" y="541"/>
                  </a:cubicBezTo>
                  <a:cubicBezTo>
                    <a:pt x="461" y="543"/>
                    <a:pt x="461" y="544"/>
                    <a:pt x="461" y="545"/>
                  </a:cubicBezTo>
                  <a:cubicBezTo>
                    <a:pt x="269" y="329"/>
                    <a:pt x="269" y="329"/>
                    <a:pt x="269" y="329"/>
                  </a:cubicBezTo>
                </a:path>
              </a:pathLst>
            </a:custGeom>
            <a:solidFill>
              <a:srgbClr val="FAB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7" name="Freeform 178">
              <a:extLst>
                <a:ext uri="{FF2B5EF4-FFF2-40B4-BE49-F238E27FC236}">
                  <a16:creationId xmlns:a16="http://schemas.microsoft.com/office/drawing/2014/main" id="{83D6A6F8-689E-481D-8CB3-C30DA771A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367"/>
              <a:ext cx="117" cy="430"/>
            </a:xfrm>
            <a:custGeom>
              <a:avLst/>
              <a:gdLst>
                <a:gd name="T0" fmla="*/ 592 w 52"/>
                <a:gd name="T1" fmla="*/ 2134 h 191"/>
                <a:gd name="T2" fmla="*/ 572 w 52"/>
                <a:gd name="T3" fmla="*/ 1871 h 191"/>
                <a:gd name="T4" fmla="*/ 547 w 52"/>
                <a:gd name="T5" fmla="*/ 1790 h 191"/>
                <a:gd name="T6" fmla="*/ 547 w 52"/>
                <a:gd name="T7" fmla="*/ 1743 h 191"/>
                <a:gd name="T8" fmla="*/ 482 w 52"/>
                <a:gd name="T9" fmla="*/ 1506 h 191"/>
                <a:gd name="T10" fmla="*/ 421 w 52"/>
                <a:gd name="T11" fmla="*/ 903 h 191"/>
                <a:gd name="T12" fmla="*/ 344 w 52"/>
                <a:gd name="T13" fmla="*/ 239 h 191"/>
                <a:gd name="T14" fmla="*/ 254 w 52"/>
                <a:gd name="T15" fmla="*/ 25 h 191"/>
                <a:gd name="T16" fmla="*/ 173 w 52"/>
                <a:gd name="T17" fmla="*/ 126 h 191"/>
                <a:gd name="T18" fmla="*/ 72 w 52"/>
                <a:gd name="T19" fmla="*/ 0 h 191"/>
                <a:gd name="T20" fmla="*/ 11 w 52"/>
                <a:gd name="T21" fmla="*/ 146 h 191"/>
                <a:gd name="T22" fmla="*/ 0 w 52"/>
                <a:gd name="T23" fmla="*/ 344 h 191"/>
                <a:gd name="T24" fmla="*/ 45 w 52"/>
                <a:gd name="T25" fmla="*/ 801 h 191"/>
                <a:gd name="T26" fmla="*/ 182 w 52"/>
                <a:gd name="T27" fmla="*/ 1722 h 191"/>
                <a:gd name="T28" fmla="*/ 592 w 52"/>
                <a:gd name="T29" fmla="*/ 2179 h 191"/>
                <a:gd name="T30" fmla="*/ 592 w 52"/>
                <a:gd name="T31" fmla="*/ 2134 h 1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2" h="191">
                  <a:moveTo>
                    <a:pt x="52" y="187"/>
                  </a:moveTo>
                  <a:cubicBezTo>
                    <a:pt x="52" y="179"/>
                    <a:pt x="51" y="172"/>
                    <a:pt x="50" y="164"/>
                  </a:cubicBezTo>
                  <a:cubicBezTo>
                    <a:pt x="49" y="162"/>
                    <a:pt x="47" y="159"/>
                    <a:pt x="48" y="157"/>
                  </a:cubicBezTo>
                  <a:cubicBezTo>
                    <a:pt x="48" y="156"/>
                    <a:pt x="48" y="154"/>
                    <a:pt x="48" y="153"/>
                  </a:cubicBezTo>
                  <a:cubicBezTo>
                    <a:pt x="47" y="145"/>
                    <a:pt x="45" y="138"/>
                    <a:pt x="42" y="132"/>
                  </a:cubicBezTo>
                  <a:cubicBezTo>
                    <a:pt x="39" y="113"/>
                    <a:pt x="38" y="95"/>
                    <a:pt x="37" y="79"/>
                  </a:cubicBezTo>
                  <a:cubicBezTo>
                    <a:pt x="33" y="60"/>
                    <a:pt x="35" y="40"/>
                    <a:pt x="30" y="21"/>
                  </a:cubicBezTo>
                  <a:cubicBezTo>
                    <a:pt x="29" y="18"/>
                    <a:pt x="25" y="3"/>
                    <a:pt x="22" y="2"/>
                  </a:cubicBezTo>
                  <a:cubicBezTo>
                    <a:pt x="21" y="5"/>
                    <a:pt x="19" y="11"/>
                    <a:pt x="15" y="11"/>
                  </a:cubicBezTo>
                  <a:cubicBezTo>
                    <a:pt x="10" y="11"/>
                    <a:pt x="9" y="3"/>
                    <a:pt x="6" y="0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8"/>
                    <a:pt x="0" y="25"/>
                    <a:pt x="0" y="30"/>
                  </a:cubicBezTo>
                  <a:cubicBezTo>
                    <a:pt x="1" y="43"/>
                    <a:pt x="3" y="57"/>
                    <a:pt x="4" y="70"/>
                  </a:cubicBezTo>
                  <a:cubicBezTo>
                    <a:pt x="7" y="97"/>
                    <a:pt x="13" y="124"/>
                    <a:pt x="16" y="151"/>
                  </a:cubicBezTo>
                  <a:cubicBezTo>
                    <a:pt x="52" y="191"/>
                    <a:pt x="52" y="191"/>
                    <a:pt x="52" y="191"/>
                  </a:cubicBezTo>
                  <a:cubicBezTo>
                    <a:pt x="52" y="190"/>
                    <a:pt x="52" y="189"/>
                    <a:pt x="52" y="187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8" name="Freeform 179">
              <a:extLst>
                <a:ext uri="{FF2B5EF4-FFF2-40B4-BE49-F238E27FC236}">
                  <a16:creationId xmlns:a16="http://schemas.microsoft.com/office/drawing/2014/main" id="{78705353-7D11-4017-B242-993E1FBF8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744"/>
              <a:ext cx="231" cy="675"/>
            </a:xfrm>
            <a:custGeom>
              <a:avLst/>
              <a:gdLst>
                <a:gd name="T0" fmla="*/ 899 w 103"/>
                <a:gd name="T1" fmla="*/ 502 h 300"/>
                <a:gd name="T2" fmla="*/ 1142 w 103"/>
                <a:gd name="T3" fmla="*/ 1559 h 300"/>
                <a:gd name="T4" fmla="*/ 1097 w 103"/>
                <a:gd name="T5" fmla="*/ 2759 h 300"/>
                <a:gd name="T6" fmla="*/ 1027 w 103"/>
                <a:gd name="T7" fmla="*/ 3305 h 300"/>
                <a:gd name="T8" fmla="*/ 854 w 103"/>
                <a:gd name="T9" fmla="*/ 3418 h 300"/>
                <a:gd name="T10" fmla="*/ 554 w 103"/>
                <a:gd name="T11" fmla="*/ 3224 h 300"/>
                <a:gd name="T12" fmla="*/ 588 w 103"/>
                <a:gd name="T13" fmla="*/ 1814 h 300"/>
                <a:gd name="T14" fmla="*/ 700 w 103"/>
                <a:gd name="T15" fmla="*/ 1503 h 300"/>
                <a:gd name="T16" fmla="*/ 482 w 103"/>
                <a:gd name="T17" fmla="*/ 693 h 300"/>
                <a:gd name="T18" fmla="*/ 0 w 103"/>
                <a:gd name="T19" fmla="*/ 0 h 300"/>
                <a:gd name="T20" fmla="*/ 899 w 103"/>
                <a:gd name="T21" fmla="*/ 502 h 3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3" h="300">
                  <a:moveTo>
                    <a:pt x="80" y="44"/>
                  </a:moveTo>
                  <a:cubicBezTo>
                    <a:pt x="92" y="58"/>
                    <a:pt x="99" y="103"/>
                    <a:pt x="101" y="137"/>
                  </a:cubicBezTo>
                  <a:cubicBezTo>
                    <a:pt x="103" y="171"/>
                    <a:pt x="101" y="225"/>
                    <a:pt x="97" y="242"/>
                  </a:cubicBezTo>
                  <a:cubicBezTo>
                    <a:pt x="93" y="259"/>
                    <a:pt x="90" y="282"/>
                    <a:pt x="91" y="290"/>
                  </a:cubicBezTo>
                  <a:cubicBezTo>
                    <a:pt x="92" y="298"/>
                    <a:pt x="76" y="300"/>
                    <a:pt x="76" y="300"/>
                  </a:cubicBezTo>
                  <a:cubicBezTo>
                    <a:pt x="49" y="283"/>
                    <a:pt x="49" y="283"/>
                    <a:pt x="49" y="283"/>
                  </a:cubicBezTo>
                  <a:cubicBezTo>
                    <a:pt x="52" y="159"/>
                    <a:pt x="52" y="159"/>
                    <a:pt x="52" y="159"/>
                  </a:cubicBezTo>
                  <a:cubicBezTo>
                    <a:pt x="52" y="159"/>
                    <a:pt x="61" y="155"/>
                    <a:pt x="62" y="132"/>
                  </a:cubicBezTo>
                  <a:cubicBezTo>
                    <a:pt x="63" y="109"/>
                    <a:pt x="49" y="76"/>
                    <a:pt x="43" y="61"/>
                  </a:cubicBezTo>
                  <a:cubicBezTo>
                    <a:pt x="37" y="46"/>
                    <a:pt x="11" y="8"/>
                    <a:pt x="0" y="0"/>
                  </a:cubicBezTo>
                  <a:cubicBezTo>
                    <a:pt x="18" y="5"/>
                    <a:pt x="49" y="2"/>
                    <a:pt x="80" y="44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9" name="Freeform 180">
              <a:extLst>
                <a:ext uri="{FF2B5EF4-FFF2-40B4-BE49-F238E27FC236}">
                  <a16:creationId xmlns:a16="http://schemas.microsoft.com/office/drawing/2014/main" id="{905C49CD-713C-49D9-96F7-233B8DF4B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742"/>
              <a:ext cx="1044" cy="1190"/>
            </a:xfrm>
            <a:custGeom>
              <a:avLst/>
              <a:gdLst>
                <a:gd name="T0" fmla="*/ 3454 w 464"/>
                <a:gd name="T1" fmla="*/ 9 h 529"/>
                <a:gd name="T2" fmla="*/ 2941 w 464"/>
                <a:gd name="T3" fmla="*/ 110 h 529"/>
                <a:gd name="T4" fmla="*/ 2313 w 464"/>
                <a:gd name="T5" fmla="*/ 583 h 529"/>
                <a:gd name="T6" fmla="*/ 1960 w 464"/>
                <a:gd name="T7" fmla="*/ 810 h 529"/>
                <a:gd name="T8" fmla="*/ 1393 w 464"/>
                <a:gd name="T9" fmla="*/ 1037 h 529"/>
                <a:gd name="T10" fmla="*/ 855 w 464"/>
                <a:gd name="T11" fmla="*/ 1203 h 529"/>
                <a:gd name="T12" fmla="*/ 401 w 464"/>
                <a:gd name="T13" fmla="*/ 1705 h 529"/>
                <a:gd name="T14" fmla="*/ 0 w 464"/>
                <a:gd name="T15" fmla="*/ 2313 h 529"/>
                <a:gd name="T16" fmla="*/ 275 w 464"/>
                <a:gd name="T17" fmla="*/ 2949 h 529"/>
                <a:gd name="T18" fmla="*/ 765 w 464"/>
                <a:gd name="T19" fmla="*/ 3199 h 529"/>
                <a:gd name="T20" fmla="*/ 846 w 464"/>
                <a:gd name="T21" fmla="*/ 3224 h 529"/>
                <a:gd name="T22" fmla="*/ 1449 w 464"/>
                <a:gd name="T23" fmla="*/ 3314 h 529"/>
                <a:gd name="T24" fmla="*/ 1859 w 464"/>
                <a:gd name="T25" fmla="*/ 3370 h 529"/>
                <a:gd name="T26" fmla="*/ 2414 w 464"/>
                <a:gd name="T27" fmla="*/ 3426 h 529"/>
                <a:gd name="T28" fmla="*/ 2608 w 464"/>
                <a:gd name="T29" fmla="*/ 3451 h 529"/>
                <a:gd name="T30" fmla="*/ 2759 w 464"/>
                <a:gd name="T31" fmla="*/ 3516 h 529"/>
                <a:gd name="T32" fmla="*/ 2896 w 464"/>
                <a:gd name="T33" fmla="*/ 3698 h 529"/>
                <a:gd name="T34" fmla="*/ 3245 w 464"/>
                <a:gd name="T35" fmla="*/ 4155 h 529"/>
                <a:gd name="T36" fmla="*/ 3443 w 464"/>
                <a:gd name="T37" fmla="*/ 4528 h 529"/>
                <a:gd name="T38" fmla="*/ 3791 w 464"/>
                <a:gd name="T39" fmla="*/ 4839 h 529"/>
                <a:gd name="T40" fmla="*/ 4010 w 464"/>
                <a:gd name="T41" fmla="*/ 5349 h 529"/>
                <a:gd name="T42" fmla="*/ 4466 w 464"/>
                <a:gd name="T43" fmla="*/ 5840 h 529"/>
                <a:gd name="T44" fmla="*/ 5159 w 464"/>
                <a:gd name="T45" fmla="*/ 5775 h 529"/>
                <a:gd name="T46" fmla="*/ 5285 w 464"/>
                <a:gd name="T47" fmla="*/ 5338 h 529"/>
                <a:gd name="T48" fmla="*/ 5159 w 464"/>
                <a:gd name="T49" fmla="*/ 4908 h 529"/>
                <a:gd name="T50" fmla="*/ 5058 w 464"/>
                <a:gd name="T51" fmla="*/ 4589 h 529"/>
                <a:gd name="T52" fmla="*/ 5038 w 464"/>
                <a:gd name="T53" fmla="*/ 4382 h 529"/>
                <a:gd name="T54" fmla="*/ 4993 w 464"/>
                <a:gd name="T55" fmla="*/ 4054 h 529"/>
                <a:gd name="T56" fmla="*/ 4739 w 464"/>
                <a:gd name="T57" fmla="*/ 3451 h 529"/>
                <a:gd name="T58" fmla="*/ 4658 w 464"/>
                <a:gd name="T59" fmla="*/ 3107 h 529"/>
                <a:gd name="T60" fmla="*/ 4739 w 464"/>
                <a:gd name="T61" fmla="*/ 2742 h 529"/>
                <a:gd name="T62" fmla="*/ 4581 w 464"/>
                <a:gd name="T63" fmla="*/ 2013 h 529"/>
                <a:gd name="T64" fmla="*/ 4581 w 464"/>
                <a:gd name="T65" fmla="*/ 1858 h 529"/>
                <a:gd name="T66" fmla="*/ 4592 w 464"/>
                <a:gd name="T67" fmla="*/ 1523 h 529"/>
                <a:gd name="T68" fmla="*/ 4466 w 464"/>
                <a:gd name="T69" fmla="*/ 749 h 529"/>
                <a:gd name="T70" fmla="*/ 3839 w 464"/>
                <a:gd name="T71" fmla="*/ 45 h 529"/>
                <a:gd name="T72" fmla="*/ 3454 w 464"/>
                <a:gd name="T73" fmla="*/ 9 h 5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64" h="529">
                  <a:moveTo>
                    <a:pt x="303" y="1"/>
                  </a:moveTo>
                  <a:cubicBezTo>
                    <a:pt x="296" y="2"/>
                    <a:pt x="265" y="8"/>
                    <a:pt x="258" y="10"/>
                  </a:cubicBezTo>
                  <a:cubicBezTo>
                    <a:pt x="234" y="16"/>
                    <a:pt x="216" y="35"/>
                    <a:pt x="203" y="51"/>
                  </a:cubicBezTo>
                  <a:cubicBezTo>
                    <a:pt x="198" y="57"/>
                    <a:pt x="179" y="70"/>
                    <a:pt x="172" y="71"/>
                  </a:cubicBezTo>
                  <a:cubicBezTo>
                    <a:pt x="156" y="74"/>
                    <a:pt x="137" y="79"/>
                    <a:pt x="122" y="91"/>
                  </a:cubicBezTo>
                  <a:cubicBezTo>
                    <a:pt x="107" y="92"/>
                    <a:pt x="91" y="97"/>
                    <a:pt x="75" y="106"/>
                  </a:cubicBezTo>
                  <a:cubicBezTo>
                    <a:pt x="68" y="110"/>
                    <a:pt x="48" y="132"/>
                    <a:pt x="35" y="150"/>
                  </a:cubicBezTo>
                  <a:cubicBezTo>
                    <a:pt x="13" y="167"/>
                    <a:pt x="0" y="177"/>
                    <a:pt x="0" y="203"/>
                  </a:cubicBezTo>
                  <a:cubicBezTo>
                    <a:pt x="0" y="208"/>
                    <a:pt x="0" y="238"/>
                    <a:pt x="24" y="259"/>
                  </a:cubicBezTo>
                  <a:cubicBezTo>
                    <a:pt x="40" y="273"/>
                    <a:pt x="58" y="279"/>
                    <a:pt x="67" y="281"/>
                  </a:cubicBezTo>
                  <a:cubicBezTo>
                    <a:pt x="74" y="283"/>
                    <a:pt x="74" y="283"/>
                    <a:pt x="74" y="283"/>
                  </a:cubicBezTo>
                  <a:cubicBezTo>
                    <a:pt x="95" y="290"/>
                    <a:pt x="113" y="291"/>
                    <a:pt x="127" y="291"/>
                  </a:cubicBezTo>
                  <a:cubicBezTo>
                    <a:pt x="140" y="291"/>
                    <a:pt x="149" y="292"/>
                    <a:pt x="163" y="296"/>
                  </a:cubicBezTo>
                  <a:cubicBezTo>
                    <a:pt x="182" y="303"/>
                    <a:pt x="197" y="304"/>
                    <a:pt x="212" y="301"/>
                  </a:cubicBezTo>
                  <a:cubicBezTo>
                    <a:pt x="219" y="298"/>
                    <a:pt x="224" y="301"/>
                    <a:pt x="229" y="303"/>
                  </a:cubicBezTo>
                  <a:cubicBezTo>
                    <a:pt x="232" y="304"/>
                    <a:pt x="238" y="307"/>
                    <a:pt x="242" y="309"/>
                  </a:cubicBezTo>
                  <a:cubicBezTo>
                    <a:pt x="252" y="314"/>
                    <a:pt x="253" y="321"/>
                    <a:pt x="254" y="325"/>
                  </a:cubicBezTo>
                  <a:cubicBezTo>
                    <a:pt x="259" y="337"/>
                    <a:pt x="268" y="353"/>
                    <a:pt x="285" y="365"/>
                  </a:cubicBezTo>
                  <a:cubicBezTo>
                    <a:pt x="286" y="368"/>
                    <a:pt x="294" y="386"/>
                    <a:pt x="302" y="398"/>
                  </a:cubicBezTo>
                  <a:cubicBezTo>
                    <a:pt x="309" y="409"/>
                    <a:pt x="323" y="410"/>
                    <a:pt x="333" y="425"/>
                  </a:cubicBezTo>
                  <a:cubicBezTo>
                    <a:pt x="345" y="440"/>
                    <a:pt x="350" y="465"/>
                    <a:pt x="352" y="470"/>
                  </a:cubicBezTo>
                  <a:cubicBezTo>
                    <a:pt x="360" y="488"/>
                    <a:pt x="376" y="503"/>
                    <a:pt x="392" y="513"/>
                  </a:cubicBezTo>
                  <a:cubicBezTo>
                    <a:pt x="416" y="529"/>
                    <a:pt x="445" y="522"/>
                    <a:pt x="453" y="507"/>
                  </a:cubicBezTo>
                  <a:cubicBezTo>
                    <a:pt x="458" y="499"/>
                    <a:pt x="464" y="478"/>
                    <a:pt x="464" y="469"/>
                  </a:cubicBezTo>
                  <a:cubicBezTo>
                    <a:pt x="464" y="455"/>
                    <a:pt x="458" y="441"/>
                    <a:pt x="453" y="431"/>
                  </a:cubicBezTo>
                  <a:cubicBezTo>
                    <a:pt x="450" y="422"/>
                    <a:pt x="445" y="412"/>
                    <a:pt x="444" y="403"/>
                  </a:cubicBezTo>
                  <a:cubicBezTo>
                    <a:pt x="443" y="398"/>
                    <a:pt x="443" y="391"/>
                    <a:pt x="442" y="385"/>
                  </a:cubicBezTo>
                  <a:cubicBezTo>
                    <a:pt x="441" y="375"/>
                    <a:pt x="440" y="365"/>
                    <a:pt x="438" y="356"/>
                  </a:cubicBezTo>
                  <a:cubicBezTo>
                    <a:pt x="433" y="333"/>
                    <a:pt x="425" y="318"/>
                    <a:pt x="416" y="303"/>
                  </a:cubicBezTo>
                  <a:cubicBezTo>
                    <a:pt x="412" y="296"/>
                    <a:pt x="410" y="282"/>
                    <a:pt x="409" y="273"/>
                  </a:cubicBezTo>
                  <a:cubicBezTo>
                    <a:pt x="414" y="261"/>
                    <a:pt x="416" y="253"/>
                    <a:pt x="416" y="241"/>
                  </a:cubicBezTo>
                  <a:cubicBezTo>
                    <a:pt x="416" y="216"/>
                    <a:pt x="409" y="193"/>
                    <a:pt x="402" y="177"/>
                  </a:cubicBezTo>
                  <a:cubicBezTo>
                    <a:pt x="402" y="170"/>
                    <a:pt x="402" y="163"/>
                    <a:pt x="402" y="163"/>
                  </a:cubicBezTo>
                  <a:cubicBezTo>
                    <a:pt x="403" y="153"/>
                    <a:pt x="403" y="143"/>
                    <a:pt x="403" y="134"/>
                  </a:cubicBezTo>
                  <a:cubicBezTo>
                    <a:pt x="403" y="109"/>
                    <a:pt x="401" y="85"/>
                    <a:pt x="392" y="66"/>
                  </a:cubicBezTo>
                  <a:cubicBezTo>
                    <a:pt x="385" y="37"/>
                    <a:pt x="365" y="13"/>
                    <a:pt x="337" y="4"/>
                  </a:cubicBezTo>
                  <a:cubicBezTo>
                    <a:pt x="326" y="0"/>
                    <a:pt x="314" y="0"/>
                    <a:pt x="303" y="1"/>
                  </a:cubicBezTo>
                  <a:close/>
                </a:path>
              </a:pathLst>
            </a:custGeom>
            <a:solidFill>
              <a:srgbClr val="FDE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0" name="Freeform 181">
              <a:extLst>
                <a:ext uri="{FF2B5EF4-FFF2-40B4-BE49-F238E27FC236}">
                  <a16:creationId xmlns:a16="http://schemas.microsoft.com/office/drawing/2014/main" id="{7C505820-8FFA-4816-A134-265502293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838"/>
              <a:ext cx="839" cy="971"/>
            </a:xfrm>
            <a:custGeom>
              <a:avLst/>
              <a:gdLst>
                <a:gd name="T0" fmla="*/ 36 w 373"/>
                <a:gd name="T1" fmla="*/ 1989 h 431"/>
                <a:gd name="T2" fmla="*/ 490 w 373"/>
                <a:gd name="T3" fmla="*/ 2199 h 431"/>
                <a:gd name="T4" fmla="*/ 1494 w 373"/>
                <a:gd name="T5" fmla="*/ 2354 h 431"/>
                <a:gd name="T6" fmla="*/ 2276 w 373"/>
                <a:gd name="T7" fmla="*/ 2447 h 431"/>
                <a:gd name="T8" fmla="*/ 2787 w 373"/>
                <a:gd name="T9" fmla="*/ 2776 h 431"/>
                <a:gd name="T10" fmla="*/ 3061 w 373"/>
                <a:gd name="T11" fmla="*/ 3237 h 431"/>
                <a:gd name="T12" fmla="*/ 3369 w 373"/>
                <a:gd name="T13" fmla="*/ 3751 h 431"/>
                <a:gd name="T14" fmla="*/ 3678 w 373"/>
                <a:gd name="T15" fmla="*/ 4060 h 431"/>
                <a:gd name="T16" fmla="*/ 3790 w 373"/>
                <a:gd name="T17" fmla="*/ 4481 h 431"/>
                <a:gd name="T18" fmla="*/ 4134 w 373"/>
                <a:gd name="T19" fmla="*/ 4918 h 431"/>
                <a:gd name="T20" fmla="*/ 3952 w 373"/>
                <a:gd name="T21" fmla="*/ 4208 h 431"/>
                <a:gd name="T22" fmla="*/ 3880 w 373"/>
                <a:gd name="T23" fmla="*/ 3695 h 431"/>
                <a:gd name="T24" fmla="*/ 3698 w 373"/>
                <a:gd name="T25" fmla="*/ 3269 h 431"/>
                <a:gd name="T26" fmla="*/ 3572 w 373"/>
                <a:gd name="T27" fmla="*/ 2629 h 431"/>
                <a:gd name="T28" fmla="*/ 3572 w 373"/>
                <a:gd name="T29" fmla="*/ 2516 h 431"/>
                <a:gd name="T30" fmla="*/ 3462 w 373"/>
                <a:gd name="T31" fmla="*/ 1645 h 431"/>
                <a:gd name="T32" fmla="*/ 3369 w 373"/>
                <a:gd name="T33" fmla="*/ 457 h 431"/>
                <a:gd name="T34" fmla="*/ 2859 w 373"/>
                <a:gd name="T35" fmla="*/ 126 h 431"/>
                <a:gd name="T36" fmla="*/ 2787 w 373"/>
                <a:gd name="T37" fmla="*/ 162 h 431"/>
                <a:gd name="T38" fmla="*/ 2733 w 373"/>
                <a:gd name="T39" fmla="*/ 173 h 431"/>
                <a:gd name="T40" fmla="*/ 1878 w 373"/>
                <a:gd name="T41" fmla="*/ 730 h 431"/>
                <a:gd name="T42" fmla="*/ 1093 w 373"/>
                <a:gd name="T43" fmla="*/ 1131 h 431"/>
                <a:gd name="T44" fmla="*/ 272 w 373"/>
                <a:gd name="T45" fmla="*/ 1532 h 431"/>
                <a:gd name="T46" fmla="*/ 36 w 373"/>
                <a:gd name="T47" fmla="*/ 1989 h 43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73" h="431">
                  <a:moveTo>
                    <a:pt x="3" y="174"/>
                  </a:moveTo>
                  <a:cubicBezTo>
                    <a:pt x="5" y="189"/>
                    <a:pt x="28" y="187"/>
                    <a:pt x="43" y="192"/>
                  </a:cubicBezTo>
                  <a:cubicBezTo>
                    <a:pt x="64" y="212"/>
                    <a:pt x="91" y="192"/>
                    <a:pt x="131" y="206"/>
                  </a:cubicBezTo>
                  <a:cubicBezTo>
                    <a:pt x="171" y="219"/>
                    <a:pt x="149" y="192"/>
                    <a:pt x="200" y="214"/>
                  </a:cubicBezTo>
                  <a:cubicBezTo>
                    <a:pt x="225" y="224"/>
                    <a:pt x="239" y="230"/>
                    <a:pt x="245" y="243"/>
                  </a:cubicBezTo>
                  <a:cubicBezTo>
                    <a:pt x="252" y="256"/>
                    <a:pt x="252" y="275"/>
                    <a:pt x="269" y="283"/>
                  </a:cubicBezTo>
                  <a:cubicBezTo>
                    <a:pt x="278" y="287"/>
                    <a:pt x="287" y="314"/>
                    <a:pt x="296" y="328"/>
                  </a:cubicBezTo>
                  <a:cubicBezTo>
                    <a:pt x="303" y="340"/>
                    <a:pt x="316" y="343"/>
                    <a:pt x="323" y="355"/>
                  </a:cubicBezTo>
                  <a:cubicBezTo>
                    <a:pt x="329" y="367"/>
                    <a:pt x="328" y="381"/>
                    <a:pt x="333" y="392"/>
                  </a:cubicBezTo>
                  <a:cubicBezTo>
                    <a:pt x="343" y="415"/>
                    <a:pt x="357" y="431"/>
                    <a:pt x="363" y="430"/>
                  </a:cubicBezTo>
                  <a:cubicBezTo>
                    <a:pt x="373" y="428"/>
                    <a:pt x="352" y="400"/>
                    <a:pt x="347" y="368"/>
                  </a:cubicBezTo>
                  <a:cubicBezTo>
                    <a:pt x="344" y="353"/>
                    <a:pt x="344" y="335"/>
                    <a:pt x="341" y="323"/>
                  </a:cubicBezTo>
                  <a:cubicBezTo>
                    <a:pt x="338" y="308"/>
                    <a:pt x="333" y="299"/>
                    <a:pt x="325" y="286"/>
                  </a:cubicBezTo>
                  <a:cubicBezTo>
                    <a:pt x="315" y="268"/>
                    <a:pt x="316" y="242"/>
                    <a:pt x="314" y="230"/>
                  </a:cubicBezTo>
                  <a:cubicBezTo>
                    <a:pt x="313" y="227"/>
                    <a:pt x="313" y="222"/>
                    <a:pt x="314" y="220"/>
                  </a:cubicBezTo>
                  <a:cubicBezTo>
                    <a:pt x="324" y="197"/>
                    <a:pt x="314" y="165"/>
                    <a:pt x="304" y="144"/>
                  </a:cubicBezTo>
                  <a:cubicBezTo>
                    <a:pt x="304" y="107"/>
                    <a:pt x="309" y="56"/>
                    <a:pt x="296" y="40"/>
                  </a:cubicBezTo>
                  <a:cubicBezTo>
                    <a:pt x="294" y="12"/>
                    <a:pt x="268" y="0"/>
                    <a:pt x="251" y="11"/>
                  </a:cubicBezTo>
                  <a:cubicBezTo>
                    <a:pt x="250" y="12"/>
                    <a:pt x="247" y="13"/>
                    <a:pt x="245" y="14"/>
                  </a:cubicBezTo>
                  <a:cubicBezTo>
                    <a:pt x="243" y="15"/>
                    <a:pt x="241" y="15"/>
                    <a:pt x="240" y="15"/>
                  </a:cubicBezTo>
                  <a:cubicBezTo>
                    <a:pt x="206" y="9"/>
                    <a:pt x="183" y="44"/>
                    <a:pt x="165" y="64"/>
                  </a:cubicBezTo>
                  <a:cubicBezTo>
                    <a:pt x="136" y="70"/>
                    <a:pt x="107" y="78"/>
                    <a:pt x="96" y="99"/>
                  </a:cubicBezTo>
                  <a:cubicBezTo>
                    <a:pt x="67" y="88"/>
                    <a:pt x="27" y="120"/>
                    <a:pt x="24" y="134"/>
                  </a:cubicBezTo>
                  <a:cubicBezTo>
                    <a:pt x="12" y="136"/>
                    <a:pt x="0" y="159"/>
                    <a:pt x="3" y="174"/>
                  </a:cubicBezTo>
                  <a:close/>
                </a:path>
              </a:pathLst>
            </a:custGeom>
            <a:solidFill>
              <a:srgbClr val="BB87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1" name="Freeform 182">
              <a:extLst>
                <a:ext uri="{FF2B5EF4-FFF2-40B4-BE49-F238E27FC236}">
                  <a16:creationId xmlns:a16="http://schemas.microsoft.com/office/drawing/2014/main" id="{7FD1BD06-78A7-4F17-9210-F19E4272DB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26" y="1838"/>
              <a:ext cx="691" cy="491"/>
            </a:xfrm>
            <a:custGeom>
              <a:avLst/>
              <a:gdLst>
                <a:gd name="T0" fmla="*/ 3374 w 307"/>
                <a:gd name="T1" fmla="*/ 457 h 218"/>
                <a:gd name="T2" fmla="*/ 2863 w 307"/>
                <a:gd name="T3" fmla="*/ 126 h 218"/>
                <a:gd name="T4" fmla="*/ 2791 w 307"/>
                <a:gd name="T5" fmla="*/ 162 h 218"/>
                <a:gd name="T6" fmla="*/ 2735 w 307"/>
                <a:gd name="T7" fmla="*/ 173 h 218"/>
                <a:gd name="T8" fmla="*/ 1879 w 307"/>
                <a:gd name="T9" fmla="*/ 730 h 218"/>
                <a:gd name="T10" fmla="*/ 1094 w 307"/>
                <a:gd name="T11" fmla="*/ 1131 h 218"/>
                <a:gd name="T12" fmla="*/ 275 w 307"/>
                <a:gd name="T13" fmla="*/ 1532 h 218"/>
                <a:gd name="T14" fmla="*/ 36 w 307"/>
                <a:gd name="T15" fmla="*/ 1989 h 218"/>
                <a:gd name="T16" fmla="*/ 491 w 307"/>
                <a:gd name="T17" fmla="*/ 2191 h 218"/>
                <a:gd name="T18" fmla="*/ 1495 w 307"/>
                <a:gd name="T19" fmla="*/ 2354 h 218"/>
                <a:gd name="T20" fmla="*/ 2107 w 307"/>
                <a:gd name="T21" fmla="*/ 2374 h 218"/>
                <a:gd name="T22" fmla="*/ 1677 w 307"/>
                <a:gd name="T23" fmla="*/ 2309 h 218"/>
                <a:gd name="T24" fmla="*/ 1348 w 307"/>
                <a:gd name="T25" fmla="*/ 2237 h 218"/>
                <a:gd name="T26" fmla="*/ 1130 w 307"/>
                <a:gd name="T27" fmla="*/ 2180 h 218"/>
                <a:gd name="T28" fmla="*/ 831 w 307"/>
                <a:gd name="T29" fmla="*/ 2135 h 218"/>
                <a:gd name="T30" fmla="*/ 774 w 307"/>
                <a:gd name="T31" fmla="*/ 2135 h 218"/>
                <a:gd name="T32" fmla="*/ 765 w 307"/>
                <a:gd name="T33" fmla="*/ 1761 h 218"/>
                <a:gd name="T34" fmla="*/ 1220 w 307"/>
                <a:gd name="T35" fmla="*/ 1613 h 218"/>
                <a:gd name="T36" fmla="*/ 1414 w 307"/>
                <a:gd name="T37" fmla="*/ 1475 h 218"/>
                <a:gd name="T38" fmla="*/ 1668 w 307"/>
                <a:gd name="T39" fmla="*/ 1441 h 218"/>
                <a:gd name="T40" fmla="*/ 2087 w 307"/>
                <a:gd name="T41" fmla="*/ 1131 h 218"/>
                <a:gd name="T42" fmla="*/ 2552 w 307"/>
                <a:gd name="T43" fmla="*/ 1050 h 218"/>
                <a:gd name="T44" fmla="*/ 2989 w 307"/>
                <a:gd name="T45" fmla="*/ 676 h 218"/>
                <a:gd name="T46" fmla="*/ 3354 w 307"/>
                <a:gd name="T47" fmla="*/ 948 h 218"/>
                <a:gd name="T48" fmla="*/ 3466 w 307"/>
                <a:gd name="T49" fmla="*/ 1430 h 218"/>
                <a:gd name="T50" fmla="*/ 3374 w 307"/>
                <a:gd name="T51" fmla="*/ 457 h 218"/>
                <a:gd name="T52" fmla="*/ 2269 w 307"/>
                <a:gd name="T53" fmla="*/ 2435 h 218"/>
                <a:gd name="T54" fmla="*/ 2269 w 307"/>
                <a:gd name="T55" fmla="*/ 2435 h 218"/>
                <a:gd name="T56" fmla="*/ 2244 w 307"/>
                <a:gd name="T57" fmla="*/ 2419 h 218"/>
                <a:gd name="T58" fmla="*/ 2269 w 307"/>
                <a:gd name="T59" fmla="*/ 2435 h 21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07" h="218">
                  <a:moveTo>
                    <a:pt x="296" y="40"/>
                  </a:moveTo>
                  <a:cubicBezTo>
                    <a:pt x="294" y="12"/>
                    <a:pt x="268" y="0"/>
                    <a:pt x="251" y="11"/>
                  </a:cubicBezTo>
                  <a:cubicBezTo>
                    <a:pt x="250" y="12"/>
                    <a:pt x="247" y="13"/>
                    <a:pt x="245" y="14"/>
                  </a:cubicBezTo>
                  <a:cubicBezTo>
                    <a:pt x="243" y="15"/>
                    <a:pt x="241" y="15"/>
                    <a:pt x="240" y="15"/>
                  </a:cubicBezTo>
                  <a:cubicBezTo>
                    <a:pt x="206" y="9"/>
                    <a:pt x="183" y="44"/>
                    <a:pt x="165" y="64"/>
                  </a:cubicBezTo>
                  <a:cubicBezTo>
                    <a:pt x="136" y="70"/>
                    <a:pt x="107" y="78"/>
                    <a:pt x="96" y="99"/>
                  </a:cubicBezTo>
                  <a:cubicBezTo>
                    <a:pt x="67" y="88"/>
                    <a:pt x="27" y="120"/>
                    <a:pt x="24" y="134"/>
                  </a:cubicBezTo>
                  <a:cubicBezTo>
                    <a:pt x="12" y="136"/>
                    <a:pt x="0" y="159"/>
                    <a:pt x="3" y="174"/>
                  </a:cubicBezTo>
                  <a:cubicBezTo>
                    <a:pt x="5" y="189"/>
                    <a:pt x="28" y="187"/>
                    <a:pt x="43" y="192"/>
                  </a:cubicBezTo>
                  <a:cubicBezTo>
                    <a:pt x="64" y="212"/>
                    <a:pt x="91" y="192"/>
                    <a:pt x="131" y="206"/>
                  </a:cubicBezTo>
                  <a:cubicBezTo>
                    <a:pt x="166" y="218"/>
                    <a:pt x="153" y="198"/>
                    <a:pt x="185" y="208"/>
                  </a:cubicBezTo>
                  <a:cubicBezTo>
                    <a:pt x="180" y="195"/>
                    <a:pt x="152" y="205"/>
                    <a:pt x="147" y="202"/>
                  </a:cubicBezTo>
                  <a:cubicBezTo>
                    <a:pt x="136" y="197"/>
                    <a:pt x="130" y="198"/>
                    <a:pt x="118" y="196"/>
                  </a:cubicBezTo>
                  <a:cubicBezTo>
                    <a:pt x="106" y="194"/>
                    <a:pt x="111" y="193"/>
                    <a:pt x="99" y="191"/>
                  </a:cubicBezTo>
                  <a:cubicBezTo>
                    <a:pt x="91" y="191"/>
                    <a:pt x="79" y="193"/>
                    <a:pt x="73" y="187"/>
                  </a:cubicBezTo>
                  <a:cubicBezTo>
                    <a:pt x="68" y="187"/>
                    <a:pt x="68" y="187"/>
                    <a:pt x="68" y="187"/>
                  </a:cubicBezTo>
                  <a:cubicBezTo>
                    <a:pt x="53" y="181"/>
                    <a:pt x="58" y="164"/>
                    <a:pt x="67" y="154"/>
                  </a:cubicBezTo>
                  <a:cubicBezTo>
                    <a:pt x="79" y="141"/>
                    <a:pt x="93" y="149"/>
                    <a:pt x="107" y="141"/>
                  </a:cubicBezTo>
                  <a:cubicBezTo>
                    <a:pt x="113" y="138"/>
                    <a:pt x="117" y="132"/>
                    <a:pt x="124" y="129"/>
                  </a:cubicBezTo>
                  <a:cubicBezTo>
                    <a:pt x="131" y="126"/>
                    <a:pt x="138" y="128"/>
                    <a:pt x="146" y="126"/>
                  </a:cubicBezTo>
                  <a:cubicBezTo>
                    <a:pt x="162" y="123"/>
                    <a:pt x="168" y="106"/>
                    <a:pt x="183" y="99"/>
                  </a:cubicBezTo>
                  <a:cubicBezTo>
                    <a:pt x="197" y="93"/>
                    <a:pt x="210" y="105"/>
                    <a:pt x="224" y="92"/>
                  </a:cubicBezTo>
                  <a:cubicBezTo>
                    <a:pt x="234" y="82"/>
                    <a:pt x="246" y="55"/>
                    <a:pt x="262" y="59"/>
                  </a:cubicBezTo>
                  <a:cubicBezTo>
                    <a:pt x="273" y="61"/>
                    <a:pt x="289" y="73"/>
                    <a:pt x="294" y="83"/>
                  </a:cubicBezTo>
                  <a:cubicBezTo>
                    <a:pt x="301" y="96"/>
                    <a:pt x="299" y="112"/>
                    <a:pt x="304" y="125"/>
                  </a:cubicBezTo>
                  <a:cubicBezTo>
                    <a:pt x="305" y="91"/>
                    <a:pt x="307" y="54"/>
                    <a:pt x="296" y="40"/>
                  </a:cubicBezTo>
                  <a:close/>
                  <a:moveTo>
                    <a:pt x="199" y="213"/>
                  </a:moveTo>
                  <a:cubicBezTo>
                    <a:pt x="199" y="213"/>
                    <a:pt x="199" y="213"/>
                    <a:pt x="199" y="213"/>
                  </a:cubicBezTo>
                  <a:cubicBezTo>
                    <a:pt x="198" y="213"/>
                    <a:pt x="197" y="213"/>
                    <a:pt x="197" y="212"/>
                  </a:cubicBezTo>
                  <a:cubicBezTo>
                    <a:pt x="197" y="213"/>
                    <a:pt x="198" y="213"/>
                    <a:pt x="199" y="213"/>
                  </a:cubicBezTo>
                  <a:close/>
                </a:path>
              </a:pathLst>
            </a:custGeom>
            <a:solidFill>
              <a:srgbClr val="B076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Freeform 183">
              <a:extLst>
                <a:ext uri="{FF2B5EF4-FFF2-40B4-BE49-F238E27FC236}">
                  <a16:creationId xmlns:a16="http://schemas.microsoft.com/office/drawing/2014/main" id="{75CDCEE3-78FB-48E7-8B14-889C4A15F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446"/>
              <a:ext cx="263" cy="363"/>
            </a:xfrm>
            <a:custGeom>
              <a:avLst/>
              <a:gdLst>
                <a:gd name="T0" fmla="*/ 1036 w 117"/>
                <a:gd name="T1" fmla="*/ 1123 h 161"/>
                <a:gd name="T2" fmla="*/ 964 w 117"/>
                <a:gd name="T3" fmla="*/ 604 h 161"/>
                <a:gd name="T4" fmla="*/ 874 w 117"/>
                <a:gd name="T5" fmla="*/ 331 h 161"/>
                <a:gd name="T6" fmla="*/ 899 w 117"/>
                <a:gd name="T7" fmla="*/ 458 h 161"/>
                <a:gd name="T8" fmla="*/ 762 w 117"/>
                <a:gd name="T9" fmla="*/ 746 h 161"/>
                <a:gd name="T10" fmla="*/ 522 w 117"/>
                <a:gd name="T11" fmla="*/ 539 h 161"/>
                <a:gd name="T12" fmla="*/ 0 w 117"/>
                <a:gd name="T13" fmla="*/ 0 h 161"/>
                <a:gd name="T14" fmla="*/ 146 w 117"/>
                <a:gd name="T15" fmla="*/ 147 h 161"/>
                <a:gd name="T16" fmla="*/ 454 w 117"/>
                <a:gd name="T17" fmla="*/ 665 h 161"/>
                <a:gd name="T18" fmla="*/ 762 w 117"/>
                <a:gd name="T19" fmla="*/ 976 h 161"/>
                <a:gd name="T20" fmla="*/ 874 w 117"/>
                <a:gd name="T21" fmla="*/ 1398 h 161"/>
                <a:gd name="T22" fmla="*/ 1218 w 117"/>
                <a:gd name="T23" fmla="*/ 1835 h 161"/>
                <a:gd name="T24" fmla="*/ 1036 w 117"/>
                <a:gd name="T25" fmla="*/ 1123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7" h="161">
                  <a:moveTo>
                    <a:pt x="91" y="98"/>
                  </a:moveTo>
                  <a:cubicBezTo>
                    <a:pt x="88" y="83"/>
                    <a:pt x="88" y="65"/>
                    <a:pt x="85" y="53"/>
                  </a:cubicBezTo>
                  <a:cubicBezTo>
                    <a:pt x="83" y="44"/>
                    <a:pt x="81" y="37"/>
                    <a:pt x="77" y="29"/>
                  </a:cubicBezTo>
                  <a:cubicBezTo>
                    <a:pt x="76" y="31"/>
                    <a:pt x="80" y="36"/>
                    <a:pt x="79" y="40"/>
                  </a:cubicBezTo>
                  <a:cubicBezTo>
                    <a:pt x="78" y="45"/>
                    <a:pt x="87" y="73"/>
                    <a:pt x="67" y="65"/>
                  </a:cubicBezTo>
                  <a:cubicBezTo>
                    <a:pt x="62" y="63"/>
                    <a:pt x="49" y="51"/>
                    <a:pt x="46" y="47"/>
                  </a:cubicBezTo>
                  <a:cubicBezTo>
                    <a:pt x="27" y="27"/>
                    <a:pt x="26" y="10"/>
                    <a:pt x="0" y="0"/>
                  </a:cubicBezTo>
                  <a:cubicBezTo>
                    <a:pt x="3" y="6"/>
                    <a:pt x="7" y="10"/>
                    <a:pt x="13" y="13"/>
                  </a:cubicBezTo>
                  <a:cubicBezTo>
                    <a:pt x="22" y="17"/>
                    <a:pt x="31" y="44"/>
                    <a:pt x="40" y="58"/>
                  </a:cubicBezTo>
                  <a:cubicBezTo>
                    <a:pt x="47" y="70"/>
                    <a:pt x="60" y="73"/>
                    <a:pt x="67" y="85"/>
                  </a:cubicBezTo>
                  <a:cubicBezTo>
                    <a:pt x="73" y="97"/>
                    <a:pt x="72" y="111"/>
                    <a:pt x="77" y="122"/>
                  </a:cubicBezTo>
                  <a:cubicBezTo>
                    <a:pt x="87" y="145"/>
                    <a:pt x="101" y="161"/>
                    <a:pt x="107" y="160"/>
                  </a:cubicBezTo>
                  <a:cubicBezTo>
                    <a:pt x="117" y="158"/>
                    <a:pt x="96" y="130"/>
                    <a:pt x="91" y="98"/>
                  </a:cubicBezTo>
                  <a:close/>
                </a:path>
              </a:pathLst>
            </a:custGeom>
            <a:solidFill>
              <a:srgbClr val="B076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3" name="Freeform 184">
              <a:extLst>
                <a:ext uri="{FF2B5EF4-FFF2-40B4-BE49-F238E27FC236}">
                  <a16:creationId xmlns:a16="http://schemas.microsoft.com/office/drawing/2014/main" id="{391009F2-B050-4F5F-A3E3-4773CA423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838"/>
              <a:ext cx="684" cy="451"/>
            </a:xfrm>
            <a:custGeom>
              <a:avLst/>
              <a:gdLst>
                <a:gd name="T0" fmla="*/ 3454 w 304"/>
                <a:gd name="T1" fmla="*/ 814 h 200"/>
                <a:gd name="T2" fmla="*/ 3463 w 304"/>
                <a:gd name="T3" fmla="*/ 823 h 200"/>
                <a:gd name="T4" fmla="*/ 3373 w 304"/>
                <a:gd name="T5" fmla="*/ 458 h 200"/>
                <a:gd name="T6" fmla="*/ 2860 w 304"/>
                <a:gd name="T7" fmla="*/ 126 h 200"/>
                <a:gd name="T8" fmla="*/ 2790 w 304"/>
                <a:gd name="T9" fmla="*/ 162 h 200"/>
                <a:gd name="T10" fmla="*/ 2734 w 304"/>
                <a:gd name="T11" fmla="*/ 174 h 200"/>
                <a:gd name="T12" fmla="*/ 1879 w 304"/>
                <a:gd name="T13" fmla="*/ 733 h 200"/>
                <a:gd name="T14" fmla="*/ 1094 w 304"/>
                <a:gd name="T15" fmla="*/ 1134 h 200"/>
                <a:gd name="T16" fmla="*/ 275 w 304"/>
                <a:gd name="T17" fmla="*/ 1536 h 200"/>
                <a:gd name="T18" fmla="*/ 36 w 304"/>
                <a:gd name="T19" fmla="*/ 1993 h 200"/>
                <a:gd name="T20" fmla="*/ 491 w 304"/>
                <a:gd name="T21" fmla="*/ 2201 h 200"/>
                <a:gd name="T22" fmla="*/ 628 w 304"/>
                <a:gd name="T23" fmla="*/ 2293 h 200"/>
                <a:gd name="T24" fmla="*/ 329 w 304"/>
                <a:gd name="T25" fmla="*/ 1928 h 200"/>
                <a:gd name="T26" fmla="*/ 648 w 304"/>
                <a:gd name="T27" fmla="*/ 1500 h 200"/>
                <a:gd name="T28" fmla="*/ 1118 w 304"/>
                <a:gd name="T29" fmla="*/ 1389 h 200"/>
                <a:gd name="T30" fmla="*/ 1256 w 304"/>
                <a:gd name="T31" fmla="*/ 1297 h 200"/>
                <a:gd name="T32" fmla="*/ 1904 w 304"/>
                <a:gd name="T33" fmla="*/ 952 h 200"/>
                <a:gd name="T34" fmla="*/ 2106 w 304"/>
                <a:gd name="T35" fmla="*/ 778 h 200"/>
                <a:gd name="T36" fmla="*/ 2441 w 304"/>
                <a:gd name="T37" fmla="*/ 503 h 200"/>
                <a:gd name="T38" fmla="*/ 2790 w 304"/>
                <a:gd name="T39" fmla="*/ 365 h 200"/>
                <a:gd name="T40" fmla="*/ 3078 w 304"/>
                <a:gd name="T41" fmla="*/ 446 h 200"/>
                <a:gd name="T42" fmla="*/ 3281 w 304"/>
                <a:gd name="T43" fmla="*/ 539 h 200"/>
                <a:gd name="T44" fmla="*/ 3398 w 304"/>
                <a:gd name="T45" fmla="*/ 656 h 200"/>
                <a:gd name="T46" fmla="*/ 3454 w 304"/>
                <a:gd name="T47" fmla="*/ 814 h 2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4" h="200">
                  <a:moveTo>
                    <a:pt x="303" y="71"/>
                  </a:moveTo>
                  <a:cubicBezTo>
                    <a:pt x="304" y="72"/>
                    <a:pt x="304" y="72"/>
                    <a:pt x="304" y="72"/>
                  </a:cubicBezTo>
                  <a:cubicBezTo>
                    <a:pt x="304" y="58"/>
                    <a:pt x="301" y="47"/>
                    <a:pt x="296" y="40"/>
                  </a:cubicBezTo>
                  <a:cubicBezTo>
                    <a:pt x="294" y="12"/>
                    <a:pt x="268" y="0"/>
                    <a:pt x="251" y="11"/>
                  </a:cubicBezTo>
                  <a:cubicBezTo>
                    <a:pt x="250" y="12"/>
                    <a:pt x="247" y="13"/>
                    <a:pt x="245" y="14"/>
                  </a:cubicBezTo>
                  <a:cubicBezTo>
                    <a:pt x="243" y="15"/>
                    <a:pt x="241" y="15"/>
                    <a:pt x="240" y="15"/>
                  </a:cubicBezTo>
                  <a:cubicBezTo>
                    <a:pt x="206" y="9"/>
                    <a:pt x="183" y="44"/>
                    <a:pt x="165" y="64"/>
                  </a:cubicBezTo>
                  <a:cubicBezTo>
                    <a:pt x="136" y="70"/>
                    <a:pt x="107" y="78"/>
                    <a:pt x="96" y="99"/>
                  </a:cubicBezTo>
                  <a:cubicBezTo>
                    <a:pt x="67" y="88"/>
                    <a:pt x="27" y="120"/>
                    <a:pt x="24" y="134"/>
                  </a:cubicBezTo>
                  <a:cubicBezTo>
                    <a:pt x="12" y="136"/>
                    <a:pt x="0" y="159"/>
                    <a:pt x="3" y="174"/>
                  </a:cubicBezTo>
                  <a:cubicBezTo>
                    <a:pt x="5" y="189"/>
                    <a:pt x="28" y="187"/>
                    <a:pt x="43" y="192"/>
                  </a:cubicBezTo>
                  <a:cubicBezTo>
                    <a:pt x="47" y="196"/>
                    <a:pt x="51" y="199"/>
                    <a:pt x="55" y="200"/>
                  </a:cubicBezTo>
                  <a:cubicBezTo>
                    <a:pt x="44" y="193"/>
                    <a:pt x="30" y="178"/>
                    <a:pt x="29" y="168"/>
                  </a:cubicBezTo>
                  <a:cubicBezTo>
                    <a:pt x="27" y="154"/>
                    <a:pt x="45" y="136"/>
                    <a:pt x="57" y="131"/>
                  </a:cubicBezTo>
                  <a:cubicBezTo>
                    <a:pt x="69" y="125"/>
                    <a:pt x="85" y="122"/>
                    <a:pt x="98" y="121"/>
                  </a:cubicBezTo>
                  <a:cubicBezTo>
                    <a:pt x="107" y="118"/>
                    <a:pt x="108" y="115"/>
                    <a:pt x="110" y="113"/>
                  </a:cubicBezTo>
                  <a:cubicBezTo>
                    <a:pt x="121" y="99"/>
                    <a:pt x="143" y="88"/>
                    <a:pt x="167" y="83"/>
                  </a:cubicBezTo>
                  <a:cubicBezTo>
                    <a:pt x="179" y="81"/>
                    <a:pt x="178" y="78"/>
                    <a:pt x="185" y="68"/>
                  </a:cubicBezTo>
                  <a:cubicBezTo>
                    <a:pt x="193" y="59"/>
                    <a:pt x="204" y="51"/>
                    <a:pt x="214" y="44"/>
                  </a:cubicBezTo>
                  <a:cubicBezTo>
                    <a:pt x="223" y="38"/>
                    <a:pt x="234" y="33"/>
                    <a:pt x="245" y="32"/>
                  </a:cubicBezTo>
                  <a:cubicBezTo>
                    <a:pt x="257" y="31"/>
                    <a:pt x="262" y="33"/>
                    <a:pt x="270" y="39"/>
                  </a:cubicBezTo>
                  <a:cubicBezTo>
                    <a:pt x="276" y="44"/>
                    <a:pt x="281" y="44"/>
                    <a:pt x="288" y="47"/>
                  </a:cubicBezTo>
                  <a:cubicBezTo>
                    <a:pt x="292" y="50"/>
                    <a:pt x="295" y="54"/>
                    <a:pt x="298" y="57"/>
                  </a:cubicBezTo>
                  <a:cubicBezTo>
                    <a:pt x="300" y="61"/>
                    <a:pt x="301" y="69"/>
                    <a:pt x="303" y="71"/>
                  </a:cubicBezTo>
                  <a:close/>
                </a:path>
              </a:pathLst>
            </a:custGeom>
            <a:solidFill>
              <a:srgbClr val="A8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Freeform 185">
              <a:extLst>
                <a:ext uri="{FF2B5EF4-FFF2-40B4-BE49-F238E27FC236}">
                  <a16:creationId xmlns:a16="http://schemas.microsoft.com/office/drawing/2014/main" id="{3A142F5B-856F-409A-8E4A-C0F3DC03D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673"/>
              <a:ext cx="85" cy="136"/>
            </a:xfrm>
            <a:custGeom>
              <a:avLst/>
              <a:gdLst>
                <a:gd name="T0" fmla="*/ 344 w 38"/>
                <a:gd name="T1" fmla="*/ 397 h 60"/>
                <a:gd name="T2" fmla="*/ 291 w 38"/>
                <a:gd name="T3" fmla="*/ 267 h 60"/>
                <a:gd name="T4" fmla="*/ 280 w 38"/>
                <a:gd name="T5" fmla="*/ 247 h 60"/>
                <a:gd name="T6" fmla="*/ 215 w 38"/>
                <a:gd name="T7" fmla="*/ 0 h 60"/>
                <a:gd name="T8" fmla="*/ 154 w 38"/>
                <a:gd name="T9" fmla="*/ 231 h 60"/>
                <a:gd name="T10" fmla="*/ 9 w 38"/>
                <a:gd name="T11" fmla="*/ 25 h 60"/>
                <a:gd name="T12" fmla="*/ 0 w 38"/>
                <a:gd name="T13" fmla="*/ 25 h 60"/>
                <a:gd name="T14" fmla="*/ 56 w 38"/>
                <a:gd name="T15" fmla="*/ 247 h 60"/>
                <a:gd name="T16" fmla="*/ 389 w 38"/>
                <a:gd name="T17" fmla="*/ 689 h 60"/>
                <a:gd name="T18" fmla="*/ 405 w 38"/>
                <a:gd name="T19" fmla="*/ 560 h 60"/>
                <a:gd name="T20" fmla="*/ 360 w 38"/>
                <a:gd name="T21" fmla="*/ 451 h 60"/>
                <a:gd name="T22" fmla="*/ 344 w 38"/>
                <a:gd name="T23" fmla="*/ 397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60">
                  <a:moveTo>
                    <a:pt x="31" y="34"/>
                  </a:moveTo>
                  <a:cubicBezTo>
                    <a:pt x="29" y="31"/>
                    <a:pt x="28" y="27"/>
                    <a:pt x="26" y="23"/>
                  </a:cubicBezTo>
                  <a:cubicBezTo>
                    <a:pt x="26" y="22"/>
                    <a:pt x="25" y="22"/>
                    <a:pt x="25" y="21"/>
                  </a:cubicBezTo>
                  <a:cubicBezTo>
                    <a:pt x="23" y="16"/>
                    <a:pt x="19" y="5"/>
                    <a:pt x="19" y="0"/>
                  </a:cubicBezTo>
                  <a:cubicBezTo>
                    <a:pt x="18" y="4"/>
                    <a:pt x="20" y="18"/>
                    <a:pt x="14" y="20"/>
                  </a:cubicBezTo>
                  <a:cubicBezTo>
                    <a:pt x="8" y="22"/>
                    <a:pt x="1" y="7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9"/>
                    <a:pt x="3" y="16"/>
                    <a:pt x="5" y="21"/>
                  </a:cubicBezTo>
                  <a:cubicBezTo>
                    <a:pt x="15" y="44"/>
                    <a:pt x="29" y="60"/>
                    <a:pt x="35" y="59"/>
                  </a:cubicBezTo>
                  <a:cubicBezTo>
                    <a:pt x="38" y="58"/>
                    <a:pt x="38" y="54"/>
                    <a:pt x="36" y="48"/>
                  </a:cubicBezTo>
                  <a:cubicBezTo>
                    <a:pt x="35" y="45"/>
                    <a:pt x="33" y="42"/>
                    <a:pt x="32" y="39"/>
                  </a:cubicBezTo>
                  <a:cubicBezTo>
                    <a:pt x="32" y="37"/>
                    <a:pt x="31" y="36"/>
                    <a:pt x="31" y="34"/>
                  </a:cubicBezTo>
                  <a:close/>
                </a:path>
              </a:pathLst>
            </a:custGeom>
            <a:solidFill>
              <a:srgbClr val="A8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186">
              <a:extLst>
                <a:ext uri="{FF2B5EF4-FFF2-40B4-BE49-F238E27FC236}">
                  <a16:creationId xmlns:a16="http://schemas.microsoft.com/office/drawing/2014/main" id="{478EAC7A-3E5A-41FC-A9F4-F77252F04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593"/>
              <a:ext cx="166" cy="169"/>
            </a:xfrm>
            <a:custGeom>
              <a:avLst/>
              <a:gdLst>
                <a:gd name="T0" fmla="*/ 307 w 74"/>
                <a:gd name="T1" fmla="*/ 56 h 75"/>
                <a:gd name="T2" fmla="*/ 680 w 74"/>
                <a:gd name="T3" fmla="*/ 376 h 75"/>
                <a:gd name="T4" fmla="*/ 834 w 74"/>
                <a:gd name="T5" fmla="*/ 859 h 75"/>
                <a:gd name="T6" fmla="*/ 543 w 74"/>
                <a:gd name="T7" fmla="*/ 412 h 75"/>
                <a:gd name="T8" fmla="*/ 292 w 74"/>
                <a:gd name="T9" fmla="*/ 376 h 75"/>
                <a:gd name="T10" fmla="*/ 101 w 74"/>
                <a:gd name="T11" fmla="*/ 365 h 75"/>
                <a:gd name="T12" fmla="*/ 170 w 74"/>
                <a:gd name="T13" fmla="*/ 309 h 75"/>
                <a:gd name="T14" fmla="*/ 328 w 74"/>
                <a:gd name="T15" fmla="*/ 183 h 75"/>
                <a:gd name="T16" fmla="*/ 0 w 74"/>
                <a:gd name="T17" fmla="*/ 25 h 75"/>
                <a:gd name="T18" fmla="*/ 307 w 74"/>
                <a:gd name="T19" fmla="*/ 56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75">
                  <a:moveTo>
                    <a:pt x="27" y="5"/>
                  </a:moveTo>
                  <a:cubicBezTo>
                    <a:pt x="40" y="12"/>
                    <a:pt x="51" y="20"/>
                    <a:pt x="60" y="33"/>
                  </a:cubicBezTo>
                  <a:cubicBezTo>
                    <a:pt x="68" y="44"/>
                    <a:pt x="71" y="61"/>
                    <a:pt x="74" y="75"/>
                  </a:cubicBezTo>
                  <a:cubicBezTo>
                    <a:pt x="67" y="60"/>
                    <a:pt x="63" y="46"/>
                    <a:pt x="48" y="36"/>
                  </a:cubicBezTo>
                  <a:cubicBezTo>
                    <a:pt x="46" y="35"/>
                    <a:pt x="29" y="33"/>
                    <a:pt x="26" y="33"/>
                  </a:cubicBezTo>
                  <a:cubicBezTo>
                    <a:pt x="18" y="35"/>
                    <a:pt x="17" y="38"/>
                    <a:pt x="9" y="32"/>
                  </a:cubicBezTo>
                  <a:cubicBezTo>
                    <a:pt x="10" y="33"/>
                    <a:pt x="13" y="28"/>
                    <a:pt x="15" y="27"/>
                  </a:cubicBezTo>
                  <a:cubicBezTo>
                    <a:pt x="22" y="25"/>
                    <a:pt x="30" y="19"/>
                    <a:pt x="29" y="16"/>
                  </a:cubicBezTo>
                  <a:cubicBezTo>
                    <a:pt x="26" y="10"/>
                    <a:pt x="6" y="2"/>
                    <a:pt x="0" y="2"/>
                  </a:cubicBezTo>
                  <a:cubicBezTo>
                    <a:pt x="6" y="0"/>
                    <a:pt x="21" y="2"/>
                    <a:pt x="27" y="5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187">
              <a:extLst>
                <a:ext uri="{FF2B5EF4-FFF2-40B4-BE49-F238E27FC236}">
                  <a16:creationId xmlns:a16="http://schemas.microsoft.com/office/drawing/2014/main" id="{7C524A2C-4C88-4DEC-81AB-61742ED49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1766"/>
              <a:ext cx="274" cy="171"/>
            </a:xfrm>
            <a:custGeom>
              <a:avLst/>
              <a:gdLst>
                <a:gd name="T0" fmla="*/ 0 w 122"/>
                <a:gd name="T1" fmla="*/ 866 h 76"/>
                <a:gd name="T2" fmla="*/ 490 w 122"/>
                <a:gd name="T3" fmla="*/ 664 h 76"/>
                <a:gd name="T4" fmla="*/ 746 w 122"/>
                <a:gd name="T5" fmla="*/ 538 h 76"/>
                <a:gd name="T6" fmla="*/ 999 w 122"/>
                <a:gd name="T7" fmla="*/ 299 h 76"/>
                <a:gd name="T8" fmla="*/ 1381 w 122"/>
                <a:gd name="T9" fmla="*/ 0 h 76"/>
                <a:gd name="T10" fmla="*/ 894 w 122"/>
                <a:gd name="T11" fmla="*/ 308 h 76"/>
                <a:gd name="T12" fmla="*/ 611 w 122"/>
                <a:gd name="T13" fmla="*/ 547 h 76"/>
                <a:gd name="T14" fmla="*/ 0 w 122"/>
                <a:gd name="T15" fmla="*/ 866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76">
                  <a:moveTo>
                    <a:pt x="0" y="76"/>
                  </a:moveTo>
                  <a:cubicBezTo>
                    <a:pt x="17" y="62"/>
                    <a:pt x="32" y="59"/>
                    <a:pt x="43" y="58"/>
                  </a:cubicBezTo>
                  <a:cubicBezTo>
                    <a:pt x="54" y="56"/>
                    <a:pt x="58" y="52"/>
                    <a:pt x="66" y="47"/>
                  </a:cubicBezTo>
                  <a:cubicBezTo>
                    <a:pt x="75" y="42"/>
                    <a:pt x="80" y="34"/>
                    <a:pt x="88" y="26"/>
                  </a:cubicBezTo>
                  <a:cubicBezTo>
                    <a:pt x="96" y="18"/>
                    <a:pt x="103" y="7"/>
                    <a:pt x="122" y="0"/>
                  </a:cubicBezTo>
                  <a:cubicBezTo>
                    <a:pt x="98" y="8"/>
                    <a:pt x="87" y="18"/>
                    <a:pt x="79" y="27"/>
                  </a:cubicBezTo>
                  <a:cubicBezTo>
                    <a:pt x="71" y="36"/>
                    <a:pt x="65" y="43"/>
                    <a:pt x="54" y="48"/>
                  </a:cubicBezTo>
                  <a:cubicBezTo>
                    <a:pt x="44" y="54"/>
                    <a:pt x="18" y="58"/>
                    <a:pt x="0" y="76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188">
              <a:extLst>
                <a:ext uri="{FF2B5EF4-FFF2-40B4-BE49-F238E27FC236}">
                  <a16:creationId xmlns:a16="http://schemas.microsoft.com/office/drawing/2014/main" id="{A3DCC26E-C8A5-46FD-A3D4-40D73417D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1643"/>
              <a:ext cx="175" cy="166"/>
            </a:xfrm>
            <a:custGeom>
              <a:avLst/>
              <a:gdLst>
                <a:gd name="T0" fmla="*/ 882 w 78"/>
                <a:gd name="T1" fmla="*/ 0 h 74"/>
                <a:gd name="T2" fmla="*/ 202 w 78"/>
                <a:gd name="T3" fmla="*/ 482 h 74"/>
                <a:gd name="T4" fmla="*/ 0 w 78"/>
                <a:gd name="T5" fmla="*/ 834 h 74"/>
                <a:gd name="T6" fmla="*/ 292 w 78"/>
                <a:gd name="T7" fmla="*/ 498 h 74"/>
                <a:gd name="T8" fmla="*/ 509 w 78"/>
                <a:gd name="T9" fmla="*/ 316 h 74"/>
                <a:gd name="T10" fmla="*/ 882 w 78"/>
                <a:gd name="T11" fmla="*/ 0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74">
                  <a:moveTo>
                    <a:pt x="78" y="0"/>
                  </a:moveTo>
                  <a:cubicBezTo>
                    <a:pt x="60" y="7"/>
                    <a:pt x="29" y="28"/>
                    <a:pt x="18" y="43"/>
                  </a:cubicBezTo>
                  <a:cubicBezTo>
                    <a:pt x="8" y="58"/>
                    <a:pt x="0" y="74"/>
                    <a:pt x="0" y="74"/>
                  </a:cubicBezTo>
                  <a:cubicBezTo>
                    <a:pt x="11" y="61"/>
                    <a:pt x="23" y="49"/>
                    <a:pt x="26" y="44"/>
                  </a:cubicBezTo>
                  <a:cubicBezTo>
                    <a:pt x="29" y="38"/>
                    <a:pt x="38" y="30"/>
                    <a:pt x="45" y="28"/>
                  </a:cubicBezTo>
                  <a:cubicBezTo>
                    <a:pt x="46" y="21"/>
                    <a:pt x="73" y="1"/>
                    <a:pt x="78" y="0"/>
                  </a:cubicBezTo>
                  <a:close/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189">
              <a:extLst>
                <a:ext uri="{FF2B5EF4-FFF2-40B4-BE49-F238E27FC236}">
                  <a16:creationId xmlns:a16="http://schemas.microsoft.com/office/drawing/2014/main" id="{00FAB5F9-23C6-416F-A631-F4827C126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570"/>
              <a:ext cx="1037" cy="1227"/>
            </a:xfrm>
            <a:custGeom>
              <a:avLst/>
              <a:gdLst>
                <a:gd name="T0" fmla="*/ 5248 w 461"/>
                <a:gd name="T1" fmla="*/ 6218 h 545"/>
                <a:gd name="T2" fmla="*/ 5136 w 461"/>
                <a:gd name="T3" fmla="*/ 5545 h 545"/>
                <a:gd name="T4" fmla="*/ 4908 w 461"/>
                <a:gd name="T5" fmla="*/ 3969 h 545"/>
                <a:gd name="T6" fmla="*/ 4872 w 461"/>
                <a:gd name="T7" fmla="*/ 3742 h 545"/>
                <a:gd name="T8" fmla="*/ 4681 w 461"/>
                <a:gd name="T9" fmla="*/ 1313 h 545"/>
                <a:gd name="T10" fmla="*/ 3835 w 461"/>
                <a:gd name="T11" fmla="*/ 101 h 545"/>
                <a:gd name="T12" fmla="*/ 2070 w 461"/>
                <a:gd name="T13" fmla="*/ 939 h 545"/>
                <a:gd name="T14" fmla="*/ 693 w 461"/>
                <a:gd name="T15" fmla="*/ 1972 h 545"/>
                <a:gd name="T16" fmla="*/ 0 w 461"/>
                <a:gd name="T17" fmla="*/ 2981 h 5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1" h="545">
                  <a:moveTo>
                    <a:pt x="461" y="545"/>
                  </a:moveTo>
                  <a:cubicBezTo>
                    <a:pt x="461" y="522"/>
                    <a:pt x="458" y="501"/>
                    <a:pt x="451" y="486"/>
                  </a:cubicBezTo>
                  <a:cubicBezTo>
                    <a:pt x="442" y="427"/>
                    <a:pt x="451" y="383"/>
                    <a:pt x="431" y="348"/>
                  </a:cubicBezTo>
                  <a:cubicBezTo>
                    <a:pt x="429" y="345"/>
                    <a:pt x="425" y="337"/>
                    <a:pt x="428" y="328"/>
                  </a:cubicBezTo>
                  <a:cubicBezTo>
                    <a:pt x="443" y="269"/>
                    <a:pt x="439" y="152"/>
                    <a:pt x="411" y="115"/>
                  </a:cubicBezTo>
                  <a:cubicBezTo>
                    <a:pt x="387" y="85"/>
                    <a:pt x="401" y="27"/>
                    <a:pt x="337" y="9"/>
                  </a:cubicBezTo>
                  <a:cubicBezTo>
                    <a:pt x="292" y="0"/>
                    <a:pt x="201" y="45"/>
                    <a:pt x="182" y="82"/>
                  </a:cubicBezTo>
                  <a:cubicBezTo>
                    <a:pt x="164" y="118"/>
                    <a:pt x="88" y="127"/>
                    <a:pt x="61" y="173"/>
                  </a:cubicBezTo>
                  <a:cubicBezTo>
                    <a:pt x="34" y="218"/>
                    <a:pt x="5" y="226"/>
                    <a:pt x="0" y="26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190">
              <a:extLst>
                <a:ext uri="{FF2B5EF4-FFF2-40B4-BE49-F238E27FC236}">
                  <a16:creationId xmlns:a16="http://schemas.microsoft.com/office/drawing/2014/main" id="{00FDA85B-7777-44A3-BEE1-B66B584E5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838"/>
              <a:ext cx="839" cy="971"/>
            </a:xfrm>
            <a:custGeom>
              <a:avLst/>
              <a:gdLst>
                <a:gd name="T0" fmla="*/ 36 w 373"/>
                <a:gd name="T1" fmla="*/ 1989 h 431"/>
                <a:gd name="T2" fmla="*/ 490 w 373"/>
                <a:gd name="T3" fmla="*/ 2199 h 431"/>
                <a:gd name="T4" fmla="*/ 1494 w 373"/>
                <a:gd name="T5" fmla="*/ 2354 h 431"/>
                <a:gd name="T6" fmla="*/ 2276 w 373"/>
                <a:gd name="T7" fmla="*/ 2447 h 431"/>
                <a:gd name="T8" fmla="*/ 2787 w 373"/>
                <a:gd name="T9" fmla="*/ 2776 h 431"/>
                <a:gd name="T10" fmla="*/ 3061 w 373"/>
                <a:gd name="T11" fmla="*/ 3237 h 431"/>
                <a:gd name="T12" fmla="*/ 3369 w 373"/>
                <a:gd name="T13" fmla="*/ 3751 h 431"/>
                <a:gd name="T14" fmla="*/ 3678 w 373"/>
                <a:gd name="T15" fmla="*/ 4060 h 431"/>
                <a:gd name="T16" fmla="*/ 3790 w 373"/>
                <a:gd name="T17" fmla="*/ 4481 h 431"/>
                <a:gd name="T18" fmla="*/ 4134 w 373"/>
                <a:gd name="T19" fmla="*/ 4918 h 431"/>
                <a:gd name="T20" fmla="*/ 3952 w 373"/>
                <a:gd name="T21" fmla="*/ 4208 h 431"/>
                <a:gd name="T22" fmla="*/ 3880 w 373"/>
                <a:gd name="T23" fmla="*/ 3695 h 431"/>
                <a:gd name="T24" fmla="*/ 3698 w 373"/>
                <a:gd name="T25" fmla="*/ 3269 h 431"/>
                <a:gd name="T26" fmla="*/ 3572 w 373"/>
                <a:gd name="T27" fmla="*/ 2629 h 431"/>
                <a:gd name="T28" fmla="*/ 3572 w 373"/>
                <a:gd name="T29" fmla="*/ 2516 h 431"/>
                <a:gd name="T30" fmla="*/ 3462 w 373"/>
                <a:gd name="T31" fmla="*/ 1645 h 431"/>
                <a:gd name="T32" fmla="*/ 3369 w 373"/>
                <a:gd name="T33" fmla="*/ 457 h 431"/>
                <a:gd name="T34" fmla="*/ 2859 w 373"/>
                <a:gd name="T35" fmla="*/ 126 h 431"/>
                <a:gd name="T36" fmla="*/ 2787 w 373"/>
                <a:gd name="T37" fmla="*/ 162 h 431"/>
                <a:gd name="T38" fmla="*/ 2733 w 373"/>
                <a:gd name="T39" fmla="*/ 173 h 431"/>
                <a:gd name="T40" fmla="*/ 1878 w 373"/>
                <a:gd name="T41" fmla="*/ 730 h 431"/>
                <a:gd name="T42" fmla="*/ 1093 w 373"/>
                <a:gd name="T43" fmla="*/ 1131 h 431"/>
                <a:gd name="T44" fmla="*/ 272 w 373"/>
                <a:gd name="T45" fmla="*/ 1532 h 431"/>
                <a:gd name="T46" fmla="*/ 36 w 373"/>
                <a:gd name="T47" fmla="*/ 1989 h 43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73" h="431">
                  <a:moveTo>
                    <a:pt x="3" y="174"/>
                  </a:moveTo>
                  <a:cubicBezTo>
                    <a:pt x="5" y="189"/>
                    <a:pt x="28" y="187"/>
                    <a:pt x="43" y="192"/>
                  </a:cubicBezTo>
                  <a:cubicBezTo>
                    <a:pt x="64" y="212"/>
                    <a:pt x="91" y="192"/>
                    <a:pt x="131" y="206"/>
                  </a:cubicBezTo>
                  <a:cubicBezTo>
                    <a:pt x="171" y="219"/>
                    <a:pt x="149" y="192"/>
                    <a:pt x="200" y="214"/>
                  </a:cubicBezTo>
                  <a:cubicBezTo>
                    <a:pt x="225" y="224"/>
                    <a:pt x="239" y="230"/>
                    <a:pt x="245" y="243"/>
                  </a:cubicBezTo>
                  <a:cubicBezTo>
                    <a:pt x="252" y="256"/>
                    <a:pt x="252" y="275"/>
                    <a:pt x="269" y="283"/>
                  </a:cubicBezTo>
                  <a:cubicBezTo>
                    <a:pt x="278" y="287"/>
                    <a:pt x="287" y="314"/>
                    <a:pt x="296" y="328"/>
                  </a:cubicBezTo>
                  <a:cubicBezTo>
                    <a:pt x="303" y="340"/>
                    <a:pt x="316" y="343"/>
                    <a:pt x="323" y="355"/>
                  </a:cubicBezTo>
                  <a:cubicBezTo>
                    <a:pt x="329" y="367"/>
                    <a:pt x="328" y="381"/>
                    <a:pt x="333" y="392"/>
                  </a:cubicBezTo>
                  <a:cubicBezTo>
                    <a:pt x="343" y="415"/>
                    <a:pt x="357" y="431"/>
                    <a:pt x="363" y="430"/>
                  </a:cubicBezTo>
                  <a:cubicBezTo>
                    <a:pt x="373" y="428"/>
                    <a:pt x="352" y="400"/>
                    <a:pt x="347" y="368"/>
                  </a:cubicBezTo>
                  <a:cubicBezTo>
                    <a:pt x="344" y="353"/>
                    <a:pt x="344" y="335"/>
                    <a:pt x="341" y="323"/>
                  </a:cubicBezTo>
                  <a:cubicBezTo>
                    <a:pt x="338" y="308"/>
                    <a:pt x="333" y="299"/>
                    <a:pt x="325" y="286"/>
                  </a:cubicBezTo>
                  <a:cubicBezTo>
                    <a:pt x="315" y="268"/>
                    <a:pt x="316" y="242"/>
                    <a:pt x="314" y="230"/>
                  </a:cubicBezTo>
                  <a:cubicBezTo>
                    <a:pt x="313" y="227"/>
                    <a:pt x="313" y="222"/>
                    <a:pt x="314" y="220"/>
                  </a:cubicBezTo>
                  <a:cubicBezTo>
                    <a:pt x="324" y="197"/>
                    <a:pt x="314" y="165"/>
                    <a:pt x="304" y="144"/>
                  </a:cubicBezTo>
                  <a:cubicBezTo>
                    <a:pt x="304" y="107"/>
                    <a:pt x="309" y="56"/>
                    <a:pt x="296" y="40"/>
                  </a:cubicBezTo>
                  <a:cubicBezTo>
                    <a:pt x="294" y="12"/>
                    <a:pt x="268" y="0"/>
                    <a:pt x="251" y="11"/>
                  </a:cubicBezTo>
                  <a:cubicBezTo>
                    <a:pt x="250" y="12"/>
                    <a:pt x="247" y="13"/>
                    <a:pt x="245" y="14"/>
                  </a:cubicBezTo>
                  <a:cubicBezTo>
                    <a:pt x="243" y="15"/>
                    <a:pt x="241" y="15"/>
                    <a:pt x="240" y="15"/>
                  </a:cubicBezTo>
                  <a:cubicBezTo>
                    <a:pt x="206" y="9"/>
                    <a:pt x="183" y="44"/>
                    <a:pt x="165" y="64"/>
                  </a:cubicBezTo>
                  <a:cubicBezTo>
                    <a:pt x="136" y="70"/>
                    <a:pt x="107" y="78"/>
                    <a:pt x="96" y="99"/>
                  </a:cubicBezTo>
                  <a:cubicBezTo>
                    <a:pt x="67" y="88"/>
                    <a:pt x="27" y="120"/>
                    <a:pt x="24" y="134"/>
                  </a:cubicBezTo>
                  <a:cubicBezTo>
                    <a:pt x="12" y="136"/>
                    <a:pt x="0" y="159"/>
                    <a:pt x="3" y="17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191">
              <a:extLst>
                <a:ext uri="{FF2B5EF4-FFF2-40B4-BE49-F238E27FC236}">
                  <a16:creationId xmlns:a16="http://schemas.microsoft.com/office/drawing/2014/main" id="{3246A4AC-EAD3-4507-AA74-2147D1288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742"/>
              <a:ext cx="1044" cy="1190"/>
            </a:xfrm>
            <a:custGeom>
              <a:avLst/>
              <a:gdLst>
                <a:gd name="T0" fmla="*/ 3454 w 464"/>
                <a:gd name="T1" fmla="*/ 9 h 529"/>
                <a:gd name="T2" fmla="*/ 2941 w 464"/>
                <a:gd name="T3" fmla="*/ 110 h 529"/>
                <a:gd name="T4" fmla="*/ 2313 w 464"/>
                <a:gd name="T5" fmla="*/ 583 h 529"/>
                <a:gd name="T6" fmla="*/ 1960 w 464"/>
                <a:gd name="T7" fmla="*/ 810 h 529"/>
                <a:gd name="T8" fmla="*/ 1393 w 464"/>
                <a:gd name="T9" fmla="*/ 1037 h 529"/>
                <a:gd name="T10" fmla="*/ 855 w 464"/>
                <a:gd name="T11" fmla="*/ 1203 h 529"/>
                <a:gd name="T12" fmla="*/ 401 w 464"/>
                <a:gd name="T13" fmla="*/ 1705 h 529"/>
                <a:gd name="T14" fmla="*/ 0 w 464"/>
                <a:gd name="T15" fmla="*/ 2313 h 529"/>
                <a:gd name="T16" fmla="*/ 275 w 464"/>
                <a:gd name="T17" fmla="*/ 2949 h 529"/>
                <a:gd name="T18" fmla="*/ 765 w 464"/>
                <a:gd name="T19" fmla="*/ 3199 h 529"/>
                <a:gd name="T20" fmla="*/ 846 w 464"/>
                <a:gd name="T21" fmla="*/ 3224 h 529"/>
                <a:gd name="T22" fmla="*/ 1449 w 464"/>
                <a:gd name="T23" fmla="*/ 3314 h 529"/>
                <a:gd name="T24" fmla="*/ 1859 w 464"/>
                <a:gd name="T25" fmla="*/ 3370 h 529"/>
                <a:gd name="T26" fmla="*/ 2414 w 464"/>
                <a:gd name="T27" fmla="*/ 3426 h 529"/>
                <a:gd name="T28" fmla="*/ 2608 w 464"/>
                <a:gd name="T29" fmla="*/ 3451 h 529"/>
                <a:gd name="T30" fmla="*/ 2759 w 464"/>
                <a:gd name="T31" fmla="*/ 3516 h 529"/>
                <a:gd name="T32" fmla="*/ 2896 w 464"/>
                <a:gd name="T33" fmla="*/ 3698 h 529"/>
                <a:gd name="T34" fmla="*/ 3245 w 464"/>
                <a:gd name="T35" fmla="*/ 4155 h 529"/>
                <a:gd name="T36" fmla="*/ 3443 w 464"/>
                <a:gd name="T37" fmla="*/ 4528 h 529"/>
                <a:gd name="T38" fmla="*/ 3791 w 464"/>
                <a:gd name="T39" fmla="*/ 4839 h 529"/>
                <a:gd name="T40" fmla="*/ 4010 w 464"/>
                <a:gd name="T41" fmla="*/ 5349 h 529"/>
                <a:gd name="T42" fmla="*/ 4466 w 464"/>
                <a:gd name="T43" fmla="*/ 5840 h 529"/>
                <a:gd name="T44" fmla="*/ 5159 w 464"/>
                <a:gd name="T45" fmla="*/ 5775 h 529"/>
                <a:gd name="T46" fmla="*/ 5285 w 464"/>
                <a:gd name="T47" fmla="*/ 5338 h 529"/>
                <a:gd name="T48" fmla="*/ 5159 w 464"/>
                <a:gd name="T49" fmla="*/ 4908 h 529"/>
                <a:gd name="T50" fmla="*/ 5058 w 464"/>
                <a:gd name="T51" fmla="*/ 4589 h 529"/>
                <a:gd name="T52" fmla="*/ 5038 w 464"/>
                <a:gd name="T53" fmla="*/ 4382 h 529"/>
                <a:gd name="T54" fmla="*/ 4993 w 464"/>
                <a:gd name="T55" fmla="*/ 4054 h 529"/>
                <a:gd name="T56" fmla="*/ 4739 w 464"/>
                <a:gd name="T57" fmla="*/ 3451 h 529"/>
                <a:gd name="T58" fmla="*/ 4658 w 464"/>
                <a:gd name="T59" fmla="*/ 3107 h 529"/>
                <a:gd name="T60" fmla="*/ 4739 w 464"/>
                <a:gd name="T61" fmla="*/ 2742 h 529"/>
                <a:gd name="T62" fmla="*/ 4581 w 464"/>
                <a:gd name="T63" fmla="*/ 2013 h 529"/>
                <a:gd name="T64" fmla="*/ 4581 w 464"/>
                <a:gd name="T65" fmla="*/ 1858 h 529"/>
                <a:gd name="T66" fmla="*/ 4592 w 464"/>
                <a:gd name="T67" fmla="*/ 1523 h 529"/>
                <a:gd name="T68" fmla="*/ 4466 w 464"/>
                <a:gd name="T69" fmla="*/ 749 h 529"/>
                <a:gd name="T70" fmla="*/ 3839 w 464"/>
                <a:gd name="T71" fmla="*/ 45 h 529"/>
                <a:gd name="T72" fmla="*/ 3454 w 464"/>
                <a:gd name="T73" fmla="*/ 9 h 5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64" h="529">
                  <a:moveTo>
                    <a:pt x="303" y="1"/>
                  </a:moveTo>
                  <a:cubicBezTo>
                    <a:pt x="296" y="2"/>
                    <a:pt x="265" y="8"/>
                    <a:pt x="258" y="10"/>
                  </a:cubicBezTo>
                  <a:cubicBezTo>
                    <a:pt x="234" y="16"/>
                    <a:pt x="216" y="35"/>
                    <a:pt x="203" y="51"/>
                  </a:cubicBezTo>
                  <a:cubicBezTo>
                    <a:pt x="198" y="57"/>
                    <a:pt x="179" y="70"/>
                    <a:pt x="172" y="71"/>
                  </a:cubicBezTo>
                  <a:cubicBezTo>
                    <a:pt x="156" y="74"/>
                    <a:pt x="137" y="79"/>
                    <a:pt x="122" y="91"/>
                  </a:cubicBezTo>
                  <a:cubicBezTo>
                    <a:pt x="107" y="92"/>
                    <a:pt x="91" y="97"/>
                    <a:pt x="75" y="106"/>
                  </a:cubicBezTo>
                  <a:cubicBezTo>
                    <a:pt x="68" y="110"/>
                    <a:pt x="48" y="132"/>
                    <a:pt x="35" y="150"/>
                  </a:cubicBezTo>
                  <a:cubicBezTo>
                    <a:pt x="13" y="167"/>
                    <a:pt x="0" y="177"/>
                    <a:pt x="0" y="203"/>
                  </a:cubicBezTo>
                  <a:cubicBezTo>
                    <a:pt x="0" y="208"/>
                    <a:pt x="0" y="238"/>
                    <a:pt x="24" y="259"/>
                  </a:cubicBezTo>
                  <a:cubicBezTo>
                    <a:pt x="40" y="273"/>
                    <a:pt x="58" y="279"/>
                    <a:pt x="67" y="281"/>
                  </a:cubicBezTo>
                  <a:cubicBezTo>
                    <a:pt x="74" y="283"/>
                    <a:pt x="74" y="283"/>
                    <a:pt x="74" y="283"/>
                  </a:cubicBezTo>
                  <a:cubicBezTo>
                    <a:pt x="95" y="290"/>
                    <a:pt x="113" y="291"/>
                    <a:pt x="127" y="291"/>
                  </a:cubicBezTo>
                  <a:cubicBezTo>
                    <a:pt x="140" y="291"/>
                    <a:pt x="149" y="292"/>
                    <a:pt x="163" y="296"/>
                  </a:cubicBezTo>
                  <a:cubicBezTo>
                    <a:pt x="182" y="303"/>
                    <a:pt x="197" y="304"/>
                    <a:pt x="212" y="301"/>
                  </a:cubicBezTo>
                  <a:cubicBezTo>
                    <a:pt x="219" y="298"/>
                    <a:pt x="224" y="301"/>
                    <a:pt x="229" y="303"/>
                  </a:cubicBezTo>
                  <a:cubicBezTo>
                    <a:pt x="232" y="304"/>
                    <a:pt x="238" y="307"/>
                    <a:pt x="242" y="309"/>
                  </a:cubicBezTo>
                  <a:cubicBezTo>
                    <a:pt x="252" y="314"/>
                    <a:pt x="253" y="321"/>
                    <a:pt x="254" y="325"/>
                  </a:cubicBezTo>
                  <a:cubicBezTo>
                    <a:pt x="259" y="337"/>
                    <a:pt x="268" y="353"/>
                    <a:pt x="285" y="365"/>
                  </a:cubicBezTo>
                  <a:cubicBezTo>
                    <a:pt x="286" y="368"/>
                    <a:pt x="294" y="386"/>
                    <a:pt x="302" y="398"/>
                  </a:cubicBezTo>
                  <a:cubicBezTo>
                    <a:pt x="309" y="409"/>
                    <a:pt x="323" y="410"/>
                    <a:pt x="333" y="425"/>
                  </a:cubicBezTo>
                  <a:cubicBezTo>
                    <a:pt x="345" y="440"/>
                    <a:pt x="350" y="465"/>
                    <a:pt x="352" y="470"/>
                  </a:cubicBezTo>
                  <a:cubicBezTo>
                    <a:pt x="360" y="488"/>
                    <a:pt x="376" y="503"/>
                    <a:pt x="392" y="513"/>
                  </a:cubicBezTo>
                  <a:cubicBezTo>
                    <a:pt x="416" y="529"/>
                    <a:pt x="445" y="522"/>
                    <a:pt x="453" y="507"/>
                  </a:cubicBezTo>
                  <a:cubicBezTo>
                    <a:pt x="458" y="499"/>
                    <a:pt x="464" y="478"/>
                    <a:pt x="464" y="469"/>
                  </a:cubicBezTo>
                  <a:cubicBezTo>
                    <a:pt x="464" y="455"/>
                    <a:pt x="458" y="441"/>
                    <a:pt x="453" y="431"/>
                  </a:cubicBezTo>
                  <a:cubicBezTo>
                    <a:pt x="450" y="422"/>
                    <a:pt x="445" y="412"/>
                    <a:pt x="444" y="403"/>
                  </a:cubicBezTo>
                  <a:cubicBezTo>
                    <a:pt x="443" y="398"/>
                    <a:pt x="443" y="391"/>
                    <a:pt x="442" y="385"/>
                  </a:cubicBezTo>
                  <a:cubicBezTo>
                    <a:pt x="441" y="375"/>
                    <a:pt x="440" y="365"/>
                    <a:pt x="438" y="356"/>
                  </a:cubicBezTo>
                  <a:cubicBezTo>
                    <a:pt x="433" y="333"/>
                    <a:pt x="425" y="318"/>
                    <a:pt x="416" y="303"/>
                  </a:cubicBezTo>
                  <a:cubicBezTo>
                    <a:pt x="412" y="296"/>
                    <a:pt x="410" y="282"/>
                    <a:pt x="409" y="273"/>
                  </a:cubicBezTo>
                  <a:cubicBezTo>
                    <a:pt x="414" y="261"/>
                    <a:pt x="416" y="253"/>
                    <a:pt x="416" y="241"/>
                  </a:cubicBezTo>
                  <a:cubicBezTo>
                    <a:pt x="416" y="216"/>
                    <a:pt x="409" y="193"/>
                    <a:pt x="402" y="177"/>
                  </a:cubicBezTo>
                  <a:cubicBezTo>
                    <a:pt x="402" y="170"/>
                    <a:pt x="402" y="163"/>
                    <a:pt x="402" y="163"/>
                  </a:cubicBezTo>
                  <a:cubicBezTo>
                    <a:pt x="403" y="153"/>
                    <a:pt x="403" y="143"/>
                    <a:pt x="403" y="134"/>
                  </a:cubicBezTo>
                  <a:cubicBezTo>
                    <a:pt x="403" y="109"/>
                    <a:pt x="401" y="85"/>
                    <a:pt x="392" y="66"/>
                  </a:cubicBezTo>
                  <a:cubicBezTo>
                    <a:pt x="385" y="37"/>
                    <a:pt x="365" y="13"/>
                    <a:pt x="337" y="4"/>
                  </a:cubicBezTo>
                  <a:cubicBezTo>
                    <a:pt x="326" y="0"/>
                    <a:pt x="314" y="0"/>
                    <a:pt x="303" y="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192">
              <a:extLst>
                <a:ext uri="{FF2B5EF4-FFF2-40B4-BE49-F238E27FC236}">
                  <a16:creationId xmlns:a16="http://schemas.microsoft.com/office/drawing/2014/main" id="{626095BA-C281-411B-A658-F2B8F144B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766"/>
              <a:ext cx="36" cy="59"/>
            </a:xfrm>
            <a:custGeom>
              <a:avLst/>
              <a:gdLst>
                <a:gd name="T0" fmla="*/ 0 w 16"/>
                <a:gd name="T1" fmla="*/ 304 h 26"/>
                <a:gd name="T2" fmla="*/ 182 w 16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0" y="26"/>
                  </a:moveTo>
                  <a:cubicBezTo>
                    <a:pt x="6" y="18"/>
                    <a:pt x="16" y="0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193">
              <a:extLst>
                <a:ext uri="{FF2B5EF4-FFF2-40B4-BE49-F238E27FC236}">
                  <a16:creationId xmlns:a16="http://schemas.microsoft.com/office/drawing/2014/main" id="{E410E910-80D1-4EF2-A882-D38A633C7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318"/>
              <a:ext cx="9" cy="61"/>
            </a:xfrm>
            <a:custGeom>
              <a:avLst/>
              <a:gdLst>
                <a:gd name="T0" fmla="*/ 45 w 4"/>
                <a:gd name="T1" fmla="*/ 0 h 27"/>
                <a:gd name="T2" fmla="*/ 11 w 4"/>
                <a:gd name="T3" fmla="*/ 3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4" y="0"/>
                  </a:moveTo>
                  <a:cubicBezTo>
                    <a:pt x="2" y="9"/>
                    <a:pt x="0" y="21"/>
                    <a:pt x="1" y="2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194">
              <a:extLst>
                <a:ext uri="{FF2B5EF4-FFF2-40B4-BE49-F238E27FC236}">
                  <a16:creationId xmlns:a16="http://schemas.microsoft.com/office/drawing/2014/main" id="{A91122C1-D44E-45B5-9051-AE1537E3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751"/>
              <a:ext cx="67" cy="78"/>
            </a:xfrm>
            <a:custGeom>
              <a:avLst/>
              <a:gdLst>
                <a:gd name="T0" fmla="*/ 0 w 30"/>
                <a:gd name="T1" fmla="*/ 0 h 35"/>
                <a:gd name="T2" fmla="*/ 335 w 30"/>
                <a:gd name="T3" fmla="*/ 38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5">
                  <a:moveTo>
                    <a:pt x="0" y="0"/>
                  </a:moveTo>
                  <a:cubicBezTo>
                    <a:pt x="3" y="11"/>
                    <a:pt x="19" y="19"/>
                    <a:pt x="30" y="3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195">
              <a:extLst>
                <a:ext uri="{FF2B5EF4-FFF2-40B4-BE49-F238E27FC236}">
                  <a16:creationId xmlns:a16="http://schemas.microsoft.com/office/drawing/2014/main" id="{BB9C6B2F-E370-41AA-8711-B2339F75D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654"/>
              <a:ext cx="139" cy="38"/>
            </a:xfrm>
            <a:custGeom>
              <a:avLst/>
              <a:gdLst>
                <a:gd name="T0" fmla="*/ 0 w 62"/>
                <a:gd name="T1" fmla="*/ 65 h 17"/>
                <a:gd name="T2" fmla="*/ 699 w 62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7">
                  <a:moveTo>
                    <a:pt x="0" y="6"/>
                  </a:moveTo>
                  <a:cubicBezTo>
                    <a:pt x="18" y="0"/>
                    <a:pt x="48" y="2"/>
                    <a:pt x="62" y="1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196">
              <a:extLst>
                <a:ext uri="{FF2B5EF4-FFF2-40B4-BE49-F238E27FC236}">
                  <a16:creationId xmlns:a16="http://schemas.microsoft.com/office/drawing/2014/main" id="{33F2D4CE-D916-41A6-91EB-1468A02E8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638"/>
              <a:ext cx="49" cy="34"/>
            </a:xfrm>
            <a:custGeom>
              <a:avLst/>
              <a:gdLst>
                <a:gd name="T0" fmla="*/ 0 w 22"/>
                <a:gd name="T1" fmla="*/ 175 h 15"/>
                <a:gd name="T2" fmla="*/ 243 w 2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15"/>
                  </a:moveTo>
                  <a:cubicBezTo>
                    <a:pt x="6" y="8"/>
                    <a:pt x="13" y="3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197">
              <a:extLst>
                <a:ext uri="{FF2B5EF4-FFF2-40B4-BE49-F238E27FC236}">
                  <a16:creationId xmlns:a16="http://schemas.microsoft.com/office/drawing/2014/main" id="{AA1A12FB-6FEC-46BB-80F2-2D7D5F796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140"/>
              <a:ext cx="36" cy="31"/>
            </a:xfrm>
            <a:custGeom>
              <a:avLst/>
              <a:gdLst>
                <a:gd name="T0" fmla="*/ 0 w 16"/>
                <a:gd name="T1" fmla="*/ 0 h 14"/>
                <a:gd name="T2" fmla="*/ 182 w 16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3" y="8"/>
                    <a:pt x="15" y="7"/>
                    <a:pt x="16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198">
              <a:extLst>
                <a:ext uri="{FF2B5EF4-FFF2-40B4-BE49-F238E27FC236}">
                  <a16:creationId xmlns:a16="http://schemas.microsoft.com/office/drawing/2014/main" id="{A6C3505F-4B1E-4B3A-8BA4-BE9F0253D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24"/>
              <a:ext cx="70" cy="66"/>
            </a:xfrm>
            <a:custGeom>
              <a:avLst/>
              <a:gdLst>
                <a:gd name="T0" fmla="*/ 0 w 31"/>
                <a:gd name="T1" fmla="*/ 284 h 29"/>
                <a:gd name="T2" fmla="*/ 72 w 31"/>
                <a:gd name="T3" fmla="*/ 139 h 29"/>
                <a:gd name="T4" fmla="*/ 117 w 31"/>
                <a:gd name="T5" fmla="*/ 316 h 29"/>
                <a:gd name="T6" fmla="*/ 357 w 31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0" y="24"/>
                  </a:moveTo>
                  <a:cubicBezTo>
                    <a:pt x="0" y="20"/>
                    <a:pt x="0" y="12"/>
                    <a:pt x="6" y="12"/>
                  </a:cubicBezTo>
                  <a:cubicBezTo>
                    <a:pt x="13" y="13"/>
                    <a:pt x="9" y="22"/>
                    <a:pt x="10" y="27"/>
                  </a:cubicBezTo>
                  <a:cubicBezTo>
                    <a:pt x="21" y="29"/>
                    <a:pt x="30" y="10"/>
                    <a:pt x="31" y="0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199">
              <a:extLst>
                <a:ext uri="{FF2B5EF4-FFF2-40B4-BE49-F238E27FC236}">
                  <a16:creationId xmlns:a16="http://schemas.microsoft.com/office/drawing/2014/main" id="{439414F0-444E-4375-9ABC-B5CDBA4D6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663"/>
              <a:ext cx="99" cy="25"/>
            </a:xfrm>
            <a:custGeom>
              <a:avLst/>
              <a:gdLst>
                <a:gd name="T0" fmla="*/ 0 w 44"/>
                <a:gd name="T1" fmla="*/ 57 h 11"/>
                <a:gd name="T2" fmla="*/ 502 w 44"/>
                <a:gd name="T3" fmla="*/ 130 h 11"/>
                <a:gd name="T4" fmla="*/ 0 w 44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1">
                  <a:moveTo>
                    <a:pt x="0" y="5"/>
                  </a:moveTo>
                  <a:cubicBezTo>
                    <a:pt x="16" y="0"/>
                    <a:pt x="35" y="4"/>
                    <a:pt x="44" y="11"/>
                  </a:cubicBezTo>
                  <a:cubicBezTo>
                    <a:pt x="36" y="8"/>
                    <a:pt x="5" y="5"/>
                    <a:pt x="0" y="5"/>
                  </a:cubicBezTo>
                  <a:close/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200">
              <a:extLst>
                <a:ext uri="{FF2B5EF4-FFF2-40B4-BE49-F238E27FC236}">
                  <a16:creationId xmlns:a16="http://schemas.microsoft.com/office/drawing/2014/main" id="{6995C562-7249-4D68-AAE2-247D185B2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634"/>
              <a:ext cx="14" cy="9"/>
            </a:xfrm>
            <a:custGeom>
              <a:avLst/>
              <a:gdLst>
                <a:gd name="T0" fmla="*/ 77 w 6"/>
                <a:gd name="T1" fmla="*/ 45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4" y="3"/>
                    <a:pt x="2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201">
              <a:extLst>
                <a:ext uri="{FF2B5EF4-FFF2-40B4-BE49-F238E27FC236}">
                  <a16:creationId xmlns:a16="http://schemas.microsoft.com/office/drawing/2014/main" id="{DCD87AAB-6534-42BD-8092-02B7E4190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753"/>
              <a:ext cx="13" cy="9"/>
            </a:xfrm>
            <a:custGeom>
              <a:avLst/>
              <a:gdLst>
                <a:gd name="T0" fmla="*/ 61 w 6"/>
                <a:gd name="T1" fmla="*/ 0 h 4"/>
                <a:gd name="T2" fmla="*/ 0 w 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3" y="0"/>
                    <a:pt x="1" y="2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202">
              <a:extLst>
                <a:ext uri="{FF2B5EF4-FFF2-40B4-BE49-F238E27FC236}">
                  <a16:creationId xmlns:a16="http://schemas.microsoft.com/office/drawing/2014/main" id="{857E5239-885A-44ED-BE27-147A1D056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818"/>
              <a:ext cx="18" cy="5"/>
            </a:xfrm>
            <a:custGeom>
              <a:avLst/>
              <a:gdLst>
                <a:gd name="T0" fmla="*/ 0 w 8"/>
                <a:gd name="T1" fmla="*/ 0 h 2"/>
                <a:gd name="T2" fmla="*/ 92 w 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2"/>
                    <a:pt x="5" y="2"/>
                    <a:pt x="8" y="1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203">
              <a:extLst>
                <a:ext uri="{FF2B5EF4-FFF2-40B4-BE49-F238E27FC236}">
                  <a16:creationId xmlns:a16="http://schemas.microsoft.com/office/drawing/2014/main" id="{A73E7F5B-53C5-44EC-A484-F6B9977B8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153"/>
              <a:ext cx="9" cy="18"/>
            </a:xfrm>
            <a:custGeom>
              <a:avLst/>
              <a:gdLst>
                <a:gd name="T0" fmla="*/ 0 w 4"/>
                <a:gd name="T1" fmla="*/ 92 h 8"/>
                <a:gd name="T2" fmla="*/ 45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1" y="5"/>
                    <a:pt x="2" y="3"/>
                    <a:pt x="4" y="0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204">
              <a:extLst>
                <a:ext uri="{FF2B5EF4-FFF2-40B4-BE49-F238E27FC236}">
                  <a16:creationId xmlns:a16="http://schemas.microsoft.com/office/drawing/2014/main" id="{9AD17DC8-86C9-4ECC-A28A-038FEFA17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367"/>
              <a:ext cx="15" cy="7"/>
            </a:xfrm>
            <a:custGeom>
              <a:avLst/>
              <a:gdLst>
                <a:gd name="T0" fmla="*/ 0 w 7"/>
                <a:gd name="T1" fmla="*/ 0 h 3"/>
                <a:gd name="T2" fmla="*/ 69 w 7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2"/>
                    <a:pt x="5" y="3"/>
                    <a:pt x="7" y="2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205">
              <a:extLst>
                <a:ext uri="{FF2B5EF4-FFF2-40B4-BE49-F238E27FC236}">
                  <a16:creationId xmlns:a16="http://schemas.microsoft.com/office/drawing/2014/main" id="{54937B20-BD3A-4AB3-A73D-E34F4C8C7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685"/>
              <a:ext cx="11" cy="7"/>
            </a:xfrm>
            <a:custGeom>
              <a:avLst/>
              <a:gdLst>
                <a:gd name="T0" fmla="*/ 53 w 5"/>
                <a:gd name="T1" fmla="*/ 0 h 3"/>
                <a:gd name="T2" fmla="*/ 0 w 5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206">
              <a:extLst>
                <a:ext uri="{FF2B5EF4-FFF2-40B4-BE49-F238E27FC236}">
                  <a16:creationId xmlns:a16="http://schemas.microsoft.com/office/drawing/2014/main" id="{D7AF0C86-E0D3-4513-A365-73B92245A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820"/>
              <a:ext cx="203" cy="140"/>
            </a:xfrm>
            <a:custGeom>
              <a:avLst/>
              <a:gdLst>
                <a:gd name="T0" fmla="*/ 0 w 90"/>
                <a:gd name="T1" fmla="*/ 714 h 62"/>
                <a:gd name="T2" fmla="*/ 345 w 90"/>
                <a:gd name="T3" fmla="*/ 382 h 62"/>
                <a:gd name="T4" fmla="*/ 859 w 90"/>
                <a:gd name="T5" fmla="*/ 93 h 62"/>
                <a:gd name="T6" fmla="*/ 1033 w 90"/>
                <a:gd name="T7" fmla="*/ 0 h 62"/>
                <a:gd name="T8" fmla="*/ 575 w 90"/>
                <a:gd name="T9" fmla="*/ 321 h 62"/>
                <a:gd name="T10" fmla="*/ 194 w 90"/>
                <a:gd name="T11" fmla="*/ 540 h 62"/>
                <a:gd name="T12" fmla="*/ 0 w 90"/>
                <a:gd name="T13" fmla="*/ 714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62">
                  <a:moveTo>
                    <a:pt x="0" y="62"/>
                  </a:moveTo>
                  <a:cubicBezTo>
                    <a:pt x="8" y="50"/>
                    <a:pt x="18" y="40"/>
                    <a:pt x="30" y="33"/>
                  </a:cubicBezTo>
                  <a:cubicBezTo>
                    <a:pt x="42" y="27"/>
                    <a:pt x="65" y="13"/>
                    <a:pt x="75" y="8"/>
                  </a:cubicBezTo>
                  <a:cubicBezTo>
                    <a:pt x="85" y="4"/>
                    <a:pt x="90" y="0"/>
                    <a:pt x="90" y="0"/>
                  </a:cubicBezTo>
                  <a:cubicBezTo>
                    <a:pt x="84" y="8"/>
                    <a:pt x="62" y="21"/>
                    <a:pt x="50" y="28"/>
                  </a:cubicBezTo>
                  <a:cubicBezTo>
                    <a:pt x="37" y="34"/>
                    <a:pt x="25" y="41"/>
                    <a:pt x="17" y="47"/>
                  </a:cubicBezTo>
                  <a:cubicBezTo>
                    <a:pt x="9" y="54"/>
                    <a:pt x="0" y="62"/>
                    <a:pt x="0" y="62"/>
                  </a:cubicBezTo>
                  <a:close/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207">
              <a:extLst>
                <a:ext uri="{FF2B5EF4-FFF2-40B4-BE49-F238E27FC236}">
                  <a16:creationId xmlns:a16="http://schemas.microsoft.com/office/drawing/2014/main" id="{1E116A8A-3382-45E0-8DD2-49A4E4CD4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1694"/>
              <a:ext cx="54" cy="50"/>
            </a:xfrm>
            <a:custGeom>
              <a:avLst/>
              <a:gdLst>
                <a:gd name="T0" fmla="*/ 0 w 24"/>
                <a:gd name="T1" fmla="*/ 259 h 22"/>
                <a:gd name="T2" fmla="*/ 146 w 24"/>
                <a:gd name="T3" fmla="*/ 93 h 22"/>
                <a:gd name="T4" fmla="*/ 275 w 24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2">
                  <a:moveTo>
                    <a:pt x="0" y="22"/>
                  </a:moveTo>
                  <a:cubicBezTo>
                    <a:pt x="4" y="17"/>
                    <a:pt x="7" y="11"/>
                    <a:pt x="13" y="8"/>
                  </a:cubicBezTo>
                  <a:cubicBezTo>
                    <a:pt x="16" y="5"/>
                    <a:pt x="21" y="3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208">
              <a:extLst>
                <a:ext uri="{FF2B5EF4-FFF2-40B4-BE49-F238E27FC236}">
                  <a16:creationId xmlns:a16="http://schemas.microsoft.com/office/drawing/2014/main" id="{95AB752A-3AEA-4DD6-9CB2-5034E49E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937"/>
              <a:ext cx="83" cy="572"/>
            </a:xfrm>
            <a:custGeom>
              <a:avLst/>
              <a:gdLst>
                <a:gd name="T0" fmla="*/ 0 w 37"/>
                <a:gd name="T1" fmla="*/ 0 h 254"/>
                <a:gd name="T2" fmla="*/ 65 w 37"/>
                <a:gd name="T3" fmla="*/ 685 h 254"/>
                <a:gd name="T4" fmla="*/ 65 w 37"/>
                <a:gd name="T5" fmla="*/ 1130 h 254"/>
                <a:gd name="T6" fmla="*/ 215 w 37"/>
                <a:gd name="T7" fmla="*/ 1624 h 254"/>
                <a:gd name="T8" fmla="*/ 182 w 37"/>
                <a:gd name="T9" fmla="*/ 2025 h 254"/>
                <a:gd name="T10" fmla="*/ 227 w 37"/>
                <a:gd name="T11" fmla="*/ 2556 h 254"/>
                <a:gd name="T12" fmla="*/ 417 w 37"/>
                <a:gd name="T13" fmla="*/ 2901 h 254"/>
                <a:gd name="T14" fmla="*/ 316 w 37"/>
                <a:gd name="T15" fmla="*/ 2545 h 254"/>
                <a:gd name="T16" fmla="*/ 292 w 37"/>
                <a:gd name="T17" fmla="*/ 1988 h 254"/>
                <a:gd name="T18" fmla="*/ 292 w 37"/>
                <a:gd name="T19" fmla="*/ 1462 h 254"/>
                <a:gd name="T20" fmla="*/ 137 w 37"/>
                <a:gd name="T21" fmla="*/ 993 h 254"/>
                <a:gd name="T22" fmla="*/ 0 w 37"/>
                <a:gd name="T23" fmla="*/ 0 h 2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254">
                  <a:moveTo>
                    <a:pt x="0" y="0"/>
                  </a:moveTo>
                  <a:cubicBezTo>
                    <a:pt x="8" y="12"/>
                    <a:pt x="10" y="42"/>
                    <a:pt x="6" y="60"/>
                  </a:cubicBezTo>
                  <a:cubicBezTo>
                    <a:pt x="3" y="78"/>
                    <a:pt x="7" y="94"/>
                    <a:pt x="6" y="99"/>
                  </a:cubicBezTo>
                  <a:cubicBezTo>
                    <a:pt x="4" y="104"/>
                    <a:pt x="19" y="124"/>
                    <a:pt x="19" y="142"/>
                  </a:cubicBezTo>
                  <a:cubicBezTo>
                    <a:pt x="19" y="159"/>
                    <a:pt x="21" y="167"/>
                    <a:pt x="16" y="177"/>
                  </a:cubicBezTo>
                  <a:cubicBezTo>
                    <a:pt x="12" y="187"/>
                    <a:pt x="17" y="212"/>
                    <a:pt x="20" y="224"/>
                  </a:cubicBezTo>
                  <a:cubicBezTo>
                    <a:pt x="22" y="235"/>
                    <a:pt x="30" y="239"/>
                    <a:pt x="37" y="254"/>
                  </a:cubicBezTo>
                  <a:cubicBezTo>
                    <a:pt x="35" y="238"/>
                    <a:pt x="32" y="244"/>
                    <a:pt x="28" y="223"/>
                  </a:cubicBezTo>
                  <a:cubicBezTo>
                    <a:pt x="23" y="202"/>
                    <a:pt x="23" y="188"/>
                    <a:pt x="26" y="174"/>
                  </a:cubicBezTo>
                  <a:cubicBezTo>
                    <a:pt x="30" y="160"/>
                    <a:pt x="28" y="141"/>
                    <a:pt x="26" y="128"/>
                  </a:cubicBezTo>
                  <a:cubicBezTo>
                    <a:pt x="23" y="116"/>
                    <a:pt x="9" y="112"/>
                    <a:pt x="12" y="87"/>
                  </a:cubicBezTo>
                  <a:cubicBezTo>
                    <a:pt x="14" y="62"/>
                    <a:pt x="16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209">
              <a:extLst>
                <a:ext uri="{FF2B5EF4-FFF2-40B4-BE49-F238E27FC236}">
                  <a16:creationId xmlns:a16="http://schemas.microsoft.com/office/drawing/2014/main" id="{A5DDB0F5-C49C-408D-B54B-B78E540B0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874"/>
              <a:ext cx="240" cy="162"/>
            </a:xfrm>
            <a:custGeom>
              <a:avLst/>
              <a:gdLst>
                <a:gd name="T0" fmla="*/ 700 w 107"/>
                <a:gd name="T1" fmla="*/ 365 h 72"/>
                <a:gd name="T2" fmla="*/ 1207 w 107"/>
                <a:gd name="T3" fmla="*/ 0 h 72"/>
                <a:gd name="T4" fmla="*/ 769 w 107"/>
                <a:gd name="T5" fmla="*/ 401 h 72"/>
                <a:gd name="T6" fmla="*/ 635 w 107"/>
                <a:gd name="T7" fmla="*/ 491 h 72"/>
                <a:gd name="T8" fmla="*/ 0 w 107"/>
                <a:gd name="T9" fmla="*/ 821 h 72"/>
                <a:gd name="T10" fmla="*/ 700 w 107"/>
                <a:gd name="T11" fmla="*/ 365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72">
                  <a:moveTo>
                    <a:pt x="62" y="32"/>
                  </a:moveTo>
                  <a:cubicBezTo>
                    <a:pt x="71" y="24"/>
                    <a:pt x="91" y="4"/>
                    <a:pt x="107" y="0"/>
                  </a:cubicBezTo>
                  <a:cubicBezTo>
                    <a:pt x="98" y="5"/>
                    <a:pt x="79" y="23"/>
                    <a:pt x="68" y="35"/>
                  </a:cubicBezTo>
                  <a:cubicBezTo>
                    <a:pt x="66" y="38"/>
                    <a:pt x="59" y="43"/>
                    <a:pt x="56" y="43"/>
                  </a:cubicBezTo>
                  <a:cubicBezTo>
                    <a:pt x="37" y="45"/>
                    <a:pt x="8" y="58"/>
                    <a:pt x="0" y="72"/>
                  </a:cubicBezTo>
                  <a:cubicBezTo>
                    <a:pt x="2" y="55"/>
                    <a:pt x="40" y="36"/>
                    <a:pt x="62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210">
              <a:extLst>
                <a:ext uri="{FF2B5EF4-FFF2-40B4-BE49-F238E27FC236}">
                  <a16:creationId xmlns:a16="http://schemas.microsoft.com/office/drawing/2014/main" id="{B4C4A143-46AB-43F3-A37F-9DC8381B7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307"/>
              <a:ext cx="176" cy="171"/>
            </a:xfrm>
            <a:custGeom>
              <a:avLst/>
              <a:gdLst>
                <a:gd name="T0" fmla="*/ 0 w 78"/>
                <a:gd name="T1" fmla="*/ 0 h 76"/>
                <a:gd name="T2" fmla="*/ 551 w 78"/>
                <a:gd name="T3" fmla="*/ 356 h 76"/>
                <a:gd name="T4" fmla="*/ 688 w 78"/>
                <a:gd name="T5" fmla="*/ 693 h 76"/>
                <a:gd name="T6" fmla="*/ 896 w 78"/>
                <a:gd name="T7" fmla="*/ 866 h 76"/>
                <a:gd name="T8" fmla="*/ 688 w 78"/>
                <a:gd name="T9" fmla="*/ 511 h 76"/>
                <a:gd name="T10" fmla="*/ 438 w 78"/>
                <a:gd name="T11" fmla="*/ 162 h 76"/>
                <a:gd name="T12" fmla="*/ 0 w 78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76">
                  <a:moveTo>
                    <a:pt x="0" y="0"/>
                  </a:moveTo>
                  <a:cubicBezTo>
                    <a:pt x="24" y="8"/>
                    <a:pt x="42" y="18"/>
                    <a:pt x="48" y="31"/>
                  </a:cubicBezTo>
                  <a:cubicBezTo>
                    <a:pt x="54" y="44"/>
                    <a:pt x="54" y="56"/>
                    <a:pt x="60" y="61"/>
                  </a:cubicBezTo>
                  <a:cubicBezTo>
                    <a:pt x="66" y="66"/>
                    <a:pt x="78" y="76"/>
                    <a:pt x="78" y="76"/>
                  </a:cubicBezTo>
                  <a:cubicBezTo>
                    <a:pt x="70" y="65"/>
                    <a:pt x="63" y="58"/>
                    <a:pt x="60" y="45"/>
                  </a:cubicBezTo>
                  <a:cubicBezTo>
                    <a:pt x="57" y="32"/>
                    <a:pt x="48" y="20"/>
                    <a:pt x="38" y="14"/>
                  </a:cubicBezTo>
                  <a:cubicBezTo>
                    <a:pt x="28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EC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211">
              <a:extLst>
                <a:ext uri="{FF2B5EF4-FFF2-40B4-BE49-F238E27FC236}">
                  <a16:creationId xmlns:a16="http://schemas.microsoft.com/office/drawing/2014/main" id="{C0341A3E-DE59-4593-984C-6465820C4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03"/>
              <a:ext cx="265" cy="202"/>
            </a:xfrm>
            <a:custGeom>
              <a:avLst/>
              <a:gdLst>
                <a:gd name="T0" fmla="*/ 1134 w 118"/>
                <a:gd name="T1" fmla="*/ 0 h 90"/>
                <a:gd name="T2" fmla="*/ 1280 w 118"/>
                <a:gd name="T3" fmla="*/ 590 h 90"/>
                <a:gd name="T4" fmla="*/ 1020 w 118"/>
                <a:gd name="T5" fmla="*/ 972 h 90"/>
                <a:gd name="T6" fmla="*/ 591 w 118"/>
                <a:gd name="T7" fmla="*/ 882 h 90"/>
                <a:gd name="T8" fmla="*/ 227 w 118"/>
                <a:gd name="T9" fmla="*/ 489 h 90"/>
                <a:gd name="T10" fmla="*/ 0 w 118"/>
                <a:gd name="T11" fmla="*/ 0 h 90"/>
                <a:gd name="T12" fmla="*/ 364 w 118"/>
                <a:gd name="T13" fmla="*/ 518 h 90"/>
                <a:gd name="T14" fmla="*/ 862 w 118"/>
                <a:gd name="T15" fmla="*/ 862 h 90"/>
                <a:gd name="T16" fmla="*/ 1145 w 118"/>
                <a:gd name="T17" fmla="*/ 644 h 90"/>
                <a:gd name="T18" fmla="*/ 1134 w 118"/>
                <a:gd name="T19" fmla="*/ 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90">
                  <a:moveTo>
                    <a:pt x="100" y="0"/>
                  </a:moveTo>
                  <a:cubicBezTo>
                    <a:pt x="110" y="20"/>
                    <a:pt x="118" y="34"/>
                    <a:pt x="113" y="52"/>
                  </a:cubicBezTo>
                  <a:cubicBezTo>
                    <a:pt x="108" y="71"/>
                    <a:pt x="106" y="82"/>
                    <a:pt x="90" y="86"/>
                  </a:cubicBezTo>
                  <a:cubicBezTo>
                    <a:pt x="74" y="90"/>
                    <a:pt x="68" y="88"/>
                    <a:pt x="52" y="78"/>
                  </a:cubicBezTo>
                  <a:cubicBezTo>
                    <a:pt x="36" y="67"/>
                    <a:pt x="26" y="59"/>
                    <a:pt x="20" y="43"/>
                  </a:cubicBezTo>
                  <a:cubicBezTo>
                    <a:pt x="13" y="27"/>
                    <a:pt x="9" y="11"/>
                    <a:pt x="0" y="0"/>
                  </a:cubicBezTo>
                  <a:cubicBezTo>
                    <a:pt x="16" y="16"/>
                    <a:pt x="21" y="32"/>
                    <a:pt x="32" y="46"/>
                  </a:cubicBezTo>
                  <a:cubicBezTo>
                    <a:pt x="43" y="61"/>
                    <a:pt x="64" y="75"/>
                    <a:pt x="76" y="76"/>
                  </a:cubicBezTo>
                  <a:cubicBezTo>
                    <a:pt x="88" y="77"/>
                    <a:pt x="92" y="69"/>
                    <a:pt x="101" y="57"/>
                  </a:cubicBezTo>
                  <a:cubicBezTo>
                    <a:pt x="110" y="45"/>
                    <a:pt x="102" y="14"/>
                    <a:pt x="100" y="0"/>
                  </a:cubicBezTo>
                  <a:close/>
                </a:path>
              </a:pathLst>
            </a:custGeom>
            <a:solidFill>
              <a:srgbClr val="FBC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212">
              <a:extLst>
                <a:ext uri="{FF2B5EF4-FFF2-40B4-BE49-F238E27FC236}">
                  <a16:creationId xmlns:a16="http://schemas.microsoft.com/office/drawing/2014/main" id="{6875442B-C202-4E65-AB97-93522D018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257"/>
              <a:ext cx="506" cy="160"/>
            </a:xfrm>
            <a:custGeom>
              <a:avLst/>
              <a:gdLst>
                <a:gd name="T0" fmla="*/ 0 w 225"/>
                <a:gd name="T1" fmla="*/ 0 h 71"/>
                <a:gd name="T2" fmla="*/ 535 w 225"/>
                <a:gd name="T3" fmla="*/ 494 h 71"/>
                <a:gd name="T4" fmla="*/ 1021 w 225"/>
                <a:gd name="T5" fmla="*/ 604 h 71"/>
                <a:gd name="T6" fmla="*/ 1583 w 225"/>
                <a:gd name="T7" fmla="*/ 649 h 71"/>
                <a:gd name="T8" fmla="*/ 2085 w 225"/>
                <a:gd name="T9" fmla="*/ 766 h 71"/>
                <a:gd name="T10" fmla="*/ 2559 w 225"/>
                <a:gd name="T11" fmla="*/ 814 h 71"/>
                <a:gd name="T12" fmla="*/ 2024 w 225"/>
                <a:gd name="T13" fmla="*/ 640 h 71"/>
                <a:gd name="T14" fmla="*/ 1547 w 225"/>
                <a:gd name="T15" fmla="*/ 539 h 71"/>
                <a:gd name="T16" fmla="*/ 967 w 225"/>
                <a:gd name="T17" fmla="*/ 503 h 71"/>
                <a:gd name="T18" fmla="*/ 430 w 225"/>
                <a:gd name="T19" fmla="*/ 376 h 71"/>
                <a:gd name="T20" fmla="*/ 0 w 225"/>
                <a:gd name="T21" fmla="*/ 0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5" h="71">
                  <a:moveTo>
                    <a:pt x="0" y="0"/>
                  </a:moveTo>
                  <a:cubicBezTo>
                    <a:pt x="3" y="21"/>
                    <a:pt x="28" y="37"/>
                    <a:pt x="47" y="43"/>
                  </a:cubicBezTo>
                  <a:cubicBezTo>
                    <a:pt x="66" y="49"/>
                    <a:pt x="72" y="50"/>
                    <a:pt x="90" y="53"/>
                  </a:cubicBezTo>
                  <a:cubicBezTo>
                    <a:pt x="108" y="56"/>
                    <a:pt x="123" y="54"/>
                    <a:pt x="139" y="57"/>
                  </a:cubicBezTo>
                  <a:cubicBezTo>
                    <a:pt x="155" y="60"/>
                    <a:pt x="166" y="68"/>
                    <a:pt x="183" y="67"/>
                  </a:cubicBezTo>
                  <a:cubicBezTo>
                    <a:pt x="200" y="66"/>
                    <a:pt x="204" y="61"/>
                    <a:pt x="225" y="71"/>
                  </a:cubicBezTo>
                  <a:cubicBezTo>
                    <a:pt x="203" y="58"/>
                    <a:pt x="188" y="56"/>
                    <a:pt x="178" y="56"/>
                  </a:cubicBezTo>
                  <a:cubicBezTo>
                    <a:pt x="168" y="56"/>
                    <a:pt x="153" y="50"/>
                    <a:pt x="136" y="47"/>
                  </a:cubicBezTo>
                  <a:cubicBezTo>
                    <a:pt x="119" y="44"/>
                    <a:pt x="103" y="46"/>
                    <a:pt x="85" y="44"/>
                  </a:cubicBezTo>
                  <a:cubicBezTo>
                    <a:pt x="67" y="42"/>
                    <a:pt x="51" y="39"/>
                    <a:pt x="38" y="33"/>
                  </a:cubicBezTo>
                  <a:cubicBezTo>
                    <a:pt x="25" y="27"/>
                    <a:pt x="5" y="11"/>
                    <a:pt x="0" y="0"/>
                  </a:cubicBezTo>
                  <a:close/>
                </a:path>
              </a:pathLst>
            </a:custGeom>
            <a:solidFill>
              <a:srgbClr val="FBC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213">
              <a:extLst>
                <a:ext uri="{FF2B5EF4-FFF2-40B4-BE49-F238E27FC236}">
                  <a16:creationId xmlns:a16="http://schemas.microsoft.com/office/drawing/2014/main" id="{B29E34A7-1F65-4E20-ABCD-99DE1DA5B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919"/>
              <a:ext cx="25" cy="174"/>
            </a:xfrm>
            <a:custGeom>
              <a:avLst/>
              <a:gdLst>
                <a:gd name="T0" fmla="*/ 0 w 11"/>
                <a:gd name="T1" fmla="*/ 0 h 77"/>
                <a:gd name="T2" fmla="*/ 82 w 11"/>
                <a:gd name="T3" fmla="*/ 888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7">
                  <a:moveTo>
                    <a:pt x="0" y="0"/>
                  </a:moveTo>
                  <a:cubicBezTo>
                    <a:pt x="8" y="16"/>
                    <a:pt x="11" y="55"/>
                    <a:pt x="7" y="77"/>
                  </a:cubicBezTo>
                </a:path>
              </a:pathLst>
            </a:custGeom>
            <a:solidFill>
              <a:srgbClr val="FBC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214">
              <a:extLst>
                <a:ext uri="{FF2B5EF4-FFF2-40B4-BE49-F238E27FC236}">
                  <a16:creationId xmlns:a16="http://schemas.microsoft.com/office/drawing/2014/main" id="{40B86800-2FA5-4AB2-AB25-D01A4CA4A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784"/>
              <a:ext cx="446" cy="284"/>
            </a:xfrm>
            <a:custGeom>
              <a:avLst/>
              <a:gdLst>
                <a:gd name="T0" fmla="*/ 0 w 198"/>
                <a:gd name="T1" fmla="*/ 1443 h 126"/>
                <a:gd name="T2" fmla="*/ 559 w 198"/>
                <a:gd name="T3" fmla="*/ 940 h 126"/>
                <a:gd name="T4" fmla="*/ 912 w 198"/>
                <a:gd name="T5" fmla="*/ 868 h 126"/>
                <a:gd name="T6" fmla="*/ 1268 w 198"/>
                <a:gd name="T7" fmla="*/ 685 h 126"/>
                <a:gd name="T8" fmla="*/ 1669 w 198"/>
                <a:gd name="T9" fmla="*/ 527 h 126"/>
                <a:gd name="T10" fmla="*/ 1908 w 198"/>
                <a:gd name="T11" fmla="*/ 309 h 126"/>
                <a:gd name="T12" fmla="*/ 2264 w 198"/>
                <a:gd name="T13" fmla="*/ 0 h 126"/>
                <a:gd name="T14" fmla="*/ 1978 w 198"/>
                <a:gd name="T15" fmla="*/ 356 h 126"/>
                <a:gd name="T16" fmla="*/ 1532 w 198"/>
                <a:gd name="T17" fmla="*/ 696 h 126"/>
                <a:gd name="T18" fmla="*/ 1097 w 198"/>
                <a:gd name="T19" fmla="*/ 847 h 126"/>
                <a:gd name="T20" fmla="*/ 766 w 198"/>
                <a:gd name="T21" fmla="*/ 996 h 126"/>
                <a:gd name="T22" fmla="*/ 0 w 198"/>
                <a:gd name="T23" fmla="*/ 1443 h 1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8" h="126">
                  <a:moveTo>
                    <a:pt x="0" y="126"/>
                  </a:moveTo>
                  <a:cubicBezTo>
                    <a:pt x="13" y="106"/>
                    <a:pt x="32" y="87"/>
                    <a:pt x="49" y="82"/>
                  </a:cubicBezTo>
                  <a:cubicBezTo>
                    <a:pt x="66" y="77"/>
                    <a:pt x="71" y="79"/>
                    <a:pt x="80" y="76"/>
                  </a:cubicBezTo>
                  <a:cubicBezTo>
                    <a:pt x="89" y="73"/>
                    <a:pt x="96" y="64"/>
                    <a:pt x="111" y="60"/>
                  </a:cubicBezTo>
                  <a:cubicBezTo>
                    <a:pt x="126" y="56"/>
                    <a:pt x="135" y="54"/>
                    <a:pt x="146" y="46"/>
                  </a:cubicBezTo>
                  <a:cubicBezTo>
                    <a:pt x="157" y="38"/>
                    <a:pt x="161" y="38"/>
                    <a:pt x="167" y="27"/>
                  </a:cubicBezTo>
                  <a:cubicBezTo>
                    <a:pt x="173" y="16"/>
                    <a:pt x="190" y="2"/>
                    <a:pt x="198" y="0"/>
                  </a:cubicBezTo>
                  <a:cubicBezTo>
                    <a:pt x="187" y="10"/>
                    <a:pt x="179" y="18"/>
                    <a:pt x="173" y="31"/>
                  </a:cubicBezTo>
                  <a:cubicBezTo>
                    <a:pt x="167" y="44"/>
                    <a:pt x="148" y="55"/>
                    <a:pt x="134" y="61"/>
                  </a:cubicBezTo>
                  <a:cubicBezTo>
                    <a:pt x="120" y="67"/>
                    <a:pt x="105" y="67"/>
                    <a:pt x="96" y="74"/>
                  </a:cubicBezTo>
                  <a:cubicBezTo>
                    <a:pt x="87" y="81"/>
                    <a:pt x="79" y="86"/>
                    <a:pt x="67" y="87"/>
                  </a:cubicBezTo>
                  <a:cubicBezTo>
                    <a:pt x="55" y="88"/>
                    <a:pt x="27" y="97"/>
                    <a:pt x="0" y="126"/>
                  </a:cubicBezTo>
                  <a:close/>
                </a:path>
              </a:pathLst>
            </a:custGeom>
            <a:solidFill>
              <a:srgbClr val="FBC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215">
              <a:extLst>
                <a:ext uri="{FF2B5EF4-FFF2-40B4-BE49-F238E27FC236}">
                  <a16:creationId xmlns:a16="http://schemas.microsoft.com/office/drawing/2014/main" id="{B8EC1141-07D2-4D13-97F3-C4909C095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298"/>
              <a:ext cx="358" cy="87"/>
            </a:xfrm>
            <a:custGeom>
              <a:avLst/>
              <a:gdLst>
                <a:gd name="T0" fmla="*/ 639 w 159"/>
                <a:gd name="T1" fmla="*/ 165 h 39"/>
                <a:gd name="T2" fmla="*/ 1211 w 159"/>
                <a:gd name="T3" fmla="*/ 210 h 39"/>
                <a:gd name="T4" fmla="*/ 1815 w 159"/>
                <a:gd name="T5" fmla="*/ 433 h 39"/>
                <a:gd name="T6" fmla="*/ 1324 w 159"/>
                <a:gd name="T7" fmla="*/ 154 h 39"/>
                <a:gd name="T8" fmla="*/ 948 w 159"/>
                <a:gd name="T9" fmla="*/ 109 h 39"/>
                <a:gd name="T10" fmla="*/ 572 w 159"/>
                <a:gd name="T11" fmla="*/ 80 h 39"/>
                <a:gd name="T12" fmla="*/ 0 w 159"/>
                <a:gd name="T13" fmla="*/ 20 h 39"/>
                <a:gd name="T14" fmla="*/ 639 w 159"/>
                <a:gd name="T15" fmla="*/ 165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9" h="39">
                  <a:moveTo>
                    <a:pt x="56" y="15"/>
                  </a:moveTo>
                  <a:cubicBezTo>
                    <a:pt x="79" y="20"/>
                    <a:pt x="90" y="17"/>
                    <a:pt x="106" y="19"/>
                  </a:cubicBezTo>
                  <a:cubicBezTo>
                    <a:pt x="122" y="21"/>
                    <a:pt x="140" y="26"/>
                    <a:pt x="159" y="39"/>
                  </a:cubicBezTo>
                  <a:cubicBezTo>
                    <a:pt x="156" y="33"/>
                    <a:pt x="138" y="22"/>
                    <a:pt x="116" y="14"/>
                  </a:cubicBezTo>
                  <a:cubicBezTo>
                    <a:pt x="94" y="6"/>
                    <a:pt x="94" y="8"/>
                    <a:pt x="83" y="10"/>
                  </a:cubicBezTo>
                  <a:cubicBezTo>
                    <a:pt x="72" y="12"/>
                    <a:pt x="63" y="11"/>
                    <a:pt x="50" y="7"/>
                  </a:cubicBezTo>
                  <a:cubicBezTo>
                    <a:pt x="37" y="3"/>
                    <a:pt x="23" y="0"/>
                    <a:pt x="0" y="2"/>
                  </a:cubicBezTo>
                  <a:cubicBezTo>
                    <a:pt x="14" y="2"/>
                    <a:pt x="38" y="10"/>
                    <a:pt x="56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216">
              <a:extLst>
                <a:ext uri="{FF2B5EF4-FFF2-40B4-BE49-F238E27FC236}">
                  <a16:creationId xmlns:a16="http://schemas.microsoft.com/office/drawing/2014/main" id="{E0E90177-AC2A-4228-9C96-C062254E5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273"/>
              <a:ext cx="31" cy="191"/>
            </a:xfrm>
            <a:custGeom>
              <a:avLst/>
              <a:gdLst>
                <a:gd name="T0" fmla="*/ 117 w 14"/>
                <a:gd name="T1" fmla="*/ 0 h 85"/>
                <a:gd name="T2" fmla="*/ 78 w 14"/>
                <a:gd name="T3" fmla="*/ 272 h 85"/>
                <a:gd name="T4" fmla="*/ 89 w 14"/>
                <a:gd name="T5" fmla="*/ 627 h 85"/>
                <a:gd name="T6" fmla="*/ 153 w 14"/>
                <a:gd name="T7" fmla="*/ 964 h 85"/>
                <a:gd name="T8" fmla="*/ 20 w 14"/>
                <a:gd name="T9" fmla="*/ 465 h 85"/>
                <a:gd name="T10" fmla="*/ 64 w 14"/>
                <a:gd name="T11" fmla="*/ 238 h 85"/>
                <a:gd name="T12" fmla="*/ 117 w 14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85">
                  <a:moveTo>
                    <a:pt x="11" y="0"/>
                  </a:moveTo>
                  <a:cubicBezTo>
                    <a:pt x="12" y="11"/>
                    <a:pt x="11" y="13"/>
                    <a:pt x="7" y="24"/>
                  </a:cubicBezTo>
                  <a:cubicBezTo>
                    <a:pt x="3" y="34"/>
                    <a:pt x="6" y="42"/>
                    <a:pt x="8" y="55"/>
                  </a:cubicBezTo>
                  <a:cubicBezTo>
                    <a:pt x="9" y="69"/>
                    <a:pt x="13" y="82"/>
                    <a:pt x="14" y="85"/>
                  </a:cubicBezTo>
                  <a:cubicBezTo>
                    <a:pt x="10" y="78"/>
                    <a:pt x="4" y="51"/>
                    <a:pt x="2" y="41"/>
                  </a:cubicBezTo>
                  <a:cubicBezTo>
                    <a:pt x="0" y="30"/>
                    <a:pt x="2" y="31"/>
                    <a:pt x="6" y="21"/>
                  </a:cubicBezTo>
                  <a:cubicBezTo>
                    <a:pt x="10" y="12"/>
                    <a:pt x="11" y="8"/>
                    <a:pt x="11" y="0"/>
                  </a:cubicBezTo>
                  <a:close/>
                </a:path>
              </a:pathLst>
            </a:custGeom>
            <a:solidFill>
              <a:srgbClr val="DEC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A79CBF91-40F0-4B1F-B7E1-F892E69D6E7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Adrenal Gland (2)</a:t>
            </a:r>
          </a:p>
        </p:txBody>
      </p:sp>
      <p:grpSp>
        <p:nvGrpSpPr>
          <p:cNvPr id="26626" name="Group 3206">
            <a:extLst>
              <a:ext uri="{FF2B5EF4-FFF2-40B4-BE49-F238E27FC236}">
                <a16:creationId xmlns:a16="http://schemas.microsoft.com/office/drawing/2014/main" id="{B27A6E6E-50AB-441E-8706-8C52FCCB02A6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1782763"/>
            <a:ext cx="3871913" cy="4022725"/>
            <a:chOff x="1344" y="1107"/>
            <a:chExt cx="2439" cy="2534"/>
          </a:xfrm>
        </p:grpSpPr>
        <p:grpSp>
          <p:nvGrpSpPr>
            <p:cNvPr id="26628" name="Group 206">
              <a:extLst>
                <a:ext uri="{FF2B5EF4-FFF2-40B4-BE49-F238E27FC236}">
                  <a16:creationId xmlns:a16="http://schemas.microsoft.com/office/drawing/2014/main" id="{0EE76588-515A-4A1E-8B34-22F078C1B4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7" y="1360"/>
              <a:ext cx="1758" cy="2101"/>
              <a:chOff x="2017" y="1360"/>
              <a:chExt cx="1758" cy="2101"/>
            </a:xfrm>
          </p:grpSpPr>
          <p:sp>
            <p:nvSpPr>
              <p:cNvPr id="54204" name="Freeform 6">
                <a:extLst>
                  <a:ext uri="{FF2B5EF4-FFF2-40B4-BE49-F238E27FC236}">
                    <a16:creationId xmlns:a16="http://schemas.microsoft.com/office/drawing/2014/main" id="{39D50EFE-ECC6-449C-9B4A-6F5D3DC8F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3367"/>
                <a:ext cx="161" cy="59"/>
              </a:xfrm>
              <a:custGeom>
                <a:avLst/>
                <a:gdLst>
                  <a:gd name="T0" fmla="*/ 73 w 161"/>
                  <a:gd name="T1" fmla="*/ 14 h 59"/>
                  <a:gd name="T2" fmla="*/ 73 w 161"/>
                  <a:gd name="T3" fmla="*/ 14 h 59"/>
                  <a:gd name="T4" fmla="*/ 55 w 161"/>
                  <a:gd name="T5" fmla="*/ 24 h 59"/>
                  <a:gd name="T6" fmla="*/ 34 w 161"/>
                  <a:gd name="T7" fmla="*/ 36 h 59"/>
                  <a:gd name="T8" fmla="*/ 13 w 161"/>
                  <a:gd name="T9" fmla="*/ 47 h 59"/>
                  <a:gd name="T10" fmla="*/ 6 w 161"/>
                  <a:gd name="T11" fmla="*/ 53 h 59"/>
                  <a:gd name="T12" fmla="*/ 0 w 161"/>
                  <a:gd name="T13" fmla="*/ 59 h 59"/>
                  <a:gd name="T14" fmla="*/ 0 w 161"/>
                  <a:gd name="T15" fmla="*/ 59 h 59"/>
                  <a:gd name="T16" fmla="*/ 155 w 161"/>
                  <a:gd name="T17" fmla="*/ 57 h 59"/>
                  <a:gd name="T18" fmla="*/ 155 w 161"/>
                  <a:gd name="T19" fmla="*/ 57 h 59"/>
                  <a:gd name="T20" fmla="*/ 155 w 161"/>
                  <a:gd name="T21" fmla="*/ 57 h 59"/>
                  <a:gd name="T22" fmla="*/ 158 w 161"/>
                  <a:gd name="T23" fmla="*/ 51 h 59"/>
                  <a:gd name="T24" fmla="*/ 161 w 161"/>
                  <a:gd name="T25" fmla="*/ 38 h 59"/>
                  <a:gd name="T26" fmla="*/ 161 w 161"/>
                  <a:gd name="T27" fmla="*/ 30 h 59"/>
                  <a:gd name="T28" fmla="*/ 161 w 161"/>
                  <a:gd name="T29" fmla="*/ 23 h 59"/>
                  <a:gd name="T30" fmla="*/ 159 w 161"/>
                  <a:gd name="T31" fmla="*/ 15 h 59"/>
                  <a:gd name="T32" fmla="*/ 153 w 161"/>
                  <a:gd name="T33" fmla="*/ 9 h 59"/>
                  <a:gd name="T34" fmla="*/ 153 w 161"/>
                  <a:gd name="T35" fmla="*/ 9 h 59"/>
                  <a:gd name="T36" fmla="*/ 147 w 161"/>
                  <a:gd name="T37" fmla="*/ 5 h 59"/>
                  <a:gd name="T38" fmla="*/ 138 w 161"/>
                  <a:gd name="T39" fmla="*/ 2 h 59"/>
                  <a:gd name="T40" fmla="*/ 128 w 161"/>
                  <a:gd name="T41" fmla="*/ 0 h 59"/>
                  <a:gd name="T42" fmla="*/ 117 w 161"/>
                  <a:gd name="T43" fmla="*/ 0 h 59"/>
                  <a:gd name="T44" fmla="*/ 105 w 161"/>
                  <a:gd name="T45" fmla="*/ 2 h 59"/>
                  <a:gd name="T46" fmla="*/ 95 w 161"/>
                  <a:gd name="T47" fmla="*/ 5 h 59"/>
                  <a:gd name="T48" fmla="*/ 84 w 161"/>
                  <a:gd name="T49" fmla="*/ 8 h 59"/>
                  <a:gd name="T50" fmla="*/ 73 w 161"/>
                  <a:gd name="T51" fmla="*/ 14 h 59"/>
                  <a:gd name="T52" fmla="*/ 73 w 161"/>
                  <a:gd name="T53" fmla="*/ 14 h 5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61" h="59">
                    <a:moveTo>
                      <a:pt x="73" y="14"/>
                    </a:moveTo>
                    <a:lnTo>
                      <a:pt x="73" y="14"/>
                    </a:lnTo>
                    <a:lnTo>
                      <a:pt x="55" y="24"/>
                    </a:lnTo>
                    <a:lnTo>
                      <a:pt x="34" y="36"/>
                    </a:lnTo>
                    <a:lnTo>
                      <a:pt x="13" y="47"/>
                    </a:lnTo>
                    <a:lnTo>
                      <a:pt x="6" y="53"/>
                    </a:lnTo>
                    <a:lnTo>
                      <a:pt x="0" y="59"/>
                    </a:lnTo>
                    <a:lnTo>
                      <a:pt x="155" y="57"/>
                    </a:lnTo>
                    <a:lnTo>
                      <a:pt x="158" y="51"/>
                    </a:lnTo>
                    <a:lnTo>
                      <a:pt x="161" y="38"/>
                    </a:lnTo>
                    <a:lnTo>
                      <a:pt x="161" y="30"/>
                    </a:lnTo>
                    <a:lnTo>
                      <a:pt x="161" y="23"/>
                    </a:lnTo>
                    <a:lnTo>
                      <a:pt x="159" y="15"/>
                    </a:lnTo>
                    <a:lnTo>
                      <a:pt x="153" y="9"/>
                    </a:lnTo>
                    <a:lnTo>
                      <a:pt x="147" y="5"/>
                    </a:lnTo>
                    <a:lnTo>
                      <a:pt x="138" y="2"/>
                    </a:lnTo>
                    <a:lnTo>
                      <a:pt x="128" y="0"/>
                    </a:lnTo>
                    <a:lnTo>
                      <a:pt x="117" y="0"/>
                    </a:lnTo>
                    <a:lnTo>
                      <a:pt x="105" y="2"/>
                    </a:lnTo>
                    <a:lnTo>
                      <a:pt x="95" y="5"/>
                    </a:lnTo>
                    <a:lnTo>
                      <a:pt x="84" y="8"/>
                    </a:lnTo>
                    <a:lnTo>
                      <a:pt x="73" y="14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5" name="Freeform 7">
                <a:extLst>
                  <a:ext uri="{FF2B5EF4-FFF2-40B4-BE49-F238E27FC236}">
                    <a16:creationId xmlns:a16="http://schemas.microsoft.com/office/drawing/2014/main" id="{F7C78535-F9D3-483A-9E6F-87E595B86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671"/>
                <a:ext cx="101" cy="67"/>
              </a:xfrm>
              <a:custGeom>
                <a:avLst/>
                <a:gdLst>
                  <a:gd name="T0" fmla="*/ 87 w 101"/>
                  <a:gd name="T1" fmla="*/ 13 h 67"/>
                  <a:gd name="T2" fmla="*/ 87 w 101"/>
                  <a:gd name="T3" fmla="*/ 13 h 67"/>
                  <a:gd name="T4" fmla="*/ 93 w 101"/>
                  <a:gd name="T5" fmla="*/ 24 h 67"/>
                  <a:gd name="T6" fmla="*/ 99 w 101"/>
                  <a:gd name="T7" fmla="*/ 39 h 67"/>
                  <a:gd name="T8" fmla="*/ 101 w 101"/>
                  <a:gd name="T9" fmla="*/ 46 h 67"/>
                  <a:gd name="T10" fmla="*/ 101 w 101"/>
                  <a:gd name="T11" fmla="*/ 54 h 67"/>
                  <a:gd name="T12" fmla="*/ 99 w 101"/>
                  <a:gd name="T13" fmla="*/ 60 h 67"/>
                  <a:gd name="T14" fmla="*/ 95 w 101"/>
                  <a:gd name="T15" fmla="*/ 64 h 67"/>
                  <a:gd name="T16" fmla="*/ 95 w 101"/>
                  <a:gd name="T17" fmla="*/ 64 h 67"/>
                  <a:gd name="T18" fmla="*/ 89 w 101"/>
                  <a:gd name="T19" fmla="*/ 66 h 67"/>
                  <a:gd name="T20" fmla="*/ 80 w 101"/>
                  <a:gd name="T21" fmla="*/ 67 h 67"/>
                  <a:gd name="T22" fmla="*/ 58 w 101"/>
                  <a:gd name="T23" fmla="*/ 67 h 67"/>
                  <a:gd name="T24" fmla="*/ 36 w 101"/>
                  <a:gd name="T25" fmla="*/ 66 h 67"/>
                  <a:gd name="T26" fmla="*/ 15 w 101"/>
                  <a:gd name="T27" fmla="*/ 64 h 67"/>
                  <a:gd name="T28" fmla="*/ 15 w 101"/>
                  <a:gd name="T29" fmla="*/ 64 h 67"/>
                  <a:gd name="T30" fmla="*/ 9 w 101"/>
                  <a:gd name="T31" fmla="*/ 61 h 67"/>
                  <a:gd name="T32" fmla="*/ 4 w 101"/>
                  <a:gd name="T33" fmla="*/ 58 h 67"/>
                  <a:gd name="T34" fmla="*/ 1 w 101"/>
                  <a:gd name="T35" fmla="*/ 54 h 67"/>
                  <a:gd name="T36" fmla="*/ 0 w 101"/>
                  <a:gd name="T37" fmla="*/ 48 h 67"/>
                  <a:gd name="T38" fmla="*/ 0 w 101"/>
                  <a:gd name="T39" fmla="*/ 36 h 67"/>
                  <a:gd name="T40" fmla="*/ 0 w 101"/>
                  <a:gd name="T41" fmla="*/ 25 h 67"/>
                  <a:gd name="T42" fmla="*/ 0 w 101"/>
                  <a:gd name="T43" fmla="*/ 25 h 67"/>
                  <a:gd name="T44" fmla="*/ 1 w 101"/>
                  <a:gd name="T45" fmla="*/ 22 h 67"/>
                  <a:gd name="T46" fmla="*/ 3 w 101"/>
                  <a:gd name="T47" fmla="*/ 19 h 67"/>
                  <a:gd name="T48" fmla="*/ 12 w 101"/>
                  <a:gd name="T49" fmla="*/ 13 h 67"/>
                  <a:gd name="T50" fmla="*/ 24 w 101"/>
                  <a:gd name="T51" fmla="*/ 7 h 67"/>
                  <a:gd name="T52" fmla="*/ 39 w 101"/>
                  <a:gd name="T53" fmla="*/ 3 h 67"/>
                  <a:gd name="T54" fmla="*/ 54 w 101"/>
                  <a:gd name="T55" fmla="*/ 0 h 67"/>
                  <a:gd name="T56" fmla="*/ 61 w 101"/>
                  <a:gd name="T57" fmla="*/ 0 h 67"/>
                  <a:gd name="T58" fmla="*/ 68 w 101"/>
                  <a:gd name="T59" fmla="*/ 0 h 67"/>
                  <a:gd name="T60" fmla="*/ 75 w 101"/>
                  <a:gd name="T61" fmla="*/ 1 h 67"/>
                  <a:gd name="T62" fmla="*/ 80 w 101"/>
                  <a:gd name="T63" fmla="*/ 4 h 67"/>
                  <a:gd name="T64" fmla="*/ 84 w 101"/>
                  <a:gd name="T65" fmla="*/ 7 h 67"/>
                  <a:gd name="T66" fmla="*/ 87 w 101"/>
                  <a:gd name="T67" fmla="*/ 13 h 67"/>
                  <a:gd name="T68" fmla="*/ 87 w 101"/>
                  <a:gd name="T69" fmla="*/ 13 h 6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1" h="67">
                    <a:moveTo>
                      <a:pt x="87" y="13"/>
                    </a:moveTo>
                    <a:lnTo>
                      <a:pt x="87" y="13"/>
                    </a:lnTo>
                    <a:lnTo>
                      <a:pt x="93" y="24"/>
                    </a:lnTo>
                    <a:lnTo>
                      <a:pt x="99" y="39"/>
                    </a:lnTo>
                    <a:lnTo>
                      <a:pt x="101" y="46"/>
                    </a:lnTo>
                    <a:lnTo>
                      <a:pt x="101" y="54"/>
                    </a:lnTo>
                    <a:lnTo>
                      <a:pt x="99" y="60"/>
                    </a:lnTo>
                    <a:lnTo>
                      <a:pt x="95" y="64"/>
                    </a:lnTo>
                    <a:lnTo>
                      <a:pt x="89" y="66"/>
                    </a:lnTo>
                    <a:lnTo>
                      <a:pt x="80" y="67"/>
                    </a:lnTo>
                    <a:lnTo>
                      <a:pt x="58" y="67"/>
                    </a:lnTo>
                    <a:lnTo>
                      <a:pt x="36" y="66"/>
                    </a:lnTo>
                    <a:lnTo>
                      <a:pt x="15" y="64"/>
                    </a:lnTo>
                    <a:lnTo>
                      <a:pt x="9" y="61"/>
                    </a:lnTo>
                    <a:lnTo>
                      <a:pt x="4" y="58"/>
                    </a:lnTo>
                    <a:lnTo>
                      <a:pt x="1" y="54"/>
                    </a:lnTo>
                    <a:lnTo>
                      <a:pt x="0" y="48"/>
                    </a:lnTo>
                    <a:lnTo>
                      <a:pt x="0" y="36"/>
                    </a:lnTo>
                    <a:lnTo>
                      <a:pt x="0" y="25"/>
                    </a:lnTo>
                    <a:lnTo>
                      <a:pt x="1" y="22"/>
                    </a:lnTo>
                    <a:lnTo>
                      <a:pt x="3" y="19"/>
                    </a:lnTo>
                    <a:lnTo>
                      <a:pt x="12" y="13"/>
                    </a:lnTo>
                    <a:lnTo>
                      <a:pt x="24" y="7"/>
                    </a:lnTo>
                    <a:lnTo>
                      <a:pt x="39" y="3"/>
                    </a:lnTo>
                    <a:lnTo>
                      <a:pt x="54" y="0"/>
                    </a:lnTo>
                    <a:lnTo>
                      <a:pt x="61" y="0"/>
                    </a:lnTo>
                    <a:lnTo>
                      <a:pt x="68" y="0"/>
                    </a:lnTo>
                    <a:lnTo>
                      <a:pt x="75" y="1"/>
                    </a:lnTo>
                    <a:lnTo>
                      <a:pt x="80" y="4"/>
                    </a:lnTo>
                    <a:lnTo>
                      <a:pt x="84" y="7"/>
                    </a:lnTo>
                    <a:lnTo>
                      <a:pt x="87" y="1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6" name="Freeform 8">
                <a:extLst>
                  <a:ext uri="{FF2B5EF4-FFF2-40B4-BE49-F238E27FC236}">
                    <a16:creationId xmlns:a16="http://schemas.microsoft.com/office/drawing/2014/main" id="{8CEF49A1-CBBB-4A49-8D3D-AD0097F9F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781"/>
                <a:ext cx="96" cy="144"/>
              </a:xfrm>
              <a:custGeom>
                <a:avLst/>
                <a:gdLst>
                  <a:gd name="T0" fmla="*/ 0 w 96"/>
                  <a:gd name="T1" fmla="*/ 69 h 144"/>
                  <a:gd name="T2" fmla="*/ 0 w 96"/>
                  <a:gd name="T3" fmla="*/ 69 h 144"/>
                  <a:gd name="T4" fmla="*/ 3 w 96"/>
                  <a:gd name="T5" fmla="*/ 43 h 144"/>
                  <a:gd name="T6" fmla="*/ 6 w 96"/>
                  <a:gd name="T7" fmla="*/ 31 h 144"/>
                  <a:gd name="T8" fmla="*/ 9 w 96"/>
                  <a:gd name="T9" fmla="*/ 19 h 144"/>
                  <a:gd name="T10" fmla="*/ 13 w 96"/>
                  <a:gd name="T11" fmla="*/ 10 h 144"/>
                  <a:gd name="T12" fmla="*/ 19 w 96"/>
                  <a:gd name="T13" fmla="*/ 4 h 144"/>
                  <a:gd name="T14" fmla="*/ 25 w 96"/>
                  <a:gd name="T15" fmla="*/ 0 h 144"/>
                  <a:gd name="T16" fmla="*/ 30 w 96"/>
                  <a:gd name="T17" fmla="*/ 0 h 144"/>
                  <a:gd name="T18" fmla="*/ 33 w 96"/>
                  <a:gd name="T19" fmla="*/ 0 h 144"/>
                  <a:gd name="T20" fmla="*/ 33 w 96"/>
                  <a:gd name="T21" fmla="*/ 0 h 144"/>
                  <a:gd name="T22" fmla="*/ 57 w 96"/>
                  <a:gd name="T23" fmla="*/ 3 h 144"/>
                  <a:gd name="T24" fmla="*/ 66 w 96"/>
                  <a:gd name="T25" fmla="*/ 6 h 144"/>
                  <a:gd name="T26" fmla="*/ 75 w 96"/>
                  <a:gd name="T27" fmla="*/ 7 h 144"/>
                  <a:gd name="T28" fmla="*/ 83 w 96"/>
                  <a:gd name="T29" fmla="*/ 12 h 144"/>
                  <a:gd name="T30" fmla="*/ 89 w 96"/>
                  <a:gd name="T31" fmla="*/ 19 h 144"/>
                  <a:gd name="T32" fmla="*/ 93 w 96"/>
                  <a:gd name="T33" fmla="*/ 28 h 144"/>
                  <a:gd name="T34" fmla="*/ 95 w 96"/>
                  <a:gd name="T35" fmla="*/ 43 h 144"/>
                  <a:gd name="T36" fmla="*/ 95 w 96"/>
                  <a:gd name="T37" fmla="*/ 43 h 144"/>
                  <a:gd name="T38" fmla="*/ 96 w 96"/>
                  <a:gd name="T39" fmla="*/ 60 h 144"/>
                  <a:gd name="T40" fmla="*/ 95 w 96"/>
                  <a:gd name="T41" fmla="*/ 78 h 144"/>
                  <a:gd name="T42" fmla="*/ 92 w 96"/>
                  <a:gd name="T43" fmla="*/ 96 h 144"/>
                  <a:gd name="T44" fmla="*/ 87 w 96"/>
                  <a:gd name="T45" fmla="*/ 113 h 144"/>
                  <a:gd name="T46" fmla="*/ 81 w 96"/>
                  <a:gd name="T47" fmla="*/ 126 h 144"/>
                  <a:gd name="T48" fmla="*/ 78 w 96"/>
                  <a:gd name="T49" fmla="*/ 132 h 144"/>
                  <a:gd name="T50" fmla="*/ 74 w 96"/>
                  <a:gd name="T51" fmla="*/ 137 h 144"/>
                  <a:gd name="T52" fmla="*/ 69 w 96"/>
                  <a:gd name="T53" fmla="*/ 141 h 144"/>
                  <a:gd name="T54" fmla="*/ 65 w 96"/>
                  <a:gd name="T55" fmla="*/ 143 h 144"/>
                  <a:gd name="T56" fmla="*/ 59 w 96"/>
                  <a:gd name="T57" fmla="*/ 144 h 144"/>
                  <a:gd name="T58" fmla="*/ 53 w 96"/>
                  <a:gd name="T59" fmla="*/ 144 h 144"/>
                  <a:gd name="T60" fmla="*/ 53 w 96"/>
                  <a:gd name="T61" fmla="*/ 144 h 144"/>
                  <a:gd name="T62" fmla="*/ 42 w 96"/>
                  <a:gd name="T63" fmla="*/ 141 h 144"/>
                  <a:gd name="T64" fmla="*/ 33 w 96"/>
                  <a:gd name="T65" fmla="*/ 137 h 144"/>
                  <a:gd name="T66" fmla="*/ 27 w 96"/>
                  <a:gd name="T67" fmla="*/ 132 h 144"/>
                  <a:gd name="T68" fmla="*/ 21 w 96"/>
                  <a:gd name="T69" fmla="*/ 126 h 144"/>
                  <a:gd name="T70" fmla="*/ 21 w 96"/>
                  <a:gd name="T71" fmla="*/ 126 h 144"/>
                  <a:gd name="T72" fmla="*/ 13 w 96"/>
                  <a:gd name="T73" fmla="*/ 117 h 144"/>
                  <a:gd name="T74" fmla="*/ 7 w 96"/>
                  <a:gd name="T75" fmla="*/ 102 h 144"/>
                  <a:gd name="T76" fmla="*/ 1 w 96"/>
                  <a:gd name="T77" fmla="*/ 84 h 144"/>
                  <a:gd name="T78" fmla="*/ 0 w 96"/>
                  <a:gd name="T79" fmla="*/ 76 h 144"/>
                  <a:gd name="T80" fmla="*/ 0 w 96"/>
                  <a:gd name="T81" fmla="*/ 69 h 144"/>
                  <a:gd name="T82" fmla="*/ 0 w 96"/>
                  <a:gd name="T83" fmla="*/ 69 h 14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6" h="144">
                    <a:moveTo>
                      <a:pt x="0" y="69"/>
                    </a:moveTo>
                    <a:lnTo>
                      <a:pt x="0" y="69"/>
                    </a:lnTo>
                    <a:lnTo>
                      <a:pt x="3" y="43"/>
                    </a:lnTo>
                    <a:lnTo>
                      <a:pt x="6" y="31"/>
                    </a:lnTo>
                    <a:lnTo>
                      <a:pt x="9" y="19"/>
                    </a:lnTo>
                    <a:lnTo>
                      <a:pt x="13" y="10"/>
                    </a:lnTo>
                    <a:lnTo>
                      <a:pt x="19" y="4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33" y="0"/>
                    </a:lnTo>
                    <a:lnTo>
                      <a:pt x="57" y="3"/>
                    </a:lnTo>
                    <a:lnTo>
                      <a:pt x="66" y="6"/>
                    </a:lnTo>
                    <a:lnTo>
                      <a:pt x="75" y="7"/>
                    </a:lnTo>
                    <a:lnTo>
                      <a:pt x="83" y="12"/>
                    </a:lnTo>
                    <a:lnTo>
                      <a:pt x="89" y="19"/>
                    </a:lnTo>
                    <a:lnTo>
                      <a:pt x="93" y="28"/>
                    </a:lnTo>
                    <a:lnTo>
                      <a:pt x="95" y="43"/>
                    </a:lnTo>
                    <a:lnTo>
                      <a:pt x="96" y="60"/>
                    </a:lnTo>
                    <a:lnTo>
                      <a:pt x="95" y="78"/>
                    </a:lnTo>
                    <a:lnTo>
                      <a:pt x="92" y="96"/>
                    </a:lnTo>
                    <a:lnTo>
                      <a:pt x="87" y="113"/>
                    </a:lnTo>
                    <a:lnTo>
                      <a:pt x="81" y="126"/>
                    </a:lnTo>
                    <a:lnTo>
                      <a:pt x="78" y="132"/>
                    </a:lnTo>
                    <a:lnTo>
                      <a:pt x="74" y="137"/>
                    </a:lnTo>
                    <a:lnTo>
                      <a:pt x="69" y="141"/>
                    </a:lnTo>
                    <a:lnTo>
                      <a:pt x="65" y="143"/>
                    </a:lnTo>
                    <a:lnTo>
                      <a:pt x="59" y="144"/>
                    </a:lnTo>
                    <a:lnTo>
                      <a:pt x="53" y="144"/>
                    </a:lnTo>
                    <a:lnTo>
                      <a:pt x="42" y="141"/>
                    </a:lnTo>
                    <a:lnTo>
                      <a:pt x="33" y="137"/>
                    </a:lnTo>
                    <a:lnTo>
                      <a:pt x="27" y="132"/>
                    </a:lnTo>
                    <a:lnTo>
                      <a:pt x="21" y="126"/>
                    </a:lnTo>
                    <a:lnTo>
                      <a:pt x="13" y="117"/>
                    </a:lnTo>
                    <a:lnTo>
                      <a:pt x="7" y="102"/>
                    </a:lnTo>
                    <a:lnTo>
                      <a:pt x="1" y="84"/>
                    </a:lnTo>
                    <a:lnTo>
                      <a:pt x="0" y="76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7" name="Freeform 9">
                <a:extLst>
                  <a:ext uri="{FF2B5EF4-FFF2-40B4-BE49-F238E27FC236}">
                    <a16:creationId xmlns:a16="http://schemas.microsoft.com/office/drawing/2014/main" id="{D1AE5533-FD92-4D05-AE63-9216B8342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689"/>
                <a:ext cx="163" cy="185"/>
              </a:xfrm>
              <a:custGeom>
                <a:avLst/>
                <a:gdLst>
                  <a:gd name="T0" fmla="*/ 83 w 163"/>
                  <a:gd name="T1" fmla="*/ 6 h 185"/>
                  <a:gd name="T2" fmla="*/ 83 w 163"/>
                  <a:gd name="T3" fmla="*/ 6 h 185"/>
                  <a:gd name="T4" fmla="*/ 72 w 163"/>
                  <a:gd name="T5" fmla="*/ 6 h 185"/>
                  <a:gd name="T6" fmla="*/ 62 w 163"/>
                  <a:gd name="T7" fmla="*/ 6 h 185"/>
                  <a:gd name="T8" fmla="*/ 44 w 163"/>
                  <a:gd name="T9" fmla="*/ 3 h 185"/>
                  <a:gd name="T10" fmla="*/ 44 w 163"/>
                  <a:gd name="T11" fmla="*/ 3 h 185"/>
                  <a:gd name="T12" fmla="*/ 32 w 163"/>
                  <a:gd name="T13" fmla="*/ 0 h 185"/>
                  <a:gd name="T14" fmla="*/ 21 w 163"/>
                  <a:gd name="T15" fmla="*/ 0 h 185"/>
                  <a:gd name="T16" fmla="*/ 15 w 163"/>
                  <a:gd name="T17" fmla="*/ 3 h 185"/>
                  <a:gd name="T18" fmla="*/ 11 w 163"/>
                  <a:gd name="T19" fmla="*/ 7 h 185"/>
                  <a:gd name="T20" fmla="*/ 8 w 163"/>
                  <a:gd name="T21" fmla="*/ 13 h 185"/>
                  <a:gd name="T22" fmla="*/ 6 w 163"/>
                  <a:gd name="T23" fmla="*/ 19 h 185"/>
                  <a:gd name="T24" fmla="*/ 4 w 163"/>
                  <a:gd name="T25" fmla="*/ 30 h 185"/>
                  <a:gd name="T26" fmla="*/ 4 w 163"/>
                  <a:gd name="T27" fmla="*/ 30 h 185"/>
                  <a:gd name="T28" fmla="*/ 1 w 163"/>
                  <a:gd name="T29" fmla="*/ 52 h 185"/>
                  <a:gd name="T30" fmla="*/ 0 w 163"/>
                  <a:gd name="T31" fmla="*/ 75 h 185"/>
                  <a:gd name="T32" fmla="*/ 0 w 163"/>
                  <a:gd name="T33" fmla="*/ 75 h 185"/>
                  <a:gd name="T34" fmla="*/ 0 w 163"/>
                  <a:gd name="T35" fmla="*/ 84 h 185"/>
                  <a:gd name="T36" fmla="*/ 1 w 163"/>
                  <a:gd name="T37" fmla="*/ 93 h 185"/>
                  <a:gd name="T38" fmla="*/ 4 w 163"/>
                  <a:gd name="T39" fmla="*/ 98 h 185"/>
                  <a:gd name="T40" fmla="*/ 8 w 163"/>
                  <a:gd name="T41" fmla="*/ 104 h 185"/>
                  <a:gd name="T42" fmla="*/ 20 w 163"/>
                  <a:gd name="T43" fmla="*/ 114 h 185"/>
                  <a:gd name="T44" fmla="*/ 20 w 163"/>
                  <a:gd name="T45" fmla="*/ 114 h 185"/>
                  <a:gd name="T46" fmla="*/ 51 w 163"/>
                  <a:gd name="T47" fmla="*/ 135 h 185"/>
                  <a:gd name="T48" fmla="*/ 69 w 163"/>
                  <a:gd name="T49" fmla="*/ 149 h 185"/>
                  <a:gd name="T50" fmla="*/ 87 w 163"/>
                  <a:gd name="T51" fmla="*/ 164 h 185"/>
                  <a:gd name="T52" fmla="*/ 87 w 163"/>
                  <a:gd name="T53" fmla="*/ 164 h 185"/>
                  <a:gd name="T54" fmla="*/ 100 w 163"/>
                  <a:gd name="T55" fmla="*/ 173 h 185"/>
                  <a:gd name="T56" fmla="*/ 110 w 163"/>
                  <a:gd name="T57" fmla="*/ 181 h 185"/>
                  <a:gd name="T58" fmla="*/ 119 w 163"/>
                  <a:gd name="T59" fmla="*/ 184 h 185"/>
                  <a:gd name="T60" fmla="*/ 128 w 163"/>
                  <a:gd name="T61" fmla="*/ 185 h 185"/>
                  <a:gd name="T62" fmla="*/ 134 w 163"/>
                  <a:gd name="T63" fmla="*/ 185 h 185"/>
                  <a:gd name="T64" fmla="*/ 140 w 163"/>
                  <a:gd name="T65" fmla="*/ 184 h 185"/>
                  <a:gd name="T66" fmla="*/ 151 w 163"/>
                  <a:gd name="T67" fmla="*/ 178 h 185"/>
                  <a:gd name="T68" fmla="*/ 151 w 163"/>
                  <a:gd name="T69" fmla="*/ 178 h 185"/>
                  <a:gd name="T70" fmla="*/ 155 w 163"/>
                  <a:gd name="T71" fmla="*/ 173 h 185"/>
                  <a:gd name="T72" fmla="*/ 158 w 163"/>
                  <a:gd name="T73" fmla="*/ 164 h 185"/>
                  <a:gd name="T74" fmla="*/ 161 w 163"/>
                  <a:gd name="T75" fmla="*/ 153 h 185"/>
                  <a:gd name="T76" fmla="*/ 161 w 163"/>
                  <a:gd name="T77" fmla="*/ 141 h 185"/>
                  <a:gd name="T78" fmla="*/ 163 w 163"/>
                  <a:gd name="T79" fmla="*/ 111 h 185"/>
                  <a:gd name="T80" fmla="*/ 160 w 163"/>
                  <a:gd name="T81" fmla="*/ 78 h 185"/>
                  <a:gd name="T82" fmla="*/ 160 w 163"/>
                  <a:gd name="T83" fmla="*/ 78 h 185"/>
                  <a:gd name="T84" fmla="*/ 158 w 163"/>
                  <a:gd name="T85" fmla="*/ 46 h 185"/>
                  <a:gd name="T86" fmla="*/ 157 w 163"/>
                  <a:gd name="T87" fmla="*/ 22 h 185"/>
                  <a:gd name="T88" fmla="*/ 155 w 163"/>
                  <a:gd name="T89" fmla="*/ 13 h 185"/>
                  <a:gd name="T90" fmla="*/ 152 w 163"/>
                  <a:gd name="T91" fmla="*/ 7 h 185"/>
                  <a:gd name="T92" fmla="*/ 149 w 163"/>
                  <a:gd name="T93" fmla="*/ 3 h 185"/>
                  <a:gd name="T94" fmla="*/ 142 w 163"/>
                  <a:gd name="T95" fmla="*/ 0 h 185"/>
                  <a:gd name="T96" fmla="*/ 142 w 163"/>
                  <a:gd name="T97" fmla="*/ 0 h 185"/>
                  <a:gd name="T98" fmla="*/ 137 w 163"/>
                  <a:gd name="T99" fmla="*/ 0 h 185"/>
                  <a:gd name="T100" fmla="*/ 131 w 163"/>
                  <a:gd name="T101" fmla="*/ 0 h 185"/>
                  <a:gd name="T102" fmla="*/ 118 w 163"/>
                  <a:gd name="T103" fmla="*/ 3 h 185"/>
                  <a:gd name="T104" fmla="*/ 103 w 163"/>
                  <a:gd name="T105" fmla="*/ 6 h 185"/>
                  <a:gd name="T106" fmla="*/ 93 w 163"/>
                  <a:gd name="T107" fmla="*/ 6 h 185"/>
                  <a:gd name="T108" fmla="*/ 83 w 163"/>
                  <a:gd name="T109" fmla="*/ 6 h 185"/>
                  <a:gd name="T110" fmla="*/ 83 w 163"/>
                  <a:gd name="T111" fmla="*/ 6 h 18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3" h="185">
                    <a:moveTo>
                      <a:pt x="83" y="6"/>
                    </a:moveTo>
                    <a:lnTo>
                      <a:pt x="83" y="6"/>
                    </a:lnTo>
                    <a:lnTo>
                      <a:pt x="72" y="6"/>
                    </a:lnTo>
                    <a:lnTo>
                      <a:pt x="62" y="6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5" y="3"/>
                    </a:lnTo>
                    <a:lnTo>
                      <a:pt x="11" y="7"/>
                    </a:lnTo>
                    <a:lnTo>
                      <a:pt x="8" y="13"/>
                    </a:lnTo>
                    <a:lnTo>
                      <a:pt x="6" y="19"/>
                    </a:lnTo>
                    <a:lnTo>
                      <a:pt x="4" y="30"/>
                    </a:lnTo>
                    <a:lnTo>
                      <a:pt x="1" y="52"/>
                    </a:lnTo>
                    <a:lnTo>
                      <a:pt x="0" y="75"/>
                    </a:lnTo>
                    <a:lnTo>
                      <a:pt x="0" y="84"/>
                    </a:lnTo>
                    <a:lnTo>
                      <a:pt x="1" y="93"/>
                    </a:lnTo>
                    <a:lnTo>
                      <a:pt x="4" y="98"/>
                    </a:lnTo>
                    <a:lnTo>
                      <a:pt x="8" y="104"/>
                    </a:lnTo>
                    <a:lnTo>
                      <a:pt x="20" y="114"/>
                    </a:lnTo>
                    <a:lnTo>
                      <a:pt x="51" y="135"/>
                    </a:lnTo>
                    <a:lnTo>
                      <a:pt x="69" y="149"/>
                    </a:lnTo>
                    <a:lnTo>
                      <a:pt x="87" y="164"/>
                    </a:lnTo>
                    <a:lnTo>
                      <a:pt x="100" y="173"/>
                    </a:lnTo>
                    <a:lnTo>
                      <a:pt x="110" y="181"/>
                    </a:lnTo>
                    <a:lnTo>
                      <a:pt x="119" y="184"/>
                    </a:lnTo>
                    <a:lnTo>
                      <a:pt x="128" y="185"/>
                    </a:lnTo>
                    <a:lnTo>
                      <a:pt x="134" y="185"/>
                    </a:lnTo>
                    <a:lnTo>
                      <a:pt x="140" y="184"/>
                    </a:lnTo>
                    <a:lnTo>
                      <a:pt x="151" y="178"/>
                    </a:lnTo>
                    <a:lnTo>
                      <a:pt x="155" y="173"/>
                    </a:lnTo>
                    <a:lnTo>
                      <a:pt x="158" y="164"/>
                    </a:lnTo>
                    <a:lnTo>
                      <a:pt x="161" y="153"/>
                    </a:lnTo>
                    <a:lnTo>
                      <a:pt x="161" y="141"/>
                    </a:lnTo>
                    <a:lnTo>
                      <a:pt x="163" y="111"/>
                    </a:lnTo>
                    <a:lnTo>
                      <a:pt x="160" y="78"/>
                    </a:lnTo>
                    <a:lnTo>
                      <a:pt x="158" y="46"/>
                    </a:lnTo>
                    <a:lnTo>
                      <a:pt x="157" y="22"/>
                    </a:lnTo>
                    <a:lnTo>
                      <a:pt x="155" y="13"/>
                    </a:lnTo>
                    <a:lnTo>
                      <a:pt x="152" y="7"/>
                    </a:lnTo>
                    <a:lnTo>
                      <a:pt x="149" y="3"/>
                    </a:lnTo>
                    <a:lnTo>
                      <a:pt x="142" y="0"/>
                    </a:lnTo>
                    <a:lnTo>
                      <a:pt x="137" y="0"/>
                    </a:lnTo>
                    <a:lnTo>
                      <a:pt x="131" y="0"/>
                    </a:lnTo>
                    <a:lnTo>
                      <a:pt x="118" y="3"/>
                    </a:lnTo>
                    <a:lnTo>
                      <a:pt x="103" y="6"/>
                    </a:lnTo>
                    <a:lnTo>
                      <a:pt x="93" y="6"/>
                    </a:lnTo>
                    <a:lnTo>
                      <a:pt x="83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8" name="Freeform 10">
                <a:extLst>
                  <a:ext uri="{FF2B5EF4-FFF2-40B4-BE49-F238E27FC236}">
                    <a16:creationId xmlns:a16="http://schemas.microsoft.com/office/drawing/2014/main" id="{44B15F28-F492-467A-B459-C40E5120B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854"/>
                <a:ext cx="124" cy="106"/>
              </a:xfrm>
              <a:custGeom>
                <a:avLst/>
                <a:gdLst>
                  <a:gd name="T0" fmla="*/ 0 w 124"/>
                  <a:gd name="T1" fmla="*/ 10 h 106"/>
                  <a:gd name="T2" fmla="*/ 0 w 124"/>
                  <a:gd name="T3" fmla="*/ 10 h 106"/>
                  <a:gd name="T4" fmla="*/ 1 w 124"/>
                  <a:gd name="T5" fmla="*/ 5 h 106"/>
                  <a:gd name="T6" fmla="*/ 3 w 124"/>
                  <a:gd name="T7" fmla="*/ 2 h 106"/>
                  <a:gd name="T8" fmla="*/ 6 w 124"/>
                  <a:gd name="T9" fmla="*/ 0 h 106"/>
                  <a:gd name="T10" fmla="*/ 11 w 124"/>
                  <a:gd name="T11" fmla="*/ 0 h 106"/>
                  <a:gd name="T12" fmla="*/ 21 w 124"/>
                  <a:gd name="T13" fmla="*/ 3 h 106"/>
                  <a:gd name="T14" fmla="*/ 29 w 124"/>
                  <a:gd name="T15" fmla="*/ 10 h 106"/>
                  <a:gd name="T16" fmla="*/ 29 w 124"/>
                  <a:gd name="T17" fmla="*/ 10 h 106"/>
                  <a:gd name="T18" fmla="*/ 53 w 124"/>
                  <a:gd name="T19" fmla="*/ 29 h 106"/>
                  <a:gd name="T20" fmla="*/ 81 w 124"/>
                  <a:gd name="T21" fmla="*/ 52 h 106"/>
                  <a:gd name="T22" fmla="*/ 81 w 124"/>
                  <a:gd name="T23" fmla="*/ 52 h 106"/>
                  <a:gd name="T24" fmla="*/ 104 w 124"/>
                  <a:gd name="T25" fmla="*/ 65 h 106"/>
                  <a:gd name="T26" fmla="*/ 119 w 124"/>
                  <a:gd name="T27" fmla="*/ 76 h 106"/>
                  <a:gd name="T28" fmla="*/ 122 w 124"/>
                  <a:gd name="T29" fmla="*/ 79 h 106"/>
                  <a:gd name="T30" fmla="*/ 124 w 124"/>
                  <a:gd name="T31" fmla="*/ 83 h 106"/>
                  <a:gd name="T32" fmla="*/ 124 w 124"/>
                  <a:gd name="T33" fmla="*/ 88 h 106"/>
                  <a:gd name="T34" fmla="*/ 121 w 124"/>
                  <a:gd name="T35" fmla="*/ 94 h 106"/>
                  <a:gd name="T36" fmla="*/ 121 w 124"/>
                  <a:gd name="T37" fmla="*/ 94 h 106"/>
                  <a:gd name="T38" fmla="*/ 116 w 124"/>
                  <a:gd name="T39" fmla="*/ 98 h 106"/>
                  <a:gd name="T40" fmla="*/ 110 w 124"/>
                  <a:gd name="T41" fmla="*/ 103 h 106"/>
                  <a:gd name="T42" fmla="*/ 103 w 124"/>
                  <a:gd name="T43" fmla="*/ 104 h 106"/>
                  <a:gd name="T44" fmla="*/ 93 w 124"/>
                  <a:gd name="T45" fmla="*/ 106 h 106"/>
                  <a:gd name="T46" fmla="*/ 84 w 124"/>
                  <a:gd name="T47" fmla="*/ 104 h 106"/>
                  <a:gd name="T48" fmla="*/ 75 w 124"/>
                  <a:gd name="T49" fmla="*/ 103 h 106"/>
                  <a:gd name="T50" fmla="*/ 57 w 124"/>
                  <a:gd name="T51" fmla="*/ 98 h 106"/>
                  <a:gd name="T52" fmla="*/ 57 w 124"/>
                  <a:gd name="T53" fmla="*/ 98 h 106"/>
                  <a:gd name="T54" fmla="*/ 50 w 124"/>
                  <a:gd name="T55" fmla="*/ 94 h 106"/>
                  <a:gd name="T56" fmla="*/ 42 w 124"/>
                  <a:gd name="T57" fmla="*/ 88 h 106"/>
                  <a:gd name="T58" fmla="*/ 36 w 124"/>
                  <a:gd name="T59" fmla="*/ 80 h 106"/>
                  <a:gd name="T60" fmla="*/ 29 w 124"/>
                  <a:gd name="T61" fmla="*/ 73 h 106"/>
                  <a:gd name="T62" fmla="*/ 17 w 124"/>
                  <a:gd name="T63" fmla="*/ 53 h 106"/>
                  <a:gd name="T64" fmla="*/ 6 w 124"/>
                  <a:gd name="T65" fmla="*/ 32 h 106"/>
                  <a:gd name="T66" fmla="*/ 6 w 124"/>
                  <a:gd name="T67" fmla="*/ 32 h 106"/>
                  <a:gd name="T68" fmla="*/ 1 w 124"/>
                  <a:gd name="T69" fmla="*/ 20 h 106"/>
                  <a:gd name="T70" fmla="*/ 0 w 124"/>
                  <a:gd name="T71" fmla="*/ 10 h 106"/>
                  <a:gd name="T72" fmla="*/ 0 w 124"/>
                  <a:gd name="T73" fmla="*/ 10 h 10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24" h="106">
                    <a:moveTo>
                      <a:pt x="0" y="10"/>
                    </a:moveTo>
                    <a:lnTo>
                      <a:pt x="0" y="10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21" y="3"/>
                    </a:lnTo>
                    <a:lnTo>
                      <a:pt x="29" y="10"/>
                    </a:lnTo>
                    <a:lnTo>
                      <a:pt x="53" y="29"/>
                    </a:lnTo>
                    <a:lnTo>
                      <a:pt x="81" y="52"/>
                    </a:lnTo>
                    <a:lnTo>
                      <a:pt x="104" y="65"/>
                    </a:lnTo>
                    <a:lnTo>
                      <a:pt x="119" y="76"/>
                    </a:lnTo>
                    <a:lnTo>
                      <a:pt x="122" y="79"/>
                    </a:lnTo>
                    <a:lnTo>
                      <a:pt x="124" y="83"/>
                    </a:lnTo>
                    <a:lnTo>
                      <a:pt x="124" y="88"/>
                    </a:lnTo>
                    <a:lnTo>
                      <a:pt x="121" y="94"/>
                    </a:lnTo>
                    <a:lnTo>
                      <a:pt x="116" y="98"/>
                    </a:lnTo>
                    <a:lnTo>
                      <a:pt x="110" y="103"/>
                    </a:lnTo>
                    <a:lnTo>
                      <a:pt x="103" y="104"/>
                    </a:lnTo>
                    <a:lnTo>
                      <a:pt x="93" y="106"/>
                    </a:lnTo>
                    <a:lnTo>
                      <a:pt x="84" y="104"/>
                    </a:lnTo>
                    <a:lnTo>
                      <a:pt x="75" y="103"/>
                    </a:lnTo>
                    <a:lnTo>
                      <a:pt x="57" y="98"/>
                    </a:lnTo>
                    <a:lnTo>
                      <a:pt x="50" y="94"/>
                    </a:lnTo>
                    <a:lnTo>
                      <a:pt x="42" y="88"/>
                    </a:lnTo>
                    <a:lnTo>
                      <a:pt x="36" y="80"/>
                    </a:lnTo>
                    <a:lnTo>
                      <a:pt x="29" y="73"/>
                    </a:lnTo>
                    <a:lnTo>
                      <a:pt x="17" y="53"/>
                    </a:lnTo>
                    <a:lnTo>
                      <a:pt x="6" y="32"/>
                    </a:lnTo>
                    <a:lnTo>
                      <a:pt x="1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9" name="Freeform 11">
                <a:extLst>
                  <a:ext uri="{FF2B5EF4-FFF2-40B4-BE49-F238E27FC236}">
                    <a16:creationId xmlns:a16="http://schemas.microsoft.com/office/drawing/2014/main" id="{C3DEA508-5CB1-4895-BD45-E987D0DD4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651"/>
                <a:ext cx="133" cy="90"/>
              </a:xfrm>
              <a:custGeom>
                <a:avLst/>
                <a:gdLst>
                  <a:gd name="T0" fmla="*/ 112 w 133"/>
                  <a:gd name="T1" fmla="*/ 6 h 90"/>
                  <a:gd name="T2" fmla="*/ 112 w 133"/>
                  <a:gd name="T3" fmla="*/ 6 h 90"/>
                  <a:gd name="T4" fmla="*/ 119 w 133"/>
                  <a:gd name="T5" fmla="*/ 12 h 90"/>
                  <a:gd name="T6" fmla="*/ 124 w 133"/>
                  <a:gd name="T7" fmla="*/ 20 h 90"/>
                  <a:gd name="T8" fmla="*/ 127 w 133"/>
                  <a:gd name="T9" fmla="*/ 26 h 90"/>
                  <a:gd name="T10" fmla="*/ 130 w 133"/>
                  <a:gd name="T11" fmla="*/ 33 h 90"/>
                  <a:gd name="T12" fmla="*/ 131 w 133"/>
                  <a:gd name="T13" fmla="*/ 41 h 90"/>
                  <a:gd name="T14" fmla="*/ 133 w 133"/>
                  <a:gd name="T15" fmla="*/ 48 h 90"/>
                  <a:gd name="T16" fmla="*/ 131 w 133"/>
                  <a:gd name="T17" fmla="*/ 65 h 90"/>
                  <a:gd name="T18" fmla="*/ 131 w 133"/>
                  <a:gd name="T19" fmla="*/ 65 h 90"/>
                  <a:gd name="T20" fmla="*/ 131 w 133"/>
                  <a:gd name="T21" fmla="*/ 72 h 90"/>
                  <a:gd name="T22" fmla="*/ 128 w 133"/>
                  <a:gd name="T23" fmla="*/ 78 h 90"/>
                  <a:gd name="T24" fmla="*/ 125 w 133"/>
                  <a:gd name="T25" fmla="*/ 81 h 90"/>
                  <a:gd name="T26" fmla="*/ 121 w 133"/>
                  <a:gd name="T27" fmla="*/ 84 h 90"/>
                  <a:gd name="T28" fmla="*/ 115 w 133"/>
                  <a:gd name="T29" fmla="*/ 86 h 90"/>
                  <a:gd name="T30" fmla="*/ 107 w 133"/>
                  <a:gd name="T31" fmla="*/ 87 h 90"/>
                  <a:gd name="T32" fmla="*/ 86 w 133"/>
                  <a:gd name="T33" fmla="*/ 89 h 90"/>
                  <a:gd name="T34" fmla="*/ 86 w 133"/>
                  <a:gd name="T35" fmla="*/ 89 h 90"/>
                  <a:gd name="T36" fmla="*/ 63 w 133"/>
                  <a:gd name="T37" fmla="*/ 90 h 90"/>
                  <a:gd name="T38" fmla="*/ 42 w 133"/>
                  <a:gd name="T39" fmla="*/ 90 h 90"/>
                  <a:gd name="T40" fmla="*/ 26 w 133"/>
                  <a:gd name="T41" fmla="*/ 89 h 90"/>
                  <a:gd name="T42" fmla="*/ 20 w 133"/>
                  <a:gd name="T43" fmla="*/ 87 h 90"/>
                  <a:gd name="T44" fmla="*/ 14 w 133"/>
                  <a:gd name="T45" fmla="*/ 84 h 90"/>
                  <a:gd name="T46" fmla="*/ 14 w 133"/>
                  <a:gd name="T47" fmla="*/ 84 h 90"/>
                  <a:gd name="T48" fmla="*/ 9 w 133"/>
                  <a:gd name="T49" fmla="*/ 80 h 90"/>
                  <a:gd name="T50" fmla="*/ 6 w 133"/>
                  <a:gd name="T51" fmla="*/ 74 h 90"/>
                  <a:gd name="T52" fmla="*/ 3 w 133"/>
                  <a:gd name="T53" fmla="*/ 66 h 90"/>
                  <a:gd name="T54" fmla="*/ 0 w 133"/>
                  <a:gd name="T55" fmla="*/ 59 h 90"/>
                  <a:gd name="T56" fmla="*/ 0 w 133"/>
                  <a:gd name="T57" fmla="*/ 51 h 90"/>
                  <a:gd name="T58" fmla="*/ 0 w 133"/>
                  <a:gd name="T59" fmla="*/ 45 h 90"/>
                  <a:gd name="T60" fmla="*/ 2 w 133"/>
                  <a:gd name="T61" fmla="*/ 39 h 90"/>
                  <a:gd name="T62" fmla="*/ 5 w 133"/>
                  <a:gd name="T63" fmla="*/ 35 h 90"/>
                  <a:gd name="T64" fmla="*/ 5 w 133"/>
                  <a:gd name="T65" fmla="*/ 35 h 90"/>
                  <a:gd name="T66" fmla="*/ 24 w 133"/>
                  <a:gd name="T67" fmla="*/ 23 h 90"/>
                  <a:gd name="T68" fmla="*/ 38 w 133"/>
                  <a:gd name="T69" fmla="*/ 15 h 90"/>
                  <a:gd name="T70" fmla="*/ 54 w 133"/>
                  <a:gd name="T71" fmla="*/ 9 h 90"/>
                  <a:gd name="T72" fmla="*/ 71 w 133"/>
                  <a:gd name="T73" fmla="*/ 3 h 90"/>
                  <a:gd name="T74" fmla="*/ 88 w 133"/>
                  <a:gd name="T75" fmla="*/ 0 h 90"/>
                  <a:gd name="T76" fmla="*/ 95 w 133"/>
                  <a:gd name="T77" fmla="*/ 0 h 90"/>
                  <a:gd name="T78" fmla="*/ 101 w 133"/>
                  <a:gd name="T79" fmla="*/ 0 h 90"/>
                  <a:gd name="T80" fmla="*/ 107 w 133"/>
                  <a:gd name="T81" fmla="*/ 3 h 90"/>
                  <a:gd name="T82" fmla="*/ 112 w 133"/>
                  <a:gd name="T83" fmla="*/ 6 h 90"/>
                  <a:gd name="T84" fmla="*/ 112 w 133"/>
                  <a:gd name="T85" fmla="*/ 6 h 9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3" h="90">
                    <a:moveTo>
                      <a:pt x="112" y="6"/>
                    </a:moveTo>
                    <a:lnTo>
                      <a:pt x="112" y="6"/>
                    </a:lnTo>
                    <a:lnTo>
                      <a:pt x="119" y="12"/>
                    </a:lnTo>
                    <a:lnTo>
                      <a:pt x="124" y="20"/>
                    </a:lnTo>
                    <a:lnTo>
                      <a:pt x="127" y="26"/>
                    </a:lnTo>
                    <a:lnTo>
                      <a:pt x="130" y="33"/>
                    </a:lnTo>
                    <a:lnTo>
                      <a:pt x="131" y="41"/>
                    </a:lnTo>
                    <a:lnTo>
                      <a:pt x="133" y="48"/>
                    </a:lnTo>
                    <a:lnTo>
                      <a:pt x="131" y="65"/>
                    </a:lnTo>
                    <a:lnTo>
                      <a:pt x="131" y="72"/>
                    </a:lnTo>
                    <a:lnTo>
                      <a:pt x="128" y="78"/>
                    </a:lnTo>
                    <a:lnTo>
                      <a:pt x="125" y="81"/>
                    </a:lnTo>
                    <a:lnTo>
                      <a:pt x="121" y="84"/>
                    </a:lnTo>
                    <a:lnTo>
                      <a:pt x="115" y="86"/>
                    </a:lnTo>
                    <a:lnTo>
                      <a:pt x="107" y="87"/>
                    </a:lnTo>
                    <a:lnTo>
                      <a:pt x="86" y="89"/>
                    </a:lnTo>
                    <a:lnTo>
                      <a:pt x="63" y="90"/>
                    </a:lnTo>
                    <a:lnTo>
                      <a:pt x="42" y="90"/>
                    </a:lnTo>
                    <a:lnTo>
                      <a:pt x="26" y="89"/>
                    </a:lnTo>
                    <a:lnTo>
                      <a:pt x="20" y="87"/>
                    </a:lnTo>
                    <a:lnTo>
                      <a:pt x="14" y="84"/>
                    </a:lnTo>
                    <a:lnTo>
                      <a:pt x="9" y="80"/>
                    </a:lnTo>
                    <a:lnTo>
                      <a:pt x="6" y="74"/>
                    </a:lnTo>
                    <a:lnTo>
                      <a:pt x="3" y="66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0" y="45"/>
                    </a:lnTo>
                    <a:lnTo>
                      <a:pt x="2" y="39"/>
                    </a:lnTo>
                    <a:lnTo>
                      <a:pt x="5" y="35"/>
                    </a:lnTo>
                    <a:lnTo>
                      <a:pt x="24" y="23"/>
                    </a:lnTo>
                    <a:lnTo>
                      <a:pt x="38" y="15"/>
                    </a:lnTo>
                    <a:lnTo>
                      <a:pt x="54" y="9"/>
                    </a:lnTo>
                    <a:lnTo>
                      <a:pt x="71" y="3"/>
                    </a:lnTo>
                    <a:lnTo>
                      <a:pt x="88" y="0"/>
                    </a:lnTo>
                    <a:lnTo>
                      <a:pt x="95" y="0"/>
                    </a:lnTo>
                    <a:lnTo>
                      <a:pt x="101" y="0"/>
                    </a:lnTo>
                    <a:lnTo>
                      <a:pt x="107" y="3"/>
                    </a:lnTo>
                    <a:lnTo>
                      <a:pt x="112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0" name="Freeform 12">
                <a:extLst>
                  <a:ext uri="{FF2B5EF4-FFF2-40B4-BE49-F238E27FC236}">
                    <a16:creationId xmlns:a16="http://schemas.microsoft.com/office/drawing/2014/main" id="{55C73178-819E-404E-A302-901855600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25"/>
                <a:ext cx="105" cy="193"/>
              </a:xfrm>
              <a:custGeom>
                <a:avLst/>
                <a:gdLst>
                  <a:gd name="T0" fmla="*/ 86 w 105"/>
                  <a:gd name="T1" fmla="*/ 6 h 193"/>
                  <a:gd name="T2" fmla="*/ 86 w 105"/>
                  <a:gd name="T3" fmla="*/ 6 h 193"/>
                  <a:gd name="T4" fmla="*/ 92 w 105"/>
                  <a:gd name="T5" fmla="*/ 9 h 193"/>
                  <a:gd name="T6" fmla="*/ 95 w 105"/>
                  <a:gd name="T7" fmla="*/ 14 h 193"/>
                  <a:gd name="T8" fmla="*/ 96 w 105"/>
                  <a:gd name="T9" fmla="*/ 20 h 193"/>
                  <a:gd name="T10" fmla="*/ 98 w 105"/>
                  <a:gd name="T11" fmla="*/ 27 h 193"/>
                  <a:gd name="T12" fmla="*/ 98 w 105"/>
                  <a:gd name="T13" fmla="*/ 44 h 193"/>
                  <a:gd name="T14" fmla="*/ 96 w 105"/>
                  <a:gd name="T15" fmla="*/ 65 h 193"/>
                  <a:gd name="T16" fmla="*/ 96 w 105"/>
                  <a:gd name="T17" fmla="*/ 65 h 193"/>
                  <a:gd name="T18" fmla="*/ 98 w 105"/>
                  <a:gd name="T19" fmla="*/ 92 h 193"/>
                  <a:gd name="T20" fmla="*/ 102 w 105"/>
                  <a:gd name="T21" fmla="*/ 127 h 193"/>
                  <a:gd name="T22" fmla="*/ 104 w 105"/>
                  <a:gd name="T23" fmla="*/ 160 h 193"/>
                  <a:gd name="T24" fmla="*/ 105 w 105"/>
                  <a:gd name="T25" fmla="*/ 174 h 193"/>
                  <a:gd name="T26" fmla="*/ 104 w 105"/>
                  <a:gd name="T27" fmla="*/ 183 h 193"/>
                  <a:gd name="T28" fmla="*/ 104 w 105"/>
                  <a:gd name="T29" fmla="*/ 183 h 193"/>
                  <a:gd name="T30" fmla="*/ 102 w 105"/>
                  <a:gd name="T31" fmla="*/ 189 h 193"/>
                  <a:gd name="T32" fmla="*/ 99 w 105"/>
                  <a:gd name="T33" fmla="*/ 192 h 193"/>
                  <a:gd name="T34" fmla="*/ 95 w 105"/>
                  <a:gd name="T35" fmla="*/ 193 h 193"/>
                  <a:gd name="T36" fmla="*/ 89 w 105"/>
                  <a:gd name="T37" fmla="*/ 192 h 193"/>
                  <a:gd name="T38" fmla="*/ 75 w 105"/>
                  <a:gd name="T39" fmla="*/ 189 h 193"/>
                  <a:gd name="T40" fmla="*/ 56 w 105"/>
                  <a:gd name="T41" fmla="*/ 181 h 193"/>
                  <a:gd name="T42" fmla="*/ 56 w 105"/>
                  <a:gd name="T43" fmla="*/ 181 h 193"/>
                  <a:gd name="T44" fmla="*/ 45 w 105"/>
                  <a:gd name="T45" fmla="*/ 177 h 193"/>
                  <a:gd name="T46" fmla="*/ 36 w 105"/>
                  <a:gd name="T47" fmla="*/ 171 h 193"/>
                  <a:gd name="T48" fmla="*/ 25 w 105"/>
                  <a:gd name="T49" fmla="*/ 163 h 193"/>
                  <a:gd name="T50" fmla="*/ 16 w 105"/>
                  <a:gd name="T51" fmla="*/ 156 h 193"/>
                  <a:gd name="T52" fmla="*/ 9 w 105"/>
                  <a:gd name="T53" fmla="*/ 147 h 193"/>
                  <a:gd name="T54" fmla="*/ 4 w 105"/>
                  <a:gd name="T55" fmla="*/ 137 h 193"/>
                  <a:gd name="T56" fmla="*/ 1 w 105"/>
                  <a:gd name="T57" fmla="*/ 127 h 193"/>
                  <a:gd name="T58" fmla="*/ 0 w 105"/>
                  <a:gd name="T59" fmla="*/ 116 h 193"/>
                  <a:gd name="T60" fmla="*/ 0 w 105"/>
                  <a:gd name="T61" fmla="*/ 116 h 193"/>
                  <a:gd name="T62" fmla="*/ 4 w 105"/>
                  <a:gd name="T63" fmla="*/ 58 h 193"/>
                  <a:gd name="T64" fmla="*/ 7 w 105"/>
                  <a:gd name="T65" fmla="*/ 30 h 193"/>
                  <a:gd name="T66" fmla="*/ 9 w 105"/>
                  <a:gd name="T67" fmla="*/ 21 h 193"/>
                  <a:gd name="T68" fmla="*/ 10 w 105"/>
                  <a:gd name="T69" fmla="*/ 17 h 193"/>
                  <a:gd name="T70" fmla="*/ 10 w 105"/>
                  <a:gd name="T71" fmla="*/ 17 h 193"/>
                  <a:gd name="T72" fmla="*/ 15 w 105"/>
                  <a:gd name="T73" fmla="*/ 14 h 193"/>
                  <a:gd name="T74" fmla="*/ 21 w 105"/>
                  <a:gd name="T75" fmla="*/ 11 h 193"/>
                  <a:gd name="T76" fmla="*/ 30 w 105"/>
                  <a:gd name="T77" fmla="*/ 6 h 193"/>
                  <a:gd name="T78" fmla="*/ 40 w 105"/>
                  <a:gd name="T79" fmla="*/ 3 h 193"/>
                  <a:gd name="T80" fmla="*/ 53 w 105"/>
                  <a:gd name="T81" fmla="*/ 2 h 193"/>
                  <a:gd name="T82" fmla="*/ 65 w 105"/>
                  <a:gd name="T83" fmla="*/ 0 h 193"/>
                  <a:gd name="T84" fmla="*/ 75 w 105"/>
                  <a:gd name="T85" fmla="*/ 2 h 193"/>
                  <a:gd name="T86" fmla="*/ 86 w 105"/>
                  <a:gd name="T87" fmla="*/ 6 h 193"/>
                  <a:gd name="T88" fmla="*/ 86 w 105"/>
                  <a:gd name="T89" fmla="*/ 6 h 1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05" h="193">
                    <a:moveTo>
                      <a:pt x="86" y="6"/>
                    </a:moveTo>
                    <a:lnTo>
                      <a:pt x="86" y="6"/>
                    </a:lnTo>
                    <a:lnTo>
                      <a:pt x="92" y="9"/>
                    </a:lnTo>
                    <a:lnTo>
                      <a:pt x="95" y="14"/>
                    </a:lnTo>
                    <a:lnTo>
                      <a:pt x="96" y="20"/>
                    </a:lnTo>
                    <a:lnTo>
                      <a:pt x="98" y="27"/>
                    </a:lnTo>
                    <a:lnTo>
                      <a:pt x="98" y="44"/>
                    </a:lnTo>
                    <a:lnTo>
                      <a:pt x="96" y="65"/>
                    </a:lnTo>
                    <a:lnTo>
                      <a:pt x="98" y="92"/>
                    </a:lnTo>
                    <a:lnTo>
                      <a:pt x="102" y="127"/>
                    </a:lnTo>
                    <a:lnTo>
                      <a:pt x="104" y="160"/>
                    </a:lnTo>
                    <a:lnTo>
                      <a:pt x="105" y="174"/>
                    </a:lnTo>
                    <a:lnTo>
                      <a:pt x="104" y="183"/>
                    </a:lnTo>
                    <a:lnTo>
                      <a:pt x="102" y="189"/>
                    </a:lnTo>
                    <a:lnTo>
                      <a:pt x="99" y="192"/>
                    </a:lnTo>
                    <a:lnTo>
                      <a:pt x="95" y="193"/>
                    </a:lnTo>
                    <a:lnTo>
                      <a:pt x="89" y="192"/>
                    </a:lnTo>
                    <a:lnTo>
                      <a:pt x="75" y="189"/>
                    </a:lnTo>
                    <a:lnTo>
                      <a:pt x="56" y="181"/>
                    </a:lnTo>
                    <a:lnTo>
                      <a:pt x="45" y="177"/>
                    </a:lnTo>
                    <a:lnTo>
                      <a:pt x="36" y="171"/>
                    </a:lnTo>
                    <a:lnTo>
                      <a:pt x="25" y="163"/>
                    </a:lnTo>
                    <a:lnTo>
                      <a:pt x="16" y="156"/>
                    </a:lnTo>
                    <a:lnTo>
                      <a:pt x="9" y="147"/>
                    </a:lnTo>
                    <a:lnTo>
                      <a:pt x="4" y="137"/>
                    </a:lnTo>
                    <a:lnTo>
                      <a:pt x="1" y="127"/>
                    </a:lnTo>
                    <a:lnTo>
                      <a:pt x="0" y="116"/>
                    </a:lnTo>
                    <a:lnTo>
                      <a:pt x="4" y="58"/>
                    </a:lnTo>
                    <a:lnTo>
                      <a:pt x="7" y="30"/>
                    </a:lnTo>
                    <a:lnTo>
                      <a:pt x="9" y="21"/>
                    </a:lnTo>
                    <a:lnTo>
                      <a:pt x="10" y="17"/>
                    </a:lnTo>
                    <a:lnTo>
                      <a:pt x="15" y="14"/>
                    </a:lnTo>
                    <a:lnTo>
                      <a:pt x="21" y="11"/>
                    </a:lnTo>
                    <a:lnTo>
                      <a:pt x="30" y="6"/>
                    </a:lnTo>
                    <a:lnTo>
                      <a:pt x="40" y="3"/>
                    </a:lnTo>
                    <a:lnTo>
                      <a:pt x="53" y="2"/>
                    </a:lnTo>
                    <a:lnTo>
                      <a:pt x="65" y="0"/>
                    </a:lnTo>
                    <a:lnTo>
                      <a:pt x="75" y="2"/>
                    </a:lnTo>
                    <a:lnTo>
                      <a:pt x="86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1" name="Freeform 13">
                <a:extLst>
                  <a:ext uri="{FF2B5EF4-FFF2-40B4-BE49-F238E27FC236}">
                    <a16:creationId xmlns:a16="http://schemas.microsoft.com/office/drawing/2014/main" id="{100D41CF-7931-4886-8BF5-F13EFAFC4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10 w 145"/>
                  <a:gd name="T1" fmla="*/ 10 h 161"/>
                  <a:gd name="T2" fmla="*/ 110 w 145"/>
                  <a:gd name="T3" fmla="*/ 10 h 161"/>
                  <a:gd name="T4" fmla="*/ 122 w 145"/>
                  <a:gd name="T5" fmla="*/ 12 h 161"/>
                  <a:gd name="T6" fmla="*/ 126 w 145"/>
                  <a:gd name="T7" fmla="*/ 15 h 161"/>
                  <a:gd name="T8" fmla="*/ 131 w 145"/>
                  <a:gd name="T9" fmla="*/ 18 h 161"/>
                  <a:gd name="T10" fmla="*/ 136 w 145"/>
                  <a:gd name="T11" fmla="*/ 22 h 161"/>
                  <a:gd name="T12" fmla="*/ 139 w 145"/>
                  <a:gd name="T13" fmla="*/ 27 h 161"/>
                  <a:gd name="T14" fmla="*/ 142 w 145"/>
                  <a:gd name="T15" fmla="*/ 35 h 161"/>
                  <a:gd name="T16" fmla="*/ 143 w 145"/>
                  <a:gd name="T17" fmla="*/ 42 h 161"/>
                  <a:gd name="T18" fmla="*/ 143 w 145"/>
                  <a:gd name="T19" fmla="*/ 42 h 161"/>
                  <a:gd name="T20" fmla="*/ 145 w 145"/>
                  <a:gd name="T21" fmla="*/ 50 h 161"/>
                  <a:gd name="T22" fmla="*/ 145 w 145"/>
                  <a:gd name="T23" fmla="*/ 59 h 161"/>
                  <a:gd name="T24" fmla="*/ 142 w 145"/>
                  <a:gd name="T25" fmla="*/ 75 h 161"/>
                  <a:gd name="T26" fmla="*/ 136 w 145"/>
                  <a:gd name="T27" fmla="*/ 92 h 161"/>
                  <a:gd name="T28" fmla="*/ 129 w 145"/>
                  <a:gd name="T29" fmla="*/ 105 h 161"/>
                  <a:gd name="T30" fmla="*/ 129 w 145"/>
                  <a:gd name="T31" fmla="*/ 105 h 161"/>
                  <a:gd name="T32" fmla="*/ 123 w 145"/>
                  <a:gd name="T33" fmla="*/ 117 h 161"/>
                  <a:gd name="T34" fmla="*/ 116 w 145"/>
                  <a:gd name="T35" fmla="*/ 130 h 161"/>
                  <a:gd name="T36" fmla="*/ 105 w 145"/>
                  <a:gd name="T37" fmla="*/ 140 h 161"/>
                  <a:gd name="T38" fmla="*/ 95 w 145"/>
                  <a:gd name="T39" fmla="*/ 149 h 161"/>
                  <a:gd name="T40" fmla="*/ 84 w 145"/>
                  <a:gd name="T41" fmla="*/ 155 h 161"/>
                  <a:gd name="T42" fmla="*/ 72 w 145"/>
                  <a:gd name="T43" fmla="*/ 160 h 161"/>
                  <a:gd name="T44" fmla="*/ 62 w 145"/>
                  <a:gd name="T45" fmla="*/ 161 h 161"/>
                  <a:gd name="T46" fmla="*/ 57 w 145"/>
                  <a:gd name="T47" fmla="*/ 161 h 161"/>
                  <a:gd name="T48" fmla="*/ 53 w 145"/>
                  <a:gd name="T49" fmla="*/ 160 h 161"/>
                  <a:gd name="T50" fmla="*/ 53 w 145"/>
                  <a:gd name="T51" fmla="*/ 160 h 161"/>
                  <a:gd name="T52" fmla="*/ 45 w 145"/>
                  <a:gd name="T53" fmla="*/ 155 h 161"/>
                  <a:gd name="T54" fmla="*/ 37 w 145"/>
                  <a:gd name="T55" fmla="*/ 151 h 161"/>
                  <a:gd name="T56" fmla="*/ 31 w 145"/>
                  <a:gd name="T57" fmla="*/ 145 h 161"/>
                  <a:gd name="T58" fmla="*/ 25 w 145"/>
                  <a:gd name="T59" fmla="*/ 137 h 161"/>
                  <a:gd name="T60" fmla="*/ 13 w 145"/>
                  <a:gd name="T61" fmla="*/ 119 h 161"/>
                  <a:gd name="T62" fmla="*/ 3 w 145"/>
                  <a:gd name="T63" fmla="*/ 99 h 161"/>
                  <a:gd name="T64" fmla="*/ 3 w 145"/>
                  <a:gd name="T65" fmla="*/ 99 h 161"/>
                  <a:gd name="T66" fmla="*/ 1 w 145"/>
                  <a:gd name="T67" fmla="*/ 93 h 161"/>
                  <a:gd name="T68" fmla="*/ 0 w 145"/>
                  <a:gd name="T69" fmla="*/ 87 h 161"/>
                  <a:gd name="T70" fmla="*/ 0 w 145"/>
                  <a:gd name="T71" fmla="*/ 75 h 161"/>
                  <a:gd name="T72" fmla="*/ 1 w 145"/>
                  <a:gd name="T73" fmla="*/ 62 h 161"/>
                  <a:gd name="T74" fmla="*/ 4 w 145"/>
                  <a:gd name="T75" fmla="*/ 48 h 161"/>
                  <a:gd name="T76" fmla="*/ 12 w 145"/>
                  <a:gd name="T77" fmla="*/ 24 h 161"/>
                  <a:gd name="T78" fmla="*/ 18 w 145"/>
                  <a:gd name="T79" fmla="*/ 9 h 161"/>
                  <a:gd name="T80" fmla="*/ 18 w 145"/>
                  <a:gd name="T81" fmla="*/ 9 h 161"/>
                  <a:gd name="T82" fmla="*/ 21 w 145"/>
                  <a:gd name="T83" fmla="*/ 4 h 161"/>
                  <a:gd name="T84" fmla="*/ 27 w 145"/>
                  <a:gd name="T85" fmla="*/ 1 h 161"/>
                  <a:gd name="T86" fmla="*/ 34 w 145"/>
                  <a:gd name="T87" fmla="*/ 0 h 161"/>
                  <a:gd name="T88" fmla="*/ 44 w 145"/>
                  <a:gd name="T89" fmla="*/ 0 h 161"/>
                  <a:gd name="T90" fmla="*/ 65 w 145"/>
                  <a:gd name="T91" fmla="*/ 1 h 161"/>
                  <a:gd name="T92" fmla="*/ 83 w 145"/>
                  <a:gd name="T93" fmla="*/ 4 h 161"/>
                  <a:gd name="T94" fmla="*/ 110 w 145"/>
                  <a:gd name="T95" fmla="*/ 10 h 16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45" h="161">
                    <a:moveTo>
                      <a:pt x="110" y="10"/>
                    </a:moveTo>
                    <a:lnTo>
                      <a:pt x="110" y="10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6" y="22"/>
                    </a:lnTo>
                    <a:lnTo>
                      <a:pt x="139" y="27"/>
                    </a:lnTo>
                    <a:lnTo>
                      <a:pt x="142" y="35"/>
                    </a:lnTo>
                    <a:lnTo>
                      <a:pt x="143" y="42"/>
                    </a:lnTo>
                    <a:lnTo>
                      <a:pt x="145" y="50"/>
                    </a:lnTo>
                    <a:lnTo>
                      <a:pt x="145" y="59"/>
                    </a:lnTo>
                    <a:lnTo>
                      <a:pt x="142" y="75"/>
                    </a:lnTo>
                    <a:lnTo>
                      <a:pt x="136" y="92"/>
                    </a:lnTo>
                    <a:lnTo>
                      <a:pt x="129" y="105"/>
                    </a:lnTo>
                    <a:lnTo>
                      <a:pt x="123" y="117"/>
                    </a:lnTo>
                    <a:lnTo>
                      <a:pt x="116" y="130"/>
                    </a:lnTo>
                    <a:lnTo>
                      <a:pt x="105" y="140"/>
                    </a:lnTo>
                    <a:lnTo>
                      <a:pt x="95" y="149"/>
                    </a:lnTo>
                    <a:lnTo>
                      <a:pt x="84" y="155"/>
                    </a:lnTo>
                    <a:lnTo>
                      <a:pt x="72" y="160"/>
                    </a:lnTo>
                    <a:lnTo>
                      <a:pt x="62" y="161"/>
                    </a:lnTo>
                    <a:lnTo>
                      <a:pt x="57" y="161"/>
                    </a:lnTo>
                    <a:lnTo>
                      <a:pt x="53" y="160"/>
                    </a:lnTo>
                    <a:lnTo>
                      <a:pt x="45" y="155"/>
                    </a:lnTo>
                    <a:lnTo>
                      <a:pt x="37" y="151"/>
                    </a:lnTo>
                    <a:lnTo>
                      <a:pt x="31" y="145"/>
                    </a:lnTo>
                    <a:lnTo>
                      <a:pt x="25" y="137"/>
                    </a:lnTo>
                    <a:lnTo>
                      <a:pt x="13" y="119"/>
                    </a:lnTo>
                    <a:lnTo>
                      <a:pt x="3" y="99"/>
                    </a:lnTo>
                    <a:lnTo>
                      <a:pt x="1" y="93"/>
                    </a:lnTo>
                    <a:lnTo>
                      <a:pt x="0" y="87"/>
                    </a:lnTo>
                    <a:lnTo>
                      <a:pt x="0" y="75"/>
                    </a:lnTo>
                    <a:lnTo>
                      <a:pt x="1" y="62"/>
                    </a:lnTo>
                    <a:lnTo>
                      <a:pt x="4" y="48"/>
                    </a:lnTo>
                    <a:lnTo>
                      <a:pt x="12" y="24"/>
                    </a:lnTo>
                    <a:lnTo>
                      <a:pt x="18" y="9"/>
                    </a:lnTo>
                    <a:lnTo>
                      <a:pt x="21" y="4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83" y="4"/>
                    </a:lnTo>
                    <a:lnTo>
                      <a:pt x="110" y="1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2" name="Freeform 14">
                <a:extLst>
                  <a:ext uri="{FF2B5EF4-FFF2-40B4-BE49-F238E27FC236}">
                    <a16:creationId xmlns:a16="http://schemas.microsoft.com/office/drawing/2014/main" id="{86051127-27B8-4901-9B0A-53E421958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10 w 145"/>
                  <a:gd name="T1" fmla="*/ 10 h 161"/>
                  <a:gd name="T2" fmla="*/ 110 w 145"/>
                  <a:gd name="T3" fmla="*/ 10 h 161"/>
                  <a:gd name="T4" fmla="*/ 122 w 145"/>
                  <a:gd name="T5" fmla="*/ 12 h 161"/>
                  <a:gd name="T6" fmla="*/ 126 w 145"/>
                  <a:gd name="T7" fmla="*/ 15 h 161"/>
                  <a:gd name="T8" fmla="*/ 131 w 145"/>
                  <a:gd name="T9" fmla="*/ 18 h 161"/>
                  <a:gd name="T10" fmla="*/ 136 w 145"/>
                  <a:gd name="T11" fmla="*/ 22 h 161"/>
                  <a:gd name="T12" fmla="*/ 139 w 145"/>
                  <a:gd name="T13" fmla="*/ 27 h 161"/>
                  <a:gd name="T14" fmla="*/ 142 w 145"/>
                  <a:gd name="T15" fmla="*/ 35 h 161"/>
                  <a:gd name="T16" fmla="*/ 143 w 145"/>
                  <a:gd name="T17" fmla="*/ 42 h 161"/>
                  <a:gd name="T18" fmla="*/ 143 w 145"/>
                  <a:gd name="T19" fmla="*/ 42 h 161"/>
                  <a:gd name="T20" fmla="*/ 145 w 145"/>
                  <a:gd name="T21" fmla="*/ 50 h 161"/>
                  <a:gd name="T22" fmla="*/ 145 w 145"/>
                  <a:gd name="T23" fmla="*/ 59 h 161"/>
                  <a:gd name="T24" fmla="*/ 142 w 145"/>
                  <a:gd name="T25" fmla="*/ 75 h 161"/>
                  <a:gd name="T26" fmla="*/ 136 w 145"/>
                  <a:gd name="T27" fmla="*/ 92 h 161"/>
                  <a:gd name="T28" fmla="*/ 129 w 145"/>
                  <a:gd name="T29" fmla="*/ 105 h 161"/>
                  <a:gd name="T30" fmla="*/ 129 w 145"/>
                  <a:gd name="T31" fmla="*/ 105 h 161"/>
                  <a:gd name="T32" fmla="*/ 123 w 145"/>
                  <a:gd name="T33" fmla="*/ 117 h 161"/>
                  <a:gd name="T34" fmla="*/ 116 w 145"/>
                  <a:gd name="T35" fmla="*/ 130 h 161"/>
                  <a:gd name="T36" fmla="*/ 105 w 145"/>
                  <a:gd name="T37" fmla="*/ 140 h 161"/>
                  <a:gd name="T38" fmla="*/ 95 w 145"/>
                  <a:gd name="T39" fmla="*/ 149 h 161"/>
                  <a:gd name="T40" fmla="*/ 84 w 145"/>
                  <a:gd name="T41" fmla="*/ 155 h 161"/>
                  <a:gd name="T42" fmla="*/ 72 w 145"/>
                  <a:gd name="T43" fmla="*/ 160 h 161"/>
                  <a:gd name="T44" fmla="*/ 62 w 145"/>
                  <a:gd name="T45" fmla="*/ 161 h 161"/>
                  <a:gd name="T46" fmla="*/ 57 w 145"/>
                  <a:gd name="T47" fmla="*/ 161 h 161"/>
                  <a:gd name="T48" fmla="*/ 53 w 145"/>
                  <a:gd name="T49" fmla="*/ 160 h 161"/>
                  <a:gd name="T50" fmla="*/ 53 w 145"/>
                  <a:gd name="T51" fmla="*/ 160 h 161"/>
                  <a:gd name="T52" fmla="*/ 45 w 145"/>
                  <a:gd name="T53" fmla="*/ 155 h 161"/>
                  <a:gd name="T54" fmla="*/ 37 w 145"/>
                  <a:gd name="T55" fmla="*/ 151 h 161"/>
                  <a:gd name="T56" fmla="*/ 31 w 145"/>
                  <a:gd name="T57" fmla="*/ 145 h 161"/>
                  <a:gd name="T58" fmla="*/ 25 w 145"/>
                  <a:gd name="T59" fmla="*/ 137 h 161"/>
                  <a:gd name="T60" fmla="*/ 13 w 145"/>
                  <a:gd name="T61" fmla="*/ 119 h 161"/>
                  <a:gd name="T62" fmla="*/ 3 w 145"/>
                  <a:gd name="T63" fmla="*/ 99 h 161"/>
                  <a:gd name="T64" fmla="*/ 3 w 145"/>
                  <a:gd name="T65" fmla="*/ 99 h 161"/>
                  <a:gd name="T66" fmla="*/ 1 w 145"/>
                  <a:gd name="T67" fmla="*/ 93 h 161"/>
                  <a:gd name="T68" fmla="*/ 0 w 145"/>
                  <a:gd name="T69" fmla="*/ 87 h 161"/>
                  <a:gd name="T70" fmla="*/ 0 w 145"/>
                  <a:gd name="T71" fmla="*/ 75 h 161"/>
                  <a:gd name="T72" fmla="*/ 1 w 145"/>
                  <a:gd name="T73" fmla="*/ 62 h 161"/>
                  <a:gd name="T74" fmla="*/ 4 w 145"/>
                  <a:gd name="T75" fmla="*/ 48 h 161"/>
                  <a:gd name="T76" fmla="*/ 12 w 145"/>
                  <a:gd name="T77" fmla="*/ 24 h 161"/>
                  <a:gd name="T78" fmla="*/ 18 w 145"/>
                  <a:gd name="T79" fmla="*/ 9 h 161"/>
                  <a:gd name="T80" fmla="*/ 18 w 145"/>
                  <a:gd name="T81" fmla="*/ 9 h 161"/>
                  <a:gd name="T82" fmla="*/ 21 w 145"/>
                  <a:gd name="T83" fmla="*/ 4 h 161"/>
                  <a:gd name="T84" fmla="*/ 27 w 145"/>
                  <a:gd name="T85" fmla="*/ 1 h 161"/>
                  <a:gd name="T86" fmla="*/ 34 w 145"/>
                  <a:gd name="T87" fmla="*/ 0 h 161"/>
                  <a:gd name="T88" fmla="*/ 44 w 145"/>
                  <a:gd name="T89" fmla="*/ 0 h 161"/>
                  <a:gd name="T90" fmla="*/ 65 w 145"/>
                  <a:gd name="T91" fmla="*/ 1 h 161"/>
                  <a:gd name="T92" fmla="*/ 83 w 145"/>
                  <a:gd name="T93" fmla="*/ 4 h 16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45" h="161">
                    <a:moveTo>
                      <a:pt x="110" y="10"/>
                    </a:moveTo>
                    <a:lnTo>
                      <a:pt x="110" y="10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6" y="22"/>
                    </a:lnTo>
                    <a:lnTo>
                      <a:pt x="139" y="27"/>
                    </a:lnTo>
                    <a:lnTo>
                      <a:pt x="142" y="35"/>
                    </a:lnTo>
                    <a:lnTo>
                      <a:pt x="143" y="42"/>
                    </a:lnTo>
                    <a:lnTo>
                      <a:pt x="145" y="50"/>
                    </a:lnTo>
                    <a:lnTo>
                      <a:pt x="145" y="59"/>
                    </a:lnTo>
                    <a:lnTo>
                      <a:pt x="142" y="75"/>
                    </a:lnTo>
                    <a:lnTo>
                      <a:pt x="136" y="92"/>
                    </a:lnTo>
                    <a:lnTo>
                      <a:pt x="129" y="105"/>
                    </a:lnTo>
                    <a:lnTo>
                      <a:pt x="123" y="117"/>
                    </a:lnTo>
                    <a:lnTo>
                      <a:pt x="116" y="130"/>
                    </a:lnTo>
                    <a:lnTo>
                      <a:pt x="105" y="140"/>
                    </a:lnTo>
                    <a:lnTo>
                      <a:pt x="95" y="149"/>
                    </a:lnTo>
                    <a:lnTo>
                      <a:pt x="84" y="155"/>
                    </a:lnTo>
                    <a:lnTo>
                      <a:pt x="72" y="160"/>
                    </a:lnTo>
                    <a:lnTo>
                      <a:pt x="62" y="161"/>
                    </a:lnTo>
                    <a:lnTo>
                      <a:pt x="57" y="161"/>
                    </a:lnTo>
                    <a:lnTo>
                      <a:pt x="53" y="160"/>
                    </a:lnTo>
                    <a:lnTo>
                      <a:pt x="45" y="155"/>
                    </a:lnTo>
                    <a:lnTo>
                      <a:pt x="37" y="151"/>
                    </a:lnTo>
                    <a:lnTo>
                      <a:pt x="31" y="145"/>
                    </a:lnTo>
                    <a:lnTo>
                      <a:pt x="25" y="137"/>
                    </a:lnTo>
                    <a:lnTo>
                      <a:pt x="13" y="119"/>
                    </a:lnTo>
                    <a:lnTo>
                      <a:pt x="3" y="99"/>
                    </a:lnTo>
                    <a:lnTo>
                      <a:pt x="1" y="93"/>
                    </a:lnTo>
                    <a:lnTo>
                      <a:pt x="0" y="87"/>
                    </a:lnTo>
                    <a:lnTo>
                      <a:pt x="0" y="75"/>
                    </a:lnTo>
                    <a:lnTo>
                      <a:pt x="1" y="62"/>
                    </a:lnTo>
                    <a:lnTo>
                      <a:pt x="4" y="48"/>
                    </a:lnTo>
                    <a:lnTo>
                      <a:pt x="12" y="24"/>
                    </a:lnTo>
                    <a:lnTo>
                      <a:pt x="18" y="9"/>
                    </a:lnTo>
                    <a:lnTo>
                      <a:pt x="21" y="4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83" y="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3" name="Freeform 15">
                <a:extLst>
                  <a:ext uri="{FF2B5EF4-FFF2-40B4-BE49-F238E27FC236}">
                    <a16:creationId xmlns:a16="http://schemas.microsoft.com/office/drawing/2014/main" id="{122D87E2-3D07-4AB1-92DE-758B8759E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778"/>
                <a:ext cx="119" cy="140"/>
              </a:xfrm>
              <a:custGeom>
                <a:avLst/>
                <a:gdLst>
                  <a:gd name="T0" fmla="*/ 116 w 119"/>
                  <a:gd name="T1" fmla="*/ 21 h 140"/>
                  <a:gd name="T2" fmla="*/ 116 w 119"/>
                  <a:gd name="T3" fmla="*/ 21 h 140"/>
                  <a:gd name="T4" fmla="*/ 119 w 119"/>
                  <a:gd name="T5" fmla="*/ 25 h 140"/>
                  <a:gd name="T6" fmla="*/ 119 w 119"/>
                  <a:gd name="T7" fmla="*/ 31 h 140"/>
                  <a:gd name="T8" fmla="*/ 119 w 119"/>
                  <a:gd name="T9" fmla="*/ 37 h 140"/>
                  <a:gd name="T10" fmla="*/ 117 w 119"/>
                  <a:gd name="T11" fmla="*/ 45 h 140"/>
                  <a:gd name="T12" fmla="*/ 113 w 119"/>
                  <a:gd name="T13" fmla="*/ 60 h 140"/>
                  <a:gd name="T14" fmla="*/ 105 w 119"/>
                  <a:gd name="T15" fmla="*/ 75 h 140"/>
                  <a:gd name="T16" fmla="*/ 105 w 119"/>
                  <a:gd name="T17" fmla="*/ 75 h 140"/>
                  <a:gd name="T18" fmla="*/ 102 w 119"/>
                  <a:gd name="T19" fmla="*/ 84 h 140"/>
                  <a:gd name="T20" fmla="*/ 101 w 119"/>
                  <a:gd name="T21" fmla="*/ 93 h 140"/>
                  <a:gd name="T22" fmla="*/ 95 w 119"/>
                  <a:gd name="T23" fmla="*/ 113 h 140"/>
                  <a:gd name="T24" fmla="*/ 90 w 119"/>
                  <a:gd name="T25" fmla="*/ 122 h 140"/>
                  <a:gd name="T26" fmla="*/ 84 w 119"/>
                  <a:gd name="T27" fmla="*/ 129 h 140"/>
                  <a:gd name="T28" fmla="*/ 77 w 119"/>
                  <a:gd name="T29" fmla="*/ 135 h 140"/>
                  <a:gd name="T30" fmla="*/ 66 w 119"/>
                  <a:gd name="T31" fmla="*/ 140 h 140"/>
                  <a:gd name="T32" fmla="*/ 66 w 119"/>
                  <a:gd name="T33" fmla="*/ 140 h 140"/>
                  <a:gd name="T34" fmla="*/ 55 w 119"/>
                  <a:gd name="T35" fmla="*/ 140 h 140"/>
                  <a:gd name="T36" fmla="*/ 45 w 119"/>
                  <a:gd name="T37" fmla="*/ 138 h 140"/>
                  <a:gd name="T38" fmla="*/ 37 w 119"/>
                  <a:gd name="T39" fmla="*/ 134 h 140"/>
                  <a:gd name="T40" fmla="*/ 30 w 119"/>
                  <a:gd name="T41" fmla="*/ 126 h 140"/>
                  <a:gd name="T42" fmla="*/ 22 w 119"/>
                  <a:gd name="T43" fmla="*/ 116 h 140"/>
                  <a:gd name="T44" fmla="*/ 16 w 119"/>
                  <a:gd name="T45" fmla="*/ 104 h 140"/>
                  <a:gd name="T46" fmla="*/ 12 w 119"/>
                  <a:gd name="T47" fmla="*/ 90 h 140"/>
                  <a:gd name="T48" fmla="*/ 7 w 119"/>
                  <a:gd name="T49" fmla="*/ 75 h 140"/>
                  <a:gd name="T50" fmla="*/ 7 w 119"/>
                  <a:gd name="T51" fmla="*/ 75 h 140"/>
                  <a:gd name="T52" fmla="*/ 1 w 119"/>
                  <a:gd name="T53" fmla="*/ 46 h 140"/>
                  <a:gd name="T54" fmla="*/ 0 w 119"/>
                  <a:gd name="T55" fmla="*/ 36 h 140"/>
                  <a:gd name="T56" fmla="*/ 0 w 119"/>
                  <a:gd name="T57" fmla="*/ 28 h 140"/>
                  <a:gd name="T58" fmla="*/ 0 w 119"/>
                  <a:gd name="T59" fmla="*/ 21 h 140"/>
                  <a:gd name="T60" fmla="*/ 3 w 119"/>
                  <a:gd name="T61" fmla="*/ 16 h 140"/>
                  <a:gd name="T62" fmla="*/ 6 w 119"/>
                  <a:gd name="T63" fmla="*/ 13 h 140"/>
                  <a:gd name="T64" fmla="*/ 12 w 119"/>
                  <a:gd name="T65" fmla="*/ 12 h 140"/>
                  <a:gd name="T66" fmla="*/ 12 w 119"/>
                  <a:gd name="T67" fmla="*/ 12 h 140"/>
                  <a:gd name="T68" fmla="*/ 33 w 119"/>
                  <a:gd name="T69" fmla="*/ 6 h 140"/>
                  <a:gd name="T70" fmla="*/ 48 w 119"/>
                  <a:gd name="T71" fmla="*/ 3 h 140"/>
                  <a:gd name="T72" fmla="*/ 64 w 119"/>
                  <a:gd name="T73" fmla="*/ 0 h 140"/>
                  <a:gd name="T74" fmla="*/ 80 w 119"/>
                  <a:gd name="T75" fmla="*/ 0 h 140"/>
                  <a:gd name="T76" fmla="*/ 87 w 119"/>
                  <a:gd name="T77" fmla="*/ 1 h 140"/>
                  <a:gd name="T78" fmla="*/ 95 w 119"/>
                  <a:gd name="T79" fmla="*/ 3 h 140"/>
                  <a:gd name="T80" fmla="*/ 102 w 119"/>
                  <a:gd name="T81" fmla="*/ 4 h 140"/>
                  <a:gd name="T82" fmla="*/ 107 w 119"/>
                  <a:gd name="T83" fmla="*/ 9 h 140"/>
                  <a:gd name="T84" fmla="*/ 113 w 119"/>
                  <a:gd name="T85" fmla="*/ 13 h 140"/>
                  <a:gd name="T86" fmla="*/ 116 w 119"/>
                  <a:gd name="T87" fmla="*/ 21 h 140"/>
                  <a:gd name="T88" fmla="*/ 116 w 119"/>
                  <a:gd name="T89" fmla="*/ 21 h 14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19" h="140">
                    <a:moveTo>
                      <a:pt x="116" y="21"/>
                    </a:moveTo>
                    <a:lnTo>
                      <a:pt x="116" y="21"/>
                    </a:lnTo>
                    <a:lnTo>
                      <a:pt x="119" y="25"/>
                    </a:lnTo>
                    <a:lnTo>
                      <a:pt x="119" y="31"/>
                    </a:lnTo>
                    <a:lnTo>
                      <a:pt x="119" y="37"/>
                    </a:lnTo>
                    <a:lnTo>
                      <a:pt x="117" y="45"/>
                    </a:lnTo>
                    <a:lnTo>
                      <a:pt x="113" y="60"/>
                    </a:lnTo>
                    <a:lnTo>
                      <a:pt x="105" y="75"/>
                    </a:lnTo>
                    <a:lnTo>
                      <a:pt x="102" y="84"/>
                    </a:lnTo>
                    <a:lnTo>
                      <a:pt x="101" y="93"/>
                    </a:lnTo>
                    <a:lnTo>
                      <a:pt x="95" y="113"/>
                    </a:lnTo>
                    <a:lnTo>
                      <a:pt x="90" y="122"/>
                    </a:lnTo>
                    <a:lnTo>
                      <a:pt x="84" y="129"/>
                    </a:lnTo>
                    <a:lnTo>
                      <a:pt x="77" y="135"/>
                    </a:lnTo>
                    <a:lnTo>
                      <a:pt x="66" y="140"/>
                    </a:lnTo>
                    <a:lnTo>
                      <a:pt x="55" y="140"/>
                    </a:lnTo>
                    <a:lnTo>
                      <a:pt x="45" y="138"/>
                    </a:lnTo>
                    <a:lnTo>
                      <a:pt x="37" y="134"/>
                    </a:lnTo>
                    <a:lnTo>
                      <a:pt x="30" y="126"/>
                    </a:lnTo>
                    <a:lnTo>
                      <a:pt x="22" y="116"/>
                    </a:lnTo>
                    <a:lnTo>
                      <a:pt x="16" y="104"/>
                    </a:lnTo>
                    <a:lnTo>
                      <a:pt x="12" y="90"/>
                    </a:lnTo>
                    <a:lnTo>
                      <a:pt x="7" y="75"/>
                    </a:lnTo>
                    <a:lnTo>
                      <a:pt x="1" y="46"/>
                    </a:lnTo>
                    <a:lnTo>
                      <a:pt x="0" y="36"/>
                    </a:lnTo>
                    <a:lnTo>
                      <a:pt x="0" y="28"/>
                    </a:lnTo>
                    <a:lnTo>
                      <a:pt x="0" y="21"/>
                    </a:lnTo>
                    <a:lnTo>
                      <a:pt x="3" y="16"/>
                    </a:lnTo>
                    <a:lnTo>
                      <a:pt x="6" y="13"/>
                    </a:lnTo>
                    <a:lnTo>
                      <a:pt x="12" y="12"/>
                    </a:lnTo>
                    <a:lnTo>
                      <a:pt x="33" y="6"/>
                    </a:lnTo>
                    <a:lnTo>
                      <a:pt x="48" y="3"/>
                    </a:lnTo>
                    <a:lnTo>
                      <a:pt x="64" y="0"/>
                    </a:lnTo>
                    <a:lnTo>
                      <a:pt x="80" y="0"/>
                    </a:lnTo>
                    <a:lnTo>
                      <a:pt x="87" y="1"/>
                    </a:lnTo>
                    <a:lnTo>
                      <a:pt x="95" y="3"/>
                    </a:lnTo>
                    <a:lnTo>
                      <a:pt x="102" y="4"/>
                    </a:lnTo>
                    <a:lnTo>
                      <a:pt x="107" y="9"/>
                    </a:lnTo>
                    <a:lnTo>
                      <a:pt x="113" y="13"/>
                    </a:lnTo>
                    <a:lnTo>
                      <a:pt x="116" y="21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4" name="Freeform 16">
                <a:extLst>
                  <a:ext uri="{FF2B5EF4-FFF2-40B4-BE49-F238E27FC236}">
                    <a16:creationId xmlns:a16="http://schemas.microsoft.com/office/drawing/2014/main" id="{F0B9568F-4831-4FBE-90E5-84643E52F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811"/>
                <a:ext cx="138" cy="102"/>
              </a:xfrm>
              <a:custGeom>
                <a:avLst/>
                <a:gdLst>
                  <a:gd name="T0" fmla="*/ 92 w 138"/>
                  <a:gd name="T1" fmla="*/ 39 h 102"/>
                  <a:gd name="T2" fmla="*/ 92 w 138"/>
                  <a:gd name="T3" fmla="*/ 39 h 102"/>
                  <a:gd name="T4" fmla="*/ 83 w 138"/>
                  <a:gd name="T5" fmla="*/ 34 h 102"/>
                  <a:gd name="T6" fmla="*/ 76 w 138"/>
                  <a:gd name="T7" fmla="*/ 30 h 102"/>
                  <a:gd name="T8" fmla="*/ 58 w 138"/>
                  <a:gd name="T9" fmla="*/ 16 h 102"/>
                  <a:gd name="T10" fmla="*/ 43 w 138"/>
                  <a:gd name="T11" fmla="*/ 4 h 102"/>
                  <a:gd name="T12" fmla="*/ 35 w 138"/>
                  <a:gd name="T13" fmla="*/ 0 h 102"/>
                  <a:gd name="T14" fmla="*/ 28 w 138"/>
                  <a:gd name="T15" fmla="*/ 0 h 102"/>
                  <a:gd name="T16" fmla="*/ 28 w 138"/>
                  <a:gd name="T17" fmla="*/ 0 h 102"/>
                  <a:gd name="T18" fmla="*/ 22 w 138"/>
                  <a:gd name="T19" fmla="*/ 1 h 102"/>
                  <a:gd name="T20" fmla="*/ 16 w 138"/>
                  <a:gd name="T21" fmla="*/ 4 h 102"/>
                  <a:gd name="T22" fmla="*/ 11 w 138"/>
                  <a:gd name="T23" fmla="*/ 9 h 102"/>
                  <a:gd name="T24" fmla="*/ 6 w 138"/>
                  <a:gd name="T25" fmla="*/ 13 h 102"/>
                  <a:gd name="T26" fmla="*/ 3 w 138"/>
                  <a:gd name="T27" fmla="*/ 19 h 102"/>
                  <a:gd name="T28" fmla="*/ 2 w 138"/>
                  <a:gd name="T29" fmla="*/ 27 h 102"/>
                  <a:gd name="T30" fmla="*/ 0 w 138"/>
                  <a:gd name="T31" fmla="*/ 33 h 102"/>
                  <a:gd name="T32" fmla="*/ 0 w 138"/>
                  <a:gd name="T33" fmla="*/ 40 h 102"/>
                  <a:gd name="T34" fmla="*/ 0 w 138"/>
                  <a:gd name="T35" fmla="*/ 40 h 102"/>
                  <a:gd name="T36" fmla="*/ 2 w 138"/>
                  <a:gd name="T37" fmla="*/ 46 h 102"/>
                  <a:gd name="T38" fmla="*/ 5 w 138"/>
                  <a:gd name="T39" fmla="*/ 51 h 102"/>
                  <a:gd name="T40" fmla="*/ 10 w 138"/>
                  <a:gd name="T41" fmla="*/ 56 h 102"/>
                  <a:gd name="T42" fmla="*/ 14 w 138"/>
                  <a:gd name="T43" fmla="*/ 60 h 102"/>
                  <a:gd name="T44" fmla="*/ 29 w 138"/>
                  <a:gd name="T45" fmla="*/ 69 h 102"/>
                  <a:gd name="T46" fmla="*/ 47 w 138"/>
                  <a:gd name="T47" fmla="*/ 80 h 102"/>
                  <a:gd name="T48" fmla="*/ 47 w 138"/>
                  <a:gd name="T49" fmla="*/ 80 h 102"/>
                  <a:gd name="T50" fmla="*/ 65 w 138"/>
                  <a:gd name="T51" fmla="*/ 90 h 102"/>
                  <a:gd name="T52" fmla="*/ 77 w 138"/>
                  <a:gd name="T53" fmla="*/ 99 h 102"/>
                  <a:gd name="T54" fmla="*/ 85 w 138"/>
                  <a:gd name="T55" fmla="*/ 101 h 102"/>
                  <a:gd name="T56" fmla="*/ 91 w 138"/>
                  <a:gd name="T57" fmla="*/ 102 h 102"/>
                  <a:gd name="T58" fmla="*/ 99 w 138"/>
                  <a:gd name="T59" fmla="*/ 102 h 102"/>
                  <a:gd name="T60" fmla="*/ 108 w 138"/>
                  <a:gd name="T61" fmla="*/ 101 h 102"/>
                  <a:gd name="T62" fmla="*/ 108 w 138"/>
                  <a:gd name="T63" fmla="*/ 101 h 102"/>
                  <a:gd name="T64" fmla="*/ 118 w 138"/>
                  <a:gd name="T65" fmla="*/ 98 h 102"/>
                  <a:gd name="T66" fmla="*/ 126 w 138"/>
                  <a:gd name="T67" fmla="*/ 93 h 102"/>
                  <a:gd name="T68" fmla="*/ 130 w 138"/>
                  <a:gd name="T69" fmla="*/ 89 h 102"/>
                  <a:gd name="T70" fmla="*/ 135 w 138"/>
                  <a:gd name="T71" fmla="*/ 84 h 102"/>
                  <a:gd name="T72" fmla="*/ 138 w 138"/>
                  <a:gd name="T73" fmla="*/ 78 h 102"/>
                  <a:gd name="T74" fmla="*/ 138 w 138"/>
                  <a:gd name="T75" fmla="*/ 72 h 102"/>
                  <a:gd name="T76" fmla="*/ 136 w 138"/>
                  <a:gd name="T77" fmla="*/ 66 h 102"/>
                  <a:gd name="T78" fmla="*/ 133 w 138"/>
                  <a:gd name="T79" fmla="*/ 60 h 102"/>
                  <a:gd name="T80" fmla="*/ 133 w 138"/>
                  <a:gd name="T81" fmla="*/ 60 h 102"/>
                  <a:gd name="T82" fmla="*/ 126 w 138"/>
                  <a:gd name="T83" fmla="*/ 54 h 102"/>
                  <a:gd name="T84" fmla="*/ 120 w 138"/>
                  <a:gd name="T85" fmla="*/ 49 h 102"/>
                  <a:gd name="T86" fmla="*/ 111 w 138"/>
                  <a:gd name="T87" fmla="*/ 45 h 102"/>
                  <a:gd name="T88" fmla="*/ 92 w 138"/>
                  <a:gd name="T89" fmla="*/ 39 h 102"/>
                  <a:gd name="T90" fmla="*/ 92 w 138"/>
                  <a:gd name="T91" fmla="*/ 39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8" h="102">
                    <a:moveTo>
                      <a:pt x="92" y="39"/>
                    </a:moveTo>
                    <a:lnTo>
                      <a:pt x="92" y="39"/>
                    </a:lnTo>
                    <a:lnTo>
                      <a:pt x="83" y="34"/>
                    </a:lnTo>
                    <a:lnTo>
                      <a:pt x="76" y="30"/>
                    </a:lnTo>
                    <a:lnTo>
                      <a:pt x="58" y="16"/>
                    </a:lnTo>
                    <a:lnTo>
                      <a:pt x="43" y="4"/>
                    </a:lnTo>
                    <a:lnTo>
                      <a:pt x="35" y="0"/>
                    </a:lnTo>
                    <a:lnTo>
                      <a:pt x="28" y="0"/>
                    </a:lnTo>
                    <a:lnTo>
                      <a:pt x="22" y="1"/>
                    </a:lnTo>
                    <a:lnTo>
                      <a:pt x="16" y="4"/>
                    </a:lnTo>
                    <a:lnTo>
                      <a:pt x="11" y="9"/>
                    </a:lnTo>
                    <a:lnTo>
                      <a:pt x="6" y="13"/>
                    </a:lnTo>
                    <a:lnTo>
                      <a:pt x="3" y="19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5" y="51"/>
                    </a:lnTo>
                    <a:lnTo>
                      <a:pt x="10" y="56"/>
                    </a:lnTo>
                    <a:lnTo>
                      <a:pt x="14" y="60"/>
                    </a:lnTo>
                    <a:lnTo>
                      <a:pt x="29" y="69"/>
                    </a:lnTo>
                    <a:lnTo>
                      <a:pt x="47" y="80"/>
                    </a:lnTo>
                    <a:lnTo>
                      <a:pt x="65" y="90"/>
                    </a:lnTo>
                    <a:lnTo>
                      <a:pt x="77" y="99"/>
                    </a:lnTo>
                    <a:lnTo>
                      <a:pt x="85" y="101"/>
                    </a:lnTo>
                    <a:lnTo>
                      <a:pt x="91" y="102"/>
                    </a:lnTo>
                    <a:lnTo>
                      <a:pt x="99" y="102"/>
                    </a:lnTo>
                    <a:lnTo>
                      <a:pt x="108" y="101"/>
                    </a:lnTo>
                    <a:lnTo>
                      <a:pt x="118" y="98"/>
                    </a:lnTo>
                    <a:lnTo>
                      <a:pt x="126" y="93"/>
                    </a:lnTo>
                    <a:lnTo>
                      <a:pt x="130" y="89"/>
                    </a:lnTo>
                    <a:lnTo>
                      <a:pt x="135" y="84"/>
                    </a:lnTo>
                    <a:lnTo>
                      <a:pt x="138" y="78"/>
                    </a:lnTo>
                    <a:lnTo>
                      <a:pt x="138" y="72"/>
                    </a:lnTo>
                    <a:lnTo>
                      <a:pt x="136" y="66"/>
                    </a:lnTo>
                    <a:lnTo>
                      <a:pt x="133" y="60"/>
                    </a:lnTo>
                    <a:lnTo>
                      <a:pt x="126" y="54"/>
                    </a:lnTo>
                    <a:lnTo>
                      <a:pt x="120" y="49"/>
                    </a:lnTo>
                    <a:lnTo>
                      <a:pt x="111" y="45"/>
                    </a:lnTo>
                    <a:lnTo>
                      <a:pt x="92" y="3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5" name="Freeform 17">
                <a:extLst>
                  <a:ext uri="{FF2B5EF4-FFF2-40B4-BE49-F238E27FC236}">
                    <a16:creationId xmlns:a16="http://schemas.microsoft.com/office/drawing/2014/main" id="{DB56104E-6235-4025-995B-510B93E3F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943"/>
                <a:ext cx="100" cy="89"/>
              </a:xfrm>
              <a:custGeom>
                <a:avLst/>
                <a:gdLst>
                  <a:gd name="T0" fmla="*/ 94 w 100"/>
                  <a:gd name="T1" fmla="*/ 89 h 89"/>
                  <a:gd name="T2" fmla="*/ 94 w 100"/>
                  <a:gd name="T3" fmla="*/ 89 h 89"/>
                  <a:gd name="T4" fmla="*/ 92 w 100"/>
                  <a:gd name="T5" fmla="*/ 89 h 89"/>
                  <a:gd name="T6" fmla="*/ 89 w 100"/>
                  <a:gd name="T7" fmla="*/ 89 h 89"/>
                  <a:gd name="T8" fmla="*/ 83 w 100"/>
                  <a:gd name="T9" fmla="*/ 88 h 89"/>
                  <a:gd name="T10" fmla="*/ 77 w 100"/>
                  <a:gd name="T11" fmla="*/ 82 h 89"/>
                  <a:gd name="T12" fmla="*/ 69 w 100"/>
                  <a:gd name="T13" fmla="*/ 76 h 89"/>
                  <a:gd name="T14" fmla="*/ 54 w 100"/>
                  <a:gd name="T15" fmla="*/ 59 h 89"/>
                  <a:gd name="T16" fmla="*/ 47 w 100"/>
                  <a:gd name="T17" fmla="*/ 50 h 89"/>
                  <a:gd name="T18" fmla="*/ 38 w 100"/>
                  <a:gd name="T19" fmla="*/ 44 h 89"/>
                  <a:gd name="T20" fmla="*/ 38 w 100"/>
                  <a:gd name="T21" fmla="*/ 44 h 89"/>
                  <a:gd name="T22" fmla="*/ 23 w 100"/>
                  <a:gd name="T23" fmla="*/ 34 h 89"/>
                  <a:gd name="T24" fmla="*/ 9 w 100"/>
                  <a:gd name="T25" fmla="*/ 26 h 89"/>
                  <a:gd name="T26" fmla="*/ 5 w 100"/>
                  <a:gd name="T27" fmla="*/ 22 h 89"/>
                  <a:gd name="T28" fmla="*/ 0 w 100"/>
                  <a:gd name="T29" fmla="*/ 19 h 89"/>
                  <a:gd name="T30" fmla="*/ 0 w 100"/>
                  <a:gd name="T31" fmla="*/ 14 h 89"/>
                  <a:gd name="T32" fmla="*/ 0 w 100"/>
                  <a:gd name="T33" fmla="*/ 8 h 89"/>
                  <a:gd name="T34" fmla="*/ 0 w 100"/>
                  <a:gd name="T35" fmla="*/ 8 h 89"/>
                  <a:gd name="T36" fmla="*/ 3 w 100"/>
                  <a:gd name="T37" fmla="*/ 5 h 89"/>
                  <a:gd name="T38" fmla="*/ 5 w 100"/>
                  <a:gd name="T39" fmla="*/ 3 h 89"/>
                  <a:gd name="T40" fmla="*/ 14 w 100"/>
                  <a:gd name="T41" fmla="*/ 0 h 89"/>
                  <a:gd name="T42" fmla="*/ 26 w 100"/>
                  <a:gd name="T43" fmla="*/ 0 h 89"/>
                  <a:gd name="T44" fmla="*/ 38 w 100"/>
                  <a:gd name="T45" fmla="*/ 2 h 89"/>
                  <a:gd name="T46" fmla="*/ 51 w 100"/>
                  <a:gd name="T47" fmla="*/ 5 h 89"/>
                  <a:gd name="T48" fmla="*/ 63 w 100"/>
                  <a:gd name="T49" fmla="*/ 9 h 89"/>
                  <a:gd name="T50" fmla="*/ 73 w 100"/>
                  <a:gd name="T51" fmla="*/ 14 h 89"/>
                  <a:gd name="T52" fmla="*/ 79 w 100"/>
                  <a:gd name="T53" fmla="*/ 20 h 89"/>
                  <a:gd name="T54" fmla="*/ 79 w 100"/>
                  <a:gd name="T55" fmla="*/ 20 h 89"/>
                  <a:gd name="T56" fmla="*/ 88 w 100"/>
                  <a:gd name="T57" fmla="*/ 37 h 89"/>
                  <a:gd name="T58" fmla="*/ 95 w 100"/>
                  <a:gd name="T59" fmla="*/ 58 h 89"/>
                  <a:gd name="T60" fmla="*/ 98 w 100"/>
                  <a:gd name="T61" fmla="*/ 68 h 89"/>
                  <a:gd name="T62" fmla="*/ 100 w 100"/>
                  <a:gd name="T63" fmla="*/ 77 h 89"/>
                  <a:gd name="T64" fmla="*/ 98 w 100"/>
                  <a:gd name="T65" fmla="*/ 85 h 89"/>
                  <a:gd name="T66" fmla="*/ 97 w 100"/>
                  <a:gd name="T67" fmla="*/ 88 h 89"/>
                  <a:gd name="T68" fmla="*/ 94 w 100"/>
                  <a:gd name="T69" fmla="*/ 89 h 89"/>
                  <a:gd name="T70" fmla="*/ 94 w 100"/>
                  <a:gd name="T71" fmla="*/ 89 h 8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0" h="89">
                    <a:moveTo>
                      <a:pt x="94" y="89"/>
                    </a:moveTo>
                    <a:lnTo>
                      <a:pt x="94" y="89"/>
                    </a:lnTo>
                    <a:lnTo>
                      <a:pt x="92" y="89"/>
                    </a:lnTo>
                    <a:lnTo>
                      <a:pt x="89" y="89"/>
                    </a:lnTo>
                    <a:lnTo>
                      <a:pt x="83" y="88"/>
                    </a:lnTo>
                    <a:lnTo>
                      <a:pt x="77" y="82"/>
                    </a:lnTo>
                    <a:lnTo>
                      <a:pt x="69" y="76"/>
                    </a:lnTo>
                    <a:lnTo>
                      <a:pt x="54" y="59"/>
                    </a:lnTo>
                    <a:lnTo>
                      <a:pt x="47" y="50"/>
                    </a:lnTo>
                    <a:lnTo>
                      <a:pt x="38" y="44"/>
                    </a:lnTo>
                    <a:lnTo>
                      <a:pt x="23" y="34"/>
                    </a:lnTo>
                    <a:lnTo>
                      <a:pt x="9" y="26"/>
                    </a:lnTo>
                    <a:lnTo>
                      <a:pt x="5" y="22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8" y="2"/>
                    </a:lnTo>
                    <a:lnTo>
                      <a:pt x="51" y="5"/>
                    </a:lnTo>
                    <a:lnTo>
                      <a:pt x="63" y="9"/>
                    </a:lnTo>
                    <a:lnTo>
                      <a:pt x="73" y="14"/>
                    </a:lnTo>
                    <a:lnTo>
                      <a:pt x="79" y="20"/>
                    </a:lnTo>
                    <a:lnTo>
                      <a:pt x="88" y="37"/>
                    </a:lnTo>
                    <a:lnTo>
                      <a:pt x="95" y="58"/>
                    </a:lnTo>
                    <a:lnTo>
                      <a:pt x="98" y="68"/>
                    </a:lnTo>
                    <a:lnTo>
                      <a:pt x="100" y="77"/>
                    </a:lnTo>
                    <a:lnTo>
                      <a:pt x="98" y="85"/>
                    </a:lnTo>
                    <a:lnTo>
                      <a:pt x="97" y="88"/>
                    </a:lnTo>
                    <a:lnTo>
                      <a:pt x="94" y="8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6" name="Freeform 18">
                <a:extLst>
                  <a:ext uri="{FF2B5EF4-FFF2-40B4-BE49-F238E27FC236}">
                    <a16:creationId xmlns:a16="http://schemas.microsoft.com/office/drawing/2014/main" id="{5A176EB1-25AD-4474-A1DC-AAC1B666D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806"/>
                <a:ext cx="110" cy="106"/>
              </a:xfrm>
              <a:custGeom>
                <a:avLst/>
                <a:gdLst>
                  <a:gd name="T0" fmla="*/ 0 w 110"/>
                  <a:gd name="T1" fmla="*/ 12 h 106"/>
                  <a:gd name="T2" fmla="*/ 0 w 110"/>
                  <a:gd name="T3" fmla="*/ 12 h 106"/>
                  <a:gd name="T4" fmla="*/ 16 w 110"/>
                  <a:gd name="T5" fmla="*/ 6 h 106"/>
                  <a:gd name="T6" fmla="*/ 30 w 110"/>
                  <a:gd name="T7" fmla="*/ 2 h 106"/>
                  <a:gd name="T8" fmla="*/ 37 w 110"/>
                  <a:gd name="T9" fmla="*/ 0 h 106"/>
                  <a:gd name="T10" fmla="*/ 45 w 110"/>
                  <a:gd name="T11" fmla="*/ 0 h 106"/>
                  <a:gd name="T12" fmla="*/ 51 w 110"/>
                  <a:gd name="T13" fmla="*/ 2 h 106"/>
                  <a:gd name="T14" fmla="*/ 59 w 110"/>
                  <a:gd name="T15" fmla="*/ 3 h 106"/>
                  <a:gd name="T16" fmla="*/ 59 w 110"/>
                  <a:gd name="T17" fmla="*/ 3 h 106"/>
                  <a:gd name="T18" fmla="*/ 75 w 110"/>
                  <a:gd name="T19" fmla="*/ 14 h 106"/>
                  <a:gd name="T20" fmla="*/ 92 w 110"/>
                  <a:gd name="T21" fmla="*/ 27 h 106"/>
                  <a:gd name="T22" fmla="*/ 101 w 110"/>
                  <a:gd name="T23" fmla="*/ 36 h 106"/>
                  <a:gd name="T24" fmla="*/ 107 w 110"/>
                  <a:gd name="T25" fmla="*/ 44 h 106"/>
                  <a:gd name="T26" fmla="*/ 110 w 110"/>
                  <a:gd name="T27" fmla="*/ 53 h 106"/>
                  <a:gd name="T28" fmla="*/ 110 w 110"/>
                  <a:gd name="T29" fmla="*/ 62 h 106"/>
                  <a:gd name="T30" fmla="*/ 110 w 110"/>
                  <a:gd name="T31" fmla="*/ 62 h 106"/>
                  <a:gd name="T32" fmla="*/ 107 w 110"/>
                  <a:gd name="T33" fmla="*/ 76 h 106"/>
                  <a:gd name="T34" fmla="*/ 105 w 110"/>
                  <a:gd name="T35" fmla="*/ 82 h 106"/>
                  <a:gd name="T36" fmla="*/ 101 w 110"/>
                  <a:gd name="T37" fmla="*/ 86 h 106"/>
                  <a:gd name="T38" fmla="*/ 96 w 110"/>
                  <a:gd name="T39" fmla="*/ 89 h 106"/>
                  <a:gd name="T40" fmla="*/ 89 w 110"/>
                  <a:gd name="T41" fmla="*/ 92 h 106"/>
                  <a:gd name="T42" fmla="*/ 65 w 110"/>
                  <a:gd name="T43" fmla="*/ 98 h 106"/>
                  <a:gd name="T44" fmla="*/ 65 w 110"/>
                  <a:gd name="T45" fmla="*/ 98 h 106"/>
                  <a:gd name="T46" fmla="*/ 42 w 110"/>
                  <a:gd name="T47" fmla="*/ 101 h 106"/>
                  <a:gd name="T48" fmla="*/ 22 w 110"/>
                  <a:gd name="T49" fmla="*/ 104 h 106"/>
                  <a:gd name="T50" fmla="*/ 0 w 110"/>
                  <a:gd name="T51" fmla="*/ 106 h 106"/>
                  <a:gd name="T52" fmla="*/ 0 w 110"/>
                  <a:gd name="T53" fmla="*/ 12 h 10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0" h="106">
                    <a:moveTo>
                      <a:pt x="0" y="12"/>
                    </a:moveTo>
                    <a:lnTo>
                      <a:pt x="0" y="12"/>
                    </a:lnTo>
                    <a:lnTo>
                      <a:pt x="16" y="6"/>
                    </a:lnTo>
                    <a:lnTo>
                      <a:pt x="30" y="2"/>
                    </a:lnTo>
                    <a:lnTo>
                      <a:pt x="37" y="0"/>
                    </a:lnTo>
                    <a:lnTo>
                      <a:pt x="45" y="0"/>
                    </a:lnTo>
                    <a:lnTo>
                      <a:pt x="51" y="2"/>
                    </a:lnTo>
                    <a:lnTo>
                      <a:pt x="59" y="3"/>
                    </a:lnTo>
                    <a:lnTo>
                      <a:pt x="75" y="14"/>
                    </a:lnTo>
                    <a:lnTo>
                      <a:pt x="92" y="27"/>
                    </a:lnTo>
                    <a:lnTo>
                      <a:pt x="101" y="36"/>
                    </a:lnTo>
                    <a:lnTo>
                      <a:pt x="107" y="44"/>
                    </a:lnTo>
                    <a:lnTo>
                      <a:pt x="110" y="53"/>
                    </a:lnTo>
                    <a:lnTo>
                      <a:pt x="110" y="62"/>
                    </a:lnTo>
                    <a:lnTo>
                      <a:pt x="107" y="76"/>
                    </a:lnTo>
                    <a:lnTo>
                      <a:pt x="105" y="82"/>
                    </a:lnTo>
                    <a:lnTo>
                      <a:pt x="101" y="86"/>
                    </a:lnTo>
                    <a:lnTo>
                      <a:pt x="96" y="89"/>
                    </a:lnTo>
                    <a:lnTo>
                      <a:pt x="89" y="92"/>
                    </a:lnTo>
                    <a:lnTo>
                      <a:pt x="65" y="98"/>
                    </a:lnTo>
                    <a:lnTo>
                      <a:pt x="42" y="101"/>
                    </a:lnTo>
                    <a:lnTo>
                      <a:pt x="22" y="104"/>
                    </a:lnTo>
                    <a:lnTo>
                      <a:pt x="0" y="10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7" name="Freeform 19">
                <a:extLst>
                  <a:ext uri="{FF2B5EF4-FFF2-40B4-BE49-F238E27FC236}">
                    <a16:creationId xmlns:a16="http://schemas.microsoft.com/office/drawing/2014/main" id="{F6E03652-36C9-4788-ADF6-FD5CF66BB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695"/>
                <a:ext cx="195" cy="132"/>
              </a:xfrm>
              <a:custGeom>
                <a:avLst/>
                <a:gdLst>
                  <a:gd name="T0" fmla="*/ 181 w 195"/>
                  <a:gd name="T1" fmla="*/ 3 h 132"/>
                  <a:gd name="T2" fmla="*/ 181 w 195"/>
                  <a:gd name="T3" fmla="*/ 3 h 132"/>
                  <a:gd name="T4" fmla="*/ 186 w 195"/>
                  <a:gd name="T5" fmla="*/ 6 h 132"/>
                  <a:gd name="T6" fmla="*/ 189 w 195"/>
                  <a:gd name="T7" fmla="*/ 12 h 132"/>
                  <a:gd name="T8" fmla="*/ 192 w 195"/>
                  <a:gd name="T9" fmla="*/ 25 h 132"/>
                  <a:gd name="T10" fmla="*/ 195 w 195"/>
                  <a:gd name="T11" fmla="*/ 43 h 132"/>
                  <a:gd name="T12" fmla="*/ 195 w 195"/>
                  <a:gd name="T13" fmla="*/ 60 h 132"/>
                  <a:gd name="T14" fmla="*/ 195 w 195"/>
                  <a:gd name="T15" fmla="*/ 60 h 132"/>
                  <a:gd name="T16" fmla="*/ 194 w 195"/>
                  <a:gd name="T17" fmla="*/ 67 h 132"/>
                  <a:gd name="T18" fmla="*/ 191 w 195"/>
                  <a:gd name="T19" fmla="*/ 72 h 132"/>
                  <a:gd name="T20" fmla="*/ 186 w 195"/>
                  <a:gd name="T21" fmla="*/ 78 h 132"/>
                  <a:gd name="T22" fmla="*/ 178 w 195"/>
                  <a:gd name="T23" fmla="*/ 83 h 132"/>
                  <a:gd name="T24" fmla="*/ 163 w 195"/>
                  <a:gd name="T25" fmla="*/ 93 h 132"/>
                  <a:gd name="T26" fmla="*/ 156 w 195"/>
                  <a:gd name="T27" fmla="*/ 99 h 132"/>
                  <a:gd name="T28" fmla="*/ 148 w 195"/>
                  <a:gd name="T29" fmla="*/ 107 h 132"/>
                  <a:gd name="T30" fmla="*/ 148 w 195"/>
                  <a:gd name="T31" fmla="*/ 107 h 132"/>
                  <a:gd name="T32" fmla="*/ 142 w 195"/>
                  <a:gd name="T33" fmla="*/ 114 h 132"/>
                  <a:gd name="T34" fmla="*/ 133 w 195"/>
                  <a:gd name="T35" fmla="*/ 120 h 132"/>
                  <a:gd name="T36" fmla="*/ 124 w 195"/>
                  <a:gd name="T37" fmla="*/ 126 h 132"/>
                  <a:gd name="T38" fmla="*/ 115 w 195"/>
                  <a:gd name="T39" fmla="*/ 129 h 132"/>
                  <a:gd name="T40" fmla="*/ 105 w 195"/>
                  <a:gd name="T41" fmla="*/ 131 h 132"/>
                  <a:gd name="T42" fmla="*/ 93 w 195"/>
                  <a:gd name="T43" fmla="*/ 132 h 132"/>
                  <a:gd name="T44" fmla="*/ 79 w 195"/>
                  <a:gd name="T45" fmla="*/ 131 h 132"/>
                  <a:gd name="T46" fmla="*/ 65 w 195"/>
                  <a:gd name="T47" fmla="*/ 128 h 132"/>
                  <a:gd name="T48" fmla="*/ 65 w 195"/>
                  <a:gd name="T49" fmla="*/ 128 h 132"/>
                  <a:gd name="T50" fmla="*/ 41 w 195"/>
                  <a:gd name="T51" fmla="*/ 122 h 132"/>
                  <a:gd name="T52" fmla="*/ 25 w 195"/>
                  <a:gd name="T53" fmla="*/ 117 h 132"/>
                  <a:gd name="T54" fmla="*/ 19 w 195"/>
                  <a:gd name="T55" fmla="*/ 114 h 132"/>
                  <a:gd name="T56" fmla="*/ 13 w 195"/>
                  <a:gd name="T57" fmla="*/ 110 h 132"/>
                  <a:gd name="T58" fmla="*/ 10 w 195"/>
                  <a:gd name="T59" fmla="*/ 104 h 132"/>
                  <a:gd name="T60" fmla="*/ 7 w 195"/>
                  <a:gd name="T61" fmla="*/ 95 h 132"/>
                  <a:gd name="T62" fmla="*/ 7 w 195"/>
                  <a:gd name="T63" fmla="*/ 95 h 132"/>
                  <a:gd name="T64" fmla="*/ 2 w 195"/>
                  <a:gd name="T65" fmla="*/ 77 h 132"/>
                  <a:gd name="T66" fmla="*/ 0 w 195"/>
                  <a:gd name="T67" fmla="*/ 60 h 132"/>
                  <a:gd name="T68" fmla="*/ 0 w 195"/>
                  <a:gd name="T69" fmla="*/ 45 h 132"/>
                  <a:gd name="T70" fmla="*/ 2 w 195"/>
                  <a:gd name="T71" fmla="*/ 28 h 132"/>
                  <a:gd name="T72" fmla="*/ 2 w 195"/>
                  <a:gd name="T73" fmla="*/ 28 h 132"/>
                  <a:gd name="T74" fmla="*/ 5 w 195"/>
                  <a:gd name="T75" fmla="*/ 22 h 132"/>
                  <a:gd name="T76" fmla="*/ 8 w 195"/>
                  <a:gd name="T77" fmla="*/ 18 h 132"/>
                  <a:gd name="T78" fmla="*/ 14 w 195"/>
                  <a:gd name="T79" fmla="*/ 15 h 132"/>
                  <a:gd name="T80" fmla="*/ 20 w 195"/>
                  <a:gd name="T81" fmla="*/ 13 h 132"/>
                  <a:gd name="T82" fmla="*/ 38 w 195"/>
                  <a:gd name="T83" fmla="*/ 13 h 132"/>
                  <a:gd name="T84" fmla="*/ 61 w 195"/>
                  <a:gd name="T85" fmla="*/ 16 h 132"/>
                  <a:gd name="T86" fmla="*/ 61 w 195"/>
                  <a:gd name="T87" fmla="*/ 16 h 132"/>
                  <a:gd name="T88" fmla="*/ 76 w 195"/>
                  <a:gd name="T89" fmla="*/ 16 h 132"/>
                  <a:gd name="T90" fmla="*/ 94 w 195"/>
                  <a:gd name="T91" fmla="*/ 13 h 132"/>
                  <a:gd name="T92" fmla="*/ 132 w 195"/>
                  <a:gd name="T93" fmla="*/ 6 h 132"/>
                  <a:gd name="T94" fmla="*/ 165 w 195"/>
                  <a:gd name="T95" fmla="*/ 1 h 132"/>
                  <a:gd name="T96" fmla="*/ 175 w 195"/>
                  <a:gd name="T97" fmla="*/ 0 h 132"/>
                  <a:gd name="T98" fmla="*/ 180 w 195"/>
                  <a:gd name="T99" fmla="*/ 1 h 132"/>
                  <a:gd name="T100" fmla="*/ 181 w 195"/>
                  <a:gd name="T101" fmla="*/ 3 h 132"/>
                  <a:gd name="T102" fmla="*/ 181 w 195"/>
                  <a:gd name="T103" fmla="*/ 3 h 13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95" h="132">
                    <a:moveTo>
                      <a:pt x="181" y="3"/>
                    </a:moveTo>
                    <a:lnTo>
                      <a:pt x="181" y="3"/>
                    </a:lnTo>
                    <a:lnTo>
                      <a:pt x="186" y="6"/>
                    </a:lnTo>
                    <a:lnTo>
                      <a:pt x="189" y="12"/>
                    </a:lnTo>
                    <a:lnTo>
                      <a:pt x="192" y="25"/>
                    </a:lnTo>
                    <a:lnTo>
                      <a:pt x="195" y="43"/>
                    </a:lnTo>
                    <a:lnTo>
                      <a:pt x="195" y="60"/>
                    </a:lnTo>
                    <a:lnTo>
                      <a:pt x="194" y="67"/>
                    </a:lnTo>
                    <a:lnTo>
                      <a:pt x="191" y="72"/>
                    </a:lnTo>
                    <a:lnTo>
                      <a:pt x="186" y="78"/>
                    </a:lnTo>
                    <a:lnTo>
                      <a:pt x="178" y="83"/>
                    </a:lnTo>
                    <a:lnTo>
                      <a:pt x="163" y="93"/>
                    </a:lnTo>
                    <a:lnTo>
                      <a:pt x="156" y="99"/>
                    </a:lnTo>
                    <a:lnTo>
                      <a:pt x="148" y="107"/>
                    </a:lnTo>
                    <a:lnTo>
                      <a:pt x="142" y="114"/>
                    </a:lnTo>
                    <a:lnTo>
                      <a:pt x="133" y="120"/>
                    </a:lnTo>
                    <a:lnTo>
                      <a:pt x="124" y="126"/>
                    </a:lnTo>
                    <a:lnTo>
                      <a:pt x="115" y="129"/>
                    </a:lnTo>
                    <a:lnTo>
                      <a:pt x="105" y="131"/>
                    </a:lnTo>
                    <a:lnTo>
                      <a:pt x="93" y="132"/>
                    </a:lnTo>
                    <a:lnTo>
                      <a:pt x="79" y="131"/>
                    </a:lnTo>
                    <a:lnTo>
                      <a:pt x="65" y="128"/>
                    </a:lnTo>
                    <a:lnTo>
                      <a:pt x="41" y="122"/>
                    </a:lnTo>
                    <a:lnTo>
                      <a:pt x="25" y="117"/>
                    </a:lnTo>
                    <a:lnTo>
                      <a:pt x="19" y="114"/>
                    </a:lnTo>
                    <a:lnTo>
                      <a:pt x="13" y="110"/>
                    </a:lnTo>
                    <a:lnTo>
                      <a:pt x="10" y="104"/>
                    </a:lnTo>
                    <a:lnTo>
                      <a:pt x="7" y="95"/>
                    </a:lnTo>
                    <a:lnTo>
                      <a:pt x="2" y="77"/>
                    </a:lnTo>
                    <a:lnTo>
                      <a:pt x="0" y="60"/>
                    </a:lnTo>
                    <a:lnTo>
                      <a:pt x="0" y="45"/>
                    </a:lnTo>
                    <a:lnTo>
                      <a:pt x="2" y="28"/>
                    </a:lnTo>
                    <a:lnTo>
                      <a:pt x="5" y="22"/>
                    </a:lnTo>
                    <a:lnTo>
                      <a:pt x="8" y="18"/>
                    </a:lnTo>
                    <a:lnTo>
                      <a:pt x="14" y="15"/>
                    </a:lnTo>
                    <a:lnTo>
                      <a:pt x="20" y="13"/>
                    </a:lnTo>
                    <a:lnTo>
                      <a:pt x="38" y="13"/>
                    </a:lnTo>
                    <a:lnTo>
                      <a:pt x="61" y="16"/>
                    </a:lnTo>
                    <a:lnTo>
                      <a:pt x="76" y="16"/>
                    </a:lnTo>
                    <a:lnTo>
                      <a:pt x="94" y="13"/>
                    </a:lnTo>
                    <a:lnTo>
                      <a:pt x="132" y="6"/>
                    </a:lnTo>
                    <a:lnTo>
                      <a:pt x="165" y="1"/>
                    </a:lnTo>
                    <a:lnTo>
                      <a:pt x="175" y="0"/>
                    </a:lnTo>
                    <a:lnTo>
                      <a:pt x="180" y="1"/>
                    </a:lnTo>
                    <a:lnTo>
                      <a:pt x="181" y="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8" name="Freeform 20">
                <a:extLst>
                  <a:ext uri="{FF2B5EF4-FFF2-40B4-BE49-F238E27FC236}">
                    <a16:creationId xmlns:a16="http://schemas.microsoft.com/office/drawing/2014/main" id="{F698D67D-557C-46B2-9E09-30D6BE9FF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738"/>
                <a:ext cx="118" cy="139"/>
              </a:xfrm>
              <a:custGeom>
                <a:avLst/>
                <a:gdLst>
                  <a:gd name="T0" fmla="*/ 100 w 118"/>
                  <a:gd name="T1" fmla="*/ 0 h 139"/>
                  <a:gd name="T2" fmla="*/ 100 w 118"/>
                  <a:gd name="T3" fmla="*/ 0 h 139"/>
                  <a:gd name="T4" fmla="*/ 106 w 118"/>
                  <a:gd name="T5" fmla="*/ 3 h 139"/>
                  <a:gd name="T6" fmla="*/ 110 w 118"/>
                  <a:gd name="T7" fmla="*/ 6 h 139"/>
                  <a:gd name="T8" fmla="*/ 113 w 118"/>
                  <a:gd name="T9" fmla="*/ 12 h 139"/>
                  <a:gd name="T10" fmla="*/ 116 w 118"/>
                  <a:gd name="T11" fmla="*/ 18 h 139"/>
                  <a:gd name="T12" fmla="*/ 118 w 118"/>
                  <a:gd name="T13" fmla="*/ 35 h 139"/>
                  <a:gd name="T14" fmla="*/ 118 w 118"/>
                  <a:gd name="T15" fmla="*/ 53 h 139"/>
                  <a:gd name="T16" fmla="*/ 118 w 118"/>
                  <a:gd name="T17" fmla="*/ 53 h 139"/>
                  <a:gd name="T18" fmla="*/ 118 w 118"/>
                  <a:gd name="T19" fmla="*/ 64 h 139"/>
                  <a:gd name="T20" fmla="*/ 115 w 118"/>
                  <a:gd name="T21" fmla="*/ 77 h 139"/>
                  <a:gd name="T22" fmla="*/ 110 w 118"/>
                  <a:gd name="T23" fmla="*/ 92 h 139"/>
                  <a:gd name="T24" fmla="*/ 106 w 118"/>
                  <a:gd name="T25" fmla="*/ 106 h 139"/>
                  <a:gd name="T26" fmla="*/ 100 w 118"/>
                  <a:gd name="T27" fmla="*/ 119 h 139"/>
                  <a:gd name="T28" fmla="*/ 92 w 118"/>
                  <a:gd name="T29" fmla="*/ 130 h 139"/>
                  <a:gd name="T30" fmla="*/ 88 w 118"/>
                  <a:gd name="T31" fmla="*/ 133 h 139"/>
                  <a:gd name="T32" fmla="*/ 83 w 118"/>
                  <a:gd name="T33" fmla="*/ 136 h 139"/>
                  <a:gd name="T34" fmla="*/ 79 w 118"/>
                  <a:gd name="T35" fmla="*/ 139 h 139"/>
                  <a:gd name="T36" fmla="*/ 73 w 118"/>
                  <a:gd name="T37" fmla="*/ 139 h 139"/>
                  <a:gd name="T38" fmla="*/ 73 w 118"/>
                  <a:gd name="T39" fmla="*/ 139 h 139"/>
                  <a:gd name="T40" fmla="*/ 62 w 118"/>
                  <a:gd name="T41" fmla="*/ 139 h 139"/>
                  <a:gd name="T42" fmla="*/ 53 w 118"/>
                  <a:gd name="T43" fmla="*/ 138 h 139"/>
                  <a:gd name="T44" fmla="*/ 44 w 118"/>
                  <a:gd name="T45" fmla="*/ 135 h 139"/>
                  <a:gd name="T46" fmla="*/ 36 w 118"/>
                  <a:gd name="T47" fmla="*/ 132 h 139"/>
                  <a:gd name="T48" fmla="*/ 30 w 118"/>
                  <a:gd name="T49" fmla="*/ 127 h 139"/>
                  <a:gd name="T50" fmla="*/ 24 w 118"/>
                  <a:gd name="T51" fmla="*/ 122 h 139"/>
                  <a:gd name="T52" fmla="*/ 20 w 118"/>
                  <a:gd name="T53" fmla="*/ 116 h 139"/>
                  <a:gd name="T54" fmla="*/ 15 w 118"/>
                  <a:gd name="T55" fmla="*/ 112 h 139"/>
                  <a:gd name="T56" fmla="*/ 15 w 118"/>
                  <a:gd name="T57" fmla="*/ 112 h 139"/>
                  <a:gd name="T58" fmla="*/ 9 w 118"/>
                  <a:gd name="T59" fmla="*/ 98 h 139"/>
                  <a:gd name="T60" fmla="*/ 5 w 118"/>
                  <a:gd name="T61" fmla="*/ 83 h 139"/>
                  <a:gd name="T62" fmla="*/ 0 w 118"/>
                  <a:gd name="T63" fmla="*/ 64 h 139"/>
                  <a:gd name="T64" fmla="*/ 0 w 118"/>
                  <a:gd name="T65" fmla="*/ 53 h 139"/>
                  <a:gd name="T66" fmla="*/ 0 w 118"/>
                  <a:gd name="T67" fmla="*/ 43 h 139"/>
                  <a:gd name="T68" fmla="*/ 0 w 118"/>
                  <a:gd name="T69" fmla="*/ 43 h 139"/>
                  <a:gd name="T70" fmla="*/ 2 w 118"/>
                  <a:gd name="T71" fmla="*/ 37 h 139"/>
                  <a:gd name="T72" fmla="*/ 5 w 118"/>
                  <a:gd name="T73" fmla="*/ 32 h 139"/>
                  <a:gd name="T74" fmla="*/ 9 w 118"/>
                  <a:gd name="T75" fmla="*/ 26 h 139"/>
                  <a:gd name="T76" fmla="*/ 15 w 118"/>
                  <a:gd name="T77" fmla="*/ 23 h 139"/>
                  <a:gd name="T78" fmla="*/ 30 w 118"/>
                  <a:gd name="T79" fmla="*/ 15 h 139"/>
                  <a:gd name="T80" fmla="*/ 47 w 118"/>
                  <a:gd name="T81" fmla="*/ 9 h 139"/>
                  <a:gd name="T82" fmla="*/ 63 w 118"/>
                  <a:gd name="T83" fmla="*/ 5 h 139"/>
                  <a:gd name="T84" fmla="*/ 80 w 118"/>
                  <a:gd name="T85" fmla="*/ 2 h 139"/>
                  <a:gd name="T86" fmla="*/ 92 w 118"/>
                  <a:gd name="T87" fmla="*/ 0 h 139"/>
                  <a:gd name="T88" fmla="*/ 100 w 118"/>
                  <a:gd name="T89" fmla="*/ 0 h 139"/>
                  <a:gd name="T90" fmla="*/ 100 w 118"/>
                  <a:gd name="T91" fmla="*/ 0 h 13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8" h="139">
                    <a:moveTo>
                      <a:pt x="100" y="0"/>
                    </a:moveTo>
                    <a:lnTo>
                      <a:pt x="100" y="0"/>
                    </a:lnTo>
                    <a:lnTo>
                      <a:pt x="106" y="3"/>
                    </a:lnTo>
                    <a:lnTo>
                      <a:pt x="110" y="6"/>
                    </a:lnTo>
                    <a:lnTo>
                      <a:pt x="113" y="12"/>
                    </a:lnTo>
                    <a:lnTo>
                      <a:pt x="116" y="18"/>
                    </a:lnTo>
                    <a:lnTo>
                      <a:pt x="118" y="35"/>
                    </a:lnTo>
                    <a:lnTo>
                      <a:pt x="118" y="53"/>
                    </a:lnTo>
                    <a:lnTo>
                      <a:pt x="118" y="64"/>
                    </a:lnTo>
                    <a:lnTo>
                      <a:pt x="115" y="77"/>
                    </a:lnTo>
                    <a:lnTo>
                      <a:pt x="110" y="92"/>
                    </a:lnTo>
                    <a:lnTo>
                      <a:pt x="106" y="106"/>
                    </a:lnTo>
                    <a:lnTo>
                      <a:pt x="100" y="119"/>
                    </a:lnTo>
                    <a:lnTo>
                      <a:pt x="92" y="130"/>
                    </a:lnTo>
                    <a:lnTo>
                      <a:pt x="88" y="133"/>
                    </a:lnTo>
                    <a:lnTo>
                      <a:pt x="83" y="136"/>
                    </a:lnTo>
                    <a:lnTo>
                      <a:pt x="79" y="139"/>
                    </a:lnTo>
                    <a:lnTo>
                      <a:pt x="73" y="139"/>
                    </a:lnTo>
                    <a:lnTo>
                      <a:pt x="62" y="139"/>
                    </a:lnTo>
                    <a:lnTo>
                      <a:pt x="53" y="138"/>
                    </a:lnTo>
                    <a:lnTo>
                      <a:pt x="44" y="135"/>
                    </a:lnTo>
                    <a:lnTo>
                      <a:pt x="36" y="132"/>
                    </a:lnTo>
                    <a:lnTo>
                      <a:pt x="30" y="127"/>
                    </a:lnTo>
                    <a:lnTo>
                      <a:pt x="24" y="122"/>
                    </a:lnTo>
                    <a:lnTo>
                      <a:pt x="20" y="116"/>
                    </a:lnTo>
                    <a:lnTo>
                      <a:pt x="15" y="112"/>
                    </a:lnTo>
                    <a:lnTo>
                      <a:pt x="9" y="98"/>
                    </a:lnTo>
                    <a:lnTo>
                      <a:pt x="5" y="83"/>
                    </a:lnTo>
                    <a:lnTo>
                      <a:pt x="0" y="64"/>
                    </a:lnTo>
                    <a:lnTo>
                      <a:pt x="0" y="53"/>
                    </a:lnTo>
                    <a:lnTo>
                      <a:pt x="0" y="43"/>
                    </a:lnTo>
                    <a:lnTo>
                      <a:pt x="2" y="37"/>
                    </a:lnTo>
                    <a:lnTo>
                      <a:pt x="5" y="32"/>
                    </a:lnTo>
                    <a:lnTo>
                      <a:pt x="9" y="26"/>
                    </a:lnTo>
                    <a:lnTo>
                      <a:pt x="15" y="23"/>
                    </a:lnTo>
                    <a:lnTo>
                      <a:pt x="30" y="15"/>
                    </a:lnTo>
                    <a:lnTo>
                      <a:pt x="47" y="9"/>
                    </a:lnTo>
                    <a:lnTo>
                      <a:pt x="63" y="5"/>
                    </a:lnTo>
                    <a:lnTo>
                      <a:pt x="80" y="2"/>
                    </a:lnTo>
                    <a:lnTo>
                      <a:pt x="92" y="0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9" name="Freeform 21">
                <a:extLst>
                  <a:ext uri="{FF2B5EF4-FFF2-40B4-BE49-F238E27FC236}">
                    <a16:creationId xmlns:a16="http://schemas.microsoft.com/office/drawing/2014/main" id="{3EBC6F15-C71C-4FE9-8866-AC1CB40D1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823"/>
                <a:ext cx="272" cy="113"/>
              </a:xfrm>
              <a:custGeom>
                <a:avLst/>
                <a:gdLst>
                  <a:gd name="T0" fmla="*/ 240 w 272"/>
                  <a:gd name="T1" fmla="*/ 0 h 113"/>
                  <a:gd name="T2" fmla="*/ 240 w 272"/>
                  <a:gd name="T3" fmla="*/ 0 h 113"/>
                  <a:gd name="T4" fmla="*/ 230 w 272"/>
                  <a:gd name="T5" fmla="*/ 1 h 113"/>
                  <a:gd name="T6" fmla="*/ 219 w 272"/>
                  <a:gd name="T7" fmla="*/ 6 h 113"/>
                  <a:gd name="T8" fmla="*/ 196 w 272"/>
                  <a:gd name="T9" fmla="*/ 16 h 113"/>
                  <a:gd name="T10" fmla="*/ 169 w 272"/>
                  <a:gd name="T11" fmla="*/ 28 h 113"/>
                  <a:gd name="T12" fmla="*/ 156 w 272"/>
                  <a:gd name="T13" fmla="*/ 33 h 113"/>
                  <a:gd name="T14" fmla="*/ 139 w 272"/>
                  <a:gd name="T15" fmla="*/ 37 h 113"/>
                  <a:gd name="T16" fmla="*/ 139 w 272"/>
                  <a:gd name="T17" fmla="*/ 37 h 113"/>
                  <a:gd name="T18" fmla="*/ 124 w 272"/>
                  <a:gd name="T19" fmla="*/ 39 h 113"/>
                  <a:gd name="T20" fmla="*/ 109 w 272"/>
                  <a:gd name="T21" fmla="*/ 39 h 113"/>
                  <a:gd name="T22" fmla="*/ 95 w 272"/>
                  <a:gd name="T23" fmla="*/ 39 h 113"/>
                  <a:gd name="T24" fmla="*/ 82 w 272"/>
                  <a:gd name="T25" fmla="*/ 37 h 113"/>
                  <a:gd name="T26" fmla="*/ 59 w 272"/>
                  <a:gd name="T27" fmla="*/ 34 h 113"/>
                  <a:gd name="T28" fmla="*/ 40 w 272"/>
                  <a:gd name="T29" fmla="*/ 33 h 113"/>
                  <a:gd name="T30" fmla="*/ 40 w 272"/>
                  <a:gd name="T31" fmla="*/ 33 h 113"/>
                  <a:gd name="T32" fmla="*/ 32 w 272"/>
                  <a:gd name="T33" fmla="*/ 33 h 113"/>
                  <a:gd name="T34" fmla="*/ 25 w 272"/>
                  <a:gd name="T35" fmla="*/ 36 h 113"/>
                  <a:gd name="T36" fmla="*/ 17 w 272"/>
                  <a:gd name="T37" fmla="*/ 39 h 113"/>
                  <a:gd name="T38" fmla="*/ 11 w 272"/>
                  <a:gd name="T39" fmla="*/ 45 h 113"/>
                  <a:gd name="T40" fmla="*/ 6 w 272"/>
                  <a:gd name="T41" fmla="*/ 50 h 113"/>
                  <a:gd name="T42" fmla="*/ 3 w 272"/>
                  <a:gd name="T43" fmla="*/ 57 h 113"/>
                  <a:gd name="T44" fmla="*/ 2 w 272"/>
                  <a:gd name="T45" fmla="*/ 65 h 113"/>
                  <a:gd name="T46" fmla="*/ 0 w 272"/>
                  <a:gd name="T47" fmla="*/ 72 h 113"/>
                  <a:gd name="T48" fmla="*/ 0 w 272"/>
                  <a:gd name="T49" fmla="*/ 72 h 113"/>
                  <a:gd name="T50" fmla="*/ 2 w 272"/>
                  <a:gd name="T51" fmla="*/ 75 h 113"/>
                  <a:gd name="T52" fmla="*/ 6 w 272"/>
                  <a:gd name="T53" fmla="*/ 80 h 113"/>
                  <a:gd name="T54" fmla="*/ 12 w 272"/>
                  <a:gd name="T55" fmla="*/ 84 h 113"/>
                  <a:gd name="T56" fmla="*/ 20 w 272"/>
                  <a:gd name="T57" fmla="*/ 87 h 113"/>
                  <a:gd name="T58" fmla="*/ 40 w 272"/>
                  <a:gd name="T59" fmla="*/ 95 h 113"/>
                  <a:gd name="T60" fmla="*/ 64 w 272"/>
                  <a:gd name="T61" fmla="*/ 102 h 113"/>
                  <a:gd name="T62" fmla="*/ 91 w 272"/>
                  <a:gd name="T63" fmla="*/ 107 h 113"/>
                  <a:gd name="T64" fmla="*/ 118 w 272"/>
                  <a:gd name="T65" fmla="*/ 111 h 113"/>
                  <a:gd name="T66" fmla="*/ 144 w 272"/>
                  <a:gd name="T67" fmla="*/ 113 h 113"/>
                  <a:gd name="T68" fmla="*/ 165 w 272"/>
                  <a:gd name="T69" fmla="*/ 113 h 113"/>
                  <a:gd name="T70" fmla="*/ 165 w 272"/>
                  <a:gd name="T71" fmla="*/ 113 h 113"/>
                  <a:gd name="T72" fmla="*/ 175 w 272"/>
                  <a:gd name="T73" fmla="*/ 111 h 113"/>
                  <a:gd name="T74" fmla="*/ 184 w 272"/>
                  <a:gd name="T75" fmla="*/ 110 h 113"/>
                  <a:gd name="T76" fmla="*/ 204 w 272"/>
                  <a:gd name="T77" fmla="*/ 102 h 113"/>
                  <a:gd name="T78" fmla="*/ 224 w 272"/>
                  <a:gd name="T79" fmla="*/ 92 h 113"/>
                  <a:gd name="T80" fmla="*/ 240 w 272"/>
                  <a:gd name="T81" fmla="*/ 78 h 113"/>
                  <a:gd name="T82" fmla="*/ 254 w 272"/>
                  <a:gd name="T83" fmla="*/ 66 h 113"/>
                  <a:gd name="T84" fmla="*/ 264 w 272"/>
                  <a:gd name="T85" fmla="*/ 54 h 113"/>
                  <a:gd name="T86" fmla="*/ 270 w 272"/>
                  <a:gd name="T87" fmla="*/ 42 h 113"/>
                  <a:gd name="T88" fmla="*/ 272 w 272"/>
                  <a:gd name="T89" fmla="*/ 37 h 113"/>
                  <a:gd name="T90" fmla="*/ 270 w 272"/>
                  <a:gd name="T91" fmla="*/ 34 h 113"/>
                  <a:gd name="T92" fmla="*/ 270 w 272"/>
                  <a:gd name="T93" fmla="*/ 34 h 113"/>
                  <a:gd name="T94" fmla="*/ 270 w 272"/>
                  <a:gd name="T95" fmla="*/ 27 h 113"/>
                  <a:gd name="T96" fmla="*/ 269 w 272"/>
                  <a:gd name="T97" fmla="*/ 21 h 113"/>
                  <a:gd name="T98" fmla="*/ 266 w 272"/>
                  <a:gd name="T99" fmla="*/ 15 h 113"/>
                  <a:gd name="T100" fmla="*/ 263 w 272"/>
                  <a:gd name="T101" fmla="*/ 9 h 113"/>
                  <a:gd name="T102" fmla="*/ 258 w 272"/>
                  <a:gd name="T103" fmla="*/ 6 h 113"/>
                  <a:gd name="T104" fmla="*/ 254 w 272"/>
                  <a:gd name="T105" fmla="*/ 1 h 113"/>
                  <a:gd name="T106" fmla="*/ 248 w 272"/>
                  <a:gd name="T107" fmla="*/ 0 h 113"/>
                  <a:gd name="T108" fmla="*/ 240 w 272"/>
                  <a:gd name="T109" fmla="*/ 0 h 113"/>
                  <a:gd name="T110" fmla="*/ 240 w 272"/>
                  <a:gd name="T111" fmla="*/ 0 h 11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2" h="113">
                    <a:moveTo>
                      <a:pt x="240" y="0"/>
                    </a:moveTo>
                    <a:lnTo>
                      <a:pt x="240" y="0"/>
                    </a:lnTo>
                    <a:lnTo>
                      <a:pt x="230" y="1"/>
                    </a:lnTo>
                    <a:lnTo>
                      <a:pt x="219" y="6"/>
                    </a:lnTo>
                    <a:lnTo>
                      <a:pt x="196" y="16"/>
                    </a:lnTo>
                    <a:lnTo>
                      <a:pt x="169" y="28"/>
                    </a:lnTo>
                    <a:lnTo>
                      <a:pt x="156" y="33"/>
                    </a:lnTo>
                    <a:lnTo>
                      <a:pt x="139" y="37"/>
                    </a:lnTo>
                    <a:lnTo>
                      <a:pt x="124" y="39"/>
                    </a:lnTo>
                    <a:lnTo>
                      <a:pt x="109" y="39"/>
                    </a:lnTo>
                    <a:lnTo>
                      <a:pt x="95" y="39"/>
                    </a:lnTo>
                    <a:lnTo>
                      <a:pt x="82" y="37"/>
                    </a:lnTo>
                    <a:lnTo>
                      <a:pt x="59" y="34"/>
                    </a:lnTo>
                    <a:lnTo>
                      <a:pt x="40" y="33"/>
                    </a:lnTo>
                    <a:lnTo>
                      <a:pt x="32" y="33"/>
                    </a:lnTo>
                    <a:lnTo>
                      <a:pt x="25" y="36"/>
                    </a:lnTo>
                    <a:lnTo>
                      <a:pt x="17" y="39"/>
                    </a:lnTo>
                    <a:lnTo>
                      <a:pt x="11" y="45"/>
                    </a:lnTo>
                    <a:lnTo>
                      <a:pt x="6" y="50"/>
                    </a:lnTo>
                    <a:lnTo>
                      <a:pt x="3" y="57"/>
                    </a:lnTo>
                    <a:lnTo>
                      <a:pt x="2" y="65"/>
                    </a:lnTo>
                    <a:lnTo>
                      <a:pt x="0" y="72"/>
                    </a:lnTo>
                    <a:lnTo>
                      <a:pt x="2" y="75"/>
                    </a:lnTo>
                    <a:lnTo>
                      <a:pt x="6" y="80"/>
                    </a:lnTo>
                    <a:lnTo>
                      <a:pt x="12" y="84"/>
                    </a:lnTo>
                    <a:lnTo>
                      <a:pt x="20" y="87"/>
                    </a:lnTo>
                    <a:lnTo>
                      <a:pt x="40" y="95"/>
                    </a:lnTo>
                    <a:lnTo>
                      <a:pt x="64" y="102"/>
                    </a:lnTo>
                    <a:lnTo>
                      <a:pt x="91" y="107"/>
                    </a:lnTo>
                    <a:lnTo>
                      <a:pt x="118" y="111"/>
                    </a:lnTo>
                    <a:lnTo>
                      <a:pt x="144" y="113"/>
                    </a:lnTo>
                    <a:lnTo>
                      <a:pt x="165" y="113"/>
                    </a:lnTo>
                    <a:lnTo>
                      <a:pt x="175" y="111"/>
                    </a:lnTo>
                    <a:lnTo>
                      <a:pt x="184" y="110"/>
                    </a:lnTo>
                    <a:lnTo>
                      <a:pt x="204" y="102"/>
                    </a:lnTo>
                    <a:lnTo>
                      <a:pt x="224" y="92"/>
                    </a:lnTo>
                    <a:lnTo>
                      <a:pt x="240" y="78"/>
                    </a:lnTo>
                    <a:lnTo>
                      <a:pt x="254" y="66"/>
                    </a:lnTo>
                    <a:lnTo>
                      <a:pt x="264" y="54"/>
                    </a:lnTo>
                    <a:lnTo>
                      <a:pt x="270" y="42"/>
                    </a:lnTo>
                    <a:lnTo>
                      <a:pt x="272" y="37"/>
                    </a:lnTo>
                    <a:lnTo>
                      <a:pt x="270" y="34"/>
                    </a:lnTo>
                    <a:lnTo>
                      <a:pt x="270" y="27"/>
                    </a:lnTo>
                    <a:lnTo>
                      <a:pt x="269" y="21"/>
                    </a:lnTo>
                    <a:lnTo>
                      <a:pt x="266" y="15"/>
                    </a:lnTo>
                    <a:lnTo>
                      <a:pt x="263" y="9"/>
                    </a:lnTo>
                    <a:lnTo>
                      <a:pt x="258" y="6"/>
                    </a:lnTo>
                    <a:lnTo>
                      <a:pt x="254" y="1"/>
                    </a:lnTo>
                    <a:lnTo>
                      <a:pt x="248" y="0"/>
                    </a:lnTo>
                    <a:lnTo>
                      <a:pt x="240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0" name="Freeform 22">
                <a:extLst>
                  <a:ext uri="{FF2B5EF4-FFF2-40B4-BE49-F238E27FC236}">
                    <a16:creationId xmlns:a16="http://schemas.microsoft.com/office/drawing/2014/main" id="{DE83119E-62BA-4504-9622-5CDBA527A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797"/>
                <a:ext cx="110" cy="160"/>
              </a:xfrm>
              <a:custGeom>
                <a:avLst/>
                <a:gdLst>
                  <a:gd name="T0" fmla="*/ 27 w 110"/>
                  <a:gd name="T1" fmla="*/ 0 h 160"/>
                  <a:gd name="T2" fmla="*/ 27 w 110"/>
                  <a:gd name="T3" fmla="*/ 0 h 160"/>
                  <a:gd name="T4" fmla="*/ 43 w 110"/>
                  <a:gd name="T5" fmla="*/ 0 h 160"/>
                  <a:gd name="T6" fmla="*/ 59 w 110"/>
                  <a:gd name="T7" fmla="*/ 5 h 160"/>
                  <a:gd name="T8" fmla="*/ 82 w 110"/>
                  <a:gd name="T9" fmla="*/ 12 h 160"/>
                  <a:gd name="T10" fmla="*/ 110 w 110"/>
                  <a:gd name="T11" fmla="*/ 21 h 160"/>
                  <a:gd name="T12" fmla="*/ 110 w 110"/>
                  <a:gd name="T13" fmla="*/ 160 h 160"/>
                  <a:gd name="T14" fmla="*/ 110 w 110"/>
                  <a:gd name="T15" fmla="*/ 160 h 160"/>
                  <a:gd name="T16" fmla="*/ 88 w 110"/>
                  <a:gd name="T17" fmla="*/ 152 h 160"/>
                  <a:gd name="T18" fmla="*/ 67 w 110"/>
                  <a:gd name="T19" fmla="*/ 145 h 160"/>
                  <a:gd name="T20" fmla="*/ 49 w 110"/>
                  <a:gd name="T21" fmla="*/ 140 h 160"/>
                  <a:gd name="T22" fmla="*/ 30 w 110"/>
                  <a:gd name="T23" fmla="*/ 137 h 160"/>
                  <a:gd name="T24" fmla="*/ 30 w 110"/>
                  <a:gd name="T25" fmla="*/ 137 h 160"/>
                  <a:gd name="T26" fmla="*/ 26 w 110"/>
                  <a:gd name="T27" fmla="*/ 136 h 160"/>
                  <a:gd name="T28" fmla="*/ 21 w 110"/>
                  <a:gd name="T29" fmla="*/ 134 h 160"/>
                  <a:gd name="T30" fmla="*/ 14 w 110"/>
                  <a:gd name="T31" fmla="*/ 128 h 160"/>
                  <a:gd name="T32" fmla="*/ 9 w 110"/>
                  <a:gd name="T33" fmla="*/ 119 h 160"/>
                  <a:gd name="T34" fmla="*/ 5 w 110"/>
                  <a:gd name="T35" fmla="*/ 109 h 160"/>
                  <a:gd name="T36" fmla="*/ 2 w 110"/>
                  <a:gd name="T37" fmla="*/ 97 h 160"/>
                  <a:gd name="T38" fmla="*/ 2 w 110"/>
                  <a:gd name="T39" fmla="*/ 85 h 160"/>
                  <a:gd name="T40" fmla="*/ 0 w 110"/>
                  <a:gd name="T41" fmla="*/ 57 h 160"/>
                  <a:gd name="T42" fmla="*/ 0 w 110"/>
                  <a:gd name="T43" fmla="*/ 57 h 160"/>
                  <a:gd name="T44" fmla="*/ 3 w 110"/>
                  <a:gd name="T45" fmla="*/ 38 h 160"/>
                  <a:gd name="T46" fmla="*/ 5 w 110"/>
                  <a:gd name="T47" fmla="*/ 27 h 160"/>
                  <a:gd name="T48" fmla="*/ 8 w 110"/>
                  <a:gd name="T49" fmla="*/ 20 h 160"/>
                  <a:gd name="T50" fmla="*/ 12 w 110"/>
                  <a:gd name="T51" fmla="*/ 12 h 160"/>
                  <a:gd name="T52" fmla="*/ 17 w 110"/>
                  <a:gd name="T53" fmla="*/ 6 h 160"/>
                  <a:gd name="T54" fmla="*/ 21 w 110"/>
                  <a:gd name="T55" fmla="*/ 2 h 160"/>
                  <a:gd name="T56" fmla="*/ 27 w 110"/>
                  <a:gd name="T57" fmla="*/ 0 h 160"/>
                  <a:gd name="T58" fmla="*/ 27 w 110"/>
                  <a:gd name="T59" fmla="*/ 0 h 16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10" h="160">
                    <a:moveTo>
                      <a:pt x="27" y="0"/>
                    </a:moveTo>
                    <a:lnTo>
                      <a:pt x="27" y="0"/>
                    </a:lnTo>
                    <a:lnTo>
                      <a:pt x="43" y="0"/>
                    </a:lnTo>
                    <a:lnTo>
                      <a:pt x="59" y="5"/>
                    </a:lnTo>
                    <a:lnTo>
                      <a:pt x="82" y="12"/>
                    </a:lnTo>
                    <a:lnTo>
                      <a:pt x="110" y="21"/>
                    </a:lnTo>
                    <a:lnTo>
                      <a:pt x="110" y="160"/>
                    </a:lnTo>
                    <a:lnTo>
                      <a:pt x="88" y="152"/>
                    </a:lnTo>
                    <a:lnTo>
                      <a:pt x="67" y="145"/>
                    </a:lnTo>
                    <a:lnTo>
                      <a:pt x="49" y="140"/>
                    </a:lnTo>
                    <a:lnTo>
                      <a:pt x="30" y="137"/>
                    </a:lnTo>
                    <a:lnTo>
                      <a:pt x="26" y="136"/>
                    </a:lnTo>
                    <a:lnTo>
                      <a:pt x="21" y="134"/>
                    </a:lnTo>
                    <a:lnTo>
                      <a:pt x="14" y="128"/>
                    </a:lnTo>
                    <a:lnTo>
                      <a:pt x="9" y="119"/>
                    </a:lnTo>
                    <a:lnTo>
                      <a:pt x="5" y="109"/>
                    </a:lnTo>
                    <a:lnTo>
                      <a:pt x="2" y="97"/>
                    </a:lnTo>
                    <a:lnTo>
                      <a:pt x="2" y="85"/>
                    </a:lnTo>
                    <a:lnTo>
                      <a:pt x="0" y="57"/>
                    </a:lnTo>
                    <a:lnTo>
                      <a:pt x="3" y="38"/>
                    </a:lnTo>
                    <a:lnTo>
                      <a:pt x="5" y="27"/>
                    </a:lnTo>
                    <a:lnTo>
                      <a:pt x="8" y="20"/>
                    </a:lnTo>
                    <a:lnTo>
                      <a:pt x="12" y="12"/>
                    </a:lnTo>
                    <a:lnTo>
                      <a:pt x="17" y="6"/>
                    </a:lnTo>
                    <a:lnTo>
                      <a:pt x="21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1" name="Freeform 23">
                <a:extLst>
                  <a:ext uri="{FF2B5EF4-FFF2-40B4-BE49-F238E27FC236}">
                    <a16:creationId xmlns:a16="http://schemas.microsoft.com/office/drawing/2014/main" id="{29092141-A199-4907-812C-D1889E3D0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699"/>
                <a:ext cx="210" cy="210"/>
              </a:xfrm>
              <a:custGeom>
                <a:avLst/>
                <a:gdLst>
                  <a:gd name="T0" fmla="*/ 137 w 210"/>
                  <a:gd name="T1" fmla="*/ 36 h 210"/>
                  <a:gd name="T2" fmla="*/ 137 w 210"/>
                  <a:gd name="T3" fmla="*/ 36 h 210"/>
                  <a:gd name="T4" fmla="*/ 163 w 210"/>
                  <a:gd name="T5" fmla="*/ 42 h 210"/>
                  <a:gd name="T6" fmla="*/ 185 w 210"/>
                  <a:gd name="T7" fmla="*/ 48 h 210"/>
                  <a:gd name="T8" fmla="*/ 195 w 210"/>
                  <a:gd name="T9" fmla="*/ 53 h 210"/>
                  <a:gd name="T10" fmla="*/ 202 w 210"/>
                  <a:gd name="T11" fmla="*/ 57 h 210"/>
                  <a:gd name="T12" fmla="*/ 205 w 210"/>
                  <a:gd name="T13" fmla="*/ 62 h 210"/>
                  <a:gd name="T14" fmla="*/ 208 w 210"/>
                  <a:gd name="T15" fmla="*/ 67 h 210"/>
                  <a:gd name="T16" fmla="*/ 210 w 210"/>
                  <a:gd name="T17" fmla="*/ 71 h 210"/>
                  <a:gd name="T18" fmla="*/ 210 w 210"/>
                  <a:gd name="T19" fmla="*/ 76 h 210"/>
                  <a:gd name="T20" fmla="*/ 210 w 210"/>
                  <a:gd name="T21" fmla="*/ 76 h 210"/>
                  <a:gd name="T22" fmla="*/ 210 w 210"/>
                  <a:gd name="T23" fmla="*/ 89 h 210"/>
                  <a:gd name="T24" fmla="*/ 210 w 210"/>
                  <a:gd name="T25" fmla="*/ 101 h 210"/>
                  <a:gd name="T26" fmla="*/ 204 w 210"/>
                  <a:gd name="T27" fmla="*/ 127 h 210"/>
                  <a:gd name="T28" fmla="*/ 195 w 210"/>
                  <a:gd name="T29" fmla="*/ 152 h 210"/>
                  <a:gd name="T30" fmla="*/ 184 w 210"/>
                  <a:gd name="T31" fmla="*/ 175 h 210"/>
                  <a:gd name="T32" fmla="*/ 184 w 210"/>
                  <a:gd name="T33" fmla="*/ 175 h 210"/>
                  <a:gd name="T34" fmla="*/ 175 w 210"/>
                  <a:gd name="T35" fmla="*/ 192 h 210"/>
                  <a:gd name="T36" fmla="*/ 169 w 210"/>
                  <a:gd name="T37" fmla="*/ 199 h 210"/>
                  <a:gd name="T38" fmla="*/ 161 w 210"/>
                  <a:gd name="T39" fmla="*/ 207 h 210"/>
                  <a:gd name="T40" fmla="*/ 161 w 210"/>
                  <a:gd name="T41" fmla="*/ 207 h 210"/>
                  <a:gd name="T42" fmla="*/ 158 w 210"/>
                  <a:gd name="T43" fmla="*/ 208 h 210"/>
                  <a:gd name="T44" fmla="*/ 155 w 210"/>
                  <a:gd name="T45" fmla="*/ 210 h 210"/>
                  <a:gd name="T46" fmla="*/ 145 w 210"/>
                  <a:gd name="T47" fmla="*/ 210 h 210"/>
                  <a:gd name="T48" fmla="*/ 131 w 210"/>
                  <a:gd name="T49" fmla="*/ 210 h 210"/>
                  <a:gd name="T50" fmla="*/ 116 w 210"/>
                  <a:gd name="T51" fmla="*/ 208 h 210"/>
                  <a:gd name="T52" fmla="*/ 86 w 210"/>
                  <a:gd name="T53" fmla="*/ 204 h 210"/>
                  <a:gd name="T54" fmla="*/ 62 w 210"/>
                  <a:gd name="T55" fmla="*/ 202 h 210"/>
                  <a:gd name="T56" fmla="*/ 62 w 210"/>
                  <a:gd name="T57" fmla="*/ 202 h 210"/>
                  <a:gd name="T58" fmla="*/ 59 w 210"/>
                  <a:gd name="T59" fmla="*/ 201 h 210"/>
                  <a:gd name="T60" fmla="*/ 54 w 210"/>
                  <a:gd name="T61" fmla="*/ 199 h 210"/>
                  <a:gd name="T62" fmla="*/ 51 w 210"/>
                  <a:gd name="T63" fmla="*/ 195 h 210"/>
                  <a:gd name="T64" fmla="*/ 50 w 210"/>
                  <a:gd name="T65" fmla="*/ 190 h 210"/>
                  <a:gd name="T66" fmla="*/ 45 w 210"/>
                  <a:gd name="T67" fmla="*/ 178 h 210"/>
                  <a:gd name="T68" fmla="*/ 41 w 210"/>
                  <a:gd name="T69" fmla="*/ 163 h 210"/>
                  <a:gd name="T70" fmla="*/ 36 w 210"/>
                  <a:gd name="T71" fmla="*/ 131 h 210"/>
                  <a:gd name="T72" fmla="*/ 33 w 210"/>
                  <a:gd name="T73" fmla="*/ 118 h 210"/>
                  <a:gd name="T74" fmla="*/ 30 w 210"/>
                  <a:gd name="T75" fmla="*/ 107 h 210"/>
                  <a:gd name="T76" fmla="*/ 30 w 210"/>
                  <a:gd name="T77" fmla="*/ 107 h 210"/>
                  <a:gd name="T78" fmla="*/ 21 w 210"/>
                  <a:gd name="T79" fmla="*/ 86 h 210"/>
                  <a:gd name="T80" fmla="*/ 9 w 210"/>
                  <a:gd name="T81" fmla="*/ 60 h 210"/>
                  <a:gd name="T82" fmla="*/ 4 w 210"/>
                  <a:gd name="T83" fmla="*/ 47 h 210"/>
                  <a:gd name="T84" fmla="*/ 1 w 210"/>
                  <a:gd name="T85" fmla="*/ 35 h 210"/>
                  <a:gd name="T86" fmla="*/ 0 w 210"/>
                  <a:gd name="T87" fmla="*/ 21 h 210"/>
                  <a:gd name="T88" fmla="*/ 0 w 210"/>
                  <a:gd name="T89" fmla="*/ 17 h 210"/>
                  <a:gd name="T90" fmla="*/ 1 w 210"/>
                  <a:gd name="T91" fmla="*/ 11 h 210"/>
                  <a:gd name="T92" fmla="*/ 1 w 210"/>
                  <a:gd name="T93" fmla="*/ 11 h 210"/>
                  <a:gd name="T94" fmla="*/ 4 w 210"/>
                  <a:gd name="T95" fmla="*/ 6 h 210"/>
                  <a:gd name="T96" fmla="*/ 9 w 210"/>
                  <a:gd name="T97" fmla="*/ 3 h 210"/>
                  <a:gd name="T98" fmla="*/ 15 w 210"/>
                  <a:gd name="T99" fmla="*/ 2 h 210"/>
                  <a:gd name="T100" fmla="*/ 23 w 210"/>
                  <a:gd name="T101" fmla="*/ 0 h 210"/>
                  <a:gd name="T102" fmla="*/ 41 w 210"/>
                  <a:gd name="T103" fmla="*/ 3 h 210"/>
                  <a:gd name="T104" fmla="*/ 62 w 210"/>
                  <a:gd name="T105" fmla="*/ 9 h 210"/>
                  <a:gd name="T106" fmla="*/ 83 w 210"/>
                  <a:gd name="T107" fmla="*/ 15 h 210"/>
                  <a:gd name="T108" fmla="*/ 104 w 210"/>
                  <a:gd name="T109" fmla="*/ 24 h 210"/>
                  <a:gd name="T110" fmla="*/ 137 w 210"/>
                  <a:gd name="T111" fmla="*/ 36 h 210"/>
                  <a:gd name="T112" fmla="*/ 137 w 210"/>
                  <a:gd name="T113" fmla="*/ 36 h 21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10" h="210">
                    <a:moveTo>
                      <a:pt x="137" y="36"/>
                    </a:moveTo>
                    <a:lnTo>
                      <a:pt x="137" y="36"/>
                    </a:lnTo>
                    <a:lnTo>
                      <a:pt x="163" y="42"/>
                    </a:lnTo>
                    <a:lnTo>
                      <a:pt x="185" y="48"/>
                    </a:lnTo>
                    <a:lnTo>
                      <a:pt x="195" y="53"/>
                    </a:lnTo>
                    <a:lnTo>
                      <a:pt x="202" y="57"/>
                    </a:lnTo>
                    <a:lnTo>
                      <a:pt x="205" y="62"/>
                    </a:lnTo>
                    <a:lnTo>
                      <a:pt x="208" y="67"/>
                    </a:lnTo>
                    <a:lnTo>
                      <a:pt x="210" y="71"/>
                    </a:lnTo>
                    <a:lnTo>
                      <a:pt x="210" y="76"/>
                    </a:lnTo>
                    <a:lnTo>
                      <a:pt x="210" y="89"/>
                    </a:lnTo>
                    <a:lnTo>
                      <a:pt x="210" y="101"/>
                    </a:lnTo>
                    <a:lnTo>
                      <a:pt x="204" y="127"/>
                    </a:lnTo>
                    <a:lnTo>
                      <a:pt x="195" y="152"/>
                    </a:lnTo>
                    <a:lnTo>
                      <a:pt x="184" y="175"/>
                    </a:lnTo>
                    <a:lnTo>
                      <a:pt x="175" y="192"/>
                    </a:lnTo>
                    <a:lnTo>
                      <a:pt x="169" y="199"/>
                    </a:lnTo>
                    <a:lnTo>
                      <a:pt x="161" y="207"/>
                    </a:lnTo>
                    <a:lnTo>
                      <a:pt x="158" y="208"/>
                    </a:lnTo>
                    <a:lnTo>
                      <a:pt x="155" y="210"/>
                    </a:lnTo>
                    <a:lnTo>
                      <a:pt x="145" y="210"/>
                    </a:lnTo>
                    <a:lnTo>
                      <a:pt x="131" y="210"/>
                    </a:lnTo>
                    <a:lnTo>
                      <a:pt x="116" y="208"/>
                    </a:lnTo>
                    <a:lnTo>
                      <a:pt x="86" y="204"/>
                    </a:lnTo>
                    <a:lnTo>
                      <a:pt x="62" y="202"/>
                    </a:lnTo>
                    <a:lnTo>
                      <a:pt x="59" y="201"/>
                    </a:lnTo>
                    <a:lnTo>
                      <a:pt x="54" y="199"/>
                    </a:lnTo>
                    <a:lnTo>
                      <a:pt x="51" y="195"/>
                    </a:lnTo>
                    <a:lnTo>
                      <a:pt x="50" y="190"/>
                    </a:lnTo>
                    <a:lnTo>
                      <a:pt x="45" y="178"/>
                    </a:lnTo>
                    <a:lnTo>
                      <a:pt x="41" y="163"/>
                    </a:lnTo>
                    <a:lnTo>
                      <a:pt x="36" y="131"/>
                    </a:lnTo>
                    <a:lnTo>
                      <a:pt x="33" y="118"/>
                    </a:lnTo>
                    <a:lnTo>
                      <a:pt x="30" y="107"/>
                    </a:lnTo>
                    <a:lnTo>
                      <a:pt x="21" y="86"/>
                    </a:lnTo>
                    <a:lnTo>
                      <a:pt x="9" y="60"/>
                    </a:lnTo>
                    <a:lnTo>
                      <a:pt x="4" y="47"/>
                    </a:lnTo>
                    <a:lnTo>
                      <a:pt x="1" y="35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1" y="11"/>
                    </a:lnTo>
                    <a:lnTo>
                      <a:pt x="4" y="6"/>
                    </a:lnTo>
                    <a:lnTo>
                      <a:pt x="9" y="3"/>
                    </a:lnTo>
                    <a:lnTo>
                      <a:pt x="15" y="2"/>
                    </a:lnTo>
                    <a:lnTo>
                      <a:pt x="23" y="0"/>
                    </a:lnTo>
                    <a:lnTo>
                      <a:pt x="41" y="3"/>
                    </a:lnTo>
                    <a:lnTo>
                      <a:pt x="62" y="9"/>
                    </a:lnTo>
                    <a:lnTo>
                      <a:pt x="83" y="15"/>
                    </a:lnTo>
                    <a:lnTo>
                      <a:pt x="104" y="24"/>
                    </a:lnTo>
                    <a:lnTo>
                      <a:pt x="137" y="3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2" name="Freeform 24">
                <a:extLst>
                  <a:ext uri="{FF2B5EF4-FFF2-40B4-BE49-F238E27FC236}">
                    <a16:creationId xmlns:a16="http://schemas.microsoft.com/office/drawing/2014/main" id="{00284533-FC07-43AB-84E9-4DACF1A1B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592"/>
                <a:ext cx="176" cy="80"/>
              </a:xfrm>
              <a:custGeom>
                <a:avLst/>
                <a:gdLst>
                  <a:gd name="T0" fmla="*/ 0 w 176"/>
                  <a:gd name="T1" fmla="*/ 41 h 80"/>
                  <a:gd name="T2" fmla="*/ 0 w 176"/>
                  <a:gd name="T3" fmla="*/ 41 h 80"/>
                  <a:gd name="T4" fmla="*/ 1 w 176"/>
                  <a:gd name="T5" fmla="*/ 18 h 80"/>
                  <a:gd name="T6" fmla="*/ 1 w 176"/>
                  <a:gd name="T7" fmla="*/ 18 h 80"/>
                  <a:gd name="T8" fmla="*/ 1 w 176"/>
                  <a:gd name="T9" fmla="*/ 14 h 80"/>
                  <a:gd name="T10" fmla="*/ 3 w 176"/>
                  <a:gd name="T11" fmla="*/ 9 h 80"/>
                  <a:gd name="T12" fmla="*/ 6 w 176"/>
                  <a:gd name="T13" fmla="*/ 6 h 80"/>
                  <a:gd name="T14" fmla="*/ 10 w 176"/>
                  <a:gd name="T15" fmla="*/ 3 h 80"/>
                  <a:gd name="T16" fmla="*/ 15 w 176"/>
                  <a:gd name="T17" fmla="*/ 0 h 80"/>
                  <a:gd name="T18" fmla="*/ 21 w 176"/>
                  <a:gd name="T19" fmla="*/ 0 h 80"/>
                  <a:gd name="T20" fmla="*/ 28 w 176"/>
                  <a:gd name="T21" fmla="*/ 0 h 80"/>
                  <a:gd name="T22" fmla="*/ 36 w 176"/>
                  <a:gd name="T23" fmla="*/ 3 h 80"/>
                  <a:gd name="T24" fmla="*/ 36 w 176"/>
                  <a:gd name="T25" fmla="*/ 3 h 80"/>
                  <a:gd name="T26" fmla="*/ 48 w 176"/>
                  <a:gd name="T27" fmla="*/ 8 h 80"/>
                  <a:gd name="T28" fmla="*/ 61 w 176"/>
                  <a:gd name="T29" fmla="*/ 12 h 80"/>
                  <a:gd name="T30" fmla="*/ 75 w 176"/>
                  <a:gd name="T31" fmla="*/ 15 h 80"/>
                  <a:gd name="T32" fmla="*/ 89 w 176"/>
                  <a:gd name="T33" fmla="*/ 17 h 80"/>
                  <a:gd name="T34" fmla="*/ 89 w 176"/>
                  <a:gd name="T35" fmla="*/ 17 h 80"/>
                  <a:gd name="T36" fmla="*/ 104 w 176"/>
                  <a:gd name="T37" fmla="*/ 18 h 80"/>
                  <a:gd name="T38" fmla="*/ 119 w 176"/>
                  <a:gd name="T39" fmla="*/ 18 h 80"/>
                  <a:gd name="T40" fmla="*/ 134 w 176"/>
                  <a:gd name="T41" fmla="*/ 17 h 80"/>
                  <a:gd name="T42" fmla="*/ 147 w 176"/>
                  <a:gd name="T43" fmla="*/ 12 h 80"/>
                  <a:gd name="T44" fmla="*/ 147 w 176"/>
                  <a:gd name="T45" fmla="*/ 12 h 80"/>
                  <a:gd name="T46" fmla="*/ 157 w 176"/>
                  <a:gd name="T47" fmla="*/ 11 h 80"/>
                  <a:gd name="T48" fmla="*/ 161 w 176"/>
                  <a:gd name="T49" fmla="*/ 11 h 80"/>
                  <a:gd name="T50" fmla="*/ 167 w 176"/>
                  <a:gd name="T51" fmla="*/ 12 h 80"/>
                  <a:gd name="T52" fmla="*/ 170 w 176"/>
                  <a:gd name="T53" fmla="*/ 15 h 80"/>
                  <a:gd name="T54" fmla="*/ 175 w 176"/>
                  <a:gd name="T55" fmla="*/ 20 h 80"/>
                  <a:gd name="T56" fmla="*/ 176 w 176"/>
                  <a:gd name="T57" fmla="*/ 26 h 80"/>
                  <a:gd name="T58" fmla="*/ 176 w 176"/>
                  <a:gd name="T59" fmla="*/ 35 h 80"/>
                  <a:gd name="T60" fmla="*/ 176 w 176"/>
                  <a:gd name="T61" fmla="*/ 35 h 80"/>
                  <a:gd name="T62" fmla="*/ 175 w 176"/>
                  <a:gd name="T63" fmla="*/ 42 h 80"/>
                  <a:gd name="T64" fmla="*/ 172 w 176"/>
                  <a:gd name="T65" fmla="*/ 48 h 80"/>
                  <a:gd name="T66" fmla="*/ 166 w 176"/>
                  <a:gd name="T67" fmla="*/ 51 h 80"/>
                  <a:gd name="T68" fmla="*/ 160 w 176"/>
                  <a:gd name="T69" fmla="*/ 53 h 80"/>
                  <a:gd name="T70" fmla="*/ 141 w 176"/>
                  <a:gd name="T71" fmla="*/ 57 h 80"/>
                  <a:gd name="T72" fmla="*/ 129 w 176"/>
                  <a:gd name="T73" fmla="*/ 59 h 80"/>
                  <a:gd name="T74" fmla="*/ 117 w 176"/>
                  <a:gd name="T75" fmla="*/ 63 h 80"/>
                  <a:gd name="T76" fmla="*/ 117 w 176"/>
                  <a:gd name="T77" fmla="*/ 63 h 80"/>
                  <a:gd name="T78" fmla="*/ 104 w 176"/>
                  <a:gd name="T79" fmla="*/ 68 h 80"/>
                  <a:gd name="T80" fmla="*/ 86 w 176"/>
                  <a:gd name="T81" fmla="*/ 74 h 80"/>
                  <a:gd name="T82" fmla="*/ 66 w 176"/>
                  <a:gd name="T83" fmla="*/ 77 h 80"/>
                  <a:gd name="T84" fmla="*/ 46 w 176"/>
                  <a:gd name="T85" fmla="*/ 80 h 80"/>
                  <a:gd name="T86" fmla="*/ 36 w 176"/>
                  <a:gd name="T87" fmla="*/ 80 h 80"/>
                  <a:gd name="T88" fmla="*/ 28 w 176"/>
                  <a:gd name="T89" fmla="*/ 79 h 80"/>
                  <a:gd name="T90" fmla="*/ 19 w 176"/>
                  <a:gd name="T91" fmla="*/ 76 h 80"/>
                  <a:gd name="T92" fmla="*/ 13 w 176"/>
                  <a:gd name="T93" fmla="*/ 72 h 80"/>
                  <a:gd name="T94" fmla="*/ 7 w 176"/>
                  <a:gd name="T95" fmla="*/ 66 h 80"/>
                  <a:gd name="T96" fmla="*/ 3 w 176"/>
                  <a:gd name="T97" fmla="*/ 60 h 80"/>
                  <a:gd name="T98" fmla="*/ 1 w 176"/>
                  <a:gd name="T99" fmla="*/ 51 h 80"/>
                  <a:gd name="T100" fmla="*/ 0 w 176"/>
                  <a:gd name="T101" fmla="*/ 41 h 80"/>
                  <a:gd name="T102" fmla="*/ 0 w 176"/>
                  <a:gd name="T103" fmla="*/ 41 h 8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6" h="80">
                    <a:moveTo>
                      <a:pt x="0" y="41"/>
                    </a:moveTo>
                    <a:lnTo>
                      <a:pt x="0" y="41"/>
                    </a:lnTo>
                    <a:lnTo>
                      <a:pt x="1" y="18"/>
                    </a:lnTo>
                    <a:lnTo>
                      <a:pt x="1" y="14"/>
                    </a:lnTo>
                    <a:lnTo>
                      <a:pt x="3" y="9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8" y="0"/>
                    </a:lnTo>
                    <a:lnTo>
                      <a:pt x="36" y="3"/>
                    </a:lnTo>
                    <a:lnTo>
                      <a:pt x="48" y="8"/>
                    </a:lnTo>
                    <a:lnTo>
                      <a:pt x="61" y="12"/>
                    </a:lnTo>
                    <a:lnTo>
                      <a:pt x="75" y="15"/>
                    </a:lnTo>
                    <a:lnTo>
                      <a:pt x="89" y="17"/>
                    </a:lnTo>
                    <a:lnTo>
                      <a:pt x="104" y="18"/>
                    </a:lnTo>
                    <a:lnTo>
                      <a:pt x="119" y="18"/>
                    </a:lnTo>
                    <a:lnTo>
                      <a:pt x="134" y="17"/>
                    </a:lnTo>
                    <a:lnTo>
                      <a:pt x="147" y="12"/>
                    </a:lnTo>
                    <a:lnTo>
                      <a:pt x="157" y="11"/>
                    </a:lnTo>
                    <a:lnTo>
                      <a:pt x="161" y="11"/>
                    </a:lnTo>
                    <a:lnTo>
                      <a:pt x="167" y="12"/>
                    </a:lnTo>
                    <a:lnTo>
                      <a:pt x="170" y="15"/>
                    </a:lnTo>
                    <a:lnTo>
                      <a:pt x="175" y="20"/>
                    </a:lnTo>
                    <a:lnTo>
                      <a:pt x="176" y="26"/>
                    </a:lnTo>
                    <a:lnTo>
                      <a:pt x="176" y="35"/>
                    </a:lnTo>
                    <a:lnTo>
                      <a:pt x="175" y="42"/>
                    </a:lnTo>
                    <a:lnTo>
                      <a:pt x="172" y="48"/>
                    </a:lnTo>
                    <a:lnTo>
                      <a:pt x="166" y="51"/>
                    </a:lnTo>
                    <a:lnTo>
                      <a:pt x="160" y="53"/>
                    </a:lnTo>
                    <a:lnTo>
                      <a:pt x="141" y="57"/>
                    </a:lnTo>
                    <a:lnTo>
                      <a:pt x="129" y="59"/>
                    </a:lnTo>
                    <a:lnTo>
                      <a:pt x="117" y="63"/>
                    </a:lnTo>
                    <a:lnTo>
                      <a:pt x="104" y="68"/>
                    </a:lnTo>
                    <a:lnTo>
                      <a:pt x="86" y="74"/>
                    </a:lnTo>
                    <a:lnTo>
                      <a:pt x="66" y="77"/>
                    </a:lnTo>
                    <a:lnTo>
                      <a:pt x="46" y="80"/>
                    </a:lnTo>
                    <a:lnTo>
                      <a:pt x="36" y="80"/>
                    </a:lnTo>
                    <a:lnTo>
                      <a:pt x="28" y="79"/>
                    </a:lnTo>
                    <a:lnTo>
                      <a:pt x="19" y="76"/>
                    </a:lnTo>
                    <a:lnTo>
                      <a:pt x="13" y="72"/>
                    </a:lnTo>
                    <a:lnTo>
                      <a:pt x="7" y="66"/>
                    </a:lnTo>
                    <a:lnTo>
                      <a:pt x="3" y="60"/>
                    </a:lnTo>
                    <a:lnTo>
                      <a:pt x="1" y="51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3" name="Freeform 25">
                <a:extLst>
                  <a:ext uri="{FF2B5EF4-FFF2-40B4-BE49-F238E27FC236}">
                    <a16:creationId xmlns:a16="http://schemas.microsoft.com/office/drawing/2014/main" id="{7B7129F3-B38A-41F8-BE73-C06D612B7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586"/>
                <a:ext cx="160" cy="122"/>
              </a:xfrm>
              <a:custGeom>
                <a:avLst/>
                <a:gdLst>
                  <a:gd name="T0" fmla="*/ 30 w 160"/>
                  <a:gd name="T1" fmla="*/ 3 h 122"/>
                  <a:gd name="T2" fmla="*/ 30 w 160"/>
                  <a:gd name="T3" fmla="*/ 3 h 122"/>
                  <a:gd name="T4" fmla="*/ 57 w 160"/>
                  <a:gd name="T5" fmla="*/ 9 h 122"/>
                  <a:gd name="T6" fmla="*/ 84 w 160"/>
                  <a:gd name="T7" fmla="*/ 12 h 122"/>
                  <a:gd name="T8" fmla="*/ 98 w 160"/>
                  <a:gd name="T9" fmla="*/ 14 h 122"/>
                  <a:gd name="T10" fmla="*/ 110 w 160"/>
                  <a:gd name="T11" fmla="*/ 14 h 122"/>
                  <a:gd name="T12" fmla="*/ 124 w 160"/>
                  <a:gd name="T13" fmla="*/ 12 h 122"/>
                  <a:gd name="T14" fmla="*/ 137 w 160"/>
                  <a:gd name="T15" fmla="*/ 9 h 122"/>
                  <a:gd name="T16" fmla="*/ 137 w 160"/>
                  <a:gd name="T17" fmla="*/ 9 h 122"/>
                  <a:gd name="T18" fmla="*/ 145 w 160"/>
                  <a:gd name="T19" fmla="*/ 8 h 122"/>
                  <a:gd name="T20" fmla="*/ 149 w 160"/>
                  <a:gd name="T21" fmla="*/ 8 h 122"/>
                  <a:gd name="T22" fmla="*/ 152 w 160"/>
                  <a:gd name="T23" fmla="*/ 9 h 122"/>
                  <a:gd name="T24" fmla="*/ 155 w 160"/>
                  <a:gd name="T25" fmla="*/ 11 h 122"/>
                  <a:gd name="T26" fmla="*/ 158 w 160"/>
                  <a:gd name="T27" fmla="*/ 14 h 122"/>
                  <a:gd name="T28" fmla="*/ 160 w 160"/>
                  <a:gd name="T29" fmla="*/ 18 h 122"/>
                  <a:gd name="T30" fmla="*/ 160 w 160"/>
                  <a:gd name="T31" fmla="*/ 26 h 122"/>
                  <a:gd name="T32" fmla="*/ 160 w 160"/>
                  <a:gd name="T33" fmla="*/ 26 h 122"/>
                  <a:gd name="T34" fmla="*/ 158 w 160"/>
                  <a:gd name="T35" fmla="*/ 53 h 122"/>
                  <a:gd name="T36" fmla="*/ 158 w 160"/>
                  <a:gd name="T37" fmla="*/ 53 h 122"/>
                  <a:gd name="T38" fmla="*/ 155 w 160"/>
                  <a:gd name="T39" fmla="*/ 74 h 122"/>
                  <a:gd name="T40" fmla="*/ 154 w 160"/>
                  <a:gd name="T41" fmla="*/ 82 h 122"/>
                  <a:gd name="T42" fmla="*/ 151 w 160"/>
                  <a:gd name="T43" fmla="*/ 86 h 122"/>
                  <a:gd name="T44" fmla="*/ 146 w 160"/>
                  <a:gd name="T45" fmla="*/ 91 h 122"/>
                  <a:gd name="T46" fmla="*/ 142 w 160"/>
                  <a:gd name="T47" fmla="*/ 95 h 122"/>
                  <a:gd name="T48" fmla="*/ 127 w 160"/>
                  <a:gd name="T49" fmla="*/ 104 h 122"/>
                  <a:gd name="T50" fmla="*/ 127 w 160"/>
                  <a:gd name="T51" fmla="*/ 104 h 122"/>
                  <a:gd name="T52" fmla="*/ 115 w 160"/>
                  <a:gd name="T53" fmla="*/ 110 h 122"/>
                  <a:gd name="T54" fmla="*/ 100 w 160"/>
                  <a:gd name="T55" fmla="*/ 116 h 122"/>
                  <a:gd name="T56" fmla="*/ 83 w 160"/>
                  <a:gd name="T57" fmla="*/ 121 h 122"/>
                  <a:gd name="T58" fmla="*/ 65 w 160"/>
                  <a:gd name="T59" fmla="*/ 122 h 122"/>
                  <a:gd name="T60" fmla="*/ 56 w 160"/>
                  <a:gd name="T61" fmla="*/ 122 h 122"/>
                  <a:gd name="T62" fmla="*/ 47 w 160"/>
                  <a:gd name="T63" fmla="*/ 121 h 122"/>
                  <a:gd name="T64" fmla="*/ 39 w 160"/>
                  <a:gd name="T65" fmla="*/ 118 h 122"/>
                  <a:gd name="T66" fmla="*/ 32 w 160"/>
                  <a:gd name="T67" fmla="*/ 113 h 122"/>
                  <a:gd name="T68" fmla="*/ 26 w 160"/>
                  <a:gd name="T69" fmla="*/ 107 h 122"/>
                  <a:gd name="T70" fmla="*/ 20 w 160"/>
                  <a:gd name="T71" fmla="*/ 100 h 122"/>
                  <a:gd name="T72" fmla="*/ 15 w 160"/>
                  <a:gd name="T73" fmla="*/ 91 h 122"/>
                  <a:gd name="T74" fmla="*/ 11 w 160"/>
                  <a:gd name="T75" fmla="*/ 78 h 122"/>
                  <a:gd name="T76" fmla="*/ 11 w 160"/>
                  <a:gd name="T77" fmla="*/ 78 h 122"/>
                  <a:gd name="T78" fmla="*/ 1 w 160"/>
                  <a:gd name="T79" fmla="*/ 26 h 122"/>
                  <a:gd name="T80" fmla="*/ 1 w 160"/>
                  <a:gd name="T81" fmla="*/ 26 h 122"/>
                  <a:gd name="T82" fmla="*/ 0 w 160"/>
                  <a:gd name="T83" fmla="*/ 17 h 122"/>
                  <a:gd name="T84" fmla="*/ 1 w 160"/>
                  <a:gd name="T85" fmla="*/ 9 h 122"/>
                  <a:gd name="T86" fmla="*/ 4 w 160"/>
                  <a:gd name="T87" fmla="*/ 5 h 122"/>
                  <a:gd name="T88" fmla="*/ 9 w 160"/>
                  <a:gd name="T89" fmla="*/ 2 h 122"/>
                  <a:gd name="T90" fmla="*/ 14 w 160"/>
                  <a:gd name="T91" fmla="*/ 0 h 122"/>
                  <a:gd name="T92" fmla="*/ 20 w 160"/>
                  <a:gd name="T93" fmla="*/ 0 h 122"/>
                  <a:gd name="T94" fmla="*/ 30 w 160"/>
                  <a:gd name="T95" fmla="*/ 3 h 122"/>
                  <a:gd name="T96" fmla="*/ 30 w 160"/>
                  <a:gd name="T97" fmla="*/ 3 h 12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0" h="122">
                    <a:moveTo>
                      <a:pt x="30" y="3"/>
                    </a:moveTo>
                    <a:lnTo>
                      <a:pt x="30" y="3"/>
                    </a:lnTo>
                    <a:lnTo>
                      <a:pt x="57" y="9"/>
                    </a:lnTo>
                    <a:lnTo>
                      <a:pt x="84" y="12"/>
                    </a:lnTo>
                    <a:lnTo>
                      <a:pt x="98" y="14"/>
                    </a:lnTo>
                    <a:lnTo>
                      <a:pt x="110" y="14"/>
                    </a:lnTo>
                    <a:lnTo>
                      <a:pt x="124" y="12"/>
                    </a:lnTo>
                    <a:lnTo>
                      <a:pt x="137" y="9"/>
                    </a:lnTo>
                    <a:lnTo>
                      <a:pt x="145" y="8"/>
                    </a:lnTo>
                    <a:lnTo>
                      <a:pt x="149" y="8"/>
                    </a:lnTo>
                    <a:lnTo>
                      <a:pt x="152" y="9"/>
                    </a:lnTo>
                    <a:lnTo>
                      <a:pt x="155" y="11"/>
                    </a:lnTo>
                    <a:lnTo>
                      <a:pt x="158" y="14"/>
                    </a:lnTo>
                    <a:lnTo>
                      <a:pt x="160" y="18"/>
                    </a:lnTo>
                    <a:lnTo>
                      <a:pt x="160" y="26"/>
                    </a:lnTo>
                    <a:lnTo>
                      <a:pt x="158" y="53"/>
                    </a:lnTo>
                    <a:lnTo>
                      <a:pt x="155" y="74"/>
                    </a:lnTo>
                    <a:lnTo>
                      <a:pt x="154" y="82"/>
                    </a:lnTo>
                    <a:lnTo>
                      <a:pt x="151" y="86"/>
                    </a:lnTo>
                    <a:lnTo>
                      <a:pt x="146" y="91"/>
                    </a:lnTo>
                    <a:lnTo>
                      <a:pt x="142" y="95"/>
                    </a:lnTo>
                    <a:lnTo>
                      <a:pt x="127" y="104"/>
                    </a:lnTo>
                    <a:lnTo>
                      <a:pt x="115" y="110"/>
                    </a:lnTo>
                    <a:lnTo>
                      <a:pt x="100" y="116"/>
                    </a:lnTo>
                    <a:lnTo>
                      <a:pt x="83" y="121"/>
                    </a:lnTo>
                    <a:lnTo>
                      <a:pt x="65" y="122"/>
                    </a:lnTo>
                    <a:lnTo>
                      <a:pt x="56" y="122"/>
                    </a:lnTo>
                    <a:lnTo>
                      <a:pt x="47" y="121"/>
                    </a:lnTo>
                    <a:lnTo>
                      <a:pt x="39" y="118"/>
                    </a:lnTo>
                    <a:lnTo>
                      <a:pt x="32" y="113"/>
                    </a:lnTo>
                    <a:lnTo>
                      <a:pt x="26" y="107"/>
                    </a:lnTo>
                    <a:lnTo>
                      <a:pt x="20" y="100"/>
                    </a:lnTo>
                    <a:lnTo>
                      <a:pt x="15" y="91"/>
                    </a:lnTo>
                    <a:lnTo>
                      <a:pt x="11" y="78"/>
                    </a:lnTo>
                    <a:lnTo>
                      <a:pt x="1" y="26"/>
                    </a:lnTo>
                    <a:lnTo>
                      <a:pt x="0" y="17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30" y="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4" name="Freeform 26">
                <a:extLst>
                  <a:ext uri="{FF2B5EF4-FFF2-40B4-BE49-F238E27FC236}">
                    <a16:creationId xmlns:a16="http://schemas.microsoft.com/office/drawing/2014/main" id="{DB826398-44E7-4CDC-804B-2D0B6E868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14"/>
                <a:ext cx="273" cy="173"/>
              </a:xfrm>
              <a:custGeom>
                <a:avLst/>
                <a:gdLst>
                  <a:gd name="T0" fmla="*/ 0 w 273"/>
                  <a:gd name="T1" fmla="*/ 22 h 173"/>
                  <a:gd name="T2" fmla="*/ 3 w 273"/>
                  <a:gd name="T3" fmla="*/ 12 h 173"/>
                  <a:gd name="T4" fmla="*/ 9 w 273"/>
                  <a:gd name="T5" fmla="*/ 4 h 173"/>
                  <a:gd name="T6" fmla="*/ 18 w 273"/>
                  <a:gd name="T7" fmla="*/ 0 h 173"/>
                  <a:gd name="T8" fmla="*/ 29 w 273"/>
                  <a:gd name="T9" fmla="*/ 3 h 173"/>
                  <a:gd name="T10" fmla="*/ 44 w 273"/>
                  <a:gd name="T11" fmla="*/ 15 h 173"/>
                  <a:gd name="T12" fmla="*/ 82 w 273"/>
                  <a:gd name="T13" fmla="*/ 37 h 173"/>
                  <a:gd name="T14" fmla="*/ 124 w 273"/>
                  <a:gd name="T15" fmla="*/ 54 h 173"/>
                  <a:gd name="T16" fmla="*/ 157 w 273"/>
                  <a:gd name="T17" fmla="*/ 60 h 173"/>
                  <a:gd name="T18" fmla="*/ 180 w 273"/>
                  <a:gd name="T19" fmla="*/ 59 h 173"/>
                  <a:gd name="T20" fmla="*/ 192 w 273"/>
                  <a:gd name="T21" fmla="*/ 56 h 173"/>
                  <a:gd name="T22" fmla="*/ 228 w 273"/>
                  <a:gd name="T23" fmla="*/ 45 h 173"/>
                  <a:gd name="T24" fmla="*/ 236 w 273"/>
                  <a:gd name="T25" fmla="*/ 43 h 173"/>
                  <a:gd name="T26" fmla="*/ 248 w 273"/>
                  <a:gd name="T27" fmla="*/ 42 h 173"/>
                  <a:gd name="T28" fmla="*/ 257 w 273"/>
                  <a:gd name="T29" fmla="*/ 45 h 173"/>
                  <a:gd name="T30" fmla="*/ 267 w 273"/>
                  <a:gd name="T31" fmla="*/ 54 h 173"/>
                  <a:gd name="T32" fmla="*/ 272 w 273"/>
                  <a:gd name="T33" fmla="*/ 71 h 173"/>
                  <a:gd name="T34" fmla="*/ 272 w 273"/>
                  <a:gd name="T35" fmla="*/ 86 h 173"/>
                  <a:gd name="T36" fmla="*/ 270 w 273"/>
                  <a:gd name="T37" fmla="*/ 93 h 173"/>
                  <a:gd name="T38" fmla="*/ 263 w 273"/>
                  <a:gd name="T39" fmla="*/ 111 h 173"/>
                  <a:gd name="T40" fmla="*/ 252 w 273"/>
                  <a:gd name="T41" fmla="*/ 140 h 173"/>
                  <a:gd name="T42" fmla="*/ 246 w 273"/>
                  <a:gd name="T43" fmla="*/ 154 h 173"/>
                  <a:gd name="T44" fmla="*/ 236 w 273"/>
                  <a:gd name="T45" fmla="*/ 170 h 173"/>
                  <a:gd name="T46" fmla="*/ 222 w 273"/>
                  <a:gd name="T47" fmla="*/ 173 h 173"/>
                  <a:gd name="T48" fmla="*/ 202 w 273"/>
                  <a:gd name="T49" fmla="*/ 169 h 173"/>
                  <a:gd name="T50" fmla="*/ 190 w 273"/>
                  <a:gd name="T51" fmla="*/ 163 h 173"/>
                  <a:gd name="T52" fmla="*/ 160 w 273"/>
                  <a:gd name="T53" fmla="*/ 154 h 173"/>
                  <a:gd name="T54" fmla="*/ 95 w 273"/>
                  <a:gd name="T55" fmla="*/ 141 h 173"/>
                  <a:gd name="T56" fmla="*/ 64 w 273"/>
                  <a:gd name="T57" fmla="*/ 134 h 173"/>
                  <a:gd name="T58" fmla="*/ 46 w 273"/>
                  <a:gd name="T59" fmla="*/ 128 h 173"/>
                  <a:gd name="T60" fmla="*/ 21 w 273"/>
                  <a:gd name="T61" fmla="*/ 110 h 173"/>
                  <a:gd name="T62" fmla="*/ 9 w 273"/>
                  <a:gd name="T63" fmla="*/ 90 h 173"/>
                  <a:gd name="T64" fmla="*/ 3 w 273"/>
                  <a:gd name="T65" fmla="*/ 57 h 173"/>
                  <a:gd name="T66" fmla="*/ 0 w 273"/>
                  <a:gd name="T67" fmla="*/ 22 h 17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3" h="173">
                    <a:moveTo>
                      <a:pt x="0" y="22"/>
                    </a:moveTo>
                    <a:lnTo>
                      <a:pt x="0" y="22"/>
                    </a:lnTo>
                    <a:lnTo>
                      <a:pt x="2" y="18"/>
                    </a:lnTo>
                    <a:lnTo>
                      <a:pt x="3" y="12"/>
                    </a:lnTo>
                    <a:lnTo>
                      <a:pt x="6" y="7"/>
                    </a:lnTo>
                    <a:lnTo>
                      <a:pt x="9" y="4"/>
                    </a:lnTo>
                    <a:lnTo>
                      <a:pt x="14" y="1"/>
                    </a:lnTo>
                    <a:lnTo>
                      <a:pt x="18" y="0"/>
                    </a:lnTo>
                    <a:lnTo>
                      <a:pt x="24" y="1"/>
                    </a:lnTo>
                    <a:lnTo>
                      <a:pt x="29" y="3"/>
                    </a:lnTo>
                    <a:lnTo>
                      <a:pt x="44" y="15"/>
                    </a:lnTo>
                    <a:lnTo>
                      <a:pt x="62" y="27"/>
                    </a:lnTo>
                    <a:lnTo>
                      <a:pt x="82" y="37"/>
                    </a:lnTo>
                    <a:lnTo>
                      <a:pt x="101" y="46"/>
                    </a:lnTo>
                    <a:lnTo>
                      <a:pt x="124" y="54"/>
                    </a:lnTo>
                    <a:lnTo>
                      <a:pt x="147" y="59"/>
                    </a:lnTo>
                    <a:lnTo>
                      <a:pt x="157" y="60"/>
                    </a:lnTo>
                    <a:lnTo>
                      <a:pt x="169" y="60"/>
                    </a:lnTo>
                    <a:lnTo>
                      <a:pt x="180" y="59"/>
                    </a:lnTo>
                    <a:lnTo>
                      <a:pt x="192" y="56"/>
                    </a:lnTo>
                    <a:lnTo>
                      <a:pt x="211" y="51"/>
                    </a:lnTo>
                    <a:lnTo>
                      <a:pt x="228" y="45"/>
                    </a:lnTo>
                    <a:lnTo>
                      <a:pt x="236" y="43"/>
                    </a:lnTo>
                    <a:lnTo>
                      <a:pt x="242" y="42"/>
                    </a:lnTo>
                    <a:lnTo>
                      <a:pt x="248" y="42"/>
                    </a:lnTo>
                    <a:lnTo>
                      <a:pt x="254" y="43"/>
                    </a:lnTo>
                    <a:lnTo>
                      <a:pt x="257" y="45"/>
                    </a:lnTo>
                    <a:lnTo>
                      <a:pt x="261" y="48"/>
                    </a:lnTo>
                    <a:lnTo>
                      <a:pt x="267" y="54"/>
                    </a:lnTo>
                    <a:lnTo>
                      <a:pt x="270" y="63"/>
                    </a:lnTo>
                    <a:lnTo>
                      <a:pt x="272" y="71"/>
                    </a:lnTo>
                    <a:lnTo>
                      <a:pt x="273" y="80"/>
                    </a:lnTo>
                    <a:lnTo>
                      <a:pt x="272" y="86"/>
                    </a:lnTo>
                    <a:lnTo>
                      <a:pt x="270" y="93"/>
                    </a:lnTo>
                    <a:lnTo>
                      <a:pt x="269" y="99"/>
                    </a:lnTo>
                    <a:lnTo>
                      <a:pt x="263" y="111"/>
                    </a:lnTo>
                    <a:lnTo>
                      <a:pt x="257" y="125"/>
                    </a:lnTo>
                    <a:lnTo>
                      <a:pt x="252" y="140"/>
                    </a:lnTo>
                    <a:lnTo>
                      <a:pt x="246" y="154"/>
                    </a:lnTo>
                    <a:lnTo>
                      <a:pt x="242" y="163"/>
                    </a:lnTo>
                    <a:lnTo>
                      <a:pt x="236" y="170"/>
                    </a:lnTo>
                    <a:lnTo>
                      <a:pt x="230" y="173"/>
                    </a:lnTo>
                    <a:lnTo>
                      <a:pt x="222" y="173"/>
                    </a:lnTo>
                    <a:lnTo>
                      <a:pt x="213" y="172"/>
                    </a:lnTo>
                    <a:lnTo>
                      <a:pt x="202" y="169"/>
                    </a:lnTo>
                    <a:lnTo>
                      <a:pt x="190" y="163"/>
                    </a:lnTo>
                    <a:lnTo>
                      <a:pt x="175" y="157"/>
                    </a:lnTo>
                    <a:lnTo>
                      <a:pt x="160" y="154"/>
                    </a:lnTo>
                    <a:lnTo>
                      <a:pt x="128" y="146"/>
                    </a:lnTo>
                    <a:lnTo>
                      <a:pt x="95" y="141"/>
                    </a:lnTo>
                    <a:lnTo>
                      <a:pt x="80" y="138"/>
                    </a:lnTo>
                    <a:lnTo>
                      <a:pt x="64" y="134"/>
                    </a:lnTo>
                    <a:lnTo>
                      <a:pt x="46" y="128"/>
                    </a:lnTo>
                    <a:lnTo>
                      <a:pt x="32" y="119"/>
                    </a:lnTo>
                    <a:lnTo>
                      <a:pt x="21" y="110"/>
                    </a:lnTo>
                    <a:lnTo>
                      <a:pt x="15" y="101"/>
                    </a:lnTo>
                    <a:lnTo>
                      <a:pt x="9" y="90"/>
                    </a:lnTo>
                    <a:lnTo>
                      <a:pt x="6" y="78"/>
                    </a:lnTo>
                    <a:lnTo>
                      <a:pt x="3" y="57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5" name="Freeform 27">
                <a:extLst>
                  <a:ext uri="{FF2B5EF4-FFF2-40B4-BE49-F238E27FC236}">
                    <a16:creationId xmlns:a16="http://schemas.microsoft.com/office/drawing/2014/main" id="{63D44160-09A7-4CE6-B759-85A929CBF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671"/>
                <a:ext cx="101" cy="67"/>
              </a:xfrm>
              <a:custGeom>
                <a:avLst/>
                <a:gdLst>
                  <a:gd name="T0" fmla="*/ 87 w 101"/>
                  <a:gd name="T1" fmla="*/ 13 h 67"/>
                  <a:gd name="T2" fmla="*/ 87 w 101"/>
                  <a:gd name="T3" fmla="*/ 13 h 67"/>
                  <a:gd name="T4" fmla="*/ 93 w 101"/>
                  <a:gd name="T5" fmla="*/ 24 h 67"/>
                  <a:gd name="T6" fmla="*/ 99 w 101"/>
                  <a:gd name="T7" fmla="*/ 39 h 67"/>
                  <a:gd name="T8" fmla="*/ 101 w 101"/>
                  <a:gd name="T9" fmla="*/ 46 h 67"/>
                  <a:gd name="T10" fmla="*/ 101 w 101"/>
                  <a:gd name="T11" fmla="*/ 54 h 67"/>
                  <a:gd name="T12" fmla="*/ 99 w 101"/>
                  <a:gd name="T13" fmla="*/ 60 h 67"/>
                  <a:gd name="T14" fmla="*/ 95 w 101"/>
                  <a:gd name="T15" fmla="*/ 64 h 67"/>
                  <a:gd name="T16" fmla="*/ 95 w 101"/>
                  <a:gd name="T17" fmla="*/ 64 h 67"/>
                  <a:gd name="T18" fmla="*/ 89 w 101"/>
                  <a:gd name="T19" fmla="*/ 66 h 67"/>
                  <a:gd name="T20" fmla="*/ 80 w 101"/>
                  <a:gd name="T21" fmla="*/ 67 h 67"/>
                  <a:gd name="T22" fmla="*/ 58 w 101"/>
                  <a:gd name="T23" fmla="*/ 67 h 67"/>
                  <a:gd name="T24" fmla="*/ 36 w 101"/>
                  <a:gd name="T25" fmla="*/ 66 h 67"/>
                  <a:gd name="T26" fmla="*/ 15 w 101"/>
                  <a:gd name="T27" fmla="*/ 64 h 67"/>
                  <a:gd name="T28" fmla="*/ 15 w 101"/>
                  <a:gd name="T29" fmla="*/ 64 h 67"/>
                  <a:gd name="T30" fmla="*/ 9 w 101"/>
                  <a:gd name="T31" fmla="*/ 61 h 67"/>
                  <a:gd name="T32" fmla="*/ 4 w 101"/>
                  <a:gd name="T33" fmla="*/ 58 h 67"/>
                  <a:gd name="T34" fmla="*/ 1 w 101"/>
                  <a:gd name="T35" fmla="*/ 54 h 67"/>
                  <a:gd name="T36" fmla="*/ 0 w 101"/>
                  <a:gd name="T37" fmla="*/ 48 h 67"/>
                  <a:gd name="T38" fmla="*/ 0 w 101"/>
                  <a:gd name="T39" fmla="*/ 36 h 67"/>
                  <a:gd name="T40" fmla="*/ 0 w 101"/>
                  <a:gd name="T41" fmla="*/ 25 h 67"/>
                  <a:gd name="T42" fmla="*/ 0 w 101"/>
                  <a:gd name="T43" fmla="*/ 25 h 67"/>
                  <a:gd name="T44" fmla="*/ 1 w 101"/>
                  <a:gd name="T45" fmla="*/ 22 h 67"/>
                  <a:gd name="T46" fmla="*/ 3 w 101"/>
                  <a:gd name="T47" fmla="*/ 19 h 67"/>
                  <a:gd name="T48" fmla="*/ 12 w 101"/>
                  <a:gd name="T49" fmla="*/ 13 h 67"/>
                  <a:gd name="T50" fmla="*/ 24 w 101"/>
                  <a:gd name="T51" fmla="*/ 7 h 67"/>
                  <a:gd name="T52" fmla="*/ 39 w 101"/>
                  <a:gd name="T53" fmla="*/ 3 h 67"/>
                  <a:gd name="T54" fmla="*/ 54 w 101"/>
                  <a:gd name="T55" fmla="*/ 0 h 67"/>
                  <a:gd name="T56" fmla="*/ 61 w 101"/>
                  <a:gd name="T57" fmla="*/ 0 h 67"/>
                  <a:gd name="T58" fmla="*/ 68 w 101"/>
                  <a:gd name="T59" fmla="*/ 0 h 67"/>
                  <a:gd name="T60" fmla="*/ 75 w 101"/>
                  <a:gd name="T61" fmla="*/ 1 h 67"/>
                  <a:gd name="T62" fmla="*/ 80 w 101"/>
                  <a:gd name="T63" fmla="*/ 4 h 67"/>
                  <a:gd name="T64" fmla="*/ 84 w 101"/>
                  <a:gd name="T65" fmla="*/ 7 h 67"/>
                  <a:gd name="T66" fmla="*/ 87 w 101"/>
                  <a:gd name="T67" fmla="*/ 13 h 67"/>
                  <a:gd name="T68" fmla="*/ 87 w 101"/>
                  <a:gd name="T69" fmla="*/ 13 h 6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1" h="67">
                    <a:moveTo>
                      <a:pt x="87" y="13"/>
                    </a:moveTo>
                    <a:lnTo>
                      <a:pt x="87" y="13"/>
                    </a:lnTo>
                    <a:lnTo>
                      <a:pt x="93" y="24"/>
                    </a:lnTo>
                    <a:lnTo>
                      <a:pt x="99" y="39"/>
                    </a:lnTo>
                    <a:lnTo>
                      <a:pt x="101" y="46"/>
                    </a:lnTo>
                    <a:lnTo>
                      <a:pt x="101" y="54"/>
                    </a:lnTo>
                    <a:lnTo>
                      <a:pt x="99" y="60"/>
                    </a:lnTo>
                    <a:lnTo>
                      <a:pt x="95" y="64"/>
                    </a:lnTo>
                    <a:lnTo>
                      <a:pt x="89" y="66"/>
                    </a:lnTo>
                    <a:lnTo>
                      <a:pt x="80" y="67"/>
                    </a:lnTo>
                    <a:lnTo>
                      <a:pt x="58" y="67"/>
                    </a:lnTo>
                    <a:lnTo>
                      <a:pt x="36" y="66"/>
                    </a:lnTo>
                    <a:lnTo>
                      <a:pt x="15" y="64"/>
                    </a:lnTo>
                    <a:lnTo>
                      <a:pt x="9" y="61"/>
                    </a:lnTo>
                    <a:lnTo>
                      <a:pt x="4" y="58"/>
                    </a:lnTo>
                    <a:lnTo>
                      <a:pt x="1" y="54"/>
                    </a:lnTo>
                    <a:lnTo>
                      <a:pt x="0" y="48"/>
                    </a:lnTo>
                    <a:lnTo>
                      <a:pt x="0" y="36"/>
                    </a:lnTo>
                    <a:lnTo>
                      <a:pt x="0" y="25"/>
                    </a:lnTo>
                    <a:lnTo>
                      <a:pt x="1" y="22"/>
                    </a:lnTo>
                    <a:lnTo>
                      <a:pt x="3" y="19"/>
                    </a:lnTo>
                    <a:lnTo>
                      <a:pt x="12" y="13"/>
                    </a:lnTo>
                    <a:lnTo>
                      <a:pt x="24" y="7"/>
                    </a:lnTo>
                    <a:lnTo>
                      <a:pt x="39" y="3"/>
                    </a:lnTo>
                    <a:lnTo>
                      <a:pt x="54" y="0"/>
                    </a:lnTo>
                    <a:lnTo>
                      <a:pt x="61" y="0"/>
                    </a:lnTo>
                    <a:lnTo>
                      <a:pt x="68" y="0"/>
                    </a:lnTo>
                    <a:lnTo>
                      <a:pt x="75" y="1"/>
                    </a:lnTo>
                    <a:lnTo>
                      <a:pt x="80" y="4"/>
                    </a:lnTo>
                    <a:lnTo>
                      <a:pt x="84" y="7"/>
                    </a:lnTo>
                    <a:lnTo>
                      <a:pt x="87" y="1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6" name="Freeform 28">
                <a:extLst>
                  <a:ext uri="{FF2B5EF4-FFF2-40B4-BE49-F238E27FC236}">
                    <a16:creationId xmlns:a16="http://schemas.microsoft.com/office/drawing/2014/main" id="{3665D811-C3B0-412D-A767-C0C2E3123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781"/>
                <a:ext cx="96" cy="144"/>
              </a:xfrm>
              <a:custGeom>
                <a:avLst/>
                <a:gdLst>
                  <a:gd name="T0" fmla="*/ 0 w 96"/>
                  <a:gd name="T1" fmla="*/ 69 h 144"/>
                  <a:gd name="T2" fmla="*/ 0 w 96"/>
                  <a:gd name="T3" fmla="*/ 69 h 144"/>
                  <a:gd name="T4" fmla="*/ 3 w 96"/>
                  <a:gd name="T5" fmla="*/ 43 h 144"/>
                  <a:gd name="T6" fmla="*/ 6 w 96"/>
                  <a:gd name="T7" fmla="*/ 31 h 144"/>
                  <a:gd name="T8" fmla="*/ 9 w 96"/>
                  <a:gd name="T9" fmla="*/ 19 h 144"/>
                  <a:gd name="T10" fmla="*/ 13 w 96"/>
                  <a:gd name="T11" fmla="*/ 10 h 144"/>
                  <a:gd name="T12" fmla="*/ 19 w 96"/>
                  <a:gd name="T13" fmla="*/ 4 h 144"/>
                  <a:gd name="T14" fmla="*/ 25 w 96"/>
                  <a:gd name="T15" fmla="*/ 0 h 144"/>
                  <a:gd name="T16" fmla="*/ 30 w 96"/>
                  <a:gd name="T17" fmla="*/ 0 h 144"/>
                  <a:gd name="T18" fmla="*/ 33 w 96"/>
                  <a:gd name="T19" fmla="*/ 0 h 144"/>
                  <a:gd name="T20" fmla="*/ 33 w 96"/>
                  <a:gd name="T21" fmla="*/ 0 h 144"/>
                  <a:gd name="T22" fmla="*/ 57 w 96"/>
                  <a:gd name="T23" fmla="*/ 3 h 144"/>
                  <a:gd name="T24" fmla="*/ 66 w 96"/>
                  <a:gd name="T25" fmla="*/ 6 h 144"/>
                  <a:gd name="T26" fmla="*/ 75 w 96"/>
                  <a:gd name="T27" fmla="*/ 7 h 144"/>
                  <a:gd name="T28" fmla="*/ 83 w 96"/>
                  <a:gd name="T29" fmla="*/ 12 h 144"/>
                  <a:gd name="T30" fmla="*/ 89 w 96"/>
                  <a:gd name="T31" fmla="*/ 19 h 144"/>
                  <a:gd name="T32" fmla="*/ 93 w 96"/>
                  <a:gd name="T33" fmla="*/ 28 h 144"/>
                  <a:gd name="T34" fmla="*/ 95 w 96"/>
                  <a:gd name="T35" fmla="*/ 43 h 144"/>
                  <a:gd name="T36" fmla="*/ 95 w 96"/>
                  <a:gd name="T37" fmla="*/ 43 h 144"/>
                  <a:gd name="T38" fmla="*/ 96 w 96"/>
                  <a:gd name="T39" fmla="*/ 60 h 144"/>
                  <a:gd name="T40" fmla="*/ 95 w 96"/>
                  <a:gd name="T41" fmla="*/ 78 h 144"/>
                  <a:gd name="T42" fmla="*/ 92 w 96"/>
                  <a:gd name="T43" fmla="*/ 96 h 144"/>
                  <a:gd name="T44" fmla="*/ 87 w 96"/>
                  <a:gd name="T45" fmla="*/ 113 h 144"/>
                  <a:gd name="T46" fmla="*/ 81 w 96"/>
                  <a:gd name="T47" fmla="*/ 126 h 144"/>
                  <a:gd name="T48" fmla="*/ 78 w 96"/>
                  <a:gd name="T49" fmla="*/ 132 h 144"/>
                  <a:gd name="T50" fmla="*/ 74 w 96"/>
                  <a:gd name="T51" fmla="*/ 137 h 144"/>
                  <a:gd name="T52" fmla="*/ 69 w 96"/>
                  <a:gd name="T53" fmla="*/ 141 h 144"/>
                  <a:gd name="T54" fmla="*/ 65 w 96"/>
                  <a:gd name="T55" fmla="*/ 143 h 144"/>
                  <a:gd name="T56" fmla="*/ 59 w 96"/>
                  <a:gd name="T57" fmla="*/ 144 h 144"/>
                  <a:gd name="T58" fmla="*/ 53 w 96"/>
                  <a:gd name="T59" fmla="*/ 144 h 144"/>
                  <a:gd name="T60" fmla="*/ 53 w 96"/>
                  <a:gd name="T61" fmla="*/ 144 h 144"/>
                  <a:gd name="T62" fmla="*/ 42 w 96"/>
                  <a:gd name="T63" fmla="*/ 141 h 144"/>
                  <a:gd name="T64" fmla="*/ 33 w 96"/>
                  <a:gd name="T65" fmla="*/ 137 h 144"/>
                  <a:gd name="T66" fmla="*/ 27 w 96"/>
                  <a:gd name="T67" fmla="*/ 132 h 144"/>
                  <a:gd name="T68" fmla="*/ 21 w 96"/>
                  <a:gd name="T69" fmla="*/ 126 h 144"/>
                  <a:gd name="T70" fmla="*/ 21 w 96"/>
                  <a:gd name="T71" fmla="*/ 126 h 144"/>
                  <a:gd name="T72" fmla="*/ 13 w 96"/>
                  <a:gd name="T73" fmla="*/ 117 h 144"/>
                  <a:gd name="T74" fmla="*/ 7 w 96"/>
                  <a:gd name="T75" fmla="*/ 102 h 144"/>
                  <a:gd name="T76" fmla="*/ 1 w 96"/>
                  <a:gd name="T77" fmla="*/ 84 h 144"/>
                  <a:gd name="T78" fmla="*/ 0 w 96"/>
                  <a:gd name="T79" fmla="*/ 76 h 144"/>
                  <a:gd name="T80" fmla="*/ 0 w 96"/>
                  <a:gd name="T81" fmla="*/ 69 h 144"/>
                  <a:gd name="T82" fmla="*/ 0 w 96"/>
                  <a:gd name="T83" fmla="*/ 69 h 14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6" h="144">
                    <a:moveTo>
                      <a:pt x="0" y="69"/>
                    </a:moveTo>
                    <a:lnTo>
                      <a:pt x="0" y="69"/>
                    </a:lnTo>
                    <a:lnTo>
                      <a:pt x="3" y="43"/>
                    </a:lnTo>
                    <a:lnTo>
                      <a:pt x="6" y="31"/>
                    </a:lnTo>
                    <a:lnTo>
                      <a:pt x="9" y="19"/>
                    </a:lnTo>
                    <a:lnTo>
                      <a:pt x="13" y="10"/>
                    </a:lnTo>
                    <a:lnTo>
                      <a:pt x="19" y="4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33" y="0"/>
                    </a:lnTo>
                    <a:lnTo>
                      <a:pt x="57" y="3"/>
                    </a:lnTo>
                    <a:lnTo>
                      <a:pt x="66" y="6"/>
                    </a:lnTo>
                    <a:lnTo>
                      <a:pt x="75" y="7"/>
                    </a:lnTo>
                    <a:lnTo>
                      <a:pt x="83" y="12"/>
                    </a:lnTo>
                    <a:lnTo>
                      <a:pt x="89" y="19"/>
                    </a:lnTo>
                    <a:lnTo>
                      <a:pt x="93" y="28"/>
                    </a:lnTo>
                    <a:lnTo>
                      <a:pt x="95" y="43"/>
                    </a:lnTo>
                    <a:lnTo>
                      <a:pt x="96" y="60"/>
                    </a:lnTo>
                    <a:lnTo>
                      <a:pt x="95" y="78"/>
                    </a:lnTo>
                    <a:lnTo>
                      <a:pt x="92" y="96"/>
                    </a:lnTo>
                    <a:lnTo>
                      <a:pt x="87" y="113"/>
                    </a:lnTo>
                    <a:lnTo>
                      <a:pt x="81" y="126"/>
                    </a:lnTo>
                    <a:lnTo>
                      <a:pt x="78" y="132"/>
                    </a:lnTo>
                    <a:lnTo>
                      <a:pt x="74" y="137"/>
                    </a:lnTo>
                    <a:lnTo>
                      <a:pt x="69" y="141"/>
                    </a:lnTo>
                    <a:lnTo>
                      <a:pt x="65" y="143"/>
                    </a:lnTo>
                    <a:lnTo>
                      <a:pt x="59" y="144"/>
                    </a:lnTo>
                    <a:lnTo>
                      <a:pt x="53" y="144"/>
                    </a:lnTo>
                    <a:lnTo>
                      <a:pt x="42" y="141"/>
                    </a:lnTo>
                    <a:lnTo>
                      <a:pt x="33" y="137"/>
                    </a:lnTo>
                    <a:lnTo>
                      <a:pt x="27" y="132"/>
                    </a:lnTo>
                    <a:lnTo>
                      <a:pt x="21" y="126"/>
                    </a:lnTo>
                    <a:lnTo>
                      <a:pt x="13" y="117"/>
                    </a:lnTo>
                    <a:lnTo>
                      <a:pt x="7" y="102"/>
                    </a:lnTo>
                    <a:lnTo>
                      <a:pt x="1" y="84"/>
                    </a:lnTo>
                    <a:lnTo>
                      <a:pt x="0" y="76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7" name="Freeform 29">
                <a:extLst>
                  <a:ext uri="{FF2B5EF4-FFF2-40B4-BE49-F238E27FC236}">
                    <a16:creationId xmlns:a16="http://schemas.microsoft.com/office/drawing/2014/main" id="{18D781EB-8C84-45D5-9EDA-A80E0608C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689"/>
                <a:ext cx="163" cy="185"/>
              </a:xfrm>
              <a:custGeom>
                <a:avLst/>
                <a:gdLst>
                  <a:gd name="T0" fmla="*/ 83 w 163"/>
                  <a:gd name="T1" fmla="*/ 6 h 185"/>
                  <a:gd name="T2" fmla="*/ 83 w 163"/>
                  <a:gd name="T3" fmla="*/ 6 h 185"/>
                  <a:gd name="T4" fmla="*/ 72 w 163"/>
                  <a:gd name="T5" fmla="*/ 6 h 185"/>
                  <a:gd name="T6" fmla="*/ 62 w 163"/>
                  <a:gd name="T7" fmla="*/ 6 h 185"/>
                  <a:gd name="T8" fmla="*/ 44 w 163"/>
                  <a:gd name="T9" fmla="*/ 3 h 185"/>
                  <a:gd name="T10" fmla="*/ 44 w 163"/>
                  <a:gd name="T11" fmla="*/ 3 h 185"/>
                  <a:gd name="T12" fmla="*/ 32 w 163"/>
                  <a:gd name="T13" fmla="*/ 0 h 185"/>
                  <a:gd name="T14" fmla="*/ 21 w 163"/>
                  <a:gd name="T15" fmla="*/ 0 h 185"/>
                  <a:gd name="T16" fmla="*/ 15 w 163"/>
                  <a:gd name="T17" fmla="*/ 3 h 185"/>
                  <a:gd name="T18" fmla="*/ 11 w 163"/>
                  <a:gd name="T19" fmla="*/ 7 h 185"/>
                  <a:gd name="T20" fmla="*/ 8 w 163"/>
                  <a:gd name="T21" fmla="*/ 13 h 185"/>
                  <a:gd name="T22" fmla="*/ 6 w 163"/>
                  <a:gd name="T23" fmla="*/ 19 h 185"/>
                  <a:gd name="T24" fmla="*/ 4 w 163"/>
                  <a:gd name="T25" fmla="*/ 30 h 185"/>
                  <a:gd name="T26" fmla="*/ 4 w 163"/>
                  <a:gd name="T27" fmla="*/ 30 h 185"/>
                  <a:gd name="T28" fmla="*/ 1 w 163"/>
                  <a:gd name="T29" fmla="*/ 52 h 185"/>
                  <a:gd name="T30" fmla="*/ 0 w 163"/>
                  <a:gd name="T31" fmla="*/ 75 h 185"/>
                  <a:gd name="T32" fmla="*/ 0 w 163"/>
                  <a:gd name="T33" fmla="*/ 75 h 185"/>
                  <a:gd name="T34" fmla="*/ 0 w 163"/>
                  <a:gd name="T35" fmla="*/ 84 h 185"/>
                  <a:gd name="T36" fmla="*/ 1 w 163"/>
                  <a:gd name="T37" fmla="*/ 93 h 185"/>
                  <a:gd name="T38" fmla="*/ 4 w 163"/>
                  <a:gd name="T39" fmla="*/ 98 h 185"/>
                  <a:gd name="T40" fmla="*/ 8 w 163"/>
                  <a:gd name="T41" fmla="*/ 104 h 185"/>
                  <a:gd name="T42" fmla="*/ 20 w 163"/>
                  <a:gd name="T43" fmla="*/ 114 h 185"/>
                  <a:gd name="T44" fmla="*/ 20 w 163"/>
                  <a:gd name="T45" fmla="*/ 114 h 185"/>
                  <a:gd name="T46" fmla="*/ 51 w 163"/>
                  <a:gd name="T47" fmla="*/ 135 h 185"/>
                  <a:gd name="T48" fmla="*/ 69 w 163"/>
                  <a:gd name="T49" fmla="*/ 149 h 185"/>
                  <a:gd name="T50" fmla="*/ 87 w 163"/>
                  <a:gd name="T51" fmla="*/ 164 h 185"/>
                  <a:gd name="T52" fmla="*/ 87 w 163"/>
                  <a:gd name="T53" fmla="*/ 164 h 185"/>
                  <a:gd name="T54" fmla="*/ 100 w 163"/>
                  <a:gd name="T55" fmla="*/ 173 h 185"/>
                  <a:gd name="T56" fmla="*/ 110 w 163"/>
                  <a:gd name="T57" fmla="*/ 181 h 185"/>
                  <a:gd name="T58" fmla="*/ 119 w 163"/>
                  <a:gd name="T59" fmla="*/ 184 h 185"/>
                  <a:gd name="T60" fmla="*/ 128 w 163"/>
                  <a:gd name="T61" fmla="*/ 185 h 185"/>
                  <a:gd name="T62" fmla="*/ 134 w 163"/>
                  <a:gd name="T63" fmla="*/ 185 h 185"/>
                  <a:gd name="T64" fmla="*/ 140 w 163"/>
                  <a:gd name="T65" fmla="*/ 184 h 185"/>
                  <a:gd name="T66" fmla="*/ 151 w 163"/>
                  <a:gd name="T67" fmla="*/ 178 h 185"/>
                  <a:gd name="T68" fmla="*/ 151 w 163"/>
                  <a:gd name="T69" fmla="*/ 178 h 185"/>
                  <a:gd name="T70" fmla="*/ 155 w 163"/>
                  <a:gd name="T71" fmla="*/ 173 h 185"/>
                  <a:gd name="T72" fmla="*/ 158 w 163"/>
                  <a:gd name="T73" fmla="*/ 164 h 185"/>
                  <a:gd name="T74" fmla="*/ 161 w 163"/>
                  <a:gd name="T75" fmla="*/ 153 h 185"/>
                  <a:gd name="T76" fmla="*/ 161 w 163"/>
                  <a:gd name="T77" fmla="*/ 141 h 185"/>
                  <a:gd name="T78" fmla="*/ 163 w 163"/>
                  <a:gd name="T79" fmla="*/ 111 h 185"/>
                  <a:gd name="T80" fmla="*/ 160 w 163"/>
                  <a:gd name="T81" fmla="*/ 78 h 185"/>
                  <a:gd name="T82" fmla="*/ 160 w 163"/>
                  <a:gd name="T83" fmla="*/ 78 h 185"/>
                  <a:gd name="T84" fmla="*/ 158 w 163"/>
                  <a:gd name="T85" fmla="*/ 46 h 185"/>
                  <a:gd name="T86" fmla="*/ 157 w 163"/>
                  <a:gd name="T87" fmla="*/ 22 h 185"/>
                  <a:gd name="T88" fmla="*/ 155 w 163"/>
                  <a:gd name="T89" fmla="*/ 13 h 185"/>
                  <a:gd name="T90" fmla="*/ 152 w 163"/>
                  <a:gd name="T91" fmla="*/ 7 h 185"/>
                  <a:gd name="T92" fmla="*/ 149 w 163"/>
                  <a:gd name="T93" fmla="*/ 3 h 185"/>
                  <a:gd name="T94" fmla="*/ 142 w 163"/>
                  <a:gd name="T95" fmla="*/ 0 h 185"/>
                  <a:gd name="T96" fmla="*/ 142 w 163"/>
                  <a:gd name="T97" fmla="*/ 0 h 185"/>
                  <a:gd name="T98" fmla="*/ 137 w 163"/>
                  <a:gd name="T99" fmla="*/ 0 h 185"/>
                  <a:gd name="T100" fmla="*/ 131 w 163"/>
                  <a:gd name="T101" fmla="*/ 0 h 185"/>
                  <a:gd name="T102" fmla="*/ 118 w 163"/>
                  <a:gd name="T103" fmla="*/ 3 h 185"/>
                  <a:gd name="T104" fmla="*/ 103 w 163"/>
                  <a:gd name="T105" fmla="*/ 6 h 185"/>
                  <a:gd name="T106" fmla="*/ 93 w 163"/>
                  <a:gd name="T107" fmla="*/ 6 h 185"/>
                  <a:gd name="T108" fmla="*/ 83 w 163"/>
                  <a:gd name="T109" fmla="*/ 6 h 185"/>
                  <a:gd name="T110" fmla="*/ 83 w 163"/>
                  <a:gd name="T111" fmla="*/ 6 h 18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3" h="185">
                    <a:moveTo>
                      <a:pt x="83" y="6"/>
                    </a:moveTo>
                    <a:lnTo>
                      <a:pt x="83" y="6"/>
                    </a:lnTo>
                    <a:lnTo>
                      <a:pt x="72" y="6"/>
                    </a:lnTo>
                    <a:lnTo>
                      <a:pt x="62" y="6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5" y="3"/>
                    </a:lnTo>
                    <a:lnTo>
                      <a:pt x="11" y="7"/>
                    </a:lnTo>
                    <a:lnTo>
                      <a:pt x="8" y="13"/>
                    </a:lnTo>
                    <a:lnTo>
                      <a:pt x="6" y="19"/>
                    </a:lnTo>
                    <a:lnTo>
                      <a:pt x="4" y="30"/>
                    </a:lnTo>
                    <a:lnTo>
                      <a:pt x="1" y="52"/>
                    </a:lnTo>
                    <a:lnTo>
                      <a:pt x="0" y="75"/>
                    </a:lnTo>
                    <a:lnTo>
                      <a:pt x="0" y="84"/>
                    </a:lnTo>
                    <a:lnTo>
                      <a:pt x="1" y="93"/>
                    </a:lnTo>
                    <a:lnTo>
                      <a:pt x="4" y="98"/>
                    </a:lnTo>
                    <a:lnTo>
                      <a:pt x="8" y="104"/>
                    </a:lnTo>
                    <a:lnTo>
                      <a:pt x="20" y="114"/>
                    </a:lnTo>
                    <a:lnTo>
                      <a:pt x="51" y="135"/>
                    </a:lnTo>
                    <a:lnTo>
                      <a:pt x="69" y="149"/>
                    </a:lnTo>
                    <a:lnTo>
                      <a:pt x="87" y="164"/>
                    </a:lnTo>
                    <a:lnTo>
                      <a:pt x="100" y="173"/>
                    </a:lnTo>
                    <a:lnTo>
                      <a:pt x="110" y="181"/>
                    </a:lnTo>
                    <a:lnTo>
                      <a:pt x="119" y="184"/>
                    </a:lnTo>
                    <a:lnTo>
                      <a:pt x="128" y="185"/>
                    </a:lnTo>
                    <a:lnTo>
                      <a:pt x="134" y="185"/>
                    </a:lnTo>
                    <a:lnTo>
                      <a:pt x="140" y="184"/>
                    </a:lnTo>
                    <a:lnTo>
                      <a:pt x="151" y="178"/>
                    </a:lnTo>
                    <a:lnTo>
                      <a:pt x="155" y="173"/>
                    </a:lnTo>
                    <a:lnTo>
                      <a:pt x="158" y="164"/>
                    </a:lnTo>
                    <a:lnTo>
                      <a:pt x="161" y="153"/>
                    </a:lnTo>
                    <a:lnTo>
                      <a:pt x="161" y="141"/>
                    </a:lnTo>
                    <a:lnTo>
                      <a:pt x="163" y="111"/>
                    </a:lnTo>
                    <a:lnTo>
                      <a:pt x="160" y="78"/>
                    </a:lnTo>
                    <a:lnTo>
                      <a:pt x="158" y="46"/>
                    </a:lnTo>
                    <a:lnTo>
                      <a:pt x="157" y="22"/>
                    </a:lnTo>
                    <a:lnTo>
                      <a:pt x="155" y="13"/>
                    </a:lnTo>
                    <a:lnTo>
                      <a:pt x="152" y="7"/>
                    </a:lnTo>
                    <a:lnTo>
                      <a:pt x="149" y="3"/>
                    </a:lnTo>
                    <a:lnTo>
                      <a:pt x="142" y="0"/>
                    </a:lnTo>
                    <a:lnTo>
                      <a:pt x="137" y="0"/>
                    </a:lnTo>
                    <a:lnTo>
                      <a:pt x="131" y="0"/>
                    </a:lnTo>
                    <a:lnTo>
                      <a:pt x="118" y="3"/>
                    </a:lnTo>
                    <a:lnTo>
                      <a:pt x="103" y="6"/>
                    </a:lnTo>
                    <a:lnTo>
                      <a:pt x="93" y="6"/>
                    </a:lnTo>
                    <a:lnTo>
                      <a:pt x="83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8" name="Freeform 30">
                <a:extLst>
                  <a:ext uri="{FF2B5EF4-FFF2-40B4-BE49-F238E27FC236}">
                    <a16:creationId xmlns:a16="http://schemas.microsoft.com/office/drawing/2014/main" id="{5BEB453D-1E4B-4639-93E9-8C39FF455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854"/>
                <a:ext cx="124" cy="106"/>
              </a:xfrm>
              <a:custGeom>
                <a:avLst/>
                <a:gdLst>
                  <a:gd name="T0" fmla="*/ 0 w 124"/>
                  <a:gd name="T1" fmla="*/ 10 h 106"/>
                  <a:gd name="T2" fmla="*/ 0 w 124"/>
                  <a:gd name="T3" fmla="*/ 10 h 106"/>
                  <a:gd name="T4" fmla="*/ 1 w 124"/>
                  <a:gd name="T5" fmla="*/ 5 h 106"/>
                  <a:gd name="T6" fmla="*/ 3 w 124"/>
                  <a:gd name="T7" fmla="*/ 2 h 106"/>
                  <a:gd name="T8" fmla="*/ 6 w 124"/>
                  <a:gd name="T9" fmla="*/ 0 h 106"/>
                  <a:gd name="T10" fmla="*/ 11 w 124"/>
                  <a:gd name="T11" fmla="*/ 0 h 106"/>
                  <a:gd name="T12" fmla="*/ 21 w 124"/>
                  <a:gd name="T13" fmla="*/ 3 h 106"/>
                  <a:gd name="T14" fmla="*/ 29 w 124"/>
                  <a:gd name="T15" fmla="*/ 10 h 106"/>
                  <a:gd name="T16" fmla="*/ 29 w 124"/>
                  <a:gd name="T17" fmla="*/ 10 h 106"/>
                  <a:gd name="T18" fmla="*/ 53 w 124"/>
                  <a:gd name="T19" fmla="*/ 29 h 106"/>
                  <a:gd name="T20" fmla="*/ 81 w 124"/>
                  <a:gd name="T21" fmla="*/ 52 h 106"/>
                  <a:gd name="T22" fmla="*/ 81 w 124"/>
                  <a:gd name="T23" fmla="*/ 52 h 106"/>
                  <a:gd name="T24" fmla="*/ 104 w 124"/>
                  <a:gd name="T25" fmla="*/ 65 h 106"/>
                  <a:gd name="T26" fmla="*/ 119 w 124"/>
                  <a:gd name="T27" fmla="*/ 76 h 106"/>
                  <a:gd name="T28" fmla="*/ 122 w 124"/>
                  <a:gd name="T29" fmla="*/ 79 h 106"/>
                  <a:gd name="T30" fmla="*/ 124 w 124"/>
                  <a:gd name="T31" fmla="*/ 83 h 106"/>
                  <a:gd name="T32" fmla="*/ 124 w 124"/>
                  <a:gd name="T33" fmla="*/ 88 h 106"/>
                  <a:gd name="T34" fmla="*/ 121 w 124"/>
                  <a:gd name="T35" fmla="*/ 94 h 106"/>
                  <a:gd name="T36" fmla="*/ 121 w 124"/>
                  <a:gd name="T37" fmla="*/ 94 h 106"/>
                  <a:gd name="T38" fmla="*/ 116 w 124"/>
                  <a:gd name="T39" fmla="*/ 98 h 106"/>
                  <a:gd name="T40" fmla="*/ 110 w 124"/>
                  <a:gd name="T41" fmla="*/ 103 h 106"/>
                  <a:gd name="T42" fmla="*/ 103 w 124"/>
                  <a:gd name="T43" fmla="*/ 104 h 106"/>
                  <a:gd name="T44" fmla="*/ 93 w 124"/>
                  <a:gd name="T45" fmla="*/ 106 h 106"/>
                  <a:gd name="T46" fmla="*/ 84 w 124"/>
                  <a:gd name="T47" fmla="*/ 104 h 106"/>
                  <a:gd name="T48" fmla="*/ 75 w 124"/>
                  <a:gd name="T49" fmla="*/ 103 h 106"/>
                  <a:gd name="T50" fmla="*/ 57 w 124"/>
                  <a:gd name="T51" fmla="*/ 98 h 106"/>
                  <a:gd name="T52" fmla="*/ 57 w 124"/>
                  <a:gd name="T53" fmla="*/ 98 h 106"/>
                  <a:gd name="T54" fmla="*/ 50 w 124"/>
                  <a:gd name="T55" fmla="*/ 94 h 106"/>
                  <a:gd name="T56" fmla="*/ 42 w 124"/>
                  <a:gd name="T57" fmla="*/ 88 h 106"/>
                  <a:gd name="T58" fmla="*/ 36 w 124"/>
                  <a:gd name="T59" fmla="*/ 80 h 106"/>
                  <a:gd name="T60" fmla="*/ 29 w 124"/>
                  <a:gd name="T61" fmla="*/ 73 h 106"/>
                  <a:gd name="T62" fmla="*/ 17 w 124"/>
                  <a:gd name="T63" fmla="*/ 53 h 106"/>
                  <a:gd name="T64" fmla="*/ 6 w 124"/>
                  <a:gd name="T65" fmla="*/ 32 h 106"/>
                  <a:gd name="T66" fmla="*/ 6 w 124"/>
                  <a:gd name="T67" fmla="*/ 32 h 106"/>
                  <a:gd name="T68" fmla="*/ 1 w 124"/>
                  <a:gd name="T69" fmla="*/ 20 h 106"/>
                  <a:gd name="T70" fmla="*/ 0 w 124"/>
                  <a:gd name="T71" fmla="*/ 10 h 106"/>
                  <a:gd name="T72" fmla="*/ 0 w 124"/>
                  <a:gd name="T73" fmla="*/ 10 h 10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24" h="106">
                    <a:moveTo>
                      <a:pt x="0" y="10"/>
                    </a:moveTo>
                    <a:lnTo>
                      <a:pt x="0" y="10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21" y="3"/>
                    </a:lnTo>
                    <a:lnTo>
                      <a:pt x="29" y="10"/>
                    </a:lnTo>
                    <a:lnTo>
                      <a:pt x="53" y="29"/>
                    </a:lnTo>
                    <a:lnTo>
                      <a:pt x="81" y="52"/>
                    </a:lnTo>
                    <a:lnTo>
                      <a:pt x="104" y="65"/>
                    </a:lnTo>
                    <a:lnTo>
                      <a:pt x="119" y="76"/>
                    </a:lnTo>
                    <a:lnTo>
                      <a:pt x="122" y="79"/>
                    </a:lnTo>
                    <a:lnTo>
                      <a:pt x="124" y="83"/>
                    </a:lnTo>
                    <a:lnTo>
                      <a:pt x="124" y="88"/>
                    </a:lnTo>
                    <a:lnTo>
                      <a:pt x="121" y="94"/>
                    </a:lnTo>
                    <a:lnTo>
                      <a:pt x="116" y="98"/>
                    </a:lnTo>
                    <a:lnTo>
                      <a:pt x="110" y="103"/>
                    </a:lnTo>
                    <a:lnTo>
                      <a:pt x="103" y="104"/>
                    </a:lnTo>
                    <a:lnTo>
                      <a:pt x="93" y="106"/>
                    </a:lnTo>
                    <a:lnTo>
                      <a:pt x="84" y="104"/>
                    </a:lnTo>
                    <a:lnTo>
                      <a:pt x="75" y="103"/>
                    </a:lnTo>
                    <a:lnTo>
                      <a:pt x="57" y="98"/>
                    </a:lnTo>
                    <a:lnTo>
                      <a:pt x="50" y="94"/>
                    </a:lnTo>
                    <a:lnTo>
                      <a:pt x="42" y="88"/>
                    </a:lnTo>
                    <a:lnTo>
                      <a:pt x="36" y="80"/>
                    </a:lnTo>
                    <a:lnTo>
                      <a:pt x="29" y="73"/>
                    </a:lnTo>
                    <a:lnTo>
                      <a:pt x="17" y="53"/>
                    </a:lnTo>
                    <a:lnTo>
                      <a:pt x="6" y="32"/>
                    </a:lnTo>
                    <a:lnTo>
                      <a:pt x="1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9" name="Freeform 31">
                <a:extLst>
                  <a:ext uri="{FF2B5EF4-FFF2-40B4-BE49-F238E27FC236}">
                    <a16:creationId xmlns:a16="http://schemas.microsoft.com/office/drawing/2014/main" id="{A71D86CD-ECB5-45B2-8B5F-CA95684FA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651"/>
                <a:ext cx="133" cy="90"/>
              </a:xfrm>
              <a:custGeom>
                <a:avLst/>
                <a:gdLst>
                  <a:gd name="T0" fmla="*/ 112 w 133"/>
                  <a:gd name="T1" fmla="*/ 6 h 90"/>
                  <a:gd name="T2" fmla="*/ 112 w 133"/>
                  <a:gd name="T3" fmla="*/ 6 h 90"/>
                  <a:gd name="T4" fmla="*/ 119 w 133"/>
                  <a:gd name="T5" fmla="*/ 12 h 90"/>
                  <a:gd name="T6" fmla="*/ 124 w 133"/>
                  <a:gd name="T7" fmla="*/ 20 h 90"/>
                  <a:gd name="T8" fmla="*/ 127 w 133"/>
                  <a:gd name="T9" fmla="*/ 26 h 90"/>
                  <a:gd name="T10" fmla="*/ 130 w 133"/>
                  <a:gd name="T11" fmla="*/ 33 h 90"/>
                  <a:gd name="T12" fmla="*/ 131 w 133"/>
                  <a:gd name="T13" fmla="*/ 41 h 90"/>
                  <a:gd name="T14" fmla="*/ 133 w 133"/>
                  <a:gd name="T15" fmla="*/ 48 h 90"/>
                  <a:gd name="T16" fmla="*/ 131 w 133"/>
                  <a:gd name="T17" fmla="*/ 65 h 90"/>
                  <a:gd name="T18" fmla="*/ 131 w 133"/>
                  <a:gd name="T19" fmla="*/ 65 h 90"/>
                  <a:gd name="T20" fmla="*/ 131 w 133"/>
                  <a:gd name="T21" fmla="*/ 72 h 90"/>
                  <a:gd name="T22" fmla="*/ 128 w 133"/>
                  <a:gd name="T23" fmla="*/ 78 h 90"/>
                  <a:gd name="T24" fmla="*/ 125 w 133"/>
                  <a:gd name="T25" fmla="*/ 81 h 90"/>
                  <a:gd name="T26" fmla="*/ 121 w 133"/>
                  <a:gd name="T27" fmla="*/ 84 h 90"/>
                  <a:gd name="T28" fmla="*/ 115 w 133"/>
                  <a:gd name="T29" fmla="*/ 86 h 90"/>
                  <a:gd name="T30" fmla="*/ 107 w 133"/>
                  <a:gd name="T31" fmla="*/ 87 h 90"/>
                  <a:gd name="T32" fmla="*/ 86 w 133"/>
                  <a:gd name="T33" fmla="*/ 89 h 90"/>
                  <a:gd name="T34" fmla="*/ 86 w 133"/>
                  <a:gd name="T35" fmla="*/ 89 h 90"/>
                  <a:gd name="T36" fmla="*/ 63 w 133"/>
                  <a:gd name="T37" fmla="*/ 90 h 90"/>
                  <a:gd name="T38" fmla="*/ 42 w 133"/>
                  <a:gd name="T39" fmla="*/ 90 h 90"/>
                  <a:gd name="T40" fmla="*/ 26 w 133"/>
                  <a:gd name="T41" fmla="*/ 89 h 90"/>
                  <a:gd name="T42" fmla="*/ 20 w 133"/>
                  <a:gd name="T43" fmla="*/ 87 h 90"/>
                  <a:gd name="T44" fmla="*/ 14 w 133"/>
                  <a:gd name="T45" fmla="*/ 84 h 90"/>
                  <a:gd name="T46" fmla="*/ 14 w 133"/>
                  <a:gd name="T47" fmla="*/ 84 h 90"/>
                  <a:gd name="T48" fmla="*/ 9 w 133"/>
                  <a:gd name="T49" fmla="*/ 80 h 90"/>
                  <a:gd name="T50" fmla="*/ 6 w 133"/>
                  <a:gd name="T51" fmla="*/ 74 h 90"/>
                  <a:gd name="T52" fmla="*/ 3 w 133"/>
                  <a:gd name="T53" fmla="*/ 66 h 90"/>
                  <a:gd name="T54" fmla="*/ 0 w 133"/>
                  <a:gd name="T55" fmla="*/ 59 h 90"/>
                  <a:gd name="T56" fmla="*/ 0 w 133"/>
                  <a:gd name="T57" fmla="*/ 51 h 90"/>
                  <a:gd name="T58" fmla="*/ 0 w 133"/>
                  <a:gd name="T59" fmla="*/ 45 h 90"/>
                  <a:gd name="T60" fmla="*/ 2 w 133"/>
                  <a:gd name="T61" fmla="*/ 39 h 90"/>
                  <a:gd name="T62" fmla="*/ 5 w 133"/>
                  <a:gd name="T63" fmla="*/ 35 h 90"/>
                  <a:gd name="T64" fmla="*/ 5 w 133"/>
                  <a:gd name="T65" fmla="*/ 35 h 90"/>
                  <a:gd name="T66" fmla="*/ 24 w 133"/>
                  <a:gd name="T67" fmla="*/ 23 h 90"/>
                  <a:gd name="T68" fmla="*/ 38 w 133"/>
                  <a:gd name="T69" fmla="*/ 15 h 90"/>
                  <a:gd name="T70" fmla="*/ 54 w 133"/>
                  <a:gd name="T71" fmla="*/ 9 h 90"/>
                  <a:gd name="T72" fmla="*/ 71 w 133"/>
                  <a:gd name="T73" fmla="*/ 3 h 90"/>
                  <a:gd name="T74" fmla="*/ 88 w 133"/>
                  <a:gd name="T75" fmla="*/ 0 h 90"/>
                  <a:gd name="T76" fmla="*/ 95 w 133"/>
                  <a:gd name="T77" fmla="*/ 0 h 90"/>
                  <a:gd name="T78" fmla="*/ 101 w 133"/>
                  <a:gd name="T79" fmla="*/ 0 h 90"/>
                  <a:gd name="T80" fmla="*/ 107 w 133"/>
                  <a:gd name="T81" fmla="*/ 3 h 90"/>
                  <a:gd name="T82" fmla="*/ 112 w 133"/>
                  <a:gd name="T83" fmla="*/ 6 h 90"/>
                  <a:gd name="T84" fmla="*/ 112 w 133"/>
                  <a:gd name="T85" fmla="*/ 6 h 9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3" h="90">
                    <a:moveTo>
                      <a:pt x="112" y="6"/>
                    </a:moveTo>
                    <a:lnTo>
                      <a:pt x="112" y="6"/>
                    </a:lnTo>
                    <a:lnTo>
                      <a:pt x="119" y="12"/>
                    </a:lnTo>
                    <a:lnTo>
                      <a:pt x="124" y="20"/>
                    </a:lnTo>
                    <a:lnTo>
                      <a:pt x="127" y="26"/>
                    </a:lnTo>
                    <a:lnTo>
                      <a:pt x="130" y="33"/>
                    </a:lnTo>
                    <a:lnTo>
                      <a:pt x="131" y="41"/>
                    </a:lnTo>
                    <a:lnTo>
                      <a:pt x="133" y="48"/>
                    </a:lnTo>
                    <a:lnTo>
                      <a:pt x="131" y="65"/>
                    </a:lnTo>
                    <a:lnTo>
                      <a:pt x="131" y="72"/>
                    </a:lnTo>
                    <a:lnTo>
                      <a:pt x="128" y="78"/>
                    </a:lnTo>
                    <a:lnTo>
                      <a:pt x="125" y="81"/>
                    </a:lnTo>
                    <a:lnTo>
                      <a:pt x="121" y="84"/>
                    </a:lnTo>
                    <a:lnTo>
                      <a:pt x="115" y="86"/>
                    </a:lnTo>
                    <a:lnTo>
                      <a:pt x="107" y="87"/>
                    </a:lnTo>
                    <a:lnTo>
                      <a:pt x="86" y="89"/>
                    </a:lnTo>
                    <a:lnTo>
                      <a:pt x="63" y="90"/>
                    </a:lnTo>
                    <a:lnTo>
                      <a:pt x="42" y="90"/>
                    </a:lnTo>
                    <a:lnTo>
                      <a:pt x="26" y="89"/>
                    </a:lnTo>
                    <a:lnTo>
                      <a:pt x="20" y="87"/>
                    </a:lnTo>
                    <a:lnTo>
                      <a:pt x="14" y="84"/>
                    </a:lnTo>
                    <a:lnTo>
                      <a:pt x="9" y="80"/>
                    </a:lnTo>
                    <a:lnTo>
                      <a:pt x="6" y="74"/>
                    </a:lnTo>
                    <a:lnTo>
                      <a:pt x="3" y="66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0" y="45"/>
                    </a:lnTo>
                    <a:lnTo>
                      <a:pt x="2" y="39"/>
                    </a:lnTo>
                    <a:lnTo>
                      <a:pt x="5" y="35"/>
                    </a:lnTo>
                    <a:lnTo>
                      <a:pt x="24" y="23"/>
                    </a:lnTo>
                    <a:lnTo>
                      <a:pt x="38" y="15"/>
                    </a:lnTo>
                    <a:lnTo>
                      <a:pt x="54" y="9"/>
                    </a:lnTo>
                    <a:lnTo>
                      <a:pt x="71" y="3"/>
                    </a:lnTo>
                    <a:lnTo>
                      <a:pt x="88" y="0"/>
                    </a:lnTo>
                    <a:lnTo>
                      <a:pt x="95" y="0"/>
                    </a:lnTo>
                    <a:lnTo>
                      <a:pt x="101" y="0"/>
                    </a:lnTo>
                    <a:lnTo>
                      <a:pt x="107" y="3"/>
                    </a:lnTo>
                    <a:lnTo>
                      <a:pt x="112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0" name="Freeform 32">
                <a:extLst>
                  <a:ext uri="{FF2B5EF4-FFF2-40B4-BE49-F238E27FC236}">
                    <a16:creationId xmlns:a16="http://schemas.microsoft.com/office/drawing/2014/main" id="{6359D2AB-634D-403D-8D41-2D0D8483C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25"/>
                <a:ext cx="105" cy="193"/>
              </a:xfrm>
              <a:custGeom>
                <a:avLst/>
                <a:gdLst>
                  <a:gd name="T0" fmla="*/ 86 w 105"/>
                  <a:gd name="T1" fmla="*/ 6 h 193"/>
                  <a:gd name="T2" fmla="*/ 86 w 105"/>
                  <a:gd name="T3" fmla="*/ 6 h 193"/>
                  <a:gd name="T4" fmla="*/ 92 w 105"/>
                  <a:gd name="T5" fmla="*/ 9 h 193"/>
                  <a:gd name="T6" fmla="*/ 95 w 105"/>
                  <a:gd name="T7" fmla="*/ 14 h 193"/>
                  <a:gd name="T8" fmla="*/ 96 w 105"/>
                  <a:gd name="T9" fmla="*/ 20 h 193"/>
                  <a:gd name="T10" fmla="*/ 98 w 105"/>
                  <a:gd name="T11" fmla="*/ 27 h 193"/>
                  <a:gd name="T12" fmla="*/ 98 w 105"/>
                  <a:gd name="T13" fmla="*/ 44 h 193"/>
                  <a:gd name="T14" fmla="*/ 96 w 105"/>
                  <a:gd name="T15" fmla="*/ 65 h 193"/>
                  <a:gd name="T16" fmla="*/ 96 w 105"/>
                  <a:gd name="T17" fmla="*/ 65 h 193"/>
                  <a:gd name="T18" fmla="*/ 98 w 105"/>
                  <a:gd name="T19" fmla="*/ 92 h 193"/>
                  <a:gd name="T20" fmla="*/ 102 w 105"/>
                  <a:gd name="T21" fmla="*/ 127 h 193"/>
                  <a:gd name="T22" fmla="*/ 104 w 105"/>
                  <a:gd name="T23" fmla="*/ 160 h 193"/>
                  <a:gd name="T24" fmla="*/ 105 w 105"/>
                  <a:gd name="T25" fmla="*/ 174 h 193"/>
                  <a:gd name="T26" fmla="*/ 104 w 105"/>
                  <a:gd name="T27" fmla="*/ 183 h 193"/>
                  <a:gd name="T28" fmla="*/ 104 w 105"/>
                  <a:gd name="T29" fmla="*/ 183 h 193"/>
                  <a:gd name="T30" fmla="*/ 102 w 105"/>
                  <a:gd name="T31" fmla="*/ 189 h 193"/>
                  <a:gd name="T32" fmla="*/ 99 w 105"/>
                  <a:gd name="T33" fmla="*/ 192 h 193"/>
                  <a:gd name="T34" fmla="*/ 95 w 105"/>
                  <a:gd name="T35" fmla="*/ 193 h 193"/>
                  <a:gd name="T36" fmla="*/ 89 w 105"/>
                  <a:gd name="T37" fmla="*/ 192 h 193"/>
                  <a:gd name="T38" fmla="*/ 75 w 105"/>
                  <a:gd name="T39" fmla="*/ 189 h 193"/>
                  <a:gd name="T40" fmla="*/ 56 w 105"/>
                  <a:gd name="T41" fmla="*/ 181 h 193"/>
                  <a:gd name="T42" fmla="*/ 56 w 105"/>
                  <a:gd name="T43" fmla="*/ 181 h 193"/>
                  <a:gd name="T44" fmla="*/ 45 w 105"/>
                  <a:gd name="T45" fmla="*/ 177 h 193"/>
                  <a:gd name="T46" fmla="*/ 36 w 105"/>
                  <a:gd name="T47" fmla="*/ 171 h 193"/>
                  <a:gd name="T48" fmla="*/ 25 w 105"/>
                  <a:gd name="T49" fmla="*/ 163 h 193"/>
                  <a:gd name="T50" fmla="*/ 16 w 105"/>
                  <a:gd name="T51" fmla="*/ 156 h 193"/>
                  <a:gd name="T52" fmla="*/ 9 w 105"/>
                  <a:gd name="T53" fmla="*/ 147 h 193"/>
                  <a:gd name="T54" fmla="*/ 4 w 105"/>
                  <a:gd name="T55" fmla="*/ 137 h 193"/>
                  <a:gd name="T56" fmla="*/ 1 w 105"/>
                  <a:gd name="T57" fmla="*/ 127 h 193"/>
                  <a:gd name="T58" fmla="*/ 0 w 105"/>
                  <a:gd name="T59" fmla="*/ 116 h 193"/>
                  <a:gd name="T60" fmla="*/ 0 w 105"/>
                  <a:gd name="T61" fmla="*/ 116 h 193"/>
                  <a:gd name="T62" fmla="*/ 4 w 105"/>
                  <a:gd name="T63" fmla="*/ 58 h 193"/>
                  <a:gd name="T64" fmla="*/ 7 w 105"/>
                  <a:gd name="T65" fmla="*/ 30 h 193"/>
                  <a:gd name="T66" fmla="*/ 9 w 105"/>
                  <a:gd name="T67" fmla="*/ 21 h 193"/>
                  <a:gd name="T68" fmla="*/ 10 w 105"/>
                  <a:gd name="T69" fmla="*/ 17 h 193"/>
                  <a:gd name="T70" fmla="*/ 10 w 105"/>
                  <a:gd name="T71" fmla="*/ 17 h 193"/>
                  <a:gd name="T72" fmla="*/ 15 w 105"/>
                  <a:gd name="T73" fmla="*/ 14 h 193"/>
                  <a:gd name="T74" fmla="*/ 21 w 105"/>
                  <a:gd name="T75" fmla="*/ 11 h 193"/>
                  <a:gd name="T76" fmla="*/ 30 w 105"/>
                  <a:gd name="T77" fmla="*/ 6 h 193"/>
                  <a:gd name="T78" fmla="*/ 40 w 105"/>
                  <a:gd name="T79" fmla="*/ 3 h 193"/>
                  <a:gd name="T80" fmla="*/ 53 w 105"/>
                  <a:gd name="T81" fmla="*/ 2 h 193"/>
                  <a:gd name="T82" fmla="*/ 65 w 105"/>
                  <a:gd name="T83" fmla="*/ 0 h 193"/>
                  <a:gd name="T84" fmla="*/ 75 w 105"/>
                  <a:gd name="T85" fmla="*/ 2 h 193"/>
                  <a:gd name="T86" fmla="*/ 86 w 105"/>
                  <a:gd name="T87" fmla="*/ 6 h 193"/>
                  <a:gd name="T88" fmla="*/ 86 w 105"/>
                  <a:gd name="T89" fmla="*/ 6 h 1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05" h="193">
                    <a:moveTo>
                      <a:pt x="86" y="6"/>
                    </a:moveTo>
                    <a:lnTo>
                      <a:pt x="86" y="6"/>
                    </a:lnTo>
                    <a:lnTo>
                      <a:pt x="92" y="9"/>
                    </a:lnTo>
                    <a:lnTo>
                      <a:pt x="95" y="14"/>
                    </a:lnTo>
                    <a:lnTo>
                      <a:pt x="96" y="20"/>
                    </a:lnTo>
                    <a:lnTo>
                      <a:pt x="98" y="27"/>
                    </a:lnTo>
                    <a:lnTo>
                      <a:pt x="98" y="44"/>
                    </a:lnTo>
                    <a:lnTo>
                      <a:pt x="96" y="65"/>
                    </a:lnTo>
                    <a:lnTo>
                      <a:pt x="98" y="92"/>
                    </a:lnTo>
                    <a:lnTo>
                      <a:pt x="102" y="127"/>
                    </a:lnTo>
                    <a:lnTo>
                      <a:pt x="104" y="160"/>
                    </a:lnTo>
                    <a:lnTo>
                      <a:pt x="105" y="174"/>
                    </a:lnTo>
                    <a:lnTo>
                      <a:pt x="104" y="183"/>
                    </a:lnTo>
                    <a:lnTo>
                      <a:pt x="102" y="189"/>
                    </a:lnTo>
                    <a:lnTo>
                      <a:pt x="99" y="192"/>
                    </a:lnTo>
                    <a:lnTo>
                      <a:pt x="95" y="193"/>
                    </a:lnTo>
                    <a:lnTo>
                      <a:pt x="89" y="192"/>
                    </a:lnTo>
                    <a:lnTo>
                      <a:pt x="75" y="189"/>
                    </a:lnTo>
                    <a:lnTo>
                      <a:pt x="56" y="181"/>
                    </a:lnTo>
                    <a:lnTo>
                      <a:pt x="45" y="177"/>
                    </a:lnTo>
                    <a:lnTo>
                      <a:pt x="36" y="171"/>
                    </a:lnTo>
                    <a:lnTo>
                      <a:pt x="25" y="163"/>
                    </a:lnTo>
                    <a:lnTo>
                      <a:pt x="16" y="156"/>
                    </a:lnTo>
                    <a:lnTo>
                      <a:pt x="9" y="147"/>
                    </a:lnTo>
                    <a:lnTo>
                      <a:pt x="4" y="137"/>
                    </a:lnTo>
                    <a:lnTo>
                      <a:pt x="1" y="127"/>
                    </a:lnTo>
                    <a:lnTo>
                      <a:pt x="0" y="116"/>
                    </a:lnTo>
                    <a:lnTo>
                      <a:pt x="4" y="58"/>
                    </a:lnTo>
                    <a:lnTo>
                      <a:pt x="7" y="30"/>
                    </a:lnTo>
                    <a:lnTo>
                      <a:pt x="9" y="21"/>
                    </a:lnTo>
                    <a:lnTo>
                      <a:pt x="10" y="17"/>
                    </a:lnTo>
                    <a:lnTo>
                      <a:pt x="15" y="14"/>
                    </a:lnTo>
                    <a:lnTo>
                      <a:pt x="21" y="11"/>
                    </a:lnTo>
                    <a:lnTo>
                      <a:pt x="30" y="6"/>
                    </a:lnTo>
                    <a:lnTo>
                      <a:pt x="40" y="3"/>
                    </a:lnTo>
                    <a:lnTo>
                      <a:pt x="53" y="2"/>
                    </a:lnTo>
                    <a:lnTo>
                      <a:pt x="65" y="0"/>
                    </a:lnTo>
                    <a:lnTo>
                      <a:pt x="75" y="2"/>
                    </a:lnTo>
                    <a:lnTo>
                      <a:pt x="86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1" name="Freeform 33">
                <a:extLst>
                  <a:ext uri="{FF2B5EF4-FFF2-40B4-BE49-F238E27FC236}">
                    <a16:creationId xmlns:a16="http://schemas.microsoft.com/office/drawing/2014/main" id="{3CE41AFC-9DD3-4D7A-B9BA-21243C6C1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10 w 145"/>
                  <a:gd name="T1" fmla="*/ 10 h 161"/>
                  <a:gd name="T2" fmla="*/ 110 w 145"/>
                  <a:gd name="T3" fmla="*/ 10 h 161"/>
                  <a:gd name="T4" fmla="*/ 122 w 145"/>
                  <a:gd name="T5" fmla="*/ 12 h 161"/>
                  <a:gd name="T6" fmla="*/ 126 w 145"/>
                  <a:gd name="T7" fmla="*/ 15 h 161"/>
                  <a:gd name="T8" fmla="*/ 131 w 145"/>
                  <a:gd name="T9" fmla="*/ 18 h 161"/>
                  <a:gd name="T10" fmla="*/ 136 w 145"/>
                  <a:gd name="T11" fmla="*/ 22 h 161"/>
                  <a:gd name="T12" fmla="*/ 139 w 145"/>
                  <a:gd name="T13" fmla="*/ 27 h 161"/>
                  <a:gd name="T14" fmla="*/ 142 w 145"/>
                  <a:gd name="T15" fmla="*/ 35 h 161"/>
                  <a:gd name="T16" fmla="*/ 143 w 145"/>
                  <a:gd name="T17" fmla="*/ 42 h 161"/>
                  <a:gd name="T18" fmla="*/ 143 w 145"/>
                  <a:gd name="T19" fmla="*/ 42 h 161"/>
                  <a:gd name="T20" fmla="*/ 145 w 145"/>
                  <a:gd name="T21" fmla="*/ 50 h 161"/>
                  <a:gd name="T22" fmla="*/ 145 w 145"/>
                  <a:gd name="T23" fmla="*/ 59 h 161"/>
                  <a:gd name="T24" fmla="*/ 142 w 145"/>
                  <a:gd name="T25" fmla="*/ 75 h 161"/>
                  <a:gd name="T26" fmla="*/ 136 w 145"/>
                  <a:gd name="T27" fmla="*/ 92 h 161"/>
                  <a:gd name="T28" fmla="*/ 129 w 145"/>
                  <a:gd name="T29" fmla="*/ 105 h 161"/>
                  <a:gd name="T30" fmla="*/ 129 w 145"/>
                  <a:gd name="T31" fmla="*/ 105 h 161"/>
                  <a:gd name="T32" fmla="*/ 123 w 145"/>
                  <a:gd name="T33" fmla="*/ 117 h 161"/>
                  <a:gd name="T34" fmla="*/ 116 w 145"/>
                  <a:gd name="T35" fmla="*/ 130 h 161"/>
                  <a:gd name="T36" fmla="*/ 105 w 145"/>
                  <a:gd name="T37" fmla="*/ 140 h 161"/>
                  <a:gd name="T38" fmla="*/ 95 w 145"/>
                  <a:gd name="T39" fmla="*/ 149 h 161"/>
                  <a:gd name="T40" fmla="*/ 84 w 145"/>
                  <a:gd name="T41" fmla="*/ 155 h 161"/>
                  <a:gd name="T42" fmla="*/ 72 w 145"/>
                  <a:gd name="T43" fmla="*/ 160 h 161"/>
                  <a:gd name="T44" fmla="*/ 62 w 145"/>
                  <a:gd name="T45" fmla="*/ 161 h 161"/>
                  <a:gd name="T46" fmla="*/ 57 w 145"/>
                  <a:gd name="T47" fmla="*/ 161 h 161"/>
                  <a:gd name="T48" fmla="*/ 53 w 145"/>
                  <a:gd name="T49" fmla="*/ 160 h 161"/>
                  <a:gd name="T50" fmla="*/ 53 w 145"/>
                  <a:gd name="T51" fmla="*/ 160 h 161"/>
                  <a:gd name="T52" fmla="*/ 45 w 145"/>
                  <a:gd name="T53" fmla="*/ 155 h 161"/>
                  <a:gd name="T54" fmla="*/ 37 w 145"/>
                  <a:gd name="T55" fmla="*/ 151 h 161"/>
                  <a:gd name="T56" fmla="*/ 31 w 145"/>
                  <a:gd name="T57" fmla="*/ 145 h 161"/>
                  <a:gd name="T58" fmla="*/ 25 w 145"/>
                  <a:gd name="T59" fmla="*/ 137 h 161"/>
                  <a:gd name="T60" fmla="*/ 13 w 145"/>
                  <a:gd name="T61" fmla="*/ 119 h 161"/>
                  <a:gd name="T62" fmla="*/ 3 w 145"/>
                  <a:gd name="T63" fmla="*/ 99 h 161"/>
                  <a:gd name="T64" fmla="*/ 3 w 145"/>
                  <a:gd name="T65" fmla="*/ 99 h 161"/>
                  <a:gd name="T66" fmla="*/ 1 w 145"/>
                  <a:gd name="T67" fmla="*/ 93 h 161"/>
                  <a:gd name="T68" fmla="*/ 0 w 145"/>
                  <a:gd name="T69" fmla="*/ 87 h 161"/>
                  <a:gd name="T70" fmla="*/ 0 w 145"/>
                  <a:gd name="T71" fmla="*/ 75 h 161"/>
                  <a:gd name="T72" fmla="*/ 1 w 145"/>
                  <a:gd name="T73" fmla="*/ 62 h 161"/>
                  <a:gd name="T74" fmla="*/ 4 w 145"/>
                  <a:gd name="T75" fmla="*/ 48 h 161"/>
                  <a:gd name="T76" fmla="*/ 12 w 145"/>
                  <a:gd name="T77" fmla="*/ 24 h 161"/>
                  <a:gd name="T78" fmla="*/ 18 w 145"/>
                  <a:gd name="T79" fmla="*/ 9 h 161"/>
                  <a:gd name="T80" fmla="*/ 18 w 145"/>
                  <a:gd name="T81" fmla="*/ 9 h 161"/>
                  <a:gd name="T82" fmla="*/ 21 w 145"/>
                  <a:gd name="T83" fmla="*/ 4 h 161"/>
                  <a:gd name="T84" fmla="*/ 27 w 145"/>
                  <a:gd name="T85" fmla="*/ 1 h 161"/>
                  <a:gd name="T86" fmla="*/ 34 w 145"/>
                  <a:gd name="T87" fmla="*/ 0 h 161"/>
                  <a:gd name="T88" fmla="*/ 44 w 145"/>
                  <a:gd name="T89" fmla="*/ 0 h 161"/>
                  <a:gd name="T90" fmla="*/ 65 w 145"/>
                  <a:gd name="T91" fmla="*/ 1 h 161"/>
                  <a:gd name="T92" fmla="*/ 83 w 145"/>
                  <a:gd name="T93" fmla="*/ 4 h 161"/>
                  <a:gd name="T94" fmla="*/ 110 w 145"/>
                  <a:gd name="T95" fmla="*/ 10 h 16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45" h="161">
                    <a:moveTo>
                      <a:pt x="110" y="10"/>
                    </a:moveTo>
                    <a:lnTo>
                      <a:pt x="110" y="10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6" y="22"/>
                    </a:lnTo>
                    <a:lnTo>
                      <a:pt x="139" y="27"/>
                    </a:lnTo>
                    <a:lnTo>
                      <a:pt x="142" y="35"/>
                    </a:lnTo>
                    <a:lnTo>
                      <a:pt x="143" y="42"/>
                    </a:lnTo>
                    <a:lnTo>
                      <a:pt x="145" y="50"/>
                    </a:lnTo>
                    <a:lnTo>
                      <a:pt x="145" y="59"/>
                    </a:lnTo>
                    <a:lnTo>
                      <a:pt x="142" y="75"/>
                    </a:lnTo>
                    <a:lnTo>
                      <a:pt x="136" y="92"/>
                    </a:lnTo>
                    <a:lnTo>
                      <a:pt x="129" y="105"/>
                    </a:lnTo>
                    <a:lnTo>
                      <a:pt x="123" y="117"/>
                    </a:lnTo>
                    <a:lnTo>
                      <a:pt x="116" y="130"/>
                    </a:lnTo>
                    <a:lnTo>
                      <a:pt x="105" y="140"/>
                    </a:lnTo>
                    <a:lnTo>
                      <a:pt x="95" y="149"/>
                    </a:lnTo>
                    <a:lnTo>
                      <a:pt x="84" y="155"/>
                    </a:lnTo>
                    <a:lnTo>
                      <a:pt x="72" y="160"/>
                    </a:lnTo>
                    <a:lnTo>
                      <a:pt x="62" y="161"/>
                    </a:lnTo>
                    <a:lnTo>
                      <a:pt x="57" y="161"/>
                    </a:lnTo>
                    <a:lnTo>
                      <a:pt x="53" y="160"/>
                    </a:lnTo>
                    <a:lnTo>
                      <a:pt x="45" y="155"/>
                    </a:lnTo>
                    <a:lnTo>
                      <a:pt x="37" y="151"/>
                    </a:lnTo>
                    <a:lnTo>
                      <a:pt x="31" y="145"/>
                    </a:lnTo>
                    <a:lnTo>
                      <a:pt x="25" y="137"/>
                    </a:lnTo>
                    <a:lnTo>
                      <a:pt x="13" y="119"/>
                    </a:lnTo>
                    <a:lnTo>
                      <a:pt x="3" y="99"/>
                    </a:lnTo>
                    <a:lnTo>
                      <a:pt x="1" y="93"/>
                    </a:lnTo>
                    <a:lnTo>
                      <a:pt x="0" y="87"/>
                    </a:lnTo>
                    <a:lnTo>
                      <a:pt x="0" y="75"/>
                    </a:lnTo>
                    <a:lnTo>
                      <a:pt x="1" y="62"/>
                    </a:lnTo>
                    <a:lnTo>
                      <a:pt x="4" y="48"/>
                    </a:lnTo>
                    <a:lnTo>
                      <a:pt x="12" y="24"/>
                    </a:lnTo>
                    <a:lnTo>
                      <a:pt x="18" y="9"/>
                    </a:lnTo>
                    <a:lnTo>
                      <a:pt x="21" y="4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83" y="4"/>
                    </a:lnTo>
                    <a:lnTo>
                      <a:pt x="110" y="1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2" name="Freeform 34">
                <a:extLst>
                  <a:ext uri="{FF2B5EF4-FFF2-40B4-BE49-F238E27FC236}">
                    <a16:creationId xmlns:a16="http://schemas.microsoft.com/office/drawing/2014/main" id="{44A695EA-DDBD-4771-A2D4-B3FF7D7DB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10 w 145"/>
                  <a:gd name="T1" fmla="*/ 10 h 161"/>
                  <a:gd name="T2" fmla="*/ 110 w 145"/>
                  <a:gd name="T3" fmla="*/ 10 h 161"/>
                  <a:gd name="T4" fmla="*/ 122 w 145"/>
                  <a:gd name="T5" fmla="*/ 12 h 161"/>
                  <a:gd name="T6" fmla="*/ 126 w 145"/>
                  <a:gd name="T7" fmla="*/ 15 h 161"/>
                  <a:gd name="T8" fmla="*/ 131 w 145"/>
                  <a:gd name="T9" fmla="*/ 18 h 161"/>
                  <a:gd name="T10" fmla="*/ 136 w 145"/>
                  <a:gd name="T11" fmla="*/ 22 h 161"/>
                  <a:gd name="T12" fmla="*/ 139 w 145"/>
                  <a:gd name="T13" fmla="*/ 27 h 161"/>
                  <a:gd name="T14" fmla="*/ 142 w 145"/>
                  <a:gd name="T15" fmla="*/ 35 h 161"/>
                  <a:gd name="T16" fmla="*/ 143 w 145"/>
                  <a:gd name="T17" fmla="*/ 42 h 161"/>
                  <a:gd name="T18" fmla="*/ 143 w 145"/>
                  <a:gd name="T19" fmla="*/ 42 h 161"/>
                  <a:gd name="T20" fmla="*/ 145 w 145"/>
                  <a:gd name="T21" fmla="*/ 50 h 161"/>
                  <a:gd name="T22" fmla="*/ 145 w 145"/>
                  <a:gd name="T23" fmla="*/ 59 h 161"/>
                  <a:gd name="T24" fmla="*/ 142 w 145"/>
                  <a:gd name="T25" fmla="*/ 75 h 161"/>
                  <a:gd name="T26" fmla="*/ 136 w 145"/>
                  <a:gd name="T27" fmla="*/ 92 h 161"/>
                  <a:gd name="T28" fmla="*/ 129 w 145"/>
                  <a:gd name="T29" fmla="*/ 105 h 161"/>
                  <a:gd name="T30" fmla="*/ 129 w 145"/>
                  <a:gd name="T31" fmla="*/ 105 h 161"/>
                  <a:gd name="T32" fmla="*/ 123 w 145"/>
                  <a:gd name="T33" fmla="*/ 117 h 161"/>
                  <a:gd name="T34" fmla="*/ 116 w 145"/>
                  <a:gd name="T35" fmla="*/ 130 h 161"/>
                  <a:gd name="T36" fmla="*/ 105 w 145"/>
                  <a:gd name="T37" fmla="*/ 140 h 161"/>
                  <a:gd name="T38" fmla="*/ 95 w 145"/>
                  <a:gd name="T39" fmla="*/ 149 h 161"/>
                  <a:gd name="T40" fmla="*/ 84 w 145"/>
                  <a:gd name="T41" fmla="*/ 155 h 161"/>
                  <a:gd name="T42" fmla="*/ 72 w 145"/>
                  <a:gd name="T43" fmla="*/ 160 h 161"/>
                  <a:gd name="T44" fmla="*/ 62 w 145"/>
                  <a:gd name="T45" fmla="*/ 161 h 161"/>
                  <a:gd name="T46" fmla="*/ 57 w 145"/>
                  <a:gd name="T47" fmla="*/ 161 h 161"/>
                  <a:gd name="T48" fmla="*/ 53 w 145"/>
                  <a:gd name="T49" fmla="*/ 160 h 161"/>
                  <a:gd name="T50" fmla="*/ 53 w 145"/>
                  <a:gd name="T51" fmla="*/ 160 h 161"/>
                  <a:gd name="T52" fmla="*/ 45 w 145"/>
                  <a:gd name="T53" fmla="*/ 155 h 161"/>
                  <a:gd name="T54" fmla="*/ 37 w 145"/>
                  <a:gd name="T55" fmla="*/ 151 h 161"/>
                  <a:gd name="T56" fmla="*/ 31 w 145"/>
                  <a:gd name="T57" fmla="*/ 145 h 161"/>
                  <a:gd name="T58" fmla="*/ 25 w 145"/>
                  <a:gd name="T59" fmla="*/ 137 h 161"/>
                  <a:gd name="T60" fmla="*/ 13 w 145"/>
                  <a:gd name="T61" fmla="*/ 119 h 161"/>
                  <a:gd name="T62" fmla="*/ 3 w 145"/>
                  <a:gd name="T63" fmla="*/ 99 h 161"/>
                  <a:gd name="T64" fmla="*/ 3 w 145"/>
                  <a:gd name="T65" fmla="*/ 99 h 161"/>
                  <a:gd name="T66" fmla="*/ 1 w 145"/>
                  <a:gd name="T67" fmla="*/ 93 h 161"/>
                  <a:gd name="T68" fmla="*/ 0 w 145"/>
                  <a:gd name="T69" fmla="*/ 87 h 161"/>
                  <a:gd name="T70" fmla="*/ 0 w 145"/>
                  <a:gd name="T71" fmla="*/ 75 h 161"/>
                  <a:gd name="T72" fmla="*/ 1 w 145"/>
                  <a:gd name="T73" fmla="*/ 62 h 161"/>
                  <a:gd name="T74" fmla="*/ 4 w 145"/>
                  <a:gd name="T75" fmla="*/ 48 h 161"/>
                  <a:gd name="T76" fmla="*/ 12 w 145"/>
                  <a:gd name="T77" fmla="*/ 24 h 161"/>
                  <a:gd name="T78" fmla="*/ 18 w 145"/>
                  <a:gd name="T79" fmla="*/ 9 h 161"/>
                  <a:gd name="T80" fmla="*/ 18 w 145"/>
                  <a:gd name="T81" fmla="*/ 9 h 161"/>
                  <a:gd name="T82" fmla="*/ 21 w 145"/>
                  <a:gd name="T83" fmla="*/ 4 h 161"/>
                  <a:gd name="T84" fmla="*/ 27 w 145"/>
                  <a:gd name="T85" fmla="*/ 1 h 161"/>
                  <a:gd name="T86" fmla="*/ 34 w 145"/>
                  <a:gd name="T87" fmla="*/ 0 h 161"/>
                  <a:gd name="T88" fmla="*/ 44 w 145"/>
                  <a:gd name="T89" fmla="*/ 0 h 161"/>
                  <a:gd name="T90" fmla="*/ 65 w 145"/>
                  <a:gd name="T91" fmla="*/ 1 h 161"/>
                  <a:gd name="T92" fmla="*/ 83 w 145"/>
                  <a:gd name="T93" fmla="*/ 4 h 16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45" h="161">
                    <a:moveTo>
                      <a:pt x="110" y="10"/>
                    </a:moveTo>
                    <a:lnTo>
                      <a:pt x="110" y="10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6" y="22"/>
                    </a:lnTo>
                    <a:lnTo>
                      <a:pt x="139" y="27"/>
                    </a:lnTo>
                    <a:lnTo>
                      <a:pt x="142" y="35"/>
                    </a:lnTo>
                    <a:lnTo>
                      <a:pt x="143" y="42"/>
                    </a:lnTo>
                    <a:lnTo>
                      <a:pt x="145" y="50"/>
                    </a:lnTo>
                    <a:lnTo>
                      <a:pt x="145" y="59"/>
                    </a:lnTo>
                    <a:lnTo>
                      <a:pt x="142" y="75"/>
                    </a:lnTo>
                    <a:lnTo>
                      <a:pt x="136" y="92"/>
                    </a:lnTo>
                    <a:lnTo>
                      <a:pt x="129" y="105"/>
                    </a:lnTo>
                    <a:lnTo>
                      <a:pt x="123" y="117"/>
                    </a:lnTo>
                    <a:lnTo>
                      <a:pt x="116" y="130"/>
                    </a:lnTo>
                    <a:lnTo>
                      <a:pt x="105" y="140"/>
                    </a:lnTo>
                    <a:lnTo>
                      <a:pt x="95" y="149"/>
                    </a:lnTo>
                    <a:lnTo>
                      <a:pt x="84" y="155"/>
                    </a:lnTo>
                    <a:lnTo>
                      <a:pt x="72" y="160"/>
                    </a:lnTo>
                    <a:lnTo>
                      <a:pt x="62" y="161"/>
                    </a:lnTo>
                    <a:lnTo>
                      <a:pt x="57" y="161"/>
                    </a:lnTo>
                    <a:lnTo>
                      <a:pt x="53" y="160"/>
                    </a:lnTo>
                    <a:lnTo>
                      <a:pt x="45" y="155"/>
                    </a:lnTo>
                    <a:lnTo>
                      <a:pt x="37" y="151"/>
                    </a:lnTo>
                    <a:lnTo>
                      <a:pt x="31" y="145"/>
                    </a:lnTo>
                    <a:lnTo>
                      <a:pt x="25" y="137"/>
                    </a:lnTo>
                    <a:lnTo>
                      <a:pt x="13" y="119"/>
                    </a:lnTo>
                    <a:lnTo>
                      <a:pt x="3" y="99"/>
                    </a:lnTo>
                    <a:lnTo>
                      <a:pt x="1" y="93"/>
                    </a:lnTo>
                    <a:lnTo>
                      <a:pt x="0" y="87"/>
                    </a:lnTo>
                    <a:lnTo>
                      <a:pt x="0" y="75"/>
                    </a:lnTo>
                    <a:lnTo>
                      <a:pt x="1" y="62"/>
                    </a:lnTo>
                    <a:lnTo>
                      <a:pt x="4" y="48"/>
                    </a:lnTo>
                    <a:lnTo>
                      <a:pt x="12" y="24"/>
                    </a:lnTo>
                    <a:lnTo>
                      <a:pt x="18" y="9"/>
                    </a:lnTo>
                    <a:lnTo>
                      <a:pt x="21" y="4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83" y="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3" name="Freeform 35">
                <a:extLst>
                  <a:ext uri="{FF2B5EF4-FFF2-40B4-BE49-F238E27FC236}">
                    <a16:creationId xmlns:a16="http://schemas.microsoft.com/office/drawing/2014/main" id="{FE10A68C-8CE8-4FA3-BF85-902A810DC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778"/>
                <a:ext cx="119" cy="140"/>
              </a:xfrm>
              <a:custGeom>
                <a:avLst/>
                <a:gdLst>
                  <a:gd name="T0" fmla="*/ 116 w 119"/>
                  <a:gd name="T1" fmla="*/ 21 h 140"/>
                  <a:gd name="T2" fmla="*/ 116 w 119"/>
                  <a:gd name="T3" fmla="*/ 21 h 140"/>
                  <a:gd name="T4" fmla="*/ 119 w 119"/>
                  <a:gd name="T5" fmla="*/ 25 h 140"/>
                  <a:gd name="T6" fmla="*/ 119 w 119"/>
                  <a:gd name="T7" fmla="*/ 31 h 140"/>
                  <a:gd name="T8" fmla="*/ 119 w 119"/>
                  <a:gd name="T9" fmla="*/ 37 h 140"/>
                  <a:gd name="T10" fmla="*/ 117 w 119"/>
                  <a:gd name="T11" fmla="*/ 45 h 140"/>
                  <a:gd name="T12" fmla="*/ 113 w 119"/>
                  <a:gd name="T13" fmla="*/ 60 h 140"/>
                  <a:gd name="T14" fmla="*/ 105 w 119"/>
                  <a:gd name="T15" fmla="*/ 75 h 140"/>
                  <a:gd name="T16" fmla="*/ 105 w 119"/>
                  <a:gd name="T17" fmla="*/ 75 h 140"/>
                  <a:gd name="T18" fmla="*/ 102 w 119"/>
                  <a:gd name="T19" fmla="*/ 84 h 140"/>
                  <a:gd name="T20" fmla="*/ 101 w 119"/>
                  <a:gd name="T21" fmla="*/ 93 h 140"/>
                  <a:gd name="T22" fmla="*/ 95 w 119"/>
                  <a:gd name="T23" fmla="*/ 113 h 140"/>
                  <a:gd name="T24" fmla="*/ 90 w 119"/>
                  <a:gd name="T25" fmla="*/ 122 h 140"/>
                  <a:gd name="T26" fmla="*/ 84 w 119"/>
                  <a:gd name="T27" fmla="*/ 129 h 140"/>
                  <a:gd name="T28" fmla="*/ 77 w 119"/>
                  <a:gd name="T29" fmla="*/ 135 h 140"/>
                  <a:gd name="T30" fmla="*/ 66 w 119"/>
                  <a:gd name="T31" fmla="*/ 140 h 140"/>
                  <a:gd name="T32" fmla="*/ 66 w 119"/>
                  <a:gd name="T33" fmla="*/ 140 h 140"/>
                  <a:gd name="T34" fmla="*/ 55 w 119"/>
                  <a:gd name="T35" fmla="*/ 140 h 140"/>
                  <a:gd name="T36" fmla="*/ 45 w 119"/>
                  <a:gd name="T37" fmla="*/ 138 h 140"/>
                  <a:gd name="T38" fmla="*/ 37 w 119"/>
                  <a:gd name="T39" fmla="*/ 134 h 140"/>
                  <a:gd name="T40" fmla="*/ 30 w 119"/>
                  <a:gd name="T41" fmla="*/ 126 h 140"/>
                  <a:gd name="T42" fmla="*/ 22 w 119"/>
                  <a:gd name="T43" fmla="*/ 116 h 140"/>
                  <a:gd name="T44" fmla="*/ 16 w 119"/>
                  <a:gd name="T45" fmla="*/ 104 h 140"/>
                  <a:gd name="T46" fmla="*/ 12 w 119"/>
                  <a:gd name="T47" fmla="*/ 90 h 140"/>
                  <a:gd name="T48" fmla="*/ 7 w 119"/>
                  <a:gd name="T49" fmla="*/ 75 h 140"/>
                  <a:gd name="T50" fmla="*/ 7 w 119"/>
                  <a:gd name="T51" fmla="*/ 75 h 140"/>
                  <a:gd name="T52" fmla="*/ 1 w 119"/>
                  <a:gd name="T53" fmla="*/ 46 h 140"/>
                  <a:gd name="T54" fmla="*/ 0 w 119"/>
                  <a:gd name="T55" fmla="*/ 36 h 140"/>
                  <a:gd name="T56" fmla="*/ 0 w 119"/>
                  <a:gd name="T57" fmla="*/ 28 h 140"/>
                  <a:gd name="T58" fmla="*/ 0 w 119"/>
                  <a:gd name="T59" fmla="*/ 21 h 140"/>
                  <a:gd name="T60" fmla="*/ 3 w 119"/>
                  <a:gd name="T61" fmla="*/ 16 h 140"/>
                  <a:gd name="T62" fmla="*/ 6 w 119"/>
                  <a:gd name="T63" fmla="*/ 13 h 140"/>
                  <a:gd name="T64" fmla="*/ 12 w 119"/>
                  <a:gd name="T65" fmla="*/ 12 h 140"/>
                  <a:gd name="T66" fmla="*/ 12 w 119"/>
                  <a:gd name="T67" fmla="*/ 12 h 140"/>
                  <a:gd name="T68" fmla="*/ 33 w 119"/>
                  <a:gd name="T69" fmla="*/ 6 h 140"/>
                  <a:gd name="T70" fmla="*/ 48 w 119"/>
                  <a:gd name="T71" fmla="*/ 3 h 140"/>
                  <a:gd name="T72" fmla="*/ 64 w 119"/>
                  <a:gd name="T73" fmla="*/ 0 h 140"/>
                  <a:gd name="T74" fmla="*/ 80 w 119"/>
                  <a:gd name="T75" fmla="*/ 0 h 140"/>
                  <a:gd name="T76" fmla="*/ 87 w 119"/>
                  <a:gd name="T77" fmla="*/ 1 h 140"/>
                  <a:gd name="T78" fmla="*/ 95 w 119"/>
                  <a:gd name="T79" fmla="*/ 3 h 140"/>
                  <a:gd name="T80" fmla="*/ 102 w 119"/>
                  <a:gd name="T81" fmla="*/ 4 h 140"/>
                  <a:gd name="T82" fmla="*/ 107 w 119"/>
                  <a:gd name="T83" fmla="*/ 9 h 140"/>
                  <a:gd name="T84" fmla="*/ 113 w 119"/>
                  <a:gd name="T85" fmla="*/ 13 h 140"/>
                  <a:gd name="T86" fmla="*/ 116 w 119"/>
                  <a:gd name="T87" fmla="*/ 21 h 140"/>
                  <a:gd name="T88" fmla="*/ 116 w 119"/>
                  <a:gd name="T89" fmla="*/ 21 h 14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19" h="140">
                    <a:moveTo>
                      <a:pt x="116" y="21"/>
                    </a:moveTo>
                    <a:lnTo>
                      <a:pt x="116" y="21"/>
                    </a:lnTo>
                    <a:lnTo>
                      <a:pt x="119" y="25"/>
                    </a:lnTo>
                    <a:lnTo>
                      <a:pt x="119" y="31"/>
                    </a:lnTo>
                    <a:lnTo>
                      <a:pt x="119" y="37"/>
                    </a:lnTo>
                    <a:lnTo>
                      <a:pt x="117" y="45"/>
                    </a:lnTo>
                    <a:lnTo>
                      <a:pt x="113" y="60"/>
                    </a:lnTo>
                    <a:lnTo>
                      <a:pt x="105" y="75"/>
                    </a:lnTo>
                    <a:lnTo>
                      <a:pt x="102" y="84"/>
                    </a:lnTo>
                    <a:lnTo>
                      <a:pt x="101" y="93"/>
                    </a:lnTo>
                    <a:lnTo>
                      <a:pt x="95" y="113"/>
                    </a:lnTo>
                    <a:lnTo>
                      <a:pt x="90" y="122"/>
                    </a:lnTo>
                    <a:lnTo>
                      <a:pt x="84" y="129"/>
                    </a:lnTo>
                    <a:lnTo>
                      <a:pt x="77" y="135"/>
                    </a:lnTo>
                    <a:lnTo>
                      <a:pt x="66" y="140"/>
                    </a:lnTo>
                    <a:lnTo>
                      <a:pt x="55" y="140"/>
                    </a:lnTo>
                    <a:lnTo>
                      <a:pt x="45" y="138"/>
                    </a:lnTo>
                    <a:lnTo>
                      <a:pt x="37" y="134"/>
                    </a:lnTo>
                    <a:lnTo>
                      <a:pt x="30" y="126"/>
                    </a:lnTo>
                    <a:lnTo>
                      <a:pt x="22" y="116"/>
                    </a:lnTo>
                    <a:lnTo>
                      <a:pt x="16" y="104"/>
                    </a:lnTo>
                    <a:lnTo>
                      <a:pt x="12" y="90"/>
                    </a:lnTo>
                    <a:lnTo>
                      <a:pt x="7" y="75"/>
                    </a:lnTo>
                    <a:lnTo>
                      <a:pt x="1" y="46"/>
                    </a:lnTo>
                    <a:lnTo>
                      <a:pt x="0" y="36"/>
                    </a:lnTo>
                    <a:lnTo>
                      <a:pt x="0" y="28"/>
                    </a:lnTo>
                    <a:lnTo>
                      <a:pt x="0" y="21"/>
                    </a:lnTo>
                    <a:lnTo>
                      <a:pt x="3" y="16"/>
                    </a:lnTo>
                    <a:lnTo>
                      <a:pt x="6" y="13"/>
                    </a:lnTo>
                    <a:lnTo>
                      <a:pt x="12" y="12"/>
                    </a:lnTo>
                    <a:lnTo>
                      <a:pt x="33" y="6"/>
                    </a:lnTo>
                    <a:lnTo>
                      <a:pt x="48" y="3"/>
                    </a:lnTo>
                    <a:lnTo>
                      <a:pt x="64" y="0"/>
                    </a:lnTo>
                    <a:lnTo>
                      <a:pt x="80" y="0"/>
                    </a:lnTo>
                    <a:lnTo>
                      <a:pt x="87" y="1"/>
                    </a:lnTo>
                    <a:lnTo>
                      <a:pt x="95" y="3"/>
                    </a:lnTo>
                    <a:lnTo>
                      <a:pt x="102" y="4"/>
                    </a:lnTo>
                    <a:lnTo>
                      <a:pt x="107" y="9"/>
                    </a:lnTo>
                    <a:lnTo>
                      <a:pt x="113" y="13"/>
                    </a:lnTo>
                    <a:lnTo>
                      <a:pt x="116" y="21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4" name="Freeform 36">
                <a:extLst>
                  <a:ext uri="{FF2B5EF4-FFF2-40B4-BE49-F238E27FC236}">
                    <a16:creationId xmlns:a16="http://schemas.microsoft.com/office/drawing/2014/main" id="{E33D230B-110E-42F5-A918-3A067A29B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811"/>
                <a:ext cx="138" cy="102"/>
              </a:xfrm>
              <a:custGeom>
                <a:avLst/>
                <a:gdLst>
                  <a:gd name="T0" fmla="*/ 92 w 138"/>
                  <a:gd name="T1" fmla="*/ 39 h 102"/>
                  <a:gd name="T2" fmla="*/ 92 w 138"/>
                  <a:gd name="T3" fmla="*/ 39 h 102"/>
                  <a:gd name="T4" fmla="*/ 83 w 138"/>
                  <a:gd name="T5" fmla="*/ 34 h 102"/>
                  <a:gd name="T6" fmla="*/ 76 w 138"/>
                  <a:gd name="T7" fmla="*/ 30 h 102"/>
                  <a:gd name="T8" fmla="*/ 58 w 138"/>
                  <a:gd name="T9" fmla="*/ 16 h 102"/>
                  <a:gd name="T10" fmla="*/ 43 w 138"/>
                  <a:gd name="T11" fmla="*/ 4 h 102"/>
                  <a:gd name="T12" fmla="*/ 35 w 138"/>
                  <a:gd name="T13" fmla="*/ 0 h 102"/>
                  <a:gd name="T14" fmla="*/ 28 w 138"/>
                  <a:gd name="T15" fmla="*/ 0 h 102"/>
                  <a:gd name="T16" fmla="*/ 28 w 138"/>
                  <a:gd name="T17" fmla="*/ 0 h 102"/>
                  <a:gd name="T18" fmla="*/ 22 w 138"/>
                  <a:gd name="T19" fmla="*/ 1 h 102"/>
                  <a:gd name="T20" fmla="*/ 16 w 138"/>
                  <a:gd name="T21" fmla="*/ 4 h 102"/>
                  <a:gd name="T22" fmla="*/ 11 w 138"/>
                  <a:gd name="T23" fmla="*/ 9 h 102"/>
                  <a:gd name="T24" fmla="*/ 6 w 138"/>
                  <a:gd name="T25" fmla="*/ 13 h 102"/>
                  <a:gd name="T26" fmla="*/ 3 w 138"/>
                  <a:gd name="T27" fmla="*/ 19 h 102"/>
                  <a:gd name="T28" fmla="*/ 2 w 138"/>
                  <a:gd name="T29" fmla="*/ 27 h 102"/>
                  <a:gd name="T30" fmla="*/ 0 w 138"/>
                  <a:gd name="T31" fmla="*/ 33 h 102"/>
                  <a:gd name="T32" fmla="*/ 0 w 138"/>
                  <a:gd name="T33" fmla="*/ 40 h 102"/>
                  <a:gd name="T34" fmla="*/ 0 w 138"/>
                  <a:gd name="T35" fmla="*/ 40 h 102"/>
                  <a:gd name="T36" fmla="*/ 2 w 138"/>
                  <a:gd name="T37" fmla="*/ 46 h 102"/>
                  <a:gd name="T38" fmla="*/ 5 w 138"/>
                  <a:gd name="T39" fmla="*/ 51 h 102"/>
                  <a:gd name="T40" fmla="*/ 10 w 138"/>
                  <a:gd name="T41" fmla="*/ 56 h 102"/>
                  <a:gd name="T42" fmla="*/ 14 w 138"/>
                  <a:gd name="T43" fmla="*/ 60 h 102"/>
                  <a:gd name="T44" fmla="*/ 29 w 138"/>
                  <a:gd name="T45" fmla="*/ 69 h 102"/>
                  <a:gd name="T46" fmla="*/ 47 w 138"/>
                  <a:gd name="T47" fmla="*/ 80 h 102"/>
                  <a:gd name="T48" fmla="*/ 47 w 138"/>
                  <a:gd name="T49" fmla="*/ 80 h 102"/>
                  <a:gd name="T50" fmla="*/ 65 w 138"/>
                  <a:gd name="T51" fmla="*/ 90 h 102"/>
                  <a:gd name="T52" fmla="*/ 77 w 138"/>
                  <a:gd name="T53" fmla="*/ 99 h 102"/>
                  <a:gd name="T54" fmla="*/ 85 w 138"/>
                  <a:gd name="T55" fmla="*/ 101 h 102"/>
                  <a:gd name="T56" fmla="*/ 91 w 138"/>
                  <a:gd name="T57" fmla="*/ 102 h 102"/>
                  <a:gd name="T58" fmla="*/ 99 w 138"/>
                  <a:gd name="T59" fmla="*/ 102 h 102"/>
                  <a:gd name="T60" fmla="*/ 108 w 138"/>
                  <a:gd name="T61" fmla="*/ 101 h 102"/>
                  <a:gd name="T62" fmla="*/ 108 w 138"/>
                  <a:gd name="T63" fmla="*/ 101 h 102"/>
                  <a:gd name="T64" fmla="*/ 118 w 138"/>
                  <a:gd name="T65" fmla="*/ 98 h 102"/>
                  <a:gd name="T66" fmla="*/ 126 w 138"/>
                  <a:gd name="T67" fmla="*/ 93 h 102"/>
                  <a:gd name="T68" fmla="*/ 130 w 138"/>
                  <a:gd name="T69" fmla="*/ 89 h 102"/>
                  <a:gd name="T70" fmla="*/ 135 w 138"/>
                  <a:gd name="T71" fmla="*/ 84 h 102"/>
                  <a:gd name="T72" fmla="*/ 138 w 138"/>
                  <a:gd name="T73" fmla="*/ 78 h 102"/>
                  <a:gd name="T74" fmla="*/ 138 w 138"/>
                  <a:gd name="T75" fmla="*/ 72 h 102"/>
                  <a:gd name="T76" fmla="*/ 136 w 138"/>
                  <a:gd name="T77" fmla="*/ 66 h 102"/>
                  <a:gd name="T78" fmla="*/ 133 w 138"/>
                  <a:gd name="T79" fmla="*/ 60 h 102"/>
                  <a:gd name="T80" fmla="*/ 133 w 138"/>
                  <a:gd name="T81" fmla="*/ 60 h 102"/>
                  <a:gd name="T82" fmla="*/ 126 w 138"/>
                  <a:gd name="T83" fmla="*/ 54 h 102"/>
                  <a:gd name="T84" fmla="*/ 120 w 138"/>
                  <a:gd name="T85" fmla="*/ 49 h 102"/>
                  <a:gd name="T86" fmla="*/ 111 w 138"/>
                  <a:gd name="T87" fmla="*/ 45 h 102"/>
                  <a:gd name="T88" fmla="*/ 92 w 138"/>
                  <a:gd name="T89" fmla="*/ 39 h 102"/>
                  <a:gd name="T90" fmla="*/ 92 w 138"/>
                  <a:gd name="T91" fmla="*/ 39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8" h="102">
                    <a:moveTo>
                      <a:pt x="92" y="39"/>
                    </a:moveTo>
                    <a:lnTo>
                      <a:pt x="92" y="39"/>
                    </a:lnTo>
                    <a:lnTo>
                      <a:pt x="83" y="34"/>
                    </a:lnTo>
                    <a:lnTo>
                      <a:pt x="76" y="30"/>
                    </a:lnTo>
                    <a:lnTo>
                      <a:pt x="58" y="16"/>
                    </a:lnTo>
                    <a:lnTo>
                      <a:pt x="43" y="4"/>
                    </a:lnTo>
                    <a:lnTo>
                      <a:pt x="35" y="0"/>
                    </a:lnTo>
                    <a:lnTo>
                      <a:pt x="28" y="0"/>
                    </a:lnTo>
                    <a:lnTo>
                      <a:pt x="22" y="1"/>
                    </a:lnTo>
                    <a:lnTo>
                      <a:pt x="16" y="4"/>
                    </a:lnTo>
                    <a:lnTo>
                      <a:pt x="11" y="9"/>
                    </a:lnTo>
                    <a:lnTo>
                      <a:pt x="6" y="13"/>
                    </a:lnTo>
                    <a:lnTo>
                      <a:pt x="3" y="19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5" y="51"/>
                    </a:lnTo>
                    <a:lnTo>
                      <a:pt x="10" y="56"/>
                    </a:lnTo>
                    <a:lnTo>
                      <a:pt x="14" y="60"/>
                    </a:lnTo>
                    <a:lnTo>
                      <a:pt x="29" y="69"/>
                    </a:lnTo>
                    <a:lnTo>
                      <a:pt x="47" y="80"/>
                    </a:lnTo>
                    <a:lnTo>
                      <a:pt x="65" y="90"/>
                    </a:lnTo>
                    <a:lnTo>
                      <a:pt x="77" y="99"/>
                    </a:lnTo>
                    <a:lnTo>
                      <a:pt x="85" y="101"/>
                    </a:lnTo>
                    <a:lnTo>
                      <a:pt x="91" y="102"/>
                    </a:lnTo>
                    <a:lnTo>
                      <a:pt x="99" y="102"/>
                    </a:lnTo>
                    <a:lnTo>
                      <a:pt x="108" y="101"/>
                    </a:lnTo>
                    <a:lnTo>
                      <a:pt x="118" y="98"/>
                    </a:lnTo>
                    <a:lnTo>
                      <a:pt x="126" y="93"/>
                    </a:lnTo>
                    <a:lnTo>
                      <a:pt x="130" y="89"/>
                    </a:lnTo>
                    <a:lnTo>
                      <a:pt x="135" y="84"/>
                    </a:lnTo>
                    <a:lnTo>
                      <a:pt x="138" y="78"/>
                    </a:lnTo>
                    <a:lnTo>
                      <a:pt x="138" y="72"/>
                    </a:lnTo>
                    <a:lnTo>
                      <a:pt x="136" y="66"/>
                    </a:lnTo>
                    <a:lnTo>
                      <a:pt x="133" y="60"/>
                    </a:lnTo>
                    <a:lnTo>
                      <a:pt x="126" y="54"/>
                    </a:lnTo>
                    <a:lnTo>
                      <a:pt x="120" y="49"/>
                    </a:lnTo>
                    <a:lnTo>
                      <a:pt x="111" y="45"/>
                    </a:lnTo>
                    <a:lnTo>
                      <a:pt x="92" y="3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5" name="Freeform 37">
                <a:extLst>
                  <a:ext uri="{FF2B5EF4-FFF2-40B4-BE49-F238E27FC236}">
                    <a16:creationId xmlns:a16="http://schemas.microsoft.com/office/drawing/2014/main" id="{72CF59B8-40F8-4AFA-946B-BED3D3467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943"/>
                <a:ext cx="100" cy="89"/>
              </a:xfrm>
              <a:custGeom>
                <a:avLst/>
                <a:gdLst>
                  <a:gd name="T0" fmla="*/ 94 w 100"/>
                  <a:gd name="T1" fmla="*/ 89 h 89"/>
                  <a:gd name="T2" fmla="*/ 94 w 100"/>
                  <a:gd name="T3" fmla="*/ 89 h 89"/>
                  <a:gd name="T4" fmla="*/ 92 w 100"/>
                  <a:gd name="T5" fmla="*/ 89 h 89"/>
                  <a:gd name="T6" fmla="*/ 89 w 100"/>
                  <a:gd name="T7" fmla="*/ 89 h 89"/>
                  <a:gd name="T8" fmla="*/ 83 w 100"/>
                  <a:gd name="T9" fmla="*/ 88 h 89"/>
                  <a:gd name="T10" fmla="*/ 77 w 100"/>
                  <a:gd name="T11" fmla="*/ 82 h 89"/>
                  <a:gd name="T12" fmla="*/ 69 w 100"/>
                  <a:gd name="T13" fmla="*/ 76 h 89"/>
                  <a:gd name="T14" fmla="*/ 54 w 100"/>
                  <a:gd name="T15" fmla="*/ 59 h 89"/>
                  <a:gd name="T16" fmla="*/ 47 w 100"/>
                  <a:gd name="T17" fmla="*/ 50 h 89"/>
                  <a:gd name="T18" fmla="*/ 38 w 100"/>
                  <a:gd name="T19" fmla="*/ 44 h 89"/>
                  <a:gd name="T20" fmla="*/ 38 w 100"/>
                  <a:gd name="T21" fmla="*/ 44 h 89"/>
                  <a:gd name="T22" fmla="*/ 23 w 100"/>
                  <a:gd name="T23" fmla="*/ 34 h 89"/>
                  <a:gd name="T24" fmla="*/ 9 w 100"/>
                  <a:gd name="T25" fmla="*/ 26 h 89"/>
                  <a:gd name="T26" fmla="*/ 5 w 100"/>
                  <a:gd name="T27" fmla="*/ 22 h 89"/>
                  <a:gd name="T28" fmla="*/ 0 w 100"/>
                  <a:gd name="T29" fmla="*/ 19 h 89"/>
                  <a:gd name="T30" fmla="*/ 0 w 100"/>
                  <a:gd name="T31" fmla="*/ 14 h 89"/>
                  <a:gd name="T32" fmla="*/ 0 w 100"/>
                  <a:gd name="T33" fmla="*/ 8 h 89"/>
                  <a:gd name="T34" fmla="*/ 0 w 100"/>
                  <a:gd name="T35" fmla="*/ 8 h 89"/>
                  <a:gd name="T36" fmla="*/ 3 w 100"/>
                  <a:gd name="T37" fmla="*/ 5 h 89"/>
                  <a:gd name="T38" fmla="*/ 5 w 100"/>
                  <a:gd name="T39" fmla="*/ 3 h 89"/>
                  <a:gd name="T40" fmla="*/ 14 w 100"/>
                  <a:gd name="T41" fmla="*/ 0 h 89"/>
                  <a:gd name="T42" fmla="*/ 26 w 100"/>
                  <a:gd name="T43" fmla="*/ 0 h 89"/>
                  <a:gd name="T44" fmla="*/ 38 w 100"/>
                  <a:gd name="T45" fmla="*/ 2 h 89"/>
                  <a:gd name="T46" fmla="*/ 51 w 100"/>
                  <a:gd name="T47" fmla="*/ 5 h 89"/>
                  <a:gd name="T48" fmla="*/ 63 w 100"/>
                  <a:gd name="T49" fmla="*/ 9 h 89"/>
                  <a:gd name="T50" fmla="*/ 73 w 100"/>
                  <a:gd name="T51" fmla="*/ 14 h 89"/>
                  <a:gd name="T52" fmla="*/ 79 w 100"/>
                  <a:gd name="T53" fmla="*/ 20 h 89"/>
                  <a:gd name="T54" fmla="*/ 79 w 100"/>
                  <a:gd name="T55" fmla="*/ 20 h 89"/>
                  <a:gd name="T56" fmla="*/ 88 w 100"/>
                  <a:gd name="T57" fmla="*/ 37 h 89"/>
                  <a:gd name="T58" fmla="*/ 95 w 100"/>
                  <a:gd name="T59" fmla="*/ 58 h 89"/>
                  <a:gd name="T60" fmla="*/ 98 w 100"/>
                  <a:gd name="T61" fmla="*/ 68 h 89"/>
                  <a:gd name="T62" fmla="*/ 100 w 100"/>
                  <a:gd name="T63" fmla="*/ 77 h 89"/>
                  <a:gd name="T64" fmla="*/ 98 w 100"/>
                  <a:gd name="T65" fmla="*/ 85 h 89"/>
                  <a:gd name="T66" fmla="*/ 97 w 100"/>
                  <a:gd name="T67" fmla="*/ 88 h 89"/>
                  <a:gd name="T68" fmla="*/ 94 w 100"/>
                  <a:gd name="T69" fmla="*/ 89 h 89"/>
                  <a:gd name="T70" fmla="*/ 94 w 100"/>
                  <a:gd name="T71" fmla="*/ 89 h 8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0" h="89">
                    <a:moveTo>
                      <a:pt x="94" y="89"/>
                    </a:moveTo>
                    <a:lnTo>
                      <a:pt x="94" y="89"/>
                    </a:lnTo>
                    <a:lnTo>
                      <a:pt x="92" y="89"/>
                    </a:lnTo>
                    <a:lnTo>
                      <a:pt x="89" y="89"/>
                    </a:lnTo>
                    <a:lnTo>
                      <a:pt x="83" y="88"/>
                    </a:lnTo>
                    <a:lnTo>
                      <a:pt x="77" y="82"/>
                    </a:lnTo>
                    <a:lnTo>
                      <a:pt x="69" y="76"/>
                    </a:lnTo>
                    <a:lnTo>
                      <a:pt x="54" y="59"/>
                    </a:lnTo>
                    <a:lnTo>
                      <a:pt x="47" y="50"/>
                    </a:lnTo>
                    <a:lnTo>
                      <a:pt x="38" y="44"/>
                    </a:lnTo>
                    <a:lnTo>
                      <a:pt x="23" y="34"/>
                    </a:lnTo>
                    <a:lnTo>
                      <a:pt x="9" y="26"/>
                    </a:lnTo>
                    <a:lnTo>
                      <a:pt x="5" y="22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8" y="2"/>
                    </a:lnTo>
                    <a:lnTo>
                      <a:pt x="51" y="5"/>
                    </a:lnTo>
                    <a:lnTo>
                      <a:pt x="63" y="9"/>
                    </a:lnTo>
                    <a:lnTo>
                      <a:pt x="73" y="14"/>
                    </a:lnTo>
                    <a:lnTo>
                      <a:pt x="79" y="20"/>
                    </a:lnTo>
                    <a:lnTo>
                      <a:pt x="88" y="37"/>
                    </a:lnTo>
                    <a:lnTo>
                      <a:pt x="95" y="58"/>
                    </a:lnTo>
                    <a:lnTo>
                      <a:pt x="98" y="68"/>
                    </a:lnTo>
                    <a:lnTo>
                      <a:pt x="100" y="77"/>
                    </a:lnTo>
                    <a:lnTo>
                      <a:pt x="98" y="85"/>
                    </a:lnTo>
                    <a:lnTo>
                      <a:pt x="97" y="88"/>
                    </a:lnTo>
                    <a:lnTo>
                      <a:pt x="94" y="8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6" name="Freeform 38">
                <a:extLst>
                  <a:ext uri="{FF2B5EF4-FFF2-40B4-BE49-F238E27FC236}">
                    <a16:creationId xmlns:a16="http://schemas.microsoft.com/office/drawing/2014/main" id="{71A282B8-E2FB-48A6-8D1D-3350C927C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806"/>
                <a:ext cx="110" cy="106"/>
              </a:xfrm>
              <a:custGeom>
                <a:avLst/>
                <a:gdLst>
                  <a:gd name="T0" fmla="*/ 0 w 110"/>
                  <a:gd name="T1" fmla="*/ 12 h 106"/>
                  <a:gd name="T2" fmla="*/ 0 w 110"/>
                  <a:gd name="T3" fmla="*/ 12 h 106"/>
                  <a:gd name="T4" fmla="*/ 16 w 110"/>
                  <a:gd name="T5" fmla="*/ 6 h 106"/>
                  <a:gd name="T6" fmla="*/ 30 w 110"/>
                  <a:gd name="T7" fmla="*/ 2 h 106"/>
                  <a:gd name="T8" fmla="*/ 37 w 110"/>
                  <a:gd name="T9" fmla="*/ 0 h 106"/>
                  <a:gd name="T10" fmla="*/ 45 w 110"/>
                  <a:gd name="T11" fmla="*/ 0 h 106"/>
                  <a:gd name="T12" fmla="*/ 51 w 110"/>
                  <a:gd name="T13" fmla="*/ 2 h 106"/>
                  <a:gd name="T14" fmla="*/ 59 w 110"/>
                  <a:gd name="T15" fmla="*/ 3 h 106"/>
                  <a:gd name="T16" fmla="*/ 59 w 110"/>
                  <a:gd name="T17" fmla="*/ 3 h 106"/>
                  <a:gd name="T18" fmla="*/ 75 w 110"/>
                  <a:gd name="T19" fmla="*/ 14 h 106"/>
                  <a:gd name="T20" fmla="*/ 92 w 110"/>
                  <a:gd name="T21" fmla="*/ 27 h 106"/>
                  <a:gd name="T22" fmla="*/ 101 w 110"/>
                  <a:gd name="T23" fmla="*/ 36 h 106"/>
                  <a:gd name="T24" fmla="*/ 107 w 110"/>
                  <a:gd name="T25" fmla="*/ 44 h 106"/>
                  <a:gd name="T26" fmla="*/ 110 w 110"/>
                  <a:gd name="T27" fmla="*/ 53 h 106"/>
                  <a:gd name="T28" fmla="*/ 110 w 110"/>
                  <a:gd name="T29" fmla="*/ 62 h 106"/>
                  <a:gd name="T30" fmla="*/ 110 w 110"/>
                  <a:gd name="T31" fmla="*/ 62 h 106"/>
                  <a:gd name="T32" fmla="*/ 107 w 110"/>
                  <a:gd name="T33" fmla="*/ 76 h 106"/>
                  <a:gd name="T34" fmla="*/ 105 w 110"/>
                  <a:gd name="T35" fmla="*/ 82 h 106"/>
                  <a:gd name="T36" fmla="*/ 101 w 110"/>
                  <a:gd name="T37" fmla="*/ 86 h 106"/>
                  <a:gd name="T38" fmla="*/ 96 w 110"/>
                  <a:gd name="T39" fmla="*/ 89 h 106"/>
                  <a:gd name="T40" fmla="*/ 89 w 110"/>
                  <a:gd name="T41" fmla="*/ 92 h 106"/>
                  <a:gd name="T42" fmla="*/ 65 w 110"/>
                  <a:gd name="T43" fmla="*/ 98 h 106"/>
                  <a:gd name="T44" fmla="*/ 65 w 110"/>
                  <a:gd name="T45" fmla="*/ 98 h 106"/>
                  <a:gd name="T46" fmla="*/ 42 w 110"/>
                  <a:gd name="T47" fmla="*/ 101 h 106"/>
                  <a:gd name="T48" fmla="*/ 22 w 110"/>
                  <a:gd name="T49" fmla="*/ 104 h 106"/>
                  <a:gd name="T50" fmla="*/ 0 w 110"/>
                  <a:gd name="T51" fmla="*/ 106 h 106"/>
                  <a:gd name="T52" fmla="*/ 0 w 110"/>
                  <a:gd name="T53" fmla="*/ 12 h 10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0" h="106">
                    <a:moveTo>
                      <a:pt x="0" y="12"/>
                    </a:moveTo>
                    <a:lnTo>
                      <a:pt x="0" y="12"/>
                    </a:lnTo>
                    <a:lnTo>
                      <a:pt x="16" y="6"/>
                    </a:lnTo>
                    <a:lnTo>
                      <a:pt x="30" y="2"/>
                    </a:lnTo>
                    <a:lnTo>
                      <a:pt x="37" y="0"/>
                    </a:lnTo>
                    <a:lnTo>
                      <a:pt x="45" y="0"/>
                    </a:lnTo>
                    <a:lnTo>
                      <a:pt x="51" y="2"/>
                    </a:lnTo>
                    <a:lnTo>
                      <a:pt x="59" y="3"/>
                    </a:lnTo>
                    <a:lnTo>
                      <a:pt x="75" y="14"/>
                    </a:lnTo>
                    <a:lnTo>
                      <a:pt x="92" y="27"/>
                    </a:lnTo>
                    <a:lnTo>
                      <a:pt x="101" y="36"/>
                    </a:lnTo>
                    <a:lnTo>
                      <a:pt x="107" y="44"/>
                    </a:lnTo>
                    <a:lnTo>
                      <a:pt x="110" y="53"/>
                    </a:lnTo>
                    <a:lnTo>
                      <a:pt x="110" y="62"/>
                    </a:lnTo>
                    <a:lnTo>
                      <a:pt x="107" y="76"/>
                    </a:lnTo>
                    <a:lnTo>
                      <a:pt x="105" y="82"/>
                    </a:lnTo>
                    <a:lnTo>
                      <a:pt x="101" y="86"/>
                    </a:lnTo>
                    <a:lnTo>
                      <a:pt x="96" y="89"/>
                    </a:lnTo>
                    <a:lnTo>
                      <a:pt x="89" y="92"/>
                    </a:lnTo>
                    <a:lnTo>
                      <a:pt x="65" y="98"/>
                    </a:lnTo>
                    <a:lnTo>
                      <a:pt x="42" y="101"/>
                    </a:lnTo>
                    <a:lnTo>
                      <a:pt x="22" y="104"/>
                    </a:lnTo>
                    <a:lnTo>
                      <a:pt x="0" y="10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7" name="Freeform 39">
                <a:extLst>
                  <a:ext uri="{FF2B5EF4-FFF2-40B4-BE49-F238E27FC236}">
                    <a16:creationId xmlns:a16="http://schemas.microsoft.com/office/drawing/2014/main" id="{B55E858A-98D8-4F6C-B009-2575ABD9B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695"/>
                <a:ext cx="195" cy="132"/>
              </a:xfrm>
              <a:custGeom>
                <a:avLst/>
                <a:gdLst>
                  <a:gd name="T0" fmla="*/ 181 w 195"/>
                  <a:gd name="T1" fmla="*/ 3 h 132"/>
                  <a:gd name="T2" fmla="*/ 181 w 195"/>
                  <a:gd name="T3" fmla="*/ 3 h 132"/>
                  <a:gd name="T4" fmla="*/ 186 w 195"/>
                  <a:gd name="T5" fmla="*/ 6 h 132"/>
                  <a:gd name="T6" fmla="*/ 189 w 195"/>
                  <a:gd name="T7" fmla="*/ 12 h 132"/>
                  <a:gd name="T8" fmla="*/ 192 w 195"/>
                  <a:gd name="T9" fmla="*/ 25 h 132"/>
                  <a:gd name="T10" fmla="*/ 195 w 195"/>
                  <a:gd name="T11" fmla="*/ 43 h 132"/>
                  <a:gd name="T12" fmla="*/ 195 w 195"/>
                  <a:gd name="T13" fmla="*/ 60 h 132"/>
                  <a:gd name="T14" fmla="*/ 195 w 195"/>
                  <a:gd name="T15" fmla="*/ 60 h 132"/>
                  <a:gd name="T16" fmla="*/ 194 w 195"/>
                  <a:gd name="T17" fmla="*/ 67 h 132"/>
                  <a:gd name="T18" fmla="*/ 191 w 195"/>
                  <a:gd name="T19" fmla="*/ 72 h 132"/>
                  <a:gd name="T20" fmla="*/ 186 w 195"/>
                  <a:gd name="T21" fmla="*/ 78 h 132"/>
                  <a:gd name="T22" fmla="*/ 178 w 195"/>
                  <a:gd name="T23" fmla="*/ 83 h 132"/>
                  <a:gd name="T24" fmla="*/ 163 w 195"/>
                  <a:gd name="T25" fmla="*/ 93 h 132"/>
                  <a:gd name="T26" fmla="*/ 156 w 195"/>
                  <a:gd name="T27" fmla="*/ 99 h 132"/>
                  <a:gd name="T28" fmla="*/ 148 w 195"/>
                  <a:gd name="T29" fmla="*/ 107 h 132"/>
                  <a:gd name="T30" fmla="*/ 148 w 195"/>
                  <a:gd name="T31" fmla="*/ 107 h 132"/>
                  <a:gd name="T32" fmla="*/ 142 w 195"/>
                  <a:gd name="T33" fmla="*/ 114 h 132"/>
                  <a:gd name="T34" fmla="*/ 133 w 195"/>
                  <a:gd name="T35" fmla="*/ 120 h 132"/>
                  <a:gd name="T36" fmla="*/ 124 w 195"/>
                  <a:gd name="T37" fmla="*/ 126 h 132"/>
                  <a:gd name="T38" fmla="*/ 115 w 195"/>
                  <a:gd name="T39" fmla="*/ 129 h 132"/>
                  <a:gd name="T40" fmla="*/ 105 w 195"/>
                  <a:gd name="T41" fmla="*/ 131 h 132"/>
                  <a:gd name="T42" fmla="*/ 93 w 195"/>
                  <a:gd name="T43" fmla="*/ 132 h 132"/>
                  <a:gd name="T44" fmla="*/ 79 w 195"/>
                  <a:gd name="T45" fmla="*/ 131 h 132"/>
                  <a:gd name="T46" fmla="*/ 65 w 195"/>
                  <a:gd name="T47" fmla="*/ 128 h 132"/>
                  <a:gd name="T48" fmla="*/ 65 w 195"/>
                  <a:gd name="T49" fmla="*/ 128 h 132"/>
                  <a:gd name="T50" fmla="*/ 41 w 195"/>
                  <a:gd name="T51" fmla="*/ 122 h 132"/>
                  <a:gd name="T52" fmla="*/ 25 w 195"/>
                  <a:gd name="T53" fmla="*/ 117 h 132"/>
                  <a:gd name="T54" fmla="*/ 19 w 195"/>
                  <a:gd name="T55" fmla="*/ 114 h 132"/>
                  <a:gd name="T56" fmla="*/ 13 w 195"/>
                  <a:gd name="T57" fmla="*/ 110 h 132"/>
                  <a:gd name="T58" fmla="*/ 10 w 195"/>
                  <a:gd name="T59" fmla="*/ 104 h 132"/>
                  <a:gd name="T60" fmla="*/ 7 w 195"/>
                  <a:gd name="T61" fmla="*/ 95 h 132"/>
                  <a:gd name="T62" fmla="*/ 7 w 195"/>
                  <a:gd name="T63" fmla="*/ 95 h 132"/>
                  <a:gd name="T64" fmla="*/ 2 w 195"/>
                  <a:gd name="T65" fmla="*/ 77 h 132"/>
                  <a:gd name="T66" fmla="*/ 0 w 195"/>
                  <a:gd name="T67" fmla="*/ 60 h 132"/>
                  <a:gd name="T68" fmla="*/ 0 w 195"/>
                  <a:gd name="T69" fmla="*/ 45 h 132"/>
                  <a:gd name="T70" fmla="*/ 2 w 195"/>
                  <a:gd name="T71" fmla="*/ 28 h 132"/>
                  <a:gd name="T72" fmla="*/ 2 w 195"/>
                  <a:gd name="T73" fmla="*/ 28 h 132"/>
                  <a:gd name="T74" fmla="*/ 5 w 195"/>
                  <a:gd name="T75" fmla="*/ 22 h 132"/>
                  <a:gd name="T76" fmla="*/ 8 w 195"/>
                  <a:gd name="T77" fmla="*/ 18 h 132"/>
                  <a:gd name="T78" fmla="*/ 14 w 195"/>
                  <a:gd name="T79" fmla="*/ 15 h 132"/>
                  <a:gd name="T80" fmla="*/ 20 w 195"/>
                  <a:gd name="T81" fmla="*/ 13 h 132"/>
                  <a:gd name="T82" fmla="*/ 38 w 195"/>
                  <a:gd name="T83" fmla="*/ 13 h 132"/>
                  <a:gd name="T84" fmla="*/ 61 w 195"/>
                  <a:gd name="T85" fmla="*/ 16 h 132"/>
                  <a:gd name="T86" fmla="*/ 61 w 195"/>
                  <a:gd name="T87" fmla="*/ 16 h 132"/>
                  <a:gd name="T88" fmla="*/ 76 w 195"/>
                  <a:gd name="T89" fmla="*/ 16 h 132"/>
                  <a:gd name="T90" fmla="*/ 94 w 195"/>
                  <a:gd name="T91" fmla="*/ 13 h 132"/>
                  <a:gd name="T92" fmla="*/ 132 w 195"/>
                  <a:gd name="T93" fmla="*/ 6 h 132"/>
                  <a:gd name="T94" fmla="*/ 165 w 195"/>
                  <a:gd name="T95" fmla="*/ 1 h 132"/>
                  <a:gd name="T96" fmla="*/ 175 w 195"/>
                  <a:gd name="T97" fmla="*/ 0 h 132"/>
                  <a:gd name="T98" fmla="*/ 180 w 195"/>
                  <a:gd name="T99" fmla="*/ 1 h 132"/>
                  <a:gd name="T100" fmla="*/ 181 w 195"/>
                  <a:gd name="T101" fmla="*/ 3 h 132"/>
                  <a:gd name="T102" fmla="*/ 181 w 195"/>
                  <a:gd name="T103" fmla="*/ 3 h 13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95" h="132">
                    <a:moveTo>
                      <a:pt x="181" y="3"/>
                    </a:moveTo>
                    <a:lnTo>
                      <a:pt x="181" y="3"/>
                    </a:lnTo>
                    <a:lnTo>
                      <a:pt x="186" y="6"/>
                    </a:lnTo>
                    <a:lnTo>
                      <a:pt x="189" y="12"/>
                    </a:lnTo>
                    <a:lnTo>
                      <a:pt x="192" y="25"/>
                    </a:lnTo>
                    <a:lnTo>
                      <a:pt x="195" y="43"/>
                    </a:lnTo>
                    <a:lnTo>
                      <a:pt x="195" y="60"/>
                    </a:lnTo>
                    <a:lnTo>
                      <a:pt x="194" y="67"/>
                    </a:lnTo>
                    <a:lnTo>
                      <a:pt x="191" y="72"/>
                    </a:lnTo>
                    <a:lnTo>
                      <a:pt x="186" y="78"/>
                    </a:lnTo>
                    <a:lnTo>
                      <a:pt x="178" y="83"/>
                    </a:lnTo>
                    <a:lnTo>
                      <a:pt x="163" y="93"/>
                    </a:lnTo>
                    <a:lnTo>
                      <a:pt x="156" y="99"/>
                    </a:lnTo>
                    <a:lnTo>
                      <a:pt x="148" y="107"/>
                    </a:lnTo>
                    <a:lnTo>
                      <a:pt x="142" y="114"/>
                    </a:lnTo>
                    <a:lnTo>
                      <a:pt x="133" y="120"/>
                    </a:lnTo>
                    <a:lnTo>
                      <a:pt x="124" y="126"/>
                    </a:lnTo>
                    <a:lnTo>
                      <a:pt x="115" y="129"/>
                    </a:lnTo>
                    <a:lnTo>
                      <a:pt x="105" y="131"/>
                    </a:lnTo>
                    <a:lnTo>
                      <a:pt x="93" y="132"/>
                    </a:lnTo>
                    <a:lnTo>
                      <a:pt x="79" y="131"/>
                    </a:lnTo>
                    <a:lnTo>
                      <a:pt x="65" y="128"/>
                    </a:lnTo>
                    <a:lnTo>
                      <a:pt x="41" y="122"/>
                    </a:lnTo>
                    <a:lnTo>
                      <a:pt x="25" y="117"/>
                    </a:lnTo>
                    <a:lnTo>
                      <a:pt x="19" y="114"/>
                    </a:lnTo>
                    <a:lnTo>
                      <a:pt x="13" y="110"/>
                    </a:lnTo>
                    <a:lnTo>
                      <a:pt x="10" y="104"/>
                    </a:lnTo>
                    <a:lnTo>
                      <a:pt x="7" y="95"/>
                    </a:lnTo>
                    <a:lnTo>
                      <a:pt x="2" y="77"/>
                    </a:lnTo>
                    <a:lnTo>
                      <a:pt x="0" y="60"/>
                    </a:lnTo>
                    <a:lnTo>
                      <a:pt x="0" y="45"/>
                    </a:lnTo>
                    <a:lnTo>
                      <a:pt x="2" y="28"/>
                    </a:lnTo>
                    <a:lnTo>
                      <a:pt x="5" y="22"/>
                    </a:lnTo>
                    <a:lnTo>
                      <a:pt x="8" y="18"/>
                    </a:lnTo>
                    <a:lnTo>
                      <a:pt x="14" y="15"/>
                    </a:lnTo>
                    <a:lnTo>
                      <a:pt x="20" y="13"/>
                    </a:lnTo>
                    <a:lnTo>
                      <a:pt x="38" y="13"/>
                    </a:lnTo>
                    <a:lnTo>
                      <a:pt x="61" y="16"/>
                    </a:lnTo>
                    <a:lnTo>
                      <a:pt x="76" y="16"/>
                    </a:lnTo>
                    <a:lnTo>
                      <a:pt x="94" y="13"/>
                    </a:lnTo>
                    <a:lnTo>
                      <a:pt x="132" y="6"/>
                    </a:lnTo>
                    <a:lnTo>
                      <a:pt x="165" y="1"/>
                    </a:lnTo>
                    <a:lnTo>
                      <a:pt x="175" y="0"/>
                    </a:lnTo>
                    <a:lnTo>
                      <a:pt x="180" y="1"/>
                    </a:lnTo>
                    <a:lnTo>
                      <a:pt x="181" y="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8" name="Freeform 40">
                <a:extLst>
                  <a:ext uri="{FF2B5EF4-FFF2-40B4-BE49-F238E27FC236}">
                    <a16:creationId xmlns:a16="http://schemas.microsoft.com/office/drawing/2014/main" id="{0A602186-BC80-41D5-8CD5-20BF9E2A3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738"/>
                <a:ext cx="118" cy="139"/>
              </a:xfrm>
              <a:custGeom>
                <a:avLst/>
                <a:gdLst>
                  <a:gd name="T0" fmla="*/ 100 w 118"/>
                  <a:gd name="T1" fmla="*/ 0 h 139"/>
                  <a:gd name="T2" fmla="*/ 100 w 118"/>
                  <a:gd name="T3" fmla="*/ 0 h 139"/>
                  <a:gd name="T4" fmla="*/ 106 w 118"/>
                  <a:gd name="T5" fmla="*/ 3 h 139"/>
                  <a:gd name="T6" fmla="*/ 110 w 118"/>
                  <a:gd name="T7" fmla="*/ 6 h 139"/>
                  <a:gd name="T8" fmla="*/ 113 w 118"/>
                  <a:gd name="T9" fmla="*/ 12 h 139"/>
                  <a:gd name="T10" fmla="*/ 116 w 118"/>
                  <a:gd name="T11" fmla="*/ 18 h 139"/>
                  <a:gd name="T12" fmla="*/ 118 w 118"/>
                  <a:gd name="T13" fmla="*/ 35 h 139"/>
                  <a:gd name="T14" fmla="*/ 118 w 118"/>
                  <a:gd name="T15" fmla="*/ 53 h 139"/>
                  <a:gd name="T16" fmla="*/ 118 w 118"/>
                  <a:gd name="T17" fmla="*/ 53 h 139"/>
                  <a:gd name="T18" fmla="*/ 118 w 118"/>
                  <a:gd name="T19" fmla="*/ 64 h 139"/>
                  <a:gd name="T20" fmla="*/ 115 w 118"/>
                  <a:gd name="T21" fmla="*/ 77 h 139"/>
                  <a:gd name="T22" fmla="*/ 110 w 118"/>
                  <a:gd name="T23" fmla="*/ 92 h 139"/>
                  <a:gd name="T24" fmla="*/ 106 w 118"/>
                  <a:gd name="T25" fmla="*/ 106 h 139"/>
                  <a:gd name="T26" fmla="*/ 100 w 118"/>
                  <a:gd name="T27" fmla="*/ 119 h 139"/>
                  <a:gd name="T28" fmla="*/ 92 w 118"/>
                  <a:gd name="T29" fmla="*/ 130 h 139"/>
                  <a:gd name="T30" fmla="*/ 88 w 118"/>
                  <a:gd name="T31" fmla="*/ 133 h 139"/>
                  <a:gd name="T32" fmla="*/ 83 w 118"/>
                  <a:gd name="T33" fmla="*/ 136 h 139"/>
                  <a:gd name="T34" fmla="*/ 79 w 118"/>
                  <a:gd name="T35" fmla="*/ 139 h 139"/>
                  <a:gd name="T36" fmla="*/ 73 w 118"/>
                  <a:gd name="T37" fmla="*/ 139 h 139"/>
                  <a:gd name="T38" fmla="*/ 73 w 118"/>
                  <a:gd name="T39" fmla="*/ 139 h 139"/>
                  <a:gd name="T40" fmla="*/ 62 w 118"/>
                  <a:gd name="T41" fmla="*/ 139 h 139"/>
                  <a:gd name="T42" fmla="*/ 53 w 118"/>
                  <a:gd name="T43" fmla="*/ 138 h 139"/>
                  <a:gd name="T44" fmla="*/ 44 w 118"/>
                  <a:gd name="T45" fmla="*/ 135 h 139"/>
                  <a:gd name="T46" fmla="*/ 36 w 118"/>
                  <a:gd name="T47" fmla="*/ 132 h 139"/>
                  <a:gd name="T48" fmla="*/ 30 w 118"/>
                  <a:gd name="T49" fmla="*/ 127 h 139"/>
                  <a:gd name="T50" fmla="*/ 24 w 118"/>
                  <a:gd name="T51" fmla="*/ 122 h 139"/>
                  <a:gd name="T52" fmla="*/ 20 w 118"/>
                  <a:gd name="T53" fmla="*/ 116 h 139"/>
                  <a:gd name="T54" fmla="*/ 15 w 118"/>
                  <a:gd name="T55" fmla="*/ 112 h 139"/>
                  <a:gd name="T56" fmla="*/ 15 w 118"/>
                  <a:gd name="T57" fmla="*/ 112 h 139"/>
                  <a:gd name="T58" fmla="*/ 9 w 118"/>
                  <a:gd name="T59" fmla="*/ 98 h 139"/>
                  <a:gd name="T60" fmla="*/ 5 w 118"/>
                  <a:gd name="T61" fmla="*/ 83 h 139"/>
                  <a:gd name="T62" fmla="*/ 0 w 118"/>
                  <a:gd name="T63" fmla="*/ 64 h 139"/>
                  <a:gd name="T64" fmla="*/ 0 w 118"/>
                  <a:gd name="T65" fmla="*/ 53 h 139"/>
                  <a:gd name="T66" fmla="*/ 0 w 118"/>
                  <a:gd name="T67" fmla="*/ 43 h 139"/>
                  <a:gd name="T68" fmla="*/ 0 w 118"/>
                  <a:gd name="T69" fmla="*/ 43 h 139"/>
                  <a:gd name="T70" fmla="*/ 2 w 118"/>
                  <a:gd name="T71" fmla="*/ 37 h 139"/>
                  <a:gd name="T72" fmla="*/ 5 w 118"/>
                  <a:gd name="T73" fmla="*/ 32 h 139"/>
                  <a:gd name="T74" fmla="*/ 9 w 118"/>
                  <a:gd name="T75" fmla="*/ 26 h 139"/>
                  <a:gd name="T76" fmla="*/ 15 w 118"/>
                  <a:gd name="T77" fmla="*/ 23 h 139"/>
                  <a:gd name="T78" fmla="*/ 30 w 118"/>
                  <a:gd name="T79" fmla="*/ 15 h 139"/>
                  <a:gd name="T80" fmla="*/ 47 w 118"/>
                  <a:gd name="T81" fmla="*/ 9 h 139"/>
                  <a:gd name="T82" fmla="*/ 63 w 118"/>
                  <a:gd name="T83" fmla="*/ 5 h 139"/>
                  <a:gd name="T84" fmla="*/ 80 w 118"/>
                  <a:gd name="T85" fmla="*/ 2 h 139"/>
                  <a:gd name="T86" fmla="*/ 92 w 118"/>
                  <a:gd name="T87" fmla="*/ 0 h 139"/>
                  <a:gd name="T88" fmla="*/ 100 w 118"/>
                  <a:gd name="T89" fmla="*/ 0 h 139"/>
                  <a:gd name="T90" fmla="*/ 100 w 118"/>
                  <a:gd name="T91" fmla="*/ 0 h 13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8" h="139">
                    <a:moveTo>
                      <a:pt x="100" y="0"/>
                    </a:moveTo>
                    <a:lnTo>
                      <a:pt x="100" y="0"/>
                    </a:lnTo>
                    <a:lnTo>
                      <a:pt x="106" y="3"/>
                    </a:lnTo>
                    <a:lnTo>
                      <a:pt x="110" y="6"/>
                    </a:lnTo>
                    <a:lnTo>
                      <a:pt x="113" y="12"/>
                    </a:lnTo>
                    <a:lnTo>
                      <a:pt x="116" y="18"/>
                    </a:lnTo>
                    <a:lnTo>
                      <a:pt x="118" y="35"/>
                    </a:lnTo>
                    <a:lnTo>
                      <a:pt x="118" y="53"/>
                    </a:lnTo>
                    <a:lnTo>
                      <a:pt x="118" y="64"/>
                    </a:lnTo>
                    <a:lnTo>
                      <a:pt x="115" y="77"/>
                    </a:lnTo>
                    <a:lnTo>
                      <a:pt x="110" y="92"/>
                    </a:lnTo>
                    <a:lnTo>
                      <a:pt x="106" y="106"/>
                    </a:lnTo>
                    <a:lnTo>
                      <a:pt x="100" y="119"/>
                    </a:lnTo>
                    <a:lnTo>
                      <a:pt x="92" y="130"/>
                    </a:lnTo>
                    <a:lnTo>
                      <a:pt x="88" y="133"/>
                    </a:lnTo>
                    <a:lnTo>
                      <a:pt x="83" y="136"/>
                    </a:lnTo>
                    <a:lnTo>
                      <a:pt x="79" y="139"/>
                    </a:lnTo>
                    <a:lnTo>
                      <a:pt x="73" y="139"/>
                    </a:lnTo>
                    <a:lnTo>
                      <a:pt x="62" y="139"/>
                    </a:lnTo>
                    <a:lnTo>
                      <a:pt x="53" y="138"/>
                    </a:lnTo>
                    <a:lnTo>
                      <a:pt x="44" y="135"/>
                    </a:lnTo>
                    <a:lnTo>
                      <a:pt x="36" y="132"/>
                    </a:lnTo>
                    <a:lnTo>
                      <a:pt x="30" y="127"/>
                    </a:lnTo>
                    <a:lnTo>
                      <a:pt x="24" y="122"/>
                    </a:lnTo>
                    <a:lnTo>
                      <a:pt x="20" y="116"/>
                    </a:lnTo>
                    <a:lnTo>
                      <a:pt x="15" y="112"/>
                    </a:lnTo>
                    <a:lnTo>
                      <a:pt x="9" y="98"/>
                    </a:lnTo>
                    <a:lnTo>
                      <a:pt x="5" y="83"/>
                    </a:lnTo>
                    <a:lnTo>
                      <a:pt x="0" y="64"/>
                    </a:lnTo>
                    <a:lnTo>
                      <a:pt x="0" y="53"/>
                    </a:lnTo>
                    <a:lnTo>
                      <a:pt x="0" y="43"/>
                    </a:lnTo>
                    <a:lnTo>
                      <a:pt x="2" y="37"/>
                    </a:lnTo>
                    <a:lnTo>
                      <a:pt x="5" y="32"/>
                    </a:lnTo>
                    <a:lnTo>
                      <a:pt x="9" y="26"/>
                    </a:lnTo>
                    <a:lnTo>
                      <a:pt x="15" y="23"/>
                    </a:lnTo>
                    <a:lnTo>
                      <a:pt x="30" y="15"/>
                    </a:lnTo>
                    <a:lnTo>
                      <a:pt x="47" y="9"/>
                    </a:lnTo>
                    <a:lnTo>
                      <a:pt x="63" y="5"/>
                    </a:lnTo>
                    <a:lnTo>
                      <a:pt x="80" y="2"/>
                    </a:lnTo>
                    <a:lnTo>
                      <a:pt x="92" y="0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9" name="Freeform 41">
                <a:extLst>
                  <a:ext uri="{FF2B5EF4-FFF2-40B4-BE49-F238E27FC236}">
                    <a16:creationId xmlns:a16="http://schemas.microsoft.com/office/drawing/2014/main" id="{314E6D75-B312-4C45-B312-1BD4D2A40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823"/>
                <a:ext cx="272" cy="113"/>
              </a:xfrm>
              <a:custGeom>
                <a:avLst/>
                <a:gdLst>
                  <a:gd name="T0" fmla="*/ 240 w 272"/>
                  <a:gd name="T1" fmla="*/ 0 h 113"/>
                  <a:gd name="T2" fmla="*/ 240 w 272"/>
                  <a:gd name="T3" fmla="*/ 0 h 113"/>
                  <a:gd name="T4" fmla="*/ 230 w 272"/>
                  <a:gd name="T5" fmla="*/ 1 h 113"/>
                  <a:gd name="T6" fmla="*/ 219 w 272"/>
                  <a:gd name="T7" fmla="*/ 6 h 113"/>
                  <a:gd name="T8" fmla="*/ 196 w 272"/>
                  <a:gd name="T9" fmla="*/ 16 h 113"/>
                  <a:gd name="T10" fmla="*/ 169 w 272"/>
                  <a:gd name="T11" fmla="*/ 28 h 113"/>
                  <a:gd name="T12" fmla="*/ 156 w 272"/>
                  <a:gd name="T13" fmla="*/ 33 h 113"/>
                  <a:gd name="T14" fmla="*/ 139 w 272"/>
                  <a:gd name="T15" fmla="*/ 37 h 113"/>
                  <a:gd name="T16" fmla="*/ 139 w 272"/>
                  <a:gd name="T17" fmla="*/ 37 h 113"/>
                  <a:gd name="T18" fmla="*/ 124 w 272"/>
                  <a:gd name="T19" fmla="*/ 39 h 113"/>
                  <a:gd name="T20" fmla="*/ 109 w 272"/>
                  <a:gd name="T21" fmla="*/ 39 h 113"/>
                  <a:gd name="T22" fmla="*/ 95 w 272"/>
                  <a:gd name="T23" fmla="*/ 39 h 113"/>
                  <a:gd name="T24" fmla="*/ 82 w 272"/>
                  <a:gd name="T25" fmla="*/ 37 h 113"/>
                  <a:gd name="T26" fmla="*/ 59 w 272"/>
                  <a:gd name="T27" fmla="*/ 34 h 113"/>
                  <a:gd name="T28" fmla="*/ 40 w 272"/>
                  <a:gd name="T29" fmla="*/ 33 h 113"/>
                  <a:gd name="T30" fmla="*/ 40 w 272"/>
                  <a:gd name="T31" fmla="*/ 33 h 113"/>
                  <a:gd name="T32" fmla="*/ 32 w 272"/>
                  <a:gd name="T33" fmla="*/ 33 h 113"/>
                  <a:gd name="T34" fmla="*/ 25 w 272"/>
                  <a:gd name="T35" fmla="*/ 36 h 113"/>
                  <a:gd name="T36" fmla="*/ 17 w 272"/>
                  <a:gd name="T37" fmla="*/ 39 h 113"/>
                  <a:gd name="T38" fmla="*/ 11 w 272"/>
                  <a:gd name="T39" fmla="*/ 45 h 113"/>
                  <a:gd name="T40" fmla="*/ 6 w 272"/>
                  <a:gd name="T41" fmla="*/ 50 h 113"/>
                  <a:gd name="T42" fmla="*/ 3 w 272"/>
                  <a:gd name="T43" fmla="*/ 57 h 113"/>
                  <a:gd name="T44" fmla="*/ 2 w 272"/>
                  <a:gd name="T45" fmla="*/ 65 h 113"/>
                  <a:gd name="T46" fmla="*/ 0 w 272"/>
                  <a:gd name="T47" fmla="*/ 72 h 113"/>
                  <a:gd name="T48" fmla="*/ 0 w 272"/>
                  <a:gd name="T49" fmla="*/ 72 h 113"/>
                  <a:gd name="T50" fmla="*/ 2 w 272"/>
                  <a:gd name="T51" fmla="*/ 75 h 113"/>
                  <a:gd name="T52" fmla="*/ 6 w 272"/>
                  <a:gd name="T53" fmla="*/ 80 h 113"/>
                  <a:gd name="T54" fmla="*/ 12 w 272"/>
                  <a:gd name="T55" fmla="*/ 84 h 113"/>
                  <a:gd name="T56" fmla="*/ 20 w 272"/>
                  <a:gd name="T57" fmla="*/ 87 h 113"/>
                  <a:gd name="T58" fmla="*/ 40 w 272"/>
                  <a:gd name="T59" fmla="*/ 95 h 113"/>
                  <a:gd name="T60" fmla="*/ 64 w 272"/>
                  <a:gd name="T61" fmla="*/ 102 h 113"/>
                  <a:gd name="T62" fmla="*/ 91 w 272"/>
                  <a:gd name="T63" fmla="*/ 107 h 113"/>
                  <a:gd name="T64" fmla="*/ 118 w 272"/>
                  <a:gd name="T65" fmla="*/ 111 h 113"/>
                  <a:gd name="T66" fmla="*/ 144 w 272"/>
                  <a:gd name="T67" fmla="*/ 113 h 113"/>
                  <a:gd name="T68" fmla="*/ 165 w 272"/>
                  <a:gd name="T69" fmla="*/ 113 h 113"/>
                  <a:gd name="T70" fmla="*/ 165 w 272"/>
                  <a:gd name="T71" fmla="*/ 113 h 113"/>
                  <a:gd name="T72" fmla="*/ 175 w 272"/>
                  <a:gd name="T73" fmla="*/ 111 h 113"/>
                  <a:gd name="T74" fmla="*/ 184 w 272"/>
                  <a:gd name="T75" fmla="*/ 110 h 113"/>
                  <a:gd name="T76" fmla="*/ 204 w 272"/>
                  <a:gd name="T77" fmla="*/ 102 h 113"/>
                  <a:gd name="T78" fmla="*/ 224 w 272"/>
                  <a:gd name="T79" fmla="*/ 92 h 113"/>
                  <a:gd name="T80" fmla="*/ 240 w 272"/>
                  <a:gd name="T81" fmla="*/ 78 h 113"/>
                  <a:gd name="T82" fmla="*/ 254 w 272"/>
                  <a:gd name="T83" fmla="*/ 66 h 113"/>
                  <a:gd name="T84" fmla="*/ 264 w 272"/>
                  <a:gd name="T85" fmla="*/ 54 h 113"/>
                  <a:gd name="T86" fmla="*/ 270 w 272"/>
                  <a:gd name="T87" fmla="*/ 42 h 113"/>
                  <a:gd name="T88" fmla="*/ 272 w 272"/>
                  <a:gd name="T89" fmla="*/ 37 h 113"/>
                  <a:gd name="T90" fmla="*/ 270 w 272"/>
                  <a:gd name="T91" fmla="*/ 34 h 113"/>
                  <a:gd name="T92" fmla="*/ 270 w 272"/>
                  <a:gd name="T93" fmla="*/ 34 h 113"/>
                  <a:gd name="T94" fmla="*/ 270 w 272"/>
                  <a:gd name="T95" fmla="*/ 27 h 113"/>
                  <a:gd name="T96" fmla="*/ 269 w 272"/>
                  <a:gd name="T97" fmla="*/ 21 h 113"/>
                  <a:gd name="T98" fmla="*/ 266 w 272"/>
                  <a:gd name="T99" fmla="*/ 15 h 113"/>
                  <a:gd name="T100" fmla="*/ 263 w 272"/>
                  <a:gd name="T101" fmla="*/ 9 h 113"/>
                  <a:gd name="T102" fmla="*/ 258 w 272"/>
                  <a:gd name="T103" fmla="*/ 6 h 113"/>
                  <a:gd name="T104" fmla="*/ 254 w 272"/>
                  <a:gd name="T105" fmla="*/ 1 h 113"/>
                  <a:gd name="T106" fmla="*/ 248 w 272"/>
                  <a:gd name="T107" fmla="*/ 0 h 113"/>
                  <a:gd name="T108" fmla="*/ 240 w 272"/>
                  <a:gd name="T109" fmla="*/ 0 h 113"/>
                  <a:gd name="T110" fmla="*/ 240 w 272"/>
                  <a:gd name="T111" fmla="*/ 0 h 11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2" h="113">
                    <a:moveTo>
                      <a:pt x="240" y="0"/>
                    </a:moveTo>
                    <a:lnTo>
                      <a:pt x="240" y="0"/>
                    </a:lnTo>
                    <a:lnTo>
                      <a:pt x="230" y="1"/>
                    </a:lnTo>
                    <a:lnTo>
                      <a:pt x="219" y="6"/>
                    </a:lnTo>
                    <a:lnTo>
                      <a:pt x="196" y="16"/>
                    </a:lnTo>
                    <a:lnTo>
                      <a:pt x="169" y="28"/>
                    </a:lnTo>
                    <a:lnTo>
                      <a:pt x="156" y="33"/>
                    </a:lnTo>
                    <a:lnTo>
                      <a:pt x="139" y="37"/>
                    </a:lnTo>
                    <a:lnTo>
                      <a:pt x="124" y="39"/>
                    </a:lnTo>
                    <a:lnTo>
                      <a:pt x="109" y="39"/>
                    </a:lnTo>
                    <a:lnTo>
                      <a:pt x="95" y="39"/>
                    </a:lnTo>
                    <a:lnTo>
                      <a:pt x="82" y="37"/>
                    </a:lnTo>
                    <a:lnTo>
                      <a:pt x="59" y="34"/>
                    </a:lnTo>
                    <a:lnTo>
                      <a:pt x="40" y="33"/>
                    </a:lnTo>
                    <a:lnTo>
                      <a:pt x="32" y="33"/>
                    </a:lnTo>
                    <a:lnTo>
                      <a:pt x="25" y="36"/>
                    </a:lnTo>
                    <a:lnTo>
                      <a:pt x="17" y="39"/>
                    </a:lnTo>
                    <a:lnTo>
                      <a:pt x="11" y="45"/>
                    </a:lnTo>
                    <a:lnTo>
                      <a:pt x="6" y="50"/>
                    </a:lnTo>
                    <a:lnTo>
                      <a:pt x="3" y="57"/>
                    </a:lnTo>
                    <a:lnTo>
                      <a:pt x="2" y="65"/>
                    </a:lnTo>
                    <a:lnTo>
                      <a:pt x="0" y="72"/>
                    </a:lnTo>
                    <a:lnTo>
                      <a:pt x="2" y="75"/>
                    </a:lnTo>
                    <a:lnTo>
                      <a:pt x="6" y="80"/>
                    </a:lnTo>
                    <a:lnTo>
                      <a:pt x="12" y="84"/>
                    </a:lnTo>
                    <a:lnTo>
                      <a:pt x="20" y="87"/>
                    </a:lnTo>
                    <a:lnTo>
                      <a:pt x="40" y="95"/>
                    </a:lnTo>
                    <a:lnTo>
                      <a:pt x="64" y="102"/>
                    </a:lnTo>
                    <a:lnTo>
                      <a:pt x="91" y="107"/>
                    </a:lnTo>
                    <a:lnTo>
                      <a:pt x="118" y="111"/>
                    </a:lnTo>
                    <a:lnTo>
                      <a:pt x="144" y="113"/>
                    </a:lnTo>
                    <a:lnTo>
                      <a:pt x="165" y="113"/>
                    </a:lnTo>
                    <a:lnTo>
                      <a:pt x="175" y="111"/>
                    </a:lnTo>
                    <a:lnTo>
                      <a:pt x="184" y="110"/>
                    </a:lnTo>
                    <a:lnTo>
                      <a:pt x="204" y="102"/>
                    </a:lnTo>
                    <a:lnTo>
                      <a:pt x="224" y="92"/>
                    </a:lnTo>
                    <a:lnTo>
                      <a:pt x="240" y="78"/>
                    </a:lnTo>
                    <a:lnTo>
                      <a:pt x="254" y="66"/>
                    </a:lnTo>
                    <a:lnTo>
                      <a:pt x="264" y="54"/>
                    </a:lnTo>
                    <a:lnTo>
                      <a:pt x="270" y="42"/>
                    </a:lnTo>
                    <a:lnTo>
                      <a:pt x="272" y="37"/>
                    </a:lnTo>
                    <a:lnTo>
                      <a:pt x="270" y="34"/>
                    </a:lnTo>
                    <a:lnTo>
                      <a:pt x="270" y="27"/>
                    </a:lnTo>
                    <a:lnTo>
                      <a:pt x="269" y="21"/>
                    </a:lnTo>
                    <a:lnTo>
                      <a:pt x="266" y="15"/>
                    </a:lnTo>
                    <a:lnTo>
                      <a:pt x="263" y="9"/>
                    </a:lnTo>
                    <a:lnTo>
                      <a:pt x="258" y="6"/>
                    </a:lnTo>
                    <a:lnTo>
                      <a:pt x="254" y="1"/>
                    </a:lnTo>
                    <a:lnTo>
                      <a:pt x="248" y="0"/>
                    </a:lnTo>
                    <a:lnTo>
                      <a:pt x="240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0" name="Freeform 42">
                <a:extLst>
                  <a:ext uri="{FF2B5EF4-FFF2-40B4-BE49-F238E27FC236}">
                    <a16:creationId xmlns:a16="http://schemas.microsoft.com/office/drawing/2014/main" id="{6643C676-5A0D-4242-96E2-2E40B1D4F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797"/>
                <a:ext cx="110" cy="160"/>
              </a:xfrm>
              <a:custGeom>
                <a:avLst/>
                <a:gdLst>
                  <a:gd name="T0" fmla="*/ 27 w 110"/>
                  <a:gd name="T1" fmla="*/ 0 h 160"/>
                  <a:gd name="T2" fmla="*/ 27 w 110"/>
                  <a:gd name="T3" fmla="*/ 0 h 160"/>
                  <a:gd name="T4" fmla="*/ 43 w 110"/>
                  <a:gd name="T5" fmla="*/ 0 h 160"/>
                  <a:gd name="T6" fmla="*/ 59 w 110"/>
                  <a:gd name="T7" fmla="*/ 5 h 160"/>
                  <a:gd name="T8" fmla="*/ 82 w 110"/>
                  <a:gd name="T9" fmla="*/ 12 h 160"/>
                  <a:gd name="T10" fmla="*/ 110 w 110"/>
                  <a:gd name="T11" fmla="*/ 21 h 160"/>
                  <a:gd name="T12" fmla="*/ 110 w 110"/>
                  <a:gd name="T13" fmla="*/ 160 h 160"/>
                  <a:gd name="T14" fmla="*/ 110 w 110"/>
                  <a:gd name="T15" fmla="*/ 160 h 160"/>
                  <a:gd name="T16" fmla="*/ 88 w 110"/>
                  <a:gd name="T17" fmla="*/ 152 h 160"/>
                  <a:gd name="T18" fmla="*/ 67 w 110"/>
                  <a:gd name="T19" fmla="*/ 145 h 160"/>
                  <a:gd name="T20" fmla="*/ 49 w 110"/>
                  <a:gd name="T21" fmla="*/ 140 h 160"/>
                  <a:gd name="T22" fmla="*/ 30 w 110"/>
                  <a:gd name="T23" fmla="*/ 137 h 160"/>
                  <a:gd name="T24" fmla="*/ 30 w 110"/>
                  <a:gd name="T25" fmla="*/ 137 h 160"/>
                  <a:gd name="T26" fmla="*/ 26 w 110"/>
                  <a:gd name="T27" fmla="*/ 136 h 160"/>
                  <a:gd name="T28" fmla="*/ 21 w 110"/>
                  <a:gd name="T29" fmla="*/ 134 h 160"/>
                  <a:gd name="T30" fmla="*/ 14 w 110"/>
                  <a:gd name="T31" fmla="*/ 128 h 160"/>
                  <a:gd name="T32" fmla="*/ 9 w 110"/>
                  <a:gd name="T33" fmla="*/ 119 h 160"/>
                  <a:gd name="T34" fmla="*/ 5 w 110"/>
                  <a:gd name="T35" fmla="*/ 109 h 160"/>
                  <a:gd name="T36" fmla="*/ 2 w 110"/>
                  <a:gd name="T37" fmla="*/ 97 h 160"/>
                  <a:gd name="T38" fmla="*/ 2 w 110"/>
                  <a:gd name="T39" fmla="*/ 85 h 160"/>
                  <a:gd name="T40" fmla="*/ 0 w 110"/>
                  <a:gd name="T41" fmla="*/ 57 h 160"/>
                  <a:gd name="T42" fmla="*/ 0 w 110"/>
                  <a:gd name="T43" fmla="*/ 57 h 160"/>
                  <a:gd name="T44" fmla="*/ 3 w 110"/>
                  <a:gd name="T45" fmla="*/ 38 h 160"/>
                  <a:gd name="T46" fmla="*/ 5 w 110"/>
                  <a:gd name="T47" fmla="*/ 27 h 160"/>
                  <a:gd name="T48" fmla="*/ 8 w 110"/>
                  <a:gd name="T49" fmla="*/ 20 h 160"/>
                  <a:gd name="T50" fmla="*/ 12 w 110"/>
                  <a:gd name="T51" fmla="*/ 12 h 160"/>
                  <a:gd name="T52" fmla="*/ 17 w 110"/>
                  <a:gd name="T53" fmla="*/ 6 h 160"/>
                  <a:gd name="T54" fmla="*/ 21 w 110"/>
                  <a:gd name="T55" fmla="*/ 2 h 160"/>
                  <a:gd name="T56" fmla="*/ 27 w 110"/>
                  <a:gd name="T57" fmla="*/ 0 h 160"/>
                  <a:gd name="T58" fmla="*/ 27 w 110"/>
                  <a:gd name="T59" fmla="*/ 0 h 16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10" h="160">
                    <a:moveTo>
                      <a:pt x="27" y="0"/>
                    </a:moveTo>
                    <a:lnTo>
                      <a:pt x="27" y="0"/>
                    </a:lnTo>
                    <a:lnTo>
                      <a:pt x="43" y="0"/>
                    </a:lnTo>
                    <a:lnTo>
                      <a:pt x="59" y="5"/>
                    </a:lnTo>
                    <a:lnTo>
                      <a:pt x="82" y="12"/>
                    </a:lnTo>
                    <a:lnTo>
                      <a:pt x="110" y="21"/>
                    </a:lnTo>
                    <a:lnTo>
                      <a:pt x="110" y="160"/>
                    </a:lnTo>
                    <a:lnTo>
                      <a:pt x="88" y="152"/>
                    </a:lnTo>
                    <a:lnTo>
                      <a:pt x="67" y="145"/>
                    </a:lnTo>
                    <a:lnTo>
                      <a:pt x="49" y="140"/>
                    </a:lnTo>
                    <a:lnTo>
                      <a:pt x="30" y="137"/>
                    </a:lnTo>
                    <a:lnTo>
                      <a:pt x="26" y="136"/>
                    </a:lnTo>
                    <a:lnTo>
                      <a:pt x="21" y="134"/>
                    </a:lnTo>
                    <a:lnTo>
                      <a:pt x="14" y="128"/>
                    </a:lnTo>
                    <a:lnTo>
                      <a:pt x="9" y="119"/>
                    </a:lnTo>
                    <a:lnTo>
                      <a:pt x="5" y="109"/>
                    </a:lnTo>
                    <a:lnTo>
                      <a:pt x="2" y="97"/>
                    </a:lnTo>
                    <a:lnTo>
                      <a:pt x="2" y="85"/>
                    </a:lnTo>
                    <a:lnTo>
                      <a:pt x="0" y="57"/>
                    </a:lnTo>
                    <a:lnTo>
                      <a:pt x="3" y="38"/>
                    </a:lnTo>
                    <a:lnTo>
                      <a:pt x="5" y="27"/>
                    </a:lnTo>
                    <a:lnTo>
                      <a:pt x="8" y="20"/>
                    </a:lnTo>
                    <a:lnTo>
                      <a:pt x="12" y="12"/>
                    </a:lnTo>
                    <a:lnTo>
                      <a:pt x="17" y="6"/>
                    </a:lnTo>
                    <a:lnTo>
                      <a:pt x="21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1" name="Freeform 43">
                <a:extLst>
                  <a:ext uri="{FF2B5EF4-FFF2-40B4-BE49-F238E27FC236}">
                    <a16:creationId xmlns:a16="http://schemas.microsoft.com/office/drawing/2014/main" id="{39A0686A-571F-41B2-80E8-360B9D14C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699"/>
                <a:ext cx="210" cy="210"/>
              </a:xfrm>
              <a:custGeom>
                <a:avLst/>
                <a:gdLst>
                  <a:gd name="T0" fmla="*/ 137 w 210"/>
                  <a:gd name="T1" fmla="*/ 36 h 210"/>
                  <a:gd name="T2" fmla="*/ 137 w 210"/>
                  <a:gd name="T3" fmla="*/ 36 h 210"/>
                  <a:gd name="T4" fmla="*/ 163 w 210"/>
                  <a:gd name="T5" fmla="*/ 42 h 210"/>
                  <a:gd name="T6" fmla="*/ 185 w 210"/>
                  <a:gd name="T7" fmla="*/ 48 h 210"/>
                  <a:gd name="T8" fmla="*/ 195 w 210"/>
                  <a:gd name="T9" fmla="*/ 53 h 210"/>
                  <a:gd name="T10" fmla="*/ 202 w 210"/>
                  <a:gd name="T11" fmla="*/ 57 h 210"/>
                  <a:gd name="T12" fmla="*/ 205 w 210"/>
                  <a:gd name="T13" fmla="*/ 62 h 210"/>
                  <a:gd name="T14" fmla="*/ 208 w 210"/>
                  <a:gd name="T15" fmla="*/ 67 h 210"/>
                  <a:gd name="T16" fmla="*/ 210 w 210"/>
                  <a:gd name="T17" fmla="*/ 71 h 210"/>
                  <a:gd name="T18" fmla="*/ 210 w 210"/>
                  <a:gd name="T19" fmla="*/ 76 h 210"/>
                  <a:gd name="T20" fmla="*/ 210 w 210"/>
                  <a:gd name="T21" fmla="*/ 76 h 210"/>
                  <a:gd name="T22" fmla="*/ 210 w 210"/>
                  <a:gd name="T23" fmla="*/ 89 h 210"/>
                  <a:gd name="T24" fmla="*/ 210 w 210"/>
                  <a:gd name="T25" fmla="*/ 101 h 210"/>
                  <a:gd name="T26" fmla="*/ 204 w 210"/>
                  <a:gd name="T27" fmla="*/ 127 h 210"/>
                  <a:gd name="T28" fmla="*/ 195 w 210"/>
                  <a:gd name="T29" fmla="*/ 152 h 210"/>
                  <a:gd name="T30" fmla="*/ 184 w 210"/>
                  <a:gd name="T31" fmla="*/ 175 h 210"/>
                  <a:gd name="T32" fmla="*/ 184 w 210"/>
                  <a:gd name="T33" fmla="*/ 175 h 210"/>
                  <a:gd name="T34" fmla="*/ 175 w 210"/>
                  <a:gd name="T35" fmla="*/ 192 h 210"/>
                  <a:gd name="T36" fmla="*/ 169 w 210"/>
                  <a:gd name="T37" fmla="*/ 199 h 210"/>
                  <a:gd name="T38" fmla="*/ 161 w 210"/>
                  <a:gd name="T39" fmla="*/ 207 h 210"/>
                  <a:gd name="T40" fmla="*/ 161 w 210"/>
                  <a:gd name="T41" fmla="*/ 207 h 210"/>
                  <a:gd name="T42" fmla="*/ 158 w 210"/>
                  <a:gd name="T43" fmla="*/ 208 h 210"/>
                  <a:gd name="T44" fmla="*/ 155 w 210"/>
                  <a:gd name="T45" fmla="*/ 210 h 210"/>
                  <a:gd name="T46" fmla="*/ 145 w 210"/>
                  <a:gd name="T47" fmla="*/ 210 h 210"/>
                  <a:gd name="T48" fmla="*/ 131 w 210"/>
                  <a:gd name="T49" fmla="*/ 210 h 210"/>
                  <a:gd name="T50" fmla="*/ 116 w 210"/>
                  <a:gd name="T51" fmla="*/ 208 h 210"/>
                  <a:gd name="T52" fmla="*/ 86 w 210"/>
                  <a:gd name="T53" fmla="*/ 204 h 210"/>
                  <a:gd name="T54" fmla="*/ 62 w 210"/>
                  <a:gd name="T55" fmla="*/ 202 h 210"/>
                  <a:gd name="T56" fmla="*/ 62 w 210"/>
                  <a:gd name="T57" fmla="*/ 202 h 210"/>
                  <a:gd name="T58" fmla="*/ 59 w 210"/>
                  <a:gd name="T59" fmla="*/ 201 h 210"/>
                  <a:gd name="T60" fmla="*/ 54 w 210"/>
                  <a:gd name="T61" fmla="*/ 199 h 210"/>
                  <a:gd name="T62" fmla="*/ 51 w 210"/>
                  <a:gd name="T63" fmla="*/ 195 h 210"/>
                  <a:gd name="T64" fmla="*/ 50 w 210"/>
                  <a:gd name="T65" fmla="*/ 190 h 210"/>
                  <a:gd name="T66" fmla="*/ 45 w 210"/>
                  <a:gd name="T67" fmla="*/ 178 h 210"/>
                  <a:gd name="T68" fmla="*/ 41 w 210"/>
                  <a:gd name="T69" fmla="*/ 163 h 210"/>
                  <a:gd name="T70" fmla="*/ 36 w 210"/>
                  <a:gd name="T71" fmla="*/ 131 h 210"/>
                  <a:gd name="T72" fmla="*/ 33 w 210"/>
                  <a:gd name="T73" fmla="*/ 118 h 210"/>
                  <a:gd name="T74" fmla="*/ 30 w 210"/>
                  <a:gd name="T75" fmla="*/ 107 h 210"/>
                  <a:gd name="T76" fmla="*/ 30 w 210"/>
                  <a:gd name="T77" fmla="*/ 107 h 210"/>
                  <a:gd name="T78" fmla="*/ 21 w 210"/>
                  <a:gd name="T79" fmla="*/ 86 h 210"/>
                  <a:gd name="T80" fmla="*/ 9 w 210"/>
                  <a:gd name="T81" fmla="*/ 60 h 210"/>
                  <a:gd name="T82" fmla="*/ 4 w 210"/>
                  <a:gd name="T83" fmla="*/ 47 h 210"/>
                  <a:gd name="T84" fmla="*/ 1 w 210"/>
                  <a:gd name="T85" fmla="*/ 35 h 210"/>
                  <a:gd name="T86" fmla="*/ 0 w 210"/>
                  <a:gd name="T87" fmla="*/ 21 h 210"/>
                  <a:gd name="T88" fmla="*/ 0 w 210"/>
                  <a:gd name="T89" fmla="*/ 17 h 210"/>
                  <a:gd name="T90" fmla="*/ 1 w 210"/>
                  <a:gd name="T91" fmla="*/ 11 h 210"/>
                  <a:gd name="T92" fmla="*/ 1 w 210"/>
                  <a:gd name="T93" fmla="*/ 11 h 210"/>
                  <a:gd name="T94" fmla="*/ 4 w 210"/>
                  <a:gd name="T95" fmla="*/ 6 h 210"/>
                  <a:gd name="T96" fmla="*/ 9 w 210"/>
                  <a:gd name="T97" fmla="*/ 3 h 210"/>
                  <a:gd name="T98" fmla="*/ 15 w 210"/>
                  <a:gd name="T99" fmla="*/ 2 h 210"/>
                  <a:gd name="T100" fmla="*/ 23 w 210"/>
                  <a:gd name="T101" fmla="*/ 0 h 210"/>
                  <a:gd name="T102" fmla="*/ 41 w 210"/>
                  <a:gd name="T103" fmla="*/ 3 h 210"/>
                  <a:gd name="T104" fmla="*/ 62 w 210"/>
                  <a:gd name="T105" fmla="*/ 9 h 210"/>
                  <a:gd name="T106" fmla="*/ 83 w 210"/>
                  <a:gd name="T107" fmla="*/ 15 h 210"/>
                  <a:gd name="T108" fmla="*/ 104 w 210"/>
                  <a:gd name="T109" fmla="*/ 24 h 210"/>
                  <a:gd name="T110" fmla="*/ 137 w 210"/>
                  <a:gd name="T111" fmla="*/ 36 h 210"/>
                  <a:gd name="T112" fmla="*/ 137 w 210"/>
                  <a:gd name="T113" fmla="*/ 36 h 21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10" h="210">
                    <a:moveTo>
                      <a:pt x="137" y="36"/>
                    </a:moveTo>
                    <a:lnTo>
                      <a:pt x="137" y="36"/>
                    </a:lnTo>
                    <a:lnTo>
                      <a:pt x="163" y="42"/>
                    </a:lnTo>
                    <a:lnTo>
                      <a:pt x="185" y="48"/>
                    </a:lnTo>
                    <a:lnTo>
                      <a:pt x="195" y="53"/>
                    </a:lnTo>
                    <a:lnTo>
                      <a:pt x="202" y="57"/>
                    </a:lnTo>
                    <a:lnTo>
                      <a:pt x="205" y="62"/>
                    </a:lnTo>
                    <a:lnTo>
                      <a:pt x="208" y="67"/>
                    </a:lnTo>
                    <a:lnTo>
                      <a:pt x="210" y="71"/>
                    </a:lnTo>
                    <a:lnTo>
                      <a:pt x="210" y="76"/>
                    </a:lnTo>
                    <a:lnTo>
                      <a:pt x="210" y="89"/>
                    </a:lnTo>
                    <a:lnTo>
                      <a:pt x="210" y="101"/>
                    </a:lnTo>
                    <a:lnTo>
                      <a:pt x="204" y="127"/>
                    </a:lnTo>
                    <a:lnTo>
                      <a:pt x="195" y="152"/>
                    </a:lnTo>
                    <a:lnTo>
                      <a:pt x="184" y="175"/>
                    </a:lnTo>
                    <a:lnTo>
                      <a:pt x="175" y="192"/>
                    </a:lnTo>
                    <a:lnTo>
                      <a:pt x="169" y="199"/>
                    </a:lnTo>
                    <a:lnTo>
                      <a:pt x="161" y="207"/>
                    </a:lnTo>
                    <a:lnTo>
                      <a:pt x="158" y="208"/>
                    </a:lnTo>
                    <a:lnTo>
                      <a:pt x="155" y="210"/>
                    </a:lnTo>
                    <a:lnTo>
                      <a:pt x="145" y="210"/>
                    </a:lnTo>
                    <a:lnTo>
                      <a:pt x="131" y="210"/>
                    </a:lnTo>
                    <a:lnTo>
                      <a:pt x="116" y="208"/>
                    </a:lnTo>
                    <a:lnTo>
                      <a:pt x="86" y="204"/>
                    </a:lnTo>
                    <a:lnTo>
                      <a:pt x="62" y="202"/>
                    </a:lnTo>
                    <a:lnTo>
                      <a:pt x="59" y="201"/>
                    </a:lnTo>
                    <a:lnTo>
                      <a:pt x="54" y="199"/>
                    </a:lnTo>
                    <a:lnTo>
                      <a:pt x="51" y="195"/>
                    </a:lnTo>
                    <a:lnTo>
                      <a:pt x="50" y="190"/>
                    </a:lnTo>
                    <a:lnTo>
                      <a:pt x="45" y="178"/>
                    </a:lnTo>
                    <a:lnTo>
                      <a:pt x="41" y="163"/>
                    </a:lnTo>
                    <a:lnTo>
                      <a:pt x="36" y="131"/>
                    </a:lnTo>
                    <a:lnTo>
                      <a:pt x="33" y="118"/>
                    </a:lnTo>
                    <a:lnTo>
                      <a:pt x="30" y="107"/>
                    </a:lnTo>
                    <a:lnTo>
                      <a:pt x="21" y="86"/>
                    </a:lnTo>
                    <a:lnTo>
                      <a:pt x="9" y="60"/>
                    </a:lnTo>
                    <a:lnTo>
                      <a:pt x="4" y="47"/>
                    </a:lnTo>
                    <a:lnTo>
                      <a:pt x="1" y="35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1" y="11"/>
                    </a:lnTo>
                    <a:lnTo>
                      <a:pt x="4" y="6"/>
                    </a:lnTo>
                    <a:lnTo>
                      <a:pt x="9" y="3"/>
                    </a:lnTo>
                    <a:lnTo>
                      <a:pt x="15" y="2"/>
                    </a:lnTo>
                    <a:lnTo>
                      <a:pt x="23" y="0"/>
                    </a:lnTo>
                    <a:lnTo>
                      <a:pt x="41" y="3"/>
                    </a:lnTo>
                    <a:lnTo>
                      <a:pt x="62" y="9"/>
                    </a:lnTo>
                    <a:lnTo>
                      <a:pt x="83" y="15"/>
                    </a:lnTo>
                    <a:lnTo>
                      <a:pt x="104" y="24"/>
                    </a:lnTo>
                    <a:lnTo>
                      <a:pt x="137" y="3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2" name="Freeform 44">
                <a:extLst>
                  <a:ext uri="{FF2B5EF4-FFF2-40B4-BE49-F238E27FC236}">
                    <a16:creationId xmlns:a16="http://schemas.microsoft.com/office/drawing/2014/main" id="{57583274-B408-4287-AE15-705B33792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592"/>
                <a:ext cx="176" cy="80"/>
              </a:xfrm>
              <a:custGeom>
                <a:avLst/>
                <a:gdLst>
                  <a:gd name="T0" fmla="*/ 0 w 176"/>
                  <a:gd name="T1" fmla="*/ 41 h 80"/>
                  <a:gd name="T2" fmla="*/ 0 w 176"/>
                  <a:gd name="T3" fmla="*/ 41 h 80"/>
                  <a:gd name="T4" fmla="*/ 1 w 176"/>
                  <a:gd name="T5" fmla="*/ 18 h 80"/>
                  <a:gd name="T6" fmla="*/ 1 w 176"/>
                  <a:gd name="T7" fmla="*/ 18 h 80"/>
                  <a:gd name="T8" fmla="*/ 1 w 176"/>
                  <a:gd name="T9" fmla="*/ 14 h 80"/>
                  <a:gd name="T10" fmla="*/ 3 w 176"/>
                  <a:gd name="T11" fmla="*/ 9 h 80"/>
                  <a:gd name="T12" fmla="*/ 6 w 176"/>
                  <a:gd name="T13" fmla="*/ 6 h 80"/>
                  <a:gd name="T14" fmla="*/ 10 w 176"/>
                  <a:gd name="T15" fmla="*/ 3 h 80"/>
                  <a:gd name="T16" fmla="*/ 15 w 176"/>
                  <a:gd name="T17" fmla="*/ 0 h 80"/>
                  <a:gd name="T18" fmla="*/ 21 w 176"/>
                  <a:gd name="T19" fmla="*/ 0 h 80"/>
                  <a:gd name="T20" fmla="*/ 28 w 176"/>
                  <a:gd name="T21" fmla="*/ 0 h 80"/>
                  <a:gd name="T22" fmla="*/ 36 w 176"/>
                  <a:gd name="T23" fmla="*/ 3 h 80"/>
                  <a:gd name="T24" fmla="*/ 36 w 176"/>
                  <a:gd name="T25" fmla="*/ 3 h 80"/>
                  <a:gd name="T26" fmla="*/ 48 w 176"/>
                  <a:gd name="T27" fmla="*/ 8 h 80"/>
                  <a:gd name="T28" fmla="*/ 61 w 176"/>
                  <a:gd name="T29" fmla="*/ 12 h 80"/>
                  <a:gd name="T30" fmla="*/ 75 w 176"/>
                  <a:gd name="T31" fmla="*/ 15 h 80"/>
                  <a:gd name="T32" fmla="*/ 89 w 176"/>
                  <a:gd name="T33" fmla="*/ 17 h 80"/>
                  <a:gd name="T34" fmla="*/ 89 w 176"/>
                  <a:gd name="T35" fmla="*/ 17 h 80"/>
                  <a:gd name="T36" fmla="*/ 104 w 176"/>
                  <a:gd name="T37" fmla="*/ 18 h 80"/>
                  <a:gd name="T38" fmla="*/ 119 w 176"/>
                  <a:gd name="T39" fmla="*/ 18 h 80"/>
                  <a:gd name="T40" fmla="*/ 134 w 176"/>
                  <a:gd name="T41" fmla="*/ 17 h 80"/>
                  <a:gd name="T42" fmla="*/ 147 w 176"/>
                  <a:gd name="T43" fmla="*/ 12 h 80"/>
                  <a:gd name="T44" fmla="*/ 147 w 176"/>
                  <a:gd name="T45" fmla="*/ 12 h 80"/>
                  <a:gd name="T46" fmla="*/ 157 w 176"/>
                  <a:gd name="T47" fmla="*/ 11 h 80"/>
                  <a:gd name="T48" fmla="*/ 161 w 176"/>
                  <a:gd name="T49" fmla="*/ 11 h 80"/>
                  <a:gd name="T50" fmla="*/ 167 w 176"/>
                  <a:gd name="T51" fmla="*/ 12 h 80"/>
                  <a:gd name="T52" fmla="*/ 170 w 176"/>
                  <a:gd name="T53" fmla="*/ 15 h 80"/>
                  <a:gd name="T54" fmla="*/ 175 w 176"/>
                  <a:gd name="T55" fmla="*/ 20 h 80"/>
                  <a:gd name="T56" fmla="*/ 176 w 176"/>
                  <a:gd name="T57" fmla="*/ 26 h 80"/>
                  <a:gd name="T58" fmla="*/ 176 w 176"/>
                  <a:gd name="T59" fmla="*/ 35 h 80"/>
                  <a:gd name="T60" fmla="*/ 176 w 176"/>
                  <a:gd name="T61" fmla="*/ 35 h 80"/>
                  <a:gd name="T62" fmla="*/ 175 w 176"/>
                  <a:gd name="T63" fmla="*/ 42 h 80"/>
                  <a:gd name="T64" fmla="*/ 172 w 176"/>
                  <a:gd name="T65" fmla="*/ 48 h 80"/>
                  <a:gd name="T66" fmla="*/ 166 w 176"/>
                  <a:gd name="T67" fmla="*/ 51 h 80"/>
                  <a:gd name="T68" fmla="*/ 160 w 176"/>
                  <a:gd name="T69" fmla="*/ 53 h 80"/>
                  <a:gd name="T70" fmla="*/ 141 w 176"/>
                  <a:gd name="T71" fmla="*/ 57 h 80"/>
                  <a:gd name="T72" fmla="*/ 129 w 176"/>
                  <a:gd name="T73" fmla="*/ 59 h 80"/>
                  <a:gd name="T74" fmla="*/ 117 w 176"/>
                  <a:gd name="T75" fmla="*/ 63 h 80"/>
                  <a:gd name="T76" fmla="*/ 117 w 176"/>
                  <a:gd name="T77" fmla="*/ 63 h 80"/>
                  <a:gd name="T78" fmla="*/ 104 w 176"/>
                  <a:gd name="T79" fmla="*/ 68 h 80"/>
                  <a:gd name="T80" fmla="*/ 86 w 176"/>
                  <a:gd name="T81" fmla="*/ 74 h 80"/>
                  <a:gd name="T82" fmla="*/ 66 w 176"/>
                  <a:gd name="T83" fmla="*/ 77 h 80"/>
                  <a:gd name="T84" fmla="*/ 46 w 176"/>
                  <a:gd name="T85" fmla="*/ 80 h 80"/>
                  <a:gd name="T86" fmla="*/ 36 w 176"/>
                  <a:gd name="T87" fmla="*/ 80 h 80"/>
                  <a:gd name="T88" fmla="*/ 28 w 176"/>
                  <a:gd name="T89" fmla="*/ 79 h 80"/>
                  <a:gd name="T90" fmla="*/ 19 w 176"/>
                  <a:gd name="T91" fmla="*/ 76 h 80"/>
                  <a:gd name="T92" fmla="*/ 13 w 176"/>
                  <a:gd name="T93" fmla="*/ 72 h 80"/>
                  <a:gd name="T94" fmla="*/ 7 w 176"/>
                  <a:gd name="T95" fmla="*/ 66 h 80"/>
                  <a:gd name="T96" fmla="*/ 3 w 176"/>
                  <a:gd name="T97" fmla="*/ 60 h 80"/>
                  <a:gd name="T98" fmla="*/ 1 w 176"/>
                  <a:gd name="T99" fmla="*/ 51 h 80"/>
                  <a:gd name="T100" fmla="*/ 0 w 176"/>
                  <a:gd name="T101" fmla="*/ 41 h 80"/>
                  <a:gd name="T102" fmla="*/ 0 w 176"/>
                  <a:gd name="T103" fmla="*/ 41 h 8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6" h="80">
                    <a:moveTo>
                      <a:pt x="0" y="41"/>
                    </a:moveTo>
                    <a:lnTo>
                      <a:pt x="0" y="41"/>
                    </a:lnTo>
                    <a:lnTo>
                      <a:pt x="1" y="18"/>
                    </a:lnTo>
                    <a:lnTo>
                      <a:pt x="1" y="14"/>
                    </a:lnTo>
                    <a:lnTo>
                      <a:pt x="3" y="9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8" y="0"/>
                    </a:lnTo>
                    <a:lnTo>
                      <a:pt x="36" y="3"/>
                    </a:lnTo>
                    <a:lnTo>
                      <a:pt x="48" y="8"/>
                    </a:lnTo>
                    <a:lnTo>
                      <a:pt x="61" y="12"/>
                    </a:lnTo>
                    <a:lnTo>
                      <a:pt x="75" y="15"/>
                    </a:lnTo>
                    <a:lnTo>
                      <a:pt x="89" y="17"/>
                    </a:lnTo>
                    <a:lnTo>
                      <a:pt x="104" y="18"/>
                    </a:lnTo>
                    <a:lnTo>
                      <a:pt x="119" y="18"/>
                    </a:lnTo>
                    <a:lnTo>
                      <a:pt x="134" y="17"/>
                    </a:lnTo>
                    <a:lnTo>
                      <a:pt x="147" y="12"/>
                    </a:lnTo>
                    <a:lnTo>
                      <a:pt x="157" y="11"/>
                    </a:lnTo>
                    <a:lnTo>
                      <a:pt x="161" y="11"/>
                    </a:lnTo>
                    <a:lnTo>
                      <a:pt x="167" y="12"/>
                    </a:lnTo>
                    <a:lnTo>
                      <a:pt x="170" y="15"/>
                    </a:lnTo>
                    <a:lnTo>
                      <a:pt x="175" y="20"/>
                    </a:lnTo>
                    <a:lnTo>
                      <a:pt x="176" y="26"/>
                    </a:lnTo>
                    <a:lnTo>
                      <a:pt x="176" y="35"/>
                    </a:lnTo>
                    <a:lnTo>
                      <a:pt x="175" y="42"/>
                    </a:lnTo>
                    <a:lnTo>
                      <a:pt x="172" y="48"/>
                    </a:lnTo>
                    <a:lnTo>
                      <a:pt x="166" y="51"/>
                    </a:lnTo>
                    <a:lnTo>
                      <a:pt x="160" y="53"/>
                    </a:lnTo>
                    <a:lnTo>
                      <a:pt x="141" y="57"/>
                    </a:lnTo>
                    <a:lnTo>
                      <a:pt x="129" y="59"/>
                    </a:lnTo>
                    <a:lnTo>
                      <a:pt x="117" y="63"/>
                    </a:lnTo>
                    <a:lnTo>
                      <a:pt x="104" y="68"/>
                    </a:lnTo>
                    <a:lnTo>
                      <a:pt x="86" y="74"/>
                    </a:lnTo>
                    <a:lnTo>
                      <a:pt x="66" y="77"/>
                    </a:lnTo>
                    <a:lnTo>
                      <a:pt x="46" y="80"/>
                    </a:lnTo>
                    <a:lnTo>
                      <a:pt x="36" y="80"/>
                    </a:lnTo>
                    <a:lnTo>
                      <a:pt x="28" y="79"/>
                    </a:lnTo>
                    <a:lnTo>
                      <a:pt x="19" y="76"/>
                    </a:lnTo>
                    <a:lnTo>
                      <a:pt x="13" y="72"/>
                    </a:lnTo>
                    <a:lnTo>
                      <a:pt x="7" y="66"/>
                    </a:lnTo>
                    <a:lnTo>
                      <a:pt x="3" y="60"/>
                    </a:lnTo>
                    <a:lnTo>
                      <a:pt x="1" y="51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3" name="Freeform 45">
                <a:extLst>
                  <a:ext uri="{FF2B5EF4-FFF2-40B4-BE49-F238E27FC236}">
                    <a16:creationId xmlns:a16="http://schemas.microsoft.com/office/drawing/2014/main" id="{E6765F22-DB7D-4EA5-9C70-FA60EF4DA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586"/>
                <a:ext cx="160" cy="122"/>
              </a:xfrm>
              <a:custGeom>
                <a:avLst/>
                <a:gdLst>
                  <a:gd name="T0" fmla="*/ 30 w 160"/>
                  <a:gd name="T1" fmla="*/ 3 h 122"/>
                  <a:gd name="T2" fmla="*/ 30 w 160"/>
                  <a:gd name="T3" fmla="*/ 3 h 122"/>
                  <a:gd name="T4" fmla="*/ 57 w 160"/>
                  <a:gd name="T5" fmla="*/ 9 h 122"/>
                  <a:gd name="T6" fmla="*/ 84 w 160"/>
                  <a:gd name="T7" fmla="*/ 12 h 122"/>
                  <a:gd name="T8" fmla="*/ 98 w 160"/>
                  <a:gd name="T9" fmla="*/ 14 h 122"/>
                  <a:gd name="T10" fmla="*/ 110 w 160"/>
                  <a:gd name="T11" fmla="*/ 14 h 122"/>
                  <a:gd name="T12" fmla="*/ 124 w 160"/>
                  <a:gd name="T13" fmla="*/ 12 h 122"/>
                  <a:gd name="T14" fmla="*/ 137 w 160"/>
                  <a:gd name="T15" fmla="*/ 9 h 122"/>
                  <a:gd name="T16" fmla="*/ 137 w 160"/>
                  <a:gd name="T17" fmla="*/ 9 h 122"/>
                  <a:gd name="T18" fmla="*/ 145 w 160"/>
                  <a:gd name="T19" fmla="*/ 8 h 122"/>
                  <a:gd name="T20" fmla="*/ 149 w 160"/>
                  <a:gd name="T21" fmla="*/ 8 h 122"/>
                  <a:gd name="T22" fmla="*/ 152 w 160"/>
                  <a:gd name="T23" fmla="*/ 9 h 122"/>
                  <a:gd name="T24" fmla="*/ 155 w 160"/>
                  <a:gd name="T25" fmla="*/ 11 h 122"/>
                  <a:gd name="T26" fmla="*/ 158 w 160"/>
                  <a:gd name="T27" fmla="*/ 14 h 122"/>
                  <a:gd name="T28" fmla="*/ 160 w 160"/>
                  <a:gd name="T29" fmla="*/ 18 h 122"/>
                  <a:gd name="T30" fmla="*/ 160 w 160"/>
                  <a:gd name="T31" fmla="*/ 26 h 122"/>
                  <a:gd name="T32" fmla="*/ 160 w 160"/>
                  <a:gd name="T33" fmla="*/ 26 h 122"/>
                  <a:gd name="T34" fmla="*/ 158 w 160"/>
                  <a:gd name="T35" fmla="*/ 53 h 122"/>
                  <a:gd name="T36" fmla="*/ 158 w 160"/>
                  <a:gd name="T37" fmla="*/ 53 h 122"/>
                  <a:gd name="T38" fmla="*/ 155 w 160"/>
                  <a:gd name="T39" fmla="*/ 74 h 122"/>
                  <a:gd name="T40" fmla="*/ 154 w 160"/>
                  <a:gd name="T41" fmla="*/ 82 h 122"/>
                  <a:gd name="T42" fmla="*/ 151 w 160"/>
                  <a:gd name="T43" fmla="*/ 86 h 122"/>
                  <a:gd name="T44" fmla="*/ 146 w 160"/>
                  <a:gd name="T45" fmla="*/ 91 h 122"/>
                  <a:gd name="T46" fmla="*/ 142 w 160"/>
                  <a:gd name="T47" fmla="*/ 95 h 122"/>
                  <a:gd name="T48" fmla="*/ 127 w 160"/>
                  <a:gd name="T49" fmla="*/ 104 h 122"/>
                  <a:gd name="T50" fmla="*/ 127 w 160"/>
                  <a:gd name="T51" fmla="*/ 104 h 122"/>
                  <a:gd name="T52" fmla="*/ 115 w 160"/>
                  <a:gd name="T53" fmla="*/ 110 h 122"/>
                  <a:gd name="T54" fmla="*/ 100 w 160"/>
                  <a:gd name="T55" fmla="*/ 116 h 122"/>
                  <a:gd name="T56" fmla="*/ 83 w 160"/>
                  <a:gd name="T57" fmla="*/ 121 h 122"/>
                  <a:gd name="T58" fmla="*/ 65 w 160"/>
                  <a:gd name="T59" fmla="*/ 122 h 122"/>
                  <a:gd name="T60" fmla="*/ 56 w 160"/>
                  <a:gd name="T61" fmla="*/ 122 h 122"/>
                  <a:gd name="T62" fmla="*/ 47 w 160"/>
                  <a:gd name="T63" fmla="*/ 121 h 122"/>
                  <a:gd name="T64" fmla="*/ 39 w 160"/>
                  <a:gd name="T65" fmla="*/ 118 h 122"/>
                  <a:gd name="T66" fmla="*/ 32 w 160"/>
                  <a:gd name="T67" fmla="*/ 113 h 122"/>
                  <a:gd name="T68" fmla="*/ 26 w 160"/>
                  <a:gd name="T69" fmla="*/ 107 h 122"/>
                  <a:gd name="T70" fmla="*/ 20 w 160"/>
                  <a:gd name="T71" fmla="*/ 100 h 122"/>
                  <a:gd name="T72" fmla="*/ 15 w 160"/>
                  <a:gd name="T73" fmla="*/ 91 h 122"/>
                  <a:gd name="T74" fmla="*/ 11 w 160"/>
                  <a:gd name="T75" fmla="*/ 78 h 122"/>
                  <a:gd name="T76" fmla="*/ 11 w 160"/>
                  <a:gd name="T77" fmla="*/ 78 h 122"/>
                  <a:gd name="T78" fmla="*/ 1 w 160"/>
                  <a:gd name="T79" fmla="*/ 26 h 122"/>
                  <a:gd name="T80" fmla="*/ 1 w 160"/>
                  <a:gd name="T81" fmla="*/ 26 h 122"/>
                  <a:gd name="T82" fmla="*/ 0 w 160"/>
                  <a:gd name="T83" fmla="*/ 17 h 122"/>
                  <a:gd name="T84" fmla="*/ 1 w 160"/>
                  <a:gd name="T85" fmla="*/ 9 h 122"/>
                  <a:gd name="T86" fmla="*/ 4 w 160"/>
                  <a:gd name="T87" fmla="*/ 5 h 122"/>
                  <a:gd name="T88" fmla="*/ 9 w 160"/>
                  <a:gd name="T89" fmla="*/ 2 h 122"/>
                  <a:gd name="T90" fmla="*/ 14 w 160"/>
                  <a:gd name="T91" fmla="*/ 0 h 122"/>
                  <a:gd name="T92" fmla="*/ 20 w 160"/>
                  <a:gd name="T93" fmla="*/ 0 h 122"/>
                  <a:gd name="T94" fmla="*/ 30 w 160"/>
                  <a:gd name="T95" fmla="*/ 3 h 122"/>
                  <a:gd name="T96" fmla="*/ 30 w 160"/>
                  <a:gd name="T97" fmla="*/ 3 h 12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0" h="122">
                    <a:moveTo>
                      <a:pt x="30" y="3"/>
                    </a:moveTo>
                    <a:lnTo>
                      <a:pt x="30" y="3"/>
                    </a:lnTo>
                    <a:lnTo>
                      <a:pt x="57" y="9"/>
                    </a:lnTo>
                    <a:lnTo>
                      <a:pt x="84" y="12"/>
                    </a:lnTo>
                    <a:lnTo>
                      <a:pt x="98" y="14"/>
                    </a:lnTo>
                    <a:lnTo>
                      <a:pt x="110" y="14"/>
                    </a:lnTo>
                    <a:lnTo>
                      <a:pt x="124" y="12"/>
                    </a:lnTo>
                    <a:lnTo>
                      <a:pt x="137" y="9"/>
                    </a:lnTo>
                    <a:lnTo>
                      <a:pt x="145" y="8"/>
                    </a:lnTo>
                    <a:lnTo>
                      <a:pt x="149" y="8"/>
                    </a:lnTo>
                    <a:lnTo>
                      <a:pt x="152" y="9"/>
                    </a:lnTo>
                    <a:lnTo>
                      <a:pt x="155" y="11"/>
                    </a:lnTo>
                    <a:lnTo>
                      <a:pt x="158" y="14"/>
                    </a:lnTo>
                    <a:lnTo>
                      <a:pt x="160" y="18"/>
                    </a:lnTo>
                    <a:lnTo>
                      <a:pt x="160" y="26"/>
                    </a:lnTo>
                    <a:lnTo>
                      <a:pt x="158" y="53"/>
                    </a:lnTo>
                    <a:lnTo>
                      <a:pt x="155" y="74"/>
                    </a:lnTo>
                    <a:lnTo>
                      <a:pt x="154" y="82"/>
                    </a:lnTo>
                    <a:lnTo>
                      <a:pt x="151" y="86"/>
                    </a:lnTo>
                    <a:lnTo>
                      <a:pt x="146" y="91"/>
                    </a:lnTo>
                    <a:lnTo>
                      <a:pt x="142" y="95"/>
                    </a:lnTo>
                    <a:lnTo>
                      <a:pt x="127" y="104"/>
                    </a:lnTo>
                    <a:lnTo>
                      <a:pt x="115" y="110"/>
                    </a:lnTo>
                    <a:lnTo>
                      <a:pt x="100" y="116"/>
                    </a:lnTo>
                    <a:lnTo>
                      <a:pt x="83" y="121"/>
                    </a:lnTo>
                    <a:lnTo>
                      <a:pt x="65" y="122"/>
                    </a:lnTo>
                    <a:lnTo>
                      <a:pt x="56" y="122"/>
                    </a:lnTo>
                    <a:lnTo>
                      <a:pt x="47" y="121"/>
                    </a:lnTo>
                    <a:lnTo>
                      <a:pt x="39" y="118"/>
                    </a:lnTo>
                    <a:lnTo>
                      <a:pt x="32" y="113"/>
                    </a:lnTo>
                    <a:lnTo>
                      <a:pt x="26" y="107"/>
                    </a:lnTo>
                    <a:lnTo>
                      <a:pt x="20" y="100"/>
                    </a:lnTo>
                    <a:lnTo>
                      <a:pt x="15" y="91"/>
                    </a:lnTo>
                    <a:lnTo>
                      <a:pt x="11" y="78"/>
                    </a:lnTo>
                    <a:lnTo>
                      <a:pt x="1" y="26"/>
                    </a:lnTo>
                    <a:lnTo>
                      <a:pt x="0" y="17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30" y="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4" name="Freeform 46">
                <a:extLst>
                  <a:ext uri="{FF2B5EF4-FFF2-40B4-BE49-F238E27FC236}">
                    <a16:creationId xmlns:a16="http://schemas.microsoft.com/office/drawing/2014/main" id="{7DA579F3-87D0-4683-808B-FA88D810C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14"/>
                <a:ext cx="273" cy="173"/>
              </a:xfrm>
              <a:custGeom>
                <a:avLst/>
                <a:gdLst>
                  <a:gd name="T0" fmla="*/ 0 w 273"/>
                  <a:gd name="T1" fmla="*/ 22 h 173"/>
                  <a:gd name="T2" fmla="*/ 3 w 273"/>
                  <a:gd name="T3" fmla="*/ 12 h 173"/>
                  <a:gd name="T4" fmla="*/ 9 w 273"/>
                  <a:gd name="T5" fmla="*/ 4 h 173"/>
                  <a:gd name="T6" fmla="*/ 18 w 273"/>
                  <a:gd name="T7" fmla="*/ 0 h 173"/>
                  <a:gd name="T8" fmla="*/ 29 w 273"/>
                  <a:gd name="T9" fmla="*/ 3 h 173"/>
                  <a:gd name="T10" fmla="*/ 44 w 273"/>
                  <a:gd name="T11" fmla="*/ 15 h 173"/>
                  <a:gd name="T12" fmla="*/ 82 w 273"/>
                  <a:gd name="T13" fmla="*/ 37 h 173"/>
                  <a:gd name="T14" fmla="*/ 124 w 273"/>
                  <a:gd name="T15" fmla="*/ 54 h 173"/>
                  <a:gd name="T16" fmla="*/ 157 w 273"/>
                  <a:gd name="T17" fmla="*/ 60 h 173"/>
                  <a:gd name="T18" fmla="*/ 180 w 273"/>
                  <a:gd name="T19" fmla="*/ 59 h 173"/>
                  <a:gd name="T20" fmla="*/ 192 w 273"/>
                  <a:gd name="T21" fmla="*/ 56 h 173"/>
                  <a:gd name="T22" fmla="*/ 228 w 273"/>
                  <a:gd name="T23" fmla="*/ 45 h 173"/>
                  <a:gd name="T24" fmla="*/ 236 w 273"/>
                  <a:gd name="T25" fmla="*/ 43 h 173"/>
                  <a:gd name="T26" fmla="*/ 248 w 273"/>
                  <a:gd name="T27" fmla="*/ 42 h 173"/>
                  <a:gd name="T28" fmla="*/ 257 w 273"/>
                  <a:gd name="T29" fmla="*/ 45 h 173"/>
                  <a:gd name="T30" fmla="*/ 267 w 273"/>
                  <a:gd name="T31" fmla="*/ 54 h 173"/>
                  <a:gd name="T32" fmla="*/ 272 w 273"/>
                  <a:gd name="T33" fmla="*/ 71 h 173"/>
                  <a:gd name="T34" fmla="*/ 272 w 273"/>
                  <a:gd name="T35" fmla="*/ 86 h 173"/>
                  <a:gd name="T36" fmla="*/ 270 w 273"/>
                  <a:gd name="T37" fmla="*/ 93 h 173"/>
                  <a:gd name="T38" fmla="*/ 263 w 273"/>
                  <a:gd name="T39" fmla="*/ 111 h 173"/>
                  <a:gd name="T40" fmla="*/ 252 w 273"/>
                  <a:gd name="T41" fmla="*/ 140 h 173"/>
                  <a:gd name="T42" fmla="*/ 246 w 273"/>
                  <a:gd name="T43" fmla="*/ 154 h 173"/>
                  <a:gd name="T44" fmla="*/ 236 w 273"/>
                  <a:gd name="T45" fmla="*/ 170 h 173"/>
                  <a:gd name="T46" fmla="*/ 222 w 273"/>
                  <a:gd name="T47" fmla="*/ 173 h 173"/>
                  <a:gd name="T48" fmla="*/ 202 w 273"/>
                  <a:gd name="T49" fmla="*/ 169 h 173"/>
                  <a:gd name="T50" fmla="*/ 190 w 273"/>
                  <a:gd name="T51" fmla="*/ 163 h 173"/>
                  <a:gd name="T52" fmla="*/ 160 w 273"/>
                  <a:gd name="T53" fmla="*/ 154 h 173"/>
                  <a:gd name="T54" fmla="*/ 95 w 273"/>
                  <a:gd name="T55" fmla="*/ 141 h 173"/>
                  <a:gd name="T56" fmla="*/ 64 w 273"/>
                  <a:gd name="T57" fmla="*/ 134 h 173"/>
                  <a:gd name="T58" fmla="*/ 46 w 273"/>
                  <a:gd name="T59" fmla="*/ 128 h 173"/>
                  <a:gd name="T60" fmla="*/ 21 w 273"/>
                  <a:gd name="T61" fmla="*/ 110 h 173"/>
                  <a:gd name="T62" fmla="*/ 9 w 273"/>
                  <a:gd name="T63" fmla="*/ 90 h 173"/>
                  <a:gd name="T64" fmla="*/ 3 w 273"/>
                  <a:gd name="T65" fmla="*/ 57 h 173"/>
                  <a:gd name="T66" fmla="*/ 0 w 273"/>
                  <a:gd name="T67" fmla="*/ 22 h 17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3" h="173">
                    <a:moveTo>
                      <a:pt x="0" y="22"/>
                    </a:moveTo>
                    <a:lnTo>
                      <a:pt x="0" y="22"/>
                    </a:lnTo>
                    <a:lnTo>
                      <a:pt x="2" y="18"/>
                    </a:lnTo>
                    <a:lnTo>
                      <a:pt x="3" y="12"/>
                    </a:lnTo>
                    <a:lnTo>
                      <a:pt x="6" y="7"/>
                    </a:lnTo>
                    <a:lnTo>
                      <a:pt x="9" y="4"/>
                    </a:lnTo>
                    <a:lnTo>
                      <a:pt x="14" y="1"/>
                    </a:lnTo>
                    <a:lnTo>
                      <a:pt x="18" y="0"/>
                    </a:lnTo>
                    <a:lnTo>
                      <a:pt x="24" y="1"/>
                    </a:lnTo>
                    <a:lnTo>
                      <a:pt x="29" y="3"/>
                    </a:lnTo>
                    <a:lnTo>
                      <a:pt x="44" y="15"/>
                    </a:lnTo>
                    <a:lnTo>
                      <a:pt x="62" y="27"/>
                    </a:lnTo>
                    <a:lnTo>
                      <a:pt x="82" y="37"/>
                    </a:lnTo>
                    <a:lnTo>
                      <a:pt x="101" y="46"/>
                    </a:lnTo>
                    <a:lnTo>
                      <a:pt x="124" y="54"/>
                    </a:lnTo>
                    <a:lnTo>
                      <a:pt x="147" y="59"/>
                    </a:lnTo>
                    <a:lnTo>
                      <a:pt x="157" y="60"/>
                    </a:lnTo>
                    <a:lnTo>
                      <a:pt x="169" y="60"/>
                    </a:lnTo>
                    <a:lnTo>
                      <a:pt x="180" y="59"/>
                    </a:lnTo>
                    <a:lnTo>
                      <a:pt x="192" y="56"/>
                    </a:lnTo>
                    <a:lnTo>
                      <a:pt x="211" y="51"/>
                    </a:lnTo>
                    <a:lnTo>
                      <a:pt x="228" y="45"/>
                    </a:lnTo>
                    <a:lnTo>
                      <a:pt x="236" y="43"/>
                    </a:lnTo>
                    <a:lnTo>
                      <a:pt x="242" y="42"/>
                    </a:lnTo>
                    <a:lnTo>
                      <a:pt x="248" y="42"/>
                    </a:lnTo>
                    <a:lnTo>
                      <a:pt x="254" y="43"/>
                    </a:lnTo>
                    <a:lnTo>
                      <a:pt x="257" y="45"/>
                    </a:lnTo>
                    <a:lnTo>
                      <a:pt x="261" y="48"/>
                    </a:lnTo>
                    <a:lnTo>
                      <a:pt x="267" y="54"/>
                    </a:lnTo>
                    <a:lnTo>
                      <a:pt x="270" y="63"/>
                    </a:lnTo>
                    <a:lnTo>
                      <a:pt x="272" y="71"/>
                    </a:lnTo>
                    <a:lnTo>
                      <a:pt x="273" y="80"/>
                    </a:lnTo>
                    <a:lnTo>
                      <a:pt x="272" y="86"/>
                    </a:lnTo>
                    <a:lnTo>
                      <a:pt x="270" y="93"/>
                    </a:lnTo>
                    <a:lnTo>
                      <a:pt x="269" y="99"/>
                    </a:lnTo>
                    <a:lnTo>
                      <a:pt x="263" y="111"/>
                    </a:lnTo>
                    <a:lnTo>
                      <a:pt x="257" y="125"/>
                    </a:lnTo>
                    <a:lnTo>
                      <a:pt x="252" y="140"/>
                    </a:lnTo>
                    <a:lnTo>
                      <a:pt x="246" y="154"/>
                    </a:lnTo>
                    <a:lnTo>
                      <a:pt x="242" y="163"/>
                    </a:lnTo>
                    <a:lnTo>
                      <a:pt x="236" y="170"/>
                    </a:lnTo>
                    <a:lnTo>
                      <a:pt x="230" y="173"/>
                    </a:lnTo>
                    <a:lnTo>
                      <a:pt x="222" y="173"/>
                    </a:lnTo>
                    <a:lnTo>
                      <a:pt x="213" y="172"/>
                    </a:lnTo>
                    <a:lnTo>
                      <a:pt x="202" y="169"/>
                    </a:lnTo>
                    <a:lnTo>
                      <a:pt x="190" y="163"/>
                    </a:lnTo>
                    <a:lnTo>
                      <a:pt x="175" y="157"/>
                    </a:lnTo>
                    <a:lnTo>
                      <a:pt x="160" y="154"/>
                    </a:lnTo>
                    <a:lnTo>
                      <a:pt x="128" y="146"/>
                    </a:lnTo>
                    <a:lnTo>
                      <a:pt x="95" y="141"/>
                    </a:lnTo>
                    <a:lnTo>
                      <a:pt x="80" y="138"/>
                    </a:lnTo>
                    <a:lnTo>
                      <a:pt x="64" y="134"/>
                    </a:lnTo>
                    <a:lnTo>
                      <a:pt x="46" y="128"/>
                    </a:lnTo>
                    <a:lnTo>
                      <a:pt x="32" y="119"/>
                    </a:lnTo>
                    <a:lnTo>
                      <a:pt x="21" y="110"/>
                    </a:lnTo>
                    <a:lnTo>
                      <a:pt x="15" y="101"/>
                    </a:lnTo>
                    <a:lnTo>
                      <a:pt x="9" y="90"/>
                    </a:lnTo>
                    <a:lnTo>
                      <a:pt x="6" y="78"/>
                    </a:lnTo>
                    <a:lnTo>
                      <a:pt x="3" y="57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5" name="Freeform 47">
                <a:extLst>
                  <a:ext uri="{FF2B5EF4-FFF2-40B4-BE49-F238E27FC236}">
                    <a16:creationId xmlns:a16="http://schemas.microsoft.com/office/drawing/2014/main" id="{7487FE1B-8F8D-4F00-8F52-24EB5BA75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360"/>
                <a:ext cx="1758" cy="311"/>
              </a:xfrm>
              <a:custGeom>
                <a:avLst/>
                <a:gdLst>
                  <a:gd name="T0" fmla="*/ 1758 w 1758"/>
                  <a:gd name="T1" fmla="*/ 89 h 311"/>
                  <a:gd name="T2" fmla="*/ 1678 w 1758"/>
                  <a:gd name="T3" fmla="*/ 73 h 311"/>
                  <a:gd name="T4" fmla="*/ 1594 w 1758"/>
                  <a:gd name="T5" fmla="*/ 59 h 311"/>
                  <a:gd name="T6" fmla="*/ 1410 w 1758"/>
                  <a:gd name="T7" fmla="*/ 38 h 311"/>
                  <a:gd name="T8" fmla="*/ 1212 w 1758"/>
                  <a:gd name="T9" fmla="*/ 27 h 311"/>
                  <a:gd name="T10" fmla="*/ 1007 w 1758"/>
                  <a:gd name="T11" fmla="*/ 23 h 311"/>
                  <a:gd name="T12" fmla="*/ 962 w 1758"/>
                  <a:gd name="T13" fmla="*/ 20 h 311"/>
                  <a:gd name="T14" fmla="*/ 959 w 1758"/>
                  <a:gd name="T15" fmla="*/ 23 h 311"/>
                  <a:gd name="T16" fmla="*/ 953 w 1758"/>
                  <a:gd name="T17" fmla="*/ 20 h 311"/>
                  <a:gd name="T18" fmla="*/ 891 w 1758"/>
                  <a:gd name="T19" fmla="*/ 14 h 311"/>
                  <a:gd name="T20" fmla="*/ 890 w 1758"/>
                  <a:gd name="T21" fmla="*/ 14 h 311"/>
                  <a:gd name="T22" fmla="*/ 760 w 1758"/>
                  <a:gd name="T23" fmla="*/ 3 h 311"/>
                  <a:gd name="T24" fmla="*/ 659 w 1758"/>
                  <a:gd name="T25" fmla="*/ 0 h 311"/>
                  <a:gd name="T26" fmla="*/ 586 w 1758"/>
                  <a:gd name="T27" fmla="*/ 5 h 311"/>
                  <a:gd name="T28" fmla="*/ 541 w 1758"/>
                  <a:gd name="T29" fmla="*/ 12 h 311"/>
                  <a:gd name="T30" fmla="*/ 522 w 1758"/>
                  <a:gd name="T31" fmla="*/ 18 h 311"/>
                  <a:gd name="T32" fmla="*/ 427 w 1758"/>
                  <a:gd name="T33" fmla="*/ 46 h 311"/>
                  <a:gd name="T34" fmla="*/ 316 w 1758"/>
                  <a:gd name="T35" fmla="*/ 71 h 311"/>
                  <a:gd name="T36" fmla="*/ 212 w 1758"/>
                  <a:gd name="T37" fmla="*/ 92 h 311"/>
                  <a:gd name="T38" fmla="*/ 137 w 1758"/>
                  <a:gd name="T39" fmla="*/ 103 h 311"/>
                  <a:gd name="T40" fmla="*/ 137 w 1758"/>
                  <a:gd name="T41" fmla="*/ 101 h 311"/>
                  <a:gd name="T42" fmla="*/ 137 w 1758"/>
                  <a:gd name="T43" fmla="*/ 101 h 311"/>
                  <a:gd name="T44" fmla="*/ 30 w 1758"/>
                  <a:gd name="T45" fmla="*/ 118 h 311"/>
                  <a:gd name="T46" fmla="*/ 0 w 1758"/>
                  <a:gd name="T47" fmla="*/ 249 h 311"/>
                  <a:gd name="T48" fmla="*/ 12 w 1758"/>
                  <a:gd name="T49" fmla="*/ 251 h 311"/>
                  <a:gd name="T50" fmla="*/ 51 w 1758"/>
                  <a:gd name="T51" fmla="*/ 248 h 311"/>
                  <a:gd name="T52" fmla="*/ 99 w 1758"/>
                  <a:gd name="T53" fmla="*/ 243 h 311"/>
                  <a:gd name="T54" fmla="*/ 265 w 1758"/>
                  <a:gd name="T55" fmla="*/ 231 h 311"/>
                  <a:gd name="T56" fmla="*/ 431 w 1758"/>
                  <a:gd name="T57" fmla="*/ 234 h 311"/>
                  <a:gd name="T58" fmla="*/ 507 w 1758"/>
                  <a:gd name="T59" fmla="*/ 236 h 311"/>
                  <a:gd name="T60" fmla="*/ 659 w 1758"/>
                  <a:gd name="T61" fmla="*/ 237 h 311"/>
                  <a:gd name="T62" fmla="*/ 736 w 1758"/>
                  <a:gd name="T63" fmla="*/ 240 h 311"/>
                  <a:gd name="T64" fmla="*/ 844 w 1758"/>
                  <a:gd name="T65" fmla="*/ 246 h 311"/>
                  <a:gd name="T66" fmla="*/ 954 w 1758"/>
                  <a:gd name="T67" fmla="*/ 246 h 311"/>
                  <a:gd name="T68" fmla="*/ 976 w 1758"/>
                  <a:gd name="T69" fmla="*/ 245 h 311"/>
                  <a:gd name="T70" fmla="*/ 995 w 1758"/>
                  <a:gd name="T71" fmla="*/ 242 h 311"/>
                  <a:gd name="T72" fmla="*/ 1024 w 1758"/>
                  <a:gd name="T73" fmla="*/ 234 h 311"/>
                  <a:gd name="T74" fmla="*/ 1045 w 1758"/>
                  <a:gd name="T75" fmla="*/ 225 h 311"/>
                  <a:gd name="T76" fmla="*/ 1050 w 1758"/>
                  <a:gd name="T77" fmla="*/ 220 h 311"/>
                  <a:gd name="T78" fmla="*/ 1090 w 1758"/>
                  <a:gd name="T79" fmla="*/ 236 h 311"/>
                  <a:gd name="T80" fmla="*/ 1178 w 1758"/>
                  <a:gd name="T81" fmla="*/ 257 h 311"/>
                  <a:gd name="T82" fmla="*/ 1309 w 1758"/>
                  <a:gd name="T83" fmla="*/ 276 h 311"/>
                  <a:gd name="T84" fmla="*/ 1390 w 1758"/>
                  <a:gd name="T85" fmla="*/ 287 h 311"/>
                  <a:gd name="T86" fmla="*/ 1516 w 1758"/>
                  <a:gd name="T87" fmla="*/ 303 h 311"/>
                  <a:gd name="T88" fmla="*/ 1615 w 1758"/>
                  <a:gd name="T89" fmla="*/ 311 h 311"/>
                  <a:gd name="T90" fmla="*/ 1665 w 1758"/>
                  <a:gd name="T91" fmla="*/ 309 h 311"/>
                  <a:gd name="T92" fmla="*/ 1713 w 1758"/>
                  <a:gd name="T93" fmla="*/ 303 h 311"/>
                  <a:gd name="T94" fmla="*/ 1758 w 1758"/>
                  <a:gd name="T95" fmla="*/ 291 h 31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58" h="311">
                    <a:moveTo>
                      <a:pt x="1758" y="89"/>
                    </a:moveTo>
                    <a:lnTo>
                      <a:pt x="1758" y="89"/>
                    </a:lnTo>
                    <a:lnTo>
                      <a:pt x="1719" y="80"/>
                    </a:lnTo>
                    <a:lnTo>
                      <a:pt x="1678" y="73"/>
                    </a:lnTo>
                    <a:lnTo>
                      <a:pt x="1636" y="65"/>
                    </a:lnTo>
                    <a:lnTo>
                      <a:pt x="1594" y="59"/>
                    </a:lnTo>
                    <a:lnTo>
                      <a:pt x="1504" y="47"/>
                    </a:lnTo>
                    <a:lnTo>
                      <a:pt x="1410" y="38"/>
                    </a:lnTo>
                    <a:lnTo>
                      <a:pt x="1313" y="32"/>
                    </a:lnTo>
                    <a:lnTo>
                      <a:pt x="1212" y="27"/>
                    </a:lnTo>
                    <a:lnTo>
                      <a:pt x="1110" y="24"/>
                    </a:lnTo>
                    <a:lnTo>
                      <a:pt x="1007" y="23"/>
                    </a:lnTo>
                    <a:lnTo>
                      <a:pt x="962" y="20"/>
                    </a:lnTo>
                    <a:lnTo>
                      <a:pt x="959" y="23"/>
                    </a:lnTo>
                    <a:lnTo>
                      <a:pt x="953" y="20"/>
                    </a:lnTo>
                    <a:lnTo>
                      <a:pt x="891" y="14"/>
                    </a:lnTo>
                    <a:lnTo>
                      <a:pt x="890" y="14"/>
                    </a:lnTo>
                    <a:lnTo>
                      <a:pt x="807" y="8"/>
                    </a:lnTo>
                    <a:lnTo>
                      <a:pt x="760" y="3"/>
                    </a:lnTo>
                    <a:lnTo>
                      <a:pt x="710" y="0"/>
                    </a:lnTo>
                    <a:lnTo>
                      <a:pt x="659" y="0"/>
                    </a:lnTo>
                    <a:lnTo>
                      <a:pt x="609" y="2"/>
                    </a:lnTo>
                    <a:lnTo>
                      <a:pt x="586" y="5"/>
                    </a:lnTo>
                    <a:lnTo>
                      <a:pt x="564" y="8"/>
                    </a:lnTo>
                    <a:lnTo>
                      <a:pt x="541" y="12"/>
                    </a:lnTo>
                    <a:lnTo>
                      <a:pt x="522" y="18"/>
                    </a:lnTo>
                    <a:lnTo>
                      <a:pt x="478" y="32"/>
                    </a:lnTo>
                    <a:lnTo>
                      <a:pt x="427" y="46"/>
                    </a:lnTo>
                    <a:lnTo>
                      <a:pt x="372" y="59"/>
                    </a:lnTo>
                    <a:lnTo>
                      <a:pt x="316" y="71"/>
                    </a:lnTo>
                    <a:lnTo>
                      <a:pt x="262" y="83"/>
                    </a:lnTo>
                    <a:lnTo>
                      <a:pt x="212" y="92"/>
                    </a:lnTo>
                    <a:lnTo>
                      <a:pt x="170" y="100"/>
                    </a:lnTo>
                    <a:lnTo>
                      <a:pt x="137" y="103"/>
                    </a:lnTo>
                    <a:lnTo>
                      <a:pt x="137" y="101"/>
                    </a:lnTo>
                    <a:lnTo>
                      <a:pt x="63" y="112"/>
                    </a:lnTo>
                    <a:lnTo>
                      <a:pt x="30" y="118"/>
                    </a:lnTo>
                    <a:lnTo>
                      <a:pt x="0" y="125"/>
                    </a:lnTo>
                    <a:lnTo>
                      <a:pt x="0" y="249"/>
                    </a:lnTo>
                    <a:lnTo>
                      <a:pt x="12" y="251"/>
                    </a:lnTo>
                    <a:lnTo>
                      <a:pt x="25" y="251"/>
                    </a:lnTo>
                    <a:lnTo>
                      <a:pt x="51" y="248"/>
                    </a:lnTo>
                    <a:lnTo>
                      <a:pt x="99" y="243"/>
                    </a:lnTo>
                    <a:lnTo>
                      <a:pt x="182" y="236"/>
                    </a:lnTo>
                    <a:lnTo>
                      <a:pt x="265" y="231"/>
                    </a:lnTo>
                    <a:lnTo>
                      <a:pt x="348" y="231"/>
                    </a:lnTo>
                    <a:lnTo>
                      <a:pt x="431" y="234"/>
                    </a:lnTo>
                    <a:lnTo>
                      <a:pt x="507" y="236"/>
                    </a:lnTo>
                    <a:lnTo>
                      <a:pt x="583" y="237"/>
                    </a:lnTo>
                    <a:lnTo>
                      <a:pt x="659" y="237"/>
                    </a:lnTo>
                    <a:lnTo>
                      <a:pt x="736" y="240"/>
                    </a:lnTo>
                    <a:lnTo>
                      <a:pt x="790" y="243"/>
                    </a:lnTo>
                    <a:lnTo>
                      <a:pt x="844" y="246"/>
                    </a:lnTo>
                    <a:lnTo>
                      <a:pt x="900" y="248"/>
                    </a:lnTo>
                    <a:lnTo>
                      <a:pt x="954" y="246"/>
                    </a:lnTo>
                    <a:lnTo>
                      <a:pt x="976" y="245"/>
                    </a:lnTo>
                    <a:lnTo>
                      <a:pt x="995" y="242"/>
                    </a:lnTo>
                    <a:lnTo>
                      <a:pt x="1009" y="239"/>
                    </a:lnTo>
                    <a:lnTo>
                      <a:pt x="1024" y="234"/>
                    </a:lnTo>
                    <a:lnTo>
                      <a:pt x="1039" y="229"/>
                    </a:lnTo>
                    <a:lnTo>
                      <a:pt x="1045" y="225"/>
                    </a:lnTo>
                    <a:lnTo>
                      <a:pt x="1050" y="220"/>
                    </a:lnTo>
                    <a:lnTo>
                      <a:pt x="1069" y="229"/>
                    </a:lnTo>
                    <a:lnTo>
                      <a:pt x="1090" y="236"/>
                    </a:lnTo>
                    <a:lnTo>
                      <a:pt x="1132" y="248"/>
                    </a:lnTo>
                    <a:lnTo>
                      <a:pt x="1178" y="257"/>
                    </a:lnTo>
                    <a:lnTo>
                      <a:pt x="1221" y="264"/>
                    </a:lnTo>
                    <a:lnTo>
                      <a:pt x="1309" y="276"/>
                    </a:lnTo>
                    <a:lnTo>
                      <a:pt x="1390" y="287"/>
                    </a:lnTo>
                    <a:lnTo>
                      <a:pt x="1469" y="299"/>
                    </a:lnTo>
                    <a:lnTo>
                      <a:pt x="1516" y="303"/>
                    </a:lnTo>
                    <a:lnTo>
                      <a:pt x="1564" y="308"/>
                    </a:lnTo>
                    <a:lnTo>
                      <a:pt x="1615" y="311"/>
                    </a:lnTo>
                    <a:lnTo>
                      <a:pt x="1641" y="309"/>
                    </a:lnTo>
                    <a:lnTo>
                      <a:pt x="1665" y="309"/>
                    </a:lnTo>
                    <a:lnTo>
                      <a:pt x="1691" y="306"/>
                    </a:lnTo>
                    <a:lnTo>
                      <a:pt x="1713" y="303"/>
                    </a:lnTo>
                    <a:lnTo>
                      <a:pt x="1736" y="297"/>
                    </a:lnTo>
                    <a:lnTo>
                      <a:pt x="1758" y="291"/>
                    </a:lnTo>
                    <a:lnTo>
                      <a:pt x="1758" y="89"/>
                    </a:lnTo>
                    <a:close/>
                  </a:path>
                </a:pathLst>
              </a:custGeom>
              <a:solidFill>
                <a:srgbClr val="E9C6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6" name="Freeform 48">
                <a:extLst>
                  <a:ext uri="{FF2B5EF4-FFF2-40B4-BE49-F238E27FC236}">
                    <a16:creationId xmlns:a16="http://schemas.microsoft.com/office/drawing/2014/main" id="{1C5DE0DC-3A42-4428-8E4B-CFF7205AB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556"/>
                <a:ext cx="178" cy="234"/>
              </a:xfrm>
              <a:custGeom>
                <a:avLst/>
                <a:gdLst>
                  <a:gd name="T0" fmla="*/ 142 w 178"/>
                  <a:gd name="T1" fmla="*/ 8 h 234"/>
                  <a:gd name="T2" fmla="*/ 96 w 178"/>
                  <a:gd name="T3" fmla="*/ 2 h 234"/>
                  <a:gd name="T4" fmla="*/ 82 w 178"/>
                  <a:gd name="T5" fmla="*/ 0 h 234"/>
                  <a:gd name="T6" fmla="*/ 56 w 178"/>
                  <a:gd name="T7" fmla="*/ 0 h 234"/>
                  <a:gd name="T8" fmla="*/ 35 w 178"/>
                  <a:gd name="T9" fmla="*/ 6 h 234"/>
                  <a:gd name="T10" fmla="*/ 19 w 178"/>
                  <a:gd name="T11" fmla="*/ 17 h 234"/>
                  <a:gd name="T12" fmla="*/ 11 w 178"/>
                  <a:gd name="T13" fmla="*/ 24 h 234"/>
                  <a:gd name="T14" fmla="*/ 2 w 178"/>
                  <a:gd name="T15" fmla="*/ 40 h 234"/>
                  <a:gd name="T16" fmla="*/ 0 w 178"/>
                  <a:gd name="T17" fmla="*/ 53 h 234"/>
                  <a:gd name="T18" fmla="*/ 2 w 178"/>
                  <a:gd name="T19" fmla="*/ 82 h 234"/>
                  <a:gd name="T20" fmla="*/ 4 w 178"/>
                  <a:gd name="T21" fmla="*/ 110 h 234"/>
                  <a:gd name="T22" fmla="*/ 8 w 178"/>
                  <a:gd name="T23" fmla="*/ 154 h 234"/>
                  <a:gd name="T24" fmla="*/ 19 w 178"/>
                  <a:gd name="T25" fmla="*/ 199 h 234"/>
                  <a:gd name="T26" fmla="*/ 28 w 178"/>
                  <a:gd name="T27" fmla="*/ 217 h 234"/>
                  <a:gd name="T28" fmla="*/ 40 w 178"/>
                  <a:gd name="T29" fmla="*/ 228 h 234"/>
                  <a:gd name="T30" fmla="*/ 46 w 178"/>
                  <a:gd name="T31" fmla="*/ 231 h 234"/>
                  <a:gd name="T32" fmla="*/ 56 w 178"/>
                  <a:gd name="T33" fmla="*/ 234 h 234"/>
                  <a:gd name="T34" fmla="*/ 64 w 178"/>
                  <a:gd name="T35" fmla="*/ 231 h 234"/>
                  <a:gd name="T36" fmla="*/ 70 w 178"/>
                  <a:gd name="T37" fmla="*/ 220 h 234"/>
                  <a:gd name="T38" fmla="*/ 76 w 178"/>
                  <a:gd name="T39" fmla="*/ 196 h 234"/>
                  <a:gd name="T40" fmla="*/ 82 w 178"/>
                  <a:gd name="T41" fmla="*/ 166 h 234"/>
                  <a:gd name="T42" fmla="*/ 86 w 178"/>
                  <a:gd name="T43" fmla="*/ 153 h 234"/>
                  <a:gd name="T44" fmla="*/ 99 w 178"/>
                  <a:gd name="T45" fmla="*/ 131 h 234"/>
                  <a:gd name="T46" fmla="*/ 114 w 178"/>
                  <a:gd name="T47" fmla="*/ 115 h 234"/>
                  <a:gd name="T48" fmla="*/ 132 w 178"/>
                  <a:gd name="T49" fmla="*/ 101 h 234"/>
                  <a:gd name="T50" fmla="*/ 142 w 178"/>
                  <a:gd name="T51" fmla="*/ 97 h 234"/>
                  <a:gd name="T52" fmla="*/ 166 w 178"/>
                  <a:gd name="T53" fmla="*/ 86 h 234"/>
                  <a:gd name="T54" fmla="*/ 174 w 178"/>
                  <a:gd name="T55" fmla="*/ 77 h 234"/>
                  <a:gd name="T56" fmla="*/ 177 w 178"/>
                  <a:gd name="T57" fmla="*/ 64 h 234"/>
                  <a:gd name="T58" fmla="*/ 177 w 178"/>
                  <a:gd name="T59" fmla="*/ 53 h 234"/>
                  <a:gd name="T60" fmla="*/ 175 w 178"/>
                  <a:gd name="T61" fmla="*/ 29 h 234"/>
                  <a:gd name="T62" fmla="*/ 165 w 178"/>
                  <a:gd name="T63" fmla="*/ 14 h 234"/>
                  <a:gd name="T64" fmla="*/ 151 w 178"/>
                  <a:gd name="T65" fmla="*/ 9 h 234"/>
                  <a:gd name="T66" fmla="*/ 142 w 178"/>
                  <a:gd name="T67" fmla="*/ 8 h 2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8" h="234">
                    <a:moveTo>
                      <a:pt x="142" y="8"/>
                    </a:moveTo>
                    <a:lnTo>
                      <a:pt x="142" y="8"/>
                    </a:lnTo>
                    <a:lnTo>
                      <a:pt x="126" y="6"/>
                    </a:lnTo>
                    <a:lnTo>
                      <a:pt x="96" y="2"/>
                    </a:lnTo>
                    <a:lnTo>
                      <a:pt x="82" y="0"/>
                    </a:lnTo>
                    <a:lnTo>
                      <a:pt x="68" y="0"/>
                    </a:lnTo>
                    <a:lnTo>
                      <a:pt x="56" y="0"/>
                    </a:lnTo>
                    <a:lnTo>
                      <a:pt x="44" y="3"/>
                    </a:lnTo>
                    <a:lnTo>
                      <a:pt x="35" y="6"/>
                    </a:lnTo>
                    <a:lnTo>
                      <a:pt x="26" y="11"/>
                    </a:lnTo>
                    <a:lnTo>
                      <a:pt x="19" y="17"/>
                    </a:lnTo>
                    <a:lnTo>
                      <a:pt x="11" y="24"/>
                    </a:lnTo>
                    <a:lnTo>
                      <a:pt x="7" y="32"/>
                    </a:lnTo>
                    <a:lnTo>
                      <a:pt x="2" y="40"/>
                    </a:lnTo>
                    <a:lnTo>
                      <a:pt x="0" y="46"/>
                    </a:lnTo>
                    <a:lnTo>
                      <a:pt x="0" y="53"/>
                    </a:lnTo>
                    <a:lnTo>
                      <a:pt x="0" y="67"/>
                    </a:lnTo>
                    <a:lnTo>
                      <a:pt x="2" y="82"/>
                    </a:lnTo>
                    <a:lnTo>
                      <a:pt x="4" y="110"/>
                    </a:lnTo>
                    <a:lnTo>
                      <a:pt x="5" y="131"/>
                    </a:lnTo>
                    <a:lnTo>
                      <a:pt x="8" y="154"/>
                    </a:lnTo>
                    <a:lnTo>
                      <a:pt x="13" y="178"/>
                    </a:lnTo>
                    <a:lnTo>
                      <a:pt x="19" y="199"/>
                    </a:lnTo>
                    <a:lnTo>
                      <a:pt x="23" y="208"/>
                    </a:lnTo>
                    <a:lnTo>
                      <a:pt x="28" y="217"/>
                    </a:lnTo>
                    <a:lnTo>
                      <a:pt x="34" y="223"/>
                    </a:lnTo>
                    <a:lnTo>
                      <a:pt x="40" y="228"/>
                    </a:lnTo>
                    <a:lnTo>
                      <a:pt x="46" y="231"/>
                    </a:lnTo>
                    <a:lnTo>
                      <a:pt x="52" y="234"/>
                    </a:lnTo>
                    <a:lnTo>
                      <a:pt x="56" y="234"/>
                    </a:lnTo>
                    <a:lnTo>
                      <a:pt x="59" y="233"/>
                    </a:lnTo>
                    <a:lnTo>
                      <a:pt x="64" y="231"/>
                    </a:lnTo>
                    <a:lnTo>
                      <a:pt x="65" y="228"/>
                    </a:lnTo>
                    <a:lnTo>
                      <a:pt x="70" y="220"/>
                    </a:lnTo>
                    <a:lnTo>
                      <a:pt x="73" y="208"/>
                    </a:lnTo>
                    <a:lnTo>
                      <a:pt x="76" y="196"/>
                    </a:lnTo>
                    <a:lnTo>
                      <a:pt x="79" y="181"/>
                    </a:lnTo>
                    <a:lnTo>
                      <a:pt x="82" y="166"/>
                    </a:lnTo>
                    <a:lnTo>
                      <a:pt x="86" y="153"/>
                    </a:lnTo>
                    <a:lnTo>
                      <a:pt x="93" y="141"/>
                    </a:lnTo>
                    <a:lnTo>
                      <a:pt x="99" y="131"/>
                    </a:lnTo>
                    <a:lnTo>
                      <a:pt x="106" y="122"/>
                    </a:lnTo>
                    <a:lnTo>
                      <a:pt x="114" y="115"/>
                    </a:lnTo>
                    <a:lnTo>
                      <a:pt x="123" y="107"/>
                    </a:lnTo>
                    <a:lnTo>
                      <a:pt x="132" y="101"/>
                    </a:lnTo>
                    <a:lnTo>
                      <a:pt x="142" y="97"/>
                    </a:lnTo>
                    <a:lnTo>
                      <a:pt x="160" y="89"/>
                    </a:lnTo>
                    <a:lnTo>
                      <a:pt x="166" y="86"/>
                    </a:lnTo>
                    <a:lnTo>
                      <a:pt x="171" y="82"/>
                    </a:lnTo>
                    <a:lnTo>
                      <a:pt x="174" y="77"/>
                    </a:lnTo>
                    <a:lnTo>
                      <a:pt x="175" y="71"/>
                    </a:lnTo>
                    <a:lnTo>
                      <a:pt x="177" y="64"/>
                    </a:lnTo>
                    <a:lnTo>
                      <a:pt x="177" y="53"/>
                    </a:lnTo>
                    <a:lnTo>
                      <a:pt x="178" y="40"/>
                    </a:lnTo>
                    <a:lnTo>
                      <a:pt x="175" y="29"/>
                    </a:lnTo>
                    <a:lnTo>
                      <a:pt x="171" y="20"/>
                    </a:lnTo>
                    <a:lnTo>
                      <a:pt x="165" y="14"/>
                    </a:lnTo>
                    <a:lnTo>
                      <a:pt x="157" y="11"/>
                    </a:lnTo>
                    <a:lnTo>
                      <a:pt x="151" y="9"/>
                    </a:lnTo>
                    <a:lnTo>
                      <a:pt x="142" y="8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7" name="Freeform 49">
                <a:extLst>
                  <a:ext uri="{FF2B5EF4-FFF2-40B4-BE49-F238E27FC236}">
                    <a16:creationId xmlns:a16="http://schemas.microsoft.com/office/drawing/2014/main" id="{2480E6AC-60DD-4857-B25F-148FDDBD5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571"/>
                <a:ext cx="46" cy="92"/>
              </a:xfrm>
              <a:custGeom>
                <a:avLst/>
                <a:gdLst>
                  <a:gd name="T0" fmla="*/ 46 w 46"/>
                  <a:gd name="T1" fmla="*/ 92 h 92"/>
                  <a:gd name="T2" fmla="*/ 46 w 46"/>
                  <a:gd name="T3" fmla="*/ 92 h 92"/>
                  <a:gd name="T4" fmla="*/ 28 w 46"/>
                  <a:gd name="T5" fmla="*/ 88 h 92"/>
                  <a:gd name="T6" fmla="*/ 15 w 46"/>
                  <a:gd name="T7" fmla="*/ 82 h 92"/>
                  <a:gd name="T8" fmla="*/ 4 w 46"/>
                  <a:gd name="T9" fmla="*/ 74 h 92"/>
                  <a:gd name="T10" fmla="*/ 1 w 46"/>
                  <a:gd name="T11" fmla="*/ 70 h 92"/>
                  <a:gd name="T12" fmla="*/ 1 w 46"/>
                  <a:gd name="T13" fmla="*/ 67 h 92"/>
                  <a:gd name="T14" fmla="*/ 1 w 46"/>
                  <a:gd name="T15" fmla="*/ 67 h 92"/>
                  <a:gd name="T16" fmla="*/ 0 w 46"/>
                  <a:gd name="T17" fmla="*/ 40 h 92"/>
                  <a:gd name="T18" fmla="*/ 0 w 46"/>
                  <a:gd name="T19" fmla="*/ 26 h 92"/>
                  <a:gd name="T20" fmla="*/ 3 w 46"/>
                  <a:gd name="T21" fmla="*/ 11 h 92"/>
                  <a:gd name="T22" fmla="*/ 3 w 46"/>
                  <a:gd name="T23" fmla="*/ 11 h 92"/>
                  <a:gd name="T24" fmla="*/ 4 w 46"/>
                  <a:gd name="T25" fmla="*/ 6 h 92"/>
                  <a:gd name="T26" fmla="*/ 7 w 46"/>
                  <a:gd name="T27" fmla="*/ 3 h 92"/>
                  <a:gd name="T28" fmla="*/ 12 w 46"/>
                  <a:gd name="T29" fmla="*/ 2 h 92"/>
                  <a:gd name="T30" fmla="*/ 18 w 46"/>
                  <a:gd name="T31" fmla="*/ 0 h 92"/>
                  <a:gd name="T32" fmla="*/ 30 w 46"/>
                  <a:gd name="T33" fmla="*/ 0 h 92"/>
                  <a:gd name="T34" fmla="*/ 46 w 46"/>
                  <a:gd name="T35" fmla="*/ 2 h 92"/>
                  <a:gd name="T36" fmla="*/ 46 w 46"/>
                  <a:gd name="T37" fmla="*/ 92 h 9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6" h="92">
                    <a:moveTo>
                      <a:pt x="46" y="92"/>
                    </a:moveTo>
                    <a:lnTo>
                      <a:pt x="46" y="92"/>
                    </a:lnTo>
                    <a:lnTo>
                      <a:pt x="28" y="88"/>
                    </a:lnTo>
                    <a:lnTo>
                      <a:pt x="15" y="82"/>
                    </a:lnTo>
                    <a:lnTo>
                      <a:pt x="4" y="74"/>
                    </a:lnTo>
                    <a:lnTo>
                      <a:pt x="1" y="70"/>
                    </a:lnTo>
                    <a:lnTo>
                      <a:pt x="1" y="67"/>
                    </a:lnTo>
                    <a:lnTo>
                      <a:pt x="0" y="40"/>
                    </a:lnTo>
                    <a:lnTo>
                      <a:pt x="0" y="26"/>
                    </a:lnTo>
                    <a:lnTo>
                      <a:pt x="3" y="11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2" y="2"/>
                    </a:lnTo>
                    <a:lnTo>
                      <a:pt x="18" y="0"/>
                    </a:lnTo>
                    <a:lnTo>
                      <a:pt x="30" y="0"/>
                    </a:lnTo>
                    <a:lnTo>
                      <a:pt x="46" y="2"/>
                    </a:lnTo>
                    <a:lnTo>
                      <a:pt x="46" y="92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8" name="Freeform 50">
                <a:extLst>
                  <a:ext uri="{FF2B5EF4-FFF2-40B4-BE49-F238E27FC236}">
                    <a16:creationId xmlns:a16="http://schemas.microsoft.com/office/drawing/2014/main" id="{5A6F70A3-3260-468D-A46A-FB225F25B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571"/>
                <a:ext cx="46" cy="92"/>
              </a:xfrm>
              <a:custGeom>
                <a:avLst/>
                <a:gdLst>
                  <a:gd name="T0" fmla="*/ 46 w 46"/>
                  <a:gd name="T1" fmla="*/ 92 h 92"/>
                  <a:gd name="T2" fmla="*/ 46 w 46"/>
                  <a:gd name="T3" fmla="*/ 92 h 92"/>
                  <a:gd name="T4" fmla="*/ 28 w 46"/>
                  <a:gd name="T5" fmla="*/ 88 h 92"/>
                  <a:gd name="T6" fmla="*/ 15 w 46"/>
                  <a:gd name="T7" fmla="*/ 82 h 92"/>
                  <a:gd name="T8" fmla="*/ 4 w 46"/>
                  <a:gd name="T9" fmla="*/ 74 h 92"/>
                  <a:gd name="T10" fmla="*/ 1 w 46"/>
                  <a:gd name="T11" fmla="*/ 70 h 92"/>
                  <a:gd name="T12" fmla="*/ 1 w 46"/>
                  <a:gd name="T13" fmla="*/ 67 h 92"/>
                  <a:gd name="T14" fmla="*/ 1 w 46"/>
                  <a:gd name="T15" fmla="*/ 67 h 92"/>
                  <a:gd name="T16" fmla="*/ 0 w 46"/>
                  <a:gd name="T17" fmla="*/ 40 h 92"/>
                  <a:gd name="T18" fmla="*/ 0 w 46"/>
                  <a:gd name="T19" fmla="*/ 26 h 92"/>
                  <a:gd name="T20" fmla="*/ 3 w 46"/>
                  <a:gd name="T21" fmla="*/ 11 h 92"/>
                  <a:gd name="T22" fmla="*/ 3 w 46"/>
                  <a:gd name="T23" fmla="*/ 11 h 92"/>
                  <a:gd name="T24" fmla="*/ 4 w 46"/>
                  <a:gd name="T25" fmla="*/ 6 h 92"/>
                  <a:gd name="T26" fmla="*/ 7 w 46"/>
                  <a:gd name="T27" fmla="*/ 3 h 92"/>
                  <a:gd name="T28" fmla="*/ 12 w 46"/>
                  <a:gd name="T29" fmla="*/ 2 h 92"/>
                  <a:gd name="T30" fmla="*/ 18 w 46"/>
                  <a:gd name="T31" fmla="*/ 0 h 92"/>
                  <a:gd name="T32" fmla="*/ 30 w 46"/>
                  <a:gd name="T33" fmla="*/ 0 h 92"/>
                  <a:gd name="T34" fmla="*/ 46 w 46"/>
                  <a:gd name="T35" fmla="*/ 2 h 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" h="92">
                    <a:moveTo>
                      <a:pt x="46" y="92"/>
                    </a:moveTo>
                    <a:lnTo>
                      <a:pt x="46" y="92"/>
                    </a:lnTo>
                    <a:lnTo>
                      <a:pt x="28" y="88"/>
                    </a:lnTo>
                    <a:lnTo>
                      <a:pt x="15" y="82"/>
                    </a:lnTo>
                    <a:lnTo>
                      <a:pt x="4" y="74"/>
                    </a:lnTo>
                    <a:lnTo>
                      <a:pt x="1" y="70"/>
                    </a:lnTo>
                    <a:lnTo>
                      <a:pt x="1" y="67"/>
                    </a:lnTo>
                    <a:lnTo>
                      <a:pt x="0" y="40"/>
                    </a:lnTo>
                    <a:lnTo>
                      <a:pt x="0" y="26"/>
                    </a:lnTo>
                    <a:lnTo>
                      <a:pt x="3" y="11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2" y="2"/>
                    </a:lnTo>
                    <a:lnTo>
                      <a:pt x="18" y="0"/>
                    </a:lnTo>
                    <a:lnTo>
                      <a:pt x="30" y="0"/>
                    </a:lnTo>
                    <a:lnTo>
                      <a:pt x="46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9" name="Freeform 51">
                <a:extLst>
                  <a:ext uri="{FF2B5EF4-FFF2-40B4-BE49-F238E27FC236}">
                    <a16:creationId xmlns:a16="http://schemas.microsoft.com/office/drawing/2014/main" id="{B3190E31-10D2-44B1-B24A-8D06E11ED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689"/>
                <a:ext cx="128" cy="155"/>
              </a:xfrm>
              <a:custGeom>
                <a:avLst/>
                <a:gdLst>
                  <a:gd name="T0" fmla="*/ 128 w 128"/>
                  <a:gd name="T1" fmla="*/ 139 h 155"/>
                  <a:gd name="T2" fmla="*/ 128 w 128"/>
                  <a:gd name="T3" fmla="*/ 139 h 155"/>
                  <a:gd name="T4" fmla="*/ 112 w 128"/>
                  <a:gd name="T5" fmla="*/ 146 h 155"/>
                  <a:gd name="T6" fmla="*/ 95 w 128"/>
                  <a:gd name="T7" fmla="*/ 152 h 155"/>
                  <a:gd name="T8" fmla="*/ 80 w 128"/>
                  <a:gd name="T9" fmla="*/ 155 h 155"/>
                  <a:gd name="T10" fmla="*/ 74 w 128"/>
                  <a:gd name="T11" fmla="*/ 155 h 155"/>
                  <a:gd name="T12" fmla="*/ 70 w 128"/>
                  <a:gd name="T13" fmla="*/ 154 h 155"/>
                  <a:gd name="T14" fmla="*/ 70 w 128"/>
                  <a:gd name="T15" fmla="*/ 154 h 155"/>
                  <a:gd name="T16" fmla="*/ 53 w 128"/>
                  <a:gd name="T17" fmla="*/ 148 h 155"/>
                  <a:gd name="T18" fmla="*/ 35 w 128"/>
                  <a:gd name="T19" fmla="*/ 137 h 155"/>
                  <a:gd name="T20" fmla="*/ 18 w 128"/>
                  <a:gd name="T21" fmla="*/ 127 h 155"/>
                  <a:gd name="T22" fmla="*/ 11 w 128"/>
                  <a:gd name="T23" fmla="*/ 121 h 155"/>
                  <a:gd name="T24" fmla="*/ 8 w 128"/>
                  <a:gd name="T25" fmla="*/ 115 h 155"/>
                  <a:gd name="T26" fmla="*/ 8 w 128"/>
                  <a:gd name="T27" fmla="*/ 115 h 155"/>
                  <a:gd name="T28" fmla="*/ 5 w 128"/>
                  <a:gd name="T29" fmla="*/ 107 h 155"/>
                  <a:gd name="T30" fmla="*/ 2 w 128"/>
                  <a:gd name="T31" fmla="*/ 98 h 155"/>
                  <a:gd name="T32" fmla="*/ 0 w 128"/>
                  <a:gd name="T33" fmla="*/ 78 h 155"/>
                  <a:gd name="T34" fmla="*/ 0 w 128"/>
                  <a:gd name="T35" fmla="*/ 66 h 155"/>
                  <a:gd name="T36" fmla="*/ 2 w 128"/>
                  <a:gd name="T37" fmla="*/ 56 h 155"/>
                  <a:gd name="T38" fmla="*/ 5 w 128"/>
                  <a:gd name="T39" fmla="*/ 47 h 155"/>
                  <a:gd name="T40" fmla="*/ 8 w 128"/>
                  <a:gd name="T41" fmla="*/ 39 h 155"/>
                  <a:gd name="T42" fmla="*/ 8 w 128"/>
                  <a:gd name="T43" fmla="*/ 39 h 155"/>
                  <a:gd name="T44" fmla="*/ 12 w 128"/>
                  <a:gd name="T45" fmla="*/ 32 h 155"/>
                  <a:gd name="T46" fmla="*/ 18 w 128"/>
                  <a:gd name="T47" fmla="*/ 24 h 155"/>
                  <a:gd name="T48" fmla="*/ 26 w 128"/>
                  <a:gd name="T49" fmla="*/ 17 h 155"/>
                  <a:gd name="T50" fmla="*/ 33 w 128"/>
                  <a:gd name="T51" fmla="*/ 11 h 155"/>
                  <a:gd name="T52" fmla="*/ 42 w 128"/>
                  <a:gd name="T53" fmla="*/ 5 h 155"/>
                  <a:gd name="T54" fmla="*/ 53 w 128"/>
                  <a:gd name="T55" fmla="*/ 2 h 155"/>
                  <a:gd name="T56" fmla="*/ 62 w 128"/>
                  <a:gd name="T57" fmla="*/ 0 h 155"/>
                  <a:gd name="T58" fmla="*/ 71 w 128"/>
                  <a:gd name="T59" fmla="*/ 2 h 155"/>
                  <a:gd name="T60" fmla="*/ 71 w 128"/>
                  <a:gd name="T61" fmla="*/ 2 h 155"/>
                  <a:gd name="T62" fmla="*/ 85 w 128"/>
                  <a:gd name="T63" fmla="*/ 8 h 155"/>
                  <a:gd name="T64" fmla="*/ 98 w 128"/>
                  <a:gd name="T65" fmla="*/ 14 h 155"/>
                  <a:gd name="T66" fmla="*/ 113 w 128"/>
                  <a:gd name="T67" fmla="*/ 21 h 155"/>
                  <a:gd name="T68" fmla="*/ 128 w 128"/>
                  <a:gd name="T69" fmla="*/ 27 h 155"/>
                  <a:gd name="T70" fmla="*/ 128 w 128"/>
                  <a:gd name="T71" fmla="*/ 139 h 15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28" h="155">
                    <a:moveTo>
                      <a:pt x="128" y="139"/>
                    </a:moveTo>
                    <a:lnTo>
                      <a:pt x="128" y="139"/>
                    </a:lnTo>
                    <a:lnTo>
                      <a:pt x="112" y="146"/>
                    </a:lnTo>
                    <a:lnTo>
                      <a:pt x="95" y="152"/>
                    </a:lnTo>
                    <a:lnTo>
                      <a:pt x="80" y="155"/>
                    </a:lnTo>
                    <a:lnTo>
                      <a:pt x="74" y="155"/>
                    </a:lnTo>
                    <a:lnTo>
                      <a:pt x="70" y="154"/>
                    </a:lnTo>
                    <a:lnTo>
                      <a:pt x="53" y="148"/>
                    </a:lnTo>
                    <a:lnTo>
                      <a:pt x="35" y="137"/>
                    </a:lnTo>
                    <a:lnTo>
                      <a:pt x="18" y="127"/>
                    </a:lnTo>
                    <a:lnTo>
                      <a:pt x="11" y="121"/>
                    </a:lnTo>
                    <a:lnTo>
                      <a:pt x="8" y="115"/>
                    </a:lnTo>
                    <a:lnTo>
                      <a:pt x="5" y="107"/>
                    </a:lnTo>
                    <a:lnTo>
                      <a:pt x="2" y="98"/>
                    </a:lnTo>
                    <a:lnTo>
                      <a:pt x="0" y="78"/>
                    </a:lnTo>
                    <a:lnTo>
                      <a:pt x="0" y="66"/>
                    </a:lnTo>
                    <a:lnTo>
                      <a:pt x="2" y="56"/>
                    </a:lnTo>
                    <a:lnTo>
                      <a:pt x="5" y="47"/>
                    </a:lnTo>
                    <a:lnTo>
                      <a:pt x="8" y="39"/>
                    </a:lnTo>
                    <a:lnTo>
                      <a:pt x="12" y="32"/>
                    </a:lnTo>
                    <a:lnTo>
                      <a:pt x="18" y="24"/>
                    </a:lnTo>
                    <a:lnTo>
                      <a:pt x="26" y="17"/>
                    </a:lnTo>
                    <a:lnTo>
                      <a:pt x="33" y="11"/>
                    </a:lnTo>
                    <a:lnTo>
                      <a:pt x="42" y="5"/>
                    </a:lnTo>
                    <a:lnTo>
                      <a:pt x="53" y="2"/>
                    </a:lnTo>
                    <a:lnTo>
                      <a:pt x="62" y="0"/>
                    </a:lnTo>
                    <a:lnTo>
                      <a:pt x="71" y="2"/>
                    </a:lnTo>
                    <a:lnTo>
                      <a:pt x="85" y="8"/>
                    </a:lnTo>
                    <a:lnTo>
                      <a:pt x="98" y="14"/>
                    </a:lnTo>
                    <a:lnTo>
                      <a:pt x="113" y="21"/>
                    </a:lnTo>
                    <a:lnTo>
                      <a:pt x="128" y="27"/>
                    </a:lnTo>
                    <a:lnTo>
                      <a:pt x="128" y="139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0" name="Freeform 52">
                <a:extLst>
                  <a:ext uri="{FF2B5EF4-FFF2-40B4-BE49-F238E27FC236}">
                    <a16:creationId xmlns:a16="http://schemas.microsoft.com/office/drawing/2014/main" id="{6485602C-9241-4428-BB53-37C004AEC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689"/>
                <a:ext cx="128" cy="155"/>
              </a:xfrm>
              <a:custGeom>
                <a:avLst/>
                <a:gdLst>
                  <a:gd name="T0" fmla="*/ 128 w 128"/>
                  <a:gd name="T1" fmla="*/ 139 h 155"/>
                  <a:gd name="T2" fmla="*/ 128 w 128"/>
                  <a:gd name="T3" fmla="*/ 139 h 155"/>
                  <a:gd name="T4" fmla="*/ 112 w 128"/>
                  <a:gd name="T5" fmla="*/ 146 h 155"/>
                  <a:gd name="T6" fmla="*/ 95 w 128"/>
                  <a:gd name="T7" fmla="*/ 152 h 155"/>
                  <a:gd name="T8" fmla="*/ 80 w 128"/>
                  <a:gd name="T9" fmla="*/ 155 h 155"/>
                  <a:gd name="T10" fmla="*/ 74 w 128"/>
                  <a:gd name="T11" fmla="*/ 155 h 155"/>
                  <a:gd name="T12" fmla="*/ 70 w 128"/>
                  <a:gd name="T13" fmla="*/ 154 h 155"/>
                  <a:gd name="T14" fmla="*/ 70 w 128"/>
                  <a:gd name="T15" fmla="*/ 154 h 155"/>
                  <a:gd name="T16" fmla="*/ 53 w 128"/>
                  <a:gd name="T17" fmla="*/ 148 h 155"/>
                  <a:gd name="T18" fmla="*/ 35 w 128"/>
                  <a:gd name="T19" fmla="*/ 137 h 155"/>
                  <a:gd name="T20" fmla="*/ 18 w 128"/>
                  <a:gd name="T21" fmla="*/ 127 h 155"/>
                  <a:gd name="T22" fmla="*/ 11 w 128"/>
                  <a:gd name="T23" fmla="*/ 121 h 155"/>
                  <a:gd name="T24" fmla="*/ 8 w 128"/>
                  <a:gd name="T25" fmla="*/ 115 h 155"/>
                  <a:gd name="T26" fmla="*/ 8 w 128"/>
                  <a:gd name="T27" fmla="*/ 115 h 155"/>
                  <a:gd name="T28" fmla="*/ 5 w 128"/>
                  <a:gd name="T29" fmla="*/ 107 h 155"/>
                  <a:gd name="T30" fmla="*/ 2 w 128"/>
                  <a:gd name="T31" fmla="*/ 98 h 155"/>
                  <a:gd name="T32" fmla="*/ 0 w 128"/>
                  <a:gd name="T33" fmla="*/ 78 h 155"/>
                  <a:gd name="T34" fmla="*/ 0 w 128"/>
                  <a:gd name="T35" fmla="*/ 66 h 155"/>
                  <a:gd name="T36" fmla="*/ 2 w 128"/>
                  <a:gd name="T37" fmla="*/ 56 h 155"/>
                  <a:gd name="T38" fmla="*/ 5 w 128"/>
                  <a:gd name="T39" fmla="*/ 47 h 155"/>
                  <a:gd name="T40" fmla="*/ 8 w 128"/>
                  <a:gd name="T41" fmla="*/ 39 h 155"/>
                  <a:gd name="T42" fmla="*/ 8 w 128"/>
                  <a:gd name="T43" fmla="*/ 39 h 155"/>
                  <a:gd name="T44" fmla="*/ 12 w 128"/>
                  <a:gd name="T45" fmla="*/ 32 h 155"/>
                  <a:gd name="T46" fmla="*/ 18 w 128"/>
                  <a:gd name="T47" fmla="*/ 24 h 155"/>
                  <a:gd name="T48" fmla="*/ 26 w 128"/>
                  <a:gd name="T49" fmla="*/ 17 h 155"/>
                  <a:gd name="T50" fmla="*/ 33 w 128"/>
                  <a:gd name="T51" fmla="*/ 11 h 155"/>
                  <a:gd name="T52" fmla="*/ 42 w 128"/>
                  <a:gd name="T53" fmla="*/ 5 h 155"/>
                  <a:gd name="T54" fmla="*/ 53 w 128"/>
                  <a:gd name="T55" fmla="*/ 2 h 155"/>
                  <a:gd name="T56" fmla="*/ 62 w 128"/>
                  <a:gd name="T57" fmla="*/ 0 h 155"/>
                  <a:gd name="T58" fmla="*/ 71 w 128"/>
                  <a:gd name="T59" fmla="*/ 2 h 155"/>
                  <a:gd name="T60" fmla="*/ 71 w 128"/>
                  <a:gd name="T61" fmla="*/ 2 h 155"/>
                  <a:gd name="T62" fmla="*/ 85 w 128"/>
                  <a:gd name="T63" fmla="*/ 8 h 155"/>
                  <a:gd name="T64" fmla="*/ 98 w 128"/>
                  <a:gd name="T65" fmla="*/ 14 h 155"/>
                  <a:gd name="T66" fmla="*/ 113 w 128"/>
                  <a:gd name="T67" fmla="*/ 21 h 155"/>
                  <a:gd name="T68" fmla="*/ 128 w 128"/>
                  <a:gd name="T69" fmla="*/ 27 h 15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8" h="155">
                    <a:moveTo>
                      <a:pt x="128" y="139"/>
                    </a:moveTo>
                    <a:lnTo>
                      <a:pt x="128" y="139"/>
                    </a:lnTo>
                    <a:lnTo>
                      <a:pt x="112" y="146"/>
                    </a:lnTo>
                    <a:lnTo>
                      <a:pt x="95" y="152"/>
                    </a:lnTo>
                    <a:lnTo>
                      <a:pt x="80" y="155"/>
                    </a:lnTo>
                    <a:lnTo>
                      <a:pt x="74" y="155"/>
                    </a:lnTo>
                    <a:lnTo>
                      <a:pt x="70" y="154"/>
                    </a:lnTo>
                    <a:lnTo>
                      <a:pt x="53" y="148"/>
                    </a:lnTo>
                    <a:lnTo>
                      <a:pt x="35" y="137"/>
                    </a:lnTo>
                    <a:lnTo>
                      <a:pt x="18" y="127"/>
                    </a:lnTo>
                    <a:lnTo>
                      <a:pt x="11" y="121"/>
                    </a:lnTo>
                    <a:lnTo>
                      <a:pt x="8" y="115"/>
                    </a:lnTo>
                    <a:lnTo>
                      <a:pt x="5" y="107"/>
                    </a:lnTo>
                    <a:lnTo>
                      <a:pt x="2" y="98"/>
                    </a:lnTo>
                    <a:lnTo>
                      <a:pt x="0" y="78"/>
                    </a:lnTo>
                    <a:lnTo>
                      <a:pt x="0" y="66"/>
                    </a:lnTo>
                    <a:lnTo>
                      <a:pt x="2" y="56"/>
                    </a:lnTo>
                    <a:lnTo>
                      <a:pt x="5" y="47"/>
                    </a:lnTo>
                    <a:lnTo>
                      <a:pt x="8" y="39"/>
                    </a:lnTo>
                    <a:lnTo>
                      <a:pt x="12" y="32"/>
                    </a:lnTo>
                    <a:lnTo>
                      <a:pt x="18" y="24"/>
                    </a:lnTo>
                    <a:lnTo>
                      <a:pt x="26" y="17"/>
                    </a:lnTo>
                    <a:lnTo>
                      <a:pt x="33" y="11"/>
                    </a:lnTo>
                    <a:lnTo>
                      <a:pt x="42" y="5"/>
                    </a:lnTo>
                    <a:lnTo>
                      <a:pt x="53" y="2"/>
                    </a:lnTo>
                    <a:lnTo>
                      <a:pt x="62" y="0"/>
                    </a:lnTo>
                    <a:lnTo>
                      <a:pt x="71" y="2"/>
                    </a:lnTo>
                    <a:lnTo>
                      <a:pt x="85" y="8"/>
                    </a:lnTo>
                    <a:lnTo>
                      <a:pt x="98" y="14"/>
                    </a:lnTo>
                    <a:lnTo>
                      <a:pt x="113" y="21"/>
                    </a:lnTo>
                    <a:lnTo>
                      <a:pt x="128" y="2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1" name="Freeform 53">
                <a:extLst>
                  <a:ext uri="{FF2B5EF4-FFF2-40B4-BE49-F238E27FC236}">
                    <a16:creationId xmlns:a16="http://schemas.microsoft.com/office/drawing/2014/main" id="{28AE74B8-D23A-40DA-B404-65ED3D04F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740"/>
                <a:ext cx="240" cy="168"/>
              </a:xfrm>
              <a:custGeom>
                <a:avLst/>
                <a:gdLst>
                  <a:gd name="T0" fmla="*/ 215 w 240"/>
                  <a:gd name="T1" fmla="*/ 154 h 168"/>
                  <a:gd name="T2" fmla="*/ 215 w 240"/>
                  <a:gd name="T3" fmla="*/ 154 h 168"/>
                  <a:gd name="T4" fmla="*/ 205 w 240"/>
                  <a:gd name="T5" fmla="*/ 159 h 168"/>
                  <a:gd name="T6" fmla="*/ 194 w 240"/>
                  <a:gd name="T7" fmla="*/ 162 h 168"/>
                  <a:gd name="T8" fmla="*/ 170 w 240"/>
                  <a:gd name="T9" fmla="*/ 165 h 168"/>
                  <a:gd name="T10" fmla="*/ 146 w 240"/>
                  <a:gd name="T11" fmla="*/ 166 h 168"/>
                  <a:gd name="T12" fmla="*/ 119 w 240"/>
                  <a:gd name="T13" fmla="*/ 168 h 168"/>
                  <a:gd name="T14" fmla="*/ 119 w 240"/>
                  <a:gd name="T15" fmla="*/ 168 h 168"/>
                  <a:gd name="T16" fmla="*/ 96 w 240"/>
                  <a:gd name="T17" fmla="*/ 168 h 168"/>
                  <a:gd name="T18" fmla="*/ 80 w 240"/>
                  <a:gd name="T19" fmla="*/ 168 h 168"/>
                  <a:gd name="T20" fmla="*/ 72 w 240"/>
                  <a:gd name="T21" fmla="*/ 166 h 168"/>
                  <a:gd name="T22" fmla="*/ 63 w 240"/>
                  <a:gd name="T23" fmla="*/ 163 h 168"/>
                  <a:gd name="T24" fmla="*/ 54 w 240"/>
                  <a:gd name="T25" fmla="*/ 157 h 168"/>
                  <a:gd name="T26" fmla="*/ 44 w 240"/>
                  <a:gd name="T27" fmla="*/ 151 h 168"/>
                  <a:gd name="T28" fmla="*/ 44 w 240"/>
                  <a:gd name="T29" fmla="*/ 151 h 168"/>
                  <a:gd name="T30" fmla="*/ 25 w 240"/>
                  <a:gd name="T31" fmla="*/ 134 h 168"/>
                  <a:gd name="T32" fmla="*/ 18 w 240"/>
                  <a:gd name="T33" fmla="*/ 127 h 168"/>
                  <a:gd name="T34" fmla="*/ 12 w 240"/>
                  <a:gd name="T35" fmla="*/ 119 h 168"/>
                  <a:gd name="T36" fmla="*/ 7 w 240"/>
                  <a:gd name="T37" fmla="*/ 112 h 168"/>
                  <a:gd name="T38" fmla="*/ 3 w 240"/>
                  <a:gd name="T39" fmla="*/ 103 h 168"/>
                  <a:gd name="T40" fmla="*/ 1 w 240"/>
                  <a:gd name="T41" fmla="*/ 95 h 168"/>
                  <a:gd name="T42" fmla="*/ 0 w 240"/>
                  <a:gd name="T43" fmla="*/ 86 h 168"/>
                  <a:gd name="T44" fmla="*/ 0 w 240"/>
                  <a:gd name="T45" fmla="*/ 86 h 168"/>
                  <a:gd name="T46" fmla="*/ 1 w 240"/>
                  <a:gd name="T47" fmla="*/ 71 h 168"/>
                  <a:gd name="T48" fmla="*/ 1 w 240"/>
                  <a:gd name="T49" fmla="*/ 65 h 168"/>
                  <a:gd name="T50" fmla="*/ 4 w 240"/>
                  <a:gd name="T51" fmla="*/ 59 h 168"/>
                  <a:gd name="T52" fmla="*/ 9 w 240"/>
                  <a:gd name="T53" fmla="*/ 55 h 168"/>
                  <a:gd name="T54" fmla="*/ 15 w 240"/>
                  <a:gd name="T55" fmla="*/ 50 h 168"/>
                  <a:gd name="T56" fmla="*/ 22 w 240"/>
                  <a:gd name="T57" fmla="*/ 45 h 168"/>
                  <a:gd name="T58" fmla="*/ 31 w 240"/>
                  <a:gd name="T59" fmla="*/ 41 h 168"/>
                  <a:gd name="T60" fmla="*/ 31 w 240"/>
                  <a:gd name="T61" fmla="*/ 41 h 168"/>
                  <a:gd name="T62" fmla="*/ 51 w 240"/>
                  <a:gd name="T63" fmla="*/ 35 h 168"/>
                  <a:gd name="T64" fmla="*/ 71 w 240"/>
                  <a:gd name="T65" fmla="*/ 30 h 168"/>
                  <a:gd name="T66" fmla="*/ 110 w 240"/>
                  <a:gd name="T67" fmla="*/ 21 h 168"/>
                  <a:gd name="T68" fmla="*/ 110 w 240"/>
                  <a:gd name="T69" fmla="*/ 21 h 168"/>
                  <a:gd name="T70" fmla="*/ 120 w 240"/>
                  <a:gd name="T71" fmla="*/ 18 h 168"/>
                  <a:gd name="T72" fmla="*/ 129 w 240"/>
                  <a:gd name="T73" fmla="*/ 14 h 168"/>
                  <a:gd name="T74" fmla="*/ 142 w 240"/>
                  <a:gd name="T75" fmla="*/ 6 h 168"/>
                  <a:gd name="T76" fmla="*/ 151 w 240"/>
                  <a:gd name="T77" fmla="*/ 2 h 168"/>
                  <a:gd name="T78" fmla="*/ 155 w 240"/>
                  <a:gd name="T79" fmla="*/ 0 h 168"/>
                  <a:gd name="T80" fmla="*/ 158 w 240"/>
                  <a:gd name="T81" fmla="*/ 2 h 168"/>
                  <a:gd name="T82" fmla="*/ 158 w 240"/>
                  <a:gd name="T83" fmla="*/ 2 h 168"/>
                  <a:gd name="T84" fmla="*/ 163 w 240"/>
                  <a:gd name="T85" fmla="*/ 5 h 168"/>
                  <a:gd name="T86" fmla="*/ 167 w 240"/>
                  <a:gd name="T87" fmla="*/ 9 h 168"/>
                  <a:gd name="T88" fmla="*/ 176 w 240"/>
                  <a:gd name="T89" fmla="*/ 21 h 168"/>
                  <a:gd name="T90" fmla="*/ 199 w 240"/>
                  <a:gd name="T91" fmla="*/ 61 h 168"/>
                  <a:gd name="T92" fmla="*/ 199 w 240"/>
                  <a:gd name="T93" fmla="*/ 61 h 168"/>
                  <a:gd name="T94" fmla="*/ 209 w 240"/>
                  <a:gd name="T95" fmla="*/ 74 h 168"/>
                  <a:gd name="T96" fmla="*/ 220 w 240"/>
                  <a:gd name="T97" fmla="*/ 88 h 168"/>
                  <a:gd name="T98" fmla="*/ 229 w 240"/>
                  <a:gd name="T99" fmla="*/ 101 h 168"/>
                  <a:gd name="T100" fmla="*/ 237 w 240"/>
                  <a:gd name="T101" fmla="*/ 112 h 168"/>
                  <a:gd name="T102" fmla="*/ 238 w 240"/>
                  <a:gd name="T103" fmla="*/ 118 h 168"/>
                  <a:gd name="T104" fmla="*/ 240 w 240"/>
                  <a:gd name="T105" fmla="*/ 124 h 168"/>
                  <a:gd name="T106" fmla="*/ 240 w 240"/>
                  <a:gd name="T107" fmla="*/ 128 h 168"/>
                  <a:gd name="T108" fmla="*/ 238 w 240"/>
                  <a:gd name="T109" fmla="*/ 134 h 168"/>
                  <a:gd name="T110" fmla="*/ 235 w 240"/>
                  <a:gd name="T111" fmla="*/ 139 h 168"/>
                  <a:gd name="T112" fmla="*/ 231 w 240"/>
                  <a:gd name="T113" fmla="*/ 143 h 168"/>
                  <a:gd name="T114" fmla="*/ 225 w 240"/>
                  <a:gd name="T115" fmla="*/ 150 h 168"/>
                  <a:gd name="T116" fmla="*/ 215 w 240"/>
                  <a:gd name="T117" fmla="*/ 154 h 168"/>
                  <a:gd name="T118" fmla="*/ 215 w 240"/>
                  <a:gd name="T119" fmla="*/ 154 h 16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40" h="168">
                    <a:moveTo>
                      <a:pt x="215" y="154"/>
                    </a:moveTo>
                    <a:lnTo>
                      <a:pt x="215" y="154"/>
                    </a:lnTo>
                    <a:lnTo>
                      <a:pt x="205" y="159"/>
                    </a:lnTo>
                    <a:lnTo>
                      <a:pt x="194" y="162"/>
                    </a:lnTo>
                    <a:lnTo>
                      <a:pt x="170" y="165"/>
                    </a:lnTo>
                    <a:lnTo>
                      <a:pt x="146" y="166"/>
                    </a:lnTo>
                    <a:lnTo>
                      <a:pt x="119" y="168"/>
                    </a:lnTo>
                    <a:lnTo>
                      <a:pt x="96" y="168"/>
                    </a:lnTo>
                    <a:lnTo>
                      <a:pt x="80" y="168"/>
                    </a:lnTo>
                    <a:lnTo>
                      <a:pt x="72" y="166"/>
                    </a:lnTo>
                    <a:lnTo>
                      <a:pt x="63" y="163"/>
                    </a:lnTo>
                    <a:lnTo>
                      <a:pt x="54" y="157"/>
                    </a:lnTo>
                    <a:lnTo>
                      <a:pt x="44" y="151"/>
                    </a:lnTo>
                    <a:lnTo>
                      <a:pt x="25" y="134"/>
                    </a:lnTo>
                    <a:lnTo>
                      <a:pt x="18" y="127"/>
                    </a:lnTo>
                    <a:lnTo>
                      <a:pt x="12" y="119"/>
                    </a:lnTo>
                    <a:lnTo>
                      <a:pt x="7" y="112"/>
                    </a:lnTo>
                    <a:lnTo>
                      <a:pt x="3" y="103"/>
                    </a:lnTo>
                    <a:lnTo>
                      <a:pt x="1" y="95"/>
                    </a:lnTo>
                    <a:lnTo>
                      <a:pt x="0" y="86"/>
                    </a:lnTo>
                    <a:lnTo>
                      <a:pt x="1" y="71"/>
                    </a:lnTo>
                    <a:lnTo>
                      <a:pt x="1" y="65"/>
                    </a:lnTo>
                    <a:lnTo>
                      <a:pt x="4" y="59"/>
                    </a:lnTo>
                    <a:lnTo>
                      <a:pt x="9" y="55"/>
                    </a:lnTo>
                    <a:lnTo>
                      <a:pt x="15" y="50"/>
                    </a:lnTo>
                    <a:lnTo>
                      <a:pt x="22" y="45"/>
                    </a:lnTo>
                    <a:lnTo>
                      <a:pt x="31" y="41"/>
                    </a:lnTo>
                    <a:lnTo>
                      <a:pt x="51" y="35"/>
                    </a:lnTo>
                    <a:lnTo>
                      <a:pt x="71" y="30"/>
                    </a:lnTo>
                    <a:lnTo>
                      <a:pt x="110" y="21"/>
                    </a:lnTo>
                    <a:lnTo>
                      <a:pt x="120" y="18"/>
                    </a:lnTo>
                    <a:lnTo>
                      <a:pt x="129" y="14"/>
                    </a:lnTo>
                    <a:lnTo>
                      <a:pt x="142" y="6"/>
                    </a:lnTo>
                    <a:lnTo>
                      <a:pt x="151" y="2"/>
                    </a:lnTo>
                    <a:lnTo>
                      <a:pt x="155" y="0"/>
                    </a:lnTo>
                    <a:lnTo>
                      <a:pt x="158" y="2"/>
                    </a:lnTo>
                    <a:lnTo>
                      <a:pt x="163" y="5"/>
                    </a:lnTo>
                    <a:lnTo>
                      <a:pt x="167" y="9"/>
                    </a:lnTo>
                    <a:lnTo>
                      <a:pt x="176" y="21"/>
                    </a:lnTo>
                    <a:lnTo>
                      <a:pt x="199" y="61"/>
                    </a:lnTo>
                    <a:lnTo>
                      <a:pt x="209" y="74"/>
                    </a:lnTo>
                    <a:lnTo>
                      <a:pt x="220" y="88"/>
                    </a:lnTo>
                    <a:lnTo>
                      <a:pt x="229" y="101"/>
                    </a:lnTo>
                    <a:lnTo>
                      <a:pt x="237" y="112"/>
                    </a:lnTo>
                    <a:lnTo>
                      <a:pt x="238" y="118"/>
                    </a:lnTo>
                    <a:lnTo>
                      <a:pt x="240" y="124"/>
                    </a:lnTo>
                    <a:lnTo>
                      <a:pt x="240" y="128"/>
                    </a:lnTo>
                    <a:lnTo>
                      <a:pt x="238" y="134"/>
                    </a:lnTo>
                    <a:lnTo>
                      <a:pt x="235" y="139"/>
                    </a:lnTo>
                    <a:lnTo>
                      <a:pt x="231" y="143"/>
                    </a:lnTo>
                    <a:lnTo>
                      <a:pt x="225" y="150"/>
                    </a:lnTo>
                    <a:lnTo>
                      <a:pt x="215" y="154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2" name="Freeform 54">
                <a:extLst>
                  <a:ext uri="{FF2B5EF4-FFF2-40B4-BE49-F238E27FC236}">
                    <a16:creationId xmlns:a16="http://schemas.microsoft.com/office/drawing/2014/main" id="{AC39FEA4-7E88-454C-AC8A-74D6C65DC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574"/>
                <a:ext cx="169" cy="133"/>
              </a:xfrm>
              <a:custGeom>
                <a:avLst/>
                <a:gdLst>
                  <a:gd name="T0" fmla="*/ 156 w 169"/>
                  <a:gd name="T1" fmla="*/ 61 h 133"/>
                  <a:gd name="T2" fmla="*/ 156 w 169"/>
                  <a:gd name="T3" fmla="*/ 61 h 133"/>
                  <a:gd name="T4" fmla="*/ 163 w 169"/>
                  <a:gd name="T5" fmla="*/ 70 h 133"/>
                  <a:gd name="T6" fmla="*/ 168 w 169"/>
                  <a:gd name="T7" fmla="*/ 76 h 133"/>
                  <a:gd name="T8" fmla="*/ 169 w 169"/>
                  <a:gd name="T9" fmla="*/ 83 h 133"/>
                  <a:gd name="T10" fmla="*/ 168 w 169"/>
                  <a:gd name="T11" fmla="*/ 92 h 133"/>
                  <a:gd name="T12" fmla="*/ 168 w 169"/>
                  <a:gd name="T13" fmla="*/ 92 h 133"/>
                  <a:gd name="T14" fmla="*/ 166 w 169"/>
                  <a:gd name="T15" fmla="*/ 98 h 133"/>
                  <a:gd name="T16" fmla="*/ 160 w 169"/>
                  <a:gd name="T17" fmla="*/ 104 h 133"/>
                  <a:gd name="T18" fmla="*/ 153 w 169"/>
                  <a:gd name="T19" fmla="*/ 109 h 133"/>
                  <a:gd name="T20" fmla="*/ 145 w 169"/>
                  <a:gd name="T21" fmla="*/ 115 h 133"/>
                  <a:gd name="T22" fmla="*/ 129 w 169"/>
                  <a:gd name="T23" fmla="*/ 123 h 133"/>
                  <a:gd name="T24" fmla="*/ 122 w 169"/>
                  <a:gd name="T25" fmla="*/ 126 h 133"/>
                  <a:gd name="T26" fmla="*/ 122 w 169"/>
                  <a:gd name="T27" fmla="*/ 126 h 133"/>
                  <a:gd name="T28" fmla="*/ 106 w 169"/>
                  <a:gd name="T29" fmla="*/ 132 h 133"/>
                  <a:gd name="T30" fmla="*/ 97 w 169"/>
                  <a:gd name="T31" fmla="*/ 133 h 133"/>
                  <a:gd name="T32" fmla="*/ 89 w 169"/>
                  <a:gd name="T33" fmla="*/ 133 h 133"/>
                  <a:gd name="T34" fmla="*/ 80 w 169"/>
                  <a:gd name="T35" fmla="*/ 132 h 133"/>
                  <a:gd name="T36" fmla="*/ 71 w 169"/>
                  <a:gd name="T37" fmla="*/ 130 h 133"/>
                  <a:gd name="T38" fmla="*/ 53 w 169"/>
                  <a:gd name="T39" fmla="*/ 123 h 133"/>
                  <a:gd name="T40" fmla="*/ 53 w 169"/>
                  <a:gd name="T41" fmla="*/ 123 h 133"/>
                  <a:gd name="T42" fmla="*/ 33 w 169"/>
                  <a:gd name="T43" fmla="*/ 113 h 133"/>
                  <a:gd name="T44" fmla="*/ 18 w 169"/>
                  <a:gd name="T45" fmla="*/ 103 h 133"/>
                  <a:gd name="T46" fmla="*/ 8 w 169"/>
                  <a:gd name="T47" fmla="*/ 94 h 133"/>
                  <a:gd name="T48" fmla="*/ 3 w 169"/>
                  <a:gd name="T49" fmla="*/ 89 h 133"/>
                  <a:gd name="T50" fmla="*/ 2 w 169"/>
                  <a:gd name="T51" fmla="*/ 83 h 133"/>
                  <a:gd name="T52" fmla="*/ 2 w 169"/>
                  <a:gd name="T53" fmla="*/ 83 h 133"/>
                  <a:gd name="T54" fmla="*/ 0 w 169"/>
                  <a:gd name="T55" fmla="*/ 79 h 133"/>
                  <a:gd name="T56" fmla="*/ 0 w 169"/>
                  <a:gd name="T57" fmla="*/ 73 h 133"/>
                  <a:gd name="T58" fmla="*/ 2 w 169"/>
                  <a:gd name="T59" fmla="*/ 67 h 133"/>
                  <a:gd name="T60" fmla="*/ 5 w 169"/>
                  <a:gd name="T61" fmla="*/ 61 h 133"/>
                  <a:gd name="T62" fmla="*/ 12 w 169"/>
                  <a:gd name="T63" fmla="*/ 47 h 133"/>
                  <a:gd name="T64" fmla="*/ 26 w 169"/>
                  <a:gd name="T65" fmla="*/ 28 h 133"/>
                  <a:gd name="T66" fmla="*/ 26 w 169"/>
                  <a:gd name="T67" fmla="*/ 28 h 133"/>
                  <a:gd name="T68" fmla="*/ 35 w 169"/>
                  <a:gd name="T69" fmla="*/ 19 h 133"/>
                  <a:gd name="T70" fmla="*/ 44 w 169"/>
                  <a:gd name="T71" fmla="*/ 11 h 133"/>
                  <a:gd name="T72" fmla="*/ 55 w 169"/>
                  <a:gd name="T73" fmla="*/ 6 h 133"/>
                  <a:gd name="T74" fmla="*/ 65 w 169"/>
                  <a:gd name="T75" fmla="*/ 3 h 133"/>
                  <a:gd name="T76" fmla="*/ 74 w 169"/>
                  <a:gd name="T77" fmla="*/ 0 h 133"/>
                  <a:gd name="T78" fmla="*/ 83 w 169"/>
                  <a:gd name="T79" fmla="*/ 0 h 133"/>
                  <a:gd name="T80" fmla="*/ 91 w 169"/>
                  <a:gd name="T81" fmla="*/ 0 h 133"/>
                  <a:gd name="T82" fmla="*/ 98 w 169"/>
                  <a:gd name="T83" fmla="*/ 2 h 133"/>
                  <a:gd name="T84" fmla="*/ 98 w 169"/>
                  <a:gd name="T85" fmla="*/ 2 h 133"/>
                  <a:gd name="T86" fmla="*/ 104 w 169"/>
                  <a:gd name="T87" fmla="*/ 5 h 133"/>
                  <a:gd name="T88" fmla="*/ 112 w 169"/>
                  <a:gd name="T89" fmla="*/ 11 h 133"/>
                  <a:gd name="T90" fmla="*/ 129 w 169"/>
                  <a:gd name="T91" fmla="*/ 28 h 133"/>
                  <a:gd name="T92" fmla="*/ 144 w 169"/>
                  <a:gd name="T93" fmla="*/ 46 h 133"/>
                  <a:gd name="T94" fmla="*/ 156 w 169"/>
                  <a:gd name="T95" fmla="*/ 61 h 133"/>
                  <a:gd name="T96" fmla="*/ 156 w 169"/>
                  <a:gd name="T97" fmla="*/ 61 h 13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9" h="133">
                    <a:moveTo>
                      <a:pt x="156" y="61"/>
                    </a:moveTo>
                    <a:lnTo>
                      <a:pt x="156" y="61"/>
                    </a:lnTo>
                    <a:lnTo>
                      <a:pt x="163" y="70"/>
                    </a:lnTo>
                    <a:lnTo>
                      <a:pt x="168" y="76"/>
                    </a:lnTo>
                    <a:lnTo>
                      <a:pt x="169" y="83"/>
                    </a:lnTo>
                    <a:lnTo>
                      <a:pt x="168" y="92"/>
                    </a:lnTo>
                    <a:lnTo>
                      <a:pt x="166" y="98"/>
                    </a:lnTo>
                    <a:lnTo>
                      <a:pt x="160" y="104"/>
                    </a:lnTo>
                    <a:lnTo>
                      <a:pt x="153" y="109"/>
                    </a:lnTo>
                    <a:lnTo>
                      <a:pt x="145" y="115"/>
                    </a:lnTo>
                    <a:lnTo>
                      <a:pt x="129" y="123"/>
                    </a:lnTo>
                    <a:lnTo>
                      <a:pt x="122" y="126"/>
                    </a:lnTo>
                    <a:lnTo>
                      <a:pt x="106" y="132"/>
                    </a:lnTo>
                    <a:lnTo>
                      <a:pt x="97" y="133"/>
                    </a:lnTo>
                    <a:lnTo>
                      <a:pt x="89" y="133"/>
                    </a:lnTo>
                    <a:lnTo>
                      <a:pt x="80" y="132"/>
                    </a:lnTo>
                    <a:lnTo>
                      <a:pt x="71" y="130"/>
                    </a:lnTo>
                    <a:lnTo>
                      <a:pt x="53" y="123"/>
                    </a:lnTo>
                    <a:lnTo>
                      <a:pt x="33" y="113"/>
                    </a:lnTo>
                    <a:lnTo>
                      <a:pt x="18" y="103"/>
                    </a:lnTo>
                    <a:lnTo>
                      <a:pt x="8" y="94"/>
                    </a:lnTo>
                    <a:lnTo>
                      <a:pt x="3" y="89"/>
                    </a:lnTo>
                    <a:lnTo>
                      <a:pt x="2" y="83"/>
                    </a:lnTo>
                    <a:lnTo>
                      <a:pt x="0" y="79"/>
                    </a:lnTo>
                    <a:lnTo>
                      <a:pt x="0" y="73"/>
                    </a:lnTo>
                    <a:lnTo>
                      <a:pt x="2" y="67"/>
                    </a:lnTo>
                    <a:lnTo>
                      <a:pt x="5" y="61"/>
                    </a:lnTo>
                    <a:lnTo>
                      <a:pt x="12" y="47"/>
                    </a:lnTo>
                    <a:lnTo>
                      <a:pt x="26" y="28"/>
                    </a:lnTo>
                    <a:lnTo>
                      <a:pt x="35" y="19"/>
                    </a:lnTo>
                    <a:lnTo>
                      <a:pt x="44" y="11"/>
                    </a:lnTo>
                    <a:lnTo>
                      <a:pt x="55" y="6"/>
                    </a:lnTo>
                    <a:lnTo>
                      <a:pt x="65" y="3"/>
                    </a:lnTo>
                    <a:lnTo>
                      <a:pt x="74" y="0"/>
                    </a:lnTo>
                    <a:lnTo>
                      <a:pt x="83" y="0"/>
                    </a:lnTo>
                    <a:lnTo>
                      <a:pt x="91" y="0"/>
                    </a:lnTo>
                    <a:lnTo>
                      <a:pt x="98" y="2"/>
                    </a:lnTo>
                    <a:lnTo>
                      <a:pt x="104" y="5"/>
                    </a:lnTo>
                    <a:lnTo>
                      <a:pt x="112" y="11"/>
                    </a:lnTo>
                    <a:lnTo>
                      <a:pt x="129" y="28"/>
                    </a:lnTo>
                    <a:lnTo>
                      <a:pt x="144" y="46"/>
                    </a:lnTo>
                    <a:lnTo>
                      <a:pt x="156" y="61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3" name="Freeform 55">
                <a:extLst>
                  <a:ext uri="{FF2B5EF4-FFF2-40B4-BE49-F238E27FC236}">
                    <a16:creationId xmlns:a16="http://schemas.microsoft.com/office/drawing/2014/main" id="{B5345943-1AC4-40E0-B516-21EBC5851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546"/>
                <a:ext cx="108" cy="78"/>
              </a:xfrm>
              <a:custGeom>
                <a:avLst/>
                <a:gdLst>
                  <a:gd name="T0" fmla="*/ 4 w 108"/>
                  <a:gd name="T1" fmla="*/ 45 h 78"/>
                  <a:gd name="T2" fmla="*/ 4 w 108"/>
                  <a:gd name="T3" fmla="*/ 45 h 78"/>
                  <a:gd name="T4" fmla="*/ 15 w 108"/>
                  <a:gd name="T5" fmla="*/ 57 h 78"/>
                  <a:gd name="T6" fmla="*/ 25 w 108"/>
                  <a:gd name="T7" fmla="*/ 66 h 78"/>
                  <a:gd name="T8" fmla="*/ 37 w 108"/>
                  <a:gd name="T9" fmla="*/ 74 h 78"/>
                  <a:gd name="T10" fmla="*/ 45 w 108"/>
                  <a:gd name="T11" fmla="*/ 75 h 78"/>
                  <a:gd name="T12" fmla="*/ 52 w 108"/>
                  <a:gd name="T13" fmla="*/ 77 h 78"/>
                  <a:gd name="T14" fmla="*/ 52 w 108"/>
                  <a:gd name="T15" fmla="*/ 77 h 78"/>
                  <a:gd name="T16" fmla="*/ 58 w 108"/>
                  <a:gd name="T17" fmla="*/ 78 h 78"/>
                  <a:gd name="T18" fmla="*/ 64 w 108"/>
                  <a:gd name="T19" fmla="*/ 77 h 78"/>
                  <a:gd name="T20" fmla="*/ 70 w 108"/>
                  <a:gd name="T21" fmla="*/ 74 h 78"/>
                  <a:gd name="T22" fmla="*/ 77 w 108"/>
                  <a:gd name="T23" fmla="*/ 71 h 78"/>
                  <a:gd name="T24" fmla="*/ 86 w 108"/>
                  <a:gd name="T25" fmla="*/ 62 h 78"/>
                  <a:gd name="T26" fmla="*/ 98 w 108"/>
                  <a:gd name="T27" fmla="*/ 50 h 78"/>
                  <a:gd name="T28" fmla="*/ 98 w 108"/>
                  <a:gd name="T29" fmla="*/ 50 h 78"/>
                  <a:gd name="T30" fmla="*/ 102 w 108"/>
                  <a:gd name="T31" fmla="*/ 45 h 78"/>
                  <a:gd name="T32" fmla="*/ 105 w 108"/>
                  <a:gd name="T33" fmla="*/ 39 h 78"/>
                  <a:gd name="T34" fmla="*/ 107 w 108"/>
                  <a:gd name="T35" fmla="*/ 34 h 78"/>
                  <a:gd name="T36" fmla="*/ 108 w 108"/>
                  <a:gd name="T37" fmla="*/ 30 h 78"/>
                  <a:gd name="T38" fmla="*/ 107 w 108"/>
                  <a:gd name="T39" fmla="*/ 25 h 78"/>
                  <a:gd name="T40" fmla="*/ 104 w 108"/>
                  <a:gd name="T41" fmla="*/ 21 h 78"/>
                  <a:gd name="T42" fmla="*/ 96 w 108"/>
                  <a:gd name="T43" fmla="*/ 12 h 78"/>
                  <a:gd name="T44" fmla="*/ 96 w 108"/>
                  <a:gd name="T45" fmla="*/ 12 h 78"/>
                  <a:gd name="T46" fmla="*/ 86 w 108"/>
                  <a:gd name="T47" fmla="*/ 6 h 78"/>
                  <a:gd name="T48" fmla="*/ 75 w 108"/>
                  <a:gd name="T49" fmla="*/ 1 h 78"/>
                  <a:gd name="T50" fmla="*/ 63 w 108"/>
                  <a:gd name="T51" fmla="*/ 0 h 78"/>
                  <a:gd name="T52" fmla="*/ 51 w 108"/>
                  <a:gd name="T53" fmla="*/ 1 h 78"/>
                  <a:gd name="T54" fmla="*/ 51 w 108"/>
                  <a:gd name="T55" fmla="*/ 1 h 78"/>
                  <a:gd name="T56" fmla="*/ 34 w 108"/>
                  <a:gd name="T57" fmla="*/ 6 h 78"/>
                  <a:gd name="T58" fmla="*/ 24 w 108"/>
                  <a:gd name="T59" fmla="*/ 10 h 78"/>
                  <a:gd name="T60" fmla="*/ 13 w 108"/>
                  <a:gd name="T61" fmla="*/ 16 h 78"/>
                  <a:gd name="T62" fmla="*/ 6 w 108"/>
                  <a:gd name="T63" fmla="*/ 22 h 78"/>
                  <a:gd name="T64" fmla="*/ 1 w 108"/>
                  <a:gd name="T65" fmla="*/ 30 h 78"/>
                  <a:gd name="T66" fmla="*/ 0 w 108"/>
                  <a:gd name="T67" fmla="*/ 33 h 78"/>
                  <a:gd name="T68" fmla="*/ 0 w 108"/>
                  <a:gd name="T69" fmla="*/ 37 h 78"/>
                  <a:gd name="T70" fmla="*/ 1 w 108"/>
                  <a:gd name="T71" fmla="*/ 40 h 78"/>
                  <a:gd name="T72" fmla="*/ 4 w 108"/>
                  <a:gd name="T73" fmla="*/ 45 h 78"/>
                  <a:gd name="T74" fmla="*/ 4 w 108"/>
                  <a:gd name="T75" fmla="*/ 45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8" h="78">
                    <a:moveTo>
                      <a:pt x="4" y="45"/>
                    </a:moveTo>
                    <a:lnTo>
                      <a:pt x="4" y="45"/>
                    </a:lnTo>
                    <a:lnTo>
                      <a:pt x="15" y="57"/>
                    </a:lnTo>
                    <a:lnTo>
                      <a:pt x="25" y="66"/>
                    </a:lnTo>
                    <a:lnTo>
                      <a:pt x="37" y="74"/>
                    </a:lnTo>
                    <a:lnTo>
                      <a:pt x="45" y="75"/>
                    </a:lnTo>
                    <a:lnTo>
                      <a:pt x="52" y="77"/>
                    </a:lnTo>
                    <a:lnTo>
                      <a:pt x="58" y="78"/>
                    </a:lnTo>
                    <a:lnTo>
                      <a:pt x="64" y="77"/>
                    </a:lnTo>
                    <a:lnTo>
                      <a:pt x="70" y="74"/>
                    </a:lnTo>
                    <a:lnTo>
                      <a:pt x="77" y="71"/>
                    </a:lnTo>
                    <a:lnTo>
                      <a:pt x="86" y="62"/>
                    </a:lnTo>
                    <a:lnTo>
                      <a:pt x="98" y="50"/>
                    </a:lnTo>
                    <a:lnTo>
                      <a:pt x="102" y="45"/>
                    </a:lnTo>
                    <a:lnTo>
                      <a:pt x="105" y="39"/>
                    </a:lnTo>
                    <a:lnTo>
                      <a:pt x="107" y="34"/>
                    </a:lnTo>
                    <a:lnTo>
                      <a:pt x="108" y="30"/>
                    </a:lnTo>
                    <a:lnTo>
                      <a:pt x="107" y="25"/>
                    </a:lnTo>
                    <a:lnTo>
                      <a:pt x="104" y="21"/>
                    </a:lnTo>
                    <a:lnTo>
                      <a:pt x="96" y="12"/>
                    </a:lnTo>
                    <a:lnTo>
                      <a:pt x="86" y="6"/>
                    </a:lnTo>
                    <a:lnTo>
                      <a:pt x="75" y="1"/>
                    </a:lnTo>
                    <a:lnTo>
                      <a:pt x="63" y="0"/>
                    </a:lnTo>
                    <a:lnTo>
                      <a:pt x="51" y="1"/>
                    </a:lnTo>
                    <a:lnTo>
                      <a:pt x="34" y="6"/>
                    </a:lnTo>
                    <a:lnTo>
                      <a:pt x="24" y="10"/>
                    </a:lnTo>
                    <a:lnTo>
                      <a:pt x="13" y="16"/>
                    </a:lnTo>
                    <a:lnTo>
                      <a:pt x="6" y="22"/>
                    </a:lnTo>
                    <a:lnTo>
                      <a:pt x="1" y="30"/>
                    </a:lnTo>
                    <a:lnTo>
                      <a:pt x="0" y="33"/>
                    </a:lnTo>
                    <a:lnTo>
                      <a:pt x="0" y="37"/>
                    </a:lnTo>
                    <a:lnTo>
                      <a:pt x="1" y="40"/>
                    </a:lnTo>
                    <a:lnTo>
                      <a:pt x="4" y="45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4" name="Freeform 56">
                <a:extLst>
                  <a:ext uri="{FF2B5EF4-FFF2-40B4-BE49-F238E27FC236}">
                    <a16:creationId xmlns:a16="http://schemas.microsoft.com/office/drawing/2014/main" id="{195D318A-4E59-4D02-9526-357F2F702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567"/>
                <a:ext cx="74" cy="51"/>
              </a:xfrm>
              <a:custGeom>
                <a:avLst/>
                <a:gdLst>
                  <a:gd name="T0" fmla="*/ 64 w 74"/>
                  <a:gd name="T1" fmla="*/ 6 h 51"/>
                  <a:gd name="T2" fmla="*/ 64 w 74"/>
                  <a:gd name="T3" fmla="*/ 6 h 51"/>
                  <a:gd name="T4" fmla="*/ 71 w 74"/>
                  <a:gd name="T5" fmla="*/ 18 h 51"/>
                  <a:gd name="T6" fmla="*/ 74 w 74"/>
                  <a:gd name="T7" fmla="*/ 22 h 51"/>
                  <a:gd name="T8" fmla="*/ 74 w 74"/>
                  <a:gd name="T9" fmla="*/ 26 h 51"/>
                  <a:gd name="T10" fmla="*/ 73 w 74"/>
                  <a:gd name="T11" fmla="*/ 30 h 51"/>
                  <a:gd name="T12" fmla="*/ 71 w 74"/>
                  <a:gd name="T13" fmla="*/ 32 h 51"/>
                  <a:gd name="T14" fmla="*/ 62 w 74"/>
                  <a:gd name="T15" fmla="*/ 36 h 51"/>
                  <a:gd name="T16" fmla="*/ 62 w 74"/>
                  <a:gd name="T17" fmla="*/ 36 h 51"/>
                  <a:gd name="T18" fmla="*/ 38 w 74"/>
                  <a:gd name="T19" fmla="*/ 47 h 51"/>
                  <a:gd name="T20" fmla="*/ 26 w 74"/>
                  <a:gd name="T21" fmla="*/ 50 h 51"/>
                  <a:gd name="T22" fmla="*/ 20 w 74"/>
                  <a:gd name="T23" fmla="*/ 51 h 51"/>
                  <a:gd name="T24" fmla="*/ 16 w 74"/>
                  <a:gd name="T25" fmla="*/ 51 h 51"/>
                  <a:gd name="T26" fmla="*/ 16 w 74"/>
                  <a:gd name="T27" fmla="*/ 51 h 51"/>
                  <a:gd name="T28" fmla="*/ 10 w 74"/>
                  <a:gd name="T29" fmla="*/ 51 h 51"/>
                  <a:gd name="T30" fmla="*/ 7 w 74"/>
                  <a:gd name="T31" fmla="*/ 50 h 51"/>
                  <a:gd name="T32" fmla="*/ 3 w 74"/>
                  <a:gd name="T33" fmla="*/ 47 h 51"/>
                  <a:gd name="T34" fmla="*/ 2 w 74"/>
                  <a:gd name="T35" fmla="*/ 44 h 51"/>
                  <a:gd name="T36" fmla="*/ 0 w 74"/>
                  <a:gd name="T37" fmla="*/ 36 h 51"/>
                  <a:gd name="T38" fmla="*/ 0 w 74"/>
                  <a:gd name="T39" fmla="*/ 26 h 51"/>
                  <a:gd name="T40" fmla="*/ 0 w 74"/>
                  <a:gd name="T41" fmla="*/ 26 h 51"/>
                  <a:gd name="T42" fmla="*/ 2 w 74"/>
                  <a:gd name="T43" fmla="*/ 22 h 51"/>
                  <a:gd name="T44" fmla="*/ 3 w 74"/>
                  <a:gd name="T45" fmla="*/ 19 h 51"/>
                  <a:gd name="T46" fmla="*/ 8 w 74"/>
                  <a:gd name="T47" fmla="*/ 13 h 51"/>
                  <a:gd name="T48" fmla="*/ 17 w 74"/>
                  <a:gd name="T49" fmla="*/ 7 h 51"/>
                  <a:gd name="T50" fmla="*/ 26 w 74"/>
                  <a:gd name="T51" fmla="*/ 3 h 51"/>
                  <a:gd name="T52" fmla="*/ 37 w 74"/>
                  <a:gd name="T53" fmla="*/ 0 h 51"/>
                  <a:gd name="T54" fmla="*/ 47 w 74"/>
                  <a:gd name="T55" fmla="*/ 0 h 51"/>
                  <a:gd name="T56" fmla="*/ 56 w 74"/>
                  <a:gd name="T57" fmla="*/ 1 h 51"/>
                  <a:gd name="T58" fmla="*/ 59 w 74"/>
                  <a:gd name="T59" fmla="*/ 3 h 51"/>
                  <a:gd name="T60" fmla="*/ 64 w 74"/>
                  <a:gd name="T61" fmla="*/ 6 h 51"/>
                  <a:gd name="T62" fmla="*/ 64 w 74"/>
                  <a:gd name="T63" fmla="*/ 6 h 5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4" h="51">
                    <a:moveTo>
                      <a:pt x="64" y="6"/>
                    </a:moveTo>
                    <a:lnTo>
                      <a:pt x="64" y="6"/>
                    </a:lnTo>
                    <a:lnTo>
                      <a:pt x="71" y="18"/>
                    </a:lnTo>
                    <a:lnTo>
                      <a:pt x="74" y="22"/>
                    </a:lnTo>
                    <a:lnTo>
                      <a:pt x="74" y="26"/>
                    </a:lnTo>
                    <a:lnTo>
                      <a:pt x="73" y="30"/>
                    </a:lnTo>
                    <a:lnTo>
                      <a:pt x="71" y="32"/>
                    </a:lnTo>
                    <a:lnTo>
                      <a:pt x="62" y="36"/>
                    </a:lnTo>
                    <a:lnTo>
                      <a:pt x="38" y="47"/>
                    </a:lnTo>
                    <a:lnTo>
                      <a:pt x="26" y="50"/>
                    </a:lnTo>
                    <a:lnTo>
                      <a:pt x="20" y="51"/>
                    </a:lnTo>
                    <a:lnTo>
                      <a:pt x="16" y="51"/>
                    </a:lnTo>
                    <a:lnTo>
                      <a:pt x="10" y="51"/>
                    </a:lnTo>
                    <a:lnTo>
                      <a:pt x="7" y="50"/>
                    </a:lnTo>
                    <a:lnTo>
                      <a:pt x="3" y="47"/>
                    </a:lnTo>
                    <a:lnTo>
                      <a:pt x="2" y="44"/>
                    </a:lnTo>
                    <a:lnTo>
                      <a:pt x="0" y="36"/>
                    </a:lnTo>
                    <a:lnTo>
                      <a:pt x="0" y="26"/>
                    </a:lnTo>
                    <a:lnTo>
                      <a:pt x="2" y="22"/>
                    </a:lnTo>
                    <a:lnTo>
                      <a:pt x="3" y="19"/>
                    </a:lnTo>
                    <a:lnTo>
                      <a:pt x="8" y="13"/>
                    </a:lnTo>
                    <a:lnTo>
                      <a:pt x="17" y="7"/>
                    </a:lnTo>
                    <a:lnTo>
                      <a:pt x="26" y="3"/>
                    </a:lnTo>
                    <a:lnTo>
                      <a:pt x="37" y="0"/>
                    </a:lnTo>
                    <a:lnTo>
                      <a:pt x="47" y="0"/>
                    </a:lnTo>
                    <a:lnTo>
                      <a:pt x="56" y="1"/>
                    </a:lnTo>
                    <a:lnTo>
                      <a:pt x="59" y="3"/>
                    </a:lnTo>
                    <a:lnTo>
                      <a:pt x="64" y="6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5" name="Freeform 57">
                <a:extLst>
                  <a:ext uri="{FF2B5EF4-FFF2-40B4-BE49-F238E27FC236}">
                    <a16:creationId xmlns:a16="http://schemas.microsoft.com/office/drawing/2014/main" id="{FB61A004-8D36-451C-AF97-8C5F23CAA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644"/>
                <a:ext cx="269" cy="188"/>
              </a:xfrm>
              <a:custGeom>
                <a:avLst/>
                <a:gdLst>
                  <a:gd name="T0" fmla="*/ 193 w 269"/>
                  <a:gd name="T1" fmla="*/ 10 h 188"/>
                  <a:gd name="T2" fmla="*/ 193 w 269"/>
                  <a:gd name="T3" fmla="*/ 10 h 188"/>
                  <a:gd name="T4" fmla="*/ 228 w 269"/>
                  <a:gd name="T5" fmla="*/ 31 h 188"/>
                  <a:gd name="T6" fmla="*/ 257 w 269"/>
                  <a:gd name="T7" fmla="*/ 50 h 188"/>
                  <a:gd name="T8" fmla="*/ 257 w 269"/>
                  <a:gd name="T9" fmla="*/ 50 h 188"/>
                  <a:gd name="T10" fmla="*/ 263 w 269"/>
                  <a:gd name="T11" fmla="*/ 54 h 188"/>
                  <a:gd name="T12" fmla="*/ 266 w 269"/>
                  <a:gd name="T13" fmla="*/ 59 h 188"/>
                  <a:gd name="T14" fmla="*/ 269 w 269"/>
                  <a:gd name="T15" fmla="*/ 65 h 188"/>
                  <a:gd name="T16" fmla="*/ 269 w 269"/>
                  <a:gd name="T17" fmla="*/ 69 h 188"/>
                  <a:gd name="T18" fmla="*/ 269 w 269"/>
                  <a:gd name="T19" fmla="*/ 75 h 188"/>
                  <a:gd name="T20" fmla="*/ 267 w 269"/>
                  <a:gd name="T21" fmla="*/ 81 h 188"/>
                  <a:gd name="T22" fmla="*/ 264 w 269"/>
                  <a:gd name="T23" fmla="*/ 87 h 188"/>
                  <a:gd name="T24" fmla="*/ 260 w 269"/>
                  <a:gd name="T25" fmla="*/ 92 h 188"/>
                  <a:gd name="T26" fmla="*/ 260 w 269"/>
                  <a:gd name="T27" fmla="*/ 92 h 188"/>
                  <a:gd name="T28" fmla="*/ 252 w 269"/>
                  <a:gd name="T29" fmla="*/ 98 h 188"/>
                  <a:gd name="T30" fmla="*/ 240 w 269"/>
                  <a:gd name="T31" fmla="*/ 105 h 188"/>
                  <a:gd name="T32" fmla="*/ 223 w 269"/>
                  <a:gd name="T33" fmla="*/ 114 h 188"/>
                  <a:gd name="T34" fmla="*/ 205 w 269"/>
                  <a:gd name="T35" fmla="*/ 123 h 188"/>
                  <a:gd name="T36" fmla="*/ 186 w 269"/>
                  <a:gd name="T37" fmla="*/ 132 h 188"/>
                  <a:gd name="T38" fmla="*/ 165 w 269"/>
                  <a:gd name="T39" fmla="*/ 140 h 188"/>
                  <a:gd name="T40" fmla="*/ 144 w 269"/>
                  <a:gd name="T41" fmla="*/ 146 h 188"/>
                  <a:gd name="T42" fmla="*/ 124 w 269"/>
                  <a:gd name="T43" fmla="*/ 149 h 188"/>
                  <a:gd name="T44" fmla="*/ 124 w 269"/>
                  <a:gd name="T45" fmla="*/ 149 h 188"/>
                  <a:gd name="T46" fmla="*/ 106 w 269"/>
                  <a:gd name="T47" fmla="*/ 152 h 188"/>
                  <a:gd name="T48" fmla="*/ 89 w 269"/>
                  <a:gd name="T49" fmla="*/ 157 h 188"/>
                  <a:gd name="T50" fmla="*/ 74 w 269"/>
                  <a:gd name="T51" fmla="*/ 164 h 188"/>
                  <a:gd name="T52" fmla="*/ 61 w 269"/>
                  <a:gd name="T53" fmla="*/ 170 h 188"/>
                  <a:gd name="T54" fmla="*/ 35 w 269"/>
                  <a:gd name="T55" fmla="*/ 182 h 188"/>
                  <a:gd name="T56" fmla="*/ 26 w 269"/>
                  <a:gd name="T57" fmla="*/ 187 h 188"/>
                  <a:gd name="T58" fmla="*/ 17 w 269"/>
                  <a:gd name="T59" fmla="*/ 188 h 188"/>
                  <a:gd name="T60" fmla="*/ 17 w 269"/>
                  <a:gd name="T61" fmla="*/ 188 h 188"/>
                  <a:gd name="T62" fmla="*/ 14 w 269"/>
                  <a:gd name="T63" fmla="*/ 187 h 188"/>
                  <a:gd name="T64" fmla="*/ 11 w 269"/>
                  <a:gd name="T65" fmla="*/ 182 h 188"/>
                  <a:gd name="T66" fmla="*/ 8 w 269"/>
                  <a:gd name="T67" fmla="*/ 175 h 188"/>
                  <a:gd name="T68" fmla="*/ 5 w 269"/>
                  <a:gd name="T69" fmla="*/ 166 h 188"/>
                  <a:gd name="T70" fmla="*/ 2 w 269"/>
                  <a:gd name="T71" fmla="*/ 141 h 188"/>
                  <a:gd name="T72" fmla="*/ 0 w 269"/>
                  <a:gd name="T73" fmla="*/ 114 h 188"/>
                  <a:gd name="T74" fmla="*/ 2 w 269"/>
                  <a:gd name="T75" fmla="*/ 101 h 188"/>
                  <a:gd name="T76" fmla="*/ 3 w 269"/>
                  <a:gd name="T77" fmla="*/ 87 h 188"/>
                  <a:gd name="T78" fmla="*/ 6 w 269"/>
                  <a:gd name="T79" fmla="*/ 74 h 188"/>
                  <a:gd name="T80" fmla="*/ 11 w 269"/>
                  <a:gd name="T81" fmla="*/ 60 h 188"/>
                  <a:gd name="T82" fmla="*/ 15 w 269"/>
                  <a:gd name="T83" fmla="*/ 50 h 188"/>
                  <a:gd name="T84" fmla="*/ 21 w 269"/>
                  <a:gd name="T85" fmla="*/ 40 h 188"/>
                  <a:gd name="T86" fmla="*/ 29 w 269"/>
                  <a:gd name="T87" fmla="*/ 33 h 188"/>
                  <a:gd name="T88" fmla="*/ 38 w 269"/>
                  <a:gd name="T89" fmla="*/ 28 h 188"/>
                  <a:gd name="T90" fmla="*/ 38 w 269"/>
                  <a:gd name="T91" fmla="*/ 28 h 188"/>
                  <a:gd name="T92" fmla="*/ 67 w 269"/>
                  <a:gd name="T93" fmla="*/ 18 h 188"/>
                  <a:gd name="T94" fmla="*/ 85 w 269"/>
                  <a:gd name="T95" fmla="*/ 12 h 188"/>
                  <a:gd name="T96" fmla="*/ 106 w 269"/>
                  <a:gd name="T97" fmla="*/ 6 h 188"/>
                  <a:gd name="T98" fmla="*/ 128 w 269"/>
                  <a:gd name="T99" fmla="*/ 1 h 188"/>
                  <a:gd name="T100" fmla="*/ 140 w 269"/>
                  <a:gd name="T101" fmla="*/ 0 h 188"/>
                  <a:gd name="T102" fmla="*/ 151 w 269"/>
                  <a:gd name="T103" fmla="*/ 0 h 188"/>
                  <a:gd name="T104" fmla="*/ 162 w 269"/>
                  <a:gd name="T105" fmla="*/ 1 h 188"/>
                  <a:gd name="T106" fmla="*/ 172 w 269"/>
                  <a:gd name="T107" fmla="*/ 3 h 188"/>
                  <a:gd name="T108" fmla="*/ 183 w 269"/>
                  <a:gd name="T109" fmla="*/ 6 h 188"/>
                  <a:gd name="T110" fmla="*/ 193 w 269"/>
                  <a:gd name="T111" fmla="*/ 10 h 188"/>
                  <a:gd name="T112" fmla="*/ 193 w 269"/>
                  <a:gd name="T113" fmla="*/ 10 h 18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69" h="188">
                    <a:moveTo>
                      <a:pt x="193" y="10"/>
                    </a:moveTo>
                    <a:lnTo>
                      <a:pt x="193" y="10"/>
                    </a:lnTo>
                    <a:lnTo>
                      <a:pt x="228" y="31"/>
                    </a:lnTo>
                    <a:lnTo>
                      <a:pt x="257" y="50"/>
                    </a:lnTo>
                    <a:lnTo>
                      <a:pt x="263" y="54"/>
                    </a:lnTo>
                    <a:lnTo>
                      <a:pt x="266" y="59"/>
                    </a:lnTo>
                    <a:lnTo>
                      <a:pt x="269" y="65"/>
                    </a:lnTo>
                    <a:lnTo>
                      <a:pt x="269" y="69"/>
                    </a:lnTo>
                    <a:lnTo>
                      <a:pt x="269" y="75"/>
                    </a:lnTo>
                    <a:lnTo>
                      <a:pt x="267" y="81"/>
                    </a:lnTo>
                    <a:lnTo>
                      <a:pt x="264" y="87"/>
                    </a:lnTo>
                    <a:lnTo>
                      <a:pt x="260" y="92"/>
                    </a:lnTo>
                    <a:lnTo>
                      <a:pt x="252" y="98"/>
                    </a:lnTo>
                    <a:lnTo>
                      <a:pt x="240" y="105"/>
                    </a:lnTo>
                    <a:lnTo>
                      <a:pt x="223" y="114"/>
                    </a:lnTo>
                    <a:lnTo>
                      <a:pt x="205" y="123"/>
                    </a:lnTo>
                    <a:lnTo>
                      <a:pt x="186" y="132"/>
                    </a:lnTo>
                    <a:lnTo>
                      <a:pt x="165" y="140"/>
                    </a:lnTo>
                    <a:lnTo>
                      <a:pt x="144" y="146"/>
                    </a:lnTo>
                    <a:lnTo>
                      <a:pt x="124" y="149"/>
                    </a:lnTo>
                    <a:lnTo>
                      <a:pt x="106" y="152"/>
                    </a:lnTo>
                    <a:lnTo>
                      <a:pt x="89" y="157"/>
                    </a:lnTo>
                    <a:lnTo>
                      <a:pt x="74" y="164"/>
                    </a:lnTo>
                    <a:lnTo>
                      <a:pt x="61" y="170"/>
                    </a:lnTo>
                    <a:lnTo>
                      <a:pt x="35" y="182"/>
                    </a:lnTo>
                    <a:lnTo>
                      <a:pt x="26" y="187"/>
                    </a:lnTo>
                    <a:lnTo>
                      <a:pt x="17" y="188"/>
                    </a:lnTo>
                    <a:lnTo>
                      <a:pt x="14" y="187"/>
                    </a:lnTo>
                    <a:lnTo>
                      <a:pt x="11" y="182"/>
                    </a:lnTo>
                    <a:lnTo>
                      <a:pt x="8" y="175"/>
                    </a:lnTo>
                    <a:lnTo>
                      <a:pt x="5" y="166"/>
                    </a:lnTo>
                    <a:lnTo>
                      <a:pt x="2" y="141"/>
                    </a:lnTo>
                    <a:lnTo>
                      <a:pt x="0" y="114"/>
                    </a:lnTo>
                    <a:lnTo>
                      <a:pt x="2" y="101"/>
                    </a:lnTo>
                    <a:lnTo>
                      <a:pt x="3" y="87"/>
                    </a:lnTo>
                    <a:lnTo>
                      <a:pt x="6" y="74"/>
                    </a:lnTo>
                    <a:lnTo>
                      <a:pt x="11" y="60"/>
                    </a:lnTo>
                    <a:lnTo>
                      <a:pt x="15" y="50"/>
                    </a:lnTo>
                    <a:lnTo>
                      <a:pt x="21" y="40"/>
                    </a:lnTo>
                    <a:lnTo>
                      <a:pt x="29" y="33"/>
                    </a:lnTo>
                    <a:lnTo>
                      <a:pt x="38" y="28"/>
                    </a:lnTo>
                    <a:lnTo>
                      <a:pt x="67" y="18"/>
                    </a:lnTo>
                    <a:lnTo>
                      <a:pt x="85" y="12"/>
                    </a:lnTo>
                    <a:lnTo>
                      <a:pt x="106" y="6"/>
                    </a:lnTo>
                    <a:lnTo>
                      <a:pt x="128" y="1"/>
                    </a:lnTo>
                    <a:lnTo>
                      <a:pt x="140" y="0"/>
                    </a:lnTo>
                    <a:lnTo>
                      <a:pt x="151" y="0"/>
                    </a:lnTo>
                    <a:lnTo>
                      <a:pt x="162" y="1"/>
                    </a:lnTo>
                    <a:lnTo>
                      <a:pt x="172" y="3"/>
                    </a:lnTo>
                    <a:lnTo>
                      <a:pt x="183" y="6"/>
                    </a:lnTo>
                    <a:lnTo>
                      <a:pt x="193" y="10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6" name="Freeform 58">
                <a:extLst>
                  <a:ext uri="{FF2B5EF4-FFF2-40B4-BE49-F238E27FC236}">
                    <a16:creationId xmlns:a16="http://schemas.microsoft.com/office/drawing/2014/main" id="{192B1BA3-A67E-4532-BB01-FA67566FF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614"/>
                <a:ext cx="173" cy="184"/>
              </a:xfrm>
              <a:custGeom>
                <a:avLst/>
                <a:gdLst>
                  <a:gd name="T0" fmla="*/ 167 w 173"/>
                  <a:gd name="T1" fmla="*/ 33 h 184"/>
                  <a:gd name="T2" fmla="*/ 167 w 173"/>
                  <a:gd name="T3" fmla="*/ 33 h 184"/>
                  <a:gd name="T4" fmla="*/ 157 w 173"/>
                  <a:gd name="T5" fmla="*/ 52 h 184"/>
                  <a:gd name="T6" fmla="*/ 149 w 173"/>
                  <a:gd name="T7" fmla="*/ 70 h 184"/>
                  <a:gd name="T8" fmla="*/ 146 w 173"/>
                  <a:gd name="T9" fmla="*/ 81 h 184"/>
                  <a:gd name="T10" fmla="*/ 144 w 173"/>
                  <a:gd name="T11" fmla="*/ 92 h 184"/>
                  <a:gd name="T12" fmla="*/ 143 w 173"/>
                  <a:gd name="T13" fmla="*/ 114 h 184"/>
                  <a:gd name="T14" fmla="*/ 143 w 173"/>
                  <a:gd name="T15" fmla="*/ 114 h 184"/>
                  <a:gd name="T16" fmla="*/ 144 w 173"/>
                  <a:gd name="T17" fmla="*/ 138 h 184"/>
                  <a:gd name="T18" fmla="*/ 143 w 173"/>
                  <a:gd name="T19" fmla="*/ 159 h 184"/>
                  <a:gd name="T20" fmla="*/ 141 w 173"/>
                  <a:gd name="T21" fmla="*/ 167 h 184"/>
                  <a:gd name="T22" fmla="*/ 140 w 173"/>
                  <a:gd name="T23" fmla="*/ 175 h 184"/>
                  <a:gd name="T24" fmla="*/ 135 w 173"/>
                  <a:gd name="T25" fmla="*/ 179 h 184"/>
                  <a:gd name="T26" fmla="*/ 129 w 173"/>
                  <a:gd name="T27" fmla="*/ 182 h 184"/>
                  <a:gd name="T28" fmla="*/ 129 w 173"/>
                  <a:gd name="T29" fmla="*/ 182 h 184"/>
                  <a:gd name="T30" fmla="*/ 123 w 173"/>
                  <a:gd name="T31" fmla="*/ 184 h 184"/>
                  <a:gd name="T32" fmla="*/ 116 w 173"/>
                  <a:gd name="T33" fmla="*/ 181 h 184"/>
                  <a:gd name="T34" fmla="*/ 110 w 173"/>
                  <a:gd name="T35" fmla="*/ 176 h 184"/>
                  <a:gd name="T36" fmla="*/ 102 w 173"/>
                  <a:gd name="T37" fmla="*/ 170 h 184"/>
                  <a:gd name="T38" fmla="*/ 84 w 173"/>
                  <a:gd name="T39" fmla="*/ 153 h 184"/>
                  <a:gd name="T40" fmla="*/ 74 w 173"/>
                  <a:gd name="T41" fmla="*/ 146 h 184"/>
                  <a:gd name="T42" fmla="*/ 62 w 173"/>
                  <a:gd name="T43" fmla="*/ 138 h 184"/>
                  <a:gd name="T44" fmla="*/ 62 w 173"/>
                  <a:gd name="T45" fmla="*/ 138 h 184"/>
                  <a:gd name="T46" fmla="*/ 37 w 173"/>
                  <a:gd name="T47" fmla="*/ 128 h 184"/>
                  <a:gd name="T48" fmla="*/ 21 w 173"/>
                  <a:gd name="T49" fmla="*/ 119 h 184"/>
                  <a:gd name="T50" fmla="*/ 13 w 173"/>
                  <a:gd name="T51" fmla="*/ 114 h 184"/>
                  <a:gd name="T52" fmla="*/ 9 w 173"/>
                  <a:gd name="T53" fmla="*/ 110 h 184"/>
                  <a:gd name="T54" fmla="*/ 6 w 173"/>
                  <a:gd name="T55" fmla="*/ 105 h 184"/>
                  <a:gd name="T56" fmla="*/ 3 w 173"/>
                  <a:gd name="T57" fmla="*/ 99 h 184"/>
                  <a:gd name="T58" fmla="*/ 3 w 173"/>
                  <a:gd name="T59" fmla="*/ 99 h 184"/>
                  <a:gd name="T60" fmla="*/ 0 w 173"/>
                  <a:gd name="T61" fmla="*/ 86 h 184"/>
                  <a:gd name="T62" fmla="*/ 0 w 173"/>
                  <a:gd name="T63" fmla="*/ 77 h 184"/>
                  <a:gd name="T64" fmla="*/ 1 w 173"/>
                  <a:gd name="T65" fmla="*/ 67 h 184"/>
                  <a:gd name="T66" fmla="*/ 4 w 173"/>
                  <a:gd name="T67" fmla="*/ 60 h 184"/>
                  <a:gd name="T68" fmla="*/ 9 w 173"/>
                  <a:gd name="T69" fmla="*/ 52 h 184"/>
                  <a:gd name="T70" fmla="*/ 16 w 173"/>
                  <a:gd name="T71" fmla="*/ 46 h 184"/>
                  <a:gd name="T72" fmla="*/ 27 w 173"/>
                  <a:gd name="T73" fmla="*/ 42 h 184"/>
                  <a:gd name="T74" fmla="*/ 27 w 173"/>
                  <a:gd name="T75" fmla="*/ 42 h 184"/>
                  <a:gd name="T76" fmla="*/ 54 w 173"/>
                  <a:gd name="T77" fmla="*/ 33 h 184"/>
                  <a:gd name="T78" fmla="*/ 90 w 173"/>
                  <a:gd name="T79" fmla="*/ 21 h 184"/>
                  <a:gd name="T80" fmla="*/ 126 w 173"/>
                  <a:gd name="T81" fmla="*/ 9 h 184"/>
                  <a:gd name="T82" fmla="*/ 152 w 173"/>
                  <a:gd name="T83" fmla="*/ 0 h 184"/>
                  <a:gd name="T84" fmla="*/ 152 w 173"/>
                  <a:gd name="T85" fmla="*/ 0 h 184"/>
                  <a:gd name="T86" fmla="*/ 160 w 173"/>
                  <a:gd name="T87" fmla="*/ 0 h 184"/>
                  <a:gd name="T88" fmla="*/ 166 w 173"/>
                  <a:gd name="T89" fmla="*/ 1 h 184"/>
                  <a:gd name="T90" fmla="*/ 170 w 173"/>
                  <a:gd name="T91" fmla="*/ 3 h 184"/>
                  <a:gd name="T92" fmla="*/ 172 w 173"/>
                  <a:gd name="T93" fmla="*/ 7 h 184"/>
                  <a:gd name="T94" fmla="*/ 173 w 173"/>
                  <a:gd name="T95" fmla="*/ 13 h 184"/>
                  <a:gd name="T96" fmla="*/ 173 w 173"/>
                  <a:gd name="T97" fmla="*/ 19 h 184"/>
                  <a:gd name="T98" fmla="*/ 170 w 173"/>
                  <a:gd name="T99" fmla="*/ 27 h 184"/>
                  <a:gd name="T100" fmla="*/ 167 w 173"/>
                  <a:gd name="T101" fmla="*/ 33 h 184"/>
                  <a:gd name="T102" fmla="*/ 167 w 173"/>
                  <a:gd name="T103" fmla="*/ 33 h 18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3" h="184">
                    <a:moveTo>
                      <a:pt x="167" y="33"/>
                    </a:moveTo>
                    <a:lnTo>
                      <a:pt x="167" y="33"/>
                    </a:lnTo>
                    <a:lnTo>
                      <a:pt x="157" y="52"/>
                    </a:lnTo>
                    <a:lnTo>
                      <a:pt x="149" y="70"/>
                    </a:lnTo>
                    <a:lnTo>
                      <a:pt x="146" y="81"/>
                    </a:lnTo>
                    <a:lnTo>
                      <a:pt x="144" y="92"/>
                    </a:lnTo>
                    <a:lnTo>
                      <a:pt x="143" y="114"/>
                    </a:lnTo>
                    <a:lnTo>
                      <a:pt x="144" y="138"/>
                    </a:lnTo>
                    <a:lnTo>
                      <a:pt x="143" y="159"/>
                    </a:lnTo>
                    <a:lnTo>
                      <a:pt x="141" y="167"/>
                    </a:lnTo>
                    <a:lnTo>
                      <a:pt x="140" y="175"/>
                    </a:lnTo>
                    <a:lnTo>
                      <a:pt x="135" y="179"/>
                    </a:lnTo>
                    <a:lnTo>
                      <a:pt x="129" y="182"/>
                    </a:lnTo>
                    <a:lnTo>
                      <a:pt x="123" y="184"/>
                    </a:lnTo>
                    <a:lnTo>
                      <a:pt x="116" y="181"/>
                    </a:lnTo>
                    <a:lnTo>
                      <a:pt x="110" y="176"/>
                    </a:lnTo>
                    <a:lnTo>
                      <a:pt x="102" y="170"/>
                    </a:lnTo>
                    <a:lnTo>
                      <a:pt x="84" y="153"/>
                    </a:lnTo>
                    <a:lnTo>
                      <a:pt x="74" y="146"/>
                    </a:lnTo>
                    <a:lnTo>
                      <a:pt x="62" y="138"/>
                    </a:lnTo>
                    <a:lnTo>
                      <a:pt x="37" y="128"/>
                    </a:lnTo>
                    <a:lnTo>
                      <a:pt x="21" y="119"/>
                    </a:lnTo>
                    <a:lnTo>
                      <a:pt x="13" y="114"/>
                    </a:lnTo>
                    <a:lnTo>
                      <a:pt x="9" y="110"/>
                    </a:lnTo>
                    <a:lnTo>
                      <a:pt x="6" y="105"/>
                    </a:lnTo>
                    <a:lnTo>
                      <a:pt x="3" y="99"/>
                    </a:lnTo>
                    <a:lnTo>
                      <a:pt x="0" y="86"/>
                    </a:lnTo>
                    <a:lnTo>
                      <a:pt x="0" y="77"/>
                    </a:lnTo>
                    <a:lnTo>
                      <a:pt x="1" y="67"/>
                    </a:lnTo>
                    <a:lnTo>
                      <a:pt x="4" y="60"/>
                    </a:lnTo>
                    <a:lnTo>
                      <a:pt x="9" y="52"/>
                    </a:lnTo>
                    <a:lnTo>
                      <a:pt x="16" y="46"/>
                    </a:lnTo>
                    <a:lnTo>
                      <a:pt x="27" y="42"/>
                    </a:lnTo>
                    <a:lnTo>
                      <a:pt x="54" y="33"/>
                    </a:lnTo>
                    <a:lnTo>
                      <a:pt x="90" y="21"/>
                    </a:lnTo>
                    <a:lnTo>
                      <a:pt x="126" y="9"/>
                    </a:lnTo>
                    <a:lnTo>
                      <a:pt x="152" y="0"/>
                    </a:lnTo>
                    <a:lnTo>
                      <a:pt x="160" y="0"/>
                    </a:lnTo>
                    <a:lnTo>
                      <a:pt x="166" y="1"/>
                    </a:lnTo>
                    <a:lnTo>
                      <a:pt x="170" y="3"/>
                    </a:lnTo>
                    <a:lnTo>
                      <a:pt x="172" y="7"/>
                    </a:lnTo>
                    <a:lnTo>
                      <a:pt x="173" y="13"/>
                    </a:lnTo>
                    <a:lnTo>
                      <a:pt x="173" y="19"/>
                    </a:lnTo>
                    <a:lnTo>
                      <a:pt x="170" y="27"/>
                    </a:lnTo>
                    <a:lnTo>
                      <a:pt x="167" y="33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7" name="Freeform 59">
                <a:extLst>
                  <a:ext uri="{FF2B5EF4-FFF2-40B4-BE49-F238E27FC236}">
                    <a16:creationId xmlns:a16="http://schemas.microsoft.com/office/drawing/2014/main" id="{1A2727D6-7EF4-4D4E-B49E-59253F12C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535"/>
                <a:ext cx="115" cy="70"/>
              </a:xfrm>
              <a:custGeom>
                <a:avLst/>
                <a:gdLst>
                  <a:gd name="T0" fmla="*/ 115 w 115"/>
                  <a:gd name="T1" fmla="*/ 6 h 70"/>
                  <a:gd name="T2" fmla="*/ 115 w 115"/>
                  <a:gd name="T3" fmla="*/ 6 h 70"/>
                  <a:gd name="T4" fmla="*/ 115 w 115"/>
                  <a:gd name="T5" fmla="*/ 15 h 70"/>
                  <a:gd name="T6" fmla="*/ 115 w 115"/>
                  <a:gd name="T7" fmla="*/ 18 h 70"/>
                  <a:gd name="T8" fmla="*/ 113 w 115"/>
                  <a:gd name="T9" fmla="*/ 21 h 70"/>
                  <a:gd name="T10" fmla="*/ 112 w 115"/>
                  <a:gd name="T11" fmla="*/ 24 h 70"/>
                  <a:gd name="T12" fmla="*/ 107 w 115"/>
                  <a:gd name="T13" fmla="*/ 27 h 70"/>
                  <a:gd name="T14" fmla="*/ 101 w 115"/>
                  <a:gd name="T15" fmla="*/ 29 h 70"/>
                  <a:gd name="T16" fmla="*/ 95 w 115"/>
                  <a:gd name="T17" fmla="*/ 30 h 70"/>
                  <a:gd name="T18" fmla="*/ 95 w 115"/>
                  <a:gd name="T19" fmla="*/ 30 h 70"/>
                  <a:gd name="T20" fmla="*/ 86 w 115"/>
                  <a:gd name="T21" fmla="*/ 32 h 70"/>
                  <a:gd name="T22" fmla="*/ 75 w 115"/>
                  <a:gd name="T23" fmla="*/ 36 h 70"/>
                  <a:gd name="T24" fmla="*/ 56 w 115"/>
                  <a:gd name="T25" fmla="*/ 50 h 70"/>
                  <a:gd name="T26" fmla="*/ 35 w 115"/>
                  <a:gd name="T27" fmla="*/ 62 h 70"/>
                  <a:gd name="T28" fmla="*/ 27 w 115"/>
                  <a:gd name="T29" fmla="*/ 67 h 70"/>
                  <a:gd name="T30" fmla="*/ 20 w 115"/>
                  <a:gd name="T31" fmla="*/ 70 h 70"/>
                  <a:gd name="T32" fmla="*/ 20 w 115"/>
                  <a:gd name="T33" fmla="*/ 70 h 70"/>
                  <a:gd name="T34" fmla="*/ 17 w 115"/>
                  <a:gd name="T35" fmla="*/ 70 h 70"/>
                  <a:gd name="T36" fmla="*/ 14 w 115"/>
                  <a:gd name="T37" fmla="*/ 68 h 70"/>
                  <a:gd name="T38" fmla="*/ 9 w 115"/>
                  <a:gd name="T39" fmla="*/ 65 h 70"/>
                  <a:gd name="T40" fmla="*/ 5 w 115"/>
                  <a:gd name="T41" fmla="*/ 58 h 70"/>
                  <a:gd name="T42" fmla="*/ 3 w 115"/>
                  <a:gd name="T43" fmla="*/ 50 h 70"/>
                  <a:gd name="T44" fmla="*/ 0 w 115"/>
                  <a:gd name="T45" fmla="*/ 33 h 70"/>
                  <a:gd name="T46" fmla="*/ 0 w 115"/>
                  <a:gd name="T47" fmla="*/ 20 h 70"/>
                  <a:gd name="T48" fmla="*/ 0 w 115"/>
                  <a:gd name="T49" fmla="*/ 20 h 70"/>
                  <a:gd name="T50" fmla="*/ 1 w 115"/>
                  <a:gd name="T51" fmla="*/ 15 h 70"/>
                  <a:gd name="T52" fmla="*/ 6 w 115"/>
                  <a:gd name="T53" fmla="*/ 12 h 70"/>
                  <a:gd name="T54" fmla="*/ 11 w 115"/>
                  <a:gd name="T55" fmla="*/ 9 h 70"/>
                  <a:gd name="T56" fmla="*/ 18 w 115"/>
                  <a:gd name="T57" fmla="*/ 6 h 70"/>
                  <a:gd name="T58" fmla="*/ 36 w 115"/>
                  <a:gd name="T59" fmla="*/ 3 h 70"/>
                  <a:gd name="T60" fmla="*/ 57 w 115"/>
                  <a:gd name="T61" fmla="*/ 3 h 70"/>
                  <a:gd name="T62" fmla="*/ 57 w 115"/>
                  <a:gd name="T63" fmla="*/ 3 h 70"/>
                  <a:gd name="T64" fmla="*/ 78 w 115"/>
                  <a:gd name="T65" fmla="*/ 3 h 70"/>
                  <a:gd name="T66" fmla="*/ 97 w 115"/>
                  <a:gd name="T67" fmla="*/ 2 h 70"/>
                  <a:gd name="T68" fmla="*/ 104 w 115"/>
                  <a:gd name="T69" fmla="*/ 0 h 70"/>
                  <a:gd name="T70" fmla="*/ 110 w 115"/>
                  <a:gd name="T71" fmla="*/ 2 h 70"/>
                  <a:gd name="T72" fmla="*/ 113 w 115"/>
                  <a:gd name="T73" fmla="*/ 3 h 70"/>
                  <a:gd name="T74" fmla="*/ 115 w 115"/>
                  <a:gd name="T75" fmla="*/ 6 h 70"/>
                  <a:gd name="T76" fmla="*/ 115 w 115"/>
                  <a:gd name="T77" fmla="*/ 6 h 7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5" h="70">
                    <a:moveTo>
                      <a:pt x="115" y="6"/>
                    </a:moveTo>
                    <a:lnTo>
                      <a:pt x="115" y="6"/>
                    </a:lnTo>
                    <a:lnTo>
                      <a:pt x="115" y="15"/>
                    </a:lnTo>
                    <a:lnTo>
                      <a:pt x="115" y="18"/>
                    </a:lnTo>
                    <a:lnTo>
                      <a:pt x="113" y="21"/>
                    </a:lnTo>
                    <a:lnTo>
                      <a:pt x="112" y="24"/>
                    </a:lnTo>
                    <a:lnTo>
                      <a:pt x="107" y="27"/>
                    </a:lnTo>
                    <a:lnTo>
                      <a:pt x="101" y="29"/>
                    </a:lnTo>
                    <a:lnTo>
                      <a:pt x="95" y="30"/>
                    </a:lnTo>
                    <a:lnTo>
                      <a:pt x="86" y="32"/>
                    </a:lnTo>
                    <a:lnTo>
                      <a:pt x="75" y="36"/>
                    </a:lnTo>
                    <a:lnTo>
                      <a:pt x="56" y="50"/>
                    </a:lnTo>
                    <a:lnTo>
                      <a:pt x="35" y="62"/>
                    </a:lnTo>
                    <a:lnTo>
                      <a:pt x="27" y="67"/>
                    </a:lnTo>
                    <a:lnTo>
                      <a:pt x="20" y="70"/>
                    </a:lnTo>
                    <a:lnTo>
                      <a:pt x="17" y="70"/>
                    </a:lnTo>
                    <a:lnTo>
                      <a:pt x="14" y="68"/>
                    </a:lnTo>
                    <a:lnTo>
                      <a:pt x="9" y="65"/>
                    </a:lnTo>
                    <a:lnTo>
                      <a:pt x="5" y="58"/>
                    </a:lnTo>
                    <a:lnTo>
                      <a:pt x="3" y="50"/>
                    </a:lnTo>
                    <a:lnTo>
                      <a:pt x="0" y="33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6" y="12"/>
                    </a:lnTo>
                    <a:lnTo>
                      <a:pt x="11" y="9"/>
                    </a:lnTo>
                    <a:lnTo>
                      <a:pt x="18" y="6"/>
                    </a:lnTo>
                    <a:lnTo>
                      <a:pt x="36" y="3"/>
                    </a:lnTo>
                    <a:lnTo>
                      <a:pt x="57" y="3"/>
                    </a:lnTo>
                    <a:lnTo>
                      <a:pt x="78" y="3"/>
                    </a:lnTo>
                    <a:lnTo>
                      <a:pt x="97" y="2"/>
                    </a:lnTo>
                    <a:lnTo>
                      <a:pt x="104" y="0"/>
                    </a:lnTo>
                    <a:lnTo>
                      <a:pt x="110" y="2"/>
                    </a:lnTo>
                    <a:lnTo>
                      <a:pt x="113" y="3"/>
                    </a:lnTo>
                    <a:lnTo>
                      <a:pt x="115" y="6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8" name="Freeform 60">
                <a:extLst>
                  <a:ext uri="{FF2B5EF4-FFF2-40B4-BE49-F238E27FC236}">
                    <a16:creationId xmlns:a16="http://schemas.microsoft.com/office/drawing/2014/main" id="{6BC636D2-921E-4FCB-ADCF-0FCACE399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553"/>
                <a:ext cx="195" cy="171"/>
              </a:xfrm>
              <a:custGeom>
                <a:avLst/>
                <a:gdLst>
                  <a:gd name="T0" fmla="*/ 181 w 195"/>
                  <a:gd name="T1" fmla="*/ 17 h 171"/>
                  <a:gd name="T2" fmla="*/ 181 w 195"/>
                  <a:gd name="T3" fmla="*/ 17 h 171"/>
                  <a:gd name="T4" fmla="*/ 189 w 195"/>
                  <a:gd name="T5" fmla="*/ 29 h 171"/>
                  <a:gd name="T6" fmla="*/ 192 w 195"/>
                  <a:gd name="T7" fmla="*/ 35 h 171"/>
                  <a:gd name="T8" fmla="*/ 195 w 195"/>
                  <a:gd name="T9" fmla="*/ 41 h 171"/>
                  <a:gd name="T10" fmla="*/ 195 w 195"/>
                  <a:gd name="T11" fmla="*/ 47 h 171"/>
                  <a:gd name="T12" fmla="*/ 195 w 195"/>
                  <a:gd name="T13" fmla="*/ 53 h 171"/>
                  <a:gd name="T14" fmla="*/ 193 w 195"/>
                  <a:gd name="T15" fmla="*/ 59 h 171"/>
                  <a:gd name="T16" fmla="*/ 189 w 195"/>
                  <a:gd name="T17" fmla="*/ 65 h 171"/>
                  <a:gd name="T18" fmla="*/ 189 w 195"/>
                  <a:gd name="T19" fmla="*/ 65 h 171"/>
                  <a:gd name="T20" fmla="*/ 177 w 195"/>
                  <a:gd name="T21" fmla="*/ 79 h 171"/>
                  <a:gd name="T22" fmla="*/ 163 w 195"/>
                  <a:gd name="T23" fmla="*/ 95 h 171"/>
                  <a:gd name="T24" fmla="*/ 151 w 195"/>
                  <a:gd name="T25" fmla="*/ 113 h 171"/>
                  <a:gd name="T26" fmla="*/ 146 w 195"/>
                  <a:gd name="T27" fmla="*/ 124 h 171"/>
                  <a:gd name="T28" fmla="*/ 143 w 195"/>
                  <a:gd name="T29" fmla="*/ 133 h 171"/>
                  <a:gd name="T30" fmla="*/ 143 w 195"/>
                  <a:gd name="T31" fmla="*/ 133 h 171"/>
                  <a:gd name="T32" fmla="*/ 140 w 195"/>
                  <a:gd name="T33" fmla="*/ 142 h 171"/>
                  <a:gd name="T34" fmla="*/ 137 w 195"/>
                  <a:gd name="T35" fmla="*/ 150 h 171"/>
                  <a:gd name="T36" fmla="*/ 134 w 195"/>
                  <a:gd name="T37" fmla="*/ 157 h 171"/>
                  <a:gd name="T38" fmla="*/ 128 w 195"/>
                  <a:gd name="T39" fmla="*/ 163 h 171"/>
                  <a:gd name="T40" fmla="*/ 124 w 195"/>
                  <a:gd name="T41" fmla="*/ 168 h 171"/>
                  <a:gd name="T42" fmla="*/ 118 w 195"/>
                  <a:gd name="T43" fmla="*/ 171 h 171"/>
                  <a:gd name="T44" fmla="*/ 110 w 195"/>
                  <a:gd name="T45" fmla="*/ 171 h 171"/>
                  <a:gd name="T46" fmla="*/ 103 w 195"/>
                  <a:gd name="T47" fmla="*/ 168 h 171"/>
                  <a:gd name="T48" fmla="*/ 103 w 195"/>
                  <a:gd name="T49" fmla="*/ 168 h 171"/>
                  <a:gd name="T50" fmla="*/ 97 w 195"/>
                  <a:gd name="T51" fmla="*/ 163 h 171"/>
                  <a:gd name="T52" fmla="*/ 89 w 195"/>
                  <a:gd name="T53" fmla="*/ 156 h 171"/>
                  <a:gd name="T54" fmla="*/ 76 w 195"/>
                  <a:gd name="T55" fmla="*/ 139 h 171"/>
                  <a:gd name="T56" fmla="*/ 68 w 195"/>
                  <a:gd name="T57" fmla="*/ 130 h 171"/>
                  <a:gd name="T58" fmla="*/ 60 w 195"/>
                  <a:gd name="T59" fmla="*/ 121 h 171"/>
                  <a:gd name="T60" fmla="*/ 51 w 195"/>
                  <a:gd name="T61" fmla="*/ 113 h 171"/>
                  <a:gd name="T62" fmla="*/ 41 w 195"/>
                  <a:gd name="T63" fmla="*/ 106 h 171"/>
                  <a:gd name="T64" fmla="*/ 41 w 195"/>
                  <a:gd name="T65" fmla="*/ 106 h 171"/>
                  <a:gd name="T66" fmla="*/ 30 w 195"/>
                  <a:gd name="T67" fmla="*/ 100 h 171"/>
                  <a:gd name="T68" fmla="*/ 20 w 195"/>
                  <a:gd name="T69" fmla="*/ 91 h 171"/>
                  <a:gd name="T70" fmla="*/ 12 w 195"/>
                  <a:gd name="T71" fmla="*/ 80 h 171"/>
                  <a:gd name="T72" fmla="*/ 6 w 195"/>
                  <a:gd name="T73" fmla="*/ 68 h 171"/>
                  <a:gd name="T74" fmla="*/ 2 w 195"/>
                  <a:gd name="T75" fmla="*/ 58 h 171"/>
                  <a:gd name="T76" fmla="*/ 0 w 195"/>
                  <a:gd name="T77" fmla="*/ 46 h 171"/>
                  <a:gd name="T78" fmla="*/ 2 w 195"/>
                  <a:gd name="T79" fmla="*/ 35 h 171"/>
                  <a:gd name="T80" fmla="*/ 3 w 195"/>
                  <a:gd name="T81" fmla="*/ 30 h 171"/>
                  <a:gd name="T82" fmla="*/ 6 w 195"/>
                  <a:gd name="T83" fmla="*/ 27 h 171"/>
                  <a:gd name="T84" fmla="*/ 6 w 195"/>
                  <a:gd name="T85" fmla="*/ 27 h 171"/>
                  <a:gd name="T86" fmla="*/ 12 w 195"/>
                  <a:gd name="T87" fmla="*/ 21 h 171"/>
                  <a:gd name="T88" fmla="*/ 21 w 195"/>
                  <a:gd name="T89" fmla="*/ 17 h 171"/>
                  <a:gd name="T90" fmla="*/ 32 w 195"/>
                  <a:gd name="T91" fmla="*/ 14 h 171"/>
                  <a:gd name="T92" fmla="*/ 42 w 195"/>
                  <a:gd name="T93" fmla="*/ 11 h 171"/>
                  <a:gd name="T94" fmla="*/ 68 w 195"/>
                  <a:gd name="T95" fmla="*/ 9 h 171"/>
                  <a:gd name="T96" fmla="*/ 94 w 195"/>
                  <a:gd name="T97" fmla="*/ 6 h 171"/>
                  <a:gd name="T98" fmla="*/ 94 w 195"/>
                  <a:gd name="T99" fmla="*/ 6 h 171"/>
                  <a:gd name="T100" fmla="*/ 119 w 195"/>
                  <a:gd name="T101" fmla="*/ 2 h 171"/>
                  <a:gd name="T102" fmla="*/ 131 w 195"/>
                  <a:gd name="T103" fmla="*/ 0 h 171"/>
                  <a:gd name="T104" fmla="*/ 142 w 195"/>
                  <a:gd name="T105" fmla="*/ 0 h 171"/>
                  <a:gd name="T106" fmla="*/ 154 w 195"/>
                  <a:gd name="T107" fmla="*/ 2 h 171"/>
                  <a:gd name="T108" fmla="*/ 163 w 195"/>
                  <a:gd name="T109" fmla="*/ 5 h 171"/>
                  <a:gd name="T110" fmla="*/ 172 w 195"/>
                  <a:gd name="T111" fmla="*/ 9 h 171"/>
                  <a:gd name="T112" fmla="*/ 181 w 195"/>
                  <a:gd name="T113" fmla="*/ 17 h 171"/>
                  <a:gd name="T114" fmla="*/ 181 w 195"/>
                  <a:gd name="T115" fmla="*/ 17 h 17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95" h="171">
                    <a:moveTo>
                      <a:pt x="181" y="17"/>
                    </a:moveTo>
                    <a:lnTo>
                      <a:pt x="181" y="17"/>
                    </a:lnTo>
                    <a:lnTo>
                      <a:pt x="189" y="29"/>
                    </a:lnTo>
                    <a:lnTo>
                      <a:pt x="192" y="35"/>
                    </a:lnTo>
                    <a:lnTo>
                      <a:pt x="195" y="41"/>
                    </a:lnTo>
                    <a:lnTo>
                      <a:pt x="195" y="47"/>
                    </a:lnTo>
                    <a:lnTo>
                      <a:pt x="195" y="53"/>
                    </a:lnTo>
                    <a:lnTo>
                      <a:pt x="193" y="59"/>
                    </a:lnTo>
                    <a:lnTo>
                      <a:pt x="189" y="65"/>
                    </a:lnTo>
                    <a:lnTo>
                      <a:pt x="177" y="79"/>
                    </a:lnTo>
                    <a:lnTo>
                      <a:pt x="163" y="95"/>
                    </a:lnTo>
                    <a:lnTo>
                      <a:pt x="151" y="113"/>
                    </a:lnTo>
                    <a:lnTo>
                      <a:pt x="146" y="124"/>
                    </a:lnTo>
                    <a:lnTo>
                      <a:pt x="143" y="133"/>
                    </a:lnTo>
                    <a:lnTo>
                      <a:pt x="140" y="142"/>
                    </a:lnTo>
                    <a:lnTo>
                      <a:pt x="137" y="150"/>
                    </a:lnTo>
                    <a:lnTo>
                      <a:pt x="134" y="157"/>
                    </a:lnTo>
                    <a:lnTo>
                      <a:pt x="128" y="163"/>
                    </a:lnTo>
                    <a:lnTo>
                      <a:pt x="124" y="168"/>
                    </a:lnTo>
                    <a:lnTo>
                      <a:pt x="118" y="171"/>
                    </a:lnTo>
                    <a:lnTo>
                      <a:pt x="110" y="171"/>
                    </a:lnTo>
                    <a:lnTo>
                      <a:pt x="103" y="168"/>
                    </a:lnTo>
                    <a:lnTo>
                      <a:pt x="97" y="163"/>
                    </a:lnTo>
                    <a:lnTo>
                      <a:pt x="89" y="156"/>
                    </a:lnTo>
                    <a:lnTo>
                      <a:pt x="76" y="139"/>
                    </a:lnTo>
                    <a:lnTo>
                      <a:pt x="68" y="130"/>
                    </a:lnTo>
                    <a:lnTo>
                      <a:pt x="60" y="121"/>
                    </a:lnTo>
                    <a:lnTo>
                      <a:pt x="51" y="113"/>
                    </a:lnTo>
                    <a:lnTo>
                      <a:pt x="41" y="106"/>
                    </a:lnTo>
                    <a:lnTo>
                      <a:pt x="30" y="100"/>
                    </a:lnTo>
                    <a:lnTo>
                      <a:pt x="20" y="91"/>
                    </a:lnTo>
                    <a:lnTo>
                      <a:pt x="12" y="80"/>
                    </a:lnTo>
                    <a:lnTo>
                      <a:pt x="6" y="68"/>
                    </a:lnTo>
                    <a:lnTo>
                      <a:pt x="2" y="58"/>
                    </a:lnTo>
                    <a:lnTo>
                      <a:pt x="0" y="46"/>
                    </a:lnTo>
                    <a:lnTo>
                      <a:pt x="2" y="35"/>
                    </a:lnTo>
                    <a:lnTo>
                      <a:pt x="3" y="30"/>
                    </a:lnTo>
                    <a:lnTo>
                      <a:pt x="6" y="27"/>
                    </a:lnTo>
                    <a:lnTo>
                      <a:pt x="12" y="21"/>
                    </a:lnTo>
                    <a:lnTo>
                      <a:pt x="21" y="17"/>
                    </a:lnTo>
                    <a:lnTo>
                      <a:pt x="32" y="14"/>
                    </a:lnTo>
                    <a:lnTo>
                      <a:pt x="42" y="11"/>
                    </a:lnTo>
                    <a:lnTo>
                      <a:pt x="68" y="9"/>
                    </a:lnTo>
                    <a:lnTo>
                      <a:pt x="94" y="6"/>
                    </a:lnTo>
                    <a:lnTo>
                      <a:pt x="119" y="2"/>
                    </a:lnTo>
                    <a:lnTo>
                      <a:pt x="131" y="0"/>
                    </a:lnTo>
                    <a:lnTo>
                      <a:pt x="142" y="0"/>
                    </a:lnTo>
                    <a:lnTo>
                      <a:pt x="154" y="2"/>
                    </a:lnTo>
                    <a:lnTo>
                      <a:pt x="163" y="5"/>
                    </a:lnTo>
                    <a:lnTo>
                      <a:pt x="172" y="9"/>
                    </a:lnTo>
                    <a:lnTo>
                      <a:pt x="181" y="17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9" name="Freeform 61">
                <a:extLst>
                  <a:ext uri="{FF2B5EF4-FFF2-40B4-BE49-F238E27FC236}">
                    <a16:creationId xmlns:a16="http://schemas.microsoft.com/office/drawing/2014/main" id="{2267B439-9431-4A15-8121-80AA7FCBF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674"/>
                <a:ext cx="114" cy="128"/>
              </a:xfrm>
              <a:custGeom>
                <a:avLst/>
                <a:gdLst>
                  <a:gd name="T0" fmla="*/ 108 w 114"/>
                  <a:gd name="T1" fmla="*/ 53 h 128"/>
                  <a:gd name="T2" fmla="*/ 108 w 114"/>
                  <a:gd name="T3" fmla="*/ 53 h 128"/>
                  <a:gd name="T4" fmla="*/ 111 w 114"/>
                  <a:gd name="T5" fmla="*/ 69 h 128"/>
                  <a:gd name="T6" fmla="*/ 114 w 114"/>
                  <a:gd name="T7" fmla="*/ 77 h 128"/>
                  <a:gd name="T8" fmla="*/ 114 w 114"/>
                  <a:gd name="T9" fmla="*/ 86 h 128"/>
                  <a:gd name="T10" fmla="*/ 114 w 114"/>
                  <a:gd name="T11" fmla="*/ 92 h 128"/>
                  <a:gd name="T12" fmla="*/ 111 w 114"/>
                  <a:gd name="T13" fmla="*/ 99 h 128"/>
                  <a:gd name="T14" fmla="*/ 105 w 114"/>
                  <a:gd name="T15" fmla="*/ 104 h 128"/>
                  <a:gd name="T16" fmla="*/ 96 w 114"/>
                  <a:gd name="T17" fmla="*/ 105 h 128"/>
                  <a:gd name="T18" fmla="*/ 96 w 114"/>
                  <a:gd name="T19" fmla="*/ 105 h 128"/>
                  <a:gd name="T20" fmla="*/ 75 w 114"/>
                  <a:gd name="T21" fmla="*/ 108 h 128"/>
                  <a:gd name="T22" fmla="*/ 54 w 114"/>
                  <a:gd name="T23" fmla="*/ 113 h 128"/>
                  <a:gd name="T24" fmla="*/ 34 w 114"/>
                  <a:gd name="T25" fmla="*/ 118 h 128"/>
                  <a:gd name="T26" fmla="*/ 27 w 114"/>
                  <a:gd name="T27" fmla="*/ 121 h 128"/>
                  <a:gd name="T28" fmla="*/ 19 w 114"/>
                  <a:gd name="T29" fmla="*/ 125 h 128"/>
                  <a:gd name="T30" fmla="*/ 19 w 114"/>
                  <a:gd name="T31" fmla="*/ 125 h 128"/>
                  <a:gd name="T32" fmla="*/ 13 w 114"/>
                  <a:gd name="T33" fmla="*/ 128 h 128"/>
                  <a:gd name="T34" fmla="*/ 12 w 114"/>
                  <a:gd name="T35" fmla="*/ 128 h 128"/>
                  <a:gd name="T36" fmla="*/ 10 w 114"/>
                  <a:gd name="T37" fmla="*/ 127 h 128"/>
                  <a:gd name="T38" fmla="*/ 7 w 114"/>
                  <a:gd name="T39" fmla="*/ 124 h 128"/>
                  <a:gd name="T40" fmla="*/ 4 w 114"/>
                  <a:gd name="T41" fmla="*/ 116 h 128"/>
                  <a:gd name="T42" fmla="*/ 3 w 114"/>
                  <a:gd name="T43" fmla="*/ 99 h 128"/>
                  <a:gd name="T44" fmla="*/ 0 w 114"/>
                  <a:gd name="T45" fmla="*/ 80 h 128"/>
                  <a:gd name="T46" fmla="*/ 0 w 114"/>
                  <a:gd name="T47" fmla="*/ 80 h 128"/>
                  <a:gd name="T48" fmla="*/ 0 w 114"/>
                  <a:gd name="T49" fmla="*/ 69 h 128"/>
                  <a:gd name="T50" fmla="*/ 0 w 114"/>
                  <a:gd name="T51" fmla="*/ 57 h 128"/>
                  <a:gd name="T52" fmla="*/ 3 w 114"/>
                  <a:gd name="T53" fmla="*/ 44 h 128"/>
                  <a:gd name="T54" fmla="*/ 6 w 114"/>
                  <a:gd name="T55" fmla="*/ 30 h 128"/>
                  <a:gd name="T56" fmla="*/ 12 w 114"/>
                  <a:gd name="T57" fmla="*/ 18 h 128"/>
                  <a:gd name="T58" fmla="*/ 19 w 114"/>
                  <a:gd name="T59" fmla="*/ 7 h 128"/>
                  <a:gd name="T60" fmla="*/ 22 w 114"/>
                  <a:gd name="T61" fmla="*/ 4 h 128"/>
                  <a:gd name="T62" fmla="*/ 28 w 114"/>
                  <a:gd name="T63" fmla="*/ 1 h 128"/>
                  <a:gd name="T64" fmla="*/ 33 w 114"/>
                  <a:gd name="T65" fmla="*/ 0 h 128"/>
                  <a:gd name="T66" fmla="*/ 39 w 114"/>
                  <a:gd name="T67" fmla="*/ 0 h 128"/>
                  <a:gd name="T68" fmla="*/ 39 w 114"/>
                  <a:gd name="T69" fmla="*/ 0 h 128"/>
                  <a:gd name="T70" fmla="*/ 50 w 114"/>
                  <a:gd name="T71" fmla="*/ 1 h 128"/>
                  <a:gd name="T72" fmla="*/ 62 w 114"/>
                  <a:gd name="T73" fmla="*/ 6 h 128"/>
                  <a:gd name="T74" fmla="*/ 72 w 114"/>
                  <a:gd name="T75" fmla="*/ 10 h 128"/>
                  <a:gd name="T76" fmla="*/ 83 w 114"/>
                  <a:gd name="T77" fmla="*/ 18 h 128"/>
                  <a:gd name="T78" fmla="*/ 92 w 114"/>
                  <a:gd name="T79" fmla="*/ 26 h 128"/>
                  <a:gd name="T80" fmla="*/ 98 w 114"/>
                  <a:gd name="T81" fmla="*/ 35 h 128"/>
                  <a:gd name="T82" fmla="*/ 104 w 114"/>
                  <a:gd name="T83" fmla="*/ 44 h 128"/>
                  <a:gd name="T84" fmla="*/ 108 w 114"/>
                  <a:gd name="T85" fmla="*/ 53 h 128"/>
                  <a:gd name="T86" fmla="*/ 108 w 114"/>
                  <a:gd name="T87" fmla="*/ 53 h 12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4" h="128">
                    <a:moveTo>
                      <a:pt x="108" y="53"/>
                    </a:moveTo>
                    <a:lnTo>
                      <a:pt x="108" y="53"/>
                    </a:lnTo>
                    <a:lnTo>
                      <a:pt x="111" y="69"/>
                    </a:lnTo>
                    <a:lnTo>
                      <a:pt x="114" y="77"/>
                    </a:lnTo>
                    <a:lnTo>
                      <a:pt x="114" y="86"/>
                    </a:lnTo>
                    <a:lnTo>
                      <a:pt x="114" y="92"/>
                    </a:lnTo>
                    <a:lnTo>
                      <a:pt x="111" y="99"/>
                    </a:lnTo>
                    <a:lnTo>
                      <a:pt x="105" y="104"/>
                    </a:lnTo>
                    <a:lnTo>
                      <a:pt x="96" y="105"/>
                    </a:lnTo>
                    <a:lnTo>
                      <a:pt x="75" y="108"/>
                    </a:lnTo>
                    <a:lnTo>
                      <a:pt x="54" y="113"/>
                    </a:lnTo>
                    <a:lnTo>
                      <a:pt x="34" y="118"/>
                    </a:lnTo>
                    <a:lnTo>
                      <a:pt x="27" y="121"/>
                    </a:lnTo>
                    <a:lnTo>
                      <a:pt x="19" y="125"/>
                    </a:lnTo>
                    <a:lnTo>
                      <a:pt x="13" y="128"/>
                    </a:lnTo>
                    <a:lnTo>
                      <a:pt x="12" y="128"/>
                    </a:lnTo>
                    <a:lnTo>
                      <a:pt x="10" y="127"/>
                    </a:lnTo>
                    <a:lnTo>
                      <a:pt x="7" y="124"/>
                    </a:lnTo>
                    <a:lnTo>
                      <a:pt x="4" y="116"/>
                    </a:lnTo>
                    <a:lnTo>
                      <a:pt x="3" y="99"/>
                    </a:lnTo>
                    <a:lnTo>
                      <a:pt x="0" y="80"/>
                    </a:lnTo>
                    <a:lnTo>
                      <a:pt x="0" y="69"/>
                    </a:lnTo>
                    <a:lnTo>
                      <a:pt x="0" y="57"/>
                    </a:lnTo>
                    <a:lnTo>
                      <a:pt x="3" y="44"/>
                    </a:lnTo>
                    <a:lnTo>
                      <a:pt x="6" y="30"/>
                    </a:lnTo>
                    <a:lnTo>
                      <a:pt x="12" y="18"/>
                    </a:lnTo>
                    <a:lnTo>
                      <a:pt x="19" y="7"/>
                    </a:lnTo>
                    <a:lnTo>
                      <a:pt x="22" y="4"/>
                    </a:lnTo>
                    <a:lnTo>
                      <a:pt x="28" y="1"/>
                    </a:lnTo>
                    <a:lnTo>
                      <a:pt x="33" y="0"/>
                    </a:lnTo>
                    <a:lnTo>
                      <a:pt x="39" y="0"/>
                    </a:lnTo>
                    <a:lnTo>
                      <a:pt x="50" y="1"/>
                    </a:lnTo>
                    <a:lnTo>
                      <a:pt x="62" y="6"/>
                    </a:lnTo>
                    <a:lnTo>
                      <a:pt x="72" y="10"/>
                    </a:lnTo>
                    <a:lnTo>
                      <a:pt x="83" y="18"/>
                    </a:lnTo>
                    <a:lnTo>
                      <a:pt x="92" y="26"/>
                    </a:lnTo>
                    <a:lnTo>
                      <a:pt x="98" y="35"/>
                    </a:lnTo>
                    <a:lnTo>
                      <a:pt x="104" y="44"/>
                    </a:lnTo>
                    <a:lnTo>
                      <a:pt x="108" y="53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0" name="Freeform 62">
                <a:extLst>
                  <a:ext uri="{FF2B5EF4-FFF2-40B4-BE49-F238E27FC236}">
                    <a16:creationId xmlns:a16="http://schemas.microsoft.com/office/drawing/2014/main" id="{8956D27F-C5D0-411B-930C-21FA827EE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71"/>
                <a:ext cx="199" cy="204"/>
              </a:xfrm>
              <a:custGeom>
                <a:avLst/>
                <a:gdLst>
                  <a:gd name="T0" fmla="*/ 178 w 199"/>
                  <a:gd name="T1" fmla="*/ 0 h 204"/>
                  <a:gd name="T2" fmla="*/ 178 w 199"/>
                  <a:gd name="T3" fmla="*/ 0 h 204"/>
                  <a:gd name="T4" fmla="*/ 184 w 199"/>
                  <a:gd name="T5" fmla="*/ 3 h 204"/>
                  <a:gd name="T6" fmla="*/ 190 w 199"/>
                  <a:gd name="T7" fmla="*/ 6 h 204"/>
                  <a:gd name="T8" fmla="*/ 194 w 199"/>
                  <a:gd name="T9" fmla="*/ 12 h 204"/>
                  <a:gd name="T10" fmla="*/ 196 w 199"/>
                  <a:gd name="T11" fmla="*/ 18 h 204"/>
                  <a:gd name="T12" fmla="*/ 197 w 199"/>
                  <a:gd name="T13" fmla="*/ 25 h 204"/>
                  <a:gd name="T14" fmla="*/ 199 w 199"/>
                  <a:gd name="T15" fmla="*/ 34 h 204"/>
                  <a:gd name="T16" fmla="*/ 197 w 199"/>
                  <a:gd name="T17" fmla="*/ 44 h 204"/>
                  <a:gd name="T18" fmla="*/ 194 w 199"/>
                  <a:gd name="T19" fmla="*/ 56 h 204"/>
                  <a:gd name="T20" fmla="*/ 194 w 199"/>
                  <a:gd name="T21" fmla="*/ 56 h 204"/>
                  <a:gd name="T22" fmla="*/ 188 w 199"/>
                  <a:gd name="T23" fmla="*/ 82 h 204"/>
                  <a:gd name="T24" fmla="*/ 187 w 199"/>
                  <a:gd name="T25" fmla="*/ 106 h 204"/>
                  <a:gd name="T26" fmla="*/ 185 w 199"/>
                  <a:gd name="T27" fmla="*/ 129 h 204"/>
                  <a:gd name="T28" fmla="*/ 187 w 199"/>
                  <a:gd name="T29" fmla="*/ 151 h 204"/>
                  <a:gd name="T30" fmla="*/ 187 w 199"/>
                  <a:gd name="T31" fmla="*/ 151 h 204"/>
                  <a:gd name="T32" fmla="*/ 187 w 199"/>
                  <a:gd name="T33" fmla="*/ 174 h 204"/>
                  <a:gd name="T34" fmla="*/ 185 w 199"/>
                  <a:gd name="T35" fmla="*/ 184 h 204"/>
                  <a:gd name="T36" fmla="*/ 182 w 199"/>
                  <a:gd name="T37" fmla="*/ 192 h 204"/>
                  <a:gd name="T38" fmla="*/ 179 w 199"/>
                  <a:gd name="T39" fmla="*/ 198 h 204"/>
                  <a:gd name="T40" fmla="*/ 173 w 199"/>
                  <a:gd name="T41" fmla="*/ 202 h 204"/>
                  <a:gd name="T42" fmla="*/ 165 w 199"/>
                  <a:gd name="T43" fmla="*/ 204 h 204"/>
                  <a:gd name="T44" fmla="*/ 156 w 199"/>
                  <a:gd name="T45" fmla="*/ 201 h 204"/>
                  <a:gd name="T46" fmla="*/ 156 w 199"/>
                  <a:gd name="T47" fmla="*/ 201 h 204"/>
                  <a:gd name="T48" fmla="*/ 134 w 199"/>
                  <a:gd name="T49" fmla="*/ 193 h 204"/>
                  <a:gd name="T50" fmla="*/ 111 w 199"/>
                  <a:gd name="T51" fmla="*/ 187 h 204"/>
                  <a:gd name="T52" fmla="*/ 89 w 199"/>
                  <a:gd name="T53" fmla="*/ 186 h 204"/>
                  <a:gd name="T54" fmla="*/ 76 w 199"/>
                  <a:gd name="T55" fmla="*/ 186 h 204"/>
                  <a:gd name="T56" fmla="*/ 64 w 199"/>
                  <a:gd name="T57" fmla="*/ 186 h 204"/>
                  <a:gd name="T58" fmla="*/ 64 w 199"/>
                  <a:gd name="T59" fmla="*/ 186 h 204"/>
                  <a:gd name="T60" fmla="*/ 52 w 199"/>
                  <a:gd name="T61" fmla="*/ 186 h 204"/>
                  <a:gd name="T62" fmla="*/ 40 w 199"/>
                  <a:gd name="T63" fmla="*/ 184 h 204"/>
                  <a:gd name="T64" fmla="*/ 31 w 199"/>
                  <a:gd name="T65" fmla="*/ 180 h 204"/>
                  <a:gd name="T66" fmla="*/ 21 w 199"/>
                  <a:gd name="T67" fmla="*/ 172 h 204"/>
                  <a:gd name="T68" fmla="*/ 13 w 199"/>
                  <a:gd name="T69" fmla="*/ 165 h 204"/>
                  <a:gd name="T70" fmla="*/ 7 w 199"/>
                  <a:gd name="T71" fmla="*/ 157 h 204"/>
                  <a:gd name="T72" fmla="*/ 3 w 199"/>
                  <a:gd name="T73" fmla="*/ 148 h 204"/>
                  <a:gd name="T74" fmla="*/ 0 w 199"/>
                  <a:gd name="T75" fmla="*/ 139 h 204"/>
                  <a:gd name="T76" fmla="*/ 0 w 199"/>
                  <a:gd name="T77" fmla="*/ 139 h 204"/>
                  <a:gd name="T78" fmla="*/ 0 w 199"/>
                  <a:gd name="T79" fmla="*/ 130 h 204"/>
                  <a:gd name="T80" fmla="*/ 1 w 199"/>
                  <a:gd name="T81" fmla="*/ 124 h 204"/>
                  <a:gd name="T82" fmla="*/ 6 w 199"/>
                  <a:gd name="T83" fmla="*/ 120 h 204"/>
                  <a:gd name="T84" fmla="*/ 12 w 199"/>
                  <a:gd name="T85" fmla="*/ 115 h 204"/>
                  <a:gd name="T86" fmla="*/ 21 w 199"/>
                  <a:gd name="T87" fmla="*/ 110 h 204"/>
                  <a:gd name="T88" fmla="*/ 30 w 199"/>
                  <a:gd name="T89" fmla="*/ 107 h 204"/>
                  <a:gd name="T90" fmla="*/ 57 w 199"/>
                  <a:gd name="T91" fmla="*/ 101 h 204"/>
                  <a:gd name="T92" fmla="*/ 57 w 199"/>
                  <a:gd name="T93" fmla="*/ 101 h 204"/>
                  <a:gd name="T94" fmla="*/ 70 w 199"/>
                  <a:gd name="T95" fmla="*/ 98 h 204"/>
                  <a:gd name="T96" fmla="*/ 82 w 199"/>
                  <a:gd name="T97" fmla="*/ 94 h 204"/>
                  <a:gd name="T98" fmla="*/ 93 w 199"/>
                  <a:gd name="T99" fmla="*/ 88 h 204"/>
                  <a:gd name="T100" fmla="*/ 102 w 199"/>
                  <a:gd name="T101" fmla="*/ 82 h 204"/>
                  <a:gd name="T102" fmla="*/ 111 w 199"/>
                  <a:gd name="T103" fmla="*/ 76 h 204"/>
                  <a:gd name="T104" fmla="*/ 119 w 199"/>
                  <a:gd name="T105" fmla="*/ 68 h 204"/>
                  <a:gd name="T106" fmla="*/ 131 w 199"/>
                  <a:gd name="T107" fmla="*/ 52 h 204"/>
                  <a:gd name="T108" fmla="*/ 131 w 199"/>
                  <a:gd name="T109" fmla="*/ 52 h 204"/>
                  <a:gd name="T110" fmla="*/ 141 w 199"/>
                  <a:gd name="T111" fmla="*/ 32 h 204"/>
                  <a:gd name="T112" fmla="*/ 150 w 199"/>
                  <a:gd name="T113" fmla="*/ 14 h 204"/>
                  <a:gd name="T114" fmla="*/ 156 w 199"/>
                  <a:gd name="T115" fmla="*/ 8 h 204"/>
                  <a:gd name="T116" fmla="*/ 162 w 199"/>
                  <a:gd name="T117" fmla="*/ 2 h 204"/>
                  <a:gd name="T118" fmla="*/ 170 w 199"/>
                  <a:gd name="T119" fmla="*/ 0 h 204"/>
                  <a:gd name="T120" fmla="*/ 178 w 199"/>
                  <a:gd name="T121" fmla="*/ 0 h 204"/>
                  <a:gd name="T122" fmla="*/ 178 w 199"/>
                  <a:gd name="T123" fmla="*/ 0 h 20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9" h="204">
                    <a:moveTo>
                      <a:pt x="178" y="0"/>
                    </a:moveTo>
                    <a:lnTo>
                      <a:pt x="178" y="0"/>
                    </a:lnTo>
                    <a:lnTo>
                      <a:pt x="184" y="3"/>
                    </a:lnTo>
                    <a:lnTo>
                      <a:pt x="190" y="6"/>
                    </a:lnTo>
                    <a:lnTo>
                      <a:pt x="194" y="12"/>
                    </a:lnTo>
                    <a:lnTo>
                      <a:pt x="196" y="18"/>
                    </a:lnTo>
                    <a:lnTo>
                      <a:pt x="197" y="25"/>
                    </a:lnTo>
                    <a:lnTo>
                      <a:pt x="199" y="34"/>
                    </a:lnTo>
                    <a:lnTo>
                      <a:pt x="197" y="44"/>
                    </a:lnTo>
                    <a:lnTo>
                      <a:pt x="194" y="56"/>
                    </a:lnTo>
                    <a:lnTo>
                      <a:pt x="188" y="82"/>
                    </a:lnTo>
                    <a:lnTo>
                      <a:pt x="187" y="106"/>
                    </a:lnTo>
                    <a:lnTo>
                      <a:pt x="185" y="129"/>
                    </a:lnTo>
                    <a:lnTo>
                      <a:pt x="187" y="151"/>
                    </a:lnTo>
                    <a:lnTo>
                      <a:pt x="187" y="174"/>
                    </a:lnTo>
                    <a:lnTo>
                      <a:pt x="185" y="184"/>
                    </a:lnTo>
                    <a:lnTo>
                      <a:pt x="182" y="192"/>
                    </a:lnTo>
                    <a:lnTo>
                      <a:pt x="179" y="198"/>
                    </a:lnTo>
                    <a:lnTo>
                      <a:pt x="173" y="202"/>
                    </a:lnTo>
                    <a:lnTo>
                      <a:pt x="165" y="204"/>
                    </a:lnTo>
                    <a:lnTo>
                      <a:pt x="156" y="201"/>
                    </a:lnTo>
                    <a:lnTo>
                      <a:pt x="134" y="193"/>
                    </a:lnTo>
                    <a:lnTo>
                      <a:pt x="111" y="187"/>
                    </a:lnTo>
                    <a:lnTo>
                      <a:pt x="89" y="186"/>
                    </a:lnTo>
                    <a:lnTo>
                      <a:pt x="76" y="186"/>
                    </a:lnTo>
                    <a:lnTo>
                      <a:pt x="64" y="186"/>
                    </a:lnTo>
                    <a:lnTo>
                      <a:pt x="52" y="186"/>
                    </a:lnTo>
                    <a:lnTo>
                      <a:pt x="40" y="184"/>
                    </a:lnTo>
                    <a:lnTo>
                      <a:pt x="31" y="180"/>
                    </a:lnTo>
                    <a:lnTo>
                      <a:pt x="21" y="172"/>
                    </a:lnTo>
                    <a:lnTo>
                      <a:pt x="13" y="165"/>
                    </a:lnTo>
                    <a:lnTo>
                      <a:pt x="7" y="157"/>
                    </a:lnTo>
                    <a:lnTo>
                      <a:pt x="3" y="148"/>
                    </a:lnTo>
                    <a:lnTo>
                      <a:pt x="0" y="139"/>
                    </a:lnTo>
                    <a:lnTo>
                      <a:pt x="0" y="130"/>
                    </a:lnTo>
                    <a:lnTo>
                      <a:pt x="1" y="124"/>
                    </a:lnTo>
                    <a:lnTo>
                      <a:pt x="6" y="120"/>
                    </a:lnTo>
                    <a:lnTo>
                      <a:pt x="12" y="115"/>
                    </a:lnTo>
                    <a:lnTo>
                      <a:pt x="21" y="110"/>
                    </a:lnTo>
                    <a:lnTo>
                      <a:pt x="30" y="107"/>
                    </a:lnTo>
                    <a:lnTo>
                      <a:pt x="57" y="101"/>
                    </a:lnTo>
                    <a:lnTo>
                      <a:pt x="70" y="98"/>
                    </a:lnTo>
                    <a:lnTo>
                      <a:pt x="82" y="94"/>
                    </a:lnTo>
                    <a:lnTo>
                      <a:pt x="93" y="88"/>
                    </a:lnTo>
                    <a:lnTo>
                      <a:pt x="102" y="82"/>
                    </a:lnTo>
                    <a:lnTo>
                      <a:pt x="111" y="76"/>
                    </a:lnTo>
                    <a:lnTo>
                      <a:pt x="119" y="68"/>
                    </a:lnTo>
                    <a:lnTo>
                      <a:pt x="131" y="52"/>
                    </a:lnTo>
                    <a:lnTo>
                      <a:pt x="141" y="32"/>
                    </a:lnTo>
                    <a:lnTo>
                      <a:pt x="150" y="14"/>
                    </a:lnTo>
                    <a:lnTo>
                      <a:pt x="156" y="8"/>
                    </a:lnTo>
                    <a:lnTo>
                      <a:pt x="162" y="2"/>
                    </a:lnTo>
                    <a:lnTo>
                      <a:pt x="170" y="0"/>
                    </a:lnTo>
                    <a:lnTo>
                      <a:pt x="178" y="0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1" name="Freeform 63">
                <a:extLst>
                  <a:ext uri="{FF2B5EF4-FFF2-40B4-BE49-F238E27FC236}">
                    <a16:creationId xmlns:a16="http://schemas.microsoft.com/office/drawing/2014/main" id="{D311DCB9-B98A-4545-BE15-4FD15DE61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579"/>
                <a:ext cx="80" cy="62"/>
              </a:xfrm>
              <a:custGeom>
                <a:avLst/>
                <a:gdLst>
                  <a:gd name="T0" fmla="*/ 77 w 80"/>
                  <a:gd name="T1" fmla="*/ 1 h 62"/>
                  <a:gd name="T2" fmla="*/ 77 w 80"/>
                  <a:gd name="T3" fmla="*/ 1 h 62"/>
                  <a:gd name="T4" fmla="*/ 79 w 80"/>
                  <a:gd name="T5" fmla="*/ 3 h 62"/>
                  <a:gd name="T6" fmla="*/ 80 w 80"/>
                  <a:gd name="T7" fmla="*/ 4 h 62"/>
                  <a:gd name="T8" fmla="*/ 80 w 80"/>
                  <a:gd name="T9" fmla="*/ 10 h 62"/>
                  <a:gd name="T10" fmla="*/ 77 w 80"/>
                  <a:gd name="T11" fmla="*/ 18 h 62"/>
                  <a:gd name="T12" fmla="*/ 74 w 80"/>
                  <a:gd name="T13" fmla="*/ 26 h 62"/>
                  <a:gd name="T14" fmla="*/ 66 w 80"/>
                  <a:gd name="T15" fmla="*/ 39 h 62"/>
                  <a:gd name="T16" fmla="*/ 59 w 80"/>
                  <a:gd name="T17" fmla="*/ 50 h 62"/>
                  <a:gd name="T18" fmla="*/ 59 w 80"/>
                  <a:gd name="T19" fmla="*/ 50 h 62"/>
                  <a:gd name="T20" fmla="*/ 57 w 80"/>
                  <a:gd name="T21" fmla="*/ 53 h 62"/>
                  <a:gd name="T22" fmla="*/ 53 w 80"/>
                  <a:gd name="T23" fmla="*/ 56 h 62"/>
                  <a:gd name="T24" fmla="*/ 42 w 80"/>
                  <a:gd name="T25" fmla="*/ 59 h 62"/>
                  <a:gd name="T26" fmla="*/ 29 w 80"/>
                  <a:gd name="T27" fmla="*/ 60 h 62"/>
                  <a:gd name="T28" fmla="*/ 17 w 80"/>
                  <a:gd name="T29" fmla="*/ 62 h 62"/>
                  <a:gd name="T30" fmla="*/ 17 w 80"/>
                  <a:gd name="T31" fmla="*/ 62 h 62"/>
                  <a:gd name="T32" fmla="*/ 11 w 80"/>
                  <a:gd name="T33" fmla="*/ 60 h 62"/>
                  <a:gd name="T34" fmla="*/ 8 w 80"/>
                  <a:gd name="T35" fmla="*/ 59 h 62"/>
                  <a:gd name="T36" fmla="*/ 5 w 80"/>
                  <a:gd name="T37" fmla="*/ 57 h 62"/>
                  <a:gd name="T38" fmla="*/ 3 w 80"/>
                  <a:gd name="T39" fmla="*/ 54 h 62"/>
                  <a:gd name="T40" fmla="*/ 2 w 80"/>
                  <a:gd name="T41" fmla="*/ 47 h 62"/>
                  <a:gd name="T42" fmla="*/ 0 w 80"/>
                  <a:gd name="T43" fmla="*/ 38 h 62"/>
                  <a:gd name="T44" fmla="*/ 0 w 80"/>
                  <a:gd name="T45" fmla="*/ 38 h 62"/>
                  <a:gd name="T46" fmla="*/ 0 w 80"/>
                  <a:gd name="T47" fmla="*/ 35 h 62"/>
                  <a:gd name="T48" fmla="*/ 2 w 80"/>
                  <a:gd name="T49" fmla="*/ 32 h 62"/>
                  <a:gd name="T50" fmla="*/ 5 w 80"/>
                  <a:gd name="T51" fmla="*/ 29 h 62"/>
                  <a:gd name="T52" fmla="*/ 8 w 80"/>
                  <a:gd name="T53" fmla="*/ 26 h 62"/>
                  <a:gd name="T54" fmla="*/ 18 w 80"/>
                  <a:gd name="T55" fmla="*/ 21 h 62"/>
                  <a:gd name="T56" fmla="*/ 32 w 80"/>
                  <a:gd name="T57" fmla="*/ 17 h 62"/>
                  <a:gd name="T58" fmla="*/ 32 w 80"/>
                  <a:gd name="T59" fmla="*/ 17 h 62"/>
                  <a:gd name="T60" fmla="*/ 45 w 80"/>
                  <a:gd name="T61" fmla="*/ 9 h 62"/>
                  <a:gd name="T62" fmla="*/ 57 w 80"/>
                  <a:gd name="T63" fmla="*/ 3 h 62"/>
                  <a:gd name="T64" fmla="*/ 68 w 80"/>
                  <a:gd name="T65" fmla="*/ 0 h 62"/>
                  <a:gd name="T66" fmla="*/ 73 w 80"/>
                  <a:gd name="T67" fmla="*/ 0 h 62"/>
                  <a:gd name="T68" fmla="*/ 77 w 80"/>
                  <a:gd name="T69" fmla="*/ 1 h 62"/>
                  <a:gd name="T70" fmla="*/ 77 w 80"/>
                  <a:gd name="T71" fmla="*/ 1 h 6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" h="62">
                    <a:moveTo>
                      <a:pt x="77" y="1"/>
                    </a:moveTo>
                    <a:lnTo>
                      <a:pt x="77" y="1"/>
                    </a:lnTo>
                    <a:lnTo>
                      <a:pt x="79" y="3"/>
                    </a:lnTo>
                    <a:lnTo>
                      <a:pt x="80" y="4"/>
                    </a:lnTo>
                    <a:lnTo>
                      <a:pt x="80" y="10"/>
                    </a:lnTo>
                    <a:lnTo>
                      <a:pt x="77" y="18"/>
                    </a:lnTo>
                    <a:lnTo>
                      <a:pt x="74" y="26"/>
                    </a:lnTo>
                    <a:lnTo>
                      <a:pt x="66" y="39"/>
                    </a:lnTo>
                    <a:lnTo>
                      <a:pt x="59" y="50"/>
                    </a:lnTo>
                    <a:lnTo>
                      <a:pt x="57" y="53"/>
                    </a:lnTo>
                    <a:lnTo>
                      <a:pt x="53" y="56"/>
                    </a:lnTo>
                    <a:lnTo>
                      <a:pt x="42" y="59"/>
                    </a:lnTo>
                    <a:lnTo>
                      <a:pt x="29" y="60"/>
                    </a:lnTo>
                    <a:lnTo>
                      <a:pt x="17" y="62"/>
                    </a:lnTo>
                    <a:lnTo>
                      <a:pt x="11" y="60"/>
                    </a:lnTo>
                    <a:lnTo>
                      <a:pt x="8" y="59"/>
                    </a:lnTo>
                    <a:lnTo>
                      <a:pt x="5" y="57"/>
                    </a:lnTo>
                    <a:lnTo>
                      <a:pt x="3" y="54"/>
                    </a:lnTo>
                    <a:lnTo>
                      <a:pt x="2" y="47"/>
                    </a:lnTo>
                    <a:lnTo>
                      <a:pt x="0" y="38"/>
                    </a:lnTo>
                    <a:lnTo>
                      <a:pt x="0" y="35"/>
                    </a:lnTo>
                    <a:lnTo>
                      <a:pt x="2" y="32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18" y="21"/>
                    </a:lnTo>
                    <a:lnTo>
                      <a:pt x="32" y="17"/>
                    </a:lnTo>
                    <a:lnTo>
                      <a:pt x="45" y="9"/>
                    </a:lnTo>
                    <a:lnTo>
                      <a:pt x="57" y="3"/>
                    </a:lnTo>
                    <a:lnTo>
                      <a:pt x="68" y="0"/>
                    </a:lnTo>
                    <a:lnTo>
                      <a:pt x="73" y="0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2" name="Freeform 64">
                <a:extLst>
                  <a:ext uri="{FF2B5EF4-FFF2-40B4-BE49-F238E27FC236}">
                    <a16:creationId xmlns:a16="http://schemas.microsoft.com/office/drawing/2014/main" id="{E6FF5F57-CFF7-4EC7-A92F-8CAA90F06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1580"/>
                <a:ext cx="169" cy="171"/>
              </a:xfrm>
              <a:custGeom>
                <a:avLst/>
                <a:gdLst>
                  <a:gd name="T0" fmla="*/ 114 w 169"/>
                  <a:gd name="T1" fmla="*/ 28 h 171"/>
                  <a:gd name="T2" fmla="*/ 114 w 169"/>
                  <a:gd name="T3" fmla="*/ 28 h 171"/>
                  <a:gd name="T4" fmla="*/ 95 w 169"/>
                  <a:gd name="T5" fmla="*/ 46 h 171"/>
                  <a:gd name="T6" fmla="*/ 71 w 169"/>
                  <a:gd name="T7" fmla="*/ 64 h 171"/>
                  <a:gd name="T8" fmla="*/ 46 w 169"/>
                  <a:gd name="T9" fmla="*/ 80 h 171"/>
                  <a:gd name="T10" fmla="*/ 34 w 169"/>
                  <a:gd name="T11" fmla="*/ 86 h 171"/>
                  <a:gd name="T12" fmla="*/ 23 w 169"/>
                  <a:gd name="T13" fmla="*/ 91 h 171"/>
                  <a:gd name="T14" fmla="*/ 23 w 169"/>
                  <a:gd name="T15" fmla="*/ 91 h 171"/>
                  <a:gd name="T16" fmla="*/ 16 w 169"/>
                  <a:gd name="T17" fmla="*/ 95 h 171"/>
                  <a:gd name="T18" fmla="*/ 9 w 169"/>
                  <a:gd name="T19" fmla="*/ 101 h 171"/>
                  <a:gd name="T20" fmla="*/ 5 w 169"/>
                  <a:gd name="T21" fmla="*/ 107 h 171"/>
                  <a:gd name="T22" fmla="*/ 2 w 169"/>
                  <a:gd name="T23" fmla="*/ 114 h 171"/>
                  <a:gd name="T24" fmla="*/ 0 w 169"/>
                  <a:gd name="T25" fmla="*/ 120 h 171"/>
                  <a:gd name="T26" fmla="*/ 0 w 169"/>
                  <a:gd name="T27" fmla="*/ 126 h 171"/>
                  <a:gd name="T28" fmla="*/ 2 w 169"/>
                  <a:gd name="T29" fmla="*/ 132 h 171"/>
                  <a:gd name="T30" fmla="*/ 5 w 169"/>
                  <a:gd name="T31" fmla="*/ 135 h 171"/>
                  <a:gd name="T32" fmla="*/ 5 w 169"/>
                  <a:gd name="T33" fmla="*/ 135 h 171"/>
                  <a:gd name="T34" fmla="*/ 9 w 169"/>
                  <a:gd name="T35" fmla="*/ 138 h 171"/>
                  <a:gd name="T36" fmla="*/ 16 w 169"/>
                  <a:gd name="T37" fmla="*/ 141 h 171"/>
                  <a:gd name="T38" fmla="*/ 32 w 169"/>
                  <a:gd name="T39" fmla="*/ 144 h 171"/>
                  <a:gd name="T40" fmla="*/ 53 w 169"/>
                  <a:gd name="T41" fmla="*/ 147 h 171"/>
                  <a:gd name="T42" fmla="*/ 79 w 169"/>
                  <a:gd name="T43" fmla="*/ 148 h 171"/>
                  <a:gd name="T44" fmla="*/ 79 w 169"/>
                  <a:gd name="T45" fmla="*/ 148 h 171"/>
                  <a:gd name="T46" fmla="*/ 91 w 169"/>
                  <a:gd name="T47" fmla="*/ 151 h 171"/>
                  <a:gd name="T48" fmla="*/ 101 w 169"/>
                  <a:gd name="T49" fmla="*/ 154 h 171"/>
                  <a:gd name="T50" fmla="*/ 121 w 169"/>
                  <a:gd name="T51" fmla="*/ 163 h 171"/>
                  <a:gd name="T52" fmla="*/ 136 w 169"/>
                  <a:gd name="T53" fmla="*/ 171 h 171"/>
                  <a:gd name="T54" fmla="*/ 142 w 169"/>
                  <a:gd name="T55" fmla="*/ 171 h 171"/>
                  <a:gd name="T56" fmla="*/ 147 w 169"/>
                  <a:gd name="T57" fmla="*/ 169 h 171"/>
                  <a:gd name="T58" fmla="*/ 147 w 169"/>
                  <a:gd name="T59" fmla="*/ 169 h 171"/>
                  <a:gd name="T60" fmla="*/ 150 w 169"/>
                  <a:gd name="T61" fmla="*/ 166 h 171"/>
                  <a:gd name="T62" fmla="*/ 151 w 169"/>
                  <a:gd name="T63" fmla="*/ 160 h 171"/>
                  <a:gd name="T64" fmla="*/ 153 w 169"/>
                  <a:gd name="T65" fmla="*/ 154 h 171"/>
                  <a:gd name="T66" fmla="*/ 153 w 169"/>
                  <a:gd name="T67" fmla="*/ 145 h 171"/>
                  <a:gd name="T68" fmla="*/ 150 w 169"/>
                  <a:gd name="T69" fmla="*/ 129 h 171"/>
                  <a:gd name="T70" fmla="*/ 145 w 169"/>
                  <a:gd name="T71" fmla="*/ 109 h 171"/>
                  <a:gd name="T72" fmla="*/ 145 w 169"/>
                  <a:gd name="T73" fmla="*/ 109 h 171"/>
                  <a:gd name="T74" fmla="*/ 145 w 169"/>
                  <a:gd name="T75" fmla="*/ 100 h 171"/>
                  <a:gd name="T76" fmla="*/ 145 w 169"/>
                  <a:gd name="T77" fmla="*/ 91 h 171"/>
                  <a:gd name="T78" fmla="*/ 145 w 169"/>
                  <a:gd name="T79" fmla="*/ 80 h 171"/>
                  <a:gd name="T80" fmla="*/ 148 w 169"/>
                  <a:gd name="T81" fmla="*/ 70 h 171"/>
                  <a:gd name="T82" fmla="*/ 153 w 169"/>
                  <a:gd name="T83" fmla="*/ 52 h 171"/>
                  <a:gd name="T84" fmla="*/ 160 w 169"/>
                  <a:gd name="T85" fmla="*/ 37 h 171"/>
                  <a:gd name="T86" fmla="*/ 160 w 169"/>
                  <a:gd name="T87" fmla="*/ 37 h 171"/>
                  <a:gd name="T88" fmla="*/ 166 w 169"/>
                  <a:gd name="T89" fmla="*/ 26 h 171"/>
                  <a:gd name="T90" fmla="*/ 169 w 169"/>
                  <a:gd name="T91" fmla="*/ 17 h 171"/>
                  <a:gd name="T92" fmla="*/ 169 w 169"/>
                  <a:gd name="T93" fmla="*/ 13 h 171"/>
                  <a:gd name="T94" fmla="*/ 168 w 169"/>
                  <a:gd name="T95" fmla="*/ 9 h 171"/>
                  <a:gd name="T96" fmla="*/ 165 w 169"/>
                  <a:gd name="T97" fmla="*/ 5 h 171"/>
                  <a:gd name="T98" fmla="*/ 160 w 169"/>
                  <a:gd name="T99" fmla="*/ 2 h 171"/>
                  <a:gd name="T100" fmla="*/ 160 w 169"/>
                  <a:gd name="T101" fmla="*/ 2 h 171"/>
                  <a:gd name="T102" fmla="*/ 156 w 169"/>
                  <a:gd name="T103" fmla="*/ 0 h 171"/>
                  <a:gd name="T104" fmla="*/ 151 w 169"/>
                  <a:gd name="T105" fmla="*/ 2 h 171"/>
                  <a:gd name="T106" fmla="*/ 144 w 169"/>
                  <a:gd name="T107" fmla="*/ 3 h 171"/>
                  <a:gd name="T108" fmla="*/ 138 w 169"/>
                  <a:gd name="T109" fmla="*/ 8 h 171"/>
                  <a:gd name="T110" fmla="*/ 124 w 169"/>
                  <a:gd name="T111" fmla="*/ 17 h 171"/>
                  <a:gd name="T112" fmla="*/ 114 w 169"/>
                  <a:gd name="T113" fmla="*/ 28 h 171"/>
                  <a:gd name="T114" fmla="*/ 114 w 169"/>
                  <a:gd name="T115" fmla="*/ 28 h 17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69" h="171">
                    <a:moveTo>
                      <a:pt x="114" y="28"/>
                    </a:moveTo>
                    <a:lnTo>
                      <a:pt x="114" y="28"/>
                    </a:lnTo>
                    <a:lnTo>
                      <a:pt x="95" y="46"/>
                    </a:lnTo>
                    <a:lnTo>
                      <a:pt x="71" y="64"/>
                    </a:lnTo>
                    <a:lnTo>
                      <a:pt x="46" y="80"/>
                    </a:lnTo>
                    <a:lnTo>
                      <a:pt x="34" y="86"/>
                    </a:lnTo>
                    <a:lnTo>
                      <a:pt x="23" y="91"/>
                    </a:lnTo>
                    <a:lnTo>
                      <a:pt x="16" y="95"/>
                    </a:lnTo>
                    <a:lnTo>
                      <a:pt x="9" y="101"/>
                    </a:lnTo>
                    <a:lnTo>
                      <a:pt x="5" y="107"/>
                    </a:lnTo>
                    <a:lnTo>
                      <a:pt x="2" y="114"/>
                    </a:lnTo>
                    <a:lnTo>
                      <a:pt x="0" y="120"/>
                    </a:lnTo>
                    <a:lnTo>
                      <a:pt x="0" y="126"/>
                    </a:lnTo>
                    <a:lnTo>
                      <a:pt x="2" y="132"/>
                    </a:lnTo>
                    <a:lnTo>
                      <a:pt x="5" y="135"/>
                    </a:lnTo>
                    <a:lnTo>
                      <a:pt x="9" y="138"/>
                    </a:lnTo>
                    <a:lnTo>
                      <a:pt x="16" y="141"/>
                    </a:lnTo>
                    <a:lnTo>
                      <a:pt x="32" y="144"/>
                    </a:lnTo>
                    <a:lnTo>
                      <a:pt x="53" y="147"/>
                    </a:lnTo>
                    <a:lnTo>
                      <a:pt x="79" y="148"/>
                    </a:lnTo>
                    <a:lnTo>
                      <a:pt x="91" y="151"/>
                    </a:lnTo>
                    <a:lnTo>
                      <a:pt x="101" y="154"/>
                    </a:lnTo>
                    <a:lnTo>
                      <a:pt x="121" y="163"/>
                    </a:lnTo>
                    <a:lnTo>
                      <a:pt x="136" y="171"/>
                    </a:lnTo>
                    <a:lnTo>
                      <a:pt x="142" y="171"/>
                    </a:lnTo>
                    <a:lnTo>
                      <a:pt x="147" y="169"/>
                    </a:lnTo>
                    <a:lnTo>
                      <a:pt x="150" y="166"/>
                    </a:lnTo>
                    <a:lnTo>
                      <a:pt x="151" y="160"/>
                    </a:lnTo>
                    <a:lnTo>
                      <a:pt x="153" y="154"/>
                    </a:lnTo>
                    <a:lnTo>
                      <a:pt x="153" y="145"/>
                    </a:lnTo>
                    <a:lnTo>
                      <a:pt x="150" y="129"/>
                    </a:lnTo>
                    <a:lnTo>
                      <a:pt x="145" y="109"/>
                    </a:lnTo>
                    <a:lnTo>
                      <a:pt x="145" y="100"/>
                    </a:lnTo>
                    <a:lnTo>
                      <a:pt x="145" y="91"/>
                    </a:lnTo>
                    <a:lnTo>
                      <a:pt x="145" y="80"/>
                    </a:lnTo>
                    <a:lnTo>
                      <a:pt x="148" y="70"/>
                    </a:lnTo>
                    <a:lnTo>
                      <a:pt x="153" y="52"/>
                    </a:lnTo>
                    <a:lnTo>
                      <a:pt x="160" y="37"/>
                    </a:lnTo>
                    <a:lnTo>
                      <a:pt x="166" y="26"/>
                    </a:lnTo>
                    <a:lnTo>
                      <a:pt x="169" y="17"/>
                    </a:lnTo>
                    <a:lnTo>
                      <a:pt x="169" y="13"/>
                    </a:lnTo>
                    <a:lnTo>
                      <a:pt x="168" y="9"/>
                    </a:lnTo>
                    <a:lnTo>
                      <a:pt x="165" y="5"/>
                    </a:lnTo>
                    <a:lnTo>
                      <a:pt x="160" y="2"/>
                    </a:lnTo>
                    <a:lnTo>
                      <a:pt x="156" y="0"/>
                    </a:lnTo>
                    <a:lnTo>
                      <a:pt x="151" y="2"/>
                    </a:lnTo>
                    <a:lnTo>
                      <a:pt x="144" y="3"/>
                    </a:lnTo>
                    <a:lnTo>
                      <a:pt x="138" y="8"/>
                    </a:lnTo>
                    <a:lnTo>
                      <a:pt x="124" y="17"/>
                    </a:lnTo>
                    <a:lnTo>
                      <a:pt x="114" y="28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3" name="Freeform 65">
                <a:extLst>
                  <a:ext uri="{FF2B5EF4-FFF2-40B4-BE49-F238E27FC236}">
                    <a16:creationId xmlns:a16="http://schemas.microsoft.com/office/drawing/2014/main" id="{74C75554-F6DD-4895-9DAF-A2EC5B785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1594"/>
                <a:ext cx="108" cy="97"/>
              </a:xfrm>
              <a:custGeom>
                <a:avLst/>
                <a:gdLst>
                  <a:gd name="T0" fmla="*/ 102 w 108"/>
                  <a:gd name="T1" fmla="*/ 14 h 97"/>
                  <a:gd name="T2" fmla="*/ 102 w 108"/>
                  <a:gd name="T3" fmla="*/ 14 h 97"/>
                  <a:gd name="T4" fmla="*/ 105 w 108"/>
                  <a:gd name="T5" fmla="*/ 17 h 97"/>
                  <a:gd name="T6" fmla="*/ 108 w 108"/>
                  <a:gd name="T7" fmla="*/ 21 h 97"/>
                  <a:gd name="T8" fmla="*/ 108 w 108"/>
                  <a:gd name="T9" fmla="*/ 24 h 97"/>
                  <a:gd name="T10" fmla="*/ 107 w 108"/>
                  <a:gd name="T11" fmla="*/ 29 h 97"/>
                  <a:gd name="T12" fmla="*/ 102 w 108"/>
                  <a:gd name="T13" fmla="*/ 36 h 97"/>
                  <a:gd name="T14" fmla="*/ 95 w 108"/>
                  <a:gd name="T15" fmla="*/ 47 h 97"/>
                  <a:gd name="T16" fmla="*/ 95 w 108"/>
                  <a:gd name="T17" fmla="*/ 47 h 97"/>
                  <a:gd name="T18" fmla="*/ 87 w 108"/>
                  <a:gd name="T19" fmla="*/ 60 h 97"/>
                  <a:gd name="T20" fmla="*/ 80 w 108"/>
                  <a:gd name="T21" fmla="*/ 77 h 97"/>
                  <a:gd name="T22" fmla="*/ 75 w 108"/>
                  <a:gd name="T23" fmla="*/ 84 h 97"/>
                  <a:gd name="T24" fmla="*/ 71 w 108"/>
                  <a:gd name="T25" fmla="*/ 90 h 97"/>
                  <a:gd name="T26" fmla="*/ 66 w 108"/>
                  <a:gd name="T27" fmla="*/ 95 h 97"/>
                  <a:gd name="T28" fmla="*/ 60 w 108"/>
                  <a:gd name="T29" fmla="*/ 97 h 97"/>
                  <a:gd name="T30" fmla="*/ 60 w 108"/>
                  <a:gd name="T31" fmla="*/ 97 h 97"/>
                  <a:gd name="T32" fmla="*/ 54 w 108"/>
                  <a:gd name="T33" fmla="*/ 97 h 97"/>
                  <a:gd name="T34" fmla="*/ 48 w 108"/>
                  <a:gd name="T35" fmla="*/ 95 h 97"/>
                  <a:gd name="T36" fmla="*/ 42 w 108"/>
                  <a:gd name="T37" fmla="*/ 92 h 97"/>
                  <a:gd name="T38" fmla="*/ 36 w 108"/>
                  <a:gd name="T39" fmla="*/ 87 h 97"/>
                  <a:gd name="T40" fmla="*/ 25 w 108"/>
                  <a:gd name="T41" fmla="*/ 78 h 97"/>
                  <a:gd name="T42" fmla="*/ 15 w 108"/>
                  <a:gd name="T43" fmla="*/ 65 h 97"/>
                  <a:gd name="T44" fmla="*/ 15 w 108"/>
                  <a:gd name="T45" fmla="*/ 65 h 97"/>
                  <a:gd name="T46" fmla="*/ 9 w 108"/>
                  <a:gd name="T47" fmla="*/ 59 h 97"/>
                  <a:gd name="T48" fmla="*/ 4 w 108"/>
                  <a:gd name="T49" fmla="*/ 51 h 97"/>
                  <a:gd name="T50" fmla="*/ 1 w 108"/>
                  <a:gd name="T51" fmla="*/ 44 h 97"/>
                  <a:gd name="T52" fmla="*/ 0 w 108"/>
                  <a:gd name="T53" fmla="*/ 36 h 97"/>
                  <a:gd name="T54" fmla="*/ 0 w 108"/>
                  <a:gd name="T55" fmla="*/ 30 h 97"/>
                  <a:gd name="T56" fmla="*/ 1 w 108"/>
                  <a:gd name="T57" fmla="*/ 23 h 97"/>
                  <a:gd name="T58" fmla="*/ 6 w 108"/>
                  <a:gd name="T59" fmla="*/ 17 h 97"/>
                  <a:gd name="T60" fmla="*/ 12 w 108"/>
                  <a:gd name="T61" fmla="*/ 12 h 97"/>
                  <a:gd name="T62" fmla="*/ 12 w 108"/>
                  <a:gd name="T63" fmla="*/ 12 h 97"/>
                  <a:gd name="T64" fmla="*/ 31 w 108"/>
                  <a:gd name="T65" fmla="*/ 5 h 97"/>
                  <a:gd name="T66" fmla="*/ 43 w 108"/>
                  <a:gd name="T67" fmla="*/ 2 h 97"/>
                  <a:gd name="T68" fmla="*/ 56 w 108"/>
                  <a:gd name="T69" fmla="*/ 0 h 97"/>
                  <a:gd name="T70" fmla="*/ 68 w 108"/>
                  <a:gd name="T71" fmla="*/ 0 h 97"/>
                  <a:gd name="T72" fmla="*/ 80 w 108"/>
                  <a:gd name="T73" fmla="*/ 2 h 97"/>
                  <a:gd name="T74" fmla="*/ 92 w 108"/>
                  <a:gd name="T75" fmla="*/ 6 h 97"/>
                  <a:gd name="T76" fmla="*/ 102 w 108"/>
                  <a:gd name="T77" fmla="*/ 14 h 97"/>
                  <a:gd name="T78" fmla="*/ 102 w 108"/>
                  <a:gd name="T79" fmla="*/ 14 h 9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08" h="97">
                    <a:moveTo>
                      <a:pt x="102" y="14"/>
                    </a:moveTo>
                    <a:lnTo>
                      <a:pt x="102" y="14"/>
                    </a:lnTo>
                    <a:lnTo>
                      <a:pt x="105" y="17"/>
                    </a:lnTo>
                    <a:lnTo>
                      <a:pt x="108" y="21"/>
                    </a:lnTo>
                    <a:lnTo>
                      <a:pt x="108" y="24"/>
                    </a:lnTo>
                    <a:lnTo>
                      <a:pt x="107" y="29"/>
                    </a:lnTo>
                    <a:lnTo>
                      <a:pt x="102" y="36"/>
                    </a:lnTo>
                    <a:lnTo>
                      <a:pt x="95" y="47"/>
                    </a:lnTo>
                    <a:lnTo>
                      <a:pt x="87" y="60"/>
                    </a:lnTo>
                    <a:lnTo>
                      <a:pt x="80" y="77"/>
                    </a:lnTo>
                    <a:lnTo>
                      <a:pt x="75" y="84"/>
                    </a:lnTo>
                    <a:lnTo>
                      <a:pt x="71" y="90"/>
                    </a:lnTo>
                    <a:lnTo>
                      <a:pt x="66" y="95"/>
                    </a:lnTo>
                    <a:lnTo>
                      <a:pt x="60" y="97"/>
                    </a:lnTo>
                    <a:lnTo>
                      <a:pt x="54" y="97"/>
                    </a:lnTo>
                    <a:lnTo>
                      <a:pt x="48" y="95"/>
                    </a:lnTo>
                    <a:lnTo>
                      <a:pt x="42" y="92"/>
                    </a:lnTo>
                    <a:lnTo>
                      <a:pt x="36" y="87"/>
                    </a:lnTo>
                    <a:lnTo>
                      <a:pt x="25" y="78"/>
                    </a:lnTo>
                    <a:lnTo>
                      <a:pt x="15" y="65"/>
                    </a:lnTo>
                    <a:lnTo>
                      <a:pt x="9" y="59"/>
                    </a:lnTo>
                    <a:lnTo>
                      <a:pt x="4" y="51"/>
                    </a:lnTo>
                    <a:lnTo>
                      <a:pt x="1" y="44"/>
                    </a:lnTo>
                    <a:lnTo>
                      <a:pt x="0" y="36"/>
                    </a:lnTo>
                    <a:lnTo>
                      <a:pt x="0" y="30"/>
                    </a:lnTo>
                    <a:lnTo>
                      <a:pt x="1" y="23"/>
                    </a:lnTo>
                    <a:lnTo>
                      <a:pt x="6" y="17"/>
                    </a:lnTo>
                    <a:lnTo>
                      <a:pt x="12" y="12"/>
                    </a:lnTo>
                    <a:lnTo>
                      <a:pt x="31" y="5"/>
                    </a:lnTo>
                    <a:lnTo>
                      <a:pt x="43" y="2"/>
                    </a:lnTo>
                    <a:lnTo>
                      <a:pt x="56" y="0"/>
                    </a:lnTo>
                    <a:lnTo>
                      <a:pt x="68" y="0"/>
                    </a:lnTo>
                    <a:lnTo>
                      <a:pt x="80" y="2"/>
                    </a:lnTo>
                    <a:lnTo>
                      <a:pt x="92" y="6"/>
                    </a:lnTo>
                    <a:lnTo>
                      <a:pt x="102" y="14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4" name="Freeform 66">
                <a:extLst>
                  <a:ext uri="{FF2B5EF4-FFF2-40B4-BE49-F238E27FC236}">
                    <a16:creationId xmlns:a16="http://schemas.microsoft.com/office/drawing/2014/main" id="{B8D5A5C6-8857-4743-AC7D-9BE0808F9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710"/>
                <a:ext cx="59" cy="106"/>
              </a:xfrm>
              <a:custGeom>
                <a:avLst/>
                <a:gdLst>
                  <a:gd name="T0" fmla="*/ 0 w 59"/>
                  <a:gd name="T1" fmla="*/ 0 h 106"/>
                  <a:gd name="T2" fmla="*/ 0 w 59"/>
                  <a:gd name="T3" fmla="*/ 0 h 106"/>
                  <a:gd name="T4" fmla="*/ 28 w 59"/>
                  <a:gd name="T5" fmla="*/ 20 h 106"/>
                  <a:gd name="T6" fmla="*/ 53 w 59"/>
                  <a:gd name="T7" fmla="*/ 39 h 106"/>
                  <a:gd name="T8" fmla="*/ 53 w 59"/>
                  <a:gd name="T9" fmla="*/ 39 h 106"/>
                  <a:gd name="T10" fmla="*/ 56 w 59"/>
                  <a:gd name="T11" fmla="*/ 42 h 106"/>
                  <a:gd name="T12" fmla="*/ 57 w 59"/>
                  <a:gd name="T13" fmla="*/ 45 h 106"/>
                  <a:gd name="T14" fmla="*/ 59 w 59"/>
                  <a:gd name="T15" fmla="*/ 50 h 106"/>
                  <a:gd name="T16" fmla="*/ 57 w 59"/>
                  <a:gd name="T17" fmla="*/ 54 h 106"/>
                  <a:gd name="T18" fmla="*/ 56 w 59"/>
                  <a:gd name="T19" fmla="*/ 65 h 106"/>
                  <a:gd name="T20" fmla="*/ 53 w 59"/>
                  <a:gd name="T21" fmla="*/ 79 h 106"/>
                  <a:gd name="T22" fmla="*/ 53 w 59"/>
                  <a:gd name="T23" fmla="*/ 79 h 106"/>
                  <a:gd name="T24" fmla="*/ 53 w 59"/>
                  <a:gd name="T25" fmla="*/ 85 h 106"/>
                  <a:gd name="T26" fmla="*/ 51 w 59"/>
                  <a:gd name="T27" fmla="*/ 91 h 106"/>
                  <a:gd name="T28" fmla="*/ 48 w 59"/>
                  <a:gd name="T29" fmla="*/ 95 h 106"/>
                  <a:gd name="T30" fmla="*/ 45 w 59"/>
                  <a:gd name="T31" fmla="*/ 100 h 106"/>
                  <a:gd name="T32" fmla="*/ 42 w 59"/>
                  <a:gd name="T33" fmla="*/ 103 h 106"/>
                  <a:gd name="T34" fmla="*/ 37 w 59"/>
                  <a:gd name="T35" fmla="*/ 106 h 106"/>
                  <a:gd name="T36" fmla="*/ 33 w 59"/>
                  <a:gd name="T37" fmla="*/ 106 h 106"/>
                  <a:gd name="T38" fmla="*/ 28 w 59"/>
                  <a:gd name="T39" fmla="*/ 106 h 106"/>
                  <a:gd name="T40" fmla="*/ 28 w 59"/>
                  <a:gd name="T41" fmla="*/ 106 h 106"/>
                  <a:gd name="T42" fmla="*/ 15 w 59"/>
                  <a:gd name="T43" fmla="*/ 101 h 106"/>
                  <a:gd name="T44" fmla="*/ 0 w 59"/>
                  <a:gd name="T45" fmla="*/ 100 h 106"/>
                  <a:gd name="T46" fmla="*/ 0 w 59"/>
                  <a:gd name="T47" fmla="*/ 0 h 10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9" h="106">
                    <a:moveTo>
                      <a:pt x="0" y="0"/>
                    </a:moveTo>
                    <a:lnTo>
                      <a:pt x="0" y="0"/>
                    </a:lnTo>
                    <a:lnTo>
                      <a:pt x="28" y="20"/>
                    </a:lnTo>
                    <a:lnTo>
                      <a:pt x="53" y="39"/>
                    </a:lnTo>
                    <a:lnTo>
                      <a:pt x="56" y="42"/>
                    </a:lnTo>
                    <a:lnTo>
                      <a:pt x="57" y="45"/>
                    </a:lnTo>
                    <a:lnTo>
                      <a:pt x="59" y="50"/>
                    </a:lnTo>
                    <a:lnTo>
                      <a:pt x="57" y="54"/>
                    </a:lnTo>
                    <a:lnTo>
                      <a:pt x="56" y="65"/>
                    </a:lnTo>
                    <a:lnTo>
                      <a:pt x="53" y="79"/>
                    </a:lnTo>
                    <a:lnTo>
                      <a:pt x="53" y="85"/>
                    </a:lnTo>
                    <a:lnTo>
                      <a:pt x="51" y="91"/>
                    </a:lnTo>
                    <a:lnTo>
                      <a:pt x="48" y="95"/>
                    </a:lnTo>
                    <a:lnTo>
                      <a:pt x="45" y="100"/>
                    </a:lnTo>
                    <a:lnTo>
                      <a:pt x="42" y="103"/>
                    </a:lnTo>
                    <a:lnTo>
                      <a:pt x="37" y="106"/>
                    </a:lnTo>
                    <a:lnTo>
                      <a:pt x="33" y="106"/>
                    </a:lnTo>
                    <a:lnTo>
                      <a:pt x="28" y="106"/>
                    </a:lnTo>
                    <a:lnTo>
                      <a:pt x="15" y="101"/>
                    </a:lnTo>
                    <a:lnTo>
                      <a:pt x="0" y="1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5" name="Freeform 67">
                <a:extLst>
                  <a:ext uri="{FF2B5EF4-FFF2-40B4-BE49-F238E27FC236}">
                    <a16:creationId xmlns:a16="http://schemas.microsoft.com/office/drawing/2014/main" id="{A9E93AA7-5DF5-4134-BB35-FE89924DA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710"/>
                <a:ext cx="59" cy="106"/>
              </a:xfrm>
              <a:custGeom>
                <a:avLst/>
                <a:gdLst>
                  <a:gd name="T0" fmla="*/ 0 w 59"/>
                  <a:gd name="T1" fmla="*/ 0 h 106"/>
                  <a:gd name="T2" fmla="*/ 0 w 59"/>
                  <a:gd name="T3" fmla="*/ 0 h 106"/>
                  <a:gd name="T4" fmla="*/ 28 w 59"/>
                  <a:gd name="T5" fmla="*/ 20 h 106"/>
                  <a:gd name="T6" fmla="*/ 53 w 59"/>
                  <a:gd name="T7" fmla="*/ 39 h 106"/>
                  <a:gd name="T8" fmla="*/ 53 w 59"/>
                  <a:gd name="T9" fmla="*/ 39 h 106"/>
                  <a:gd name="T10" fmla="*/ 56 w 59"/>
                  <a:gd name="T11" fmla="*/ 42 h 106"/>
                  <a:gd name="T12" fmla="*/ 57 w 59"/>
                  <a:gd name="T13" fmla="*/ 45 h 106"/>
                  <a:gd name="T14" fmla="*/ 59 w 59"/>
                  <a:gd name="T15" fmla="*/ 50 h 106"/>
                  <a:gd name="T16" fmla="*/ 57 w 59"/>
                  <a:gd name="T17" fmla="*/ 54 h 106"/>
                  <a:gd name="T18" fmla="*/ 56 w 59"/>
                  <a:gd name="T19" fmla="*/ 65 h 106"/>
                  <a:gd name="T20" fmla="*/ 53 w 59"/>
                  <a:gd name="T21" fmla="*/ 79 h 106"/>
                  <a:gd name="T22" fmla="*/ 53 w 59"/>
                  <a:gd name="T23" fmla="*/ 79 h 106"/>
                  <a:gd name="T24" fmla="*/ 53 w 59"/>
                  <a:gd name="T25" fmla="*/ 85 h 106"/>
                  <a:gd name="T26" fmla="*/ 51 w 59"/>
                  <a:gd name="T27" fmla="*/ 91 h 106"/>
                  <a:gd name="T28" fmla="*/ 48 w 59"/>
                  <a:gd name="T29" fmla="*/ 95 h 106"/>
                  <a:gd name="T30" fmla="*/ 45 w 59"/>
                  <a:gd name="T31" fmla="*/ 100 h 106"/>
                  <a:gd name="T32" fmla="*/ 42 w 59"/>
                  <a:gd name="T33" fmla="*/ 103 h 106"/>
                  <a:gd name="T34" fmla="*/ 37 w 59"/>
                  <a:gd name="T35" fmla="*/ 106 h 106"/>
                  <a:gd name="T36" fmla="*/ 33 w 59"/>
                  <a:gd name="T37" fmla="*/ 106 h 106"/>
                  <a:gd name="T38" fmla="*/ 28 w 59"/>
                  <a:gd name="T39" fmla="*/ 106 h 106"/>
                  <a:gd name="T40" fmla="*/ 28 w 59"/>
                  <a:gd name="T41" fmla="*/ 106 h 106"/>
                  <a:gd name="T42" fmla="*/ 15 w 59"/>
                  <a:gd name="T43" fmla="*/ 101 h 106"/>
                  <a:gd name="T44" fmla="*/ 0 w 59"/>
                  <a:gd name="T45" fmla="*/ 100 h 10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9" h="106">
                    <a:moveTo>
                      <a:pt x="0" y="0"/>
                    </a:moveTo>
                    <a:lnTo>
                      <a:pt x="0" y="0"/>
                    </a:lnTo>
                    <a:lnTo>
                      <a:pt x="28" y="20"/>
                    </a:lnTo>
                    <a:lnTo>
                      <a:pt x="53" y="39"/>
                    </a:lnTo>
                    <a:lnTo>
                      <a:pt x="56" y="42"/>
                    </a:lnTo>
                    <a:lnTo>
                      <a:pt x="57" y="45"/>
                    </a:lnTo>
                    <a:lnTo>
                      <a:pt x="59" y="50"/>
                    </a:lnTo>
                    <a:lnTo>
                      <a:pt x="57" y="54"/>
                    </a:lnTo>
                    <a:lnTo>
                      <a:pt x="56" y="65"/>
                    </a:lnTo>
                    <a:lnTo>
                      <a:pt x="53" y="79"/>
                    </a:lnTo>
                    <a:lnTo>
                      <a:pt x="53" y="85"/>
                    </a:lnTo>
                    <a:lnTo>
                      <a:pt x="51" y="91"/>
                    </a:lnTo>
                    <a:lnTo>
                      <a:pt x="48" y="95"/>
                    </a:lnTo>
                    <a:lnTo>
                      <a:pt x="45" y="100"/>
                    </a:lnTo>
                    <a:lnTo>
                      <a:pt x="42" y="103"/>
                    </a:lnTo>
                    <a:lnTo>
                      <a:pt x="37" y="106"/>
                    </a:lnTo>
                    <a:lnTo>
                      <a:pt x="33" y="106"/>
                    </a:lnTo>
                    <a:lnTo>
                      <a:pt x="28" y="106"/>
                    </a:lnTo>
                    <a:lnTo>
                      <a:pt x="15" y="101"/>
                    </a:lnTo>
                    <a:lnTo>
                      <a:pt x="0" y="10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6" name="Freeform 68">
                <a:extLst>
                  <a:ext uri="{FF2B5EF4-FFF2-40B4-BE49-F238E27FC236}">
                    <a16:creationId xmlns:a16="http://schemas.microsoft.com/office/drawing/2014/main" id="{A703B082-4360-4FF4-9E9A-E01F55AAC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769"/>
                <a:ext cx="78" cy="90"/>
              </a:xfrm>
              <a:custGeom>
                <a:avLst/>
                <a:gdLst>
                  <a:gd name="T0" fmla="*/ 74 w 78"/>
                  <a:gd name="T1" fmla="*/ 27 h 90"/>
                  <a:gd name="T2" fmla="*/ 74 w 78"/>
                  <a:gd name="T3" fmla="*/ 27 h 90"/>
                  <a:gd name="T4" fmla="*/ 77 w 78"/>
                  <a:gd name="T5" fmla="*/ 30 h 90"/>
                  <a:gd name="T6" fmla="*/ 78 w 78"/>
                  <a:gd name="T7" fmla="*/ 35 h 90"/>
                  <a:gd name="T8" fmla="*/ 78 w 78"/>
                  <a:gd name="T9" fmla="*/ 38 h 90"/>
                  <a:gd name="T10" fmla="*/ 77 w 78"/>
                  <a:gd name="T11" fmla="*/ 42 h 90"/>
                  <a:gd name="T12" fmla="*/ 74 w 78"/>
                  <a:gd name="T13" fmla="*/ 54 h 90"/>
                  <a:gd name="T14" fmla="*/ 71 w 78"/>
                  <a:gd name="T15" fmla="*/ 66 h 90"/>
                  <a:gd name="T16" fmla="*/ 71 w 78"/>
                  <a:gd name="T17" fmla="*/ 66 h 90"/>
                  <a:gd name="T18" fmla="*/ 66 w 78"/>
                  <a:gd name="T19" fmla="*/ 78 h 90"/>
                  <a:gd name="T20" fmla="*/ 63 w 78"/>
                  <a:gd name="T21" fmla="*/ 84 h 90"/>
                  <a:gd name="T22" fmla="*/ 60 w 78"/>
                  <a:gd name="T23" fmla="*/ 87 h 90"/>
                  <a:gd name="T24" fmla="*/ 56 w 78"/>
                  <a:gd name="T25" fmla="*/ 90 h 90"/>
                  <a:gd name="T26" fmla="*/ 51 w 78"/>
                  <a:gd name="T27" fmla="*/ 90 h 90"/>
                  <a:gd name="T28" fmla="*/ 47 w 78"/>
                  <a:gd name="T29" fmla="*/ 90 h 90"/>
                  <a:gd name="T30" fmla="*/ 42 w 78"/>
                  <a:gd name="T31" fmla="*/ 89 h 90"/>
                  <a:gd name="T32" fmla="*/ 42 w 78"/>
                  <a:gd name="T33" fmla="*/ 89 h 90"/>
                  <a:gd name="T34" fmla="*/ 36 w 78"/>
                  <a:gd name="T35" fmla="*/ 84 h 90"/>
                  <a:gd name="T36" fmla="*/ 30 w 78"/>
                  <a:gd name="T37" fmla="*/ 77 h 90"/>
                  <a:gd name="T38" fmla="*/ 18 w 78"/>
                  <a:gd name="T39" fmla="*/ 57 h 90"/>
                  <a:gd name="T40" fmla="*/ 6 w 78"/>
                  <a:gd name="T41" fmla="*/ 35 h 90"/>
                  <a:gd name="T42" fmla="*/ 1 w 78"/>
                  <a:gd name="T43" fmla="*/ 24 h 90"/>
                  <a:gd name="T44" fmla="*/ 0 w 78"/>
                  <a:gd name="T45" fmla="*/ 16 h 90"/>
                  <a:gd name="T46" fmla="*/ 0 w 78"/>
                  <a:gd name="T47" fmla="*/ 16 h 90"/>
                  <a:gd name="T48" fmla="*/ 0 w 78"/>
                  <a:gd name="T49" fmla="*/ 10 h 90"/>
                  <a:gd name="T50" fmla="*/ 0 w 78"/>
                  <a:gd name="T51" fmla="*/ 6 h 90"/>
                  <a:gd name="T52" fmla="*/ 3 w 78"/>
                  <a:gd name="T53" fmla="*/ 3 h 90"/>
                  <a:gd name="T54" fmla="*/ 6 w 78"/>
                  <a:gd name="T55" fmla="*/ 1 h 90"/>
                  <a:gd name="T56" fmla="*/ 9 w 78"/>
                  <a:gd name="T57" fmla="*/ 0 h 90"/>
                  <a:gd name="T58" fmla="*/ 13 w 78"/>
                  <a:gd name="T59" fmla="*/ 0 h 90"/>
                  <a:gd name="T60" fmla="*/ 21 w 78"/>
                  <a:gd name="T61" fmla="*/ 1 h 90"/>
                  <a:gd name="T62" fmla="*/ 21 w 78"/>
                  <a:gd name="T63" fmla="*/ 1 h 90"/>
                  <a:gd name="T64" fmla="*/ 47 w 78"/>
                  <a:gd name="T65" fmla="*/ 12 h 90"/>
                  <a:gd name="T66" fmla="*/ 62 w 78"/>
                  <a:gd name="T67" fmla="*/ 20 h 90"/>
                  <a:gd name="T68" fmla="*/ 74 w 78"/>
                  <a:gd name="T69" fmla="*/ 27 h 90"/>
                  <a:gd name="T70" fmla="*/ 74 w 78"/>
                  <a:gd name="T71" fmla="*/ 27 h 9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" h="90">
                    <a:moveTo>
                      <a:pt x="74" y="27"/>
                    </a:moveTo>
                    <a:lnTo>
                      <a:pt x="74" y="27"/>
                    </a:lnTo>
                    <a:lnTo>
                      <a:pt x="77" y="30"/>
                    </a:lnTo>
                    <a:lnTo>
                      <a:pt x="78" y="35"/>
                    </a:lnTo>
                    <a:lnTo>
                      <a:pt x="78" y="38"/>
                    </a:lnTo>
                    <a:lnTo>
                      <a:pt x="77" y="42"/>
                    </a:lnTo>
                    <a:lnTo>
                      <a:pt x="74" y="54"/>
                    </a:lnTo>
                    <a:lnTo>
                      <a:pt x="71" y="66"/>
                    </a:lnTo>
                    <a:lnTo>
                      <a:pt x="66" y="78"/>
                    </a:lnTo>
                    <a:lnTo>
                      <a:pt x="63" y="84"/>
                    </a:lnTo>
                    <a:lnTo>
                      <a:pt x="60" y="87"/>
                    </a:lnTo>
                    <a:lnTo>
                      <a:pt x="56" y="90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2" y="89"/>
                    </a:lnTo>
                    <a:lnTo>
                      <a:pt x="36" y="84"/>
                    </a:lnTo>
                    <a:lnTo>
                      <a:pt x="30" y="77"/>
                    </a:lnTo>
                    <a:lnTo>
                      <a:pt x="18" y="57"/>
                    </a:lnTo>
                    <a:lnTo>
                      <a:pt x="6" y="35"/>
                    </a:lnTo>
                    <a:lnTo>
                      <a:pt x="1" y="24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21" y="1"/>
                    </a:lnTo>
                    <a:lnTo>
                      <a:pt x="47" y="12"/>
                    </a:lnTo>
                    <a:lnTo>
                      <a:pt x="62" y="20"/>
                    </a:lnTo>
                    <a:lnTo>
                      <a:pt x="74" y="27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7" name="Freeform 69">
                <a:extLst>
                  <a:ext uri="{FF2B5EF4-FFF2-40B4-BE49-F238E27FC236}">
                    <a16:creationId xmlns:a16="http://schemas.microsoft.com/office/drawing/2014/main" id="{C5189488-5A54-46CC-A021-1884810E5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45"/>
                <a:ext cx="178" cy="120"/>
              </a:xfrm>
              <a:custGeom>
                <a:avLst/>
                <a:gdLst>
                  <a:gd name="T0" fmla="*/ 64 w 178"/>
                  <a:gd name="T1" fmla="*/ 1 h 120"/>
                  <a:gd name="T2" fmla="*/ 64 w 178"/>
                  <a:gd name="T3" fmla="*/ 1 h 120"/>
                  <a:gd name="T4" fmla="*/ 59 w 178"/>
                  <a:gd name="T5" fmla="*/ 0 h 120"/>
                  <a:gd name="T6" fmla="*/ 55 w 178"/>
                  <a:gd name="T7" fmla="*/ 0 h 120"/>
                  <a:gd name="T8" fmla="*/ 45 w 178"/>
                  <a:gd name="T9" fmla="*/ 3 h 120"/>
                  <a:gd name="T10" fmla="*/ 36 w 178"/>
                  <a:gd name="T11" fmla="*/ 9 h 120"/>
                  <a:gd name="T12" fmla="*/ 27 w 178"/>
                  <a:gd name="T13" fmla="*/ 18 h 120"/>
                  <a:gd name="T14" fmla="*/ 18 w 178"/>
                  <a:gd name="T15" fmla="*/ 27 h 120"/>
                  <a:gd name="T16" fmla="*/ 12 w 178"/>
                  <a:gd name="T17" fmla="*/ 37 h 120"/>
                  <a:gd name="T18" fmla="*/ 8 w 178"/>
                  <a:gd name="T19" fmla="*/ 47 h 120"/>
                  <a:gd name="T20" fmla="*/ 6 w 178"/>
                  <a:gd name="T21" fmla="*/ 56 h 120"/>
                  <a:gd name="T22" fmla="*/ 6 w 178"/>
                  <a:gd name="T23" fmla="*/ 56 h 120"/>
                  <a:gd name="T24" fmla="*/ 3 w 178"/>
                  <a:gd name="T25" fmla="*/ 71 h 120"/>
                  <a:gd name="T26" fmla="*/ 0 w 178"/>
                  <a:gd name="T27" fmla="*/ 87 h 120"/>
                  <a:gd name="T28" fmla="*/ 0 w 178"/>
                  <a:gd name="T29" fmla="*/ 95 h 120"/>
                  <a:gd name="T30" fmla="*/ 2 w 178"/>
                  <a:gd name="T31" fmla="*/ 102 h 120"/>
                  <a:gd name="T32" fmla="*/ 5 w 178"/>
                  <a:gd name="T33" fmla="*/ 110 h 120"/>
                  <a:gd name="T34" fmla="*/ 9 w 178"/>
                  <a:gd name="T35" fmla="*/ 116 h 120"/>
                  <a:gd name="T36" fmla="*/ 9 w 178"/>
                  <a:gd name="T37" fmla="*/ 116 h 120"/>
                  <a:gd name="T38" fmla="*/ 14 w 178"/>
                  <a:gd name="T39" fmla="*/ 117 h 120"/>
                  <a:gd name="T40" fmla="*/ 17 w 178"/>
                  <a:gd name="T41" fmla="*/ 119 h 120"/>
                  <a:gd name="T42" fmla="*/ 26 w 178"/>
                  <a:gd name="T43" fmla="*/ 120 h 120"/>
                  <a:gd name="T44" fmla="*/ 35 w 178"/>
                  <a:gd name="T45" fmla="*/ 119 h 120"/>
                  <a:gd name="T46" fmla="*/ 45 w 178"/>
                  <a:gd name="T47" fmla="*/ 114 h 120"/>
                  <a:gd name="T48" fmla="*/ 68 w 178"/>
                  <a:gd name="T49" fmla="*/ 105 h 120"/>
                  <a:gd name="T50" fmla="*/ 79 w 178"/>
                  <a:gd name="T51" fmla="*/ 102 h 120"/>
                  <a:gd name="T52" fmla="*/ 88 w 178"/>
                  <a:gd name="T53" fmla="*/ 99 h 120"/>
                  <a:gd name="T54" fmla="*/ 88 w 178"/>
                  <a:gd name="T55" fmla="*/ 99 h 120"/>
                  <a:gd name="T56" fmla="*/ 110 w 178"/>
                  <a:gd name="T57" fmla="*/ 96 h 120"/>
                  <a:gd name="T58" fmla="*/ 133 w 178"/>
                  <a:gd name="T59" fmla="*/ 93 h 120"/>
                  <a:gd name="T60" fmla="*/ 154 w 178"/>
                  <a:gd name="T61" fmla="*/ 92 h 120"/>
                  <a:gd name="T62" fmla="*/ 168 w 178"/>
                  <a:gd name="T63" fmla="*/ 89 h 120"/>
                  <a:gd name="T64" fmla="*/ 168 w 178"/>
                  <a:gd name="T65" fmla="*/ 89 h 120"/>
                  <a:gd name="T66" fmla="*/ 172 w 178"/>
                  <a:gd name="T67" fmla="*/ 86 h 120"/>
                  <a:gd name="T68" fmla="*/ 175 w 178"/>
                  <a:gd name="T69" fmla="*/ 83 h 120"/>
                  <a:gd name="T70" fmla="*/ 177 w 178"/>
                  <a:gd name="T71" fmla="*/ 78 h 120"/>
                  <a:gd name="T72" fmla="*/ 178 w 178"/>
                  <a:gd name="T73" fmla="*/ 72 h 120"/>
                  <a:gd name="T74" fmla="*/ 178 w 178"/>
                  <a:gd name="T75" fmla="*/ 66 h 120"/>
                  <a:gd name="T76" fmla="*/ 175 w 178"/>
                  <a:gd name="T77" fmla="*/ 60 h 120"/>
                  <a:gd name="T78" fmla="*/ 172 w 178"/>
                  <a:gd name="T79" fmla="*/ 54 h 120"/>
                  <a:gd name="T80" fmla="*/ 166 w 178"/>
                  <a:gd name="T81" fmla="*/ 47 h 120"/>
                  <a:gd name="T82" fmla="*/ 166 w 178"/>
                  <a:gd name="T83" fmla="*/ 47 h 120"/>
                  <a:gd name="T84" fmla="*/ 160 w 178"/>
                  <a:gd name="T85" fmla="*/ 42 h 120"/>
                  <a:gd name="T86" fmla="*/ 153 w 178"/>
                  <a:gd name="T87" fmla="*/ 36 h 120"/>
                  <a:gd name="T88" fmla="*/ 139 w 178"/>
                  <a:gd name="T89" fmla="*/ 28 h 120"/>
                  <a:gd name="T90" fmla="*/ 107 w 178"/>
                  <a:gd name="T91" fmla="*/ 16 h 120"/>
                  <a:gd name="T92" fmla="*/ 64 w 178"/>
                  <a:gd name="T93" fmla="*/ 1 h 12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78" h="120">
                    <a:moveTo>
                      <a:pt x="64" y="1"/>
                    </a:moveTo>
                    <a:lnTo>
                      <a:pt x="64" y="1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5" y="3"/>
                    </a:lnTo>
                    <a:lnTo>
                      <a:pt x="36" y="9"/>
                    </a:lnTo>
                    <a:lnTo>
                      <a:pt x="27" y="18"/>
                    </a:lnTo>
                    <a:lnTo>
                      <a:pt x="18" y="27"/>
                    </a:lnTo>
                    <a:lnTo>
                      <a:pt x="12" y="37"/>
                    </a:lnTo>
                    <a:lnTo>
                      <a:pt x="8" y="47"/>
                    </a:lnTo>
                    <a:lnTo>
                      <a:pt x="6" y="56"/>
                    </a:lnTo>
                    <a:lnTo>
                      <a:pt x="3" y="71"/>
                    </a:lnTo>
                    <a:lnTo>
                      <a:pt x="0" y="87"/>
                    </a:lnTo>
                    <a:lnTo>
                      <a:pt x="0" y="95"/>
                    </a:lnTo>
                    <a:lnTo>
                      <a:pt x="2" y="102"/>
                    </a:lnTo>
                    <a:lnTo>
                      <a:pt x="5" y="110"/>
                    </a:lnTo>
                    <a:lnTo>
                      <a:pt x="9" y="116"/>
                    </a:lnTo>
                    <a:lnTo>
                      <a:pt x="14" y="117"/>
                    </a:lnTo>
                    <a:lnTo>
                      <a:pt x="17" y="119"/>
                    </a:lnTo>
                    <a:lnTo>
                      <a:pt x="26" y="120"/>
                    </a:lnTo>
                    <a:lnTo>
                      <a:pt x="35" y="119"/>
                    </a:lnTo>
                    <a:lnTo>
                      <a:pt x="45" y="114"/>
                    </a:lnTo>
                    <a:lnTo>
                      <a:pt x="68" y="105"/>
                    </a:lnTo>
                    <a:lnTo>
                      <a:pt x="79" y="102"/>
                    </a:lnTo>
                    <a:lnTo>
                      <a:pt x="88" y="99"/>
                    </a:lnTo>
                    <a:lnTo>
                      <a:pt x="110" y="96"/>
                    </a:lnTo>
                    <a:lnTo>
                      <a:pt x="133" y="93"/>
                    </a:lnTo>
                    <a:lnTo>
                      <a:pt x="154" y="92"/>
                    </a:lnTo>
                    <a:lnTo>
                      <a:pt x="168" y="89"/>
                    </a:lnTo>
                    <a:lnTo>
                      <a:pt x="172" y="86"/>
                    </a:lnTo>
                    <a:lnTo>
                      <a:pt x="175" y="83"/>
                    </a:lnTo>
                    <a:lnTo>
                      <a:pt x="177" y="78"/>
                    </a:lnTo>
                    <a:lnTo>
                      <a:pt x="178" y="72"/>
                    </a:lnTo>
                    <a:lnTo>
                      <a:pt x="178" y="66"/>
                    </a:lnTo>
                    <a:lnTo>
                      <a:pt x="175" y="60"/>
                    </a:lnTo>
                    <a:lnTo>
                      <a:pt x="172" y="54"/>
                    </a:lnTo>
                    <a:lnTo>
                      <a:pt x="166" y="47"/>
                    </a:lnTo>
                    <a:lnTo>
                      <a:pt x="160" y="42"/>
                    </a:lnTo>
                    <a:lnTo>
                      <a:pt x="153" y="36"/>
                    </a:lnTo>
                    <a:lnTo>
                      <a:pt x="139" y="28"/>
                    </a:lnTo>
                    <a:lnTo>
                      <a:pt x="107" y="16"/>
                    </a:lnTo>
                    <a:lnTo>
                      <a:pt x="64" y="1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8" name="Freeform 70">
                <a:extLst>
                  <a:ext uri="{FF2B5EF4-FFF2-40B4-BE49-F238E27FC236}">
                    <a16:creationId xmlns:a16="http://schemas.microsoft.com/office/drawing/2014/main" id="{0474CCA3-8191-41FC-A182-2E25191E3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822"/>
                <a:ext cx="77" cy="83"/>
              </a:xfrm>
              <a:custGeom>
                <a:avLst/>
                <a:gdLst>
                  <a:gd name="T0" fmla="*/ 65 w 77"/>
                  <a:gd name="T1" fmla="*/ 72 h 83"/>
                  <a:gd name="T2" fmla="*/ 65 w 77"/>
                  <a:gd name="T3" fmla="*/ 72 h 83"/>
                  <a:gd name="T4" fmla="*/ 50 w 77"/>
                  <a:gd name="T5" fmla="*/ 78 h 83"/>
                  <a:gd name="T6" fmla="*/ 36 w 77"/>
                  <a:gd name="T7" fmla="*/ 81 h 83"/>
                  <a:gd name="T8" fmla="*/ 22 w 77"/>
                  <a:gd name="T9" fmla="*/ 83 h 83"/>
                  <a:gd name="T10" fmla="*/ 9 w 77"/>
                  <a:gd name="T11" fmla="*/ 83 h 83"/>
                  <a:gd name="T12" fmla="*/ 9 w 77"/>
                  <a:gd name="T13" fmla="*/ 83 h 83"/>
                  <a:gd name="T14" fmla="*/ 4 w 77"/>
                  <a:gd name="T15" fmla="*/ 80 h 83"/>
                  <a:gd name="T16" fmla="*/ 1 w 77"/>
                  <a:gd name="T17" fmla="*/ 75 h 83"/>
                  <a:gd name="T18" fmla="*/ 1 w 77"/>
                  <a:gd name="T19" fmla="*/ 68 h 83"/>
                  <a:gd name="T20" fmla="*/ 0 w 77"/>
                  <a:gd name="T21" fmla="*/ 60 h 83"/>
                  <a:gd name="T22" fmla="*/ 1 w 77"/>
                  <a:gd name="T23" fmla="*/ 42 h 83"/>
                  <a:gd name="T24" fmla="*/ 1 w 77"/>
                  <a:gd name="T25" fmla="*/ 25 h 83"/>
                  <a:gd name="T26" fmla="*/ 1 w 77"/>
                  <a:gd name="T27" fmla="*/ 25 h 83"/>
                  <a:gd name="T28" fmla="*/ 3 w 77"/>
                  <a:gd name="T29" fmla="*/ 18 h 83"/>
                  <a:gd name="T30" fmla="*/ 4 w 77"/>
                  <a:gd name="T31" fmla="*/ 12 h 83"/>
                  <a:gd name="T32" fmla="*/ 7 w 77"/>
                  <a:gd name="T33" fmla="*/ 7 h 83"/>
                  <a:gd name="T34" fmla="*/ 13 w 77"/>
                  <a:gd name="T35" fmla="*/ 3 h 83"/>
                  <a:gd name="T36" fmla="*/ 19 w 77"/>
                  <a:gd name="T37" fmla="*/ 0 h 83"/>
                  <a:gd name="T38" fmla="*/ 27 w 77"/>
                  <a:gd name="T39" fmla="*/ 0 h 83"/>
                  <a:gd name="T40" fmla="*/ 34 w 77"/>
                  <a:gd name="T41" fmla="*/ 1 h 83"/>
                  <a:gd name="T42" fmla="*/ 43 w 77"/>
                  <a:gd name="T43" fmla="*/ 6 h 83"/>
                  <a:gd name="T44" fmla="*/ 43 w 77"/>
                  <a:gd name="T45" fmla="*/ 6 h 83"/>
                  <a:gd name="T46" fmla="*/ 54 w 77"/>
                  <a:gd name="T47" fmla="*/ 12 h 83"/>
                  <a:gd name="T48" fmla="*/ 62 w 77"/>
                  <a:gd name="T49" fmla="*/ 21 h 83"/>
                  <a:gd name="T50" fmla="*/ 69 w 77"/>
                  <a:gd name="T51" fmla="*/ 31 h 83"/>
                  <a:gd name="T52" fmla="*/ 74 w 77"/>
                  <a:gd name="T53" fmla="*/ 42 h 83"/>
                  <a:gd name="T54" fmla="*/ 77 w 77"/>
                  <a:gd name="T55" fmla="*/ 51 h 83"/>
                  <a:gd name="T56" fmla="*/ 77 w 77"/>
                  <a:gd name="T57" fmla="*/ 60 h 83"/>
                  <a:gd name="T58" fmla="*/ 75 w 77"/>
                  <a:gd name="T59" fmla="*/ 65 h 83"/>
                  <a:gd name="T60" fmla="*/ 72 w 77"/>
                  <a:gd name="T61" fmla="*/ 68 h 83"/>
                  <a:gd name="T62" fmla="*/ 69 w 77"/>
                  <a:gd name="T63" fmla="*/ 71 h 83"/>
                  <a:gd name="T64" fmla="*/ 65 w 77"/>
                  <a:gd name="T65" fmla="*/ 72 h 83"/>
                  <a:gd name="T66" fmla="*/ 65 w 77"/>
                  <a:gd name="T67" fmla="*/ 72 h 8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7" h="83">
                    <a:moveTo>
                      <a:pt x="65" y="72"/>
                    </a:moveTo>
                    <a:lnTo>
                      <a:pt x="65" y="72"/>
                    </a:lnTo>
                    <a:lnTo>
                      <a:pt x="50" y="78"/>
                    </a:lnTo>
                    <a:lnTo>
                      <a:pt x="36" y="81"/>
                    </a:lnTo>
                    <a:lnTo>
                      <a:pt x="22" y="83"/>
                    </a:lnTo>
                    <a:lnTo>
                      <a:pt x="9" y="83"/>
                    </a:lnTo>
                    <a:lnTo>
                      <a:pt x="4" y="80"/>
                    </a:lnTo>
                    <a:lnTo>
                      <a:pt x="1" y="75"/>
                    </a:lnTo>
                    <a:lnTo>
                      <a:pt x="1" y="68"/>
                    </a:lnTo>
                    <a:lnTo>
                      <a:pt x="0" y="60"/>
                    </a:lnTo>
                    <a:lnTo>
                      <a:pt x="1" y="42"/>
                    </a:lnTo>
                    <a:lnTo>
                      <a:pt x="1" y="25"/>
                    </a:lnTo>
                    <a:lnTo>
                      <a:pt x="3" y="18"/>
                    </a:lnTo>
                    <a:lnTo>
                      <a:pt x="4" y="12"/>
                    </a:lnTo>
                    <a:lnTo>
                      <a:pt x="7" y="7"/>
                    </a:lnTo>
                    <a:lnTo>
                      <a:pt x="13" y="3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34" y="1"/>
                    </a:lnTo>
                    <a:lnTo>
                      <a:pt x="43" y="6"/>
                    </a:lnTo>
                    <a:lnTo>
                      <a:pt x="54" y="12"/>
                    </a:lnTo>
                    <a:lnTo>
                      <a:pt x="62" y="21"/>
                    </a:lnTo>
                    <a:lnTo>
                      <a:pt x="69" y="31"/>
                    </a:lnTo>
                    <a:lnTo>
                      <a:pt x="74" y="42"/>
                    </a:lnTo>
                    <a:lnTo>
                      <a:pt x="77" y="51"/>
                    </a:lnTo>
                    <a:lnTo>
                      <a:pt x="77" y="60"/>
                    </a:lnTo>
                    <a:lnTo>
                      <a:pt x="75" y="65"/>
                    </a:lnTo>
                    <a:lnTo>
                      <a:pt x="72" y="68"/>
                    </a:lnTo>
                    <a:lnTo>
                      <a:pt x="69" y="71"/>
                    </a:lnTo>
                    <a:lnTo>
                      <a:pt x="65" y="72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9" name="Freeform 71">
                <a:extLst>
                  <a:ext uri="{FF2B5EF4-FFF2-40B4-BE49-F238E27FC236}">
                    <a16:creationId xmlns:a16="http://schemas.microsoft.com/office/drawing/2014/main" id="{234D7F33-3BE0-49D3-A04E-8F8EF9BFD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826"/>
                <a:ext cx="175" cy="174"/>
              </a:xfrm>
              <a:custGeom>
                <a:avLst/>
                <a:gdLst>
                  <a:gd name="T0" fmla="*/ 165 w 175"/>
                  <a:gd name="T1" fmla="*/ 101 h 174"/>
                  <a:gd name="T2" fmla="*/ 165 w 175"/>
                  <a:gd name="T3" fmla="*/ 101 h 174"/>
                  <a:gd name="T4" fmla="*/ 150 w 175"/>
                  <a:gd name="T5" fmla="*/ 110 h 174"/>
                  <a:gd name="T6" fmla="*/ 133 w 175"/>
                  <a:gd name="T7" fmla="*/ 119 h 174"/>
                  <a:gd name="T8" fmla="*/ 94 w 175"/>
                  <a:gd name="T9" fmla="*/ 137 h 174"/>
                  <a:gd name="T10" fmla="*/ 94 w 175"/>
                  <a:gd name="T11" fmla="*/ 137 h 174"/>
                  <a:gd name="T12" fmla="*/ 62 w 175"/>
                  <a:gd name="T13" fmla="*/ 152 h 174"/>
                  <a:gd name="T14" fmla="*/ 32 w 175"/>
                  <a:gd name="T15" fmla="*/ 169 h 174"/>
                  <a:gd name="T16" fmla="*/ 32 w 175"/>
                  <a:gd name="T17" fmla="*/ 169 h 174"/>
                  <a:gd name="T18" fmla="*/ 26 w 175"/>
                  <a:gd name="T19" fmla="*/ 172 h 174"/>
                  <a:gd name="T20" fmla="*/ 20 w 175"/>
                  <a:gd name="T21" fmla="*/ 174 h 174"/>
                  <a:gd name="T22" fmla="*/ 15 w 175"/>
                  <a:gd name="T23" fmla="*/ 174 h 174"/>
                  <a:gd name="T24" fmla="*/ 9 w 175"/>
                  <a:gd name="T25" fmla="*/ 172 h 174"/>
                  <a:gd name="T26" fmla="*/ 5 w 175"/>
                  <a:gd name="T27" fmla="*/ 168 h 174"/>
                  <a:gd name="T28" fmla="*/ 2 w 175"/>
                  <a:gd name="T29" fmla="*/ 160 h 174"/>
                  <a:gd name="T30" fmla="*/ 0 w 175"/>
                  <a:gd name="T31" fmla="*/ 149 h 174"/>
                  <a:gd name="T32" fmla="*/ 0 w 175"/>
                  <a:gd name="T33" fmla="*/ 149 h 174"/>
                  <a:gd name="T34" fmla="*/ 0 w 175"/>
                  <a:gd name="T35" fmla="*/ 118 h 174"/>
                  <a:gd name="T36" fmla="*/ 0 w 175"/>
                  <a:gd name="T37" fmla="*/ 82 h 174"/>
                  <a:gd name="T38" fmla="*/ 2 w 175"/>
                  <a:gd name="T39" fmla="*/ 64 h 174"/>
                  <a:gd name="T40" fmla="*/ 5 w 175"/>
                  <a:gd name="T41" fmla="*/ 47 h 174"/>
                  <a:gd name="T42" fmla="*/ 9 w 175"/>
                  <a:gd name="T43" fmla="*/ 33 h 174"/>
                  <a:gd name="T44" fmla="*/ 15 w 175"/>
                  <a:gd name="T45" fmla="*/ 23 h 174"/>
                  <a:gd name="T46" fmla="*/ 15 w 175"/>
                  <a:gd name="T47" fmla="*/ 23 h 174"/>
                  <a:gd name="T48" fmla="*/ 20 w 175"/>
                  <a:gd name="T49" fmla="*/ 18 h 174"/>
                  <a:gd name="T50" fmla="*/ 26 w 175"/>
                  <a:gd name="T51" fmla="*/ 14 h 174"/>
                  <a:gd name="T52" fmla="*/ 35 w 175"/>
                  <a:gd name="T53" fmla="*/ 11 h 174"/>
                  <a:gd name="T54" fmla="*/ 44 w 175"/>
                  <a:gd name="T55" fmla="*/ 8 h 174"/>
                  <a:gd name="T56" fmla="*/ 67 w 175"/>
                  <a:gd name="T57" fmla="*/ 3 h 174"/>
                  <a:gd name="T58" fmla="*/ 91 w 175"/>
                  <a:gd name="T59" fmla="*/ 0 h 174"/>
                  <a:gd name="T60" fmla="*/ 115 w 175"/>
                  <a:gd name="T61" fmla="*/ 0 h 174"/>
                  <a:gd name="T62" fmla="*/ 136 w 175"/>
                  <a:gd name="T63" fmla="*/ 2 h 174"/>
                  <a:gd name="T64" fmla="*/ 145 w 175"/>
                  <a:gd name="T65" fmla="*/ 5 h 174"/>
                  <a:gd name="T66" fmla="*/ 153 w 175"/>
                  <a:gd name="T67" fmla="*/ 6 h 174"/>
                  <a:gd name="T68" fmla="*/ 159 w 175"/>
                  <a:gd name="T69" fmla="*/ 11 h 174"/>
                  <a:gd name="T70" fmla="*/ 162 w 175"/>
                  <a:gd name="T71" fmla="*/ 14 h 174"/>
                  <a:gd name="T72" fmla="*/ 162 w 175"/>
                  <a:gd name="T73" fmla="*/ 14 h 174"/>
                  <a:gd name="T74" fmla="*/ 165 w 175"/>
                  <a:gd name="T75" fmla="*/ 26 h 174"/>
                  <a:gd name="T76" fmla="*/ 169 w 175"/>
                  <a:gd name="T77" fmla="*/ 39 h 174"/>
                  <a:gd name="T78" fmla="*/ 174 w 175"/>
                  <a:gd name="T79" fmla="*/ 65 h 174"/>
                  <a:gd name="T80" fmla="*/ 174 w 175"/>
                  <a:gd name="T81" fmla="*/ 65 h 174"/>
                  <a:gd name="T82" fmla="*/ 174 w 175"/>
                  <a:gd name="T83" fmla="*/ 71 h 174"/>
                  <a:gd name="T84" fmla="*/ 175 w 175"/>
                  <a:gd name="T85" fmla="*/ 82 h 174"/>
                  <a:gd name="T86" fmla="*/ 175 w 175"/>
                  <a:gd name="T87" fmla="*/ 86 h 174"/>
                  <a:gd name="T88" fmla="*/ 172 w 175"/>
                  <a:gd name="T89" fmla="*/ 92 h 174"/>
                  <a:gd name="T90" fmla="*/ 169 w 175"/>
                  <a:gd name="T91" fmla="*/ 97 h 174"/>
                  <a:gd name="T92" fmla="*/ 165 w 175"/>
                  <a:gd name="T93" fmla="*/ 101 h 174"/>
                  <a:gd name="T94" fmla="*/ 165 w 175"/>
                  <a:gd name="T95" fmla="*/ 101 h 17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5" h="174">
                    <a:moveTo>
                      <a:pt x="165" y="101"/>
                    </a:moveTo>
                    <a:lnTo>
                      <a:pt x="165" y="101"/>
                    </a:lnTo>
                    <a:lnTo>
                      <a:pt x="150" y="110"/>
                    </a:lnTo>
                    <a:lnTo>
                      <a:pt x="133" y="119"/>
                    </a:lnTo>
                    <a:lnTo>
                      <a:pt x="94" y="137"/>
                    </a:lnTo>
                    <a:lnTo>
                      <a:pt x="62" y="152"/>
                    </a:lnTo>
                    <a:lnTo>
                      <a:pt x="32" y="169"/>
                    </a:lnTo>
                    <a:lnTo>
                      <a:pt x="26" y="172"/>
                    </a:lnTo>
                    <a:lnTo>
                      <a:pt x="20" y="174"/>
                    </a:lnTo>
                    <a:lnTo>
                      <a:pt x="15" y="174"/>
                    </a:lnTo>
                    <a:lnTo>
                      <a:pt x="9" y="172"/>
                    </a:lnTo>
                    <a:lnTo>
                      <a:pt x="5" y="168"/>
                    </a:lnTo>
                    <a:lnTo>
                      <a:pt x="2" y="160"/>
                    </a:lnTo>
                    <a:lnTo>
                      <a:pt x="0" y="149"/>
                    </a:lnTo>
                    <a:lnTo>
                      <a:pt x="0" y="118"/>
                    </a:lnTo>
                    <a:lnTo>
                      <a:pt x="0" y="82"/>
                    </a:lnTo>
                    <a:lnTo>
                      <a:pt x="2" y="64"/>
                    </a:lnTo>
                    <a:lnTo>
                      <a:pt x="5" y="47"/>
                    </a:lnTo>
                    <a:lnTo>
                      <a:pt x="9" y="33"/>
                    </a:lnTo>
                    <a:lnTo>
                      <a:pt x="15" y="23"/>
                    </a:lnTo>
                    <a:lnTo>
                      <a:pt x="20" y="18"/>
                    </a:lnTo>
                    <a:lnTo>
                      <a:pt x="26" y="14"/>
                    </a:lnTo>
                    <a:lnTo>
                      <a:pt x="35" y="11"/>
                    </a:lnTo>
                    <a:lnTo>
                      <a:pt x="44" y="8"/>
                    </a:lnTo>
                    <a:lnTo>
                      <a:pt x="67" y="3"/>
                    </a:lnTo>
                    <a:lnTo>
                      <a:pt x="91" y="0"/>
                    </a:lnTo>
                    <a:lnTo>
                      <a:pt x="115" y="0"/>
                    </a:lnTo>
                    <a:lnTo>
                      <a:pt x="136" y="2"/>
                    </a:lnTo>
                    <a:lnTo>
                      <a:pt x="145" y="5"/>
                    </a:lnTo>
                    <a:lnTo>
                      <a:pt x="153" y="6"/>
                    </a:lnTo>
                    <a:lnTo>
                      <a:pt x="159" y="11"/>
                    </a:lnTo>
                    <a:lnTo>
                      <a:pt x="162" y="14"/>
                    </a:lnTo>
                    <a:lnTo>
                      <a:pt x="165" y="26"/>
                    </a:lnTo>
                    <a:lnTo>
                      <a:pt x="169" y="39"/>
                    </a:lnTo>
                    <a:lnTo>
                      <a:pt x="174" y="65"/>
                    </a:lnTo>
                    <a:lnTo>
                      <a:pt x="174" y="71"/>
                    </a:lnTo>
                    <a:lnTo>
                      <a:pt x="175" y="82"/>
                    </a:lnTo>
                    <a:lnTo>
                      <a:pt x="175" y="86"/>
                    </a:lnTo>
                    <a:lnTo>
                      <a:pt x="172" y="92"/>
                    </a:lnTo>
                    <a:lnTo>
                      <a:pt x="169" y="97"/>
                    </a:lnTo>
                    <a:lnTo>
                      <a:pt x="165" y="101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0" name="Freeform 72">
                <a:extLst>
                  <a:ext uri="{FF2B5EF4-FFF2-40B4-BE49-F238E27FC236}">
                    <a16:creationId xmlns:a16="http://schemas.microsoft.com/office/drawing/2014/main" id="{20A60A2B-9B10-4215-A1CF-DC04EF89F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556"/>
                <a:ext cx="178" cy="234"/>
              </a:xfrm>
              <a:custGeom>
                <a:avLst/>
                <a:gdLst>
                  <a:gd name="T0" fmla="*/ 142 w 178"/>
                  <a:gd name="T1" fmla="*/ 8 h 234"/>
                  <a:gd name="T2" fmla="*/ 96 w 178"/>
                  <a:gd name="T3" fmla="*/ 2 h 234"/>
                  <a:gd name="T4" fmla="*/ 82 w 178"/>
                  <a:gd name="T5" fmla="*/ 0 h 234"/>
                  <a:gd name="T6" fmla="*/ 56 w 178"/>
                  <a:gd name="T7" fmla="*/ 0 h 234"/>
                  <a:gd name="T8" fmla="*/ 35 w 178"/>
                  <a:gd name="T9" fmla="*/ 6 h 234"/>
                  <a:gd name="T10" fmla="*/ 19 w 178"/>
                  <a:gd name="T11" fmla="*/ 17 h 234"/>
                  <a:gd name="T12" fmla="*/ 11 w 178"/>
                  <a:gd name="T13" fmla="*/ 24 h 234"/>
                  <a:gd name="T14" fmla="*/ 2 w 178"/>
                  <a:gd name="T15" fmla="*/ 40 h 234"/>
                  <a:gd name="T16" fmla="*/ 0 w 178"/>
                  <a:gd name="T17" fmla="*/ 53 h 234"/>
                  <a:gd name="T18" fmla="*/ 2 w 178"/>
                  <a:gd name="T19" fmla="*/ 82 h 234"/>
                  <a:gd name="T20" fmla="*/ 4 w 178"/>
                  <a:gd name="T21" fmla="*/ 110 h 234"/>
                  <a:gd name="T22" fmla="*/ 8 w 178"/>
                  <a:gd name="T23" fmla="*/ 154 h 234"/>
                  <a:gd name="T24" fmla="*/ 19 w 178"/>
                  <a:gd name="T25" fmla="*/ 199 h 234"/>
                  <a:gd name="T26" fmla="*/ 28 w 178"/>
                  <a:gd name="T27" fmla="*/ 217 h 234"/>
                  <a:gd name="T28" fmla="*/ 40 w 178"/>
                  <a:gd name="T29" fmla="*/ 228 h 234"/>
                  <a:gd name="T30" fmla="*/ 46 w 178"/>
                  <a:gd name="T31" fmla="*/ 231 h 234"/>
                  <a:gd name="T32" fmla="*/ 56 w 178"/>
                  <a:gd name="T33" fmla="*/ 234 h 234"/>
                  <a:gd name="T34" fmla="*/ 64 w 178"/>
                  <a:gd name="T35" fmla="*/ 231 h 234"/>
                  <a:gd name="T36" fmla="*/ 70 w 178"/>
                  <a:gd name="T37" fmla="*/ 220 h 234"/>
                  <a:gd name="T38" fmla="*/ 76 w 178"/>
                  <a:gd name="T39" fmla="*/ 196 h 234"/>
                  <a:gd name="T40" fmla="*/ 82 w 178"/>
                  <a:gd name="T41" fmla="*/ 166 h 234"/>
                  <a:gd name="T42" fmla="*/ 86 w 178"/>
                  <a:gd name="T43" fmla="*/ 153 h 234"/>
                  <a:gd name="T44" fmla="*/ 99 w 178"/>
                  <a:gd name="T45" fmla="*/ 131 h 234"/>
                  <a:gd name="T46" fmla="*/ 114 w 178"/>
                  <a:gd name="T47" fmla="*/ 115 h 234"/>
                  <a:gd name="T48" fmla="*/ 132 w 178"/>
                  <a:gd name="T49" fmla="*/ 101 h 234"/>
                  <a:gd name="T50" fmla="*/ 142 w 178"/>
                  <a:gd name="T51" fmla="*/ 97 h 234"/>
                  <a:gd name="T52" fmla="*/ 166 w 178"/>
                  <a:gd name="T53" fmla="*/ 86 h 234"/>
                  <a:gd name="T54" fmla="*/ 174 w 178"/>
                  <a:gd name="T55" fmla="*/ 77 h 234"/>
                  <a:gd name="T56" fmla="*/ 177 w 178"/>
                  <a:gd name="T57" fmla="*/ 64 h 234"/>
                  <a:gd name="T58" fmla="*/ 177 w 178"/>
                  <a:gd name="T59" fmla="*/ 53 h 234"/>
                  <a:gd name="T60" fmla="*/ 175 w 178"/>
                  <a:gd name="T61" fmla="*/ 29 h 234"/>
                  <a:gd name="T62" fmla="*/ 165 w 178"/>
                  <a:gd name="T63" fmla="*/ 14 h 234"/>
                  <a:gd name="T64" fmla="*/ 151 w 178"/>
                  <a:gd name="T65" fmla="*/ 9 h 234"/>
                  <a:gd name="T66" fmla="*/ 142 w 178"/>
                  <a:gd name="T67" fmla="*/ 8 h 2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8" h="234">
                    <a:moveTo>
                      <a:pt x="142" y="8"/>
                    </a:moveTo>
                    <a:lnTo>
                      <a:pt x="142" y="8"/>
                    </a:lnTo>
                    <a:lnTo>
                      <a:pt x="126" y="6"/>
                    </a:lnTo>
                    <a:lnTo>
                      <a:pt x="96" y="2"/>
                    </a:lnTo>
                    <a:lnTo>
                      <a:pt x="82" y="0"/>
                    </a:lnTo>
                    <a:lnTo>
                      <a:pt x="68" y="0"/>
                    </a:lnTo>
                    <a:lnTo>
                      <a:pt x="56" y="0"/>
                    </a:lnTo>
                    <a:lnTo>
                      <a:pt x="44" y="3"/>
                    </a:lnTo>
                    <a:lnTo>
                      <a:pt x="35" y="6"/>
                    </a:lnTo>
                    <a:lnTo>
                      <a:pt x="26" y="11"/>
                    </a:lnTo>
                    <a:lnTo>
                      <a:pt x="19" y="17"/>
                    </a:lnTo>
                    <a:lnTo>
                      <a:pt x="11" y="24"/>
                    </a:lnTo>
                    <a:lnTo>
                      <a:pt x="7" y="32"/>
                    </a:lnTo>
                    <a:lnTo>
                      <a:pt x="2" y="40"/>
                    </a:lnTo>
                    <a:lnTo>
                      <a:pt x="0" y="46"/>
                    </a:lnTo>
                    <a:lnTo>
                      <a:pt x="0" y="53"/>
                    </a:lnTo>
                    <a:lnTo>
                      <a:pt x="0" y="67"/>
                    </a:lnTo>
                    <a:lnTo>
                      <a:pt x="2" y="82"/>
                    </a:lnTo>
                    <a:lnTo>
                      <a:pt x="4" y="110"/>
                    </a:lnTo>
                    <a:lnTo>
                      <a:pt x="5" y="131"/>
                    </a:lnTo>
                    <a:lnTo>
                      <a:pt x="8" y="154"/>
                    </a:lnTo>
                    <a:lnTo>
                      <a:pt x="13" y="178"/>
                    </a:lnTo>
                    <a:lnTo>
                      <a:pt x="19" y="199"/>
                    </a:lnTo>
                    <a:lnTo>
                      <a:pt x="23" y="208"/>
                    </a:lnTo>
                    <a:lnTo>
                      <a:pt x="28" y="217"/>
                    </a:lnTo>
                    <a:lnTo>
                      <a:pt x="34" y="223"/>
                    </a:lnTo>
                    <a:lnTo>
                      <a:pt x="40" y="228"/>
                    </a:lnTo>
                    <a:lnTo>
                      <a:pt x="46" y="231"/>
                    </a:lnTo>
                    <a:lnTo>
                      <a:pt x="52" y="234"/>
                    </a:lnTo>
                    <a:lnTo>
                      <a:pt x="56" y="234"/>
                    </a:lnTo>
                    <a:lnTo>
                      <a:pt x="59" y="233"/>
                    </a:lnTo>
                    <a:lnTo>
                      <a:pt x="64" y="231"/>
                    </a:lnTo>
                    <a:lnTo>
                      <a:pt x="65" y="228"/>
                    </a:lnTo>
                    <a:lnTo>
                      <a:pt x="70" y="220"/>
                    </a:lnTo>
                    <a:lnTo>
                      <a:pt x="73" y="208"/>
                    </a:lnTo>
                    <a:lnTo>
                      <a:pt x="76" y="196"/>
                    </a:lnTo>
                    <a:lnTo>
                      <a:pt x="79" y="181"/>
                    </a:lnTo>
                    <a:lnTo>
                      <a:pt x="82" y="166"/>
                    </a:lnTo>
                    <a:lnTo>
                      <a:pt x="86" y="153"/>
                    </a:lnTo>
                    <a:lnTo>
                      <a:pt x="93" y="141"/>
                    </a:lnTo>
                    <a:lnTo>
                      <a:pt x="99" y="131"/>
                    </a:lnTo>
                    <a:lnTo>
                      <a:pt x="106" y="122"/>
                    </a:lnTo>
                    <a:lnTo>
                      <a:pt x="114" y="115"/>
                    </a:lnTo>
                    <a:lnTo>
                      <a:pt x="123" y="107"/>
                    </a:lnTo>
                    <a:lnTo>
                      <a:pt x="132" y="101"/>
                    </a:lnTo>
                    <a:lnTo>
                      <a:pt x="142" y="97"/>
                    </a:lnTo>
                    <a:lnTo>
                      <a:pt x="160" y="89"/>
                    </a:lnTo>
                    <a:lnTo>
                      <a:pt x="166" y="86"/>
                    </a:lnTo>
                    <a:lnTo>
                      <a:pt x="171" y="82"/>
                    </a:lnTo>
                    <a:lnTo>
                      <a:pt x="174" y="77"/>
                    </a:lnTo>
                    <a:lnTo>
                      <a:pt x="175" y="71"/>
                    </a:lnTo>
                    <a:lnTo>
                      <a:pt x="177" y="64"/>
                    </a:lnTo>
                    <a:lnTo>
                      <a:pt x="177" y="53"/>
                    </a:lnTo>
                    <a:lnTo>
                      <a:pt x="178" y="40"/>
                    </a:lnTo>
                    <a:lnTo>
                      <a:pt x="175" y="29"/>
                    </a:lnTo>
                    <a:lnTo>
                      <a:pt x="171" y="20"/>
                    </a:lnTo>
                    <a:lnTo>
                      <a:pt x="165" y="14"/>
                    </a:lnTo>
                    <a:lnTo>
                      <a:pt x="157" y="11"/>
                    </a:lnTo>
                    <a:lnTo>
                      <a:pt x="151" y="9"/>
                    </a:lnTo>
                    <a:lnTo>
                      <a:pt x="142" y="8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1" name="Freeform 73">
                <a:extLst>
                  <a:ext uri="{FF2B5EF4-FFF2-40B4-BE49-F238E27FC236}">
                    <a16:creationId xmlns:a16="http://schemas.microsoft.com/office/drawing/2014/main" id="{894D1E7F-8EC2-4B08-B074-0AAFD35E7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740"/>
                <a:ext cx="240" cy="168"/>
              </a:xfrm>
              <a:custGeom>
                <a:avLst/>
                <a:gdLst>
                  <a:gd name="T0" fmla="*/ 215 w 240"/>
                  <a:gd name="T1" fmla="*/ 154 h 168"/>
                  <a:gd name="T2" fmla="*/ 215 w 240"/>
                  <a:gd name="T3" fmla="*/ 154 h 168"/>
                  <a:gd name="T4" fmla="*/ 205 w 240"/>
                  <a:gd name="T5" fmla="*/ 159 h 168"/>
                  <a:gd name="T6" fmla="*/ 194 w 240"/>
                  <a:gd name="T7" fmla="*/ 162 h 168"/>
                  <a:gd name="T8" fmla="*/ 170 w 240"/>
                  <a:gd name="T9" fmla="*/ 165 h 168"/>
                  <a:gd name="T10" fmla="*/ 146 w 240"/>
                  <a:gd name="T11" fmla="*/ 166 h 168"/>
                  <a:gd name="T12" fmla="*/ 119 w 240"/>
                  <a:gd name="T13" fmla="*/ 168 h 168"/>
                  <a:gd name="T14" fmla="*/ 119 w 240"/>
                  <a:gd name="T15" fmla="*/ 168 h 168"/>
                  <a:gd name="T16" fmla="*/ 96 w 240"/>
                  <a:gd name="T17" fmla="*/ 168 h 168"/>
                  <a:gd name="T18" fmla="*/ 80 w 240"/>
                  <a:gd name="T19" fmla="*/ 168 h 168"/>
                  <a:gd name="T20" fmla="*/ 72 w 240"/>
                  <a:gd name="T21" fmla="*/ 166 h 168"/>
                  <a:gd name="T22" fmla="*/ 63 w 240"/>
                  <a:gd name="T23" fmla="*/ 163 h 168"/>
                  <a:gd name="T24" fmla="*/ 54 w 240"/>
                  <a:gd name="T25" fmla="*/ 157 h 168"/>
                  <a:gd name="T26" fmla="*/ 44 w 240"/>
                  <a:gd name="T27" fmla="*/ 151 h 168"/>
                  <a:gd name="T28" fmla="*/ 44 w 240"/>
                  <a:gd name="T29" fmla="*/ 151 h 168"/>
                  <a:gd name="T30" fmla="*/ 25 w 240"/>
                  <a:gd name="T31" fmla="*/ 134 h 168"/>
                  <a:gd name="T32" fmla="*/ 18 w 240"/>
                  <a:gd name="T33" fmla="*/ 127 h 168"/>
                  <a:gd name="T34" fmla="*/ 12 w 240"/>
                  <a:gd name="T35" fmla="*/ 119 h 168"/>
                  <a:gd name="T36" fmla="*/ 7 w 240"/>
                  <a:gd name="T37" fmla="*/ 112 h 168"/>
                  <a:gd name="T38" fmla="*/ 3 w 240"/>
                  <a:gd name="T39" fmla="*/ 103 h 168"/>
                  <a:gd name="T40" fmla="*/ 1 w 240"/>
                  <a:gd name="T41" fmla="*/ 95 h 168"/>
                  <a:gd name="T42" fmla="*/ 0 w 240"/>
                  <a:gd name="T43" fmla="*/ 86 h 168"/>
                  <a:gd name="T44" fmla="*/ 0 w 240"/>
                  <a:gd name="T45" fmla="*/ 86 h 168"/>
                  <a:gd name="T46" fmla="*/ 1 w 240"/>
                  <a:gd name="T47" fmla="*/ 71 h 168"/>
                  <a:gd name="T48" fmla="*/ 1 w 240"/>
                  <a:gd name="T49" fmla="*/ 65 h 168"/>
                  <a:gd name="T50" fmla="*/ 4 w 240"/>
                  <a:gd name="T51" fmla="*/ 59 h 168"/>
                  <a:gd name="T52" fmla="*/ 9 w 240"/>
                  <a:gd name="T53" fmla="*/ 55 h 168"/>
                  <a:gd name="T54" fmla="*/ 15 w 240"/>
                  <a:gd name="T55" fmla="*/ 50 h 168"/>
                  <a:gd name="T56" fmla="*/ 22 w 240"/>
                  <a:gd name="T57" fmla="*/ 45 h 168"/>
                  <a:gd name="T58" fmla="*/ 31 w 240"/>
                  <a:gd name="T59" fmla="*/ 41 h 168"/>
                  <a:gd name="T60" fmla="*/ 31 w 240"/>
                  <a:gd name="T61" fmla="*/ 41 h 168"/>
                  <a:gd name="T62" fmla="*/ 51 w 240"/>
                  <a:gd name="T63" fmla="*/ 35 h 168"/>
                  <a:gd name="T64" fmla="*/ 71 w 240"/>
                  <a:gd name="T65" fmla="*/ 30 h 168"/>
                  <a:gd name="T66" fmla="*/ 110 w 240"/>
                  <a:gd name="T67" fmla="*/ 21 h 168"/>
                  <a:gd name="T68" fmla="*/ 110 w 240"/>
                  <a:gd name="T69" fmla="*/ 21 h 168"/>
                  <a:gd name="T70" fmla="*/ 120 w 240"/>
                  <a:gd name="T71" fmla="*/ 18 h 168"/>
                  <a:gd name="T72" fmla="*/ 129 w 240"/>
                  <a:gd name="T73" fmla="*/ 14 h 168"/>
                  <a:gd name="T74" fmla="*/ 142 w 240"/>
                  <a:gd name="T75" fmla="*/ 6 h 168"/>
                  <a:gd name="T76" fmla="*/ 151 w 240"/>
                  <a:gd name="T77" fmla="*/ 2 h 168"/>
                  <a:gd name="T78" fmla="*/ 155 w 240"/>
                  <a:gd name="T79" fmla="*/ 0 h 168"/>
                  <a:gd name="T80" fmla="*/ 158 w 240"/>
                  <a:gd name="T81" fmla="*/ 2 h 168"/>
                  <a:gd name="T82" fmla="*/ 158 w 240"/>
                  <a:gd name="T83" fmla="*/ 2 h 168"/>
                  <a:gd name="T84" fmla="*/ 163 w 240"/>
                  <a:gd name="T85" fmla="*/ 5 h 168"/>
                  <a:gd name="T86" fmla="*/ 167 w 240"/>
                  <a:gd name="T87" fmla="*/ 9 h 168"/>
                  <a:gd name="T88" fmla="*/ 176 w 240"/>
                  <a:gd name="T89" fmla="*/ 21 h 168"/>
                  <a:gd name="T90" fmla="*/ 199 w 240"/>
                  <a:gd name="T91" fmla="*/ 61 h 168"/>
                  <a:gd name="T92" fmla="*/ 199 w 240"/>
                  <a:gd name="T93" fmla="*/ 61 h 168"/>
                  <a:gd name="T94" fmla="*/ 209 w 240"/>
                  <a:gd name="T95" fmla="*/ 74 h 168"/>
                  <a:gd name="T96" fmla="*/ 220 w 240"/>
                  <a:gd name="T97" fmla="*/ 88 h 168"/>
                  <a:gd name="T98" fmla="*/ 229 w 240"/>
                  <a:gd name="T99" fmla="*/ 101 h 168"/>
                  <a:gd name="T100" fmla="*/ 237 w 240"/>
                  <a:gd name="T101" fmla="*/ 112 h 168"/>
                  <a:gd name="T102" fmla="*/ 238 w 240"/>
                  <a:gd name="T103" fmla="*/ 118 h 168"/>
                  <a:gd name="T104" fmla="*/ 240 w 240"/>
                  <a:gd name="T105" fmla="*/ 124 h 168"/>
                  <a:gd name="T106" fmla="*/ 240 w 240"/>
                  <a:gd name="T107" fmla="*/ 128 h 168"/>
                  <a:gd name="T108" fmla="*/ 238 w 240"/>
                  <a:gd name="T109" fmla="*/ 134 h 168"/>
                  <a:gd name="T110" fmla="*/ 235 w 240"/>
                  <a:gd name="T111" fmla="*/ 139 h 168"/>
                  <a:gd name="T112" fmla="*/ 231 w 240"/>
                  <a:gd name="T113" fmla="*/ 143 h 168"/>
                  <a:gd name="T114" fmla="*/ 225 w 240"/>
                  <a:gd name="T115" fmla="*/ 150 h 168"/>
                  <a:gd name="T116" fmla="*/ 215 w 240"/>
                  <a:gd name="T117" fmla="*/ 154 h 168"/>
                  <a:gd name="T118" fmla="*/ 215 w 240"/>
                  <a:gd name="T119" fmla="*/ 154 h 16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40" h="168">
                    <a:moveTo>
                      <a:pt x="215" y="154"/>
                    </a:moveTo>
                    <a:lnTo>
                      <a:pt x="215" y="154"/>
                    </a:lnTo>
                    <a:lnTo>
                      <a:pt x="205" y="159"/>
                    </a:lnTo>
                    <a:lnTo>
                      <a:pt x="194" y="162"/>
                    </a:lnTo>
                    <a:lnTo>
                      <a:pt x="170" y="165"/>
                    </a:lnTo>
                    <a:lnTo>
                      <a:pt x="146" y="166"/>
                    </a:lnTo>
                    <a:lnTo>
                      <a:pt x="119" y="168"/>
                    </a:lnTo>
                    <a:lnTo>
                      <a:pt x="96" y="168"/>
                    </a:lnTo>
                    <a:lnTo>
                      <a:pt x="80" y="168"/>
                    </a:lnTo>
                    <a:lnTo>
                      <a:pt x="72" y="166"/>
                    </a:lnTo>
                    <a:lnTo>
                      <a:pt x="63" y="163"/>
                    </a:lnTo>
                    <a:lnTo>
                      <a:pt x="54" y="157"/>
                    </a:lnTo>
                    <a:lnTo>
                      <a:pt x="44" y="151"/>
                    </a:lnTo>
                    <a:lnTo>
                      <a:pt x="25" y="134"/>
                    </a:lnTo>
                    <a:lnTo>
                      <a:pt x="18" y="127"/>
                    </a:lnTo>
                    <a:lnTo>
                      <a:pt x="12" y="119"/>
                    </a:lnTo>
                    <a:lnTo>
                      <a:pt x="7" y="112"/>
                    </a:lnTo>
                    <a:lnTo>
                      <a:pt x="3" y="103"/>
                    </a:lnTo>
                    <a:lnTo>
                      <a:pt x="1" y="95"/>
                    </a:lnTo>
                    <a:lnTo>
                      <a:pt x="0" y="86"/>
                    </a:lnTo>
                    <a:lnTo>
                      <a:pt x="1" y="71"/>
                    </a:lnTo>
                    <a:lnTo>
                      <a:pt x="1" y="65"/>
                    </a:lnTo>
                    <a:lnTo>
                      <a:pt x="4" y="59"/>
                    </a:lnTo>
                    <a:lnTo>
                      <a:pt x="9" y="55"/>
                    </a:lnTo>
                    <a:lnTo>
                      <a:pt x="15" y="50"/>
                    </a:lnTo>
                    <a:lnTo>
                      <a:pt x="22" y="45"/>
                    </a:lnTo>
                    <a:lnTo>
                      <a:pt x="31" y="41"/>
                    </a:lnTo>
                    <a:lnTo>
                      <a:pt x="51" y="35"/>
                    </a:lnTo>
                    <a:lnTo>
                      <a:pt x="71" y="30"/>
                    </a:lnTo>
                    <a:lnTo>
                      <a:pt x="110" y="21"/>
                    </a:lnTo>
                    <a:lnTo>
                      <a:pt x="120" y="18"/>
                    </a:lnTo>
                    <a:lnTo>
                      <a:pt x="129" y="14"/>
                    </a:lnTo>
                    <a:lnTo>
                      <a:pt x="142" y="6"/>
                    </a:lnTo>
                    <a:lnTo>
                      <a:pt x="151" y="2"/>
                    </a:lnTo>
                    <a:lnTo>
                      <a:pt x="155" y="0"/>
                    </a:lnTo>
                    <a:lnTo>
                      <a:pt x="158" y="2"/>
                    </a:lnTo>
                    <a:lnTo>
                      <a:pt x="163" y="5"/>
                    </a:lnTo>
                    <a:lnTo>
                      <a:pt x="167" y="9"/>
                    </a:lnTo>
                    <a:lnTo>
                      <a:pt x="176" y="21"/>
                    </a:lnTo>
                    <a:lnTo>
                      <a:pt x="199" y="61"/>
                    </a:lnTo>
                    <a:lnTo>
                      <a:pt x="209" y="74"/>
                    </a:lnTo>
                    <a:lnTo>
                      <a:pt x="220" y="88"/>
                    </a:lnTo>
                    <a:lnTo>
                      <a:pt x="229" y="101"/>
                    </a:lnTo>
                    <a:lnTo>
                      <a:pt x="237" y="112"/>
                    </a:lnTo>
                    <a:lnTo>
                      <a:pt x="238" y="118"/>
                    </a:lnTo>
                    <a:lnTo>
                      <a:pt x="240" y="124"/>
                    </a:lnTo>
                    <a:lnTo>
                      <a:pt x="240" y="128"/>
                    </a:lnTo>
                    <a:lnTo>
                      <a:pt x="238" y="134"/>
                    </a:lnTo>
                    <a:lnTo>
                      <a:pt x="235" y="139"/>
                    </a:lnTo>
                    <a:lnTo>
                      <a:pt x="231" y="143"/>
                    </a:lnTo>
                    <a:lnTo>
                      <a:pt x="225" y="150"/>
                    </a:lnTo>
                    <a:lnTo>
                      <a:pt x="215" y="154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2" name="Freeform 74">
                <a:extLst>
                  <a:ext uri="{FF2B5EF4-FFF2-40B4-BE49-F238E27FC236}">
                    <a16:creationId xmlns:a16="http://schemas.microsoft.com/office/drawing/2014/main" id="{5CF5EA59-73EA-4DCC-89ED-F1ADCA590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574"/>
                <a:ext cx="169" cy="133"/>
              </a:xfrm>
              <a:custGeom>
                <a:avLst/>
                <a:gdLst>
                  <a:gd name="T0" fmla="*/ 156 w 169"/>
                  <a:gd name="T1" fmla="*/ 61 h 133"/>
                  <a:gd name="T2" fmla="*/ 156 w 169"/>
                  <a:gd name="T3" fmla="*/ 61 h 133"/>
                  <a:gd name="T4" fmla="*/ 163 w 169"/>
                  <a:gd name="T5" fmla="*/ 70 h 133"/>
                  <a:gd name="T6" fmla="*/ 168 w 169"/>
                  <a:gd name="T7" fmla="*/ 76 h 133"/>
                  <a:gd name="T8" fmla="*/ 169 w 169"/>
                  <a:gd name="T9" fmla="*/ 83 h 133"/>
                  <a:gd name="T10" fmla="*/ 168 w 169"/>
                  <a:gd name="T11" fmla="*/ 92 h 133"/>
                  <a:gd name="T12" fmla="*/ 168 w 169"/>
                  <a:gd name="T13" fmla="*/ 92 h 133"/>
                  <a:gd name="T14" fmla="*/ 166 w 169"/>
                  <a:gd name="T15" fmla="*/ 98 h 133"/>
                  <a:gd name="T16" fmla="*/ 160 w 169"/>
                  <a:gd name="T17" fmla="*/ 104 h 133"/>
                  <a:gd name="T18" fmla="*/ 153 w 169"/>
                  <a:gd name="T19" fmla="*/ 109 h 133"/>
                  <a:gd name="T20" fmla="*/ 145 w 169"/>
                  <a:gd name="T21" fmla="*/ 115 h 133"/>
                  <a:gd name="T22" fmla="*/ 129 w 169"/>
                  <a:gd name="T23" fmla="*/ 123 h 133"/>
                  <a:gd name="T24" fmla="*/ 122 w 169"/>
                  <a:gd name="T25" fmla="*/ 126 h 133"/>
                  <a:gd name="T26" fmla="*/ 122 w 169"/>
                  <a:gd name="T27" fmla="*/ 126 h 133"/>
                  <a:gd name="T28" fmla="*/ 106 w 169"/>
                  <a:gd name="T29" fmla="*/ 132 h 133"/>
                  <a:gd name="T30" fmla="*/ 97 w 169"/>
                  <a:gd name="T31" fmla="*/ 133 h 133"/>
                  <a:gd name="T32" fmla="*/ 89 w 169"/>
                  <a:gd name="T33" fmla="*/ 133 h 133"/>
                  <a:gd name="T34" fmla="*/ 80 w 169"/>
                  <a:gd name="T35" fmla="*/ 132 h 133"/>
                  <a:gd name="T36" fmla="*/ 71 w 169"/>
                  <a:gd name="T37" fmla="*/ 130 h 133"/>
                  <a:gd name="T38" fmla="*/ 53 w 169"/>
                  <a:gd name="T39" fmla="*/ 123 h 133"/>
                  <a:gd name="T40" fmla="*/ 53 w 169"/>
                  <a:gd name="T41" fmla="*/ 123 h 133"/>
                  <a:gd name="T42" fmla="*/ 33 w 169"/>
                  <a:gd name="T43" fmla="*/ 113 h 133"/>
                  <a:gd name="T44" fmla="*/ 18 w 169"/>
                  <a:gd name="T45" fmla="*/ 103 h 133"/>
                  <a:gd name="T46" fmla="*/ 8 w 169"/>
                  <a:gd name="T47" fmla="*/ 94 h 133"/>
                  <a:gd name="T48" fmla="*/ 3 w 169"/>
                  <a:gd name="T49" fmla="*/ 89 h 133"/>
                  <a:gd name="T50" fmla="*/ 2 w 169"/>
                  <a:gd name="T51" fmla="*/ 83 h 133"/>
                  <a:gd name="T52" fmla="*/ 2 w 169"/>
                  <a:gd name="T53" fmla="*/ 83 h 133"/>
                  <a:gd name="T54" fmla="*/ 0 w 169"/>
                  <a:gd name="T55" fmla="*/ 79 h 133"/>
                  <a:gd name="T56" fmla="*/ 0 w 169"/>
                  <a:gd name="T57" fmla="*/ 73 h 133"/>
                  <a:gd name="T58" fmla="*/ 2 w 169"/>
                  <a:gd name="T59" fmla="*/ 67 h 133"/>
                  <a:gd name="T60" fmla="*/ 5 w 169"/>
                  <a:gd name="T61" fmla="*/ 61 h 133"/>
                  <a:gd name="T62" fmla="*/ 12 w 169"/>
                  <a:gd name="T63" fmla="*/ 47 h 133"/>
                  <a:gd name="T64" fmla="*/ 26 w 169"/>
                  <a:gd name="T65" fmla="*/ 28 h 133"/>
                  <a:gd name="T66" fmla="*/ 26 w 169"/>
                  <a:gd name="T67" fmla="*/ 28 h 133"/>
                  <a:gd name="T68" fmla="*/ 35 w 169"/>
                  <a:gd name="T69" fmla="*/ 19 h 133"/>
                  <a:gd name="T70" fmla="*/ 44 w 169"/>
                  <a:gd name="T71" fmla="*/ 11 h 133"/>
                  <a:gd name="T72" fmla="*/ 55 w 169"/>
                  <a:gd name="T73" fmla="*/ 6 h 133"/>
                  <a:gd name="T74" fmla="*/ 65 w 169"/>
                  <a:gd name="T75" fmla="*/ 3 h 133"/>
                  <a:gd name="T76" fmla="*/ 74 w 169"/>
                  <a:gd name="T77" fmla="*/ 0 h 133"/>
                  <a:gd name="T78" fmla="*/ 83 w 169"/>
                  <a:gd name="T79" fmla="*/ 0 h 133"/>
                  <a:gd name="T80" fmla="*/ 91 w 169"/>
                  <a:gd name="T81" fmla="*/ 0 h 133"/>
                  <a:gd name="T82" fmla="*/ 98 w 169"/>
                  <a:gd name="T83" fmla="*/ 2 h 133"/>
                  <a:gd name="T84" fmla="*/ 98 w 169"/>
                  <a:gd name="T85" fmla="*/ 2 h 133"/>
                  <a:gd name="T86" fmla="*/ 104 w 169"/>
                  <a:gd name="T87" fmla="*/ 5 h 133"/>
                  <a:gd name="T88" fmla="*/ 112 w 169"/>
                  <a:gd name="T89" fmla="*/ 11 h 133"/>
                  <a:gd name="T90" fmla="*/ 129 w 169"/>
                  <a:gd name="T91" fmla="*/ 28 h 133"/>
                  <a:gd name="T92" fmla="*/ 144 w 169"/>
                  <a:gd name="T93" fmla="*/ 46 h 133"/>
                  <a:gd name="T94" fmla="*/ 156 w 169"/>
                  <a:gd name="T95" fmla="*/ 61 h 133"/>
                  <a:gd name="T96" fmla="*/ 156 w 169"/>
                  <a:gd name="T97" fmla="*/ 61 h 13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9" h="133">
                    <a:moveTo>
                      <a:pt x="156" y="61"/>
                    </a:moveTo>
                    <a:lnTo>
                      <a:pt x="156" y="61"/>
                    </a:lnTo>
                    <a:lnTo>
                      <a:pt x="163" y="70"/>
                    </a:lnTo>
                    <a:lnTo>
                      <a:pt x="168" y="76"/>
                    </a:lnTo>
                    <a:lnTo>
                      <a:pt x="169" y="83"/>
                    </a:lnTo>
                    <a:lnTo>
                      <a:pt x="168" y="92"/>
                    </a:lnTo>
                    <a:lnTo>
                      <a:pt x="166" y="98"/>
                    </a:lnTo>
                    <a:lnTo>
                      <a:pt x="160" y="104"/>
                    </a:lnTo>
                    <a:lnTo>
                      <a:pt x="153" y="109"/>
                    </a:lnTo>
                    <a:lnTo>
                      <a:pt x="145" y="115"/>
                    </a:lnTo>
                    <a:lnTo>
                      <a:pt x="129" y="123"/>
                    </a:lnTo>
                    <a:lnTo>
                      <a:pt x="122" y="126"/>
                    </a:lnTo>
                    <a:lnTo>
                      <a:pt x="106" y="132"/>
                    </a:lnTo>
                    <a:lnTo>
                      <a:pt x="97" y="133"/>
                    </a:lnTo>
                    <a:lnTo>
                      <a:pt x="89" y="133"/>
                    </a:lnTo>
                    <a:lnTo>
                      <a:pt x="80" y="132"/>
                    </a:lnTo>
                    <a:lnTo>
                      <a:pt x="71" y="130"/>
                    </a:lnTo>
                    <a:lnTo>
                      <a:pt x="53" y="123"/>
                    </a:lnTo>
                    <a:lnTo>
                      <a:pt x="33" y="113"/>
                    </a:lnTo>
                    <a:lnTo>
                      <a:pt x="18" y="103"/>
                    </a:lnTo>
                    <a:lnTo>
                      <a:pt x="8" y="94"/>
                    </a:lnTo>
                    <a:lnTo>
                      <a:pt x="3" y="89"/>
                    </a:lnTo>
                    <a:lnTo>
                      <a:pt x="2" y="83"/>
                    </a:lnTo>
                    <a:lnTo>
                      <a:pt x="0" y="79"/>
                    </a:lnTo>
                    <a:lnTo>
                      <a:pt x="0" y="73"/>
                    </a:lnTo>
                    <a:lnTo>
                      <a:pt x="2" y="67"/>
                    </a:lnTo>
                    <a:lnTo>
                      <a:pt x="5" y="61"/>
                    </a:lnTo>
                    <a:lnTo>
                      <a:pt x="12" y="47"/>
                    </a:lnTo>
                    <a:lnTo>
                      <a:pt x="26" y="28"/>
                    </a:lnTo>
                    <a:lnTo>
                      <a:pt x="35" y="19"/>
                    </a:lnTo>
                    <a:lnTo>
                      <a:pt x="44" y="11"/>
                    </a:lnTo>
                    <a:lnTo>
                      <a:pt x="55" y="6"/>
                    </a:lnTo>
                    <a:lnTo>
                      <a:pt x="65" y="3"/>
                    </a:lnTo>
                    <a:lnTo>
                      <a:pt x="74" y="0"/>
                    </a:lnTo>
                    <a:lnTo>
                      <a:pt x="83" y="0"/>
                    </a:lnTo>
                    <a:lnTo>
                      <a:pt x="91" y="0"/>
                    </a:lnTo>
                    <a:lnTo>
                      <a:pt x="98" y="2"/>
                    </a:lnTo>
                    <a:lnTo>
                      <a:pt x="104" y="5"/>
                    </a:lnTo>
                    <a:lnTo>
                      <a:pt x="112" y="11"/>
                    </a:lnTo>
                    <a:lnTo>
                      <a:pt x="129" y="28"/>
                    </a:lnTo>
                    <a:lnTo>
                      <a:pt x="144" y="46"/>
                    </a:lnTo>
                    <a:lnTo>
                      <a:pt x="156" y="61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3" name="Freeform 75">
                <a:extLst>
                  <a:ext uri="{FF2B5EF4-FFF2-40B4-BE49-F238E27FC236}">
                    <a16:creationId xmlns:a16="http://schemas.microsoft.com/office/drawing/2014/main" id="{EEA30A2F-4062-4C8D-A2EE-41718F892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546"/>
                <a:ext cx="108" cy="78"/>
              </a:xfrm>
              <a:custGeom>
                <a:avLst/>
                <a:gdLst>
                  <a:gd name="T0" fmla="*/ 4 w 108"/>
                  <a:gd name="T1" fmla="*/ 45 h 78"/>
                  <a:gd name="T2" fmla="*/ 4 w 108"/>
                  <a:gd name="T3" fmla="*/ 45 h 78"/>
                  <a:gd name="T4" fmla="*/ 15 w 108"/>
                  <a:gd name="T5" fmla="*/ 57 h 78"/>
                  <a:gd name="T6" fmla="*/ 25 w 108"/>
                  <a:gd name="T7" fmla="*/ 66 h 78"/>
                  <a:gd name="T8" fmla="*/ 37 w 108"/>
                  <a:gd name="T9" fmla="*/ 74 h 78"/>
                  <a:gd name="T10" fmla="*/ 45 w 108"/>
                  <a:gd name="T11" fmla="*/ 75 h 78"/>
                  <a:gd name="T12" fmla="*/ 52 w 108"/>
                  <a:gd name="T13" fmla="*/ 77 h 78"/>
                  <a:gd name="T14" fmla="*/ 52 w 108"/>
                  <a:gd name="T15" fmla="*/ 77 h 78"/>
                  <a:gd name="T16" fmla="*/ 58 w 108"/>
                  <a:gd name="T17" fmla="*/ 78 h 78"/>
                  <a:gd name="T18" fmla="*/ 64 w 108"/>
                  <a:gd name="T19" fmla="*/ 77 h 78"/>
                  <a:gd name="T20" fmla="*/ 70 w 108"/>
                  <a:gd name="T21" fmla="*/ 74 h 78"/>
                  <a:gd name="T22" fmla="*/ 77 w 108"/>
                  <a:gd name="T23" fmla="*/ 71 h 78"/>
                  <a:gd name="T24" fmla="*/ 86 w 108"/>
                  <a:gd name="T25" fmla="*/ 62 h 78"/>
                  <a:gd name="T26" fmla="*/ 98 w 108"/>
                  <a:gd name="T27" fmla="*/ 50 h 78"/>
                  <a:gd name="T28" fmla="*/ 98 w 108"/>
                  <a:gd name="T29" fmla="*/ 50 h 78"/>
                  <a:gd name="T30" fmla="*/ 102 w 108"/>
                  <a:gd name="T31" fmla="*/ 45 h 78"/>
                  <a:gd name="T32" fmla="*/ 105 w 108"/>
                  <a:gd name="T33" fmla="*/ 39 h 78"/>
                  <a:gd name="T34" fmla="*/ 107 w 108"/>
                  <a:gd name="T35" fmla="*/ 34 h 78"/>
                  <a:gd name="T36" fmla="*/ 108 w 108"/>
                  <a:gd name="T37" fmla="*/ 30 h 78"/>
                  <a:gd name="T38" fmla="*/ 107 w 108"/>
                  <a:gd name="T39" fmla="*/ 25 h 78"/>
                  <a:gd name="T40" fmla="*/ 104 w 108"/>
                  <a:gd name="T41" fmla="*/ 21 h 78"/>
                  <a:gd name="T42" fmla="*/ 96 w 108"/>
                  <a:gd name="T43" fmla="*/ 12 h 78"/>
                  <a:gd name="T44" fmla="*/ 96 w 108"/>
                  <a:gd name="T45" fmla="*/ 12 h 78"/>
                  <a:gd name="T46" fmla="*/ 86 w 108"/>
                  <a:gd name="T47" fmla="*/ 6 h 78"/>
                  <a:gd name="T48" fmla="*/ 75 w 108"/>
                  <a:gd name="T49" fmla="*/ 1 h 78"/>
                  <a:gd name="T50" fmla="*/ 63 w 108"/>
                  <a:gd name="T51" fmla="*/ 0 h 78"/>
                  <a:gd name="T52" fmla="*/ 51 w 108"/>
                  <a:gd name="T53" fmla="*/ 1 h 78"/>
                  <a:gd name="T54" fmla="*/ 51 w 108"/>
                  <a:gd name="T55" fmla="*/ 1 h 78"/>
                  <a:gd name="T56" fmla="*/ 34 w 108"/>
                  <a:gd name="T57" fmla="*/ 6 h 78"/>
                  <a:gd name="T58" fmla="*/ 24 w 108"/>
                  <a:gd name="T59" fmla="*/ 10 h 78"/>
                  <a:gd name="T60" fmla="*/ 13 w 108"/>
                  <a:gd name="T61" fmla="*/ 16 h 78"/>
                  <a:gd name="T62" fmla="*/ 6 w 108"/>
                  <a:gd name="T63" fmla="*/ 22 h 78"/>
                  <a:gd name="T64" fmla="*/ 1 w 108"/>
                  <a:gd name="T65" fmla="*/ 30 h 78"/>
                  <a:gd name="T66" fmla="*/ 0 w 108"/>
                  <a:gd name="T67" fmla="*/ 33 h 78"/>
                  <a:gd name="T68" fmla="*/ 0 w 108"/>
                  <a:gd name="T69" fmla="*/ 37 h 78"/>
                  <a:gd name="T70" fmla="*/ 1 w 108"/>
                  <a:gd name="T71" fmla="*/ 40 h 78"/>
                  <a:gd name="T72" fmla="*/ 4 w 108"/>
                  <a:gd name="T73" fmla="*/ 45 h 78"/>
                  <a:gd name="T74" fmla="*/ 4 w 108"/>
                  <a:gd name="T75" fmla="*/ 45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8" h="78">
                    <a:moveTo>
                      <a:pt x="4" y="45"/>
                    </a:moveTo>
                    <a:lnTo>
                      <a:pt x="4" y="45"/>
                    </a:lnTo>
                    <a:lnTo>
                      <a:pt x="15" y="57"/>
                    </a:lnTo>
                    <a:lnTo>
                      <a:pt x="25" y="66"/>
                    </a:lnTo>
                    <a:lnTo>
                      <a:pt x="37" y="74"/>
                    </a:lnTo>
                    <a:lnTo>
                      <a:pt x="45" y="75"/>
                    </a:lnTo>
                    <a:lnTo>
                      <a:pt x="52" y="77"/>
                    </a:lnTo>
                    <a:lnTo>
                      <a:pt x="58" y="78"/>
                    </a:lnTo>
                    <a:lnTo>
                      <a:pt x="64" y="77"/>
                    </a:lnTo>
                    <a:lnTo>
                      <a:pt x="70" y="74"/>
                    </a:lnTo>
                    <a:lnTo>
                      <a:pt x="77" y="71"/>
                    </a:lnTo>
                    <a:lnTo>
                      <a:pt x="86" y="62"/>
                    </a:lnTo>
                    <a:lnTo>
                      <a:pt x="98" y="50"/>
                    </a:lnTo>
                    <a:lnTo>
                      <a:pt x="102" y="45"/>
                    </a:lnTo>
                    <a:lnTo>
                      <a:pt x="105" y="39"/>
                    </a:lnTo>
                    <a:lnTo>
                      <a:pt x="107" y="34"/>
                    </a:lnTo>
                    <a:lnTo>
                      <a:pt x="108" y="30"/>
                    </a:lnTo>
                    <a:lnTo>
                      <a:pt x="107" y="25"/>
                    </a:lnTo>
                    <a:lnTo>
                      <a:pt x="104" y="21"/>
                    </a:lnTo>
                    <a:lnTo>
                      <a:pt x="96" y="12"/>
                    </a:lnTo>
                    <a:lnTo>
                      <a:pt x="86" y="6"/>
                    </a:lnTo>
                    <a:lnTo>
                      <a:pt x="75" y="1"/>
                    </a:lnTo>
                    <a:lnTo>
                      <a:pt x="63" y="0"/>
                    </a:lnTo>
                    <a:lnTo>
                      <a:pt x="51" y="1"/>
                    </a:lnTo>
                    <a:lnTo>
                      <a:pt x="34" y="6"/>
                    </a:lnTo>
                    <a:lnTo>
                      <a:pt x="24" y="10"/>
                    </a:lnTo>
                    <a:lnTo>
                      <a:pt x="13" y="16"/>
                    </a:lnTo>
                    <a:lnTo>
                      <a:pt x="6" y="22"/>
                    </a:lnTo>
                    <a:lnTo>
                      <a:pt x="1" y="30"/>
                    </a:lnTo>
                    <a:lnTo>
                      <a:pt x="0" y="33"/>
                    </a:lnTo>
                    <a:lnTo>
                      <a:pt x="0" y="37"/>
                    </a:lnTo>
                    <a:lnTo>
                      <a:pt x="1" y="40"/>
                    </a:lnTo>
                    <a:lnTo>
                      <a:pt x="4" y="45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4" name="Freeform 76">
                <a:extLst>
                  <a:ext uri="{FF2B5EF4-FFF2-40B4-BE49-F238E27FC236}">
                    <a16:creationId xmlns:a16="http://schemas.microsoft.com/office/drawing/2014/main" id="{014A6491-402C-4C42-A222-5DD70AB94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567"/>
                <a:ext cx="74" cy="51"/>
              </a:xfrm>
              <a:custGeom>
                <a:avLst/>
                <a:gdLst>
                  <a:gd name="T0" fmla="*/ 64 w 74"/>
                  <a:gd name="T1" fmla="*/ 6 h 51"/>
                  <a:gd name="T2" fmla="*/ 64 w 74"/>
                  <a:gd name="T3" fmla="*/ 6 h 51"/>
                  <a:gd name="T4" fmla="*/ 71 w 74"/>
                  <a:gd name="T5" fmla="*/ 18 h 51"/>
                  <a:gd name="T6" fmla="*/ 74 w 74"/>
                  <a:gd name="T7" fmla="*/ 22 h 51"/>
                  <a:gd name="T8" fmla="*/ 74 w 74"/>
                  <a:gd name="T9" fmla="*/ 26 h 51"/>
                  <a:gd name="T10" fmla="*/ 73 w 74"/>
                  <a:gd name="T11" fmla="*/ 30 h 51"/>
                  <a:gd name="T12" fmla="*/ 71 w 74"/>
                  <a:gd name="T13" fmla="*/ 32 h 51"/>
                  <a:gd name="T14" fmla="*/ 62 w 74"/>
                  <a:gd name="T15" fmla="*/ 36 h 51"/>
                  <a:gd name="T16" fmla="*/ 62 w 74"/>
                  <a:gd name="T17" fmla="*/ 36 h 51"/>
                  <a:gd name="T18" fmla="*/ 38 w 74"/>
                  <a:gd name="T19" fmla="*/ 47 h 51"/>
                  <a:gd name="T20" fmla="*/ 26 w 74"/>
                  <a:gd name="T21" fmla="*/ 50 h 51"/>
                  <a:gd name="T22" fmla="*/ 20 w 74"/>
                  <a:gd name="T23" fmla="*/ 51 h 51"/>
                  <a:gd name="T24" fmla="*/ 16 w 74"/>
                  <a:gd name="T25" fmla="*/ 51 h 51"/>
                  <a:gd name="T26" fmla="*/ 16 w 74"/>
                  <a:gd name="T27" fmla="*/ 51 h 51"/>
                  <a:gd name="T28" fmla="*/ 10 w 74"/>
                  <a:gd name="T29" fmla="*/ 51 h 51"/>
                  <a:gd name="T30" fmla="*/ 7 w 74"/>
                  <a:gd name="T31" fmla="*/ 50 h 51"/>
                  <a:gd name="T32" fmla="*/ 3 w 74"/>
                  <a:gd name="T33" fmla="*/ 47 h 51"/>
                  <a:gd name="T34" fmla="*/ 2 w 74"/>
                  <a:gd name="T35" fmla="*/ 44 h 51"/>
                  <a:gd name="T36" fmla="*/ 0 w 74"/>
                  <a:gd name="T37" fmla="*/ 36 h 51"/>
                  <a:gd name="T38" fmla="*/ 0 w 74"/>
                  <a:gd name="T39" fmla="*/ 26 h 51"/>
                  <a:gd name="T40" fmla="*/ 0 w 74"/>
                  <a:gd name="T41" fmla="*/ 26 h 51"/>
                  <a:gd name="T42" fmla="*/ 2 w 74"/>
                  <a:gd name="T43" fmla="*/ 22 h 51"/>
                  <a:gd name="T44" fmla="*/ 3 w 74"/>
                  <a:gd name="T45" fmla="*/ 19 h 51"/>
                  <a:gd name="T46" fmla="*/ 8 w 74"/>
                  <a:gd name="T47" fmla="*/ 13 h 51"/>
                  <a:gd name="T48" fmla="*/ 17 w 74"/>
                  <a:gd name="T49" fmla="*/ 7 h 51"/>
                  <a:gd name="T50" fmla="*/ 26 w 74"/>
                  <a:gd name="T51" fmla="*/ 3 h 51"/>
                  <a:gd name="T52" fmla="*/ 37 w 74"/>
                  <a:gd name="T53" fmla="*/ 0 h 51"/>
                  <a:gd name="T54" fmla="*/ 47 w 74"/>
                  <a:gd name="T55" fmla="*/ 0 h 51"/>
                  <a:gd name="T56" fmla="*/ 56 w 74"/>
                  <a:gd name="T57" fmla="*/ 1 h 51"/>
                  <a:gd name="T58" fmla="*/ 59 w 74"/>
                  <a:gd name="T59" fmla="*/ 3 h 51"/>
                  <a:gd name="T60" fmla="*/ 64 w 74"/>
                  <a:gd name="T61" fmla="*/ 6 h 51"/>
                  <a:gd name="T62" fmla="*/ 64 w 74"/>
                  <a:gd name="T63" fmla="*/ 6 h 5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4" h="51">
                    <a:moveTo>
                      <a:pt x="64" y="6"/>
                    </a:moveTo>
                    <a:lnTo>
                      <a:pt x="64" y="6"/>
                    </a:lnTo>
                    <a:lnTo>
                      <a:pt x="71" y="18"/>
                    </a:lnTo>
                    <a:lnTo>
                      <a:pt x="74" y="22"/>
                    </a:lnTo>
                    <a:lnTo>
                      <a:pt x="74" y="26"/>
                    </a:lnTo>
                    <a:lnTo>
                      <a:pt x="73" y="30"/>
                    </a:lnTo>
                    <a:lnTo>
                      <a:pt x="71" y="32"/>
                    </a:lnTo>
                    <a:lnTo>
                      <a:pt x="62" y="36"/>
                    </a:lnTo>
                    <a:lnTo>
                      <a:pt x="38" y="47"/>
                    </a:lnTo>
                    <a:lnTo>
                      <a:pt x="26" y="50"/>
                    </a:lnTo>
                    <a:lnTo>
                      <a:pt x="20" y="51"/>
                    </a:lnTo>
                    <a:lnTo>
                      <a:pt x="16" y="51"/>
                    </a:lnTo>
                    <a:lnTo>
                      <a:pt x="10" y="51"/>
                    </a:lnTo>
                    <a:lnTo>
                      <a:pt x="7" y="50"/>
                    </a:lnTo>
                    <a:lnTo>
                      <a:pt x="3" y="47"/>
                    </a:lnTo>
                    <a:lnTo>
                      <a:pt x="2" y="44"/>
                    </a:lnTo>
                    <a:lnTo>
                      <a:pt x="0" y="36"/>
                    </a:lnTo>
                    <a:lnTo>
                      <a:pt x="0" y="26"/>
                    </a:lnTo>
                    <a:lnTo>
                      <a:pt x="2" y="22"/>
                    </a:lnTo>
                    <a:lnTo>
                      <a:pt x="3" y="19"/>
                    </a:lnTo>
                    <a:lnTo>
                      <a:pt x="8" y="13"/>
                    </a:lnTo>
                    <a:lnTo>
                      <a:pt x="17" y="7"/>
                    </a:lnTo>
                    <a:lnTo>
                      <a:pt x="26" y="3"/>
                    </a:lnTo>
                    <a:lnTo>
                      <a:pt x="37" y="0"/>
                    </a:lnTo>
                    <a:lnTo>
                      <a:pt x="47" y="0"/>
                    </a:lnTo>
                    <a:lnTo>
                      <a:pt x="56" y="1"/>
                    </a:lnTo>
                    <a:lnTo>
                      <a:pt x="59" y="3"/>
                    </a:lnTo>
                    <a:lnTo>
                      <a:pt x="64" y="6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5" name="Freeform 77">
                <a:extLst>
                  <a:ext uri="{FF2B5EF4-FFF2-40B4-BE49-F238E27FC236}">
                    <a16:creationId xmlns:a16="http://schemas.microsoft.com/office/drawing/2014/main" id="{731F1AA9-BC09-4BFC-87F3-2810BA4AA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644"/>
                <a:ext cx="269" cy="188"/>
              </a:xfrm>
              <a:custGeom>
                <a:avLst/>
                <a:gdLst>
                  <a:gd name="T0" fmla="*/ 193 w 269"/>
                  <a:gd name="T1" fmla="*/ 10 h 188"/>
                  <a:gd name="T2" fmla="*/ 193 w 269"/>
                  <a:gd name="T3" fmla="*/ 10 h 188"/>
                  <a:gd name="T4" fmla="*/ 228 w 269"/>
                  <a:gd name="T5" fmla="*/ 31 h 188"/>
                  <a:gd name="T6" fmla="*/ 257 w 269"/>
                  <a:gd name="T7" fmla="*/ 50 h 188"/>
                  <a:gd name="T8" fmla="*/ 257 w 269"/>
                  <a:gd name="T9" fmla="*/ 50 h 188"/>
                  <a:gd name="T10" fmla="*/ 263 w 269"/>
                  <a:gd name="T11" fmla="*/ 54 h 188"/>
                  <a:gd name="T12" fmla="*/ 266 w 269"/>
                  <a:gd name="T13" fmla="*/ 59 h 188"/>
                  <a:gd name="T14" fmla="*/ 269 w 269"/>
                  <a:gd name="T15" fmla="*/ 65 h 188"/>
                  <a:gd name="T16" fmla="*/ 269 w 269"/>
                  <a:gd name="T17" fmla="*/ 69 h 188"/>
                  <a:gd name="T18" fmla="*/ 269 w 269"/>
                  <a:gd name="T19" fmla="*/ 75 h 188"/>
                  <a:gd name="T20" fmla="*/ 267 w 269"/>
                  <a:gd name="T21" fmla="*/ 81 h 188"/>
                  <a:gd name="T22" fmla="*/ 264 w 269"/>
                  <a:gd name="T23" fmla="*/ 87 h 188"/>
                  <a:gd name="T24" fmla="*/ 260 w 269"/>
                  <a:gd name="T25" fmla="*/ 92 h 188"/>
                  <a:gd name="T26" fmla="*/ 260 w 269"/>
                  <a:gd name="T27" fmla="*/ 92 h 188"/>
                  <a:gd name="T28" fmla="*/ 252 w 269"/>
                  <a:gd name="T29" fmla="*/ 98 h 188"/>
                  <a:gd name="T30" fmla="*/ 240 w 269"/>
                  <a:gd name="T31" fmla="*/ 105 h 188"/>
                  <a:gd name="T32" fmla="*/ 223 w 269"/>
                  <a:gd name="T33" fmla="*/ 114 h 188"/>
                  <a:gd name="T34" fmla="*/ 205 w 269"/>
                  <a:gd name="T35" fmla="*/ 123 h 188"/>
                  <a:gd name="T36" fmla="*/ 186 w 269"/>
                  <a:gd name="T37" fmla="*/ 132 h 188"/>
                  <a:gd name="T38" fmla="*/ 165 w 269"/>
                  <a:gd name="T39" fmla="*/ 140 h 188"/>
                  <a:gd name="T40" fmla="*/ 144 w 269"/>
                  <a:gd name="T41" fmla="*/ 146 h 188"/>
                  <a:gd name="T42" fmla="*/ 124 w 269"/>
                  <a:gd name="T43" fmla="*/ 149 h 188"/>
                  <a:gd name="T44" fmla="*/ 124 w 269"/>
                  <a:gd name="T45" fmla="*/ 149 h 188"/>
                  <a:gd name="T46" fmla="*/ 106 w 269"/>
                  <a:gd name="T47" fmla="*/ 152 h 188"/>
                  <a:gd name="T48" fmla="*/ 89 w 269"/>
                  <a:gd name="T49" fmla="*/ 157 h 188"/>
                  <a:gd name="T50" fmla="*/ 74 w 269"/>
                  <a:gd name="T51" fmla="*/ 164 h 188"/>
                  <a:gd name="T52" fmla="*/ 61 w 269"/>
                  <a:gd name="T53" fmla="*/ 170 h 188"/>
                  <a:gd name="T54" fmla="*/ 35 w 269"/>
                  <a:gd name="T55" fmla="*/ 182 h 188"/>
                  <a:gd name="T56" fmla="*/ 26 w 269"/>
                  <a:gd name="T57" fmla="*/ 187 h 188"/>
                  <a:gd name="T58" fmla="*/ 17 w 269"/>
                  <a:gd name="T59" fmla="*/ 188 h 188"/>
                  <a:gd name="T60" fmla="*/ 17 w 269"/>
                  <a:gd name="T61" fmla="*/ 188 h 188"/>
                  <a:gd name="T62" fmla="*/ 14 w 269"/>
                  <a:gd name="T63" fmla="*/ 187 h 188"/>
                  <a:gd name="T64" fmla="*/ 11 w 269"/>
                  <a:gd name="T65" fmla="*/ 182 h 188"/>
                  <a:gd name="T66" fmla="*/ 8 w 269"/>
                  <a:gd name="T67" fmla="*/ 175 h 188"/>
                  <a:gd name="T68" fmla="*/ 5 w 269"/>
                  <a:gd name="T69" fmla="*/ 166 h 188"/>
                  <a:gd name="T70" fmla="*/ 2 w 269"/>
                  <a:gd name="T71" fmla="*/ 141 h 188"/>
                  <a:gd name="T72" fmla="*/ 0 w 269"/>
                  <a:gd name="T73" fmla="*/ 114 h 188"/>
                  <a:gd name="T74" fmla="*/ 2 w 269"/>
                  <a:gd name="T75" fmla="*/ 101 h 188"/>
                  <a:gd name="T76" fmla="*/ 3 w 269"/>
                  <a:gd name="T77" fmla="*/ 87 h 188"/>
                  <a:gd name="T78" fmla="*/ 6 w 269"/>
                  <a:gd name="T79" fmla="*/ 74 h 188"/>
                  <a:gd name="T80" fmla="*/ 11 w 269"/>
                  <a:gd name="T81" fmla="*/ 60 h 188"/>
                  <a:gd name="T82" fmla="*/ 15 w 269"/>
                  <a:gd name="T83" fmla="*/ 50 h 188"/>
                  <a:gd name="T84" fmla="*/ 21 w 269"/>
                  <a:gd name="T85" fmla="*/ 40 h 188"/>
                  <a:gd name="T86" fmla="*/ 29 w 269"/>
                  <a:gd name="T87" fmla="*/ 33 h 188"/>
                  <a:gd name="T88" fmla="*/ 38 w 269"/>
                  <a:gd name="T89" fmla="*/ 28 h 188"/>
                  <a:gd name="T90" fmla="*/ 38 w 269"/>
                  <a:gd name="T91" fmla="*/ 28 h 188"/>
                  <a:gd name="T92" fmla="*/ 67 w 269"/>
                  <a:gd name="T93" fmla="*/ 18 h 188"/>
                  <a:gd name="T94" fmla="*/ 85 w 269"/>
                  <a:gd name="T95" fmla="*/ 12 h 188"/>
                  <a:gd name="T96" fmla="*/ 106 w 269"/>
                  <a:gd name="T97" fmla="*/ 6 h 188"/>
                  <a:gd name="T98" fmla="*/ 128 w 269"/>
                  <a:gd name="T99" fmla="*/ 1 h 188"/>
                  <a:gd name="T100" fmla="*/ 140 w 269"/>
                  <a:gd name="T101" fmla="*/ 0 h 188"/>
                  <a:gd name="T102" fmla="*/ 151 w 269"/>
                  <a:gd name="T103" fmla="*/ 0 h 188"/>
                  <a:gd name="T104" fmla="*/ 162 w 269"/>
                  <a:gd name="T105" fmla="*/ 1 h 188"/>
                  <a:gd name="T106" fmla="*/ 172 w 269"/>
                  <a:gd name="T107" fmla="*/ 3 h 188"/>
                  <a:gd name="T108" fmla="*/ 183 w 269"/>
                  <a:gd name="T109" fmla="*/ 6 h 188"/>
                  <a:gd name="T110" fmla="*/ 193 w 269"/>
                  <a:gd name="T111" fmla="*/ 10 h 188"/>
                  <a:gd name="T112" fmla="*/ 193 w 269"/>
                  <a:gd name="T113" fmla="*/ 10 h 18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69" h="188">
                    <a:moveTo>
                      <a:pt x="193" y="10"/>
                    </a:moveTo>
                    <a:lnTo>
                      <a:pt x="193" y="10"/>
                    </a:lnTo>
                    <a:lnTo>
                      <a:pt x="228" y="31"/>
                    </a:lnTo>
                    <a:lnTo>
                      <a:pt x="257" y="50"/>
                    </a:lnTo>
                    <a:lnTo>
                      <a:pt x="263" y="54"/>
                    </a:lnTo>
                    <a:lnTo>
                      <a:pt x="266" y="59"/>
                    </a:lnTo>
                    <a:lnTo>
                      <a:pt x="269" y="65"/>
                    </a:lnTo>
                    <a:lnTo>
                      <a:pt x="269" y="69"/>
                    </a:lnTo>
                    <a:lnTo>
                      <a:pt x="269" y="75"/>
                    </a:lnTo>
                    <a:lnTo>
                      <a:pt x="267" y="81"/>
                    </a:lnTo>
                    <a:lnTo>
                      <a:pt x="264" y="87"/>
                    </a:lnTo>
                    <a:lnTo>
                      <a:pt x="260" y="92"/>
                    </a:lnTo>
                    <a:lnTo>
                      <a:pt x="252" y="98"/>
                    </a:lnTo>
                    <a:lnTo>
                      <a:pt x="240" y="105"/>
                    </a:lnTo>
                    <a:lnTo>
                      <a:pt x="223" y="114"/>
                    </a:lnTo>
                    <a:lnTo>
                      <a:pt x="205" y="123"/>
                    </a:lnTo>
                    <a:lnTo>
                      <a:pt x="186" y="132"/>
                    </a:lnTo>
                    <a:lnTo>
                      <a:pt x="165" y="140"/>
                    </a:lnTo>
                    <a:lnTo>
                      <a:pt x="144" y="146"/>
                    </a:lnTo>
                    <a:lnTo>
                      <a:pt x="124" y="149"/>
                    </a:lnTo>
                    <a:lnTo>
                      <a:pt x="106" y="152"/>
                    </a:lnTo>
                    <a:lnTo>
                      <a:pt x="89" y="157"/>
                    </a:lnTo>
                    <a:lnTo>
                      <a:pt x="74" y="164"/>
                    </a:lnTo>
                    <a:lnTo>
                      <a:pt x="61" y="170"/>
                    </a:lnTo>
                    <a:lnTo>
                      <a:pt x="35" y="182"/>
                    </a:lnTo>
                    <a:lnTo>
                      <a:pt x="26" y="187"/>
                    </a:lnTo>
                    <a:lnTo>
                      <a:pt x="17" y="188"/>
                    </a:lnTo>
                    <a:lnTo>
                      <a:pt x="14" y="187"/>
                    </a:lnTo>
                    <a:lnTo>
                      <a:pt x="11" y="182"/>
                    </a:lnTo>
                    <a:lnTo>
                      <a:pt x="8" y="175"/>
                    </a:lnTo>
                    <a:lnTo>
                      <a:pt x="5" y="166"/>
                    </a:lnTo>
                    <a:lnTo>
                      <a:pt x="2" y="141"/>
                    </a:lnTo>
                    <a:lnTo>
                      <a:pt x="0" y="114"/>
                    </a:lnTo>
                    <a:lnTo>
                      <a:pt x="2" y="101"/>
                    </a:lnTo>
                    <a:lnTo>
                      <a:pt x="3" y="87"/>
                    </a:lnTo>
                    <a:lnTo>
                      <a:pt x="6" y="74"/>
                    </a:lnTo>
                    <a:lnTo>
                      <a:pt x="11" y="60"/>
                    </a:lnTo>
                    <a:lnTo>
                      <a:pt x="15" y="50"/>
                    </a:lnTo>
                    <a:lnTo>
                      <a:pt x="21" y="40"/>
                    </a:lnTo>
                    <a:lnTo>
                      <a:pt x="29" y="33"/>
                    </a:lnTo>
                    <a:lnTo>
                      <a:pt x="38" y="28"/>
                    </a:lnTo>
                    <a:lnTo>
                      <a:pt x="67" y="18"/>
                    </a:lnTo>
                    <a:lnTo>
                      <a:pt x="85" y="12"/>
                    </a:lnTo>
                    <a:lnTo>
                      <a:pt x="106" y="6"/>
                    </a:lnTo>
                    <a:lnTo>
                      <a:pt x="128" y="1"/>
                    </a:lnTo>
                    <a:lnTo>
                      <a:pt x="140" y="0"/>
                    </a:lnTo>
                    <a:lnTo>
                      <a:pt x="151" y="0"/>
                    </a:lnTo>
                    <a:lnTo>
                      <a:pt x="162" y="1"/>
                    </a:lnTo>
                    <a:lnTo>
                      <a:pt x="172" y="3"/>
                    </a:lnTo>
                    <a:lnTo>
                      <a:pt x="183" y="6"/>
                    </a:lnTo>
                    <a:lnTo>
                      <a:pt x="193" y="10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6" name="Freeform 78">
                <a:extLst>
                  <a:ext uri="{FF2B5EF4-FFF2-40B4-BE49-F238E27FC236}">
                    <a16:creationId xmlns:a16="http://schemas.microsoft.com/office/drawing/2014/main" id="{5265E341-2B32-4BAB-94F7-0755710CD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614"/>
                <a:ext cx="173" cy="184"/>
              </a:xfrm>
              <a:custGeom>
                <a:avLst/>
                <a:gdLst>
                  <a:gd name="T0" fmla="*/ 167 w 173"/>
                  <a:gd name="T1" fmla="*/ 33 h 184"/>
                  <a:gd name="T2" fmla="*/ 167 w 173"/>
                  <a:gd name="T3" fmla="*/ 33 h 184"/>
                  <a:gd name="T4" fmla="*/ 157 w 173"/>
                  <a:gd name="T5" fmla="*/ 52 h 184"/>
                  <a:gd name="T6" fmla="*/ 149 w 173"/>
                  <a:gd name="T7" fmla="*/ 70 h 184"/>
                  <a:gd name="T8" fmla="*/ 146 w 173"/>
                  <a:gd name="T9" fmla="*/ 81 h 184"/>
                  <a:gd name="T10" fmla="*/ 144 w 173"/>
                  <a:gd name="T11" fmla="*/ 92 h 184"/>
                  <a:gd name="T12" fmla="*/ 143 w 173"/>
                  <a:gd name="T13" fmla="*/ 114 h 184"/>
                  <a:gd name="T14" fmla="*/ 143 w 173"/>
                  <a:gd name="T15" fmla="*/ 114 h 184"/>
                  <a:gd name="T16" fmla="*/ 144 w 173"/>
                  <a:gd name="T17" fmla="*/ 138 h 184"/>
                  <a:gd name="T18" fmla="*/ 143 w 173"/>
                  <a:gd name="T19" fmla="*/ 159 h 184"/>
                  <a:gd name="T20" fmla="*/ 141 w 173"/>
                  <a:gd name="T21" fmla="*/ 167 h 184"/>
                  <a:gd name="T22" fmla="*/ 140 w 173"/>
                  <a:gd name="T23" fmla="*/ 175 h 184"/>
                  <a:gd name="T24" fmla="*/ 135 w 173"/>
                  <a:gd name="T25" fmla="*/ 179 h 184"/>
                  <a:gd name="T26" fmla="*/ 129 w 173"/>
                  <a:gd name="T27" fmla="*/ 182 h 184"/>
                  <a:gd name="T28" fmla="*/ 129 w 173"/>
                  <a:gd name="T29" fmla="*/ 182 h 184"/>
                  <a:gd name="T30" fmla="*/ 123 w 173"/>
                  <a:gd name="T31" fmla="*/ 184 h 184"/>
                  <a:gd name="T32" fmla="*/ 116 w 173"/>
                  <a:gd name="T33" fmla="*/ 181 h 184"/>
                  <a:gd name="T34" fmla="*/ 110 w 173"/>
                  <a:gd name="T35" fmla="*/ 176 h 184"/>
                  <a:gd name="T36" fmla="*/ 102 w 173"/>
                  <a:gd name="T37" fmla="*/ 170 h 184"/>
                  <a:gd name="T38" fmla="*/ 84 w 173"/>
                  <a:gd name="T39" fmla="*/ 153 h 184"/>
                  <a:gd name="T40" fmla="*/ 74 w 173"/>
                  <a:gd name="T41" fmla="*/ 146 h 184"/>
                  <a:gd name="T42" fmla="*/ 62 w 173"/>
                  <a:gd name="T43" fmla="*/ 138 h 184"/>
                  <a:gd name="T44" fmla="*/ 62 w 173"/>
                  <a:gd name="T45" fmla="*/ 138 h 184"/>
                  <a:gd name="T46" fmla="*/ 37 w 173"/>
                  <a:gd name="T47" fmla="*/ 128 h 184"/>
                  <a:gd name="T48" fmla="*/ 21 w 173"/>
                  <a:gd name="T49" fmla="*/ 119 h 184"/>
                  <a:gd name="T50" fmla="*/ 13 w 173"/>
                  <a:gd name="T51" fmla="*/ 114 h 184"/>
                  <a:gd name="T52" fmla="*/ 9 w 173"/>
                  <a:gd name="T53" fmla="*/ 110 h 184"/>
                  <a:gd name="T54" fmla="*/ 6 w 173"/>
                  <a:gd name="T55" fmla="*/ 105 h 184"/>
                  <a:gd name="T56" fmla="*/ 3 w 173"/>
                  <a:gd name="T57" fmla="*/ 99 h 184"/>
                  <a:gd name="T58" fmla="*/ 3 w 173"/>
                  <a:gd name="T59" fmla="*/ 99 h 184"/>
                  <a:gd name="T60" fmla="*/ 0 w 173"/>
                  <a:gd name="T61" fmla="*/ 86 h 184"/>
                  <a:gd name="T62" fmla="*/ 0 w 173"/>
                  <a:gd name="T63" fmla="*/ 77 h 184"/>
                  <a:gd name="T64" fmla="*/ 1 w 173"/>
                  <a:gd name="T65" fmla="*/ 67 h 184"/>
                  <a:gd name="T66" fmla="*/ 4 w 173"/>
                  <a:gd name="T67" fmla="*/ 60 h 184"/>
                  <a:gd name="T68" fmla="*/ 9 w 173"/>
                  <a:gd name="T69" fmla="*/ 52 h 184"/>
                  <a:gd name="T70" fmla="*/ 16 w 173"/>
                  <a:gd name="T71" fmla="*/ 46 h 184"/>
                  <a:gd name="T72" fmla="*/ 27 w 173"/>
                  <a:gd name="T73" fmla="*/ 42 h 184"/>
                  <a:gd name="T74" fmla="*/ 27 w 173"/>
                  <a:gd name="T75" fmla="*/ 42 h 184"/>
                  <a:gd name="T76" fmla="*/ 54 w 173"/>
                  <a:gd name="T77" fmla="*/ 33 h 184"/>
                  <a:gd name="T78" fmla="*/ 90 w 173"/>
                  <a:gd name="T79" fmla="*/ 21 h 184"/>
                  <a:gd name="T80" fmla="*/ 126 w 173"/>
                  <a:gd name="T81" fmla="*/ 9 h 184"/>
                  <a:gd name="T82" fmla="*/ 152 w 173"/>
                  <a:gd name="T83" fmla="*/ 0 h 184"/>
                  <a:gd name="T84" fmla="*/ 152 w 173"/>
                  <a:gd name="T85" fmla="*/ 0 h 184"/>
                  <a:gd name="T86" fmla="*/ 160 w 173"/>
                  <a:gd name="T87" fmla="*/ 0 h 184"/>
                  <a:gd name="T88" fmla="*/ 166 w 173"/>
                  <a:gd name="T89" fmla="*/ 1 h 184"/>
                  <a:gd name="T90" fmla="*/ 170 w 173"/>
                  <a:gd name="T91" fmla="*/ 3 h 184"/>
                  <a:gd name="T92" fmla="*/ 172 w 173"/>
                  <a:gd name="T93" fmla="*/ 7 h 184"/>
                  <a:gd name="T94" fmla="*/ 173 w 173"/>
                  <a:gd name="T95" fmla="*/ 13 h 184"/>
                  <a:gd name="T96" fmla="*/ 173 w 173"/>
                  <a:gd name="T97" fmla="*/ 19 h 184"/>
                  <a:gd name="T98" fmla="*/ 170 w 173"/>
                  <a:gd name="T99" fmla="*/ 27 h 184"/>
                  <a:gd name="T100" fmla="*/ 167 w 173"/>
                  <a:gd name="T101" fmla="*/ 33 h 184"/>
                  <a:gd name="T102" fmla="*/ 167 w 173"/>
                  <a:gd name="T103" fmla="*/ 33 h 18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3" h="184">
                    <a:moveTo>
                      <a:pt x="167" y="33"/>
                    </a:moveTo>
                    <a:lnTo>
                      <a:pt x="167" y="33"/>
                    </a:lnTo>
                    <a:lnTo>
                      <a:pt x="157" y="52"/>
                    </a:lnTo>
                    <a:lnTo>
                      <a:pt x="149" y="70"/>
                    </a:lnTo>
                    <a:lnTo>
                      <a:pt x="146" y="81"/>
                    </a:lnTo>
                    <a:lnTo>
                      <a:pt x="144" y="92"/>
                    </a:lnTo>
                    <a:lnTo>
                      <a:pt x="143" y="114"/>
                    </a:lnTo>
                    <a:lnTo>
                      <a:pt x="144" y="138"/>
                    </a:lnTo>
                    <a:lnTo>
                      <a:pt x="143" y="159"/>
                    </a:lnTo>
                    <a:lnTo>
                      <a:pt x="141" y="167"/>
                    </a:lnTo>
                    <a:lnTo>
                      <a:pt x="140" y="175"/>
                    </a:lnTo>
                    <a:lnTo>
                      <a:pt x="135" y="179"/>
                    </a:lnTo>
                    <a:lnTo>
                      <a:pt x="129" y="182"/>
                    </a:lnTo>
                    <a:lnTo>
                      <a:pt x="123" y="184"/>
                    </a:lnTo>
                    <a:lnTo>
                      <a:pt x="116" y="181"/>
                    </a:lnTo>
                    <a:lnTo>
                      <a:pt x="110" y="176"/>
                    </a:lnTo>
                    <a:lnTo>
                      <a:pt x="102" y="170"/>
                    </a:lnTo>
                    <a:lnTo>
                      <a:pt x="84" y="153"/>
                    </a:lnTo>
                    <a:lnTo>
                      <a:pt x="74" y="146"/>
                    </a:lnTo>
                    <a:lnTo>
                      <a:pt x="62" y="138"/>
                    </a:lnTo>
                    <a:lnTo>
                      <a:pt x="37" y="128"/>
                    </a:lnTo>
                    <a:lnTo>
                      <a:pt x="21" y="119"/>
                    </a:lnTo>
                    <a:lnTo>
                      <a:pt x="13" y="114"/>
                    </a:lnTo>
                    <a:lnTo>
                      <a:pt x="9" y="110"/>
                    </a:lnTo>
                    <a:lnTo>
                      <a:pt x="6" y="105"/>
                    </a:lnTo>
                    <a:lnTo>
                      <a:pt x="3" y="99"/>
                    </a:lnTo>
                    <a:lnTo>
                      <a:pt x="0" y="86"/>
                    </a:lnTo>
                    <a:lnTo>
                      <a:pt x="0" y="77"/>
                    </a:lnTo>
                    <a:lnTo>
                      <a:pt x="1" y="67"/>
                    </a:lnTo>
                    <a:lnTo>
                      <a:pt x="4" y="60"/>
                    </a:lnTo>
                    <a:lnTo>
                      <a:pt x="9" y="52"/>
                    </a:lnTo>
                    <a:lnTo>
                      <a:pt x="16" y="46"/>
                    </a:lnTo>
                    <a:lnTo>
                      <a:pt x="27" y="42"/>
                    </a:lnTo>
                    <a:lnTo>
                      <a:pt x="54" y="33"/>
                    </a:lnTo>
                    <a:lnTo>
                      <a:pt x="90" y="21"/>
                    </a:lnTo>
                    <a:lnTo>
                      <a:pt x="126" y="9"/>
                    </a:lnTo>
                    <a:lnTo>
                      <a:pt x="152" y="0"/>
                    </a:lnTo>
                    <a:lnTo>
                      <a:pt x="160" y="0"/>
                    </a:lnTo>
                    <a:lnTo>
                      <a:pt x="166" y="1"/>
                    </a:lnTo>
                    <a:lnTo>
                      <a:pt x="170" y="3"/>
                    </a:lnTo>
                    <a:lnTo>
                      <a:pt x="172" y="7"/>
                    </a:lnTo>
                    <a:lnTo>
                      <a:pt x="173" y="13"/>
                    </a:lnTo>
                    <a:lnTo>
                      <a:pt x="173" y="19"/>
                    </a:lnTo>
                    <a:lnTo>
                      <a:pt x="170" y="27"/>
                    </a:lnTo>
                    <a:lnTo>
                      <a:pt x="167" y="33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7" name="Freeform 79">
                <a:extLst>
                  <a:ext uri="{FF2B5EF4-FFF2-40B4-BE49-F238E27FC236}">
                    <a16:creationId xmlns:a16="http://schemas.microsoft.com/office/drawing/2014/main" id="{0C56629D-E9DC-4A97-AB4C-E9633AD6C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535"/>
                <a:ext cx="115" cy="70"/>
              </a:xfrm>
              <a:custGeom>
                <a:avLst/>
                <a:gdLst>
                  <a:gd name="T0" fmla="*/ 115 w 115"/>
                  <a:gd name="T1" fmla="*/ 6 h 70"/>
                  <a:gd name="T2" fmla="*/ 115 w 115"/>
                  <a:gd name="T3" fmla="*/ 6 h 70"/>
                  <a:gd name="T4" fmla="*/ 115 w 115"/>
                  <a:gd name="T5" fmla="*/ 15 h 70"/>
                  <a:gd name="T6" fmla="*/ 115 w 115"/>
                  <a:gd name="T7" fmla="*/ 18 h 70"/>
                  <a:gd name="T8" fmla="*/ 113 w 115"/>
                  <a:gd name="T9" fmla="*/ 21 h 70"/>
                  <a:gd name="T10" fmla="*/ 112 w 115"/>
                  <a:gd name="T11" fmla="*/ 24 h 70"/>
                  <a:gd name="T12" fmla="*/ 107 w 115"/>
                  <a:gd name="T13" fmla="*/ 27 h 70"/>
                  <a:gd name="T14" fmla="*/ 101 w 115"/>
                  <a:gd name="T15" fmla="*/ 29 h 70"/>
                  <a:gd name="T16" fmla="*/ 95 w 115"/>
                  <a:gd name="T17" fmla="*/ 30 h 70"/>
                  <a:gd name="T18" fmla="*/ 95 w 115"/>
                  <a:gd name="T19" fmla="*/ 30 h 70"/>
                  <a:gd name="T20" fmla="*/ 86 w 115"/>
                  <a:gd name="T21" fmla="*/ 32 h 70"/>
                  <a:gd name="T22" fmla="*/ 75 w 115"/>
                  <a:gd name="T23" fmla="*/ 36 h 70"/>
                  <a:gd name="T24" fmla="*/ 56 w 115"/>
                  <a:gd name="T25" fmla="*/ 50 h 70"/>
                  <a:gd name="T26" fmla="*/ 35 w 115"/>
                  <a:gd name="T27" fmla="*/ 62 h 70"/>
                  <a:gd name="T28" fmla="*/ 27 w 115"/>
                  <a:gd name="T29" fmla="*/ 67 h 70"/>
                  <a:gd name="T30" fmla="*/ 20 w 115"/>
                  <a:gd name="T31" fmla="*/ 70 h 70"/>
                  <a:gd name="T32" fmla="*/ 20 w 115"/>
                  <a:gd name="T33" fmla="*/ 70 h 70"/>
                  <a:gd name="T34" fmla="*/ 17 w 115"/>
                  <a:gd name="T35" fmla="*/ 70 h 70"/>
                  <a:gd name="T36" fmla="*/ 14 w 115"/>
                  <a:gd name="T37" fmla="*/ 68 h 70"/>
                  <a:gd name="T38" fmla="*/ 9 w 115"/>
                  <a:gd name="T39" fmla="*/ 65 h 70"/>
                  <a:gd name="T40" fmla="*/ 5 w 115"/>
                  <a:gd name="T41" fmla="*/ 58 h 70"/>
                  <a:gd name="T42" fmla="*/ 3 w 115"/>
                  <a:gd name="T43" fmla="*/ 50 h 70"/>
                  <a:gd name="T44" fmla="*/ 0 w 115"/>
                  <a:gd name="T45" fmla="*/ 33 h 70"/>
                  <a:gd name="T46" fmla="*/ 0 w 115"/>
                  <a:gd name="T47" fmla="*/ 20 h 70"/>
                  <a:gd name="T48" fmla="*/ 0 w 115"/>
                  <a:gd name="T49" fmla="*/ 20 h 70"/>
                  <a:gd name="T50" fmla="*/ 1 w 115"/>
                  <a:gd name="T51" fmla="*/ 15 h 70"/>
                  <a:gd name="T52" fmla="*/ 6 w 115"/>
                  <a:gd name="T53" fmla="*/ 12 h 70"/>
                  <a:gd name="T54" fmla="*/ 11 w 115"/>
                  <a:gd name="T55" fmla="*/ 9 h 70"/>
                  <a:gd name="T56" fmla="*/ 18 w 115"/>
                  <a:gd name="T57" fmla="*/ 6 h 70"/>
                  <a:gd name="T58" fmla="*/ 36 w 115"/>
                  <a:gd name="T59" fmla="*/ 3 h 70"/>
                  <a:gd name="T60" fmla="*/ 57 w 115"/>
                  <a:gd name="T61" fmla="*/ 3 h 70"/>
                  <a:gd name="T62" fmla="*/ 57 w 115"/>
                  <a:gd name="T63" fmla="*/ 3 h 70"/>
                  <a:gd name="T64" fmla="*/ 78 w 115"/>
                  <a:gd name="T65" fmla="*/ 3 h 70"/>
                  <a:gd name="T66" fmla="*/ 97 w 115"/>
                  <a:gd name="T67" fmla="*/ 2 h 70"/>
                  <a:gd name="T68" fmla="*/ 104 w 115"/>
                  <a:gd name="T69" fmla="*/ 0 h 70"/>
                  <a:gd name="T70" fmla="*/ 110 w 115"/>
                  <a:gd name="T71" fmla="*/ 2 h 70"/>
                  <a:gd name="T72" fmla="*/ 113 w 115"/>
                  <a:gd name="T73" fmla="*/ 3 h 70"/>
                  <a:gd name="T74" fmla="*/ 115 w 115"/>
                  <a:gd name="T75" fmla="*/ 6 h 70"/>
                  <a:gd name="T76" fmla="*/ 115 w 115"/>
                  <a:gd name="T77" fmla="*/ 6 h 7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5" h="70">
                    <a:moveTo>
                      <a:pt x="115" y="6"/>
                    </a:moveTo>
                    <a:lnTo>
                      <a:pt x="115" y="6"/>
                    </a:lnTo>
                    <a:lnTo>
                      <a:pt x="115" y="15"/>
                    </a:lnTo>
                    <a:lnTo>
                      <a:pt x="115" y="18"/>
                    </a:lnTo>
                    <a:lnTo>
                      <a:pt x="113" y="21"/>
                    </a:lnTo>
                    <a:lnTo>
                      <a:pt x="112" y="24"/>
                    </a:lnTo>
                    <a:lnTo>
                      <a:pt x="107" y="27"/>
                    </a:lnTo>
                    <a:lnTo>
                      <a:pt x="101" y="29"/>
                    </a:lnTo>
                    <a:lnTo>
                      <a:pt x="95" y="30"/>
                    </a:lnTo>
                    <a:lnTo>
                      <a:pt x="86" y="32"/>
                    </a:lnTo>
                    <a:lnTo>
                      <a:pt x="75" y="36"/>
                    </a:lnTo>
                    <a:lnTo>
                      <a:pt x="56" y="50"/>
                    </a:lnTo>
                    <a:lnTo>
                      <a:pt x="35" y="62"/>
                    </a:lnTo>
                    <a:lnTo>
                      <a:pt x="27" y="67"/>
                    </a:lnTo>
                    <a:lnTo>
                      <a:pt x="20" y="70"/>
                    </a:lnTo>
                    <a:lnTo>
                      <a:pt x="17" y="70"/>
                    </a:lnTo>
                    <a:lnTo>
                      <a:pt x="14" y="68"/>
                    </a:lnTo>
                    <a:lnTo>
                      <a:pt x="9" y="65"/>
                    </a:lnTo>
                    <a:lnTo>
                      <a:pt x="5" y="58"/>
                    </a:lnTo>
                    <a:lnTo>
                      <a:pt x="3" y="50"/>
                    </a:lnTo>
                    <a:lnTo>
                      <a:pt x="0" y="33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6" y="12"/>
                    </a:lnTo>
                    <a:lnTo>
                      <a:pt x="11" y="9"/>
                    </a:lnTo>
                    <a:lnTo>
                      <a:pt x="18" y="6"/>
                    </a:lnTo>
                    <a:lnTo>
                      <a:pt x="36" y="3"/>
                    </a:lnTo>
                    <a:lnTo>
                      <a:pt x="57" y="3"/>
                    </a:lnTo>
                    <a:lnTo>
                      <a:pt x="78" y="3"/>
                    </a:lnTo>
                    <a:lnTo>
                      <a:pt x="97" y="2"/>
                    </a:lnTo>
                    <a:lnTo>
                      <a:pt x="104" y="0"/>
                    </a:lnTo>
                    <a:lnTo>
                      <a:pt x="110" y="2"/>
                    </a:lnTo>
                    <a:lnTo>
                      <a:pt x="113" y="3"/>
                    </a:lnTo>
                    <a:lnTo>
                      <a:pt x="115" y="6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8" name="Freeform 80">
                <a:extLst>
                  <a:ext uri="{FF2B5EF4-FFF2-40B4-BE49-F238E27FC236}">
                    <a16:creationId xmlns:a16="http://schemas.microsoft.com/office/drawing/2014/main" id="{26D6FC4D-A38B-4BFB-8BA4-14949858F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553"/>
                <a:ext cx="195" cy="171"/>
              </a:xfrm>
              <a:custGeom>
                <a:avLst/>
                <a:gdLst>
                  <a:gd name="T0" fmla="*/ 181 w 195"/>
                  <a:gd name="T1" fmla="*/ 17 h 171"/>
                  <a:gd name="T2" fmla="*/ 181 w 195"/>
                  <a:gd name="T3" fmla="*/ 17 h 171"/>
                  <a:gd name="T4" fmla="*/ 189 w 195"/>
                  <a:gd name="T5" fmla="*/ 29 h 171"/>
                  <a:gd name="T6" fmla="*/ 192 w 195"/>
                  <a:gd name="T7" fmla="*/ 35 h 171"/>
                  <a:gd name="T8" fmla="*/ 195 w 195"/>
                  <a:gd name="T9" fmla="*/ 41 h 171"/>
                  <a:gd name="T10" fmla="*/ 195 w 195"/>
                  <a:gd name="T11" fmla="*/ 47 h 171"/>
                  <a:gd name="T12" fmla="*/ 195 w 195"/>
                  <a:gd name="T13" fmla="*/ 53 h 171"/>
                  <a:gd name="T14" fmla="*/ 193 w 195"/>
                  <a:gd name="T15" fmla="*/ 59 h 171"/>
                  <a:gd name="T16" fmla="*/ 189 w 195"/>
                  <a:gd name="T17" fmla="*/ 65 h 171"/>
                  <a:gd name="T18" fmla="*/ 189 w 195"/>
                  <a:gd name="T19" fmla="*/ 65 h 171"/>
                  <a:gd name="T20" fmla="*/ 177 w 195"/>
                  <a:gd name="T21" fmla="*/ 79 h 171"/>
                  <a:gd name="T22" fmla="*/ 163 w 195"/>
                  <a:gd name="T23" fmla="*/ 95 h 171"/>
                  <a:gd name="T24" fmla="*/ 151 w 195"/>
                  <a:gd name="T25" fmla="*/ 113 h 171"/>
                  <a:gd name="T26" fmla="*/ 146 w 195"/>
                  <a:gd name="T27" fmla="*/ 124 h 171"/>
                  <a:gd name="T28" fmla="*/ 143 w 195"/>
                  <a:gd name="T29" fmla="*/ 133 h 171"/>
                  <a:gd name="T30" fmla="*/ 143 w 195"/>
                  <a:gd name="T31" fmla="*/ 133 h 171"/>
                  <a:gd name="T32" fmla="*/ 140 w 195"/>
                  <a:gd name="T33" fmla="*/ 142 h 171"/>
                  <a:gd name="T34" fmla="*/ 137 w 195"/>
                  <a:gd name="T35" fmla="*/ 150 h 171"/>
                  <a:gd name="T36" fmla="*/ 134 w 195"/>
                  <a:gd name="T37" fmla="*/ 157 h 171"/>
                  <a:gd name="T38" fmla="*/ 128 w 195"/>
                  <a:gd name="T39" fmla="*/ 163 h 171"/>
                  <a:gd name="T40" fmla="*/ 124 w 195"/>
                  <a:gd name="T41" fmla="*/ 168 h 171"/>
                  <a:gd name="T42" fmla="*/ 118 w 195"/>
                  <a:gd name="T43" fmla="*/ 171 h 171"/>
                  <a:gd name="T44" fmla="*/ 110 w 195"/>
                  <a:gd name="T45" fmla="*/ 171 h 171"/>
                  <a:gd name="T46" fmla="*/ 103 w 195"/>
                  <a:gd name="T47" fmla="*/ 168 h 171"/>
                  <a:gd name="T48" fmla="*/ 103 w 195"/>
                  <a:gd name="T49" fmla="*/ 168 h 171"/>
                  <a:gd name="T50" fmla="*/ 97 w 195"/>
                  <a:gd name="T51" fmla="*/ 163 h 171"/>
                  <a:gd name="T52" fmla="*/ 89 w 195"/>
                  <a:gd name="T53" fmla="*/ 156 h 171"/>
                  <a:gd name="T54" fmla="*/ 76 w 195"/>
                  <a:gd name="T55" fmla="*/ 139 h 171"/>
                  <a:gd name="T56" fmla="*/ 68 w 195"/>
                  <a:gd name="T57" fmla="*/ 130 h 171"/>
                  <a:gd name="T58" fmla="*/ 60 w 195"/>
                  <a:gd name="T59" fmla="*/ 121 h 171"/>
                  <a:gd name="T60" fmla="*/ 51 w 195"/>
                  <a:gd name="T61" fmla="*/ 113 h 171"/>
                  <a:gd name="T62" fmla="*/ 41 w 195"/>
                  <a:gd name="T63" fmla="*/ 106 h 171"/>
                  <a:gd name="T64" fmla="*/ 41 w 195"/>
                  <a:gd name="T65" fmla="*/ 106 h 171"/>
                  <a:gd name="T66" fmla="*/ 30 w 195"/>
                  <a:gd name="T67" fmla="*/ 100 h 171"/>
                  <a:gd name="T68" fmla="*/ 20 w 195"/>
                  <a:gd name="T69" fmla="*/ 91 h 171"/>
                  <a:gd name="T70" fmla="*/ 12 w 195"/>
                  <a:gd name="T71" fmla="*/ 80 h 171"/>
                  <a:gd name="T72" fmla="*/ 6 w 195"/>
                  <a:gd name="T73" fmla="*/ 68 h 171"/>
                  <a:gd name="T74" fmla="*/ 2 w 195"/>
                  <a:gd name="T75" fmla="*/ 58 h 171"/>
                  <a:gd name="T76" fmla="*/ 0 w 195"/>
                  <a:gd name="T77" fmla="*/ 46 h 171"/>
                  <a:gd name="T78" fmla="*/ 2 w 195"/>
                  <a:gd name="T79" fmla="*/ 35 h 171"/>
                  <a:gd name="T80" fmla="*/ 3 w 195"/>
                  <a:gd name="T81" fmla="*/ 30 h 171"/>
                  <a:gd name="T82" fmla="*/ 6 w 195"/>
                  <a:gd name="T83" fmla="*/ 27 h 171"/>
                  <a:gd name="T84" fmla="*/ 6 w 195"/>
                  <a:gd name="T85" fmla="*/ 27 h 171"/>
                  <a:gd name="T86" fmla="*/ 12 w 195"/>
                  <a:gd name="T87" fmla="*/ 21 h 171"/>
                  <a:gd name="T88" fmla="*/ 21 w 195"/>
                  <a:gd name="T89" fmla="*/ 17 h 171"/>
                  <a:gd name="T90" fmla="*/ 32 w 195"/>
                  <a:gd name="T91" fmla="*/ 14 h 171"/>
                  <a:gd name="T92" fmla="*/ 42 w 195"/>
                  <a:gd name="T93" fmla="*/ 11 h 171"/>
                  <a:gd name="T94" fmla="*/ 68 w 195"/>
                  <a:gd name="T95" fmla="*/ 9 h 171"/>
                  <a:gd name="T96" fmla="*/ 94 w 195"/>
                  <a:gd name="T97" fmla="*/ 6 h 171"/>
                  <a:gd name="T98" fmla="*/ 94 w 195"/>
                  <a:gd name="T99" fmla="*/ 6 h 171"/>
                  <a:gd name="T100" fmla="*/ 119 w 195"/>
                  <a:gd name="T101" fmla="*/ 2 h 171"/>
                  <a:gd name="T102" fmla="*/ 131 w 195"/>
                  <a:gd name="T103" fmla="*/ 0 h 171"/>
                  <a:gd name="T104" fmla="*/ 142 w 195"/>
                  <a:gd name="T105" fmla="*/ 0 h 171"/>
                  <a:gd name="T106" fmla="*/ 154 w 195"/>
                  <a:gd name="T107" fmla="*/ 2 h 171"/>
                  <a:gd name="T108" fmla="*/ 163 w 195"/>
                  <a:gd name="T109" fmla="*/ 5 h 171"/>
                  <a:gd name="T110" fmla="*/ 172 w 195"/>
                  <a:gd name="T111" fmla="*/ 9 h 171"/>
                  <a:gd name="T112" fmla="*/ 181 w 195"/>
                  <a:gd name="T113" fmla="*/ 17 h 171"/>
                  <a:gd name="T114" fmla="*/ 181 w 195"/>
                  <a:gd name="T115" fmla="*/ 17 h 17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95" h="171">
                    <a:moveTo>
                      <a:pt x="181" y="17"/>
                    </a:moveTo>
                    <a:lnTo>
                      <a:pt x="181" y="17"/>
                    </a:lnTo>
                    <a:lnTo>
                      <a:pt x="189" y="29"/>
                    </a:lnTo>
                    <a:lnTo>
                      <a:pt x="192" y="35"/>
                    </a:lnTo>
                    <a:lnTo>
                      <a:pt x="195" y="41"/>
                    </a:lnTo>
                    <a:lnTo>
                      <a:pt x="195" y="47"/>
                    </a:lnTo>
                    <a:lnTo>
                      <a:pt x="195" y="53"/>
                    </a:lnTo>
                    <a:lnTo>
                      <a:pt x="193" y="59"/>
                    </a:lnTo>
                    <a:lnTo>
                      <a:pt x="189" y="65"/>
                    </a:lnTo>
                    <a:lnTo>
                      <a:pt x="177" y="79"/>
                    </a:lnTo>
                    <a:lnTo>
                      <a:pt x="163" y="95"/>
                    </a:lnTo>
                    <a:lnTo>
                      <a:pt x="151" y="113"/>
                    </a:lnTo>
                    <a:lnTo>
                      <a:pt x="146" y="124"/>
                    </a:lnTo>
                    <a:lnTo>
                      <a:pt x="143" y="133"/>
                    </a:lnTo>
                    <a:lnTo>
                      <a:pt x="140" y="142"/>
                    </a:lnTo>
                    <a:lnTo>
                      <a:pt x="137" y="150"/>
                    </a:lnTo>
                    <a:lnTo>
                      <a:pt x="134" y="157"/>
                    </a:lnTo>
                    <a:lnTo>
                      <a:pt x="128" y="163"/>
                    </a:lnTo>
                    <a:lnTo>
                      <a:pt x="124" y="168"/>
                    </a:lnTo>
                    <a:lnTo>
                      <a:pt x="118" y="171"/>
                    </a:lnTo>
                    <a:lnTo>
                      <a:pt x="110" y="171"/>
                    </a:lnTo>
                    <a:lnTo>
                      <a:pt x="103" y="168"/>
                    </a:lnTo>
                    <a:lnTo>
                      <a:pt x="97" y="163"/>
                    </a:lnTo>
                    <a:lnTo>
                      <a:pt x="89" y="156"/>
                    </a:lnTo>
                    <a:lnTo>
                      <a:pt x="76" y="139"/>
                    </a:lnTo>
                    <a:lnTo>
                      <a:pt x="68" y="130"/>
                    </a:lnTo>
                    <a:lnTo>
                      <a:pt x="60" y="121"/>
                    </a:lnTo>
                    <a:lnTo>
                      <a:pt x="51" y="113"/>
                    </a:lnTo>
                    <a:lnTo>
                      <a:pt x="41" y="106"/>
                    </a:lnTo>
                    <a:lnTo>
                      <a:pt x="30" y="100"/>
                    </a:lnTo>
                    <a:lnTo>
                      <a:pt x="20" y="91"/>
                    </a:lnTo>
                    <a:lnTo>
                      <a:pt x="12" y="80"/>
                    </a:lnTo>
                    <a:lnTo>
                      <a:pt x="6" y="68"/>
                    </a:lnTo>
                    <a:lnTo>
                      <a:pt x="2" y="58"/>
                    </a:lnTo>
                    <a:lnTo>
                      <a:pt x="0" y="46"/>
                    </a:lnTo>
                    <a:lnTo>
                      <a:pt x="2" y="35"/>
                    </a:lnTo>
                    <a:lnTo>
                      <a:pt x="3" y="30"/>
                    </a:lnTo>
                    <a:lnTo>
                      <a:pt x="6" y="27"/>
                    </a:lnTo>
                    <a:lnTo>
                      <a:pt x="12" y="21"/>
                    </a:lnTo>
                    <a:lnTo>
                      <a:pt x="21" y="17"/>
                    </a:lnTo>
                    <a:lnTo>
                      <a:pt x="32" y="14"/>
                    </a:lnTo>
                    <a:lnTo>
                      <a:pt x="42" y="11"/>
                    </a:lnTo>
                    <a:lnTo>
                      <a:pt x="68" y="9"/>
                    </a:lnTo>
                    <a:lnTo>
                      <a:pt x="94" y="6"/>
                    </a:lnTo>
                    <a:lnTo>
                      <a:pt x="119" y="2"/>
                    </a:lnTo>
                    <a:lnTo>
                      <a:pt x="131" y="0"/>
                    </a:lnTo>
                    <a:lnTo>
                      <a:pt x="142" y="0"/>
                    </a:lnTo>
                    <a:lnTo>
                      <a:pt x="154" y="2"/>
                    </a:lnTo>
                    <a:lnTo>
                      <a:pt x="163" y="5"/>
                    </a:lnTo>
                    <a:lnTo>
                      <a:pt x="172" y="9"/>
                    </a:lnTo>
                    <a:lnTo>
                      <a:pt x="181" y="17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9" name="Freeform 81">
                <a:extLst>
                  <a:ext uri="{FF2B5EF4-FFF2-40B4-BE49-F238E27FC236}">
                    <a16:creationId xmlns:a16="http://schemas.microsoft.com/office/drawing/2014/main" id="{2CC1B1D6-5F0C-4822-B737-2F45C4C6F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674"/>
                <a:ext cx="114" cy="128"/>
              </a:xfrm>
              <a:custGeom>
                <a:avLst/>
                <a:gdLst>
                  <a:gd name="T0" fmla="*/ 108 w 114"/>
                  <a:gd name="T1" fmla="*/ 53 h 128"/>
                  <a:gd name="T2" fmla="*/ 108 w 114"/>
                  <a:gd name="T3" fmla="*/ 53 h 128"/>
                  <a:gd name="T4" fmla="*/ 111 w 114"/>
                  <a:gd name="T5" fmla="*/ 69 h 128"/>
                  <a:gd name="T6" fmla="*/ 114 w 114"/>
                  <a:gd name="T7" fmla="*/ 77 h 128"/>
                  <a:gd name="T8" fmla="*/ 114 w 114"/>
                  <a:gd name="T9" fmla="*/ 86 h 128"/>
                  <a:gd name="T10" fmla="*/ 114 w 114"/>
                  <a:gd name="T11" fmla="*/ 92 h 128"/>
                  <a:gd name="T12" fmla="*/ 111 w 114"/>
                  <a:gd name="T13" fmla="*/ 99 h 128"/>
                  <a:gd name="T14" fmla="*/ 105 w 114"/>
                  <a:gd name="T15" fmla="*/ 104 h 128"/>
                  <a:gd name="T16" fmla="*/ 96 w 114"/>
                  <a:gd name="T17" fmla="*/ 105 h 128"/>
                  <a:gd name="T18" fmla="*/ 96 w 114"/>
                  <a:gd name="T19" fmla="*/ 105 h 128"/>
                  <a:gd name="T20" fmla="*/ 75 w 114"/>
                  <a:gd name="T21" fmla="*/ 108 h 128"/>
                  <a:gd name="T22" fmla="*/ 54 w 114"/>
                  <a:gd name="T23" fmla="*/ 113 h 128"/>
                  <a:gd name="T24" fmla="*/ 34 w 114"/>
                  <a:gd name="T25" fmla="*/ 118 h 128"/>
                  <a:gd name="T26" fmla="*/ 27 w 114"/>
                  <a:gd name="T27" fmla="*/ 121 h 128"/>
                  <a:gd name="T28" fmla="*/ 19 w 114"/>
                  <a:gd name="T29" fmla="*/ 125 h 128"/>
                  <a:gd name="T30" fmla="*/ 19 w 114"/>
                  <a:gd name="T31" fmla="*/ 125 h 128"/>
                  <a:gd name="T32" fmla="*/ 13 w 114"/>
                  <a:gd name="T33" fmla="*/ 128 h 128"/>
                  <a:gd name="T34" fmla="*/ 12 w 114"/>
                  <a:gd name="T35" fmla="*/ 128 h 128"/>
                  <a:gd name="T36" fmla="*/ 10 w 114"/>
                  <a:gd name="T37" fmla="*/ 127 h 128"/>
                  <a:gd name="T38" fmla="*/ 7 w 114"/>
                  <a:gd name="T39" fmla="*/ 124 h 128"/>
                  <a:gd name="T40" fmla="*/ 4 w 114"/>
                  <a:gd name="T41" fmla="*/ 116 h 128"/>
                  <a:gd name="T42" fmla="*/ 3 w 114"/>
                  <a:gd name="T43" fmla="*/ 99 h 128"/>
                  <a:gd name="T44" fmla="*/ 0 w 114"/>
                  <a:gd name="T45" fmla="*/ 80 h 128"/>
                  <a:gd name="T46" fmla="*/ 0 w 114"/>
                  <a:gd name="T47" fmla="*/ 80 h 128"/>
                  <a:gd name="T48" fmla="*/ 0 w 114"/>
                  <a:gd name="T49" fmla="*/ 69 h 128"/>
                  <a:gd name="T50" fmla="*/ 0 w 114"/>
                  <a:gd name="T51" fmla="*/ 57 h 128"/>
                  <a:gd name="T52" fmla="*/ 3 w 114"/>
                  <a:gd name="T53" fmla="*/ 44 h 128"/>
                  <a:gd name="T54" fmla="*/ 6 w 114"/>
                  <a:gd name="T55" fmla="*/ 30 h 128"/>
                  <a:gd name="T56" fmla="*/ 12 w 114"/>
                  <a:gd name="T57" fmla="*/ 18 h 128"/>
                  <a:gd name="T58" fmla="*/ 19 w 114"/>
                  <a:gd name="T59" fmla="*/ 7 h 128"/>
                  <a:gd name="T60" fmla="*/ 22 w 114"/>
                  <a:gd name="T61" fmla="*/ 4 h 128"/>
                  <a:gd name="T62" fmla="*/ 28 w 114"/>
                  <a:gd name="T63" fmla="*/ 1 h 128"/>
                  <a:gd name="T64" fmla="*/ 33 w 114"/>
                  <a:gd name="T65" fmla="*/ 0 h 128"/>
                  <a:gd name="T66" fmla="*/ 39 w 114"/>
                  <a:gd name="T67" fmla="*/ 0 h 128"/>
                  <a:gd name="T68" fmla="*/ 39 w 114"/>
                  <a:gd name="T69" fmla="*/ 0 h 128"/>
                  <a:gd name="T70" fmla="*/ 50 w 114"/>
                  <a:gd name="T71" fmla="*/ 1 h 128"/>
                  <a:gd name="T72" fmla="*/ 62 w 114"/>
                  <a:gd name="T73" fmla="*/ 6 h 128"/>
                  <a:gd name="T74" fmla="*/ 72 w 114"/>
                  <a:gd name="T75" fmla="*/ 10 h 128"/>
                  <a:gd name="T76" fmla="*/ 83 w 114"/>
                  <a:gd name="T77" fmla="*/ 18 h 128"/>
                  <a:gd name="T78" fmla="*/ 92 w 114"/>
                  <a:gd name="T79" fmla="*/ 26 h 128"/>
                  <a:gd name="T80" fmla="*/ 98 w 114"/>
                  <a:gd name="T81" fmla="*/ 35 h 128"/>
                  <a:gd name="T82" fmla="*/ 104 w 114"/>
                  <a:gd name="T83" fmla="*/ 44 h 128"/>
                  <a:gd name="T84" fmla="*/ 108 w 114"/>
                  <a:gd name="T85" fmla="*/ 53 h 128"/>
                  <a:gd name="T86" fmla="*/ 108 w 114"/>
                  <a:gd name="T87" fmla="*/ 53 h 12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4" h="128">
                    <a:moveTo>
                      <a:pt x="108" y="53"/>
                    </a:moveTo>
                    <a:lnTo>
                      <a:pt x="108" y="53"/>
                    </a:lnTo>
                    <a:lnTo>
                      <a:pt x="111" y="69"/>
                    </a:lnTo>
                    <a:lnTo>
                      <a:pt x="114" y="77"/>
                    </a:lnTo>
                    <a:lnTo>
                      <a:pt x="114" y="86"/>
                    </a:lnTo>
                    <a:lnTo>
                      <a:pt x="114" y="92"/>
                    </a:lnTo>
                    <a:lnTo>
                      <a:pt x="111" y="99"/>
                    </a:lnTo>
                    <a:lnTo>
                      <a:pt x="105" y="104"/>
                    </a:lnTo>
                    <a:lnTo>
                      <a:pt x="96" y="105"/>
                    </a:lnTo>
                    <a:lnTo>
                      <a:pt x="75" y="108"/>
                    </a:lnTo>
                    <a:lnTo>
                      <a:pt x="54" y="113"/>
                    </a:lnTo>
                    <a:lnTo>
                      <a:pt x="34" y="118"/>
                    </a:lnTo>
                    <a:lnTo>
                      <a:pt x="27" y="121"/>
                    </a:lnTo>
                    <a:lnTo>
                      <a:pt x="19" y="125"/>
                    </a:lnTo>
                    <a:lnTo>
                      <a:pt x="13" y="128"/>
                    </a:lnTo>
                    <a:lnTo>
                      <a:pt x="12" y="128"/>
                    </a:lnTo>
                    <a:lnTo>
                      <a:pt x="10" y="127"/>
                    </a:lnTo>
                    <a:lnTo>
                      <a:pt x="7" y="124"/>
                    </a:lnTo>
                    <a:lnTo>
                      <a:pt x="4" y="116"/>
                    </a:lnTo>
                    <a:lnTo>
                      <a:pt x="3" y="99"/>
                    </a:lnTo>
                    <a:lnTo>
                      <a:pt x="0" y="80"/>
                    </a:lnTo>
                    <a:lnTo>
                      <a:pt x="0" y="69"/>
                    </a:lnTo>
                    <a:lnTo>
                      <a:pt x="0" y="57"/>
                    </a:lnTo>
                    <a:lnTo>
                      <a:pt x="3" y="44"/>
                    </a:lnTo>
                    <a:lnTo>
                      <a:pt x="6" y="30"/>
                    </a:lnTo>
                    <a:lnTo>
                      <a:pt x="12" y="18"/>
                    </a:lnTo>
                    <a:lnTo>
                      <a:pt x="19" y="7"/>
                    </a:lnTo>
                    <a:lnTo>
                      <a:pt x="22" y="4"/>
                    </a:lnTo>
                    <a:lnTo>
                      <a:pt x="28" y="1"/>
                    </a:lnTo>
                    <a:lnTo>
                      <a:pt x="33" y="0"/>
                    </a:lnTo>
                    <a:lnTo>
                      <a:pt x="39" y="0"/>
                    </a:lnTo>
                    <a:lnTo>
                      <a:pt x="50" y="1"/>
                    </a:lnTo>
                    <a:lnTo>
                      <a:pt x="62" y="6"/>
                    </a:lnTo>
                    <a:lnTo>
                      <a:pt x="72" y="10"/>
                    </a:lnTo>
                    <a:lnTo>
                      <a:pt x="83" y="18"/>
                    </a:lnTo>
                    <a:lnTo>
                      <a:pt x="92" y="26"/>
                    </a:lnTo>
                    <a:lnTo>
                      <a:pt x="98" y="35"/>
                    </a:lnTo>
                    <a:lnTo>
                      <a:pt x="104" y="44"/>
                    </a:lnTo>
                    <a:lnTo>
                      <a:pt x="108" y="53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0" name="Freeform 82">
                <a:extLst>
                  <a:ext uri="{FF2B5EF4-FFF2-40B4-BE49-F238E27FC236}">
                    <a16:creationId xmlns:a16="http://schemas.microsoft.com/office/drawing/2014/main" id="{48A426BF-2726-4A11-8EEC-8D037C8E2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71"/>
                <a:ext cx="199" cy="204"/>
              </a:xfrm>
              <a:custGeom>
                <a:avLst/>
                <a:gdLst>
                  <a:gd name="T0" fmla="*/ 178 w 199"/>
                  <a:gd name="T1" fmla="*/ 0 h 204"/>
                  <a:gd name="T2" fmla="*/ 178 w 199"/>
                  <a:gd name="T3" fmla="*/ 0 h 204"/>
                  <a:gd name="T4" fmla="*/ 184 w 199"/>
                  <a:gd name="T5" fmla="*/ 3 h 204"/>
                  <a:gd name="T6" fmla="*/ 190 w 199"/>
                  <a:gd name="T7" fmla="*/ 6 h 204"/>
                  <a:gd name="T8" fmla="*/ 194 w 199"/>
                  <a:gd name="T9" fmla="*/ 12 h 204"/>
                  <a:gd name="T10" fmla="*/ 196 w 199"/>
                  <a:gd name="T11" fmla="*/ 18 h 204"/>
                  <a:gd name="T12" fmla="*/ 197 w 199"/>
                  <a:gd name="T13" fmla="*/ 25 h 204"/>
                  <a:gd name="T14" fmla="*/ 199 w 199"/>
                  <a:gd name="T15" fmla="*/ 34 h 204"/>
                  <a:gd name="T16" fmla="*/ 197 w 199"/>
                  <a:gd name="T17" fmla="*/ 44 h 204"/>
                  <a:gd name="T18" fmla="*/ 194 w 199"/>
                  <a:gd name="T19" fmla="*/ 56 h 204"/>
                  <a:gd name="T20" fmla="*/ 194 w 199"/>
                  <a:gd name="T21" fmla="*/ 56 h 204"/>
                  <a:gd name="T22" fmla="*/ 188 w 199"/>
                  <a:gd name="T23" fmla="*/ 82 h 204"/>
                  <a:gd name="T24" fmla="*/ 187 w 199"/>
                  <a:gd name="T25" fmla="*/ 106 h 204"/>
                  <a:gd name="T26" fmla="*/ 185 w 199"/>
                  <a:gd name="T27" fmla="*/ 129 h 204"/>
                  <a:gd name="T28" fmla="*/ 187 w 199"/>
                  <a:gd name="T29" fmla="*/ 151 h 204"/>
                  <a:gd name="T30" fmla="*/ 187 w 199"/>
                  <a:gd name="T31" fmla="*/ 151 h 204"/>
                  <a:gd name="T32" fmla="*/ 187 w 199"/>
                  <a:gd name="T33" fmla="*/ 174 h 204"/>
                  <a:gd name="T34" fmla="*/ 185 w 199"/>
                  <a:gd name="T35" fmla="*/ 184 h 204"/>
                  <a:gd name="T36" fmla="*/ 182 w 199"/>
                  <a:gd name="T37" fmla="*/ 192 h 204"/>
                  <a:gd name="T38" fmla="*/ 179 w 199"/>
                  <a:gd name="T39" fmla="*/ 198 h 204"/>
                  <a:gd name="T40" fmla="*/ 173 w 199"/>
                  <a:gd name="T41" fmla="*/ 202 h 204"/>
                  <a:gd name="T42" fmla="*/ 165 w 199"/>
                  <a:gd name="T43" fmla="*/ 204 h 204"/>
                  <a:gd name="T44" fmla="*/ 156 w 199"/>
                  <a:gd name="T45" fmla="*/ 201 h 204"/>
                  <a:gd name="T46" fmla="*/ 156 w 199"/>
                  <a:gd name="T47" fmla="*/ 201 h 204"/>
                  <a:gd name="T48" fmla="*/ 134 w 199"/>
                  <a:gd name="T49" fmla="*/ 193 h 204"/>
                  <a:gd name="T50" fmla="*/ 111 w 199"/>
                  <a:gd name="T51" fmla="*/ 187 h 204"/>
                  <a:gd name="T52" fmla="*/ 89 w 199"/>
                  <a:gd name="T53" fmla="*/ 186 h 204"/>
                  <a:gd name="T54" fmla="*/ 76 w 199"/>
                  <a:gd name="T55" fmla="*/ 186 h 204"/>
                  <a:gd name="T56" fmla="*/ 64 w 199"/>
                  <a:gd name="T57" fmla="*/ 186 h 204"/>
                  <a:gd name="T58" fmla="*/ 64 w 199"/>
                  <a:gd name="T59" fmla="*/ 186 h 204"/>
                  <a:gd name="T60" fmla="*/ 52 w 199"/>
                  <a:gd name="T61" fmla="*/ 186 h 204"/>
                  <a:gd name="T62" fmla="*/ 40 w 199"/>
                  <a:gd name="T63" fmla="*/ 184 h 204"/>
                  <a:gd name="T64" fmla="*/ 31 w 199"/>
                  <a:gd name="T65" fmla="*/ 180 h 204"/>
                  <a:gd name="T66" fmla="*/ 21 w 199"/>
                  <a:gd name="T67" fmla="*/ 172 h 204"/>
                  <a:gd name="T68" fmla="*/ 13 w 199"/>
                  <a:gd name="T69" fmla="*/ 165 h 204"/>
                  <a:gd name="T70" fmla="*/ 7 w 199"/>
                  <a:gd name="T71" fmla="*/ 157 h 204"/>
                  <a:gd name="T72" fmla="*/ 3 w 199"/>
                  <a:gd name="T73" fmla="*/ 148 h 204"/>
                  <a:gd name="T74" fmla="*/ 0 w 199"/>
                  <a:gd name="T75" fmla="*/ 139 h 204"/>
                  <a:gd name="T76" fmla="*/ 0 w 199"/>
                  <a:gd name="T77" fmla="*/ 139 h 204"/>
                  <a:gd name="T78" fmla="*/ 0 w 199"/>
                  <a:gd name="T79" fmla="*/ 130 h 204"/>
                  <a:gd name="T80" fmla="*/ 1 w 199"/>
                  <a:gd name="T81" fmla="*/ 124 h 204"/>
                  <a:gd name="T82" fmla="*/ 6 w 199"/>
                  <a:gd name="T83" fmla="*/ 120 h 204"/>
                  <a:gd name="T84" fmla="*/ 12 w 199"/>
                  <a:gd name="T85" fmla="*/ 115 h 204"/>
                  <a:gd name="T86" fmla="*/ 21 w 199"/>
                  <a:gd name="T87" fmla="*/ 110 h 204"/>
                  <a:gd name="T88" fmla="*/ 30 w 199"/>
                  <a:gd name="T89" fmla="*/ 107 h 204"/>
                  <a:gd name="T90" fmla="*/ 57 w 199"/>
                  <a:gd name="T91" fmla="*/ 101 h 204"/>
                  <a:gd name="T92" fmla="*/ 57 w 199"/>
                  <a:gd name="T93" fmla="*/ 101 h 204"/>
                  <a:gd name="T94" fmla="*/ 70 w 199"/>
                  <a:gd name="T95" fmla="*/ 98 h 204"/>
                  <a:gd name="T96" fmla="*/ 82 w 199"/>
                  <a:gd name="T97" fmla="*/ 94 h 204"/>
                  <a:gd name="T98" fmla="*/ 93 w 199"/>
                  <a:gd name="T99" fmla="*/ 88 h 204"/>
                  <a:gd name="T100" fmla="*/ 102 w 199"/>
                  <a:gd name="T101" fmla="*/ 82 h 204"/>
                  <a:gd name="T102" fmla="*/ 111 w 199"/>
                  <a:gd name="T103" fmla="*/ 76 h 204"/>
                  <a:gd name="T104" fmla="*/ 119 w 199"/>
                  <a:gd name="T105" fmla="*/ 68 h 204"/>
                  <a:gd name="T106" fmla="*/ 131 w 199"/>
                  <a:gd name="T107" fmla="*/ 52 h 204"/>
                  <a:gd name="T108" fmla="*/ 131 w 199"/>
                  <a:gd name="T109" fmla="*/ 52 h 204"/>
                  <a:gd name="T110" fmla="*/ 141 w 199"/>
                  <a:gd name="T111" fmla="*/ 32 h 204"/>
                  <a:gd name="T112" fmla="*/ 150 w 199"/>
                  <a:gd name="T113" fmla="*/ 14 h 204"/>
                  <a:gd name="T114" fmla="*/ 156 w 199"/>
                  <a:gd name="T115" fmla="*/ 8 h 204"/>
                  <a:gd name="T116" fmla="*/ 162 w 199"/>
                  <a:gd name="T117" fmla="*/ 2 h 204"/>
                  <a:gd name="T118" fmla="*/ 170 w 199"/>
                  <a:gd name="T119" fmla="*/ 0 h 204"/>
                  <a:gd name="T120" fmla="*/ 178 w 199"/>
                  <a:gd name="T121" fmla="*/ 0 h 204"/>
                  <a:gd name="T122" fmla="*/ 178 w 199"/>
                  <a:gd name="T123" fmla="*/ 0 h 20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9" h="204">
                    <a:moveTo>
                      <a:pt x="178" y="0"/>
                    </a:moveTo>
                    <a:lnTo>
                      <a:pt x="178" y="0"/>
                    </a:lnTo>
                    <a:lnTo>
                      <a:pt x="184" y="3"/>
                    </a:lnTo>
                    <a:lnTo>
                      <a:pt x="190" y="6"/>
                    </a:lnTo>
                    <a:lnTo>
                      <a:pt x="194" y="12"/>
                    </a:lnTo>
                    <a:lnTo>
                      <a:pt x="196" y="18"/>
                    </a:lnTo>
                    <a:lnTo>
                      <a:pt x="197" y="25"/>
                    </a:lnTo>
                    <a:lnTo>
                      <a:pt x="199" y="34"/>
                    </a:lnTo>
                    <a:lnTo>
                      <a:pt x="197" y="44"/>
                    </a:lnTo>
                    <a:lnTo>
                      <a:pt x="194" y="56"/>
                    </a:lnTo>
                    <a:lnTo>
                      <a:pt x="188" y="82"/>
                    </a:lnTo>
                    <a:lnTo>
                      <a:pt x="187" y="106"/>
                    </a:lnTo>
                    <a:lnTo>
                      <a:pt x="185" y="129"/>
                    </a:lnTo>
                    <a:lnTo>
                      <a:pt x="187" y="151"/>
                    </a:lnTo>
                    <a:lnTo>
                      <a:pt x="187" y="174"/>
                    </a:lnTo>
                    <a:lnTo>
                      <a:pt x="185" y="184"/>
                    </a:lnTo>
                    <a:lnTo>
                      <a:pt x="182" y="192"/>
                    </a:lnTo>
                    <a:lnTo>
                      <a:pt x="179" y="198"/>
                    </a:lnTo>
                    <a:lnTo>
                      <a:pt x="173" y="202"/>
                    </a:lnTo>
                    <a:lnTo>
                      <a:pt x="165" y="204"/>
                    </a:lnTo>
                    <a:lnTo>
                      <a:pt x="156" y="201"/>
                    </a:lnTo>
                    <a:lnTo>
                      <a:pt x="134" y="193"/>
                    </a:lnTo>
                    <a:lnTo>
                      <a:pt x="111" y="187"/>
                    </a:lnTo>
                    <a:lnTo>
                      <a:pt x="89" y="186"/>
                    </a:lnTo>
                    <a:lnTo>
                      <a:pt x="76" y="186"/>
                    </a:lnTo>
                    <a:lnTo>
                      <a:pt x="64" y="186"/>
                    </a:lnTo>
                    <a:lnTo>
                      <a:pt x="52" y="186"/>
                    </a:lnTo>
                    <a:lnTo>
                      <a:pt x="40" y="184"/>
                    </a:lnTo>
                    <a:lnTo>
                      <a:pt x="31" y="180"/>
                    </a:lnTo>
                    <a:lnTo>
                      <a:pt x="21" y="172"/>
                    </a:lnTo>
                    <a:lnTo>
                      <a:pt x="13" y="165"/>
                    </a:lnTo>
                    <a:lnTo>
                      <a:pt x="7" y="157"/>
                    </a:lnTo>
                    <a:lnTo>
                      <a:pt x="3" y="148"/>
                    </a:lnTo>
                    <a:lnTo>
                      <a:pt x="0" y="139"/>
                    </a:lnTo>
                    <a:lnTo>
                      <a:pt x="0" y="130"/>
                    </a:lnTo>
                    <a:lnTo>
                      <a:pt x="1" y="124"/>
                    </a:lnTo>
                    <a:lnTo>
                      <a:pt x="6" y="120"/>
                    </a:lnTo>
                    <a:lnTo>
                      <a:pt x="12" y="115"/>
                    </a:lnTo>
                    <a:lnTo>
                      <a:pt x="21" y="110"/>
                    </a:lnTo>
                    <a:lnTo>
                      <a:pt x="30" y="107"/>
                    </a:lnTo>
                    <a:lnTo>
                      <a:pt x="57" y="101"/>
                    </a:lnTo>
                    <a:lnTo>
                      <a:pt x="70" y="98"/>
                    </a:lnTo>
                    <a:lnTo>
                      <a:pt x="82" y="94"/>
                    </a:lnTo>
                    <a:lnTo>
                      <a:pt x="93" y="88"/>
                    </a:lnTo>
                    <a:lnTo>
                      <a:pt x="102" y="82"/>
                    </a:lnTo>
                    <a:lnTo>
                      <a:pt x="111" y="76"/>
                    </a:lnTo>
                    <a:lnTo>
                      <a:pt x="119" y="68"/>
                    </a:lnTo>
                    <a:lnTo>
                      <a:pt x="131" y="52"/>
                    </a:lnTo>
                    <a:lnTo>
                      <a:pt x="141" y="32"/>
                    </a:lnTo>
                    <a:lnTo>
                      <a:pt x="150" y="14"/>
                    </a:lnTo>
                    <a:lnTo>
                      <a:pt x="156" y="8"/>
                    </a:lnTo>
                    <a:lnTo>
                      <a:pt x="162" y="2"/>
                    </a:lnTo>
                    <a:lnTo>
                      <a:pt x="170" y="0"/>
                    </a:lnTo>
                    <a:lnTo>
                      <a:pt x="178" y="0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1" name="Freeform 83">
                <a:extLst>
                  <a:ext uri="{FF2B5EF4-FFF2-40B4-BE49-F238E27FC236}">
                    <a16:creationId xmlns:a16="http://schemas.microsoft.com/office/drawing/2014/main" id="{93ADE57E-2975-4F3C-B73F-804B4AE4A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579"/>
                <a:ext cx="80" cy="62"/>
              </a:xfrm>
              <a:custGeom>
                <a:avLst/>
                <a:gdLst>
                  <a:gd name="T0" fmla="*/ 77 w 80"/>
                  <a:gd name="T1" fmla="*/ 1 h 62"/>
                  <a:gd name="T2" fmla="*/ 77 w 80"/>
                  <a:gd name="T3" fmla="*/ 1 h 62"/>
                  <a:gd name="T4" fmla="*/ 79 w 80"/>
                  <a:gd name="T5" fmla="*/ 3 h 62"/>
                  <a:gd name="T6" fmla="*/ 80 w 80"/>
                  <a:gd name="T7" fmla="*/ 4 h 62"/>
                  <a:gd name="T8" fmla="*/ 80 w 80"/>
                  <a:gd name="T9" fmla="*/ 10 h 62"/>
                  <a:gd name="T10" fmla="*/ 77 w 80"/>
                  <a:gd name="T11" fmla="*/ 18 h 62"/>
                  <a:gd name="T12" fmla="*/ 74 w 80"/>
                  <a:gd name="T13" fmla="*/ 26 h 62"/>
                  <a:gd name="T14" fmla="*/ 66 w 80"/>
                  <a:gd name="T15" fmla="*/ 39 h 62"/>
                  <a:gd name="T16" fmla="*/ 59 w 80"/>
                  <a:gd name="T17" fmla="*/ 50 h 62"/>
                  <a:gd name="T18" fmla="*/ 59 w 80"/>
                  <a:gd name="T19" fmla="*/ 50 h 62"/>
                  <a:gd name="T20" fmla="*/ 57 w 80"/>
                  <a:gd name="T21" fmla="*/ 53 h 62"/>
                  <a:gd name="T22" fmla="*/ 53 w 80"/>
                  <a:gd name="T23" fmla="*/ 56 h 62"/>
                  <a:gd name="T24" fmla="*/ 42 w 80"/>
                  <a:gd name="T25" fmla="*/ 59 h 62"/>
                  <a:gd name="T26" fmla="*/ 29 w 80"/>
                  <a:gd name="T27" fmla="*/ 60 h 62"/>
                  <a:gd name="T28" fmla="*/ 17 w 80"/>
                  <a:gd name="T29" fmla="*/ 62 h 62"/>
                  <a:gd name="T30" fmla="*/ 17 w 80"/>
                  <a:gd name="T31" fmla="*/ 62 h 62"/>
                  <a:gd name="T32" fmla="*/ 11 w 80"/>
                  <a:gd name="T33" fmla="*/ 60 h 62"/>
                  <a:gd name="T34" fmla="*/ 8 w 80"/>
                  <a:gd name="T35" fmla="*/ 59 h 62"/>
                  <a:gd name="T36" fmla="*/ 5 w 80"/>
                  <a:gd name="T37" fmla="*/ 57 h 62"/>
                  <a:gd name="T38" fmla="*/ 3 w 80"/>
                  <a:gd name="T39" fmla="*/ 54 h 62"/>
                  <a:gd name="T40" fmla="*/ 2 w 80"/>
                  <a:gd name="T41" fmla="*/ 47 h 62"/>
                  <a:gd name="T42" fmla="*/ 0 w 80"/>
                  <a:gd name="T43" fmla="*/ 38 h 62"/>
                  <a:gd name="T44" fmla="*/ 0 w 80"/>
                  <a:gd name="T45" fmla="*/ 38 h 62"/>
                  <a:gd name="T46" fmla="*/ 0 w 80"/>
                  <a:gd name="T47" fmla="*/ 35 h 62"/>
                  <a:gd name="T48" fmla="*/ 2 w 80"/>
                  <a:gd name="T49" fmla="*/ 32 h 62"/>
                  <a:gd name="T50" fmla="*/ 5 w 80"/>
                  <a:gd name="T51" fmla="*/ 29 h 62"/>
                  <a:gd name="T52" fmla="*/ 8 w 80"/>
                  <a:gd name="T53" fmla="*/ 26 h 62"/>
                  <a:gd name="T54" fmla="*/ 18 w 80"/>
                  <a:gd name="T55" fmla="*/ 21 h 62"/>
                  <a:gd name="T56" fmla="*/ 32 w 80"/>
                  <a:gd name="T57" fmla="*/ 17 h 62"/>
                  <a:gd name="T58" fmla="*/ 32 w 80"/>
                  <a:gd name="T59" fmla="*/ 17 h 62"/>
                  <a:gd name="T60" fmla="*/ 45 w 80"/>
                  <a:gd name="T61" fmla="*/ 9 h 62"/>
                  <a:gd name="T62" fmla="*/ 57 w 80"/>
                  <a:gd name="T63" fmla="*/ 3 h 62"/>
                  <a:gd name="T64" fmla="*/ 68 w 80"/>
                  <a:gd name="T65" fmla="*/ 0 h 62"/>
                  <a:gd name="T66" fmla="*/ 73 w 80"/>
                  <a:gd name="T67" fmla="*/ 0 h 62"/>
                  <a:gd name="T68" fmla="*/ 77 w 80"/>
                  <a:gd name="T69" fmla="*/ 1 h 62"/>
                  <a:gd name="T70" fmla="*/ 77 w 80"/>
                  <a:gd name="T71" fmla="*/ 1 h 6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" h="62">
                    <a:moveTo>
                      <a:pt x="77" y="1"/>
                    </a:moveTo>
                    <a:lnTo>
                      <a:pt x="77" y="1"/>
                    </a:lnTo>
                    <a:lnTo>
                      <a:pt x="79" y="3"/>
                    </a:lnTo>
                    <a:lnTo>
                      <a:pt x="80" y="4"/>
                    </a:lnTo>
                    <a:lnTo>
                      <a:pt x="80" y="10"/>
                    </a:lnTo>
                    <a:lnTo>
                      <a:pt x="77" y="18"/>
                    </a:lnTo>
                    <a:lnTo>
                      <a:pt x="74" y="26"/>
                    </a:lnTo>
                    <a:lnTo>
                      <a:pt x="66" y="39"/>
                    </a:lnTo>
                    <a:lnTo>
                      <a:pt x="59" y="50"/>
                    </a:lnTo>
                    <a:lnTo>
                      <a:pt x="57" y="53"/>
                    </a:lnTo>
                    <a:lnTo>
                      <a:pt x="53" y="56"/>
                    </a:lnTo>
                    <a:lnTo>
                      <a:pt x="42" y="59"/>
                    </a:lnTo>
                    <a:lnTo>
                      <a:pt x="29" y="60"/>
                    </a:lnTo>
                    <a:lnTo>
                      <a:pt x="17" y="62"/>
                    </a:lnTo>
                    <a:lnTo>
                      <a:pt x="11" y="60"/>
                    </a:lnTo>
                    <a:lnTo>
                      <a:pt x="8" y="59"/>
                    </a:lnTo>
                    <a:lnTo>
                      <a:pt x="5" y="57"/>
                    </a:lnTo>
                    <a:lnTo>
                      <a:pt x="3" y="54"/>
                    </a:lnTo>
                    <a:lnTo>
                      <a:pt x="2" y="47"/>
                    </a:lnTo>
                    <a:lnTo>
                      <a:pt x="0" y="38"/>
                    </a:lnTo>
                    <a:lnTo>
                      <a:pt x="0" y="35"/>
                    </a:lnTo>
                    <a:lnTo>
                      <a:pt x="2" y="32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18" y="21"/>
                    </a:lnTo>
                    <a:lnTo>
                      <a:pt x="32" y="17"/>
                    </a:lnTo>
                    <a:lnTo>
                      <a:pt x="45" y="9"/>
                    </a:lnTo>
                    <a:lnTo>
                      <a:pt x="57" y="3"/>
                    </a:lnTo>
                    <a:lnTo>
                      <a:pt x="68" y="0"/>
                    </a:lnTo>
                    <a:lnTo>
                      <a:pt x="73" y="0"/>
                    </a:lnTo>
                    <a:lnTo>
                      <a:pt x="77" y="1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2" name="Freeform 84">
                <a:extLst>
                  <a:ext uri="{FF2B5EF4-FFF2-40B4-BE49-F238E27FC236}">
                    <a16:creationId xmlns:a16="http://schemas.microsoft.com/office/drawing/2014/main" id="{90297AF2-A75D-41CA-A316-490A6A2FB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1580"/>
                <a:ext cx="169" cy="171"/>
              </a:xfrm>
              <a:custGeom>
                <a:avLst/>
                <a:gdLst>
                  <a:gd name="T0" fmla="*/ 114 w 169"/>
                  <a:gd name="T1" fmla="*/ 28 h 171"/>
                  <a:gd name="T2" fmla="*/ 114 w 169"/>
                  <a:gd name="T3" fmla="*/ 28 h 171"/>
                  <a:gd name="T4" fmla="*/ 95 w 169"/>
                  <a:gd name="T5" fmla="*/ 46 h 171"/>
                  <a:gd name="T6" fmla="*/ 71 w 169"/>
                  <a:gd name="T7" fmla="*/ 64 h 171"/>
                  <a:gd name="T8" fmla="*/ 46 w 169"/>
                  <a:gd name="T9" fmla="*/ 80 h 171"/>
                  <a:gd name="T10" fmla="*/ 34 w 169"/>
                  <a:gd name="T11" fmla="*/ 86 h 171"/>
                  <a:gd name="T12" fmla="*/ 23 w 169"/>
                  <a:gd name="T13" fmla="*/ 91 h 171"/>
                  <a:gd name="T14" fmla="*/ 23 w 169"/>
                  <a:gd name="T15" fmla="*/ 91 h 171"/>
                  <a:gd name="T16" fmla="*/ 16 w 169"/>
                  <a:gd name="T17" fmla="*/ 95 h 171"/>
                  <a:gd name="T18" fmla="*/ 9 w 169"/>
                  <a:gd name="T19" fmla="*/ 101 h 171"/>
                  <a:gd name="T20" fmla="*/ 5 w 169"/>
                  <a:gd name="T21" fmla="*/ 107 h 171"/>
                  <a:gd name="T22" fmla="*/ 2 w 169"/>
                  <a:gd name="T23" fmla="*/ 114 h 171"/>
                  <a:gd name="T24" fmla="*/ 0 w 169"/>
                  <a:gd name="T25" fmla="*/ 120 h 171"/>
                  <a:gd name="T26" fmla="*/ 0 w 169"/>
                  <a:gd name="T27" fmla="*/ 126 h 171"/>
                  <a:gd name="T28" fmla="*/ 2 w 169"/>
                  <a:gd name="T29" fmla="*/ 132 h 171"/>
                  <a:gd name="T30" fmla="*/ 5 w 169"/>
                  <a:gd name="T31" fmla="*/ 135 h 171"/>
                  <a:gd name="T32" fmla="*/ 5 w 169"/>
                  <a:gd name="T33" fmla="*/ 135 h 171"/>
                  <a:gd name="T34" fmla="*/ 9 w 169"/>
                  <a:gd name="T35" fmla="*/ 138 h 171"/>
                  <a:gd name="T36" fmla="*/ 16 w 169"/>
                  <a:gd name="T37" fmla="*/ 141 h 171"/>
                  <a:gd name="T38" fmla="*/ 32 w 169"/>
                  <a:gd name="T39" fmla="*/ 144 h 171"/>
                  <a:gd name="T40" fmla="*/ 53 w 169"/>
                  <a:gd name="T41" fmla="*/ 147 h 171"/>
                  <a:gd name="T42" fmla="*/ 79 w 169"/>
                  <a:gd name="T43" fmla="*/ 148 h 171"/>
                  <a:gd name="T44" fmla="*/ 79 w 169"/>
                  <a:gd name="T45" fmla="*/ 148 h 171"/>
                  <a:gd name="T46" fmla="*/ 91 w 169"/>
                  <a:gd name="T47" fmla="*/ 151 h 171"/>
                  <a:gd name="T48" fmla="*/ 101 w 169"/>
                  <a:gd name="T49" fmla="*/ 154 h 171"/>
                  <a:gd name="T50" fmla="*/ 121 w 169"/>
                  <a:gd name="T51" fmla="*/ 163 h 171"/>
                  <a:gd name="T52" fmla="*/ 136 w 169"/>
                  <a:gd name="T53" fmla="*/ 171 h 171"/>
                  <a:gd name="T54" fmla="*/ 142 w 169"/>
                  <a:gd name="T55" fmla="*/ 171 h 171"/>
                  <a:gd name="T56" fmla="*/ 147 w 169"/>
                  <a:gd name="T57" fmla="*/ 169 h 171"/>
                  <a:gd name="T58" fmla="*/ 147 w 169"/>
                  <a:gd name="T59" fmla="*/ 169 h 171"/>
                  <a:gd name="T60" fmla="*/ 150 w 169"/>
                  <a:gd name="T61" fmla="*/ 166 h 171"/>
                  <a:gd name="T62" fmla="*/ 151 w 169"/>
                  <a:gd name="T63" fmla="*/ 160 h 171"/>
                  <a:gd name="T64" fmla="*/ 153 w 169"/>
                  <a:gd name="T65" fmla="*/ 154 h 171"/>
                  <a:gd name="T66" fmla="*/ 153 w 169"/>
                  <a:gd name="T67" fmla="*/ 145 h 171"/>
                  <a:gd name="T68" fmla="*/ 150 w 169"/>
                  <a:gd name="T69" fmla="*/ 129 h 171"/>
                  <a:gd name="T70" fmla="*/ 145 w 169"/>
                  <a:gd name="T71" fmla="*/ 109 h 171"/>
                  <a:gd name="T72" fmla="*/ 145 w 169"/>
                  <a:gd name="T73" fmla="*/ 109 h 171"/>
                  <a:gd name="T74" fmla="*/ 145 w 169"/>
                  <a:gd name="T75" fmla="*/ 100 h 171"/>
                  <a:gd name="T76" fmla="*/ 145 w 169"/>
                  <a:gd name="T77" fmla="*/ 91 h 171"/>
                  <a:gd name="T78" fmla="*/ 145 w 169"/>
                  <a:gd name="T79" fmla="*/ 80 h 171"/>
                  <a:gd name="T80" fmla="*/ 148 w 169"/>
                  <a:gd name="T81" fmla="*/ 70 h 171"/>
                  <a:gd name="T82" fmla="*/ 153 w 169"/>
                  <a:gd name="T83" fmla="*/ 52 h 171"/>
                  <a:gd name="T84" fmla="*/ 160 w 169"/>
                  <a:gd name="T85" fmla="*/ 37 h 171"/>
                  <a:gd name="T86" fmla="*/ 160 w 169"/>
                  <a:gd name="T87" fmla="*/ 37 h 171"/>
                  <a:gd name="T88" fmla="*/ 166 w 169"/>
                  <a:gd name="T89" fmla="*/ 26 h 171"/>
                  <a:gd name="T90" fmla="*/ 169 w 169"/>
                  <a:gd name="T91" fmla="*/ 17 h 171"/>
                  <a:gd name="T92" fmla="*/ 169 w 169"/>
                  <a:gd name="T93" fmla="*/ 13 h 171"/>
                  <a:gd name="T94" fmla="*/ 168 w 169"/>
                  <a:gd name="T95" fmla="*/ 9 h 171"/>
                  <a:gd name="T96" fmla="*/ 165 w 169"/>
                  <a:gd name="T97" fmla="*/ 5 h 171"/>
                  <a:gd name="T98" fmla="*/ 160 w 169"/>
                  <a:gd name="T99" fmla="*/ 2 h 171"/>
                  <a:gd name="T100" fmla="*/ 160 w 169"/>
                  <a:gd name="T101" fmla="*/ 2 h 171"/>
                  <a:gd name="T102" fmla="*/ 156 w 169"/>
                  <a:gd name="T103" fmla="*/ 0 h 171"/>
                  <a:gd name="T104" fmla="*/ 151 w 169"/>
                  <a:gd name="T105" fmla="*/ 2 h 171"/>
                  <a:gd name="T106" fmla="*/ 144 w 169"/>
                  <a:gd name="T107" fmla="*/ 3 h 171"/>
                  <a:gd name="T108" fmla="*/ 138 w 169"/>
                  <a:gd name="T109" fmla="*/ 8 h 171"/>
                  <a:gd name="T110" fmla="*/ 124 w 169"/>
                  <a:gd name="T111" fmla="*/ 17 h 171"/>
                  <a:gd name="T112" fmla="*/ 114 w 169"/>
                  <a:gd name="T113" fmla="*/ 28 h 171"/>
                  <a:gd name="T114" fmla="*/ 114 w 169"/>
                  <a:gd name="T115" fmla="*/ 28 h 17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69" h="171">
                    <a:moveTo>
                      <a:pt x="114" y="28"/>
                    </a:moveTo>
                    <a:lnTo>
                      <a:pt x="114" y="28"/>
                    </a:lnTo>
                    <a:lnTo>
                      <a:pt x="95" y="46"/>
                    </a:lnTo>
                    <a:lnTo>
                      <a:pt x="71" y="64"/>
                    </a:lnTo>
                    <a:lnTo>
                      <a:pt x="46" y="80"/>
                    </a:lnTo>
                    <a:lnTo>
                      <a:pt x="34" y="86"/>
                    </a:lnTo>
                    <a:lnTo>
                      <a:pt x="23" y="91"/>
                    </a:lnTo>
                    <a:lnTo>
                      <a:pt x="16" y="95"/>
                    </a:lnTo>
                    <a:lnTo>
                      <a:pt x="9" y="101"/>
                    </a:lnTo>
                    <a:lnTo>
                      <a:pt x="5" y="107"/>
                    </a:lnTo>
                    <a:lnTo>
                      <a:pt x="2" y="114"/>
                    </a:lnTo>
                    <a:lnTo>
                      <a:pt x="0" y="120"/>
                    </a:lnTo>
                    <a:lnTo>
                      <a:pt x="0" y="126"/>
                    </a:lnTo>
                    <a:lnTo>
                      <a:pt x="2" y="132"/>
                    </a:lnTo>
                    <a:lnTo>
                      <a:pt x="5" y="135"/>
                    </a:lnTo>
                    <a:lnTo>
                      <a:pt x="9" y="138"/>
                    </a:lnTo>
                    <a:lnTo>
                      <a:pt x="16" y="141"/>
                    </a:lnTo>
                    <a:lnTo>
                      <a:pt x="32" y="144"/>
                    </a:lnTo>
                    <a:lnTo>
                      <a:pt x="53" y="147"/>
                    </a:lnTo>
                    <a:lnTo>
                      <a:pt x="79" y="148"/>
                    </a:lnTo>
                    <a:lnTo>
                      <a:pt x="91" y="151"/>
                    </a:lnTo>
                    <a:lnTo>
                      <a:pt x="101" y="154"/>
                    </a:lnTo>
                    <a:lnTo>
                      <a:pt x="121" y="163"/>
                    </a:lnTo>
                    <a:lnTo>
                      <a:pt x="136" y="171"/>
                    </a:lnTo>
                    <a:lnTo>
                      <a:pt x="142" y="171"/>
                    </a:lnTo>
                    <a:lnTo>
                      <a:pt x="147" y="169"/>
                    </a:lnTo>
                    <a:lnTo>
                      <a:pt x="150" y="166"/>
                    </a:lnTo>
                    <a:lnTo>
                      <a:pt x="151" y="160"/>
                    </a:lnTo>
                    <a:lnTo>
                      <a:pt x="153" y="154"/>
                    </a:lnTo>
                    <a:lnTo>
                      <a:pt x="153" y="145"/>
                    </a:lnTo>
                    <a:lnTo>
                      <a:pt x="150" y="129"/>
                    </a:lnTo>
                    <a:lnTo>
                      <a:pt x="145" y="109"/>
                    </a:lnTo>
                    <a:lnTo>
                      <a:pt x="145" y="100"/>
                    </a:lnTo>
                    <a:lnTo>
                      <a:pt x="145" y="91"/>
                    </a:lnTo>
                    <a:lnTo>
                      <a:pt x="145" y="80"/>
                    </a:lnTo>
                    <a:lnTo>
                      <a:pt x="148" y="70"/>
                    </a:lnTo>
                    <a:lnTo>
                      <a:pt x="153" y="52"/>
                    </a:lnTo>
                    <a:lnTo>
                      <a:pt x="160" y="37"/>
                    </a:lnTo>
                    <a:lnTo>
                      <a:pt x="166" y="26"/>
                    </a:lnTo>
                    <a:lnTo>
                      <a:pt x="169" y="17"/>
                    </a:lnTo>
                    <a:lnTo>
                      <a:pt x="169" y="13"/>
                    </a:lnTo>
                    <a:lnTo>
                      <a:pt x="168" y="9"/>
                    </a:lnTo>
                    <a:lnTo>
                      <a:pt x="165" y="5"/>
                    </a:lnTo>
                    <a:lnTo>
                      <a:pt x="160" y="2"/>
                    </a:lnTo>
                    <a:lnTo>
                      <a:pt x="156" y="0"/>
                    </a:lnTo>
                    <a:lnTo>
                      <a:pt x="151" y="2"/>
                    </a:lnTo>
                    <a:lnTo>
                      <a:pt x="144" y="3"/>
                    </a:lnTo>
                    <a:lnTo>
                      <a:pt x="138" y="8"/>
                    </a:lnTo>
                    <a:lnTo>
                      <a:pt x="124" y="17"/>
                    </a:lnTo>
                    <a:lnTo>
                      <a:pt x="114" y="28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3" name="Freeform 85">
                <a:extLst>
                  <a:ext uri="{FF2B5EF4-FFF2-40B4-BE49-F238E27FC236}">
                    <a16:creationId xmlns:a16="http://schemas.microsoft.com/office/drawing/2014/main" id="{90D57373-D0F7-4583-9774-EBCFE2C91A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23" y="1594"/>
                <a:ext cx="108" cy="97"/>
              </a:xfrm>
              <a:custGeom>
                <a:avLst/>
                <a:gdLst>
                  <a:gd name="T0" fmla="*/ 102 w 108"/>
                  <a:gd name="T1" fmla="*/ 14 h 97"/>
                  <a:gd name="T2" fmla="*/ 80 w 108"/>
                  <a:gd name="T3" fmla="*/ 2 h 97"/>
                  <a:gd name="T4" fmla="*/ 56 w 108"/>
                  <a:gd name="T5" fmla="*/ 0 h 97"/>
                  <a:gd name="T6" fmla="*/ 31 w 108"/>
                  <a:gd name="T7" fmla="*/ 5 h 97"/>
                  <a:gd name="T8" fmla="*/ 12 w 108"/>
                  <a:gd name="T9" fmla="*/ 12 h 97"/>
                  <a:gd name="T10" fmla="*/ 1 w 108"/>
                  <a:gd name="T11" fmla="*/ 23 h 97"/>
                  <a:gd name="T12" fmla="*/ 0 w 108"/>
                  <a:gd name="T13" fmla="*/ 36 h 97"/>
                  <a:gd name="T14" fmla="*/ 4 w 108"/>
                  <a:gd name="T15" fmla="*/ 51 h 97"/>
                  <a:gd name="T16" fmla="*/ 15 w 108"/>
                  <a:gd name="T17" fmla="*/ 65 h 97"/>
                  <a:gd name="T18" fmla="*/ 25 w 108"/>
                  <a:gd name="T19" fmla="*/ 78 h 97"/>
                  <a:gd name="T20" fmla="*/ 42 w 108"/>
                  <a:gd name="T21" fmla="*/ 92 h 97"/>
                  <a:gd name="T22" fmla="*/ 54 w 108"/>
                  <a:gd name="T23" fmla="*/ 97 h 97"/>
                  <a:gd name="T24" fmla="*/ 60 w 108"/>
                  <a:gd name="T25" fmla="*/ 97 h 97"/>
                  <a:gd name="T26" fmla="*/ 71 w 108"/>
                  <a:gd name="T27" fmla="*/ 90 h 97"/>
                  <a:gd name="T28" fmla="*/ 80 w 108"/>
                  <a:gd name="T29" fmla="*/ 77 h 97"/>
                  <a:gd name="T30" fmla="*/ 95 w 108"/>
                  <a:gd name="T31" fmla="*/ 47 h 97"/>
                  <a:gd name="T32" fmla="*/ 102 w 108"/>
                  <a:gd name="T33" fmla="*/ 36 h 97"/>
                  <a:gd name="T34" fmla="*/ 108 w 108"/>
                  <a:gd name="T35" fmla="*/ 24 h 97"/>
                  <a:gd name="T36" fmla="*/ 105 w 108"/>
                  <a:gd name="T37" fmla="*/ 17 h 97"/>
                  <a:gd name="T38" fmla="*/ 102 w 108"/>
                  <a:gd name="T39" fmla="*/ 14 h 97"/>
                  <a:gd name="T40" fmla="*/ 87 w 108"/>
                  <a:gd name="T41" fmla="*/ 41 h 97"/>
                  <a:gd name="T42" fmla="*/ 77 w 108"/>
                  <a:gd name="T43" fmla="*/ 62 h 97"/>
                  <a:gd name="T44" fmla="*/ 69 w 108"/>
                  <a:gd name="T45" fmla="*/ 78 h 97"/>
                  <a:gd name="T46" fmla="*/ 62 w 108"/>
                  <a:gd name="T47" fmla="*/ 87 h 97"/>
                  <a:gd name="T48" fmla="*/ 60 w 108"/>
                  <a:gd name="T49" fmla="*/ 87 h 97"/>
                  <a:gd name="T50" fmla="*/ 50 w 108"/>
                  <a:gd name="T51" fmla="*/ 86 h 97"/>
                  <a:gd name="T52" fmla="*/ 31 w 108"/>
                  <a:gd name="T53" fmla="*/ 71 h 97"/>
                  <a:gd name="T54" fmla="*/ 21 w 108"/>
                  <a:gd name="T55" fmla="*/ 60 h 97"/>
                  <a:gd name="T56" fmla="*/ 10 w 108"/>
                  <a:gd name="T57" fmla="*/ 44 h 97"/>
                  <a:gd name="T58" fmla="*/ 9 w 108"/>
                  <a:gd name="T59" fmla="*/ 29 h 97"/>
                  <a:gd name="T60" fmla="*/ 10 w 108"/>
                  <a:gd name="T61" fmla="*/ 26 h 97"/>
                  <a:gd name="T62" fmla="*/ 16 w 108"/>
                  <a:gd name="T63" fmla="*/ 21 h 97"/>
                  <a:gd name="T64" fmla="*/ 31 w 108"/>
                  <a:gd name="T65" fmla="*/ 14 h 97"/>
                  <a:gd name="T66" fmla="*/ 53 w 108"/>
                  <a:gd name="T67" fmla="*/ 9 h 97"/>
                  <a:gd name="T68" fmla="*/ 75 w 108"/>
                  <a:gd name="T69" fmla="*/ 9 h 97"/>
                  <a:gd name="T70" fmla="*/ 96 w 108"/>
                  <a:gd name="T71" fmla="*/ 20 h 97"/>
                  <a:gd name="T72" fmla="*/ 98 w 108"/>
                  <a:gd name="T73" fmla="*/ 21 h 97"/>
                  <a:gd name="T74" fmla="*/ 99 w 108"/>
                  <a:gd name="T75" fmla="*/ 23 h 97"/>
                  <a:gd name="T76" fmla="*/ 90 w 108"/>
                  <a:gd name="T77" fmla="*/ 36 h 9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08" h="97">
                    <a:moveTo>
                      <a:pt x="102" y="14"/>
                    </a:moveTo>
                    <a:lnTo>
                      <a:pt x="102" y="14"/>
                    </a:lnTo>
                    <a:lnTo>
                      <a:pt x="92" y="6"/>
                    </a:lnTo>
                    <a:lnTo>
                      <a:pt x="80" y="2"/>
                    </a:lnTo>
                    <a:lnTo>
                      <a:pt x="68" y="0"/>
                    </a:lnTo>
                    <a:lnTo>
                      <a:pt x="56" y="0"/>
                    </a:lnTo>
                    <a:lnTo>
                      <a:pt x="43" y="2"/>
                    </a:lnTo>
                    <a:lnTo>
                      <a:pt x="31" y="5"/>
                    </a:lnTo>
                    <a:lnTo>
                      <a:pt x="12" y="12"/>
                    </a:lnTo>
                    <a:lnTo>
                      <a:pt x="6" y="17"/>
                    </a:lnTo>
                    <a:lnTo>
                      <a:pt x="1" y="23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1" y="44"/>
                    </a:lnTo>
                    <a:lnTo>
                      <a:pt x="4" y="51"/>
                    </a:lnTo>
                    <a:lnTo>
                      <a:pt x="9" y="59"/>
                    </a:lnTo>
                    <a:lnTo>
                      <a:pt x="15" y="65"/>
                    </a:lnTo>
                    <a:lnTo>
                      <a:pt x="25" y="78"/>
                    </a:lnTo>
                    <a:lnTo>
                      <a:pt x="36" y="87"/>
                    </a:lnTo>
                    <a:lnTo>
                      <a:pt x="42" y="92"/>
                    </a:lnTo>
                    <a:lnTo>
                      <a:pt x="48" y="95"/>
                    </a:lnTo>
                    <a:lnTo>
                      <a:pt x="54" y="97"/>
                    </a:lnTo>
                    <a:lnTo>
                      <a:pt x="60" y="97"/>
                    </a:lnTo>
                    <a:lnTo>
                      <a:pt x="66" y="95"/>
                    </a:lnTo>
                    <a:lnTo>
                      <a:pt x="71" y="90"/>
                    </a:lnTo>
                    <a:lnTo>
                      <a:pt x="75" y="84"/>
                    </a:lnTo>
                    <a:lnTo>
                      <a:pt x="80" y="77"/>
                    </a:lnTo>
                    <a:lnTo>
                      <a:pt x="87" y="60"/>
                    </a:lnTo>
                    <a:lnTo>
                      <a:pt x="95" y="47"/>
                    </a:lnTo>
                    <a:lnTo>
                      <a:pt x="102" y="36"/>
                    </a:lnTo>
                    <a:lnTo>
                      <a:pt x="107" y="29"/>
                    </a:lnTo>
                    <a:lnTo>
                      <a:pt x="108" y="24"/>
                    </a:lnTo>
                    <a:lnTo>
                      <a:pt x="108" y="21"/>
                    </a:lnTo>
                    <a:lnTo>
                      <a:pt x="105" y="17"/>
                    </a:lnTo>
                    <a:lnTo>
                      <a:pt x="102" y="14"/>
                    </a:lnTo>
                    <a:close/>
                    <a:moveTo>
                      <a:pt x="87" y="41"/>
                    </a:moveTo>
                    <a:lnTo>
                      <a:pt x="87" y="41"/>
                    </a:lnTo>
                    <a:lnTo>
                      <a:pt x="83" y="50"/>
                    </a:lnTo>
                    <a:lnTo>
                      <a:pt x="77" y="62"/>
                    </a:lnTo>
                    <a:lnTo>
                      <a:pt x="69" y="78"/>
                    </a:lnTo>
                    <a:lnTo>
                      <a:pt x="65" y="84"/>
                    </a:lnTo>
                    <a:lnTo>
                      <a:pt x="62" y="87"/>
                    </a:lnTo>
                    <a:lnTo>
                      <a:pt x="60" y="87"/>
                    </a:lnTo>
                    <a:lnTo>
                      <a:pt x="56" y="87"/>
                    </a:lnTo>
                    <a:lnTo>
                      <a:pt x="50" y="86"/>
                    </a:lnTo>
                    <a:lnTo>
                      <a:pt x="40" y="80"/>
                    </a:lnTo>
                    <a:lnTo>
                      <a:pt x="31" y="71"/>
                    </a:lnTo>
                    <a:lnTo>
                      <a:pt x="21" y="60"/>
                    </a:lnTo>
                    <a:lnTo>
                      <a:pt x="15" y="51"/>
                    </a:lnTo>
                    <a:lnTo>
                      <a:pt x="10" y="44"/>
                    </a:lnTo>
                    <a:lnTo>
                      <a:pt x="9" y="36"/>
                    </a:lnTo>
                    <a:lnTo>
                      <a:pt x="9" y="29"/>
                    </a:lnTo>
                    <a:lnTo>
                      <a:pt x="10" y="26"/>
                    </a:lnTo>
                    <a:lnTo>
                      <a:pt x="13" y="23"/>
                    </a:lnTo>
                    <a:lnTo>
                      <a:pt x="16" y="21"/>
                    </a:lnTo>
                    <a:lnTo>
                      <a:pt x="31" y="14"/>
                    </a:lnTo>
                    <a:lnTo>
                      <a:pt x="42" y="11"/>
                    </a:lnTo>
                    <a:lnTo>
                      <a:pt x="53" y="9"/>
                    </a:lnTo>
                    <a:lnTo>
                      <a:pt x="63" y="9"/>
                    </a:lnTo>
                    <a:lnTo>
                      <a:pt x="75" y="9"/>
                    </a:lnTo>
                    <a:lnTo>
                      <a:pt x="86" y="14"/>
                    </a:lnTo>
                    <a:lnTo>
                      <a:pt x="96" y="20"/>
                    </a:lnTo>
                    <a:lnTo>
                      <a:pt x="98" y="21"/>
                    </a:lnTo>
                    <a:lnTo>
                      <a:pt x="99" y="23"/>
                    </a:lnTo>
                    <a:lnTo>
                      <a:pt x="96" y="27"/>
                    </a:lnTo>
                    <a:lnTo>
                      <a:pt x="90" y="36"/>
                    </a:lnTo>
                    <a:lnTo>
                      <a:pt x="87" y="41"/>
                    </a:lnTo>
                    <a:close/>
                  </a:path>
                </a:pathLst>
              </a:custGeom>
              <a:solidFill>
                <a:srgbClr val="A49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4" name="Freeform 86">
                <a:extLst>
                  <a:ext uri="{FF2B5EF4-FFF2-40B4-BE49-F238E27FC236}">
                    <a16:creationId xmlns:a16="http://schemas.microsoft.com/office/drawing/2014/main" id="{0B2714EB-C0FE-4B32-A47D-FE452CC46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710"/>
                <a:ext cx="59" cy="106"/>
              </a:xfrm>
              <a:custGeom>
                <a:avLst/>
                <a:gdLst>
                  <a:gd name="T0" fmla="*/ 25 w 59"/>
                  <a:gd name="T1" fmla="*/ 30 h 106"/>
                  <a:gd name="T2" fmla="*/ 48 w 59"/>
                  <a:gd name="T3" fmla="*/ 47 h 106"/>
                  <a:gd name="T4" fmla="*/ 48 w 59"/>
                  <a:gd name="T5" fmla="*/ 47 h 106"/>
                  <a:gd name="T6" fmla="*/ 48 w 59"/>
                  <a:gd name="T7" fmla="*/ 48 h 106"/>
                  <a:gd name="T8" fmla="*/ 49 w 59"/>
                  <a:gd name="T9" fmla="*/ 50 h 106"/>
                  <a:gd name="T10" fmla="*/ 46 w 59"/>
                  <a:gd name="T11" fmla="*/ 59 h 106"/>
                  <a:gd name="T12" fmla="*/ 46 w 59"/>
                  <a:gd name="T13" fmla="*/ 59 h 106"/>
                  <a:gd name="T14" fmla="*/ 45 w 59"/>
                  <a:gd name="T15" fmla="*/ 68 h 106"/>
                  <a:gd name="T16" fmla="*/ 43 w 59"/>
                  <a:gd name="T17" fmla="*/ 77 h 106"/>
                  <a:gd name="T18" fmla="*/ 43 w 59"/>
                  <a:gd name="T19" fmla="*/ 77 h 106"/>
                  <a:gd name="T20" fmla="*/ 43 w 59"/>
                  <a:gd name="T21" fmla="*/ 85 h 106"/>
                  <a:gd name="T22" fmla="*/ 42 w 59"/>
                  <a:gd name="T23" fmla="*/ 91 h 106"/>
                  <a:gd name="T24" fmla="*/ 39 w 59"/>
                  <a:gd name="T25" fmla="*/ 94 h 106"/>
                  <a:gd name="T26" fmla="*/ 36 w 59"/>
                  <a:gd name="T27" fmla="*/ 97 h 106"/>
                  <a:gd name="T28" fmla="*/ 36 w 59"/>
                  <a:gd name="T29" fmla="*/ 97 h 106"/>
                  <a:gd name="T30" fmla="*/ 34 w 59"/>
                  <a:gd name="T31" fmla="*/ 97 h 106"/>
                  <a:gd name="T32" fmla="*/ 31 w 59"/>
                  <a:gd name="T33" fmla="*/ 97 h 106"/>
                  <a:gd name="T34" fmla="*/ 31 w 59"/>
                  <a:gd name="T35" fmla="*/ 97 h 106"/>
                  <a:gd name="T36" fmla="*/ 15 w 59"/>
                  <a:gd name="T37" fmla="*/ 92 h 106"/>
                  <a:gd name="T38" fmla="*/ 1 w 59"/>
                  <a:gd name="T39" fmla="*/ 91 h 106"/>
                  <a:gd name="T40" fmla="*/ 0 w 59"/>
                  <a:gd name="T41" fmla="*/ 100 h 106"/>
                  <a:gd name="T42" fmla="*/ 0 w 59"/>
                  <a:gd name="T43" fmla="*/ 100 h 106"/>
                  <a:gd name="T44" fmla="*/ 15 w 59"/>
                  <a:gd name="T45" fmla="*/ 101 h 106"/>
                  <a:gd name="T46" fmla="*/ 28 w 59"/>
                  <a:gd name="T47" fmla="*/ 106 h 106"/>
                  <a:gd name="T48" fmla="*/ 28 w 59"/>
                  <a:gd name="T49" fmla="*/ 106 h 106"/>
                  <a:gd name="T50" fmla="*/ 33 w 59"/>
                  <a:gd name="T51" fmla="*/ 106 h 106"/>
                  <a:gd name="T52" fmla="*/ 37 w 59"/>
                  <a:gd name="T53" fmla="*/ 106 h 106"/>
                  <a:gd name="T54" fmla="*/ 42 w 59"/>
                  <a:gd name="T55" fmla="*/ 103 h 106"/>
                  <a:gd name="T56" fmla="*/ 45 w 59"/>
                  <a:gd name="T57" fmla="*/ 100 h 106"/>
                  <a:gd name="T58" fmla="*/ 48 w 59"/>
                  <a:gd name="T59" fmla="*/ 95 h 106"/>
                  <a:gd name="T60" fmla="*/ 51 w 59"/>
                  <a:gd name="T61" fmla="*/ 91 h 106"/>
                  <a:gd name="T62" fmla="*/ 53 w 59"/>
                  <a:gd name="T63" fmla="*/ 85 h 106"/>
                  <a:gd name="T64" fmla="*/ 53 w 59"/>
                  <a:gd name="T65" fmla="*/ 79 h 106"/>
                  <a:gd name="T66" fmla="*/ 53 w 59"/>
                  <a:gd name="T67" fmla="*/ 79 h 106"/>
                  <a:gd name="T68" fmla="*/ 56 w 59"/>
                  <a:gd name="T69" fmla="*/ 65 h 106"/>
                  <a:gd name="T70" fmla="*/ 57 w 59"/>
                  <a:gd name="T71" fmla="*/ 54 h 106"/>
                  <a:gd name="T72" fmla="*/ 59 w 59"/>
                  <a:gd name="T73" fmla="*/ 50 h 106"/>
                  <a:gd name="T74" fmla="*/ 57 w 59"/>
                  <a:gd name="T75" fmla="*/ 45 h 106"/>
                  <a:gd name="T76" fmla="*/ 56 w 59"/>
                  <a:gd name="T77" fmla="*/ 42 h 106"/>
                  <a:gd name="T78" fmla="*/ 53 w 59"/>
                  <a:gd name="T79" fmla="*/ 39 h 106"/>
                  <a:gd name="T80" fmla="*/ 53 w 59"/>
                  <a:gd name="T81" fmla="*/ 39 h 106"/>
                  <a:gd name="T82" fmla="*/ 28 w 59"/>
                  <a:gd name="T83" fmla="*/ 20 h 106"/>
                  <a:gd name="T84" fmla="*/ 0 w 59"/>
                  <a:gd name="T85" fmla="*/ 0 h 106"/>
                  <a:gd name="T86" fmla="*/ 0 w 59"/>
                  <a:gd name="T87" fmla="*/ 11 h 106"/>
                  <a:gd name="T88" fmla="*/ 0 w 59"/>
                  <a:gd name="T89" fmla="*/ 11 h 106"/>
                  <a:gd name="T90" fmla="*/ 25 w 59"/>
                  <a:gd name="T91" fmla="*/ 30 h 106"/>
                  <a:gd name="T92" fmla="*/ 25 w 59"/>
                  <a:gd name="T93" fmla="*/ 30 h 10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9" h="106">
                    <a:moveTo>
                      <a:pt x="25" y="30"/>
                    </a:moveTo>
                    <a:lnTo>
                      <a:pt x="48" y="47"/>
                    </a:lnTo>
                    <a:lnTo>
                      <a:pt x="48" y="48"/>
                    </a:lnTo>
                    <a:lnTo>
                      <a:pt x="49" y="50"/>
                    </a:lnTo>
                    <a:lnTo>
                      <a:pt x="46" y="59"/>
                    </a:lnTo>
                    <a:lnTo>
                      <a:pt x="45" y="68"/>
                    </a:lnTo>
                    <a:lnTo>
                      <a:pt x="43" y="77"/>
                    </a:lnTo>
                    <a:lnTo>
                      <a:pt x="43" y="85"/>
                    </a:lnTo>
                    <a:lnTo>
                      <a:pt x="42" y="91"/>
                    </a:lnTo>
                    <a:lnTo>
                      <a:pt x="39" y="94"/>
                    </a:lnTo>
                    <a:lnTo>
                      <a:pt x="36" y="97"/>
                    </a:lnTo>
                    <a:lnTo>
                      <a:pt x="34" y="97"/>
                    </a:lnTo>
                    <a:lnTo>
                      <a:pt x="31" y="97"/>
                    </a:lnTo>
                    <a:lnTo>
                      <a:pt x="15" y="92"/>
                    </a:lnTo>
                    <a:lnTo>
                      <a:pt x="1" y="91"/>
                    </a:lnTo>
                    <a:lnTo>
                      <a:pt x="0" y="100"/>
                    </a:lnTo>
                    <a:lnTo>
                      <a:pt x="15" y="101"/>
                    </a:lnTo>
                    <a:lnTo>
                      <a:pt x="28" y="106"/>
                    </a:lnTo>
                    <a:lnTo>
                      <a:pt x="33" y="106"/>
                    </a:lnTo>
                    <a:lnTo>
                      <a:pt x="37" y="106"/>
                    </a:lnTo>
                    <a:lnTo>
                      <a:pt x="42" y="103"/>
                    </a:lnTo>
                    <a:lnTo>
                      <a:pt x="45" y="100"/>
                    </a:lnTo>
                    <a:lnTo>
                      <a:pt x="48" y="95"/>
                    </a:lnTo>
                    <a:lnTo>
                      <a:pt x="51" y="91"/>
                    </a:lnTo>
                    <a:lnTo>
                      <a:pt x="53" y="85"/>
                    </a:lnTo>
                    <a:lnTo>
                      <a:pt x="53" y="79"/>
                    </a:lnTo>
                    <a:lnTo>
                      <a:pt x="56" y="65"/>
                    </a:lnTo>
                    <a:lnTo>
                      <a:pt x="57" y="54"/>
                    </a:lnTo>
                    <a:lnTo>
                      <a:pt x="59" y="50"/>
                    </a:lnTo>
                    <a:lnTo>
                      <a:pt x="57" y="45"/>
                    </a:lnTo>
                    <a:lnTo>
                      <a:pt x="56" y="42"/>
                    </a:lnTo>
                    <a:lnTo>
                      <a:pt x="53" y="39"/>
                    </a:lnTo>
                    <a:lnTo>
                      <a:pt x="28" y="20"/>
                    </a:lnTo>
                    <a:lnTo>
                      <a:pt x="0" y="0"/>
                    </a:lnTo>
                    <a:lnTo>
                      <a:pt x="0" y="11"/>
                    </a:lnTo>
                    <a:lnTo>
                      <a:pt x="25" y="30"/>
                    </a:lnTo>
                    <a:close/>
                  </a:path>
                </a:pathLst>
              </a:custGeom>
              <a:solidFill>
                <a:srgbClr val="A49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5" name="Freeform 87">
                <a:extLst>
                  <a:ext uri="{FF2B5EF4-FFF2-40B4-BE49-F238E27FC236}">
                    <a16:creationId xmlns:a16="http://schemas.microsoft.com/office/drawing/2014/main" id="{1AEC6ACD-AB78-4CFA-8C08-84AFF467C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769"/>
                <a:ext cx="78" cy="90"/>
              </a:xfrm>
              <a:custGeom>
                <a:avLst/>
                <a:gdLst>
                  <a:gd name="T0" fmla="*/ 74 w 78"/>
                  <a:gd name="T1" fmla="*/ 27 h 90"/>
                  <a:gd name="T2" fmla="*/ 74 w 78"/>
                  <a:gd name="T3" fmla="*/ 27 h 90"/>
                  <a:gd name="T4" fmla="*/ 77 w 78"/>
                  <a:gd name="T5" fmla="*/ 30 h 90"/>
                  <a:gd name="T6" fmla="*/ 78 w 78"/>
                  <a:gd name="T7" fmla="*/ 35 h 90"/>
                  <a:gd name="T8" fmla="*/ 78 w 78"/>
                  <a:gd name="T9" fmla="*/ 38 h 90"/>
                  <a:gd name="T10" fmla="*/ 77 w 78"/>
                  <a:gd name="T11" fmla="*/ 42 h 90"/>
                  <a:gd name="T12" fmla="*/ 74 w 78"/>
                  <a:gd name="T13" fmla="*/ 54 h 90"/>
                  <a:gd name="T14" fmla="*/ 71 w 78"/>
                  <a:gd name="T15" fmla="*/ 66 h 90"/>
                  <a:gd name="T16" fmla="*/ 71 w 78"/>
                  <a:gd name="T17" fmla="*/ 66 h 90"/>
                  <a:gd name="T18" fmla="*/ 66 w 78"/>
                  <a:gd name="T19" fmla="*/ 78 h 90"/>
                  <a:gd name="T20" fmla="*/ 63 w 78"/>
                  <a:gd name="T21" fmla="*/ 84 h 90"/>
                  <a:gd name="T22" fmla="*/ 60 w 78"/>
                  <a:gd name="T23" fmla="*/ 87 h 90"/>
                  <a:gd name="T24" fmla="*/ 56 w 78"/>
                  <a:gd name="T25" fmla="*/ 90 h 90"/>
                  <a:gd name="T26" fmla="*/ 51 w 78"/>
                  <a:gd name="T27" fmla="*/ 90 h 90"/>
                  <a:gd name="T28" fmla="*/ 47 w 78"/>
                  <a:gd name="T29" fmla="*/ 90 h 90"/>
                  <a:gd name="T30" fmla="*/ 42 w 78"/>
                  <a:gd name="T31" fmla="*/ 89 h 90"/>
                  <a:gd name="T32" fmla="*/ 42 w 78"/>
                  <a:gd name="T33" fmla="*/ 89 h 90"/>
                  <a:gd name="T34" fmla="*/ 36 w 78"/>
                  <a:gd name="T35" fmla="*/ 84 h 90"/>
                  <a:gd name="T36" fmla="*/ 30 w 78"/>
                  <a:gd name="T37" fmla="*/ 77 h 90"/>
                  <a:gd name="T38" fmla="*/ 18 w 78"/>
                  <a:gd name="T39" fmla="*/ 57 h 90"/>
                  <a:gd name="T40" fmla="*/ 6 w 78"/>
                  <a:gd name="T41" fmla="*/ 35 h 90"/>
                  <a:gd name="T42" fmla="*/ 1 w 78"/>
                  <a:gd name="T43" fmla="*/ 24 h 90"/>
                  <a:gd name="T44" fmla="*/ 0 w 78"/>
                  <a:gd name="T45" fmla="*/ 16 h 90"/>
                  <a:gd name="T46" fmla="*/ 0 w 78"/>
                  <a:gd name="T47" fmla="*/ 16 h 90"/>
                  <a:gd name="T48" fmla="*/ 0 w 78"/>
                  <a:gd name="T49" fmla="*/ 10 h 90"/>
                  <a:gd name="T50" fmla="*/ 0 w 78"/>
                  <a:gd name="T51" fmla="*/ 6 h 90"/>
                  <a:gd name="T52" fmla="*/ 3 w 78"/>
                  <a:gd name="T53" fmla="*/ 3 h 90"/>
                  <a:gd name="T54" fmla="*/ 6 w 78"/>
                  <a:gd name="T55" fmla="*/ 1 h 90"/>
                  <a:gd name="T56" fmla="*/ 9 w 78"/>
                  <a:gd name="T57" fmla="*/ 0 h 90"/>
                  <a:gd name="T58" fmla="*/ 13 w 78"/>
                  <a:gd name="T59" fmla="*/ 0 h 90"/>
                  <a:gd name="T60" fmla="*/ 21 w 78"/>
                  <a:gd name="T61" fmla="*/ 1 h 90"/>
                  <a:gd name="T62" fmla="*/ 21 w 78"/>
                  <a:gd name="T63" fmla="*/ 1 h 90"/>
                  <a:gd name="T64" fmla="*/ 47 w 78"/>
                  <a:gd name="T65" fmla="*/ 12 h 90"/>
                  <a:gd name="T66" fmla="*/ 62 w 78"/>
                  <a:gd name="T67" fmla="*/ 20 h 90"/>
                  <a:gd name="T68" fmla="*/ 74 w 78"/>
                  <a:gd name="T69" fmla="*/ 27 h 90"/>
                  <a:gd name="T70" fmla="*/ 74 w 78"/>
                  <a:gd name="T71" fmla="*/ 27 h 9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" h="90">
                    <a:moveTo>
                      <a:pt x="74" y="27"/>
                    </a:moveTo>
                    <a:lnTo>
                      <a:pt x="74" y="27"/>
                    </a:lnTo>
                    <a:lnTo>
                      <a:pt x="77" y="30"/>
                    </a:lnTo>
                    <a:lnTo>
                      <a:pt x="78" y="35"/>
                    </a:lnTo>
                    <a:lnTo>
                      <a:pt x="78" y="38"/>
                    </a:lnTo>
                    <a:lnTo>
                      <a:pt x="77" y="42"/>
                    </a:lnTo>
                    <a:lnTo>
                      <a:pt x="74" y="54"/>
                    </a:lnTo>
                    <a:lnTo>
                      <a:pt x="71" y="66"/>
                    </a:lnTo>
                    <a:lnTo>
                      <a:pt x="66" y="78"/>
                    </a:lnTo>
                    <a:lnTo>
                      <a:pt x="63" y="84"/>
                    </a:lnTo>
                    <a:lnTo>
                      <a:pt x="60" y="87"/>
                    </a:lnTo>
                    <a:lnTo>
                      <a:pt x="56" y="90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2" y="89"/>
                    </a:lnTo>
                    <a:lnTo>
                      <a:pt x="36" y="84"/>
                    </a:lnTo>
                    <a:lnTo>
                      <a:pt x="30" y="77"/>
                    </a:lnTo>
                    <a:lnTo>
                      <a:pt x="18" y="57"/>
                    </a:lnTo>
                    <a:lnTo>
                      <a:pt x="6" y="35"/>
                    </a:lnTo>
                    <a:lnTo>
                      <a:pt x="1" y="24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21" y="1"/>
                    </a:lnTo>
                    <a:lnTo>
                      <a:pt x="47" y="12"/>
                    </a:lnTo>
                    <a:lnTo>
                      <a:pt x="62" y="20"/>
                    </a:lnTo>
                    <a:lnTo>
                      <a:pt x="74" y="27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6" name="Freeform 88">
                <a:extLst>
                  <a:ext uri="{FF2B5EF4-FFF2-40B4-BE49-F238E27FC236}">
                    <a16:creationId xmlns:a16="http://schemas.microsoft.com/office/drawing/2014/main" id="{0975080E-2507-4DBA-B45F-E0B1B50E6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45"/>
                <a:ext cx="178" cy="120"/>
              </a:xfrm>
              <a:custGeom>
                <a:avLst/>
                <a:gdLst>
                  <a:gd name="T0" fmla="*/ 64 w 178"/>
                  <a:gd name="T1" fmla="*/ 1 h 120"/>
                  <a:gd name="T2" fmla="*/ 64 w 178"/>
                  <a:gd name="T3" fmla="*/ 1 h 120"/>
                  <a:gd name="T4" fmla="*/ 59 w 178"/>
                  <a:gd name="T5" fmla="*/ 0 h 120"/>
                  <a:gd name="T6" fmla="*/ 55 w 178"/>
                  <a:gd name="T7" fmla="*/ 0 h 120"/>
                  <a:gd name="T8" fmla="*/ 45 w 178"/>
                  <a:gd name="T9" fmla="*/ 3 h 120"/>
                  <a:gd name="T10" fmla="*/ 36 w 178"/>
                  <a:gd name="T11" fmla="*/ 9 h 120"/>
                  <a:gd name="T12" fmla="*/ 27 w 178"/>
                  <a:gd name="T13" fmla="*/ 18 h 120"/>
                  <a:gd name="T14" fmla="*/ 18 w 178"/>
                  <a:gd name="T15" fmla="*/ 27 h 120"/>
                  <a:gd name="T16" fmla="*/ 12 w 178"/>
                  <a:gd name="T17" fmla="*/ 37 h 120"/>
                  <a:gd name="T18" fmla="*/ 8 w 178"/>
                  <a:gd name="T19" fmla="*/ 47 h 120"/>
                  <a:gd name="T20" fmla="*/ 6 w 178"/>
                  <a:gd name="T21" fmla="*/ 56 h 120"/>
                  <a:gd name="T22" fmla="*/ 6 w 178"/>
                  <a:gd name="T23" fmla="*/ 56 h 120"/>
                  <a:gd name="T24" fmla="*/ 3 w 178"/>
                  <a:gd name="T25" fmla="*/ 71 h 120"/>
                  <a:gd name="T26" fmla="*/ 0 w 178"/>
                  <a:gd name="T27" fmla="*/ 87 h 120"/>
                  <a:gd name="T28" fmla="*/ 0 w 178"/>
                  <a:gd name="T29" fmla="*/ 95 h 120"/>
                  <a:gd name="T30" fmla="*/ 2 w 178"/>
                  <a:gd name="T31" fmla="*/ 102 h 120"/>
                  <a:gd name="T32" fmla="*/ 5 w 178"/>
                  <a:gd name="T33" fmla="*/ 110 h 120"/>
                  <a:gd name="T34" fmla="*/ 9 w 178"/>
                  <a:gd name="T35" fmla="*/ 116 h 120"/>
                  <a:gd name="T36" fmla="*/ 9 w 178"/>
                  <a:gd name="T37" fmla="*/ 116 h 120"/>
                  <a:gd name="T38" fmla="*/ 14 w 178"/>
                  <a:gd name="T39" fmla="*/ 117 h 120"/>
                  <a:gd name="T40" fmla="*/ 17 w 178"/>
                  <a:gd name="T41" fmla="*/ 119 h 120"/>
                  <a:gd name="T42" fmla="*/ 26 w 178"/>
                  <a:gd name="T43" fmla="*/ 120 h 120"/>
                  <a:gd name="T44" fmla="*/ 35 w 178"/>
                  <a:gd name="T45" fmla="*/ 119 h 120"/>
                  <a:gd name="T46" fmla="*/ 45 w 178"/>
                  <a:gd name="T47" fmla="*/ 114 h 120"/>
                  <a:gd name="T48" fmla="*/ 68 w 178"/>
                  <a:gd name="T49" fmla="*/ 105 h 120"/>
                  <a:gd name="T50" fmla="*/ 79 w 178"/>
                  <a:gd name="T51" fmla="*/ 102 h 120"/>
                  <a:gd name="T52" fmla="*/ 88 w 178"/>
                  <a:gd name="T53" fmla="*/ 99 h 120"/>
                  <a:gd name="T54" fmla="*/ 88 w 178"/>
                  <a:gd name="T55" fmla="*/ 99 h 120"/>
                  <a:gd name="T56" fmla="*/ 110 w 178"/>
                  <a:gd name="T57" fmla="*/ 96 h 120"/>
                  <a:gd name="T58" fmla="*/ 133 w 178"/>
                  <a:gd name="T59" fmla="*/ 93 h 120"/>
                  <a:gd name="T60" fmla="*/ 154 w 178"/>
                  <a:gd name="T61" fmla="*/ 92 h 120"/>
                  <a:gd name="T62" fmla="*/ 168 w 178"/>
                  <a:gd name="T63" fmla="*/ 89 h 120"/>
                  <a:gd name="T64" fmla="*/ 168 w 178"/>
                  <a:gd name="T65" fmla="*/ 89 h 120"/>
                  <a:gd name="T66" fmla="*/ 172 w 178"/>
                  <a:gd name="T67" fmla="*/ 86 h 120"/>
                  <a:gd name="T68" fmla="*/ 175 w 178"/>
                  <a:gd name="T69" fmla="*/ 83 h 120"/>
                  <a:gd name="T70" fmla="*/ 177 w 178"/>
                  <a:gd name="T71" fmla="*/ 78 h 120"/>
                  <a:gd name="T72" fmla="*/ 178 w 178"/>
                  <a:gd name="T73" fmla="*/ 72 h 120"/>
                  <a:gd name="T74" fmla="*/ 178 w 178"/>
                  <a:gd name="T75" fmla="*/ 66 h 120"/>
                  <a:gd name="T76" fmla="*/ 175 w 178"/>
                  <a:gd name="T77" fmla="*/ 60 h 120"/>
                  <a:gd name="T78" fmla="*/ 172 w 178"/>
                  <a:gd name="T79" fmla="*/ 54 h 120"/>
                  <a:gd name="T80" fmla="*/ 166 w 178"/>
                  <a:gd name="T81" fmla="*/ 47 h 120"/>
                  <a:gd name="T82" fmla="*/ 166 w 178"/>
                  <a:gd name="T83" fmla="*/ 47 h 120"/>
                  <a:gd name="T84" fmla="*/ 160 w 178"/>
                  <a:gd name="T85" fmla="*/ 42 h 120"/>
                  <a:gd name="T86" fmla="*/ 153 w 178"/>
                  <a:gd name="T87" fmla="*/ 36 h 120"/>
                  <a:gd name="T88" fmla="*/ 139 w 178"/>
                  <a:gd name="T89" fmla="*/ 28 h 120"/>
                  <a:gd name="T90" fmla="*/ 107 w 178"/>
                  <a:gd name="T91" fmla="*/ 16 h 120"/>
                  <a:gd name="T92" fmla="*/ 64 w 178"/>
                  <a:gd name="T93" fmla="*/ 1 h 12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78" h="120">
                    <a:moveTo>
                      <a:pt x="64" y="1"/>
                    </a:moveTo>
                    <a:lnTo>
                      <a:pt x="64" y="1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5" y="3"/>
                    </a:lnTo>
                    <a:lnTo>
                      <a:pt x="36" y="9"/>
                    </a:lnTo>
                    <a:lnTo>
                      <a:pt x="27" y="18"/>
                    </a:lnTo>
                    <a:lnTo>
                      <a:pt x="18" y="27"/>
                    </a:lnTo>
                    <a:lnTo>
                      <a:pt x="12" y="37"/>
                    </a:lnTo>
                    <a:lnTo>
                      <a:pt x="8" y="47"/>
                    </a:lnTo>
                    <a:lnTo>
                      <a:pt x="6" y="56"/>
                    </a:lnTo>
                    <a:lnTo>
                      <a:pt x="3" y="71"/>
                    </a:lnTo>
                    <a:lnTo>
                      <a:pt x="0" y="87"/>
                    </a:lnTo>
                    <a:lnTo>
                      <a:pt x="0" y="95"/>
                    </a:lnTo>
                    <a:lnTo>
                      <a:pt x="2" y="102"/>
                    </a:lnTo>
                    <a:lnTo>
                      <a:pt x="5" y="110"/>
                    </a:lnTo>
                    <a:lnTo>
                      <a:pt x="9" y="116"/>
                    </a:lnTo>
                    <a:lnTo>
                      <a:pt x="14" y="117"/>
                    </a:lnTo>
                    <a:lnTo>
                      <a:pt x="17" y="119"/>
                    </a:lnTo>
                    <a:lnTo>
                      <a:pt x="26" y="120"/>
                    </a:lnTo>
                    <a:lnTo>
                      <a:pt x="35" y="119"/>
                    </a:lnTo>
                    <a:lnTo>
                      <a:pt x="45" y="114"/>
                    </a:lnTo>
                    <a:lnTo>
                      <a:pt x="68" y="105"/>
                    </a:lnTo>
                    <a:lnTo>
                      <a:pt x="79" y="102"/>
                    </a:lnTo>
                    <a:lnTo>
                      <a:pt x="88" y="99"/>
                    </a:lnTo>
                    <a:lnTo>
                      <a:pt x="110" y="96"/>
                    </a:lnTo>
                    <a:lnTo>
                      <a:pt x="133" y="93"/>
                    </a:lnTo>
                    <a:lnTo>
                      <a:pt x="154" y="92"/>
                    </a:lnTo>
                    <a:lnTo>
                      <a:pt x="168" y="89"/>
                    </a:lnTo>
                    <a:lnTo>
                      <a:pt x="172" y="86"/>
                    </a:lnTo>
                    <a:lnTo>
                      <a:pt x="175" y="83"/>
                    </a:lnTo>
                    <a:lnTo>
                      <a:pt x="177" y="78"/>
                    </a:lnTo>
                    <a:lnTo>
                      <a:pt x="178" y="72"/>
                    </a:lnTo>
                    <a:lnTo>
                      <a:pt x="178" y="66"/>
                    </a:lnTo>
                    <a:lnTo>
                      <a:pt x="175" y="60"/>
                    </a:lnTo>
                    <a:lnTo>
                      <a:pt x="172" y="54"/>
                    </a:lnTo>
                    <a:lnTo>
                      <a:pt x="166" y="47"/>
                    </a:lnTo>
                    <a:lnTo>
                      <a:pt x="160" y="42"/>
                    </a:lnTo>
                    <a:lnTo>
                      <a:pt x="153" y="36"/>
                    </a:lnTo>
                    <a:lnTo>
                      <a:pt x="139" y="28"/>
                    </a:lnTo>
                    <a:lnTo>
                      <a:pt x="107" y="16"/>
                    </a:lnTo>
                    <a:lnTo>
                      <a:pt x="64" y="1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7" name="Freeform 89">
                <a:extLst>
                  <a:ext uri="{FF2B5EF4-FFF2-40B4-BE49-F238E27FC236}">
                    <a16:creationId xmlns:a16="http://schemas.microsoft.com/office/drawing/2014/main" id="{2599400E-1AAA-41B1-A161-AA87D3780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822"/>
                <a:ext cx="77" cy="83"/>
              </a:xfrm>
              <a:custGeom>
                <a:avLst/>
                <a:gdLst>
                  <a:gd name="T0" fmla="*/ 65 w 77"/>
                  <a:gd name="T1" fmla="*/ 72 h 83"/>
                  <a:gd name="T2" fmla="*/ 65 w 77"/>
                  <a:gd name="T3" fmla="*/ 72 h 83"/>
                  <a:gd name="T4" fmla="*/ 50 w 77"/>
                  <a:gd name="T5" fmla="*/ 78 h 83"/>
                  <a:gd name="T6" fmla="*/ 36 w 77"/>
                  <a:gd name="T7" fmla="*/ 81 h 83"/>
                  <a:gd name="T8" fmla="*/ 22 w 77"/>
                  <a:gd name="T9" fmla="*/ 83 h 83"/>
                  <a:gd name="T10" fmla="*/ 9 w 77"/>
                  <a:gd name="T11" fmla="*/ 83 h 83"/>
                  <a:gd name="T12" fmla="*/ 9 w 77"/>
                  <a:gd name="T13" fmla="*/ 83 h 83"/>
                  <a:gd name="T14" fmla="*/ 4 w 77"/>
                  <a:gd name="T15" fmla="*/ 80 h 83"/>
                  <a:gd name="T16" fmla="*/ 1 w 77"/>
                  <a:gd name="T17" fmla="*/ 75 h 83"/>
                  <a:gd name="T18" fmla="*/ 1 w 77"/>
                  <a:gd name="T19" fmla="*/ 68 h 83"/>
                  <a:gd name="T20" fmla="*/ 0 w 77"/>
                  <a:gd name="T21" fmla="*/ 60 h 83"/>
                  <a:gd name="T22" fmla="*/ 1 w 77"/>
                  <a:gd name="T23" fmla="*/ 42 h 83"/>
                  <a:gd name="T24" fmla="*/ 1 w 77"/>
                  <a:gd name="T25" fmla="*/ 25 h 83"/>
                  <a:gd name="T26" fmla="*/ 1 w 77"/>
                  <a:gd name="T27" fmla="*/ 25 h 83"/>
                  <a:gd name="T28" fmla="*/ 3 w 77"/>
                  <a:gd name="T29" fmla="*/ 18 h 83"/>
                  <a:gd name="T30" fmla="*/ 4 w 77"/>
                  <a:gd name="T31" fmla="*/ 12 h 83"/>
                  <a:gd name="T32" fmla="*/ 7 w 77"/>
                  <a:gd name="T33" fmla="*/ 7 h 83"/>
                  <a:gd name="T34" fmla="*/ 13 w 77"/>
                  <a:gd name="T35" fmla="*/ 3 h 83"/>
                  <a:gd name="T36" fmla="*/ 19 w 77"/>
                  <a:gd name="T37" fmla="*/ 0 h 83"/>
                  <a:gd name="T38" fmla="*/ 27 w 77"/>
                  <a:gd name="T39" fmla="*/ 0 h 83"/>
                  <a:gd name="T40" fmla="*/ 34 w 77"/>
                  <a:gd name="T41" fmla="*/ 1 h 83"/>
                  <a:gd name="T42" fmla="*/ 43 w 77"/>
                  <a:gd name="T43" fmla="*/ 6 h 83"/>
                  <a:gd name="T44" fmla="*/ 43 w 77"/>
                  <a:gd name="T45" fmla="*/ 6 h 83"/>
                  <a:gd name="T46" fmla="*/ 54 w 77"/>
                  <a:gd name="T47" fmla="*/ 12 h 83"/>
                  <a:gd name="T48" fmla="*/ 62 w 77"/>
                  <a:gd name="T49" fmla="*/ 21 h 83"/>
                  <a:gd name="T50" fmla="*/ 69 w 77"/>
                  <a:gd name="T51" fmla="*/ 31 h 83"/>
                  <a:gd name="T52" fmla="*/ 74 w 77"/>
                  <a:gd name="T53" fmla="*/ 42 h 83"/>
                  <a:gd name="T54" fmla="*/ 77 w 77"/>
                  <a:gd name="T55" fmla="*/ 51 h 83"/>
                  <a:gd name="T56" fmla="*/ 77 w 77"/>
                  <a:gd name="T57" fmla="*/ 60 h 83"/>
                  <a:gd name="T58" fmla="*/ 75 w 77"/>
                  <a:gd name="T59" fmla="*/ 65 h 83"/>
                  <a:gd name="T60" fmla="*/ 72 w 77"/>
                  <a:gd name="T61" fmla="*/ 68 h 83"/>
                  <a:gd name="T62" fmla="*/ 69 w 77"/>
                  <a:gd name="T63" fmla="*/ 71 h 83"/>
                  <a:gd name="T64" fmla="*/ 65 w 77"/>
                  <a:gd name="T65" fmla="*/ 72 h 83"/>
                  <a:gd name="T66" fmla="*/ 65 w 77"/>
                  <a:gd name="T67" fmla="*/ 72 h 8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7" h="83">
                    <a:moveTo>
                      <a:pt x="65" y="72"/>
                    </a:moveTo>
                    <a:lnTo>
                      <a:pt x="65" y="72"/>
                    </a:lnTo>
                    <a:lnTo>
                      <a:pt x="50" y="78"/>
                    </a:lnTo>
                    <a:lnTo>
                      <a:pt x="36" y="81"/>
                    </a:lnTo>
                    <a:lnTo>
                      <a:pt x="22" y="83"/>
                    </a:lnTo>
                    <a:lnTo>
                      <a:pt x="9" y="83"/>
                    </a:lnTo>
                    <a:lnTo>
                      <a:pt x="4" y="80"/>
                    </a:lnTo>
                    <a:lnTo>
                      <a:pt x="1" y="75"/>
                    </a:lnTo>
                    <a:lnTo>
                      <a:pt x="1" y="68"/>
                    </a:lnTo>
                    <a:lnTo>
                      <a:pt x="0" y="60"/>
                    </a:lnTo>
                    <a:lnTo>
                      <a:pt x="1" y="42"/>
                    </a:lnTo>
                    <a:lnTo>
                      <a:pt x="1" y="25"/>
                    </a:lnTo>
                    <a:lnTo>
                      <a:pt x="3" y="18"/>
                    </a:lnTo>
                    <a:lnTo>
                      <a:pt x="4" y="12"/>
                    </a:lnTo>
                    <a:lnTo>
                      <a:pt x="7" y="7"/>
                    </a:lnTo>
                    <a:lnTo>
                      <a:pt x="13" y="3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34" y="1"/>
                    </a:lnTo>
                    <a:lnTo>
                      <a:pt x="43" y="6"/>
                    </a:lnTo>
                    <a:lnTo>
                      <a:pt x="54" y="12"/>
                    </a:lnTo>
                    <a:lnTo>
                      <a:pt x="62" y="21"/>
                    </a:lnTo>
                    <a:lnTo>
                      <a:pt x="69" y="31"/>
                    </a:lnTo>
                    <a:lnTo>
                      <a:pt x="74" y="42"/>
                    </a:lnTo>
                    <a:lnTo>
                      <a:pt x="77" y="51"/>
                    </a:lnTo>
                    <a:lnTo>
                      <a:pt x="77" y="60"/>
                    </a:lnTo>
                    <a:lnTo>
                      <a:pt x="75" y="65"/>
                    </a:lnTo>
                    <a:lnTo>
                      <a:pt x="72" y="68"/>
                    </a:lnTo>
                    <a:lnTo>
                      <a:pt x="69" y="71"/>
                    </a:lnTo>
                    <a:lnTo>
                      <a:pt x="65" y="72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8" name="Freeform 90">
                <a:extLst>
                  <a:ext uri="{FF2B5EF4-FFF2-40B4-BE49-F238E27FC236}">
                    <a16:creationId xmlns:a16="http://schemas.microsoft.com/office/drawing/2014/main" id="{339FC7EB-5AEA-4B08-A653-8F38EA5B6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826"/>
                <a:ext cx="175" cy="174"/>
              </a:xfrm>
              <a:custGeom>
                <a:avLst/>
                <a:gdLst>
                  <a:gd name="T0" fmla="*/ 165 w 175"/>
                  <a:gd name="T1" fmla="*/ 101 h 174"/>
                  <a:gd name="T2" fmla="*/ 165 w 175"/>
                  <a:gd name="T3" fmla="*/ 101 h 174"/>
                  <a:gd name="T4" fmla="*/ 150 w 175"/>
                  <a:gd name="T5" fmla="*/ 110 h 174"/>
                  <a:gd name="T6" fmla="*/ 133 w 175"/>
                  <a:gd name="T7" fmla="*/ 119 h 174"/>
                  <a:gd name="T8" fmla="*/ 94 w 175"/>
                  <a:gd name="T9" fmla="*/ 137 h 174"/>
                  <a:gd name="T10" fmla="*/ 94 w 175"/>
                  <a:gd name="T11" fmla="*/ 137 h 174"/>
                  <a:gd name="T12" fmla="*/ 62 w 175"/>
                  <a:gd name="T13" fmla="*/ 152 h 174"/>
                  <a:gd name="T14" fmla="*/ 32 w 175"/>
                  <a:gd name="T15" fmla="*/ 169 h 174"/>
                  <a:gd name="T16" fmla="*/ 32 w 175"/>
                  <a:gd name="T17" fmla="*/ 169 h 174"/>
                  <a:gd name="T18" fmla="*/ 26 w 175"/>
                  <a:gd name="T19" fmla="*/ 172 h 174"/>
                  <a:gd name="T20" fmla="*/ 20 w 175"/>
                  <a:gd name="T21" fmla="*/ 174 h 174"/>
                  <a:gd name="T22" fmla="*/ 15 w 175"/>
                  <a:gd name="T23" fmla="*/ 174 h 174"/>
                  <a:gd name="T24" fmla="*/ 9 w 175"/>
                  <a:gd name="T25" fmla="*/ 172 h 174"/>
                  <a:gd name="T26" fmla="*/ 5 w 175"/>
                  <a:gd name="T27" fmla="*/ 168 h 174"/>
                  <a:gd name="T28" fmla="*/ 2 w 175"/>
                  <a:gd name="T29" fmla="*/ 160 h 174"/>
                  <a:gd name="T30" fmla="*/ 0 w 175"/>
                  <a:gd name="T31" fmla="*/ 149 h 174"/>
                  <a:gd name="T32" fmla="*/ 0 w 175"/>
                  <a:gd name="T33" fmla="*/ 149 h 174"/>
                  <a:gd name="T34" fmla="*/ 0 w 175"/>
                  <a:gd name="T35" fmla="*/ 118 h 174"/>
                  <a:gd name="T36" fmla="*/ 0 w 175"/>
                  <a:gd name="T37" fmla="*/ 82 h 174"/>
                  <a:gd name="T38" fmla="*/ 2 w 175"/>
                  <a:gd name="T39" fmla="*/ 64 h 174"/>
                  <a:gd name="T40" fmla="*/ 5 w 175"/>
                  <a:gd name="T41" fmla="*/ 47 h 174"/>
                  <a:gd name="T42" fmla="*/ 9 w 175"/>
                  <a:gd name="T43" fmla="*/ 33 h 174"/>
                  <a:gd name="T44" fmla="*/ 15 w 175"/>
                  <a:gd name="T45" fmla="*/ 23 h 174"/>
                  <a:gd name="T46" fmla="*/ 15 w 175"/>
                  <a:gd name="T47" fmla="*/ 23 h 174"/>
                  <a:gd name="T48" fmla="*/ 20 w 175"/>
                  <a:gd name="T49" fmla="*/ 18 h 174"/>
                  <a:gd name="T50" fmla="*/ 26 w 175"/>
                  <a:gd name="T51" fmla="*/ 14 h 174"/>
                  <a:gd name="T52" fmla="*/ 35 w 175"/>
                  <a:gd name="T53" fmla="*/ 11 h 174"/>
                  <a:gd name="T54" fmla="*/ 44 w 175"/>
                  <a:gd name="T55" fmla="*/ 8 h 174"/>
                  <a:gd name="T56" fmla="*/ 67 w 175"/>
                  <a:gd name="T57" fmla="*/ 3 h 174"/>
                  <a:gd name="T58" fmla="*/ 91 w 175"/>
                  <a:gd name="T59" fmla="*/ 0 h 174"/>
                  <a:gd name="T60" fmla="*/ 115 w 175"/>
                  <a:gd name="T61" fmla="*/ 0 h 174"/>
                  <a:gd name="T62" fmla="*/ 136 w 175"/>
                  <a:gd name="T63" fmla="*/ 2 h 174"/>
                  <a:gd name="T64" fmla="*/ 145 w 175"/>
                  <a:gd name="T65" fmla="*/ 5 h 174"/>
                  <a:gd name="T66" fmla="*/ 153 w 175"/>
                  <a:gd name="T67" fmla="*/ 6 h 174"/>
                  <a:gd name="T68" fmla="*/ 159 w 175"/>
                  <a:gd name="T69" fmla="*/ 11 h 174"/>
                  <a:gd name="T70" fmla="*/ 162 w 175"/>
                  <a:gd name="T71" fmla="*/ 14 h 174"/>
                  <a:gd name="T72" fmla="*/ 162 w 175"/>
                  <a:gd name="T73" fmla="*/ 14 h 174"/>
                  <a:gd name="T74" fmla="*/ 165 w 175"/>
                  <a:gd name="T75" fmla="*/ 26 h 174"/>
                  <a:gd name="T76" fmla="*/ 169 w 175"/>
                  <a:gd name="T77" fmla="*/ 39 h 174"/>
                  <a:gd name="T78" fmla="*/ 174 w 175"/>
                  <a:gd name="T79" fmla="*/ 65 h 174"/>
                  <a:gd name="T80" fmla="*/ 174 w 175"/>
                  <a:gd name="T81" fmla="*/ 65 h 174"/>
                  <a:gd name="T82" fmla="*/ 174 w 175"/>
                  <a:gd name="T83" fmla="*/ 71 h 174"/>
                  <a:gd name="T84" fmla="*/ 175 w 175"/>
                  <a:gd name="T85" fmla="*/ 82 h 174"/>
                  <a:gd name="T86" fmla="*/ 175 w 175"/>
                  <a:gd name="T87" fmla="*/ 86 h 174"/>
                  <a:gd name="T88" fmla="*/ 172 w 175"/>
                  <a:gd name="T89" fmla="*/ 92 h 174"/>
                  <a:gd name="T90" fmla="*/ 169 w 175"/>
                  <a:gd name="T91" fmla="*/ 97 h 174"/>
                  <a:gd name="T92" fmla="*/ 165 w 175"/>
                  <a:gd name="T93" fmla="*/ 101 h 174"/>
                  <a:gd name="T94" fmla="*/ 165 w 175"/>
                  <a:gd name="T95" fmla="*/ 101 h 17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5" h="174">
                    <a:moveTo>
                      <a:pt x="165" y="101"/>
                    </a:moveTo>
                    <a:lnTo>
                      <a:pt x="165" y="101"/>
                    </a:lnTo>
                    <a:lnTo>
                      <a:pt x="150" y="110"/>
                    </a:lnTo>
                    <a:lnTo>
                      <a:pt x="133" y="119"/>
                    </a:lnTo>
                    <a:lnTo>
                      <a:pt x="94" y="137"/>
                    </a:lnTo>
                    <a:lnTo>
                      <a:pt x="62" y="152"/>
                    </a:lnTo>
                    <a:lnTo>
                      <a:pt x="32" y="169"/>
                    </a:lnTo>
                    <a:lnTo>
                      <a:pt x="26" y="172"/>
                    </a:lnTo>
                    <a:lnTo>
                      <a:pt x="20" y="174"/>
                    </a:lnTo>
                    <a:lnTo>
                      <a:pt x="15" y="174"/>
                    </a:lnTo>
                    <a:lnTo>
                      <a:pt x="9" y="172"/>
                    </a:lnTo>
                    <a:lnTo>
                      <a:pt x="5" y="168"/>
                    </a:lnTo>
                    <a:lnTo>
                      <a:pt x="2" y="160"/>
                    </a:lnTo>
                    <a:lnTo>
                      <a:pt x="0" y="149"/>
                    </a:lnTo>
                    <a:lnTo>
                      <a:pt x="0" y="118"/>
                    </a:lnTo>
                    <a:lnTo>
                      <a:pt x="0" y="82"/>
                    </a:lnTo>
                    <a:lnTo>
                      <a:pt x="2" y="64"/>
                    </a:lnTo>
                    <a:lnTo>
                      <a:pt x="5" y="47"/>
                    </a:lnTo>
                    <a:lnTo>
                      <a:pt x="9" y="33"/>
                    </a:lnTo>
                    <a:lnTo>
                      <a:pt x="15" y="23"/>
                    </a:lnTo>
                    <a:lnTo>
                      <a:pt x="20" y="18"/>
                    </a:lnTo>
                    <a:lnTo>
                      <a:pt x="26" y="14"/>
                    </a:lnTo>
                    <a:lnTo>
                      <a:pt x="35" y="11"/>
                    </a:lnTo>
                    <a:lnTo>
                      <a:pt x="44" y="8"/>
                    </a:lnTo>
                    <a:lnTo>
                      <a:pt x="67" y="3"/>
                    </a:lnTo>
                    <a:lnTo>
                      <a:pt x="91" y="0"/>
                    </a:lnTo>
                    <a:lnTo>
                      <a:pt x="115" y="0"/>
                    </a:lnTo>
                    <a:lnTo>
                      <a:pt x="136" y="2"/>
                    </a:lnTo>
                    <a:lnTo>
                      <a:pt x="145" y="5"/>
                    </a:lnTo>
                    <a:lnTo>
                      <a:pt x="153" y="6"/>
                    </a:lnTo>
                    <a:lnTo>
                      <a:pt x="159" y="11"/>
                    </a:lnTo>
                    <a:lnTo>
                      <a:pt x="162" y="14"/>
                    </a:lnTo>
                    <a:lnTo>
                      <a:pt x="165" y="26"/>
                    </a:lnTo>
                    <a:lnTo>
                      <a:pt x="169" y="39"/>
                    </a:lnTo>
                    <a:lnTo>
                      <a:pt x="174" y="65"/>
                    </a:lnTo>
                    <a:lnTo>
                      <a:pt x="174" y="71"/>
                    </a:lnTo>
                    <a:lnTo>
                      <a:pt x="175" y="82"/>
                    </a:lnTo>
                    <a:lnTo>
                      <a:pt x="175" y="86"/>
                    </a:lnTo>
                    <a:lnTo>
                      <a:pt x="172" y="92"/>
                    </a:lnTo>
                    <a:lnTo>
                      <a:pt x="169" y="97"/>
                    </a:lnTo>
                    <a:lnTo>
                      <a:pt x="165" y="101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9" name="Freeform 91">
                <a:extLst>
                  <a:ext uri="{FF2B5EF4-FFF2-40B4-BE49-F238E27FC236}">
                    <a16:creationId xmlns:a16="http://schemas.microsoft.com/office/drawing/2014/main" id="{50267239-383D-4EB3-822F-DD1E9F9BE1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7" y="1415"/>
                <a:ext cx="1758" cy="2029"/>
              </a:xfrm>
              <a:custGeom>
                <a:avLst/>
                <a:gdLst>
                  <a:gd name="T0" fmla="*/ 1090 w 1758"/>
                  <a:gd name="T1" fmla="*/ 98 h 2029"/>
                  <a:gd name="T2" fmla="*/ 994 w 1758"/>
                  <a:gd name="T3" fmla="*/ 70 h 2029"/>
                  <a:gd name="T4" fmla="*/ 467 w 1758"/>
                  <a:gd name="T5" fmla="*/ 93 h 2029"/>
                  <a:gd name="T6" fmla="*/ 425 w 1758"/>
                  <a:gd name="T7" fmla="*/ 87 h 2029"/>
                  <a:gd name="T8" fmla="*/ 83 w 1758"/>
                  <a:gd name="T9" fmla="*/ 144 h 2029"/>
                  <a:gd name="T10" fmla="*/ 37 w 1758"/>
                  <a:gd name="T11" fmla="*/ 401 h 2029"/>
                  <a:gd name="T12" fmla="*/ 74 w 1758"/>
                  <a:gd name="T13" fmla="*/ 523 h 2029"/>
                  <a:gd name="T14" fmla="*/ 75 w 1758"/>
                  <a:gd name="T15" fmla="*/ 924 h 2029"/>
                  <a:gd name="T16" fmla="*/ 13 w 1758"/>
                  <a:gd name="T17" fmla="*/ 1340 h 2029"/>
                  <a:gd name="T18" fmla="*/ 312 w 1758"/>
                  <a:gd name="T19" fmla="*/ 1670 h 2029"/>
                  <a:gd name="T20" fmla="*/ 455 w 1758"/>
                  <a:gd name="T21" fmla="*/ 1966 h 2029"/>
                  <a:gd name="T22" fmla="*/ 635 w 1758"/>
                  <a:gd name="T23" fmla="*/ 1952 h 2029"/>
                  <a:gd name="T24" fmla="*/ 760 w 1758"/>
                  <a:gd name="T25" fmla="*/ 1967 h 2029"/>
                  <a:gd name="T26" fmla="*/ 964 w 1758"/>
                  <a:gd name="T27" fmla="*/ 2011 h 2029"/>
                  <a:gd name="T28" fmla="*/ 1083 w 1758"/>
                  <a:gd name="T29" fmla="*/ 1881 h 2029"/>
                  <a:gd name="T30" fmla="*/ 1203 w 1758"/>
                  <a:gd name="T31" fmla="*/ 2009 h 2029"/>
                  <a:gd name="T32" fmla="*/ 1191 w 1758"/>
                  <a:gd name="T33" fmla="*/ 1942 h 2029"/>
                  <a:gd name="T34" fmla="*/ 1350 w 1758"/>
                  <a:gd name="T35" fmla="*/ 1605 h 2029"/>
                  <a:gd name="T36" fmla="*/ 1695 w 1758"/>
                  <a:gd name="T37" fmla="*/ 1313 h 2029"/>
                  <a:gd name="T38" fmla="*/ 1665 w 1758"/>
                  <a:gd name="T39" fmla="*/ 713 h 2029"/>
                  <a:gd name="T40" fmla="*/ 1758 w 1758"/>
                  <a:gd name="T41" fmla="*/ 465 h 2029"/>
                  <a:gd name="T42" fmla="*/ 1638 w 1758"/>
                  <a:gd name="T43" fmla="*/ 313 h 2029"/>
                  <a:gd name="T44" fmla="*/ 1713 w 1758"/>
                  <a:gd name="T45" fmla="*/ 223 h 2029"/>
                  <a:gd name="T46" fmla="*/ 918 w 1758"/>
                  <a:gd name="T47" fmla="*/ 123 h 2029"/>
                  <a:gd name="T48" fmla="*/ 881 w 1758"/>
                  <a:gd name="T49" fmla="*/ 190 h 2029"/>
                  <a:gd name="T50" fmla="*/ 419 w 1758"/>
                  <a:gd name="T51" fmla="*/ 182 h 2029"/>
                  <a:gd name="T52" fmla="*/ 350 w 1758"/>
                  <a:gd name="T53" fmla="*/ 190 h 2029"/>
                  <a:gd name="T54" fmla="*/ 18 w 1758"/>
                  <a:gd name="T55" fmla="*/ 191 h 2029"/>
                  <a:gd name="T56" fmla="*/ 66 w 1758"/>
                  <a:gd name="T57" fmla="*/ 276 h 2029"/>
                  <a:gd name="T58" fmla="*/ 87 w 1758"/>
                  <a:gd name="T59" fmla="*/ 417 h 2029"/>
                  <a:gd name="T60" fmla="*/ 262 w 1758"/>
                  <a:gd name="T61" fmla="*/ 390 h 2029"/>
                  <a:gd name="T62" fmla="*/ 217 w 1758"/>
                  <a:gd name="T63" fmla="*/ 316 h 2029"/>
                  <a:gd name="T64" fmla="*/ 221 w 1758"/>
                  <a:gd name="T65" fmla="*/ 211 h 2029"/>
                  <a:gd name="T66" fmla="*/ 271 w 1758"/>
                  <a:gd name="T67" fmla="*/ 265 h 2029"/>
                  <a:gd name="T68" fmla="*/ 294 w 1758"/>
                  <a:gd name="T69" fmla="*/ 360 h 2029"/>
                  <a:gd name="T70" fmla="*/ 513 w 1758"/>
                  <a:gd name="T71" fmla="*/ 262 h 2029"/>
                  <a:gd name="T72" fmla="*/ 347 w 1758"/>
                  <a:gd name="T73" fmla="*/ 328 h 2029"/>
                  <a:gd name="T74" fmla="*/ 457 w 1758"/>
                  <a:gd name="T75" fmla="*/ 208 h 2029"/>
                  <a:gd name="T76" fmla="*/ 586 w 1758"/>
                  <a:gd name="T77" fmla="*/ 377 h 2029"/>
                  <a:gd name="T78" fmla="*/ 591 w 1758"/>
                  <a:gd name="T79" fmla="*/ 259 h 2029"/>
                  <a:gd name="T80" fmla="*/ 789 w 1758"/>
                  <a:gd name="T81" fmla="*/ 217 h 2029"/>
                  <a:gd name="T82" fmla="*/ 653 w 1758"/>
                  <a:gd name="T83" fmla="*/ 244 h 2029"/>
                  <a:gd name="T84" fmla="*/ 754 w 1758"/>
                  <a:gd name="T85" fmla="*/ 138 h 2029"/>
                  <a:gd name="T86" fmla="*/ 950 w 1758"/>
                  <a:gd name="T87" fmla="*/ 313 h 2029"/>
                  <a:gd name="T88" fmla="*/ 810 w 1758"/>
                  <a:gd name="T89" fmla="*/ 298 h 2029"/>
                  <a:gd name="T90" fmla="*/ 977 w 1758"/>
                  <a:gd name="T91" fmla="*/ 226 h 2029"/>
                  <a:gd name="T92" fmla="*/ 1215 w 1758"/>
                  <a:gd name="T93" fmla="*/ 208 h 2029"/>
                  <a:gd name="T94" fmla="*/ 1040 w 1758"/>
                  <a:gd name="T95" fmla="*/ 178 h 2029"/>
                  <a:gd name="T96" fmla="*/ 1060 w 1758"/>
                  <a:gd name="T97" fmla="*/ 203 h 2029"/>
                  <a:gd name="T98" fmla="*/ 1179 w 1758"/>
                  <a:gd name="T99" fmla="*/ 449 h 2029"/>
                  <a:gd name="T100" fmla="*/ 1243 w 1758"/>
                  <a:gd name="T101" fmla="*/ 479 h 2029"/>
                  <a:gd name="T102" fmla="*/ 1009 w 1758"/>
                  <a:gd name="T103" fmla="*/ 416 h 2029"/>
                  <a:gd name="T104" fmla="*/ 1157 w 1758"/>
                  <a:gd name="T105" fmla="*/ 230 h 2029"/>
                  <a:gd name="T106" fmla="*/ 1338 w 1758"/>
                  <a:gd name="T107" fmla="*/ 165 h 2029"/>
                  <a:gd name="T108" fmla="*/ 1428 w 1758"/>
                  <a:gd name="T109" fmla="*/ 274 h 2029"/>
                  <a:gd name="T110" fmla="*/ 1295 w 1758"/>
                  <a:gd name="T111" fmla="*/ 206 h 2029"/>
                  <a:gd name="T112" fmla="*/ 1283 w 1758"/>
                  <a:gd name="T113" fmla="*/ 437 h 2029"/>
                  <a:gd name="T114" fmla="*/ 1431 w 1758"/>
                  <a:gd name="T115" fmla="*/ 325 h 2029"/>
                  <a:gd name="T116" fmla="*/ 1674 w 1758"/>
                  <a:gd name="T117" fmla="*/ 194 h 2029"/>
                  <a:gd name="T118" fmla="*/ 1570 w 1758"/>
                  <a:gd name="T119" fmla="*/ 349 h 2029"/>
                  <a:gd name="T120" fmla="*/ 1497 w 1758"/>
                  <a:gd name="T121" fmla="*/ 194 h 2029"/>
                  <a:gd name="T122" fmla="*/ 1668 w 1758"/>
                  <a:gd name="T123" fmla="*/ 161 h 202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758" h="2029">
                    <a:moveTo>
                      <a:pt x="1758" y="158"/>
                    </a:moveTo>
                    <a:lnTo>
                      <a:pt x="1758" y="114"/>
                    </a:lnTo>
                    <a:lnTo>
                      <a:pt x="1737" y="113"/>
                    </a:lnTo>
                    <a:lnTo>
                      <a:pt x="1718" y="111"/>
                    </a:lnTo>
                    <a:lnTo>
                      <a:pt x="1672" y="107"/>
                    </a:lnTo>
                    <a:lnTo>
                      <a:pt x="1611" y="101"/>
                    </a:lnTo>
                    <a:lnTo>
                      <a:pt x="1570" y="98"/>
                    </a:lnTo>
                    <a:lnTo>
                      <a:pt x="1520" y="96"/>
                    </a:lnTo>
                    <a:lnTo>
                      <a:pt x="1419" y="92"/>
                    </a:lnTo>
                    <a:lnTo>
                      <a:pt x="1348" y="87"/>
                    </a:lnTo>
                    <a:lnTo>
                      <a:pt x="1318" y="86"/>
                    </a:lnTo>
                    <a:lnTo>
                      <a:pt x="1289" y="86"/>
                    </a:lnTo>
                    <a:lnTo>
                      <a:pt x="1259" y="87"/>
                    </a:lnTo>
                    <a:lnTo>
                      <a:pt x="1224" y="90"/>
                    </a:lnTo>
                    <a:lnTo>
                      <a:pt x="1160" y="96"/>
                    </a:lnTo>
                    <a:lnTo>
                      <a:pt x="1132" y="98"/>
                    </a:lnTo>
                    <a:lnTo>
                      <a:pt x="1110" y="99"/>
                    </a:lnTo>
                    <a:lnTo>
                      <a:pt x="1090" y="98"/>
                    </a:lnTo>
                    <a:lnTo>
                      <a:pt x="1075" y="95"/>
                    </a:lnTo>
                    <a:lnTo>
                      <a:pt x="1068" y="93"/>
                    </a:lnTo>
                    <a:lnTo>
                      <a:pt x="1063" y="89"/>
                    </a:lnTo>
                    <a:lnTo>
                      <a:pt x="1057" y="86"/>
                    </a:lnTo>
                    <a:lnTo>
                      <a:pt x="1053" y="81"/>
                    </a:lnTo>
                    <a:lnTo>
                      <a:pt x="1047" y="70"/>
                    </a:lnTo>
                    <a:lnTo>
                      <a:pt x="1042" y="60"/>
                    </a:lnTo>
                    <a:lnTo>
                      <a:pt x="1040" y="49"/>
                    </a:lnTo>
                    <a:lnTo>
                      <a:pt x="1040" y="40"/>
                    </a:lnTo>
                    <a:lnTo>
                      <a:pt x="1042" y="27"/>
                    </a:lnTo>
                    <a:lnTo>
                      <a:pt x="1043" y="21"/>
                    </a:lnTo>
                    <a:lnTo>
                      <a:pt x="995" y="0"/>
                    </a:lnTo>
                    <a:lnTo>
                      <a:pt x="995" y="18"/>
                    </a:lnTo>
                    <a:lnTo>
                      <a:pt x="995" y="24"/>
                    </a:lnTo>
                    <a:lnTo>
                      <a:pt x="994" y="36"/>
                    </a:lnTo>
                    <a:lnTo>
                      <a:pt x="995" y="57"/>
                    </a:lnTo>
                    <a:lnTo>
                      <a:pt x="995" y="64"/>
                    </a:lnTo>
                    <a:lnTo>
                      <a:pt x="994" y="70"/>
                    </a:lnTo>
                    <a:lnTo>
                      <a:pt x="989" y="75"/>
                    </a:lnTo>
                    <a:lnTo>
                      <a:pt x="982" y="78"/>
                    </a:lnTo>
                    <a:lnTo>
                      <a:pt x="973" y="78"/>
                    </a:lnTo>
                    <a:lnTo>
                      <a:pt x="961" y="79"/>
                    </a:lnTo>
                    <a:lnTo>
                      <a:pt x="929" y="78"/>
                    </a:lnTo>
                    <a:lnTo>
                      <a:pt x="891" y="76"/>
                    </a:lnTo>
                    <a:lnTo>
                      <a:pt x="844" y="78"/>
                    </a:lnTo>
                    <a:lnTo>
                      <a:pt x="787" y="83"/>
                    </a:lnTo>
                    <a:lnTo>
                      <a:pt x="715" y="90"/>
                    </a:lnTo>
                    <a:lnTo>
                      <a:pt x="638" y="98"/>
                    </a:lnTo>
                    <a:lnTo>
                      <a:pt x="570" y="104"/>
                    </a:lnTo>
                    <a:lnTo>
                      <a:pt x="540" y="105"/>
                    </a:lnTo>
                    <a:lnTo>
                      <a:pt x="516" y="105"/>
                    </a:lnTo>
                    <a:lnTo>
                      <a:pt x="494" y="105"/>
                    </a:lnTo>
                    <a:lnTo>
                      <a:pt x="479" y="102"/>
                    </a:lnTo>
                    <a:lnTo>
                      <a:pt x="475" y="99"/>
                    </a:lnTo>
                    <a:lnTo>
                      <a:pt x="470" y="98"/>
                    </a:lnTo>
                    <a:lnTo>
                      <a:pt x="467" y="93"/>
                    </a:lnTo>
                    <a:lnTo>
                      <a:pt x="466" y="90"/>
                    </a:lnTo>
                    <a:lnTo>
                      <a:pt x="466" y="86"/>
                    </a:lnTo>
                    <a:lnTo>
                      <a:pt x="466" y="81"/>
                    </a:lnTo>
                    <a:lnTo>
                      <a:pt x="469" y="72"/>
                    </a:lnTo>
                    <a:lnTo>
                      <a:pt x="473" y="61"/>
                    </a:lnTo>
                    <a:lnTo>
                      <a:pt x="479" y="52"/>
                    </a:lnTo>
                    <a:lnTo>
                      <a:pt x="484" y="45"/>
                    </a:lnTo>
                    <a:lnTo>
                      <a:pt x="485" y="39"/>
                    </a:lnTo>
                    <a:lnTo>
                      <a:pt x="485" y="36"/>
                    </a:lnTo>
                    <a:lnTo>
                      <a:pt x="485" y="34"/>
                    </a:lnTo>
                    <a:lnTo>
                      <a:pt x="481" y="31"/>
                    </a:lnTo>
                    <a:lnTo>
                      <a:pt x="475" y="30"/>
                    </a:lnTo>
                    <a:lnTo>
                      <a:pt x="467" y="28"/>
                    </a:lnTo>
                    <a:lnTo>
                      <a:pt x="454" y="27"/>
                    </a:lnTo>
                    <a:lnTo>
                      <a:pt x="446" y="27"/>
                    </a:lnTo>
                    <a:lnTo>
                      <a:pt x="422" y="48"/>
                    </a:lnTo>
                    <a:lnTo>
                      <a:pt x="424" y="55"/>
                    </a:lnTo>
                    <a:lnTo>
                      <a:pt x="425" y="76"/>
                    </a:lnTo>
                    <a:lnTo>
                      <a:pt x="425" y="87"/>
                    </a:lnTo>
                    <a:lnTo>
                      <a:pt x="422" y="99"/>
                    </a:lnTo>
                    <a:lnTo>
                      <a:pt x="418" y="111"/>
                    </a:lnTo>
                    <a:lnTo>
                      <a:pt x="415" y="116"/>
                    </a:lnTo>
                    <a:lnTo>
                      <a:pt x="410" y="120"/>
                    </a:lnTo>
                    <a:lnTo>
                      <a:pt x="405" y="123"/>
                    </a:lnTo>
                    <a:lnTo>
                      <a:pt x="401" y="126"/>
                    </a:lnTo>
                    <a:lnTo>
                      <a:pt x="390" y="128"/>
                    </a:lnTo>
                    <a:lnTo>
                      <a:pt x="377" y="128"/>
                    </a:lnTo>
                    <a:lnTo>
                      <a:pt x="363" y="126"/>
                    </a:lnTo>
                    <a:lnTo>
                      <a:pt x="345" y="123"/>
                    </a:lnTo>
                    <a:lnTo>
                      <a:pt x="324" y="122"/>
                    </a:lnTo>
                    <a:lnTo>
                      <a:pt x="300" y="122"/>
                    </a:lnTo>
                    <a:lnTo>
                      <a:pt x="271" y="123"/>
                    </a:lnTo>
                    <a:lnTo>
                      <a:pt x="223" y="129"/>
                    </a:lnTo>
                    <a:lnTo>
                      <a:pt x="190" y="134"/>
                    </a:lnTo>
                    <a:lnTo>
                      <a:pt x="160" y="138"/>
                    </a:lnTo>
                    <a:lnTo>
                      <a:pt x="120" y="141"/>
                    </a:lnTo>
                    <a:lnTo>
                      <a:pt x="83" y="144"/>
                    </a:lnTo>
                    <a:lnTo>
                      <a:pt x="51" y="147"/>
                    </a:lnTo>
                    <a:lnTo>
                      <a:pt x="24" y="149"/>
                    </a:lnTo>
                    <a:lnTo>
                      <a:pt x="0" y="149"/>
                    </a:lnTo>
                    <a:lnTo>
                      <a:pt x="0" y="295"/>
                    </a:lnTo>
                    <a:lnTo>
                      <a:pt x="28" y="315"/>
                    </a:lnTo>
                    <a:lnTo>
                      <a:pt x="53" y="334"/>
                    </a:lnTo>
                    <a:lnTo>
                      <a:pt x="56" y="337"/>
                    </a:lnTo>
                    <a:lnTo>
                      <a:pt x="57" y="340"/>
                    </a:lnTo>
                    <a:lnTo>
                      <a:pt x="59" y="345"/>
                    </a:lnTo>
                    <a:lnTo>
                      <a:pt x="57" y="349"/>
                    </a:lnTo>
                    <a:lnTo>
                      <a:pt x="56" y="360"/>
                    </a:lnTo>
                    <a:lnTo>
                      <a:pt x="53" y="374"/>
                    </a:lnTo>
                    <a:lnTo>
                      <a:pt x="53" y="380"/>
                    </a:lnTo>
                    <a:lnTo>
                      <a:pt x="51" y="386"/>
                    </a:lnTo>
                    <a:lnTo>
                      <a:pt x="48" y="390"/>
                    </a:lnTo>
                    <a:lnTo>
                      <a:pt x="45" y="395"/>
                    </a:lnTo>
                    <a:lnTo>
                      <a:pt x="42" y="398"/>
                    </a:lnTo>
                    <a:lnTo>
                      <a:pt x="37" y="401"/>
                    </a:lnTo>
                    <a:lnTo>
                      <a:pt x="33" y="401"/>
                    </a:lnTo>
                    <a:lnTo>
                      <a:pt x="28" y="401"/>
                    </a:lnTo>
                    <a:lnTo>
                      <a:pt x="15" y="396"/>
                    </a:lnTo>
                    <a:lnTo>
                      <a:pt x="0" y="395"/>
                    </a:lnTo>
                    <a:lnTo>
                      <a:pt x="0" y="444"/>
                    </a:lnTo>
                    <a:lnTo>
                      <a:pt x="3" y="443"/>
                    </a:lnTo>
                    <a:lnTo>
                      <a:pt x="12" y="444"/>
                    </a:lnTo>
                    <a:lnTo>
                      <a:pt x="19" y="444"/>
                    </a:lnTo>
                    <a:lnTo>
                      <a:pt x="27" y="447"/>
                    </a:lnTo>
                    <a:lnTo>
                      <a:pt x="34" y="449"/>
                    </a:lnTo>
                    <a:lnTo>
                      <a:pt x="40" y="453"/>
                    </a:lnTo>
                    <a:lnTo>
                      <a:pt x="46" y="456"/>
                    </a:lnTo>
                    <a:lnTo>
                      <a:pt x="56" y="467"/>
                    </a:lnTo>
                    <a:lnTo>
                      <a:pt x="63" y="479"/>
                    </a:lnTo>
                    <a:lnTo>
                      <a:pt x="68" y="493"/>
                    </a:lnTo>
                    <a:lnTo>
                      <a:pt x="71" y="508"/>
                    </a:lnTo>
                    <a:lnTo>
                      <a:pt x="74" y="523"/>
                    </a:lnTo>
                    <a:lnTo>
                      <a:pt x="74" y="536"/>
                    </a:lnTo>
                    <a:lnTo>
                      <a:pt x="75" y="551"/>
                    </a:lnTo>
                    <a:lnTo>
                      <a:pt x="75" y="557"/>
                    </a:lnTo>
                    <a:lnTo>
                      <a:pt x="74" y="591"/>
                    </a:lnTo>
                    <a:lnTo>
                      <a:pt x="72" y="624"/>
                    </a:lnTo>
                    <a:lnTo>
                      <a:pt x="72" y="643"/>
                    </a:lnTo>
                    <a:lnTo>
                      <a:pt x="72" y="664"/>
                    </a:lnTo>
                    <a:lnTo>
                      <a:pt x="72" y="705"/>
                    </a:lnTo>
                    <a:lnTo>
                      <a:pt x="74" y="743"/>
                    </a:lnTo>
                    <a:lnTo>
                      <a:pt x="77" y="781"/>
                    </a:lnTo>
                    <a:lnTo>
                      <a:pt x="80" y="824"/>
                    </a:lnTo>
                    <a:lnTo>
                      <a:pt x="80" y="845"/>
                    </a:lnTo>
                    <a:lnTo>
                      <a:pt x="80" y="867"/>
                    </a:lnTo>
                    <a:lnTo>
                      <a:pt x="75" y="924"/>
                    </a:lnTo>
                    <a:lnTo>
                      <a:pt x="72" y="971"/>
                    </a:lnTo>
                    <a:lnTo>
                      <a:pt x="71" y="1019"/>
                    </a:lnTo>
                    <a:lnTo>
                      <a:pt x="71" y="1040"/>
                    </a:lnTo>
                    <a:lnTo>
                      <a:pt x="72" y="1061"/>
                    </a:lnTo>
                    <a:lnTo>
                      <a:pt x="75" y="1103"/>
                    </a:lnTo>
                    <a:lnTo>
                      <a:pt x="78" y="1148"/>
                    </a:lnTo>
                    <a:lnTo>
                      <a:pt x="80" y="1173"/>
                    </a:lnTo>
                    <a:lnTo>
                      <a:pt x="78" y="1195"/>
                    </a:lnTo>
                    <a:lnTo>
                      <a:pt x="75" y="1219"/>
                    </a:lnTo>
                    <a:lnTo>
                      <a:pt x="71" y="1245"/>
                    </a:lnTo>
                    <a:lnTo>
                      <a:pt x="68" y="1259"/>
                    </a:lnTo>
                    <a:lnTo>
                      <a:pt x="62" y="1272"/>
                    </a:lnTo>
                    <a:lnTo>
                      <a:pt x="54" y="1287"/>
                    </a:lnTo>
                    <a:lnTo>
                      <a:pt x="46" y="1302"/>
                    </a:lnTo>
                    <a:lnTo>
                      <a:pt x="36" y="1316"/>
                    </a:lnTo>
                    <a:lnTo>
                      <a:pt x="24" y="1328"/>
                    </a:lnTo>
                    <a:lnTo>
                      <a:pt x="13" y="1340"/>
                    </a:lnTo>
                    <a:lnTo>
                      <a:pt x="0" y="1349"/>
                    </a:lnTo>
                    <a:lnTo>
                      <a:pt x="0" y="1554"/>
                    </a:lnTo>
                    <a:lnTo>
                      <a:pt x="15" y="1551"/>
                    </a:lnTo>
                    <a:lnTo>
                      <a:pt x="33" y="1548"/>
                    </a:lnTo>
                    <a:lnTo>
                      <a:pt x="51" y="1548"/>
                    </a:lnTo>
                    <a:lnTo>
                      <a:pt x="72" y="1548"/>
                    </a:lnTo>
                    <a:lnTo>
                      <a:pt x="95" y="1551"/>
                    </a:lnTo>
                    <a:lnTo>
                      <a:pt x="119" y="1556"/>
                    </a:lnTo>
                    <a:lnTo>
                      <a:pt x="148" y="1562"/>
                    </a:lnTo>
                    <a:lnTo>
                      <a:pt x="178" y="1569"/>
                    </a:lnTo>
                    <a:lnTo>
                      <a:pt x="191" y="1574"/>
                    </a:lnTo>
                    <a:lnTo>
                      <a:pt x="206" y="1580"/>
                    </a:lnTo>
                    <a:lnTo>
                      <a:pt x="220" y="1587"/>
                    </a:lnTo>
                    <a:lnTo>
                      <a:pt x="232" y="1595"/>
                    </a:lnTo>
                    <a:lnTo>
                      <a:pt x="256" y="1611"/>
                    </a:lnTo>
                    <a:lnTo>
                      <a:pt x="279" y="1631"/>
                    </a:lnTo>
                    <a:lnTo>
                      <a:pt x="294" y="1649"/>
                    </a:lnTo>
                    <a:lnTo>
                      <a:pt x="312" y="1670"/>
                    </a:lnTo>
                    <a:lnTo>
                      <a:pt x="329" y="1696"/>
                    </a:lnTo>
                    <a:lnTo>
                      <a:pt x="348" y="1726"/>
                    </a:lnTo>
                    <a:lnTo>
                      <a:pt x="354" y="1738"/>
                    </a:lnTo>
                    <a:lnTo>
                      <a:pt x="360" y="1750"/>
                    </a:lnTo>
                    <a:lnTo>
                      <a:pt x="369" y="1776"/>
                    </a:lnTo>
                    <a:lnTo>
                      <a:pt x="375" y="1803"/>
                    </a:lnTo>
                    <a:lnTo>
                      <a:pt x="378" y="1831"/>
                    </a:lnTo>
                    <a:lnTo>
                      <a:pt x="383" y="1842"/>
                    </a:lnTo>
                    <a:lnTo>
                      <a:pt x="387" y="1851"/>
                    </a:lnTo>
                    <a:lnTo>
                      <a:pt x="398" y="1868"/>
                    </a:lnTo>
                    <a:lnTo>
                      <a:pt x="411" y="1884"/>
                    </a:lnTo>
                    <a:lnTo>
                      <a:pt x="424" y="1898"/>
                    </a:lnTo>
                    <a:lnTo>
                      <a:pt x="436" y="1910"/>
                    </a:lnTo>
                    <a:lnTo>
                      <a:pt x="446" y="1923"/>
                    </a:lnTo>
                    <a:lnTo>
                      <a:pt x="452" y="1937"/>
                    </a:lnTo>
                    <a:lnTo>
                      <a:pt x="455" y="1943"/>
                    </a:lnTo>
                    <a:lnTo>
                      <a:pt x="455" y="1951"/>
                    </a:lnTo>
                    <a:lnTo>
                      <a:pt x="455" y="1966"/>
                    </a:lnTo>
                    <a:lnTo>
                      <a:pt x="451" y="1978"/>
                    </a:lnTo>
                    <a:lnTo>
                      <a:pt x="445" y="1988"/>
                    </a:lnTo>
                    <a:lnTo>
                      <a:pt x="439" y="1997"/>
                    </a:lnTo>
                    <a:lnTo>
                      <a:pt x="431" y="2003"/>
                    </a:lnTo>
                    <a:lnTo>
                      <a:pt x="425" y="2008"/>
                    </a:lnTo>
                    <a:lnTo>
                      <a:pt x="419" y="2012"/>
                    </a:lnTo>
                    <a:lnTo>
                      <a:pt x="424" y="2012"/>
                    </a:lnTo>
                    <a:lnTo>
                      <a:pt x="507" y="2011"/>
                    </a:lnTo>
                    <a:lnTo>
                      <a:pt x="513" y="2005"/>
                    </a:lnTo>
                    <a:lnTo>
                      <a:pt x="520" y="1999"/>
                    </a:lnTo>
                    <a:lnTo>
                      <a:pt x="541" y="1988"/>
                    </a:lnTo>
                    <a:lnTo>
                      <a:pt x="562" y="1976"/>
                    </a:lnTo>
                    <a:lnTo>
                      <a:pt x="580" y="1966"/>
                    </a:lnTo>
                    <a:lnTo>
                      <a:pt x="591" y="1960"/>
                    </a:lnTo>
                    <a:lnTo>
                      <a:pt x="602" y="1957"/>
                    </a:lnTo>
                    <a:lnTo>
                      <a:pt x="612" y="1954"/>
                    </a:lnTo>
                    <a:lnTo>
                      <a:pt x="624" y="1952"/>
                    </a:lnTo>
                    <a:lnTo>
                      <a:pt x="635" y="1952"/>
                    </a:lnTo>
                    <a:lnTo>
                      <a:pt x="645" y="1954"/>
                    </a:lnTo>
                    <a:lnTo>
                      <a:pt x="654" y="1957"/>
                    </a:lnTo>
                    <a:lnTo>
                      <a:pt x="660" y="1961"/>
                    </a:lnTo>
                    <a:lnTo>
                      <a:pt x="666" y="1967"/>
                    </a:lnTo>
                    <a:lnTo>
                      <a:pt x="668" y="1975"/>
                    </a:lnTo>
                    <a:lnTo>
                      <a:pt x="668" y="1982"/>
                    </a:lnTo>
                    <a:lnTo>
                      <a:pt x="668" y="1990"/>
                    </a:lnTo>
                    <a:lnTo>
                      <a:pt x="665" y="2003"/>
                    </a:lnTo>
                    <a:lnTo>
                      <a:pt x="662" y="2009"/>
                    </a:lnTo>
                    <a:lnTo>
                      <a:pt x="751" y="2009"/>
                    </a:lnTo>
                    <a:lnTo>
                      <a:pt x="751" y="2005"/>
                    </a:lnTo>
                    <a:lnTo>
                      <a:pt x="751" y="1991"/>
                    </a:lnTo>
                    <a:lnTo>
                      <a:pt x="751" y="1985"/>
                    </a:lnTo>
                    <a:lnTo>
                      <a:pt x="752" y="1978"/>
                    </a:lnTo>
                    <a:lnTo>
                      <a:pt x="755" y="1972"/>
                    </a:lnTo>
                    <a:lnTo>
                      <a:pt x="760" y="1967"/>
                    </a:lnTo>
                    <a:lnTo>
                      <a:pt x="766" y="1963"/>
                    </a:lnTo>
                    <a:lnTo>
                      <a:pt x="775" y="1961"/>
                    </a:lnTo>
                    <a:lnTo>
                      <a:pt x="787" y="1960"/>
                    </a:lnTo>
                    <a:lnTo>
                      <a:pt x="802" y="1960"/>
                    </a:lnTo>
                    <a:lnTo>
                      <a:pt x="817" y="1960"/>
                    </a:lnTo>
                    <a:lnTo>
                      <a:pt x="834" y="1961"/>
                    </a:lnTo>
                    <a:lnTo>
                      <a:pt x="847" y="1963"/>
                    </a:lnTo>
                    <a:lnTo>
                      <a:pt x="861" y="1967"/>
                    </a:lnTo>
                    <a:lnTo>
                      <a:pt x="870" y="1972"/>
                    </a:lnTo>
                    <a:lnTo>
                      <a:pt x="873" y="1975"/>
                    </a:lnTo>
                    <a:lnTo>
                      <a:pt x="875" y="1978"/>
                    </a:lnTo>
                    <a:lnTo>
                      <a:pt x="876" y="1985"/>
                    </a:lnTo>
                    <a:lnTo>
                      <a:pt x="875" y="1994"/>
                    </a:lnTo>
                    <a:lnTo>
                      <a:pt x="872" y="2002"/>
                    </a:lnTo>
                    <a:lnTo>
                      <a:pt x="867" y="2009"/>
                    </a:lnTo>
                    <a:lnTo>
                      <a:pt x="965" y="2012"/>
                    </a:lnTo>
                    <a:lnTo>
                      <a:pt x="964" y="2011"/>
                    </a:lnTo>
                    <a:lnTo>
                      <a:pt x="962" y="2009"/>
                    </a:lnTo>
                    <a:lnTo>
                      <a:pt x="961" y="2008"/>
                    </a:lnTo>
                    <a:lnTo>
                      <a:pt x="961" y="2005"/>
                    </a:lnTo>
                    <a:lnTo>
                      <a:pt x="961" y="2000"/>
                    </a:lnTo>
                    <a:lnTo>
                      <a:pt x="962" y="1996"/>
                    </a:lnTo>
                    <a:lnTo>
                      <a:pt x="965" y="1990"/>
                    </a:lnTo>
                    <a:lnTo>
                      <a:pt x="971" y="1982"/>
                    </a:lnTo>
                    <a:lnTo>
                      <a:pt x="983" y="1966"/>
                    </a:lnTo>
                    <a:lnTo>
                      <a:pt x="992" y="1951"/>
                    </a:lnTo>
                    <a:lnTo>
                      <a:pt x="1010" y="1910"/>
                    </a:lnTo>
                    <a:lnTo>
                      <a:pt x="1016" y="1898"/>
                    </a:lnTo>
                    <a:lnTo>
                      <a:pt x="1024" y="1889"/>
                    </a:lnTo>
                    <a:lnTo>
                      <a:pt x="1033" y="1881"/>
                    </a:lnTo>
                    <a:lnTo>
                      <a:pt x="1042" y="1877"/>
                    </a:lnTo>
                    <a:lnTo>
                      <a:pt x="1051" y="1874"/>
                    </a:lnTo>
                    <a:lnTo>
                      <a:pt x="1062" y="1874"/>
                    </a:lnTo>
                    <a:lnTo>
                      <a:pt x="1072" y="1877"/>
                    </a:lnTo>
                    <a:lnTo>
                      <a:pt x="1083" y="1881"/>
                    </a:lnTo>
                    <a:lnTo>
                      <a:pt x="1089" y="1884"/>
                    </a:lnTo>
                    <a:lnTo>
                      <a:pt x="1093" y="1889"/>
                    </a:lnTo>
                    <a:lnTo>
                      <a:pt x="1101" y="1898"/>
                    </a:lnTo>
                    <a:lnTo>
                      <a:pt x="1105" y="1908"/>
                    </a:lnTo>
                    <a:lnTo>
                      <a:pt x="1110" y="1922"/>
                    </a:lnTo>
                    <a:lnTo>
                      <a:pt x="1114" y="1948"/>
                    </a:lnTo>
                    <a:lnTo>
                      <a:pt x="1119" y="1969"/>
                    </a:lnTo>
                    <a:lnTo>
                      <a:pt x="1123" y="1988"/>
                    </a:lnTo>
                    <a:lnTo>
                      <a:pt x="1128" y="2005"/>
                    </a:lnTo>
                    <a:lnTo>
                      <a:pt x="1129" y="2011"/>
                    </a:lnTo>
                    <a:lnTo>
                      <a:pt x="1129" y="2015"/>
                    </a:lnTo>
                    <a:lnTo>
                      <a:pt x="1125" y="2020"/>
                    </a:lnTo>
                    <a:lnTo>
                      <a:pt x="1119" y="2021"/>
                    </a:lnTo>
                    <a:lnTo>
                      <a:pt x="1123" y="2023"/>
                    </a:lnTo>
                    <a:lnTo>
                      <a:pt x="1206" y="2029"/>
                    </a:lnTo>
                    <a:lnTo>
                      <a:pt x="1203" y="2015"/>
                    </a:lnTo>
                    <a:lnTo>
                      <a:pt x="1203" y="2009"/>
                    </a:lnTo>
                    <a:lnTo>
                      <a:pt x="1203" y="2002"/>
                    </a:lnTo>
                    <a:lnTo>
                      <a:pt x="1205" y="1997"/>
                    </a:lnTo>
                    <a:lnTo>
                      <a:pt x="1208" y="1993"/>
                    </a:lnTo>
                    <a:lnTo>
                      <a:pt x="1214" y="1985"/>
                    </a:lnTo>
                    <a:lnTo>
                      <a:pt x="1223" y="1979"/>
                    </a:lnTo>
                    <a:lnTo>
                      <a:pt x="1234" y="1975"/>
                    </a:lnTo>
                    <a:lnTo>
                      <a:pt x="1258" y="1967"/>
                    </a:lnTo>
                    <a:lnTo>
                      <a:pt x="1277" y="1961"/>
                    </a:lnTo>
                    <a:lnTo>
                      <a:pt x="1271" y="1949"/>
                    </a:lnTo>
                    <a:lnTo>
                      <a:pt x="1264" y="1939"/>
                    </a:lnTo>
                    <a:lnTo>
                      <a:pt x="1247" y="1946"/>
                    </a:lnTo>
                    <a:lnTo>
                      <a:pt x="1238" y="1949"/>
                    </a:lnTo>
                    <a:lnTo>
                      <a:pt x="1228" y="1951"/>
                    </a:lnTo>
                    <a:lnTo>
                      <a:pt x="1218" y="1952"/>
                    </a:lnTo>
                    <a:lnTo>
                      <a:pt x="1208" y="1951"/>
                    </a:lnTo>
                    <a:lnTo>
                      <a:pt x="1200" y="1948"/>
                    </a:lnTo>
                    <a:lnTo>
                      <a:pt x="1191" y="1942"/>
                    </a:lnTo>
                    <a:lnTo>
                      <a:pt x="1188" y="1936"/>
                    </a:lnTo>
                    <a:lnTo>
                      <a:pt x="1185" y="1928"/>
                    </a:lnTo>
                    <a:lnTo>
                      <a:pt x="1184" y="1920"/>
                    </a:lnTo>
                    <a:lnTo>
                      <a:pt x="1184" y="1910"/>
                    </a:lnTo>
                    <a:lnTo>
                      <a:pt x="1187" y="1889"/>
                    </a:lnTo>
                    <a:lnTo>
                      <a:pt x="1193" y="1866"/>
                    </a:lnTo>
                    <a:lnTo>
                      <a:pt x="1202" y="1841"/>
                    </a:lnTo>
                    <a:lnTo>
                      <a:pt x="1211" y="1816"/>
                    </a:lnTo>
                    <a:lnTo>
                      <a:pt x="1221" y="1792"/>
                    </a:lnTo>
                    <a:lnTo>
                      <a:pt x="1234" y="1773"/>
                    </a:lnTo>
                    <a:lnTo>
                      <a:pt x="1250" y="1744"/>
                    </a:lnTo>
                    <a:lnTo>
                      <a:pt x="1268" y="1718"/>
                    </a:lnTo>
                    <a:lnTo>
                      <a:pt x="1279" y="1696"/>
                    </a:lnTo>
                    <a:lnTo>
                      <a:pt x="1286" y="1681"/>
                    </a:lnTo>
                    <a:lnTo>
                      <a:pt x="1295" y="1666"/>
                    </a:lnTo>
                    <a:lnTo>
                      <a:pt x="1306" y="1651"/>
                    </a:lnTo>
                    <a:lnTo>
                      <a:pt x="1320" y="1635"/>
                    </a:lnTo>
                    <a:lnTo>
                      <a:pt x="1333" y="1620"/>
                    </a:lnTo>
                    <a:lnTo>
                      <a:pt x="1350" y="1605"/>
                    </a:lnTo>
                    <a:lnTo>
                      <a:pt x="1368" y="1593"/>
                    </a:lnTo>
                    <a:lnTo>
                      <a:pt x="1387" y="1583"/>
                    </a:lnTo>
                    <a:lnTo>
                      <a:pt x="1409" y="1574"/>
                    </a:lnTo>
                    <a:lnTo>
                      <a:pt x="1430" y="1568"/>
                    </a:lnTo>
                    <a:lnTo>
                      <a:pt x="1451" y="1563"/>
                    </a:lnTo>
                    <a:lnTo>
                      <a:pt x="1472" y="1559"/>
                    </a:lnTo>
                    <a:lnTo>
                      <a:pt x="1505" y="1559"/>
                    </a:lnTo>
                    <a:lnTo>
                      <a:pt x="1541" y="1560"/>
                    </a:lnTo>
                    <a:lnTo>
                      <a:pt x="1582" y="1565"/>
                    </a:lnTo>
                    <a:lnTo>
                      <a:pt x="1621" y="1571"/>
                    </a:lnTo>
                    <a:lnTo>
                      <a:pt x="1698" y="1584"/>
                    </a:lnTo>
                    <a:lnTo>
                      <a:pt x="1758" y="1598"/>
                    </a:lnTo>
                    <a:lnTo>
                      <a:pt x="1758" y="1343"/>
                    </a:lnTo>
                    <a:lnTo>
                      <a:pt x="1733" y="1334"/>
                    </a:lnTo>
                    <a:lnTo>
                      <a:pt x="1712" y="1323"/>
                    </a:lnTo>
                    <a:lnTo>
                      <a:pt x="1695" y="1313"/>
                    </a:lnTo>
                    <a:lnTo>
                      <a:pt x="1682" y="1302"/>
                    </a:lnTo>
                    <a:lnTo>
                      <a:pt x="1672" y="1292"/>
                    </a:lnTo>
                    <a:lnTo>
                      <a:pt x="1666" y="1280"/>
                    </a:lnTo>
                    <a:lnTo>
                      <a:pt x="1663" y="1269"/>
                    </a:lnTo>
                    <a:lnTo>
                      <a:pt x="1665" y="1259"/>
                    </a:lnTo>
                    <a:lnTo>
                      <a:pt x="1672" y="1215"/>
                    </a:lnTo>
                    <a:lnTo>
                      <a:pt x="1680" y="1173"/>
                    </a:lnTo>
                    <a:lnTo>
                      <a:pt x="1685" y="1130"/>
                    </a:lnTo>
                    <a:lnTo>
                      <a:pt x="1686" y="1091"/>
                    </a:lnTo>
                    <a:lnTo>
                      <a:pt x="1688" y="1052"/>
                    </a:lnTo>
                    <a:lnTo>
                      <a:pt x="1686" y="1013"/>
                    </a:lnTo>
                    <a:lnTo>
                      <a:pt x="1683" y="977"/>
                    </a:lnTo>
                    <a:lnTo>
                      <a:pt x="1677" y="939"/>
                    </a:lnTo>
                    <a:lnTo>
                      <a:pt x="1672" y="907"/>
                    </a:lnTo>
                    <a:lnTo>
                      <a:pt x="1669" y="877"/>
                    </a:lnTo>
                    <a:lnTo>
                      <a:pt x="1666" y="847"/>
                    </a:lnTo>
                    <a:lnTo>
                      <a:pt x="1665" y="818"/>
                    </a:lnTo>
                    <a:lnTo>
                      <a:pt x="1665" y="762"/>
                    </a:lnTo>
                    <a:lnTo>
                      <a:pt x="1665" y="713"/>
                    </a:lnTo>
                    <a:lnTo>
                      <a:pt x="1668" y="686"/>
                    </a:lnTo>
                    <a:lnTo>
                      <a:pt x="1671" y="658"/>
                    </a:lnTo>
                    <a:lnTo>
                      <a:pt x="1682" y="606"/>
                    </a:lnTo>
                    <a:lnTo>
                      <a:pt x="1685" y="594"/>
                    </a:lnTo>
                    <a:lnTo>
                      <a:pt x="1688" y="576"/>
                    </a:lnTo>
                    <a:lnTo>
                      <a:pt x="1691" y="556"/>
                    </a:lnTo>
                    <a:lnTo>
                      <a:pt x="1694" y="529"/>
                    </a:lnTo>
                    <a:lnTo>
                      <a:pt x="1695" y="517"/>
                    </a:lnTo>
                    <a:lnTo>
                      <a:pt x="1700" y="505"/>
                    </a:lnTo>
                    <a:lnTo>
                      <a:pt x="1701" y="503"/>
                    </a:lnTo>
                    <a:lnTo>
                      <a:pt x="1704" y="496"/>
                    </a:lnTo>
                    <a:lnTo>
                      <a:pt x="1710" y="491"/>
                    </a:lnTo>
                    <a:lnTo>
                      <a:pt x="1718" y="485"/>
                    </a:lnTo>
                    <a:lnTo>
                      <a:pt x="1725" y="481"/>
                    </a:lnTo>
                    <a:lnTo>
                      <a:pt x="1742" y="472"/>
                    </a:lnTo>
                    <a:lnTo>
                      <a:pt x="1758" y="465"/>
                    </a:lnTo>
                    <a:lnTo>
                      <a:pt x="1758" y="413"/>
                    </a:lnTo>
                    <a:lnTo>
                      <a:pt x="1742" y="420"/>
                    </a:lnTo>
                    <a:lnTo>
                      <a:pt x="1725" y="426"/>
                    </a:lnTo>
                    <a:lnTo>
                      <a:pt x="1710" y="429"/>
                    </a:lnTo>
                    <a:lnTo>
                      <a:pt x="1704" y="429"/>
                    </a:lnTo>
                    <a:lnTo>
                      <a:pt x="1700" y="428"/>
                    </a:lnTo>
                    <a:lnTo>
                      <a:pt x="1683" y="422"/>
                    </a:lnTo>
                    <a:lnTo>
                      <a:pt x="1665" y="411"/>
                    </a:lnTo>
                    <a:lnTo>
                      <a:pt x="1648" y="401"/>
                    </a:lnTo>
                    <a:lnTo>
                      <a:pt x="1641" y="395"/>
                    </a:lnTo>
                    <a:lnTo>
                      <a:pt x="1638" y="389"/>
                    </a:lnTo>
                    <a:lnTo>
                      <a:pt x="1635" y="381"/>
                    </a:lnTo>
                    <a:lnTo>
                      <a:pt x="1632" y="372"/>
                    </a:lnTo>
                    <a:lnTo>
                      <a:pt x="1630" y="352"/>
                    </a:lnTo>
                    <a:lnTo>
                      <a:pt x="1630" y="340"/>
                    </a:lnTo>
                    <a:lnTo>
                      <a:pt x="1632" y="330"/>
                    </a:lnTo>
                    <a:lnTo>
                      <a:pt x="1635" y="321"/>
                    </a:lnTo>
                    <a:lnTo>
                      <a:pt x="1638" y="313"/>
                    </a:lnTo>
                    <a:lnTo>
                      <a:pt x="1642" y="306"/>
                    </a:lnTo>
                    <a:lnTo>
                      <a:pt x="1648" y="298"/>
                    </a:lnTo>
                    <a:lnTo>
                      <a:pt x="1656" y="291"/>
                    </a:lnTo>
                    <a:lnTo>
                      <a:pt x="1663" y="285"/>
                    </a:lnTo>
                    <a:lnTo>
                      <a:pt x="1672" y="279"/>
                    </a:lnTo>
                    <a:lnTo>
                      <a:pt x="1683" y="276"/>
                    </a:lnTo>
                    <a:lnTo>
                      <a:pt x="1692" y="274"/>
                    </a:lnTo>
                    <a:lnTo>
                      <a:pt x="1701" y="276"/>
                    </a:lnTo>
                    <a:lnTo>
                      <a:pt x="1715" y="282"/>
                    </a:lnTo>
                    <a:lnTo>
                      <a:pt x="1728" y="288"/>
                    </a:lnTo>
                    <a:lnTo>
                      <a:pt x="1743" y="295"/>
                    </a:lnTo>
                    <a:lnTo>
                      <a:pt x="1758" y="301"/>
                    </a:lnTo>
                    <a:lnTo>
                      <a:pt x="1758" y="248"/>
                    </a:lnTo>
                    <a:lnTo>
                      <a:pt x="1740" y="244"/>
                    </a:lnTo>
                    <a:lnTo>
                      <a:pt x="1727" y="238"/>
                    </a:lnTo>
                    <a:lnTo>
                      <a:pt x="1716" y="230"/>
                    </a:lnTo>
                    <a:lnTo>
                      <a:pt x="1713" y="226"/>
                    </a:lnTo>
                    <a:lnTo>
                      <a:pt x="1713" y="223"/>
                    </a:lnTo>
                    <a:lnTo>
                      <a:pt x="1712" y="196"/>
                    </a:lnTo>
                    <a:lnTo>
                      <a:pt x="1712" y="182"/>
                    </a:lnTo>
                    <a:lnTo>
                      <a:pt x="1715" y="167"/>
                    </a:lnTo>
                    <a:lnTo>
                      <a:pt x="1716" y="162"/>
                    </a:lnTo>
                    <a:lnTo>
                      <a:pt x="1719" y="159"/>
                    </a:lnTo>
                    <a:lnTo>
                      <a:pt x="1724" y="158"/>
                    </a:lnTo>
                    <a:lnTo>
                      <a:pt x="1730" y="156"/>
                    </a:lnTo>
                    <a:lnTo>
                      <a:pt x="1742" y="156"/>
                    </a:lnTo>
                    <a:lnTo>
                      <a:pt x="1758" y="158"/>
                    </a:lnTo>
                    <a:close/>
                    <a:moveTo>
                      <a:pt x="861" y="140"/>
                    </a:moveTo>
                    <a:lnTo>
                      <a:pt x="861" y="140"/>
                    </a:lnTo>
                    <a:lnTo>
                      <a:pt x="862" y="135"/>
                    </a:lnTo>
                    <a:lnTo>
                      <a:pt x="867" y="132"/>
                    </a:lnTo>
                    <a:lnTo>
                      <a:pt x="872" y="129"/>
                    </a:lnTo>
                    <a:lnTo>
                      <a:pt x="879" y="126"/>
                    </a:lnTo>
                    <a:lnTo>
                      <a:pt x="897" y="123"/>
                    </a:lnTo>
                    <a:lnTo>
                      <a:pt x="918" y="123"/>
                    </a:lnTo>
                    <a:lnTo>
                      <a:pt x="939" y="123"/>
                    </a:lnTo>
                    <a:lnTo>
                      <a:pt x="958" y="122"/>
                    </a:lnTo>
                    <a:lnTo>
                      <a:pt x="965" y="120"/>
                    </a:lnTo>
                    <a:lnTo>
                      <a:pt x="971" y="122"/>
                    </a:lnTo>
                    <a:lnTo>
                      <a:pt x="974" y="123"/>
                    </a:lnTo>
                    <a:lnTo>
                      <a:pt x="976" y="126"/>
                    </a:lnTo>
                    <a:lnTo>
                      <a:pt x="976" y="135"/>
                    </a:lnTo>
                    <a:lnTo>
                      <a:pt x="976" y="138"/>
                    </a:lnTo>
                    <a:lnTo>
                      <a:pt x="974" y="141"/>
                    </a:lnTo>
                    <a:lnTo>
                      <a:pt x="973" y="144"/>
                    </a:lnTo>
                    <a:lnTo>
                      <a:pt x="968" y="147"/>
                    </a:lnTo>
                    <a:lnTo>
                      <a:pt x="962" y="149"/>
                    </a:lnTo>
                    <a:lnTo>
                      <a:pt x="956" y="150"/>
                    </a:lnTo>
                    <a:lnTo>
                      <a:pt x="947" y="152"/>
                    </a:lnTo>
                    <a:lnTo>
                      <a:pt x="936" y="156"/>
                    </a:lnTo>
                    <a:lnTo>
                      <a:pt x="917" y="170"/>
                    </a:lnTo>
                    <a:lnTo>
                      <a:pt x="896" y="182"/>
                    </a:lnTo>
                    <a:lnTo>
                      <a:pt x="888" y="187"/>
                    </a:lnTo>
                    <a:lnTo>
                      <a:pt x="881" y="190"/>
                    </a:lnTo>
                    <a:lnTo>
                      <a:pt x="878" y="190"/>
                    </a:lnTo>
                    <a:lnTo>
                      <a:pt x="875" y="188"/>
                    </a:lnTo>
                    <a:lnTo>
                      <a:pt x="870" y="185"/>
                    </a:lnTo>
                    <a:lnTo>
                      <a:pt x="866" y="178"/>
                    </a:lnTo>
                    <a:lnTo>
                      <a:pt x="864" y="170"/>
                    </a:lnTo>
                    <a:lnTo>
                      <a:pt x="861" y="153"/>
                    </a:lnTo>
                    <a:lnTo>
                      <a:pt x="861" y="140"/>
                    </a:lnTo>
                    <a:close/>
                    <a:moveTo>
                      <a:pt x="374" y="181"/>
                    </a:moveTo>
                    <a:lnTo>
                      <a:pt x="374" y="181"/>
                    </a:lnTo>
                    <a:lnTo>
                      <a:pt x="387" y="173"/>
                    </a:lnTo>
                    <a:lnTo>
                      <a:pt x="399" y="167"/>
                    </a:lnTo>
                    <a:lnTo>
                      <a:pt x="410" y="164"/>
                    </a:lnTo>
                    <a:lnTo>
                      <a:pt x="415" y="164"/>
                    </a:lnTo>
                    <a:lnTo>
                      <a:pt x="419" y="165"/>
                    </a:lnTo>
                    <a:lnTo>
                      <a:pt x="421" y="167"/>
                    </a:lnTo>
                    <a:lnTo>
                      <a:pt x="422" y="168"/>
                    </a:lnTo>
                    <a:lnTo>
                      <a:pt x="422" y="174"/>
                    </a:lnTo>
                    <a:lnTo>
                      <a:pt x="419" y="182"/>
                    </a:lnTo>
                    <a:lnTo>
                      <a:pt x="416" y="190"/>
                    </a:lnTo>
                    <a:lnTo>
                      <a:pt x="408" y="203"/>
                    </a:lnTo>
                    <a:lnTo>
                      <a:pt x="401" y="214"/>
                    </a:lnTo>
                    <a:lnTo>
                      <a:pt x="399" y="217"/>
                    </a:lnTo>
                    <a:lnTo>
                      <a:pt x="395" y="220"/>
                    </a:lnTo>
                    <a:lnTo>
                      <a:pt x="384" y="223"/>
                    </a:lnTo>
                    <a:lnTo>
                      <a:pt x="371" y="224"/>
                    </a:lnTo>
                    <a:lnTo>
                      <a:pt x="359" y="226"/>
                    </a:lnTo>
                    <a:lnTo>
                      <a:pt x="353" y="224"/>
                    </a:lnTo>
                    <a:lnTo>
                      <a:pt x="350" y="223"/>
                    </a:lnTo>
                    <a:lnTo>
                      <a:pt x="347" y="221"/>
                    </a:lnTo>
                    <a:lnTo>
                      <a:pt x="345" y="218"/>
                    </a:lnTo>
                    <a:lnTo>
                      <a:pt x="344" y="211"/>
                    </a:lnTo>
                    <a:lnTo>
                      <a:pt x="342" y="202"/>
                    </a:lnTo>
                    <a:lnTo>
                      <a:pt x="342" y="199"/>
                    </a:lnTo>
                    <a:lnTo>
                      <a:pt x="344" y="196"/>
                    </a:lnTo>
                    <a:lnTo>
                      <a:pt x="347" y="193"/>
                    </a:lnTo>
                    <a:lnTo>
                      <a:pt x="350" y="190"/>
                    </a:lnTo>
                    <a:lnTo>
                      <a:pt x="360" y="185"/>
                    </a:lnTo>
                    <a:lnTo>
                      <a:pt x="374" y="181"/>
                    </a:lnTo>
                    <a:close/>
                    <a:moveTo>
                      <a:pt x="66" y="276"/>
                    </a:moveTo>
                    <a:lnTo>
                      <a:pt x="66" y="276"/>
                    </a:lnTo>
                    <a:lnTo>
                      <a:pt x="60" y="276"/>
                    </a:lnTo>
                    <a:lnTo>
                      <a:pt x="54" y="274"/>
                    </a:lnTo>
                    <a:lnTo>
                      <a:pt x="48" y="271"/>
                    </a:lnTo>
                    <a:lnTo>
                      <a:pt x="42" y="266"/>
                    </a:lnTo>
                    <a:lnTo>
                      <a:pt x="31" y="257"/>
                    </a:lnTo>
                    <a:lnTo>
                      <a:pt x="21" y="244"/>
                    </a:lnTo>
                    <a:lnTo>
                      <a:pt x="15" y="238"/>
                    </a:lnTo>
                    <a:lnTo>
                      <a:pt x="10" y="230"/>
                    </a:lnTo>
                    <a:lnTo>
                      <a:pt x="7" y="223"/>
                    </a:lnTo>
                    <a:lnTo>
                      <a:pt x="6" y="215"/>
                    </a:lnTo>
                    <a:lnTo>
                      <a:pt x="6" y="209"/>
                    </a:lnTo>
                    <a:lnTo>
                      <a:pt x="7" y="202"/>
                    </a:lnTo>
                    <a:lnTo>
                      <a:pt x="12" y="196"/>
                    </a:lnTo>
                    <a:lnTo>
                      <a:pt x="18" y="191"/>
                    </a:lnTo>
                    <a:lnTo>
                      <a:pt x="37" y="184"/>
                    </a:lnTo>
                    <a:lnTo>
                      <a:pt x="49" y="181"/>
                    </a:lnTo>
                    <a:lnTo>
                      <a:pt x="62" y="179"/>
                    </a:lnTo>
                    <a:lnTo>
                      <a:pt x="74" y="179"/>
                    </a:lnTo>
                    <a:lnTo>
                      <a:pt x="86" y="181"/>
                    </a:lnTo>
                    <a:lnTo>
                      <a:pt x="98" y="185"/>
                    </a:lnTo>
                    <a:lnTo>
                      <a:pt x="108" y="193"/>
                    </a:lnTo>
                    <a:lnTo>
                      <a:pt x="111" y="196"/>
                    </a:lnTo>
                    <a:lnTo>
                      <a:pt x="114" y="200"/>
                    </a:lnTo>
                    <a:lnTo>
                      <a:pt x="114" y="203"/>
                    </a:lnTo>
                    <a:lnTo>
                      <a:pt x="113" y="208"/>
                    </a:lnTo>
                    <a:lnTo>
                      <a:pt x="108" y="215"/>
                    </a:lnTo>
                    <a:lnTo>
                      <a:pt x="101" y="226"/>
                    </a:lnTo>
                    <a:lnTo>
                      <a:pt x="93" y="239"/>
                    </a:lnTo>
                    <a:lnTo>
                      <a:pt x="86" y="256"/>
                    </a:lnTo>
                    <a:lnTo>
                      <a:pt x="81" y="263"/>
                    </a:lnTo>
                    <a:lnTo>
                      <a:pt x="77" y="269"/>
                    </a:lnTo>
                    <a:lnTo>
                      <a:pt x="72" y="274"/>
                    </a:lnTo>
                    <a:lnTo>
                      <a:pt x="66" y="276"/>
                    </a:lnTo>
                    <a:close/>
                    <a:moveTo>
                      <a:pt x="255" y="419"/>
                    </a:moveTo>
                    <a:lnTo>
                      <a:pt x="255" y="419"/>
                    </a:lnTo>
                    <a:lnTo>
                      <a:pt x="241" y="422"/>
                    </a:lnTo>
                    <a:lnTo>
                      <a:pt x="220" y="423"/>
                    </a:lnTo>
                    <a:lnTo>
                      <a:pt x="197" y="426"/>
                    </a:lnTo>
                    <a:lnTo>
                      <a:pt x="175" y="429"/>
                    </a:lnTo>
                    <a:lnTo>
                      <a:pt x="166" y="432"/>
                    </a:lnTo>
                    <a:lnTo>
                      <a:pt x="155" y="435"/>
                    </a:lnTo>
                    <a:lnTo>
                      <a:pt x="132" y="444"/>
                    </a:lnTo>
                    <a:lnTo>
                      <a:pt x="122" y="449"/>
                    </a:lnTo>
                    <a:lnTo>
                      <a:pt x="113" y="450"/>
                    </a:lnTo>
                    <a:lnTo>
                      <a:pt x="104" y="449"/>
                    </a:lnTo>
                    <a:lnTo>
                      <a:pt x="101" y="447"/>
                    </a:lnTo>
                    <a:lnTo>
                      <a:pt x="96" y="446"/>
                    </a:lnTo>
                    <a:lnTo>
                      <a:pt x="92" y="440"/>
                    </a:lnTo>
                    <a:lnTo>
                      <a:pt x="89" y="432"/>
                    </a:lnTo>
                    <a:lnTo>
                      <a:pt x="87" y="425"/>
                    </a:lnTo>
                    <a:lnTo>
                      <a:pt x="87" y="417"/>
                    </a:lnTo>
                    <a:lnTo>
                      <a:pt x="90" y="401"/>
                    </a:lnTo>
                    <a:lnTo>
                      <a:pt x="93" y="386"/>
                    </a:lnTo>
                    <a:lnTo>
                      <a:pt x="95" y="377"/>
                    </a:lnTo>
                    <a:lnTo>
                      <a:pt x="99" y="367"/>
                    </a:lnTo>
                    <a:lnTo>
                      <a:pt x="105" y="357"/>
                    </a:lnTo>
                    <a:lnTo>
                      <a:pt x="114" y="348"/>
                    </a:lnTo>
                    <a:lnTo>
                      <a:pt x="123" y="339"/>
                    </a:lnTo>
                    <a:lnTo>
                      <a:pt x="132" y="333"/>
                    </a:lnTo>
                    <a:lnTo>
                      <a:pt x="142" y="330"/>
                    </a:lnTo>
                    <a:lnTo>
                      <a:pt x="146" y="330"/>
                    </a:lnTo>
                    <a:lnTo>
                      <a:pt x="151" y="331"/>
                    </a:lnTo>
                    <a:lnTo>
                      <a:pt x="194" y="346"/>
                    </a:lnTo>
                    <a:lnTo>
                      <a:pt x="226" y="358"/>
                    </a:lnTo>
                    <a:lnTo>
                      <a:pt x="240" y="366"/>
                    </a:lnTo>
                    <a:lnTo>
                      <a:pt x="247" y="372"/>
                    </a:lnTo>
                    <a:lnTo>
                      <a:pt x="253" y="377"/>
                    </a:lnTo>
                    <a:lnTo>
                      <a:pt x="259" y="384"/>
                    </a:lnTo>
                    <a:lnTo>
                      <a:pt x="262" y="390"/>
                    </a:lnTo>
                    <a:lnTo>
                      <a:pt x="265" y="396"/>
                    </a:lnTo>
                    <a:lnTo>
                      <a:pt x="265" y="402"/>
                    </a:lnTo>
                    <a:lnTo>
                      <a:pt x="264" y="408"/>
                    </a:lnTo>
                    <a:lnTo>
                      <a:pt x="262" y="413"/>
                    </a:lnTo>
                    <a:lnTo>
                      <a:pt x="259" y="416"/>
                    </a:lnTo>
                    <a:lnTo>
                      <a:pt x="255" y="419"/>
                    </a:lnTo>
                    <a:close/>
                    <a:moveTo>
                      <a:pt x="271" y="274"/>
                    </a:moveTo>
                    <a:lnTo>
                      <a:pt x="271" y="274"/>
                    </a:lnTo>
                    <a:lnTo>
                      <a:pt x="276" y="294"/>
                    </a:lnTo>
                    <a:lnTo>
                      <a:pt x="279" y="310"/>
                    </a:lnTo>
                    <a:lnTo>
                      <a:pt x="279" y="319"/>
                    </a:lnTo>
                    <a:lnTo>
                      <a:pt x="277" y="325"/>
                    </a:lnTo>
                    <a:lnTo>
                      <a:pt x="276" y="331"/>
                    </a:lnTo>
                    <a:lnTo>
                      <a:pt x="273" y="334"/>
                    </a:lnTo>
                    <a:lnTo>
                      <a:pt x="268" y="336"/>
                    </a:lnTo>
                    <a:lnTo>
                      <a:pt x="262" y="336"/>
                    </a:lnTo>
                    <a:lnTo>
                      <a:pt x="247" y="328"/>
                    </a:lnTo>
                    <a:lnTo>
                      <a:pt x="227" y="319"/>
                    </a:lnTo>
                    <a:lnTo>
                      <a:pt x="217" y="316"/>
                    </a:lnTo>
                    <a:lnTo>
                      <a:pt x="205" y="313"/>
                    </a:lnTo>
                    <a:lnTo>
                      <a:pt x="179" y="312"/>
                    </a:lnTo>
                    <a:lnTo>
                      <a:pt x="158" y="309"/>
                    </a:lnTo>
                    <a:lnTo>
                      <a:pt x="142" y="306"/>
                    </a:lnTo>
                    <a:lnTo>
                      <a:pt x="135" y="303"/>
                    </a:lnTo>
                    <a:lnTo>
                      <a:pt x="131" y="300"/>
                    </a:lnTo>
                    <a:lnTo>
                      <a:pt x="128" y="297"/>
                    </a:lnTo>
                    <a:lnTo>
                      <a:pt x="126" y="291"/>
                    </a:lnTo>
                    <a:lnTo>
                      <a:pt x="126" y="285"/>
                    </a:lnTo>
                    <a:lnTo>
                      <a:pt x="128" y="279"/>
                    </a:lnTo>
                    <a:lnTo>
                      <a:pt x="131" y="272"/>
                    </a:lnTo>
                    <a:lnTo>
                      <a:pt x="135" y="266"/>
                    </a:lnTo>
                    <a:lnTo>
                      <a:pt x="142" y="260"/>
                    </a:lnTo>
                    <a:lnTo>
                      <a:pt x="149" y="256"/>
                    </a:lnTo>
                    <a:lnTo>
                      <a:pt x="160" y="251"/>
                    </a:lnTo>
                    <a:lnTo>
                      <a:pt x="172" y="245"/>
                    </a:lnTo>
                    <a:lnTo>
                      <a:pt x="197" y="229"/>
                    </a:lnTo>
                    <a:lnTo>
                      <a:pt x="221" y="211"/>
                    </a:lnTo>
                    <a:lnTo>
                      <a:pt x="240" y="193"/>
                    </a:lnTo>
                    <a:lnTo>
                      <a:pt x="250" y="182"/>
                    </a:lnTo>
                    <a:lnTo>
                      <a:pt x="264" y="173"/>
                    </a:lnTo>
                    <a:lnTo>
                      <a:pt x="270" y="168"/>
                    </a:lnTo>
                    <a:lnTo>
                      <a:pt x="277" y="167"/>
                    </a:lnTo>
                    <a:lnTo>
                      <a:pt x="282" y="165"/>
                    </a:lnTo>
                    <a:lnTo>
                      <a:pt x="286" y="167"/>
                    </a:lnTo>
                    <a:lnTo>
                      <a:pt x="291" y="170"/>
                    </a:lnTo>
                    <a:lnTo>
                      <a:pt x="294" y="174"/>
                    </a:lnTo>
                    <a:lnTo>
                      <a:pt x="295" y="178"/>
                    </a:lnTo>
                    <a:lnTo>
                      <a:pt x="295" y="182"/>
                    </a:lnTo>
                    <a:lnTo>
                      <a:pt x="292" y="191"/>
                    </a:lnTo>
                    <a:lnTo>
                      <a:pt x="286" y="202"/>
                    </a:lnTo>
                    <a:lnTo>
                      <a:pt x="279" y="217"/>
                    </a:lnTo>
                    <a:lnTo>
                      <a:pt x="274" y="235"/>
                    </a:lnTo>
                    <a:lnTo>
                      <a:pt x="271" y="245"/>
                    </a:lnTo>
                    <a:lnTo>
                      <a:pt x="271" y="256"/>
                    </a:lnTo>
                    <a:lnTo>
                      <a:pt x="271" y="265"/>
                    </a:lnTo>
                    <a:lnTo>
                      <a:pt x="271" y="274"/>
                    </a:lnTo>
                    <a:close/>
                    <a:moveTo>
                      <a:pt x="365" y="420"/>
                    </a:moveTo>
                    <a:lnTo>
                      <a:pt x="365" y="420"/>
                    </a:lnTo>
                    <a:lnTo>
                      <a:pt x="360" y="432"/>
                    </a:lnTo>
                    <a:lnTo>
                      <a:pt x="357" y="438"/>
                    </a:lnTo>
                    <a:lnTo>
                      <a:pt x="354" y="441"/>
                    </a:lnTo>
                    <a:lnTo>
                      <a:pt x="350" y="444"/>
                    </a:lnTo>
                    <a:lnTo>
                      <a:pt x="345" y="444"/>
                    </a:lnTo>
                    <a:lnTo>
                      <a:pt x="341" y="444"/>
                    </a:lnTo>
                    <a:lnTo>
                      <a:pt x="336" y="443"/>
                    </a:lnTo>
                    <a:lnTo>
                      <a:pt x="330" y="438"/>
                    </a:lnTo>
                    <a:lnTo>
                      <a:pt x="324" y="431"/>
                    </a:lnTo>
                    <a:lnTo>
                      <a:pt x="312" y="411"/>
                    </a:lnTo>
                    <a:lnTo>
                      <a:pt x="300" y="389"/>
                    </a:lnTo>
                    <a:lnTo>
                      <a:pt x="295" y="378"/>
                    </a:lnTo>
                    <a:lnTo>
                      <a:pt x="294" y="370"/>
                    </a:lnTo>
                    <a:lnTo>
                      <a:pt x="294" y="364"/>
                    </a:lnTo>
                    <a:lnTo>
                      <a:pt x="294" y="360"/>
                    </a:lnTo>
                    <a:lnTo>
                      <a:pt x="297" y="357"/>
                    </a:lnTo>
                    <a:lnTo>
                      <a:pt x="300" y="355"/>
                    </a:lnTo>
                    <a:lnTo>
                      <a:pt x="303" y="354"/>
                    </a:lnTo>
                    <a:lnTo>
                      <a:pt x="307" y="354"/>
                    </a:lnTo>
                    <a:lnTo>
                      <a:pt x="315" y="355"/>
                    </a:lnTo>
                    <a:lnTo>
                      <a:pt x="341" y="366"/>
                    </a:lnTo>
                    <a:lnTo>
                      <a:pt x="356" y="374"/>
                    </a:lnTo>
                    <a:lnTo>
                      <a:pt x="368" y="381"/>
                    </a:lnTo>
                    <a:lnTo>
                      <a:pt x="371" y="384"/>
                    </a:lnTo>
                    <a:lnTo>
                      <a:pt x="372" y="389"/>
                    </a:lnTo>
                    <a:lnTo>
                      <a:pt x="372" y="392"/>
                    </a:lnTo>
                    <a:lnTo>
                      <a:pt x="371" y="396"/>
                    </a:lnTo>
                    <a:lnTo>
                      <a:pt x="368" y="408"/>
                    </a:lnTo>
                    <a:lnTo>
                      <a:pt x="365" y="420"/>
                    </a:lnTo>
                    <a:close/>
                    <a:moveTo>
                      <a:pt x="520" y="212"/>
                    </a:moveTo>
                    <a:lnTo>
                      <a:pt x="520" y="212"/>
                    </a:lnTo>
                    <a:lnTo>
                      <a:pt x="514" y="238"/>
                    </a:lnTo>
                    <a:lnTo>
                      <a:pt x="513" y="262"/>
                    </a:lnTo>
                    <a:lnTo>
                      <a:pt x="511" y="285"/>
                    </a:lnTo>
                    <a:lnTo>
                      <a:pt x="513" y="307"/>
                    </a:lnTo>
                    <a:lnTo>
                      <a:pt x="513" y="330"/>
                    </a:lnTo>
                    <a:lnTo>
                      <a:pt x="511" y="340"/>
                    </a:lnTo>
                    <a:lnTo>
                      <a:pt x="508" y="348"/>
                    </a:lnTo>
                    <a:lnTo>
                      <a:pt x="505" y="354"/>
                    </a:lnTo>
                    <a:lnTo>
                      <a:pt x="499" y="358"/>
                    </a:lnTo>
                    <a:lnTo>
                      <a:pt x="491" y="360"/>
                    </a:lnTo>
                    <a:lnTo>
                      <a:pt x="482" y="357"/>
                    </a:lnTo>
                    <a:lnTo>
                      <a:pt x="460" y="349"/>
                    </a:lnTo>
                    <a:lnTo>
                      <a:pt x="437" y="343"/>
                    </a:lnTo>
                    <a:lnTo>
                      <a:pt x="415" y="342"/>
                    </a:lnTo>
                    <a:lnTo>
                      <a:pt x="402" y="342"/>
                    </a:lnTo>
                    <a:lnTo>
                      <a:pt x="390" y="342"/>
                    </a:lnTo>
                    <a:lnTo>
                      <a:pt x="378" y="342"/>
                    </a:lnTo>
                    <a:lnTo>
                      <a:pt x="366" y="340"/>
                    </a:lnTo>
                    <a:lnTo>
                      <a:pt x="357" y="336"/>
                    </a:lnTo>
                    <a:lnTo>
                      <a:pt x="347" y="328"/>
                    </a:lnTo>
                    <a:lnTo>
                      <a:pt x="339" y="321"/>
                    </a:lnTo>
                    <a:lnTo>
                      <a:pt x="333" y="313"/>
                    </a:lnTo>
                    <a:lnTo>
                      <a:pt x="329" y="304"/>
                    </a:lnTo>
                    <a:lnTo>
                      <a:pt x="326" y="295"/>
                    </a:lnTo>
                    <a:lnTo>
                      <a:pt x="326" y="286"/>
                    </a:lnTo>
                    <a:lnTo>
                      <a:pt x="327" y="280"/>
                    </a:lnTo>
                    <a:lnTo>
                      <a:pt x="332" y="276"/>
                    </a:lnTo>
                    <a:lnTo>
                      <a:pt x="338" y="271"/>
                    </a:lnTo>
                    <a:lnTo>
                      <a:pt x="347" y="266"/>
                    </a:lnTo>
                    <a:lnTo>
                      <a:pt x="356" y="263"/>
                    </a:lnTo>
                    <a:lnTo>
                      <a:pt x="383" y="257"/>
                    </a:lnTo>
                    <a:lnTo>
                      <a:pt x="396" y="254"/>
                    </a:lnTo>
                    <a:lnTo>
                      <a:pt x="408" y="250"/>
                    </a:lnTo>
                    <a:lnTo>
                      <a:pt x="419" y="244"/>
                    </a:lnTo>
                    <a:lnTo>
                      <a:pt x="428" y="238"/>
                    </a:lnTo>
                    <a:lnTo>
                      <a:pt x="437" y="232"/>
                    </a:lnTo>
                    <a:lnTo>
                      <a:pt x="445" y="224"/>
                    </a:lnTo>
                    <a:lnTo>
                      <a:pt x="457" y="208"/>
                    </a:lnTo>
                    <a:lnTo>
                      <a:pt x="467" y="188"/>
                    </a:lnTo>
                    <a:lnTo>
                      <a:pt x="476" y="170"/>
                    </a:lnTo>
                    <a:lnTo>
                      <a:pt x="482" y="164"/>
                    </a:lnTo>
                    <a:lnTo>
                      <a:pt x="488" y="158"/>
                    </a:lnTo>
                    <a:lnTo>
                      <a:pt x="496" y="156"/>
                    </a:lnTo>
                    <a:lnTo>
                      <a:pt x="504" y="156"/>
                    </a:lnTo>
                    <a:lnTo>
                      <a:pt x="510" y="159"/>
                    </a:lnTo>
                    <a:lnTo>
                      <a:pt x="516" y="162"/>
                    </a:lnTo>
                    <a:lnTo>
                      <a:pt x="520" y="168"/>
                    </a:lnTo>
                    <a:lnTo>
                      <a:pt x="522" y="174"/>
                    </a:lnTo>
                    <a:lnTo>
                      <a:pt x="523" y="181"/>
                    </a:lnTo>
                    <a:lnTo>
                      <a:pt x="525" y="190"/>
                    </a:lnTo>
                    <a:lnTo>
                      <a:pt x="523" y="200"/>
                    </a:lnTo>
                    <a:lnTo>
                      <a:pt x="520" y="212"/>
                    </a:lnTo>
                    <a:close/>
                    <a:moveTo>
                      <a:pt x="648" y="364"/>
                    </a:moveTo>
                    <a:lnTo>
                      <a:pt x="648" y="364"/>
                    </a:lnTo>
                    <a:lnTo>
                      <a:pt x="627" y="367"/>
                    </a:lnTo>
                    <a:lnTo>
                      <a:pt x="606" y="372"/>
                    </a:lnTo>
                    <a:lnTo>
                      <a:pt x="586" y="377"/>
                    </a:lnTo>
                    <a:lnTo>
                      <a:pt x="579" y="380"/>
                    </a:lnTo>
                    <a:lnTo>
                      <a:pt x="571" y="384"/>
                    </a:lnTo>
                    <a:lnTo>
                      <a:pt x="565" y="387"/>
                    </a:lnTo>
                    <a:lnTo>
                      <a:pt x="564" y="387"/>
                    </a:lnTo>
                    <a:lnTo>
                      <a:pt x="562" y="386"/>
                    </a:lnTo>
                    <a:lnTo>
                      <a:pt x="559" y="383"/>
                    </a:lnTo>
                    <a:lnTo>
                      <a:pt x="556" y="375"/>
                    </a:lnTo>
                    <a:lnTo>
                      <a:pt x="555" y="358"/>
                    </a:lnTo>
                    <a:lnTo>
                      <a:pt x="552" y="339"/>
                    </a:lnTo>
                    <a:lnTo>
                      <a:pt x="552" y="328"/>
                    </a:lnTo>
                    <a:lnTo>
                      <a:pt x="552" y="316"/>
                    </a:lnTo>
                    <a:lnTo>
                      <a:pt x="555" y="303"/>
                    </a:lnTo>
                    <a:lnTo>
                      <a:pt x="558" y="289"/>
                    </a:lnTo>
                    <a:lnTo>
                      <a:pt x="564" y="277"/>
                    </a:lnTo>
                    <a:lnTo>
                      <a:pt x="571" y="266"/>
                    </a:lnTo>
                    <a:lnTo>
                      <a:pt x="574" y="263"/>
                    </a:lnTo>
                    <a:lnTo>
                      <a:pt x="580" y="260"/>
                    </a:lnTo>
                    <a:lnTo>
                      <a:pt x="585" y="259"/>
                    </a:lnTo>
                    <a:lnTo>
                      <a:pt x="591" y="259"/>
                    </a:lnTo>
                    <a:lnTo>
                      <a:pt x="602" y="260"/>
                    </a:lnTo>
                    <a:lnTo>
                      <a:pt x="614" y="265"/>
                    </a:lnTo>
                    <a:lnTo>
                      <a:pt x="624" y="269"/>
                    </a:lnTo>
                    <a:lnTo>
                      <a:pt x="635" y="277"/>
                    </a:lnTo>
                    <a:lnTo>
                      <a:pt x="644" y="285"/>
                    </a:lnTo>
                    <a:lnTo>
                      <a:pt x="650" y="294"/>
                    </a:lnTo>
                    <a:lnTo>
                      <a:pt x="656" y="303"/>
                    </a:lnTo>
                    <a:lnTo>
                      <a:pt x="660" y="312"/>
                    </a:lnTo>
                    <a:lnTo>
                      <a:pt x="663" y="328"/>
                    </a:lnTo>
                    <a:lnTo>
                      <a:pt x="666" y="336"/>
                    </a:lnTo>
                    <a:lnTo>
                      <a:pt x="666" y="345"/>
                    </a:lnTo>
                    <a:lnTo>
                      <a:pt x="666" y="351"/>
                    </a:lnTo>
                    <a:lnTo>
                      <a:pt x="663" y="358"/>
                    </a:lnTo>
                    <a:lnTo>
                      <a:pt x="657" y="363"/>
                    </a:lnTo>
                    <a:lnTo>
                      <a:pt x="648" y="364"/>
                    </a:lnTo>
                    <a:close/>
                    <a:moveTo>
                      <a:pt x="801" y="203"/>
                    </a:moveTo>
                    <a:lnTo>
                      <a:pt x="801" y="203"/>
                    </a:lnTo>
                    <a:lnTo>
                      <a:pt x="789" y="217"/>
                    </a:lnTo>
                    <a:lnTo>
                      <a:pt x="775" y="233"/>
                    </a:lnTo>
                    <a:lnTo>
                      <a:pt x="763" y="251"/>
                    </a:lnTo>
                    <a:lnTo>
                      <a:pt x="758" y="262"/>
                    </a:lnTo>
                    <a:lnTo>
                      <a:pt x="755" y="271"/>
                    </a:lnTo>
                    <a:lnTo>
                      <a:pt x="752" y="280"/>
                    </a:lnTo>
                    <a:lnTo>
                      <a:pt x="749" y="288"/>
                    </a:lnTo>
                    <a:lnTo>
                      <a:pt x="746" y="295"/>
                    </a:lnTo>
                    <a:lnTo>
                      <a:pt x="740" y="301"/>
                    </a:lnTo>
                    <a:lnTo>
                      <a:pt x="736" y="306"/>
                    </a:lnTo>
                    <a:lnTo>
                      <a:pt x="730" y="309"/>
                    </a:lnTo>
                    <a:lnTo>
                      <a:pt x="722" y="309"/>
                    </a:lnTo>
                    <a:lnTo>
                      <a:pt x="715" y="306"/>
                    </a:lnTo>
                    <a:lnTo>
                      <a:pt x="709" y="301"/>
                    </a:lnTo>
                    <a:lnTo>
                      <a:pt x="701" y="294"/>
                    </a:lnTo>
                    <a:lnTo>
                      <a:pt x="688" y="277"/>
                    </a:lnTo>
                    <a:lnTo>
                      <a:pt x="680" y="268"/>
                    </a:lnTo>
                    <a:lnTo>
                      <a:pt x="672" y="259"/>
                    </a:lnTo>
                    <a:lnTo>
                      <a:pt x="663" y="251"/>
                    </a:lnTo>
                    <a:lnTo>
                      <a:pt x="653" y="244"/>
                    </a:lnTo>
                    <a:lnTo>
                      <a:pt x="642" y="238"/>
                    </a:lnTo>
                    <a:lnTo>
                      <a:pt x="632" y="229"/>
                    </a:lnTo>
                    <a:lnTo>
                      <a:pt x="624" y="218"/>
                    </a:lnTo>
                    <a:lnTo>
                      <a:pt x="618" y="206"/>
                    </a:lnTo>
                    <a:lnTo>
                      <a:pt x="614" y="196"/>
                    </a:lnTo>
                    <a:lnTo>
                      <a:pt x="612" y="184"/>
                    </a:lnTo>
                    <a:lnTo>
                      <a:pt x="614" y="173"/>
                    </a:lnTo>
                    <a:lnTo>
                      <a:pt x="615" y="168"/>
                    </a:lnTo>
                    <a:lnTo>
                      <a:pt x="618" y="165"/>
                    </a:lnTo>
                    <a:lnTo>
                      <a:pt x="624" y="159"/>
                    </a:lnTo>
                    <a:lnTo>
                      <a:pt x="633" y="155"/>
                    </a:lnTo>
                    <a:lnTo>
                      <a:pt x="644" y="152"/>
                    </a:lnTo>
                    <a:lnTo>
                      <a:pt x="654" y="149"/>
                    </a:lnTo>
                    <a:lnTo>
                      <a:pt x="680" y="147"/>
                    </a:lnTo>
                    <a:lnTo>
                      <a:pt x="706" y="144"/>
                    </a:lnTo>
                    <a:lnTo>
                      <a:pt x="731" y="140"/>
                    </a:lnTo>
                    <a:lnTo>
                      <a:pt x="743" y="138"/>
                    </a:lnTo>
                    <a:lnTo>
                      <a:pt x="754" y="138"/>
                    </a:lnTo>
                    <a:lnTo>
                      <a:pt x="766" y="140"/>
                    </a:lnTo>
                    <a:lnTo>
                      <a:pt x="775" y="143"/>
                    </a:lnTo>
                    <a:lnTo>
                      <a:pt x="784" y="147"/>
                    </a:lnTo>
                    <a:lnTo>
                      <a:pt x="793" y="155"/>
                    </a:lnTo>
                    <a:lnTo>
                      <a:pt x="801" y="167"/>
                    </a:lnTo>
                    <a:lnTo>
                      <a:pt x="804" y="173"/>
                    </a:lnTo>
                    <a:lnTo>
                      <a:pt x="807" y="179"/>
                    </a:lnTo>
                    <a:lnTo>
                      <a:pt x="807" y="185"/>
                    </a:lnTo>
                    <a:lnTo>
                      <a:pt x="807" y="191"/>
                    </a:lnTo>
                    <a:lnTo>
                      <a:pt x="805" y="197"/>
                    </a:lnTo>
                    <a:lnTo>
                      <a:pt x="801" y="203"/>
                    </a:lnTo>
                    <a:close/>
                    <a:moveTo>
                      <a:pt x="974" y="232"/>
                    </a:moveTo>
                    <a:lnTo>
                      <a:pt x="974" y="232"/>
                    </a:lnTo>
                    <a:lnTo>
                      <a:pt x="964" y="251"/>
                    </a:lnTo>
                    <a:lnTo>
                      <a:pt x="956" y="269"/>
                    </a:lnTo>
                    <a:lnTo>
                      <a:pt x="953" y="280"/>
                    </a:lnTo>
                    <a:lnTo>
                      <a:pt x="951" y="291"/>
                    </a:lnTo>
                    <a:lnTo>
                      <a:pt x="950" y="313"/>
                    </a:lnTo>
                    <a:lnTo>
                      <a:pt x="951" y="337"/>
                    </a:lnTo>
                    <a:lnTo>
                      <a:pt x="950" y="358"/>
                    </a:lnTo>
                    <a:lnTo>
                      <a:pt x="948" y="366"/>
                    </a:lnTo>
                    <a:lnTo>
                      <a:pt x="947" y="374"/>
                    </a:lnTo>
                    <a:lnTo>
                      <a:pt x="942" y="378"/>
                    </a:lnTo>
                    <a:lnTo>
                      <a:pt x="936" y="381"/>
                    </a:lnTo>
                    <a:lnTo>
                      <a:pt x="930" y="383"/>
                    </a:lnTo>
                    <a:lnTo>
                      <a:pt x="923" y="380"/>
                    </a:lnTo>
                    <a:lnTo>
                      <a:pt x="917" y="375"/>
                    </a:lnTo>
                    <a:lnTo>
                      <a:pt x="909" y="369"/>
                    </a:lnTo>
                    <a:lnTo>
                      <a:pt x="891" y="352"/>
                    </a:lnTo>
                    <a:lnTo>
                      <a:pt x="881" y="345"/>
                    </a:lnTo>
                    <a:lnTo>
                      <a:pt x="869" y="337"/>
                    </a:lnTo>
                    <a:lnTo>
                      <a:pt x="844" y="327"/>
                    </a:lnTo>
                    <a:lnTo>
                      <a:pt x="828" y="318"/>
                    </a:lnTo>
                    <a:lnTo>
                      <a:pt x="820" y="313"/>
                    </a:lnTo>
                    <a:lnTo>
                      <a:pt x="816" y="309"/>
                    </a:lnTo>
                    <a:lnTo>
                      <a:pt x="813" y="304"/>
                    </a:lnTo>
                    <a:lnTo>
                      <a:pt x="810" y="298"/>
                    </a:lnTo>
                    <a:lnTo>
                      <a:pt x="807" y="285"/>
                    </a:lnTo>
                    <a:lnTo>
                      <a:pt x="807" y="276"/>
                    </a:lnTo>
                    <a:lnTo>
                      <a:pt x="808" y="266"/>
                    </a:lnTo>
                    <a:lnTo>
                      <a:pt x="811" y="259"/>
                    </a:lnTo>
                    <a:lnTo>
                      <a:pt x="816" y="251"/>
                    </a:lnTo>
                    <a:lnTo>
                      <a:pt x="823" y="245"/>
                    </a:lnTo>
                    <a:lnTo>
                      <a:pt x="834" y="241"/>
                    </a:lnTo>
                    <a:lnTo>
                      <a:pt x="861" y="232"/>
                    </a:lnTo>
                    <a:lnTo>
                      <a:pt x="897" y="220"/>
                    </a:lnTo>
                    <a:lnTo>
                      <a:pt x="933" y="208"/>
                    </a:lnTo>
                    <a:lnTo>
                      <a:pt x="959" y="199"/>
                    </a:lnTo>
                    <a:lnTo>
                      <a:pt x="967" y="199"/>
                    </a:lnTo>
                    <a:lnTo>
                      <a:pt x="973" y="200"/>
                    </a:lnTo>
                    <a:lnTo>
                      <a:pt x="977" y="202"/>
                    </a:lnTo>
                    <a:lnTo>
                      <a:pt x="979" y="206"/>
                    </a:lnTo>
                    <a:lnTo>
                      <a:pt x="980" y="212"/>
                    </a:lnTo>
                    <a:lnTo>
                      <a:pt x="980" y="218"/>
                    </a:lnTo>
                    <a:lnTo>
                      <a:pt x="977" y="226"/>
                    </a:lnTo>
                    <a:lnTo>
                      <a:pt x="974" y="232"/>
                    </a:lnTo>
                    <a:close/>
                    <a:moveTo>
                      <a:pt x="1202" y="132"/>
                    </a:moveTo>
                    <a:lnTo>
                      <a:pt x="1202" y="132"/>
                    </a:lnTo>
                    <a:lnTo>
                      <a:pt x="1214" y="131"/>
                    </a:lnTo>
                    <a:lnTo>
                      <a:pt x="1226" y="132"/>
                    </a:lnTo>
                    <a:lnTo>
                      <a:pt x="1237" y="137"/>
                    </a:lnTo>
                    <a:lnTo>
                      <a:pt x="1247" y="143"/>
                    </a:lnTo>
                    <a:lnTo>
                      <a:pt x="1255" y="152"/>
                    </a:lnTo>
                    <a:lnTo>
                      <a:pt x="1258" y="156"/>
                    </a:lnTo>
                    <a:lnTo>
                      <a:pt x="1259" y="161"/>
                    </a:lnTo>
                    <a:lnTo>
                      <a:pt x="1258" y="165"/>
                    </a:lnTo>
                    <a:lnTo>
                      <a:pt x="1256" y="170"/>
                    </a:lnTo>
                    <a:lnTo>
                      <a:pt x="1253" y="176"/>
                    </a:lnTo>
                    <a:lnTo>
                      <a:pt x="1249" y="181"/>
                    </a:lnTo>
                    <a:lnTo>
                      <a:pt x="1237" y="193"/>
                    </a:lnTo>
                    <a:lnTo>
                      <a:pt x="1228" y="202"/>
                    </a:lnTo>
                    <a:lnTo>
                      <a:pt x="1221" y="205"/>
                    </a:lnTo>
                    <a:lnTo>
                      <a:pt x="1215" y="208"/>
                    </a:lnTo>
                    <a:lnTo>
                      <a:pt x="1209" y="209"/>
                    </a:lnTo>
                    <a:lnTo>
                      <a:pt x="1203" y="208"/>
                    </a:lnTo>
                    <a:lnTo>
                      <a:pt x="1196" y="206"/>
                    </a:lnTo>
                    <a:lnTo>
                      <a:pt x="1188" y="205"/>
                    </a:lnTo>
                    <a:lnTo>
                      <a:pt x="1176" y="197"/>
                    </a:lnTo>
                    <a:lnTo>
                      <a:pt x="1166" y="188"/>
                    </a:lnTo>
                    <a:lnTo>
                      <a:pt x="1155" y="176"/>
                    </a:lnTo>
                    <a:lnTo>
                      <a:pt x="1152" y="171"/>
                    </a:lnTo>
                    <a:lnTo>
                      <a:pt x="1151" y="168"/>
                    </a:lnTo>
                    <a:lnTo>
                      <a:pt x="1151" y="164"/>
                    </a:lnTo>
                    <a:lnTo>
                      <a:pt x="1152" y="161"/>
                    </a:lnTo>
                    <a:lnTo>
                      <a:pt x="1157" y="153"/>
                    </a:lnTo>
                    <a:lnTo>
                      <a:pt x="1164" y="147"/>
                    </a:lnTo>
                    <a:lnTo>
                      <a:pt x="1175" y="141"/>
                    </a:lnTo>
                    <a:lnTo>
                      <a:pt x="1185" y="137"/>
                    </a:lnTo>
                    <a:lnTo>
                      <a:pt x="1202" y="132"/>
                    </a:lnTo>
                    <a:close/>
                    <a:moveTo>
                      <a:pt x="1040" y="178"/>
                    </a:moveTo>
                    <a:lnTo>
                      <a:pt x="1040" y="178"/>
                    </a:lnTo>
                    <a:lnTo>
                      <a:pt x="1042" y="174"/>
                    </a:lnTo>
                    <a:lnTo>
                      <a:pt x="1043" y="171"/>
                    </a:lnTo>
                    <a:lnTo>
                      <a:pt x="1048" y="165"/>
                    </a:lnTo>
                    <a:lnTo>
                      <a:pt x="1057" y="159"/>
                    </a:lnTo>
                    <a:lnTo>
                      <a:pt x="1066" y="155"/>
                    </a:lnTo>
                    <a:lnTo>
                      <a:pt x="1077" y="152"/>
                    </a:lnTo>
                    <a:lnTo>
                      <a:pt x="1087" y="152"/>
                    </a:lnTo>
                    <a:lnTo>
                      <a:pt x="1096" y="153"/>
                    </a:lnTo>
                    <a:lnTo>
                      <a:pt x="1099" y="155"/>
                    </a:lnTo>
                    <a:lnTo>
                      <a:pt x="1104" y="158"/>
                    </a:lnTo>
                    <a:lnTo>
                      <a:pt x="1111" y="170"/>
                    </a:lnTo>
                    <a:lnTo>
                      <a:pt x="1114" y="174"/>
                    </a:lnTo>
                    <a:lnTo>
                      <a:pt x="1114" y="178"/>
                    </a:lnTo>
                    <a:lnTo>
                      <a:pt x="1113" y="182"/>
                    </a:lnTo>
                    <a:lnTo>
                      <a:pt x="1111" y="184"/>
                    </a:lnTo>
                    <a:lnTo>
                      <a:pt x="1102" y="188"/>
                    </a:lnTo>
                    <a:lnTo>
                      <a:pt x="1078" y="199"/>
                    </a:lnTo>
                    <a:lnTo>
                      <a:pt x="1066" y="202"/>
                    </a:lnTo>
                    <a:lnTo>
                      <a:pt x="1060" y="203"/>
                    </a:lnTo>
                    <a:lnTo>
                      <a:pt x="1056" y="203"/>
                    </a:lnTo>
                    <a:lnTo>
                      <a:pt x="1050" y="203"/>
                    </a:lnTo>
                    <a:lnTo>
                      <a:pt x="1047" y="202"/>
                    </a:lnTo>
                    <a:lnTo>
                      <a:pt x="1043" y="199"/>
                    </a:lnTo>
                    <a:lnTo>
                      <a:pt x="1042" y="196"/>
                    </a:lnTo>
                    <a:lnTo>
                      <a:pt x="1040" y="188"/>
                    </a:lnTo>
                    <a:lnTo>
                      <a:pt x="1040" y="178"/>
                    </a:lnTo>
                    <a:close/>
                    <a:moveTo>
                      <a:pt x="1243" y="479"/>
                    </a:moveTo>
                    <a:lnTo>
                      <a:pt x="1243" y="479"/>
                    </a:lnTo>
                    <a:lnTo>
                      <a:pt x="1228" y="485"/>
                    </a:lnTo>
                    <a:lnTo>
                      <a:pt x="1214" y="488"/>
                    </a:lnTo>
                    <a:lnTo>
                      <a:pt x="1200" y="490"/>
                    </a:lnTo>
                    <a:lnTo>
                      <a:pt x="1187" y="490"/>
                    </a:lnTo>
                    <a:lnTo>
                      <a:pt x="1182" y="487"/>
                    </a:lnTo>
                    <a:lnTo>
                      <a:pt x="1179" y="482"/>
                    </a:lnTo>
                    <a:lnTo>
                      <a:pt x="1179" y="475"/>
                    </a:lnTo>
                    <a:lnTo>
                      <a:pt x="1178" y="467"/>
                    </a:lnTo>
                    <a:lnTo>
                      <a:pt x="1179" y="449"/>
                    </a:lnTo>
                    <a:lnTo>
                      <a:pt x="1179" y="432"/>
                    </a:lnTo>
                    <a:lnTo>
                      <a:pt x="1181" y="425"/>
                    </a:lnTo>
                    <a:lnTo>
                      <a:pt x="1182" y="419"/>
                    </a:lnTo>
                    <a:lnTo>
                      <a:pt x="1185" y="414"/>
                    </a:lnTo>
                    <a:lnTo>
                      <a:pt x="1191" y="410"/>
                    </a:lnTo>
                    <a:lnTo>
                      <a:pt x="1197" y="407"/>
                    </a:lnTo>
                    <a:lnTo>
                      <a:pt x="1205" y="407"/>
                    </a:lnTo>
                    <a:lnTo>
                      <a:pt x="1212" y="408"/>
                    </a:lnTo>
                    <a:lnTo>
                      <a:pt x="1221" y="413"/>
                    </a:lnTo>
                    <a:lnTo>
                      <a:pt x="1232" y="419"/>
                    </a:lnTo>
                    <a:lnTo>
                      <a:pt x="1240" y="428"/>
                    </a:lnTo>
                    <a:lnTo>
                      <a:pt x="1247" y="438"/>
                    </a:lnTo>
                    <a:lnTo>
                      <a:pt x="1252" y="449"/>
                    </a:lnTo>
                    <a:lnTo>
                      <a:pt x="1255" y="458"/>
                    </a:lnTo>
                    <a:lnTo>
                      <a:pt x="1255" y="467"/>
                    </a:lnTo>
                    <a:lnTo>
                      <a:pt x="1253" y="472"/>
                    </a:lnTo>
                    <a:lnTo>
                      <a:pt x="1250" y="475"/>
                    </a:lnTo>
                    <a:lnTo>
                      <a:pt x="1247" y="478"/>
                    </a:lnTo>
                    <a:lnTo>
                      <a:pt x="1243" y="479"/>
                    </a:lnTo>
                    <a:close/>
                    <a:moveTo>
                      <a:pt x="1255" y="321"/>
                    </a:moveTo>
                    <a:lnTo>
                      <a:pt x="1255" y="321"/>
                    </a:lnTo>
                    <a:lnTo>
                      <a:pt x="1247" y="327"/>
                    </a:lnTo>
                    <a:lnTo>
                      <a:pt x="1235" y="334"/>
                    </a:lnTo>
                    <a:lnTo>
                      <a:pt x="1218" y="343"/>
                    </a:lnTo>
                    <a:lnTo>
                      <a:pt x="1200" y="352"/>
                    </a:lnTo>
                    <a:lnTo>
                      <a:pt x="1181" y="361"/>
                    </a:lnTo>
                    <a:lnTo>
                      <a:pt x="1160" y="369"/>
                    </a:lnTo>
                    <a:lnTo>
                      <a:pt x="1139" y="375"/>
                    </a:lnTo>
                    <a:lnTo>
                      <a:pt x="1119" y="378"/>
                    </a:lnTo>
                    <a:lnTo>
                      <a:pt x="1101" y="381"/>
                    </a:lnTo>
                    <a:lnTo>
                      <a:pt x="1084" y="386"/>
                    </a:lnTo>
                    <a:lnTo>
                      <a:pt x="1069" y="393"/>
                    </a:lnTo>
                    <a:lnTo>
                      <a:pt x="1056" y="399"/>
                    </a:lnTo>
                    <a:lnTo>
                      <a:pt x="1030" y="411"/>
                    </a:lnTo>
                    <a:lnTo>
                      <a:pt x="1021" y="416"/>
                    </a:lnTo>
                    <a:lnTo>
                      <a:pt x="1012" y="417"/>
                    </a:lnTo>
                    <a:lnTo>
                      <a:pt x="1009" y="416"/>
                    </a:lnTo>
                    <a:lnTo>
                      <a:pt x="1006" y="411"/>
                    </a:lnTo>
                    <a:lnTo>
                      <a:pt x="1003" y="404"/>
                    </a:lnTo>
                    <a:lnTo>
                      <a:pt x="1000" y="395"/>
                    </a:lnTo>
                    <a:lnTo>
                      <a:pt x="997" y="370"/>
                    </a:lnTo>
                    <a:lnTo>
                      <a:pt x="995" y="343"/>
                    </a:lnTo>
                    <a:lnTo>
                      <a:pt x="997" y="330"/>
                    </a:lnTo>
                    <a:lnTo>
                      <a:pt x="998" y="316"/>
                    </a:lnTo>
                    <a:lnTo>
                      <a:pt x="1001" y="303"/>
                    </a:lnTo>
                    <a:lnTo>
                      <a:pt x="1006" y="289"/>
                    </a:lnTo>
                    <a:lnTo>
                      <a:pt x="1010" y="279"/>
                    </a:lnTo>
                    <a:lnTo>
                      <a:pt x="1016" y="269"/>
                    </a:lnTo>
                    <a:lnTo>
                      <a:pt x="1024" y="262"/>
                    </a:lnTo>
                    <a:lnTo>
                      <a:pt x="1033" y="257"/>
                    </a:lnTo>
                    <a:lnTo>
                      <a:pt x="1062" y="247"/>
                    </a:lnTo>
                    <a:lnTo>
                      <a:pt x="1080" y="241"/>
                    </a:lnTo>
                    <a:lnTo>
                      <a:pt x="1101" y="235"/>
                    </a:lnTo>
                    <a:lnTo>
                      <a:pt x="1123" y="230"/>
                    </a:lnTo>
                    <a:lnTo>
                      <a:pt x="1135" y="229"/>
                    </a:lnTo>
                    <a:lnTo>
                      <a:pt x="1146" y="229"/>
                    </a:lnTo>
                    <a:lnTo>
                      <a:pt x="1157" y="230"/>
                    </a:lnTo>
                    <a:lnTo>
                      <a:pt x="1167" y="232"/>
                    </a:lnTo>
                    <a:lnTo>
                      <a:pt x="1178" y="235"/>
                    </a:lnTo>
                    <a:lnTo>
                      <a:pt x="1188" y="239"/>
                    </a:lnTo>
                    <a:lnTo>
                      <a:pt x="1223" y="260"/>
                    </a:lnTo>
                    <a:lnTo>
                      <a:pt x="1252" y="279"/>
                    </a:lnTo>
                    <a:lnTo>
                      <a:pt x="1258" y="283"/>
                    </a:lnTo>
                    <a:lnTo>
                      <a:pt x="1261" y="288"/>
                    </a:lnTo>
                    <a:lnTo>
                      <a:pt x="1264" y="294"/>
                    </a:lnTo>
                    <a:lnTo>
                      <a:pt x="1264" y="298"/>
                    </a:lnTo>
                    <a:lnTo>
                      <a:pt x="1264" y="304"/>
                    </a:lnTo>
                    <a:lnTo>
                      <a:pt x="1262" y="310"/>
                    </a:lnTo>
                    <a:lnTo>
                      <a:pt x="1259" y="316"/>
                    </a:lnTo>
                    <a:lnTo>
                      <a:pt x="1255" y="321"/>
                    </a:lnTo>
                    <a:close/>
                    <a:moveTo>
                      <a:pt x="1309" y="187"/>
                    </a:moveTo>
                    <a:lnTo>
                      <a:pt x="1309" y="187"/>
                    </a:lnTo>
                    <a:lnTo>
                      <a:pt x="1318" y="178"/>
                    </a:lnTo>
                    <a:lnTo>
                      <a:pt x="1327" y="170"/>
                    </a:lnTo>
                    <a:lnTo>
                      <a:pt x="1338" y="165"/>
                    </a:lnTo>
                    <a:lnTo>
                      <a:pt x="1348" y="162"/>
                    </a:lnTo>
                    <a:lnTo>
                      <a:pt x="1357" y="159"/>
                    </a:lnTo>
                    <a:lnTo>
                      <a:pt x="1366" y="159"/>
                    </a:lnTo>
                    <a:lnTo>
                      <a:pt x="1374" y="159"/>
                    </a:lnTo>
                    <a:lnTo>
                      <a:pt x="1381" y="161"/>
                    </a:lnTo>
                    <a:lnTo>
                      <a:pt x="1387" y="164"/>
                    </a:lnTo>
                    <a:lnTo>
                      <a:pt x="1395" y="170"/>
                    </a:lnTo>
                    <a:lnTo>
                      <a:pt x="1412" y="187"/>
                    </a:lnTo>
                    <a:lnTo>
                      <a:pt x="1427" y="205"/>
                    </a:lnTo>
                    <a:lnTo>
                      <a:pt x="1439" y="220"/>
                    </a:lnTo>
                    <a:lnTo>
                      <a:pt x="1446" y="229"/>
                    </a:lnTo>
                    <a:lnTo>
                      <a:pt x="1451" y="235"/>
                    </a:lnTo>
                    <a:lnTo>
                      <a:pt x="1452" y="242"/>
                    </a:lnTo>
                    <a:lnTo>
                      <a:pt x="1451" y="251"/>
                    </a:lnTo>
                    <a:lnTo>
                      <a:pt x="1449" y="257"/>
                    </a:lnTo>
                    <a:lnTo>
                      <a:pt x="1443" y="263"/>
                    </a:lnTo>
                    <a:lnTo>
                      <a:pt x="1436" y="268"/>
                    </a:lnTo>
                    <a:lnTo>
                      <a:pt x="1428" y="274"/>
                    </a:lnTo>
                    <a:lnTo>
                      <a:pt x="1412" y="282"/>
                    </a:lnTo>
                    <a:lnTo>
                      <a:pt x="1405" y="285"/>
                    </a:lnTo>
                    <a:lnTo>
                      <a:pt x="1389" y="291"/>
                    </a:lnTo>
                    <a:lnTo>
                      <a:pt x="1380" y="292"/>
                    </a:lnTo>
                    <a:lnTo>
                      <a:pt x="1372" y="292"/>
                    </a:lnTo>
                    <a:lnTo>
                      <a:pt x="1363" y="291"/>
                    </a:lnTo>
                    <a:lnTo>
                      <a:pt x="1354" y="289"/>
                    </a:lnTo>
                    <a:lnTo>
                      <a:pt x="1336" y="282"/>
                    </a:lnTo>
                    <a:lnTo>
                      <a:pt x="1316" y="272"/>
                    </a:lnTo>
                    <a:lnTo>
                      <a:pt x="1301" y="262"/>
                    </a:lnTo>
                    <a:lnTo>
                      <a:pt x="1291" y="253"/>
                    </a:lnTo>
                    <a:lnTo>
                      <a:pt x="1286" y="248"/>
                    </a:lnTo>
                    <a:lnTo>
                      <a:pt x="1285" y="242"/>
                    </a:lnTo>
                    <a:lnTo>
                      <a:pt x="1283" y="238"/>
                    </a:lnTo>
                    <a:lnTo>
                      <a:pt x="1283" y="232"/>
                    </a:lnTo>
                    <a:lnTo>
                      <a:pt x="1285" y="226"/>
                    </a:lnTo>
                    <a:lnTo>
                      <a:pt x="1288" y="220"/>
                    </a:lnTo>
                    <a:lnTo>
                      <a:pt x="1295" y="206"/>
                    </a:lnTo>
                    <a:lnTo>
                      <a:pt x="1309" y="187"/>
                    </a:lnTo>
                    <a:close/>
                    <a:moveTo>
                      <a:pt x="1491" y="479"/>
                    </a:moveTo>
                    <a:lnTo>
                      <a:pt x="1491" y="479"/>
                    </a:lnTo>
                    <a:lnTo>
                      <a:pt x="1481" y="484"/>
                    </a:lnTo>
                    <a:lnTo>
                      <a:pt x="1470" y="487"/>
                    </a:lnTo>
                    <a:lnTo>
                      <a:pt x="1446" y="490"/>
                    </a:lnTo>
                    <a:lnTo>
                      <a:pt x="1422" y="491"/>
                    </a:lnTo>
                    <a:lnTo>
                      <a:pt x="1395" y="493"/>
                    </a:lnTo>
                    <a:lnTo>
                      <a:pt x="1372" y="493"/>
                    </a:lnTo>
                    <a:lnTo>
                      <a:pt x="1356" y="493"/>
                    </a:lnTo>
                    <a:lnTo>
                      <a:pt x="1348" y="491"/>
                    </a:lnTo>
                    <a:lnTo>
                      <a:pt x="1339" y="488"/>
                    </a:lnTo>
                    <a:lnTo>
                      <a:pt x="1330" y="482"/>
                    </a:lnTo>
                    <a:lnTo>
                      <a:pt x="1320" y="476"/>
                    </a:lnTo>
                    <a:lnTo>
                      <a:pt x="1301" y="459"/>
                    </a:lnTo>
                    <a:lnTo>
                      <a:pt x="1294" y="452"/>
                    </a:lnTo>
                    <a:lnTo>
                      <a:pt x="1288" y="444"/>
                    </a:lnTo>
                    <a:lnTo>
                      <a:pt x="1283" y="437"/>
                    </a:lnTo>
                    <a:lnTo>
                      <a:pt x="1279" y="428"/>
                    </a:lnTo>
                    <a:lnTo>
                      <a:pt x="1277" y="420"/>
                    </a:lnTo>
                    <a:lnTo>
                      <a:pt x="1276" y="411"/>
                    </a:lnTo>
                    <a:lnTo>
                      <a:pt x="1277" y="396"/>
                    </a:lnTo>
                    <a:lnTo>
                      <a:pt x="1277" y="390"/>
                    </a:lnTo>
                    <a:lnTo>
                      <a:pt x="1280" y="384"/>
                    </a:lnTo>
                    <a:lnTo>
                      <a:pt x="1285" y="380"/>
                    </a:lnTo>
                    <a:lnTo>
                      <a:pt x="1291" y="375"/>
                    </a:lnTo>
                    <a:lnTo>
                      <a:pt x="1298" y="370"/>
                    </a:lnTo>
                    <a:lnTo>
                      <a:pt x="1307" y="366"/>
                    </a:lnTo>
                    <a:lnTo>
                      <a:pt x="1327" y="360"/>
                    </a:lnTo>
                    <a:lnTo>
                      <a:pt x="1347" y="355"/>
                    </a:lnTo>
                    <a:lnTo>
                      <a:pt x="1386" y="346"/>
                    </a:lnTo>
                    <a:lnTo>
                      <a:pt x="1396" y="343"/>
                    </a:lnTo>
                    <a:lnTo>
                      <a:pt x="1405" y="339"/>
                    </a:lnTo>
                    <a:lnTo>
                      <a:pt x="1418" y="331"/>
                    </a:lnTo>
                    <a:lnTo>
                      <a:pt x="1427" y="327"/>
                    </a:lnTo>
                    <a:lnTo>
                      <a:pt x="1431" y="325"/>
                    </a:lnTo>
                    <a:lnTo>
                      <a:pt x="1434" y="327"/>
                    </a:lnTo>
                    <a:lnTo>
                      <a:pt x="1439" y="330"/>
                    </a:lnTo>
                    <a:lnTo>
                      <a:pt x="1443" y="334"/>
                    </a:lnTo>
                    <a:lnTo>
                      <a:pt x="1452" y="346"/>
                    </a:lnTo>
                    <a:lnTo>
                      <a:pt x="1475" y="386"/>
                    </a:lnTo>
                    <a:lnTo>
                      <a:pt x="1485" y="399"/>
                    </a:lnTo>
                    <a:lnTo>
                      <a:pt x="1496" y="413"/>
                    </a:lnTo>
                    <a:lnTo>
                      <a:pt x="1505" y="426"/>
                    </a:lnTo>
                    <a:lnTo>
                      <a:pt x="1513" y="437"/>
                    </a:lnTo>
                    <a:lnTo>
                      <a:pt x="1514" y="443"/>
                    </a:lnTo>
                    <a:lnTo>
                      <a:pt x="1516" y="449"/>
                    </a:lnTo>
                    <a:lnTo>
                      <a:pt x="1516" y="453"/>
                    </a:lnTo>
                    <a:lnTo>
                      <a:pt x="1514" y="459"/>
                    </a:lnTo>
                    <a:lnTo>
                      <a:pt x="1511" y="464"/>
                    </a:lnTo>
                    <a:lnTo>
                      <a:pt x="1507" y="468"/>
                    </a:lnTo>
                    <a:lnTo>
                      <a:pt x="1501" y="475"/>
                    </a:lnTo>
                    <a:lnTo>
                      <a:pt x="1491" y="479"/>
                    </a:lnTo>
                    <a:close/>
                    <a:moveTo>
                      <a:pt x="1674" y="194"/>
                    </a:moveTo>
                    <a:lnTo>
                      <a:pt x="1674" y="194"/>
                    </a:lnTo>
                    <a:lnTo>
                      <a:pt x="1674" y="205"/>
                    </a:lnTo>
                    <a:lnTo>
                      <a:pt x="1672" y="212"/>
                    </a:lnTo>
                    <a:lnTo>
                      <a:pt x="1671" y="218"/>
                    </a:lnTo>
                    <a:lnTo>
                      <a:pt x="1668" y="223"/>
                    </a:lnTo>
                    <a:lnTo>
                      <a:pt x="1663" y="227"/>
                    </a:lnTo>
                    <a:lnTo>
                      <a:pt x="1657" y="230"/>
                    </a:lnTo>
                    <a:lnTo>
                      <a:pt x="1639" y="238"/>
                    </a:lnTo>
                    <a:lnTo>
                      <a:pt x="1629" y="242"/>
                    </a:lnTo>
                    <a:lnTo>
                      <a:pt x="1620" y="248"/>
                    </a:lnTo>
                    <a:lnTo>
                      <a:pt x="1611" y="256"/>
                    </a:lnTo>
                    <a:lnTo>
                      <a:pt x="1603" y="263"/>
                    </a:lnTo>
                    <a:lnTo>
                      <a:pt x="1596" y="272"/>
                    </a:lnTo>
                    <a:lnTo>
                      <a:pt x="1590" y="282"/>
                    </a:lnTo>
                    <a:lnTo>
                      <a:pt x="1583" y="294"/>
                    </a:lnTo>
                    <a:lnTo>
                      <a:pt x="1579" y="307"/>
                    </a:lnTo>
                    <a:lnTo>
                      <a:pt x="1576" y="322"/>
                    </a:lnTo>
                    <a:lnTo>
                      <a:pt x="1573" y="337"/>
                    </a:lnTo>
                    <a:lnTo>
                      <a:pt x="1570" y="349"/>
                    </a:lnTo>
                    <a:lnTo>
                      <a:pt x="1567" y="361"/>
                    </a:lnTo>
                    <a:lnTo>
                      <a:pt x="1562" y="369"/>
                    </a:lnTo>
                    <a:lnTo>
                      <a:pt x="1561" y="372"/>
                    </a:lnTo>
                    <a:lnTo>
                      <a:pt x="1556" y="374"/>
                    </a:lnTo>
                    <a:lnTo>
                      <a:pt x="1553" y="375"/>
                    </a:lnTo>
                    <a:lnTo>
                      <a:pt x="1549" y="375"/>
                    </a:lnTo>
                    <a:lnTo>
                      <a:pt x="1543" y="372"/>
                    </a:lnTo>
                    <a:lnTo>
                      <a:pt x="1537" y="369"/>
                    </a:lnTo>
                    <a:lnTo>
                      <a:pt x="1531" y="364"/>
                    </a:lnTo>
                    <a:lnTo>
                      <a:pt x="1525" y="358"/>
                    </a:lnTo>
                    <a:lnTo>
                      <a:pt x="1520" y="349"/>
                    </a:lnTo>
                    <a:lnTo>
                      <a:pt x="1516" y="340"/>
                    </a:lnTo>
                    <a:lnTo>
                      <a:pt x="1510" y="319"/>
                    </a:lnTo>
                    <a:lnTo>
                      <a:pt x="1505" y="295"/>
                    </a:lnTo>
                    <a:lnTo>
                      <a:pt x="1502" y="272"/>
                    </a:lnTo>
                    <a:lnTo>
                      <a:pt x="1501" y="251"/>
                    </a:lnTo>
                    <a:lnTo>
                      <a:pt x="1499" y="223"/>
                    </a:lnTo>
                    <a:lnTo>
                      <a:pt x="1497" y="208"/>
                    </a:lnTo>
                    <a:lnTo>
                      <a:pt x="1497" y="194"/>
                    </a:lnTo>
                    <a:lnTo>
                      <a:pt x="1497" y="187"/>
                    </a:lnTo>
                    <a:lnTo>
                      <a:pt x="1499" y="181"/>
                    </a:lnTo>
                    <a:lnTo>
                      <a:pt x="1504" y="173"/>
                    </a:lnTo>
                    <a:lnTo>
                      <a:pt x="1508" y="165"/>
                    </a:lnTo>
                    <a:lnTo>
                      <a:pt x="1516" y="158"/>
                    </a:lnTo>
                    <a:lnTo>
                      <a:pt x="1523" y="152"/>
                    </a:lnTo>
                    <a:lnTo>
                      <a:pt x="1532" y="147"/>
                    </a:lnTo>
                    <a:lnTo>
                      <a:pt x="1541" y="144"/>
                    </a:lnTo>
                    <a:lnTo>
                      <a:pt x="1553" y="141"/>
                    </a:lnTo>
                    <a:lnTo>
                      <a:pt x="1565" y="141"/>
                    </a:lnTo>
                    <a:lnTo>
                      <a:pt x="1579" y="141"/>
                    </a:lnTo>
                    <a:lnTo>
                      <a:pt x="1593" y="143"/>
                    </a:lnTo>
                    <a:lnTo>
                      <a:pt x="1623" y="147"/>
                    </a:lnTo>
                    <a:lnTo>
                      <a:pt x="1639" y="149"/>
                    </a:lnTo>
                    <a:lnTo>
                      <a:pt x="1648" y="150"/>
                    </a:lnTo>
                    <a:lnTo>
                      <a:pt x="1654" y="152"/>
                    </a:lnTo>
                    <a:lnTo>
                      <a:pt x="1662" y="155"/>
                    </a:lnTo>
                    <a:lnTo>
                      <a:pt x="1668" y="161"/>
                    </a:lnTo>
                    <a:lnTo>
                      <a:pt x="1672" y="170"/>
                    </a:lnTo>
                    <a:lnTo>
                      <a:pt x="1675" y="181"/>
                    </a:lnTo>
                    <a:lnTo>
                      <a:pt x="1674" y="194"/>
                    </a:lnTo>
                    <a:close/>
                  </a:path>
                </a:pathLst>
              </a:custGeom>
              <a:solidFill>
                <a:srgbClr val="E65F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0" name="Freeform 92">
                <a:extLst>
                  <a:ext uri="{FF2B5EF4-FFF2-40B4-BE49-F238E27FC236}">
                    <a16:creationId xmlns:a16="http://schemas.microsoft.com/office/drawing/2014/main" id="{7A77286D-32F6-441A-85F7-BE804A6E3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671"/>
                <a:ext cx="101" cy="67"/>
              </a:xfrm>
              <a:custGeom>
                <a:avLst/>
                <a:gdLst>
                  <a:gd name="T0" fmla="*/ 87 w 101"/>
                  <a:gd name="T1" fmla="*/ 13 h 67"/>
                  <a:gd name="T2" fmla="*/ 87 w 101"/>
                  <a:gd name="T3" fmla="*/ 13 h 67"/>
                  <a:gd name="T4" fmla="*/ 93 w 101"/>
                  <a:gd name="T5" fmla="*/ 24 h 67"/>
                  <a:gd name="T6" fmla="*/ 99 w 101"/>
                  <a:gd name="T7" fmla="*/ 39 h 67"/>
                  <a:gd name="T8" fmla="*/ 101 w 101"/>
                  <a:gd name="T9" fmla="*/ 46 h 67"/>
                  <a:gd name="T10" fmla="*/ 101 w 101"/>
                  <a:gd name="T11" fmla="*/ 54 h 67"/>
                  <a:gd name="T12" fmla="*/ 99 w 101"/>
                  <a:gd name="T13" fmla="*/ 60 h 67"/>
                  <a:gd name="T14" fmla="*/ 95 w 101"/>
                  <a:gd name="T15" fmla="*/ 64 h 67"/>
                  <a:gd name="T16" fmla="*/ 95 w 101"/>
                  <a:gd name="T17" fmla="*/ 64 h 67"/>
                  <a:gd name="T18" fmla="*/ 89 w 101"/>
                  <a:gd name="T19" fmla="*/ 66 h 67"/>
                  <a:gd name="T20" fmla="*/ 80 w 101"/>
                  <a:gd name="T21" fmla="*/ 67 h 67"/>
                  <a:gd name="T22" fmla="*/ 58 w 101"/>
                  <a:gd name="T23" fmla="*/ 67 h 67"/>
                  <a:gd name="T24" fmla="*/ 36 w 101"/>
                  <a:gd name="T25" fmla="*/ 66 h 67"/>
                  <a:gd name="T26" fmla="*/ 15 w 101"/>
                  <a:gd name="T27" fmla="*/ 64 h 67"/>
                  <a:gd name="T28" fmla="*/ 15 w 101"/>
                  <a:gd name="T29" fmla="*/ 64 h 67"/>
                  <a:gd name="T30" fmla="*/ 9 w 101"/>
                  <a:gd name="T31" fmla="*/ 61 h 67"/>
                  <a:gd name="T32" fmla="*/ 4 w 101"/>
                  <a:gd name="T33" fmla="*/ 58 h 67"/>
                  <a:gd name="T34" fmla="*/ 1 w 101"/>
                  <a:gd name="T35" fmla="*/ 54 h 67"/>
                  <a:gd name="T36" fmla="*/ 0 w 101"/>
                  <a:gd name="T37" fmla="*/ 48 h 67"/>
                  <a:gd name="T38" fmla="*/ 0 w 101"/>
                  <a:gd name="T39" fmla="*/ 36 h 67"/>
                  <a:gd name="T40" fmla="*/ 0 w 101"/>
                  <a:gd name="T41" fmla="*/ 25 h 67"/>
                  <a:gd name="T42" fmla="*/ 0 w 101"/>
                  <a:gd name="T43" fmla="*/ 25 h 67"/>
                  <a:gd name="T44" fmla="*/ 1 w 101"/>
                  <a:gd name="T45" fmla="*/ 22 h 67"/>
                  <a:gd name="T46" fmla="*/ 3 w 101"/>
                  <a:gd name="T47" fmla="*/ 19 h 67"/>
                  <a:gd name="T48" fmla="*/ 12 w 101"/>
                  <a:gd name="T49" fmla="*/ 13 h 67"/>
                  <a:gd name="T50" fmla="*/ 24 w 101"/>
                  <a:gd name="T51" fmla="*/ 7 h 67"/>
                  <a:gd name="T52" fmla="*/ 39 w 101"/>
                  <a:gd name="T53" fmla="*/ 3 h 67"/>
                  <a:gd name="T54" fmla="*/ 54 w 101"/>
                  <a:gd name="T55" fmla="*/ 0 h 67"/>
                  <a:gd name="T56" fmla="*/ 61 w 101"/>
                  <a:gd name="T57" fmla="*/ 0 h 67"/>
                  <a:gd name="T58" fmla="*/ 68 w 101"/>
                  <a:gd name="T59" fmla="*/ 0 h 67"/>
                  <a:gd name="T60" fmla="*/ 75 w 101"/>
                  <a:gd name="T61" fmla="*/ 1 h 67"/>
                  <a:gd name="T62" fmla="*/ 80 w 101"/>
                  <a:gd name="T63" fmla="*/ 4 h 67"/>
                  <a:gd name="T64" fmla="*/ 84 w 101"/>
                  <a:gd name="T65" fmla="*/ 7 h 67"/>
                  <a:gd name="T66" fmla="*/ 87 w 101"/>
                  <a:gd name="T67" fmla="*/ 13 h 67"/>
                  <a:gd name="T68" fmla="*/ 87 w 101"/>
                  <a:gd name="T69" fmla="*/ 13 h 6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1" h="67">
                    <a:moveTo>
                      <a:pt x="87" y="13"/>
                    </a:moveTo>
                    <a:lnTo>
                      <a:pt x="87" y="13"/>
                    </a:lnTo>
                    <a:lnTo>
                      <a:pt x="93" y="24"/>
                    </a:lnTo>
                    <a:lnTo>
                      <a:pt x="99" y="39"/>
                    </a:lnTo>
                    <a:lnTo>
                      <a:pt x="101" y="46"/>
                    </a:lnTo>
                    <a:lnTo>
                      <a:pt x="101" y="54"/>
                    </a:lnTo>
                    <a:lnTo>
                      <a:pt x="99" y="60"/>
                    </a:lnTo>
                    <a:lnTo>
                      <a:pt x="95" y="64"/>
                    </a:lnTo>
                    <a:lnTo>
                      <a:pt x="89" y="66"/>
                    </a:lnTo>
                    <a:lnTo>
                      <a:pt x="80" y="67"/>
                    </a:lnTo>
                    <a:lnTo>
                      <a:pt x="58" y="67"/>
                    </a:lnTo>
                    <a:lnTo>
                      <a:pt x="36" y="66"/>
                    </a:lnTo>
                    <a:lnTo>
                      <a:pt x="15" y="64"/>
                    </a:lnTo>
                    <a:lnTo>
                      <a:pt x="9" y="61"/>
                    </a:lnTo>
                    <a:lnTo>
                      <a:pt x="4" y="58"/>
                    </a:lnTo>
                    <a:lnTo>
                      <a:pt x="1" y="54"/>
                    </a:lnTo>
                    <a:lnTo>
                      <a:pt x="0" y="48"/>
                    </a:lnTo>
                    <a:lnTo>
                      <a:pt x="0" y="36"/>
                    </a:lnTo>
                    <a:lnTo>
                      <a:pt x="0" y="25"/>
                    </a:lnTo>
                    <a:lnTo>
                      <a:pt x="1" y="22"/>
                    </a:lnTo>
                    <a:lnTo>
                      <a:pt x="3" y="19"/>
                    </a:lnTo>
                    <a:lnTo>
                      <a:pt x="12" y="13"/>
                    </a:lnTo>
                    <a:lnTo>
                      <a:pt x="24" y="7"/>
                    </a:lnTo>
                    <a:lnTo>
                      <a:pt x="39" y="3"/>
                    </a:lnTo>
                    <a:lnTo>
                      <a:pt x="54" y="0"/>
                    </a:lnTo>
                    <a:lnTo>
                      <a:pt x="61" y="0"/>
                    </a:lnTo>
                    <a:lnTo>
                      <a:pt x="68" y="0"/>
                    </a:lnTo>
                    <a:lnTo>
                      <a:pt x="75" y="1"/>
                    </a:lnTo>
                    <a:lnTo>
                      <a:pt x="80" y="4"/>
                    </a:lnTo>
                    <a:lnTo>
                      <a:pt x="84" y="7"/>
                    </a:lnTo>
                    <a:lnTo>
                      <a:pt x="87" y="1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1" name="Freeform 93">
                <a:extLst>
                  <a:ext uri="{FF2B5EF4-FFF2-40B4-BE49-F238E27FC236}">
                    <a16:creationId xmlns:a16="http://schemas.microsoft.com/office/drawing/2014/main" id="{D2EBA47F-15C5-417D-8906-61BD1B5C1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781"/>
                <a:ext cx="96" cy="144"/>
              </a:xfrm>
              <a:custGeom>
                <a:avLst/>
                <a:gdLst>
                  <a:gd name="T0" fmla="*/ 0 w 96"/>
                  <a:gd name="T1" fmla="*/ 69 h 144"/>
                  <a:gd name="T2" fmla="*/ 0 w 96"/>
                  <a:gd name="T3" fmla="*/ 69 h 144"/>
                  <a:gd name="T4" fmla="*/ 3 w 96"/>
                  <a:gd name="T5" fmla="*/ 43 h 144"/>
                  <a:gd name="T6" fmla="*/ 6 w 96"/>
                  <a:gd name="T7" fmla="*/ 31 h 144"/>
                  <a:gd name="T8" fmla="*/ 9 w 96"/>
                  <a:gd name="T9" fmla="*/ 19 h 144"/>
                  <a:gd name="T10" fmla="*/ 13 w 96"/>
                  <a:gd name="T11" fmla="*/ 10 h 144"/>
                  <a:gd name="T12" fmla="*/ 19 w 96"/>
                  <a:gd name="T13" fmla="*/ 4 h 144"/>
                  <a:gd name="T14" fmla="*/ 25 w 96"/>
                  <a:gd name="T15" fmla="*/ 0 h 144"/>
                  <a:gd name="T16" fmla="*/ 30 w 96"/>
                  <a:gd name="T17" fmla="*/ 0 h 144"/>
                  <a:gd name="T18" fmla="*/ 33 w 96"/>
                  <a:gd name="T19" fmla="*/ 0 h 144"/>
                  <a:gd name="T20" fmla="*/ 33 w 96"/>
                  <a:gd name="T21" fmla="*/ 0 h 144"/>
                  <a:gd name="T22" fmla="*/ 57 w 96"/>
                  <a:gd name="T23" fmla="*/ 3 h 144"/>
                  <a:gd name="T24" fmla="*/ 66 w 96"/>
                  <a:gd name="T25" fmla="*/ 6 h 144"/>
                  <a:gd name="T26" fmla="*/ 75 w 96"/>
                  <a:gd name="T27" fmla="*/ 7 h 144"/>
                  <a:gd name="T28" fmla="*/ 83 w 96"/>
                  <a:gd name="T29" fmla="*/ 12 h 144"/>
                  <a:gd name="T30" fmla="*/ 89 w 96"/>
                  <a:gd name="T31" fmla="*/ 19 h 144"/>
                  <a:gd name="T32" fmla="*/ 93 w 96"/>
                  <a:gd name="T33" fmla="*/ 28 h 144"/>
                  <a:gd name="T34" fmla="*/ 95 w 96"/>
                  <a:gd name="T35" fmla="*/ 43 h 144"/>
                  <a:gd name="T36" fmla="*/ 95 w 96"/>
                  <a:gd name="T37" fmla="*/ 43 h 144"/>
                  <a:gd name="T38" fmla="*/ 96 w 96"/>
                  <a:gd name="T39" fmla="*/ 60 h 144"/>
                  <a:gd name="T40" fmla="*/ 95 w 96"/>
                  <a:gd name="T41" fmla="*/ 78 h 144"/>
                  <a:gd name="T42" fmla="*/ 92 w 96"/>
                  <a:gd name="T43" fmla="*/ 96 h 144"/>
                  <a:gd name="T44" fmla="*/ 87 w 96"/>
                  <a:gd name="T45" fmla="*/ 113 h 144"/>
                  <a:gd name="T46" fmla="*/ 81 w 96"/>
                  <a:gd name="T47" fmla="*/ 126 h 144"/>
                  <a:gd name="T48" fmla="*/ 78 w 96"/>
                  <a:gd name="T49" fmla="*/ 132 h 144"/>
                  <a:gd name="T50" fmla="*/ 74 w 96"/>
                  <a:gd name="T51" fmla="*/ 137 h 144"/>
                  <a:gd name="T52" fmla="*/ 69 w 96"/>
                  <a:gd name="T53" fmla="*/ 141 h 144"/>
                  <a:gd name="T54" fmla="*/ 65 w 96"/>
                  <a:gd name="T55" fmla="*/ 143 h 144"/>
                  <a:gd name="T56" fmla="*/ 59 w 96"/>
                  <a:gd name="T57" fmla="*/ 144 h 144"/>
                  <a:gd name="T58" fmla="*/ 53 w 96"/>
                  <a:gd name="T59" fmla="*/ 144 h 144"/>
                  <a:gd name="T60" fmla="*/ 53 w 96"/>
                  <a:gd name="T61" fmla="*/ 144 h 144"/>
                  <a:gd name="T62" fmla="*/ 42 w 96"/>
                  <a:gd name="T63" fmla="*/ 141 h 144"/>
                  <a:gd name="T64" fmla="*/ 33 w 96"/>
                  <a:gd name="T65" fmla="*/ 137 h 144"/>
                  <a:gd name="T66" fmla="*/ 27 w 96"/>
                  <a:gd name="T67" fmla="*/ 132 h 144"/>
                  <a:gd name="T68" fmla="*/ 21 w 96"/>
                  <a:gd name="T69" fmla="*/ 126 h 144"/>
                  <a:gd name="T70" fmla="*/ 21 w 96"/>
                  <a:gd name="T71" fmla="*/ 126 h 144"/>
                  <a:gd name="T72" fmla="*/ 13 w 96"/>
                  <a:gd name="T73" fmla="*/ 117 h 144"/>
                  <a:gd name="T74" fmla="*/ 7 w 96"/>
                  <a:gd name="T75" fmla="*/ 102 h 144"/>
                  <a:gd name="T76" fmla="*/ 1 w 96"/>
                  <a:gd name="T77" fmla="*/ 84 h 144"/>
                  <a:gd name="T78" fmla="*/ 0 w 96"/>
                  <a:gd name="T79" fmla="*/ 76 h 144"/>
                  <a:gd name="T80" fmla="*/ 0 w 96"/>
                  <a:gd name="T81" fmla="*/ 69 h 144"/>
                  <a:gd name="T82" fmla="*/ 0 w 96"/>
                  <a:gd name="T83" fmla="*/ 69 h 14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6" h="144">
                    <a:moveTo>
                      <a:pt x="0" y="69"/>
                    </a:moveTo>
                    <a:lnTo>
                      <a:pt x="0" y="69"/>
                    </a:lnTo>
                    <a:lnTo>
                      <a:pt x="3" y="43"/>
                    </a:lnTo>
                    <a:lnTo>
                      <a:pt x="6" y="31"/>
                    </a:lnTo>
                    <a:lnTo>
                      <a:pt x="9" y="19"/>
                    </a:lnTo>
                    <a:lnTo>
                      <a:pt x="13" y="10"/>
                    </a:lnTo>
                    <a:lnTo>
                      <a:pt x="19" y="4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33" y="0"/>
                    </a:lnTo>
                    <a:lnTo>
                      <a:pt x="57" y="3"/>
                    </a:lnTo>
                    <a:lnTo>
                      <a:pt x="66" y="6"/>
                    </a:lnTo>
                    <a:lnTo>
                      <a:pt x="75" y="7"/>
                    </a:lnTo>
                    <a:lnTo>
                      <a:pt x="83" y="12"/>
                    </a:lnTo>
                    <a:lnTo>
                      <a:pt x="89" y="19"/>
                    </a:lnTo>
                    <a:lnTo>
                      <a:pt x="93" y="28"/>
                    </a:lnTo>
                    <a:lnTo>
                      <a:pt x="95" y="43"/>
                    </a:lnTo>
                    <a:lnTo>
                      <a:pt x="96" y="60"/>
                    </a:lnTo>
                    <a:lnTo>
                      <a:pt x="95" y="78"/>
                    </a:lnTo>
                    <a:lnTo>
                      <a:pt x="92" y="96"/>
                    </a:lnTo>
                    <a:lnTo>
                      <a:pt x="87" y="113"/>
                    </a:lnTo>
                    <a:lnTo>
                      <a:pt x="81" y="126"/>
                    </a:lnTo>
                    <a:lnTo>
                      <a:pt x="78" y="132"/>
                    </a:lnTo>
                    <a:lnTo>
                      <a:pt x="74" y="137"/>
                    </a:lnTo>
                    <a:lnTo>
                      <a:pt x="69" y="141"/>
                    </a:lnTo>
                    <a:lnTo>
                      <a:pt x="65" y="143"/>
                    </a:lnTo>
                    <a:lnTo>
                      <a:pt x="59" y="144"/>
                    </a:lnTo>
                    <a:lnTo>
                      <a:pt x="53" y="144"/>
                    </a:lnTo>
                    <a:lnTo>
                      <a:pt x="42" y="141"/>
                    </a:lnTo>
                    <a:lnTo>
                      <a:pt x="33" y="137"/>
                    </a:lnTo>
                    <a:lnTo>
                      <a:pt x="27" y="132"/>
                    </a:lnTo>
                    <a:lnTo>
                      <a:pt x="21" y="126"/>
                    </a:lnTo>
                    <a:lnTo>
                      <a:pt x="13" y="117"/>
                    </a:lnTo>
                    <a:lnTo>
                      <a:pt x="7" y="102"/>
                    </a:lnTo>
                    <a:lnTo>
                      <a:pt x="1" y="84"/>
                    </a:lnTo>
                    <a:lnTo>
                      <a:pt x="0" y="76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2" name="Freeform 94">
                <a:extLst>
                  <a:ext uri="{FF2B5EF4-FFF2-40B4-BE49-F238E27FC236}">
                    <a16:creationId xmlns:a16="http://schemas.microsoft.com/office/drawing/2014/main" id="{5FCF2827-677B-403D-BB24-C817DB7F0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689"/>
                <a:ext cx="163" cy="185"/>
              </a:xfrm>
              <a:custGeom>
                <a:avLst/>
                <a:gdLst>
                  <a:gd name="T0" fmla="*/ 83 w 163"/>
                  <a:gd name="T1" fmla="*/ 6 h 185"/>
                  <a:gd name="T2" fmla="*/ 83 w 163"/>
                  <a:gd name="T3" fmla="*/ 6 h 185"/>
                  <a:gd name="T4" fmla="*/ 72 w 163"/>
                  <a:gd name="T5" fmla="*/ 6 h 185"/>
                  <a:gd name="T6" fmla="*/ 62 w 163"/>
                  <a:gd name="T7" fmla="*/ 6 h 185"/>
                  <a:gd name="T8" fmla="*/ 44 w 163"/>
                  <a:gd name="T9" fmla="*/ 3 h 185"/>
                  <a:gd name="T10" fmla="*/ 44 w 163"/>
                  <a:gd name="T11" fmla="*/ 3 h 185"/>
                  <a:gd name="T12" fmla="*/ 32 w 163"/>
                  <a:gd name="T13" fmla="*/ 0 h 185"/>
                  <a:gd name="T14" fmla="*/ 21 w 163"/>
                  <a:gd name="T15" fmla="*/ 0 h 185"/>
                  <a:gd name="T16" fmla="*/ 15 w 163"/>
                  <a:gd name="T17" fmla="*/ 3 h 185"/>
                  <a:gd name="T18" fmla="*/ 11 w 163"/>
                  <a:gd name="T19" fmla="*/ 7 h 185"/>
                  <a:gd name="T20" fmla="*/ 8 w 163"/>
                  <a:gd name="T21" fmla="*/ 13 h 185"/>
                  <a:gd name="T22" fmla="*/ 6 w 163"/>
                  <a:gd name="T23" fmla="*/ 19 h 185"/>
                  <a:gd name="T24" fmla="*/ 4 w 163"/>
                  <a:gd name="T25" fmla="*/ 30 h 185"/>
                  <a:gd name="T26" fmla="*/ 4 w 163"/>
                  <a:gd name="T27" fmla="*/ 30 h 185"/>
                  <a:gd name="T28" fmla="*/ 1 w 163"/>
                  <a:gd name="T29" fmla="*/ 52 h 185"/>
                  <a:gd name="T30" fmla="*/ 0 w 163"/>
                  <a:gd name="T31" fmla="*/ 75 h 185"/>
                  <a:gd name="T32" fmla="*/ 0 w 163"/>
                  <a:gd name="T33" fmla="*/ 75 h 185"/>
                  <a:gd name="T34" fmla="*/ 0 w 163"/>
                  <a:gd name="T35" fmla="*/ 84 h 185"/>
                  <a:gd name="T36" fmla="*/ 1 w 163"/>
                  <a:gd name="T37" fmla="*/ 93 h 185"/>
                  <a:gd name="T38" fmla="*/ 4 w 163"/>
                  <a:gd name="T39" fmla="*/ 98 h 185"/>
                  <a:gd name="T40" fmla="*/ 8 w 163"/>
                  <a:gd name="T41" fmla="*/ 104 h 185"/>
                  <a:gd name="T42" fmla="*/ 20 w 163"/>
                  <a:gd name="T43" fmla="*/ 114 h 185"/>
                  <a:gd name="T44" fmla="*/ 20 w 163"/>
                  <a:gd name="T45" fmla="*/ 114 h 185"/>
                  <a:gd name="T46" fmla="*/ 51 w 163"/>
                  <a:gd name="T47" fmla="*/ 135 h 185"/>
                  <a:gd name="T48" fmla="*/ 69 w 163"/>
                  <a:gd name="T49" fmla="*/ 149 h 185"/>
                  <a:gd name="T50" fmla="*/ 87 w 163"/>
                  <a:gd name="T51" fmla="*/ 164 h 185"/>
                  <a:gd name="T52" fmla="*/ 87 w 163"/>
                  <a:gd name="T53" fmla="*/ 164 h 185"/>
                  <a:gd name="T54" fmla="*/ 100 w 163"/>
                  <a:gd name="T55" fmla="*/ 173 h 185"/>
                  <a:gd name="T56" fmla="*/ 110 w 163"/>
                  <a:gd name="T57" fmla="*/ 181 h 185"/>
                  <a:gd name="T58" fmla="*/ 119 w 163"/>
                  <a:gd name="T59" fmla="*/ 184 h 185"/>
                  <a:gd name="T60" fmla="*/ 128 w 163"/>
                  <a:gd name="T61" fmla="*/ 185 h 185"/>
                  <a:gd name="T62" fmla="*/ 134 w 163"/>
                  <a:gd name="T63" fmla="*/ 185 h 185"/>
                  <a:gd name="T64" fmla="*/ 140 w 163"/>
                  <a:gd name="T65" fmla="*/ 184 h 185"/>
                  <a:gd name="T66" fmla="*/ 151 w 163"/>
                  <a:gd name="T67" fmla="*/ 178 h 185"/>
                  <a:gd name="T68" fmla="*/ 151 w 163"/>
                  <a:gd name="T69" fmla="*/ 178 h 185"/>
                  <a:gd name="T70" fmla="*/ 155 w 163"/>
                  <a:gd name="T71" fmla="*/ 173 h 185"/>
                  <a:gd name="T72" fmla="*/ 158 w 163"/>
                  <a:gd name="T73" fmla="*/ 164 h 185"/>
                  <a:gd name="T74" fmla="*/ 161 w 163"/>
                  <a:gd name="T75" fmla="*/ 153 h 185"/>
                  <a:gd name="T76" fmla="*/ 161 w 163"/>
                  <a:gd name="T77" fmla="*/ 141 h 185"/>
                  <a:gd name="T78" fmla="*/ 163 w 163"/>
                  <a:gd name="T79" fmla="*/ 111 h 185"/>
                  <a:gd name="T80" fmla="*/ 160 w 163"/>
                  <a:gd name="T81" fmla="*/ 78 h 185"/>
                  <a:gd name="T82" fmla="*/ 160 w 163"/>
                  <a:gd name="T83" fmla="*/ 78 h 185"/>
                  <a:gd name="T84" fmla="*/ 158 w 163"/>
                  <a:gd name="T85" fmla="*/ 46 h 185"/>
                  <a:gd name="T86" fmla="*/ 157 w 163"/>
                  <a:gd name="T87" fmla="*/ 22 h 185"/>
                  <a:gd name="T88" fmla="*/ 155 w 163"/>
                  <a:gd name="T89" fmla="*/ 13 h 185"/>
                  <a:gd name="T90" fmla="*/ 152 w 163"/>
                  <a:gd name="T91" fmla="*/ 7 h 185"/>
                  <a:gd name="T92" fmla="*/ 149 w 163"/>
                  <a:gd name="T93" fmla="*/ 3 h 185"/>
                  <a:gd name="T94" fmla="*/ 142 w 163"/>
                  <a:gd name="T95" fmla="*/ 0 h 185"/>
                  <a:gd name="T96" fmla="*/ 142 w 163"/>
                  <a:gd name="T97" fmla="*/ 0 h 185"/>
                  <a:gd name="T98" fmla="*/ 137 w 163"/>
                  <a:gd name="T99" fmla="*/ 0 h 185"/>
                  <a:gd name="T100" fmla="*/ 131 w 163"/>
                  <a:gd name="T101" fmla="*/ 0 h 185"/>
                  <a:gd name="T102" fmla="*/ 118 w 163"/>
                  <a:gd name="T103" fmla="*/ 3 h 185"/>
                  <a:gd name="T104" fmla="*/ 103 w 163"/>
                  <a:gd name="T105" fmla="*/ 6 h 185"/>
                  <a:gd name="T106" fmla="*/ 93 w 163"/>
                  <a:gd name="T107" fmla="*/ 6 h 185"/>
                  <a:gd name="T108" fmla="*/ 83 w 163"/>
                  <a:gd name="T109" fmla="*/ 6 h 185"/>
                  <a:gd name="T110" fmla="*/ 83 w 163"/>
                  <a:gd name="T111" fmla="*/ 6 h 18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3" h="185">
                    <a:moveTo>
                      <a:pt x="83" y="6"/>
                    </a:moveTo>
                    <a:lnTo>
                      <a:pt x="83" y="6"/>
                    </a:lnTo>
                    <a:lnTo>
                      <a:pt x="72" y="6"/>
                    </a:lnTo>
                    <a:lnTo>
                      <a:pt x="62" y="6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5" y="3"/>
                    </a:lnTo>
                    <a:lnTo>
                      <a:pt x="11" y="7"/>
                    </a:lnTo>
                    <a:lnTo>
                      <a:pt x="8" y="13"/>
                    </a:lnTo>
                    <a:lnTo>
                      <a:pt x="6" y="19"/>
                    </a:lnTo>
                    <a:lnTo>
                      <a:pt x="4" y="30"/>
                    </a:lnTo>
                    <a:lnTo>
                      <a:pt x="1" y="52"/>
                    </a:lnTo>
                    <a:lnTo>
                      <a:pt x="0" y="75"/>
                    </a:lnTo>
                    <a:lnTo>
                      <a:pt x="0" y="84"/>
                    </a:lnTo>
                    <a:lnTo>
                      <a:pt x="1" y="93"/>
                    </a:lnTo>
                    <a:lnTo>
                      <a:pt x="4" y="98"/>
                    </a:lnTo>
                    <a:lnTo>
                      <a:pt x="8" y="104"/>
                    </a:lnTo>
                    <a:lnTo>
                      <a:pt x="20" y="114"/>
                    </a:lnTo>
                    <a:lnTo>
                      <a:pt x="51" y="135"/>
                    </a:lnTo>
                    <a:lnTo>
                      <a:pt x="69" y="149"/>
                    </a:lnTo>
                    <a:lnTo>
                      <a:pt x="87" y="164"/>
                    </a:lnTo>
                    <a:lnTo>
                      <a:pt x="100" y="173"/>
                    </a:lnTo>
                    <a:lnTo>
                      <a:pt x="110" y="181"/>
                    </a:lnTo>
                    <a:lnTo>
                      <a:pt x="119" y="184"/>
                    </a:lnTo>
                    <a:lnTo>
                      <a:pt x="128" y="185"/>
                    </a:lnTo>
                    <a:lnTo>
                      <a:pt x="134" y="185"/>
                    </a:lnTo>
                    <a:lnTo>
                      <a:pt x="140" y="184"/>
                    </a:lnTo>
                    <a:lnTo>
                      <a:pt x="151" y="178"/>
                    </a:lnTo>
                    <a:lnTo>
                      <a:pt x="155" y="173"/>
                    </a:lnTo>
                    <a:lnTo>
                      <a:pt x="158" y="164"/>
                    </a:lnTo>
                    <a:lnTo>
                      <a:pt x="161" y="153"/>
                    </a:lnTo>
                    <a:lnTo>
                      <a:pt x="161" y="141"/>
                    </a:lnTo>
                    <a:lnTo>
                      <a:pt x="163" y="111"/>
                    </a:lnTo>
                    <a:lnTo>
                      <a:pt x="160" y="78"/>
                    </a:lnTo>
                    <a:lnTo>
                      <a:pt x="158" y="46"/>
                    </a:lnTo>
                    <a:lnTo>
                      <a:pt x="157" y="22"/>
                    </a:lnTo>
                    <a:lnTo>
                      <a:pt x="155" y="13"/>
                    </a:lnTo>
                    <a:lnTo>
                      <a:pt x="152" y="7"/>
                    </a:lnTo>
                    <a:lnTo>
                      <a:pt x="149" y="3"/>
                    </a:lnTo>
                    <a:lnTo>
                      <a:pt x="142" y="0"/>
                    </a:lnTo>
                    <a:lnTo>
                      <a:pt x="137" y="0"/>
                    </a:lnTo>
                    <a:lnTo>
                      <a:pt x="131" y="0"/>
                    </a:lnTo>
                    <a:lnTo>
                      <a:pt x="118" y="3"/>
                    </a:lnTo>
                    <a:lnTo>
                      <a:pt x="103" y="6"/>
                    </a:lnTo>
                    <a:lnTo>
                      <a:pt x="93" y="6"/>
                    </a:lnTo>
                    <a:lnTo>
                      <a:pt x="83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3" name="Freeform 95">
                <a:extLst>
                  <a:ext uri="{FF2B5EF4-FFF2-40B4-BE49-F238E27FC236}">
                    <a16:creationId xmlns:a16="http://schemas.microsoft.com/office/drawing/2014/main" id="{B38C7CBC-9DC6-4F12-8D64-1D5D2BE64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854"/>
                <a:ext cx="124" cy="106"/>
              </a:xfrm>
              <a:custGeom>
                <a:avLst/>
                <a:gdLst>
                  <a:gd name="T0" fmla="*/ 0 w 124"/>
                  <a:gd name="T1" fmla="*/ 10 h 106"/>
                  <a:gd name="T2" fmla="*/ 0 w 124"/>
                  <a:gd name="T3" fmla="*/ 10 h 106"/>
                  <a:gd name="T4" fmla="*/ 1 w 124"/>
                  <a:gd name="T5" fmla="*/ 5 h 106"/>
                  <a:gd name="T6" fmla="*/ 3 w 124"/>
                  <a:gd name="T7" fmla="*/ 2 h 106"/>
                  <a:gd name="T8" fmla="*/ 6 w 124"/>
                  <a:gd name="T9" fmla="*/ 0 h 106"/>
                  <a:gd name="T10" fmla="*/ 11 w 124"/>
                  <a:gd name="T11" fmla="*/ 0 h 106"/>
                  <a:gd name="T12" fmla="*/ 21 w 124"/>
                  <a:gd name="T13" fmla="*/ 3 h 106"/>
                  <a:gd name="T14" fmla="*/ 29 w 124"/>
                  <a:gd name="T15" fmla="*/ 10 h 106"/>
                  <a:gd name="T16" fmla="*/ 29 w 124"/>
                  <a:gd name="T17" fmla="*/ 10 h 106"/>
                  <a:gd name="T18" fmla="*/ 53 w 124"/>
                  <a:gd name="T19" fmla="*/ 29 h 106"/>
                  <a:gd name="T20" fmla="*/ 81 w 124"/>
                  <a:gd name="T21" fmla="*/ 52 h 106"/>
                  <a:gd name="T22" fmla="*/ 81 w 124"/>
                  <a:gd name="T23" fmla="*/ 52 h 106"/>
                  <a:gd name="T24" fmla="*/ 104 w 124"/>
                  <a:gd name="T25" fmla="*/ 65 h 106"/>
                  <a:gd name="T26" fmla="*/ 119 w 124"/>
                  <a:gd name="T27" fmla="*/ 76 h 106"/>
                  <a:gd name="T28" fmla="*/ 122 w 124"/>
                  <a:gd name="T29" fmla="*/ 79 h 106"/>
                  <a:gd name="T30" fmla="*/ 124 w 124"/>
                  <a:gd name="T31" fmla="*/ 83 h 106"/>
                  <a:gd name="T32" fmla="*/ 124 w 124"/>
                  <a:gd name="T33" fmla="*/ 88 h 106"/>
                  <a:gd name="T34" fmla="*/ 121 w 124"/>
                  <a:gd name="T35" fmla="*/ 94 h 106"/>
                  <a:gd name="T36" fmla="*/ 121 w 124"/>
                  <a:gd name="T37" fmla="*/ 94 h 106"/>
                  <a:gd name="T38" fmla="*/ 116 w 124"/>
                  <a:gd name="T39" fmla="*/ 98 h 106"/>
                  <a:gd name="T40" fmla="*/ 110 w 124"/>
                  <a:gd name="T41" fmla="*/ 103 h 106"/>
                  <a:gd name="T42" fmla="*/ 103 w 124"/>
                  <a:gd name="T43" fmla="*/ 104 h 106"/>
                  <a:gd name="T44" fmla="*/ 93 w 124"/>
                  <a:gd name="T45" fmla="*/ 106 h 106"/>
                  <a:gd name="T46" fmla="*/ 84 w 124"/>
                  <a:gd name="T47" fmla="*/ 104 h 106"/>
                  <a:gd name="T48" fmla="*/ 75 w 124"/>
                  <a:gd name="T49" fmla="*/ 103 h 106"/>
                  <a:gd name="T50" fmla="*/ 57 w 124"/>
                  <a:gd name="T51" fmla="*/ 98 h 106"/>
                  <a:gd name="T52" fmla="*/ 57 w 124"/>
                  <a:gd name="T53" fmla="*/ 98 h 106"/>
                  <a:gd name="T54" fmla="*/ 50 w 124"/>
                  <a:gd name="T55" fmla="*/ 94 h 106"/>
                  <a:gd name="T56" fmla="*/ 42 w 124"/>
                  <a:gd name="T57" fmla="*/ 88 h 106"/>
                  <a:gd name="T58" fmla="*/ 36 w 124"/>
                  <a:gd name="T59" fmla="*/ 80 h 106"/>
                  <a:gd name="T60" fmla="*/ 29 w 124"/>
                  <a:gd name="T61" fmla="*/ 73 h 106"/>
                  <a:gd name="T62" fmla="*/ 17 w 124"/>
                  <a:gd name="T63" fmla="*/ 53 h 106"/>
                  <a:gd name="T64" fmla="*/ 6 w 124"/>
                  <a:gd name="T65" fmla="*/ 32 h 106"/>
                  <a:gd name="T66" fmla="*/ 6 w 124"/>
                  <a:gd name="T67" fmla="*/ 32 h 106"/>
                  <a:gd name="T68" fmla="*/ 1 w 124"/>
                  <a:gd name="T69" fmla="*/ 20 h 106"/>
                  <a:gd name="T70" fmla="*/ 0 w 124"/>
                  <a:gd name="T71" fmla="*/ 10 h 106"/>
                  <a:gd name="T72" fmla="*/ 0 w 124"/>
                  <a:gd name="T73" fmla="*/ 10 h 10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24" h="106">
                    <a:moveTo>
                      <a:pt x="0" y="10"/>
                    </a:moveTo>
                    <a:lnTo>
                      <a:pt x="0" y="10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21" y="3"/>
                    </a:lnTo>
                    <a:lnTo>
                      <a:pt x="29" y="10"/>
                    </a:lnTo>
                    <a:lnTo>
                      <a:pt x="53" y="29"/>
                    </a:lnTo>
                    <a:lnTo>
                      <a:pt x="81" y="52"/>
                    </a:lnTo>
                    <a:lnTo>
                      <a:pt x="104" y="65"/>
                    </a:lnTo>
                    <a:lnTo>
                      <a:pt x="119" y="76"/>
                    </a:lnTo>
                    <a:lnTo>
                      <a:pt x="122" y="79"/>
                    </a:lnTo>
                    <a:lnTo>
                      <a:pt x="124" y="83"/>
                    </a:lnTo>
                    <a:lnTo>
                      <a:pt x="124" y="88"/>
                    </a:lnTo>
                    <a:lnTo>
                      <a:pt x="121" y="94"/>
                    </a:lnTo>
                    <a:lnTo>
                      <a:pt x="116" y="98"/>
                    </a:lnTo>
                    <a:lnTo>
                      <a:pt x="110" y="103"/>
                    </a:lnTo>
                    <a:lnTo>
                      <a:pt x="103" y="104"/>
                    </a:lnTo>
                    <a:lnTo>
                      <a:pt x="93" y="106"/>
                    </a:lnTo>
                    <a:lnTo>
                      <a:pt x="84" y="104"/>
                    </a:lnTo>
                    <a:lnTo>
                      <a:pt x="75" y="103"/>
                    </a:lnTo>
                    <a:lnTo>
                      <a:pt x="57" y="98"/>
                    </a:lnTo>
                    <a:lnTo>
                      <a:pt x="50" y="94"/>
                    </a:lnTo>
                    <a:lnTo>
                      <a:pt x="42" y="88"/>
                    </a:lnTo>
                    <a:lnTo>
                      <a:pt x="36" y="80"/>
                    </a:lnTo>
                    <a:lnTo>
                      <a:pt x="29" y="73"/>
                    </a:lnTo>
                    <a:lnTo>
                      <a:pt x="17" y="53"/>
                    </a:lnTo>
                    <a:lnTo>
                      <a:pt x="6" y="32"/>
                    </a:lnTo>
                    <a:lnTo>
                      <a:pt x="1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4" name="Freeform 96">
                <a:extLst>
                  <a:ext uri="{FF2B5EF4-FFF2-40B4-BE49-F238E27FC236}">
                    <a16:creationId xmlns:a16="http://schemas.microsoft.com/office/drawing/2014/main" id="{D2F50810-73EA-42FC-B7EA-DEBD053F9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651"/>
                <a:ext cx="133" cy="90"/>
              </a:xfrm>
              <a:custGeom>
                <a:avLst/>
                <a:gdLst>
                  <a:gd name="T0" fmla="*/ 112 w 133"/>
                  <a:gd name="T1" fmla="*/ 6 h 90"/>
                  <a:gd name="T2" fmla="*/ 112 w 133"/>
                  <a:gd name="T3" fmla="*/ 6 h 90"/>
                  <a:gd name="T4" fmla="*/ 119 w 133"/>
                  <a:gd name="T5" fmla="*/ 12 h 90"/>
                  <a:gd name="T6" fmla="*/ 124 w 133"/>
                  <a:gd name="T7" fmla="*/ 20 h 90"/>
                  <a:gd name="T8" fmla="*/ 127 w 133"/>
                  <a:gd name="T9" fmla="*/ 26 h 90"/>
                  <a:gd name="T10" fmla="*/ 130 w 133"/>
                  <a:gd name="T11" fmla="*/ 33 h 90"/>
                  <a:gd name="T12" fmla="*/ 131 w 133"/>
                  <a:gd name="T13" fmla="*/ 41 h 90"/>
                  <a:gd name="T14" fmla="*/ 133 w 133"/>
                  <a:gd name="T15" fmla="*/ 48 h 90"/>
                  <a:gd name="T16" fmla="*/ 131 w 133"/>
                  <a:gd name="T17" fmla="*/ 65 h 90"/>
                  <a:gd name="T18" fmla="*/ 131 w 133"/>
                  <a:gd name="T19" fmla="*/ 65 h 90"/>
                  <a:gd name="T20" fmla="*/ 131 w 133"/>
                  <a:gd name="T21" fmla="*/ 72 h 90"/>
                  <a:gd name="T22" fmla="*/ 128 w 133"/>
                  <a:gd name="T23" fmla="*/ 78 h 90"/>
                  <a:gd name="T24" fmla="*/ 125 w 133"/>
                  <a:gd name="T25" fmla="*/ 81 h 90"/>
                  <a:gd name="T26" fmla="*/ 121 w 133"/>
                  <a:gd name="T27" fmla="*/ 84 h 90"/>
                  <a:gd name="T28" fmla="*/ 115 w 133"/>
                  <a:gd name="T29" fmla="*/ 86 h 90"/>
                  <a:gd name="T30" fmla="*/ 107 w 133"/>
                  <a:gd name="T31" fmla="*/ 87 h 90"/>
                  <a:gd name="T32" fmla="*/ 86 w 133"/>
                  <a:gd name="T33" fmla="*/ 89 h 90"/>
                  <a:gd name="T34" fmla="*/ 86 w 133"/>
                  <a:gd name="T35" fmla="*/ 89 h 90"/>
                  <a:gd name="T36" fmla="*/ 63 w 133"/>
                  <a:gd name="T37" fmla="*/ 90 h 90"/>
                  <a:gd name="T38" fmla="*/ 42 w 133"/>
                  <a:gd name="T39" fmla="*/ 90 h 90"/>
                  <a:gd name="T40" fmla="*/ 26 w 133"/>
                  <a:gd name="T41" fmla="*/ 89 h 90"/>
                  <a:gd name="T42" fmla="*/ 20 w 133"/>
                  <a:gd name="T43" fmla="*/ 87 h 90"/>
                  <a:gd name="T44" fmla="*/ 14 w 133"/>
                  <a:gd name="T45" fmla="*/ 84 h 90"/>
                  <a:gd name="T46" fmla="*/ 14 w 133"/>
                  <a:gd name="T47" fmla="*/ 84 h 90"/>
                  <a:gd name="T48" fmla="*/ 9 w 133"/>
                  <a:gd name="T49" fmla="*/ 80 h 90"/>
                  <a:gd name="T50" fmla="*/ 6 w 133"/>
                  <a:gd name="T51" fmla="*/ 74 h 90"/>
                  <a:gd name="T52" fmla="*/ 3 w 133"/>
                  <a:gd name="T53" fmla="*/ 66 h 90"/>
                  <a:gd name="T54" fmla="*/ 0 w 133"/>
                  <a:gd name="T55" fmla="*/ 59 h 90"/>
                  <a:gd name="T56" fmla="*/ 0 w 133"/>
                  <a:gd name="T57" fmla="*/ 51 h 90"/>
                  <a:gd name="T58" fmla="*/ 0 w 133"/>
                  <a:gd name="T59" fmla="*/ 45 h 90"/>
                  <a:gd name="T60" fmla="*/ 2 w 133"/>
                  <a:gd name="T61" fmla="*/ 39 h 90"/>
                  <a:gd name="T62" fmla="*/ 5 w 133"/>
                  <a:gd name="T63" fmla="*/ 35 h 90"/>
                  <a:gd name="T64" fmla="*/ 5 w 133"/>
                  <a:gd name="T65" fmla="*/ 35 h 90"/>
                  <a:gd name="T66" fmla="*/ 24 w 133"/>
                  <a:gd name="T67" fmla="*/ 23 h 90"/>
                  <a:gd name="T68" fmla="*/ 38 w 133"/>
                  <a:gd name="T69" fmla="*/ 15 h 90"/>
                  <a:gd name="T70" fmla="*/ 54 w 133"/>
                  <a:gd name="T71" fmla="*/ 9 h 90"/>
                  <a:gd name="T72" fmla="*/ 71 w 133"/>
                  <a:gd name="T73" fmla="*/ 3 h 90"/>
                  <a:gd name="T74" fmla="*/ 88 w 133"/>
                  <a:gd name="T75" fmla="*/ 0 h 90"/>
                  <a:gd name="T76" fmla="*/ 95 w 133"/>
                  <a:gd name="T77" fmla="*/ 0 h 90"/>
                  <a:gd name="T78" fmla="*/ 101 w 133"/>
                  <a:gd name="T79" fmla="*/ 0 h 90"/>
                  <a:gd name="T80" fmla="*/ 107 w 133"/>
                  <a:gd name="T81" fmla="*/ 3 h 90"/>
                  <a:gd name="T82" fmla="*/ 112 w 133"/>
                  <a:gd name="T83" fmla="*/ 6 h 90"/>
                  <a:gd name="T84" fmla="*/ 112 w 133"/>
                  <a:gd name="T85" fmla="*/ 6 h 9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3" h="90">
                    <a:moveTo>
                      <a:pt x="112" y="6"/>
                    </a:moveTo>
                    <a:lnTo>
                      <a:pt x="112" y="6"/>
                    </a:lnTo>
                    <a:lnTo>
                      <a:pt x="119" y="12"/>
                    </a:lnTo>
                    <a:lnTo>
                      <a:pt x="124" y="20"/>
                    </a:lnTo>
                    <a:lnTo>
                      <a:pt x="127" y="26"/>
                    </a:lnTo>
                    <a:lnTo>
                      <a:pt x="130" y="33"/>
                    </a:lnTo>
                    <a:lnTo>
                      <a:pt x="131" y="41"/>
                    </a:lnTo>
                    <a:lnTo>
                      <a:pt x="133" y="48"/>
                    </a:lnTo>
                    <a:lnTo>
                      <a:pt x="131" y="65"/>
                    </a:lnTo>
                    <a:lnTo>
                      <a:pt x="131" y="72"/>
                    </a:lnTo>
                    <a:lnTo>
                      <a:pt x="128" y="78"/>
                    </a:lnTo>
                    <a:lnTo>
                      <a:pt x="125" y="81"/>
                    </a:lnTo>
                    <a:lnTo>
                      <a:pt x="121" y="84"/>
                    </a:lnTo>
                    <a:lnTo>
                      <a:pt x="115" y="86"/>
                    </a:lnTo>
                    <a:lnTo>
                      <a:pt x="107" y="87"/>
                    </a:lnTo>
                    <a:lnTo>
                      <a:pt x="86" y="89"/>
                    </a:lnTo>
                    <a:lnTo>
                      <a:pt x="63" y="90"/>
                    </a:lnTo>
                    <a:lnTo>
                      <a:pt x="42" y="90"/>
                    </a:lnTo>
                    <a:lnTo>
                      <a:pt x="26" y="89"/>
                    </a:lnTo>
                    <a:lnTo>
                      <a:pt x="20" y="87"/>
                    </a:lnTo>
                    <a:lnTo>
                      <a:pt x="14" y="84"/>
                    </a:lnTo>
                    <a:lnTo>
                      <a:pt x="9" y="80"/>
                    </a:lnTo>
                    <a:lnTo>
                      <a:pt x="6" y="74"/>
                    </a:lnTo>
                    <a:lnTo>
                      <a:pt x="3" y="66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0" y="45"/>
                    </a:lnTo>
                    <a:lnTo>
                      <a:pt x="2" y="39"/>
                    </a:lnTo>
                    <a:lnTo>
                      <a:pt x="5" y="35"/>
                    </a:lnTo>
                    <a:lnTo>
                      <a:pt x="24" y="23"/>
                    </a:lnTo>
                    <a:lnTo>
                      <a:pt x="38" y="15"/>
                    </a:lnTo>
                    <a:lnTo>
                      <a:pt x="54" y="9"/>
                    </a:lnTo>
                    <a:lnTo>
                      <a:pt x="71" y="3"/>
                    </a:lnTo>
                    <a:lnTo>
                      <a:pt x="88" y="0"/>
                    </a:lnTo>
                    <a:lnTo>
                      <a:pt x="95" y="0"/>
                    </a:lnTo>
                    <a:lnTo>
                      <a:pt x="101" y="0"/>
                    </a:lnTo>
                    <a:lnTo>
                      <a:pt x="107" y="3"/>
                    </a:lnTo>
                    <a:lnTo>
                      <a:pt x="112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5" name="Freeform 97">
                <a:extLst>
                  <a:ext uri="{FF2B5EF4-FFF2-40B4-BE49-F238E27FC236}">
                    <a16:creationId xmlns:a16="http://schemas.microsoft.com/office/drawing/2014/main" id="{AC18DD49-FFBA-4B4C-80FB-763BFFAEA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25"/>
                <a:ext cx="105" cy="193"/>
              </a:xfrm>
              <a:custGeom>
                <a:avLst/>
                <a:gdLst>
                  <a:gd name="T0" fmla="*/ 86 w 105"/>
                  <a:gd name="T1" fmla="*/ 6 h 193"/>
                  <a:gd name="T2" fmla="*/ 86 w 105"/>
                  <a:gd name="T3" fmla="*/ 6 h 193"/>
                  <a:gd name="T4" fmla="*/ 92 w 105"/>
                  <a:gd name="T5" fmla="*/ 9 h 193"/>
                  <a:gd name="T6" fmla="*/ 95 w 105"/>
                  <a:gd name="T7" fmla="*/ 14 h 193"/>
                  <a:gd name="T8" fmla="*/ 96 w 105"/>
                  <a:gd name="T9" fmla="*/ 20 h 193"/>
                  <a:gd name="T10" fmla="*/ 98 w 105"/>
                  <a:gd name="T11" fmla="*/ 27 h 193"/>
                  <a:gd name="T12" fmla="*/ 98 w 105"/>
                  <a:gd name="T13" fmla="*/ 44 h 193"/>
                  <a:gd name="T14" fmla="*/ 96 w 105"/>
                  <a:gd name="T15" fmla="*/ 65 h 193"/>
                  <a:gd name="T16" fmla="*/ 96 w 105"/>
                  <a:gd name="T17" fmla="*/ 65 h 193"/>
                  <a:gd name="T18" fmla="*/ 98 w 105"/>
                  <a:gd name="T19" fmla="*/ 92 h 193"/>
                  <a:gd name="T20" fmla="*/ 102 w 105"/>
                  <a:gd name="T21" fmla="*/ 127 h 193"/>
                  <a:gd name="T22" fmla="*/ 104 w 105"/>
                  <a:gd name="T23" fmla="*/ 160 h 193"/>
                  <a:gd name="T24" fmla="*/ 105 w 105"/>
                  <a:gd name="T25" fmla="*/ 174 h 193"/>
                  <a:gd name="T26" fmla="*/ 104 w 105"/>
                  <a:gd name="T27" fmla="*/ 183 h 193"/>
                  <a:gd name="T28" fmla="*/ 104 w 105"/>
                  <a:gd name="T29" fmla="*/ 183 h 193"/>
                  <a:gd name="T30" fmla="*/ 102 w 105"/>
                  <a:gd name="T31" fmla="*/ 189 h 193"/>
                  <a:gd name="T32" fmla="*/ 99 w 105"/>
                  <a:gd name="T33" fmla="*/ 192 h 193"/>
                  <a:gd name="T34" fmla="*/ 95 w 105"/>
                  <a:gd name="T35" fmla="*/ 193 h 193"/>
                  <a:gd name="T36" fmla="*/ 89 w 105"/>
                  <a:gd name="T37" fmla="*/ 192 h 193"/>
                  <a:gd name="T38" fmla="*/ 75 w 105"/>
                  <a:gd name="T39" fmla="*/ 189 h 193"/>
                  <a:gd name="T40" fmla="*/ 56 w 105"/>
                  <a:gd name="T41" fmla="*/ 181 h 193"/>
                  <a:gd name="T42" fmla="*/ 56 w 105"/>
                  <a:gd name="T43" fmla="*/ 181 h 193"/>
                  <a:gd name="T44" fmla="*/ 45 w 105"/>
                  <a:gd name="T45" fmla="*/ 177 h 193"/>
                  <a:gd name="T46" fmla="*/ 36 w 105"/>
                  <a:gd name="T47" fmla="*/ 171 h 193"/>
                  <a:gd name="T48" fmla="*/ 25 w 105"/>
                  <a:gd name="T49" fmla="*/ 163 h 193"/>
                  <a:gd name="T50" fmla="*/ 16 w 105"/>
                  <a:gd name="T51" fmla="*/ 156 h 193"/>
                  <a:gd name="T52" fmla="*/ 9 w 105"/>
                  <a:gd name="T53" fmla="*/ 147 h 193"/>
                  <a:gd name="T54" fmla="*/ 4 w 105"/>
                  <a:gd name="T55" fmla="*/ 137 h 193"/>
                  <a:gd name="T56" fmla="*/ 1 w 105"/>
                  <a:gd name="T57" fmla="*/ 127 h 193"/>
                  <a:gd name="T58" fmla="*/ 0 w 105"/>
                  <a:gd name="T59" fmla="*/ 116 h 193"/>
                  <a:gd name="T60" fmla="*/ 0 w 105"/>
                  <a:gd name="T61" fmla="*/ 116 h 193"/>
                  <a:gd name="T62" fmla="*/ 4 w 105"/>
                  <a:gd name="T63" fmla="*/ 58 h 193"/>
                  <a:gd name="T64" fmla="*/ 7 w 105"/>
                  <a:gd name="T65" fmla="*/ 30 h 193"/>
                  <a:gd name="T66" fmla="*/ 9 w 105"/>
                  <a:gd name="T67" fmla="*/ 21 h 193"/>
                  <a:gd name="T68" fmla="*/ 10 w 105"/>
                  <a:gd name="T69" fmla="*/ 17 h 193"/>
                  <a:gd name="T70" fmla="*/ 10 w 105"/>
                  <a:gd name="T71" fmla="*/ 17 h 193"/>
                  <a:gd name="T72" fmla="*/ 15 w 105"/>
                  <a:gd name="T73" fmla="*/ 14 h 193"/>
                  <a:gd name="T74" fmla="*/ 21 w 105"/>
                  <a:gd name="T75" fmla="*/ 11 h 193"/>
                  <a:gd name="T76" fmla="*/ 30 w 105"/>
                  <a:gd name="T77" fmla="*/ 6 h 193"/>
                  <a:gd name="T78" fmla="*/ 40 w 105"/>
                  <a:gd name="T79" fmla="*/ 3 h 193"/>
                  <a:gd name="T80" fmla="*/ 53 w 105"/>
                  <a:gd name="T81" fmla="*/ 2 h 193"/>
                  <a:gd name="T82" fmla="*/ 65 w 105"/>
                  <a:gd name="T83" fmla="*/ 0 h 193"/>
                  <a:gd name="T84" fmla="*/ 75 w 105"/>
                  <a:gd name="T85" fmla="*/ 2 h 193"/>
                  <a:gd name="T86" fmla="*/ 86 w 105"/>
                  <a:gd name="T87" fmla="*/ 6 h 193"/>
                  <a:gd name="T88" fmla="*/ 86 w 105"/>
                  <a:gd name="T89" fmla="*/ 6 h 1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05" h="193">
                    <a:moveTo>
                      <a:pt x="86" y="6"/>
                    </a:moveTo>
                    <a:lnTo>
                      <a:pt x="86" y="6"/>
                    </a:lnTo>
                    <a:lnTo>
                      <a:pt x="92" y="9"/>
                    </a:lnTo>
                    <a:lnTo>
                      <a:pt x="95" y="14"/>
                    </a:lnTo>
                    <a:lnTo>
                      <a:pt x="96" y="20"/>
                    </a:lnTo>
                    <a:lnTo>
                      <a:pt x="98" y="27"/>
                    </a:lnTo>
                    <a:lnTo>
                      <a:pt x="98" y="44"/>
                    </a:lnTo>
                    <a:lnTo>
                      <a:pt x="96" y="65"/>
                    </a:lnTo>
                    <a:lnTo>
                      <a:pt x="98" y="92"/>
                    </a:lnTo>
                    <a:lnTo>
                      <a:pt x="102" y="127"/>
                    </a:lnTo>
                    <a:lnTo>
                      <a:pt x="104" y="160"/>
                    </a:lnTo>
                    <a:lnTo>
                      <a:pt x="105" y="174"/>
                    </a:lnTo>
                    <a:lnTo>
                      <a:pt x="104" y="183"/>
                    </a:lnTo>
                    <a:lnTo>
                      <a:pt x="102" y="189"/>
                    </a:lnTo>
                    <a:lnTo>
                      <a:pt x="99" y="192"/>
                    </a:lnTo>
                    <a:lnTo>
                      <a:pt x="95" y="193"/>
                    </a:lnTo>
                    <a:lnTo>
                      <a:pt x="89" y="192"/>
                    </a:lnTo>
                    <a:lnTo>
                      <a:pt x="75" y="189"/>
                    </a:lnTo>
                    <a:lnTo>
                      <a:pt x="56" y="181"/>
                    </a:lnTo>
                    <a:lnTo>
                      <a:pt x="45" y="177"/>
                    </a:lnTo>
                    <a:lnTo>
                      <a:pt x="36" y="171"/>
                    </a:lnTo>
                    <a:lnTo>
                      <a:pt x="25" y="163"/>
                    </a:lnTo>
                    <a:lnTo>
                      <a:pt x="16" y="156"/>
                    </a:lnTo>
                    <a:lnTo>
                      <a:pt x="9" y="147"/>
                    </a:lnTo>
                    <a:lnTo>
                      <a:pt x="4" y="137"/>
                    </a:lnTo>
                    <a:lnTo>
                      <a:pt x="1" y="127"/>
                    </a:lnTo>
                    <a:lnTo>
                      <a:pt x="0" y="116"/>
                    </a:lnTo>
                    <a:lnTo>
                      <a:pt x="4" y="58"/>
                    </a:lnTo>
                    <a:lnTo>
                      <a:pt x="7" y="30"/>
                    </a:lnTo>
                    <a:lnTo>
                      <a:pt x="9" y="21"/>
                    </a:lnTo>
                    <a:lnTo>
                      <a:pt x="10" y="17"/>
                    </a:lnTo>
                    <a:lnTo>
                      <a:pt x="15" y="14"/>
                    </a:lnTo>
                    <a:lnTo>
                      <a:pt x="21" y="11"/>
                    </a:lnTo>
                    <a:lnTo>
                      <a:pt x="30" y="6"/>
                    </a:lnTo>
                    <a:lnTo>
                      <a:pt x="40" y="3"/>
                    </a:lnTo>
                    <a:lnTo>
                      <a:pt x="53" y="2"/>
                    </a:lnTo>
                    <a:lnTo>
                      <a:pt x="65" y="0"/>
                    </a:lnTo>
                    <a:lnTo>
                      <a:pt x="75" y="2"/>
                    </a:lnTo>
                    <a:lnTo>
                      <a:pt x="86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6" name="Freeform 98">
                <a:extLst>
                  <a:ext uri="{FF2B5EF4-FFF2-40B4-BE49-F238E27FC236}">
                    <a16:creationId xmlns:a16="http://schemas.microsoft.com/office/drawing/2014/main" id="{F348F999-45D1-4786-9902-8B896C79C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10 w 145"/>
                  <a:gd name="T1" fmla="*/ 10 h 161"/>
                  <a:gd name="T2" fmla="*/ 110 w 145"/>
                  <a:gd name="T3" fmla="*/ 10 h 161"/>
                  <a:gd name="T4" fmla="*/ 122 w 145"/>
                  <a:gd name="T5" fmla="*/ 12 h 161"/>
                  <a:gd name="T6" fmla="*/ 126 w 145"/>
                  <a:gd name="T7" fmla="*/ 15 h 161"/>
                  <a:gd name="T8" fmla="*/ 131 w 145"/>
                  <a:gd name="T9" fmla="*/ 18 h 161"/>
                  <a:gd name="T10" fmla="*/ 136 w 145"/>
                  <a:gd name="T11" fmla="*/ 22 h 161"/>
                  <a:gd name="T12" fmla="*/ 139 w 145"/>
                  <a:gd name="T13" fmla="*/ 27 h 161"/>
                  <a:gd name="T14" fmla="*/ 142 w 145"/>
                  <a:gd name="T15" fmla="*/ 35 h 161"/>
                  <a:gd name="T16" fmla="*/ 143 w 145"/>
                  <a:gd name="T17" fmla="*/ 42 h 161"/>
                  <a:gd name="T18" fmla="*/ 143 w 145"/>
                  <a:gd name="T19" fmla="*/ 42 h 161"/>
                  <a:gd name="T20" fmla="*/ 145 w 145"/>
                  <a:gd name="T21" fmla="*/ 50 h 161"/>
                  <a:gd name="T22" fmla="*/ 145 w 145"/>
                  <a:gd name="T23" fmla="*/ 59 h 161"/>
                  <a:gd name="T24" fmla="*/ 142 w 145"/>
                  <a:gd name="T25" fmla="*/ 75 h 161"/>
                  <a:gd name="T26" fmla="*/ 136 w 145"/>
                  <a:gd name="T27" fmla="*/ 92 h 161"/>
                  <a:gd name="T28" fmla="*/ 129 w 145"/>
                  <a:gd name="T29" fmla="*/ 105 h 161"/>
                  <a:gd name="T30" fmla="*/ 129 w 145"/>
                  <a:gd name="T31" fmla="*/ 105 h 161"/>
                  <a:gd name="T32" fmla="*/ 123 w 145"/>
                  <a:gd name="T33" fmla="*/ 117 h 161"/>
                  <a:gd name="T34" fmla="*/ 116 w 145"/>
                  <a:gd name="T35" fmla="*/ 130 h 161"/>
                  <a:gd name="T36" fmla="*/ 105 w 145"/>
                  <a:gd name="T37" fmla="*/ 140 h 161"/>
                  <a:gd name="T38" fmla="*/ 95 w 145"/>
                  <a:gd name="T39" fmla="*/ 149 h 161"/>
                  <a:gd name="T40" fmla="*/ 84 w 145"/>
                  <a:gd name="T41" fmla="*/ 155 h 161"/>
                  <a:gd name="T42" fmla="*/ 72 w 145"/>
                  <a:gd name="T43" fmla="*/ 160 h 161"/>
                  <a:gd name="T44" fmla="*/ 62 w 145"/>
                  <a:gd name="T45" fmla="*/ 161 h 161"/>
                  <a:gd name="T46" fmla="*/ 57 w 145"/>
                  <a:gd name="T47" fmla="*/ 161 h 161"/>
                  <a:gd name="T48" fmla="*/ 53 w 145"/>
                  <a:gd name="T49" fmla="*/ 160 h 161"/>
                  <a:gd name="T50" fmla="*/ 53 w 145"/>
                  <a:gd name="T51" fmla="*/ 160 h 161"/>
                  <a:gd name="T52" fmla="*/ 45 w 145"/>
                  <a:gd name="T53" fmla="*/ 155 h 161"/>
                  <a:gd name="T54" fmla="*/ 37 w 145"/>
                  <a:gd name="T55" fmla="*/ 151 h 161"/>
                  <a:gd name="T56" fmla="*/ 31 w 145"/>
                  <a:gd name="T57" fmla="*/ 145 h 161"/>
                  <a:gd name="T58" fmla="*/ 25 w 145"/>
                  <a:gd name="T59" fmla="*/ 137 h 161"/>
                  <a:gd name="T60" fmla="*/ 13 w 145"/>
                  <a:gd name="T61" fmla="*/ 119 h 161"/>
                  <a:gd name="T62" fmla="*/ 3 w 145"/>
                  <a:gd name="T63" fmla="*/ 99 h 161"/>
                  <a:gd name="T64" fmla="*/ 3 w 145"/>
                  <a:gd name="T65" fmla="*/ 99 h 161"/>
                  <a:gd name="T66" fmla="*/ 1 w 145"/>
                  <a:gd name="T67" fmla="*/ 93 h 161"/>
                  <a:gd name="T68" fmla="*/ 0 w 145"/>
                  <a:gd name="T69" fmla="*/ 87 h 161"/>
                  <a:gd name="T70" fmla="*/ 0 w 145"/>
                  <a:gd name="T71" fmla="*/ 75 h 161"/>
                  <a:gd name="T72" fmla="*/ 1 w 145"/>
                  <a:gd name="T73" fmla="*/ 62 h 161"/>
                  <a:gd name="T74" fmla="*/ 4 w 145"/>
                  <a:gd name="T75" fmla="*/ 48 h 161"/>
                  <a:gd name="T76" fmla="*/ 12 w 145"/>
                  <a:gd name="T77" fmla="*/ 24 h 161"/>
                  <a:gd name="T78" fmla="*/ 18 w 145"/>
                  <a:gd name="T79" fmla="*/ 9 h 161"/>
                  <a:gd name="T80" fmla="*/ 18 w 145"/>
                  <a:gd name="T81" fmla="*/ 9 h 161"/>
                  <a:gd name="T82" fmla="*/ 21 w 145"/>
                  <a:gd name="T83" fmla="*/ 4 h 161"/>
                  <a:gd name="T84" fmla="*/ 27 w 145"/>
                  <a:gd name="T85" fmla="*/ 1 h 161"/>
                  <a:gd name="T86" fmla="*/ 34 w 145"/>
                  <a:gd name="T87" fmla="*/ 0 h 161"/>
                  <a:gd name="T88" fmla="*/ 44 w 145"/>
                  <a:gd name="T89" fmla="*/ 0 h 161"/>
                  <a:gd name="T90" fmla="*/ 65 w 145"/>
                  <a:gd name="T91" fmla="*/ 1 h 161"/>
                  <a:gd name="T92" fmla="*/ 83 w 145"/>
                  <a:gd name="T93" fmla="*/ 4 h 161"/>
                  <a:gd name="T94" fmla="*/ 110 w 145"/>
                  <a:gd name="T95" fmla="*/ 10 h 16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45" h="161">
                    <a:moveTo>
                      <a:pt x="110" y="10"/>
                    </a:moveTo>
                    <a:lnTo>
                      <a:pt x="110" y="10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6" y="22"/>
                    </a:lnTo>
                    <a:lnTo>
                      <a:pt x="139" y="27"/>
                    </a:lnTo>
                    <a:lnTo>
                      <a:pt x="142" y="35"/>
                    </a:lnTo>
                    <a:lnTo>
                      <a:pt x="143" y="42"/>
                    </a:lnTo>
                    <a:lnTo>
                      <a:pt x="145" y="50"/>
                    </a:lnTo>
                    <a:lnTo>
                      <a:pt x="145" y="59"/>
                    </a:lnTo>
                    <a:lnTo>
                      <a:pt x="142" y="75"/>
                    </a:lnTo>
                    <a:lnTo>
                      <a:pt x="136" y="92"/>
                    </a:lnTo>
                    <a:lnTo>
                      <a:pt x="129" y="105"/>
                    </a:lnTo>
                    <a:lnTo>
                      <a:pt x="123" y="117"/>
                    </a:lnTo>
                    <a:lnTo>
                      <a:pt x="116" y="130"/>
                    </a:lnTo>
                    <a:lnTo>
                      <a:pt x="105" y="140"/>
                    </a:lnTo>
                    <a:lnTo>
                      <a:pt x="95" y="149"/>
                    </a:lnTo>
                    <a:lnTo>
                      <a:pt x="84" y="155"/>
                    </a:lnTo>
                    <a:lnTo>
                      <a:pt x="72" y="160"/>
                    </a:lnTo>
                    <a:lnTo>
                      <a:pt x="62" y="161"/>
                    </a:lnTo>
                    <a:lnTo>
                      <a:pt x="57" y="161"/>
                    </a:lnTo>
                    <a:lnTo>
                      <a:pt x="53" y="160"/>
                    </a:lnTo>
                    <a:lnTo>
                      <a:pt x="45" y="155"/>
                    </a:lnTo>
                    <a:lnTo>
                      <a:pt x="37" y="151"/>
                    </a:lnTo>
                    <a:lnTo>
                      <a:pt x="31" y="145"/>
                    </a:lnTo>
                    <a:lnTo>
                      <a:pt x="25" y="137"/>
                    </a:lnTo>
                    <a:lnTo>
                      <a:pt x="13" y="119"/>
                    </a:lnTo>
                    <a:lnTo>
                      <a:pt x="3" y="99"/>
                    </a:lnTo>
                    <a:lnTo>
                      <a:pt x="1" y="93"/>
                    </a:lnTo>
                    <a:lnTo>
                      <a:pt x="0" y="87"/>
                    </a:lnTo>
                    <a:lnTo>
                      <a:pt x="0" y="75"/>
                    </a:lnTo>
                    <a:lnTo>
                      <a:pt x="1" y="62"/>
                    </a:lnTo>
                    <a:lnTo>
                      <a:pt x="4" y="48"/>
                    </a:lnTo>
                    <a:lnTo>
                      <a:pt x="12" y="24"/>
                    </a:lnTo>
                    <a:lnTo>
                      <a:pt x="18" y="9"/>
                    </a:lnTo>
                    <a:lnTo>
                      <a:pt x="21" y="4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83" y="4"/>
                    </a:lnTo>
                    <a:lnTo>
                      <a:pt x="110" y="1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7" name="Freeform 99">
                <a:extLst>
                  <a:ext uri="{FF2B5EF4-FFF2-40B4-BE49-F238E27FC236}">
                    <a16:creationId xmlns:a16="http://schemas.microsoft.com/office/drawing/2014/main" id="{942C55F2-2192-4C14-8938-FFE87BE51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10 w 145"/>
                  <a:gd name="T1" fmla="*/ 10 h 161"/>
                  <a:gd name="T2" fmla="*/ 110 w 145"/>
                  <a:gd name="T3" fmla="*/ 10 h 161"/>
                  <a:gd name="T4" fmla="*/ 122 w 145"/>
                  <a:gd name="T5" fmla="*/ 12 h 161"/>
                  <a:gd name="T6" fmla="*/ 126 w 145"/>
                  <a:gd name="T7" fmla="*/ 15 h 161"/>
                  <a:gd name="T8" fmla="*/ 131 w 145"/>
                  <a:gd name="T9" fmla="*/ 18 h 161"/>
                  <a:gd name="T10" fmla="*/ 136 w 145"/>
                  <a:gd name="T11" fmla="*/ 22 h 161"/>
                  <a:gd name="T12" fmla="*/ 139 w 145"/>
                  <a:gd name="T13" fmla="*/ 27 h 161"/>
                  <a:gd name="T14" fmla="*/ 142 w 145"/>
                  <a:gd name="T15" fmla="*/ 35 h 161"/>
                  <a:gd name="T16" fmla="*/ 143 w 145"/>
                  <a:gd name="T17" fmla="*/ 42 h 161"/>
                  <a:gd name="T18" fmla="*/ 143 w 145"/>
                  <a:gd name="T19" fmla="*/ 42 h 161"/>
                  <a:gd name="T20" fmla="*/ 145 w 145"/>
                  <a:gd name="T21" fmla="*/ 50 h 161"/>
                  <a:gd name="T22" fmla="*/ 145 w 145"/>
                  <a:gd name="T23" fmla="*/ 59 h 161"/>
                  <a:gd name="T24" fmla="*/ 142 w 145"/>
                  <a:gd name="T25" fmla="*/ 75 h 161"/>
                  <a:gd name="T26" fmla="*/ 136 w 145"/>
                  <a:gd name="T27" fmla="*/ 92 h 161"/>
                  <a:gd name="T28" fmla="*/ 129 w 145"/>
                  <a:gd name="T29" fmla="*/ 105 h 161"/>
                  <a:gd name="T30" fmla="*/ 129 w 145"/>
                  <a:gd name="T31" fmla="*/ 105 h 161"/>
                  <a:gd name="T32" fmla="*/ 123 w 145"/>
                  <a:gd name="T33" fmla="*/ 117 h 161"/>
                  <a:gd name="T34" fmla="*/ 116 w 145"/>
                  <a:gd name="T35" fmla="*/ 130 h 161"/>
                  <a:gd name="T36" fmla="*/ 105 w 145"/>
                  <a:gd name="T37" fmla="*/ 140 h 161"/>
                  <a:gd name="T38" fmla="*/ 95 w 145"/>
                  <a:gd name="T39" fmla="*/ 149 h 161"/>
                  <a:gd name="T40" fmla="*/ 84 w 145"/>
                  <a:gd name="T41" fmla="*/ 155 h 161"/>
                  <a:gd name="T42" fmla="*/ 72 w 145"/>
                  <a:gd name="T43" fmla="*/ 160 h 161"/>
                  <a:gd name="T44" fmla="*/ 62 w 145"/>
                  <a:gd name="T45" fmla="*/ 161 h 161"/>
                  <a:gd name="T46" fmla="*/ 57 w 145"/>
                  <a:gd name="T47" fmla="*/ 161 h 161"/>
                  <a:gd name="T48" fmla="*/ 53 w 145"/>
                  <a:gd name="T49" fmla="*/ 160 h 161"/>
                  <a:gd name="T50" fmla="*/ 53 w 145"/>
                  <a:gd name="T51" fmla="*/ 160 h 161"/>
                  <a:gd name="T52" fmla="*/ 45 w 145"/>
                  <a:gd name="T53" fmla="*/ 155 h 161"/>
                  <a:gd name="T54" fmla="*/ 37 w 145"/>
                  <a:gd name="T55" fmla="*/ 151 h 161"/>
                  <a:gd name="T56" fmla="*/ 31 w 145"/>
                  <a:gd name="T57" fmla="*/ 145 h 161"/>
                  <a:gd name="T58" fmla="*/ 25 w 145"/>
                  <a:gd name="T59" fmla="*/ 137 h 161"/>
                  <a:gd name="T60" fmla="*/ 13 w 145"/>
                  <a:gd name="T61" fmla="*/ 119 h 161"/>
                  <a:gd name="T62" fmla="*/ 3 w 145"/>
                  <a:gd name="T63" fmla="*/ 99 h 161"/>
                  <a:gd name="T64" fmla="*/ 3 w 145"/>
                  <a:gd name="T65" fmla="*/ 99 h 161"/>
                  <a:gd name="T66" fmla="*/ 1 w 145"/>
                  <a:gd name="T67" fmla="*/ 93 h 161"/>
                  <a:gd name="T68" fmla="*/ 0 w 145"/>
                  <a:gd name="T69" fmla="*/ 87 h 161"/>
                  <a:gd name="T70" fmla="*/ 0 w 145"/>
                  <a:gd name="T71" fmla="*/ 75 h 161"/>
                  <a:gd name="T72" fmla="*/ 1 w 145"/>
                  <a:gd name="T73" fmla="*/ 62 h 161"/>
                  <a:gd name="T74" fmla="*/ 4 w 145"/>
                  <a:gd name="T75" fmla="*/ 48 h 161"/>
                  <a:gd name="T76" fmla="*/ 12 w 145"/>
                  <a:gd name="T77" fmla="*/ 24 h 161"/>
                  <a:gd name="T78" fmla="*/ 18 w 145"/>
                  <a:gd name="T79" fmla="*/ 9 h 161"/>
                  <a:gd name="T80" fmla="*/ 18 w 145"/>
                  <a:gd name="T81" fmla="*/ 9 h 161"/>
                  <a:gd name="T82" fmla="*/ 21 w 145"/>
                  <a:gd name="T83" fmla="*/ 4 h 161"/>
                  <a:gd name="T84" fmla="*/ 27 w 145"/>
                  <a:gd name="T85" fmla="*/ 1 h 161"/>
                  <a:gd name="T86" fmla="*/ 34 w 145"/>
                  <a:gd name="T87" fmla="*/ 0 h 161"/>
                  <a:gd name="T88" fmla="*/ 44 w 145"/>
                  <a:gd name="T89" fmla="*/ 0 h 161"/>
                  <a:gd name="T90" fmla="*/ 65 w 145"/>
                  <a:gd name="T91" fmla="*/ 1 h 161"/>
                  <a:gd name="T92" fmla="*/ 83 w 145"/>
                  <a:gd name="T93" fmla="*/ 4 h 16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45" h="161">
                    <a:moveTo>
                      <a:pt x="110" y="10"/>
                    </a:moveTo>
                    <a:lnTo>
                      <a:pt x="110" y="10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6" y="22"/>
                    </a:lnTo>
                    <a:lnTo>
                      <a:pt x="139" y="27"/>
                    </a:lnTo>
                    <a:lnTo>
                      <a:pt x="142" y="35"/>
                    </a:lnTo>
                    <a:lnTo>
                      <a:pt x="143" y="42"/>
                    </a:lnTo>
                    <a:lnTo>
                      <a:pt x="145" y="50"/>
                    </a:lnTo>
                    <a:lnTo>
                      <a:pt x="145" y="59"/>
                    </a:lnTo>
                    <a:lnTo>
                      <a:pt x="142" y="75"/>
                    </a:lnTo>
                    <a:lnTo>
                      <a:pt x="136" y="92"/>
                    </a:lnTo>
                    <a:lnTo>
                      <a:pt x="129" y="105"/>
                    </a:lnTo>
                    <a:lnTo>
                      <a:pt x="123" y="117"/>
                    </a:lnTo>
                    <a:lnTo>
                      <a:pt x="116" y="130"/>
                    </a:lnTo>
                    <a:lnTo>
                      <a:pt x="105" y="140"/>
                    </a:lnTo>
                    <a:lnTo>
                      <a:pt x="95" y="149"/>
                    </a:lnTo>
                    <a:lnTo>
                      <a:pt x="84" y="155"/>
                    </a:lnTo>
                    <a:lnTo>
                      <a:pt x="72" y="160"/>
                    </a:lnTo>
                    <a:lnTo>
                      <a:pt x="62" y="161"/>
                    </a:lnTo>
                    <a:lnTo>
                      <a:pt x="57" y="161"/>
                    </a:lnTo>
                    <a:lnTo>
                      <a:pt x="53" y="160"/>
                    </a:lnTo>
                    <a:lnTo>
                      <a:pt x="45" y="155"/>
                    </a:lnTo>
                    <a:lnTo>
                      <a:pt x="37" y="151"/>
                    </a:lnTo>
                    <a:lnTo>
                      <a:pt x="31" y="145"/>
                    </a:lnTo>
                    <a:lnTo>
                      <a:pt x="25" y="137"/>
                    </a:lnTo>
                    <a:lnTo>
                      <a:pt x="13" y="119"/>
                    </a:lnTo>
                    <a:lnTo>
                      <a:pt x="3" y="99"/>
                    </a:lnTo>
                    <a:lnTo>
                      <a:pt x="1" y="93"/>
                    </a:lnTo>
                    <a:lnTo>
                      <a:pt x="0" y="87"/>
                    </a:lnTo>
                    <a:lnTo>
                      <a:pt x="0" y="75"/>
                    </a:lnTo>
                    <a:lnTo>
                      <a:pt x="1" y="62"/>
                    </a:lnTo>
                    <a:lnTo>
                      <a:pt x="4" y="48"/>
                    </a:lnTo>
                    <a:lnTo>
                      <a:pt x="12" y="24"/>
                    </a:lnTo>
                    <a:lnTo>
                      <a:pt x="18" y="9"/>
                    </a:lnTo>
                    <a:lnTo>
                      <a:pt x="21" y="4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83" y="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8" name="Freeform 100">
                <a:extLst>
                  <a:ext uri="{FF2B5EF4-FFF2-40B4-BE49-F238E27FC236}">
                    <a16:creationId xmlns:a16="http://schemas.microsoft.com/office/drawing/2014/main" id="{846FC3E7-EADA-4E16-B498-FE9CDE816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778"/>
                <a:ext cx="119" cy="140"/>
              </a:xfrm>
              <a:custGeom>
                <a:avLst/>
                <a:gdLst>
                  <a:gd name="T0" fmla="*/ 116 w 119"/>
                  <a:gd name="T1" fmla="*/ 21 h 140"/>
                  <a:gd name="T2" fmla="*/ 116 w 119"/>
                  <a:gd name="T3" fmla="*/ 21 h 140"/>
                  <a:gd name="T4" fmla="*/ 119 w 119"/>
                  <a:gd name="T5" fmla="*/ 25 h 140"/>
                  <a:gd name="T6" fmla="*/ 119 w 119"/>
                  <a:gd name="T7" fmla="*/ 31 h 140"/>
                  <a:gd name="T8" fmla="*/ 119 w 119"/>
                  <a:gd name="T9" fmla="*/ 37 h 140"/>
                  <a:gd name="T10" fmla="*/ 117 w 119"/>
                  <a:gd name="T11" fmla="*/ 45 h 140"/>
                  <a:gd name="T12" fmla="*/ 113 w 119"/>
                  <a:gd name="T13" fmla="*/ 60 h 140"/>
                  <a:gd name="T14" fmla="*/ 105 w 119"/>
                  <a:gd name="T15" fmla="*/ 75 h 140"/>
                  <a:gd name="T16" fmla="*/ 105 w 119"/>
                  <a:gd name="T17" fmla="*/ 75 h 140"/>
                  <a:gd name="T18" fmla="*/ 102 w 119"/>
                  <a:gd name="T19" fmla="*/ 84 h 140"/>
                  <a:gd name="T20" fmla="*/ 101 w 119"/>
                  <a:gd name="T21" fmla="*/ 93 h 140"/>
                  <a:gd name="T22" fmla="*/ 95 w 119"/>
                  <a:gd name="T23" fmla="*/ 113 h 140"/>
                  <a:gd name="T24" fmla="*/ 90 w 119"/>
                  <a:gd name="T25" fmla="*/ 122 h 140"/>
                  <a:gd name="T26" fmla="*/ 84 w 119"/>
                  <a:gd name="T27" fmla="*/ 129 h 140"/>
                  <a:gd name="T28" fmla="*/ 77 w 119"/>
                  <a:gd name="T29" fmla="*/ 135 h 140"/>
                  <a:gd name="T30" fmla="*/ 66 w 119"/>
                  <a:gd name="T31" fmla="*/ 140 h 140"/>
                  <a:gd name="T32" fmla="*/ 66 w 119"/>
                  <a:gd name="T33" fmla="*/ 140 h 140"/>
                  <a:gd name="T34" fmla="*/ 55 w 119"/>
                  <a:gd name="T35" fmla="*/ 140 h 140"/>
                  <a:gd name="T36" fmla="*/ 45 w 119"/>
                  <a:gd name="T37" fmla="*/ 138 h 140"/>
                  <a:gd name="T38" fmla="*/ 37 w 119"/>
                  <a:gd name="T39" fmla="*/ 134 h 140"/>
                  <a:gd name="T40" fmla="*/ 30 w 119"/>
                  <a:gd name="T41" fmla="*/ 126 h 140"/>
                  <a:gd name="T42" fmla="*/ 22 w 119"/>
                  <a:gd name="T43" fmla="*/ 116 h 140"/>
                  <a:gd name="T44" fmla="*/ 16 w 119"/>
                  <a:gd name="T45" fmla="*/ 104 h 140"/>
                  <a:gd name="T46" fmla="*/ 12 w 119"/>
                  <a:gd name="T47" fmla="*/ 90 h 140"/>
                  <a:gd name="T48" fmla="*/ 7 w 119"/>
                  <a:gd name="T49" fmla="*/ 75 h 140"/>
                  <a:gd name="T50" fmla="*/ 7 w 119"/>
                  <a:gd name="T51" fmla="*/ 75 h 140"/>
                  <a:gd name="T52" fmla="*/ 1 w 119"/>
                  <a:gd name="T53" fmla="*/ 46 h 140"/>
                  <a:gd name="T54" fmla="*/ 0 w 119"/>
                  <a:gd name="T55" fmla="*/ 36 h 140"/>
                  <a:gd name="T56" fmla="*/ 0 w 119"/>
                  <a:gd name="T57" fmla="*/ 28 h 140"/>
                  <a:gd name="T58" fmla="*/ 0 w 119"/>
                  <a:gd name="T59" fmla="*/ 21 h 140"/>
                  <a:gd name="T60" fmla="*/ 3 w 119"/>
                  <a:gd name="T61" fmla="*/ 16 h 140"/>
                  <a:gd name="T62" fmla="*/ 6 w 119"/>
                  <a:gd name="T63" fmla="*/ 13 h 140"/>
                  <a:gd name="T64" fmla="*/ 12 w 119"/>
                  <a:gd name="T65" fmla="*/ 12 h 140"/>
                  <a:gd name="T66" fmla="*/ 12 w 119"/>
                  <a:gd name="T67" fmla="*/ 12 h 140"/>
                  <a:gd name="T68" fmla="*/ 33 w 119"/>
                  <a:gd name="T69" fmla="*/ 6 h 140"/>
                  <a:gd name="T70" fmla="*/ 48 w 119"/>
                  <a:gd name="T71" fmla="*/ 3 h 140"/>
                  <a:gd name="T72" fmla="*/ 64 w 119"/>
                  <a:gd name="T73" fmla="*/ 0 h 140"/>
                  <a:gd name="T74" fmla="*/ 80 w 119"/>
                  <a:gd name="T75" fmla="*/ 0 h 140"/>
                  <a:gd name="T76" fmla="*/ 87 w 119"/>
                  <a:gd name="T77" fmla="*/ 1 h 140"/>
                  <a:gd name="T78" fmla="*/ 95 w 119"/>
                  <a:gd name="T79" fmla="*/ 3 h 140"/>
                  <a:gd name="T80" fmla="*/ 102 w 119"/>
                  <a:gd name="T81" fmla="*/ 4 h 140"/>
                  <a:gd name="T82" fmla="*/ 107 w 119"/>
                  <a:gd name="T83" fmla="*/ 9 h 140"/>
                  <a:gd name="T84" fmla="*/ 113 w 119"/>
                  <a:gd name="T85" fmla="*/ 13 h 140"/>
                  <a:gd name="T86" fmla="*/ 116 w 119"/>
                  <a:gd name="T87" fmla="*/ 21 h 140"/>
                  <a:gd name="T88" fmla="*/ 116 w 119"/>
                  <a:gd name="T89" fmla="*/ 21 h 14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19" h="140">
                    <a:moveTo>
                      <a:pt x="116" y="21"/>
                    </a:moveTo>
                    <a:lnTo>
                      <a:pt x="116" y="21"/>
                    </a:lnTo>
                    <a:lnTo>
                      <a:pt x="119" y="25"/>
                    </a:lnTo>
                    <a:lnTo>
                      <a:pt x="119" y="31"/>
                    </a:lnTo>
                    <a:lnTo>
                      <a:pt x="119" y="37"/>
                    </a:lnTo>
                    <a:lnTo>
                      <a:pt x="117" y="45"/>
                    </a:lnTo>
                    <a:lnTo>
                      <a:pt x="113" y="60"/>
                    </a:lnTo>
                    <a:lnTo>
                      <a:pt x="105" y="75"/>
                    </a:lnTo>
                    <a:lnTo>
                      <a:pt x="102" y="84"/>
                    </a:lnTo>
                    <a:lnTo>
                      <a:pt x="101" y="93"/>
                    </a:lnTo>
                    <a:lnTo>
                      <a:pt x="95" y="113"/>
                    </a:lnTo>
                    <a:lnTo>
                      <a:pt x="90" y="122"/>
                    </a:lnTo>
                    <a:lnTo>
                      <a:pt x="84" y="129"/>
                    </a:lnTo>
                    <a:lnTo>
                      <a:pt x="77" y="135"/>
                    </a:lnTo>
                    <a:lnTo>
                      <a:pt x="66" y="140"/>
                    </a:lnTo>
                    <a:lnTo>
                      <a:pt x="55" y="140"/>
                    </a:lnTo>
                    <a:lnTo>
                      <a:pt x="45" y="138"/>
                    </a:lnTo>
                    <a:lnTo>
                      <a:pt x="37" y="134"/>
                    </a:lnTo>
                    <a:lnTo>
                      <a:pt x="30" y="126"/>
                    </a:lnTo>
                    <a:lnTo>
                      <a:pt x="22" y="116"/>
                    </a:lnTo>
                    <a:lnTo>
                      <a:pt x="16" y="104"/>
                    </a:lnTo>
                    <a:lnTo>
                      <a:pt x="12" y="90"/>
                    </a:lnTo>
                    <a:lnTo>
                      <a:pt x="7" y="75"/>
                    </a:lnTo>
                    <a:lnTo>
                      <a:pt x="1" y="46"/>
                    </a:lnTo>
                    <a:lnTo>
                      <a:pt x="0" y="36"/>
                    </a:lnTo>
                    <a:lnTo>
                      <a:pt x="0" y="28"/>
                    </a:lnTo>
                    <a:lnTo>
                      <a:pt x="0" y="21"/>
                    </a:lnTo>
                    <a:lnTo>
                      <a:pt x="3" y="16"/>
                    </a:lnTo>
                    <a:lnTo>
                      <a:pt x="6" y="13"/>
                    </a:lnTo>
                    <a:lnTo>
                      <a:pt x="12" y="12"/>
                    </a:lnTo>
                    <a:lnTo>
                      <a:pt x="33" y="6"/>
                    </a:lnTo>
                    <a:lnTo>
                      <a:pt x="48" y="3"/>
                    </a:lnTo>
                    <a:lnTo>
                      <a:pt x="64" y="0"/>
                    </a:lnTo>
                    <a:lnTo>
                      <a:pt x="80" y="0"/>
                    </a:lnTo>
                    <a:lnTo>
                      <a:pt x="87" y="1"/>
                    </a:lnTo>
                    <a:lnTo>
                      <a:pt x="95" y="3"/>
                    </a:lnTo>
                    <a:lnTo>
                      <a:pt x="102" y="4"/>
                    </a:lnTo>
                    <a:lnTo>
                      <a:pt x="107" y="9"/>
                    </a:lnTo>
                    <a:lnTo>
                      <a:pt x="113" y="13"/>
                    </a:lnTo>
                    <a:lnTo>
                      <a:pt x="116" y="21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9" name="Freeform 101">
                <a:extLst>
                  <a:ext uri="{FF2B5EF4-FFF2-40B4-BE49-F238E27FC236}">
                    <a16:creationId xmlns:a16="http://schemas.microsoft.com/office/drawing/2014/main" id="{F1F245A0-9955-4E33-9F25-C2BED1DAD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811"/>
                <a:ext cx="138" cy="102"/>
              </a:xfrm>
              <a:custGeom>
                <a:avLst/>
                <a:gdLst>
                  <a:gd name="T0" fmla="*/ 92 w 138"/>
                  <a:gd name="T1" fmla="*/ 39 h 102"/>
                  <a:gd name="T2" fmla="*/ 92 w 138"/>
                  <a:gd name="T3" fmla="*/ 39 h 102"/>
                  <a:gd name="T4" fmla="*/ 83 w 138"/>
                  <a:gd name="T5" fmla="*/ 34 h 102"/>
                  <a:gd name="T6" fmla="*/ 76 w 138"/>
                  <a:gd name="T7" fmla="*/ 30 h 102"/>
                  <a:gd name="T8" fmla="*/ 58 w 138"/>
                  <a:gd name="T9" fmla="*/ 16 h 102"/>
                  <a:gd name="T10" fmla="*/ 43 w 138"/>
                  <a:gd name="T11" fmla="*/ 4 h 102"/>
                  <a:gd name="T12" fmla="*/ 35 w 138"/>
                  <a:gd name="T13" fmla="*/ 0 h 102"/>
                  <a:gd name="T14" fmla="*/ 28 w 138"/>
                  <a:gd name="T15" fmla="*/ 0 h 102"/>
                  <a:gd name="T16" fmla="*/ 28 w 138"/>
                  <a:gd name="T17" fmla="*/ 0 h 102"/>
                  <a:gd name="T18" fmla="*/ 22 w 138"/>
                  <a:gd name="T19" fmla="*/ 1 h 102"/>
                  <a:gd name="T20" fmla="*/ 16 w 138"/>
                  <a:gd name="T21" fmla="*/ 4 h 102"/>
                  <a:gd name="T22" fmla="*/ 11 w 138"/>
                  <a:gd name="T23" fmla="*/ 9 h 102"/>
                  <a:gd name="T24" fmla="*/ 6 w 138"/>
                  <a:gd name="T25" fmla="*/ 13 h 102"/>
                  <a:gd name="T26" fmla="*/ 3 w 138"/>
                  <a:gd name="T27" fmla="*/ 19 h 102"/>
                  <a:gd name="T28" fmla="*/ 2 w 138"/>
                  <a:gd name="T29" fmla="*/ 27 h 102"/>
                  <a:gd name="T30" fmla="*/ 0 w 138"/>
                  <a:gd name="T31" fmla="*/ 33 h 102"/>
                  <a:gd name="T32" fmla="*/ 0 w 138"/>
                  <a:gd name="T33" fmla="*/ 40 h 102"/>
                  <a:gd name="T34" fmla="*/ 0 w 138"/>
                  <a:gd name="T35" fmla="*/ 40 h 102"/>
                  <a:gd name="T36" fmla="*/ 2 w 138"/>
                  <a:gd name="T37" fmla="*/ 46 h 102"/>
                  <a:gd name="T38" fmla="*/ 5 w 138"/>
                  <a:gd name="T39" fmla="*/ 51 h 102"/>
                  <a:gd name="T40" fmla="*/ 10 w 138"/>
                  <a:gd name="T41" fmla="*/ 56 h 102"/>
                  <a:gd name="T42" fmla="*/ 14 w 138"/>
                  <a:gd name="T43" fmla="*/ 60 h 102"/>
                  <a:gd name="T44" fmla="*/ 29 w 138"/>
                  <a:gd name="T45" fmla="*/ 69 h 102"/>
                  <a:gd name="T46" fmla="*/ 47 w 138"/>
                  <a:gd name="T47" fmla="*/ 80 h 102"/>
                  <a:gd name="T48" fmla="*/ 47 w 138"/>
                  <a:gd name="T49" fmla="*/ 80 h 102"/>
                  <a:gd name="T50" fmla="*/ 65 w 138"/>
                  <a:gd name="T51" fmla="*/ 90 h 102"/>
                  <a:gd name="T52" fmla="*/ 77 w 138"/>
                  <a:gd name="T53" fmla="*/ 99 h 102"/>
                  <a:gd name="T54" fmla="*/ 85 w 138"/>
                  <a:gd name="T55" fmla="*/ 101 h 102"/>
                  <a:gd name="T56" fmla="*/ 91 w 138"/>
                  <a:gd name="T57" fmla="*/ 102 h 102"/>
                  <a:gd name="T58" fmla="*/ 99 w 138"/>
                  <a:gd name="T59" fmla="*/ 102 h 102"/>
                  <a:gd name="T60" fmla="*/ 108 w 138"/>
                  <a:gd name="T61" fmla="*/ 101 h 102"/>
                  <a:gd name="T62" fmla="*/ 108 w 138"/>
                  <a:gd name="T63" fmla="*/ 101 h 102"/>
                  <a:gd name="T64" fmla="*/ 118 w 138"/>
                  <a:gd name="T65" fmla="*/ 98 h 102"/>
                  <a:gd name="T66" fmla="*/ 126 w 138"/>
                  <a:gd name="T67" fmla="*/ 93 h 102"/>
                  <a:gd name="T68" fmla="*/ 130 w 138"/>
                  <a:gd name="T69" fmla="*/ 89 h 102"/>
                  <a:gd name="T70" fmla="*/ 135 w 138"/>
                  <a:gd name="T71" fmla="*/ 84 h 102"/>
                  <a:gd name="T72" fmla="*/ 138 w 138"/>
                  <a:gd name="T73" fmla="*/ 78 h 102"/>
                  <a:gd name="T74" fmla="*/ 138 w 138"/>
                  <a:gd name="T75" fmla="*/ 72 h 102"/>
                  <a:gd name="T76" fmla="*/ 136 w 138"/>
                  <a:gd name="T77" fmla="*/ 66 h 102"/>
                  <a:gd name="T78" fmla="*/ 133 w 138"/>
                  <a:gd name="T79" fmla="*/ 60 h 102"/>
                  <a:gd name="T80" fmla="*/ 133 w 138"/>
                  <a:gd name="T81" fmla="*/ 60 h 102"/>
                  <a:gd name="T82" fmla="*/ 126 w 138"/>
                  <a:gd name="T83" fmla="*/ 54 h 102"/>
                  <a:gd name="T84" fmla="*/ 120 w 138"/>
                  <a:gd name="T85" fmla="*/ 49 h 102"/>
                  <a:gd name="T86" fmla="*/ 111 w 138"/>
                  <a:gd name="T87" fmla="*/ 45 h 102"/>
                  <a:gd name="T88" fmla="*/ 92 w 138"/>
                  <a:gd name="T89" fmla="*/ 39 h 102"/>
                  <a:gd name="T90" fmla="*/ 92 w 138"/>
                  <a:gd name="T91" fmla="*/ 39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8" h="102">
                    <a:moveTo>
                      <a:pt x="92" y="39"/>
                    </a:moveTo>
                    <a:lnTo>
                      <a:pt x="92" y="39"/>
                    </a:lnTo>
                    <a:lnTo>
                      <a:pt x="83" y="34"/>
                    </a:lnTo>
                    <a:lnTo>
                      <a:pt x="76" y="30"/>
                    </a:lnTo>
                    <a:lnTo>
                      <a:pt x="58" y="16"/>
                    </a:lnTo>
                    <a:lnTo>
                      <a:pt x="43" y="4"/>
                    </a:lnTo>
                    <a:lnTo>
                      <a:pt x="35" y="0"/>
                    </a:lnTo>
                    <a:lnTo>
                      <a:pt x="28" y="0"/>
                    </a:lnTo>
                    <a:lnTo>
                      <a:pt x="22" y="1"/>
                    </a:lnTo>
                    <a:lnTo>
                      <a:pt x="16" y="4"/>
                    </a:lnTo>
                    <a:lnTo>
                      <a:pt x="11" y="9"/>
                    </a:lnTo>
                    <a:lnTo>
                      <a:pt x="6" y="13"/>
                    </a:lnTo>
                    <a:lnTo>
                      <a:pt x="3" y="19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5" y="51"/>
                    </a:lnTo>
                    <a:lnTo>
                      <a:pt x="10" y="56"/>
                    </a:lnTo>
                    <a:lnTo>
                      <a:pt x="14" y="60"/>
                    </a:lnTo>
                    <a:lnTo>
                      <a:pt x="29" y="69"/>
                    </a:lnTo>
                    <a:lnTo>
                      <a:pt x="47" y="80"/>
                    </a:lnTo>
                    <a:lnTo>
                      <a:pt x="65" y="90"/>
                    </a:lnTo>
                    <a:lnTo>
                      <a:pt x="77" y="99"/>
                    </a:lnTo>
                    <a:lnTo>
                      <a:pt x="85" y="101"/>
                    </a:lnTo>
                    <a:lnTo>
                      <a:pt x="91" y="102"/>
                    </a:lnTo>
                    <a:lnTo>
                      <a:pt x="99" y="102"/>
                    </a:lnTo>
                    <a:lnTo>
                      <a:pt x="108" y="101"/>
                    </a:lnTo>
                    <a:lnTo>
                      <a:pt x="118" y="98"/>
                    </a:lnTo>
                    <a:lnTo>
                      <a:pt x="126" y="93"/>
                    </a:lnTo>
                    <a:lnTo>
                      <a:pt x="130" y="89"/>
                    </a:lnTo>
                    <a:lnTo>
                      <a:pt x="135" y="84"/>
                    </a:lnTo>
                    <a:lnTo>
                      <a:pt x="138" y="78"/>
                    </a:lnTo>
                    <a:lnTo>
                      <a:pt x="138" y="72"/>
                    </a:lnTo>
                    <a:lnTo>
                      <a:pt x="136" y="66"/>
                    </a:lnTo>
                    <a:lnTo>
                      <a:pt x="133" y="60"/>
                    </a:lnTo>
                    <a:lnTo>
                      <a:pt x="126" y="54"/>
                    </a:lnTo>
                    <a:lnTo>
                      <a:pt x="120" y="49"/>
                    </a:lnTo>
                    <a:lnTo>
                      <a:pt x="111" y="45"/>
                    </a:lnTo>
                    <a:lnTo>
                      <a:pt x="92" y="3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0" name="Freeform 102">
                <a:extLst>
                  <a:ext uri="{FF2B5EF4-FFF2-40B4-BE49-F238E27FC236}">
                    <a16:creationId xmlns:a16="http://schemas.microsoft.com/office/drawing/2014/main" id="{B80A162B-A9B2-4174-B7B4-1FBA03F8E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943"/>
                <a:ext cx="100" cy="89"/>
              </a:xfrm>
              <a:custGeom>
                <a:avLst/>
                <a:gdLst>
                  <a:gd name="T0" fmla="*/ 94 w 100"/>
                  <a:gd name="T1" fmla="*/ 89 h 89"/>
                  <a:gd name="T2" fmla="*/ 94 w 100"/>
                  <a:gd name="T3" fmla="*/ 89 h 89"/>
                  <a:gd name="T4" fmla="*/ 92 w 100"/>
                  <a:gd name="T5" fmla="*/ 89 h 89"/>
                  <a:gd name="T6" fmla="*/ 89 w 100"/>
                  <a:gd name="T7" fmla="*/ 89 h 89"/>
                  <a:gd name="T8" fmla="*/ 83 w 100"/>
                  <a:gd name="T9" fmla="*/ 88 h 89"/>
                  <a:gd name="T10" fmla="*/ 77 w 100"/>
                  <a:gd name="T11" fmla="*/ 82 h 89"/>
                  <a:gd name="T12" fmla="*/ 69 w 100"/>
                  <a:gd name="T13" fmla="*/ 76 h 89"/>
                  <a:gd name="T14" fmla="*/ 54 w 100"/>
                  <a:gd name="T15" fmla="*/ 59 h 89"/>
                  <a:gd name="T16" fmla="*/ 47 w 100"/>
                  <a:gd name="T17" fmla="*/ 50 h 89"/>
                  <a:gd name="T18" fmla="*/ 38 w 100"/>
                  <a:gd name="T19" fmla="*/ 44 h 89"/>
                  <a:gd name="T20" fmla="*/ 38 w 100"/>
                  <a:gd name="T21" fmla="*/ 44 h 89"/>
                  <a:gd name="T22" fmla="*/ 23 w 100"/>
                  <a:gd name="T23" fmla="*/ 34 h 89"/>
                  <a:gd name="T24" fmla="*/ 9 w 100"/>
                  <a:gd name="T25" fmla="*/ 26 h 89"/>
                  <a:gd name="T26" fmla="*/ 5 w 100"/>
                  <a:gd name="T27" fmla="*/ 22 h 89"/>
                  <a:gd name="T28" fmla="*/ 0 w 100"/>
                  <a:gd name="T29" fmla="*/ 19 h 89"/>
                  <a:gd name="T30" fmla="*/ 0 w 100"/>
                  <a:gd name="T31" fmla="*/ 14 h 89"/>
                  <a:gd name="T32" fmla="*/ 0 w 100"/>
                  <a:gd name="T33" fmla="*/ 8 h 89"/>
                  <a:gd name="T34" fmla="*/ 0 w 100"/>
                  <a:gd name="T35" fmla="*/ 8 h 89"/>
                  <a:gd name="T36" fmla="*/ 3 w 100"/>
                  <a:gd name="T37" fmla="*/ 5 h 89"/>
                  <a:gd name="T38" fmla="*/ 5 w 100"/>
                  <a:gd name="T39" fmla="*/ 3 h 89"/>
                  <a:gd name="T40" fmla="*/ 14 w 100"/>
                  <a:gd name="T41" fmla="*/ 0 h 89"/>
                  <a:gd name="T42" fmla="*/ 26 w 100"/>
                  <a:gd name="T43" fmla="*/ 0 h 89"/>
                  <a:gd name="T44" fmla="*/ 38 w 100"/>
                  <a:gd name="T45" fmla="*/ 2 h 89"/>
                  <a:gd name="T46" fmla="*/ 51 w 100"/>
                  <a:gd name="T47" fmla="*/ 5 h 89"/>
                  <a:gd name="T48" fmla="*/ 63 w 100"/>
                  <a:gd name="T49" fmla="*/ 9 h 89"/>
                  <a:gd name="T50" fmla="*/ 73 w 100"/>
                  <a:gd name="T51" fmla="*/ 14 h 89"/>
                  <a:gd name="T52" fmla="*/ 79 w 100"/>
                  <a:gd name="T53" fmla="*/ 20 h 89"/>
                  <a:gd name="T54" fmla="*/ 79 w 100"/>
                  <a:gd name="T55" fmla="*/ 20 h 89"/>
                  <a:gd name="T56" fmla="*/ 88 w 100"/>
                  <a:gd name="T57" fmla="*/ 37 h 89"/>
                  <a:gd name="T58" fmla="*/ 95 w 100"/>
                  <a:gd name="T59" fmla="*/ 58 h 89"/>
                  <a:gd name="T60" fmla="*/ 98 w 100"/>
                  <a:gd name="T61" fmla="*/ 68 h 89"/>
                  <a:gd name="T62" fmla="*/ 100 w 100"/>
                  <a:gd name="T63" fmla="*/ 77 h 89"/>
                  <a:gd name="T64" fmla="*/ 98 w 100"/>
                  <a:gd name="T65" fmla="*/ 85 h 89"/>
                  <a:gd name="T66" fmla="*/ 97 w 100"/>
                  <a:gd name="T67" fmla="*/ 88 h 89"/>
                  <a:gd name="T68" fmla="*/ 94 w 100"/>
                  <a:gd name="T69" fmla="*/ 89 h 89"/>
                  <a:gd name="T70" fmla="*/ 94 w 100"/>
                  <a:gd name="T71" fmla="*/ 89 h 8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0" h="89">
                    <a:moveTo>
                      <a:pt x="94" y="89"/>
                    </a:moveTo>
                    <a:lnTo>
                      <a:pt x="94" y="89"/>
                    </a:lnTo>
                    <a:lnTo>
                      <a:pt x="92" y="89"/>
                    </a:lnTo>
                    <a:lnTo>
                      <a:pt x="89" y="89"/>
                    </a:lnTo>
                    <a:lnTo>
                      <a:pt x="83" y="88"/>
                    </a:lnTo>
                    <a:lnTo>
                      <a:pt x="77" y="82"/>
                    </a:lnTo>
                    <a:lnTo>
                      <a:pt x="69" y="76"/>
                    </a:lnTo>
                    <a:lnTo>
                      <a:pt x="54" y="59"/>
                    </a:lnTo>
                    <a:lnTo>
                      <a:pt x="47" y="50"/>
                    </a:lnTo>
                    <a:lnTo>
                      <a:pt x="38" y="44"/>
                    </a:lnTo>
                    <a:lnTo>
                      <a:pt x="23" y="34"/>
                    </a:lnTo>
                    <a:lnTo>
                      <a:pt x="9" y="26"/>
                    </a:lnTo>
                    <a:lnTo>
                      <a:pt x="5" y="22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8" y="2"/>
                    </a:lnTo>
                    <a:lnTo>
                      <a:pt x="51" y="5"/>
                    </a:lnTo>
                    <a:lnTo>
                      <a:pt x="63" y="9"/>
                    </a:lnTo>
                    <a:lnTo>
                      <a:pt x="73" y="14"/>
                    </a:lnTo>
                    <a:lnTo>
                      <a:pt x="79" y="20"/>
                    </a:lnTo>
                    <a:lnTo>
                      <a:pt x="88" y="37"/>
                    </a:lnTo>
                    <a:lnTo>
                      <a:pt x="95" y="58"/>
                    </a:lnTo>
                    <a:lnTo>
                      <a:pt x="98" y="68"/>
                    </a:lnTo>
                    <a:lnTo>
                      <a:pt x="100" y="77"/>
                    </a:lnTo>
                    <a:lnTo>
                      <a:pt x="98" y="85"/>
                    </a:lnTo>
                    <a:lnTo>
                      <a:pt x="97" y="88"/>
                    </a:lnTo>
                    <a:lnTo>
                      <a:pt x="94" y="8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1" name="Freeform 103">
                <a:extLst>
                  <a:ext uri="{FF2B5EF4-FFF2-40B4-BE49-F238E27FC236}">
                    <a16:creationId xmlns:a16="http://schemas.microsoft.com/office/drawing/2014/main" id="{0FA61616-B85D-4108-B616-6970CC0E7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806"/>
                <a:ext cx="110" cy="106"/>
              </a:xfrm>
              <a:custGeom>
                <a:avLst/>
                <a:gdLst>
                  <a:gd name="T0" fmla="*/ 0 w 110"/>
                  <a:gd name="T1" fmla="*/ 12 h 106"/>
                  <a:gd name="T2" fmla="*/ 0 w 110"/>
                  <a:gd name="T3" fmla="*/ 12 h 106"/>
                  <a:gd name="T4" fmla="*/ 16 w 110"/>
                  <a:gd name="T5" fmla="*/ 6 h 106"/>
                  <a:gd name="T6" fmla="*/ 30 w 110"/>
                  <a:gd name="T7" fmla="*/ 2 h 106"/>
                  <a:gd name="T8" fmla="*/ 37 w 110"/>
                  <a:gd name="T9" fmla="*/ 0 h 106"/>
                  <a:gd name="T10" fmla="*/ 45 w 110"/>
                  <a:gd name="T11" fmla="*/ 0 h 106"/>
                  <a:gd name="T12" fmla="*/ 51 w 110"/>
                  <a:gd name="T13" fmla="*/ 2 h 106"/>
                  <a:gd name="T14" fmla="*/ 59 w 110"/>
                  <a:gd name="T15" fmla="*/ 3 h 106"/>
                  <a:gd name="T16" fmla="*/ 59 w 110"/>
                  <a:gd name="T17" fmla="*/ 3 h 106"/>
                  <a:gd name="T18" fmla="*/ 75 w 110"/>
                  <a:gd name="T19" fmla="*/ 14 h 106"/>
                  <a:gd name="T20" fmla="*/ 92 w 110"/>
                  <a:gd name="T21" fmla="*/ 27 h 106"/>
                  <a:gd name="T22" fmla="*/ 101 w 110"/>
                  <a:gd name="T23" fmla="*/ 36 h 106"/>
                  <a:gd name="T24" fmla="*/ 107 w 110"/>
                  <a:gd name="T25" fmla="*/ 44 h 106"/>
                  <a:gd name="T26" fmla="*/ 110 w 110"/>
                  <a:gd name="T27" fmla="*/ 53 h 106"/>
                  <a:gd name="T28" fmla="*/ 110 w 110"/>
                  <a:gd name="T29" fmla="*/ 62 h 106"/>
                  <a:gd name="T30" fmla="*/ 110 w 110"/>
                  <a:gd name="T31" fmla="*/ 62 h 106"/>
                  <a:gd name="T32" fmla="*/ 107 w 110"/>
                  <a:gd name="T33" fmla="*/ 76 h 106"/>
                  <a:gd name="T34" fmla="*/ 105 w 110"/>
                  <a:gd name="T35" fmla="*/ 82 h 106"/>
                  <a:gd name="T36" fmla="*/ 101 w 110"/>
                  <a:gd name="T37" fmla="*/ 86 h 106"/>
                  <a:gd name="T38" fmla="*/ 96 w 110"/>
                  <a:gd name="T39" fmla="*/ 89 h 106"/>
                  <a:gd name="T40" fmla="*/ 89 w 110"/>
                  <a:gd name="T41" fmla="*/ 92 h 106"/>
                  <a:gd name="T42" fmla="*/ 65 w 110"/>
                  <a:gd name="T43" fmla="*/ 98 h 106"/>
                  <a:gd name="T44" fmla="*/ 65 w 110"/>
                  <a:gd name="T45" fmla="*/ 98 h 106"/>
                  <a:gd name="T46" fmla="*/ 42 w 110"/>
                  <a:gd name="T47" fmla="*/ 101 h 106"/>
                  <a:gd name="T48" fmla="*/ 22 w 110"/>
                  <a:gd name="T49" fmla="*/ 104 h 106"/>
                  <a:gd name="T50" fmla="*/ 0 w 110"/>
                  <a:gd name="T51" fmla="*/ 106 h 106"/>
                  <a:gd name="T52" fmla="*/ 0 w 110"/>
                  <a:gd name="T53" fmla="*/ 12 h 10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0" h="106">
                    <a:moveTo>
                      <a:pt x="0" y="12"/>
                    </a:moveTo>
                    <a:lnTo>
                      <a:pt x="0" y="12"/>
                    </a:lnTo>
                    <a:lnTo>
                      <a:pt x="16" y="6"/>
                    </a:lnTo>
                    <a:lnTo>
                      <a:pt x="30" y="2"/>
                    </a:lnTo>
                    <a:lnTo>
                      <a:pt x="37" y="0"/>
                    </a:lnTo>
                    <a:lnTo>
                      <a:pt x="45" y="0"/>
                    </a:lnTo>
                    <a:lnTo>
                      <a:pt x="51" y="2"/>
                    </a:lnTo>
                    <a:lnTo>
                      <a:pt x="59" y="3"/>
                    </a:lnTo>
                    <a:lnTo>
                      <a:pt x="75" y="14"/>
                    </a:lnTo>
                    <a:lnTo>
                      <a:pt x="92" y="27"/>
                    </a:lnTo>
                    <a:lnTo>
                      <a:pt x="101" y="36"/>
                    </a:lnTo>
                    <a:lnTo>
                      <a:pt x="107" y="44"/>
                    </a:lnTo>
                    <a:lnTo>
                      <a:pt x="110" y="53"/>
                    </a:lnTo>
                    <a:lnTo>
                      <a:pt x="110" y="62"/>
                    </a:lnTo>
                    <a:lnTo>
                      <a:pt x="107" y="76"/>
                    </a:lnTo>
                    <a:lnTo>
                      <a:pt x="105" y="82"/>
                    </a:lnTo>
                    <a:lnTo>
                      <a:pt x="101" y="86"/>
                    </a:lnTo>
                    <a:lnTo>
                      <a:pt x="96" y="89"/>
                    </a:lnTo>
                    <a:lnTo>
                      <a:pt x="89" y="92"/>
                    </a:lnTo>
                    <a:lnTo>
                      <a:pt x="65" y="98"/>
                    </a:lnTo>
                    <a:lnTo>
                      <a:pt x="42" y="101"/>
                    </a:lnTo>
                    <a:lnTo>
                      <a:pt x="22" y="104"/>
                    </a:lnTo>
                    <a:lnTo>
                      <a:pt x="0" y="10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2" name="Freeform 104">
                <a:extLst>
                  <a:ext uri="{FF2B5EF4-FFF2-40B4-BE49-F238E27FC236}">
                    <a16:creationId xmlns:a16="http://schemas.microsoft.com/office/drawing/2014/main" id="{F702C442-5CC7-4587-AE47-F77F8209C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695"/>
                <a:ext cx="195" cy="132"/>
              </a:xfrm>
              <a:custGeom>
                <a:avLst/>
                <a:gdLst>
                  <a:gd name="T0" fmla="*/ 181 w 195"/>
                  <a:gd name="T1" fmla="*/ 3 h 132"/>
                  <a:gd name="T2" fmla="*/ 181 w 195"/>
                  <a:gd name="T3" fmla="*/ 3 h 132"/>
                  <a:gd name="T4" fmla="*/ 186 w 195"/>
                  <a:gd name="T5" fmla="*/ 6 h 132"/>
                  <a:gd name="T6" fmla="*/ 189 w 195"/>
                  <a:gd name="T7" fmla="*/ 12 h 132"/>
                  <a:gd name="T8" fmla="*/ 192 w 195"/>
                  <a:gd name="T9" fmla="*/ 25 h 132"/>
                  <a:gd name="T10" fmla="*/ 195 w 195"/>
                  <a:gd name="T11" fmla="*/ 43 h 132"/>
                  <a:gd name="T12" fmla="*/ 195 w 195"/>
                  <a:gd name="T13" fmla="*/ 60 h 132"/>
                  <a:gd name="T14" fmla="*/ 195 w 195"/>
                  <a:gd name="T15" fmla="*/ 60 h 132"/>
                  <a:gd name="T16" fmla="*/ 194 w 195"/>
                  <a:gd name="T17" fmla="*/ 67 h 132"/>
                  <a:gd name="T18" fmla="*/ 191 w 195"/>
                  <a:gd name="T19" fmla="*/ 72 h 132"/>
                  <a:gd name="T20" fmla="*/ 186 w 195"/>
                  <a:gd name="T21" fmla="*/ 78 h 132"/>
                  <a:gd name="T22" fmla="*/ 178 w 195"/>
                  <a:gd name="T23" fmla="*/ 83 h 132"/>
                  <a:gd name="T24" fmla="*/ 163 w 195"/>
                  <a:gd name="T25" fmla="*/ 93 h 132"/>
                  <a:gd name="T26" fmla="*/ 156 w 195"/>
                  <a:gd name="T27" fmla="*/ 99 h 132"/>
                  <a:gd name="T28" fmla="*/ 148 w 195"/>
                  <a:gd name="T29" fmla="*/ 107 h 132"/>
                  <a:gd name="T30" fmla="*/ 148 w 195"/>
                  <a:gd name="T31" fmla="*/ 107 h 132"/>
                  <a:gd name="T32" fmla="*/ 142 w 195"/>
                  <a:gd name="T33" fmla="*/ 114 h 132"/>
                  <a:gd name="T34" fmla="*/ 133 w 195"/>
                  <a:gd name="T35" fmla="*/ 120 h 132"/>
                  <a:gd name="T36" fmla="*/ 124 w 195"/>
                  <a:gd name="T37" fmla="*/ 126 h 132"/>
                  <a:gd name="T38" fmla="*/ 115 w 195"/>
                  <a:gd name="T39" fmla="*/ 129 h 132"/>
                  <a:gd name="T40" fmla="*/ 105 w 195"/>
                  <a:gd name="T41" fmla="*/ 131 h 132"/>
                  <a:gd name="T42" fmla="*/ 93 w 195"/>
                  <a:gd name="T43" fmla="*/ 132 h 132"/>
                  <a:gd name="T44" fmla="*/ 79 w 195"/>
                  <a:gd name="T45" fmla="*/ 131 h 132"/>
                  <a:gd name="T46" fmla="*/ 65 w 195"/>
                  <a:gd name="T47" fmla="*/ 128 h 132"/>
                  <a:gd name="T48" fmla="*/ 65 w 195"/>
                  <a:gd name="T49" fmla="*/ 128 h 132"/>
                  <a:gd name="T50" fmla="*/ 41 w 195"/>
                  <a:gd name="T51" fmla="*/ 122 h 132"/>
                  <a:gd name="T52" fmla="*/ 25 w 195"/>
                  <a:gd name="T53" fmla="*/ 117 h 132"/>
                  <a:gd name="T54" fmla="*/ 19 w 195"/>
                  <a:gd name="T55" fmla="*/ 114 h 132"/>
                  <a:gd name="T56" fmla="*/ 13 w 195"/>
                  <a:gd name="T57" fmla="*/ 110 h 132"/>
                  <a:gd name="T58" fmla="*/ 10 w 195"/>
                  <a:gd name="T59" fmla="*/ 104 h 132"/>
                  <a:gd name="T60" fmla="*/ 7 w 195"/>
                  <a:gd name="T61" fmla="*/ 95 h 132"/>
                  <a:gd name="T62" fmla="*/ 7 w 195"/>
                  <a:gd name="T63" fmla="*/ 95 h 132"/>
                  <a:gd name="T64" fmla="*/ 2 w 195"/>
                  <a:gd name="T65" fmla="*/ 77 h 132"/>
                  <a:gd name="T66" fmla="*/ 0 w 195"/>
                  <a:gd name="T67" fmla="*/ 60 h 132"/>
                  <a:gd name="T68" fmla="*/ 0 w 195"/>
                  <a:gd name="T69" fmla="*/ 45 h 132"/>
                  <a:gd name="T70" fmla="*/ 2 w 195"/>
                  <a:gd name="T71" fmla="*/ 28 h 132"/>
                  <a:gd name="T72" fmla="*/ 2 w 195"/>
                  <a:gd name="T73" fmla="*/ 28 h 132"/>
                  <a:gd name="T74" fmla="*/ 5 w 195"/>
                  <a:gd name="T75" fmla="*/ 22 h 132"/>
                  <a:gd name="T76" fmla="*/ 8 w 195"/>
                  <a:gd name="T77" fmla="*/ 18 h 132"/>
                  <a:gd name="T78" fmla="*/ 14 w 195"/>
                  <a:gd name="T79" fmla="*/ 15 h 132"/>
                  <a:gd name="T80" fmla="*/ 20 w 195"/>
                  <a:gd name="T81" fmla="*/ 13 h 132"/>
                  <a:gd name="T82" fmla="*/ 38 w 195"/>
                  <a:gd name="T83" fmla="*/ 13 h 132"/>
                  <a:gd name="T84" fmla="*/ 61 w 195"/>
                  <a:gd name="T85" fmla="*/ 16 h 132"/>
                  <a:gd name="T86" fmla="*/ 61 w 195"/>
                  <a:gd name="T87" fmla="*/ 16 h 132"/>
                  <a:gd name="T88" fmla="*/ 76 w 195"/>
                  <a:gd name="T89" fmla="*/ 16 h 132"/>
                  <a:gd name="T90" fmla="*/ 94 w 195"/>
                  <a:gd name="T91" fmla="*/ 13 h 132"/>
                  <a:gd name="T92" fmla="*/ 132 w 195"/>
                  <a:gd name="T93" fmla="*/ 6 h 132"/>
                  <a:gd name="T94" fmla="*/ 165 w 195"/>
                  <a:gd name="T95" fmla="*/ 1 h 132"/>
                  <a:gd name="T96" fmla="*/ 175 w 195"/>
                  <a:gd name="T97" fmla="*/ 0 h 132"/>
                  <a:gd name="T98" fmla="*/ 180 w 195"/>
                  <a:gd name="T99" fmla="*/ 1 h 132"/>
                  <a:gd name="T100" fmla="*/ 181 w 195"/>
                  <a:gd name="T101" fmla="*/ 3 h 132"/>
                  <a:gd name="T102" fmla="*/ 181 w 195"/>
                  <a:gd name="T103" fmla="*/ 3 h 13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95" h="132">
                    <a:moveTo>
                      <a:pt x="181" y="3"/>
                    </a:moveTo>
                    <a:lnTo>
                      <a:pt x="181" y="3"/>
                    </a:lnTo>
                    <a:lnTo>
                      <a:pt x="186" y="6"/>
                    </a:lnTo>
                    <a:lnTo>
                      <a:pt x="189" y="12"/>
                    </a:lnTo>
                    <a:lnTo>
                      <a:pt x="192" y="25"/>
                    </a:lnTo>
                    <a:lnTo>
                      <a:pt x="195" y="43"/>
                    </a:lnTo>
                    <a:lnTo>
                      <a:pt x="195" y="60"/>
                    </a:lnTo>
                    <a:lnTo>
                      <a:pt x="194" y="67"/>
                    </a:lnTo>
                    <a:lnTo>
                      <a:pt x="191" y="72"/>
                    </a:lnTo>
                    <a:lnTo>
                      <a:pt x="186" y="78"/>
                    </a:lnTo>
                    <a:lnTo>
                      <a:pt x="178" y="83"/>
                    </a:lnTo>
                    <a:lnTo>
                      <a:pt x="163" y="93"/>
                    </a:lnTo>
                    <a:lnTo>
                      <a:pt x="156" y="99"/>
                    </a:lnTo>
                    <a:lnTo>
                      <a:pt x="148" y="107"/>
                    </a:lnTo>
                    <a:lnTo>
                      <a:pt x="142" y="114"/>
                    </a:lnTo>
                    <a:lnTo>
                      <a:pt x="133" y="120"/>
                    </a:lnTo>
                    <a:lnTo>
                      <a:pt x="124" y="126"/>
                    </a:lnTo>
                    <a:lnTo>
                      <a:pt x="115" y="129"/>
                    </a:lnTo>
                    <a:lnTo>
                      <a:pt x="105" y="131"/>
                    </a:lnTo>
                    <a:lnTo>
                      <a:pt x="93" y="132"/>
                    </a:lnTo>
                    <a:lnTo>
                      <a:pt x="79" y="131"/>
                    </a:lnTo>
                    <a:lnTo>
                      <a:pt x="65" y="128"/>
                    </a:lnTo>
                    <a:lnTo>
                      <a:pt x="41" y="122"/>
                    </a:lnTo>
                    <a:lnTo>
                      <a:pt x="25" y="117"/>
                    </a:lnTo>
                    <a:lnTo>
                      <a:pt x="19" y="114"/>
                    </a:lnTo>
                    <a:lnTo>
                      <a:pt x="13" y="110"/>
                    </a:lnTo>
                    <a:lnTo>
                      <a:pt x="10" y="104"/>
                    </a:lnTo>
                    <a:lnTo>
                      <a:pt x="7" y="95"/>
                    </a:lnTo>
                    <a:lnTo>
                      <a:pt x="2" y="77"/>
                    </a:lnTo>
                    <a:lnTo>
                      <a:pt x="0" y="60"/>
                    </a:lnTo>
                    <a:lnTo>
                      <a:pt x="0" y="45"/>
                    </a:lnTo>
                    <a:lnTo>
                      <a:pt x="2" y="28"/>
                    </a:lnTo>
                    <a:lnTo>
                      <a:pt x="5" y="22"/>
                    </a:lnTo>
                    <a:lnTo>
                      <a:pt x="8" y="18"/>
                    </a:lnTo>
                    <a:lnTo>
                      <a:pt x="14" y="15"/>
                    </a:lnTo>
                    <a:lnTo>
                      <a:pt x="20" y="13"/>
                    </a:lnTo>
                    <a:lnTo>
                      <a:pt x="38" y="13"/>
                    </a:lnTo>
                    <a:lnTo>
                      <a:pt x="61" y="16"/>
                    </a:lnTo>
                    <a:lnTo>
                      <a:pt x="76" y="16"/>
                    </a:lnTo>
                    <a:lnTo>
                      <a:pt x="94" y="13"/>
                    </a:lnTo>
                    <a:lnTo>
                      <a:pt x="132" y="6"/>
                    </a:lnTo>
                    <a:lnTo>
                      <a:pt x="165" y="1"/>
                    </a:lnTo>
                    <a:lnTo>
                      <a:pt x="175" y="0"/>
                    </a:lnTo>
                    <a:lnTo>
                      <a:pt x="180" y="1"/>
                    </a:lnTo>
                    <a:lnTo>
                      <a:pt x="181" y="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3" name="Freeform 105">
                <a:extLst>
                  <a:ext uri="{FF2B5EF4-FFF2-40B4-BE49-F238E27FC236}">
                    <a16:creationId xmlns:a16="http://schemas.microsoft.com/office/drawing/2014/main" id="{45EF746D-731A-41BE-9AF4-8C780BC4D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738"/>
                <a:ext cx="118" cy="139"/>
              </a:xfrm>
              <a:custGeom>
                <a:avLst/>
                <a:gdLst>
                  <a:gd name="T0" fmla="*/ 100 w 118"/>
                  <a:gd name="T1" fmla="*/ 0 h 139"/>
                  <a:gd name="T2" fmla="*/ 100 w 118"/>
                  <a:gd name="T3" fmla="*/ 0 h 139"/>
                  <a:gd name="T4" fmla="*/ 106 w 118"/>
                  <a:gd name="T5" fmla="*/ 3 h 139"/>
                  <a:gd name="T6" fmla="*/ 110 w 118"/>
                  <a:gd name="T7" fmla="*/ 6 h 139"/>
                  <a:gd name="T8" fmla="*/ 113 w 118"/>
                  <a:gd name="T9" fmla="*/ 12 h 139"/>
                  <a:gd name="T10" fmla="*/ 116 w 118"/>
                  <a:gd name="T11" fmla="*/ 18 h 139"/>
                  <a:gd name="T12" fmla="*/ 118 w 118"/>
                  <a:gd name="T13" fmla="*/ 35 h 139"/>
                  <a:gd name="T14" fmla="*/ 118 w 118"/>
                  <a:gd name="T15" fmla="*/ 53 h 139"/>
                  <a:gd name="T16" fmla="*/ 118 w 118"/>
                  <a:gd name="T17" fmla="*/ 53 h 139"/>
                  <a:gd name="T18" fmla="*/ 118 w 118"/>
                  <a:gd name="T19" fmla="*/ 64 h 139"/>
                  <a:gd name="T20" fmla="*/ 115 w 118"/>
                  <a:gd name="T21" fmla="*/ 77 h 139"/>
                  <a:gd name="T22" fmla="*/ 110 w 118"/>
                  <a:gd name="T23" fmla="*/ 92 h 139"/>
                  <a:gd name="T24" fmla="*/ 106 w 118"/>
                  <a:gd name="T25" fmla="*/ 106 h 139"/>
                  <a:gd name="T26" fmla="*/ 100 w 118"/>
                  <a:gd name="T27" fmla="*/ 119 h 139"/>
                  <a:gd name="T28" fmla="*/ 92 w 118"/>
                  <a:gd name="T29" fmla="*/ 130 h 139"/>
                  <a:gd name="T30" fmla="*/ 88 w 118"/>
                  <a:gd name="T31" fmla="*/ 133 h 139"/>
                  <a:gd name="T32" fmla="*/ 83 w 118"/>
                  <a:gd name="T33" fmla="*/ 136 h 139"/>
                  <a:gd name="T34" fmla="*/ 79 w 118"/>
                  <a:gd name="T35" fmla="*/ 139 h 139"/>
                  <a:gd name="T36" fmla="*/ 73 w 118"/>
                  <a:gd name="T37" fmla="*/ 139 h 139"/>
                  <a:gd name="T38" fmla="*/ 73 w 118"/>
                  <a:gd name="T39" fmla="*/ 139 h 139"/>
                  <a:gd name="T40" fmla="*/ 62 w 118"/>
                  <a:gd name="T41" fmla="*/ 139 h 139"/>
                  <a:gd name="T42" fmla="*/ 53 w 118"/>
                  <a:gd name="T43" fmla="*/ 138 h 139"/>
                  <a:gd name="T44" fmla="*/ 44 w 118"/>
                  <a:gd name="T45" fmla="*/ 135 h 139"/>
                  <a:gd name="T46" fmla="*/ 36 w 118"/>
                  <a:gd name="T47" fmla="*/ 132 h 139"/>
                  <a:gd name="T48" fmla="*/ 30 w 118"/>
                  <a:gd name="T49" fmla="*/ 127 h 139"/>
                  <a:gd name="T50" fmla="*/ 24 w 118"/>
                  <a:gd name="T51" fmla="*/ 122 h 139"/>
                  <a:gd name="T52" fmla="*/ 20 w 118"/>
                  <a:gd name="T53" fmla="*/ 116 h 139"/>
                  <a:gd name="T54" fmla="*/ 15 w 118"/>
                  <a:gd name="T55" fmla="*/ 112 h 139"/>
                  <a:gd name="T56" fmla="*/ 15 w 118"/>
                  <a:gd name="T57" fmla="*/ 112 h 139"/>
                  <a:gd name="T58" fmla="*/ 9 w 118"/>
                  <a:gd name="T59" fmla="*/ 98 h 139"/>
                  <a:gd name="T60" fmla="*/ 5 w 118"/>
                  <a:gd name="T61" fmla="*/ 83 h 139"/>
                  <a:gd name="T62" fmla="*/ 0 w 118"/>
                  <a:gd name="T63" fmla="*/ 64 h 139"/>
                  <a:gd name="T64" fmla="*/ 0 w 118"/>
                  <a:gd name="T65" fmla="*/ 53 h 139"/>
                  <a:gd name="T66" fmla="*/ 0 w 118"/>
                  <a:gd name="T67" fmla="*/ 43 h 139"/>
                  <a:gd name="T68" fmla="*/ 0 w 118"/>
                  <a:gd name="T69" fmla="*/ 43 h 139"/>
                  <a:gd name="T70" fmla="*/ 2 w 118"/>
                  <a:gd name="T71" fmla="*/ 37 h 139"/>
                  <a:gd name="T72" fmla="*/ 5 w 118"/>
                  <a:gd name="T73" fmla="*/ 32 h 139"/>
                  <a:gd name="T74" fmla="*/ 9 w 118"/>
                  <a:gd name="T75" fmla="*/ 26 h 139"/>
                  <a:gd name="T76" fmla="*/ 15 w 118"/>
                  <a:gd name="T77" fmla="*/ 23 h 139"/>
                  <a:gd name="T78" fmla="*/ 30 w 118"/>
                  <a:gd name="T79" fmla="*/ 15 h 139"/>
                  <a:gd name="T80" fmla="*/ 47 w 118"/>
                  <a:gd name="T81" fmla="*/ 9 h 139"/>
                  <a:gd name="T82" fmla="*/ 63 w 118"/>
                  <a:gd name="T83" fmla="*/ 5 h 139"/>
                  <a:gd name="T84" fmla="*/ 80 w 118"/>
                  <a:gd name="T85" fmla="*/ 2 h 139"/>
                  <a:gd name="T86" fmla="*/ 92 w 118"/>
                  <a:gd name="T87" fmla="*/ 0 h 139"/>
                  <a:gd name="T88" fmla="*/ 100 w 118"/>
                  <a:gd name="T89" fmla="*/ 0 h 139"/>
                  <a:gd name="T90" fmla="*/ 100 w 118"/>
                  <a:gd name="T91" fmla="*/ 0 h 13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8" h="139">
                    <a:moveTo>
                      <a:pt x="100" y="0"/>
                    </a:moveTo>
                    <a:lnTo>
                      <a:pt x="100" y="0"/>
                    </a:lnTo>
                    <a:lnTo>
                      <a:pt x="106" y="3"/>
                    </a:lnTo>
                    <a:lnTo>
                      <a:pt x="110" y="6"/>
                    </a:lnTo>
                    <a:lnTo>
                      <a:pt x="113" y="12"/>
                    </a:lnTo>
                    <a:lnTo>
                      <a:pt x="116" y="18"/>
                    </a:lnTo>
                    <a:lnTo>
                      <a:pt x="118" y="35"/>
                    </a:lnTo>
                    <a:lnTo>
                      <a:pt x="118" y="53"/>
                    </a:lnTo>
                    <a:lnTo>
                      <a:pt x="118" y="64"/>
                    </a:lnTo>
                    <a:lnTo>
                      <a:pt x="115" y="77"/>
                    </a:lnTo>
                    <a:lnTo>
                      <a:pt x="110" y="92"/>
                    </a:lnTo>
                    <a:lnTo>
                      <a:pt x="106" y="106"/>
                    </a:lnTo>
                    <a:lnTo>
                      <a:pt x="100" y="119"/>
                    </a:lnTo>
                    <a:lnTo>
                      <a:pt x="92" y="130"/>
                    </a:lnTo>
                    <a:lnTo>
                      <a:pt x="88" y="133"/>
                    </a:lnTo>
                    <a:lnTo>
                      <a:pt x="83" y="136"/>
                    </a:lnTo>
                    <a:lnTo>
                      <a:pt x="79" y="139"/>
                    </a:lnTo>
                    <a:lnTo>
                      <a:pt x="73" y="139"/>
                    </a:lnTo>
                    <a:lnTo>
                      <a:pt x="62" y="139"/>
                    </a:lnTo>
                    <a:lnTo>
                      <a:pt x="53" y="138"/>
                    </a:lnTo>
                    <a:lnTo>
                      <a:pt x="44" y="135"/>
                    </a:lnTo>
                    <a:lnTo>
                      <a:pt x="36" y="132"/>
                    </a:lnTo>
                    <a:lnTo>
                      <a:pt x="30" y="127"/>
                    </a:lnTo>
                    <a:lnTo>
                      <a:pt x="24" y="122"/>
                    </a:lnTo>
                    <a:lnTo>
                      <a:pt x="20" y="116"/>
                    </a:lnTo>
                    <a:lnTo>
                      <a:pt x="15" y="112"/>
                    </a:lnTo>
                    <a:lnTo>
                      <a:pt x="9" y="98"/>
                    </a:lnTo>
                    <a:lnTo>
                      <a:pt x="5" y="83"/>
                    </a:lnTo>
                    <a:lnTo>
                      <a:pt x="0" y="64"/>
                    </a:lnTo>
                    <a:lnTo>
                      <a:pt x="0" y="53"/>
                    </a:lnTo>
                    <a:lnTo>
                      <a:pt x="0" y="43"/>
                    </a:lnTo>
                    <a:lnTo>
                      <a:pt x="2" y="37"/>
                    </a:lnTo>
                    <a:lnTo>
                      <a:pt x="5" y="32"/>
                    </a:lnTo>
                    <a:lnTo>
                      <a:pt x="9" y="26"/>
                    </a:lnTo>
                    <a:lnTo>
                      <a:pt x="15" y="23"/>
                    </a:lnTo>
                    <a:lnTo>
                      <a:pt x="30" y="15"/>
                    </a:lnTo>
                    <a:lnTo>
                      <a:pt x="47" y="9"/>
                    </a:lnTo>
                    <a:lnTo>
                      <a:pt x="63" y="5"/>
                    </a:lnTo>
                    <a:lnTo>
                      <a:pt x="80" y="2"/>
                    </a:lnTo>
                    <a:lnTo>
                      <a:pt x="92" y="0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4" name="Freeform 106">
                <a:extLst>
                  <a:ext uri="{FF2B5EF4-FFF2-40B4-BE49-F238E27FC236}">
                    <a16:creationId xmlns:a16="http://schemas.microsoft.com/office/drawing/2014/main" id="{371DB6FE-1334-46F6-B932-BE6AF1A08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823"/>
                <a:ext cx="272" cy="113"/>
              </a:xfrm>
              <a:custGeom>
                <a:avLst/>
                <a:gdLst>
                  <a:gd name="T0" fmla="*/ 240 w 272"/>
                  <a:gd name="T1" fmla="*/ 0 h 113"/>
                  <a:gd name="T2" fmla="*/ 240 w 272"/>
                  <a:gd name="T3" fmla="*/ 0 h 113"/>
                  <a:gd name="T4" fmla="*/ 230 w 272"/>
                  <a:gd name="T5" fmla="*/ 1 h 113"/>
                  <a:gd name="T6" fmla="*/ 219 w 272"/>
                  <a:gd name="T7" fmla="*/ 6 h 113"/>
                  <a:gd name="T8" fmla="*/ 196 w 272"/>
                  <a:gd name="T9" fmla="*/ 16 h 113"/>
                  <a:gd name="T10" fmla="*/ 169 w 272"/>
                  <a:gd name="T11" fmla="*/ 28 h 113"/>
                  <a:gd name="T12" fmla="*/ 156 w 272"/>
                  <a:gd name="T13" fmla="*/ 33 h 113"/>
                  <a:gd name="T14" fmla="*/ 139 w 272"/>
                  <a:gd name="T15" fmla="*/ 37 h 113"/>
                  <a:gd name="T16" fmla="*/ 139 w 272"/>
                  <a:gd name="T17" fmla="*/ 37 h 113"/>
                  <a:gd name="T18" fmla="*/ 124 w 272"/>
                  <a:gd name="T19" fmla="*/ 39 h 113"/>
                  <a:gd name="T20" fmla="*/ 109 w 272"/>
                  <a:gd name="T21" fmla="*/ 39 h 113"/>
                  <a:gd name="T22" fmla="*/ 95 w 272"/>
                  <a:gd name="T23" fmla="*/ 39 h 113"/>
                  <a:gd name="T24" fmla="*/ 82 w 272"/>
                  <a:gd name="T25" fmla="*/ 37 h 113"/>
                  <a:gd name="T26" fmla="*/ 59 w 272"/>
                  <a:gd name="T27" fmla="*/ 34 h 113"/>
                  <a:gd name="T28" fmla="*/ 40 w 272"/>
                  <a:gd name="T29" fmla="*/ 33 h 113"/>
                  <a:gd name="T30" fmla="*/ 40 w 272"/>
                  <a:gd name="T31" fmla="*/ 33 h 113"/>
                  <a:gd name="T32" fmla="*/ 32 w 272"/>
                  <a:gd name="T33" fmla="*/ 33 h 113"/>
                  <a:gd name="T34" fmla="*/ 25 w 272"/>
                  <a:gd name="T35" fmla="*/ 36 h 113"/>
                  <a:gd name="T36" fmla="*/ 17 w 272"/>
                  <a:gd name="T37" fmla="*/ 39 h 113"/>
                  <a:gd name="T38" fmla="*/ 11 w 272"/>
                  <a:gd name="T39" fmla="*/ 45 h 113"/>
                  <a:gd name="T40" fmla="*/ 6 w 272"/>
                  <a:gd name="T41" fmla="*/ 50 h 113"/>
                  <a:gd name="T42" fmla="*/ 3 w 272"/>
                  <a:gd name="T43" fmla="*/ 57 h 113"/>
                  <a:gd name="T44" fmla="*/ 2 w 272"/>
                  <a:gd name="T45" fmla="*/ 65 h 113"/>
                  <a:gd name="T46" fmla="*/ 0 w 272"/>
                  <a:gd name="T47" fmla="*/ 72 h 113"/>
                  <a:gd name="T48" fmla="*/ 0 w 272"/>
                  <a:gd name="T49" fmla="*/ 72 h 113"/>
                  <a:gd name="T50" fmla="*/ 2 w 272"/>
                  <a:gd name="T51" fmla="*/ 75 h 113"/>
                  <a:gd name="T52" fmla="*/ 6 w 272"/>
                  <a:gd name="T53" fmla="*/ 80 h 113"/>
                  <a:gd name="T54" fmla="*/ 12 w 272"/>
                  <a:gd name="T55" fmla="*/ 84 h 113"/>
                  <a:gd name="T56" fmla="*/ 20 w 272"/>
                  <a:gd name="T57" fmla="*/ 87 h 113"/>
                  <a:gd name="T58" fmla="*/ 40 w 272"/>
                  <a:gd name="T59" fmla="*/ 95 h 113"/>
                  <a:gd name="T60" fmla="*/ 64 w 272"/>
                  <a:gd name="T61" fmla="*/ 102 h 113"/>
                  <a:gd name="T62" fmla="*/ 91 w 272"/>
                  <a:gd name="T63" fmla="*/ 107 h 113"/>
                  <a:gd name="T64" fmla="*/ 118 w 272"/>
                  <a:gd name="T65" fmla="*/ 111 h 113"/>
                  <a:gd name="T66" fmla="*/ 144 w 272"/>
                  <a:gd name="T67" fmla="*/ 113 h 113"/>
                  <a:gd name="T68" fmla="*/ 165 w 272"/>
                  <a:gd name="T69" fmla="*/ 113 h 113"/>
                  <a:gd name="T70" fmla="*/ 165 w 272"/>
                  <a:gd name="T71" fmla="*/ 113 h 113"/>
                  <a:gd name="T72" fmla="*/ 175 w 272"/>
                  <a:gd name="T73" fmla="*/ 111 h 113"/>
                  <a:gd name="T74" fmla="*/ 184 w 272"/>
                  <a:gd name="T75" fmla="*/ 110 h 113"/>
                  <a:gd name="T76" fmla="*/ 204 w 272"/>
                  <a:gd name="T77" fmla="*/ 102 h 113"/>
                  <a:gd name="T78" fmla="*/ 224 w 272"/>
                  <a:gd name="T79" fmla="*/ 92 h 113"/>
                  <a:gd name="T80" fmla="*/ 240 w 272"/>
                  <a:gd name="T81" fmla="*/ 78 h 113"/>
                  <a:gd name="T82" fmla="*/ 254 w 272"/>
                  <a:gd name="T83" fmla="*/ 66 h 113"/>
                  <a:gd name="T84" fmla="*/ 264 w 272"/>
                  <a:gd name="T85" fmla="*/ 54 h 113"/>
                  <a:gd name="T86" fmla="*/ 270 w 272"/>
                  <a:gd name="T87" fmla="*/ 42 h 113"/>
                  <a:gd name="T88" fmla="*/ 272 w 272"/>
                  <a:gd name="T89" fmla="*/ 37 h 113"/>
                  <a:gd name="T90" fmla="*/ 270 w 272"/>
                  <a:gd name="T91" fmla="*/ 34 h 113"/>
                  <a:gd name="T92" fmla="*/ 270 w 272"/>
                  <a:gd name="T93" fmla="*/ 34 h 113"/>
                  <a:gd name="T94" fmla="*/ 270 w 272"/>
                  <a:gd name="T95" fmla="*/ 27 h 113"/>
                  <a:gd name="T96" fmla="*/ 269 w 272"/>
                  <a:gd name="T97" fmla="*/ 21 h 113"/>
                  <a:gd name="T98" fmla="*/ 266 w 272"/>
                  <a:gd name="T99" fmla="*/ 15 h 113"/>
                  <a:gd name="T100" fmla="*/ 263 w 272"/>
                  <a:gd name="T101" fmla="*/ 9 h 113"/>
                  <a:gd name="T102" fmla="*/ 258 w 272"/>
                  <a:gd name="T103" fmla="*/ 6 h 113"/>
                  <a:gd name="T104" fmla="*/ 254 w 272"/>
                  <a:gd name="T105" fmla="*/ 1 h 113"/>
                  <a:gd name="T106" fmla="*/ 248 w 272"/>
                  <a:gd name="T107" fmla="*/ 0 h 113"/>
                  <a:gd name="T108" fmla="*/ 240 w 272"/>
                  <a:gd name="T109" fmla="*/ 0 h 113"/>
                  <a:gd name="T110" fmla="*/ 240 w 272"/>
                  <a:gd name="T111" fmla="*/ 0 h 11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2" h="113">
                    <a:moveTo>
                      <a:pt x="240" y="0"/>
                    </a:moveTo>
                    <a:lnTo>
                      <a:pt x="240" y="0"/>
                    </a:lnTo>
                    <a:lnTo>
                      <a:pt x="230" y="1"/>
                    </a:lnTo>
                    <a:lnTo>
                      <a:pt x="219" y="6"/>
                    </a:lnTo>
                    <a:lnTo>
                      <a:pt x="196" y="16"/>
                    </a:lnTo>
                    <a:lnTo>
                      <a:pt x="169" y="28"/>
                    </a:lnTo>
                    <a:lnTo>
                      <a:pt x="156" y="33"/>
                    </a:lnTo>
                    <a:lnTo>
                      <a:pt x="139" y="37"/>
                    </a:lnTo>
                    <a:lnTo>
                      <a:pt x="124" y="39"/>
                    </a:lnTo>
                    <a:lnTo>
                      <a:pt x="109" y="39"/>
                    </a:lnTo>
                    <a:lnTo>
                      <a:pt x="95" y="39"/>
                    </a:lnTo>
                    <a:lnTo>
                      <a:pt x="82" y="37"/>
                    </a:lnTo>
                    <a:lnTo>
                      <a:pt x="59" y="34"/>
                    </a:lnTo>
                    <a:lnTo>
                      <a:pt x="40" y="33"/>
                    </a:lnTo>
                    <a:lnTo>
                      <a:pt x="32" y="33"/>
                    </a:lnTo>
                    <a:lnTo>
                      <a:pt x="25" y="36"/>
                    </a:lnTo>
                    <a:lnTo>
                      <a:pt x="17" y="39"/>
                    </a:lnTo>
                    <a:lnTo>
                      <a:pt x="11" y="45"/>
                    </a:lnTo>
                    <a:lnTo>
                      <a:pt x="6" y="50"/>
                    </a:lnTo>
                    <a:lnTo>
                      <a:pt x="3" y="57"/>
                    </a:lnTo>
                    <a:lnTo>
                      <a:pt x="2" y="65"/>
                    </a:lnTo>
                    <a:lnTo>
                      <a:pt x="0" y="72"/>
                    </a:lnTo>
                    <a:lnTo>
                      <a:pt x="2" y="75"/>
                    </a:lnTo>
                    <a:lnTo>
                      <a:pt x="6" y="80"/>
                    </a:lnTo>
                    <a:lnTo>
                      <a:pt x="12" y="84"/>
                    </a:lnTo>
                    <a:lnTo>
                      <a:pt x="20" y="87"/>
                    </a:lnTo>
                    <a:lnTo>
                      <a:pt x="40" y="95"/>
                    </a:lnTo>
                    <a:lnTo>
                      <a:pt x="64" y="102"/>
                    </a:lnTo>
                    <a:lnTo>
                      <a:pt x="91" y="107"/>
                    </a:lnTo>
                    <a:lnTo>
                      <a:pt x="118" y="111"/>
                    </a:lnTo>
                    <a:lnTo>
                      <a:pt x="144" y="113"/>
                    </a:lnTo>
                    <a:lnTo>
                      <a:pt x="165" y="113"/>
                    </a:lnTo>
                    <a:lnTo>
                      <a:pt x="175" y="111"/>
                    </a:lnTo>
                    <a:lnTo>
                      <a:pt x="184" y="110"/>
                    </a:lnTo>
                    <a:lnTo>
                      <a:pt x="204" y="102"/>
                    </a:lnTo>
                    <a:lnTo>
                      <a:pt x="224" y="92"/>
                    </a:lnTo>
                    <a:lnTo>
                      <a:pt x="240" y="78"/>
                    </a:lnTo>
                    <a:lnTo>
                      <a:pt x="254" y="66"/>
                    </a:lnTo>
                    <a:lnTo>
                      <a:pt x="264" y="54"/>
                    </a:lnTo>
                    <a:lnTo>
                      <a:pt x="270" y="42"/>
                    </a:lnTo>
                    <a:lnTo>
                      <a:pt x="272" y="37"/>
                    </a:lnTo>
                    <a:lnTo>
                      <a:pt x="270" y="34"/>
                    </a:lnTo>
                    <a:lnTo>
                      <a:pt x="270" y="27"/>
                    </a:lnTo>
                    <a:lnTo>
                      <a:pt x="269" y="21"/>
                    </a:lnTo>
                    <a:lnTo>
                      <a:pt x="266" y="15"/>
                    </a:lnTo>
                    <a:lnTo>
                      <a:pt x="263" y="9"/>
                    </a:lnTo>
                    <a:lnTo>
                      <a:pt x="258" y="6"/>
                    </a:lnTo>
                    <a:lnTo>
                      <a:pt x="254" y="1"/>
                    </a:lnTo>
                    <a:lnTo>
                      <a:pt x="248" y="0"/>
                    </a:lnTo>
                    <a:lnTo>
                      <a:pt x="240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5" name="Freeform 107">
                <a:extLst>
                  <a:ext uri="{FF2B5EF4-FFF2-40B4-BE49-F238E27FC236}">
                    <a16:creationId xmlns:a16="http://schemas.microsoft.com/office/drawing/2014/main" id="{2878217B-E490-47B0-996E-D6F82A3C1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797"/>
                <a:ext cx="110" cy="160"/>
              </a:xfrm>
              <a:custGeom>
                <a:avLst/>
                <a:gdLst>
                  <a:gd name="T0" fmla="*/ 27 w 110"/>
                  <a:gd name="T1" fmla="*/ 0 h 160"/>
                  <a:gd name="T2" fmla="*/ 27 w 110"/>
                  <a:gd name="T3" fmla="*/ 0 h 160"/>
                  <a:gd name="T4" fmla="*/ 43 w 110"/>
                  <a:gd name="T5" fmla="*/ 0 h 160"/>
                  <a:gd name="T6" fmla="*/ 59 w 110"/>
                  <a:gd name="T7" fmla="*/ 5 h 160"/>
                  <a:gd name="T8" fmla="*/ 82 w 110"/>
                  <a:gd name="T9" fmla="*/ 12 h 160"/>
                  <a:gd name="T10" fmla="*/ 110 w 110"/>
                  <a:gd name="T11" fmla="*/ 21 h 160"/>
                  <a:gd name="T12" fmla="*/ 110 w 110"/>
                  <a:gd name="T13" fmla="*/ 160 h 160"/>
                  <a:gd name="T14" fmla="*/ 110 w 110"/>
                  <a:gd name="T15" fmla="*/ 160 h 160"/>
                  <a:gd name="T16" fmla="*/ 88 w 110"/>
                  <a:gd name="T17" fmla="*/ 152 h 160"/>
                  <a:gd name="T18" fmla="*/ 67 w 110"/>
                  <a:gd name="T19" fmla="*/ 145 h 160"/>
                  <a:gd name="T20" fmla="*/ 49 w 110"/>
                  <a:gd name="T21" fmla="*/ 140 h 160"/>
                  <a:gd name="T22" fmla="*/ 30 w 110"/>
                  <a:gd name="T23" fmla="*/ 137 h 160"/>
                  <a:gd name="T24" fmla="*/ 30 w 110"/>
                  <a:gd name="T25" fmla="*/ 137 h 160"/>
                  <a:gd name="T26" fmla="*/ 26 w 110"/>
                  <a:gd name="T27" fmla="*/ 136 h 160"/>
                  <a:gd name="T28" fmla="*/ 21 w 110"/>
                  <a:gd name="T29" fmla="*/ 134 h 160"/>
                  <a:gd name="T30" fmla="*/ 14 w 110"/>
                  <a:gd name="T31" fmla="*/ 128 h 160"/>
                  <a:gd name="T32" fmla="*/ 9 w 110"/>
                  <a:gd name="T33" fmla="*/ 119 h 160"/>
                  <a:gd name="T34" fmla="*/ 5 w 110"/>
                  <a:gd name="T35" fmla="*/ 109 h 160"/>
                  <a:gd name="T36" fmla="*/ 2 w 110"/>
                  <a:gd name="T37" fmla="*/ 97 h 160"/>
                  <a:gd name="T38" fmla="*/ 2 w 110"/>
                  <a:gd name="T39" fmla="*/ 85 h 160"/>
                  <a:gd name="T40" fmla="*/ 0 w 110"/>
                  <a:gd name="T41" fmla="*/ 57 h 160"/>
                  <a:gd name="T42" fmla="*/ 0 w 110"/>
                  <a:gd name="T43" fmla="*/ 57 h 160"/>
                  <a:gd name="T44" fmla="*/ 3 w 110"/>
                  <a:gd name="T45" fmla="*/ 38 h 160"/>
                  <a:gd name="T46" fmla="*/ 5 w 110"/>
                  <a:gd name="T47" fmla="*/ 27 h 160"/>
                  <a:gd name="T48" fmla="*/ 8 w 110"/>
                  <a:gd name="T49" fmla="*/ 20 h 160"/>
                  <a:gd name="T50" fmla="*/ 12 w 110"/>
                  <a:gd name="T51" fmla="*/ 12 h 160"/>
                  <a:gd name="T52" fmla="*/ 17 w 110"/>
                  <a:gd name="T53" fmla="*/ 6 h 160"/>
                  <a:gd name="T54" fmla="*/ 21 w 110"/>
                  <a:gd name="T55" fmla="*/ 2 h 160"/>
                  <a:gd name="T56" fmla="*/ 27 w 110"/>
                  <a:gd name="T57" fmla="*/ 0 h 160"/>
                  <a:gd name="T58" fmla="*/ 27 w 110"/>
                  <a:gd name="T59" fmla="*/ 0 h 16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10" h="160">
                    <a:moveTo>
                      <a:pt x="27" y="0"/>
                    </a:moveTo>
                    <a:lnTo>
                      <a:pt x="27" y="0"/>
                    </a:lnTo>
                    <a:lnTo>
                      <a:pt x="43" y="0"/>
                    </a:lnTo>
                    <a:lnTo>
                      <a:pt x="59" y="5"/>
                    </a:lnTo>
                    <a:lnTo>
                      <a:pt x="82" y="12"/>
                    </a:lnTo>
                    <a:lnTo>
                      <a:pt x="110" y="21"/>
                    </a:lnTo>
                    <a:lnTo>
                      <a:pt x="110" y="160"/>
                    </a:lnTo>
                    <a:lnTo>
                      <a:pt x="88" y="152"/>
                    </a:lnTo>
                    <a:lnTo>
                      <a:pt x="67" y="145"/>
                    </a:lnTo>
                    <a:lnTo>
                      <a:pt x="49" y="140"/>
                    </a:lnTo>
                    <a:lnTo>
                      <a:pt x="30" y="137"/>
                    </a:lnTo>
                    <a:lnTo>
                      <a:pt x="26" y="136"/>
                    </a:lnTo>
                    <a:lnTo>
                      <a:pt x="21" y="134"/>
                    </a:lnTo>
                    <a:lnTo>
                      <a:pt x="14" y="128"/>
                    </a:lnTo>
                    <a:lnTo>
                      <a:pt x="9" y="119"/>
                    </a:lnTo>
                    <a:lnTo>
                      <a:pt x="5" y="109"/>
                    </a:lnTo>
                    <a:lnTo>
                      <a:pt x="2" y="97"/>
                    </a:lnTo>
                    <a:lnTo>
                      <a:pt x="2" y="85"/>
                    </a:lnTo>
                    <a:lnTo>
                      <a:pt x="0" y="57"/>
                    </a:lnTo>
                    <a:lnTo>
                      <a:pt x="3" y="38"/>
                    </a:lnTo>
                    <a:lnTo>
                      <a:pt x="5" y="27"/>
                    </a:lnTo>
                    <a:lnTo>
                      <a:pt x="8" y="20"/>
                    </a:lnTo>
                    <a:lnTo>
                      <a:pt x="12" y="12"/>
                    </a:lnTo>
                    <a:lnTo>
                      <a:pt x="17" y="6"/>
                    </a:lnTo>
                    <a:lnTo>
                      <a:pt x="21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6" name="Freeform 108">
                <a:extLst>
                  <a:ext uri="{FF2B5EF4-FFF2-40B4-BE49-F238E27FC236}">
                    <a16:creationId xmlns:a16="http://schemas.microsoft.com/office/drawing/2014/main" id="{F33309BC-C6AC-47DD-8E99-52CD90635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699"/>
                <a:ext cx="210" cy="210"/>
              </a:xfrm>
              <a:custGeom>
                <a:avLst/>
                <a:gdLst>
                  <a:gd name="T0" fmla="*/ 137 w 210"/>
                  <a:gd name="T1" fmla="*/ 36 h 210"/>
                  <a:gd name="T2" fmla="*/ 137 w 210"/>
                  <a:gd name="T3" fmla="*/ 36 h 210"/>
                  <a:gd name="T4" fmla="*/ 163 w 210"/>
                  <a:gd name="T5" fmla="*/ 42 h 210"/>
                  <a:gd name="T6" fmla="*/ 185 w 210"/>
                  <a:gd name="T7" fmla="*/ 48 h 210"/>
                  <a:gd name="T8" fmla="*/ 195 w 210"/>
                  <a:gd name="T9" fmla="*/ 53 h 210"/>
                  <a:gd name="T10" fmla="*/ 202 w 210"/>
                  <a:gd name="T11" fmla="*/ 57 h 210"/>
                  <a:gd name="T12" fmla="*/ 205 w 210"/>
                  <a:gd name="T13" fmla="*/ 62 h 210"/>
                  <a:gd name="T14" fmla="*/ 208 w 210"/>
                  <a:gd name="T15" fmla="*/ 67 h 210"/>
                  <a:gd name="T16" fmla="*/ 210 w 210"/>
                  <a:gd name="T17" fmla="*/ 71 h 210"/>
                  <a:gd name="T18" fmla="*/ 210 w 210"/>
                  <a:gd name="T19" fmla="*/ 76 h 210"/>
                  <a:gd name="T20" fmla="*/ 210 w 210"/>
                  <a:gd name="T21" fmla="*/ 76 h 210"/>
                  <a:gd name="T22" fmla="*/ 210 w 210"/>
                  <a:gd name="T23" fmla="*/ 89 h 210"/>
                  <a:gd name="T24" fmla="*/ 210 w 210"/>
                  <a:gd name="T25" fmla="*/ 101 h 210"/>
                  <a:gd name="T26" fmla="*/ 204 w 210"/>
                  <a:gd name="T27" fmla="*/ 127 h 210"/>
                  <a:gd name="T28" fmla="*/ 195 w 210"/>
                  <a:gd name="T29" fmla="*/ 152 h 210"/>
                  <a:gd name="T30" fmla="*/ 184 w 210"/>
                  <a:gd name="T31" fmla="*/ 175 h 210"/>
                  <a:gd name="T32" fmla="*/ 184 w 210"/>
                  <a:gd name="T33" fmla="*/ 175 h 210"/>
                  <a:gd name="T34" fmla="*/ 175 w 210"/>
                  <a:gd name="T35" fmla="*/ 192 h 210"/>
                  <a:gd name="T36" fmla="*/ 169 w 210"/>
                  <a:gd name="T37" fmla="*/ 199 h 210"/>
                  <a:gd name="T38" fmla="*/ 161 w 210"/>
                  <a:gd name="T39" fmla="*/ 207 h 210"/>
                  <a:gd name="T40" fmla="*/ 161 w 210"/>
                  <a:gd name="T41" fmla="*/ 207 h 210"/>
                  <a:gd name="T42" fmla="*/ 158 w 210"/>
                  <a:gd name="T43" fmla="*/ 208 h 210"/>
                  <a:gd name="T44" fmla="*/ 155 w 210"/>
                  <a:gd name="T45" fmla="*/ 210 h 210"/>
                  <a:gd name="T46" fmla="*/ 145 w 210"/>
                  <a:gd name="T47" fmla="*/ 210 h 210"/>
                  <a:gd name="T48" fmla="*/ 131 w 210"/>
                  <a:gd name="T49" fmla="*/ 210 h 210"/>
                  <a:gd name="T50" fmla="*/ 116 w 210"/>
                  <a:gd name="T51" fmla="*/ 208 h 210"/>
                  <a:gd name="T52" fmla="*/ 86 w 210"/>
                  <a:gd name="T53" fmla="*/ 204 h 210"/>
                  <a:gd name="T54" fmla="*/ 62 w 210"/>
                  <a:gd name="T55" fmla="*/ 202 h 210"/>
                  <a:gd name="T56" fmla="*/ 62 w 210"/>
                  <a:gd name="T57" fmla="*/ 202 h 210"/>
                  <a:gd name="T58" fmla="*/ 59 w 210"/>
                  <a:gd name="T59" fmla="*/ 201 h 210"/>
                  <a:gd name="T60" fmla="*/ 54 w 210"/>
                  <a:gd name="T61" fmla="*/ 199 h 210"/>
                  <a:gd name="T62" fmla="*/ 51 w 210"/>
                  <a:gd name="T63" fmla="*/ 195 h 210"/>
                  <a:gd name="T64" fmla="*/ 50 w 210"/>
                  <a:gd name="T65" fmla="*/ 190 h 210"/>
                  <a:gd name="T66" fmla="*/ 45 w 210"/>
                  <a:gd name="T67" fmla="*/ 178 h 210"/>
                  <a:gd name="T68" fmla="*/ 41 w 210"/>
                  <a:gd name="T69" fmla="*/ 163 h 210"/>
                  <a:gd name="T70" fmla="*/ 36 w 210"/>
                  <a:gd name="T71" fmla="*/ 131 h 210"/>
                  <a:gd name="T72" fmla="*/ 33 w 210"/>
                  <a:gd name="T73" fmla="*/ 118 h 210"/>
                  <a:gd name="T74" fmla="*/ 30 w 210"/>
                  <a:gd name="T75" fmla="*/ 107 h 210"/>
                  <a:gd name="T76" fmla="*/ 30 w 210"/>
                  <a:gd name="T77" fmla="*/ 107 h 210"/>
                  <a:gd name="T78" fmla="*/ 21 w 210"/>
                  <a:gd name="T79" fmla="*/ 86 h 210"/>
                  <a:gd name="T80" fmla="*/ 9 w 210"/>
                  <a:gd name="T81" fmla="*/ 60 h 210"/>
                  <a:gd name="T82" fmla="*/ 4 w 210"/>
                  <a:gd name="T83" fmla="*/ 47 h 210"/>
                  <a:gd name="T84" fmla="*/ 1 w 210"/>
                  <a:gd name="T85" fmla="*/ 35 h 210"/>
                  <a:gd name="T86" fmla="*/ 0 w 210"/>
                  <a:gd name="T87" fmla="*/ 21 h 210"/>
                  <a:gd name="T88" fmla="*/ 0 w 210"/>
                  <a:gd name="T89" fmla="*/ 17 h 210"/>
                  <a:gd name="T90" fmla="*/ 1 w 210"/>
                  <a:gd name="T91" fmla="*/ 11 h 210"/>
                  <a:gd name="T92" fmla="*/ 1 w 210"/>
                  <a:gd name="T93" fmla="*/ 11 h 210"/>
                  <a:gd name="T94" fmla="*/ 4 w 210"/>
                  <a:gd name="T95" fmla="*/ 6 h 210"/>
                  <a:gd name="T96" fmla="*/ 9 w 210"/>
                  <a:gd name="T97" fmla="*/ 3 h 210"/>
                  <a:gd name="T98" fmla="*/ 15 w 210"/>
                  <a:gd name="T99" fmla="*/ 2 h 210"/>
                  <a:gd name="T100" fmla="*/ 23 w 210"/>
                  <a:gd name="T101" fmla="*/ 0 h 210"/>
                  <a:gd name="T102" fmla="*/ 41 w 210"/>
                  <a:gd name="T103" fmla="*/ 3 h 210"/>
                  <a:gd name="T104" fmla="*/ 62 w 210"/>
                  <a:gd name="T105" fmla="*/ 9 h 210"/>
                  <a:gd name="T106" fmla="*/ 83 w 210"/>
                  <a:gd name="T107" fmla="*/ 15 h 210"/>
                  <a:gd name="T108" fmla="*/ 104 w 210"/>
                  <a:gd name="T109" fmla="*/ 24 h 210"/>
                  <a:gd name="T110" fmla="*/ 137 w 210"/>
                  <a:gd name="T111" fmla="*/ 36 h 210"/>
                  <a:gd name="T112" fmla="*/ 137 w 210"/>
                  <a:gd name="T113" fmla="*/ 36 h 21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10" h="210">
                    <a:moveTo>
                      <a:pt x="137" y="36"/>
                    </a:moveTo>
                    <a:lnTo>
                      <a:pt x="137" y="36"/>
                    </a:lnTo>
                    <a:lnTo>
                      <a:pt x="163" y="42"/>
                    </a:lnTo>
                    <a:lnTo>
                      <a:pt x="185" y="48"/>
                    </a:lnTo>
                    <a:lnTo>
                      <a:pt x="195" y="53"/>
                    </a:lnTo>
                    <a:lnTo>
                      <a:pt x="202" y="57"/>
                    </a:lnTo>
                    <a:lnTo>
                      <a:pt x="205" y="62"/>
                    </a:lnTo>
                    <a:lnTo>
                      <a:pt x="208" y="67"/>
                    </a:lnTo>
                    <a:lnTo>
                      <a:pt x="210" y="71"/>
                    </a:lnTo>
                    <a:lnTo>
                      <a:pt x="210" y="76"/>
                    </a:lnTo>
                    <a:lnTo>
                      <a:pt x="210" y="89"/>
                    </a:lnTo>
                    <a:lnTo>
                      <a:pt x="210" y="101"/>
                    </a:lnTo>
                    <a:lnTo>
                      <a:pt x="204" y="127"/>
                    </a:lnTo>
                    <a:lnTo>
                      <a:pt x="195" y="152"/>
                    </a:lnTo>
                    <a:lnTo>
                      <a:pt x="184" y="175"/>
                    </a:lnTo>
                    <a:lnTo>
                      <a:pt x="175" y="192"/>
                    </a:lnTo>
                    <a:lnTo>
                      <a:pt x="169" y="199"/>
                    </a:lnTo>
                    <a:lnTo>
                      <a:pt x="161" y="207"/>
                    </a:lnTo>
                    <a:lnTo>
                      <a:pt x="158" y="208"/>
                    </a:lnTo>
                    <a:lnTo>
                      <a:pt x="155" y="210"/>
                    </a:lnTo>
                    <a:lnTo>
                      <a:pt x="145" y="210"/>
                    </a:lnTo>
                    <a:lnTo>
                      <a:pt x="131" y="210"/>
                    </a:lnTo>
                    <a:lnTo>
                      <a:pt x="116" y="208"/>
                    </a:lnTo>
                    <a:lnTo>
                      <a:pt x="86" y="204"/>
                    </a:lnTo>
                    <a:lnTo>
                      <a:pt x="62" y="202"/>
                    </a:lnTo>
                    <a:lnTo>
                      <a:pt x="59" y="201"/>
                    </a:lnTo>
                    <a:lnTo>
                      <a:pt x="54" y="199"/>
                    </a:lnTo>
                    <a:lnTo>
                      <a:pt x="51" y="195"/>
                    </a:lnTo>
                    <a:lnTo>
                      <a:pt x="50" y="190"/>
                    </a:lnTo>
                    <a:lnTo>
                      <a:pt x="45" y="178"/>
                    </a:lnTo>
                    <a:lnTo>
                      <a:pt x="41" y="163"/>
                    </a:lnTo>
                    <a:lnTo>
                      <a:pt x="36" y="131"/>
                    </a:lnTo>
                    <a:lnTo>
                      <a:pt x="33" y="118"/>
                    </a:lnTo>
                    <a:lnTo>
                      <a:pt x="30" y="107"/>
                    </a:lnTo>
                    <a:lnTo>
                      <a:pt x="21" y="86"/>
                    </a:lnTo>
                    <a:lnTo>
                      <a:pt x="9" y="60"/>
                    </a:lnTo>
                    <a:lnTo>
                      <a:pt x="4" y="47"/>
                    </a:lnTo>
                    <a:lnTo>
                      <a:pt x="1" y="35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1" y="11"/>
                    </a:lnTo>
                    <a:lnTo>
                      <a:pt x="4" y="6"/>
                    </a:lnTo>
                    <a:lnTo>
                      <a:pt x="9" y="3"/>
                    </a:lnTo>
                    <a:lnTo>
                      <a:pt x="15" y="2"/>
                    </a:lnTo>
                    <a:lnTo>
                      <a:pt x="23" y="0"/>
                    </a:lnTo>
                    <a:lnTo>
                      <a:pt x="41" y="3"/>
                    </a:lnTo>
                    <a:lnTo>
                      <a:pt x="62" y="9"/>
                    </a:lnTo>
                    <a:lnTo>
                      <a:pt x="83" y="15"/>
                    </a:lnTo>
                    <a:lnTo>
                      <a:pt x="104" y="24"/>
                    </a:lnTo>
                    <a:lnTo>
                      <a:pt x="137" y="3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7" name="Freeform 109">
                <a:extLst>
                  <a:ext uri="{FF2B5EF4-FFF2-40B4-BE49-F238E27FC236}">
                    <a16:creationId xmlns:a16="http://schemas.microsoft.com/office/drawing/2014/main" id="{04E57319-FCD7-41BE-95EA-BD940A069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592"/>
                <a:ext cx="176" cy="80"/>
              </a:xfrm>
              <a:custGeom>
                <a:avLst/>
                <a:gdLst>
                  <a:gd name="T0" fmla="*/ 0 w 176"/>
                  <a:gd name="T1" fmla="*/ 41 h 80"/>
                  <a:gd name="T2" fmla="*/ 0 w 176"/>
                  <a:gd name="T3" fmla="*/ 41 h 80"/>
                  <a:gd name="T4" fmla="*/ 1 w 176"/>
                  <a:gd name="T5" fmla="*/ 18 h 80"/>
                  <a:gd name="T6" fmla="*/ 1 w 176"/>
                  <a:gd name="T7" fmla="*/ 18 h 80"/>
                  <a:gd name="T8" fmla="*/ 1 w 176"/>
                  <a:gd name="T9" fmla="*/ 14 h 80"/>
                  <a:gd name="T10" fmla="*/ 3 w 176"/>
                  <a:gd name="T11" fmla="*/ 9 h 80"/>
                  <a:gd name="T12" fmla="*/ 6 w 176"/>
                  <a:gd name="T13" fmla="*/ 6 h 80"/>
                  <a:gd name="T14" fmla="*/ 10 w 176"/>
                  <a:gd name="T15" fmla="*/ 3 h 80"/>
                  <a:gd name="T16" fmla="*/ 15 w 176"/>
                  <a:gd name="T17" fmla="*/ 0 h 80"/>
                  <a:gd name="T18" fmla="*/ 21 w 176"/>
                  <a:gd name="T19" fmla="*/ 0 h 80"/>
                  <a:gd name="T20" fmla="*/ 28 w 176"/>
                  <a:gd name="T21" fmla="*/ 0 h 80"/>
                  <a:gd name="T22" fmla="*/ 36 w 176"/>
                  <a:gd name="T23" fmla="*/ 3 h 80"/>
                  <a:gd name="T24" fmla="*/ 36 w 176"/>
                  <a:gd name="T25" fmla="*/ 3 h 80"/>
                  <a:gd name="T26" fmla="*/ 48 w 176"/>
                  <a:gd name="T27" fmla="*/ 8 h 80"/>
                  <a:gd name="T28" fmla="*/ 61 w 176"/>
                  <a:gd name="T29" fmla="*/ 12 h 80"/>
                  <a:gd name="T30" fmla="*/ 75 w 176"/>
                  <a:gd name="T31" fmla="*/ 15 h 80"/>
                  <a:gd name="T32" fmla="*/ 89 w 176"/>
                  <a:gd name="T33" fmla="*/ 17 h 80"/>
                  <a:gd name="T34" fmla="*/ 89 w 176"/>
                  <a:gd name="T35" fmla="*/ 17 h 80"/>
                  <a:gd name="T36" fmla="*/ 104 w 176"/>
                  <a:gd name="T37" fmla="*/ 18 h 80"/>
                  <a:gd name="T38" fmla="*/ 119 w 176"/>
                  <a:gd name="T39" fmla="*/ 18 h 80"/>
                  <a:gd name="T40" fmla="*/ 134 w 176"/>
                  <a:gd name="T41" fmla="*/ 17 h 80"/>
                  <a:gd name="T42" fmla="*/ 147 w 176"/>
                  <a:gd name="T43" fmla="*/ 12 h 80"/>
                  <a:gd name="T44" fmla="*/ 147 w 176"/>
                  <a:gd name="T45" fmla="*/ 12 h 80"/>
                  <a:gd name="T46" fmla="*/ 157 w 176"/>
                  <a:gd name="T47" fmla="*/ 11 h 80"/>
                  <a:gd name="T48" fmla="*/ 161 w 176"/>
                  <a:gd name="T49" fmla="*/ 11 h 80"/>
                  <a:gd name="T50" fmla="*/ 167 w 176"/>
                  <a:gd name="T51" fmla="*/ 12 h 80"/>
                  <a:gd name="T52" fmla="*/ 170 w 176"/>
                  <a:gd name="T53" fmla="*/ 15 h 80"/>
                  <a:gd name="T54" fmla="*/ 175 w 176"/>
                  <a:gd name="T55" fmla="*/ 20 h 80"/>
                  <a:gd name="T56" fmla="*/ 176 w 176"/>
                  <a:gd name="T57" fmla="*/ 26 h 80"/>
                  <a:gd name="T58" fmla="*/ 176 w 176"/>
                  <a:gd name="T59" fmla="*/ 35 h 80"/>
                  <a:gd name="T60" fmla="*/ 176 w 176"/>
                  <a:gd name="T61" fmla="*/ 35 h 80"/>
                  <a:gd name="T62" fmla="*/ 175 w 176"/>
                  <a:gd name="T63" fmla="*/ 42 h 80"/>
                  <a:gd name="T64" fmla="*/ 172 w 176"/>
                  <a:gd name="T65" fmla="*/ 48 h 80"/>
                  <a:gd name="T66" fmla="*/ 166 w 176"/>
                  <a:gd name="T67" fmla="*/ 51 h 80"/>
                  <a:gd name="T68" fmla="*/ 160 w 176"/>
                  <a:gd name="T69" fmla="*/ 53 h 80"/>
                  <a:gd name="T70" fmla="*/ 141 w 176"/>
                  <a:gd name="T71" fmla="*/ 57 h 80"/>
                  <a:gd name="T72" fmla="*/ 129 w 176"/>
                  <a:gd name="T73" fmla="*/ 59 h 80"/>
                  <a:gd name="T74" fmla="*/ 117 w 176"/>
                  <a:gd name="T75" fmla="*/ 63 h 80"/>
                  <a:gd name="T76" fmla="*/ 117 w 176"/>
                  <a:gd name="T77" fmla="*/ 63 h 80"/>
                  <a:gd name="T78" fmla="*/ 104 w 176"/>
                  <a:gd name="T79" fmla="*/ 68 h 80"/>
                  <a:gd name="T80" fmla="*/ 86 w 176"/>
                  <a:gd name="T81" fmla="*/ 74 h 80"/>
                  <a:gd name="T82" fmla="*/ 66 w 176"/>
                  <a:gd name="T83" fmla="*/ 77 h 80"/>
                  <a:gd name="T84" fmla="*/ 46 w 176"/>
                  <a:gd name="T85" fmla="*/ 80 h 80"/>
                  <a:gd name="T86" fmla="*/ 36 w 176"/>
                  <a:gd name="T87" fmla="*/ 80 h 80"/>
                  <a:gd name="T88" fmla="*/ 28 w 176"/>
                  <a:gd name="T89" fmla="*/ 79 h 80"/>
                  <a:gd name="T90" fmla="*/ 19 w 176"/>
                  <a:gd name="T91" fmla="*/ 76 h 80"/>
                  <a:gd name="T92" fmla="*/ 13 w 176"/>
                  <a:gd name="T93" fmla="*/ 72 h 80"/>
                  <a:gd name="T94" fmla="*/ 7 w 176"/>
                  <a:gd name="T95" fmla="*/ 66 h 80"/>
                  <a:gd name="T96" fmla="*/ 3 w 176"/>
                  <a:gd name="T97" fmla="*/ 60 h 80"/>
                  <a:gd name="T98" fmla="*/ 1 w 176"/>
                  <a:gd name="T99" fmla="*/ 51 h 80"/>
                  <a:gd name="T100" fmla="*/ 0 w 176"/>
                  <a:gd name="T101" fmla="*/ 41 h 80"/>
                  <a:gd name="T102" fmla="*/ 0 w 176"/>
                  <a:gd name="T103" fmla="*/ 41 h 8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6" h="80">
                    <a:moveTo>
                      <a:pt x="0" y="41"/>
                    </a:moveTo>
                    <a:lnTo>
                      <a:pt x="0" y="41"/>
                    </a:lnTo>
                    <a:lnTo>
                      <a:pt x="1" y="18"/>
                    </a:lnTo>
                    <a:lnTo>
                      <a:pt x="1" y="14"/>
                    </a:lnTo>
                    <a:lnTo>
                      <a:pt x="3" y="9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8" y="0"/>
                    </a:lnTo>
                    <a:lnTo>
                      <a:pt x="36" y="3"/>
                    </a:lnTo>
                    <a:lnTo>
                      <a:pt x="48" y="8"/>
                    </a:lnTo>
                    <a:lnTo>
                      <a:pt x="61" y="12"/>
                    </a:lnTo>
                    <a:lnTo>
                      <a:pt x="75" y="15"/>
                    </a:lnTo>
                    <a:lnTo>
                      <a:pt x="89" y="17"/>
                    </a:lnTo>
                    <a:lnTo>
                      <a:pt x="104" y="18"/>
                    </a:lnTo>
                    <a:lnTo>
                      <a:pt x="119" y="18"/>
                    </a:lnTo>
                    <a:lnTo>
                      <a:pt x="134" y="17"/>
                    </a:lnTo>
                    <a:lnTo>
                      <a:pt x="147" y="12"/>
                    </a:lnTo>
                    <a:lnTo>
                      <a:pt x="157" y="11"/>
                    </a:lnTo>
                    <a:lnTo>
                      <a:pt x="161" y="11"/>
                    </a:lnTo>
                    <a:lnTo>
                      <a:pt x="167" y="12"/>
                    </a:lnTo>
                    <a:lnTo>
                      <a:pt x="170" y="15"/>
                    </a:lnTo>
                    <a:lnTo>
                      <a:pt x="175" y="20"/>
                    </a:lnTo>
                    <a:lnTo>
                      <a:pt x="176" y="26"/>
                    </a:lnTo>
                    <a:lnTo>
                      <a:pt x="176" y="35"/>
                    </a:lnTo>
                    <a:lnTo>
                      <a:pt x="175" y="42"/>
                    </a:lnTo>
                    <a:lnTo>
                      <a:pt x="172" y="48"/>
                    </a:lnTo>
                    <a:lnTo>
                      <a:pt x="166" y="51"/>
                    </a:lnTo>
                    <a:lnTo>
                      <a:pt x="160" y="53"/>
                    </a:lnTo>
                    <a:lnTo>
                      <a:pt x="141" y="57"/>
                    </a:lnTo>
                    <a:lnTo>
                      <a:pt x="129" y="59"/>
                    </a:lnTo>
                    <a:lnTo>
                      <a:pt x="117" y="63"/>
                    </a:lnTo>
                    <a:lnTo>
                      <a:pt x="104" y="68"/>
                    </a:lnTo>
                    <a:lnTo>
                      <a:pt x="86" y="74"/>
                    </a:lnTo>
                    <a:lnTo>
                      <a:pt x="66" y="77"/>
                    </a:lnTo>
                    <a:lnTo>
                      <a:pt x="46" y="80"/>
                    </a:lnTo>
                    <a:lnTo>
                      <a:pt x="36" y="80"/>
                    </a:lnTo>
                    <a:lnTo>
                      <a:pt x="28" y="79"/>
                    </a:lnTo>
                    <a:lnTo>
                      <a:pt x="19" y="76"/>
                    </a:lnTo>
                    <a:lnTo>
                      <a:pt x="13" y="72"/>
                    </a:lnTo>
                    <a:lnTo>
                      <a:pt x="7" y="66"/>
                    </a:lnTo>
                    <a:lnTo>
                      <a:pt x="3" y="60"/>
                    </a:lnTo>
                    <a:lnTo>
                      <a:pt x="1" y="51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8" name="Freeform 110">
                <a:extLst>
                  <a:ext uri="{FF2B5EF4-FFF2-40B4-BE49-F238E27FC236}">
                    <a16:creationId xmlns:a16="http://schemas.microsoft.com/office/drawing/2014/main" id="{17580E2D-550D-4BAE-B9AA-3969D0C2F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586"/>
                <a:ext cx="160" cy="122"/>
              </a:xfrm>
              <a:custGeom>
                <a:avLst/>
                <a:gdLst>
                  <a:gd name="T0" fmla="*/ 30 w 160"/>
                  <a:gd name="T1" fmla="*/ 3 h 122"/>
                  <a:gd name="T2" fmla="*/ 30 w 160"/>
                  <a:gd name="T3" fmla="*/ 3 h 122"/>
                  <a:gd name="T4" fmla="*/ 57 w 160"/>
                  <a:gd name="T5" fmla="*/ 9 h 122"/>
                  <a:gd name="T6" fmla="*/ 84 w 160"/>
                  <a:gd name="T7" fmla="*/ 12 h 122"/>
                  <a:gd name="T8" fmla="*/ 98 w 160"/>
                  <a:gd name="T9" fmla="*/ 14 h 122"/>
                  <a:gd name="T10" fmla="*/ 110 w 160"/>
                  <a:gd name="T11" fmla="*/ 14 h 122"/>
                  <a:gd name="T12" fmla="*/ 124 w 160"/>
                  <a:gd name="T13" fmla="*/ 12 h 122"/>
                  <a:gd name="T14" fmla="*/ 137 w 160"/>
                  <a:gd name="T15" fmla="*/ 9 h 122"/>
                  <a:gd name="T16" fmla="*/ 137 w 160"/>
                  <a:gd name="T17" fmla="*/ 9 h 122"/>
                  <a:gd name="T18" fmla="*/ 145 w 160"/>
                  <a:gd name="T19" fmla="*/ 8 h 122"/>
                  <a:gd name="T20" fmla="*/ 149 w 160"/>
                  <a:gd name="T21" fmla="*/ 8 h 122"/>
                  <a:gd name="T22" fmla="*/ 152 w 160"/>
                  <a:gd name="T23" fmla="*/ 9 h 122"/>
                  <a:gd name="T24" fmla="*/ 155 w 160"/>
                  <a:gd name="T25" fmla="*/ 11 h 122"/>
                  <a:gd name="T26" fmla="*/ 158 w 160"/>
                  <a:gd name="T27" fmla="*/ 14 h 122"/>
                  <a:gd name="T28" fmla="*/ 160 w 160"/>
                  <a:gd name="T29" fmla="*/ 18 h 122"/>
                  <a:gd name="T30" fmla="*/ 160 w 160"/>
                  <a:gd name="T31" fmla="*/ 26 h 122"/>
                  <a:gd name="T32" fmla="*/ 160 w 160"/>
                  <a:gd name="T33" fmla="*/ 26 h 122"/>
                  <a:gd name="T34" fmla="*/ 158 w 160"/>
                  <a:gd name="T35" fmla="*/ 53 h 122"/>
                  <a:gd name="T36" fmla="*/ 158 w 160"/>
                  <a:gd name="T37" fmla="*/ 53 h 122"/>
                  <a:gd name="T38" fmla="*/ 155 w 160"/>
                  <a:gd name="T39" fmla="*/ 74 h 122"/>
                  <a:gd name="T40" fmla="*/ 154 w 160"/>
                  <a:gd name="T41" fmla="*/ 82 h 122"/>
                  <a:gd name="T42" fmla="*/ 151 w 160"/>
                  <a:gd name="T43" fmla="*/ 86 h 122"/>
                  <a:gd name="T44" fmla="*/ 146 w 160"/>
                  <a:gd name="T45" fmla="*/ 91 h 122"/>
                  <a:gd name="T46" fmla="*/ 142 w 160"/>
                  <a:gd name="T47" fmla="*/ 95 h 122"/>
                  <a:gd name="T48" fmla="*/ 127 w 160"/>
                  <a:gd name="T49" fmla="*/ 104 h 122"/>
                  <a:gd name="T50" fmla="*/ 127 w 160"/>
                  <a:gd name="T51" fmla="*/ 104 h 122"/>
                  <a:gd name="T52" fmla="*/ 115 w 160"/>
                  <a:gd name="T53" fmla="*/ 110 h 122"/>
                  <a:gd name="T54" fmla="*/ 100 w 160"/>
                  <a:gd name="T55" fmla="*/ 116 h 122"/>
                  <a:gd name="T56" fmla="*/ 83 w 160"/>
                  <a:gd name="T57" fmla="*/ 121 h 122"/>
                  <a:gd name="T58" fmla="*/ 65 w 160"/>
                  <a:gd name="T59" fmla="*/ 122 h 122"/>
                  <a:gd name="T60" fmla="*/ 56 w 160"/>
                  <a:gd name="T61" fmla="*/ 122 h 122"/>
                  <a:gd name="T62" fmla="*/ 47 w 160"/>
                  <a:gd name="T63" fmla="*/ 121 h 122"/>
                  <a:gd name="T64" fmla="*/ 39 w 160"/>
                  <a:gd name="T65" fmla="*/ 118 h 122"/>
                  <a:gd name="T66" fmla="*/ 32 w 160"/>
                  <a:gd name="T67" fmla="*/ 113 h 122"/>
                  <a:gd name="T68" fmla="*/ 26 w 160"/>
                  <a:gd name="T69" fmla="*/ 107 h 122"/>
                  <a:gd name="T70" fmla="*/ 20 w 160"/>
                  <a:gd name="T71" fmla="*/ 100 h 122"/>
                  <a:gd name="T72" fmla="*/ 15 w 160"/>
                  <a:gd name="T73" fmla="*/ 91 h 122"/>
                  <a:gd name="T74" fmla="*/ 11 w 160"/>
                  <a:gd name="T75" fmla="*/ 78 h 122"/>
                  <a:gd name="T76" fmla="*/ 11 w 160"/>
                  <a:gd name="T77" fmla="*/ 78 h 122"/>
                  <a:gd name="T78" fmla="*/ 1 w 160"/>
                  <a:gd name="T79" fmla="*/ 26 h 122"/>
                  <a:gd name="T80" fmla="*/ 1 w 160"/>
                  <a:gd name="T81" fmla="*/ 26 h 122"/>
                  <a:gd name="T82" fmla="*/ 0 w 160"/>
                  <a:gd name="T83" fmla="*/ 17 h 122"/>
                  <a:gd name="T84" fmla="*/ 1 w 160"/>
                  <a:gd name="T85" fmla="*/ 9 h 122"/>
                  <a:gd name="T86" fmla="*/ 4 w 160"/>
                  <a:gd name="T87" fmla="*/ 5 h 122"/>
                  <a:gd name="T88" fmla="*/ 9 w 160"/>
                  <a:gd name="T89" fmla="*/ 2 h 122"/>
                  <a:gd name="T90" fmla="*/ 14 w 160"/>
                  <a:gd name="T91" fmla="*/ 0 h 122"/>
                  <a:gd name="T92" fmla="*/ 20 w 160"/>
                  <a:gd name="T93" fmla="*/ 0 h 122"/>
                  <a:gd name="T94" fmla="*/ 30 w 160"/>
                  <a:gd name="T95" fmla="*/ 3 h 122"/>
                  <a:gd name="T96" fmla="*/ 30 w 160"/>
                  <a:gd name="T97" fmla="*/ 3 h 12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0" h="122">
                    <a:moveTo>
                      <a:pt x="30" y="3"/>
                    </a:moveTo>
                    <a:lnTo>
                      <a:pt x="30" y="3"/>
                    </a:lnTo>
                    <a:lnTo>
                      <a:pt x="57" y="9"/>
                    </a:lnTo>
                    <a:lnTo>
                      <a:pt x="84" y="12"/>
                    </a:lnTo>
                    <a:lnTo>
                      <a:pt x="98" y="14"/>
                    </a:lnTo>
                    <a:lnTo>
                      <a:pt x="110" y="14"/>
                    </a:lnTo>
                    <a:lnTo>
                      <a:pt x="124" y="12"/>
                    </a:lnTo>
                    <a:lnTo>
                      <a:pt x="137" y="9"/>
                    </a:lnTo>
                    <a:lnTo>
                      <a:pt x="145" y="8"/>
                    </a:lnTo>
                    <a:lnTo>
                      <a:pt x="149" y="8"/>
                    </a:lnTo>
                    <a:lnTo>
                      <a:pt x="152" y="9"/>
                    </a:lnTo>
                    <a:lnTo>
                      <a:pt x="155" y="11"/>
                    </a:lnTo>
                    <a:lnTo>
                      <a:pt x="158" y="14"/>
                    </a:lnTo>
                    <a:lnTo>
                      <a:pt x="160" y="18"/>
                    </a:lnTo>
                    <a:lnTo>
                      <a:pt x="160" y="26"/>
                    </a:lnTo>
                    <a:lnTo>
                      <a:pt x="158" y="53"/>
                    </a:lnTo>
                    <a:lnTo>
                      <a:pt x="155" y="74"/>
                    </a:lnTo>
                    <a:lnTo>
                      <a:pt x="154" y="82"/>
                    </a:lnTo>
                    <a:lnTo>
                      <a:pt x="151" y="86"/>
                    </a:lnTo>
                    <a:lnTo>
                      <a:pt x="146" y="91"/>
                    </a:lnTo>
                    <a:lnTo>
                      <a:pt x="142" y="95"/>
                    </a:lnTo>
                    <a:lnTo>
                      <a:pt x="127" y="104"/>
                    </a:lnTo>
                    <a:lnTo>
                      <a:pt x="115" y="110"/>
                    </a:lnTo>
                    <a:lnTo>
                      <a:pt x="100" y="116"/>
                    </a:lnTo>
                    <a:lnTo>
                      <a:pt x="83" y="121"/>
                    </a:lnTo>
                    <a:lnTo>
                      <a:pt x="65" y="122"/>
                    </a:lnTo>
                    <a:lnTo>
                      <a:pt x="56" y="122"/>
                    </a:lnTo>
                    <a:lnTo>
                      <a:pt x="47" y="121"/>
                    </a:lnTo>
                    <a:lnTo>
                      <a:pt x="39" y="118"/>
                    </a:lnTo>
                    <a:lnTo>
                      <a:pt x="32" y="113"/>
                    </a:lnTo>
                    <a:lnTo>
                      <a:pt x="26" y="107"/>
                    </a:lnTo>
                    <a:lnTo>
                      <a:pt x="20" y="100"/>
                    </a:lnTo>
                    <a:lnTo>
                      <a:pt x="15" y="91"/>
                    </a:lnTo>
                    <a:lnTo>
                      <a:pt x="11" y="78"/>
                    </a:lnTo>
                    <a:lnTo>
                      <a:pt x="1" y="26"/>
                    </a:lnTo>
                    <a:lnTo>
                      <a:pt x="0" y="17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30" y="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9" name="Freeform 111">
                <a:extLst>
                  <a:ext uri="{FF2B5EF4-FFF2-40B4-BE49-F238E27FC236}">
                    <a16:creationId xmlns:a16="http://schemas.microsoft.com/office/drawing/2014/main" id="{9F0BF00C-6621-4250-9EB8-26EEE93B3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14"/>
                <a:ext cx="273" cy="173"/>
              </a:xfrm>
              <a:custGeom>
                <a:avLst/>
                <a:gdLst>
                  <a:gd name="T0" fmla="*/ 0 w 273"/>
                  <a:gd name="T1" fmla="*/ 22 h 173"/>
                  <a:gd name="T2" fmla="*/ 3 w 273"/>
                  <a:gd name="T3" fmla="*/ 12 h 173"/>
                  <a:gd name="T4" fmla="*/ 9 w 273"/>
                  <a:gd name="T5" fmla="*/ 4 h 173"/>
                  <a:gd name="T6" fmla="*/ 18 w 273"/>
                  <a:gd name="T7" fmla="*/ 0 h 173"/>
                  <a:gd name="T8" fmla="*/ 29 w 273"/>
                  <a:gd name="T9" fmla="*/ 3 h 173"/>
                  <a:gd name="T10" fmla="*/ 44 w 273"/>
                  <a:gd name="T11" fmla="*/ 15 h 173"/>
                  <a:gd name="T12" fmla="*/ 82 w 273"/>
                  <a:gd name="T13" fmla="*/ 37 h 173"/>
                  <a:gd name="T14" fmla="*/ 124 w 273"/>
                  <a:gd name="T15" fmla="*/ 54 h 173"/>
                  <a:gd name="T16" fmla="*/ 157 w 273"/>
                  <a:gd name="T17" fmla="*/ 60 h 173"/>
                  <a:gd name="T18" fmla="*/ 180 w 273"/>
                  <a:gd name="T19" fmla="*/ 59 h 173"/>
                  <a:gd name="T20" fmla="*/ 192 w 273"/>
                  <a:gd name="T21" fmla="*/ 56 h 173"/>
                  <a:gd name="T22" fmla="*/ 228 w 273"/>
                  <a:gd name="T23" fmla="*/ 45 h 173"/>
                  <a:gd name="T24" fmla="*/ 236 w 273"/>
                  <a:gd name="T25" fmla="*/ 43 h 173"/>
                  <a:gd name="T26" fmla="*/ 248 w 273"/>
                  <a:gd name="T27" fmla="*/ 42 h 173"/>
                  <a:gd name="T28" fmla="*/ 257 w 273"/>
                  <a:gd name="T29" fmla="*/ 45 h 173"/>
                  <a:gd name="T30" fmla="*/ 267 w 273"/>
                  <a:gd name="T31" fmla="*/ 54 h 173"/>
                  <a:gd name="T32" fmla="*/ 272 w 273"/>
                  <a:gd name="T33" fmla="*/ 71 h 173"/>
                  <a:gd name="T34" fmla="*/ 272 w 273"/>
                  <a:gd name="T35" fmla="*/ 86 h 173"/>
                  <a:gd name="T36" fmla="*/ 270 w 273"/>
                  <a:gd name="T37" fmla="*/ 93 h 173"/>
                  <a:gd name="T38" fmla="*/ 263 w 273"/>
                  <a:gd name="T39" fmla="*/ 111 h 173"/>
                  <a:gd name="T40" fmla="*/ 252 w 273"/>
                  <a:gd name="T41" fmla="*/ 140 h 173"/>
                  <a:gd name="T42" fmla="*/ 246 w 273"/>
                  <a:gd name="T43" fmla="*/ 154 h 173"/>
                  <a:gd name="T44" fmla="*/ 236 w 273"/>
                  <a:gd name="T45" fmla="*/ 170 h 173"/>
                  <a:gd name="T46" fmla="*/ 222 w 273"/>
                  <a:gd name="T47" fmla="*/ 173 h 173"/>
                  <a:gd name="T48" fmla="*/ 202 w 273"/>
                  <a:gd name="T49" fmla="*/ 169 h 173"/>
                  <a:gd name="T50" fmla="*/ 190 w 273"/>
                  <a:gd name="T51" fmla="*/ 163 h 173"/>
                  <a:gd name="T52" fmla="*/ 160 w 273"/>
                  <a:gd name="T53" fmla="*/ 154 h 173"/>
                  <a:gd name="T54" fmla="*/ 95 w 273"/>
                  <a:gd name="T55" fmla="*/ 141 h 173"/>
                  <a:gd name="T56" fmla="*/ 64 w 273"/>
                  <a:gd name="T57" fmla="*/ 134 h 173"/>
                  <a:gd name="T58" fmla="*/ 46 w 273"/>
                  <a:gd name="T59" fmla="*/ 128 h 173"/>
                  <a:gd name="T60" fmla="*/ 21 w 273"/>
                  <a:gd name="T61" fmla="*/ 110 h 173"/>
                  <a:gd name="T62" fmla="*/ 9 w 273"/>
                  <a:gd name="T63" fmla="*/ 90 h 173"/>
                  <a:gd name="T64" fmla="*/ 3 w 273"/>
                  <a:gd name="T65" fmla="*/ 57 h 173"/>
                  <a:gd name="T66" fmla="*/ 0 w 273"/>
                  <a:gd name="T67" fmla="*/ 22 h 17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3" h="173">
                    <a:moveTo>
                      <a:pt x="0" y="22"/>
                    </a:moveTo>
                    <a:lnTo>
                      <a:pt x="0" y="22"/>
                    </a:lnTo>
                    <a:lnTo>
                      <a:pt x="2" y="18"/>
                    </a:lnTo>
                    <a:lnTo>
                      <a:pt x="3" y="12"/>
                    </a:lnTo>
                    <a:lnTo>
                      <a:pt x="6" y="7"/>
                    </a:lnTo>
                    <a:lnTo>
                      <a:pt x="9" y="4"/>
                    </a:lnTo>
                    <a:lnTo>
                      <a:pt x="14" y="1"/>
                    </a:lnTo>
                    <a:lnTo>
                      <a:pt x="18" y="0"/>
                    </a:lnTo>
                    <a:lnTo>
                      <a:pt x="24" y="1"/>
                    </a:lnTo>
                    <a:lnTo>
                      <a:pt x="29" y="3"/>
                    </a:lnTo>
                    <a:lnTo>
                      <a:pt x="44" y="15"/>
                    </a:lnTo>
                    <a:lnTo>
                      <a:pt x="62" y="27"/>
                    </a:lnTo>
                    <a:lnTo>
                      <a:pt x="82" y="37"/>
                    </a:lnTo>
                    <a:lnTo>
                      <a:pt x="101" y="46"/>
                    </a:lnTo>
                    <a:lnTo>
                      <a:pt x="124" y="54"/>
                    </a:lnTo>
                    <a:lnTo>
                      <a:pt x="147" y="59"/>
                    </a:lnTo>
                    <a:lnTo>
                      <a:pt x="157" y="60"/>
                    </a:lnTo>
                    <a:lnTo>
                      <a:pt x="169" y="60"/>
                    </a:lnTo>
                    <a:lnTo>
                      <a:pt x="180" y="59"/>
                    </a:lnTo>
                    <a:lnTo>
                      <a:pt x="192" y="56"/>
                    </a:lnTo>
                    <a:lnTo>
                      <a:pt x="211" y="51"/>
                    </a:lnTo>
                    <a:lnTo>
                      <a:pt x="228" y="45"/>
                    </a:lnTo>
                    <a:lnTo>
                      <a:pt x="236" y="43"/>
                    </a:lnTo>
                    <a:lnTo>
                      <a:pt x="242" y="42"/>
                    </a:lnTo>
                    <a:lnTo>
                      <a:pt x="248" y="42"/>
                    </a:lnTo>
                    <a:lnTo>
                      <a:pt x="254" y="43"/>
                    </a:lnTo>
                    <a:lnTo>
                      <a:pt x="257" y="45"/>
                    </a:lnTo>
                    <a:lnTo>
                      <a:pt x="261" y="48"/>
                    </a:lnTo>
                    <a:lnTo>
                      <a:pt x="267" y="54"/>
                    </a:lnTo>
                    <a:lnTo>
                      <a:pt x="270" y="63"/>
                    </a:lnTo>
                    <a:lnTo>
                      <a:pt x="272" y="71"/>
                    </a:lnTo>
                    <a:lnTo>
                      <a:pt x="273" y="80"/>
                    </a:lnTo>
                    <a:lnTo>
                      <a:pt x="272" y="86"/>
                    </a:lnTo>
                    <a:lnTo>
                      <a:pt x="270" y="93"/>
                    </a:lnTo>
                    <a:lnTo>
                      <a:pt x="269" y="99"/>
                    </a:lnTo>
                    <a:lnTo>
                      <a:pt x="263" y="111"/>
                    </a:lnTo>
                    <a:lnTo>
                      <a:pt x="257" y="125"/>
                    </a:lnTo>
                    <a:lnTo>
                      <a:pt x="252" y="140"/>
                    </a:lnTo>
                    <a:lnTo>
                      <a:pt x="246" y="154"/>
                    </a:lnTo>
                    <a:lnTo>
                      <a:pt x="242" y="163"/>
                    </a:lnTo>
                    <a:lnTo>
                      <a:pt x="236" y="170"/>
                    </a:lnTo>
                    <a:lnTo>
                      <a:pt x="230" y="173"/>
                    </a:lnTo>
                    <a:lnTo>
                      <a:pt x="222" y="173"/>
                    </a:lnTo>
                    <a:lnTo>
                      <a:pt x="213" y="172"/>
                    </a:lnTo>
                    <a:lnTo>
                      <a:pt x="202" y="169"/>
                    </a:lnTo>
                    <a:lnTo>
                      <a:pt x="190" y="163"/>
                    </a:lnTo>
                    <a:lnTo>
                      <a:pt x="175" y="157"/>
                    </a:lnTo>
                    <a:lnTo>
                      <a:pt x="160" y="154"/>
                    </a:lnTo>
                    <a:lnTo>
                      <a:pt x="128" y="146"/>
                    </a:lnTo>
                    <a:lnTo>
                      <a:pt x="95" y="141"/>
                    </a:lnTo>
                    <a:lnTo>
                      <a:pt x="80" y="138"/>
                    </a:lnTo>
                    <a:lnTo>
                      <a:pt x="64" y="134"/>
                    </a:lnTo>
                    <a:lnTo>
                      <a:pt x="46" y="128"/>
                    </a:lnTo>
                    <a:lnTo>
                      <a:pt x="32" y="119"/>
                    </a:lnTo>
                    <a:lnTo>
                      <a:pt x="21" y="110"/>
                    </a:lnTo>
                    <a:lnTo>
                      <a:pt x="15" y="101"/>
                    </a:lnTo>
                    <a:lnTo>
                      <a:pt x="9" y="90"/>
                    </a:lnTo>
                    <a:lnTo>
                      <a:pt x="6" y="78"/>
                    </a:lnTo>
                    <a:lnTo>
                      <a:pt x="3" y="57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0" name="Freeform 112">
                <a:extLst>
                  <a:ext uri="{FF2B5EF4-FFF2-40B4-BE49-F238E27FC236}">
                    <a16:creationId xmlns:a16="http://schemas.microsoft.com/office/drawing/2014/main" id="{D0462119-A697-498A-80A3-6390080D0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987"/>
                <a:ext cx="905" cy="457"/>
              </a:xfrm>
              <a:custGeom>
                <a:avLst/>
                <a:gdLst>
                  <a:gd name="T0" fmla="*/ 892 w 905"/>
                  <a:gd name="T1" fmla="*/ 367 h 457"/>
                  <a:gd name="T2" fmla="*/ 836 w 905"/>
                  <a:gd name="T3" fmla="*/ 379 h 457"/>
                  <a:gd name="T4" fmla="*/ 813 w 905"/>
                  <a:gd name="T5" fmla="*/ 356 h 457"/>
                  <a:gd name="T6" fmla="*/ 821 w 905"/>
                  <a:gd name="T7" fmla="*/ 296 h 457"/>
                  <a:gd name="T8" fmla="*/ 789 w 905"/>
                  <a:gd name="T9" fmla="*/ 250 h 457"/>
                  <a:gd name="T10" fmla="*/ 770 w 905"/>
                  <a:gd name="T11" fmla="*/ 222 h 457"/>
                  <a:gd name="T12" fmla="*/ 744 w 905"/>
                  <a:gd name="T13" fmla="*/ 211 h 457"/>
                  <a:gd name="T14" fmla="*/ 684 w 905"/>
                  <a:gd name="T15" fmla="*/ 211 h 457"/>
                  <a:gd name="T16" fmla="*/ 668 w 905"/>
                  <a:gd name="T17" fmla="*/ 193 h 457"/>
                  <a:gd name="T18" fmla="*/ 690 w 905"/>
                  <a:gd name="T19" fmla="*/ 158 h 457"/>
                  <a:gd name="T20" fmla="*/ 721 w 905"/>
                  <a:gd name="T21" fmla="*/ 118 h 457"/>
                  <a:gd name="T22" fmla="*/ 711 w 905"/>
                  <a:gd name="T23" fmla="*/ 92 h 457"/>
                  <a:gd name="T24" fmla="*/ 678 w 905"/>
                  <a:gd name="T25" fmla="*/ 71 h 457"/>
                  <a:gd name="T26" fmla="*/ 658 w 905"/>
                  <a:gd name="T27" fmla="*/ 33 h 457"/>
                  <a:gd name="T28" fmla="*/ 634 w 905"/>
                  <a:gd name="T29" fmla="*/ 9 h 457"/>
                  <a:gd name="T30" fmla="*/ 608 w 905"/>
                  <a:gd name="T31" fmla="*/ 2 h 457"/>
                  <a:gd name="T32" fmla="*/ 599 w 905"/>
                  <a:gd name="T33" fmla="*/ 9 h 457"/>
                  <a:gd name="T34" fmla="*/ 540 w 905"/>
                  <a:gd name="T35" fmla="*/ 39 h 457"/>
                  <a:gd name="T36" fmla="*/ 519 w 905"/>
                  <a:gd name="T37" fmla="*/ 73 h 457"/>
                  <a:gd name="T38" fmla="*/ 518 w 905"/>
                  <a:gd name="T39" fmla="*/ 133 h 457"/>
                  <a:gd name="T40" fmla="*/ 503 w 905"/>
                  <a:gd name="T41" fmla="*/ 157 h 457"/>
                  <a:gd name="T42" fmla="*/ 454 w 905"/>
                  <a:gd name="T43" fmla="*/ 161 h 457"/>
                  <a:gd name="T44" fmla="*/ 405 w 905"/>
                  <a:gd name="T45" fmla="*/ 187 h 457"/>
                  <a:gd name="T46" fmla="*/ 370 w 905"/>
                  <a:gd name="T47" fmla="*/ 193 h 457"/>
                  <a:gd name="T48" fmla="*/ 337 w 905"/>
                  <a:gd name="T49" fmla="*/ 190 h 457"/>
                  <a:gd name="T50" fmla="*/ 300 w 905"/>
                  <a:gd name="T51" fmla="*/ 207 h 457"/>
                  <a:gd name="T52" fmla="*/ 224 w 905"/>
                  <a:gd name="T53" fmla="*/ 202 h 457"/>
                  <a:gd name="T54" fmla="*/ 196 w 905"/>
                  <a:gd name="T55" fmla="*/ 198 h 457"/>
                  <a:gd name="T56" fmla="*/ 110 w 905"/>
                  <a:gd name="T57" fmla="*/ 226 h 457"/>
                  <a:gd name="T58" fmla="*/ 61 w 905"/>
                  <a:gd name="T59" fmla="*/ 225 h 457"/>
                  <a:gd name="T60" fmla="*/ 0 w 905"/>
                  <a:gd name="T61" fmla="*/ 214 h 457"/>
                  <a:gd name="T62" fmla="*/ 15 w 905"/>
                  <a:gd name="T63" fmla="*/ 279 h 457"/>
                  <a:gd name="T64" fmla="*/ 74 w 905"/>
                  <a:gd name="T65" fmla="*/ 351 h 457"/>
                  <a:gd name="T66" fmla="*/ 83 w 905"/>
                  <a:gd name="T67" fmla="*/ 394 h 457"/>
                  <a:gd name="T68" fmla="*/ 53 w 905"/>
                  <a:gd name="T69" fmla="*/ 436 h 457"/>
                  <a:gd name="T70" fmla="*/ 135 w 905"/>
                  <a:gd name="T71" fmla="*/ 439 h 457"/>
                  <a:gd name="T72" fmla="*/ 208 w 905"/>
                  <a:gd name="T73" fmla="*/ 394 h 457"/>
                  <a:gd name="T74" fmla="*/ 252 w 905"/>
                  <a:gd name="T75" fmla="*/ 380 h 457"/>
                  <a:gd name="T76" fmla="*/ 288 w 905"/>
                  <a:gd name="T77" fmla="*/ 389 h 457"/>
                  <a:gd name="T78" fmla="*/ 293 w 905"/>
                  <a:gd name="T79" fmla="*/ 431 h 457"/>
                  <a:gd name="T80" fmla="*/ 379 w 905"/>
                  <a:gd name="T81" fmla="*/ 437 h 457"/>
                  <a:gd name="T82" fmla="*/ 380 w 905"/>
                  <a:gd name="T83" fmla="*/ 406 h 457"/>
                  <a:gd name="T84" fmla="*/ 403 w 905"/>
                  <a:gd name="T85" fmla="*/ 389 h 457"/>
                  <a:gd name="T86" fmla="*/ 475 w 905"/>
                  <a:gd name="T87" fmla="*/ 391 h 457"/>
                  <a:gd name="T88" fmla="*/ 503 w 905"/>
                  <a:gd name="T89" fmla="*/ 406 h 457"/>
                  <a:gd name="T90" fmla="*/ 495 w 905"/>
                  <a:gd name="T91" fmla="*/ 437 h 457"/>
                  <a:gd name="T92" fmla="*/ 589 w 905"/>
                  <a:gd name="T93" fmla="*/ 436 h 457"/>
                  <a:gd name="T94" fmla="*/ 599 w 905"/>
                  <a:gd name="T95" fmla="*/ 410 h 457"/>
                  <a:gd name="T96" fmla="*/ 638 w 905"/>
                  <a:gd name="T97" fmla="*/ 338 h 457"/>
                  <a:gd name="T98" fmla="*/ 679 w 905"/>
                  <a:gd name="T99" fmla="*/ 302 h 457"/>
                  <a:gd name="T100" fmla="*/ 717 w 905"/>
                  <a:gd name="T101" fmla="*/ 312 h 457"/>
                  <a:gd name="T102" fmla="*/ 742 w 905"/>
                  <a:gd name="T103" fmla="*/ 376 h 457"/>
                  <a:gd name="T104" fmla="*/ 757 w 905"/>
                  <a:gd name="T105" fmla="*/ 439 h 457"/>
                  <a:gd name="T106" fmla="*/ 751 w 905"/>
                  <a:gd name="T107" fmla="*/ 451 h 457"/>
                  <a:gd name="T108" fmla="*/ 831 w 905"/>
                  <a:gd name="T109" fmla="*/ 437 h 457"/>
                  <a:gd name="T110" fmla="*/ 842 w 905"/>
                  <a:gd name="T111" fmla="*/ 413 h 457"/>
                  <a:gd name="T112" fmla="*/ 905 w 905"/>
                  <a:gd name="T113" fmla="*/ 389 h 45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05" h="457">
                    <a:moveTo>
                      <a:pt x="905" y="389"/>
                    </a:moveTo>
                    <a:lnTo>
                      <a:pt x="905" y="389"/>
                    </a:lnTo>
                    <a:lnTo>
                      <a:pt x="899" y="377"/>
                    </a:lnTo>
                    <a:lnTo>
                      <a:pt x="892" y="367"/>
                    </a:lnTo>
                    <a:lnTo>
                      <a:pt x="875" y="374"/>
                    </a:lnTo>
                    <a:lnTo>
                      <a:pt x="866" y="377"/>
                    </a:lnTo>
                    <a:lnTo>
                      <a:pt x="856" y="379"/>
                    </a:lnTo>
                    <a:lnTo>
                      <a:pt x="846" y="380"/>
                    </a:lnTo>
                    <a:lnTo>
                      <a:pt x="836" y="379"/>
                    </a:lnTo>
                    <a:lnTo>
                      <a:pt x="828" y="376"/>
                    </a:lnTo>
                    <a:lnTo>
                      <a:pt x="819" y="370"/>
                    </a:lnTo>
                    <a:lnTo>
                      <a:pt x="816" y="364"/>
                    </a:lnTo>
                    <a:lnTo>
                      <a:pt x="813" y="356"/>
                    </a:lnTo>
                    <a:lnTo>
                      <a:pt x="812" y="348"/>
                    </a:lnTo>
                    <a:lnTo>
                      <a:pt x="812" y="339"/>
                    </a:lnTo>
                    <a:lnTo>
                      <a:pt x="815" y="318"/>
                    </a:lnTo>
                    <a:lnTo>
                      <a:pt x="821" y="296"/>
                    </a:lnTo>
                    <a:lnTo>
                      <a:pt x="815" y="291"/>
                    </a:lnTo>
                    <a:lnTo>
                      <a:pt x="810" y="287"/>
                    </a:lnTo>
                    <a:lnTo>
                      <a:pt x="803" y="278"/>
                    </a:lnTo>
                    <a:lnTo>
                      <a:pt x="797" y="264"/>
                    </a:lnTo>
                    <a:lnTo>
                      <a:pt x="789" y="250"/>
                    </a:lnTo>
                    <a:lnTo>
                      <a:pt x="782" y="240"/>
                    </a:lnTo>
                    <a:lnTo>
                      <a:pt x="774" y="232"/>
                    </a:lnTo>
                    <a:lnTo>
                      <a:pt x="771" y="228"/>
                    </a:lnTo>
                    <a:lnTo>
                      <a:pt x="770" y="222"/>
                    </a:lnTo>
                    <a:lnTo>
                      <a:pt x="768" y="217"/>
                    </a:lnTo>
                    <a:lnTo>
                      <a:pt x="768" y="210"/>
                    </a:lnTo>
                    <a:lnTo>
                      <a:pt x="757" y="210"/>
                    </a:lnTo>
                    <a:lnTo>
                      <a:pt x="744" y="211"/>
                    </a:lnTo>
                    <a:lnTo>
                      <a:pt x="727" y="214"/>
                    </a:lnTo>
                    <a:lnTo>
                      <a:pt x="712" y="214"/>
                    </a:lnTo>
                    <a:lnTo>
                      <a:pt x="697" y="214"/>
                    </a:lnTo>
                    <a:lnTo>
                      <a:pt x="690" y="213"/>
                    </a:lnTo>
                    <a:lnTo>
                      <a:pt x="684" y="211"/>
                    </a:lnTo>
                    <a:lnTo>
                      <a:pt x="678" y="208"/>
                    </a:lnTo>
                    <a:lnTo>
                      <a:pt x="675" y="205"/>
                    </a:lnTo>
                    <a:lnTo>
                      <a:pt x="671" y="199"/>
                    </a:lnTo>
                    <a:lnTo>
                      <a:pt x="668" y="193"/>
                    </a:lnTo>
                    <a:lnTo>
                      <a:pt x="670" y="187"/>
                    </a:lnTo>
                    <a:lnTo>
                      <a:pt x="671" y="181"/>
                    </a:lnTo>
                    <a:lnTo>
                      <a:pt x="675" y="175"/>
                    </a:lnTo>
                    <a:lnTo>
                      <a:pt x="679" y="169"/>
                    </a:lnTo>
                    <a:lnTo>
                      <a:pt x="690" y="158"/>
                    </a:lnTo>
                    <a:lnTo>
                      <a:pt x="702" y="148"/>
                    </a:lnTo>
                    <a:lnTo>
                      <a:pt x="712" y="137"/>
                    </a:lnTo>
                    <a:lnTo>
                      <a:pt x="717" y="131"/>
                    </a:lnTo>
                    <a:lnTo>
                      <a:pt x="720" y="125"/>
                    </a:lnTo>
                    <a:lnTo>
                      <a:pt x="721" y="118"/>
                    </a:lnTo>
                    <a:lnTo>
                      <a:pt x="721" y="112"/>
                    </a:lnTo>
                    <a:lnTo>
                      <a:pt x="720" y="104"/>
                    </a:lnTo>
                    <a:lnTo>
                      <a:pt x="715" y="97"/>
                    </a:lnTo>
                    <a:lnTo>
                      <a:pt x="711" y="92"/>
                    </a:lnTo>
                    <a:lnTo>
                      <a:pt x="708" y="89"/>
                    </a:lnTo>
                    <a:lnTo>
                      <a:pt x="697" y="83"/>
                    </a:lnTo>
                    <a:lnTo>
                      <a:pt x="687" y="79"/>
                    </a:lnTo>
                    <a:lnTo>
                      <a:pt x="681" y="74"/>
                    </a:lnTo>
                    <a:lnTo>
                      <a:pt x="678" y="71"/>
                    </a:lnTo>
                    <a:lnTo>
                      <a:pt x="673" y="65"/>
                    </a:lnTo>
                    <a:lnTo>
                      <a:pt x="670" y="60"/>
                    </a:lnTo>
                    <a:lnTo>
                      <a:pt x="664" y="47"/>
                    </a:lnTo>
                    <a:lnTo>
                      <a:pt x="658" y="33"/>
                    </a:lnTo>
                    <a:lnTo>
                      <a:pt x="655" y="27"/>
                    </a:lnTo>
                    <a:lnTo>
                      <a:pt x="650" y="23"/>
                    </a:lnTo>
                    <a:lnTo>
                      <a:pt x="643" y="17"/>
                    </a:lnTo>
                    <a:lnTo>
                      <a:pt x="634" y="9"/>
                    </a:lnTo>
                    <a:lnTo>
                      <a:pt x="623" y="2"/>
                    </a:lnTo>
                    <a:lnTo>
                      <a:pt x="619" y="0"/>
                    </a:lnTo>
                    <a:lnTo>
                      <a:pt x="614" y="0"/>
                    </a:lnTo>
                    <a:lnTo>
                      <a:pt x="608" y="2"/>
                    </a:lnTo>
                    <a:lnTo>
                      <a:pt x="605" y="3"/>
                    </a:lnTo>
                    <a:lnTo>
                      <a:pt x="604" y="6"/>
                    </a:lnTo>
                    <a:lnTo>
                      <a:pt x="602" y="9"/>
                    </a:lnTo>
                    <a:lnTo>
                      <a:pt x="599" y="9"/>
                    </a:lnTo>
                    <a:lnTo>
                      <a:pt x="586" y="15"/>
                    </a:lnTo>
                    <a:lnTo>
                      <a:pt x="570" y="23"/>
                    </a:lnTo>
                    <a:lnTo>
                      <a:pt x="554" y="32"/>
                    </a:lnTo>
                    <a:lnTo>
                      <a:pt x="540" y="39"/>
                    </a:lnTo>
                    <a:lnTo>
                      <a:pt x="533" y="45"/>
                    </a:lnTo>
                    <a:lnTo>
                      <a:pt x="527" y="51"/>
                    </a:lnTo>
                    <a:lnTo>
                      <a:pt x="524" y="59"/>
                    </a:lnTo>
                    <a:lnTo>
                      <a:pt x="521" y="65"/>
                    </a:lnTo>
                    <a:lnTo>
                      <a:pt x="519" y="73"/>
                    </a:lnTo>
                    <a:lnTo>
                      <a:pt x="518" y="80"/>
                    </a:lnTo>
                    <a:lnTo>
                      <a:pt x="518" y="95"/>
                    </a:lnTo>
                    <a:lnTo>
                      <a:pt x="519" y="110"/>
                    </a:lnTo>
                    <a:lnTo>
                      <a:pt x="519" y="125"/>
                    </a:lnTo>
                    <a:lnTo>
                      <a:pt x="518" y="133"/>
                    </a:lnTo>
                    <a:lnTo>
                      <a:pt x="516" y="139"/>
                    </a:lnTo>
                    <a:lnTo>
                      <a:pt x="513" y="146"/>
                    </a:lnTo>
                    <a:lnTo>
                      <a:pt x="509" y="152"/>
                    </a:lnTo>
                    <a:lnTo>
                      <a:pt x="503" y="157"/>
                    </a:lnTo>
                    <a:lnTo>
                      <a:pt x="497" y="160"/>
                    </a:lnTo>
                    <a:lnTo>
                      <a:pt x="490" y="161"/>
                    </a:lnTo>
                    <a:lnTo>
                      <a:pt x="483" y="161"/>
                    </a:lnTo>
                    <a:lnTo>
                      <a:pt x="468" y="160"/>
                    </a:lnTo>
                    <a:lnTo>
                      <a:pt x="454" y="161"/>
                    </a:lnTo>
                    <a:lnTo>
                      <a:pt x="439" y="164"/>
                    </a:lnTo>
                    <a:lnTo>
                      <a:pt x="427" y="171"/>
                    </a:lnTo>
                    <a:lnTo>
                      <a:pt x="405" y="187"/>
                    </a:lnTo>
                    <a:lnTo>
                      <a:pt x="397" y="193"/>
                    </a:lnTo>
                    <a:lnTo>
                      <a:pt x="389" y="196"/>
                    </a:lnTo>
                    <a:lnTo>
                      <a:pt x="385" y="198"/>
                    </a:lnTo>
                    <a:lnTo>
                      <a:pt x="380" y="196"/>
                    </a:lnTo>
                    <a:lnTo>
                      <a:pt x="370" y="193"/>
                    </a:lnTo>
                    <a:lnTo>
                      <a:pt x="364" y="192"/>
                    </a:lnTo>
                    <a:lnTo>
                      <a:pt x="355" y="190"/>
                    </a:lnTo>
                    <a:lnTo>
                      <a:pt x="346" y="190"/>
                    </a:lnTo>
                    <a:lnTo>
                      <a:pt x="337" y="190"/>
                    </a:lnTo>
                    <a:lnTo>
                      <a:pt x="331" y="193"/>
                    </a:lnTo>
                    <a:lnTo>
                      <a:pt x="325" y="195"/>
                    </a:lnTo>
                    <a:lnTo>
                      <a:pt x="313" y="201"/>
                    </a:lnTo>
                    <a:lnTo>
                      <a:pt x="300" y="207"/>
                    </a:lnTo>
                    <a:lnTo>
                      <a:pt x="287" y="210"/>
                    </a:lnTo>
                    <a:lnTo>
                      <a:pt x="273" y="211"/>
                    </a:lnTo>
                    <a:lnTo>
                      <a:pt x="261" y="210"/>
                    </a:lnTo>
                    <a:lnTo>
                      <a:pt x="249" y="208"/>
                    </a:lnTo>
                    <a:lnTo>
                      <a:pt x="224" y="202"/>
                    </a:lnTo>
                    <a:lnTo>
                      <a:pt x="210" y="199"/>
                    </a:lnTo>
                    <a:lnTo>
                      <a:pt x="196" y="198"/>
                    </a:lnTo>
                    <a:lnTo>
                      <a:pt x="181" y="199"/>
                    </a:lnTo>
                    <a:lnTo>
                      <a:pt x="166" y="204"/>
                    </a:lnTo>
                    <a:lnTo>
                      <a:pt x="139" y="216"/>
                    </a:lnTo>
                    <a:lnTo>
                      <a:pt x="124" y="220"/>
                    </a:lnTo>
                    <a:lnTo>
                      <a:pt x="110" y="226"/>
                    </a:lnTo>
                    <a:lnTo>
                      <a:pt x="95" y="228"/>
                    </a:lnTo>
                    <a:lnTo>
                      <a:pt x="80" y="228"/>
                    </a:lnTo>
                    <a:lnTo>
                      <a:pt x="70" y="226"/>
                    </a:lnTo>
                    <a:lnTo>
                      <a:pt x="61" y="225"/>
                    </a:lnTo>
                    <a:lnTo>
                      <a:pt x="39" y="219"/>
                    </a:lnTo>
                    <a:lnTo>
                      <a:pt x="20" y="214"/>
                    </a:lnTo>
                    <a:lnTo>
                      <a:pt x="9" y="213"/>
                    </a:lnTo>
                    <a:lnTo>
                      <a:pt x="0" y="214"/>
                    </a:lnTo>
                    <a:lnTo>
                      <a:pt x="5" y="237"/>
                    </a:lnTo>
                    <a:lnTo>
                      <a:pt x="6" y="259"/>
                    </a:lnTo>
                    <a:lnTo>
                      <a:pt x="11" y="270"/>
                    </a:lnTo>
                    <a:lnTo>
                      <a:pt x="15" y="279"/>
                    </a:lnTo>
                    <a:lnTo>
                      <a:pt x="26" y="296"/>
                    </a:lnTo>
                    <a:lnTo>
                      <a:pt x="39" y="312"/>
                    </a:lnTo>
                    <a:lnTo>
                      <a:pt x="52" y="326"/>
                    </a:lnTo>
                    <a:lnTo>
                      <a:pt x="64" y="338"/>
                    </a:lnTo>
                    <a:lnTo>
                      <a:pt x="74" y="351"/>
                    </a:lnTo>
                    <a:lnTo>
                      <a:pt x="80" y="365"/>
                    </a:lnTo>
                    <a:lnTo>
                      <a:pt x="83" y="371"/>
                    </a:lnTo>
                    <a:lnTo>
                      <a:pt x="83" y="379"/>
                    </a:lnTo>
                    <a:lnTo>
                      <a:pt x="83" y="394"/>
                    </a:lnTo>
                    <a:lnTo>
                      <a:pt x="79" y="406"/>
                    </a:lnTo>
                    <a:lnTo>
                      <a:pt x="73" y="416"/>
                    </a:lnTo>
                    <a:lnTo>
                      <a:pt x="67" y="425"/>
                    </a:lnTo>
                    <a:lnTo>
                      <a:pt x="59" y="431"/>
                    </a:lnTo>
                    <a:lnTo>
                      <a:pt x="53" y="436"/>
                    </a:lnTo>
                    <a:lnTo>
                      <a:pt x="47" y="440"/>
                    </a:lnTo>
                    <a:lnTo>
                      <a:pt x="52" y="440"/>
                    </a:lnTo>
                    <a:lnTo>
                      <a:pt x="135" y="439"/>
                    </a:lnTo>
                    <a:lnTo>
                      <a:pt x="141" y="433"/>
                    </a:lnTo>
                    <a:lnTo>
                      <a:pt x="148" y="427"/>
                    </a:lnTo>
                    <a:lnTo>
                      <a:pt x="169" y="416"/>
                    </a:lnTo>
                    <a:lnTo>
                      <a:pt x="190" y="404"/>
                    </a:lnTo>
                    <a:lnTo>
                      <a:pt x="208" y="394"/>
                    </a:lnTo>
                    <a:lnTo>
                      <a:pt x="219" y="388"/>
                    </a:lnTo>
                    <a:lnTo>
                      <a:pt x="230" y="385"/>
                    </a:lnTo>
                    <a:lnTo>
                      <a:pt x="240" y="382"/>
                    </a:lnTo>
                    <a:lnTo>
                      <a:pt x="252" y="380"/>
                    </a:lnTo>
                    <a:lnTo>
                      <a:pt x="263" y="380"/>
                    </a:lnTo>
                    <a:lnTo>
                      <a:pt x="273" y="382"/>
                    </a:lnTo>
                    <a:lnTo>
                      <a:pt x="282" y="385"/>
                    </a:lnTo>
                    <a:lnTo>
                      <a:pt x="288" y="389"/>
                    </a:lnTo>
                    <a:lnTo>
                      <a:pt x="294" y="395"/>
                    </a:lnTo>
                    <a:lnTo>
                      <a:pt x="296" y="403"/>
                    </a:lnTo>
                    <a:lnTo>
                      <a:pt x="296" y="410"/>
                    </a:lnTo>
                    <a:lnTo>
                      <a:pt x="296" y="418"/>
                    </a:lnTo>
                    <a:lnTo>
                      <a:pt x="293" y="431"/>
                    </a:lnTo>
                    <a:lnTo>
                      <a:pt x="290" y="437"/>
                    </a:lnTo>
                    <a:lnTo>
                      <a:pt x="379" y="437"/>
                    </a:lnTo>
                    <a:lnTo>
                      <a:pt x="379" y="433"/>
                    </a:lnTo>
                    <a:lnTo>
                      <a:pt x="379" y="419"/>
                    </a:lnTo>
                    <a:lnTo>
                      <a:pt x="379" y="413"/>
                    </a:lnTo>
                    <a:lnTo>
                      <a:pt x="380" y="406"/>
                    </a:lnTo>
                    <a:lnTo>
                      <a:pt x="383" y="400"/>
                    </a:lnTo>
                    <a:lnTo>
                      <a:pt x="388" y="395"/>
                    </a:lnTo>
                    <a:lnTo>
                      <a:pt x="394" y="391"/>
                    </a:lnTo>
                    <a:lnTo>
                      <a:pt x="403" y="389"/>
                    </a:lnTo>
                    <a:lnTo>
                      <a:pt x="415" y="388"/>
                    </a:lnTo>
                    <a:lnTo>
                      <a:pt x="430" y="388"/>
                    </a:lnTo>
                    <a:lnTo>
                      <a:pt x="445" y="388"/>
                    </a:lnTo>
                    <a:lnTo>
                      <a:pt x="462" y="389"/>
                    </a:lnTo>
                    <a:lnTo>
                      <a:pt x="475" y="391"/>
                    </a:lnTo>
                    <a:lnTo>
                      <a:pt x="489" y="395"/>
                    </a:lnTo>
                    <a:lnTo>
                      <a:pt x="498" y="400"/>
                    </a:lnTo>
                    <a:lnTo>
                      <a:pt x="501" y="403"/>
                    </a:lnTo>
                    <a:lnTo>
                      <a:pt x="503" y="406"/>
                    </a:lnTo>
                    <a:lnTo>
                      <a:pt x="504" y="413"/>
                    </a:lnTo>
                    <a:lnTo>
                      <a:pt x="503" y="422"/>
                    </a:lnTo>
                    <a:lnTo>
                      <a:pt x="500" y="430"/>
                    </a:lnTo>
                    <a:lnTo>
                      <a:pt x="495" y="437"/>
                    </a:lnTo>
                    <a:lnTo>
                      <a:pt x="593" y="440"/>
                    </a:lnTo>
                    <a:lnTo>
                      <a:pt x="592" y="439"/>
                    </a:lnTo>
                    <a:lnTo>
                      <a:pt x="590" y="437"/>
                    </a:lnTo>
                    <a:lnTo>
                      <a:pt x="589" y="436"/>
                    </a:lnTo>
                    <a:lnTo>
                      <a:pt x="589" y="433"/>
                    </a:lnTo>
                    <a:lnTo>
                      <a:pt x="589" y="428"/>
                    </a:lnTo>
                    <a:lnTo>
                      <a:pt x="590" y="424"/>
                    </a:lnTo>
                    <a:lnTo>
                      <a:pt x="593" y="418"/>
                    </a:lnTo>
                    <a:lnTo>
                      <a:pt x="599" y="410"/>
                    </a:lnTo>
                    <a:lnTo>
                      <a:pt x="611" y="394"/>
                    </a:lnTo>
                    <a:lnTo>
                      <a:pt x="620" y="379"/>
                    </a:lnTo>
                    <a:lnTo>
                      <a:pt x="638" y="338"/>
                    </a:lnTo>
                    <a:lnTo>
                      <a:pt x="644" y="326"/>
                    </a:lnTo>
                    <a:lnTo>
                      <a:pt x="652" y="317"/>
                    </a:lnTo>
                    <a:lnTo>
                      <a:pt x="661" y="309"/>
                    </a:lnTo>
                    <a:lnTo>
                      <a:pt x="670" y="305"/>
                    </a:lnTo>
                    <a:lnTo>
                      <a:pt x="679" y="302"/>
                    </a:lnTo>
                    <a:lnTo>
                      <a:pt x="690" y="302"/>
                    </a:lnTo>
                    <a:lnTo>
                      <a:pt x="700" y="305"/>
                    </a:lnTo>
                    <a:lnTo>
                      <a:pt x="711" y="309"/>
                    </a:lnTo>
                    <a:lnTo>
                      <a:pt x="717" y="312"/>
                    </a:lnTo>
                    <a:lnTo>
                      <a:pt x="721" y="317"/>
                    </a:lnTo>
                    <a:lnTo>
                      <a:pt x="729" y="326"/>
                    </a:lnTo>
                    <a:lnTo>
                      <a:pt x="733" y="336"/>
                    </a:lnTo>
                    <a:lnTo>
                      <a:pt x="738" y="350"/>
                    </a:lnTo>
                    <a:lnTo>
                      <a:pt x="742" y="376"/>
                    </a:lnTo>
                    <a:lnTo>
                      <a:pt x="747" y="397"/>
                    </a:lnTo>
                    <a:lnTo>
                      <a:pt x="751" y="416"/>
                    </a:lnTo>
                    <a:lnTo>
                      <a:pt x="756" y="433"/>
                    </a:lnTo>
                    <a:lnTo>
                      <a:pt x="757" y="439"/>
                    </a:lnTo>
                    <a:lnTo>
                      <a:pt x="757" y="443"/>
                    </a:lnTo>
                    <a:lnTo>
                      <a:pt x="753" y="448"/>
                    </a:lnTo>
                    <a:lnTo>
                      <a:pt x="747" y="449"/>
                    </a:lnTo>
                    <a:lnTo>
                      <a:pt x="751" y="451"/>
                    </a:lnTo>
                    <a:lnTo>
                      <a:pt x="834" y="457"/>
                    </a:lnTo>
                    <a:lnTo>
                      <a:pt x="831" y="443"/>
                    </a:lnTo>
                    <a:lnTo>
                      <a:pt x="831" y="437"/>
                    </a:lnTo>
                    <a:lnTo>
                      <a:pt x="831" y="430"/>
                    </a:lnTo>
                    <a:lnTo>
                      <a:pt x="833" y="425"/>
                    </a:lnTo>
                    <a:lnTo>
                      <a:pt x="836" y="421"/>
                    </a:lnTo>
                    <a:lnTo>
                      <a:pt x="842" y="413"/>
                    </a:lnTo>
                    <a:lnTo>
                      <a:pt x="851" y="407"/>
                    </a:lnTo>
                    <a:lnTo>
                      <a:pt x="862" y="403"/>
                    </a:lnTo>
                    <a:lnTo>
                      <a:pt x="886" y="395"/>
                    </a:lnTo>
                    <a:lnTo>
                      <a:pt x="905" y="389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1" name="Freeform 113">
                <a:extLst>
                  <a:ext uri="{FF2B5EF4-FFF2-40B4-BE49-F238E27FC236}">
                    <a16:creationId xmlns:a16="http://schemas.microsoft.com/office/drawing/2014/main" id="{894C2659-E0F9-4C1E-B292-A872CC7AC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913"/>
                <a:ext cx="160" cy="165"/>
              </a:xfrm>
              <a:custGeom>
                <a:avLst/>
                <a:gdLst>
                  <a:gd name="T0" fmla="*/ 40 w 160"/>
                  <a:gd name="T1" fmla="*/ 5 h 165"/>
                  <a:gd name="T2" fmla="*/ 40 w 160"/>
                  <a:gd name="T3" fmla="*/ 5 h 165"/>
                  <a:gd name="T4" fmla="*/ 71 w 160"/>
                  <a:gd name="T5" fmla="*/ 17 h 165"/>
                  <a:gd name="T6" fmla="*/ 88 w 160"/>
                  <a:gd name="T7" fmla="*/ 24 h 165"/>
                  <a:gd name="T8" fmla="*/ 112 w 160"/>
                  <a:gd name="T9" fmla="*/ 32 h 165"/>
                  <a:gd name="T10" fmla="*/ 112 w 160"/>
                  <a:gd name="T11" fmla="*/ 32 h 165"/>
                  <a:gd name="T12" fmla="*/ 126 w 160"/>
                  <a:gd name="T13" fmla="*/ 36 h 165"/>
                  <a:gd name="T14" fmla="*/ 136 w 160"/>
                  <a:gd name="T15" fmla="*/ 41 h 165"/>
                  <a:gd name="T16" fmla="*/ 145 w 160"/>
                  <a:gd name="T17" fmla="*/ 45 h 165"/>
                  <a:gd name="T18" fmla="*/ 151 w 160"/>
                  <a:gd name="T19" fmla="*/ 52 h 165"/>
                  <a:gd name="T20" fmla="*/ 156 w 160"/>
                  <a:gd name="T21" fmla="*/ 58 h 165"/>
                  <a:gd name="T22" fmla="*/ 159 w 160"/>
                  <a:gd name="T23" fmla="*/ 65 h 165"/>
                  <a:gd name="T24" fmla="*/ 160 w 160"/>
                  <a:gd name="T25" fmla="*/ 73 h 165"/>
                  <a:gd name="T26" fmla="*/ 160 w 160"/>
                  <a:gd name="T27" fmla="*/ 82 h 165"/>
                  <a:gd name="T28" fmla="*/ 160 w 160"/>
                  <a:gd name="T29" fmla="*/ 82 h 165"/>
                  <a:gd name="T30" fmla="*/ 160 w 160"/>
                  <a:gd name="T31" fmla="*/ 91 h 165"/>
                  <a:gd name="T32" fmla="*/ 156 w 160"/>
                  <a:gd name="T33" fmla="*/ 98 h 165"/>
                  <a:gd name="T34" fmla="*/ 151 w 160"/>
                  <a:gd name="T35" fmla="*/ 104 h 165"/>
                  <a:gd name="T36" fmla="*/ 144 w 160"/>
                  <a:gd name="T37" fmla="*/ 110 h 165"/>
                  <a:gd name="T38" fmla="*/ 135 w 160"/>
                  <a:gd name="T39" fmla="*/ 115 h 165"/>
                  <a:gd name="T40" fmla="*/ 124 w 160"/>
                  <a:gd name="T41" fmla="*/ 121 h 165"/>
                  <a:gd name="T42" fmla="*/ 100 w 160"/>
                  <a:gd name="T43" fmla="*/ 131 h 165"/>
                  <a:gd name="T44" fmla="*/ 100 w 160"/>
                  <a:gd name="T45" fmla="*/ 131 h 165"/>
                  <a:gd name="T46" fmla="*/ 88 w 160"/>
                  <a:gd name="T47" fmla="*/ 137 h 165"/>
                  <a:gd name="T48" fmla="*/ 77 w 160"/>
                  <a:gd name="T49" fmla="*/ 143 h 165"/>
                  <a:gd name="T50" fmla="*/ 61 w 160"/>
                  <a:gd name="T51" fmla="*/ 156 h 165"/>
                  <a:gd name="T52" fmla="*/ 55 w 160"/>
                  <a:gd name="T53" fmla="*/ 160 h 165"/>
                  <a:gd name="T54" fmla="*/ 47 w 160"/>
                  <a:gd name="T55" fmla="*/ 163 h 165"/>
                  <a:gd name="T56" fmla="*/ 41 w 160"/>
                  <a:gd name="T57" fmla="*/ 165 h 165"/>
                  <a:gd name="T58" fmla="*/ 35 w 160"/>
                  <a:gd name="T59" fmla="*/ 163 h 165"/>
                  <a:gd name="T60" fmla="*/ 35 w 160"/>
                  <a:gd name="T61" fmla="*/ 163 h 165"/>
                  <a:gd name="T62" fmla="*/ 31 w 160"/>
                  <a:gd name="T63" fmla="*/ 159 h 165"/>
                  <a:gd name="T64" fmla="*/ 28 w 160"/>
                  <a:gd name="T65" fmla="*/ 151 h 165"/>
                  <a:gd name="T66" fmla="*/ 26 w 160"/>
                  <a:gd name="T67" fmla="*/ 143 h 165"/>
                  <a:gd name="T68" fmla="*/ 25 w 160"/>
                  <a:gd name="T69" fmla="*/ 134 h 165"/>
                  <a:gd name="T70" fmla="*/ 23 w 160"/>
                  <a:gd name="T71" fmla="*/ 112 h 165"/>
                  <a:gd name="T72" fmla="*/ 22 w 160"/>
                  <a:gd name="T73" fmla="*/ 101 h 165"/>
                  <a:gd name="T74" fmla="*/ 19 w 160"/>
                  <a:gd name="T75" fmla="*/ 91 h 165"/>
                  <a:gd name="T76" fmla="*/ 19 w 160"/>
                  <a:gd name="T77" fmla="*/ 91 h 165"/>
                  <a:gd name="T78" fmla="*/ 11 w 160"/>
                  <a:gd name="T79" fmla="*/ 70 h 165"/>
                  <a:gd name="T80" fmla="*/ 2 w 160"/>
                  <a:gd name="T81" fmla="*/ 53 h 165"/>
                  <a:gd name="T82" fmla="*/ 0 w 160"/>
                  <a:gd name="T83" fmla="*/ 44 h 165"/>
                  <a:gd name="T84" fmla="*/ 0 w 160"/>
                  <a:gd name="T85" fmla="*/ 36 h 165"/>
                  <a:gd name="T86" fmla="*/ 2 w 160"/>
                  <a:gd name="T87" fmla="*/ 29 h 165"/>
                  <a:gd name="T88" fmla="*/ 5 w 160"/>
                  <a:gd name="T89" fmla="*/ 23 h 165"/>
                  <a:gd name="T90" fmla="*/ 5 w 160"/>
                  <a:gd name="T91" fmla="*/ 23 h 165"/>
                  <a:gd name="T92" fmla="*/ 14 w 160"/>
                  <a:gd name="T93" fmla="*/ 11 h 165"/>
                  <a:gd name="T94" fmla="*/ 22 w 160"/>
                  <a:gd name="T95" fmla="*/ 3 h 165"/>
                  <a:gd name="T96" fmla="*/ 25 w 160"/>
                  <a:gd name="T97" fmla="*/ 2 h 165"/>
                  <a:gd name="T98" fmla="*/ 29 w 160"/>
                  <a:gd name="T99" fmla="*/ 0 h 165"/>
                  <a:gd name="T100" fmla="*/ 34 w 160"/>
                  <a:gd name="T101" fmla="*/ 2 h 165"/>
                  <a:gd name="T102" fmla="*/ 40 w 160"/>
                  <a:gd name="T103" fmla="*/ 5 h 165"/>
                  <a:gd name="T104" fmla="*/ 40 w 160"/>
                  <a:gd name="T105" fmla="*/ 5 h 16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60" h="165">
                    <a:moveTo>
                      <a:pt x="40" y="5"/>
                    </a:moveTo>
                    <a:lnTo>
                      <a:pt x="40" y="5"/>
                    </a:lnTo>
                    <a:lnTo>
                      <a:pt x="71" y="17"/>
                    </a:lnTo>
                    <a:lnTo>
                      <a:pt x="88" y="24"/>
                    </a:lnTo>
                    <a:lnTo>
                      <a:pt x="112" y="32"/>
                    </a:lnTo>
                    <a:lnTo>
                      <a:pt x="126" y="36"/>
                    </a:lnTo>
                    <a:lnTo>
                      <a:pt x="136" y="41"/>
                    </a:lnTo>
                    <a:lnTo>
                      <a:pt x="145" y="45"/>
                    </a:lnTo>
                    <a:lnTo>
                      <a:pt x="151" y="52"/>
                    </a:lnTo>
                    <a:lnTo>
                      <a:pt x="156" y="58"/>
                    </a:lnTo>
                    <a:lnTo>
                      <a:pt x="159" y="65"/>
                    </a:lnTo>
                    <a:lnTo>
                      <a:pt x="160" y="73"/>
                    </a:lnTo>
                    <a:lnTo>
                      <a:pt x="160" y="82"/>
                    </a:lnTo>
                    <a:lnTo>
                      <a:pt x="160" y="91"/>
                    </a:lnTo>
                    <a:lnTo>
                      <a:pt x="156" y="98"/>
                    </a:lnTo>
                    <a:lnTo>
                      <a:pt x="151" y="104"/>
                    </a:lnTo>
                    <a:lnTo>
                      <a:pt x="144" y="110"/>
                    </a:lnTo>
                    <a:lnTo>
                      <a:pt x="135" y="115"/>
                    </a:lnTo>
                    <a:lnTo>
                      <a:pt x="124" y="121"/>
                    </a:lnTo>
                    <a:lnTo>
                      <a:pt x="100" y="131"/>
                    </a:lnTo>
                    <a:lnTo>
                      <a:pt x="88" y="137"/>
                    </a:lnTo>
                    <a:lnTo>
                      <a:pt x="77" y="143"/>
                    </a:lnTo>
                    <a:lnTo>
                      <a:pt x="61" y="156"/>
                    </a:lnTo>
                    <a:lnTo>
                      <a:pt x="55" y="160"/>
                    </a:lnTo>
                    <a:lnTo>
                      <a:pt x="47" y="163"/>
                    </a:lnTo>
                    <a:lnTo>
                      <a:pt x="41" y="165"/>
                    </a:lnTo>
                    <a:lnTo>
                      <a:pt x="35" y="163"/>
                    </a:lnTo>
                    <a:lnTo>
                      <a:pt x="31" y="159"/>
                    </a:lnTo>
                    <a:lnTo>
                      <a:pt x="28" y="151"/>
                    </a:lnTo>
                    <a:lnTo>
                      <a:pt x="26" y="143"/>
                    </a:lnTo>
                    <a:lnTo>
                      <a:pt x="25" y="134"/>
                    </a:lnTo>
                    <a:lnTo>
                      <a:pt x="23" y="112"/>
                    </a:lnTo>
                    <a:lnTo>
                      <a:pt x="22" y="101"/>
                    </a:lnTo>
                    <a:lnTo>
                      <a:pt x="19" y="91"/>
                    </a:lnTo>
                    <a:lnTo>
                      <a:pt x="11" y="70"/>
                    </a:lnTo>
                    <a:lnTo>
                      <a:pt x="2" y="53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2" y="29"/>
                    </a:lnTo>
                    <a:lnTo>
                      <a:pt x="5" y="23"/>
                    </a:lnTo>
                    <a:lnTo>
                      <a:pt x="14" y="11"/>
                    </a:lnTo>
                    <a:lnTo>
                      <a:pt x="22" y="3"/>
                    </a:lnTo>
                    <a:lnTo>
                      <a:pt x="25" y="2"/>
                    </a:lnTo>
                    <a:lnTo>
                      <a:pt x="29" y="0"/>
                    </a:lnTo>
                    <a:lnTo>
                      <a:pt x="34" y="2"/>
                    </a:lnTo>
                    <a:lnTo>
                      <a:pt x="40" y="5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2" name="Freeform 114">
                <a:extLst>
                  <a:ext uri="{FF2B5EF4-FFF2-40B4-BE49-F238E27FC236}">
                    <a16:creationId xmlns:a16="http://schemas.microsoft.com/office/drawing/2014/main" id="{D1AEE34E-7641-4BED-BBB1-F835E2EB1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916"/>
                <a:ext cx="167" cy="165"/>
              </a:xfrm>
              <a:custGeom>
                <a:avLst/>
                <a:gdLst>
                  <a:gd name="T0" fmla="*/ 131 w 167"/>
                  <a:gd name="T1" fmla="*/ 59 h 165"/>
                  <a:gd name="T2" fmla="*/ 131 w 167"/>
                  <a:gd name="T3" fmla="*/ 59 h 165"/>
                  <a:gd name="T4" fmla="*/ 115 w 167"/>
                  <a:gd name="T5" fmla="*/ 56 h 165"/>
                  <a:gd name="T6" fmla="*/ 100 w 167"/>
                  <a:gd name="T7" fmla="*/ 53 h 165"/>
                  <a:gd name="T8" fmla="*/ 93 w 167"/>
                  <a:gd name="T9" fmla="*/ 52 h 165"/>
                  <a:gd name="T10" fmla="*/ 86 w 167"/>
                  <a:gd name="T11" fmla="*/ 47 h 165"/>
                  <a:gd name="T12" fmla="*/ 78 w 167"/>
                  <a:gd name="T13" fmla="*/ 41 h 165"/>
                  <a:gd name="T14" fmla="*/ 71 w 167"/>
                  <a:gd name="T15" fmla="*/ 35 h 165"/>
                  <a:gd name="T16" fmla="*/ 71 w 167"/>
                  <a:gd name="T17" fmla="*/ 35 h 165"/>
                  <a:gd name="T18" fmla="*/ 56 w 167"/>
                  <a:gd name="T19" fmla="*/ 20 h 165"/>
                  <a:gd name="T20" fmla="*/ 42 w 167"/>
                  <a:gd name="T21" fmla="*/ 8 h 165"/>
                  <a:gd name="T22" fmla="*/ 36 w 167"/>
                  <a:gd name="T23" fmla="*/ 5 h 165"/>
                  <a:gd name="T24" fmla="*/ 30 w 167"/>
                  <a:gd name="T25" fmla="*/ 2 h 165"/>
                  <a:gd name="T26" fmla="*/ 23 w 167"/>
                  <a:gd name="T27" fmla="*/ 0 h 165"/>
                  <a:gd name="T28" fmla="*/ 15 w 167"/>
                  <a:gd name="T29" fmla="*/ 2 h 165"/>
                  <a:gd name="T30" fmla="*/ 15 w 167"/>
                  <a:gd name="T31" fmla="*/ 2 h 165"/>
                  <a:gd name="T32" fmla="*/ 9 w 167"/>
                  <a:gd name="T33" fmla="*/ 5 h 165"/>
                  <a:gd name="T34" fmla="*/ 6 w 167"/>
                  <a:gd name="T35" fmla="*/ 11 h 165"/>
                  <a:gd name="T36" fmla="*/ 3 w 167"/>
                  <a:gd name="T37" fmla="*/ 18 h 165"/>
                  <a:gd name="T38" fmla="*/ 3 w 167"/>
                  <a:gd name="T39" fmla="*/ 27 h 165"/>
                  <a:gd name="T40" fmla="*/ 3 w 167"/>
                  <a:gd name="T41" fmla="*/ 39 h 165"/>
                  <a:gd name="T42" fmla="*/ 4 w 167"/>
                  <a:gd name="T43" fmla="*/ 52 h 165"/>
                  <a:gd name="T44" fmla="*/ 9 w 167"/>
                  <a:gd name="T45" fmla="*/ 79 h 165"/>
                  <a:gd name="T46" fmla="*/ 9 w 167"/>
                  <a:gd name="T47" fmla="*/ 79 h 165"/>
                  <a:gd name="T48" fmla="*/ 11 w 167"/>
                  <a:gd name="T49" fmla="*/ 92 h 165"/>
                  <a:gd name="T50" fmla="*/ 9 w 167"/>
                  <a:gd name="T51" fmla="*/ 106 h 165"/>
                  <a:gd name="T52" fmla="*/ 3 w 167"/>
                  <a:gd name="T53" fmla="*/ 131 h 165"/>
                  <a:gd name="T54" fmla="*/ 1 w 167"/>
                  <a:gd name="T55" fmla="*/ 142 h 165"/>
                  <a:gd name="T56" fmla="*/ 0 w 167"/>
                  <a:gd name="T57" fmla="*/ 151 h 165"/>
                  <a:gd name="T58" fmla="*/ 1 w 167"/>
                  <a:gd name="T59" fmla="*/ 154 h 165"/>
                  <a:gd name="T60" fmla="*/ 3 w 167"/>
                  <a:gd name="T61" fmla="*/ 159 h 165"/>
                  <a:gd name="T62" fmla="*/ 6 w 167"/>
                  <a:gd name="T63" fmla="*/ 160 h 165"/>
                  <a:gd name="T64" fmla="*/ 9 w 167"/>
                  <a:gd name="T65" fmla="*/ 163 h 165"/>
                  <a:gd name="T66" fmla="*/ 9 w 167"/>
                  <a:gd name="T67" fmla="*/ 163 h 165"/>
                  <a:gd name="T68" fmla="*/ 18 w 167"/>
                  <a:gd name="T69" fmla="*/ 165 h 165"/>
                  <a:gd name="T70" fmla="*/ 29 w 167"/>
                  <a:gd name="T71" fmla="*/ 165 h 165"/>
                  <a:gd name="T72" fmla="*/ 38 w 167"/>
                  <a:gd name="T73" fmla="*/ 162 h 165"/>
                  <a:gd name="T74" fmla="*/ 48 w 167"/>
                  <a:gd name="T75" fmla="*/ 159 h 165"/>
                  <a:gd name="T76" fmla="*/ 71 w 167"/>
                  <a:gd name="T77" fmla="*/ 150 h 165"/>
                  <a:gd name="T78" fmla="*/ 83 w 167"/>
                  <a:gd name="T79" fmla="*/ 145 h 165"/>
                  <a:gd name="T80" fmla="*/ 95 w 167"/>
                  <a:gd name="T81" fmla="*/ 142 h 165"/>
                  <a:gd name="T82" fmla="*/ 95 w 167"/>
                  <a:gd name="T83" fmla="*/ 142 h 165"/>
                  <a:gd name="T84" fmla="*/ 109 w 167"/>
                  <a:gd name="T85" fmla="*/ 140 h 165"/>
                  <a:gd name="T86" fmla="*/ 119 w 167"/>
                  <a:gd name="T87" fmla="*/ 140 h 165"/>
                  <a:gd name="T88" fmla="*/ 140 w 167"/>
                  <a:gd name="T89" fmla="*/ 145 h 165"/>
                  <a:gd name="T90" fmla="*/ 154 w 167"/>
                  <a:gd name="T91" fmla="*/ 147 h 165"/>
                  <a:gd name="T92" fmla="*/ 160 w 167"/>
                  <a:gd name="T93" fmla="*/ 147 h 165"/>
                  <a:gd name="T94" fmla="*/ 163 w 167"/>
                  <a:gd name="T95" fmla="*/ 145 h 165"/>
                  <a:gd name="T96" fmla="*/ 163 w 167"/>
                  <a:gd name="T97" fmla="*/ 145 h 165"/>
                  <a:gd name="T98" fmla="*/ 166 w 167"/>
                  <a:gd name="T99" fmla="*/ 140 h 165"/>
                  <a:gd name="T100" fmla="*/ 167 w 167"/>
                  <a:gd name="T101" fmla="*/ 133 h 165"/>
                  <a:gd name="T102" fmla="*/ 167 w 167"/>
                  <a:gd name="T103" fmla="*/ 115 h 165"/>
                  <a:gd name="T104" fmla="*/ 167 w 167"/>
                  <a:gd name="T105" fmla="*/ 104 h 165"/>
                  <a:gd name="T106" fmla="*/ 164 w 167"/>
                  <a:gd name="T107" fmla="*/ 95 h 165"/>
                  <a:gd name="T108" fmla="*/ 163 w 167"/>
                  <a:gd name="T109" fmla="*/ 88 h 165"/>
                  <a:gd name="T110" fmla="*/ 158 w 167"/>
                  <a:gd name="T111" fmla="*/ 82 h 165"/>
                  <a:gd name="T112" fmla="*/ 158 w 167"/>
                  <a:gd name="T113" fmla="*/ 82 h 165"/>
                  <a:gd name="T114" fmla="*/ 154 w 167"/>
                  <a:gd name="T115" fmla="*/ 73 h 165"/>
                  <a:gd name="T116" fmla="*/ 149 w 167"/>
                  <a:gd name="T117" fmla="*/ 65 h 165"/>
                  <a:gd name="T118" fmla="*/ 142 w 167"/>
                  <a:gd name="T119" fmla="*/ 61 h 165"/>
                  <a:gd name="T120" fmla="*/ 137 w 167"/>
                  <a:gd name="T121" fmla="*/ 59 h 165"/>
                  <a:gd name="T122" fmla="*/ 131 w 167"/>
                  <a:gd name="T123" fmla="*/ 59 h 165"/>
                  <a:gd name="T124" fmla="*/ 131 w 167"/>
                  <a:gd name="T125" fmla="*/ 59 h 16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67" h="165">
                    <a:moveTo>
                      <a:pt x="131" y="59"/>
                    </a:moveTo>
                    <a:lnTo>
                      <a:pt x="131" y="59"/>
                    </a:lnTo>
                    <a:lnTo>
                      <a:pt x="115" y="56"/>
                    </a:lnTo>
                    <a:lnTo>
                      <a:pt x="100" y="53"/>
                    </a:lnTo>
                    <a:lnTo>
                      <a:pt x="93" y="52"/>
                    </a:lnTo>
                    <a:lnTo>
                      <a:pt x="86" y="47"/>
                    </a:lnTo>
                    <a:lnTo>
                      <a:pt x="78" y="41"/>
                    </a:lnTo>
                    <a:lnTo>
                      <a:pt x="71" y="35"/>
                    </a:lnTo>
                    <a:lnTo>
                      <a:pt x="56" y="20"/>
                    </a:lnTo>
                    <a:lnTo>
                      <a:pt x="42" y="8"/>
                    </a:lnTo>
                    <a:lnTo>
                      <a:pt x="36" y="5"/>
                    </a:lnTo>
                    <a:lnTo>
                      <a:pt x="30" y="2"/>
                    </a:lnTo>
                    <a:lnTo>
                      <a:pt x="23" y="0"/>
                    </a:lnTo>
                    <a:lnTo>
                      <a:pt x="15" y="2"/>
                    </a:lnTo>
                    <a:lnTo>
                      <a:pt x="9" y="5"/>
                    </a:lnTo>
                    <a:lnTo>
                      <a:pt x="6" y="11"/>
                    </a:lnTo>
                    <a:lnTo>
                      <a:pt x="3" y="18"/>
                    </a:lnTo>
                    <a:lnTo>
                      <a:pt x="3" y="27"/>
                    </a:lnTo>
                    <a:lnTo>
                      <a:pt x="3" y="39"/>
                    </a:lnTo>
                    <a:lnTo>
                      <a:pt x="4" y="52"/>
                    </a:lnTo>
                    <a:lnTo>
                      <a:pt x="9" y="79"/>
                    </a:lnTo>
                    <a:lnTo>
                      <a:pt x="11" y="92"/>
                    </a:lnTo>
                    <a:lnTo>
                      <a:pt x="9" y="106"/>
                    </a:lnTo>
                    <a:lnTo>
                      <a:pt x="3" y="131"/>
                    </a:lnTo>
                    <a:lnTo>
                      <a:pt x="1" y="142"/>
                    </a:lnTo>
                    <a:lnTo>
                      <a:pt x="0" y="151"/>
                    </a:lnTo>
                    <a:lnTo>
                      <a:pt x="1" y="154"/>
                    </a:lnTo>
                    <a:lnTo>
                      <a:pt x="3" y="159"/>
                    </a:lnTo>
                    <a:lnTo>
                      <a:pt x="6" y="160"/>
                    </a:lnTo>
                    <a:lnTo>
                      <a:pt x="9" y="163"/>
                    </a:lnTo>
                    <a:lnTo>
                      <a:pt x="18" y="165"/>
                    </a:lnTo>
                    <a:lnTo>
                      <a:pt x="29" y="165"/>
                    </a:lnTo>
                    <a:lnTo>
                      <a:pt x="38" y="162"/>
                    </a:lnTo>
                    <a:lnTo>
                      <a:pt x="48" y="159"/>
                    </a:lnTo>
                    <a:lnTo>
                      <a:pt x="71" y="150"/>
                    </a:lnTo>
                    <a:lnTo>
                      <a:pt x="83" y="145"/>
                    </a:lnTo>
                    <a:lnTo>
                      <a:pt x="95" y="142"/>
                    </a:lnTo>
                    <a:lnTo>
                      <a:pt x="109" y="140"/>
                    </a:lnTo>
                    <a:lnTo>
                      <a:pt x="119" y="140"/>
                    </a:lnTo>
                    <a:lnTo>
                      <a:pt x="140" y="145"/>
                    </a:lnTo>
                    <a:lnTo>
                      <a:pt x="154" y="147"/>
                    </a:lnTo>
                    <a:lnTo>
                      <a:pt x="160" y="147"/>
                    </a:lnTo>
                    <a:lnTo>
                      <a:pt x="163" y="145"/>
                    </a:lnTo>
                    <a:lnTo>
                      <a:pt x="166" y="140"/>
                    </a:lnTo>
                    <a:lnTo>
                      <a:pt x="167" y="133"/>
                    </a:lnTo>
                    <a:lnTo>
                      <a:pt x="167" y="115"/>
                    </a:lnTo>
                    <a:lnTo>
                      <a:pt x="167" y="104"/>
                    </a:lnTo>
                    <a:lnTo>
                      <a:pt x="164" y="95"/>
                    </a:lnTo>
                    <a:lnTo>
                      <a:pt x="163" y="88"/>
                    </a:lnTo>
                    <a:lnTo>
                      <a:pt x="158" y="82"/>
                    </a:lnTo>
                    <a:lnTo>
                      <a:pt x="154" y="73"/>
                    </a:lnTo>
                    <a:lnTo>
                      <a:pt x="149" y="65"/>
                    </a:lnTo>
                    <a:lnTo>
                      <a:pt x="142" y="61"/>
                    </a:lnTo>
                    <a:lnTo>
                      <a:pt x="137" y="59"/>
                    </a:lnTo>
                    <a:lnTo>
                      <a:pt x="131" y="59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3" name="Freeform 115">
                <a:extLst>
                  <a:ext uri="{FF2B5EF4-FFF2-40B4-BE49-F238E27FC236}">
                    <a16:creationId xmlns:a16="http://schemas.microsoft.com/office/drawing/2014/main" id="{88010B2C-5470-4645-B26F-DF6584CAE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984"/>
                <a:ext cx="164" cy="118"/>
              </a:xfrm>
              <a:custGeom>
                <a:avLst/>
                <a:gdLst>
                  <a:gd name="T0" fmla="*/ 152 w 164"/>
                  <a:gd name="T1" fmla="*/ 2 h 118"/>
                  <a:gd name="T2" fmla="*/ 152 w 164"/>
                  <a:gd name="T3" fmla="*/ 2 h 118"/>
                  <a:gd name="T4" fmla="*/ 158 w 164"/>
                  <a:gd name="T5" fmla="*/ 5 h 118"/>
                  <a:gd name="T6" fmla="*/ 161 w 164"/>
                  <a:gd name="T7" fmla="*/ 11 h 118"/>
                  <a:gd name="T8" fmla="*/ 164 w 164"/>
                  <a:gd name="T9" fmla="*/ 18 h 118"/>
                  <a:gd name="T10" fmla="*/ 164 w 164"/>
                  <a:gd name="T11" fmla="*/ 26 h 118"/>
                  <a:gd name="T12" fmla="*/ 164 w 164"/>
                  <a:gd name="T13" fmla="*/ 45 h 118"/>
                  <a:gd name="T14" fmla="*/ 163 w 164"/>
                  <a:gd name="T15" fmla="*/ 63 h 118"/>
                  <a:gd name="T16" fmla="*/ 163 w 164"/>
                  <a:gd name="T17" fmla="*/ 63 h 118"/>
                  <a:gd name="T18" fmla="*/ 163 w 164"/>
                  <a:gd name="T19" fmla="*/ 71 h 118"/>
                  <a:gd name="T20" fmla="*/ 160 w 164"/>
                  <a:gd name="T21" fmla="*/ 79 h 118"/>
                  <a:gd name="T22" fmla="*/ 154 w 164"/>
                  <a:gd name="T23" fmla="*/ 86 h 118"/>
                  <a:gd name="T24" fmla="*/ 148 w 164"/>
                  <a:gd name="T25" fmla="*/ 92 h 118"/>
                  <a:gd name="T26" fmla="*/ 134 w 164"/>
                  <a:gd name="T27" fmla="*/ 103 h 118"/>
                  <a:gd name="T28" fmla="*/ 121 w 164"/>
                  <a:gd name="T29" fmla="*/ 113 h 118"/>
                  <a:gd name="T30" fmla="*/ 121 w 164"/>
                  <a:gd name="T31" fmla="*/ 113 h 118"/>
                  <a:gd name="T32" fmla="*/ 114 w 164"/>
                  <a:gd name="T33" fmla="*/ 116 h 118"/>
                  <a:gd name="T34" fmla="*/ 107 w 164"/>
                  <a:gd name="T35" fmla="*/ 118 h 118"/>
                  <a:gd name="T36" fmla="*/ 98 w 164"/>
                  <a:gd name="T37" fmla="*/ 116 h 118"/>
                  <a:gd name="T38" fmla="*/ 89 w 164"/>
                  <a:gd name="T39" fmla="*/ 115 h 118"/>
                  <a:gd name="T40" fmla="*/ 69 w 164"/>
                  <a:gd name="T41" fmla="*/ 110 h 118"/>
                  <a:gd name="T42" fmla="*/ 51 w 164"/>
                  <a:gd name="T43" fmla="*/ 104 h 118"/>
                  <a:gd name="T44" fmla="*/ 51 w 164"/>
                  <a:gd name="T45" fmla="*/ 104 h 118"/>
                  <a:gd name="T46" fmla="*/ 36 w 164"/>
                  <a:gd name="T47" fmla="*/ 98 h 118"/>
                  <a:gd name="T48" fmla="*/ 22 w 164"/>
                  <a:gd name="T49" fmla="*/ 91 h 118"/>
                  <a:gd name="T50" fmla="*/ 16 w 164"/>
                  <a:gd name="T51" fmla="*/ 86 h 118"/>
                  <a:gd name="T52" fmla="*/ 12 w 164"/>
                  <a:gd name="T53" fmla="*/ 80 h 118"/>
                  <a:gd name="T54" fmla="*/ 7 w 164"/>
                  <a:gd name="T55" fmla="*/ 74 h 118"/>
                  <a:gd name="T56" fmla="*/ 3 w 164"/>
                  <a:gd name="T57" fmla="*/ 66 h 118"/>
                  <a:gd name="T58" fmla="*/ 3 w 164"/>
                  <a:gd name="T59" fmla="*/ 66 h 118"/>
                  <a:gd name="T60" fmla="*/ 1 w 164"/>
                  <a:gd name="T61" fmla="*/ 57 h 118"/>
                  <a:gd name="T62" fmla="*/ 0 w 164"/>
                  <a:gd name="T63" fmla="*/ 50 h 118"/>
                  <a:gd name="T64" fmla="*/ 0 w 164"/>
                  <a:gd name="T65" fmla="*/ 42 h 118"/>
                  <a:gd name="T66" fmla="*/ 1 w 164"/>
                  <a:gd name="T67" fmla="*/ 35 h 118"/>
                  <a:gd name="T68" fmla="*/ 4 w 164"/>
                  <a:gd name="T69" fmla="*/ 29 h 118"/>
                  <a:gd name="T70" fmla="*/ 9 w 164"/>
                  <a:gd name="T71" fmla="*/ 23 h 118"/>
                  <a:gd name="T72" fmla="*/ 15 w 164"/>
                  <a:gd name="T73" fmla="*/ 20 h 118"/>
                  <a:gd name="T74" fmla="*/ 21 w 164"/>
                  <a:gd name="T75" fmla="*/ 18 h 118"/>
                  <a:gd name="T76" fmla="*/ 21 w 164"/>
                  <a:gd name="T77" fmla="*/ 18 h 118"/>
                  <a:gd name="T78" fmla="*/ 29 w 164"/>
                  <a:gd name="T79" fmla="*/ 18 h 118"/>
                  <a:gd name="T80" fmla="*/ 38 w 164"/>
                  <a:gd name="T81" fmla="*/ 20 h 118"/>
                  <a:gd name="T82" fmla="*/ 54 w 164"/>
                  <a:gd name="T83" fmla="*/ 26 h 118"/>
                  <a:gd name="T84" fmla="*/ 72 w 164"/>
                  <a:gd name="T85" fmla="*/ 32 h 118"/>
                  <a:gd name="T86" fmla="*/ 83 w 164"/>
                  <a:gd name="T87" fmla="*/ 33 h 118"/>
                  <a:gd name="T88" fmla="*/ 92 w 164"/>
                  <a:gd name="T89" fmla="*/ 33 h 118"/>
                  <a:gd name="T90" fmla="*/ 92 w 164"/>
                  <a:gd name="T91" fmla="*/ 33 h 118"/>
                  <a:gd name="T92" fmla="*/ 102 w 164"/>
                  <a:gd name="T93" fmla="*/ 30 h 118"/>
                  <a:gd name="T94" fmla="*/ 111 w 164"/>
                  <a:gd name="T95" fmla="*/ 26 h 118"/>
                  <a:gd name="T96" fmla="*/ 119 w 164"/>
                  <a:gd name="T97" fmla="*/ 20 h 118"/>
                  <a:gd name="T98" fmla="*/ 127 w 164"/>
                  <a:gd name="T99" fmla="*/ 14 h 118"/>
                  <a:gd name="T100" fmla="*/ 134 w 164"/>
                  <a:gd name="T101" fmla="*/ 8 h 118"/>
                  <a:gd name="T102" fmla="*/ 140 w 164"/>
                  <a:gd name="T103" fmla="*/ 3 h 118"/>
                  <a:gd name="T104" fmla="*/ 146 w 164"/>
                  <a:gd name="T105" fmla="*/ 0 h 118"/>
                  <a:gd name="T106" fmla="*/ 149 w 164"/>
                  <a:gd name="T107" fmla="*/ 0 h 118"/>
                  <a:gd name="T108" fmla="*/ 152 w 164"/>
                  <a:gd name="T109" fmla="*/ 2 h 118"/>
                  <a:gd name="T110" fmla="*/ 152 w 164"/>
                  <a:gd name="T111" fmla="*/ 2 h 11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4" h="118">
                    <a:moveTo>
                      <a:pt x="152" y="2"/>
                    </a:moveTo>
                    <a:lnTo>
                      <a:pt x="152" y="2"/>
                    </a:lnTo>
                    <a:lnTo>
                      <a:pt x="158" y="5"/>
                    </a:lnTo>
                    <a:lnTo>
                      <a:pt x="161" y="11"/>
                    </a:lnTo>
                    <a:lnTo>
                      <a:pt x="164" y="18"/>
                    </a:lnTo>
                    <a:lnTo>
                      <a:pt x="164" y="26"/>
                    </a:lnTo>
                    <a:lnTo>
                      <a:pt x="164" y="45"/>
                    </a:lnTo>
                    <a:lnTo>
                      <a:pt x="163" y="63"/>
                    </a:lnTo>
                    <a:lnTo>
                      <a:pt x="163" y="71"/>
                    </a:lnTo>
                    <a:lnTo>
                      <a:pt x="160" y="79"/>
                    </a:lnTo>
                    <a:lnTo>
                      <a:pt x="154" y="86"/>
                    </a:lnTo>
                    <a:lnTo>
                      <a:pt x="148" y="92"/>
                    </a:lnTo>
                    <a:lnTo>
                      <a:pt x="134" y="103"/>
                    </a:lnTo>
                    <a:lnTo>
                      <a:pt x="121" y="113"/>
                    </a:lnTo>
                    <a:lnTo>
                      <a:pt x="114" y="116"/>
                    </a:lnTo>
                    <a:lnTo>
                      <a:pt x="107" y="118"/>
                    </a:lnTo>
                    <a:lnTo>
                      <a:pt x="98" y="116"/>
                    </a:lnTo>
                    <a:lnTo>
                      <a:pt x="89" y="115"/>
                    </a:lnTo>
                    <a:lnTo>
                      <a:pt x="69" y="110"/>
                    </a:lnTo>
                    <a:lnTo>
                      <a:pt x="51" y="104"/>
                    </a:lnTo>
                    <a:lnTo>
                      <a:pt x="36" y="98"/>
                    </a:lnTo>
                    <a:lnTo>
                      <a:pt x="22" y="91"/>
                    </a:lnTo>
                    <a:lnTo>
                      <a:pt x="16" y="86"/>
                    </a:lnTo>
                    <a:lnTo>
                      <a:pt x="12" y="80"/>
                    </a:lnTo>
                    <a:lnTo>
                      <a:pt x="7" y="74"/>
                    </a:lnTo>
                    <a:lnTo>
                      <a:pt x="3" y="66"/>
                    </a:lnTo>
                    <a:lnTo>
                      <a:pt x="1" y="57"/>
                    </a:lnTo>
                    <a:lnTo>
                      <a:pt x="0" y="50"/>
                    </a:lnTo>
                    <a:lnTo>
                      <a:pt x="0" y="42"/>
                    </a:lnTo>
                    <a:lnTo>
                      <a:pt x="1" y="35"/>
                    </a:lnTo>
                    <a:lnTo>
                      <a:pt x="4" y="29"/>
                    </a:lnTo>
                    <a:lnTo>
                      <a:pt x="9" y="23"/>
                    </a:lnTo>
                    <a:lnTo>
                      <a:pt x="15" y="20"/>
                    </a:lnTo>
                    <a:lnTo>
                      <a:pt x="21" y="18"/>
                    </a:lnTo>
                    <a:lnTo>
                      <a:pt x="29" y="18"/>
                    </a:lnTo>
                    <a:lnTo>
                      <a:pt x="38" y="20"/>
                    </a:lnTo>
                    <a:lnTo>
                      <a:pt x="54" y="26"/>
                    </a:lnTo>
                    <a:lnTo>
                      <a:pt x="72" y="32"/>
                    </a:lnTo>
                    <a:lnTo>
                      <a:pt x="83" y="33"/>
                    </a:lnTo>
                    <a:lnTo>
                      <a:pt x="92" y="33"/>
                    </a:lnTo>
                    <a:lnTo>
                      <a:pt x="102" y="30"/>
                    </a:lnTo>
                    <a:lnTo>
                      <a:pt x="111" y="26"/>
                    </a:lnTo>
                    <a:lnTo>
                      <a:pt x="119" y="20"/>
                    </a:lnTo>
                    <a:lnTo>
                      <a:pt x="127" y="14"/>
                    </a:lnTo>
                    <a:lnTo>
                      <a:pt x="134" y="8"/>
                    </a:lnTo>
                    <a:lnTo>
                      <a:pt x="140" y="3"/>
                    </a:lnTo>
                    <a:lnTo>
                      <a:pt x="146" y="0"/>
                    </a:lnTo>
                    <a:lnTo>
                      <a:pt x="149" y="0"/>
                    </a:lnTo>
                    <a:lnTo>
                      <a:pt x="152" y="2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4" name="Freeform 116">
                <a:extLst>
                  <a:ext uri="{FF2B5EF4-FFF2-40B4-BE49-F238E27FC236}">
                    <a16:creationId xmlns:a16="http://schemas.microsoft.com/office/drawing/2014/main" id="{96522903-B92B-437E-9CA2-6F3B75DFA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924"/>
                <a:ext cx="56" cy="63"/>
              </a:xfrm>
              <a:custGeom>
                <a:avLst/>
                <a:gdLst>
                  <a:gd name="T0" fmla="*/ 27 w 56"/>
                  <a:gd name="T1" fmla="*/ 0 h 63"/>
                  <a:gd name="T2" fmla="*/ 27 w 56"/>
                  <a:gd name="T3" fmla="*/ 0 h 63"/>
                  <a:gd name="T4" fmla="*/ 32 w 56"/>
                  <a:gd name="T5" fmla="*/ 1 h 63"/>
                  <a:gd name="T6" fmla="*/ 39 w 56"/>
                  <a:gd name="T7" fmla="*/ 7 h 63"/>
                  <a:gd name="T8" fmla="*/ 45 w 56"/>
                  <a:gd name="T9" fmla="*/ 15 h 63"/>
                  <a:gd name="T10" fmla="*/ 51 w 56"/>
                  <a:gd name="T11" fmla="*/ 25 h 63"/>
                  <a:gd name="T12" fmla="*/ 54 w 56"/>
                  <a:gd name="T13" fmla="*/ 34 h 63"/>
                  <a:gd name="T14" fmla="*/ 56 w 56"/>
                  <a:gd name="T15" fmla="*/ 44 h 63"/>
                  <a:gd name="T16" fmla="*/ 56 w 56"/>
                  <a:gd name="T17" fmla="*/ 48 h 63"/>
                  <a:gd name="T18" fmla="*/ 54 w 56"/>
                  <a:gd name="T19" fmla="*/ 51 h 63"/>
                  <a:gd name="T20" fmla="*/ 51 w 56"/>
                  <a:gd name="T21" fmla="*/ 54 h 63"/>
                  <a:gd name="T22" fmla="*/ 48 w 56"/>
                  <a:gd name="T23" fmla="*/ 56 h 63"/>
                  <a:gd name="T24" fmla="*/ 48 w 56"/>
                  <a:gd name="T25" fmla="*/ 56 h 63"/>
                  <a:gd name="T26" fmla="*/ 32 w 56"/>
                  <a:gd name="T27" fmla="*/ 60 h 63"/>
                  <a:gd name="T28" fmla="*/ 18 w 56"/>
                  <a:gd name="T29" fmla="*/ 63 h 63"/>
                  <a:gd name="T30" fmla="*/ 12 w 56"/>
                  <a:gd name="T31" fmla="*/ 63 h 63"/>
                  <a:gd name="T32" fmla="*/ 8 w 56"/>
                  <a:gd name="T33" fmla="*/ 62 h 63"/>
                  <a:gd name="T34" fmla="*/ 3 w 56"/>
                  <a:gd name="T35" fmla="*/ 59 h 63"/>
                  <a:gd name="T36" fmla="*/ 2 w 56"/>
                  <a:gd name="T37" fmla="*/ 54 h 63"/>
                  <a:gd name="T38" fmla="*/ 2 w 56"/>
                  <a:gd name="T39" fmla="*/ 54 h 63"/>
                  <a:gd name="T40" fmla="*/ 0 w 56"/>
                  <a:gd name="T41" fmla="*/ 47 h 63"/>
                  <a:gd name="T42" fmla="*/ 2 w 56"/>
                  <a:gd name="T43" fmla="*/ 39 h 63"/>
                  <a:gd name="T44" fmla="*/ 3 w 56"/>
                  <a:gd name="T45" fmla="*/ 30 h 63"/>
                  <a:gd name="T46" fmla="*/ 8 w 56"/>
                  <a:gd name="T47" fmla="*/ 21 h 63"/>
                  <a:gd name="T48" fmla="*/ 12 w 56"/>
                  <a:gd name="T49" fmla="*/ 12 h 63"/>
                  <a:gd name="T50" fmla="*/ 17 w 56"/>
                  <a:gd name="T51" fmla="*/ 6 h 63"/>
                  <a:gd name="T52" fmla="*/ 21 w 56"/>
                  <a:gd name="T53" fmla="*/ 1 h 63"/>
                  <a:gd name="T54" fmla="*/ 27 w 56"/>
                  <a:gd name="T55" fmla="*/ 0 h 63"/>
                  <a:gd name="T56" fmla="*/ 27 w 56"/>
                  <a:gd name="T57" fmla="*/ 0 h 6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6" h="63">
                    <a:moveTo>
                      <a:pt x="27" y="0"/>
                    </a:moveTo>
                    <a:lnTo>
                      <a:pt x="27" y="0"/>
                    </a:lnTo>
                    <a:lnTo>
                      <a:pt x="32" y="1"/>
                    </a:lnTo>
                    <a:lnTo>
                      <a:pt x="39" y="7"/>
                    </a:lnTo>
                    <a:lnTo>
                      <a:pt x="45" y="15"/>
                    </a:lnTo>
                    <a:lnTo>
                      <a:pt x="51" y="25"/>
                    </a:lnTo>
                    <a:lnTo>
                      <a:pt x="54" y="34"/>
                    </a:lnTo>
                    <a:lnTo>
                      <a:pt x="56" y="44"/>
                    </a:lnTo>
                    <a:lnTo>
                      <a:pt x="56" y="48"/>
                    </a:lnTo>
                    <a:lnTo>
                      <a:pt x="54" y="51"/>
                    </a:lnTo>
                    <a:lnTo>
                      <a:pt x="51" y="54"/>
                    </a:lnTo>
                    <a:lnTo>
                      <a:pt x="48" y="56"/>
                    </a:lnTo>
                    <a:lnTo>
                      <a:pt x="32" y="60"/>
                    </a:lnTo>
                    <a:lnTo>
                      <a:pt x="18" y="63"/>
                    </a:lnTo>
                    <a:lnTo>
                      <a:pt x="12" y="63"/>
                    </a:lnTo>
                    <a:lnTo>
                      <a:pt x="8" y="62"/>
                    </a:lnTo>
                    <a:lnTo>
                      <a:pt x="3" y="59"/>
                    </a:lnTo>
                    <a:lnTo>
                      <a:pt x="2" y="54"/>
                    </a:lnTo>
                    <a:lnTo>
                      <a:pt x="0" y="47"/>
                    </a:lnTo>
                    <a:lnTo>
                      <a:pt x="2" y="39"/>
                    </a:lnTo>
                    <a:lnTo>
                      <a:pt x="3" y="30"/>
                    </a:lnTo>
                    <a:lnTo>
                      <a:pt x="8" y="21"/>
                    </a:lnTo>
                    <a:lnTo>
                      <a:pt x="12" y="12"/>
                    </a:lnTo>
                    <a:lnTo>
                      <a:pt x="17" y="6"/>
                    </a:lnTo>
                    <a:lnTo>
                      <a:pt x="21" y="1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5" name="Freeform 117">
                <a:extLst>
                  <a:ext uri="{FF2B5EF4-FFF2-40B4-BE49-F238E27FC236}">
                    <a16:creationId xmlns:a16="http://schemas.microsoft.com/office/drawing/2014/main" id="{0DED2177-0A1C-4CE3-A810-C23A2A69D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942"/>
                <a:ext cx="118" cy="143"/>
              </a:xfrm>
              <a:custGeom>
                <a:avLst/>
                <a:gdLst>
                  <a:gd name="T0" fmla="*/ 16 w 118"/>
                  <a:gd name="T1" fmla="*/ 4 h 143"/>
                  <a:gd name="T2" fmla="*/ 16 w 118"/>
                  <a:gd name="T3" fmla="*/ 4 h 143"/>
                  <a:gd name="T4" fmla="*/ 24 w 118"/>
                  <a:gd name="T5" fmla="*/ 1 h 143"/>
                  <a:gd name="T6" fmla="*/ 32 w 118"/>
                  <a:gd name="T7" fmla="*/ 0 h 143"/>
                  <a:gd name="T8" fmla="*/ 41 w 118"/>
                  <a:gd name="T9" fmla="*/ 1 h 143"/>
                  <a:gd name="T10" fmla="*/ 48 w 118"/>
                  <a:gd name="T11" fmla="*/ 6 h 143"/>
                  <a:gd name="T12" fmla="*/ 66 w 118"/>
                  <a:gd name="T13" fmla="*/ 15 h 143"/>
                  <a:gd name="T14" fmla="*/ 81 w 118"/>
                  <a:gd name="T15" fmla="*/ 24 h 143"/>
                  <a:gd name="T16" fmla="*/ 81 w 118"/>
                  <a:gd name="T17" fmla="*/ 24 h 143"/>
                  <a:gd name="T18" fmla="*/ 96 w 118"/>
                  <a:gd name="T19" fmla="*/ 33 h 143"/>
                  <a:gd name="T20" fmla="*/ 105 w 118"/>
                  <a:gd name="T21" fmla="*/ 38 h 143"/>
                  <a:gd name="T22" fmla="*/ 111 w 118"/>
                  <a:gd name="T23" fmla="*/ 45 h 143"/>
                  <a:gd name="T24" fmla="*/ 116 w 118"/>
                  <a:gd name="T25" fmla="*/ 54 h 143"/>
                  <a:gd name="T26" fmla="*/ 118 w 118"/>
                  <a:gd name="T27" fmla="*/ 63 h 143"/>
                  <a:gd name="T28" fmla="*/ 118 w 118"/>
                  <a:gd name="T29" fmla="*/ 69 h 143"/>
                  <a:gd name="T30" fmla="*/ 116 w 118"/>
                  <a:gd name="T31" fmla="*/ 74 h 143"/>
                  <a:gd name="T32" fmla="*/ 114 w 118"/>
                  <a:gd name="T33" fmla="*/ 80 h 143"/>
                  <a:gd name="T34" fmla="*/ 110 w 118"/>
                  <a:gd name="T35" fmla="*/ 87 h 143"/>
                  <a:gd name="T36" fmla="*/ 110 w 118"/>
                  <a:gd name="T37" fmla="*/ 87 h 143"/>
                  <a:gd name="T38" fmla="*/ 93 w 118"/>
                  <a:gd name="T39" fmla="*/ 111 h 143"/>
                  <a:gd name="T40" fmla="*/ 84 w 118"/>
                  <a:gd name="T41" fmla="*/ 122 h 143"/>
                  <a:gd name="T42" fmla="*/ 77 w 118"/>
                  <a:gd name="T43" fmla="*/ 131 h 143"/>
                  <a:gd name="T44" fmla="*/ 68 w 118"/>
                  <a:gd name="T45" fmla="*/ 137 h 143"/>
                  <a:gd name="T46" fmla="*/ 59 w 118"/>
                  <a:gd name="T47" fmla="*/ 142 h 143"/>
                  <a:gd name="T48" fmla="*/ 50 w 118"/>
                  <a:gd name="T49" fmla="*/ 143 h 143"/>
                  <a:gd name="T50" fmla="*/ 39 w 118"/>
                  <a:gd name="T51" fmla="*/ 142 h 143"/>
                  <a:gd name="T52" fmla="*/ 39 w 118"/>
                  <a:gd name="T53" fmla="*/ 142 h 143"/>
                  <a:gd name="T54" fmla="*/ 30 w 118"/>
                  <a:gd name="T55" fmla="*/ 137 h 143"/>
                  <a:gd name="T56" fmla="*/ 24 w 118"/>
                  <a:gd name="T57" fmla="*/ 130 h 143"/>
                  <a:gd name="T58" fmla="*/ 16 w 118"/>
                  <a:gd name="T59" fmla="*/ 119 h 143"/>
                  <a:gd name="T60" fmla="*/ 12 w 118"/>
                  <a:gd name="T61" fmla="*/ 108 h 143"/>
                  <a:gd name="T62" fmla="*/ 7 w 118"/>
                  <a:gd name="T63" fmla="*/ 96 h 143"/>
                  <a:gd name="T64" fmla="*/ 4 w 118"/>
                  <a:gd name="T65" fmla="*/ 83 h 143"/>
                  <a:gd name="T66" fmla="*/ 0 w 118"/>
                  <a:gd name="T67" fmla="*/ 60 h 143"/>
                  <a:gd name="T68" fmla="*/ 0 w 118"/>
                  <a:gd name="T69" fmla="*/ 60 h 143"/>
                  <a:gd name="T70" fmla="*/ 0 w 118"/>
                  <a:gd name="T71" fmla="*/ 50 h 143"/>
                  <a:gd name="T72" fmla="*/ 0 w 118"/>
                  <a:gd name="T73" fmla="*/ 39 h 143"/>
                  <a:gd name="T74" fmla="*/ 1 w 118"/>
                  <a:gd name="T75" fmla="*/ 32 h 143"/>
                  <a:gd name="T76" fmla="*/ 4 w 118"/>
                  <a:gd name="T77" fmla="*/ 23 h 143"/>
                  <a:gd name="T78" fmla="*/ 10 w 118"/>
                  <a:gd name="T79" fmla="*/ 10 h 143"/>
                  <a:gd name="T80" fmla="*/ 13 w 118"/>
                  <a:gd name="T81" fmla="*/ 6 h 143"/>
                  <a:gd name="T82" fmla="*/ 16 w 118"/>
                  <a:gd name="T83" fmla="*/ 4 h 143"/>
                  <a:gd name="T84" fmla="*/ 16 w 118"/>
                  <a:gd name="T85" fmla="*/ 4 h 14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8" h="143">
                    <a:moveTo>
                      <a:pt x="16" y="4"/>
                    </a:moveTo>
                    <a:lnTo>
                      <a:pt x="16" y="4"/>
                    </a:lnTo>
                    <a:lnTo>
                      <a:pt x="24" y="1"/>
                    </a:lnTo>
                    <a:lnTo>
                      <a:pt x="32" y="0"/>
                    </a:lnTo>
                    <a:lnTo>
                      <a:pt x="41" y="1"/>
                    </a:lnTo>
                    <a:lnTo>
                      <a:pt x="48" y="6"/>
                    </a:lnTo>
                    <a:lnTo>
                      <a:pt x="66" y="15"/>
                    </a:lnTo>
                    <a:lnTo>
                      <a:pt x="81" y="24"/>
                    </a:lnTo>
                    <a:lnTo>
                      <a:pt x="96" y="33"/>
                    </a:lnTo>
                    <a:lnTo>
                      <a:pt x="105" y="38"/>
                    </a:lnTo>
                    <a:lnTo>
                      <a:pt x="111" y="45"/>
                    </a:lnTo>
                    <a:lnTo>
                      <a:pt x="116" y="54"/>
                    </a:lnTo>
                    <a:lnTo>
                      <a:pt x="118" y="63"/>
                    </a:lnTo>
                    <a:lnTo>
                      <a:pt x="118" y="69"/>
                    </a:lnTo>
                    <a:lnTo>
                      <a:pt x="116" y="74"/>
                    </a:lnTo>
                    <a:lnTo>
                      <a:pt x="114" y="80"/>
                    </a:lnTo>
                    <a:lnTo>
                      <a:pt x="110" y="87"/>
                    </a:lnTo>
                    <a:lnTo>
                      <a:pt x="93" y="111"/>
                    </a:lnTo>
                    <a:lnTo>
                      <a:pt x="84" y="122"/>
                    </a:lnTo>
                    <a:lnTo>
                      <a:pt x="77" y="131"/>
                    </a:lnTo>
                    <a:lnTo>
                      <a:pt x="68" y="137"/>
                    </a:lnTo>
                    <a:lnTo>
                      <a:pt x="59" y="142"/>
                    </a:lnTo>
                    <a:lnTo>
                      <a:pt x="50" y="143"/>
                    </a:lnTo>
                    <a:lnTo>
                      <a:pt x="39" y="142"/>
                    </a:lnTo>
                    <a:lnTo>
                      <a:pt x="30" y="137"/>
                    </a:lnTo>
                    <a:lnTo>
                      <a:pt x="24" y="130"/>
                    </a:lnTo>
                    <a:lnTo>
                      <a:pt x="16" y="119"/>
                    </a:lnTo>
                    <a:lnTo>
                      <a:pt x="12" y="108"/>
                    </a:lnTo>
                    <a:lnTo>
                      <a:pt x="7" y="96"/>
                    </a:lnTo>
                    <a:lnTo>
                      <a:pt x="4" y="83"/>
                    </a:lnTo>
                    <a:lnTo>
                      <a:pt x="0" y="60"/>
                    </a:lnTo>
                    <a:lnTo>
                      <a:pt x="0" y="50"/>
                    </a:lnTo>
                    <a:lnTo>
                      <a:pt x="0" y="39"/>
                    </a:lnTo>
                    <a:lnTo>
                      <a:pt x="1" y="32"/>
                    </a:lnTo>
                    <a:lnTo>
                      <a:pt x="4" y="23"/>
                    </a:lnTo>
                    <a:lnTo>
                      <a:pt x="10" y="10"/>
                    </a:lnTo>
                    <a:lnTo>
                      <a:pt x="13" y="6"/>
                    </a:lnTo>
                    <a:lnTo>
                      <a:pt x="16" y="4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6" name="Freeform 118">
                <a:extLst>
                  <a:ext uri="{FF2B5EF4-FFF2-40B4-BE49-F238E27FC236}">
                    <a16:creationId xmlns:a16="http://schemas.microsoft.com/office/drawing/2014/main" id="{5B0009AB-8A2B-4BAD-85E4-7B78DBF8A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3132"/>
                <a:ext cx="134" cy="167"/>
              </a:xfrm>
              <a:custGeom>
                <a:avLst/>
                <a:gdLst>
                  <a:gd name="T0" fmla="*/ 51 w 134"/>
                  <a:gd name="T1" fmla="*/ 0 h 167"/>
                  <a:gd name="T2" fmla="*/ 51 w 134"/>
                  <a:gd name="T3" fmla="*/ 0 h 167"/>
                  <a:gd name="T4" fmla="*/ 41 w 134"/>
                  <a:gd name="T5" fmla="*/ 1 h 167"/>
                  <a:gd name="T6" fmla="*/ 32 w 134"/>
                  <a:gd name="T7" fmla="*/ 6 h 167"/>
                  <a:gd name="T8" fmla="*/ 23 w 134"/>
                  <a:gd name="T9" fmla="*/ 10 h 167"/>
                  <a:gd name="T10" fmla="*/ 15 w 134"/>
                  <a:gd name="T11" fmla="*/ 16 h 167"/>
                  <a:gd name="T12" fmla="*/ 9 w 134"/>
                  <a:gd name="T13" fmla="*/ 22 h 167"/>
                  <a:gd name="T14" fmla="*/ 5 w 134"/>
                  <a:gd name="T15" fmla="*/ 30 h 167"/>
                  <a:gd name="T16" fmla="*/ 2 w 134"/>
                  <a:gd name="T17" fmla="*/ 39 h 167"/>
                  <a:gd name="T18" fmla="*/ 0 w 134"/>
                  <a:gd name="T19" fmla="*/ 47 h 167"/>
                  <a:gd name="T20" fmla="*/ 0 w 134"/>
                  <a:gd name="T21" fmla="*/ 47 h 167"/>
                  <a:gd name="T22" fmla="*/ 2 w 134"/>
                  <a:gd name="T23" fmla="*/ 68 h 167"/>
                  <a:gd name="T24" fmla="*/ 5 w 134"/>
                  <a:gd name="T25" fmla="*/ 81 h 167"/>
                  <a:gd name="T26" fmla="*/ 8 w 134"/>
                  <a:gd name="T27" fmla="*/ 96 h 167"/>
                  <a:gd name="T28" fmla="*/ 14 w 134"/>
                  <a:gd name="T29" fmla="*/ 111 h 167"/>
                  <a:gd name="T30" fmla="*/ 20 w 134"/>
                  <a:gd name="T31" fmla="*/ 125 h 167"/>
                  <a:gd name="T32" fmla="*/ 29 w 134"/>
                  <a:gd name="T33" fmla="*/ 139 h 167"/>
                  <a:gd name="T34" fmla="*/ 39 w 134"/>
                  <a:gd name="T35" fmla="*/ 149 h 167"/>
                  <a:gd name="T36" fmla="*/ 39 w 134"/>
                  <a:gd name="T37" fmla="*/ 149 h 167"/>
                  <a:gd name="T38" fmla="*/ 51 w 134"/>
                  <a:gd name="T39" fmla="*/ 157 h 167"/>
                  <a:gd name="T40" fmla="*/ 62 w 134"/>
                  <a:gd name="T41" fmla="*/ 163 h 167"/>
                  <a:gd name="T42" fmla="*/ 72 w 134"/>
                  <a:gd name="T43" fmla="*/ 166 h 167"/>
                  <a:gd name="T44" fmla="*/ 81 w 134"/>
                  <a:gd name="T45" fmla="*/ 167 h 167"/>
                  <a:gd name="T46" fmla="*/ 92 w 134"/>
                  <a:gd name="T47" fmla="*/ 166 h 167"/>
                  <a:gd name="T48" fmla="*/ 101 w 134"/>
                  <a:gd name="T49" fmla="*/ 164 h 167"/>
                  <a:gd name="T50" fmla="*/ 119 w 134"/>
                  <a:gd name="T51" fmla="*/ 157 h 167"/>
                  <a:gd name="T52" fmla="*/ 119 w 134"/>
                  <a:gd name="T53" fmla="*/ 157 h 167"/>
                  <a:gd name="T54" fmla="*/ 128 w 134"/>
                  <a:gd name="T55" fmla="*/ 151 h 167"/>
                  <a:gd name="T56" fmla="*/ 133 w 134"/>
                  <a:gd name="T57" fmla="*/ 145 h 167"/>
                  <a:gd name="T58" fmla="*/ 134 w 134"/>
                  <a:gd name="T59" fmla="*/ 137 h 167"/>
                  <a:gd name="T60" fmla="*/ 134 w 134"/>
                  <a:gd name="T61" fmla="*/ 130 h 167"/>
                  <a:gd name="T62" fmla="*/ 131 w 134"/>
                  <a:gd name="T63" fmla="*/ 121 h 167"/>
                  <a:gd name="T64" fmla="*/ 128 w 134"/>
                  <a:gd name="T65" fmla="*/ 111 h 167"/>
                  <a:gd name="T66" fmla="*/ 116 w 134"/>
                  <a:gd name="T67" fmla="*/ 93 h 167"/>
                  <a:gd name="T68" fmla="*/ 116 w 134"/>
                  <a:gd name="T69" fmla="*/ 93 h 167"/>
                  <a:gd name="T70" fmla="*/ 110 w 134"/>
                  <a:gd name="T71" fmla="*/ 81 h 167"/>
                  <a:gd name="T72" fmla="*/ 104 w 134"/>
                  <a:gd name="T73" fmla="*/ 68 h 167"/>
                  <a:gd name="T74" fmla="*/ 92 w 134"/>
                  <a:gd name="T75" fmla="*/ 35 h 167"/>
                  <a:gd name="T76" fmla="*/ 85 w 134"/>
                  <a:gd name="T77" fmla="*/ 19 h 167"/>
                  <a:gd name="T78" fmla="*/ 75 w 134"/>
                  <a:gd name="T79" fmla="*/ 9 h 167"/>
                  <a:gd name="T80" fmla="*/ 69 w 134"/>
                  <a:gd name="T81" fmla="*/ 4 h 167"/>
                  <a:gd name="T82" fmla="*/ 65 w 134"/>
                  <a:gd name="T83" fmla="*/ 1 h 167"/>
                  <a:gd name="T84" fmla="*/ 59 w 134"/>
                  <a:gd name="T85" fmla="*/ 0 h 167"/>
                  <a:gd name="T86" fmla="*/ 51 w 134"/>
                  <a:gd name="T87" fmla="*/ 0 h 167"/>
                  <a:gd name="T88" fmla="*/ 51 w 134"/>
                  <a:gd name="T89" fmla="*/ 0 h 16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4" h="167">
                    <a:moveTo>
                      <a:pt x="51" y="0"/>
                    </a:moveTo>
                    <a:lnTo>
                      <a:pt x="51" y="0"/>
                    </a:lnTo>
                    <a:lnTo>
                      <a:pt x="41" y="1"/>
                    </a:lnTo>
                    <a:lnTo>
                      <a:pt x="32" y="6"/>
                    </a:lnTo>
                    <a:lnTo>
                      <a:pt x="23" y="10"/>
                    </a:lnTo>
                    <a:lnTo>
                      <a:pt x="15" y="16"/>
                    </a:lnTo>
                    <a:lnTo>
                      <a:pt x="9" y="22"/>
                    </a:lnTo>
                    <a:lnTo>
                      <a:pt x="5" y="30"/>
                    </a:lnTo>
                    <a:lnTo>
                      <a:pt x="2" y="39"/>
                    </a:lnTo>
                    <a:lnTo>
                      <a:pt x="0" y="47"/>
                    </a:lnTo>
                    <a:lnTo>
                      <a:pt x="2" y="68"/>
                    </a:lnTo>
                    <a:lnTo>
                      <a:pt x="5" y="81"/>
                    </a:lnTo>
                    <a:lnTo>
                      <a:pt x="8" y="96"/>
                    </a:lnTo>
                    <a:lnTo>
                      <a:pt x="14" y="111"/>
                    </a:lnTo>
                    <a:lnTo>
                      <a:pt x="20" y="125"/>
                    </a:lnTo>
                    <a:lnTo>
                      <a:pt x="29" y="139"/>
                    </a:lnTo>
                    <a:lnTo>
                      <a:pt x="39" y="149"/>
                    </a:lnTo>
                    <a:lnTo>
                      <a:pt x="51" y="157"/>
                    </a:lnTo>
                    <a:lnTo>
                      <a:pt x="62" y="163"/>
                    </a:lnTo>
                    <a:lnTo>
                      <a:pt x="72" y="166"/>
                    </a:lnTo>
                    <a:lnTo>
                      <a:pt x="81" y="167"/>
                    </a:lnTo>
                    <a:lnTo>
                      <a:pt x="92" y="166"/>
                    </a:lnTo>
                    <a:lnTo>
                      <a:pt x="101" y="164"/>
                    </a:lnTo>
                    <a:lnTo>
                      <a:pt x="119" y="157"/>
                    </a:lnTo>
                    <a:lnTo>
                      <a:pt x="128" y="151"/>
                    </a:lnTo>
                    <a:lnTo>
                      <a:pt x="133" y="145"/>
                    </a:lnTo>
                    <a:lnTo>
                      <a:pt x="134" y="137"/>
                    </a:lnTo>
                    <a:lnTo>
                      <a:pt x="134" y="130"/>
                    </a:lnTo>
                    <a:lnTo>
                      <a:pt x="131" y="121"/>
                    </a:lnTo>
                    <a:lnTo>
                      <a:pt x="128" y="111"/>
                    </a:lnTo>
                    <a:lnTo>
                      <a:pt x="116" y="93"/>
                    </a:lnTo>
                    <a:lnTo>
                      <a:pt x="110" y="81"/>
                    </a:lnTo>
                    <a:lnTo>
                      <a:pt x="104" y="68"/>
                    </a:lnTo>
                    <a:lnTo>
                      <a:pt x="92" y="35"/>
                    </a:lnTo>
                    <a:lnTo>
                      <a:pt x="85" y="19"/>
                    </a:lnTo>
                    <a:lnTo>
                      <a:pt x="75" y="9"/>
                    </a:lnTo>
                    <a:lnTo>
                      <a:pt x="69" y="4"/>
                    </a:lnTo>
                    <a:lnTo>
                      <a:pt x="65" y="1"/>
                    </a:lnTo>
                    <a:lnTo>
                      <a:pt x="59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7" name="Freeform 119">
                <a:extLst>
                  <a:ext uri="{FF2B5EF4-FFF2-40B4-BE49-F238E27FC236}">
                    <a16:creationId xmlns:a16="http://schemas.microsoft.com/office/drawing/2014/main" id="{097B5C89-744D-4A1F-83CE-88BA6E80A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115"/>
                <a:ext cx="160" cy="178"/>
              </a:xfrm>
              <a:custGeom>
                <a:avLst/>
                <a:gdLst>
                  <a:gd name="T0" fmla="*/ 27 w 160"/>
                  <a:gd name="T1" fmla="*/ 2 h 178"/>
                  <a:gd name="T2" fmla="*/ 27 w 160"/>
                  <a:gd name="T3" fmla="*/ 2 h 178"/>
                  <a:gd name="T4" fmla="*/ 18 w 160"/>
                  <a:gd name="T5" fmla="*/ 6 h 178"/>
                  <a:gd name="T6" fmla="*/ 11 w 160"/>
                  <a:gd name="T7" fmla="*/ 11 h 178"/>
                  <a:gd name="T8" fmla="*/ 6 w 160"/>
                  <a:gd name="T9" fmla="*/ 17 h 178"/>
                  <a:gd name="T10" fmla="*/ 2 w 160"/>
                  <a:gd name="T11" fmla="*/ 23 h 178"/>
                  <a:gd name="T12" fmla="*/ 0 w 160"/>
                  <a:gd name="T13" fmla="*/ 30 h 178"/>
                  <a:gd name="T14" fmla="*/ 0 w 160"/>
                  <a:gd name="T15" fmla="*/ 36 h 178"/>
                  <a:gd name="T16" fmla="*/ 0 w 160"/>
                  <a:gd name="T17" fmla="*/ 49 h 178"/>
                  <a:gd name="T18" fmla="*/ 0 w 160"/>
                  <a:gd name="T19" fmla="*/ 49 h 178"/>
                  <a:gd name="T20" fmla="*/ 3 w 160"/>
                  <a:gd name="T21" fmla="*/ 55 h 178"/>
                  <a:gd name="T22" fmla="*/ 8 w 160"/>
                  <a:gd name="T23" fmla="*/ 62 h 178"/>
                  <a:gd name="T24" fmla="*/ 21 w 160"/>
                  <a:gd name="T25" fmla="*/ 80 h 178"/>
                  <a:gd name="T26" fmla="*/ 36 w 160"/>
                  <a:gd name="T27" fmla="*/ 104 h 178"/>
                  <a:gd name="T28" fmla="*/ 42 w 160"/>
                  <a:gd name="T29" fmla="*/ 116 h 178"/>
                  <a:gd name="T30" fmla="*/ 48 w 160"/>
                  <a:gd name="T31" fmla="*/ 128 h 178"/>
                  <a:gd name="T32" fmla="*/ 48 w 160"/>
                  <a:gd name="T33" fmla="*/ 128 h 178"/>
                  <a:gd name="T34" fmla="*/ 55 w 160"/>
                  <a:gd name="T35" fmla="*/ 141 h 178"/>
                  <a:gd name="T36" fmla="*/ 61 w 160"/>
                  <a:gd name="T37" fmla="*/ 150 h 178"/>
                  <a:gd name="T38" fmla="*/ 68 w 160"/>
                  <a:gd name="T39" fmla="*/ 159 h 178"/>
                  <a:gd name="T40" fmla="*/ 76 w 160"/>
                  <a:gd name="T41" fmla="*/ 166 h 178"/>
                  <a:gd name="T42" fmla="*/ 83 w 160"/>
                  <a:gd name="T43" fmla="*/ 172 h 178"/>
                  <a:gd name="T44" fmla="*/ 91 w 160"/>
                  <a:gd name="T45" fmla="*/ 175 h 178"/>
                  <a:gd name="T46" fmla="*/ 100 w 160"/>
                  <a:gd name="T47" fmla="*/ 178 h 178"/>
                  <a:gd name="T48" fmla="*/ 107 w 160"/>
                  <a:gd name="T49" fmla="*/ 178 h 178"/>
                  <a:gd name="T50" fmla="*/ 107 w 160"/>
                  <a:gd name="T51" fmla="*/ 178 h 178"/>
                  <a:gd name="T52" fmla="*/ 112 w 160"/>
                  <a:gd name="T53" fmla="*/ 177 h 178"/>
                  <a:gd name="T54" fmla="*/ 116 w 160"/>
                  <a:gd name="T55" fmla="*/ 175 h 178"/>
                  <a:gd name="T56" fmla="*/ 125 w 160"/>
                  <a:gd name="T57" fmla="*/ 168 h 178"/>
                  <a:gd name="T58" fmla="*/ 133 w 160"/>
                  <a:gd name="T59" fmla="*/ 157 h 178"/>
                  <a:gd name="T60" fmla="*/ 140 w 160"/>
                  <a:gd name="T61" fmla="*/ 145 h 178"/>
                  <a:gd name="T62" fmla="*/ 147 w 160"/>
                  <a:gd name="T63" fmla="*/ 130 h 178"/>
                  <a:gd name="T64" fmla="*/ 153 w 160"/>
                  <a:gd name="T65" fmla="*/ 115 h 178"/>
                  <a:gd name="T66" fmla="*/ 157 w 160"/>
                  <a:gd name="T67" fmla="*/ 101 h 178"/>
                  <a:gd name="T68" fmla="*/ 159 w 160"/>
                  <a:gd name="T69" fmla="*/ 88 h 178"/>
                  <a:gd name="T70" fmla="*/ 159 w 160"/>
                  <a:gd name="T71" fmla="*/ 88 h 178"/>
                  <a:gd name="T72" fmla="*/ 160 w 160"/>
                  <a:gd name="T73" fmla="*/ 76 h 178"/>
                  <a:gd name="T74" fmla="*/ 160 w 160"/>
                  <a:gd name="T75" fmla="*/ 64 h 178"/>
                  <a:gd name="T76" fmla="*/ 159 w 160"/>
                  <a:gd name="T77" fmla="*/ 53 h 178"/>
                  <a:gd name="T78" fmla="*/ 156 w 160"/>
                  <a:gd name="T79" fmla="*/ 44 h 178"/>
                  <a:gd name="T80" fmla="*/ 151 w 160"/>
                  <a:gd name="T81" fmla="*/ 36 h 178"/>
                  <a:gd name="T82" fmla="*/ 145 w 160"/>
                  <a:gd name="T83" fmla="*/ 30 h 178"/>
                  <a:gd name="T84" fmla="*/ 136 w 160"/>
                  <a:gd name="T85" fmla="*/ 26 h 178"/>
                  <a:gd name="T86" fmla="*/ 125 w 160"/>
                  <a:gd name="T87" fmla="*/ 23 h 178"/>
                  <a:gd name="T88" fmla="*/ 125 w 160"/>
                  <a:gd name="T89" fmla="*/ 23 h 178"/>
                  <a:gd name="T90" fmla="*/ 113 w 160"/>
                  <a:gd name="T91" fmla="*/ 20 h 178"/>
                  <a:gd name="T92" fmla="*/ 101 w 160"/>
                  <a:gd name="T93" fmla="*/ 17 h 178"/>
                  <a:gd name="T94" fmla="*/ 74 w 160"/>
                  <a:gd name="T95" fmla="*/ 6 h 178"/>
                  <a:gd name="T96" fmla="*/ 61 w 160"/>
                  <a:gd name="T97" fmla="*/ 3 h 178"/>
                  <a:gd name="T98" fmla="*/ 48 w 160"/>
                  <a:gd name="T99" fmla="*/ 0 h 178"/>
                  <a:gd name="T100" fmla="*/ 36 w 160"/>
                  <a:gd name="T101" fmla="*/ 0 h 178"/>
                  <a:gd name="T102" fmla="*/ 27 w 160"/>
                  <a:gd name="T103" fmla="*/ 2 h 178"/>
                  <a:gd name="T104" fmla="*/ 27 w 160"/>
                  <a:gd name="T105" fmla="*/ 2 h 17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60" h="178">
                    <a:moveTo>
                      <a:pt x="27" y="2"/>
                    </a:moveTo>
                    <a:lnTo>
                      <a:pt x="27" y="2"/>
                    </a:lnTo>
                    <a:lnTo>
                      <a:pt x="18" y="6"/>
                    </a:lnTo>
                    <a:lnTo>
                      <a:pt x="11" y="11"/>
                    </a:lnTo>
                    <a:lnTo>
                      <a:pt x="6" y="17"/>
                    </a:lnTo>
                    <a:lnTo>
                      <a:pt x="2" y="23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49"/>
                    </a:lnTo>
                    <a:lnTo>
                      <a:pt x="3" y="55"/>
                    </a:lnTo>
                    <a:lnTo>
                      <a:pt x="8" y="62"/>
                    </a:lnTo>
                    <a:lnTo>
                      <a:pt x="21" y="80"/>
                    </a:lnTo>
                    <a:lnTo>
                      <a:pt x="36" y="104"/>
                    </a:lnTo>
                    <a:lnTo>
                      <a:pt x="42" y="116"/>
                    </a:lnTo>
                    <a:lnTo>
                      <a:pt x="48" y="128"/>
                    </a:lnTo>
                    <a:lnTo>
                      <a:pt x="55" y="141"/>
                    </a:lnTo>
                    <a:lnTo>
                      <a:pt x="61" y="150"/>
                    </a:lnTo>
                    <a:lnTo>
                      <a:pt x="68" y="159"/>
                    </a:lnTo>
                    <a:lnTo>
                      <a:pt x="76" y="166"/>
                    </a:lnTo>
                    <a:lnTo>
                      <a:pt x="83" y="172"/>
                    </a:lnTo>
                    <a:lnTo>
                      <a:pt x="91" y="175"/>
                    </a:lnTo>
                    <a:lnTo>
                      <a:pt x="100" y="178"/>
                    </a:lnTo>
                    <a:lnTo>
                      <a:pt x="107" y="178"/>
                    </a:lnTo>
                    <a:lnTo>
                      <a:pt x="112" y="177"/>
                    </a:lnTo>
                    <a:lnTo>
                      <a:pt x="116" y="175"/>
                    </a:lnTo>
                    <a:lnTo>
                      <a:pt x="125" y="168"/>
                    </a:lnTo>
                    <a:lnTo>
                      <a:pt x="133" y="157"/>
                    </a:lnTo>
                    <a:lnTo>
                      <a:pt x="140" y="145"/>
                    </a:lnTo>
                    <a:lnTo>
                      <a:pt x="147" y="130"/>
                    </a:lnTo>
                    <a:lnTo>
                      <a:pt x="153" y="115"/>
                    </a:lnTo>
                    <a:lnTo>
                      <a:pt x="157" y="101"/>
                    </a:lnTo>
                    <a:lnTo>
                      <a:pt x="159" y="88"/>
                    </a:lnTo>
                    <a:lnTo>
                      <a:pt x="160" y="76"/>
                    </a:lnTo>
                    <a:lnTo>
                      <a:pt x="160" y="64"/>
                    </a:lnTo>
                    <a:lnTo>
                      <a:pt x="159" y="53"/>
                    </a:lnTo>
                    <a:lnTo>
                      <a:pt x="156" y="44"/>
                    </a:lnTo>
                    <a:lnTo>
                      <a:pt x="151" y="36"/>
                    </a:lnTo>
                    <a:lnTo>
                      <a:pt x="145" y="30"/>
                    </a:lnTo>
                    <a:lnTo>
                      <a:pt x="136" y="26"/>
                    </a:lnTo>
                    <a:lnTo>
                      <a:pt x="125" y="23"/>
                    </a:lnTo>
                    <a:lnTo>
                      <a:pt x="113" y="20"/>
                    </a:lnTo>
                    <a:lnTo>
                      <a:pt x="101" y="17"/>
                    </a:lnTo>
                    <a:lnTo>
                      <a:pt x="74" y="6"/>
                    </a:lnTo>
                    <a:lnTo>
                      <a:pt x="61" y="3"/>
                    </a:lnTo>
                    <a:lnTo>
                      <a:pt x="48" y="0"/>
                    </a:lnTo>
                    <a:lnTo>
                      <a:pt x="36" y="0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8" name="Freeform 120">
                <a:extLst>
                  <a:ext uri="{FF2B5EF4-FFF2-40B4-BE49-F238E27FC236}">
                    <a16:creationId xmlns:a16="http://schemas.microsoft.com/office/drawing/2014/main" id="{53246E4B-6CCD-4F24-B6B8-F8AB105D0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3112"/>
                <a:ext cx="111" cy="172"/>
              </a:xfrm>
              <a:custGeom>
                <a:avLst/>
                <a:gdLst>
                  <a:gd name="T0" fmla="*/ 45 w 111"/>
                  <a:gd name="T1" fmla="*/ 2 h 172"/>
                  <a:gd name="T2" fmla="*/ 45 w 111"/>
                  <a:gd name="T3" fmla="*/ 2 h 172"/>
                  <a:gd name="T4" fmla="*/ 30 w 111"/>
                  <a:gd name="T5" fmla="*/ 6 h 172"/>
                  <a:gd name="T6" fmla="*/ 15 w 111"/>
                  <a:gd name="T7" fmla="*/ 11 h 172"/>
                  <a:gd name="T8" fmla="*/ 10 w 111"/>
                  <a:gd name="T9" fmla="*/ 14 h 172"/>
                  <a:gd name="T10" fmla="*/ 6 w 111"/>
                  <a:gd name="T11" fmla="*/ 18 h 172"/>
                  <a:gd name="T12" fmla="*/ 3 w 111"/>
                  <a:gd name="T13" fmla="*/ 23 h 172"/>
                  <a:gd name="T14" fmla="*/ 0 w 111"/>
                  <a:gd name="T15" fmla="*/ 29 h 172"/>
                  <a:gd name="T16" fmla="*/ 0 w 111"/>
                  <a:gd name="T17" fmla="*/ 29 h 172"/>
                  <a:gd name="T18" fmla="*/ 0 w 111"/>
                  <a:gd name="T19" fmla="*/ 35 h 172"/>
                  <a:gd name="T20" fmla="*/ 0 w 111"/>
                  <a:gd name="T21" fmla="*/ 41 h 172"/>
                  <a:gd name="T22" fmla="*/ 4 w 111"/>
                  <a:gd name="T23" fmla="*/ 53 h 172"/>
                  <a:gd name="T24" fmla="*/ 7 w 111"/>
                  <a:gd name="T25" fmla="*/ 68 h 172"/>
                  <a:gd name="T26" fmla="*/ 9 w 111"/>
                  <a:gd name="T27" fmla="*/ 76 h 172"/>
                  <a:gd name="T28" fmla="*/ 9 w 111"/>
                  <a:gd name="T29" fmla="*/ 86 h 172"/>
                  <a:gd name="T30" fmla="*/ 9 w 111"/>
                  <a:gd name="T31" fmla="*/ 86 h 172"/>
                  <a:gd name="T32" fmla="*/ 9 w 111"/>
                  <a:gd name="T33" fmla="*/ 95 h 172"/>
                  <a:gd name="T34" fmla="*/ 7 w 111"/>
                  <a:gd name="T35" fmla="*/ 104 h 172"/>
                  <a:gd name="T36" fmla="*/ 4 w 111"/>
                  <a:gd name="T37" fmla="*/ 119 h 172"/>
                  <a:gd name="T38" fmla="*/ 4 w 111"/>
                  <a:gd name="T39" fmla="*/ 127 h 172"/>
                  <a:gd name="T40" fmla="*/ 4 w 111"/>
                  <a:gd name="T41" fmla="*/ 133 h 172"/>
                  <a:gd name="T42" fmla="*/ 7 w 111"/>
                  <a:gd name="T43" fmla="*/ 141 h 172"/>
                  <a:gd name="T44" fmla="*/ 12 w 111"/>
                  <a:gd name="T45" fmla="*/ 150 h 172"/>
                  <a:gd name="T46" fmla="*/ 12 w 111"/>
                  <a:gd name="T47" fmla="*/ 150 h 172"/>
                  <a:gd name="T48" fmla="*/ 18 w 111"/>
                  <a:gd name="T49" fmla="*/ 157 h 172"/>
                  <a:gd name="T50" fmla="*/ 24 w 111"/>
                  <a:gd name="T51" fmla="*/ 163 h 172"/>
                  <a:gd name="T52" fmla="*/ 30 w 111"/>
                  <a:gd name="T53" fmla="*/ 169 h 172"/>
                  <a:gd name="T54" fmla="*/ 36 w 111"/>
                  <a:gd name="T55" fmla="*/ 171 h 172"/>
                  <a:gd name="T56" fmla="*/ 42 w 111"/>
                  <a:gd name="T57" fmla="*/ 172 h 172"/>
                  <a:gd name="T58" fmla="*/ 46 w 111"/>
                  <a:gd name="T59" fmla="*/ 172 h 172"/>
                  <a:gd name="T60" fmla="*/ 53 w 111"/>
                  <a:gd name="T61" fmla="*/ 171 h 172"/>
                  <a:gd name="T62" fmla="*/ 57 w 111"/>
                  <a:gd name="T63" fmla="*/ 168 h 172"/>
                  <a:gd name="T64" fmla="*/ 57 w 111"/>
                  <a:gd name="T65" fmla="*/ 168 h 172"/>
                  <a:gd name="T66" fmla="*/ 69 w 111"/>
                  <a:gd name="T67" fmla="*/ 159 h 172"/>
                  <a:gd name="T68" fmla="*/ 81 w 111"/>
                  <a:gd name="T69" fmla="*/ 150 h 172"/>
                  <a:gd name="T70" fmla="*/ 93 w 111"/>
                  <a:gd name="T71" fmla="*/ 137 h 172"/>
                  <a:gd name="T72" fmla="*/ 99 w 111"/>
                  <a:gd name="T73" fmla="*/ 130 h 172"/>
                  <a:gd name="T74" fmla="*/ 105 w 111"/>
                  <a:gd name="T75" fmla="*/ 121 h 172"/>
                  <a:gd name="T76" fmla="*/ 105 w 111"/>
                  <a:gd name="T77" fmla="*/ 121 h 172"/>
                  <a:gd name="T78" fmla="*/ 110 w 111"/>
                  <a:gd name="T79" fmla="*/ 112 h 172"/>
                  <a:gd name="T80" fmla="*/ 111 w 111"/>
                  <a:gd name="T81" fmla="*/ 103 h 172"/>
                  <a:gd name="T82" fmla="*/ 110 w 111"/>
                  <a:gd name="T83" fmla="*/ 94 h 172"/>
                  <a:gd name="T84" fmla="*/ 107 w 111"/>
                  <a:gd name="T85" fmla="*/ 85 h 172"/>
                  <a:gd name="T86" fmla="*/ 98 w 111"/>
                  <a:gd name="T87" fmla="*/ 67 h 172"/>
                  <a:gd name="T88" fmla="*/ 92 w 111"/>
                  <a:gd name="T89" fmla="*/ 56 h 172"/>
                  <a:gd name="T90" fmla="*/ 87 w 111"/>
                  <a:gd name="T91" fmla="*/ 46 h 172"/>
                  <a:gd name="T92" fmla="*/ 87 w 111"/>
                  <a:gd name="T93" fmla="*/ 46 h 172"/>
                  <a:gd name="T94" fmla="*/ 80 w 111"/>
                  <a:gd name="T95" fmla="*/ 24 h 172"/>
                  <a:gd name="T96" fmla="*/ 75 w 111"/>
                  <a:gd name="T97" fmla="*/ 17 h 172"/>
                  <a:gd name="T98" fmla="*/ 69 w 111"/>
                  <a:gd name="T99" fmla="*/ 9 h 172"/>
                  <a:gd name="T100" fmla="*/ 65 w 111"/>
                  <a:gd name="T101" fmla="*/ 5 h 172"/>
                  <a:gd name="T102" fmla="*/ 59 w 111"/>
                  <a:gd name="T103" fmla="*/ 2 h 172"/>
                  <a:gd name="T104" fmla="*/ 53 w 111"/>
                  <a:gd name="T105" fmla="*/ 0 h 172"/>
                  <a:gd name="T106" fmla="*/ 45 w 111"/>
                  <a:gd name="T107" fmla="*/ 2 h 172"/>
                  <a:gd name="T108" fmla="*/ 45 w 111"/>
                  <a:gd name="T109" fmla="*/ 2 h 17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1" h="172">
                    <a:moveTo>
                      <a:pt x="45" y="2"/>
                    </a:moveTo>
                    <a:lnTo>
                      <a:pt x="45" y="2"/>
                    </a:lnTo>
                    <a:lnTo>
                      <a:pt x="30" y="6"/>
                    </a:lnTo>
                    <a:lnTo>
                      <a:pt x="15" y="11"/>
                    </a:lnTo>
                    <a:lnTo>
                      <a:pt x="10" y="14"/>
                    </a:lnTo>
                    <a:lnTo>
                      <a:pt x="6" y="18"/>
                    </a:lnTo>
                    <a:lnTo>
                      <a:pt x="3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1"/>
                    </a:lnTo>
                    <a:lnTo>
                      <a:pt x="4" y="53"/>
                    </a:lnTo>
                    <a:lnTo>
                      <a:pt x="7" y="68"/>
                    </a:lnTo>
                    <a:lnTo>
                      <a:pt x="9" y="76"/>
                    </a:lnTo>
                    <a:lnTo>
                      <a:pt x="9" y="86"/>
                    </a:lnTo>
                    <a:lnTo>
                      <a:pt x="9" y="95"/>
                    </a:lnTo>
                    <a:lnTo>
                      <a:pt x="7" y="104"/>
                    </a:lnTo>
                    <a:lnTo>
                      <a:pt x="4" y="119"/>
                    </a:lnTo>
                    <a:lnTo>
                      <a:pt x="4" y="127"/>
                    </a:lnTo>
                    <a:lnTo>
                      <a:pt x="4" y="133"/>
                    </a:lnTo>
                    <a:lnTo>
                      <a:pt x="7" y="141"/>
                    </a:lnTo>
                    <a:lnTo>
                      <a:pt x="12" y="150"/>
                    </a:lnTo>
                    <a:lnTo>
                      <a:pt x="18" y="157"/>
                    </a:lnTo>
                    <a:lnTo>
                      <a:pt x="24" y="163"/>
                    </a:lnTo>
                    <a:lnTo>
                      <a:pt x="30" y="169"/>
                    </a:lnTo>
                    <a:lnTo>
                      <a:pt x="36" y="171"/>
                    </a:lnTo>
                    <a:lnTo>
                      <a:pt x="42" y="172"/>
                    </a:lnTo>
                    <a:lnTo>
                      <a:pt x="46" y="172"/>
                    </a:lnTo>
                    <a:lnTo>
                      <a:pt x="53" y="171"/>
                    </a:lnTo>
                    <a:lnTo>
                      <a:pt x="57" y="168"/>
                    </a:lnTo>
                    <a:lnTo>
                      <a:pt x="69" y="159"/>
                    </a:lnTo>
                    <a:lnTo>
                      <a:pt x="81" y="150"/>
                    </a:lnTo>
                    <a:lnTo>
                      <a:pt x="93" y="137"/>
                    </a:lnTo>
                    <a:lnTo>
                      <a:pt x="99" y="130"/>
                    </a:lnTo>
                    <a:lnTo>
                      <a:pt x="105" y="121"/>
                    </a:lnTo>
                    <a:lnTo>
                      <a:pt x="110" y="112"/>
                    </a:lnTo>
                    <a:lnTo>
                      <a:pt x="111" y="103"/>
                    </a:lnTo>
                    <a:lnTo>
                      <a:pt x="110" y="94"/>
                    </a:lnTo>
                    <a:lnTo>
                      <a:pt x="107" y="85"/>
                    </a:lnTo>
                    <a:lnTo>
                      <a:pt x="98" y="67"/>
                    </a:lnTo>
                    <a:lnTo>
                      <a:pt x="92" y="56"/>
                    </a:lnTo>
                    <a:lnTo>
                      <a:pt x="87" y="46"/>
                    </a:lnTo>
                    <a:lnTo>
                      <a:pt x="80" y="24"/>
                    </a:lnTo>
                    <a:lnTo>
                      <a:pt x="75" y="17"/>
                    </a:lnTo>
                    <a:lnTo>
                      <a:pt x="69" y="9"/>
                    </a:lnTo>
                    <a:lnTo>
                      <a:pt x="65" y="5"/>
                    </a:lnTo>
                    <a:lnTo>
                      <a:pt x="59" y="2"/>
                    </a:lnTo>
                    <a:lnTo>
                      <a:pt x="53" y="0"/>
                    </a:lnTo>
                    <a:lnTo>
                      <a:pt x="45" y="2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9" name="Freeform 121">
                <a:extLst>
                  <a:ext uri="{FF2B5EF4-FFF2-40B4-BE49-F238E27FC236}">
                    <a16:creationId xmlns:a16="http://schemas.microsoft.com/office/drawing/2014/main" id="{CEF87273-1631-43F0-893F-73AD2A5F0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3087"/>
                <a:ext cx="113" cy="108"/>
              </a:xfrm>
              <a:custGeom>
                <a:avLst/>
                <a:gdLst>
                  <a:gd name="T0" fmla="*/ 95 w 113"/>
                  <a:gd name="T1" fmla="*/ 7 h 108"/>
                  <a:gd name="T2" fmla="*/ 95 w 113"/>
                  <a:gd name="T3" fmla="*/ 7 h 108"/>
                  <a:gd name="T4" fmla="*/ 105 w 113"/>
                  <a:gd name="T5" fmla="*/ 18 h 108"/>
                  <a:gd name="T6" fmla="*/ 111 w 113"/>
                  <a:gd name="T7" fmla="*/ 28 h 108"/>
                  <a:gd name="T8" fmla="*/ 113 w 113"/>
                  <a:gd name="T9" fmla="*/ 33 h 108"/>
                  <a:gd name="T10" fmla="*/ 113 w 113"/>
                  <a:gd name="T11" fmla="*/ 37 h 108"/>
                  <a:gd name="T12" fmla="*/ 111 w 113"/>
                  <a:gd name="T13" fmla="*/ 42 h 108"/>
                  <a:gd name="T14" fmla="*/ 107 w 113"/>
                  <a:gd name="T15" fmla="*/ 46 h 108"/>
                  <a:gd name="T16" fmla="*/ 107 w 113"/>
                  <a:gd name="T17" fmla="*/ 46 h 108"/>
                  <a:gd name="T18" fmla="*/ 86 w 113"/>
                  <a:gd name="T19" fmla="*/ 60 h 108"/>
                  <a:gd name="T20" fmla="*/ 77 w 113"/>
                  <a:gd name="T21" fmla="*/ 69 h 108"/>
                  <a:gd name="T22" fmla="*/ 65 w 113"/>
                  <a:gd name="T23" fmla="*/ 81 h 108"/>
                  <a:gd name="T24" fmla="*/ 65 w 113"/>
                  <a:gd name="T25" fmla="*/ 81 h 108"/>
                  <a:gd name="T26" fmla="*/ 54 w 113"/>
                  <a:gd name="T27" fmla="*/ 95 h 108"/>
                  <a:gd name="T28" fmla="*/ 44 w 113"/>
                  <a:gd name="T29" fmla="*/ 105 h 108"/>
                  <a:gd name="T30" fmla="*/ 39 w 113"/>
                  <a:gd name="T31" fmla="*/ 108 h 108"/>
                  <a:gd name="T32" fmla="*/ 33 w 113"/>
                  <a:gd name="T33" fmla="*/ 108 h 108"/>
                  <a:gd name="T34" fmla="*/ 29 w 113"/>
                  <a:gd name="T35" fmla="*/ 105 h 108"/>
                  <a:gd name="T36" fmla="*/ 22 w 113"/>
                  <a:gd name="T37" fmla="*/ 101 h 108"/>
                  <a:gd name="T38" fmla="*/ 22 w 113"/>
                  <a:gd name="T39" fmla="*/ 101 h 108"/>
                  <a:gd name="T40" fmla="*/ 12 w 113"/>
                  <a:gd name="T41" fmla="*/ 83 h 108"/>
                  <a:gd name="T42" fmla="*/ 7 w 113"/>
                  <a:gd name="T43" fmla="*/ 74 h 108"/>
                  <a:gd name="T44" fmla="*/ 4 w 113"/>
                  <a:gd name="T45" fmla="*/ 63 h 108"/>
                  <a:gd name="T46" fmla="*/ 1 w 113"/>
                  <a:gd name="T47" fmla="*/ 52 h 108"/>
                  <a:gd name="T48" fmla="*/ 0 w 113"/>
                  <a:gd name="T49" fmla="*/ 43 h 108"/>
                  <a:gd name="T50" fmla="*/ 1 w 113"/>
                  <a:gd name="T51" fmla="*/ 36 h 108"/>
                  <a:gd name="T52" fmla="*/ 4 w 113"/>
                  <a:gd name="T53" fmla="*/ 28 h 108"/>
                  <a:gd name="T54" fmla="*/ 4 w 113"/>
                  <a:gd name="T55" fmla="*/ 28 h 108"/>
                  <a:gd name="T56" fmla="*/ 10 w 113"/>
                  <a:gd name="T57" fmla="*/ 21 h 108"/>
                  <a:gd name="T58" fmla="*/ 21 w 113"/>
                  <a:gd name="T59" fmla="*/ 15 h 108"/>
                  <a:gd name="T60" fmla="*/ 32 w 113"/>
                  <a:gd name="T61" fmla="*/ 9 h 108"/>
                  <a:gd name="T62" fmla="*/ 45 w 113"/>
                  <a:gd name="T63" fmla="*/ 3 h 108"/>
                  <a:gd name="T64" fmla="*/ 59 w 113"/>
                  <a:gd name="T65" fmla="*/ 0 h 108"/>
                  <a:gd name="T66" fmla="*/ 71 w 113"/>
                  <a:gd name="T67" fmla="*/ 0 h 108"/>
                  <a:gd name="T68" fmla="*/ 78 w 113"/>
                  <a:gd name="T69" fmla="*/ 0 h 108"/>
                  <a:gd name="T70" fmla="*/ 84 w 113"/>
                  <a:gd name="T71" fmla="*/ 1 h 108"/>
                  <a:gd name="T72" fmla="*/ 90 w 113"/>
                  <a:gd name="T73" fmla="*/ 4 h 108"/>
                  <a:gd name="T74" fmla="*/ 95 w 113"/>
                  <a:gd name="T75" fmla="*/ 7 h 108"/>
                  <a:gd name="T76" fmla="*/ 95 w 113"/>
                  <a:gd name="T77" fmla="*/ 7 h 10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3" h="108">
                    <a:moveTo>
                      <a:pt x="95" y="7"/>
                    </a:moveTo>
                    <a:lnTo>
                      <a:pt x="95" y="7"/>
                    </a:lnTo>
                    <a:lnTo>
                      <a:pt x="105" y="18"/>
                    </a:lnTo>
                    <a:lnTo>
                      <a:pt x="111" y="28"/>
                    </a:lnTo>
                    <a:lnTo>
                      <a:pt x="113" y="33"/>
                    </a:lnTo>
                    <a:lnTo>
                      <a:pt x="113" y="37"/>
                    </a:lnTo>
                    <a:lnTo>
                      <a:pt x="111" y="42"/>
                    </a:lnTo>
                    <a:lnTo>
                      <a:pt x="107" y="46"/>
                    </a:lnTo>
                    <a:lnTo>
                      <a:pt x="86" y="60"/>
                    </a:lnTo>
                    <a:lnTo>
                      <a:pt x="77" y="69"/>
                    </a:lnTo>
                    <a:lnTo>
                      <a:pt x="65" y="81"/>
                    </a:lnTo>
                    <a:lnTo>
                      <a:pt x="54" y="95"/>
                    </a:lnTo>
                    <a:lnTo>
                      <a:pt x="44" y="105"/>
                    </a:lnTo>
                    <a:lnTo>
                      <a:pt x="39" y="108"/>
                    </a:lnTo>
                    <a:lnTo>
                      <a:pt x="33" y="108"/>
                    </a:lnTo>
                    <a:lnTo>
                      <a:pt x="29" y="105"/>
                    </a:lnTo>
                    <a:lnTo>
                      <a:pt x="22" y="101"/>
                    </a:lnTo>
                    <a:lnTo>
                      <a:pt x="12" y="83"/>
                    </a:lnTo>
                    <a:lnTo>
                      <a:pt x="7" y="74"/>
                    </a:lnTo>
                    <a:lnTo>
                      <a:pt x="4" y="63"/>
                    </a:lnTo>
                    <a:lnTo>
                      <a:pt x="1" y="52"/>
                    </a:lnTo>
                    <a:lnTo>
                      <a:pt x="0" y="43"/>
                    </a:lnTo>
                    <a:lnTo>
                      <a:pt x="1" y="36"/>
                    </a:lnTo>
                    <a:lnTo>
                      <a:pt x="4" y="28"/>
                    </a:lnTo>
                    <a:lnTo>
                      <a:pt x="10" y="21"/>
                    </a:lnTo>
                    <a:lnTo>
                      <a:pt x="21" y="15"/>
                    </a:lnTo>
                    <a:lnTo>
                      <a:pt x="32" y="9"/>
                    </a:lnTo>
                    <a:lnTo>
                      <a:pt x="45" y="3"/>
                    </a:lnTo>
                    <a:lnTo>
                      <a:pt x="59" y="0"/>
                    </a:lnTo>
                    <a:lnTo>
                      <a:pt x="71" y="0"/>
                    </a:lnTo>
                    <a:lnTo>
                      <a:pt x="78" y="0"/>
                    </a:lnTo>
                    <a:lnTo>
                      <a:pt x="84" y="1"/>
                    </a:lnTo>
                    <a:lnTo>
                      <a:pt x="90" y="4"/>
                    </a:lnTo>
                    <a:lnTo>
                      <a:pt x="95" y="7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0" name="Freeform 122">
                <a:extLst>
                  <a:ext uri="{FF2B5EF4-FFF2-40B4-BE49-F238E27FC236}">
                    <a16:creationId xmlns:a16="http://schemas.microsoft.com/office/drawing/2014/main" id="{EDFA1F87-3734-4A6D-9153-754C57077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3142"/>
                <a:ext cx="142" cy="115"/>
              </a:xfrm>
              <a:custGeom>
                <a:avLst/>
                <a:gdLst>
                  <a:gd name="T0" fmla="*/ 141 w 142"/>
                  <a:gd name="T1" fmla="*/ 68 h 115"/>
                  <a:gd name="T2" fmla="*/ 141 w 142"/>
                  <a:gd name="T3" fmla="*/ 68 h 115"/>
                  <a:gd name="T4" fmla="*/ 142 w 142"/>
                  <a:gd name="T5" fmla="*/ 82 h 115"/>
                  <a:gd name="T6" fmla="*/ 142 w 142"/>
                  <a:gd name="T7" fmla="*/ 88 h 115"/>
                  <a:gd name="T8" fmla="*/ 142 w 142"/>
                  <a:gd name="T9" fmla="*/ 92 h 115"/>
                  <a:gd name="T10" fmla="*/ 139 w 142"/>
                  <a:gd name="T11" fmla="*/ 95 h 115"/>
                  <a:gd name="T12" fmla="*/ 136 w 142"/>
                  <a:gd name="T13" fmla="*/ 98 h 115"/>
                  <a:gd name="T14" fmla="*/ 130 w 142"/>
                  <a:gd name="T15" fmla="*/ 103 h 115"/>
                  <a:gd name="T16" fmla="*/ 123 w 142"/>
                  <a:gd name="T17" fmla="*/ 106 h 115"/>
                  <a:gd name="T18" fmla="*/ 123 w 142"/>
                  <a:gd name="T19" fmla="*/ 106 h 115"/>
                  <a:gd name="T20" fmla="*/ 106 w 142"/>
                  <a:gd name="T21" fmla="*/ 112 h 115"/>
                  <a:gd name="T22" fmla="*/ 89 w 142"/>
                  <a:gd name="T23" fmla="*/ 115 h 115"/>
                  <a:gd name="T24" fmla="*/ 73 w 142"/>
                  <a:gd name="T25" fmla="*/ 115 h 115"/>
                  <a:gd name="T26" fmla="*/ 56 w 142"/>
                  <a:gd name="T27" fmla="*/ 114 h 115"/>
                  <a:gd name="T28" fmla="*/ 56 w 142"/>
                  <a:gd name="T29" fmla="*/ 114 h 115"/>
                  <a:gd name="T30" fmla="*/ 44 w 142"/>
                  <a:gd name="T31" fmla="*/ 109 h 115"/>
                  <a:gd name="T32" fmla="*/ 32 w 142"/>
                  <a:gd name="T33" fmla="*/ 101 h 115"/>
                  <a:gd name="T34" fmla="*/ 18 w 142"/>
                  <a:gd name="T35" fmla="*/ 91 h 115"/>
                  <a:gd name="T36" fmla="*/ 8 w 142"/>
                  <a:gd name="T37" fmla="*/ 82 h 115"/>
                  <a:gd name="T38" fmla="*/ 8 w 142"/>
                  <a:gd name="T39" fmla="*/ 82 h 115"/>
                  <a:gd name="T40" fmla="*/ 3 w 142"/>
                  <a:gd name="T41" fmla="*/ 77 h 115"/>
                  <a:gd name="T42" fmla="*/ 2 w 142"/>
                  <a:gd name="T43" fmla="*/ 73 h 115"/>
                  <a:gd name="T44" fmla="*/ 0 w 142"/>
                  <a:gd name="T45" fmla="*/ 68 h 115"/>
                  <a:gd name="T46" fmla="*/ 0 w 142"/>
                  <a:gd name="T47" fmla="*/ 64 h 115"/>
                  <a:gd name="T48" fmla="*/ 3 w 142"/>
                  <a:gd name="T49" fmla="*/ 55 h 115"/>
                  <a:gd name="T50" fmla="*/ 8 w 142"/>
                  <a:gd name="T51" fmla="*/ 46 h 115"/>
                  <a:gd name="T52" fmla="*/ 8 w 142"/>
                  <a:gd name="T53" fmla="*/ 46 h 115"/>
                  <a:gd name="T54" fmla="*/ 25 w 142"/>
                  <a:gd name="T55" fmla="*/ 28 h 115"/>
                  <a:gd name="T56" fmla="*/ 34 w 142"/>
                  <a:gd name="T57" fmla="*/ 19 h 115"/>
                  <a:gd name="T58" fmla="*/ 44 w 142"/>
                  <a:gd name="T59" fmla="*/ 11 h 115"/>
                  <a:gd name="T60" fmla="*/ 53 w 142"/>
                  <a:gd name="T61" fmla="*/ 5 h 115"/>
                  <a:gd name="T62" fmla="*/ 64 w 142"/>
                  <a:gd name="T63" fmla="*/ 2 h 115"/>
                  <a:gd name="T64" fmla="*/ 71 w 142"/>
                  <a:gd name="T65" fmla="*/ 0 h 115"/>
                  <a:gd name="T66" fmla="*/ 76 w 142"/>
                  <a:gd name="T67" fmla="*/ 2 h 115"/>
                  <a:gd name="T68" fmla="*/ 79 w 142"/>
                  <a:gd name="T69" fmla="*/ 3 h 115"/>
                  <a:gd name="T70" fmla="*/ 79 w 142"/>
                  <a:gd name="T71" fmla="*/ 3 h 115"/>
                  <a:gd name="T72" fmla="*/ 98 w 142"/>
                  <a:gd name="T73" fmla="*/ 17 h 115"/>
                  <a:gd name="T74" fmla="*/ 118 w 142"/>
                  <a:gd name="T75" fmla="*/ 34 h 115"/>
                  <a:gd name="T76" fmla="*/ 126 w 142"/>
                  <a:gd name="T77" fmla="*/ 43 h 115"/>
                  <a:gd name="T78" fmla="*/ 133 w 142"/>
                  <a:gd name="T79" fmla="*/ 50 h 115"/>
                  <a:gd name="T80" fmla="*/ 138 w 142"/>
                  <a:gd name="T81" fmla="*/ 59 h 115"/>
                  <a:gd name="T82" fmla="*/ 141 w 142"/>
                  <a:gd name="T83" fmla="*/ 68 h 115"/>
                  <a:gd name="T84" fmla="*/ 141 w 142"/>
                  <a:gd name="T85" fmla="*/ 68 h 11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42" h="115">
                    <a:moveTo>
                      <a:pt x="141" y="68"/>
                    </a:moveTo>
                    <a:lnTo>
                      <a:pt x="141" y="68"/>
                    </a:lnTo>
                    <a:lnTo>
                      <a:pt x="142" y="82"/>
                    </a:lnTo>
                    <a:lnTo>
                      <a:pt x="142" y="88"/>
                    </a:lnTo>
                    <a:lnTo>
                      <a:pt x="142" y="92"/>
                    </a:lnTo>
                    <a:lnTo>
                      <a:pt x="139" y="95"/>
                    </a:lnTo>
                    <a:lnTo>
                      <a:pt x="136" y="98"/>
                    </a:lnTo>
                    <a:lnTo>
                      <a:pt x="130" y="103"/>
                    </a:lnTo>
                    <a:lnTo>
                      <a:pt x="123" y="106"/>
                    </a:lnTo>
                    <a:lnTo>
                      <a:pt x="106" y="112"/>
                    </a:lnTo>
                    <a:lnTo>
                      <a:pt x="89" y="115"/>
                    </a:lnTo>
                    <a:lnTo>
                      <a:pt x="73" y="115"/>
                    </a:lnTo>
                    <a:lnTo>
                      <a:pt x="56" y="114"/>
                    </a:lnTo>
                    <a:lnTo>
                      <a:pt x="44" y="109"/>
                    </a:lnTo>
                    <a:lnTo>
                      <a:pt x="32" y="101"/>
                    </a:lnTo>
                    <a:lnTo>
                      <a:pt x="18" y="91"/>
                    </a:lnTo>
                    <a:lnTo>
                      <a:pt x="8" y="82"/>
                    </a:lnTo>
                    <a:lnTo>
                      <a:pt x="3" y="77"/>
                    </a:lnTo>
                    <a:lnTo>
                      <a:pt x="2" y="73"/>
                    </a:lnTo>
                    <a:lnTo>
                      <a:pt x="0" y="68"/>
                    </a:lnTo>
                    <a:lnTo>
                      <a:pt x="0" y="64"/>
                    </a:lnTo>
                    <a:lnTo>
                      <a:pt x="3" y="55"/>
                    </a:lnTo>
                    <a:lnTo>
                      <a:pt x="8" y="46"/>
                    </a:lnTo>
                    <a:lnTo>
                      <a:pt x="25" y="28"/>
                    </a:lnTo>
                    <a:lnTo>
                      <a:pt x="34" y="19"/>
                    </a:lnTo>
                    <a:lnTo>
                      <a:pt x="44" y="11"/>
                    </a:lnTo>
                    <a:lnTo>
                      <a:pt x="53" y="5"/>
                    </a:lnTo>
                    <a:lnTo>
                      <a:pt x="64" y="2"/>
                    </a:lnTo>
                    <a:lnTo>
                      <a:pt x="71" y="0"/>
                    </a:lnTo>
                    <a:lnTo>
                      <a:pt x="76" y="2"/>
                    </a:lnTo>
                    <a:lnTo>
                      <a:pt x="79" y="3"/>
                    </a:lnTo>
                    <a:lnTo>
                      <a:pt x="98" y="17"/>
                    </a:lnTo>
                    <a:lnTo>
                      <a:pt x="118" y="34"/>
                    </a:lnTo>
                    <a:lnTo>
                      <a:pt x="126" y="43"/>
                    </a:lnTo>
                    <a:lnTo>
                      <a:pt x="133" y="50"/>
                    </a:lnTo>
                    <a:lnTo>
                      <a:pt x="138" y="59"/>
                    </a:lnTo>
                    <a:lnTo>
                      <a:pt x="141" y="68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1" name="Freeform 123">
                <a:extLst>
                  <a:ext uri="{FF2B5EF4-FFF2-40B4-BE49-F238E27FC236}">
                    <a16:creationId xmlns:a16="http://schemas.microsoft.com/office/drawing/2014/main" id="{569D55AA-2215-47D4-AB0A-EE5565B2C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3179"/>
                <a:ext cx="54" cy="63"/>
              </a:xfrm>
              <a:custGeom>
                <a:avLst/>
                <a:gdLst>
                  <a:gd name="T0" fmla="*/ 26 w 54"/>
                  <a:gd name="T1" fmla="*/ 0 h 63"/>
                  <a:gd name="T2" fmla="*/ 26 w 54"/>
                  <a:gd name="T3" fmla="*/ 0 h 63"/>
                  <a:gd name="T4" fmla="*/ 41 w 54"/>
                  <a:gd name="T5" fmla="*/ 6 h 63"/>
                  <a:gd name="T6" fmla="*/ 50 w 54"/>
                  <a:gd name="T7" fmla="*/ 10 h 63"/>
                  <a:gd name="T8" fmla="*/ 53 w 54"/>
                  <a:gd name="T9" fmla="*/ 12 h 63"/>
                  <a:gd name="T10" fmla="*/ 54 w 54"/>
                  <a:gd name="T11" fmla="*/ 15 h 63"/>
                  <a:gd name="T12" fmla="*/ 54 w 54"/>
                  <a:gd name="T13" fmla="*/ 18 h 63"/>
                  <a:gd name="T14" fmla="*/ 53 w 54"/>
                  <a:gd name="T15" fmla="*/ 22 h 63"/>
                  <a:gd name="T16" fmla="*/ 53 w 54"/>
                  <a:gd name="T17" fmla="*/ 22 h 63"/>
                  <a:gd name="T18" fmla="*/ 48 w 54"/>
                  <a:gd name="T19" fmla="*/ 31 h 63"/>
                  <a:gd name="T20" fmla="*/ 42 w 54"/>
                  <a:gd name="T21" fmla="*/ 45 h 63"/>
                  <a:gd name="T22" fmla="*/ 39 w 54"/>
                  <a:gd name="T23" fmla="*/ 51 h 63"/>
                  <a:gd name="T24" fmla="*/ 35 w 54"/>
                  <a:gd name="T25" fmla="*/ 55 h 63"/>
                  <a:gd name="T26" fmla="*/ 30 w 54"/>
                  <a:gd name="T27" fmla="*/ 60 h 63"/>
                  <a:gd name="T28" fmla="*/ 26 w 54"/>
                  <a:gd name="T29" fmla="*/ 61 h 63"/>
                  <a:gd name="T30" fmla="*/ 26 w 54"/>
                  <a:gd name="T31" fmla="*/ 61 h 63"/>
                  <a:gd name="T32" fmla="*/ 14 w 54"/>
                  <a:gd name="T33" fmla="*/ 63 h 63"/>
                  <a:gd name="T34" fmla="*/ 6 w 54"/>
                  <a:gd name="T35" fmla="*/ 61 h 63"/>
                  <a:gd name="T36" fmla="*/ 3 w 54"/>
                  <a:gd name="T37" fmla="*/ 60 h 63"/>
                  <a:gd name="T38" fmla="*/ 1 w 54"/>
                  <a:gd name="T39" fmla="*/ 57 h 63"/>
                  <a:gd name="T40" fmla="*/ 0 w 54"/>
                  <a:gd name="T41" fmla="*/ 49 h 63"/>
                  <a:gd name="T42" fmla="*/ 0 w 54"/>
                  <a:gd name="T43" fmla="*/ 49 h 63"/>
                  <a:gd name="T44" fmla="*/ 1 w 54"/>
                  <a:gd name="T45" fmla="*/ 37 h 63"/>
                  <a:gd name="T46" fmla="*/ 3 w 54"/>
                  <a:gd name="T47" fmla="*/ 28 h 63"/>
                  <a:gd name="T48" fmla="*/ 4 w 54"/>
                  <a:gd name="T49" fmla="*/ 19 h 63"/>
                  <a:gd name="T50" fmla="*/ 9 w 54"/>
                  <a:gd name="T51" fmla="*/ 10 h 63"/>
                  <a:gd name="T52" fmla="*/ 14 w 54"/>
                  <a:gd name="T53" fmla="*/ 4 h 63"/>
                  <a:gd name="T54" fmla="*/ 15 w 54"/>
                  <a:gd name="T55" fmla="*/ 1 h 63"/>
                  <a:gd name="T56" fmla="*/ 20 w 54"/>
                  <a:gd name="T57" fmla="*/ 0 h 63"/>
                  <a:gd name="T58" fmla="*/ 23 w 54"/>
                  <a:gd name="T59" fmla="*/ 0 h 63"/>
                  <a:gd name="T60" fmla="*/ 26 w 54"/>
                  <a:gd name="T61" fmla="*/ 0 h 63"/>
                  <a:gd name="T62" fmla="*/ 26 w 54"/>
                  <a:gd name="T63" fmla="*/ 0 h 6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4" h="63">
                    <a:moveTo>
                      <a:pt x="26" y="0"/>
                    </a:moveTo>
                    <a:lnTo>
                      <a:pt x="26" y="0"/>
                    </a:lnTo>
                    <a:lnTo>
                      <a:pt x="41" y="6"/>
                    </a:lnTo>
                    <a:lnTo>
                      <a:pt x="50" y="10"/>
                    </a:lnTo>
                    <a:lnTo>
                      <a:pt x="53" y="12"/>
                    </a:lnTo>
                    <a:lnTo>
                      <a:pt x="54" y="15"/>
                    </a:lnTo>
                    <a:lnTo>
                      <a:pt x="54" y="18"/>
                    </a:lnTo>
                    <a:lnTo>
                      <a:pt x="53" y="22"/>
                    </a:lnTo>
                    <a:lnTo>
                      <a:pt x="48" y="31"/>
                    </a:lnTo>
                    <a:lnTo>
                      <a:pt x="42" y="45"/>
                    </a:lnTo>
                    <a:lnTo>
                      <a:pt x="39" y="51"/>
                    </a:lnTo>
                    <a:lnTo>
                      <a:pt x="35" y="55"/>
                    </a:lnTo>
                    <a:lnTo>
                      <a:pt x="30" y="60"/>
                    </a:lnTo>
                    <a:lnTo>
                      <a:pt x="26" y="61"/>
                    </a:lnTo>
                    <a:lnTo>
                      <a:pt x="14" y="63"/>
                    </a:lnTo>
                    <a:lnTo>
                      <a:pt x="6" y="61"/>
                    </a:lnTo>
                    <a:lnTo>
                      <a:pt x="3" y="60"/>
                    </a:lnTo>
                    <a:lnTo>
                      <a:pt x="1" y="57"/>
                    </a:lnTo>
                    <a:lnTo>
                      <a:pt x="0" y="49"/>
                    </a:lnTo>
                    <a:lnTo>
                      <a:pt x="1" y="37"/>
                    </a:lnTo>
                    <a:lnTo>
                      <a:pt x="3" y="28"/>
                    </a:lnTo>
                    <a:lnTo>
                      <a:pt x="4" y="19"/>
                    </a:lnTo>
                    <a:lnTo>
                      <a:pt x="9" y="10"/>
                    </a:lnTo>
                    <a:lnTo>
                      <a:pt x="14" y="4"/>
                    </a:lnTo>
                    <a:lnTo>
                      <a:pt x="15" y="1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2" name="Freeform 124">
                <a:extLst>
                  <a:ext uri="{FF2B5EF4-FFF2-40B4-BE49-F238E27FC236}">
                    <a16:creationId xmlns:a16="http://schemas.microsoft.com/office/drawing/2014/main" id="{C863394E-E067-4D7F-A67E-7B3DD20B9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3040"/>
                <a:ext cx="141" cy="119"/>
              </a:xfrm>
              <a:custGeom>
                <a:avLst/>
                <a:gdLst>
                  <a:gd name="T0" fmla="*/ 138 w 141"/>
                  <a:gd name="T1" fmla="*/ 16 h 119"/>
                  <a:gd name="T2" fmla="*/ 138 w 141"/>
                  <a:gd name="T3" fmla="*/ 16 h 119"/>
                  <a:gd name="T4" fmla="*/ 141 w 141"/>
                  <a:gd name="T5" fmla="*/ 23 h 119"/>
                  <a:gd name="T6" fmla="*/ 141 w 141"/>
                  <a:gd name="T7" fmla="*/ 32 h 119"/>
                  <a:gd name="T8" fmla="*/ 141 w 141"/>
                  <a:gd name="T9" fmla="*/ 41 h 119"/>
                  <a:gd name="T10" fmla="*/ 138 w 141"/>
                  <a:gd name="T11" fmla="*/ 53 h 119"/>
                  <a:gd name="T12" fmla="*/ 135 w 141"/>
                  <a:gd name="T13" fmla="*/ 63 h 119"/>
                  <a:gd name="T14" fmla="*/ 129 w 141"/>
                  <a:gd name="T15" fmla="*/ 72 h 119"/>
                  <a:gd name="T16" fmla="*/ 123 w 141"/>
                  <a:gd name="T17" fmla="*/ 80 h 119"/>
                  <a:gd name="T18" fmla="*/ 114 w 141"/>
                  <a:gd name="T19" fmla="*/ 86 h 119"/>
                  <a:gd name="T20" fmla="*/ 114 w 141"/>
                  <a:gd name="T21" fmla="*/ 86 h 119"/>
                  <a:gd name="T22" fmla="*/ 79 w 141"/>
                  <a:gd name="T23" fmla="*/ 102 h 119"/>
                  <a:gd name="T24" fmla="*/ 64 w 141"/>
                  <a:gd name="T25" fmla="*/ 110 h 119"/>
                  <a:gd name="T26" fmla="*/ 53 w 141"/>
                  <a:gd name="T27" fmla="*/ 118 h 119"/>
                  <a:gd name="T28" fmla="*/ 53 w 141"/>
                  <a:gd name="T29" fmla="*/ 118 h 119"/>
                  <a:gd name="T30" fmla="*/ 52 w 141"/>
                  <a:gd name="T31" fmla="*/ 119 h 119"/>
                  <a:gd name="T32" fmla="*/ 49 w 141"/>
                  <a:gd name="T33" fmla="*/ 119 h 119"/>
                  <a:gd name="T34" fmla="*/ 41 w 141"/>
                  <a:gd name="T35" fmla="*/ 116 h 119"/>
                  <a:gd name="T36" fmla="*/ 34 w 141"/>
                  <a:gd name="T37" fmla="*/ 111 h 119"/>
                  <a:gd name="T38" fmla="*/ 25 w 141"/>
                  <a:gd name="T39" fmla="*/ 105 h 119"/>
                  <a:gd name="T40" fmla="*/ 16 w 141"/>
                  <a:gd name="T41" fmla="*/ 96 h 119"/>
                  <a:gd name="T42" fmla="*/ 10 w 141"/>
                  <a:gd name="T43" fmla="*/ 87 h 119"/>
                  <a:gd name="T44" fmla="*/ 4 w 141"/>
                  <a:gd name="T45" fmla="*/ 77 h 119"/>
                  <a:gd name="T46" fmla="*/ 0 w 141"/>
                  <a:gd name="T47" fmla="*/ 68 h 119"/>
                  <a:gd name="T48" fmla="*/ 0 w 141"/>
                  <a:gd name="T49" fmla="*/ 68 h 119"/>
                  <a:gd name="T50" fmla="*/ 2 w 141"/>
                  <a:gd name="T51" fmla="*/ 59 h 119"/>
                  <a:gd name="T52" fmla="*/ 5 w 141"/>
                  <a:gd name="T53" fmla="*/ 51 h 119"/>
                  <a:gd name="T54" fmla="*/ 11 w 141"/>
                  <a:gd name="T55" fmla="*/ 45 h 119"/>
                  <a:gd name="T56" fmla="*/ 19 w 141"/>
                  <a:gd name="T57" fmla="*/ 39 h 119"/>
                  <a:gd name="T58" fmla="*/ 38 w 141"/>
                  <a:gd name="T59" fmla="*/ 29 h 119"/>
                  <a:gd name="T60" fmla="*/ 55 w 141"/>
                  <a:gd name="T61" fmla="*/ 21 h 119"/>
                  <a:gd name="T62" fmla="*/ 55 w 141"/>
                  <a:gd name="T63" fmla="*/ 21 h 119"/>
                  <a:gd name="T64" fmla="*/ 76 w 141"/>
                  <a:gd name="T65" fmla="*/ 10 h 119"/>
                  <a:gd name="T66" fmla="*/ 88 w 141"/>
                  <a:gd name="T67" fmla="*/ 6 h 119"/>
                  <a:gd name="T68" fmla="*/ 100 w 141"/>
                  <a:gd name="T69" fmla="*/ 1 h 119"/>
                  <a:gd name="T70" fmla="*/ 112 w 141"/>
                  <a:gd name="T71" fmla="*/ 0 h 119"/>
                  <a:gd name="T72" fmla="*/ 117 w 141"/>
                  <a:gd name="T73" fmla="*/ 0 h 119"/>
                  <a:gd name="T74" fmla="*/ 123 w 141"/>
                  <a:gd name="T75" fmla="*/ 1 h 119"/>
                  <a:gd name="T76" fmla="*/ 127 w 141"/>
                  <a:gd name="T77" fmla="*/ 3 h 119"/>
                  <a:gd name="T78" fmla="*/ 132 w 141"/>
                  <a:gd name="T79" fmla="*/ 6 h 119"/>
                  <a:gd name="T80" fmla="*/ 135 w 141"/>
                  <a:gd name="T81" fmla="*/ 10 h 119"/>
                  <a:gd name="T82" fmla="*/ 138 w 141"/>
                  <a:gd name="T83" fmla="*/ 16 h 119"/>
                  <a:gd name="T84" fmla="*/ 138 w 141"/>
                  <a:gd name="T85" fmla="*/ 16 h 11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41" h="119">
                    <a:moveTo>
                      <a:pt x="138" y="16"/>
                    </a:moveTo>
                    <a:lnTo>
                      <a:pt x="138" y="16"/>
                    </a:lnTo>
                    <a:lnTo>
                      <a:pt x="141" y="23"/>
                    </a:lnTo>
                    <a:lnTo>
                      <a:pt x="141" y="32"/>
                    </a:lnTo>
                    <a:lnTo>
                      <a:pt x="141" y="41"/>
                    </a:lnTo>
                    <a:lnTo>
                      <a:pt x="138" y="53"/>
                    </a:lnTo>
                    <a:lnTo>
                      <a:pt x="135" y="63"/>
                    </a:lnTo>
                    <a:lnTo>
                      <a:pt x="129" y="72"/>
                    </a:lnTo>
                    <a:lnTo>
                      <a:pt x="123" y="80"/>
                    </a:lnTo>
                    <a:lnTo>
                      <a:pt x="114" y="86"/>
                    </a:lnTo>
                    <a:lnTo>
                      <a:pt x="79" y="102"/>
                    </a:lnTo>
                    <a:lnTo>
                      <a:pt x="64" y="110"/>
                    </a:lnTo>
                    <a:lnTo>
                      <a:pt x="53" y="118"/>
                    </a:lnTo>
                    <a:lnTo>
                      <a:pt x="52" y="119"/>
                    </a:lnTo>
                    <a:lnTo>
                      <a:pt x="49" y="119"/>
                    </a:lnTo>
                    <a:lnTo>
                      <a:pt x="41" y="116"/>
                    </a:lnTo>
                    <a:lnTo>
                      <a:pt x="34" y="111"/>
                    </a:lnTo>
                    <a:lnTo>
                      <a:pt x="25" y="105"/>
                    </a:lnTo>
                    <a:lnTo>
                      <a:pt x="16" y="96"/>
                    </a:lnTo>
                    <a:lnTo>
                      <a:pt x="10" y="87"/>
                    </a:lnTo>
                    <a:lnTo>
                      <a:pt x="4" y="77"/>
                    </a:lnTo>
                    <a:lnTo>
                      <a:pt x="0" y="68"/>
                    </a:lnTo>
                    <a:lnTo>
                      <a:pt x="2" y="59"/>
                    </a:lnTo>
                    <a:lnTo>
                      <a:pt x="5" y="51"/>
                    </a:lnTo>
                    <a:lnTo>
                      <a:pt x="11" y="45"/>
                    </a:lnTo>
                    <a:lnTo>
                      <a:pt x="19" y="39"/>
                    </a:lnTo>
                    <a:lnTo>
                      <a:pt x="38" y="29"/>
                    </a:lnTo>
                    <a:lnTo>
                      <a:pt x="55" y="21"/>
                    </a:lnTo>
                    <a:lnTo>
                      <a:pt x="76" y="10"/>
                    </a:lnTo>
                    <a:lnTo>
                      <a:pt x="88" y="6"/>
                    </a:lnTo>
                    <a:lnTo>
                      <a:pt x="100" y="1"/>
                    </a:lnTo>
                    <a:lnTo>
                      <a:pt x="112" y="0"/>
                    </a:lnTo>
                    <a:lnTo>
                      <a:pt x="117" y="0"/>
                    </a:lnTo>
                    <a:lnTo>
                      <a:pt x="123" y="1"/>
                    </a:lnTo>
                    <a:lnTo>
                      <a:pt x="127" y="3"/>
                    </a:lnTo>
                    <a:lnTo>
                      <a:pt x="132" y="6"/>
                    </a:lnTo>
                    <a:lnTo>
                      <a:pt x="135" y="10"/>
                    </a:lnTo>
                    <a:lnTo>
                      <a:pt x="138" y="16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3" name="Freeform 125">
                <a:extLst>
                  <a:ext uri="{FF2B5EF4-FFF2-40B4-BE49-F238E27FC236}">
                    <a16:creationId xmlns:a16="http://schemas.microsoft.com/office/drawing/2014/main" id="{8B5D5D0C-DACA-4894-B1B2-A9A45B71F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3292"/>
                <a:ext cx="69" cy="68"/>
              </a:xfrm>
              <a:custGeom>
                <a:avLst/>
                <a:gdLst>
                  <a:gd name="T0" fmla="*/ 23 w 69"/>
                  <a:gd name="T1" fmla="*/ 1 h 68"/>
                  <a:gd name="T2" fmla="*/ 23 w 69"/>
                  <a:gd name="T3" fmla="*/ 1 h 68"/>
                  <a:gd name="T4" fmla="*/ 14 w 69"/>
                  <a:gd name="T5" fmla="*/ 6 h 68"/>
                  <a:gd name="T6" fmla="*/ 8 w 69"/>
                  <a:gd name="T7" fmla="*/ 9 h 68"/>
                  <a:gd name="T8" fmla="*/ 3 w 69"/>
                  <a:gd name="T9" fmla="*/ 15 h 68"/>
                  <a:gd name="T10" fmla="*/ 2 w 69"/>
                  <a:gd name="T11" fmla="*/ 19 h 68"/>
                  <a:gd name="T12" fmla="*/ 0 w 69"/>
                  <a:gd name="T13" fmla="*/ 25 h 68"/>
                  <a:gd name="T14" fmla="*/ 0 w 69"/>
                  <a:gd name="T15" fmla="*/ 31 h 68"/>
                  <a:gd name="T16" fmla="*/ 3 w 69"/>
                  <a:gd name="T17" fmla="*/ 45 h 68"/>
                  <a:gd name="T18" fmla="*/ 3 w 69"/>
                  <a:gd name="T19" fmla="*/ 45 h 68"/>
                  <a:gd name="T20" fmla="*/ 8 w 69"/>
                  <a:gd name="T21" fmla="*/ 57 h 68"/>
                  <a:gd name="T22" fmla="*/ 9 w 69"/>
                  <a:gd name="T23" fmla="*/ 62 h 68"/>
                  <a:gd name="T24" fmla="*/ 12 w 69"/>
                  <a:gd name="T25" fmla="*/ 65 h 68"/>
                  <a:gd name="T26" fmla="*/ 17 w 69"/>
                  <a:gd name="T27" fmla="*/ 66 h 68"/>
                  <a:gd name="T28" fmla="*/ 23 w 69"/>
                  <a:gd name="T29" fmla="*/ 68 h 68"/>
                  <a:gd name="T30" fmla="*/ 39 w 69"/>
                  <a:gd name="T31" fmla="*/ 68 h 68"/>
                  <a:gd name="T32" fmla="*/ 39 w 69"/>
                  <a:gd name="T33" fmla="*/ 68 h 68"/>
                  <a:gd name="T34" fmla="*/ 57 w 69"/>
                  <a:gd name="T35" fmla="*/ 65 h 68"/>
                  <a:gd name="T36" fmla="*/ 63 w 69"/>
                  <a:gd name="T37" fmla="*/ 62 h 68"/>
                  <a:gd name="T38" fmla="*/ 68 w 69"/>
                  <a:gd name="T39" fmla="*/ 60 h 68"/>
                  <a:gd name="T40" fmla="*/ 69 w 69"/>
                  <a:gd name="T41" fmla="*/ 57 h 68"/>
                  <a:gd name="T42" fmla="*/ 69 w 69"/>
                  <a:gd name="T43" fmla="*/ 52 h 68"/>
                  <a:gd name="T44" fmla="*/ 68 w 69"/>
                  <a:gd name="T45" fmla="*/ 49 h 68"/>
                  <a:gd name="T46" fmla="*/ 63 w 69"/>
                  <a:gd name="T47" fmla="*/ 45 h 68"/>
                  <a:gd name="T48" fmla="*/ 63 w 69"/>
                  <a:gd name="T49" fmla="*/ 45 h 68"/>
                  <a:gd name="T50" fmla="*/ 60 w 69"/>
                  <a:gd name="T51" fmla="*/ 39 h 68"/>
                  <a:gd name="T52" fmla="*/ 56 w 69"/>
                  <a:gd name="T53" fmla="*/ 31 h 68"/>
                  <a:gd name="T54" fmla="*/ 48 w 69"/>
                  <a:gd name="T55" fmla="*/ 15 h 68"/>
                  <a:gd name="T56" fmla="*/ 44 w 69"/>
                  <a:gd name="T57" fmla="*/ 9 h 68"/>
                  <a:gd name="T58" fmla="*/ 38 w 69"/>
                  <a:gd name="T59" fmla="*/ 3 h 68"/>
                  <a:gd name="T60" fmla="*/ 32 w 69"/>
                  <a:gd name="T61" fmla="*/ 0 h 68"/>
                  <a:gd name="T62" fmla="*/ 27 w 69"/>
                  <a:gd name="T63" fmla="*/ 0 h 68"/>
                  <a:gd name="T64" fmla="*/ 23 w 69"/>
                  <a:gd name="T65" fmla="*/ 1 h 68"/>
                  <a:gd name="T66" fmla="*/ 23 w 69"/>
                  <a:gd name="T67" fmla="*/ 1 h 6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9" h="68">
                    <a:moveTo>
                      <a:pt x="23" y="1"/>
                    </a:moveTo>
                    <a:lnTo>
                      <a:pt x="23" y="1"/>
                    </a:lnTo>
                    <a:lnTo>
                      <a:pt x="14" y="6"/>
                    </a:lnTo>
                    <a:lnTo>
                      <a:pt x="8" y="9"/>
                    </a:lnTo>
                    <a:lnTo>
                      <a:pt x="3" y="15"/>
                    </a:lnTo>
                    <a:lnTo>
                      <a:pt x="2" y="19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3" y="45"/>
                    </a:lnTo>
                    <a:lnTo>
                      <a:pt x="8" y="57"/>
                    </a:lnTo>
                    <a:lnTo>
                      <a:pt x="9" y="62"/>
                    </a:lnTo>
                    <a:lnTo>
                      <a:pt x="12" y="65"/>
                    </a:lnTo>
                    <a:lnTo>
                      <a:pt x="17" y="66"/>
                    </a:lnTo>
                    <a:lnTo>
                      <a:pt x="23" y="68"/>
                    </a:lnTo>
                    <a:lnTo>
                      <a:pt x="39" y="68"/>
                    </a:lnTo>
                    <a:lnTo>
                      <a:pt x="57" y="65"/>
                    </a:lnTo>
                    <a:lnTo>
                      <a:pt x="63" y="62"/>
                    </a:lnTo>
                    <a:lnTo>
                      <a:pt x="68" y="60"/>
                    </a:lnTo>
                    <a:lnTo>
                      <a:pt x="69" y="57"/>
                    </a:lnTo>
                    <a:lnTo>
                      <a:pt x="69" y="52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60" y="39"/>
                    </a:lnTo>
                    <a:lnTo>
                      <a:pt x="56" y="31"/>
                    </a:lnTo>
                    <a:lnTo>
                      <a:pt x="48" y="15"/>
                    </a:lnTo>
                    <a:lnTo>
                      <a:pt x="44" y="9"/>
                    </a:lnTo>
                    <a:lnTo>
                      <a:pt x="38" y="3"/>
                    </a:lnTo>
                    <a:lnTo>
                      <a:pt x="32" y="0"/>
                    </a:lnTo>
                    <a:lnTo>
                      <a:pt x="27" y="0"/>
                    </a:lnTo>
                    <a:lnTo>
                      <a:pt x="23" y="1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4" name="Freeform 126">
                <a:extLst>
                  <a:ext uri="{FF2B5EF4-FFF2-40B4-BE49-F238E27FC236}">
                    <a16:creationId xmlns:a16="http://schemas.microsoft.com/office/drawing/2014/main" id="{CD9B4784-FFA5-49FF-9E64-729B28509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325"/>
                <a:ext cx="57" cy="45"/>
              </a:xfrm>
              <a:custGeom>
                <a:avLst/>
                <a:gdLst>
                  <a:gd name="T0" fmla="*/ 56 w 57"/>
                  <a:gd name="T1" fmla="*/ 6 h 45"/>
                  <a:gd name="T2" fmla="*/ 56 w 57"/>
                  <a:gd name="T3" fmla="*/ 6 h 45"/>
                  <a:gd name="T4" fmla="*/ 57 w 57"/>
                  <a:gd name="T5" fmla="*/ 10 h 45"/>
                  <a:gd name="T6" fmla="*/ 57 w 57"/>
                  <a:gd name="T7" fmla="*/ 15 h 45"/>
                  <a:gd name="T8" fmla="*/ 57 w 57"/>
                  <a:gd name="T9" fmla="*/ 19 h 45"/>
                  <a:gd name="T10" fmla="*/ 54 w 57"/>
                  <a:gd name="T11" fmla="*/ 22 h 45"/>
                  <a:gd name="T12" fmla="*/ 51 w 57"/>
                  <a:gd name="T13" fmla="*/ 27 h 45"/>
                  <a:gd name="T14" fmla="*/ 47 w 57"/>
                  <a:gd name="T15" fmla="*/ 30 h 45"/>
                  <a:gd name="T16" fmla="*/ 35 w 57"/>
                  <a:gd name="T17" fmla="*/ 38 h 45"/>
                  <a:gd name="T18" fmla="*/ 35 w 57"/>
                  <a:gd name="T19" fmla="*/ 38 h 45"/>
                  <a:gd name="T20" fmla="*/ 23 w 57"/>
                  <a:gd name="T21" fmla="*/ 42 h 45"/>
                  <a:gd name="T22" fmla="*/ 12 w 57"/>
                  <a:gd name="T23" fmla="*/ 45 h 45"/>
                  <a:gd name="T24" fmla="*/ 9 w 57"/>
                  <a:gd name="T25" fmla="*/ 44 h 45"/>
                  <a:gd name="T26" fmla="*/ 6 w 57"/>
                  <a:gd name="T27" fmla="*/ 42 h 45"/>
                  <a:gd name="T28" fmla="*/ 3 w 57"/>
                  <a:gd name="T29" fmla="*/ 39 h 45"/>
                  <a:gd name="T30" fmla="*/ 0 w 57"/>
                  <a:gd name="T31" fmla="*/ 36 h 45"/>
                  <a:gd name="T32" fmla="*/ 0 w 57"/>
                  <a:gd name="T33" fmla="*/ 36 h 45"/>
                  <a:gd name="T34" fmla="*/ 0 w 57"/>
                  <a:gd name="T35" fmla="*/ 33 h 45"/>
                  <a:gd name="T36" fmla="*/ 2 w 57"/>
                  <a:gd name="T37" fmla="*/ 30 h 45"/>
                  <a:gd name="T38" fmla="*/ 6 w 57"/>
                  <a:gd name="T39" fmla="*/ 22 h 45"/>
                  <a:gd name="T40" fmla="*/ 14 w 57"/>
                  <a:gd name="T41" fmla="*/ 16 h 45"/>
                  <a:gd name="T42" fmla="*/ 23 w 57"/>
                  <a:gd name="T43" fmla="*/ 9 h 45"/>
                  <a:gd name="T44" fmla="*/ 33 w 57"/>
                  <a:gd name="T45" fmla="*/ 3 h 45"/>
                  <a:gd name="T46" fmla="*/ 42 w 57"/>
                  <a:gd name="T47" fmla="*/ 0 h 45"/>
                  <a:gd name="T48" fmla="*/ 47 w 57"/>
                  <a:gd name="T49" fmla="*/ 0 h 45"/>
                  <a:gd name="T50" fmla="*/ 51 w 57"/>
                  <a:gd name="T51" fmla="*/ 1 h 45"/>
                  <a:gd name="T52" fmla="*/ 54 w 57"/>
                  <a:gd name="T53" fmla="*/ 3 h 45"/>
                  <a:gd name="T54" fmla="*/ 56 w 57"/>
                  <a:gd name="T55" fmla="*/ 6 h 45"/>
                  <a:gd name="T56" fmla="*/ 56 w 57"/>
                  <a:gd name="T57" fmla="*/ 6 h 4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7" h="45">
                    <a:moveTo>
                      <a:pt x="56" y="6"/>
                    </a:moveTo>
                    <a:lnTo>
                      <a:pt x="56" y="6"/>
                    </a:lnTo>
                    <a:lnTo>
                      <a:pt x="57" y="10"/>
                    </a:lnTo>
                    <a:lnTo>
                      <a:pt x="57" y="15"/>
                    </a:lnTo>
                    <a:lnTo>
                      <a:pt x="57" y="19"/>
                    </a:lnTo>
                    <a:lnTo>
                      <a:pt x="54" y="22"/>
                    </a:lnTo>
                    <a:lnTo>
                      <a:pt x="51" y="27"/>
                    </a:lnTo>
                    <a:lnTo>
                      <a:pt x="47" y="30"/>
                    </a:lnTo>
                    <a:lnTo>
                      <a:pt x="35" y="38"/>
                    </a:lnTo>
                    <a:lnTo>
                      <a:pt x="23" y="42"/>
                    </a:lnTo>
                    <a:lnTo>
                      <a:pt x="12" y="45"/>
                    </a:lnTo>
                    <a:lnTo>
                      <a:pt x="9" y="44"/>
                    </a:lnTo>
                    <a:lnTo>
                      <a:pt x="6" y="42"/>
                    </a:lnTo>
                    <a:lnTo>
                      <a:pt x="3" y="39"/>
                    </a:lnTo>
                    <a:lnTo>
                      <a:pt x="0" y="36"/>
                    </a:lnTo>
                    <a:lnTo>
                      <a:pt x="0" y="33"/>
                    </a:lnTo>
                    <a:lnTo>
                      <a:pt x="2" y="30"/>
                    </a:lnTo>
                    <a:lnTo>
                      <a:pt x="6" y="22"/>
                    </a:lnTo>
                    <a:lnTo>
                      <a:pt x="14" y="16"/>
                    </a:lnTo>
                    <a:lnTo>
                      <a:pt x="23" y="9"/>
                    </a:lnTo>
                    <a:lnTo>
                      <a:pt x="33" y="3"/>
                    </a:lnTo>
                    <a:lnTo>
                      <a:pt x="42" y="0"/>
                    </a:lnTo>
                    <a:lnTo>
                      <a:pt x="47" y="0"/>
                    </a:lnTo>
                    <a:lnTo>
                      <a:pt x="51" y="1"/>
                    </a:lnTo>
                    <a:lnTo>
                      <a:pt x="54" y="3"/>
                    </a:lnTo>
                    <a:lnTo>
                      <a:pt x="56" y="6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5" name="Freeform 127">
                <a:extLst>
                  <a:ext uri="{FF2B5EF4-FFF2-40B4-BE49-F238E27FC236}">
                    <a16:creationId xmlns:a16="http://schemas.microsoft.com/office/drawing/2014/main" id="{D39A9F27-5199-43E7-AA02-044B07C9F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3253"/>
                <a:ext cx="122" cy="105"/>
              </a:xfrm>
              <a:custGeom>
                <a:avLst/>
                <a:gdLst>
                  <a:gd name="T0" fmla="*/ 89 w 122"/>
                  <a:gd name="T1" fmla="*/ 15 h 105"/>
                  <a:gd name="T2" fmla="*/ 89 w 122"/>
                  <a:gd name="T3" fmla="*/ 15 h 105"/>
                  <a:gd name="T4" fmla="*/ 102 w 122"/>
                  <a:gd name="T5" fmla="*/ 22 h 105"/>
                  <a:gd name="T6" fmla="*/ 115 w 122"/>
                  <a:gd name="T7" fmla="*/ 31 h 105"/>
                  <a:gd name="T8" fmla="*/ 119 w 122"/>
                  <a:gd name="T9" fmla="*/ 37 h 105"/>
                  <a:gd name="T10" fmla="*/ 122 w 122"/>
                  <a:gd name="T11" fmla="*/ 43 h 105"/>
                  <a:gd name="T12" fmla="*/ 122 w 122"/>
                  <a:gd name="T13" fmla="*/ 49 h 105"/>
                  <a:gd name="T14" fmla="*/ 121 w 122"/>
                  <a:gd name="T15" fmla="*/ 55 h 105"/>
                  <a:gd name="T16" fmla="*/ 121 w 122"/>
                  <a:gd name="T17" fmla="*/ 55 h 105"/>
                  <a:gd name="T18" fmla="*/ 113 w 122"/>
                  <a:gd name="T19" fmla="*/ 70 h 105"/>
                  <a:gd name="T20" fmla="*/ 102 w 122"/>
                  <a:gd name="T21" fmla="*/ 85 h 105"/>
                  <a:gd name="T22" fmla="*/ 96 w 122"/>
                  <a:gd name="T23" fmla="*/ 93 h 105"/>
                  <a:gd name="T24" fmla="*/ 90 w 122"/>
                  <a:gd name="T25" fmla="*/ 99 h 105"/>
                  <a:gd name="T26" fmla="*/ 84 w 122"/>
                  <a:gd name="T27" fmla="*/ 104 h 105"/>
                  <a:gd name="T28" fmla="*/ 78 w 122"/>
                  <a:gd name="T29" fmla="*/ 105 h 105"/>
                  <a:gd name="T30" fmla="*/ 78 w 122"/>
                  <a:gd name="T31" fmla="*/ 105 h 105"/>
                  <a:gd name="T32" fmla="*/ 72 w 122"/>
                  <a:gd name="T33" fmla="*/ 105 h 105"/>
                  <a:gd name="T34" fmla="*/ 65 w 122"/>
                  <a:gd name="T35" fmla="*/ 104 h 105"/>
                  <a:gd name="T36" fmla="*/ 47 w 122"/>
                  <a:gd name="T37" fmla="*/ 98 h 105"/>
                  <a:gd name="T38" fmla="*/ 10 w 122"/>
                  <a:gd name="T39" fmla="*/ 82 h 105"/>
                  <a:gd name="T40" fmla="*/ 10 w 122"/>
                  <a:gd name="T41" fmla="*/ 82 h 105"/>
                  <a:gd name="T42" fmla="*/ 6 w 122"/>
                  <a:gd name="T43" fmla="*/ 78 h 105"/>
                  <a:gd name="T44" fmla="*/ 1 w 122"/>
                  <a:gd name="T45" fmla="*/ 72 h 105"/>
                  <a:gd name="T46" fmla="*/ 0 w 122"/>
                  <a:gd name="T47" fmla="*/ 63 h 105"/>
                  <a:gd name="T48" fmla="*/ 0 w 122"/>
                  <a:gd name="T49" fmla="*/ 54 h 105"/>
                  <a:gd name="T50" fmla="*/ 1 w 122"/>
                  <a:gd name="T51" fmla="*/ 45 h 105"/>
                  <a:gd name="T52" fmla="*/ 4 w 122"/>
                  <a:gd name="T53" fmla="*/ 36 h 105"/>
                  <a:gd name="T54" fmla="*/ 7 w 122"/>
                  <a:gd name="T55" fmla="*/ 28 h 105"/>
                  <a:gd name="T56" fmla="*/ 12 w 122"/>
                  <a:gd name="T57" fmla="*/ 22 h 105"/>
                  <a:gd name="T58" fmla="*/ 12 w 122"/>
                  <a:gd name="T59" fmla="*/ 22 h 105"/>
                  <a:gd name="T60" fmla="*/ 23 w 122"/>
                  <a:gd name="T61" fmla="*/ 10 h 105"/>
                  <a:gd name="T62" fmla="*/ 29 w 122"/>
                  <a:gd name="T63" fmla="*/ 6 h 105"/>
                  <a:gd name="T64" fmla="*/ 36 w 122"/>
                  <a:gd name="T65" fmla="*/ 1 h 105"/>
                  <a:gd name="T66" fmla="*/ 45 w 122"/>
                  <a:gd name="T67" fmla="*/ 0 h 105"/>
                  <a:gd name="T68" fmla="*/ 56 w 122"/>
                  <a:gd name="T69" fmla="*/ 0 h 105"/>
                  <a:gd name="T70" fmla="*/ 71 w 122"/>
                  <a:gd name="T71" fmla="*/ 6 h 105"/>
                  <a:gd name="T72" fmla="*/ 89 w 122"/>
                  <a:gd name="T73" fmla="*/ 15 h 105"/>
                  <a:gd name="T74" fmla="*/ 89 w 122"/>
                  <a:gd name="T75" fmla="*/ 15 h 10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22" h="105">
                    <a:moveTo>
                      <a:pt x="89" y="15"/>
                    </a:moveTo>
                    <a:lnTo>
                      <a:pt x="89" y="15"/>
                    </a:lnTo>
                    <a:lnTo>
                      <a:pt x="102" y="22"/>
                    </a:lnTo>
                    <a:lnTo>
                      <a:pt x="115" y="31"/>
                    </a:lnTo>
                    <a:lnTo>
                      <a:pt x="119" y="37"/>
                    </a:lnTo>
                    <a:lnTo>
                      <a:pt x="122" y="43"/>
                    </a:lnTo>
                    <a:lnTo>
                      <a:pt x="122" y="49"/>
                    </a:lnTo>
                    <a:lnTo>
                      <a:pt x="121" y="55"/>
                    </a:lnTo>
                    <a:lnTo>
                      <a:pt x="113" y="70"/>
                    </a:lnTo>
                    <a:lnTo>
                      <a:pt x="102" y="85"/>
                    </a:lnTo>
                    <a:lnTo>
                      <a:pt x="96" y="93"/>
                    </a:lnTo>
                    <a:lnTo>
                      <a:pt x="90" y="99"/>
                    </a:lnTo>
                    <a:lnTo>
                      <a:pt x="84" y="104"/>
                    </a:lnTo>
                    <a:lnTo>
                      <a:pt x="78" y="105"/>
                    </a:lnTo>
                    <a:lnTo>
                      <a:pt x="72" y="105"/>
                    </a:lnTo>
                    <a:lnTo>
                      <a:pt x="65" y="104"/>
                    </a:lnTo>
                    <a:lnTo>
                      <a:pt x="47" y="98"/>
                    </a:lnTo>
                    <a:lnTo>
                      <a:pt x="10" y="82"/>
                    </a:lnTo>
                    <a:lnTo>
                      <a:pt x="6" y="78"/>
                    </a:lnTo>
                    <a:lnTo>
                      <a:pt x="1" y="72"/>
                    </a:lnTo>
                    <a:lnTo>
                      <a:pt x="0" y="63"/>
                    </a:lnTo>
                    <a:lnTo>
                      <a:pt x="0" y="54"/>
                    </a:lnTo>
                    <a:lnTo>
                      <a:pt x="1" y="45"/>
                    </a:lnTo>
                    <a:lnTo>
                      <a:pt x="4" y="36"/>
                    </a:lnTo>
                    <a:lnTo>
                      <a:pt x="7" y="28"/>
                    </a:lnTo>
                    <a:lnTo>
                      <a:pt x="12" y="22"/>
                    </a:lnTo>
                    <a:lnTo>
                      <a:pt x="23" y="10"/>
                    </a:lnTo>
                    <a:lnTo>
                      <a:pt x="29" y="6"/>
                    </a:lnTo>
                    <a:lnTo>
                      <a:pt x="36" y="1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71" y="6"/>
                    </a:lnTo>
                    <a:lnTo>
                      <a:pt x="89" y="15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6" name="Freeform 128">
                <a:extLst>
                  <a:ext uri="{FF2B5EF4-FFF2-40B4-BE49-F238E27FC236}">
                    <a16:creationId xmlns:a16="http://schemas.microsoft.com/office/drawing/2014/main" id="{7D362E33-4912-405A-A07B-57165AD76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990"/>
                <a:ext cx="67" cy="65"/>
              </a:xfrm>
              <a:custGeom>
                <a:avLst/>
                <a:gdLst>
                  <a:gd name="T0" fmla="*/ 61 w 67"/>
                  <a:gd name="T1" fmla="*/ 5 h 65"/>
                  <a:gd name="T2" fmla="*/ 61 w 67"/>
                  <a:gd name="T3" fmla="*/ 5 h 65"/>
                  <a:gd name="T4" fmla="*/ 64 w 67"/>
                  <a:gd name="T5" fmla="*/ 9 h 65"/>
                  <a:gd name="T6" fmla="*/ 65 w 67"/>
                  <a:gd name="T7" fmla="*/ 12 h 65"/>
                  <a:gd name="T8" fmla="*/ 67 w 67"/>
                  <a:gd name="T9" fmla="*/ 17 h 65"/>
                  <a:gd name="T10" fmla="*/ 65 w 67"/>
                  <a:gd name="T11" fmla="*/ 21 h 65"/>
                  <a:gd name="T12" fmla="*/ 59 w 67"/>
                  <a:gd name="T13" fmla="*/ 32 h 65"/>
                  <a:gd name="T14" fmla="*/ 53 w 67"/>
                  <a:gd name="T15" fmla="*/ 41 h 65"/>
                  <a:gd name="T16" fmla="*/ 53 w 67"/>
                  <a:gd name="T17" fmla="*/ 41 h 65"/>
                  <a:gd name="T18" fmla="*/ 46 w 67"/>
                  <a:gd name="T19" fmla="*/ 51 h 65"/>
                  <a:gd name="T20" fmla="*/ 38 w 67"/>
                  <a:gd name="T21" fmla="*/ 60 h 65"/>
                  <a:gd name="T22" fmla="*/ 35 w 67"/>
                  <a:gd name="T23" fmla="*/ 63 h 65"/>
                  <a:gd name="T24" fmla="*/ 31 w 67"/>
                  <a:gd name="T25" fmla="*/ 65 h 65"/>
                  <a:gd name="T26" fmla="*/ 28 w 67"/>
                  <a:gd name="T27" fmla="*/ 65 h 65"/>
                  <a:gd name="T28" fmla="*/ 25 w 67"/>
                  <a:gd name="T29" fmla="*/ 62 h 65"/>
                  <a:gd name="T30" fmla="*/ 25 w 67"/>
                  <a:gd name="T31" fmla="*/ 62 h 65"/>
                  <a:gd name="T32" fmla="*/ 16 w 67"/>
                  <a:gd name="T33" fmla="*/ 54 h 65"/>
                  <a:gd name="T34" fmla="*/ 6 w 67"/>
                  <a:gd name="T35" fmla="*/ 45 h 65"/>
                  <a:gd name="T36" fmla="*/ 3 w 67"/>
                  <a:gd name="T37" fmla="*/ 41 h 65"/>
                  <a:gd name="T38" fmla="*/ 0 w 67"/>
                  <a:gd name="T39" fmla="*/ 36 h 65"/>
                  <a:gd name="T40" fmla="*/ 0 w 67"/>
                  <a:gd name="T41" fmla="*/ 30 h 65"/>
                  <a:gd name="T42" fmla="*/ 2 w 67"/>
                  <a:gd name="T43" fmla="*/ 24 h 65"/>
                  <a:gd name="T44" fmla="*/ 2 w 67"/>
                  <a:gd name="T45" fmla="*/ 24 h 65"/>
                  <a:gd name="T46" fmla="*/ 5 w 67"/>
                  <a:gd name="T47" fmla="*/ 20 h 65"/>
                  <a:gd name="T48" fmla="*/ 11 w 67"/>
                  <a:gd name="T49" fmla="*/ 14 h 65"/>
                  <a:gd name="T50" fmla="*/ 19 w 67"/>
                  <a:gd name="T51" fmla="*/ 9 h 65"/>
                  <a:gd name="T52" fmla="*/ 28 w 67"/>
                  <a:gd name="T53" fmla="*/ 5 h 65"/>
                  <a:gd name="T54" fmla="*/ 37 w 67"/>
                  <a:gd name="T55" fmla="*/ 2 h 65"/>
                  <a:gd name="T56" fmla="*/ 46 w 67"/>
                  <a:gd name="T57" fmla="*/ 0 h 65"/>
                  <a:gd name="T58" fmla="*/ 55 w 67"/>
                  <a:gd name="T59" fmla="*/ 2 h 65"/>
                  <a:gd name="T60" fmla="*/ 61 w 67"/>
                  <a:gd name="T61" fmla="*/ 5 h 65"/>
                  <a:gd name="T62" fmla="*/ 61 w 67"/>
                  <a:gd name="T63" fmla="*/ 5 h 6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7" h="65">
                    <a:moveTo>
                      <a:pt x="61" y="5"/>
                    </a:moveTo>
                    <a:lnTo>
                      <a:pt x="61" y="5"/>
                    </a:lnTo>
                    <a:lnTo>
                      <a:pt x="64" y="9"/>
                    </a:lnTo>
                    <a:lnTo>
                      <a:pt x="65" y="12"/>
                    </a:lnTo>
                    <a:lnTo>
                      <a:pt x="67" y="17"/>
                    </a:lnTo>
                    <a:lnTo>
                      <a:pt x="65" y="21"/>
                    </a:lnTo>
                    <a:lnTo>
                      <a:pt x="59" y="32"/>
                    </a:lnTo>
                    <a:lnTo>
                      <a:pt x="53" y="41"/>
                    </a:lnTo>
                    <a:lnTo>
                      <a:pt x="46" y="51"/>
                    </a:lnTo>
                    <a:lnTo>
                      <a:pt x="38" y="60"/>
                    </a:lnTo>
                    <a:lnTo>
                      <a:pt x="35" y="63"/>
                    </a:lnTo>
                    <a:lnTo>
                      <a:pt x="31" y="65"/>
                    </a:lnTo>
                    <a:lnTo>
                      <a:pt x="28" y="65"/>
                    </a:lnTo>
                    <a:lnTo>
                      <a:pt x="25" y="62"/>
                    </a:lnTo>
                    <a:lnTo>
                      <a:pt x="16" y="54"/>
                    </a:lnTo>
                    <a:lnTo>
                      <a:pt x="6" y="45"/>
                    </a:lnTo>
                    <a:lnTo>
                      <a:pt x="3" y="41"/>
                    </a:lnTo>
                    <a:lnTo>
                      <a:pt x="0" y="36"/>
                    </a:lnTo>
                    <a:lnTo>
                      <a:pt x="0" y="30"/>
                    </a:lnTo>
                    <a:lnTo>
                      <a:pt x="2" y="24"/>
                    </a:lnTo>
                    <a:lnTo>
                      <a:pt x="5" y="20"/>
                    </a:lnTo>
                    <a:lnTo>
                      <a:pt x="11" y="14"/>
                    </a:lnTo>
                    <a:lnTo>
                      <a:pt x="19" y="9"/>
                    </a:lnTo>
                    <a:lnTo>
                      <a:pt x="28" y="5"/>
                    </a:lnTo>
                    <a:lnTo>
                      <a:pt x="37" y="2"/>
                    </a:lnTo>
                    <a:lnTo>
                      <a:pt x="46" y="0"/>
                    </a:lnTo>
                    <a:lnTo>
                      <a:pt x="55" y="2"/>
                    </a:lnTo>
                    <a:lnTo>
                      <a:pt x="61" y="5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7" name="Freeform 129">
                <a:extLst>
                  <a:ext uri="{FF2B5EF4-FFF2-40B4-BE49-F238E27FC236}">
                    <a16:creationId xmlns:a16="http://schemas.microsoft.com/office/drawing/2014/main" id="{9E772C01-2D4E-4A5E-B9AD-928E3D8DA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245"/>
                <a:ext cx="149" cy="187"/>
              </a:xfrm>
              <a:custGeom>
                <a:avLst/>
                <a:gdLst>
                  <a:gd name="T0" fmla="*/ 149 w 149"/>
                  <a:gd name="T1" fmla="*/ 121 h 187"/>
                  <a:gd name="T2" fmla="*/ 149 w 149"/>
                  <a:gd name="T3" fmla="*/ 121 h 187"/>
                  <a:gd name="T4" fmla="*/ 149 w 149"/>
                  <a:gd name="T5" fmla="*/ 113 h 187"/>
                  <a:gd name="T6" fmla="*/ 146 w 149"/>
                  <a:gd name="T7" fmla="*/ 107 h 187"/>
                  <a:gd name="T8" fmla="*/ 140 w 149"/>
                  <a:gd name="T9" fmla="*/ 93 h 187"/>
                  <a:gd name="T10" fmla="*/ 130 w 149"/>
                  <a:gd name="T11" fmla="*/ 80 h 187"/>
                  <a:gd name="T12" fmla="*/ 118 w 149"/>
                  <a:gd name="T13" fmla="*/ 68 h 187"/>
                  <a:gd name="T14" fmla="*/ 105 w 149"/>
                  <a:gd name="T15" fmla="*/ 54 h 187"/>
                  <a:gd name="T16" fmla="*/ 92 w 149"/>
                  <a:gd name="T17" fmla="*/ 38 h 187"/>
                  <a:gd name="T18" fmla="*/ 81 w 149"/>
                  <a:gd name="T19" fmla="*/ 21 h 187"/>
                  <a:gd name="T20" fmla="*/ 77 w 149"/>
                  <a:gd name="T21" fmla="*/ 12 h 187"/>
                  <a:gd name="T22" fmla="*/ 72 w 149"/>
                  <a:gd name="T23" fmla="*/ 1 h 187"/>
                  <a:gd name="T24" fmla="*/ 72 w 149"/>
                  <a:gd name="T25" fmla="*/ 1 h 187"/>
                  <a:gd name="T26" fmla="*/ 72 w 149"/>
                  <a:gd name="T27" fmla="*/ 0 h 187"/>
                  <a:gd name="T28" fmla="*/ 72 w 149"/>
                  <a:gd name="T29" fmla="*/ 0 h 187"/>
                  <a:gd name="T30" fmla="*/ 72 w 149"/>
                  <a:gd name="T31" fmla="*/ 30 h 187"/>
                  <a:gd name="T32" fmla="*/ 71 w 149"/>
                  <a:gd name="T33" fmla="*/ 59 h 187"/>
                  <a:gd name="T34" fmla="*/ 65 w 149"/>
                  <a:gd name="T35" fmla="*/ 87 h 187"/>
                  <a:gd name="T36" fmla="*/ 57 w 149"/>
                  <a:gd name="T37" fmla="*/ 113 h 187"/>
                  <a:gd name="T38" fmla="*/ 47 w 149"/>
                  <a:gd name="T39" fmla="*/ 136 h 187"/>
                  <a:gd name="T40" fmla="*/ 35 w 149"/>
                  <a:gd name="T41" fmla="*/ 157 h 187"/>
                  <a:gd name="T42" fmla="*/ 27 w 149"/>
                  <a:gd name="T43" fmla="*/ 166 h 187"/>
                  <a:gd name="T44" fmla="*/ 20 w 149"/>
                  <a:gd name="T45" fmla="*/ 173 h 187"/>
                  <a:gd name="T46" fmla="*/ 12 w 149"/>
                  <a:gd name="T47" fmla="*/ 181 h 187"/>
                  <a:gd name="T48" fmla="*/ 4 w 149"/>
                  <a:gd name="T49" fmla="*/ 185 h 187"/>
                  <a:gd name="T50" fmla="*/ 4 w 149"/>
                  <a:gd name="T51" fmla="*/ 185 h 187"/>
                  <a:gd name="T52" fmla="*/ 3 w 149"/>
                  <a:gd name="T53" fmla="*/ 187 h 187"/>
                  <a:gd name="T54" fmla="*/ 3 w 149"/>
                  <a:gd name="T55" fmla="*/ 187 h 187"/>
                  <a:gd name="T56" fmla="*/ 0 w 149"/>
                  <a:gd name="T57" fmla="*/ 187 h 187"/>
                  <a:gd name="T58" fmla="*/ 0 w 149"/>
                  <a:gd name="T59" fmla="*/ 187 h 187"/>
                  <a:gd name="T60" fmla="*/ 119 w 149"/>
                  <a:gd name="T61" fmla="*/ 182 h 187"/>
                  <a:gd name="T62" fmla="*/ 119 w 149"/>
                  <a:gd name="T63" fmla="*/ 182 h 187"/>
                  <a:gd name="T64" fmla="*/ 118 w 149"/>
                  <a:gd name="T65" fmla="*/ 182 h 187"/>
                  <a:gd name="T66" fmla="*/ 113 w 149"/>
                  <a:gd name="T67" fmla="*/ 182 h 187"/>
                  <a:gd name="T68" fmla="*/ 113 w 149"/>
                  <a:gd name="T69" fmla="*/ 182 h 187"/>
                  <a:gd name="T70" fmla="*/ 119 w 149"/>
                  <a:gd name="T71" fmla="*/ 178 h 187"/>
                  <a:gd name="T72" fmla="*/ 125 w 149"/>
                  <a:gd name="T73" fmla="*/ 173 h 187"/>
                  <a:gd name="T74" fmla="*/ 133 w 149"/>
                  <a:gd name="T75" fmla="*/ 167 h 187"/>
                  <a:gd name="T76" fmla="*/ 139 w 149"/>
                  <a:gd name="T77" fmla="*/ 158 h 187"/>
                  <a:gd name="T78" fmla="*/ 145 w 149"/>
                  <a:gd name="T79" fmla="*/ 148 h 187"/>
                  <a:gd name="T80" fmla="*/ 149 w 149"/>
                  <a:gd name="T81" fmla="*/ 136 h 187"/>
                  <a:gd name="T82" fmla="*/ 149 w 149"/>
                  <a:gd name="T83" fmla="*/ 121 h 187"/>
                  <a:gd name="T84" fmla="*/ 149 w 149"/>
                  <a:gd name="T85" fmla="*/ 121 h 18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49" h="187">
                    <a:moveTo>
                      <a:pt x="149" y="121"/>
                    </a:moveTo>
                    <a:lnTo>
                      <a:pt x="149" y="121"/>
                    </a:lnTo>
                    <a:lnTo>
                      <a:pt x="149" y="113"/>
                    </a:lnTo>
                    <a:lnTo>
                      <a:pt x="146" y="107"/>
                    </a:lnTo>
                    <a:lnTo>
                      <a:pt x="140" y="93"/>
                    </a:lnTo>
                    <a:lnTo>
                      <a:pt x="130" y="80"/>
                    </a:lnTo>
                    <a:lnTo>
                      <a:pt x="118" y="68"/>
                    </a:lnTo>
                    <a:lnTo>
                      <a:pt x="105" y="54"/>
                    </a:lnTo>
                    <a:lnTo>
                      <a:pt x="92" y="38"/>
                    </a:lnTo>
                    <a:lnTo>
                      <a:pt x="81" y="21"/>
                    </a:lnTo>
                    <a:lnTo>
                      <a:pt x="77" y="12"/>
                    </a:lnTo>
                    <a:lnTo>
                      <a:pt x="72" y="1"/>
                    </a:lnTo>
                    <a:lnTo>
                      <a:pt x="72" y="0"/>
                    </a:lnTo>
                    <a:lnTo>
                      <a:pt x="72" y="30"/>
                    </a:lnTo>
                    <a:lnTo>
                      <a:pt x="71" y="59"/>
                    </a:lnTo>
                    <a:lnTo>
                      <a:pt x="65" y="87"/>
                    </a:lnTo>
                    <a:lnTo>
                      <a:pt x="57" y="113"/>
                    </a:lnTo>
                    <a:lnTo>
                      <a:pt x="47" y="136"/>
                    </a:lnTo>
                    <a:lnTo>
                      <a:pt x="35" y="157"/>
                    </a:lnTo>
                    <a:lnTo>
                      <a:pt x="27" y="166"/>
                    </a:lnTo>
                    <a:lnTo>
                      <a:pt x="20" y="173"/>
                    </a:lnTo>
                    <a:lnTo>
                      <a:pt x="12" y="181"/>
                    </a:lnTo>
                    <a:lnTo>
                      <a:pt x="4" y="185"/>
                    </a:lnTo>
                    <a:lnTo>
                      <a:pt x="3" y="187"/>
                    </a:lnTo>
                    <a:lnTo>
                      <a:pt x="0" y="187"/>
                    </a:lnTo>
                    <a:lnTo>
                      <a:pt x="119" y="182"/>
                    </a:lnTo>
                    <a:lnTo>
                      <a:pt x="118" y="182"/>
                    </a:lnTo>
                    <a:lnTo>
                      <a:pt x="113" y="182"/>
                    </a:lnTo>
                    <a:lnTo>
                      <a:pt x="119" y="178"/>
                    </a:lnTo>
                    <a:lnTo>
                      <a:pt x="125" y="173"/>
                    </a:lnTo>
                    <a:lnTo>
                      <a:pt x="133" y="167"/>
                    </a:lnTo>
                    <a:lnTo>
                      <a:pt x="139" y="158"/>
                    </a:lnTo>
                    <a:lnTo>
                      <a:pt x="145" y="148"/>
                    </a:lnTo>
                    <a:lnTo>
                      <a:pt x="149" y="136"/>
                    </a:lnTo>
                    <a:lnTo>
                      <a:pt x="149" y="121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8" name="Freeform 130">
                <a:extLst>
                  <a:ext uri="{FF2B5EF4-FFF2-40B4-BE49-F238E27FC236}">
                    <a16:creationId xmlns:a16="http://schemas.microsoft.com/office/drawing/2014/main" id="{5EF5A491-1918-4F53-8D62-C0B242ACF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3316"/>
                <a:ext cx="51" cy="102"/>
              </a:xfrm>
              <a:custGeom>
                <a:avLst/>
                <a:gdLst>
                  <a:gd name="T0" fmla="*/ 49 w 51"/>
                  <a:gd name="T1" fmla="*/ 0 h 102"/>
                  <a:gd name="T2" fmla="*/ 49 w 51"/>
                  <a:gd name="T3" fmla="*/ 0 h 102"/>
                  <a:gd name="T4" fmla="*/ 48 w 51"/>
                  <a:gd name="T5" fmla="*/ 12 h 102"/>
                  <a:gd name="T6" fmla="*/ 45 w 51"/>
                  <a:gd name="T7" fmla="*/ 25 h 102"/>
                  <a:gd name="T8" fmla="*/ 40 w 51"/>
                  <a:gd name="T9" fmla="*/ 41 h 102"/>
                  <a:gd name="T10" fmla="*/ 36 w 51"/>
                  <a:gd name="T11" fmla="*/ 56 h 102"/>
                  <a:gd name="T12" fmla="*/ 28 w 51"/>
                  <a:gd name="T13" fmla="*/ 71 h 102"/>
                  <a:gd name="T14" fmla="*/ 21 w 51"/>
                  <a:gd name="T15" fmla="*/ 84 h 102"/>
                  <a:gd name="T16" fmla="*/ 10 w 51"/>
                  <a:gd name="T17" fmla="*/ 95 h 102"/>
                  <a:gd name="T18" fmla="*/ 6 w 51"/>
                  <a:gd name="T19" fmla="*/ 99 h 102"/>
                  <a:gd name="T20" fmla="*/ 0 w 51"/>
                  <a:gd name="T21" fmla="*/ 102 h 102"/>
                  <a:gd name="T22" fmla="*/ 0 w 51"/>
                  <a:gd name="T23" fmla="*/ 102 h 102"/>
                  <a:gd name="T24" fmla="*/ 9 w 51"/>
                  <a:gd name="T25" fmla="*/ 98 h 102"/>
                  <a:gd name="T26" fmla="*/ 16 w 51"/>
                  <a:gd name="T27" fmla="*/ 93 h 102"/>
                  <a:gd name="T28" fmla="*/ 24 w 51"/>
                  <a:gd name="T29" fmla="*/ 89 h 102"/>
                  <a:gd name="T30" fmla="*/ 30 w 51"/>
                  <a:gd name="T31" fmla="*/ 83 h 102"/>
                  <a:gd name="T32" fmla="*/ 39 w 51"/>
                  <a:gd name="T33" fmla="*/ 71 h 102"/>
                  <a:gd name="T34" fmla="*/ 45 w 51"/>
                  <a:gd name="T35" fmla="*/ 57 h 102"/>
                  <a:gd name="T36" fmla="*/ 49 w 51"/>
                  <a:gd name="T37" fmla="*/ 44 h 102"/>
                  <a:gd name="T38" fmla="*/ 51 w 51"/>
                  <a:gd name="T39" fmla="*/ 28 h 102"/>
                  <a:gd name="T40" fmla="*/ 51 w 51"/>
                  <a:gd name="T41" fmla="*/ 15 h 102"/>
                  <a:gd name="T42" fmla="*/ 49 w 51"/>
                  <a:gd name="T43" fmla="*/ 0 h 102"/>
                  <a:gd name="T44" fmla="*/ 49 w 51"/>
                  <a:gd name="T45" fmla="*/ 0 h 10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1" h="102">
                    <a:moveTo>
                      <a:pt x="49" y="0"/>
                    </a:moveTo>
                    <a:lnTo>
                      <a:pt x="49" y="0"/>
                    </a:lnTo>
                    <a:lnTo>
                      <a:pt x="48" y="12"/>
                    </a:lnTo>
                    <a:lnTo>
                      <a:pt x="45" y="25"/>
                    </a:lnTo>
                    <a:lnTo>
                      <a:pt x="40" y="41"/>
                    </a:lnTo>
                    <a:lnTo>
                      <a:pt x="36" y="56"/>
                    </a:lnTo>
                    <a:lnTo>
                      <a:pt x="28" y="71"/>
                    </a:lnTo>
                    <a:lnTo>
                      <a:pt x="21" y="84"/>
                    </a:lnTo>
                    <a:lnTo>
                      <a:pt x="10" y="95"/>
                    </a:lnTo>
                    <a:lnTo>
                      <a:pt x="6" y="99"/>
                    </a:lnTo>
                    <a:lnTo>
                      <a:pt x="0" y="102"/>
                    </a:lnTo>
                    <a:lnTo>
                      <a:pt x="9" y="98"/>
                    </a:lnTo>
                    <a:lnTo>
                      <a:pt x="16" y="93"/>
                    </a:lnTo>
                    <a:lnTo>
                      <a:pt x="24" y="89"/>
                    </a:lnTo>
                    <a:lnTo>
                      <a:pt x="30" y="83"/>
                    </a:lnTo>
                    <a:lnTo>
                      <a:pt x="39" y="71"/>
                    </a:lnTo>
                    <a:lnTo>
                      <a:pt x="45" y="57"/>
                    </a:lnTo>
                    <a:lnTo>
                      <a:pt x="49" y="44"/>
                    </a:lnTo>
                    <a:lnTo>
                      <a:pt x="51" y="28"/>
                    </a:lnTo>
                    <a:lnTo>
                      <a:pt x="51" y="15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9" name="Freeform 131">
                <a:extLst>
                  <a:ext uri="{FF2B5EF4-FFF2-40B4-BE49-F238E27FC236}">
                    <a16:creationId xmlns:a16="http://schemas.microsoft.com/office/drawing/2014/main" id="{B0AD56EC-AEE7-4E58-B97E-7167B3EC36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60" y="3132"/>
                <a:ext cx="235" cy="326"/>
              </a:xfrm>
              <a:custGeom>
                <a:avLst/>
                <a:gdLst>
                  <a:gd name="T0" fmla="*/ 235 w 235"/>
                  <a:gd name="T1" fmla="*/ 326 h 326"/>
                  <a:gd name="T2" fmla="*/ 235 w 235"/>
                  <a:gd name="T3" fmla="*/ 326 h 326"/>
                  <a:gd name="T4" fmla="*/ 0 w 235"/>
                  <a:gd name="T5" fmla="*/ 307 h 326"/>
                  <a:gd name="T6" fmla="*/ 0 w 235"/>
                  <a:gd name="T7" fmla="*/ 307 h 326"/>
                  <a:gd name="T8" fmla="*/ 32 w 235"/>
                  <a:gd name="T9" fmla="*/ 310 h 326"/>
                  <a:gd name="T10" fmla="*/ 0 w 235"/>
                  <a:gd name="T11" fmla="*/ 307 h 326"/>
                  <a:gd name="T12" fmla="*/ 187 w 235"/>
                  <a:gd name="T13" fmla="*/ 285 h 326"/>
                  <a:gd name="T14" fmla="*/ 170 w 235"/>
                  <a:gd name="T15" fmla="*/ 262 h 326"/>
                  <a:gd name="T16" fmla="*/ 157 w 235"/>
                  <a:gd name="T17" fmla="*/ 214 h 326"/>
                  <a:gd name="T18" fmla="*/ 140 w 235"/>
                  <a:gd name="T19" fmla="*/ 175 h 326"/>
                  <a:gd name="T20" fmla="*/ 116 w 235"/>
                  <a:gd name="T21" fmla="*/ 136 h 326"/>
                  <a:gd name="T22" fmla="*/ 110 w 235"/>
                  <a:gd name="T23" fmla="*/ 111 h 326"/>
                  <a:gd name="T24" fmla="*/ 110 w 235"/>
                  <a:gd name="T25" fmla="*/ 71 h 326"/>
                  <a:gd name="T26" fmla="*/ 122 w 235"/>
                  <a:gd name="T27" fmla="*/ 9 h 326"/>
                  <a:gd name="T28" fmla="*/ 125 w 235"/>
                  <a:gd name="T29" fmla="*/ 1 h 326"/>
                  <a:gd name="T30" fmla="*/ 91 w 235"/>
                  <a:gd name="T31" fmla="*/ 56 h 326"/>
                  <a:gd name="T32" fmla="*/ 68 w 235"/>
                  <a:gd name="T33" fmla="*/ 101 h 326"/>
                  <a:gd name="T34" fmla="*/ 50 w 235"/>
                  <a:gd name="T35" fmla="*/ 151 h 326"/>
                  <a:gd name="T36" fmla="*/ 47 w 235"/>
                  <a:gd name="T37" fmla="*/ 157 h 326"/>
                  <a:gd name="T38" fmla="*/ 47 w 235"/>
                  <a:gd name="T39" fmla="*/ 163 h 326"/>
                  <a:gd name="T40" fmla="*/ 45 w 235"/>
                  <a:gd name="T41" fmla="*/ 167 h 326"/>
                  <a:gd name="T42" fmla="*/ 45 w 235"/>
                  <a:gd name="T43" fmla="*/ 169 h 326"/>
                  <a:gd name="T44" fmla="*/ 44 w 235"/>
                  <a:gd name="T45" fmla="*/ 175 h 326"/>
                  <a:gd name="T46" fmla="*/ 42 w 235"/>
                  <a:gd name="T47" fmla="*/ 179 h 326"/>
                  <a:gd name="T48" fmla="*/ 42 w 235"/>
                  <a:gd name="T49" fmla="*/ 184 h 326"/>
                  <a:gd name="T50" fmla="*/ 42 w 235"/>
                  <a:gd name="T51" fmla="*/ 185 h 326"/>
                  <a:gd name="T52" fmla="*/ 41 w 235"/>
                  <a:gd name="T53" fmla="*/ 190 h 326"/>
                  <a:gd name="T54" fmla="*/ 41 w 235"/>
                  <a:gd name="T55" fmla="*/ 194 h 326"/>
                  <a:gd name="T56" fmla="*/ 41 w 235"/>
                  <a:gd name="T57" fmla="*/ 199 h 326"/>
                  <a:gd name="T58" fmla="*/ 41 w 235"/>
                  <a:gd name="T59" fmla="*/ 200 h 326"/>
                  <a:gd name="T60" fmla="*/ 41 w 235"/>
                  <a:gd name="T61" fmla="*/ 205 h 326"/>
                  <a:gd name="T62" fmla="*/ 42 w 235"/>
                  <a:gd name="T63" fmla="*/ 208 h 326"/>
                  <a:gd name="T64" fmla="*/ 42 w 235"/>
                  <a:gd name="T65" fmla="*/ 211 h 326"/>
                  <a:gd name="T66" fmla="*/ 44 w 235"/>
                  <a:gd name="T67" fmla="*/ 214 h 326"/>
                  <a:gd name="T68" fmla="*/ 44 w 235"/>
                  <a:gd name="T69" fmla="*/ 217 h 326"/>
                  <a:gd name="T70" fmla="*/ 45 w 235"/>
                  <a:gd name="T71" fmla="*/ 219 h 326"/>
                  <a:gd name="T72" fmla="*/ 47 w 235"/>
                  <a:gd name="T73" fmla="*/ 222 h 326"/>
                  <a:gd name="T74" fmla="*/ 48 w 235"/>
                  <a:gd name="T75" fmla="*/ 225 h 326"/>
                  <a:gd name="T76" fmla="*/ 75 w 235"/>
                  <a:gd name="T77" fmla="*/ 235 h 326"/>
                  <a:gd name="T78" fmla="*/ 104 w 235"/>
                  <a:gd name="T79" fmla="*/ 229 h 326"/>
                  <a:gd name="T80" fmla="*/ 128 w 235"/>
                  <a:gd name="T81" fmla="*/ 232 h 326"/>
                  <a:gd name="T82" fmla="*/ 115 w 235"/>
                  <a:gd name="T83" fmla="*/ 250 h 326"/>
                  <a:gd name="T84" fmla="*/ 71 w 235"/>
                  <a:gd name="T85" fmla="*/ 268 h 326"/>
                  <a:gd name="T86" fmla="*/ 60 w 235"/>
                  <a:gd name="T87" fmla="*/ 285 h 326"/>
                  <a:gd name="T88" fmla="*/ 60 w 235"/>
                  <a:gd name="T89" fmla="*/ 298 h 326"/>
                  <a:gd name="T90" fmla="*/ 225 w 235"/>
                  <a:gd name="T91" fmla="*/ 324 h 326"/>
                  <a:gd name="T92" fmla="*/ 202 w 235"/>
                  <a:gd name="T93" fmla="*/ 300 h 32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35" h="326">
                    <a:moveTo>
                      <a:pt x="226" y="324"/>
                    </a:moveTo>
                    <a:lnTo>
                      <a:pt x="226" y="324"/>
                    </a:lnTo>
                    <a:lnTo>
                      <a:pt x="235" y="326"/>
                    </a:lnTo>
                    <a:lnTo>
                      <a:pt x="226" y="324"/>
                    </a:lnTo>
                    <a:close/>
                    <a:moveTo>
                      <a:pt x="0" y="307"/>
                    </a:moveTo>
                    <a:lnTo>
                      <a:pt x="0" y="307"/>
                    </a:lnTo>
                    <a:lnTo>
                      <a:pt x="63" y="312"/>
                    </a:lnTo>
                    <a:lnTo>
                      <a:pt x="32" y="310"/>
                    </a:lnTo>
                    <a:lnTo>
                      <a:pt x="0" y="307"/>
                    </a:lnTo>
                    <a:close/>
                    <a:moveTo>
                      <a:pt x="195" y="292"/>
                    </a:moveTo>
                    <a:lnTo>
                      <a:pt x="195" y="292"/>
                    </a:lnTo>
                    <a:lnTo>
                      <a:pt x="187" y="285"/>
                    </a:lnTo>
                    <a:lnTo>
                      <a:pt x="180" y="277"/>
                    </a:lnTo>
                    <a:lnTo>
                      <a:pt x="175" y="270"/>
                    </a:lnTo>
                    <a:lnTo>
                      <a:pt x="170" y="262"/>
                    </a:lnTo>
                    <a:lnTo>
                      <a:pt x="163" y="241"/>
                    </a:lnTo>
                    <a:lnTo>
                      <a:pt x="157" y="214"/>
                    </a:lnTo>
                    <a:lnTo>
                      <a:pt x="152" y="199"/>
                    </a:lnTo>
                    <a:lnTo>
                      <a:pt x="146" y="187"/>
                    </a:lnTo>
                    <a:lnTo>
                      <a:pt x="140" y="175"/>
                    </a:lnTo>
                    <a:lnTo>
                      <a:pt x="134" y="166"/>
                    </a:lnTo>
                    <a:lnTo>
                      <a:pt x="121" y="146"/>
                    </a:lnTo>
                    <a:lnTo>
                      <a:pt x="116" y="136"/>
                    </a:lnTo>
                    <a:lnTo>
                      <a:pt x="112" y="124"/>
                    </a:lnTo>
                    <a:lnTo>
                      <a:pt x="110" y="111"/>
                    </a:lnTo>
                    <a:lnTo>
                      <a:pt x="109" y="98"/>
                    </a:lnTo>
                    <a:lnTo>
                      <a:pt x="109" y="84"/>
                    </a:lnTo>
                    <a:lnTo>
                      <a:pt x="110" y="71"/>
                    </a:lnTo>
                    <a:lnTo>
                      <a:pt x="115" y="41"/>
                    </a:lnTo>
                    <a:lnTo>
                      <a:pt x="122" y="9"/>
                    </a:lnTo>
                    <a:lnTo>
                      <a:pt x="125" y="0"/>
                    </a:lnTo>
                    <a:lnTo>
                      <a:pt x="125" y="1"/>
                    </a:lnTo>
                    <a:lnTo>
                      <a:pt x="107" y="27"/>
                    </a:lnTo>
                    <a:lnTo>
                      <a:pt x="91" y="56"/>
                    </a:lnTo>
                    <a:lnTo>
                      <a:pt x="78" y="77"/>
                    </a:lnTo>
                    <a:lnTo>
                      <a:pt x="68" y="101"/>
                    </a:lnTo>
                    <a:lnTo>
                      <a:pt x="57" y="125"/>
                    </a:lnTo>
                    <a:lnTo>
                      <a:pt x="50" y="151"/>
                    </a:lnTo>
                    <a:lnTo>
                      <a:pt x="48" y="157"/>
                    </a:lnTo>
                    <a:lnTo>
                      <a:pt x="47" y="157"/>
                    </a:lnTo>
                    <a:lnTo>
                      <a:pt x="47" y="163"/>
                    </a:lnTo>
                    <a:lnTo>
                      <a:pt x="45" y="163"/>
                    </a:lnTo>
                    <a:lnTo>
                      <a:pt x="45" y="167"/>
                    </a:lnTo>
                    <a:lnTo>
                      <a:pt x="45" y="169"/>
                    </a:lnTo>
                    <a:lnTo>
                      <a:pt x="44" y="173"/>
                    </a:lnTo>
                    <a:lnTo>
                      <a:pt x="44" y="175"/>
                    </a:lnTo>
                    <a:lnTo>
                      <a:pt x="42" y="179"/>
                    </a:lnTo>
                    <a:lnTo>
                      <a:pt x="42" y="184"/>
                    </a:lnTo>
                    <a:lnTo>
                      <a:pt x="42" y="185"/>
                    </a:lnTo>
                    <a:lnTo>
                      <a:pt x="41" y="190"/>
                    </a:lnTo>
                    <a:lnTo>
                      <a:pt x="41" y="194"/>
                    </a:lnTo>
                    <a:lnTo>
                      <a:pt x="41" y="196"/>
                    </a:lnTo>
                    <a:lnTo>
                      <a:pt x="41" y="199"/>
                    </a:lnTo>
                    <a:lnTo>
                      <a:pt x="41" y="200"/>
                    </a:lnTo>
                    <a:lnTo>
                      <a:pt x="41" y="203"/>
                    </a:lnTo>
                    <a:lnTo>
                      <a:pt x="41" y="205"/>
                    </a:lnTo>
                    <a:lnTo>
                      <a:pt x="42" y="208"/>
                    </a:lnTo>
                    <a:lnTo>
                      <a:pt x="42" y="209"/>
                    </a:lnTo>
                    <a:lnTo>
                      <a:pt x="42" y="211"/>
                    </a:lnTo>
                    <a:lnTo>
                      <a:pt x="44" y="214"/>
                    </a:lnTo>
                    <a:lnTo>
                      <a:pt x="44" y="215"/>
                    </a:lnTo>
                    <a:lnTo>
                      <a:pt x="44" y="217"/>
                    </a:lnTo>
                    <a:lnTo>
                      <a:pt x="45" y="219"/>
                    </a:lnTo>
                    <a:lnTo>
                      <a:pt x="47" y="220"/>
                    </a:lnTo>
                    <a:lnTo>
                      <a:pt x="47" y="222"/>
                    </a:lnTo>
                    <a:lnTo>
                      <a:pt x="48" y="225"/>
                    </a:lnTo>
                    <a:lnTo>
                      <a:pt x="57" y="231"/>
                    </a:lnTo>
                    <a:lnTo>
                      <a:pt x="65" y="234"/>
                    </a:lnTo>
                    <a:lnTo>
                      <a:pt x="75" y="235"/>
                    </a:lnTo>
                    <a:lnTo>
                      <a:pt x="85" y="234"/>
                    </a:lnTo>
                    <a:lnTo>
                      <a:pt x="95" y="232"/>
                    </a:lnTo>
                    <a:lnTo>
                      <a:pt x="104" y="229"/>
                    </a:lnTo>
                    <a:lnTo>
                      <a:pt x="121" y="222"/>
                    </a:lnTo>
                    <a:lnTo>
                      <a:pt x="128" y="232"/>
                    </a:lnTo>
                    <a:lnTo>
                      <a:pt x="134" y="244"/>
                    </a:lnTo>
                    <a:lnTo>
                      <a:pt x="115" y="250"/>
                    </a:lnTo>
                    <a:lnTo>
                      <a:pt x="91" y="258"/>
                    </a:lnTo>
                    <a:lnTo>
                      <a:pt x="80" y="262"/>
                    </a:lnTo>
                    <a:lnTo>
                      <a:pt x="71" y="268"/>
                    </a:lnTo>
                    <a:lnTo>
                      <a:pt x="65" y="276"/>
                    </a:lnTo>
                    <a:lnTo>
                      <a:pt x="62" y="280"/>
                    </a:lnTo>
                    <a:lnTo>
                      <a:pt x="60" y="285"/>
                    </a:lnTo>
                    <a:lnTo>
                      <a:pt x="60" y="292"/>
                    </a:lnTo>
                    <a:lnTo>
                      <a:pt x="60" y="298"/>
                    </a:lnTo>
                    <a:lnTo>
                      <a:pt x="63" y="312"/>
                    </a:lnTo>
                    <a:lnTo>
                      <a:pt x="225" y="324"/>
                    </a:lnTo>
                    <a:lnTo>
                      <a:pt x="210" y="309"/>
                    </a:lnTo>
                    <a:lnTo>
                      <a:pt x="202" y="300"/>
                    </a:lnTo>
                    <a:lnTo>
                      <a:pt x="195" y="292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0" name="Freeform 132">
                <a:extLst>
                  <a:ext uri="{FF2B5EF4-FFF2-40B4-BE49-F238E27FC236}">
                    <a16:creationId xmlns:a16="http://schemas.microsoft.com/office/drawing/2014/main" id="{372EB1FA-C38D-4E09-B137-148B97F2A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282"/>
                <a:ext cx="156" cy="357"/>
              </a:xfrm>
              <a:custGeom>
                <a:avLst/>
                <a:gdLst>
                  <a:gd name="T0" fmla="*/ 156 w 156"/>
                  <a:gd name="T1" fmla="*/ 306 h 357"/>
                  <a:gd name="T2" fmla="*/ 156 w 156"/>
                  <a:gd name="T3" fmla="*/ 321 h 357"/>
                  <a:gd name="T4" fmla="*/ 151 w 156"/>
                  <a:gd name="T5" fmla="*/ 331 h 357"/>
                  <a:gd name="T6" fmla="*/ 133 w 156"/>
                  <a:gd name="T7" fmla="*/ 348 h 357"/>
                  <a:gd name="T8" fmla="*/ 109 w 156"/>
                  <a:gd name="T9" fmla="*/ 355 h 357"/>
                  <a:gd name="T10" fmla="*/ 82 w 156"/>
                  <a:gd name="T11" fmla="*/ 357 h 357"/>
                  <a:gd name="T12" fmla="*/ 62 w 156"/>
                  <a:gd name="T13" fmla="*/ 354 h 357"/>
                  <a:gd name="T14" fmla="*/ 38 w 156"/>
                  <a:gd name="T15" fmla="*/ 346 h 357"/>
                  <a:gd name="T16" fmla="*/ 26 w 156"/>
                  <a:gd name="T17" fmla="*/ 336 h 357"/>
                  <a:gd name="T18" fmla="*/ 22 w 156"/>
                  <a:gd name="T19" fmla="*/ 330 h 357"/>
                  <a:gd name="T20" fmla="*/ 14 w 156"/>
                  <a:gd name="T21" fmla="*/ 318 h 357"/>
                  <a:gd name="T22" fmla="*/ 8 w 156"/>
                  <a:gd name="T23" fmla="*/ 292 h 357"/>
                  <a:gd name="T24" fmla="*/ 5 w 156"/>
                  <a:gd name="T25" fmla="*/ 262 h 357"/>
                  <a:gd name="T26" fmla="*/ 0 w 156"/>
                  <a:gd name="T27" fmla="*/ 200 h 357"/>
                  <a:gd name="T28" fmla="*/ 3 w 156"/>
                  <a:gd name="T29" fmla="*/ 171 h 357"/>
                  <a:gd name="T30" fmla="*/ 9 w 156"/>
                  <a:gd name="T31" fmla="*/ 138 h 357"/>
                  <a:gd name="T32" fmla="*/ 15 w 156"/>
                  <a:gd name="T33" fmla="*/ 105 h 357"/>
                  <a:gd name="T34" fmla="*/ 28 w 156"/>
                  <a:gd name="T35" fmla="*/ 39 h 357"/>
                  <a:gd name="T36" fmla="*/ 31 w 156"/>
                  <a:gd name="T37" fmla="*/ 15 h 357"/>
                  <a:gd name="T38" fmla="*/ 32 w 156"/>
                  <a:gd name="T39" fmla="*/ 10 h 357"/>
                  <a:gd name="T40" fmla="*/ 37 w 156"/>
                  <a:gd name="T41" fmla="*/ 3 h 357"/>
                  <a:gd name="T42" fmla="*/ 44 w 156"/>
                  <a:gd name="T43" fmla="*/ 0 h 357"/>
                  <a:gd name="T44" fmla="*/ 50 w 156"/>
                  <a:gd name="T45" fmla="*/ 1 h 357"/>
                  <a:gd name="T46" fmla="*/ 53 w 156"/>
                  <a:gd name="T47" fmla="*/ 4 h 357"/>
                  <a:gd name="T48" fmla="*/ 91 w 156"/>
                  <a:gd name="T49" fmla="*/ 39 h 357"/>
                  <a:gd name="T50" fmla="*/ 132 w 156"/>
                  <a:gd name="T51" fmla="*/ 66 h 357"/>
                  <a:gd name="T52" fmla="*/ 141 w 156"/>
                  <a:gd name="T53" fmla="*/ 72 h 357"/>
                  <a:gd name="T54" fmla="*/ 150 w 156"/>
                  <a:gd name="T55" fmla="*/ 85 h 357"/>
                  <a:gd name="T56" fmla="*/ 154 w 156"/>
                  <a:gd name="T57" fmla="*/ 99 h 357"/>
                  <a:gd name="T58" fmla="*/ 153 w 156"/>
                  <a:gd name="T59" fmla="*/ 114 h 357"/>
                  <a:gd name="T60" fmla="*/ 150 w 156"/>
                  <a:gd name="T61" fmla="*/ 159 h 357"/>
                  <a:gd name="T62" fmla="*/ 151 w 156"/>
                  <a:gd name="T63" fmla="*/ 256 h 357"/>
                  <a:gd name="T64" fmla="*/ 156 w 156"/>
                  <a:gd name="T65" fmla="*/ 306 h 35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6" h="357">
                    <a:moveTo>
                      <a:pt x="156" y="306"/>
                    </a:moveTo>
                    <a:lnTo>
                      <a:pt x="156" y="306"/>
                    </a:lnTo>
                    <a:lnTo>
                      <a:pt x="156" y="313"/>
                    </a:lnTo>
                    <a:lnTo>
                      <a:pt x="156" y="321"/>
                    </a:lnTo>
                    <a:lnTo>
                      <a:pt x="153" y="327"/>
                    </a:lnTo>
                    <a:lnTo>
                      <a:pt x="151" y="331"/>
                    </a:lnTo>
                    <a:lnTo>
                      <a:pt x="144" y="340"/>
                    </a:lnTo>
                    <a:lnTo>
                      <a:pt x="133" y="348"/>
                    </a:lnTo>
                    <a:lnTo>
                      <a:pt x="123" y="352"/>
                    </a:lnTo>
                    <a:lnTo>
                      <a:pt x="109" y="355"/>
                    </a:lnTo>
                    <a:lnTo>
                      <a:pt x="95" y="357"/>
                    </a:lnTo>
                    <a:lnTo>
                      <a:pt x="82" y="357"/>
                    </a:lnTo>
                    <a:lnTo>
                      <a:pt x="62" y="354"/>
                    </a:lnTo>
                    <a:lnTo>
                      <a:pt x="46" y="349"/>
                    </a:lnTo>
                    <a:lnTo>
                      <a:pt x="38" y="346"/>
                    </a:lnTo>
                    <a:lnTo>
                      <a:pt x="32" y="342"/>
                    </a:lnTo>
                    <a:lnTo>
                      <a:pt x="26" y="336"/>
                    </a:lnTo>
                    <a:lnTo>
                      <a:pt x="22" y="330"/>
                    </a:lnTo>
                    <a:lnTo>
                      <a:pt x="17" y="324"/>
                    </a:lnTo>
                    <a:lnTo>
                      <a:pt x="14" y="318"/>
                    </a:lnTo>
                    <a:lnTo>
                      <a:pt x="11" y="304"/>
                    </a:lnTo>
                    <a:lnTo>
                      <a:pt x="8" y="292"/>
                    </a:lnTo>
                    <a:lnTo>
                      <a:pt x="5" y="262"/>
                    </a:lnTo>
                    <a:lnTo>
                      <a:pt x="2" y="230"/>
                    </a:lnTo>
                    <a:lnTo>
                      <a:pt x="0" y="200"/>
                    </a:lnTo>
                    <a:lnTo>
                      <a:pt x="2" y="185"/>
                    </a:lnTo>
                    <a:lnTo>
                      <a:pt x="3" y="171"/>
                    </a:lnTo>
                    <a:lnTo>
                      <a:pt x="9" y="138"/>
                    </a:lnTo>
                    <a:lnTo>
                      <a:pt x="15" y="105"/>
                    </a:lnTo>
                    <a:lnTo>
                      <a:pt x="22" y="73"/>
                    </a:lnTo>
                    <a:lnTo>
                      <a:pt x="28" y="39"/>
                    </a:lnTo>
                    <a:lnTo>
                      <a:pt x="31" y="15"/>
                    </a:lnTo>
                    <a:lnTo>
                      <a:pt x="32" y="10"/>
                    </a:lnTo>
                    <a:lnTo>
                      <a:pt x="34" y="6"/>
                    </a:lnTo>
                    <a:lnTo>
                      <a:pt x="37" y="3"/>
                    </a:lnTo>
                    <a:lnTo>
                      <a:pt x="40" y="1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50" y="1"/>
                    </a:lnTo>
                    <a:lnTo>
                      <a:pt x="53" y="4"/>
                    </a:lnTo>
                    <a:lnTo>
                      <a:pt x="71" y="22"/>
                    </a:lnTo>
                    <a:lnTo>
                      <a:pt x="91" y="39"/>
                    </a:lnTo>
                    <a:lnTo>
                      <a:pt x="111" y="54"/>
                    </a:lnTo>
                    <a:lnTo>
                      <a:pt x="132" y="66"/>
                    </a:lnTo>
                    <a:lnTo>
                      <a:pt x="141" y="72"/>
                    </a:lnTo>
                    <a:lnTo>
                      <a:pt x="147" y="78"/>
                    </a:lnTo>
                    <a:lnTo>
                      <a:pt x="150" y="85"/>
                    </a:lnTo>
                    <a:lnTo>
                      <a:pt x="153" y="92"/>
                    </a:lnTo>
                    <a:lnTo>
                      <a:pt x="154" y="99"/>
                    </a:lnTo>
                    <a:lnTo>
                      <a:pt x="154" y="105"/>
                    </a:lnTo>
                    <a:lnTo>
                      <a:pt x="153" y="114"/>
                    </a:lnTo>
                    <a:lnTo>
                      <a:pt x="150" y="159"/>
                    </a:lnTo>
                    <a:lnTo>
                      <a:pt x="150" y="208"/>
                    </a:lnTo>
                    <a:lnTo>
                      <a:pt x="151" y="256"/>
                    </a:lnTo>
                    <a:lnTo>
                      <a:pt x="156" y="306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1" name="Freeform 133">
                <a:extLst>
                  <a:ext uri="{FF2B5EF4-FFF2-40B4-BE49-F238E27FC236}">
                    <a16:creationId xmlns:a16="http://schemas.microsoft.com/office/drawing/2014/main" id="{8884D137-1B53-430C-BB9C-1E934B1EC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030"/>
                <a:ext cx="264" cy="567"/>
              </a:xfrm>
              <a:custGeom>
                <a:avLst/>
                <a:gdLst>
                  <a:gd name="T0" fmla="*/ 113 w 264"/>
                  <a:gd name="T1" fmla="*/ 561 h 567"/>
                  <a:gd name="T2" fmla="*/ 178 w 264"/>
                  <a:gd name="T3" fmla="*/ 567 h 567"/>
                  <a:gd name="T4" fmla="*/ 223 w 264"/>
                  <a:gd name="T5" fmla="*/ 565 h 567"/>
                  <a:gd name="T6" fmla="*/ 238 w 264"/>
                  <a:gd name="T7" fmla="*/ 561 h 567"/>
                  <a:gd name="T8" fmla="*/ 249 w 264"/>
                  <a:gd name="T9" fmla="*/ 552 h 567"/>
                  <a:gd name="T10" fmla="*/ 256 w 264"/>
                  <a:gd name="T11" fmla="*/ 541 h 567"/>
                  <a:gd name="T12" fmla="*/ 259 w 264"/>
                  <a:gd name="T13" fmla="*/ 526 h 567"/>
                  <a:gd name="T14" fmla="*/ 262 w 264"/>
                  <a:gd name="T15" fmla="*/ 481 h 567"/>
                  <a:gd name="T16" fmla="*/ 264 w 264"/>
                  <a:gd name="T17" fmla="*/ 386 h 567"/>
                  <a:gd name="T18" fmla="*/ 261 w 264"/>
                  <a:gd name="T19" fmla="*/ 340 h 567"/>
                  <a:gd name="T20" fmla="*/ 255 w 264"/>
                  <a:gd name="T21" fmla="*/ 282 h 567"/>
                  <a:gd name="T22" fmla="*/ 252 w 264"/>
                  <a:gd name="T23" fmla="*/ 154 h 567"/>
                  <a:gd name="T24" fmla="*/ 253 w 264"/>
                  <a:gd name="T25" fmla="*/ 80 h 567"/>
                  <a:gd name="T26" fmla="*/ 255 w 264"/>
                  <a:gd name="T27" fmla="*/ 21 h 567"/>
                  <a:gd name="T28" fmla="*/ 252 w 264"/>
                  <a:gd name="T29" fmla="*/ 7 h 567"/>
                  <a:gd name="T30" fmla="*/ 246 w 264"/>
                  <a:gd name="T31" fmla="*/ 1 h 567"/>
                  <a:gd name="T32" fmla="*/ 234 w 264"/>
                  <a:gd name="T33" fmla="*/ 0 h 567"/>
                  <a:gd name="T34" fmla="*/ 226 w 264"/>
                  <a:gd name="T35" fmla="*/ 3 h 567"/>
                  <a:gd name="T36" fmla="*/ 175 w 264"/>
                  <a:gd name="T37" fmla="*/ 27 h 567"/>
                  <a:gd name="T38" fmla="*/ 123 w 264"/>
                  <a:gd name="T39" fmla="*/ 56 h 567"/>
                  <a:gd name="T40" fmla="*/ 56 w 264"/>
                  <a:gd name="T41" fmla="*/ 93 h 567"/>
                  <a:gd name="T42" fmla="*/ 38 w 264"/>
                  <a:gd name="T43" fmla="*/ 102 h 567"/>
                  <a:gd name="T44" fmla="*/ 21 w 264"/>
                  <a:gd name="T45" fmla="*/ 113 h 567"/>
                  <a:gd name="T46" fmla="*/ 10 w 264"/>
                  <a:gd name="T47" fmla="*/ 129 h 567"/>
                  <a:gd name="T48" fmla="*/ 6 w 264"/>
                  <a:gd name="T49" fmla="*/ 147 h 567"/>
                  <a:gd name="T50" fmla="*/ 6 w 264"/>
                  <a:gd name="T51" fmla="*/ 164 h 567"/>
                  <a:gd name="T52" fmla="*/ 9 w 264"/>
                  <a:gd name="T53" fmla="*/ 230 h 567"/>
                  <a:gd name="T54" fmla="*/ 4 w 264"/>
                  <a:gd name="T55" fmla="*/ 310 h 567"/>
                  <a:gd name="T56" fmla="*/ 1 w 264"/>
                  <a:gd name="T57" fmla="*/ 357 h 567"/>
                  <a:gd name="T58" fmla="*/ 0 w 264"/>
                  <a:gd name="T59" fmla="*/ 404 h 567"/>
                  <a:gd name="T60" fmla="*/ 4 w 264"/>
                  <a:gd name="T61" fmla="*/ 455 h 567"/>
                  <a:gd name="T62" fmla="*/ 15 w 264"/>
                  <a:gd name="T63" fmla="*/ 491 h 567"/>
                  <a:gd name="T64" fmla="*/ 25 w 264"/>
                  <a:gd name="T65" fmla="*/ 512 h 567"/>
                  <a:gd name="T66" fmla="*/ 42 w 264"/>
                  <a:gd name="T67" fmla="*/ 532 h 567"/>
                  <a:gd name="T68" fmla="*/ 65 w 264"/>
                  <a:gd name="T69" fmla="*/ 547 h 567"/>
                  <a:gd name="T70" fmla="*/ 95 w 264"/>
                  <a:gd name="T71" fmla="*/ 558 h 567"/>
                  <a:gd name="T72" fmla="*/ 113 w 264"/>
                  <a:gd name="T73" fmla="*/ 561 h 56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64" h="567">
                    <a:moveTo>
                      <a:pt x="113" y="561"/>
                    </a:moveTo>
                    <a:lnTo>
                      <a:pt x="113" y="561"/>
                    </a:lnTo>
                    <a:lnTo>
                      <a:pt x="148" y="564"/>
                    </a:lnTo>
                    <a:lnTo>
                      <a:pt x="178" y="567"/>
                    </a:lnTo>
                    <a:lnTo>
                      <a:pt x="202" y="567"/>
                    </a:lnTo>
                    <a:lnTo>
                      <a:pt x="223" y="565"/>
                    </a:lnTo>
                    <a:lnTo>
                      <a:pt x="231" y="562"/>
                    </a:lnTo>
                    <a:lnTo>
                      <a:pt x="238" y="561"/>
                    </a:lnTo>
                    <a:lnTo>
                      <a:pt x="244" y="556"/>
                    </a:lnTo>
                    <a:lnTo>
                      <a:pt x="249" y="552"/>
                    </a:lnTo>
                    <a:lnTo>
                      <a:pt x="253" y="547"/>
                    </a:lnTo>
                    <a:lnTo>
                      <a:pt x="256" y="541"/>
                    </a:lnTo>
                    <a:lnTo>
                      <a:pt x="259" y="535"/>
                    </a:lnTo>
                    <a:lnTo>
                      <a:pt x="259" y="526"/>
                    </a:lnTo>
                    <a:lnTo>
                      <a:pt x="262" y="481"/>
                    </a:lnTo>
                    <a:lnTo>
                      <a:pt x="264" y="432"/>
                    </a:lnTo>
                    <a:lnTo>
                      <a:pt x="264" y="386"/>
                    </a:lnTo>
                    <a:lnTo>
                      <a:pt x="264" y="362"/>
                    </a:lnTo>
                    <a:lnTo>
                      <a:pt x="261" y="340"/>
                    </a:lnTo>
                    <a:lnTo>
                      <a:pt x="255" y="282"/>
                    </a:lnTo>
                    <a:lnTo>
                      <a:pt x="252" y="220"/>
                    </a:lnTo>
                    <a:lnTo>
                      <a:pt x="252" y="154"/>
                    </a:lnTo>
                    <a:lnTo>
                      <a:pt x="253" y="80"/>
                    </a:lnTo>
                    <a:lnTo>
                      <a:pt x="255" y="21"/>
                    </a:lnTo>
                    <a:lnTo>
                      <a:pt x="253" y="12"/>
                    </a:lnTo>
                    <a:lnTo>
                      <a:pt x="252" y="7"/>
                    </a:lnTo>
                    <a:lnTo>
                      <a:pt x="249" y="4"/>
                    </a:lnTo>
                    <a:lnTo>
                      <a:pt x="246" y="1"/>
                    </a:lnTo>
                    <a:lnTo>
                      <a:pt x="240" y="0"/>
                    </a:lnTo>
                    <a:lnTo>
                      <a:pt x="234" y="0"/>
                    </a:lnTo>
                    <a:lnTo>
                      <a:pt x="226" y="3"/>
                    </a:lnTo>
                    <a:lnTo>
                      <a:pt x="200" y="13"/>
                    </a:lnTo>
                    <a:lnTo>
                      <a:pt x="175" y="27"/>
                    </a:lnTo>
                    <a:lnTo>
                      <a:pt x="123" y="56"/>
                    </a:lnTo>
                    <a:lnTo>
                      <a:pt x="77" y="83"/>
                    </a:lnTo>
                    <a:lnTo>
                      <a:pt x="56" y="93"/>
                    </a:lnTo>
                    <a:lnTo>
                      <a:pt x="38" y="102"/>
                    </a:lnTo>
                    <a:lnTo>
                      <a:pt x="28" y="107"/>
                    </a:lnTo>
                    <a:lnTo>
                      <a:pt x="21" y="113"/>
                    </a:lnTo>
                    <a:lnTo>
                      <a:pt x="15" y="122"/>
                    </a:lnTo>
                    <a:lnTo>
                      <a:pt x="10" y="129"/>
                    </a:lnTo>
                    <a:lnTo>
                      <a:pt x="7" y="138"/>
                    </a:lnTo>
                    <a:lnTo>
                      <a:pt x="6" y="147"/>
                    </a:lnTo>
                    <a:lnTo>
                      <a:pt x="6" y="164"/>
                    </a:lnTo>
                    <a:lnTo>
                      <a:pt x="9" y="208"/>
                    </a:lnTo>
                    <a:lnTo>
                      <a:pt x="9" y="230"/>
                    </a:lnTo>
                    <a:lnTo>
                      <a:pt x="9" y="253"/>
                    </a:lnTo>
                    <a:lnTo>
                      <a:pt x="4" y="310"/>
                    </a:lnTo>
                    <a:lnTo>
                      <a:pt x="1" y="357"/>
                    </a:lnTo>
                    <a:lnTo>
                      <a:pt x="0" y="404"/>
                    </a:lnTo>
                    <a:lnTo>
                      <a:pt x="1" y="429"/>
                    </a:lnTo>
                    <a:lnTo>
                      <a:pt x="4" y="455"/>
                    </a:lnTo>
                    <a:lnTo>
                      <a:pt x="10" y="479"/>
                    </a:lnTo>
                    <a:lnTo>
                      <a:pt x="15" y="491"/>
                    </a:lnTo>
                    <a:lnTo>
                      <a:pt x="19" y="502"/>
                    </a:lnTo>
                    <a:lnTo>
                      <a:pt x="25" y="512"/>
                    </a:lnTo>
                    <a:lnTo>
                      <a:pt x="33" y="523"/>
                    </a:lnTo>
                    <a:lnTo>
                      <a:pt x="42" y="532"/>
                    </a:lnTo>
                    <a:lnTo>
                      <a:pt x="53" y="540"/>
                    </a:lnTo>
                    <a:lnTo>
                      <a:pt x="65" y="547"/>
                    </a:lnTo>
                    <a:lnTo>
                      <a:pt x="78" y="553"/>
                    </a:lnTo>
                    <a:lnTo>
                      <a:pt x="95" y="558"/>
                    </a:lnTo>
                    <a:lnTo>
                      <a:pt x="113" y="561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2" name="Freeform 134">
                <a:extLst>
                  <a:ext uri="{FF2B5EF4-FFF2-40B4-BE49-F238E27FC236}">
                    <a16:creationId xmlns:a16="http://schemas.microsoft.com/office/drawing/2014/main" id="{15A67651-35E7-4AF2-AAEE-213DC3916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3253"/>
                <a:ext cx="122" cy="105"/>
              </a:xfrm>
              <a:custGeom>
                <a:avLst/>
                <a:gdLst>
                  <a:gd name="T0" fmla="*/ 89 w 122"/>
                  <a:gd name="T1" fmla="*/ 15 h 105"/>
                  <a:gd name="T2" fmla="*/ 89 w 122"/>
                  <a:gd name="T3" fmla="*/ 15 h 105"/>
                  <a:gd name="T4" fmla="*/ 102 w 122"/>
                  <a:gd name="T5" fmla="*/ 22 h 105"/>
                  <a:gd name="T6" fmla="*/ 115 w 122"/>
                  <a:gd name="T7" fmla="*/ 31 h 105"/>
                  <a:gd name="T8" fmla="*/ 119 w 122"/>
                  <a:gd name="T9" fmla="*/ 37 h 105"/>
                  <a:gd name="T10" fmla="*/ 122 w 122"/>
                  <a:gd name="T11" fmla="*/ 43 h 105"/>
                  <a:gd name="T12" fmla="*/ 122 w 122"/>
                  <a:gd name="T13" fmla="*/ 49 h 105"/>
                  <a:gd name="T14" fmla="*/ 121 w 122"/>
                  <a:gd name="T15" fmla="*/ 55 h 105"/>
                  <a:gd name="T16" fmla="*/ 121 w 122"/>
                  <a:gd name="T17" fmla="*/ 55 h 105"/>
                  <a:gd name="T18" fmla="*/ 113 w 122"/>
                  <a:gd name="T19" fmla="*/ 70 h 105"/>
                  <a:gd name="T20" fmla="*/ 102 w 122"/>
                  <a:gd name="T21" fmla="*/ 85 h 105"/>
                  <a:gd name="T22" fmla="*/ 96 w 122"/>
                  <a:gd name="T23" fmla="*/ 93 h 105"/>
                  <a:gd name="T24" fmla="*/ 90 w 122"/>
                  <a:gd name="T25" fmla="*/ 99 h 105"/>
                  <a:gd name="T26" fmla="*/ 84 w 122"/>
                  <a:gd name="T27" fmla="*/ 104 h 105"/>
                  <a:gd name="T28" fmla="*/ 78 w 122"/>
                  <a:gd name="T29" fmla="*/ 105 h 105"/>
                  <a:gd name="T30" fmla="*/ 78 w 122"/>
                  <a:gd name="T31" fmla="*/ 105 h 105"/>
                  <a:gd name="T32" fmla="*/ 72 w 122"/>
                  <a:gd name="T33" fmla="*/ 105 h 105"/>
                  <a:gd name="T34" fmla="*/ 65 w 122"/>
                  <a:gd name="T35" fmla="*/ 104 h 105"/>
                  <a:gd name="T36" fmla="*/ 47 w 122"/>
                  <a:gd name="T37" fmla="*/ 98 h 105"/>
                  <a:gd name="T38" fmla="*/ 10 w 122"/>
                  <a:gd name="T39" fmla="*/ 82 h 105"/>
                  <a:gd name="T40" fmla="*/ 10 w 122"/>
                  <a:gd name="T41" fmla="*/ 82 h 105"/>
                  <a:gd name="T42" fmla="*/ 6 w 122"/>
                  <a:gd name="T43" fmla="*/ 78 h 105"/>
                  <a:gd name="T44" fmla="*/ 1 w 122"/>
                  <a:gd name="T45" fmla="*/ 72 h 105"/>
                  <a:gd name="T46" fmla="*/ 0 w 122"/>
                  <a:gd name="T47" fmla="*/ 63 h 105"/>
                  <a:gd name="T48" fmla="*/ 0 w 122"/>
                  <a:gd name="T49" fmla="*/ 54 h 105"/>
                  <a:gd name="T50" fmla="*/ 1 w 122"/>
                  <a:gd name="T51" fmla="*/ 45 h 105"/>
                  <a:gd name="T52" fmla="*/ 4 w 122"/>
                  <a:gd name="T53" fmla="*/ 36 h 105"/>
                  <a:gd name="T54" fmla="*/ 7 w 122"/>
                  <a:gd name="T55" fmla="*/ 28 h 105"/>
                  <a:gd name="T56" fmla="*/ 12 w 122"/>
                  <a:gd name="T57" fmla="*/ 22 h 105"/>
                  <a:gd name="T58" fmla="*/ 12 w 122"/>
                  <a:gd name="T59" fmla="*/ 22 h 105"/>
                  <a:gd name="T60" fmla="*/ 23 w 122"/>
                  <a:gd name="T61" fmla="*/ 10 h 105"/>
                  <a:gd name="T62" fmla="*/ 29 w 122"/>
                  <a:gd name="T63" fmla="*/ 6 h 105"/>
                  <a:gd name="T64" fmla="*/ 36 w 122"/>
                  <a:gd name="T65" fmla="*/ 1 h 105"/>
                  <a:gd name="T66" fmla="*/ 45 w 122"/>
                  <a:gd name="T67" fmla="*/ 0 h 105"/>
                  <a:gd name="T68" fmla="*/ 56 w 122"/>
                  <a:gd name="T69" fmla="*/ 0 h 105"/>
                  <a:gd name="T70" fmla="*/ 71 w 122"/>
                  <a:gd name="T71" fmla="*/ 6 h 105"/>
                  <a:gd name="T72" fmla="*/ 89 w 122"/>
                  <a:gd name="T73" fmla="*/ 15 h 105"/>
                  <a:gd name="T74" fmla="*/ 89 w 122"/>
                  <a:gd name="T75" fmla="*/ 15 h 10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22" h="105">
                    <a:moveTo>
                      <a:pt x="89" y="15"/>
                    </a:moveTo>
                    <a:lnTo>
                      <a:pt x="89" y="15"/>
                    </a:lnTo>
                    <a:lnTo>
                      <a:pt x="102" y="22"/>
                    </a:lnTo>
                    <a:lnTo>
                      <a:pt x="115" y="31"/>
                    </a:lnTo>
                    <a:lnTo>
                      <a:pt x="119" y="37"/>
                    </a:lnTo>
                    <a:lnTo>
                      <a:pt x="122" y="43"/>
                    </a:lnTo>
                    <a:lnTo>
                      <a:pt x="122" y="49"/>
                    </a:lnTo>
                    <a:lnTo>
                      <a:pt x="121" y="55"/>
                    </a:lnTo>
                    <a:lnTo>
                      <a:pt x="113" y="70"/>
                    </a:lnTo>
                    <a:lnTo>
                      <a:pt x="102" y="85"/>
                    </a:lnTo>
                    <a:lnTo>
                      <a:pt x="96" y="93"/>
                    </a:lnTo>
                    <a:lnTo>
                      <a:pt x="90" y="99"/>
                    </a:lnTo>
                    <a:lnTo>
                      <a:pt x="84" y="104"/>
                    </a:lnTo>
                    <a:lnTo>
                      <a:pt x="78" y="105"/>
                    </a:lnTo>
                    <a:lnTo>
                      <a:pt x="72" y="105"/>
                    </a:lnTo>
                    <a:lnTo>
                      <a:pt x="65" y="104"/>
                    </a:lnTo>
                    <a:lnTo>
                      <a:pt x="47" y="98"/>
                    </a:lnTo>
                    <a:lnTo>
                      <a:pt x="10" y="82"/>
                    </a:lnTo>
                    <a:lnTo>
                      <a:pt x="6" y="78"/>
                    </a:lnTo>
                    <a:lnTo>
                      <a:pt x="1" y="72"/>
                    </a:lnTo>
                    <a:lnTo>
                      <a:pt x="0" y="63"/>
                    </a:lnTo>
                    <a:lnTo>
                      <a:pt x="0" y="54"/>
                    </a:lnTo>
                    <a:lnTo>
                      <a:pt x="1" y="45"/>
                    </a:lnTo>
                    <a:lnTo>
                      <a:pt x="4" y="36"/>
                    </a:lnTo>
                    <a:lnTo>
                      <a:pt x="7" y="28"/>
                    </a:lnTo>
                    <a:lnTo>
                      <a:pt x="12" y="22"/>
                    </a:lnTo>
                    <a:lnTo>
                      <a:pt x="23" y="10"/>
                    </a:lnTo>
                    <a:lnTo>
                      <a:pt x="29" y="6"/>
                    </a:lnTo>
                    <a:lnTo>
                      <a:pt x="36" y="1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71" y="6"/>
                    </a:lnTo>
                    <a:lnTo>
                      <a:pt x="89" y="15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3" name="Freeform 135">
                <a:extLst>
                  <a:ext uri="{FF2B5EF4-FFF2-40B4-BE49-F238E27FC236}">
                    <a16:creationId xmlns:a16="http://schemas.microsoft.com/office/drawing/2014/main" id="{FC577FA2-820C-47EF-AE73-3ADF087C7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983"/>
                <a:ext cx="202" cy="478"/>
              </a:xfrm>
              <a:custGeom>
                <a:avLst/>
                <a:gdLst>
                  <a:gd name="T0" fmla="*/ 86 w 202"/>
                  <a:gd name="T1" fmla="*/ 441 h 478"/>
                  <a:gd name="T2" fmla="*/ 71 w 202"/>
                  <a:gd name="T3" fmla="*/ 426 h 478"/>
                  <a:gd name="T4" fmla="*/ 61 w 202"/>
                  <a:gd name="T5" fmla="*/ 411 h 478"/>
                  <a:gd name="T6" fmla="*/ 48 w 202"/>
                  <a:gd name="T7" fmla="*/ 363 h 478"/>
                  <a:gd name="T8" fmla="*/ 43 w 202"/>
                  <a:gd name="T9" fmla="*/ 348 h 478"/>
                  <a:gd name="T10" fmla="*/ 31 w 202"/>
                  <a:gd name="T11" fmla="*/ 324 h 478"/>
                  <a:gd name="T12" fmla="*/ 12 w 202"/>
                  <a:gd name="T13" fmla="*/ 295 h 478"/>
                  <a:gd name="T14" fmla="*/ 3 w 202"/>
                  <a:gd name="T15" fmla="*/ 273 h 478"/>
                  <a:gd name="T16" fmla="*/ 1 w 202"/>
                  <a:gd name="T17" fmla="*/ 260 h 478"/>
                  <a:gd name="T18" fmla="*/ 0 w 202"/>
                  <a:gd name="T19" fmla="*/ 233 h 478"/>
                  <a:gd name="T20" fmla="*/ 6 w 202"/>
                  <a:gd name="T21" fmla="*/ 190 h 478"/>
                  <a:gd name="T22" fmla="*/ 13 w 202"/>
                  <a:gd name="T23" fmla="*/ 158 h 478"/>
                  <a:gd name="T24" fmla="*/ 22 w 202"/>
                  <a:gd name="T25" fmla="*/ 135 h 478"/>
                  <a:gd name="T26" fmla="*/ 39 w 202"/>
                  <a:gd name="T27" fmla="*/ 104 h 478"/>
                  <a:gd name="T28" fmla="*/ 64 w 202"/>
                  <a:gd name="T29" fmla="*/ 70 h 478"/>
                  <a:gd name="T30" fmla="*/ 98 w 202"/>
                  <a:gd name="T31" fmla="*/ 37 h 478"/>
                  <a:gd name="T32" fmla="*/ 116 w 202"/>
                  <a:gd name="T33" fmla="*/ 25 h 478"/>
                  <a:gd name="T34" fmla="*/ 157 w 202"/>
                  <a:gd name="T35" fmla="*/ 6 h 478"/>
                  <a:gd name="T36" fmla="*/ 178 w 202"/>
                  <a:gd name="T37" fmla="*/ 0 h 478"/>
                  <a:gd name="T38" fmla="*/ 178 w 202"/>
                  <a:gd name="T39" fmla="*/ 18 h 478"/>
                  <a:gd name="T40" fmla="*/ 173 w 202"/>
                  <a:gd name="T41" fmla="*/ 45 h 478"/>
                  <a:gd name="T42" fmla="*/ 160 w 202"/>
                  <a:gd name="T43" fmla="*/ 67 h 478"/>
                  <a:gd name="T44" fmla="*/ 140 w 202"/>
                  <a:gd name="T45" fmla="*/ 87 h 478"/>
                  <a:gd name="T46" fmla="*/ 107 w 202"/>
                  <a:gd name="T47" fmla="*/ 119 h 478"/>
                  <a:gd name="T48" fmla="*/ 87 w 202"/>
                  <a:gd name="T49" fmla="*/ 141 h 478"/>
                  <a:gd name="T50" fmla="*/ 71 w 202"/>
                  <a:gd name="T51" fmla="*/ 170 h 478"/>
                  <a:gd name="T52" fmla="*/ 60 w 202"/>
                  <a:gd name="T53" fmla="*/ 206 h 478"/>
                  <a:gd name="T54" fmla="*/ 58 w 202"/>
                  <a:gd name="T55" fmla="*/ 227 h 478"/>
                  <a:gd name="T56" fmla="*/ 64 w 202"/>
                  <a:gd name="T57" fmla="*/ 262 h 478"/>
                  <a:gd name="T58" fmla="*/ 81 w 202"/>
                  <a:gd name="T59" fmla="*/ 291 h 478"/>
                  <a:gd name="T60" fmla="*/ 104 w 202"/>
                  <a:gd name="T61" fmla="*/ 313 h 478"/>
                  <a:gd name="T62" fmla="*/ 131 w 202"/>
                  <a:gd name="T63" fmla="*/ 333 h 478"/>
                  <a:gd name="T64" fmla="*/ 169 w 202"/>
                  <a:gd name="T65" fmla="*/ 360 h 478"/>
                  <a:gd name="T66" fmla="*/ 190 w 202"/>
                  <a:gd name="T67" fmla="*/ 378 h 478"/>
                  <a:gd name="T68" fmla="*/ 200 w 202"/>
                  <a:gd name="T69" fmla="*/ 401 h 478"/>
                  <a:gd name="T70" fmla="*/ 202 w 202"/>
                  <a:gd name="T71" fmla="*/ 413 h 478"/>
                  <a:gd name="T72" fmla="*/ 202 w 202"/>
                  <a:gd name="T73" fmla="*/ 449 h 478"/>
                  <a:gd name="T74" fmla="*/ 200 w 202"/>
                  <a:gd name="T75" fmla="*/ 459 h 478"/>
                  <a:gd name="T76" fmla="*/ 193 w 202"/>
                  <a:gd name="T77" fmla="*/ 469 h 478"/>
                  <a:gd name="T78" fmla="*/ 181 w 202"/>
                  <a:gd name="T79" fmla="*/ 476 h 478"/>
                  <a:gd name="T80" fmla="*/ 164 w 202"/>
                  <a:gd name="T81" fmla="*/ 476 h 478"/>
                  <a:gd name="T82" fmla="*/ 116 w 202"/>
                  <a:gd name="T83" fmla="*/ 473 h 478"/>
                  <a:gd name="T84" fmla="*/ 101 w 202"/>
                  <a:gd name="T85" fmla="*/ 458 h 478"/>
                  <a:gd name="T86" fmla="*/ 86 w 202"/>
                  <a:gd name="T87" fmla="*/ 441 h 4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02" h="478">
                    <a:moveTo>
                      <a:pt x="86" y="441"/>
                    </a:moveTo>
                    <a:lnTo>
                      <a:pt x="86" y="441"/>
                    </a:lnTo>
                    <a:lnTo>
                      <a:pt x="78" y="434"/>
                    </a:lnTo>
                    <a:lnTo>
                      <a:pt x="71" y="426"/>
                    </a:lnTo>
                    <a:lnTo>
                      <a:pt x="66" y="419"/>
                    </a:lnTo>
                    <a:lnTo>
                      <a:pt x="61" y="411"/>
                    </a:lnTo>
                    <a:lnTo>
                      <a:pt x="54" y="390"/>
                    </a:lnTo>
                    <a:lnTo>
                      <a:pt x="48" y="363"/>
                    </a:lnTo>
                    <a:lnTo>
                      <a:pt x="43" y="348"/>
                    </a:lnTo>
                    <a:lnTo>
                      <a:pt x="37" y="336"/>
                    </a:lnTo>
                    <a:lnTo>
                      <a:pt x="31" y="324"/>
                    </a:lnTo>
                    <a:lnTo>
                      <a:pt x="25" y="315"/>
                    </a:lnTo>
                    <a:lnTo>
                      <a:pt x="12" y="295"/>
                    </a:lnTo>
                    <a:lnTo>
                      <a:pt x="7" y="285"/>
                    </a:lnTo>
                    <a:lnTo>
                      <a:pt x="3" y="273"/>
                    </a:lnTo>
                    <a:lnTo>
                      <a:pt x="1" y="260"/>
                    </a:lnTo>
                    <a:lnTo>
                      <a:pt x="0" y="247"/>
                    </a:lnTo>
                    <a:lnTo>
                      <a:pt x="0" y="233"/>
                    </a:lnTo>
                    <a:lnTo>
                      <a:pt x="1" y="220"/>
                    </a:lnTo>
                    <a:lnTo>
                      <a:pt x="6" y="190"/>
                    </a:lnTo>
                    <a:lnTo>
                      <a:pt x="13" y="158"/>
                    </a:lnTo>
                    <a:lnTo>
                      <a:pt x="16" y="147"/>
                    </a:lnTo>
                    <a:lnTo>
                      <a:pt x="22" y="135"/>
                    </a:lnTo>
                    <a:lnTo>
                      <a:pt x="30" y="120"/>
                    </a:lnTo>
                    <a:lnTo>
                      <a:pt x="39" y="104"/>
                    </a:lnTo>
                    <a:lnTo>
                      <a:pt x="51" y="87"/>
                    </a:lnTo>
                    <a:lnTo>
                      <a:pt x="64" y="70"/>
                    </a:lnTo>
                    <a:lnTo>
                      <a:pt x="80" y="54"/>
                    </a:lnTo>
                    <a:lnTo>
                      <a:pt x="98" y="37"/>
                    </a:lnTo>
                    <a:lnTo>
                      <a:pt x="116" y="25"/>
                    </a:lnTo>
                    <a:lnTo>
                      <a:pt x="135" y="15"/>
                    </a:lnTo>
                    <a:lnTo>
                      <a:pt x="157" y="6"/>
                    </a:lnTo>
                    <a:lnTo>
                      <a:pt x="178" y="0"/>
                    </a:lnTo>
                    <a:lnTo>
                      <a:pt x="178" y="18"/>
                    </a:lnTo>
                    <a:lnTo>
                      <a:pt x="176" y="31"/>
                    </a:lnTo>
                    <a:lnTo>
                      <a:pt x="173" y="45"/>
                    </a:lnTo>
                    <a:lnTo>
                      <a:pt x="167" y="57"/>
                    </a:lnTo>
                    <a:lnTo>
                      <a:pt x="160" y="67"/>
                    </a:lnTo>
                    <a:lnTo>
                      <a:pt x="150" y="78"/>
                    </a:lnTo>
                    <a:lnTo>
                      <a:pt x="140" y="87"/>
                    </a:lnTo>
                    <a:lnTo>
                      <a:pt x="119" y="108"/>
                    </a:lnTo>
                    <a:lnTo>
                      <a:pt x="107" y="119"/>
                    </a:lnTo>
                    <a:lnTo>
                      <a:pt x="96" y="129"/>
                    </a:lnTo>
                    <a:lnTo>
                      <a:pt x="87" y="141"/>
                    </a:lnTo>
                    <a:lnTo>
                      <a:pt x="78" y="155"/>
                    </a:lnTo>
                    <a:lnTo>
                      <a:pt x="71" y="170"/>
                    </a:lnTo>
                    <a:lnTo>
                      <a:pt x="64" y="187"/>
                    </a:lnTo>
                    <a:lnTo>
                      <a:pt x="60" y="206"/>
                    </a:lnTo>
                    <a:lnTo>
                      <a:pt x="58" y="227"/>
                    </a:lnTo>
                    <a:lnTo>
                      <a:pt x="60" y="245"/>
                    </a:lnTo>
                    <a:lnTo>
                      <a:pt x="64" y="262"/>
                    </a:lnTo>
                    <a:lnTo>
                      <a:pt x="72" y="277"/>
                    </a:lnTo>
                    <a:lnTo>
                      <a:pt x="81" y="291"/>
                    </a:lnTo>
                    <a:lnTo>
                      <a:pt x="92" y="303"/>
                    </a:lnTo>
                    <a:lnTo>
                      <a:pt x="104" y="313"/>
                    </a:lnTo>
                    <a:lnTo>
                      <a:pt x="117" y="324"/>
                    </a:lnTo>
                    <a:lnTo>
                      <a:pt x="131" y="333"/>
                    </a:lnTo>
                    <a:lnTo>
                      <a:pt x="157" y="351"/>
                    </a:lnTo>
                    <a:lnTo>
                      <a:pt x="169" y="360"/>
                    </a:lnTo>
                    <a:lnTo>
                      <a:pt x="179" y="369"/>
                    </a:lnTo>
                    <a:lnTo>
                      <a:pt x="190" y="378"/>
                    </a:lnTo>
                    <a:lnTo>
                      <a:pt x="196" y="389"/>
                    </a:lnTo>
                    <a:lnTo>
                      <a:pt x="200" y="401"/>
                    </a:lnTo>
                    <a:lnTo>
                      <a:pt x="202" y="413"/>
                    </a:lnTo>
                    <a:lnTo>
                      <a:pt x="202" y="449"/>
                    </a:lnTo>
                    <a:lnTo>
                      <a:pt x="202" y="455"/>
                    </a:lnTo>
                    <a:lnTo>
                      <a:pt x="200" y="459"/>
                    </a:lnTo>
                    <a:lnTo>
                      <a:pt x="197" y="464"/>
                    </a:lnTo>
                    <a:lnTo>
                      <a:pt x="193" y="469"/>
                    </a:lnTo>
                    <a:lnTo>
                      <a:pt x="187" y="473"/>
                    </a:lnTo>
                    <a:lnTo>
                      <a:pt x="181" y="476"/>
                    </a:lnTo>
                    <a:lnTo>
                      <a:pt x="173" y="478"/>
                    </a:lnTo>
                    <a:lnTo>
                      <a:pt x="164" y="476"/>
                    </a:lnTo>
                    <a:lnTo>
                      <a:pt x="116" y="473"/>
                    </a:lnTo>
                    <a:lnTo>
                      <a:pt x="101" y="458"/>
                    </a:lnTo>
                    <a:lnTo>
                      <a:pt x="93" y="449"/>
                    </a:lnTo>
                    <a:lnTo>
                      <a:pt x="86" y="441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4" name="Freeform 136">
                <a:extLst>
                  <a:ext uri="{FF2B5EF4-FFF2-40B4-BE49-F238E27FC236}">
                    <a16:creationId xmlns:a16="http://schemas.microsoft.com/office/drawing/2014/main" id="{ACF3EB34-41F0-46BF-9567-70A3FDB68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975"/>
                <a:ext cx="218" cy="481"/>
              </a:xfrm>
              <a:custGeom>
                <a:avLst/>
                <a:gdLst>
                  <a:gd name="T0" fmla="*/ 175 w 218"/>
                  <a:gd name="T1" fmla="*/ 124 h 481"/>
                  <a:gd name="T2" fmla="*/ 186 w 218"/>
                  <a:gd name="T3" fmla="*/ 163 h 481"/>
                  <a:gd name="T4" fmla="*/ 195 w 218"/>
                  <a:gd name="T5" fmla="*/ 204 h 481"/>
                  <a:gd name="T6" fmla="*/ 206 w 218"/>
                  <a:gd name="T7" fmla="*/ 235 h 481"/>
                  <a:gd name="T8" fmla="*/ 215 w 218"/>
                  <a:gd name="T9" fmla="*/ 262 h 481"/>
                  <a:gd name="T10" fmla="*/ 218 w 218"/>
                  <a:gd name="T11" fmla="*/ 293 h 481"/>
                  <a:gd name="T12" fmla="*/ 212 w 218"/>
                  <a:gd name="T13" fmla="*/ 330 h 481"/>
                  <a:gd name="T14" fmla="*/ 203 w 218"/>
                  <a:gd name="T15" fmla="*/ 366 h 481"/>
                  <a:gd name="T16" fmla="*/ 194 w 218"/>
                  <a:gd name="T17" fmla="*/ 397 h 481"/>
                  <a:gd name="T18" fmla="*/ 169 w 218"/>
                  <a:gd name="T19" fmla="*/ 431 h 481"/>
                  <a:gd name="T20" fmla="*/ 159 w 218"/>
                  <a:gd name="T21" fmla="*/ 442 h 481"/>
                  <a:gd name="T22" fmla="*/ 138 w 218"/>
                  <a:gd name="T23" fmla="*/ 460 h 481"/>
                  <a:gd name="T24" fmla="*/ 114 w 218"/>
                  <a:gd name="T25" fmla="*/ 470 h 481"/>
                  <a:gd name="T26" fmla="*/ 76 w 218"/>
                  <a:gd name="T27" fmla="*/ 481 h 481"/>
                  <a:gd name="T28" fmla="*/ 37 w 218"/>
                  <a:gd name="T29" fmla="*/ 480 h 481"/>
                  <a:gd name="T30" fmla="*/ 31 w 218"/>
                  <a:gd name="T31" fmla="*/ 480 h 481"/>
                  <a:gd name="T32" fmla="*/ 23 w 218"/>
                  <a:gd name="T33" fmla="*/ 477 h 481"/>
                  <a:gd name="T34" fmla="*/ 17 w 218"/>
                  <a:gd name="T35" fmla="*/ 467 h 481"/>
                  <a:gd name="T36" fmla="*/ 14 w 218"/>
                  <a:gd name="T37" fmla="*/ 451 h 481"/>
                  <a:gd name="T38" fmla="*/ 13 w 218"/>
                  <a:gd name="T39" fmla="*/ 436 h 481"/>
                  <a:gd name="T40" fmla="*/ 13 w 218"/>
                  <a:gd name="T41" fmla="*/ 409 h 481"/>
                  <a:gd name="T42" fmla="*/ 17 w 218"/>
                  <a:gd name="T43" fmla="*/ 392 h 481"/>
                  <a:gd name="T44" fmla="*/ 23 w 218"/>
                  <a:gd name="T45" fmla="*/ 380 h 481"/>
                  <a:gd name="T46" fmla="*/ 31 w 218"/>
                  <a:gd name="T47" fmla="*/ 371 h 481"/>
                  <a:gd name="T48" fmla="*/ 52 w 218"/>
                  <a:gd name="T49" fmla="*/ 360 h 481"/>
                  <a:gd name="T50" fmla="*/ 77 w 218"/>
                  <a:gd name="T51" fmla="*/ 341 h 481"/>
                  <a:gd name="T52" fmla="*/ 92 w 218"/>
                  <a:gd name="T53" fmla="*/ 323 h 481"/>
                  <a:gd name="T54" fmla="*/ 105 w 218"/>
                  <a:gd name="T55" fmla="*/ 305 h 481"/>
                  <a:gd name="T56" fmla="*/ 111 w 218"/>
                  <a:gd name="T57" fmla="*/ 287 h 481"/>
                  <a:gd name="T58" fmla="*/ 114 w 218"/>
                  <a:gd name="T59" fmla="*/ 268 h 481"/>
                  <a:gd name="T60" fmla="*/ 112 w 218"/>
                  <a:gd name="T61" fmla="*/ 250 h 481"/>
                  <a:gd name="T62" fmla="*/ 95 w 218"/>
                  <a:gd name="T63" fmla="*/ 207 h 481"/>
                  <a:gd name="T64" fmla="*/ 83 w 218"/>
                  <a:gd name="T65" fmla="*/ 183 h 481"/>
                  <a:gd name="T66" fmla="*/ 53 w 218"/>
                  <a:gd name="T67" fmla="*/ 137 h 481"/>
                  <a:gd name="T68" fmla="*/ 16 w 218"/>
                  <a:gd name="T69" fmla="*/ 89 h 481"/>
                  <a:gd name="T70" fmla="*/ 2 w 218"/>
                  <a:gd name="T71" fmla="*/ 63 h 481"/>
                  <a:gd name="T72" fmla="*/ 0 w 218"/>
                  <a:gd name="T73" fmla="*/ 50 h 481"/>
                  <a:gd name="T74" fmla="*/ 0 w 218"/>
                  <a:gd name="T75" fmla="*/ 0 h 481"/>
                  <a:gd name="T76" fmla="*/ 11 w 218"/>
                  <a:gd name="T77" fmla="*/ 2 h 481"/>
                  <a:gd name="T78" fmla="*/ 26 w 218"/>
                  <a:gd name="T79" fmla="*/ 3 h 481"/>
                  <a:gd name="T80" fmla="*/ 56 w 218"/>
                  <a:gd name="T81" fmla="*/ 12 h 481"/>
                  <a:gd name="T82" fmla="*/ 83 w 218"/>
                  <a:gd name="T83" fmla="*/ 24 h 481"/>
                  <a:gd name="T84" fmla="*/ 108 w 218"/>
                  <a:gd name="T85" fmla="*/ 39 h 481"/>
                  <a:gd name="T86" fmla="*/ 138 w 218"/>
                  <a:gd name="T87" fmla="*/ 68 h 481"/>
                  <a:gd name="T88" fmla="*/ 168 w 218"/>
                  <a:gd name="T89" fmla="*/ 106 h 481"/>
                  <a:gd name="T90" fmla="*/ 175 w 218"/>
                  <a:gd name="T91" fmla="*/ 124 h 48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18" h="481">
                    <a:moveTo>
                      <a:pt x="175" y="124"/>
                    </a:moveTo>
                    <a:lnTo>
                      <a:pt x="175" y="124"/>
                    </a:lnTo>
                    <a:lnTo>
                      <a:pt x="183" y="149"/>
                    </a:lnTo>
                    <a:lnTo>
                      <a:pt x="186" y="163"/>
                    </a:lnTo>
                    <a:lnTo>
                      <a:pt x="189" y="178"/>
                    </a:lnTo>
                    <a:lnTo>
                      <a:pt x="195" y="204"/>
                    </a:lnTo>
                    <a:lnTo>
                      <a:pt x="206" y="235"/>
                    </a:lnTo>
                    <a:lnTo>
                      <a:pt x="212" y="249"/>
                    </a:lnTo>
                    <a:lnTo>
                      <a:pt x="215" y="262"/>
                    </a:lnTo>
                    <a:lnTo>
                      <a:pt x="218" y="276"/>
                    </a:lnTo>
                    <a:lnTo>
                      <a:pt x="218" y="293"/>
                    </a:lnTo>
                    <a:lnTo>
                      <a:pt x="216" y="311"/>
                    </a:lnTo>
                    <a:lnTo>
                      <a:pt x="212" y="330"/>
                    </a:lnTo>
                    <a:lnTo>
                      <a:pt x="203" y="366"/>
                    </a:lnTo>
                    <a:lnTo>
                      <a:pt x="198" y="388"/>
                    </a:lnTo>
                    <a:lnTo>
                      <a:pt x="194" y="397"/>
                    </a:lnTo>
                    <a:lnTo>
                      <a:pt x="187" y="407"/>
                    </a:lnTo>
                    <a:lnTo>
                      <a:pt x="169" y="431"/>
                    </a:lnTo>
                    <a:lnTo>
                      <a:pt x="159" y="442"/>
                    </a:lnTo>
                    <a:lnTo>
                      <a:pt x="148" y="452"/>
                    </a:lnTo>
                    <a:lnTo>
                      <a:pt x="138" y="460"/>
                    </a:lnTo>
                    <a:lnTo>
                      <a:pt x="126" y="466"/>
                    </a:lnTo>
                    <a:lnTo>
                      <a:pt x="114" y="470"/>
                    </a:lnTo>
                    <a:lnTo>
                      <a:pt x="100" y="475"/>
                    </a:lnTo>
                    <a:lnTo>
                      <a:pt x="76" y="481"/>
                    </a:lnTo>
                    <a:lnTo>
                      <a:pt x="37" y="480"/>
                    </a:lnTo>
                    <a:lnTo>
                      <a:pt x="31" y="480"/>
                    </a:lnTo>
                    <a:lnTo>
                      <a:pt x="28" y="478"/>
                    </a:lnTo>
                    <a:lnTo>
                      <a:pt x="23" y="477"/>
                    </a:lnTo>
                    <a:lnTo>
                      <a:pt x="20" y="472"/>
                    </a:lnTo>
                    <a:lnTo>
                      <a:pt x="17" y="467"/>
                    </a:lnTo>
                    <a:lnTo>
                      <a:pt x="16" y="460"/>
                    </a:lnTo>
                    <a:lnTo>
                      <a:pt x="14" y="451"/>
                    </a:lnTo>
                    <a:lnTo>
                      <a:pt x="13" y="436"/>
                    </a:lnTo>
                    <a:lnTo>
                      <a:pt x="13" y="409"/>
                    </a:lnTo>
                    <a:lnTo>
                      <a:pt x="14" y="400"/>
                    </a:lnTo>
                    <a:lnTo>
                      <a:pt x="17" y="392"/>
                    </a:lnTo>
                    <a:lnTo>
                      <a:pt x="19" y="385"/>
                    </a:lnTo>
                    <a:lnTo>
                      <a:pt x="23" y="380"/>
                    </a:lnTo>
                    <a:lnTo>
                      <a:pt x="26" y="376"/>
                    </a:lnTo>
                    <a:lnTo>
                      <a:pt x="31" y="371"/>
                    </a:lnTo>
                    <a:lnTo>
                      <a:pt x="40" y="366"/>
                    </a:lnTo>
                    <a:lnTo>
                      <a:pt x="52" y="360"/>
                    </a:lnTo>
                    <a:lnTo>
                      <a:pt x="64" y="353"/>
                    </a:lnTo>
                    <a:lnTo>
                      <a:pt x="77" y="341"/>
                    </a:lnTo>
                    <a:lnTo>
                      <a:pt x="92" y="323"/>
                    </a:lnTo>
                    <a:lnTo>
                      <a:pt x="98" y="314"/>
                    </a:lnTo>
                    <a:lnTo>
                      <a:pt x="105" y="305"/>
                    </a:lnTo>
                    <a:lnTo>
                      <a:pt x="108" y="296"/>
                    </a:lnTo>
                    <a:lnTo>
                      <a:pt x="111" y="287"/>
                    </a:lnTo>
                    <a:lnTo>
                      <a:pt x="112" y="278"/>
                    </a:lnTo>
                    <a:lnTo>
                      <a:pt x="114" y="268"/>
                    </a:lnTo>
                    <a:lnTo>
                      <a:pt x="114" y="259"/>
                    </a:lnTo>
                    <a:lnTo>
                      <a:pt x="112" y="250"/>
                    </a:lnTo>
                    <a:lnTo>
                      <a:pt x="106" y="229"/>
                    </a:lnTo>
                    <a:lnTo>
                      <a:pt x="95" y="207"/>
                    </a:lnTo>
                    <a:lnTo>
                      <a:pt x="83" y="183"/>
                    </a:lnTo>
                    <a:lnTo>
                      <a:pt x="68" y="158"/>
                    </a:lnTo>
                    <a:lnTo>
                      <a:pt x="53" y="137"/>
                    </a:lnTo>
                    <a:lnTo>
                      <a:pt x="26" y="103"/>
                    </a:lnTo>
                    <a:lnTo>
                      <a:pt x="16" y="89"/>
                    </a:lnTo>
                    <a:lnTo>
                      <a:pt x="8" y="75"/>
                    </a:lnTo>
                    <a:lnTo>
                      <a:pt x="2" y="63"/>
                    </a:lnTo>
                    <a:lnTo>
                      <a:pt x="0" y="56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26" y="3"/>
                    </a:lnTo>
                    <a:lnTo>
                      <a:pt x="41" y="8"/>
                    </a:lnTo>
                    <a:lnTo>
                      <a:pt x="56" y="12"/>
                    </a:lnTo>
                    <a:lnTo>
                      <a:pt x="70" y="17"/>
                    </a:lnTo>
                    <a:lnTo>
                      <a:pt x="83" y="24"/>
                    </a:lnTo>
                    <a:lnTo>
                      <a:pt x="95" y="32"/>
                    </a:lnTo>
                    <a:lnTo>
                      <a:pt x="108" y="39"/>
                    </a:lnTo>
                    <a:lnTo>
                      <a:pt x="118" y="48"/>
                    </a:lnTo>
                    <a:lnTo>
                      <a:pt x="138" y="68"/>
                    </a:lnTo>
                    <a:lnTo>
                      <a:pt x="154" y="88"/>
                    </a:lnTo>
                    <a:lnTo>
                      <a:pt x="168" y="106"/>
                    </a:lnTo>
                    <a:lnTo>
                      <a:pt x="175" y="124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5" name="Freeform 137">
                <a:extLst>
                  <a:ext uri="{FF2B5EF4-FFF2-40B4-BE49-F238E27FC236}">
                    <a16:creationId xmlns:a16="http://schemas.microsoft.com/office/drawing/2014/main" id="{AB824C95-BB8D-4ACB-B9BD-F550509E0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3010"/>
                <a:ext cx="169" cy="428"/>
              </a:xfrm>
              <a:custGeom>
                <a:avLst/>
                <a:gdLst>
                  <a:gd name="T0" fmla="*/ 101 w 169"/>
                  <a:gd name="T1" fmla="*/ 27 h 428"/>
                  <a:gd name="T2" fmla="*/ 148 w 169"/>
                  <a:gd name="T3" fmla="*/ 4 h 428"/>
                  <a:gd name="T4" fmla="*/ 161 w 169"/>
                  <a:gd name="T5" fmla="*/ 0 h 428"/>
                  <a:gd name="T6" fmla="*/ 163 w 169"/>
                  <a:gd name="T7" fmla="*/ 13 h 428"/>
                  <a:gd name="T8" fmla="*/ 160 w 169"/>
                  <a:gd name="T9" fmla="*/ 43 h 428"/>
                  <a:gd name="T10" fmla="*/ 152 w 169"/>
                  <a:gd name="T11" fmla="*/ 68 h 428"/>
                  <a:gd name="T12" fmla="*/ 139 w 169"/>
                  <a:gd name="T13" fmla="*/ 90 h 428"/>
                  <a:gd name="T14" fmla="*/ 110 w 169"/>
                  <a:gd name="T15" fmla="*/ 132 h 428"/>
                  <a:gd name="T16" fmla="*/ 96 w 169"/>
                  <a:gd name="T17" fmla="*/ 157 h 428"/>
                  <a:gd name="T18" fmla="*/ 86 w 169"/>
                  <a:gd name="T19" fmla="*/ 185 h 428"/>
                  <a:gd name="T20" fmla="*/ 83 w 169"/>
                  <a:gd name="T21" fmla="*/ 221 h 428"/>
                  <a:gd name="T22" fmla="*/ 83 w 169"/>
                  <a:gd name="T23" fmla="*/ 236 h 428"/>
                  <a:gd name="T24" fmla="*/ 89 w 169"/>
                  <a:gd name="T25" fmla="*/ 274 h 428"/>
                  <a:gd name="T26" fmla="*/ 105 w 169"/>
                  <a:gd name="T27" fmla="*/ 312 h 428"/>
                  <a:gd name="T28" fmla="*/ 129 w 169"/>
                  <a:gd name="T29" fmla="*/ 341 h 428"/>
                  <a:gd name="T30" fmla="*/ 154 w 169"/>
                  <a:gd name="T31" fmla="*/ 363 h 428"/>
                  <a:gd name="T32" fmla="*/ 167 w 169"/>
                  <a:gd name="T33" fmla="*/ 381 h 428"/>
                  <a:gd name="T34" fmla="*/ 169 w 169"/>
                  <a:gd name="T35" fmla="*/ 402 h 428"/>
                  <a:gd name="T36" fmla="*/ 163 w 169"/>
                  <a:gd name="T37" fmla="*/ 419 h 428"/>
                  <a:gd name="T38" fmla="*/ 152 w 169"/>
                  <a:gd name="T39" fmla="*/ 425 h 428"/>
                  <a:gd name="T40" fmla="*/ 148 w 169"/>
                  <a:gd name="T41" fmla="*/ 425 h 428"/>
                  <a:gd name="T42" fmla="*/ 116 w 169"/>
                  <a:gd name="T43" fmla="*/ 428 h 428"/>
                  <a:gd name="T44" fmla="*/ 83 w 169"/>
                  <a:gd name="T45" fmla="*/ 411 h 428"/>
                  <a:gd name="T46" fmla="*/ 63 w 169"/>
                  <a:gd name="T47" fmla="*/ 396 h 428"/>
                  <a:gd name="T48" fmla="*/ 45 w 169"/>
                  <a:gd name="T49" fmla="*/ 377 h 428"/>
                  <a:gd name="T50" fmla="*/ 30 w 169"/>
                  <a:gd name="T51" fmla="*/ 353 h 428"/>
                  <a:gd name="T52" fmla="*/ 16 w 169"/>
                  <a:gd name="T53" fmla="*/ 322 h 428"/>
                  <a:gd name="T54" fmla="*/ 7 w 169"/>
                  <a:gd name="T55" fmla="*/ 286 h 428"/>
                  <a:gd name="T56" fmla="*/ 1 w 169"/>
                  <a:gd name="T57" fmla="*/ 244 h 428"/>
                  <a:gd name="T58" fmla="*/ 0 w 169"/>
                  <a:gd name="T59" fmla="*/ 220 h 428"/>
                  <a:gd name="T60" fmla="*/ 1 w 169"/>
                  <a:gd name="T61" fmla="*/ 178 h 428"/>
                  <a:gd name="T62" fmla="*/ 6 w 169"/>
                  <a:gd name="T63" fmla="*/ 143 h 428"/>
                  <a:gd name="T64" fmla="*/ 15 w 169"/>
                  <a:gd name="T65" fmla="*/ 114 h 428"/>
                  <a:gd name="T66" fmla="*/ 28 w 169"/>
                  <a:gd name="T67" fmla="*/ 90 h 428"/>
                  <a:gd name="T68" fmla="*/ 43 w 169"/>
                  <a:gd name="T69" fmla="*/ 71 h 428"/>
                  <a:gd name="T70" fmla="*/ 62 w 169"/>
                  <a:gd name="T71" fmla="*/ 54 h 428"/>
                  <a:gd name="T72" fmla="*/ 101 w 169"/>
                  <a:gd name="T73" fmla="*/ 27 h 42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69" h="428">
                    <a:moveTo>
                      <a:pt x="101" y="27"/>
                    </a:moveTo>
                    <a:lnTo>
                      <a:pt x="101" y="27"/>
                    </a:lnTo>
                    <a:lnTo>
                      <a:pt x="132" y="10"/>
                    </a:lnTo>
                    <a:lnTo>
                      <a:pt x="148" y="4"/>
                    </a:lnTo>
                    <a:lnTo>
                      <a:pt x="161" y="0"/>
                    </a:lnTo>
                    <a:lnTo>
                      <a:pt x="163" y="13"/>
                    </a:lnTo>
                    <a:lnTo>
                      <a:pt x="163" y="30"/>
                    </a:lnTo>
                    <a:lnTo>
                      <a:pt x="160" y="43"/>
                    </a:lnTo>
                    <a:lnTo>
                      <a:pt x="157" y="57"/>
                    </a:lnTo>
                    <a:lnTo>
                      <a:pt x="152" y="68"/>
                    </a:lnTo>
                    <a:lnTo>
                      <a:pt x="146" y="80"/>
                    </a:lnTo>
                    <a:lnTo>
                      <a:pt x="139" y="90"/>
                    </a:lnTo>
                    <a:lnTo>
                      <a:pt x="125" y="110"/>
                    </a:lnTo>
                    <a:lnTo>
                      <a:pt x="110" y="132"/>
                    </a:lnTo>
                    <a:lnTo>
                      <a:pt x="102" y="143"/>
                    </a:lnTo>
                    <a:lnTo>
                      <a:pt x="96" y="157"/>
                    </a:lnTo>
                    <a:lnTo>
                      <a:pt x="90" y="170"/>
                    </a:lnTo>
                    <a:lnTo>
                      <a:pt x="86" y="185"/>
                    </a:lnTo>
                    <a:lnTo>
                      <a:pt x="84" y="203"/>
                    </a:lnTo>
                    <a:lnTo>
                      <a:pt x="83" y="221"/>
                    </a:lnTo>
                    <a:lnTo>
                      <a:pt x="83" y="236"/>
                    </a:lnTo>
                    <a:lnTo>
                      <a:pt x="84" y="250"/>
                    </a:lnTo>
                    <a:lnTo>
                      <a:pt x="89" y="274"/>
                    </a:lnTo>
                    <a:lnTo>
                      <a:pt x="96" y="295"/>
                    </a:lnTo>
                    <a:lnTo>
                      <a:pt x="105" y="312"/>
                    </a:lnTo>
                    <a:lnTo>
                      <a:pt x="117" y="327"/>
                    </a:lnTo>
                    <a:lnTo>
                      <a:pt x="129" y="341"/>
                    </a:lnTo>
                    <a:lnTo>
                      <a:pt x="154" y="363"/>
                    </a:lnTo>
                    <a:lnTo>
                      <a:pt x="161" y="372"/>
                    </a:lnTo>
                    <a:lnTo>
                      <a:pt x="167" y="381"/>
                    </a:lnTo>
                    <a:lnTo>
                      <a:pt x="169" y="392"/>
                    </a:lnTo>
                    <a:lnTo>
                      <a:pt x="169" y="402"/>
                    </a:lnTo>
                    <a:lnTo>
                      <a:pt x="167" y="411"/>
                    </a:lnTo>
                    <a:lnTo>
                      <a:pt x="163" y="419"/>
                    </a:lnTo>
                    <a:lnTo>
                      <a:pt x="157" y="423"/>
                    </a:lnTo>
                    <a:lnTo>
                      <a:pt x="152" y="425"/>
                    </a:lnTo>
                    <a:lnTo>
                      <a:pt x="148" y="425"/>
                    </a:lnTo>
                    <a:lnTo>
                      <a:pt x="116" y="428"/>
                    </a:lnTo>
                    <a:lnTo>
                      <a:pt x="93" y="417"/>
                    </a:lnTo>
                    <a:lnTo>
                      <a:pt x="83" y="411"/>
                    </a:lnTo>
                    <a:lnTo>
                      <a:pt x="72" y="404"/>
                    </a:lnTo>
                    <a:lnTo>
                      <a:pt x="63" y="396"/>
                    </a:lnTo>
                    <a:lnTo>
                      <a:pt x="54" y="387"/>
                    </a:lnTo>
                    <a:lnTo>
                      <a:pt x="45" y="377"/>
                    </a:lnTo>
                    <a:lnTo>
                      <a:pt x="36" y="365"/>
                    </a:lnTo>
                    <a:lnTo>
                      <a:pt x="30" y="353"/>
                    </a:lnTo>
                    <a:lnTo>
                      <a:pt x="22" y="339"/>
                    </a:lnTo>
                    <a:lnTo>
                      <a:pt x="16" y="322"/>
                    </a:lnTo>
                    <a:lnTo>
                      <a:pt x="12" y="306"/>
                    </a:lnTo>
                    <a:lnTo>
                      <a:pt x="7" y="286"/>
                    </a:lnTo>
                    <a:lnTo>
                      <a:pt x="4" y="267"/>
                    </a:lnTo>
                    <a:lnTo>
                      <a:pt x="1" y="244"/>
                    </a:lnTo>
                    <a:lnTo>
                      <a:pt x="0" y="220"/>
                    </a:lnTo>
                    <a:lnTo>
                      <a:pt x="0" y="199"/>
                    </a:lnTo>
                    <a:lnTo>
                      <a:pt x="1" y="178"/>
                    </a:lnTo>
                    <a:lnTo>
                      <a:pt x="3" y="160"/>
                    </a:lnTo>
                    <a:lnTo>
                      <a:pt x="6" y="143"/>
                    </a:lnTo>
                    <a:lnTo>
                      <a:pt x="10" y="128"/>
                    </a:lnTo>
                    <a:lnTo>
                      <a:pt x="15" y="114"/>
                    </a:lnTo>
                    <a:lnTo>
                      <a:pt x="21" y="102"/>
                    </a:lnTo>
                    <a:lnTo>
                      <a:pt x="28" y="90"/>
                    </a:lnTo>
                    <a:lnTo>
                      <a:pt x="36" y="80"/>
                    </a:lnTo>
                    <a:lnTo>
                      <a:pt x="43" y="71"/>
                    </a:lnTo>
                    <a:lnTo>
                      <a:pt x="53" y="62"/>
                    </a:lnTo>
                    <a:lnTo>
                      <a:pt x="62" y="54"/>
                    </a:lnTo>
                    <a:lnTo>
                      <a:pt x="81" y="39"/>
                    </a:lnTo>
                    <a:lnTo>
                      <a:pt x="101" y="27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6" name="Freeform 138">
                <a:extLst>
                  <a:ext uri="{FF2B5EF4-FFF2-40B4-BE49-F238E27FC236}">
                    <a16:creationId xmlns:a16="http://schemas.microsoft.com/office/drawing/2014/main" id="{3D4C2B5D-4393-4551-8F6A-9A77DB614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3014"/>
                <a:ext cx="157" cy="419"/>
              </a:xfrm>
              <a:custGeom>
                <a:avLst/>
                <a:gdLst>
                  <a:gd name="T0" fmla="*/ 23 w 157"/>
                  <a:gd name="T1" fmla="*/ 359 h 419"/>
                  <a:gd name="T2" fmla="*/ 48 w 157"/>
                  <a:gd name="T3" fmla="*/ 341 h 419"/>
                  <a:gd name="T4" fmla="*/ 72 w 157"/>
                  <a:gd name="T5" fmla="*/ 317 h 419"/>
                  <a:gd name="T6" fmla="*/ 86 w 157"/>
                  <a:gd name="T7" fmla="*/ 293 h 419"/>
                  <a:gd name="T8" fmla="*/ 92 w 157"/>
                  <a:gd name="T9" fmla="*/ 272 h 419"/>
                  <a:gd name="T10" fmla="*/ 93 w 157"/>
                  <a:gd name="T11" fmla="*/ 248 h 419"/>
                  <a:gd name="T12" fmla="*/ 93 w 157"/>
                  <a:gd name="T13" fmla="*/ 234 h 419"/>
                  <a:gd name="T14" fmla="*/ 86 w 157"/>
                  <a:gd name="T15" fmla="*/ 199 h 419"/>
                  <a:gd name="T16" fmla="*/ 75 w 157"/>
                  <a:gd name="T17" fmla="*/ 169 h 419"/>
                  <a:gd name="T18" fmla="*/ 62 w 157"/>
                  <a:gd name="T19" fmla="*/ 142 h 419"/>
                  <a:gd name="T20" fmla="*/ 30 w 157"/>
                  <a:gd name="T21" fmla="*/ 95 h 419"/>
                  <a:gd name="T22" fmla="*/ 12 w 157"/>
                  <a:gd name="T23" fmla="*/ 61 h 419"/>
                  <a:gd name="T24" fmla="*/ 3 w 157"/>
                  <a:gd name="T25" fmla="*/ 35 h 419"/>
                  <a:gd name="T26" fmla="*/ 1 w 157"/>
                  <a:gd name="T27" fmla="*/ 23 h 419"/>
                  <a:gd name="T28" fmla="*/ 0 w 157"/>
                  <a:gd name="T29" fmla="*/ 0 h 419"/>
                  <a:gd name="T30" fmla="*/ 33 w 157"/>
                  <a:gd name="T31" fmla="*/ 15 h 419"/>
                  <a:gd name="T32" fmla="*/ 62 w 157"/>
                  <a:gd name="T33" fmla="*/ 39 h 419"/>
                  <a:gd name="T34" fmla="*/ 92 w 157"/>
                  <a:gd name="T35" fmla="*/ 76 h 419"/>
                  <a:gd name="T36" fmla="*/ 125 w 157"/>
                  <a:gd name="T37" fmla="*/ 127 h 419"/>
                  <a:gd name="T38" fmla="*/ 136 w 157"/>
                  <a:gd name="T39" fmla="*/ 147 h 419"/>
                  <a:gd name="T40" fmla="*/ 149 w 157"/>
                  <a:gd name="T41" fmla="*/ 186 h 419"/>
                  <a:gd name="T42" fmla="*/ 155 w 157"/>
                  <a:gd name="T43" fmla="*/ 229 h 419"/>
                  <a:gd name="T44" fmla="*/ 155 w 157"/>
                  <a:gd name="T45" fmla="*/ 273 h 419"/>
                  <a:gd name="T46" fmla="*/ 149 w 157"/>
                  <a:gd name="T47" fmla="*/ 314 h 419"/>
                  <a:gd name="T48" fmla="*/ 137 w 157"/>
                  <a:gd name="T49" fmla="*/ 352 h 419"/>
                  <a:gd name="T50" fmla="*/ 121 w 157"/>
                  <a:gd name="T51" fmla="*/ 385 h 419"/>
                  <a:gd name="T52" fmla="*/ 100 w 157"/>
                  <a:gd name="T53" fmla="*/ 409 h 419"/>
                  <a:gd name="T54" fmla="*/ 87 w 157"/>
                  <a:gd name="T55" fmla="*/ 416 h 419"/>
                  <a:gd name="T56" fmla="*/ 86 w 157"/>
                  <a:gd name="T57" fmla="*/ 418 h 419"/>
                  <a:gd name="T58" fmla="*/ 20 w 157"/>
                  <a:gd name="T59" fmla="*/ 419 h 419"/>
                  <a:gd name="T60" fmla="*/ 11 w 157"/>
                  <a:gd name="T61" fmla="*/ 418 h 419"/>
                  <a:gd name="T62" fmla="*/ 4 w 157"/>
                  <a:gd name="T63" fmla="*/ 413 h 419"/>
                  <a:gd name="T64" fmla="*/ 0 w 157"/>
                  <a:gd name="T65" fmla="*/ 397 h 419"/>
                  <a:gd name="T66" fmla="*/ 6 w 157"/>
                  <a:gd name="T67" fmla="*/ 377 h 419"/>
                  <a:gd name="T68" fmla="*/ 23 w 157"/>
                  <a:gd name="T69" fmla="*/ 359 h 41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57" h="419">
                    <a:moveTo>
                      <a:pt x="23" y="359"/>
                    </a:moveTo>
                    <a:lnTo>
                      <a:pt x="23" y="359"/>
                    </a:lnTo>
                    <a:lnTo>
                      <a:pt x="35" y="352"/>
                    </a:lnTo>
                    <a:lnTo>
                      <a:pt x="48" y="341"/>
                    </a:lnTo>
                    <a:lnTo>
                      <a:pt x="60" y="330"/>
                    </a:lnTo>
                    <a:lnTo>
                      <a:pt x="72" y="317"/>
                    </a:lnTo>
                    <a:lnTo>
                      <a:pt x="81" y="302"/>
                    </a:lnTo>
                    <a:lnTo>
                      <a:pt x="86" y="293"/>
                    </a:lnTo>
                    <a:lnTo>
                      <a:pt x="89" y="282"/>
                    </a:lnTo>
                    <a:lnTo>
                      <a:pt x="92" y="272"/>
                    </a:lnTo>
                    <a:lnTo>
                      <a:pt x="93" y="260"/>
                    </a:lnTo>
                    <a:lnTo>
                      <a:pt x="93" y="248"/>
                    </a:lnTo>
                    <a:lnTo>
                      <a:pt x="93" y="234"/>
                    </a:lnTo>
                    <a:lnTo>
                      <a:pt x="90" y="216"/>
                    </a:lnTo>
                    <a:lnTo>
                      <a:pt x="86" y="199"/>
                    </a:lnTo>
                    <a:lnTo>
                      <a:pt x="81" y="184"/>
                    </a:lnTo>
                    <a:lnTo>
                      <a:pt x="75" y="169"/>
                    </a:lnTo>
                    <a:lnTo>
                      <a:pt x="69" y="156"/>
                    </a:lnTo>
                    <a:lnTo>
                      <a:pt x="62" y="142"/>
                    </a:lnTo>
                    <a:lnTo>
                      <a:pt x="47" y="118"/>
                    </a:lnTo>
                    <a:lnTo>
                      <a:pt x="30" y="95"/>
                    </a:lnTo>
                    <a:lnTo>
                      <a:pt x="17" y="71"/>
                    </a:lnTo>
                    <a:lnTo>
                      <a:pt x="12" y="61"/>
                    </a:lnTo>
                    <a:lnTo>
                      <a:pt x="6" y="49"/>
                    </a:lnTo>
                    <a:lnTo>
                      <a:pt x="3" y="35"/>
                    </a:lnTo>
                    <a:lnTo>
                      <a:pt x="1" y="23"/>
                    </a:lnTo>
                    <a:lnTo>
                      <a:pt x="0" y="0"/>
                    </a:lnTo>
                    <a:lnTo>
                      <a:pt x="17" y="6"/>
                    </a:lnTo>
                    <a:lnTo>
                      <a:pt x="33" y="15"/>
                    </a:lnTo>
                    <a:lnTo>
                      <a:pt x="48" y="26"/>
                    </a:lnTo>
                    <a:lnTo>
                      <a:pt x="62" y="39"/>
                    </a:lnTo>
                    <a:lnTo>
                      <a:pt x="77" y="56"/>
                    </a:lnTo>
                    <a:lnTo>
                      <a:pt x="92" y="76"/>
                    </a:lnTo>
                    <a:lnTo>
                      <a:pt x="109" y="100"/>
                    </a:lnTo>
                    <a:lnTo>
                      <a:pt x="125" y="127"/>
                    </a:lnTo>
                    <a:lnTo>
                      <a:pt x="136" y="147"/>
                    </a:lnTo>
                    <a:lnTo>
                      <a:pt x="143" y="166"/>
                    </a:lnTo>
                    <a:lnTo>
                      <a:pt x="149" y="186"/>
                    </a:lnTo>
                    <a:lnTo>
                      <a:pt x="154" y="208"/>
                    </a:lnTo>
                    <a:lnTo>
                      <a:pt x="155" y="229"/>
                    </a:lnTo>
                    <a:lnTo>
                      <a:pt x="157" y="251"/>
                    </a:lnTo>
                    <a:lnTo>
                      <a:pt x="155" y="273"/>
                    </a:lnTo>
                    <a:lnTo>
                      <a:pt x="152" y="294"/>
                    </a:lnTo>
                    <a:lnTo>
                      <a:pt x="149" y="314"/>
                    </a:lnTo>
                    <a:lnTo>
                      <a:pt x="143" y="333"/>
                    </a:lnTo>
                    <a:lnTo>
                      <a:pt x="137" y="352"/>
                    </a:lnTo>
                    <a:lnTo>
                      <a:pt x="130" y="368"/>
                    </a:lnTo>
                    <a:lnTo>
                      <a:pt x="121" y="385"/>
                    </a:lnTo>
                    <a:lnTo>
                      <a:pt x="110" y="397"/>
                    </a:lnTo>
                    <a:lnTo>
                      <a:pt x="100" y="409"/>
                    </a:lnTo>
                    <a:lnTo>
                      <a:pt x="87" y="416"/>
                    </a:lnTo>
                    <a:lnTo>
                      <a:pt x="86" y="418"/>
                    </a:lnTo>
                    <a:lnTo>
                      <a:pt x="20" y="419"/>
                    </a:lnTo>
                    <a:lnTo>
                      <a:pt x="15" y="419"/>
                    </a:lnTo>
                    <a:lnTo>
                      <a:pt x="11" y="418"/>
                    </a:lnTo>
                    <a:lnTo>
                      <a:pt x="7" y="416"/>
                    </a:lnTo>
                    <a:lnTo>
                      <a:pt x="4" y="413"/>
                    </a:lnTo>
                    <a:lnTo>
                      <a:pt x="1" y="406"/>
                    </a:lnTo>
                    <a:lnTo>
                      <a:pt x="0" y="397"/>
                    </a:lnTo>
                    <a:lnTo>
                      <a:pt x="1" y="386"/>
                    </a:lnTo>
                    <a:lnTo>
                      <a:pt x="6" y="377"/>
                    </a:lnTo>
                    <a:lnTo>
                      <a:pt x="14" y="367"/>
                    </a:lnTo>
                    <a:lnTo>
                      <a:pt x="23" y="359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7" name="Freeform 139">
                <a:extLst>
                  <a:ext uri="{FF2B5EF4-FFF2-40B4-BE49-F238E27FC236}">
                    <a16:creationId xmlns:a16="http://schemas.microsoft.com/office/drawing/2014/main" id="{D7C207D7-F17A-4727-B649-308FF4DCF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819"/>
                <a:ext cx="130" cy="535"/>
              </a:xfrm>
              <a:custGeom>
                <a:avLst/>
                <a:gdLst>
                  <a:gd name="T0" fmla="*/ 2 w 130"/>
                  <a:gd name="T1" fmla="*/ 144 h 535"/>
                  <a:gd name="T2" fmla="*/ 2 w 130"/>
                  <a:gd name="T3" fmla="*/ 144 h 535"/>
                  <a:gd name="T4" fmla="*/ 0 w 130"/>
                  <a:gd name="T5" fmla="*/ 129 h 535"/>
                  <a:gd name="T6" fmla="*/ 0 w 130"/>
                  <a:gd name="T7" fmla="*/ 95 h 535"/>
                  <a:gd name="T8" fmla="*/ 2 w 130"/>
                  <a:gd name="T9" fmla="*/ 74 h 535"/>
                  <a:gd name="T10" fmla="*/ 3 w 130"/>
                  <a:gd name="T11" fmla="*/ 52 h 535"/>
                  <a:gd name="T12" fmla="*/ 6 w 130"/>
                  <a:gd name="T13" fmla="*/ 34 h 535"/>
                  <a:gd name="T14" fmla="*/ 9 w 130"/>
                  <a:gd name="T15" fmla="*/ 27 h 535"/>
                  <a:gd name="T16" fmla="*/ 11 w 130"/>
                  <a:gd name="T17" fmla="*/ 21 h 535"/>
                  <a:gd name="T18" fmla="*/ 11 w 130"/>
                  <a:gd name="T19" fmla="*/ 21 h 535"/>
                  <a:gd name="T20" fmla="*/ 15 w 130"/>
                  <a:gd name="T21" fmla="*/ 15 h 535"/>
                  <a:gd name="T22" fmla="*/ 20 w 130"/>
                  <a:gd name="T23" fmla="*/ 10 h 535"/>
                  <a:gd name="T24" fmla="*/ 26 w 130"/>
                  <a:gd name="T25" fmla="*/ 7 h 535"/>
                  <a:gd name="T26" fmla="*/ 32 w 130"/>
                  <a:gd name="T27" fmla="*/ 4 h 535"/>
                  <a:gd name="T28" fmla="*/ 46 w 130"/>
                  <a:gd name="T29" fmla="*/ 1 h 535"/>
                  <a:gd name="T30" fmla="*/ 61 w 130"/>
                  <a:gd name="T31" fmla="*/ 0 h 535"/>
                  <a:gd name="T32" fmla="*/ 77 w 130"/>
                  <a:gd name="T33" fmla="*/ 1 h 535"/>
                  <a:gd name="T34" fmla="*/ 91 w 130"/>
                  <a:gd name="T35" fmla="*/ 4 h 535"/>
                  <a:gd name="T36" fmla="*/ 101 w 130"/>
                  <a:gd name="T37" fmla="*/ 10 h 535"/>
                  <a:gd name="T38" fmla="*/ 106 w 130"/>
                  <a:gd name="T39" fmla="*/ 13 h 535"/>
                  <a:gd name="T40" fmla="*/ 109 w 130"/>
                  <a:gd name="T41" fmla="*/ 16 h 535"/>
                  <a:gd name="T42" fmla="*/ 109 w 130"/>
                  <a:gd name="T43" fmla="*/ 16 h 535"/>
                  <a:gd name="T44" fmla="*/ 115 w 130"/>
                  <a:gd name="T45" fmla="*/ 30 h 535"/>
                  <a:gd name="T46" fmla="*/ 120 w 130"/>
                  <a:gd name="T47" fmla="*/ 46 h 535"/>
                  <a:gd name="T48" fmla="*/ 124 w 130"/>
                  <a:gd name="T49" fmla="*/ 64 h 535"/>
                  <a:gd name="T50" fmla="*/ 127 w 130"/>
                  <a:gd name="T51" fmla="*/ 86 h 535"/>
                  <a:gd name="T52" fmla="*/ 127 w 130"/>
                  <a:gd name="T53" fmla="*/ 86 h 535"/>
                  <a:gd name="T54" fmla="*/ 130 w 130"/>
                  <a:gd name="T55" fmla="*/ 162 h 535"/>
                  <a:gd name="T56" fmla="*/ 130 w 130"/>
                  <a:gd name="T57" fmla="*/ 236 h 535"/>
                  <a:gd name="T58" fmla="*/ 130 w 130"/>
                  <a:gd name="T59" fmla="*/ 276 h 535"/>
                  <a:gd name="T60" fmla="*/ 127 w 130"/>
                  <a:gd name="T61" fmla="*/ 316 h 535"/>
                  <a:gd name="T62" fmla="*/ 127 w 130"/>
                  <a:gd name="T63" fmla="*/ 316 h 535"/>
                  <a:gd name="T64" fmla="*/ 124 w 130"/>
                  <a:gd name="T65" fmla="*/ 407 h 535"/>
                  <a:gd name="T66" fmla="*/ 120 w 130"/>
                  <a:gd name="T67" fmla="*/ 509 h 535"/>
                  <a:gd name="T68" fmla="*/ 120 w 130"/>
                  <a:gd name="T69" fmla="*/ 509 h 535"/>
                  <a:gd name="T70" fmla="*/ 117 w 130"/>
                  <a:gd name="T71" fmla="*/ 518 h 535"/>
                  <a:gd name="T72" fmla="*/ 115 w 130"/>
                  <a:gd name="T73" fmla="*/ 523 h 535"/>
                  <a:gd name="T74" fmla="*/ 112 w 130"/>
                  <a:gd name="T75" fmla="*/ 527 h 535"/>
                  <a:gd name="T76" fmla="*/ 109 w 130"/>
                  <a:gd name="T77" fmla="*/ 530 h 535"/>
                  <a:gd name="T78" fmla="*/ 104 w 130"/>
                  <a:gd name="T79" fmla="*/ 533 h 535"/>
                  <a:gd name="T80" fmla="*/ 98 w 130"/>
                  <a:gd name="T81" fmla="*/ 535 h 535"/>
                  <a:gd name="T82" fmla="*/ 91 w 130"/>
                  <a:gd name="T83" fmla="*/ 535 h 535"/>
                  <a:gd name="T84" fmla="*/ 91 w 130"/>
                  <a:gd name="T85" fmla="*/ 535 h 535"/>
                  <a:gd name="T86" fmla="*/ 71 w 130"/>
                  <a:gd name="T87" fmla="*/ 530 h 535"/>
                  <a:gd name="T88" fmla="*/ 52 w 130"/>
                  <a:gd name="T89" fmla="*/ 527 h 535"/>
                  <a:gd name="T90" fmla="*/ 52 w 130"/>
                  <a:gd name="T91" fmla="*/ 527 h 535"/>
                  <a:gd name="T92" fmla="*/ 29 w 130"/>
                  <a:gd name="T93" fmla="*/ 524 h 535"/>
                  <a:gd name="T94" fmla="*/ 29 w 130"/>
                  <a:gd name="T95" fmla="*/ 524 h 535"/>
                  <a:gd name="T96" fmla="*/ 22 w 130"/>
                  <a:gd name="T97" fmla="*/ 521 h 535"/>
                  <a:gd name="T98" fmla="*/ 15 w 130"/>
                  <a:gd name="T99" fmla="*/ 517 h 535"/>
                  <a:gd name="T100" fmla="*/ 12 w 130"/>
                  <a:gd name="T101" fmla="*/ 512 h 535"/>
                  <a:gd name="T102" fmla="*/ 9 w 130"/>
                  <a:gd name="T103" fmla="*/ 506 h 535"/>
                  <a:gd name="T104" fmla="*/ 6 w 130"/>
                  <a:gd name="T105" fmla="*/ 494 h 535"/>
                  <a:gd name="T106" fmla="*/ 5 w 130"/>
                  <a:gd name="T107" fmla="*/ 482 h 535"/>
                  <a:gd name="T108" fmla="*/ 5 w 130"/>
                  <a:gd name="T109" fmla="*/ 482 h 535"/>
                  <a:gd name="T110" fmla="*/ 2 w 130"/>
                  <a:gd name="T111" fmla="*/ 440 h 535"/>
                  <a:gd name="T112" fmla="*/ 2 w 130"/>
                  <a:gd name="T113" fmla="*/ 393 h 535"/>
                  <a:gd name="T114" fmla="*/ 2 w 130"/>
                  <a:gd name="T115" fmla="*/ 345 h 535"/>
                  <a:gd name="T116" fmla="*/ 3 w 130"/>
                  <a:gd name="T117" fmla="*/ 292 h 535"/>
                  <a:gd name="T118" fmla="*/ 3 w 130"/>
                  <a:gd name="T119" fmla="*/ 292 h 535"/>
                  <a:gd name="T120" fmla="*/ 3 w 130"/>
                  <a:gd name="T121" fmla="*/ 209 h 535"/>
                  <a:gd name="T122" fmla="*/ 2 w 130"/>
                  <a:gd name="T123" fmla="*/ 144 h 535"/>
                  <a:gd name="T124" fmla="*/ 2 w 130"/>
                  <a:gd name="T125" fmla="*/ 144 h 53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30" h="535">
                    <a:moveTo>
                      <a:pt x="2" y="144"/>
                    </a:moveTo>
                    <a:lnTo>
                      <a:pt x="2" y="144"/>
                    </a:lnTo>
                    <a:lnTo>
                      <a:pt x="0" y="129"/>
                    </a:lnTo>
                    <a:lnTo>
                      <a:pt x="0" y="95"/>
                    </a:lnTo>
                    <a:lnTo>
                      <a:pt x="2" y="74"/>
                    </a:lnTo>
                    <a:lnTo>
                      <a:pt x="3" y="52"/>
                    </a:lnTo>
                    <a:lnTo>
                      <a:pt x="6" y="34"/>
                    </a:lnTo>
                    <a:lnTo>
                      <a:pt x="9" y="27"/>
                    </a:lnTo>
                    <a:lnTo>
                      <a:pt x="11" y="21"/>
                    </a:lnTo>
                    <a:lnTo>
                      <a:pt x="15" y="15"/>
                    </a:lnTo>
                    <a:lnTo>
                      <a:pt x="20" y="10"/>
                    </a:lnTo>
                    <a:lnTo>
                      <a:pt x="26" y="7"/>
                    </a:lnTo>
                    <a:lnTo>
                      <a:pt x="32" y="4"/>
                    </a:lnTo>
                    <a:lnTo>
                      <a:pt x="46" y="1"/>
                    </a:lnTo>
                    <a:lnTo>
                      <a:pt x="61" y="0"/>
                    </a:lnTo>
                    <a:lnTo>
                      <a:pt x="77" y="1"/>
                    </a:lnTo>
                    <a:lnTo>
                      <a:pt x="91" y="4"/>
                    </a:lnTo>
                    <a:lnTo>
                      <a:pt x="101" y="10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15" y="30"/>
                    </a:lnTo>
                    <a:lnTo>
                      <a:pt x="120" y="46"/>
                    </a:lnTo>
                    <a:lnTo>
                      <a:pt x="124" y="64"/>
                    </a:lnTo>
                    <a:lnTo>
                      <a:pt x="127" y="86"/>
                    </a:lnTo>
                    <a:lnTo>
                      <a:pt x="130" y="162"/>
                    </a:lnTo>
                    <a:lnTo>
                      <a:pt x="130" y="236"/>
                    </a:lnTo>
                    <a:lnTo>
                      <a:pt x="130" y="276"/>
                    </a:lnTo>
                    <a:lnTo>
                      <a:pt x="127" y="316"/>
                    </a:lnTo>
                    <a:lnTo>
                      <a:pt x="124" y="407"/>
                    </a:lnTo>
                    <a:lnTo>
                      <a:pt x="120" y="509"/>
                    </a:lnTo>
                    <a:lnTo>
                      <a:pt x="117" y="518"/>
                    </a:lnTo>
                    <a:lnTo>
                      <a:pt x="115" y="523"/>
                    </a:lnTo>
                    <a:lnTo>
                      <a:pt x="112" y="527"/>
                    </a:lnTo>
                    <a:lnTo>
                      <a:pt x="109" y="530"/>
                    </a:lnTo>
                    <a:lnTo>
                      <a:pt x="104" y="533"/>
                    </a:lnTo>
                    <a:lnTo>
                      <a:pt x="98" y="535"/>
                    </a:lnTo>
                    <a:lnTo>
                      <a:pt x="91" y="535"/>
                    </a:lnTo>
                    <a:lnTo>
                      <a:pt x="71" y="530"/>
                    </a:lnTo>
                    <a:lnTo>
                      <a:pt x="52" y="527"/>
                    </a:lnTo>
                    <a:lnTo>
                      <a:pt x="29" y="524"/>
                    </a:lnTo>
                    <a:lnTo>
                      <a:pt x="22" y="521"/>
                    </a:lnTo>
                    <a:lnTo>
                      <a:pt x="15" y="517"/>
                    </a:lnTo>
                    <a:lnTo>
                      <a:pt x="12" y="512"/>
                    </a:lnTo>
                    <a:lnTo>
                      <a:pt x="9" y="506"/>
                    </a:lnTo>
                    <a:lnTo>
                      <a:pt x="6" y="494"/>
                    </a:lnTo>
                    <a:lnTo>
                      <a:pt x="5" y="482"/>
                    </a:lnTo>
                    <a:lnTo>
                      <a:pt x="2" y="440"/>
                    </a:lnTo>
                    <a:lnTo>
                      <a:pt x="2" y="393"/>
                    </a:lnTo>
                    <a:lnTo>
                      <a:pt x="2" y="345"/>
                    </a:lnTo>
                    <a:lnTo>
                      <a:pt x="3" y="292"/>
                    </a:lnTo>
                    <a:lnTo>
                      <a:pt x="3" y="209"/>
                    </a:lnTo>
                    <a:lnTo>
                      <a:pt x="2" y="144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8" name="Freeform 140">
                <a:extLst>
                  <a:ext uri="{FF2B5EF4-FFF2-40B4-BE49-F238E27FC236}">
                    <a16:creationId xmlns:a16="http://schemas.microsoft.com/office/drawing/2014/main" id="{D94D896B-B3AF-42B6-9780-FCC0EC78B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966"/>
                <a:ext cx="208" cy="686"/>
              </a:xfrm>
              <a:custGeom>
                <a:avLst/>
                <a:gdLst>
                  <a:gd name="T0" fmla="*/ 2 w 208"/>
                  <a:gd name="T1" fmla="*/ 404 h 686"/>
                  <a:gd name="T2" fmla="*/ 12 w 208"/>
                  <a:gd name="T3" fmla="*/ 171 h 686"/>
                  <a:gd name="T4" fmla="*/ 14 w 208"/>
                  <a:gd name="T5" fmla="*/ 147 h 686"/>
                  <a:gd name="T6" fmla="*/ 14 w 208"/>
                  <a:gd name="T7" fmla="*/ 135 h 686"/>
                  <a:gd name="T8" fmla="*/ 20 w 208"/>
                  <a:gd name="T9" fmla="*/ 109 h 686"/>
                  <a:gd name="T10" fmla="*/ 27 w 208"/>
                  <a:gd name="T11" fmla="*/ 91 h 686"/>
                  <a:gd name="T12" fmla="*/ 33 w 208"/>
                  <a:gd name="T13" fmla="*/ 83 h 686"/>
                  <a:gd name="T14" fmla="*/ 52 w 208"/>
                  <a:gd name="T15" fmla="*/ 68 h 686"/>
                  <a:gd name="T16" fmla="*/ 98 w 208"/>
                  <a:gd name="T17" fmla="*/ 43 h 686"/>
                  <a:gd name="T18" fmla="*/ 124 w 208"/>
                  <a:gd name="T19" fmla="*/ 31 h 686"/>
                  <a:gd name="T20" fmla="*/ 178 w 208"/>
                  <a:gd name="T21" fmla="*/ 5 h 686"/>
                  <a:gd name="T22" fmla="*/ 184 w 208"/>
                  <a:gd name="T23" fmla="*/ 2 h 686"/>
                  <a:gd name="T24" fmla="*/ 192 w 208"/>
                  <a:gd name="T25" fmla="*/ 2 h 686"/>
                  <a:gd name="T26" fmla="*/ 195 w 208"/>
                  <a:gd name="T27" fmla="*/ 8 h 686"/>
                  <a:gd name="T28" fmla="*/ 195 w 208"/>
                  <a:gd name="T29" fmla="*/ 12 h 686"/>
                  <a:gd name="T30" fmla="*/ 196 w 208"/>
                  <a:gd name="T31" fmla="*/ 67 h 686"/>
                  <a:gd name="T32" fmla="*/ 199 w 208"/>
                  <a:gd name="T33" fmla="*/ 110 h 686"/>
                  <a:gd name="T34" fmla="*/ 202 w 208"/>
                  <a:gd name="T35" fmla="*/ 156 h 686"/>
                  <a:gd name="T36" fmla="*/ 208 w 208"/>
                  <a:gd name="T37" fmla="*/ 254 h 686"/>
                  <a:gd name="T38" fmla="*/ 208 w 208"/>
                  <a:gd name="T39" fmla="*/ 302 h 686"/>
                  <a:gd name="T40" fmla="*/ 204 w 208"/>
                  <a:gd name="T41" fmla="*/ 350 h 686"/>
                  <a:gd name="T42" fmla="*/ 198 w 208"/>
                  <a:gd name="T43" fmla="*/ 382 h 686"/>
                  <a:gd name="T44" fmla="*/ 192 w 208"/>
                  <a:gd name="T45" fmla="*/ 414 h 686"/>
                  <a:gd name="T46" fmla="*/ 178 w 208"/>
                  <a:gd name="T47" fmla="*/ 481 h 686"/>
                  <a:gd name="T48" fmla="*/ 177 w 208"/>
                  <a:gd name="T49" fmla="*/ 498 h 686"/>
                  <a:gd name="T50" fmla="*/ 177 w 208"/>
                  <a:gd name="T51" fmla="*/ 548 h 686"/>
                  <a:gd name="T52" fmla="*/ 184 w 208"/>
                  <a:gd name="T53" fmla="*/ 613 h 686"/>
                  <a:gd name="T54" fmla="*/ 186 w 208"/>
                  <a:gd name="T55" fmla="*/ 629 h 686"/>
                  <a:gd name="T56" fmla="*/ 186 w 208"/>
                  <a:gd name="T57" fmla="*/ 646 h 686"/>
                  <a:gd name="T58" fmla="*/ 183 w 208"/>
                  <a:gd name="T59" fmla="*/ 659 h 686"/>
                  <a:gd name="T60" fmla="*/ 175 w 208"/>
                  <a:gd name="T61" fmla="*/ 670 h 686"/>
                  <a:gd name="T62" fmla="*/ 165 w 208"/>
                  <a:gd name="T63" fmla="*/ 677 h 686"/>
                  <a:gd name="T64" fmla="*/ 137 w 208"/>
                  <a:gd name="T65" fmla="*/ 686 h 686"/>
                  <a:gd name="T66" fmla="*/ 106 w 208"/>
                  <a:gd name="T67" fmla="*/ 685 h 686"/>
                  <a:gd name="T68" fmla="*/ 76 w 208"/>
                  <a:gd name="T69" fmla="*/ 680 h 686"/>
                  <a:gd name="T70" fmla="*/ 50 w 208"/>
                  <a:gd name="T71" fmla="*/ 671 h 686"/>
                  <a:gd name="T72" fmla="*/ 32 w 208"/>
                  <a:gd name="T73" fmla="*/ 656 h 686"/>
                  <a:gd name="T74" fmla="*/ 23 w 208"/>
                  <a:gd name="T75" fmla="*/ 634 h 686"/>
                  <a:gd name="T76" fmla="*/ 15 w 208"/>
                  <a:gd name="T77" fmla="*/ 572 h 686"/>
                  <a:gd name="T78" fmla="*/ 9 w 208"/>
                  <a:gd name="T79" fmla="*/ 530 h 686"/>
                  <a:gd name="T80" fmla="*/ 2 w 208"/>
                  <a:gd name="T81" fmla="*/ 447 h 686"/>
                  <a:gd name="T82" fmla="*/ 2 w 208"/>
                  <a:gd name="T83" fmla="*/ 404 h 68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8" h="686">
                    <a:moveTo>
                      <a:pt x="2" y="404"/>
                    </a:moveTo>
                    <a:lnTo>
                      <a:pt x="2" y="404"/>
                    </a:lnTo>
                    <a:lnTo>
                      <a:pt x="8" y="279"/>
                    </a:lnTo>
                    <a:lnTo>
                      <a:pt x="12" y="171"/>
                    </a:lnTo>
                    <a:lnTo>
                      <a:pt x="14" y="147"/>
                    </a:lnTo>
                    <a:lnTo>
                      <a:pt x="14" y="135"/>
                    </a:lnTo>
                    <a:lnTo>
                      <a:pt x="17" y="118"/>
                    </a:lnTo>
                    <a:lnTo>
                      <a:pt x="20" y="109"/>
                    </a:lnTo>
                    <a:lnTo>
                      <a:pt x="23" y="100"/>
                    </a:lnTo>
                    <a:lnTo>
                      <a:pt x="27" y="91"/>
                    </a:lnTo>
                    <a:lnTo>
                      <a:pt x="33" y="83"/>
                    </a:lnTo>
                    <a:lnTo>
                      <a:pt x="42" y="76"/>
                    </a:lnTo>
                    <a:lnTo>
                      <a:pt x="52" y="68"/>
                    </a:lnTo>
                    <a:lnTo>
                      <a:pt x="74" y="55"/>
                    </a:lnTo>
                    <a:lnTo>
                      <a:pt x="98" y="43"/>
                    </a:lnTo>
                    <a:lnTo>
                      <a:pt x="124" y="31"/>
                    </a:lnTo>
                    <a:lnTo>
                      <a:pt x="153" y="19"/>
                    </a:lnTo>
                    <a:lnTo>
                      <a:pt x="178" y="5"/>
                    </a:lnTo>
                    <a:lnTo>
                      <a:pt x="184" y="2"/>
                    </a:lnTo>
                    <a:lnTo>
                      <a:pt x="189" y="0"/>
                    </a:lnTo>
                    <a:lnTo>
                      <a:pt x="192" y="2"/>
                    </a:lnTo>
                    <a:lnTo>
                      <a:pt x="193" y="3"/>
                    </a:lnTo>
                    <a:lnTo>
                      <a:pt x="195" y="8"/>
                    </a:lnTo>
                    <a:lnTo>
                      <a:pt x="195" y="12"/>
                    </a:lnTo>
                    <a:lnTo>
                      <a:pt x="196" y="55"/>
                    </a:lnTo>
                    <a:lnTo>
                      <a:pt x="196" y="67"/>
                    </a:lnTo>
                    <a:lnTo>
                      <a:pt x="199" y="110"/>
                    </a:lnTo>
                    <a:lnTo>
                      <a:pt x="202" y="156"/>
                    </a:lnTo>
                    <a:lnTo>
                      <a:pt x="205" y="204"/>
                    </a:lnTo>
                    <a:lnTo>
                      <a:pt x="208" y="254"/>
                    </a:lnTo>
                    <a:lnTo>
                      <a:pt x="208" y="278"/>
                    </a:lnTo>
                    <a:lnTo>
                      <a:pt x="208" y="302"/>
                    </a:lnTo>
                    <a:lnTo>
                      <a:pt x="205" y="326"/>
                    </a:lnTo>
                    <a:lnTo>
                      <a:pt x="204" y="350"/>
                    </a:lnTo>
                    <a:lnTo>
                      <a:pt x="198" y="382"/>
                    </a:lnTo>
                    <a:lnTo>
                      <a:pt x="192" y="414"/>
                    </a:lnTo>
                    <a:lnTo>
                      <a:pt x="184" y="448"/>
                    </a:lnTo>
                    <a:lnTo>
                      <a:pt x="178" y="481"/>
                    </a:lnTo>
                    <a:lnTo>
                      <a:pt x="177" y="498"/>
                    </a:lnTo>
                    <a:lnTo>
                      <a:pt x="175" y="515"/>
                    </a:lnTo>
                    <a:lnTo>
                      <a:pt x="177" y="548"/>
                    </a:lnTo>
                    <a:lnTo>
                      <a:pt x="180" y="579"/>
                    </a:lnTo>
                    <a:lnTo>
                      <a:pt x="184" y="613"/>
                    </a:lnTo>
                    <a:lnTo>
                      <a:pt x="186" y="629"/>
                    </a:lnTo>
                    <a:lnTo>
                      <a:pt x="187" y="637"/>
                    </a:lnTo>
                    <a:lnTo>
                      <a:pt x="186" y="646"/>
                    </a:lnTo>
                    <a:lnTo>
                      <a:pt x="186" y="652"/>
                    </a:lnTo>
                    <a:lnTo>
                      <a:pt x="183" y="659"/>
                    </a:lnTo>
                    <a:lnTo>
                      <a:pt x="180" y="664"/>
                    </a:lnTo>
                    <a:lnTo>
                      <a:pt x="175" y="670"/>
                    </a:lnTo>
                    <a:lnTo>
                      <a:pt x="171" y="674"/>
                    </a:lnTo>
                    <a:lnTo>
                      <a:pt x="165" y="677"/>
                    </a:lnTo>
                    <a:lnTo>
                      <a:pt x="153" y="683"/>
                    </a:lnTo>
                    <a:lnTo>
                      <a:pt x="137" y="686"/>
                    </a:lnTo>
                    <a:lnTo>
                      <a:pt x="122" y="686"/>
                    </a:lnTo>
                    <a:lnTo>
                      <a:pt x="106" y="685"/>
                    </a:lnTo>
                    <a:lnTo>
                      <a:pt x="76" y="680"/>
                    </a:lnTo>
                    <a:lnTo>
                      <a:pt x="62" y="676"/>
                    </a:lnTo>
                    <a:lnTo>
                      <a:pt x="50" y="671"/>
                    </a:lnTo>
                    <a:lnTo>
                      <a:pt x="39" y="665"/>
                    </a:lnTo>
                    <a:lnTo>
                      <a:pt x="32" y="656"/>
                    </a:lnTo>
                    <a:lnTo>
                      <a:pt x="26" y="646"/>
                    </a:lnTo>
                    <a:lnTo>
                      <a:pt x="23" y="634"/>
                    </a:lnTo>
                    <a:lnTo>
                      <a:pt x="15" y="572"/>
                    </a:lnTo>
                    <a:lnTo>
                      <a:pt x="9" y="530"/>
                    </a:lnTo>
                    <a:lnTo>
                      <a:pt x="3" y="487"/>
                    </a:lnTo>
                    <a:lnTo>
                      <a:pt x="2" y="447"/>
                    </a:lnTo>
                    <a:lnTo>
                      <a:pt x="0" y="426"/>
                    </a:lnTo>
                    <a:lnTo>
                      <a:pt x="2" y="404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9" name="Freeform 141">
                <a:extLst>
                  <a:ext uri="{FF2B5EF4-FFF2-40B4-BE49-F238E27FC236}">
                    <a16:creationId xmlns:a16="http://schemas.microsoft.com/office/drawing/2014/main" id="{DDE5BC6C-F5C3-4F6D-9C0C-0C5DE219C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826"/>
                <a:ext cx="175" cy="174"/>
              </a:xfrm>
              <a:custGeom>
                <a:avLst/>
                <a:gdLst>
                  <a:gd name="T0" fmla="*/ 165 w 175"/>
                  <a:gd name="T1" fmla="*/ 101 h 174"/>
                  <a:gd name="T2" fmla="*/ 165 w 175"/>
                  <a:gd name="T3" fmla="*/ 101 h 174"/>
                  <a:gd name="T4" fmla="*/ 150 w 175"/>
                  <a:gd name="T5" fmla="*/ 110 h 174"/>
                  <a:gd name="T6" fmla="*/ 133 w 175"/>
                  <a:gd name="T7" fmla="*/ 119 h 174"/>
                  <a:gd name="T8" fmla="*/ 94 w 175"/>
                  <a:gd name="T9" fmla="*/ 137 h 174"/>
                  <a:gd name="T10" fmla="*/ 94 w 175"/>
                  <a:gd name="T11" fmla="*/ 137 h 174"/>
                  <a:gd name="T12" fmla="*/ 62 w 175"/>
                  <a:gd name="T13" fmla="*/ 152 h 174"/>
                  <a:gd name="T14" fmla="*/ 32 w 175"/>
                  <a:gd name="T15" fmla="*/ 169 h 174"/>
                  <a:gd name="T16" fmla="*/ 32 w 175"/>
                  <a:gd name="T17" fmla="*/ 169 h 174"/>
                  <a:gd name="T18" fmla="*/ 26 w 175"/>
                  <a:gd name="T19" fmla="*/ 172 h 174"/>
                  <a:gd name="T20" fmla="*/ 20 w 175"/>
                  <a:gd name="T21" fmla="*/ 174 h 174"/>
                  <a:gd name="T22" fmla="*/ 15 w 175"/>
                  <a:gd name="T23" fmla="*/ 174 h 174"/>
                  <a:gd name="T24" fmla="*/ 9 w 175"/>
                  <a:gd name="T25" fmla="*/ 172 h 174"/>
                  <a:gd name="T26" fmla="*/ 5 w 175"/>
                  <a:gd name="T27" fmla="*/ 168 h 174"/>
                  <a:gd name="T28" fmla="*/ 2 w 175"/>
                  <a:gd name="T29" fmla="*/ 160 h 174"/>
                  <a:gd name="T30" fmla="*/ 0 w 175"/>
                  <a:gd name="T31" fmla="*/ 149 h 174"/>
                  <a:gd name="T32" fmla="*/ 0 w 175"/>
                  <a:gd name="T33" fmla="*/ 149 h 174"/>
                  <a:gd name="T34" fmla="*/ 0 w 175"/>
                  <a:gd name="T35" fmla="*/ 118 h 174"/>
                  <a:gd name="T36" fmla="*/ 0 w 175"/>
                  <a:gd name="T37" fmla="*/ 82 h 174"/>
                  <a:gd name="T38" fmla="*/ 2 w 175"/>
                  <a:gd name="T39" fmla="*/ 64 h 174"/>
                  <a:gd name="T40" fmla="*/ 5 w 175"/>
                  <a:gd name="T41" fmla="*/ 47 h 174"/>
                  <a:gd name="T42" fmla="*/ 9 w 175"/>
                  <a:gd name="T43" fmla="*/ 33 h 174"/>
                  <a:gd name="T44" fmla="*/ 15 w 175"/>
                  <a:gd name="T45" fmla="*/ 23 h 174"/>
                  <a:gd name="T46" fmla="*/ 15 w 175"/>
                  <a:gd name="T47" fmla="*/ 23 h 174"/>
                  <a:gd name="T48" fmla="*/ 20 w 175"/>
                  <a:gd name="T49" fmla="*/ 18 h 174"/>
                  <a:gd name="T50" fmla="*/ 26 w 175"/>
                  <a:gd name="T51" fmla="*/ 14 h 174"/>
                  <a:gd name="T52" fmla="*/ 35 w 175"/>
                  <a:gd name="T53" fmla="*/ 11 h 174"/>
                  <a:gd name="T54" fmla="*/ 44 w 175"/>
                  <a:gd name="T55" fmla="*/ 8 h 174"/>
                  <a:gd name="T56" fmla="*/ 67 w 175"/>
                  <a:gd name="T57" fmla="*/ 3 h 174"/>
                  <a:gd name="T58" fmla="*/ 91 w 175"/>
                  <a:gd name="T59" fmla="*/ 0 h 174"/>
                  <a:gd name="T60" fmla="*/ 115 w 175"/>
                  <a:gd name="T61" fmla="*/ 0 h 174"/>
                  <a:gd name="T62" fmla="*/ 136 w 175"/>
                  <a:gd name="T63" fmla="*/ 2 h 174"/>
                  <a:gd name="T64" fmla="*/ 145 w 175"/>
                  <a:gd name="T65" fmla="*/ 5 h 174"/>
                  <a:gd name="T66" fmla="*/ 153 w 175"/>
                  <a:gd name="T67" fmla="*/ 6 h 174"/>
                  <a:gd name="T68" fmla="*/ 159 w 175"/>
                  <a:gd name="T69" fmla="*/ 11 h 174"/>
                  <a:gd name="T70" fmla="*/ 162 w 175"/>
                  <a:gd name="T71" fmla="*/ 14 h 174"/>
                  <a:gd name="T72" fmla="*/ 162 w 175"/>
                  <a:gd name="T73" fmla="*/ 14 h 174"/>
                  <a:gd name="T74" fmla="*/ 165 w 175"/>
                  <a:gd name="T75" fmla="*/ 26 h 174"/>
                  <a:gd name="T76" fmla="*/ 169 w 175"/>
                  <a:gd name="T77" fmla="*/ 39 h 174"/>
                  <a:gd name="T78" fmla="*/ 174 w 175"/>
                  <a:gd name="T79" fmla="*/ 65 h 174"/>
                  <a:gd name="T80" fmla="*/ 174 w 175"/>
                  <a:gd name="T81" fmla="*/ 65 h 174"/>
                  <a:gd name="T82" fmla="*/ 174 w 175"/>
                  <a:gd name="T83" fmla="*/ 71 h 174"/>
                  <a:gd name="T84" fmla="*/ 175 w 175"/>
                  <a:gd name="T85" fmla="*/ 82 h 174"/>
                  <a:gd name="T86" fmla="*/ 175 w 175"/>
                  <a:gd name="T87" fmla="*/ 86 h 174"/>
                  <a:gd name="T88" fmla="*/ 172 w 175"/>
                  <a:gd name="T89" fmla="*/ 92 h 174"/>
                  <a:gd name="T90" fmla="*/ 169 w 175"/>
                  <a:gd name="T91" fmla="*/ 97 h 174"/>
                  <a:gd name="T92" fmla="*/ 165 w 175"/>
                  <a:gd name="T93" fmla="*/ 101 h 174"/>
                  <a:gd name="T94" fmla="*/ 165 w 175"/>
                  <a:gd name="T95" fmla="*/ 101 h 17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5" h="174">
                    <a:moveTo>
                      <a:pt x="165" y="101"/>
                    </a:moveTo>
                    <a:lnTo>
                      <a:pt x="165" y="101"/>
                    </a:lnTo>
                    <a:lnTo>
                      <a:pt x="150" y="110"/>
                    </a:lnTo>
                    <a:lnTo>
                      <a:pt x="133" y="119"/>
                    </a:lnTo>
                    <a:lnTo>
                      <a:pt x="94" y="137"/>
                    </a:lnTo>
                    <a:lnTo>
                      <a:pt x="62" y="152"/>
                    </a:lnTo>
                    <a:lnTo>
                      <a:pt x="32" y="169"/>
                    </a:lnTo>
                    <a:lnTo>
                      <a:pt x="26" y="172"/>
                    </a:lnTo>
                    <a:lnTo>
                      <a:pt x="20" y="174"/>
                    </a:lnTo>
                    <a:lnTo>
                      <a:pt x="15" y="174"/>
                    </a:lnTo>
                    <a:lnTo>
                      <a:pt x="9" y="172"/>
                    </a:lnTo>
                    <a:lnTo>
                      <a:pt x="5" y="168"/>
                    </a:lnTo>
                    <a:lnTo>
                      <a:pt x="2" y="160"/>
                    </a:lnTo>
                    <a:lnTo>
                      <a:pt x="0" y="149"/>
                    </a:lnTo>
                    <a:lnTo>
                      <a:pt x="0" y="118"/>
                    </a:lnTo>
                    <a:lnTo>
                      <a:pt x="0" y="82"/>
                    </a:lnTo>
                    <a:lnTo>
                      <a:pt x="2" y="64"/>
                    </a:lnTo>
                    <a:lnTo>
                      <a:pt x="5" y="47"/>
                    </a:lnTo>
                    <a:lnTo>
                      <a:pt x="9" y="33"/>
                    </a:lnTo>
                    <a:lnTo>
                      <a:pt x="15" y="23"/>
                    </a:lnTo>
                    <a:lnTo>
                      <a:pt x="20" y="18"/>
                    </a:lnTo>
                    <a:lnTo>
                      <a:pt x="26" y="14"/>
                    </a:lnTo>
                    <a:lnTo>
                      <a:pt x="35" y="11"/>
                    </a:lnTo>
                    <a:lnTo>
                      <a:pt x="44" y="8"/>
                    </a:lnTo>
                    <a:lnTo>
                      <a:pt x="67" y="3"/>
                    </a:lnTo>
                    <a:lnTo>
                      <a:pt x="91" y="0"/>
                    </a:lnTo>
                    <a:lnTo>
                      <a:pt x="115" y="0"/>
                    </a:lnTo>
                    <a:lnTo>
                      <a:pt x="136" y="2"/>
                    </a:lnTo>
                    <a:lnTo>
                      <a:pt x="145" y="5"/>
                    </a:lnTo>
                    <a:lnTo>
                      <a:pt x="153" y="6"/>
                    </a:lnTo>
                    <a:lnTo>
                      <a:pt x="159" y="11"/>
                    </a:lnTo>
                    <a:lnTo>
                      <a:pt x="162" y="14"/>
                    </a:lnTo>
                    <a:lnTo>
                      <a:pt x="165" y="26"/>
                    </a:lnTo>
                    <a:lnTo>
                      <a:pt x="169" y="39"/>
                    </a:lnTo>
                    <a:lnTo>
                      <a:pt x="174" y="65"/>
                    </a:lnTo>
                    <a:lnTo>
                      <a:pt x="174" y="71"/>
                    </a:lnTo>
                    <a:lnTo>
                      <a:pt x="175" y="82"/>
                    </a:lnTo>
                    <a:lnTo>
                      <a:pt x="175" y="86"/>
                    </a:lnTo>
                    <a:lnTo>
                      <a:pt x="172" y="92"/>
                    </a:lnTo>
                    <a:lnTo>
                      <a:pt x="169" y="97"/>
                    </a:lnTo>
                    <a:lnTo>
                      <a:pt x="165" y="101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0" name="Freeform 142">
                <a:extLst>
                  <a:ext uri="{FF2B5EF4-FFF2-40B4-BE49-F238E27FC236}">
                    <a16:creationId xmlns:a16="http://schemas.microsoft.com/office/drawing/2014/main" id="{4100052A-7582-4207-A4A1-39EE8767E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787"/>
                <a:ext cx="154" cy="528"/>
              </a:xfrm>
              <a:custGeom>
                <a:avLst/>
                <a:gdLst>
                  <a:gd name="T0" fmla="*/ 0 w 154"/>
                  <a:gd name="T1" fmla="*/ 48 h 528"/>
                  <a:gd name="T2" fmla="*/ 0 w 154"/>
                  <a:gd name="T3" fmla="*/ 48 h 528"/>
                  <a:gd name="T4" fmla="*/ 0 w 154"/>
                  <a:gd name="T5" fmla="*/ 32 h 528"/>
                  <a:gd name="T6" fmla="*/ 3 w 154"/>
                  <a:gd name="T7" fmla="*/ 18 h 528"/>
                  <a:gd name="T8" fmla="*/ 5 w 154"/>
                  <a:gd name="T9" fmla="*/ 12 h 528"/>
                  <a:gd name="T10" fmla="*/ 6 w 154"/>
                  <a:gd name="T11" fmla="*/ 8 h 528"/>
                  <a:gd name="T12" fmla="*/ 9 w 154"/>
                  <a:gd name="T13" fmla="*/ 3 h 528"/>
                  <a:gd name="T14" fmla="*/ 14 w 154"/>
                  <a:gd name="T15" fmla="*/ 2 h 528"/>
                  <a:gd name="T16" fmla="*/ 14 w 154"/>
                  <a:gd name="T17" fmla="*/ 2 h 528"/>
                  <a:gd name="T18" fmla="*/ 18 w 154"/>
                  <a:gd name="T19" fmla="*/ 0 h 528"/>
                  <a:gd name="T20" fmla="*/ 24 w 154"/>
                  <a:gd name="T21" fmla="*/ 0 h 528"/>
                  <a:gd name="T22" fmla="*/ 39 w 154"/>
                  <a:gd name="T23" fmla="*/ 3 h 528"/>
                  <a:gd name="T24" fmla="*/ 56 w 154"/>
                  <a:gd name="T25" fmla="*/ 9 h 528"/>
                  <a:gd name="T26" fmla="*/ 74 w 154"/>
                  <a:gd name="T27" fmla="*/ 17 h 528"/>
                  <a:gd name="T28" fmla="*/ 92 w 154"/>
                  <a:gd name="T29" fmla="*/ 27 h 528"/>
                  <a:gd name="T30" fmla="*/ 107 w 154"/>
                  <a:gd name="T31" fmla="*/ 38 h 528"/>
                  <a:gd name="T32" fmla="*/ 119 w 154"/>
                  <a:gd name="T33" fmla="*/ 48 h 528"/>
                  <a:gd name="T34" fmla="*/ 124 w 154"/>
                  <a:gd name="T35" fmla="*/ 53 h 528"/>
                  <a:gd name="T36" fmla="*/ 127 w 154"/>
                  <a:gd name="T37" fmla="*/ 57 h 528"/>
                  <a:gd name="T38" fmla="*/ 127 w 154"/>
                  <a:gd name="T39" fmla="*/ 57 h 528"/>
                  <a:gd name="T40" fmla="*/ 131 w 154"/>
                  <a:gd name="T41" fmla="*/ 69 h 528"/>
                  <a:gd name="T42" fmla="*/ 136 w 154"/>
                  <a:gd name="T43" fmla="*/ 89 h 528"/>
                  <a:gd name="T44" fmla="*/ 143 w 154"/>
                  <a:gd name="T45" fmla="*/ 134 h 528"/>
                  <a:gd name="T46" fmla="*/ 143 w 154"/>
                  <a:gd name="T47" fmla="*/ 134 h 528"/>
                  <a:gd name="T48" fmla="*/ 145 w 154"/>
                  <a:gd name="T49" fmla="*/ 137 h 528"/>
                  <a:gd name="T50" fmla="*/ 145 w 154"/>
                  <a:gd name="T51" fmla="*/ 137 h 528"/>
                  <a:gd name="T52" fmla="*/ 145 w 154"/>
                  <a:gd name="T53" fmla="*/ 139 h 528"/>
                  <a:gd name="T54" fmla="*/ 145 w 154"/>
                  <a:gd name="T55" fmla="*/ 139 h 528"/>
                  <a:gd name="T56" fmla="*/ 148 w 154"/>
                  <a:gd name="T57" fmla="*/ 163 h 528"/>
                  <a:gd name="T58" fmla="*/ 149 w 154"/>
                  <a:gd name="T59" fmla="*/ 194 h 528"/>
                  <a:gd name="T60" fmla="*/ 154 w 154"/>
                  <a:gd name="T61" fmla="*/ 255 h 528"/>
                  <a:gd name="T62" fmla="*/ 154 w 154"/>
                  <a:gd name="T63" fmla="*/ 255 h 528"/>
                  <a:gd name="T64" fmla="*/ 154 w 154"/>
                  <a:gd name="T65" fmla="*/ 289 h 528"/>
                  <a:gd name="T66" fmla="*/ 152 w 154"/>
                  <a:gd name="T67" fmla="*/ 324 h 528"/>
                  <a:gd name="T68" fmla="*/ 152 w 154"/>
                  <a:gd name="T69" fmla="*/ 324 h 528"/>
                  <a:gd name="T70" fmla="*/ 148 w 154"/>
                  <a:gd name="T71" fmla="*/ 418 h 528"/>
                  <a:gd name="T72" fmla="*/ 140 w 154"/>
                  <a:gd name="T73" fmla="*/ 507 h 528"/>
                  <a:gd name="T74" fmla="*/ 140 w 154"/>
                  <a:gd name="T75" fmla="*/ 507 h 528"/>
                  <a:gd name="T76" fmla="*/ 139 w 154"/>
                  <a:gd name="T77" fmla="*/ 513 h 528"/>
                  <a:gd name="T78" fmla="*/ 136 w 154"/>
                  <a:gd name="T79" fmla="*/ 519 h 528"/>
                  <a:gd name="T80" fmla="*/ 133 w 154"/>
                  <a:gd name="T81" fmla="*/ 523 h 528"/>
                  <a:gd name="T82" fmla="*/ 130 w 154"/>
                  <a:gd name="T83" fmla="*/ 526 h 528"/>
                  <a:gd name="T84" fmla="*/ 127 w 154"/>
                  <a:gd name="T85" fmla="*/ 526 h 528"/>
                  <a:gd name="T86" fmla="*/ 124 w 154"/>
                  <a:gd name="T87" fmla="*/ 528 h 528"/>
                  <a:gd name="T88" fmla="*/ 118 w 154"/>
                  <a:gd name="T89" fmla="*/ 526 h 528"/>
                  <a:gd name="T90" fmla="*/ 118 w 154"/>
                  <a:gd name="T91" fmla="*/ 526 h 528"/>
                  <a:gd name="T92" fmla="*/ 100 w 154"/>
                  <a:gd name="T93" fmla="*/ 516 h 528"/>
                  <a:gd name="T94" fmla="*/ 83 w 154"/>
                  <a:gd name="T95" fmla="*/ 502 h 528"/>
                  <a:gd name="T96" fmla="*/ 66 w 154"/>
                  <a:gd name="T97" fmla="*/ 487 h 528"/>
                  <a:gd name="T98" fmla="*/ 51 w 154"/>
                  <a:gd name="T99" fmla="*/ 470 h 528"/>
                  <a:gd name="T100" fmla="*/ 38 w 154"/>
                  <a:gd name="T101" fmla="*/ 454 h 528"/>
                  <a:gd name="T102" fmla="*/ 26 w 154"/>
                  <a:gd name="T103" fmla="*/ 436 h 528"/>
                  <a:gd name="T104" fmla="*/ 17 w 154"/>
                  <a:gd name="T105" fmla="*/ 416 h 528"/>
                  <a:gd name="T106" fmla="*/ 11 w 154"/>
                  <a:gd name="T107" fmla="*/ 400 h 528"/>
                  <a:gd name="T108" fmla="*/ 11 w 154"/>
                  <a:gd name="T109" fmla="*/ 400 h 528"/>
                  <a:gd name="T110" fmla="*/ 8 w 154"/>
                  <a:gd name="T111" fmla="*/ 369 h 528"/>
                  <a:gd name="T112" fmla="*/ 5 w 154"/>
                  <a:gd name="T113" fmla="*/ 326 h 528"/>
                  <a:gd name="T114" fmla="*/ 2 w 154"/>
                  <a:gd name="T115" fmla="*/ 213 h 528"/>
                  <a:gd name="T116" fmla="*/ 0 w 154"/>
                  <a:gd name="T117" fmla="*/ 104 h 528"/>
                  <a:gd name="T118" fmla="*/ 0 w 154"/>
                  <a:gd name="T119" fmla="*/ 48 h 528"/>
                  <a:gd name="T120" fmla="*/ 0 w 154"/>
                  <a:gd name="T121" fmla="*/ 48 h 52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4" h="528">
                    <a:moveTo>
                      <a:pt x="0" y="48"/>
                    </a:moveTo>
                    <a:lnTo>
                      <a:pt x="0" y="48"/>
                    </a:lnTo>
                    <a:lnTo>
                      <a:pt x="0" y="32"/>
                    </a:lnTo>
                    <a:lnTo>
                      <a:pt x="3" y="18"/>
                    </a:lnTo>
                    <a:lnTo>
                      <a:pt x="5" y="12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4" y="2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39" y="3"/>
                    </a:lnTo>
                    <a:lnTo>
                      <a:pt x="56" y="9"/>
                    </a:lnTo>
                    <a:lnTo>
                      <a:pt x="74" y="17"/>
                    </a:lnTo>
                    <a:lnTo>
                      <a:pt x="92" y="27"/>
                    </a:lnTo>
                    <a:lnTo>
                      <a:pt x="107" y="38"/>
                    </a:lnTo>
                    <a:lnTo>
                      <a:pt x="119" y="48"/>
                    </a:lnTo>
                    <a:lnTo>
                      <a:pt x="124" y="53"/>
                    </a:lnTo>
                    <a:lnTo>
                      <a:pt x="127" y="57"/>
                    </a:lnTo>
                    <a:lnTo>
                      <a:pt x="131" y="69"/>
                    </a:lnTo>
                    <a:lnTo>
                      <a:pt x="136" y="89"/>
                    </a:lnTo>
                    <a:lnTo>
                      <a:pt x="143" y="134"/>
                    </a:lnTo>
                    <a:lnTo>
                      <a:pt x="145" y="137"/>
                    </a:lnTo>
                    <a:lnTo>
                      <a:pt x="145" y="139"/>
                    </a:lnTo>
                    <a:lnTo>
                      <a:pt x="148" y="163"/>
                    </a:lnTo>
                    <a:lnTo>
                      <a:pt x="149" y="194"/>
                    </a:lnTo>
                    <a:lnTo>
                      <a:pt x="154" y="255"/>
                    </a:lnTo>
                    <a:lnTo>
                      <a:pt x="154" y="289"/>
                    </a:lnTo>
                    <a:lnTo>
                      <a:pt x="152" y="324"/>
                    </a:lnTo>
                    <a:lnTo>
                      <a:pt x="148" y="418"/>
                    </a:lnTo>
                    <a:lnTo>
                      <a:pt x="140" y="507"/>
                    </a:lnTo>
                    <a:lnTo>
                      <a:pt x="139" y="513"/>
                    </a:lnTo>
                    <a:lnTo>
                      <a:pt x="136" y="519"/>
                    </a:lnTo>
                    <a:lnTo>
                      <a:pt x="133" y="523"/>
                    </a:lnTo>
                    <a:lnTo>
                      <a:pt x="130" y="526"/>
                    </a:lnTo>
                    <a:lnTo>
                      <a:pt x="127" y="526"/>
                    </a:lnTo>
                    <a:lnTo>
                      <a:pt x="124" y="528"/>
                    </a:lnTo>
                    <a:lnTo>
                      <a:pt x="118" y="526"/>
                    </a:lnTo>
                    <a:lnTo>
                      <a:pt x="100" y="516"/>
                    </a:lnTo>
                    <a:lnTo>
                      <a:pt x="83" y="502"/>
                    </a:lnTo>
                    <a:lnTo>
                      <a:pt x="66" y="487"/>
                    </a:lnTo>
                    <a:lnTo>
                      <a:pt x="51" y="470"/>
                    </a:lnTo>
                    <a:lnTo>
                      <a:pt x="38" y="454"/>
                    </a:lnTo>
                    <a:lnTo>
                      <a:pt x="26" y="436"/>
                    </a:lnTo>
                    <a:lnTo>
                      <a:pt x="17" y="416"/>
                    </a:lnTo>
                    <a:lnTo>
                      <a:pt x="11" y="400"/>
                    </a:lnTo>
                    <a:lnTo>
                      <a:pt x="8" y="369"/>
                    </a:lnTo>
                    <a:lnTo>
                      <a:pt x="5" y="326"/>
                    </a:lnTo>
                    <a:lnTo>
                      <a:pt x="2" y="213"/>
                    </a:lnTo>
                    <a:lnTo>
                      <a:pt x="0" y="10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1" name="Freeform 143">
                <a:extLst>
                  <a:ext uri="{FF2B5EF4-FFF2-40B4-BE49-F238E27FC236}">
                    <a16:creationId xmlns:a16="http://schemas.microsoft.com/office/drawing/2014/main" id="{34139D4E-45A6-44F6-95A7-DEBAF1A14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846"/>
                <a:ext cx="213" cy="713"/>
              </a:xfrm>
              <a:custGeom>
                <a:avLst/>
                <a:gdLst>
                  <a:gd name="T0" fmla="*/ 6 w 213"/>
                  <a:gd name="T1" fmla="*/ 529 h 713"/>
                  <a:gd name="T2" fmla="*/ 20 w 213"/>
                  <a:gd name="T3" fmla="*/ 404 h 713"/>
                  <a:gd name="T4" fmla="*/ 29 w 213"/>
                  <a:gd name="T5" fmla="*/ 267 h 713"/>
                  <a:gd name="T6" fmla="*/ 30 w 213"/>
                  <a:gd name="T7" fmla="*/ 215 h 713"/>
                  <a:gd name="T8" fmla="*/ 33 w 213"/>
                  <a:gd name="T9" fmla="*/ 146 h 713"/>
                  <a:gd name="T10" fmla="*/ 35 w 213"/>
                  <a:gd name="T11" fmla="*/ 122 h 713"/>
                  <a:gd name="T12" fmla="*/ 42 w 213"/>
                  <a:gd name="T13" fmla="*/ 101 h 713"/>
                  <a:gd name="T14" fmla="*/ 56 w 213"/>
                  <a:gd name="T15" fmla="*/ 80 h 713"/>
                  <a:gd name="T16" fmla="*/ 78 w 213"/>
                  <a:gd name="T17" fmla="*/ 57 h 713"/>
                  <a:gd name="T18" fmla="*/ 110 w 213"/>
                  <a:gd name="T19" fmla="*/ 31 h 713"/>
                  <a:gd name="T20" fmla="*/ 139 w 213"/>
                  <a:gd name="T21" fmla="*/ 12 h 713"/>
                  <a:gd name="T22" fmla="*/ 164 w 213"/>
                  <a:gd name="T23" fmla="*/ 1 h 713"/>
                  <a:gd name="T24" fmla="*/ 190 w 213"/>
                  <a:gd name="T25" fmla="*/ 0 h 713"/>
                  <a:gd name="T26" fmla="*/ 194 w 213"/>
                  <a:gd name="T27" fmla="*/ 3 h 713"/>
                  <a:gd name="T28" fmla="*/ 201 w 213"/>
                  <a:gd name="T29" fmla="*/ 9 h 713"/>
                  <a:gd name="T30" fmla="*/ 205 w 213"/>
                  <a:gd name="T31" fmla="*/ 27 h 713"/>
                  <a:gd name="T32" fmla="*/ 205 w 213"/>
                  <a:gd name="T33" fmla="*/ 41 h 713"/>
                  <a:gd name="T34" fmla="*/ 207 w 213"/>
                  <a:gd name="T35" fmla="*/ 173 h 713"/>
                  <a:gd name="T36" fmla="*/ 211 w 213"/>
                  <a:gd name="T37" fmla="*/ 298 h 713"/>
                  <a:gd name="T38" fmla="*/ 213 w 213"/>
                  <a:gd name="T39" fmla="*/ 392 h 713"/>
                  <a:gd name="T40" fmla="*/ 208 w 213"/>
                  <a:gd name="T41" fmla="*/ 482 h 713"/>
                  <a:gd name="T42" fmla="*/ 199 w 213"/>
                  <a:gd name="T43" fmla="*/ 571 h 713"/>
                  <a:gd name="T44" fmla="*/ 191 w 213"/>
                  <a:gd name="T45" fmla="*/ 663 h 713"/>
                  <a:gd name="T46" fmla="*/ 188 w 213"/>
                  <a:gd name="T47" fmla="*/ 681 h 713"/>
                  <a:gd name="T48" fmla="*/ 181 w 213"/>
                  <a:gd name="T49" fmla="*/ 692 h 713"/>
                  <a:gd name="T50" fmla="*/ 167 w 213"/>
                  <a:gd name="T51" fmla="*/ 704 h 713"/>
                  <a:gd name="T52" fmla="*/ 157 w 213"/>
                  <a:gd name="T53" fmla="*/ 707 h 713"/>
                  <a:gd name="T54" fmla="*/ 128 w 213"/>
                  <a:gd name="T55" fmla="*/ 711 h 713"/>
                  <a:gd name="T56" fmla="*/ 96 w 213"/>
                  <a:gd name="T57" fmla="*/ 713 h 713"/>
                  <a:gd name="T58" fmla="*/ 63 w 213"/>
                  <a:gd name="T59" fmla="*/ 710 h 713"/>
                  <a:gd name="T60" fmla="*/ 48 w 213"/>
                  <a:gd name="T61" fmla="*/ 707 h 713"/>
                  <a:gd name="T62" fmla="*/ 23 w 213"/>
                  <a:gd name="T63" fmla="*/ 693 h 713"/>
                  <a:gd name="T64" fmla="*/ 7 w 213"/>
                  <a:gd name="T65" fmla="*/ 674 h 713"/>
                  <a:gd name="T66" fmla="*/ 1 w 213"/>
                  <a:gd name="T67" fmla="*/ 656 h 713"/>
                  <a:gd name="T68" fmla="*/ 0 w 213"/>
                  <a:gd name="T69" fmla="*/ 642 h 713"/>
                  <a:gd name="T70" fmla="*/ 1 w 213"/>
                  <a:gd name="T71" fmla="*/ 585 h 713"/>
                  <a:gd name="T72" fmla="*/ 6 w 213"/>
                  <a:gd name="T73" fmla="*/ 529 h 71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13" h="713">
                    <a:moveTo>
                      <a:pt x="6" y="529"/>
                    </a:moveTo>
                    <a:lnTo>
                      <a:pt x="6" y="529"/>
                    </a:lnTo>
                    <a:lnTo>
                      <a:pt x="13" y="467"/>
                    </a:lnTo>
                    <a:lnTo>
                      <a:pt x="20" y="404"/>
                    </a:lnTo>
                    <a:lnTo>
                      <a:pt x="24" y="336"/>
                    </a:lnTo>
                    <a:lnTo>
                      <a:pt x="29" y="267"/>
                    </a:lnTo>
                    <a:lnTo>
                      <a:pt x="30" y="215"/>
                    </a:lnTo>
                    <a:lnTo>
                      <a:pt x="33" y="146"/>
                    </a:lnTo>
                    <a:lnTo>
                      <a:pt x="33" y="134"/>
                    </a:lnTo>
                    <a:lnTo>
                      <a:pt x="35" y="122"/>
                    </a:lnTo>
                    <a:lnTo>
                      <a:pt x="38" y="111"/>
                    </a:lnTo>
                    <a:lnTo>
                      <a:pt x="42" y="101"/>
                    </a:lnTo>
                    <a:lnTo>
                      <a:pt x="48" y="90"/>
                    </a:lnTo>
                    <a:lnTo>
                      <a:pt x="56" y="80"/>
                    </a:lnTo>
                    <a:lnTo>
                      <a:pt x="66" y="68"/>
                    </a:lnTo>
                    <a:lnTo>
                      <a:pt x="78" y="57"/>
                    </a:lnTo>
                    <a:lnTo>
                      <a:pt x="110" y="31"/>
                    </a:lnTo>
                    <a:lnTo>
                      <a:pt x="124" y="21"/>
                    </a:lnTo>
                    <a:lnTo>
                      <a:pt x="139" y="12"/>
                    </a:lnTo>
                    <a:lnTo>
                      <a:pt x="151" y="6"/>
                    </a:lnTo>
                    <a:lnTo>
                      <a:pt x="164" y="1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4" y="3"/>
                    </a:lnTo>
                    <a:lnTo>
                      <a:pt x="198" y="6"/>
                    </a:lnTo>
                    <a:lnTo>
                      <a:pt x="201" y="9"/>
                    </a:lnTo>
                    <a:lnTo>
                      <a:pt x="202" y="15"/>
                    </a:lnTo>
                    <a:lnTo>
                      <a:pt x="205" y="27"/>
                    </a:lnTo>
                    <a:lnTo>
                      <a:pt x="205" y="41"/>
                    </a:lnTo>
                    <a:lnTo>
                      <a:pt x="205" y="107"/>
                    </a:lnTo>
                    <a:lnTo>
                      <a:pt x="207" y="173"/>
                    </a:lnTo>
                    <a:lnTo>
                      <a:pt x="211" y="298"/>
                    </a:lnTo>
                    <a:lnTo>
                      <a:pt x="211" y="345"/>
                    </a:lnTo>
                    <a:lnTo>
                      <a:pt x="213" y="392"/>
                    </a:lnTo>
                    <a:lnTo>
                      <a:pt x="211" y="437"/>
                    </a:lnTo>
                    <a:lnTo>
                      <a:pt x="208" y="482"/>
                    </a:lnTo>
                    <a:lnTo>
                      <a:pt x="199" y="571"/>
                    </a:lnTo>
                    <a:lnTo>
                      <a:pt x="191" y="663"/>
                    </a:lnTo>
                    <a:lnTo>
                      <a:pt x="191" y="672"/>
                    </a:lnTo>
                    <a:lnTo>
                      <a:pt x="188" y="681"/>
                    </a:lnTo>
                    <a:lnTo>
                      <a:pt x="185" y="687"/>
                    </a:lnTo>
                    <a:lnTo>
                      <a:pt x="181" y="692"/>
                    </a:lnTo>
                    <a:lnTo>
                      <a:pt x="175" y="698"/>
                    </a:lnTo>
                    <a:lnTo>
                      <a:pt x="167" y="704"/>
                    </a:lnTo>
                    <a:lnTo>
                      <a:pt x="157" y="707"/>
                    </a:lnTo>
                    <a:lnTo>
                      <a:pt x="143" y="710"/>
                    </a:lnTo>
                    <a:lnTo>
                      <a:pt x="128" y="711"/>
                    </a:lnTo>
                    <a:lnTo>
                      <a:pt x="112" y="713"/>
                    </a:lnTo>
                    <a:lnTo>
                      <a:pt x="96" y="713"/>
                    </a:lnTo>
                    <a:lnTo>
                      <a:pt x="80" y="713"/>
                    </a:lnTo>
                    <a:lnTo>
                      <a:pt x="63" y="710"/>
                    </a:lnTo>
                    <a:lnTo>
                      <a:pt x="48" y="707"/>
                    </a:lnTo>
                    <a:lnTo>
                      <a:pt x="33" y="701"/>
                    </a:lnTo>
                    <a:lnTo>
                      <a:pt x="23" y="693"/>
                    </a:lnTo>
                    <a:lnTo>
                      <a:pt x="13" y="684"/>
                    </a:lnTo>
                    <a:lnTo>
                      <a:pt x="7" y="674"/>
                    </a:lnTo>
                    <a:lnTo>
                      <a:pt x="3" y="665"/>
                    </a:lnTo>
                    <a:lnTo>
                      <a:pt x="1" y="656"/>
                    </a:lnTo>
                    <a:lnTo>
                      <a:pt x="0" y="642"/>
                    </a:lnTo>
                    <a:lnTo>
                      <a:pt x="0" y="613"/>
                    </a:lnTo>
                    <a:lnTo>
                      <a:pt x="1" y="585"/>
                    </a:lnTo>
                    <a:lnTo>
                      <a:pt x="3" y="556"/>
                    </a:lnTo>
                    <a:lnTo>
                      <a:pt x="6" y="529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2" name="Freeform 144">
                <a:extLst>
                  <a:ext uri="{FF2B5EF4-FFF2-40B4-BE49-F238E27FC236}">
                    <a16:creationId xmlns:a16="http://schemas.microsoft.com/office/drawing/2014/main" id="{3F885AC9-A124-4927-AF4B-6766DEFF4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1941"/>
                <a:ext cx="184" cy="633"/>
              </a:xfrm>
              <a:custGeom>
                <a:avLst/>
                <a:gdLst>
                  <a:gd name="T0" fmla="*/ 163 w 184"/>
                  <a:gd name="T1" fmla="*/ 484 h 633"/>
                  <a:gd name="T2" fmla="*/ 162 w 184"/>
                  <a:gd name="T3" fmla="*/ 506 h 633"/>
                  <a:gd name="T4" fmla="*/ 163 w 184"/>
                  <a:gd name="T5" fmla="*/ 574 h 633"/>
                  <a:gd name="T6" fmla="*/ 163 w 184"/>
                  <a:gd name="T7" fmla="*/ 589 h 633"/>
                  <a:gd name="T8" fmla="*/ 160 w 184"/>
                  <a:gd name="T9" fmla="*/ 609 h 633"/>
                  <a:gd name="T10" fmla="*/ 154 w 184"/>
                  <a:gd name="T11" fmla="*/ 619 h 633"/>
                  <a:gd name="T12" fmla="*/ 143 w 184"/>
                  <a:gd name="T13" fmla="*/ 624 h 633"/>
                  <a:gd name="T14" fmla="*/ 131 w 184"/>
                  <a:gd name="T15" fmla="*/ 629 h 633"/>
                  <a:gd name="T16" fmla="*/ 101 w 184"/>
                  <a:gd name="T17" fmla="*/ 633 h 633"/>
                  <a:gd name="T18" fmla="*/ 85 w 184"/>
                  <a:gd name="T19" fmla="*/ 632 h 633"/>
                  <a:gd name="T20" fmla="*/ 48 w 184"/>
                  <a:gd name="T21" fmla="*/ 624 h 633"/>
                  <a:gd name="T22" fmla="*/ 18 w 184"/>
                  <a:gd name="T23" fmla="*/ 607 h 633"/>
                  <a:gd name="T24" fmla="*/ 11 w 184"/>
                  <a:gd name="T25" fmla="*/ 600 h 633"/>
                  <a:gd name="T26" fmla="*/ 3 w 184"/>
                  <a:gd name="T27" fmla="*/ 586 h 633"/>
                  <a:gd name="T28" fmla="*/ 0 w 184"/>
                  <a:gd name="T29" fmla="*/ 565 h 633"/>
                  <a:gd name="T30" fmla="*/ 0 w 184"/>
                  <a:gd name="T31" fmla="*/ 556 h 633"/>
                  <a:gd name="T32" fmla="*/ 15 w 184"/>
                  <a:gd name="T33" fmla="*/ 392 h 633"/>
                  <a:gd name="T34" fmla="*/ 18 w 184"/>
                  <a:gd name="T35" fmla="*/ 344 h 633"/>
                  <a:gd name="T36" fmla="*/ 18 w 184"/>
                  <a:gd name="T37" fmla="*/ 250 h 633"/>
                  <a:gd name="T38" fmla="*/ 18 w 184"/>
                  <a:gd name="T39" fmla="*/ 203 h 633"/>
                  <a:gd name="T40" fmla="*/ 17 w 184"/>
                  <a:gd name="T41" fmla="*/ 87 h 633"/>
                  <a:gd name="T42" fmla="*/ 18 w 184"/>
                  <a:gd name="T43" fmla="*/ 48 h 633"/>
                  <a:gd name="T44" fmla="*/ 23 w 184"/>
                  <a:gd name="T45" fmla="*/ 24 h 633"/>
                  <a:gd name="T46" fmla="*/ 30 w 184"/>
                  <a:gd name="T47" fmla="*/ 13 h 633"/>
                  <a:gd name="T48" fmla="*/ 45 w 184"/>
                  <a:gd name="T49" fmla="*/ 6 h 633"/>
                  <a:gd name="T50" fmla="*/ 58 w 184"/>
                  <a:gd name="T51" fmla="*/ 3 h 633"/>
                  <a:gd name="T52" fmla="*/ 86 w 184"/>
                  <a:gd name="T53" fmla="*/ 0 h 633"/>
                  <a:gd name="T54" fmla="*/ 103 w 184"/>
                  <a:gd name="T55" fmla="*/ 0 h 633"/>
                  <a:gd name="T56" fmla="*/ 154 w 184"/>
                  <a:gd name="T57" fmla="*/ 10 h 633"/>
                  <a:gd name="T58" fmla="*/ 162 w 184"/>
                  <a:gd name="T59" fmla="*/ 12 h 633"/>
                  <a:gd name="T60" fmla="*/ 169 w 184"/>
                  <a:gd name="T61" fmla="*/ 19 h 633"/>
                  <a:gd name="T62" fmla="*/ 174 w 184"/>
                  <a:gd name="T63" fmla="*/ 33 h 633"/>
                  <a:gd name="T64" fmla="*/ 174 w 184"/>
                  <a:gd name="T65" fmla="*/ 37 h 633"/>
                  <a:gd name="T66" fmla="*/ 183 w 184"/>
                  <a:gd name="T67" fmla="*/ 158 h 633"/>
                  <a:gd name="T68" fmla="*/ 184 w 184"/>
                  <a:gd name="T69" fmla="*/ 193 h 633"/>
                  <a:gd name="T70" fmla="*/ 183 w 184"/>
                  <a:gd name="T71" fmla="*/ 291 h 633"/>
                  <a:gd name="T72" fmla="*/ 174 w 184"/>
                  <a:gd name="T73" fmla="*/ 389 h 63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84" h="633">
                    <a:moveTo>
                      <a:pt x="174" y="389"/>
                    </a:moveTo>
                    <a:lnTo>
                      <a:pt x="163" y="484"/>
                    </a:lnTo>
                    <a:lnTo>
                      <a:pt x="162" y="506"/>
                    </a:lnTo>
                    <a:lnTo>
                      <a:pt x="162" y="529"/>
                    </a:lnTo>
                    <a:lnTo>
                      <a:pt x="163" y="574"/>
                    </a:lnTo>
                    <a:lnTo>
                      <a:pt x="163" y="589"/>
                    </a:lnTo>
                    <a:lnTo>
                      <a:pt x="162" y="600"/>
                    </a:lnTo>
                    <a:lnTo>
                      <a:pt x="160" y="609"/>
                    </a:lnTo>
                    <a:lnTo>
                      <a:pt x="157" y="615"/>
                    </a:lnTo>
                    <a:lnTo>
                      <a:pt x="154" y="619"/>
                    </a:lnTo>
                    <a:lnTo>
                      <a:pt x="151" y="621"/>
                    </a:lnTo>
                    <a:lnTo>
                      <a:pt x="143" y="624"/>
                    </a:lnTo>
                    <a:lnTo>
                      <a:pt x="131" y="629"/>
                    </a:lnTo>
                    <a:lnTo>
                      <a:pt x="116" y="632"/>
                    </a:lnTo>
                    <a:lnTo>
                      <a:pt x="101" y="633"/>
                    </a:lnTo>
                    <a:lnTo>
                      <a:pt x="85" y="632"/>
                    </a:lnTo>
                    <a:lnTo>
                      <a:pt x="67" y="629"/>
                    </a:lnTo>
                    <a:lnTo>
                      <a:pt x="48" y="624"/>
                    </a:lnTo>
                    <a:lnTo>
                      <a:pt x="32" y="616"/>
                    </a:lnTo>
                    <a:lnTo>
                      <a:pt x="18" y="607"/>
                    </a:lnTo>
                    <a:lnTo>
                      <a:pt x="11" y="600"/>
                    </a:lnTo>
                    <a:lnTo>
                      <a:pt x="6" y="592"/>
                    </a:lnTo>
                    <a:lnTo>
                      <a:pt x="3" y="586"/>
                    </a:lnTo>
                    <a:lnTo>
                      <a:pt x="2" y="579"/>
                    </a:lnTo>
                    <a:lnTo>
                      <a:pt x="0" y="565"/>
                    </a:lnTo>
                    <a:lnTo>
                      <a:pt x="0" y="556"/>
                    </a:lnTo>
                    <a:lnTo>
                      <a:pt x="6" y="472"/>
                    </a:lnTo>
                    <a:lnTo>
                      <a:pt x="15" y="392"/>
                    </a:lnTo>
                    <a:lnTo>
                      <a:pt x="18" y="344"/>
                    </a:lnTo>
                    <a:lnTo>
                      <a:pt x="20" y="297"/>
                    </a:lnTo>
                    <a:lnTo>
                      <a:pt x="18" y="250"/>
                    </a:lnTo>
                    <a:lnTo>
                      <a:pt x="18" y="203"/>
                    </a:lnTo>
                    <a:lnTo>
                      <a:pt x="17" y="125"/>
                    </a:lnTo>
                    <a:lnTo>
                      <a:pt x="17" y="87"/>
                    </a:lnTo>
                    <a:lnTo>
                      <a:pt x="18" y="48"/>
                    </a:lnTo>
                    <a:lnTo>
                      <a:pt x="20" y="37"/>
                    </a:lnTo>
                    <a:lnTo>
                      <a:pt x="23" y="24"/>
                    </a:lnTo>
                    <a:lnTo>
                      <a:pt x="26" y="18"/>
                    </a:lnTo>
                    <a:lnTo>
                      <a:pt x="30" y="13"/>
                    </a:lnTo>
                    <a:lnTo>
                      <a:pt x="36" y="9"/>
                    </a:lnTo>
                    <a:lnTo>
                      <a:pt x="45" y="6"/>
                    </a:lnTo>
                    <a:lnTo>
                      <a:pt x="58" y="3"/>
                    </a:lnTo>
                    <a:lnTo>
                      <a:pt x="71" y="0"/>
                    </a:lnTo>
                    <a:lnTo>
                      <a:pt x="86" y="0"/>
                    </a:lnTo>
                    <a:lnTo>
                      <a:pt x="103" y="0"/>
                    </a:lnTo>
                    <a:lnTo>
                      <a:pt x="133" y="4"/>
                    </a:lnTo>
                    <a:lnTo>
                      <a:pt x="154" y="10"/>
                    </a:lnTo>
                    <a:lnTo>
                      <a:pt x="162" y="12"/>
                    </a:lnTo>
                    <a:lnTo>
                      <a:pt x="166" y="15"/>
                    </a:lnTo>
                    <a:lnTo>
                      <a:pt x="169" y="19"/>
                    </a:lnTo>
                    <a:lnTo>
                      <a:pt x="171" y="24"/>
                    </a:lnTo>
                    <a:lnTo>
                      <a:pt x="174" y="33"/>
                    </a:lnTo>
                    <a:lnTo>
                      <a:pt x="174" y="37"/>
                    </a:lnTo>
                    <a:lnTo>
                      <a:pt x="180" y="114"/>
                    </a:lnTo>
                    <a:lnTo>
                      <a:pt x="183" y="158"/>
                    </a:lnTo>
                    <a:lnTo>
                      <a:pt x="184" y="193"/>
                    </a:lnTo>
                    <a:lnTo>
                      <a:pt x="184" y="244"/>
                    </a:lnTo>
                    <a:lnTo>
                      <a:pt x="183" y="291"/>
                    </a:lnTo>
                    <a:lnTo>
                      <a:pt x="180" y="338"/>
                    </a:lnTo>
                    <a:lnTo>
                      <a:pt x="174" y="389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3" name="Freeform 145">
                <a:extLst>
                  <a:ext uri="{FF2B5EF4-FFF2-40B4-BE49-F238E27FC236}">
                    <a16:creationId xmlns:a16="http://schemas.microsoft.com/office/drawing/2014/main" id="{4A4E9B3A-35DC-467E-96BC-9C6A5662D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887"/>
                <a:ext cx="277" cy="646"/>
              </a:xfrm>
              <a:custGeom>
                <a:avLst/>
                <a:gdLst>
                  <a:gd name="T0" fmla="*/ 268 w 277"/>
                  <a:gd name="T1" fmla="*/ 473 h 646"/>
                  <a:gd name="T2" fmla="*/ 270 w 277"/>
                  <a:gd name="T3" fmla="*/ 521 h 646"/>
                  <a:gd name="T4" fmla="*/ 264 w 277"/>
                  <a:gd name="T5" fmla="*/ 578 h 646"/>
                  <a:gd name="T6" fmla="*/ 261 w 277"/>
                  <a:gd name="T7" fmla="*/ 591 h 646"/>
                  <a:gd name="T8" fmla="*/ 250 w 277"/>
                  <a:gd name="T9" fmla="*/ 612 h 646"/>
                  <a:gd name="T10" fmla="*/ 231 w 277"/>
                  <a:gd name="T11" fmla="*/ 627 h 646"/>
                  <a:gd name="T12" fmla="*/ 194 w 277"/>
                  <a:gd name="T13" fmla="*/ 639 h 646"/>
                  <a:gd name="T14" fmla="*/ 169 w 277"/>
                  <a:gd name="T15" fmla="*/ 645 h 646"/>
                  <a:gd name="T16" fmla="*/ 151 w 277"/>
                  <a:gd name="T17" fmla="*/ 646 h 646"/>
                  <a:gd name="T18" fmla="*/ 113 w 277"/>
                  <a:gd name="T19" fmla="*/ 637 h 646"/>
                  <a:gd name="T20" fmla="*/ 75 w 277"/>
                  <a:gd name="T21" fmla="*/ 621 h 646"/>
                  <a:gd name="T22" fmla="*/ 44 w 277"/>
                  <a:gd name="T23" fmla="*/ 598 h 646"/>
                  <a:gd name="T24" fmla="*/ 28 w 277"/>
                  <a:gd name="T25" fmla="*/ 586 h 646"/>
                  <a:gd name="T26" fmla="*/ 18 w 277"/>
                  <a:gd name="T27" fmla="*/ 574 h 646"/>
                  <a:gd name="T28" fmla="*/ 6 w 277"/>
                  <a:gd name="T29" fmla="*/ 544 h 646"/>
                  <a:gd name="T30" fmla="*/ 1 w 277"/>
                  <a:gd name="T31" fmla="*/ 515 h 646"/>
                  <a:gd name="T32" fmla="*/ 1 w 277"/>
                  <a:gd name="T33" fmla="*/ 494 h 646"/>
                  <a:gd name="T34" fmla="*/ 6 w 277"/>
                  <a:gd name="T35" fmla="*/ 446 h 646"/>
                  <a:gd name="T36" fmla="*/ 18 w 277"/>
                  <a:gd name="T37" fmla="*/ 340 h 646"/>
                  <a:gd name="T38" fmla="*/ 22 w 277"/>
                  <a:gd name="T39" fmla="*/ 230 h 646"/>
                  <a:gd name="T40" fmla="*/ 21 w 277"/>
                  <a:gd name="T41" fmla="*/ 200 h 646"/>
                  <a:gd name="T42" fmla="*/ 15 w 277"/>
                  <a:gd name="T43" fmla="*/ 110 h 646"/>
                  <a:gd name="T44" fmla="*/ 15 w 277"/>
                  <a:gd name="T45" fmla="*/ 104 h 646"/>
                  <a:gd name="T46" fmla="*/ 16 w 277"/>
                  <a:gd name="T47" fmla="*/ 91 h 646"/>
                  <a:gd name="T48" fmla="*/ 27 w 277"/>
                  <a:gd name="T49" fmla="*/ 78 h 646"/>
                  <a:gd name="T50" fmla="*/ 50 w 277"/>
                  <a:gd name="T51" fmla="*/ 70 h 646"/>
                  <a:gd name="T52" fmla="*/ 69 w 277"/>
                  <a:gd name="T53" fmla="*/ 69 h 646"/>
                  <a:gd name="T54" fmla="*/ 105 w 277"/>
                  <a:gd name="T55" fmla="*/ 64 h 646"/>
                  <a:gd name="T56" fmla="*/ 136 w 277"/>
                  <a:gd name="T57" fmla="*/ 55 h 646"/>
                  <a:gd name="T58" fmla="*/ 173 w 277"/>
                  <a:gd name="T59" fmla="*/ 37 h 646"/>
                  <a:gd name="T60" fmla="*/ 212 w 277"/>
                  <a:gd name="T61" fmla="*/ 13 h 646"/>
                  <a:gd name="T62" fmla="*/ 237 w 277"/>
                  <a:gd name="T63" fmla="*/ 1 h 646"/>
                  <a:gd name="T64" fmla="*/ 243 w 277"/>
                  <a:gd name="T65" fmla="*/ 0 h 646"/>
                  <a:gd name="T66" fmla="*/ 253 w 277"/>
                  <a:gd name="T67" fmla="*/ 0 h 646"/>
                  <a:gd name="T68" fmla="*/ 262 w 277"/>
                  <a:gd name="T69" fmla="*/ 4 h 646"/>
                  <a:gd name="T70" fmla="*/ 273 w 277"/>
                  <a:gd name="T71" fmla="*/ 18 h 646"/>
                  <a:gd name="T72" fmla="*/ 277 w 277"/>
                  <a:gd name="T73" fmla="*/ 34 h 646"/>
                  <a:gd name="T74" fmla="*/ 277 w 277"/>
                  <a:gd name="T75" fmla="*/ 46 h 646"/>
                  <a:gd name="T76" fmla="*/ 274 w 277"/>
                  <a:gd name="T77" fmla="*/ 72 h 646"/>
                  <a:gd name="T78" fmla="*/ 270 w 277"/>
                  <a:gd name="T79" fmla="*/ 105 h 646"/>
                  <a:gd name="T80" fmla="*/ 267 w 277"/>
                  <a:gd name="T81" fmla="*/ 117 h 646"/>
                  <a:gd name="T82" fmla="*/ 258 w 277"/>
                  <a:gd name="T83" fmla="*/ 177 h 646"/>
                  <a:gd name="T84" fmla="*/ 255 w 277"/>
                  <a:gd name="T85" fmla="*/ 239 h 646"/>
                  <a:gd name="T86" fmla="*/ 255 w 277"/>
                  <a:gd name="T87" fmla="*/ 292 h 646"/>
                  <a:gd name="T88" fmla="*/ 256 w 277"/>
                  <a:gd name="T89" fmla="*/ 378 h 646"/>
                  <a:gd name="T90" fmla="*/ 262 w 277"/>
                  <a:gd name="T91" fmla="*/ 441 h 646"/>
                  <a:gd name="T92" fmla="*/ 268 w 277"/>
                  <a:gd name="T93" fmla="*/ 473 h 64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77" h="646">
                    <a:moveTo>
                      <a:pt x="268" y="473"/>
                    </a:moveTo>
                    <a:lnTo>
                      <a:pt x="268" y="473"/>
                    </a:lnTo>
                    <a:lnTo>
                      <a:pt x="270" y="497"/>
                    </a:lnTo>
                    <a:lnTo>
                      <a:pt x="270" y="521"/>
                    </a:lnTo>
                    <a:lnTo>
                      <a:pt x="268" y="548"/>
                    </a:lnTo>
                    <a:lnTo>
                      <a:pt x="264" y="578"/>
                    </a:lnTo>
                    <a:lnTo>
                      <a:pt x="261" y="591"/>
                    </a:lnTo>
                    <a:lnTo>
                      <a:pt x="256" y="601"/>
                    </a:lnTo>
                    <a:lnTo>
                      <a:pt x="250" y="612"/>
                    </a:lnTo>
                    <a:lnTo>
                      <a:pt x="241" y="619"/>
                    </a:lnTo>
                    <a:lnTo>
                      <a:pt x="231" y="627"/>
                    </a:lnTo>
                    <a:lnTo>
                      <a:pt x="214" y="633"/>
                    </a:lnTo>
                    <a:lnTo>
                      <a:pt x="194" y="639"/>
                    </a:lnTo>
                    <a:lnTo>
                      <a:pt x="169" y="645"/>
                    </a:lnTo>
                    <a:lnTo>
                      <a:pt x="160" y="645"/>
                    </a:lnTo>
                    <a:lnTo>
                      <a:pt x="151" y="646"/>
                    </a:lnTo>
                    <a:lnTo>
                      <a:pt x="131" y="643"/>
                    </a:lnTo>
                    <a:lnTo>
                      <a:pt x="113" y="637"/>
                    </a:lnTo>
                    <a:lnTo>
                      <a:pt x="93" y="630"/>
                    </a:lnTo>
                    <a:lnTo>
                      <a:pt x="75" y="621"/>
                    </a:lnTo>
                    <a:lnTo>
                      <a:pt x="59" y="610"/>
                    </a:lnTo>
                    <a:lnTo>
                      <a:pt x="44" y="598"/>
                    </a:lnTo>
                    <a:lnTo>
                      <a:pt x="28" y="586"/>
                    </a:lnTo>
                    <a:lnTo>
                      <a:pt x="24" y="580"/>
                    </a:lnTo>
                    <a:lnTo>
                      <a:pt x="18" y="574"/>
                    </a:lnTo>
                    <a:lnTo>
                      <a:pt x="10" y="559"/>
                    </a:lnTo>
                    <a:lnTo>
                      <a:pt x="6" y="544"/>
                    </a:lnTo>
                    <a:lnTo>
                      <a:pt x="3" y="529"/>
                    </a:lnTo>
                    <a:lnTo>
                      <a:pt x="1" y="515"/>
                    </a:lnTo>
                    <a:lnTo>
                      <a:pt x="0" y="505"/>
                    </a:lnTo>
                    <a:lnTo>
                      <a:pt x="1" y="494"/>
                    </a:lnTo>
                    <a:lnTo>
                      <a:pt x="6" y="446"/>
                    </a:lnTo>
                    <a:lnTo>
                      <a:pt x="12" y="393"/>
                    </a:lnTo>
                    <a:lnTo>
                      <a:pt x="18" y="340"/>
                    </a:lnTo>
                    <a:lnTo>
                      <a:pt x="21" y="286"/>
                    </a:lnTo>
                    <a:lnTo>
                      <a:pt x="22" y="230"/>
                    </a:lnTo>
                    <a:lnTo>
                      <a:pt x="21" y="200"/>
                    </a:lnTo>
                    <a:lnTo>
                      <a:pt x="19" y="170"/>
                    </a:lnTo>
                    <a:lnTo>
                      <a:pt x="15" y="110"/>
                    </a:lnTo>
                    <a:lnTo>
                      <a:pt x="15" y="104"/>
                    </a:lnTo>
                    <a:lnTo>
                      <a:pt x="15" y="98"/>
                    </a:lnTo>
                    <a:lnTo>
                      <a:pt x="16" y="91"/>
                    </a:lnTo>
                    <a:lnTo>
                      <a:pt x="19" y="84"/>
                    </a:lnTo>
                    <a:lnTo>
                      <a:pt x="27" y="78"/>
                    </a:lnTo>
                    <a:lnTo>
                      <a:pt x="36" y="73"/>
                    </a:lnTo>
                    <a:lnTo>
                      <a:pt x="50" y="70"/>
                    </a:lnTo>
                    <a:lnTo>
                      <a:pt x="69" y="69"/>
                    </a:lnTo>
                    <a:lnTo>
                      <a:pt x="89" y="67"/>
                    </a:lnTo>
                    <a:lnTo>
                      <a:pt x="105" y="64"/>
                    </a:lnTo>
                    <a:lnTo>
                      <a:pt x="120" y="60"/>
                    </a:lnTo>
                    <a:lnTo>
                      <a:pt x="136" y="55"/>
                    </a:lnTo>
                    <a:lnTo>
                      <a:pt x="149" y="49"/>
                    </a:lnTo>
                    <a:lnTo>
                      <a:pt x="173" y="37"/>
                    </a:lnTo>
                    <a:lnTo>
                      <a:pt x="194" y="25"/>
                    </a:lnTo>
                    <a:lnTo>
                      <a:pt x="212" y="13"/>
                    </a:lnTo>
                    <a:lnTo>
                      <a:pt x="229" y="4"/>
                    </a:lnTo>
                    <a:lnTo>
                      <a:pt x="237" y="1"/>
                    </a:lnTo>
                    <a:lnTo>
                      <a:pt x="243" y="0"/>
                    </a:lnTo>
                    <a:lnTo>
                      <a:pt x="249" y="0"/>
                    </a:lnTo>
                    <a:lnTo>
                      <a:pt x="253" y="0"/>
                    </a:lnTo>
                    <a:lnTo>
                      <a:pt x="258" y="1"/>
                    </a:lnTo>
                    <a:lnTo>
                      <a:pt x="262" y="4"/>
                    </a:lnTo>
                    <a:lnTo>
                      <a:pt x="268" y="10"/>
                    </a:lnTo>
                    <a:lnTo>
                      <a:pt x="273" y="18"/>
                    </a:lnTo>
                    <a:lnTo>
                      <a:pt x="276" y="25"/>
                    </a:lnTo>
                    <a:lnTo>
                      <a:pt x="277" y="34"/>
                    </a:lnTo>
                    <a:lnTo>
                      <a:pt x="277" y="46"/>
                    </a:lnTo>
                    <a:lnTo>
                      <a:pt x="274" y="72"/>
                    </a:lnTo>
                    <a:lnTo>
                      <a:pt x="271" y="90"/>
                    </a:lnTo>
                    <a:lnTo>
                      <a:pt x="270" y="105"/>
                    </a:lnTo>
                    <a:lnTo>
                      <a:pt x="267" y="117"/>
                    </a:lnTo>
                    <a:lnTo>
                      <a:pt x="262" y="146"/>
                    </a:lnTo>
                    <a:lnTo>
                      <a:pt x="258" y="177"/>
                    </a:lnTo>
                    <a:lnTo>
                      <a:pt x="256" y="209"/>
                    </a:lnTo>
                    <a:lnTo>
                      <a:pt x="255" y="239"/>
                    </a:lnTo>
                    <a:lnTo>
                      <a:pt x="255" y="292"/>
                    </a:lnTo>
                    <a:lnTo>
                      <a:pt x="255" y="348"/>
                    </a:lnTo>
                    <a:lnTo>
                      <a:pt x="256" y="378"/>
                    </a:lnTo>
                    <a:lnTo>
                      <a:pt x="259" y="410"/>
                    </a:lnTo>
                    <a:lnTo>
                      <a:pt x="262" y="441"/>
                    </a:lnTo>
                    <a:lnTo>
                      <a:pt x="268" y="473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4" name="Freeform 146">
                <a:extLst>
                  <a:ext uri="{FF2B5EF4-FFF2-40B4-BE49-F238E27FC236}">
                    <a16:creationId xmlns:a16="http://schemas.microsoft.com/office/drawing/2014/main" id="{D0B206B4-2880-4402-85A8-B8900C639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879"/>
                <a:ext cx="248" cy="217"/>
              </a:xfrm>
              <a:custGeom>
                <a:avLst/>
                <a:gdLst>
                  <a:gd name="T0" fmla="*/ 0 w 248"/>
                  <a:gd name="T1" fmla="*/ 193 h 217"/>
                  <a:gd name="T2" fmla="*/ 0 w 248"/>
                  <a:gd name="T3" fmla="*/ 193 h 217"/>
                  <a:gd name="T4" fmla="*/ 3 w 248"/>
                  <a:gd name="T5" fmla="*/ 167 h 217"/>
                  <a:gd name="T6" fmla="*/ 3 w 248"/>
                  <a:gd name="T7" fmla="*/ 167 h 217"/>
                  <a:gd name="T8" fmla="*/ 5 w 248"/>
                  <a:gd name="T9" fmla="*/ 139 h 217"/>
                  <a:gd name="T10" fmla="*/ 9 w 248"/>
                  <a:gd name="T11" fmla="*/ 95 h 217"/>
                  <a:gd name="T12" fmla="*/ 14 w 248"/>
                  <a:gd name="T13" fmla="*/ 71 h 217"/>
                  <a:gd name="T14" fmla="*/ 17 w 248"/>
                  <a:gd name="T15" fmla="*/ 50 h 217"/>
                  <a:gd name="T16" fmla="*/ 23 w 248"/>
                  <a:gd name="T17" fmla="*/ 33 h 217"/>
                  <a:gd name="T18" fmla="*/ 24 w 248"/>
                  <a:gd name="T19" fmla="*/ 27 h 217"/>
                  <a:gd name="T20" fmla="*/ 27 w 248"/>
                  <a:gd name="T21" fmla="*/ 21 h 217"/>
                  <a:gd name="T22" fmla="*/ 27 w 248"/>
                  <a:gd name="T23" fmla="*/ 21 h 217"/>
                  <a:gd name="T24" fmla="*/ 35 w 248"/>
                  <a:gd name="T25" fmla="*/ 15 h 217"/>
                  <a:gd name="T26" fmla="*/ 44 w 248"/>
                  <a:gd name="T27" fmla="*/ 11 h 217"/>
                  <a:gd name="T28" fmla="*/ 56 w 248"/>
                  <a:gd name="T29" fmla="*/ 6 h 217"/>
                  <a:gd name="T30" fmla="*/ 70 w 248"/>
                  <a:gd name="T31" fmla="*/ 3 h 217"/>
                  <a:gd name="T32" fmla="*/ 85 w 248"/>
                  <a:gd name="T33" fmla="*/ 1 h 217"/>
                  <a:gd name="T34" fmla="*/ 104 w 248"/>
                  <a:gd name="T35" fmla="*/ 0 h 217"/>
                  <a:gd name="T36" fmla="*/ 148 w 248"/>
                  <a:gd name="T37" fmla="*/ 0 h 217"/>
                  <a:gd name="T38" fmla="*/ 148 w 248"/>
                  <a:gd name="T39" fmla="*/ 0 h 217"/>
                  <a:gd name="T40" fmla="*/ 165 w 248"/>
                  <a:gd name="T41" fmla="*/ 0 h 217"/>
                  <a:gd name="T42" fmla="*/ 180 w 248"/>
                  <a:gd name="T43" fmla="*/ 1 h 217"/>
                  <a:gd name="T44" fmla="*/ 192 w 248"/>
                  <a:gd name="T45" fmla="*/ 4 h 217"/>
                  <a:gd name="T46" fmla="*/ 202 w 248"/>
                  <a:gd name="T47" fmla="*/ 8 h 217"/>
                  <a:gd name="T48" fmla="*/ 213 w 248"/>
                  <a:gd name="T49" fmla="*/ 12 h 217"/>
                  <a:gd name="T50" fmla="*/ 221 w 248"/>
                  <a:gd name="T51" fmla="*/ 17 h 217"/>
                  <a:gd name="T52" fmla="*/ 227 w 248"/>
                  <a:gd name="T53" fmla="*/ 23 h 217"/>
                  <a:gd name="T54" fmla="*/ 233 w 248"/>
                  <a:gd name="T55" fmla="*/ 29 h 217"/>
                  <a:gd name="T56" fmla="*/ 233 w 248"/>
                  <a:gd name="T57" fmla="*/ 29 h 217"/>
                  <a:gd name="T58" fmla="*/ 237 w 248"/>
                  <a:gd name="T59" fmla="*/ 35 h 217"/>
                  <a:gd name="T60" fmla="*/ 240 w 248"/>
                  <a:gd name="T61" fmla="*/ 41 h 217"/>
                  <a:gd name="T62" fmla="*/ 243 w 248"/>
                  <a:gd name="T63" fmla="*/ 54 h 217"/>
                  <a:gd name="T64" fmla="*/ 248 w 248"/>
                  <a:gd name="T65" fmla="*/ 87 h 217"/>
                  <a:gd name="T66" fmla="*/ 248 w 248"/>
                  <a:gd name="T67" fmla="*/ 87 h 217"/>
                  <a:gd name="T68" fmla="*/ 248 w 248"/>
                  <a:gd name="T69" fmla="*/ 95 h 217"/>
                  <a:gd name="T70" fmla="*/ 248 w 248"/>
                  <a:gd name="T71" fmla="*/ 102 h 217"/>
                  <a:gd name="T72" fmla="*/ 245 w 248"/>
                  <a:gd name="T73" fmla="*/ 106 h 217"/>
                  <a:gd name="T74" fmla="*/ 240 w 248"/>
                  <a:gd name="T75" fmla="*/ 109 h 217"/>
                  <a:gd name="T76" fmla="*/ 231 w 248"/>
                  <a:gd name="T77" fmla="*/ 113 h 217"/>
                  <a:gd name="T78" fmla="*/ 224 w 248"/>
                  <a:gd name="T79" fmla="*/ 115 h 217"/>
                  <a:gd name="T80" fmla="*/ 224 w 248"/>
                  <a:gd name="T81" fmla="*/ 115 h 217"/>
                  <a:gd name="T82" fmla="*/ 210 w 248"/>
                  <a:gd name="T83" fmla="*/ 119 h 217"/>
                  <a:gd name="T84" fmla="*/ 196 w 248"/>
                  <a:gd name="T85" fmla="*/ 125 h 217"/>
                  <a:gd name="T86" fmla="*/ 166 w 248"/>
                  <a:gd name="T87" fmla="*/ 139 h 217"/>
                  <a:gd name="T88" fmla="*/ 135 w 248"/>
                  <a:gd name="T89" fmla="*/ 157 h 217"/>
                  <a:gd name="T90" fmla="*/ 101 w 248"/>
                  <a:gd name="T91" fmla="*/ 175 h 217"/>
                  <a:gd name="T92" fmla="*/ 101 w 248"/>
                  <a:gd name="T93" fmla="*/ 175 h 217"/>
                  <a:gd name="T94" fmla="*/ 65 w 248"/>
                  <a:gd name="T95" fmla="*/ 196 h 217"/>
                  <a:gd name="T96" fmla="*/ 27 w 248"/>
                  <a:gd name="T97" fmla="*/ 216 h 217"/>
                  <a:gd name="T98" fmla="*/ 27 w 248"/>
                  <a:gd name="T99" fmla="*/ 216 h 217"/>
                  <a:gd name="T100" fmla="*/ 23 w 248"/>
                  <a:gd name="T101" fmla="*/ 217 h 217"/>
                  <a:gd name="T102" fmla="*/ 18 w 248"/>
                  <a:gd name="T103" fmla="*/ 216 h 217"/>
                  <a:gd name="T104" fmla="*/ 14 w 248"/>
                  <a:gd name="T105" fmla="*/ 214 h 217"/>
                  <a:gd name="T106" fmla="*/ 9 w 248"/>
                  <a:gd name="T107" fmla="*/ 211 h 217"/>
                  <a:gd name="T108" fmla="*/ 6 w 248"/>
                  <a:gd name="T109" fmla="*/ 207 h 217"/>
                  <a:gd name="T110" fmla="*/ 3 w 248"/>
                  <a:gd name="T111" fmla="*/ 202 h 217"/>
                  <a:gd name="T112" fmla="*/ 0 w 248"/>
                  <a:gd name="T113" fmla="*/ 197 h 217"/>
                  <a:gd name="T114" fmla="*/ 0 w 248"/>
                  <a:gd name="T115" fmla="*/ 193 h 217"/>
                  <a:gd name="T116" fmla="*/ 0 w 248"/>
                  <a:gd name="T117" fmla="*/ 193 h 21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48" h="217">
                    <a:moveTo>
                      <a:pt x="0" y="193"/>
                    </a:moveTo>
                    <a:lnTo>
                      <a:pt x="0" y="193"/>
                    </a:lnTo>
                    <a:lnTo>
                      <a:pt x="3" y="167"/>
                    </a:lnTo>
                    <a:lnTo>
                      <a:pt x="5" y="139"/>
                    </a:lnTo>
                    <a:lnTo>
                      <a:pt x="9" y="95"/>
                    </a:lnTo>
                    <a:lnTo>
                      <a:pt x="14" y="71"/>
                    </a:lnTo>
                    <a:lnTo>
                      <a:pt x="17" y="50"/>
                    </a:lnTo>
                    <a:lnTo>
                      <a:pt x="23" y="33"/>
                    </a:lnTo>
                    <a:lnTo>
                      <a:pt x="24" y="27"/>
                    </a:lnTo>
                    <a:lnTo>
                      <a:pt x="27" y="21"/>
                    </a:lnTo>
                    <a:lnTo>
                      <a:pt x="35" y="15"/>
                    </a:lnTo>
                    <a:lnTo>
                      <a:pt x="44" y="11"/>
                    </a:lnTo>
                    <a:lnTo>
                      <a:pt x="56" y="6"/>
                    </a:lnTo>
                    <a:lnTo>
                      <a:pt x="70" y="3"/>
                    </a:lnTo>
                    <a:lnTo>
                      <a:pt x="85" y="1"/>
                    </a:lnTo>
                    <a:lnTo>
                      <a:pt x="104" y="0"/>
                    </a:lnTo>
                    <a:lnTo>
                      <a:pt x="148" y="0"/>
                    </a:lnTo>
                    <a:lnTo>
                      <a:pt x="165" y="0"/>
                    </a:lnTo>
                    <a:lnTo>
                      <a:pt x="180" y="1"/>
                    </a:lnTo>
                    <a:lnTo>
                      <a:pt x="192" y="4"/>
                    </a:lnTo>
                    <a:lnTo>
                      <a:pt x="202" y="8"/>
                    </a:lnTo>
                    <a:lnTo>
                      <a:pt x="213" y="12"/>
                    </a:lnTo>
                    <a:lnTo>
                      <a:pt x="221" y="17"/>
                    </a:lnTo>
                    <a:lnTo>
                      <a:pt x="227" y="23"/>
                    </a:lnTo>
                    <a:lnTo>
                      <a:pt x="233" y="29"/>
                    </a:lnTo>
                    <a:lnTo>
                      <a:pt x="237" y="35"/>
                    </a:lnTo>
                    <a:lnTo>
                      <a:pt x="240" y="41"/>
                    </a:lnTo>
                    <a:lnTo>
                      <a:pt x="243" y="54"/>
                    </a:lnTo>
                    <a:lnTo>
                      <a:pt x="248" y="87"/>
                    </a:lnTo>
                    <a:lnTo>
                      <a:pt x="248" y="95"/>
                    </a:lnTo>
                    <a:lnTo>
                      <a:pt x="248" y="102"/>
                    </a:lnTo>
                    <a:lnTo>
                      <a:pt x="245" y="106"/>
                    </a:lnTo>
                    <a:lnTo>
                      <a:pt x="240" y="109"/>
                    </a:lnTo>
                    <a:lnTo>
                      <a:pt x="231" y="113"/>
                    </a:lnTo>
                    <a:lnTo>
                      <a:pt x="224" y="115"/>
                    </a:lnTo>
                    <a:lnTo>
                      <a:pt x="210" y="119"/>
                    </a:lnTo>
                    <a:lnTo>
                      <a:pt x="196" y="125"/>
                    </a:lnTo>
                    <a:lnTo>
                      <a:pt x="166" y="139"/>
                    </a:lnTo>
                    <a:lnTo>
                      <a:pt x="135" y="157"/>
                    </a:lnTo>
                    <a:lnTo>
                      <a:pt x="101" y="175"/>
                    </a:lnTo>
                    <a:lnTo>
                      <a:pt x="65" y="196"/>
                    </a:lnTo>
                    <a:lnTo>
                      <a:pt x="27" y="216"/>
                    </a:lnTo>
                    <a:lnTo>
                      <a:pt x="23" y="217"/>
                    </a:lnTo>
                    <a:lnTo>
                      <a:pt x="18" y="216"/>
                    </a:lnTo>
                    <a:lnTo>
                      <a:pt x="14" y="214"/>
                    </a:lnTo>
                    <a:lnTo>
                      <a:pt x="9" y="211"/>
                    </a:lnTo>
                    <a:lnTo>
                      <a:pt x="6" y="207"/>
                    </a:lnTo>
                    <a:lnTo>
                      <a:pt x="3" y="202"/>
                    </a:lnTo>
                    <a:lnTo>
                      <a:pt x="0" y="197"/>
                    </a:lnTo>
                    <a:lnTo>
                      <a:pt x="0" y="193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5" name="Freeform 147">
                <a:extLst>
                  <a:ext uri="{FF2B5EF4-FFF2-40B4-BE49-F238E27FC236}">
                    <a16:creationId xmlns:a16="http://schemas.microsoft.com/office/drawing/2014/main" id="{2183879C-4837-4412-A9F4-35140A3A1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381"/>
                <a:ext cx="118" cy="222"/>
              </a:xfrm>
              <a:custGeom>
                <a:avLst/>
                <a:gdLst>
                  <a:gd name="T0" fmla="*/ 0 w 118"/>
                  <a:gd name="T1" fmla="*/ 172 h 222"/>
                  <a:gd name="T2" fmla="*/ 0 w 118"/>
                  <a:gd name="T3" fmla="*/ 172 h 222"/>
                  <a:gd name="T4" fmla="*/ 3 w 118"/>
                  <a:gd name="T5" fmla="*/ 103 h 222"/>
                  <a:gd name="T6" fmla="*/ 3 w 118"/>
                  <a:gd name="T7" fmla="*/ 68 h 222"/>
                  <a:gd name="T8" fmla="*/ 3 w 118"/>
                  <a:gd name="T9" fmla="*/ 32 h 222"/>
                  <a:gd name="T10" fmla="*/ 3 w 118"/>
                  <a:gd name="T11" fmla="*/ 32 h 222"/>
                  <a:gd name="T12" fmla="*/ 3 w 118"/>
                  <a:gd name="T13" fmla="*/ 21 h 222"/>
                  <a:gd name="T14" fmla="*/ 5 w 118"/>
                  <a:gd name="T15" fmla="*/ 15 h 222"/>
                  <a:gd name="T16" fmla="*/ 6 w 118"/>
                  <a:gd name="T17" fmla="*/ 9 h 222"/>
                  <a:gd name="T18" fmla="*/ 11 w 118"/>
                  <a:gd name="T19" fmla="*/ 5 h 222"/>
                  <a:gd name="T20" fmla="*/ 16 w 118"/>
                  <a:gd name="T21" fmla="*/ 2 h 222"/>
                  <a:gd name="T22" fmla="*/ 23 w 118"/>
                  <a:gd name="T23" fmla="*/ 0 h 222"/>
                  <a:gd name="T24" fmla="*/ 34 w 118"/>
                  <a:gd name="T25" fmla="*/ 2 h 222"/>
                  <a:gd name="T26" fmla="*/ 34 w 118"/>
                  <a:gd name="T27" fmla="*/ 2 h 222"/>
                  <a:gd name="T28" fmla="*/ 58 w 118"/>
                  <a:gd name="T29" fmla="*/ 6 h 222"/>
                  <a:gd name="T30" fmla="*/ 82 w 118"/>
                  <a:gd name="T31" fmla="*/ 11 h 222"/>
                  <a:gd name="T32" fmla="*/ 82 w 118"/>
                  <a:gd name="T33" fmla="*/ 11 h 222"/>
                  <a:gd name="T34" fmla="*/ 89 w 118"/>
                  <a:gd name="T35" fmla="*/ 14 h 222"/>
                  <a:gd name="T36" fmla="*/ 95 w 118"/>
                  <a:gd name="T37" fmla="*/ 18 h 222"/>
                  <a:gd name="T38" fmla="*/ 99 w 118"/>
                  <a:gd name="T39" fmla="*/ 23 h 222"/>
                  <a:gd name="T40" fmla="*/ 102 w 118"/>
                  <a:gd name="T41" fmla="*/ 30 h 222"/>
                  <a:gd name="T42" fmla="*/ 105 w 118"/>
                  <a:gd name="T43" fmla="*/ 45 h 222"/>
                  <a:gd name="T44" fmla="*/ 105 w 118"/>
                  <a:gd name="T45" fmla="*/ 56 h 222"/>
                  <a:gd name="T46" fmla="*/ 105 w 118"/>
                  <a:gd name="T47" fmla="*/ 56 h 222"/>
                  <a:gd name="T48" fmla="*/ 111 w 118"/>
                  <a:gd name="T49" fmla="*/ 110 h 222"/>
                  <a:gd name="T50" fmla="*/ 118 w 118"/>
                  <a:gd name="T51" fmla="*/ 163 h 222"/>
                  <a:gd name="T52" fmla="*/ 118 w 118"/>
                  <a:gd name="T53" fmla="*/ 163 h 222"/>
                  <a:gd name="T54" fmla="*/ 118 w 118"/>
                  <a:gd name="T55" fmla="*/ 185 h 222"/>
                  <a:gd name="T56" fmla="*/ 117 w 118"/>
                  <a:gd name="T57" fmla="*/ 195 h 222"/>
                  <a:gd name="T58" fmla="*/ 114 w 118"/>
                  <a:gd name="T59" fmla="*/ 202 h 222"/>
                  <a:gd name="T60" fmla="*/ 111 w 118"/>
                  <a:gd name="T61" fmla="*/ 208 h 222"/>
                  <a:gd name="T62" fmla="*/ 105 w 118"/>
                  <a:gd name="T63" fmla="*/ 214 h 222"/>
                  <a:gd name="T64" fmla="*/ 95 w 118"/>
                  <a:gd name="T65" fmla="*/ 217 h 222"/>
                  <a:gd name="T66" fmla="*/ 86 w 118"/>
                  <a:gd name="T67" fmla="*/ 219 h 222"/>
                  <a:gd name="T68" fmla="*/ 86 w 118"/>
                  <a:gd name="T69" fmla="*/ 219 h 222"/>
                  <a:gd name="T70" fmla="*/ 59 w 118"/>
                  <a:gd name="T71" fmla="*/ 222 h 222"/>
                  <a:gd name="T72" fmla="*/ 44 w 118"/>
                  <a:gd name="T73" fmla="*/ 222 h 222"/>
                  <a:gd name="T74" fmla="*/ 31 w 118"/>
                  <a:gd name="T75" fmla="*/ 222 h 222"/>
                  <a:gd name="T76" fmla="*/ 23 w 118"/>
                  <a:gd name="T77" fmla="*/ 220 h 222"/>
                  <a:gd name="T78" fmla="*/ 17 w 118"/>
                  <a:gd name="T79" fmla="*/ 217 h 222"/>
                  <a:gd name="T80" fmla="*/ 13 w 118"/>
                  <a:gd name="T81" fmla="*/ 213 h 222"/>
                  <a:gd name="T82" fmla="*/ 8 w 118"/>
                  <a:gd name="T83" fmla="*/ 208 h 222"/>
                  <a:gd name="T84" fmla="*/ 3 w 118"/>
                  <a:gd name="T85" fmla="*/ 202 h 222"/>
                  <a:gd name="T86" fmla="*/ 2 w 118"/>
                  <a:gd name="T87" fmla="*/ 193 h 222"/>
                  <a:gd name="T88" fmla="*/ 0 w 118"/>
                  <a:gd name="T89" fmla="*/ 184 h 222"/>
                  <a:gd name="T90" fmla="*/ 0 w 118"/>
                  <a:gd name="T91" fmla="*/ 172 h 222"/>
                  <a:gd name="T92" fmla="*/ 0 w 118"/>
                  <a:gd name="T93" fmla="*/ 172 h 22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18" h="222">
                    <a:moveTo>
                      <a:pt x="0" y="172"/>
                    </a:moveTo>
                    <a:lnTo>
                      <a:pt x="0" y="172"/>
                    </a:lnTo>
                    <a:lnTo>
                      <a:pt x="3" y="103"/>
                    </a:lnTo>
                    <a:lnTo>
                      <a:pt x="3" y="68"/>
                    </a:lnTo>
                    <a:lnTo>
                      <a:pt x="3" y="32"/>
                    </a:lnTo>
                    <a:lnTo>
                      <a:pt x="3" y="21"/>
                    </a:lnTo>
                    <a:lnTo>
                      <a:pt x="5" y="15"/>
                    </a:lnTo>
                    <a:lnTo>
                      <a:pt x="6" y="9"/>
                    </a:lnTo>
                    <a:lnTo>
                      <a:pt x="11" y="5"/>
                    </a:lnTo>
                    <a:lnTo>
                      <a:pt x="16" y="2"/>
                    </a:lnTo>
                    <a:lnTo>
                      <a:pt x="23" y="0"/>
                    </a:lnTo>
                    <a:lnTo>
                      <a:pt x="34" y="2"/>
                    </a:lnTo>
                    <a:lnTo>
                      <a:pt x="58" y="6"/>
                    </a:lnTo>
                    <a:lnTo>
                      <a:pt x="82" y="11"/>
                    </a:lnTo>
                    <a:lnTo>
                      <a:pt x="89" y="14"/>
                    </a:lnTo>
                    <a:lnTo>
                      <a:pt x="95" y="18"/>
                    </a:lnTo>
                    <a:lnTo>
                      <a:pt x="99" y="23"/>
                    </a:lnTo>
                    <a:lnTo>
                      <a:pt x="102" y="30"/>
                    </a:lnTo>
                    <a:lnTo>
                      <a:pt x="105" y="45"/>
                    </a:lnTo>
                    <a:lnTo>
                      <a:pt x="105" y="56"/>
                    </a:lnTo>
                    <a:lnTo>
                      <a:pt x="111" y="110"/>
                    </a:lnTo>
                    <a:lnTo>
                      <a:pt x="118" y="163"/>
                    </a:lnTo>
                    <a:lnTo>
                      <a:pt x="118" y="185"/>
                    </a:lnTo>
                    <a:lnTo>
                      <a:pt x="117" y="195"/>
                    </a:lnTo>
                    <a:lnTo>
                      <a:pt x="114" y="202"/>
                    </a:lnTo>
                    <a:lnTo>
                      <a:pt x="111" y="208"/>
                    </a:lnTo>
                    <a:lnTo>
                      <a:pt x="105" y="214"/>
                    </a:lnTo>
                    <a:lnTo>
                      <a:pt x="95" y="217"/>
                    </a:lnTo>
                    <a:lnTo>
                      <a:pt x="86" y="219"/>
                    </a:lnTo>
                    <a:lnTo>
                      <a:pt x="59" y="222"/>
                    </a:lnTo>
                    <a:lnTo>
                      <a:pt x="44" y="222"/>
                    </a:lnTo>
                    <a:lnTo>
                      <a:pt x="31" y="222"/>
                    </a:lnTo>
                    <a:lnTo>
                      <a:pt x="23" y="220"/>
                    </a:lnTo>
                    <a:lnTo>
                      <a:pt x="17" y="217"/>
                    </a:lnTo>
                    <a:lnTo>
                      <a:pt x="13" y="213"/>
                    </a:lnTo>
                    <a:lnTo>
                      <a:pt x="8" y="208"/>
                    </a:lnTo>
                    <a:lnTo>
                      <a:pt x="3" y="202"/>
                    </a:lnTo>
                    <a:lnTo>
                      <a:pt x="2" y="193"/>
                    </a:lnTo>
                    <a:lnTo>
                      <a:pt x="0" y="184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6" name="Freeform 148">
                <a:extLst>
                  <a:ext uri="{FF2B5EF4-FFF2-40B4-BE49-F238E27FC236}">
                    <a16:creationId xmlns:a16="http://schemas.microsoft.com/office/drawing/2014/main" id="{2F320AE6-CC49-4601-A4D3-D799E53D2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185"/>
                <a:ext cx="47" cy="57"/>
              </a:xfrm>
              <a:custGeom>
                <a:avLst/>
                <a:gdLst>
                  <a:gd name="T0" fmla="*/ 0 w 47"/>
                  <a:gd name="T1" fmla="*/ 15 h 57"/>
                  <a:gd name="T2" fmla="*/ 0 w 47"/>
                  <a:gd name="T3" fmla="*/ 15 h 57"/>
                  <a:gd name="T4" fmla="*/ 6 w 47"/>
                  <a:gd name="T5" fmla="*/ 1 h 57"/>
                  <a:gd name="T6" fmla="*/ 6 w 47"/>
                  <a:gd name="T7" fmla="*/ 1 h 57"/>
                  <a:gd name="T8" fmla="*/ 7 w 47"/>
                  <a:gd name="T9" fmla="*/ 4 h 57"/>
                  <a:gd name="T10" fmla="*/ 10 w 47"/>
                  <a:gd name="T11" fmla="*/ 6 h 57"/>
                  <a:gd name="T12" fmla="*/ 12 w 47"/>
                  <a:gd name="T13" fmla="*/ 7 h 57"/>
                  <a:gd name="T14" fmla="*/ 15 w 47"/>
                  <a:gd name="T15" fmla="*/ 6 h 57"/>
                  <a:gd name="T16" fmla="*/ 19 w 47"/>
                  <a:gd name="T17" fmla="*/ 4 h 57"/>
                  <a:gd name="T18" fmla="*/ 24 w 47"/>
                  <a:gd name="T19" fmla="*/ 0 h 57"/>
                  <a:gd name="T20" fmla="*/ 24 w 47"/>
                  <a:gd name="T21" fmla="*/ 0 h 57"/>
                  <a:gd name="T22" fmla="*/ 25 w 47"/>
                  <a:gd name="T23" fmla="*/ 3 h 57"/>
                  <a:gd name="T24" fmla="*/ 30 w 47"/>
                  <a:gd name="T25" fmla="*/ 4 h 57"/>
                  <a:gd name="T26" fmla="*/ 33 w 47"/>
                  <a:gd name="T27" fmla="*/ 4 h 57"/>
                  <a:gd name="T28" fmla="*/ 36 w 47"/>
                  <a:gd name="T29" fmla="*/ 7 h 57"/>
                  <a:gd name="T30" fmla="*/ 36 w 47"/>
                  <a:gd name="T31" fmla="*/ 7 h 57"/>
                  <a:gd name="T32" fmla="*/ 37 w 47"/>
                  <a:gd name="T33" fmla="*/ 10 h 57"/>
                  <a:gd name="T34" fmla="*/ 39 w 47"/>
                  <a:gd name="T35" fmla="*/ 12 h 57"/>
                  <a:gd name="T36" fmla="*/ 41 w 47"/>
                  <a:gd name="T37" fmla="*/ 15 h 57"/>
                  <a:gd name="T38" fmla="*/ 45 w 47"/>
                  <a:gd name="T39" fmla="*/ 13 h 57"/>
                  <a:gd name="T40" fmla="*/ 45 w 47"/>
                  <a:gd name="T41" fmla="*/ 13 h 57"/>
                  <a:gd name="T42" fmla="*/ 47 w 47"/>
                  <a:gd name="T43" fmla="*/ 24 h 57"/>
                  <a:gd name="T44" fmla="*/ 47 w 47"/>
                  <a:gd name="T45" fmla="*/ 36 h 57"/>
                  <a:gd name="T46" fmla="*/ 45 w 47"/>
                  <a:gd name="T47" fmla="*/ 46 h 57"/>
                  <a:gd name="T48" fmla="*/ 44 w 47"/>
                  <a:gd name="T49" fmla="*/ 57 h 57"/>
                  <a:gd name="T50" fmla="*/ 0 w 47"/>
                  <a:gd name="T51" fmla="*/ 15 h 5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7" h="57">
                    <a:moveTo>
                      <a:pt x="0" y="15"/>
                    </a:moveTo>
                    <a:lnTo>
                      <a:pt x="0" y="15"/>
                    </a:lnTo>
                    <a:lnTo>
                      <a:pt x="6" y="1"/>
                    </a:lnTo>
                    <a:lnTo>
                      <a:pt x="7" y="4"/>
                    </a:lnTo>
                    <a:lnTo>
                      <a:pt x="10" y="6"/>
                    </a:lnTo>
                    <a:lnTo>
                      <a:pt x="12" y="7"/>
                    </a:lnTo>
                    <a:lnTo>
                      <a:pt x="15" y="6"/>
                    </a:lnTo>
                    <a:lnTo>
                      <a:pt x="19" y="4"/>
                    </a:lnTo>
                    <a:lnTo>
                      <a:pt x="24" y="0"/>
                    </a:lnTo>
                    <a:lnTo>
                      <a:pt x="25" y="3"/>
                    </a:lnTo>
                    <a:lnTo>
                      <a:pt x="30" y="4"/>
                    </a:lnTo>
                    <a:lnTo>
                      <a:pt x="33" y="4"/>
                    </a:lnTo>
                    <a:lnTo>
                      <a:pt x="36" y="7"/>
                    </a:lnTo>
                    <a:lnTo>
                      <a:pt x="37" y="10"/>
                    </a:lnTo>
                    <a:lnTo>
                      <a:pt x="39" y="12"/>
                    </a:lnTo>
                    <a:lnTo>
                      <a:pt x="41" y="15"/>
                    </a:lnTo>
                    <a:lnTo>
                      <a:pt x="45" y="13"/>
                    </a:lnTo>
                    <a:lnTo>
                      <a:pt x="47" y="24"/>
                    </a:lnTo>
                    <a:lnTo>
                      <a:pt x="47" y="36"/>
                    </a:lnTo>
                    <a:lnTo>
                      <a:pt x="45" y="46"/>
                    </a:lnTo>
                    <a:lnTo>
                      <a:pt x="44" y="57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7" name="Freeform 149">
                <a:extLst>
                  <a:ext uri="{FF2B5EF4-FFF2-40B4-BE49-F238E27FC236}">
                    <a16:creationId xmlns:a16="http://schemas.microsoft.com/office/drawing/2014/main" id="{07FFCF7E-D61F-4703-B0C8-86B23863D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185"/>
                <a:ext cx="47" cy="57"/>
              </a:xfrm>
              <a:custGeom>
                <a:avLst/>
                <a:gdLst>
                  <a:gd name="T0" fmla="*/ 0 w 47"/>
                  <a:gd name="T1" fmla="*/ 15 h 57"/>
                  <a:gd name="T2" fmla="*/ 0 w 47"/>
                  <a:gd name="T3" fmla="*/ 15 h 57"/>
                  <a:gd name="T4" fmla="*/ 6 w 47"/>
                  <a:gd name="T5" fmla="*/ 1 h 57"/>
                  <a:gd name="T6" fmla="*/ 6 w 47"/>
                  <a:gd name="T7" fmla="*/ 1 h 57"/>
                  <a:gd name="T8" fmla="*/ 7 w 47"/>
                  <a:gd name="T9" fmla="*/ 4 h 57"/>
                  <a:gd name="T10" fmla="*/ 10 w 47"/>
                  <a:gd name="T11" fmla="*/ 6 h 57"/>
                  <a:gd name="T12" fmla="*/ 12 w 47"/>
                  <a:gd name="T13" fmla="*/ 7 h 57"/>
                  <a:gd name="T14" fmla="*/ 15 w 47"/>
                  <a:gd name="T15" fmla="*/ 6 h 57"/>
                  <a:gd name="T16" fmla="*/ 19 w 47"/>
                  <a:gd name="T17" fmla="*/ 4 h 57"/>
                  <a:gd name="T18" fmla="*/ 24 w 47"/>
                  <a:gd name="T19" fmla="*/ 0 h 57"/>
                  <a:gd name="T20" fmla="*/ 24 w 47"/>
                  <a:gd name="T21" fmla="*/ 0 h 57"/>
                  <a:gd name="T22" fmla="*/ 25 w 47"/>
                  <a:gd name="T23" fmla="*/ 3 h 57"/>
                  <a:gd name="T24" fmla="*/ 30 w 47"/>
                  <a:gd name="T25" fmla="*/ 4 h 57"/>
                  <a:gd name="T26" fmla="*/ 33 w 47"/>
                  <a:gd name="T27" fmla="*/ 4 h 57"/>
                  <a:gd name="T28" fmla="*/ 36 w 47"/>
                  <a:gd name="T29" fmla="*/ 7 h 57"/>
                  <a:gd name="T30" fmla="*/ 36 w 47"/>
                  <a:gd name="T31" fmla="*/ 7 h 57"/>
                  <a:gd name="T32" fmla="*/ 37 w 47"/>
                  <a:gd name="T33" fmla="*/ 10 h 57"/>
                  <a:gd name="T34" fmla="*/ 39 w 47"/>
                  <a:gd name="T35" fmla="*/ 12 h 57"/>
                  <a:gd name="T36" fmla="*/ 41 w 47"/>
                  <a:gd name="T37" fmla="*/ 15 h 57"/>
                  <a:gd name="T38" fmla="*/ 45 w 47"/>
                  <a:gd name="T39" fmla="*/ 13 h 57"/>
                  <a:gd name="T40" fmla="*/ 45 w 47"/>
                  <a:gd name="T41" fmla="*/ 13 h 57"/>
                  <a:gd name="T42" fmla="*/ 47 w 47"/>
                  <a:gd name="T43" fmla="*/ 24 h 57"/>
                  <a:gd name="T44" fmla="*/ 47 w 47"/>
                  <a:gd name="T45" fmla="*/ 36 h 57"/>
                  <a:gd name="T46" fmla="*/ 45 w 47"/>
                  <a:gd name="T47" fmla="*/ 46 h 57"/>
                  <a:gd name="T48" fmla="*/ 44 w 47"/>
                  <a:gd name="T49" fmla="*/ 57 h 5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7" h="57">
                    <a:moveTo>
                      <a:pt x="0" y="15"/>
                    </a:moveTo>
                    <a:lnTo>
                      <a:pt x="0" y="15"/>
                    </a:lnTo>
                    <a:lnTo>
                      <a:pt x="6" y="1"/>
                    </a:lnTo>
                    <a:lnTo>
                      <a:pt x="7" y="4"/>
                    </a:lnTo>
                    <a:lnTo>
                      <a:pt x="10" y="6"/>
                    </a:lnTo>
                    <a:lnTo>
                      <a:pt x="12" y="7"/>
                    </a:lnTo>
                    <a:lnTo>
                      <a:pt x="15" y="6"/>
                    </a:lnTo>
                    <a:lnTo>
                      <a:pt x="19" y="4"/>
                    </a:lnTo>
                    <a:lnTo>
                      <a:pt x="24" y="0"/>
                    </a:lnTo>
                    <a:lnTo>
                      <a:pt x="25" y="3"/>
                    </a:lnTo>
                    <a:lnTo>
                      <a:pt x="30" y="4"/>
                    </a:lnTo>
                    <a:lnTo>
                      <a:pt x="33" y="4"/>
                    </a:lnTo>
                    <a:lnTo>
                      <a:pt x="36" y="7"/>
                    </a:lnTo>
                    <a:lnTo>
                      <a:pt x="37" y="10"/>
                    </a:lnTo>
                    <a:lnTo>
                      <a:pt x="39" y="12"/>
                    </a:lnTo>
                    <a:lnTo>
                      <a:pt x="41" y="15"/>
                    </a:lnTo>
                    <a:lnTo>
                      <a:pt x="45" y="13"/>
                    </a:lnTo>
                    <a:lnTo>
                      <a:pt x="47" y="24"/>
                    </a:lnTo>
                    <a:lnTo>
                      <a:pt x="47" y="36"/>
                    </a:lnTo>
                    <a:lnTo>
                      <a:pt x="45" y="46"/>
                    </a:lnTo>
                    <a:lnTo>
                      <a:pt x="44" y="5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8" name="Freeform 150">
                <a:extLst>
                  <a:ext uri="{FF2B5EF4-FFF2-40B4-BE49-F238E27FC236}">
                    <a16:creationId xmlns:a16="http://schemas.microsoft.com/office/drawing/2014/main" id="{113E938C-778A-43F7-8192-D7183D1B5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3177"/>
                <a:ext cx="39" cy="20"/>
              </a:xfrm>
              <a:custGeom>
                <a:avLst/>
                <a:gdLst>
                  <a:gd name="T0" fmla="*/ 0 w 39"/>
                  <a:gd name="T1" fmla="*/ 18 h 20"/>
                  <a:gd name="T2" fmla="*/ 0 w 39"/>
                  <a:gd name="T3" fmla="*/ 18 h 20"/>
                  <a:gd name="T4" fmla="*/ 3 w 39"/>
                  <a:gd name="T5" fmla="*/ 11 h 20"/>
                  <a:gd name="T6" fmla="*/ 2 w 39"/>
                  <a:gd name="T7" fmla="*/ 3 h 20"/>
                  <a:gd name="T8" fmla="*/ 2 w 39"/>
                  <a:gd name="T9" fmla="*/ 3 h 20"/>
                  <a:gd name="T10" fmla="*/ 6 w 39"/>
                  <a:gd name="T11" fmla="*/ 6 h 20"/>
                  <a:gd name="T12" fmla="*/ 12 w 39"/>
                  <a:gd name="T13" fmla="*/ 8 h 20"/>
                  <a:gd name="T14" fmla="*/ 14 w 39"/>
                  <a:gd name="T15" fmla="*/ 8 h 20"/>
                  <a:gd name="T16" fmla="*/ 17 w 39"/>
                  <a:gd name="T17" fmla="*/ 6 h 20"/>
                  <a:gd name="T18" fmla="*/ 17 w 39"/>
                  <a:gd name="T19" fmla="*/ 3 h 20"/>
                  <a:gd name="T20" fmla="*/ 17 w 39"/>
                  <a:gd name="T21" fmla="*/ 0 h 20"/>
                  <a:gd name="T22" fmla="*/ 17 w 39"/>
                  <a:gd name="T23" fmla="*/ 0 h 20"/>
                  <a:gd name="T24" fmla="*/ 24 w 39"/>
                  <a:gd name="T25" fmla="*/ 2 h 20"/>
                  <a:gd name="T26" fmla="*/ 27 w 39"/>
                  <a:gd name="T27" fmla="*/ 3 h 20"/>
                  <a:gd name="T28" fmla="*/ 30 w 39"/>
                  <a:gd name="T29" fmla="*/ 5 h 20"/>
                  <a:gd name="T30" fmla="*/ 30 w 39"/>
                  <a:gd name="T31" fmla="*/ 5 h 20"/>
                  <a:gd name="T32" fmla="*/ 33 w 39"/>
                  <a:gd name="T33" fmla="*/ 8 h 20"/>
                  <a:gd name="T34" fmla="*/ 35 w 39"/>
                  <a:gd name="T35" fmla="*/ 11 h 20"/>
                  <a:gd name="T36" fmla="*/ 39 w 39"/>
                  <a:gd name="T37" fmla="*/ 20 h 20"/>
                  <a:gd name="T38" fmla="*/ 0 w 39"/>
                  <a:gd name="T39" fmla="*/ 18 h 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9" h="20">
                    <a:moveTo>
                      <a:pt x="0" y="18"/>
                    </a:moveTo>
                    <a:lnTo>
                      <a:pt x="0" y="18"/>
                    </a:lnTo>
                    <a:lnTo>
                      <a:pt x="3" y="11"/>
                    </a:lnTo>
                    <a:lnTo>
                      <a:pt x="2" y="3"/>
                    </a:lnTo>
                    <a:lnTo>
                      <a:pt x="6" y="6"/>
                    </a:lnTo>
                    <a:lnTo>
                      <a:pt x="12" y="8"/>
                    </a:lnTo>
                    <a:lnTo>
                      <a:pt x="14" y="8"/>
                    </a:lnTo>
                    <a:lnTo>
                      <a:pt x="17" y="6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24" y="2"/>
                    </a:lnTo>
                    <a:lnTo>
                      <a:pt x="27" y="3"/>
                    </a:lnTo>
                    <a:lnTo>
                      <a:pt x="30" y="5"/>
                    </a:lnTo>
                    <a:lnTo>
                      <a:pt x="33" y="8"/>
                    </a:lnTo>
                    <a:lnTo>
                      <a:pt x="35" y="11"/>
                    </a:lnTo>
                    <a:lnTo>
                      <a:pt x="39" y="2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9" name="Freeform 151">
                <a:extLst>
                  <a:ext uri="{FF2B5EF4-FFF2-40B4-BE49-F238E27FC236}">
                    <a16:creationId xmlns:a16="http://schemas.microsoft.com/office/drawing/2014/main" id="{6A0263AE-7CC4-4BEC-8735-BCDAA398D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3177"/>
                <a:ext cx="39" cy="20"/>
              </a:xfrm>
              <a:custGeom>
                <a:avLst/>
                <a:gdLst>
                  <a:gd name="T0" fmla="*/ 0 w 39"/>
                  <a:gd name="T1" fmla="*/ 18 h 20"/>
                  <a:gd name="T2" fmla="*/ 0 w 39"/>
                  <a:gd name="T3" fmla="*/ 18 h 20"/>
                  <a:gd name="T4" fmla="*/ 3 w 39"/>
                  <a:gd name="T5" fmla="*/ 11 h 20"/>
                  <a:gd name="T6" fmla="*/ 2 w 39"/>
                  <a:gd name="T7" fmla="*/ 3 h 20"/>
                  <a:gd name="T8" fmla="*/ 2 w 39"/>
                  <a:gd name="T9" fmla="*/ 3 h 20"/>
                  <a:gd name="T10" fmla="*/ 6 w 39"/>
                  <a:gd name="T11" fmla="*/ 6 h 20"/>
                  <a:gd name="T12" fmla="*/ 12 w 39"/>
                  <a:gd name="T13" fmla="*/ 8 h 20"/>
                  <a:gd name="T14" fmla="*/ 14 w 39"/>
                  <a:gd name="T15" fmla="*/ 8 h 20"/>
                  <a:gd name="T16" fmla="*/ 17 w 39"/>
                  <a:gd name="T17" fmla="*/ 6 h 20"/>
                  <a:gd name="T18" fmla="*/ 17 w 39"/>
                  <a:gd name="T19" fmla="*/ 3 h 20"/>
                  <a:gd name="T20" fmla="*/ 17 w 39"/>
                  <a:gd name="T21" fmla="*/ 0 h 20"/>
                  <a:gd name="T22" fmla="*/ 17 w 39"/>
                  <a:gd name="T23" fmla="*/ 0 h 20"/>
                  <a:gd name="T24" fmla="*/ 24 w 39"/>
                  <a:gd name="T25" fmla="*/ 2 h 20"/>
                  <a:gd name="T26" fmla="*/ 27 w 39"/>
                  <a:gd name="T27" fmla="*/ 3 h 20"/>
                  <a:gd name="T28" fmla="*/ 30 w 39"/>
                  <a:gd name="T29" fmla="*/ 5 h 20"/>
                  <a:gd name="T30" fmla="*/ 30 w 39"/>
                  <a:gd name="T31" fmla="*/ 5 h 20"/>
                  <a:gd name="T32" fmla="*/ 33 w 39"/>
                  <a:gd name="T33" fmla="*/ 8 h 20"/>
                  <a:gd name="T34" fmla="*/ 35 w 39"/>
                  <a:gd name="T35" fmla="*/ 11 h 20"/>
                  <a:gd name="T36" fmla="*/ 39 w 39"/>
                  <a:gd name="T37" fmla="*/ 20 h 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9" h="20">
                    <a:moveTo>
                      <a:pt x="0" y="18"/>
                    </a:moveTo>
                    <a:lnTo>
                      <a:pt x="0" y="18"/>
                    </a:lnTo>
                    <a:lnTo>
                      <a:pt x="3" y="11"/>
                    </a:lnTo>
                    <a:lnTo>
                      <a:pt x="2" y="3"/>
                    </a:lnTo>
                    <a:lnTo>
                      <a:pt x="6" y="6"/>
                    </a:lnTo>
                    <a:lnTo>
                      <a:pt x="12" y="8"/>
                    </a:lnTo>
                    <a:lnTo>
                      <a:pt x="14" y="8"/>
                    </a:lnTo>
                    <a:lnTo>
                      <a:pt x="17" y="6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24" y="2"/>
                    </a:lnTo>
                    <a:lnTo>
                      <a:pt x="27" y="3"/>
                    </a:lnTo>
                    <a:lnTo>
                      <a:pt x="30" y="5"/>
                    </a:lnTo>
                    <a:lnTo>
                      <a:pt x="33" y="8"/>
                    </a:lnTo>
                    <a:lnTo>
                      <a:pt x="35" y="11"/>
                    </a:lnTo>
                    <a:lnTo>
                      <a:pt x="39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0" name="Freeform 152">
                <a:extLst>
                  <a:ext uri="{FF2B5EF4-FFF2-40B4-BE49-F238E27FC236}">
                    <a16:creationId xmlns:a16="http://schemas.microsoft.com/office/drawing/2014/main" id="{061124E4-C6CE-4263-BF2E-DC2E7DDF8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3167"/>
                <a:ext cx="32" cy="15"/>
              </a:xfrm>
              <a:custGeom>
                <a:avLst/>
                <a:gdLst>
                  <a:gd name="T0" fmla="*/ 0 w 32"/>
                  <a:gd name="T1" fmla="*/ 15 h 15"/>
                  <a:gd name="T2" fmla="*/ 0 w 32"/>
                  <a:gd name="T3" fmla="*/ 15 h 15"/>
                  <a:gd name="T4" fmla="*/ 6 w 32"/>
                  <a:gd name="T5" fmla="*/ 0 h 15"/>
                  <a:gd name="T6" fmla="*/ 6 w 32"/>
                  <a:gd name="T7" fmla="*/ 0 h 15"/>
                  <a:gd name="T8" fmla="*/ 9 w 32"/>
                  <a:gd name="T9" fmla="*/ 4 h 15"/>
                  <a:gd name="T10" fmla="*/ 14 w 32"/>
                  <a:gd name="T11" fmla="*/ 6 h 15"/>
                  <a:gd name="T12" fmla="*/ 18 w 32"/>
                  <a:gd name="T13" fmla="*/ 4 h 15"/>
                  <a:gd name="T14" fmla="*/ 23 w 32"/>
                  <a:gd name="T15" fmla="*/ 1 h 15"/>
                  <a:gd name="T16" fmla="*/ 23 w 32"/>
                  <a:gd name="T17" fmla="*/ 1 h 15"/>
                  <a:gd name="T18" fmla="*/ 27 w 32"/>
                  <a:gd name="T19" fmla="*/ 7 h 15"/>
                  <a:gd name="T20" fmla="*/ 32 w 32"/>
                  <a:gd name="T21" fmla="*/ 15 h 15"/>
                  <a:gd name="T22" fmla="*/ 0 w 32"/>
                  <a:gd name="T23" fmla="*/ 15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2" h="15">
                    <a:moveTo>
                      <a:pt x="0" y="15"/>
                    </a:moveTo>
                    <a:lnTo>
                      <a:pt x="0" y="15"/>
                    </a:lnTo>
                    <a:lnTo>
                      <a:pt x="6" y="0"/>
                    </a:lnTo>
                    <a:lnTo>
                      <a:pt x="9" y="4"/>
                    </a:lnTo>
                    <a:lnTo>
                      <a:pt x="14" y="6"/>
                    </a:lnTo>
                    <a:lnTo>
                      <a:pt x="18" y="4"/>
                    </a:lnTo>
                    <a:lnTo>
                      <a:pt x="23" y="1"/>
                    </a:lnTo>
                    <a:lnTo>
                      <a:pt x="27" y="7"/>
                    </a:lnTo>
                    <a:lnTo>
                      <a:pt x="32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1" name="Freeform 153">
                <a:extLst>
                  <a:ext uri="{FF2B5EF4-FFF2-40B4-BE49-F238E27FC236}">
                    <a16:creationId xmlns:a16="http://schemas.microsoft.com/office/drawing/2014/main" id="{59B2E84D-0196-4443-B05F-8AE8BFD2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3167"/>
                <a:ext cx="32" cy="15"/>
              </a:xfrm>
              <a:custGeom>
                <a:avLst/>
                <a:gdLst>
                  <a:gd name="T0" fmla="*/ 0 w 32"/>
                  <a:gd name="T1" fmla="*/ 15 h 15"/>
                  <a:gd name="T2" fmla="*/ 0 w 32"/>
                  <a:gd name="T3" fmla="*/ 15 h 15"/>
                  <a:gd name="T4" fmla="*/ 6 w 32"/>
                  <a:gd name="T5" fmla="*/ 0 h 15"/>
                  <a:gd name="T6" fmla="*/ 6 w 32"/>
                  <a:gd name="T7" fmla="*/ 0 h 15"/>
                  <a:gd name="T8" fmla="*/ 9 w 32"/>
                  <a:gd name="T9" fmla="*/ 4 h 15"/>
                  <a:gd name="T10" fmla="*/ 14 w 32"/>
                  <a:gd name="T11" fmla="*/ 6 h 15"/>
                  <a:gd name="T12" fmla="*/ 18 w 32"/>
                  <a:gd name="T13" fmla="*/ 4 h 15"/>
                  <a:gd name="T14" fmla="*/ 23 w 32"/>
                  <a:gd name="T15" fmla="*/ 1 h 15"/>
                  <a:gd name="T16" fmla="*/ 23 w 32"/>
                  <a:gd name="T17" fmla="*/ 1 h 15"/>
                  <a:gd name="T18" fmla="*/ 27 w 32"/>
                  <a:gd name="T19" fmla="*/ 7 h 15"/>
                  <a:gd name="T20" fmla="*/ 32 w 32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15">
                    <a:moveTo>
                      <a:pt x="0" y="15"/>
                    </a:moveTo>
                    <a:lnTo>
                      <a:pt x="0" y="15"/>
                    </a:lnTo>
                    <a:lnTo>
                      <a:pt x="6" y="0"/>
                    </a:lnTo>
                    <a:lnTo>
                      <a:pt x="9" y="4"/>
                    </a:lnTo>
                    <a:lnTo>
                      <a:pt x="14" y="6"/>
                    </a:lnTo>
                    <a:lnTo>
                      <a:pt x="18" y="4"/>
                    </a:lnTo>
                    <a:lnTo>
                      <a:pt x="23" y="1"/>
                    </a:lnTo>
                    <a:lnTo>
                      <a:pt x="27" y="7"/>
                    </a:lnTo>
                    <a:lnTo>
                      <a:pt x="32" y="1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2" name="Freeform 154">
                <a:extLst>
                  <a:ext uri="{FF2B5EF4-FFF2-40B4-BE49-F238E27FC236}">
                    <a16:creationId xmlns:a16="http://schemas.microsoft.com/office/drawing/2014/main" id="{8B6586E6-7372-47F3-8BF3-22950A07B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126"/>
                <a:ext cx="29" cy="41"/>
              </a:xfrm>
              <a:custGeom>
                <a:avLst/>
                <a:gdLst>
                  <a:gd name="T0" fmla="*/ 0 w 29"/>
                  <a:gd name="T1" fmla="*/ 25 h 41"/>
                  <a:gd name="T2" fmla="*/ 0 w 29"/>
                  <a:gd name="T3" fmla="*/ 25 h 41"/>
                  <a:gd name="T4" fmla="*/ 3 w 29"/>
                  <a:gd name="T5" fmla="*/ 27 h 41"/>
                  <a:gd name="T6" fmla="*/ 3 w 29"/>
                  <a:gd name="T7" fmla="*/ 27 h 41"/>
                  <a:gd name="T8" fmla="*/ 5 w 29"/>
                  <a:gd name="T9" fmla="*/ 13 h 41"/>
                  <a:gd name="T10" fmla="*/ 6 w 29"/>
                  <a:gd name="T11" fmla="*/ 0 h 41"/>
                  <a:gd name="T12" fmla="*/ 6 w 29"/>
                  <a:gd name="T13" fmla="*/ 0 h 41"/>
                  <a:gd name="T14" fmla="*/ 8 w 29"/>
                  <a:gd name="T15" fmla="*/ 7 h 41"/>
                  <a:gd name="T16" fmla="*/ 9 w 29"/>
                  <a:gd name="T17" fmla="*/ 9 h 41"/>
                  <a:gd name="T18" fmla="*/ 12 w 29"/>
                  <a:gd name="T19" fmla="*/ 10 h 41"/>
                  <a:gd name="T20" fmla="*/ 12 w 29"/>
                  <a:gd name="T21" fmla="*/ 10 h 41"/>
                  <a:gd name="T22" fmla="*/ 14 w 29"/>
                  <a:gd name="T23" fmla="*/ 9 h 41"/>
                  <a:gd name="T24" fmla="*/ 15 w 29"/>
                  <a:gd name="T25" fmla="*/ 6 h 41"/>
                  <a:gd name="T26" fmla="*/ 17 w 29"/>
                  <a:gd name="T27" fmla="*/ 0 h 41"/>
                  <a:gd name="T28" fmla="*/ 17 w 29"/>
                  <a:gd name="T29" fmla="*/ 0 h 41"/>
                  <a:gd name="T30" fmla="*/ 18 w 29"/>
                  <a:gd name="T31" fmla="*/ 6 h 41"/>
                  <a:gd name="T32" fmla="*/ 21 w 29"/>
                  <a:gd name="T33" fmla="*/ 10 h 41"/>
                  <a:gd name="T34" fmla="*/ 23 w 29"/>
                  <a:gd name="T35" fmla="*/ 15 h 41"/>
                  <a:gd name="T36" fmla="*/ 26 w 29"/>
                  <a:gd name="T37" fmla="*/ 21 h 41"/>
                  <a:gd name="T38" fmla="*/ 26 w 29"/>
                  <a:gd name="T39" fmla="*/ 21 h 41"/>
                  <a:gd name="T40" fmla="*/ 27 w 29"/>
                  <a:gd name="T41" fmla="*/ 32 h 41"/>
                  <a:gd name="T42" fmla="*/ 27 w 29"/>
                  <a:gd name="T43" fmla="*/ 38 h 41"/>
                  <a:gd name="T44" fmla="*/ 29 w 29"/>
                  <a:gd name="T45" fmla="*/ 41 h 41"/>
                  <a:gd name="T46" fmla="*/ 0 w 29"/>
                  <a:gd name="T47" fmla="*/ 25 h 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9" h="41">
                    <a:moveTo>
                      <a:pt x="0" y="25"/>
                    </a:moveTo>
                    <a:lnTo>
                      <a:pt x="0" y="25"/>
                    </a:lnTo>
                    <a:lnTo>
                      <a:pt x="3" y="27"/>
                    </a:lnTo>
                    <a:lnTo>
                      <a:pt x="5" y="13"/>
                    </a:lnTo>
                    <a:lnTo>
                      <a:pt x="6" y="0"/>
                    </a:lnTo>
                    <a:lnTo>
                      <a:pt x="8" y="7"/>
                    </a:lnTo>
                    <a:lnTo>
                      <a:pt x="9" y="9"/>
                    </a:lnTo>
                    <a:lnTo>
                      <a:pt x="12" y="10"/>
                    </a:lnTo>
                    <a:lnTo>
                      <a:pt x="14" y="9"/>
                    </a:lnTo>
                    <a:lnTo>
                      <a:pt x="15" y="6"/>
                    </a:lnTo>
                    <a:lnTo>
                      <a:pt x="17" y="0"/>
                    </a:lnTo>
                    <a:lnTo>
                      <a:pt x="18" y="6"/>
                    </a:lnTo>
                    <a:lnTo>
                      <a:pt x="21" y="10"/>
                    </a:lnTo>
                    <a:lnTo>
                      <a:pt x="23" y="15"/>
                    </a:lnTo>
                    <a:lnTo>
                      <a:pt x="26" y="21"/>
                    </a:lnTo>
                    <a:lnTo>
                      <a:pt x="27" y="32"/>
                    </a:lnTo>
                    <a:lnTo>
                      <a:pt x="27" y="38"/>
                    </a:lnTo>
                    <a:lnTo>
                      <a:pt x="29" y="41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3" name="Freeform 155">
                <a:extLst>
                  <a:ext uri="{FF2B5EF4-FFF2-40B4-BE49-F238E27FC236}">
                    <a16:creationId xmlns:a16="http://schemas.microsoft.com/office/drawing/2014/main" id="{A76F76CE-13A4-4A39-88C1-1A886BCDF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126"/>
                <a:ext cx="29" cy="41"/>
              </a:xfrm>
              <a:custGeom>
                <a:avLst/>
                <a:gdLst>
                  <a:gd name="T0" fmla="*/ 0 w 29"/>
                  <a:gd name="T1" fmla="*/ 25 h 41"/>
                  <a:gd name="T2" fmla="*/ 0 w 29"/>
                  <a:gd name="T3" fmla="*/ 25 h 41"/>
                  <a:gd name="T4" fmla="*/ 3 w 29"/>
                  <a:gd name="T5" fmla="*/ 27 h 41"/>
                  <a:gd name="T6" fmla="*/ 3 w 29"/>
                  <a:gd name="T7" fmla="*/ 27 h 41"/>
                  <a:gd name="T8" fmla="*/ 5 w 29"/>
                  <a:gd name="T9" fmla="*/ 13 h 41"/>
                  <a:gd name="T10" fmla="*/ 6 w 29"/>
                  <a:gd name="T11" fmla="*/ 0 h 41"/>
                  <a:gd name="T12" fmla="*/ 6 w 29"/>
                  <a:gd name="T13" fmla="*/ 0 h 41"/>
                  <a:gd name="T14" fmla="*/ 8 w 29"/>
                  <a:gd name="T15" fmla="*/ 7 h 41"/>
                  <a:gd name="T16" fmla="*/ 9 w 29"/>
                  <a:gd name="T17" fmla="*/ 9 h 41"/>
                  <a:gd name="T18" fmla="*/ 12 w 29"/>
                  <a:gd name="T19" fmla="*/ 10 h 41"/>
                  <a:gd name="T20" fmla="*/ 12 w 29"/>
                  <a:gd name="T21" fmla="*/ 10 h 41"/>
                  <a:gd name="T22" fmla="*/ 14 w 29"/>
                  <a:gd name="T23" fmla="*/ 9 h 41"/>
                  <a:gd name="T24" fmla="*/ 15 w 29"/>
                  <a:gd name="T25" fmla="*/ 6 h 41"/>
                  <a:gd name="T26" fmla="*/ 17 w 29"/>
                  <a:gd name="T27" fmla="*/ 0 h 41"/>
                  <a:gd name="T28" fmla="*/ 17 w 29"/>
                  <a:gd name="T29" fmla="*/ 0 h 41"/>
                  <a:gd name="T30" fmla="*/ 18 w 29"/>
                  <a:gd name="T31" fmla="*/ 6 h 41"/>
                  <a:gd name="T32" fmla="*/ 21 w 29"/>
                  <a:gd name="T33" fmla="*/ 10 h 41"/>
                  <a:gd name="T34" fmla="*/ 23 w 29"/>
                  <a:gd name="T35" fmla="*/ 15 h 41"/>
                  <a:gd name="T36" fmla="*/ 26 w 29"/>
                  <a:gd name="T37" fmla="*/ 21 h 41"/>
                  <a:gd name="T38" fmla="*/ 26 w 29"/>
                  <a:gd name="T39" fmla="*/ 21 h 41"/>
                  <a:gd name="T40" fmla="*/ 27 w 29"/>
                  <a:gd name="T41" fmla="*/ 32 h 41"/>
                  <a:gd name="T42" fmla="*/ 27 w 29"/>
                  <a:gd name="T43" fmla="*/ 38 h 41"/>
                  <a:gd name="T44" fmla="*/ 29 w 29"/>
                  <a:gd name="T45" fmla="*/ 41 h 4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9" h="41">
                    <a:moveTo>
                      <a:pt x="0" y="25"/>
                    </a:moveTo>
                    <a:lnTo>
                      <a:pt x="0" y="25"/>
                    </a:lnTo>
                    <a:lnTo>
                      <a:pt x="3" y="27"/>
                    </a:lnTo>
                    <a:lnTo>
                      <a:pt x="5" y="13"/>
                    </a:lnTo>
                    <a:lnTo>
                      <a:pt x="6" y="0"/>
                    </a:lnTo>
                    <a:lnTo>
                      <a:pt x="8" y="7"/>
                    </a:lnTo>
                    <a:lnTo>
                      <a:pt x="9" y="9"/>
                    </a:lnTo>
                    <a:lnTo>
                      <a:pt x="12" y="10"/>
                    </a:lnTo>
                    <a:lnTo>
                      <a:pt x="14" y="9"/>
                    </a:lnTo>
                    <a:lnTo>
                      <a:pt x="15" y="6"/>
                    </a:lnTo>
                    <a:lnTo>
                      <a:pt x="17" y="0"/>
                    </a:lnTo>
                    <a:lnTo>
                      <a:pt x="18" y="6"/>
                    </a:lnTo>
                    <a:lnTo>
                      <a:pt x="21" y="10"/>
                    </a:lnTo>
                    <a:lnTo>
                      <a:pt x="23" y="15"/>
                    </a:lnTo>
                    <a:lnTo>
                      <a:pt x="26" y="21"/>
                    </a:lnTo>
                    <a:lnTo>
                      <a:pt x="27" y="32"/>
                    </a:lnTo>
                    <a:lnTo>
                      <a:pt x="27" y="38"/>
                    </a:lnTo>
                    <a:lnTo>
                      <a:pt x="29" y="4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4" name="Freeform 156">
                <a:extLst>
                  <a:ext uri="{FF2B5EF4-FFF2-40B4-BE49-F238E27FC236}">
                    <a16:creationId xmlns:a16="http://schemas.microsoft.com/office/drawing/2014/main" id="{9D712460-9155-41D8-AD04-70D3B26FC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058"/>
                <a:ext cx="47" cy="32"/>
              </a:xfrm>
              <a:custGeom>
                <a:avLst/>
                <a:gdLst>
                  <a:gd name="T0" fmla="*/ 35 w 47"/>
                  <a:gd name="T1" fmla="*/ 0 h 32"/>
                  <a:gd name="T2" fmla="*/ 35 w 47"/>
                  <a:gd name="T3" fmla="*/ 0 h 32"/>
                  <a:gd name="T4" fmla="*/ 19 w 47"/>
                  <a:gd name="T5" fmla="*/ 3 h 32"/>
                  <a:gd name="T6" fmla="*/ 0 w 47"/>
                  <a:gd name="T7" fmla="*/ 5 h 32"/>
                  <a:gd name="T8" fmla="*/ 0 w 47"/>
                  <a:gd name="T9" fmla="*/ 5 h 32"/>
                  <a:gd name="T10" fmla="*/ 13 w 47"/>
                  <a:gd name="T11" fmla="*/ 5 h 32"/>
                  <a:gd name="T12" fmla="*/ 17 w 47"/>
                  <a:gd name="T13" fmla="*/ 6 h 32"/>
                  <a:gd name="T14" fmla="*/ 23 w 47"/>
                  <a:gd name="T15" fmla="*/ 8 h 32"/>
                  <a:gd name="T16" fmla="*/ 23 w 47"/>
                  <a:gd name="T17" fmla="*/ 8 h 32"/>
                  <a:gd name="T18" fmla="*/ 19 w 47"/>
                  <a:gd name="T19" fmla="*/ 12 h 32"/>
                  <a:gd name="T20" fmla="*/ 14 w 47"/>
                  <a:gd name="T21" fmla="*/ 15 h 32"/>
                  <a:gd name="T22" fmla="*/ 14 w 47"/>
                  <a:gd name="T23" fmla="*/ 15 h 32"/>
                  <a:gd name="T24" fmla="*/ 20 w 47"/>
                  <a:gd name="T25" fmla="*/ 17 h 32"/>
                  <a:gd name="T26" fmla="*/ 26 w 47"/>
                  <a:gd name="T27" fmla="*/ 17 h 32"/>
                  <a:gd name="T28" fmla="*/ 26 w 47"/>
                  <a:gd name="T29" fmla="*/ 17 h 32"/>
                  <a:gd name="T30" fmla="*/ 25 w 47"/>
                  <a:gd name="T31" fmla="*/ 20 h 32"/>
                  <a:gd name="T32" fmla="*/ 23 w 47"/>
                  <a:gd name="T33" fmla="*/ 24 h 32"/>
                  <a:gd name="T34" fmla="*/ 19 w 47"/>
                  <a:gd name="T35" fmla="*/ 32 h 32"/>
                  <a:gd name="T36" fmla="*/ 19 w 47"/>
                  <a:gd name="T37" fmla="*/ 32 h 32"/>
                  <a:gd name="T38" fmla="*/ 26 w 47"/>
                  <a:gd name="T39" fmla="*/ 30 h 32"/>
                  <a:gd name="T40" fmla="*/ 34 w 47"/>
                  <a:gd name="T41" fmla="*/ 29 h 32"/>
                  <a:gd name="T42" fmla="*/ 40 w 47"/>
                  <a:gd name="T43" fmla="*/ 26 h 32"/>
                  <a:gd name="T44" fmla="*/ 47 w 47"/>
                  <a:gd name="T45" fmla="*/ 26 h 32"/>
                  <a:gd name="T46" fmla="*/ 35 w 47"/>
                  <a:gd name="T47" fmla="*/ 0 h 3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" h="32">
                    <a:moveTo>
                      <a:pt x="35" y="0"/>
                    </a:moveTo>
                    <a:lnTo>
                      <a:pt x="35" y="0"/>
                    </a:lnTo>
                    <a:lnTo>
                      <a:pt x="19" y="3"/>
                    </a:lnTo>
                    <a:lnTo>
                      <a:pt x="0" y="5"/>
                    </a:lnTo>
                    <a:lnTo>
                      <a:pt x="13" y="5"/>
                    </a:lnTo>
                    <a:lnTo>
                      <a:pt x="17" y="6"/>
                    </a:lnTo>
                    <a:lnTo>
                      <a:pt x="23" y="8"/>
                    </a:lnTo>
                    <a:lnTo>
                      <a:pt x="19" y="12"/>
                    </a:lnTo>
                    <a:lnTo>
                      <a:pt x="14" y="15"/>
                    </a:lnTo>
                    <a:lnTo>
                      <a:pt x="20" y="17"/>
                    </a:lnTo>
                    <a:lnTo>
                      <a:pt x="26" y="17"/>
                    </a:lnTo>
                    <a:lnTo>
                      <a:pt x="25" y="20"/>
                    </a:lnTo>
                    <a:lnTo>
                      <a:pt x="23" y="24"/>
                    </a:lnTo>
                    <a:lnTo>
                      <a:pt x="19" y="32"/>
                    </a:lnTo>
                    <a:lnTo>
                      <a:pt x="26" y="30"/>
                    </a:lnTo>
                    <a:lnTo>
                      <a:pt x="34" y="29"/>
                    </a:lnTo>
                    <a:lnTo>
                      <a:pt x="40" y="26"/>
                    </a:lnTo>
                    <a:lnTo>
                      <a:pt x="47" y="26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5" name="Freeform 157">
                <a:extLst>
                  <a:ext uri="{FF2B5EF4-FFF2-40B4-BE49-F238E27FC236}">
                    <a16:creationId xmlns:a16="http://schemas.microsoft.com/office/drawing/2014/main" id="{8398E614-7BA2-475C-9AE2-5D245549C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058"/>
                <a:ext cx="47" cy="32"/>
              </a:xfrm>
              <a:custGeom>
                <a:avLst/>
                <a:gdLst>
                  <a:gd name="T0" fmla="*/ 35 w 47"/>
                  <a:gd name="T1" fmla="*/ 0 h 32"/>
                  <a:gd name="T2" fmla="*/ 35 w 47"/>
                  <a:gd name="T3" fmla="*/ 0 h 32"/>
                  <a:gd name="T4" fmla="*/ 19 w 47"/>
                  <a:gd name="T5" fmla="*/ 3 h 32"/>
                  <a:gd name="T6" fmla="*/ 0 w 47"/>
                  <a:gd name="T7" fmla="*/ 5 h 32"/>
                  <a:gd name="T8" fmla="*/ 0 w 47"/>
                  <a:gd name="T9" fmla="*/ 5 h 32"/>
                  <a:gd name="T10" fmla="*/ 13 w 47"/>
                  <a:gd name="T11" fmla="*/ 5 h 32"/>
                  <a:gd name="T12" fmla="*/ 17 w 47"/>
                  <a:gd name="T13" fmla="*/ 6 h 32"/>
                  <a:gd name="T14" fmla="*/ 23 w 47"/>
                  <a:gd name="T15" fmla="*/ 8 h 32"/>
                  <a:gd name="T16" fmla="*/ 23 w 47"/>
                  <a:gd name="T17" fmla="*/ 8 h 32"/>
                  <a:gd name="T18" fmla="*/ 19 w 47"/>
                  <a:gd name="T19" fmla="*/ 12 h 32"/>
                  <a:gd name="T20" fmla="*/ 14 w 47"/>
                  <a:gd name="T21" fmla="*/ 15 h 32"/>
                  <a:gd name="T22" fmla="*/ 14 w 47"/>
                  <a:gd name="T23" fmla="*/ 15 h 32"/>
                  <a:gd name="T24" fmla="*/ 20 w 47"/>
                  <a:gd name="T25" fmla="*/ 17 h 32"/>
                  <a:gd name="T26" fmla="*/ 26 w 47"/>
                  <a:gd name="T27" fmla="*/ 17 h 32"/>
                  <a:gd name="T28" fmla="*/ 26 w 47"/>
                  <a:gd name="T29" fmla="*/ 17 h 32"/>
                  <a:gd name="T30" fmla="*/ 25 w 47"/>
                  <a:gd name="T31" fmla="*/ 20 h 32"/>
                  <a:gd name="T32" fmla="*/ 23 w 47"/>
                  <a:gd name="T33" fmla="*/ 24 h 32"/>
                  <a:gd name="T34" fmla="*/ 19 w 47"/>
                  <a:gd name="T35" fmla="*/ 32 h 32"/>
                  <a:gd name="T36" fmla="*/ 19 w 47"/>
                  <a:gd name="T37" fmla="*/ 32 h 32"/>
                  <a:gd name="T38" fmla="*/ 26 w 47"/>
                  <a:gd name="T39" fmla="*/ 30 h 32"/>
                  <a:gd name="T40" fmla="*/ 34 w 47"/>
                  <a:gd name="T41" fmla="*/ 29 h 32"/>
                  <a:gd name="T42" fmla="*/ 40 w 47"/>
                  <a:gd name="T43" fmla="*/ 26 h 32"/>
                  <a:gd name="T44" fmla="*/ 47 w 47"/>
                  <a:gd name="T45" fmla="*/ 26 h 3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7" h="32">
                    <a:moveTo>
                      <a:pt x="35" y="0"/>
                    </a:moveTo>
                    <a:lnTo>
                      <a:pt x="35" y="0"/>
                    </a:lnTo>
                    <a:lnTo>
                      <a:pt x="19" y="3"/>
                    </a:lnTo>
                    <a:lnTo>
                      <a:pt x="0" y="5"/>
                    </a:lnTo>
                    <a:lnTo>
                      <a:pt x="13" y="5"/>
                    </a:lnTo>
                    <a:lnTo>
                      <a:pt x="17" y="6"/>
                    </a:lnTo>
                    <a:lnTo>
                      <a:pt x="23" y="8"/>
                    </a:lnTo>
                    <a:lnTo>
                      <a:pt x="19" y="12"/>
                    </a:lnTo>
                    <a:lnTo>
                      <a:pt x="14" y="15"/>
                    </a:lnTo>
                    <a:lnTo>
                      <a:pt x="20" y="17"/>
                    </a:lnTo>
                    <a:lnTo>
                      <a:pt x="26" y="17"/>
                    </a:lnTo>
                    <a:lnTo>
                      <a:pt x="25" y="20"/>
                    </a:lnTo>
                    <a:lnTo>
                      <a:pt x="23" y="24"/>
                    </a:lnTo>
                    <a:lnTo>
                      <a:pt x="19" y="32"/>
                    </a:lnTo>
                    <a:lnTo>
                      <a:pt x="26" y="30"/>
                    </a:lnTo>
                    <a:lnTo>
                      <a:pt x="34" y="29"/>
                    </a:lnTo>
                    <a:lnTo>
                      <a:pt x="40" y="26"/>
                    </a:lnTo>
                    <a:lnTo>
                      <a:pt x="47" y="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6" name="Freeform 158">
                <a:extLst>
                  <a:ext uri="{FF2B5EF4-FFF2-40B4-BE49-F238E27FC236}">
                    <a16:creationId xmlns:a16="http://schemas.microsoft.com/office/drawing/2014/main" id="{26C0DCB9-4312-4719-B7CC-7A6249C15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983"/>
                <a:ext cx="38" cy="31"/>
              </a:xfrm>
              <a:custGeom>
                <a:avLst/>
                <a:gdLst>
                  <a:gd name="T0" fmla="*/ 0 w 38"/>
                  <a:gd name="T1" fmla="*/ 30 h 31"/>
                  <a:gd name="T2" fmla="*/ 0 w 38"/>
                  <a:gd name="T3" fmla="*/ 30 h 31"/>
                  <a:gd name="T4" fmla="*/ 3 w 38"/>
                  <a:gd name="T5" fmla="*/ 24 h 31"/>
                  <a:gd name="T6" fmla="*/ 6 w 38"/>
                  <a:gd name="T7" fmla="*/ 16 h 31"/>
                  <a:gd name="T8" fmla="*/ 6 w 38"/>
                  <a:gd name="T9" fmla="*/ 9 h 31"/>
                  <a:gd name="T10" fmla="*/ 6 w 38"/>
                  <a:gd name="T11" fmla="*/ 0 h 31"/>
                  <a:gd name="T12" fmla="*/ 6 w 38"/>
                  <a:gd name="T13" fmla="*/ 0 h 31"/>
                  <a:gd name="T14" fmla="*/ 8 w 38"/>
                  <a:gd name="T15" fmla="*/ 6 h 31"/>
                  <a:gd name="T16" fmla="*/ 9 w 38"/>
                  <a:gd name="T17" fmla="*/ 9 h 31"/>
                  <a:gd name="T18" fmla="*/ 12 w 38"/>
                  <a:gd name="T19" fmla="*/ 10 h 31"/>
                  <a:gd name="T20" fmla="*/ 15 w 38"/>
                  <a:gd name="T21" fmla="*/ 12 h 31"/>
                  <a:gd name="T22" fmla="*/ 18 w 38"/>
                  <a:gd name="T23" fmla="*/ 10 h 31"/>
                  <a:gd name="T24" fmla="*/ 20 w 38"/>
                  <a:gd name="T25" fmla="*/ 9 h 31"/>
                  <a:gd name="T26" fmla="*/ 21 w 38"/>
                  <a:gd name="T27" fmla="*/ 4 h 31"/>
                  <a:gd name="T28" fmla="*/ 21 w 38"/>
                  <a:gd name="T29" fmla="*/ 0 h 31"/>
                  <a:gd name="T30" fmla="*/ 21 w 38"/>
                  <a:gd name="T31" fmla="*/ 0 h 31"/>
                  <a:gd name="T32" fmla="*/ 24 w 38"/>
                  <a:gd name="T33" fmla="*/ 3 h 31"/>
                  <a:gd name="T34" fmla="*/ 28 w 38"/>
                  <a:gd name="T35" fmla="*/ 4 h 31"/>
                  <a:gd name="T36" fmla="*/ 32 w 38"/>
                  <a:gd name="T37" fmla="*/ 6 h 31"/>
                  <a:gd name="T38" fmla="*/ 37 w 38"/>
                  <a:gd name="T39" fmla="*/ 6 h 31"/>
                  <a:gd name="T40" fmla="*/ 37 w 38"/>
                  <a:gd name="T41" fmla="*/ 6 h 31"/>
                  <a:gd name="T42" fmla="*/ 38 w 38"/>
                  <a:gd name="T43" fmla="*/ 12 h 31"/>
                  <a:gd name="T44" fmla="*/ 38 w 38"/>
                  <a:gd name="T45" fmla="*/ 19 h 31"/>
                  <a:gd name="T46" fmla="*/ 38 w 38"/>
                  <a:gd name="T47" fmla="*/ 25 h 31"/>
                  <a:gd name="T48" fmla="*/ 37 w 38"/>
                  <a:gd name="T49" fmla="*/ 31 h 31"/>
                  <a:gd name="T50" fmla="*/ 0 w 38"/>
                  <a:gd name="T51" fmla="*/ 30 h 3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8" h="31">
                    <a:moveTo>
                      <a:pt x="0" y="30"/>
                    </a:moveTo>
                    <a:lnTo>
                      <a:pt x="0" y="30"/>
                    </a:lnTo>
                    <a:lnTo>
                      <a:pt x="3" y="24"/>
                    </a:lnTo>
                    <a:lnTo>
                      <a:pt x="6" y="16"/>
                    </a:lnTo>
                    <a:lnTo>
                      <a:pt x="6" y="9"/>
                    </a:lnTo>
                    <a:lnTo>
                      <a:pt x="6" y="0"/>
                    </a:lnTo>
                    <a:lnTo>
                      <a:pt x="8" y="6"/>
                    </a:lnTo>
                    <a:lnTo>
                      <a:pt x="9" y="9"/>
                    </a:lnTo>
                    <a:lnTo>
                      <a:pt x="12" y="10"/>
                    </a:lnTo>
                    <a:lnTo>
                      <a:pt x="15" y="12"/>
                    </a:lnTo>
                    <a:lnTo>
                      <a:pt x="18" y="10"/>
                    </a:lnTo>
                    <a:lnTo>
                      <a:pt x="20" y="9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24" y="3"/>
                    </a:lnTo>
                    <a:lnTo>
                      <a:pt x="28" y="4"/>
                    </a:lnTo>
                    <a:lnTo>
                      <a:pt x="32" y="6"/>
                    </a:lnTo>
                    <a:lnTo>
                      <a:pt x="37" y="6"/>
                    </a:lnTo>
                    <a:lnTo>
                      <a:pt x="38" y="12"/>
                    </a:lnTo>
                    <a:lnTo>
                      <a:pt x="38" y="19"/>
                    </a:lnTo>
                    <a:lnTo>
                      <a:pt x="38" y="25"/>
                    </a:lnTo>
                    <a:lnTo>
                      <a:pt x="37" y="31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7" name="Freeform 159">
                <a:extLst>
                  <a:ext uri="{FF2B5EF4-FFF2-40B4-BE49-F238E27FC236}">
                    <a16:creationId xmlns:a16="http://schemas.microsoft.com/office/drawing/2014/main" id="{3EBAB212-7D0C-46DD-84A8-F6FAE832E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983"/>
                <a:ext cx="38" cy="31"/>
              </a:xfrm>
              <a:custGeom>
                <a:avLst/>
                <a:gdLst>
                  <a:gd name="T0" fmla="*/ 0 w 38"/>
                  <a:gd name="T1" fmla="*/ 30 h 31"/>
                  <a:gd name="T2" fmla="*/ 0 w 38"/>
                  <a:gd name="T3" fmla="*/ 30 h 31"/>
                  <a:gd name="T4" fmla="*/ 3 w 38"/>
                  <a:gd name="T5" fmla="*/ 24 h 31"/>
                  <a:gd name="T6" fmla="*/ 6 w 38"/>
                  <a:gd name="T7" fmla="*/ 16 h 31"/>
                  <a:gd name="T8" fmla="*/ 6 w 38"/>
                  <a:gd name="T9" fmla="*/ 9 h 31"/>
                  <a:gd name="T10" fmla="*/ 6 w 38"/>
                  <a:gd name="T11" fmla="*/ 0 h 31"/>
                  <a:gd name="T12" fmla="*/ 6 w 38"/>
                  <a:gd name="T13" fmla="*/ 0 h 31"/>
                  <a:gd name="T14" fmla="*/ 8 w 38"/>
                  <a:gd name="T15" fmla="*/ 6 h 31"/>
                  <a:gd name="T16" fmla="*/ 9 w 38"/>
                  <a:gd name="T17" fmla="*/ 9 h 31"/>
                  <a:gd name="T18" fmla="*/ 12 w 38"/>
                  <a:gd name="T19" fmla="*/ 10 h 31"/>
                  <a:gd name="T20" fmla="*/ 15 w 38"/>
                  <a:gd name="T21" fmla="*/ 12 h 31"/>
                  <a:gd name="T22" fmla="*/ 18 w 38"/>
                  <a:gd name="T23" fmla="*/ 10 h 31"/>
                  <a:gd name="T24" fmla="*/ 20 w 38"/>
                  <a:gd name="T25" fmla="*/ 9 h 31"/>
                  <a:gd name="T26" fmla="*/ 21 w 38"/>
                  <a:gd name="T27" fmla="*/ 4 h 31"/>
                  <a:gd name="T28" fmla="*/ 21 w 38"/>
                  <a:gd name="T29" fmla="*/ 0 h 31"/>
                  <a:gd name="T30" fmla="*/ 21 w 38"/>
                  <a:gd name="T31" fmla="*/ 0 h 31"/>
                  <a:gd name="T32" fmla="*/ 24 w 38"/>
                  <a:gd name="T33" fmla="*/ 3 h 31"/>
                  <a:gd name="T34" fmla="*/ 28 w 38"/>
                  <a:gd name="T35" fmla="*/ 4 h 31"/>
                  <a:gd name="T36" fmla="*/ 32 w 38"/>
                  <a:gd name="T37" fmla="*/ 6 h 31"/>
                  <a:gd name="T38" fmla="*/ 37 w 38"/>
                  <a:gd name="T39" fmla="*/ 6 h 31"/>
                  <a:gd name="T40" fmla="*/ 37 w 38"/>
                  <a:gd name="T41" fmla="*/ 6 h 31"/>
                  <a:gd name="T42" fmla="*/ 38 w 38"/>
                  <a:gd name="T43" fmla="*/ 12 h 31"/>
                  <a:gd name="T44" fmla="*/ 38 w 38"/>
                  <a:gd name="T45" fmla="*/ 19 h 31"/>
                  <a:gd name="T46" fmla="*/ 38 w 38"/>
                  <a:gd name="T47" fmla="*/ 25 h 31"/>
                  <a:gd name="T48" fmla="*/ 37 w 38"/>
                  <a:gd name="T49" fmla="*/ 31 h 3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8" h="31">
                    <a:moveTo>
                      <a:pt x="0" y="30"/>
                    </a:moveTo>
                    <a:lnTo>
                      <a:pt x="0" y="30"/>
                    </a:lnTo>
                    <a:lnTo>
                      <a:pt x="3" y="24"/>
                    </a:lnTo>
                    <a:lnTo>
                      <a:pt x="6" y="16"/>
                    </a:lnTo>
                    <a:lnTo>
                      <a:pt x="6" y="9"/>
                    </a:lnTo>
                    <a:lnTo>
                      <a:pt x="6" y="0"/>
                    </a:lnTo>
                    <a:lnTo>
                      <a:pt x="8" y="6"/>
                    </a:lnTo>
                    <a:lnTo>
                      <a:pt x="9" y="9"/>
                    </a:lnTo>
                    <a:lnTo>
                      <a:pt x="12" y="10"/>
                    </a:lnTo>
                    <a:lnTo>
                      <a:pt x="15" y="12"/>
                    </a:lnTo>
                    <a:lnTo>
                      <a:pt x="18" y="10"/>
                    </a:lnTo>
                    <a:lnTo>
                      <a:pt x="20" y="9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24" y="3"/>
                    </a:lnTo>
                    <a:lnTo>
                      <a:pt x="28" y="4"/>
                    </a:lnTo>
                    <a:lnTo>
                      <a:pt x="32" y="6"/>
                    </a:lnTo>
                    <a:lnTo>
                      <a:pt x="37" y="6"/>
                    </a:lnTo>
                    <a:lnTo>
                      <a:pt x="38" y="12"/>
                    </a:lnTo>
                    <a:lnTo>
                      <a:pt x="38" y="19"/>
                    </a:lnTo>
                    <a:lnTo>
                      <a:pt x="38" y="25"/>
                    </a:lnTo>
                    <a:lnTo>
                      <a:pt x="37" y="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8" name="Freeform 160">
                <a:extLst>
                  <a:ext uri="{FF2B5EF4-FFF2-40B4-BE49-F238E27FC236}">
                    <a16:creationId xmlns:a16="http://schemas.microsoft.com/office/drawing/2014/main" id="{289FD610-AABF-4723-B3BC-6472AC593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046"/>
                <a:ext cx="41" cy="33"/>
              </a:xfrm>
              <a:custGeom>
                <a:avLst/>
                <a:gdLst>
                  <a:gd name="T0" fmla="*/ 0 w 41"/>
                  <a:gd name="T1" fmla="*/ 3 h 33"/>
                  <a:gd name="T2" fmla="*/ 0 w 41"/>
                  <a:gd name="T3" fmla="*/ 3 h 33"/>
                  <a:gd name="T4" fmla="*/ 12 w 41"/>
                  <a:gd name="T5" fmla="*/ 3 h 33"/>
                  <a:gd name="T6" fmla="*/ 20 w 41"/>
                  <a:gd name="T7" fmla="*/ 1 h 33"/>
                  <a:gd name="T8" fmla="*/ 24 w 41"/>
                  <a:gd name="T9" fmla="*/ 0 h 33"/>
                  <a:gd name="T10" fmla="*/ 24 w 41"/>
                  <a:gd name="T11" fmla="*/ 0 h 33"/>
                  <a:gd name="T12" fmla="*/ 21 w 41"/>
                  <a:gd name="T13" fmla="*/ 0 h 33"/>
                  <a:gd name="T14" fmla="*/ 18 w 41"/>
                  <a:gd name="T15" fmla="*/ 1 h 33"/>
                  <a:gd name="T16" fmla="*/ 17 w 41"/>
                  <a:gd name="T17" fmla="*/ 4 h 33"/>
                  <a:gd name="T18" fmla="*/ 17 w 41"/>
                  <a:gd name="T19" fmla="*/ 9 h 33"/>
                  <a:gd name="T20" fmla="*/ 17 w 41"/>
                  <a:gd name="T21" fmla="*/ 9 h 33"/>
                  <a:gd name="T22" fmla="*/ 20 w 41"/>
                  <a:gd name="T23" fmla="*/ 10 h 33"/>
                  <a:gd name="T24" fmla="*/ 24 w 41"/>
                  <a:gd name="T25" fmla="*/ 10 h 33"/>
                  <a:gd name="T26" fmla="*/ 27 w 41"/>
                  <a:gd name="T27" fmla="*/ 10 h 33"/>
                  <a:gd name="T28" fmla="*/ 30 w 41"/>
                  <a:gd name="T29" fmla="*/ 9 h 33"/>
                  <a:gd name="T30" fmla="*/ 30 w 41"/>
                  <a:gd name="T31" fmla="*/ 9 h 33"/>
                  <a:gd name="T32" fmla="*/ 29 w 41"/>
                  <a:gd name="T33" fmla="*/ 12 h 33"/>
                  <a:gd name="T34" fmla="*/ 27 w 41"/>
                  <a:gd name="T35" fmla="*/ 14 h 33"/>
                  <a:gd name="T36" fmla="*/ 27 w 41"/>
                  <a:gd name="T37" fmla="*/ 17 h 33"/>
                  <a:gd name="T38" fmla="*/ 29 w 41"/>
                  <a:gd name="T39" fmla="*/ 18 h 33"/>
                  <a:gd name="T40" fmla="*/ 35 w 41"/>
                  <a:gd name="T41" fmla="*/ 21 h 33"/>
                  <a:gd name="T42" fmla="*/ 41 w 41"/>
                  <a:gd name="T43" fmla="*/ 23 h 33"/>
                  <a:gd name="T44" fmla="*/ 41 w 41"/>
                  <a:gd name="T45" fmla="*/ 23 h 33"/>
                  <a:gd name="T46" fmla="*/ 36 w 41"/>
                  <a:gd name="T47" fmla="*/ 26 h 33"/>
                  <a:gd name="T48" fmla="*/ 30 w 41"/>
                  <a:gd name="T49" fmla="*/ 29 h 33"/>
                  <a:gd name="T50" fmla="*/ 21 w 41"/>
                  <a:gd name="T51" fmla="*/ 33 h 33"/>
                  <a:gd name="T52" fmla="*/ 0 w 41"/>
                  <a:gd name="T53" fmla="*/ 3 h 3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1" h="33">
                    <a:moveTo>
                      <a:pt x="0" y="3"/>
                    </a:moveTo>
                    <a:lnTo>
                      <a:pt x="0" y="3"/>
                    </a:lnTo>
                    <a:lnTo>
                      <a:pt x="12" y="3"/>
                    </a:lnTo>
                    <a:lnTo>
                      <a:pt x="20" y="1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8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20" y="10"/>
                    </a:lnTo>
                    <a:lnTo>
                      <a:pt x="24" y="10"/>
                    </a:lnTo>
                    <a:lnTo>
                      <a:pt x="27" y="10"/>
                    </a:lnTo>
                    <a:lnTo>
                      <a:pt x="30" y="9"/>
                    </a:lnTo>
                    <a:lnTo>
                      <a:pt x="29" y="12"/>
                    </a:lnTo>
                    <a:lnTo>
                      <a:pt x="27" y="14"/>
                    </a:lnTo>
                    <a:lnTo>
                      <a:pt x="27" y="17"/>
                    </a:lnTo>
                    <a:lnTo>
                      <a:pt x="29" y="18"/>
                    </a:lnTo>
                    <a:lnTo>
                      <a:pt x="35" y="21"/>
                    </a:lnTo>
                    <a:lnTo>
                      <a:pt x="41" y="23"/>
                    </a:lnTo>
                    <a:lnTo>
                      <a:pt x="36" y="26"/>
                    </a:lnTo>
                    <a:lnTo>
                      <a:pt x="30" y="29"/>
                    </a:lnTo>
                    <a:lnTo>
                      <a:pt x="21" y="3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9" name="Freeform 161">
                <a:extLst>
                  <a:ext uri="{FF2B5EF4-FFF2-40B4-BE49-F238E27FC236}">
                    <a16:creationId xmlns:a16="http://schemas.microsoft.com/office/drawing/2014/main" id="{738DDA77-E587-4B1D-AEFB-9E99095B2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046"/>
                <a:ext cx="41" cy="33"/>
              </a:xfrm>
              <a:custGeom>
                <a:avLst/>
                <a:gdLst>
                  <a:gd name="T0" fmla="*/ 0 w 41"/>
                  <a:gd name="T1" fmla="*/ 3 h 33"/>
                  <a:gd name="T2" fmla="*/ 0 w 41"/>
                  <a:gd name="T3" fmla="*/ 3 h 33"/>
                  <a:gd name="T4" fmla="*/ 12 w 41"/>
                  <a:gd name="T5" fmla="*/ 3 h 33"/>
                  <a:gd name="T6" fmla="*/ 20 w 41"/>
                  <a:gd name="T7" fmla="*/ 1 h 33"/>
                  <a:gd name="T8" fmla="*/ 24 w 41"/>
                  <a:gd name="T9" fmla="*/ 0 h 33"/>
                  <a:gd name="T10" fmla="*/ 24 w 41"/>
                  <a:gd name="T11" fmla="*/ 0 h 33"/>
                  <a:gd name="T12" fmla="*/ 21 w 41"/>
                  <a:gd name="T13" fmla="*/ 0 h 33"/>
                  <a:gd name="T14" fmla="*/ 18 w 41"/>
                  <a:gd name="T15" fmla="*/ 1 h 33"/>
                  <a:gd name="T16" fmla="*/ 17 w 41"/>
                  <a:gd name="T17" fmla="*/ 4 h 33"/>
                  <a:gd name="T18" fmla="*/ 17 w 41"/>
                  <a:gd name="T19" fmla="*/ 9 h 33"/>
                  <a:gd name="T20" fmla="*/ 17 w 41"/>
                  <a:gd name="T21" fmla="*/ 9 h 33"/>
                  <a:gd name="T22" fmla="*/ 20 w 41"/>
                  <a:gd name="T23" fmla="*/ 10 h 33"/>
                  <a:gd name="T24" fmla="*/ 24 w 41"/>
                  <a:gd name="T25" fmla="*/ 10 h 33"/>
                  <a:gd name="T26" fmla="*/ 27 w 41"/>
                  <a:gd name="T27" fmla="*/ 10 h 33"/>
                  <a:gd name="T28" fmla="*/ 30 w 41"/>
                  <a:gd name="T29" fmla="*/ 9 h 33"/>
                  <a:gd name="T30" fmla="*/ 30 w 41"/>
                  <a:gd name="T31" fmla="*/ 9 h 33"/>
                  <a:gd name="T32" fmla="*/ 29 w 41"/>
                  <a:gd name="T33" fmla="*/ 12 h 33"/>
                  <a:gd name="T34" fmla="*/ 27 w 41"/>
                  <a:gd name="T35" fmla="*/ 14 h 33"/>
                  <a:gd name="T36" fmla="*/ 27 w 41"/>
                  <a:gd name="T37" fmla="*/ 17 h 33"/>
                  <a:gd name="T38" fmla="*/ 29 w 41"/>
                  <a:gd name="T39" fmla="*/ 18 h 33"/>
                  <a:gd name="T40" fmla="*/ 35 w 41"/>
                  <a:gd name="T41" fmla="*/ 21 h 33"/>
                  <a:gd name="T42" fmla="*/ 41 w 41"/>
                  <a:gd name="T43" fmla="*/ 23 h 33"/>
                  <a:gd name="T44" fmla="*/ 41 w 41"/>
                  <a:gd name="T45" fmla="*/ 23 h 33"/>
                  <a:gd name="T46" fmla="*/ 36 w 41"/>
                  <a:gd name="T47" fmla="*/ 26 h 33"/>
                  <a:gd name="T48" fmla="*/ 30 w 41"/>
                  <a:gd name="T49" fmla="*/ 29 h 33"/>
                  <a:gd name="T50" fmla="*/ 21 w 41"/>
                  <a:gd name="T51" fmla="*/ 33 h 3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1" h="33">
                    <a:moveTo>
                      <a:pt x="0" y="3"/>
                    </a:moveTo>
                    <a:lnTo>
                      <a:pt x="0" y="3"/>
                    </a:lnTo>
                    <a:lnTo>
                      <a:pt x="12" y="3"/>
                    </a:lnTo>
                    <a:lnTo>
                      <a:pt x="20" y="1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8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20" y="10"/>
                    </a:lnTo>
                    <a:lnTo>
                      <a:pt x="24" y="10"/>
                    </a:lnTo>
                    <a:lnTo>
                      <a:pt x="27" y="10"/>
                    </a:lnTo>
                    <a:lnTo>
                      <a:pt x="30" y="9"/>
                    </a:lnTo>
                    <a:lnTo>
                      <a:pt x="29" y="12"/>
                    </a:lnTo>
                    <a:lnTo>
                      <a:pt x="27" y="14"/>
                    </a:lnTo>
                    <a:lnTo>
                      <a:pt x="27" y="17"/>
                    </a:lnTo>
                    <a:lnTo>
                      <a:pt x="29" y="18"/>
                    </a:lnTo>
                    <a:lnTo>
                      <a:pt x="35" y="21"/>
                    </a:lnTo>
                    <a:lnTo>
                      <a:pt x="41" y="23"/>
                    </a:lnTo>
                    <a:lnTo>
                      <a:pt x="36" y="26"/>
                    </a:lnTo>
                    <a:lnTo>
                      <a:pt x="30" y="29"/>
                    </a:lnTo>
                    <a:lnTo>
                      <a:pt x="21" y="3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0" name="Freeform 162">
                <a:extLst>
                  <a:ext uri="{FF2B5EF4-FFF2-40B4-BE49-F238E27FC236}">
                    <a16:creationId xmlns:a16="http://schemas.microsoft.com/office/drawing/2014/main" id="{6B705302-EBCB-4EF8-BF6A-C1F59A832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144"/>
                <a:ext cx="37" cy="35"/>
              </a:xfrm>
              <a:custGeom>
                <a:avLst/>
                <a:gdLst>
                  <a:gd name="T0" fmla="*/ 31 w 37"/>
                  <a:gd name="T1" fmla="*/ 0 h 35"/>
                  <a:gd name="T2" fmla="*/ 31 w 37"/>
                  <a:gd name="T3" fmla="*/ 0 h 35"/>
                  <a:gd name="T4" fmla="*/ 31 w 37"/>
                  <a:gd name="T5" fmla="*/ 4 h 35"/>
                  <a:gd name="T6" fmla="*/ 31 w 37"/>
                  <a:gd name="T7" fmla="*/ 9 h 35"/>
                  <a:gd name="T8" fmla="*/ 34 w 37"/>
                  <a:gd name="T9" fmla="*/ 12 h 35"/>
                  <a:gd name="T10" fmla="*/ 37 w 37"/>
                  <a:gd name="T11" fmla="*/ 14 h 35"/>
                  <a:gd name="T12" fmla="*/ 37 w 37"/>
                  <a:gd name="T13" fmla="*/ 14 h 35"/>
                  <a:gd name="T14" fmla="*/ 31 w 37"/>
                  <a:gd name="T15" fmla="*/ 15 h 35"/>
                  <a:gd name="T16" fmla="*/ 26 w 37"/>
                  <a:gd name="T17" fmla="*/ 18 h 35"/>
                  <a:gd name="T18" fmla="*/ 25 w 37"/>
                  <a:gd name="T19" fmla="*/ 20 h 35"/>
                  <a:gd name="T20" fmla="*/ 25 w 37"/>
                  <a:gd name="T21" fmla="*/ 23 h 35"/>
                  <a:gd name="T22" fmla="*/ 26 w 37"/>
                  <a:gd name="T23" fmla="*/ 26 h 35"/>
                  <a:gd name="T24" fmla="*/ 29 w 37"/>
                  <a:gd name="T25" fmla="*/ 29 h 35"/>
                  <a:gd name="T26" fmla="*/ 29 w 37"/>
                  <a:gd name="T27" fmla="*/ 29 h 35"/>
                  <a:gd name="T28" fmla="*/ 20 w 37"/>
                  <a:gd name="T29" fmla="*/ 35 h 35"/>
                  <a:gd name="T30" fmla="*/ 20 w 37"/>
                  <a:gd name="T31" fmla="*/ 35 h 35"/>
                  <a:gd name="T32" fmla="*/ 19 w 37"/>
                  <a:gd name="T33" fmla="*/ 30 h 35"/>
                  <a:gd name="T34" fmla="*/ 17 w 37"/>
                  <a:gd name="T35" fmla="*/ 27 h 35"/>
                  <a:gd name="T36" fmla="*/ 11 w 37"/>
                  <a:gd name="T37" fmla="*/ 21 h 35"/>
                  <a:gd name="T38" fmla="*/ 5 w 37"/>
                  <a:gd name="T39" fmla="*/ 17 h 35"/>
                  <a:gd name="T40" fmla="*/ 0 w 37"/>
                  <a:gd name="T41" fmla="*/ 10 h 35"/>
                  <a:gd name="T42" fmla="*/ 31 w 37"/>
                  <a:gd name="T43" fmla="*/ 0 h 3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" h="35">
                    <a:moveTo>
                      <a:pt x="31" y="0"/>
                    </a:moveTo>
                    <a:lnTo>
                      <a:pt x="31" y="0"/>
                    </a:lnTo>
                    <a:lnTo>
                      <a:pt x="31" y="4"/>
                    </a:lnTo>
                    <a:lnTo>
                      <a:pt x="31" y="9"/>
                    </a:lnTo>
                    <a:lnTo>
                      <a:pt x="34" y="12"/>
                    </a:lnTo>
                    <a:lnTo>
                      <a:pt x="37" y="14"/>
                    </a:lnTo>
                    <a:lnTo>
                      <a:pt x="31" y="15"/>
                    </a:lnTo>
                    <a:lnTo>
                      <a:pt x="26" y="18"/>
                    </a:lnTo>
                    <a:lnTo>
                      <a:pt x="25" y="20"/>
                    </a:lnTo>
                    <a:lnTo>
                      <a:pt x="25" y="23"/>
                    </a:lnTo>
                    <a:lnTo>
                      <a:pt x="26" y="26"/>
                    </a:lnTo>
                    <a:lnTo>
                      <a:pt x="29" y="29"/>
                    </a:lnTo>
                    <a:lnTo>
                      <a:pt x="20" y="35"/>
                    </a:lnTo>
                    <a:lnTo>
                      <a:pt x="19" y="30"/>
                    </a:lnTo>
                    <a:lnTo>
                      <a:pt x="17" y="27"/>
                    </a:lnTo>
                    <a:lnTo>
                      <a:pt x="11" y="21"/>
                    </a:lnTo>
                    <a:lnTo>
                      <a:pt x="5" y="17"/>
                    </a:lnTo>
                    <a:lnTo>
                      <a:pt x="0" y="10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1" name="Freeform 163">
                <a:extLst>
                  <a:ext uri="{FF2B5EF4-FFF2-40B4-BE49-F238E27FC236}">
                    <a16:creationId xmlns:a16="http://schemas.microsoft.com/office/drawing/2014/main" id="{2E58CB75-DD8B-4D60-B5CD-CA78B8A37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144"/>
                <a:ext cx="37" cy="35"/>
              </a:xfrm>
              <a:custGeom>
                <a:avLst/>
                <a:gdLst>
                  <a:gd name="T0" fmla="*/ 31 w 37"/>
                  <a:gd name="T1" fmla="*/ 0 h 35"/>
                  <a:gd name="T2" fmla="*/ 31 w 37"/>
                  <a:gd name="T3" fmla="*/ 0 h 35"/>
                  <a:gd name="T4" fmla="*/ 31 w 37"/>
                  <a:gd name="T5" fmla="*/ 4 h 35"/>
                  <a:gd name="T6" fmla="*/ 31 w 37"/>
                  <a:gd name="T7" fmla="*/ 9 h 35"/>
                  <a:gd name="T8" fmla="*/ 34 w 37"/>
                  <a:gd name="T9" fmla="*/ 12 h 35"/>
                  <a:gd name="T10" fmla="*/ 37 w 37"/>
                  <a:gd name="T11" fmla="*/ 14 h 35"/>
                  <a:gd name="T12" fmla="*/ 37 w 37"/>
                  <a:gd name="T13" fmla="*/ 14 h 35"/>
                  <a:gd name="T14" fmla="*/ 31 w 37"/>
                  <a:gd name="T15" fmla="*/ 15 h 35"/>
                  <a:gd name="T16" fmla="*/ 26 w 37"/>
                  <a:gd name="T17" fmla="*/ 18 h 35"/>
                  <a:gd name="T18" fmla="*/ 25 w 37"/>
                  <a:gd name="T19" fmla="*/ 20 h 35"/>
                  <a:gd name="T20" fmla="*/ 25 w 37"/>
                  <a:gd name="T21" fmla="*/ 23 h 35"/>
                  <a:gd name="T22" fmla="*/ 26 w 37"/>
                  <a:gd name="T23" fmla="*/ 26 h 35"/>
                  <a:gd name="T24" fmla="*/ 29 w 37"/>
                  <a:gd name="T25" fmla="*/ 29 h 35"/>
                  <a:gd name="T26" fmla="*/ 29 w 37"/>
                  <a:gd name="T27" fmla="*/ 29 h 35"/>
                  <a:gd name="T28" fmla="*/ 20 w 37"/>
                  <a:gd name="T29" fmla="*/ 35 h 35"/>
                  <a:gd name="T30" fmla="*/ 20 w 37"/>
                  <a:gd name="T31" fmla="*/ 35 h 35"/>
                  <a:gd name="T32" fmla="*/ 19 w 37"/>
                  <a:gd name="T33" fmla="*/ 30 h 35"/>
                  <a:gd name="T34" fmla="*/ 17 w 37"/>
                  <a:gd name="T35" fmla="*/ 27 h 35"/>
                  <a:gd name="T36" fmla="*/ 11 w 37"/>
                  <a:gd name="T37" fmla="*/ 21 h 35"/>
                  <a:gd name="T38" fmla="*/ 5 w 37"/>
                  <a:gd name="T39" fmla="*/ 17 h 35"/>
                  <a:gd name="T40" fmla="*/ 0 w 37"/>
                  <a:gd name="T41" fmla="*/ 10 h 3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7" h="35">
                    <a:moveTo>
                      <a:pt x="31" y="0"/>
                    </a:moveTo>
                    <a:lnTo>
                      <a:pt x="31" y="0"/>
                    </a:lnTo>
                    <a:lnTo>
                      <a:pt x="31" y="4"/>
                    </a:lnTo>
                    <a:lnTo>
                      <a:pt x="31" y="9"/>
                    </a:lnTo>
                    <a:lnTo>
                      <a:pt x="34" y="12"/>
                    </a:lnTo>
                    <a:lnTo>
                      <a:pt x="37" y="14"/>
                    </a:lnTo>
                    <a:lnTo>
                      <a:pt x="31" y="15"/>
                    </a:lnTo>
                    <a:lnTo>
                      <a:pt x="26" y="18"/>
                    </a:lnTo>
                    <a:lnTo>
                      <a:pt x="25" y="20"/>
                    </a:lnTo>
                    <a:lnTo>
                      <a:pt x="25" y="23"/>
                    </a:lnTo>
                    <a:lnTo>
                      <a:pt x="26" y="26"/>
                    </a:lnTo>
                    <a:lnTo>
                      <a:pt x="29" y="29"/>
                    </a:lnTo>
                    <a:lnTo>
                      <a:pt x="20" y="35"/>
                    </a:lnTo>
                    <a:lnTo>
                      <a:pt x="19" y="30"/>
                    </a:lnTo>
                    <a:lnTo>
                      <a:pt x="17" y="27"/>
                    </a:lnTo>
                    <a:lnTo>
                      <a:pt x="11" y="21"/>
                    </a:lnTo>
                    <a:lnTo>
                      <a:pt x="5" y="17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2" name="Freeform 164">
                <a:extLst>
                  <a:ext uri="{FF2B5EF4-FFF2-40B4-BE49-F238E27FC236}">
                    <a16:creationId xmlns:a16="http://schemas.microsoft.com/office/drawing/2014/main" id="{1057BFE4-76CB-469F-B82C-13075A279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3180"/>
                <a:ext cx="61" cy="44"/>
              </a:xfrm>
              <a:custGeom>
                <a:avLst/>
                <a:gdLst>
                  <a:gd name="T0" fmla="*/ 0 w 61"/>
                  <a:gd name="T1" fmla="*/ 20 h 44"/>
                  <a:gd name="T2" fmla="*/ 0 w 61"/>
                  <a:gd name="T3" fmla="*/ 20 h 44"/>
                  <a:gd name="T4" fmla="*/ 6 w 61"/>
                  <a:gd name="T5" fmla="*/ 17 h 44"/>
                  <a:gd name="T6" fmla="*/ 10 w 61"/>
                  <a:gd name="T7" fmla="*/ 12 h 44"/>
                  <a:gd name="T8" fmla="*/ 18 w 61"/>
                  <a:gd name="T9" fmla="*/ 0 h 44"/>
                  <a:gd name="T10" fmla="*/ 18 w 61"/>
                  <a:gd name="T11" fmla="*/ 0 h 44"/>
                  <a:gd name="T12" fmla="*/ 18 w 61"/>
                  <a:gd name="T13" fmla="*/ 5 h 44"/>
                  <a:gd name="T14" fmla="*/ 19 w 61"/>
                  <a:gd name="T15" fmla="*/ 8 h 44"/>
                  <a:gd name="T16" fmla="*/ 22 w 61"/>
                  <a:gd name="T17" fmla="*/ 9 h 44"/>
                  <a:gd name="T18" fmla="*/ 27 w 61"/>
                  <a:gd name="T19" fmla="*/ 11 h 44"/>
                  <a:gd name="T20" fmla="*/ 31 w 61"/>
                  <a:gd name="T21" fmla="*/ 9 h 44"/>
                  <a:gd name="T22" fmla="*/ 36 w 61"/>
                  <a:gd name="T23" fmla="*/ 8 h 44"/>
                  <a:gd name="T24" fmla="*/ 40 w 61"/>
                  <a:gd name="T25" fmla="*/ 5 h 44"/>
                  <a:gd name="T26" fmla="*/ 43 w 61"/>
                  <a:gd name="T27" fmla="*/ 2 h 44"/>
                  <a:gd name="T28" fmla="*/ 43 w 61"/>
                  <a:gd name="T29" fmla="*/ 2 h 44"/>
                  <a:gd name="T30" fmla="*/ 43 w 61"/>
                  <a:gd name="T31" fmla="*/ 3 h 44"/>
                  <a:gd name="T32" fmla="*/ 45 w 61"/>
                  <a:gd name="T33" fmla="*/ 5 h 44"/>
                  <a:gd name="T34" fmla="*/ 51 w 61"/>
                  <a:gd name="T35" fmla="*/ 6 h 44"/>
                  <a:gd name="T36" fmla="*/ 55 w 61"/>
                  <a:gd name="T37" fmla="*/ 6 h 44"/>
                  <a:gd name="T38" fmla="*/ 61 w 61"/>
                  <a:gd name="T39" fmla="*/ 6 h 44"/>
                  <a:gd name="T40" fmla="*/ 61 w 61"/>
                  <a:gd name="T41" fmla="*/ 6 h 44"/>
                  <a:gd name="T42" fmla="*/ 55 w 61"/>
                  <a:gd name="T43" fmla="*/ 14 h 44"/>
                  <a:gd name="T44" fmla="*/ 51 w 61"/>
                  <a:gd name="T45" fmla="*/ 24 h 44"/>
                  <a:gd name="T46" fmla="*/ 48 w 61"/>
                  <a:gd name="T47" fmla="*/ 35 h 44"/>
                  <a:gd name="T48" fmla="*/ 45 w 61"/>
                  <a:gd name="T49" fmla="*/ 44 h 44"/>
                  <a:gd name="T50" fmla="*/ 0 w 61"/>
                  <a:gd name="T51" fmla="*/ 20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1" h="44">
                    <a:moveTo>
                      <a:pt x="0" y="20"/>
                    </a:moveTo>
                    <a:lnTo>
                      <a:pt x="0" y="20"/>
                    </a:lnTo>
                    <a:lnTo>
                      <a:pt x="6" y="17"/>
                    </a:lnTo>
                    <a:lnTo>
                      <a:pt x="10" y="12"/>
                    </a:lnTo>
                    <a:lnTo>
                      <a:pt x="18" y="0"/>
                    </a:lnTo>
                    <a:lnTo>
                      <a:pt x="18" y="5"/>
                    </a:lnTo>
                    <a:lnTo>
                      <a:pt x="19" y="8"/>
                    </a:lnTo>
                    <a:lnTo>
                      <a:pt x="22" y="9"/>
                    </a:lnTo>
                    <a:lnTo>
                      <a:pt x="27" y="11"/>
                    </a:lnTo>
                    <a:lnTo>
                      <a:pt x="31" y="9"/>
                    </a:lnTo>
                    <a:lnTo>
                      <a:pt x="36" y="8"/>
                    </a:lnTo>
                    <a:lnTo>
                      <a:pt x="40" y="5"/>
                    </a:lnTo>
                    <a:lnTo>
                      <a:pt x="43" y="2"/>
                    </a:lnTo>
                    <a:lnTo>
                      <a:pt x="43" y="3"/>
                    </a:lnTo>
                    <a:lnTo>
                      <a:pt x="45" y="5"/>
                    </a:lnTo>
                    <a:lnTo>
                      <a:pt x="51" y="6"/>
                    </a:lnTo>
                    <a:lnTo>
                      <a:pt x="55" y="6"/>
                    </a:lnTo>
                    <a:lnTo>
                      <a:pt x="61" y="6"/>
                    </a:lnTo>
                    <a:lnTo>
                      <a:pt x="55" y="14"/>
                    </a:lnTo>
                    <a:lnTo>
                      <a:pt x="51" y="24"/>
                    </a:lnTo>
                    <a:lnTo>
                      <a:pt x="48" y="35"/>
                    </a:lnTo>
                    <a:lnTo>
                      <a:pt x="45" y="44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3" name="Freeform 165">
                <a:extLst>
                  <a:ext uri="{FF2B5EF4-FFF2-40B4-BE49-F238E27FC236}">
                    <a16:creationId xmlns:a16="http://schemas.microsoft.com/office/drawing/2014/main" id="{D571DE5A-6E39-456C-A38A-C4B4A05B9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3180"/>
                <a:ext cx="61" cy="44"/>
              </a:xfrm>
              <a:custGeom>
                <a:avLst/>
                <a:gdLst>
                  <a:gd name="T0" fmla="*/ 0 w 61"/>
                  <a:gd name="T1" fmla="*/ 20 h 44"/>
                  <a:gd name="T2" fmla="*/ 0 w 61"/>
                  <a:gd name="T3" fmla="*/ 20 h 44"/>
                  <a:gd name="T4" fmla="*/ 6 w 61"/>
                  <a:gd name="T5" fmla="*/ 17 h 44"/>
                  <a:gd name="T6" fmla="*/ 10 w 61"/>
                  <a:gd name="T7" fmla="*/ 12 h 44"/>
                  <a:gd name="T8" fmla="*/ 18 w 61"/>
                  <a:gd name="T9" fmla="*/ 0 h 44"/>
                  <a:gd name="T10" fmla="*/ 18 w 61"/>
                  <a:gd name="T11" fmla="*/ 0 h 44"/>
                  <a:gd name="T12" fmla="*/ 18 w 61"/>
                  <a:gd name="T13" fmla="*/ 5 h 44"/>
                  <a:gd name="T14" fmla="*/ 19 w 61"/>
                  <a:gd name="T15" fmla="*/ 8 h 44"/>
                  <a:gd name="T16" fmla="*/ 22 w 61"/>
                  <a:gd name="T17" fmla="*/ 9 h 44"/>
                  <a:gd name="T18" fmla="*/ 27 w 61"/>
                  <a:gd name="T19" fmla="*/ 11 h 44"/>
                  <a:gd name="T20" fmla="*/ 31 w 61"/>
                  <a:gd name="T21" fmla="*/ 9 h 44"/>
                  <a:gd name="T22" fmla="*/ 36 w 61"/>
                  <a:gd name="T23" fmla="*/ 8 h 44"/>
                  <a:gd name="T24" fmla="*/ 40 w 61"/>
                  <a:gd name="T25" fmla="*/ 5 h 44"/>
                  <a:gd name="T26" fmla="*/ 43 w 61"/>
                  <a:gd name="T27" fmla="*/ 2 h 44"/>
                  <a:gd name="T28" fmla="*/ 43 w 61"/>
                  <a:gd name="T29" fmla="*/ 2 h 44"/>
                  <a:gd name="T30" fmla="*/ 43 w 61"/>
                  <a:gd name="T31" fmla="*/ 3 h 44"/>
                  <a:gd name="T32" fmla="*/ 45 w 61"/>
                  <a:gd name="T33" fmla="*/ 5 h 44"/>
                  <a:gd name="T34" fmla="*/ 51 w 61"/>
                  <a:gd name="T35" fmla="*/ 6 h 44"/>
                  <a:gd name="T36" fmla="*/ 55 w 61"/>
                  <a:gd name="T37" fmla="*/ 6 h 44"/>
                  <a:gd name="T38" fmla="*/ 61 w 61"/>
                  <a:gd name="T39" fmla="*/ 6 h 44"/>
                  <a:gd name="T40" fmla="*/ 61 w 61"/>
                  <a:gd name="T41" fmla="*/ 6 h 44"/>
                  <a:gd name="T42" fmla="*/ 55 w 61"/>
                  <a:gd name="T43" fmla="*/ 14 h 44"/>
                  <a:gd name="T44" fmla="*/ 51 w 61"/>
                  <a:gd name="T45" fmla="*/ 24 h 44"/>
                  <a:gd name="T46" fmla="*/ 48 w 61"/>
                  <a:gd name="T47" fmla="*/ 35 h 44"/>
                  <a:gd name="T48" fmla="*/ 45 w 61"/>
                  <a:gd name="T49" fmla="*/ 44 h 4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1" h="44">
                    <a:moveTo>
                      <a:pt x="0" y="20"/>
                    </a:moveTo>
                    <a:lnTo>
                      <a:pt x="0" y="20"/>
                    </a:lnTo>
                    <a:lnTo>
                      <a:pt x="6" y="17"/>
                    </a:lnTo>
                    <a:lnTo>
                      <a:pt x="10" y="12"/>
                    </a:lnTo>
                    <a:lnTo>
                      <a:pt x="18" y="0"/>
                    </a:lnTo>
                    <a:lnTo>
                      <a:pt x="18" y="5"/>
                    </a:lnTo>
                    <a:lnTo>
                      <a:pt x="19" y="8"/>
                    </a:lnTo>
                    <a:lnTo>
                      <a:pt x="22" y="9"/>
                    </a:lnTo>
                    <a:lnTo>
                      <a:pt x="27" y="11"/>
                    </a:lnTo>
                    <a:lnTo>
                      <a:pt x="31" y="9"/>
                    </a:lnTo>
                    <a:lnTo>
                      <a:pt x="36" y="8"/>
                    </a:lnTo>
                    <a:lnTo>
                      <a:pt x="40" y="5"/>
                    </a:lnTo>
                    <a:lnTo>
                      <a:pt x="43" y="2"/>
                    </a:lnTo>
                    <a:lnTo>
                      <a:pt x="43" y="3"/>
                    </a:lnTo>
                    <a:lnTo>
                      <a:pt x="45" y="5"/>
                    </a:lnTo>
                    <a:lnTo>
                      <a:pt x="51" y="6"/>
                    </a:lnTo>
                    <a:lnTo>
                      <a:pt x="55" y="6"/>
                    </a:lnTo>
                    <a:lnTo>
                      <a:pt x="61" y="6"/>
                    </a:lnTo>
                    <a:lnTo>
                      <a:pt x="55" y="14"/>
                    </a:lnTo>
                    <a:lnTo>
                      <a:pt x="51" y="24"/>
                    </a:lnTo>
                    <a:lnTo>
                      <a:pt x="48" y="35"/>
                    </a:lnTo>
                    <a:lnTo>
                      <a:pt x="45" y="4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4" name="Freeform 166">
                <a:extLst>
                  <a:ext uri="{FF2B5EF4-FFF2-40B4-BE49-F238E27FC236}">
                    <a16:creationId xmlns:a16="http://schemas.microsoft.com/office/drawing/2014/main" id="{09BE364E-5467-4EFB-A6BC-75BEC4D7C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215"/>
                <a:ext cx="42" cy="95"/>
              </a:xfrm>
              <a:custGeom>
                <a:avLst/>
                <a:gdLst>
                  <a:gd name="T0" fmla="*/ 0 w 42"/>
                  <a:gd name="T1" fmla="*/ 21 h 95"/>
                  <a:gd name="T2" fmla="*/ 0 w 42"/>
                  <a:gd name="T3" fmla="*/ 21 h 95"/>
                  <a:gd name="T4" fmla="*/ 4 w 42"/>
                  <a:gd name="T5" fmla="*/ 21 h 95"/>
                  <a:gd name="T6" fmla="*/ 7 w 42"/>
                  <a:gd name="T7" fmla="*/ 19 h 95"/>
                  <a:gd name="T8" fmla="*/ 13 w 42"/>
                  <a:gd name="T9" fmla="*/ 13 h 95"/>
                  <a:gd name="T10" fmla="*/ 18 w 42"/>
                  <a:gd name="T11" fmla="*/ 7 h 95"/>
                  <a:gd name="T12" fmla="*/ 21 w 42"/>
                  <a:gd name="T13" fmla="*/ 0 h 95"/>
                  <a:gd name="T14" fmla="*/ 21 w 42"/>
                  <a:gd name="T15" fmla="*/ 0 h 95"/>
                  <a:gd name="T16" fmla="*/ 24 w 42"/>
                  <a:gd name="T17" fmla="*/ 4 h 95"/>
                  <a:gd name="T18" fmla="*/ 25 w 42"/>
                  <a:gd name="T19" fmla="*/ 9 h 95"/>
                  <a:gd name="T20" fmla="*/ 30 w 42"/>
                  <a:gd name="T21" fmla="*/ 12 h 95"/>
                  <a:gd name="T22" fmla="*/ 31 w 42"/>
                  <a:gd name="T23" fmla="*/ 12 h 95"/>
                  <a:gd name="T24" fmla="*/ 34 w 42"/>
                  <a:gd name="T25" fmla="*/ 10 h 95"/>
                  <a:gd name="T26" fmla="*/ 34 w 42"/>
                  <a:gd name="T27" fmla="*/ 10 h 95"/>
                  <a:gd name="T28" fmla="*/ 33 w 42"/>
                  <a:gd name="T29" fmla="*/ 15 h 95"/>
                  <a:gd name="T30" fmla="*/ 31 w 42"/>
                  <a:gd name="T31" fmla="*/ 18 h 95"/>
                  <a:gd name="T32" fmla="*/ 31 w 42"/>
                  <a:gd name="T33" fmla="*/ 22 h 95"/>
                  <a:gd name="T34" fmla="*/ 33 w 42"/>
                  <a:gd name="T35" fmla="*/ 25 h 95"/>
                  <a:gd name="T36" fmla="*/ 34 w 42"/>
                  <a:gd name="T37" fmla="*/ 28 h 95"/>
                  <a:gd name="T38" fmla="*/ 37 w 42"/>
                  <a:gd name="T39" fmla="*/ 28 h 95"/>
                  <a:gd name="T40" fmla="*/ 39 w 42"/>
                  <a:gd name="T41" fmla="*/ 27 h 95"/>
                  <a:gd name="T42" fmla="*/ 42 w 42"/>
                  <a:gd name="T43" fmla="*/ 22 h 95"/>
                  <a:gd name="T44" fmla="*/ 42 w 42"/>
                  <a:gd name="T45" fmla="*/ 22 h 95"/>
                  <a:gd name="T46" fmla="*/ 39 w 42"/>
                  <a:gd name="T47" fmla="*/ 30 h 95"/>
                  <a:gd name="T48" fmla="*/ 37 w 42"/>
                  <a:gd name="T49" fmla="*/ 38 h 95"/>
                  <a:gd name="T50" fmla="*/ 36 w 42"/>
                  <a:gd name="T51" fmla="*/ 47 h 95"/>
                  <a:gd name="T52" fmla="*/ 36 w 42"/>
                  <a:gd name="T53" fmla="*/ 56 h 95"/>
                  <a:gd name="T54" fmla="*/ 36 w 42"/>
                  <a:gd name="T55" fmla="*/ 56 h 95"/>
                  <a:gd name="T56" fmla="*/ 24 w 42"/>
                  <a:gd name="T57" fmla="*/ 95 h 95"/>
                  <a:gd name="T58" fmla="*/ 24 w 42"/>
                  <a:gd name="T59" fmla="*/ 95 h 95"/>
                  <a:gd name="T60" fmla="*/ 16 w 42"/>
                  <a:gd name="T61" fmla="*/ 92 h 95"/>
                  <a:gd name="T62" fmla="*/ 12 w 42"/>
                  <a:gd name="T63" fmla="*/ 90 h 95"/>
                  <a:gd name="T64" fmla="*/ 7 w 42"/>
                  <a:gd name="T65" fmla="*/ 89 h 95"/>
                  <a:gd name="T66" fmla="*/ 0 w 42"/>
                  <a:gd name="T67" fmla="*/ 21 h 9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95">
                    <a:moveTo>
                      <a:pt x="0" y="21"/>
                    </a:moveTo>
                    <a:lnTo>
                      <a:pt x="0" y="21"/>
                    </a:lnTo>
                    <a:lnTo>
                      <a:pt x="4" y="21"/>
                    </a:lnTo>
                    <a:lnTo>
                      <a:pt x="7" y="19"/>
                    </a:lnTo>
                    <a:lnTo>
                      <a:pt x="13" y="13"/>
                    </a:lnTo>
                    <a:lnTo>
                      <a:pt x="18" y="7"/>
                    </a:lnTo>
                    <a:lnTo>
                      <a:pt x="21" y="0"/>
                    </a:lnTo>
                    <a:lnTo>
                      <a:pt x="24" y="4"/>
                    </a:lnTo>
                    <a:lnTo>
                      <a:pt x="25" y="9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4" y="10"/>
                    </a:lnTo>
                    <a:lnTo>
                      <a:pt x="33" y="15"/>
                    </a:lnTo>
                    <a:lnTo>
                      <a:pt x="31" y="18"/>
                    </a:lnTo>
                    <a:lnTo>
                      <a:pt x="31" y="22"/>
                    </a:lnTo>
                    <a:lnTo>
                      <a:pt x="33" y="25"/>
                    </a:lnTo>
                    <a:lnTo>
                      <a:pt x="34" y="28"/>
                    </a:lnTo>
                    <a:lnTo>
                      <a:pt x="37" y="28"/>
                    </a:lnTo>
                    <a:lnTo>
                      <a:pt x="39" y="27"/>
                    </a:lnTo>
                    <a:lnTo>
                      <a:pt x="42" y="22"/>
                    </a:lnTo>
                    <a:lnTo>
                      <a:pt x="39" y="30"/>
                    </a:lnTo>
                    <a:lnTo>
                      <a:pt x="37" y="38"/>
                    </a:lnTo>
                    <a:lnTo>
                      <a:pt x="36" y="47"/>
                    </a:lnTo>
                    <a:lnTo>
                      <a:pt x="36" y="56"/>
                    </a:lnTo>
                    <a:lnTo>
                      <a:pt x="24" y="95"/>
                    </a:lnTo>
                    <a:lnTo>
                      <a:pt x="16" y="92"/>
                    </a:lnTo>
                    <a:lnTo>
                      <a:pt x="12" y="90"/>
                    </a:lnTo>
                    <a:lnTo>
                      <a:pt x="7" y="89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5" name="Freeform 167">
                <a:extLst>
                  <a:ext uri="{FF2B5EF4-FFF2-40B4-BE49-F238E27FC236}">
                    <a16:creationId xmlns:a16="http://schemas.microsoft.com/office/drawing/2014/main" id="{9F8F4025-1694-485D-8B42-D7866811F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215"/>
                <a:ext cx="42" cy="95"/>
              </a:xfrm>
              <a:custGeom>
                <a:avLst/>
                <a:gdLst>
                  <a:gd name="T0" fmla="*/ 0 w 42"/>
                  <a:gd name="T1" fmla="*/ 21 h 95"/>
                  <a:gd name="T2" fmla="*/ 0 w 42"/>
                  <a:gd name="T3" fmla="*/ 21 h 95"/>
                  <a:gd name="T4" fmla="*/ 4 w 42"/>
                  <a:gd name="T5" fmla="*/ 21 h 95"/>
                  <a:gd name="T6" fmla="*/ 7 w 42"/>
                  <a:gd name="T7" fmla="*/ 19 h 95"/>
                  <a:gd name="T8" fmla="*/ 13 w 42"/>
                  <a:gd name="T9" fmla="*/ 13 h 95"/>
                  <a:gd name="T10" fmla="*/ 18 w 42"/>
                  <a:gd name="T11" fmla="*/ 7 h 95"/>
                  <a:gd name="T12" fmla="*/ 21 w 42"/>
                  <a:gd name="T13" fmla="*/ 0 h 95"/>
                  <a:gd name="T14" fmla="*/ 21 w 42"/>
                  <a:gd name="T15" fmla="*/ 0 h 95"/>
                  <a:gd name="T16" fmla="*/ 24 w 42"/>
                  <a:gd name="T17" fmla="*/ 4 h 95"/>
                  <a:gd name="T18" fmla="*/ 25 w 42"/>
                  <a:gd name="T19" fmla="*/ 9 h 95"/>
                  <a:gd name="T20" fmla="*/ 30 w 42"/>
                  <a:gd name="T21" fmla="*/ 12 h 95"/>
                  <a:gd name="T22" fmla="*/ 31 w 42"/>
                  <a:gd name="T23" fmla="*/ 12 h 95"/>
                  <a:gd name="T24" fmla="*/ 34 w 42"/>
                  <a:gd name="T25" fmla="*/ 10 h 95"/>
                  <a:gd name="T26" fmla="*/ 34 w 42"/>
                  <a:gd name="T27" fmla="*/ 10 h 95"/>
                  <a:gd name="T28" fmla="*/ 33 w 42"/>
                  <a:gd name="T29" fmla="*/ 15 h 95"/>
                  <a:gd name="T30" fmla="*/ 31 w 42"/>
                  <a:gd name="T31" fmla="*/ 18 h 95"/>
                  <a:gd name="T32" fmla="*/ 31 w 42"/>
                  <a:gd name="T33" fmla="*/ 22 h 95"/>
                  <a:gd name="T34" fmla="*/ 33 w 42"/>
                  <a:gd name="T35" fmla="*/ 25 h 95"/>
                  <a:gd name="T36" fmla="*/ 34 w 42"/>
                  <a:gd name="T37" fmla="*/ 28 h 95"/>
                  <a:gd name="T38" fmla="*/ 37 w 42"/>
                  <a:gd name="T39" fmla="*/ 28 h 95"/>
                  <a:gd name="T40" fmla="*/ 39 w 42"/>
                  <a:gd name="T41" fmla="*/ 27 h 95"/>
                  <a:gd name="T42" fmla="*/ 42 w 42"/>
                  <a:gd name="T43" fmla="*/ 22 h 95"/>
                  <a:gd name="T44" fmla="*/ 42 w 42"/>
                  <a:gd name="T45" fmla="*/ 22 h 95"/>
                  <a:gd name="T46" fmla="*/ 39 w 42"/>
                  <a:gd name="T47" fmla="*/ 30 h 95"/>
                  <a:gd name="T48" fmla="*/ 37 w 42"/>
                  <a:gd name="T49" fmla="*/ 38 h 95"/>
                  <a:gd name="T50" fmla="*/ 36 w 42"/>
                  <a:gd name="T51" fmla="*/ 47 h 95"/>
                  <a:gd name="T52" fmla="*/ 36 w 42"/>
                  <a:gd name="T53" fmla="*/ 56 h 95"/>
                  <a:gd name="T54" fmla="*/ 36 w 42"/>
                  <a:gd name="T55" fmla="*/ 56 h 95"/>
                  <a:gd name="T56" fmla="*/ 24 w 42"/>
                  <a:gd name="T57" fmla="*/ 95 h 95"/>
                  <a:gd name="T58" fmla="*/ 24 w 42"/>
                  <a:gd name="T59" fmla="*/ 95 h 95"/>
                  <a:gd name="T60" fmla="*/ 16 w 42"/>
                  <a:gd name="T61" fmla="*/ 92 h 95"/>
                  <a:gd name="T62" fmla="*/ 12 w 42"/>
                  <a:gd name="T63" fmla="*/ 90 h 95"/>
                  <a:gd name="T64" fmla="*/ 7 w 42"/>
                  <a:gd name="T65" fmla="*/ 89 h 9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2" h="95">
                    <a:moveTo>
                      <a:pt x="0" y="21"/>
                    </a:moveTo>
                    <a:lnTo>
                      <a:pt x="0" y="21"/>
                    </a:lnTo>
                    <a:lnTo>
                      <a:pt x="4" y="21"/>
                    </a:lnTo>
                    <a:lnTo>
                      <a:pt x="7" y="19"/>
                    </a:lnTo>
                    <a:lnTo>
                      <a:pt x="13" y="13"/>
                    </a:lnTo>
                    <a:lnTo>
                      <a:pt x="18" y="7"/>
                    </a:lnTo>
                    <a:lnTo>
                      <a:pt x="21" y="0"/>
                    </a:lnTo>
                    <a:lnTo>
                      <a:pt x="24" y="4"/>
                    </a:lnTo>
                    <a:lnTo>
                      <a:pt x="25" y="9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4" y="10"/>
                    </a:lnTo>
                    <a:lnTo>
                      <a:pt x="33" y="15"/>
                    </a:lnTo>
                    <a:lnTo>
                      <a:pt x="31" y="18"/>
                    </a:lnTo>
                    <a:lnTo>
                      <a:pt x="31" y="22"/>
                    </a:lnTo>
                    <a:lnTo>
                      <a:pt x="33" y="25"/>
                    </a:lnTo>
                    <a:lnTo>
                      <a:pt x="34" y="28"/>
                    </a:lnTo>
                    <a:lnTo>
                      <a:pt x="37" y="28"/>
                    </a:lnTo>
                    <a:lnTo>
                      <a:pt x="39" y="27"/>
                    </a:lnTo>
                    <a:lnTo>
                      <a:pt x="42" y="22"/>
                    </a:lnTo>
                    <a:lnTo>
                      <a:pt x="39" y="30"/>
                    </a:lnTo>
                    <a:lnTo>
                      <a:pt x="37" y="38"/>
                    </a:lnTo>
                    <a:lnTo>
                      <a:pt x="36" y="47"/>
                    </a:lnTo>
                    <a:lnTo>
                      <a:pt x="36" y="56"/>
                    </a:lnTo>
                    <a:lnTo>
                      <a:pt x="24" y="95"/>
                    </a:lnTo>
                    <a:lnTo>
                      <a:pt x="16" y="92"/>
                    </a:lnTo>
                    <a:lnTo>
                      <a:pt x="12" y="90"/>
                    </a:lnTo>
                    <a:lnTo>
                      <a:pt x="7" y="8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6" name="Freeform 168">
                <a:extLst>
                  <a:ext uri="{FF2B5EF4-FFF2-40B4-BE49-F238E27FC236}">
                    <a16:creationId xmlns:a16="http://schemas.microsoft.com/office/drawing/2014/main" id="{A6DC25BF-643C-473A-92C1-C9F60CD54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3114"/>
                <a:ext cx="3" cy="7"/>
              </a:xfrm>
              <a:custGeom>
                <a:avLst/>
                <a:gdLst>
                  <a:gd name="T0" fmla="*/ 0 w 3"/>
                  <a:gd name="T1" fmla="*/ 7 h 7"/>
                  <a:gd name="T2" fmla="*/ 0 w 3"/>
                  <a:gd name="T3" fmla="*/ 7 h 7"/>
                  <a:gd name="T4" fmla="*/ 3 w 3"/>
                  <a:gd name="T5" fmla="*/ 0 h 7"/>
                  <a:gd name="T6" fmla="*/ 3 w 3"/>
                  <a:gd name="T7" fmla="*/ 0 h 7"/>
                  <a:gd name="T8" fmla="*/ 0 w 3"/>
                  <a:gd name="T9" fmla="*/ 7 h 7"/>
                  <a:gd name="T10" fmla="*/ 0 w 3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lnTo>
                      <a:pt x="0" y="7"/>
                    </a:lnTo>
                    <a:lnTo>
                      <a:pt x="3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ED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7" name="Freeform 169">
                <a:extLst>
                  <a:ext uri="{FF2B5EF4-FFF2-40B4-BE49-F238E27FC236}">
                    <a16:creationId xmlns:a16="http://schemas.microsoft.com/office/drawing/2014/main" id="{C1C1FF04-6622-49F9-8940-250C5B961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121"/>
                <a:ext cx="3" cy="6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3 w 3"/>
                  <a:gd name="T5" fmla="*/ 0 h 6"/>
                  <a:gd name="T6" fmla="*/ 3 w 3"/>
                  <a:gd name="T7" fmla="*/ 0 h 6"/>
                  <a:gd name="T8" fmla="*/ 0 w 3"/>
                  <a:gd name="T9" fmla="*/ 6 h 6"/>
                  <a:gd name="T10" fmla="*/ 0 w 3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lnTo>
                      <a:pt x="0" y="6"/>
                    </a:lnTo>
                    <a:lnTo>
                      <a:pt x="3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ED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8" name="Freeform 170">
                <a:extLst>
                  <a:ext uri="{FF2B5EF4-FFF2-40B4-BE49-F238E27FC236}">
                    <a16:creationId xmlns:a16="http://schemas.microsoft.com/office/drawing/2014/main" id="{50CEA4FB-E0A3-42F3-A894-39F64F48C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880"/>
                <a:ext cx="95" cy="878"/>
              </a:xfrm>
              <a:custGeom>
                <a:avLst/>
                <a:gdLst>
                  <a:gd name="T0" fmla="*/ 95 w 95"/>
                  <a:gd name="T1" fmla="*/ 0 h 878"/>
                  <a:gd name="T2" fmla="*/ 95 w 95"/>
                  <a:gd name="T3" fmla="*/ 0 h 878"/>
                  <a:gd name="T4" fmla="*/ 79 w 95"/>
                  <a:gd name="T5" fmla="*/ 7 h 878"/>
                  <a:gd name="T6" fmla="*/ 62 w 95"/>
                  <a:gd name="T7" fmla="*/ 16 h 878"/>
                  <a:gd name="T8" fmla="*/ 55 w 95"/>
                  <a:gd name="T9" fmla="*/ 20 h 878"/>
                  <a:gd name="T10" fmla="*/ 47 w 95"/>
                  <a:gd name="T11" fmla="*/ 26 h 878"/>
                  <a:gd name="T12" fmla="*/ 41 w 95"/>
                  <a:gd name="T13" fmla="*/ 31 h 878"/>
                  <a:gd name="T14" fmla="*/ 38 w 95"/>
                  <a:gd name="T15" fmla="*/ 38 h 878"/>
                  <a:gd name="T16" fmla="*/ 38 w 95"/>
                  <a:gd name="T17" fmla="*/ 38 h 878"/>
                  <a:gd name="T18" fmla="*/ 37 w 95"/>
                  <a:gd name="T19" fmla="*/ 40 h 878"/>
                  <a:gd name="T20" fmla="*/ 37 w 95"/>
                  <a:gd name="T21" fmla="*/ 40 h 878"/>
                  <a:gd name="T22" fmla="*/ 32 w 95"/>
                  <a:gd name="T23" fmla="*/ 52 h 878"/>
                  <a:gd name="T24" fmla="*/ 31 w 95"/>
                  <a:gd name="T25" fmla="*/ 64 h 878"/>
                  <a:gd name="T26" fmla="*/ 28 w 95"/>
                  <a:gd name="T27" fmla="*/ 91 h 878"/>
                  <a:gd name="T28" fmla="*/ 28 w 95"/>
                  <a:gd name="T29" fmla="*/ 91 h 878"/>
                  <a:gd name="T30" fmla="*/ 25 w 95"/>
                  <a:gd name="T31" fmla="*/ 111 h 878"/>
                  <a:gd name="T32" fmla="*/ 22 w 95"/>
                  <a:gd name="T33" fmla="*/ 129 h 878"/>
                  <a:gd name="T34" fmla="*/ 19 w 95"/>
                  <a:gd name="T35" fmla="*/ 141 h 878"/>
                  <a:gd name="T36" fmla="*/ 19 w 95"/>
                  <a:gd name="T37" fmla="*/ 141 h 878"/>
                  <a:gd name="T38" fmla="*/ 8 w 95"/>
                  <a:gd name="T39" fmla="*/ 193 h 878"/>
                  <a:gd name="T40" fmla="*/ 5 w 95"/>
                  <a:gd name="T41" fmla="*/ 221 h 878"/>
                  <a:gd name="T42" fmla="*/ 2 w 95"/>
                  <a:gd name="T43" fmla="*/ 248 h 878"/>
                  <a:gd name="T44" fmla="*/ 2 w 95"/>
                  <a:gd name="T45" fmla="*/ 248 h 878"/>
                  <a:gd name="T46" fmla="*/ 2 w 95"/>
                  <a:gd name="T47" fmla="*/ 297 h 878"/>
                  <a:gd name="T48" fmla="*/ 2 w 95"/>
                  <a:gd name="T49" fmla="*/ 353 h 878"/>
                  <a:gd name="T50" fmla="*/ 3 w 95"/>
                  <a:gd name="T51" fmla="*/ 382 h 878"/>
                  <a:gd name="T52" fmla="*/ 6 w 95"/>
                  <a:gd name="T53" fmla="*/ 412 h 878"/>
                  <a:gd name="T54" fmla="*/ 9 w 95"/>
                  <a:gd name="T55" fmla="*/ 442 h 878"/>
                  <a:gd name="T56" fmla="*/ 14 w 95"/>
                  <a:gd name="T57" fmla="*/ 474 h 878"/>
                  <a:gd name="T58" fmla="*/ 14 w 95"/>
                  <a:gd name="T59" fmla="*/ 474 h 878"/>
                  <a:gd name="T60" fmla="*/ 20 w 95"/>
                  <a:gd name="T61" fmla="*/ 512 h 878"/>
                  <a:gd name="T62" fmla="*/ 23 w 95"/>
                  <a:gd name="T63" fmla="*/ 548 h 878"/>
                  <a:gd name="T64" fmla="*/ 25 w 95"/>
                  <a:gd name="T65" fmla="*/ 587 h 878"/>
                  <a:gd name="T66" fmla="*/ 23 w 95"/>
                  <a:gd name="T67" fmla="*/ 626 h 878"/>
                  <a:gd name="T68" fmla="*/ 22 w 95"/>
                  <a:gd name="T69" fmla="*/ 665 h 878"/>
                  <a:gd name="T70" fmla="*/ 17 w 95"/>
                  <a:gd name="T71" fmla="*/ 708 h 878"/>
                  <a:gd name="T72" fmla="*/ 9 w 95"/>
                  <a:gd name="T73" fmla="*/ 750 h 878"/>
                  <a:gd name="T74" fmla="*/ 2 w 95"/>
                  <a:gd name="T75" fmla="*/ 794 h 878"/>
                  <a:gd name="T76" fmla="*/ 2 w 95"/>
                  <a:gd name="T77" fmla="*/ 794 h 878"/>
                  <a:gd name="T78" fmla="*/ 0 w 95"/>
                  <a:gd name="T79" fmla="*/ 804 h 878"/>
                  <a:gd name="T80" fmla="*/ 3 w 95"/>
                  <a:gd name="T81" fmla="*/ 815 h 878"/>
                  <a:gd name="T82" fmla="*/ 9 w 95"/>
                  <a:gd name="T83" fmla="*/ 827 h 878"/>
                  <a:gd name="T84" fmla="*/ 19 w 95"/>
                  <a:gd name="T85" fmla="*/ 837 h 878"/>
                  <a:gd name="T86" fmla="*/ 32 w 95"/>
                  <a:gd name="T87" fmla="*/ 848 h 878"/>
                  <a:gd name="T88" fmla="*/ 49 w 95"/>
                  <a:gd name="T89" fmla="*/ 858 h 878"/>
                  <a:gd name="T90" fmla="*/ 70 w 95"/>
                  <a:gd name="T91" fmla="*/ 869 h 878"/>
                  <a:gd name="T92" fmla="*/ 95 w 95"/>
                  <a:gd name="T93" fmla="*/ 878 h 878"/>
                  <a:gd name="T94" fmla="*/ 95 w 95"/>
                  <a:gd name="T95" fmla="*/ 0 h 87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95" h="878">
                    <a:moveTo>
                      <a:pt x="95" y="0"/>
                    </a:moveTo>
                    <a:lnTo>
                      <a:pt x="95" y="0"/>
                    </a:lnTo>
                    <a:lnTo>
                      <a:pt x="79" y="7"/>
                    </a:lnTo>
                    <a:lnTo>
                      <a:pt x="62" y="16"/>
                    </a:lnTo>
                    <a:lnTo>
                      <a:pt x="55" y="20"/>
                    </a:lnTo>
                    <a:lnTo>
                      <a:pt x="47" y="26"/>
                    </a:lnTo>
                    <a:lnTo>
                      <a:pt x="41" y="31"/>
                    </a:lnTo>
                    <a:lnTo>
                      <a:pt x="38" y="38"/>
                    </a:lnTo>
                    <a:lnTo>
                      <a:pt x="37" y="40"/>
                    </a:lnTo>
                    <a:lnTo>
                      <a:pt x="32" y="52"/>
                    </a:lnTo>
                    <a:lnTo>
                      <a:pt x="31" y="64"/>
                    </a:lnTo>
                    <a:lnTo>
                      <a:pt x="28" y="91"/>
                    </a:lnTo>
                    <a:lnTo>
                      <a:pt x="25" y="111"/>
                    </a:lnTo>
                    <a:lnTo>
                      <a:pt x="22" y="129"/>
                    </a:lnTo>
                    <a:lnTo>
                      <a:pt x="19" y="141"/>
                    </a:lnTo>
                    <a:lnTo>
                      <a:pt x="8" y="193"/>
                    </a:lnTo>
                    <a:lnTo>
                      <a:pt x="5" y="221"/>
                    </a:lnTo>
                    <a:lnTo>
                      <a:pt x="2" y="248"/>
                    </a:lnTo>
                    <a:lnTo>
                      <a:pt x="2" y="297"/>
                    </a:lnTo>
                    <a:lnTo>
                      <a:pt x="2" y="353"/>
                    </a:lnTo>
                    <a:lnTo>
                      <a:pt x="3" y="382"/>
                    </a:lnTo>
                    <a:lnTo>
                      <a:pt x="6" y="412"/>
                    </a:lnTo>
                    <a:lnTo>
                      <a:pt x="9" y="442"/>
                    </a:lnTo>
                    <a:lnTo>
                      <a:pt x="14" y="474"/>
                    </a:lnTo>
                    <a:lnTo>
                      <a:pt x="20" y="512"/>
                    </a:lnTo>
                    <a:lnTo>
                      <a:pt x="23" y="548"/>
                    </a:lnTo>
                    <a:lnTo>
                      <a:pt x="25" y="587"/>
                    </a:lnTo>
                    <a:lnTo>
                      <a:pt x="23" y="626"/>
                    </a:lnTo>
                    <a:lnTo>
                      <a:pt x="22" y="665"/>
                    </a:lnTo>
                    <a:lnTo>
                      <a:pt x="17" y="708"/>
                    </a:lnTo>
                    <a:lnTo>
                      <a:pt x="9" y="750"/>
                    </a:lnTo>
                    <a:lnTo>
                      <a:pt x="2" y="794"/>
                    </a:lnTo>
                    <a:lnTo>
                      <a:pt x="0" y="804"/>
                    </a:lnTo>
                    <a:lnTo>
                      <a:pt x="3" y="815"/>
                    </a:lnTo>
                    <a:lnTo>
                      <a:pt x="9" y="827"/>
                    </a:lnTo>
                    <a:lnTo>
                      <a:pt x="19" y="837"/>
                    </a:lnTo>
                    <a:lnTo>
                      <a:pt x="32" y="848"/>
                    </a:lnTo>
                    <a:lnTo>
                      <a:pt x="49" y="858"/>
                    </a:lnTo>
                    <a:lnTo>
                      <a:pt x="70" y="869"/>
                    </a:lnTo>
                    <a:lnTo>
                      <a:pt x="95" y="878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9" name="Freeform 171">
                <a:extLst>
                  <a:ext uri="{FF2B5EF4-FFF2-40B4-BE49-F238E27FC236}">
                    <a16:creationId xmlns:a16="http://schemas.microsoft.com/office/drawing/2014/main" id="{3F54660B-0D9B-41C0-A572-9E66FA460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858"/>
                <a:ext cx="80" cy="906"/>
              </a:xfrm>
              <a:custGeom>
                <a:avLst/>
                <a:gdLst>
                  <a:gd name="T0" fmla="*/ 0 w 80"/>
                  <a:gd name="T1" fmla="*/ 906 h 906"/>
                  <a:gd name="T2" fmla="*/ 0 w 80"/>
                  <a:gd name="T3" fmla="*/ 906 h 906"/>
                  <a:gd name="T4" fmla="*/ 13 w 80"/>
                  <a:gd name="T5" fmla="*/ 897 h 906"/>
                  <a:gd name="T6" fmla="*/ 24 w 80"/>
                  <a:gd name="T7" fmla="*/ 885 h 906"/>
                  <a:gd name="T8" fmla="*/ 36 w 80"/>
                  <a:gd name="T9" fmla="*/ 873 h 906"/>
                  <a:gd name="T10" fmla="*/ 46 w 80"/>
                  <a:gd name="T11" fmla="*/ 859 h 906"/>
                  <a:gd name="T12" fmla="*/ 54 w 80"/>
                  <a:gd name="T13" fmla="*/ 844 h 906"/>
                  <a:gd name="T14" fmla="*/ 62 w 80"/>
                  <a:gd name="T15" fmla="*/ 829 h 906"/>
                  <a:gd name="T16" fmla="*/ 68 w 80"/>
                  <a:gd name="T17" fmla="*/ 816 h 906"/>
                  <a:gd name="T18" fmla="*/ 71 w 80"/>
                  <a:gd name="T19" fmla="*/ 802 h 906"/>
                  <a:gd name="T20" fmla="*/ 71 w 80"/>
                  <a:gd name="T21" fmla="*/ 802 h 906"/>
                  <a:gd name="T22" fmla="*/ 75 w 80"/>
                  <a:gd name="T23" fmla="*/ 776 h 906"/>
                  <a:gd name="T24" fmla="*/ 78 w 80"/>
                  <a:gd name="T25" fmla="*/ 752 h 906"/>
                  <a:gd name="T26" fmla="*/ 80 w 80"/>
                  <a:gd name="T27" fmla="*/ 730 h 906"/>
                  <a:gd name="T28" fmla="*/ 78 w 80"/>
                  <a:gd name="T29" fmla="*/ 705 h 906"/>
                  <a:gd name="T30" fmla="*/ 75 w 80"/>
                  <a:gd name="T31" fmla="*/ 660 h 906"/>
                  <a:gd name="T32" fmla="*/ 75 w 80"/>
                  <a:gd name="T33" fmla="*/ 660 h 906"/>
                  <a:gd name="T34" fmla="*/ 72 w 80"/>
                  <a:gd name="T35" fmla="*/ 618 h 906"/>
                  <a:gd name="T36" fmla="*/ 71 w 80"/>
                  <a:gd name="T37" fmla="*/ 597 h 906"/>
                  <a:gd name="T38" fmla="*/ 71 w 80"/>
                  <a:gd name="T39" fmla="*/ 576 h 906"/>
                  <a:gd name="T40" fmla="*/ 71 w 80"/>
                  <a:gd name="T41" fmla="*/ 576 h 906"/>
                  <a:gd name="T42" fmla="*/ 72 w 80"/>
                  <a:gd name="T43" fmla="*/ 528 h 906"/>
                  <a:gd name="T44" fmla="*/ 75 w 80"/>
                  <a:gd name="T45" fmla="*/ 481 h 906"/>
                  <a:gd name="T46" fmla="*/ 80 w 80"/>
                  <a:gd name="T47" fmla="*/ 424 h 906"/>
                  <a:gd name="T48" fmla="*/ 80 w 80"/>
                  <a:gd name="T49" fmla="*/ 424 h 906"/>
                  <a:gd name="T50" fmla="*/ 80 w 80"/>
                  <a:gd name="T51" fmla="*/ 402 h 906"/>
                  <a:gd name="T52" fmla="*/ 80 w 80"/>
                  <a:gd name="T53" fmla="*/ 381 h 906"/>
                  <a:gd name="T54" fmla="*/ 77 w 80"/>
                  <a:gd name="T55" fmla="*/ 338 h 906"/>
                  <a:gd name="T56" fmla="*/ 77 w 80"/>
                  <a:gd name="T57" fmla="*/ 338 h 906"/>
                  <a:gd name="T58" fmla="*/ 74 w 80"/>
                  <a:gd name="T59" fmla="*/ 300 h 906"/>
                  <a:gd name="T60" fmla="*/ 72 w 80"/>
                  <a:gd name="T61" fmla="*/ 262 h 906"/>
                  <a:gd name="T62" fmla="*/ 72 w 80"/>
                  <a:gd name="T63" fmla="*/ 262 h 906"/>
                  <a:gd name="T64" fmla="*/ 72 w 80"/>
                  <a:gd name="T65" fmla="*/ 221 h 906"/>
                  <a:gd name="T66" fmla="*/ 72 w 80"/>
                  <a:gd name="T67" fmla="*/ 200 h 906"/>
                  <a:gd name="T68" fmla="*/ 72 w 80"/>
                  <a:gd name="T69" fmla="*/ 181 h 906"/>
                  <a:gd name="T70" fmla="*/ 72 w 80"/>
                  <a:gd name="T71" fmla="*/ 181 h 906"/>
                  <a:gd name="T72" fmla="*/ 74 w 80"/>
                  <a:gd name="T73" fmla="*/ 148 h 906"/>
                  <a:gd name="T74" fmla="*/ 75 w 80"/>
                  <a:gd name="T75" fmla="*/ 114 h 906"/>
                  <a:gd name="T76" fmla="*/ 75 w 80"/>
                  <a:gd name="T77" fmla="*/ 114 h 906"/>
                  <a:gd name="T78" fmla="*/ 75 w 80"/>
                  <a:gd name="T79" fmla="*/ 108 h 906"/>
                  <a:gd name="T80" fmla="*/ 75 w 80"/>
                  <a:gd name="T81" fmla="*/ 108 h 906"/>
                  <a:gd name="T82" fmla="*/ 75 w 80"/>
                  <a:gd name="T83" fmla="*/ 108 h 906"/>
                  <a:gd name="T84" fmla="*/ 74 w 80"/>
                  <a:gd name="T85" fmla="*/ 93 h 906"/>
                  <a:gd name="T86" fmla="*/ 74 w 80"/>
                  <a:gd name="T87" fmla="*/ 93 h 906"/>
                  <a:gd name="T88" fmla="*/ 74 w 80"/>
                  <a:gd name="T89" fmla="*/ 80 h 906"/>
                  <a:gd name="T90" fmla="*/ 74 w 80"/>
                  <a:gd name="T91" fmla="*/ 80 h 906"/>
                  <a:gd name="T92" fmla="*/ 71 w 80"/>
                  <a:gd name="T93" fmla="*/ 65 h 906"/>
                  <a:gd name="T94" fmla="*/ 68 w 80"/>
                  <a:gd name="T95" fmla="*/ 50 h 906"/>
                  <a:gd name="T96" fmla="*/ 63 w 80"/>
                  <a:gd name="T97" fmla="*/ 36 h 906"/>
                  <a:gd name="T98" fmla="*/ 56 w 80"/>
                  <a:gd name="T99" fmla="*/ 24 h 906"/>
                  <a:gd name="T100" fmla="*/ 46 w 80"/>
                  <a:gd name="T101" fmla="*/ 13 h 906"/>
                  <a:gd name="T102" fmla="*/ 40 w 80"/>
                  <a:gd name="T103" fmla="*/ 10 h 906"/>
                  <a:gd name="T104" fmla="*/ 34 w 80"/>
                  <a:gd name="T105" fmla="*/ 6 h 906"/>
                  <a:gd name="T106" fmla="*/ 27 w 80"/>
                  <a:gd name="T107" fmla="*/ 4 h 906"/>
                  <a:gd name="T108" fmla="*/ 19 w 80"/>
                  <a:gd name="T109" fmla="*/ 1 h 906"/>
                  <a:gd name="T110" fmla="*/ 12 w 80"/>
                  <a:gd name="T111" fmla="*/ 1 h 906"/>
                  <a:gd name="T112" fmla="*/ 3 w 80"/>
                  <a:gd name="T113" fmla="*/ 0 h 906"/>
                  <a:gd name="T114" fmla="*/ 3 w 80"/>
                  <a:gd name="T115" fmla="*/ 0 h 906"/>
                  <a:gd name="T116" fmla="*/ 0 w 80"/>
                  <a:gd name="T117" fmla="*/ 1 h 906"/>
                  <a:gd name="T118" fmla="*/ 0 w 80"/>
                  <a:gd name="T119" fmla="*/ 906 h 90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0" h="906">
                    <a:moveTo>
                      <a:pt x="0" y="906"/>
                    </a:moveTo>
                    <a:lnTo>
                      <a:pt x="0" y="906"/>
                    </a:lnTo>
                    <a:lnTo>
                      <a:pt x="13" y="897"/>
                    </a:lnTo>
                    <a:lnTo>
                      <a:pt x="24" y="885"/>
                    </a:lnTo>
                    <a:lnTo>
                      <a:pt x="36" y="873"/>
                    </a:lnTo>
                    <a:lnTo>
                      <a:pt x="46" y="859"/>
                    </a:lnTo>
                    <a:lnTo>
                      <a:pt x="54" y="844"/>
                    </a:lnTo>
                    <a:lnTo>
                      <a:pt x="62" y="829"/>
                    </a:lnTo>
                    <a:lnTo>
                      <a:pt x="68" y="816"/>
                    </a:lnTo>
                    <a:lnTo>
                      <a:pt x="71" y="802"/>
                    </a:lnTo>
                    <a:lnTo>
                      <a:pt x="75" y="776"/>
                    </a:lnTo>
                    <a:lnTo>
                      <a:pt x="78" y="752"/>
                    </a:lnTo>
                    <a:lnTo>
                      <a:pt x="80" y="730"/>
                    </a:lnTo>
                    <a:lnTo>
                      <a:pt x="78" y="705"/>
                    </a:lnTo>
                    <a:lnTo>
                      <a:pt x="75" y="660"/>
                    </a:lnTo>
                    <a:lnTo>
                      <a:pt x="72" y="618"/>
                    </a:lnTo>
                    <a:lnTo>
                      <a:pt x="71" y="597"/>
                    </a:lnTo>
                    <a:lnTo>
                      <a:pt x="71" y="576"/>
                    </a:lnTo>
                    <a:lnTo>
                      <a:pt x="72" y="528"/>
                    </a:lnTo>
                    <a:lnTo>
                      <a:pt x="75" y="481"/>
                    </a:lnTo>
                    <a:lnTo>
                      <a:pt x="80" y="424"/>
                    </a:lnTo>
                    <a:lnTo>
                      <a:pt x="80" y="402"/>
                    </a:lnTo>
                    <a:lnTo>
                      <a:pt x="80" y="381"/>
                    </a:lnTo>
                    <a:lnTo>
                      <a:pt x="77" y="338"/>
                    </a:lnTo>
                    <a:lnTo>
                      <a:pt x="74" y="300"/>
                    </a:lnTo>
                    <a:lnTo>
                      <a:pt x="72" y="262"/>
                    </a:lnTo>
                    <a:lnTo>
                      <a:pt x="72" y="221"/>
                    </a:lnTo>
                    <a:lnTo>
                      <a:pt x="72" y="200"/>
                    </a:lnTo>
                    <a:lnTo>
                      <a:pt x="72" y="181"/>
                    </a:lnTo>
                    <a:lnTo>
                      <a:pt x="74" y="148"/>
                    </a:lnTo>
                    <a:lnTo>
                      <a:pt x="75" y="114"/>
                    </a:lnTo>
                    <a:lnTo>
                      <a:pt x="75" y="108"/>
                    </a:lnTo>
                    <a:lnTo>
                      <a:pt x="74" y="93"/>
                    </a:lnTo>
                    <a:lnTo>
                      <a:pt x="74" y="80"/>
                    </a:lnTo>
                    <a:lnTo>
                      <a:pt x="71" y="65"/>
                    </a:lnTo>
                    <a:lnTo>
                      <a:pt x="68" y="50"/>
                    </a:lnTo>
                    <a:lnTo>
                      <a:pt x="63" y="36"/>
                    </a:lnTo>
                    <a:lnTo>
                      <a:pt x="56" y="24"/>
                    </a:lnTo>
                    <a:lnTo>
                      <a:pt x="46" y="13"/>
                    </a:lnTo>
                    <a:lnTo>
                      <a:pt x="40" y="10"/>
                    </a:lnTo>
                    <a:lnTo>
                      <a:pt x="34" y="6"/>
                    </a:lnTo>
                    <a:lnTo>
                      <a:pt x="27" y="4"/>
                    </a:lnTo>
                    <a:lnTo>
                      <a:pt x="19" y="1"/>
                    </a:lnTo>
                    <a:lnTo>
                      <a:pt x="12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906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0" name="Freeform 172">
                <a:extLst>
                  <a:ext uri="{FF2B5EF4-FFF2-40B4-BE49-F238E27FC236}">
                    <a16:creationId xmlns:a16="http://schemas.microsoft.com/office/drawing/2014/main" id="{AE4B624C-50B0-4EC9-8AEE-2CE860D96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3055"/>
                <a:ext cx="287" cy="291"/>
              </a:xfrm>
              <a:custGeom>
                <a:avLst/>
                <a:gdLst>
                  <a:gd name="T0" fmla="*/ 142 w 287"/>
                  <a:gd name="T1" fmla="*/ 0 h 291"/>
                  <a:gd name="T2" fmla="*/ 142 w 287"/>
                  <a:gd name="T3" fmla="*/ 0 h 291"/>
                  <a:gd name="T4" fmla="*/ 133 w 287"/>
                  <a:gd name="T5" fmla="*/ 0 h 291"/>
                  <a:gd name="T6" fmla="*/ 124 w 287"/>
                  <a:gd name="T7" fmla="*/ 1 h 291"/>
                  <a:gd name="T8" fmla="*/ 105 w 287"/>
                  <a:gd name="T9" fmla="*/ 6 h 291"/>
                  <a:gd name="T10" fmla="*/ 85 w 287"/>
                  <a:gd name="T11" fmla="*/ 15 h 291"/>
                  <a:gd name="T12" fmla="*/ 64 w 287"/>
                  <a:gd name="T13" fmla="*/ 27 h 291"/>
                  <a:gd name="T14" fmla="*/ 44 w 287"/>
                  <a:gd name="T15" fmla="*/ 41 h 291"/>
                  <a:gd name="T16" fmla="*/ 26 w 287"/>
                  <a:gd name="T17" fmla="*/ 54 h 291"/>
                  <a:gd name="T18" fmla="*/ 14 w 287"/>
                  <a:gd name="T19" fmla="*/ 69 h 291"/>
                  <a:gd name="T20" fmla="*/ 8 w 287"/>
                  <a:gd name="T21" fmla="*/ 77 h 291"/>
                  <a:gd name="T22" fmla="*/ 5 w 287"/>
                  <a:gd name="T23" fmla="*/ 84 h 291"/>
                  <a:gd name="T24" fmla="*/ 5 w 287"/>
                  <a:gd name="T25" fmla="*/ 84 h 291"/>
                  <a:gd name="T26" fmla="*/ 2 w 287"/>
                  <a:gd name="T27" fmla="*/ 95 h 291"/>
                  <a:gd name="T28" fmla="*/ 0 w 287"/>
                  <a:gd name="T29" fmla="*/ 107 h 291"/>
                  <a:gd name="T30" fmla="*/ 0 w 287"/>
                  <a:gd name="T31" fmla="*/ 121 h 291"/>
                  <a:gd name="T32" fmla="*/ 2 w 287"/>
                  <a:gd name="T33" fmla="*/ 133 h 291"/>
                  <a:gd name="T34" fmla="*/ 6 w 287"/>
                  <a:gd name="T35" fmla="*/ 160 h 291"/>
                  <a:gd name="T36" fmla="*/ 13 w 287"/>
                  <a:gd name="T37" fmla="*/ 181 h 291"/>
                  <a:gd name="T38" fmla="*/ 13 w 287"/>
                  <a:gd name="T39" fmla="*/ 181 h 291"/>
                  <a:gd name="T40" fmla="*/ 20 w 287"/>
                  <a:gd name="T41" fmla="*/ 194 h 291"/>
                  <a:gd name="T42" fmla="*/ 29 w 287"/>
                  <a:gd name="T43" fmla="*/ 207 h 291"/>
                  <a:gd name="T44" fmla="*/ 40 w 287"/>
                  <a:gd name="T45" fmla="*/ 219 h 291"/>
                  <a:gd name="T46" fmla="*/ 50 w 287"/>
                  <a:gd name="T47" fmla="*/ 228 h 291"/>
                  <a:gd name="T48" fmla="*/ 62 w 287"/>
                  <a:gd name="T49" fmla="*/ 237 h 291"/>
                  <a:gd name="T50" fmla="*/ 76 w 287"/>
                  <a:gd name="T51" fmla="*/ 244 h 291"/>
                  <a:gd name="T52" fmla="*/ 103 w 287"/>
                  <a:gd name="T53" fmla="*/ 259 h 291"/>
                  <a:gd name="T54" fmla="*/ 103 w 287"/>
                  <a:gd name="T55" fmla="*/ 259 h 291"/>
                  <a:gd name="T56" fmla="*/ 141 w 287"/>
                  <a:gd name="T57" fmla="*/ 277 h 291"/>
                  <a:gd name="T58" fmla="*/ 159 w 287"/>
                  <a:gd name="T59" fmla="*/ 283 h 291"/>
                  <a:gd name="T60" fmla="*/ 177 w 287"/>
                  <a:gd name="T61" fmla="*/ 289 h 291"/>
                  <a:gd name="T62" fmla="*/ 186 w 287"/>
                  <a:gd name="T63" fmla="*/ 289 h 291"/>
                  <a:gd name="T64" fmla="*/ 197 w 287"/>
                  <a:gd name="T65" fmla="*/ 291 h 291"/>
                  <a:gd name="T66" fmla="*/ 206 w 287"/>
                  <a:gd name="T67" fmla="*/ 289 h 291"/>
                  <a:gd name="T68" fmla="*/ 215 w 287"/>
                  <a:gd name="T69" fmla="*/ 288 h 291"/>
                  <a:gd name="T70" fmla="*/ 224 w 287"/>
                  <a:gd name="T71" fmla="*/ 285 h 291"/>
                  <a:gd name="T72" fmla="*/ 233 w 287"/>
                  <a:gd name="T73" fmla="*/ 280 h 291"/>
                  <a:gd name="T74" fmla="*/ 242 w 287"/>
                  <a:gd name="T75" fmla="*/ 274 h 291"/>
                  <a:gd name="T76" fmla="*/ 249 w 287"/>
                  <a:gd name="T77" fmla="*/ 267 h 291"/>
                  <a:gd name="T78" fmla="*/ 249 w 287"/>
                  <a:gd name="T79" fmla="*/ 267 h 291"/>
                  <a:gd name="T80" fmla="*/ 258 w 287"/>
                  <a:gd name="T81" fmla="*/ 259 h 291"/>
                  <a:gd name="T82" fmla="*/ 264 w 287"/>
                  <a:gd name="T83" fmla="*/ 250 h 291"/>
                  <a:gd name="T84" fmla="*/ 270 w 287"/>
                  <a:gd name="T85" fmla="*/ 240 h 291"/>
                  <a:gd name="T86" fmla="*/ 276 w 287"/>
                  <a:gd name="T87" fmla="*/ 229 h 291"/>
                  <a:gd name="T88" fmla="*/ 281 w 287"/>
                  <a:gd name="T89" fmla="*/ 219 h 291"/>
                  <a:gd name="T90" fmla="*/ 284 w 287"/>
                  <a:gd name="T91" fmla="*/ 208 h 291"/>
                  <a:gd name="T92" fmla="*/ 286 w 287"/>
                  <a:gd name="T93" fmla="*/ 196 h 291"/>
                  <a:gd name="T94" fmla="*/ 287 w 287"/>
                  <a:gd name="T95" fmla="*/ 185 h 291"/>
                  <a:gd name="T96" fmla="*/ 287 w 287"/>
                  <a:gd name="T97" fmla="*/ 185 h 291"/>
                  <a:gd name="T98" fmla="*/ 286 w 287"/>
                  <a:gd name="T99" fmla="*/ 167 h 291"/>
                  <a:gd name="T100" fmla="*/ 283 w 287"/>
                  <a:gd name="T101" fmla="*/ 152 h 291"/>
                  <a:gd name="T102" fmla="*/ 276 w 287"/>
                  <a:gd name="T103" fmla="*/ 137 h 291"/>
                  <a:gd name="T104" fmla="*/ 269 w 287"/>
                  <a:gd name="T105" fmla="*/ 124 h 291"/>
                  <a:gd name="T106" fmla="*/ 260 w 287"/>
                  <a:gd name="T107" fmla="*/ 112 h 291"/>
                  <a:gd name="T108" fmla="*/ 251 w 287"/>
                  <a:gd name="T109" fmla="*/ 98 h 291"/>
                  <a:gd name="T110" fmla="*/ 230 w 287"/>
                  <a:gd name="T111" fmla="*/ 72 h 291"/>
                  <a:gd name="T112" fmla="*/ 142 w 287"/>
                  <a:gd name="T113" fmla="*/ 0 h 2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87" h="291">
                    <a:moveTo>
                      <a:pt x="142" y="0"/>
                    </a:moveTo>
                    <a:lnTo>
                      <a:pt x="142" y="0"/>
                    </a:lnTo>
                    <a:lnTo>
                      <a:pt x="133" y="0"/>
                    </a:lnTo>
                    <a:lnTo>
                      <a:pt x="124" y="1"/>
                    </a:lnTo>
                    <a:lnTo>
                      <a:pt x="105" y="6"/>
                    </a:lnTo>
                    <a:lnTo>
                      <a:pt x="85" y="15"/>
                    </a:lnTo>
                    <a:lnTo>
                      <a:pt x="64" y="27"/>
                    </a:lnTo>
                    <a:lnTo>
                      <a:pt x="44" y="41"/>
                    </a:lnTo>
                    <a:lnTo>
                      <a:pt x="26" y="54"/>
                    </a:lnTo>
                    <a:lnTo>
                      <a:pt x="14" y="69"/>
                    </a:lnTo>
                    <a:lnTo>
                      <a:pt x="8" y="77"/>
                    </a:lnTo>
                    <a:lnTo>
                      <a:pt x="5" y="84"/>
                    </a:lnTo>
                    <a:lnTo>
                      <a:pt x="2" y="95"/>
                    </a:lnTo>
                    <a:lnTo>
                      <a:pt x="0" y="107"/>
                    </a:lnTo>
                    <a:lnTo>
                      <a:pt x="0" y="121"/>
                    </a:lnTo>
                    <a:lnTo>
                      <a:pt x="2" y="133"/>
                    </a:lnTo>
                    <a:lnTo>
                      <a:pt x="6" y="160"/>
                    </a:lnTo>
                    <a:lnTo>
                      <a:pt x="13" y="181"/>
                    </a:lnTo>
                    <a:lnTo>
                      <a:pt x="20" y="194"/>
                    </a:lnTo>
                    <a:lnTo>
                      <a:pt x="29" y="207"/>
                    </a:lnTo>
                    <a:lnTo>
                      <a:pt x="40" y="219"/>
                    </a:lnTo>
                    <a:lnTo>
                      <a:pt x="50" y="228"/>
                    </a:lnTo>
                    <a:lnTo>
                      <a:pt x="62" y="237"/>
                    </a:lnTo>
                    <a:lnTo>
                      <a:pt x="76" y="244"/>
                    </a:lnTo>
                    <a:lnTo>
                      <a:pt x="103" y="259"/>
                    </a:lnTo>
                    <a:lnTo>
                      <a:pt x="141" y="277"/>
                    </a:lnTo>
                    <a:lnTo>
                      <a:pt x="159" y="283"/>
                    </a:lnTo>
                    <a:lnTo>
                      <a:pt x="177" y="289"/>
                    </a:lnTo>
                    <a:lnTo>
                      <a:pt x="186" y="289"/>
                    </a:lnTo>
                    <a:lnTo>
                      <a:pt x="197" y="291"/>
                    </a:lnTo>
                    <a:lnTo>
                      <a:pt x="206" y="289"/>
                    </a:lnTo>
                    <a:lnTo>
                      <a:pt x="215" y="288"/>
                    </a:lnTo>
                    <a:lnTo>
                      <a:pt x="224" y="285"/>
                    </a:lnTo>
                    <a:lnTo>
                      <a:pt x="233" y="280"/>
                    </a:lnTo>
                    <a:lnTo>
                      <a:pt x="242" y="274"/>
                    </a:lnTo>
                    <a:lnTo>
                      <a:pt x="249" y="267"/>
                    </a:lnTo>
                    <a:lnTo>
                      <a:pt x="258" y="259"/>
                    </a:lnTo>
                    <a:lnTo>
                      <a:pt x="264" y="250"/>
                    </a:lnTo>
                    <a:lnTo>
                      <a:pt x="270" y="240"/>
                    </a:lnTo>
                    <a:lnTo>
                      <a:pt x="276" y="229"/>
                    </a:lnTo>
                    <a:lnTo>
                      <a:pt x="281" y="219"/>
                    </a:lnTo>
                    <a:lnTo>
                      <a:pt x="284" y="208"/>
                    </a:lnTo>
                    <a:lnTo>
                      <a:pt x="286" y="196"/>
                    </a:lnTo>
                    <a:lnTo>
                      <a:pt x="287" y="185"/>
                    </a:lnTo>
                    <a:lnTo>
                      <a:pt x="286" y="167"/>
                    </a:lnTo>
                    <a:lnTo>
                      <a:pt x="283" y="152"/>
                    </a:lnTo>
                    <a:lnTo>
                      <a:pt x="276" y="137"/>
                    </a:lnTo>
                    <a:lnTo>
                      <a:pt x="269" y="124"/>
                    </a:lnTo>
                    <a:lnTo>
                      <a:pt x="260" y="112"/>
                    </a:lnTo>
                    <a:lnTo>
                      <a:pt x="251" y="98"/>
                    </a:lnTo>
                    <a:lnTo>
                      <a:pt x="230" y="72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1" name="Freeform 173">
                <a:extLst>
                  <a:ext uri="{FF2B5EF4-FFF2-40B4-BE49-F238E27FC236}">
                    <a16:creationId xmlns:a16="http://schemas.microsoft.com/office/drawing/2014/main" id="{1EDBF967-2CB3-4C68-8CE0-AC5784DB6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3055"/>
                <a:ext cx="287" cy="291"/>
              </a:xfrm>
              <a:custGeom>
                <a:avLst/>
                <a:gdLst>
                  <a:gd name="T0" fmla="*/ 142 w 287"/>
                  <a:gd name="T1" fmla="*/ 0 h 291"/>
                  <a:gd name="T2" fmla="*/ 142 w 287"/>
                  <a:gd name="T3" fmla="*/ 0 h 291"/>
                  <a:gd name="T4" fmla="*/ 133 w 287"/>
                  <a:gd name="T5" fmla="*/ 0 h 291"/>
                  <a:gd name="T6" fmla="*/ 124 w 287"/>
                  <a:gd name="T7" fmla="*/ 1 h 291"/>
                  <a:gd name="T8" fmla="*/ 105 w 287"/>
                  <a:gd name="T9" fmla="*/ 6 h 291"/>
                  <a:gd name="T10" fmla="*/ 85 w 287"/>
                  <a:gd name="T11" fmla="*/ 15 h 291"/>
                  <a:gd name="T12" fmla="*/ 64 w 287"/>
                  <a:gd name="T13" fmla="*/ 27 h 291"/>
                  <a:gd name="T14" fmla="*/ 44 w 287"/>
                  <a:gd name="T15" fmla="*/ 41 h 291"/>
                  <a:gd name="T16" fmla="*/ 26 w 287"/>
                  <a:gd name="T17" fmla="*/ 54 h 291"/>
                  <a:gd name="T18" fmla="*/ 14 w 287"/>
                  <a:gd name="T19" fmla="*/ 69 h 291"/>
                  <a:gd name="T20" fmla="*/ 8 w 287"/>
                  <a:gd name="T21" fmla="*/ 77 h 291"/>
                  <a:gd name="T22" fmla="*/ 5 w 287"/>
                  <a:gd name="T23" fmla="*/ 84 h 291"/>
                  <a:gd name="T24" fmla="*/ 5 w 287"/>
                  <a:gd name="T25" fmla="*/ 84 h 291"/>
                  <a:gd name="T26" fmla="*/ 2 w 287"/>
                  <a:gd name="T27" fmla="*/ 95 h 291"/>
                  <a:gd name="T28" fmla="*/ 0 w 287"/>
                  <a:gd name="T29" fmla="*/ 107 h 291"/>
                  <a:gd name="T30" fmla="*/ 0 w 287"/>
                  <a:gd name="T31" fmla="*/ 121 h 291"/>
                  <a:gd name="T32" fmla="*/ 2 w 287"/>
                  <a:gd name="T33" fmla="*/ 133 h 291"/>
                  <a:gd name="T34" fmla="*/ 6 w 287"/>
                  <a:gd name="T35" fmla="*/ 160 h 291"/>
                  <a:gd name="T36" fmla="*/ 13 w 287"/>
                  <a:gd name="T37" fmla="*/ 181 h 291"/>
                  <a:gd name="T38" fmla="*/ 13 w 287"/>
                  <a:gd name="T39" fmla="*/ 181 h 291"/>
                  <a:gd name="T40" fmla="*/ 20 w 287"/>
                  <a:gd name="T41" fmla="*/ 194 h 291"/>
                  <a:gd name="T42" fmla="*/ 29 w 287"/>
                  <a:gd name="T43" fmla="*/ 207 h 291"/>
                  <a:gd name="T44" fmla="*/ 40 w 287"/>
                  <a:gd name="T45" fmla="*/ 219 h 291"/>
                  <a:gd name="T46" fmla="*/ 50 w 287"/>
                  <a:gd name="T47" fmla="*/ 228 h 291"/>
                  <a:gd name="T48" fmla="*/ 62 w 287"/>
                  <a:gd name="T49" fmla="*/ 237 h 291"/>
                  <a:gd name="T50" fmla="*/ 76 w 287"/>
                  <a:gd name="T51" fmla="*/ 244 h 291"/>
                  <a:gd name="T52" fmla="*/ 103 w 287"/>
                  <a:gd name="T53" fmla="*/ 259 h 291"/>
                  <a:gd name="T54" fmla="*/ 103 w 287"/>
                  <a:gd name="T55" fmla="*/ 259 h 291"/>
                  <a:gd name="T56" fmla="*/ 141 w 287"/>
                  <a:gd name="T57" fmla="*/ 277 h 291"/>
                  <a:gd name="T58" fmla="*/ 159 w 287"/>
                  <a:gd name="T59" fmla="*/ 283 h 291"/>
                  <a:gd name="T60" fmla="*/ 177 w 287"/>
                  <a:gd name="T61" fmla="*/ 289 h 291"/>
                  <a:gd name="T62" fmla="*/ 186 w 287"/>
                  <a:gd name="T63" fmla="*/ 289 h 291"/>
                  <a:gd name="T64" fmla="*/ 197 w 287"/>
                  <a:gd name="T65" fmla="*/ 291 h 291"/>
                  <a:gd name="T66" fmla="*/ 206 w 287"/>
                  <a:gd name="T67" fmla="*/ 289 h 291"/>
                  <a:gd name="T68" fmla="*/ 215 w 287"/>
                  <a:gd name="T69" fmla="*/ 288 h 291"/>
                  <a:gd name="T70" fmla="*/ 224 w 287"/>
                  <a:gd name="T71" fmla="*/ 285 h 291"/>
                  <a:gd name="T72" fmla="*/ 233 w 287"/>
                  <a:gd name="T73" fmla="*/ 280 h 291"/>
                  <a:gd name="T74" fmla="*/ 242 w 287"/>
                  <a:gd name="T75" fmla="*/ 274 h 291"/>
                  <a:gd name="T76" fmla="*/ 249 w 287"/>
                  <a:gd name="T77" fmla="*/ 267 h 291"/>
                  <a:gd name="T78" fmla="*/ 249 w 287"/>
                  <a:gd name="T79" fmla="*/ 267 h 291"/>
                  <a:gd name="T80" fmla="*/ 258 w 287"/>
                  <a:gd name="T81" fmla="*/ 259 h 291"/>
                  <a:gd name="T82" fmla="*/ 264 w 287"/>
                  <a:gd name="T83" fmla="*/ 250 h 291"/>
                  <a:gd name="T84" fmla="*/ 270 w 287"/>
                  <a:gd name="T85" fmla="*/ 240 h 291"/>
                  <a:gd name="T86" fmla="*/ 276 w 287"/>
                  <a:gd name="T87" fmla="*/ 229 h 291"/>
                  <a:gd name="T88" fmla="*/ 281 w 287"/>
                  <a:gd name="T89" fmla="*/ 219 h 291"/>
                  <a:gd name="T90" fmla="*/ 284 w 287"/>
                  <a:gd name="T91" fmla="*/ 208 h 291"/>
                  <a:gd name="T92" fmla="*/ 286 w 287"/>
                  <a:gd name="T93" fmla="*/ 196 h 291"/>
                  <a:gd name="T94" fmla="*/ 287 w 287"/>
                  <a:gd name="T95" fmla="*/ 185 h 291"/>
                  <a:gd name="T96" fmla="*/ 287 w 287"/>
                  <a:gd name="T97" fmla="*/ 185 h 291"/>
                  <a:gd name="T98" fmla="*/ 286 w 287"/>
                  <a:gd name="T99" fmla="*/ 167 h 291"/>
                  <a:gd name="T100" fmla="*/ 283 w 287"/>
                  <a:gd name="T101" fmla="*/ 152 h 291"/>
                  <a:gd name="T102" fmla="*/ 276 w 287"/>
                  <a:gd name="T103" fmla="*/ 137 h 291"/>
                  <a:gd name="T104" fmla="*/ 269 w 287"/>
                  <a:gd name="T105" fmla="*/ 124 h 291"/>
                  <a:gd name="T106" fmla="*/ 260 w 287"/>
                  <a:gd name="T107" fmla="*/ 112 h 291"/>
                  <a:gd name="T108" fmla="*/ 251 w 287"/>
                  <a:gd name="T109" fmla="*/ 98 h 291"/>
                  <a:gd name="T110" fmla="*/ 230 w 287"/>
                  <a:gd name="T111" fmla="*/ 72 h 29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87" h="291">
                    <a:moveTo>
                      <a:pt x="142" y="0"/>
                    </a:moveTo>
                    <a:lnTo>
                      <a:pt x="142" y="0"/>
                    </a:lnTo>
                    <a:lnTo>
                      <a:pt x="133" y="0"/>
                    </a:lnTo>
                    <a:lnTo>
                      <a:pt x="124" y="1"/>
                    </a:lnTo>
                    <a:lnTo>
                      <a:pt x="105" y="6"/>
                    </a:lnTo>
                    <a:lnTo>
                      <a:pt x="85" y="15"/>
                    </a:lnTo>
                    <a:lnTo>
                      <a:pt x="64" y="27"/>
                    </a:lnTo>
                    <a:lnTo>
                      <a:pt x="44" y="41"/>
                    </a:lnTo>
                    <a:lnTo>
                      <a:pt x="26" y="54"/>
                    </a:lnTo>
                    <a:lnTo>
                      <a:pt x="14" y="69"/>
                    </a:lnTo>
                    <a:lnTo>
                      <a:pt x="8" y="77"/>
                    </a:lnTo>
                    <a:lnTo>
                      <a:pt x="5" y="84"/>
                    </a:lnTo>
                    <a:lnTo>
                      <a:pt x="2" y="95"/>
                    </a:lnTo>
                    <a:lnTo>
                      <a:pt x="0" y="107"/>
                    </a:lnTo>
                    <a:lnTo>
                      <a:pt x="0" y="121"/>
                    </a:lnTo>
                    <a:lnTo>
                      <a:pt x="2" y="133"/>
                    </a:lnTo>
                    <a:lnTo>
                      <a:pt x="6" y="160"/>
                    </a:lnTo>
                    <a:lnTo>
                      <a:pt x="13" y="181"/>
                    </a:lnTo>
                    <a:lnTo>
                      <a:pt x="20" y="194"/>
                    </a:lnTo>
                    <a:lnTo>
                      <a:pt x="29" y="207"/>
                    </a:lnTo>
                    <a:lnTo>
                      <a:pt x="40" y="219"/>
                    </a:lnTo>
                    <a:lnTo>
                      <a:pt x="50" y="228"/>
                    </a:lnTo>
                    <a:lnTo>
                      <a:pt x="62" y="237"/>
                    </a:lnTo>
                    <a:lnTo>
                      <a:pt x="76" y="244"/>
                    </a:lnTo>
                    <a:lnTo>
                      <a:pt x="103" y="259"/>
                    </a:lnTo>
                    <a:lnTo>
                      <a:pt x="141" y="277"/>
                    </a:lnTo>
                    <a:lnTo>
                      <a:pt x="159" y="283"/>
                    </a:lnTo>
                    <a:lnTo>
                      <a:pt x="177" y="289"/>
                    </a:lnTo>
                    <a:lnTo>
                      <a:pt x="186" y="289"/>
                    </a:lnTo>
                    <a:lnTo>
                      <a:pt x="197" y="291"/>
                    </a:lnTo>
                    <a:lnTo>
                      <a:pt x="206" y="289"/>
                    </a:lnTo>
                    <a:lnTo>
                      <a:pt x="215" y="288"/>
                    </a:lnTo>
                    <a:lnTo>
                      <a:pt x="224" y="285"/>
                    </a:lnTo>
                    <a:lnTo>
                      <a:pt x="233" y="280"/>
                    </a:lnTo>
                    <a:lnTo>
                      <a:pt x="242" y="274"/>
                    </a:lnTo>
                    <a:lnTo>
                      <a:pt x="249" y="267"/>
                    </a:lnTo>
                    <a:lnTo>
                      <a:pt x="258" y="259"/>
                    </a:lnTo>
                    <a:lnTo>
                      <a:pt x="264" y="250"/>
                    </a:lnTo>
                    <a:lnTo>
                      <a:pt x="270" y="240"/>
                    </a:lnTo>
                    <a:lnTo>
                      <a:pt x="276" y="229"/>
                    </a:lnTo>
                    <a:lnTo>
                      <a:pt x="281" y="219"/>
                    </a:lnTo>
                    <a:lnTo>
                      <a:pt x="284" y="208"/>
                    </a:lnTo>
                    <a:lnTo>
                      <a:pt x="286" y="196"/>
                    </a:lnTo>
                    <a:lnTo>
                      <a:pt x="287" y="185"/>
                    </a:lnTo>
                    <a:lnTo>
                      <a:pt x="286" y="167"/>
                    </a:lnTo>
                    <a:lnTo>
                      <a:pt x="283" y="152"/>
                    </a:lnTo>
                    <a:lnTo>
                      <a:pt x="276" y="137"/>
                    </a:lnTo>
                    <a:lnTo>
                      <a:pt x="269" y="124"/>
                    </a:lnTo>
                    <a:lnTo>
                      <a:pt x="260" y="112"/>
                    </a:lnTo>
                    <a:lnTo>
                      <a:pt x="251" y="98"/>
                    </a:lnTo>
                    <a:lnTo>
                      <a:pt x="230" y="7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2" name="Freeform 174">
                <a:extLst>
                  <a:ext uri="{FF2B5EF4-FFF2-40B4-BE49-F238E27FC236}">
                    <a16:creationId xmlns:a16="http://schemas.microsoft.com/office/drawing/2014/main" id="{BB8444E3-1078-4DF3-B35B-CB84B4C6E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082"/>
                <a:ext cx="188" cy="265"/>
              </a:xfrm>
              <a:custGeom>
                <a:avLst/>
                <a:gdLst>
                  <a:gd name="T0" fmla="*/ 101 w 188"/>
                  <a:gd name="T1" fmla="*/ 12 h 265"/>
                  <a:gd name="T2" fmla="*/ 101 w 188"/>
                  <a:gd name="T3" fmla="*/ 12 h 265"/>
                  <a:gd name="T4" fmla="*/ 89 w 188"/>
                  <a:gd name="T5" fmla="*/ 14 h 265"/>
                  <a:gd name="T6" fmla="*/ 78 w 188"/>
                  <a:gd name="T7" fmla="*/ 15 h 265"/>
                  <a:gd name="T8" fmla="*/ 68 w 188"/>
                  <a:gd name="T9" fmla="*/ 18 h 265"/>
                  <a:gd name="T10" fmla="*/ 57 w 188"/>
                  <a:gd name="T11" fmla="*/ 24 h 265"/>
                  <a:gd name="T12" fmla="*/ 48 w 188"/>
                  <a:gd name="T13" fmla="*/ 32 h 265"/>
                  <a:gd name="T14" fmla="*/ 41 w 188"/>
                  <a:gd name="T15" fmla="*/ 39 h 265"/>
                  <a:gd name="T16" fmla="*/ 33 w 188"/>
                  <a:gd name="T17" fmla="*/ 48 h 265"/>
                  <a:gd name="T18" fmla="*/ 25 w 188"/>
                  <a:gd name="T19" fmla="*/ 59 h 265"/>
                  <a:gd name="T20" fmla="*/ 19 w 188"/>
                  <a:gd name="T21" fmla="*/ 69 h 265"/>
                  <a:gd name="T22" fmla="*/ 15 w 188"/>
                  <a:gd name="T23" fmla="*/ 80 h 265"/>
                  <a:gd name="T24" fmla="*/ 6 w 188"/>
                  <a:gd name="T25" fmla="*/ 104 h 265"/>
                  <a:gd name="T26" fmla="*/ 1 w 188"/>
                  <a:gd name="T27" fmla="*/ 127 h 265"/>
                  <a:gd name="T28" fmla="*/ 0 w 188"/>
                  <a:gd name="T29" fmla="*/ 148 h 265"/>
                  <a:gd name="T30" fmla="*/ 0 w 188"/>
                  <a:gd name="T31" fmla="*/ 148 h 265"/>
                  <a:gd name="T32" fmla="*/ 1 w 188"/>
                  <a:gd name="T33" fmla="*/ 158 h 265"/>
                  <a:gd name="T34" fmla="*/ 3 w 188"/>
                  <a:gd name="T35" fmla="*/ 169 h 265"/>
                  <a:gd name="T36" fmla="*/ 6 w 188"/>
                  <a:gd name="T37" fmla="*/ 181 h 265"/>
                  <a:gd name="T38" fmla="*/ 10 w 188"/>
                  <a:gd name="T39" fmla="*/ 192 h 265"/>
                  <a:gd name="T40" fmla="*/ 16 w 188"/>
                  <a:gd name="T41" fmla="*/ 204 h 265"/>
                  <a:gd name="T42" fmla="*/ 22 w 188"/>
                  <a:gd name="T43" fmla="*/ 214 h 265"/>
                  <a:gd name="T44" fmla="*/ 28 w 188"/>
                  <a:gd name="T45" fmla="*/ 223 h 265"/>
                  <a:gd name="T46" fmla="*/ 37 w 188"/>
                  <a:gd name="T47" fmla="*/ 232 h 265"/>
                  <a:gd name="T48" fmla="*/ 45 w 188"/>
                  <a:gd name="T49" fmla="*/ 241 h 265"/>
                  <a:gd name="T50" fmla="*/ 54 w 188"/>
                  <a:gd name="T51" fmla="*/ 249 h 265"/>
                  <a:gd name="T52" fmla="*/ 65 w 188"/>
                  <a:gd name="T53" fmla="*/ 255 h 265"/>
                  <a:gd name="T54" fmla="*/ 74 w 188"/>
                  <a:gd name="T55" fmla="*/ 261 h 265"/>
                  <a:gd name="T56" fmla="*/ 86 w 188"/>
                  <a:gd name="T57" fmla="*/ 264 h 265"/>
                  <a:gd name="T58" fmla="*/ 96 w 188"/>
                  <a:gd name="T59" fmla="*/ 265 h 265"/>
                  <a:gd name="T60" fmla="*/ 107 w 188"/>
                  <a:gd name="T61" fmla="*/ 265 h 265"/>
                  <a:gd name="T62" fmla="*/ 119 w 188"/>
                  <a:gd name="T63" fmla="*/ 264 h 265"/>
                  <a:gd name="T64" fmla="*/ 119 w 188"/>
                  <a:gd name="T65" fmla="*/ 264 h 265"/>
                  <a:gd name="T66" fmla="*/ 129 w 188"/>
                  <a:gd name="T67" fmla="*/ 262 h 265"/>
                  <a:gd name="T68" fmla="*/ 139 w 188"/>
                  <a:gd name="T69" fmla="*/ 258 h 265"/>
                  <a:gd name="T70" fmla="*/ 146 w 188"/>
                  <a:gd name="T71" fmla="*/ 253 h 265"/>
                  <a:gd name="T72" fmla="*/ 154 w 188"/>
                  <a:gd name="T73" fmla="*/ 249 h 265"/>
                  <a:gd name="T74" fmla="*/ 161 w 188"/>
                  <a:gd name="T75" fmla="*/ 243 h 265"/>
                  <a:gd name="T76" fmla="*/ 166 w 188"/>
                  <a:gd name="T77" fmla="*/ 237 h 265"/>
                  <a:gd name="T78" fmla="*/ 176 w 188"/>
                  <a:gd name="T79" fmla="*/ 223 h 265"/>
                  <a:gd name="T80" fmla="*/ 182 w 188"/>
                  <a:gd name="T81" fmla="*/ 208 h 265"/>
                  <a:gd name="T82" fmla="*/ 187 w 188"/>
                  <a:gd name="T83" fmla="*/ 190 h 265"/>
                  <a:gd name="T84" fmla="*/ 188 w 188"/>
                  <a:gd name="T85" fmla="*/ 172 h 265"/>
                  <a:gd name="T86" fmla="*/ 188 w 188"/>
                  <a:gd name="T87" fmla="*/ 154 h 265"/>
                  <a:gd name="T88" fmla="*/ 188 w 188"/>
                  <a:gd name="T89" fmla="*/ 154 h 265"/>
                  <a:gd name="T90" fmla="*/ 185 w 188"/>
                  <a:gd name="T91" fmla="*/ 133 h 265"/>
                  <a:gd name="T92" fmla="*/ 181 w 188"/>
                  <a:gd name="T93" fmla="*/ 112 h 265"/>
                  <a:gd name="T94" fmla="*/ 173 w 188"/>
                  <a:gd name="T95" fmla="*/ 89 h 265"/>
                  <a:gd name="T96" fmla="*/ 163 w 188"/>
                  <a:gd name="T97" fmla="*/ 68 h 265"/>
                  <a:gd name="T98" fmla="*/ 152 w 188"/>
                  <a:gd name="T99" fmla="*/ 47 h 265"/>
                  <a:gd name="T100" fmla="*/ 137 w 188"/>
                  <a:gd name="T101" fmla="*/ 29 h 265"/>
                  <a:gd name="T102" fmla="*/ 129 w 188"/>
                  <a:gd name="T103" fmla="*/ 20 h 265"/>
                  <a:gd name="T104" fmla="*/ 122 w 188"/>
                  <a:gd name="T105" fmla="*/ 12 h 265"/>
                  <a:gd name="T106" fmla="*/ 114 w 188"/>
                  <a:gd name="T107" fmla="*/ 6 h 265"/>
                  <a:gd name="T108" fmla="*/ 105 w 188"/>
                  <a:gd name="T109" fmla="*/ 0 h 265"/>
                  <a:gd name="T110" fmla="*/ 101 w 188"/>
                  <a:gd name="T111" fmla="*/ 12 h 26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88" h="265">
                    <a:moveTo>
                      <a:pt x="101" y="12"/>
                    </a:moveTo>
                    <a:lnTo>
                      <a:pt x="101" y="12"/>
                    </a:lnTo>
                    <a:lnTo>
                      <a:pt x="89" y="14"/>
                    </a:lnTo>
                    <a:lnTo>
                      <a:pt x="78" y="15"/>
                    </a:lnTo>
                    <a:lnTo>
                      <a:pt x="68" y="18"/>
                    </a:lnTo>
                    <a:lnTo>
                      <a:pt x="57" y="24"/>
                    </a:lnTo>
                    <a:lnTo>
                      <a:pt x="48" y="32"/>
                    </a:lnTo>
                    <a:lnTo>
                      <a:pt x="41" y="39"/>
                    </a:lnTo>
                    <a:lnTo>
                      <a:pt x="33" y="48"/>
                    </a:lnTo>
                    <a:lnTo>
                      <a:pt x="25" y="59"/>
                    </a:lnTo>
                    <a:lnTo>
                      <a:pt x="19" y="69"/>
                    </a:lnTo>
                    <a:lnTo>
                      <a:pt x="15" y="80"/>
                    </a:lnTo>
                    <a:lnTo>
                      <a:pt x="6" y="104"/>
                    </a:lnTo>
                    <a:lnTo>
                      <a:pt x="1" y="127"/>
                    </a:lnTo>
                    <a:lnTo>
                      <a:pt x="0" y="148"/>
                    </a:lnTo>
                    <a:lnTo>
                      <a:pt x="1" y="158"/>
                    </a:lnTo>
                    <a:lnTo>
                      <a:pt x="3" y="169"/>
                    </a:lnTo>
                    <a:lnTo>
                      <a:pt x="6" y="181"/>
                    </a:lnTo>
                    <a:lnTo>
                      <a:pt x="10" y="192"/>
                    </a:lnTo>
                    <a:lnTo>
                      <a:pt x="16" y="204"/>
                    </a:lnTo>
                    <a:lnTo>
                      <a:pt x="22" y="214"/>
                    </a:lnTo>
                    <a:lnTo>
                      <a:pt x="28" y="223"/>
                    </a:lnTo>
                    <a:lnTo>
                      <a:pt x="37" y="232"/>
                    </a:lnTo>
                    <a:lnTo>
                      <a:pt x="45" y="241"/>
                    </a:lnTo>
                    <a:lnTo>
                      <a:pt x="54" y="249"/>
                    </a:lnTo>
                    <a:lnTo>
                      <a:pt x="65" y="255"/>
                    </a:lnTo>
                    <a:lnTo>
                      <a:pt x="74" y="261"/>
                    </a:lnTo>
                    <a:lnTo>
                      <a:pt x="86" y="264"/>
                    </a:lnTo>
                    <a:lnTo>
                      <a:pt x="96" y="265"/>
                    </a:lnTo>
                    <a:lnTo>
                      <a:pt x="107" y="265"/>
                    </a:lnTo>
                    <a:lnTo>
                      <a:pt x="119" y="264"/>
                    </a:lnTo>
                    <a:lnTo>
                      <a:pt x="129" y="262"/>
                    </a:lnTo>
                    <a:lnTo>
                      <a:pt x="139" y="258"/>
                    </a:lnTo>
                    <a:lnTo>
                      <a:pt x="146" y="253"/>
                    </a:lnTo>
                    <a:lnTo>
                      <a:pt x="154" y="249"/>
                    </a:lnTo>
                    <a:lnTo>
                      <a:pt x="161" y="243"/>
                    </a:lnTo>
                    <a:lnTo>
                      <a:pt x="166" y="237"/>
                    </a:lnTo>
                    <a:lnTo>
                      <a:pt x="176" y="223"/>
                    </a:lnTo>
                    <a:lnTo>
                      <a:pt x="182" y="208"/>
                    </a:lnTo>
                    <a:lnTo>
                      <a:pt x="187" y="190"/>
                    </a:lnTo>
                    <a:lnTo>
                      <a:pt x="188" y="172"/>
                    </a:lnTo>
                    <a:lnTo>
                      <a:pt x="188" y="154"/>
                    </a:lnTo>
                    <a:lnTo>
                      <a:pt x="185" y="133"/>
                    </a:lnTo>
                    <a:lnTo>
                      <a:pt x="181" y="112"/>
                    </a:lnTo>
                    <a:lnTo>
                      <a:pt x="173" y="89"/>
                    </a:lnTo>
                    <a:lnTo>
                      <a:pt x="163" y="68"/>
                    </a:lnTo>
                    <a:lnTo>
                      <a:pt x="152" y="47"/>
                    </a:lnTo>
                    <a:lnTo>
                      <a:pt x="137" y="29"/>
                    </a:lnTo>
                    <a:lnTo>
                      <a:pt x="129" y="20"/>
                    </a:lnTo>
                    <a:lnTo>
                      <a:pt x="122" y="12"/>
                    </a:lnTo>
                    <a:lnTo>
                      <a:pt x="114" y="6"/>
                    </a:lnTo>
                    <a:lnTo>
                      <a:pt x="105" y="0"/>
                    </a:lnTo>
                    <a:lnTo>
                      <a:pt x="101" y="12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3" name="Freeform 175">
                <a:extLst>
                  <a:ext uri="{FF2B5EF4-FFF2-40B4-BE49-F238E27FC236}">
                    <a16:creationId xmlns:a16="http://schemas.microsoft.com/office/drawing/2014/main" id="{36545472-77D1-4927-85F1-F9786BC36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082"/>
                <a:ext cx="188" cy="265"/>
              </a:xfrm>
              <a:custGeom>
                <a:avLst/>
                <a:gdLst>
                  <a:gd name="T0" fmla="*/ 101 w 188"/>
                  <a:gd name="T1" fmla="*/ 12 h 265"/>
                  <a:gd name="T2" fmla="*/ 101 w 188"/>
                  <a:gd name="T3" fmla="*/ 12 h 265"/>
                  <a:gd name="T4" fmla="*/ 89 w 188"/>
                  <a:gd name="T5" fmla="*/ 14 h 265"/>
                  <a:gd name="T6" fmla="*/ 78 w 188"/>
                  <a:gd name="T7" fmla="*/ 15 h 265"/>
                  <a:gd name="T8" fmla="*/ 68 w 188"/>
                  <a:gd name="T9" fmla="*/ 18 h 265"/>
                  <a:gd name="T10" fmla="*/ 57 w 188"/>
                  <a:gd name="T11" fmla="*/ 24 h 265"/>
                  <a:gd name="T12" fmla="*/ 48 w 188"/>
                  <a:gd name="T13" fmla="*/ 32 h 265"/>
                  <a:gd name="T14" fmla="*/ 41 w 188"/>
                  <a:gd name="T15" fmla="*/ 39 h 265"/>
                  <a:gd name="T16" fmla="*/ 33 w 188"/>
                  <a:gd name="T17" fmla="*/ 48 h 265"/>
                  <a:gd name="T18" fmla="*/ 25 w 188"/>
                  <a:gd name="T19" fmla="*/ 59 h 265"/>
                  <a:gd name="T20" fmla="*/ 19 w 188"/>
                  <a:gd name="T21" fmla="*/ 69 h 265"/>
                  <a:gd name="T22" fmla="*/ 15 w 188"/>
                  <a:gd name="T23" fmla="*/ 80 h 265"/>
                  <a:gd name="T24" fmla="*/ 6 w 188"/>
                  <a:gd name="T25" fmla="*/ 104 h 265"/>
                  <a:gd name="T26" fmla="*/ 1 w 188"/>
                  <a:gd name="T27" fmla="*/ 127 h 265"/>
                  <a:gd name="T28" fmla="*/ 0 w 188"/>
                  <a:gd name="T29" fmla="*/ 148 h 265"/>
                  <a:gd name="T30" fmla="*/ 0 w 188"/>
                  <a:gd name="T31" fmla="*/ 148 h 265"/>
                  <a:gd name="T32" fmla="*/ 1 w 188"/>
                  <a:gd name="T33" fmla="*/ 158 h 265"/>
                  <a:gd name="T34" fmla="*/ 3 w 188"/>
                  <a:gd name="T35" fmla="*/ 169 h 265"/>
                  <a:gd name="T36" fmla="*/ 6 w 188"/>
                  <a:gd name="T37" fmla="*/ 181 h 265"/>
                  <a:gd name="T38" fmla="*/ 10 w 188"/>
                  <a:gd name="T39" fmla="*/ 192 h 265"/>
                  <a:gd name="T40" fmla="*/ 16 w 188"/>
                  <a:gd name="T41" fmla="*/ 204 h 265"/>
                  <a:gd name="T42" fmla="*/ 22 w 188"/>
                  <a:gd name="T43" fmla="*/ 214 h 265"/>
                  <a:gd name="T44" fmla="*/ 28 w 188"/>
                  <a:gd name="T45" fmla="*/ 223 h 265"/>
                  <a:gd name="T46" fmla="*/ 37 w 188"/>
                  <a:gd name="T47" fmla="*/ 232 h 265"/>
                  <a:gd name="T48" fmla="*/ 45 w 188"/>
                  <a:gd name="T49" fmla="*/ 241 h 265"/>
                  <a:gd name="T50" fmla="*/ 54 w 188"/>
                  <a:gd name="T51" fmla="*/ 249 h 265"/>
                  <a:gd name="T52" fmla="*/ 65 w 188"/>
                  <a:gd name="T53" fmla="*/ 255 h 265"/>
                  <a:gd name="T54" fmla="*/ 74 w 188"/>
                  <a:gd name="T55" fmla="*/ 261 h 265"/>
                  <a:gd name="T56" fmla="*/ 86 w 188"/>
                  <a:gd name="T57" fmla="*/ 264 h 265"/>
                  <a:gd name="T58" fmla="*/ 96 w 188"/>
                  <a:gd name="T59" fmla="*/ 265 h 265"/>
                  <a:gd name="T60" fmla="*/ 107 w 188"/>
                  <a:gd name="T61" fmla="*/ 265 h 265"/>
                  <a:gd name="T62" fmla="*/ 119 w 188"/>
                  <a:gd name="T63" fmla="*/ 264 h 265"/>
                  <a:gd name="T64" fmla="*/ 119 w 188"/>
                  <a:gd name="T65" fmla="*/ 264 h 265"/>
                  <a:gd name="T66" fmla="*/ 129 w 188"/>
                  <a:gd name="T67" fmla="*/ 262 h 265"/>
                  <a:gd name="T68" fmla="*/ 139 w 188"/>
                  <a:gd name="T69" fmla="*/ 258 h 265"/>
                  <a:gd name="T70" fmla="*/ 146 w 188"/>
                  <a:gd name="T71" fmla="*/ 253 h 265"/>
                  <a:gd name="T72" fmla="*/ 154 w 188"/>
                  <a:gd name="T73" fmla="*/ 249 h 265"/>
                  <a:gd name="T74" fmla="*/ 161 w 188"/>
                  <a:gd name="T75" fmla="*/ 243 h 265"/>
                  <a:gd name="T76" fmla="*/ 166 w 188"/>
                  <a:gd name="T77" fmla="*/ 237 h 265"/>
                  <a:gd name="T78" fmla="*/ 176 w 188"/>
                  <a:gd name="T79" fmla="*/ 223 h 265"/>
                  <a:gd name="T80" fmla="*/ 182 w 188"/>
                  <a:gd name="T81" fmla="*/ 208 h 265"/>
                  <a:gd name="T82" fmla="*/ 187 w 188"/>
                  <a:gd name="T83" fmla="*/ 190 h 265"/>
                  <a:gd name="T84" fmla="*/ 188 w 188"/>
                  <a:gd name="T85" fmla="*/ 172 h 265"/>
                  <a:gd name="T86" fmla="*/ 188 w 188"/>
                  <a:gd name="T87" fmla="*/ 154 h 265"/>
                  <a:gd name="T88" fmla="*/ 188 w 188"/>
                  <a:gd name="T89" fmla="*/ 154 h 265"/>
                  <a:gd name="T90" fmla="*/ 185 w 188"/>
                  <a:gd name="T91" fmla="*/ 133 h 265"/>
                  <a:gd name="T92" fmla="*/ 181 w 188"/>
                  <a:gd name="T93" fmla="*/ 112 h 265"/>
                  <a:gd name="T94" fmla="*/ 173 w 188"/>
                  <a:gd name="T95" fmla="*/ 89 h 265"/>
                  <a:gd name="T96" fmla="*/ 163 w 188"/>
                  <a:gd name="T97" fmla="*/ 68 h 265"/>
                  <a:gd name="T98" fmla="*/ 152 w 188"/>
                  <a:gd name="T99" fmla="*/ 47 h 265"/>
                  <a:gd name="T100" fmla="*/ 137 w 188"/>
                  <a:gd name="T101" fmla="*/ 29 h 265"/>
                  <a:gd name="T102" fmla="*/ 129 w 188"/>
                  <a:gd name="T103" fmla="*/ 20 h 265"/>
                  <a:gd name="T104" fmla="*/ 122 w 188"/>
                  <a:gd name="T105" fmla="*/ 12 h 265"/>
                  <a:gd name="T106" fmla="*/ 114 w 188"/>
                  <a:gd name="T107" fmla="*/ 6 h 265"/>
                  <a:gd name="T108" fmla="*/ 105 w 188"/>
                  <a:gd name="T109" fmla="*/ 0 h 26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88" h="265">
                    <a:moveTo>
                      <a:pt x="101" y="12"/>
                    </a:moveTo>
                    <a:lnTo>
                      <a:pt x="101" y="12"/>
                    </a:lnTo>
                    <a:lnTo>
                      <a:pt x="89" y="14"/>
                    </a:lnTo>
                    <a:lnTo>
                      <a:pt x="78" y="15"/>
                    </a:lnTo>
                    <a:lnTo>
                      <a:pt x="68" y="18"/>
                    </a:lnTo>
                    <a:lnTo>
                      <a:pt x="57" y="24"/>
                    </a:lnTo>
                    <a:lnTo>
                      <a:pt x="48" y="32"/>
                    </a:lnTo>
                    <a:lnTo>
                      <a:pt x="41" y="39"/>
                    </a:lnTo>
                    <a:lnTo>
                      <a:pt x="33" y="48"/>
                    </a:lnTo>
                    <a:lnTo>
                      <a:pt x="25" y="59"/>
                    </a:lnTo>
                    <a:lnTo>
                      <a:pt x="19" y="69"/>
                    </a:lnTo>
                    <a:lnTo>
                      <a:pt x="15" y="80"/>
                    </a:lnTo>
                    <a:lnTo>
                      <a:pt x="6" y="104"/>
                    </a:lnTo>
                    <a:lnTo>
                      <a:pt x="1" y="127"/>
                    </a:lnTo>
                    <a:lnTo>
                      <a:pt x="0" y="148"/>
                    </a:lnTo>
                    <a:lnTo>
                      <a:pt x="1" y="158"/>
                    </a:lnTo>
                    <a:lnTo>
                      <a:pt x="3" y="169"/>
                    </a:lnTo>
                    <a:lnTo>
                      <a:pt x="6" y="181"/>
                    </a:lnTo>
                    <a:lnTo>
                      <a:pt x="10" y="192"/>
                    </a:lnTo>
                    <a:lnTo>
                      <a:pt x="16" y="204"/>
                    </a:lnTo>
                    <a:lnTo>
                      <a:pt x="22" y="214"/>
                    </a:lnTo>
                    <a:lnTo>
                      <a:pt x="28" y="223"/>
                    </a:lnTo>
                    <a:lnTo>
                      <a:pt x="37" y="232"/>
                    </a:lnTo>
                    <a:lnTo>
                      <a:pt x="45" y="241"/>
                    </a:lnTo>
                    <a:lnTo>
                      <a:pt x="54" y="249"/>
                    </a:lnTo>
                    <a:lnTo>
                      <a:pt x="65" y="255"/>
                    </a:lnTo>
                    <a:lnTo>
                      <a:pt x="74" y="261"/>
                    </a:lnTo>
                    <a:lnTo>
                      <a:pt x="86" y="264"/>
                    </a:lnTo>
                    <a:lnTo>
                      <a:pt x="96" y="265"/>
                    </a:lnTo>
                    <a:lnTo>
                      <a:pt x="107" y="265"/>
                    </a:lnTo>
                    <a:lnTo>
                      <a:pt x="119" y="264"/>
                    </a:lnTo>
                    <a:lnTo>
                      <a:pt x="129" y="262"/>
                    </a:lnTo>
                    <a:lnTo>
                      <a:pt x="139" y="258"/>
                    </a:lnTo>
                    <a:lnTo>
                      <a:pt x="146" y="253"/>
                    </a:lnTo>
                    <a:lnTo>
                      <a:pt x="154" y="249"/>
                    </a:lnTo>
                    <a:lnTo>
                      <a:pt x="161" y="243"/>
                    </a:lnTo>
                    <a:lnTo>
                      <a:pt x="166" y="237"/>
                    </a:lnTo>
                    <a:lnTo>
                      <a:pt x="176" y="223"/>
                    </a:lnTo>
                    <a:lnTo>
                      <a:pt x="182" y="208"/>
                    </a:lnTo>
                    <a:lnTo>
                      <a:pt x="187" y="190"/>
                    </a:lnTo>
                    <a:lnTo>
                      <a:pt x="188" y="172"/>
                    </a:lnTo>
                    <a:lnTo>
                      <a:pt x="188" y="154"/>
                    </a:lnTo>
                    <a:lnTo>
                      <a:pt x="185" y="133"/>
                    </a:lnTo>
                    <a:lnTo>
                      <a:pt x="181" y="112"/>
                    </a:lnTo>
                    <a:lnTo>
                      <a:pt x="173" y="89"/>
                    </a:lnTo>
                    <a:lnTo>
                      <a:pt x="163" y="68"/>
                    </a:lnTo>
                    <a:lnTo>
                      <a:pt x="152" y="47"/>
                    </a:lnTo>
                    <a:lnTo>
                      <a:pt x="137" y="29"/>
                    </a:lnTo>
                    <a:lnTo>
                      <a:pt x="129" y="20"/>
                    </a:lnTo>
                    <a:lnTo>
                      <a:pt x="122" y="12"/>
                    </a:lnTo>
                    <a:lnTo>
                      <a:pt x="114" y="6"/>
                    </a:lnTo>
                    <a:lnTo>
                      <a:pt x="10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4" name="Freeform 176">
                <a:extLst>
                  <a:ext uri="{FF2B5EF4-FFF2-40B4-BE49-F238E27FC236}">
                    <a16:creationId xmlns:a16="http://schemas.microsoft.com/office/drawing/2014/main" id="{790E3029-5B48-425D-9D65-8461B7AFB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743"/>
                <a:ext cx="219" cy="91"/>
              </a:xfrm>
              <a:custGeom>
                <a:avLst/>
                <a:gdLst>
                  <a:gd name="T0" fmla="*/ 0 w 219"/>
                  <a:gd name="T1" fmla="*/ 91 h 91"/>
                  <a:gd name="T2" fmla="*/ 0 w 219"/>
                  <a:gd name="T3" fmla="*/ 91 h 91"/>
                  <a:gd name="T4" fmla="*/ 22 w 219"/>
                  <a:gd name="T5" fmla="*/ 80 h 91"/>
                  <a:gd name="T6" fmla="*/ 38 w 219"/>
                  <a:gd name="T7" fmla="*/ 73 h 91"/>
                  <a:gd name="T8" fmla="*/ 52 w 219"/>
                  <a:gd name="T9" fmla="*/ 67 h 91"/>
                  <a:gd name="T10" fmla="*/ 65 w 219"/>
                  <a:gd name="T11" fmla="*/ 64 h 91"/>
                  <a:gd name="T12" fmla="*/ 65 w 219"/>
                  <a:gd name="T13" fmla="*/ 64 h 91"/>
                  <a:gd name="T14" fmla="*/ 103 w 219"/>
                  <a:gd name="T15" fmla="*/ 56 h 91"/>
                  <a:gd name="T16" fmla="*/ 126 w 219"/>
                  <a:gd name="T17" fmla="*/ 50 h 91"/>
                  <a:gd name="T18" fmla="*/ 145 w 219"/>
                  <a:gd name="T19" fmla="*/ 42 h 91"/>
                  <a:gd name="T20" fmla="*/ 145 w 219"/>
                  <a:gd name="T21" fmla="*/ 42 h 91"/>
                  <a:gd name="T22" fmla="*/ 188 w 219"/>
                  <a:gd name="T23" fmla="*/ 20 h 91"/>
                  <a:gd name="T24" fmla="*/ 207 w 219"/>
                  <a:gd name="T25" fmla="*/ 8 h 91"/>
                  <a:gd name="T26" fmla="*/ 219 w 219"/>
                  <a:gd name="T27" fmla="*/ 0 h 91"/>
                  <a:gd name="T28" fmla="*/ 219 w 219"/>
                  <a:gd name="T29" fmla="*/ 0 h 91"/>
                  <a:gd name="T30" fmla="*/ 204 w 219"/>
                  <a:gd name="T31" fmla="*/ 17 h 91"/>
                  <a:gd name="T32" fmla="*/ 184 w 219"/>
                  <a:gd name="T33" fmla="*/ 32 h 91"/>
                  <a:gd name="T34" fmla="*/ 163 w 219"/>
                  <a:gd name="T35" fmla="*/ 46 h 91"/>
                  <a:gd name="T36" fmla="*/ 153 w 219"/>
                  <a:gd name="T37" fmla="*/ 50 h 91"/>
                  <a:gd name="T38" fmla="*/ 144 w 219"/>
                  <a:gd name="T39" fmla="*/ 55 h 91"/>
                  <a:gd name="T40" fmla="*/ 144 w 219"/>
                  <a:gd name="T41" fmla="*/ 55 h 91"/>
                  <a:gd name="T42" fmla="*/ 123 w 219"/>
                  <a:gd name="T43" fmla="*/ 59 h 91"/>
                  <a:gd name="T44" fmla="*/ 102 w 219"/>
                  <a:gd name="T45" fmla="*/ 64 h 91"/>
                  <a:gd name="T46" fmla="*/ 62 w 219"/>
                  <a:gd name="T47" fmla="*/ 71 h 91"/>
                  <a:gd name="T48" fmla="*/ 62 w 219"/>
                  <a:gd name="T49" fmla="*/ 71 h 91"/>
                  <a:gd name="T50" fmla="*/ 44 w 219"/>
                  <a:gd name="T51" fmla="*/ 76 h 91"/>
                  <a:gd name="T52" fmla="*/ 26 w 219"/>
                  <a:gd name="T53" fmla="*/ 80 h 91"/>
                  <a:gd name="T54" fmla="*/ 11 w 219"/>
                  <a:gd name="T55" fmla="*/ 86 h 91"/>
                  <a:gd name="T56" fmla="*/ 0 w 219"/>
                  <a:gd name="T57" fmla="*/ 91 h 91"/>
                  <a:gd name="T58" fmla="*/ 0 w 219"/>
                  <a:gd name="T59" fmla="*/ 91 h 9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19" h="91">
                    <a:moveTo>
                      <a:pt x="0" y="91"/>
                    </a:moveTo>
                    <a:lnTo>
                      <a:pt x="0" y="91"/>
                    </a:lnTo>
                    <a:lnTo>
                      <a:pt x="22" y="80"/>
                    </a:lnTo>
                    <a:lnTo>
                      <a:pt x="38" y="73"/>
                    </a:lnTo>
                    <a:lnTo>
                      <a:pt x="52" y="67"/>
                    </a:lnTo>
                    <a:lnTo>
                      <a:pt x="65" y="64"/>
                    </a:lnTo>
                    <a:lnTo>
                      <a:pt x="103" y="56"/>
                    </a:lnTo>
                    <a:lnTo>
                      <a:pt x="126" y="50"/>
                    </a:lnTo>
                    <a:lnTo>
                      <a:pt x="145" y="42"/>
                    </a:lnTo>
                    <a:lnTo>
                      <a:pt x="188" y="20"/>
                    </a:lnTo>
                    <a:lnTo>
                      <a:pt x="207" y="8"/>
                    </a:lnTo>
                    <a:lnTo>
                      <a:pt x="219" y="0"/>
                    </a:lnTo>
                    <a:lnTo>
                      <a:pt x="204" y="17"/>
                    </a:lnTo>
                    <a:lnTo>
                      <a:pt x="184" y="32"/>
                    </a:lnTo>
                    <a:lnTo>
                      <a:pt x="163" y="46"/>
                    </a:lnTo>
                    <a:lnTo>
                      <a:pt x="153" y="50"/>
                    </a:lnTo>
                    <a:lnTo>
                      <a:pt x="144" y="55"/>
                    </a:lnTo>
                    <a:lnTo>
                      <a:pt x="123" y="59"/>
                    </a:lnTo>
                    <a:lnTo>
                      <a:pt x="102" y="64"/>
                    </a:lnTo>
                    <a:lnTo>
                      <a:pt x="62" y="71"/>
                    </a:lnTo>
                    <a:lnTo>
                      <a:pt x="44" y="76"/>
                    </a:lnTo>
                    <a:lnTo>
                      <a:pt x="26" y="80"/>
                    </a:lnTo>
                    <a:lnTo>
                      <a:pt x="11" y="86"/>
                    </a:lnTo>
                    <a:lnTo>
                      <a:pt x="0" y="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5" name="Freeform 177">
                <a:extLst>
                  <a:ext uri="{FF2B5EF4-FFF2-40B4-BE49-F238E27FC236}">
                    <a16:creationId xmlns:a16="http://schemas.microsoft.com/office/drawing/2014/main" id="{FCDA4CE4-87D8-4DD0-9E34-D68771745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1873"/>
                <a:ext cx="80" cy="45"/>
              </a:xfrm>
              <a:custGeom>
                <a:avLst/>
                <a:gdLst>
                  <a:gd name="T0" fmla="*/ 75 w 80"/>
                  <a:gd name="T1" fmla="*/ 0 h 45"/>
                  <a:gd name="T2" fmla="*/ 75 w 80"/>
                  <a:gd name="T3" fmla="*/ 0 h 45"/>
                  <a:gd name="T4" fmla="*/ 75 w 80"/>
                  <a:gd name="T5" fmla="*/ 6 h 45"/>
                  <a:gd name="T6" fmla="*/ 75 w 80"/>
                  <a:gd name="T7" fmla="*/ 10 h 45"/>
                  <a:gd name="T8" fmla="*/ 72 w 80"/>
                  <a:gd name="T9" fmla="*/ 17 h 45"/>
                  <a:gd name="T10" fmla="*/ 68 w 80"/>
                  <a:gd name="T11" fmla="*/ 21 h 45"/>
                  <a:gd name="T12" fmla="*/ 63 w 80"/>
                  <a:gd name="T13" fmla="*/ 27 h 45"/>
                  <a:gd name="T14" fmla="*/ 56 w 80"/>
                  <a:gd name="T15" fmla="*/ 32 h 45"/>
                  <a:gd name="T16" fmla="*/ 47 w 80"/>
                  <a:gd name="T17" fmla="*/ 35 h 45"/>
                  <a:gd name="T18" fmla="*/ 36 w 80"/>
                  <a:gd name="T19" fmla="*/ 38 h 45"/>
                  <a:gd name="T20" fmla="*/ 36 w 80"/>
                  <a:gd name="T21" fmla="*/ 38 h 45"/>
                  <a:gd name="T22" fmla="*/ 18 w 80"/>
                  <a:gd name="T23" fmla="*/ 41 h 45"/>
                  <a:gd name="T24" fmla="*/ 7 w 80"/>
                  <a:gd name="T25" fmla="*/ 42 h 45"/>
                  <a:gd name="T26" fmla="*/ 1 w 80"/>
                  <a:gd name="T27" fmla="*/ 41 h 45"/>
                  <a:gd name="T28" fmla="*/ 0 w 80"/>
                  <a:gd name="T29" fmla="*/ 39 h 45"/>
                  <a:gd name="T30" fmla="*/ 0 w 80"/>
                  <a:gd name="T31" fmla="*/ 39 h 45"/>
                  <a:gd name="T32" fmla="*/ 7 w 80"/>
                  <a:gd name="T33" fmla="*/ 44 h 45"/>
                  <a:gd name="T34" fmla="*/ 15 w 80"/>
                  <a:gd name="T35" fmla="*/ 45 h 45"/>
                  <a:gd name="T36" fmla="*/ 24 w 80"/>
                  <a:gd name="T37" fmla="*/ 45 h 45"/>
                  <a:gd name="T38" fmla="*/ 33 w 80"/>
                  <a:gd name="T39" fmla="*/ 44 h 45"/>
                  <a:gd name="T40" fmla="*/ 51 w 80"/>
                  <a:gd name="T41" fmla="*/ 39 h 45"/>
                  <a:gd name="T42" fmla="*/ 66 w 80"/>
                  <a:gd name="T43" fmla="*/ 33 h 45"/>
                  <a:gd name="T44" fmla="*/ 66 w 80"/>
                  <a:gd name="T45" fmla="*/ 33 h 45"/>
                  <a:gd name="T46" fmla="*/ 71 w 80"/>
                  <a:gd name="T47" fmla="*/ 30 h 45"/>
                  <a:gd name="T48" fmla="*/ 75 w 80"/>
                  <a:gd name="T49" fmla="*/ 27 h 45"/>
                  <a:gd name="T50" fmla="*/ 78 w 80"/>
                  <a:gd name="T51" fmla="*/ 23 h 45"/>
                  <a:gd name="T52" fmla="*/ 80 w 80"/>
                  <a:gd name="T53" fmla="*/ 17 h 45"/>
                  <a:gd name="T54" fmla="*/ 80 w 80"/>
                  <a:gd name="T55" fmla="*/ 12 h 45"/>
                  <a:gd name="T56" fmla="*/ 78 w 80"/>
                  <a:gd name="T57" fmla="*/ 7 h 45"/>
                  <a:gd name="T58" fmla="*/ 77 w 80"/>
                  <a:gd name="T59" fmla="*/ 4 h 45"/>
                  <a:gd name="T60" fmla="*/ 75 w 80"/>
                  <a:gd name="T61" fmla="*/ 0 h 45"/>
                  <a:gd name="T62" fmla="*/ 75 w 80"/>
                  <a:gd name="T63" fmla="*/ 0 h 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0" h="45">
                    <a:moveTo>
                      <a:pt x="75" y="0"/>
                    </a:moveTo>
                    <a:lnTo>
                      <a:pt x="75" y="0"/>
                    </a:lnTo>
                    <a:lnTo>
                      <a:pt x="75" y="6"/>
                    </a:lnTo>
                    <a:lnTo>
                      <a:pt x="75" y="10"/>
                    </a:lnTo>
                    <a:lnTo>
                      <a:pt x="72" y="17"/>
                    </a:lnTo>
                    <a:lnTo>
                      <a:pt x="68" y="21"/>
                    </a:lnTo>
                    <a:lnTo>
                      <a:pt x="63" y="27"/>
                    </a:lnTo>
                    <a:lnTo>
                      <a:pt x="56" y="32"/>
                    </a:lnTo>
                    <a:lnTo>
                      <a:pt x="47" y="35"/>
                    </a:lnTo>
                    <a:lnTo>
                      <a:pt x="36" y="38"/>
                    </a:lnTo>
                    <a:lnTo>
                      <a:pt x="18" y="41"/>
                    </a:lnTo>
                    <a:lnTo>
                      <a:pt x="7" y="42"/>
                    </a:lnTo>
                    <a:lnTo>
                      <a:pt x="1" y="41"/>
                    </a:lnTo>
                    <a:lnTo>
                      <a:pt x="0" y="39"/>
                    </a:lnTo>
                    <a:lnTo>
                      <a:pt x="7" y="44"/>
                    </a:lnTo>
                    <a:lnTo>
                      <a:pt x="15" y="45"/>
                    </a:lnTo>
                    <a:lnTo>
                      <a:pt x="24" y="45"/>
                    </a:lnTo>
                    <a:lnTo>
                      <a:pt x="33" y="44"/>
                    </a:lnTo>
                    <a:lnTo>
                      <a:pt x="51" y="39"/>
                    </a:lnTo>
                    <a:lnTo>
                      <a:pt x="66" y="33"/>
                    </a:lnTo>
                    <a:lnTo>
                      <a:pt x="71" y="30"/>
                    </a:lnTo>
                    <a:lnTo>
                      <a:pt x="75" y="27"/>
                    </a:lnTo>
                    <a:lnTo>
                      <a:pt x="78" y="23"/>
                    </a:lnTo>
                    <a:lnTo>
                      <a:pt x="80" y="17"/>
                    </a:lnTo>
                    <a:lnTo>
                      <a:pt x="80" y="12"/>
                    </a:lnTo>
                    <a:lnTo>
                      <a:pt x="78" y="7"/>
                    </a:lnTo>
                    <a:lnTo>
                      <a:pt x="77" y="4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6" name="Freeform 178">
                <a:extLst>
                  <a:ext uri="{FF2B5EF4-FFF2-40B4-BE49-F238E27FC236}">
                    <a16:creationId xmlns:a16="http://schemas.microsoft.com/office/drawing/2014/main" id="{E0D52C89-9EDA-4C70-BB16-EFC8DC372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593"/>
                <a:ext cx="72" cy="40"/>
              </a:xfrm>
              <a:custGeom>
                <a:avLst/>
                <a:gdLst>
                  <a:gd name="T0" fmla="*/ 0 w 72"/>
                  <a:gd name="T1" fmla="*/ 34 h 40"/>
                  <a:gd name="T2" fmla="*/ 0 w 72"/>
                  <a:gd name="T3" fmla="*/ 34 h 40"/>
                  <a:gd name="T4" fmla="*/ 9 w 72"/>
                  <a:gd name="T5" fmla="*/ 34 h 40"/>
                  <a:gd name="T6" fmla="*/ 19 w 72"/>
                  <a:gd name="T7" fmla="*/ 33 h 40"/>
                  <a:gd name="T8" fmla="*/ 40 w 72"/>
                  <a:gd name="T9" fmla="*/ 24 h 40"/>
                  <a:gd name="T10" fmla="*/ 40 w 72"/>
                  <a:gd name="T11" fmla="*/ 24 h 40"/>
                  <a:gd name="T12" fmla="*/ 52 w 72"/>
                  <a:gd name="T13" fmla="*/ 19 h 40"/>
                  <a:gd name="T14" fmla="*/ 61 w 72"/>
                  <a:gd name="T15" fmla="*/ 15 h 40"/>
                  <a:gd name="T16" fmla="*/ 64 w 72"/>
                  <a:gd name="T17" fmla="*/ 12 h 40"/>
                  <a:gd name="T18" fmla="*/ 67 w 72"/>
                  <a:gd name="T19" fmla="*/ 9 h 40"/>
                  <a:gd name="T20" fmla="*/ 70 w 72"/>
                  <a:gd name="T21" fmla="*/ 6 h 40"/>
                  <a:gd name="T22" fmla="*/ 70 w 72"/>
                  <a:gd name="T23" fmla="*/ 0 h 40"/>
                  <a:gd name="T24" fmla="*/ 70 w 72"/>
                  <a:gd name="T25" fmla="*/ 0 h 40"/>
                  <a:gd name="T26" fmla="*/ 72 w 72"/>
                  <a:gd name="T27" fmla="*/ 6 h 40"/>
                  <a:gd name="T28" fmla="*/ 70 w 72"/>
                  <a:gd name="T29" fmla="*/ 10 h 40"/>
                  <a:gd name="T30" fmla="*/ 67 w 72"/>
                  <a:gd name="T31" fmla="*/ 15 h 40"/>
                  <a:gd name="T32" fmla="*/ 63 w 72"/>
                  <a:gd name="T33" fmla="*/ 19 h 40"/>
                  <a:gd name="T34" fmla="*/ 52 w 72"/>
                  <a:gd name="T35" fmla="*/ 27 h 40"/>
                  <a:gd name="T36" fmla="*/ 40 w 72"/>
                  <a:gd name="T37" fmla="*/ 33 h 40"/>
                  <a:gd name="T38" fmla="*/ 40 w 72"/>
                  <a:gd name="T39" fmla="*/ 33 h 40"/>
                  <a:gd name="T40" fmla="*/ 31 w 72"/>
                  <a:gd name="T41" fmla="*/ 36 h 40"/>
                  <a:gd name="T42" fmla="*/ 21 w 72"/>
                  <a:gd name="T43" fmla="*/ 39 h 40"/>
                  <a:gd name="T44" fmla="*/ 15 w 72"/>
                  <a:gd name="T45" fmla="*/ 40 h 40"/>
                  <a:gd name="T46" fmla="*/ 10 w 72"/>
                  <a:gd name="T47" fmla="*/ 39 h 40"/>
                  <a:gd name="T48" fmla="*/ 4 w 72"/>
                  <a:gd name="T49" fmla="*/ 37 h 40"/>
                  <a:gd name="T50" fmla="*/ 0 w 72"/>
                  <a:gd name="T51" fmla="*/ 34 h 40"/>
                  <a:gd name="T52" fmla="*/ 0 w 72"/>
                  <a:gd name="T53" fmla="*/ 34 h 4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2" h="40">
                    <a:moveTo>
                      <a:pt x="0" y="34"/>
                    </a:moveTo>
                    <a:lnTo>
                      <a:pt x="0" y="34"/>
                    </a:lnTo>
                    <a:lnTo>
                      <a:pt x="9" y="34"/>
                    </a:lnTo>
                    <a:lnTo>
                      <a:pt x="19" y="33"/>
                    </a:lnTo>
                    <a:lnTo>
                      <a:pt x="40" y="24"/>
                    </a:lnTo>
                    <a:lnTo>
                      <a:pt x="52" y="19"/>
                    </a:lnTo>
                    <a:lnTo>
                      <a:pt x="61" y="15"/>
                    </a:lnTo>
                    <a:lnTo>
                      <a:pt x="64" y="12"/>
                    </a:lnTo>
                    <a:lnTo>
                      <a:pt x="67" y="9"/>
                    </a:lnTo>
                    <a:lnTo>
                      <a:pt x="70" y="6"/>
                    </a:lnTo>
                    <a:lnTo>
                      <a:pt x="70" y="0"/>
                    </a:lnTo>
                    <a:lnTo>
                      <a:pt x="72" y="6"/>
                    </a:lnTo>
                    <a:lnTo>
                      <a:pt x="70" y="10"/>
                    </a:lnTo>
                    <a:lnTo>
                      <a:pt x="67" y="15"/>
                    </a:lnTo>
                    <a:lnTo>
                      <a:pt x="63" y="19"/>
                    </a:lnTo>
                    <a:lnTo>
                      <a:pt x="52" y="27"/>
                    </a:lnTo>
                    <a:lnTo>
                      <a:pt x="40" y="33"/>
                    </a:lnTo>
                    <a:lnTo>
                      <a:pt x="31" y="36"/>
                    </a:lnTo>
                    <a:lnTo>
                      <a:pt x="21" y="39"/>
                    </a:lnTo>
                    <a:lnTo>
                      <a:pt x="15" y="40"/>
                    </a:lnTo>
                    <a:lnTo>
                      <a:pt x="10" y="39"/>
                    </a:lnTo>
                    <a:lnTo>
                      <a:pt x="4" y="37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7" name="Freeform 179">
                <a:extLst>
                  <a:ext uri="{FF2B5EF4-FFF2-40B4-BE49-F238E27FC236}">
                    <a16:creationId xmlns:a16="http://schemas.microsoft.com/office/drawing/2014/main" id="{5D35875C-8E45-402D-9DDC-5BC75DE10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559"/>
                <a:ext cx="74" cy="80"/>
              </a:xfrm>
              <a:custGeom>
                <a:avLst/>
                <a:gdLst>
                  <a:gd name="T0" fmla="*/ 0 w 74"/>
                  <a:gd name="T1" fmla="*/ 70 h 80"/>
                  <a:gd name="T2" fmla="*/ 0 w 74"/>
                  <a:gd name="T3" fmla="*/ 70 h 80"/>
                  <a:gd name="T4" fmla="*/ 10 w 74"/>
                  <a:gd name="T5" fmla="*/ 74 h 80"/>
                  <a:gd name="T6" fmla="*/ 16 w 74"/>
                  <a:gd name="T7" fmla="*/ 74 h 80"/>
                  <a:gd name="T8" fmla="*/ 22 w 74"/>
                  <a:gd name="T9" fmla="*/ 73 h 80"/>
                  <a:gd name="T10" fmla="*/ 27 w 74"/>
                  <a:gd name="T11" fmla="*/ 68 h 80"/>
                  <a:gd name="T12" fmla="*/ 27 w 74"/>
                  <a:gd name="T13" fmla="*/ 68 h 80"/>
                  <a:gd name="T14" fmla="*/ 41 w 74"/>
                  <a:gd name="T15" fmla="*/ 56 h 80"/>
                  <a:gd name="T16" fmla="*/ 56 w 74"/>
                  <a:gd name="T17" fmla="*/ 40 h 80"/>
                  <a:gd name="T18" fmla="*/ 56 w 74"/>
                  <a:gd name="T19" fmla="*/ 40 h 80"/>
                  <a:gd name="T20" fmla="*/ 63 w 74"/>
                  <a:gd name="T21" fmla="*/ 30 h 80"/>
                  <a:gd name="T22" fmla="*/ 65 w 74"/>
                  <a:gd name="T23" fmla="*/ 26 h 80"/>
                  <a:gd name="T24" fmla="*/ 66 w 74"/>
                  <a:gd name="T25" fmla="*/ 21 h 80"/>
                  <a:gd name="T26" fmla="*/ 66 w 74"/>
                  <a:gd name="T27" fmla="*/ 17 h 80"/>
                  <a:gd name="T28" fmla="*/ 63 w 74"/>
                  <a:gd name="T29" fmla="*/ 12 h 80"/>
                  <a:gd name="T30" fmla="*/ 60 w 74"/>
                  <a:gd name="T31" fmla="*/ 6 h 80"/>
                  <a:gd name="T32" fmla="*/ 56 w 74"/>
                  <a:gd name="T33" fmla="*/ 0 h 80"/>
                  <a:gd name="T34" fmla="*/ 56 w 74"/>
                  <a:gd name="T35" fmla="*/ 0 h 80"/>
                  <a:gd name="T36" fmla="*/ 66 w 74"/>
                  <a:gd name="T37" fmla="*/ 6 h 80"/>
                  <a:gd name="T38" fmla="*/ 71 w 74"/>
                  <a:gd name="T39" fmla="*/ 11 h 80"/>
                  <a:gd name="T40" fmla="*/ 72 w 74"/>
                  <a:gd name="T41" fmla="*/ 14 h 80"/>
                  <a:gd name="T42" fmla="*/ 74 w 74"/>
                  <a:gd name="T43" fmla="*/ 20 h 80"/>
                  <a:gd name="T44" fmla="*/ 74 w 74"/>
                  <a:gd name="T45" fmla="*/ 24 h 80"/>
                  <a:gd name="T46" fmla="*/ 72 w 74"/>
                  <a:gd name="T47" fmla="*/ 30 h 80"/>
                  <a:gd name="T48" fmla="*/ 69 w 74"/>
                  <a:gd name="T49" fmla="*/ 37 h 80"/>
                  <a:gd name="T50" fmla="*/ 69 w 74"/>
                  <a:gd name="T51" fmla="*/ 37 h 80"/>
                  <a:gd name="T52" fmla="*/ 62 w 74"/>
                  <a:gd name="T53" fmla="*/ 50 h 80"/>
                  <a:gd name="T54" fmla="*/ 51 w 74"/>
                  <a:gd name="T55" fmla="*/ 59 h 80"/>
                  <a:gd name="T56" fmla="*/ 35 w 74"/>
                  <a:gd name="T57" fmla="*/ 74 h 80"/>
                  <a:gd name="T58" fmla="*/ 35 w 74"/>
                  <a:gd name="T59" fmla="*/ 74 h 80"/>
                  <a:gd name="T60" fmla="*/ 30 w 74"/>
                  <a:gd name="T61" fmla="*/ 77 h 80"/>
                  <a:gd name="T62" fmla="*/ 27 w 74"/>
                  <a:gd name="T63" fmla="*/ 79 h 80"/>
                  <a:gd name="T64" fmla="*/ 22 w 74"/>
                  <a:gd name="T65" fmla="*/ 80 h 80"/>
                  <a:gd name="T66" fmla="*/ 18 w 74"/>
                  <a:gd name="T67" fmla="*/ 79 h 80"/>
                  <a:gd name="T68" fmla="*/ 9 w 74"/>
                  <a:gd name="T69" fmla="*/ 76 h 80"/>
                  <a:gd name="T70" fmla="*/ 0 w 74"/>
                  <a:gd name="T71" fmla="*/ 70 h 80"/>
                  <a:gd name="T72" fmla="*/ 0 w 74"/>
                  <a:gd name="T73" fmla="*/ 70 h 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80">
                    <a:moveTo>
                      <a:pt x="0" y="70"/>
                    </a:moveTo>
                    <a:lnTo>
                      <a:pt x="0" y="70"/>
                    </a:lnTo>
                    <a:lnTo>
                      <a:pt x="10" y="74"/>
                    </a:lnTo>
                    <a:lnTo>
                      <a:pt x="16" y="74"/>
                    </a:lnTo>
                    <a:lnTo>
                      <a:pt x="22" y="73"/>
                    </a:lnTo>
                    <a:lnTo>
                      <a:pt x="27" y="68"/>
                    </a:lnTo>
                    <a:lnTo>
                      <a:pt x="41" y="56"/>
                    </a:lnTo>
                    <a:lnTo>
                      <a:pt x="56" y="40"/>
                    </a:lnTo>
                    <a:lnTo>
                      <a:pt x="63" y="30"/>
                    </a:lnTo>
                    <a:lnTo>
                      <a:pt x="65" y="26"/>
                    </a:lnTo>
                    <a:lnTo>
                      <a:pt x="66" y="21"/>
                    </a:lnTo>
                    <a:lnTo>
                      <a:pt x="66" y="17"/>
                    </a:lnTo>
                    <a:lnTo>
                      <a:pt x="63" y="12"/>
                    </a:lnTo>
                    <a:lnTo>
                      <a:pt x="60" y="6"/>
                    </a:lnTo>
                    <a:lnTo>
                      <a:pt x="56" y="0"/>
                    </a:lnTo>
                    <a:lnTo>
                      <a:pt x="66" y="6"/>
                    </a:lnTo>
                    <a:lnTo>
                      <a:pt x="71" y="11"/>
                    </a:lnTo>
                    <a:lnTo>
                      <a:pt x="72" y="14"/>
                    </a:lnTo>
                    <a:lnTo>
                      <a:pt x="74" y="20"/>
                    </a:lnTo>
                    <a:lnTo>
                      <a:pt x="74" y="24"/>
                    </a:lnTo>
                    <a:lnTo>
                      <a:pt x="72" y="30"/>
                    </a:lnTo>
                    <a:lnTo>
                      <a:pt x="69" y="37"/>
                    </a:lnTo>
                    <a:lnTo>
                      <a:pt x="62" y="50"/>
                    </a:lnTo>
                    <a:lnTo>
                      <a:pt x="51" y="59"/>
                    </a:lnTo>
                    <a:lnTo>
                      <a:pt x="35" y="74"/>
                    </a:lnTo>
                    <a:lnTo>
                      <a:pt x="30" y="77"/>
                    </a:lnTo>
                    <a:lnTo>
                      <a:pt x="27" y="79"/>
                    </a:lnTo>
                    <a:lnTo>
                      <a:pt x="22" y="80"/>
                    </a:lnTo>
                    <a:lnTo>
                      <a:pt x="18" y="79"/>
                    </a:lnTo>
                    <a:lnTo>
                      <a:pt x="9" y="76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8" name="Freeform 180">
                <a:extLst>
                  <a:ext uri="{FF2B5EF4-FFF2-40B4-BE49-F238E27FC236}">
                    <a16:creationId xmlns:a16="http://schemas.microsoft.com/office/drawing/2014/main" id="{F3730B27-A276-49E9-A7E6-3B3027175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552"/>
                <a:ext cx="86" cy="56"/>
              </a:xfrm>
              <a:custGeom>
                <a:avLst/>
                <a:gdLst>
                  <a:gd name="T0" fmla="*/ 0 w 86"/>
                  <a:gd name="T1" fmla="*/ 56 h 56"/>
                  <a:gd name="T2" fmla="*/ 0 w 86"/>
                  <a:gd name="T3" fmla="*/ 56 h 56"/>
                  <a:gd name="T4" fmla="*/ 5 w 86"/>
                  <a:gd name="T5" fmla="*/ 54 h 56"/>
                  <a:gd name="T6" fmla="*/ 11 w 86"/>
                  <a:gd name="T7" fmla="*/ 50 h 56"/>
                  <a:gd name="T8" fmla="*/ 23 w 86"/>
                  <a:gd name="T9" fmla="*/ 41 h 56"/>
                  <a:gd name="T10" fmla="*/ 38 w 86"/>
                  <a:gd name="T11" fmla="*/ 30 h 56"/>
                  <a:gd name="T12" fmla="*/ 45 w 86"/>
                  <a:gd name="T13" fmla="*/ 27 h 56"/>
                  <a:gd name="T14" fmla="*/ 54 w 86"/>
                  <a:gd name="T15" fmla="*/ 22 h 56"/>
                  <a:gd name="T16" fmla="*/ 54 w 86"/>
                  <a:gd name="T17" fmla="*/ 22 h 56"/>
                  <a:gd name="T18" fmla="*/ 70 w 86"/>
                  <a:gd name="T19" fmla="*/ 18 h 56"/>
                  <a:gd name="T20" fmla="*/ 80 w 86"/>
                  <a:gd name="T21" fmla="*/ 12 h 56"/>
                  <a:gd name="T22" fmla="*/ 85 w 86"/>
                  <a:gd name="T23" fmla="*/ 6 h 56"/>
                  <a:gd name="T24" fmla="*/ 86 w 86"/>
                  <a:gd name="T25" fmla="*/ 0 h 56"/>
                  <a:gd name="T26" fmla="*/ 86 w 86"/>
                  <a:gd name="T27" fmla="*/ 0 h 56"/>
                  <a:gd name="T28" fmla="*/ 86 w 86"/>
                  <a:gd name="T29" fmla="*/ 6 h 56"/>
                  <a:gd name="T30" fmla="*/ 86 w 86"/>
                  <a:gd name="T31" fmla="*/ 12 h 56"/>
                  <a:gd name="T32" fmla="*/ 85 w 86"/>
                  <a:gd name="T33" fmla="*/ 16 h 56"/>
                  <a:gd name="T34" fmla="*/ 82 w 86"/>
                  <a:gd name="T35" fmla="*/ 19 h 56"/>
                  <a:gd name="T36" fmla="*/ 74 w 86"/>
                  <a:gd name="T37" fmla="*/ 25 h 56"/>
                  <a:gd name="T38" fmla="*/ 64 w 86"/>
                  <a:gd name="T39" fmla="*/ 30 h 56"/>
                  <a:gd name="T40" fmla="*/ 64 w 86"/>
                  <a:gd name="T41" fmla="*/ 30 h 56"/>
                  <a:gd name="T42" fmla="*/ 56 w 86"/>
                  <a:gd name="T43" fmla="*/ 33 h 56"/>
                  <a:gd name="T44" fmla="*/ 48 w 86"/>
                  <a:gd name="T45" fmla="*/ 33 h 56"/>
                  <a:gd name="T46" fmla="*/ 39 w 86"/>
                  <a:gd name="T47" fmla="*/ 34 h 56"/>
                  <a:gd name="T48" fmla="*/ 29 w 86"/>
                  <a:gd name="T49" fmla="*/ 42 h 56"/>
                  <a:gd name="T50" fmla="*/ 29 w 86"/>
                  <a:gd name="T51" fmla="*/ 42 h 56"/>
                  <a:gd name="T52" fmla="*/ 17 w 86"/>
                  <a:gd name="T53" fmla="*/ 50 h 56"/>
                  <a:gd name="T54" fmla="*/ 9 w 86"/>
                  <a:gd name="T55" fmla="*/ 54 h 56"/>
                  <a:gd name="T56" fmla="*/ 0 w 86"/>
                  <a:gd name="T57" fmla="*/ 56 h 56"/>
                  <a:gd name="T58" fmla="*/ 0 w 86"/>
                  <a:gd name="T59" fmla="*/ 56 h 5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86" h="56">
                    <a:moveTo>
                      <a:pt x="0" y="56"/>
                    </a:moveTo>
                    <a:lnTo>
                      <a:pt x="0" y="56"/>
                    </a:lnTo>
                    <a:lnTo>
                      <a:pt x="5" y="54"/>
                    </a:lnTo>
                    <a:lnTo>
                      <a:pt x="11" y="50"/>
                    </a:lnTo>
                    <a:lnTo>
                      <a:pt x="23" y="41"/>
                    </a:lnTo>
                    <a:lnTo>
                      <a:pt x="38" y="30"/>
                    </a:lnTo>
                    <a:lnTo>
                      <a:pt x="45" y="27"/>
                    </a:lnTo>
                    <a:lnTo>
                      <a:pt x="54" y="22"/>
                    </a:lnTo>
                    <a:lnTo>
                      <a:pt x="70" y="18"/>
                    </a:lnTo>
                    <a:lnTo>
                      <a:pt x="80" y="12"/>
                    </a:lnTo>
                    <a:lnTo>
                      <a:pt x="85" y="6"/>
                    </a:lnTo>
                    <a:lnTo>
                      <a:pt x="86" y="0"/>
                    </a:lnTo>
                    <a:lnTo>
                      <a:pt x="86" y="6"/>
                    </a:lnTo>
                    <a:lnTo>
                      <a:pt x="86" y="12"/>
                    </a:lnTo>
                    <a:lnTo>
                      <a:pt x="85" y="16"/>
                    </a:lnTo>
                    <a:lnTo>
                      <a:pt x="82" y="19"/>
                    </a:lnTo>
                    <a:lnTo>
                      <a:pt x="74" y="25"/>
                    </a:lnTo>
                    <a:lnTo>
                      <a:pt x="64" y="30"/>
                    </a:lnTo>
                    <a:lnTo>
                      <a:pt x="56" y="33"/>
                    </a:lnTo>
                    <a:lnTo>
                      <a:pt x="48" y="33"/>
                    </a:lnTo>
                    <a:lnTo>
                      <a:pt x="39" y="34"/>
                    </a:lnTo>
                    <a:lnTo>
                      <a:pt x="29" y="42"/>
                    </a:lnTo>
                    <a:lnTo>
                      <a:pt x="17" y="50"/>
                    </a:lnTo>
                    <a:lnTo>
                      <a:pt x="9" y="54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9" name="Freeform 181">
                <a:extLst>
                  <a:ext uri="{FF2B5EF4-FFF2-40B4-BE49-F238E27FC236}">
                    <a16:creationId xmlns:a16="http://schemas.microsoft.com/office/drawing/2014/main" id="{784B7EEF-0554-4138-BFFA-A5CC4407A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648"/>
                <a:ext cx="68" cy="169"/>
              </a:xfrm>
              <a:custGeom>
                <a:avLst/>
                <a:gdLst>
                  <a:gd name="T0" fmla="*/ 68 w 68"/>
                  <a:gd name="T1" fmla="*/ 0 h 169"/>
                  <a:gd name="T2" fmla="*/ 68 w 68"/>
                  <a:gd name="T3" fmla="*/ 0 h 169"/>
                  <a:gd name="T4" fmla="*/ 59 w 68"/>
                  <a:gd name="T5" fmla="*/ 14 h 169"/>
                  <a:gd name="T6" fmla="*/ 51 w 68"/>
                  <a:gd name="T7" fmla="*/ 27 h 169"/>
                  <a:gd name="T8" fmla="*/ 48 w 68"/>
                  <a:gd name="T9" fmla="*/ 35 h 169"/>
                  <a:gd name="T10" fmla="*/ 47 w 68"/>
                  <a:gd name="T11" fmla="*/ 43 h 169"/>
                  <a:gd name="T12" fmla="*/ 45 w 68"/>
                  <a:gd name="T13" fmla="*/ 52 h 169"/>
                  <a:gd name="T14" fmla="*/ 45 w 68"/>
                  <a:gd name="T15" fmla="*/ 61 h 169"/>
                  <a:gd name="T16" fmla="*/ 45 w 68"/>
                  <a:gd name="T17" fmla="*/ 61 h 169"/>
                  <a:gd name="T18" fmla="*/ 45 w 68"/>
                  <a:gd name="T19" fmla="*/ 97 h 169"/>
                  <a:gd name="T20" fmla="*/ 45 w 68"/>
                  <a:gd name="T21" fmla="*/ 125 h 169"/>
                  <a:gd name="T22" fmla="*/ 45 w 68"/>
                  <a:gd name="T23" fmla="*/ 125 h 169"/>
                  <a:gd name="T24" fmla="*/ 45 w 68"/>
                  <a:gd name="T25" fmla="*/ 133 h 169"/>
                  <a:gd name="T26" fmla="*/ 42 w 68"/>
                  <a:gd name="T27" fmla="*/ 141 h 169"/>
                  <a:gd name="T28" fmla="*/ 39 w 68"/>
                  <a:gd name="T29" fmla="*/ 148 h 169"/>
                  <a:gd name="T30" fmla="*/ 34 w 68"/>
                  <a:gd name="T31" fmla="*/ 154 h 169"/>
                  <a:gd name="T32" fmla="*/ 28 w 68"/>
                  <a:gd name="T33" fmla="*/ 159 h 169"/>
                  <a:gd name="T34" fmla="*/ 19 w 68"/>
                  <a:gd name="T35" fmla="*/ 159 h 169"/>
                  <a:gd name="T36" fmla="*/ 15 w 68"/>
                  <a:gd name="T37" fmla="*/ 159 h 169"/>
                  <a:gd name="T38" fmla="*/ 10 w 68"/>
                  <a:gd name="T39" fmla="*/ 157 h 169"/>
                  <a:gd name="T40" fmla="*/ 0 w 68"/>
                  <a:gd name="T41" fmla="*/ 150 h 169"/>
                  <a:gd name="T42" fmla="*/ 0 w 68"/>
                  <a:gd name="T43" fmla="*/ 150 h 169"/>
                  <a:gd name="T44" fmla="*/ 7 w 68"/>
                  <a:gd name="T45" fmla="*/ 157 h 169"/>
                  <a:gd name="T46" fmla="*/ 13 w 68"/>
                  <a:gd name="T47" fmla="*/ 163 h 169"/>
                  <a:gd name="T48" fmla="*/ 21 w 68"/>
                  <a:gd name="T49" fmla="*/ 166 h 169"/>
                  <a:gd name="T50" fmla="*/ 27 w 68"/>
                  <a:gd name="T51" fmla="*/ 169 h 169"/>
                  <a:gd name="T52" fmla="*/ 33 w 68"/>
                  <a:gd name="T53" fmla="*/ 169 h 169"/>
                  <a:gd name="T54" fmla="*/ 37 w 68"/>
                  <a:gd name="T55" fmla="*/ 168 h 169"/>
                  <a:gd name="T56" fmla="*/ 42 w 68"/>
                  <a:gd name="T57" fmla="*/ 165 h 169"/>
                  <a:gd name="T58" fmla="*/ 47 w 68"/>
                  <a:gd name="T59" fmla="*/ 160 h 169"/>
                  <a:gd name="T60" fmla="*/ 47 w 68"/>
                  <a:gd name="T61" fmla="*/ 160 h 169"/>
                  <a:gd name="T62" fmla="*/ 51 w 68"/>
                  <a:gd name="T63" fmla="*/ 156 h 169"/>
                  <a:gd name="T64" fmla="*/ 53 w 68"/>
                  <a:gd name="T65" fmla="*/ 150 h 169"/>
                  <a:gd name="T66" fmla="*/ 56 w 68"/>
                  <a:gd name="T67" fmla="*/ 139 h 169"/>
                  <a:gd name="T68" fmla="*/ 56 w 68"/>
                  <a:gd name="T69" fmla="*/ 127 h 169"/>
                  <a:gd name="T70" fmla="*/ 56 w 68"/>
                  <a:gd name="T71" fmla="*/ 112 h 169"/>
                  <a:gd name="T72" fmla="*/ 56 w 68"/>
                  <a:gd name="T73" fmla="*/ 112 h 169"/>
                  <a:gd name="T74" fmla="*/ 53 w 68"/>
                  <a:gd name="T75" fmla="*/ 73 h 169"/>
                  <a:gd name="T76" fmla="*/ 51 w 68"/>
                  <a:gd name="T77" fmla="*/ 52 h 169"/>
                  <a:gd name="T78" fmla="*/ 53 w 68"/>
                  <a:gd name="T79" fmla="*/ 43 h 169"/>
                  <a:gd name="T80" fmla="*/ 54 w 68"/>
                  <a:gd name="T81" fmla="*/ 33 h 169"/>
                  <a:gd name="T82" fmla="*/ 54 w 68"/>
                  <a:gd name="T83" fmla="*/ 33 h 169"/>
                  <a:gd name="T84" fmla="*/ 59 w 68"/>
                  <a:gd name="T85" fmla="*/ 20 h 169"/>
                  <a:gd name="T86" fmla="*/ 63 w 68"/>
                  <a:gd name="T87" fmla="*/ 9 h 169"/>
                  <a:gd name="T88" fmla="*/ 68 w 68"/>
                  <a:gd name="T89" fmla="*/ 0 h 169"/>
                  <a:gd name="T90" fmla="*/ 68 w 68"/>
                  <a:gd name="T91" fmla="*/ 0 h 16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68" h="169">
                    <a:moveTo>
                      <a:pt x="68" y="0"/>
                    </a:moveTo>
                    <a:lnTo>
                      <a:pt x="68" y="0"/>
                    </a:lnTo>
                    <a:lnTo>
                      <a:pt x="59" y="14"/>
                    </a:lnTo>
                    <a:lnTo>
                      <a:pt x="51" y="27"/>
                    </a:lnTo>
                    <a:lnTo>
                      <a:pt x="48" y="35"/>
                    </a:lnTo>
                    <a:lnTo>
                      <a:pt x="47" y="43"/>
                    </a:lnTo>
                    <a:lnTo>
                      <a:pt x="45" y="52"/>
                    </a:lnTo>
                    <a:lnTo>
                      <a:pt x="45" y="61"/>
                    </a:lnTo>
                    <a:lnTo>
                      <a:pt x="45" y="97"/>
                    </a:lnTo>
                    <a:lnTo>
                      <a:pt x="45" y="125"/>
                    </a:lnTo>
                    <a:lnTo>
                      <a:pt x="45" y="133"/>
                    </a:lnTo>
                    <a:lnTo>
                      <a:pt x="42" y="141"/>
                    </a:lnTo>
                    <a:lnTo>
                      <a:pt x="39" y="148"/>
                    </a:lnTo>
                    <a:lnTo>
                      <a:pt x="34" y="154"/>
                    </a:lnTo>
                    <a:lnTo>
                      <a:pt x="28" y="159"/>
                    </a:lnTo>
                    <a:lnTo>
                      <a:pt x="19" y="159"/>
                    </a:lnTo>
                    <a:lnTo>
                      <a:pt x="15" y="159"/>
                    </a:lnTo>
                    <a:lnTo>
                      <a:pt x="10" y="157"/>
                    </a:lnTo>
                    <a:lnTo>
                      <a:pt x="0" y="150"/>
                    </a:lnTo>
                    <a:lnTo>
                      <a:pt x="7" y="157"/>
                    </a:lnTo>
                    <a:lnTo>
                      <a:pt x="13" y="163"/>
                    </a:lnTo>
                    <a:lnTo>
                      <a:pt x="21" y="166"/>
                    </a:lnTo>
                    <a:lnTo>
                      <a:pt x="27" y="169"/>
                    </a:lnTo>
                    <a:lnTo>
                      <a:pt x="33" y="169"/>
                    </a:lnTo>
                    <a:lnTo>
                      <a:pt x="37" y="168"/>
                    </a:lnTo>
                    <a:lnTo>
                      <a:pt x="42" y="165"/>
                    </a:lnTo>
                    <a:lnTo>
                      <a:pt x="47" y="160"/>
                    </a:lnTo>
                    <a:lnTo>
                      <a:pt x="51" y="156"/>
                    </a:lnTo>
                    <a:lnTo>
                      <a:pt x="53" y="150"/>
                    </a:lnTo>
                    <a:lnTo>
                      <a:pt x="56" y="139"/>
                    </a:lnTo>
                    <a:lnTo>
                      <a:pt x="56" y="127"/>
                    </a:lnTo>
                    <a:lnTo>
                      <a:pt x="56" y="112"/>
                    </a:lnTo>
                    <a:lnTo>
                      <a:pt x="53" y="73"/>
                    </a:lnTo>
                    <a:lnTo>
                      <a:pt x="51" y="52"/>
                    </a:lnTo>
                    <a:lnTo>
                      <a:pt x="53" y="43"/>
                    </a:lnTo>
                    <a:lnTo>
                      <a:pt x="54" y="33"/>
                    </a:lnTo>
                    <a:lnTo>
                      <a:pt x="59" y="20"/>
                    </a:lnTo>
                    <a:lnTo>
                      <a:pt x="63" y="9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0" name="Freeform 182">
                <a:extLst>
                  <a:ext uri="{FF2B5EF4-FFF2-40B4-BE49-F238E27FC236}">
                    <a16:creationId xmlns:a16="http://schemas.microsoft.com/office/drawing/2014/main" id="{5EE4103F-DC10-40A5-BE76-8846F76ED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1660"/>
                <a:ext cx="125" cy="157"/>
              </a:xfrm>
              <a:custGeom>
                <a:avLst/>
                <a:gdLst>
                  <a:gd name="T0" fmla="*/ 51 w 125"/>
                  <a:gd name="T1" fmla="*/ 153 h 157"/>
                  <a:gd name="T2" fmla="*/ 51 w 125"/>
                  <a:gd name="T3" fmla="*/ 153 h 157"/>
                  <a:gd name="T4" fmla="*/ 55 w 125"/>
                  <a:gd name="T5" fmla="*/ 150 h 157"/>
                  <a:gd name="T6" fmla="*/ 58 w 125"/>
                  <a:gd name="T7" fmla="*/ 145 h 157"/>
                  <a:gd name="T8" fmla="*/ 63 w 125"/>
                  <a:gd name="T9" fmla="*/ 135 h 157"/>
                  <a:gd name="T10" fmla="*/ 68 w 125"/>
                  <a:gd name="T11" fmla="*/ 122 h 157"/>
                  <a:gd name="T12" fmla="*/ 71 w 125"/>
                  <a:gd name="T13" fmla="*/ 107 h 157"/>
                  <a:gd name="T14" fmla="*/ 74 w 125"/>
                  <a:gd name="T15" fmla="*/ 79 h 157"/>
                  <a:gd name="T16" fmla="*/ 77 w 125"/>
                  <a:gd name="T17" fmla="*/ 55 h 157"/>
                  <a:gd name="T18" fmla="*/ 77 w 125"/>
                  <a:gd name="T19" fmla="*/ 55 h 157"/>
                  <a:gd name="T20" fmla="*/ 80 w 125"/>
                  <a:gd name="T21" fmla="*/ 44 h 157"/>
                  <a:gd name="T22" fmla="*/ 84 w 125"/>
                  <a:gd name="T23" fmla="*/ 35 h 157"/>
                  <a:gd name="T24" fmla="*/ 89 w 125"/>
                  <a:gd name="T25" fmla="*/ 27 h 157"/>
                  <a:gd name="T26" fmla="*/ 96 w 125"/>
                  <a:gd name="T27" fmla="*/ 20 h 157"/>
                  <a:gd name="T28" fmla="*/ 102 w 125"/>
                  <a:gd name="T29" fmla="*/ 14 h 157"/>
                  <a:gd name="T30" fmla="*/ 110 w 125"/>
                  <a:gd name="T31" fmla="*/ 8 h 157"/>
                  <a:gd name="T32" fmla="*/ 117 w 125"/>
                  <a:gd name="T33" fmla="*/ 3 h 157"/>
                  <a:gd name="T34" fmla="*/ 125 w 125"/>
                  <a:gd name="T35" fmla="*/ 0 h 157"/>
                  <a:gd name="T36" fmla="*/ 125 w 125"/>
                  <a:gd name="T37" fmla="*/ 0 h 157"/>
                  <a:gd name="T38" fmla="*/ 107 w 125"/>
                  <a:gd name="T39" fmla="*/ 8 h 157"/>
                  <a:gd name="T40" fmla="*/ 93 w 125"/>
                  <a:gd name="T41" fmla="*/ 17 h 157"/>
                  <a:gd name="T42" fmla="*/ 83 w 125"/>
                  <a:gd name="T43" fmla="*/ 26 h 157"/>
                  <a:gd name="T44" fmla="*/ 75 w 125"/>
                  <a:gd name="T45" fmla="*/ 35 h 157"/>
                  <a:gd name="T46" fmla="*/ 71 w 125"/>
                  <a:gd name="T47" fmla="*/ 46 h 157"/>
                  <a:gd name="T48" fmla="*/ 68 w 125"/>
                  <a:gd name="T49" fmla="*/ 55 h 157"/>
                  <a:gd name="T50" fmla="*/ 61 w 125"/>
                  <a:gd name="T51" fmla="*/ 76 h 157"/>
                  <a:gd name="T52" fmla="*/ 61 w 125"/>
                  <a:gd name="T53" fmla="*/ 76 h 157"/>
                  <a:gd name="T54" fmla="*/ 57 w 125"/>
                  <a:gd name="T55" fmla="*/ 94 h 157"/>
                  <a:gd name="T56" fmla="*/ 55 w 125"/>
                  <a:gd name="T57" fmla="*/ 109 h 157"/>
                  <a:gd name="T58" fmla="*/ 51 w 125"/>
                  <a:gd name="T59" fmla="*/ 122 h 157"/>
                  <a:gd name="T60" fmla="*/ 49 w 125"/>
                  <a:gd name="T61" fmla="*/ 127 h 157"/>
                  <a:gd name="T62" fmla="*/ 45 w 125"/>
                  <a:gd name="T63" fmla="*/ 133 h 157"/>
                  <a:gd name="T64" fmla="*/ 45 w 125"/>
                  <a:gd name="T65" fmla="*/ 133 h 157"/>
                  <a:gd name="T66" fmla="*/ 40 w 125"/>
                  <a:gd name="T67" fmla="*/ 138 h 157"/>
                  <a:gd name="T68" fmla="*/ 36 w 125"/>
                  <a:gd name="T69" fmla="*/ 139 h 157"/>
                  <a:gd name="T70" fmla="*/ 30 w 125"/>
                  <a:gd name="T71" fmla="*/ 141 h 157"/>
                  <a:gd name="T72" fmla="*/ 25 w 125"/>
                  <a:gd name="T73" fmla="*/ 141 h 157"/>
                  <a:gd name="T74" fmla="*/ 19 w 125"/>
                  <a:gd name="T75" fmla="*/ 139 h 157"/>
                  <a:gd name="T76" fmla="*/ 13 w 125"/>
                  <a:gd name="T77" fmla="*/ 136 h 157"/>
                  <a:gd name="T78" fmla="*/ 0 w 125"/>
                  <a:gd name="T79" fmla="*/ 127 h 157"/>
                  <a:gd name="T80" fmla="*/ 0 w 125"/>
                  <a:gd name="T81" fmla="*/ 127 h 157"/>
                  <a:gd name="T82" fmla="*/ 4 w 125"/>
                  <a:gd name="T83" fmla="*/ 135 h 157"/>
                  <a:gd name="T84" fmla="*/ 9 w 125"/>
                  <a:gd name="T85" fmla="*/ 142 h 157"/>
                  <a:gd name="T86" fmla="*/ 13 w 125"/>
                  <a:gd name="T87" fmla="*/ 148 h 157"/>
                  <a:gd name="T88" fmla="*/ 19 w 125"/>
                  <a:gd name="T89" fmla="*/ 153 h 157"/>
                  <a:gd name="T90" fmla="*/ 27 w 125"/>
                  <a:gd name="T91" fmla="*/ 156 h 157"/>
                  <a:gd name="T92" fmla="*/ 34 w 125"/>
                  <a:gd name="T93" fmla="*/ 157 h 157"/>
                  <a:gd name="T94" fmla="*/ 42 w 125"/>
                  <a:gd name="T95" fmla="*/ 156 h 157"/>
                  <a:gd name="T96" fmla="*/ 51 w 125"/>
                  <a:gd name="T97" fmla="*/ 153 h 157"/>
                  <a:gd name="T98" fmla="*/ 51 w 125"/>
                  <a:gd name="T99" fmla="*/ 153 h 15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25" h="157">
                    <a:moveTo>
                      <a:pt x="51" y="153"/>
                    </a:moveTo>
                    <a:lnTo>
                      <a:pt x="51" y="153"/>
                    </a:lnTo>
                    <a:lnTo>
                      <a:pt x="55" y="150"/>
                    </a:lnTo>
                    <a:lnTo>
                      <a:pt x="58" y="145"/>
                    </a:lnTo>
                    <a:lnTo>
                      <a:pt x="63" y="135"/>
                    </a:lnTo>
                    <a:lnTo>
                      <a:pt x="68" y="122"/>
                    </a:lnTo>
                    <a:lnTo>
                      <a:pt x="71" y="107"/>
                    </a:lnTo>
                    <a:lnTo>
                      <a:pt x="74" y="79"/>
                    </a:lnTo>
                    <a:lnTo>
                      <a:pt x="77" y="55"/>
                    </a:lnTo>
                    <a:lnTo>
                      <a:pt x="80" y="44"/>
                    </a:lnTo>
                    <a:lnTo>
                      <a:pt x="84" y="35"/>
                    </a:lnTo>
                    <a:lnTo>
                      <a:pt x="89" y="27"/>
                    </a:lnTo>
                    <a:lnTo>
                      <a:pt x="96" y="20"/>
                    </a:lnTo>
                    <a:lnTo>
                      <a:pt x="102" y="14"/>
                    </a:lnTo>
                    <a:lnTo>
                      <a:pt x="110" y="8"/>
                    </a:lnTo>
                    <a:lnTo>
                      <a:pt x="117" y="3"/>
                    </a:lnTo>
                    <a:lnTo>
                      <a:pt x="125" y="0"/>
                    </a:lnTo>
                    <a:lnTo>
                      <a:pt x="107" y="8"/>
                    </a:lnTo>
                    <a:lnTo>
                      <a:pt x="93" y="17"/>
                    </a:lnTo>
                    <a:lnTo>
                      <a:pt x="83" y="26"/>
                    </a:lnTo>
                    <a:lnTo>
                      <a:pt x="75" y="35"/>
                    </a:lnTo>
                    <a:lnTo>
                      <a:pt x="71" y="46"/>
                    </a:lnTo>
                    <a:lnTo>
                      <a:pt x="68" y="55"/>
                    </a:lnTo>
                    <a:lnTo>
                      <a:pt x="61" y="76"/>
                    </a:lnTo>
                    <a:lnTo>
                      <a:pt x="57" y="94"/>
                    </a:lnTo>
                    <a:lnTo>
                      <a:pt x="55" y="109"/>
                    </a:lnTo>
                    <a:lnTo>
                      <a:pt x="51" y="122"/>
                    </a:lnTo>
                    <a:lnTo>
                      <a:pt x="49" y="127"/>
                    </a:lnTo>
                    <a:lnTo>
                      <a:pt x="45" y="133"/>
                    </a:lnTo>
                    <a:lnTo>
                      <a:pt x="40" y="138"/>
                    </a:lnTo>
                    <a:lnTo>
                      <a:pt x="36" y="139"/>
                    </a:lnTo>
                    <a:lnTo>
                      <a:pt x="30" y="141"/>
                    </a:lnTo>
                    <a:lnTo>
                      <a:pt x="25" y="141"/>
                    </a:lnTo>
                    <a:lnTo>
                      <a:pt x="19" y="139"/>
                    </a:lnTo>
                    <a:lnTo>
                      <a:pt x="13" y="136"/>
                    </a:lnTo>
                    <a:lnTo>
                      <a:pt x="0" y="127"/>
                    </a:lnTo>
                    <a:lnTo>
                      <a:pt x="4" y="135"/>
                    </a:lnTo>
                    <a:lnTo>
                      <a:pt x="9" y="142"/>
                    </a:lnTo>
                    <a:lnTo>
                      <a:pt x="13" y="148"/>
                    </a:lnTo>
                    <a:lnTo>
                      <a:pt x="19" y="153"/>
                    </a:lnTo>
                    <a:lnTo>
                      <a:pt x="27" y="156"/>
                    </a:lnTo>
                    <a:lnTo>
                      <a:pt x="34" y="157"/>
                    </a:lnTo>
                    <a:lnTo>
                      <a:pt x="42" y="156"/>
                    </a:lnTo>
                    <a:lnTo>
                      <a:pt x="51" y="1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1" name="Freeform 183">
                <a:extLst>
                  <a:ext uri="{FF2B5EF4-FFF2-40B4-BE49-F238E27FC236}">
                    <a16:creationId xmlns:a16="http://schemas.microsoft.com/office/drawing/2014/main" id="{7745C753-BBB5-45FB-9D0D-B5A3D6ED9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843"/>
                <a:ext cx="72" cy="22"/>
              </a:xfrm>
              <a:custGeom>
                <a:avLst/>
                <a:gdLst>
                  <a:gd name="T0" fmla="*/ 0 w 72"/>
                  <a:gd name="T1" fmla="*/ 4 h 22"/>
                  <a:gd name="T2" fmla="*/ 0 w 72"/>
                  <a:gd name="T3" fmla="*/ 4 h 22"/>
                  <a:gd name="T4" fmla="*/ 9 w 72"/>
                  <a:gd name="T5" fmla="*/ 9 h 22"/>
                  <a:gd name="T6" fmla="*/ 17 w 72"/>
                  <a:gd name="T7" fmla="*/ 12 h 22"/>
                  <a:gd name="T8" fmla="*/ 26 w 72"/>
                  <a:gd name="T9" fmla="*/ 13 h 22"/>
                  <a:gd name="T10" fmla="*/ 35 w 72"/>
                  <a:gd name="T11" fmla="*/ 13 h 22"/>
                  <a:gd name="T12" fmla="*/ 44 w 72"/>
                  <a:gd name="T13" fmla="*/ 12 h 22"/>
                  <a:gd name="T14" fmla="*/ 53 w 72"/>
                  <a:gd name="T15" fmla="*/ 10 h 22"/>
                  <a:gd name="T16" fmla="*/ 62 w 72"/>
                  <a:gd name="T17" fmla="*/ 6 h 22"/>
                  <a:gd name="T18" fmla="*/ 72 w 72"/>
                  <a:gd name="T19" fmla="*/ 0 h 22"/>
                  <a:gd name="T20" fmla="*/ 72 w 72"/>
                  <a:gd name="T21" fmla="*/ 0 h 22"/>
                  <a:gd name="T22" fmla="*/ 65 w 72"/>
                  <a:gd name="T23" fmla="*/ 9 h 22"/>
                  <a:gd name="T24" fmla="*/ 59 w 72"/>
                  <a:gd name="T25" fmla="*/ 16 h 22"/>
                  <a:gd name="T26" fmla="*/ 51 w 72"/>
                  <a:gd name="T27" fmla="*/ 21 h 22"/>
                  <a:gd name="T28" fmla="*/ 42 w 72"/>
                  <a:gd name="T29" fmla="*/ 22 h 22"/>
                  <a:gd name="T30" fmla="*/ 33 w 72"/>
                  <a:gd name="T31" fmla="*/ 22 h 22"/>
                  <a:gd name="T32" fmla="*/ 24 w 72"/>
                  <a:gd name="T33" fmla="*/ 19 h 22"/>
                  <a:gd name="T34" fmla="*/ 12 w 72"/>
                  <a:gd name="T35" fmla="*/ 13 h 22"/>
                  <a:gd name="T36" fmla="*/ 0 w 72"/>
                  <a:gd name="T37" fmla="*/ 4 h 22"/>
                  <a:gd name="T38" fmla="*/ 0 w 72"/>
                  <a:gd name="T39" fmla="*/ 4 h 2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2" h="22">
                    <a:moveTo>
                      <a:pt x="0" y="4"/>
                    </a:moveTo>
                    <a:lnTo>
                      <a:pt x="0" y="4"/>
                    </a:lnTo>
                    <a:lnTo>
                      <a:pt x="9" y="9"/>
                    </a:lnTo>
                    <a:lnTo>
                      <a:pt x="17" y="12"/>
                    </a:lnTo>
                    <a:lnTo>
                      <a:pt x="26" y="13"/>
                    </a:lnTo>
                    <a:lnTo>
                      <a:pt x="35" y="13"/>
                    </a:lnTo>
                    <a:lnTo>
                      <a:pt x="44" y="12"/>
                    </a:lnTo>
                    <a:lnTo>
                      <a:pt x="53" y="10"/>
                    </a:lnTo>
                    <a:lnTo>
                      <a:pt x="62" y="6"/>
                    </a:lnTo>
                    <a:lnTo>
                      <a:pt x="72" y="0"/>
                    </a:lnTo>
                    <a:lnTo>
                      <a:pt x="65" y="9"/>
                    </a:lnTo>
                    <a:lnTo>
                      <a:pt x="59" y="16"/>
                    </a:lnTo>
                    <a:lnTo>
                      <a:pt x="51" y="21"/>
                    </a:lnTo>
                    <a:lnTo>
                      <a:pt x="42" y="22"/>
                    </a:lnTo>
                    <a:lnTo>
                      <a:pt x="33" y="22"/>
                    </a:lnTo>
                    <a:lnTo>
                      <a:pt x="24" y="19"/>
                    </a:lnTo>
                    <a:lnTo>
                      <a:pt x="12" y="1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2" name="Freeform 184">
                <a:extLst>
                  <a:ext uri="{FF2B5EF4-FFF2-40B4-BE49-F238E27FC236}">
                    <a16:creationId xmlns:a16="http://schemas.microsoft.com/office/drawing/2014/main" id="{9C529545-6F6B-423A-8A8E-529E6D431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639"/>
                <a:ext cx="29" cy="50"/>
              </a:xfrm>
              <a:custGeom>
                <a:avLst/>
                <a:gdLst>
                  <a:gd name="T0" fmla="*/ 15 w 29"/>
                  <a:gd name="T1" fmla="*/ 0 h 50"/>
                  <a:gd name="T2" fmla="*/ 15 w 29"/>
                  <a:gd name="T3" fmla="*/ 0 h 50"/>
                  <a:gd name="T4" fmla="*/ 20 w 29"/>
                  <a:gd name="T5" fmla="*/ 6 h 50"/>
                  <a:gd name="T6" fmla="*/ 21 w 29"/>
                  <a:gd name="T7" fmla="*/ 12 h 50"/>
                  <a:gd name="T8" fmla="*/ 23 w 29"/>
                  <a:gd name="T9" fmla="*/ 18 h 50"/>
                  <a:gd name="T10" fmla="*/ 21 w 29"/>
                  <a:gd name="T11" fmla="*/ 26 h 50"/>
                  <a:gd name="T12" fmla="*/ 20 w 29"/>
                  <a:gd name="T13" fmla="*/ 33 h 50"/>
                  <a:gd name="T14" fmla="*/ 15 w 29"/>
                  <a:gd name="T15" fmla="*/ 39 h 50"/>
                  <a:gd name="T16" fmla="*/ 8 w 29"/>
                  <a:gd name="T17" fmla="*/ 45 h 50"/>
                  <a:gd name="T18" fmla="*/ 0 w 29"/>
                  <a:gd name="T19" fmla="*/ 50 h 50"/>
                  <a:gd name="T20" fmla="*/ 0 w 29"/>
                  <a:gd name="T21" fmla="*/ 50 h 50"/>
                  <a:gd name="T22" fmla="*/ 11 w 29"/>
                  <a:gd name="T23" fmla="*/ 47 h 50"/>
                  <a:gd name="T24" fmla="*/ 20 w 29"/>
                  <a:gd name="T25" fmla="*/ 42 h 50"/>
                  <a:gd name="T26" fmla="*/ 26 w 29"/>
                  <a:gd name="T27" fmla="*/ 36 h 50"/>
                  <a:gd name="T28" fmla="*/ 29 w 29"/>
                  <a:gd name="T29" fmla="*/ 29 h 50"/>
                  <a:gd name="T30" fmla="*/ 29 w 29"/>
                  <a:gd name="T31" fmla="*/ 21 h 50"/>
                  <a:gd name="T32" fmla="*/ 27 w 29"/>
                  <a:gd name="T33" fmla="*/ 14 h 50"/>
                  <a:gd name="T34" fmla="*/ 23 w 29"/>
                  <a:gd name="T35" fmla="*/ 6 h 50"/>
                  <a:gd name="T36" fmla="*/ 15 w 29"/>
                  <a:gd name="T37" fmla="*/ 0 h 50"/>
                  <a:gd name="T38" fmla="*/ 15 w 29"/>
                  <a:gd name="T39" fmla="*/ 0 h 5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9" h="50">
                    <a:moveTo>
                      <a:pt x="15" y="0"/>
                    </a:moveTo>
                    <a:lnTo>
                      <a:pt x="15" y="0"/>
                    </a:lnTo>
                    <a:lnTo>
                      <a:pt x="20" y="6"/>
                    </a:lnTo>
                    <a:lnTo>
                      <a:pt x="21" y="12"/>
                    </a:lnTo>
                    <a:lnTo>
                      <a:pt x="23" y="18"/>
                    </a:lnTo>
                    <a:lnTo>
                      <a:pt x="21" y="26"/>
                    </a:lnTo>
                    <a:lnTo>
                      <a:pt x="20" y="33"/>
                    </a:lnTo>
                    <a:lnTo>
                      <a:pt x="15" y="39"/>
                    </a:lnTo>
                    <a:lnTo>
                      <a:pt x="8" y="45"/>
                    </a:lnTo>
                    <a:lnTo>
                      <a:pt x="0" y="50"/>
                    </a:lnTo>
                    <a:lnTo>
                      <a:pt x="11" y="47"/>
                    </a:lnTo>
                    <a:lnTo>
                      <a:pt x="20" y="42"/>
                    </a:lnTo>
                    <a:lnTo>
                      <a:pt x="26" y="36"/>
                    </a:lnTo>
                    <a:lnTo>
                      <a:pt x="29" y="29"/>
                    </a:lnTo>
                    <a:lnTo>
                      <a:pt x="29" y="21"/>
                    </a:lnTo>
                    <a:lnTo>
                      <a:pt x="27" y="14"/>
                    </a:lnTo>
                    <a:lnTo>
                      <a:pt x="23" y="6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3" name="Freeform 185">
                <a:extLst>
                  <a:ext uri="{FF2B5EF4-FFF2-40B4-BE49-F238E27FC236}">
                    <a16:creationId xmlns:a16="http://schemas.microsoft.com/office/drawing/2014/main" id="{A2639413-F4D6-4EEC-B552-A8C7110B9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832"/>
                <a:ext cx="45" cy="74"/>
              </a:xfrm>
              <a:custGeom>
                <a:avLst/>
                <a:gdLst>
                  <a:gd name="T0" fmla="*/ 0 w 45"/>
                  <a:gd name="T1" fmla="*/ 74 h 74"/>
                  <a:gd name="T2" fmla="*/ 0 w 45"/>
                  <a:gd name="T3" fmla="*/ 74 h 74"/>
                  <a:gd name="T4" fmla="*/ 11 w 45"/>
                  <a:gd name="T5" fmla="*/ 70 h 74"/>
                  <a:gd name="T6" fmla="*/ 21 w 45"/>
                  <a:gd name="T7" fmla="*/ 65 h 74"/>
                  <a:gd name="T8" fmla="*/ 30 w 45"/>
                  <a:gd name="T9" fmla="*/ 59 h 74"/>
                  <a:gd name="T10" fmla="*/ 36 w 45"/>
                  <a:gd name="T11" fmla="*/ 50 h 74"/>
                  <a:gd name="T12" fmla="*/ 38 w 45"/>
                  <a:gd name="T13" fmla="*/ 45 h 74"/>
                  <a:gd name="T14" fmla="*/ 39 w 45"/>
                  <a:gd name="T15" fmla="*/ 41 h 74"/>
                  <a:gd name="T16" fmla="*/ 39 w 45"/>
                  <a:gd name="T17" fmla="*/ 35 h 74"/>
                  <a:gd name="T18" fmla="*/ 38 w 45"/>
                  <a:gd name="T19" fmla="*/ 29 h 74"/>
                  <a:gd name="T20" fmla="*/ 35 w 45"/>
                  <a:gd name="T21" fmla="*/ 23 h 74"/>
                  <a:gd name="T22" fmla="*/ 30 w 45"/>
                  <a:gd name="T23" fmla="*/ 15 h 74"/>
                  <a:gd name="T24" fmla="*/ 26 w 45"/>
                  <a:gd name="T25" fmla="*/ 8 h 74"/>
                  <a:gd name="T26" fmla="*/ 18 w 45"/>
                  <a:gd name="T27" fmla="*/ 0 h 74"/>
                  <a:gd name="T28" fmla="*/ 18 w 45"/>
                  <a:gd name="T29" fmla="*/ 0 h 74"/>
                  <a:gd name="T30" fmla="*/ 30 w 45"/>
                  <a:gd name="T31" fmla="*/ 11 h 74"/>
                  <a:gd name="T32" fmla="*/ 39 w 45"/>
                  <a:gd name="T33" fmla="*/ 21 h 74"/>
                  <a:gd name="T34" fmla="*/ 45 w 45"/>
                  <a:gd name="T35" fmla="*/ 33 h 74"/>
                  <a:gd name="T36" fmla="*/ 45 w 45"/>
                  <a:gd name="T37" fmla="*/ 39 h 74"/>
                  <a:gd name="T38" fmla="*/ 45 w 45"/>
                  <a:gd name="T39" fmla="*/ 45 h 74"/>
                  <a:gd name="T40" fmla="*/ 45 w 45"/>
                  <a:gd name="T41" fmla="*/ 51 h 74"/>
                  <a:gd name="T42" fmla="*/ 42 w 45"/>
                  <a:gd name="T43" fmla="*/ 56 h 74"/>
                  <a:gd name="T44" fmla="*/ 39 w 45"/>
                  <a:gd name="T45" fmla="*/ 61 h 74"/>
                  <a:gd name="T46" fmla="*/ 35 w 45"/>
                  <a:gd name="T47" fmla="*/ 65 h 74"/>
                  <a:gd name="T48" fmla="*/ 27 w 45"/>
                  <a:gd name="T49" fmla="*/ 68 h 74"/>
                  <a:gd name="T50" fmla="*/ 20 w 45"/>
                  <a:gd name="T51" fmla="*/ 71 h 74"/>
                  <a:gd name="T52" fmla="*/ 11 w 45"/>
                  <a:gd name="T53" fmla="*/ 73 h 74"/>
                  <a:gd name="T54" fmla="*/ 0 w 45"/>
                  <a:gd name="T55" fmla="*/ 74 h 74"/>
                  <a:gd name="T56" fmla="*/ 0 w 45"/>
                  <a:gd name="T57" fmla="*/ 74 h 7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5" h="74">
                    <a:moveTo>
                      <a:pt x="0" y="74"/>
                    </a:moveTo>
                    <a:lnTo>
                      <a:pt x="0" y="74"/>
                    </a:lnTo>
                    <a:lnTo>
                      <a:pt x="11" y="70"/>
                    </a:lnTo>
                    <a:lnTo>
                      <a:pt x="21" y="65"/>
                    </a:lnTo>
                    <a:lnTo>
                      <a:pt x="30" y="59"/>
                    </a:lnTo>
                    <a:lnTo>
                      <a:pt x="36" y="50"/>
                    </a:lnTo>
                    <a:lnTo>
                      <a:pt x="38" y="45"/>
                    </a:lnTo>
                    <a:lnTo>
                      <a:pt x="39" y="41"/>
                    </a:lnTo>
                    <a:lnTo>
                      <a:pt x="39" y="35"/>
                    </a:lnTo>
                    <a:lnTo>
                      <a:pt x="38" y="29"/>
                    </a:lnTo>
                    <a:lnTo>
                      <a:pt x="35" y="23"/>
                    </a:lnTo>
                    <a:lnTo>
                      <a:pt x="30" y="15"/>
                    </a:lnTo>
                    <a:lnTo>
                      <a:pt x="26" y="8"/>
                    </a:lnTo>
                    <a:lnTo>
                      <a:pt x="18" y="0"/>
                    </a:lnTo>
                    <a:lnTo>
                      <a:pt x="30" y="11"/>
                    </a:lnTo>
                    <a:lnTo>
                      <a:pt x="39" y="21"/>
                    </a:lnTo>
                    <a:lnTo>
                      <a:pt x="45" y="33"/>
                    </a:lnTo>
                    <a:lnTo>
                      <a:pt x="45" y="39"/>
                    </a:lnTo>
                    <a:lnTo>
                      <a:pt x="45" y="45"/>
                    </a:lnTo>
                    <a:lnTo>
                      <a:pt x="45" y="51"/>
                    </a:lnTo>
                    <a:lnTo>
                      <a:pt x="42" y="56"/>
                    </a:lnTo>
                    <a:lnTo>
                      <a:pt x="39" y="61"/>
                    </a:lnTo>
                    <a:lnTo>
                      <a:pt x="35" y="65"/>
                    </a:lnTo>
                    <a:lnTo>
                      <a:pt x="27" y="68"/>
                    </a:lnTo>
                    <a:lnTo>
                      <a:pt x="20" y="71"/>
                    </a:lnTo>
                    <a:lnTo>
                      <a:pt x="11" y="73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4" name="Freeform 186">
                <a:extLst>
                  <a:ext uri="{FF2B5EF4-FFF2-40B4-BE49-F238E27FC236}">
                    <a16:creationId xmlns:a16="http://schemas.microsoft.com/office/drawing/2014/main" id="{A3FD186F-4061-49C8-9CE0-37199CC63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85"/>
                <a:ext cx="36" cy="258"/>
              </a:xfrm>
              <a:custGeom>
                <a:avLst/>
                <a:gdLst>
                  <a:gd name="T0" fmla="*/ 5 w 36"/>
                  <a:gd name="T1" fmla="*/ 0 h 258"/>
                  <a:gd name="T2" fmla="*/ 5 w 36"/>
                  <a:gd name="T3" fmla="*/ 0 h 258"/>
                  <a:gd name="T4" fmla="*/ 12 w 36"/>
                  <a:gd name="T5" fmla="*/ 5 h 258"/>
                  <a:gd name="T6" fmla="*/ 18 w 36"/>
                  <a:gd name="T7" fmla="*/ 11 h 258"/>
                  <a:gd name="T8" fmla="*/ 23 w 36"/>
                  <a:gd name="T9" fmla="*/ 17 h 258"/>
                  <a:gd name="T10" fmla="*/ 26 w 36"/>
                  <a:gd name="T11" fmla="*/ 24 h 258"/>
                  <a:gd name="T12" fmla="*/ 27 w 36"/>
                  <a:gd name="T13" fmla="*/ 32 h 258"/>
                  <a:gd name="T14" fmla="*/ 27 w 36"/>
                  <a:gd name="T15" fmla="*/ 42 h 258"/>
                  <a:gd name="T16" fmla="*/ 23 w 36"/>
                  <a:gd name="T17" fmla="*/ 69 h 258"/>
                  <a:gd name="T18" fmla="*/ 23 w 36"/>
                  <a:gd name="T19" fmla="*/ 69 h 258"/>
                  <a:gd name="T20" fmla="*/ 15 w 36"/>
                  <a:gd name="T21" fmla="*/ 107 h 258"/>
                  <a:gd name="T22" fmla="*/ 8 w 36"/>
                  <a:gd name="T23" fmla="*/ 154 h 258"/>
                  <a:gd name="T24" fmla="*/ 5 w 36"/>
                  <a:gd name="T25" fmla="*/ 179 h 258"/>
                  <a:gd name="T26" fmla="*/ 2 w 36"/>
                  <a:gd name="T27" fmla="*/ 205 h 258"/>
                  <a:gd name="T28" fmla="*/ 0 w 36"/>
                  <a:gd name="T29" fmla="*/ 231 h 258"/>
                  <a:gd name="T30" fmla="*/ 0 w 36"/>
                  <a:gd name="T31" fmla="*/ 258 h 258"/>
                  <a:gd name="T32" fmla="*/ 0 w 36"/>
                  <a:gd name="T33" fmla="*/ 258 h 258"/>
                  <a:gd name="T34" fmla="*/ 2 w 36"/>
                  <a:gd name="T35" fmla="*/ 237 h 258"/>
                  <a:gd name="T36" fmla="*/ 3 w 36"/>
                  <a:gd name="T37" fmla="*/ 214 h 258"/>
                  <a:gd name="T38" fmla="*/ 12 w 36"/>
                  <a:gd name="T39" fmla="*/ 163 h 258"/>
                  <a:gd name="T40" fmla="*/ 23 w 36"/>
                  <a:gd name="T41" fmla="*/ 115 h 258"/>
                  <a:gd name="T42" fmla="*/ 32 w 36"/>
                  <a:gd name="T43" fmla="*/ 74 h 258"/>
                  <a:gd name="T44" fmla="*/ 32 w 36"/>
                  <a:gd name="T45" fmla="*/ 74 h 258"/>
                  <a:gd name="T46" fmla="*/ 35 w 36"/>
                  <a:gd name="T47" fmla="*/ 57 h 258"/>
                  <a:gd name="T48" fmla="*/ 36 w 36"/>
                  <a:gd name="T49" fmla="*/ 42 h 258"/>
                  <a:gd name="T50" fmla="*/ 35 w 36"/>
                  <a:gd name="T51" fmla="*/ 30 h 258"/>
                  <a:gd name="T52" fmla="*/ 32 w 36"/>
                  <a:gd name="T53" fmla="*/ 20 h 258"/>
                  <a:gd name="T54" fmla="*/ 27 w 36"/>
                  <a:gd name="T55" fmla="*/ 11 h 258"/>
                  <a:gd name="T56" fmla="*/ 21 w 36"/>
                  <a:gd name="T57" fmla="*/ 5 h 258"/>
                  <a:gd name="T58" fmla="*/ 14 w 36"/>
                  <a:gd name="T59" fmla="*/ 0 h 258"/>
                  <a:gd name="T60" fmla="*/ 5 w 36"/>
                  <a:gd name="T61" fmla="*/ 0 h 258"/>
                  <a:gd name="T62" fmla="*/ 5 w 36"/>
                  <a:gd name="T63" fmla="*/ 0 h 25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6" h="258">
                    <a:moveTo>
                      <a:pt x="5" y="0"/>
                    </a:moveTo>
                    <a:lnTo>
                      <a:pt x="5" y="0"/>
                    </a:lnTo>
                    <a:lnTo>
                      <a:pt x="12" y="5"/>
                    </a:lnTo>
                    <a:lnTo>
                      <a:pt x="18" y="11"/>
                    </a:lnTo>
                    <a:lnTo>
                      <a:pt x="23" y="17"/>
                    </a:lnTo>
                    <a:lnTo>
                      <a:pt x="26" y="24"/>
                    </a:lnTo>
                    <a:lnTo>
                      <a:pt x="27" y="32"/>
                    </a:lnTo>
                    <a:lnTo>
                      <a:pt x="27" y="42"/>
                    </a:lnTo>
                    <a:lnTo>
                      <a:pt x="23" y="69"/>
                    </a:lnTo>
                    <a:lnTo>
                      <a:pt x="15" y="107"/>
                    </a:lnTo>
                    <a:lnTo>
                      <a:pt x="8" y="154"/>
                    </a:lnTo>
                    <a:lnTo>
                      <a:pt x="5" y="179"/>
                    </a:lnTo>
                    <a:lnTo>
                      <a:pt x="2" y="205"/>
                    </a:lnTo>
                    <a:lnTo>
                      <a:pt x="0" y="231"/>
                    </a:lnTo>
                    <a:lnTo>
                      <a:pt x="0" y="258"/>
                    </a:lnTo>
                    <a:lnTo>
                      <a:pt x="2" y="237"/>
                    </a:lnTo>
                    <a:lnTo>
                      <a:pt x="3" y="214"/>
                    </a:lnTo>
                    <a:lnTo>
                      <a:pt x="12" y="163"/>
                    </a:lnTo>
                    <a:lnTo>
                      <a:pt x="23" y="115"/>
                    </a:lnTo>
                    <a:lnTo>
                      <a:pt x="32" y="74"/>
                    </a:lnTo>
                    <a:lnTo>
                      <a:pt x="35" y="57"/>
                    </a:lnTo>
                    <a:lnTo>
                      <a:pt x="36" y="42"/>
                    </a:lnTo>
                    <a:lnTo>
                      <a:pt x="35" y="30"/>
                    </a:lnTo>
                    <a:lnTo>
                      <a:pt x="32" y="20"/>
                    </a:lnTo>
                    <a:lnTo>
                      <a:pt x="27" y="11"/>
                    </a:lnTo>
                    <a:lnTo>
                      <a:pt x="21" y="5"/>
                    </a:lnTo>
                    <a:lnTo>
                      <a:pt x="1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5" name="Freeform 187">
                <a:extLst>
                  <a:ext uri="{FF2B5EF4-FFF2-40B4-BE49-F238E27FC236}">
                    <a16:creationId xmlns:a16="http://schemas.microsoft.com/office/drawing/2014/main" id="{C83B45AA-A52A-4BCD-A6B0-7B245CA1B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942"/>
                <a:ext cx="38" cy="296"/>
              </a:xfrm>
              <a:custGeom>
                <a:avLst/>
                <a:gdLst>
                  <a:gd name="T0" fmla="*/ 0 w 38"/>
                  <a:gd name="T1" fmla="*/ 0 h 296"/>
                  <a:gd name="T2" fmla="*/ 0 w 38"/>
                  <a:gd name="T3" fmla="*/ 0 h 296"/>
                  <a:gd name="T4" fmla="*/ 8 w 38"/>
                  <a:gd name="T5" fmla="*/ 2 h 296"/>
                  <a:gd name="T6" fmla="*/ 12 w 38"/>
                  <a:gd name="T7" fmla="*/ 6 h 296"/>
                  <a:gd name="T8" fmla="*/ 15 w 38"/>
                  <a:gd name="T9" fmla="*/ 11 h 296"/>
                  <a:gd name="T10" fmla="*/ 18 w 38"/>
                  <a:gd name="T11" fmla="*/ 17 h 296"/>
                  <a:gd name="T12" fmla="*/ 21 w 38"/>
                  <a:gd name="T13" fmla="*/ 33 h 296"/>
                  <a:gd name="T14" fmla="*/ 23 w 38"/>
                  <a:gd name="T15" fmla="*/ 58 h 296"/>
                  <a:gd name="T16" fmla="*/ 23 w 38"/>
                  <a:gd name="T17" fmla="*/ 58 h 296"/>
                  <a:gd name="T18" fmla="*/ 27 w 38"/>
                  <a:gd name="T19" fmla="*/ 100 h 296"/>
                  <a:gd name="T20" fmla="*/ 32 w 38"/>
                  <a:gd name="T21" fmla="*/ 162 h 296"/>
                  <a:gd name="T22" fmla="*/ 33 w 38"/>
                  <a:gd name="T23" fmla="*/ 196 h 296"/>
                  <a:gd name="T24" fmla="*/ 33 w 38"/>
                  <a:gd name="T25" fmla="*/ 231 h 296"/>
                  <a:gd name="T26" fmla="*/ 33 w 38"/>
                  <a:gd name="T27" fmla="*/ 264 h 296"/>
                  <a:gd name="T28" fmla="*/ 30 w 38"/>
                  <a:gd name="T29" fmla="*/ 296 h 296"/>
                  <a:gd name="T30" fmla="*/ 30 w 38"/>
                  <a:gd name="T31" fmla="*/ 296 h 296"/>
                  <a:gd name="T32" fmla="*/ 35 w 38"/>
                  <a:gd name="T33" fmla="*/ 263 h 296"/>
                  <a:gd name="T34" fmla="*/ 38 w 38"/>
                  <a:gd name="T35" fmla="*/ 228 h 296"/>
                  <a:gd name="T36" fmla="*/ 38 w 38"/>
                  <a:gd name="T37" fmla="*/ 193 h 296"/>
                  <a:gd name="T38" fmla="*/ 38 w 38"/>
                  <a:gd name="T39" fmla="*/ 159 h 296"/>
                  <a:gd name="T40" fmla="*/ 33 w 38"/>
                  <a:gd name="T41" fmla="*/ 98 h 296"/>
                  <a:gd name="T42" fmla="*/ 30 w 38"/>
                  <a:gd name="T43" fmla="*/ 55 h 296"/>
                  <a:gd name="T44" fmla="*/ 30 w 38"/>
                  <a:gd name="T45" fmla="*/ 55 h 296"/>
                  <a:gd name="T46" fmla="*/ 29 w 38"/>
                  <a:gd name="T47" fmla="*/ 27 h 296"/>
                  <a:gd name="T48" fmla="*/ 27 w 38"/>
                  <a:gd name="T49" fmla="*/ 18 h 296"/>
                  <a:gd name="T50" fmla="*/ 26 w 38"/>
                  <a:gd name="T51" fmla="*/ 11 h 296"/>
                  <a:gd name="T52" fmla="*/ 23 w 38"/>
                  <a:gd name="T53" fmla="*/ 6 h 296"/>
                  <a:gd name="T54" fmla="*/ 17 w 38"/>
                  <a:gd name="T55" fmla="*/ 3 h 296"/>
                  <a:gd name="T56" fmla="*/ 11 w 38"/>
                  <a:gd name="T57" fmla="*/ 0 h 296"/>
                  <a:gd name="T58" fmla="*/ 0 w 38"/>
                  <a:gd name="T59" fmla="*/ 0 h 296"/>
                  <a:gd name="T60" fmla="*/ 0 w 38"/>
                  <a:gd name="T61" fmla="*/ 0 h 2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8" h="296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2" y="6"/>
                    </a:lnTo>
                    <a:lnTo>
                      <a:pt x="15" y="11"/>
                    </a:lnTo>
                    <a:lnTo>
                      <a:pt x="18" y="17"/>
                    </a:lnTo>
                    <a:lnTo>
                      <a:pt x="21" y="33"/>
                    </a:lnTo>
                    <a:lnTo>
                      <a:pt x="23" y="58"/>
                    </a:lnTo>
                    <a:lnTo>
                      <a:pt x="27" y="100"/>
                    </a:lnTo>
                    <a:lnTo>
                      <a:pt x="32" y="162"/>
                    </a:lnTo>
                    <a:lnTo>
                      <a:pt x="33" y="196"/>
                    </a:lnTo>
                    <a:lnTo>
                      <a:pt x="33" y="231"/>
                    </a:lnTo>
                    <a:lnTo>
                      <a:pt x="33" y="264"/>
                    </a:lnTo>
                    <a:lnTo>
                      <a:pt x="30" y="296"/>
                    </a:lnTo>
                    <a:lnTo>
                      <a:pt x="35" y="263"/>
                    </a:lnTo>
                    <a:lnTo>
                      <a:pt x="38" y="228"/>
                    </a:lnTo>
                    <a:lnTo>
                      <a:pt x="38" y="193"/>
                    </a:lnTo>
                    <a:lnTo>
                      <a:pt x="38" y="159"/>
                    </a:lnTo>
                    <a:lnTo>
                      <a:pt x="33" y="98"/>
                    </a:lnTo>
                    <a:lnTo>
                      <a:pt x="30" y="55"/>
                    </a:lnTo>
                    <a:lnTo>
                      <a:pt x="29" y="27"/>
                    </a:lnTo>
                    <a:lnTo>
                      <a:pt x="27" y="18"/>
                    </a:lnTo>
                    <a:lnTo>
                      <a:pt x="26" y="11"/>
                    </a:lnTo>
                    <a:lnTo>
                      <a:pt x="23" y="6"/>
                    </a:lnTo>
                    <a:lnTo>
                      <a:pt x="17" y="3"/>
                    </a:lnTo>
                    <a:lnTo>
                      <a:pt x="1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6" name="Freeform 188">
                <a:extLst>
                  <a:ext uri="{FF2B5EF4-FFF2-40B4-BE49-F238E27FC236}">
                    <a16:creationId xmlns:a16="http://schemas.microsoft.com/office/drawing/2014/main" id="{A9B38340-642E-42B5-A94E-DE9A29F77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887"/>
                <a:ext cx="10" cy="312"/>
              </a:xfrm>
              <a:custGeom>
                <a:avLst/>
                <a:gdLst>
                  <a:gd name="T0" fmla="*/ 4 w 10"/>
                  <a:gd name="T1" fmla="*/ 0 h 312"/>
                  <a:gd name="T2" fmla="*/ 4 w 10"/>
                  <a:gd name="T3" fmla="*/ 0 h 312"/>
                  <a:gd name="T4" fmla="*/ 3 w 10"/>
                  <a:gd name="T5" fmla="*/ 6 h 312"/>
                  <a:gd name="T6" fmla="*/ 1 w 10"/>
                  <a:gd name="T7" fmla="*/ 16 h 312"/>
                  <a:gd name="T8" fmla="*/ 0 w 10"/>
                  <a:gd name="T9" fmla="*/ 48 h 312"/>
                  <a:gd name="T10" fmla="*/ 0 w 10"/>
                  <a:gd name="T11" fmla="*/ 90 h 312"/>
                  <a:gd name="T12" fmla="*/ 1 w 10"/>
                  <a:gd name="T13" fmla="*/ 138 h 312"/>
                  <a:gd name="T14" fmla="*/ 4 w 10"/>
                  <a:gd name="T15" fmla="*/ 238 h 312"/>
                  <a:gd name="T16" fmla="*/ 7 w 10"/>
                  <a:gd name="T17" fmla="*/ 280 h 312"/>
                  <a:gd name="T18" fmla="*/ 10 w 10"/>
                  <a:gd name="T19" fmla="*/ 312 h 312"/>
                  <a:gd name="T20" fmla="*/ 4 w 10"/>
                  <a:gd name="T21" fmla="*/ 0 h 3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312">
                    <a:moveTo>
                      <a:pt x="4" y="0"/>
                    </a:moveTo>
                    <a:lnTo>
                      <a:pt x="4" y="0"/>
                    </a:lnTo>
                    <a:lnTo>
                      <a:pt x="3" y="6"/>
                    </a:lnTo>
                    <a:lnTo>
                      <a:pt x="1" y="16"/>
                    </a:lnTo>
                    <a:lnTo>
                      <a:pt x="0" y="48"/>
                    </a:lnTo>
                    <a:lnTo>
                      <a:pt x="0" y="90"/>
                    </a:lnTo>
                    <a:lnTo>
                      <a:pt x="1" y="138"/>
                    </a:lnTo>
                    <a:lnTo>
                      <a:pt x="4" y="238"/>
                    </a:lnTo>
                    <a:lnTo>
                      <a:pt x="7" y="280"/>
                    </a:lnTo>
                    <a:lnTo>
                      <a:pt x="10" y="31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7" name="Freeform 189">
                <a:extLst>
                  <a:ext uri="{FF2B5EF4-FFF2-40B4-BE49-F238E27FC236}">
                    <a16:creationId xmlns:a16="http://schemas.microsoft.com/office/drawing/2014/main" id="{AFDD6B8F-538E-4A28-AE83-DCF10ADAA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887"/>
                <a:ext cx="10" cy="312"/>
              </a:xfrm>
              <a:custGeom>
                <a:avLst/>
                <a:gdLst>
                  <a:gd name="T0" fmla="*/ 4 w 10"/>
                  <a:gd name="T1" fmla="*/ 0 h 312"/>
                  <a:gd name="T2" fmla="*/ 4 w 10"/>
                  <a:gd name="T3" fmla="*/ 0 h 312"/>
                  <a:gd name="T4" fmla="*/ 3 w 10"/>
                  <a:gd name="T5" fmla="*/ 6 h 312"/>
                  <a:gd name="T6" fmla="*/ 1 w 10"/>
                  <a:gd name="T7" fmla="*/ 16 h 312"/>
                  <a:gd name="T8" fmla="*/ 0 w 10"/>
                  <a:gd name="T9" fmla="*/ 48 h 312"/>
                  <a:gd name="T10" fmla="*/ 0 w 10"/>
                  <a:gd name="T11" fmla="*/ 90 h 312"/>
                  <a:gd name="T12" fmla="*/ 1 w 10"/>
                  <a:gd name="T13" fmla="*/ 138 h 312"/>
                  <a:gd name="T14" fmla="*/ 4 w 10"/>
                  <a:gd name="T15" fmla="*/ 238 h 312"/>
                  <a:gd name="T16" fmla="*/ 7 w 10"/>
                  <a:gd name="T17" fmla="*/ 280 h 312"/>
                  <a:gd name="T18" fmla="*/ 10 w 10"/>
                  <a:gd name="T19" fmla="*/ 312 h 3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312">
                    <a:moveTo>
                      <a:pt x="4" y="0"/>
                    </a:moveTo>
                    <a:lnTo>
                      <a:pt x="4" y="0"/>
                    </a:lnTo>
                    <a:lnTo>
                      <a:pt x="3" y="6"/>
                    </a:lnTo>
                    <a:lnTo>
                      <a:pt x="1" y="16"/>
                    </a:lnTo>
                    <a:lnTo>
                      <a:pt x="0" y="48"/>
                    </a:lnTo>
                    <a:lnTo>
                      <a:pt x="0" y="90"/>
                    </a:lnTo>
                    <a:lnTo>
                      <a:pt x="1" y="138"/>
                    </a:lnTo>
                    <a:lnTo>
                      <a:pt x="4" y="238"/>
                    </a:lnTo>
                    <a:lnTo>
                      <a:pt x="7" y="280"/>
                    </a:lnTo>
                    <a:lnTo>
                      <a:pt x="10" y="3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8" name="Freeform 190">
                <a:extLst>
                  <a:ext uri="{FF2B5EF4-FFF2-40B4-BE49-F238E27FC236}">
                    <a16:creationId xmlns:a16="http://schemas.microsoft.com/office/drawing/2014/main" id="{4E96BD7A-0BA8-4540-B91D-4759DBB8B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639"/>
                <a:ext cx="100" cy="104"/>
              </a:xfrm>
              <a:custGeom>
                <a:avLst/>
                <a:gdLst>
                  <a:gd name="T0" fmla="*/ 100 w 100"/>
                  <a:gd name="T1" fmla="*/ 0 h 104"/>
                  <a:gd name="T2" fmla="*/ 100 w 100"/>
                  <a:gd name="T3" fmla="*/ 0 h 104"/>
                  <a:gd name="T4" fmla="*/ 94 w 100"/>
                  <a:gd name="T5" fmla="*/ 5 h 104"/>
                  <a:gd name="T6" fmla="*/ 89 w 100"/>
                  <a:gd name="T7" fmla="*/ 9 h 104"/>
                  <a:gd name="T8" fmla="*/ 83 w 100"/>
                  <a:gd name="T9" fmla="*/ 21 h 104"/>
                  <a:gd name="T10" fmla="*/ 77 w 100"/>
                  <a:gd name="T11" fmla="*/ 35 h 104"/>
                  <a:gd name="T12" fmla="*/ 72 w 100"/>
                  <a:gd name="T13" fmla="*/ 48 h 104"/>
                  <a:gd name="T14" fmla="*/ 72 w 100"/>
                  <a:gd name="T15" fmla="*/ 48 h 104"/>
                  <a:gd name="T16" fmla="*/ 68 w 100"/>
                  <a:gd name="T17" fmla="*/ 62 h 104"/>
                  <a:gd name="T18" fmla="*/ 62 w 100"/>
                  <a:gd name="T19" fmla="*/ 76 h 104"/>
                  <a:gd name="T20" fmla="*/ 59 w 100"/>
                  <a:gd name="T21" fmla="*/ 82 h 104"/>
                  <a:gd name="T22" fmla="*/ 54 w 100"/>
                  <a:gd name="T23" fmla="*/ 86 h 104"/>
                  <a:gd name="T24" fmla="*/ 48 w 100"/>
                  <a:gd name="T25" fmla="*/ 89 h 104"/>
                  <a:gd name="T26" fmla="*/ 42 w 100"/>
                  <a:gd name="T27" fmla="*/ 92 h 104"/>
                  <a:gd name="T28" fmla="*/ 42 w 100"/>
                  <a:gd name="T29" fmla="*/ 92 h 104"/>
                  <a:gd name="T30" fmla="*/ 29 w 100"/>
                  <a:gd name="T31" fmla="*/ 92 h 104"/>
                  <a:gd name="T32" fmla="*/ 23 w 100"/>
                  <a:gd name="T33" fmla="*/ 91 h 104"/>
                  <a:gd name="T34" fmla="*/ 17 w 100"/>
                  <a:gd name="T35" fmla="*/ 89 h 104"/>
                  <a:gd name="T36" fmla="*/ 12 w 100"/>
                  <a:gd name="T37" fmla="*/ 86 h 104"/>
                  <a:gd name="T38" fmla="*/ 8 w 100"/>
                  <a:gd name="T39" fmla="*/ 83 h 104"/>
                  <a:gd name="T40" fmla="*/ 0 w 100"/>
                  <a:gd name="T41" fmla="*/ 74 h 104"/>
                  <a:gd name="T42" fmla="*/ 0 w 100"/>
                  <a:gd name="T43" fmla="*/ 74 h 104"/>
                  <a:gd name="T44" fmla="*/ 3 w 100"/>
                  <a:gd name="T45" fmla="*/ 82 h 104"/>
                  <a:gd name="T46" fmla="*/ 6 w 100"/>
                  <a:gd name="T47" fmla="*/ 89 h 104"/>
                  <a:gd name="T48" fmla="*/ 12 w 100"/>
                  <a:gd name="T49" fmla="*/ 95 h 104"/>
                  <a:gd name="T50" fmla="*/ 17 w 100"/>
                  <a:gd name="T51" fmla="*/ 100 h 104"/>
                  <a:gd name="T52" fmla="*/ 24 w 100"/>
                  <a:gd name="T53" fmla="*/ 103 h 104"/>
                  <a:gd name="T54" fmla="*/ 30 w 100"/>
                  <a:gd name="T55" fmla="*/ 104 h 104"/>
                  <a:gd name="T56" fmla="*/ 39 w 100"/>
                  <a:gd name="T57" fmla="*/ 103 h 104"/>
                  <a:gd name="T58" fmla="*/ 47 w 100"/>
                  <a:gd name="T59" fmla="*/ 101 h 104"/>
                  <a:gd name="T60" fmla="*/ 47 w 100"/>
                  <a:gd name="T61" fmla="*/ 101 h 104"/>
                  <a:gd name="T62" fmla="*/ 54 w 100"/>
                  <a:gd name="T63" fmla="*/ 100 h 104"/>
                  <a:gd name="T64" fmla="*/ 59 w 100"/>
                  <a:gd name="T65" fmla="*/ 97 h 104"/>
                  <a:gd name="T66" fmla="*/ 63 w 100"/>
                  <a:gd name="T67" fmla="*/ 92 h 104"/>
                  <a:gd name="T68" fmla="*/ 66 w 100"/>
                  <a:gd name="T69" fmla="*/ 88 h 104"/>
                  <a:gd name="T70" fmla="*/ 69 w 100"/>
                  <a:gd name="T71" fmla="*/ 77 h 104"/>
                  <a:gd name="T72" fmla="*/ 74 w 100"/>
                  <a:gd name="T73" fmla="*/ 65 h 104"/>
                  <a:gd name="T74" fmla="*/ 74 w 100"/>
                  <a:gd name="T75" fmla="*/ 65 h 104"/>
                  <a:gd name="T76" fmla="*/ 78 w 100"/>
                  <a:gd name="T77" fmla="*/ 50 h 104"/>
                  <a:gd name="T78" fmla="*/ 83 w 100"/>
                  <a:gd name="T79" fmla="*/ 33 h 104"/>
                  <a:gd name="T80" fmla="*/ 91 w 100"/>
                  <a:gd name="T81" fmla="*/ 15 h 104"/>
                  <a:gd name="T82" fmla="*/ 94 w 100"/>
                  <a:gd name="T83" fmla="*/ 8 h 104"/>
                  <a:gd name="T84" fmla="*/ 100 w 100"/>
                  <a:gd name="T85" fmla="*/ 0 h 104"/>
                  <a:gd name="T86" fmla="*/ 100 w 100"/>
                  <a:gd name="T87" fmla="*/ 0 h 10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00" h="104">
                    <a:moveTo>
                      <a:pt x="100" y="0"/>
                    </a:moveTo>
                    <a:lnTo>
                      <a:pt x="100" y="0"/>
                    </a:lnTo>
                    <a:lnTo>
                      <a:pt x="94" y="5"/>
                    </a:lnTo>
                    <a:lnTo>
                      <a:pt x="89" y="9"/>
                    </a:lnTo>
                    <a:lnTo>
                      <a:pt x="83" y="21"/>
                    </a:lnTo>
                    <a:lnTo>
                      <a:pt x="77" y="35"/>
                    </a:lnTo>
                    <a:lnTo>
                      <a:pt x="72" y="48"/>
                    </a:lnTo>
                    <a:lnTo>
                      <a:pt x="68" y="62"/>
                    </a:lnTo>
                    <a:lnTo>
                      <a:pt x="62" y="76"/>
                    </a:lnTo>
                    <a:lnTo>
                      <a:pt x="59" y="82"/>
                    </a:lnTo>
                    <a:lnTo>
                      <a:pt x="54" y="86"/>
                    </a:lnTo>
                    <a:lnTo>
                      <a:pt x="48" y="89"/>
                    </a:lnTo>
                    <a:lnTo>
                      <a:pt x="42" y="92"/>
                    </a:lnTo>
                    <a:lnTo>
                      <a:pt x="29" y="92"/>
                    </a:lnTo>
                    <a:lnTo>
                      <a:pt x="23" y="91"/>
                    </a:lnTo>
                    <a:lnTo>
                      <a:pt x="17" y="89"/>
                    </a:lnTo>
                    <a:lnTo>
                      <a:pt x="12" y="86"/>
                    </a:lnTo>
                    <a:lnTo>
                      <a:pt x="8" y="83"/>
                    </a:lnTo>
                    <a:lnTo>
                      <a:pt x="0" y="74"/>
                    </a:lnTo>
                    <a:lnTo>
                      <a:pt x="3" y="82"/>
                    </a:lnTo>
                    <a:lnTo>
                      <a:pt x="6" y="89"/>
                    </a:lnTo>
                    <a:lnTo>
                      <a:pt x="12" y="95"/>
                    </a:lnTo>
                    <a:lnTo>
                      <a:pt x="17" y="100"/>
                    </a:lnTo>
                    <a:lnTo>
                      <a:pt x="24" y="103"/>
                    </a:lnTo>
                    <a:lnTo>
                      <a:pt x="30" y="104"/>
                    </a:lnTo>
                    <a:lnTo>
                      <a:pt x="39" y="103"/>
                    </a:lnTo>
                    <a:lnTo>
                      <a:pt x="47" y="101"/>
                    </a:lnTo>
                    <a:lnTo>
                      <a:pt x="54" y="100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6" y="88"/>
                    </a:lnTo>
                    <a:lnTo>
                      <a:pt x="69" y="77"/>
                    </a:lnTo>
                    <a:lnTo>
                      <a:pt x="74" y="65"/>
                    </a:lnTo>
                    <a:lnTo>
                      <a:pt x="78" y="50"/>
                    </a:lnTo>
                    <a:lnTo>
                      <a:pt x="83" y="33"/>
                    </a:lnTo>
                    <a:lnTo>
                      <a:pt x="91" y="15"/>
                    </a:lnTo>
                    <a:lnTo>
                      <a:pt x="94" y="8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9" name="Freeform 191">
                <a:extLst>
                  <a:ext uri="{FF2B5EF4-FFF2-40B4-BE49-F238E27FC236}">
                    <a16:creationId xmlns:a16="http://schemas.microsoft.com/office/drawing/2014/main" id="{3365E59E-5473-4217-A91F-0A856545F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1737"/>
                <a:ext cx="84" cy="61"/>
              </a:xfrm>
              <a:custGeom>
                <a:avLst/>
                <a:gdLst>
                  <a:gd name="T0" fmla="*/ 73 w 84"/>
                  <a:gd name="T1" fmla="*/ 58 h 61"/>
                  <a:gd name="T2" fmla="*/ 73 w 84"/>
                  <a:gd name="T3" fmla="*/ 58 h 61"/>
                  <a:gd name="T4" fmla="*/ 78 w 84"/>
                  <a:gd name="T5" fmla="*/ 55 h 61"/>
                  <a:gd name="T6" fmla="*/ 81 w 84"/>
                  <a:gd name="T7" fmla="*/ 48 h 61"/>
                  <a:gd name="T8" fmla="*/ 84 w 84"/>
                  <a:gd name="T9" fmla="*/ 42 h 61"/>
                  <a:gd name="T10" fmla="*/ 84 w 84"/>
                  <a:gd name="T11" fmla="*/ 35 h 61"/>
                  <a:gd name="T12" fmla="*/ 83 w 84"/>
                  <a:gd name="T13" fmla="*/ 27 h 61"/>
                  <a:gd name="T14" fmla="*/ 79 w 84"/>
                  <a:gd name="T15" fmla="*/ 18 h 61"/>
                  <a:gd name="T16" fmla="*/ 76 w 84"/>
                  <a:gd name="T17" fmla="*/ 9 h 61"/>
                  <a:gd name="T18" fmla="*/ 70 w 84"/>
                  <a:gd name="T19" fmla="*/ 0 h 61"/>
                  <a:gd name="T20" fmla="*/ 70 w 84"/>
                  <a:gd name="T21" fmla="*/ 0 h 61"/>
                  <a:gd name="T22" fmla="*/ 73 w 84"/>
                  <a:gd name="T23" fmla="*/ 17 h 61"/>
                  <a:gd name="T24" fmla="*/ 73 w 84"/>
                  <a:gd name="T25" fmla="*/ 26 h 61"/>
                  <a:gd name="T26" fmla="*/ 72 w 84"/>
                  <a:gd name="T27" fmla="*/ 32 h 61"/>
                  <a:gd name="T28" fmla="*/ 70 w 84"/>
                  <a:gd name="T29" fmla="*/ 38 h 61"/>
                  <a:gd name="T30" fmla="*/ 67 w 84"/>
                  <a:gd name="T31" fmla="*/ 44 h 61"/>
                  <a:gd name="T32" fmla="*/ 64 w 84"/>
                  <a:gd name="T33" fmla="*/ 47 h 61"/>
                  <a:gd name="T34" fmla="*/ 58 w 84"/>
                  <a:gd name="T35" fmla="*/ 48 h 61"/>
                  <a:gd name="T36" fmla="*/ 58 w 84"/>
                  <a:gd name="T37" fmla="*/ 48 h 61"/>
                  <a:gd name="T38" fmla="*/ 30 w 84"/>
                  <a:gd name="T39" fmla="*/ 53 h 61"/>
                  <a:gd name="T40" fmla="*/ 15 w 84"/>
                  <a:gd name="T41" fmla="*/ 56 h 61"/>
                  <a:gd name="T42" fmla="*/ 0 w 84"/>
                  <a:gd name="T43" fmla="*/ 61 h 61"/>
                  <a:gd name="T44" fmla="*/ 0 w 84"/>
                  <a:gd name="T45" fmla="*/ 61 h 61"/>
                  <a:gd name="T46" fmla="*/ 16 w 84"/>
                  <a:gd name="T47" fmla="*/ 61 h 61"/>
                  <a:gd name="T48" fmla="*/ 36 w 84"/>
                  <a:gd name="T49" fmla="*/ 61 h 61"/>
                  <a:gd name="T50" fmla="*/ 57 w 84"/>
                  <a:gd name="T51" fmla="*/ 61 h 61"/>
                  <a:gd name="T52" fmla="*/ 66 w 84"/>
                  <a:gd name="T53" fmla="*/ 61 h 61"/>
                  <a:gd name="T54" fmla="*/ 73 w 84"/>
                  <a:gd name="T55" fmla="*/ 58 h 61"/>
                  <a:gd name="T56" fmla="*/ 73 w 84"/>
                  <a:gd name="T57" fmla="*/ 58 h 6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4" h="61">
                    <a:moveTo>
                      <a:pt x="73" y="58"/>
                    </a:moveTo>
                    <a:lnTo>
                      <a:pt x="73" y="58"/>
                    </a:lnTo>
                    <a:lnTo>
                      <a:pt x="78" y="55"/>
                    </a:lnTo>
                    <a:lnTo>
                      <a:pt x="81" y="48"/>
                    </a:lnTo>
                    <a:lnTo>
                      <a:pt x="84" y="42"/>
                    </a:lnTo>
                    <a:lnTo>
                      <a:pt x="84" y="35"/>
                    </a:lnTo>
                    <a:lnTo>
                      <a:pt x="83" y="27"/>
                    </a:lnTo>
                    <a:lnTo>
                      <a:pt x="79" y="18"/>
                    </a:lnTo>
                    <a:lnTo>
                      <a:pt x="76" y="9"/>
                    </a:lnTo>
                    <a:lnTo>
                      <a:pt x="70" y="0"/>
                    </a:lnTo>
                    <a:lnTo>
                      <a:pt x="73" y="17"/>
                    </a:lnTo>
                    <a:lnTo>
                      <a:pt x="73" y="26"/>
                    </a:lnTo>
                    <a:lnTo>
                      <a:pt x="72" y="32"/>
                    </a:lnTo>
                    <a:lnTo>
                      <a:pt x="70" y="38"/>
                    </a:lnTo>
                    <a:lnTo>
                      <a:pt x="67" y="44"/>
                    </a:lnTo>
                    <a:lnTo>
                      <a:pt x="64" y="47"/>
                    </a:lnTo>
                    <a:lnTo>
                      <a:pt x="58" y="48"/>
                    </a:lnTo>
                    <a:lnTo>
                      <a:pt x="30" y="53"/>
                    </a:lnTo>
                    <a:lnTo>
                      <a:pt x="15" y="56"/>
                    </a:lnTo>
                    <a:lnTo>
                      <a:pt x="0" y="61"/>
                    </a:lnTo>
                    <a:lnTo>
                      <a:pt x="16" y="61"/>
                    </a:lnTo>
                    <a:lnTo>
                      <a:pt x="36" y="61"/>
                    </a:lnTo>
                    <a:lnTo>
                      <a:pt x="57" y="61"/>
                    </a:lnTo>
                    <a:lnTo>
                      <a:pt x="66" y="61"/>
                    </a:lnTo>
                    <a:lnTo>
                      <a:pt x="73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0" name="Freeform 192">
                <a:extLst>
                  <a:ext uri="{FF2B5EF4-FFF2-40B4-BE49-F238E27FC236}">
                    <a16:creationId xmlns:a16="http://schemas.microsoft.com/office/drawing/2014/main" id="{40821F50-3E00-4867-A953-844A34693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858"/>
                <a:ext cx="60" cy="99"/>
              </a:xfrm>
              <a:custGeom>
                <a:avLst/>
                <a:gdLst>
                  <a:gd name="T0" fmla="*/ 0 w 60"/>
                  <a:gd name="T1" fmla="*/ 99 h 99"/>
                  <a:gd name="T2" fmla="*/ 0 w 60"/>
                  <a:gd name="T3" fmla="*/ 99 h 99"/>
                  <a:gd name="T4" fmla="*/ 18 w 60"/>
                  <a:gd name="T5" fmla="*/ 90 h 99"/>
                  <a:gd name="T6" fmla="*/ 32 w 60"/>
                  <a:gd name="T7" fmla="*/ 80 h 99"/>
                  <a:gd name="T8" fmla="*/ 44 w 60"/>
                  <a:gd name="T9" fmla="*/ 71 h 99"/>
                  <a:gd name="T10" fmla="*/ 47 w 60"/>
                  <a:gd name="T11" fmla="*/ 66 h 99"/>
                  <a:gd name="T12" fmla="*/ 48 w 60"/>
                  <a:gd name="T13" fmla="*/ 63 h 99"/>
                  <a:gd name="T14" fmla="*/ 48 w 60"/>
                  <a:gd name="T15" fmla="*/ 63 h 99"/>
                  <a:gd name="T16" fmla="*/ 50 w 60"/>
                  <a:gd name="T17" fmla="*/ 53 h 99"/>
                  <a:gd name="T18" fmla="*/ 50 w 60"/>
                  <a:gd name="T19" fmla="*/ 36 h 99"/>
                  <a:gd name="T20" fmla="*/ 47 w 60"/>
                  <a:gd name="T21" fmla="*/ 18 h 99"/>
                  <a:gd name="T22" fmla="*/ 42 w 60"/>
                  <a:gd name="T23" fmla="*/ 0 h 99"/>
                  <a:gd name="T24" fmla="*/ 42 w 60"/>
                  <a:gd name="T25" fmla="*/ 0 h 99"/>
                  <a:gd name="T26" fmla="*/ 48 w 60"/>
                  <a:gd name="T27" fmla="*/ 9 h 99"/>
                  <a:gd name="T28" fmla="*/ 53 w 60"/>
                  <a:gd name="T29" fmla="*/ 18 h 99"/>
                  <a:gd name="T30" fmla="*/ 57 w 60"/>
                  <a:gd name="T31" fmla="*/ 38 h 99"/>
                  <a:gd name="T32" fmla="*/ 60 w 60"/>
                  <a:gd name="T33" fmla="*/ 56 h 99"/>
                  <a:gd name="T34" fmla="*/ 59 w 60"/>
                  <a:gd name="T35" fmla="*/ 69 h 99"/>
                  <a:gd name="T36" fmla="*/ 59 w 60"/>
                  <a:gd name="T37" fmla="*/ 69 h 99"/>
                  <a:gd name="T38" fmla="*/ 57 w 60"/>
                  <a:gd name="T39" fmla="*/ 72 h 99"/>
                  <a:gd name="T40" fmla="*/ 56 w 60"/>
                  <a:gd name="T41" fmla="*/ 74 h 99"/>
                  <a:gd name="T42" fmla="*/ 50 w 60"/>
                  <a:gd name="T43" fmla="*/ 80 h 99"/>
                  <a:gd name="T44" fmla="*/ 41 w 60"/>
                  <a:gd name="T45" fmla="*/ 83 h 99"/>
                  <a:gd name="T46" fmla="*/ 32 w 60"/>
                  <a:gd name="T47" fmla="*/ 87 h 99"/>
                  <a:gd name="T48" fmla="*/ 12 w 60"/>
                  <a:gd name="T49" fmla="*/ 93 h 99"/>
                  <a:gd name="T50" fmla="*/ 5 w 60"/>
                  <a:gd name="T51" fmla="*/ 96 h 99"/>
                  <a:gd name="T52" fmla="*/ 0 w 60"/>
                  <a:gd name="T53" fmla="*/ 99 h 99"/>
                  <a:gd name="T54" fmla="*/ 0 w 60"/>
                  <a:gd name="T55" fmla="*/ 99 h 9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0" h="99">
                    <a:moveTo>
                      <a:pt x="0" y="99"/>
                    </a:moveTo>
                    <a:lnTo>
                      <a:pt x="0" y="99"/>
                    </a:lnTo>
                    <a:lnTo>
                      <a:pt x="18" y="90"/>
                    </a:lnTo>
                    <a:lnTo>
                      <a:pt x="32" y="80"/>
                    </a:lnTo>
                    <a:lnTo>
                      <a:pt x="44" y="71"/>
                    </a:lnTo>
                    <a:lnTo>
                      <a:pt x="47" y="66"/>
                    </a:lnTo>
                    <a:lnTo>
                      <a:pt x="48" y="63"/>
                    </a:lnTo>
                    <a:lnTo>
                      <a:pt x="50" y="53"/>
                    </a:lnTo>
                    <a:lnTo>
                      <a:pt x="50" y="36"/>
                    </a:lnTo>
                    <a:lnTo>
                      <a:pt x="47" y="18"/>
                    </a:lnTo>
                    <a:lnTo>
                      <a:pt x="42" y="0"/>
                    </a:lnTo>
                    <a:lnTo>
                      <a:pt x="48" y="9"/>
                    </a:lnTo>
                    <a:lnTo>
                      <a:pt x="53" y="18"/>
                    </a:lnTo>
                    <a:lnTo>
                      <a:pt x="57" y="38"/>
                    </a:lnTo>
                    <a:lnTo>
                      <a:pt x="60" y="56"/>
                    </a:lnTo>
                    <a:lnTo>
                      <a:pt x="59" y="69"/>
                    </a:lnTo>
                    <a:lnTo>
                      <a:pt x="57" y="72"/>
                    </a:lnTo>
                    <a:lnTo>
                      <a:pt x="56" y="74"/>
                    </a:lnTo>
                    <a:lnTo>
                      <a:pt x="50" y="80"/>
                    </a:lnTo>
                    <a:lnTo>
                      <a:pt x="41" y="83"/>
                    </a:lnTo>
                    <a:lnTo>
                      <a:pt x="32" y="87"/>
                    </a:lnTo>
                    <a:lnTo>
                      <a:pt x="12" y="93"/>
                    </a:lnTo>
                    <a:lnTo>
                      <a:pt x="5" y="96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1" name="Freeform 193">
                <a:extLst>
                  <a:ext uri="{FF2B5EF4-FFF2-40B4-BE49-F238E27FC236}">
                    <a16:creationId xmlns:a16="http://schemas.microsoft.com/office/drawing/2014/main" id="{94D00AC9-FDC8-43FF-9407-A02FB6D9F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629"/>
                <a:ext cx="132" cy="166"/>
              </a:xfrm>
              <a:custGeom>
                <a:avLst/>
                <a:gdLst>
                  <a:gd name="T0" fmla="*/ 0 w 132"/>
                  <a:gd name="T1" fmla="*/ 138 h 166"/>
                  <a:gd name="T2" fmla="*/ 0 w 132"/>
                  <a:gd name="T3" fmla="*/ 138 h 166"/>
                  <a:gd name="T4" fmla="*/ 9 w 132"/>
                  <a:gd name="T5" fmla="*/ 137 h 166"/>
                  <a:gd name="T6" fmla="*/ 17 w 132"/>
                  <a:gd name="T7" fmla="*/ 137 h 166"/>
                  <a:gd name="T8" fmla="*/ 35 w 132"/>
                  <a:gd name="T9" fmla="*/ 138 h 166"/>
                  <a:gd name="T10" fmla="*/ 53 w 132"/>
                  <a:gd name="T11" fmla="*/ 143 h 166"/>
                  <a:gd name="T12" fmla="*/ 71 w 132"/>
                  <a:gd name="T13" fmla="*/ 149 h 166"/>
                  <a:gd name="T14" fmla="*/ 71 w 132"/>
                  <a:gd name="T15" fmla="*/ 149 h 166"/>
                  <a:gd name="T16" fmla="*/ 80 w 132"/>
                  <a:gd name="T17" fmla="*/ 152 h 166"/>
                  <a:gd name="T18" fmla="*/ 88 w 132"/>
                  <a:gd name="T19" fmla="*/ 153 h 166"/>
                  <a:gd name="T20" fmla="*/ 94 w 132"/>
                  <a:gd name="T21" fmla="*/ 153 h 166"/>
                  <a:gd name="T22" fmla="*/ 100 w 132"/>
                  <a:gd name="T23" fmla="*/ 152 h 166"/>
                  <a:gd name="T24" fmla="*/ 105 w 132"/>
                  <a:gd name="T25" fmla="*/ 150 h 166"/>
                  <a:gd name="T26" fmla="*/ 108 w 132"/>
                  <a:gd name="T27" fmla="*/ 149 h 166"/>
                  <a:gd name="T28" fmla="*/ 111 w 132"/>
                  <a:gd name="T29" fmla="*/ 144 h 166"/>
                  <a:gd name="T30" fmla="*/ 114 w 132"/>
                  <a:gd name="T31" fmla="*/ 141 h 166"/>
                  <a:gd name="T32" fmla="*/ 114 w 132"/>
                  <a:gd name="T33" fmla="*/ 141 h 166"/>
                  <a:gd name="T34" fmla="*/ 117 w 132"/>
                  <a:gd name="T35" fmla="*/ 132 h 166"/>
                  <a:gd name="T36" fmla="*/ 120 w 132"/>
                  <a:gd name="T37" fmla="*/ 120 h 166"/>
                  <a:gd name="T38" fmla="*/ 120 w 132"/>
                  <a:gd name="T39" fmla="*/ 107 h 166"/>
                  <a:gd name="T40" fmla="*/ 118 w 132"/>
                  <a:gd name="T41" fmla="*/ 93 h 166"/>
                  <a:gd name="T42" fmla="*/ 118 w 132"/>
                  <a:gd name="T43" fmla="*/ 93 h 166"/>
                  <a:gd name="T44" fmla="*/ 118 w 132"/>
                  <a:gd name="T45" fmla="*/ 74 h 166"/>
                  <a:gd name="T46" fmla="*/ 118 w 132"/>
                  <a:gd name="T47" fmla="*/ 48 h 166"/>
                  <a:gd name="T48" fmla="*/ 121 w 132"/>
                  <a:gd name="T49" fmla="*/ 21 h 166"/>
                  <a:gd name="T50" fmla="*/ 126 w 132"/>
                  <a:gd name="T51" fmla="*/ 0 h 166"/>
                  <a:gd name="T52" fmla="*/ 126 w 132"/>
                  <a:gd name="T53" fmla="*/ 0 h 166"/>
                  <a:gd name="T54" fmla="*/ 124 w 132"/>
                  <a:gd name="T55" fmla="*/ 43 h 166"/>
                  <a:gd name="T56" fmla="*/ 124 w 132"/>
                  <a:gd name="T57" fmla="*/ 69 h 166"/>
                  <a:gd name="T58" fmla="*/ 126 w 132"/>
                  <a:gd name="T59" fmla="*/ 81 h 166"/>
                  <a:gd name="T60" fmla="*/ 129 w 132"/>
                  <a:gd name="T61" fmla="*/ 90 h 166"/>
                  <a:gd name="T62" fmla="*/ 129 w 132"/>
                  <a:gd name="T63" fmla="*/ 90 h 166"/>
                  <a:gd name="T64" fmla="*/ 130 w 132"/>
                  <a:gd name="T65" fmla="*/ 101 h 166"/>
                  <a:gd name="T66" fmla="*/ 132 w 132"/>
                  <a:gd name="T67" fmla="*/ 113 h 166"/>
                  <a:gd name="T68" fmla="*/ 130 w 132"/>
                  <a:gd name="T69" fmla="*/ 125 h 166"/>
                  <a:gd name="T70" fmla="*/ 127 w 132"/>
                  <a:gd name="T71" fmla="*/ 137 h 166"/>
                  <a:gd name="T72" fmla="*/ 124 w 132"/>
                  <a:gd name="T73" fmla="*/ 147 h 166"/>
                  <a:gd name="T74" fmla="*/ 118 w 132"/>
                  <a:gd name="T75" fmla="*/ 156 h 166"/>
                  <a:gd name="T76" fmla="*/ 112 w 132"/>
                  <a:gd name="T77" fmla="*/ 164 h 166"/>
                  <a:gd name="T78" fmla="*/ 109 w 132"/>
                  <a:gd name="T79" fmla="*/ 166 h 166"/>
                  <a:gd name="T80" fmla="*/ 105 w 132"/>
                  <a:gd name="T81" fmla="*/ 166 h 166"/>
                  <a:gd name="T82" fmla="*/ 105 w 132"/>
                  <a:gd name="T83" fmla="*/ 166 h 166"/>
                  <a:gd name="T84" fmla="*/ 95 w 132"/>
                  <a:gd name="T85" fmla="*/ 166 h 166"/>
                  <a:gd name="T86" fmla="*/ 83 w 132"/>
                  <a:gd name="T87" fmla="*/ 164 h 166"/>
                  <a:gd name="T88" fmla="*/ 56 w 132"/>
                  <a:gd name="T89" fmla="*/ 153 h 166"/>
                  <a:gd name="T90" fmla="*/ 26 w 132"/>
                  <a:gd name="T91" fmla="*/ 143 h 166"/>
                  <a:gd name="T92" fmla="*/ 13 w 132"/>
                  <a:gd name="T93" fmla="*/ 140 h 166"/>
                  <a:gd name="T94" fmla="*/ 0 w 132"/>
                  <a:gd name="T95" fmla="*/ 138 h 166"/>
                  <a:gd name="T96" fmla="*/ 0 w 132"/>
                  <a:gd name="T97" fmla="*/ 138 h 16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32" h="166">
                    <a:moveTo>
                      <a:pt x="0" y="138"/>
                    </a:moveTo>
                    <a:lnTo>
                      <a:pt x="0" y="138"/>
                    </a:lnTo>
                    <a:lnTo>
                      <a:pt x="9" y="137"/>
                    </a:lnTo>
                    <a:lnTo>
                      <a:pt x="17" y="137"/>
                    </a:lnTo>
                    <a:lnTo>
                      <a:pt x="35" y="138"/>
                    </a:lnTo>
                    <a:lnTo>
                      <a:pt x="53" y="143"/>
                    </a:lnTo>
                    <a:lnTo>
                      <a:pt x="71" y="149"/>
                    </a:lnTo>
                    <a:lnTo>
                      <a:pt x="80" y="152"/>
                    </a:lnTo>
                    <a:lnTo>
                      <a:pt x="88" y="153"/>
                    </a:lnTo>
                    <a:lnTo>
                      <a:pt x="94" y="153"/>
                    </a:lnTo>
                    <a:lnTo>
                      <a:pt x="100" y="152"/>
                    </a:lnTo>
                    <a:lnTo>
                      <a:pt x="105" y="150"/>
                    </a:lnTo>
                    <a:lnTo>
                      <a:pt x="108" y="149"/>
                    </a:lnTo>
                    <a:lnTo>
                      <a:pt x="111" y="144"/>
                    </a:lnTo>
                    <a:lnTo>
                      <a:pt x="114" y="141"/>
                    </a:lnTo>
                    <a:lnTo>
                      <a:pt x="117" y="132"/>
                    </a:lnTo>
                    <a:lnTo>
                      <a:pt x="120" y="120"/>
                    </a:lnTo>
                    <a:lnTo>
                      <a:pt x="120" y="107"/>
                    </a:lnTo>
                    <a:lnTo>
                      <a:pt x="118" y="93"/>
                    </a:lnTo>
                    <a:lnTo>
                      <a:pt x="118" y="74"/>
                    </a:lnTo>
                    <a:lnTo>
                      <a:pt x="118" y="48"/>
                    </a:lnTo>
                    <a:lnTo>
                      <a:pt x="121" y="21"/>
                    </a:lnTo>
                    <a:lnTo>
                      <a:pt x="126" y="0"/>
                    </a:lnTo>
                    <a:lnTo>
                      <a:pt x="124" y="43"/>
                    </a:lnTo>
                    <a:lnTo>
                      <a:pt x="124" y="69"/>
                    </a:lnTo>
                    <a:lnTo>
                      <a:pt x="126" y="81"/>
                    </a:lnTo>
                    <a:lnTo>
                      <a:pt x="129" y="90"/>
                    </a:lnTo>
                    <a:lnTo>
                      <a:pt x="130" y="101"/>
                    </a:lnTo>
                    <a:lnTo>
                      <a:pt x="132" y="113"/>
                    </a:lnTo>
                    <a:lnTo>
                      <a:pt x="130" y="125"/>
                    </a:lnTo>
                    <a:lnTo>
                      <a:pt x="127" y="137"/>
                    </a:lnTo>
                    <a:lnTo>
                      <a:pt x="124" y="147"/>
                    </a:lnTo>
                    <a:lnTo>
                      <a:pt x="118" y="156"/>
                    </a:lnTo>
                    <a:lnTo>
                      <a:pt x="112" y="164"/>
                    </a:lnTo>
                    <a:lnTo>
                      <a:pt x="109" y="166"/>
                    </a:lnTo>
                    <a:lnTo>
                      <a:pt x="105" y="166"/>
                    </a:lnTo>
                    <a:lnTo>
                      <a:pt x="95" y="166"/>
                    </a:lnTo>
                    <a:lnTo>
                      <a:pt x="83" y="164"/>
                    </a:lnTo>
                    <a:lnTo>
                      <a:pt x="56" y="153"/>
                    </a:lnTo>
                    <a:lnTo>
                      <a:pt x="26" y="143"/>
                    </a:lnTo>
                    <a:lnTo>
                      <a:pt x="13" y="140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2" name="Freeform 194">
                <a:extLst>
                  <a:ext uri="{FF2B5EF4-FFF2-40B4-BE49-F238E27FC236}">
                    <a16:creationId xmlns:a16="http://schemas.microsoft.com/office/drawing/2014/main" id="{2AAD98C1-6772-4E34-9B38-F92C9D31C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602"/>
                <a:ext cx="92" cy="58"/>
              </a:xfrm>
              <a:custGeom>
                <a:avLst/>
                <a:gdLst>
                  <a:gd name="T0" fmla="*/ 10 w 92"/>
                  <a:gd name="T1" fmla="*/ 57 h 58"/>
                  <a:gd name="T2" fmla="*/ 10 w 92"/>
                  <a:gd name="T3" fmla="*/ 57 h 58"/>
                  <a:gd name="T4" fmla="*/ 16 w 92"/>
                  <a:gd name="T5" fmla="*/ 57 h 58"/>
                  <a:gd name="T6" fmla="*/ 22 w 92"/>
                  <a:gd name="T7" fmla="*/ 58 h 58"/>
                  <a:gd name="T8" fmla="*/ 37 w 92"/>
                  <a:gd name="T9" fmla="*/ 55 h 58"/>
                  <a:gd name="T10" fmla="*/ 52 w 92"/>
                  <a:gd name="T11" fmla="*/ 52 h 58"/>
                  <a:gd name="T12" fmla="*/ 66 w 92"/>
                  <a:gd name="T13" fmla="*/ 46 h 58"/>
                  <a:gd name="T14" fmla="*/ 66 w 92"/>
                  <a:gd name="T15" fmla="*/ 46 h 58"/>
                  <a:gd name="T16" fmla="*/ 72 w 92"/>
                  <a:gd name="T17" fmla="*/ 43 h 58"/>
                  <a:gd name="T18" fmla="*/ 76 w 92"/>
                  <a:gd name="T19" fmla="*/ 40 h 58"/>
                  <a:gd name="T20" fmla="*/ 81 w 92"/>
                  <a:gd name="T21" fmla="*/ 36 h 58"/>
                  <a:gd name="T22" fmla="*/ 84 w 92"/>
                  <a:gd name="T23" fmla="*/ 30 h 58"/>
                  <a:gd name="T24" fmla="*/ 89 w 92"/>
                  <a:gd name="T25" fmla="*/ 16 h 58"/>
                  <a:gd name="T26" fmla="*/ 92 w 92"/>
                  <a:gd name="T27" fmla="*/ 0 h 58"/>
                  <a:gd name="T28" fmla="*/ 92 w 92"/>
                  <a:gd name="T29" fmla="*/ 0 h 58"/>
                  <a:gd name="T30" fmla="*/ 86 w 92"/>
                  <a:gd name="T31" fmla="*/ 12 h 58"/>
                  <a:gd name="T32" fmla="*/ 80 w 92"/>
                  <a:gd name="T33" fmla="*/ 21 h 58"/>
                  <a:gd name="T34" fmla="*/ 73 w 92"/>
                  <a:gd name="T35" fmla="*/ 30 h 58"/>
                  <a:gd name="T36" fmla="*/ 73 w 92"/>
                  <a:gd name="T37" fmla="*/ 30 h 58"/>
                  <a:gd name="T38" fmla="*/ 69 w 92"/>
                  <a:gd name="T39" fmla="*/ 34 h 58"/>
                  <a:gd name="T40" fmla="*/ 64 w 92"/>
                  <a:gd name="T41" fmla="*/ 37 h 58"/>
                  <a:gd name="T42" fmla="*/ 52 w 92"/>
                  <a:gd name="T43" fmla="*/ 42 h 58"/>
                  <a:gd name="T44" fmla="*/ 37 w 92"/>
                  <a:gd name="T45" fmla="*/ 45 h 58"/>
                  <a:gd name="T46" fmla="*/ 22 w 92"/>
                  <a:gd name="T47" fmla="*/ 48 h 58"/>
                  <a:gd name="T48" fmla="*/ 22 w 92"/>
                  <a:gd name="T49" fmla="*/ 48 h 58"/>
                  <a:gd name="T50" fmla="*/ 12 w 92"/>
                  <a:gd name="T51" fmla="*/ 48 h 58"/>
                  <a:gd name="T52" fmla="*/ 9 w 92"/>
                  <a:gd name="T53" fmla="*/ 46 h 58"/>
                  <a:gd name="T54" fmla="*/ 6 w 92"/>
                  <a:gd name="T55" fmla="*/ 43 h 58"/>
                  <a:gd name="T56" fmla="*/ 4 w 92"/>
                  <a:gd name="T57" fmla="*/ 40 h 58"/>
                  <a:gd name="T58" fmla="*/ 3 w 92"/>
                  <a:gd name="T59" fmla="*/ 37 h 58"/>
                  <a:gd name="T60" fmla="*/ 1 w 92"/>
                  <a:gd name="T61" fmla="*/ 25 h 58"/>
                  <a:gd name="T62" fmla="*/ 1 w 92"/>
                  <a:gd name="T63" fmla="*/ 25 h 58"/>
                  <a:gd name="T64" fmla="*/ 0 w 92"/>
                  <a:gd name="T65" fmla="*/ 33 h 58"/>
                  <a:gd name="T66" fmla="*/ 0 w 92"/>
                  <a:gd name="T67" fmla="*/ 42 h 58"/>
                  <a:gd name="T68" fmla="*/ 0 w 92"/>
                  <a:gd name="T69" fmla="*/ 46 h 58"/>
                  <a:gd name="T70" fmla="*/ 3 w 92"/>
                  <a:gd name="T71" fmla="*/ 51 h 58"/>
                  <a:gd name="T72" fmla="*/ 6 w 92"/>
                  <a:gd name="T73" fmla="*/ 54 h 58"/>
                  <a:gd name="T74" fmla="*/ 10 w 92"/>
                  <a:gd name="T75" fmla="*/ 57 h 58"/>
                  <a:gd name="T76" fmla="*/ 10 w 92"/>
                  <a:gd name="T77" fmla="*/ 57 h 5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2" h="58">
                    <a:moveTo>
                      <a:pt x="10" y="57"/>
                    </a:moveTo>
                    <a:lnTo>
                      <a:pt x="10" y="57"/>
                    </a:lnTo>
                    <a:lnTo>
                      <a:pt x="16" y="57"/>
                    </a:lnTo>
                    <a:lnTo>
                      <a:pt x="22" y="58"/>
                    </a:lnTo>
                    <a:lnTo>
                      <a:pt x="37" y="55"/>
                    </a:lnTo>
                    <a:lnTo>
                      <a:pt x="52" y="52"/>
                    </a:lnTo>
                    <a:lnTo>
                      <a:pt x="66" y="46"/>
                    </a:lnTo>
                    <a:lnTo>
                      <a:pt x="72" y="43"/>
                    </a:lnTo>
                    <a:lnTo>
                      <a:pt x="76" y="40"/>
                    </a:lnTo>
                    <a:lnTo>
                      <a:pt x="81" y="36"/>
                    </a:lnTo>
                    <a:lnTo>
                      <a:pt x="84" y="30"/>
                    </a:lnTo>
                    <a:lnTo>
                      <a:pt x="89" y="16"/>
                    </a:lnTo>
                    <a:lnTo>
                      <a:pt x="92" y="0"/>
                    </a:lnTo>
                    <a:lnTo>
                      <a:pt x="86" y="12"/>
                    </a:lnTo>
                    <a:lnTo>
                      <a:pt x="80" y="21"/>
                    </a:lnTo>
                    <a:lnTo>
                      <a:pt x="73" y="30"/>
                    </a:lnTo>
                    <a:lnTo>
                      <a:pt x="69" y="34"/>
                    </a:lnTo>
                    <a:lnTo>
                      <a:pt x="64" y="37"/>
                    </a:lnTo>
                    <a:lnTo>
                      <a:pt x="52" y="42"/>
                    </a:lnTo>
                    <a:lnTo>
                      <a:pt x="37" y="45"/>
                    </a:lnTo>
                    <a:lnTo>
                      <a:pt x="22" y="48"/>
                    </a:lnTo>
                    <a:lnTo>
                      <a:pt x="12" y="48"/>
                    </a:lnTo>
                    <a:lnTo>
                      <a:pt x="9" y="46"/>
                    </a:lnTo>
                    <a:lnTo>
                      <a:pt x="6" y="43"/>
                    </a:lnTo>
                    <a:lnTo>
                      <a:pt x="4" y="40"/>
                    </a:lnTo>
                    <a:lnTo>
                      <a:pt x="3" y="37"/>
                    </a:lnTo>
                    <a:lnTo>
                      <a:pt x="1" y="25"/>
                    </a:lnTo>
                    <a:lnTo>
                      <a:pt x="0" y="33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3" y="51"/>
                    </a:lnTo>
                    <a:lnTo>
                      <a:pt x="6" y="54"/>
                    </a:lnTo>
                    <a:lnTo>
                      <a:pt x="1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3" name="Freeform 195">
                <a:extLst>
                  <a:ext uri="{FF2B5EF4-FFF2-40B4-BE49-F238E27FC236}">
                    <a16:creationId xmlns:a16="http://schemas.microsoft.com/office/drawing/2014/main" id="{1A96C76E-2124-4255-A5AB-FF6EEC690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701"/>
                <a:ext cx="75" cy="69"/>
              </a:xfrm>
              <a:custGeom>
                <a:avLst/>
                <a:gdLst>
                  <a:gd name="T0" fmla="*/ 62 w 75"/>
                  <a:gd name="T1" fmla="*/ 0 h 69"/>
                  <a:gd name="T2" fmla="*/ 62 w 75"/>
                  <a:gd name="T3" fmla="*/ 0 h 69"/>
                  <a:gd name="T4" fmla="*/ 65 w 75"/>
                  <a:gd name="T5" fmla="*/ 17 h 69"/>
                  <a:gd name="T6" fmla="*/ 66 w 75"/>
                  <a:gd name="T7" fmla="*/ 29 h 69"/>
                  <a:gd name="T8" fmla="*/ 65 w 75"/>
                  <a:gd name="T9" fmla="*/ 39 h 69"/>
                  <a:gd name="T10" fmla="*/ 62 w 75"/>
                  <a:gd name="T11" fmla="*/ 48 h 69"/>
                  <a:gd name="T12" fmla="*/ 62 w 75"/>
                  <a:gd name="T13" fmla="*/ 48 h 69"/>
                  <a:gd name="T14" fmla="*/ 59 w 75"/>
                  <a:gd name="T15" fmla="*/ 56 h 69"/>
                  <a:gd name="T16" fmla="*/ 56 w 75"/>
                  <a:gd name="T17" fmla="*/ 57 h 69"/>
                  <a:gd name="T18" fmla="*/ 54 w 75"/>
                  <a:gd name="T19" fmla="*/ 59 h 69"/>
                  <a:gd name="T20" fmla="*/ 51 w 75"/>
                  <a:gd name="T21" fmla="*/ 60 h 69"/>
                  <a:gd name="T22" fmla="*/ 47 w 75"/>
                  <a:gd name="T23" fmla="*/ 59 h 69"/>
                  <a:gd name="T24" fmla="*/ 35 w 75"/>
                  <a:gd name="T25" fmla="*/ 54 h 69"/>
                  <a:gd name="T26" fmla="*/ 35 w 75"/>
                  <a:gd name="T27" fmla="*/ 54 h 69"/>
                  <a:gd name="T28" fmla="*/ 21 w 75"/>
                  <a:gd name="T29" fmla="*/ 47 h 69"/>
                  <a:gd name="T30" fmla="*/ 10 w 75"/>
                  <a:gd name="T31" fmla="*/ 42 h 69"/>
                  <a:gd name="T32" fmla="*/ 0 w 75"/>
                  <a:gd name="T33" fmla="*/ 39 h 69"/>
                  <a:gd name="T34" fmla="*/ 0 w 75"/>
                  <a:gd name="T35" fmla="*/ 39 h 69"/>
                  <a:gd name="T36" fmla="*/ 14 w 75"/>
                  <a:gd name="T37" fmla="*/ 48 h 69"/>
                  <a:gd name="T38" fmla="*/ 27 w 75"/>
                  <a:gd name="T39" fmla="*/ 59 h 69"/>
                  <a:gd name="T40" fmla="*/ 39 w 75"/>
                  <a:gd name="T41" fmla="*/ 66 h 69"/>
                  <a:gd name="T42" fmla="*/ 45 w 75"/>
                  <a:gd name="T43" fmla="*/ 69 h 69"/>
                  <a:gd name="T44" fmla="*/ 50 w 75"/>
                  <a:gd name="T45" fmla="*/ 69 h 69"/>
                  <a:gd name="T46" fmla="*/ 50 w 75"/>
                  <a:gd name="T47" fmla="*/ 69 h 69"/>
                  <a:gd name="T48" fmla="*/ 56 w 75"/>
                  <a:gd name="T49" fmla="*/ 69 h 69"/>
                  <a:gd name="T50" fmla="*/ 62 w 75"/>
                  <a:gd name="T51" fmla="*/ 68 h 69"/>
                  <a:gd name="T52" fmla="*/ 66 w 75"/>
                  <a:gd name="T53" fmla="*/ 65 h 69"/>
                  <a:gd name="T54" fmla="*/ 72 w 75"/>
                  <a:gd name="T55" fmla="*/ 57 h 69"/>
                  <a:gd name="T56" fmla="*/ 72 w 75"/>
                  <a:gd name="T57" fmla="*/ 57 h 69"/>
                  <a:gd name="T58" fmla="*/ 74 w 75"/>
                  <a:gd name="T59" fmla="*/ 51 h 69"/>
                  <a:gd name="T60" fmla="*/ 75 w 75"/>
                  <a:gd name="T61" fmla="*/ 44 h 69"/>
                  <a:gd name="T62" fmla="*/ 74 w 75"/>
                  <a:gd name="T63" fmla="*/ 35 h 69"/>
                  <a:gd name="T64" fmla="*/ 71 w 75"/>
                  <a:gd name="T65" fmla="*/ 26 h 69"/>
                  <a:gd name="T66" fmla="*/ 66 w 75"/>
                  <a:gd name="T67" fmla="*/ 11 h 69"/>
                  <a:gd name="T68" fmla="*/ 62 w 75"/>
                  <a:gd name="T69" fmla="*/ 0 h 69"/>
                  <a:gd name="T70" fmla="*/ 62 w 75"/>
                  <a:gd name="T71" fmla="*/ 0 h 6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5" h="69">
                    <a:moveTo>
                      <a:pt x="62" y="0"/>
                    </a:moveTo>
                    <a:lnTo>
                      <a:pt x="62" y="0"/>
                    </a:lnTo>
                    <a:lnTo>
                      <a:pt x="65" y="17"/>
                    </a:lnTo>
                    <a:lnTo>
                      <a:pt x="66" y="29"/>
                    </a:lnTo>
                    <a:lnTo>
                      <a:pt x="65" y="39"/>
                    </a:lnTo>
                    <a:lnTo>
                      <a:pt x="62" y="48"/>
                    </a:lnTo>
                    <a:lnTo>
                      <a:pt x="59" y="56"/>
                    </a:lnTo>
                    <a:lnTo>
                      <a:pt x="56" y="57"/>
                    </a:lnTo>
                    <a:lnTo>
                      <a:pt x="54" y="59"/>
                    </a:lnTo>
                    <a:lnTo>
                      <a:pt x="51" y="60"/>
                    </a:lnTo>
                    <a:lnTo>
                      <a:pt x="47" y="59"/>
                    </a:lnTo>
                    <a:lnTo>
                      <a:pt x="35" y="54"/>
                    </a:lnTo>
                    <a:lnTo>
                      <a:pt x="21" y="47"/>
                    </a:lnTo>
                    <a:lnTo>
                      <a:pt x="10" y="42"/>
                    </a:lnTo>
                    <a:lnTo>
                      <a:pt x="0" y="39"/>
                    </a:lnTo>
                    <a:lnTo>
                      <a:pt x="14" y="48"/>
                    </a:lnTo>
                    <a:lnTo>
                      <a:pt x="27" y="59"/>
                    </a:lnTo>
                    <a:lnTo>
                      <a:pt x="39" y="66"/>
                    </a:lnTo>
                    <a:lnTo>
                      <a:pt x="45" y="69"/>
                    </a:lnTo>
                    <a:lnTo>
                      <a:pt x="50" y="69"/>
                    </a:lnTo>
                    <a:lnTo>
                      <a:pt x="56" y="69"/>
                    </a:lnTo>
                    <a:lnTo>
                      <a:pt x="62" y="68"/>
                    </a:lnTo>
                    <a:lnTo>
                      <a:pt x="66" y="65"/>
                    </a:lnTo>
                    <a:lnTo>
                      <a:pt x="72" y="57"/>
                    </a:lnTo>
                    <a:lnTo>
                      <a:pt x="74" y="51"/>
                    </a:lnTo>
                    <a:lnTo>
                      <a:pt x="75" y="44"/>
                    </a:lnTo>
                    <a:lnTo>
                      <a:pt x="74" y="35"/>
                    </a:lnTo>
                    <a:lnTo>
                      <a:pt x="71" y="26"/>
                    </a:lnTo>
                    <a:lnTo>
                      <a:pt x="66" y="1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4" name="Freeform 196">
                <a:extLst>
                  <a:ext uri="{FF2B5EF4-FFF2-40B4-BE49-F238E27FC236}">
                    <a16:creationId xmlns:a16="http://schemas.microsoft.com/office/drawing/2014/main" id="{B63BD1F0-AD26-4B70-A6C3-C9D8D2A2A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808"/>
                <a:ext cx="60" cy="68"/>
              </a:xfrm>
              <a:custGeom>
                <a:avLst/>
                <a:gdLst>
                  <a:gd name="T0" fmla="*/ 60 w 60"/>
                  <a:gd name="T1" fmla="*/ 0 h 68"/>
                  <a:gd name="T2" fmla="*/ 60 w 60"/>
                  <a:gd name="T3" fmla="*/ 0 h 68"/>
                  <a:gd name="T4" fmla="*/ 56 w 60"/>
                  <a:gd name="T5" fmla="*/ 15 h 68"/>
                  <a:gd name="T6" fmla="*/ 51 w 60"/>
                  <a:gd name="T7" fmla="*/ 33 h 68"/>
                  <a:gd name="T8" fmla="*/ 47 w 60"/>
                  <a:gd name="T9" fmla="*/ 42 h 68"/>
                  <a:gd name="T10" fmla="*/ 44 w 60"/>
                  <a:gd name="T11" fmla="*/ 48 h 68"/>
                  <a:gd name="T12" fmla="*/ 39 w 60"/>
                  <a:gd name="T13" fmla="*/ 54 h 68"/>
                  <a:gd name="T14" fmla="*/ 33 w 60"/>
                  <a:gd name="T15" fmla="*/ 57 h 68"/>
                  <a:gd name="T16" fmla="*/ 33 w 60"/>
                  <a:gd name="T17" fmla="*/ 57 h 68"/>
                  <a:gd name="T18" fmla="*/ 21 w 60"/>
                  <a:gd name="T19" fmla="*/ 59 h 68"/>
                  <a:gd name="T20" fmla="*/ 18 w 60"/>
                  <a:gd name="T21" fmla="*/ 59 h 68"/>
                  <a:gd name="T22" fmla="*/ 14 w 60"/>
                  <a:gd name="T23" fmla="*/ 57 h 68"/>
                  <a:gd name="T24" fmla="*/ 11 w 60"/>
                  <a:gd name="T25" fmla="*/ 56 h 68"/>
                  <a:gd name="T26" fmla="*/ 8 w 60"/>
                  <a:gd name="T27" fmla="*/ 51 h 68"/>
                  <a:gd name="T28" fmla="*/ 0 w 60"/>
                  <a:gd name="T29" fmla="*/ 41 h 68"/>
                  <a:gd name="T30" fmla="*/ 0 w 60"/>
                  <a:gd name="T31" fmla="*/ 41 h 68"/>
                  <a:gd name="T32" fmla="*/ 5 w 60"/>
                  <a:gd name="T33" fmla="*/ 50 h 68"/>
                  <a:gd name="T34" fmla="*/ 9 w 60"/>
                  <a:gd name="T35" fmla="*/ 57 h 68"/>
                  <a:gd name="T36" fmla="*/ 14 w 60"/>
                  <a:gd name="T37" fmla="*/ 62 h 68"/>
                  <a:gd name="T38" fmla="*/ 18 w 60"/>
                  <a:gd name="T39" fmla="*/ 65 h 68"/>
                  <a:gd name="T40" fmla="*/ 24 w 60"/>
                  <a:gd name="T41" fmla="*/ 68 h 68"/>
                  <a:gd name="T42" fmla="*/ 29 w 60"/>
                  <a:gd name="T43" fmla="*/ 68 h 68"/>
                  <a:gd name="T44" fmla="*/ 33 w 60"/>
                  <a:gd name="T45" fmla="*/ 68 h 68"/>
                  <a:gd name="T46" fmla="*/ 38 w 60"/>
                  <a:gd name="T47" fmla="*/ 66 h 68"/>
                  <a:gd name="T48" fmla="*/ 38 w 60"/>
                  <a:gd name="T49" fmla="*/ 66 h 68"/>
                  <a:gd name="T50" fmla="*/ 45 w 60"/>
                  <a:gd name="T51" fmla="*/ 62 h 68"/>
                  <a:gd name="T52" fmla="*/ 50 w 60"/>
                  <a:gd name="T53" fmla="*/ 53 h 68"/>
                  <a:gd name="T54" fmla="*/ 54 w 60"/>
                  <a:gd name="T55" fmla="*/ 44 h 68"/>
                  <a:gd name="T56" fmla="*/ 57 w 60"/>
                  <a:gd name="T57" fmla="*/ 33 h 68"/>
                  <a:gd name="T58" fmla="*/ 60 w 60"/>
                  <a:gd name="T59" fmla="*/ 14 h 68"/>
                  <a:gd name="T60" fmla="*/ 60 w 60"/>
                  <a:gd name="T61" fmla="*/ 0 h 68"/>
                  <a:gd name="T62" fmla="*/ 60 w 60"/>
                  <a:gd name="T63" fmla="*/ 0 h 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0" h="68">
                    <a:moveTo>
                      <a:pt x="60" y="0"/>
                    </a:moveTo>
                    <a:lnTo>
                      <a:pt x="60" y="0"/>
                    </a:lnTo>
                    <a:lnTo>
                      <a:pt x="56" y="15"/>
                    </a:lnTo>
                    <a:lnTo>
                      <a:pt x="51" y="33"/>
                    </a:lnTo>
                    <a:lnTo>
                      <a:pt x="47" y="42"/>
                    </a:lnTo>
                    <a:lnTo>
                      <a:pt x="44" y="48"/>
                    </a:lnTo>
                    <a:lnTo>
                      <a:pt x="39" y="54"/>
                    </a:lnTo>
                    <a:lnTo>
                      <a:pt x="33" y="57"/>
                    </a:lnTo>
                    <a:lnTo>
                      <a:pt x="21" y="59"/>
                    </a:lnTo>
                    <a:lnTo>
                      <a:pt x="18" y="59"/>
                    </a:lnTo>
                    <a:lnTo>
                      <a:pt x="14" y="57"/>
                    </a:lnTo>
                    <a:lnTo>
                      <a:pt x="11" y="56"/>
                    </a:lnTo>
                    <a:lnTo>
                      <a:pt x="8" y="51"/>
                    </a:lnTo>
                    <a:lnTo>
                      <a:pt x="0" y="41"/>
                    </a:lnTo>
                    <a:lnTo>
                      <a:pt x="5" y="50"/>
                    </a:lnTo>
                    <a:lnTo>
                      <a:pt x="9" y="57"/>
                    </a:lnTo>
                    <a:lnTo>
                      <a:pt x="14" y="62"/>
                    </a:lnTo>
                    <a:lnTo>
                      <a:pt x="18" y="65"/>
                    </a:lnTo>
                    <a:lnTo>
                      <a:pt x="24" y="68"/>
                    </a:lnTo>
                    <a:lnTo>
                      <a:pt x="29" y="68"/>
                    </a:lnTo>
                    <a:lnTo>
                      <a:pt x="33" y="68"/>
                    </a:lnTo>
                    <a:lnTo>
                      <a:pt x="38" y="66"/>
                    </a:lnTo>
                    <a:lnTo>
                      <a:pt x="45" y="62"/>
                    </a:lnTo>
                    <a:lnTo>
                      <a:pt x="50" y="53"/>
                    </a:lnTo>
                    <a:lnTo>
                      <a:pt x="54" y="44"/>
                    </a:lnTo>
                    <a:lnTo>
                      <a:pt x="57" y="33"/>
                    </a:lnTo>
                    <a:lnTo>
                      <a:pt x="60" y="1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5" name="Freeform 197">
                <a:extLst>
                  <a:ext uri="{FF2B5EF4-FFF2-40B4-BE49-F238E27FC236}">
                    <a16:creationId xmlns:a16="http://schemas.microsoft.com/office/drawing/2014/main" id="{868DB7E4-BB85-49AB-B537-C35305E6D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941"/>
                <a:ext cx="93" cy="86"/>
              </a:xfrm>
              <a:custGeom>
                <a:avLst/>
                <a:gdLst>
                  <a:gd name="T0" fmla="*/ 0 w 93"/>
                  <a:gd name="T1" fmla="*/ 86 h 86"/>
                  <a:gd name="T2" fmla="*/ 0 w 93"/>
                  <a:gd name="T3" fmla="*/ 86 h 86"/>
                  <a:gd name="T4" fmla="*/ 18 w 93"/>
                  <a:gd name="T5" fmla="*/ 77 h 86"/>
                  <a:gd name="T6" fmla="*/ 33 w 93"/>
                  <a:gd name="T7" fmla="*/ 69 h 86"/>
                  <a:gd name="T8" fmla="*/ 50 w 93"/>
                  <a:gd name="T9" fmla="*/ 63 h 86"/>
                  <a:gd name="T10" fmla="*/ 66 w 93"/>
                  <a:gd name="T11" fmla="*/ 59 h 86"/>
                  <a:gd name="T12" fmla="*/ 66 w 93"/>
                  <a:gd name="T13" fmla="*/ 59 h 86"/>
                  <a:gd name="T14" fmla="*/ 78 w 93"/>
                  <a:gd name="T15" fmla="*/ 54 h 86"/>
                  <a:gd name="T16" fmla="*/ 83 w 93"/>
                  <a:gd name="T17" fmla="*/ 51 h 86"/>
                  <a:gd name="T18" fmla="*/ 84 w 93"/>
                  <a:gd name="T19" fmla="*/ 50 h 86"/>
                  <a:gd name="T20" fmla="*/ 86 w 93"/>
                  <a:gd name="T21" fmla="*/ 45 h 86"/>
                  <a:gd name="T22" fmla="*/ 87 w 93"/>
                  <a:gd name="T23" fmla="*/ 42 h 86"/>
                  <a:gd name="T24" fmla="*/ 87 w 93"/>
                  <a:gd name="T25" fmla="*/ 31 h 86"/>
                  <a:gd name="T26" fmla="*/ 87 w 93"/>
                  <a:gd name="T27" fmla="*/ 31 h 86"/>
                  <a:gd name="T28" fmla="*/ 84 w 93"/>
                  <a:gd name="T29" fmla="*/ 9 h 86"/>
                  <a:gd name="T30" fmla="*/ 83 w 93"/>
                  <a:gd name="T31" fmla="*/ 0 h 86"/>
                  <a:gd name="T32" fmla="*/ 83 w 93"/>
                  <a:gd name="T33" fmla="*/ 0 h 86"/>
                  <a:gd name="T34" fmla="*/ 90 w 93"/>
                  <a:gd name="T35" fmla="*/ 27 h 86"/>
                  <a:gd name="T36" fmla="*/ 93 w 93"/>
                  <a:gd name="T37" fmla="*/ 37 h 86"/>
                  <a:gd name="T38" fmla="*/ 93 w 93"/>
                  <a:gd name="T39" fmla="*/ 50 h 86"/>
                  <a:gd name="T40" fmla="*/ 93 w 93"/>
                  <a:gd name="T41" fmla="*/ 50 h 86"/>
                  <a:gd name="T42" fmla="*/ 92 w 93"/>
                  <a:gd name="T43" fmla="*/ 54 h 86"/>
                  <a:gd name="T44" fmla="*/ 90 w 93"/>
                  <a:gd name="T45" fmla="*/ 59 h 86"/>
                  <a:gd name="T46" fmla="*/ 87 w 93"/>
                  <a:gd name="T47" fmla="*/ 60 h 86"/>
                  <a:gd name="T48" fmla="*/ 84 w 93"/>
                  <a:gd name="T49" fmla="*/ 62 h 86"/>
                  <a:gd name="T50" fmla="*/ 75 w 93"/>
                  <a:gd name="T51" fmla="*/ 65 h 86"/>
                  <a:gd name="T52" fmla="*/ 63 w 93"/>
                  <a:gd name="T53" fmla="*/ 68 h 86"/>
                  <a:gd name="T54" fmla="*/ 63 w 93"/>
                  <a:gd name="T55" fmla="*/ 68 h 86"/>
                  <a:gd name="T56" fmla="*/ 47 w 93"/>
                  <a:gd name="T57" fmla="*/ 72 h 86"/>
                  <a:gd name="T58" fmla="*/ 27 w 93"/>
                  <a:gd name="T59" fmla="*/ 78 h 86"/>
                  <a:gd name="T60" fmla="*/ 10 w 93"/>
                  <a:gd name="T61" fmla="*/ 83 h 86"/>
                  <a:gd name="T62" fmla="*/ 0 w 93"/>
                  <a:gd name="T63" fmla="*/ 86 h 86"/>
                  <a:gd name="T64" fmla="*/ 0 w 93"/>
                  <a:gd name="T65" fmla="*/ 86 h 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3" h="86">
                    <a:moveTo>
                      <a:pt x="0" y="86"/>
                    </a:moveTo>
                    <a:lnTo>
                      <a:pt x="0" y="86"/>
                    </a:lnTo>
                    <a:lnTo>
                      <a:pt x="18" y="77"/>
                    </a:lnTo>
                    <a:lnTo>
                      <a:pt x="33" y="69"/>
                    </a:lnTo>
                    <a:lnTo>
                      <a:pt x="50" y="63"/>
                    </a:lnTo>
                    <a:lnTo>
                      <a:pt x="66" y="59"/>
                    </a:lnTo>
                    <a:lnTo>
                      <a:pt x="78" y="54"/>
                    </a:lnTo>
                    <a:lnTo>
                      <a:pt x="83" y="51"/>
                    </a:lnTo>
                    <a:lnTo>
                      <a:pt x="84" y="50"/>
                    </a:lnTo>
                    <a:lnTo>
                      <a:pt x="86" y="45"/>
                    </a:lnTo>
                    <a:lnTo>
                      <a:pt x="87" y="42"/>
                    </a:lnTo>
                    <a:lnTo>
                      <a:pt x="87" y="31"/>
                    </a:lnTo>
                    <a:lnTo>
                      <a:pt x="84" y="9"/>
                    </a:lnTo>
                    <a:lnTo>
                      <a:pt x="83" y="0"/>
                    </a:lnTo>
                    <a:lnTo>
                      <a:pt x="90" y="27"/>
                    </a:lnTo>
                    <a:lnTo>
                      <a:pt x="93" y="37"/>
                    </a:lnTo>
                    <a:lnTo>
                      <a:pt x="93" y="50"/>
                    </a:lnTo>
                    <a:lnTo>
                      <a:pt x="92" y="54"/>
                    </a:lnTo>
                    <a:lnTo>
                      <a:pt x="90" y="59"/>
                    </a:lnTo>
                    <a:lnTo>
                      <a:pt x="87" y="60"/>
                    </a:lnTo>
                    <a:lnTo>
                      <a:pt x="84" y="62"/>
                    </a:lnTo>
                    <a:lnTo>
                      <a:pt x="75" y="65"/>
                    </a:lnTo>
                    <a:lnTo>
                      <a:pt x="63" y="68"/>
                    </a:lnTo>
                    <a:lnTo>
                      <a:pt x="47" y="72"/>
                    </a:lnTo>
                    <a:lnTo>
                      <a:pt x="27" y="78"/>
                    </a:lnTo>
                    <a:lnTo>
                      <a:pt x="10" y="83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6" name="Freeform 198">
                <a:extLst>
                  <a:ext uri="{FF2B5EF4-FFF2-40B4-BE49-F238E27FC236}">
                    <a16:creationId xmlns:a16="http://schemas.microsoft.com/office/drawing/2014/main" id="{81DA9EDD-FC1E-46F5-A95D-1CBB561E8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1811"/>
                <a:ext cx="44" cy="35"/>
              </a:xfrm>
              <a:custGeom>
                <a:avLst/>
                <a:gdLst>
                  <a:gd name="T0" fmla="*/ 38 w 44"/>
                  <a:gd name="T1" fmla="*/ 0 h 35"/>
                  <a:gd name="T2" fmla="*/ 38 w 44"/>
                  <a:gd name="T3" fmla="*/ 0 h 35"/>
                  <a:gd name="T4" fmla="*/ 39 w 44"/>
                  <a:gd name="T5" fmla="*/ 11 h 35"/>
                  <a:gd name="T6" fmla="*/ 38 w 44"/>
                  <a:gd name="T7" fmla="*/ 15 h 35"/>
                  <a:gd name="T8" fmla="*/ 36 w 44"/>
                  <a:gd name="T9" fmla="*/ 21 h 35"/>
                  <a:gd name="T10" fmla="*/ 32 w 44"/>
                  <a:gd name="T11" fmla="*/ 26 h 35"/>
                  <a:gd name="T12" fmla="*/ 24 w 44"/>
                  <a:gd name="T13" fmla="*/ 30 h 35"/>
                  <a:gd name="T14" fmla="*/ 14 w 44"/>
                  <a:gd name="T15" fmla="*/ 33 h 35"/>
                  <a:gd name="T16" fmla="*/ 0 w 44"/>
                  <a:gd name="T17" fmla="*/ 35 h 35"/>
                  <a:gd name="T18" fmla="*/ 0 w 44"/>
                  <a:gd name="T19" fmla="*/ 35 h 35"/>
                  <a:gd name="T20" fmla="*/ 11 w 44"/>
                  <a:gd name="T21" fmla="*/ 35 h 35"/>
                  <a:gd name="T22" fmla="*/ 21 w 44"/>
                  <a:gd name="T23" fmla="*/ 35 h 35"/>
                  <a:gd name="T24" fmla="*/ 30 w 44"/>
                  <a:gd name="T25" fmla="*/ 33 h 35"/>
                  <a:gd name="T26" fmla="*/ 36 w 44"/>
                  <a:gd name="T27" fmla="*/ 30 h 35"/>
                  <a:gd name="T28" fmla="*/ 42 w 44"/>
                  <a:gd name="T29" fmla="*/ 26 h 35"/>
                  <a:gd name="T30" fmla="*/ 44 w 44"/>
                  <a:gd name="T31" fmla="*/ 20 h 35"/>
                  <a:gd name="T32" fmla="*/ 42 w 44"/>
                  <a:gd name="T33" fmla="*/ 11 h 35"/>
                  <a:gd name="T34" fmla="*/ 38 w 44"/>
                  <a:gd name="T35" fmla="*/ 0 h 35"/>
                  <a:gd name="T36" fmla="*/ 38 w 44"/>
                  <a:gd name="T37" fmla="*/ 0 h 3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4" h="35">
                    <a:moveTo>
                      <a:pt x="38" y="0"/>
                    </a:moveTo>
                    <a:lnTo>
                      <a:pt x="38" y="0"/>
                    </a:lnTo>
                    <a:lnTo>
                      <a:pt x="39" y="11"/>
                    </a:lnTo>
                    <a:lnTo>
                      <a:pt x="38" y="15"/>
                    </a:lnTo>
                    <a:lnTo>
                      <a:pt x="36" y="21"/>
                    </a:lnTo>
                    <a:lnTo>
                      <a:pt x="32" y="26"/>
                    </a:lnTo>
                    <a:lnTo>
                      <a:pt x="24" y="30"/>
                    </a:lnTo>
                    <a:lnTo>
                      <a:pt x="14" y="33"/>
                    </a:lnTo>
                    <a:lnTo>
                      <a:pt x="0" y="35"/>
                    </a:lnTo>
                    <a:lnTo>
                      <a:pt x="11" y="35"/>
                    </a:lnTo>
                    <a:lnTo>
                      <a:pt x="21" y="35"/>
                    </a:lnTo>
                    <a:lnTo>
                      <a:pt x="30" y="33"/>
                    </a:lnTo>
                    <a:lnTo>
                      <a:pt x="36" y="30"/>
                    </a:lnTo>
                    <a:lnTo>
                      <a:pt x="42" y="26"/>
                    </a:lnTo>
                    <a:lnTo>
                      <a:pt x="44" y="20"/>
                    </a:lnTo>
                    <a:lnTo>
                      <a:pt x="42" y="1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7" name="Freeform 199">
                <a:extLst>
                  <a:ext uri="{FF2B5EF4-FFF2-40B4-BE49-F238E27FC236}">
                    <a16:creationId xmlns:a16="http://schemas.microsoft.com/office/drawing/2014/main" id="{071ACE47-34CD-401B-8F31-7580E20D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496"/>
                <a:ext cx="68" cy="62"/>
              </a:xfrm>
              <a:custGeom>
                <a:avLst/>
                <a:gdLst>
                  <a:gd name="T0" fmla="*/ 67 w 68"/>
                  <a:gd name="T1" fmla="*/ 0 h 62"/>
                  <a:gd name="T2" fmla="*/ 67 w 68"/>
                  <a:gd name="T3" fmla="*/ 0 h 62"/>
                  <a:gd name="T4" fmla="*/ 67 w 68"/>
                  <a:gd name="T5" fmla="*/ 11 h 62"/>
                  <a:gd name="T6" fmla="*/ 65 w 68"/>
                  <a:gd name="T7" fmla="*/ 21 h 62"/>
                  <a:gd name="T8" fmla="*/ 61 w 68"/>
                  <a:gd name="T9" fmla="*/ 32 h 62"/>
                  <a:gd name="T10" fmla="*/ 56 w 68"/>
                  <a:gd name="T11" fmla="*/ 42 h 62"/>
                  <a:gd name="T12" fmla="*/ 52 w 68"/>
                  <a:gd name="T13" fmla="*/ 47 h 62"/>
                  <a:gd name="T14" fmla="*/ 47 w 68"/>
                  <a:gd name="T15" fmla="*/ 51 h 62"/>
                  <a:gd name="T16" fmla="*/ 42 w 68"/>
                  <a:gd name="T17" fmla="*/ 54 h 62"/>
                  <a:gd name="T18" fmla="*/ 35 w 68"/>
                  <a:gd name="T19" fmla="*/ 56 h 62"/>
                  <a:gd name="T20" fmla="*/ 29 w 68"/>
                  <a:gd name="T21" fmla="*/ 57 h 62"/>
                  <a:gd name="T22" fmla="*/ 20 w 68"/>
                  <a:gd name="T23" fmla="*/ 57 h 62"/>
                  <a:gd name="T24" fmla="*/ 11 w 68"/>
                  <a:gd name="T25" fmla="*/ 57 h 62"/>
                  <a:gd name="T26" fmla="*/ 0 w 68"/>
                  <a:gd name="T27" fmla="*/ 54 h 62"/>
                  <a:gd name="T28" fmla="*/ 0 w 68"/>
                  <a:gd name="T29" fmla="*/ 54 h 62"/>
                  <a:gd name="T30" fmla="*/ 27 w 68"/>
                  <a:gd name="T31" fmla="*/ 60 h 62"/>
                  <a:gd name="T32" fmla="*/ 39 w 68"/>
                  <a:gd name="T33" fmla="*/ 62 h 62"/>
                  <a:gd name="T34" fmla="*/ 45 w 68"/>
                  <a:gd name="T35" fmla="*/ 62 h 62"/>
                  <a:gd name="T36" fmla="*/ 52 w 68"/>
                  <a:gd name="T37" fmla="*/ 60 h 62"/>
                  <a:gd name="T38" fmla="*/ 56 w 68"/>
                  <a:gd name="T39" fmla="*/ 57 h 62"/>
                  <a:gd name="T40" fmla="*/ 59 w 68"/>
                  <a:gd name="T41" fmla="*/ 54 h 62"/>
                  <a:gd name="T42" fmla="*/ 64 w 68"/>
                  <a:gd name="T43" fmla="*/ 50 h 62"/>
                  <a:gd name="T44" fmla="*/ 65 w 68"/>
                  <a:gd name="T45" fmla="*/ 44 h 62"/>
                  <a:gd name="T46" fmla="*/ 68 w 68"/>
                  <a:gd name="T47" fmla="*/ 35 h 62"/>
                  <a:gd name="T48" fmla="*/ 68 w 68"/>
                  <a:gd name="T49" fmla="*/ 26 h 62"/>
                  <a:gd name="T50" fmla="*/ 68 w 68"/>
                  <a:gd name="T51" fmla="*/ 14 h 62"/>
                  <a:gd name="T52" fmla="*/ 67 w 68"/>
                  <a:gd name="T53" fmla="*/ 0 h 62"/>
                  <a:gd name="T54" fmla="*/ 67 w 68"/>
                  <a:gd name="T55" fmla="*/ 0 h 6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8" h="62">
                    <a:moveTo>
                      <a:pt x="67" y="0"/>
                    </a:moveTo>
                    <a:lnTo>
                      <a:pt x="67" y="0"/>
                    </a:lnTo>
                    <a:lnTo>
                      <a:pt x="67" y="11"/>
                    </a:lnTo>
                    <a:lnTo>
                      <a:pt x="65" y="21"/>
                    </a:lnTo>
                    <a:lnTo>
                      <a:pt x="61" y="32"/>
                    </a:lnTo>
                    <a:lnTo>
                      <a:pt x="56" y="42"/>
                    </a:lnTo>
                    <a:lnTo>
                      <a:pt x="52" y="47"/>
                    </a:lnTo>
                    <a:lnTo>
                      <a:pt x="47" y="51"/>
                    </a:lnTo>
                    <a:lnTo>
                      <a:pt x="42" y="54"/>
                    </a:lnTo>
                    <a:lnTo>
                      <a:pt x="35" y="56"/>
                    </a:lnTo>
                    <a:lnTo>
                      <a:pt x="29" y="57"/>
                    </a:lnTo>
                    <a:lnTo>
                      <a:pt x="20" y="57"/>
                    </a:lnTo>
                    <a:lnTo>
                      <a:pt x="11" y="57"/>
                    </a:lnTo>
                    <a:lnTo>
                      <a:pt x="0" y="54"/>
                    </a:lnTo>
                    <a:lnTo>
                      <a:pt x="27" y="60"/>
                    </a:lnTo>
                    <a:lnTo>
                      <a:pt x="39" y="62"/>
                    </a:lnTo>
                    <a:lnTo>
                      <a:pt x="45" y="62"/>
                    </a:lnTo>
                    <a:lnTo>
                      <a:pt x="52" y="60"/>
                    </a:lnTo>
                    <a:lnTo>
                      <a:pt x="56" y="57"/>
                    </a:lnTo>
                    <a:lnTo>
                      <a:pt x="59" y="54"/>
                    </a:lnTo>
                    <a:lnTo>
                      <a:pt x="64" y="50"/>
                    </a:lnTo>
                    <a:lnTo>
                      <a:pt x="65" y="44"/>
                    </a:lnTo>
                    <a:lnTo>
                      <a:pt x="68" y="35"/>
                    </a:lnTo>
                    <a:lnTo>
                      <a:pt x="68" y="26"/>
                    </a:lnTo>
                    <a:lnTo>
                      <a:pt x="68" y="14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8" name="Freeform 200">
                <a:extLst>
                  <a:ext uri="{FF2B5EF4-FFF2-40B4-BE49-F238E27FC236}">
                    <a16:creationId xmlns:a16="http://schemas.microsoft.com/office/drawing/2014/main" id="{D75C759F-5BC9-4CF3-8432-869010DA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644"/>
                <a:ext cx="77" cy="69"/>
              </a:xfrm>
              <a:custGeom>
                <a:avLst/>
                <a:gdLst>
                  <a:gd name="T0" fmla="*/ 0 w 77"/>
                  <a:gd name="T1" fmla="*/ 40 h 69"/>
                  <a:gd name="T2" fmla="*/ 0 w 77"/>
                  <a:gd name="T3" fmla="*/ 40 h 69"/>
                  <a:gd name="T4" fmla="*/ 6 w 77"/>
                  <a:gd name="T5" fmla="*/ 47 h 69"/>
                  <a:gd name="T6" fmla="*/ 12 w 77"/>
                  <a:gd name="T7" fmla="*/ 51 h 69"/>
                  <a:gd name="T8" fmla="*/ 18 w 77"/>
                  <a:gd name="T9" fmla="*/ 54 h 69"/>
                  <a:gd name="T10" fmla="*/ 25 w 77"/>
                  <a:gd name="T11" fmla="*/ 56 h 69"/>
                  <a:gd name="T12" fmla="*/ 31 w 77"/>
                  <a:gd name="T13" fmla="*/ 57 h 69"/>
                  <a:gd name="T14" fmla="*/ 37 w 77"/>
                  <a:gd name="T15" fmla="*/ 57 h 69"/>
                  <a:gd name="T16" fmla="*/ 46 w 77"/>
                  <a:gd name="T17" fmla="*/ 54 h 69"/>
                  <a:gd name="T18" fmla="*/ 46 w 77"/>
                  <a:gd name="T19" fmla="*/ 54 h 69"/>
                  <a:gd name="T20" fmla="*/ 50 w 77"/>
                  <a:gd name="T21" fmla="*/ 51 h 69"/>
                  <a:gd name="T22" fmla="*/ 55 w 77"/>
                  <a:gd name="T23" fmla="*/ 47 h 69"/>
                  <a:gd name="T24" fmla="*/ 62 w 77"/>
                  <a:gd name="T25" fmla="*/ 30 h 69"/>
                  <a:gd name="T26" fmla="*/ 70 w 77"/>
                  <a:gd name="T27" fmla="*/ 13 h 69"/>
                  <a:gd name="T28" fmla="*/ 73 w 77"/>
                  <a:gd name="T29" fmla="*/ 6 h 69"/>
                  <a:gd name="T30" fmla="*/ 77 w 77"/>
                  <a:gd name="T31" fmla="*/ 0 h 69"/>
                  <a:gd name="T32" fmla="*/ 77 w 77"/>
                  <a:gd name="T33" fmla="*/ 0 h 69"/>
                  <a:gd name="T34" fmla="*/ 67 w 77"/>
                  <a:gd name="T35" fmla="*/ 37 h 69"/>
                  <a:gd name="T36" fmla="*/ 64 w 77"/>
                  <a:gd name="T37" fmla="*/ 47 h 69"/>
                  <a:gd name="T38" fmla="*/ 61 w 77"/>
                  <a:gd name="T39" fmla="*/ 54 h 69"/>
                  <a:gd name="T40" fmla="*/ 56 w 77"/>
                  <a:gd name="T41" fmla="*/ 60 h 69"/>
                  <a:gd name="T42" fmla="*/ 50 w 77"/>
                  <a:gd name="T43" fmla="*/ 65 h 69"/>
                  <a:gd name="T44" fmla="*/ 50 w 77"/>
                  <a:gd name="T45" fmla="*/ 65 h 69"/>
                  <a:gd name="T46" fmla="*/ 44 w 77"/>
                  <a:gd name="T47" fmla="*/ 68 h 69"/>
                  <a:gd name="T48" fmla="*/ 37 w 77"/>
                  <a:gd name="T49" fmla="*/ 69 h 69"/>
                  <a:gd name="T50" fmla="*/ 29 w 77"/>
                  <a:gd name="T51" fmla="*/ 68 h 69"/>
                  <a:gd name="T52" fmla="*/ 23 w 77"/>
                  <a:gd name="T53" fmla="*/ 66 h 69"/>
                  <a:gd name="T54" fmla="*/ 15 w 77"/>
                  <a:gd name="T55" fmla="*/ 62 h 69"/>
                  <a:gd name="T56" fmla="*/ 9 w 77"/>
                  <a:gd name="T57" fmla="*/ 57 h 69"/>
                  <a:gd name="T58" fmla="*/ 5 w 77"/>
                  <a:gd name="T59" fmla="*/ 50 h 69"/>
                  <a:gd name="T60" fmla="*/ 0 w 77"/>
                  <a:gd name="T61" fmla="*/ 40 h 69"/>
                  <a:gd name="T62" fmla="*/ 0 w 77"/>
                  <a:gd name="T63" fmla="*/ 40 h 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7" h="69">
                    <a:moveTo>
                      <a:pt x="0" y="40"/>
                    </a:moveTo>
                    <a:lnTo>
                      <a:pt x="0" y="40"/>
                    </a:lnTo>
                    <a:lnTo>
                      <a:pt x="6" y="47"/>
                    </a:lnTo>
                    <a:lnTo>
                      <a:pt x="12" y="51"/>
                    </a:lnTo>
                    <a:lnTo>
                      <a:pt x="18" y="54"/>
                    </a:lnTo>
                    <a:lnTo>
                      <a:pt x="25" y="56"/>
                    </a:lnTo>
                    <a:lnTo>
                      <a:pt x="31" y="57"/>
                    </a:lnTo>
                    <a:lnTo>
                      <a:pt x="37" y="57"/>
                    </a:lnTo>
                    <a:lnTo>
                      <a:pt x="46" y="54"/>
                    </a:lnTo>
                    <a:lnTo>
                      <a:pt x="50" y="51"/>
                    </a:lnTo>
                    <a:lnTo>
                      <a:pt x="55" y="47"/>
                    </a:lnTo>
                    <a:lnTo>
                      <a:pt x="62" y="30"/>
                    </a:lnTo>
                    <a:lnTo>
                      <a:pt x="70" y="13"/>
                    </a:lnTo>
                    <a:lnTo>
                      <a:pt x="73" y="6"/>
                    </a:lnTo>
                    <a:lnTo>
                      <a:pt x="77" y="0"/>
                    </a:lnTo>
                    <a:lnTo>
                      <a:pt x="67" y="37"/>
                    </a:lnTo>
                    <a:lnTo>
                      <a:pt x="64" y="47"/>
                    </a:lnTo>
                    <a:lnTo>
                      <a:pt x="61" y="54"/>
                    </a:lnTo>
                    <a:lnTo>
                      <a:pt x="56" y="60"/>
                    </a:lnTo>
                    <a:lnTo>
                      <a:pt x="50" y="65"/>
                    </a:lnTo>
                    <a:lnTo>
                      <a:pt x="44" y="68"/>
                    </a:lnTo>
                    <a:lnTo>
                      <a:pt x="37" y="69"/>
                    </a:lnTo>
                    <a:lnTo>
                      <a:pt x="29" y="68"/>
                    </a:lnTo>
                    <a:lnTo>
                      <a:pt x="23" y="66"/>
                    </a:lnTo>
                    <a:lnTo>
                      <a:pt x="15" y="62"/>
                    </a:lnTo>
                    <a:lnTo>
                      <a:pt x="9" y="57"/>
                    </a:lnTo>
                    <a:lnTo>
                      <a:pt x="5" y="50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9" name="Freeform 201">
                <a:extLst>
                  <a:ext uri="{FF2B5EF4-FFF2-40B4-BE49-F238E27FC236}">
                    <a16:creationId xmlns:a16="http://schemas.microsoft.com/office/drawing/2014/main" id="{31E8EFA7-FC26-447B-A61F-3E9BA737B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785"/>
                <a:ext cx="55" cy="49"/>
              </a:xfrm>
              <a:custGeom>
                <a:avLst/>
                <a:gdLst>
                  <a:gd name="T0" fmla="*/ 0 w 55"/>
                  <a:gd name="T1" fmla="*/ 37 h 49"/>
                  <a:gd name="T2" fmla="*/ 0 w 55"/>
                  <a:gd name="T3" fmla="*/ 37 h 49"/>
                  <a:gd name="T4" fmla="*/ 14 w 55"/>
                  <a:gd name="T5" fmla="*/ 37 h 49"/>
                  <a:gd name="T6" fmla="*/ 24 w 55"/>
                  <a:gd name="T7" fmla="*/ 40 h 49"/>
                  <a:gd name="T8" fmla="*/ 30 w 55"/>
                  <a:gd name="T9" fmla="*/ 41 h 49"/>
                  <a:gd name="T10" fmla="*/ 35 w 55"/>
                  <a:gd name="T11" fmla="*/ 41 h 49"/>
                  <a:gd name="T12" fmla="*/ 38 w 55"/>
                  <a:gd name="T13" fmla="*/ 40 h 49"/>
                  <a:gd name="T14" fmla="*/ 38 w 55"/>
                  <a:gd name="T15" fmla="*/ 40 h 49"/>
                  <a:gd name="T16" fmla="*/ 41 w 55"/>
                  <a:gd name="T17" fmla="*/ 38 h 49"/>
                  <a:gd name="T18" fmla="*/ 44 w 55"/>
                  <a:gd name="T19" fmla="*/ 35 h 49"/>
                  <a:gd name="T20" fmla="*/ 49 w 55"/>
                  <a:gd name="T21" fmla="*/ 25 h 49"/>
                  <a:gd name="T22" fmla="*/ 52 w 55"/>
                  <a:gd name="T23" fmla="*/ 13 h 49"/>
                  <a:gd name="T24" fmla="*/ 53 w 55"/>
                  <a:gd name="T25" fmla="*/ 0 h 49"/>
                  <a:gd name="T26" fmla="*/ 53 w 55"/>
                  <a:gd name="T27" fmla="*/ 0 h 49"/>
                  <a:gd name="T28" fmla="*/ 55 w 55"/>
                  <a:gd name="T29" fmla="*/ 20 h 49"/>
                  <a:gd name="T30" fmla="*/ 55 w 55"/>
                  <a:gd name="T31" fmla="*/ 28 h 49"/>
                  <a:gd name="T32" fmla="*/ 53 w 55"/>
                  <a:gd name="T33" fmla="*/ 34 h 49"/>
                  <a:gd name="T34" fmla="*/ 52 w 55"/>
                  <a:gd name="T35" fmla="*/ 40 h 49"/>
                  <a:gd name="T36" fmla="*/ 49 w 55"/>
                  <a:gd name="T37" fmla="*/ 44 h 49"/>
                  <a:gd name="T38" fmla="*/ 46 w 55"/>
                  <a:gd name="T39" fmla="*/ 47 h 49"/>
                  <a:gd name="T40" fmla="*/ 39 w 55"/>
                  <a:gd name="T41" fmla="*/ 49 h 49"/>
                  <a:gd name="T42" fmla="*/ 39 w 55"/>
                  <a:gd name="T43" fmla="*/ 49 h 49"/>
                  <a:gd name="T44" fmla="*/ 35 w 55"/>
                  <a:gd name="T45" fmla="*/ 49 h 49"/>
                  <a:gd name="T46" fmla="*/ 29 w 55"/>
                  <a:gd name="T47" fmla="*/ 47 h 49"/>
                  <a:gd name="T48" fmla="*/ 17 w 55"/>
                  <a:gd name="T49" fmla="*/ 44 h 49"/>
                  <a:gd name="T50" fmla="*/ 0 w 55"/>
                  <a:gd name="T51" fmla="*/ 37 h 49"/>
                  <a:gd name="T52" fmla="*/ 0 w 55"/>
                  <a:gd name="T53" fmla="*/ 37 h 4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5" h="49">
                    <a:moveTo>
                      <a:pt x="0" y="37"/>
                    </a:moveTo>
                    <a:lnTo>
                      <a:pt x="0" y="37"/>
                    </a:lnTo>
                    <a:lnTo>
                      <a:pt x="14" y="37"/>
                    </a:lnTo>
                    <a:lnTo>
                      <a:pt x="24" y="40"/>
                    </a:lnTo>
                    <a:lnTo>
                      <a:pt x="30" y="41"/>
                    </a:lnTo>
                    <a:lnTo>
                      <a:pt x="35" y="41"/>
                    </a:lnTo>
                    <a:lnTo>
                      <a:pt x="38" y="40"/>
                    </a:lnTo>
                    <a:lnTo>
                      <a:pt x="41" y="38"/>
                    </a:lnTo>
                    <a:lnTo>
                      <a:pt x="44" y="35"/>
                    </a:lnTo>
                    <a:lnTo>
                      <a:pt x="49" y="25"/>
                    </a:lnTo>
                    <a:lnTo>
                      <a:pt x="52" y="13"/>
                    </a:lnTo>
                    <a:lnTo>
                      <a:pt x="53" y="0"/>
                    </a:lnTo>
                    <a:lnTo>
                      <a:pt x="55" y="20"/>
                    </a:lnTo>
                    <a:lnTo>
                      <a:pt x="55" y="28"/>
                    </a:lnTo>
                    <a:lnTo>
                      <a:pt x="53" y="34"/>
                    </a:lnTo>
                    <a:lnTo>
                      <a:pt x="52" y="40"/>
                    </a:lnTo>
                    <a:lnTo>
                      <a:pt x="49" y="44"/>
                    </a:lnTo>
                    <a:lnTo>
                      <a:pt x="46" y="47"/>
                    </a:lnTo>
                    <a:lnTo>
                      <a:pt x="39" y="49"/>
                    </a:lnTo>
                    <a:lnTo>
                      <a:pt x="35" y="49"/>
                    </a:lnTo>
                    <a:lnTo>
                      <a:pt x="29" y="47"/>
                    </a:lnTo>
                    <a:lnTo>
                      <a:pt x="17" y="4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0" name="Freeform 202">
                <a:extLst>
                  <a:ext uri="{FF2B5EF4-FFF2-40B4-BE49-F238E27FC236}">
                    <a16:creationId xmlns:a16="http://schemas.microsoft.com/office/drawing/2014/main" id="{E24B6510-A263-4CD0-BA81-BFC46E5DB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499"/>
                <a:ext cx="265" cy="27"/>
              </a:xfrm>
              <a:custGeom>
                <a:avLst/>
                <a:gdLst>
                  <a:gd name="T0" fmla="*/ 0 w 265"/>
                  <a:gd name="T1" fmla="*/ 27 h 27"/>
                  <a:gd name="T2" fmla="*/ 0 w 265"/>
                  <a:gd name="T3" fmla="*/ 27 h 27"/>
                  <a:gd name="T4" fmla="*/ 24 w 265"/>
                  <a:gd name="T5" fmla="*/ 24 h 27"/>
                  <a:gd name="T6" fmla="*/ 55 w 265"/>
                  <a:gd name="T7" fmla="*/ 18 h 27"/>
                  <a:gd name="T8" fmla="*/ 134 w 265"/>
                  <a:gd name="T9" fmla="*/ 9 h 27"/>
                  <a:gd name="T10" fmla="*/ 211 w 265"/>
                  <a:gd name="T11" fmla="*/ 3 h 27"/>
                  <a:gd name="T12" fmla="*/ 242 w 265"/>
                  <a:gd name="T13" fmla="*/ 2 h 27"/>
                  <a:gd name="T14" fmla="*/ 265 w 265"/>
                  <a:gd name="T15" fmla="*/ 0 h 27"/>
                  <a:gd name="T16" fmla="*/ 0 w 265"/>
                  <a:gd name="T17" fmla="*/ 2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5" h="27">
                    <a:moveTo>
                      <a:pt x="0" y="27"/>
                    </a:moveTo>
                    <a:lnTo>
                      <a:pt x="0" y="27"/>
                    </a:lnTo>
                    <a:lnTo>
                      <a:pt x="24" y="24"/>
                    </a:lnTo>
                    <a:lnTo>
                      <a:pt x="55" y="18"/>
                    </a:lnTo>
                    <a:lnTo>
                      <a:pt x="134" y="9"/>
                    </a:lnTo>
                    <a:lnTo>
                      <a:pt x="211" y="3"/>
                    </a:lnTo>
                    <a:lnTo>
                      <a:pt x="242" y="2"/>
                    </a:lnTo>
                    <a:lnTo>
                      <a:pt x="265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1" name="Freeform 203">
                <a:extLst>
                  <a:ext uri="{FF2B5EF4-FFF2-40B4-BE49-F238E27FC236}">
                    <a16:creationId xmlns:a16="http://schemas.microsoft.com/office/drawing/2014/main" id="{B23B79E4-4E5D-4157-AE3A-C3BDA7203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499"/>
                <a:ext cx="265" cy="27"/>
              </a:xfrm>
              <a:custGeom>
                <a:avLst/>
                <a:gdLst>
                  <a:gd name="T0" fmla="*/ 0 w 265"/>
                  <a:gd name="T1" fmla="*/ 27 h 27"/>
                  <a:gd name="T2" fmla="*/ 0 w 265"/>
                  <a:gd name="T3" fmla="*/ 27 h 27"/>
                  <a:gd name="T4" fmla="*/ 24 w 265"/>
                  <a:gd name="T5" fmla="*/ 24 h 27"/>
                  <a:gd name="T6" fmla="*/ 55 w 265"/>
                  <a:gd name="T7" fmla="*/ 18 h 27"/>
                  <a:gd name="T8" fmla="*/ 134 w 265"/>
                  <a:gd name="T9" fmla="*/ 9 h 27"/>
                  <a:gd name="T10" fmla="*/ 211 w 265"/>
                  <a:gd name="T11" fmla="*/ 3 h 27"/>
                  <a:gd name="T12" fmla="*/ 242 w 265"/>
                  <a:gd name="T13" fmla="*/ 2 h 27"/>
                  <a:gd name="T14" fmla="*/ 265 w 265"/>
                  <a:gd name="T15" fmla="*/ 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5" h="27">
                    <a:moveTo>
                      <a:pt x="0" y="27"/>
                    </a:moveTo>
                    <a:lnTo>
                      <a:pt x="0" y="27"/>
                    </a:lnTo>
                    <a:lnTo>
                      <a:pt x="24" y="24"/>
                    </a:lnTo>
                    <a:lnTo>
                      <a:pt x="55" y="18"/>
                    </a:lnTo>
                    <a:lnTo>
                      <a:pt x="134" y="9"/>
                    </a:lnTo>
                    <a:lnTo>
                      <a:pt x="211" y="3"/>
                    </a:lnTo>
                    <a:lnTo>
                      <a:pt x="242" y="2"/>
                    </a:lnTo>
                    <a:lnTo>
                      <a:pt x="26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2" name="Freeform 204">
                <a:extLst>
                  <a:ext uri="{FF2B5EF4-FFF2-40B4-BE49-F238E27FC236}">
                    <a16:creationId xmlns:a16="http://schemas.microsoft.com/office/drawing/2014/main" id="{D90E08A1-756C-4B06-B4B6-0DFD64890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1507"/>
                <a:ext cx="223" cy="13"/>
              </a:xfrm>
              <a:custGeom>
                <a:avLst/>
                <a:gdLst>
                  <a:gd name="T0" fmla="*/ 223 w 223"/>
                  <a:gd name="T1" fmla="*/ 4 h 13"/>
                  <a:gd name="T2" fmla="*/ 223 w 223"/>
                  <a:gd name="T3" fmla="*/ 4 h 13"/>
                  <a:gd name="T4" fmla="*/ 178 w 223"/>
                  <a:gd name="T5" fmla="*/ 1 h 13"/>
                  <a:gd name="T6" fmla="*/ 137 w 223"/>
                  <a:gd name="T7" fmla="*/ 0 h 13"/>
                  <a:gd name="T8" fmla="*/ 104 w 223"/>
                  <a:gd name="T9" fmla="*/ 1 h 13"/>
                  <a:gd name="T10" fmla="*/ 73 w 223"/>
                  <a:gd name="T11" fmla="*/ 3 h 13"/>
                  <a:gd name="T12" fmla="*/ 49 w 223"/>
                  <a:gd name="T13" fmla="*/ 6 h 13"/>
                  <a:gd name="T14" fmla="*/ 30 w 223"/>
                  <a:gd name="T15" fmla="*/ 9 h 13"/>
                  <a:gd name="T16" fmla="*/ 0 w 223"/>
                  <a:gd name="T17" fmla="*/ 13 h 13"/>
                  <a:gd name="T18" fmla="*/ 0 w 223"/>
                  <a:gd name="T19" fmla="*/ 13 h 13"/>
                  <a:gd name="T20" fmla="*/ 117 w 223"/>
                  <a:gd name="T21" fmla="*/ 7 h 13"/>
                  <a:gd name="T22" fmla="*/ 185 w 223"/>
                  <a:gd name="T23" fmla="*/ 4 h 13"/>
                  <a:gd name="T24" fmla="*/ 223 w 223"/>
                  <a:gd name="T25" fmla="*/ 4 h 13"/>
                  <a:gd name="T26" fmla="*/ 223 w 223"/>
                  <a:gd name="T27" fmla="*/ 4 h 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3" h="13">
                    <a:moveTo>
                      <a:pt x="223" y="4"/>
                    </a:moveTo>
                    <a:lnTo>
                      <a:pt x="223" y="4"/>
                    </a:lnTo>
                    <a:lnTo>
                      <a:pt x="178" y="1"/>
                    </a:lnTo>
                    <a:lnTo>
                      <a:pt x="137" y="0"/>
                    </a:lnTo>
                    <a:lnTo>
                      <a:pt x="104" y="1"/>
                    </a:lnTo>
                    <a:lnTo>
                      <a:pt x="73" y="3"/>
                    </a:lnTo>
                    <a:lnTo>
                      <a:pt x="49" y="6"/>
                    </a:lnTo>
                    <a:lnTo>
                      <a:pt x="30" y="9"/>
                    </a:lnTo>
                    <a:lnTo>
                      <a:pt x="0" y="13"/>
                    </a:lnTo>
                    <a:lnTo>
                      <a:pt x="117" y="7"/>
                    </a:lnTo>
                    <a:lnTo>
                      <a:pt x="185" y="4"/>
                    </a:lnTo>
                    <a:lnTo>
                      <a:pt x="223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3" name="Freeform 205">
                <a:extLst>
                  <a:ext uri="{FF2B5EF4-FFF2-40B4-BE49-F238E27FC236}">
                    <a16:creationId xmlns:a16="http://schemas.microsoft.com/office/drawing/2014/main" id="{E367DF6E-2493-48AC-8382-FDE2DDE2B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516"/>
                <a:ext cx="284" cy="22"/>
              </a:xfrm>
              <a:custGeom>
                <a:avLst/>
                <a:gdLst>
                  <a:gd name="T0" fmla="*/ 0 w 284"/>
                  <a:gd name="T1" fmla="*/ 0 h 22"/>
                  <a:gd name="T2" fmla="*/ 0 w 284"/>
                  <a:gd name="T3" fmla="*/ 0 h 22"/>
                  <a:gd name="T4" fmla="*/ 56 w 284"/>
                  <a:gd name="T5" fmla="*/ 1 h 22"/>
                  <a:gd name="T6" fmla="*/ 142 w 284"/>
                  <a:gd name="T7" fmla="*/ 7 h 22"/>
                  <a:gd name="T8" fmla="*/ 230 w 284"/>
                  <a:gd name="T9" fmla="*/ 15 h 22"/>
                  <a:gd name="T10" fmla="*/ 263 w 284"/>
                  <a:gd name="T11" fmla="*/ 19 h 22"/>
                  <a:gd name="T12" fmla="*/ 284 w 284"/>
                  <a:gd name="T13" fmla="*/ 22 h 22"/>
                  <a:gd name="T14" fmla="*/ 0 w 284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4" h="22">
                    <a:moveTo>
                      <a:pt x="0" y="0"/>
                    </a:moveTo>
                    <a:lnTo>
                      <a:pt x="0" y="0"/>
                    </a:lnTo>
                    <a:lnTo>
                      <a:pt x="56" y="1"/>
                    </a:lnTo>
                    <a:lnTo>
                      <a:pt x="142" y="7"/>
                    </a:lnTo>
                    <a:lnTo>
                      <a:pt x="230" y="15"/>
                    </a:lnTo>
                    <a:lnTo>
                      <a:pt x="263" y="19"/>
                    </a:lnTo>
                    <a:lnTo>
                      <a:pt x="284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29" name="Group 407">
              <a:extLst>
                <a:ext uri="{FF2B5EF4-FFF2-40B4-BE49-F238E27FC236}">
                  <a16:creationId xmlns:a16="http://schemas.microsoft.com/office/drawing/2014/main" id="{5321F3BD-D4F0-43BD-BB47-38CDE0D8B5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7" y="1516"/>
              <a:ext cx="1758" cy="1942"/>
              <a:chOff x="2017" y="1516"/>
              <a:chExt cx="1758" cy="1942"/>
            </a:xfrm>
          </p:grpSpPr>
          <p:sp>
            <p:nvSpPr>
              <p:cNvPr id="54004" name="Freeform 207">
                <a:extLst>
                  <a:ext uri="{FF2B5EF4-FFF2-40B4-BE49-F238E27FC236}">
                    <a16:creationId xmlns:a16="http://schemas.microsoft.com/office/drawing/2014/main" id="{FD98B1F8-FA51-447D-8C7A-ACAA7A02E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516"/>
                <a:ext cx="284" cy="22"/>
              </a:xfrm>
              <a:custGeom>
                <a:avLst/>
                <a:gdLst>
                  <a:gd name="T0" fmla="*/ 0 w 284"/>
                  <a:gd name="T1" fmla="*/ 0 h 22"/>
                  <a:gd name="T2" fmla="*/ 0 w 284"/>
                  <a:gd name="T3" fmla="*/ 0 h 22"/>
                  <a:gd name="T4" fmla="*/ 56 w 284"/>
                  <a:gd name="T5" fmla="*/ 1 h 22"/>
                  <a:gd name="T6" fmla="*/ 142 w 284"/>
                  <a:gd name="T7" fmla="*/ 7 h 22"/>
                  <a:gd name="T8" fmla="*/ 230 w 284"/>
                  <a:gd name="T9" fmla="*/ 15 h 22"/>
                  <a:gd name="T10" fmla="*/ 263 w 284"/>
                  <a:gd name="T11" fmla="*/ 19 h 22"/>
                  <a:gd name="T12" fmla="*/ 284 w 284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4" h="22">
                    <a:moveTo>
                      <a:pt x="0" y="0"/>
                    </a:moveTo>
                    <a:lnTo>
                      <a:pt x="0" y="0"/>
                    </a:lnTo>
                    <a:lnTo>
                      <a:pt x="56" y="1"/>
                    </a:lnTo>
                    <a:lnTo>
                      <a:pt x="142" y="7"/>
                    </a:lnTo>
                    <a:lnTo>
                      <a:pt x="230" y="15"/>
                    </a:lnTo>
                    <a:lnTo>
                      <a:pt x="263" y="19"/>
                    </a:lnTo>
                    <a:lnTo>
                      <a:pt x="284" y="2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5" name="Freeform 208">
                <a:extLst>
                  <a:ext uri="{FF2B5EF4-FFF2-40B4-BE49-F238E27FC236}">
                    <a16:creationId xmlns:a16="http://schemas.microsoft.com/office/drawing/2014/main" id="{6584AE74-7D63-470F-9026-3D4AD4FC4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336"/>
                <a:ext cx="26" cy="274"/>
              </a:xfrm>
              <a:custGeom>
                <a:avLst/>
                <a:gdLst>
                  <a:gd name="T0" fmla="*/ 26 w 26"/>
                  <a:gd name="T1" fmla="*/ 0 h 274"/>
                  <a:gd name="T2" fmla="*/ 26 w 26"/>
                  <a:gd name="T3" fmla="*/ 0 h 274"/>
                  <a:gd name="T4" fmla="*/ 24 w 26"/>
                  <a:gd name="T5" fmla="*/ 16 h 274"/>
                  <a:gd name="T6" fmla="*/ 21 w 26"/>
                  <a:gd name="T7" fmla="*/ 33 h 274"/>
                  <a:gd name="T8" fmla="*/ 14 w 26"/>
                  <a:gd name="T9" fmla="*/ 68 h 274"/>
                  <a:gd name="T10" fmla="*/ 5 w 26"/>
                  <a:gd name="T11" fmla="*/ 104 h 274"/>
                  <a:gd name="T12" fmla="*/ 2 w 26"/>
                  <a:gd name="T13" fmla="*/ 123 h 274"/>
                  <a:gd name="T14" fmla="*/ 0 w 26"/>
                  <a:gd name="T15" fmla="*/ 145 h 274"/>
                  <a:gd name="T16" fmla="*/ 0 w 26"/>
                  <a:gd name="T17" fmla="*/ 145 h 274"/>
                  <a:gd name="T18" fmla="*/ 0 w 26"/>
                  <a:gd name="T19" fmla="*/ 166 h 274"/>
                  <a:gd name="T20" fmla="*/ 2 w 26"/>
                  <a:gd name="T21" fmla="*/ 188 h 274"/>
                  <a:gd name="T22" fmla="*/ 6 w 26"/>
                  <a:gd name="T23" fmla="*/ 230 h 274"/>
                  <a:gd name="T24" fmla="*/ 11 w 26"/>
                  <a:gd name="T25" fmla="*/ 262 h 274"/>
                  <a:gd name="T26" fmla="*/ 14 w 26"/>
                  <a:gd name="T27" fmla="*/ 274 h 274"/>
                  <a:gd name="T28" fmla="*/ 14 w 26"/>
                  <a:gd name="T29" fmla="*/ 274 h 274"/>
                  <a:gd name="T30" fmla="*/ 11 w 26"/>
                  <a:gd name="T31" fmla="*/ 256 h 274"/>
                  <a:gd name="T32" fmla="*/ 9 w 26"/>
                  <a:gd name="T33" fmla="*/ 237 h 274"/>
                  <a:gd name="T34" fmla="*/ 8 w 26"/>
                  <a:gd name="T35" fmla="*/ 196 h 274"/>
                  <a:gd name="T36" fmla="*/ 8 w 26"/>
                  <a:gd name="T37" fmla="*/ 160 h 274"/>
                  <a:gd name="T38" fmla="*/ 11 w 26"/>
                  <a:gd name="T39" fmla="*/ 132 h 274"/>
                  <a:gd name="T40" fmla="*/ 11 w 26"/>
                  <a:gd name="T41" fmla="*/ 132 h 274"/>
                  <a:gd name="T42" fmla="*/ 15 w 26"/>
                  <a:gd name="T43" fmla="*/ 101 h 274"/>
                  <a:gd name="T44" fmla="*/ 20 w 26"/>
                  <a:gd name="T45" fmla="*/ 56 h 274"/>
                  <a:gd name="T46" fmla="*/ 26 w 26"/>
                  <a:gd name="T47" fmla="*/ 0 h 274"/>
                  <a:gd name="T48" fmla="*/ 26 w 26"/>
                  <a:gd name="T49" fmla="*/ 0 h 27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6" h="274">
                    <a:moveTo>
                      <a:pt x="26" y="0"/>
                    </a:moveTo>
                    <a:lnTo>
                      <a:pt x="26" y="0"/>
                    </a:lnTo>
                    <a:lnTo>
                      <a:pt x="24" y="16"/>
                    </a:lnTo>
                    <a:lnTo>
                      <a:pt x="21" y="33"/>
                    </a:lnTo>
                    <a:lnTo>
                      <a:pt x="14" y="68"/>
                    </a:lnTo>
                    <a:lnTo>
                      <a:pt x="5" y="104"/>
                    </a:lnTo>
                    <a:lnTo>
                      <a:pt x="2" y="123"/>
                    </a:lnTo>
                    <a:lnTo>
                      <a:pt x="0" y="145"/>
                    </a:lnTo>
                    <a:lnTo>
                      <a:pt x="0" y="166"/>
                    </a:lnTo>
                    <a:lnTo>
                      <a:pt x="2" y="188"/>
                    </a:lnTo>
                    <a:lnTo>
                      <a:pt x="6" y="230"/>
                    </a:lnTo>
                    <a:lnTo>
                      <a:pt x="11" y="262"/>
                    </a:lnTo>
                    <a:lnTo>
                      <a:pt x="14" y="274"/>
                    </a:lnTo>
                    <a:lnTo>
                      <a:pt x="11" y="256"/>
                    </a:lnTo>
                    <a:lnTo>
                      <a:pt x="9" y="237"/>
                    </a:lnTo>
                    <a:lnTo>
                      <a:pt x="8" y="196"/>
                    </a:lnTo>
                    <a:lnTo>
                      <a:pt x="8" y="160"/>
                    </a:lnTo>
                    <a:lnTo>
                      <a:pt x="11" y="132"/>
                    </a:lnTo>
                    <a:lnTo>
                      <a:pt x="15" y="101"/>
                    </a:lnTo>
                    <a:lnTo>
                      <a:pt x="20" y="5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6" name="Freeform 209">
                <a:extLst>
                  <a:ext uri="{FF2B5EF4-FFF2-40B4-BE49-F238E27FC236}">
                    <a16:creationId xmlns:a16="http://schemas.microsoft.com/office/drawing/2014/main" id="{C983565E-6314-474A-9DED-F5619CF72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920"/>
                <a:ext cx="19" cy="377"/>
              </a:xfrm>
              <a:custGeom>
                <a:avLst/>
                <a:gdLst>
                  <a:gd name="T0" fmla="*/ 4 w 19"/>
                  <a:gd name="T1" fmla="*/ 0 h 377"/>
                  <a:gd name="T2" fmla="*/ 4 w 19"/>
                  <a:gd name="T3" fmla="*/ 0 h 377"/>
                  <a:gd name="T4" fmla="*/ 7 w 19"/>
                  <a:gd name="T5" fmla="*/ 10 h 377"/>
                  <a:gd name="T6" fmla="*/ 12 w 19"/>
                  <a:gd name="T7" fmla="*/ 25 h 377"/>
                  <a:gd name="T8" fmla="*/ 16 w 19"/>
                  <a:gd name="T9" fmla="*/ 65 h 377"/>
                  <a:gd name="T10" fmla="*/ 19 w 19"/>
                  <a:gd name="T11" fmla="*/ 114 h 377"/>
                  <a:gd name="T12" fmla="*/ 19 w 19"/>
                  <a:gd name="T13" fmla="*/ 172 h 377"/>
                  <a:gd name="T14" fmla="*/ 18 w 19"/>
                  <a:gd name="T15" fmla="*/ 229 h 377"/>
                  <a:gd name="T16" fmla="*/ 15 w 19"/>
                  <a:gd name="T17" fmla="*/ 285 h 377"/>
                  <a:gd name="T18" fmla="*/ 9 w 19"/>
                  <a:gd name="T19" fmla="*/ 336 h 377"/>
                  <a:gd name="T20" fmla="*/ 4 w 19"/>
                  <a:gd name="T21" fmla="*/ 357 h 377"/>
                  <a:gd name="T22" fmla="*/ 0 w 19"/>
                  <a:gd name="T23" fmla="*/ 377 h 377"/>
                  <a:gd name="T24" fmla="*/ 0 w 19"/>
                  <a:gd name="T25" fmla="*/ 377 h 377"/>
                  <a:gd name="T26" fmla="*/ 3 w 19"/>
                  <a:gd name="T27" fmla="*/ 351 h 377"/>
                  <a:gd name="T28" fmla="*/ 6 w 19"/>
                  <a:gd name="T29" fmla="*/ 309 h 377"/>
                  <a:gd name="T30" fmla="*/ 9 w 19"/>
                  <a:gd name="T31" fmla="*/ 254 h 377"/>
                  <a:gd name="T32" fmla="*/ 10 w 19"/>
                  <a:gd name="T33" fmla="*/ 193 h 377"/>
                  <a:gd name="T34" fmla="*/ 12 w 19"/>
                  <a:gd name="T35" fmla="*/ 131 h 377"/>
                  <a:gd name="T36" fmla="*/ 10 w 19"/>
                  <a:gd name="T37" fmla="*/ 75 h 377"/>
                  <a:gd name="T38" fmla="*/ 9 w 19"/>
                  <a:gd name="T39" fmla="*/ 28 h 377"/>
                  <a:gd name="T40" fmla="*/ 7 w 19"/>
                  <a:gd name="T41" fmla="*/ 12 h 377"/>
                  <a:gd name="T42" fmla="*/ 4 w 19"/>
                  <a:gd name="T43" fmla="*/ 0 h 377"/>
                  <a:gd name="T44" fmla="*/ 4 w 19"/>
                  <a:gd name="T45" fmla="*/ 0 h 37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" h="377">
                    <a:moveTo>
                      <a:pt x="4" y="0"/>
                    </a:moveTo>
                    <a:lnTo>
                      <a:pt x="4" y="0"/>
                    </a:lnTo>
                    <a:lnTo>
                      <a:pt x="7" y="10"/>
                    </a:lnTo>
                    <a:lnTo>
                      <a:pt x="12" y="25"/>
                    </a:lnTo>
                    <a:lnTo>
                      <a:pt x="16" y="65"/>
                    </a:lnTo>
                    <a:lnTo>
                      <a:pt x="19" y="114"/>
                    </a:lnTo>
                    <a:lnTo>
                      <a:pt x="19" y="172"/>
                    </a:lnTo>
                    <a:lnTo>
                      <a:pt x="18" y="229"/>
                    </a:lnTo>
                    <a:lnTo>
                      <a:pt x="15" y="285"/>
                    </a:lnTo>
                    <a:lnTo>
                      <a:pt x="9" y="336"/>
                    </a:lnTo>
                    <a:lnTo>
                      <a:pt x="4" y="357"/>
                    </a:lnTo>
                    <a:lnTo>
                      <a:pt x="0" y="377"/>
                    </a:lnTo>
                    <a:lnTo>
                      <a:pt x="3" y="351"/>
                    </a:lnTo>
                    <a:lnTo>
                      <a:pt x="6" y="309"/>
                    </a:lnTo>
                    <a:lnTo>
                      <a:pt x="9" y="254"/>
                    </a:lnTo>
                    <a:lnTo>
                      <a:pt x="10" y="193"/>
                    </a:lnTo>
                    <a:lnTo>
                      <a:pt x="12" y="131"/>
                    </a:lnTo>
                    <a:lnTo>
                      <a:pt x="10" y="75"/>
                    </a:lnTo>
                    <a:lnTo>
                      <a:pt x="9" y="28"/>
                    </a:lnTo>
                    <a:lnTo>
                      <a:pt x="7" y="1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7" name="Freeform 210">
                <a:extLst>
                  <a:ext uri="{FF2B5EF4-FFF2-40B4-BE49-F238E27FC236}">
                    <a16:creationId xmlns:a16="http://schemas.microsoft.com/office/drawing/2014/main" id="{A4C55226-6A6A-43DB-8C10-58EC76AB8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874"/>
                <a:ext cx="18" cy="457"/>
              </a:xfrm>
              <a:custGeom>
                <a:avLst/>
                <a:gdLst>
                  <a:gd name="T0" fmla="*/ 1 w 18"/>
                  <a:gd name="T1" fmla="*/ 0 h 457"/>
                  <a:gd name="T2" fmla="*/ 1 w 18"/>
                  <a:gd name="T3" fmla="*/ 0 h 457"/>
                  <a:gd name="T4" fmla="*/ 4 w 18"/>
                  <a:gd name="T5" fmla="*/ 13 h 457"/>
                  <a:gd name="T6" fmla="*/ 9 w 18"/>
                  <a:gd name="T7" fmla="*/ 29 h 457"/>
                  <a:gd name="T8" fmla="*/ 12 w 18"/>
                  <a:gd name="T9" fmla="*/ 52 h 457"/>
                  <a:gd name="T10" fmla="*/ 13 w 18"/>
                  <a:gd name="T11" fmla="*/ 79 h 457"/>
                  <a:gd name="T12" fmla="*/ 16 w 18"/>
                  <a:gd name="T13" fmla="*/ 141 h 457"/>
                  <a:gd name="T14" fmla="*/ 18 w 18"/>
                  <a:gd name="T15" fmla="*/ 212 h 457"/>
                  <a:gd name="T16" fmla="*/ 16 w 18"/>
                  <a:gd name="T17" fmla="*/ 284 h 457"/>
                  <a:gd name="T18" fmla="*/ 13 w 18"/>
                  <a:gd name="T19" fmla="*/ 353 h 457"/>
                  <a:gd name="T20" fmla="*/ 12 w 18"/>
                  <a:gd name="T21" fmla="*/ 385 h 457"/>
                  <a:gd name="T22" fmla="*/ 7 w 18"/>
                  <a:gd name="T23" fmla="*/ 414 h 457"/>
                  <a:gd name="T24" fmla="*/ 4 w 18"/>
                  <a:gd name="T25" fmla="*/ 438 h 457"/>
                  <a:gd name="T26" fmla="*/ 0 w 18"/>
                  <a:gd name="T27" fmla="*/ 457 h 457"/>
                  <a:gd name="T28" fmla="*/ 0 w 18"/>
                  <a:gd name="T29" fmla="*/ 457 h 457"/>
                  <a:gd name="T30" fmla="*/ 3 w 18"/>
                  <a:gd name="T31" fmla="*/ 429 h 457"/>
                  <a:gd name="T32" fmla="*/ 6 w 18"/>
                  <a:gd name="T33" fmla="*/ 377 h 457"/>
                  <a:gd name="T34" fmla="*/ 7 w 18"/>
                  <a:gd name="T35" fmla="*/ 310 h 457"/>
                  <a:gd name="T36" fmla="*/ 9 w 18"/>
                  <a:gd name="T37" fmla="*/ 234 h 457"/>
                  <a:gd name="T38" fmla="*/ 9 w 18"/>
                  <a:gd name="T39" fmla="*/ 157 h 457"/>
                  <a:gd name="T40" fmla="*/ 9 w 18"/>
                  <a:gd name="T41" fmla="*/ 88 h 457"/>
                  <a:gd name="T42" fmla="*/ 6 w 18"/>
                  <a:gd name="T43" fmla="*/ 34 h 457"/>
                  <a:gd name="T44" fmla="*/ 4 w 18"/>
                  <a:gd name="T45" fmla="*/ 14 h 457"/>
                  <a:gd name="T46" fmla="*/ 1 w 18"/>
                  <a:gd name="T47" fmla="*/ 0 h 457"/>
                  <a:gd name="T48" fmla="*/ 1 w 18"/>
                  <a:gd name="T49" fmla="*/ 0 h 45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" h="457">
                    <a:moveTo>
                      <a:pt x="1" y="0"/>
                    </a:moveTo>
                    <a:lnTo>
                      <a:pt x="1" y="0"/>
                    </a:lnTo>
                    <a:lnTo>
                      <a:pt x="4" y="13"/>
                    </a:lnTo>
                    <a:lnTo>
                      <a:pt x="9" y="29"/>
                    </a:lnTo>
                    <a:lnTo>
                      <a:pt x="12" y="52"/>
                    </a:lnTo>
                    <a:lnTo>
                      <a:pt x="13" y="79"/>
                    </a:lnTo>
                    <a:lnTo>
                      <a:pt x="16" y="141"/>
                    </a:lnTo>
                    <a:lnTo>
                      <a:pt x="18" y="212"/>
                    </a:lnTo>
                    <a:lnTo>
                      <a:pt x="16" y="284"/>
                    </a:lnTo>
                    <a:lnTo>
                      <a:pt x="13" y="353"/>
                    </a:lnTo>
                    <a:lnTo>
                      <a:pt x="12" y="385"/>
                    </a:lnTo>
                    <a:lnTo>
                      <a:pt x="7" y="414"/>
                    </a:lnTo>
                    <a:lnTo>
                      <a:pt x="4" y="438"/>
                    </a:lnTo>
                    <a:lnTo>
                      <a:pt x="0" y="457"/>
                    </a:lnTo>
                    <a:lnTo>
                      <a:pt x="3" y="429"/>
                    </a:lnTo>
                    <a:lnTo>
                      <a:pt x="6" y="377"/>
                    </a:lnTo>
                    <a:lnTo>
                      <a:pt x="7" y="310"/>
                    </a:lnTo>
                    <a:lnTo>
                      <a:pt x="9" y="234"/>
                    </a:lnTo>
                    <a:lnTo>
                      <a:pt x="9" y="157"/>
                    </a:lnTo>
                    <a:lnTo>
                      <a:pt x="9" y="88"/>
                    </a:lnTo>
                    <a:lnTo>
                      <a:pt x="6" y="34"/>
                    </a:lnTo>
                    <a:lnTo>
                      <a:pt x="4" y="1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8" name="Freeform 211">
                <a:extLst>
                  <a:ext uri="{FF2B5EF4-FFF2-40B4-BE49-F238E27FC236}">
                    <a16:creationId xmlns:a16="http://schemas.microsoft.com/office/drawing/2014/main" id="{43868CFF-97C8-4647-ABF1-20902B377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300"/>
                <a:ext cx="69" cy="303"/>
              </a:xfrm>
              <a:custGeom>
                <a:avLst/>
                <a:gdLst>
                  <a:gd name="T0" fmla="*/ 45 w 69"/>
                  <a:gd name="T1" fmla="*/ 0 h 303"/>
                  <a:gd name="T2" fmla="*/ 45 w 69"/>
                  <a:gd name="T3" fmla="*/ 0 h 303"/>
                  <a:gd name="T4" fmla="*/ 51 w 69"/>
                  <a:gd name="T5" fmla="*/ 54 h 303"/>
                  <a:gd name="T6" fmla="*/ 55 w 69"/>
                  <a:gd name="T7" fmla="*/ 87 h 303"/>
                  <a:gd name="T8" fmla="*/ 57 w 69"/>
                  <a:gd name="T9" fmla="*/ 122 h 303"/>
                  <a:gd name="T10" fmla="*/ 57 w 69"/>
                  <a:gd name="T11" fmla="*/ 122 h 303"/>
                  <a:gd name="T12" fmla="*/ 57 w 69"/>
                  <a:gd name="T13" fmla="*/ 164 h 303"/>
                  <a:gd name="T14" fmla="*/ 55 w 69"/>
                  <a:gd name="T15" fmla="*/ 212 h 303"/>
                  <a:gd name="T16" fmla="*/ 54 w 69"/>
                  <a:gd name="T17" fmla="*/ 235 h 303"/>
                  <a:gd name="T18" fmla="*/ 51 w 69"/>
                  <a:gd name="T19" fmla="*/ 256 h 303"/>
                  <a:gd name="T20" fmla="*/ 48 w 69"/>
                  <a:gd name="T21" fmla="*/ 271 h 303"/>
                  <a:gd name="T22" fmla="*/ 46 w 69"/>
                  <a:gd name="T23" fmla="*/ 277 h 303"/>
                  <a:gd name="T24" fmla="*/ 43 w 69"/>
                  <a:gd name="T25" fmla="*/ 282 h 303"/>
                  <a:gd name="T26" fmla="*/ 43 w 69"/>
                  <a:gd name="T27" fmla="*/ 282 h 303"/>
                  <a:gd name="T28" fmla="*/ 34 w 69"/>
                  <a:gd name="T29" fmla="*/ 292 h 303"/>
                  <a:gd name="T30" fmla="*/ 30 w 69"/>
                  <a:gd name="T31" fmla="*/ 295 h 303"/>
                  <a:gd name="T32" fmla="*/ 24 w 69"/>
                  <a:gd name="T33" fmla="*/ 298 h 303"/>
                  <a:gd name="T34" fmla="*/ 13 w 69"/>
                  <a:gd name="T35" fmla="*/ 301 h 303"/>
                  <a:gd name="T36" fmla="*/ 0 w 69"/>
                  <a:gd name="T37" fmla="*/ 303 h 303"/>
                  <a:gd name="T38" fmla="*/ 0 w 69"/>
                  <a:gd name="T39" fmla="*/ 303 h 303"/>
                  <a:gd name="T40" fmla="*/ 21 w 69"/>
                  <a:gd name="T41" fmla="*/ 303 h 303"/>
                  <a:gd name="T42" fmla="*/ 36 w 69"/>
                  <a:gd name="T43" fmla="*/ 301 h 303"/>
                  <a:gd name="T44" fmla="*/ 42 w 69"/>
                  <a:gd name="T45" fmla="*/ 300 h 303"/>
                  <a:gd name="T46" fmla="*/ 48 w 69"/>
                  <a:gd name="T47" fmla="*/ 297 h 303"/>
                  <a:gd name="T48" fmla="*/ 52 w 69"/>
                  <a:gd name="T49" fmla="*/ 291 h 303"/>
                  <a:gd name="T50" fmla="*/ 55 w 69"/>
                  <a:gd name="T51" fmla="*/ 285 h 303"/>
                  <a:gd name="T52" fmla="*/ 55 w 69"/>
                  <a:gd name="T53" fmla="*/ 285 h 303"/>
                  <a:gd name="T54" fmla="*/ 58 w 69"/>
                  <a:gd name="T55" fmla="*/ 273 h 303"/>
                  <a:gd name="T56" fmla="*/ 61 w 69"/>
                  <a:gd name="T57" fmla="*/ 256 h 303"/>
                  <a:gd name="T58" fmla="*/ 66 w 69"/>
                  <a:gd name="T59" fmla="*/ 211 h 303"/>
                  <a:gd name="T60" fmla="*/ 69 w 69"/>
                  <a:gd name="T61" fmla="*/ 161 h 303"/>
                  <a:gd name="T62" fmla="*/ 69 w 69"/>
                  <a:gd name="T63" fmla="*/ 138 h 303"/>
                  <a:gd name="T64" fmla="*/ 67 w 69"/>
                  <a:gd name="T65" fmla="*/ 120 h 303"/>
                  <a:gd name="T66" fmla="*/ 67 w 69"/>
                  <a:gd name="T67" fmla="*/ 120 h 303"/>
                  <a:gd name="T68" fmla="*/ 61 w 69"/>
                  <a:gd name="T69" fmla="*/ 84 h 303"/>
                  <a:gd name="T70" fmla="*/ 54 w 69"/>
                  <a:gd name="T71" fmla="*/ 43 h 303"/>
                  <a:gd name="T72" fmla="*/ 45 w 69"/>
                  <a:gd name="T73" fmla="*/ 0 h 303"/>
                  <a:gd name="T74" fmla="*/ 45 w 69"/>
                  <a:gd name="T75" fmla="*/ 0 h 30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69" h="303">
                    <a:moveTo>
                      <a:pt x="45" y="0"/>
                    </a:moveTo>
                    <a:lnTo>
                      <a:pt x="45" y="0"/>
                    </a:lnTo>
                    <a:lnTo>
                      <a:pt x="51" y="54"/>
                    </a:lnTo>
                    <a:lnTo>
                      <a:pt x="55" y="87"/>
                    </a:lnTo>
                    <a:lnTo>
                      <a:pt x="57" y="122"/>
                    </a:lnTo>
                    <a:lnTo>
                      <a:pt x="57" y="164"/>
                    </a:lnTo>
                    <a:lnTo>
                      <a:pt x="55" y="212"/>
                    </a:lnTo>
                    <a:lnTo>
                      <a:pt x="54" y="235"/>
                    </a:lnTo>
                    <a:lnTo>
                      <a:pt x="51" y="256"/>
                    </a:lnTo>
                    <a:lnTo>
                      <a:pt x="48" y="271"/>
                    </a:lnTo>
                    <a:lnTo>
                      <a:pt x="46" y="277"/>
                    </a:lnTo>
                    <a:lnTo>
                      <a:pt x="43" y="282"/>
                    </a:lnTo>
                    <a:lnTo>
                      <a:pt x="34" y="292"/>
                    </a:lnTo>
                    <a:lnTo>
                      <a:pt x="30" y="295"/>
                    </a:lnTo>
                    <a:lnTo>
                      <a:pt x="24" y="298"/>
                    </a:lnTo>
                    <a:lnTo>
                      <a:pt x="13" y="301"/>
                    </a:lnTo>
                    <a:lnTo>
                      <a:pt x="0" y="303"/>
                    </a:lnTo>
                    <a:lnTo>
                      <a:pt x="21" y="303"/>
                    </a:lnTo>
                    <a:lnTo>
                      <a:pt x="36" y="301"/>
                    </a:lnTo>
                    <a:lnTo>
                      <a:pt x="42" y="300"/>
                    </a:lnTo>
                    <a:lnTo>
                      <a:pt x="48" y="297"/>
                    </a:lnTo>
                    <a:lnTo>
                      <a:pt x="52" y="291"/>
                    </a:lnTo>
                    <a:lnTo>
                      <a:pt x="55" y="285"/>
                    </a:lnTo>
                    <a:lnTo>
                      <a:pt x="58" y="273"/>
                    </a:lnTo>
                    <a:lnTo>
                      <a:pt x="61" y="256"/>
                    </a:lnTo>
                    <a:lnTo>
                      <a:pt x="66" y="211"/>
                    </a:lnTo>
                    <a:lnTo>
                      <a:pt x="69" y="161"/>
                    </a:lnTo>
                    <a:lnTo>
                      <a:pt x="69" y="138"/>
                    </a:lnTo>
                    <a:lnTo>
                      <a:pt x="67" y="120"/>
                    </a:lnTo>
                    <a:lnTo>
                      <a:pt x="61" y="84"/>
                    </a:lnTo>
                    <a:lnTo>
                      <a:pt x="54" y="43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9" name="Freeform 212">
                <a:extLst>
                  <a:ext uri="{FF2B5EF4-FFF2-40B4-BE49-F238E27FC236}">
                    <a16:creationId xmlns:a16="http://schemas.microsoft.com/office/drawing/2014/main" id="{75DD7E0C-33E4-40D2-8B15-B871EC178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514"/>
                <a:ext cx="65" cy="101"/>
              </a:xfrm>
              <a:custGeom>
                <a:avLst/>
                <a:gdLst>
                  <a:gd name="T0" fmla="*/ 0 w 65"/>
                  <a:gd name="T1" fmla="*/ 101 h 101"/>
                  <a:gd name="T2" fmla="*/ 0 w 65"/>
                  <a:gd name="T3" fmla="*/ 101 h 101"/>
                  <a:gd name="T4" fmla="*/ 12 w 65"/>
                  <a:gd name="T5" fmla="*/ 99 h 101"/>
                  <a:gd name="T6" fmla="*/ 24 w 65"/>
                  <a:gd name="T7" fmla="*/ 98 h 101"/>
                  <a:gd name="T8" fmla="*/ 34 w 65"/>
                  <a:gd name="T9" fmla="*/ 93 h 101"/>
                  <a:gd name="T10" fmla="*/ 41 w 65"/>
                  <a:gd name="T11" fmla="*/ 89 h 101"/>
                  <a:gd name="T12" fmla="*/ 49 w 65"/>
                  <a:gd name="T13" fmla="*/ 81 h 101"/>
                  <a:gd name="T14" fmla="*/ 53 w 65"/>
                  <a:gd name="T15" fmla="*/ 75 h 101"/>
                  <a:gd name="T16" fmla="*/ 56 w 65"/>
                  <a:gd name="T17" fmla="*/ 66 h 101"/>
                  <a:gd name="T18" fmla="*/ 58 w 65"/>
                  <a:gd name="T19" fmla="*/ 57 h 101"/>
                  <a:gd name="T20" fmla="*/ 58 w 65"/>
                  <a:gd name="T21" fmla="*/ 57 h 101"/>
                  <a:gd name="T22" fmla="*/ 58 w 65"/>
                  <a:gd name="T23" fmla="*/ 37 h 101"/>
                  <a:gd name="T24" fmla="*/ 55 w 65"/>
                  <a:gd name="T25" fmla="*/ 18 h 101"/>
                  <a:gd name="T26" fmla="*/ 52 w 65"/>
                  <a:gd name="T27" fmla="*/ 0 h 101"/>
                  <a:gd name="T28" fmla="*/ 52 w 65"/>
                  <a:gd name="T29" fmla="*/ 0 h 101"/>
                  <a:gd name="T30" fmla="*/ 58 w 65"/>
                  <a:gd name="T31" fmla="*/ 13 h 101"/>
                  <a:gd name="T32" fmla="*/ 62 w 65"/>
                  <a:gd name="T33" fmla="*/ 27 h 101"/>
                  <a:gd name="T34" fmla="*/ 64 w 65"/>
                  <a:gd name="T35" fmla="*/ 39 h 101"/>
                  <a:gd name="T36" fmla="*/ 65 w 65"/>
                  <a:gd name="T37" fmla="*/ 51 h 101"/>
                  <a:gd name="T38" fmla="*/ 65 w 65"/>
                  <a:gd name="T39" fmla="*/ 62 h 101"/>
                  <a:gd name="T40" fmla="*/ 64 w 65"/>
                  <a:gd name="T41" fmla="*/ 72 h 101"/>
                  <a:gd name="T42" fmla="*/ 62 w 65"/>
                  <a:gd name="T43" fmla="*/ 80 h 101"/>
                  <a:gd name="T44" fmla="*/ 59 w 65"/>
                  <a:gd name="T45" fmla="*/ 87 h 101"/>
                  <a:gd name="T46" fmla="*/ 59 w 65"/>
                  <a:gd name="T47" fmla="*/ 87 h 101"/>
                  <a:gd name="T48" fmla="*/ 55 w 65"/>
                  <a:gd name="T49" fmla="*/ 92 h 101"/>
                  <a:gd name="T50" fmla="*/ 46 w 65"/>
                  <a:gd name="T51" fmla="*/ 95 h 101"/>
                  <a:gd name="T52" fmla="*/ 37 w 65"/>
                  <a:gd name="T53" fmla="*/ 98 h 101"/>
                  <a:gd name="T54" fmla="*/ 26 w 65"/>
                  <a:gd name="T55" fmla="*/ 99 h 101"/>
                  <a:gd name="T56" fmla="*/ 8 w 65"/>
                  <a:gd name="T57" fmla="*/ 101 h 101"/>
                  <a:gd name="T58" fmla="*/ 0 w 65"/>
                  <a:gd name="T59" fmla="*/ 101 h 101"/>
                  <a:gd name="T60" fmla="*/ 0 w 65"/>
                  <a:gd name="T61" fmla="*/ 101 h 10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5" h="101">
                    <a:moveTo>
                      <a:pt x="0" y="101"/>
                    </a:moveTo>
                    <a:lnTo>
                      <a:pt x="0" y="101"/>
                    </a:lnTo>
                    <a:lnTo>
                      <a:pt x="12" y="99"/>
                    </a:lnTo>
                    <a:lnTo>
                      <a:pt x="24" y="98"/>
                    </a:lnTo>
                    <a:lnTo>
                      <a:pt x="34" y="93"/>
                    </a:lnTo>
                    <a:lnTo>
                      <a:pt x="41" y="89"/>
                    </a:lnTo>
                    <a:lnTo>
                      <a:pt x="49" y="81"/>
                    </a:lnTo>
                    <a:lnTo>
                      <a:pt x="53" y="75"/>
                    </a:lnTo>
                    <a:lnTo>
                      <a:pt x="56" y="66"/>
                    </a:lnTo>
                    <a:lnTo>
                      <a:pt x="58" y="57"/>
                    </a:lnTo>
                    <a:lnTo>
                      <a:pt x="58" y="37"/>
                    </a:lnTo>
                    <a:lnTo>
                      <a:pt x="55" y="18"/>
                    </a:lnTo>
                    <a:lnTo>
                      <a:pt x="52" y="0"/>
                    </a:lnTo>
                    <a:lnTo>
                      <a:pt x="58" y="13"/>
                    </a:lnTo>
                    <a:lnTo>
                      <a:pt x="62" y="27"/>
                    </a:lnTo>
                    <a:lnTo>
                      <a:pt x="64" y="39"/>
                    </a:lnTo>
                    <a:lnTo>
                      <a:pt x="65" y="51"/>
                    </a:lnTo>
                    <a:lnTo>
                      <a:pt x="65" y="62"/>
                    </a:lnTo>
                    <a:lnTo>
                      <a:pt x="64" y="72"/>
                    </a:lnTo>
                    <a:lnTo>
                      <a:pt x="62" y="80"/>
                    </a:lnTo>
                    <a:lnTo>
                      <a:pt x="59" y="87"/>
                    </a:lnTo>
                    <a:lnTo>
                      <a:pt x="55" y="92"/>
                    </a:lnTo>
                    <a:lnTo>
                      <a:pt x="46" y="95"/>
                    </a:lnTo>
                    <a:lnTo>
                      <a:pt x="37" y="98"/>
                    </a:lnTo>
                    <a:lnTo>
                      <a:pt x="26" y="99"/>
                    </a:lnTo>
                    <a:lnTo>
                      <a:pt x="8" y="101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0" name="Freeform 213">
                <a:extLst>
                  <a:ext uri="{FF2B5EF4-FFF2-40B4-BE49-F238E27FC236}">
                    <a16:creationId xmlns:a16="http://schemas.microsoft.com/office/drawing/2014/main" id="{C6E9E10C-120B-4541-A5CB-13A5E9C86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441"/>
                <a:ext cx="83" cy="323"/>
              </a:xfrm>
              <a:custGeom>
                <a:avLst/>
                <a:gdLst>
                  <a:gd name="T0" fmla="*/ 67 w 83"/>
                  <a:gd name="T1" fmla="*/ 0 h 323"/>
                  <a:gd name="T2" fmla="*/ 67 w 83"/>
                  <a:gd name="T3" fmla="*/ 0 h 323"/>
                  <a:gd name="T4" fmla="*/ 65 w 83"/>
                  <a:gd name="T5" fmla="*/ 11 h 323"/>
                  <a:gd name="T6" fmla="*/ 67 w 83"/>
                  <a:gd name="T7" fmla="*/ 26 h 323"/>
                  <a:gd name="T8" fmla="*/ 71 w 83"/>
                  <a:gd name="T9" fmla="*/ 67 h 323"/>
                  <a:gd name="T10" fmla="*/ 76 w 83"/>
                  <a:gd name="T11" fmla="*/ 110 h 323"/>
                  <a:gd name="T12" fmla="*/ 77 w 83"/>
                  <a:gd name="T13" fmla="*/ 132 h 323"/>
                  <a:gd name="T14" fmla="*/ 76 w 83"/>
                  <a:gd name="T15" fmla="*/ 151 h 323"/>
                  <a:gd name="T16" fmla="*/ 76 w 83"/>
                  <a:gd name="T17" fmla="*/ 151 h 323"/>
                  <a:gd name="T18" fmla="*/ 71 w 83"/>
                  <a:gd name="T19" fmla="*/ 192 h 323"/>
                  <a:gd name="T20" fmla="*/ 67 w 83"/>
                  <a:gd name="T21" fmla="*/ 216 h 323"/>
                  <a:gd name="T22" fmla="*/ 59 w 83"/>
                  <a:gd name="T23" fmla="*/ 240 h 323"/>
                  <a:gd name="T24" fmla="*/ 50 w 83"/>
                  <a:gd name="T25" fmla="*/ 264 h 323"/>
                  <a:gd name="T26" fmla="*/ 44 w 83"/>
                  <a:gd name="T27" fmla="*/ 275 h 323"/>
                  <a:gd name="T28" fmla="*/ 38 w 83"/>
                  <a:gd name="T29" fmla="*/ 287 h 323"/>
                  <a:gd name="T30" fmla="*/ 30 w 83"/>
                  <a:gd name="T31" fmla="*/ 297 h 323"/>
                  <a:gd name="T32" fmla="*/ 21 w 83"/>
                  <a:gd name="T33" fmla="*/ 306 h 323"/>
                  <a:gd name="T34" fmla="*/ 11 w 83"/>
                  <a:gd name="T35" fmla="*/ 315 h 323"/>
                  <a:gd name="T36" fmla="*/ 0 w 83"/>
                  <a:gd name="T37" fmla="*/ 323 h 323"/>
                  <a:gd name="T38" fmla="*/ 0 w 83"/>
                  <a:gd name="T39" fmla="*/ 323 h 323"/>
                  <a:gd name="T40" fmla="*/ 15 w 83"/>
                  <a:gd name="T41" fmla="*/ 314 h 323"/>
                  <a:gd name="T42" fmla="*/ 30 w 83"/>
                  <a:gd name="T43" fmla="*/ 303 h 323"/>
                  <a:gd name="T44" fmla="*/ 46 w 83"/>
                  <a:gd name="T45" fmla="*/ 288 h 323"/>
                  <a:gd name="T46" fmla="*/ 52 w 83"/>
                  <a:gd name="T47" fmla="*/ 281 h 323"/>
                  <a:gd name="T48" fmla="*/ 58 w 83"/>
                  <a:gd name="T49" fmla="*/ 270 h 323"/>
                  <a:gd name="T50" fmla="*/ 64 w 83"/>
                  <a:gd name="T51" fmla="*/ 260 h 323"/>
                  <a:gd name="T52" fmla="*/ 68 w 83"/>
                  <a:gd name="T53" fmla="*/ 249 h 323"/>
                  <a:gd name="T54" fmla="*/ 73 w 83"/>
                  <a:gd name="T55" fmla="*/ 236 h 323"/>
                  <a:gd name="T56" fmla="*/ 76 w 83"/>
                  <a:gd name="T57" fmla="*/ 222 h 323"/>
                  <a:gd name="T58" fmla="*/ 79 w 83"/>
                  <a:gd name="T59" fmla="*/ 207 h 323"/>
                  <a:gd name="T60" fmla="*/ 82 w 83"/>
                  <a:gd name="T61" fmla="*/ 190 h 323"/>
                  <a:gd name="T62" fmla="*/ 83 w 83"/>
                  <a:gd name="T63" fmla="*/ 172 h 323"/>
                  <a:gd name="T64" fmla="*/ 83 w 83"/>
                  <a:gd name="T65" fmla="*/ 153 h 323"/>
                  <a:gd name="T66" fmla="*/ 83 w 83"/>
                  <a:gd name="T67" fmla="*/ 153 h 323"/>
                  <a:gd name="T68" fmla="*/ 83 w 83"/>
                  <a:gd name="T69" fmla="*/ 125 h 323"/>
                  <a:gd name="T70" fmla="*/ 82 w 83"/>
                  <a:gd name="T71" fmla="*/ 101 h 323"/>
                  <a:gd name="T72" fmla="*/ 76 w 83"/>
                  <a:gd name="T73" fmla="*/ 55 h 323"/>
                  <a:gd name="T74" fmla="*/ 70 w 83"/>
                  <a:gd name="T75" fmla="*/ 20 h 323"/>
                  <a:gd name="T76" fmla="*/ 67 w 83"/>
                  <a:gd name="T77" fmla="*/ 0 h 323"/>
                  <a:gd name="T78" fmla="*/ 67 w 83"/>
                  <a:gd name="T79" fmla="*/ 0 h 32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3" h="323">
                    <a:moveTo>
                      <a:pt x="67" y="0"/>
                    </a:moveTo>
                    <a:lnTo>
                      <a:pt x="67" y="0"/>
                    </a:lnTo>
                    <a:lnTo>
                      <a:pt x="65" y="11"/>
                    </a:lnTo>
                    <a:lnTo>
                      <a:pt x="67" y="26"/>
                    </a:lnTo>
                    <a:lnTo>
                      <a:pt x="71" y="67"/>
                    </a:lnTo>
                    <a:lnTo>
                      <a:pt x="76" y="110"/>
                    </a:lnTo>
                    <a:lnTo>
                      <a:pt x="77" y="132"/>
                    </a:lnTo>
                    <a:lnTo>
                      <a:pt x="76" y="151"/>
                    </a:lnTo>
                    <a:lnTo>
                      <a:pt x="71" y="192"/>
                    </a:lnTo>
                    <a:lnTo>
                      <a:pt x="67" y="216"/>
                    </a:lnTo>
                    <a:lnTo>
                      <a:pt x="59" y="240"/>
                    </a:lnTo>
                    <a:lnTo>
                      <a:pt x="50" y="264"/>
                    </a:lnTo>
                    <a:lnTo>
                      <a:pt x="44" y="275"/>
                    </a:lnTo>
                    <a:lnTo>
                      <a:pt x="38" y="287"/>
                    </a:lnTo>
                    <a:lnTo>
                      <a:pt x="30" y="297"/>
                    </a:lnTo>
                    <a:lnTo>
                      <a:pt x="21" y="306"/>
                    </a:lnTo>
                    <a:lnTo>
                      <a:pt x="11" y="315"/>
                    </a:lnTo>
                    <a:lnTo>
                      <a:pt x="0" y="323"/>
                    </a:lnTo>
                    <a:lnTo>
                      <a:pt x="15" y="314"/>
                    </a:lnTo>
                    <a:lnTo>
                      <a:pt x="30" y="303"/>
                    </a:lnTo>
                    <a:lnTo>
                      <a:pt x="46" y="288"/>
                    </a:lnTo>
                    <a:lnTo>
                      <a:pt x="52" y="281"/>
                    </a:lnTo>
                    <a:lnTo>
                      <a:pt x="58" y="270"/>
                    </a:lnTo>
                    <a:lnTo>
                      <a:pt x="64" y="260"/>
                    </a:lnTo>
                    <a:lnTo>
                      <a:pt x="68" y="249"/>
                    </a:lnTo>
                    <a:lnTo>
                      <a:pt x="73" y="236"/>
                    </a:lnTo>
                    <a:lnTo>
                      <a:pt x="76" y="222"/>
                    </a:lnTo>
                    <a:lnTo>
                      <a:pt x="79" y="207"/>
                    </a:lnTo>
                    <a:lnTo>
                      <a:pt x="82" y="190"/>
                    </a:lnTo>
                    <a:lnTo>
                      <a:pt x="83" y="172"/>
                    </a:lnTo>
                    <a:lnTo>
                      <a:pt x="83" y="153"/>
                    </a:lnTo>
                    <a:lnTo>
                      <a:pt x="83" y="125"/>
                    </a:lnTo>
                    <a:lnTo>
                      <a:pt x="82" y="101"/>
                    </a:lnTo>
                    <a:lnTo>
                      <a:pt x="76" y="55"/>
                    </a:lnTo>
                    <a:lnTo>
                      <a:pt x="70" y="20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1" name="Freeform 214">
                <a:extLst>
                  <a:ext uri="{FF2B5EF4-FFF2-40B4-BE49-F238E27FC236}">
                    <a16:creationId xmlns:a16="http://schemas.microsoft.com/office/drawing/2014/main" id="{ABD8FE80-6C3B-42E0-A7C6-E1AA67CAA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868"/>
                <a:ext cx="68" cy="47"/>
              </a:xfrm>
              <a:custGeom>
                <a:avLst/>
                <a:gdLst>
                  <a:gd name="T0" fmla="*/ 0 w 68"/>
                  <a:gd name="T1" fmla="*/ 45 h 47"/>
                  <a:gd name="T2" fmla="*/ 0 w 68"/>
                  <a:gd name="T3" fmla="*/ 45 h 47"/>
                  <a:gd name="T4" fmla="*/ 15 w 68"/>
                  <a:gd name="T5" fmla="*/ 44 h 47"/>
                  <a:gd name="T6" fmla="*/ 27 w 68"/>
                  <a:gd name="T7" fmla="*/ 41 h 47"/>
                  <a:gd name="T8" fmla="*/ 38 w 68"/>
                  <a:gd name="T9" fmla="*/ 38 h 47"/>
                  <a:gd name="T10" fmla="*/ 47 w 68"/>
                  <a:gd name="T11" fmla="*/ 33 h 47"/>
                  <a:gd name="T12" fmla="*/ 54 w 68"/>
                  <a:gd name="T13" fmla="*/ 27 h 47"/>
                  <a:gd name="T14" fmla="*/ 60 w 68"/>
                  <a:gd name="T15" fmla="*/ 20 h 47"/>
                  <a:gd name="T16" fmla="*/ 65 w 68"/>
                  <a:gd name="T17" fmla="*/ 12 h 47"/>
                  <a:gd name="T18" fmla="*/ 66 w 68"/>
                  <a:gd name="T19" fmla="*/ 0 h 47"/>
                  <a:gd name="T20" fmla="*/ 66 w 68"/>
                  <a:gd name="T21" fmla="*/ 0 h 47"/>
                  <a:gd name="T22" fmla="*/ 68 w 68"/>
                  <a:gd name="T23" fmla="*/ 12 h 47"/>
                  <a:gd name="T24" fmla="*/ 66 w 68"/>
                  <a:gd name="T25" fmla="*/ 23 h 47"/>
                  <a:gd name="T26" fmla="*/ 63 w 68"/>
                  <a:gd name="T27" fmla="*/ 30 h 47"/>
                  <a:gd name="T28" fmla="*/ 56 w 68"/>
                  <a:gd name="T29" fmla="*/ 38 h 47"/>
                  <a:gd name="T30" fmla="*/ 47 w 68"/>
                  <a:gd name="T31" fmla="*/ 44 h 47"/>
                  <a:gd name="T32" fmla="*/ 35 w 68"/>
                  <a:gd name="T33" fmla="*/ 47 h 47"/>
                  <a:gd name="T34" fmla="*/ 18 w 68"/>
                  <a:gd name="T35" fmla="*/ 47 h 47"/>
                  <a:gd name="T36" fmla="*/ 0 w 68"/>
                  <a:gd name="T37" fmla="*/ 45 h 47"/>
                  <a:gd name="T38" fmla="*/ 0 w 68"/>
                  <a:gd name="T39" fmla="*/ 45 h 4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8" h="47">
                    <a:moveTo>
                      <a:pt x="0" y="45"/>
                    </a:moveTo>
                    <a:lnTo>
                      <a:pt x="0" y="45"/>
                    </a:lnTo>
                    <a:lnTo>
                      <a:pt x="15" y="44"/>
                    </a:lnTo>
                    <a:lnTo>
                      <a:pt x="27" y="41"/>
                    </a:lnTo>
                    <a:lnTo>
                      <a:pt x="38" y="38"/>
                    </a:lnTo>
                    <a:lnTo>
                      <a:pt x="47" y="33"/>
                    </a:lnTo>
                    <a:lnTo>
                      <a:pt x="54" y="27"/>
                    </a:lnTo>
                    <a:lnTo>
                      <a:pt x="60" y="20"/>
                    </a:lnTo>
                    <a:lnTo>
                      <a:pt x="65" y="12"/>
                    </a:lnTo>
                    <a:lnTo>
                      <a:pt x="66" y="0"/>
                    </a:lnTo>
                    <a:lnTo>
                      <a:pt x="68" y="12"/>
                    </a:lnTo>
                    <a:lnTo>
                      <a:pt x="66" y="23"/>
                    </a:lnTo>
                    <a:lnTo>
                      <a:pt x="63" y="30"/>
                    </a:lnTo>
                    <a:lnTo>
                      <a:pt x="56" y="38"/>
                    </a:lnTo>
                    <a:lnTo>
                      <a:pt x="47" y="44"/>
                    </a:lnTo>
                    <a:lnTo>
                      <a:pt x="35" y="47"/>
                    </a:lnTo>
                    <a:lnTo>
                      <a:pt x="18" y="47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2" name="Freeform 215">
                <a:extLst>
                  <a:ext uri="{FF2B5EF4-FFF2-40B4-BE49-F238E27FC236}">
                    <a16:creationId xmlns:a16="http://schemas.microsoft.com/office/drawing/2014/main" id="{9CC82F1B-87CB-4253-B5A7-DFC4CEE7E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901"/>
                <a:ext cx="92" cy="32"/>
              </a:xfrm>
              <a:custGeom>
                <a:avLst/>
                <a:gdLst>
                  <a:gd name="T0" fmla="*/ 0 w 92"/>
                  <a:gd name="T1" fmla="*/ 5 h 32"/>
                  <a:gd name="T2" fmla="*/ 0 w 92"/>
                  <a:gd name="T3" fmla="*/ 5 h 32"/>
                  <a:gd name="T4" fmla="*/ 12 w 92"/>
                  <a:gd name="T5" fmla="*/ 11 h 32"/>
                  <a:gd name="T6" fmla="*/ 24 w 92"/>
                  <a:gd name="T7" fmla="*/ 18 h 32"/>
                  <a:gd name="T8" fmla="*/ 35 w 92"/>
                  <a:gd name="T9" fmla="*/ 23 h 32"/>
                  <a:gd name="T10" fmla="*/ 41 w 92"/>
                  <a:gd name="T11" fmla="*/ 23 h 32"/>
                  <a:gd name="T12" fmla="*/ 48 w 92"/>
                  <a:gd name="T13" fmla="*/ 23 h 32"/>
                  <a:gd name="T14" fmla="*/ 48 w 92"/>
                  <a:gd name="T15" fmla="*/ 23 h 32"/>
                  <a:gd name="T16" fmla="*/ 62 w 92"/>
                  <a:gd name="T17" fmla="*/ 20 h 32"/>
                  <a:gd name="T18" fmla="*/ 74 w 92"/>
                  <a:gd name="T19" fmla="*/ 15 h 32"/>
                  <a:gd name="T20" fmla="*/ 85 w 92"/>
                  <a:gd name="T21" fmla="*/ 8 h 32"/>
                  <a:gd name="T22" fmla="*/ 92 w 92"/>
                  <a:gd name="T23" fmla="*/ 0 h 32"/>
                  <a:gd name="T24" fmla="*/ 92 w 92"/>
                  <a:gd name="T25" fmla="*/ 0 h 32"/>
                  <a:gd name="T26" fmla="*/ 89 w 92"/>
                  <a:gd name="T27" fmla="*/ 9 h 32"/>
                  <a:gd name="T28" fmla="*/ 85 w 92"/>
                  <a:gd name="T29" fmla="*/ 17 h 32"/>
                  <a:gd name="T30" fmla="*/ 79 w 92"/>
                  <a:gd name="T31" fmla="*/ 21 h 32"/>
                  <a:gd name="T32" fmla="*/ 71 w 92"/>
                  <a:gd name="T33" fmla="*/ 26 h 32"/>
                  <a:gd name="T34" fmla="*/ 64 w 92"/>
                  <a:gd name="T35" fmla="*/ 29 h 32"/>
                  <a:gd name="T36" fmla="*/ 56 w 92"/>
                  <a:gd name="T37" fmla="*/ 32 h 32"/>
                  <a:gd name="T38" fmla="*/ 48 w 92"/>
                  <a:gd name="T39" fmla="*/ 32 h 32"/>
                  <a:gd name="T40" fmla="*/ 39 w 92"/>
                  <a:gd name="T41" fmla="*/ 32 h 32"/>
                  <a:gd name="T42" fmla="*/ 39 w 92"/>
                  <a:gd name="T43" fmla="*/ 32 h 32"/>
                  <a:gd name="T44" fmla="*/ 33 w 92"/>
                  <a:gd name="T45" fmla="*/ 30 h 32"/>
                  <a:gd name="T46" fmla="*/ 26 w 92"/>
                  <a:gd name="T47" fmla="*/ 27 h 32"/>
                  <a:gd name="T48" fmla="*/ 18 w 92"/>
                  <a:gd name="T49" fmla="*/ 23 h 32"/>
                  <a:gd name="T50" fmla="*/ 12 w 92"/>
                  <a:gd name="T51" fmla="*/ 18 h 32"/>
                  <a:gd name="T52" fmla="*/ 3 w 92"/>
                  <a:gd name="T53" fmla="*/ 9 h 32"/>
                  <a:gd name="T54" fmla="*/ 0 w 92"/>
                  <a:gd name="T55" fmla="*/ 5 h 32"/>
                  <a:gd name="T56" fmla="*/ 0 w 92"/>
                  <a:gd name="T57" fmla="*/ 5 h 3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2" h="32">
                    <a:moveTo>
                      <a:pt x="0" y="5"/>
                    </a:moveTo>
                    <a:lnTo>
                      <a:pt x="0" y="5"/>
                    </a:lnTo>
                    <a:lnTo>
                      <a:pt x="12" y="11"/>
                    </a:lnTo>
                    <a:lnTo>
                      <a:pt x="24" y="18"/>
                    </a:lnTo>
                    <a:lnTo>
                      <a:pt x="35" y="23"/>
                    </a:lnTo>
                    <a:lnTo>
                      <a:pt x="41" y="23"/>
                    </a:lnTo>
                    <a:lnTo>
                      <a:pt x="48" y="23"/>
                    </a:lnTo>
                    <a:lnTo>
                      <a:pt x="62" y="20"/>
                    </a:lnTo>
                    <a:lnTo>
                      <a:pt x="74" y="15"/>
                    </a:lnTo>
                    <a:lnTo>
                      <a:pt x="85" y="8"/>
                    </a:lnTo>
                    <a:lnTo>
                      <a:pt x="92" y="0"/>
                    </a:lnTo>
                    <a:lnTo>
                      <a:pt x="89" y="9"/>
                    </a:lnTo>
                    <a:lnTo>
                      <a:pt x="85" y="17"/>
                    </a:lnTo>
                    <a:lnTo>
                      <a:pt x="79" y="21"/>
                    </a:lnTo>
                    <a:lnTo>
                      <a:pt x="71" y="26"/>
                    </a:lnTo>
                    <a:lnTo>
                      <a:pt x="64" y="29"/>
                    </a:lnTo>
                    <a:lnTo>
                      <a:pt x="56" y="32"/>
                    </a:lnTo>
                    <a:lnTo>
                      <a:pt x="48" y="32"/>
                    </a:lnTo>
                    <a:lnTo>
                      <a:pt x="39" y="32"/>
                    </a:lnTo>
                    <a:lnTo>
                      <a:pt x="33" y="30"/>
                    </a:lnTo>
                    <a:lnTo>
                      <a:pt x="26" y="27"/>
                    </a:lnTo>
                    <a:lnTo>
                      <a:pt x="18" y="23"/>
                    </a:lnTo>
                    <a:lnTo>
                      <a:pt x="12" y="18"/>
                    </a:lnTo>
                    <a:lnTo>
                      <a:pt x="3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3" name="Freeform 216">
                <a:extLst>
                  <a:ext uri="{FF2B5EF4-FFF2-40B4-BE49-F238E27FC236}">
                    <a16:creationId xmlns:a16="http://schemas.microsoft.com/office/drawing/2014/main" id="{BFFB4B3F-53DE-4BB2-AE94-52ED74ADF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845"/>
                <a:ext cx="69" cy="89"/>
              </a:xfrm>
              <a:custGeom>
                <a:avLst/>
                <a:gdLst>
                  <a:gd name="T0" fmla="*/ 60 w 69"/>
                  <a:gd name="T1" fmla="*/ 65 h 89"/>
                  <a:gd name="T2" fmla="*/ 60 w 69"/>
                  <a:gd name="T3" fmla="*/ 65 h 89"/>
                  <a:gd name="T4" fmla="*/ 63 w 69"/>
                  <a:gd name="T5" fmla="*/ 49 h 89"/>
                  <a:gd name="T6" fmla="*/ 65 w 69"/>
                  <a:gd name="T7" fmla="*/ 29 h 89"/>
                  <a:gd name="T8" fmla="*/ 66 w 69"/>
                  <a:gd name="T9" fmla="*/ 12 h 89"/>
                  <a:gd name="T10" fmla="*/ 66 w 69"/>
                  <a:gd name="T11" fmla="*/ 6 h 89"/>
                  <a:gd name="T12" fmla="*/ 69 w 69"/>
                  <a:gd name="T13" fmla="*/ 0 h 89"/>
                  <a:gd name="T14" fmla="*/ 69 w 69"/>
                  <a:gd name="T15" fmla="*/ 0 h 89"/>
                  <a:gd name="T16" fmla="*/ 63 w 69"/>
                  <a:gd name="T17" fmla="*/ 12 h 89"/>
                  <a:gd name="T18" fmla="*/ 59 w 69"/>
                  <a:gd name="T19" fmla="*/ 28 h 89"/>
                  <a:gd name="T20" fmla="*/ 56 w 69"/>
                  <a:gd name="T21" fmla="*/ 43 h 89"/>
                  <a:gd name="T22" fmla="*/ 51 w 69"/>
                  <a:gd name="T23" fmla="*/ 59 h 89"/>
                  <a:gd name="T24" fmla="*/ 51 w 69"/>
                  <a:gd name="T25" fmla="*/ 59 h 89"/>
                  <a:gd name="T26" fmla="*/ 47 w 69"/>
                  <a:gd name="T27" fmla="*/ 65 h 89"/>
                  <a:gd name="T28" fmla="*/ 42 w 69"/>
                  <a:gd name="T29" fmla="*/ 71 h 89"/>
                  <a:gd name="T30" fmla="*/ 36 w 69"/>
                  <a:gd name="T31" fmla="*/ 76 h 89"/>
                  <a:gd name="T32" fmla="*/ 30 w 69"/>
                  <a:gd name="T33" fmla="*/ 80 h 89"/>
                  <a:gd name="T34" fmla="*/ 24 w 69"/>
                  <a:gd name="T35" fmla="*/ 82 h 89"/>
                  <a:gd name="T36" fmla="*/ 16 w 69"/>
                  <a:gd name="T37" fmla="*/ 83 h 89"/>
                  <a:gd name="T38" fmla="*/ 9 w 69"/>
                  <a:gd name="T39" fmla="*/ 83 h 89"/>
                  <a:gd name="T40" fmla="*/ 0 w 69"/>
                  <a:gd name="T41" fmla="*/ 82 h 89"/>
                  <a:gd name="T42" fmla="*/ 0 w 69"/>
                  <a:gd name="T43" fmla="*/ 82 h 89"/>
                  <a:gd name="T44" fmla="*/ 9 w 69"/>
                  <a:gd name="T45" fmla="*/ 85 h 89"/>
                  <a:gd name="T46" fmla="*/ 16 w 69"/>
                  <a:gd name="T47" fmla="*/ 88 h 89"/>
                  <a:gd name="T48" fmla="*/ 26 w 69"/>
                  <a:gd name="T49" fmla="*/ 89 h 89"/>
                  <a:gd name="T50" fmla="*/ 33 w 69"/>
                  <a:gd name="T51" fmla="*/ 89 h 89"/>
                  <a:gd name="T52" fmla="*/ 41 w 69"/>
                  <a:gd name="T53" fmla="*/ 86 h 89"/>
                  <a:gd name="T54" fmla="*/ 48 w 69"/>
                  <a:gd name="T55" fmla="*/ 82 h 89"/>
                  <a:gd name="T56" fmla="*/ 54 w 69"/>
                  <a:gd name="T57" fmla="*/ 76 h 89"/>
                  <a:gd name="T58" fmla="*/ 60 w 69"/>
                  <a:gd name="T59" fmla="*/ 65 h 89"/>
                  <a:gd name="T60" fmla="*/ 60 w 69"/>
                  <a:gd name="T61" fmla="*/ 65 h 8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9" h="89">
                    <a:moveTo>
                      <a:pt x="60" y="65"/>
                    </a:moveTo>
                    <a:lnTo>
                      <a:pt x="60" y="65"/>
                    </a:lnTo>
                    <a:lnTo>
                      <a:pt x="63" y="49"/>
                    </a:lnTo>
                    <a:lnTo>
                      <a:pt x="65" y="29"/>
                    </a:lnTo>
                    <a:lnTo>
                      <a:pt x="66" y="12"/>
                    </a:lnTo>
                    <a:lnTo>
                      <a:pt x="66" y="6"/>
                    </a:lnTo>
                    <a:lnTo>
                      <a:pt x="69" y="0"/>
                    </a:lnTo>
                    <a:lnTo>
                      <a:pt x="63" y="12"/>
                    </a:lnTo>
                    <a:lnTo>
                      <a:pt x="59" y="28"/>
                    </a:lnTo>
                    <a:lnTo>
                      <a:pt x="56" y="43"/>
                    </a:lnTo>
                    <a:lnTo>
                      <a:pt x="51" y="59"/>
                    </a:lnTo>
                    <a:lnTo>
                      <a:pt x="47" y="65"/>
                    </a:lnTo>
                    <a:lnTo>
                      <a:pt x="42" y="71"/>
                    </a:lnTo>
                    <a:lnTo>
                      <a:pt x="36" y="76"/>
                    </a:lnTo>
                    <a:lnTo>
                      <a:pt x="30" y="80"/>
                    </a:lnTo>
                    <a:lnTo>
                      <a:pt x="24" y="82"/>
                    </a:lnTo>
                    <a:lnTo>
                      <a:pt x="16" y="83"/>
                    </a:lnTo>
                    <a:lnTo>
                      <a:pt x="9" y="83"/>
                    </a:lnTo>
                    <a:lnTo>
                      <a:pt x="0" y="82"/>
                    </a:lnTo>
                    <a:lnTo>
                      <a:pt x="9" y="85"/>
                    </a:lnTo>
                    <a:lnTo>
                      <a:pt x="16" y="88"/>
                    </a:lnTo>
                    <a:lnTo>
                      <a:pt x="26" y="89"/>
                    </a:lnTo>
                    <a:lnTo>
                      <a:pt x="33" y="89"/>
                    </a:lnTo>
                    <a:lnTo>
                      <a:pt x="41" y="86"/>
                    </a:lnTo>
                    <a:lnTo>
                      <a:pt x="48" y="82"/>
                    </a:lnTo>
                    <a:lnTo>
                      <a:pt x="54" y="76"/>
                    </a:lnTo>
                    <a:lnTo>
                      <a:pt x="60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4" name="Freeform 217">
                <a:extLst>
                  <a:ext uri="{FF2B5EF4-FFF2-40B4-BE49-F238E27FC236}">
                    <a16:creationId xmlns:a16="http://schemas.microsoft.com/office/drawing/2014/main" id="{114C4573-D769-4E74-B7E7-848E7997E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998"/>
                <a:ext cx="114" cy="107"/>
              </a:xfrm>
              <a:custGeom>
                <a:avLst/>
                <a:gdLst>
                  <a:gd name="T0" fmla="*/ 114 w 114"/>
                  <a:gd name="T1" fmla="*/ 0 h 107"/>
                  <a:gd name="T2" fmla="*/ 114 w 114"/>
                  <a:gd name="T3" fmla="*/ 0 h 107"/>
                  <a:gd name="T4" fmla="*/ 114 w 114"/>
                  <a:gd name="T5" fmla="*/ 4 h 107"/>
                  <a:gd name="T6" fmla="*/ 114 w 114"/>
                  <a:gd name="T7" fmla="*/ 9 h 107"/>
                  <a:gd name="T8" fmla="*/ 109 w 114"/>
                  <a:gd name="T9" fmla="*/ 21 h 107"/>
                  <a:gd name="T10" fmla="*/ 103 w 114"/>
                  <a:gd name="T11" fmla="*/ 36 h 107"/>
                  <a:gd name="T12" fmla="*/ 92 w 114"/>
                  <a:gd name="T13" fmla="*/ 51 h 107"/>
                  <a:gd name="T14" fmla="*/ 82 w 114"/>
                  <a:gd name="T15" fmla="*/ 68 h 107"/>
                  <a:gd name="T16" fmla="*/ 70 w 114"/>
                  <a:gd name="T17" fmla="*/ 80 h 107"/>
                  <a:gd name="T18" fmla="*/ 58 w 114"/>
                  <a:gd name="T19" fmla="*/ 90 h 107"/>
                  <a:gd name="T20" fmla="*/ 52 w 114"/>
                  <a:gd name="T21" fmla="*/ 93 h 107"/>
                  <a:gd name="T22" fmla="*/ 46 w 114"/>
                  <a:gd name="T23" fmla="*/ 93 h 107"/>
                  <a:gd name="T24" fmla="*/ 46 w 114"/>
                  <a:gd name="T25" fmla="*/ 93 h 107"/>
                  <a:gd name="T26" fmla="*/ 28 w 114"/>
                  <a:gd name="T27" fmla="*/ 95 h 107"/>
                  <a:gd name="T28" fmla="*/ 20 w 114"/>
                  <a:gd name="T29" fmla="*/ 93 h 107"/>
                  <a:gd name="T30" fmla="*/ 16 w 114"/>
                  <a:gd name="T31" fmla="*/ 92 h 107"/>
                  <a:gd name="T32" fmla="*/ 11 w 114"/>
                  <a:gd name="T33" fmla="*/ 89 h 107"/>
                  <a:gd name="T34" fmla="*/ 6 w 114"/>
                  <a:gd name="T35" fmla="*/ 84 h 107"/>
                  <a:gd name="T36" fmla="*/ 0 w 114"/>
                  <a:gd name="T37" fmla="*/ 74 h 107"/>
                  <a:gd name="T38" fmla="*/ 0 w 114"/>
                  <a:gd name="T39" fmla="*/ 74 h 107"/>
                  <a:gd name="T40" fmla="*/ 2 w 114"/>
                  <a:gd name="T41" fmla="*/ 81 h 107"/>
                  <a:gd name="T42" fmla="*/ 5 w 114"/>
                  <a:gd name="T43" fmla="*/ 89 h 107"/>
                  <a:gd name="T44" fmla="*/ 9 w 114"/>
                  <a:gd name="T45" fmla="*/ 96 h 107"/>
                  <a:gd name="T46" fmla="*/ 17 w 114"/>
                  <a:gd name="T47" fmla="*/ 102 h 107"/>
                  <a:gd name="T48" fmla="*/ 25 w 114"/>
                  <a:gd name="T49" fmla="*/ 105 h 107"/>
                  <a:gd name="T50" fmla="*/ 34 w 114"/>
                  <a:gd name="T51" fmla="*/ 107 h 107"/>
                  <a:gd name="T52" fmla="*/ 44 w 114"/>
                  <a:gd name="T53" fmla="*/ 107 h 107"/>
                  <a:gd name="T54" fmla="*/ 55 w 114"/>
                  <a:gd name="T55" fmla="*/ 102 h 107"/>
                  <a:gd name="T56" fmla="*/ 55 w 114"/>
                  <a:gd name="T57" fmla="*/ 102 h 107"/>
                  <a:gd name="T58" fmla="*/ 67 w 114"/>
                  <a:gd name="T59" fmla="*/ 95 h 107"/>
                  <a:gd name="T60" fmla="*/ 77 w 114"/>
                  <a:gd name="T61" fmla="*/ 86 h 107"/>
                  <a:gd name="T62" fmla="*/ 88 w 114"/>
                  <a:gd name="T63" fmla="*/ 75 h 107"/>
                  <a:gd name="T64" fmla="*/ 97 w 114"/>
                  <a:gd name="T65" fmla="*/ 62 h 107"/>
                  <a:gd name="T66" fmla="*/ 105 w 114"/>
                  <a:gd name="T67" fmla="*/ 48 h 107"/>
                  <a:gd name="T68" fmla="*/ 109 w 114"/>
                  <a:gd name="T69" fmla="*/ 33 h 107"/>
                  <a:gd name="T70" fmla="*/ 112 w 114"/>
                  <a:gd name="T71" fmla="*/ 16 h 107"/>
                  <a:gd name="T72" fmla="*/ 114 w 114"/>
                  <a:gd name="T73" fmla="*/ 0 h 107"/>
                  <a:gd name="T74" fmla="*/ 114 w 114"/>
                  <a:gd name="T75" fmla="*/ 0 h 10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14" h="107">
                    <a:moveTo>
                      <a:pt x="114" y="0"/>
                    </a:moveTo>
                    <a:lnTo>
                      <a:pt x="114" y="0"/>
                    </a:lnTo>
                    <a:lnTo>
                      <a:pt x="114" y="4"/>
                    </a:lnTo>
                    <a:lnTo>
                      <a:pt x="114" y="9"/>
                    </a:lnTo>
                    <a:lnTo>
                      <a:pt x="109" y="21"/>
                    </a:lnTo>
                    <a:lnTo>
                      <a:pt x="103" y="36"/>
                    </a:lnTo>
                    <a:lnTo>
                      <a:pt x="92" y="51"/>
                    </a:lnTo>
                    <a:lnTo>
                      <a:pt x="82" y="68"/>
                    </a:lnTo>
                    <a:lnTo>
                      <a:pt x="70" y="80"/>
                    </a:lnTo>
                    <a:lnTo>
                      <a:pt x="58" y="90"/>
                    </a:lnTo>
                    <a:lnTo>
                      <a:pt x="52" y="93"/>
                    </a:lnTo>
                    <a:lnTo>
                      <a:pt x="46" y="93"/>
                    </a:lnTo>
                    <a:lnTo>
                      <a:pt x="28" y="95"/>
                    </a:lnTo>
                    <a:lnTo>
                      <a:pt x="20" y="93"/>
                    </a:lnTo>
                    <a:lnTo>
                      <a:pt x="16" y="92"/>
                    </a:lnTo>
                    <a:lnTo>
                      <a:pt x="11" y="89"/>
                    </a:lnTo>
                    <a:lnTo>
                      <a:pt x="6" y="84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5" y="89"/>
                    </a:lnTo>
                    <a:lnTo>
                      <a:pt x="9" y="96"/>
                    </a:lnTo>
                    <a:lnTo>
                      <a:pt x="17" y="102"/>
                    </a:lnTo>
                    <a:lnTo>
                      <a:pt x="25" y="105"/>
                    </a:lnTo>
                    <a:lnTo>
                      <a:pt x="34" y="107"/>
                    </a:lnTo>
                    <a:lnTo>
                      <a:pt x="44" y="107"/>
                    </a:lnTo>
                    <a:lnTo>
                      <a:pt x="55" y="102"/>
                    </a:lnTo>
                    <a:lnTo>
                      <a:pt x="67" y="95"/>
                    </a:lnTo>
                    <a:lnTo>
                      <a:pt x="77" y="86"/>
                    </a:lnTo>
                    <a:lnTo>
                      <a:pt x="88" y="75"/>
                    </a:lnTo>
                    <a:lnTo>
                      <a:pt x="97" y="62"/>
                    </a:lnTo>
                    <a:lnTo>
                      <a:pt x="105" y="48"/>
                    </a:lnTo>
                    <a:lnTo>
                      <a:pt x="109" y="33"/>
                    </a:lnTo>
                    <a:lnTo>
                      <a:pt x="112" y="16"/>
                    </a:lnTo>
                    <a:lnTo>
                      <a:pt x="1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5" name="Freeform 218">
                <a:extLst>
                  <a:ext uri="{FF2B5EF4-FFF2-40B4-BE49-F238E27FC236}">
                    <a16:creationId xmlns:a16="http://schemas.microsoft.com/office/drawing/2014/main" id="{AA3BEDD8-8437-4B71-82EC-ACDBBD20C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945"/>
                <a:ext cx="28" cy="44"/>
              </a:xfrm>
              <a:custGeom>
                <a:avLst/>
                <a:gdLst>
                  <a:gd name="T0" fmla="*/ 0 w 28"/>
                  <a:gd name="T1" fmla="*/ 44 h 44"/>
                  <a:gd name="T2" fmla="*/ 0 w 28"/>
                  <a:gd name="T3" fmla="*/ 44 h 44"/>
                  <a:gd name="T4" fmla="*/ 6 w 28"/>
                  <a:gd name="T5" fmla="*/ 41 h 44"/>
                  <a:gd name="T6" fmla="*/ 12 w 28"/>
                  <a:gd name="T7" fmla="*/ 38 h 44"/>
                  <a:gd name="T8" fmla="*/ 15 w 28"/>
                  <a:gd name="T9" fmla="*/ 35 h 44"/>
                  <a:gd name="T10" fmla="*/ 17 w 28"/>
                  <a:gd name="T11" fmla="*/ 30 h 44"/>
                  <a:gd name="T12" fmla="*/ 17 w 28"/>
                  <a:gd name="T13" fmla="*/ 24 h 44"/>
                  <a:gd name="T14" fmla="*/ 15 w 28"/>
                  <a:gd name="T15" fmla="*/ 18 h 44"/>
                  <a:gd name="T16" fmla="*/ 12 w 28"/>
                  <a:gd name="T17" fmla="*/ 9 h 44"/>
                  <a:gd name="T18" fmla="*/ 8 w 28"/>
                  <a:gd name="T19" fmla="*/ 0 h 44"/>
                  <a:gd name="T20" fmla="*/ 8 w 28"/>
                  <a:gd name="T21" fmla="*/ 0 h 44"/>
                  <a:gd name="T22" fmla="*/ 14 w 28"/>
                  <a:gd name="T23" fmla="*/ 6 h 44"/>
                  <a:gd name="T24" fmla="*/ 20 w 28"/>
                  <a:gd name="T25" fmla="*/ 13 h 44"/>
                  <a:gd name="T26" fmla="*/ 25 w 28"/>
                  <a:gd name="T27" fmla="*/ 21 h 44"/>
                  <a:gd name="T28" fmla="*/ 28 w 28"/>
                  <a:gd name="T29" fmla="*/ 27 h 44"/>
                  <a:gd name="T30" fmla="*/ 28 w 28"/>
                  <a:gd name="T31" fmla="*/ 35 h 44"/>
                  <a:gd name="T32" fmla="*/ 26 w 28"/>
                  <a:gd name="T33" fmla="*/ 38 h 44"/>
                  <a:gd name="T34" fmla="*/ 23 w 28"/>
                  <a:gd name="T35" fmla="*/ 39 h 44"/>
                  <a:gd name="T36" fmla="*/ 20 w 28"/>
                  <a:gd name="T37" fmla="*/ 42 h 44"/>
                  <a:gd name="T38" fmla="*/ 14 w 28"/>
                  <a:gd name="T39" fmla="*/ 44 h 44"/>
                  <a:gd name="T40" fmla="*/ 0 w 28"/>
                  <a:gd name="T41" fmla="*/ 44 h 44"/>
                  <a:gd name="T42" fmla="*/ 0 w 28"/>
                  <a:gd name="T43" fmla="*/ 44 h 4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44">
                    <a:moveTo>
                      <a:pt x="0" y="44"/>
                    </a:moveTo>
                    <a:lnTo>
                      <a:pt x="0" y="44"/>
                    </a:lnTo>
                    <a:lnTo>
                      <a:pt x="6" y="41"/>
                    </a:lnTo>
                    <a:lnTo>
                      <a:pt x="12" y="38"/>
                    </a:lnTo>
                    <a:lnTo>
                      <a:pt x="15" y="35"/>
                    </a:lnTo>
                    <a:lnTo>
                      <a:pt x="17" y="30"/>
                    </a:lnTo>
                    <a:lnTo>
                      <a:pt x="17" y="24"/>
                    </a:lnTo>
                    <a:lnTo>
                      <a:pt x="15" y="18"/>
                    </a:lnTo>
                    <a:lnTo>
                      <a:pt x="12" y="9"/>
                    </a:lnTo>
                    <a:lnTo>
                      <a:pt x="8" y="0"/>
                    </a:lnTo>
                    <a:lnTo>
                      <a:pt x="14" y="6"/>
                    </a:lnTo>
                    <a:lnTo>
                      <a:pt x="20" y="13"/>
                    </a:lnTo>
                    <a:lnTo>
                      <a:pt x="25" y="21"/>
                    </a:lnTo>
                    <a:lnTo>
                      <a:pt x="28" y="27"/>
                    </a:lnTo>
                    <a:lnTo>
                      <a:pt x="28" y="35"/>
                    </a:lnTo>
                    <a:lnTo>
                      <a:pt x="26" y="38"/>
                    </a:lnTo>
                    <a:lnTo>
                      <a:pt x="23" y="39"/>
                    </a:lnTo>
                    <a:lnTo>
                      <a:pt x="20" y="42"/>
                    </a:lnTo>
                    <a:lnTo>
                      <a:pt x="14" y="44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6" name="Freeform 219">
                <a:extLst>
                  <a:ext uri="{FF2B5EF4-FFF2-40B4-BE49-F238E27FC236}">
                    <a16:creationId xmlns:a16="http://schemas.microsoft.com/office/drawing/2014/main" id="{A7494747-0BEA-41E7-921B-365C93145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906"/>
                <a:ext cx="52" cy="63"/>
              </a:xfrm>
              <a:custGeom>
                <a:avLst/>
                <a:gdLst>
                  <a:gd name="T0" fmla="*/ 8 w 52"/>
                  <a:gd name="T1" fmla="*/ 0 h 63"/>
                  <a:gd name="T2" fmla="*/ 8 w 52"/>
                  <a:gd name="T3" fmla="*/ 0 h 63"/>
                  <a:gd name="T4" fmla="*/ 25 w 52"/>
                  <a:gd name="T5" fmla="*/ 12 h 63"/>
                  <a:gd name="T6" fmla="*/ 35 w 52"/>
                  <a:gd name="T7" fmla="*/ 19 h 63"/>
                  <a:gd name="T8" fmla="*/ 40 w 52"/>
                  <a:gd name="T9" fmla="*/ 27 h 63"/>
                  <a:gd name="T10" fmla="*/ 41 w 52"/>
                  <a:gd name="T11" fmla="*/ 34 h 63"/>
                  <a:gd name="T12" fmla="*/ 41 w 52"/>
                  <a:gd name="T13" fmla="*/ 34 h 63"/>
                  <a:gd name="T14" fmla="*/ 41 w 52"/>
                  <a:gd name="T15" fmla="*/ 39 h 63"/>
                  <a:gd name="T16" fmla="*/ 38 w 52"/>
                  <a:gd name="T17" fmla="*/ 43 h 63"/>
                  <a:gd name="T18" fmla="*/ 35 w 52"/>
                  <a:gd name="T19" fmla="*/ 48 h 63"/>
                  <a:gd name="T20" fmla="*/ 29 w 52"/>
                  <a:gd name="T21" fmla="*/ 54 h 63"/>
                  <a:gd name="T22" fmla="*/ 23 w 52"/>
                  <a:gd name="T23" fmla="*/ 57 h 63"/>
                  <a:gd name="T24" fmla="*/ 17 w 52"/>
                  <a:gd name="T25" fmla="*/ 60 h 63"/>
                  <a:gd name="T26" fmla="*/ 8 w 52"/>
                  <a:gd name="T27" fmla="*/ 62 h 63"/>
                  <a:gd name="T28" fmla="*/ 0 w 52"/>
                  <a:gd name="T29" fmla="*/ 62 h 63"/>
                  <a:gd name="T30" fmla="*/ 0 w 52"/>
                  <a:gd name="T31" fmla="*/ 62 h 63"/>
                  <a:gd name="T32" fmla="*/ 13 w 52"/>
                  <a:gd name="T33" fmla="*/ 63 h 63"/>
                  <a:gd name="T34" fmla="*/ 23 w 52"/>
                  <a:gd name="T35" fmla="*/ 63 h 63"/>
                  <a:gd name="T36" fmla="*/ 31 w 52"/>
                  <a:gd name="T37" fmla="*/ 62 h 63"/>
                  <a:gd name="T38" fmla="*/ 38 w 52"/>
                  <a:gd name="T39" fmla="*/ 59 h 63"/>
                  <a:gd name="T40" fmla="*/ 44 w 52"/>
                  <a:gd name="T41" fmla="*/ 54 h 63"/>
                  <a:gd name="T42" fmla="*/ 47 w 52"/>
                  <a:gd name="T43" fmla="*/ 48 h 63"/>
                  <a:gd name="T44" fmla="*/ 50 w 52"/>
                  <a:gd name="T45" fmla="*/ 42 h 63"/>
                  <a:gd name="T46" fmla="*/ 52 w 52"/>
                  <a:gd name="T47" fmla="*/ 36 h 63"/>
                  <a:gd name="T48" fmla="*/ 52 w 52"/>
                  <a:gd name="T49" fmla="*/ 36 h 63"/>
                  <a:gd name="T50" fmla="*/ 52 w 52"/>
                  <a:gd name="T51" fmla="*/ 30 h 63"/>
                  <a:gd name="T52" fmla="*/ 49 w 52"/>
                  <a:gd name="T53" fmla="*/ 24 h 63"/>
                  <a:gd name="T54" fmla="*/ 44 w 52"/>
                  <a:gd name="T55" fmla="*/ 19 h 63"/>
                  <a:gd name="T56" fmla="*/ 40 w 52"/>
                  <a:gd name="T57" fmla="*/ 15 h 63"/>
                  <a:gd name="T58" fmla="*/ 25 w 52"/>
                  <a:gd name="T59" fmla="*/ 7 h 63"/>
                  <a:gd name="T60" fmla="*/ 8 w 52"/>
                  <a:gd name="T61" fmla="*/ 0 h 63"/>
                  <a:gd name="T62" fmla="*/ 8 w 52"/>
                  <a:gd name="T63" fmla="*/ 0 h 6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2" h="63">
                    <a:moveTo>
                      <a:pt x="8" y="0"/>
                    </a:moveTo>
                    <a:lnTo>
                      <a:pt x="8" y="0"/>
                    </a:lnTo>
                    <a:lnTo>
                      <a:pt x="25" y="12"/>
                    </a:lnTo>
                    <a:lnTo>
                      <a:pt x="35" y="19"/>
                    </a:lnTo>
                    <a:lnTo>
                      <a:pt x="40" y="27"/>
                    </a:lnTo>
                    <a:lnTo>
                      <a:pt x="41" y="34"/>
                    </a:lnTo>
                    <a:lnTo>
                      <a:pt x="41" y="39"/>
                    </a:lnTo>
                    <a:lnTo>
                      <a:pt x="38" y="43"/>
                    </a:lnTo>
                    <a:lnTo>
                      <a:pt x="35" y="48"/>
                    </a:lnTo>
                    <a:lnTo>
                      <a:pt x="29" y="54"/>
                    </a:lnTo>
                    <a:lnTo>
                      <a:pt x="23" y="57"/>
                    </a:lnTo>
                    <a:lnTo>
                      <a:pt x="17" y="60"/>
                    </a:lnTo>
                    <a:lnTo>
                      <a:pt x="8" y="62"/>
                    </a:lnTo>
                    <a:lnTo>
                      <a:pt x="0" y="62"/>
                    </a:lnTo>
                    <a:lnTo>
                      <a:pt x="13" y="63"/>
                    </a:lnTo>
                    <a:lnTo>
                      <a:pt x="23" y="63"/>
                    </a:lnTo>
                    <a:lnTo>
                      <a:pt x="31" y="62"/>
                    </a:lnTo>
                    <a:lnTo>
                      <a:pt x="38" y="59"/>
                    </a:lnTo>
                    <a:lnTo>
                      <a:pt x="44" y="54"/>
                    </a:lnTo>
                    <a:lnTo>
                      <a:pt x="47" y="48"/>
                    </a:lnTo>
                    <a:lnTo>
                      <a:pt x="50" y="42"/>
                    </a:lnTo>
                    <a:lnTo>
                      <a:pt x="52" y="36"/>
                    </a:lnTo>
                    <a:lnTo>
                      <a:pt x="52" y="30"/>
                    </a:lnTo>
                    <a:lnTo>
                      <a:pt x="49" y="24"/>
                    </a:lnTo>
                    <a:lnTo>
                      <a:pt x="44" y="19"/>
                    </a:lnTo>
                    <a:lnTo>
                      <a:pt x="40" y="15"/>
                    </a:lnTo>
                    <a:lnTo>
                      <a:pt x="25" y="7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7" name="Freeform 220">
                <a:extLst>
                  <a:ext uri="{FF2B5EF4-FFF2-40B4-BE49-F238E27FC236}">
                    <a16:creationId xmlns:a16="http://schemas.microsoft.com/office/drawing/2014/main" id="{79824EE1-B58A-459D-9BEF-F47EB8E58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728"/>
                <a:ext cx="43" cy="155"/>
              </a:xfrm>
              <a:custGeom>
                <a:avLst/>
                <a:gdLst>
                  <a:gd name="T0" fmla="*/ 0 w 43"/>
                  <a:gd name="T1" fmla="*/ 155 h 155"/>
                  <a:gd name="T2" fmla="*/ 0 w 43"/>
                  <a:gd name="T3" fmla="*/ 155 h 155"/>
                  <a:gd name="T4" fmla="*/ 7 w 43"/>
                  <a:gd name="T5" fmla="*/ 154 h 155"/>
                  <a:gd name="T6" fmla="*/ 13 w 43"/>
                  <a:gd name="T7" fmla="*/ 152 h 155"/>
                  <a:gd name="T8" fmla="*/ 19 w 43"/>
                  <a:gd name="T9" fmla="*/ 151 h 155"/>
                  <a:gd name="T10" fmla="*/ 24 w 43"/>
                  <a:gd name="T11" fmla="*/ 146 h 155"/>
                  <a:gd name="T12" fmla="*/ 28 w 43"/>
                  <a:gd name="T13" fmla="*/ 142 h 155"/>
                  <a:gd name="T14" fmla="*/ 31 w 43"/>
                  <a:gd name="T15" fmla="*/ 137 h 155"/>
                  <a:gd name="T16" fmla="*/ 33 w 43"/>
                  <a:gd name="T17" fmla="*/ 129 h 155"/>
                  <a:gd name="T18" fmla="*/ 34 w 43"/>
                  <a:gd name="T19" fmla="*/ 122 h 155"/>
                  <a:gd name="T20" fmla="*/ 34 w 43"/>
                  <a:gd name="T21" fmla="*/ 122 h 155"/>
                  <a:gd name="T22" fmla="*/ 36 w 43"/>
                  <a:gd name="T23" fmla="*/ 93 h 155"/>
                  <a:gd name="T24" fmla="*/ 34 w 43"/>
                  <a:gd name="T25" fmla="*/ 53 h 155"/>
                  <a:gd name="T26" fmla="*/ 33 w 43"/>
                  <a:gd name="T27" fmla="*/ 0 h 155"/>
                  <a:gd name="T28" fmla="*/ 33 w 43"/>
                  <a:gd name="T29" fmla="*/ 0 h 155"/>
                  <a:gd name="T30" fmla="*/ 36 w 43"/>
                  <a:gd name="T31" fmla="*/ 12 h 155"/>
                  <a:gd name="T32" fmla="*/ 37 w 43"/>
                  <a:gd name="T33" fmla="*/ 27 h 155"/>
                  <a:gd name="T34" fmla="*/ 42 w 43"/>
                  <a:gd name="T35" fmla="*/ 65 h 155"/>
                  <a:gd name="T36" fmla="*/ 43 w 43"/>
                  <a:gd name="T37" fmla="*/ 101 h 155"/>
                  <a:gd name="T38" fmla="*/ 43 w 43"/>
                  <a:gd name="T39" fmla="*/ 126 h 155"/>
                  <a:gd name="T40" fmla="*/ 43 w 43"/>
                  <a:gd name="T41" fmla="*/ 126 h 155"/>
                  <a:gd name="T42" fmla="*/ 42 w 43"/>
                  <a:gd name="T43" fmla="*/ 134 h 155"/>
                  <a:gd name="T44" fmla="*/ 37 w 43"/>
                  <a:gd name="T45" fmla="*/ 142 h 155"/>
                  <a:gd name="T46" fmla="*/ 33 w 43"/>
                  <a:gd name="T47" fmla="*/ 146 h 155"/>
                  <a:gd name="T48" fmla="*/ 27 w 43"/>
                  <a:gd name="T49" fmla="*/ 151 h 155"/>
                  <a:gd name="T50" fmla="*/ 21 w 43"/>
                  <a:gd name="T51" fmla="*/ 154 h 155"/>
                  <a:gd name="T52" fmla="*/ 13 w 43"/>
                  <a:gd name="T53" fmla="*/ 155 h 155"/>
                  <a:gd name="T54" fmla="*/ 6 w 43"/>
                  <a:gd name="T55" fmla="*/ 155 h 155"/>
                  <a:gd name="T56" fmla="*/ 0 w 43"/>
                  <a:gd name="T57" fmla="*/ 155 h 155"/>
                  <a:gd name="T58" fmla="*/ 0 w 43"/>
                  <a:gd name="T59" fmla="*/ 155 h 15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3" h="155">
                    <a:moveTo>
                      <a:pt x="0" y="155"/>
                    </a:moveTo>
                    <a:lnTo>
                      <a:pt x="0" y="155"/>
                    </a:lnTo>
                    <a:lnTo>
                      <a:pt x="7" y="154"/>
                    </a:lnTo>
                    <a:lnTo>
                      <a:pt x="13" y="152"/>
                    </a:lnTo>
                    <a:lnTo>
                      <a:pt x="19" y="151"/>
                    </a:lnTo>
                    <a:lnTo>
                      <a:pt x="24" y="146"/>
                    </a:lnTo>
                    <a:lnTo>
                      <a:pt x="28" y="142"/>
                    </a:lnTo>
                    <a:lnTo>
                      <a:pt x="31" y="137"/>
                    </a:lnTo>
                    <a:lnTo>
                      <a:pt x="33" y="129"/>
                    </a:lnTo>
                    <a:lnTo>
                      <a:pt x="34" y="122"/>
                    </a:lnTo>
                    <a:lnTo>
                      <a:pt x="36" y="93"/>
                    </a:lnTo>
                    <a:lnTo>
                      <a:pt x="34" y="53"/>
                    </a:lnTo>
                    <a:lnTo>
                      <a:pt x="33" y="0"/>
                    </a:lnTo>
                    <a:lnTo>
                      <a:pt x="36" y="12"/>
                    </a:lnTo>
                    <a:lnTo>
                      <a:pt x="37" y="27"/>
                    </a:lnTo>
                    <a:lnTo>
                      <a:pt x="42" y="65"/>
                    </a:lnTo>
                    <a:lnTo>
                      <a:pt x="43" y="101"/>
                    </a:lnTo>
                    <a:lnTo>
                      <a:pt x="43" y="126"/>
                    </a:lnTo>
                    <a:lnTo>
                      <a:pt x="42" y="134"/>
                    </a:lnTo>
                    <a:lnTo>
                      <a:pt x="37" y="142"/>
                    </a:lnTo>
                    <a:lnTo>
                      <a:pt x="33" y="146"/>
                    </a:lnTo>
                    <a:lnTo>
                      <a:pt x="27" y="151"/>
                    </a:lnTo>
                    <a:lnTo>
                      <a:pt x="21" y="154"/>
                    </a:lnTo>
                    <a:lnTo>
                      <a:pt x="13" y="155"/>
                    </a:lnTo>
                    <a:lnTo>
                      <a:pt x="6" y="155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8" name="Freeform 221">
                <a:extLst>
                  <a:ext uri="{FF2B5EF4-FFF2-40B4-BE49-F238E27FC236}">
                    <a16:creationId xmlns:a16="http://schemas.microsoft.com/office/drawing/2014/main" id="{9779B8F7-10E5-4C39-AAC9-37E61779A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864"/>
                <a:ext cx="93" cy="81"/>
              </a:xfrm>
              <a:custGeom>
                <a:avLst/>
                <a:gdLst>
                  <a:gd name="T0" fmla="*/ 48 w 93"/>
                  <a:gd name="T1" fmla="*/ 81 h 81"/>
                  <a:gd name="T2" fmla="*/ 48 w 93"/>
                  <a:gd name="T3" fmla="*/ 81 h 81"/>
                  <a:gd name="T4" fmla="*/ 41 w 93"/>
                  <a:gd name="T5" fmla="*/ 81 h 81"/>
                  <a:gd name="T6" fmla="*/ 33 w 93"/>
                  <a:gd name="T7" fmla="*/ 79 h 81"/>
                  <a:gd name="T8" fmla="*/ 26 w 93"/>
                  <a:gd name="T9" fmla="*/ 76 h 81"/>
                  <a:gd name="T10" fmla="*/ 19 w 93"/>
                  <a:gd name="T11" fmla="*/ 72 h 81"/>
                  <a:gd name="T12" fmla="*/ 13 w 93"/>
                  <a:gd name="T13" fmla="*/ 67 h 81"/>
                  <a:gd name="T14" fmla="*/ 9 w 93"/>
                  <a:gd name="T15" fmla="*/ 60 h 81"/>
                  <a:gd name="T16" fmla="*/ 3 w 93"/>
                  <a:gd name="T17" fmla="*/ 52 h 81"/>
                  <a:gd name="T18" fmla="*/ 0 w 93"/>
                  <a:gd name="T19" fmla="*/ 42 h 81"/>
                  <a:gd name="T20" fmla="*/ 0 w 93"/>
                  <a:gd name="T21" fmla="*/ 42 h 81"/>
                  <a:gd name="T22" fmla="*/ 3 w 93"/>
                  <a:gd name="T23" fmla="*/ 46 h 81"/>
                  <a:gd name="T24" fmla="*/ 10 w 93"/>
                  <a:gd name="T25" fmla="*/ 54 h 81"/>
                  <a:gd name="T26" fmla="*/ 16 w 93"/>
                  <a:gd name="T27" fmla="*/ 58 h 81"/>
                  <a:gd name="T28" fmla="*/ 24 w 93"/>
                  <a:gd name="T29" fmla="*/ 63 h 81"/>
                  <a:gd name="T30" fmla="*/ 33 w 93"/>
                  <a:gd name="T31" fmla="*/ 67 h 81"/>
                  <a:gd name="T32" fmla="*/ 44 w 93"/>
                  <a:gd name="T33" fmla="*/ 69 h 81"/>
                  <a:gd name="T34" fmla="*/ 44 w 93"/>
                  <a:gd name="T35" fmla="*/ 69 h 81"/>
                  <a:gd name="T36" fmla="*/ 50 w 93"/>
                  <a:gd name="T37" fmla="*/ 69 h 81"/>
                  <a:gd name="T38" fmla="*/ 54 w 93"/>
                  <a:gd name="T39" fmla="*/ 69 h 81"/>
                  <a:gd name="T40" fmla="*/ 59 w 93"/>
                  <a:gd name="T41" fmla="*/ 67 h 81"/>
                  <a:gd name="T42" fmla="*/ 63 w 93"/>
                  <a:gd name="T43" fmla="*/ 64 h 81"/>
                  <a:gd name="T44" fmla="*/ 71 w 93"/>
                  <a:gd name="T45" fmla="*/ 57 h 81"/>
                  <a:gd name="T46" fmla="*/ 77 w 93"/>
                  <a:gd name="T47" fmla="*/ 48 h 81"/>
                  <a:gd name="T48" fmla="*/ 83 w 93"/>
                  <a:gd name="T49" fmla="*/ 36 h 81"/>
                  <a:gd name="T50" fmla="*/ 87 w 93"/>
                  <a:gd name="T51" fmla="*/ 24 h 81"/>
                  <a:gd name="T52" fmla="*/ 93 w 93"/>
                  <a:gd name="T53" fmla="*/ 0 h 81"/>
                  <a:gd name="T54" fmla="*/ 93 w 93"/>
                  <a:gd name="T55" fmla="*/ 0 h 81"/>
                  <a:gd name="T56" fmla="*/ 92 w 93"/>
                  <a:gd name="T57" fmla="*/ 15 h 81"/>
                  <a:gd name="T58" fmla="*/ 90 w 93"/>
                  <a:gd name="T59" fmla="*/ 28 h 81"/>
                  <a:gd name="T60" fmla="*/ 86 w 93"/>
                  <a:gd name="T61" fmla="*/ 42 h 81"/>
                  <a:gd name="T62" fmla="*/ 81 w 93"/>
                  <a:gd name="T63" fmla="*/ 55 h 81"/>
                  <a:gd name="T64" fmla="*/ 75 w 93"/>
                  <a:gd name="T65" fmla="*/ 66 h 81"/>
                  <a:gd name="T66" fmla="*/ 68 w 93"/>
                  <a:gd name="T67" fmla="*/ 73 h 81"/>
                  <a:gd name="T68" fmla="*/ 65 w 93"/>
                  <a:gd name="T69" fmla="*/ 78 h 81"/>
                  <a:gd name="T70" fmla="*/ 59 w 93"/>
                  <a:gd name="T71" fmla="*/ 79 h 81"/>
                  <a:gd name="T72" fmla="*/ 54 w 93"/>
                  <a:gd name="T73" fmla="*/ 81 h 81"/>
                  <a:gd name="T74" fmla="*/ 48 w 93"/>
                  <a:gd name="T75" fmla="*/ 81 h 81"/>
                  <a:gd name="T76" fmla="*/ 48 w 93"/>
                  <a:gd name="T77" fmla="*/ 81 h 8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3" h="81">
                    <a:moveTo>
                      <a:pt x="48" y="81"/>
                    </a:moveTo>
                    <a:lnTo>
                      <a:pt x="48" y="81"/>
                    </a:lnTo>
                    <a:lnTo>
                      <a:pt x="41" y="81"/>
                    </a:lnTo>
                    <a:lnTo>
                      <a:pt x="33" y="79"/>
                    </a:lnTo>
                    <a:lnTo>
                      <a:pt x="26" y="76"/>
                    </a:lnTo>
                    <a:lnTo>
                      <a:pt x="19" y="72"/>
                    </a:lnTo>
                    <a:lnTo>
                      <a:pt x="13" y="67"/>
                    </a:lnTo>
                    <a:lnTo>
                      <a:pt x="9" y="60"/>
                    </a:lnTo>
                    <a:lnTo>
                      <a:pt x="3" y="52"/>
                    </a:lnTo>
                    <a:lnTo>
                      <a:pt x="0" y="42"/>
                    </a:lnTo>
                    <a:lnTo>
                      <a:pt x="3" y="46"/>
                    </a:lnTo>
                    <a:lnTo>
                      <a:pt x="10" y="54"/>
                    </a:lnTo>
                    <a:lnTo>
                      <a:pt x="16" y="58"/>
                    </a:lnTo>
                    <a:lnTo>
                      <a:pt x="24" y="63"/>
                    </a:lnTo>
                    <a:lnTo>
                      <a:pt x="33" y="67"/>
                    </a:lnTo>
                    <a:lnTo>
                      <a:pt x="44" y="69"/>
                    </a:lnTo>
                    <a:lnTo>
                      <a:pt x="50" y="69"/>
                    </a:lnTo>
                    <a:lnTo>
                      <a:pt x="54" y="69"/>
                    </a:lnTo>
                    <a:lnTo>
                      <a:pt x="59" y="67"/>
                    </a:lnTo>
                    <a:lnTo>
                      <a:pt x="63" y="64"/>
                    </a:lnTo>
                    <a:lnTo>
                      <a:pt x="71" y="57"/>
                    </a:lnTo>
                    <a:lnTo>
                      <a:pt x="77" y="48"/>
                    </a:lnTo>
                    <a:lnTo>
                      <a:pt x="83" y="36"/>
                    </a:lnTo>
                    <a:lnTo>
                      <a:pt x="87" y="24"/>
                    </a:lnTo>
                    <a:lnTo>
                      <a:pt x="93" y="0"/>
                    </a:lnTo>
                    <a:lnTo>
                      <a:pt x="92" y="15"/>
                    </a:lnTo>
                    <a:lnTo>
                      <a:pt x="90" y="28"/>
                    </a:lnTo>
                    <a:lnTo>
                      <a:pt x="86" y="42"/>
                    </a:lnTo>
                    <a:lnTo>
                      <a:pt x="81" y="55"/>
                    </a:lnTo>
                    <a:lnTo>
                      <a:pt x="75" y="66"/>
                    </a:lnTo>
                    <a:lnTo>
                      <a:pt x="68" y="73"/>
                    </a:lnTo>
                    <a:lnTo>
                      <a:pt x="65" y="78"/>
                    </a:lnTo>
                    <a:lnTo>
                      <a:pt x="59" y="79"/>
                    </a:lnTo>
                    <a:lnTo>
                      <a:pt x="54" y="81"/>
                    </a:lnTo>
                    <a:lnTo>
                      <a:pt x="48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9" name="Freeform 222">
                <a:extLst>
                  <a:ext uri="{FF2B5EF4-FFF2-40B4-BE49-F238E27FC236}">
                    <a16:creationId xmlns:a16="http://schemas.microsoft.com/office/drawing/2014/main" id="{53EDECBD-A5F1-4AA1-BC6B-451E901AA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554"/>
                <a:ext cx="36" cy="86"/>
              </a:xfrm>
              <a:custGeom>
                <a:avLst/>
                <a:gdLst>
                  <a:gd name="T0" fmla="*/ 0 w 36"/>
                  <a:gd name="T1" fmla="*/ 86 h 86"/>
                  <a:gd name="T2" fmla="*/ 0 w 36"/>
                  <a:gd name="T3" fmla="*/ 86 h 86"/>
                  <a:gd name="T4" fmla="*/ 9 w 36"/>
                  <a:gd name="T5" fmla="*/ 82 h 86"/>
                  <a:gd name="T6" fmla="*/ 18 w 36"/>
                  <a:gd name="T7" fmla="*/ 74 h 86"/>
                  <a:gd name="T8" fmla="*/ 22 w 36"/>
                  <a:gd name="T9" fmla="*/ 67 h 86"/>
                  <a:gd name="T10" fmla="*/ 27 w 36"/>
                  <a:gd name="T11" fmla="*/ 56 h 86"/>
                  <a:gd name="T12" fmla="*/ 28 w 36"/>
                  <a:gd name="T13" fmla="*/ 44 h 86"/>
                  <a:gd name="T14" fmla="*/ 28 w 36"/>
                  <a:gd name="T15" fmla="*/ 31 h 86"/>
                  <a:gd name="T16" fmla="*/ 27 w 36"/>
                  <a:gd name="T17" fmla="*/ 16 h 86"/>
                  <a:gd name="T18" fmla="*/ 24 w 36"/>
                  <a:gd name="T19" fmla="*/ 0 h 86"/>
                  <a:gd name="T20" fmla="*/ 24 w 36"/>
                  <a:gd name="T21" fmla="*/ 0 h 86"/>
                  <a:gd name="T22" fmla="*/ 30 w 36"/>
                  <a:gd name="T23" fmla="*/ 14 h 86"/>
                  <a:gd name="T24" fmla="*/ 34 w 36"/>
                  <a:gd name="T25" fmla="*/ 29 h 86"/>
                  <a:gd name="T26" fmla="*/ 36 w 36"/>
                  <a:gd name="T27" fmla="*/ 43 h 86"/>
                  <a:gd name="T28" fmla="*/ 34 w 36"/>
                  <a:gd name="T29" fmla="*/ 58 h 86"/>
                  <a:gd name="T30" fmla="*/ 30 w 36"/>
                  <a:gd name="T31" fmla="*/ 70 h 86"/>
                  <a:gd name="T32" fmla="*/ 27 w 36"/>
                  <a:gd name="T33" fmla="*/ 74 h 86"/>
                  <a:gd name="T34" fmla="*/ 22 w 36"/>
                  <a:gd name="T35" fmla="*/ 79 h 86"/>
                  <a:gd name="T36" fmla="*/ 18 w 36"/>
                  <a:gd name="T37" fmla="*/ 82 h 86"/>
                  <a:gd name="T38" fmla="*/ 13 w 36"/>
                  <a:gd name="T39" fmla="*/ 85 h 86"/>
                  <a:gd name="T40" fmla="*/ 7 w 36"/>
                  <a:gd name="T41" fmla="*/ 86 h 86"/>
                  <a:gd name="T42" fmla="*/ 0 w 36"/>
                  <a:gd name="T43" fmla="*/ 86 h 86"/>
                  <a:gd name="T44" fmla="*/ 0 w 36"/>
                  <a:gd name="T45" fmla="*/ 86 h 8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" h="86">
                    <a:moveTo>
                      <a:pt x="0" y="86"/>
                    </a:moveTo>
                    <a:lnTo>
                      <a:pt x="0" y="86"/>
                    </a:lnTo>
                    <a:lnTo>
                      <a:pt x="9" y="82"/>
                    </a:lnTo>
                    <a:lnTo>
                      <a:pt x="18" y="74"/>
                    </a:lnTo>
                    <a:lnTo>
                      <a:pt x="22" y="67"/>
                    </a:lnTo>
                    <a:lnTo>
                      <a:pt x="27" y="56"/>
                    </a:lnTo>
                    <a:lnTo>
                      <a:pt x="28" y="44"/>
                    </a:lnTo>
                    <a:lnTo>
                      <a:pt x="28" y="31"/>
                    </a:lnTo>
                    <a:lnTo>
                      <a:pt x="27" y="16"/>
                    </a:lnTo>
                    <a:lnTo>
                      <a:pt x="24" y="0"/>
                    </a:lnTo>
                    <a:lnTo>
                      <a:pt x="30" y="14"/>
                    </a:lnTo>
                    <a:lnTo>
                      <a:pt x="34" y="29"/>
                    </a:lnTo>
                    <a:lnTo>
                      <a:pt x="36" y="43"/>
                    </a:lnTo>
                    <a:lnTo>
                      <a:pt x="34" y="58"/>
                    </a:lnTo>
                    <a:lnTo>
                      <a:pt x="30" y="70"/>
                    </a:lnTo>
                    <a:lnTo>
                      <a:pt x="27" y="74"/>
                    </a:lnTo>
                    <a:lnTo>
                      <a:pt x="22" y="79"/>
                    </a:lnTo>
                    <a:lnTo>
                      <a:pt x="18" y="82"/>
                    </a:lnTo>
                    <a:lnTo>
                      <a:pt x="13" y="85"/>
                    </a:lnTo>
                    <a:lnTo>
                      <a:pt x="7" y="86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0" name="Freeform 223">
                <a:extLst>
                  <a:ext uri="{FF2B5EF4-FFF2-40B4-BE49-F238E27FC236}">
                    <a16:creationId xmlns:a16="http://schemas.microsoft.com/office/drawing/2014/main" id="{F3DF1202-50F4-4513-8034-09B0C75BF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705"/>
                <a:ext cx="48" cy="48"/>
              </a:xfrm>
              <a:custGeom>
                <a:avLst/>
                <a:gdLst>
                  <a:gd name="T0" fmla="*/ 0 w 48"/>
                  <a:gd name="T1" fmla="*/ 47 h 48"/>
                  <a:gd name="T2" fmla="*/ 0 w 48"/>
                  <a:gd name="T3" fmla="*/ 47 h 48"/>
                  <a:gd name="T4" fmla="*/ 12 w 48"/>
                  <a:gd name="T5" fmla="*/ 45 h 48"/>
                  <a:gd name="T6" fmla="*/ 21 w 48"/>
                  <a:gd name="T7" fmla="*/ 44 h 48"/>
                  <a:gd name="T8" fmla="*/ 30 w 48"/>
                  <a:gd name="T9" fmla="*/ 39 h 48"/>
                  <a:gd name="T10" fmla="*/ 35 w 48"/>
                  <a:gd name="T11" fmla="*/ 35 h 48"/>
                  <a:gd name="T12" fmla="*/ 39 w 48"/>
                  <a:gd name="T13" fmla="*/ 29 h 48"/>
                  <a:gd name="T14" fmla="*/ 39 w 48"/>
                  <a:gd name="T15" fmla="*/ 20 h 48"/>
                  <a:gd name="T16" fmla="*/ 39 w 48"/>
                  <a:gd name="T17" fmla="*/ 11 h 48"/>
                  <a:gd name="T18" fmla="*/ 36 w 48"/>
                  <a:gd name="T19" fmla="*/ 0 h 48"/>
                  <a:gd name="T20" fmla="*/ 36 w 48"/>
                  <a:gd name="T21" fmla="*/ 0 h 48"/>
                  <a:gd name="T22" fmla="*/ 44 w 48"/>
                  <a:gd name="T23" fmla="*/ 9 h 48"/>
                  <a:gd name="T24" fmla="*/ 47 w 48"/>
                  <a:gd name="T25" fmla="*/ 20 h 48"/>
                  <a:gd name="T26" fmla="*/ 48 w 48"/>
                  <a:gd name="T27" fmla="*/ 27 h 48"/>
                  <a:gd name="T28" fmla="*/ 47 w 48"/>
                  <a:gd name="T29" fmla="*/ 32 h 48"/>
                  <a:gd name="T30" fmla="*/ 45 w 48"/>
                  <a:gd name="T31" fmla="*/ 36 h 48"/>
                  <a:gd name="T32" fmla="*/ 42 w 48"/>
                  <a:gd name="T33" fmla="*/ 39 h 48"/>
                  <a:gd name="T34" fmla="*/ 39 w 48"/>
                  <a:gd name="T35" fmla="*/ 42 h 48"/>
                  <a:gd name="T36" fmla="*/ 30 w 48"/>
                  <a:gd name="T37" fmla="*/ 45 h 48"/>
                  <a:gd name="T38" fmla="*/ 17 w 48"/>
                  <a:gd name="T39" fmla="*/ 48 h 48"/>
                  <a:gd name="T40" fmla="*/ 0 w 48"/>
                  <a:gd name="T41" fmla="*/ 47 h 48"/>
                  <a:gd name="T42" fmla="*/ 0 w 48"/>
                  <a:gd name="T43" fmla="*/ 47 h 4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8" h="48">
                    <a:moveTo>
                      <a:pt x="0" y="47"/>
                    </a:moveTo>
                    <a:lnTo>
                      <a:pt x="0" y="47"/>
                    </a:lnTo>
                    <a:lnTo>
                      <a:pt x="12" y="45"/>
                    </a:lnTo>
                    <a:lnTo>
                      <a:pt x="21" y="44"/>
                    </a:lnTo>
                    <a:lnTo>
                      <a:pt x="30" y="39"/>
                    </a:lnTo>
                    <a:lnTo>
                      <a:pt x="35" y="35"/>
                    </a:lnTo>
                    <a:lnTo>
                      <a:pt x="39" y="29"/>
                    </a:lnTo>
                    <a:lnTo>
                      <a:pt x="39" y="20"/>
                    </a:lnTo>
                    <a:lnTo>
                      <a:pt x="39" y="11"/>
                    </a:lnTo>
                    <a:lnTo>
                      <a:pt x="36" y="0"/>
                    </a:lnTo>
                    <a:lnTo>
                      <a:pt x="44" y="9"/>
                    </a:lnTo>
                    <a:lnTo>
                      <a:pt x="47" y="20"/>
                    </a:lnTo>
                    <a:lnTo>
                      <a:pt x="48" y="27"/>
                    </a:lnTo>
                    <a:lnTo>
                      <a:pt x="47" y="32"/>
                    </a:lnTo>
                    <a:lnTo>
                      <a:pt x="45" y="36"/>
                    </a:lnTo>
                    <a:lnTo>
                      <a:pt x="42" y="39"/>
                    </a:lnTo>
                    <a:lnTo>
                      <a:pt x="39" y="42"/>
                    </a:lnTo>
                    <a:lnTo>
                      <a:pt x="30" y="45"/>
                    </a:lnTo>
                    <a:lnTo>
                      <a:pt x="17" y="48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1" name="Freeform 224">
                <a:extLst>
                  <a:ext uri="{FF2B5EF4-FFF2-40B4-BE49-F238E27FC236}">
                    <a16:creationId xmlns:a16="http://schemas.microsoft.com/office/drawing/2014/main" id="{CF5AD810-CA53-42B3-AEDD-9D90DAE8A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823"/>
                <a:ext cx="88" cy="77"/>
              </a:xfrm>
              <a:custGeom>
                <a:avLst/>
                <a:gdLst>
                  <a:gd name="T0" fmla="*/ 0 w 88"/>
                  <a:gd name="T1" fmla="*/ 60 h 77"/>
                  <a:gd name="T2" fmla="*/ 0 w 88"/>
                  <a:gd name="T3" fmla="*/ 60 h 77"/>
                  <a:gd name="T4" fmla="*/ 14 w 88"/>
                  <a:gd name="T5" fmla="*/ 63 h 77"/>
                  <a:gd name="T6" fmla="*/ 27 w 88"/>
                  <a:gd name="T7" fmla="*/ 66 h 77"/>
                  <a:gd name="T8" fmla="*/ 41 w 88"/>
                  <a:gd name="T9" fmla="*/ 66 h 77"/>
                  <a:gd name="T10" fmla="*/ 47 w 88"/>
                  <a:gd name="T11" fmla="*/ 65 h 77"/>
                  <a:gd name="T12" fmla="*/ 53 w 88"/>
                  <a:gd name="T13" fmla="*/ 63 h 77"/>
                  <a:gd name="T14" fmla="*/ 59 w 88"/>
                  <a:gd name="T15" fmla="*/ 59 h 77"/>
                  <a:gd name="T16" fmla="*/ 64 w 88"/>
                  <a:gd name="T17" fmla="*/ 56 h 77"/>
                  <a:gd name="T18" fmla="*/ 70 w 88"/>
                  <a:gd name="T19" fmla="*/ 50 h 77"/>
                  <a:gd name="T20" fmla="*/ 74 w 88"/>
                  <a:gd name="T21" fmla="*/ 42 h 77"/>
                  <a:gd name="T22" fmla="*/ 77 w 88"/>
                  <a:gd name="T23" fmla="*/ 34 h 77"/>
                  <a:gd name="T24" fmla="*/ 82 w 88"/>
                  <a:gd name="T25" fmla="*/ 24 h 77"/>
                  <a:gd name="T26" fmla="*/ 85 w 88"/>
                  <a:gd name="T27" fmla="*/ 13 h 77"/>
                  <a:gd name="T28" fmla="*/ 88 w 88"/>
                  <a:gd name="T29" fmla="*/ 0 h 77"/>
                  <a:gd name="T30" fmla="*/ 88 w 88"/>
                  <a:gd name="T31" fmla="*/ 0 h 77"/>
                  <a:gd name="T32" fmla="*/ 88 w 88"/>
                  <a:gd name="T33" fmla="*/ 19 h 77"/>
                  <a:gd name="T34" fmla="*/ 83 w 88"/>
                  <a:gd name="T35" fmla="*/ 37 h 77"/>
                  <a:gd name="T36" fmla="*/ 80 w 88"/>
                  <a:gd name="T37" fmla="*/ 45 h 77"/>
                  <a:gd name="T38" fmla="*/ 76 w 88"/>
                  <a:gd name="T39" fmla="*/ 54 h 77"/>
                  <a:gd name="T40" fmla="*/ 71 w 88"/>
                  <a:gd name="T41" fmla="*/ 60 h 77"/>
                  <a:gd name="T42" fmla="*/ 67 w 88"/>
                  <a:gd name="T43" fmla="*/ 66 h 77"/>
                  <a:gd name="T44" fmla="*/ 61 w 88"/>
                  <a:gd name="T45" fmla="*/ 71 h 77"/>
                  <a:gd name="T46" fmla="*/ 53 w 88"/>
                  <a:gd name="T47" fmla="*/ 75 h 77"/>
                  <a:gd name="T48" fmla="*/ 46 w 88"/>
                  <a:gd name="T49" fmla="*/ 77 h 77"/>
                  <a:gd name="T50" fmla="*/ 38 w 88"/>
                  <a:gd name="T51" fmla="*/ 77 h 77"/>
                  <a:gd name="T52" fmla="*/ 29 w 88"/>
                  <a:gd name="T53" fmla="*/ 77 h 77"/>
                  <a:gd name="T54" fmla="*/ 20 w 88"/>
                  <a:gd name="T55" fmla="*/ 72 h 77"/>
                  <a:gd name="T56" fmla="*/ 11 w 88"/>
                  <a:gd name="T57" fmla="*/ 68 h 77"/>
                  <a:gd name="T58" fmla="*/ 0 w 88"/>
                  <a:gd name="T59" fmla="*/ 60 h 77"/>
                  <a:gd name="T60" fmla="*/ 0 w 88"/>
                  <a:gd name="T61" fmla="*/ 60 h 7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88" h="77">
                    <a:moveTo>
                      <a:pt x="0" y="60"/>
                    </a:moveTo>
                    <a:lnTo>
                      <a:pt x="0" y="60"/>
                    </a:lnTo>
                    <a:lnTo>
                      <a:pt x="14" y="63"/>
                    </a:lnTo>
                    <a:lnTo>
                      <a:pt x="27" y="66"/>
                    </a:lnTo>
                    <a:lnTo>
                      <a:pt x="41" y="66"/>
                    </a:lnTo>
                    <a:lnTo>
                      <a:pt x="47" y="65"/>
                    </a:lnTo>
                    <a:lnTo>
                      <a:pt x="53" y="63"/>
                    </a:lnTo>
                    <a:lnTo>
                      <a:pt x="59" y="59"/>
                    </a:lnTo>
                    <a:lnTo>
                      <a:pt x="64" y="56"/>
                    </a:lnTo>
                    <a:lnTo>
                      <a:pt x="70" y="50"/>
                    </a:lnTo>
                    <a:lnTo>
                      <a:pt x="74" y="42"/>
                    </a:lnTo>
                    <a:lnTo>
                      <a:pt x="77" y="34"/>
                    </a:lnTo>
                    <a:lnTo>
                      <a:pt x="82" y="24"/>
                    </a:lnTo>
                    <a:lnTo>
                      <a:pt x="85" y="13"/>
                    </a:lnTo>
                    <a:lnTo>
                      <a:pt x="88" y="0"/>
                    </a:lnTo>
                    <a:lnTo>
                      <a:pt x="88" y="19"/>
                    </a:lnTo>
                    <a:lnTo>
                      <a:pt x="83" y="37"/>
                    </a:lnTo>
                    <a:lnTo>
                      <a:pt x="80" y="45"/>
                    </a:lnTo>
                    <a:lnTo>
                      <a:pt x="76" y="54"/>
                    </a:lnTo>
                    <a:lnTo>
                      <a:pt x="71" y="60"/>
                    </a:lnTo>
                    <a:lnTo>
                      <a:pt x="67" y="66"/>
                    </a:lnTo>
                    <a:lnTo>
                      <a:pt x="61" y="71"/>
                    </a:lnTo>
                    <a:lnTo>
                      <a:pt x="53" y="75"/>
                    </a:lnTo>
                    <a:lnTo>
                      <a:pt x="46" y="77"/>
                    </a:lnTo>
                    <a:lnTo>
                      <a:pt x="38" y="77"/>
                    </a:lnTo>
                    <a:lnTo>
                      <a:pt x="29" y="77"/>
                    </a:lnTo>
                    <a:lnTo>
                      <a:pt x="20" y="72"/>
                    </a:lnTo>
                    <a:lnTo>
                      <a:pt x="11" y="68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2" name="Freeform 225">
                <a:extLst>
                  <a:ext uri="{FF2B5EF4-FFF2-40B4-BE49-F238E27FC236}">
                    <a16:creationId xmlns:a16="http://schemas.microsoft.com/office/drawing/2014/main" id="{AE86FC74-1780-4131-A83B-5D7E0536F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888"/>
                <a:ext cx="196" cy="77"/>
              </a:xfrm>
              <a:custGeom>
                <a:avLst/>
                <a:gdLst>
                  <a:gd name="T0" fmla="*/ 0 w 196"/>
                  <a:gd name="T1" fmla="*/ 54 h 77"/>
                  <a:gd name="T2" fmla="*/ 0 w 196"/>
                  <a:gd name="T3" fmla="*/ 54 h 77"/>
                  <a:gd name="T4" fmla="*/ 21 w 196"/>
                  <a:gd name="T5" fmla="*/ 58 h 77"/>
                  <a:gd name="T6" fmla="*/ 46 w 196"/>
                  <a:gd name="T7" fmla="*/ 63 h 77"/>
                  <a:gd name="T8" fmla="*/ 73 w 196"/>
                  <a:gd name="T9" fmla="*/ 64 h 77"/>
                  <a:gd name="T10" fmla="*/ 86 w 196"/>
                  <a:gd name="T11" fmla="*/ 64 h 77"/>
                  <a:gd name="T12" fmla="*/ 100 w 196"/>
                  <a:gd name="T13" fmla="*/ 63 h 77"/>
                  <a:gd name="T14" fmla="*/ 113 w 196"/>
                  <a:gd name="T15" fmla="*/ 60 h 77"/>
                  <a:gd name="T16" fmla="*/ 127 w 196"/>
                  <a:gd name="T17" fmla="*/ 57 h 77"/>
                  <a:gd name="T18" fmla="*/ 141 w 196"/>
                  <a:gd name="T19" fmla="*/ 51 h 77"/>
                  <a:gd name="T20" fmla="*/ 153 w 196"/>
                  <a:gd name="T21" fmla="*/ 45 h 77"/>
                  <a:gd name="T22" fmla="*/ 165 w 196"/>
                  <a:gd name="T23" fmla="*/ 36 h 77"/>
                  <a:gd name="T24" fmla="*/ 177 w 196"/>
                  <a:gd name="T25" fmla="*/ 25 h 77"/>
                  <a:gd name="T26" fmla="*/ 187 w 196"/>
                  <a:gd name="T27" fmla="*/ 13 h 77"/>
                  <a:gd name="T28" fmla="*/ 196 w 196"/>
                  <a:gd name="T29" fmla="*/ 0 h 77"/>
                  <a:gd name="T30" fmla="*/ 196 w 196"/>
                  <a:gd name="T31" fmla="*/ 0 h 77"/>
                  <a:gd name="T32" fmla="*/ 192 w 196"/>
                  <a:gd name="T33" fmla="*/ 10 h 77"/>
                  <a:gd name="T34" fmla="*/ 186 w 196"/>
                  <a:gd name="T35" fmla="*/ 19 h 77"/>
                  <a:gd name="T36" fmla="*/ 178 w 196"/>
                  <a:gd name="T37" fmla="*/ 30 h 77"/>
                  <a:gd name="T38" fmla="*/ 169 w 196"/>
                  <a:gd name="T39" fmla="*/ 39 h 77"/>
                  <a:gd name="T40" fmla="*/ 159 w 196"/>
                  <a:gd name="T41" fmla="*/ 48 h 77"/>
                  <a:gd name="T42" fmla="*/ 147 w 196"/>
                  <a:gd name="T43" fmla="*/ 55 h 77"/>
                  <a:gd name="T44" fmla="*/ 133 w 196"/>
                  <a:gd name="T45" fmla="*/ 61 h 77"/>
                  <a:gd name="T46" fmla="*/ 119 w 196"/>
                  <a:gd name="T47" fmla="*/ 67 h 77"/>
                  <a:gd name="T48" fmla="*/ 104 w 196"/>
                  <a:gd name="T49" fmla="*/ 72 h 77"/>
                  <a:gd name="T50" fmla="*/ 89 w 196"/>
                  <a:gd name="T51" fmla="*/ 75 h 77"/>
                  <a:gd name="T52" fmla="*/ 74 w 196"/>
                  <a:gd name="T53" fmla="*/ 77 h 77"/>
                  <a:gd name="T54" fmla="*/ 59 w 196"/>
                  <a:gd name="T55" fmla="*/ 77 h 77"/>
                  <a:gd name="T56" fmla="*/ 44 w 196"/>
                  <a:gd name="T57" fmla="*/ 74 h 77"/>
                  <a:gd name="T58" fmla="*/ 29 w 196"/>
                  <a:gd name="T59" fmla="*/ 69 h 77"/>
                  <a:gd name="T60" fmla="*/ 14 w 196"/>
                  <a:gd name="T61" fmla="*/ 63 h 77"/>
                  <a:gd name="T62" fmla="*/ 0 w 196"/>
                  <a:gd name="T63" fmla="*/ 54 h 77"/>
                  <a:gd name="T64" fmla="*/ 0 w 196"/>
                  <a:gd name="T65" fmla="*/ 54 h 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96" h="77">
                    <a:moveTo>
                      <a:pt x="0" y="54"/>
                    </a:moveTo>
                    <a:lnTo>
                      <a:pt x="0" y="54"/>
                    </a:lnTo>
                    <a:lnTo>
                      <a:pt x="21" y="58"/>
                    </a:lnTo>
                    <a:lnTo>
                      <a:pt x="46" y="63"/>
                    </a:lnTo>
                    <a:lnTo>
                      <a:pt x="73" y="64"/>
                    </a:lnTo>
                    <a:lnTo>
                      <a:pt x="86" y="64"/>
                    </a:lnTo>
                    <a:lnTo>
                      <a:pt x="100" y="63"/>
                    </a:lnTo>
                    <a:lnTo>
                      <a:pt x="113" y="60"/>
                    </a:lnTo>
                    <a:lnTo>
                      <a:pt x="127" y="57"/>
                    </a:lnTo>
                    <a:lnTo>
                      <a:pt x="141" y="51"/>
                    </a:lnTo>
                    <a:lnTo>
                      <a:pt x="153" y="45"/>
                    </a:lnTo>
                    <a:lnTo>
                      <a:pt x="165" y="36"/>
                    </a:lnTo>
                    <a:lnTo>
                      <a:pt x="177" y="25"/>
                    </a:lnTo>
                    <a:lnTo>
                      <a:pt x="187" y="13"/>
                    </a:lnTo>
                    <a:lnTo>
                      <a:pt x="196" y="0"/>
                    </a:lnTo>
                    <a:lnTo>
                      <a:pt x="192" y="10"/>
                    </a:lnTo>
                    <a:lnTo>
                      <a:pt x="186" y="19"/>
                    </a:lnTo>
                    <a:lnTo>
                      <a:pt x="178" y="30"/>
                    </a:lnTo>
                    <a:lnTo>
                      <a:pt x="169" y="39"/>
                    </a:lnTo>
                    <a:lnTo>
                      <a:pt x="159" y="48"/>
                    </a:lnTo>
                    <a:lnTo>
                      <a:pt x="147" y="55"/>
                    </a:lnTo>
                    <a:lnTo>
                      <a:pt x="133" y="61"/>
                    </a:lnTo>
                    <a:lnTo>
                      <a:pt x="119" y="67"/>
                    </a:lnTo>
                    <a:lnTo>
                      <a:pt x="104" y="72"/>
                    </a:lnTo>
                    <a:lnTo>
                      <a:pt x="89" y="75"/>
                    </a:lnTo>
                    <a:lnTo>
                      <a:pt x="74" y="77"/>
                    </a:lnTo>
                    <a:lnTo>
                      <a:pt x="59" y="77"/>
                    </a:lnTo>
                    <a:lnTo>
                      <a:pt x="44" y="74"/>
                    </a:lnTo>
                    <a:lnTo>
                      <a:pt x="29" y="69"/>
                    </a:lnTo>
                    <a:lnTo>
                      <a:pt x="14" y="63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3" name="Freeform 226">
                <a:extLst>
                  <a:ext uri="{FF2B5EF4-FFF2-40B4-BE49-F238E27FC236}">
                    <a16:creationId xmlns:a16="http://schemas.microsoft.com/office/drawing/2014/main" id="{B656DBE9-E520-439E-87F7-A52B702AC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3029"/>
                <a:ext cx="63" cy="44"/>
              </a:xfrm>
              <a:custGeom>
                <a:avLst/>
                <a:gdLst>
                  <a:gd name="T0" fmla="*/ 0 w 63"/>
                  <a:gd name="T1" fmla="*/ 12 h 44"/>
                  <a:gd name="T2" fmla="*/ 0 w 63"/>
                  <a:gd name="T3" fmla="*/ 12 h 44"/>
                  <a:gd name="T4" fmla="*/ 11 w 63"/>
                  <a:gd name="T5" fmla="*/ 27 h 44"/>
                  <a:gd name="T6" fmla="*/ 17 w 63"/>
                  <a:gd name="T7" fmla="*/ 32 h 44"/>
                  <a:gd name="T8" fmla="*/ 21 w 63"/>
                  <a:gd name="T9" fmla="*/ 35 h 44"/>
                  <a:gd name="T10" fmla="*/ 26 w 63"/>
                  <a:gd name="T11" fmla="*/ 37 h 44"/>
                  <a:gd name="T12" fmla="*/ 30 w 63"/>
                  <a:gd name="T13" fmla="*/ 37 h 44"/>
                  <a:gd name="T14" fmla="*/ 35 w 63"/>
                  <a:gd name="T15" fmla="*/ 37 h 44"/>
                  <a:gd name="T16" fmla="*/ 41 w 63"/>
                  <a:gd name="T17" fmla="*/ 34 h 44"/>
                  <a:gd name="T18" fmla="*/ 41 w 63"/>
                  <a:gd name="T19" fmla="*/ 34 h 44"/>
                  <a:gd name="T20" fmla="*/ 47 w 63"/>
                  <a:gd name="T21" fmla="*/ 29 h 44"/>
                  <a:gd name="T22" fmla="*/ 51 w 63"/>
                  <a:gd name="T23" fmla="*/ 24 h 44"/>
                  <a:gd name="T24" fmla="*/ 57 w 63"/>
                  <a:gd name="T25" fmla="*/ 14 h 44"/>
                  <a:gd name="T26" fmla="*/ 62 w 63"/>
                  <a:gd name="T27" fmla="*/ 3 h 44"/>
                  <a:gd name="T28" fmla="*/ 63 w 63"/>
                  <a:gd name="T29" fmla="*/ 0 h 44"/>
                  <a:gd name="T30" fmla="*/ 63 w 63"/>
                  <a:gd name="T31" fmla="*/ 0 h 44"/>
                  <a:gd name="T32" fmla="*/ 62 w 63"/>
                  <a:gd name="T33" fmla="*/ 14 h 44"/>
                  <a:gd name="T34" fmla="*/ 59 w 63"/>
                  <a:gd name="T35" fmla="*/ 24 h 44"/>
                  <a:gd name="T36" fmla="*/ 57 w 63"/>
                  <a:gd name="T37" fmla="*/ 32 h 44"/>
                  <a:gd name="T38" fmla="*/ 53 w 63"/>
                  <a:gd name="T39" fmla="*/ 37 h 44"/>
                  <a:gd name="T40" fmla="*/ 50 w 63"/>
                  <a:gd name="T41" fmla="*/ 40 h 44"/>
                  <a:gd name="T42" fmla="*/ 45 w 63"/>
                  <a:gd name="T43" fmla="*/ 43 h 44"/>
                  <a:gd name="T44" fmla="*/ 33 w 63"/>
                  <a:gd name="T45" fmla="*/ 44 h 44"/>
                  <a:gd name="T46" fmla="*/ 33 w 63"/>
                  <a:gd name="T47" fmla="*/ 44 h 44"/>
                  <a:gd name="T48" fmla="*/ 27 w 63"/>
                  <a:gd name="T49" fmla="*/ 43 h 44"/>
                  <a:gd name="T50" fmla="*/ 21 w 63"/>
                  <a:gd name="T51" fmla="*/ 40 h 44"/>
                  <a:gd name="T52" fmla="*/ 15 w 63"/>
                  <a:gd name="T53" fmla="*/ 35 h 44"/>
                  <a:gd name="T54" fmla="*/ 11 w 63"/>
                  <a:gd name="T55" fmla="*/ 29 h 44"/>
                  <a:gd name="T56" fmla="*/ 3 w 63"/>
                  <a:gd name="T57" fmla="*/ 17 h 44"/>
                  <a:gd name="T58" fmla="*/ 0 w 63"/>
                  <a:gd name="T59" fmla="*/ 12 h 44"/>
                  <a:gd name="T60" fmla="*/ 0 w 63"/>
                  <a:gd name="T61" fmla="*/ 12 h 4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3" h="44">
                    <a:moveTo>
                      <a:pt x="0" y="12"/>
                    </a:moveTo>
                    <a:lnTo>
                      <a:pt x="0" y="12"/>
                    </a:lnTo>
                    <a:lnTo>
                      <a:pt x="11" y="27"/>
                    </a:lnTo>
                    <a:lnTo>
                      <a:pt x="17" y="32"/>
                    </a:lnTo>
                    <a:lnTo>
                      <a:pt x="21" y="35"/>
                    </a:lnTo>
                    <a:lnTo>
                      <a:pt x="26" y="37"/>
                    </a:lnTo>
                    <a:lnTo>
                      <a:pt x="30" y="37"/>
                    </a:lnTo>
                    <a:lnTo>
                      <a:pt x="35" y="37"/>
                    </a:lnTo>
                    <a:lnTo>
                      <a:pt x="41" y="34"/>
                    </a:lnTo>
                    <a:lnTo>
                      <a:pt x="47" y="29"/>
                    </a:lnTo>
                    <a:lnTo>
                      <a:pt x="51" y="24"/>
                    </a:lnTo>
                    <a:lnTo>
                      <a:pt x="57" y="14"/>
                    </a:lnTo>
                    <a:lnTo>
                      <a:pt x="62" y="3"/>
                    </a:lnTo>
                    <a:lnTo>
                      <a:pt x="63" y="0"/>
                    </a:lnTo>
                    <a:lnTo>
                      <a:pt x="62" y="14"/>
                    </a:lnTo>
                    <a:lnTo>
                      <a:pt x="59" y="24"/>
                    </a:lnTo>
                    <a:lnTo>
                      <a:pt x="57" y="32"/>
                    </a:lnTo>
                    <a:lnTo>
                      <a:pt x="53" y="37"/>
                    </a:lnTo>
                    <a:lnTo>
                      <a:pt x="50" y="40"/>
                    </a:lnTo>
                    <a:lnTo>
                      <a:pt x="45" y="43"/>
                    </a:lnTo>
                    <a:lnTo>
                      <a:pt x="33" y="44"/>
                    </a:lnTo>
                    <a:lnTo>
                      <a:pt x="27" y="43"/>
                    </a:lnTo>
                    <a:lnTo>
                      <a:pt x="21" y="40"/>
                    </a:lnTo>
                    <a:lnTo>
                      <a:pt x="15" y="35"/>
                    </a:lnTo>
                    <a:lnTo>
                      <a:pt x="11" y="29"/>
                    </a:lnTo>
                    <a:lnTo>
                      <a:pt x="3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4" name="Freeform 227">
                <a:extLst>
                  <a:ext uri="{FF2B5EF4-FFF2-40B4-BE49-F238E27FC236}">
                    <a16:creationId xmlns:a16="http://schemas.microsoft.com/office/drawing/2014/main" id="{54BE76FD-06B6-47D1-97FF-69815F746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3069"/>
                <a:ext cx="67" cy="84"/>
              </a:xfrm>
              <a:custGeom>
                <a:avLst/>
                <a:gdLst>
                  <a:gd name="T0" fmla="*/ 0 w 67"/>
                  <a:gd name="T1" fmla="*/ 84 h 84"/>
                  <a:gd name="T2" fmla="*/ 0 w 67"/>
                  <a:gd name="T3" fmla="*/ 84 h 84"/>
                  <a:gd name="T4" fmla="*/ 17 w 67"/>
                  <a:gd name="T5" fmla="*/ 73 h 84"/>
                  <a:gd name="T6" fmla="*/ 31 w 67"/>
                  <a:gd name="T7" fmla="*/ 66 h 84"/>
                  <a:gd name="T8" fmla="*/ 43 w 67"/>
                  <a:gd name="T9" fmla="*/ 57 h 84"/>
                  <a:gd name="T10" fmla="*/ 47 w 67"/>
                  <a:gd name="T11" fmla="*/ 51 h 84"/>
                  <a:gd name="T12" fmla="*/ 52 w 67"/>
                  <a:gd name="T13" fmla="*/ 45 h 84"/>
                  <a:gd name="T14" fmla="*/ 52 w 67"/>
                  <a:gd name="T15" fmla="*/ 45 h 84"/>
                  <a:gd name="T16" fmla="*/ 55 w 67"/>
                  <a:gd name="T17" fmla="*/ 37 h 84"/>
                  <a:gd name="T18" fmla="*/ 58 w 67"/>
                  <a:gd name="T19" fmla="*/ 30 h 84"/>
                  <a:gd name="T20" fmla="*/ 61 w 67"/>
                  <a:gd name="T21" fmla="*/ 15 h 84"/>
                  <a:gd name="T22" fmla="*/ 62 w 67"/>
                  <a:gd name="T23" fmla="*/ 0 h 84"/>
                  <a:gd name="T24" fmla="*/ 62 w 67"/>
                  <a:gd name="T25" fmla="*/ 0 h 84"/>
                  <a:gd name="T26" fmla="*/ 67 w 67"/>
                  <a:gd name="T27" fmla="*/ 24 h 84"/>
                  <a:gd name="T28" fmla="*/ 67 w 67"/>
                  <a:gd name="T29" fmla="*/ 33 h 84"/>
                  <a:gd name="T30" fmla="*/ 67 w 67"/>
                  <a:gd name="T31" fmla="*/ 42 h 84"/>
                  <a:gd name="T32" fmla="*/ 64 w 67"/>
                  <a:gd name="T33" fmla="*/ 48 h 84"/>
                  <a:gd name="T34" fmla="*/ 59 w 67"/>
                  <a:gd name="T35" fmla="*/ 55 h 84"/>
                  <a:gd name="T36" fmla="*/ 52 w 67"/>
                  <a:gd name="T37" fmla="*/ 61 h 84"/>
                  <a:gd name="T38" fmla="*/ 43 w 67"/>
                  <a:gd name="T39" fmla="*/ 69 h 84"/>
                  <a:gd name="T40" fmla="*/ 43 w 67"/>
                  <a:gd name="T41" fmla="*/ 69 h 84"/>
                  <a:gd name="T42" fmla="*/ 0 w 67"/>
                  <a:gd name="T43" fmla="*/ 84 h 84"/>
                  <a:gd name="T44" fmla="*/ 0 w 67"/>
                  <a:gd name="T45" fmla="*/ 84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7" h="84">
                    <a:moveTo>
                      <a:pt x="0" y="84"/>
                    </a:moveTo>
                    <a:lnTo>
                      <a:pt x="0" y="84"/>
                    </a:lnTo>
                    <a:lnTo>
                      <a:pt x="17" y="73"/>
                    </a:lnTo>
                    <a:lnTo>
                      <a:pt x="31" y="66"/>
                    </a:lnTo>
                    <a:lnTo>
                      <a:pt x="43" y="57"/>
                    </a:lnTo>
                    <a:lnTo>
                      <a:pt x="47" y="51"/>
                    </a:lnTo>
                    <a:lnTo>
                      <a:pt x="52" y="45"/>
                    </a:lnTo>
                    <a:lnTo>
                      <a:pt x="55" y="37"/>
                    </a:lnTo>
                    <a:lnTo>
                      <a:pt x="58" y="30"/>
                    </a:lnTo>
                    <a:lnTo>
                      <a:pt x="61" y="15"/>
                    </a:lnTo>
                    <a:lnTo>
                      <a:pt x="62" y="0"/>
                    </a:lnTo>
                    <a:lnTo>
                      <a:pt x="67" y="24"/>
                    </a:lnTo>
                    <a:lnTo>
                      <a:pt x="67" y="33"/>
                    </a:lnTo>
                    <a:lnTo>
                      <a:pt x="67" y="42"/>
                    </a:lnTo>
                    <a:lnTo>
                      <a:pt x="64" y="48"/>
                    </a:lnTo>
                    <a:lnTo>
                      <a:pt x="59" y="55"/>
                    </a:lnTo>
                    <a:lnTo>
                      <a:pt x="52" y="61"/>
                    </a:lnTo>
                    <a:lnTo>
                      <a:pt x="43" y="69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5" name="Freeform 228">
                <a:extLst>
                  <a:ext uri="{FF2B5EF4-FFF2-40B4-BE49-F238E27FC236}">
                    <a16:creationId xmlns:a16="http://schemas.microsoft.com/office/drawing/2014/main" id="{B3DDA442-9B09-4581-93F5-765D51FDD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035"/>
                <a:ext cx="75" cy="38"/>
              </a:xfrm>
              <a:custGeom>
                <a:avLst/>
                <a:gdLst>
                  <a:gd name="T0" fmla="*/ 0 w 75"/>
                  <a:gd name="T1" fmla="*/ 38 h 38"/>
                  <a:gd name="T2" fmla="*/ 0 w 75"/>
                  <a:gd name="T3" fmla="*/ 38 h 38"/>
                  <a:gd name="T4" fmla="*/ 18 w 75"/>
                  <a:gd name="T5" fmla="*/ 25 h 38"/>
                  <a:gd name="T6" fmla="*/ 35 w 75"/>
                  <a:gd name="T7" fmla="*/ 14 h 38"/>
                  <a:gd name="T8" fmla="*/ 51 w 75"/>
                  <a:gd name="T9" fmla="*/ 6 h 38"/>
                  <a:gd name="T10" fmla="*/ 75 w 75"/>
                  <a:gd name="T11" fmla="*/ 0 h 38"/>
                  <a:gd name="T12" fmla="*/ 0 w 75"/>
                  <a:gd name="T13" fmla="*/ 38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38">
                    <a:moveTo>
                      <a:pt x="0" y="38"/>
                    </a:moveTo>
                    <a:lnTo>
                      <a:pt x="0" y="38"/>
                    </a:lnTo>
                    <a:lnTo>
                      <a:pt x="18" y="25"/>
                    </a:lnTo>
                    <a:lnTo>
                      <a:pt x="35" y="14"/>
                    </a:lnTo>
                    <a:lnTo>
                      <a:pt x="51" y="6"/>
                    </a:lnTo>
                    <a:lnTo>
                      <a:pt x="75" y="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6" name="Freeform 229">
                <a:extLst>
                  <a:ext uri="{FF2B5EF4-FFF2-40B4-BE49-F238E27FC236}">
                    <a16:creationId xmlns:a16="http://schemas.microsoft.com/office/drawing/2014/main" id="{3D73E356-3D5D-4277-9042-BC77EAD68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035"/>
                <a:ext cx="75" cy="38"/>
              </a:xfrm>
              <a:custGeom>
                <a:avLst/>
                <a:gdLst>
                  <a:gd name="T0" fmla="*/ 0 w 75"/>
                  <a:gd name="T1" fmla="*/ 38 h 38"/>
                  <a:gd name="T2" fmla="*/ 0 w 75"/>
                  <a:gd name="T3" fmla="*/ 38 h 38"/>
                  <a:gd name="T4" fmla="*/ 18 w 75"/>
                  <a:gd name="T5" fmla="*/ 25 h 38"/>
                  <a:gd name="T6" fmla="*/ 35 w 75"/>
                  <a:gd name="T7" fmla="*/ 14 h 38"/>
                  <a:gd name="T8" fmla="*/ 51 w 75"/>
                  <a:gd name="T9" fmla="*/ 6 h 38"/>
                  <a:gd name="T10" fmla="*/ 75 w 75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38">
                    <a:moveTo>
                      <a:pt x="0" y="38"/>
                    </a:moveTo>
                    <a:lnTo>
                      <a:pt x="0" y="38"/>
                    </a:lnTo>
                    <a:lnTo>
                      <a:pt x="18" y="25"/>
                    </a:lnTo>
                    <a:lnTo>
                      <a:pt x="35" y="14"/>
                    </a:lnTo>
                    <a:lnTo>
                      <a:pt x="51" y="6"/>
                    </a:lnTo>
                    <a:lnTo>
                      <a:pt x="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7" name="Freeform 230">
                <a:extLst>
                  <a:ext uri="{FF2B5EF4-FFF2-40B4-BE49-F238E27FC236}">
                    <a16:creationId xmlns:a16="http://schemas.microsoft.com/office/drawing/2014/main" id="{0C3FEEC7-1B84-48DC-B030-E95E20420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3096"/>
                <a:ext cx="68" cy="78"/>
              </a:xfrm>
              <a:custGeom>
                <a:avLst/>
                <a:gdLst>
                  <a:gd name="T0" fmla="*/ 0 w 68"/>
                  <a:gd name="T1" fmla="*/ 78 h 78"/>
                  <a:gd name="T2" fmla="*/ 0 w 68"/>
                  <a:gd name="T3" fmla="*/ 78 h 78"/>
                  <a:gd name="T4" fmla="*/ 17 w 68"/>
                  <a:gd name="T5" fmla="*/ 65 h 78"/>
                  <a:gd name="T6" fmla="*/ 30 w 68"/>
                  <a:gd name="T7" fmla="*/ 52 h 78"/>
                  <a:gd name="T8" fmla="*/ 44 w 68"/>
                  <a:gd name="T9" fmla="*/ 42 h 78"/>
                  <a:gd name="T10" fmla="*/ 52 w 68"/>
                  <a:gd name="T11" fmla="*/ 34 h 78"/>
                  <a:gd name="T12" fmla="*/ 52 w 68"/>
                  <a:gd name="T13" fmla="*/ 34 h 78"/>
                  <a:gd name="T14" fmla="*/ 53 w 68"/>
                  <a:gd name="T15" fmla="*/ 30 h 78"/>
                  <a:gd name="T16" fmla="*/ 55 w 68"/>
                  <a:gd name="T17" fmla="*/ 27 h 78"/>
                  <a:gd name="T18" fmla="*/ 53 w 68"/>
                  <a:gd name="T19" fmla="*/ 21 h 78"/>
                  <a:gd name="T20" fmla="*/ 52 w 68"/>
                  <a:gd name="T21" fmla="*/ 16 h 78"/>
                  <a:gd name="T22" fmla="*/ 45 w 68"/>
                  <a:gd name="T23" fmla="*/ 7 h 78"/>
                  <a:gd name="T24" fmla="*/ 38 w 68"/>
                  <a:gd name="T25" fmla="*/ 0 h 78"/>
                  <a:gd name="T26" fmla="*/ 38 w 68"/>
                  <a:gd name="T27" fmla="*/ 0 h 78"/>
                  <a:gd name="T28" fmla="*/ 53 w 68"/>
                  <a:gd name="T29" fmla="*/ 9 h 78"/>
                  <a:gd name="T30" fmla="*/ 59 w 68"/>
                  <a:gd name="T31" fmla="*/ 15 h 78"/>
                  <a:gd name="T32" fmla="*/ 64 w 68"/>
                  <a:gd name="T33" fmla="*/ 19 h 78"/>
                  <a:gd name="T34" fmla="*/ 67 w 68"/>
                  <a:gd name="T35" fmla="*/ 24 h 78"/>
                  <a:gd name="T36" fmla="*/ 68 w 68"/>
                  <a:gd name="T37" fmla="*/ 30 h 78"/>
                  <a:gd name="T38" fmla="*/ 67 w 68"/>
                  <a:gd name="T39" fmla="*/ 34 h 78"/>
                  <a:gd name="T40" fmla="*/ 64 w 68"/>
                  <a:gd name="T41" fmla="*/ 40 h 78"/>
                  <a:gd name="T42" fmla="*/ 64 w 68"/>
                  <a:gd name="T43" fmla="*/ 40 h 78"/>
                  <a:gd name="T44" fmla="*/ 58 w 68"/>
                  <a:gd name="T45" fmla="*/ 45 h 78"/>
                  <a:gd name="T46" fmla="*/ 49 w 68"/>
                  <a:gd name="T47" fmla="*/ 52 h 78"/>
                  <a:gd name="T48" fmla="*/ 27 w 68"/>
                  <a:gd name="T49" fmla="*/ 65 h 78"/>
                  <a:gd name="T50" fmla="*/ 0 w 68"/>
                  <a:gd name="T51" fmla="*/ 78 h 78"/>
                  <a:gd name="T52" fmla="*/ 0 w 68"/>
                  <a:gd name="T53" fmla="*/ 78 h 7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8" h="78">
                    <a:moveTo>
                      <a:pt x="0" y="78"/>
                    </a:moveTo>
                    <a:lnTo>
                      <a:pt x="0" y="78"/>
                    </a:lnTo>
                    <a:lnTo>
                      <a:pt x="17" y="65"/>
                    </a:lnTo>
                    <a:lnTo>
                      <a:pt x="30" y="52"/>
                    </a:lnTo>
                    <a:lnTo>
                      <a:pt x="44" y="42"/>
                    </a:lnTo>
                    <a:lnTo>
                      <a:pt x="52" y="34"/>
                    </a:lnTo>
                    <a:lnTo>
                      <a:pt x="53" y="30"/>
                    </a:lnTo>
                    <a:lnTo>
                      <a:pt x="55" y="27"/>
                    </a:lnTo>
                    <a:lnTo>
                      <a:pt x="53" y="21"/>
                    </a:lnTo>
                    <a:lnTo>
                      <a:pt x="52" y="16"/>
                    </a:lnTo>
                    <a:lnTo>
                      <a:pt x="45" y="7"/>
                    </a:lnTo>
                    <a:lnTo>
                      <a:pt x="38" y="0"/>
                    </a:lnTo>
                    <a:lnTo>
                      <a:pt x="53" y="9"/>
                    </a:lnTo>
                    <a:lnTo>
                      <a:pt x="59" y="15"/>
                    </a:lnTo>
                    <a:lnTo>
                      <a:pt x="64" y="19"/>
                    </a:lnTo>
                    <a:lnTo>
                      <a:pt x="67" y="24"/>
                    </a:lnTo>
                    <a:lnTo>
                      <a:pt x="68" y="30"/>
                    </a:lnTo>
                    <a:lnTo>
                      <a:pt x="67" y="34"/>
                    </a:lnTo>
                    <a:lnTo>
                      <a:pt x="64" y="40"/>
                    </a:lnTo>
                    <a:lnTo>
                      <a:pt x="58" y="45"/>
                    </a:lnTo>
                    <a:lnTo>
                      <a:pt x="49" y="52"/>
                    </a:lnTo>
                    <a:lnTo>
                      <a:pt x="27" y="65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8" name="Freeform 231">
                <a:extLst>
                  <a:ext uri="{FF2B5EF4-FFF2-40B4-BE49-F238E27FC236}">
                    <a16:creationId xmlns:a16="http://schemas.microsoft.com/office/drawing/2014/main" id="{2691B0A5-6357-41E3-B9F3-AD23B7C31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3216"/>
                <a:ext cx="121" cy="59"/>
              </a:xfrm>
              <a:custGeom>
                <a:avLst/>
                <a:gdLst>
                  <a:gd name="T0" fmla="*/ 0 w 121"/>
                  <a:gd name="T1" fmla="*/ 41 h 59"/>
                  <a:gd name="T2" fmla="*/ 0 w 121"/>
                  <a:gd name="T3" fmla="*/ 41 h 59"/>
                  <a:gd name="T4" fmla="*/ 20 w 121"/>
                  <a:gd name="T5" fmla="*/ 49 h 59"/>
                  <a:gd name="T6" fmla="*/ 29 w 121"/>
                  <a:gd name="T7" fmla="*/ 50 h 59"/>
                  <a:gd name="T8" fmla="*/ 36 w 121"/>
                  <a:gd name="T9" fmla="*/ 52 h 59"/>
                  <a:gd name="T10" fmla="*/ 44 w 121"/>
                  <a:gd name="T11" fmla="*/ 52 h 59"/>
                  <a:gd name="T12" fmla="*/ 51 w 121"/>
                  <a:gd name="T13" fmla="*/ 50 h 59"/>
                  <a:gd name="T14" fmla="*/ 69 w 121"/>
                  <a:gd name="T15" fmla="*/ 46 h 59"/>
                  <a:gd name="T16" fmla="*/ 69 w 121"/>
                  <a:gd name="T17" fmla="*/ 46 h 59"/>
                  <a:gd name="T18" fmla="*/ 89 w 121"/>
                  <a:gd name="T19" fmla="*/ 40 h 59"/>
                  <a:gd name="T20" fmla="*/ 98 w 121"/>
                  <a:gd name="T21" fmla="*/ 35 h 59"/>
                  <a:gd name="T22" fmla="*/ 106 w 121"/>
                  <a:gd name="T23" fmla="*/ 30 h 59"/>
                  <a:gd name="T24" fmla="*/ 112 w 121"/>
                  <a:gd name="T25" fmla="*/ 26 h 59"/>
                  <a:gd name="T26" fmla="*/ 115 w 121"/>
                  <a:gd name="T27" fmla="*/ 18 h 59"/>
                  <a:gd name="T28" fmla="*/ 116 w 121"/>
                  <a:gd name="T29" fmla="*/ 11 h 59"/>
                  <a:gd name="T30" fmla="*/ 116 w 121"/>
                  <a:gd name="T31" fmla="*/ 0 h 59"/>
                  <a:gd name="T32" fmla="*/ 116 w 121"/>
                  <a:gd name="T33" fmla="*/ 0 h 59"/>
                  <a:gd name="T34" fmla="*/ 121 w 121"/>
                  <a:gd name="T35" fmla="*/ 17 h 59"/>
                  <a:gd name="T36" fmla="*/ 121 w 121"/>
                  <a:gd name="T37" fmla="*/ 24 h 59"/>
                  <a:gd name="T38" fmla="*/ 121 w 121"/>
                  <a:gd name="T39" fmla="*/ 30 h 59"/>
                  <a:gd name="T40" fmla="*/ 118 w 121"/>
                  <a:gd name="T41" fmla="*/ 37 h 59"/>
                  <a:gd name="T42" fmla="*/ 113 w 121"/>
                  <a:gd name="T43" fmla="*/ 41 h 59"/>
                  <a:gd name="T44" fmla="*/ 107 w 121"/>
                  <a:gd name="T45" fmla="*/ 46 h 59"/>
                  <a:gd name="T46" fmla="*/ 97 w 121"/>
                  <a:gd name="T47" fmla="*/ 50 h 59"/>
                  <a:gd name="T48" fmla="*/ 97 w 121"/>
                  <a:gd name="T49" fmla="*/ 50 h 59"/>
                  <a:gd name="T50" fmla="*/ 71 w 121"/>
                  <a:gd name="T51" fmla="*/ 56 h 59"/>
                  <a:gd name="T52" fmla="*/ 57 w 121"/>
                  <a:gd name="T53" fmla="*/ 58 h 59"/>
                  <a:gd name="T54" fmla="*/ 42 w 121"/>
                  <a:gd name="T55" fmla="*/ 59 h 59"/>
                  <a:gd name="T56" fmla="*/ 29 w 121"/>
                  <a:gd name="T57" fmla="*/ 58 h 59"/>
                  <a:gd name="T58" fmla="*/ 17 w 121"/>
                  <a:gd name="T59" fmla="*/ 55 h 59"/>
                  <a:gd name="T60" fmla="*/ 12 w 121"/>
                  <a:gd name="T61" fmla="*/ 53 h 59"/>
                  <a:gd name="T62" fmla="*/ 8 w 121"/>
                  <a:gd name="T63" fmla="*/ 49 h 59"/>
                  <a:gd name="T64" fmla="*/ 3 w 121"/>
                  <a:gd name="T65" fmla="*/ 46 h 59"/>
                  <a:gd name="T66" fmla="*/ 0 w 121"/>
                  <a:gd name="T67" fmla="*/ 41 h 59"/>
                  <a:gd name="T68" fmla="*/ 0 w 121"/>
                  <a:gd name="T69" fmla="*/ 41 h 5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1" h="59">
                    <a:moveTo>
                      <a:pt x="0" y="41"/>
                    </a:moveTo>
                    <a:lnTo>
                      <a:pt x="0" y="41"/>
                    </a:lnTo>
                    <a:lnTo>
                      <a:pt x="20" y="49"/>
                    </a:lnTo>
                    <a:lnTo>
                      <a:pt x="29" y="50"/>
                    </a:lnTo>
                    <a:lnTo>
                      <a:pt x="36" y="52"/>
                    </a:lnTo>
                    <a:lnTo>
                      <a:pt x="44" y="52"/>
                    </a:lnTo>
                    <a:lnTo>
                      <a:pt x="51" y="50"/>
                    </a:lnTo>
                    <a:lnTo>
                      <a:pt x="69" y="46"/>
                    </a:lnTo>
                    <a:lnTo>
                      <a:pt x="89" y="40"/>
                    </a:lnTo>
                    <a:lnTo>
                      <a:pt x="98" y="35"/>
                    </a:lnTo>
                    <a:lnTo>
                      <a:pt x="106" y="30"/>
                    </a:lnTo>
                    <a:lnTo>
                      <a:pt x="112" y="26"/>
                    </a:lnTo>
                    <a:lnTo>
                      <a:pt x="115" y="18"/>
                    </a:lnTo>
                    <a:lnTo>
                      <a:pt x="116" y="11"/>
                    </a:lnTo>
                    <a:lnTo>
                      <a:pt x="116" y="0"/>
                    </a:lnTo>
                    <a:lnTo>
                      <a:pt x="121" y="17"/>
                    </a:lnTo>
                    <a:lnTo>
                      <a:pt x="121" y="24"/>
                    </a:lnTo>
                    <a:lnTo>
                      <a:pt x="121" y="30"/>
                    </a:lnTo>
                    <a:lnTo>
                      <a:pt x="118" y="37"/>
                    </a:lnTo>
                    <a:lnTo>
                      <a:pt x="113" y="41"/>
                    </a:lnTo>
                    <a:lnTo>
                      <a:pt x="107" y="46"/>
                    </a:lnTo>
                    <a:lnTo>
                      <a:pt x="97" y="50"/>
                    </a:lnTo>
                    <a:lnTo>
                      <a:pt x="71" y="56"/>
                    </a:lnTo>
                    <a:lnTo>
                      <a:pt x="57" y="58"/>
                    </a:lnTo>
                    <a:lnTo>
                      <a:pt x="42" y="59"/>
                    </a:lnTo>
                    <a:lnTo>
                      <a:pt x="29" y="58"/>
                    </a:lnTo>
                    <a:lnTo>
                      <a:pt x="17" y="55"/>
                    </a:lnTo>
                    <a:lnTo>
                      <a:pt x="12" y="53"/>
                    </a:lnTo>
                    <a:lnTo>
                      <a:pt x="8" y="49"/>
                    </a:lnTo>
                    <a:lnTo>
                      <a:pt x="3" y="46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9" name="Freeform 232">
                <a:extLst>
                  <a:ext uri="{FF2B5EF4-FFF2-40B4-BE49-F238E27FC236}">
                    <a16:creationId xmlns:a16="http://schemas.microsoft.com/office/drawing/2014/main" id="{48CBC0F7-6066-4E6E-A8B1-84387DE7A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191"/>
                <a:ext cx="54" cy="63"/>
              </a:xfrm>
              <a:custGeom>
                <a:avLst/>
                <a:gdLst>
                  <a:gd name="T0" fmla="*/ 54 w 54"/>
                  <a:gd name="T1" fmla="*/ 0 h 63"/>
                  <a:gd name="T2" fmla="*/ 54 w 54"/>
                  <a:gd name="T3" fmla="*/ 0 h 63"/>
                  <a:gd name="T4" fmla="*/ 54 w 54"/>
                  <a:gd name="T5" fmla="*/ 6 h 63"/>
                  <a:gd name="T6" fmla="*/ 51 w 54"/>
                  <a:gd name="T7" fmla="*/ 16 h 63"/>
                  <a:gd name="T8" fmla="*/ 47 w 54"/>
                  <a:gd name="T9" fmla="*/ 27 h 63"/>
                  <a:gd name="T10" fmla="*/ 41 w 54"/>
                  <a:gd name="T11" fmla="*/ 37 h 63"/>
                  <a:gd name="T12" fmla="*/ 33 w 54"/>
                  <a:gd name="T13" fmla="*/ 48 h 63"/>
                  <a:gd name="T14" fmla="*/ 23 w 54"/>
                  <a:gd name="T15" fmla="*/ 55 h 63"/>
                  <a:gd name="T16" fmla="*/ 18 w 54"/>
                  <a:gd name="T17" fmla="*/ 58 h 63"/>
                  <a:gd name="T18" fmla="*/ 12 w 54"/>
                  <a:gd name="T19" fmla="*/ 60 h 63"/>
                  <a:gd name="T20" fmla="*/ 6 w 54"/>
                  <a:gd name="T21" fmla="*/ 60 h 63"/>
                  <a:gd name="T22" fmla="*/ 0 w 54"/>
                  <a:gd name="T23" fmla="*/ 58 h 63"/>
                  <a:gd name="T24" fmla="*/ 0 w 54"/>
                  <a:gd name="T25" fmla="*/ 58 h 63"/>
                  <a:gd name="T26" fmla="*/ 5 w 54"/>
                  <a:gd name="T27" fmla="*/ 62 h 63"/>
                  <a:gd name="T28" fmla="*/ 9 w 54"/>
                  <a:gd name="T29" fmla="*/ 63 h 63"/>
                  <a:gd name="T30" fmla="*/ 15 w 54"/>
                  <a:gd name="T31" fmla="*/ 63 h 63"/>
                  <a:gd name="T32" fmla="*/ 20 w 54"/>
                  <a:gd name="T33" fmla="*/ 63 h 63"/>
                  <a:gd name="T34" fmla="*/ 29 w 54"/>
                  <a:gd name="T35" fmla="*/ 60 h 63"/>
                  <a:gd name="T36" fmla="*/ 38 w 54"/>
                  <a:gd name="T37" fmla="*/ 52 h 63"/>
                  <a:gd name="T38" fmla="*/ 45 w 54"/>
                  <a:gd name="T39" fmla="*/ 43 h 63"/>
                  <a:gd name="T40" fmla="*/ 51 w 54"/>
                  <a:gd name="T41" fmla="*/ 31 h 63"/>
                  <a:gd name="T42" fmla="*/ 54 w 54"/>
                  <a:gd name="T43" fmla="*/ 16 h 63"/>
                  <a:gd name="T44" fmla="*/ 54 w 54"/>
                  <a:gd name="T45" fmla="*/ 0 h 63"/>
                  <a:gd name="T46" fmla="*/ 54 w 54"/>
                  <a:gd name="T47" fmla="*/ 0 h 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4" h="63">
                    <a:moveTo>
                      <a:pt x="54" y="0"/>
                    </a:moveTo>
                    <a:lnTo>
                      <a:pt x="54" y="0"/>
                    </a:lnTo>
                    <a:lnTo>
                      <a:pt x="54" y="6"/>
                    </a:lnTo>
                    <a:lnTo>
                      <a:pt x="51" y="16"/>
                    </a:lnTo>
                    <a:lnTo>
                      <a:pt x="47" y="27"/>
                    </a:lnTo>
                    <a:lnTo>
                      <a:pt x="41" y="37"/>
                    </a:lnTo>
                    <a:lnTo>
                      <a:pt x="33" y="48"/>
                    </a:lnTo>
                    <a:lnTo>
                      <a:pt x="23" y="55"/>
                    </a:lnTo>
                    <a:lnTo>
                      <a:pt x="18" y="58"/>
                    </a:lnTo>
                    <a:lnTo>
                      <a:pt x="12" y="60"/>
                    </a:lnTo>
                    <a:lnTo>
                      <a:pt x="6" y="60"/>
                    </a:lnTo>
                    <a:lnTo>
                      <a:pt x="0" y="58"/>
                    </a:lnTo>
                    <a:lnTo>
                      <a:pt x="5" y="62"/>
                    </a:lnTo>
                    <a:lnTo>
                      <a:pt x="9" y="63"/>
                    </a:lnTo>
                    <a:lnTo>
                      <a:pt x="15" y="63"/>
                    </a:lnTo>
                    <a:lnTo>
                      <a:pt x="20" y="63"/>
                    </a:lnTo>
                    <a:lnTo>
                      <a:pt x="29" y="60"/>
                    </a:lnTo>
                    <a:lnTo>
                      <a:pt x="38" y="52"/>
                    </a:lnTo>
                    <a:lnTo>
                      <a:pt x="45" y="43"/>
                    </a:lnTo>
                    <a:lnTo>
                      <a:pt x="51" y="31"/>
                    </a:lnTo>
                    <a:lnTo>
                      <a:pt x="54" y="16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0" name="Freeform 233">
                <a:extLst>
                  <a:ext uri="{FF2B5EF4-FFF2-40B4-BE49-F238E27FC236}">
                    <a16:creationId xmlns:a16="http://schemas.microsoft.com/office/drawing/2014/main" id="{BA99EBDD-D3F2-4E3A-9F0C-F9674FE32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720"/>
                <a:ext cx="68" cy="97"/>
              </a:xfrm>
              <a:custGeom>
                <a:avLst/>
                <a:gdLst>
                  <a:gd name="T0" fmla="*/ 63 w 68"/>
                  <a:gd name="T1" fmla="*/ 65 h 97"/>
                  <a:gd name="T2" fmla="*/ 63 w 68"/>
                  <a:gd name="T3" fmla="*/ 65 h 97"/>
                  <a:gd name="T4" fmla="*/ 66 w 68"/>
                  <a:gd name="T5" fmla="*/ 53 h 97"/>
                  <a:gd name="T6" fmla="*/ 66 w 68"/>
                  <a:gd name="T7" fmla="*/ 46 h 97"/>
                  <a:gd name="T8" fmla="*/ 68 w 68"/>
                  <a:gd name="T9" fmla="*/ 38 h 97"/>
                  <a:gd name="T10" fmla="*/ 66 w 68"/>
                  <a:gd name="T11" fmla="*/ 29 h 97"/>
                  <a:gd name="T12" fmla="*/ 63 w 68"/>
                  <a:gd name="T13" fmla="*/ 20 h 97"/>
                  <a:gd name="T14" fmla="*/ 59 w 68"/>
                  <a:gd name="T15" fmla="*/ 11 h 97"/>
                  <a:gd name="T16" fmla="*/ 53 w 68"/>
                  <a:gd name="T17" fmla="*/ 0 h 97"/>
                  <a:gd name="T18" fmla="*/ 53 w 68"/>
                  <a:gd name="T19" fmla="*/ 0 h 97"/>
                  <a:gd name="T20" fmla="*/ 56 w 68"/>
                  <a:gd name="T21" fmla="*/ 15 h 97"/>
                  <a:gd name="T22" fmla="*/ 59 w 68"/>
                  <a:gd name="T23" fmla="*/ 30 h 97"/>
                  <a:gd name="T24" fmla="*/ 59 w 68"/>
                  <a:gd name="T25" fmla="*/ 38 h 97"/>
                  <a:gd name="T26" fmla="*/ 57 w 68"/>
                  <a:gd name="T27" fmla="*/ 46 h 97"/>
                  <a:gd name="T28" fmla="*/ 54 w 68"/>
                  <a:gd name="T29" fmla="*/ 52 h 97"/>
                  <a:gd name="T30" fmla="*/ 50 w 68"/>
                  <a:gd name="T31" fmla="*/ 58 h 97"/>
                  <a:gd name="T32" fmla="*/ 50 w 68"/>
                  <a:gd name="T33" fmla="*/ 58 h 97"/>
                  <a:gd name="T34" fmla="*/ 39 w 68"/>
                  <a:gd name="T35" fmla="*/ 67 h 97"/>
                  <a:gd name="T36" fmla="*/ 27 w 68"/>
                  <a:gd name="T37" fmla="*/ 74 h 97"/>
                  <a:gd name="T38" fmla="*/ 15 w 68"/>
                  <a:gd name="T39" fmla="*/ 83 h 97"/>
                  <a:gd name="T40" fmla="*/ 0 w 68"/>
                  <a:gd name="T41" fmla="*/ 97 h 97"/>
                  <a:gd name="T42" fmla="*/ 0 w 68"/>
                  <a:gd name="T43" fmla="*/ 97 h 97"/>
                  <a:gd name="T44" fmla="*/ 7 w 68"/>
                  <a:gd name="T45" fmla="*/ 92 h 97"/>
                  <a:gd name="T46" fmla="*/ 15 w 68"/>
                  <a:gd name="T47" fmla="*/ 89 h 97"/>
                  <a:gd name="T48" fmla="*/ 31 w 68"/>
                  <a:gd name="T49" fmla="*/ 85 h 97"/>
                  <a:gd name="T50" fmla="*/ 41 w 68"/>
                  <a:gd name="T51" fmla="*/ 82 h 97"/>
                  <a:gd name="T52" fmla="*/ 48 w 68"/>
                  <a:gd name="T53" fmla="*/ 79 h 97"/>
                  <a:gd name="T54" fmla="*/ 56 w 68"/>
                  <a:gd name="T55" fmla="*/ 73 h 97"/>
                  <a:gd name="T56" fmla="*/ 63 w 68"/>
                  <a:gd name="T57" fmla="*/ 65 h 97"/>
                  <a:gd name="T58" fmla="*/ 63 w 68"/>
                  <a:gd name="T59" fmla="*/ 65 h 9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8" h="97">
                    <a:moveTo>
                      <a:pt x="63" y="65"/>
                    </a:moveTo>
                    <a:lnTo>
                      <a:pt x="63" y="65"/>
                    </a:lnTo>
                    <a:lnTo>
                      <a:pt x="66" y="53"/>
                    </a:lnTo>
                    <a:lnTo>
                      <a:pt x="66" y="46"/>
                    </a:lnTo>
                    <a:lnTo>
                      <a:pt x="68" y="38"/>
                    </a:lnTo>
                    <a:lnTo>
                      <a:pt x="66" y="29"/>
                    </a:lnTo>
                    <a:lnTo>
                      <a:pt x="63" y="20"/>
                    </a:lnTo>
                    <a:lnTo>
                      <a:pt x="59" y="11"/>
                    </a:lnTo>
                    <a:lnTo>
                      <a:pt x="53" y="0"/>
                    </a:lnTo>
                    <a:lnTo>
                      <a:pt x="56" y="15"/>
                    </a:lnTo>
                    <a:lnTo>
                      <a:pt x="59" y="30"/>
                    </a:lnTo>
                    <a:lnTo>
                      <a:pt x="59" y="38"/>
                    </a:lnTo>
                    <a:lnTo>
                      <a:pt x="57" y="46"/>
                    </a:lnTo>
                    <a:lnTo>
                      <a:pt x="54" y="52"/>
                    </a:lnTo>
                    <a:lnTo>
                      <a:pt x="50" y="58"/>
                    </a:lnTo>
                    <a:lnTo>
                      <a:pt x="39" y="67"/>
                    </a:lnTo>
                    <a:lnTo>
                      <a:pt x="27" y="74"/>
                    </a:lnTo>
                    <a:lnTo>
                      <a:pt x="15" y="83"/>
                    </a:lnTo>
                    <a:lnTo>
                      <a:pt x="0" y="97"/>
                    </a:lnTo>
                    <a:lnTo>
                      <a:pt x="7" y="92"/>
                    </a:lnTo>
                    <a:lnTo>
                      <a:pt x="15" y="89"/>
                    </a:lnTo>
                    <a:lnTo>
                      <a:pt x="31" y="85"/>
                    </a:lnTo>
                    <a:lnTo>
                      <a:pt x="41" y="82"/>
                    </a:lnTo>
                    <a:lnTo>
                      <a:pt x="48" y="79"/>
                    </a:lnTo>
                    <a:lnTo>
                      <a:pt x="56" y="73"/>
                    </a:lnTo>
                    <a:lnTo>
                      <a:pt x="63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1" name="Freeform 234">
                <a:extLst>
                  <a:ext uri="{FF2B5EF4-FFF2-40B4-BE49-F238E27FC236}">
                    <a16:creationId xmlns:a16="http://schemas.microsoft.com/office/drawing/2014/main" id="{FDB81B29-F5A4-4A1C-95F6-E1ACF81E2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613"/>
                <a:ext cx="95" cy="61"/>
              </a:xfrm>
              <a:custGeom>
                <a:avLst/>
                <a:gdLst>
                  <a:gd name="T0" fmla="*/ 78 w 95"/>
                  <a:gd name="T1" fmla="*/ 51 h 61"/>
                  <a:gd name="T2" fmla="*/ 78 w 95"/>
                  <a:gd name="T3" fmla="*/ 51 h 61"/>
                  <a:gd name="T4" fmla="*/ 84 w 95"/>
                  <a:gd name="T5" fmla="*/ 48 h 61"/>
                  <a:gd name="T6" fmla="*/ 89 w 95"/>
                  <a:gd name="T7" fmla="*/ 44 h 61"/>
                  <a:gd name="T8" fmla="*/ 92 w 95"/>
                  <a:gd name="T9" fmla="*/ 39 h 61"/>
                  <a:gd name="T10" fmla="*/ 93 w 95"/>
                  <a:gd name="T11" fmla="*/ 33 h 61"/>
                  <a:gd name="T12" fmla="*/ 95 w 95"/>
                  <a:gd name="T13" fmla="*/ 26 h 61"/>
                  <a:gd name="T14" fmla="*/ 93 w 95"/>
                  <a:gd name="T15" fmla="*/ 18 h 61"/>
                  <a:gd name="T16" fmla="*/ 89 w 95"/>
                  <a:gd name="T17" fmla="*/ 0 h 61"/>
                  <a:gd name="T18" fmla="*/ 89 w 95"/>
                  <a:gd name="T19" fmla="*/ 0 h 61"/>
                  <a:gd name="T20" fmla="*/ 89 w 95"/>
                  <a:gd name="T21" fmla="*/ 8 h 61"/>
                  <a:gd name="T22" fmla="*/ 89 w 95"/>
                  <a:gd name="T23" fmla="*/ 20 h 61"/>
                  <a:gd name="T24" fmla="*/ 86 w 95"/>
                  <a:gd name="T25" fmla="*/ 26 h 61"/>
                  <a:gd name="T26" fmla="*/ 83 w 95"/>
                  <a:gd name="T27" fmla="*/ 30 h 61"/>
                  <a:gd name="T28" fmla="*/ 80 w 95"/>
                  <a:gd name="T29" fmla="*/ 35 h 61"/>
                  <a:gd name="T30" fmla="*/ 74 w 95"/>
                  <a:gd name="T31" fmla="*/ 38 h 61"/>
                  <a:gd name="T32" fmla="*/ 74 w 95"/>
                  <a:gd name="T33" fmla="*/ 38 h 61"/>
                  <a:gd name="T34" fmla="*/ 43 w 95"/>
                  <a:gd name="T35" fmla="*/ 45 h 61"/>
                  <a:gd name="T36" fmla="*/ 24 w 95"/>
                  <a:gd name="T37" fmla="*/ 51 h 61"/>
                  <a:gd name="T38" fmla="*/ 0 w 95"/>
                  <a:gd name="T39" fmla="*/ 61 h 61"/>
                  <a:gd name="T40" fmla="*/ 0 w 95"/>
                  <a:gd name="T41" fmla="*/ 61 h 61"/>
                  <a:gd name="T42" fmla="*/ 18 w 95"/>
                  <a:gd name="T43" fmla="*/ 56 h 61"/>
                  <a:gd name="T44" fmla="*/ 40 w 95"/>
                  <a:gd name="T45" fmla="*/ 55 h 61"/>
                  <a:gd name="T46" fmla="*/ 62 w 95"/>
                  <a:gd name="T47" fmla="*/ 53 h 61"/>
                  <a:gd name="T48" fmla="*/ 78 w 95"/>
                  <a:gd name="T49" fmla="*/ 51 h 61"/>
                  <a:gd name="T50" fmla="*/ 78 w 95"/>
                  <a:gd name="T51" fmla="*/ 51 h 6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95" h="61">
                    <a:moveTo>
                      <a:pt x="78" y="51"/>
                    </a:moveTo>
                    <a:lnTo>
                      <a:pt x="78" y="51"/>
                    </a:lnTo>
                    <a:lnTo>
                      <a:pt x="84" y="48"/>
                    </a:lnTo>
                    <a:lnTo>
                      <a:pt x="89" y="44"/>
                    </a:lnTo>
                    <a:lnTo>
                      <a:pt x="92" y="39"/>
                    </a:lnTo>
                    <a:lnTo>
                      <a:pt x="93" y="33"/>
                    </a:lnTo>
                    <a:lnTo>
                      <a:pt x="95" y="26"/>
                    </a:lnTo>
                    <a:lnTo>
                      <a:pt x="93" y="18"/>
                    </a:lnTo>
                    <a:lnTo>
                      <a:pt x="89" y="0"/>
                    </a:lnTo>
                    <a:lnTo>
                      <a:pt x="89" y="8"/>
                    </a:lnTo>
                    <a:lnTo>
                      <a:pt x="89" y="20"/>
                    </a:lnTo>
                    <a:lnTo>
                      <a:pt x="86" y="26"/>
                    </a:lnTo>
                    <a:lnTo>
                      <a:pt x="83" y="30"/>
                    </a:lnTo>
                    <a:lnTo>
                      <a:pt x="80" y="35"/>
                    </a:lnTo>
                    <a:lnTo>
                      <a:pt x="74" y="38"/>
                    </a:lnTo>
                    <a:lnTo>
                      <a:pt x="43" y="45"/>
                    </a:lnTo>
                    <a:lnTo>
                      <a:pt x="24" y="51"/>
                    </a:lnTo>
                    <a:lnTo>
                      <a:pt x="0" y="61"/>
                    </a:lnTo>
                    <a:lnTo>
                      <a:pt x="18" y="56"/>
                    </a:lnTo>
                    <a:lnTo>
                      <a:pt x="40" y="55"/>
                    </a:lnTo>
                    <a:lnTo>
                      <a:pt x="62" y="53"/>
                    </a:lnTo>
                    <a:lnTo>
                      <a:pt x="78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2" name="Freeform 235">
                <a:extLst>
                  <a:ext uri="{FF2B5EF4-FFF2-40B4-BE49-F238E27FC236}">
                    <a16:creationId xmlns:a16="http://schemas.microsoft.com/office/drawing/2014/main" id="{34E9F0F3-1841-4A38-BEA1-5048CDF68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601"/>
                <a:ext cx="51" cy="106"/>
              </a:xfrm>
              <a:custGeom>
                <a:avLst/>
                <a:gdLst>
                  <a:gd name="T0" fmla="*/ 43 w 51"/>
                  <a:gd name="T1" fmla="*/ 80 h 106"/>
                  <a:gd name="T2" fmla="*/ 43 w 51"/>
                  <a:gd name="T3" fmla="*/ 80 h 106"/>
                  <a:gd name="T4" fmla="*/ 49 w 51"/>
                  <a:gd name="T5" fmla="*/ 65 h 106"/>
                  <a:gd name="T6" fmla="*/ 51 w 51"/>
                  <a:gd name="T7" fmla="*/ 59 h 106"/>
                  <a:gd name="T8" fmla="*/ 51 w 51"/>
                  <a:gd name="T9" fmla="*/ 50 h 106"/>
                  <a:gd name="T10" fmla="*/ 49 w 51"/>
                  <a:gd name="T11" fmla="*/ 30 h 106"/>
                  <a:gd name="T12" fmla="*/ 43 w 51"/>
                  <a:gd name="T13" fmla="*/ 0 h 106"/>
                  <a:gd name="T14" fmla="*/ 43 w 51"/>
                  <a:gd name="T15" fmla="*/ 0 h 106"/>
                  <a:gd name="T16" fmla="*/ 45 w 51"/>
                  <a:gd name="T17" fmla="*/ 6 h 106"/>
                  <a:gd name="T18" fmla="*/ 45 w 51"/>
                  <a:gd name="T19" fmla="*/ 18 h 106"/>
                  <a:gd name="T20" fmla="*/ 43 w 51"/>
                  <a:gd name="T21" fmla="*/ 38 h 106"/>
                  <a:gd name="T22" fmla="*/ 43 w 51"/>
                  <a:gd name="T23" fmla="*/ 38 h 106"/>
                  <a:gd name="T24" fmla="*/ 40 w 51"/>
                  <a:gd name="T25" fmla="*/ 60 h 106"/>
                  <a:gd name="T26" fmla="*/ 37 w 51"/>
                  <a:gd name="T27" fmla="*/ 70 h 106"/>
                  <a:gd name="T28" fmla="*/ 33 w 51"/>
                  <a:gd name="T29" fmla="*/ 79 h 106"/>
                  <a:gd name="T30" fmla="*/ 27 w 51"/>
                  <a:gd name="T31" fmla="*/ 86 h 106"/>
                  <a:gd name="T32" fmla="*/ 21 w 51"/>
                  <a:gd name="T33" fmla="*/ 94 h 106"/>
                  <a:gd name="T34" fmla="*/ 10 w 51"/>
                  <a:gd name="T35" fmla="*/ 100 h 106"/>
                  <a:gd name="T36" fmla="*/ 0 w 51"/>
                  <a:gd name="T37" fmla="*/ 106 h 106"/>
                  <a:gd name="T38" fmla="*/ 0 w 51"/>
                  <a:gd name="T39" fmla="*/ 106 h 106"/>
                  <a:gd name="T40" fmla="*/ 15 w 51"/>
                  <a:gd name="T41" fmla="*/ 101 h 106"/>
                  <a:gd name="T42" fmla="*/ 27 w 51"/>
                  <a:gd name="T43" fmla="*/ 94 h 106"/>
                  <a:gd name="T44" fmla="*/ 36 w 51"/>
                  <a:gd name="T45" fmla="*/ 88 h 106"/>
                  <a:gd name="T46" fmla="*/ 43 w 51"/>
                  <a:gd name="T47" fmla="*/ 80 h 106"/>
                  <a:gd name="T48" fmla="*/ 43 w 51"/>
                  <a:gd name="T49" fmla="*/ 80 h 10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1" h="106">
                    <a:moveTo>
                      <a:pt x="43" y="80"/>
                    </a:moveTo>
                    <a:lnTo>
                      <a:pt x="43" y="80"/>
                    </a:lnTo>
                    <a:lnTo>
                      <a:pt x="49" y="65"/>
                    </a:lnTo>
                    <a:lnTo>
                      <a:pt x="51" y="59"/>
                    </a:lnTo>
                    <a:lnTo>
                      <a:pt x="51" y="50"/>
                    </a:lnTo>
                    <a:lnTo>
                      <a:pt x="49" y="30"/>
                    </a:lnTo>
                    <a:lnTo>
                      <a:pt x="43" y="0"/>
                    </a:lnTo>
                    <a:lnTo>
                      <a:pt x="45" y="6"/>
                    </a:lnTo>
                    <a:lnTo>
                      <a:pt x="45" y="18"/>
                    </a:lnTo>
                    <a:lnTo>
                      <a:pt x="43" y="38"/>
                    </a:lnTo>
                    <a:lnTo>
                      <a:pt x="40" y="60"/>
                    </a:lnTo>
                    <a:lnTo>
                      <a:pt x="37" y="70"/>
                    </a:lnTo>
                    <a:lnTo>
                      <a:pt x="33" y="79"/>
                    </a:lnTo>
                    <a:lnTo>
                      <a:pt x="27" y="86"/>
                    </a:lnTo>
                    <a:lnTo>
                      <a:pt x="21" y="94"/>
                    </a:lnTo>
                    <a:lnTo>
                      <a:pt x="10" y="100"/>
                    </a:lnTo>
                    <a:lnTo>
                      <a:pt x="0" y="106"/>
                    </a:lnTo>
                    <a:lnTo>
                      <a:pt x="15" y="101"/>
                    </a:lnTo>
                    <a:lnTo>
                      <a:pt x="27" y="94"/>
                    </a:lnTo>
                    <a:lnTo>
                      <a:pt x="36" y="88"/>
                    </a:lnTo>
                    <a:lnTo>
                      <a:pt x="43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3" name="Freeform 236">
                <a:extLst>
                  <a:ext uri="{FF2B5EF4-FFF2-40B4-BE49-F238E27FC236}">
                    <a16:creationId xmlns:a16="http://schemas.microsoft.com/office/drawing/2014/main" id="{3BAF5696-6BD0-48BD-8F30-300AAD9FB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3025"/>
                <a:ext cx="92" cy="89"/>
              </a:xfrm>
              <a:custGeom>
                <a:avLst/>
                <a:gdLst>
                  <a:gd name="T0" fmla="*/ 0 w 92"/>
                  <a:gd name="T1" fmla="*/ 84 h 89"/>
                  <a:gd name="T2" fmla="*/ 0 w 92"/>
                  <a:gd name="T3" fmla="*/ 84 h 89"/>
                  <a:gd name="T4" fmla="*/ 15 w 92"/>
                  <a:gd name="T5" fmla="*/ 87 h 89"/>
                  <a:gd name="T6" fmla="*/ 27 w 92"/>
                  <a:gd name="T7" fmla="*/ 86 h 89"/>
                  <a:gd name="T8" fmla="*/ 32 w 92"/>
                  <a:gd name="T9" fmla="*/ 84 h 89"/>
                  <a:gd name="T10" fmla="*/ 38 w 92"/>
                  <a:gd name="T11" fmla="*/ 83 h 89"/>
                  <a:gd name="T12" fmla="*/ 47 w 92"/>
                  <a:gd name="T13" fmla="*/ 75 h 89"/>
                  <a:gd name="T14" fmla="*/ 47 w 92"/>
                  <a:gd name="T15" fmla="*/ 75 h 89"/>
                  <a:gd name="T16" fmla="*/ 57 w 92"/>
                  <a:gd name="T17" fmla="*/ 66 h 89"/>
                  <a:gd name="T18" fmla="*/ 68 w 92"/>
                  <a:gd name="T19" fmla="*/ 59 h 89"/>
                  <a:gd name="T20" fmla="*/ 75 w 92"/>
                  <a:gd name="T21" fmla="*/ 51 h 89"/>
                  <a:gd name="T22" fmla="*/ 80 w 92"/>
                  <a:gd name="T23" fmla="*/ 47 h 89"/>
                  <a:gd name="T24" fmla="*/ 81 w 92"/>
                  <a:gd name="T25" fmla="*/ 41 h 89"/>
                  <a:gd name="T26" fmla="*/ 81 w 92"/>
                  <a:gd name="T27" fmla="*/ 41 h 89"/>
                  <a:gd name="T28" fmla="*/ 87 w 92"/>
                  <a:gd name="T29" fmla="*/ 13 h 89"/>
                  <a:gd name="T30" fmla="*/ 89 w 92"/>
                  <a:gd name="T31" fmla="*/ 0 h 89"/>
                  <a:gd name="T32" fmla="*/ 89 w 92"/>
                  <a:gd name="T33" fmla="*/ 0 h 89"/>
                  <a:gd name="T34" fmla="*/ 92 w 92"/>
                  <a:gd name="T35" fmla="*/ 22 h 89"/>
                  <a:gd name="T36" fmla="*/ 92 w 92"/>
                  <a:gd name="T37" fmla="*/ 39 h 89"/>
                  <a:gd name="T38" fmla="*/ 89 w 92"/>
                  <a:gd name="T39" fmla="*/ 51 h 89"/>
                  <a:gd name="T40" fmla="*/ 84 w 92"/>
                  <a:gd name="T41" fmla="*/ 60 h 89"/>
                  <a:gd name="T42" fmla="*/ 84 w 92"/>
                  <a:gd name="T43" fmla="*/ 60 h 89"/>
                  <a:gd name="T44" fmla="*/ 77 w 92"/>
                  <a:gd name="T45" fmla="*/ 68 h 89"/>
                  <a:gd name="T46" fmla="*/ 66 w 92"/>
                  <a:gd name="T47" fmla="*/ 74 h 89"/>
                  <a:gd name="T48" fmla="*/ 42 w 92"/>
                  <a:gd name="T49" fmla="*/ 86 h 89"/>
                  <a:gd name="T50" fmla="*/ 42 w 92"/>
                  <a:gd name="T51" fmla="*/ 86 h 89"/>
                  <a:gd name="T52" fmla="*/ 36 w 92"/>
                  <a:gd name="T53" fmla="*/ 87 h 89"/>
                  <a:gd name="T54" fmla="*/ 30 w 92"/>
                  <a:gd name="T55" fmla="*/ 89 h 89"/>
                  <a:gd name="T56" fmla="*/ 16 w 92"/>
                  <a:gd name="T57" fmla="*/ 89 h 89"/>
                  <a:gd name="T58" fmla="*/ 7 w 92"/>
                  <a:gd name="T59" fmla="*/ 87 h 89"/>
                  <a:gd name="T60" fmla="*/ 0 w 92"/>
                  <a:gd name="T61" fmla="*/ 84 h 89"/>
                  <a:gd name="T62" fmla="*/ 0 w 92"/>
                  <a:gd name="T63" fmla="*/ 84 h 8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2" h="89">
                    <a:moveTo>
                      <a:pt x="0" y="84"/>
                    </a:moveTo>
                    <a:lnTo>
                      <a:pt x="0" y="84"/>
                    </a:lnTo>
                    <a:lnTo>
                      <a:pt x="15" y="87"/>
                    </a:lnTo>
                    <a:lnTo>
                      <a:pt x="27" y="86"/>
                    </a:lnTo>
                    <a:lnTo>
                      <a:pt x="32" y="84"/>
                    </a:lnTo>
                    <a:lnTo>
                      <a:pt x="38" y="83"/>
                    </a:lnTo>
                    <a:lnTo>
                      <a:pt x="47" y="75"/>
                    </a:lnTo>
                    <a:lnTo>
                      <a:pt x="57" y="66"/>
                    </a:lnTo>
                    <a:lnTo>
                      <a:pt x="68" y="59"/>
                    </a:lnTo>
                    <a:lnTo>
                      <a:pt x="75" y="51"/>
                    </a:lnTo>
                    <a:lnTo>
                      <a:pt x="80" y="47"/>
                    </a:lnTo>
                    <a:lnTo>
                      <a:pt x="81" y="41"/>
                    </a:lnTo>
                    <a:lnTo>
                      <a:pt x="87" y="13"/>
                    </a:lnTo>
                    <a:lnTo>
                      <a:pt x="89" y="0"/>
                    </a:lnTo>
                    <a:lnTo>
                      <a:pt x="92" y="22"/>
                    </a:lnTo>
                    <a:lnTo>
                      <a:pt x="92" y="39"/>
                    </a:lnTo>
                    <a:lnTo>
                      <a:pt x="89" y="51"/>
                    </a:lnTo>
                    <a:lnTo>
                      <a:pt x="84" y="60"/>
                    </a:lnTo>
                    <a:lnTo>
                      <a:pt x="77" y="68"/>
                    </a:lnTo>
                    <a:lnTo>
                      <a:pt x="66" y="74"/>
                    </a:lnTo>
                    <a:lnTo>
                      <a:pt x="42" y="86"/>
                    </a:lnTo>
                    <a:lnTo>
                      <a:pt x="36" y="87"/>
                    </a:lnTo>
                    <a:lnTo>
                      <a:pt x="30" y="89"/>
                    </a:lnTo>
                    <a:lnTo>
                      <a:pt x="16" y="89"/>
                    </a:lnTo>
                    <a:lnTo>
                      <a:pt x="7" y="87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4" name="Freeform 237">
                <a:extLst>
                  <a:ext uri="{FF2B5EF4-FFF2-40B4-BE49-F238E27FC236}">
                    <a16:creationId xmlns:a16="http://schemas.microsoft.com/office/drawing/2014/main" id="{959F5131-1F81-483B-BBB2-25E61F55B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210"/>
                <a:ext cx="85" cy="103"/>
              </a:xfrm>
              <a:custGeom>
                <a:avLst/>
                <a:gdLst>
                  <a:gd name="T0" fmla="*/ 47 w 85"/>
                  <a:gd name="T1" fmla="*/ 98 h 103"/>
                  <a:gd name="T2" fmla="*/ 47 w 85"/>
                  <a:gd name="T3" fmla="*/ 98 h 103"/>
                  <a:gd name="T4" fmla="*/ 56 w 85"/>
                  <a:gd name="T5" fmla="*/ 88 h 103"/>
                  <a:gd name="T6" fmla="*/ 65 w 85"/>
                  <a:gd name="T7" fmla="*/ 76 h 103"/>
                  <a:gd name="T8" fmla="*/ 71 w 85"/>
                  <a:gd name="T9" fmla="*/ 65 h 103"/>
                  <a:gd name="T10" fmla="*/ 76 w 85"/>
                  <a:gd name="T11" fmla="*/ 53 h 103"/>
                  <a:gd name="T12" fmla="*/ 80 w 85"/>
                  <a:gd name="T13" fmla="*/ 39 h 103"/>
                  <a:gd name="T14" fmla="*/ 83 w 85"/>
                  <a:gd name="T15" fmla="*/ 27 h 103"/>
                  <a:gd name="T16" fmla="*/ 85 w 85"/>
                  <a:gd name="T17" fmla="*/ 14 h 103"/>
                  <a:gd name="T18" fmla="*/ 85 w 85"/>
                  <a:gd name="T19" fmla="*/ 0 h 103"/>
                  <a:gd name="T20" fmla="*/ 85 w 85"/>
                  <a:gd name="T21" fmla="*/ 0 h 103"/>
                  <a:gd name="T22" fmla="*/ 83 w 85"/>
                  <a:gd name="T23" fmla="*/ 11 h 103"/>
                  <a:gd name="T24" fmla="*/ 79 w 85"/>
                  <a:gd name="T25" fmla="*/ 23 h 103"/>
                  <a:gd name="T26" fmla="*/ 71 w 85"/>
                  <a:gd name="T27" fmla="*/ 44 h 103"/>
                  <a:gd name="T28" fmla="*/ 61 w 85"/>
                  <a:gd name="T29" fmla="*/ 64 h 103"/>
                  <a:gd name="T30" fmla="*/ 48 w 85"/>
                  <a:gd name="T31" fmla="*/ 79 h 103"/>
                  <a:gd name="T32" fmla="*/ 48 w 85"/>
                  <a:gd name="T33" fmla="*/ 79 h 103"/>
                  <a:gd name="T34" fmla="*/ 39 w 85"/>
                  <a:gd name="T35" fmla="*/ 89 h 103"/>
                  <a:gd name="T36" fmla="*/ 35 w 85"/>
                  <a:gd name="T37" fmla="*/ 92 h 103"/>
                  <a:gd name="T38" fmla="*/ 30 w 85"/>
                  <a:gd name="T39" fmla="*/ 94 h 103"/>
                  <a:gd name="T40" fmla="*/ 24 w 85"/>
                  <a:gd name="T41" fmla="*/ 94 h 103"/>
                  <a:gd name="T42" fmla="*/ 18 w 85"/>
                  <a:gd name="T43" fmla="*/ 92 h 103"/>
                  <a:gd name="T44" fmla="*/ 0 w 85"/>
                  <a:gd name="T45" fmla="*/ 86 h 103"/>
                  <a:gd name="T46" fmla="*/ 0 w 85"/>
                  <a:gd name="T47" fmla="*/ 86 h 103"/>
                  <a:gd name="T48" fmla="*/ 5 w 85"/>
                  <a:gd name="T49" fmla="*/ 91 h 103"/>
                  <a:gd name="T50" fmla="*/ 9 w 85"/>
                  <a:gd name="T51" fmla="*/ 95 h 103"/>
                  <a:gd name="T52" fmla="*/ 15 w 85"/>
                  <a:gd name="T53" fmla="*/ 98 h 103"/>
                  <a:gd name="T54" fmla="*/ 21 w 85"/>
                  <a:gd name="T55" fmla="*/ 101 h 103"/>
                  <a:gd name="T56" fmla="*/ 29 w 85"/>
                  <a:gd name="T57" fmla="*/ 103 h 103"/>
                  <a:gd name="T58" fmla="*/ 35 w 85"/>
                  <a:gd name="T59" fmla="*/ 103 h 103"/>
                  <a:gd name="T60" fmla="*/ 41 w 85"/>
                  <a:gd name="T61" fmla="*/ 101 h 103"/>
                  <a:gd name="T62" fmla="*/ 47 w 85"/>
                  <a:gd name="T63" fmla="*/ 98 h 103"/>
                  <a:gd name="T64" fmla="*/ 47 w 85"/>
                  <a:gd name="T65" fmla="*/ 98 h 10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5" h="103">
                    <a:moveTo>
                      <a:pt x="47" y="98"/>
                    </a:moveTo>
                    <a:lnTo>
                      <a:pt x="47" y="98"/>
                    </a:lnTo>
                    <a:lnTo>
                      <a:pt x="56" y="88"/>
                    </a:lnTo>
                    <a:lnTo>
                      <a:pt x="65" y="76"/>
                    </a:lnTo>
                    <a:lnTo>
                      <a:pt x="71" y="65"/>
                    </a:lnTo>
                    <a:lnTo>
                      <a:pt x="76" y="53"/>
                    </a:lnTo>
                    <a:lnTo>
                      <a:pt x="80" y="39"/>
                    </a:lnTo>
                    <a:lnTo>
                      <a:pt x="83" y="27"/>
                    </a:lnTo>
                    <a:lnTo>
                      <a:pt x="85" y="14"/>
                    </a:lnTo>
                    <a:lnTo>
                      <a:pt x="85" y="0"/>
                    </a:lnTo>
                    <a:lnTo>
                      <a:pt x="83" y="11"/>
                    </a:lnTo>
                    <a:lnTo>
                      <a:pt x="79" y="23"/>
                    </a:lnTo>
                    <a:lnTo>
                      <a:pt x="71" y="44"/>
                    </a:lnTo>
                    <a:lnTo>
                      <a:pt x="61" y="64"/>
                    </a:lnTo>
                    <a:lnTo>
                      <a:pt x="48" y="79"/>
                    </a:lnTo>
                    <a:lnTo>
                      <a:pt x="39" y="89"/>
                    </a:lnTo>
                    <a:lnTo>
                      <a:pt x="35" y="92"/>
                    </a:lnTo>
                    <a:lnTo>
                      <a:pt x="30" y="94"/>
                    </a:lnTo>
                    <a:lnTo>
                      <a:pt x="24" y="94"/>
                    </a:lnTo>
                    <a:lnTo>
                      <a:pt x="18" y="92"/>
                    </a:lnTo>
                    <a:lnTo>
                      <a:pt x="0" y="86"/>
                    </a:lnTo>
                    <a:lnTo>
                      <a:pt x="5" y="91"/>
                    </a:lnTo>
                    <a:lnTo>
                      <a:pt x="9" y="95"/>
                    </a:lnTo>
                    <a:lnTo>
                      <a:pt x="15" y="98"/>
                    </a:lnTo>
                    <a:lnTo>
                      <a:pt x="21" y="101"/>
                    </a:lnTo>
                    <a:lnTo>
                      <a:pt x="29" y="103"/>
                    </a:lnTo>
                    <a:lnTo>
                      <a:pt x="35" y="103"/>
                    </a:lnTo>
                    <a:lnTo>
                      <a:pt x="41" y="101"/>
                    </a:lnTo>
                    <a:lnTo>
                      <a:pt x="47" y="9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5" name="Freeform 238">
                <a:extLst>
                  <a:ext uri="{FF2B5EF4-FFF2-40B4-BE49-F238E27FC236}">
                    <a16:creationId xmlns:a16="http://schemas.microsoft.com/office/drawing/2014/main" id="{1990559D-EE81-425E-BA71-B5C4A0778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3237"/>
                <a:ext cx="92" cy="68"/>
              </a:xfrm>
              <a:custGeom>
                <a:avLst/>
                <a:gdLst>
                  <a:gd name="T0" fmla="*/ 0 w 92"/>
                  <a:gd name="T1" fmla="*/ 47 h 68"/>
                  <a:gd name="T2" fmla="*/ 0 w 92"/>
                  <a:gd name="T3" fmla="*/ 47 h 68"/>
                  <a:gd name="T4" fmla="*/ 6 w 92"/>
                  <a:gd name="T5" fmla="*/ 52 h 68"/>
                  <a:gd name="T6" fmla="*/ 12 w 92"/>
                  <a:gd name="T7" fmla="*/ 55 h 68"/>
                  <a:gd name="T8" fmla="*/ 16 w 92"/>
                  <a:gd name="T9" fmla="*/ 56 h 68"/>
                  <a:gd name="T10" fmla="*/ 22 w 92"/>
                  <a:gd name="T11" fmla="*/ 58 h 68"/>
                  <a:gd name="T12" fmla="*/ 27 w 92"/>
                  <a:gd name="T13" fmla="*/ 58 h 68"/>
                  <a:gd name="T14" fmla="*/ 32 w 92"/>
                  <a:gd name="T15" fmla="*/ 56 h 68"/>
                  <a:gd name="T16" fmla="*/ 41 w 92"/>
                  <a:gd name="T17" fmla="*/ 52 h 68"/>
                  <a:gd name="T18" fmla="*/ 41 w 92"/>
                  <a:gd name="T19" fmla="*/ 52 h 68"/>
                  <a:gd name="T20" fmla="*/ 53 w 92"/>
                  <a:gd name="T21" fmla="*/ 43 h 68"/>
                  <a:gd name="T22" fmla="*/ 66 w 92"/>
                  <a:gd name="T23" fmla="*/ 29 h 68"/>
                  <a:gd name="T24" fmla="*/ 81 w 92"/>
                  <a:gd name="T25" fmla="*/ 14 h 68"/>
                  <a:gd name="T26" fmla="*/ 92 w 92"/>
                  <a:gd name="T27" fmla="*/ 0 h 68"/>
                  <a:gd name="T28" fmla="*/ 92 w 92"/>
                  <a:gd name="T29" fmla="*/ 0 h 68"/>
                  <a:gd name="T30" fmla="*/ 81 w 92"/>
                  <a:gd name="T31" fmla="*/ 25 h 68"/>
                  <a:gd name="T32" fmla="*/ 75 w 92"/>
                  <a:gd name="T33" fmla="*/ 35 h 68"/>
                  <a:gd name="T34" fmla="*/ 69 w 92"/>
                  <a:gd name="T35" fmla="*/ 44 h 68"/>
                  <a:gd name="T36" fmla="*/ 62 w 92"/>
                  <a:gd name="T37" fmla="*/ 52 h 68"/>
                  <a:gd name="T38" fmla="*/ 54 w 92"/>
                  <a:gd name="T39" fmla="*/ 58 h 68"/>
                  <a:gd name="T40" fmla="*/ 45 w 92"/>
                  <a:gd name="T41" fmla="*/ 62 h 68"/>
                  <a:gd name="T42" fmla="*/ 35 w 92"/>
                  <a:gd name="T43" fmla="*/ 67 h 68"/>
                  <a:gd name="T44" fmla="*/ 35 w 92"/>
                  <a:gd name="T45" fmla="*/ 67 h 68"/>
                  <a:gd name="T46" fmla="*/ 29 w 92"/>
                  <a:gd name="T47" fmla="*/ 68 h 68"/>
                  <a:gd name="T48" fmla="*/ 22 w 92"/>
                  <a:gd name="T49" fmla="*/ 68 h 68"/>
                  <a:gd name="T50" fmla="*/ 16 w 92"/>
                  <a:gd name="T51" fmla="*/ 65 h 68"/>
                  <a:gd name="T52" fmla="*/ 10 w 92"/>
                  <a:gd name="T53" fmla="*/ 62 h 68"/>
                  <a:gd name="T54" fmla="*/ 6 w 92"/>
                  <a:gd name="T55" fmla="*/ 58 h 68"/>
                  <a:gd name="T56" fmla="*/ 3 w 92"/>
                  <a:gd name="T57" fmla="*/ 53 h 68"/>
                  <a:gd name="T58" fmla="*/ 0 w 92"/>
                  <a:gd name="T59" fmla="*/ 50 h 68"/>
                  <a:gd name="T60" fmla="*/ 0 w 92"/>
                  <a:gd name="T61" fmla="*/ 47 h 68"/>
                  <a:gd name="T62" fmla="*/ 0 w 92"/>
                  <a:gd name="T63" fmla="*/ 47 h 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2" h="68">
                    <a:moveTo>
                      <a:pt x="0" y="47"/>
                    </a:moveTo>
                    <a:lnTo>
                      <a:pt x="0" y="47"/>
                    </a:lnTo>
                    <a:lnTo>
                      <a:pt x="6" y="52"/>
                    </a:lnTo>
                    <a:lnTo>
                      <a:pt x="12" y="55"/>
                    </a:lnTo>
                    <a:lnTo>
                      <a:pt x="16" y="56"/>
                    </a:lnTo>
                    <a:lnTo>
                      <a:pt x="22" y="58"/>
                    </a:lnTo>
                    <a:lnTo>
                      <a:pt x="27" y="58"/>
                    </a:lnTo>
                    <a:lnTo>
                      <a:pt x="32" y="56"/>
                    </a:lnTo>
                    <a:lnTo>
                      <a:pt x="41" y="52"/>
                    </a:lnTo>
                    <a:lnTo>
                      <a:pt x="53" y="43"/>
                    </a:lnTo>
                    <a:lnTo>
                      <a:pt x="66" y="29"/>
                    </a:lnTo>
                    <a:lnTo>
                      <a:pt x="81" y="14"/>
                    </a:lnTo>
                    <a:lnTo>
                      <a:pt x="92" y="0"/>
                    </a:lnTo>
                    <a:lnTo>
                      <a:pt x="81" y="25"/>
                    </a:lnTo>
                    <a:lnTo>
                      <a:pt x="75" y="35"/>
                    </a:lnTo>
                    <a:lnTo>
                      <a:pt x="69" y="44"/>
                    </a:lnTo>
                    <a:lnTo>
                      <a:pt x="62" y="52"/>
                    </a:lnTo>
                    <a:lnTo>
                      <a:pt x="54" y="58"/>
                    </a:lnTo>
                    <a:lnTo>
                      <a:pt x="45" y="62"/>
                    </a:lnTo>
                    <a:lnTo>
                      <a:pt x="35" y="67"/>
                    </a:lnTo>
                    <a:lnTo>
                      <a:pt x="29" y="68"/>
                    </a:lnTo>
                    <a:lnTo>
                      <a:pt x="22" y="68"/>
                    </a:lnTo>
                    <a:lnTo>
                      <a:pt x="16" y="65"/>
                    </a:lnTo>
                    <a:lnTo>
                      <a:pt x="10" y="62"/>
                    </a:lnTo>
                    <a:lnTo>
                      <a:pt x="6" y="58"/>
                    </a:lnTo>
                    <a:lnTo>
                      <a:pt x="3" y="53"/>
                    </a:lnTo>
                    <a:lnTo>
                      <a:pt x="0" y="50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6" name="Freeform 239">
                <a:extLst>
                  <a:ext uri="{FF2B5EF4-FFF2-40B4-BE49-F238E27FC236}">
                    <a16:creationId xmlns:a16="http://schemas.microsoft.com/office/drawing/2014/main" id="{65F30BE7-5531-4AEE-ABB8-C7855AB74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3332"/>
                <a:ext cx="46" cy="44"/>
              </a:xfrm>
              <a:custGeom>
                <a:avLst/>
                <a:gdLst>
                  <a:gd name="T0" fmla="*/ 46 w 46"/>
                  <a:gd name="T1" fmla="*/ 0 h 44"/>
                  <a:gd name="T2" fmla="*/ 46 w 46"/>
                  <a:gd name="T3" fmla="*/ 0 h 44"/>
                  <a:gd name="T4" fmla="*/ 45 w 46"/>
                  <a:gd name="T5" fmla="*/ 6 h 44"/>
                  <a:gd name="T6" fmla="*/ 42 w 46"/>
                  <a:gd name="T7" fmla="*/ 12 h 44"/>
                  <a:gd name="T8" fmla="*/ 37 w 46"/>
                  <a:gd name="T9" fmla="*/ 20 h 44"/>
                  <a:gd name="T10" fmla="*/ 33 w 46"/>
                  <a:gd name="T11" fmla="*/ 26 h 44"/>
                  <a:gd name="T12" fmla="*/ 25 w 46"/>
                  <a:gd name="T13" fmla="*/ 31 h 44"/>
                  <a:gd name="T14" fmla="*/ 18 w 46"/>
                  <a:gd name="T15" fmla="*/ 37 h 44"/>
                  <a:gd name="T16" fmla="*/ 9 w 46"/>
                  <a:gd name="T17" fmla="*/ 41 h 44"/>
                  <a:gd name="T18" fmla="*/ 0 w 46"/>
                  <a:gd name="T19" fmla="*/ 44 h 44"/>
                  <a:gd name="T20" fmla="*/ 0 w 46"/>
                  <a:gd name="T21" fmla="*/ 44 h 44"/>
                  <a:gd name="T22" fmla="*/ 9 w 46"/>
                  <a:gd name="T23" fmla="*/ 44 h 44"/>
                  <a:gd name="T24" fmla="*/ 18 w 46"/>
                  <a:gd name="T25" fmla="*/ 43 h 44"/>
                  <a:gd name="T26" fmla="*/ 27 w 46"/>
                  <a:gd name="T27" fmla="*/ 38 h 44"/>
                  <a:gd name="T28" fmla="*/ 34 w 46"/>
                  <a:gd name="T29" fmla="*/ 32 h 44"/>
                  <a:gd name="T30" fmla="*/ 40 w 46"/>
                  <a:gd name="T31" fmla="*/ 26 h 44"/>
                  <a:gd name="T32" fmla="*/ 45 w 46"/>
                  <a:gd name="T33" fmla="*/ 19 h 44"/>
                  <a:gd name="T34" fmla="*/ 46 w 46"/>
                  <a:gd name="T35" fmla="*/ 9 h 44"/>
                  <a:gd name="T36" fmla="*/ 46 w 46"/>
                  <a:gd name="T37" fmla="*/ 0 h 44"/>
                  <a:gd name="T38" fmla="*/ 46 w 46"/>
                  <a:gd name="T39" fmla="*/ 0 h 4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6" h="44">
                    <a:moveTo>
                      <a:pt x="46" y="0"/>
                    </a:moveTo>
                    <a:lnTo>
                      <a:pt x="46" y="0"/>
                    </a:lnTo>
                    <a:lnTo>
                      <a:pt x="45" y="6"/>
                    </a:lnTo>
                    <a:lnTo>
                      <a:pt x="42" y="12"/>
                    </a:lnTo>
                    <a:lnTo>
                      <a:pt x="37" y="20"/>
                    </a:lnTo>
                    <a:lnTo>
                      <a:pt x="33" y="26"/>
                    </a:lnTo>
                    <a:lnTo>
                      <a:pt x="25" y="31"/>
                    </a:lnTo>
                    <a:lnTo>
                      <a:pt x="18" y="37"/>
                    </a:lnTo>
                    <a:lnTo>
                      <a:pt x="9" y="41"/>
                    </a:lnTo>
                    <a:lnTo>
                      <a:pt x="0" y="44"/>
                    </a:lnTo>
                    <a:lnTo>
                      <a:pt x="9" y="44"/>
                    </a:lnTo>
                    <a:lnTo>
                      <a:pt x="18" y="43"/>
                    </a:lnTo>
                    <a:lnTo>
                      <a:pt x="27" y="38"/>
                    </a:lnTo>
                    <a:lnTo>
                      <a:pt x="34" y="32"/>
                    </a:lnTo>
                    <a:lnTo>
                      <a:pt x="40" y="26"/>
                    </a:lnTo>
                    <a:lnTo>
                      <a:pt x="45" y="19"/>
                    </a:lnTo>
                    <a:lnTo>
                      <a:pt x="46" y="9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7" name="Freeform 240">
                <a:extLst>
                  <a:ext uri="{FF2B5EF4-FFF2-40B4-BE49-F238E27FC236}">
                    <a16:creationId xmlns:a16="http://schemas.microsoft.com/office/drawing/2014/main" id="{F81D65B0-8B8C-498B-9136-056896D4C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3245"/>
                <a:ext cx="44" cy="57"/>
              </a:xfrm>
              <a:custGeom>
                <a:avLst/>
                <a:gdLst>
                  <a:gd name="T0" fmla="*/ 29 w 44"/>
                  <a:gd name="T1" fmla="*/ 0 h 57"/>
                  <a:gd name="T2" fmla="*/ 29 w 44"/>
                  <a:gd name="T3" fmla="*/ 0 h 57"/>
                  <a:gd name="T4" fmla="*/ 32 w 44"/>
                  <a:gd name="T5" fmla="*/ 6 h 57"/>
                  <a:gd name="T6" fmla="*/ 33 w 44"/>
                  <a:gd name="T7" fmla="*/ 14 h 57"/>
                  <a:gd name="T8" fmla="*/ 35 w 44"/>
                  <a:gd name="T9" fmla="*/ 23 h 57"/>
                  <a:gd name="T10" fmla="*/ 35 w 44"/>
                  <a:gd name="T11" fmla="*/ 30 h 57"/>
                  <a:gd name="T12" fmla="*/ 32 w 44"/>
                  <a:gd name="T13" fmla="*/ 38 h 57"/>
                  <a:gd name="T14" fmla="*/ 24 w 44"/>
                  <a:gd name="T15" fmla="*/ 45 h 57"/>
                  <a:gd name="T16" fmla="*/ 15 w 44"/>
                  <a:gd name="T17" fmla="*/ 51 h 57"/>
                  <a:gd name="T18" fmla="*/ 0 w 44"/>
                  <a:gd name="T19" fmla="*/ 57 h 57"/>
                  <a:gd name="T20" fmla="*/ 0 w 44"/>
                  <a:gd name="T21" fmla="*/ 57 h 57"/>
                  <a:gd name="T22" fmla="*/ 15 w 44"/>
                  <a:gd name="T23" fmla="*/ 54 h 57"/>
                  <a:gd name="T24" fmla="*/ 27 w 44"/>
                  <a:gd name="T25" fmla="*/ 51 h 57"/>
                  <a:gd name="T26" fmla="*/ 36 w 44"/>
                  <a:gd name="T27" fmla="*/ 45 h 57"/>
                  <a:gd name="T28" fmla="*/ 42 w 44"/>
                  <a:gd name="T29" fmla="*/ 39 h 57"/>
                  <a:gd name="T30" fmla="*/ 44 w 44"/>
                  <a:gd name="T31" fmla="*/ 35 h 57"/>
                  <a:gd name="T32" fmla="*/ 44 w 44"/>
                  <a:gd name="T33" fmla="*/ 32 h 57"/>
                  <a:gd name="T34" fmla="*/ 42 w 44"/>
                  <a:gd name="T35" fmla="*/ 23 h 57"/>
                  <a:gd name="T36" fmla="*/ 38 w 44"/>
                  <a:gd name="T37" fmla="*/ 12 h 57"/>
                  <a:gd name="T38" fmla="*/ 29 w 44"/>
                  <a:gd name="T39" fmla="*/ 0 h 57"/>
                  <a:gd name="T40" fmla="*/ 29 w 44"/>
                  <a:gd name="T41" fmla="*/ 0 h 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4" h="57">
                    <a:moveTo>
                      <a:pt x="29" y="0"/>
                    </a:moveTo>
                    <a:lnTo>
                      <a:pt x="29" y="0"/>
                    </a:lnTo>
                    <a:lnTo>
                      <a:pt x="32" y="6"/>
                    </a:lnTo>
                    <a:lnTo>
                      <a:pt x="33" y="14"/>
                    </a:lnTo>
                    <a:lnTo>
                      <a:pt x="35" y="23"/>
                    </a:lnTo>
                    <a:lnTo>
                      <a:pt x="35" y="30"/>
                    </a:lnTo>
                    <a:lnTo>
                      <a:pt x="32" y="38"/>
                    </a:lnTo>
                    <a:lnTo>
                      <a:pt x="24" y="45"/>
                    </a:lnTo>
                    <a:lnTo>
                      <a:pt x="15" y="51"/>
                    </a:lnTo>
                    <a:lnTo>
                      <a:pt x="0" y="57"/>
                    </a:lnTo>
                    <a:lnTo>
                      <a:pt x="15" y="54"/>
                    </a:lnTo>
                    <a:lnTo>
                      <a:pt x="27" y="51"/>
                    </a:lnTo>
                    <a:lnTo>
                      <a:pt x="36" y="45"/>
                    </a:lnTo>
                    <a:lnTo>
                      <a:pt x="42" y="39"/>
                    </a:lnTo>
                    <a:lnTo>
                      <a:pt x="44" y="35"/>
                    </a:lnTo>
                    <a:lnTo>
                      <a:pt x="44" y="32"/>
                    </a:lnTo>
                    <a:lnTo>
                      <a:pt x="42" y="23"/>
                    </a:lnTo>
                    <a:lnTo>
                      <a:pt x="38" y="1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8" name="Freeform 241">
                <a:extLst>
                  <a:ext uri="{FF2B5EF4-FFF2-40B4-BE49-F238E27FC236}">
                    <a16:creationId xmlns:a16="http://schemas.microsoft.com/office/drawing/2014/main" id="{2369763C-6E16-48E8-B8B5-73983C4BD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3323"/>
                <a:ext cx="61" cy="53"/>
              </a:xfrm>
              <a:custGeom>
                <a:avLst/>
                <a:gdLst>
                  <a:gd name="T0" fmla="*/ 0 w 61"/>
                  <a:gd name="T1" fmla="*/ 40 h 53"/>
                  <a:gd name="T2" fmla="*/ 0 w 61"/>
                  <a:gd name="T3" fmla="*/ 40 h 53"/>
                  <a:gd name="T4" fmla="*/ 9 w 61"/>
                  <a:gd name="T5" fmla="*/ 43 h 53"/>
                  <a:gd name="T6" fmla="*/ 17 w 61"/>
                  <a:gd name="T7" fmla="*/ 44 h 53"/>
                  <a:gd name="T8" fmla="*/ 24 w 61"/>
                  <a:gd name="T9" fmla="*/ 43 h 53"/>
                  <a:gd name="T10" fmla="*/ 32 w 61"/>
                  <a:gd name="T11" fmla="*/ 40 h 53"/>
                  <a:gd name="T12" fmla="*/ 39 w 61"/>
                  <a:gd name="T13" fmla="*/ 34 h 53"/>
                  <a:gd name="T14" fmla="*/ 47 w 61"/>
                  <a:gd name="T15" fmla="*/ 24 h 53"/>
                  <a:gd name="T16" fmla="*/ 53 w 61"/>
                  <a:gd name="T17" fmla="*/ 14 h 53"/>
                  <a:gd name="T18" fmla="*/ 61 w 61"/>
                  <a:gd name="T19" fmla="*/ 0 h 53"/>
                  <a:gd name="T20" fmla="*/ 61 w 61"/>
                  <a:gd name="T21" fmla="*/ 0 h 53"/>
                  <a:gd name="T22" fmla="*/ 56 w 61"/>
                  <a:gd name="T23" fmla="*/ 15 h 53"/>
                  <a:gd name="T24" fmla="*/ 52 w 61"/>
                  <a:gd name="T25" fmla="*/ 29 h 53"/>
                  <a:gd name="T26" fmla="*/ 45 w 61"/>
                  <a:gd name="T27" fmla="*/ 41 h 53"/>
                  <a:gd name="T28" fmla="*/ 39 w 61"/>
                  <a:gd name="T29" fmla="*/ 49 h 53"/>
                  <a:gd name="T30" fmla="*/ 35 w 61"/>
                  <a:gd name="T31" fmla="*/ 50 h 53"/>
                  <a:gd name="T32" fmla="*/ 30 w 61"/>
                  <a:gd name="T33" fmla="*/ 52 h 53"/>
                  <a:gd name="T34" fmla="*/ 27 w 61"/>
                  <a:gd name="T35" fmla="*/ 53 h 53"/>
                  <a:gd name="T36" fmla="*/ 23 w 61"/>
                  <a:gd name="T37" fmla="*/ 52 h 53"/>
                  <a:gd name="T38" fmla="*/ 17 w 61"/>
                  <a:gd name="T39" fmla="*/ 50 h 53"/>
                  <a:gd name="T40" fmla="*/ 12 w 61"/>
                  <a:gd name="T41" fmla="*/ 49 h 53"/>
                  <a:gd name="T42" fmla="*/ 0 w 61"/>
                  <a:gd name="T43" fmla="*/ 40 h 53"/>
                  <a:gd name="T44" fmla="*/ 0 w 61"/>
                  <a:gd name="T45" fmla="*/ 40 h 5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1" h="53">
                    <a:moveTo>
                      <a:pt x="0" y="40"/>
                    </a:moveTo>
                    <a:lnTo>
                      <a:pt x="0" y="40"/>
                    </a:lnTo>
                    <a:lnTo>
                      <a:pt x="9" y="43"/>
                    </a:lnTo>
                    <a:lnTo>
                      <a:pt x="17" y="44"/>
                    </a:lnTo>
                    <a:lnTo>
                      <a:pt x="24" y="43"/>
                    </a:lnTo>
                    <a:lnTo>
                      <a:pt x="32" y="40"/>
                    </a:lnTo>
                    <a:lnTo>
                      <a:pt x="39" y="34"/>
                    </a:lnTo>
                    <a:lnTo>
                      <a:pt x="47" y="24"/>
                    </a:lnTo>
                    <a:lnTo>
                      <a:pt x="53" y="14"/>
                    </a:lnTo>
                    <a:lnTo>
                      <a:pt x="61" y="0"/>
                    </a:lnTo>
                    <a:lnTo>
                      <a:pt x="56" y="15"/>
                    </a:lnTo>
                    <a:lnTo>
                      <a:pt x="52" y="29"/>
                    </a:lnTo>
                    <a:lnTo>
                      <a:pt x="45" y="41"/>
                    </a:lnTo>
                    <a:lnTo>
                      <a:pt x="39" y="49"/>
                    </a:lnTo>
                    <a:lnTo>
                      <a:pt x="35" y="50"/>
                    </a:lnTo>
                    <a:lnTo>
                      <a:pt x="30" y="52"/>
                    </a:lnTo>
                    <a:lnTo>
                      <a:pt x="27" y="53"/>
                    </a:lnTo>
                    <a:lnTo>
                      <a:pt x="23" y="52"/>
                    </a:lnTo>
                    <a:lnTo>
                      <a:pt x="17" y="50"/>
                    </a:lnTo>
                    <a:lnTo>
                      <a:pt x="12" y="49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9" name="Freeform 242">
                <a:extLst>
                  <a:ext uri="{FF2B5EF4-FFF2-40B4-BE49-F238E27FC236}">
                    <a16:creationId xmlns:a16="http://schemas.microsoft.com/office/drawing/2014/main" id="{629CFC17-EF0B-46BB-979D-D0B974742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3349"/>
                <a:ext cx="51" cy="30"/>
              </a:xfrm>
              <a:custGeom>
                <a:avLst/>
                <a:gdLst>
                  <a:gd name="T0" fmla="*/ 0 w 51"/>
                  <a:gd name="T1" fmla="*/ 0 h 30"/>
                  <a:gd name="T2" fmla="*/ 0 w 51"/>
                  <a:gd name="T3" fmla="*/ 0 h 30"/>
                  <a:gd name="T4" fmla="*/ 3 w 51"/>
                  <a:gd name="T5" fmla="*/ 9 h 30"/>
                  <a:gd name="T6" fmla="*/ 7 w 51"/>
                  <a:gd name="T7" fmla="*/ 17 h 30"/>
                  <a:gd name="T8" fmla="*/ 13 w 51"/>
                  <a:gd name="T9" fmla="*/ 21 h 30"/>
                  <a:gd name="T10" fmla="*/ 21 w 51"/>
                  <a:gd name="T11" fmla="*/ 24 h 30"/>
                  <a:gd name="T12" fmla="*/ 28 w 51"/>
                  <a:gd name="T13" fmla="*/ 26 h 30"/>
                  <a:gd name="T14" fmla="*/ 36 w 51"/>
                  <a:gd name="T15" fmla="*/ 26 h 30"/>
                  <a:gd name="T16" fmla="*/ 51 w 51"/>
                  <a:gd name="T17" fmla="*/ 24 h 30"/>
                  <a:gd name="T18" fmla="*/ 51 w 51"/>
                  <a:gd name="T19" fmla="*/ 24 h 30"/>
                  <a:gd name="T20" fmla="*/ 40 w 51"/>
                  <a:gd name="T21" fmla="*/ 29 h 30"/>
                  <a:gd name="T22" fmla="*/ 30 w 51"/>
                  <a:gd name="T23" fmla="*/ 30 h 30"/>
                  <a:gd name="T24" fmla="*/ 21 w 51"/>
                  <a:gd name="T25" fmla="*/ 30 h 30"/>
                  <a:gd name="T26" fmla="*/ 15 w 51"/>
                  <a:gd name="T27" fmla="*/ 29 h 30"/>
                  <a:gd name="T28" fmla="*/ 7 w 51"/>
                  <a:gd name="T29" fmla="*/ 24 h 30"/>
                  <a:gd name="T30" fmla="*/ 4 w 51"/>
                  <a:gd name="T31" fmla="*/ 18 h 30"/>
                  <a:gd name="T32" fmla="*/ 1 w 51"/>
                  <a:gd name="T33" fmla="*/ 9 h 30"/>
                  <a:gd name="T34" fmla="*/ 0 w 51"/>
                  <a:gd name="T35" fmla="*/ 0 h 30"/>
                  <a:gd name="T36" fmla="*/ 0 w 51"/>
                  <a:gd name="T37" fmla="*/ 0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" h="30">
                    <a:moveTo>
                      <a:pt x="0" y="0"/>
                    </a:moveTo>
                    <a:lnTo>
                      <a:pt x="0" y="0"/>
                    </a:lnTo>
                    <a:lnTo>
                      <a:pt x="3" y="9"/>
                    </a:lnTo>
                    <a:lnTo>
                      <a:pt x="7" y="17"/>
                    </a:lnTo>
                    <a:lnTo>
                      <a:pt x="13" y="21"/>
                    </a:lnTo>
                    <a:lnTo>
                      <a:pt x="21" y="24"/>
                    </a:lnTo>
                    <a:lnTo>
                      <a:pt x="28" y="26"/>
                    </a:lnTo>
                    <a:lnTo>
                      <a:pt x="36" y="26"/>
                    </a:lnTo>
                    <a:lnTo>
                      <a:pt x="51" y="24"/>
                    </a:lnTo>
                    <a:lnTo>
                      <a:pt x="40" y="29"/>
                    </a:lnTo>
                    <a:lnTo>
                      <a:pt x="30" y="30"/>
                    </a:lnTo>
                    <a:lnTo>
                      <a:pt x="21" y="30"/>
                    </a:lnTo>
                    <a:lnTo>
                      <a:pt x="15" y="29"/>
                    </a:lnTo>
                    <a:lnTo>
                      <a:pt x="7" y="24"/>
                    </a:lnTo>
                    <a:lnTo>
                      <a:pt x="4" y="18"/>
                    </a:lnTo>
                    <a:lnTo>
                      <a:pt x="1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0" name="Freeform 243">
                <a:extLst>
                  <a:ext uri="{FF2B5EF4-FFF2-40B4-BE49-F238E27FC236}">
                    <a16:creationId xmlns:a16="http://schemas.microsoft.com/office/drawing/2014/main" id="{8E340E63-2E97-4450-9C4A-E18647DFD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996"/>
                <a:ext cx="45" cy="65"/>
              </a:xfrm>
              <a:custGeom>
                <a:avLst/>
                <a:gdLst>
                  <a:gd name="T0" fmla="*/ 0 w 45"/>
                  <a:gd name="T1" fmla="*/ 39 h 65"/>
                  <a:gd name="T2" fmla="*/ 0 w 45"/>
                  <a:gd name="T3" fmla="*/ 39 h 65"/>
                  <a:gd name="T4" fmla="*/ 8 w 45"/>
                  <a:gd name="T5" fmla="*/ 45 h 65"/>
                  <a:gd name="T6" fmla="*/ 14 w 45"/>
                  <a:gd name="T7" fmla="*/ 50 h 65"/>
                  <a:gd name="T8" fmla="*/ 20 w 45"/>
                  <a:gd name="T9" fmla="*/ 53 h 65"/>
                  <a:gd name="T10" fmla="*/ 24 w 45"/>
                  <a:gd name="T11" fmla="*/ 53 h 65"/>
                  <a:gd name="T12" fmla="*/ 27 w 45"/>
                  <a:gd name="T13" fmla="*/ 53 h 65"/>
                  <a:gd name="T14" fmla="*/ 30 w 45"/>
                  <a:gd name="T15" fmla="*/ 51 h 65"/>
                  <a:gd name="T16" fmla="*/ 35 w 45"/>
                  <a:gd name="T17" fmla="*/ 47 h 65"/>
                  <a:gd name="T18" fmla="*/ 35 w 45"/>
                  <a:gd name="T19" fmla="*/ 47 h 65"/>
                  <a:gd name="T20" fmla="*/ 36 w 45"/>
                  <a:gd name="T21" fmla="*/ 42 h 65"/>
                  <a:gd name="T22" fmla="*/ 38 w 45"/>
                  <a:gd name="T23" fmla="*/ 36 h 65"/>
                  <a:gd name="T24" fmla="*/ 36 w 45"/>
                  <a:gd name="T25" fmla="*/ 20 h 65"/>
                  <a:gd name="T26" fmla="*/ 33 w 45"/>
                  <a:gd name="T27" fmla="*/ 0 h 65"/>
                  <a:gd name="T28" fmla="*/ 33 w 45"/>
                  <a:gd name="T29" fmla="*/ 0 h 65"/>
                  <a:gd name="T30" fmla="*/ 41 w 45"/>
                  <a:gd name="T31" fmla="*/ 26 h 65"/>
                  <a:gd name="T32" fmla="*/ 45 w 45"/>
                  <a:gd name="T33" fmla="*/ 44 h 65"/>
                  <a:gd name="T34" fmla="*/ 45 w 45"/>
                  <a:gd name="T35" fmla="*/ 50 h 65"/>
                  <a:gd name="T36" fmla="*/ 44 w 45"/>
                  <a:gd name="T37" fmla="*/ 56 h 65"/>
                  <a:gd name="T38" fmla="*/ 41 w 45"/>
                  <a:gd name="T39" fmla="*/ 60 h 65"/>
                  <a:gd name="T40" fmla="*/ 36 w 45"/>
                  <a:gd name="T41" fmla="*/ 64 h 65"/>
                  <a:gd name="T42" fmla="*/ 36 w 45"/>
                  <a:gd name="T43" fmla="*/ 64 h 65"/>
                  <a:gd name="T44" fmla="*/ 30 w 45"/>
                  <a:gd name="T45" fmla="*/ 65 h 65"/>
                  <a:gd name="T46" fmla="*/ 26 w 45"/>
                  <a:gd name="T47" fmla="*/ 64 h 65"/>
                  <a:gd name="T48" fmla="*/ 20 w 45"/>
                  <a:gd name="T49" fmla="*/ 60 h 65"/>
                  <a:gd name="T50" fmla="*/ 14 w 45"/>
                  <a:gd name="T51" fmla="*/ 57 h 65"/>
                  <a:gd name="T52" fmla="*/ 5 w 45"/>
                  <a:gd name="T53" fmla="*/ 47 h 65"/>
                  <a:gd name="T54" fmla="*/ 0 w 45"/>
                  <a:gd name="T55" fmla="*/ 39 h 65"/>
                  <a:gd name="T56" fmla="*/ 0 w 45"/>
                  <a:gd name="T57" fmla="*/ 39 h 6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5" h="65">
                    <a:moveTo>
                      <a:pt x="0" y="39"/>
                    </a:moveTo>
                    <a:lnTo>
                      <a:pt x="0" y="39"/>
                    </a:lnTo>
                    <a:lnTo>
                      <a:pt x="8" y="45"/>
                    </a:lnTo>
                    <a:lnTo>
                      <a:pt x="14" y="50"/>
                    </a:lnTo>
                    <a:lnTo>
                      <a:pt x="20" y="53"/>
                    </a:lnTo>
                    <a:lnTo>
                      <a:pt x="24" y="53"/>
                    </a:lnTo>
                    <a:lnTo>
                      <a:pt x="27" y="53"/>
                    </a:lnTo>
                    <a:lnTo>
                      <a:pt x="30" y="51"/>
                    </a:lnTo>
                    <a:lnTo>
                      <a:pt x="35" y="47"/>
                    </a:lnTo>
                    <a:lnTo>
                      <a:pt x="36" y="42"/>
                    </a:lnTo>
                    <a:lnTo>
                      <a:pt x="38" y="36"/>
                    </a:lnTo>
                    <a:lnTo>
                      <a:pt x="36" y="20"/>
                    </a:lnTo>
                    <a:lnTo>
                      <a:pt x="33" y="0"/>
                    </a:lnTo>
                    <a:lnTo>
                      <a:pt x="41" y="26"/>
                    </a:lnTo>
                    <a:lnTo>
                      <a:pt x="45" y="44"/>
                    </a:lnTo>
                    <a:lnTo>
                      <a:pt x="45" y="50"/>
                    </a:lnTo>
                    <a:lnTo>
                      <a:pt x="44" y="56"/>
                    </a:lnTo>
                    <a:lnTo>
                      <a:pt x="41" y="60"/>
                    </a:lnTo>
                    <a:lnTo>
                      <a:pt x="36" y="64"/>
                    </a:lnTo>
                    <a:lnTo>
                      <a:pt x="30" y="65"/>
                    </a:lnTo>
                    <a:lnTo>
                      <a:pt x="26" y="64"/>
                    </a:lnTo>
                    <a:lnTo>
                      <a:pt x="20" y="60"/>
                    </a:lnTo>
                    <a:lnTo>
                      <a:pt x="14" y="57"/>
                    </a:lnTo>
                    <a:lnTo>
                      <a:pt x="5" y="47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1" name="Freeform 244">
                <a:extLst>
                  <a:ext uri="{FF2B5EF4-FFF2-40B4-BE49-F238E27FC236}">
                    <a16:creationId xmlns:a16="http://schemas.microsoft.com/office/drawing/2014/main" id="{DD119BD1-E3A4-44CF-A026-F9F58192F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844"/>
                <a:ext cx="90" cy="83"/>
              </a:xfrm>
              <a:custGeom>
                <a:avLst/>
                <a:gdLst>
                  <a:gd name="T0" fmla="*/ 57 w 90"/>
                  <a:gd name="T1" fmla="*/ 80 h 83"/>
                  <a:gd name="T2" fmla="*/ 57 w 90"/>
                  <a:gd name="T3" fmla="*/ 80 h 83"/>
                  <a:gd name="T4" fmla="*/ 64 w 90"/>
                  <a:gd name="T5" fmla="*/ 75 h 83"/>
                  <a:gd name="T6" fmla="*/ 71 w 90"/>
                  <a:gd name="T7" fmla="*/ 71 h 83"/>
                  <a:gd name="T8" fmla="*/ 75 w 90"/>
                  <a:gd name="T9" fmla="*/ 63 h 83"/>
                  <a:gd name="T10" fmla="*/ 80 w 90"/>
                  <a:gd name="T11" fmla="*/ 53 h 83"/>
                  <a:gd name="T12" fmla="*/ 83 w 90"/>
                  <a:gd name="T13" fmla="*/ 42 h 83"/>
                  <a:gd name="T14" fmla="*/ 86 w 90"/>
                  <a:gd name="T15" fmla="*/ 30 h 83"/>
                  <a:gd name="T16" fmla="*/ 90 w 90"/>
                  <a:gd name="T17" fmla="*/ 0 h 83"/>
                  <a:gd name="T18" fmla="*/ 90 w 90"/>
                  <a:gd name="T19" fmla="*/ 0 h 83"/>
                  <a:gd name="T20" fmla="*/ 80 w 90"/>
                  <a:gd name="T21" fmla="*/ 27 h 83"/>
                  <a:gd name="T22" fmla="*/ 69 w 90"/>
                  <a:gd name="T23" fmla="*/ 50 h 83"/>
                  <a:gd name="T24" fmla="*/ 63 w 90"/>
                  <a:gd name="T25" fmla="*/ 59 h 83"/>
                  <a:gd name="T26" fmla="*/ 58 w 90"/>
                  <a:gd name="T27" fmla="*/ 66 h 83"/>
                  <a:gd name="T28" fmla="*/ 58 w 90"/>
                  <a:gd name="T29" fmla="*/ 66 h 83"/>
                  <a:gd name="T30" fmla="*/ 54 w 90"/>
                  <a:gd name="T31" fmla="*/ 71 h 83"/>
                  <a:gd name="T32" fmla="*/ 48 w 90"/>
                  <a:gd name="T33" fmla="*/ 74 h 83"/>
                  <a:gd name="T34" fmla="*/ 42 w 90"/>
                  <a:gd name="T35" fmla="*/ 75 h 83"/>
                  <a:gd name="T36" fmla="*/ 36 w 90"/>
                  <a:gd name="T37" fmla="*/ 77 h 83"/>
                  <a:gd name="T38" fmla="*/ 19 w 90"/>
                  <a:gd name="T39" fmla="*/ 77 h 83"/>
                  <a:gd name="T40" fmla="*/ 0 w 90"/>
                  <a:gd name="T41" fmla="*/ 75 h 83"/>
                  <a:gd name="T42" fmla="*/ 0 w 90"/>
                  <a:gd name="T43" fmla="*/ 75 h 83"/>
                  <a:gd name="T44" fmla="*/ 12 w 90"/>
                  <a:gd name="T45" fmla="*/ 78 h 83"/>
                  <a:gd name="T46" fmla="*/ 27 w 90"/>
                  <a:gd name="T47" fmla="*/ 81 h 83"/>
                  <a:gd name="T48" fmla="*/ 43 w 90"/>
                  <a:gd name="T49" fmla="*/ 83 h 83"/>
                  <a:gd name="T50" fmla="*/ 51 w 90"/>
                  <a:gd name="T51" fmla="*/ 81 h 83"/>
                  <a:gd name="T52" fmla="*/ 57 w 90"/>
                  <a:gd name="T53" fmla="*/ 80 h 83"/>
                  <a:gd name="T54" fmla="*/ 57 w 90"/>
                  <a:gd name="T55" fmla="*/ 80 h 8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0" h="83">
                    <a:moveTo>
                      <a:pt x="57" y="80"/>
                    </a:moveTo>
                    <a:lnTo>
                      <a:pt x="57" y="80"/>
                    </a:lnTo>
                    <a:lnTo>
                      <a:pt x="64" y="75"/>
                    </a:lnTo>
                    <a:lnTo>
                      <a:pt x="71" y="71"/>
                    </a:lnTo>
                    <a:lnTo>
                      <a:pt x="75" y="63"/>
                    </a:lnTo>
                    <a:lnTo>
                      <a:pt x="80" y="53"/>
                    </a:lnTo>
                    <a:lnTo>
                      <a:pt x="83" y="42"/>
                    </a:lnTo>
                    <a:lnTo>
                      <a:pt x="86" y="30"/>
                    </a:lnTo>
                    <a:lnTo>
                      <a:pt x="90" y="0"/>
                    </a:lnTo>
                    <a:lnTo>
                      <a:pt x="80" y="27"/>
                    </a:lnTo>
                    <a:lnTo>
                      <a:pt x="69" y="50"/>
                    </a:lnTo>
                    <a:lnTo>
                      <a:pt x="63" y="59"/>
                    </a:lnTo>
                    <a:lnTo>
                      <a:pt x="58" y="66"/>
                    </a:lnTo>
                    <a:lnTo>
                      <a:pt x="54" y="71"/>
                    </a:lnTo>
                    <a:lnTo>
                      <a:pt x="48" y="74"/>
                    </a:lnTo>
                    <a:lnTo>
                      <a:pt x="42" y="75"/>
                    </a:lnTo>
                    <a:lnTo>
                      <a:pt x="36" y="77"/>
                    </a:lnTo>
                    <a:lnTo>
                      <a:pt x="19" y="77"/>
                    </a:lnTo>
                    <a:lnTo>
                      <a:pt x="0" y="75"/>
                    </a:lnTo>
                    <a:lnTo>
                      <a:pt x="12" y="78"/>
                    </a:lnTo>
                    <a:lnTo>
                      <a:pt x="27" y="81"/>
                    </a:lnTo>
                    <a:lnTo>
                      <a:pt x="43" y="83"/>
                    </a:lnTo>
                    <a:lnTo>
                      <a:pt x="51" y="81"/>
                    </a:lnTo>
                    <a:lnTo>
                      <a:pt x="57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2" name="Freeform 245">
                <a:extLst>
                  <a:ext uri="{FF2B5EF4-FFF2-40B4-BE49-F238E27FC236}">
                    <a16:creationId xmlns:a16="http://schemas.microsoft.com/office/drawing/2014/main" id="{6F615E5E-765C-49B0-9507-9A77303A5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648"/>
                <a:ext cx="109" cy="65"/>
              </a:xfrm>
              <a:custGeom>
                <a:avLst/>
                <a:gdLst>
                  <a:gd name="T0" fmla="*/ 0 w 109"/>
                  <a:gd name="T1" fmla="*/ 29 h 65"/>
                  <a:gd name="T2" fmla="*/ 0 w 109"/>
                  <a:gd name="T3" fmla="*/ 29 h 65"/>
                  <a:gd name="T4" fmla="*/ 9 w 109"/>
                  <a:gd name="T5" fmla="*/ 30 h 65"/>
                  <a:gd name="T6" fmla="*/ 17 w 109"/>
                  <a:gd name="T7" fmla="*/ 32 h 65"/>
                  <a:gd name="T8" fmla="*/ 36 w 109"/>
                  <a:gd name="T9" fmla="*/ 39 h 65"/>
                  <a:gd name="T10" fmla="*/ 57 w 109"/>
                  <a:gd name="T11" fmla="*/ 47 h 65"/>
                  <a:gd name="T12" fmla="*/ 68 w 109"/>
                  <a:gd name="T13" fmla="*/ 48 h 65"/>
                  <a:gd name="T14" fmla="*/ 77 w 109"/>
                  <a:gd name="T15" fmla="*/ 50 h 65"/>
                  <a:gd name="T16" fmla="*/ 77 w 109"/>
                  <a:gd name="T17" fmla="*/ 50 h 65"/>
                  <a:gd name="T18" fmla="*/ 86 w 109"/>
                  <a:gd name="T19" fmla="*/ 48 h 65"/>
                  <a:gd name="T20" fmla="*/ 92 w 109"/>
                  <a:gd name="T21" fmla="*/ 45 h 65"/>
                  <a:gd name="T22" fmla="*/ 97 w 109"/>
                  <a:gd name="T23" fmla="*/ 39 h 65"/>
                  <a:gd name="T24" fmla="*/ 100 w 109"/>
                  <a:gd name="T25" fmla="*/ 33 h 65"/>
                  <a:gd name="T26" fmla="*/ 104 w 109"/>
                  <a:gd name="T27" fmla="*/ 16 h 65"/>
                  <a:gd name="T28" fmla="*/ 109 w 109"/>
                  <a:gd name="T29" fmla="*/ 0 h 65"/>
                  <a:gd name="T30" fmla="*/ 109 w 109"/>
                  <a:gd name="T31" fmla="*/ 0 h 65"/>
                  <a:gd name="T32" fmla="*/ 109 w 109"/>
                  <a:gd name="T33" fmla="*/ 13 h 65"/>
                  <a:gd name="T34" fmla="*/ 109 w 109"/>
                  <a:gd name="T35" fmla="*/ 26 h 65"/>
                  <a:gd name="T36" fmla="*/ 106 w 109"/>
                  <a:gd name="T37" fmla="*/ 38 h 65"/>
                  <a:gd name="T38" fmla="*/ 101 w 109"/>
                  <a:gd name="T39" fmla="*/ 47 h 65"/>
                  <a:gd name="T40" fmla="*/ 97 w 109"/>
                  <a:gd name="T41" fmla="*/ 54 h 65"/>
                  <a:gd name="T42" fmla="*/ 91 w 109"/>
                  <a:gd name="T43" fmla="*/ 60 h 65"/>
                  <a:gd name="T44" fmla="*/ 83 w 109"/>
                  <a:gd name="T45" fmla="*/ 63 h 65"/>
                  <a:gd name="T46" fmla="*/ 76 w 109"/>
                  <a:gd name="T47" fmla="*/ 65 h 65"/>
                  <a:gd name="T48" fmla="*/ 76 w 109"/>
                  <a:gd name="T49" fmla="*/ 65 h 65"/>
                  <a:gd name="T50" fmla="*/ 66 w 109"/>
                  <a:gd name="T51" fmla="*/ 63 h 65"/>
                  <a:gd name="T52" fmla="*/ 56 w 109"/>
                  <a:gd name="T53" fmla="*/ 59 h 65"/>
                  <a:gd name="T54" fmla="*/ 35 w 109"/>
                  <a:gd name="T55" fmla="*/ 47 h 65"/>
                  <a:gd name="T56" fmla="*/ 15 w 109"/>
                  <a:gd name="T57" fmla="*/ 35 h 65"/>
                  <a:gd name="T58" fmla="*/ 6 w 109"/>
                  <a:gd name="T59" fmla="*/ 30 h 65"/>
                  <a:gd name="T60" fmla="*/ 0 w 109"/>
                  <a:gd name="T61" fmla="*/ 29 h 65"/>
                  <a:gd name="T62" fmla="*/ 0 w 109"/>
                  <a:gd name="T63" fmla="*/ 29 h 6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9" h="65">
                    <a:moveTo>
                      <a:pt x="0" y="29"/>
                    </a:moveTo>
                    <a:lnTo>
                      <a:pt x="0" y="29"/>
                    </a:lnTo>
                    <a:lnTo>
                      <a:pt x="9" y="30"/>
                    </a:lnTo>
                    <a:lnTo>
                      <a:pt x="17" y="32"/>
                    </a:lnTo>
                    <a:lnTo>
                      <a:pt x="36" y="39"/>
                    </a:lnTo>
                    <a:lnTo>
                      <a:pt x="57" y="47"/>
                    </a:lnTo>
                    <a:lnTo>
                      <a:pt x="68" y="48"/>
                    </a:lnTo>
                    <a:lnTo>
                      <a:pt x="77" y="50"/>
                    </a:lnTo>
                    <a:lnTo>
                      <a:pt x="86" y="48"/>
                    </a:lnTo>
                    <a:lnTo>
                      <a:pt x="92" y="45"/>
                    </a:lnTo>
                    <a:lnTo>
                      <a:pt x="97" y="39"/>
                    </a:lnTo>
                    <a:lnTo>
                      <a:pt x="100" y="33"/>
                    </a:lnTo>
                    <a:lnTo>
                      <a:pt x="104" y="16"/>
                    </a:lnTo>
                    <a:lnTo>
                      <a:pt x="109" y="0"/>
                    </a:lnTo>
                    <a:lnTo>
                      <a:pt x="109" y="13"/>
                    </a:lnTo>
                    <a:lnTo>
                      <a:pt x="109" y="26"/>
                    </a:lnTo>
                    <a:lnTo>
                      <a:pt x="106" y="38"/>
                    </a:lnTo>
                    <a:lnTo>
                      <a:pt x="101" y="47"/>
                    </a:lnTo>
                    <a:lnTo>
                      <a:pt x="97" y="54"/>
                    </a:lnTo>
                    <a:lnTo>
                      <a:pt x="91" y="60"/>
                    </a:lnTo>
                    <a:lnTo>
                      <a:pt x="83" y="63"/>
                    </a:lnTo>
                    <a:lnTo>
                      <a:pt x="76" y="65"/>
                    </a:lnTo>
                    <a:lnTo>
                      <a:pt x="66" y="63"/>
                    </a:lnTo>
                    <a:lnTo>
                      <a:pt x="56" y="59"/>
                    </a:lnTo>
                    <a:lnTo>
                      <a:pt x="35" y="47"/>
                    </a:lnTo>
                    <a:lnTo>
                      <a:pt x="15" y="35"/>
                    </a:lnTo>
                    <a:lnTo>
                      <a:pt x="6" y="3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3" name="Freeform 246">
                <a:extLst>
                  <a:ext uri="{FF2B5EF4-FFF2-40B4-BE49-F238E27FC236}">
                    <a16:creationId xmlns:a16="http://schemas.microsoft.com/office/drawing/2014/main" id="{F6FB5EDF-0B13-4BCF-B7EE-D24A26334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408"/>
                <a:ext cx="108" cy="134"/>
              </a:xfrm>
              <a:custGeom>
                <a:avLst/>
                <a:gdLst>
                  <a:gd name="T0" fmla="*/ 0 w 108"/>
                  <a:gd name="T1" fmla="*/ 133 h 134"/>
                  <a:gd name="T2" fmla="*/ 0 w 108"/>
                  <a:gd name="T3" fmla="*/ 133 h 134"/>
                  <a:gd name="T4" fmla="*/ 16 w 108"/>
                  <a:gd name="T5" fmla="*/ 131 h 134"/>
                  <a:gd name="T6" fmla="*/ 34 w 108"/>
                  <a:gd name="T7" fmla="*/ 130 h 134"/>
                  <a:gd name="T8" fmla="*/ 44 w 108"/>
                  <a:gd name="T9" fmla="*/ 127 h 134"/>
                  <a:gd name="T10" fmla="*/ 53 w 108"/>
                  <a:gd name="T11" fmla="*/ 125 h 134"/>
                  <a:gd name="T12" fmla="*/ 62 w 108"/>
                  <a:gd name="T13" fmla="*/ 121 h 134"/>
                  <a:gd name="T14" fmla="*/ 69 w 108"/>
                  <a:gd name="T15" fmla="*/ 115 h 134"/>
                  <a:gd name="T16" fmla="*/ 77 w 108"/>
                  <a:gd name="T17" fmla="*/ 109 h 134"/>
                  <a:gd name="T18" fmla="*/ 84 w 108"/>
                  <a:gd name="T19" fmla="*/ 100 h 134"/>
                  <a:gd name="T20" fmla="*/ 90 w 108"/>
                  <a:gd name="T21" fmla="*/ 89 h 134"/>
                  <a:gd name="T22" fmla="*/ 96 w 108"/>
                  <a:gd name="T23" fmla="*/ 77 h 134"/>
                  <a:gd name="T24" fmla="*/ 101 w 108"/>
                  <a:gd name="T25" fmla="*/ 62 h 134"/>
                  <a:gd name="T26" fmla="*/ 104 w 108"/>
                  <a:gd name="T27" fmla="*/ 44 h 134"/>
                  <a:gd name="T28" fmla="*/ 107 w 108"/>
                  <a:gd name="T29" fmla="*/ 23 h 134"/>
                  <a:gd name="T30" fmla="*/ 107 w 108"/>
                  <a:gd name="T31" fmla="*/ 0 h 134"/>
                  <a:gd name="T32" fmla="*/ 107 w 108"/>
                  <a:gd name="T33" fmla="*/ 0 h 134"/>
                  <a:gd name="T34" fmla="*/ 108 w 108"/>
                  <a:gd name="T35" fmla="*/ 24 h 134"/>
                  <a:gd name="T36" fmla="*/ 108 w 108"/>
                  <a:gd name="T37" fmla="*/ 48 h 134"/>
                  <a:gd name="T38" fmla="*/ 107 w 108"/>
                  <a:gd name="T39" fmla="*/ 60 h 134"/>
                  <a:gd name="T40" fmla="*/ 105 w 108"/>
                  <a:gd name="T41" fmla="*/ 73 h 134"/>
                  <a:gd name="T42" fmla="*/ 102 w 108"/>
                  <a:gd name="T43" fmla="*/ 83 h 134"/>
                  <a:gd name="T44" fmla="*/ 99 w 108"/>
                  <a:gd name="T45" fmla="*/ 95 h 134"/>
                  <a:gd name="T46" fmla="*/ 93 w 108"/>
                  <a:gd name="T47" fmla="*/ 104 h 134"/>
                  <a:gd name="T48" fmla="*/ 86 w 108"/>
                  <a:gd name="T49" fmla="*/ 113 h 134"/>
                  <a:gd name="T50" fmla="*/ 77 w 108"/>
                  <a:gd name="T51" fmla="*/ 121 h 134"/>
                  <a:gd name="T52" fmla="*/ 66 w 108"/>
                  <a:gd name="T53" fmla="*/ 127 h 134"/>
                  <a:gd name="T54" fmla="*/ 53 w 108"/>
                  <a:gd name="T55" fmla="*/ 131 h 134"/>
                  <a:gd name="T56" fmla="*/ 37 w 108"/>
                  <a:gd name="T57" fmla="*/ 134 h 134"/>
                  <a:gd name="T58" fmla="*/ 21 w 108"/>
                  <a:gd name="T59" fmla="*/ 134 h 134"/>
                  <a:gd name="T60" fmla="*/ 0 w 108"/>
                  <a:gd name="T61" fmla="*/ 133 h 134"/>
                  <a:gd name="T62" fmla="*/ 0 w 108"/>
                  <a:gd name="T63" fmla="*/ 133 h 13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8" h="134">
                    <a:moveTo>
                      <a:pt x="0" y="133"/>
                    </a:moveTo>
                    <a:lnTo>
                      <a:pt x="0" y="133"/>
                    </a:lnTo>
                    <a:lnTo>
                      <a:pt x="16" y="131"/>
                    </a:lnTo>
                    <a:lnTo>
                      <a:pt x="34" y="130"/>
                    </a:lnTo>
                    <a:lnTo>
                      <a:pt x="44" y="127"/>
                    </a:lnTo>
                    <a:lnTo>
                      <a:pt x="53" y="125"/>
                    </a:lnTo>
                    <a:lnTo>
                      <a:pt x="62" y="121"/>
                    </a:lnTo>
                    <a:lnTo>
                      <a:pt x="69" y="115"/>
                    </a:lnTo>
                    <a:lnTo>
                      <a:pt x="77" y="109"/>
                    </a:lnTo>
                    <a:lnTo>
                      <a:pt x="84" y="100"/>
                    </a:lnTo>
                    <a:lnTo>
                      <a:pt x="90" y="89"/>
                    </a:lnTo>
                    <a:lnTo>
                      <a:pt x="96" y="77"/>
                    </a:lnTo>
                    <a:lnTo>
                      <a:pt x="101" y="62"/>
                    </a:lnTo>
                    <a:lnTo>
                      <a:pt x="104" y="44"/>
                    </a:lnTo>
                    <a:lnTo>
                      <a:pt x="107" y="23"/>
                    </a:lnTo>
                    <a:lnTo>
                      <a:pt x="107" y="0"/>
                    </a:lnTo>
                    <a:lnTo>
                      <a:pt x="108" y="24"/>
                    </a:lnTo>
                    <a:lnTo>
                      <a:pt x="108" y="48"/>
                    </a:lnTo>
                    <a:lnTo>
                      <a:pt x="107" y="60"/>
                    </a:lnTo>
                    <a:lnTo>
                      <a:pt x="105" y="73"/>
                    </a:lnTo>
                    <a:lnTo>
                      <a:pt x="102" y="83"/>
                    </a:lnTo>
                    <a:lnTo>
                      <a:pt x="99" y="95"/>
                    </a:lnTo>
                    <a:lnTo>
                      <a:pt x="93" y="104"/>
                    </a:lnTo>
                    <a:lnTo>
                      <a:pt x="86" y="113"/>
                    </a:lnTo>
                    <a:lnTo>
                      <a:pt x="77" y="121"/>
                    </a:lnTo>
                    <a:lnTo>
                      <a:pt x="66" y="127"/>
                    </a:lnTo>
                    <a:lnTo>
                      <a:pt x="53" y="131"/>
                    </a:lnTo>
                    <a:lnTo>
                      <a:pt x="37" y="134"/>
                    </a:lnTo>
                    <a:lnTo>
                      <a:pt x="21" y="134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4" name="Freeform 247">
                <a:extLst>
                  <a:ext uri="{FF2B5EF4-FFF2-40B4-BE49-F238E27FC236}">
                    <a16:creationId xmlns:a16="http://schemas.microsoft.com/office/drawing/2014/main" id="{03E37340-AA89-47AE-B5CD-C5333D175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395"/>
                <a:ext cx="6" cy="143"/>
              </a:xfrm>
              <a:custGeom>
                <a:avLst/>
                <a:gdLst>
                  <a:gd name="T0" fmla="*/ 6 w 6"/>
                  <a:gd name="T1" fmla="*/ 0 h 143"/>
                  <a:gd name="T2" fmla="*/ 6 w 6"/>
                  <a:gd name="T3" fmla="*/ 0 h 143"/>
                  <a:gd name="T4" fmla="*/ 3 w 6"/>
                  <a:gd name="T5" fmla="*/ 31 h 143"/>
                  <a:gd name="T6" fmla="*/ 1 w 6"/>
                  <a:gd name="T7" fmla="*/ 63 h 143"/>
                  <a:gd name="T8" fmla="*/ 0 w 6"/>
                  <a:gd name="T9" fmla="*/ 81 h 143"/>
                  <a:gd name="T10" fmla="*/ 0 w 6"/>
                  <a:gd name="T11" fmla="*/ 99 h 143"/>
                  <a:gd name="T12" fmla="*/ 1 w 6"/>
                  <a:gd name="T13" fmla="*/ 120 h 143"/>
                  <a:gd name="T14" fmla="*/ 4 w 6"/>
                  <a:gd name="T15" fmla="*/ 143 h 143"/>
                  <a:gd name="T16" fmla="*/ 6 w 6"/>
                  <a:gd name="T17" fmla="*/ 0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143">
                    <a:moveTo>
                      <a:pt x="6" y="0"/>
                    </a:moveTo>
                    <a:lnTo>
                      <a:pt x="6" y="0"/>
                    </a:lnTo>
                    <a:lnTo>
                      <a:pt x="3" y="31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0" y="99"/>
                    </a:lnTo>
                    <a:lnTo>
                      <a:pt x="1" y="120"/>
                    </a:lnTo>
                    <a:lnTo>
                      <a:pt x="4" y="14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5" name="Freeform 248">
                <a:extLst>
                  <a:ext uri="{FF2B5EF4-FFF2-40B4-BE49-F238E27FC236}">
                    <a16:creationId xmlns:a16="http://schemas.microsoft.com/office/drawing/2014/main" id="{E98444F9-0695-4583-A67B-2221F4D5F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395"/>
                <a:ext cx="6" cy="143"/>
              </a:xfrm>
              <a:custGeom>
                <a:avLst/>
                <a:gdLst>
                  <a:gd name="T0" fmla="*/ 6 w 6"/>
                  <a:gd name="T1" fmla="*/ 0 h 143"/>
                  <a:gd name="T2" fmla="*/ 6 w 6"/>
                  <a:gd name="T3" fmla="*/ 0 h 143"/>
                  <a:gd name="T4" fmla="*/ 3 w 6"/>
                  <a:gd name="T5" fmla="*/ 31 h 143"/>
                  <a:gd name="T6" fmla="*/ 1 w 6"/>
                  <a:gd name="T7" fmla="*/ 63 h 143"/>
                  <a:gd name="T8" fmla="*/ 0 w 6"/>
                  <a:gd name="T9" fmla="*/ 81 h 143"/>
                  <a:gd name="T10" fmla="*/ 0 w 6"/>
                  <a:gd name="T11" fmla="*/ 99 h 143"/>
                  <a:gd name="T12" fmla="*/ 1 w 6"/>
                  <a:gd name="T13" fmla="*/ 120 h 143"/>
                  <a:gd name="T14" fmla="*/ 4 w 6"/>
                  <a:gd name="T15" fmla="*/ 143 h 1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43">
                    <a:moveTo>
                      <a:pt x="6" y="0"/>
                    </a:moveTo>
                    <a:lnTo>
                      <a:pt x="6" y="0"/>
                    </a:lnTo>
                    <a:lnTo>
                      <a:pt x="3" y="31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0" y="99"/>
                    </a:lnTo>
                    <a:lnTo>
                      <a:pt x="1" y="120"/>
                    </a:lnTo>
                    <a:lnTo>
                      <a:pt x="4" y="14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6" name="Freeform 249">
                <a:extLst>
                  <a:ext uri="{FF2B5EF4-FFF2-40B4-BE49-F238E27FC236}">
                    <a16:creationId xmlns:a16="http://schemas.microsoft.com/office/drawing/2014/main" id="{87EB6D42-1487-4A83-A1B9-D2F825D49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472"/>
                <a:ext cx="51" cy="90"/>
              </a:xfrm>
              <a:custGeom>
                <a:avLst/>
                <a:gdLst>
                  <a:gd name="T0" fmla="*/ 0 w 51"/>
                  <a:gd name="T1" fmla="*/ 90 h 90"/>
                  <a:gd name="T2" fmla="*/ 0 w 51"/>
                  <a:gd name="T3" fmla="*/ 90 h 90"/>
                  <a:gd name="T4" fmla="*/ 10 w 51"/>
                  <a:gd name="T5" fmla="*/ 87 h 90"/>
                  <a:gd name="T6" fmla="*/ 21 w 51"/>
                  <a:gd name="T7" fmla="*/ 82 h 90"/>
                  <a:gd name="T8" fmla="*/ 28 w 51"/>
                  <a:gd name="T9" fmla="*/ 76 h 90"/>
                  <a:gd name="T10" fmla="*/ 36 w 51"/>
                  <a:gd name="T11" fmla="*/ 69 h 90"/>
                  <a:gd name="T12" fmla="*/ 42 w 51"/>
                  <a:gd name="T13" fmla="*/ 58 h 90"/>
                  <a:gd name="T14" fmla="*/ 45 w 51"/>
                  <a:gd name="T15" fmla="*/ 43 h 90"/>
                  <a:gd name="T16" fmla="*/ 48 w 51"/>
                  <a:gd name="T17" fmla="*/ 25 h 90"/>
                  <a:gd name="T18" fmla="*/ 50 w 51"/>
                  <a:gd name="T19" fmla="*/ 0 h 90"/>
                  <a:gd name="T20" fmla="*/ 50 w 51"/>
                  <a:gd name="T21" fmla="*/ 0 h 90"/>
                  <a:gd name="T22" fmla="*/ 51 w 51"/>
                  <a:gd name="T23" fmla="*/ 19 h 90"/>
                  <a:gd name="T24" fmla="*/ 51 w 51"/>
                  <a:gd name="T25" fmla="*/ 39 h 90"/>
                  <a:gd name="T26" fmla="*/ 48 w 51"/>
                  <a:gd name="T27" fmla="*/ 55 h 90"/>
                  <a:gd name="T28" fmla="*/ 44 w 51"/>
                  <a:gd name="T29" fmla="*/ 69 h 90"/>
                  <a:gd name="T30" fmla="*/ 40 w 51"/>
                  <a:gd name="T31" fmla="*/ 73 h 90"/>
                  <a:gd name="T32" fmla="*/ 37 w 51"/>
                  <a:gd name="T33" fmla="*/ 79 h 90"/>
                  <a:gd name="T34" fmla="*/ 33 w 51"/>
                  <a:gd name="T35" fmla="*/ 82 h 90"/>
                  <a:gd name="T36" fmla="*/ 27 w 51"/>
                  <a:gd name="T37" fmla="*/ 85 h 90"/>
                  <a:gd name="T38" fmla="*/ 21 w 51"/>
                  <a:gd name="T39" fmla="*/ 88 h 90"/>
                  <a:gd name="T40" fmla="*/ 15 w 51"/>
                  <a:gd name="T41" fmla="*/ 90 h 90"/>
                  <a:gd name="T42" fmla="*/ 7 w 51"/>
                  <a:gd name="T43" fmla="*/ 90 h 90"/>
                  <a:gd name="T44" fmla="*/ 0 w 51"/>
                  <a:gd name="T45" fmla="*/ 90 h 90"/>
                  <a:gd name="T46" fmla="*/ 0 w 51"/>
                  <a:gd name="T47" fmla="*/ 90 h 9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1" h="90">
                    <a:moveTo>
                      <a:pt x="0" y="90"/>
                    </a:moveTo>
                    <a:lnTo>
                      <a:pt x="0" y="90"/>
                    </a:lnTo>
                    <a:lnTo>
                      <a:pt x="10" y="87"/>
                    </a:lnTo>
                    <a:lnTo>
                      <a:pt x="21" y="82"/>
                    </a:lnTo>
                    <a:lnTo>
                      <a:pt x="28" y="76"/>
                    </a:lnTo>
                    <a:lnTo>
                      <a:pt x="36" y="69"/>
                    </a:lnTo>
                    <a:lnTo>
                      <a:pt x="42" y="58"/>
                    </a:lnTo>
                    <a:lnTo>
                      <a:pt x="45" y="43"/>
                    </a:lnTo>
                    <a:lnTo>
                      <a:pt x="48" y="25"/>
                    </a:lnTo>
                    <a:lnTo>
                      <a:pt x="50" y="0"/>
                    </a:lnTo>
                    <a:lnTo>
                      <a:pt x="51" y="19"/>
                    </a:lnTo>
                    <a:lnTo>
                      <a:pt x="51" y="39"/>
                    </a:lnTo>
                    <a:lnTo>
                      <a:pt x="48" y="55"/>
                    </a:lnTo>
                    <a:lnTo>
                      <a:pt x="44" y="69"/>
                    </a:lnTo>
                    <a:lnTo>
                      <a:pt x="40" y="73"/>
                    </a:lnTo>
                    <a:lnTo>
                      <a:pt x="37" y="79"/>
                    </a:lnTo>
                    <a:lnTo>
                      <a:pt x="33" y="82"/>
                    </a:lnTo>
                    <a:lnTo>
                      <a:pt x="27" y="85"/>
                    </a:lnTo>
                    <a:lnTo>
                      <a:pt x="21" y="88"/>
                    </a:lnTo>
                    <a:lnTo>
                      <a:pt x="15" y="90"/>
                    </a:lnTo>
                    <a:lnTo>
                      <a:pt x="7" y="90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7" name="Freeform 250">
                <a:extLst>
                  <a:ext uri="{FF2B5EF4-FFF2-40B4-BE49-F238E27FC236}">
                    <a16:creationId xmlns:a16="http://schemas.microsoft.com/office/drawing/2014/main" id="{7CDBBD51-27EF-4DE3-B83D-29A986758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698"/>
                <a:ext cx="62" cy="57"/>
              </a:xfrm>
              <a:custGeom>
                <a:avLst/>
                <a:gdLst>
                  <a:gd name="T0" fmla="*/ 0 w 62"/>
                  <a:gd name="T1" fmla="*/ 52 h 57"/>
                  <a:gd name="T2" fmla="*/ 0 w 62"/>
                  <a:gd name="T3" fmla="*/ 52 h 57"/>
                  <a:gd name="T4" fmla="*/ 23 w 62"/>
                  <a:gd name="T5" fmla="*/ 49 h 57"/>
                  <a:gd name="T6" fmla="*/ 38 w 62"/>
                  <a:gd name="T7" fmla="*/ 46 h 57"/>
                  <a:gd name="T8" fmla="*/ 42 w 62"/>
                  <a:gd name="T9" fmla="*/ 45 h 57"/>
                  <a:gd name="T10" fmla="*/ 47 w 62"/>
                  <a:gd name="T11" fmla="*/ 42 h 57"/>
                  <a:gd name="T12" fmla="*/ 50 w 62"/>
                  <a:gd name="T13" fmla="*/ 37 h 57"/>
                  <a:gd name="T14" fmla="*/ 51 w 62"/>
                  <a:gd name="T15" fmla="*/ 33 h 57"/>
                  <a:gd name="T16" fmla="*/ 51 w 62"/>
                  <a:gd name="T17" fmla="*/ 33 h 57"/>
                  <a:gd name="T18" fmla="*/ 54 w 62"/>
                  <a:gd name="T19" fmla="*/ 21 h 57"/>
                  <a:gd name="T20" fmla="*/ 54 w 62"/>
                  <a:gd name="T21" fmla="*/ 10 h 57"/>
                  <a:gd name="T22" fmla="*/ 54 w 62"/>
                  <a:gd name="T23" fmla="*/ 0 h 57"/>
                  <a:gd name="T24" fmla="*/ 54 w 62"/>
                  <a:gd name="T25" fmla="*/ 0 h 57"/>
                  <a:gd name="T26" fmla="*/ 59 w 62"/>
                  <a:gd name="T27" fmla="*/ 19 h 57"/>
                  <a:gd name="T28" fmla="*/ 62 w 62"/>
                  <a:gd name="T29" fmla="*/ 34 h 57"/>
                  <a:gd name="T30" fmla="*/ 60 w 62"/>
                  <a:gd name="T31" fmla="*/ 40 h 57"/>
                  <a:gd name="T32" fmla="*/ 59 w 62"/>
                  <a:gd name="T33" fmla="*/ 46 h 57"/>
                  <a:gd name="T34" fmla="*/ 56 w 62"/>
                  <a:gd name="T35" fmla="*/ 51 h 57"/>
                  <a:gd name="T36" fmla="*/ 51 w 62"/>
                  <a:gd name="T37" fmla="*/ 54 h 57"/>
                  <a:gd name="T38" fmla="*/ 51 w 62"/>
                  <a:gd name="T39" fmla="*/ 54 h 57"/>
                  <a:gd name="T40" fmla="*/ 45 w 62"/>
                  <a:gd name="T41" fmla="*/ 55 h 57"/>
                  <a:gd name="T42" fmla="*/ 36 w 62"/>
                  <a:gd name="T43" fmla="*/ 57 h 57"/>
                  <a:gd name="T44" fmla="*/ 20 w 62"/>
                  <a:gd name="T45" fmla="*/ 55 h 57"/>
                  <a:gd name="T46" fmla="*/ 6 w 62"/>
                  <a:gd name="T47" fmla="*/ 54 h 57"/>
                  <a:gd name="T48" fmla="*/ 0 w 62"/>
                  <a:gd name="T49" fmla="*/ 52 h 57"/>
                  <a:gd name="T50" fmla="*/ 0 w 62"/>
                  <a:gd name="T51" fmla="*/ 52 h 5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2" h="57">
                    <a:moveTo>
                      <a:pt x="0" y="52"/>
                    </a:moveTo>
                    <a:lnTo>
                      <a:pt x="0" y="52"/>
                    </a:lnTo>
                    <a:lnTo>
                      <a:pt x="23" y="49"/>
                    </a:lnTo>
                    <a:lnTo>
                      <a:pt x="38" y="46"/>
                    </a:lnTo>
                    <a:lnTo>
                      <a:pt x="42" y="45"/>
                    </a:lnTo>
                    <a:lnTo>
                      <a:pt x="47" y="42"/>
                    </a:lnTo>
                    <a:lnTo>
                      <a:pt x="50" y="37"/>
                    </a:lnTo>
                    <a:lnTo>
                      <a:pt x="51" y="33"/>
                    </a:lnTo>
                    <a:lnTo>
                      <a:pt x="54" y="21"/>
                    </a:lnTo>
                    <a:lnTo>
                      <a:pt x="54" y="10"/>
                    </a:lnTo>
                    <a:lnTo>
                      <a:pt x="54" y="0"/>
                    </a:lnTo>
                    <a:lnTo>
                      <a:pt x="59" y="19"/>
                    </a:lnTo>
                    <a:lnTo>
                      <a:pt x="62" y="34"/>
                    </a:lnTo>
                    <a:lnTo>
                      <a:pt x="60" y="40"/>
                    </a:lnTo>
                    <a:lnTo>
                      <a:pt x="59" y="46"/>
                    </a:lnTo>
                    <a:lnTo>
                      <a:pt x="56" y="51"/>
                    </a:lnTo>
                    <a:lnTo>
                      <a:pt x="51" y="54"/>
                    </a:lnTo>
                    <a:lnTo>
                      <a:pt x="45" y="55"/>
                    </a:lnTo>
                    <a:lnTo>
                      <a:pt x="36" y="57"/>
                    </a:lnTo>
                    <a:lnTo>
                      <a:pt x="20" y="55"/>
                    </a:lnTo>
                    <a:lnTo>
                      <a:pt x="6" y="54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8" name="Freeform 251">
                <a:extLst>
                  <a:ext uri="{FF2B5EF4-FFF2-40B4-BE49-F238E27FC236}">
                    <a16:creationId xmlns:a16="http://schemas.microsoft.com/office/drawing/2014/main" id="{38D92B2A-01A7-4E57-AD68-EB1F4C47E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740"/>
                <a:ext cx="81" cy="101"/>
              </a:xfrm>
              <a:custGeom>
                <a:avLst/>
                <a:gdLst>
                  <a:gd name="T0" fmla="*/ 0 w 81"/>
                  <a:gd name="T1" fmla="*/ 74 h 101"/>
                  <a:gd name="T2" fmla="*/ 0 w 81"/>
                  <a:gd name="T3" fmla="*/ 74 h 101"/>
                  <a:gd name="T4" fmla="*/ 22 w 81"/>
                  <a:gd name="T5" fmla="*/ 83 h 101"/>
                  <a:gd name="T6" fmla="*/ 39 w 81"/>
                  <a:gd name="T7" fmla="*/ 89 h 101"/>
                  <a:gd name="T8" fmla="*/ 46 w 81"/>
                  <a:gd name="T9" fmla="*/ 90 h 101"/>
                  <a:gd name="T10" fmla="*/ 52 w 81"/>
                  <a:gd name="T11" fmla="*/ 90 h 101"/>
                  <a:gd name="T12" fmla="*/ 58 w 81"/>
                  <a:gd name="T13" fmla="*/ 89 h 101"/>
                  <a:gd name="T14" fmla="*/ 64 w 81"/>
                  <a:gd name="T15" fmla="*/ 86 h 101"/>
                  <a:gd name="T16" fmla="*/ 64 w 81"/>
                  <a:gd name="T17" fmla="*/ 86 h 101"/>
                  <a:gd name="T18" fmla="*/ 69 w 81"/>
                  <a:gd name="T19" fmla="*/ 80 h 101"/>
                  <a:gd name="T20" fmla="*/ 72 w 81"/>
                  <a:gd name="T21" fmla="*/ 72 h 101"/>
                  <a:gd name="T22" fmla="*/ 73 w 81"/>
                  <a:gd name="T23" fmla="*/ 63 h 101"/>
                  <a:gd name="T24" fmla="*/ 73 w 81"/>
                  <a:gd name="T25" fmla="*/ 53 h 101"/>
                  <a:gd name="T26" fmla="*/ 72 w 81"/>
                  <a:gd name="T27" fmla="*/ 27 h 101"/>
                  <a:gd name="T28" fmla="*/ 67 w 81"/>
                  <a:gd name="T29" fmla="*/ 0 h 101"/>
                  <a:gd name="T30" fmla="*/ 67 w 81"/>
                  <a:gd name="T31" fmla="*/ 0 h 101"/>
                  <a:gd name="T32" fmla="*/ 78 w 81"/>
                  <a:gd name="T33" fmla="*/ 36 h 101"/>
                  <a:gd name="T34" fmla="*/ 79 w 81"/>
                  <a:gd name="T35" fmla="*/ 53 h 101"/>
                  <a:gd name="T36" fmla="*/ 81 w 81"/>
                  <a:gd name="T37" fmla="*/ 66 h 101"/>
                  <a:gd name="T38" fmla="*/ 81 w 81"/>
                  <a:gd name="T39" fmla="*/ 78 h 101"/>
                  <a:gd name="T40" fmla="*/ 79 w 81"/>
                  <a:gd name="T41" fmla="*/ 87 h 101"/>
                  <a:gd name="T42" fmla="*/ 76 w 81"/>
                  <a:gd name="T43" fmla="*/ 95 h 101"/>
                  <a:gd name="T44" fmla="*/ 72 w 81"/>
                  <a:gd name="T45" fmla="*/ 99 h 101"/>
                  <a:gd name="T46" fmla="*/ 72 w 81"/>
                  <a:gd name="T47" fmla="*/ 99 h 101"/>
                  <a:gd name="T48" fmla="*/ 64 w 81"/>
                  <a:gd name="T49" fmla="*/ 101 h 101"/>
                  <a:gd name="T50" fmla="*/ 55 w 81"/>
                  <a:gd name="T51" fmla="*/ 101 h 101"/>
                  <a:gd name="T52" fmla="*/ 45 w 81"/>
                  <a:gd name="T53" fmla="*/ 99 h 101"/>
                  <a:gd name="T54" fmla="*/ 34 w 81"/>
                  <a:gd name="T55" fmla="*/ 95 h 101"/>
                  <a:gd name="T56" fmla="*/ 22 w 81"/>
                  <a:gd name="T57" fmla="*/ 90 h 101"/>
                  <a:gd name="T58" fmla="*/ 13 w 81"/>
                  <a:gd name="T59" fmla="*/ 86 h 101"/>
                  <a:gd name="T60" fmla="*/ 4 w 81"/>
                  <a:gd name="T61" fmla="*/ 80 h 101"/>
                  <a:gd name="T62" fmla="*/ 0 w 81"/>
                  <a:gd name="T63" fmla="*/ 74 h 101"/>
                  <a:gd name="T64" fmla="*/ 0 w 81"/>
                  <a:gd name="T65" fmla="*/ 74 h 10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1" h="101">
                    <a:moveTo>
                      <a:pt x="0" y="74"/>
                    </a:moveTo>
                    <a:lnTo>
                      <a:pt x="0" y="74"/>
                    </a:lnTo>
                    <a:lnTo>
                      <a:pt x="22" y="83"/>
                    </a:lnTo>
                    <a:lnTo>
                      <a:pt x="39" y="89"/>
                    </a:lnTo>
                    <a:lnTo>
                      <a:pt x="46" y="90"/>
                    </a:lnTo>
                    <a:lnTo>
                      <a:pt x="52" y="90"/>
                    </a:lnTo>
                    <a:lnTo>
                      <a:pt x="58" y="89"/>
                    </a:lnTo>
                    <a:lnTo>
                      <a:pt x="64" y="86"/>
                    </a:lnTo>
                    <a:lnTo>
                      <a:pt x="69" y="80"/>
                    </a:lnTo>
                    <a:lnTo>
                      <a:pt x="72" y="72"/>
                    </a:lnTo>
                    <a:lnTo>
                      <a:pt x="73" y="63"/>
                    </a:lnTo>
                    <a:lnTo>
                      <a:pt x="73" y="53"/>
                    </a:lnTo>
                    <a:lnTo>
                      <a:pt x="72" y="27"/>
                    </a:lnTo>
                    <a:lnTo>
                      <a:pt x="67" y="0"/>
                    </a:lnTo>
                    <a:lnTo>
                      <a:pt x="78" y="36"/>
                    </a:lnTo>
                    <a:lnTo>
                      <a:pt x="79" y="53"/>
                    </a:lnTo>
                    <a:lnTo>
                      <a:pt x="81" y="66"/>
                    </a:lnTo>
                    <a:lnTo>
                      <a:pt x="81" y="78"/>
                    </a:lnTo>
                    <a:lnTo>
                      <a:pt x="79" y="87"/>
                    </a:lnTo>
                    <a:lnTo>
                      <a:pt x="76" y="95"/>
                    </a:lnTo>
                    <a:lnTo>
                      <a:pt x="72" y="99"/>
                    </a:lnTo>
                    <a:lnTo>
                      <a:pt x="64" y="101"/>
                    </a:lnTo>
                    <a:lnTo>
                      <a:pt x="55" y="101"/>
                    </a:lnTo>
                    <a:lnTo>
                      <a:pt x="45" y="99"/>
                    </a:lnTo>
                    <a:lnTo>
                      <a:pt x="34" y="95"/>
                    </a:lnTo>
                    <a:lnTo>
                      <a:pt x="22" y="90"/>
                    </a:lnTo>
                    <a:lnTo>
                      <a:pt x="13" y="86"/>
                    </a:lnTo>
                    <a:lnTo>
                      <a:pt x="4" y="80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9" name="Freeform 252">
                <a:extLst>
                  <a:ext uri="{FF2B5EF4-FFF2-40B4-BE49-F238E27FC236}">
                    <a16:creationId xmlns:a16="http://schemas.microsoft.com/office/drawing/2014/main" id="{F2921EE9-4F92-4A6C-AA9F-DA3110DD2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652"/>
                <a:ext cx="21" cy="91"/>
              </a:xfrm>
              <a:custGeom>
                <a:avLst/>
                <a:gdLst>
                  <a:gd name="T0" fmla="*/ 0 w 21"/>
                  <a:gd name="T1" fmla="*/ 0 h 91"/>
                  <a:gd name="T2" fmla="*/ 0 w 21"/>
                  <a:gd name="T3" fmla="*/ 0 h 91"/>
                  <a:gd name="T4" fmla="*/ 5 w 21"/>
                  <a:gd name="T5" fmla="*/ 6 h 91"/>
                  <a:gd name="T6" fmla="*/ 8 w 21"/>
                  <a:gd name="T7" fmla="*/ 16 h 91"/>
                  <a:gd name="T8" fmla="*/ 11 w 21"/>
                  <a:gd name="T9" fmla="*/ 26 h 91"/>
                  <a:gd name="T10" fmla="*/ 12 w 21"/>
                  <a:gd name="T11" fmla="*/ 38 h 91"/>
                  <a:gd name="T12" fmla="*/ 12 w 21"/>
                  <a:gd name="T13" fmla="*/ 52 h 91"/>
                  <a:gd name="T14" fmla="*/ 11 w 21"/>
                  <a:gd name="T15" fmla="*/ 64 h 91"/>
                  <a:gd name="T16" fmla="*/ 6 w 21"/>
                  <a:gd name="T17" fmla="*/ 77 h 91"/>
                  <a:gd name="T18" fmla="*/ 0 w 21"/>
                  <a:gd name="T19" fmla="*/ 91 h 91"/>
                  <a:gd name="T20" fmla="*/ 0 w 21"/>
                  <a:gd name="T21" fmla="*/ 91 h 91"/>
                  <a:gd name="T22" fmla="*/ 9 w 21"/>
                  <a:gd name="T23" fmla="*/ 79 h 91"/>
                  <a:gd name="T24" fmla="*/ 15 w 21"/>
                  <a:gd name="T25" fmla="*/ 67 h 91"/>
                  <a:gd name="T26" fmla="*/ 20 w 21"/>
                  <a:gd name="T27" fmla="*/ 52 h 91"/>
                  <a:gd name="T28" fmla="*/ 21 w 21"/>
                  <a:gd name="T29" fmla="*/ 38 h 91"/>
                  <a:gd name="T30" fmla="*/ 20 w 21"/>
                  <a:gd name="T31" fmla="*/ 25 h 91"/>
                  <a:gd name="T32" fmla="*/ 17 w 21"/>
                  <a:gd name="T33" fmla="*/ 14 h 91"/>
                  <a:gd name="T34" fmla="*/ 14 w 21"/>
                  <a:gd name="T35" fmla="*/ 9 h 91"/>
                  <a:gd name="T36" fmla="*/ 9 w 21"/>
                  <a:gd name="T37" fmla="*/ 5 h 91"/>
                  <a:gd name="T38" fmla="*/ 5 w 21"/>
                  <a:gd name="T39" fmla="*/ 2 h 91"/>
                  <a:gd name="T40" fmla="*/ 0 w 21"/>
                  <a:gd name="T41" fmla="*/ 0 h 91"/>
                  <a:gd name="T42" fmla="*/ 0 w 21"/>
                  <a:gd name="T43" fmla="*/ 0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91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8" y="16"/>
                    </a:lnTo>
                    <a:lnTo>
                      <a:pt x="11" y="26"/>
                    </a:lnTo>
                    <a:lnTo>
                      <a:pt x="12" y="38"/>
                    </a:lnTo>
                    <a:lnTo>
                      <a:pt x="12" y="52"/>
                    </a:lnTo>
                    <a:lnTo>
                      <a:pt x="11" y="64"/>
                    </a:lnTo>
                    <a:lnTo>
                      <a:pt x="6" y="77"/>
                    </a:lnTo>
                    <a:lnTo>
                      <a:pt x="0" y="91"/>
                    </a:lnTo>
                    <a:lnTo>
                      <a:pt x="9" y="79"/>
                    </a:lnTo>
                    <a:lnTo>
                      <a:pt x="15" y="67"/>
                    </a:lnTo>
                    <a:lnTo>
                      <a:pt x="20" y="52"/>
                    </a:lnTo>
                    <a:lnTo>
                      <a:pt x="21" y="38"/>
                    </a:lnTo>
                    <a:lnTo>
                      <a:pt x="20" y="25"/>
                    </a:lnTo>
                    <a:lnTo>
                      <a:pt x="17" y="14"/>
                    </a:lnTo>
                    <a:lnTo>
                      <a:pt x="14" y="9"/>
                    </a:lnTo>
                    <a:lnTo>
                      <a:pt x="9" y="5"/>
                    </a:lnTo>
                    <a:lnTo>
                      <a:pt x="5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0" name="Freeform 253">
                <a:extLst>
                  <a:ext uri="{FF2B5EF4-FFF2-40B4-BE49-F238E27FC236}">
                    <a16:creationId xmlns:a16="http://schemas.microsoft.com/office/drawing/2014/main" id="{81A5CBA0-3DD9-4CA2-9BEB-AD9770D495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72" y="2282"/>
                <a:ext cx="156" cy="357"/>
              </a:xfrm>
              <a:custGeom>
                <a:avLst/>
                <a:gdLst>
                  <a:gd name="T0" fmla="*/ 154 w 156"/>
                  <a:gd name="T1" fmla="*/ 105 h 357"/>
                  <a:gd name="T2" fmla="*/ 150 w 156"/>
                  <a:gd name="T3" fmla="*/ 85 h 357"/>
                  <a:gd name="T4" fmla="*/ 132 w 156"/>
                  <a:gd name="T5" fmla="*/ 66 h 357"/>
                  <a:gd name="T6" fmla="*/ 91 w 156"/>
                  <a:gd name="T7" fmla="*/ 39 h 357"/>
                  <a:gd name="T8" fmla="*/ 53 w 156"/>
                  <a:gd name="T9" fmla="*/ 4 h 357"/>
                  <a:gd name="T10" fmla="*/ 44 w 156"/>
                  <a:gd name="T11" fmla="*/ 0 h 357"/>
                  <a:gd name="T12" fmla="*/ 34 w 156"/>
                  <a:gd name="T13" fmla="*/ 6 h 357"/>
                  <a:gd name="T14" fmla="*/ 31 w 156"/>
                  <a:gd name="T15" fmla="*/ 15 h 357"/>
                  <a:gd name="T16" fmla="*/ 22 w 156"/>
                  <a:gd name="T17" fmla="*/ 73 h 357"/>
                  <a:gd name="T18" fmla="*/ 9 w 156"/>
                  <a:gd name="T19" fmla="*/ 138 h 357"/>
                  <a:gd name="T20" fmla="*/ 2 w 156"/>
                  <a:gd name="T21" fmla="*/ 185 h 357"/>
                  <a:gd name="T22" fmla="*/ 5 w 156"/>
                  <a:gd name="T23" fmla="*/ 262 h 357"/>
                  <a:gd name="T24" fmla="*/ 11 w 156"/>
                  <a:gd name="T25" fmla="*/ 304 h 357"/>
                  <a:gd name="T26" fmla="*/ 22 w 156"/>
                  <a:gd name="T27" fmla="*/ 330 h 357"/>
                  <a:gd name="T28" fmla="*/ 32 w 156"/>
                  <a:gd name="T29" fmla="*/ 342 h 357"/>
                  <a:gd name="T30" fmla="*/ 62 w 156"/>
                  <a:gd name="T31" fmla="*/ 354 h 357"/>
                  <a:gd name="T32" fmla="*/ 95 w 156"/>
                  <a:gd name="T33" fmla="*/ 357 h 357"/>
                  <a:gd name="T34" fmla="*/ 133 w 156"/>
                  <a:gd name="T35" fmla="*/ 348 h 357"/>
                  <a:gd name="T36" fmla="*/ 153 w 156"/>
                  <a:gd name="T37" fmla="*/ 327 h 357"/>
                  <a:gd name="T38" fmla="*/ 156 w 156"/>
                  <a:gd name="T39" fmla="*/ 306 h 357"/>
                  <a:gd name="T40" fmla="*/ 150 w 156"/>
                  <a:gd name="T41" fmla="*/ 208 h 357"/>
                  <a:gd name="T42" fmla="*/ 153 w 156"/>
                  <a:gd name="T43" fmla="*/ 114 h 357"/>
                  <a:gd name="T44" fmla="*/ 135 w 156"/>
                  <a:gd name="T45" fmla="*/ 340 h 357"/>
                  <a:gd name="T46" fmla="*/ 100 w 156"/>
                  <a:gd name="T47" fmla="*/ 351 h 357"/>
                  <a:gd name="T48" fmla="*/ 64 w 156"/>
                  <a:gd name="T49" fmla="*/ 348 h 357"/>
                  <a:gd name="T50" fmla="*/ 37 w 156"/>
                  <a:gd name="T51" fmla="*/ 337 h 357"/>
                  <a:gd name="T52" fmla="*/ 26 w 156"/>
                  <a:gd name="T53" fmla="*/ 327 h 357"/>
                  <a:gd name="T54" fmla="*/ 17 w 156"/>
                  <a:gd name="T55" fmla="*/ 304 h 357"/>
                  <a:gd name="T56" fmla="*/ 11 w 156"/>
                  <a:gd name="T57" fmla="*/ 260 h 357"/>
                  <a:gd name="T58" fmla="*/ 8 w 156"/>
                  <a:gd name="T59" fmla="*/ 186 h 357"/>
                  <a:gd name="T60" fmla="*/ 15 w 156"/>
                  <a:gd name="T61" fmla="*/ 140 h 357"/>
                  <a:gd name="T62" fmla="*/ 28 w 156"/>
                  <a:gd name="T63" fmla="*/ 73 h 357"/>
                  <a:gd name="T64" fmla="*/ 37 w 156"/>
                  <a:gd name="T65" fmla="*/ 15 h 357"/>
                  <a:gd name="T66" fmla="*/ 43 w 156"/>
                  <a:gd name="T67" fmla="*/ 7 h 357"/>
                  <a:gd name="T68" fmla="*/ 49 w 156"/>
                  <a:gd name="T69" fmla="*/ 9 h 357"/>
                  <a:gd name="T70" fmla="*/ 88 w 156"/>
                  <a:gd name="T71" fmla="*/ 45 h 357"/>
                  <a:gd name="T72" fmla="*/ 129 w 156"/>
                  <a:gd name="T73" fmla="*/ 70 h 357"/>
                  <a:gd name="T74" fmla="*/ 145 w 156"/>
                  <a:gd name="T75" fmla="*/ 87 h 357"/>
                  <a:gd name="T76" fmla="*/ 148 w 156"/>
                  <a:gd name="T77" fmla="*/ 104 h 357"/>
                  <a:gd name="T78" fmla="*/ 147 w 156"/>
                  <a:gd name="T79" fmla="*/ 113 h 357"/>
                  <a:gd name="T80" fmla="*/ 144 w 156"/>
                  <a:gd name="T81" fmla="*/ 194 h 357"/>
                  <a:gd name="T82" fmla="*/ 150 w 156"/>
                  <a:gd name="T83" fmla="*/ 307 h 357"/>
                  <a:gd name="T84" fmla="*/ 150 w 156"/>
                  <a:gd name="T85" fmla="*/ 318 h 357"/>
                  <a:gd name="T86" fmla="*/ 139 w 156"/>
                  <a:gd name="T87" fmla="*/ 336 h 35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6" h="357">
                    <a:moveTo>
                      <a:pt x="153" y="114"/>
                    </a:moveTo>
                    <a:lnTo>
                      <a:pt x="153" y="114"/>
                    </a:lnTo>
                    <a:lnTo>
                      <a:pt x="154" y="105"/>
                    </a:lnTo>
                    <a:lnTo>
                      <a:pt x="154" y="99"/>
                    </a:lnTo>
                    <a:lnTo>
                      <a:pt x="153" y="92"/>
                    </a:lnTo>
                    <a:lnTo>
                      <a:pt x="150" y="85"/>
                    </a:lnTo>
                    <a:lnTo>
                      <a:pt x="147" y="78"/>
                    </a:lnTo>
                    <a:lnTo>
                      <a:pt x="141" y="72"/>
                    </a:lnTo>
                    <a:lnTo>
                      <a:pt x="132" y="66"/>
                    </a:lnTo>
                    <a:lnTo>
                      <a:pt x="111" y="54"/>
                    </a:lnTo>
                    <a:lnTo>
                      <a:pt x="91" y="39"/>
                    </a:lnTo>
                    <a:lnTo>
                      <a:pt x="71" y="22"/>
                    </a:lnTo>
                    <a:lnTo>
                      <a:pt x="53" y="4"/>
                    </a:lnTo>
                    <a:lnTo>
                      <a:pt x="50" y="1"/>
                    </a:lnTo>
                    <a:lnTo>
                      <a:pt x="47" y="0"/>
                    </a:lnTo>
                    <a:lnTo>
                      <a:pt x="44" y="0"/>
                    </a:lnTo>
                    <a:lnTo>
                      <a:pt x="40" y="1"/>
                    </a:lnTo>
                    <a:lnTo>
                      <a:pt x="37" y="3"/>
                    </a:lnTo>
                    <a:lnTo>
                      <a:pt x="34" y="6"/>
                    </a:lnTo>
                    <a:lnTo>
                      <a:pt x="32" y="10"/>
                    </a:lnTo>
                    <a:lnTo>
                      <a:pt x="31" y="15"/>
                    </a:lnTo>
                    <a:lnTo>
                      <a:pt x="28" y="39"/>
                    </a:lnTo>
                    <a:lnTo>
                      <a:pt x="22" y="73"/>
                    </a:lnTo>
                    <a:lnTo>
                      <a:pt x="15" y="105"/>
                    </a:lnTo>
                    <a:lnTo>
                      <a:pt x="9" y="138"/>
                    </a:lnTo>
                    <a:lnTo>
                      <a:pt x="3" y="171"/>
                    </a:lnTo>
                    <a:lnTo>
                      <a:pt x="2" y="185"/>
                    </a:lnTo>
                    <a:lnTo>
                      <a:pt x="0" y="200"/>
                    </a:lnTo>
                    <a:lnTo>
                      <a:pt x="2" y="230"/>
                    </a:lnTo>
                    <a:lnTo>
                      <a:pt x="5" y="262"/>
                    </a:lnTo>
                    <a:lnTo>
                      <a:pt x="8" y="292"/>
                    </a:lnTo>
                    <a:lnTo>
                      <a:pt x="11" y="304"/>
                    </a:lnTo>
                    <a:lnTo>
                      <a:pt x="14" y="318"/>
                    </a:lnTo>
                    <a:lnTo>
                      <a:pt x="17" y="324"/>
                    </a:lnTo>
                    <a:lnTo>
                      <a:pt x="22" y="330"/>
                    </a:lnTo>
                    <a:lnTo>
                      <a:pt x="26" y="336"/>
                    </a:lnTo>
                    <a:lnTo>
                      <a:pt x="32" y="342"/>
                    </a:lnTo>
                    <a:lnTo>
                      <a:pt x="38" y="346"/>
                    </a:lnTo>
                    <a:lnTo>
                      <a:pt x="46" y="349"/>
                    </a:lnTo>
                    <a:lnTo>
                      <a:pt x="62" y="354"/>
                    </a:lnTo>
                    <a:lnTo>
                      <a:pt x="82" y="357"/>
                    </a:lnTo>
                    <a:lnTo>
                      <a:pt x="95" y="357"/>
                    </a:lnTo>
                    <a:lnTo>
                      <a:pt x="109" y="355"/>
                    </a:lnTo>
                    <a:lnTo>
                      <a:pt x="123" y="352"/>
                    </a:lnTo>
                    <a:lnTo>
                      <a:pt x="133" y="348"/>
                    </a:lnTo>
                    <a:lnTo>
                      <a:pt x="144" y="340"/>
                    </a:lnTo>
                    <a:lnTo>
                      <a:pt x="151" y="331"/>
                    </a:lnTo>
                    <a:lnTo>
                      <a:pt x="153" y="327"/>
                    </a:lnTo>
                    <a:lnTo>
                      <a:pt x="156" y="321"/>
                    </a:lnTo>
                    <a:lnTo>
                      <a:pt x="156" y="313"/>
                    </a:lnTo>
                    <a:lnTo>
                      <a:pt x="156" y="306"/>
                    </a:lnTo>
                    <a:lnTo>
                      <a:pt x="151" y="256"/>
                    </a:lnTo>
                    <a:lnTo>
                      <a:pt x="150" y="208"/>
                    </a:lnTo>
                    <a:lnTo>
                      <a:pt x="150" y="159"/>
                    </a:lnTo>
                    <a:lnTo>
                      <a:pt x="153" y="114"/>
                    </a:lnTo>
                    <a:close/>
                    <a:moveTo>
                      <a:pt x="139" y="336"/>
                    </a:moveTo>
                    <a:lnTo>
                      <a:pt x="139" y="336"/>
                    </a:lnTo>
                    <a:lnTo>
                      <a:pt x="135" y="340"/>
                    </a:lnTo>
                    <a:lnTo>
                      <a:pt x="129" y="343"/>
                    </a:lnTo>
                    <a:lnTo>
                      <a:pt x="115" y="349"/>
                    </a:lnTo>
                    <a:lnTo>
                      <a:pt x="100" y="351"/>
                    </a:lnTo>
                    <a:lnTo>
                      <a:pt x="82" y="351"/>
                    </a:lnTo>
                    <a:lnTo>
                      <a:pt x="64" y="348"/>
                    </a:lnTo>
                    <a:lnTo>
                      <a:pt x="49" y="345"/>
                    </a:lnTo>
                    <a:lnTo>
                      <a:pt x="43" y="342"/>
                    </a:lnTo>
                    <a:lnTo>
                      <a:pt x="37" y="337"/>
                    </a:lnTo>
                    <a:lnTo>
                      <a:pt x="31" y="333"/>
                    </a:lnTo>
                    <a:lnTo>
                      <a:pt x="26" y="327"/>
                    </a:lnTo>
                    <a:lnTo>
                      <a:pt x="23" y="321"/>
                    </a:lnTo>
                    <a:lnTo>
                      <a:pt x="20" y="315"/>
                    </a:lnTo>
                    <a:lnTo>
                      <a:pt x="17" y="304"/>
                    </a:lnTo>
                    <a:lnTo>
                      <a:pt x="14" y="291"/>
                    </a:lnTo>
                    <a:lnTo>
                      <a:pt x="11" y="260"/>
                    </a:lnTo>
                    <a:lnTo>
                      <a:pt x="8" y="230"/>
                    </a:lnTo>
                    <a:lnTo>
                      <a:pt x="6" y="200"/>
                    </a:lnTo>
                    <a:lnTo>
                      <a:pt x="8" y="186"/>
                    </a:lnTo>
                    <a:lnTo>
                      <a:pt x="9" y="171"/>
                    </a:lnTo>
                    <a:lnTo>
                      <a:pt x="15" y="140"/>
                    </a:lnTo>
                    <a:lnTo>
                      <a:pt x="22" y="107"/>
                    </a:lnTo>
                    <a:lnTo>
                      <a:pt x="28" y="73"/>
                    </a:lnTo>
                    <a:lnTo>
                      <a:pt x="34" y="40"/>
                    </a:lnTo>
                    <a:lnTo>
                      <a:pt x="37" y="15"/>
                    </a:lnTo>
                    <a:lnTo>
                      <a:pt x="38" y="12"/>
                    </a:lnTo>
                    <a:lnTo>
                      <a:pt x="40" y="9"/>
                    </a:lnTo>
                    <a:lnTo>
                      <a:pt x="43" y="7"/>
                    </a:lnTo>
                    <a:lnTo>
                      <a:pt x="46" y="6"/>
                    </a:lnTo>
                    <a:lnTo>
                      <a:pt x="49" y="9"/>
                    </a:lnTo>
                    <a:lnTo>
                      <a:pt x="68" y="27"/>
                    </a:lnTo>
                    <a:lnTo>
                      <a:pt x="88" y="45"/>
                    </a:lnTo>
                    <a:lnTo>
                      <a:pt x="107" y="58"/>
                    </a:lnTo>
                    <a:lnTo>
                      <a:pt x="129" y="70"/>
                    </a:lnTo>
                    <a:lnTo>
                      <a:pt x="135" y="75"/>
                    </a:lnTo>
                    <a:lnTo>
                      <a:pt x="139" y="78"/>
                    </a:lnTo>
                    <a:lnTo>
                      <a:pt x="145" y="87"/>
                    </a:lnTo>
                    <a:lnTo>
                      <a:pt x="147" y="96"/>
                    </a:lnTo>
                    <a:lnTo>
                      <a:pt x="148" y="104"/>
                    </a:lnTo>
                    <a:lnTo>
                      <a:pt x="147" y="111"/>
                    </a:lnTo>
                    <a:lnTo>
                      <a:pt x="147" y="113"/>
                    </a:lnTo>
                    <a:lnTo>
                      <a:pt x="144" y="153"/>
                    </a:lnTo>
                    <a:lnTo>
                      <a:pt x="144" y="194"/>
                    </a:lnTo>
                    <a:lnTo>
                      <a:pt x="145" y="250"/>
                    </a:lnTo>
                    <a:lnTo>
                      <a:pt x="150" y="307"/>
                    </a:lnTo>
                    <a:lnTo>
                      <a:pt x="151" y="309"/>
                    </a:lnTo>
                    <a:lnTo>
                      <a:pt x="150" y="318"/>
                    </a:lnTo>
                    <a:lnTo>
                      <a:pt x="148" y="324"/>
                    </a:lnTo>
                    <a:lnTo>
                      <a:pt x="144" y="331"/>
                    </a:lnTo>
                    <a:lnTo>
                      <a:pt x="139" y="336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1" name="Freeform 254">
                <a:extLst>
                  <a:ext uri="{FF2B5EF4-FFF2-40B4-BE49-F238E27FC236}">
                    <a16:creationId xmlns:a16="http://schemas.microsoft.com/office/drawing/2014/main" id="{B889D8D4-4649-40FC-9DBC-58824703C2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24" y="2030"/>
                <a:ext cx="264" cy="567"/>
              </a:xfrm>
              <a:custGeom>
                <a:avLst/>
                <a:gdLst>
                  <a:gd name="T0" fmla="*/ 255 w 264"/>
                  <a:gd name="T1" fmla="*/ 21 h 567"/>
                  <a:gd name="T2" fmla="*/ 252 w 264"/>
                  <a:gd name="T3" fmla="*/ 7 h 567"/>
                  <a:gd name="T4" fmla="*/ 240 w 264"/>
                  <a:gd name="T5" fmla="*/ 0 h 567"/>
                  <a:gd name="T6" fmla="*/ 226 w 264"/>
                  <a:gd name="T7" fmla="*/ 3 h 567"/>
                  <a:gd name="T8" fmla="*/ 123 w 264"/>
                  <a:gd name="T9" fmla="*/ 56 h 567"/>
                  <a:gd name="T10" fmla="*/ 56 w 264"/>
                  <a:gd name="T11" fmla="*/ 93 h 567"/>
                  <a:gd name="T12" fmla="*/ 28 w 264"/>
                  <a:gd name="T13" fmla="*/ 107 h 567"/>
                  <a:gd name="T14" fmla="*/ 10 w 264"/>
                  <a:gd name="T15" fmla="*/ 129 h 567"/>
                  <a:gd name="T16" fmla="*/ 6 w 264"/>
                  <a:gd name="T17" fmla="*/ 164 h 567"/>
                  <a:gd name="T18" fmla="*/ 9 w 264"/>
                  <a:gd name="T19" fmla="*/ 230 h 567"/>
                  <a:gd name="T20" fmla="*/ 4 w 264"/>
                  <a:gd name="T21" fmla="*/ 310 h 567"/>
                  <a:gd name="T22" fmla="*/ 0 w 264"/>
                  <a:gd name="T23" fmla="*/ 404 h 567"/>
                  <a:gd name="T24" fmla="*/ 10 w 264"/>
                  <a:gd name="T25" fmla="*/ 479 h 567"/>
                  <a:gd name="T26" fmla="*/ 25 w 264"/>
                  <a:gd name="T27" fmla="*/ 512 h 567"/>
                  <a:gd name="T28" fmla="*/ 53 w 264"/>
                  <a:gd name="T29" fmla="*/ 540 h 567"/>
                  <a:gd name="T30" fmla="*/ 95 w 264"/>
                  <a:gd name="T31" fmla="*/ 558 h 567"/>
                  <a:gd name="T32" fmla="*/ 148 w 264"/>
                  <a:gd name="T33" fmla="*/ 564 h 567"/>
                  <a:gd name="T34" fmla="*/ 223 w 264"/>
                  <a:gd name="T35" fmla="*/ 565 h 567"/>
                  <a:gd name="T36" fmla="*/ 244 w 264"/>
                  <a:gd name="T37" fmla="*/ 556 h 567"/>
                  <a:gd name="T38" fmla="*/ 256 w 264"/>
                  <a:gd name="T39" fmla="*/ 541 h 567"/>
                  <a:gd name="T40" fmla="*/ 259 w 264"/>
                  <a:gd name="T41" fmla="*/ 526 h 567"/>
                  <a:gd name="T42" fmla="*/ 264 w 264"/>
                  <a:gd name="T43" fmla="*/ 386 h 567"/>
                  <a:gd name="T44" fmla="*/ 261 w 264"/>
                  <a:gd name="T45" fmla="*/ 340 h 567"/>
                  <a:gd name="T46" fmla="*/ 252 w 264"/>
                  <a:gd name="T47" fmla="*/ 154 h 567"/>
                  <a:gd name="T48" fmla="*/ 255 w 264"/>
                  <a:gd name="T49" fmla="*/ 497 h 567"/>
                  <a:gd name="T50" fmla="*/ 253 w 264"/>
                  <a:gd name="T51" fmla="*/ 533 h 567"/>
                  <a:gd name="T52" fmla="*/ 243 w 264"/>
                  <a:gd name="T53" fmla="*/ 550 h 567"/>
                  <a:gd name="T54" fmla="*/ 225 w 264"/>
                  <a:gd name="T55" fmla="*/ 558 h 567"/>
                  <a:gd name="T56" fmla="*/ 160 w 264"/>
                  <a:gd name="T57" fmla="*/ 559 h 567"/>
                  <a:gd name="T58" fmla="*/ 96 w 264"/>
                  <a:gd name="T59" fmla="*/ 552 h 567"/>
                  <a:gd name="T60" fmla="*/ 57 w 264"/>
                  <a:gd name="T61" fmla="*/ 536 h 567"/>
                  <a:gd name="T62" fmla="*/ 31 w 264"/>
                  <a:gd name="T63" fmla="*/ 511 h 567"/>
                  <a:gd name="T64" fmla="*/ 16 w 264"/>
                  <a:gd name="T65" fmla="*/ 479 h 567"/>
                  <a:gd name="T66" fmla="*/ 6 w 264"/>
                  <a:gd name="T67" fmla="*/ 404 h 567"/>
                  <a:gd name="T68" fmla="*/ 10 w 264"/>
                  <a:gd name="T69" fmla="*/ 312 h 567"/>
                  <a:gd name="T70" fmla="*/ 15 w 264"/>
                  <a:gd name="T71" fmla="*/ 253 h 567"/>
                  <a:gd name="T72" fmla="*/ 12 w 264"/>
                  <a:gd name="T73" fmla="*/ 163 h 567"/>
                  <a:gd name="T74" fmla="*/ 13 w 264"/>
                  <a:gd name="T75" fmla="*/ 140 h 567"/>
                  <a:gd name="T76" fmla="*/ 24 w 264"/>
                  <a:gd name="T77" fmla="*/ 117 h 567"/>
                  <a:gd name="T78" fmla="*/ 41 w 264"/>
                  <a:gd name="T79" fmla="*/ 107 h 567"/>
                  <a:gd name="T80" fmla="*/ 127 w 264"/>
                  <a:gd name="T81" fmla="*/ 62 h 567"/>
                  <a:gd name="T82" fmla="*/ 203 w 264"/>
                  <a:gd name="T83" fmla="*/ 19 h 567"/>
                  <a:gd name="T84" fmla="*/ 235 w 264"/>
                  <a:gd name="T85" fmla="*/ 6 h 567"/>
                  <a:gd name="T86" fmla="*/ 243 w 264"/>
                  <a:gd name="T87" fmla="*/ 6 h 567"/>
                  <a:gd name="T88" fmla="*/ 249 w 264"/>
                  <a:gd name="T89" fmla="*/ 21 h 567"/>
                  <a:gd name="T90" fmla="*/ 246 w 264"/>
                  <a:gd name="T91" fmla="*/ 154 h 567"/>
                  <a:gd name="T92" fmla="*/ 255 w 264"/>
                  <a:gd name="T93" fmla="*/ 340 h 567"/>
                  <a:gd name="T94" fmla="*/ 259 w 264"/>
                  <a:gd name="T95" fmla="*/ 417 h 567"/>
                  <a:gd name="T96" fmla="*/ 255 w 264"/>
                  <a:gd name="T97" fmla="*/ 497 h 56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4" h="567">
                    <a:moveTo>
                      <a:pt x="253" y="80"/>
                    </a:moveTo>
                    <a:lnTo>
                      <a:pt x="253" y="80"/>
                    </a:lnTo>
                    <a:lnTo>
                      <a:pt x="255" y="21"/>
                    </a:lnTo>
                    <a:lnTo>
                      <a:pt x="253" y="12"/>
                    </a:lnTo>
                    <a:lnTo>
                      <a:pt x="252" y="7"/>
                    </a:lnTo>
                    <a:lnTo>
                      <a:pt x="249" y="4"/>
                    </a:lnTo>
                    <a:lnTo>
                      <a:pt x="246" y="1"/>
                    </a:lnTo>
                    <a:lnTo>
                      <a:pt x="240" y="0"/>
                    </a:lnTo>
                    <a:lnTo>
                      <a:pt x="234" y="0"/>
                    </a:lnTo>
                    <a:lnTo>
                      <a:pt x="226" y="3"/>
                    </a:lnTo>
                    <a:lnTo>
                      <a:pt x="200" y="13"/>
                    </a:lnTo>
                    <a:lnTo>
                      <a:pt x="175" y="27"/>
                    </a:lnTo>
                    <a:lnTo>
                      <a:pt x="123" y="56"/>
                    </a:lnTo>
                    <a:lnTo>
                      <a:pt x="77" y="83"/>
                    </a:lnTo>
                    <a:lnTo>
                      <a:pt x="56" y="93"/>
                    </a:lnTo>
                    <a:lnTo>
                      <a:pt x="38" y="102"/>
                    </a:lnTo>
                    <a:lnTo>
                      <a:pt x="28" y="107"/>
                    </a:lnTo>
                    <a:lnTo>
                      <a:pt x="21" y="113"/>
                    </a:lnTo>
                    <a:lnTo>
                      <a:pt x="15" y="122"/>
                    </a:lnTo>
                    <a:lnTo>
                      <a:pt x="10" y="129"/>
                    </a:lnTo>
                    <a:lnTo>
                      <a:pt x="7" y="138"/>
                    </a:lnTo>
                    <a:lnTo>
                      <a:pt x="6" y="147"/>
                    </a:lnTo>
                    <a:lnTo>
                      <a:pt x="6" y="164"/>
                    </a:lnTo>
                    <a:lnTo>
                      <a:pt x="9" y="208"/>
                    </a:lnTo>
                    <a:lnTo>
                      <a:pt x="9" y="230"/>
                    </a:lnTo>
                    <a:lnTo>
                      <a:pt x="9" y="253"/>
                    </a:lnTo>
                    <a:lnTo>
                      <a:pt x="4" y="310"/>
                    </a:lnTo>
                    <a:lnTo>
                      <a:pt x="1" y="357"/>
                    </a:lnTo>
                    <a:lnTo>
                      <a:pt x="0" y="404"/>
                    </a:lnTo>
                    <a:lnTo>
                      <a:pt x="1" y="429"/>
                    </a:lnTo>
                    <a:lnTo>
                      <a:pt x="4" y="455"/>
                    </a:lnTo>
                    <a:lnTo>
                      <a:pt x="10" y="479"/>
                    </a:lnTo>
                    <a:lnTo>
                      <a:pt x="15" y="491"/>
                    </a:lnTo>
                    <a:lnTo>
                      <a:pt x="19" y="502"/>
                    </a:lnTo>
                    <a:lnTo>
                      <a:pt x="25" y="512"/>
                    </a:lnTo>
                    <a:lnTo>
                      <a:pt x="33" y="523"/>
                    </a:lnTo>
                    <a:lnTo>
                      <a:pt x="42" y="532"/>
                    </a:lnTo>
                    <a:lnTo>
                      <a:pt x="53" y="540"/>
                    </a:lnTo>
                    <a:lnTo>
                      <a:pt x="65" y="547"/>
                    </a:lnTo>
                    <a:lnTo>
                      <a:pt x="78" y="553"/>
                    </a:lnTo>
                    <a:lnTo>
                      <a:pt x="95" y="558"/>
                    </a:lnTo>
                    <a:lnTo>
                      <a:pt x="113" y="561"/>
                    </a:lnTo>
                    <a:lnTo>
                      <a:pt x="148" y="564"/>
                    </a:lnTo>
                    <a:lnTo>
                      <a:pt x="178" y="567"/>
                    </a:lnTo>
                    <a:lnTo>
                      <a:pt x="202" y="567"/>
                    </a:lnTo>
                    <a:lnTo>
                      <a:pt x="223" y="565"/>
                    </a:lnTo>
                    <a:lnTo>
                      <a:pt x="231" y="562"/>
                    </a:lnTo>
                    <a:lnTo>
                      <a:pt x="238" y="561"/>
                    </a:lnTo>
                    <a:lnTo>
                      <a:pt x="244" y="556"/>
                    </a:lnTo>
                    <a:lnTo>
                      <a:pt x="249" y="552"/>
                    </a:lnTo>
                    <a:lnTo>
                      <a:pt x="253" y="547"/>
                    </a:lnTo>
                    <a:lnTo>
                      <a:pt x="256" y="541"/>
                    </a:lnTo>
                    <a:lnTo>
                      <a:pt x="259" y="535"/>
                    </a:lnTo>
                    <a:lnTo>
                      <a:pt x="259" y="526"/>
                    </a:lnTo>
                    <a:lnTo>
                      <a:pt x="262" y="481"/>
                    </a:lnTo>
                    <a:lnTo>
                      <a:pt x="264" y="432"/>
                    </a:lnTo>
                    <a:lnTo>
                      <a:pt x="264" y="386"/>
                    </a:lnTo>
                    <a:lnTo>
                      <a:pt x="264" y="362"/>
                    </a:lnTo>
                    <a:lnTo>
                      <a:pt x="261" y="340"/>
                    </a:lnTo>
                    <a:lnTo>
                      <a:pt x="255" y="282"/>
                    </a:lnTo>
                    <a:lnTo>
                      <a:pt x="252" y="220"/>
                    </a:lnTo>
                    <a:lnTo>
                      <a:pt x="252" y="154"/>
                    </a:lnTo>
                    <a:lnTo>
                      <a:pt x="253" y="80"/>
                    </a:lnTo>
                    <a:close/>
                    <a:moveTo>
                      <a:pt x="255" y="497"/>
                    </a:moveTo>
                    <a:lnTo>
                      <a:pt x="253" y="526"/>
                    </a:lnTo>
                    <a:lnTo>
                      <a:pt x="253" y="533"/>
                    </a:lnTo>
                    <a:lnTo>
                      <a:pt x="250" y="540"/>
                    </a:lnTo>
                    <a:lnTo>
                      <a:pt x="247" y="546"/>
                    </a:lnTo>
                    <a:lnTo>
                      <a:pt x="243" y="550"/>
                    </a:lnTo>
                    <a:lnTo>
                      <a:pt x="235" y="555"/>
                    </a:lnTo>
                    <a:lnTo>
                      <a:pt x="225" y="558"/>
                    </a:lnTo>
                    <a:lnTo>
                      <a:pt x="212" y="561"/>
                    </a:lnTo>
                    <a:lnTo>
                      <a:pt x="197" y="561"/>
                    </a:lnTo>
                    <a:lnTo>
                      <a:pt x="160" y="559"/>
                    </a:lnTo>
                    <a:lnTo>
                      <a:pt x="113" y="555"/>
                    </a:lnTo>
                    <a:lnTo>
                      <a:pt x="96" y="552"/>
                    </a:lnTo>
                    <a:lnTo>
                      <a:pt x="81" y="547"/>
                    </a:lnTo>
                    <a:lnTo>
                      <a:pt x="69" y="543"/>
                    </a:lnTo>
                    <a:lnTo>
                      <a:pt x="57" y="536"/>
                    </a:lnTo>
                    <a:lnTo>
                      <a:pt x="48" y="529"/>
                    </a:lnTo>
                    <a:lnTo>
                      <a:pt x="39" y="520"/>
                    </a:lnTo>
                    <a:lnTo>
                      <a:pt x="31" y="511"/>
                    </a:lnTo>
                    <a:lnTo>
                      <a:pt x="25" y="502"/>
                    </a:lnTo>
                    <a:lnTo>
                      <a:pt x="21" y="491"/>
                    </a:lnTo>
                    <a:lnTo>
                      <a:pt x="16" y="479"/>
                    </a:lnTo>
                    <a:lnTo>
                      <a:pt x="10" y="455"/>
                    </a:lnTo>
                    <a:lnTo>
                      <a:pt x="7" y="431"/>
                    </a:lnTo>
                    <a:lnTo>
                      <a:pt x="6" y="404"/>
                    </a:lnTo>
                    <a:lnTo>
                      <a:pt x="7" y="357"/>
                    </a:lnTo>
                    <a:lnTo>
                      <a:pt x="10" y="312"/>
                    </a:lnTo>
                    <a:lnTo>
                      <a:pt x="15" y="253"/>
                    </a:lnTo>
                    <a:lnTo>
                      <a:pt x="15" y="230"/>
                    </a:lnTo>
                    <a:lnTo>
                      <a:pt x="15" y="208"/>
                    </a:lnTo>
                    <a:lnTo>
                      <a:pt x="12" y="163"/>
                    </a:lnTo>
                    <a:lnTo>
                      <a:pt x="12" y="149"/>
                    </a:lnTo>
                    <a:lnTo>
                      <a:pt x="13" y="140"/>
                    </a:lnTo>
                    <a:lnTo>
                      <a:pt x="15" y="132"/>
                    </a:lnTo>
                    <a:lnTo>
                      <a:pt x="19" y="125"/>
                    </a:lnTo>
                    <a:lnTo>
                      <a:pt x="24" y="117"/>
                    </a:lnTo>
                    <a:lnTo>
                      <a:pt x="31" y="111"/>
                    </a:lnTo>
                    <a:lnTo>
                      <a:pt x="41" y="107"/>
                    </a:lnTo>
                    <a:lnTo>
                      <a:pt x="59" y="99"/>
                    </a:lnTo>
                    <a:lnTo>
                      <a:pt x="80" y="87"/>
                    </a:lnTo>
                    <a:lnTo>
                      <a:pt x="127" y="62"/>
                    </a:lnTo>
                    <a:lnTo>
                      <a:pt x="176" y="33"/>
                    </a:lnTo>
                    <a:lnTo>
                      <a:pt x="203" y="19"/>
                    </a:lnTo>
                    <a:lnTo>
                      <a:pt x="229" y="7"/>
                    </a:lnTo>
                    <a:lnTo>
                      <a:pt x="235" y="6"/>
                    </a:lnTo>
                    <a:lnTo>
                      <a:pt x="240" y="6"/>
                    </a:lnTo>
                    <a:lnTo>
                      <a:pt x="243" y="6"/>
                    </a:lnTo>
                    <a:lnTo>
                      <a:pt x="246" y="9"/>
                    </a:lnTo>
                    <a:lnTo>
                      <a:pt x="247" y="13"/>
                    </a:lnTo>
                    <a:lnTo>
                      <a:pt x="249" y="21"/>
                    </a:lnTo>
                    <a:lnTo>
                      <a:pt x="247" y="80"/>
                    </a:lnTo>
                    <a:lnTo>
                      <a:pt x="246" y="154"/>
                    </a:lnTo>
                    <a:lnTo>
                      <a:pt x="246" y="220"/>
                    </a:lnTo>
                    <a:lnTo>
                      <a:pt x="249" y="282"/>
                    </a:lnTo>
                    <a:lnTo>
                      <a:pt x="255" y="340"/>
                    </a:lnTo>
                    <a:lnTo>
                      <a:pt x="258" y="378"/>
                    </a:lnTo>
                    <a:lnTo>
                      <a:pt x="259" y="417"/>
                    </a:lnTo>
                    <a:lnTo>
                      <a:pt x="258" y="458"/>
                    </a:lnTo>
                    <a:lnTo>
                      <a:pt x="255" y="497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2" name="Freeform 255">
                <a:extLst>
                  <a:ext uri="{FF2B5EF4-FFF2-40B4-BE49-F238E27FC236}">
                    <a16:creationId xmlns:a16="http://schemas.microsoft.com/office/drawing/2014/main" id="{A60970ED-868C-4DF6-A4C7-80B5D587DA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10" y="1819"/>
                <a:ext cx="130" cy="535"/>
              </a:xfrm>
              <a:custGeom>
                <a:avLst/>
                <a:gdLst>
                  <a:gd name="T0" fmla="*/ 124 w 130"/>
                  <a:gd name="T1" fmla="*/ 407 h 535"/>
                  <a:gd name="T2" fmla="*/ 130 w 130"/>
                  <a:gd name="T3" fmla="*/ 276 h 535"/>
                  <a:gd name="T4" fmla="*/ 127 w 130"/>
                  <a:gd name="T5" fmla="*/ 86 h 535"/>
                  <a:gd name="T6" fmla="*/ 120 w 130"/>
                  <a:gd name="T7" fmla="*/ 46 h 535"/>
                  <a:gd name="T8" fmla="*/ 109 w 130"/>
                  <a:gd name="T9" fmla="*/ 16 h 535"/>
                  <a:gd name="T10" fmla="*/ 91 w 130"/>
                  <a:gd name="T11" fmla="*/ 4 h 535"/>
                  <a:gd name="T12" fmla="*/ 46 w 130"/>
                  <a:gd name="T13" fmla="*/ 1 h 535"/>
                  <a:gd name="T14" fmla="*/ 20 w 130"/>
                  <a:gd name="T15" fmla="*/ 10 h 535"/>
                  <a:gd name="T16" fmla="*/ 11 w 130"/>
                  <a:gd name="T17" fmla="*/ 21 h 535"/>
                  <a:gd name="T18" fmla="*/ 3 w 130"/>
                  <a:gd name="T19" fmla="*/ 52 h 535"/>
                  <a:gd name="T20" fmla="*/ 0 w 130"/>
                  <a:gd name="T21" fmla="*/ 129 h 535"/>
                  <a:gd name="T22" fmla="*/ 3 w 130"/>
                  <a:gd name="T23" fmla="*/ 209 h 535"/>
                  <a:gd name="T24" fmla="*/ 2 w 130"/>
                  <a:gd name="T25" fmla="*/ 345 h 535"/>
                  <a:gd name="T26" fmla="*/ 5 w 130"/>
                  <a:gd name="T27" fmla="*/ 482 h 535"/>
                  <a:gd name="T28" fmla="*/ 9 w 130"/>
                  <a:gd name="T29" fmla="*/ 506 h 535"/>
                  <a:gd name="T30" fmla="*/ 22 w 130"/>
                  <a:gd name="T31" fmla="*/ 521 h 535"/>
                  <a:gd name="T32" fmla="*/ 52 w 130"/>
                  <a:gd name="T33" fmla="*/ 527 h 535"/>
                  <a:gd name="T34" fmla="*/ 91 w 130"/>
                  <a:gd name="T35" fmla="*/ 535 h 535"/>
                  <a:gd name="T36" fmla="*/ 104 w 130"/>
                  <a:gd name="T37" fmla="*/ 533 h 535"/>
                  <a:gd name="T38" fmla="*/ 115 w 130"/>
                  <a:gd name="T39" fmla="*/ 523 h 535"/>
                  <a:gd name="T40" fmla="*/ 120 w 130"/>
                  <a:gd name="T41" fmla="*/ 509 h 535"/>
                  <a:gd name="T42" fmla="*/ 71 w 130"/>
                  <a:gd name="T43" fmla="*/ 524 h 535"/>
                  <a:gd name="T44" fmla="*/ 31 w 130"/>
                  <a:gd name="T45" fmla="*/ 518 h 535"/>
                  <a:gd name="T46" fmla="*/ 22 w 130"/>
                  <a:gd name="T47" fmla="*/ 514 h 535"/>
                  <a:gd name="T48" fmla="*/ 12 w 130"/>
                  <a:gd name="T49" fmla="*/ 496 h 535"/>
                  <a:gd name="T50" fmla="*/ 11 w 130"/>
                  <a:gd name="T51" fmla="*/ 482 h 535"/>
                  <a:gd name="T52" fmla="*/ 8 w 130"/>
                  <a:gd name="T53" fmla="*/ 377 h 535"/>
                  <a:gd name="T54" fmla="*/ 9 w 130"/>
                  <a:gd name="T55" fmla="*/ 253 h 535"/>
                  <a:gd name="T56" fmla="*/ 8 w 130"/>
                  <a:gd name="T57" fmla="*/ 144 h 535"/>
                  <a:gd name="T58" fmla="*/ 6 w 130"/>
                  <a:gd name="T59" fmla="*/ 102 h 535"/>
                  <a:gd name="T60" fmla="*/ 8 w 130"/>
                  <a:gd name="T61" fmla="*/ 58 h 535"/>
                  <a:gd name="T62" fmla="*/ 17 w 130"/>
                  <a:gd name="T63" fmla="*/ 24 h 535"/>
                  <a:gd name="T64" fmla="*/ 31 w 130"/>
                  <a:gd name="T65" fmla="*/ 12 h 535"/>
                  <a:gd name="T66" fmla="*/ 55 w 130"/>
                  <a:gd name="T67" fmla="*/ 6 h 535"/>
                  <a:gd name="T68" fmla="*/ 97 w 130"/>
                  <a:gd name="T69" fmla="*/ 15 h 535"/>
                  <a:gd name="T70" fmla="*/ 104 w 130"/>
                  <a:gd name="T71" fmla="*/ 19 h 535"/>
                  <a:gd name="T72" fmla="*/ 117 w 130"/>
                  <a:gd name="T73" fmla="*/ 58 h 535"/>
                  <a:gd name="T74" fmla="*/ 121 w 130"/>
                  <a:gd name="T75" fmla="*/ 96 h 535"/>
                  <a:gd name="T76" fmla="*/ 124 w 130"/>
                  <a:gd name="T77" fmla="*/ 187 h 535"/>
                  <a:gd name="T78" fmla="*/ 121 w 130"/>
                  <a:gd name="T79" fmla="*/ 316 h 535"/>
                  <a:gd name="T80" fmla="*/ 114 w 130"/>
                  <a:gd name="T81" fmla="*/ 509 h 535"/>
                  <a:gd name="T82" fmla="*/ 109 w 130"/>
                  <a:gd name="T83" fmla="*/ 521 h 535"/>
                  <a:gd name="T84" fmla="*/ 100 w 130"/>
                  <a:gd name="T85" fmla="*/ 529 h 53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0" h="535">
                    <a:moveTo>
                      <a:pt x="120" y="509"/>
                    </a:moveTo>
                    <a:lnTo>
                      <a:pt x="120" y="509"/>
                    </a:lnTo>
                    <a:lnTo>
                      <a:pt x="124" y="407"/>
                    </a:lnTo>
                    <a:lnTo>
                      <a:pt x="127" y="316"/>
                    </a:lnTo>
                    <a:lnTo>
                      <a:pt x="130" y="276"/>
                    </a:lnTo>
                    <a:lnTo>
                      <a:pt x="130" y="236"/>
                    </a:lnTo>
                    <a:lnTo>
                      <a:pt x="130" y="162"/>
                    </a:lnTo>
                    <a:lnTo>
                      <a:pt x="127" y="86"/>
                    </a:lnTo>
                    <a:lnTo>
                      <a:pt x="124" y="64"/>
                    </a:lnTo>
                    <a:lnTo>
                      <a:pt x="120" y="46"/>
                    </a:lnTo>
                    <a:lnTo>
                      <a:pt x="115" y="30"/>
                    </a:lnTo>
                    <a:lnTo>
                      <a:pt x="109" y="16"/>
                    </a:lnTo>
                    <a:lnTo>
                      <a:pt x="106" y="13"/>
                    </a:lnTo>
                    <a:lnTo>
                      <a:pt x="101" y="10"/>
                    </a:lnTo>
                    <a:lnTo>
                      <a:pt x="91" y="4"/>
                    </a:lnTo>
                    <a:lnTo>
                      <a:pt x="77" y="1"/>
                    </a:lnTo>
                    <a:lnTo>
                      <a:pt x="61" y="0"/>
                    </a:lnTo>
                    <a:lnTo>
                      <a:pt x="46" y="1"/>
                    </a:lnTo>
                    <a:lnTo>
                      <a:pt x="32" y="4"/>
                    </a:lnTo>
                    <a:lnTo>
                      <a:pt x="26" y="7"/>
                    </a:lnTo>
                    <a:lnTo>
                      <a:pt x="20" y="10"/>
                    </a:lnTo>
                    <a:lnTo>
                      <a:pt x="15" y="15"/>
                    </a:lnTo>
                    <a:lnTo>
                      <a:pt x="11" y="21"/>
                    </a:lnTo>
                    <a:lnTo>
                      <a:pt x="9" y="27"/>
                    </a:lnTo>
                    <a:lnTo>
                      <a:pt x="6" y="34"/>
                    </a:lnTo>
                    <a:lnTo>
                      <a:pt x="3" y="52"/>
                    </a:lnTo>
                    <a:lnTo>
                      <a:pt x="2" y="74"/>
                    </a:lnTo>
                    <a:lnTo>
                      <a:pt x="0" y="95"/>
                    </a:lnTo>
                    <a:lnTo>
                      <a:pt x="0" y="129"/>
                    </a:lnTo>
                    <a:lnTo>
                      <a:pt x="2" y="144"/>
                    </a:lnTo>
                    <a:lnTo>
                      <a:pt x="3" y="209"/>
                    </a:lnTo>
                    <a:lnTo>
                      <a:pt x="3" y="292"/>
                    </a:lnTo>
                    <a:lnTo>
                      <a:pt x="2" y="345"/>
                    </a:lnTo>
                    <a:lnTo>
                      <a:pt x="2" y="393"/>
                    </a:lnTo>
                    <a:lnTo>
                      <a:pt x="2" y="440"/>
                    </a:lnTo>
                    <a:lnTo>
                      <a:pt x="5" y="482"/>
                    </a:lnTo>
                    <a:lnTo>
                      <a:pt x="6" y="494"/>
                    </a:lnTo>
                    <a:lnTo>
                      <a:pt x="9" y="506"/>
                    </a:lnTo>
                    <a:lnTo>
                      <a:pt x="12" y="512"/>
                    </a:lnTo>
                    <a:lnTo>
                      <a:pt x="15" y="517"/>
                    </a:lnTo>
                    <a:lnTo>
                      <a:pt x="22" y="521"/>
                    </a:lnTo>
                    <a:lnTo>
                      <a:pt x="29" y="524"/>
                    </a:lnTo>
                    <a:lnTo>
                      <a:pt x="52" y="527"/>
                    </a:lnTo>
                    <a:lnTo>
                      <a:pt x="71" y="530"/>
                    </a:lnTo>
                    <a:lnTo>
                      <a:pt x="91" y="535"/>
                    </a:lnTo>
                    <a:lnTo>
                      <a:pt x="98" y="535"/>
                    </a:lnTo>
                    <a:lnTo>
                      <a:pt x="104" y="533"/>
                    </a:lnTo>
                    <a:lnTo>
                      <a:pt x="109" y="530"/>
                    </a:lnTo>
                    <a:lnTo>
                      <a:pt x="112" y="527"/>
                    </a:lnTo>
                    <a:lnTo>
                      <a:pt x="115" y="523"/>
                    </a:lnTo>
                    <a:lnTo>
                      <a:pt x="117" y="518"/>
                    </a:lnTo>
                    <a:lnTo>
                      <a:pt x="120" y="509"/>
                    </a:lnTo>
                    <a:close/>
                    <a:moveTo>
                      <a:pt x="92" y="529"/>
                    </a:moveTo>
                    <a:lnTo>
                      <a:pt x="92" y="529"/>
                    </a:lnTo>
                    <a:lnTo>
                      <a:pt x="71" y="524"/>
                    </a:lnTo>
                    <a:lnTo>
                      <a:pt x="52" y="521"/>
                    </a:lnTo>
                    <a:lnTo>
                      <a:pt x="31" y="518"/>
                    </a:lnTo>
                    <a:lnTo>
                      <a:pt x="25" y="517"/>
                    </a:lnTo>
                    <a:lnTo>
                      <a:pt x="22" y="514"/>
                    </a:lnTo>
                    <a:lnTo>
                      <a:pt x="17" y="509"/>
                    </a:lnTo>
                    <a:lnTo>
                      <a:pt x="15" y="506"/>
                    </a:lnTo>
                    <a:lnTo>
                      <a:pt x="12" y="496"/>
                    </a:lnTo>
                    <a:lnTo>
                      <a:pt x="11" y="484"/>
                    </a:lnTo>
                    <a:lnTo>
                      <a:pt x="11" y="482"/>
                    </a:lnTo>
                    <a:lnTo>
                      <a:pt x="8" y="431"/>
                    </a:lnTo>
                    <a:lnTo>
                      <a:pt x="8" y="377"/>
                    </a:lnTo>
                    <a:lnTo>
                      <a:pt x="9" y="292"/>
                    </a:lnTo>
                    <a:lnTo>
                      <a:pt x="9" y="253"/>
                    </a:lnTo>
                    <a:lnTo>
                      <a:pt x="9" y="185"/>
                    </a:lnTo>
                    <a:lnTo>
                      <a:pt x="8" y="144"/>
                    </a:lnTo>
                    <a:lnTo>
                      <a:pt x="8" y="132"/>
                    </a:lnTo>
                    <a:lnTo>
                      <a:pt x="6" y="102"/>
                    </a:lnTo>
                    <a:lnTo>
                      <a:pt x="6" y="80"/>
                    </a:lnTo>
                    <a:lnTo>
                      <a:pt x="8" y="58"/>
                    </a:lnTo>
                    <a:lnTo>
                      <a:pt x="11" y="39"/>
                    </a:lnTo>
                    <a:lnTo>
                      <a:pt x="14" y="30"/>
                    </a:lnTo>
                    <a:lnTo>
                      <a:pt x="17" y="24"/>
                    </a:lnTo>
                    <a:lnTo>
                      <a:pt x="23" y="16"/>
                    </a:lnTo>
                    <a:lnTo>
                      <a:pt x="31" y="12"/>
                    </a:lnTo>
                    <a:lnTo>
                      <a:pt x="41" y="7"/>
                    </a:lnTo>
                    <a:lnTo>
                      <a:pt x="55" y="6"/>
                    </a:lnTo>
                    <a:lnTo>
                      <a:pt x="71" y="7"/>
                    </a:lnTo>
                    <a:lnTo>
                      <a:pt x="86" y="10"/>
                    </a:lnTo>
                    <a:lnTo>
                      <a:pt x="97" y="15"/>
                    </a:lnTo>
                    <a:lnTo>
                      <a:pt x="101" y="18"/>
                    </a:lnTo>
                    <a:lnTo>
                      <a:pt x="104" y="19"/>
                    </a:lnTo>
                    <a:lnTo>
                      <a:pt x="107" y="27"/>
                    </a:lnTo>
                    <a:lnTo>
                      <a:pt x="112" y="40"/>
                    </a:lnTo>
                    <a:lnTo>
                      <a:pt x="117" y="58"/>
                    </a:lnTo>
                    <a:lnTo>
                      <a:pt x="121" y="86"/>
                    </a:lnTo>
                    <a:lnTo>
                      <a:pt x="121" y="84"/>
                    </a:lnTo>
                    <a:lnTo>
                      <a:pt x="121" y="96"/>
                    </a:lnTo>
                    <a:lnTo>
                      <a:pt x="123" y="132"/>
                    </a:lnTo>
                    <a:lnTo>
                      <a:pt x="124" y="187"/>
                    </a:lnTo>
                    <a:lnTo>
                      <a:pt x="124" y="250"/>
                    </a:lnTo>
                    <a:lnTo>
                      <a:pt x="124" y="283"/>
                    </a:lnTo>
                    <a:lnTo>
                      <a:pt x="121" y="316"/>
                    </a:lnTo>
                    <a:lnTo>
                      <a:pt x="118" y="405"/>
                    </a:lnTo>
                    <a:lnTo>
                      <a:pt x="114" y="509"/>
                    </a:lnTo>
                    <a:lnTo>
                      <a:pt x="111" y="517"/>
                    </a:lnTo>
                    <a:lnTo>
                      <a:pt x="109" y="521"/>
                    </a:lnTo>
                    <a:lnTo>
                      <a:pt x="106" y="526"/>
                    </a:lnTo>
                    <a:lnTo>
                      <a:pt x="100" y="529"/>
                    </a:lnTo>
                    <a:lnTo>
                      <a:pt x="92" y="529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3" name="Freeform 256">
                <a:extLst>
                  <a:ext uri="{FF2B5EF4-FFF2-40B4-BE49-F238E27FC236}">
                    <a16:creationId xmlns:a16="http://schemas.microsoft.com/office/drawing/2014/main" id="{92B36BAF-8EF6-4C9A-A769-9AE81444FD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61" y="1966"/>
                <a:ext cx="208" cy="686"/>
              </a:xfrm>
              <a:custGeom>
                <a:avLst/>
                <a:gdLst>
                  <a:gd name="T0" fmla="*/ 196 w 208"/>
                  <a:gd name="T1" fmla="*/ 55 h 686"/>
                  <a:gd name="T2" fmla="*/ 195 w 208"/>
                  <a:gd name="T3" fmla="*/ 8 h 686"/>
                  <a:gd name="T4" fmla="*/ 189 w 208"/>
                  <a:gd name="T5" fmla="*/ 0 h 686"/>
                  <a:gd name="T6" fmla="*/ 178 w 208"/>
                  <a:gd name="T7" fmla="*/ 5 h 686"/>
                  <a:gd name="T8" fmla="*/ 124 w 208"/>
                  <a:gd name="T9" fmla="*/ 31 h 686"/>
                  <a:gd name="T10" fmla="*/ 52 w 208"/>
                  <a:gd name="T11" fmla="*/ 68 h 686"/>
                  <a:gd name="T12" fmla="*/ 33 w 208"/>
                  <a:gd name="T13" fmla="*/ 83 h 686"/>
                  <a:gd name="T14" fmla="*/ 20 w 208"/>
                  <a:gd name="T15" fmla="*/ 109 h 686"/>
                  <a:gd name="T16" fmla="*/ 14 w 208"/>
                  <a:gd name="T17" fmla="*/ 147 h 686"/>
                  <a:gd name="T18" fmla="*/ 12 w 208"/>
                  <a:gd name="T19" fmla="*/ 171 h 686"/>
                  <a:gd name="T20" fmla="*/ 2 w 208"/>
                  <a:gd name="T21" fmla="*/ 404 h 686"/>
                  <a:gd name="T22" fmla="*/ 3 w 208"/>
                  <a:gd name="T23" fmla="*/ 487 h 686"/>
                  <a:gd name="T24" fmla="*/ 15 w 208"/>
                  <a:gd name="T25" fmla="*/ 572 h 686"/>
                  <a:gd name="T26" fmla="*/ 26 w 208"/>
                  <a:gd name="T27" fmla="*/ 646 h 686"/>
                  <a:gd name="T28" fmla="*/ 50 w 208"/>
                  <a:gd name="T29" fmla="*/ 671 h 686"/>
                  <a:gd name="T30" fmla="*/ 106 w 208"/>
                  <a:gd name="T31" fmla="*/ 685 h 686"/>
                  <a:gd name="T32" fmla="*/ 137 w 208"/>
                  <a:gd name="T33" fmla="*/ 686 h 686"/>
                  <a:gd name="T34" fmla="*/ 171 w 208"/>
                  <a:gd name="T35" fmla="*/ 674 h 686"/>
                  <a:gd name="T36" fmla="*/ 183 w 208"/>
                  <a:gd name="T37" fmla="*/ 659 h 686"/>
                  <a:gd name="T38" fmla="*/ 187 w 208"/>
                  <a:gd name="T39" fmla="*/ 637 h 686"/>
                  <a:gd name="T40" fmla="*/ 184 w 208"/>
                  <a:gd name="T41" fmla="*/ 613 h 686"/>
                  <a:gd name="T42" fmla="*/ 175 w 208"/>
                  <a:gd name="T43" fmla="*/ 515 h 686"/>
                  <a:gd name="T44" fmla="*/ 178 w 208"/>
                  <a:gd name="T45" fmla="*/ 481 h 686"/>
                  <a:gd name="T46" fmla="*/ 192 w 208"/>
                  <a:gd name="T47" fmla="*/ 414 h 686"/>
                  <a:gd name="T48" fmla="*/ 204 w 208"/>
                  <a:gd name="T49" fmla="*/ 350 h 686"/>
                  <a:gd name="T50" fmla="*/ 208 w 208"/>
                  <a:gd name="T51" fmla="*/ 278 h 686"/>
                  <a:gd name="T52" fmla="*/ 202 w 208"/>
                  <a:gd name="T53" fmla="*/ 156 h 686"/>
                  <a:gd name="T54" fmla="*/ 196 w 208"/>
                  <a:gd name="T55" fmla="*/ 67 h 686"/>
                  <a:gd name="T56" fmla="*/ 198 w 208"/>
                  <a:gd name="T57" fmla="*/ 349 h 686"/>
                  <a:gd name="T58" fmla="*/ 186 w 208"/>
                  <a:gd name="T59" fmla="*/ 412 h 686"/>
                  <a:gd name="T60" fmla="*/ 172 w 208"/>
                  <a:gd name="T61" fmla="*/ 480 h 686"/>
                  <a:gd name="T62" fmla="*/ 169 w 208"/>
                  <a:gd name="T63" fmla="*/ 522 h 686"/>
                  <a:gd name="T64" fmla="*/ 178 w 208"/>
                  <a:gd name="T65" fmla="*/ 613 h 686"/>
                  <a:gd name="T66" fmla="*/ 181 w 208"/>
                  <a:gd name="T67" fmla="*/ 640 h 686"/>
                  <a:gd name="T68" fmla="*/ 178 w 208"/>
                  <a:gd name="T69" fmla="*/ 655 h 686"/>
                  <a:gd name="T70" fmla="*/ 171 w 208"/>
                  <a:gd name="T71" fmla="*/ 665 h 686"/>
                  <a:gd name="T72" fmla="*/ 153 w 208"/>
                  <a:gd name="T73" fmla="*/ 677 h 686"/>
                  <a:gd name="T74" fmla="*/ 107 w 208"/>
                  <a:gd name="T75" fmla="*/ 680 h 686"/>
                  <a:gd name="T76" fmla="*/ 76 w 208"/>
                  <a:gd name="T77" fmla="*/ 674 h 686"/>
                  <a:gd name="T78" fmla="*/ 44 w 208"/>
                  <a:gd name="T79" fmla="*/ 659 h 686"/>
                  <a:gd name="T80" fmla="*/ 29 w 208"/>
                  <a:gd name="T81" fmla="*/ 632 h 686"/>
                  <a:gd name="T82" fmla="*/ 21 w 208"/>
                  <a:gd name="T83" fmla="*/ 572 h 686"/>
                  <a:gd name="T84" fmla="*/ 8 w 208"/>
                  <a:gd name="T85" fmla="*/ 447 h 686"/>
                  <a:gd name="T86" fmla="*/ 8 w 208"/>
                  <a:gd name="T87" fmla="*/ 404 h 686"/>
                  <a:gd name="T88" fmla="*/ 20 w 208"/>
                  <a:gd name="T89" fmla="*/ 147 h 686"/>
                  <a:gd name="T90" fmla="*/ 23 w 208"/>
                  <a:gd name="T91" fmla="*/ 120 h 686"/>
                  <a:gd name="T92" fmla="*/ 38 w 208"/>
                  <a:gd name="T93" fmla="*/ 86 h 686"/>
                  <a:gd name="T94" fmla="*/ 56 w 208"/>
                  <a:gd name="T95" fmla="*/ 73 h 686"/>
                  <a:gd name="T96" fmla="*/ 127 w 208"/>
                  <a:gd name="T97" fmla="*/ 37 h 686"/>
                  <a:gd name="T98" fmla="*/ 181 w 208"/>
                  <a:gd name="T99" fmla="*/ 9 h 686"/>
                  <a:gd name="T100" fmla="*/ 189 w 208"/>
                  <a:gd name="T101" fmla="*/ 6 h 686"/>
                  <a:gd name="T102" fmla="*/ 189 w 208"/>
                  <a:gd name="T103" fmla="*/ 6 h 686"/>
                  <a:gd name="T104" fmla="*/ 189 w 208"/>
                  <a:gd name="T105" fmla="*/ 12 h 686"/>
                  <a:gd name="T106" fmla="*/ 190 w 208"/>
                  <a:gd name="T107" fmla="*/ 67 h 686"/>
                  <a:gd name="T108" fmla="*/ 196 w 208"/>
                  <a:gd name="T109" fmla="*/ 156 h 686"/>
                  <a:gd name="T110" fmla="*/ 202 w 208"/>
                  <a:gd name="T111" fmla="*/ 243 h 686"/>
                  <a:gd name="T112" fmla="*/ 201 w 208"/>
                  <a:gd name="T113" fmla="*/ 311 h 68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08" h="686">
                    <a:moveTo>
                      <a:pt x="196" y="67"/>
                    </a:moveTo>
                    <a:lnTo>
                      <a:pt x="196" y="55"/>
                    </a:lnTo>
                    <a:lnTo>
                      <a:pt x="195" y="12"/>
                    </a:lnTo>
                    <a:lnTo>
                      <a:pt x="195" y="8"/>
                    </a:lnTo>
                    <a:lnTo>
                      <a:pt x="193" y="3"/>
                    </a:lnTo>
                    <a:lnTo>
                      <a:pt x="192" y="2"/>
                    </a:lnTo>
                    <a:lnTo>
                      <a:pt x="189" y="0"/>
                    </a:lnTo>
                    <a:lnTo>
                      <a:pt x="184" y="2"/>
                    </a:lnTo>
                    <a:lnTo>
                      <a:pt x="178" y="5"/>
                    </a:lnTo>
                    <a:lnTo>
                      <a:pt x="153" y="19"/>
                    </a:lnTo>
                    <a:lnTo>
                      <a:pt x="124" y="31"/>
                    </a:lnTo>
                    <a:lnTo>
                      <a:pt x="98" y="43"/>
                    </a:lnTo>
                    <a:lnTo>
                      <a:pt x="74" y="55"/>
                    </a:lnTo>
                    <a:lnTo>
                      <a:pt x="52" y="68"/>
                    </a:lnTo>
                    <a:lnTo>
                      <a:pt x="42" y="76"/>
                    </a:lnTo>
                    <a:lnTo>
                      <a:pt x="33" y="83"/>
                    </a:lnTo>
                    <a:lnTo>
                      <a:pt x="27" y="91"/>
                    </a:lnTo>
                    <a:lnTo>
                      <a:pt x="23" y="100"/>
                    </a:lnTo>
                    <a:lnTo>
                      <a:pt x="20" y="109"/>
                    </a:lnTo>
                    <a:lnTo>
                      <a:pt x="17" y="118"/>
                    </a:lnTo>
                    <a:lnTo>
                      <a:pt x="14" y="135"/>
                    </a:lnTo>
                    <a:lnTo>
                      <a:pt x="14" y="147"/>
                    </a:lnTo>
                    <a:lnTo>
                      <a:pt x="12" y="171"/>
                    </a:lnTo>
                    <a:lnTo>
                      <a:pt x="8" y="279"/>
                    </a:lnTo>
                    <a:lnTo>
                      <a:pt x="2" y="404"/>
                    </a:lnTo>
                    <a:lnTo>
                      <a:pt x="0" y="426"/>
                    </a:lnTo>
                    <a:lnTo>
                      <a:pt x="2" y="447"/>
                    </a:lnTo>
                    <a:lnTo>
                      <a:pt x="3" y="487"/>
                    </a:lnTo>
                    <a:lnTo>
                      <a:pt x="9" y="530"/>
                    </a:lnTo>
                    <a:lnTo>
                      <a:pt x="15" y="572"/>
                    </a:lnTo>
                    <a:lnTo>
                      <a:pt x="23" y="634"/>
                    </a:lnTo>
                    <a:lnTo>
                      <a:pt x="26" y="646"/>
                    </a:lnTo>
                    <a:lnTo>
                      <a:pt x="32" y="656"/>
                    </a:lnTo>
                    <a:lnTo>
                      <a:pt x="39" y="665"/>
                    </a:lnTo>
                    <a:lnTo>
                      <a:pt x="50" y="671"/>
                    </a:lnTo>
                    <a:lnTo>
                      <a:pt x="62" y="676"/>
                    </a:lnTo>
                    <a:lnTo>
                      <a:pt x="76" y="680"/>
                    </a:lnTo>
                    <a:lnTo>
                      <a:pt x="106" y="685"/>
                    </a:lnTo>
                    <a:lnTo>
                      <a:pt x="122" y="686"/>
                    </a:lnTo>
                    <a:lnTo>
                      <a:pt x="137" y="686"/>
                    </a:lnTo>
                    <a:lnTo>
                      <a:pt x="153" y="683"/>
                    </a:lnTo>
                    <a:lnTo>
                      <a:pt x="165" y="677"/>
                    </a:lnTo>
                    <a:lnTo>
                      <a:pt x="171" y="674"/>
                    </a:lnTo>
                    <a:lnTo>
                      <a:pt x="175" y="670"/>
                    </a:lnTo>
                    <a:lnTo>
                      <a:pt x="180" y="664"/>
                    </a:lnTo>
                    <a:lnTo>
                      <a:pt x="183" y="659"/>
                    </a:lnTo>
                    <a:lnTo>
                      <a:pt x="186" y="652"/>
                    </a:lnTo>
                    <a:lnTo>
                      <a:pt x="186" y="646"/>
                    </a:lnTo>
                    <a:lnTo>
                      <a:pt x="187" y="637"/>
                    </a:lnTo>
                    <a:lnTo>
                      <a:pt x="186" y="629"/>
                    </a:lnTo>
                    <a:lnTo>
                      <a:pt x="184" y="613"/>
                    </a:lnTo>
                    <a:lnTo>
                      <a:pt x="180" y="579"/>
                    </a:lnTo>
                    <a:lnTo>
                      <a:pt x="177" y="548"/>
                    </a:lnTo>
                    <a:lnTo>
                      <a:pt x="175" y="515"/>
                    </a:lnTo>
                    <a:lnTo>
                      <a:pt x="177" y="498"/>
                    </a:lnTo>
                    <a:lnTo>
                      <a:pt x="178" y="481"/>
                    </a:lnTo>
                    <a:lnTo>
                      <a:pt x="184" y="448"/>
                    </a:lnTo>
                    <a:lnTo>
                      <a:pt x="192" y="414"/>
                    </a:lnTo>
                    <a:lnTo>
                      <a:pt x="198" y="382"/>
                    </a:lnTo>
                    <a:lnTo>
                      <a:pt x="204" y="350"/>
                    </a:lnTo>
                    <a:lnTo>
                      <a:pt x="205" y="326"/>
                    </a:lnTo>
                    <a:lnTo>
                      <a:pt x="208" y="302"/>
                    </a:lnTo>
                    <a:lnTo>
                      <a:pt x="208" y="278"/>
                    </a:lnTo>
                    <a:lnTo>
                      <a:pt x="208" y="254"/>
                    </a:lnTo>
                    <a:lnTo>
                      <a:pt x="205" y="204"/>
                    </a:lnTo>
                    <a:lnTo>
                      <a:pt x="202" y="156"/>
                    </a:lnTo>
                    <a:lnTo>
                      <a:pt x="199" y="110"/>
                    </a:lnTo>
                    <a:lnTo>
                      <a:pt x="196" y="67"/>
                    </a:lnTo>
                    <a:close/>
                    <a:moveTo>
                      <a:pt x="198" y="349"/>
                    </a:moveTo>
                    <a:lnTo>
                      <a:pt x="198" y="349"/>
                    </a:lnTo>
                    <a:lnTo>
                      <a:pt x="192" y="380"/>
                    </a:lnTo>
                    <a:lnTo>
                      <a:pt x="186" y="412"/>
                    </a:lnTo>
                    <a:lnTo>
                      <a:pt x="178" y="447"/>
                    </a:lnTo>
                    <a:lnTo>
                      <a:pt x="172" y="480"/>
                    </a:lnTo>
                    <a:lnTo>
                      <a:pt x="171" y="501"/>
                    </a:lnTo>
                    <a:lnTo>
                      <a:pt x="169" y="522"/>
                    </a:lnTo>
                    <a:lnTo>
                      <a:pt x="171" y="545"/>
                    </a:lnTo>
                    <a:lnTo>
                      <a:pt x="172" y="569"/>
                    </a:lnTo>
                    <a:lnTo>
                      <a:pt x="178" y="613"/>
                    </a:lnTo>
                    <a:lnTo>
                      <a:pt x="180" y="629"/>
                    </a:lnTo>
                    <a:lnTo>
                      <a:pt x="181" y="640"/>
                    </a:lnTo>
                    <a:lnTo>
                      <a:pt x="180" y="647"/>
                    </a:lnTo>
                    <a:lnTo>
                      <a:pt x="178" y="655"/>
                    </a:lnTo>
                    <a:lnTo>
                      <a:pt x="175" y="661"/>
                    </a:lnTo>
                    <a:lnTo>
                      <a:pt x="171" y="665"/>
                    </a:lnTo>
                    <a:lnTo>
                      <a:pt x="166" y="670"/>
                    </a:lnTo>
                    <a:lnTo>
                      <a:pt x="160" y="674"/>
                    </a:lnTo>
                    <a:lnTo>
                      <a:pt x="153" y="677"/>
                    </a:lnTo>
                    <a:lnTo>
                      <a:pt x="145" y="679"/>
                    </a:lnTo>
                    <a:lnTo>
                      <a:pt x="127" y="680"/>
                    </a:lnTo>
                    <a:lnTo>
                      <a:pt x="107" y="680"/>
                    </a:lnTo>
                    <a:lnTo>
                      <a:pt x="91" y="677"/>
                    </a:lnTo>
                    <a:lnTo>
                      <a:pt x="76" y="674"/>
                    </a:lnTo>
                    <a:lnTo>
                      <a:pt x="62" y="670"/>
                    </a:lnTo>
                    <a:lnTo>
                      <a:pt x="52" y="665"/>
                    </a:lnTo>
                    <a:lnTo>
                      <a:pt x="44" y="659"/>
                    </a:lnTo>
                    <a:lnTo>
                      <a:pt x="36" y="652"/>
                    </a:lnTo>
                    <a:lnTo>
                      <a:pt x="32" y="643"/>
                    </a:lnTo>
                    <a:lnTo>
                      <a:pt x="29" y="632"/>
                    </a:lnTo>
                    <a:lnTo>
                      <a:pt x="21" y="572"/>
                    </a:lnTo>
                    <a:lnTo>
                      <a:pt x="15" y="530"/>
                    </a:lnTo>
                    <a:lnTo>
                      <a:pt x="9" y="487"/>
                    </a:lnTo>
                    <a:lnTo>
                      <a:pt x="8" y="447"/>
                    </a:lnTo>
                    <a:lnTo>
                      <a:pt x="6" y="426"/>
                    </a:lnTo>
                    <a:lnTo>
                      <a:pt x="8" y="404"/>
                    </a:lnTo>
                    <a:lnTo>
                      <a:pt x="14" y="281"/>
                    </a:lnTo>
                    <a:lnTo>
                      <a:pt x="18" y="171"/>
                    </a:lnTo>
                    <a:lnTo>
                      <a:pt x="20" y="147"/>
                    </a:lnTo>
                    <a:lnTo>
                      <a:pt x="20" y="136"/>
                    </a:lnTo>
                    <a:lnTo>
                      <a:pt x="23" y="120"/>
                    </a:lnTo>
                    <a:lnTo>
                      <a:pt x="29" y="103"/>
                    </a:lnTo>
                    <a:lnTo>
                      <a:pt x="33" y="94"/>
                    </a:lnTo>
                    <a:lnTo>
                      <a:pt x="38" y="86"/>
                    </a:lnTo>
                    <a:lnTo>
                      <a:pt x="47" y="80"/>
                    </a:lnTo>
                    <a:lnTo>
                      <a:pt x="56" y="73"/>
                    </a:lnTo>
                    <a:lnTo>
                      <a:pt x="77" y="61"/>
                    </a:lnTo>
                    <a:lnTo>
                      <a:pt x="101" y="49"/>
                    </a:lnTo>
                    <a:lnTo>
                      <a:pt x="127" y="37"/>
                    </a:lnTo>
                    <a:lnTo>
                      <a:pt x="154" y="23"/>
                    </a:lnTo>
                    <a:lnTo>
                      <a:pt x="181" y="9"/>
                    </a:lnTo>
                    <a:lnTo>
                      <a:pt x="187" y="6"/>
                    </a:lnTo>
                    <a:lnTo>
                      <a:pt x="189" y="6"/>
                    </a:lnTo>
                    <a:lnTo>
                      <a:pt x="189" y="11"/>
                    </a:lnTo>
                    <a:lnTo>
                      <a:pt x="189" y="12"/>
                    </a:lnTo>
                    <a:lnTo>
                      <a:pt x="190" y="56"/>
                    </a:lnTo>
                    <a:lnTo>
                      <a:pt x="190" y="67"/>
                    </a:lnTo>
                    <a:lnTo>
                      <a:pt x="193" y="112"/>
                    </a:lnTo>
                    <a:lnTo>
                      <a:pt x="196" y="156"/>
                    </a:lnTo>
                    <a:lnTo>
                      <a:pt x="201" y="213"/>
                    </a:lnTo>
                    <a:lnTo>
                      <a:pt x="202" y="243"/>
                    </a:lnTo>
                    <a:lnTo>
                      <a:pt x="202" y="272"/>
                    </a:lnTo>
                    <a:lnTo>
                      <a:pt x="201" y="311"/>
                    </a:lnTo>
                    <a:lnTo>
                      <a:pt x="198" y="349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4" name="Freeform 257">
                <a:extLst>
                  <a:ext uri="{FF2B5EF4-FFF2-40B4-BE49-F238E27FC236}">
                    <a16:creationId xmlns:a16="http://schemas.microsoft.com/office/drawing/2014/main" id="{B8151A5F-86E8-43FF-A644-4E41329BD7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6" y="1826"/>
                <a:ext cx="175" cy="174"/>
              </a:xfrm>
              <a:custGeom>
                <a:avLst/>
                <a:gdLst>
                  <a:gd name="T0" fmla="*/ 174 w 175"/>
                  <a:gd name="T1" fmla="*/ 65 h 174"/>
                  <a:gd name="T2" fmla="*/ 165 w 175"/>
                  <a:gd name="T3" fmla="*/ 26 h 174"/>
                  <a:gd name="T4" fmla="*/ 162 w 175"/>
                  <a:gd name="T5" fmla="*/ 14 h 174"/>
                  <a:gd name="T6" fmla="*/ 153 w 175"/>
                  <a:gd name="T7" fmla="*/ 6 h 174"/>
                  <a:gd name="T8" fmla="*/ 136 w 175"/>
                  <a:gd name="T9" fmla="*/ 2 h 174"/>
                  <a:gd name="T10" fmla="*/ 91 w 175"/>
                  <a:gd name="T11" fmla="*/ 0 h 174"/>
                  <a:gd name="T12" fmla="*/ 44 w 175"/>
                  <a:gd name="T13" fmla="*/ 8 h 174"/>
                  <a:gd name="T14" fmla="*/ 26 w 175"/>
                  <a:gd name="T15" fmla="*/ 14 h 174"/>
                  <a:gd name="T16" fmla="*/ 15 w 175"/>
                  <a:gd name="T17" fmla="*/ 23 h 174"/>
                  <a:gd name="T18" fmla="*/ 9 w 175"/>
                  <a:gd name="T19" fmla="*/ 33 h 174"/>
                  <a:gd name="T20" fmla="*/ 2 w 175"/>
                  <a:gd name="T21" fmla="*/ 64 h 174"/>
                  <a:gd name="T22" fmla="*/ 0 w 175"/>
                  <a:gd name="T23" fmla="*/ 118 h 174"/>
                  <a:gd name="T24" fmla="*/ 0 w 175"/>
                  <a:gd name="T25" fmla="*/ 149 h 174"/>
                  <a:gd name="T26" fmla="*/ 5 w 175"/>
                  <a:gd name="T27" fmla="*/ 168 h 174"/>
                  <a:gd name="T28" fmla="*/ 15 w 175"/>
                  <a:gd name="T29" fmla="*/ 174 h 174"/>
                  <a:gd name="T30" fmla="*/ 26 w 175"/>
                  <a:gd name="T31" fmla="*/ 172 h 174"/>
                  <a:gd name="T32" fmla="*/ 32 w 175"/>
                  <a:gd name="T33" fmla="*/ 169 h 174"/>
                  <a:gd name="T34" fmla="*/ 94 w 175"/>
                  <a:gd name="T35" fmla="*/ 137 h 174"/>
                  <a:gd name="T36" fmla="*/ 133 w 175"/>
                  <a:gd name="T37" fmla="*/ 119 h 174"/>
                  <a:gd name="T38" fmla="*/ 165 w 175"/>
                  <a:gd name="T39" fmla="*/ 101 h 174"/>
                  <a:gd name="T40" fmla="*/ 169 w 175"/>
                  <a:gd name="T41" fmla="*/ 97 h 174"/>
                  <a:gd name="T42" fmla="*/ 175 w 175"/>
                  <a:gd name="T43" fmla="*/ 86 h 174"/>
                  <a:gd name="T44" fmla="*/ 174 w 175"/>
                  <a:gd name="T45" fmla="*/ 71 h 174"/>
                  <a:gd name="T46" fmla="*/ 174 w 175"/>
                  <a:gd name="T47" fmla="*/ 65 h 174"/>
                  <a:gd name="T48" fmla="*/ 162 w 175"/>
                  <a:gd name="T49" fmla="*/ 95 h 174"/>
                  <a:gd name="T50" fmla="*/ 160 w 175"/>
                  <a:gd name="T51" fmla="*/ 95 h 174"/>
                  <a:gd name="T52" fmla="*/ 130 w 175"/>
                  <a:gd name="T53" fmla="*/ 115 h 174"/>
                  <a:gd name="T54" fmla="*/ 91 w 175"/>
                  <a:gd name="T55" fmla="*/ 133 h 174"/>
                  <a:gd name="T56" fmla="*/ 29 w 175"/>
                  <a:gd name="T57" fmla="*/ 163 h 174"/>
                  <a:gd name="T58" fmla="*/ 20 w 175"/>
                  <a:gd name="T59" fmla="*/ 168 h 174"/>
                  <a:gd name="T60" fmla="*/ 12 w 175"/>
                  <a:gd name="T61" fmla="*/ 168 h 174"/>
                  <a:gd name="T62" fmla="*/ 11 w 175"/>
                  <a:gd name="T63" fmla="*/ 165 h 174"/>
                  <a:gd name="T64" fmla="*/ 6 w 175"/>
                  <a:gd name="T65" fmla="*/ 149 h 174"/>
                  <a:gd name="T66" fmla="*/ 6 w 175"/>
                  <a:gd name="T67" fmla="*/ 146 h 174"/>
                  <a:gd name="T68" fmla="*/ 6 w 175"/>
                  <a:gd name="T69" fmla="*/ 82 h 174"/>
                  <a:gd name="T70" fmla="*/ 11 w 175"/>
                  <a:gd name="T71" fmla="*/ 50 h 174"/>
                  <a:gd name="T72" fmla="*/ 20 w 175"/>
                  <a:gd name="T73" fmla="*/ 26 h 174"/>
                  <a:gd name="T74" fmla="*/ 26 w 175"/>
                  <a:gd name="T75" fmla="*/ 21 h 174"/>
                  <a:gd name="T76" fmla="*/ 49 w 175"/>
                  <a:gd name="T77" fmla="*/ 12 h 174"/>
                  <a:gd name="T78" fmla="*/ 80 w 175"/>
                  <a:gd name="T79" fmla="*/ 8 h 174"/>
                  <a:gd name="T80" fmla="*/ 113 w 175"/>
                  <a:gd name="T81" fmla="*/ 6 h 174"/>
                  <a:gd name="T82" fmla="*/ 130 w 175"/>
                  <a:gd name="T83" fmla="*/ 8 h 174"/>
                  <a:gd name="T84" fmla="*/ 148 w 175"/>
                  <a:gd name="T85" fmla="*/ 12 h 174"/>
                  <a:gd name="T86" fmla="*/ 156 w 175"/>
                  <a:gd name="T87" fmla="*/ 17 h 174"/>
                  <a:gd name="T88" fmla="*/ 160 w 175"/>
                  <a:gd name="T89" fmla="*/ 29 h 174"/>
                  <a:gd name="T90" fmla="*/ 168 w 175"/>
                  <a:gd name="T91" fmla="*/ 65 h 174"/>
                  <a:gd name="T92" fmla="*/ 168 w 175"/>
                  <a:gd name="T93" fmla="*/ 70 h 174"/>
                  <a:gd name="T94" fmla="*/ 169 w 175"/>
                  <a:gd name="T95" fmla="*/ 77 h 174"/>
                  <a:gd name="T96" fmla="*/ 166 w 175"/>
                  <a:gd name="T97" fmla="*/ 91 h 174"/>
                  <a:gd name="T98" fmla="*/ 162 w 175"/>
                  <a:gd name="T99" fmla="*/ 95 h 17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75" h="174">
                    <a:moveTo>
                      <a:pt x="174" y="65"/>
                    </a:moveTo>
                    <a:lnTo>
                      <a:pt x="174" y="65"/>
                    </a:lnTo>
                    <a:lnTo>
                      <a:pt x="169" y="39"/>
                    </a:lnTo>
                    <a:lnTo>
                      <a:pt x="165" y="26"/>
                    </a:lnTo>
                    <a:lnTo>
                      <a:pt x="162" y="14"/>
                    </a:lnTo>
                    <a:lnTo>
                      <a:pt x="159" y="11"/>
                    </a:lnTo>
                    <a:lnTo>
                      <a:pt x="153" y="6"/>
                    </a:lnTo>
                    <a:lnTo>
                      <a:pt x="145" y="5"/>
                    </a:lnTo>
                    <a:lnTo>
                      <a:pt x="136" y="2"/>
                    </a:lnTo>
                    <a:lnTo>
                      <a:pt x="115" y="0"/>
                    </a:lnTo>
                    <a:lnTo>
                      <a:pt x="91" y="0"/>
                    </a:lnTo>
                    <a:lnTo>
                      <a:pt x="67" y="3"/>
                    </a:lnTo>
                    <a:lnTo>
                      <a:pt x="44" y="8"/>
                    </a:lnTo>
                    <a:lnTo>
                      <a:pt x="35" y="11"/>
                    </a:lnTo>
                    <a:lnTo>
                      <a:pt x="26" y="14"/>
                    </a:lnTo>
                    <a:lnTo>
                      <a:pt x="20" y="18"/>
                    </a:lnTo>
                    <a:lnTo>
                      <a:pt x="15" y="23"/>
                    </a:lnTo>
                    <a:lnTo>
                      <a:pt x="9" y="33"/>
                    </a:lnTo>
                    <a:lnTo>
                      <a:pt x="5" y="47"/>
                    </a:lnTo>
                    <a:lnTo>
                      <a:pt x="2" y="64"/>
                    </a:lnTo>
                    <a:lnTo>
                      <a:pt x="0" y="82"/>
                    </a:lnTo>
                    <a:lnTo>
                      <a:pt x="0" y="118"/>
                    </a:lnTo>
                    <a:lnTo>
                      <a:pt x="0" y="149"/>
                    </a:lnTo>
                    <a:lnTo>
                      <a:pt x="2" y="160"/>
                    </a:lnTo>
                    <a:lnTo>
                      <a:pt x="5" y="168"/>
                    </a:lnTo>
                    <a:lnTo>
                      <a:pt x="9" y="172"/>
                    </a:lnTo>
                    <a:lnTo>
                      <a:pt x="15" y="174"/>
                    </a:lnTo>
                    <a:lnTo>
                      <a:pt x="20" y="174"/>
                    </a:lnTo>
                    <a:lnTo>
                      <a:pt x="26" y="172"/>
                    </a:lnTo>
                    <a:lnTo>
                      <a:pt x="32" y="169"/>
                    </a:lnTo>
                    <a:lnTo>
                      <a:pt x="62" y="152"/>
                    </a:lnTo>
                    <a:lnTo>
                      <a:pt x="94" y="137"/>
                    </a:lnTo>
                    <a:lnTo>
                      <a:pt x="133" y="119"/>
                    </a:lnTo>
                    <a:lnTo>
                      <a:pt x="150" y="110"/>
                    </a:lnTo>
                    <a:lnTo>
                      <a:pt x="165" y="101"/>
                    </a:lnTo>
                    <a:lnTo>
                      <a:pt x="169" y="97"/>
                    </a:lnTo>
                    <a:lnTo>
                      <a:pt x="172" y="92"/>
                    </a:lnTo>
                    <a:lnTo>
                      <a:pt x="175" y="86"/>
                    </a:lnTo>
                    <a:lnTo>
                      <a:pt x="175" y="82"/>
                    </a:lnTo>
                    <a:lnTo>
                      <a:pt x="174" y="71"/>
                    </a:lnTo>
                    <a:lnTo>
                      <a:pt x="174" y="65"/>
                    </a:lnTo>
                    <a:close/>
                    <a:moveTo>
                      <a:pt x="162" y="95"/>
                    </a:moveTo>
                    <a:lnTo>
                      <a:pt x="162" y="95"/>
                    </a:lnTo>
                    <a:lnTo>
                      <a:pt x="160" y="95"/>
                    </a:lnTo>
                    <a:lnTo>
                      <a:pt x="147" y="106"/>
                    </a:lnTo>
                    <a:lnTo>
                      <a:pt x="130" y="115"/>
                    </a:lnTo>
                    <a:lnTo>
                      <a:pt x="91" y="133"/>
                    </a:lnTo>
                    <a:lnTo>
                      <a:pt x="59" y="148"/>
                    </a:lnTo>
                    <a:lnTo>
                      <a:pt x="29" y="163"/>
                    </a:lnTo>
                    <a:lnTo>
                      <a:pt x="20" y="168"/>
                    </a:lnTo>
                    <a:lnTo>
                      <a:pt x="15" y="168"/>
                    </a:lnTo>
                    <a:lnTo>
                      <a:pt x="12" y="168"/>
                    </a:lnTo>
                    <a:lnTo>
                      <a:pt x="11" y="165"/>
                    </a:lnTo>
                    <a:lnTo>
                      <a:pt x="8" y="162"/>
                    </a:lnTo>
                    <a:lnTo>
                      <a:pt x="6" y="149"/>
                    </a:lnTo>
                    <a:lnTo>
                      <a:pt x="6" y="146"/>
                    </a:lnTo>
                    <a:lnTo>
                      <a:pt x="6" y="116"/>
                    </a:lnTo>
                    <a:lnTo>
                      <a:pt x="6" y="82"/>
                    </a:lnTo>
                    <a:lnTo>
                      <a:pt x="8" y="65"/>
                    </a:lnTo>
                    <a:lnTo>
                      <a:pt x="11" y="50"/>
                    </a:lnTo>
                    <a:lnTo>
                      <a:pt x="15" y="36"/>
                    </a:lnTo>
                    <a:lnTo>
                      <a:pt x="20" y="26"/>
                    </a:lnTo>
                    <a:lnTo>
                      <a:pt x="26" y="21"/>
                    </a:lnTo>
                    <a:lnTo>
                      <a:pt x="37" y="17"/>
                    </a:lnTo>
                    <a:lnTo>
                      <a:pt x="49" y="12"/>
                    </a:lnTo>
                    <a:lnTo>
                      <a:pt x="64" y="9"/>
                    </a:lnTo>
                    <a:lnTo>
                      <a:pt x="80" y="8"/>
                    </a:lnTo>
                    <a:lnTo>
                      <a:pt x="97" y="6"/>
                    </a:lnTo>
                    <a:lnTo>
                      <a:pt x="113" y="6"/>
                    </a:lnTo>
                    <a:lnTo>
                      <a:pt x="130" y="8"/>
                    </a:lnTo>
                    <a:lnTo>
                      <a:pt x="141" y="9"/>
                    </a:lnTo>
                    <a:lnTo>
                      <a:pt x="148" y="12"/>
                    </a:lnTo>
                    <a:lnTo>
                      <a:pt x="154" y="14"/>
                    </a:lnTo>
                    <a:lnTo>
                      <a:pt x="156" y="17"/>
                    </a:lnTo>
                    <a:lnTo>
                      <a:pt x="160" y="29"/>
                    </a:lnTo>
                    <a:lnTo>
                      <a:pt x="163" y="41"/>
                    </a:lnTo>
                    <a:lnTo>
                      <a:pt x="168" y="65"/>
                    </a:lnTo>
                    <a:lnTo>
                      <a:pt x="168" y="70"/>
                    </a:lnTo>
                    <a:lnTo>
                      <a:pt x="169" y="77"/>
                    </a:lnTo>
                    <a:lnTo>
                      <a:pt x="169" y="85"/>
                    </a:lnTo>
                    <a:lnTo>
                      <a:pt x="166" y="91"/>
                    </a:lnTo>
                    <a:lnTo>
                      <a:pt x="165" y="94"/>
                    </a:lnTo>
                    <a:lnTo>
                      <a:pt x="162" y="95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5" name="Freeform 258">
                <a:extLst>
                  <a:ext uri="{FF2B5EF4-FFF2-40B4-BE49-F238E27FC236}">
                    <a16:creationId xmlns:a16="http://schemas.microsoft.com/office/drawing/2014/main" id="{0FCBA62E-5F2F-4A3B-B657-2DD24CA1E6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98" y="1787"/>
                <a:ext cx="154" cy="528"/>
              </a:xfrm>
              <a:custGeom>
                <a:avLst/>
                <a:gdLst>
                  <a:gd name="T0" fmla="*/ 145 w 154"/>
                  <a:gd name="T1" fmla="*/ 139 h 528"/>
                  <a:gd name="T2" fmla="*/ 145 w 154"/>
                  <a:gd name="T3" fmla="*/ 137 h 528"/>
                  <a:gd name="T4" fmla="*/ 143 w 154"/>
                  <a:gd name="T5" fmla="*/ 134 h 528"/>
                  <a:gd name="T6" fmla="*/ 131 w 154"/>
                  <a:gd name="T7" fmla="*/ 69 h 528"/>
                  <a:gd name="T8" fmla="*/ 127 w 154"/>
                  <a:gd name="T9" fmla="*/ 57 h 528"/>
                  <a:gd name="T10" fmla="*/ 119 w 154"/>
                  <a:gd name="T11" fmla="*/ 48 h 528"/>
                  <a:gd name="T12" fmla="*/ 92 w 154"/>
                  <a:gd name="T13" fmla="*/ 27 h 528"/>
                  <a:gd name="T14" fmla="*/ 56 w 154"/>
                  <a:gd name="T15" fmla="*/ 9 h 528"/>
                  <a:gd name="T16" fmla="*/ 24 w 154"/>
                  <a:gd name="T17" fmla="*/ 0 h 528"/>
                  <a:gd name="T18" fmla="*/ 14 w 154"/>
                  <a:gd name="T19" fmla="*/ 2 h 528"/>
                  <a:gd name="T20" fmla="*/ 9 w 154"/>
                  <a:gd name="T21" fmla="*/ 3 h 528"/>
                  <a:gd name="T22" fmla="*/ 5 w 154"/>
                  <a:gd name="T23" fmla="*/ 12 h 528"/>
                  <a:gd name="T24" fmla="*/ 0 w 154"/>
                  <a:gd name="T25" fmla="*/ 32 h 528"/>
                  <a:gd name="T26" fmla="*/ 0 w 154"/>
                  <a:gd name="T27" fmla="*/ 48 h 528"/>
                  <a:gd name="T28" fmla="*/ 2 w 154"/>
                  <a:gd name="T29" fmla="*/ 213 h 528"/>
                  <a:gd name="T30" fmla="*/ 8 w 154"/>
                  <a:gd name="T31" fmla="*/ 369 h 528"/>
                  <a:gd name="T32" fmla="*/ 11 w 154"/>
                  <a:gd name="T33" fmla="*/ 400 h 528"/>
                  <a:gd name="T34" fmla="*/ 26 w 154"/>
                  <a:gd name="T35" fmla="*/ 436 h 528"/>
                  <a:gd name="T36" fmla="*/ 51 w 154"/>
                  <a:gd name="T37" fmla="*/ 470 h 528"/>
                  <a:gd name="T38" fmla="*/ 83 w 154"/>
                  <a:gd name="T39" fmla="*/ 502 h 528"/>
                  <a:gd name="T40" fmla="*/ 118 w 154"/>
                  <a:gd name="T41" fmla="*/ 526 h 528"/>
                  <a:gd name="T42" fmla="*/ 124 w 154"/>
                  <a:gd name="T43" fmla="*/ 528 h 528"/>
                  <a:gd name="T44" fmla="*/ 130 w 154"/>
                  <a:gd name="T45" fmla="*/ 526 h 528"/>
                  <a:gd name="T46" fmla="*/ 136 w 154"/>
                  <a:gd name="T47" fmla="*/ 519 h 528"/>
                  <a:gd name="T48" fmla="*/ 140 w 154"/>
                  <a:gd name="T49" fmla="*/ 507 h 528"/>
                  <a:gd name="T50" fmla="*/ 148 w 154"/>
                  <a:gd name="T51" fmla="*/ 418 h 528"/>
                  <a:gd name="T52" fmla="*/ 152 w 154"/>
                  <a:gd name="T53" fmla="*/ 324 h 528"/>
                  <a:gd name="T54" fmla="*/ 154 w 154"/>
                  <a:gd name="T55" fmla="*/ 255 h 528"/>
                  <a:gd name="T56" fmla="*/ 149 w 154"/>
                  <a:gd name="T57" fmla="*/ 194 h 528"/>
                  <a:gd name="T58" fmla="*/ 145 w 154"/>
                  <a:gd name="T59" fmla="*/ 139 h 528"/>
                  <a:gd name="T60" fmla="*/ 146 w 154"/>
                  <a:gd name="T61" fmla="*/ 311 h 528"/>
                  <a:gd name="T62" fmla="*/ 146 w 154"/>
                  <a:gd name="T63" fmla="*/ 324 h 528"/>
                  <a:gd name="T64" fmla="*/ 134 w 154"/>
                  <a:gd name="T65" fmla="*/ 505 h 528"/>
                  <a:gd name="T66" fmla="*/ 131 w 154"/>
                  <a:gd name="T67" fmla="*/ 516 h 528"/>
                  <a:gd name="T68" fmla="*/ 127 w 154"/>
                  <a:gd name="T69" fmla="*/ 520 h 528"/>
                  <a:gd name="T70" fmla="*/ 122 w 154"/>
                  <a:gd name="T71" fmla="*/ 522 h 528"/>
                  <a:gd name="T72" fmla="*/ 119 w 154"/>
                  <a:gd name="T73" fmla="*/ 520 h 528"/>
                  <a:gd name="T74" fmla="*/ 86 w 154"/>
                  <a:gd name="T75" fmla="*/ 498 h 528"/>
                  <a:gd name="T76" fmla="*/ 54 w 154"/>
                  <a:gd name="T77" fmla="*/ 466 h 528"/>
                  <a:gd name="T78" fmla="*/ 32 w 154"/>
                  <a:gd name="T79" fmla="*/ 431 h 528"/>
                  <a:gd name="T80" fmla="*/ 17 w 154"/>
                  <a:gd name="T81" fmla="*/ 398 h 528"/>
                  <a:gd name="T82" fmla="*/ 14 w 154"/>
                  <a:gd name="T83" fmla="*/ 369 h 528"/>
                  <a:gd name="T84" fmla="*/ 8 w 154"/>
                  <a:gd name="T85" fmla="*/ 213 h 528"/>
                  <a:gd name="T86" fmla="*/ 6 w 154"/>
                  <a:gd name="T87" fmla="*/ 48 h 528"/>
                  <a:gd name="T88" fmla="*/ 6 w 154"/>
                  <a:gd name="T89" fmla="*/ 27 h 528"/>
                  <a:gd name="T90" fmla="*/ 12 w 154"/>
                  <a:gd name="T91" fmla="*/ 9 h 528"/>
                  <a:gd name="T92" fmla="*/ 15 w 154"/>
                  <a:gd name="T93" fmla="*/ 8 h 528"/>
                  <a:gd name="T94" fmla="*/ 26 w 154"/>
                  <a:gd name="T95" fmla="*/ 6 h 528"/>
                  <a:gd name="T96" fmla="*/ 54 w 154"/>
                  <a:gd name="T97" fmla="*/ 15 h 528"/>
                  <a:gd name="T98" fmla="*/ 89 w 154"/>
                  <a:gd name="T99" fmla="*/ 32 h 528"/>
                  <a:gd name="T100" fmla="*/ 115 w 154"/>
                  <a:gd name="T101" fmla="*/ 51 h 528"/>
                  <a:gd name="T102" fmla="*/ 122 w 154"/>
                  <a:gd name="T103" fmla="*/ 60 h 528"/>
                  <a:gd name="T104" fmla="*/ 125 w 154"/>
                  <a:gd name="T105" fmla="*/ 68 h 528"/>
                  <a:gd name="T106" fmla="*/ 133 w 154"/>
                  <a:gd name="T107" fmla="*/ 103 h 528"/>
                  <a:gd name="T108" fmla="*/ 137 w 154"/>
                  <a:gd name="T109" fmla="*/ 134 h 528"/>
                  <a:gd name="T110" fmla="*/ 139 w 154"/>
                  <a:gd name="T111" fmla="*/ 140 h 528"/>
                  <a:gd name="T112" fmla="*/ 139 w 154"/>
                  <a:gd name="T113" fmla="*/ 140 h 528"/>
                  <a:gd name="T114" fmla="*/ 143 w 154"/>
                  <a:gd name="T115" fmla="*/ 194 h 528"/>
                  <a:gd name="T116" fmla="*/ 148 w 154"/>
                  <a:gd name="T117" fmla="*/ 255 h 528"/>
                  <a:gd name="T118" fmla="*/ 148 w 154"/>
                  <a:gd name="T119" fmla="*/ 267 h 528"/>
                  <a:gd name="T120" fmla="*/ 146 w 154"/>
                  <a:gd name="T121" fmla="*/ 311 h 52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4" h="528">
                    <a:moveTo>
                      <a:pt x="145" y="139"/>
                    </a:moveTo>
                    <a:lnTo>
                      <a:pt x="145" y="139"/>
                    </a:lnTo>
                    <a:lnTo>
                      <a:pt x="145" y="137"/>
                    </a:lnTo>
                    <a:lnTo>
                      <a:pt x="143" y="134"/>
                    </a:lnTo>
                    <a:lnTo>
                      <a:pt x="136" y="89"/>
                    </a:lnTo>
                    <a:lnTo>
                      <a:pt x="131" y="69"/>
                    </a:lnTo>
                    <a:lnTo>
                      <a:pt x="127" y="57"/>
                    </a:lnTo>
                    <a:lnTo>
                      <a:pt x="124" y="53"/>
                    </a:lnTo>
                    <a:lnTo>
                      <a:pt x="119" y="48"/>
                    </a:lnTo>
                    <a:lnTo>
                      <a:pt x="107" y="38"/>
                    </a:lnTo>
                    <a:lnTo>
                      <a:pt x="92" y="27"/>
                    </a:lnTo>
                    <a:lnTo>
                      <a:pt x="74" y="17"/>
                    </a:lnTo>
                    <a:lnTo>
                      <a:pt x="56" y="9"/>
                    </a:lnTo>
                    <a:lnTo>
                      <a:pt x="39" y="3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4" y="2"/>
                    </a:lnTo>
                    <a:lnTo>
                      <a:pt x="9" y="3"/>
                    </a:lnTo>
                    <a:lnTo>
                      <a:pt x="6" y="8"/>
                    </a:lnTo>
                    <a:lnTo>
                      <a:pt x="5" y="12"/>
                    </a:lnTo>
                    <a:lnTo>
                      <a:pt x="3" y="18"/>
                    </a:lnTo>
                    <a:lnTo>
                      <a:pt x="0" y="32"/>
                    </a:lnTo>
                    <a:lnTo>
                      <a:pt x="0" y="48"/>
                    </a:lnTo>
                    <a:lnTo>
                      <a:pt x="0" y="104"/>
                    </a:lnTo>
                    <a:lnTo>
                      <a:pt x="2" y="213"/>
                    </a:lnTo>
                    <a:lnTo>
                      <a:pt x="5" y="326"/>
                    </a:lnTo>
                    <a:lnTo>
                      <a:pt x="8" y="369"/>
                    </a:lnTo>
                    <a:lnTo>
                      <a:pt x="11" y="400"/>
                    </a:lnTo>
                    <a:lnTo>
                      <a:pt x="17" y="416"/>
                    </a:lnTo>
                    <a:lnTo>
                      <a:pt x="26" y="436"/>
                    </a:lnTo>
                    <a:lnTo>
                      <a:pt x="38" y="454"/>
                    </a:lnTo>
                    <a:lnTo>
                      <a:pt x="51" y="470"/>
                    </a:lnTo>
                    <a:lnTo>
                      <a:pt x="66" y="487"/>
                    </a:lnTo>
                    <a:lnTo>
                      <a:pt x="83" y="502"/>
                    </a:lnTo>
                    <a:lnTo>
                      <a:pt x="100" y="516"/>
                    </a:lnTo>
                    <a:lnTo>
                      <a:pt x="118" y="526"/>
                    </a:lnTo>
                    <a:lnTo>
                      <a:pt x="124" y="528"/>
                    </a:lnTo>
                    <a:lnTo>
                      <a:pt x="127" y="526"/>
                    </a:lnTo>
                    <a:lnTo>
                      <a:pt x="130" y="526"/>
                    </a:lnTo>
                    <a:lnTo>
                      <a:pt x="133" y="523"/>
                    </a:lnTo>
                    <a:lnTo>
                      <a:pt x="136" y="519"/>
                    </a:lnTo>
                    <a:lnTo>
                      <a:pt x="139" y="513"/>
                    </a:lnTo>
                    <a:lnTo>
                      <a:pt x="140" y="507"/>
                    </a:lnTo>
                    <a:lnTo>
                      <a:pt x="148" y="418"/>
                    </a:lnTo>
                    <a:lnTo>
                      <a:pt x="152" y="324"/>
                    </a:lnTo>
                    <a:lnTo>
                      <a:pt x="154" y="289"/>
                    </a:lnTo>
                    <a:lnTo>
                      <a:pt x="154" y="255"/>
                    </a:lnTo>
                    <a:lnTo>
                      <a:pt x="149" y="194"/>
                    </a:lnTo>
                    <a:lnTo>
                      <a:pt x="148" y="163"/>
                    </a:lnTo>
                    <a:lnTo>
                      <a:pt x="145" y="139"/>
                    </a:lnTo>
                    <a:close/>
                    <a:moveTo>
                      <a:pt x="146" y="311"/>
                    </a:moveTo>
                    <a:lnTo>
                      <a:pt x="146" y="324"/>
                    </a:lnTo>
                    <a:lnTo>
                      <a:pt x="142" y="418"/>
                    </a:lnTo>
                    <a:lnTo>
                      <a:pt x="134" y="505"/>
                    </a:lnTo>
                    <a:lnTo>
                      <a:pt x="131" y="516"/>
                    </a:lnTo>
                    <a:lnTo>
                      <a:pt x="130" y="519"/>
                    </a:lnTo>
                    <a:lnTo>
                      <a:pt x="127" y="520"/>
                    </a:lnTo>
                    <a:lnTo>
                      <a:pt x="122" y="522"/>
                    </a:lnTo>
                    <a:lnTo>
                      <a:pt x="119" y="520"/>
                    </a:lnTo>
                    <a:lnTo>
                      <a:pt x="103" y="510"/>
                    </a:lnTo>
                    <a:lnTo>
                      <a:pt x="86" y="498"/>
                    </a:lnTo>
                    <a:lnTo>
                      <a:pt x="69" y="482"/>
                    </a:lnTo>
                    <a:lnTo>
                      <a:pt x="54" y="466"/>
                    </a:lnTo>
                    <a:lnTo>
                      <a:pt x="42" y="449"/>
                    </a:lnTo>
                    <a:lnTo>
                      <a:pt x="32" y="431"/>
                    </a:lnTo>
                    <a:lnTo>
                      <a:pt x="23" y="415"/>
                    </a:lnTo>
                    <a:lnTo>
                      <a:pt x="17" y="398"/>
                    </a:lnTo>
                    <a:lnTo>
                      <a:pt x="14" y="369"/>
                    </a:lnTo>
                    <a:lnTo>
                      <a:pt x="11" y="326"/>
                    </a:lnTo>
                    <a:lnTo>
                      <a:pt x="8" y="213"/>
                    </a:lnTo>
                    <a:lnTo>
                      <a:pt x="6" y="106"/>
                    </a:lnTo>
                    <a:lnTo>
                      <a:pt x="6" y="48"/>
                    </a:lnTo>
                    <a:lnTo>
                      <a:pt x="6" y="27"/>
                    </a:lnTo>
                    <a:lnTo>
                      <a:pt x="9" y="15"/>
                    </a:lnTo>
                    <a:lnTo>
                      <a:pt x="12" y="9"/>
                    </a:lnTo>
                    <a:lnTo>
                      <a:pt x="15" y="8"/>
                    </a:lnTo>
                    <a:lnTo>
                      <a:pt x="20" y="6"/>
                    </a:lnTo>
                    <a:lnTo>
                      <a:pt x="26" y="6"/>
                    </a:lnTo>
                    <a:lnTo>
                      <a:pt x="39" y="9"/>
                    </a:lnTo>
                    <a:lnTo>
                      <a:pt x="54" y="15"/>
                    </a:lnTo>
                    <a:lnTo>
                      <a:pt x="72" y="23"/>
                    </a:lnTo>
                    <a:lnTo>
                      <a:pt x="89" y="32"/>
                    </a:lnTo>
                    <a:lnTo>
                      <a:pt x="103" y="42"/>
                    </a:lnTo>
                    <a:lnTo>
                      <a:pt x="115" y="51"/>
                    </a:lnTo>
                    <a:lnTo>
                      <a:pt x="119" y="56"/>
                    </a:lnTo>
                    <a:lnTo>
                      <a:pt x="122" y="60"/>
                    </a:lnTo>
                    <a:lnTo>
                      <a:pt x="125" y="68"/>
                    </a:lnTo>
                    <a:lnTo>
                      <a:pt x="128" y="81"/>
                    </a:lnTo>
                    <a:lnTo>
                      <a:pt x="133" y="103"/>
                    </a:lnTo>
                    <a:lnTo>
                      <a:pt x="137" y="136"/>
                    </a:lnTo>
                    <a:lnTo>
                      <a:pt x="137" y="134"/>
                    </a:lnTo>
                    <a:lnTo>
                      <a:pt x="139" y="140"/>
                    </a:lnTo>
                    <a:lnTo>
                      <a:pt x="142" y="163"/>
                    </a:lnTo>
                    <a:lnTo>
                      <a:pt x="143" y="194"/>
                    </a:lnTo>
                    <a:lnTo>
                      <a:pt x="148" y="255"/>
                    </a:lnTo>
                    <a:lnTo>
                      <a:pt x="148" y="267"/>
                    </a:lnTo>
                    <a:lnTo>
                      <a:pt x="146" y="311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6" name="Freeform 259">
                <a:extLst>
                  <a:ext uri="{FF2B5EF4-FFF2-40B4-BE49-F238E27FC236}">
                    <a16:creationId xmlns:a16="http://schemas.microsoft.com/office/drawing/2014/main" id="{4A47DE7F-46A6-4000-8AA9-66C889D096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58" y="1846"/>
                <a:ext cx="213" cy="713"/>
              </a:xfrm>
              <a:custGeom>
                <a:avLst/>
                <a:gdLst>
                  <a:gd name="T0" fmla="*/ 205 w 213"/>
                  <a:gd name="T1" fmla="*/ 27 h 713"/>
                  <a:gd name="T2" fmla="*/ 198 w 213"/>
                  <a:gd name="T3" fmla="*/ 6 h 713"/>
                  <a:gd name="T4" fmla="*/ 190 w 213"/>
                  <a:gd name="T5" fmla="*/ 0 h 713"/>
                  <a:gd name="T6" fmla="*/ 151 w 213"/>
                  <a:gd name="T7" fmla="*/ 6 h 713"/>
                  <a:gd name="T8" fmla="*/ 110 w 213"/>
                  <a:gd name="T9" fmla="*/ 31 h 713"/>
                  <a:gd name="T10" fmla="*/ 66 w 213"/>
                  <a:gd name="T11" fmla="*/ 68 h 713"/>
                  <a:gd name="T12" fmla="*/ 42 w 213"/>
                  <a:gd name="T13" fmla="*/ 101 h 713"/>
                  <a:gd name="T14" fmla="*/ 33 w 213"/>
                  <a:gd name="T15" fmla="*/ 134 h 713"/>
                  <a:gd name="T16" fmla="*/ 30 w 213"/>
                  <a:gd name="T17" fmla="*/ 215 h 713"/>
                  <a:gd name="T18" fmla="*/ 24 w 213"/>
                  <a:gd name="T19" fmla="*/ 336 h 713"/>
                  <a:gd name="T20" fmla="*/ 6 w 213"/>
                  <a:gd name="T21" fmla="*/ 529 h 713"/>
                  <a:gd name="T22" fmla="*/ 1 w 213"/>
                  <a:gd name="T23" fmla="*/ 585 h 713"/>
                  <a:gd name="T24" fmla="*/ 0 w 213"/>
                  <a:gd name="T25" fmla="*/ 642 h 713"/>
                  <a:gd name="T26" fmla="*/ 7 w 213"/>
                  <a:gd name="T27" fmla="*/ 674 h 713"/>
                  <a:gd name="T28" fmla="*/ 33 w 213"/>
                  <a:gd name="T29" fmla="*/ 701 h 713"/>
                  <a:gd name="T30" fmla="*/ 63 w 213"/>
                  <a:gd name="T31" fmla="*/ 710 h 713"/>
                  <a:gd name="T32" fmla="*/ 112 w 213"/>
                  <a:gd name="T33" fmla="*/ 713 h 713"/>
                  <a:gd name="T34" fmla="*/ 157 w 213"/>
                  <a:gd name="T35" fmla="*/ 707 h 713"/>
                  <a:gd name="T36" fmla="*/ 175 w 213"/>
                  <a:gd name="T37" fmla="*/ 698 h 713"/>
                  <a:gd name="T38" fmla="*/ 188 w 213"/>
                  <a:gd name="T39" fmla="*/ 681 h 713"/>
                  <a:gd name="T40" fmla="*/ 191 w 213"/>
                  <a:gd name="T41" fmla="*/ 663 h 713"/>
                  <a:gd name="T42" fmla="*/ 208 w 213"/>
                  <a:gd name="T43" fmla="*/ 482 h 713"/>
                  <a:gd name="T44" fmla="*/ 211 w 213"/>
                  <a:gd name="T45" fmla="*/ 345 h 713"/>
                  <a:gd name="T46" fmla="*/ 207 w 213"/>
                  <a:gd name="T47" fmla="*/ 173 h 713"/>
                  <a:gd name="T48" fmla="*/ 205 w 213"/>
                  <a:gd name="T49" fmla="*/ 41 h 713"/>
                  <a:gd name="T50" fmla="*/ 193 w 213"/>
                  <a:gd name="T51" fmla="*/ 570 h 713"/>
                  <a:gd name="T52" fmla="*/ 185 w 213"/>
                  <a:gd name="T53" fmla="*/ 663 h 713"/>
                  <a:gd name="T54" fmla="*/ 176 w 213"/>
                  <a:gd name="T55" fmla="*/ 689 h 713"/>
                  <a:gd name="T56" fmla="*/ 166 w 213"/>
                  <a:gd name="T57" fmla="*/ 698 h 713"/>
                  <a:gd name="T58" fmla="*/ 127 w 213"/>
                  <a:gd name="T59" fmla="*/ 705 h 713"/>
                  <a:gd name="T60" fmla="*/ 80 w 213"/>
                  <a:gd name="T61" fmla="*/ 707 h 713"/>
                  <a:gd name="T62" fmla="*/ 50 w 213"/>
                  <a:gd name="T63" fmla="*/ 701 h 713"/>
                  <a:gd name="T64" fmla="*/ 18 w 213"/>
                  <a:gd name="T65" fmla="*/ 680 h 713"/>
                  <a:gd name="T66" fmla="*/ 7 w 213"/>
                  <a:gd name="T67" fmla="*/ 654 h 713"/>
                  <a:gd name="T68" fmla="*/ 6 w 213"/>
                  <a:gd name="T69" fmla="*/ 613 h 713"/>
                  <a:gd name="T70" fmla="*/ 12 w 213"/>
                  <a:gd name="T71" fmla="*/ 531 h 713"/>
                  <a:gd name="T72" fmla="*/ 26 w 213"/>
                  <a:gd name="T73" fmla="*/ 404 h 713"/>
                  <a:gd name="T74" fmla="*/ 36 w 213"/>
                  <a:gd name="T75" fmla="*/ 240 h 713"/>
                  <a:gd name="T76" fmla="*/ 39 w 213"/>
                  <a:gd name="T77" fmla="*/ 146 h 713"/>
                  <a:gd name="T78" fmla="*/ 41 w 213"/>
                  <a:gd name="T79" fmla="*/ 125 h 713"/>
                  <a:gd name="T80" fmla="*/ 53 w 213"/>
                  <a:gd name="T81" fmla="*/ 95 h 713"/>
                  <a:gd name="T82" fmla="*/ 83 w 213"/>
                  <a:gd name="T83" fmla="*/ 62 h 713"/>
                  <a:gd name="T84" fmla="*/ 127 w 213"/>
                  <a:gd name="T85" fmla="*/ 27 h 713"/>
                  <a:gd name="T86" fmla="*/ 164 w 213"/>
                  <a:gd name="T87" fmla="*/ 7 h 713"/>
                  <a:gd name="T88" fmla="*/ 188 w 213"/>
                  <a:gd name="T89" fmla="*/ 6 h 713"/>
                  <a:gd name="T90" fmla="*/ 196 w 213"/>
                  <a:gd name="T91" fmla="*/ 16 h 713"/>
                  <a:gd name="T92" fmla="*/ 199 w 213"/>
                  <a:gd name="T93" fmla="*/ 41 h 713"/>
                  <a:gd name="T94" fmla="*/ 201 w 213"/>
                  <a:gd name="T95" fmla="*/ 166 h 713"/>
                  <a:gd name="T96" fmla="*/ 205 w 213"/>
                  <a:gd name="T97" fmla="*/ 298 h 713"/>
                  <a:gd name="T98" fmla="*/ 205 w 213"/>
                  <a:gd name="T99" fmla="*/ 434 h 71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13" h="713">
                    <a:moveTo>
                      <a:pt x="205" y="41"/>
                    </a:moveTo>
                    <a:lnTo>
                      <a:pt x="205" y="41"/>
                    </a:lnTo>
                    <a:lnTo>
                      <a:pt x="205" y="27"/>
                    </a:lnTo>
                    <a:lnTo>
                      <a:pt x="202" y="15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4" y="3"/>
                    </a:lnTo>
                    <a:lnTo>
                      <a:pt x="190" y="0"/>
                    </a:lnTo>
                    <a:lnTo>
                      <a:pt x="178" y="0"/>
                    </a:lnTo>
                    <a:lnTo>
                      <a:pt x="164" y="1"/>
                    </a:lnTo>
                    <a:lnTo>
                      <a:pt x="151" y="6"/>
                    </a:lnTo>
                    <a:lnTo>
                      <a:pt x="139" y="12"/>
                    </a:lnTo>
                    <a:lnTo>
                      <a:pt x="124" y="21"/>
                    </a:lnTo>
                    <a:lnTo>
                      <a:pt x="110" y="31"/>
                    </a:lnTo>
                    <a:lnTo>
                      <a:pt x="78" y="57"/>
                    </a:lnTo>
                    <a:lnTo>
                      <a:pt x="66" y="68"/>
                    </a:lnTo>
                    <a:lnTo>
                      <a:pt x="56" y="80"/>
                    </a:lnTo>
                    <a:lnTo>
                      <a:pt x="48" y="90"/>
                    </a:lnTo>
                    <a:lnTo>
                      <a:pt x="42" y="101"/>
                    </a:lnTo>
                    <a:lnTo>
                      <a:pt x="38" y="111"/>
                    </a:lnTo>
                    <a:lnTo>
                      <a:pt x="35" y="122"/>
                    </a:lnTo>
                    <a:lnTo>
                      <a:pt x="33" y="134"/>
                    </a:lnTo>
                    <a:lnTo>
                      <a:pt x="33" y="146"/>
                    </a:lnTo>
                    <a:lnTo>
                      <a:pt x="30" y="215"/>
                    </a:lnTo>
                    <a:lnTo>
                      <a:pt x="29" y="267"/>
                    </a:lnTo>
                    <a:lnTo>
                      <a:pt x="24" y="336"/>
                    </a:lnTo>
                    <a:lnTo>
                      <a:pt x="20" y="404"/>
                    </a:lnTo>
                    <a:lnTo>
                      <a:pt x="13" y="467"/>
                    </a:lnTo>
                    <a:lnTo>
                      <a:pt x="6" y="529"/>
                    </a:lnTo>
                    <a:lnTo>
                      <a:pt x="3" y="556"/>
                    </a:lnTo>
                    <a:lnTo>
                      <a:pt x="1" y="585"/>
                    </a:lnTo>
                    <a:lnTo>
                      <a:pt x="0" y="613"/>
                    </a:lnTo>
                    <a:lnTo>
                      <a:pt x="0" y="642"/>
                    </a:lnTo>
                    <a:lnTo>
                      <a:pt x="1" y="656"/>
                    </a:lnTo>
                    <a:lnTo>
                      <a:pt x="3" y="665"/>
                    </a:lnTo>
                    <a:lnTo>
                      <a:pt x="7" y="674"/>
                    </a:lnTo>
                    <a:lnTo>
                      <a:pt x="13" y="684"/>
                    </a:lnTo>
                    <a:lnTo>
                      <a:pt x="23" y="693"/>
                    </a:lnTo>
                    <a:lnTo>
                      <a:pt x="33" y="701"/>
                    </a:lnTo>
                    <a:lnTo>
                      <a:pt x="48" y="707"/>
                    </a:lnTo>
                    <a:lnTo>
                      <a:pt x="63" y="710"/>
                    </a:lnTo>
                    <a:lnTo>
                      <a:pt x="80" y="713"/>
                    </a:lnTo>
                    <a:lnTo>
                      <a:pt x="96" y="713"/>
                    </a:lnTo>
                    <a:lnTo>
                      <a:pt x="112" y="713"/>
                    </a:lnTo>
                    <a:lnTo>
                      <a:pt x="128" y="711"/>
                    </a:lnTo>
                    <a:lnTo>
                      <a:pt x="143" y="710"/>
                    </a:lnTo>
                    <a:lnTo>
                      <a:pt x="157" y="707"/>
                    </a:lnTo>
                    <a:lnTo>
                      <a:pt x="167" y="704"/>
                    </a:lnTo>
                    <a:lnTo>
                      <a:pt x="175" y="698"/>
                    </a:lnTo>
                    <a:lnTo>
                      <a:pt x="181" y="692"/>
                    </a:lnTo>
                    <a:lnTo>
                      <a:pt x="185" y="687"/>
                    </a:lnTo>
                    <a:lnTo>
                      <a:pt x="188" y="681"/>
                    </a:lnTo>
                    <a:lnTo>
                      <a:pt x="191" y="672"/>
                    </a:lnTo>
                    <a:lnTo>
                      <a:pt x="191" y="663"/>
                    </a:lnTo>
                    <a:lnTo>
                      <a:pt x="199" y="571"/>
                    </a:lnTo>
                    <a:lnTo>
                      <a:pt x="208" y="482"/>
                    </a:lnTo>
                    <a:lnTo>
                      <a:pt x="211" y="437"/>
                    </a:lnTo>
                    <a:lnTo>
                      <a:pt x="213" y="392"/>
                    </a:lnTo>
                    <a:lnTo>
                      <a:pt x="211" y="345"/>
                    </a:lnTo>
                    <a:lnTo>
                      <a:pt x="211" y="298"/>
                    </a:lnTo>
                    <a:lnTo>
                      <a:pt x="207" y="173"/>
                    </a:lnTo>
                    <a:lnTo>
                      <a:pt x="205" y="107"/>
                    </a:lnTo>
                    <a:lnTo>
                      <a:pt x="205" y="41"/>
                    </a:lnTo>
                    <a:close/>
                    <a:moveTo>
                      <a:pt x="202" y="482"/>
                    </a:moveTo>
                    <a:lnTo>
                      <a:pt x="202" y="482"/>
                    </a:lnTo>
                    <a:lnTo>
                      <a:pt x="193" y="570"/>
                    </a:lnTo>
                    <a:lnTo>
                      <a:pt x="185" y="663"/>
                    </a:lnTo>
                    <a:lnTo>
                      <a:pt x="185" y="671"/>
                    </a:lnTo>
                    <a:lnTo>
                      <a:pt x="182" y="680"/>
                    </a:lnTo>
                    <a:lnTo>
                      <a:pt x="176" y="689"/>
                    </a:lnTo>
                    <a:lnTo>
                      <a:pt x="172" y="693"/>
                    </a:lnTo>
                    <a:lnTo>
                      <a:pt x="166" y="698"/>
                    </a:lnTo>
                    <a:lnTo>
                      <a:pt x="154" y="701"/>
                    </a:lnTo>
                    <a:lnTo>
                      <a:pt x="142" y="704"/>
                    </a:lnTo>
                    <a:lnTo>
                      <a:pt x="127" y="705"/>
                    </a:lnTo>
                    <a:lnTo>
                      <a:pt x="112" y="707"/>
                    </a:lnTo>
                    <a:lnTo>
                      <a:pt x="96" y="707"/>
                    </a:lnTo>
                    <a:lnTo>
                      <a:pt x="80" y="707"/>
                    </a:lnTo>
                    <a:lnTo>
                      <a:pt x="65" y="704"/>
                    </a:lnTo>
                    <a:lnTo>
                      <a:pt x="50" y="701"/>
                    </a:lnTo>
                    <a:lnTo>
                      <a:pt x="36" y="696"/>
                    </a:lnTo>
                    <a:lnTo>
                      <a:pt x="26" y="689"/>
                    </a:lnTo>
                    <a:lnTo>
                      <a:pt x="18" y="680"/>
                    </a:lnTo>
                    <a:lnTo>
                      <a:pt x="13" y="671"/>
                    </a:lnTo>
                    <a:lnTo>
                      <a:pt x="9" y="663"/>
                    </a:lnTo>
                    <a:lnTo>
                      <a:pt x="7" y="654"/>
                    </a:lnTo>
                    <a:lnTo>
                      <a:pt x="6" y="642"/>
                    </a:lnTo>
                    <a:lnTo>
                      <a:pt x="6" y="613"/>
                    </a:lnTo>
                    <a:lnTo>
                      <a:pt x="7" y="585"/>
                    </a:lnTo>
                    <a:lnTo>
                      <a:pt x="9" y="558"/>
                    </a:lnTo>
                    <a:lnTo>
                      <a:pt x="12" y="531"/>
                    </a:lnTo>
                    <a:lnTo>
                      <a:pt x="20" y="467"/>
                    </a:lnTo>
                    <a:lnTo>
                      <a:pt x="26" y="404"/>
                    </a:lnTo>
                    <a:lnTo>
                      <a:pt x="30" y="338"/>
                    </a:lnTo>
                    <a:lnTo>
                      <a:pt x="35" y="267"/>
                    </a:lnTo>
                    <a:lnTo>
                      <a:pt x="36" y="240"/>
                    </a:lnTo>
                    <a:lnTo>
                      <a:pt x="38" y="193"/>
                    </a:lnTo>
                    <a:lnTo>
                      <a:pt x="39" y="146"/>
                    </a:lnTo>
                    <a:lnTo>
                      <a:pt x="39" y="135"/>
                    </a:lnTo>
                    <a:lnTo>
                      <a:pt x="41" y="125"/>
                    </a:lnTo>
                    <a:lnTo>
                      <a:pt x="44" y="114"/>
                    </a:lnTo>
                    <a:lnTo>
                      <a:pt x="47" y="105"/>
                    </a:lnTo>
                    <a:lnTo>
                      <a:pt x="53" y="95"/>
                    </a:lnTo>
                    <a:lnTo>
                      <a:pt x="60" y="84"/>
                    </a:lnTo>
                    <a:lnTo>
                      <a:pt x="71" y="74"/>
                    </a:lnTo>
                    <a:lnTo>
                      <a:pt x="83" y="62"/>
                    </a:lnTo>
                    <a:lnTo>
                      <a:pt x="112" y="37"/>
                    </a:lnTo>
                    <a:lnTo>
                      <a:pt x="127" y="27"/>
                    </a:lnTo>
                    <a:lnTo>
                      <a:pt x="139" y="18"/>
                    </a:lnTo>
                    <a:lnTo>
                      <a:pt x="152" y="12"/>
                    </a:lnTo>
                    <a:lnTo>
                      <a:pt x="164" y="7"/>
                    </a:lnTo>
                    <a:lnTo>
                      <a:pt x="176" y="6"/>
                    </a:lnTo>
                    <a:lnTo>
                      <a:pt x="188" y="6"/>
                    </a:lnTo>
                    <a:lnTo>
                      <a:pt x="190" y="7"/>
                    </a:lnTo>
                    <a:lnTo>
                      <a:pt x="193" y="9"/>
                    </a:lnTo>
                    <a:lnTo>
                      <a:pt x="196" y="16"/>
                    </a:lnTo>
                    <a:lnTo>
                      <a:pt x="199" y="27"/>
                    </a:lnTo>
                    <a:lnTo>
                      <a:pt x="199" y="41"/>
                    </a:lnTo>
                    <a:lnTo>
                      <a:pt x="199" y="93"/>
                    </a:lnTo>
                    <a:lnTo>
                      <a:pt x="201" y="166"/>
                    </a:lnTo>
                    <a:lnTo>
                      <a:pt x="202" y="237"/>
                    </a:lnTo>
                    <a:lnTo>
                      <a:pt x="205" y="298"/>
                    </a:lnTo>
                    <a:lnTo>
                      <a:pt x="207" y="386"/>
                    </a:lnTo>
                    <a:lnTo>
                      <a:pt x="205" y="434"/>
                    </a:lnTo>
                    <a:lnTo>
                      <a:pt x="202" y="482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7" name="Freeform 260">
                <a:extLst>
                  <a:ext uri="{FF2B5EF4-FFF2-40B4-BE49-F238E27FC236}">
                    <a16:creationId xmlns:a16="http://schemas.microsoft.com/office/drawing/2014/main" id="{67352CCF-9D1C-43C3-9F86-33CDBF10D2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7" y="1941"/>
                <a:ext cx="184" cy="633"/>
              </a:xfrm>
              <a:custGeom>
                <a:avLst/>
                <a:gdLst>
                  <a:gd name="T0" fmla="*/ 183 w 184"/>
                  <a:gd name="T1" fmla="*/ 158 h 633"/>
                  <a:gd name="T2" fmla="*/ 174 w 184"/>
                  <a:gd name="T3" fmla="*/ 37 h 633"/>
                  <a:gd name="T4" fmla="*/ 169 w 184"/>
                  <a:gd name="T5" fmla="*/ 19 h 633"/>
                  <a:gd name="T6" fmla="*/ 154 w 184"/>
                  <a:gd name="T7" fmla="*/ 10 h 633"/>
                  <a:gd name="T8" fmla="*/ 103 w 184"/>
                  <a:gd name="T9" fmla="*/ 0 h 633"/>
                  <a:gd name="T10" fmla="*/ 71 w 184"/>
                  <a:gd name="T11" fmla="*/ 0 h 633"/>
                  <a:gd name="T12" fmla="*/ 45 w 184"/>
                  <a:gd name="T13" fmla="*/ 6 h 633"/>
                  <a:gd name="T14" fmla="*/ 26 w 184"/>
                  <a:gd name="T15" fmla="*/ 18 h 633"/>
                  <a:gd name="T16" fmla="*/ 18 w 184"/>
                  <a:gd name="T17" fmla="*/ 48 h 633"/>
                  <a:gd name="T18" fmla="*/ 17 w 184"/>
                  <a:gd name="T19" fmla="*/ 125 h 633"/>
                  <a:gd name="T20" fmla="*/ 18 w 184"/>
                  <a:gd name="T21" fmla="*/ 250 h 633"/>
                  <a:gd name="T22" fmla="*/ 15 w 184"/>
                  <a:gd name="T23" fmla="*/ 392 h 633"/>
                  <a:gd name="T24" fmla="*/ 0 w 184"/>
                  <a:gd name="T25" fmla="*/ 556 h 633"/>
                  <a:gd name="T26" fmla="*/ 2 w 184"/>
                  <a:gd name="T27" fmla="*/ 579 h 633"/>
                  <a:gd name="T28" fmla="*/ 11 w 184"/>
                  <a:gd name="T29" fmla="*/ 600 h 633"/>
                  <a:gd name="T30" fmla="*/ 32 w 184"/>
                  <a:gd name="T31" fmla="*/ 616 h 633"/>
                  <a:gd name="T32" fmla="*/ 85 w 184"/>
                  <a:gd name="T33" fmla="*/ 632 h 633"/>
                  <a:gd name="T34" fmla="*/ 116 w 184"/>
                  <a:gd name="T35" fmla="*/ 632 h 633"/>
                  <a:gd name="T36" fmla="*/ 143 w 184"/>
                  <a:gd name="T37" fmla="*/ 624 h 633"/>
                  <a:gd name="T38" fmla="*/ 157 w 184"/>
                  <a:gd name="T39" fmla="*/ 615 h 633"/>
                  <a:gd name="T40" fmla="*/ 163 w 184"/>
                  <a:gd name="T41" fmla="*/ 589 h 633"/>
                  <a:gd name="T42" fmla="*/ 162 w 184"/>
                  <a:gd name="T43" fmla="*/ 529 h 633"/>
                  <a:gd name="T44" fmla="*/ 174 w 184"/>
                  <a:gd name="T45" fmla="*/ 389 h 633"/>
                  <a:gd name="T46" fmla="*/ 183 w 184"/>
                  <a:gd name="T47" fmla="*/ 291 h 633"/>
                  <a:gd name="T48" fmla="*/ 184 w 184"/>
                  <a:gd name="T49" fmla="*/ 193 h 633"/>
                  <a:gd name="T50" fmla="*/ 157 w 184"/>
                  <a:gd name="T51" fmla="*/ 484 h 633"/>
                  <a:gd name="T52" fmla="*/ 157 w 184"/>
                  <a:gd name="T53" fmla="*/ 574 h 633"/>
                  <a:gd name="T54" fmla="*/ 157 w 184"/>
                  <a:gd name="T55" fmla="*/ 597 h 633"/>
                  <a:gd name="T56" fmla="*/ 151 w 184"/>
                  <a:gd name="T57" fmla="*/ 612 h 633"/>
                  <a:gd name="T58" fmla="*/ 142 w 184"/>
                  <a:gd name="T59" fmla="*/ 618 h 633"/>
                  <a:gd name="T60" fmla="*/ 115 w 184"/>
                  <a:gd name="T61" fmla="*/ 625 h 633"/>
                  <a:gd name="T62" fmla="*/ 86 w 184"/>
                  <a:gd name="T63" fmla="*/ 625 h 633"/>
                  <a:gd name="T64" fmla="*/ 35 w 184"/>
                  <a:gd name="T65" fmla="*/ 610 h 633"/>
                  <a:gd name="T66" fmla="*/ 15 w 184"/>
                  <a:gd name="T67" fmla="*/ 595 h 633"/>
                  <a:gd name="T68" fmla="*/ 6 w 184"/>
                  <a:gd name="T69" fmla="*/ 577 h 633"/>
                  <a:gd name="T70" fmla="*/ 6 w 184"/>
                  <a:gd name="T71" fmla="*/ 556 h 633"/>
                  <a:gd name="T72" fmla="*/ 21 w 184"/>
                  <a:gd name="T73" fmla="*/ 392 h 633"/>
                  <a:gd name="T74" fmla="*/ 24 w 184"/>
                  <a:gd name="T75" fmla="*/ 250 h 633"/>
                  <a:gd name="T76" fmla="*/ 23 w 184"/>
                  <a:gd name="T77" fmla="*/ 126 h 633"/>
                  <a:gd name="T78" fmla="*/ 24 w 184"/>
                  <a:gd name="T79" fmla="*/ 48 h 633"/>
                  <a:gd name="T80" fmla="*/ 33 w 184"/>
                  <a:gd name="T81" fmla="*/ 19 h 633"/>
                  <a:gd name="T82" fmla="*/ 45 w 184"/>
                  <a:gd name="T83" fmla="*/ 12 h 633"/>
                  <a:gd name="T84" fmla="*/ 71 w 184"/>
                  <a:gd name="T85" fmla="*/ 6 h 633"/>
                  <a:gd name="T86" fmla="*/ 103 w 184"/>
                  <a:gd name="T87" fmla="*/ 6 h 633"/>
                  <a:gd name="T88" fmla="*/ 154 w 184"/>
                  <a:gd name="T89" fmla="*/ 16 h 633"/>
                  <a:gd name="T90" fmla="*/ 159 w 184"/>
                  <a:gd name="T91" fmla="*/ 16 h 633"/>
                  <a:gd name="T92" fmla="*/ 166 w 184"/>
                  <a:gd name="T93" fmla="*/ 27 h 633"/>
                  <a:gd name="T94" fmla="*/ 168 w 184"/>
                  <a:gd name="T95" fmla="*/ 37 h 633"/>
                  <a:gd name="T96" fmla="*/ 175 w 184"/>
                  <a:gd name="T97" fmla="*/ 132 h 633"/>
                  <a:gd name="T98" fmla="*/ 178 w 184"/>
                  <a:gd name="T99" fmla="*/ 193 h 633"/>
                  <a:gd name="T100" fmla="*/ 174 w 184"/>
                  <a:gd name="T101" fmla="*/ 336 h 63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84" h="633">
                    <a:moveTo>
                      <a:pt x="184" y="193"/>
                    </a:moveTo>
                    <a:lnTo>
                      <a:pt x="184" y="193"/>
                    </a:lnTo>
                    <a:lnTo>
                      <a:pt x="183" y="158"/>
                    </a:lnTo>
                    <a:lnTo>
                      <a:pt x="180" y="114"/>
                    </a:lnTo>
                    <a:lnTo>
                      <a:pt x="174" y="37"/>
                    </a:lnTo>
                    <a:lnTo>
                      <a:pt x="174" y="33"/>
                    </a:lnTo>
                    <a:lnTo>
                      <a:pt x="171" y="24"/>
                    </a:lnTo>
                    <a:lnTo>
                      <a:pt x="169" y="19"/>
                    </a:lnTo>
                    <a:lnTo>
                      <a:pt x="166" y="15"/>
                    </a:lnTo>
                    <a:lnTo>
                      <a:pt x="162" y="12"/>
                    </a:lnTo>
                    <a:lnTo>
                      <a:pt x="154" y="10"/>
                    </a:lnTo>
                    <a:lnTo>
                      <a:pt x="133" y="4"/>
                    </a:lnTo>
                    <a:lnTo>
                      <a:pt x="103" y="0"/>
                    </a:lnTo>
                    <a:lnTo>
                      <a:pt x="86" y="0"/>
                    </a:lnTo>
                    <a:lnTo>
                      <a:pt x="71" y="0"/>
                    </a:lnTo>
                    <a:lnTo>
                      <a:pt x="58" y="3"/>
                    </a:lnTo>
                    <a:lnTo>
                      <a:pt x="45" y="6"/>
                    </a:lnTo>
                    <a:lnTo>
                      <a:pt x="36" y="9"/>
                    </a:lnTo>
                    <a:lnTo>
                      <a:pt x="30" y="13"/>
                    </a:lnTo>
                    <a:lnTo>
                      <a:pt x="26" y="18"/>
                    </a:lnTo>
                    <a:lnTo>
                      <a:pt x="23" y="24"/>
                    </a:lnTo>
                    <a:lnTo>
                      <a:pt x="20" y="37"/>
                    </a:lnTo>
                    <a:lnTo>
                      <a:pt x="18" y="48"/>
                    </a:lnTo>
                    <a:lnTo>
                      <a:pt x="17" y="87"/>
                    </a:lnTo>
                    <a:lnTo>
                      <a:pt x="17" y="125"/>
                    </a:lnTo>
                    <a:lnTo>
                      <a:pt x="18" y="203"/>
                    </a:lnTo>
                    <a:lnTo>
                      <a:pt x="18" y="250"/>
                    </a:lnTo>
                    <a:lnTo>
                      <a:pt x="20" y="297"/>
                    </a:lnTo>
                    <a:lnTo>
                      <a:pt x="18" y="344"/>
                    </a:lnTo>
                    <a:lnTo>
                      <a:pt x="15" y="392"/>
                    </a:lnTo>
                    <a:lnTo>
                      <a:pt x="6" y="472"/>
                    </a:lnTo>
                    <a:lnTo>
                      <a:pt x="0" y="556"/>
                    </a:lnTo>
                    <a:lnTo>
                      <a:pt x="0" y="565"/>
                    </a:lnTo>
                    <a:lnTo>
                      <a:pt x="2" y="579"/>
                    </a:lnTo>
                    <a:lnTo>
                      <a:pt x="3" y="586"/>
                    </a:lnTo>
                    <a:lnTo>
                      <a:pt x="6" y="592"/>
                    </a:lnTo>
                    <a:lnTo>
                      <a:pt x="11" y="600"/>
                    </a:lnTo>
                    <a:lnTo>
                      <a:pt x="18" y="607"/>
                    </a:lnTo>
                    <a:lnTo>
                      <a:pt x="32" y="616"/>
                    </a:lnTo>
                    <a:lnTo>
                      <a:pt x="48" y="624"/>
                    </a:lnTo>
                    <a:lnTo>
                      <a:pt x="67" y="629"/>
                    </a:lnTo>
                    <a:lnTo>
                      <a:pt x="85" y="632"/>
                    </a:lnTo>
                    <a:lnTo>
                      <a:pt x="101" y="633"/>
                    </a:lnTo>
                    <a:lnTo>
                      <a:pt x="116" y="632"/>
                    </a:lnTo>
                    <a:lnTo>
                      <a:pt x="131" y="629"/>
                    </a:lnTo>
                    <a:lnTo>
                      <a:pt x="143" y="624"/>
                    </a:lnTo>
                    <a:lnTo>
                      <a:pt x="151" y="621"/>
                    </a:lnTo>
                    <a:lnTo>
                      <a:pt x="154" y="619"/>
                    </a:lnTo>
                    <a:lnTo>
                      <a:pt x="157" y="615"/>
                    </a:lnTo>
                    <a:lnTo>
                      <a:pt x="160" y="609"/>
                    </a:lnTo>
                    <a:lnTo>
                      <a:pt x="162" y="600"/>
                    </a:lnTo>
                    <a:lnTo>
                      <a:pt x="163" y="589"/>
                    </a:lnTo>
                    <a:lnTo>
                      <a:pt x="163" y="574"/>
                    </a:lnTo>
                    <a:lnTo>
                      <a:pt x="162" y="529"/>
                    </a:lnTo>
                    <a:lnTo>
                      <a:pt x="162" y="506"/>
                    </a:lnTo>
                    <a:lnTo>
                      <a:pt x="163" y="484"/>
                    </a:lnTo>
                    <a:lnTo>
                      <a:pt x="174" y="389"/>
                    </a:lnTo>
                    <a:lnTo>
                      <a:pt x="180" y="338"/>
                    </a:lnTo>
                    <a:lnTo>
                      <a:pt x="183" y="291"/>
                    </a:lnTo>
                    <a:lnTo>
                      <a:pt x="184" y="244"/>
                    </a:lnTo>
                    <a:lnTo>
                      <a:pt x="184" y="193"/>
                    </a:lnTo>
                    <a:close/>
                    <a:moveTo>
                      <a:pt x="168" y="387"/>
                    </a:moveTo>
                    <a:lnTo>
                      <a:pt x="168" y="387"/>
                    </a:lnTo>
                    <a:lnTo>
                      <a:pt x="157" y="484"/>
                    </a:lnTo>
                    <a:lnTo>
                      <a:pt x="156" y="526"/>
                    </a:lnTo>
                    <a:lnTo>
                      <a:pt x="157" y="574"/>
                    </a:lnTo>
                    <a:lnTo>
                      <a:pt x="157" y="586"/>
                    </a:lnTo>
                    <a:lnTo>
                      <a:pt x="157" y="597"/>
                    </a:lnTo>
                    <a:lnTo>
                      <a:pt x="156" y="604"/>
                    </a:lnTo>
                    <a:lnTo>
                      <a:pt x="154" y="609"/>
                    </a:lnTo>
                    <a:lnTo>
                      <a:pt x="151" y="612"/>
                    </a:lnTo>
                    <a:lnTo>
                      <a:pt x="150" y="615"/>
                    </a:lnTo>
                    <a:lnTo>
                      <a:pt x="143" y="618"/>
                    </a:lnTo>
                    <a:lnTo>
                      <a:pt x="142" y="618"/>
                    </a:lnTo>
                    <a:lnTo>
                      <a:pt x="128" y="622"/>
                    </a:lnTo>
                    <a:lnTo>
                      <a:pt x="115" y="625"/>
                    </a:lnTo>
                    <a:lnTo>
                      <a:pt x="101" y="627"/>
                    </a:lnTo>
                    <a:lnTo>
                      <a:pt x="86" y="625"/>
                    </a:lnTo>
                    <a:lnTo>
                      <a:pt x="68" y="622"/>
                    </a:lnTo>
                    <a:lnTo>
                      <a:pt x="51" y="618"/>
                    </a:lnTo>
                    <a:lnTo>
                      <a:pt x="35" y="610"/>
                    </a:lnTo>
                    <a:lnTo>
                      <a:pt x="21" y="601"/>
                    </a:lnTo>
                    <a:lnTo>
                      <a:pt x="15" y="595"/>
                    </a:lnTo>
                    <a:lnTo>
                      <a:pt x="11" y="589"/>
                    </a:lnTo>
                    <a:lnTo>
                      <a:pt x="9" y="583"/>
                    </a:lnTo>
                    <a:lnTo>
                      <a:pt x="6" y="577"/>
                    </a:lnTo>
                    <a:lnTo>
                      <a:pt x="6" y="565"/>
                    </a:lnTo>
                    <a:lnTo>
                      <a:pt x="6" y="556"/>
                    </a:lnTo>
                    <a:lnTo>
                      <a:pt x="12" y="472"/>
                    </a:lnTo>
                    <a:lnTo>
                      <a:pt x="21" y="392"/>
                    </a:lnTo>
                    <a:lnTo>
                      <a:pt x="24" y="345"/>
                    </a:lnTo>
                    <a:lnTo>
                      <a:pt x="26" y="297"/>
                    </a:lnTo>
                    <a:lnTo>
                      <a:pt x="24" y="250"/>
                    </a:lnTo>
                    <a:lnTo>
                      <a:pt x="24" y="203"/>
                    </a:lnTo>
                    <a:lnTo>
                      <a:pt x="23" y="126"/>
                    </a:lnTo>
                    <a:lnTo>
                      <a:pt x="23" y="87"/>
                    </a:lnTo>
                    <a:lnTo>
                      <a:pt x="24" y="48"/>
                    </a:lnTo>
                    <a:lnTo>
                      <a:pt x="26" y="34"/>
                    </a:lnTo>
                    <a:lnTo>
                      <a:pt x="30" y="22"/>
                    </a:lnTo>
                    <a:lnTo>
                      <a:pt x="33" y="19"/>
                    </a:lnTo>
                    <a:lnTo>
                      <a:pt x="36" y="15"/>
                    </a:lnTo>
                    <a:lnTo>
                      <a:pt x="41" y="13"/>
                    </a:lnTo>
                    <a:lnTo>
                      <a:pt x="45" y="12"/>
                    </a:lnTo>
                    <a:lnTo>
                      <a:pt x="58" y="9"/>
                    </a:lnTo>
                    <a:lnTo>
                      <a:pt x="71" y="6"/>
                    </a:lnTo>
                    <a:lnTo>
                      <a:pt x="86" y="6"/>
                    </a:lnTo>
                    <a:lnTo>
                      <a:pt x="103" y="6"/>
                    </a:lnTo>
                    <a:lnTo>
                      <a:pt x="124" y="9"/>
                    </a:lnTo>
                    <a:lnTo>
                      <a:pt x="140" y="13"/>
                    </a:lnTo>
                    <a:lnTo>
                      <a:pt x="154" y="16"/>
                    </a:lnTo>
                    <a:lnTo>
                      <a:pt x="159" y="16"/>
                    </a:lnTo>
                    <a:lnTo>
                      <a:pt x="162" y="19"/>
                    </a:lnTo>
                    <a:lnTo>
                      <a:pt x="165" y="22"/>
                    </a:lnTo>
                    <a:lnTo>
                      <a:pt x="166" y="27"/>
                    </a:lnTo>
                    <a:lnTo>
                      <a:pt x="168" y="33"/>
                    </a:lnTo>
                    <a:lnTo>
                      <a:pt x="168" y="37"/>
                    </a:lnTo>
                    <a:lnTo>
                      <a:pt x="171" y="66"/>
                    </a:lnTo>
                    <a:lnTo>
                      <a:pt x="175" y="132"/>
                    </a:lnTo>
                    <a:lnTo>
                      <a:pt x="178" y="166"/>
                    </a:lnTo>
                    <a:lnTo>
                      <a:pt x="178" y="193"/>
                    </a:lnTo>
                    <a:lnTo>
                      <a:pt x="178" y="244"/>
                    </a:lnTo>
                    <a:lnTo>
                      <a:pt x="177" y="291"/>
                    </a:lnTo>
                    <a:lnTo>
                      <a:pt x="174" y="336"/>
                    </a:lnTo>
                    <a:lnTo>
                      <a:pt x="168" y="387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8" name="Freeform 261">
                <a:extLst>
                  <a:ext uri="{FF2B5EF4-FFF2-40B4-BE49-F238E27FC236}">
                    <a16:creationId xmlns:a16="http://schemas.microsoft.com/office/drawing/2014/main" id="{AD6D652A-8C4A-4E03-B6E0-15D8C2CBD6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91" y="1887"/>
                <a:ext cx="277" cy="646"/>
              </a:xfrm>
              <a:custGeom>
                <a:avLst/>
                <a:gdLst>
                  <a:gd name="T0" fmla="*/ 237 w 277"/>
                  <a:gd name="T1" fmla="*/ 1 h 646"/>
                  <a:gd name="T2" fmla="*/ 194 w 277"/>
                  <a:gd name="T3" fmla="*/ 25 h 646"/>
                  <a:gd name="T4" fmla="*/ 136 w 277"/>
                  <a:gd name="T5" fmla="*/ 55 h 646"/>
                  <a:gd name="T6" fmla="*/ 89 w 277"/>
                  <a:gd name="T7" fmla="*/ 67 h 646"/>
                  <a:gd name="T8" fmla="*/ 50 w 277"/>
                  <a:gd name="T9" fmla="*/ 70 h 646"/>
                  <a:gd name="T10" fmla="*/ 19 w 277"/>
                  <a:gd name="T11" fmla="*/ 84 h 646"/>
                  <a:gd name="T12" fmla="*/ 15 w 277"/>
                  <a:gd name="T13" fmla="*/ 104 h 646"/>
                  <a:gd name="T14" fmla="*/ 19 w 277"/>
                  <a:gd name="T15" fmla="*/ 170 h 646"/>
                  <a:gd name="T16" fmla="*/ 22 w 277"/>
                  <a:gd name="T17" fmla="*/ 230 h 646"/>
                  <a:gd name="T18" fmla="*/ 12 w 277"/>
                  <a:gd name="T19" fmla="*/ 393 h 646"/>
                  <a:gd name="T20" fmla="*/ 1 w 277"/>
                  <a:gd name="T21" fmla="*/ 494 h 646"/>
                  <a:gd name="T22" fmla="*/ 3 w 277"/>
                  <a:gd name="T23" fmla="*/ 529 h 646"/>
                  <a:gd name="T24" fmla="*/ 18 w 277"/>
                  <a:gd name="T25" fmla="*/ 574 h 646"/>
                  <a:gd name="T26" fmla="*/ 28 w 277"/>
                  <a:gd name="T27" fmla="*/ 586 h 646"/>
                  <a:gd name="T28" fmla="*/ 75 w 277"/>
                  <a:gd name="T29" fmla="*/ 621 h 646"/>
                  <a:gd name="T30" fmla="*/ 131 w 277"/>
                  <a:gd name="T31" fmla="*/ 643 h 646"/>
                  <a:gd name="T32" fmla="*/ 169 w 277"/>
                  <a:gd name="T33" fmla="*/ 645 h 646"/>
                  <a:gd name="T34" fmla="*/ 214 w 277"/>
                  <a:gd name="T35" fmla="*/ 633 h 646"/>
                  <a:gd name="T36" fmla="*/ 250 w 277"/>
                  <a:gd name="T37" fmla="*/ 612 h 646"/>
                  <a:gd name="T38" fmla="*/ 264 w 277"/>
                  <a:gd name="T39" fmla="*/ 578 h 646"/>
                  <a:gd name="T40" fmla="*/ 270 w 277"/>
                  <a:gd name="T41" fmla="*/ 521 h 646"/>
                  <a:gd name="T42" fmla="*/ 268 w 277"/>
                  <a:gd name="T43" fmla="*/ 473 h 646"/>
                  <a:gd name="T44" fmla="*/ 256 w 277"/>
                  <a:gd name="T45" fmla="*/ 378 h 646"/>
                  <a:gd name="T46" fmla="*/ 255 w 277"/>
                  <a:gd name="T47" fmla="*/ 239 h 646"/>
                  <a:gd name="T48" fmla="*/ 258 w 277"/>
                  <a:gd name="T49" fmla="*/ 177 h 646"/>
                  <a:gd name="T50" fmla="*/ 270 w 277"/>
                  <a:gd name="T51" fmla="*/ 105 h 646"/>
                  <a:gd name="T52" fmla="*/ 274 w 277"/>
                  <a:gd name="T53" fmla="*/ 72 h 646"/>
                  <a:gd name="T54" fmla="*/ 277 w 277"/>
                  <a:gd name="T55" fmla="*/ 46 h 646"/>
                  <a:gd name="T56" fmla="*/ 273 w 277"/>
                  <a:gd name="T57" fmla="*/ 18 h 646"/>
                  <a:gd name="T58" fmla="*/ 258 w 277"/>
                  <a:gd name="T59" fmla="*/ 1 h 646"/>
                  <a:gd name="T60" fmla="*/ 243 w 277"/>
                  <a:gd name="T61" fmla="*/ 0 h 646"/>
                  <a:gd name="T62" fmla="*/ 268 w 277"/>
                  <a:gd name="T63" fmla="*/ 70 h 646"/>
                  <a:gd name="T64" fmla="*/ 264 w 277"/>
                  <a:gd name="T65" fmla="*/ 104 h 646"/>
                  <a:gd name="T66" fmla="*/ 256 w 277"/>
                  <a:gd name="T67" fmla="*/ 144 h 646"/>
                  <a:gd name="T68" fmla="*/ 249 w 277"/>
                  <a:gd name="T69" fmla="*/ 239 h 646"/>
                  <a:gd name="T70" fmla="*/ 249 w 277"/>
                  <a:gd name="T71" fmla="*/ 349 h 646"/>
                  <a:gd name="T72" fmla="*/ 256 w 277"/>
                  <a:gd name="T73" fmla="*/ 441 h 646"/>
                  <a:gd name="T74" fmla="*/ 264 w 277"/>
                  <a:gd name="T75" fmla="*/ 497 h 646"/>
                  <a:gd name="T76" fmla="*/ 258 w 277"/>
                  <a:gd name="T77" fmla="*/ 577 h 646"/>
                  <a:gd name="T78" fmla="*/ 250 w 277"/>
                  <a:gd name="T79" fmla="*/ 598 h 646"/>
                  <a:gd name="T80" fmla="*/ 226 w 277"/>
                  <a:gd name="T81" fmla="*/ 622 h 646"/>
                  <a:gd name="T82" fmla="*/ 169 w 277"/>
                  <a:gd name="T83" fmla="*/ 639 h 646"/>
                  <a:gd name="T84" fmla="*/ 139 w 277"/>
                  <a:gd name="T85" fmla="*/ 639 h 646"/>
                  <a:gd name="T86" fmla="*/ 89 w 277"/>
                  <a:gd name="T87" fmla="*/ 621 h 646"/>
                  <a:gd name="T88" fmla="*/ 33 w 277"/>
                  <a:gd name="T89" fmla="*/ 581 h 646"/>
                  <a:gd name="T90" fmla="*/ 22 w 277"/>
                  <a:gd name="T91" fmla="*/ 571 h 646"/>
                  <a:gd name="T92" fmla="*/ 9 w 277"/>
                  <a:gd name="T93" fmla="*/ 529 h 646"/>
                  <a:gd name="T94" fmla="*/ 7 w 277"/>
                  <a:gd name="T95" fmla="*/ 494 h 646"/>
                  <a:gd name="T96" fmla="*/ 18 w 277"/>
                  <a:gd name="T97" fmla="*/ 395 h 646"/>
                  <a:gd name="T98" fmla="*/ 28 w 277"/>
                  <a:gd name="T99" fmla="*/ 230 h 646"/>
                  <a:gd name="T100" fmla="*/ 25 w 277"/>
                  <a:gd name="T101" fmla="*/ 168 h 646"/>
                  <a:gd name="T102" fmla="*/ 21 w 277"/>
                  <a:gd name="T103" fmla="*/ 108 h 646"/>
                  <a:gd name="T104" fmla="*/ 22 w 277"/>
                  <a:gd name="T105" fmla="*/ 94 h 646"/>
                  <a:gd name="T106" fmla="*/ 30 w 277"/>
                  <a:gd name="T107" fmla="*/ 82 h 646"/>
                  <a:gd name="T108" fmla="*/ 51 w 277"/>
                  <a:gd name="T109" fmla="*/ 76 h 646"/>
                  <a:gd name="T110" fmla="*/ 101 w 277"/>
                  <a:gd name="T111" fmla="*/ 72 h 646"/>
                  <a:gd name="T112" fmla="*/ 161 w 277"/>
                  <a:gd name="T113" fmla="*/ 51 h 646"/>
                  <a:gd name="T114" fmla="*/ 205 w 277"/>
                  <a:gd name="T115" fmla="*/ 25 h 646"/>
                  <a:gd name="T116" fmla="*/ 244 w 277"/>
                  <a:gd name="T117" fmla="*/ 6 h 646"/>
                  <a:gd name="T118" fmla="*/ 253 w 277"/>
                  <a:gd name="T119" fmla="*/ 6 h 646"/>
                  <a:gd name="T120" fmla="*/ 261 w 277"/>
                  <a:gd name="T121" fmla="*/ 10 h 646"/>
                  <a:gd name="T122" fmla="*/ 270 w 277"/>
                  <a:gd name="T123" fmla="*/ 28 h 646"/>
                  <a:gd name="T124" fmla="*/ 271 w 277"/>
                  <a:gd name="T125" fmla="*/ 45 h 64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77" h="646">
                    <a:moveTo>
                      <a:pt x="243" y="0"/>
                    </a:moveTo>
                    <a:lnTo>
                      <a:pt x="243" y="0"/>
                    </a:lnTo>
                    <a:lnTo>
                      <a:pt x="237" y="1"/>
                    </a:lnTo>
                    <a:lnTo>
                      <a:pt x="229" y="4"/>
                    </a:lnTo>
                    <a:lnTo>
                      <a:pt x="212" y="13"/>
                    </a:lnTo>
                    <a:lnTo>
                      <a:pt x="194" y="25"/>
                    </a:lnTo>
                    <a:lnTo>
                      <a:pt x="173" y="37"/>
                    </a:lnTo>
                    <a:lnTo>
                      <a:pt x="149" y="49"/>
                    </a:lnTo>
                    <a:lnTo>
                      <a:pt x="136" y="55"/>
                    </a:lnTo>
                    <a:lnTo>
                      <a:pt x="120" y="60"/>
                    </a:lnTo>
                    <a:lnTo>
                      <a:pt x="105" y="64"/>
                    </a:lnTo>
                    <a:lnTo>
                      <a:pt x="89" y="67"/>
                    </a:lnTo>
                    <a:lnTo>
                      <a:pt x="69" y="69"/>
                    </a:lnTo>
                    <a:lnTo>
                      <a:pt x="50" y="70"/>
                    </a:lnTo>
                    <a:lnTo>
                      <a:pt x="36" y="73"/>
                    </a:lnTo>
                    <a:lnTo>
                      <a:pt x="27" y="78"/>
                    </a:lnTo>
                    <a:lnTo>
                      <a:pt x="19" y="84"/>
                    </a:lnTo>
                    <a:lnTo>
                      <a:pt x="16" y="91"/>
                    </a:lnTo>
                    <a:lnTo>
                      <a:pt x="15" y="98"/>
                    </a:lnTo>
                    <a:lnTo>
                      <a:pt x="15" y="104"/>
                    </a:lnTo>
                    <a:lnTo>
                      <a:pt x="15" y="110"/>
                    </a:lnTo>
                    <a:lnTo>
                      <a:pt x="19" y="170"/>
                    </a:lnTo>
                    <a:lnTo>
                      <a:pt x="21" y="200"/>
                    </a:lnTo>
                    <a:lnTo>
                      <a:pt x="22" y="230"/>
                    </a:lnTo>
                    <a:lnTo>
                      <a:pt x="21" y="286"/>
                    </a:lnTo>
                    <a:lnTo>
                      <a:pt x="18" y="340"/>
                    </a:lnTo>
                    <a:lnTo>
                      <a:pt x="12" y="393"/>
                    </a:lnTo>
                    <a:lnTo>
                      <a:pt x="6" y="446"/>
                    </a:lnTo>
                    <a:lnTo>
                      <a:pt x="1" y="494"/>
                    </a:lnTo>
                    <a:lnTo>
                      <a:pt x="0" y="505"/>
                    </a:lnTo>
                    <a:lnTo>
                      <a:pt x="1" y="515"/>
                    </a:lnTo>
                    <a:lnTo>
                      <a:pt x="3" y="529"/>
                    </a:lnTo>
                    <a:lnTo>
                      <a:pt x="6" y="544"/>
                    </a:lnTo>
                    <a:lnTo>
                      <a:pt x="10" y="559"/>
                    </a:lnTo>
                    <a:lnTo>
                      <a:pt x="18" y="574"/>
                    </a:lnTo>
                    <a:lnTo>
                      <a:pt x="24" y="580"/>
                    </a:lnTo>
                    <a:lnTo>
                      <a:pt x="28" y="586"/>
                    </a:lnTo>
                    <a:lnTo>
                      <a:pt x="44" y="598"/>
                    </a:lnTo>
                    <a:lnTo>
                      <a:pt x="59" y="610"/>
                    </a:lnTo>
                    <a:lnTo>
                      <a:pt x="75" y="621"/>
                    </a:lnTo>
                    <a:lnTo>
                      <a:pt x="93" y="630"/>
                    </a:lnTo>
                    <a:lnTo>
                      <a:pt x="113" y="637"/>
                    </a:lnTo>
                    <a:lnTo>
                      <a:pt x="131" y="643"/>
                    </a:lnTo>
                    <a:lnTo>
                      <a:pt x="151" y="646"/>
                    </a:lnTo>
                    <a:lnTo>
                      <a:pt x="160" y="645"/>
                    </a:lnTo>
                    <a:lnTo>
                      <a:pt x="169" y="645"/>
                    </a:lnTo>
                    <a:lnTo>
                      <a:pt x="194" y="639"/>
                    </a:lnTo>
                    <a:lnTo>
                      <a:pt x="214" y="633"/>
                    </a:lnTo>
                    <a:lnTo>
                      <a:pt x="231" y="627"/>
                    </a:lnTo>
                    <a:lnTo>
                      <a:pt x="241" y="619"/>
                    </a:lnTo>
                    <a:lnTo>
                      <a:pt x="250" y="612"/>
                    </a:lnTo>
                    <a:lnTo>
                      <a:pt x="256" y="601"/>
                    </a:lnTo>
                    <a:lnTo>
                      <a:pt x="261" y="591"/>
                    </a:lnTo>
                    <a:lnTo>
                      <a:pt x="264" y="578"/>
                    </a:lnTo>
                    <a:lnTo>
                      <a:pt x="268" y="548"/>
                    </a:lnTo>
                    <a:lnTo>
                      <a:pt x="270" y="521"/>
                    </a:lnTo>
                    <a:lnTo>
                      <a:pt x="270" y="497"/>
                    </a:lnTo>
                    <a:lnTo>
                      <a:pt x="268" y="473"/>
                    </a:lnTo>
                    <a:lnTo>
                      <a:pt x="262" y="441"/>
                    </a:lnTo>
                    <a:lnTo>
                      <a:pt x="259" y="410"/>
                    </a:lnTo>
                    <a:lnTo>
                      <a:pt x="256" y="378"/>
                    </a:lnTo>
                    <a:lnTo>
                      <a:pt x="255" y="348"/>
                    </a:lnTo>
                    <a:lnTo>
                      <a:pt x="255" y="292"/>
                    </a:lnTo>
                    <a:lnTo>
                      <a:pt x="255" y="239"/>
                    </a:lnTo>
                    <a:lnTo>
                      <a:pt x="256" y="209"/>
                    </a:lnTo>
                    <a:lnTo>
                      <a:pt x="258" y="177"/>
                    </a:lnTo>
                    <a:lnTo>
                      <a:pt x="262" y="146"/>
                    </a:lnTo>
                    <a:lnTo>
                      <a:pt x="267" y="117"/>
                    </a:lnTo>
                    <a:lnTo>
                      <a:pt x="270" y="105"/>
                    </a:lnTo>
                    <a:lnTo>
                      <a:pt x="271" y="90"/>
                    </a:lnTo>
                    <a:lnTo>
                      <a:pt x="274" y="72"/>
                    </a:lnTo>
                    <a:lnTo>
                      <a:pt x="277" y="46"/>
                    </a:lnTo>
                    <a:lnTo>
                      <a:pt x="277" y="34"/>
                    </a:lnTo>
                    <a:lnTo>
                      <a:pt x="276" y="25"/>
                    </a:lnTo>
                    <a:lnTo>
                      <a:pt x="273" y="18"/>
                    </a:lnTo>
                    <a:lnTo>
                      <a:pt x="268" y="10"/>
                    </a:lnTo>
                    <a:lnTo>
                      <a:pt x="262" y="4"/>
                    </a:lnTo>
                    <a:lnTo>
                      <a:pt x="258" y="1"/>
                    </a:lnTo>
                    <a:lnTo>
                      <a:pt x="253" y="0"/>
                    </a:lnTo>
                    <a:lnTo>
                      <a:pt x="249" y="0"/>
                    </a:lnTo>
                    <a:lnTo>
                      <a:pt x="243" y="0"/>
                    </a:lnTo>
                    <a:close/>
                    <a:moveTo>
                      <a:pt x="271" y="45"/>
                    </a:moveTo>
                    <a:lnTo>
                      <a:pt x="268" y="70"/>
                    </a:lnTo>
                    <a:lnTo>
                      <a:pt x="265" y="88"/>
                    </a:lnTo>
                    <a:lnTo>
                      <a:pt x="264" y="104"/>
                    </a:lnTo>
                    <a:lnTo>
                      <a:pt x="261" y="116"/>
                    </a:lnTo>
                    <a:lnTo>
                      <a:pt x="256" y="144"/>
                    </a:lnTo>
                    <a:lnTo>
                      <a:pt x="253" y="174"/>
                    </a:lnTo>
                    <a:lnTo>
                      <a:pt x="250" y="206"/>
                    </a:lnTo>
                    <a:lnTo>
                      <a:pt x="249" y="239"/>
                    </a:lnTo>
                    <a:lnTo>
                      <a:pt x="249" y="292"/>
                    </a:lnTo>
                    <a:lnTo>
                      <a:pt x="249" y="349"/>
                    </a:lnTo>
                    <a:lnTo>
                      <a:pt x="250" y="379"/>
                    </a:lnTo>
                    <a:lnTo>
                      <a:pt x="253" y="410"/>
                    </a:lnTo>
                    <a:lnTo>
                      <a:pt x="256" y="441"/>
                    </a:lnTo>
                    <a:lnTo>
                      <a:pt x="262" y="474"/>
                    </a:lnTo>
                    <a:lnTo>
                      <a:pt x="264" y="497"/>
                    </a:lnTo>
                    <a:lnTo>
                      <a:pt x="264" y="521"/>
                    </a:lnTo>
                    <a:lnTo>
                      <a:pt x="262" y="548"/>
                    </a:lnTo>
                    <a:lnTo>
                      <a:pt x="258" y="577"/>
                    </a:lnTo>
                    <a:lnTo>
                      <a:pt x="255" y="589"/>
                    </a:lnTo>
                    <a:lnTo>
                      <a:pt x="250" y="598"/>
                    </a:lnTo>
                    <a:lnTo>
                      <a:pt x="246" y="607"/>
                    </a:lnTo>
                    <a:lnTo>
                      <a:pt x="237" y="615"/>
                    </a:lnTo>
                    <a:lnTo>
                      <a:pt x="226" y="622"/>
                    </a:lnTo>
                    <a:lnTo>
                      <a:pt x="212" y="628"/>
                    </a:lnTo>
                    <a:lnTo>
                      <a:pt x="193" y="633"/>
                    </a:lnTo>
                    <a:lnTo>
                      <a:pt x="169" y="639"/>
                    </a:lnTo>
                    <a:lnTo>
                      <a:pt x="154" y="640"/>
                    </a:lnTo>
                    <a:lnTo>
                      <a:pt x="139" y="639"/>
                    </a:lnTo>
                    <a:lnTo>
                      <a:pt x="122" y="634"/>
                    </a:lnTo>
                    <a:lnTo>
                      <a:pt x="105" y="628"/>
                    </a:lnTo>
                    <a:lnTo>
                      <a:pt x="89" y="621"/>
                    </a:lnTo>
                    <a:lnTo>
                      <a:pt x="71" y="610"/>
                    </a:lnTo>
                    <a:lnTo>
                      <a:pt x="51" y="597"/>
                    </a:lnTo>
                    <a:lnTo>
                      <a:pt x="33" y="581"/>
                    </a:lnTo>
                    <a:lnTo>
                      <a:pt x="27" y="577"/>
                    </a:lnTo>
                    <a:lnTo>
                      <a:pt x="22" y="571"/>
                    </a:lnTo>
                    <a:lnTo>
                      <a:pt x="16" y="557"/>
                    </a:lnTo>
                    <a:lnTo>
                      <a:pt x="12" y="542"/>
                    </a:lnTo>
                    <a:lnTo>
                      <a:pt x="9" y="529"/>
                    </a:lnTo>
                    <a:lnTo>
                      <a:pt x="7" y="515"/>
                    </a:lnTo>
                    <a:lnTo>
                      <a:pt x="7" y="505"/>
                    </a:lnTo>
                    <a:lnTo>
                      <a:pt x="7" y="494"/>
                    </a:lnTo>
                    <a:lnTo>
                      <a:pt x="12" y="447"/>
                    </a:lnTo>
                    <a:lnTo>
                      <a:pt x="18" y="395"/>
                    </a:lnTo>
                    <a:lnTo>
                      <a:pt x="24" y="340"/>
                    </a:lnTo>
                    <a:lnTo>
                      <a:pt x="27" y="286"/>
                    </a:lnTo>
                    <a:lnTo>
                      <a:pt x="28" y="230"/>
                    </a:lnTo>
                    <a:lnTo>
                      <a:pt x="27" y="200"/>
                    </a:lnTo>
                    <a:lnTo>
                      <a:pt x="25" y="168"/>
                    </a:lnTo>
                    <a:lnTo>
                      <a:pt x="21" y="108"/>
                    </a:lnTo>
                    <a:lnTo>
                      <a:pt x="21" y="101"/>
                    </a:lnTo>
                    <a:lnTo>
                      <a:pt x="22" y="94"/>
                    </a:lnTo>
                    <a:lnTo>
                      <a:pt x="25" y="87"/>
                    </a:lnTo>
                    <a:lnTo>
                      <a:pt x="30" y="82"/>
                    </a:lnTo>
                    <a:lnTo>
                      <a:pt x="35" y="79"/>
                    </a:lnTo>
                    <a:lnTo>
                      <a:pt x="42" y="78"/>
                    </a:lnTo>
                    <a:lnTo>
                      <a:pt x="51" y="76"/>
                    </a:lnTo>
                    <a:lnTo>
                      <a:pt x="77" y="75"/>
                    </a:lnTo>
                    <a:lnTo>
                      <a:pt x="101" y="72"/>
                    </a:lnTo>
                    <a:lnTo>
                      <a:pt x="123" y="66"/>
                    </a:lnTo>
                    <a:lnTo>
                      <a:pt x="143" y="58"/>
                    </a:lnTo>
                    <a:lnTo>
                      <a:pt x="161" y="51"/>
                    </a:lnTo>
                    <a:lnTo>
                      <a:pt x="176" y="43"/>
                    </a:lnTo>
                    <a:lnTo>
                      <a:pt x="205" y="25"/>
                    </a:lnTo>
                    <a:lnTo>
                      <a:pt x="226" y="13"/>
                    </a:lnTo>
                    <a:lnTo>
                      <a:pt x="235" y="9"/>
                    </a:lnTo>
                    <a:lnTo>
                      <a:pt x="244" y="6"/>
                    </a:lnTo>
                    <a:lnTo>
                      <a:pt x="249" y="6"/>
                    </a:lnTo>
                    <a:lnTo>
                      <a:pt x="253" y="6"/>
                    </a:lnTo>
                    <a:lnTo>
                      <a:pt x="258" y="7"/>
                    </a:lnTo>
                    <a:lnTo>
                      <a:pt x="261" y="10"/>
                    </a:lnTo>
                    <a:lnTo>
                      <a:pt x="264" y="15"/>
                    </a:lnTo>
                    <a:lnTo>
                      <a:pt x="267" y="19"/>
                    </a:lnTo>
                    <a:lnTo>
                      <a:pt x="270" y="28"/>
                    </a:lnTo>
                    <a:lnTo>
                      <a:pt x="271" y="39"/>
                    </a:lnTo>
                    <a:lnTo>
                      <a:pt x="271" y="45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9" name="Freeform 262">
                <a:extLst>
                  <a:ext uri="{FF2B5EF4-FFF2-40B4-BE49-F238E27FC236}">
                    <a16:creationId xmlns:a16="http://schemas.microsoft.com/office/drawing/2014/main" id="{99EE79ED-05E3-4C97-9461-E72A82BDAE3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28" y="1879"/>
                <a:ext cx="248" cy="217"/>
              </a:xfrm>
              <a:custGeom>
                <a:avLst/>
                <a:gdLst>
                  <a:gd name="T0" fmla="*/ 243 w 248"/>
                  <a:gd name="T1" fmla="*/ 54 h 217"/>
                  <a:gd name="T2" fmla="*/ 237 w 248"/>
                  <a:gd name="T3" fmla="*/ 35 h 217"/>
                  <a:gd name="T4" fmla="*/ 233 w 248"/>
                  <a:gd name="T5" fmla="*/ 29 h 217"/>
                  <a:gd name="T6" fmla="*/ 221 w 248"/>
                  <a:gd name="T7" fmla="*/ 17 h 217"/>
                  <a:gd name="T8" fmla="*/ 202 w 248"/>
                  <a:gd name="T9" fmla="*/ 8 h 217"/>
                  <a:gd name="T10" fmla="*/ 180 w 248"/>
                  <a:gd name="T11" fmla="*/ 1 h 217"/>
                  <a:gd name="T12" fmla="*/ 148 w 248"/>
                  <a:gd name="T13" fmla="*/ 0 h 217"/>
                  <a:gd name="T14" fmla="*/ 104 w 248"/>
                  <a:gd name="T15" fmla="*/ 0 h 217"/>
                  <a:gd name="T16" fmla="*/ 70 w 248"/>
                  <a:gd name="T17" fmla="*/ 3 h 217"/>
                  <a:gd name="T18" fmla="*/ 44 w 248"/>
                  <a:gd name="T19" fmla="*/ 11 h 217"/>
                  <a:gd name="T20" fmla="*/ 27 w 248"/>
                  <a:gd name="T21" fmla="*/ 21 h 217"/>
                  <a:gd name="T22" fmla="*/ 24 w 248"/>
                  <a:gd name="T23" fmla="*/ 27 h 217"/>
                  <a:gd name="T24" fmla="*/ 17 w 248"/>
                  <a:gd name="T25" fmla="*/ 50 h 217"/>
                  <a:gd name="T26" fmla="*/ 9 w 248"/>
                  <a:gd name="T27" fmla="*/ 95 h 217"/>
                  <a:gd name="T28" fmla="*/ 3 w 248"/>
                  <a:gd name="T29" fmla="*/ 167 h 217"/>
                  <a:gd name="T30" fmla="*/ 0 w 248"/>
                  <a:gd name="T31" fmla="*/ 193 h 217"/>
                  <a:gd name="T32" fmla="*/ 0 w 248"/>
                  <a:gd name="T33" fmla="*/ 197 h 217"/>
                  <a:gd name="T34" fmla="*/ 6 w 248"/>
                  <a:gd name="T35" fmla="*/ 207 h 217"/>
                  <a:gd name="T36" fmla="*/ 14 w 248"/>
                  <a:gd name="T37" fmla="*/ 214 h 217"/>
                  <a:gd name="T38" fmla="*/ 23 w 248"/>
                  <a:gd name="T39" fmla="*/ 217 h 217"/>
                  <a:gd name="T40" fmla="*/ 27 w 248"/>
                  <a:gd name="T41" fmla="*/ 216 h 217"/>
                  <a:gd name="T42" fmla="*/ 101 w 248"/>
                  <a:gd name="T43" fmla="*/ 175 h 217"/>
                  <a:gd name="T44" fmla="*/ 135 w 248"/>
                  <a:gd name="T45" fmla="*/ 157 h 217"/>
                  <a:gd name="T46" fmla="*/ 196 w 248"/>
                  <a:gd name="T47" fmla="*/ 125 h 217"/>
                  <a:gd name="T48" fmla="*/ 224 w 248"/>
                  <a:gd name="T49" fmla="*/ 115 h 217"/>
                  <a:gd name="T50" fmla="*/ 231 w 248"/>
                  <a:gd name="T51" fmla="*/ 113 h 217"/>
                  <a:gd name="T52" fmla="*/ 245 w 248"/>
                  <a:gd name="T53" fmla="*/ 106 h 217"/>
                  <a:gd name="T54" fmla="*/ 248 w 248"/>
                  <a:gd name="T55" fmla="*/ 95 h 217"/>
                  <a:gd name="T56" fmla="*/ 243 w 248"/>
                  <a:gd name="T57" fmla="*/ 54 h 217"/>
                  <a:gd name="T58" fmla="*/ 222 w 248"/>
                  <a:gd name="T59" fmla="*/ 109 h 217"/>
                  <a:gd name="T60" fmla="*/ 208 w 248"/>
                  <a:gd name="T61" fmla="*/ 113 h 217"/>
                  <a:gd name="T62" fmla="*/ 163 w 248"/>
                  <a:gd name="T63" fmla="*/ 134 h 217"/>
                  <a:gd name="T64" fmla="*/ 98 w 248"/>
                  <a:gd name="T65" fmla="*/ 170 h 217"/>
                  <a:gd name="T66" fmla="*/ 62 w 248"/>
                  <a:gd name="T67" fmla="*/ 191 h 217"/>
                  <a:gd name="T68" fmla="*/ 26 w 248"/>
                  <a:gd name="T69" fmla="*/ 211 h 217"/>
                  <a:gd name="T70" fmla="*/ 20 w 248"/>
                  <a:gd name="T71" fmla="*/ 210 h 217"/>
                  <a:gd name="T72" fmla="*/ 15 w 248"/>
                  <a:gd name="T73" fmla="*/ 208 h 217"/>
                  <a:gd name="T74" fmla="*/ 9 w 248"/>
                  <a:gd name="T75" fmla="*/ 200 h 217"/>
                  <a:gd name="T76" fmla="*/ 6 w 248"/>
                  <a:gd name="T77" fmla="*/ 193 h 217"/>
                  <a:gd name="T78" fmla="*/ 9 w 248"/>
                  <a:gd name="T79" fmla="*/ 161 h 217"/>
                  <a:gd name="T80" fmla="*/ 14 w 248"/>
                  <a:gd name="T81" fmla="*/ 109 h 217"/>
                  <a:gd name="T82" fmla="*/ 26 w 248"/>
                  <a:gd name="T83" fmla="*/ 41 h 217"/>
                  <a:gd name="T84" fmla="*/ 32 w 248"/>
                  <a:gd name="T85" fmla="*/ 26 h 217"/>
                  <a:gd name="T86" fmla="*/ 40 w 248"/>
                  <a:gd name="T87" fmla="*/ 20 h 217"/>
                  <a:gd name="T88" fmla="*/ 61 w 248"/>
                  <a:gd name="T89" fmla="*/ 11 h 217"/>
                  <a:gd name="T90" fmla="*/ 107 w 248"/>
                  <a:gd name="T91" fmla="*/ 6 h 217"/>
                  <a:gd name="T92" fmla="*/ 148 w 248"/>
                  <a:gd name="T93" fmla="*/ 6 h 217"/>
                  <a:gd name="T94" fmla="*/ 175 w 248"/>
                  <a:gd name="T95" fmla="*/ 8 h 217"/>
                  <a:gd name="T96" fmla="*/ 198 w 248"/>
                  <a:gd name="T97" fmla="*/ 12 h 217"/>
                  <a:gd name="T98" fmla="*/ 216 w 248"/>
                  <a:gd name="T99" fmla="*/ 21 h 217"/>
                  <a:gd name="T100" fmla="*/ 228 w 248"/>
                  <a:gd name="T101" fmla="*/ 32 h 217"/>
                  <a:gd name="T102" fmla="*/ 234 w 248"/>
                  <a:gd name="T103" fmla="*/ 44 h 217"/>
                  <a:gd name="T104" fmla="*/ 242 w 248"/>
                  <a:gd name="T105" fmla="*/ 89 h 217"/>
                  <a:gd name="T106" fmla="*/ 242 w 248"/>
                  <a:gd name="T107" fmla="*/ 96 h 217"/>
                  <a:gd name="T108" fmla="*/ 240 w 248"/>
                  <a:gd name="T109" fmla="*/ 102 h 217"/>
                  <a:gd name="T110" fmla="*/ 227 w 248"/>
                  <a:gd name="T111" fmla="*/ 107 h 21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48" h="217">
                    <a:moveTo>
                      <a:pt x="243" y="54"/>
                    </a:moveTo>
                    <a:lnTo>
                      <a:pt x="243" y="54"/>
                    </a:lnTo>
                    <a:lnTo>
                      <a:pt x="240" y="41"/>
                    </a:lnTo>
                    <a:lnTo>
                      <a:pt x="237" y="35"/>
                    </a:lnTo>
                    <a:lnTo>
                      <a:pt x="233" y="29"/>
                    </a:lnTo>
                    <a:lnTo>
                      <a:pt x="227" y="23"/>
                    </a:lnTo>
                    <a:lnTo>
                      <a:pt x="221" y="17"/>
                    </a:lnTo>
                    <a:lnTo>
                      <a:pt x="213" y="12"/>
                    </a:lnTo>
                    <a:lnTo>
                      <a:pt x="202" y="8"/>
                    </a:lnTo>
                    <a:lnTo>
                      <a:pt x="192" y="4"/>
                    </a:lnTo>
                    <a:lnTo>
                      <a:pt x="180" y="1"/>
                    </a:lnTo>
                    <a:lnTo>
                      <a:pt x="165" y="0"/>
                    </a:lnTo>
                    <a:lnTo>
                      <a:pt x="148" y="0"/>
                    </a:lnTo>
                    <a:lnTo>
                      <a:pt x="104" y="0"/>
                    </a:lnTo>
                    <a:lnTo>
                      <a:pt x="85" y="1"/>
                    </a:lnTo>
                    <a:lnTo>
                      <a:pt x="70" y="3"/>
                    </a:lnTo>
                    <a:lnTo>
                      <a:pt x="56" y="6"/>
                    </a:lnTo>
                    <a:lnTo>
                      <a:pt x="44" y="11"/>
                    </a:lnTo>
                    <a:lnTo>
                      <a:pt x="35" y="15"/>
                    </a:lnTo>
                    <a:lnTo>
                      <a:pt x="27" y="21"/>
                    </a:lnTo>
                    <a:lnTo>
                      <a:pt x="24" y="27"/>
                    </a:lnTo>
                    <a:lnTo>
                      <a:pt x="23" y="33"/>
                    </a:lnTo>
                    <a:lnTo>
                      <a:pt x="17" y="50"/>
                    </a:lnTo>
                    <a:lnTo>
                      <a:pt x="14" y="71"/>
                    </a:lnTo>
                    <a:lnTo>
                      <a:pt x="9" y="95"/>
                    </a:lnTo>
                    <a:lnTo>
                      <a:pt x="5" y="139"/>
                    </a:lnTo>
                    <a:lnTo>
                      <a:pt x="3" y="167"/>
                    </a:lnTo>
                    <a:lnTo>
                      <a:pt x="0" y="193"/>
                    </a:lnTo>
                    <a:lnTo>
                      <a:pt x="0" y="197"/>
                    </a:lnTo>
                    <a:lnTo>
                      <a:pt x="3" y="202"/>
                    </a:lnTo>
                    <a:lnTo>
                      <a:pt x="6" y="207"/>
                    </a:lnTo>
                    <a:lnTo>
                      <a:pt x="9" y="211"/>
                    </a:lnTo>
                    <a:lnTo>
                      <a:pt x="14" y="214"/>
                    </a:lnTo>
                    <a:lnTo>
                      <a:pt x="18" y="216"/>
                    </a:lnTo>
                    <a:lnTo>
                      <a:pt x="23" y="217"/>
                    </a:lnTo>
                    <a:lnTo>
                      <a:pt x="27" y="216"/>
                    </a:lnTo>
                    <a:lnTo>
                      <a:pt x="65" y="196"/>
                    </a:lnTo>
                    <a:lnTo>
                      <a:pt x="101" y="175"/>
                    </a:lnTo>
                    <a:lnTo>
                      <a:pt x="135" y="157"/>
                    </a:lnTo>
                    <a:lnTo>
                      <a:pt x="166" y="139"/>
                    </a:lnTo>
                    <a:lnTo>
                      <a:pt x="196" y="125"/>
                    </a:lnTo>
                    <a:lnTo>
                      <a:pt x="210" y="119"/>
                    </a:lnTo>
                    <a:lnTo>
                      <a:pt x="224" y="115"/>
                    </a:lnTo>
                    <a:lnTo>
                      <a:pt x="231" y="113"/>
                    </a:lnTo>
                    <a:lnTo>
                      <a:pt x="240" y="109"/>
                    </a:lnTo>
                    <a:lnTo>
                      <a:pt x="245" y="106"/>
                    </a:lnTo>
                    <a:lnTo>
                      <a:pt x="248" y="102"/>
                    </a:lnTo>
                    <a:lnTo>
                      <a:pt x="248" y="95"/>
                    </a:lnTo>
                    <a:lnTo>
                      <a:pt x="248" y="87"/>
                    </a:lnTo>
                    <a:lnTo>
                      <a:pt x="243" y="54"/>
                    </a:lnTo>
                    <a:close/>
                    <a:moveTo>
                      <a:pt x="227" y="107"/>
                    </a:moveTo>
                    <a:lnTo>
                      <a:pt x="222" y="109"/>
                    </a:lnTo>
                    <a:lnTo>
                      <a:pt x="208" y="113"/>
                    </a:lnTo>
                    <a:lnTo>
                      <a:pt x="193" y="119"/>
                    </a:lnTo>
                    <a:lnTo>
                      <a:pt x="163" y="134"/>
                    </a:lnTo>
                    <a:lnTo>
                      <a:pt x="132" y="151"/>
                    </a:lnTo>
                    <a:lnTo>
                      <a:pt x="98" y="170"/>
                    </a:lnTo>
                    <a:lnTo>
                      <a:pt x="62" y="191"/>
                    </a:lnTo>
                    <a:lnTo>
                      <a:pt x="26" y="211"/>
                    </a:lnTo>
                    <a:lnTo>
                      <a:pt x="23" y="211"/>
                    </a:lnTo>
                    <a:lnTo>
                      <a:pt x="20" y="210"/>
                    </a:lnTo>
                    <a:lnTo>
                      <a:pt x="15" y="208"/>
                    </a:lnTo>
                    <a:lnTo>
                      <a:pt x="12" y="205"/>
                    </a:lnTo>
                    <a:lnTo>
                      <a:pt x="9" y="200"/>
                    </a:lnTo>
                    <a:lnTo>
                      <a:pt x="6" y="196"/>
                    </a:lnTo>
                    <a:lnTo>
                      <a:pt x="6" y="193"/>
                    </a:lnTo>
                    <a:lnTo>
                      <a:pt x="8" y="169"/>
                    </a:lnTo>
                    <a:lnTo>
                      <a:pt x="9" y="161"/>
                    </a:lnTo>
                    <a:lnTo>
                      <a:pt x="14" y="109"/>
                    </a:lnTo>
                    <a:lnTo>
                      <a:pt x="20" y="68"/>
                    </a:lnTo>
                    <a:lnTo>
                      <a:pt x="26" y="41"/>
                    </a:lnTo>
                    <a:lnTo>
                      <a:pt x="29" y="32"/>
                    </a:lnTo>
                    <a:lnTo>
                      <a:pt x="32" y="26"/>
                    </a:lnTo>
                    <a:lnTo>
                      <a:pt x="40" y="20"/>
                    </a:lnTo>
                    <a:lnTo>
                      <a:pt x="49" y="15"/>
                    </a:lnTo>
                    <a:lnTo>
                      <a:pt x="61" y="11"/>
                    </a:lnTo>
                    <a:lnTo>
                      <a:pt x="74" y="9"/>
                    </a:lnTo>
                    <a:lnTo>
                      <a:pt x="107" y="6"/>
                    </a:lnTo>
                    <a:lnTo>
                      <a:pt x="148" y="6"/>
                    </a:lnTo>
                    <a:lnTo>
                      <a:pt x="163" y="6"/>
                    </a:lnTo>
                    <a:lnTo>
                      <a:pt x="175" y="8"/>
                    </a:lnTo>
                    <a:lnTo>
                      <a:pt x="187" y="9"/>
                    </a:lnTo>
                    <a:lnTo>
                      <a:pt x="198" y="12"/>
                    </a:lnTo>
                    <a:lnTo>
                      <a:pt x="207" y="17"/>
                    </a:lnTo>
                    <a:lnTo>
                      <a:pt x="216" y="21"/>
                    </a:lnTo>
                    <a:lnTo>
                      <a:pt x="222" y="26"/>
                    </a:lnTo>
                    <a:lnTo>
                      <a:pt x="228" y="32"/>
                    </a:lnTo>
                    <a:lnTo>
                      <a:pt x="234" y="44"/>
                    </a:lnTo>
                    <a:lnTo>
                      <a:pt x="237" y="56"/>
                    </a:lnTo>
                    <a:lnTo>
                      <a:pt x="242" y="89"/>
                    </a:lnTo>
                    <a:lnTo>
                      <a:pt x="242" y="96"/>
                    </a:lnTo>
                    <a:lnTo>
                      <a:pt x="242" y="99"/>
                    </a:lnTo>
                    <a:lnTo>
                      <a:pt x="240" y="102"/>
                    </a:lnTo>
                    <a:lnTo>
                      <a:pt x="234" y="106"/>
                    </a:lnTo>
                    <a:lnTo>
                      <a:pt x="227" y="107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0" name="Freeform 263">
                <a:extLst>
                  <a:ext uri="{FF2B5EF4-FFF2-40B4-BE49-F238E27FC236}">
                    <a16:creationId xmlns:a16="http://schemas.microsoft.com/office/drawing/2014/main" id="{4600C721-8E46-4506-94E0-A619954758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22" y="2381"/>
                <a:ext cx="118" cy="222"/>
              </a:xfrm>
              <a:custGeom>
                <a:avLst/>
                <a:gdLst>
                  <a:gd name="T0" fmla="*/ 86 w 118"/>
                  <a:gd name="T1" fmla="*/ 219 h 222"/>
                  <a:gd name="T2" fmla="*/ 105 w 118"/>
                  <a:gd name="T3" fmla="*/ 214 h 222"/>
                  <a:gd name="T4" fmla="*/ 114 w 118"/>
                  <a:gd name="T5" fmla="*/ 202 h 222"/>
                  <a:gd name="T6" fmla="*/ 118 w 118"/>
                  <a:gd name="T7" fmla="*/ 185 h 222"/>
                  <a:gd name="T8" fmla="*/ 118 w 118"/>
                  <a:gd name="T9" fmla="*/ 163 h 222"/>
                  <a:gd name="T10" fmla="*/ 105 w 118"/>
                  <a:gd name="T11" fmla="*/ 56 h 222"/>
                  <a:gd name="T12" fmla="*/ 105 w 118"/>
                  <a:gd name="T13" fmla="*/ 45 h 222"/>
                  <a:gd name="T14" fmla="*/ 99 w 118"/>
                  <a:gd name="T15" fmla="*/ 23 h 222"/>
                  <a:gd name="T16" fmla="*/ 89 w 118"/>
                  <a:gd name="T17" fmla="*/ 14 h 222"/>
                  <a:gd name="T18" fmla="*/ 82 w 118"/>
                  <a:gd name="T19" fmla="*/ 11 h 222"/>
                  <a:gd name="T20" fmla="*/ 34 w 118"/>
                  <a:gd name="T21" fmla="*/ 2 h 222"/>
                  <a:gd name="T22" fmla="*/ 23 w 118"/>
                  <a:gd name="T23" fmla="*/ 0 h 222"/>
                  <a:gd name="T24" fmla="*/ 11 w 118"/>
                  <a:gd name="T25" fmla="*/ 5 h 222"/>
                  <a:gd name="T26" fmla="*/ 5 w 118"/>
                  <a:gd name="T27" fmla="*/ 15 h 222"/>
                  <a:gd name="T28" fmla="*/ 3 w 118"/>
                  <a:gd name="T29" fmla="*/ 32 h 222"/>
                  <a:gd name="T30" fmla="*/ 3 w 118"/>
                  <a:gd name="T31" fmla="*/ 68 h 222"/>
                  <a:gd name="T32" fmla="*/ 0 w 118"/>
                  <a:gd name="T33" fmla="*/ 172 h 222"/>
                  <a:gd name="T34" fmla="*/ 0 w 118"/>
                  <a:gd name="T35" fmla="*/ 184 h 222"/>
                  <a:gd name="T36" fmla="*/ 3 w 118"/>
                  <a:gd name="T37" fmla="*/ 202 h 222"/>
                  <a:gd name="T38" fmla="*/ 13 w 118"/>
                  <a:gd name="T39" fmla="*/ 213 h 222"/>
                  <a:gd name="T40" fmla="*/ 23 w 118"/>
                  <a:gd name="T41" fmla="*/ 220 h 222"/>
                  <a:gd name="T42" fmla="*/ 44 w 118"/>
                  <a:gd name="T43" fmla="*/ 222 h 222"/>
                  <a:gd name="T44" fmla="*/ 86 w 118"/>
                  <a:gd name="T45" fmla="*/ 219 h 222"/>
                  <a:gd name="T46" fmla="*/ 6 w 118"/>
                  <a:gd name="T47" fmla="*/ 172 h 222"/>
                  <a:gd name="T48" fmla="*/ 6 w 118"/>
                  <a:gd name="T49" fmla="*/ 172 h 222"/>
                  <a:gd name="T50" fmla="*/ 10 w 118"/>
                  <a:gd name="T51" fmla="*/ 68 h 222"/>
                  <a:gd name="T52" fmla="*/ 10 w 118"/>
                  <a:gd name="T53" fmla="*/ 32 h 222"/>
                  <a:gd name="T54" fmla="*/ 11 w 118"/>
                  <a:gd name="T55" fmla="*/ 15 h 222"/>
                  <a:gd name="T56" fmla="*/ 16 w 118"/>
                  <a:gd name="T57" fmla="*/ 8 h 222"/>
                  <a:gd name="T58" fmla="*/ 19 w 118"/>
                  <a:gd name="T59" fmla="*/ 6 h 222"/>
                  <a:gd name="T60" fmla="*/ 32 w 118"/>
                  <a:gd name="T61" fmla="*/ 8 h 222"/>
                  <a:gd name="T62" fmla="*/ 56 w 118"/>
                  <a:gd name="T63" fmla="*/ 11 h 222"/>
                  <a:gd name="T64" fmla="*/ 80 w 118"/>
                  <a:gd name="T65" fmla="*/ 17 h 222"/>
                  <a:gd name="T66" fmla="*/ 80 w 118"/>
                  <a:gd name="T67" fmla="*/ 17 h 222"/>
                  <a:gd name="T68" fmla="*/ 89 w 118"/>
                  <a:gd name="T69" fmla="*/ 21 h 222"/>
                  <a:gd name="T70" fmla="*/ 95 w 118"/>
                  <a:gd name="T71" fmla="*/ 30 h 222"/>
                  <a:gd name="T72" fmla="*/ 99 w 118"/>
                  <a:gd name="T73" fmla="*/ 53 h 222"/>
                  <a:gd name="T74" fmla="*/ 99 w 118"/>
                  <a:gd name="T75" fmla="*/ 57 h 222"/>
                  <a:gd name="T76" fmla="*/ 105 w 118"/>
                  <a:gd name="T77" fmla="*/ 112 h 222"/>
                  <a:gd name="T78" fmla="*/ 112 w 118"/>
                  <a:gd name="T79" fmla="*/ 164 h 222"/>
                  <a:gd name="T80" fmla="*/ 112 w 118"/>
                  <a:gd name="T81" fmla="*/ 185 h 222"/>
                  <a:gd name="T82" fmla="*/ 108 w 118"/>
                  <a:gd name="T83" fmla="*/ 201 h 222"/>
                  <a:gd name="T84" fmla="*/ 100 w 118"/>
                  <a:gd name="T85" fmla="*/ 210 h 222"/>
                  <a:gd name="T86" fmla="*/ 85 w 118"/>
                  <a:gd name="T87" fmla="*/ 213 h 222"/>
                  <a:gd name="T88" fmla="*/ 70 w 118"/>
                  <a:gd name="T89" fmla="*/ 214 h 222"/>
                  <a:gd name="T90" fmla="*/ 41 w 118"/>
                  <a:gd name="T91" fmla="*/ 216 h 222"/>
                  <a:gd name="T92" fmla="*/ 26 w 118"/>
                  <a:gd name="T93" fmla="*/ 214 h 222"/>
                  <a:gd name="T94" fmla="*/ 16 w 118"/>
                  <a:gd name="T95" fmla="*/ 208 h 222"/>
                  <a:gd name="T96" fmla="*/ 11 w 118"/>
                  <a:gd name="T97" fmla="*/ 202 h 222"/>
                  <a:gd name="T98" fmla="*/ 6 w 118"/>
                  <a:gd name="T99" fmla="*/ 184 h 222"/>
                  <a:gd name="T100" fmla="*/ 6 w 118"/>
                  <a:gd name="T101" fmla="*/ 172 h 22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18" h="222">
                    <a:moveTo>
                      <a:pt x="86" y="219"/>
                    </a:moveTo>
                    <a:lnTo>
                      <a:pt x="86" y="219"/>
                    </a:lnTo>
                    <a:lnTo>
                      <a:pt x="95" y="217"/>
                    </a:lnTo>
                    <a:lnTo>
                      <a:pt x="105" y="214"/>
                    </a:lnTo>
                    <a:lnTo>
                      <a:pt x="111" y="208"/>
                    </a:lnTo>
                    <a:lnTo>
                      <a:pt x="114" y="202"/>
                    </a:lnTo>
                    <a:lnTo>
                      <a:pt x="117" y="195"/>
                    </a:lnTo>
                    <a:lnTo>
                      <a:pt x="118" y="185"/>
                    </a:lnTo>
                    <a:lnTo>
                      <a:pt x="118" y="163"/>
                    </a:lnTo>
                    <a:lnTo>
                      <a:pt x="111" y="110"/>
                    </a:lnTo>
                    <a:lnTo>
                      <a:pt x="105" y="56"/>
                    </a:lnTo>
                    <a:lnTo>
                      <a:pt x="105" y="45"/>
                    </a:lnTo>
                    <a:lnTo>
                      <a:pt x="102" y="30"/>
                    </a:lnTo>
                    <a:lnTo>
                      <a:pt x="99" y="23"/>
                    </a:lnTo>
                    <a:lnTo>
                      <a:pt x="95" y="18"/>
                    </a:lnTo>
                    <a:lnTo>
                      <a:pt x="89" y="14"/>
                    </a:lnTo>
                    <a:lnTo>
                      <a:pt x="82" y="11"/>
                    </a:lnTo>
                    <a:lnTo>
                      <a:pt x="58" y="6"/>
                    </a:lnTo>
                    <a:lnTo>
                      <a:pt x="34" y="2"/>
                    </a:lnTo>
                    <a:lnTo>
                      <a:pt x="23" y="0"/>
                    </a:lnTo>
                    <a:lnTo>
                      <a:pt x="16" y="2"/>
                    </a:lnTo>
                    <a:lnTo>
                      <a:pt x="11" y="5"/>
                    </a:lnTo>
                    <a:lnTo>
                      <a:pt x="6" y="9"/>
                    </a:lnTo>
                    <a:lnTo>
                      <a:pt x="5" y="15"/>
                    </a:lnTo>
                    <a:lnTo>
                      <a:pt x="3" y="21"/>
                    </a:lnTo>
                    <a:lnTo>
                      <a:pt x="3" y="32"/>
                    </a:lnTo>
                    <a:lnTo>
                      <a:pt x="3" y="68"/>
                    </a:lnTo>
                    <a:lnTo>
                      <a:pt x="3" y="103"/>
                    </a:lnTo>
                    <a:lnTo>
                      <a:pt x="0" y="172"/>
                    </a:lnTo>
                    <a:lnTo>
                      <a:pt x="0" y="184"/>
                    </a:lnTo>
                    <a:lnTo>
                      <a:pt x="2" y="193"/>
                    </a:lnTo>
                    <a:lnTo>
                      <a:pt x="3" y="202"/>
                    </a:lnTo>
                    <a:lnTo>
                      <a:pt x="8" y="208"/>
                    </a:lnTo>
                    <a:lnTo>
                      <a:pt x="13" y="213"/>
                    </a:lnTo>
                    <a:lnTo>
                      <a:pt x="17" y="217"/>
                    </a:lnTo>
                    <a:lnTo>
                      <a:pt x="23" y="220"/>
                    </a:lnTo>
                    <a:lnTo>
                      <a:pt x="31" y="222"/>
                    </a:lnTo>
                    <a:lnTo>
                      <a:pt x="44" y="222"/>
                    </a:lnTo>
                    <a:lnTo>
                      <a:pt x="59" y="222"/>
                    </a:lnTo>
                    <a:lnTo>
                      <a:pt x="86" y="219"/>
                    </a:lnTo>
                    <a:close/>
                    <a:moveTo>
                      <a:pt x="6" y="172"/>
                    </a:moveTo>
                    <a:lnTo>
                      <a:pt x="6" y="172"/>
                    </a:lnTo>
                    <a:lnTo>
                      <a:pt x="10" y="104"/>
                    </a:lnTo>
                    <a:lnTo>
                      <a:pt x="10" y="68"/>
                    </a:lnTo>
                    <a:lnTo>
                      <a:pt x="10" y="32"/>
                    </a:lnTo>
                    <a:lnTo>
                      <a:pt x="10" y="23"/>
                    </a:lnTo>
                    <a:lnTo>
                      <a:pt x="11" y="15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19" y="6"/>
                    </a:lnTo>
                    <a:lnTo>
                      <a:pt x="22" y="6"/>
                    </a:lnTo>
                    <a:lnTo>
                      <a:pt x="32" y="8"/>
                    </a:lnTo>
                    <a:lnTo>
                      <a:pt x="56" y="11"/>
                    </a:lnTo>
                    <a:lnTo>
                      <a:pt x="80" y="17"/>
                    </a:lnTo>
                    <a:lnTo>
                      <a:pt x="86" y="18"/>
                    </a:lnTo>
                    <a:lnTo>
                      <a:pt x="89" y="21"/>
                    </a:lnTo>
                    <a:lnTo>
                      <a:pt x="92" y="24"/>
                    </a:lnTo>
                    <a:lnTo>
                      <a:pt x="95" y="30"/>
                    </a:lnTo>
                    <a:lnTo>
                      <a:pt x="99" y="41"/>
                    </a:lnTo>
                    <a:lnTo>
                      <a:pt x="99" y="53"/>
                    </a:lnTo>
                    <a:lnTo>
                      <a:pt x="99" y="57"/>
                    </a:lnTo>
                    <a:lnTo>
                      <a:pt x="102" y="84"/>
                    </a:lnTo>
                    <a:lnTo>
                      <a:pt x="105" y="112"/>
                    </a:lnTo>
                    <a:lnTo>
                      <a:pt x="112" y="164"/>
                    </a:lnTo>
                    <a:lnTo>
                      <a:pt x="112" y="176"/>
                    </a:lnTo>
                    <a:lnTo>
                      <a:pt x="112" y="185"/>
                    </a:lnTo>
                    <a:lnTo>
                      <a:pt x="111" y="195"/>
                    </a:lnTo>
                    <a:lnTo>
                      <a:pt x="108" y="201"/>
                    </a:lnTo>
                    <a:lnTo>
                      <a:pt x="105" y="205"/>
                    </a:lnTo>
                    <a:lnTo>
                      <a:pt x="100" y="210"/>
                    </a:lnTo>
                    <a:lnTo>
                      <a:pt x="92" y="211"/>
                    </a:lnTo>
                    <a:lnTo>
                      <a:pt x="85" y="213"/>
                    </a:lnTo>
                    <a:lnTo>
                      <a:pt x="70" y="214"/>
                    </a:lnTo>
                    <a:lnTo>
                      <a:pt x="56" y="216"/>
                    </a:lnTo>
                    <a:lnTo>
                      <a:pt x="41" y="216"/>
                    </a:lnTo>
                    <a:lnTo>
                      <a:pt x="34" y="216"/>
                    </a:lnTo>
                    <a:lnTo>
                      <a:pt x="26" y="214"/>
                    </a:lnTo>
                    <a:lnTo>
                      <a:pt x="20" y="211"/>
                    </a:lnTo>
                    <a:lnTo>
                      <a:pt x="16" y="208"/>
                    </a:lnTo>
                    <a:lnTo>
                      <a:pt x="11" y="202"/>
                    </a:lnTo>
                    <a:lnTo>
                      <a:pt x="8" y="195"/>
                    </a:lnTo>
                    <a:lnTo>
                      <a:pt x="6" y="184"/>
                    </a:lnTo>
                    <a:lnTo>
                      <a:pt x="6" y="172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1" name="Freeform 264">
                <a:extLst>
                  <a:ext uri="{FF2B5EF4-FFF2-40B4-BE49-F238E27FC236}">
                    <a16:creationId xmlns:a16="http://schemas.microsoft.com/office/drawing/2014/main" id="{F05FEA41-41A3-42E0-B36F-474E1E98B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880"/>
                <a:ext cx="95" cy="878"/>
              </a:xfrm>
              <a:custGeom>
                <a:avLst/>
                <a:gdLst>
                  <a:gd name="T0" fmla="*/ 95 w 95"/>
                  <a:gd name="T1" fmla="*/ 873 h 878"/>
                  <a:gd name="T2" fmla="*/ 74 w 95"/>
                  <a:gd name="T3" fmla="*/ 866 h 878"/>
                  <a:gd name="T4" fmla="*/ 43 w 95"/>
                  <a:gd name="T5" fmla="*/ 848 h 878"/>
                  <a:gd name="T6" fmla="*/ 20 w 95"/>
                  <a:gd name="T7" fmla="*/ 828 h 878"/>
                  <a:gd name="T8" fmla="*/ 8 w 95"/>
                  <a:gd name="T9" fmla="*/ 809 h 878"/>
                  <a:gd name="T10" fmla="*/ 6 w 95"/>
                  <a:gd name="T11" fmla="*/ 801 h 878"/>
                  <a:gd name="T12" fmla="*/ 8 w 95"/>
                  <a:gd name="T13" fmla="*/ 795 h 878"/>
                  <a:gd name="T14" fmla="*/ 25 w 95"/>
                  <a:gd name="T15" fmla="*/ 691 h 878"/>
                  <a:gd name="T16" fmla="*/ 31 w 95"/>
                  <a:gd name="T17" fmla="*/ 595 h 878"/>
                  <a:gd name="T18" fmla="*/ 29 w 95"/>
                  <a:gd name="T19" fmla="*/ 563 h 878"/>
                  <a:gd name="T20" fmla="*/ 25 w 95"/>
                  <a:gd name="T21" fmla="*/ 503 h 878"/>
                  <a:gd name="T22" fmla="*/ 20 w 95"/>
                  <a:gd name="T23" fmla="*/ 472 h 878"/>
                  <a:gd name="T24" fmla="*/ 9 w 95"/>
                  <a:gd name="T25" fmla="*/ 386 h 878"/>
                  <a:gd name="T26" fmla="*/ 8 w 95"/>
                  <a:gd name="T27" fmla="*/ 307 h 878"/>
                  <a:gd name="T28" fmla="*/ 8 w 95"/>
                  <a:gd name="T29" fmla="*/ 248 h 878"/>
                  <a:gd name="T30" fmla="*/ 11 w 95"/>
                  <a:gd name="T31" fmla="*/ 221 h 878"/>
                  <a:gd name="T32" fmla="*/ 25 w 95"/>
                  <a:gd name="T33" fmla="*/ 142 h 878"/>
                  <a:gd name="T34" fmla="*/ 28 w 95"/>
                  <a:gd name="T35" fmla="*/ 130 h 878"/>
                  <a:gd name="T36" fmla="*/ 34 w 95"/>
                  <a:gd name="T37" fmla="*/ 92 h 878"/>
                  <a:gd name="T38" fmla="*/ 37 w 95"/>
                  <a:gd name="T39" fmla="*/ 65 h 878"/>
                  <a:gd name="T40" fmla="*/ 43 w 95"/>
                  <a:gd name="T41" fmla="*/ 43 h 878"/>
                  <a:gd name="T42" fmla="*/ 43 w 95"/>
                  <a:gd name="T43" fmla="*/ 41 h 878"/>
                  <a:gd name="T44" fmla="*/ 46 w 95"/>
                  <a:gd name="T45" fmla="*/ 37 h 878"/>
                  <a:gd name="T46" fmla="*/ 62 w 95"/>
                  <a:gd name="T47" fmla="*/ 23 h 878"/>
                  <a:gd name="T48" fmla="*/ 95 w 95"/>
                  <a:gd name="T49" fmla="*/ 7 h 878"/>
                  <a:gd name="T50" fmla="*/ 95 w 95"/>
                  <a:gd name="T51" fmla="*/ 0 h 878"/>
                  <a:gd name="T52" fmla="*/ 62 w 95"/>
                  <a:gd name="T53" fmla="*/ 16 h 878"/>
                  <a:gd name="T54" fmla="*/ 47 w 95"/>
                  <a:gd name="T55" fmla="*/ 26 h 878"/>
                  <a:gd name="T56" fmla="*/ 38 w 95"/>
                  <a:gd name="T57" fmla="*/ 38 h 878"/>
                  <a:gd name="T58" fmla="*/ 37 w 95"/>
                  <a:gd name="T59" fmla="*/ 40 h 878"/>
                  <a:gd name="T60" fmla="*/ 32 w 95"/>
                  <a:gd name="T61" fmla="*/ 52 h 878"/>
                  <a:gd name="T62" fmla="*/ 28 w 95"/>
                  <a:gd name="T63" fmla="*/ 91 h 878"/>
                  <a:gd name="T64" fmla="*/ 25 w 95"/>
                  <a:gd name="T65" fmla="*/ 111 h 878"/>
                  <a:gd name="T66" fmla="*/ 19 w 95"/>
                  <a:gd name="T67" fmla="*/ 141 h 878"/>
                  <a:gd name="T68" fmla="*/ 8 w 95"/>
                  <a:gd name="T69" fmla="*/ 193 h 878"/>
                  <a:gd name="T70" fmla="*/ 2 w 95"/>
                  <a:gd name="T71" fmla="*/ 248 h 878"/>
                  <a:gd name="T72" fmla="*/ 2 w 95"/>
                  <a:gd name="T73" fmla="*/ 297 h 878"/>
                  <a:gd name="T74" fmla="*/ 3 w 95"/>
                  <a:gd name="T75" fmla="*/ 382 h 878"/>
                  <a:gd name="T76" fmla="*/ 9 w 95"/>
                  <a:gd name="T77" fmla="*/ 442 h 878"/>
                  <a:gd name="T78" fmla="*/ 14 w 95"/>
                  <a:gd name="T79" fmla="*/ 474 h 878"/>
                  <a:gd name="T80" fmla="*/ 23 w 95"/>
                  <a:gd name="T81" fmla="*/ 548 h 878"/>
                  <a:gd name="T82" fmla="*/ 23 w 95"/>
                  <a:gd name="T83" fmla="*/ 626 h 878"/>
                  <a:gd name="T84" fmla="*/ 17 w 95"/>
                  <a:gd name="T85" fmla="*/ 708 h 878"/>
                  <a:gd name="T86" fmla="*/ 2 w 95"/>
                  <a:gd name="T87" fmla="*/ 794 h 878"/>
                  <a:gd name="T88" fmla="*/ 0 w 95"/>
                  <a:gd name="T89" fmla="*/ 804 h 878"/>
                  <a:gd name="T90" fmla="*/ 9 w 95"/>
                  <a:gd name="T91" fmla="*/ 827 h 878"/>
                  <a:gd name="T92" fmla="*/ 32 w 95"/>
                  <a:gd name="T93" fmla="*/ 848 h 878"/>
                  <a:gd name="T94" fmla="*/ 70 w 95"/>
                  <a:gd name="T95" fmla="*/ 869 h 878"/>
                  <a:gd name="T96" fmla="*/ 95 w 95"/>
                  <a:gd name="T97" fmla="*/ 878 h 87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5" h="878">
                    <a:moveTo>
                      <a:pt x="95" y="878"/>
                    </a:moveTo>
                    <a:lnTo>
                      <a:pt x="95" y="873"/>
                    </a:lnTo>
                    <a:lnTo>
                      <a:pt x="74" y="866"/>
                    </a:lnTo>
                    <a:lnTo>
                      <a:pt x="58" y="857"/>
                    </a:lnTo>
                    <a:lnTo>
                      <a:pt x="43" y="848"/>
                    </a:lnTo>
                    <a:lnTo>
                      <a:pt x="29" y="837"/>
                    </a:lnTo>
                    <a:lnTo>
                      <a:pt x="20" y="828"/>
                    </a:lnTo>
                    <a:lnTo>
                      <a:pt x="12" y="818"/>
                    </a:lnTo>
                    <a:lnTo>
                      <a:pt x="8" y="809"/>
                    </a:lnTo>
                    <a:lnTo>
                      <a:pt x="6" y="801"/>
                    </a:lnTo>
                    <a:lnTo>
                      <a:pt x="8" y="795"/>
                    </a:lnTo>
                    <a:lnTo>
                      <a:pt x="17" y="742"/>
                    </a:lnTo>
                    <a:lnTo>
                      <a:pt x="25" y="691"/>
                    </a:lnTo>
                    <a:lnTo>
                      <a:pt x="29" y="641"/>
                    </a:lnTo>
                    <a:lnTo>
                      <a:pt x="31" y="595"/>
                    </a:lnTo>
                    <a:lnTo>
                      <a:pt x="29" y="563"/>
                    </a:lnTo>
                    <a:lnTo>
                      <a:pt x="28" y="533"/>
                    </a:lnTo>
                    <a:lnTo>
                      <a:pt x="25" y="503"/>
                    </a:lnTo>
                    <a:lnTo>
                      <a:pt x="20" y="472"/>
                    </a:lnTo>
                    <a:lnTo>
                      <a:pt x="14" y="429"/>
                    </a:lnTo>
                    <a:lnTo>
                      <a:pt x="9" y="386"/>
                    </a:lnTo>
                    <a:lnTo>
                      <a:pt x="8" y="346"/>
                    </a:lnTo>
                    <a:lnTo>
                      <a:pt x="8" y="307"/>
                    </a:lnTo>
                    <a:lnTo>
                      <a:pt x="8" y="248"/>
                    </a:lnTo>
                    <a:lnTo>
                      <a:pt x="11" y="221"/>
                    </a:lnTo>
                    <a:lnTo>
                      <a:pt x="14" y="195"/>
                    </a:lnTo>
                    <a:lnTo>
                      <a:pt x="25" y="142"/>
                    </a:lnTo>
                    <a:lnTo>
                      <a:pt x="28" y="130"/>
                    </a:lnTo>
                    <a:lnTo>
                      <a:pt x="31" y="111"/>
                    </a:lnTo>
                    <a:lnTo>
                      <a:pt x="34" y="92"/>
                    </a:lnTo>
                    <a:lnTo>
                      <a:pt x="37" y="65"/>
                    </a:lnTo>
                    <a:lnTo>
                      <a:pt x="38" y="53"/>
                    </a:lnTo>
                    <a:lnTo>
                      <a:pt x="43" y="43"/>
                    </a:lnTo>
                    <a:lnTo>
                      <a:pt x="43" y="41"/>
                    </a:lnTo>
                    <a:lnTo>
                      <a:pt x="46" y="37"/>
                    </a:lnTo>
                    <a:lnTo>
                      <a:pt x="50" y="32"/>
                    </a:lnTo>
                    <a:lnTo>
                      <a:pt x="62" y="23"/>
                    </a:lnTo>
                    <a:lnTo>
                      <a:pt x="77" y="14"/>
                    </a:lnTo>
                    <a:lnTo>
                      <a:pt x="95" y="7"/>
                    </a:lnTo>
                    <a:lnTo>
                      <a:pt x="95" y="0"/>
                    </a:lnTo>
                    <a:lnTo>
                      <a:pt x="79" y="7"/>
                    </a:lnTo>
                    <a:lnTo>
                      <a:pt x="62" y="16"/>
                    </a:lnTo>
                    <a:lnTo>
                      <a:pt x="55" y="20"/>
                    </a:lnTo>
                    <a:lnTo>
                      <a:pt x="47" y="26"/>
                    </a:lnTo>
                    <a:lnTo>
                      <a:pt x="41" y="31"/>
                    </a:lnTo>
                    <a:lnTo>
                      <a:pt x="38" y="38"/>
                    </a:lnTo>
                    <a:lnTo>
                      <a:pt x="37" y="40"/>
                    </a:lnTo>
                    <a:lnTo>
                      <a:pt x="32" y="52"/>
                    </a:lnTo>
                    <a:lnTo>
                      <a:pt x="31" y="64"/>
                    </a:lnTo>
                    <a:lnTo>
                      <a:pt x="28" y="91"/>
                    </a:lnTo>
                    <a:lnTo>
                      <a:pt x="25" y="111"/>
                    </a:lnTo>
                    <a:lnTo>
                      <a:pt x="22" y="129"/>
                    </a:lnTo>
                    <a:lnTo>
                      <a:pt x="19" y="141"/>
                    </a:lnTo>
                    <a:lnTo>
                      <a:pt x="8" y="193"/>
                    </a:lnTo>
                    <a:lnTo>
                      <a:pt x="5" y="221"/>
                    </a:lnTo>
                    <a:lnTo>
                      <a:pt x="2" y="248"/>
                    </a:lnTo>
                    <a:lnTo>
                      <a:pt x="2" y="297"/>
                    </a:lnTo>
                    <a:lnTo>
                      <a:pt x="2" y="353"/>
                    </a:lnTo>
                    <a:lnTo>
                      <a:pt x="3" y="382"/>
                    </a:lnTo>
                    <a:lnTo>
                      <a:pt x="6" y="412"/>
                    </a:lnTo>
                    <a:lnTo>
                      <a:pt x="9" y="442"/>
                    </a:lnTo>
                    <a:lnTo>
                      <a:pt x="14" y="474"/>
                    </a:lnTo>
                    <a:lnTo>
                      <a:pt x="20" y="512"/>
                    </a:lnTo>
                    <a:lnTo>
                      <a:pt x="23" y="548"/>
                    </a:lnTo>
                    <a:lnTo>
                      <a:pt x="25" y="587"/>
                    </a:lnTo>
                    <a:lnTo>
                      <a:pt x="23" y="626"/>
                    </a:lnTo>
                    <a:lnTo>
                      <a:pt x="22" y="665"/>
                    </a:lnTo>
                    <a:lnTo>
                      <a:pt x="17" y="708"/>
                    </a:lnTo>
                    <a:lnTo>
                      <a:pt x="9" y="750"/>
                    </a:lnTo>
                    <a:lnTo>
                      <a:pt x="2" y="794"/>
                    </a:lnTo>
                    <a:lnTo>
                      <a:pt x="0" y="804"/>
                    </a:lnTo>
                    <a:lnTo>
                      <a:pt x="3" y="815"/>
                    </a:lnTo>
                    <a:lnTo>
                      <a:pt x="9" y="827"/>
                    </a:lnTo>
                    <a:lnTo>
                      <a:pt x="19" y="837"/>
                    </a:lnTo>
                    <a:lnTo>
                      <a:pt x="32" y="848"/>
                    </a:lnTo>
                    <a:lnTo>
                      <a:pt x="49" y="858"/>
                    </a:lnTo>
                    <a:lnTo>
                      <a:pt x="70" y="869"/>
                    </a:lnTo>
                    <a:lnTo>
                      <a:pt x="95" y="878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2" name="Freeform 265">
                <a:extLst>
                  <a:ext uri="{FF2B5EF4-FFF2-40B4-BE49-F238E27FC236}">
                    <a16:creationId xmlns:a16="http://schemas.microsoft.com/office/drawing/2014/main" id="{CE60A0E5-6306-46F8-ACE9-82F99CE46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858"/>
                <a:ext cx="80" cy="906"/>
              </a:xfrm>
              <a:custGeom>
                <a:avLst/>
                <a:gdLst>
                  <a:gd name="T0" fmla="*/ 71 w 80"/>
                  <a:gd name="T1" fmla="*/ 802 h 906"/>
                  <a:gd name="T2" fmla="*/ 78 w 80"/>
                  <a:gd name="T3" fmla="*/ 752 h 906"/>
                  <a:gd name="T4" fmla="*/ 78 w 80"/>
                  <a:gd name="T5" fmla="*/ 705 h 906"/>
                  <a:gd name="T6" fmla="*/ 75 w 80"/>
                  <a:gd name="T7" fmla="*/ 660 h 906"/>
                  <a:gd name="T8" fmla="*/ 71 w 80"/>
                  <a:gd name="T9" fmla="*/ 597 h 906"/>
                  <a:gd name="T10" fmla="*/ 71 w 80"/>
                  <a:gd name="T11" fmla="*/ 576 h 906"/>
                  <a:gd name="T12" fmla="*/ 75 w 80"/>
                  <a:gd name="T13" fmla="*/ 481 h 906"/>
                  <a:gd name="T14" fmla="*/ 80 w 80"/>
                  <a:gd name="T15" fmla="*/ 424 h 906"/>
                  <a:gd name="T16" fmla="*/ 80 w 80"/>
                  <a:gd name="T17" fmla="*/ 381 h 906"/>
                  <a:gd name="T18" fmla="*/ 77 w 80"/>
                  <a:gd name="T19" fmla="*/ 338 h 906"/>
                  <a:gd name="T20" fmla="*/ 72 w 80"/>
                  <a:gd name="T21" fmla="*/ 262 h 906"/>
                  <a:gd name="T22" fmla="*/ 72 w 80"/>
                  <a:gd name="T23" fmla="*/ 221 h 906"/>
                  <a:gd name="T24" fmla="*/ 72 w 80"/>
                  <a:gd name="T25" fmla="*/ 181 h 906"/>
                  <a:gd name="T26" fmla="*/ 74 w 80"/>
                  <a:gd name="T27" fmla="*/ 148 h 906"/>
                  <a:gd name="T28" fmla="*/ 75 w 80"/>
                  <a:gd name="T29" fmla="*/ 114 h 906"/>
                  <a:gd name="T30" fmla="*/ 75 w 80"/>
                  <a:gd name="T31" fmla="*/ 108 h 906"/>
                  <a:gd name="T32" fmla="*/ 74 w 80"/>
                  <a:gd name="T33" fmla="*/ 93 h 906"/>
                  <a:gd name="T34" fmla="*/ 74 w 80"/>
                  <a:gd name="T35" fmla="*/ 80 h 906"/>
                  <a:gd name="T36" fmla="*/ 71 w 80"/>
                  <a:gd name="T37" fmla="*/ 65 h 906"/>
                  <a:gd name="T38" fmla="*/ 63 w 80"/>
                  <a:gd name="T39" fmla="*/ 36 h 906"/>
                  <a:gd name="T40" fmla="*/ 46 w 80"/>
                  <a:gd name="T41" fmla="*/ 13 h 906"/>
                  <a:gd name="T42" fmla="*/ 34 w 80"/>
                  <a:gd name="T43" fmla="*/ 6 h 906"/>
                  <a:gd name="T44" fmla="*/ 19 w 80"/>
                  <a:gd name="T45" fmla="*/ 1 h 906"/>
                  <a:gd name="T46" fmla="*/ 3 w 80"/>
                  <a:gd name="T47" fmla="*/ 0 h 906"/>
                  <a:gd name="T48" fmla="*/ 0 w 80"/>
                  <a:gd name="T49" fmla="*/ 1 h 906"/>
                  <a:gd name="T50" fmla="*/ 0 w 80"/>
                  <a:gd name="T51" fmla="*/ 3 h 906"/>
                  <a:gd name="T52" fmla="*/ 31 w 80"/>
                  <a:gd name="T53" fmla="*/ 10 h 906"/>
                  <a:gd name="T54" fmla="*/ 51 w 80"/>
                  <a:gd name="T55" fmla="*/ 27 h 906"/>
                  <a:gd name="T56" fmla="*/ 62 w 80"/>
                  <a:gd name="T57" fmla="*/ 50 h 906"/>
                  <a:gd name="T58" fmla="*/ 68 w 80"/>
                  <a:gd name="T59" fmla="*/ 81 h 906"/>
                  <a:gd name="T60" fmla="*/ 68 w 80"/>
                  <a:gd name="T61" fmla="*/ 95 h 906"/>
                  <a:gd name="T62" fmla="*/ 69 w 80"/>
                  <a:gd name="T63" fmla="*/ 108 h 906"/>
                  <a:gd name="T64" fmla="*/ 69 w 80"/>
                  <a:gd name="T65" fmla="*/ 111 h 906"/>
                  <a:gd name="T66" fmla="*/ 68 w 80"/>
                  <a:gd name="T67" fmla="*/ 139 h 906"/>
                  <a:gd name="T68" fmla="*/ 68 w 80"/>
                  <a:gd name="T69" fmla="*/ 160 h 906"/>
                  <a:gd name="T70" fmla="*/ 66 w 80"/>
                  <a:gd name="T71" fmla="*/ 181 h 906"/>
                  <a:gd name="T72" fmla="*/ 66 w 80"/>
                  <a:gd name="T73" fmla="*/ 206 h 906"/>
                  <a:gd name="T74" fmla="*/ 66 w 80"/>
                  <a:gd name="T75" fmla="*/ 261 h 906"/>
                  <a:gd name="T76" fmla="*/ 66 w 80"/>
                  <a:gd name="T77" fmla="*/ 270 h 906"/>
                  <a:gd name="T78" fmla="*/ 68 w 80"/>
                  <a:gd name="T79" fmla="*/ 304 h 906"/>
                  <a:gd name="T80" fmla="*/ 71 w 80"/>
                  <a:gd name="T81" fmla="*/ 339 h 906"/>
                  <a:gd name="T82" fmla="*/ 74 w 80"/>
                  <a:gd name="T83" fmla="*/ 404 h 906"/>
                  <a:gd name="T84" fmla="*/ 74 w 80"/>
                  <a:gd name="T85" fmla="*/ 422 h 906"/>
                  <a:gd name="T86" fmla="*/ 69 w 80"/>
                  <a:gd name="T87" fmla="*/ 479 h 906"/>
                  <a:gd name="T88" fmla="*/ 65 w 80"/>
                  <a:gd name="T89" fmla="*/ 576 h 906"/>
                  <a:gd name="T90" fmla="*/ 65 w 80"/>
                  <a:gd name="T91" fmla="*/ 586 h 906"/>
                  <a:gd name="T92" fmla="*/ 66 w 80"/>
                  <a:gd name="T93" fmla="*/ 624 h 906"/>
                  <a:gd name="T94" fmla="*/ 72 w 80"/>
                  <a:gd name="T95" fmla="*/ 705 h 906"/>
                  <a:gd name="T96" fmla="*/ 74 w 80"/>
                  <a:gd name="T97" fmla="*/ 724 h 906"/>
                  <a:gd name="T98" fmla="*/ 72 w 80"/>
                  <a:gd name="T99" fmla="*/ 742 h 906"/>
                  <a:gd name="T100" fmla="*/ 65 w 80"/>
                  <a:gd name="T101" fmla="*/ 800 h 906"/>
                  <a:gd name="T102" fmla="*/ 62 w 80"/>
                  <a:gd name="T103" fmla="*/ 811 h 906"/>
                  <a:gd name="T104" fmla="*/ 49 w 80"/>
                  <a:gd name="T105" fmla="*/ 837 h 906"/>
                  <a:gd name="T106" fmla="*/ 21 w 80"/>
                  <a:gd name="T107" fmla="*/ 876 h 906"/>
                  <a:gd name="T108" fmla="*/ 0 w 80"/>
                  <a:gd name="T109" fmla="*/ 906 h 906"/>
                  <a:gd name="T110" fmla="*/ 13 w 80"/>
                  <a:gd name="T111" fmla="*/ 897 h 906"/>
                  <a:gd name="T112" fmla="*/ 36 w 80"/>
                  <a:gd name="T113" fmla="*/ 873 h 906"/>
                  <a:gd name="T114" fmla="*/ 54 w 80"/>
                  <a:gd name="T115" fmla="*/ 844 h 906"/>
                  <a:gd name="T116" fmla="*/ 68 w 80"/>
                  <a:gd name="T117" fmla="*/ 816 h 906"/>
                  <a:gd name="T118" fmla="*/ 71 w 80"/>
                  <a:gd name="T119" fmla="*/ 802 h 90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0" h="906">
                    <a:moveTo>
                      <a:pt x="71" y="802"/>
                    </a:moveTo>
                    <a:lnTo>
                      <a:pt x="71" y="802"/>
                    </a:lnTo>
                    <a:lnTo>
                      <a:pt x="75" y="776"/>
                    </a:lnTo>
                    <a:lnTo>
                      <a:pt x="78" y="752"/>
                    </a:lnTo>
                    <a:lnTo>
                      <a:pt x="80" y="730"/>
                    </a:lnTo>
                    <a:lnTo>
                      <a:pt x="78" y="705"/>
                    </a:lnTo>
                    <a:lnTo>
                      <a:pt x="75" y="660"/>
                    </a:lnTo>
                    <a:lnTo>
                      <a:pt x="72" y="618"/>
                    </a:lnTo>
                    <a:lnTo>
                      <a:pt x="71" y="597"/>
                    </a:lnTo>
                    <a:lnTo>
                      <a:pt x="71" y="576"/>
                    </a:lnTo>
                    <a:lnTo>
                      <a:pt x="72" y="528"/>
                    </a:lnTo>
                    <a:lnTo>
                      <a:pt x="75" y="481"/>
                    </a:lnTo>
                    <a:lnTo>
                      <a:pt x="80" y="424"/>
                    </a:lnTo>
                    <a:lnTo>
                      <a:pt x="80" y="402"/>
                    </a:lnTo>
                    <a:lnTo>
                      <a:pt x="80" y="381"/>
                    </a:lnTo>
                    <a:lnTo>
                      <a:pt x="77" y="338"/>
                    </a:lnTo>
                    <a:lnTo>
                      <a:pt x="74" y="300"/>
                    </a:lnTo>
                    <a:lnTo>
                      <a:pt x="72" y="262"/>
                    </a:lnTo>
                    <a:lnTo>
                      <a:pt x="72" y="221"/>
                    </a:lnTo>
                    <a:lnTo>
                      <a:pt x="72" y="200"/>
                    </a:lnTo>
                    <a:lnTo>
                      <a:pt x="72" y="181"/>
                    </a:lnTo>
                    <a:lnTo>
                      <a:pt x="74" y="148"/>
                    </a:lnTo>
                    <a:lnTo>
                      <a:pt x="75" y="114"/>
                    </a:lnTo>
                    <a:lnTo>
                      <a:pt x="75" y="108"/>
                    </a:lnTo>
                    <a:lnTo>
                      <a:pt x="74" y="93"/>
                    </a:lnTo>
                    <a:lnTo>
                      <a:pt x="74" y="80"/>
                    </a:lnTo>
                    <a:lnTo>
                      <a:pt x="71" y="65"/>
                    </a:lnTo>
                    <a:lnTo>
                      <a:pt x="68" y="50"/>
                    </a:lnTo>
                    <a:lnTo>
                      <a:pt x="63" y="36"/>
                    </a:lnTo>
                    <a:lnTo>
                      <a:pt x="56" y="24"/>
                    </a:lnTo>
                    <a:lnTo>
                      <a:pt x="46" y="13"/>
                    </a:lnTo>
                    <a:lnTo>
                      <a:pt x="40" y="10"/>
                    </a:lnTo>
                    <a:lnTo>
                      <a:pt x="34" y="6"/>
                    </a:lnTo>
                    <a:lnTo>
                      <a:pt x="27" y="4"/>
                    </a:lnTo>
                    <a:lnTo>
                      <a:pt x="19" y="1"/>
                    </a:lnTo>
                    <a:lnTo>
                      <a:pt x="12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6" y="6"/>
                    </a:lnTo>
                    <a:lnTo>
                      <a:pt x="31" y="10"/>
                    </a:lnTo>
                    <a:lnTo>
                      <a:pt x="42" y="18"/>
                    </a:lnTo>
                    <a:lnTo>
                      <a:pt x="51" y="27"/>
                    </a:lnTo>
                    <a:lnTo>
                      <a:pt x="57" y="38"/>
                    </a:lnTo>
                    <a:lnTo>
                      <a:pt x="62" y="50"/>
                    </a:lnTo>
                    <a:lnTo>
                      <a:pt x="65" y="65"/>
                    </a:lnTo>
                    <a:lnTo>
                      <a:pt x="68" y="81"/>
                    </a:lnTo>
                    <a:lnTo>
                      <a:pt x="68" y="95"/>
                    </a:lnTo>
                    <a:lnTo>
                      <a:pt x="69" y="108"/>
                    </a:lnTo>
                    <a:lnTo>
                      <a:pt x="69" y="111"/>
                    </a:lnTo>
                    <a:lnTo>
                      <a:pt x="69" y="114"/>
                    </a:lnTo>
                    <a:lnTo>
                      <a:pt x="68" y="139"/>
                    </a:lnTo>
                    <a:lnTo>
                      <a:pt x="68" y="160"/>
                    </a:lnTo>
                    <a:lnTo>
                      <a:pt x="66" y="181"/>
                    </a:lnTo>
                    <a:lnTo>
                      <a:pt x="66" y="206"/>
                    </a:lnTo>
                    <a:lnTo>
                      <a:pt x="66" y="231"/>
                    </a:lnTo>
                    <a:lnTo>
                      <a:pt x="66" y="261"/>
                    </a:lnTo>
                    <a:lnTo>
                      <a:pt x="66" y="270"/>
                    </a:lnTo>
                    <a:lnTo>
                      <a:pt x="68" y="304"/>
                    </a:lnTo>
                    <a:lnTo>
                      <a:pt x="71" y="339"/>
                    </a:lnTo>
                    <a:lnTo>
                      <a:pt x="72" y="372"/>
                    </a:lnTo>
                    <a:lnTo>
                      <a:pt x="74" y="404"/>
                    </a:lnTo>
                    <a:lnTo>
                      <a:pt x="74" y="422"/>
                    </a:lnTo>
                    <a:lnTo>
                      <a:pt x="69" y="479"/>
                    </a:lnTo>
                    <a:lnTo>
                      <a:pt x="66" y="528"/>
                    </a:lnTo>
                    <a:lnTo>
                      <a:pt x="65" y="576"/>
                    </a:lnTo>
                    <a:lnTo>
                      <a:pt x="65" y="586"/>
                    </a:lnTo>
                    <a:lnTo>
                      <a:pt x="66" y="624"/>
                    </a:lnTo>
                    <a:lnTo>
                      <a:pt x="69" y="662"/>
                    </a:lnTo>
                    <a:lnTo>
                      <a:pt x="72" y="705"/>
                    </a:lnTo>
                    <a:lnTo>
                      <a:pt x="74" y="724"/>
                    </a:lnTo>
                    <a:lnTo>
                      <a:pt x="72" y="742"/>
                    </a:lnTo>
                    <a:lnTo>
                      <a:pt x="71" y="761"/>
                    </a:lnTo>
                    <a:lnTo>
                      <a:pt x="65" y="800"/>
                    </a:lnTo>
                    <a:lnTo>
                      <a:pt x="62" y="811"/>
                    </a:lnTo>
                    <a:lnTo>
                      <a:pt x="57" y="823"/>
                    </a:lnTo>
                    <a:lnTo>
                      <a:pt x="49" y="837"/>
                    </a:lnTo>
                    <a:lnTo>
                      <a:pt x="42" y="849"/>
                    </a:lnTo>
                    <a:lnTo>
                      <a:pt x="21" y="876"/>
                    </a:lnTo>
                    <a:lnTo>
                      <a:pt x="0" y="900"/>
                    </a:lnTo>
                    <a:lnTo>
                      <a:pt x="0" y="906"/>
                    </a:lnTo>
                    <a:lnTo>
                      <a:pt x="13" y="897"/>
                    </a:lnTo>
                    <a:lnTo>
                      <a:pt x="24" y="885"/>
                    </a:lnTo>
                    <a:lnTo>
                      <a:pt x="36" y="873"/>
                    </a:lnTo>
                    <a:lnTo>
                      <a:pt x="46" y="859"/>
                    </a:lnTo>
                    <a:lnTo>
                      <a:pt x="54" y="844"/>
                    </a:lnTo>
                    <a:lnTo>
                      <a:pt x="62" y="829"/>
                    </a:lnTo>
                    <a:lnTo>
                      <a:pt x="68" y="816"/>
                    </a:lnTo>
                    <a:lnTo>
                      <a:pt x="71" y="802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3" name="Freeform 266">
                <a:extLst>
                  <a:ext uri="{FF2B5EF4-FFF2-40B4-BE49-F238E27FC236}">
                    <a16:creationId xmlns:a16="http://schemas.microsoft.com/office/drawing/2014/main" id="{E5D41056-276F-4E82-8F55-88F7192EE9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18" y="2671"/>
                <a:ext cx="101" cy="67"/>
              </a:xfrm>
              <a:custGeom>
                <a:avLst/>
                <a:gdLst>
                  <a:gd name="T0" fmla="*/ 87 w 101"/>
                  <a:gd name="T1" fmla="*/ 13 h 67"/>
                  <a:gd name="T2" fmla="*/ 80 w 101"/>
                  <a:gd name="T3" fmla="*/ 4 h 67"/>
                  <a:gd name="T4" fmla="*/ 68 w 101"/>
                  <a:gd name="T5" fmla="*/ 0 h 67"/>
                  <a:gd name="T6" fmla="*/ 54 w 101"/>
                  <a:gd name="T7" fmla="*/ 0 h 67"/>
                  <a:gd name="T8" fmla="*/ 24 w 101"/>
                  <a:gd name="T9" fmla="*/ 7 h 67"/>
                  <a:gd name="T10" fmla="*/ 3 w 101"/>
                  <a:gd name="T11" fmla="*/ 19 h 67"/>
                  <a:gd name="T12" fmla="*/ 0 w 101"/>
                  <a:gd name="T13" fmla="*/ 25 h 67"/>
                  <a:gd name="T14" fmla="*/ 0 w 101"/>
                  <a:gd name="T15" fmla="*/ 36 h 67"/>
                  <a:gd name="T16" fmla="*/ 1 w 101"/>
                  <a:gd name="T17" fmla="*/ 54 h 67"/>
                  <a:gd name="T18" fmla="*/ 9 w 101"/>
                  <a:gd name="T19" fmla="*/ 61 h 67"/>
                  <a:gd name="T20" fmla="*/ 15 w 101"/>
                  <a:gd name="T21" fmla="*/ 64 h 67"/>
                  <a:gd name="T22" fmla="*/ 58 w 101"/>
                  <a:gd name="T23" fmla="*/ 67 h 67"/>
                  <a:gd name="T24" fmla="*/ 89 w 101"/>
                  <a:gd name="T25" fmla="*/ 66 h 67"/>
                  <a:gd name="T26" fmla="*/ 95 w 101"/>
                  <a:gd name="T27" fmla="*/ 64 h 67"/>
                  <a:gd name="T28" fmla="*/ 101 w 101"/>
                  <a:gd name="T29" fmla="*/ 54 h 67"/>
                  <a:gd name="T30" fmla="*/ 99 w 101"/>
                  <a:gd name="T31" fmla="*/ 39 h 67"/>
                  <a:gd name="T32" fmla="*/ 87 w 101"/>
                  <a:gd name="T33" fmla="*/ 13 h 67"/>
                  <a:gd name="T34" fmla="*/ 92 w 101"/>
                  <a:gd name="T35" fmla="*/ 54 h 67"/>
                  <a:gd name="T36" fmla="*/ 90 w 101"/>
                  <a:gd name="T37" fmla="*/ 57 h 67"/>
                  <a:gd name="T38" fmla="*/ 83 w 101"/>
                  <a:gd name="T39" fmla="*/ 58 h 67"/>
                  <a:gd name="T40" fmla="*/ 46 w 101"/>
                  <a:gd name="T41" fmla="*/ 58 h 67"/>
                  <a:gd name="T42" fmla="*/ 16 w 101"/>
                  <a:gd name="T43" fmla="*/ 55 h 67"/>
                  <a:gd name="T44" fmla="*/ 10 w 101"/>
                  <a:gd name="T45" fmla="*/ 52 h 67"/>
                  <a:gd name="T46" fmla="*/ 9 w 101"/>
                  <a:gd name="T47" fmla="*/ 43 h 67"/>
                  <a:gd name="T48" fmla="*/ 9 w 101"/>
                  <a:gd name="T49" fmla="*/ 36 h 67"/>
                  <a:gd name="T50" fmla="*/ 9 w 101"/>
                  <a:gd name="T51" fmla="*/ 27 h 67"/>
                  <a:gd name="T52" fmla="*/ 16 w 101"/>
                  <a:gd name="T53" fmla="*/ 21 h 67"/>
                  <a:gd name="T54" fmla="*/ 48 w 101"/>
                  <a:gd name="T55" fmla="*/ 10 h 67"/>
                  <a:gd name="T56" fmla="*/ 65 w 101"/>
                  <a:gd name="T57" fmla="*/ 9 h 67"/>
                  <a:gd name="T58" fmla="*/ 72 w 101"/>
                  <a:gd name="T59" fmla="*/ 10 h 67"/>
                  <a:gd name="T60" fmla="*/ 78 w 101"/>
                  <a:gd name="T61" fmla="*/ 15 h 67"/>
                  <a:gd name="T62" fmla="*/ 80 w 101"/>
                  <a:gd name="T63" fmla="*/ 18 h 67"/>
                  <a:gd name="T64" fmla="*/ 81 w 101"/>
                  <a:gd name="T65" fmla="*/ 19 h 67"/>
                  <a:gd name="T66" fmla="*/ 89 w 101"/>
                  <a:gd name="T67" fmla="*/ 34 h 67"/>
                  <a:gd name="T68" fmla="*/ 92 w 101"/>
                  <a:gd name="T69" fmla="*/ 54 h 6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1" h="67">
                    <a:moveTo>
                      <a:pt x="87" y="13"/>
                    </a:moveTo>
                    <a:lnTo>
                      <a:pt x="87" y="13"/>
                    </a:lnTo>
                    <a:lnTo>
                      <a:pt x="84" y="7"/>
                    </a:lnTo>
                    <a:lnTo>
                      <a:pt x="80" y="4"/>
                    </a:lnTo>
                    <a:lnTo>
                      <a:pt x="75" y="1"/>
                    </a:lnTo>
                    <a:lnTo>
                      <a:pt x="68" y="0"/>
                    </a:lnTo>
                    <a:lnTo>
                      <a:pt x="61" y="0"/>
                    </a:lnTo>
                    <a:lnTo>
                      <a:pt x="54" y="0"/>
                    </a:lnTo>
                    <a:lnTo>
                      <a:pt x="39" y="3"/>
                    </a:lnTo>
                    <a:lnTo>
                      <a:pt x="24" y="7"/>
                    </a:lnTo>
                    <a:lnTo>
                      <a:pt x="12" y="13"/>
                    </a:lnTo>
                    <a:lnTo>
                      <a:pt x="3" y="19"/>
                    </a:lnTo>
                    <a:lnTo>
                      <a:pt x="1" y="22"/>
                    </a:lnTo>
                    <a:lnTo>
                      <a:pt x="0" y="25"/>
                    </a:lnTo>
                    <a:lnTo>
                      <a:pt x="0" y="36"/>
                    </a:lnTo>
                    <a:lnTo>
                      <a:pt x="0" y="48"/>
                    </a:lnTo>
                    <a:lnTo>
                      <a:pt x="1" y="54"/>
                    </a:lnTo>
                    <a:lnTo>
                      <a:pt x="4" y="58"/>
                    </a:lnTo>
                    <a:lnTo>
                      <a:pt x="9" y="61"/>
                    </a:lnTo>
                    <a:lnTo>
                      <a:pt x="15" y="64"/>
                    </a:lnTo>
                    <a:lnTo>
                      <a:pt x="36" y="66"/>
                    </a:lnTo>
                    <a:lnTo>
                      <a:pt x="58" y="67"/>
                    </a:lnTo>
                    <a:lnTo>
                      <a:pt x="80" y="67"/>
                    </a:lnTo>
                    <a:lnTo>
                      <a:pt x="89" y="66"/>
                    </a:lnTo>
                    <a:lnTo>
                      <a:pt x="95" y="64"/>
                    </a:lnTo>
                    <a:lnTo>
                      <a:pt x="99" y="60"/>
                    </a:lnTo>
                    <a:lnTo>
                      <a:pt x="101" y="54"/>
                    </a:lnTo>
                    <a:lnTo>
                      <a:pt x="101" y="46"/>
                    </a:lnTo>
                    <a:lnTo>
                      <a:pt x="99" y="39"/>
                    </a:lnTo>
                    <a:lnTo>
                      <a:pt x="93" y="24"/>
                    </a:lnTo>
                    <a:lnTo>
                      <a:pt x="87" y="13"/>
                    </a:lnTo>
                    <a:close/>
                    <a:moveTo>
                      <a:pt x="92" y="54"/>
                    </a:moveTo>
                    <a:lnTo>
                      <a:pt x="92" y="54"/>
                    </a:lnTo>
                    <a:lnTo>
                      <a:pt x="90" y="57"/>
                    </a:lnTo>
                    <a:lnTo>
                      <a:pt x="83" y="58"/>
                    </a:lnTo>
                    <a:lnTo>
                      <a:pt x="69" y="60"/>
                    </a:lnTo>
                    <a:lnTo>
                      <a:pt x="46" y="58"/>
                    </a:lnTo>
                    <a:lnTo>
                      <a:pt x="16" y="55"/>
                    </a:lnTo>
                    <a:lnTo>
                      <a:pt x="13" y="54"/>
                    </a:lnTo>
                    <a:lnTo>
                      <a:pt x="10" y="52"/>
                    </a:lnTo>
                    <a:lnTo>
                      <a:pt x="9" y="49"/>
                    </a:lnTo>
                    <a:lnTo>
                      <a:pt x="9" y="43"/>
                    </a:lnTo>
                    <a:lnTo>
                      <a:pt x="9" y="36"/>
                    </a:lnTo>
                    <a:lnTo>
                      <a:pt x="9" y="27"/>
                    </a:lnTo>
                    <a:lnTo>
                      <a:pt x="16" y="21"/>
                    </a:lnTo>
                    <a:lnTo>
                      <a:pt x="31" y="15"/>
                    </a:lnTo>
                    <a:lnTo>
                      <a:pt x="48" y="10"/>
                    </a:lnTo>
                    <a:lnTo>
                      <a:pt x="55" y="9"/>
                    </a:lnTo>
                    <a:lnTo>
                      <a:pt x="65" y="9"/>
                    </a:lnTo>
                    <a:lnTo>
                      <a:pt x="72" y="10"/>
                    </a:lnTo>
                    <a:lnTo>
                      <a:pt x="77" y="12"/>
                    </a:lnTo>
                    <a:lnTo>
                      <a:pt x="78" y="15"/>
                    </a:lnTo>
                    <a:lnTo>
                      <a:pt x="80" y="16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4" y="25"/>
                    </a:lnTo>
                    <a:lnTo>
                      <a:pt x="89" y="34"/>
                    </a:lnTo>
                    <a:lnTo>
                      <a:pt x="92" y="45"/>
                    </a:lnTo>
                    <a:lnTo>
                      <a:pt x="92" y="54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4" name="Freeform 267">
                <a:extLst>
                  <a:ext uri="{FF2B5EF4-FFF2-40B4-BE49-F238E27FC236}">
                    <a16:creationId xmlns:a16="http://schemas.microsoft.com/office/drawing/2014/main" id="{84A28C47-23F8-40A8-9FC6-B1E7A8A11C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48" y="2781"/>
                <a:ext cx="96" cy="144"/>
              </a:xfrm>
              <a:custGeom>
                <a:avLst/>
                <a:gdLst>
                  <a:gd name="T0" fmla="*/ 95 w 96"/>
                  <a:gd name="T1" fmla="*/ 43 h 144"/>
                  <a:gd name="T2" fmla="*/ 89 w 96"/>
                  <a:gd name="T3" fmla="*/ 19 h 144"/>
                  <a:gd name="T4" fmla="*/ 75 w 96"/>
                  <a:gd name="T5" fmla="*/ 7 h 144"/>
                  <a:gd name="T6" fmla="*/ 57 w 96"/>
                  <a:gd name="T7" fmla="*/ 3 h 144"/>
                  <a:gd name="T8" fmla="*/ 33 w 96"/>
                  <a:gd name="T9" fmla="*/ 0 h 144"/>
                  <a:gd name="T10" fmla="*/ 25 w 96"/>
                  <a:gd name="T11" fmla="*/ 0 h 144"/>
                  <a:gd name="T12" fmla="*/ 13 w 96"/>
                  <a:gd name="T13" fmla="*/ 10 h 144"/>
                  <a:gd name="T14" fmla="*/ 6 w 96"/>
                  <a:gd name="T15" fmla="*/ 31 h 144"/>
                  <a:gd name="T16" fmla="*/ 0 w 96"/>
                  <a:gd name="T17" fmla="*/ 69 h 144"/>
                  <a:gd name="T18" fmla="*/ 0 w 96"/>
                  <a:gd name="T19" fmla="*/ 76 h 144"/>
                  <a:gd name="T20" fmla="*/ 7 w 96"/>
                  <a:gd name="T21" fmla="*/ 102 h 144"/>
                  <a:gd name="T22" fmla="*/ 21 w 96"/>
                  <a:gd name="T23" fmla="*/ 126 h 144"/>
                  <a:gd name="T24" fmla="*/ 27 w 96"/>
                  <a:gd name="T25" fmla="*/ 132 h 144"/>
                  <a:gd name="T26" fmla="*/ 42 w 96"/>
                  <a:gd name="T27" fmla="*/ 141 h 144"/>
                  <a:gd name="T28" fmla="*/ 53 w 96"/>
                  <a:gd name="T29" fmla="*/ 144 h 144"/>
                  <a:gd name="T30" fmla="*/ 65 w 96"/>
                  <a:gd name="T31" fmla="*/ 143 h 144"/>
                  <a:gd name="T32" fmla="*/ 74 w 96"/>
                  <a:gd name="T33" fmla="*/ 137 h 144"/>
                  <a:gd name="T34" fmla="*/ 81 w 96"/>
                  <a:gd name="T35" fmla="*/ 126 h 144"/>
                  <a:gd name="T36" fmla="*/ 92 w 96"/>
                  <a:gd name="T37" fmla="*/ 96 h 144"/>
                  <a:gd name="T38" fmla="*/ 96 w 96"/>
                  <a:gd name="T39" fmla="*/ 60 h 144"/>
                  <a:gd name="T40" fmla="*/ 95 w 96"/>
                  <a:gd name="T41" fmla="*/ 43 h 144"/>
                  <a:gd name="T42" fmla="*/ 54 w 96"/>
                  <a:gd name="T43" fmla="*/ 135 h 144"/>
                  <a:gd name="T44" fmla="*/ 38 w 96"/>
                  <a:gd name="T45" fmla="*/ 129 h 144"/>
                  <a:gd name="T46" fmla="*/ 27 w 96"/>
                  <a:gd name="T47" fmla="*/ 120 h 144"/>
                  <a:gd name="T48" fmla="*/ 21 w 96"/>
                  <a:gd name="T49" fmla="*/ 113 h 144"/>
                  <a:gd name="T50" fmla="*/ 10 w 96"/>
                  <a:gd name="T51" fmla="*/ 83 h 144"/>
                  <a:gd name="T52" fmla="*/ 9 w 96"/>
                  <a:gd name="T53" fmla="*/ 69 h 144"/>
                  <a:gd name="T54" fmla="*/ 10 w 96"/>
                  <a:gd name="T55" fmla="*/ 49 h 144"/>
                  <a:gd name="T56" fmla="*/ 21 w 96"/>
                  <a:gd name="T57" fmla="*/ 18 h 144"/>
                  <a:gd name="T58" fmla="*/ 27 w 96"/>
                  <a:gd name="T59" fmla="*/ 9 h 144"/>
                  <a:gd name="T60" fmla="*/ 30 w 96"/>
                  <a:gd name="T61" fmla="*/ 9 h 144"/>
                  <a:gd name="T62" fmla="*/ 31 w 96"/>
                  <a:gd name="T63" fmla="*/ 9 h 144"/>
                  <a:gd name="T64" fmla="*/ 51 w 96"/>
                  <a:gd name="T65" fmla="*/ 12 h 144"/>
                  <a:gd name="T66" fmla="*/ 72 w 96"/>
                  <a:gd name="T67" fmla="*/ 16 h 144"/>
                  <a:gd name="T68" fmla="*/ 80 w 96"/>
                  <a:gd name="T69" fmla="*/ 22 h 144"/>
                  <a:gd name="T70" fmla="*/ 84 w 96"/>
                  <a:gd name="T71" fmla="*/ 34 h 144"/>
                  <a:gd name="T72" fmla="*/ 86 w 96"/>
                  <a:gd name="T73" fmla="*/ 43 h 144"/>
                  <a:gd name="T74" fmla="*/ 87 w 96"/>
                  <a:gd name="T75" fmla="*/ 70 h 144"/>
                  <a:gd name="T76" fmla="*/ 83 w 96"/>
                  <a:gd name="T77" fmla="*/ 96 h 144"/>
                  <a:gd name="T78" fmla="*/ 77 w 96"/>
                  <a:gd name="T79" fmla="*/ 117 h 144"/>
                  <a:gd name="T80" fmla="*/ 66 w 96"/>
                  <a:gd name="T81" fmla="*/ 131 h 144"/>
                  <a:gd name="T82" fmla="*/ 63 w 96"/>
                  <a:gd name="T83" fmla="*/ 134 h 144"/>
                  <a:gd name="T84" fmla="*/ 54 w 96"/>
                  <a:gd name="T85" fmla="*/ 135 h 14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96" h="144">
                    <a:moveTo>
                      <a:pt x="95" y="43"/>
                    </a:moveTo>
                    <a:lnTo>
                      <a:pt x="95" y="43"/>
                    </a:lnTo>
                    <a:lnTo>
                      <a:pt x="93" y="28"/>
                    </a:lnTo>
                    <a:lnTo>
                      <a:pt x="89" y="19"/>
                    </a:lnTo>
                    <a:lnTo>
                      <a:pt x="83" y="12"/>
                    </a:lnTo>
                    <a:lnTo>
                      <a:pt x="75" y="7"/>
                    </a:lnTo>
                    <a:lnTo>
                      <a:pt x="66" y="6"/>
                    </a:lnTo>
                    <a:lnTo>
                      <a:pt x="57" y="3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5" y="0"/>
                    </a:lnTo>
                    <a:lnTo>
                      <a:pt x="19" y="4"/>
                    </a:lnTo>
                    <a:lnTo>
                      <a:pt x="13" y="10"/>
                    </a:lnTo>
                    <a:lnTo>
                      <a:pt x="9" y="19"/>
                    </a:lnTo>
                    <a:lnTo>
                      <a:pt x="6" y="31"/>
                    </a:lnTo>
                    <a:lnTo>
                      <a:pt x="3" y="43"/>
                    </a:lnTo>
                    <a:lnTo>
                      <a:pt x="0" y="69"/>
                    </a:lnTo>
                    <a:lnTo>
                      <a:pt x="0" y="76"/>
                    </a:lnTo>
                    <a:lnTo>
                      <a:pt x="1" y="84"/>
                    </a:lnTo>
                    <a:lnTo>
                      <a:pt x="7" y="102"/>
                    </a:lnTo>
                    <a:lnTo>
                      <a:pt x="13" y="117"/>
                    </a:lnTo>
                    <a:lnTo>
                      <a:pt x="21" y="126"/>
                    </a:lnTo>
                    <a:lnTo>
                      <a:pt x="27" y="132"/>
                    </a:lnTo>
                    <a:lnTo>
                      <a:pt x="33" y="137"/>
                    </a:lnTo>
                    <a:lnTo>
                      <a:pt x="42" y="141"/>
                    </a:lnTo>
                    <a:lnTo>
                      <a:pt x="53" y="144"/>
                    </a:lnTo>
                    <a:lnTo>
                      <a:pt x="59" y="144"/>
                    </a:lnTo>
                    <a:lnTo>
                      <a:pt x="65" y="143"/>
                    </a:lnTo>
                    <a:lnTo>
                      <a:pt x="69" y="141"/>
                    </a:lnTo>
                    <a:lnTo>
                      <a:pt x="74" y="137"/>
                    </a:lnTo>
                    <a:lnTo>
                      <a:pt x="78" y="132"/>
                    </a:lnTo>
                    <a:lnTo>
                      <a:pt x="81" y="126"/>
                    </a:lnTo>
                    <a:lnTo>
                      <a:pt x="87" y="113"/>
                    </a:lnTo>
                    <a:lnTo>
                      <a:pt x="92" y="96"/>
                    </a:lnTo>
                    <a:lnTo>
                      <a:pt x="95" y="78"/>
                    </a:lnTo>
                    <a:lnTo>
                      <a:pt x="96" y="60"/>
                    </a:lnTo>
                    <a:lnTo>
                      <a:pt x="95" y="43"/>
                    </a:lnTo>
                    <a:close/>
                    <a:moveTo>
                      <a:pt x="54" y="135"/>
                    </a:moveTo>
                    <a:lnTo>
                      <a:pt x="54" y="135"/>
                    </a:lnTo>
                    <a:lnTo>
                      <a:pt x="45" y="132"/>
                    </a:lnTo>
                    <a:lnTo>
                      <a:pt x="38" y="129"/>
                    </a:lnTo>
                    <a:lnTo>
                      <a:pt x="31" y="125"/>
                    </a:lnTo>
                    <a:lnTo>
                      <a:pt x="27" y="120"/>
                    </a:lnTo>
                    <a:lnTo>
                      <a:pt x="21" y="113"/>
                    </a:lnTo>
                    <a:lnTo>
                      <a:pt x="15" y="99"/>
                    </a:lnTo>
                    <a:lnTo>
                      <a:pt x="10" y="83"/>
                    </a:lnTo>
                    <a:lnTo>
                      <a:pt x="9" y="75"/>
                    </a:lnTo>
                    <a:lnTo>
                      <a:pt x="9" y="69"/>
                    </a:lnTo>
                    <a:lnTo>
                      <a:pt x="10" y="49"/>
                    </a:lnTo>
                    <a:lnTo>
                      <a:pt x="15" y="31"/>
                    </a:lnTo>
                    <a:lnTo>
                      <a:pt x="21" y="18"/>
                    </a:lnTo>
                    <a:lnTo>
                      <a:pt x="24" y="13"/>
                    </a:lnTo>
                    <a:lnTo>
                      <a:pt x="27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51" y="12"/>
                    </a:lnTo>
                    <a:lnTo>
                      <a:pt x="66" y="15"/>
                    </a:lnTo>
                    <a:lnTo>
                      <a:pt x="72" y="16"/>
                    </a:lnTo>
                    <a:lnTo>
                      <a:pt x="77" y="19"/>
                    </a:lnTo>
                    <a:lnTo>
                      <a:pt x="80" y="22"/>
                    </a:lnTo>
                    <a:lnTo>
                      <a:pt x="83" y="28"/>
                    </a:lnTo>
                    <a:lnTo>
                      <a:pt x="84" y="34"/>
                    </a:lnTo>
                    <a:lnTo>
                      <a:pt x="86" y="43"/>
                    </a:lnTo>
                    <a:lnTo>
                      <a:pt x="87" y="57"/>
                    </a:lnTo>
                    <a:lnTo>
                      <a:pt x="87" y="70"/>
                    </a:lnTo>
                    <a:lnTo>
                      <a:pt x="86" y="83"/>
                    </a:lnTo>
                    <a:lnTo>
                      <a:pt x="83" y="96"/>
                    </a:lnTo>
                    <a:lnTo>
                      <a:pt x="80" y="107"/>
                    </a:lnTo>
                    <a:lnTo>
                      <a:pt x="77" y="117"/>
                    </a:lnTo>
                    <a:lnTo>
                      <a:pt x="72" y="125"/>
                    </a:lnTo>
                    <a:lnTo>
                      <a:pt x="66" y="131"/>
                    </a:lnTo>
                    <a:lnTo>
                      <a:pt x="63" y="134"/>
                    </a:lnTo>
                    <a:lnTo>
                      <a:pt x="60" y="135"/>
                    </a:lnTo>
                    <a:lnTo>
                      <a:pt x="54" y="135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5" name="Freeform 268">
                <a:extLst>
                  <a:ext uri="{FF2B5EF4-FFF2-40B4-BE49-F238E27FC236}">
                    <a16:creationId xmlns:a16="http://schemas.microsoft.com/office/drawing/2014/main" id="{B4DA6330-6B49-42ED-879A-3F94BF3540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05" y="2689"/>
                <a:ext cx="163" cy="185"/>
              </a:xfrm>
              <a:custGeom>
                <a:avLst/>
                <a:gdLst>
                  <a:gd name="T0" fmla="*/ 160 w 163"/>
                  <a:gd name="T1" fmla="*/ 78 h 185"/>
                  <a:gd name="T2" fmla="*/ 157 w 163"/>
                  <a:gd name="T3" fmla="*/ 22 h 185"/>
                  <a:gd name="T4" fmla="*/ 152 w 163"/>
                  <a:gd name="T5" fmla="*/ 7 h 185"/>
                  <a:gd name="T6" fmla="*/ 142 w 163"/>
                  <a:gd name="T7" fmla="*/ 0 h 185"/>
                  <a:gd name="T8" fmla="*/ 137 w 163"/>
                  <a:gd name="T9" fmla="*/ 0 h 185"/>
                  <a:gd name="T10" fmla="*/ 118 w 163"/>
                  <a:gd name="T11" fmla="*/ 3 h 185"/>
                  <a:gd name="T12" fmla="*/ 93 w 163"/>
                  <a:gd name="T13" fmla="*/ 6 h 185"/>
                  <a:gd name="T14" fmla="*/ 83 w 163"/>
                  <a:gd name="T15" fmla="*/ 6 h 185"/>
                  <a:gd name="T16" fmla="*/ 62 w 163"/>
                  <a:gd name="T17" fmla="*/ 6 h 185"/>
                  <a:gd name="T18" fmla="*/ 44 w 163"/>
                  <a:gd name="T19" fmla="*/ 3 h 185"/>
                  <a:gd name="T20" fmla="*/ 21 w 163"/>
                  <a:gd name="T21" fmla="*/ 0 h 185"/>
                  <a:gd name="T22" fmla="*/ 11 w 163"/>
                  <a:gd name="T23" fmla="*/ 7 h 185"/>
                  <a:gd name="T24" fmla="*/ 6 w 163"/>
                  <a:gd name="T25" fmla="*/ 19 h 185"/>
                  <a:gd name="T26" fmla="*/ 4 w 163"/>
                  <a:gd name="T27" fmla="*/ 30 h 185"/>
                  <a:gd name="T28" fmla="*/ 0 w 163"/>
                  <a:gd name="T29" fmla="*/ 75 h 185"/>
                  <a:gd name="T30" fmla="*/ 0 w 163"/>
                  <a:gd name="T31" fmla="*/ 84 h 185"/>
                  <a:gd name="T32" fmla="*/ 4 w 163"/>
                  <a:gd name="T33" fmla="*/ 98 h 185"/>
                  <a:gd name="T34" fmla="*/ 20 w 163"/>
                  <a:gd name="T35" fmla="*/ 114 h 185"/>
                  <a:gd name="T36" fmla="*/ 51 w 163"/>
                  <a:gd name="T37" fmla="*/ 135 h 185"/>
                  <a:gd name="T38" fmla="*/ 87 w 163"/>
                  <a:gd name="T39" fmla="*/ 164 h 185"/>
                  <a:gd name="T40" fmla="*/ 100 w 163"/>
                  <a:gd name="T41" fmla="*/ 173 h 185"/>
                  <a:gd name="T42" fmla="*/ 119 w 163"/>
                  <a:gd name="T43" fmla="*/ 184 h 185"/>
                  <a:gd name="T44" fmla="*/ 134 w 163"/>
                  <a:gd name="T45" fmla="*/ 185 h 185"/>
                  <a:gd name="T46" fmla="*/ 151 w 163"/>
                  <a:gd name="T47" fmla="*/ 178 h 185"/>
                  <a:gd name="T48" fmla="*/ 155 w 163"/>
                  <a:gd name="T49" fmla="*/ 173 h 185"/>
                  <a:gd name="T50" fmla="*/ 161 w 163"/>
                  <a:gd name="T51" fmla="*/ 153 h 185"/>
                  <a:gd name="T52" fmla="*/ 163 w 163"/>
                  <a:gd name="T53" fmla="*/ 111 h 185"/>
                  <a:gd name="T54" fmla="*/ 160 w 163"/>
                  <a:gd name="T55" fmla="*/ 78 h 185"/>
                  <a:gd name="T56" fmla="*/ 146 w 163"/>
                  <a:gd name="T57" fmla="*/ 170 h 185"/>
                  <a:gd name="T58" fmla="*/ 133 w 163"/>
                  <a:gd name="T59" fmla="*/ 176 h 185"/>
                  <a:gd name="T60" fmla="*/ 121 w 163"/>
                  <a:gd name="T61" fmla="*/ 175 h 185"/>
                  <a:gd name="T62" fmla="*/ 104 w 163"/>
                  <a:gd name="T63" fmla="*/ 165 h 185"/>
                  <a:gd name="T64" fmla="*/ 93 w 163"/>
                  <a:gd name="T65" fmla="*/ 156 h 185"/>
                  <a:gd name="T66" fmla="*/ 60 w 163"/>
                  <a:gd name="T67" fmla="*/ 129 h 185"/>
                  <a:gd name="T68" fmla="*/ 26 w 163"/>
                  <a:gd name="T69" fmla="*/ 107 h 185"/>
                  <a:gd name="T70" fmla="*/ 15 w 163"/>
                  <a:gd name="T71" fmla="*/ 98 h 185"/>
                  <a:gd name="T72" fmla="*/ 9 w 163"/>
                  <a:gd name="T73" fmla="*/ 83 h 185"/>
                  <a:gd name="T74" fmla="*/ 9 w 163"/>
                  <a:gd name="T75" fmla="*/ 75 h 185"/>
                  <a:gd name="T76" fmla="*/ 14 w 163"/>
                  <a:gd name="T77" fmla="*/ 31 h 185"/>
                  <a:gd name="T78" fmla="*/ 14 w 163"/>
                  <a:gd name="T79" fmla="*/ 28 h 185"/>
                  <a:gd name="T80" fmla="*/ 17 w 163"/>
                  <a:gd name="T81" fmla="*/ 13 h 185"/>
                  <a:gd name="T82" fmla="*/ 20 w 163"/>
                  <a:gd name="T83" fmla="*/ 10 h 185"/>
                  <a:gd name="T84" fmla="*/ 29 w 163"/>
                  <a:gd name="T85" fmla="*/ 9 h 185"/>
                  <a:gd name="T86" fmla="*/ 41 w 163"/>
                  <a:gd name="T87" fmla="*/ 10 h 185"/>
                  <a:gd name="T88" fmla="*/ 71 w 163"/>
                  <a:gd name="T89" fmla="*/ 15 h 185"/>
                  <a:gd name="T90" fmla="*/ 83 w 163"/>
                  <a:gd name="T91" fmla="*/ 15 h 185"/>
                  <a:gd name="T92" fmla="*/ 107 w 163"/>
                  <a:gd name="T93" fmla="*/ 15 h 185"/>
                  <a:gd name="T94" fmla="*/ 124 w 163"/>
                  <a:gd name="T95" fmla="*/ 10 h 185"/>
                  <a:gd name="T96" fmla="*/ 140 w 163"/>
                  <a:gd name="T97" fmla="*/ 9 h 185"/>
                  <a:gd name="T98" fmla="*/ 143 w 163"/>
                  <a:gd name="T99" fmla="*/ 10 h 185"/>
                  <a:gd name="T100" fmla="*/ 148 w 163"/>
                  <a:gd name="T101" fmla="*/ 19 h 185"/>
                  <a:gd name="T102" fmla="*/ 151 w 163"/>
                  <a:gd name="T103" fmla="*/ 51 h 185"/>
                  <a:gd name="T104" fmla="*/ 151 w 163"/>
                  <a:gd name="T105" fmla="*/ 78 h 185"/>
                  <a:gd name="T106" fmla="*/ 154 w 163"/>
                  <a:gd name="T107" fmla="*/ 128 h 185"/>
                  <a:gd name="T108" fmla="*/ 152 w 163"/>
                  <a:gd name="T109" fmla="*/ 141 h 185"/>
                  <a:gd name="T110" fmla="*/ 149 w 163"/>
                  <a:gd name="T111" fmla="*/ 164 h 185"/>
                  <a:gd name="T112" fmla="*/ 146 w 163"/>
                  <a:gd name="T113" fmla="*/ 170 h 18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63" h="185">
                    <a:moveTo>
                      <a:pt x="160" y="78"/>
                    </a:moveTo>
                    <a:lnTo>
                      <a:pt x="160" y="78"/>
                    </a:lnTo>
                    <a:lnTo>
                      <a:pt x="158" y="46"/>
                    </a:lnTo>
                    <a:lnTo>
                      <a:pt x="157" y="22"/>
                    </a:lnTo>
                    <a:lnTo>
                      <a:pt x="155" y="13"/>
                    </a:lnTo>
                    <a:lnTo>
                      <a:pt x="152" y="7"/>
                    </a:lnTo>
                    <a:lnTo>
                      <a:pt x="149" y="3"/>
                    </a:lnTo>
                    <a:lnTo>
                      <a:pt x="142" y="0"/>
                    </a:lnTo>
                    <a:lnTo>
                      <a:pt x="137" y="0"/>
                    </a:lnTo>
                    <a:lnTo>
                      <a:pt x="131" y="0"/>
                    </a:lnTo>
                    <a:lnTo>
                      <a:pt x="118" y="3"/>
                    </a:lnTo>
                    <a:lnTo>
                      <a:pt x="103" y="6"/>
                    </a:lnTo>
                    <a:lnTo>
                      <a:pt x="93" y="6"/>
                    </a:lnTo>
                    <a:lnTo>
                      <a:pt x="83" y="6"/>
                    </a:lnTo>
                    <a:lnTo>
                      <a:pt x="72" y="6"/>
                    </a:lnTo>
                    <a:lnTo>
                      <a:pt x="62" y="6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5" y="3"/>
                    </a:lnTo>
                    <a:lnTo>
                      <a:pt x="11" y="7"/>
                    </a:lnTo>
                    <a:lnTo>
                      <a:pt x="8" y="13"/>
                    </a:lnTo>
                    <a:lnTo>
                      <a:pt x="6" y="19"/>
                    </a:lnTo>
                    <a:lnTo>
                      <a:pt x="4" y="30"/>
                    </a:lnTo>
                    <a:lnTo>
                      <a:pt x="1" y="52"/>
                    </a:lnTo>
                    <a:lnTo>
                      <a:pt x="0" y="75"/>
                    </a:lnTo>
                    <a:lnTo>
                      <a:pt x="0" y="84"/>
                    </a:lnTo>
                    <a:lnTo>
                      <a:pt x="1" y="93"/>
                    </a:lnTo>
                    <a:lnTo>
                      <a:pt x="4" y="98"/>
                    </a:lnTo>
                    <a:lnTo>
                      <a:pt x="8" y="104"/>
                    </a:lnTo>
                    <a:lnTo>
                      <a:pt x="20" y="114"/>
                    </a:lnTo>
                    <a:lnTo>
                      <a:pt x="51" y="135"/>
                    </a:lnTo>
                    <a:lnTo>
                      <a:pt x="69" y="149"/>
                    </a:lnTo>
                    <a:lnTo>
                      <a:pt x="87" y="164"/>
                    </a:lnTo>
                    <a:lnTo>
                      <a:pt x="100" y="173"/>
                    </a:lnTo>
                    <a:lnTo>
                      <a:pt x="110" y="181"/>
                    </a:lnTo>
                    <a:lnTo>
                      <a:pt x="119" y="184"/>
                    </a:lnTo>
                    <a:lnTo>
                      <a:pt x="128" y="185"/>
                    </a:lnTo>
                    <a:lnTo>
                      <a:pt x="134" y="185"/>
                    </a:lnTo>
                    <a:lnTo>
                      <a:pt x="140" y="184"/>
                    </a:lnTo>
                    <a:lnTo>
                      <a:pt x="151" y="178"/>
                    </a:lnTo>
                    <a:lnTo>
                      <a:pt x="155" y="173"/>
                    </a:lnTo>
                    <a:lnTo>
                      <a:pt x="158" y="164"/>
                    </a:lnTo>
                    <a:lnTo>
                      <a:pt x="161" y="153"/>
                    </a:lnTo>
                    <a:lnTo>
                      <a:pt x="161" y="141"/>
                    </a:lnTo>
                    <a:lnTo>
                      <a:pt x="163" y="111"/>
                    </a:lnTo>
                    <a:lnTo>
                      <a:pt x="160" y="78"/>
                    </a:lnTo>
                    <a:close/>
                    <a:moveTo>
                      <a:pt x="146" y="170"/>
                    </a:moveTo>
                    <a:lnTo>
                      <a:pt x="146" y="170"/>
                    </a:lnTo>
                    <a:lnTo>
                      <a:pt x="137" y="175"/>
                    </a:lnTo>
                    <a:lnTo>
                      <a:pt x="133" y="176"/>
                    </a:lnTo>
                    <a:lnTo>
                      <a:pt x="127" y="176"/>
                    </a:lnTo>
                    <a:lnTo>
                      <a:pt x="121" y="175"/>
                    </a:lnTo>
                    <a:lnTo>
                      <a:pt x="113" y="171"/>
                    </a:lnTo>
                    <a:lnTo>
                      <a:pt x="104" y="165"/>
                    </a:lnTo>
                    <a:lnTo>
                      <a:pt x="93" y="156"/>
                    </a:lnTo>
                    <a:lnTo>
                      <a:pt x="77" y="143"/>
                    </a:lnTo>
                    <a:lnTo>
                      <a:pt x="60" y="129"/>
                    </a:lnTo>
                    <a:lnTo>
                      <a:pt x="30" y="110"/>
                    </a:lnTo>
                    <a:lnTo>
                      <a:pt x="26" y="107"/>
                    </a:lnTo>
                    <a:lnTo>
                      <a:pt x="15" y="98"/>
                    </a:lnTo>
                    <a:lnTo>
                      <a:pt x="11" y="90"/>
                    </a:lnTo>
                    <a:lnTo>
                      <a:pt x="9" y="83"/>
                    </a:lnTo>
                    <a:lnTo>
                      <a:pt x="9" y="75"/>
                    </a:lnTo>
                    <a:lnTo>
                      <a:pt x="11" y="54"/>
                    </a:lnTo>
                    <a:lnTo>
                      <a:pt x="14" y="31"/>
                    </a:lnTo>
                    <a:lnTo>
                      <a:pt x="14" y="28"/>
                    </a:lnTo>
                    <a:lnTo>
                      <a:pt x="15" y="18"/>
                    </a:lnTo>
                    <a:lnTo>
                      <a:pt x="17" y="13"/>
                    </a:lnTo>
                    <a:lnTo>
                      <a:pt x="20" y="10"/>
                    </a:lnTo>
                    <a:lnTo>
                      <a:pt x="23" y="9"/>
                    </a:lnTo>
                    <a:lnTo>
                      <a:pt x="29" y="9"/>
                    </a:lnTo>
                    <a:lnTo>
                      <a:pt x="41" y="10"/>
                    </a:lnTo>
                    <a:lnTo>
                      <a:pt x="60" y="13"/>
                    </a:lnTo>
                    <a:lnTo>
                      <a:pt x="71" y="15"/>
                    </a:lnTo>
                    <a:lnTo>
                      <a:pt x="83" y="15"/>
                    </a:lnTo>
                    <a:lnTo>
                      <a:pt x="97" y="15"/>
                    </a:lnTo>
                    <a:lnTo>
                      <a:pt x="107" y="15"/>
                    </a:lnTo>
                    <a:lnTo>
                      <a:pt x="124" y="10"/>
                    </a:lnTo>
                    <a:lnTo>
                      <a:pt x="133" y="9"/>
                    </a:lnTo>
                    <a:lnTo>
                      <a:pt x="140" y="9"/>
                    </a:lnTo>
                    <a:lnTo>
                      <a:pt x="143" y="10"/>
                    </a:lnTo>
                    <a:lnTo>
                      <a:pt x="145" y="12"/>
                    </a:lnTo>
                    <a:lnTo>
                      <a:pt x="148" y="19"/>
                    </a:lnTo>
                    <a:lnTo>
                      <a:pt x="149" y="31"/>
                    </a:lnTo>
                    <a:lnTo>
                      <a:pt x="151" y="51"/>
                    </a:lnTo>
                    <a:lnTo>
                      <a:pt x="151" y="78"/>
                    </a:lnTo>
                    <a:lnTo>
                      <a:pt x="152" y="101"/>
                    </a:lnTo>
                    <a:lnTo>
                      <a:pt x="154" y="128"/>
                    </a:lnTo>
                    <a:lnTo>
                      <a:pt x="152" y="141"/>
                    </a:lnTo>
                    <a:lnTo>
                      <a:pt x="152" y="155"/>
                    </a:lnTo>
                    <a:lnTo>
                      <a:pt x="149" y="164"/>
                    </a:lnTo>
                    <a:lnTo>
                      <a:pt x="148" y="167"/>
                    </a:lnTo>
                    <a:lnTo>
                      <a:pt x="146" y="170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6" name="Freeform 269">
                <a:extLst>
                  <a:ext uri="{FF2B5EF4-FFF2-40B4-BE49-F238E27FC236}">
                    <a16:creationId xmlns:a16="http://schemas.microsoft.com/office/drawing/2014/main" id="{004051FF-87B9-406C-A8E4-F7ACCF8355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05" y="2854"/>
                <a:ext cx="124" cy="106"/>
              </a:xfrm>
              <a:custGeom>
                <a:avLst/>
                <a:gdLst>
                  <a:gd name="T0" fmla="*/ 81 w 124"/>
                  <a:gd name="T1" fmla="*/ 52 h 106"/>
                  <a:gd name="T2" fmla="*/ 29 w 124"/>
                  <a:gd name="T3" fmla="*/ 10 h 106"/>
                  <a:gd name="T4" fmla="*/ 21 w 124"/>
                  <a:gd name="T5" fmla="*/ 3 h 106"/>
                  <a:gd name="T6" fmla="*/ 6 w 124"/>
                  <a:gd name="T7" fmla="*/ 0 h 106"/>
                  <a:gd name="T8" fmla="*/ 1 w 124"/>
                  <a:gd name="T9" fmla="*/ 5 h 106"/>
                  <a:gd name="T10" fmla="*/ 0 w 124"/>
                  <a:gd name="T11" fmla="*/ 10 h 106"/>
                  <a:gd name="T12" fmla="*/ 6 w 124"/>
                  <a:gd name="T13" fmla="*/ 32 h 106"/>
                  <a:gd name="T14" fmla="*/ 17 w 124"/>
                  <a:gd name="T15" fmla="*/ 53 h 106"/>
                  <a:gd name="T16" fmla="*/ 36 w 124"/>
                  <a:gd name="T17" fmla="*/ 80 h 106"/>
                  <a:gd name="T18" fmla="*/ 50 w 124"/>
                  <a:gd name="T19" fmla="*/ 94 h 106"/>
                  <a:gd name="T20" fmla="*/ 57 w 124"/>
                  <a:gd name="T21" fmla="*/ 98 h 106"/>
                  <a:gd name="T22" fmla="*/ 84 w 124"/>
                  <a:gd name="T23" fmla="*/ 104 h 106"/>
                  <a:gd name="T24" fmla="*/ 103 w 124"/>
                  <a:gd name="T25" fmla="*/ 104 h 106"/>
                  <a:gd name="T26" fmla="*/ 116 w 124"/>
                  <a:gd name="T27" fmla="*/ 98 h 106"/>
                  <a:gd name="T28" fmla="*/ 121 w 124"/>
                  <a:gd name="T29" fmla="*/ 94 h 106"/>
                  <a:gd name="T30" fmla="*/ 124 w 124"/>
                  <a:gd name="T31" fmla="*/ 83 h 106"/>
                  <a:gd name="T32" fmla="*/ 119 w 124"/>
                  <a:gd name="T33" fmla="*/ 76 h 106"/>
                  <a:gd name="T34" fmla="*/ 81 w 124"/>
                  <a:gd name="T35" fmla="*/ 52 h 106"/>
                  <a:gd name="T36" fmla="*/ 113 w 124"/>
                  <a:gd name="T37" fmla="*/ 89 h 106"/>
                  <a:gd name="T38" fmla="*/ 110 w 124"/>
                  <a:gd name="T39" fmla="*/ 92 h 106"/>
                  <a:gd name="T40" fmla="*/ 100 w 124"/>
                  <a:gd name="T41" fmla="*/ 95 h 106"/>
                  <a:gd name="T42" fmla="*/ 77 w 124"/>
                  <a:gd name="T43" fmla="*/ 95 h 106"/>
                  <a:gd name="T44" fmla="*/ 62 w 124"/>
                  <a:gd name="T45" fmla="*/ 89 h 106"/>
                  <a:gd name="T46" fmla="*/ 47 w 124"/>
                  <a:gd name="T47" fmla="*/ 80 h 106"/>
                  <a:gd name="T48" fmla="*/ 35 w 124"/>
                  <a:gd name="T49" fmla="*/ 64 h 106"/>
                  <a:gd name="T50" fmla="*/ 15 w 124"/>
                  <a:gd name="T51" fmla="*/ 28 h 106"/>
                  <a:gd name="T52" fmla="*/ 11 w 124"/>
                  <a:gd name="T53" fmla="*/ 19 h 106"/>
                  <a:gd name="T54" fmla="*/ 9 w 124"/>
                  <a:gd name="T55" fmla="*/ 10 h 106"/>
                  <a:gd name="T56" fmla="*/ 23 w 124"/>
                  <a:gd name="T57" fmla="*/ 16 h 106"/>
                  <a:gd name="T58" fmla="*/ 47 w 124"/>
                  <a:gd name="T59" fmla="*/ 37 h 106"/>
                  <a:gd name="T60" fmla="*/ 100 w 124"/>
                  <a:gd name="T61" fmla="*/ 74 h 106"/>
                  <a:gd name="T62" fmla="*/ 110 w 124"/>
                  <a:gd name="T63" fmla="*/ 80 h 106"/>
                  <a:gd name="T64" fmla="*/ 116 w 124"/>
                  <a:gd name="T65" fmla="*/ 85 h 106"/>
                  <a:gd name="T66" fmla="*/ 113 w 124"/>
                  <a:gd name="T67" fmla="*/ 89 h 10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4" h="106">
                    <a:moveTo>
                      <a:pt x="81" y="52"/>
                    </a:moveTo>
                    <a:lnTo>
                      <a:pt x="81" y="52"/>
                    </a:lnTo>
                    <a:lnTo>
                      <a:pt x="53" y="29"/>
                    </a:lnTo>
                    <a:lnTo>
                      <a:pt x="29" y="10"/>
                    </a:lnTo>
                    <a:lnTo>
                      <a:pt x="21" y="3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5"/>
                    </a:lnTo>
                    <a:lnTo>
                      <a:pt x="0" y="10"/>
                    </a:lnTo>
                    <a:lnTo>
                      <a:pt x="1" y="20"/>
                    </a:lnTo>
                    <a:lnTo>
                      <a:pt x="6" y="32"/>
                    </a:lnTo>
                    <a:lnTo>
                      <a:pt x="17" y="53"/>
                    </a:lnTo>
                    <a:lnTo>
                      <a:pt x="29" y="73"/>
                    </a:lnTo>
                    <a:lnTo>
                      <a:pt x="36" y="80"/>
                    </a:lnTo>
                    <a:lnTo>
                      <a:pt x="42" y="88"/>
                    </a:lnTo>
                    <a:lnTo>
                      <a:pt x="50" y="94"/>
                    </a:lnTo>
                    <a:lnTo>
                      <a:pt x="57" y="98"/>
                    </a:lnTo>
                    <a:lnTo>
                      <a:pt x="75" y="103"/>
                    </a:lnTo>
                    <a:lnTo>
                      <a:pt x="84" y="104"/>
                    </a:lnTo>
                    <a:lnTo>
                      <a:pt x="93" y="106"/>
                    </a:lnTo>
                    <a:lnTo>
                      <a:pt x="103" y="104"/>
                    </a:lnTo>
                    <a:lnTo>
                      <a:pt x="110" y="103"/>
                    </a:lnTo>
                    <a:lnTo>
                      <a:pt x="116" y="98"/>
                    </a:lnTo>
                    <a:lnTo>
                      <a:pt x="121" y="94"/>
                    </a:lnTo>
                    <a:lnTo>
                      <a:pt x="124" y="88"/>
                    </a:lnTo>
                    <a:lnTo>
                      <a:pt x="124" y="83"/>
                    </a:lnTo>
                    <a:lnTo>
                      <a:pt x="122" y="79"/>
                    </a:lnTo>
                    <a:lnTo>
                      <a:pt x="119" y="76"/>
                    </a:lnTo>
                    <a:lnTo>
                      <a:pt x="104" y="65"/>
                    </a:lnTo>
                    <a:lnTo>
                      <a:pt x="81" y="52"/>
                    </a:lnTo>
                    <a:close/>
                    <a:moveTo>
                      <a:pt x="113" y="89"/>
                    </a:moveTo>
                    <a:lnTo>
                      <a:pt x="113" y="89"/>
                    </a:lnTo>
                    <a:lnTo>
                      <a:pt x="110" y="92"/>
                    </a:lnTo>
                    <a:lnTo>
                      <a:pt x="106" y="95"/>
                    </a:lnTo>
                    <a:lnTo>
                      <a:pt x="100" y="95"/>
                    </a:lnTo>
                    <a:lnTo>
                      <a:pt x="92" y="97"/>
                    </a:lnTo>
                    <a:lnTo>
                      <a:pt x="77" y="95"/>
                    </a:lnTo>
                    <a:lnTo>
                      <a:pt x="62" y="89"/>
                    </a:lnTo>
                    <a:lnTo>
                      <a:pt x="54" y="86"/>
                    </a:lnTo>
                    <a:lnTo>
                      <a:pt x="47" y="80"/>
                    </a:lnTo>
                    <a:lnTo>
                      <a:pt x="41" y="73"/>
                    </a:lnTo>
                    <a:lnTo>
                      <a:pt x="35" y="64"/>
                    </a:lnTo>
                    <a:lnTo>
                      <a:pt x="24" y="46"/>
                    </a:lnTo>
                    <a:lnTo>
                      <a:pt x="15" y="28"/>
                    </a:lnTo>
                    <a:lnTo>
                      <a:pt x="11" y="19"/>
                    </a:lnTo>
                    <a:lnTo>
                      <a:pt x="9" y="10"/>
                    </a:lnTo>
                    <a:lnTo>
                      <a:pt x="15" y="11"/>
                    </a:lnTo>
                    <a:lnTo>
                      <a:pt x="23" y="16"/>
                    </a:lnTo>
                    <a:lnTo>
                      <a:pt x="47" y="37"/>
                    </a:lnTo>
                    <a:lnTo>
                      <a:pt x="77" y="59"/>
                    </a:lnTo>
                    <a:lnTo>
                      <a:pt x="100" y="74"/>
                    </a:lnTo>
                    <a:lnTo>
                      <a:pt x="110" y="80"/>
                    </a:lnTo>
                    <a:lnTo>
                      <a:pt x="116" y="85"/>
                    </a:lnTo>
                    <a:lnTo>
                      <a:pt x="113" y="8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7" name="Freeform 270">
                <a:extLst>
                  <a:ext uri="{FF2B5EF4-FFF2-40B4-BE49-F238E27FC236}">
                    <a16:creationId xmlns:a16="http://schemas.microsoft.com/office/drawing/2014/main" id="{DF4CC87F-4874-421F-BC44-4308C5B47D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39" y="2651"/>
                <a:ext cx="133" cy="90"/>
              </a:xfrm>
              <a:custGeom>
                <a:avLst/>
                <a:gdLst>
                  <a:gd name="T0" fmla="*/ 112 w 133"/>
                  <a:gd name="T1" fmla="*/ 6 h 90"/>
                  <a:gd name="T2" fmla="*/ 101 w 133"/>
                  <a:gd name="T3" fmla="*/ 0 h 90"/>
                  <a:gd name="T4" fmla="*/ 88 w 133"/>
                  <a:gd name="T5" fmla="*/ 0 h 90"/>
                  <a:gd name="T6" fmla="*/ 54 w 133"/>
                  <a:gd name="T7" fmla="*/ 9 h 90"/>
                  <a:gd name="T8" fmla="*/ 24 w 133"/>
                  <a:gd name="T9" fmla="*/ 23 h 90"/>
                  <a:gd name="T10" fmla="*/ 5 w 133"/>
                  <a:gd name="T11" fmla="*/ 35 h 90"/>
                  <a:gd name="T12" fmla="*/ 0 w 133"/>
                  <a:gd name="T13" fmla="*/ 45 h 90"/>
                  <a:gd name="T14" fmla="*/ 0 w 133"/>
                  <a:gd name="T15" fmla="*/ 59 h 90"/>
                  <a:gd name="T16" fmla="*/ 6 w 133"/>
                  <a:gd name="T17" fmla="*/ 74 h 90"/>
                  <a:gd name="T18" fmla="*/ 14 w 133"/>
                  <a:gd name="T19" fmla="*/ 84 h 90"/>
                  <a:gd name="T20" fmla="*/ 20 w 133"/>
                  <a:gd name="T21" fmla="*/ 87 h 90"/>
                  <a:gd name="T22" fmla="*/ 42 w 133"/>
                  <a:gd name="T23" fmla="*/ 90 h 90"/>
                  <a:gd name="T24" fmla="*/ 86 w 133"/>
                  <a:gd name="T25" fmla="*/ 89 h 90"/>
                  <a:gd name="T26" fmla="*/ 107 w 133"/>
                  <a:gd name="T27" fmla="*/ 87 h 90"/>
                  <a:gd name="T28" fmla="*/ 121 w 133"/>
                  <a:gd name="T29" fmla="*/ 84 h 90"/>
                  <a:gd name="T30" fmla="*/ 128 w 133"/>
                  <a:gd name="T31" fmla="*/ 78 h 90"/>
                  <a:gd name="T32" fmla="*/ 131 w 133"/>
                  <a:gd name="T33" fmla="*/ 65 h 90"/>
                  <a:gd name="T34" fmla="*/ 133 w 133"/>
                  <a:gd name="T35" fmla="*/ 48 h 90"/>
                  <a:gd name="T36" fmla="*/ 130 w 133"/>
                  <a:gd name="T37" fmla="*/ 33 h 90"/>
                  <a:gd name="T38" fmla="*/ 124 w 133"/>
                  <a:gd name="T39" fmla="*/ 20 h 90"/>
                  <a:gd name="T40" fmla="*/ 112 w 133"/>
                  <a:gd name="T41" fmla="*/ 6 h 90"/>
                  <a:gd name="T42" fmla="*/ 122 w 133"/>
                  <a:gd name="T43" fmla="*/ 63 h 90"/>
                  <a:gd name="T44" fmla="*/ 122 w 133"/>
                  <a:gd name="T45" fmla="*/ 71 h 90"/>
                  <a:gd name="T46" fmla="*/ 119 w 133"/>
                  <a:gd name="T47" fmla="*/ 75 h 90"/>
                  <a:gd name="T48" fmla="*/ 98 w 133"/>
                  <a:gd name="T49" fmla="*/ 78 h 90"/>
                  <a:gd name="T50" fmla="*/ 86 w 133"/>
                  <a:gd name="T51" fmla="*/ 80 h 90"/>
                  <a:gd name="T52" fmla="*/ 50 w 133"/>
                  <a:gd name="T53" fmla="*/ 81 h 90"/>
                  <a:gd name="T54" fmla="*/ 24 w 133"/>
                  <a:gd name="T55" fmla="*/ 80 h 90"/>
                  <a:gd name="T56" fmla="*/ 20 w 133"/>
                  <a:gd name="T57" fmla="*/ 77 h 90"/>
                  <a:gd name="T58" fmla="*/ 12 w 133"/>
                  <a:gd name="T59" fmla="*/ 66 h 90"/>
                  <a:gd name="T60" fmla="*/ 9 w 133"/>
                  <a:gd name="T61" fmla="*/ 50 h 90"/>
                  <a:gd name="T62" fmla="*/ 9 w 133"/>
                  <a:gd name="T63" fmla="*/ 44 h 90"/>
                  <a:gd name="T64" fmla="*/ 11 w 133"/>
                  <a:gd name="T65" fmla="*/ 42 h 90"/>
                  <a:gd name="T66" fmla="*/ 44 w 133"/>
                  <a:gd name="T67" fmla="*/ 23 h 90"/>
                  <a:gd name="T68" fmla="*/ 72 w 133"/>
                  <a:gd name="T69" fmla="*/ 12 h 90"/>
                  <a:gd name="T70" fmla="*/ 98 w 133"/>
                  <a:gd name="T71" fmla="*/ 9 h 90"/>
                  <a:gd name="T72" fmla="*/ 106 w 133"/>
                  <a:gd name="T73" fmla="*/ 12 h 90"/>
                  <a:gd name="T74" fmla="*/ 115 w 133"/>
                  <a:gd name="T75" fmla="*/ 21 h 90"/>
                  <a:gd name="T76" fmla="*/ 122 w 133"/>
                  <a:gd name="T77" fmla="*/ 41 h 90"/>
                  <a:gd name="T78" fmla="*/ 124 w 133"/>
                  <a:gd name="T79" fmla="*/ 53 h 90"/>
                  <a:gd name="T80" fmla="*/ 122 w 133"/>
                  <a:gd name="T81" fmla="*/ 63 h 9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3" h="90">
                    <a:moveTo>
                      <a:pt x="112" y="6"/>
                    </a:moveTo>
                    <a:lnTo>
                      <a:pt x="112" y="6"/>
                    </a:lnTo>
                    <a:lnTo>
                      <a:pt x="107" y="3"/>
                    </a:lnTo>
                    <a:lnTo>
                      <a:pt x="101" y="0"/>
                    </a:lnTo>
                    <a:lnTo>
                      <a:pt x="95" y="0"/>
                    </a:lnTo>
                    <a:lnTo>
                      <a:pt x="88" y="0"/>
                    </a:lnTo>
                    <a:lnTo>
                      <a:pt x="71" y="3"/>
                    </a:lnTo>
                    <a:lnTo>
                      <a:pt x="54" y="9"/>
                    </a:lnTo>
                    <a:lnTo>
                      <a:pt x="38" y="15"/>
                    </a:lnTo>
                    <a:lnTo>
                      <a:pt x="24" y="23"/>
                    </a:lnTo>
                    <a:lnTo>
                      <a:pt x="5" y="35"/>
                    </a:lnTo>
                    <a:lnTo>
                      <a:pt x="2" y="39"/>
                    </a:lnTo>
                    <a:lnTo>
                      <a:pt x="0" y="45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3" y="66"/>
                    </a:lnTo>
                    <a:lnTo>
                      <a:pt x="6" y="74"/>
                    </a:lnTo>
                    <a:lnTo>
                      <a:pt x="9" y="80"/>
                    </a:lnTo>
                    <a:lnTo>
                      <a:pt x="14" y="84"/>
                    </a:lnTo>
                    <a:lnTo>
                      <a:pt x="20" y="87"/>
                    </a:lnTo>
                    <a:lnTo>
                      <a:pt x="26" y="89"/>
                    </a:lnTo>
                    <a:lnTo>
                      <a:pt x="42" y="90"/>
                    </a:lnTo>
                    <a:lnTo>
                      <a:pt x="63" y="90"/>
                    </a:lnTo>
                    <a:lnTo>
                      <a:pt x="86" y="89"/>
                    </a:lnTo>
                    <a:lnTo>
                      <a:pt x="107" y="87"/>
                    </a:lnTo>
                    <a:lnTo>
                      <a:pt x="115" y="86"/>
                    </a:lnTo>
                    <a:lnTo>
                      <a:pt x="121" y="84"/>
                    </a:lnTo>
                    <a:lnTo>
                      <a:pt x="125" y="81"/>
                    </a:lnTo>
                    <a:lnTo>
                      <a:pt x="128" y="78"/>
                    </a:lnTo>
                    <a:lnTo>
                      <a:pt x="131" y="72"/>
                    </a:lnTo>
                    <a:lnTo>
                      <a:pt x="131" y="65"/>
                    </a:lnTo>
                    <a:lnTo>
                      <a:pt x="133" y="48"/>
                    </a:lnTo>
                    <a:lnTo>
                      <a:pt x="131" y="41"/>
                    </a:lnTo>
                    <a:lnTo>
                      <a:pt x="130" y="33"/>
                    </a:lnTo>
                    <a:lnTo>
                      <a:pt x="127" y="26"/>
                    </a:lnTo>
                    <a:lnTo>
                      <a:pt x="124" y="20"/>
                    </a:lnTo>
                    <a:lnTo>
                      <a:pt x="119" y="12"/>
                    </a:lnTo>
                    <a:lnTo>
                      <a:pt x="112" y="6"/>
                    </a:lnTo>
                    <a:close/>
                    <a:moveTo>
                      <a:pt x="122" y="63"/>
                    </a:moveTo>
                    <a:lnTo>
                      <a:pt x="122" y="63"/>
                    </a:lnTo>
                    <a:lnTo>
                      <a:pt x="122" y="71"/>
                    </a:lnTo>
                    <a:lnTo>
                      <a:pt x="121" y="74"/>
                    </a:lnTo>
                    <a:lnTo>
                      <a:pt x="119" y="75"/>
                    </a:lnTo>
                    <a:lnTo>
                      <a:pt x="112" y="77"/>
                    </a:lnTo>
                    <a:lnTo>
                      <a:pt x="98" y="78"/>
                    </a:lnTo>
                    <a:lnTo>
                      <a:pt x="86" y="80"/>
                    </a:lnTo>
                    <a:lnTo>
                      <a:pt x="69" y="81"/>
                    </a:lnTo>
                    <a:lnTo>
                      <a:pt x="50" y="81"/>
                    </a:lnTo>
                    <a:lnTo>
                      <a:pt x="32" y="81"/>
                    </a:lnTo>
                    <a:lnTo>
                      <a:pt x="24" y="80"/>
                    </a:lnTo>
                    <a:lnTo>
                      <a:pt x="20" y="77"/>
                    </a:lnTo>
                    <a:lnTo>
                      <a:pt x="15" y="72"/>
                    </a:lnTo>
                    <a:lnTo>
                      <a:pt x="12" y="66"/>
                    </a:lnTo>
                    <a:lnTo>
                      <a:pt x="9" y="57"/>
                    </a:lnTo>
                    <a:lnTo>
                      <a:pt x="9" y="50"/>
                    </a:lnTo>
                    <a:lnTo>
                      <a:pt x="9" y="44"/>
                    </a:lnTo>
                    <a:lnTo>
                      <a:pt x="11" y="42"/>
                    </a:lnTo>
                    <a:lnTo>
                      <a:pt x="30" y="30"/>
                    </a:lnTo>
                    <a:lnTo>
                      <a:pt x="44" y="23"/>
                    </a:lnTo>
                    <a:lnTo>
                      <a:pt x="59" y="17"/>
                    </a:lnTo>
                    <a:lnTo>
                      <a:pt x="72" y="12"/>
                    </a:lnTo>
                    <a:lnTo>
                      <a:pt x="86" y="9"/>
                    </a:lnTo>
                    <a:lnTo>
                      <a:pt x="98" y="9"/>
                    </a:lnTo>
                    <a:lnTo>
                      <a:pt x="103" y="10"/>
                    </a:lnTo>
                    <a:lnTo>
                      <a:pt x="106" y="12"/>
                    </a:lnTo>
                    <a:lnTo>
                      <a:pt x="115" y="21"/>
                    </a:lnTo>
                    <a:lnTo>
                      <a:pt x="119" y="30"/>
                    </a:lnTo>
                    <a:lnTo>
                      <a:pt x="122" y="41"/>
                    </a:lnTo>
                    <a:lnTo>
                      <a:pt x="124" y="53"/>
                    </a:lnTo>
                    <a:lnTo>
                      <a:pt x="122" y="63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8" name="Freeform 271">
                <a:extLst>
                  <a:ext uri="{FF2B5EF4-FFF2-40B4-BE49-F238E27FC236}">
                    <a16:creationId xmlns:a16="http://schemas.microsoft.com/office/drawing/2014/main" id="{F326678D-E2AA-4246-AEC8-E652B4E7E4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96" y="2625"/>
                <a:ext cx="105" cy="193"/>
              </a:xfrm>
              <a:custGeom>
                <a:avLst/>
                <a:gdLst>
                  <a:gd name="T0" fmla="*/ 56 w 105"/>
                  <a:gd name="T1" fmla="*/ 181 h 193"/>
                  <a:gd name="T2" fmla="*/ 89 w 105"/>
                  <a:gd name="T3" fmla="*/ 192 h 193"/>
                  <a:gd name="T4" fmla="*/ 99 w 105"/>
                  <a:gd name="T5" fmla="*/ 192 h 193"/>
                  <a:gd name="T6" fmla="*/ 104 w 105"/>
                  <a:gd name="T7" fmla="*/ 183 h 193"/>
                  <a:gd name="T8" fmla="*/ 105 w 105"/>
                  <a:gd name="T9" fmla="*/ 174 h 193"/>
                  <a:gd name="T10" fmla="*/ 102 w 105"/>
                  <a:gd name="T11" fmla="*/ 127 h 193"/>
                  <a:gd name="T12" fmla="*/ 96 w 105"/>
                  <a:gd name="T13" fmla="*/ 65 h 193"/>
                  <a:gd name="T14" fmla="*/ 98 w 105"/>
                  <a:gd name="T15" fmla="*/ 44 h 193"/>
                  <a:gd name="T16" fmla="*/ 96 w 105"/>
                  <a:gd name="T17" fmla="*/ 20 h 193"/>
                  <a:gd name="T18" fmla="*/ 92 w 105"/>
                  <a:gd name="T19" fmla="*/ 9 h 193"/>
                  <a:gd name="T20" fmla="*/ 86 w 105"/>
                  <a:gd name="T21" fmla="*/ 6 h 193"/>
                  <a:gd name="T22" fmla="*/ 65 w 105"/>
                  <a:gd name="T23" fmla="*/ 0 h 193"/>
                  <a:gd name="T24" fmla="*/ 40 w 105"/>
                  <a:gd name="T25" fmla="*/ 3 h 193"/>
                  <a:gd name="T26" fmla="*/ 21 w 105"/>
                  <a:gd name="T27" fmla="*/ 11 h 193"/>
                  <a:gd name="T28" fmla="*/ 10 w 105"/>
                  <a:gd name="T29" fmla="*/ 17 h 193"/>
                  <a:gd name="T30" fmla="*/ 9 w 105"/>
                  <a:gd name="T31" fmla="*/ 21 h 193"/>
                  <a:gd name="T32" fmla="*/ 4 w 105"/>
                  <a:gd name="T33" fmla="*/ 58 h 193"/>
                  <a:gd name="T34" fmla="*/ 0 w 105"/>
                  <a:gd name="T35" fmla="*/ 116 h 193"/>
                  <a:gd name="T36" fmla="*/ 4 w 105"/>
                  <a:gd name="T37" fmla="*/ 137 h 193"/>
                  <a:gd name="T38" fmla="*/ 16 w 105"/>
                  <a:gd name="T39" fmla="*/ 156 h 193"/>
                  <a:gd name="T40" fmla="*/ 36 w 105"/>
                  <a:gd name="T41" fmla="*/ 171 h 193"/>
                  <a:gd name="T42" fmla="*/ 56 w 105"/>
                  <a:gd name="T43" fmla="*/ 181 h 193"/>
                  <a:gd name="T44" fmla="*/ 9 w 105"/>
                  <a:gd name="T45" fmla="*/ 116 h 193"/>
                  <a:gd name="T46" fmla="*/ 12 w 105"/>
                  <a:gd name="T47" fmla="*/ 83 h 193"/>
                  <a:gd name="T48" fmla="*/ 16 w 105"/>
                  <a:gd name="T49" fmla="*/ 30 h 193"/>
                  <a:gd name="T50" fmla="*/ 18 w 105"/>
                  <a:gd name="T51" fmla="*/ 21 h 193"/>
                  <a:gd name="T52" fmla="*/ 45 w 105"/>
                  <a:gd name="T53" fmla="*/ 12 h 193"/>
                  <a:gd name="T54" fmla="*/ 65 w 105"/>
                  <a:gd name="T55" fmla="*/ 9 h 193"/>
                  <a:gd name="T56" fmla="*/ 81 w 105"/>
                  <a:gd name="T57" fmla="*/ 14 h 193"/>
                  <a:gd name="T58" fmla="*/ 83 w 105"/>
                  <a:gd name="T59" fmla="*/ 14 h 193"/>
                  <a:gd name="T60" fmla="*/ 84 w 105"/>
                  <a:gd name="T61" fmla="*/ 15 h 193"/>
                  <a:gd name="T62" fmla="*/ 87 w 105"/>
                  <a:gd name="T63" fmla="*/ 26 h 193"/>
                  <a:gd name="T64" fmla="*/ 89 w 105"/>
                  <a:gd name="T65" fmla="*/ 49 h 193"/>
                  <a:gd name="T66" fmla="*/ 87 w 105"/>
                  <a:gd name="T67" fmla="*/ 65 h 193"/>
                  <a:gd name="T68" fmla="*/ 92 w 105"/>
                  <a:gd name="T69" fmla="*/ 119 h 193"/>
                  <a:gd name="T70" fmla="*/ 95 w 105"/>
                  <a:gd name="T71" fmla="*/ 156 h 193"/>
                  <a:gd name="T72" fmla="*/ 95 w 105"/>
                  <a:gd name="T73" fmla="*/ 181 h 193"/>
                  <a:gd name="T74" fmla="*/ 95 w 105"/>
                  <a:gd name="T75" fmla="*/ 184 h 193"/>
                  <a:gd name="T76" fmla="*/ 90 w 105"/>
                  <a:gd name="T77" fmla="*/ 184 h 193"/>
                  <a:gd name="T78" fmla="*/ 66 w 105"/>
                  <a:gd name="T79" fmla="*/ 175 h 193"/>
                  <a:gd name="T80" fmla="*/ 60 w 105"/>
                  <a:gd name="T81" fmla="*/ 172 h 193"/>
                  <a:gd name="T82" fmla="*/ 40 w 105"/>
                  <a:gd name="T83" fmla="*/ 163 h 193"/>
                  <a:gd name="T84" fmla="*/ 25 w 105"/>
                  <a:gd name="T85" fmla="*/ 151 h 193"/>
                  <a:gd name="T86" fmla="*/ 13 w 105"/>
                  <a:gd name="T87" fmla="*/ 136 h 193"/>
                  <a:gd name="T88" fmla="*/ 9 w 105"/>
                  <a:gd name="T89" fmla="*/ 119 h 193"/>
                  <a:gd name="T90" fmla="*/ 9 w 105"/>
                  <a:gd name="T91" fmla="*/ 116 h 19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05" h="193">
                    <a:moveTo>
                      <a:pt x="56" y="181"/>
                    </a:moveTo>
                    <a:lnTo>
                      <a:pt x="56" y="181"/>
                    </a:lnTo>
                    <a:lnTo>
                      <a:pt x="75" y="189"/>
                    </a:lnTo>
                    <a:lnTo>
                      <a:pt x="89" y="192"/>
                    </a:lnTo>
                    <a:lnTo>
                      <a:pt x="95" y="193"/>
                    </a:lnTo>
                    <a:lnTo>
                      <a:pt x="99" y="192"/>
                    </a:lnTo>
                    <a:lnTo>
                      <a:pt x="102" y="189"/>
                    </a:lnTo>
                    <a:lnTo>
                      <a:pt x="104" y="183"/>
                    </a:lnTo>
                    <a:lnTo>
                      <a:pt x="105" y="174"/>
                    </a:lnTo>
                    <a:lnTo>
                      <a:pt x="104" y="160"/>
                    </a:lnTo>
                    <a:lnTo>
                      <a:pt x="102" y="127"/>
                    </a:lnTo>
                    <a:lnTo>
                      <a:pt x="98" y="92"/>
                    </a:lnTo>
                    <a:lnTo>
                      <a:pt x="96" y="65"/>
                    </a:lnTo>
                    <a:lnTo>
                      <a:pt x="98" y="44"/>
                    </a:lnTo>
                    <a:lnTo>
                      <a:pt x="98" y="27"/>
                    </a:lnTo>
                    <a:lnTo>
                      <a:pt x="96" y="20"/>
                    </a:lnTo>
                    <a:lnTo>
                      <a:pt x="95" y="14"/>
                    </a:lnTo>
                    <a:lnTo>
                      <a:pt x="92" y="9"/>
                    </a:lnTo>
                    <a:lnTo>
                      <a:pt x="86" y="6"/>
                    </a:lnTo>
                    <a:lnTo>
                      <a:pt x="75" y="2"/>
                    </a:lnTo>
                    <a:lnTo>
                      <a:pt x="65" y="0"/>
                    </a:lnTo>
                    <a:lnTo>
                      <a:pt x="53" y="2"/>
                    </a:lnTo>
                    <a:lnTo>
                      <a:pt x="40" y="3"/>
                    </a:lnTo>
                    <a:lnTo>
                      <a:pt x="30" y="6"/>
                    </a:lnTo>
                    <a:lnTo>
                      <a:pt x="21" y="11"/>
                    </a:lnTo>
                    <a:lnTo>
                      <a:pt x="15" y="14"/>
                    </a:lnTo>
                    <a:lnTo>
                      <a:pt x="10" y="17"/>
                    </a:lnTo>
                    <a:lnTo>
                      <a:pt x="9" y="21"/>
                    </a:lnTo>
                    <a:lnTo>
                      <a:pt x="7" y="30"/>
                    </a:lnTo>
                    <a:lnTo>
                      <a:pt x="4" y="58"/>
                    </a:lnTo>
                    <a:lnTo>
                      <a:pt x="0" y="116"/>
                    </a:lnTo>
                    <a:lnTo>
                      <a:pt x="1" y="127"/>
                    </a:lnTo>
                    <a:lnTo>
                      <a:pt x="4" y="137"/>
                    </a:lnTo>
                    <a:lnTo>
                      <a:pt x="9" y="147"/>
                    </a:lnTo>
                    <a:lnTo>
                      <a:pt x="16" y="156"/>
                    </a:lnTo>
                    <a:lnTo>
                      <a:pt x="25" y="163"/>
                    </a:lnTo>
                    <a:lnTo>
                      <a:pt x="36" y="171"/>
                    </a:lnTo>
                    <a:lnTo>
                      <a:pt x="45" y="177"/>
                    </a:lnTo>
                    <a:lnTo>
                      <a:pt x="56" y="181"/>
                    </a:lnTo>
                    <a:close/>
                    <a:moveTo>
                      <a:pt x="9" y="116"/>
                    </a:moveTo>
                    <a:lnTo>
                      <a:pt x="12" y="83"/>
                    </a:lnTo>
                    <a:lnTo>
                      <a:pt x="15" y="47"/>
                    </a:lnTo>
                    <a:lnTo>
                      <a:pt x="16" y="30"/>
                    </a:lnTo>
                    <a:lnTo>
                      <a:pt x="18" y="21"/>
                    </a:lnTo>
                    <a:lnTo>
                      <a:pt x="28" y="17"/>
                    </a:lnTo>
                    <a:lnTo>
                      <a:pt x="45" y="12"/>
                    </a:lnTo>
                    <a:lnTo>
                      <a:pt x="54" y="9"/>
                    </a:lnTo>
                    <a:lnTo>
                      <a:pt x="65" y="9"/>
                    </a:lnTo>
                    <a:lnTo>
                      <a:pt x="74" y="11"/>
                    </a:lnTo>
                    <a:lnTo>
                      <a:pt x="81" y="14"/>
                    </a:lnTo>
                    <a:lnTo>
                      <a:pt x="83" y="14"/>
                    </a:lnTo>
                    <a:lnTo>
                      <a:pt x="84" y="15"/>
                    </a:lnTo>
                    <a:lnTo>
                      <a:pt x="86" y="18"/>
                    </a:lnTo>
                    <a:lnTo>
                      <a:pt x="87" y="26"/>
                    </a:lnTo>
                    <a:lnTo>
                      <a:pt x="89" y="35"/>
                    </a:lnTo>
                    <a:lnTo>
                      <a:pt x="89" y="49"/>
                    </a:lnTo>
                    <a:lnTo>
                      <a:pt x="87" y="65"/>
                    </a:lnTo>
                    <a:lnTo>
                      <a:pt x="89" y="89"/>
                    </a:lnTo>
                    <a:lnTo>
                      <a:pt x="92" y="119"/>
                    </a:lnTo>
                    <a:lnTo>
                      <a:pt x="95" y="156"/>
                    </a:lnTo>
                    <a:lnTo>
                      <a:pt x="96" y="171"/>
                    </a:lnTo>
                    <a:lnTo>
                      <a:pt x="95" y="181"/>
                    </a:lnTo>
                    <a:lnTo>
                      <a:pt x="95" y="184"/>
                    </a:lnTo>
                    <a:lnTo>
                      <a:pt x="90" y="184"/>
                    </a:lnTo>
                    <a:lnTo>
                      <a:pt x="83" y="181"/>
                    </a:lnTo>
                    <a:lnTo>
                      <a:pt x="66" y="175"/>
                    </a:lnTo>
                    <a:lnTo>
                      <a:pt x="60" y="172"/>
                    </a:lnTo>
                    <a:lnTo>
                      <a:pt x="50" y="169"/>
                    </a:lnTo>
                    <a:lnTo>
                      <a:pt x="40" y="163"/>
                    </a:lnTo>
                    <a:lnTo>
                      <a:pt x="33" y="157"/>
                    </a:lnTo>
                    <a:lnTo>
                      <a:pt x="25" y="151"/>
                    </a:lnTo>
                    <a:lnTo>
                      <a:pt x="18" y="144"/>
                    </a:lnTo>
                    <a:lnTo>
                      <a:pt x="13" y="136"/>
                    </a:lnTo>
                    <a:lnTo>
                      <a:pt x="10" y="128"/>
                    </a:lnTo>
                    <a:lnTo>
                      <a:pt x="9" y="119"/>
                    </a:lnTo>
                    <a:lnTo>
                      <a:pt x="9" y="11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9" name="Freeform 272">
                <a:extLst>
                  <a:ext uri="{FF2B5EF4-FFF2-40B4-BE49-F238E27FC236}">
                    <a16:creationId xmlns:a16="http://schemas.microsoft.com/office/drawing/2014/main" id="{0E1217D4-3054-4679-9AD3-E75575CC7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34 w 145"/>
                  <a:gd name="T1" fmla="*/ 44 h 161"/>
                  <a:gd name="T2" fmla="*/ 136 w 145"/>
                  <a:gd name="T3" fmla="*/ 57 h 161"/>
                  <a:gd name="T4" fmla="*/ 129 w 145"/>
                  <a:gd name="T5" fmla="*/ 84 h 161"/>
                  <a:gd name="T6" fmla="*/ 122 w 145"/>
                  <a:gd name="T7" fmla="*/ 102 h 161"/>
                  <a:gd name="T8" fmla="*/ 114 w 145"/>
                  <a:gd name="T9" fmla="*/ 116 h 161"/>
                  <a:gd name="T10" fmla="*/ 90 w 145"/>
                  <a:gd name="T11" fmla="*/ 140 h 161"/>
                  <a:gd name="T12" fmla="*/ 77 w 145"/>
                  <a:gd name="T13" fmla="*/ 149 h 161"/>
                  <a:gd name="T14" fmla="*/ 60 w 145"/>
                  <a:gd name="T15" fmla="*/ 152 h 161"/>
                  <a:gd name="T16" fmla="*/ 57 w 145"/>
                  <a:gd name="T17" fmla="*/ 151 h 161"/>
                  <a:gd name="T18" fmla="*/ 44 w 145"/>
                  <a:gd name="T19" fmla="*/ 143 h 161"/>
                  <a:gd name="T20" fmla="*/ 31 w 145"/>
                  <a:gd name="T21" fmla="*/ 131 h 161"/>
                  <a:gd name="T22" fmla="*/ 12 w 145"/>
                  <a:gd name="T23" fmla="*/ 95 h 161"/>
                  <a:gd name="T24" fmla="*/ 9 w 145"/>
                  <a:gd name="T25" fmla="*/ 87 h 161"/>
                  <a:gd name="T26" fmla="*/ 9 w 145"/>
                  <a:gd name="T27" fmla="*/ 68 h 161"/>
                  <a:gd name="T28" fmla="*/ 18 w 145"/>
                  <a:gd name="T29" fmla="*/ 38 h 161"/>
                  <a:gd name="T30" fmla="*/ 27 w 145"/>
                  <a:gd name="T31" fmla="*/ 12 h 161"/>
                  <a:gd name="T32" fmla="*/ 30 w 145"/>
                  <a:gd name="T33" fmla="*/ 10 h 161"/>
                  <a:gd name="T34" fmla="*/ 50 w 145"/>
                  <a:gd name="T35" fmla="*/ 9 h 161"/>
                  <a:gd name="T36" fmla="*/ 83 w 145"/>
                  <a:gd name="T37" fmla="*/ 13 h 161"/>
                  <a:gd name="T38" fmla="*/ 83 w 145"/>
                  <a:gd name="T39" fmla="*/ 4 h 161"/>
                  <a:gd name="T40" fmla="*/ 44 w 145"/>
                  <a:gd name="T41" fmla="*/ 0 h 161"/>
                  <a:gd name="T42" fmla="*/ 27 w 145"/>
                  <a:gd name="T43" fmla="*/ 1 h 161"/>
                  <a:gd name="T44" fmla="*/ 18 w 145"/>
                  <a:gd name="T45" fmla="*/ 9 h 161"/>
                  <a:gd name="T46" fmla="*/ 12 w 145"/>
                  <a:gd name="T47" fmla="*/ 24 h 161"/>
                  <a:gd name="T48" fmla="*/ 1 w 145"/>
                  <a:gd name="T49" fmla="*/ 62 h 161"/>
                  <a:gd name="T50" fmla="*/ 0 w 145"/>
                  <a:gd name="T51" fmla="*/ 87 h 161"/>
                  <a:gd name="T52" fmla="*/ 3 w 145"/>
                  <a:gd name="T53" fmla="*/ 99 h 161"/>
                  <a:gd name="T54" fmla="*/ 13 w 145"/>
                  <a:gd name="T55" fmla="*/ 119 h 161"/>
                  <a:gd name="T56" fmla="*/ 31 w 145"/>
                  <a:gd name="T57" fmla="*/ 145 h 161"/>
                  <a:gd name="T58" fmla="*/ 45 w 145"/>
                  <a:gd name="T59" fmla="*/ 155 h 161"/>
                  <a:gd name="T60" fmla="*/ 53 w 145"/>
                  <a:gd name="T61" fmla="*/ 160 h 161"/>
                  <a:gd name="T62" fmla="*/ 62 w 145"/>
                  <a:gd name="T63" fmla="*/ 161 h 161"/>
                  <a:gd name="T64" fmla="*/ 84 w 145"/>
                  <a:gd name="T65" fmla="*/ 155 h 161"/>
                  <a:gd name="T66" fmla="*/ 105 w 145"/>
                  <a:gd name="T67" fmla="*/ 140 h 161"/>
                  <a:gd name="T68" fmla="*/ 123 w 145"/>
                  <a:gd name="T69" fmla="*/ 117 h 161"/>
                  <a:gd name="T70" fmla="*/ 129 w 145"/>
                  <a:gd name="T71" fmla="*/ 105 h 161"/>
                  <a:gd name="T72" fmla="*/ 142 w 145"/>
                  <a:gd name="T73" fmla="*/ 75 h 161"/>
                  <a:gd name="T74" fmla="*/ 145 w 145"/>
                  <a:gd name="T75" fmla="*/ 50 h 161"/>
                  <a:gd name="T76" fmla="*/ 143 w 145"/>
                  <a:gd name="T77" fmla="*/ 42 h 161"/>
                  <a:gd name="T78" fmla="*/ 139 w 145"/>
                  <a:gd name="T79" fmla="*/ 27 h 161"/>
                  <a:gd name="T80" fmla="*/ 131 w 145"/>
                  <a:gd name="T81" fmla="*/ 18 h 161"/>
                  <a:gd name="T82" fmla="*/ 122 w 145"/>
                  <a:gd name="T83" fmla="*/ 12 h 161"/>
                  <a:gd name="T84" fmla="*/ 110 w 145"/>
                  <a:gd name="T85" fmla="*/ 19 h 161"/>
                  <a:gd name="T86" fmla="*/ 119 w 145"/>
                  <a:gd name="T87" fmla="*/ 21 h 161"/>
                  <a:gd name="T88" fmla="*/ 131 w 145"/>
                  <a:gd name="T89" fmla="*/ 33 h 161"/>
                  <a:gd name="T90" fmla="*/ 134 w 145"/>
                  <a:gd name="T91" fmla="*/ 44 h 16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45" h="161">
                    <a:moveTo>
                      <a:pt x="134" y="44"/>
                    </a:moveTo>
                    <a:lnTo>
                      <a:pt x="134" y="44"/>
                    </a:lnTo>
                    <a:lnTo>
                      <a:pt x="136" y="50"/>
                    </a:lnTo>
                    <a:lnTo>
                      <a:pt x="136" y="57"/>
                    </a:lnTo>
                    <a:lnTo>
                      <a:pt x="133" y="71"/>
                    </a:lnTo>
                    <a:lnTo>
                      <a:pt x="129" y="84"/>
                    </a:lnTo>
                    <a:lnTo>
                      <a:pt x="123" y="96"/>
                    </a:lnTo>
                    <a:lnTo>
                      <a:pt x="122" y="102"/>
                    </a:lnTo>
                    <a:lnTo>
                      <a:pt x="114" y="116"/>
                    </a:lnTo>
                    <a:lnTo>
                      <a:pt x="104" y="130"/>
                    </a:lnTo>
                    <a:lnTo>
                      <a:pt x="90" y="140"/>
                    </a:lnTo>
                    <a:lnTo>
                      <a:pt x="77" y="149"/>
                    </a:lnTo>
                    <a:lnTo>
                      <a:pt x="65" y="152"/>
                    </a:lnTo>
                    <a:lnTo>
                      <a:pt x="60" y="152"/>
                    </a:lnTo>
                    <a:lnTo>
                      <a:pt x="57" y="151"/>
                    </a:lnTo>
                    <a:lnTo>
                      <a:pt x="50" y="148"/>
                    </a:lnTo>
                    <a:lnTo>
                      <a:pt x="44" y="143"/>
                    </a:lnTo>
                    <a:lnTo>
                      <a:pt x="37" y="137"/>
                    </a:lnTo>
                    <a:lnTo>
                      <a:pt x="31" y="131"/>
                    </a:lnTo>
                    <a:lnTo>
                      <a:pt x="21" y="114"/>
                    </a:lnTo>
                    <a:lnTo>
                      <a:pt x="12" y="95"/>
                    </a:lnTo>
                    <a:lnTo>
                      <a:pt x="9" y="87"/>
                    </a:lnTo>
                    <a:lnTo>
                      <a:pt x="9" y="77"/>
                    </a:lnTo>
                    <a:lnTo>
                      <a:pt x="9" y="68"/>
                    </a:lnTo>
                    <a:lnTo>
                      <a:pt x="12" y="57"/>
                    </a:lnTo>
                    <a:lnTo>
                      <a:pt x="18" y="38"/>
                    </a:lnTo>
                    <a:lnTo>
                      <a:pt x="24" y="21"/>
                    </a:lnTo>
                    <a:lnTo>
                      <a:pt x="27" y="12"/>
                    </a:lnTo>
                    <a:lnTo>
                      <a:pt x="30" y="10"/>
                    </a:lnTo>
                    <a:lnTo>
                      <a:pt x="36" y="9"/>
                    </a:lnTo>
                    <a:lnTo>
                      <a:pt x="50" y="9"/>
                    </a:lnTo>
                    <a:lnTo>
                      <a:pt x="78" y="12"/>
                    </a:lnTo>
                    <a:lnTo>
                      <a:pt x="83" y="13"/>
                    </a:lnTo>
                    <a:lnTo>
                      <a:pt x="83" y="4"/>
                    </a:lnTo>
                    <a:lnTo>
                      <a:pt x="65" y="1"/>
                    </a:lnTo>
                    <a:lnTo>
                      <a:pt x="44" y="0"/>
                    </a:lnTo>
                    <a:lnTo>
                      <a:pt x="34" y="0"/>
                    </a:lnTo>
                    <a:lnTo>
                      <a:pt x="27" y="1"/>
                    </a:lnTo>
                    <a:lnTo>
                      <a:pt x="21" y="4"/>
                    </a:lnTo>
                    <a:lnTo>
                      <a:pt x="18" y="9"/>
                    </a:lnTo>
                    <a:lnTo>
                      <a:pt x="12" y="24"/>
                    </a:lnTo>
                    <a:lnTo>
                      <a:pt x="4" y="48"/>
                    </a:lnTo>
                    <a:lnTo>
                      <a:pt x="1" y="62"/>
                    </a:lnTo>
                    <a:lnTo>
                      <a:pt x="0" y="75"/>
                    </a:lnTo>
                    <a:lnTo>
                      <a:pt x="0" y="87"/>
                    </a:lnTo>
                    <a:lnTo>
                      <a:pt x="1" y="93"/>
                    </a:lnTo>
                    <a:lnTo>
                      <a:pt x="3" y="99"/>
                    </a:lnTo>
                    <a:lnTo>
                      <a:pt x="13" y="119"/>
                    </a:lnTo>
                    <a:lnTo>
                      <a:pt x="25" y="137"/>
                    </a:lnTo>
                    <a:lnTo>
                      <a:pt x="31" y="145"/>
                    </a:lnTo>
                    <a:lnTo>
                      <a:pt x="37" y="151"/>
                    </a:lnTo>
                    <a:lnTo>
                      <a:pt x="45" y="155"/>
                    </a:lnTo>
                    <a:lnTo>
                      <a:pt x="53" y="160"/>
                    </a:lnTo>
                    <a:lnTo>
                      <a:pt x="57" y="161"/>
                    </a:lnTo>
                    <a:lnTo>
                      <a:pt x="62" y="161"/>
                    </a:lnTo>
                    <a:lnTo>
                      <a:pt x="72" y="160"/>
                    </a:lnTo>
                    <a:lnTo>
                      <a:pt x="84" y="155"/>
                    </a:lnTo>
                    <a:lnTo>
                      <a:pt x="95" y="149"/>
                    </a:lnTo>
                    <a:lnTo>
                      <a:pt x="105" y="140"/>
                    </a:lnTo>
                    <a:lnTo>
                      <a:pt x="116" y="130"/>
                    </a:lnTo>
                    <a:lnTo>
                      <a:pt x="123" y="117"/>
                    </a:lnTo>
                    <a:lnTo>
                      <a:pt x="129" y="105"/>
                    </a:lnTo>
                    <a:lnTo>
                      <a:pt x="136" y="92"/>
                    </a:lnTo>
                    <a:lnTo>
                      <a:pt x="142" y="75"/>
                    </a:lnTo>
                    <a:lnTo>
                      <a:pt x="145" y="59"/>
                    </a:lnTo>
                    <a:lnTo>
                      <a:pt x="145" y="50"/>
                    </a:lnTo>
                    <a:lnTo>
                      <a:pt x="143" y="42"/>
                    </a:lnTo>
                    <a:lnTo>
                      <a:pt x="142" y="35"/>
                    </a:lnTo>
                    <a:lnTo>
                      <a:pt x="139" y="27"/>
                    </a:lnTo>
                    <a:lnTo>
                      <a:pt x="136" y="22"/>
                    </a:lnTo>
                    <a:lnTo>
                      <a:pt x="131" y="18"/>
                    </a:lnTo>
                    <a:lnTo>
                      <a:pt x="126" y="15"/>
                    </a:lnTo>
                    <a:lnTo>
                      <a:pt x="122" y="12"/>
                    </a:lnTo>
                    <a:lnTo>
                      <a:pt x="110" y="10"/>
                    </a:lnTo>
                    <a:lnTo>
                      <a:pt x="110" y="19"/>
                    </a:lnTo>
                    <a:lnTo>
                      <a:pt x="119" y="21"/>
                    </a:lnTo>
                    <a:lnTo>
                      <a:pt x="126" y="26"/>
                    </a:lnTo>
                    <a:lnTo>
                      <a:pt x="131" y="33"/>
                    </a:lnTo>
                    <a:lnTo>
                      <a:pt x="134" y="44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0" name="Freeform 273">
                <a:extLst>
                  <a:ext uri="{FF2B5EF4-FFF2-40B4-BE49-F238E27FC236}">
                    <a16:creationId xmlns:a16="http://schemas.microsoft.com/office/drawing/2014/main" id="{92FA4806-ACB4-4F94-BFEC-FB0BEECE3A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50" y="2778"/>
                <a:ext cx="119" cy="140"/>
              </a:xfrm>
              <a:custGeom>
                <a:avLst/>
                <a:gdLst>
                  <a:gd name="T0" fmla="*/ 105 w 119"/>
                  <a:gd name="T1" fmla="*/ 75 h 140"/>
                  <a:gd name="T2" fmla="*/ 117 w 119"/>
                  <a:gd name="T3" fmla="*/ 45 h 140"/>
                  <a:gd name="T4" fmla="*/ 119 w 119"/>
                  <a:gd name="T5" fmla="*/ 31 h 140"/>
                  <a:gd name="T6" fmla="*/ 116 w 119"/>
                  <a:gd name="T7" fmla="*/ 21 h 140"/>
                  <a:gd name="T8" fmla="*/ 113 w 119"/>
                  <a:gd name="T9" fmla="*/ 13 h 140"/>
                  <a:gd name="T10" fmla="*/ 102 w 119"/>
                  <a:gd name="T11" fmla="*/ 4 h 140"/>
                  <a:gd name="T12" fmla="*/ 87 w 119"/>
                  <a:gd name="T13" fmla="*/ 1 h 140"/>
                  <a:gd name="T14" fmla="*/ 64 w 119"/>
                  <a:gd name="T15" fmla="*/ 0 h 140"/>
                  <a:gd name="T16" fmla="*/ 33 w 119"/>
                  <a:gd name="T17" fmla="*/ 6 h 140"/>
                  <a:gd name="T18" fmla="*/ 12 w 119"/>
                  <a:gd name="T19" fmla="*/ 12 h 140"/>
                  <a:gd name="T20" fmla="*/ 3 w 119"/>
                  <a:gd name="T21" fmla="*/ 16 h 140"/>
                  <a:gd name="T22" fmla="*/ 0 w 119"/>
                  <a:gd name="T23" fmla="*/ 28 h 140"/>
                  <a:gd name="T24" fmla="*/ 1 w 119"/>
                  <a:gd name="T25" fmla="*/ 46 h 140"/>
                  <a:gd name="T26" fmla="*/ 7 w 119"/>
                  <a:gd name="T27" fmla="*/ 75 h 140"/>
                  <a:gd name="T28" fmla="*/ 16 w 119"/>
                  <a:gd name="T29" fmla="*/ 104 h 140"/>
                  <a:gd name="T30" fmla="*/ 30 w 119"/>
                  <a:gd name="T31" fmla="*/ 126 h 140"/>
                  <a:gd name="T32" fmla="*/ 45 w 119"/>
                  <a:gd name="T33" fmla="*/ 138 h 140"/>
                  <a:gd name="T34" fmla="*/ 66 w 119"/>
                  <a:gd name="T35" fmla="*/ 140 h 140"/>
                  <a:gd name="T36" fmla="*/ 77 w 119"/>
                  <a:gd name="T37" fmla="*/ 135 h 140"/>
                  <a:gd name="T38" fmla="*/ 90 w 119"/>
                  <a:gd name="T39" fmla="*/ 122 h 140"/>
                  <a:gd name="T40" fmla="*/ 101 w 119"/>
                  <a:gd name="T41" fmla="*/ 93 h 140"/>
                  <a:gd name="T42" fmla="*/ 105 w 119"/>
                  <a:gd name="T43" fmla="*/ 75 h 140"/>
                  <a:gd name="T44" fmla="*/ 64 w 119"/>
                  <a:gd name="T45" fmla="*/ 131 h 140"/>
                  <a:gd name="T46" fmla="*/ 58 w 119"/>
                  <a:gd name="T47" fmla="*/ 131 h 140"/>
                  <a:gd name="T48" fmla="*/ 46 w 119"/>
                  <a:gd name="T49" fmla="*/ 129 h 140"/>
                  <a:gd name="T50" fmla="*/ 34 w 119"/>
                  <a:gd name="T51" fmla="*/ 117 h 140"/>
                  <a:gd name="T52" fmla="*/ 22 w 119"/>
                  <a:gd name="T53" fmla="*/ 92 h 140"/>
                  <a:gd name="T54" fmla="*/ 16 w 119"/>
                  <a:gd name="T55" fmla="*/ 72 h 140"/>
                  <a:gd name="T56" fmla="*/ 9 w 119"/>
                  <a:gd name="T57" fmla="*/ 30 h 140"/>
                  <a:gd name="T58" fmla="*/ 9 w 119"/>
                  <a:gd name="T59" fmla="*/ 22 h 140"/>
                  <a:gd name="T60" fmla="*/ 13 w 119"/>
                  <a:gd name="T61" fmla="*/ 21 h 140"/>
                  <a:gd name="T62" fmla="*/ 27 w 119"/>
                  <a:gd name="T63" fmla="*/ 18 h 140"/>
                  <a:gd name="T64" fmla="*/ 60 w 119"/>
                  <a:gd name="T65" fmla="*/ 10 h 140"/>
                  <a:gd name="T66" fmla="*/ 84 w 119"/>
                  <a:gd name="T67" fmla="*/ 9 h 140"/>
                  <a:gd name="T68" fmla="*/ 102 w 119"/>
                  <a:gd name="T69" fmla="*/ 16 h 140"/>
                  <a:gd name="T70" fmla="*/ 108 w 119"/>
                  <a:gd name="T71" fmla="*/ 24 h 140"/>
                  <a:gd name="T72" fmla="*/ 108 w 119"/>
                  <a:gd name="T73" fmla="*/ 25 h 140"/>
                  <a:gd name="T74" fmla="*/ 110 w 119"/>
                  <a:gd name="T75" fmla="*/ 28 h 140"/>
                  <a:gd name="T76" fmla="*/ 108 w 119"/>
                  <a:gd name="T77" fmla="*/ 43 h 140"/>
                  <a:gd name="T78" fmla="*/ 99 w 119"/>
                  <a:gd name="T79" fmla="*/ 69 h 140"/>
                  <a:gd name="T80" fmla="*/ 98 w 119"/>
                  <a:gd name="T81" fmla="*/ 70 h 140"/>
                  <a:gd name="T82" fmla="*/ 92 w 119"/>
                  <a:gd name="T83" fmla="*/ 92 h 140"/>
                  <a:gd name="T84" fmla="*/ 87 w 119"/>
                  <a:gd name="T85" fmla="*/ 107 h 140"/>
                  <a:gd name="T86" fmla="*/ 80 w 119"/>
                  <a:gd name="T87" fmla="*/ 123 h 140"/>
                  <a:gd name="T88" fmla="*/ 71 w 119"/>
                  <a:gd name="T89" fmla="*/ 129 h 140"/>
                  <a:gd name="T90" fmla="*/ 64 w 119"/>
                  <a:gd name="T91" fmla="*/ 131 h 14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9" h="140">
                    <a:moveTo>
                      <a:pt x="105" y="75"/>
                    </a:moveTo>
                    <a:lnTo>
                      <a:pt x="105" y="75"/>
                    </a:lnTo>
                    <a:lnTo>
                      <a:pt x="113" y="60"/>
                    </a:lnTo>
                    <a:lnTo>
                      <a:pt x="117" y="45"/>
                    </a:lnTo>
                    <a:lnTo>
                      <a:pt x="119" y="37"/>
                    </a:lnTo>
                    <a:lnTo>
                      <a:pt x="119" y="31"/>
                    </a:lnTo>
                    <a:lnTo>
                      <a:pt x="119" y="25"/>
                    </a:lnTo>
                    <a:lnTo>
                      <a:pt x="116" y="21"/>
                    </a:lnTo>
                    <a:lnTo>
                      <a:pt x="113" y="13"/>
                    </a:lnTo>
                    <a:lnTo>
                      <a:pt x="107" y="9"/>
                    </a:lnTo>
                    <a:lnTo>
                      <a:pt x="102" y="4"/>
                    </a:lnTo>
                    <a:lnTo>
                      <a:pt x="95" y="3"/>
                    </a:lnTo>
                    <a:lnTo>
                      <a:pt x="87" y="1"/>
                    </a:lnTo>
                    <a:lnTo>
                      <a:pt x="80" y="0"/>
                    </a:lnTo>
                    <a:lnTo>
                      <a:pt x="64" y="0"/>
                    </a:lnTo>
                    <a:lnTo>
                      <a:pt x="48" y="3"/>
                    </a:lnTo>
                    <a:lnTo>
                      <a:pt x="33" y="6"/>
                    </a:lnTo>
                    <a:lnTo>
                      <a:pt x="12" y="12"/>
                    </a:lnTo>
                    <a:lnTo>
                      <a:pt x="6" y="13"/>
                    </a:lnTo>
                    <a:lnTo>
                      <a:pt x="3" y="16"/>
                    </a:lnTo>
                    <a:lnTo>
                      <a:pt x="0" y="21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1" y="46"/>
                    </a:lnTo>
                    <a:lnTo>
                      <a:pt x="7" y="75"/>
                    </a:lnTo>
                    <a:lnTo>
                      <a:pt x="12" y="90"/>
                    </a:lnTo>
                    <a:lnTo>
                      <a:pt x="16" y="104"/>
                    </a:lnTo>
                    <a:lnTo>
                      <a:pt x="22" y="116"/>
                    </a:lnTo>
                    <a:lnTo>
                      <a:pt x="30" y="126"/>
                    </a:lnTo>
                    <a:lnTo>
                      <a:pt x="37" y="134"/>
                    </a:lnTo>
                    <a:lnTo>
                      <a:pt x="45" y="138"/>
                    </a:lnTo>
                    <a:lnTo>
                      <a:pt x="55" y="140"/>
                    </a:lnTo>
                    <a:lnTo>
                      <a:pt x="66" y="140"/>
                    </a:lnTo>
                    <a:lnTo>
                      <a:pt x="77" y="135"/>
                    </a:lnTo>
                    <a:lnTo>
                      <a:pt x="84" y="129"/>
                    </a:lnTo>
                    <a:lnTo>
                      <a:pt x="90" y="122"/>
                    </a:lnTo>
                    <a:lnTo>
                      <a:pt x="95" y="113"/>
                    </a:lnTo>
                    <a:lnTo>
                      <a:pt x="101" y="93"/>
                    </a:lnTo>
                    <a:lnTo>
                      <a:pt x="102" y="84"/>
                    </a:lnTo>
                    <a:lnTo>
                      <a:pt x="105" y="75"/>
                    </a:lnTo>
                    <a:close/>
                    <a:moveTo>
                      <a:pt x="64" y="131"/>
                    </a:moveTo>
                    <a:lnTo>
                      <a:pt x="64" y="131"/>
                    </a:lnTo>
                    <a:lnTo>
                      <a:pt x="58" y="131"/>
                    </a:lnTo>
                    <a:lnTo>
                      <a:pt x="52" y="131"/>
                    </a:lnTo>
                    <a:lnTo>
                      <a:pt x="46" y="129"/>
                    </a:lnTo>
                    <a:lnTo>
                      <a:pt x="40" y="125"/>
                    </a:lnTo>
                    <a:lnTo>
                      <a:pt x="34" y="117"/>
                    </a:lnTo>
                    <a:lnTo>
                      <a:pt x="28" y="107"/>
                    </a:lnTo>
                    <a:lnTo>
                      <a:pt x="22" y="92"/>
                    </a:lnTo>
                    <a:lnTo>
                      <a:pt x="16" y="72"/>
                    </a:lnTo>
                    <a:lnTo>
                      <a:pt x="10" y="42"/>
                    </a:lnTo>
                    <a:lnTo>
                      <a:pt x="9" y="30"/>
                    </a:lnTo>
                    <a:lnTo>
                      <a:pt x="9" y="25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27" y="18"/>
                    </a:lnTo>
                    <a:lnTo>
                      <a:pt x="48" y="12"/>
                    </a:lnTo>
                    <a:lnTo>
                      <a:pt x="60" y="10"/>
                    </a:lnTo>
                    <a:lnTo>
                      <a:pt x="72" y="9"/>
                    </a:lnTo>
                    <a:lnTo>
                      <a:pt x="84" y="9"/>
                    </a:lnTo>
                    <a:lnTo>
                      <a:pt x="93" y="12"/>
                    </a:lnTo>
                    <a:lnTo>
                      <a:pt x="102" y="16"/>
                    </a:lnTo>
                    <a:lnTo>
                      <a:pt x="105" y="19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10" y="28"/>
                    </a:lnTo>
                    <a:lnTo>
                      <a:pt x="110" y="33"/>
                    </a:lnTo>
                    <a:lnTo>
                      <a:pt x="108" y="43"/>
                    </a:lnTo>
                    <a:lnTo>
                      <a:pt x="104" y="55"/>
                    </a:lnTo>
                    <a:lnTo>
                      <a:pt x="99" y="69"/>
                    </a:lnTo>
                    <a:lnTo>
                      <a:pt x="98" y="70"/>
                    </a:lnTo>
                    <a:lnTo>
                      <a:pt x="95" y="81"/>
                    </a:lnTo>
                    <a:lnTo>
                      <a:pt x="92" y="92"/>
                    </a:lnTo>
                    <a:lnTo>
                      <a:pt x="87" y="107"/>
                    </a:lnTo>
                    <a:lnTo>
                      <a:pt x="83" y="119"/>
                    </a:lnTo>
                    <a:lnTo>
                      <a:pt x="80" y="123"/>
                    </a:lnTo>
                    <a:lnTo>
                      <a:pt x="75" y="126"/>
                    </a:lnTo>
                    <a:lnTo>
                      <a:pt x="71" y="129"/>
                    </a:lnTo>
                    <a:lnTo>
                      <a:pt x="64" y="131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1" name="Freeform 274">
                <a:extLst>
                  <a:ext uri="{FF2B5EF4-FFF2-40B4-BE49-F238E27FC236}">
                    <a16:creationId xmlns:a16="http://schemas.microsoft.com/office/drawing/2014/main" id="{F8D6CD16-B683-4B16-AEB9-C0755E8D76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41" y="2811"/>
                <a:ext cx="138" cy="102"/>
              </a:xfrm>
              <a:custGeom>
                <a:avLst/>
                <a:gdLst>
                  <a:gd name="T0" fmla="*/ 133 w 138"/>
                  <a:gd name="T1" fmla="*/ 60 h 102"/>
                  <a:gd name="T2" fmla="*/ 120 w 138"/>
                  <a:gd name="T3" fmla="*/ 49 h 102"/>
                  <a:gd name="T4" fmla="*/ 92 w 138"/>
                  <a:gd name="T5" fmla="*/ 39 h 102"/>
                  <a:gd name="T6" fmla="*/ 83 w 138"/>
                  <a:gd name="T7" fmla="*/ 34 h 102"/>
                  <a:gd name="T8" fmla="*/ 58 w 138"/>
                  <a:gd name="T9" fmla="*/ 16 h 102"/>
                  <a:gd name="T10" fmla="*/ 35 w 138"/>
                  <a:gd name="T11" fmla="*/ 0 h 102"/>
                  <a:gd name="T12" fmla="*/ 28 w 138"/>
                  <a:gd name="T13" fmla="*/ 0 h 102"/>
                  <a:gd name="T14" fmla="*/ 16 w 138"/>
                  <a:gd name="T15" fmla="*/ 4 h 102"/>
                  <a:gd name="T16" fmla="*/ 6 w 138"/>
                  <a:gd name="T17" fmla="*/ 13 h 102"/>
                  <a:gd name="T18" fmla="*/ 2 w 138"/>
                  <a:gd name="T19" fmla="*/ 27 h 102"/>
                  <a:gd name="T20" fmla="*/ 0 w 138"/>
                  <a:gd name="T21" fmla="*/ 40 h 102"/>
                  <a:gd name="T22" fmla="*/ 2 w 138"/>
                  <a:gd name="T23" fmla="*/ 46 h 102"/>
                  <a:gd name="T24" fmla="*/ 10 w 138"/>
                  <a:gd name="T25" fmla="*/ 56 h 102"/>
                  <a:gd name="T26" fmla="*/ 29 w 138"/>
                  <a:gd name="T27" fmla="*/ 69 h 102"/>
                  <a:gd name="T28" fmla="*/ 47 w 138"/>
                  <a:gd name="T29" fmla="*/ 80 h 102"/>
                  <a:gd name="T30" fmla="*/ 77 w 138"/>
                  <a:gd name="T31" fmla="*/ 99 h 102"/>
                  <a:gd name="T32" fmla="*/ 91 w 138"/>
                  <a:gd name="T33" fmla="*/ 102 h 102"/>
                  <a:gd name="T34" fmla="*/ 108 w 138"/>
                  <a:gd name="T35" fmla="*/ 101 h 102"/>
                  <a:gd name="T36" fmla="*/ 118 w 138"/>
                  <a:gd name="T37" fmla="*/ 98 h 102"/>
                  <a:gd name="T38" fmla="*/ 130 w 138"/>
                  <a:gd name="T39" fmla="*/ 89 h 102"/>
                  <a:gd name="T40" fmla="*/ 138 w 138"/>
                  <a:gd name="T41" fmla="*/ 78 h 102"/>
                  <a:gd name="T42" fmla="*/ 136 w 138"/>
                  <a:gd name="T43" fmla="*/ 66 h 102"/>
                  <a:gd name="T44" fmla="*/ 133 w 138"/>
                  <a:gd name="T45" fmla="*/ 60 h 102"/>
                  <a:gd name="T46" fmla="*/ 129 w 138"/>
                  <a:gd name="T47" fmla="*/ 78 h 102"/>
                  <a:gd name="T48" fmla="*/ 121 w 138"/>
                  <a:gd name="T49" fmla="*/ 86 h 102"/>
                  <a:gd name="T50" fmla="*/ 106 w 138"/>
                  <a:gd name="T51" fmla="*/ 92 h 102"/>
                  <a:gd name="T52" fmla="*/ 95 w 138"/>
                  <a:gd name="T53" fmla="*/ 93 h 102"/>
                  <a:gd name="T54" fmla="*/ 79 w 138"/>
                  <a:gd name="T55" fmla="*/ 89 h 102"/>
                  <a:gd name="T56" fmla="*/ 52 w 138"/>
                  <a:gd name="T57" fmla="*/ 72 h 102"/>
                  <a:gd name="T58" fmla="*/ 34 w 138"/>
                  <a:gd name="T59" fmla="*/ 62 h 102"/>
                  <a:gd name="T60" fmla="*/ 16 w 138"/>
                  <a:gd name="T61" fmla="*/ 49 h 102"/>
                  <a:gd name="T62" fmla="*/ 10 w 138"/>
                  <a:gd name="T63" fmla="*/ 39 h 102"/>
                  <a:gd name="T64" fmla="*/ 11 w 138"/>
                  <a:gd name="T65" fmla="*/ 28 h 102"/>
                  <a:gd name="T66" fmla="*/ 16 w 138"/>
                  <a:gd name="T67" fmla="*/ 18 h 102"/>
                  <a:gd name="T68" fmla="*/ 25 w 138"/>
                  <a:gd name="T69" fmla="*/ 10 h 102"/>
                  <a:gd name="T70" fmla="*/ 29 w 138"/>
                  <a:gd name="T71" fmla="*/ 9 h 102"/>
                  <a:gd name="T72" fmla="*/ 41 w 138"/>
                  <a:gd name="T73" fmla="*/ 13 h 102"/>
                  <a:gd name="T74" fmla="*/ 55 w 138"/>
                  <a:gd name="T75" fmla="*/ 24 h 102"/>
                  <a:gd name="T76" fmla="*/ 80 w 138"/>
                  <a:gd name="T77" fmla="*/ 43 h 102"/>
                  <a:gd name="T78" fmla="*/ 89 w 138"/>
                  <a:gd name="T79" fmla="*/ 48 h 102"/>
                  <a:gd name="T80" fmla="*/ 112 w 138"/>
                  <a:gd name="T81" fmla="*/ 56 h 102"/>
                  <a:gd name="T82" fmla="*/ 121 w 138"/>
                  <a:gd name="T83" fmla="*/ 62 h 102"/>
                  <a:gd name="T84" fmla="*/ 127 w 138"/>
                  <a:gd name="T85" fmla="*/ 66 h 102"/>
                  <a:gd name="T86" fmla="*/ 129 w 138"/>
                  <a:gd name="T87" fmla="*/ 71 h 102"/>
                  <a:gd name="T88" fmla="*/ 129 w 138"/>
                  <a:gd name="T89" fmla="*/ 74 h 102"/>
                  <a:gd name="T90" fmla="*/ 129 w 138"/>
                  <a:gd name="T91" fmla="*/ 78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8" h="102">
                    <a:moveTo>
                      <a:pt x="133" y="60"/>
                    </a:moveTo>
                    <a:lnTo>
                      <a:pt x="133" y="60"/>
                    </a:lnTo>
                    <a:lnTo>
                      <a:pt x="126" y="54"/>
                    </a:lnTo>
                    <a:lnTo>
                      <a:pt x="120" y="49"/>
                    </a:lnTo>
                    <a:lnTo>
                      <a:pt x="111" y="45"/>
                    </a:lnTo>
                    <a:lnTo>
                      <a:pt x="92" y="39"/>
                    </a:lnTo>
                    <a:lnTo>
                      <a:pt x="83" y="34"/>
                    </a:lnTo>
                    <a:lnTo>
                      <a:pt x="76" y="30"/>
                    </a:lnTo>
                    <a:lnTo>
                      <a:pt x="58" y="16"/>
                    </a:lnTo>
                    <a:lnTo>
                      <a:pt x="43" y="4"/>
                    </a:lnTo>
                    <a:lnTo>
                      <a:pt x="35" y="0"/>
                    </a:lnTo>
                    <a:lnTo>
                      <a:pt x="28" y="0"/>
                    </a:lnTo>
                    <a:lnTo>
                      <a:pt x="22" y="1"/>
                    </a:lnTo>
                    <a:lnTo>
                      <a:pt x="16" y="4"/>
                    </a:lnTo>
                    <a:lnTo>
                      <a:pt x="11" y="9"/>
                    </a:lnTo>
                    <a:lnTo>
                      <a:pt x="6" y="13"/>
                    </a:lnTo>
                    <a:lnTo>
                      <a:pt x="3" y="19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5" y="51"/>
                    </a:lnTo>
                    <a:lnTo>
                      <a:pt x="10" y="56"/>
                    </a:lnTo>
                    <a:lnTo>
                      <a:pt x="14" y="60"/>
                    </a:lnTo>
                    <a:lnTo>
                      <a:pt x="29" y="69"/>
                    </a:lnTo>
                    <a:lnTo>
                      <a:pt x="47" y="80"/>
                    </a:lnTo>
                    <a:lnTo>
                      <a:pt x="65" y="90"/>
                    </a:lnTo>
                    <a:lnTo>
                      <a:pt x="77" y="99"/>
                    </a:lnTo>
                    <a:lnTo>
                      <a:pt x="85" y="101"/>
                    </a:lnTo>
                    <a:lnTo>
                      <a:pt x="91" y="102"/>
                    </a:lnTo>
                    <a:lnTo>
                      <a:pt x="99" y="102"/>
                    </a:lnTo>
                    <a:lnTo>
                      <a:pt x="108" y="101"/>
                    </a:lnTo>
                    <a:lnTo>
                      <a:pt x="118" y="98"/>
                    </a:lnTo>
                    <a:lnTo>
                      <a:pt x="126" y="93"/>
                    </a:lnTo>
                    <a:lnTo>
                      <a:pt x="130" y="89"/>
                    </a:lnTo>
                    <a:lnTo>
                      <a:pt x="135" y="84"/>
                    </a:lnTo>
                    <a:lnTo>
                      <a:pt x="138" y="78"/>
                    </a:lnTo>
                    <a:lnTo>
                      <a:pt x="138" y="72"/>
                    </a:lnTo>
                    <a:lnTo>
                      <a:pt x="136" y="66"/>
                    </a:lnTo>
                    <a:lnTo>
                      <a:pt x="133" y="60"/>
                    </a:lnTo>
                    <a:close/>
                    <a:moveTo>
                      <a:pt x="129" y="78"/>
                    </a:moveTo>
                    <a:lnTo>
                      <a:pt x="129" y="78"/>
                    </a:lnTo>
                    <a:lnTo>
                      <a:pt x="126" y="81"/>
                    </a:lnTo>
                    <a:lnTo>
                      <a:pt x="121" y="86"/>
                    </a:lnTo>
                    <a:lnTo>
                      <a:pt x="114" y="89"/>
                    </a:lnTo>
                    <a:lnTo>
                      <a:pt x="106" y="92"/>
                    </a:lnTo>
                    <a:lnTo>
                      <a:pt x="95" y="93"/>
                    </a:lnTo>
                    <a:lnTo>
                      <a:pt x="86" y="93"/>
                    </a:lnTo>
                    <a:lnTo>
                      <a:pt x="79" y="89"/>
                    </a:lnTo>
                    <a:lnTo>
                      <a:pt x="68" y="83"/>
                    </a:lnTo>
                    <a:lnTo>
                      <a:pt x="52" y="72"/>
                    </a:lnTo>
                    <a:lnTo>
                      <a:pt x="34" y="62"/>
                    </a:lnTo>
                    <a:lnTo>
                      <a:pt x="23" y="56"/>
                    </a:lnTo>
                    <a:lnTo>
                      <a:pt x="16" y="49"/>
                    </a:lnTo>
                    <a:lnTo>
                      <a:pt x="11" y="45"/>
                    </a:lnTo>
                    <a:lnTo>
                      <a:pt x="10" y="39"/>
                    </a:lnTo>
                    <a:lnTo>
                      <a:pt x="11" y="28"/>
                    </a:lnTo>
                    <a:lnTo>
                      <a:pt x="16" y="18"/>
                    </a:lnTo>
                    <a:lnTo>
                      <a:pt x="20" y="12"/>
                    </a:lnTo>
                    <a:lnTo>
                      <a:pt x="25" y="10"/>
                    </a:lnTo>
                    <a:lnTo>
                      <a:pt x="29" y="9"/>
                    </a:lnTo>
                    <a:lnTo>
                      <a:pt x="34" y="10"/>
                    </a:lnTo>
                    <a:lnTo>
                      <a:pt x="41" y="13"/>
                    </a:lnTo>
                    <a:lnTo>
                      <a:pt x="55" y="24"/>
                    </a:lnTo>
                    <a:lnTo>
                      <a:pt x="71" y="37"/>
                    </a:lnTo>
                    <a:lnTo>
                      <a:pt x="80" y="43"/>
                    </a:lnTo>
                    <a:lnTo>
                      <a:pt x="91" y="48"/>
                    </a:lnTo>
                    <a:lnTo>
                      <a:pt x="89" y="48"/>
                    </a:lnTo>
                    <a:lnTo>
                      <a:pt x="112" y="56"/>
                    </a:lnTo>
                    <a:lnTo>
                      <a:pt x="118" y="59"/>
                    </a:lnTo>
                    <a:lnTo>
                      <a:pt x="121" y="62"/>
                    </a:lnTo>
                    <a:lnTo>
                      <a:pt x="127" y="66"/>
                    </a:lnTo>
                    <a:lnTo>
                      <a:pt x="129" y="71"/>
                    </a:lnTo>
                    <a:lnTo>
                      <a:pt x="129" y="74"/>
                    </a:lnTo>
                    <a:lnTo>
                      <a:pt x="129" y="7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2" name="Freeform 275">
                <a:extLst>
                  <a:ext uri="{FF2B5EF4-FFF2-40B4-BE49-F238E27FC236}">
                    <a16:creationId xmlns:a16="http://schemas.microsoft.com/office/drawing/2014/main" id="{15437C06-DC08-4E82-B408-7A51698EE7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7" y="2943"/>
                <a:ext cx="100" cy="89"/>
              </a:xfrm>
              <a:custGeom>
                <a:avLst/>
                <a:gdLst>
                  <a:gd name="T0" fmla="*/ 79 w 100"/>
                  <a:gd name="T1" fmla="*/ 20 h 89"/>
                  <a:gd name="T2" fmla="*/ 63 w 100"/>
                  <a:gd name="T3" fmla="*/ 9 h 89"/>
                  <a:gd name="T4" fmla="*/ 38 w 100"/>
                  <a:gd name="T5" fmla="*/ 2 h 89"/>
                  <a:gd name="T6" fmla="*/ 14 w 100"/>
                  <a:gd name="T7" fmla="*/ 0 h 89"/>
                  <a:gd name="T8" fmla="*/ 3 w 100"/>
                  <a:gd name="T9" fmla="*/ 5 h 89"/>
                  <a:gd name="T10" fmla="*/ 0 w 100"/>
                  <a:gd name="T11" fmla="*/ 8 h 89"/>
                  <a:gd name="T12" fmla="*/ 0 w 100"/>
                  <a:gd name="T13" fmla="*/ 19 h 89"/>
                  <a:gd name="T14" fmla="*/ 9 w 100"/>
                  <a:gd name="T15" fmla="*/ 26 h 89"/>
                  <a:gd name="T16" fmla="*/ 38 w 100"/>
                  <a:gd name="T17" fmla="*/ 44 h 89"/>
                  <a:gd name="T18" fmla="*/ 47 w 100"/>
                  <a:gd name="T19" fmla="*/ 50 h 89"/>
                  <a:gd name="T20" fmla="*/ 69 w 100"/>
                  <a:gd name="T21" fmla="*/ 76 h 89"/>
                  <a:gd name="T22" fmla="*/ 83 w 100"/>
                  <a:gd name="T23" fmla="*/ 88 h 89"/>
                  <a:gd name="T24" fmla="*/ 92 w 100"/>
                  <a:gd name="T25" fmla="*/ 89 h 89"/>
                  <a:gd name="T26" fmla="*/ 94 w 100"/>
                  <a:gd name="T27" fmla="*/ 89 h 89"/>
                  <a:gd name="T28" fmla="*/ 98 w 100"/>
                  <a:gd name="T29" fmla="*/ 85 h 89"/>
                  <a:gd name="T30" fmla="*/ 98 w 100"/>
                  <a:gd name="T31" fmla="*/ 68 h 89"/>
                  <a:gd name="T32" fmla="*/ 88 w 100"/>
                  <a:gd name="T33" fmla="*/ 37 h 89"/>
                  <a:gd name="T34" fmla="*/ 79 w 100"/>
                  <a:gd name="T35" fmla="*/ 20 h 89"/>
                  <a:gd name="T36" fmla="*/ 89 w 100"/>
                  <a:gd name="T37" fmla="*/ 80 h 89"/>
                  <a:gd name="T38" fmla="*/ 80 w 100"/>
                  <a:gd name="T39" fmla="*/ 73 h 89"/>
                  <a:gd name="T40" fmla="*/ 69 w 100"/>
                  <a:gd name="T41" fmla="*/ 62 h 89"/>
                  <a:gd name="T42" fmla="*/ 44 w 100"/>
                  <a:gd name="T43" fmla="*/ 37 h 89"/>
                  <a:gd name="T44" fmla="*/ 33 w 100"/>
                  <a:gd name="T45" fmla="*/ 29 h 89"/>
                  <a:gd name="T46" fmla="*/ 23 w 100"/>
                  <a:gd name="T47" fmla="*/ 23 h 89"/>
                  <a:gd name="T48" fmla="*/ 9 w 100"/>
                  <a:gd name="T49" fmla="*/ 14 h 89"/>
                  <a:gd name="T50" fmla="*/ 9 w 100"/>
                  <a:gd name="T51" fmla="*/ 12 h 89"/>
                  <a:gd name="T52" fmla="*/ 9 w 100"/>
                  <a:gd name="T53" fmla="*/ 11 h 89"/>
                  <a:gd name="T54" fmla="*/ 20 w 100"/>
                  <a:gd name="T55" fmla="*/ 9 h 89"/>
                  <a:gd name="T56" fmla="*/ 27 w 100"/>
                  <a:gd name="T57" fmla="*/ 9 h 89"/>
                  <a:gd name="T58" fmla="*/ 56 w 100"/>
                  <a:gd name="T59" fmla="*/ 15 h 89"/>
                  <a:gd name="T60" fmla="*/ 71 w 100"/>
                  <a:gd name="T61" fmla="*/ 25 h 89"/>
                  <a:gd name="T62" fmla="*/ 79 w 100"/>
                  <a:gd name="T63" fmla="*/ 37 h 89"/>
                  <a:gd name="T64" fmla="*/ 89 w 100"/>
                  <a:gd name="T65" fmla="*/ 65 h 89"/>
                  <a:gd name="T66" fmla="*/ 91 w 100"/>
                  <a:gd name="T67" fmla="*/ 77 h 89"/>
                  <a:gd name="T68" fmla="*/ 89 w 100"/>
                  <a:gd name="T69" fmla="*/ 80 h 8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0" h="89">
                    <a:moveTo>
                      <a:pt x="79" y="20"/>
                    </a:moveTo>
                    <a:lnTo>
                      <a:pt x="79" y="20"/>
                    </a:lnTo>
                    <a:lnTo>
                      <a:pt x="73" y="14"/>
                    </a:lnTo>
                    <a:lnTo>
                      <a:pt x="63" y="9"/>
                    </a:lnTo>
                    <a:lnTo>
                      <a:pt x="51" y="5"/>
                    </a:lnTo>
                    <a:lnTo>
                      <a:pt x="38" y="2"/>
                    </a:lnTo>
                    <a:lnTo>
                      <a:pt x="26" y="0"/>
                    </a:lnTo>
                    <a:lnTo>
                      <a:pt x="14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0" y="14"/>
                    </a:lnTo>
                    <a:lnTo>
                      <a:pt x="0" y="19"/>
                    </a:lnTo>
                    <a:lnTo>
                      <a:pt x="5" y="22"/>
                    </a:lnTo>
                    <a:lnTo>
                      <a:pt x="9" y="26"/>
                    </a:lnTo>
                    <a:lnTo>
                      <a:pt x="23" y="34"/>
                    </a:lnTo>
                    <a:lnTo>
                      <a:pt x="38" y="44"/>
                    </a:lnTo>
                    <a:lnTo>
                      <a:pt x="47" y="50"/>
                    </a:lnTo>
                    <a:lnTo>
                      <a:pt x="54" y="59"/>
                    </a:lnTo>
                    <a:lnTo>
                      <a:pt x="69" y="76"/>
                    </a:lnTo>
                    <a:lnTo>
                      <a:pt x="77" y="82"/>
                    </a:lnTo>
                    <a:lnTo>
                      <a:pt x="83" y="88"/>
                    </a:lnTo>
                    <a:lnTo>
                      <a:pt x="89" y="89"/>
                    </a:lnTo>
                    <a:lnTo>
                      <a:pt x="92" y="89"/>
                    </a:lnTo>
                    <a:lnTo>
                      <a:pt x="94" y="89"/>
                    </a:lnTo>
                    <a:lnTo>
                      <a:pt x="97" y="88"/>
                    </a:lnTo>
                    <a:lnTo>
                      <a:pt x="98" y="85"/>
                    </a:lnTo>
                    <a:lnTo>
                      <a:pt x="100" y="77"/>
                    </a:lnTo>
                    <a:lnTo>
                      <a:pt x="98" y="68"/>
                    </a:lnTo>
                    <a:lnTo>
                      <a:pt x="95" y="58"/>
                    </a:lnTo>
                    <a:lnTo>
                      <a:pt x="88" y="37"/>
                    </a:lnTo>
                    <a:lnTo>
                      <a:pt x="79" y="20"/>
                    </a:lnTo>
                    <a:close/>
                    <a:moveTo>
                      <a:pt x="89" y="80"/>
                    </a:moveTo>
                    <a:lnTo>
                      <a:pt x="89" y="80"/>
                    </a:lnTo>
                    <a:lnTo>
                      <a:pt x="86" y="79"/>
                    </a:lnTo>
                    <a:lnTo>
                      <a:pt x="80" y="73"/>
                    </a:lnTo>
                    <a:lnTo>
                      <a:pt x="69" y="62"/>
                    </a:lnTo>
                    <a:lnTo>
                      <a:pt x="57" y="49"/>
                    </a:lnTo>
                    <a:lnTo>
                      <a:pt x="44" y="37"/>
                    </a:lnTo>
                    <a:lnTo>
                      <a:pt x="33" y="29"/>
                    </a:lnTo>
                    <a:lnTo>
                      <a:pt x="23" y="23"/>
                    </a:lnTo>
                    <a:lnTo>
                      <a:pt x="11" y="17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14" y="9"/>
                    </a:lnTo>
                    <a:lnTo>
                      <a:pt x="20" y="9"/>
                    </a:lnTo>
                    <a:lnTo>
                      <a:pt x="27" y="9"/>
                    </a:lnTo>
                    <a:lnTo>
                      <a:pt x="42" y="12"/>
                    </a:lnTo>
                    <a:lnTo>
                      <a:pt x="56" y="15"/>
                    </a:lnTo>
                    <a:lnTo>
                      <a:pt x="66" y="20"/>
                    </a:lnTo>
                    <a:lnTo>
                      <a:pt x="71" y="25"/>
                    </a:lnTo>
                    <a:lnTo>
                      <a:pt x="79" y="37"/>
                    </a:lnTo>
                    <a:lnTo>
                      <a:pt x="85" y="52"/>
                    </a:lnTo>
                    <a:lnTo>
                      <a:pt x="89" y="65"/>
                    </a:lnTo>
                    <a:lnTo>
                      <a:pt x="91" y="77"/>
                    </a:lnTo>
                    <a:lnTo>
                      <a:pt x="89" y="80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3" name="Freeform 276">
                <a:extLst>
                  <a:ext uri="{FF2B5EF4-FFF2-40B4-BE49-F238E27FC236}">
                    <a16:creationId xmlns:a16="http://schemas.microsoft.com/office/drawing/2014/main" id="{FF04A342-F5BF-4C87-94D3-EBDD463C1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806"/>
                <a:ext cx="110" cy="106"/>
              </a:xfrm>
              <a:custGeom>
                <a:avLst/>
                <a:gdLst>
                  <a:gd name="T0" fmla="*/ 59 w 110"/>
                  <a:gd name="T1" fmla="*/ 3 h 106"/>
                  <a:gd name="T2" fmla="*/ 59 w 110"/>
                  <a:gd name="T3" fmla="*/ 3 h 106"/>
                  <a:gd name="T4" fmla="*/ 51 w 110"/>
                  <a:gd name="T5" fmla="*/ 2 h 106"/>
                  <a:gd name="T6" fmla="*/ 45 w 110"/>
                  <a:gd name="T7" fmla="*/ 0 h 106"/>
                  <a:gd name="T8" fmla="*/ 37 w 110"/>
                  <a:gd name="T9" fmla="*/ 0 h 106"/>
                  <a:gd name="T10" fmla="*/ 30 w 110"/>
                  <a:gd name="T11" fmla="*/ 2 h 106"/>
                  <a:gd name="T12" fmla="*/ 16 w 110"/>
                  <a:gd name="T13" fmla="*/ 6 h 106"/>
                  <a:gd name="T14" fmla="*/ 0 w 110"/>
                  <a:gd name="T15" fmla="*/ 12 h 106"/>
                  <a:gd name="T16" fmla="*/ 0 w 110"/>
                  <a:gd name="T17" fmla="*/ 20 h 106"/>
                  <a:gd name="T18" fmla="*/ 0 w 110"/>
                  <a:gd name="T19" fmla="*/ 20 h 106"/>
                  <a:gd name="T20" fmla="*/ 12 w 110"/>
                  <a:gd name="T21" fmla="*/ 17 h 106"/>
                  <a:gd name="T22" fmla="*/ 12 w 110"/>
                  <a:gd name="T23" fmla="*/ 17 h 106"/>
                  <a:gd name="T24" fmla="*/ 24 w 110"/>
                  <a:gd name="T25" fmla="*/ 12 h 106"/>
                  <a:gd name="T26" fmla="*/ 34 w 110"/>
                  <a:gd name="T27" fmla="*/ 11 h 106"/>
                  <a:gd name="T28" fmla="*/ 45 w 110"/>
                  <a:gd name="T29" fmla="*/ 9 h 106"/>
                  <a:gd name="T30" fmla="*/ 54 w 110"/>
                  <a:gd name="T31" fmla="*/ 12 h 106"/>
                  <a:gd name="T32" fmla="*/ 54 w 110"/>
                  <a:gd name="T33" fmla="*/ 12 h 106"/>
                  <a:gd name="T34" fmla="*/ 72 w 110"/>
                  <a:gd name="T35" fmla="*/ 23 h 106"/>
                  <a:gd name="T36" fmla="*/ 87 w 110"/>
                  <a:gd name="T37" fmla="*/ 35 h 106"/>
                  <a:gd name="T38" fmla="*/ 93 w 110"/>
                  <a:gd name="T39" fmla="*/ 42 h 106"/>
                  <a:gd name="T40" fmla="*/ 98 w 110"/>
                  <a:gd name="T41" fmla="*/ 48 h 106"/>
                  <a:gd name="T42" fmla="*/ 101 w 110"/>
                  <a:gd name="T43" fmla="*/ 53 h 106"/>
                  <a:gd name="T44" fmla="*/ 101 w 110"/>
                  <a:gd name="T45" fmla="*/ 59 h 106"/>
                  <a:gd name="T46" fmla="*/ 101 w 110"/>
                  <a:gd name="T47" fmla="*/ 59 h 106"/>
                  <a:gd name="T48" fmla="*/ 101 w 110"/>
                  <a:gd name="T49" fmla="*/ 61 h 106"/>
                  <a:gd name="T50" fmla="*/ 101 w 110"/>
                  <a:gd name="T51" fmla="*/ 61 h 106"/>
                  <a:gd name="T52" fmla="*/ 99 w 110"/>
                  <a:gd name="T53" fmla="*/ 73 h 106"/>
                  <a:gd name="T54" fmla="*/ 98 w 110"/>
                  <a:gd name="T55" fmla="*/ 76 h 106"/>
                  <a:gd name="T56" fmla="*/ 95 w 110"/>
                  <a:gd name="T57" fmla="*/ 79 h 106"/>
                  <a:gd name="T58" fmla="*/ 90 w 110"/>
                  <a:gd name="T59" fmla="*/ 82 h 106"/>
                  <a:gd name="T60" fmla="*/ 84 w 110"/>
                  <a:gd name="T61" fmla="*/ 85 h 106"/>
                  <a:gd name="T62" fmla="*/ 63 w 110"/>
                  <a:gd name="T63" fmla="*/ 89 h 106"/>
                  <a:gd name="T64" fmla="*/ 63 w 110"/>
                  <a:gd name="T65" fmla="*/ 89 h 106"/>
                  <a:gd name="T66" fmla="*/ 30 w 110"/>
                  <a:gd name="T67" fmla="*/ 95 h 106"/>
                  <a:gd name="T68" fmla="*/ 0 w 110"/>
                  <a:gd name="T69" fmla="*/ 100 h 106"/>
                  <a:gd name="T70" fmla="*/ 0 w 110"/>
                  <a:gd name="T71" fmla="*/ 106 h 106"/>
                  <a:gd name="T72" fmla="*/ 0 w 110"/>
                  <a:gd name="T73" fmla="*/ 106 h 106"/>
                  <a:gd name="T74" fmla="*/ 22 w 110"/>
                  <a:gd name="T75" fmla="*/ 104 h 106"/>
                  <a:gd name="T76" fmla="*/ 42 w 110"/>
                  <a:gd name="T77" fmla="*/ 101 h 106"/>
                  <a:gd name="T78" fmla="*/ 65 w 110"/>
                  <a:gd name="T79" fmla="*/ 98 h 106"/>
                  <a:gd name="T80" fmla="*/ 65 w 110"/>
                  <a:gd name="T81" fmla="*/ 98 h 106"/>
                  <a:gd name="T82" fmla="*/ 89 w 110"/>
                  <a:gd name="T83" fmla="*/ 92 h 106"/>
                  <a:gd name="T84" fmla="*/ 96 w 110"/>
                  <a:gd name="T85" fmla="*/ 89 h 106"/>
                  <a:gd name="T86" fmla="*/ 101 w 110"/>
                  <a:gd name="T87" fmla="*/ 86 h 106"/>
                  <a:gd name="T88" fmla="*/ 105 w 110"/>
                  <a:gd name="T89" fmla="*/ 82 h 106"/>
                  <a:gd name="T90" fmla="*/ 107 w 110"/>
                  <a:gd name="T91" fmla="*/ 76 h 106"/>
                  <a:gd name="T92" fmla="*/ 110 w 110"/>
                  <a:gd name="T93" fmla="*/ 62 h 106"/>
                  <a:gd name="T94" fmla="*/ 110 w 110"/>
                  <a:gd name="T95" fmla="*/ 62 h 106"/>
                  <a:gd name="T96" fmla="*/ 110 w 110"/>
                  <a:gd name="T97" fmla="*/ 53 h 106"/>
                  <a:gd name="T98" fmla="*/ 107 w 110"/>
                  <a:gd name="T99" fmla="*/ 44 h 106"/>
                  <a:gd name="T100" fmla="*/ 101 w 110"/>
                  <a:gd name="T101" fmla="*/ 36 h 106"/>
                  <a:gd name="T102" fmla="*/ 92 w 110"/>
                  <a:gd name="T103" fmla="*/ 27 h 106"/>
                  <a:gd name="T104" fmla="*/ 75 w 110"/>
                  <a:gd name="T105" fmla="*/ 14 h 106"/>
                  <a:gd name="T106" fmla="*/ 59 w 110"/>
                  <a:gd name="T107" fmla="*/ 3 h 106"/>
                  <a:gd name="T108" fmla="*/ 59 w 110"/>
                  <a:gd name="T109" fmla="*/ 3 h 10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" h="106">
                    <a:moveTo>
                      <a:pt x="59" y="3"/>
                    </a:moveTo>
                    <a:lnTo>
                      <a:pt x="59" y="3"/>
                    </a:lnTo>
                    <a:lnTo>
                      <a:pt x="51" y="2"/>
                    </a:lnTo>
                    <a:lnTo>
                      <a:pt x="45" y="0"/>
                    </a:lnTo>
                    <a:lnTo>
                      <a:pt x="37" y="0"/>
                    </a:lnTo>
                    <a:lnTo>
                      <a:pt x="30" y="2"/>
                    </a:lnTo>
                    <a:lnTo>
                      <a:pt x="16" y="6"/>
                    </a:lnTo>
                    <a:lnTo>
                      <a:pt x="0" y="12"/>
                    </a:lnTo>
                    <a:lnTo>
                      <a:pt x="0" y="20"/>
                    </a:lnTo>
                    <a:lnTo>
                      <a:pt x="12" y="17"/>
                    </a:lnTo>
                    <a:lnTo>
                      <a:pt x="24" y="12"/>
                    </a:lnTo>
                    <a:lnTo>
                      <a:pt x="34" y="11"/>
                    </a:lnTo>
                    <a:lnTo>
                      <a:pt x="45" y="9"/>
                    </a:lnTo>
                    <a:lnTo>
                      <a:pt x="54" y="12"/>
                    </a:lnTo>
                    <a:lnTo>
                      <a:pt x="72" y="23"/>
                    </a:lnTo>
                    <a:lnTo>
                      <a:pt x="87" y="35"/>
                    </a:lnTo>
                    <a:lnTo>
                      <a:pt x="93" y="42"/>
                    </a:lnTo>
                    <a:lnTo>
                      <a:pt x="98" y="48"/>
                    </a:lnTo>
                    <a:lnTo>
                      <a:pt x="101" y="53"/>
                    </a:lnTo>
                    <a:lnTo>
                      <a:pt x="101" y="59"/>
                    </a:lnTo>
                    <a:lnTo>
                      <a:pt x="101" y="61"/>
                    </a:lnTo>
                    <a:lnTo>
                      <a:pt x="99" y="73"/>
                    </a:lnTo>
                    <a:lnTo>
                      <a:pt x="98" y="76"/>
                    </a:lnTo>
                    <a:lnTo>
                      <a:pt x="95" y="79"/>
                    </a:lnTo>
                    <a:lnTo>
                      <a:pt x="90" y="82"/>
                    </a:lnTo>
                    <a:lnTo>
                      <a:pt x="84" y="85"/>
                    </a:lnTo>
                    <a:lnTo>
                      <a:pt x="63" y="89"/>
                    </a:lnTo>
                    <a:lnTo>
                      <a:pt x="30" y="95"/>
                    </a:lnTo>
                    <a:lnTo>
                      <a:pt x="0" y="100"/>
                    </a:lnTo>
                    <a:lnTo>
                      <a:pt x="0" y="106"/>
                    </a:lnTo>
                    <a:lnTo>
                      <a:pt x="22" y="104"/>
                    </a:lnTo>
                    <a:lnTo>
                      <a:pt x="42" y="101"/>
                    </a:lnTo>
                    <a:lnTo>
                      <a:pt x="65" y="98"/>
                    </a:lnTo>
                    <a:lnTo>
                      <a:pt x="89" y="92"/>
                    </a:lnTo>
                    <a:lnTo>
                      <a:pt x="96" y="89"/>
                    </a:lnTo>
                    <a:lnTo>
                      <a:pt x="101" y="86"/>
                    </a:lnTo>
                    <a:lnTo>
                      <a:pt x="105" y="82"/>
                    </a:lnTo>
                    <a:lnTo>
                      <a:pt x="107" y="76"/>
                    </a:lnTo>
                    <a:lnTo>
                      <a:pt x="110" y="62"/>
                    </a:lnTo>
                    <a:lnTo>
                      <a:pt x="110" y="53"/>
                    </a:lnTo>
                    <a:lnTo>
                      <a:pt x="107" y="44"/>
                    </a:lnTo>
                    <a:lnTo>
                      <a:pt x="101" y="36"/>
                    </a:lnTo>
                    <a:lnTo>
                      <a:pt x="92" y="27"/>
                    </a:lnTo>
                    <a:lnTo>
                      <a:pt x="75" y="14"/>
                    </a:lnTo>
                    <a:lnTo>
                      <a:pt x="59" y="3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4" name="Freeform 277">
                <a:extLst>
                  <a:ext uri="{FF2B5EF4-FFF2-40B4-BE49-F238E27FC236}">
                    <a16:creationId xmlns:a16="http://schemas.microsoft.com/office/drawing/2014/main" id="{DEA9FCED-C595-40A9-A148-BF9EB99177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2" y="2695"/>
                <a:ext cx="195" cy="132"/>
              </a:xfrm>
              <a:custGeom>
                <a:avLst/>
                <a:gdLst>
                  <a:gd name="T0" fmla="*/ 181 w 195"/>
                  <a:gd name="T1" fmla="*/ 3 h 132"/>
                  <a:gd name="T2" fmla="*/ 175 w 195"/>
                  <a:gd name="T3" fmla="*/ 0 h 132"/>
                  <a:gd name="T4" fmla="*/ 132 w 195"/>
                  <a:gd name="T5" fmla="*/ 6 h 132"/>
                  <a:gd name="T6" fmla="*/ 76 w 195"/>
                  <a:gd name="T7" fmla="*/ 16 h 132"/>
                  <a:gd name="T8" fmla="*/ 61 w 195"/>
                  <a:gd name="T9" fmla="*/ 16 h 132"/>
                  <a:gd name="T10" fmla="*/ 20 w 195"/>
                  <a:gd name="T11" fmla="*/ 13 h 132"/>
                  <a:gd name="T12" fmla="*/ 8 w 195"/>
                  <a:gd name="T13" fmla="*/ 18 h 132"/>
                  <a:gd name="T14" fmla="*/ 2 w 195"/>
                  <a:gd name="T15" fmla="*/ 28 h 132"/>
                  <a:gd name="T16" fmla="*/ 0 w 195"/>
                  <a:gd name="T17" fmla="*/ 45 h 132"/>
                  <a:gd name="T18" fmla="*/ 2 w 195"/>
                  <a:gd name="T19" fmla="*/ 77 h 132"/>
                  <a:gd name="T20" fmla="*/ 7 w 195"/>
                  <a:gd name="T21" fmla="*/ 95 h 132"/>
                  <a:gd name="T22" fmla="*/ 13 w 195"/>
                  <a:gd name="T23" fmla="*/ 110 h 132"/>
                  <a:gd name="T24" fmla="*/ 25 w 195"/>
                  <a:gd name="T25" fmla="*/ 117 h 132"/>
                  <a:gd name="T26" fmla="*/ 65 w 195"/>
                  <a:gd name="T27" fmla="*/ 128 h 132"/>
                  <a:gd name="T28" fmla="*/ 79 w 195"/>
                  <a:gd name="T29" fmla="*/ 131 h 132"/>
                  <a:gd name="T30" fmla="*/ 105 w 195"/>
                  <a:gd name="T31" fmla="*/ 131 h 132"/>
                  <a:gd name="T32" fmla="*/ 124 w 195"/>
                  <a:gd name="T33" fmla="*/ 126 h 132"/>
                  <a:gd name="T34" fmla="*/ 142 w 195"/>
                  <a:gd name="T35" fmla="*/ 114 h 132"/>
                  <a:gd name="T36" fmla="*/ 148 w 195"/>
                  <a:gd name="T37" fmla="*/ 107 h 132"/>
                  <a:gd name="T38" fmla="*/ 163 w 195"/>
                  <a:gd name="T39" fmla="*/ 93 h 132"/>
                  <a:gd name="T40" fmla="*/ 186 w 195"/>
                  <a:gd name="T41" fmla="*/ 78 h 132"/>
                  <a:gd name="T42" fmla="*/ 194 w 195"/>
                  <a:gd name="T43" fmla="*/ 67 h 132"/>
                  <a:gd name="T44" fmla="*/ 195 w 195"/>
                  <a:gd name="T45" fmla="*/ 60 h 132"/>
                  <a:gd name="T46" fmla="*/ 192 w 195"/>
                  <a:gd name="T47" fmla="*/ 25 h 132"/>
                  <a:gd name="T48" fmla="*/ 186 w 195"/>
                  <a:gd name="T49" fmla="*/ 6 h 132"/>
                  <a:gd name="T50" fmla="*/ 181 w 195"/>
                  <a:gd name="T51" fmla="*/ 3 h 132"/>
                  <a:gd name="T52" fmla="*/ 169 w 195"/>
                  <a:gd name="T53" fmla="*/ 78 h 132"/>
                  <a:gd name="T54" fmla="*/ 148 w 195"/>
                  <a:gd name="T55" fmla="*/ 93 h 132"/>
                  <a:gd name="T56" fmla="*/ 142 w 195"/>
                  <a:gd name="T57" fmla="*/ 101 h 132"/>
                  <a:gd name="T58" fmla="*/ 127 w 195"/>
                  <a:gd name="T59" fmla="*/ 114 h 132"/>
                  <a:gd name="T60" fmla="*/ 111 w 195"/>
                  <a:gd name="T61" fmla="*/ 122 h 132"/>
                  <a:gd name="T62" fmla="*/ 91 w 195"/>
                  <a:gd name="T63" fmla="*/ 123 h 132"/>
                  <a:gd name="T64" fmla="*/ 68 w 195"/>
                  <a:gd name="T65" fmla="*/ 119 h 132"/>
                  <a:gd name="T66" fmla="*/ 43 w 195"/>
                  <a:gd name="T67" fmla="*/ 113 h 132"/>
                  <a:gd name="T68" fmla="*/ 23 w 195"/>
                  <a:gd name="T69" fmla="*/ 107 h 132"/>
                  <a:gd name="T70" fmla="*/ 19 w 195"/>
                  <a:gd name="T71" fmla="*/ 102 h 132"/>
                  <a:gd name="T72" fmla="*/ 16 w 195"/>
                  <a:gd name="T73" fmla="*/ 93 h 132"/>
                  <a:gd name="T74" fmla="*/ 10 w 195"/>
                  <a:gd name="T75" fmla="*/ 58 h 132"/>
                  <a:gd name="T76" fmla="*/ 11 w 195"/>
                  <a:gd name="T77" fmla="*/ 31 h 132"/>
                  <a:gd name="T78" fmla="*/ 13 w 195"/>
                  <a:gd name="T79" fmla="*/ 25 h 132"/>
                  <a:gd name="T80" fmla="*/ 19 w 195"/>
                  <a:gd name="T81" fmla="*/ 22 h 132"/>
                  <a:gd name="T82" fmla="*/ 49 w 195"/>
                  <a:gd name="T83" fmla="*/ 24 h 132"/>
                  <a:gd name="T84" fmla="*/ 61 w 195"/>
                  <a:gd name="T85" fmla="*/ 25 h 132"/>
                  <a:gd name="T86" fmla="*/ 93 w 195"/>
                  <a:gd name="T87" fmla="*/ 22 h 132"/>
                  <a:gd name="T88" fmla="*/ 129 w 195"/>
                  <a:gd name="T89" fmla="*/ 16 h 132"/>
                  <a:gd name="T90" fmla="*/ 169 w 195"/>
                  <a:gd name="T91" fmla="*/ 9 h 132"/>
                  <a:gd name="T92" fmla="*/ 177 w 195"/>
                  <a:gd name="T93" fmla="*/ 9 h 132"/>
                  <a:gd name="T94" fmla="*/ 177 w 195"/>
                  <a:gd name="T95" fmla="*/ 10 h 132"/>
                  <a:gd name="T96" fmla="*/ 183 w 195"/>
                  <a:gd name="T97" fmla="*/ 25 h 132"/>
                  <a:gd name="T98" fmla="*/ 186 w 195"/>
                  <a:gd name="T99" fmla="*/ 60 h 132"/>
                  <a:gd name="T100" fmla="*/ 186 w 195"/>
                  <a:gd name="T101" fmla="*/ 64 h 132"/>
                  <a:gd name="T102" fmla="*/ 177 w 195"/>
                  <a:gd name="T103" fmla="*/ 72 h 132"/>
                  <a:gd name="T104" fmla="*/ 169 w 195"/>
                  <a:gd name="T105" fmla="*/ 78 h 13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95" h="132">
                    <a:moveTo>
                      <a:pt x="181" y="3"/>
                    </a:moveTo>
                    <a:lnTo>
                      <a:pt x="181" y="3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65" y="1"/>
                    </a:lnTo>
                    <a:lnTo>
                      <a:pt x="132" y="6"/>
                    </a:lnTo>
                    <a:lnTo>
                      <a:pt x="94" y="13"/>
                    </a:lnTo>
                    <a:lnTo>
                      <a:pt x="76" y="16"/>
                    </a:lnTo>
                    <a:lnTo>
                      <a:pt x="61" y="16"/>
                    </a:lnTo>
                    <a:lnTo>
                      <a:pt x="38" y="13"/>
                    </a:lnTo>
                    <a:lnTo>
                      <a:pt x="20" y="13"/>
                    </a:lnTo>
                    <a:lnTo>
                      <a:pt x="14" y="15"/>
                    </a:lnTo>
                    <a:lnTo>
                      <a:pt x="8" y="18"/>
                    </a:lnTo>
                    <a:lnTo>
                      <a:pt x="5" y="22"/>
                    </a:lnTo>
                    <a:lnTo>
                      <a:pt x="2" y="28"/>
                    </a:lnTo>
                    <a:lnTo>
                      <a:pt x="0" y="45"/>
                    </a:lnTo>
                    <a:lnTo>
                      <a:pt x="0" y="60"/>
                    </a:lnTo>
                    <a:lnTo>
                      <a:pt x="2" y="77"/>
                    </a:lnTo>
                    <a:lnTo>
                      <a:pt x="7" y="95"/>
                    </a:lnTo>
                    <a:lnTo>
                      <a:pt x="10" y="104"/>
                    </a:lnTo>
                    <a:lnTo>
                      <a:pt x="13" y="110"/>
                    </a:lnTo>
                    <a:lnTo>
                      <a:pt x="19" y="114"/>
                    </a:lnTo>
                    <a:lnTo>
                      <a:pt x="25" y="117"/>
                    </a:lnTo>
                    <a:lnTo>
                      <a:pt x="41" y="122"/>
                    </a:lnTo>
                    <a:lnTo>
                      <a:pt x="65" y="128"/>
                    </a:lnTo>
                    <a:lnTo>
                      <a:pt x="79" y="131"/>
                    </a:lnTo>
                    <a:lnTo>
                      <a:pt x="93" y="132"/>
                    </a:lnTo>
                    <a:lnTo>
                      <a:pt x="105" y="131"/>
                    </a:lnTo>
                    <a:lnTo>
                      <a:pt x="115" y="129"/>
                    </a:lnTo>
                    <a:lnTo>
                      <a:pt x="124" y="126"/>
                    </a:lnTo>
                    <a:lnTo>
                      <a:pt x="133" y="120"/>
                    </a:lnTo>
                    <a:lnTo>
                      <a:pt x="142" y="114"/>
                    </a:lnTo>
                    <a:lnTo>
                      <a:pt x="148" y="107"/>
                    </a:lnTo>
                    <a:lnTo>
                      <a:pt x="156" y="99"/>
                    </a:lnTo>
                    <a:lnTo>
                      <a:pt x="163" y="93"/>
                    </a:lnTo>
                    <a:lnTo>
                      <a:pt x="178" y="83"/>
                    </a:lnTo>
                    <a:lnTo>
                      <a:pt x="186" y="78"/>
                    </a:lnTo>
                    <a:lnTo>
                      <a:pt x="191" y="72"/>
                    </a:lnTo>
                    <a:lnTo>
                      <a:pt x="194" y="67"/>
                    </a:lnTo>
                    <a:lnTo>
                      <a:pt x="195" y="60"/>
                    </a:lnTo>
                    <a:lnTo>
                      <a:pt x="195" y="43"/>
                    </a:lnTo>
                    <a:lnTo>
                      <a:pt x="192" y="25"/>
                    </a:lnTo>
                    <a:lnTo>
                      <a:pt x="189" y="12"/>
                    </a:lnTo>
                    <a:lnTo>
                      <a:pt x="186" y="6"/>
                    </a:lnTo>
                    <a:lnTo>
                      <a:pt x="181" y="3"/>
                    </a:lnTo>
                    <a:close/>
                    <a:moveTo>
                      <a:pt x="169" y="78"/>
                    </a:moveTo>
                    <a:lnTo>
                      <a:pt x="169" y="78"/>
                    </a:lnTo>
                    <a:lnTo>
                      <a:pt x="156" y="87"/>
                    </a:lnTo>
                    <a:lnTo>
                      <a:pt x="148" y="93"/>
                    </a:lnTo>
                    <a:lnTo>
                      <a:pt x="142" y="101"/>
                    </a:lnTo>
                    <a:lnTo>
                      <a:pt x="135" y="108"/>
                    </a:lnTo>
                    <a:lnTo>
                      <a:pt x="127" y="114"/>
                    </a:lnTo>
                    <a:lnTo>
                      <a:pt x="120" y="119"/>
                    </a:lnTo>
                    <a:lnTo>
                      <a:pt x="111" y="122"/>
                    </a:lnTo>
                    <a:lnTo>
                      <a:pt x="102" y="123"/>
                    </a:lnTo>
                    <a:lnTo>
                      <a:pt x="91" y="123"/>
                    </a:lnTo>
                    <a:lnTo>
                      <a:pt x="80" y="122"/>
                    </a:lnTo>
                    <a:lnTo>
                      <a:pt x="68" y="119"/>
                    </a:lnTo>
                    <a:lnTo>
                      <a:pt x="43" y="113"/>
                    </a:lnTo>
                    <a:lnTo>
                      <a:pt x="31" y="110"/>
                    </a:lnTo>
                    <a:lnTo>
                      <a:pt x="23" y="107"/>
                    </a:lnTo>
                    <a:lnTo>
                      <a:pt x="20" y="105"/>
                    </a:lnTo>
                    <a:lnTo>
                      <a:pt x="19" y="102"/>
                    </a:lnTo>
                    <a:lnTo>
                      <a:pt x="16" y="93"/>
                    </a:lnTo>
                    <a:lnTo>
                      <a:pt x="11" y="75"/>
                    </a:lnTo>
                    <a:lnTo>
                      <a:pt x="10" y="58"/>
                    </a:lnTo>
                    <a:lnTo>
                      <a:pt x="10" y="45"/>
                    </a:lnTo>
                    <a:lnTo>
                      <a:pt x="11" y="31"/>
                    </a:lnTo>
                    <a:lnTo>
                      <a:pt x="13" y="25"/>
                    </a:lnTo>
                    <a:lnTo>
                      <a:pt x="16" y="24"/>
                    </a:lnTo>
                    <a:lnTo>
                      <a:pt x="19" y="22"/>
                    </a:lnTo>
                    <a:lnTo>
                      <a:pt x="29" y="22"/>
                    </a:lnTo>
                    <a:lnTo>
                      <a:pt x="49" y="24"/>
                    </a:lnTo>
                    <a:lnTo>
                      <a:pt x="61" y="25"/>
                    </a:lnTo>
                    <a:lnTo>
                      <a:pt x="76" y="25"/>
                    </a:lnTo>
                    <a:lnTo>
                      <a:pt x="93" y="22"/>
                    </a:lnTo>
                    <a:lnTo>
                      <a:pt x="129" y="16"/>
                    </a:lnTo>
                    <a:lnTo>
                      <a:pt x="157" y="10"/>
                    </a:lnTo>
                    <a:lnTo>
                      <a:pt x="169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80" y="15"/>
                    </a:lnTo>
                    <a:lnTo>
                      <a:pt x="183" y="25"/>
                    </a:lnTo>
                    <a:lnTo>
                      <a:pt x="186" y="40"/>
                    </a:lnTo>
                    <a:lnTo>
                      <a:pt x="186" y="60"/>
                    </a:lnTo>
                    <a:lnTo>
                      <a:pt x="186" y="64"/>
                    </a:lnTo>
                    <a:lnTo>
                      <a:pt x="183" y="69"/>
                    </a:lnTo>
                    <a:lnTo>
                      <a:pt x="177" y="72"/>
                    </a:lnTo>
                    <a:lnTo>
                      <a:pt x="169" y="7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5" name="Freeform 278">
                <a:extLst>
                  <a:ext uri="{FF2B5EF4-FFF2-40B4-BE49-F238E27FC236}">
                    <a16:creationId xmlns:a16="http://schemas.microsoft.com/office/drawing/2014/main" id="{862C6625-5611-4B5B-87BF-C6956B9D5A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91" y="2738"/>
                <a:ext cx="118" cy="139"/>
              </a:xfrm>
              <a:custGeom>
                <a:avLst/>
                <a:gdLst>
                  <a:gd name="T0" fmla="*/ 100 w 118"/>
                  <a:gd name="T1" fmla="*/ 0 h 139"/>
                  <a:gd name="T2" fmla="*/ 80 w 118"/>
                  <a:gd name="T3" fmla="*/ 2 h 139"/>
                  <a:gd name="T4" fmla="*/ 47 w 118"/>
                  <a:gd name="T5" fmla="*/ 9 h 139"/>
                  <a:gd name="T6" fmla="*/ 15 w 118"/>
                  <a:gd name="T7" fmla="*/ 23 h 139"/>
                  <a:gd name="T8" fmla="*/ 5 w 118"/>
                  <a:gd name="T9" fmla="*/ 32 h 139"/>
                  <a:gd name="T10" fmla="*/ 0 w 118"/>
                  <a:gd name="T11" fmla="*/ 43 h 139"/>
                  <a:gd name="T12" fmla="*/ 0 w 118"/>
                  <a:gd name="T13" fmla="*/ 53 h 139"/>
                  <a:gd name="T14" fmla="*/ 5 w 118"/>
                  <a:gd name="T15" fmla="*/ 83 h 139"/>
                  <a:gd name="T16" fmla="*/ 15 w 118"/>
                  <a:gd name="T17" fmla="*/ 112 h 139"/>
                  <a:gd name="T18" fmla="*/ 20 w 118"/>
                  <a:gd name="T19" fmla="*/ 116 h 139"/>
                  <a:gd name="T20" fmla="*/ 30 w 118"/>
                  <a:gd name="T21" fmla="*/ 127 h 139"/>
                  <a:gd name="T22" fmla="*/ 44 w 118"/>
                  <a:gd name="T23" fmla="*/ 135 h 139"/>
                  <a:gd name="T24" fmla="*/ 62 w 118"/>
                  <a:gd name="T25" fmla="*/ 139 h 139"/>
                  <a:gd name="T26" fmla="*/ 73 w 118"/>
                  <a:gd name="T27" fmla="*/ 139 h 139"/>
                  <a:gd name="T28" fmla="*/ 83 w 118"/>
                  <a:gd name="T29" fmla="*/ 136 h 139"/>
                  <a:gd name="T30" fmla="*/ 92 w 118"/>
                  <a:gd name="T31" fmla="*/ 130 h 139"/>
                  <a:gd name="T32" fmla="*/ 106 w 118"/>
                  <a:gd name="T33" fmla="*/ 106 h 139"/>
                  <a:gd name="T34" fmla="*/ 115 w 118"/>
                  <a:gd name="T35" fmla="*/ 77 h 139"/>
                  <a:gd name="T36" fmla="*/ 118 w 118"/>
                  <a:gd name="T37" fmla="*/ 53 h 139"/>
                  <a:gd name="T38" fmla="*/ 118 w 118"/>
                  <a:gd name="T39" fmla="*/ 35 h 139"/>
                  <a:gd name="T40" fmla="*/ 113 w 118"/>
                  <a:gd name="T41" fmla="*/ 12 h 139"/>
                  <a:gd name="T42" fmla="*/ 106 w 118"/>
                  <a:gd name="T43" fmla="*/ 3 h 139"/>
                  <a:gd name="T44" fmla="*/ 100 w 118"/>
                  <a:gd name="T45" fmla="*/ 0 h 139"/>
                  <a:gd name="T46" fmla="*/ 109 w 118"/>
                  <a:gd name="T47" fmla="*/ 53 h 139"/>
                  <a:gd name="T48" fmla="*/ 106 w 118"/>
                  <a:gd name="T49" fmla="*/ 76 h 139"/>
                  <a:gd name="T50" fmla="*/ 98 w 118"/>
                  <a:gd name="T51" fmla="*/ 101 h 139"/>
                  <a:gd name="T52" fmla="*/ 86 w 118"/>
                  <a:gd name="T53" fmla="*/ 122 h 139"/>
                  <a:gd name="T54" fmla="*/ 77 w 118"/>
                  <a:gd name="T55" fmla="*/ 130 h 139"/>
                  <a:gd name="T56" fmla="*/ 73 w 118"/>
                  <a:gd name="T57" fmla="*/ 130 h 139"/>
                  <a:gd name="T58" fmla="*/ 54 w 118"/>
                  <a:gd name="T59" fmla="*/ 129 h 139"/>
                  <a:gd name="T60" fmla="*/ 41 w 118"/>
                  <a:gd name="T61" fmla="*/ 122 h 139"/>
                  <a:gd name="T62" fmla="*/ 30 w 118"/>
                  <a:gd name="T63" fmla="*/ 116 h 139"/>
                  <a:gd name="T64" fmla="*/ 24 w 118"/>
                  <a:gd name="T65" fmla="*/ 107 h 139"/>
                  <a:gd name="T66" fmla="*/ 18 w 118"/>
                  <a:gd name="T67" fmla="*/ 94 h 139"/>
                  <a:gd name="T68" fmla="*/ 9 w 118"/>
                  <a:gd name="T69" fmla="*/ 62 h 139"/>
                  <a:gd name="T70" fmla="*/ 9 w 118"/>
                  <a:gd name="T71" fmla="*/ 43 h 139"/>
                  <a:gd name="T72" fmla="*/ 18 w 118"/>
                  <a:gd name="T73" fmla="*/ 31 h 139"/>
                  <a:gd name="T74" fmla="*/ 29 w 118"/>
                  <a:gd name="T75" fmla="*/ 26 h 139"/>
                  <a:gd name="T76" fmla="*/ 51 w 118"/>
                  <a:gd name="T77" fmla="*/ 17 h 139"/>
                  <a:gd name="T78" fmla="*/ 86 w 118"/>
                  <a:gd name="T79" fmla="*/ 11 h 139"/>
                  <a:gd name="T80" fmla="*/ 98 w 118"/>
                  <a:gd name="T81" fmla="*/ 9 h 139"/>
                  <a:gd name="T82" fmla="*/ 101 w 118"/>
                  <a:gd name="T83" fmla="*/ 11 h 139"/>
                  <a:gd name="T84" fmla="*/ 107 w 118"/>
                  <a:gd name="T85" fmla="*/ 23 h 139"/>
                  <a:gd name="T86" fmla="*/ 109 w 118"/>
                  <a:gd name="T87" fmla="*/ 53 h 1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8" h="139">
                    <a:moveTo>
                      <a:pt x="100" y="0"/>
                    </a:moveTo>
                    <a:lnTo>
                      <a:pt x="100" y="0"/>
                    </a:lnTo>
                    <a:lnTo>
                      <a:pt x="92" y="0"/>
                    </a:lnTo>
                    <a:lnTo>
                      <a:pt x="80" y="2"/>
                    </a:lnTo>
                    <a:lnTo>
                      <a:pt x="63" y="5"/>
                    </a:lnTo>
                    <a:lnTo>
                      <a:pt x="47" y="9"/>
                    </a:lnTo>
                    <a:lnTo>
                      <a:pt x="30" y="15"/>
                    </a:lnTo>
                    <a:lnTo>
                      <a:pt x="15" y="23"/>
                    </a:lnTo>
                    <a:lnTo>
                      <a:pt x="9" y="26"/>
                    </a:lnTo>
                    <a:lnTo>
                      <a:pt x="5" y="32"/>
                    </a:lnTo>
                    <a:lnTo>
                      <a:pt x="2" y="37"/>
                    </a:lnTo>
                    <a:lnTo>
                      <a:pt x="0" y="43"/>
                    </a:lnTo>
                    <a:lnTo>
                      <a:pt x="0" y="53"/>
                    </a:lnTo>
                    <a:lnTo>
                      <a:pt x="0" y="64"/>
                    </a:lnTo>
                    <a:lnTo>
                      <a:pt x="5" y="83"/>
                    </a:lnTo>
                    <a:lnTo>
                      <a:pt x="9" y="98"/>
                    </a:lnTo>
                    <a:lnTo>
                      <a:pt x="15" y="112"/>
                    </a:lnTo>
                    <a:lnTo>
                      <a:pt x="20" y="116"/>
                    </a:lnTo>
                    <a:lnTo>
                      <a:pt x="24" y="122"/>
                    </a:lnTo>
                    <a:lnTo>
                      <a:pt x="30" y="127"/>
                    </a:lnTo>
                    <a:lnTo>
                      <a:pt x="36" y="132"/>
                    </a:lnTo>
                    <a:lnTo>
                      <a:pt x="44" y="135"/>
                    </a:lnTo>
                    <a:lnTo>
                      <a:pt x="53" y="138"/>
                    </a:lnTo>
                    <a:lnTo>
                      <a:pt x="62" y="139"/>
                    </a:lnTo>
                    <a:lnTo>
                      <a:pt x="73" y="139"/>
                    </a:lnTo>
                    <a:lnTo>
                      <a:pt x="79" y="139"/>
                    </a:lnTo>
                    <a:lnTo>
                      <a:pt x="83" y="136"/>
                    </a:lnTo>
                    <a:lnTo>
                      <a:pt x="88" y="133"/>
                    </a:lnTo>
                    <a:lnTo>
                      <a:pt x="92" y="130"/>
                    </a:lnTo>
                    <a:lnTo>
                      <a:pt x="100" y="119"/>
                    </a:lnTo>
                    <a:lnTo>
                      <a:pt x="106" y="106"/>
                    </a:lnTo>
                    <a:lnTo>
                      <a:pt x="110" y="92"/>
                    </a:lnTo>
                    <a:lnTo>
                      <a:pt x="115" y="77"/>
                    </a:lnTo>
                    <a:lnTo>
                      <a:pt x="118" y="64"/>
                    </a:lnTo>
                    <a:lnTo>
                      <a:pt x="118" y="53"/>
                    </a:lnTo>
                    <a:lnTo>
                      <a:pt x="118" y="35"/>
                    </a:lnTo>
                    <a:lnTo>
                      <a:pt x="116" y="18"/>
                    </a:lnTo>
                    <a:lnTo>
                      <a:pt x="113" y="12"/>
                    </a:lnTo>
                    <a:lnTo>
                      <a:pt x="110" y="6"/>
                    </a:lnTo>
                    <a:lnTo>
                      <a:pt x="106" y="3"/>
                    </a:lnTo>
                    <a:lnTo>
                      <a:pt x="100" y="0"/>
                    </a:lnTo>
                    <a:close/>
                    <a:moveTo>
                      <a:pt x="109" y="53"/>
                    </a:moveTo>
                    <a:lnTo>
                      <a:pt x="109" y="53"/>
                    </a:lnTo>
                    <a:lnTo>
                      <a:pt x="109" y="64"/>
                    </a:lnTo>
                    <a:lnTo>
                      <a:pt x="106" y="76"/>
                    </a:lnTo>
                    <a:lnTo>
                      <a:pt x="103" y="89"/>
                    </a:lnTo>
                    <a:lnTo>
                      <a:pt x="98" y="101"/>
                    </a:lnTo>
                    <a:lnTo>
                      <a:pt x="92" y="113"/>
                    </a:lnTo>
                    <a:lnTo>
                      <a:pt x="86" y="122"/>
                    </a:lnTo>
                    <a:lnTo>
                      <a:pt x="80" y="129"/>
                    </a:lnTo>
                    <a:lnTo>
                      <a:pt x="77" y="130"/>
                    </a:lnTo>
                    <a:lnTo>
                      <a:pt x="73" y="130"/>
                    </a:lnTo>
                    <a:lnTo>
                      <a:pt x="63" y="130"/>
                    </a:lnTo>
                    <a:lnTo>
                      <a:pt x="54" y="129"/>
                    </a:lnTo>
                    <a:lnTo>
                      <a:pt x="47" y="126"/>
                    </a:lnTo>
                    <a:lnTo>
                      <a:pt x="41" y="122"/>
                    </a:lnTo>
                    <a:lnTo>
                      <a:pt x="35" y="119"/>
                    </a:lnTo>
                    <a:lnTo>
                      <a:pt x="30" y="116"/>
                    </a:lnTo>
                    <a:lnTo>
                      <a:pt x="26" y="112"/>
                    </a:lnTo>
                    <a:lnTo>
                      <a:pt x="24" y="107"/>
                    </a:lnTo>
                    <a:lnTo>
                      <a:pt x="18" y="94"/>
                    </a:lnTo>
                    <a:lnTo>
                      <a:pt x="12" y="79"/>
                    </a:lnTo>
                    <a:lnTo>
                      <a:pt x="9" y="62"/>
                    </a:lnTo>
                    <a:lnTo>
                      <a:pt x="9" y="43"/>
                    </a:lnTo>
                    <a:lnTo>
                      <a:pt x="12" y="37"/>
                    </a:lnTo>
                    <a:lnTo>
                      <a:pt x="18" y="31"/>
                    </a:lnTo>
                    <a:lnTo>
                      <a:pt x="29" y="26"/>
                    </a:lnTo>
                    <a:lnTo>
                      <a:pt x="39" y="20"/>
                    </a:lnTo>
                    <a:lnTo>
                      <a:pt x="51" y="17"/>
                    </a:lnTo>
                    <a:lnTo>
                      <a:pt x="63" y="14"/>
                    </a:lnTo>
                    <a:lnTo>
                      <a:pt x="86" y="11"/>
                    </a:lnTo>
                    <a:lnTo>
                      <a:pt x="98" y="9"/>
                    </a:lnTo>
                    <a:lnTo>
                      <a:pt x="101" y="11"/>
                    </a:lnTo>
                    <a:lnTo>
                      <a:pt x="104" y="14"/>
                    </a:lnTo>
                    <a:lnTo>
                      <a:pt x="107" y="23"/>
                    </a:lnTo>
                    <a:lnTo>
                      <a:pt x="109" y="35"/>
                    </a:lnTo>
                    <a:lnTo>
                      <a:pt x="109" y="53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6" name="Freeform 279">
                <a:extLst>
                  <a:ext uri="{FF2B5EF4-FFF2-40B4-BE49-F238E27FC236}">
                    <a16:creationId xmlns:a16="http://schemas.microsoft.com/office/drawing/2014/main" id="{E25CA4FE-E866-4F74-B625-C295E12B68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1" y="2823"/>
                <a:ext cx="272" cy="113"/>
              </a:xfrm>
              <a:custGeom>
                <a:avLst/>
                <a:gdLst>
                  <a:gd name="T0" fmla="*/ 270 w 272"/>
                  <a:gd name="T1" fmla="*/ 34 h 113"/>
                  <a:gd name="T2" fmla="*/ 269 w 272"/>
                  <a:gd name="T3" fmla="*/ 21 h 113"/>
                  <a:gd name="T4" fmla="*/ 263 w 272"/>
                  <a:gd name="T5" fmla="*/ 9 h 113"/>
                  <a:gd name="T6" fmla="*/ 254 w 272"/>
                  <a:gd name="T7" fmla="*/ 1 h 113"/>
                  <a:gd name="T8" fmla="*/ 240 w 272"/>
                  <a:gd name="T9" fmla="*/ 0 h 113"/>
                  <a:gd name="T10" fmla="*/ 230 w 272"/>
                  <a:gd name="T11" fmla="*/ 1 h 113"/>
                  <a:gd name="T12" fmla="*/ 196 w 272"/>
                  <a:gd name="T13" fmla="*/ 16 h 113"/>
                  <a:gd name="T14" fmla="*/ 156 w 272"/>
                  <a:gd name="T15" fmla="*/ 33 h 113"/>
                  <a:gd name="T16" fmla="*/ 139 w 272"/>
                  <a:gd name="T17" fmla="*/ 37 h 113"/>
                  <a:gd name="T18" fmla="*/ 109 w 272"/>
                  <a:gd name="T19" fmla="*/ 39 h 113"/>
                  <a:gd name="T20" fmla="*/ 82 w 272"/>
                  <a:gd name="T21" fmla="*/ 37 h 113"/>
                  <a:gd name="T22" fmla="*/ 40 w 272"/>
                  <a:gd name="T23" fmla="*/ 33 h 113"/>
                  <a:gd name="T24" fmla="*/ 32 w 272"/>
                  <a:gd name="T25" fmla="*/ 33 h 113"/>
                  <a:gd name="T26" fmla="*/ 17 w 272"/>
                  <a:gd name="T27" fmla="*/ 39 h 113"/>
                  <a:gd name="T28" fmla="*/ 6 w 272"/>
                  <a:gd name="T29" fmla="*/ 50 h 113"/>
                  <a:gd name="T30" fmla="*/ 2 w 272"/>
                  <a:gd name="T31" fmla="*/ 65 h 113"/>
                  <a:gd name="T32" fmla="*/ 0 w 272"/>
                  <a:gd name="T33" fmla="*/ 72 h 113"/>
                  <a:gd name="T34" fmla="*/ 6 w 272"/>
                  <a:gd name="T35" fmla="*/ 80 h 113"/>
                  <a:gd name="T36" fmla="*/ 20 w 272"/>
                  <a:gd name="T37" fmla="*/ 87 h 113"/>
                  <a:gd name="T38" fmla="*/ 64 w 272"/>
                  <a:gd name="T39" fmla="*/ 102 h 113"/>
                  <a:gd name="T40" fmla="*/ 118 w 272"/>
                  <a:gd name="T41" fmla="*/ 111 h 113"/>
                  <a:gd name="T42" fmla="*/ 165 w 272"/>
                  <a:gd name="T43" fmla="*/ 113 h 113"/>
                  <a:gd name="T44" fmla="*/ 175 w 272"/>
                  <a:gd name="T45" fmla="*/ 111 h 113"/>
                  <a:gd name="T46" fmla="*/ 204 w 272"/>
                  <a:gd name="T47" fmla="*/ 102 h 113"/>
                  <a:gd name="T48" fmla="*/ 240 w 272"/>
                  <a:gd name="T49" fmla="*/ 78 h 113"/>
                  <a:gd name="T50" fmla="*/ 264 w 272"/>
                  <a:gd name="T51" fmla="*/ 54 h 113"/>
                  <a:gd name="T52" fmla="*/ 272 w 272"/>
                  <a:gd name="T53" fmla="*/ 37 h 113"/>
                  <a:gd name="T54" fmla="*/ 270 w 272"/>
                  <a:gd name="T55" fmla="*/ 34 h 113"/>
                  <a:gd name="T56" fmla="*/ 165 w 272"/>
                  <a:gd name="T57" fmla="*/ 104 h 113"/>
                  <a:gd name="T58" fmla="*/ 118 w 272"/>
                  <a:gd name="T59" fmla="*/ 102 h 113"/>
                  <a:gd name="T60" fmla="*/ 68 w 272"/>
                  <a:gd name="T61" fmla="*/ 93 h 113"/>
                  <a:gd name="T62" fmla="*/ 29 w 272"/>
                  <a:gd name="T63" fmla="*/ 81 h 113"/>
                  <a:gd name="T64" fmla="*/ 12 w 272"/>
                  <a:gd name="T65" fmla="*/ 74 h 113"/>
                  <a:gd name="T66" fmla="*/ 9 w 272"/>
                  <a:gd name="T67" fmla="*/ 71 h 113"/>
                  <a:gd name="T68" fmla="*/ 11 w 272"/>
                  <a:gd name="T69" fmla="*/ 60 h 113"/>
                  <a:gd name="T70" fmla="*/ 17 w 272"/>
                  <a:gd name="T71" fmla="*/ 51 h 113"/>
                  <a:gd name="T72" fmla="*/ 21 w 272"/>
                  <a:gd name="T73" fmla="*/ 48 h 113"/>
                  <a:gd name="T74" fmla="*/ 34 w 272"/>
                  <a:gd name="T75" fmla="*/ 42 h 113"/>
                  <a:gd name="T76" fmla="*/ 40 w 272"/>
                  <a:gd name="T77" fmla="*/ 42 h 113"/>
                  <a:gd name="T78" fmla="*/ 65 w 272"/>
                  <a:gd name="T79" fmla="*/ 45 h 113"/>
                  <a:gd name="T80" fmla="*/ 80 w 272"/>
                  <a:gd name="T81" fmla="*/ 47 h 113"/>
                  <a:gd name="T82" fmla="*/ 120 w 272"/>
                  <a:gd name="T83" fmla="*/ 48 h 113"/>
                  <a:gd name="T84" fmla="*/ 141 w 272"/>
                  <a:gd name="T85" fmla="*/ 47 h 113"/>
                  <a:gd name="T86" fmla="*/ 175 w 272"/>
                  <a:gd name="T87" fmla="*/ 36 h 113"/>
                  <a:gd name="T88" fmla="*/ 202 w 272"/>
                  <a:gd name="T89" fmla="*/ 24 h 113"/>
                  <a:gd name="T90" fmla="*/ 233 w 272"/>
                  <a:gd name="T91" fmla="*/ 10 h 113"/>
                  <a:gd name="T92" fmla="*/ 242 w 272"/>
                  <a:gd name="T93" fmla="*/ 9 h 113"/>
                  <a:gd name="T94" fmla="*/ 254 w 272"/>
                  <a:gd name="T95" fmla="*/ 13 h 113"/>
                  <a:gd name="T96" fmla="*/ 257 w 272"/>
                  <a:gd name="T97" fmla="*/ 16 h 113"/>
                  <a:gd name="T98" fmla="*/ 261 w 272"/>
                  <a:gd name="T99" fmla="*/ 28 h 113"/>
                  <a:gd name="T100" fmla="*/ 261 w 272"/>
                  <a:gd name="T101" fmla="*/ 36 h 113"/>
                  <a:gd name="T102" fmla="*/ 263 w 272"/>
                  <a:gd name="T103" fmla="*/ 37 h 113"/>
                  <a:gd name="T104" fmla="*/ 263 w 272"/>
                  <a:gd name="T105" fmla="*/ 37 h 113"/>
                  <a:gd name="T106" fmla="*/ 261 w 272"/>
                  <a:gd name="T107" fmla="*/ 42 h 113"/>
                  <a:gd name="T108" fmla="*/ 254 w 272"/>
                  <a:gd name="T109" fmla="*/ 53 h 113"/>
                  <a:gd name="T110" fmla="*/ 236 w 272"/>
                  <a:gd name="T111" fmla="*/ 71 h 113"/>
                  <a:gd name="T112" fmla="*/ 215 w 272"/>
                  <a:gd name="T113" fmla="*/ 86 h 113"/>
                  <a:gd name="T114" fmla="*/ 189 w 272"/>
                  <a:gd name="T115" fmla="*/ 98 h 113"/>
                  <a:gd name="T116" fmla="*/ 165 w 272"/>
                  <a:gd name="T117" fmla="*/ 104 h 11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72" h="113">
                    <a:moveTo>
                      <a:pt x="270" y="34"/>
                    </a:moveTo>
                    <a:lnTo>
                      <a:pt x="270" y="34"/>
                    </a:lnTo>
                    <a:lnTo>
                      <a:pt x="270" y="27"/>
                    </a:lnTo>
                    <a:lnTo>
                      <a:pt x="269" y="21"/>
                    </a:lnTo>
                    <a:lnTo>
                      <a:pt x="266" y="15"/>
                    </a:lnTo>
                    <a:lnTo>
                      <a:pt x="263" y="9"/>
                    </a:lnTo>
                    <a:lnTo>
                      <a:pt x="258" y="6"/>
                    </a:lnTo>
                    <a:lnTo>
                      <a:pt x="254" y="1"/>
                    </a:lnTo>
                    <a:lnTo>
                      <a:pt x="248" y="0"/>
                    </a:lnTo>
                    <a:lnTo>
                      <a:pt x="240" y="0"/>
                    </a:lnTo>
                    <a:lnTo>
                      <a:pt x="230" y="1"/>
                    </a:lnTo>
                    <a:lnTo>
                      <a:pt x="219" y="6"/>
                    </a:lnTo>
                    <a:lnTo>
                      <a:pt x="196" y="16"/>
                    </a:lnTo>
                    <a:lnTo>
                      <a:pt x="169" y="28"/>
                    </a:lnTo>
                    <a:lnTo>
                      <a:pt x="156" y="33"/>
                    </a:lnTo>
                    <a:lnTo>
                      <a:pt x="139" y="37"/>
                    </a:lnTo>
                    <a:lnTo>
                      <a:pt x="124" y="39"/>
                    </a:lnTo>
                    <a:lnTo>
                      <a:pt x="109" y="39"/>
                    </a:lnTo>
                    <a:lnTo>
                      <a:pt x="95" y="39"/>
                    </a:lnTo>
                    <a:lnTo>
                      <a:pt x="82" y="37"/>
                    </a:lnTo>
                    <a:lnTo>
                      <a:pt x="59" y="34"/>
                    </a:lnTo>
                    <a:lnTo>
                      <a:pt x="40" y="33"/>
                    </a:lnTo>
                    <a:lnTo>
                      <a:pt x="32" y="33"/>
                    </a:lnTo>
                    <a:lnTo>
                      <a:pt x="25" y="36"/>
                    </a:lnTo>
                    <a:lnTo>
                      <a:pt x="17" y="39"/>
                    </a:lnTo>
                    <a:lnTo>
                      <a:pt x="11" y="45"/>
                    </a:lnTo>
                    <a:lnTo>
                      <a:pt x="6" y="50"/>
                    </a:lnTo>
                    <a:lnTo>
                      <a:pt x="3" y="57"/>
                    </a:lnTo>
                    <a:lnTo>
                      <a:pt x="2" y="65"/>
                    </a:lnTo>
                    <a:lnTo>
                      <a:pt x="0" y="72"/>
                    </a:lnTo>
                    <a:lnTo>
                      <a:pt x="2" y="75"/>
                    </a:lnTo>
                    <a:lnTo>
                      <a:pt x="6" y="80"/>
                    </a:lnTo>
                    <a:lnTo>
                      <a:pt x="12" y="84"/>
                    </a:lnTo>
                    <a:lnTo>
                      <a:pt x="20" y="87"/>
                    </a:lnTo>
                    <a:lnTo>
                      <a:pt x="40" y="95"/>
                    </a:lnTo>
                    <a:lnTo>
                      <a:pt x="64" y="102"/>
                    </a:lnTo>
                    <a:lnTo>
                      <a:pt x="91" y="107"/>
                    </a:lnTo>
                    <a:lnTo>
                      <a:pt x="118" y="111"/>
                    </a:lnTo>
                    <a:lnTo>
                      <a:pt x="144" y="113"/>
                    </a:lnTo>
                    <a:lnTo>
                      <a:pt x="165" y="113"/>
                    </a:lnTo>
                    <a:lnTo>
                      <a:pt x="175" y="111"/>
                    </a:lnTo>
                    <a:lnTo>
                      <a:pt x="184" y="110"/>
                    </a:lnTo>
                    <a:lnTo>
                      <a:pt x="204" y="102"/>
                    </a:lnTo>
                    <a:lnTo>
                      <a:pt x="224" y="92"/>
                    </a:lnTo>
                    <a:lnTo>
                      <a:pt x="240" y="78"/>
                    </a:lnTo>
                    <a:lnTo>
                      <a:pt x="254" y="66"/>
                    </a:lnTo>
                    <a:lnTo>
                      <a:pt x="264" y="54"/>
                    </a:lnTo>
                    <a:lnTo>
                      <a:pt x="270" y="42"/>
                    </a:lnTo>
                    <a:lnTo>
                      <a:pt x="272" y="37"/>
                    </a:lnTo>
                    <a:lnTo>
                      <a:pt x="270" y="34"/>
                    </a:lnTo>
                    <a:close/>
                    <a:moveTo>
                      <a:pt x="165" y="104"/>
                    </a:moveTo>
                    <a:lnTo>
                      <a:pt x="165" y="104"/>
                    </a:lnTo>
                    <a:lnTo>
                      <a:pt x="142" y="104"/>
                    </a:lnTo>
                    <a:lnTo>
                      <a:pt x="118" y="102"/>
                    </a:lnTo>
                    <a:lnTo>
                      <a:pt x="94" y="99"/>
                    </a:lnTo>
                    <a:lnTo>
                      <a:pt x="68" y="93"/>
                    </a:lnTo>
                    <a:lnTo>
                      <a:pt x="47" y="89"/>
                    </a:lnTo>
                    <a:lnTo>
                      <a:pt x="29" y="81"/>
                    </a:lnTo>
                    <a:lnTo>
                      <a:pt x="15" y="77"/>
                    </a:lnTo>
                    <a:lnTo>
                      <a:pt x="12" y="74"/>
                    </a:lnTo>
                    <a:lnTo>
                      <a:pt x="9" y="71"/>
                    </a:lnTo>
                    <a:lnTo>
                      <a:pt x="9" y="66"/>
                    </a:lnTo>
                    <a:lnTo>
                      <a:pt x="11" y="60"/>
                    </a:lnTo>
                    <a:lnTo>
                      <a:pt x="14" y="56"/>
                    </a:lnTo>
                    <a:lnTo>
                      <a:pt x="17" y="51"/>
                    </a:lnTo>
                    <a:lnTo>
                      <a:pt x="21" y="48"/>
                    </a:lnTo>
                    <a:lnTo>
                      <a:pt x="28" y="45"/>
                    </a:lnTo>
                    <a:lnTo>
                      <a:pt x="34" y="42"/>
                    </a:lnTo>
                    <a:lnTo>
                      <a:pt x="40" y="42"/>
                    </a:lnTo>
                    <a:lnTo>
                      <a:pt x="52" y="42"/>
                    </a:lnTo>
                    <a:lnTo>
                      <a:pt x="65" y="45"/>
                    </a:lnTo>
                    <a:lnTo>
                      <a:pt x="80" y="47"/>
                    </a:lnTo>
                    <a:lnTo>
                      <a:pt x="98" y="48"/>
                    </a:lnTo>
                    <a:lnTo>
                      <a:pt x="120" y="48"/>
                    </a:lnTo>
                    <a:lnTo>
                      <a:pt x="141" y="47"/>
                    </a:lnTo>
                    <a:lnTo>
                      <a:pt x="159" y="42"/>
                    </a:lnTo>
                    <a:lnTo>
                      <a:pt x="175" y="36"/>
                    </a:lnTo>
                    <a:lnTo>
                      <a:pt x="202" y="24"/>
                    </a:lnTo>
                    <a:lnTo>
                      <a:pt x="224" y="13"/>
                    </a:lnTo>
                    <a:lnTo>
                      <a:pt x="233" y="10"/>
                    </a:lnTo>
                    <a:lnTo>
                      <a:pt x="242" y="9"/>
                    </a:lnTo>
                    <a:lnTo>
                      <a:pt x="248" y="9"/>
                    </a:lnTo>
                    <a:lnTo>
                      <a:pt x="254" y="13"/>
                    </a:lnTo>
                    <a:lnTo>
                      <a:pt x="257" y="16"/>
                    </a:lnTo>
                    <a:lnTo>
                      <a:pt x="260" y="22"/>
                    </a:lnTo>
                    <a:lnTo>
                      <a:pt x="261" y="28"/>
                    </a:lnTo>
                    <a:lnTo>
                      <a:pt x="261" y="34"/>
                    </a:lnTo>
                    <a:lnTo>
                      <a:pt x="261" y="36"/>
                    </a:lnTo>
                    <a:lnTo>
                      <a:pt x="263" y="37"/>
                    </a:lnTo>
                    <a:lnTo>
                      <a:pt x="261" y="42"/>
                    </a:lnTo>
                    <a:lnTo>
                      <a:pt x="254" y="53"/>
                    </a:lnTo>
                    <a:lnTo>
                      <a:pt x="246" y="62"/>
                    </a:lnTo>
                    <a:lnTo>
                      <a:pt x="236" y="71"/>
                    </a:lnTo>
                    <a:lnTo>
                      <a:pt x="225" y="78"/>
                    </a:lnTo>
                    <a:lnTo>
                      <a:pt x="215" y="86"/>
                    </a:lnTo>
                    <a:lnTo>
                      <a:pt x="201" y="93"/>
                    </a:lnTo>
                    <a:lnTo>
                      <a:pt x="189" y="98"/>
                    </a:lnTo>
                    <a:lnTo>
                      <a:pt x="177" y="102"/>
                    </a:lnTo>
                    <a:lnTo>
                      <a:pt x="165" y="104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7" name="Freeform 280">
                <a:extLst>
                  <a:ext uri="{FF2B5EF4-FFF2-40B4-BE49-F238E27FC236}">
                    <a16:creationId xmlns:a16="http://schemas.microsoft.com/office/drawing/2014/main" id="{208D462F-0751-41E0-9A4B-74891E7E5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797"/>
                <a:ext cx="110" cy="160"/>
              </a:xfrm>
              <a:custGeom>
                <a:avLst/>
                <a:gdLst>
                  <a:gd name="T0" fmla="*/ 30 w 110"/>
                  <a:gd name="T1" fmla="*/ 137 h 160"/>
                  <a:gd name="T2" fmla="*/ 30 w 110"/>
                  <a:gd name="T3" fmla="*/ 137 h 160"/>
                  <a:gd name="T4" fmla="*/ 49 w 110"/>
                  <a:gd name="T5" fmla="*/ 140 h 160"/>
                  <a:gd name="T6" fmla="*/ 67 w 110"/>
                  <a:gd name="T7" fmla="*/ 145 h 160"/>
                  <a:gd name="T8" fmla="*/ 88 w 110"/>
                  <a:gd name="T9" fmla="*/ 152 h 160"/>
                  <a:gd name="T10" fmla="*/ 110 w 110"/>
                  <a:gd name="T11" fmla="*/ 160 h 160"/>
                  <a:gd name="T12" fmla="*/ 110 w 110"/>
                  <a:gd name="T13" fmla="*/ 152 h 160"/>
                  <a:gd name="T14" fmla="*/ 110 w 110"/>
                  <a:gd name="T15" fmla="*/ 152 h 160"/>
                  <a:gd name="T16" fmla="*/ 70 w 110"/>
                  <a:gd name="T17" fmla="*/ 137 h 160"/>
                  <a:gd name="T18" fmla="*/ 50 w 110"/>
                  <a:gd name="T19" fmla="*/ 133 h 160"/>
                  <a:gd name="T20" fmla="*/ 32 w 110"/>
                  <a:gd name="T21" fmla="*/ 128 h 160"/>
                  <a:gd name="T22" fmla="*/ 32 w 110"/>
                  <a:gd name="T23" fmla="*/ 128 h 160"/>
                  <a:gd name="T24" fmla="*/ 26 w 110"/>
                  <a:gd name="T25" fmla="*/ 125 h 160"/>
                  <a:gd name="T26" fmla="*/ 21 w 110"/>
                  <a:gd name="T27" fmla="*/ 121 h 160"/>
                  <a:gd name="T28" fmla="*/ 17 w 110"/>
                  <a:gd name="T29" fmla="*/ 115 h 160"/>
                  <a:gd name="T30" fmla="*/ 14 w 110"/>
                  <a:gd name="T31" fmla="*/ 106 h 160"/>
                  <a:gd name="T32" fmla="*/ 12 w 110"/>
                  <a:gd name="T33" fmla="*/ 98 h 160"/>
                  <a:gd name="T34" fmla="*/ 11 w 110"/>
                  <a:gd name="T35" fmla="*/ 88 h 160"/>
                  <a:gd name="T36" fmla="*/ 9 w 110"/>
                  <a:gd name="T37" fmla="*/ 68 h 160"/>
                  <a:gd name="T38" fmla="*/ 9 w 110"/>
                  <a:gd name="T39" fmla="*/ 68 h 160"/>
                  <a:gd name="T40" fmla="*/ 9 w 110"/>
                  <a:gd name="T41" fmla="*/ 57 h 160"/>
                  <a:gd name="T42" fmla="*/ 9 w 110"/>
                  <a:gd name="T43" fmla="*/ 57 h 160"/>
                  <a:gd name="T44" fmla="*/ 12 w 110"/>
                  <a:gd name="T45" fmla="*/ 39 h 160"/>
                  <a:gd name="T46" fmla="*/ 15 w 110"/>
                  <a:gd name="T47" fmla="*/ 23 h 160"/>
                  <a:gd name="T48" fmla="*/ 18 w 110"/>
                  <a:gd name="T49" fmla="*/ 18 h 160"/>
                  <a:gd name="T50" fmla="*/ 21 w 110"/>
                  <a:gd name="T51" fmla="*/ 14 h 160"/>
                  <a:gd name="T52" fmla="*/ 24 w 110"/>
                  <a:gd name="T53" fmla="*/ 11 h 160"/>
                  <a:gd name="T54" fmla="*/ 29 w 110"/>
                  <a:gd name="T55" fmla="*/ 9 h 160"/>
                  <a:gd name="T56" fmla="*/ 29 w 110"/>
                  <a:gd name="T57" fmla="*/ 9 h 160"/>
                  <a:gd name="T58" fmla="*/ 35 w 110"/>
                  <a:gd name="T59" fmla="*/ 9 h 160"/>
                  <a:gd name="T60" fmla="*/ 43 w 110"/>
                  <a:gd name="T61" fmla="*/ 11 h 160"/>
                  <a:gd name="T62" fmla="*/ 64 w 110"/>
                  <a:gd name="T63" fmla="*/ 17 h 160"/>
                  <a:gd name="T64" fmla="*/ 110 w 110"/>
                  <a:gd name="T65" fmla="*/ 32 h 160"/>
                  <a:gd name="T66" fmla="*/ 110 w 110"/>
                  <a:gd name="T67" fmla="*/ 21 h 160"/>
                  <a:gd name="T68" fmla="*/ 110 w 110"/>
                  <a:gd name="T69" fmla="*/ 21 h 160"/>
                  <a:gd name="T70" fmla="*/ 82 w 110"/>
                  <a:gd name="T71" fmla="*/ 12 h 160"/>
                  <a:gd name="T72" fmla="*/ 59 w 110"/>
                  <a:gd name="T73" fmla="*/ 5 h 160"/>
                  <a:gd name="T74" fmla="*/ 43 w 110"/>
                  <a:gd name="T75" fmla="*/ 0 h 160"/>
                  <a:gd name="T76" fmla="*/ 27 w 110"/>
                  <a:gd name="T77" fmla="*/ 0 h 160"/>
                  <a:gd name="T78" fmla="*/ 27 w 110"/>
                  <a:gd name="T79" fmla="*/ 0 h 160"/>
                  <a:gd name="T80" fmla="*/ 21 w 110"/>
                  <a:gd name="T81" fmla="*/ 2 h 160"/>
                  <a:gd name="T82" fmla="*/ 17 w 110"/>
                  <a:gd name="T83" fmla="*/ 6 h 160"/>
                  <a:gd name="T84" fmla="*/ 12 w 110"/>
                  <a:gd name="T85" fmla="*/ 12 h 160"/>
                  <a:gd name="T86" fmla="*/ 8 w 110"/>
                  <a:gd name="T87" fmla="*/ 20 h 160"/>
                  <a:gd name="T88" fmla="*/ 5 w 110"/>
                  <a:gd name="T89" fmla="*/ 27 h 160"/>
                  <a:gd name="T90" fmla="*/ 3 w 110"/>
                  <a:gd name="T91" fmla="*/ 38 h 160"/>
                  <a:gd name="T92" fmla="*/ 0 w 110"/>
                  <a:gd name="T93" fmla="*/ 57 h 160"/>
                  <a:gd name="T94" fmla="*/ 0 w 110"/>
                  <a:gd name="T95" fmla="*/ 57 h 160"/>
                  <a:gd name="T96" fmla="*/ 2 w 110"/>
                  <a:gd name="T97" fmla="*/ 85 h 160"/>
                  <a:gd name="T98" fmla="*/ 2 w 110"/>
                  <a:gd name="T99" fmla="*/ 97 h 160"/>
                  <a:gd name="T100" fmla="*/ 5 w 110"/>
                  <a:gd name="T101" fmla="*/ 109 h 160"/>
                  <a:gd name="T102" fmla="*/ 9 w 110"/>
                  <a:gd name="T103" fmla="*/ 119 h 160"/>
                  <a:gd name="T104" fmla="*/ 14 w 110"/>
                  <a:gd name="T105" fmla="*/ 128 h 160"/>
                  <a:gd name="T106" fmla="*/ 21 w 110"/>
                  <a:gd name="T107" fmla="*/ 134 h 160"/>
                  <a:gd name="T108" fmla="*/ 26 w 110"/>
                  <a:gd name="T109" fmla="*/ 136 h 160"/>
                  <a:gd name="T110" fmla="*/ 30 w 110"/>
                  <a:gd name="T111" fmla="*/ 137 h 160"/>
                  <a:gd name="T112" fmla="*/ 30 w 110"/>
                  <a:gd name="T113" fmla="*/ 137 h 1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10" h="160">
                    <a:moveTo>
                      <a:pt x="30" y="137"/>
                    </a:moveTo>
                    <a:lnTo>
                      <a:pt x="30" y="137"/>
                    </a:lnTo>
                    <a:lnTo>
                      <a:pt x="49" y="140"/>
                    </a:lnTo>
                    <a:lnTo>
                      <a:pt x="67" y="145"/>
                    </a:lnTo>
                    <a:lnTo>
                      <a:pt x="88" y="152"/>
                    </a:lnTo>
                    <a:lnTo>
                      <a:pt x="110" y="160"/>
                    </a:lnTo>
                    <a:lnTo>
                      <a:pt x="110" y="152"/>
                    </a:lnTo>
                    <a:lnTo>
                      <a:pt x="70" y="137"/>
                    </a:lnTo>
                    <a:lnTo>
                      <a:pt x="50" y="133"/>
                    </a:lnTo>
                    <a:lnTo>
                      <a:pt x="32" y="128"/>
                    </a:lnTo>
                    <a:lnTo>
                      <a:pt x="26" y="125"/>
                    </a:lnTo>
                    <a:lnTo>
                      <a:pt x="21" y="121"/>
                    </a:lnTo>
                    <a:lnTo>
                      <a:pt x="17" y="115"/>
                    </a:lnTo>
                    <a:lnTo>
                      <a:pt x="14" y="106"/>
                    </a:lnTo>
                    <a:lnTo>
                      <a:pt x="12" y="98"/>
                    </a:lnTo>
                    <a:lnTo>
                      <a:pt x="11" y="88"/>
                    </a:lnTo>
                    <a:lnTo>
                      <a:pt x="9" y="68"/>
                    </a:lnTo>
                    <a:lnTo>
                      <a:pt x="9" y="57"/>
                    </a:lnTo>
                    <a:lnTo>
                      <a:pt x="12" y="39"/>
                    </a:lnTo>
                    <a:lnTo>
                      <a:pt x="15" y="23"/>
                    </a:lnTo>
                    <a:lnTo>
                      <a:pt x="18" y="18"/>
                    </a:lnTo>
                    <a:lnTo>
                      <a:pt x="21" y="14"/>
                    </a:lnTo>
                    <a:lnTo>
                      <a:pt x="24" y="11"/>
                    </a:lnTo>
                    <a:lnTo>
                      <a:pt x="29" y="9"/>
                    </a:lnTo>
                    <a:lnTo>
                      <a:pt x="35" y="9"/>
                    </a:lnTo>
                    <a:lnTo>
                      <a:pt x="43" y="11"/>
                    </a:lnTo>
                    <a:lnTo>
                      <a:pt x="64" y="17"/>
                    </a:lnTo>
                    <a:lnTo>
                      <a:pt x="110" y="32"/>
                    </a:lnTo>
                    <a:lnTo>
                      <a:pt x="110" y="21"/>
                    </a:lnTo>
                    <a:lnTo>
                      <a:pt x="82" y="12"/>
                    </a:lnTo>
                    <a:lnTo>
                      <a:pt x="59" y="5"/>
                    </a:lnTo>
                    <a:lnTo>
                      <a:pt x="43" y="0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8" y="20"/>
                    </a:lnTo>
                    <a:lnTo>
                      <a:pt x="5" y="27"/>
                    </a:lnTo>
                    <a:lnTo>
                      <a:pt x="3" y="38"/>
                    </a:lnTo>
                    <a:lnTo>
                      <a:pt x="0" y="57"/>
                    </a:lnTo>
                    <a:lnTo>
                      <a:pt x="2" y="85"/>
                    </a:lnTo>
                    <a:lnTo>
                      <a:pt x="2" y="97"/>
                    </a:lnTo>
                    <a:lnTo>
                      <a:pt x="5" y="109"/>
                    </a:lnTo>
                    <a:lnTo>
                      <a:pt x="9" y="119"/>
                    </a:lnTo>
                    <a:lnTo>
                      <a:pt x="14" y="128"/>
                    </a:lnTo>
                    <a:lnTo>
                      <a:pt x="21" y="134"/>
                    </a:lnTo>
                    <a:lnTo>
                      <a:pt x="26" y="136"/>
                    </a:lnTo>
                    <a:lnTo>
                      <a:pt x="30" y="13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8" name="Freeform 281">
                <a:extLst>
                  <a:ext uri="{FF2B5EF4-FFF2-40B4-BE49-F238E27FC236}">
                    <a16:creationId xmlns:a16="http://schemas.microsoft.com/office/drawing/2014/main" id="{CDF7E662-67C3-4A78-8F85-355B85E2A7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18" y="2699"/>
                <a:ext cx="210" cy="210"/>
              </a:xfrm>
              <a:custGeom>
                <a:avLst/>
                <a:gdLst>
                  <a:gd name="T0" fmla="*/ 210 w 210"/>
                  <a:gd name="T1" fmla="*/ 76 h 210"/>
                  <a:gd name="T2" fmla="*/ 208 w 210"/>
                  <a:gd name="T3" fmla="*/ 67 h 210"/>
                  <a:gd name="T4" fmla="*/ 202 w 210"/>
                  <a:gd name="T5" fmla="*/ 57 h 210"/>
                  <a:gd name="T6" fmla="*/ 185 w 210"/>
                  <a:gd name="T7" fmla="*/ 48 h 210"/>
                  <a:gd name="T8" fmla="*/ 137 w 210"/>
                  <a:gd name="T9" fmla="*/ 36 h 210"/>
                  <a:gd name="T10" fmla="*/ 104 w 210"/>
                  <a:gd name="T11" fmla="*/ 24 h 210"/>
                  <a:gd name="T12" fmla="*/ 62 w 210"/>
                  <a:gd name="T13" fmla="*/ 9 h 210"/>
                  <a:gd name="T14" fmla="*/ 23 w 210"/>
                  <a:gd name="T15" fmla="*/ 0 h 210"/>
                  <a:gd name="T16" fmla="*/ 9 w 210"/>
                  <a:gd name="T17" fmla="*/ 3 h 210"/>
                  <a:gd name="T18" fmla="*/ 1 w 210"/>
                  <a:gd name="T19" fmla="*/ 11 h 210"/>
                  <a:gd name="T20" fmla="*/ 0 w 210"/>
                  <a:gd name="T21" fmla="*/ 17 h 210"/>
                  <a:gd name="T22" fmla="*/ 1 w 210"/>
                  <a:gd name="T23" fmla="*/ 35 h 210"/>
                  <a:gd name="T24" fmla="*/ 9 w 210"/>
                  <a:gd name="T25" fmla="*/ 60 h 210"/>
                  <a:gd name="T26" fmla="*/ 30 w 210"/>
                  <a:gd name="T27" fmla="*/ 107 h 210"/>
                  <a:gd name="T28" fmla="*/ 33 w 210"/>
                  <a:gd name="T29" fmla="*/ 118 h 210"/>
                  <a:gd name="T30" fmla="*/ 41 w 210"/>
                  <a:gd name="T31" fmla="*/ 163 h 210"/>
                  <a:gd name="T32" fmla="*/ 50 w 210"/>
                  <a:gd name="T33" fmla="*/ 190 h 210"/>
                  <a:gd name="T34" fmla="*/ 54 w 210"/>
                  <a:gd name="T35" fmla="*/ 199 h 210"/>
                  <a:gd name="T36" fmla="*/ 62 w 210"/>
                  <a:gd name="T37" fmla="*/ 202 h 210"/>
                  <a:gd name="T38" fmla="*/ 86 w 210"/>
                  <a:gd name="T39" fmla="*/ 204 h 210"/>
                  <a:gd name="T40" fmla="*/ 131 w 210"/>
                  <a:gd name="T41" fmla="*/ 210 h 210"/>
                  <a:gd name="T42" fmla="*/ 155 w 210"/>
                  <a:gd name="T43" fmla="*/ 210 h 210"/>
                  <a:gd name="T44" fmla="*/ 161 w 210"/>
                  <a:gd name="T45" fmla="*/ 207 h 210"/>
                  <a:gd name="T46" fmla="*/ 169 w 210"/>
                  <a:gd name="T47" fmla="*/ 199 h 210"/>
                  <a:gd name="T48" fmla="*/ 184 w 210"/>
                  <a:gd name="T49" fmla="*/ 175 h 210"/>
                  <a:gd name="T50" fmla="*/ 195 w 210"/>
                  <a:gd name="T51" fmla="*/ 152 h 210"/>
                  <a:gd name="T52" fmla="*/ 210 w 210"/>
                  <a:gd name="T53" fmla="*/ 101 h 210"/>
                  <a:gd name="T54" fmla="*/ 210 w 210"/>
                  <a:gd name="T55" fmla="*/ 76 h 210"/>
                  <a:gd name="T56" fmla="*/ 173 w 210"/>
                  <a:gd name="T57" fmla="*/ 177 h 210"/>
                  <a:gd name="T58" fmla="*/ 166 w 210"/>
                  <a:gd name="T59" fmla="*/ 189 h 210"/>
                  <a:gd name="T60" fmla="*/ 155 w 210"/>
                  <a:gd name="T61" fmla="*/ 201 h 210"/>
                  <a:gd name="T62" fmla="*/ 152 w 210"/>
                  <a:gd name="T63" fmla="*/ 201 h 210"/>
                  <a:gd name="T64" fmla="*/ 131 w 210"/>
                  <a:gd name="T65" fmla="*/ 201 h 210"/>
                  <a:gd name="T66" fmla="*/ 98 w 210"/>
                  <a:gd name="T67" fmla="*/ 196 h 210"/>
                  <a:gd name="T68" fmla="*/ 62 w 210"/>
                  <a:gd name="T69" fmla="*/ 193 h 210"/>
                  <a:gd name="T70" fmla="*/ 60 w 210"/>
                  <a:gd name="T71" fmla="*/ 192 h 210"/>
                  <a:gd name="T72" fmla="*/ 54 w 210"/>
                  <a:gd name="T73" fmla="*/ 180 h 210"/>
                  <a:gd name="T74" fmla="*/ 47 w 210"/>
                  <a:gd name="T75" fmla="*/ 140 h 210"/>
                  <a:gd name="T76" fmla="*/ 44 w 210"/>
                  <a:gd name="T77" fmla="*/ 119 h 210"/>
                  <a:gd name="T78" fmla="*/ 30 w 210"/>
                  <a:gd name="T79" fmla="*/ 85 h 210"/>
                  <a:gd name="T80" fmla="*/ 21 w 210"/>
                  <a:gd name="T81" fmla="*/ 67 h 210"/>
                  <a:gd name="T82" fmla="*/ 11 w 210"/>
                  <a:gd name="T83" fmla="*/ 38 h 210"/>
                  <a:gd name="T84" fmla="*/ 9 w 210"/>
                  <a:gd name="T85" fmla="*/ 21 h 210"/>
                  <a:gd name="T86" fmla="*/ 11 w 210"/>
                  <a:gd name="T87" fmla="*/ 14 h 210"/>
                  <a:gd name="T88" fmla="*/ 14 w 210"/>
                  <a:gd name="T89" fmla="*/ 11 h 210"/>
                  <a:gd name="T90" fmla="*/ 32 w 210"/>
                  <a:gd name="T91" fmla="*/ 11 h 210"/>
                  <a:gd name="T92" fmla="*/ 57 w 210"/>
                  <a:gd name="T93" fmla="*/ 17 h 210"/>
                  <a:gd name="T94" fmla="*/ 112 w 210"/>
                  <a:gd name="T95" fmla="*/ 36 h 210"/>
                  <a:gd name="T96" fmla="*/ 134 w 210"/>
                  <a:gd name="T97" fmla="*/ 45 h 210"/>
                  <a:gd name="T98" fmla="*/ 160 w 210"/>
                  <a:gd name="T99" fmla="*/ 51 h 210"/>
                  <a:gd name="T100" fmla="*/ 178 w 210"/>
                  <a:gd name="T101" fmla="*/ 56 h 210"/>
                  <a:gd name="T102" fmla="*/ 195 w 210"/>
                  <a:gd name="T103" fmla="*/ 63 h 210"/>
                  <a:gd name="T104" fmla="*/ 201 w 210"/>
                  <a:gd name="T105" fmla="*/ 71 h 210"/>
                  <a:gd name="T106" fmla="*/ 201 w 210"/>
                  <a:gd name="T107" fmla="*/ 77 h 210"/>
                  <a:gd name="T108" fmla="*/ 201 w 210"/>
                  <a:gd name="T109" fmla="*/ 98 h 210"/>
                  <a:gd name="T110" fmla="*/ 187 w 210"/>
                  <a:gd name="T111" fmla="*/ 148 h 210"/>
                  <a:gd name="T112" fmla="*/ 173 w 210"/>
                  <a:gd name="T113" fmla="*/ 177 h 21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10" h="210">
                    <a:moveTo>
                      <a:pt x="210" y="76"/>
                    </a:moveTo>
                    <a:lnTo>
                      <a:pt x="210" y="76"/>
                    </a:lnTo>
                    <a:lnTo>
                      <a:pt x="210" y="71"/>
                    </a:lnTo>
                    <a:lnTo>
                      <a:pt x="208" y="67"/>
                    </a:lnTo>
                    <a:lnTo>
                      <a:pt x="205" y="62"/>
                    </a:lnTo>
                    <a:lnTo>
                      <a:pt x="202" y="57"/>
                    </a:lnTo>
                    <a:lnTo>
                      <a:pt x="195" y="53"/>
                    </a:lnTo>
                    <a:lnTo>
                      <a:pt x="185" y="48"/>
                    </a:lnTo>
                    <a:lnTo>
                      <a:pt x="163" y="42"/>
                    </a:lnTo>
                    <a:lnTo>
                      <a:pt x="137" y="36"/>
                    </a:lnTo>
                    <a:lnTo>
                      <a:pt x="104" y="24"/>
                    </a:lnTo>
                    <a:lnTo>
                      <a:pt x="83" y="15"/>
                    </a:lnTo>
                    <a:lnTo>
                      <a:pt x="62" y="9"/>
                    </a:lnTo>
                    <a:lnTo>
                      <a:pt x="41" y="3"/>
                    </a:lnTo>
                    <a:lnTo>
                      <a:pt x="23" y="0"/>
                    </a:lnTo>
                    <a:lnTo>
                      <a:pt x="15" y="2"/>
                    </a:lnTo>
                    <a:lnTo>
                      <a:pt x="9" y="3"/>
                    </a:lnTo>
                    <a:lnTo>
                      <a:pt x="4" y="6"/>
                    </a:lnTo>
                    <a:lnTo>
                      <a:pt x="1" y="11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1" y="35"/>
                    </a:lnTo>
                    <a:lnTo>
                      <a:pt x="4" y="47"/>
                    </a:lnTo>
                    <a:lnTo>
                      <a:pt x="9" y="60"/>
                    </a:lnTo>
                    <a:lnTo>
                      <a:pt x="21" y="86"/>
                    </a:lnTo>
                    <a:lnTo>
                      <a:pt x="30" y="107"/>
                    </a:lnTo>
                    <a:lnTo>
                      <a:pt x="33" y="118"/>
                    </a:lnTo>
                    <a:lnTo>
                      <a:pt x="36" y="131"/>
                    </a:lnTo>
                    <a:lnTo>
                      <a:pt x="41" y="163"/>
                    </a:lnTo>
                    <a:lnTo>
                      <a:pt x="45" y="178"/>
                    </a:lnTo>
                    <a:lnTo>
                      <a:pt x="50" y="190"/>
                    </a:lnTo>
                    <a:lnTo>
                      <a:pt x="51" y="195"/>
                    </a:lnTo>
                    <a:lnTo>
                      <a:pt x="54" y="199"/>
                    </a:lnTo>
                    <a:lnTo>
                      <a:pt x="59" y="201"/>
                    </a:lnTo>
                    <a:lnTo>
                      <a:pt x="62" y="202"/>
                    </a:lnTo>
                    <a:lnTo>
                      <a:pt x="86" y="204"/>
                    </a:lnTo>
                    <a:lnTo>
                      <a:pt x="116" y="208"/>
                    </a:lnTo>
                    <a:lnTo>
                      <a:pt x="131" y="210"/>
                    </a:lnTo>
                    <a:lnTo>
                      <a:pt x="145" y="210"/>
                    </a:lnTo>
                    <a:lnTo>
                      <a:pt x="155" y="210"/>
                    </a:lnTo>
                    <a:lnTo>
                      <a:pt x="158" y="208"/>
                    </a:lnTo>
                    <a:lnTo>
                      <a:pt x="161" y="207"/>
                    </a:lnTo>
                    <a:lnTo>
                      <a:pt x="169" y="199"/>
                    </a:lnTo>
                    <a:lnTo>
                      <a:pt x="175" y="192"/>
                    </a:lnTo>
                    <a:lnTo>
                      <a:pt x="184" y="175"/>
                    </a:lnTo>
                    <a:lnTo>
                      <a:pt x="195" y="152"/>
                    </a:lnTo>
                    <a:lnTo>
                      <a:pt x="204" y="127"/>
                    </a:lnTo>
                    <a:lnTo>
                      <a:pt x="210" y="101"/>
                    </a:lnTo>
                    <a:lnTo>
                      <a:pt x="210" y="89"/>
                    </a:lnTo>
                    <a:lnTo>
                      <a:pt x="210" y="76"/>
                    </a:lnTo>
                    <a:close/>
                    <a:moveTo>
                      <a:pt x="173" y="177"/>
                    </a:moveTo>
                    <a:lnTo>
                      <a:pt x="173" y="177"/>
                    </a:lnTo>
                    <a:lnTo>
                      <a:pt x="166" y="189"/>
                    </a:lnTo>
                    <a:lnTo>
                      <a:pt x="161" y="195"/>
                    </a:lnTo>
                    <a:lnTo>
                      <a:pt x="155" y="201"/>
                    </a:lnTo>
                    <a:lnTo>
                      <a:pt x="152" y="201"/>
                    </a:lnTo>
                    <a:lnTo>
                      <a:pt x="146" y="202"/>
                    </a:lnTo>
                    <a:lnTo>
                      <a:pt x="131" y="201"/>
                    </a:lnTo>
                    <a:lnTo>
                      <a:pt x="98" y="196"/>
                    </a:lnTo>
                    <a:lnTo>
                      <a:pt x="78" y="195"/>
                    </a:lnTo>
                    <a:lnTo>
                      <a:pt x="62" y="193"/>
                    </a:lnTo>
                    <a:lnTo>
                      <a:pt x="60" y="192"/>
                    </a:lnTo>
                    <a:lnTo>
                      <a:pt x="59" y="190"/>
                    </a:lnTo>
                    <a:lnTo>
                      <a:pt x="54" y="180"/>
                    </a:lnTo>
                    <a:lnTo>
                      <a:pt x="51" y="163"/>
                    </a:lnTo>
                    <a:lnTo>
                      <a:pt x="47" y="140"/>
                    </a:lnTo>
                    <a:lnTo>
                      <a:pt x="44" y="119"/>
                    </a:lnTo>
                    <a:lnTo>
                      <a:pt x="39" y="104"/>
                    </a:lnTo>
                    <a:lnTo>
                      <a:pt x="30" y="85"/>
                    </a:lnTo>
                    <a:lnTo>
                      <a:pt x="21" y="67"/>
                    </a:lnTo>
                    <a:lnTo>
                      <a:pt x="14" y="47"/>
                    </a:lnTo>
                    <a:lnTo>
                      <a:pt x="11" y="38"/>
                    </a:lnTo>
                    <a:lnTo>
                      <a:pt x="9" y="29"/>
                    </a:lnTo>
                    <a:lnTo>
                      <a:pt x="9" y="21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32" y="11"/>
                    </a:lnTo>
                    <a:lnTo>
                      <a:pt x="44" y="12"/>
                    </a:lnTo>
                    <a:lnTo>
                      <a:pt x="57" y="17"/>
                    </a:lnTo>
                    <a:lnTo>
                      <a:pt x="86" y="26"/>
                    </a:lnTo>
                    <a:lnTo>
                      <a:pt x="112" y="36"/>
                    </a:lnTo>
                    <a:lnTo>
                      <a:pt x="134" y="45"/>
                    </a:lnTo>
                    <a:lnTo>
                      <a:pt x="148" y="48"/>
                    </a:lnTo>
                    <a:lnTo>
                      <a:pt x="160" y="51"/>
                    </a:lnTo>
                    <a:lnTo>
                      <a:pt x="178" y="56"/>
                    </a:lnTo>
                    <a:lnTo>
                      <a:pt x="192" y="60"/>
                    </a:lnTo>
                    <a:lnTo>
                      <a:pt x="195" y="63"/>
                    </a:lnTo>
                    <a:lnTo>
                      <a:pt x="199" y="67"/>
                    </a:lnTo>
                    <a:lnTo>
                      <a:pt x="201" y="71"/>
                    </a:lnTo>
                    <a:lnTo>
                      <a:pt x="201" y="77"/>
                    </a:lnTo>
                    <a:lnTo>
                      <a:pt x="201" y="88"/>
                    </a:lnTo>
                    <a:lnTo>
                      <a:pt x="201" y="98"/>
                    </a:lnTo>
                    <a:lnTo>
                      <a:pt x="196" y="122"/>
                    </a:lnTo>
                    <a:lnTo>
                      <a:pt x="187" y="148"/>
                    </a:lnTo>
                    <a:lnTo>
                      <a:pt x="176" y="171"/>
                    </a:lnTo>
                    <a:lnTo>
                      <a:pt x="173" y="17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9" name="Freeform 282">
                <a:extLst>
                  <a:ext uri="{FF2B5EF4-FFF2-40B4-BE49-F238E27FC236}">
                    <a16:creationId xmlns:a16="http://schemas.microsoft.com/office/drawing/2014/main" id="{017A51CF-208B-4919-B9CC-B5D29262AB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0" y="2592"/>
                <a:ext cx="176" cy="80"/>
              </a:xfrm>
              <a:custGeom>
                <a:avLst/>
                <a:gdLst>
                  <a:gd name="T0" fmla="*/ 147 w 176"/>
                  <a:gd name="T1" fmla="*/ 12 h 80"/>
                  <a:gd name="T2" fmla="*/ 119 w 176"/>
                  <a:gd name="T3" fmla="*/ 18 h 80"/>
                  <a:gd name="T4" fmla="*/ 89 w 176"/>
                  <a:gd name="T5" fmla="*/ 17 h 80"/>
                  <a:gd name="T6" fmla="*/ 75 w 176"/>
                  <a:gd name="T7" fmla="*/ 15 h 80"/>
                  <a:gd name="T8" fmla="*/ 48 w 176"/>
                  <a:gd name="T9" fmla="*/ 8 h 80"/>
                  <a:gd name="T10" fmla="*/ 36 w 176"/>
                  <a:gd name="T11" fmla="*/ 3 h 80"/>
                  <a:gd name="T12" fmla="*/ 21 w 176"/>
                  <a:gd name="T13" fmla="*/ 0 h 80"/>
                  <a:gd name="T14" fmla="*/ 10 w 176"/>
                  <a:gd name="T15" fmla="*/ 3 h 80"/>
                  <a:gd name="T16" fmla="*/ 3 w 176"/>
                  <a:gd name="T17" fmla="*/ 9 h 80"/>
                  <a:gd name="T18" fmla="*/ 1 w 176"/>
                  <a:gd name="T19" fmla="*/ 18 h 80"/>
                  <a:gd name="T20" fmla="*/ 0 w 176"/>
                  <a:gd name="T21" fmla="*/ 41 h 80"/>
                  <a:gd name="T22" fmla="*/ 1 w 176"/>
                  <a:gd name="T23" fmla="*/ 51 h 80"/>
                  <a:gd name="T24" fmla="*/ 7 w 176"/>
                  <a:gd name="T25" fmla="*/ 66 h 80"/>
                  <a:gd name="T26" fmla="*/ 19 w 176"/>
                  <a:gd name="T27" fmla="*/ 76 h 80"/>
                  <a:gd name="T28" fmla="*/ 36 w 176"/>
                  <a:gd name="T29" fmla="*/ 80 h 80"/>
                  <a:gd name="T30" fmla="*/ 66 w 176"/>
                  <a:gd name="T31" fmla="*/ 77 h 80"/>
                  <a:gd name="T32" fmla="*/ 104 w 176"/>
                  <a:gd name="T33" fmla="*/ 68 h 80"/>
                  <a:gd name="T34" fmla="*/ 117 w 176"/>
                  <a:gd name="T35" fmla="*/ 63 h 80"/>
                  <a:gd name="T36" fmla="*/ 141 w 176"/>
                  <a:gd name="T37" fmla="*/ 57 h 80"/>
                  <a:gd name="T38" fmla="*/ 166 w 176"/>
                  <a:gd name="T39" fmla="*/ 51 h 80"/>
                  <a:gd name="T40" fmla="*/ 175 w 176"/>
                  <a:gd name="T41" fmla="*/ 42 h 80"/>
                  <a:gd name="T42" fmla="*/ 176 w 176"/>
                  <a:gd name="T43" fmla="*/ 35 h 80"/>
                  <a:gd name="T44" fmla="*/ 175 w 176"/>
                  <a:gd name="T45" fmla="*/ 20 h 80"/>
                  <a:gd name="T46" fmla="*/ 167 w 176"/>
                  <a:gd name="T47" fmla="*/ 12 h 80"/>
                  <a:gd name="T48" fmla="*/ 157 w 176"/>
                  <a:gd name="T49" fmla="*/ 11 h 80"/>
                  <a:gd name="T50" fmla="*/ 147 w 176"/>
                  <a:gd name="T51" fmla="*/ 12 h 80"/>
                  <a:gd name="T52" fmla="*/ 167 w 176"/>
                  <a:gd name="T53" fmla="*/ 35 h 80"/>
                  <a:gd name="T54" fmla="*/ 164 w 176"/>
                  <a:gd name="T55" fmla="*/ 42 h 80"/>
                  <a:gd name="T56" fmla="*/ 146 w 176"/>
                  <a:gd name="T57" fmla="*/ 47 h 80"/>
                  <a:gd name="T58" fmla="*/ 132 w 176"/>
                  <a:gd name="T59" fmla="*/ 50 h 80"/>
                  <a:gd name="T60" fmla="*/ 114 w 176"/>
                  <a:gd name="T61" fmla="*/ 54 h 80"/>
                  <a:gd name="T62" fmla="*/ 68 w 176"/>
                  <a:gd name="T63" fmla="*/ 68 h 80"/>
                  <a:gd name="T64" fmla="*/ 43 w 176"/>
                  <a:gd name="T65" fmla="*/ 71 h 80"/>
                  <a:gd name="T66" fmla="*/ 24 w 176"/>
                  <a:gd name="T67" fmla="*/ 68 h 80"/>
                  <a:gd name="T68" fmla="*/ 18 w 176"/>
                  <a:gd name="T69" fmla="*/ 65 h 80"/>
                  <a:gd name="T70" fmla="*/ 12 w 176"/>
                  <a:gd name="T71" fmla="*/ 56 h 80"/>
                  <a:gd name="T72" fmla="*/ 9 w 176"/>
                  <a:gd name="T73" fmla="*/ 42 h 80"/>
                  <a:gd name="T74" fmla="*/ 9 w 176"/>
                  <a:gd name="T75" fmla="*/ 42 h 80"/>
                  <a:gd name="T76" fmla="*/ 10 w 176"/>
                  <a:gd name="T77" fmla="*/ 18 h 80"/>
                  <a:gd name="T78" fmla="*/ 10 w 176"/>
                  <a:gd name="T79" fmla="*/ 14 h 80"/>
                  <a:gd name="T80" fmla="*/ 15 w 176"/>
                  <a:gd name="T81" fmla="*/ 11 h 80"/>
                  <a:gd name="T82" fmla="*/ 22 w 176"/>
                  <a:gd name="T83" fmla="*/ 9 h 80"/>
                  <a:gd name="T84" fmla="*/ 33 w 176"/>
                  <a:gd name="T85" fmla="*/ 12 h 80"/>
                  <a:gd name="T86" fmla="*/ 45 w 176"/>
                  <a:gd name="T87" fmla="*/ 17 h 80"/>
                  <a:gd name="T88" fmla="*/ 74 w 176"/>
                  <a:gd name="T89" fmla="*/ 24 h 80"/>
                  <a:gd name="T90" fmla="*/ 87 w 176"/>
                  <a:gd name="T91" fmla="*/ 26 h 80"/>
                  <a:gd name="T92" fmla="*/ 119 w 176"/>
                  <a:gd name="T93" fmla="*/ 27 h 80"/>
                  <a:gd name="T94" fmla="*/ 150 w 176"/>
                  <a:gd name="T95" fmla="*/ 21 h 80"/>
                  <a:gd name="T96" fmla="*/ 157 w 176"/>
                  <a:gd name="T97" fmla="*/ 20 h 80"/>
                  <a:gd name="T98" fmla="*/ 166 w 176"/>
                  <a:gd name="T99" fmla="*/ 21 h 80"/>
                  <a:gd name="T100" fmla="*/ 167 w 176"/>
                  <a:gd name="T101" fmla="*/ 26 h 80"/>
                  <a:gd name="T102" fmla="*/ 167 w 176"/>
                  <a:gd name="T103" fmla="*/ 35 h 8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6" h="80">
                    <a:moveTo>
                      <a:pt x="147" y="12"/>
                    </a:moveTo>
                    <a:lnTo>
                      <a:pt x="147" y="12"/>
                    </a:lnTo>
                    <a:lnTo>
                      <a:pt x="134" y="17"/>
                    </a:lnTo>
                    <a:lnTo>
                      <a:pt x="119" y="18"/>
                    </a:lnTo>
                    <a:lnTo>
                      <a:pt x="104" y="18"/>
                    </a:lnTo>
                    <a:lnTo>
                      <a:pt x="89" y="17"/>
                    </a:lnTo>
                    <a:lnTo>
                      <a:pt x="75" y="15"/>
                    </a:lnTo>
                    <a:lnTo>
                      <a:pt x="61" y="12"/>
                    </a:lnTo>
                    <a:lnTo>
                      <a:pt x="48" y="8"/>
                    </a:lnTo>
                    <a:lnTo>
                      <a:pt x="36" y="3"/>
                    </a:lnTo>
                    <a:lnTo>
                      <a:pt x="28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0" y="41"/>
                    </a:lnTo>
                    <a:lnTo>
                      <a:pt x="1" y="51"/>
                    </a:lnTo>
                    <a:lnTo>
                      <a:pt x="3" y="60"/>
                    </a:lnTo>
                    <a:lnTo>
                      <a:pt x="7" y="66"/>
                    </a:lnTo>
                    <a:lnTo>
                      <a:pt x="13" y="72"/>
                    </a:lnTo>
                    <a:lnTo>
                      <a:pt x="19" y="76"/>
                    </a:lnTo>
                    <a:lnTo>
                      <a:pt x="28" y="79"/>
                    </a:lnTo>
                    <a:lnTo>
                      <a:pt x="36" y="80"/>
                    </a:lnTo>
                    <a:lnTo>
                      <a:pt x="46" y="80"/>
                    </a:lnTo>
                    <a:lnTo>
                      <a:pt x="66" y="77"/>
                    </a:lnTo>
                    <a:lnTo>
                      <a:pt x="86" y="74"/>
                    </a:lnTo>
                    <a:lnTo>
                      <a:pt x="104" y="68"/>
                    </a:lnTo>
                    <a:lnTo>
                      <a:pt x="117" y="63"/>
                    </a:lnTo>
                    <a:lnTo>
                      <a:pt x="129" y="59"/>
                    </a:lnTo>
                    <a:lnTo>
                      <a:pt x="141" y="57"/>
                    </a:lnTo>
                    <a:lnTo>
                      <a:pt x="160" y="53"/>
                    </a:lnTo>
                    <a:lnTo>
                      <a:pt x="166" y="51"/>
                    </a:lnTo>
                    <a:lnTo>
                      <a:pt x="172" y="48"/>
                    </a:lnTo>
                    <a:lnTo>
                      <a:pt x="175" y="42"/>
                    </a:lnTo>
                    <a:lnTo>
                      <a:pt x="176" y="35"/>
                    </a:lnTo>
                    <a:lnTo>
                      <a:pt x="176" y="26"/>
                    </a:lnTo>
                    <a:lnTo>
                      <a:pt x="175" y="20"/>
                    </a:lnTo>
                    <a:lnTo>
                      <a:pt x="170" y="15"/>
                    </a:lnTo>
                    <a:lnTo>
                      <a:pt x="167" y="12"/>
                    </a:lnTo>
                    <a:lnTo>
                      <a:pt x="161" y="11"/>
                    </a:lnTo>
                    <a:lnTo>
                      <a:pt x="157" y="11"/>
                    </a:lnTo>
                    <a:lnTo>
                      <a:pt x="147" y="12"/>
                    </a:lnTo>
                    <a:close/>
                    <a:moveTo>
                      <a:pt x="167" y="35"/>
                    </a:moveTo>
                    <a:lnTo>
                      <a:pt x="167" y="35"/>
                    </a:lnTo>
                    <a:lnTo>
                      <a:pt x="167" y="39"/>
                    </a:lnTo>
                    <a:lnTo>
                      <a:pt x="164" y="42"/>
                    </a:lnTo>
                    <a:lnTo>
                      <a:pt x="158" y="44"/>
                    </a:lnTo>
                    <a:lnTo>
                      <a:pt x="146" y="47"/>
                    </a:lnTo>
                    <a:lnTo>
                      <a:pt x="132" y="50"/>
                    </a:lnTo>
                    <a:lnTo>
                      <a:pt x="114" y="54"/>
                    </a:lnTo>
                    <a:lnTo>
                      <a:pt x="81" y="65"/>
                    </a:lnTo>
                    <a:lnTo>
                      <a:pt x="68" y="68"/>
                    </a:lnTo>
                    <a:lnTo>
                      <a:pt x="54" y="69"/>
                    </a:lnTo>
                    <a:lnTo>
                      <a:pt x="43" y="71"/>
                    </a:lnTo>
                    <a:lnTo>
                      <a:pt x="33" y="69"/>
                    </a:lnTo>
                    <a:lnTo>
                      <a:pt x="24" y="68"/>
                    </a:lnTo>
                    <a:lnTo>
                      <a:pt x="18" y="65"/>
                    </a:lnTo>
                    <a:lnTo>
                      <a:pt x="13" y="60"/>
                    </a:lnTo>
                    <a:lnTo>
                      <a:pt x="12" y="56"/>
                    </a:lnTo>
                    <a:lnTo>
                      <a:pt x="9" y="50"/>
                    </a:lnTo>
                    <a:lnTo>
                      <a:pt x="9" y="42"/>
                    </a:lnTo>
                    <a:lnTo>
                      <a:pt x="10" y="18"/>
                    </a:lnTo>
                    <a:lnTo>
                      <a:pt x="10" y="14"/>
                    </a:lnTo>
                    <a:lnTo>
                      <a:pt x="15" y="11"/>
                    </a:lnTo>
                    <a:lnTo>
                      <a:pt x="18" y="9"/>
                    </a:lnTo>
                    <a:lnTo>
                      <a:pt x="22" y="9"/>
                    </a:lnTo>
                    <a:lnTo>
                      <a:pt x="27" y="9"/>
                    </a:lnTo>
                    <a:lnTo>
                      <a:pt x="33" y="12"/>
                    </a:lnTo>
                    <a:lnTo>
                      <a:pt x="45" y="17"/>
                    </a:lnTo>
                    <a:lnTo>
                      <a:pt x="58" y="21"/>
                    </a:lnTo>
                    <a:lnTo>
                      <a:pt x="74" y="24"/>
                    </a:lnTo>
                    <a:lnTo>
                      <a:pt x="87" y="26"/>
                    </a:lnTo>
                    <a:lnTo>
                      <a:pt x="104" y="27"/>
                    </a:lnTo>
                    <a:lnTo>
                      <a:pt x="119" y="27"/>
                    </a:lnTo>
                    <a:lnTo>
                      <a:pt x="135" y="24"/>
                    </a:lnTo>
                    <a:lnTo>
                      <a:pt x="150" y="21"/>
                    </a:lnTo>
                    <a:lnTo>
                      <a:pt x="157" y="20"/>
                    </a:lnTo>
                    <a:lnTo>
                      <a:pt x="161" y="20"/>
                    </a:lnTo>
                    <a:lnTo>
                      <a:pt x="166" y="21"/>
                    </a:lnTo>
                    <a:lnTo>
                      <a:pt x="167" y="26"/>
                    </a:lnTo>
                    <a:lnTo>
                      <a:pt x="167" y="35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0" name="Freeform 283">
                <a:extLst>
                  <a:ext uri="{FF2B5EF4-FFF2-40B4-BE49-F238E27FC236}">
                    <a16:creationId xmlns:a16="http://schemas.microsoft.com/office/drawing/2014/main" id="{34F21EE0-E0EB-4591-96CB-D692C874DC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7" y="2586"/>
                <a:ext cx="160" cy="122"/>
              </a:xfrm>
              <a:custGeom>
                <a:avLst/>
                <a:gdLst>
                  <a:gd name="T0" fmla="*/ 158 w 160"/>
                  <a:gd name="T1" fmla="*/ 53 h 122"/>
                  <a:gd name="T2" fmla="*/ 160 w 160"/>
                  <a:gd name="T3" fmla="*/ 26 h 122"/>
                  <a:gd name="T4" fmla="*/ 158 w 160"/>
                  <a:gd name="T5" fmla="*/ 14 h 122"/>
                  <a:gd name="T6" fmla="*/ 152 w 160"/>
                  <a:gd name="T7" fmla="*/ 9 h 122"/>
                  <a:gd name="T8" fmla="*/ 145 w 160"/>
                  <a:gd name="T9" fmla="*/ 8 h 122"/>
                  <a:gd name="T10" fmla="*/ 137 w 160"/>
                  <a:gd name="T11" fmla="*/ 9 h 122"/>
                  <a:gd name="T12" fmla="*/ 110 w 160"/>
                  <a:gd name="T13" fmla="*/ 14 h 122"/>
                  <a:gd name="T14" fmla="*/ 84 w 160"/>
                  <a:gd name="T15" fmla="*/ 12 h 122"/>
                  <a:gd name="T16" fmla="*/ 30 w 160"/>
                  <a:gd name="T17" fmla="*/ 3 h 122"/>
                  <a:gd name="T18" fmla="*/ 20 w 160"/>
                  <a:gd name="T19" fmla="*/ 0 h 122"/>
                  <a:gd name="T20" fmla="*/ 9 w 160"/>
                  <a:gd name="T21" fmla="*/ 2 h 122"/>
                  <a:gd name="T22" fmla="*/ 1 w 160"/>
                  <a:gd name="T23" fmla="*/ 9 h 122"/>
                  <a:gd name="T24" fmla="*/ 1 w 160"/>
                  <a:gd name="T25" fmla="*/ 26 h 122"/>
                  <a:gd name="T26" fmla="*/ 11 w 160"/>
                  <a:gd name="T27" fmla="*/ 78 h 122"/>
                  <a:gd name="T28" fmla="*/ 15 w 160"/>
                  <a:gd name="T29" fmla="*/ 91 h 122"/>
                  <a:gd name="T30" fmla="*/ 26 w 160"/>
                  <a:gd name="T31" fmla="*/ 107 h 122"/>
                  <a:gd name="T32" fmla="*/ 39 w 160"/>
                  <a:gd name="T33" fmla="*/ 118 h 122"/>
                  <a:gd name="T34" fmla="*/ 56 w 160"/>
                  <a:gd name="T35" fmla="*/ 122 h 122"/>
                  <a:gd name="T36" fmla="*/ 83 w 160"/>
                  <a:gd name="T37" fmla="*/ 121 h 122"/>
                  <a:gd name="T38" fmla="*/ 115 w 160"/>
                  <a:gd name="T39" fmla="*/ 110 h 122"/>
                  <a:gd name="T40" fmla="*/ 127 w 160"/>
                  <a:gd name="T41" fmla="*/ 104 h 122"/>
                  <a:gd name="T42" fmla="*/ 146 w 160"/>
                  <a:gd name="T43" fmla="*/ 91 h 122"/>
                  <a:gd name="T44" fmla="*/ 154 w 160"/>
                  <a:gd name="T45" fmla="*/ 82 h 122"/>
                  <a:gd name="T46" fmla="*/ 158 w 160"/>
                  <a:gd name="T47" fmla="*/ 53 h 122"/>
                  <a:gd name="T48" fmla="*/ 122 w 160"/>
                  <a:gd name="T49" fmla="*/ 97 h 122"/>
                  <a:gd name="T50" fmla="*/ 122 w 160"/>
                  <a:gd name="T51" fmla="*/ 97 h 122"/>
                  <a:gd name="T52" fmla="*/ 86 w 160"/>
                  <a:gd name="T53" fmla="*/ 110 h 122"/>
                  <a:gd name="T54" fmla="*/ 63 w 160"/>
                  <a:gd name="T55" fmla="*/ 113 h 122"/>
                  <a:gd name="T56" fmla="*/ 44 w 160"/>
                  <a:gd name="T57" fmla="*/ 109 h 122"/>
                  <a:gd name="T58" fmla="*/ 36 w 160"/>
                  <a:gd name="T59" fmla="*/ 104 h 122"/>
                  <a:gd name="T60" fmla="*/ 24 w 160"/>
                  <a:gd name="T61" fmla="*/ 88 h 122"/>
                  <a:gd name="T62" fmla="*/ 20 w 160"/>
                  <a:gd name="T63" fmla="*/ 77 h 122"/>
                  <a:gd name="T64" fmla="*/ 11 w 160"/>
                  <a:gd name="T65" fmla="*/ 26 h 122"/>
                  <a:gd name="T66" fmla="*/ 9 w 160"/>
                  <a:gd name="T67" fmla="*/ 15 h 122"/>
                  <a:gd name="T68" fmla="*/ 11 w 160"/>
                  <a:gd name="T69" fmla="*/ 11 h 122"/>
                  <a:gd name="T70" fmla="*/ 12 w 160"/>
                  <a:gd name="T71" fmla="*/ 9 h 122"/>
                  <a:gd name="T72" fmla="*/ 29 w 160"/>
                  <a:gd name="T73" fmla="*/ 11 h 122"/>
                  <a:gd name="T74" fmla="*/ 29 w 160"/>
                  <a:gd name="T75" fmla="*/ 11 h 122"/>
                  <a:gd name="T76" fmla="*/ 83 w 160"/>
                  <a:gd name="T77" fmla="*/ 21 h 122"/>
                  <a:gd name="T78" fmla="*/ 110 w 160"/>
                  <a:gd name="T79" fmla="*/ 23 h 122"/>
                  <a:gd name="T80" fmla="*/ 140 w 160"/>
                  <a:gd name="T81" fmla="*/ 18 h 122"/>
                  <a:gd name="T82" fmla="*/ 148 w 160"/>
                  <a:gd name="T83" fmla="*/ 17 h 122"/>
                  <a:gd name="T84" fmla="*/ 149 w 160"/>
                  <a:gd name="T85" fmla="*/ 17 h 122"/>
                  <a:gd name="T86" fmla="*/ 151 w 160"/>
                  <a:gd name="T87" fmla="*/ 24 h 122"/>
                  <a:gd name="T88" fmla="*/ 151 w 160"/>
                  <a:gd name="T89" fmla="*/ 26 h 122"/>
                  <a:gd name="T90" fmla="*/ 149 w 160"/>
                  <a:gd name="T91" fmla="*/ 53 h 122"/>
                  <a:gd name="T92" fmla="*/ 148 w 160"/>
                  <a:gd name="T93" fmla="*/ 69 h 122"/>
                  <a:gd name="T94" fmla="*/ 143 w 160"/>
                  <a:gd name="T95" fmla="*/ 80 h 122"/>
                  <a:gd name="T96" fmla="*/ 136 w 160"/>
                  <a:gd name="T97" fmla="*/ 88 h 122"/>
                  <a:gd name="T98" fmla="*/ 122 w 160"/>
                  <a:gd name="T99" fmla="*/ 97 h 12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60" h="122">
                    <a:moveTo>
                      <a:pt x="158" y="53"/>
                    </a:moveTo>
                    <a:lnTo>
                      <a:pt x="158" y="53"/>
                    </a:lnTo>
                    <a:lnTo>
                      <a:pt x="160" y="26"/>
                    </a:lnTo>
                    <a:lnTo>
                      <a:pt x="160" y="18"/>
                    </a:lnTo>
                    <a:lnTo>
                      <a:pt x="158" y="14"/>
                    </a:lnTo>
                    <a:lnTo>
                      <a:pt x="155" y="11"/>
                    </a:lnTo>
                    <a:lnTo>
                      <a:pt x="152" y="9"/>
                    </a:lnTo>
                    <a:lnTo>
                      <a:pt x="149" y="8"/>
                    </a:lnTo>
                    <a:lnTo>
                      <a:pt x="145" y="8"/>
                    </a:lnTo>
                    <a:lnTo>
                      <a:pt x="137" y="9"/>
                    </a:lnTo>
                    <a:lnTo>
                      <a:pt x="124" y="12"/>
                    </a:lnTo>
                    <a:lnTo>
                      <a:pt x="110" y="14"/>
                    </a:lnTo>
                    <a:lnTo>
                      <a:pt x="98" y="14"/>
                    </a:lnTo>
                    <a:lnTo>
                      <a:pt x="84" y="12"/>
                    </a:lnTo>
                    <a:lnTo>
                      <a:pt x="57" y="9"/>
                    </a:lnTo>
                    <a:lnTo>
                      <a:pt x="30" y="3"/>
                    </a:lnTo>
                    <a:lnTo>
                      <a:pt x="20" y="0"/>
                    </a:lnTo>
                    <a:lnTo>
                      <a:pt x="14" y="0"/>
                    </a:lnTo>
                    <a:lnTo>
                      <a:pt x="9" y="2"/>
                    </a:lnTo>
                    <a:lnTo>
                      <a:pt x="4" y="5"/>
                    </a:lnTo>
                    <a:lnTo>
                      <a:pt x="1" y="9"/>
                    </a:lnTo>
                    <a:lnTo>
                      <a:pt x="0" y="17"/>
                    </a:lnTo>
                    <a:lnTo>
                      <a:pt x="1" y="26"/>
                    </a:lnTo>
                    <a:lnTo>
                      <a:pt x="11" y="78"/>
                    </a:lnTo>
                    <a:lnTo>
                      <a:pt x="15" y="91"/>
                    </a:lnTo>
                    <a:lnTo>
                      <a:pt x="20" y="100"/>
                    </a:lnTo>
                    <a:lnTo>
                      <a:pt x="26" y="107"/>
                    </a:lnTo>
                    <a:lnTo>
                      <a:pt x="32" y="113"/>
                    </a:lnTo>
                    <a:lnTo>
                      <a:pt x="39" y="118"/>
                    </a:lnTo>
                    <a:lnTo>
                      <a:pt x="47" y="121"/>
                    </a:lnTo>
                    <a:lnTo>
                      <a:pt x="56" y="122"/>
                    </a:lnTo>
                    <a:lnTo>
                      <a:pt x="65" y="122"/>
                    </a:lnTo>
                    <a:lnTo>
                      <a:pt x="83" y="121"/>
                    </a:lnTo>
                    <a:lnTo>
                      <a:pt x="100" y="116"/>
                    </a:lnTo>
                    <a:lnTo>
                      <a:pt x="115" y="110"/>
                    </a:lnTo>
                    <a:lnTo>
                      <a:pt x="127" y="104"/>
                    </a:lnTo>
                    <a:lnTo>
                      <a:pt x="142" y="95"/>
                    </a:lnTo>
                    <a:lnTo>
                      <a:pt x="146" y="91"/>
                    </a:lnTo>
                    <a:lnTo>
                      <a:pt x="151" y="86"/>
                    </a:lnTo>
                    <a:lnTo>
                      <a:pt x="154" y="82"/>
                    </a:lnTo>
                    <a:lnTo>
                      <a:pt x="155" y="74"/>
                    </a:lnTo>
                    <a:lnTo>
                      <a:pt x="158" y="53"/>
                    </a:lnTo>
                    <a:close/>
                    <a:moveTo>
                      <a:pt x="122" y="97"/>
                    </a:moveTo>
                    <a:lnTo>
                      <a:pt x="122" y="97"/>
                    </a:lnTo>
                    <a:lnTo>
                      <a:pt x="106" y="104"/>
                    </a:lnTo>
                    <a:lnTo>
                      <a:pt x="86" y="110"/>
                    </a:lnTo>
                    <a:lnTo>
                      <a:pt x="74" y="113"/>
                    </a:lnTo>
                    <a:lnTo>
                      <a:pt x="63" y="113"/>
                    </a:lnTo>
                    <a:lnTo>
                      <a:pt x="53" y="112"/>
                    </a:lnTo>
                    <a:lnTo>
                      <a:pt x="44" y="109"/>
                    </a:lnTo>
                    <a:lnTo>
                      <a:pt x="36" y="104"/>
                    </a:lnTo>
                    <a:lnTo>
                      <a:pt x="29" y="97"/>
                    </a:lnTo>
                    <a:lnTo>
                      <a:pt x="24" y="88"/>
                    </a:lnTo>
                    <a:lnTo>
                      <a:pt x="20" y="77"/>
                    </a:lnTo>
                    <a:lnTo>
                      <a:pt x="11" y="26"/>
                    </a:lnTo>
                    <a:lnTo>
                      <a:pt x="9" y="15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5" y="9"/>
                    </a:lnTo>
                    <a:lnTo>
                      <a:pt x="29" y="11"/>
                    </a:lnTo>
                    <a:lnTo>
                      <a:pt x="56" y="18"/>
                    </a:lnTo>
                    <a:lnTo>
                      <a:pt x="83" y="21"/>
                    </a:lnTo>
                    <a:lnTo>
                      <a:pt x="97" y="23"/>
                    </a:lnTo>
                    <a:lnTo>
                      <a:pt x="110" y="23"/>
                    </a:lnTo>
                    <a:lnTo>
                      <a:pt x="125" y="21"/>
                    </a:lnTo>
                    <a:lnTo>
                      <a:pt x="140" y="18"/>
                    </a:lnTo>
                    <a:lnTo>
                      <a:pt x="148" y="17"/>
                    </a:lnTo>
                    <a:lnTo>
                      <a:pt x="149" y="17"/>
                    </a:lnTo>
                    <a:lnTo>
                      <a:pt x="151" y="20"/>
                    </a:lnTo>
                    <a:lnTo>
                      <a:pt x="151" y="24"/>
                    </a:lnTo>
                    <a:lnTo>
                      <a:pt x="151" y="26"/>
                    </a:lnTo>
                    <a:lnTo>
                      <a:pt x="149" y="53"/>
                    </a:lnTo>
                    <a:lnTo>
                      <a:pt x="148" y="69"/>
                    </a:lnTo>
                    <a:lnTo>
                      <a:pt x="146" y="75"/>
                    </a:lnTo>
                    <a:lnTo>
                      <a:pt x="143" y="80"/>
                    </a:lnTo>
                    <a:lnTo>
                      <a:pt x="140" y="85"/>
                    </a:lnTo>
                    <a:lnTo>
                      <a:pt x="136" y="88"/>
                    </a:lnTo>
                    <a:lnTo>
                      <a:pt x="122" y="9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1" name="Freeform 284">
                <a:extLst>
                  <a:ext uri="{FF2B5EF4-FFF2-40B4-BE49-F238E27FC236}">
                    <a16:creationId xmlns:a16="http://schemas.microsoft.com/office/drawing/2014/main" id="{01E7CE22-585B-429F-99B1-AC164105E3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86" y="2514"/>
                <a:ext cx="273" cy="173"/>
              </a:xfrm>
              <a:custGeom>
                <a:avLst/>
                <a:gdLst>
                  <a:gd name="T0" fmla="*/ 211 w 273"/>
                  <a:gd name="T1" fmla="*/ 51 h 173"/>
                  <a:gd name="T2" fmla="*/ 180 w 273"/>
                  <a:gd name="T3" fmla="*/ 59 h 173"/>
                  <a:gd name="T4" fmla="*/ 147 w 273"/>
                  <a:gd name="T5" fmla="*/ 59 h 173"/>
                  <a:gd name="T6" fmla="*/ 82 w 273"/>
                  <a:gd name="T7" fmla="*/ 37 h 173"/>
                  <a:gd name="T8" fmla="*/ 29 w 273"/>
                  <a:gd name="T9" fmla="*/ 3 h 173"/>
                  <a:gd name="T10" fmla="*/ 18 w 273"/>
                  <a:gd name="T11" fmla="*/ 0 h 173"/>
                  <a:gd name="T12" fmla="*/ 6 w 273"/>
                  <a:gd name="T13" fmla="*/ 7 h 173"/>
                  <a:gd name="T14" fmla="*/ 0 w 273"/>
                  <a:gd name="T15" fmla="*/ 22 h 173"/>
                  <a:gd name="T16" fmla="*/ 3 w 273"/>
                  <a:gd name="T17" fmla="*/ 57 h 173"/>
                  <a:gd name="T18" fmla="*/ 15 w 273"/>
                  <a:gd name="T19" fmla="*/ 101 h 173"/>
                  <a:gd name="T20" fmla="*/ 46 w 273"/>
                  <a:gd name="T21" fmla="*/ 128 h 173"/>
                  <a:gd name="T22" fmla="*/ 80 w 273"/>
                  <a:gd name="T23" fmla="*/ 138 h 173"/>
                  <a:gd name="T24" fmla="*/ 160 w 273"/>
                  <a:gd name="T25" fmla="*/ 154 h 173"/>
                  <a:gd name="T26" fmla="*/ 190 w 273"/>
                  <a:gd name="T27" fmla="*/ 163 h 173"/>
                  <a:gd name="T28" fmla="*/ 222 w 273"/>
                  <a:gd name="T29" fmla="*/ 173 h 173"/>
                  <a:gd name="T30" fmla="*/ 242 w 273"/>
                  <a:gd name="T31" fmla="*/ 163 h 173"/>
                  <a:gd name="T32" fmla="*/ 252 w 273"/>
                  <a:gd name="T33" fmla="*/ 140 h 173"/>
                  <a:gd name="T34" fmla="*/ 269 w 273"/>
                  <a:gd name="T35" fmla="*/ 99 h 173"/>
                  <a:gd name="T36" fmla="*/ 272 w 273"/>
                  <a:gd name="T37" fmla="*/ 86 h 173"/>
                  <a:gd name="T38" fmla="*/ 270 w 273"/>
                  <a:gd name="T39" fmla="*/ 63 h 173"/>
                  <a:gd name="T40" fmla="*/ 257 w 273"/>
                  <a:gd name="T41" fmla="*/ 45 h 173"/>
                  <a:gd name="T42" fmla="*/ 242 w 273"/>
                  <a:gd name="T43" fmla="*/ 42 h 173"/>
                  <a:gd name="T44" fmla="*/ 228 w 273"/>
                  <a:gd name="T45" fmla="*/ 45 h 173"/>
                  <a:gd name="T46" fmla="*/ 260 w 273"/>
                  <a:gd name="T47" fmla="*/ 96 h 173"/>
                  <a:gd name="T48" fmla="*/ 248 w 273"/>
                  <a:gd name="T49" fmla="*/ 122 h 173"/>
                  <a:gd name="T50" fmla="*/ 243 w 273"/>
                  <a:gd name="T51" fmla="*/ 137 h 173"/>
                  <a:gd name="T52" fmla="*/ 236 w 273"/>
                  <a:gd name="T53" fmla="*/ 155 h 173"/>
                  <a:gd name="T54" fmla="*/ 228 w 273"/>
                  <a:gd name="T55" fmla="*/ 164 h 173"/>
                  <a:gd name="T56" fmla="*/ 193 w 273"/>
                  <a:gd name="T57" fmla="*/ 155 h 173"/>
                  <a:gd name="T58" fmla="*/ 157 w 273"/>
                  <a:gd name="T59" fmla="*/ 143 h 173"/>
                  <a:gd name="T60" fmla="*/ 92 w 273"/>
                  <a:gd name="T61" fmla="*/ 131 h 173"/>
                  <a:gd name="T62" fmla="*/ 52 w 273"/>
                  <a:gd name="T63" fmla="*/ 120 h 173"/>
                  <a:gd name="T64" fmla="*/ 24 w 273"/>
                  <a:gd name="T65" fmla="*/ 99 h 173"/>
                  <a:gd name="T66" fmla="*/ 14 w 273"/>
                  <a:gd name="T67" fmla="*/ 63 h 173"/>
                  <a:gd name="T68" fmla="*/ 12 w 273"/>
                  <a:gd name="T69" fmla="*/ 56 h 173"/>
                  <a:gd name="T70" fmla="*/ 9 w 273"/>
                  <a:gd name="T71" fmla="*/ 22 h 173"/>
                  <a:gd name="T72" fmla="*/ 12 w 273"/>
                  <a:gd name="T73" fmla="*/ 15 h 173"/>
                  <a:gd name="T74" fmla="*/ 21 w 273"/>
                  <a:gd name="T75" fmla="*/ 9 h 173"/>
                  <a:gd name="T76" fmla="*/ 46 w 273"/>
                  <a:gd name="T77" fmla="*/ 27 h 173"/>
                  <a:gd name="T78" fmla="*/ 112 w 273"/>
                  <a:gd name="T79" fmla="*/ 60 h 173"/>
                  <a:gd name="T80" fmla="*/ 175 w 273"/>
                  <a:gd name="T81" fmla="*/ 68 h 173"/>
                  <a:gd name="T82" fmla="*/ 214 w 273"/>
                  <a:gd name="T83" fmla="*/ 60 h 173"/>
                  <a:gd name="T84" fmla="*/ 239 w 273"/>
                  <a:gd name="T85" fmla="*/ 51 h 173"/>
                  <a:gd name="T86" fmla="*/ 255 w 273"/>
                  <a:gd name="T87" fmla="*/ 54 h 173"/>
                  <a:gd name="T88" fmla="*/ 263 w 273"/>
                  <a:gd name="T89" fmla="*/ 69 h 173"/>
                  <a:gd name="T90" fmla="*/ 263 w 273"/>
                  <a:gd name="T91" fmla="*/ 84 h 17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73" h="173">
                    <a:moveTo>
                      <a:pt x="228" y="45"/>
                    </a:moveTo>
                    <a:lnTo>
                      <a:pt x="228" y="45"/>
                    </a:lnTo>
                    <a:lnTo>
                      <a:pt x="211" y="51"/>
                    </a:lnTo>
                    <a:lnTo>
                      <a:pt x="192" y="56"/>
                    </a:lnTo>
                    <a:lnTo>
                      <a:pt x="180" y="59"/>
                    </a:lnTo>
                    <a:lnTo>
                      <a:pt x="169" y="60"/>
                    </a:lnTo>
                    <a:lnTo>
                      <a:pt x="157" y="60"/>
                    </a:lnTo>
                    <a:lnTo>
                      <a:pt x="147" y="59"/>
                    </a:lnTo>
                    <a:lnTo>
                      <a:pt x="124" y="54"/>
                    </a:lnTo>
                    <a:lnTo>
                      <a:pt x="101" y="46"/>
                    </a:lnTo>
                    <a:lnTo>
                      <a:pt x="82" y="37"/>
                    </a:lnTo>
                    <a:lnTo>
                      <a:pt x="62" y="27"/>
                    </a:lnTo>
                    <a:lnTo>
                      <a:pt x="44" y="15"/>
                    </a:lnTo>
                    <a:lnTo>
                      <a:pt x="29" y="3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4" y="1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2" y="18"/>
                    </a:lnTo>
                    <a:lnTo>
                      <a:pt x="0" y="22"/>
                    </a:lnTo>
                    <a:lnTo>
                      <a:pt x="3" y="57"/>
                    </a:lnTo>
                    <a:lnTo>
                      <a:pt x="6" y="78"/>
                    </a:lnTo>
                    <a:lnTo>
                      <a:pt x="9" y="90"/>
                    </a:lnTo>
                    <a:lnTo>
                      <a:pt x="15" y="101"/>
                    </a:lnTo>
                    <a:lnTo>
                      <a:pt x="21" y="110"/>
                    </a:lnTo>
                    <a:lnTo>
                      <a:pt x="32" y="119"/>
                    </a:lnTo>
                    <a:lnTo>
                      <a:pt x="46" y="128"/>
                    </a:lnTo>
                    <a:lnTo>
                      <a:pt x="64" y="134"/>
                    </a:lnTo>
                    <a:lnTo>
                      <a:pt x="80" y="138"/>
                    </a:lnTo>
                    <a:lnTo>
                      <a:pt x="95" y="141"/>
                    </a:lnTo>
                    <a:lnTo>
                      <a:pt x="128" y="146"/>
                    </a:lnTo>
                    <a:lnTo>
                      <a:pt x="160" y="154"/>
                    </a:lnTo>
                    <a:lnTo>
                      <a:pt x="175" y="157"/>
                    </a:lnTo>
                    <a:lnTo>
                      <a:pt x="190" y="163"/>
                    </a:lnTo>
                    <a:lnTo>
                      <a:pt x="202" y="169"/>
                    </a:lnTo>
                    <a:lnTo>
                      <a:pt x="213" y="172"/>
                    </a:lnTo>
                    <a:lnTo>
                      <a:pt x="222" y="173"/>
                    </a:lnTo>
                    <a:lnTo>
                      <a:pt x="230" y="173"/>
                    </a:lnTo>
                    <a:lnTo>
                      <a:pt x="236" y="170"/>
                    </a:lnTo>
                    <a:lnTo>
                      <a:pt x="242" y="163"/>
                    </a:lnTo>
                    <a:lnTo>
                      <a:pt x="246" y="154"/>
                    </a:lnTo>
                    <a:lnTo>
                      <a:pt x="252" y="140"/>
                    </a:lnTo>
                    <a:lnTo>
                      <a:pt x="257" y="125"/>
                    </a:lnTo>
                    <a:lnTo>
                      <a:pt x="263" y="111"/>
                    </a:lnTo>
                    <a:lnTo>
                      <a:pt x="269" y="99"/>
                    </a:lnTo>
                    <a:lnTo>
                      <a:pt x="270" y="93"/>
                    </a:lnTo>
                    <a:lnTo>
                      <a:pt x="272" y="86"/>
                    </a:lnTo>
                    <a:lnTo>
                      <a:pt x="273" y="80"/>
                    </a:lnTo>
                    <a:lnTo>
                      <a:pt x="272" y="71"/>
                    </a:lnTo>
                    <a:lnTo>
                      <a:pt x="270" y="63"/>
                    </a:lnTo>
                    <a:lnTo>
                      <a:pt x="267" y="54"/>
                    </a:lnTo>
                    <a:lnTo>
                      <a:pt x="261" y="48"/>
                    </a:lnTo>
                    <a:lnTo>
                      <a:pt x="257" y="45"/>
                    </a:lnTo>
                    <a:lnTo>
                      <a:pt x="254" y="43"/>
                    </a:lnTo>
                    <a:lnTo>
                      <a:pt x="248" y="42"/>
                    </a:lnTo>
                    <a:lnTo>
                      <a:pt x="242" y="42"/>
                    </a:lnTo>
                    <a:lnTo>
                      <a:pt x="236" y="43"/>
                    </a:lnTo>
                    <a:lnTo>
                      <a:pt x="228" y="45"/>
                    </a:lnTo>
                    <a:close/>
                    <a:moveTo>
                      <a:pt x="263" y="84"/>
                    </a:moveTo>
                    <a:lnTo>
                      <a:pt x="263" y="84"/>
                    </a:lnTo>
                    <a:lnTo>
                      <a:pt x="260" y="96"/>
                    </a:lnTo>
                    <a:lnTo>
                      <a:pt x="254" y="108"/>
                    </a:lnTo>
                    <a:lnTo>
                      <a:pt x="248" y="122"/>
                    </a:lnTo>
                    <a:lnTo>
                      <a:pt x="245" y="129"/>
                    </a:lnTo>
                    <a:lnTo>
                      <a:pt x="243" y="137"/>
                    </a:lnTo>
                    <a:lnTo>
                      <a:pt x="239" y="147"/>
                    </a:lnTo>
                    <a:lnTo>
                      <a:pt x="236" y="155"/>
                    </a:lnTo>
                    <a:lnTo>
                      <a:pt x="233" y="161"/>
                    </a:lnTo>
                    <a:lnTo>
                      <a:pt x="228" y="164"/>
                    </a:lnTo>
                    <a:lnTo>
                      <a:pt x="222" y="164"/>
                    </a:lnTo>
                    <a:lnTo>
                      <a:pt x="214" y="163"/>
                    </a:lnTo>
                    <a:lnTo>
                      <a:pt x="193" y="155"/>
                    </a:lnTo>
                    <a:lnTo>
                      <a:pt x="177" y="147"/>
                    </a:lnTo>
                    <a:lnTo>
                      <a:pt x="157" y="143"/>
                    </a:lnTo>
                    <a:lnTo>
                      <a:pt x="119" y="135"/>
                    </a:lnTo>
                    <a:lnTo>
                      <a:pt x="92" y="131"/>
                    </a:lnTo>
                    <a:lnTo>
                      <a:pt x="67" y="125"/>
                    </a:lnTo>
                    <a:lnTo>
                      <a:pt x="52" y="120"/>
                    </a:lnTo>
                    <a:lnTo>
                      <a:pt x="40" y="114"/>
                    </a:lnTo>
                    <a:lnTo>
                      <a:pt x="30" y="107"/>
                    </a:lnTo>
                    <a:lnTo>
                      <a:pt x="24" y="99"/>
                    </a:lnTo>
                    <a:lnTo>
                      <a:pt x="20" y="92"/>
                    </a:lnTo>
                    <a:lnTo>
                      <a:pt x="17" y="83"/>
                    </a:lnTo>
                    <a:lnTo>
                      <a:pt x="14" y="63"/>
                    </a:lnTo>
                    <a:lnTo>
                      <a:pt x="12" y="56"/>
                    </a:lnTo>
                    <a:lnTo>
                      <a:pt x="9" y="22"/>
                    </a:lnTo>
                    <a:lnTo>
                      <a:pt x="11" y="18"/>
                    </a:lnTo>
                    <a:lnTo>
                      <a:pt x="12" y="15"/>
                    </a:lnTo>
                    <a:lnTo>
                      <a:pt x="17" y="10"/>
                    </a:lnTo>
                    <a:lnTo>
                      <a:pt x="21" y="9"/>
                    </a:lnTo>
                    <a:lnTo>
                      <a:pt x="23" y="10"/>
                    </a:lnTo>
                    <a:lnTo>
                      <a:pt x="46" y="27"/>
                    </a:lnTo>
                    <a:lnTo>
                      <a:pt x="68" y="40"/>
                    </a:lnTo>
                    <a:lnTo>
                      <a:pt x="91" y="52"/>
                    </a:lnTo>
                    <a:lnTo>
                      <a:pt x="112" y="60"/>
                    </a:lnTo>
                    <a:lnTo>
                      <a:pt x="133" y="66"/>
                    </a:lnTo>
                    <a:lnTo>
                      <a:pt x="154" y="69"/>
                    </a:lnTo>
                    <a:lnTo>
                      <a:pt x="175" y="68"/>
                    </a:lnTo>
                    <a:lnTo>
                      <a:pt x="193" y="65"/>
                    </a:lnTo>
                    <a:lnTo>
                      <a:pt x="214" y="60"/>
                    </a:lnTo>
                    <a:lnTo>
                      <a:pt x="231" y="54"/>
                    </a:lnTo>
                    <a:lnTo>
                      <a:pt x="239" y="51"/>
                    </a:lnTo>
                    <a:lnTo>
                      <a:pt x="245" y="51"/>
                    </a:lnTo>
                    <a:lnTo>
                      <a:pt x="251" y="52"/>
                    </a:lnTo>
                    <a:lnTo>
                      <a:pt x="255" y="54"/>
                    </a:lnTo>
                    <a:lnTo>
                      <a:pt x="260" y="60"/>
                    </a:lnTo>
                    <a:lnTo>
                      <a:pt x="263" y="69"/>
                    </a:lnTo>
                    <a:lnTo>
                      <a:pt x="264" y="77"/>
                    </a:lnTo>
                    <a:lnTo>
                      <a:pt x="263" y="84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2" name="Freeform 285">
                <a:extLst>
                  <a:ext uri="{FF2B5EF4-FFF2-40B4-BE49-F238E27FC236}">
                    <a16:creationId xmlns:a16="http://schemas.microsoft.com/office/drawing/2014/main" id="{FFA76591-AACA-4E96-A33C-28AE97B87A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8" y="2913"/>
                <a:ext cx="160" cy="165"/>
              </a:xfrm>
              <a:custGeom>
                <a:avLst/>
                <a:gdLst>
                  <a:gd name="T0" fmla="*/ 160 w 160"/>
                  <a:gd name="T1" fmla="*/ 82 h 165"/>
                  <a:gd name="T2" fmla="*/ 159 w 160"/>
                  <a:gd name="T3" fmla="*/ 65 h 165"/>
                  <a:gd name="T4" fmla="*/ 151 w 160"/>
                  <a:gd name="T5" fmla="*/ 52 h 165"/>
                  <a:gd name="T6" fmla="*/ 136 w 160"/>
                  <a:gd name="T7" fmla="*/ 41 h 165"/>
                  <a:gd name="T8" fmla="*/ 112 w 160"/>
                  <a:gd name="T9" fmla="*/ 32 h 165"/>
                  <a:gd name="T10" fmla="*/ 88 w 160"/>
                  <a:gd name="T11" fmla="*/ 24 h 165"/>
                  <a:gd name="T12" fmla="*/ 40 w 160"/>
                  <a:gd name="T13" fmla="*/ 5 h 165"/>
                  <a:gd name="T14" fmla="*/ 34 w 160"/>
                  <a:gd name="T15" fmla="*/ 2 h 165"/>
                  <a:gd name="T16" fmla="*/ 25 w 160"/>
                  <a:gd name="T17" fmla="*/ 2 h 165"/>
                  <a:gd name="T18" fmla="*/ 14 w 160"/>
                  <a:gd name="T19" fmla="*/ 11 h 165"/>
                  <a:gd name="T20" fmla="*/ 5 w 160"/>
                  <a:gd name="T21" fmla="*/ 23 h 165"/>
                  <a:gd name="T22" fmla="*/ 0 w 160"/>
                  <a:gd name="T23" fmla="*/ 36 h 165"/>
                  <a:gd name="T24" fmla="*/ 2 w 160"/>
                  <a:gd name="T25" fmla="*/ 53 h 165"/>
                  <a:gd name="T26" fmla="*/ 19 w 160"/>
                  <a:gd name="T27" fmla="*/ 91 h 165"/>
                  <a:gd name="T28" fmla="*/ 22 w 160"/>
                  <a:gd name="T29" fmla="*/ 101 h 165"/>
                  <a:gd name="T30" fmla="*/ 25 w 160"/>
                  <a:gd name="T31" fmla="*/ 134 h 165"/>
                  <a:gd name="T32" fmla="*/ 28 w 160"/>
                  <a:gd name="T33" fmla="*/ 151 h 165"/>
                  <a:gd name="T34" fmla="*/ 35 w 160"/>
                  <a:gd name="T35" fmla="*/ 163 h 165"/>
                  <a:gd name="T36" fmla="*/ 41 w 160"/>
                  <a:gd name="T37" fmla="*/ 165 h 165"/>
                  <a:gd name="T38" fmla="*/ 55 w 160"/>
                  <a:gd name="T39" fmla="*/ 160 h 165"/>
                  <a:gd name="T40" fmla="*/ 77 w 160"/>
                  <a:gd name="T41" fmla="*/ 143 h 165"/>
                  <a:gd name="T42" fmla="*/ 100 w 160"/>
                  <a:gd name="T43" fmla="*/ 131 h 165"/>
                  <a:gd name="T44" fmla="*/ 124 w 160"/>
                  <a:gd name="T45" fmla="*/ 121 h 165"/>
                  <a:gd name="T46" fmla="*/ 144 w 160"/>
                  <a:gd name="T47" fmla="*/ 110 h 165"/>
                  <a:gd name="T48" fmla="*/ 156 w 160"/>
                  <a:gd name="T49" fmla="*/ 98 h 165"/>
                  <a:gd name="T50" fmla="*/ 160 w 160"/>
                  <a:gd name="T51" fmla="*/ 82 h 165"/>
                  <a:gd name="T52" fmla="*/ 61 w 160"/>
                  <a:gd name="T53" fmla="*/ 145 h 165"/>
                  <a:gd name="T54" fmla="*/ 47 w 160"/>
                  <a:gd name="T55" fmla="*/ 154 h 165"/>
                  <a:gd name="T56" fmla="*/ 40 w 160"/>
                  <a:gd name="T57" fmla="*/ 156 h 165"/>
                  <a:gd name="T58" fmla="*/ 37 w 160"/>
                  <a:gd name="T59" fmla="*/ 151 h 165"/>
                  <a:gd name="T60" fmla="*/ 34 w 160"/>
                  <a:gd name="T61" fmla="*/ 128 h 165"/>
                  <a:gd name="T62" fmla="*/ 32 w 160"/>
                  <a:gd name="T63" fmla="*/ 107 h 165"/>
                  <a:gd name="T64" fmla="*/ 28 w 160"/>
                  <a:gd name="T65" fmla="*/ 88 h 165"/>
                  <a:gd name="T66" fmla="*/ 19 w 160"/>
                  <a:gd name="T67" fmla="*/ 65 h 165"/>
                  <a:gd name="T68" fmla="*/ 10 w 160"/>
                  <a:gd name="T69" fmla="*/ 44 h 165"/>
                  <a:gd name="T70" fmla="*/ 11 w 160"/>
                  <a:gd name="T71" fmla="*/ 32 h 165"/>
                  <a:gd name="T72" fmla="*/ 20 w 160"/>
                  <a:gd name="T73" fmla="*/ 18 h 165"/>
                  <a:gd name="T74" fmla="*/ 25 w 160"/>
                  <a:gd name="T75" fmla="*/ 12 h 165"/>
                  <a:gd name="T76" fmla="*/ 31 w 160"/>
                  <a:gd name="T77" fmla="*/ 11 h 165"/>
                  <a:gd name="T78" fmla="*/ 58 w 160"/>
                  <a:gd name="T79" fmla="*/ 21 h 165"/>
                  <a:gd name="T80" fmla="*/ 79 w 160"/>
                  <a:gd name="T81" fmla="*/ 30 h 165"/>
                  <a:gd name="T82" fmla="*/ 111 w 160"/>
                  <a:gd name="T83" fmla="*/ 41 h 165"/>
                  <a:gd name="T84" fmla="*/ 133 w 160"/>
                  <a:gd name="T85" fmla="*/ 49 h 165"/>
                  <a:gd name="T86" fmla="*/ 145 w 160"/>
                  <a:gd name="T87" fmla="*/ 58 h 165"/>
                  <a:gd name="T88" fmla="*/ 151 w 160"/>
                  <a:gd name="T89" fmla="*/ 68 h 165"/>
                  <a:gd name="T90" fmla="*/ 151 w 160"/>
                  <a:gd name="T91" fmla="*/ 82 h 165"/>
                  <a:gd name="T92" fmla="*/ 148 w 160"/>
                  <a:gd name="T93" fmla="*/ 92 h 165"/>
                  <a:gd name="T94" fmla="*/ 141 w 160"/>
                  <a:gd name="T95" fmla="*/ 101 h 165"/>
                  <a:gd name="T96" fmla="*/ 105 w 160"/>
                  <a:gd name="T97" fmla="*/ 119 h 165"/>
                  <a:gd name="T98" fmla="*/ 97 w 160"/>
                  <a:gd name="T99" fmla="*/ 122 h 165"/>
                  <a:gd name="T100" fmla="*/ 76 w 160"/>
                  <a:gd name="T101" fmla="*/ 134 h 165"/>
                  <a:gd name="T102" fmla="*/ 61 w 160"/>
                  <a:gd name="T103" fmla="*/ 145 h 16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60" h="165">
                    <a:moveTo>
                      <a:pt x="160" y="82"/>
                    </a:moveTo>
                    <a:lnTo>
                      <a:pt x="160" y="82"/>
                    </a:lnTo>
                    <a:lnTo>
                      <a:pt x="160" y="73"/>
                    </a:lnTo>
                    <a:lnTo>
                      <a:pt x="159" y="65"/>
                    </a:lnTo>
                    <a:lnTo>
                      <a:pt x="156" y="58"/>
                    </a:lnTo>
                    <a:lnTo>
                      <a:pt x="151" y="52"/>
                    </a:lnTo>
                    <a:lnTo>
                      <a:pt x="145" y="45"/>
                    </a:lnTo>
                    <a:lnTo>
                      <a:pt x="136" y="41"/>
                    </a:lnTo>
                    <a:lnTo>
                      <a:pt x="126" y="36"/>
                    </a:lnTo>
                    <a:lnTo>
                      <a:pt x="112" y="32"/>
                    </a:lnTo>
                    <a:lnTo>
                      <a:pt x="88" y="24"/>
                    </a:lnTo>
                    <a:lnTo>
                      <a:pt x="71" y="17"/>
                    </a:lnTo>
                    <a:lnTo>
                      <a:pt x="40" y="5"/>
                    </a:lnTo>
                    <a:lnTo>
                      <a:pt x="34" y="2"/>
                    </a:lnTo>
                    <a:lnTo>
                      <a:pt x="29" y="0"/>
                    </a:lnTo>
                    <a:lnTo>
                      <a:pt x="25" y="2"/>
                    </a:lnTo>
                    <a:lnTo>
                      <a:pt x="22" y="3"/>
                    </a:lnTo>
                    <a:lnTo>
                      <a:pt x="14" y="11"/>
                    </a:lnTo>
                    <a:lnTo>
                      <a:pt x="5" y="23"/>
                    </a:lnTo>
                    <a:lnTo>
                      <a:pt x="2" y="29"/>
                    </a:lnTo>
                    <a:lnTo>
                      <a:pt x="0" y="36"/>
                    </a:lnTo>
                    <a:lnTo>
                      <a:pt x="0" y="44"/>
                    </a:lnTo>
                    <a:lnTo>
                      <a:pt x="2" y="53"/>
                    </a:lnTo>
                    <a:lnTo>
                      <a:pt x="11" y="70"/>
                    </a:lnTo>
                    <a:lnTo>
                      <a:pt x="19" y="91"/>
                    </a:lnTo>
                    <a:lnTo>
                      <a:pt x="22" y="101"/>
                    </a:lnTo>
                    <a:lnTo>
                      <a:pt x="23" y="112"/>
                    </a:lnTo>
                    <a:lnTo>
                      <a:pt x="25" y="134"/>
                    </a:lnTo>
                    <a:lnTo>
                      <a:pt x="26" y="143"/>
                    </a:lnTo>
                    <a:lnTo>
                      <a:pt x="28" y="151"/>
                    </a:lnTo>
                    <a:lnTo>
                      <a:pt x="31" y="159"/>
                    </a:lnTo>
                    <a:lnTo>
                      <a:pt x="35" y="163"/>
                    </a:lnTo>
                    <a:lnTo>
                      <a:pt x="41" y="165"/>
                    </a:lnTo>
                    <a:lnTo>
                      <a:pt x="47" y="163"/>
                    </a:lnTo>
                    <a:lnTo>
                      <a:pt x="55" y="160"/>
                    </a:lnTo>
                    <a:lnTo>
                      <a:pt x="61" y="156"/>
                    </a:lnTo>
                    <a:lnTo>
                      <a:pt x="77" y="143"/>
                    </a:lnTo>
                    <a:lnTo>
                      <a:pt x="88" y="137"/>
                    </a:lnTo>
                    <a:lnTo>
                      <a:pt x="100" y="131"/>
                    </a:lnTo>
                    <a:lnTo>
                      <a:pt x="124" y="121"/>
                    </a:lnTo>
                    <a:lnTo>
                      <a:pt x="135" y="115"/>
                    </a:lnTo>
                    <a:lnTo>
                      <a:pt x="144" y="110"/>
                    </a:lnTo>
                    <a:lnTo>
                      <a:pt x="151" y="104"/>
                    </a:lnTo>
                    <a:lnTo>
                      <a:pt x="156" y="98"/>
                    </a:lnTo>
                    <a:lnTo>
                      <a:pt x="160" y="91"/>
                    </a:lnTo>
                    <a:lnTo>
                      <a:pt x="160" y="82"/>
                    </a:lnTo>
                    <a:close/>
                    <a:moveTo>
                      <a:pt x="61" y="145"/>
                    </a:moveTo>
                    <a:lnTo>
                      <a:pt x="61" y="145"/>
                    </a:lnTo>
                    <a:lnTo>
                      <a:pt x="47" y="154"/>
                    </a:lnTo>
                    <a:lnTo>
                      <a:pt x="43" y="156"/>
                    </a:lnTo>
                    <a:lnTo>
                      <a:pt x="40" y="156"/>
                    </a:lnTo>
                    <a:lnTo>
                      <a:pt x="37" y="151"/>
                    </a:lnTo>
                    <a:lnTo>
                      <a:pt x="35" y="145"/>
                    </a:lnTo>
                    <a:lnTo>
                      <a:pt x="34" y="128"/>
                    </a:lnTo>
                    <a:lnTo>
                      <a:pt x="32" y="107"/>
                    </a:lnTo>
                    <a:lnTo>
                      <a:pt x="31" y="98"/>
                    </a:lnTo>
                    <a:lnTo>
                      <a:pt x="28" y="88"/>
                    </a:lnTo>
                    <a:lnTo>
                      <a:pt x="19" y="65"/>
                    </a:lnTo>
                    <a:lnTo>
                      <a:pt x="13" y="53"/>
                    </a:lnTo>
                    <a:lnTo>
                      <a:pt x="10" y="44"/>
                    </a:lnTo>
                    <a:lnTo>
                      <a:pt x="10" y="35"/>
                    </a:lnTo>
                    <a:lnTo>
                      <a:pt x="11" y="32"/>
                    </a:lnTo>
                    <a:lnTo>
                      <a:pt x="13" y="29"/>
                    </a:lnTo>
                    <a:lnTo>
                      <a:pt x="20" y="18"/>
                    </a:lnTo>
                    <a:lnTo>
                      <a:pt x="25" y="12"/>
                    </a:lnTo>
                    <a:lnTo>
                      <a:pt x="28" y="11"/>
                    </a:lnTo>
                    <a:lnTo>
                      <a:pt x="31" y="11"/>
                    </a:lnTo>
                    <a:lnTo>
                      <a:pt x="37" y="12"/>
                    </a:lnTo>
                    <a:lnTo>
                      <a:pt x="58" y="21"/>
                    </a:lnTo>
                    <a:lnTo>
                      <a:pt x="79" y="30"/>
                    </a:lnTo>
                    <a:lnTo>
                      <a:pt x="111" y="41"/>
                    </a:lnTo>
                    <a:lnTo>
                      <a:pt x="123" y="44"/>
                    </a:lnTo>
                    <a:lnTo>
                      <a:pt x="133" y="49"/>
                    </a:lnTo>
                    <a:lnTo>
                      <a:pt x="139" y="53"/>
                    </a:lnTo>
                    <a:lnTo>
                      <a:pt x="145" y="58"/>
                    </a:lnTo>
                    <a:lnTo>
                      <a:pt x="148" y="64"/>
                    </a:lnTo>
                    <a:lnTo>
                      <a:pt x="151" y="68"/>
                    </a:lnTo>
                    <a:lnTo>
                      <a:pt x="151" y="82"/>
                    </a:lnTo>
                    <a:lnTo>
                      <a:pt x="151" y="88"/>
                    </a:lnTo>
                    <a:lnTo>
                      <a:pt x="148" y="92"/>
                    </a:lnTo>
                    <a:lnTo>
                      <a:pt x="145" y="97"/>
                    </a:lnTo>
                    <a:lnTo>
                      <a:pt x="141" y="101"/>
                    </a:lnTo>
                    <a:lnTo>
                      <a:pt x="126" y="110"/>
                    </a:lnTo>
                    <a:lnTo>
                      <a:pt x="105" y="119"/>
                    </a:lnTo>
                    <a:lnTo>
                      <a:pt x="97" y="122"/>
                    </a:lnTo>
                    <a:lnTo>
                      <a:pt x="86" y="128"/>
                    </a:lnTo>
                    <a:lnTo>
                      <a:pt x="76" y="134"/>
                    </a:lnTo>
                    <a:lnTo>
                      <a:pt x="61" y="145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3" name="Freeform 286">
                <a:extLst>
                  <a:ext uri="{FF2B5EF4-FFF2-40B4-BE49-F238E27FC236}">
                    <a16:creationId xmlns:a16="http://schemas.microsoft.com/office/drawing/2014/main" id="{B02A3EF3-0BB5-412B-85F4-B7C3D989AC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3" y="2916"/>
                <a:ext cx="167" cy="165"/>
              </a:xfrm>
              <a:custGeom>
                <a:avLst/>
                <a:gdLst>
                  <a:gd name="T0" fmla="*/ 115 w 167"/>
                  <a:gd name="T1" fmla="*/ 56 h 165"/>
                  <a:gd name="T2" fmla="*/ 86 w 167"/>
                  <a:gd name="T3" fmla="*/ 47 h 165"/>
                  <a:gd name="T4" fmla="*/ 71 w 167"/>
                  <a:gd name="T5" fmla="*/ 35 h 165"/>
                  <a:gd name="T6" fmla="*/ 36 w 167"/>
                  <a:gd name="T7" fmla="*/ 5 h 165"/>
                  <a:gd name="T8" fmla="*/ 15 w 167"/>
                  <a:gd name="T9" fmla="*/ 2 h 165"/>
                  <a:gd name="T10" fmla="*/ 6 w 167"/>
                  <a:gd name="T11" fmla="*/ 11 h 165"/>
                  <a:gd name="T12" fmla="*/ 3 w 167"/>
                  <a:gd name="T13" fmla="*/ 39 h 165"/>
                  <a:gd name="T14" fmla="*/ 9 w 167"/>
                  <a:gd name="T15" fmla="*/ 79 h 165"/>
                  <a:gd name="T16" fmla="*/ 3 w 167"/>
                  <a:gd name="T17" fmla="*/ 131 h 165"/>
                  <a:gd name="T18" fmla="*/ 1 w 167"/>
                  <a:gd name="T19" fmla="*/ 154 h 165"/>
                  <a:gd name="T20" fmla="*/ 9 w 167"/>
                  <a:gd name="T21" fmla="*/ 163 h 165"/>
                  <a:gd name="T22" fmla="*/ 29 w 167"/>
                  <a:gd name="T23" fmla="*/ 165 h 165"/>
                  <a:gd name="T24" fmla="*/ 71 w 167"/>
                  <a:gd name="T25" fmla="*/ 150 h 165"/>
                  <a:gd name="T26" fmla="*/ 95 w 167"/>
                  <a:gd name="T27" fmla="*/ 142 h 165"/>
                  <a:gd name="T28" fmla="*/ 140 w 167"/>
                  <a:gd name="T29" fmla="*/ 145 h 165"/>
                  <a:gd name="T30" fmla="*/ 163 w 167"/>
                  <a:gd name="T31" fmla="*/ 145 h 165"/>
                  <a:gd name="T32" fmla="*/ 167 w 167"/>
                  <a:gd name="T33" fmla="*/ 133 h 165"/>
                  <a:gd name="T34" fmla="*/ 164 w 167"/>
                  <a:gd name="T35" fmla="*/ 95 h 165"/>
                  <a:gd name="T36" fmla="*/ 158 w 167"/>
                  <a:gd name="T37" fmla="*/ 82 h 165"/>
                  <a:gd name="T38" fmla="*/ 142 w 167"/>
                  <a:gd name="T39" fmla="*/ 61 h 165"/>
                  <a:gd name="T40" fmla="*/ 131 w 167"/>
                  <a:gd name="T41" fmla="*/ 59 h 165"/>
                  <a:gd name="T42" fmla="*/ 143 w 167"/>
                  <a:gd name="T43" fmla="*/ 136 h 165"/>
                  <a:gd name="T44" fmla="*/ 122 w 167"/>
                  <a:gd name="T45" fmla="*/ 131 h 165"/>
                  <a:gd name="T46" fmla="*/ 93 w 167"/>
                  <a:gd name="T47" fmla="*/ 133 h 165"/>
                  <a:gd name="T48" fmla="*/ 54 w 167"/>
                  <a:gd name="T49" fmla="*/ 147 h 165"/>
                  <a:gd name="T50" fmla="*/ 32 w 167"/>
                  <a:gd name="T51" fmla="*/ 154 h 165"/>
                  <a:gd name="T52" fmla="*/ 12 w 167"/>
                  <a:gd name="T53" fmla="*/ 154 h 165"/>
                  <a:gd name="T54" fmla="*/ 11 w 167"/>
                  <a:gd name="T55" fmla="*/ 140 h 165"/>
                  <a:gd name="T56" fmla="*/ 17 w 167"/>
                  <a:gd name="T57" fmla="*/ 116 h 165"/>
                  <a:gd name="T58" fmla="*/ 18 w 167"/>
                  <a:gd name="T59" fmla="*/ 77 h 165"/>
                  <a:gd name="T60" fmla="*/ 12 w 167"/>
                  <a:gd name="T61" fmla="*/ 38 h 165"/>
                  <a:gd name="T62" fmla="*/ 14 w 167"/>
                  <a:gd name="T63" fmla="*/ 14 h 165"/>
                  <a:gd name="T64" fmla="*/ 18 w 167"/>
                  <a:gd name="T65" fmla="*/ 11 h 165"/>
                  <a:gd name="T66" fmla="*/ 32 w 167"/>
                  <a:gd name="T67" fmla="*/ 12 h 165"/>
                  <a:gd name="T68" fmla="*/ 62 w 167"/>
                  <a:gd name="T69" fmla="*/ 38 h 165"/>
                  <a:gd name="T70" fmla="*/ 72 w 167"/>
                  <a:gd name="T71" fmla="*/ 49 h 165"/>
                  <a:gd name="T72" fmla="*/ 95 w 167"/>
                  <a:gd name="T73" fmla="*/ 61 h 165"/>
                  <a:gd name="T74" fmla="*/ 131 w 167"/>
                  <a:gd name="T75" fmla="*/ 68 h 165"/>
                  <a:gd name="T76" fmla="*/ 137 w 167"/>
                  <a:gd name="T77" fmla="*/ 68 h 165"/>
                  <a:gd name="T78" fmla="*/ 151 w 167"/>
                  <a:gd name="T79" fmla="*/ 86 h 165"/>
                  <a:gd name="T80" fmla="*/ 152 w 167"/>
                  <a:gd name="T81" fmla="*/ 88 h 165"/>
                  <a:gd name="T82" fmla="*/ 158 w 167"/>
                  <a:gd name="T83" fmla="*/ 112 h 165"/>
                  <a:gd name="T84" fmla="*/ 158 w 167"/>
                  <a:gd name="T85" fmla="*/ 131 h 16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67" h="165">
                    <a:moveTo>
                      <a:pt x="131" y="59"/>
                    </a:moveTo>
                    <a:lnTo>
                      <a:pt x="131" y="59"/>
                    </a:lnTo>
                    <a:lnTo>
                      <a:pt x="115" y="56"/>
                    </a:lnTo>
                    <a:lnTo>
                      <a:pt x="100" y="53"/>
                    </a:lnTo>
                    <a:lnTo>
                      <a:pt x="93" y="52"/>
                    </a:lnTo>
                    <a:lnTo>
                      <a:pt x="86" y="47"/>
                    </a:lnTo>
                    <a:lnTo>
                      <a:pt x="78" y="41"/>
                    </a:lnTo>
                    <a:lnTo>
                      <a:pt x="71" y="35"/>
                    </a:lnTo>
                    <a:lnTo>
                      <a:pt x="56" y="20"/>
                    </a:lnTo>
                    <a:lnTo>
                      <a:pt x="42" y="8"/>
                    </a:lnTo>
                    <a:lnTo>
                      <a:pt x="36" y="5"/>
                    </a:lnTo>
                    <a:lnTo>
                      <a:pt x="30" y="2"/>
                    </a:lnTo>
                    <a:lnTo>
                      <a:pt x="23" y="0"/>
                    </a:lnTo>
                    <a:lnTo>
                      <a:pt x="15" y="2"/>
                    </a:lnTo>
                    <a:lnTo>
                      <a:pt x="9" y="5"/>
                    </a:lnTo>
                    <a:lnTo>
                      <a:pt x="6" y="11"/>
                    </a:lnTo>
                    <a:lnTo>
                      <a:pt x="3" y="18"/>
                    </a:lnTo>
                    <a:lnTo>
                      <a:pt x="3" y="27"/>
                    </a:lnTo>
                    <a:lnTo>
                      <a:pt x="3" y="39"/>
                    </a:lnTo>
                    <a:lnTo>
                      <a:pt x="4" y="52"/>
                    </a:lnTo>
                    <a:lnTo>
                      <a:pt x="9" y="79"/>
                    </a:lnTo>
                    <a:lnTo>
                      <a:pt x="11" y="92"/>
                    </a:lnTo>
                    <a:lnTo>
                      <a:pt x="9" y="106"/>
                    </a:lnTo>
                    <a:lnTo>
                      <a:pt x="3" y="131"/>
                    </a:lnTo>
                    <a:lnTo>
                      <a:pt x="1" y="142"/>
                    </a:lnTo>
                    <a:lnTo>
                      <a:pt x="0" y="151"/>
                    </a:lnTo>
                    <a:lnTo>
                      <a:pt x="1" y="154"/>
                    </a:lnTo>
                    <a:lnTo>
                      <a:pt x="3" y="159"/>
                    </a:lnTo>
                    <a:lnTo>
                      <a:pt x="6" y="160"/>
                    </a:lnTo>
                    <a:lnTo>
                      <a:pt x="9" y="163"/>
                    </a:lnTo>
                    <a:lnTo>
                      <a:pt x="18" y="165"/>
                    </a:lnTo>
                    <a:lnTo>
                      <a:pt x="29" y="165"/>
                    </a:lnTo>
                    <a:lnTo>
                      <a:pt x="38" y="162"/>
                    </a:lnTo>
                    <a:lnTo>
                      <a:pt x="48" y="159"/>
                    </a:lnTo>
                    <a:lnTo>
                      <a:pt x="71" y="150"/>
                    </a:lnTo>
                    <a:lnTo>
                      <a:pt x="83" y="145"/>
                    </a:lnTo>
                    <a:lnTo>
                      <a:pt x="95" y="142"/>
                    </a:lnTo>
                    <a:lnTo>
                      <a:pt x="109" y="140"/>
                    </a:lnTo>
                    <a:lnTo>
                      <a:pt x="119" y="140"/>
                    </a:lnTo>
                    <a:lnTo>
                      <a:pt x="140" y="145"/>
                    </a:lnTo>
                    <a:lnTo>
                      <a:pt x="154" y="147"/>
                    </a:lnTo>
                    <a:lnTo>
                      <a:pt x="160" y="147"/>
                    </a:lnTo>
                    <a:lnTo>
                      <a:pt x="163" y="145"/>
                    </a:lnTo>
                    <a:lnTo>
                      <a:pt x="166" y="140"/>
                    </a:lnTo>
                    <a:lnTo>
                      <a:pt x="167" y="133"/>
                    </a:lnTo>
                    <a:lnTo>
                      <a:pt x="167" y="115"/>
                    </a:lnTo>
                    <a:lnTo>
                      <a:pt x="167" y="104"/>
                    </a:lnTo>
                    <a:lnTo>
                      <a:pt x="164" y="95"/>
                    </a:lnTo>
                    <a:lnTo>
                      <a:pt x="163" y="88"/>
                    </a:lnTo>
                    <a:lnTo>
                      <a:pt x="158" y="82"/>
                    </a:lnTo>
                    <a:lnTo>
                      <a:pt x="154" y="73"/>
                    </a:lnTo>
                    <a:lnTo>
                      <a:pt x="149" y="65"/>
                    </a:lnTo>
                    <a:lnTo>
                      <a:pt x="142" y="61"/>
                    </a:lnTo>
                    <a:lnTo>
                      <a:pt x="137" y="59"/>
                    </a:lnTo>
                    <a:lnTo>
                      <a:pt x="131" y="59"/>
                    </a:lnTo>
                    <a:close/>
                    <a:moveTo>
                      <a:pt x="157" y="139"/>
                    </a:moveTo>
                    <a:lnTo>
                      <a:pt x="157" y="139"/>
                    </a:lnTo>
                    <a:lnTo>
                      <a:pt x="143" y="136"/>
                    </a:lnTo>
                    <a:lnTo>
                      <a:pt x="134" y="134"/>
                    </a:lnTo>
                    <a:lnTo>
                      <a:pt x="122" y="131"/>
                    </a:lnTo>
                    <a:lnTo>
                      <a:pt x="109" y="131"/>
                    </a:lnTo>
                    <a:lnTo>
                      <a:pt x="93" y="133"/>
                    </a:lnTo>
                    <a:lnTo>
                      <a:pt x="83" y="136"/>
                    </a:lnTo>
                    <a:lnTo>
                      <a:pt x="72" y="139"/>
                    </a:lnTo>
                    <a:lnTo>
                      <a:pt x="54" y="147"/>
                    </a:lnTo>
                    <a:lnTo>
                      <a:pt x="42" y="151"/>
                    </a:lnTo>
                    <a:lnTo>
                      <a:pt x="32" y="154"/>
                    </a:lnTo>
                    <a:lnTo>
                      <a:pt x="21" y="156"/>
                    </a:lnTo>
                    <a:lnTo>
                      <a:pt x="12" y="154"/>
                    </a:lnTo>
                    <a:lnTo>
                      <a:pt x="11" y="153"/>
                    </a:lnTo>
                    <a:lnTo>
                      <a:pt x="9" y="148"/>
                    </a:lnTo>
                    <a:lnTo>
                      <a:pt x="11" y="140"/>
                    </a:lnTo>
                    <a:lnTo>
                      <a:pt x="14" y="128"/>
                    </a:lnTo>
                    <a:lnTo>
                      <a:pt x="17" y="116"/>
                    </a:lnTo>
                    <a:lnTo>
                      <a:pt x="18" y="103"/>
                    </a:lnTo>
                    <a:lnTo>
                      <a:pt x="20" y="91"/>
                    </a:lnTo>
                    <a:lnTo>
                      <a:pt x="18" y="77"/>
                    </a:lnTo>
                    <a:lnTo>
                      <a:pt x="15" y="59"/>
                    </a:lnTo>
                    <a:lnTo>
                      <a:pt x="12" y="38"/>
                    </a:lnTo>
                    <a:lnTo>
                      <a:pt x="12" y="27"/>
                    </a:lnTo>
                    <a:lnTo>
                      <a:pt x="12" y="20"/>
                    </a:lnTo>
                    <a:lnTo>
                      <a:pt x="14" y="14"/>
                    </a:lnTo>
                    <a:lnTo>
                      <a:pt x="15" y="11"/>
                    </a:lnTo>
                    <a:lnTo>
                      <a:pt x="18" y="11"/>
                    </a:lnTo>
                    <a:lnTo>
                      <a:pt x="23" y="9"/>
                    </a:lnTo>
                    <a:lnTo>
                      <a:pt x="27" y="11"/>
                    </a:lnTo>
                    <a:lnTo>
                      <a:pt x="32" y="12"/>
                    </a:lnTo>
                    <a:lnTo>
                      <a:pt x="38" y="15"/>
                    </a:lnTo>
                    <a:lnTo>
                      <a:pt x="48" y="24"/>
                    </a:lnTo>
                    <a:lnTo>
                      <a:pt x="62" y="38"/>
                    </a:lnTo>
                    <a:lnTo>
                      <a:pt x="65" y="41"/>
                    </a:lnTo>
                    <a:lnTo>
                      <a:pt x="72" y="49"/>
                    </a:lnTo>
                    <a:lnTo>
                      <a:pt x="80" y="55"/>
                    </a:lnTo>
                    <a:lnTo>
                      <a:pt x="87" y="58"/>
                    </a:lnTo>
                    <a:lnTo>
                      <a:pt x="95" y="61"/>
                    </a:lnTo>
                    <a:lnTo>
                      <a:pt x="109" y="65"/>
                    </a:lnTo>
                    <a:lnTo>
                      <a:pt x="125" y="67"/>
                    </a:lnTo>
                    <a:lnTo>
                      <a:pt x="131" y="68"/>
                    </a:lnTo>
                    <a:lnTo>
                      <a:pt x="137" y="68"/>
                    </a:lnTo>
                    <a:lnTo>
                      <a:pt x="142" y="71"/>
                    </a:lnTo>
                    <a:lnTo>
                      <a:pt x="146" y="77"/>
                    </a:lnTo>
                    <a:lnTo>
                      <a:pt x="151" y="86"/>
                    </a:lnTo>
                    <a:lnTo>
                      <a:pt x="152" y="88"/>
                    </a:lnTo>
                    <a:lnTo>
                      <a:pt x="155" y="94"/>
                    </a:lnTo>
                    <a:lnTo>
                      <a:pt x="157" y="101"/>
                    </a:lnTo>
                    <a:lnTo>
                      <a:pt x="158" y="112"/>
                    </a:lnTo>
                    <a:lnTo>
                      <a:pt x="158" y="121"/>
                    </a:lnTo>
                    <a:lnTo>
                      <a:pt x="158" y="131"/>
                    </a:lnTo>
                    <a:lnTo>
                      <a:pt x="157" y="13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4" name="Freeform 287">
                <a:extLst>
                  <a:ext uri="{FF2B5EF4-FFF2-40B4-BE49-F238E27FC236}">
                    <a16:creationId xmlns:a16="http://schemas.microsoft.com/office/drawing/2014/main" id="{ED1B1367-0D2F-4971-B3EA-85E3D80498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84" y="2984"/>
                <a:ext cx="164" cy="118"/>
              </a:xfrm>
              <a:custGeom>
                <a:avLst/>
                <a:gdLst>
                  <a:gd name="T0" fmla="*/ 163 w 164"/>
                  <a:gd name="T1" fmla="*/ 63 h 118"/>
                  <a:gd name="T2" fmla="*/ 164 w 164"/>
                  <a:gd name="T3" fmla="*/ 26 h 118"/>
                  <a:gd name="T4" fmla="*/ 161 w 164"/>
                  <a:gd name="T5" fmla="*/ 11 h 118"/>
                  <a:gd name="T6" fmla="*/ 152 w 164"/>
                  <a:gd name="T7" fmla="*/ 2 h 118"/>
                  <a:gd name="T8" fmla="*/ 149 w 164"/>
                  <a:gd name="T9" fmla="*/ 0 h 118"/>
                  <a:gd name="T10" fmla="*/ 140 w 164"/>
                  <a:gd name="T11" fmla="*/ 3 h 118"/>
                  <a:gd name="T12" fmla="*/ 127 w 164"/>
                  <a:gd name="T13" fmla="*/ 14 h 118"/>
                  <a:gd name="T14" fmla="*/ 111 w 164"/>
                  <a:gd name="T15" fmla="*/ 26 h 118"/>
                  <a:gd name="T16" fmla="*/ 92 w 164"/>
                  <a:gd name="T17" fmla="*/ 33 h 118"/>
                  <a:gd name="T18" fmla="*/ 83 w 164"/>
                  <a:gd name="T19" fmla="*/ 33 h 118"/>
                  <a:gd name="T20" fmla="*/ 54 w 164"/>
                  <a:gd name="T21" fmla="*/ 26 h 118"/>
                  <a:gd name="T22" fmla="*/ 29 w 164"/>
                  <a:gd name="T23" fmla="*/ 18 h 118"/>
                  <a:gd name="T24" fmla="*/ 21 w 164"/>
                  <a:gd name="T25" fmla="*/ 18 h 118"/>
                  <a:gd name="T26" fmla="*/ 9 w 164"/>
                  <a:gd name="T27" fmla="*/ 23 h 118"/>
                  <a:gd name="T28" fmla="*/ 1 w 164"/>
                  <a:gd name="T29" fmla="*/ 35 h 118"/>
                  <a:gd name="T30" fmla="*/ 0 w 164"/>
                  <a:gd name="T31" fmla="*/ 50 h 118"/>
                  <a:gd name="T32" fmla="*/ 3 w 164"/>
                  <a:gd name="T33" fmla="*/ 66 h 118"/>
                  <a:gd name="T34" fmla="*/ 7 w 164"/>
                  <a:gd name="T35" fmla="*/ 74 h 118"/>
                  <a:gd name="T36" fmla="*/ 16 w 164"/>
                  <a:gd name="T37" fmla="*/ 86 h 118"/>
                  <a:gd name="T38" fmla="*/ 36 w 164"/>
                  <a:gd name="T39" fmla="*/ 98 h 118"/>
                  <a:gd name="T40" fmla="*/ 51 w 164"/>
                  <a:gd name="T41" fmla="*/ 104 h 118"/>
                  <a:gd name="T42" fmla="*/ 89 w 164"/>
                  <a:gd name="T43" fmla="*/ 115 h 118"/>
                  <a:gd name="T44" fmla="*/ 107 w 164"/>
                  <a:gd name="T45" fmla="*/ 118 h 118"/>
                  <a:gd name="T46" fmla="*/ 121 w 164"/>
                  <a:gd name="T47" fmla="*/ 113 h 118"/>
                  <a:gd name="T48" fmla="*/ 134 w 164"/>
                  <a:gd name="T49" fmla="*/ 103 h 118"/>
                  <a:gd name="T50" fmla="*/ 154 w 164"/>
                  <a:gd name="T51" fmla="*/ 86 h 118"/>
                  <a:gd name="T52" fmla="*/ 163 w 164"/>
                  <a:gd name="T53" fmla="*/ 71 h 118"/>
                  <a:gd name="T54" fmla="*/ 163 w 164"/>
                  <a:gd name="T55" fmla="*/ 63 h 118"/>
                  <a:gd name="T56" fmla="*/ 116 w 164"/>
                  <a:gd name="T57" fmla="*/ 106 h 118"/>
                  <a:gd name="T58" fmla="*/ 111 w 164"/>
                  <a:gd name="T59" fmla="*/ 107 h 118"/>
                  <a:gd name="T60" fmla="*/ 96 w 164"/>
                  <a:gd name="T61" fmla="*/ 107 h 118"/>
                  <a:gd name="T62" fmla="*/ 71 w 164"/>
                  <a:gd name="T63" fmla="*/ 100 h 118"/>
                  <a:gd name="T64" fmla="*/ 54 w 164"/>
                  <a:gd name="T65" fmla="*/ 95 h 118"/>
                  <a:gd name="T66" fmla="*/ 27 w 164"/>
                  <a:gd name="T67" fmla="*/ 83 h 118"/>
                  <a:gd name="T68" fmla="*/ 12 w 164"/>
                  <a:gd name="T69" fmla="*/ 62 h 118"/>
                  <a:gd name="T70" fmla="*/ 9 w 164"/>
                  <a:gd name="T71" fmla="*/ 54 h 118"/>
                  <a:gd name="T72" fmla="*/ 9 w 164"/>
                  <a:gd name="T73" fmla="*/ 39 h 118"/>
                  <a:gd name="T74" fmla="*/ 12 w 164"/>
                  <a:gd name="T75" fmla="*/ 33 h 118"/>
                  <a:gd name="T76" fmla="*/ 22 w 164"/>
                  <a:gd name="T77" fmla="*/ 27 h 118"/>
                  <a:gd name="T78" fmla="*/ 27 w 164"/>
                  <a:gd name="T79" fmla="*/ 27 h 118"/>
                  <a:gd name="T80" fmla="*/ 48 w 164"/>
                  <a:gd name="T81" fmla="*/ 33 h 118"/>
                  <a:gd name="T82" fmla="*/ 59 w 164"/>
                  <a:gd name="T83" fmla="*/ 36 h 118"/>
                  <a:gd name="T84" fmla="*/ 81 w 164"/>
                  <a:gd name="T85" fmla="*/ 42 h 118"/>
                  <a:gd name="T86" fmla="*/ 93 w 164"/>
                  <a:gd name="T87" fmla="*/ 42 h 118"/>
                  <a:gd name="T88" fmla="*/ 114 w 164"/>
                  <a:gd name="T89" fmla="*/ 33 h 118"/>
                  <a:gd name="T90" fmla="*/ 133 w 164"/>
                  <a:gd name="T91" fmla="*/ 20 h 118"/>
                  <a:gd name="T92" fmla="*/ 142 w 164"/>
                  <a:gd name="T93" fmla="*/ 12 h 118"/>
                  <a:gd name="T94" fmla="*/ 149 w 164"/>
                  <a:gd name="T95" fmla="*/ 9 h 118"/>
                  <a:gd name="T96" fmla="*/ 149 w 164"/>
                  <a:gd name="T97" fmla="*/ 11 h 118"/>
                  <a:gd name="T98" fmla="*/ 152 w 164"/>
                  <a:gd name="T99" fmla="*/ 12 h 118"/>
                  <a:gd name="T100" fmla="*/ 155 w 164"/>
                  <a:gd name="T101" fmla="*/ 23 h 118"/>
                  <a:gd name="T102" fmla="*/ 155 w 164"/>
                  <a:gd name="T103" fmla="*/ 47 h 118"/>
                  <a:gd name="T104" fmla="*/ 154 w 164"/>
                  <a:gd name="T105" fmla="*/ 63 h 118"/>
                  <a:gd name="T106" fmla="*/ 151 w 164"/>
                  <a:gd name="T107" fmla="*/ 74 h 118"/>
                  <a:gd name="T108" fmla="*/ 143 w 164"/>
                  <a:gd name="T109" fmla="*/ 85 h 118"/>
                  <a:gd name="T110" fmla="*/ 122 w 164"/>
                  <a:gd name="T111" fmla="*/ 101 h 11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4" h="118">
                    <a:moveTo>
                      <a:pt x="163" y="63"/>
                    </a:moveTo>
                    <a:lnTo>
                      <a:pt x="163" y="63"/>
                    </a:lnTo>
                    <a:lnTo>
                      <a:pt x="164" y="45"/>
                    </a:lnTo>
                    <a:lnTo>
                      <a:pt x="164" y="26"/>
                    </a:lnTo>
                    <a:lnTo>
                      <a:pt x="164" y="18"/>
                    </a:lnTo>
                    <a:lnTo>
                      <a:pt x="161" y="11"/>
                    </a:lnTo>
                    <a:lnTo>
                      <a:pt x="158" y="5"/>
                    </a:lnTo>
                    <a:lnTo>
                      <a:pt x="152" y="2"/>
                    </a:lnTo>
                    <a:lnTo>
                      <a:pt x="149" y="0"/>
                    </a:lnTo>
                    <a:lnTo>
                      <a:pt x="146" y="0"/>
                    </a:lnTo>
                    <a:lnTo>
                      <a:pt x="140" y="3"/>
                    </a:lnTo>
                    <a:lnTo>
                      <a:pt x="134" y="8"/>
                    </a:lnTo>
                    <a:lnTo>
                      <a:pt x="127" y="14"/>
                    </a:lnTo>
                    <a:lnTo>
                      <a:pt x="119" y="20"/>
                    </a:lnTo>
                    <a:lnTo>
                      <a:pt x="111" y="26"/>
                    </a:lnTo>
                    <a:lnTo>
                      <a:pt x="102" y="30"/>
                    </a:lnTo>
                    <a:lnTo>
                      <a:pt x="92" y="33"/>
                    </a:lnTo>
                    <a:lnTo>
                      <a:pt x="83" y="33"/>
                    </a:lnTo>
                    <a:lnTo>
                      <a:pt x="72" y="32"/>
                    </a:lnTo>
                    <a:lnTo>
                      <a:pt x="54" y="26"/>
                    </a:lnTo>
                    <a:lnTo>
                      <a:pt x="38" y="20"/>
                    </a:lnTo>
                    <a:lnTo>
                      <a:pt x="29" y="18"/>
                    </a:lnTo>
                    <a:lnTo>
                      <a:pt x="21" y="18"/>
                    </a:lnTo>
                    <a:lnTo>
                      <a:pt x="15" y="20"/>
                    </a:lnTo>
                    <a:lnTo>
                      <a:pt x="9" y="23"/>
                    </a:lnTo>
                    <a:lnTo>
                      <a:pt x="4" y="29"/>
                    </a:lnTo>
                    <a:lnTo>
                      <a:pt x="1" y="35"/>
                    </a:lnTo>
                    <a:lnTo>
                      <a:pt x="0" y="42"/>
                    </a:lnTo>
                    <a:lnTo>
                      <a:pt x="0" y="50"/>
                    </a:lnTo>
                    <a:lnTo>
                      <a:pt x="1" y="57"/>
                    </a:lnTo>
                    <a:lnTo>
                      <a:pt x="3" y="66"/>
                    </a:lnTo>
                    <a:lnTo>
                      <a:pt x="7" y="74"/>
                    </a:lnTo>
                    <a:lnTo>
                      <a:pt x="12" y="80"/>
                    </a:lnTo>
                    <a:lnTo>
                      <a:pt x="16" y="86"/>
                    </a:lnTo>
                    <a:lnTo>
                      <a:pt x="22" y="91"/>
                    </a:lnTo>
                    <a:lnTo>
                      <a:pt x="36" y="98"/>
                    </a:lnTo>
                    <a:lnTo>
                      <a:pt x="51" y="104"/>
                    </a:lnTo>
                    <a:lnTo>
                      <a:pt x="69" y="110"/>
                    </a:lnTo>
                    <a:lnTo>
                      <a:pt x="89" y="115"/>
                    </a:lnTo>
                    <a:lnTo>
                      <a:pt x="98" y="116"/>
                    </a:lnTo>
                    <a:lnTo>
                      <a:pt x="107" y="118"/>
                    </a:lnTo>
                    <a:lnTo>
                      <a:pt x="114" y="116"/>
                    </a:lnTo>
                    <a:lnTo>
                      <a:pt x="121" y="113"/>
                    </a:lnTo>
                    <a:lnTo>
                      <a:pt x="134" y="103"/>
                    </a:lnTo>
                    <a:lnTo>
                      <a:pt x="148" y="92"/>
                    </a:lnTo>
                    <a:lnTo>
                      <a:pt x="154" y="86"/>
                    </a:lnTo>
                    <a:lnTo>
                      <a:pt x="160" y="79"/>
                    </a:lnTo>
                    <a:lnTo>
                      <a:pt x="163" y="71"/>
                    </a:lnTo>
                    <a:lnTo>
                      <a:pt x="163" y="63"/>
                    </a:lnTo>
                    <a:close/>
                    <a:moveTo>
                      <a:pt x="122" y="101"/>
                    </a:moveTo>
                    <a:lnTo>
                      <a:pt x="116" y="106"/>
                    </a:lnTo>
                    <a:lnTo>
                      <a:pt x="111" y="107"/>
                    </a:lnTo>
                    <a:lnTo>
                      <a:pt x="107" y="109"/>
                    </a:lnTo>
                    <a:lnTo>
                      <a:pt x="96" y="107"/>
                    </a:lnTo>
                    <a:lnTo>
                      <a:pt x="83" y="104"/>
                    </a:lnTo>
                    <a:lnTo>
                      <a:pt x="71" y="100"/>
                    </a:lnTo>
                    <a:lnTo>
                      <a:pt x="54" y="95"/>
                    </a:lnTo>
                    <a:lnTo>
                      <a:pt x="39" y="91"/>
                    </a:lnTo>
                    <a:lnTo>
                      <a:pt x="27" y="83"/>
                    </a:lnTo>
                    <a:lnTo>
                      <a:pt x="18" y="74"/>
                    </a:lnTo>
                    <a:lnTo>
                      <a:pt x="12" y="62"/>
                    </a:lnTo>
                    <a:lnTo>
                      <a:pt x="9" y="54"/>
                    </a:lnTo>
                    <a:lnTo>
                      <a:pt x="9" y="47"/>
                    </a:lnTo>
                    <a:lnTo>
                      <a:pt x="9" y="39"/>
                    </a:lnTo>
                    <a:lnTo>
                      <a:pt x="12" y="33"/>
                    </a:lnTo>
                    <a:lnTo>
                      <a:pt x="16" y="29"/>
                    </a:lnTo>
                    <a:lnTo>
                      <a:pt x="22" y="27"/>
                    </a:lnTo>
                    <a:lnTo>
                      <a:pt x="27" y="27"/>
                    </a:lnTo>
                    <a:lnTo>
                      <a:pt x="35" y="29"/>
                    </a:lnTo>
                    <a:lnTo>
                      <a:pt x="48" y="33"/>
                    </a:lnTo>
                    <a:lnTo>
                      <a:pt x="59" y="36"/>
                    </a:lnTo>
                    <a:lnTo>
                      <a:pt x="69" y="41"/>
                    </a:lnTo>
                    <a:lnTo>
                      <a:pt x="81" y="42"/>
                    </a:lnTo>
                    <a:lnTo>
                      <a:pt x="93" y="42"/>
                    </a:lnTo>
                    <a:lnTo>
                      <a:pt x="105" y="39"/>
                    </a:lnTo>
                    <a:lnTo>
                      <a:pt x="114" y="33"/>
                    </a:lnTo>
                    <a:lnTo>
                      <a:pt x="124" y="27"/>
                    </a:lnTo>
                    <a:lnTo>
                      <a:pt x="133" y="20"/>
                    </a:lnTo>
                    <a:lnTo>
                      <a:pt x="142" y="12"/>
                    </a:lnTo>
                    <a:lnTo>
                      <a:pt x="146" y="11"/>
                    </a:lnTo>
                    <a:lnTo>
                      <a:pt x="149" y="9"/>
                    </a:lnTo>
                    <a:lnTo>
                      <a:pt x="149" y="11"/>
                    </a:lnTo>
                    <a:lnTo>
                      <a:pt x="152" y="12"/>
                    </a:lnTo>
                    <a:lnTo>
                      <a:pt x="154" y="15"/>
                    </a:lnTo>
                    <a:lnTo>
                      <a:pt x="155" y="23"/>
                    </a:lnTo>
                    <a:lnTo>
                      <a:pt x="155" y="35"/>
                    </a:lnTo>
                    <a:lnTo>
                      <a:pt x="155" y="47"/>
                    </a:lnTo>
                    <a:lnTo>
                      <a:pt x="154" y="63"/>
                    </a:lnTo>
                    <a:lnTo>
                      <a:pt x="154" y="69"/>
                    </a:lnTo>
                    <a:lnTo>
                      <a:pt x="151" y="74"/>
                    </a:lnTo>
                    <a:lnTo>
                      <a:pt x="148" y="79"/>
                    </a:lnTo>
                    <a:lnTo>
                      <a:pt x="143" y="85"/>
                    </a:lnTo>
                    <a:lnTo>
                      <a:pt x="133" y="94"/>
                    </a:lnTo>
                    <a:lnTo>
                      <a:pt x="122" y="101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5" name="Freeform 288">
                <a:extLst>
                  <a:ext uri="{FF2B5EF4-FFF2-40B4-BE49-F238E27FC236}">
                    <a16:creationId xmlns:a16="http://schemas.microsoft.com/office/drawing/2014/main" id="{341C0E59-29B4-4496-9970-A3DC2C9607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49" y="2924"/>
                <a:ext cx="56" cy="63"/>
              </a:xfrm>
              <a:custGeom>
                <a:avLst/>
                <a:gdLst>
                  <a:gd name="T0" fmla="*/ 27 w 56"/>
                  <a:gd name="T1" fmla="*/ 0 h 63"/>
                  <a:gd name="T2" fmla="*/ 27 w 56"/>
                  <a:gd name="T3" fmla="*/ 0 h 63"/>
                  <a:gd name="T4" fmla="*/ 21 w 56"/>
                  <a:gd name="T5" fmla="*/ 1 h 63"/>
                  <a:gd name="T6" fmla="*/ 17 w 56"/>
                  <a:gd name="T7" fmla="*/ 6 h 63"/>
                  <a:gd name="T8" fmla="*/ 12 w 56"/>
                  <a:gd name="T9" fmla="*/ 12 h 63"/>
                  <a:gd name="T10" fmla="*/ 8 w 56"/>
                  <a:gd name="T11" fmla="*/ 21 h 63"/>
                  <a:gd name="T12" fmla="*/ 3 w 56"/>
                  <a:gd name="T13" fmla="*/ 30 h 63"/>
                  <a:gd name="T14" fmla="*/ 2 w 56"/>
                  <a:gd name="T15" fmla="*/ 39 h 63"/>
                  <a:gd name="T16" fmla="*/ 0 w 56"/>
                  <a:gd name="T17" fmla="*/ 47 h 63"/>
                  <a:gd name="T18" fmla="*/ 2 w 56"/>
                  <a:gd name="T19" fmla="*/ 54 h 63"/>
                  <a:gd name="T20" fmla="*/ 2 w 56"/>
                  <a:gd name="T21" fmla="*/ 54 h 63"/>
                  <a:gd name="T22" fmla="*/ 3 w 56"/>
                  <a:gd name="T23" fmla="*/ 59 h 63"/>
                  <a:gd name="T24" fmla="*/ 8 w 56"/>
                  <a:gd name="T25" fmla="*/ 62 h 63"/>
                  <a:gd name="T26" fmla="*/ 12 w 56"/>
                  <a:gd name="T27" fmla="*/ 63 h 63"/>
                  <a:gd name="T28" fmla="*/ 18 w 56"/>
                  <a:gd name="T29" fmla="*/ 63 h 63"/>
                  <a:gd name="T30" fmla="*/ 32 w 56"/>
                  <a:gd name="T31" fmla="*/ 60 h 63"/>
                  <a:gd name="T32" fmla="*/ 48 w 56"/>
                  <a:gd name="T33" fmla="*/ 56 h 63"/>
                  <a:gd name="T34" fmla="*/ 48 w 56"/>
                  <a:gd name="T35" fmla="*/ 56 h 63"/>
                  <a:gd name="T36" fmla="*/ 51 w 56"/>
                  <a:gd name="T37" fmla="*/ 54 h 63"/>
                  <a:gd name="T38" fmla="*/ 54 w 56"/>
                  <a:gd name="T39" fmla="*/ 51 h 63"/>
                  <a:gd name="T40" fmla="*/ 56 w 56"/>
                  <a:gd name="T41" fmla="*/ 48 h 63"/>
                  <a:gd name="T42" fmla="*/ 56 w 56"/>
                  <a:gd name="T43" fmla="*/ 44 h 63"/>
                  <a:gd name="T44" fmla="*/ 54 w 56"/>
                  <a:gd name="T45" fmla="*/ 34 h 63"/>
                  <a:gd name="T46" fmla="*/ 51 w 56"/>
                  <a:gd name="T47" fmla="*/ 25 h 63"/>
                  <a:gd name="T48" fmla="*/ 45 w 56"/>
                  <a:gd name="T49" fmla="*/ 15 h 63"/>
                  <a:gd name="T50" fmla="*/ 39 w 56"/>
                  <a:gd name="T51" fmla="*/ 7 h 63"/>
                  <a:gd name="T52" fmla="*/ 32 w 56"/>
                  <a:gd name="T53" fmla="*/ 1 h 63"/>
                  <a:gd name="T54" fmla="*/ 27 w 56"/>
                  <a:gd name="T55" fmla="*/ 0 h 63"/>
                  <a:gd name="T56" fmla="*/ 27 w 56"/>
                  <a:gd name="T57" fmla="*/ 0 h 63"/>
                  <a:gd name="T58" fmla="*/ 47 w 56"/>
                  <a:gd name="T59" fmla="*/ 44 h 63"/>
                  <a:gd name="T60" fmla="*/ 47 w 56"/>
                  <a:gd name="T61" fmla="*/ 44 h 63"/>
                  <a:gd name="T62" fmla="*/ 47 w 56"/>
                  <a:gd name="T63" fmla="*/ 47 h 63"/>
                  <a:gd name="T64" fmla="*/ 45 w 56"/>
                  <a:gd name="T65" fmla="*/ 47 h 63"/>
                  <a:gd name="T66" fmla="*/ 35 w 56"/>
                  <a:gd name="T67" fmla="*/ 50 h 63"/>
                  <a:gd name="T68" fmla="*/ 35 w 56"/>
                  <a:gd name="T69" fmla="*/ 50 h 63"/>
                  <a:gd name="T70" fmla="*/ 21 w 56"/>
                  <a:gd name="T71" fmla="*/ 53 h 63"/>
                  <a:gd name="T72" fmla="*/ 15 w 56"/>
                  <a:gd name="T73" fmla="*/ 54 h 63"/>
                  <a:gd name="T74" fmla="*/ 11 w 56"/>
                  <a:gd name="T75" fmla="*/ 54 h 63"/>
                  <a:gd name="T76" fmla="*/ 11 w 56"/>
                  <a:gd name="T77" fmla="*/ 54 h 63"/>
                  <a:gd name="T78" fmla="*/ 9 w 56"/>
                  <a:gd name="T79" fmla="*/ 51 h 63"/>
                  <a:gd name="T80" fmla="*/ 9 w 56"/>
                  <a:gd name="T81" fmla="*/ 51 h 63"/>
                  <a:gd name="T82" fmla="*/ 9 w 56"/>
                  <a:gd name="T83" fmla="*/ 48 h 63"/>
                  <a:gd name="T84" fmla="*/ 9 w 56"/>
                  <a:gd name="T85" fmla="*/ 48 h 63"/>
                  <a:gd name="T86" fmla="*/ 11 w 56"/>
                  <a:gd name="T87" fmla="*/ 41 h 63"/>
                  <a:gd name="T88" fmla="*/ 12 w 56"/>
                  <a:gd name="T89" fmla="*/ 34 h 63"/>
                  <a:gd name="T90" fmla="*/ 15 w 56"/>
                  <a:gd name="T91" fmla="*/ 25 h 63"/>
                  <a:gd name="T92" fmla="*/ 18 w 56"/>
                  <a:gd name="T93" fmla="*/ 18 h 63"/>
                  <a:gd name="T94" fmla="*/ 18 w 56"/>
                  <a:gd name="T95" fmla="*/ 18 h 63"/>
                  <a:gd name="T96" fmla="*/ 24 w 56"/>
                  <a:gd name="T97" fmla="*/ 12 h 63"/>
                  <a:gd name="T98" fmla="*/ 27 w 56"/>
                  <a:gd name="T99" fmla="*/ 9 h 63"/>
                  <a:gd name="T100" fmla="*/ 27 w 56"/>
                  <a:gd name="T101" fmla="*/ 9 h 63"/>
                  <a:gd name="T102" fmla="*/ 32 w 56"/>
                  <a:gd name="T103" fmla="*/ 13 h 63"/>
                  <a:gd name="T104" fmla="*/ 39 w 56"/>
                  <a:gd name="T105" fmla="*/ 22 h 63"/>
                  <a:gd name="T106" fmla="*/ 45 w 56"/>
                  <a:gd name="T107" fmla="*/ 33 h 63"/>
                  <a:gd name="T108" fmla="*/ 47 w 56"/>
                  <a:gd name="T109" fmla="*/ 39 h 63"/>
                  <a:gd name="T110" fmla="*/ 47 w 56"/>
                  <a:gd name="T111" fmla="*/ 44 h 63"/>
                  <a:gd name="T112" fmla="*/ 47 w 56"/>
                  <a:gd name="T113" fmla="*/ 44 h 6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56" h="63">
                    <a:moveTo>
                      <a:pt x="27" y="0"/>
                    </a:moveTo>
                    <a:lnTo>
                      <a:pt x="27" y="0"/>
                    </a:lnTo>
                    <a:lnTo>
                      <a:pt x="21" y="1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8" y="21"/>
                    </a:lnTo>
                    <a:lnTo>
                      <a:pt x="3" y="30"/>
                    </a:lnTo>
                    <a:lnTo>
                      <a:pt x="2" y="39"/>
                    </a:lnTo>
                    <a:lnTo>
                      <a:pt x="0" y="47"/>
                    </a:lnTo>
                    <a:lnTo>
                      <a:pt x="2" y="54"/>
                    </a:lnTo>
                    <a:lnTo>
                      <a:pt x="3" y="59"/>
                    </a:lnTo>
                    <a:lnTo>
                      <a:pt x="8" y="62"/>
                    </a:lnTo>
                    <a:lnTo>
                      <a:pt x="12" y="63"/>
                    </a:lnTo>
                    <a:lnTo>
                      <a:pt x="18" y="63"/>
                    </a:lnTo>
                    <a:lnTo>
                      <a:pt x="32" y="60"/>
                    </a:lnTo>
                    <a:lnTo>
                      <a:pt x="48" y="56"/>
                    </a:lnTo>
                    <a:lnTo>
                      <a:pt x="51" y="54"/>
                    </a:lnTo>
                    <a:lnTo>
                      <a:pt x="54" y="51"/>
                    </a:lnTo>
                    <a:lnTo>
                      <a:pt x="56" y="48"/>
                    </a:lnTo>
                    <a:lnTo>
                      <a:pt x="56" y="44"/>
                    </a:lnTo>
                    <a:lnTo>
                      <a:pt x="54" y="34"/>
                    </a:lnTo>
                    <a:lnTo>
                      <a:pt x="51" y="25"/>
                    </a:lnTo>
                    <a:lnTo>
                      <a:pt x="45" y="15"/>
                    </a:lnTo>
                    <a:lnTo>
                      <a:pt x="39" y="7"/>
                    </a:lnTo>
                    <a:lnTo>
                      <a:pt x="32" y="1"/>
                    </a:lnTo>
                    <a:lnTo>
                      <a:pt x="27" y="0"/>
                    </a:lnTo>
                    <a:close/>
                    <a:moveTo>
                      <a:pt x="47" y="44"/>
                    </a:moveTo>
                    <a:lnTo>
                      <a:pt x="47" y="44"/>
                    </a:lnTo>
                    <a:lnTo>
                      <a:pt x="47" y="47"/>
                    </a:lnTo>
                    <a:lnTo>
                      <a:pt x="45" y="47"/>
                    </a:lnTo>
                    <a:lnTo>
                      <a:pt x="35" y="50"/>
                    </a:lnTo>
                    <a:lnTo>
                      <a:pt x="21" y="53"/>
                    </a:lnTo>
                    <a:lnTo>
                      <a:pt x="15" y="54"/>
                    </a:lnTo>
                    <a:lnTo>
                      <a:pt x="11" y="54"/>
                    </a:lnTo>
                    <a:lnTo>
                      <a:pt x="9" y="51"/>
                    </a:lnTo>
                    <a:lnTo>
                      <a:pt x="9" y="48"/>
                    </a:lnTo>
                    <a:lnTo>
                      <a:pt x="11" y="41"/>
                    </a:lnTo>
                    <a:lnTo>
                      <a:pt x="12" y="34"/>
                    </a:lnTo>
                    <a:lnTo>
                      <a:pt x="15" y="25"/>
                    </a:lnTo>
                    <a:lnTo>
                      <a:pt x="18" y="18"/>
                    </a:lnTo>
                    <a:lnTo>
                      <a:pt x="24" y="12"/>
                    </a:lnTo>
                    <a:lnTo>
                      <a:pt x="27" y="9"/>
                    </a:lnTo>
                    <a:lnTo>
                      <a:pt x="32" y="13"/>
                    </a:lnTo>
                    <a:lnTo>
                      <a:pt x="39" y="22"/>
                    </a:lnTo>
                    <a:lnTo>
                      <a:pt x="45" y="33"/>
                    </a:lnTo>
                    <a:lnTo>
                      <a:pt x="47" y="39"/>
                    </a:lnTo>
                    <a:lnTo>
                      <a:pt x="47" y="44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6" name="Freeform 289">
                <a:extLst>
                  <a:ext uri="{FF2B5EF4-FFF2-40B4-BE49-F238E27FC236}">
                    <a16:creationId xmlns:a16="http://schemas.microsoft.com/office/drawing/2014/main" id="{E82E0C64-924B-4523-9CC8-CEB55841F9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3" y="2942"/>
                <a:ext cx="118" cy="143"/>
              </a:xfrm>
              <a:custGeom>
                <a:avLst/>
                <a:gdLst>
                  <a:gd name="T0" fmla="*/ 81 w 118"/>
                  <a:gd name="T1" fmla="*/ 24 h 143"/>
                  <a:gd name="T2" fmla="*/ 48 w 118"/>
                  <a:gd name="T3" fmla="*/ 6 h 143"/>
                  <a:gd name="T4" fmla="*/ 32 w 118"/>
                  <a:gd name="T5" fmla="*/ 0 h 143"/>
                  <a:gd name="T6" fmla="*/ 16 w 118"/>
                  <a:gd name="T7" fmla="*/ 4 h 143"/>
                  <a:gd name="T8" fmla="*/ 13 w 118"/>
                  <a:gd name="T9" fmla="*/ 6 h 143"/>
                  <a:gd name="T10" fmla="*/ 4 w 118"/>
                  <a:gd name="T11" fmla="*/ 23 h 143"/>
                  <a:gd name="T12" fmla="*/ 0 w 118"/>
                  <a:gd name="T13" fmla="*/ 39 h 143"/>
                  <a:gd name="T14" fmla="*/ 0 w 118"/>
                  <a:gd name="T15" fmla="*/ 60 h 143"/>
                  <a:gd name="T16" fmla="*/ 4 w 118"/>
                  <a:gd name="T17" fmla="*/ 83 h 143"/>
                  <a:gd name="T18" fmla="*/ 12 w 118"/>
                  <a:gd name="T19" fmla="*/ 108 h 143"/>
                  <a:gd name="T20" fmla="*/ 24 w 118"/>
                  <a:gd name="T21" fmla="*/ 130 h 143"/>
                  <a:gd name="T22" fmla="*/ 39 w 118"/>
                  <a:gd name="T23" fmla="*/ 142 h 143"/>
                  <a:gd name="T24" fmla="*/ 50 w 118"/>
                  <a:gd name="T25" fmla="*/ 143 h 143"/>
                  <a:gd name="T26" fmla="*/ 68 w 118"/>
                  <a:gd name="T27" fmla="*/ 137 h 143"/>
                  <a:gd name="T28" fmla="*/ 84 w 118"/>
                  <a:gd name="T29" fmla="*/ 122 h 143"/>
                  <a:gd name="T30" fmla="*/ 110 w 118"/>
                  <a:gd name="T31" fmla="*/ 87 h 143"/>
                  <a:gd name="T32" fmla="*/ 114 w 118"/>
                  <a:gd name="T33" fmla="*/ 80 h 143"/>
                  <a:gd name="T34" fmla="*/ 118 w 118"/>
                  <a:gd name="T35" fmla="*/ 69 h 143"/>
                  <a:gd name="T36" fmla="*/ 116 w 118"/>
                  <a:gd name="T37" fmla="*/ 54 h 143"/>
                  <a:gd name="T38" fmla="*/ 105 w 118"/>
                  <a:gd name="T39" fmla="*/ 38 h 143"/>
                  <a:gd name="T40" fmla="*/ 81 w 118"/>
                  <a:gd name="T41" fmla="*/ 24 h 143"/>
                  <a:gd name="T42" fmla="*/ 102 w 118"/>
                  <a:gd name="T43" fmla="*/ 83 h 143"/>
                  <a:gd name="T44" fmla="*/ 84 w 118"/>
                  <a:gd name="T45" fmla="*/ 108 h 143"/>
                  <a:gd name="T46" fmla="*/ 69 w 118"/>
                  <a:gd name="T47" fmla="*/ 125 h 143"/>
                  <a:gd name="T48" fmla="*/ 56 w 118"/>
                  <a:gd name="T49" fmla="*/ 133 h 143"/>
                  <a:gd name="T50" fmla="*/ 42 w 118"/>
                  <a:gd name="T51" fmla="*/ 133 h 143"/>
                  <a:gd name="T52" fmla="*/ 39 w 118"/>
                  <a:gd name="T53" fmla="*/ 131 h 143"/>
                  <a:gd name="T54" fmla="*/ 29 w 118"/>
                  <a:gd name="T55" fmla="*/ 121 h 143"/>
                  <a:gd name="T56" fmla="*/ 18 w 118"/>
                  <a:gd name="T57" fmla="*/ 99 h 143"/>
                  <a:gd name="T58" fmla="*/ 9 w 118"/>
                  <a:gd name="T59" fmla="*/ 59 h 143"/>
                  <a:gd name="T60" fmla="*/ 9 w 118"/>
                  <a:gd name="T61" fmla="*/ 50 h 143"/>
                  <a:gd name="T62" fmla="*/ 10 w 118"/>
                  <a:gd name="T63" fmla="*/ 33 h 143"/>
                  <a:gd name="T64" fmla="*/ 18 w 118"/>
                  <a:gd name="T65" fmla="*/ 16 h 143"/>
                  <a:gd name="T66" fmla="*/ 22 w 118"/>
                  <a:gd name="T67" fmla="*/ 12 h 143"/>
                  <a:gd name="T68" fmla="*/ 22 w 118"/>
                  <a:gd name="T69" fmla="*/ 10 h 143"/>
                  <a:gd name="T70" fmla="*/ 30 w 118"/>
                  <a:gd name="T71" fmla="*/ 9 h 143"/>
                  <a:gd name="T72" fmla="*/ 53 w 118"/>
                  <a:gd name="T73" fmla="*/ 18 h 143"/>
                  <a:gd name="T74" fmla="*/ 78 w 118"/>
                  <a:gd name="T75" fmla="*/ 32 h 143"/>
                  <a:gd name="T76" fmla="*/ 86 w 118"/>
                  <a:gd name="T77" fmla="*/ 36 h 143"/>
                  <a:gd name="T78" fmla="*/ 102 w 118"/>
                  <a:gd name="T79" fmla="*/ 50 h 143"/>
                  <a:gd name="T80" fmla="*/ 108 w 118"/>
                  <a:gd name="T81" fmla="*/ 59 h 143"/>
                  <a:gd name="T82" fmla="*/ 108 w 118"/>
                  <a:gd name="T83" fmla="*/ 65 h 143"/>
                  <a:gd name="T84" fmla="*/ 107 w 118"/>
                  <a:gd name="T85" fmla="*/ 75 h 143"/>
                  <a:gd name="T86" fmla="*/ 102 w 118"/>
                  <a:gd name="T87" fmla="*/ 83 h 14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8" h="143">
                    <a:moveTo>
                      <a:pt x="81" y="24"/>
                    </a:moveTo>
                    <a:lnTo>
                      <a:pt x="81" y="24"/>
                    </a:lnTo>
                    <a:lnTo>
                      <a:pt x="66" y="15"/>
                    </a:lnTo>
                    <a:lnTo>
                      <a:pt x="48" y="6"/>
                    </a:lnTo>
                    <a:lnTo>
                      <a:pt x="41" y="1"/>
                    </a:lnTo>
                    <a:lnTo>
                      <a:pt x="32" y="0"/>
                    </a:lnTo>
                    <a:lnTo>
                      <a:pt x="24" y="1"/>
                    </a:lnTo>
                    <a:lnTo>
                      <a:pt x="16" y="4"/>
                    </a:lnTo>
                    <a:lnTo>
                      <a:pt x="13" y="6"/>
                    </a:lnTo>
                    <a:lnTo>
                      <a:pt x="10" y="10"/>
                    </a:lnTo>
                    <a:lnTo>
                      <a:pt x="4" y="23"/>
                    </a:lnTo>
                    <a:lnTo>
                      <a:pt x="1" y="32"/>
                    </a:lnTo>
                    <a:lnTo>
                      <a:pt x="0" y="39"/>
                    </a:lnTo>
                    <a:lnTo>
                      <a:pt x="0" y="50"/>
                    </a:lnTo>
                    <a:lnTo>
                      <a:pt x="0" y="60"/>
                    </a:lnTo>
                    <a:lnTo>
                      <a:pt x="4" y="83"/>
                    </a:lnTo>
                    <a:lnTo>
                      <a:pt x="7" y="96"/>
                    </a:lnTo>
                    <a:lnTo>
                      <a:pt x="12" y="108"/>
                    </a:lnTo>
                    <a:lnTo>
                      <a:pt x="16" y="119"/>
                    </a:lnTo>
                    <a:lnTo>
                      <a:pt x="24" y="130"/>
                    </a:lnTo>
                    <a:lnTo>
                      <a:pt x="30" y="137"/>
                    </a:lnTo>
                    <a:lnTo>
                      <a:pt x="39" y="142"/>
                    </a:lnTo>
                    <a:lnTo>
                      <a:pt x="50" y="143"/>
                    </a:lnTo>
                    <a:lnTo>
                      <a:pt x="59" y="142"/>
                    </a:lnTo>
                    <a:lnTo>
                      <a:pt x="68" y="137"/>
                    </a:lnTo>
                    <a:lnTo>
                      <a:pt x="77" y="131"/>
                    </a:lnTo>
                    <a:lnTo>
                      <a:pt x="84" y="122"/>
                    </a:lnTo>
                    <a:lnTo>
                      <a:pt x="93" y="111"/>
                    </a:lnTo>
                    <a:lnTo>
                      <a:pt x="110" y="87"/>
                    </a:lnTo>
                    <a:lnTo>
                      <a:pt x="114" y="80"/>
                    </a:lnTo>
                    <a:lnTo>
                      <a:pt x="116" y="74"/>
                    </a:lnTo>
                    <a:lnTo>
                      <a:pt x="118" y="69"/>
                    </a:lnTo>
                    <a:lnTo>
                      <a:pt x="118" y="63"/>
                    </a:lnTo>
                    <a:lnTo>
                      <a:pt x="116" y="54"/>
                    </a:lnTo>
                    <a:lnTo>
                      <a:pt x="111" y="45"/>
                    </a:lnTo>
                    <a:lnTo>
                      <a:pt x="105" y="38"/>
                    </a:lnTo>
                    <a:lnTo>
                      <a:pt x="96" y="33"/>
                    </a:lnTo>
                    <a:lnTo>
                      <a:pt x="81" y="24"/>
                    </a:lnTo>
                    <a:close/>
                    <a:moveTo>
                      <a:pt x="102" y="83"/>
                    </a:moveTo>
                    <a:lnTo>
                      <a:pt x="102" y="83"/>
                    </a:lnTo>
                    <a:lnTo>
                      <a:pt x="84" y="108"/>
                    </a:lnTo>
                    <a:lnTo>
                      <a:pt x="77" y="118"/>
                    </a:lnTo>
                    <a:lnTo>
                      <a:pt x="69" y="125"/>
                    </a:lnTo>
                    <a:lnTo>
                      <a:pt x="62" y="130"/>
                    </a:lnTo>
                    <a:lnTo>
                      <a:pt x="56" y="133"/>
                    </a:lnTo>
                    <a:lnTo>
                      <a:pt x="48" y="134"/>
                    </a:lnTo>
                    <a:lnTo>
                      <a:pt x="42" y="133"/>
                    </a:lnTo>
                    <a:lnTo>
                      <a:pt x="39" y="131"/>
                    </a:lnTo>
                    <a:lnTo>
                      <a:pt x="35" y="128"/>
                    </a:lnTo>
                    <a:lnTo>
                      <a:pt x="29" y="121"/>
                    </a:lnTo>
                    <a:lnTo>
                      <a:pt x="22" y="110"/>
                    </a:lnTo>
                    <a:lnTo>
                      <a:pt x="18" y="99"/>
                    </a:lnTo>
                    <a:lnTo>
                      <a:pt x="12" y="75"/>
                    </a:lnTo>
                    <a:lnTo>
                      <a:pt x="9" y="59"/>
                    </a:lnTo>
                    <a:lnTo>
                      <a:pt x="9" y="50"/>
                    </a:lnTo>
                    <a:lnTo>
                      <a:pt x="9" y="41"/>
                    </a:lnTo>
                    <a:lnTo>
                      <a:pt x="10" y="33"/>
                    </a:lnTo>
                    <a:lnTo>
                      <a:pt x="12" y="27"/>
                    </a:lnTo>
                    <a:lnTo>
                      <a:pt x="18" y="16"/>
                    </a:lnTo>
                    <a:lnTo>
                      <a:pt x="21" y="12"/>
                    </a:lnTo>
                    <a:lnTo>
                      <a:pt x="22" y="12"/>
                    </a:lnTo>
                    <a:lnTo>
                      <a:pt x="22" y="10"/>
                    </a:lnTo>
                    <a:lnTo>
                      <a:pt x="25" y="9"/>
                    </a:lnTo>
                    <a:lnTo>
                      <a:pt x="30" y="9"/>
                    </a:lnTo>
                    <a:lnTo>
                      <a:pt x="41" y="12"/>
                    </a:lnTo>
                    <a:lnTo>
                      <a:pt x="53" y="18"/>
                    </a:lnTo>
                    <a:lnTo>
                      <a:pt x="65" y="24"/>
                    </a:lnTo>
                    <a:lnTo>
                      <a:pt x="78" y="32"/>
                    </a:lnTo>
                    <a:lnTo>
                      <a:pt x="86" y="36"/>
                    </a:lnTo>
                    <a:lnTo>
                      <a:pt x="95" y="42"/>
                    </a:lnTo>
                    <a:lnTo>
                      <a:pt x="102" y="50"/>
                    </a:lnTo>
                    <a:lnTo>
                      <a:pt x="107" y="54"/>
                    </a:lnTo>
                    <a:lnTo>
                      <a:pt x="108" y="59"/>
                    </a:lnTo>
                    <a:lnTo>
                      <a:pt x="108" y="65"/>
                    </a:lnTo>
                    <a:lnTo>
                      <a:pt x="108" y="69"/>
                    </a:lnTo>
                    <a:lnTo>
                      <a:pt x="107" y="75"/>
                    </a:lnTo>
                    <a:lnTo>
                      <a:pt x="102" y="83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7" name="Freeform 290">
                <a:extLst>
                  <a:ext uri="{FF2B5EF4-FFF2-40B4-BE49-F238E27FC236}">
                    <a16:creationId xmlns:a16="http://schemas.microsoft.com/office/drawing/2014/main" id="{53B87140-70F3-41AA-AF9C-0CF246D7AA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36" y="3132"/>
                <a:ext cx="134" cy="167"/>
              </a:xfrm>
              <a:custGeom>
                <a:avLst/>
                <a:gdLst>
                  <a:gd name="T0" fmla="*/ 51 w 134"/>
                  <a:gd name="T1" fmla="*/ 0 h 167"/>
                  <a:gd name="T2" fmla="*/ 32 w 134"/>
                  <a:gd name="T3" fmla="*/ 6 h 167"/>
                  <a:gd name="T4" fmla="*/ 15 w 134"/>
                  <a:gd name="T5" fmla="*/ 16 h 167"/>
                  <a:gd name="T6" fmla="*/ 5 w 134"/>
                  <a:gd name="T7" fmla="*/ 30 h 167"/>
                  <a:gd name="T8" fmla="*/ 0 w 134"/>
                  <a:gd name="T9" fmla="*/ 47 h 167"/>
                  <a:gd name="T10" fmla="*/ 2 w 134"/>
                  <a:gd name="T11" fmla="*/ 68 h 167"/>
                  <a:gd name="T12" fmla="*/ 8 w 134"/>
                  <a:gd name="T13" fmla="*/ 96 h 167"/>
                  <a:gd name="T14" fmla="*/ 20 w 134"/>
                  <a:gd name="T15" fmla="*/ 125 h 167"/>
                  <a:gd name="T16" fmla="*/ 39 w 134"/>
                  <a:gd name="T17" fmla="*/ 149 h 167"/>
                  <a:gd name="T18" fmla="*/ 51 w 134"/>
                  <a:gd name="T19" fmla="*/ 157 h 167"/>
                  <a:gd name="T20" fmla="*/ 72 w 134"/>
                  <a:gd name="T21" fmla="*/ 166 h 167"/>
                  <a:gd name="T22" fmla="*/ 92 w 134"/>
                  <a:gd name="T23" fmla="*/ 166 h 167"/>
                  <a:gd name="T24" fmla="*/ 119 w 134"/>
                  <a:gd name="T25" fmla="*/ 157 h 167"/>
                  <a:gd name="T26" fmla="*/ 128 w 134"/>
                  <a:gd name="T27" fmla="*/ 151 h 167"/>
                  <a:gd name="T28" fmla="*/ 134 w 134"/>
                  <a:gd name="T29" fmla="*/ 137 h 167"/>
                  <a:gd name="T30" fmla="*/ 131 w 134"/>
                  <a:gd name="T31" fmla="*/ 121 h 167"/>
                  <a:gd name="T32" fmla="*/ 116 w 134"/>
                  <a:gd name="T33" fmla="*/ 93 h 167"/>
                  <a:gd name="T34" fmla="*/ 110 w 134"/>
                  <a:gd name="T35" fmla="*/ 81 h 167"/>
                  <a:gd name="T36" fmla="*/ 92 w 134"/>
                  <a:gd name="T37" fmla="*/ 35 h 167"/>
                  <a:gd name="T38" fmla="*/ 75 w 134"/>
                  <a:gd name="T39" fmla="*/ 9 h 167"/>
                  <a:gd name="T40" fmla="*/ 65 w 134"/>
                  <a:gd name="T41" fmla="*/ 1 h 167"/>
                  <a:gd name="T42" fmla="*/ 51 w 134"/>
                  <a:gd name="T43" fmla="*/ 0 h 167"/>
                  <a:gd name="T44" fmla="*/ 125 w 134"/>
                  <a:gd name="T45" fmla="*/ 139 h 167"/>
                  <a:gd name="T46" fmla="*/ 122 w 134"/>
                  <a:gd name="T47" fmla="*/ 143 h 167"/>
                  <a:gd name="T48" fmla="*/ 116 w 134"/>
                  <a:gd name="T49" fmla="*/ 148 h 167"/>
                  <a:gd name="T50" fmla="*/ 100 w 134"/>
                  <a:gd name="T51" fmla="*/ 155 h 167"/>
                  <a:gd name="T52" fmla="*/ 83 w 134"/>
                  <a:gd name="T53" fmla="*/ 158 h 167"/>
                  <a:gd name="T54" fmla="*/ 65 w 134"/>
                  <a:gd name="T55" fmla="*/ 154 h 167"/>
                  <a:gd name="T56" fmla="*/ 45 w 134"/>
                  <a:gd name="T57" fmla="*/ 142 h 167"/>
                  <a:gd name="T58" fmla="*/ 36 w 134"/>
                  <a:gd name="T59" fmla="*/ 131 h 167"/>
                  <a:gd name="T60" fmla="*/ 21 w 134"/>
                  <a:gd name="T61" fmla="*/ 105 h 167"/>
                  <a:gd name="T62" fmla="*/ 14 w 134"/>
                  <a:gd name="T63" fmla="*/ 78 h 167"/>
                  <a:gd name="T64" fmla="*/ 9 w 134"/>
                  <a:gd name="T65" fmla="*/ 47 h 167"/>
                  <a:gd name="T66" fmla="*/ 11 w 134"/>
                  <a:gd name="T67" fmla="*/ 41 h 167"/>
                  <a:gd name="T68" fmla="*/ 17 w 134"/>
                  <a:gd name="T69" fmla="*/ 29 h 167"/>
                  <a:gd name="T70" fmla="*/ 27 w 134"/>
                  <a:gd name="T71" fmla="*/ 18 h 167"/>
                  <a:gd name="T72" fmla="*/ 44 w 134"/>
                  <a:gd name="T73" fmla="*/ 10 h 167"/>
                  <a:gd name="T74" fmla="*/ 53 w 134"/>
                  <a:gd name="T75" fmla="*/ 9 h 167"/>
                  <a:gd name="T76" fmla="*/ 53 w 134"/>
                  <a:gd name="T77" fmla="*/ 9 h 167"/>
                  <a:gd name="T78" fmla="*/ 66 w 134"/>
                  <a:gd name="T79" fmla="*/ 12 h 167"/>
                  <a:gd name="T80" fmla="*/ 77 w 134"/>
                  <a:gd name="T81" fmla="*/ 26 h 167"/>
                  <a:gd name="T82" fmla="*/ 94 w 134"/>
                  <a:gd name="T83" fmla="*/ 63 h 167"/>
                  <a:gd name="T84" fmla="*/ 101 w 134"/>
                  <a:gd name="T85" fmla="*/ 83 h 167"/>
                  <a:gd name="T86" fmla="*/ 109 w 134"/>
                  <a:gd name="T87" fmla="*/ 98 h 167"/>
                  <a:gd name="T88" fmla="*/ 124 w 134"/>
                  <a:gd name="T89" fmla="*/ 125 h 167"/>
                  <a:gd name="T90" fmla="*/ 125 w 134"/>
                  <a:gd name="T91" fmla="*/ 139 h 16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4" h="167">
                    <a:moveTo>
                      <a:pt x="51" y="0"/>
                    </a:moveTo>
                    <a:lnTo>
                      <a:pt x="51" y="0"/>
                    </a:lnTo>
                    <a:lnTo>
                      <a:pt x="41" y="1"/>
                    </a:lnTo>
                    <a:lnTo>
                      <a:pt x="32" y="6"/>
                    </a:lnTo>
                    <a:lnTo>
                      <a:pt x="23" y="10"/>
                    </a:lnTo>
                    <a:lnTo>
                      <a:pt x="15" y="16"/>
                    </a:lnTo>
                    <a:lnTo>
                      <a:pt x="9" y="22"/>
                    </a:lnTo>
                    <a:lnTo>
                      <a:pt x="5" y="30"/>
                    </a:lnTo>
                    <a:lnTo>
                      <a:pt x="2" y="39"/>
                    </a:lnTo>
                    <a:lnTo>
                      <a:pt x="0" y="47"/>
                    </a:lnTo>
                    <a:lnTo>
                      <a:pt x="2" y="68"/>
                    </a:lnTo>
                    <a:lnTo>
                      <a:pt x="5" y="81"/>
                    </a:lnTo>
                    <a:lnTo>
                      <a:pt x="8" y="96"/>
                    </a:lnTo>
                    <a:lnTo>
                      <a:pt x="14" y="111"/>
                    </a:lnTo>
                    <a:lnTo>
                      <a:pt x="20" y="125"/>
                    </a:lnTo>
                    <a:lnTo>
                      <a:pt x="29" y="139"/>
                    </a:lnTo>
                    <a:lnTo>
                      <a:pt x="39" y="149"/>
                    </a:lnTo>
                    <a:lnTo>
                      <a:pt x="51" y="157"/>
                    </a:lnTo>
                    <a:lnTo>
                      <a:pt x="62" y="163"/>
                    </a:lnTo>
                    <a:lnTo>
                      <a:pt x="72" y="166"/>
                    </a:lnTo>
                    <a:lnTo>
                      <a:pt x="81" y="167"/>
                    </a:lnTo>
                    <a:lnTo>
                      <a:pt x="92" y="166"/>
                    </a:lnTo>
                    <a:lnTo>
                      <a:pt x="101" y="164"/>
                    </a:lnTo>
                    <a:lnTo>
                      <a:pt x="119" y="157"/>
                    </a:lnTo>
                    <a:lnTo>
                      <a:pt x="128" y="151"/>
                    </a:lnTo>
                    <a:lnTo>
                      <a:pt x="133" y="145"/>
                    </a:lnTo>
                    <a:lnTo>
                      <a:pt x="134" y="137"/>
                    </a:lnTo>
                    <a:lnTo>
                      <a:pt x="134" y="130"/>
                    </a:lnTo>
                    <a:lnTo>
                      <a:pt x="131" y="121"/>
                    </a:lnTo>
                    <a:lnTo>
                      <a:pt x="128" y="111"/>
                    </a:lnTo>
                    <a:lnTo>
                      <a:pt x="116" y="93"/>
                    </a:lnTo>
                    <a:lnTo>
                      <a:pt x="110" y="81"/>
                    </a:lnTo>
                    <a:lnTo>
                      <a:pt x="104" y="68"/>
                    </a:lnTo>
                    <a:lnTo>
                      <a:pt x="92" y="35"/>
                    </a:lnTo>
                    <a:lnTo>
                      <a:pt x="85" y="19"/>
                    </a:lnTo>
                    <a:lnTo>
                      <a:pt x="75" y="9"/>
                    </a:lnTo>
                    <a:lnTo>
                      <a:pt x="69" y="4"/>
                    </a:lnTo>
                    <a:lnTo>
                      <a:pt x="65" y="1"/>
                    </a:lnTo>
                    <a:lnTo>
                      <a:pt x="59" y="0"/>
                    </a:lnTo>
                    <a:lnTo>
                      <a:pt x="51" y="0"/>
                    </a:lnTo>
                    <a:close/>
                    <a:moveTo>
                      <a:pt x="125" y="139"/>
                    </a:moveTo>
                    <a:lnTo>
                      <a:pt x="125" y="139"/>
                    </a:lnTo>
                    <a:lnTo>
                      <a:pt x="122" y="143"/>
                    </a:lnTo>
                    <a:lnTo>
                      <a:pt x="121" y="146"/>
                    </a:lnTo>
                    <a:lnTo>
                      <a:pt x="116" y="148"/>
                    </a:lnTo>
                    <a:lnTo>
                      <a:pt x="100" y="155"/>
                    </a:lnTo>
                    <a:lnTo>
                      <a:pt x="91" y="157"/>
                    </a:lnTo>
                    <a:lnTo>
                      <a:pt x="83" y="158"/>
                    </a:lnTo>
                    <a:lnTo>
                      <a:pt x="74" y="157"/>
                    </a:lnTo>
                    <a:lnTo>
                      <a:pt x="65" y="154"/>
                    </a:lnTo>
                    <a:lnTo>
                      <a:pt x="56" y="149"/>
                    </a:lnTo>
                    <a:lnTo>
                      <a:pt x="45" y="142"/>
                    </a:lnTo>
                    <a:lnTo>
                      <a:pt x="36" y="131"/>
                    </a:lnTo>
                    <a:lnTo>
                      <a:pt x="27" y="119"/>
                    </a:lnTo>
                    <a:lnTo>
                      <a:pt x="21" y="105"/>
                    </a:lnTo>
                    <a:lnTo>
                      <a:pt x="17" y="92"/>
                    </a:lnTo>
                    <a:lnTo>
                      <a:pt x="14" y="78"/>
                    </a:lnTo>
                    <a:lnTo>
                      <a:pt x="11" y="65"/>
                    </a:lnTo>
                    <a:lnTo>
                      <a:pt x="9" y="47"/>
                    </a:lnTo>
                    <a:lnTo>
                      <a:pt x="11" y="41"/>
                    </a:lnTo>
                    <a:lnTo>
                      <a:pt x="12" y="35"/>
                    </a:lnTo>
                    <a:lnTo>
                      <a:pt x="17" y="29"/>
                    </a:lnTo>
                    <a:lnTo>
                      <a:pt x="21" y="22"/>
                    </a:lnTo>
                    <a:lnTo>
                      <a:pt x="27" y="18"/>
                    </a:lnTo>
                    <a:lnTo>
                      <a:pt x="35" y="13"/>
                    </a:lnTo>
                    <a:lnTo>
                      <a:pt x="44" y="10"/>
                    </a:lnTo>
                    <a:lnTo>
                      <a:pt x="53" y="9"/>
                    </a:lnTo>
                    <a:lnTo>
                      <a:pt x="60" y="9"/>
                    </a:lnTo>
                    <a:lnTo>
                      <a:pt x="66" y="12"/>
                    </a:lnTo>
                    <a:lnTo>
                      <a:pt x="71" y="18"/>
                    </a:lnTo>
                    <a:lnTo>
                      <a:pt x="77" y="26"/>
                    </a:lnTo>
                    <a:lnTo>
                      <a:pt x="86" y="44"/>
                    </a:lnTo>
                    <a:lnTo>
                      <a:pt x="94" y="63"/>
                    </a:lnTo>
                    <a:lnTo>
                      <a:pt x="101" y="83"/>
                    </a:lnTo>
                    <a:lnTo>
                      <a:pt x="109" y="98"/>
                    </a:lnTo>
                    <a:lnTo>
                      <a:pt x="119" y="113"/>
                    </a:lnTo>
                    <a:lnTo>
                      <a:pt x="124" y="125"/>
                    </a:lnTo>
                    <a:lnTo>
                      <a:pt x="125" y="134"/>
                    </a:lnTo>
                    <a:lnTo>
                      <a:pt x="125" y="13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8" name="Freeform 291">
                <a:extLst>
                  <a:ext uri="{FF2B5EF4-FFF2-40B4-BE49-F238E27FC236}">
                    <a16:creationId xmlns:a16="http://schemas.microsoft.com/office/drawing/2014/main" id="{AA593293-C10C-4B66-9C02-8D10BFAC71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58" y="3115"/>
                <a:ext cx="160" cy="178"/>
              </a:xfrm>
              <a:custGeom>
                <a:avLst/>
                <a:gdLst>
                  <a:gd name="T0" fmla="*/ 125 w 160"/>
                  <a:gd name="T1" fmla="*/ 23 h 178"/>
                  <a:gd name="T2" fmla="*/ 101 w 160"/>
                  <a:gd name="T3" fmla="*/ 17 h 178"/>
                  <a:gd name="T4" fmla="*/ 61 w 160"/>
                  <a:gd name="T5" fmla="*/ 3 h 178"/>
                  <a:gd name="T6" fmla="*/ 36 w 160"/>
                  <a:gd name="T7" fmla="*/ 0 h 178"/>
                  <a:gd name="T8" fmla="*/ 27 w 160"/>
                  <a:gd name="T9" fmla="*/ 2 h 178"/>
                  <a:gd name="T10" fmla="*/ 11 w 160"/>
                  <a:gd name="T11" fmla="*/ 11 h 178"/>
                  <a:gd name="T12" fmla="*/ 2 w 160"/>
                  <a:gd name="T13" fmla="*/ 23 h 178"/>
                  <a:gd name="T14" fmla="*/ 0 w 160"/>
                  <a:gd name="T15" fmla="*/ 36 h 178"/>
                  <a:gd name="T16" fmla="*/ 0 w 160"/>
                  <a:gd name="T17" fmla="*/ 49 h 178"/>
                  <a:gd name="T18" fmla="*/ 8 w 160"/>
                  <a:gd name="T19" fmla="*/ 62 h 178"/>
                  <a:gd name="T20" fmla="*/ 36 w 160"/>
                  <a:gd name="T21" fmla="*/ 104 h 178"/>
                  <a:gd name="T22" fmla="*/ 48 w 160"/>
                  <a:gd name="T23" fmla="*/ 128 h 178"/>
                  <a:gd name="T24" fmla="*/ 55 w 160"/>
                  <a:gd name="T25" fmla="*/ 141 h 178"/>
                  <a:gd name="T26" fmla="*/ 68 w 160"/>
                  <a:gd name="T27" fmla="*/ 159 h 178"/>
                  <a:gd name="T28" fmla="*/ 83 w 160"/>
                  <a:gd name="T29" fmla="*/ 172 h 178"/>
                  <a:gd name="T30" fmla="*/ 100 w 160"/>
                  <a:gd name="T31" fmla="*/ 178 h 178"/>
                  <a:gd name="T32" fmla="*/ 107 w 160"/>
                  <a:gd name="T33" fmla="*/ 178 h 178"/>
                  <a:gd name="T34" fmla="*/ 116 w 160"/>
                  <a:gd name="T35" fmla="*/ 175 h 178"/>
                  <a:gd name="T36" fmla="*/ 133 w 160"/>
                  <a:gd name="T37" fmla="*/ 157 h 178"/>
                  <a:gd name="T38" fmla="*/ 147 w 160"/>
                  <a:gd name="T39" fmla="*/ 130 h 178"/>
                  <a:gd name="T40" fmla="*/ 157 w 160"/>
                  <a:gd name="T41" fmla="*/ 101 h 178"/>
                  <a:gd name="T42" fmla="*/ 159 w 160"/>
                  <a:gd name="T43" fmla="*/ 88 h 178"/>
                  <a:gd name="T44" fmla="*/ 160 w 160"/>
                  <a:gd name="T45" fmla="*/ 64 h 178"/>
                  <a:gd name="T46" fmla="*/ 156 w 160"/>
                  <a:gd name="T47" fmla="*/ 44 h 178"/>
                  <a:gd name="T48" fmla="*/ 145 w 160"/>
                  <a:gd name="T49" fmla="*/ 30 h 178"/>
                  <a:gd name="T50" fmla="*/ 125 w 160"/>
                  <a:gd name="T51" fmla="*/ 23 h 178"/>
                  <a:gd name="T52" fmla="*/ 150 w 160"/>
                  <a:gd name="T53" fmla="*/ 86 h 178"/>
                  <a:gd name="T54" fmla="*/ 148 w 160"/>
                  <a:gd name="T55" fmla="*/ 100 h 178"/>
                  <a:gd name="T56" fmla="*/ 137 w 160"/>
                  <a:gd name="T57" fmla="*/ 128 h 178"/>
                  <a:gd name="T58" fmla="*/ 125 w 160"/>
                  <a:gd name="T59" fmla="*/ 151 h 178"/>
                  <a:gd name="T60" fmla="*/ 113 w 160"/>
                  <a:gd name="T61" fmla="*/ 166 h 178"/>
                  <a:gd name="T62" fmla="*/ 107 w 160"/>
                  <a:gd name="T63" fmla="*/ 169 h 178"/>
                  <a:gd name="T64" fmla="*/ 94 w 160"/>
                  <a:gd name="T65" fmla="*/ 166 h 178"/>
                  <a:gd name="T66" fmla="*/ 80 w 160"/>
                  <a:gd name="T67" fmla="*/ 159 h 178"/>
                  <a:gd name="T68" fmla="*/ 68 w 160"/>
                  <a:gd name="T69" fmla="*/ 144 h 178"/>
                  <a:gd name="T70" fmla="*/ 58 w 160"/>
                  <a:gd name="T71" fmla="*/ 125 h 178"/>
                  <a:gd name="T72" fmla="*/ 50 w 160"/>
                  <a:gd name="T73" fmla="*/ 110 h 178"/>
                  <a:gd name="T74" fmla="*/ 26 w 160"/>
                  <a:gd name="T75" fmla="*/ 71 h 178"/>
                  <a:gd name="T76" fmla="*/ 15 w 160"/>
                  <a:gd name="T77" fmla="*/ 56 h 178"/>
                  <a:gd name="T78" fmla="*/ 9 w 160"/>
                  <a:gd name="T79" fmla="*/ 47 h 178"/>
                  <a:gd name="T80" fmla="*/ 9 w 160"/>
                  <a:gd name="T81" fmla="*/ 33 h 178"/>
                  <a:gd name="T82" fmla="*/ 12 w 160"/>
                  <a:gd name="T83" fmla="*/ 23 h 178"/>
                  <a:gd name="T84" fmla="*/ 23 w 160"/>
                  <a:gd name="T85" fmla="*/ 14 h 178"/>
                  <a:gd name="T86" fmla="*/ 30 w 160"/>
                  <a:gd name="T87" fmla="*/ 9 h 178"/>
                  <a:gd name="T88" fmla="*/ 32 w 160"/>
                  <a:gd name="T89" fmla="*/ 9 h 178"/>
                  <a:gd name="T90" fmla="*/ 41 w 160"/>
                  <a:gd name="T91" fmla="*/ 9 h 178"/>
                  <a:gd name="T92" fmla="*/ 70 w 160"/>
                  <a:gd name="T93" fmla="*/ 15 h 178"/>
                  <a:gd name="T94" fmla="*/ 85 w 160"/>
                  <a:gd name="T95" fmla="*/ 20 h 178"/>
                  <a:gd name="T96" fmla="*/ 124 w 160"/>
                  <a:gd name="T97" fmla="*/ 32 h 178"/>
                  <a:gd name="T98" fmla="*/ 131 w 160"/>
                  <a:gd name="T99" fmla="*/ 33 h 178"/>
                  <a:gd name="T100" fmla="*/ 144 w 160"/>
                  <a:gd name="T101" fmla="*/ 41 h 178"/>
                  <a:gd name="T102" fmla="*/ 150 w 160"/>
                  <a:gd name="T103" fmla="*/ 55 h 178"/>
                  <a:gd name="T104" fmla="*/ 151 w 160"/>
                  <a:gd name="T105" fmla="*/ 74 h 178"/>
                  <a:gd name="T106" fmla="*/ 150 w 160"/>
                  <a:gd name="T107" fmla="*/ 86 h 17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60" h="178">
                    <a:moveTo>
                      <a:pt x="125" y="23"/>
                    </a:moveTo>
                    <a:lnTo>
                      <a:pt x="125" y="23"/>
                    </a:lnTo>
                    <a:lnTo>
                      <a:pt x="113" y="20"/>
                    </a:lnTo>
                    <a:lnTo>
                      <a:pt x="101" y="17"/>
                    </a:lnTo>
                    <a:lnTo>
                      <a:pt x="74" y="6"/>
                    </a:lnTo>
                    <a:lnTo>
                      <a:pt x="61" y="3"/>
                    </a:lnTo>
                    <a:lnTo>
                      <a:pt x="48" y="0"/>
                    </a:lnTo>
                    <a:lnTo>
                      <a:pt x="36" y="0"/>
                    </a:lnTo>
                    <a:lnTo>
                      <a:pt x="27" y="2"/>
                    </a:lnTo>
                    <a:lnTo>
                      <a:pt x="18" y="6"/>
                    </a:lnTo>
                    <a:lnTo>
                      <a:pt x="11" y="11"/>
                    </a:lnTo>
                    <a:lnTo>
                      <a:pt x="6" y="17"/>
                    </a:lnTo>
                    <a:lnTo>
                      <a:pt x="2" y="23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49"/>
                    </a:lnTo>
                    <a:lnTo>
                      <a:pt x="3" y="55"/>
                    </a:lnTo>
                    <a:lnTo>
                      <a:pt x="8" y="62"/>
                    </a:lnTo>
                    <a:lnTo>
                      <a:pt x="21" y="80"/>
                    </a:lnTo>
                    <a:lnTo>
                      <a:pt x="36" y="104"/>
                    </a:lnTo>
                    <a:lnTo>
                      <a:pt x="42" y="116"/>
                    </a:lnTo>
                    <a:lnTo>
                      <a:pt x="48" y="128"/>
                    </a:lnTo>
                    <a:lnTo>
                      <a:pt x="55" y="141"/>
                    </a:lnTo>
                    <a:lnTo>
                      <a:pt x="61" y="150"/>
                    </a:lnTo>
                    <a:lnTo>
                      <a:pt x="68" y="159"/>
                    </a:lnTo>
                    <a:lnTo>
                      <a:pt x="76" y="166"/>
                    </a:lnTo>
                    <a:lnTo>
                      <a:pt x="83" y="172"/>
                    </a:lnTo>
                    <a:lnTo>
                      <a:pt x="91" y="175"/>
                    </a:lnTo>
                    <a:lnTo>
                      <a:pt x="100" y="178"/>
                    </a:lnTo>
                    <a:lnTo>
                      <a:pt x="107" y="178"/>
                    </a:lnTo>
                    <a:lnTo>
                      <a:pt x="112" y="177"/>
                    </a:lnTo>
                    <a:lnTo>
                      <a:pt x="116" y="175"/>
                    </a:lnTo>
                    <a:lnTo>
                      <a:pt x="125" y="168"/>
                    </a:lnTo>
                    <a:lnTo>
                      <a:pt x="133" y="157"/>
                    </a:lnTo>
                    <a:lnTo>
                      <a:pt x="140" y="145"/>
                    </a:lnTo>
                    <a:lnTo>
                      <a:pt x="147" y="130"/>
                    </a:lnTo>
                    <a:lnTo>
                      <a:pt x="153" y="115"/>
                    </a:lnTo>
                    <a:lnTo>
                      <a:pt x="157" y="101"/>
                    </a:lnTo>
                    <a:lnTo>
                      <a:pt x="159" y="88"/>
                    </a:lnTo>
                    <a:lnTo>
                      <a:pt x="160" y="76"/>
                    </a:lnTo>
                    <a:lnTo>
                      <a:pt x="160" y="64"/>
                    </a:lnTo>
                    <a:lnTo>
                      <a:pt x="159" y="53"/>
                    </a:lnTo>
                    <a:lnTo>
                      <a:pt x="156" y="44"/>
                    </a:lnTo>
                    <a:lnTo>
                      <a:pt x="151" y="36"/>
                    </a:lnTo>
                    <a:lnTo>
                      <a:pt x="145" y="30"/>
                    </a:lnTo>
                    <a:lnTo>
                      <a:pt x="136" y="26"/>
                    </a:lnTo>
                    <a:lnTo>
                      <a:pt x="125" y="23"/>
                    </a:lnTo>
                    <a:close/>
                    <a:moveTo>
                      <a:pt x="150" y="86"/>
                    </a:moveTo>
                    <a:lnTo>
                      <a:pt x="150" y="86"/>
                    </a:lnTo>
                    <a:lnTo>
                      <a:pt x="148" y="100"/>
                    </a:lnTo>
                    <a:lnTo>
                      <a:pt x="144" y="113"/>
                    </a:lnTo>
                    <a:lnTo>
                      <a:pt x="137" y="128"/>
                    </a:lnTo>
                    <a:lnTo>
                      <a:pt x="131" y="141"/>
                    </a:lnTo>
                    <a:lnTo>
                      <a:pt x="125" y="151"/>
                    </a:lnTo>
                    <a:lnTo>
                      <a:pt x="119" y="160"/>
                    </a:lnTo>
                    <a:lnTo>
                      <a:pt x="113" y="166"/>
                    </a:lnTo>
                    <a:lnTo>
                      <a:pt x="107" y="169"/>
                    </a:lnTo>
                    <a:lnTo>
                      <a:pt x="100" y="169"/>
                    </a:lnTo>
                    <a:lnTo>
                      <a:pt x="94" y="166"/>
                    </a:lnTo>
                    <a:lnTo>
                      <a:pt x="86" y="163"/>
                    </a:lnTo>
                    <a:lnTo>
                      <a:pt x="80" y="159"/>
                    </a:lnTo>
                    <a:lnTo>
                      <a:pt x="73" y="151"/>
                    </a:lnTo>
                    <a:lnTo>
                      <a:pt x="68" y="144"/>
                    </a:lnTo>
                    <a:lnTo>
                      <a:pt x="62" y="134"/>
                    </a:lnTo>
                    <a:lnTo>
                      <a:pt x="58" y="125"/>
                    </a:lnTo>
                    <a:lnTo>
                      <a:pt x="50" y="110"/>
                    </a:lnTo>
                    <a:lnTo>
                      <a:pt x="42" y="97"/>
                    </a:lnTo>
                    <a:lnTo>
                      <a:pt x="26" y="71"/>
                    </a:lnTo>
                    <a:lnTo>
                      <a:pt x="15" y="56"/>
                    </a:lnTo>
                    <a:lnTo>
                      <a:pt x="9" y="47"/>
                    </a:lnTo>
                    <a:lnTo>
                      <a:pt x="9" y="38"/>
                    </a:lnTo>
                    <a:lnTo>
                      <a:pt x="9" y="33"/>
                    </a:lnTo>
                    <a:lnTo>
                      <a:pt x="11" y="27"/>
                    </a:lnTo>
                    <a:lnTo>
                      <a:pt x="12" y="23"/>
                    </a:lnTo>
                    <a:lnTo>
                      <a:pt x="17" y="18"/>
                    </a:lnTo>
                    <a:lnTo>
                      <a:pt x="23" y="14"/>
                    </a:lnTo>
                    <a:lnTo>
                      <a:pt x="30" y="11"/>
                    </a:lnTo>
                    <a:lnTo>
                      <a:pt x="30" y="9"/>
                    </a:lnTo>
                    <a:lnTo>
                      <a:pt x="32" y="9"/>
                    </a:lnTo>
                    <a:lnTo>
                      <a:pt x="36" y="9"/>
                    </a:lnTo>
                    <a:lnTo>
                      <a:pt x="41" y="9"/>
                    </a:lnTo>
                    <a:lnTo>
                      <a:pt x="55" y="11"/>
                    </a:lnTo>
                    <a:lnTo>
                      <a:pt x="70" y="15"/>
                    </a:lnTo>
                    <a:lnTo>
                      <a:pt x="85" y="20"/>
                    </a:lnTo>
                    <a:lnTo>
                      <a:pt x="106" y="27"/>
                    </a:lnTo>
                    <a:lnTo>
                      <a:pt x="124" y="32"/>
                    </a:lnTo>
                    <a:lnTo>
                      <a:pt x="131" y="33"/>
                    </a:lnTo>
                    <a:lnTo>
                      <a:pt x="139" y="36"/>
                    </a:lnTo>
                    <a:lnTo>
                      <a:pt x="144" y="41"/>
                    </a:lnTo>
                    <a:lnTo>
                      <a:pt x="147" y="47"/>
                    </a:lnTo>
                    <a:lnTo>
                      <a:pt x="150" y="55"/>
                    </a:lnTo>
                    <a:lnTo>
                      <a:pt x="151" y="64"/>
                    </a:lnTo>
                    <a:lnTo>
                      <a:pt x="151" y="74"/>
                    </a:lnTo>
                    <a:lnTo>
                      <a:pt x="150" y="8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9" name="Freeform 292">
                <a:extLst>
                  <a:ext uri="{FF2B5EF4-FFF2-40B4-BE49-F238E27FC236}">
                    <a16:creationId xmlns:a16="http://schemas.microsoft.com/office/drawing/2014/main" id="{9672BB79-BDAC-4EB9-B422-934B5D8AA0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4" y="3112"/>
                <a:ext cx="111" cy="172"/>
              </a:xfrm>
              <a:custGeom>
                <a:avLst/>
                <a:gdLst>
                  <a:gd name="T0" fmla="*/ 45 w 111"/>
                  <a:gd name="T1" fmla="*/ 2 h 172"/>
                  <a:gd name="T2" fmla="*/ 15 w 111"/>
                  <a:gd name="T3" fmla="*/ 11 h 172"/>
                  <a:gd name="T4" fmla="*/ 6 w 111"/>
                  <a:gd name="T5" fmla="*/ 18 h 172"/>
                  <a:gd name="T6" fmla="*/ 0 w 111"/>
                  <a:gd name="T7" fmla="*/ 29 h 172"/>
                  <a:gd name="T8" fmla="*/ 0 w 111"/>
                  <a:gd name="T9" fmla="*/ 35 h 172"/>
                  <a:gd name="T10" fmla="*/ 4 w 111"/>
                  <a:gd name="T11" fmla="*/ 53 h 172"/>
                  <a:gd name="T12" fmla="*/ 9 w 111"/>
                  <a:gd name="T13" fmla="*/ 76 h 172"/>
                  <a:gd name="T14" fmla="*/ 9 w 111"/>
                  <a:gd name="T15" fmla="*/ 86 h 172"/>
                  <a:gd name="T16" fmla="*/ 7 w 111"/>
                  <a:gd name="T17" fmla="*/ 104 h 172"/>
                  <a:gd name="T18" fmla="*/ 4 w 111"/>
                  <a:gd name="T19" fmla="*/ 127 h 172"/>
                  <a:gd name="T20" fmla="*/ 7 w 111"/>
                  <a:gd name="T21" fmla="*/ 141 h 172"/>
                  <a:gd name="T22" fmla="*/ 12 w 111"/>
                  <a:gd name="T23" fmla="*/ 150 h 172"/>
                  <a:gd name="T24" fmla="*/ 24 w 111"/>
                  <a:gd name="T25" fmla="*/ 163 h 172"/>
                  <a:gd name="T26" fmla="*/ 36 w 111"/>
                  <a:gd name="T27" fmla="*/ 171 h 172"/>
                  <a:gd name="T28" fmla="*/ 46 w 111"/>
                  <a:gd name="T29" fmla="*/ 172 h 172"/>
                  <a:gd name="T30" fmla="*/ 57 w 111"/>
                  <a:gd name="T31" fmla="*/ 168 h 172"/>
                  <a:gd name="T32" fmla="*/ 69 w 111"/>
                  <a:gd name="T33" fmla="*/ 159 h 172"/>
                  <a:gd name="T34" fmla="*/ 93 w 111"/>
                  <a:gd name="T35" fmla="*/ 137 h 172"/>
                  <a:gd name="T36" fmla="*/ 105 w 111"/>
                  <a:gd name="T37" fmla="*/ 121 h 172"/>
                  <a:gd name="T38" fmla="*/ 110 w 111"/>
                  <a:gd name="T39" fmla="*/ 112 h 172"/>
                  <a:gd name="T40" fmla="*/ 110 w 111"/>
                  <a:gd name="T41" fmla="*/ 94 h 172"/>
                  <a:gd name="T42" fmla="*/ 98 w 111"/>
                  <a:gd name="T43" fmla="*/ 67 h 172"/>
                  <a:gd name="T44" fmla="*/ 87 w 111"/>
                  <a:gd name="T45" fmla="*/ 46 h 172"/>
                  <a:gd name="T46" fmla="*/ 80 w 111"/>
                  <a:gd name="T47" fmla="*/ 24 h 172"/>
                  <a:gd name="T48" fmla="*/ 69 w 111"/>
                  <a:gd name="T49" fmla="*/ 9 h 172"/>
                  <a:gd name="T50" fmla="*/ 59 w 111"/>
                  <a:gd name="T51" fmla="*/ 2 h 172"/>
                  <a:gd name="T52" fmla="*/ 45 w 111"/>
                  <a:gd name="T53" fmla="*/ 2 h 172"/>
                  <a:gd name="T54" fmla="*/ 98 w 111"/>
                  <a:gd name="T55" fmla="*/ 116 h 172"/>
                  <a:gd name="T56" fmla="*/ 89 w 111"/>
                  <a:gd name="T57" fmla="*/ 128 h 172"/>
                  <a:gd name="T58" fmla="*/ 71 w 111"/>
                  <a:gd name="T59" fmla="*/ 147 h 172"/>
                  <a:gd name="T60" fmla="*/ 53 w 111"/>
                  <a:gd name="T61" fmla="*/ 160 h 172"/>
                  <a:gd name="T62" fmla="*/ 46 w 111"/>
                  <a:gd name="T63" fmla="*/ 163 h 172"/>
                  <a:gd name="T64" fmla="*/ 42 w 111"/>
                  <a:gd name="T65" fmla="*/ 163 h 172"/>
                  <a:gd name="T66" fmla="*/ 33 w 111"/>
                  <a:gd name="T67" fmla="*/ 159 h 172"/>
                  <a:gd name="T68" fmla="*/ 19 w 111"/>
                  <a:gd name="T69" fmla="*/ 144 h 172"/>
                  <a:gd name="T70" fmla="*/ 15 w 111"/>
                  <a:gd name="T71" fmla="*/ 136 h 172"/>
                  <a:gd name="T72" fmla="*/ 13 w 111"/>
                  <a:gd name="T73" fmla="*/ 121 h 172"/>
                  <a:gd name="T74" fmla="*/ 15 w 111"/>
                  <a:gd name="T75" fmla="*/ 112 h 172"/>
                  <a:gd name="T76" fmla="*/ 18 w 111"/>
                  <a:gd name="T77" fmla="*/ 86 h 172"/>
                  <a:gd name="T78" fmla="*/ 18 w 111"/>
                  <a:gd name="T79" fmla="*/ 76 h 172"/>
                  <a:gd name="T80" fmla="*/ 12 w 111"/>
                  <a:gd name="T81" fmla="*/ 50 h 172"/>
                  <a:gd name="T82" fmla="*/ 9 w 111"/>
                  <a:gd name="T83" fmla="*/ 39 h 172"/>
                  <a:gd name="T84" fmla="*/ 9 w 111"/>
                  <a:gd name="T85" fmla="*/ 30 h 172"/>
                  <a:gd name="T86" fmla="*/ 12 w 111"/>
                  <a:gd name="T87" fmla="*/ 24 h 172"/>
                  <a:gd name="T88" fmla="*/ 24 w 111"/>
                  <a:gd name="T89" fmla="*/ 18 h 172"/>
                  <a:gd name="T90" fmla="*/ 48 w 111"/>
                  <a:gd name="T91" fmla="*/ 11 h 172"/>
                  <a:gd name="T92" fmla="*/ 53 w 111"/>
                  <a:gd name="T93" fmla="*/ 9 h 172"/>
                  <a:gd name="T94" fmla="*/ 62 w 111"/>
                  <a:gd name="T95" fmla="*/ 15 h 172"/>
                  <a:gd name="T96" fmla="*/ 74 w 111"/>
                  <a:gd name="T97" fmla="*/ 33 h 172"/>
                  <a:gd name="T98" fmla="*/ 80 w 111"/>
                  <a:gd name="T99" fmla="*/ 49 h 172"/>
                  <a:gd name="T100" fmla="*/ 92 w 111"/>
                  <a:gd name="T101" fmla="*/ 74 h 172"/>
                  <a:gd name="T102" fmla="*/ 98 w 111"/>
                  <a:gd name="T103" fmla="*/ 86 h 172"/>
                  <a:gd name="T104" fmla="*/ 102 w 111"/>
                  <a:gd name="T105" fmla="*/ 101 h 172"/>
                  <a:gd name="T106" fmla="*/ 101 w 111"/>
                  <a:gd name="T107" fmla="*/ 112 h 172"/>
                  <a:gd name="T108" fmla="*/ 98 w 111"/>
                  <a:gd name="T109" fmla="*/ 116 h 17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1" h="172">
                    <a:moveTo>
                      <a:pt x="45" y="2"/>
                    </a:moveTo>
                    <a:lnTo>
                      <a:pt x="45" y="2"/>
                    </a:lnTo>
                    <a:lnTo>
                      <a:pt x="30" y="6"/>
                    </a:lnTo>
                    <a:lnTo>
                      <a:pt x="15" y="11"/>
                    </a:lnTo>
                    <a:lnTo>
                      <a:pt x="10" y="14"/>
                    </a:lnTo>
                    <a:lnTo>
                      <a:pt x="6" y="18"/>
                    </a:lnTo>
                    <a:lnTo>
                      <a:pt x="3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1"/>
                    </a:lnTo>
                    <a:lnTo>
                      <a:pt x="4" y="53"/>
                    </a:lnTo>
                    <a:lnTo>
                      <a:pt x="7" y="68"/>
                    </a:lnTo>
                    <a:lnTo>
                      <a:pt x="9" y="76"/>
                    </a:lnTo>
                    <a:lnTo>
                      <a:pt x="9" y="86"/>
                    </a:lnTo>
                    <a:lnTo>
                      <a:pt x="9" y="95"/>
                    </a:lnTo>
                    <a:lnTo>
                      <a:pt x="7" y="104"/>
                    </a:lnTo>
                    <a:lnTo>
                      <a:pt x="4" y="119"/>
                    </a:lnTo>
                    <a:lnTo>
                      <a:pt x="4" y="127"/>
                    </a:lnTo>
                    <a:lnTo>
                      <a:pt x="4" y="133"/>
                    </a:lnTo>
                    <a:lnTo>
                      <a:pt x="7" y="141"/>
                    </a:lnTo>
                    <a:lnTo>
                      <a:pt x="12" y="150"/>
                    </a:lnTo>
                    <a:lnTo>
                      <a:pt x="18" y="157"/>
                    </a:lnTo>
                    <a:lnTo>
                      <a:pt x="24" y="163"/>
                    </a:lnTo>
                    <a:lnTo>
                      <a:pt x="30" y="169"/>
                    </a:lnTo>
                    <a:lnTo>
                      <a:pt x="36" y="171"/>
                    </a:lnTo>
                    <a:lnTo>
                      <a:pt x="42" y="172"/>
                    </a:lnTo>
                    <a:lnTo>
                      <a:pt x="46" y="172"/>
                    </a:lnTo>
                    <a:lnTo>
                      <a:pt x="53" y="171"/>
                    </a:lnTo>
                    <a:lnTo>
                      <a:pt x="57" y="168"/>
                    </a:lnTo>
                    <a:lnTo>
                      <a:pt x="69" y="159"/>
                    </a:lnTo>
                    <a:lnTo>
                      <a:pt x="81" y="150"/>
                    </a:lnTo>
                    <a:lnTo>
                      <a:pt x="93" y="137"/>
                    </a:lnTo>
                    <a:lnTo>
                      <a:pt x="99" y="130"/>
                    </a:lnTo>
                    <a:lnTo>
                      <a:pt x="105" y="121"/>
                    </a:lnTo>
                    <a:lnTo>
                      <a:pt x="110" y="112"/>
                    </a:lnTo>
                    <a:lnTo>
                      <a:pt x="111" y="103"/>
                    </a:lnTo>
                    <a:lnTo>
                      <a:pt x="110" y="94"/>
                    </a:lnTo>
                    <a:lnTo>
                      <a:pt x="107" y="85"/>
                    </a:lnTo>
                    <a:lnTo>
                      <a:pt x="98" y="67"/>
                    </a:lnTo>
                    <a:lnTo>
                      <a:pt x="92" y="56"/>
                    </a:lnTo>
                    <a:lnTo>
                      <a:pt x="87" y="46"/>
                    </a:lnTo>
                    <a:lnTo>
                      <a:pt x="80" y="24"/>
                    </a:lnTo>
                    <a:lnTo>
                      <a:pt x="75" y="17"/>
                    </a:lnTo>
                    <a:lnTo>
                      <a:pt x="69" y="9"/>
                    </a:lnTo>
                    <a:lnTo>
                      <a:pt x="65" y="5"/>
                    </a:lnTo>
                    <a:lnTo>
                      <a:pt x="59" y="2"/>
                    </a:lnTo>
                    <a:lnTo>
                      <a:pt x="53" y="0"/>
                    </a:lnTo>
                    <a:lnTo>
                      <a:pt x="45" y="2"/>
                    </a:lnTo>
                    <a:close/>
                    <a:moveTo>
                      <a:pt x="98" y="116"/>
                    </a:moveTo>
                    <a:lnTo>
                      <a:pt x="98" y="116"/>
                    </a:lnTo>
                    <a:lnTo>
                      <a:pt x="89" y="128"/>
                    </a:lnTo>
                    <a:lnTo>
                      <a:pt x="80" y="139"/>
                    </a:lnTo>
                    <a:lnTo>
                      <a:pt x="71" y="147"/>
                    </a:lnTo>
                    <a:lnTo>
                      <a:pt x="60" y="154"/>
                    </a:lnTo>
                    <a:lnTo>
                      <a:pt x="53" y="160"/>
                    </a:lnTo>
                    <a:lnTo>
                      <a:pt x="46" y="163"/>
                    </a:lnTo>
                    <a:lnTo>
                      <a:pt x="42" y="163"/>
                    </a:lnTo>
                    <a:lnTo>
                      <a:pt x="37" y="162"/>
                    </a:lnTo>
                    <a:lnTo>
                      <a:pt x="33" y="159"/>
                    </a:lnTo>
                    <a:lnTo>
                      <a:pt x="27" y="154"/>
                    </a:lnTo>
                    <a:lnTo>
                      <a:pt x="19" y="144"/>
                    </a:lnTo>
                    <a:lnTo>
                      <a:pt x="15" y="136"/>
                    </a:lnTo>
                    <a:lnTo>
                      <a:pt x="13" y="128"/>
                    </a:lnTo>
                    <a:lnTo>
                      <a:pt x="13" y="121"/>
                    </a:lnTo>
                    <a:lnTo>
                      <a:pt x="15" y="112"/>
                    </a:lnTo>
                    <a:lnTo>
                      <a:pt x="18" y="101"/>
                    </a:lnTo>
                    <a:lnTo>
                      <a:pt x="18" y="86"/>
                    </a:lnTo>
                    <a:lnTo>
                      <a:pt x="18" y="76"/>
                    </a:lnTo>
                    <a:lnTo>
                      <a:pt x="16" y="65"/>
                    </a:lnTo>
                    <a:lnTo>
                      <a:pt x="12" y="50"/>
                    </a:lnTo>
                    <a:lnTo>
                      <a:pt x="9" y="39"/>
                    </a:lnTo>
                    <a:lnTo>
                      <a:pt x="9" y="35"/>
                    </a:lnTo>
                    <a:lnTo>
                      <a:pt x="9" y="30"/>
                    </a:lnTo>
                    <a:lnTo>
                      <a:pt x="12" y="24"/>
                    </a:lnTo>
                    <a:lnTo>
                      <a:pt x="16" y="21"/>
                    </a:lnTo>
                    <a:lnTo>
                      <a:pt x="24" y="18"/>
                    </a:lnTo>
                    <a:lnTo>
                      <a:pt x="36" y="14"/>
                    </a:lnTo>
                    <a:lnTo>
                      <a:pt x="48" y="11"/>
                    </a:lnTo>
                    <a:lnTo>
                      <a:pt x="53" y="9"/>
                    </a:lnTo>
                    <a:lnTo>
                      <a:pt x="57" y="11"/>
                    </a:lnTo>
                    <a:lnTo>
                      <a:pt x="62" y="15"/>
                    </a:lnTo>
                    <a:lnTo>
                      <a:pt x="66" y="20"/>
                    </a:lnTo>
                    <a:lnTo>
                      <a:pt x="74" y="33"/>
                    </a:lnTo>
                    <a:lnTo>
                      <a:pt x="80" y="49"/>
                    </a:lnTo>
                    <a:lnTo>
                      <a:pt x="84" y="62"/>
                    </a:lnTo>
                    <a:lnTo>
                      <a:pt x="92" y="74"/>
                    </a:lnTo>
                    <a:lnTo>
                      <a:pt x="98" y="86"/>
                    </a:lnTo>
                    <a:lnTo>
                      <a:pt x="101" y="97"/>
                    </a:lnTo>
                    <a:lnTo>
                      <a:pt x="102" y="101"/>
                    </a:lnTo>
                    <a:lnTo>
                      <a:pt x="101" y="107"/>
                    </a:lnTo>
                    <a:lnTo>
                      <a:pt x="101" y="112"/>
                    </a:lnTo>
                    <a:lnTo>
                      <a:pt x="98" y="11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0" name="Freeform 293">
                <a:extLst>
                  <a:ext uri="{FF2B5EF4-FFF2-40B4-BE49-F238E27FC236}">
                    <a16:creationId xmlns:a16="http://schemas.microsoft.com/office/drawing/2014/main" id="{B7098C22-0E49-449B-9317-915BE443C2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54" y="3087"/>
                <a:ext cx="113" cy="108"/>
              </a:xfrm>
              <a:custGeom>
                <a:avLst/>
                <a:gdLst>
                  <a:gd name="T0" fmla="*/ 95 w 113"/>
                  <a:gd name="T1" fmla="*/ 7 h 108"/>
                  <a:gd name="T2" fmla="*/ 84 w 113"/>
                  <a:gd name="T3" fmla="*/ 1 h 108"/>
                  <a:gd name="T4" fmla="*/ 71 w 113"/>
                  <a:gd name="T5" fmla="*/ 0 h 108"/>
                  <a:gd name="T6" fmla="*/ 45 w 113"/>
                  <a:gd name="T7" fmla="*/ 3 h 108"/>
                  <a:gd name="T8" fmla="*/ 21 w 113"/>
                  <a:gd name="T9" fmla="*/ 15 h 108"/>
                  <a:gd name="T10" fmla="*/ 4 w 113"/>
                  <a:gd name="T11" fmla="*/ 28 h 108"/>
                  <a:gd name="T12" fmla="*/ 1 w 113"/>
                  <a:gd name="T13" fmla="*/ 36 h 108"/>
                  <a:gd name="T14" fmla="*/ 1 w 113"/>
                  <a:gd name="T15" fmla="*/ 52 h 108"/>
                  <a:gd name="T16" fmla="*/ 7 w 113"/>
                  <a:gd name="T17" fmla="*/ 74 h 108"/>
                  <a:gd name="T18" fmla="*/ 22 w 113"/>
                  <a:gd name="T19" fmla="*/ 101 h 108"/>
                  <a:gd name="T20" fmla="*/ 29 w 113"/>
                  <a:gd name="T21" fmla="*/ 105 h 108"/>
                  <a:gd name="T22" fmla="*/ 39 w 113"/>
                  <a:gd name="T23" fmla="*/ 108 h 108"/>
                  <a:gd name="T24" fmla="*/ 54 w 113"/>
                  <a:gd name="T25" fmla="*/ 95 h 108"/>
                  <a:gd name="T26" fmla="*/ 65 w 113"/>
                  <a:gd name="T27" fmla="*/ 81 h 108"/>
                  <a:gd name="T28" fmla="*/ 86 w 113"/>
                  <a:gd name="T29" fmla="*/ 60 h 108"/>
                  <a:gd name="T30" fmla="*/ 107 w 113"/>
                  <a:gd name="T31" fmla="*/ 46 h 108"/>
                  <a:gd name="T32" fmla="*/ 113 w 113"/>
                  <a:gd name="T33" fmla="*/ 37 h 108"/>
                  <a:gd name="T34" fmla="*/ 111 w 113"/>
                  <a:gd name="T35" fmla="*/ 28 h 108"/>
                  <a:gd name="T36" fmla="*/ 95 w 113"/>
                  <a:gd name="T37" fmla="*/ 7 h 108"/>
                  <a:gd name="T38" fmla="*/ 104 w 113"/>
                  <a:gd name="T39" fmla="*/ 34 h 108"/>
                  <a:gd name="T40" fmla="*/ 104 w 113"/>
                  <a:gd name="T41" fmla="*/ 36 h 108"/>
                  <a:gd name="T42" fmla="*/ 98 w 113"/>
                  <a:gd name="T43" fmla="*/ 42 h 108"/>
                  <a:gd name="T44" fmla="*/ 78 w 113"/>
                  <a:gd name="T45" fmla="*/ 55 h 108"/>
                  <a:gd name="T46" fmla="*/ 59 w 113"/>
                  <a:gd name="T47" fmla="*/ 75 h 108"/>
                  <a:gd name="T48" fmla="*/ 50 w 113"/>
                  <a:gd name="T49" fmla="*/ 86 h 108"/>
                  <a:gd name="T50" fmla="*/ 38 w 113"/>
                  <a:gd name="T51" fmla="*/ 98 h 108"/>
                  <a:gd name="T52" fmla="*/ 35 w 113"/>
                  <a:gd name="T53" fmla="*/ 99 h 108"/>
                  <a:gd name="T54" fmla="*/ 30 w 113"/>
                  <a:gd name="T55" fmla="*/ 95 h 108"/>
                  <a:gd name="T56" fmla="*/ 19 w 113"/>
                  <a:gd name="T57" fmla="*/ 78 h 108"/>
                  <a:gd name="T58" fmla="*/ 10 w 113"/>
                  <a:gd name="T59" fmla="*/ 52 h 108"/>
                  <a:gd name="T60" fmla="*/ 10 w 113"/>
                  <a:gd name="T61" fmla="*/ 39 h 108"/>
                  <a:gd name="T62" fmla="*/ 12 w 113"/>
                  <a:gd name="T63" fmla="*/ 33 h 108"/>
                  <a:gd name="T64" fmla="*/ 32 w 113"/>
                  <a:gd name="T65" fmla="*/ 19 h 108"/>
                  <a:gd name="T66" fmla="*/ 62 w 113"/>
                  <a:gd name="T67" fmla="*/ 9 h 108"/>
                  <a:gd name="T68" fmla="*/ 68 w 113"/>
                  <a:gd name="T69" fmla="*/ 9 h 108"/>
                  <a:gd name="T70" fmla="*/ 83 w 113"/>
                  <a:gd name="T71" fmla="*/ 10 h 108"/>
                  <a:gd name="T72" fmla="*/ 89 w 113"/>
                  <a:gd name="T73" fmla="*/ 13 h 108"/>
                  <a:gd name="T74" fmla="*/ 104 w 113"/>
                  <a:gd name="T75" fmla="*/ 31 h 108"/>
                  <a:gd name="T76" fmla="*/ 104 w 113"/>
                  <a:gd name="T77" fmla="*/ 34 h 108"/>
                  <a:gd name="T78" fmla="*/ 104 w 113"/>
                  <a:gd name="T79" fmla="*/ 34 h 10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13" h="108">
                    <a:moveTo>
                      <a:pt x="95" y="7"/>
                    </a:moveTo>
                    <a:lnTo>
                      <a:pt x="95" y="7"/>
                    </a:lnTo>
                    <a:lnTo>
                      <a:pt x="90" y="4"/>
                    </a:lnTo>
                    <a:lnTo>
                      <a:pt x="84" y="1"/>
                    </a:lnTo>
                    <a:lnTo>
                      <a:pt x="78" y="0"/>
                    </a:lnTo>
                    <a:lnTo>
                      <a:pt x="71" y="0"/>
                    </a:lnTo>
                    <a:lnTo>
                      <a:pt x="59" y="0"/>
                    </a:lnTo>
                    <a:lnTo>
                      <a:pt x="45" y="3"/>
                    </a:lnTo>
                    <a:lnTo>
                      <a:pt x="32" y="9"/>
                    </a:lnTo>
                    <a:lnTo>
                      <a:pt x="21" y="15"/>
                    </a:lnTo>
                    <a:lnTo>
                      <a:pt x="10" y="21"/>
                    </a:lnTo>
                    <a:lnTo>
                      <a:pt x="4" y="28"/>
                    </a:lnTo>
                    <a:lnTo>
                      <a:pt x="1" y="36"/>
                    </a:lnTo>
                    <a:lnTo>
                      <a:pt x="0" y="43"/>
                    </a:lnTo>
                    <a:lnTo>
                      <a:pt x="1" y="52"/>
                    </a:lnTo>
                    <a:lnTo>
                      <a:pt x="4" y="63"/>
                    </a:lnTo>
                    <a:lnTo>
                      <a:pt x="7" y="74"/>
                    </a:lnTo>
                    <a:lnTo>
                      <a:pt x="12" y="83"/>
                    </a:lnTo>
                    <a:lnTo>
                      <a:pt x="22" y="101"/>
                    </a:lnTo>
                    <a:lnTo>
                      <a:pt x="29" y="105"/>
                    </a:lnTo>
                    <a:lnTo>
                      <a:pt x="33" y="108"/>
                    </a:lnTo>
                    <a:lnTo>
                      <a:pt x="39" y="108"/>
                    </a:lnTo>
                    <a:lnTo>
                      <a:pt x="44" y="105"/>
                    </a:lnTo>
                    <a:lnTo>
                      <a:pt x="54" y="95"/>
                    </a:lnTo>
                    <a:lnTo>
                      <a:pt x="65" y="81"/>
                    </a:lnTo>
                    <a:lnTo>
                      <a:pt x="77" y="69"/>
                    </a:lnTo>
                    <a:lnTo>
                      <a:pt x="86" y="60"/>
                    </a:lnTo>
                    <a:lnTo>
                      <a:pt x="107" y="46"/>
                    </a:lnTo>
                    <a:lnTo>
                      <a:pt x="111" y="42"/>
                    </a:lnTo>
                    <a:lnTo>
                      <a:pt x="113" y="37"/>
                    </a:lnTo>
                    <a:lnTo>
                      <a:pt x="113" y="33"/>
                    </a:lnTo>
                    <a:lnTo>
                      <a:pt x="111" y="28"/>
                    </a:lnTo>
                    <a:lnTo>
                      <a:pt x="105" y="18"/>
                    </a:lnTo>
                    <a:lnTo>
                      <a:pt x="95" y="7"/>
                    </a:lnTo>
                    <a:close/>
                    <a:moveTo>
                      <a:pt x="104" y="34"/>
                    </a:moveTo>
                    <a:lnTo>
                      <a:pt x="104" y="34"/>
                    </a:lnTo>
                    <a:lnTo>
                      <a:pt x="104" y="36"/>
                    </a:lnTo>
                    <a:lnTo>
                      <a:pt x="101" y="39"/>
                    </a:lnTo>
                    <a:lnTo>
                      <a:pt x="98" y="42"/>
                    </a:lnTo>
                    <a:lnTo>
                      <a:pt x="78" y="55"/>
                    </a:lnTo>
                    <a:lnTo>
                      <a:pt x="69" y="63"/>
                    </a:lnTo>
                    <a:lnTo>
                      <a:pt x="59" y="75"/>
                    </a:lnTo>
                    <a:lnTo>
                      <a:pt x="50" y="86"/>
                    </a:lnTo>
                    <a:lnTo>
                      <a:pt x="42" y="95"/>
                    </a:lnTo>
                    <a:lnTo>
                      <a:pt x="38" y="98"/>
                    </a:lnTo>
                    <a:lnTo>
                      <a:pt x="35" y="99"/>
                    </a:lnTo>
                    <a:lnTo>
                      <a:pt x="33" y="98"/>
                    </a:lnTo>
                    <a:lnTo>
                      <a:pt x="30" y="95"/>
                    </a:lnTo>
                    <a:lnTo>
                      <a:pt x="19" y="78"/>
                    </a:lnTo>
                    <a:lnTo>
                      <a:pt x="12" y="61"/>
                    </a:lnTo>
                    <a:lnTo>
                      <a:pt x="10" y="52"/>
                    </a:lnTo>
                    <a:lnTo>
                      <a:pt x="9" y="45"/>
                    </a:lnTo>
                    <a:lnTo>
                      <a:pt x="10" y="39"/>
                    </a:lnTo>
                    <a:lnTo>
                      <a:pt x="12" y="33"/>
                    </a:lnTo>
                    <a:lnTo>
                      <a:pt x="19" y="27"/>
                    </a:lnTo>
                    <a:lnTo>
                      <a:pt x="32" y="19"/>
                    </a:lnTo>
                    <a:lnTo>
                      <a:pt x="45" y="13"/>
                    </a:lnTo>
                    <a:lnTo>
                      <a:pt x="62" y="9"/>
                    </a:lnTo>
                    <a:lnTo>
                      <a:pt x="68" y="9"/>
                    </a:lnTo>
                    <a:lnTo>
                      <a:pt x="75" y="9"/>
                    </a:lnTo>
                    <a:lnTo>
                      <a:pt x="83" y="10"/>
                    </a:lnTo>
                    <a:lnTo>
                      <a:pt x="89" y="13"/>
                    </a:lnTo>
                    <a:lnTo>
                      <a:pt x="101" y="27"/>
                    </a:lnTo>
                    <a:lnTo>
                      <a:pt x="104" y="31"/>
                    </a:lnTo>
                    <a:lnTo>
                      <a:pt x="104" y="34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1" name="Freeform 294">
                <a:extLst>
                  <a:ext uri="{FF2B5EF4-FFF2-40B4-BE49-F238E27FC236}">
                    <a16:creationId xmlns:a16="http://schemas.microsoft.com/office/drawing/2014/main" id="{E30FEBE0-0D19-459B-A801-F075C62BE6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53" y="3142"/>
                <a:ext cx="142" cy="115"/>
              </a:xfrm>
              <a:custGeom>
                <a:avLst/>
                <a:gdLst>
                  <a:gd name="T0" fmla="*/ 79 w 142"/>
                  <a:gd name="T1" fmla="*/ 3 h 115"/>
                  <a:gd name="T2" fmla="*/ 71 w 142"/>
                  <a:gd name="T3" fmla="*/ 0 h 115"/>
                  <a:gd name="T4" fmla="*/ 53 w 142"/>
                  <a:gd name="T5" fmla="*/ 5 h 115"/>
                  <a:gd name="T6" fmla="*/ 34 w 142"/>
                  <a:gd name="T7" fmla="*/ 19 h 115"/>
                  <a:gd name="T8" fmla="*/ 8 w 142"/>
                  <a:gd name="T9" fmla="*/ 46 h 115"/>
                  <a:gd name="T10" fmla="*/ 3 w 142"/>
                  <a:gd name="T11" fmla="*/ 55 h 115"/>
                  <a:gd name="T12" fmla="*/ 0 w 142"/>
                  <a:gd name="T13" fmla="*/ 68 h 115"/>
                  <a:gd name="T14" fmla="*/ 3 w 142"/>
                  <a:gd name="T15" fmla="*/ 77 h 115"/>
                  <a:gd name="T16" fmla="*/ 8 w 142"/>
                  <a:gd name="T17" fmla="*/ 82 h 115"/>
                  <a:gd name="T18" fmla="*/ 32 w 142"/>
                  <a:gd name="T19" fmla="*/ 101 h 115"/>
                  <a:gd name="T20" fmla="*/ 56 w 142"/>
                  <a:gd name="T21" fmla="*/ 114 h 115"/>
                  <a:gd name="T22" fmla="*/ 73 w 142"/>
                  <a:gd name="T23" fmla="*/ 115 h 115"/>
                  <a:gd name="T24" fmla="*/ 106 w 142"/>
                  <a:gd name="T25" fmla="*/ 112 h 115"/>
                  <a:gd name="T26" fmla="*/ 123 w 142"/>
                  <a:gd name="T27" fmla="*/ 106 h 115"/>
                  <a:gd name="T28" fmla="*/ 136 w 142"/>
                  <a:gd name="T29" fmla="*/ 98 h 115"/>
                  <a:gd name="T30" fmla="*/ 142 w 142"/>
                  <a:gd name="T31" fmla="*/ 92 h 115"/>
                  <a:gd name="T32" fmla="*/ 142 w 142"/>
                  <a:gd name="T33" fmla="*/ 82 h 115"/>
                  <a:gd name="T34" fmla="*/ 141 w 142"/>
                  <a:gd name="T35" fmla="*/ 68 h 115"/>
                  <a:gd name="T36" fmla="*/ 133 w 142"/>
                  <a:gd name="T37" fmla="*/ 50 h 115"/>
                  <a:gd name="T38" fmla="*/ 118 w 142"/>
                  <a:gd name="T39" fmla="*/ 34 h 115"/>
                  <a:gd name="T40" fmla="*/ 79 w 142"/>
                  <a:gd name="T41" fmla="*/ 3 h 115"/>
                  <a:gd name="T42" fmla="*/ 120 w 142"/>
                  <a:gd name="T43" fmla="*/ 97 h 115"/>
                  <a:gd name="T44" fmla="*/ 103 w 142"/>
                  <a:gd name="T45" fmla="*/ 103 h 115"/>
                  <a:gd name="T46" fmla="*/ 73 w 142"/>
                  <a:gd name="T47" fmla="*/ 106 h 115"/>
                  <a:gd name="T48" fmla="*/ 59 w 142"/>
                  <a:gd name="T49" fmla="*/ 104 h 115"/>
                  <a:gd name="T50" fmla="*/ 37 w 142"/>
                  <a:gd name="T51" fmla="*/ 94 h 115"/>
                  <a:gd name="T52" fmla="*/ 14 w 142"/>
                  <a:gd name="T53" fmla="*/ 74 h 115"/>
                  <a:gd name="T54" fmla="*/ 14 w 142"/>
                  <a:gd name="T55" fmla="*/ 74 h 115"/>
                  <a:gd name="T56" fmla="*/ 11 w 142"/>
                  <a:gd name="T57" fmla="*/ 71 h 115"/>
                  <a:gd name="T58" fmla="*/ 9 w 142"/>
                  <a:gd name="T59" fmla="*/ 64 h 115"/>
                  <a:gd name="T60" fmla="*/ 14 w 142"/>
                  <a:gd name="T61" fmla="*/ 55 h 115"/>
                  <a:gd name="T62" fmla="*/ 15 w 142"/>
                  <a:gd name="T63" fmla="*/ 52 h 115"/>
                  <a:gd name="T64" fmla="*/ 32 w 142"/>
                  <a:gd name="T65" fmla="*/ 32 h 115"/>
                  <a:gd name="T66" fmla="*/ 49 w 142"/>
                  <a:gd name="T67" fmla="*/ 19 h 115"/>
                  <a:gd name="T68" fmla="*/ 64 w 142"/>
                  <a:gd name="T69" fmla="*/ 11 h 115"/>
                  <a:gd name="T70" fmla="*/ 74 w 142"/>
                  <a:gd name="T71" fmla="*/ 11 h 115"/>
                  <a:gd name="T72" fmla="*/ 95 w 142"/>
                  <a:gd name="T73" fmla="*/ 26 h 115"/>
                  <a:gd name="T74" fmla="*/ 126 w 142"/>
                  <a:gd name="T75" fmla="*/ 56 h 115"/>
                  <a:gd name="T76" fmla="*/ 132 w 142"/>
                  <a:gd name="T77" fmla="*/ 70 h 115"/>
                  <a:gd name="T78" fmla="*/ 133 w 142"/>
                  <a:gd name="T79" fmla="*/ 77 h 115"/>
                  <a:gd name="T80" fmla="*/ 133 w 142"/>
                  <a:gd name="T81" fmla="*/ 85 h 115"/>
                  <a:gd name="T82" fmla="*/ 133 w 142"/>
                  <a:gd name="T83" fmla="*/ 89 h 115"/>
                  <a:gd name="T84" fmla="*/ 127 w 142"/>
                  <a:gd name="T85" fmla="*/ 94 h 115"/>
                  <a:gd name="T86" fmla="*/ 120 w 142"/>
                  <a:gd name="T87" fmla="*/ 97 h 1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42" h="115">
                    <a:moveTo>
                      <a:pt x="79" y="3"/>
                    </a:moveTo>
                    <a:lnTo>
                      <a:pt x="79" y="3"/>
                    </a:lnTo>
                    <a:lnTo>
                      <a:pt x="76" y="2"/>
                    </a:lnTo>
                    <a:lnTo>
                      <a:pt x="71" y="0"/>
                    </a:lnTo>
                    <a:lnTo>
                      <a:pt x="64" y="2"/>
                    </a:lnTo>
                    <a:lnTo>
                      <a:pt x="53" y="5"/>
                    </a:lnTo>
                    <a:lnTo>
                      <a:pt x="44" y="11"/>
                    </a:lnTo>
                    <a:lnTo>
                      <a:pt x="34" y="19"/>
                    </a:lnTo>
                    <a:lnTo>
                      <a:pt x="25" y="28"/>
                    </a:lnTo>
                    <a:lnTo>
                      <a:pt x="8" y="46"/>
                    </a:lnTo>
                    <a:lnTo>
                      <a:pt x="3" y="55"/>
                    </a:lnTo>
                    <a:lnTo>
                      <a:pt x="0" y="64"/>
                    </a:lnTo>
                    <a:lnTo>
                      <a:pt x="0" y="68"/>
                    </a:lnTo>
                    <a:lnTo>
                      <a:pt x="2" y="73"/>
                    </a:lnTo>
                    <a:lnTo>
                      <a:pt x="3" y="77"/>
                    </a:lnTo>
                    <a:lnTo>
                      <a:pt x="8" y="82"/>
                    </a:lnTo>
                    <a:lnTo>
                      <a:pt x="18" y="91"/>
                    </a:lnTo>
                    <a:lnTo>
                      <a:pt x="32" y="101"/>
                    </a:lnTo>
                    <a:lnTo>
                      <a:pt x="44" y="109"/>
                    </a:lnTo>
                    <a:lnTo>
                      <a:pt x="56" y="114"/>
                    </a:lnTo>
                    <a:lnTo>
                      <a:pt x="73" y="115"/>
                    </a:lnTo>
                    <a:lnTo>
                      <a:pt x="89" y="115"/>
                    </a:lnTo>
                    <a:lnTo>
                      <a:pt x="106" y="112"/>
                    </a:lnTo>
                    <a:lnTo>
                      <a:pt x="123" y="106"/>
                    </a:lnTo>
                    <a:lnTo>
                      <a:pt x="130" y="103"/>
                    </a:lnTo>
                    <a:lnTo>
                      <a:pt x="136" y="98"/>
                    </a:lnTo>
                    <a:lnTo>
                      <a:pt x="139" y="95"/>
                    </a:lnTo>
                    <a:lnTo>
                      <a:pt x="142" y="92"/>
                    </a:lnTo>
                    <a:lnTo>
                      <a:pt x="142" y="88"/>
                    </a:lnTo>
                    <a:lnTo>
                      <a:pt x="142" y="82"/>
                    </a:lnTo>
                    <a:lnTo>
                      <a:pt x="141" y="68"/>
                    </a:lnTo>
                    <a:lnTo>
                      <a:pt x="138" y="59"/>
                    </a:lnTo>
                    <a:lnTo>
                      <a:pt x="133" y="50"/>
                    </a:lnTo>
                    <a:lnTo>
                      <a:pt x="126" y="43"/>
                    </a:lnTo>
                    <a:lnTo>
                      <a:pt x="118" y="34"/>
                    </a:lnTo>
                    <a:lnTo>
                      <a:pt x="98" y="17"/>
                    </a:lnTo>
                    <a:lnTo>
                      <a:pt x="79" y="3"/>
                    </a:lnTo>
                    <a:close/>
                    <a:moveTo>
                      <a:pt x="120" y="97"/>
                    </a:moveTo>
                    <a:lnTo>
                      <a:pt x="120" y="97"/>
                    </a:lnTo>
                    <a:lnTo>
                      <a:pt x="103" y="103"/>
                    </a:lnTo>
                    <a:lnTo>
                      <a:pt x="88" y="106"/>
                    </a:lnTo>
                    <a:lnTo>
                      <a:pt x="73" y="106"/>
                    </a:lnTo>
                    <a:lnTo>
                      <a:pt x="59" y="104"/>
                    </a:lnTo>
                    <a:lnTo>
                      <a:pt x="49" y="100"/>
                    </a:lnTo>
                    <a:lnTo>
                      <a:pt x="37" y="94"/>
                    </a:lnTo>
                    <a:lnTo>
                      <a:pt x="25" y="85"/>
                    </a:lnTo>
                    <a:lnTo>
                      <a:pt x="14" y="74"/>
                    </a:lnTo>
                    <a:lnTo>
                      <a:pt x="11" y="71"/>
                    </a:lnTo>
                    <a:lnTo>
                      <a:pt x="9" y="68"/>
                    </a:lnTo>
                    <a:lnTo>
                      <a:pt x="9" y="64"/>
                    </a:lnTo>
                    <a:lnTo>
                      <a:pt x="11" y="61"/>
                    </a:lnTo>
                    <a:lnTo>
                      <a:pt x="14" y="55"/>
                    </a:lnTo>
                    <a:lnTo>
                      <a:pt x="15" y="52"/>
                    </a:lnTo>
                    <a:lnTo>
                      <a:pt x="23" y="41"/>
                    </a:lnTo>
                    <a:lnTo>
                      <a:pt x="32" y="32"/>
                    </a:lnTo>
                    <a:lnTo>
                      <a:pt x="41" y="25"/>
                    </a:lnTo>
                    <a:lnTo>
                      <a:pt x="49" y="19"/>
                    </a:lnTo>
                    <a:lnTo>
                      <a:pt x="56" y="14"/>
                    </a:lnTo>
                    <a:lnTo>
                      <a:pt x="64" y="11"/>
                    </a:lnTo>
                    <a:lnTo>
                      <a:pt x="70" y="9"/>
                    </a:lnTo>
                    <a:lnTo>
                      <a:pt x="74" y="11"/>
                    </a:lnTo>
                    <a:lnTo>
                      <a:pt x="95" y="26"/>
                    </a:lnTo>
                    <a:lnTo>
                      <a:pt x="114" y="41"/>
                    </a:lnTo>
                    <a:lnTo>
                      <a:pt x="126" y="56"/>
                    </a:lnTo>
                    <a:lnTo>
                      <a:pt x="130" y="64"/>
                    </a:lnTo>
                    <a:lnTo>
                      <a:pt x="132" y="70"/>
                    </a:lnTo>
                    <a:lnTo>
                      <a:pt x="133" y="77"/>
                    </a:lnTo>
                    <a:lnTo>
                      <a:pt x="133" y="85"/>
                    </a:lnTo>
                    <a:lnTo>
                      <a:pt x="133" y="89"/>
                    </a:lnTo>
                    <a:lnTo>
                      <a:pt x="130" y="92"/>
                    </a:lnTo>
                    <a:lnTo>
                      <a:pt x="127" y="94"/>
                    </a:lnTo>
                    <a:lnTo>
                      <a:pt x="120" y="9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2" name="Freeform 295">
                <a:extLst>
                  <a:ext uri="{FF2B5EF4-FFF2-40B4-BE49-F238E27FC236}">
                    <a16:creationId xmlns:a16="http://schemas.microsoft.com/office/drawing/2014/main" id="{125B21BB-5447-4B3D-87CD-E2CA89DE9B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2" y="3179"/>
                <a:ext cx="54" cy="63"/>
              </a:xfrm>
              <a:custGeom>
                <a:avLst/>
                <a:gdLst>
                  <a:gd name="T0" fmla="*/ 26 w 54"/>
                  <a:gd name="T1" fmla="*/ 0 h 63"/>
                  <a:gd name="T2" fmla="*/ 26 w 54"/>
                  <a:gd name="T3" fmla="*/ 0 h 63"/>
                  <a:gd name="T4" fmla="*/ 23 w 54"/>
                  <a:gd name="T5" fmla="*/ 0 h 63"/>
                  <a:gd name="T6" fmla="*/ 20 w 54"/>
                  <a:gd name="T7" fmla="*/ 0 h 63"/>
                  <a:gd name="T8" fmla="*/ 15 w 54"/>
                  <a:gd name="T9" fmla="*/ 1 h 63"/>
                  <a:gd name="T10" fmla="*/ 14 w 54"/>
                  <a:gd name="T11" fmla="*/ 4 h 63"/>
                  <a:gd name="T12" fmla="*/ 9 w 54"/>
                  <a:gd name="T13" fmla="*/ 10 h 63"/>
                  <a:gd name="T14" fmla="*/ 4 w 54"/>
                  <a:gd name="T15" fmla="*/ 19 h 63"/>
                  <a:gd name="T16" fmla="*/ 3 w 54"/>
                  <a:gd name="T17" fmla="*/ 28 h 63"/>
                  <a:gd name="T18" fmla="*/ 1 w 54"/>
                  <a:gd name="T19" fmla="*/ 37 h 63"/>
                  <a:gd name="T20" fmla="*/ 0 w 54"/>
                  <a:gd name="T21" fmla="*/ 49 h 63"/>
                  <a:gd name="T22" fmla="*/ 0 w 54"/>
                  <a:gd name="T23" fmla="*/ 49 h 63"/>
                  <a:gd name="T24" fmla="*/ 1 w 54"/>
                  <a:gd name="T25" fmla="*/ 57 h 63"/>
                  <a:gd name="T26" fmla="*/ 3 w 54"/>
                  <a:gd name="T27" fmla="*/ 60 h 63"/>
                  <a:gd name="T28" fmla="*/ 6 w 54"/>
                  <a:gd name="T29" fmla="*/ 61 h 63"/>
                  <a:gd name="T30" fmla="*/ 14 w 54"/>
                  <a:gd name="T31" fmla="*/ 63 h 63"/>
                  <a:gd name="T32" fmla="*/ 26 w 54"/>
                  <a:gd name="T33" fmla="*/ 61 h 63"/>
                  <a:gd name="T34" fmla="*/ 26 w 54"/>
                  <a:gd name="T35" fmla="*/ 61 h 63"/>
                  <a:gd name="T36" fmla="*/ 30 w 54"/>
                  <a:gd name="T37" fmla="*/ 60 h 63"/>
                  <a:gd name="T38" fmla="*/ 35 w 54"/>
                  <a:gd name="T39" fmla="*/ 55 h 63"/>
                  <a:gd name="T40" fmla="*/ 39 w 54"/>
                  <a:gd name="T41" fmla="*/ 51 h 63"/>
                  <a:gd name="T42" fmla="*/ 42 w 54"/>
                  <a:gd name="T43" fmla="*/ 45 h 63"/>
                  <a:gd name="T44" fmla="*/ 48 w 54"/>
                  <a:gd name="T45" fmla="*/ 31 h 63"/>
                  <a:gd name="T46" fmla="*/ 53 w 54"/>
                  <a:gd name="T47" fmla="*/ 22 h 63"/>
                  <a:gd name="T48" fmla="*/ 53 w 54"/>
                  <a:gd name="T49" fmla="*/ 22 h 63"/>
                  <a:gd name="T50" fmla="*/ 54 w 54"/>
                  <a:gd name="T51" fmla="*/ 18 h 63"/>
                  <a:gd name="T52" fmla="*/ 54 w 54"/>
                  <a:gd name="T53" fmla="*/ 15 h 63"/>
                  <a:gd name="T54" fmla="*/ 53 w 54"/>
                  <a:gd name="T55" fmla="*/ 12 h 63"/>
                  <a:gd name="T56" fmla="*/ 50 w 54"/>
                  <a:gd name="T57" fmla="*/ 10 h 63"/>
                  <a:gd name="T58" fmla="*/ 41 w 54"/>
                  <a:gd name="T59" fmla="*/ 6 h 63"/>
                  <a:gd name="T60" fmla="*/ 26 w 54"/>
                  <a:gd name="T61" fmla="*/ 0 h 63"/>
                  <a:gd name="T62" fmla="*/ 26 w 54"/>
                  <a:gd name="T63" fmla="*/ 0 h 63"/>
                  <a:gd name="T64" fmla="*/ 39 w 54"/>
                  <a:gd name="T65" fmla="*/ 28 h 63"/>
                  <a:gd name="T66" fmla="*/ 39 w 54"/>
                  <a:gd name="T67" fmla="*/ 28 h 63"/>
                  <a:gd name="T68" fmla="*/ 33 w 54"/>
                  <a:gd name="T69" fmla="*/ 43 h 63"/>
                  <a:gd name="T70" fmla="*/ 29 w 54"/>
                  <a:gd name="T71" fmla="*/ 49 h 63"/>
                  <a:gd name="T72" fmla="*/ 26 w 54"/>
                  <a:gd name="T73" fmla="*/ 52 h 63"/>
                  <a:gd name="T74" fmla="*/ 23 w 54"/>
                  <a:gd name="T75" fmla="*/ 52 h 63"/>
                  <a:gd name="T76" fmla="*/ 23 w 54"/>
                  <a:gd name="T77" fmla="*/ 52 h 63"/>
                  <a:gd name="T78" fmla="*/ 17 w 54"/>
                  <a:gd name="T79" fmla="*/ 54 h 63"/>
                  <a:gd name="T80" fmla="*/ 12 w 54"/>
                  <a:gd name="T81" fmla="*/ 54 h 63"/>
                  <a:gd name="T82" fmla="*/ 9 w 54"/>
                  <a:gd name="T83" fmla="*/ 52 h 63"/>
                  <a:gd name="T84" fmla="*/ 9 w 54"/>
                  <a:gd name="T85" fmla="*/ 52 h 63"/>
                  <a:gd name="T86" fmla="*/ 9 w 54"/>
                  <a:gd name="T87" fmla="*/ 49 h 63"/>
                  <a:gd name="T88" fmla="*/ 9 w 54"/>
                  <a:gd name="T89" fmla="*/ 49 h 63"/>
                  <a:gd name="T90" fmla="*/ 9 w 54"/>
                  <a:gd name="T91" fmla="*/ 40 h 63"/>
                  <a:gd name="T92" fmla="*/ 12 w 54"/>
                  <a:gd name="T93" fmla="*/ 28 h 63"/>
                  <a:gd name="T94" fmla="*/ 15 w 54"/>
                  <a:gd name="T95" fmla="*/ 16 h 63"/>
                  <a:gd name="T96" fmla="*/ 18 w 54"/>
                  <a:gd name="T97" fmla="*/ 12 h 63"/>
                  <a:gd name="T98" fmla="*/ 21 w 54"/>
                  <a:gd name="T99" fmla="*/ 9 h 63"/>
                  <a:gd name="T100" fmla="*/ 21 w 54"/>
                  <a:gd name="T101" fmla="*/ 9 h 63"/>
                  <a:gd name="T102" fmla="*/ 21 w 54"/>
                  <a:gd name="T103" fmla="*/ 9 h 63"/>
                  <a:gd name="T104" fmla="*/ 24 w 54"/>
                  <a:gd name="T105" fmla="*/ 9 h 63"/>
                  <a:gd name="T106" fmla="*/ 24 w 54"/>
                  <a:gd name="T107" fmla="*/ 9 h 63"/>
                  <a:gd name="T108" fmla="*/ 36 w 54"/>
                  <a:gd name="T109" fmla="*/ 13 h 63"/>
                  <a:gd name="T110" fmla="*/ 45 w 54"/>
                  <a:gd name="T111" fmla="*/ 16 h 63"/>
                  <a:gd name="T112" fmla="*/ 45 w 54"/>
                  <a:gd name="T113" fmla="*/ 16 h 63"/>
                  <a:gd name="T114" fmla="*/ 39 w 54"/>
                  <a:gd name="T115" fmla="*/ 28 h 63"/>
                  <a:gd name="T116" fmla="*/ 39 w 54"/>
                  <a:gd name="T117" fmla="*/ 28 h 6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4" h="63">
                    <a:moveTo>
                      <a:pt x="26" y="0"/>
                    </a:moveTo>
                    <a:lnTo>
                      <a:pt x="26" y="0"/>
                    </a:lnTo>
                    <a:lnTo>
                      <a:pt x="23" y="0"/>
                    </a:lnTo>
                    <a:lnTo>
                      <a:pt x="20" y="0"/>
                    </a:lnTo>
                    <a:lnTo>
                      <a:pt x="15" y="1"/>
                    </a:lnTo>
                    <a:lnTo>
                      <a:pt x="14" y="4"/>
                    </a:lnTo>
                    <a:lnTo>
                      <a:pt x="9" y="10"/>
                    </a:lnTo>
                    <a:lnTo>
                      <a:pt x="4" y="19"/>
                    </a:lnTo>
                    <a:lnTo>
                      <a:pt x="3" y="28"/>
                    </a:lnTo>
                    <a:lnTo>
                      <a:pt x="1" y="37"/>
                    </a:lnTo>
                    <a:lnTo>
                      <a:pt x="0" y="49"/>
                    </a:lnTo>
                    <a:lnTo>
                      <a:pt x="1" y="57"/>
                    </a:lnTo>
                    <a:lnTo>
                      <a:pt x="3" y="60"/>
                    </a:lnTo>
                    <a:lnTo>
                      <a:pt x="6" y="61"/>
                    </a:lnTo>
                    <a:lnTo>
                      <a:pt x="14" y="63"/>
                    </a:lnTo>
                    <a:lnTo>
                      <a:pt x="26" y="61"/>
                    </a:lnTo>
                    <a:lnTo>
                      <a:pt x="30" y="60"/>
                    </a:lnTo>
                    <a:lnTo>
                      <a:pt x="35" y="55"/>
                    </a:lnTo>
                    <a:lnTo>
                      <a:pt x="39" y="51"/>
                    </a:lnTo>
                    <a:lnTo>
                      <a:pt x="42" y="45"/>
                    </a:lnTo>
                    <a:lnTo>
                      <a:pt x="48" y="31"/>
                    </a:lnTo>
                    <a:lnTo>
                      <a:pt x="53" y="22"/>
                    </a:lnTo>
                    <a:lnTo>
                      <a:pt x="54" y="18"/>
                    </a:lnTo>
                    <a:lnTo>
                      <a:pt x="54" y="15"/>
                    </a:lnTo>
                    <a:lnTo>
                      <a:pt x="53" y="12"/>
                    </a:lnTo>
                    <a:lnTo>
                      <a:pt x="50" y="10"/>
                    </a:lnTo>
                    <a:lnTo>
                      <a:pt x="41" y="6"/>
                    </a:lnTo>
                    <a:lnTo>
                      <a:pt x="26" y="0"/>
                    </a:lnTo>
                    <a:close/>
                    <a:moveTo>
                      <a:pt x="39" y="28"/>
                    </a:moveTo>
                    <a:lnTo>
                      <a:pt x="39" y="28"/>
                    </a:lnTo>
                    <a:lnTo>
                      <a:pt x="33" y="43"/>
                    </a:lnTo>
                    <a:lnTo>
                      <a:pt x="29" y="49"/>
                    </a:lnTo>
                    <a:lnTo>
                      <a:pt x="26" y="52"/>
                    </a:lnTo>
                    <a:lnTo>
                      <a:pt x="23" y="52"/>
                    </a:lnTo>
                    <a:lnTo>
                      <a:pt x="17" y="54"/>
                    </a:lnTo>
                    <a:lnTo>
                      <a:pt x="12" y="54"/>
                    </a:lnTo>
                    <a:lnTo>
                      <a:pt x="9" y="52"/>
                    </a:lnTo>
                    <a:lnTo>
                      <a:pt x="9" y="49"/>
                    </a:lnTo>
                    <a:lnTo>
                      <a:pt x="9" y="40"/>
                    </a:lnTo>
                    <a:lnTo>
                      <a:pt x="12" y="28"/>
                    </a:lnTo>
                    <a:lnTo>
                      <a:pt x="15" y="16"/>
                    </a:lnTo>
                    <a:lnTo>
                      <a:pt x="18" y="12"/>
                    </a:lnTo>
                    <a:lnTo>
                      <a:pt x="21" y="9"/>
                    </a:lnTo>
                    <a:lnTo>
                      <a:pt x="24" y="9"/>
                    </a:lnTo>
                    <a:lnTo>
                      <a:pt x="36" y="13"/>
                    </a:lnTo>
                    <a:lnTo>
                      <a:pt x="45" y="16"/>
                    </a:lnTo>
                    <a:lnTo>
                      <a:pt x="39" y="2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3" name="Freeform 296">
                <a:extLst>
                  <a:ext uri="{FF2B5EF4-FFF2-40B4-BE49-F238E27FC236}">
                    <a16:creationId xmlns:a16="http://schemas.microsoft.com/office/drawing/2014/main" id="{9525B205-4847-4681-B53F-A2191AA8A5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60" y="3040"/>
                <a:ext cx="141" cy="119"/>
              </a:xfrm>
              <a:custGeom>
                <a:avLst/>
                <a:gdLst>
                  <a:gd name="T0" fmla="*/ 53 w 141"/>
                  <a:gd name="T1" fmla="*/ 118 h 119"/>
                  <a:gd name="T2" fmla="*/ 79 w 141"/>
                  <a:gd name="T3" fmla="*/ 102 h 119"/>
                  <a:gd name="T4" fmla="*/ 114 w 141"/>
                  <a:gd name="T5" fmla="*/ 86 h 119"/>
                  <a:gd name="T6" fmla="*/ 129 w 141"/>
                  <a:gd name="T7" fmla="*/ 72 h 119"/>
                  <a:gd name="T8" fmla="*/ 138 w 141"/>
                  <a:gd name="T9" fmla="*/ 53 h 119"/>
                  <a:gd name="T10" fmla="*/ 141 w 141"/>
                  <a:gd name="T11" fmla="*/ 32 h 119"/>
                  <a:gd name="T12" fmla="*/ 138 w 141"/>
                  <a:gd name="T13" fmla="*/ 16 h 119"/>
                  <a:gd name="T14" fmla="*/ 135 w 141"/>
                  <a:gd name="T15" fmla="*/ 10 h 119"/>
                  <a:gd name="T16" fmla="*/ 127 w 141"/>
                  <a:gd name="T17" fmla="*/ 3 h 119"/>
                  <a:gd name="T18" fmla="*/ 117 w 141"/>
                  <a:gd name="T19" fmla="*/ 0 h 119"/>
                  <a:gd name="T20" fmla="*/ 100 w 141"/>
                  <a:gd name="T21" fmla="*/ 1 h 119"/>
                  <a:gd name="T22" fmla="*/ 76 w 141"/>
                  <a:gd name="T23" fmla="*/ 10 h 119"/>
                  <a:gd name="T24" fmla="*/ 55 w 141"/>
                  <a:gd name="T25" fmla="*/ 21 h 119"/>
                  <a:gd name="T26" fmla="*/ 19 w 141"/>
                  <a:gd name="T27" fmla="*/ 39 h 119"/>
                  <a:gd name="T28" fmla="*/ 5 w 141"/>
                  <a:gd name="T29" fmla="*/ 51 h 119"/>
                  <a:gd name="T30" fmla="*/ 0 w 141"/>
                  <a:gd name="T31" fmla="*/ 68 h 119"/>
                  <a:gd name="T32" fmla="*/ 4 w 141"/>
                  <a:gd name="T33" fmla="*/ 77 h 119"/>
                  <a:gd name="T34" fmla="*/ 16 w 141"/>
                  <a:gd name="T35" fmla="*/ 96 h 119"/>
                  <a:gd name="T36" fmla="*/ 34 w 141"/>
                  <a:gd name="T37" fmla="*/ 111 h 119"/>
                  <a:gd name="T38" fmla="*/ 49 w 141"/>
                  <a:gd name="T39" fmla="*/ 119 h 119"/>
                  <a:gd name="T40" fmla="*/ 53 w 141"/>
                  <a:gd name="T41" fmla="*/ 118 h 119"/>
                  <a:gd name="T42" fmla="*/ 10 w 141"/>
                  <a:gd name="T43" fmla="*/ 65 h 119"/>
                  <a:gd name="T44" fmla="*/ 11 w 141"/>
                  <a:gd name="T45" fmla="*/ 60 h 119"/>
                  <a:gd name="T46" fmla="*/ 17 w 141"/>
                  <a:gd name="T47" fmla="*/ 51 h 119"/>
                  <a:gd name="T48" fmla="*/ 35 w 141"/>
                  <a:gd name="T49" fmla="*/ 41 h 119"/>
                  <a:gd name="T50" fmla="*/ 59 w 141"/>
                  <a:gd name="T51" fmla="*/ 29 h 119"/>
                  <a:gd name="T52" fmla="*/ 64 w 141"/>
                  <a:gd name="T53" fmla="*/ 27 h 119"/>
                  <a:gd name="T54" fmla="*/ 92 w 141"/>
                  <a:gd name="T55" fmla="*/ 13 h 119"/>
                  <a:gd name="T56" fmla="*/ 115 w 141"/>
                  <a:gd name="T57" fmla="*/ 9 h 119"/>
                  <a:gd name="T58" fmla="*/ 121 w 141"/>
                  <a:gd name="T59" fmla="*/ 10 h 119"/>
                  <a:gd name="T60" fmla="*/ 130 w 141"/>
                  <a:gd name="T61" fmla="*/ 20 h 119"/>
                  <a:gd name="T62" fmla="*/ 130 w 141"/>
                  <a:gd name="T63" fmla="*/ 21 h 119"/>
                  <a:gd name="T64" fmla="*/ 132 w 141"/>
                  <a:gd name="T65" fmla="*/ 24 h 119"/>
                  <a:gd name="T66" fmla="*/ 132 w 141"/>
                  <a:gd name="T67" fmla="*/ 30 h 119"/>
                  <a:gd name="T68" fmla="*/ 130 w 141"/>
                  <a:gd name="T69" fmla="*/ 48 h 119"/>
                  <a:gd name="T70" fmla="*/ 126 w 141"/>
                  <a:gd name="T71" fmla="*/ 59 h 119"/>
                  <a:gd name="T72" fmla="*/ 117 w 141"/>
                  <a:gd name="T73" fmla="*/ 74 h 119"/>
                  <a:gd name="T74" fmla="*/ 103 w 141"/>
                  <a:gd name="T75" fmla="*/ 81 h 119"/>
                  <a:gd name="T76" fmla="*/ 71 w 141"/>
                  <a:gd name="T77" fmla="*/ 96 h 119"/>
                  <a:gd name="T78" fmla="*/ 49 w 141"/>
                  <a:gd name="T79" fmla="*/ 110 h 119"/>
                  <a:gd name="T80" fmla="*/ 44 w 141"/>
                  <a:gd name="T81" fmla="*/ 108 h 119"/>
                  <a:gd name="T82" fmla="*/ 28 w 141"/>
                  <a:gd name="T83" fmla="*/ 95 h 119"/>
                  <a:gd name="T84" fmla="*/ 16 w 141"/>
                  <a:gd name="T85" fmla="*/ 80 h 119"/>
                  <a:gd name="T86" fmla="*/ 10 w 141"/>
                  <a:gd name="T87" fmla="*/ 66 h 119"/>
                  <a:gd name="T88" fmla="*/ 10 w 141"/>
                  <a:gd name="T89" fmla="*/ 65 h 11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41" h="119">
                    <a:moveTo>
                      <a:pt x="53" y="118"/>
                    </a:moveTo>
                    <a:lnTo>
                      <a:pt x="53" y="118"/>
                    </a:lnTo>
                    <a:lnTo>
                      <a:pt x="64" y="110"/>
                    </a:lnTo>
                    <a:lnTo>
                      <a:pt x="79" y="102"/>
                    </a:lnTo>
                    <a:lnTo>
                      <a:pt x="114" y="86"/>
                    </a:lnTo>
                    <a:lnTo>
                      <a:pt x="123" y="80"/>
                    </a:lnTo>
                    <a:lnTo>
                      <a:pt x="129" y="72"/>
                    </a:lnTo>
                    <a:lnTo>
                      <a:pt x="135" y="63"/>
                    </a:lnTo>
                    <a:lnTo>
                      <a:pt x="138" y="53"/>
                    </a:lnTo>
                    <a:lnTo>
                      <a:pt x="141" y="41"/>
                    </a:lnTo>
                    <a:lnTo>
                      <a:pt x="141" y="32"/>
                    </a:lnTo>
                    <a:lnTo>
                      <a:pt x="141" y="23"/>
                    </a:lnTo>
                    <a:lnTo>
                      <a:pt x="138" y="16"/>
                    </a:lnTo>
                    <a:lnTo>
                      <a:pt x="135" y="10"/>
                    </a:lnTo>
                    <a:lnTo>
                      <a:pt x="132" y="6"/>
                    </a:lnTo>
                    <a:lnTo>
                      <a:pt x="127" y="3"/>
                    </a:lnTo>
                    <a:lnTo>
                      <a:pt x="123" y="1"/>
                    </a:lnTo>
                    <a:lnTo>
                      <a:pt x="117" y="0"/>
                    </a:lnTo>
                    <a:lnTo>
                      <a:pt x="112" y="0"/>
                    </a:lnTo>
                    <a:lnTo>
                      <a:pt x="100" y="1"/>
                    </a:lnTo>
                    <a:lnTo>
                      <a:pt x="88" y="6"/>
                    </a:lnTo>
                    <a:lnTo>
                      <a:pt x="76" y="10"/>
                    </a:lnTo>
                    <a:lnTo>
                      <a:pt x="55" y="21"/>
                    </a:lnTo>
                    <a:lnTo>
                      <a:pt x="38" y="29"/>
                    </a:lnTo>
                    <a:lnTo>
                      <a:pt x="19" y="39"/>
                    </a:lnTo>
                    <a:lnTo>
                      <a:pt x="11" y="45"/>
                    </a:lnTo>
                    <a:lnTo>
                      <a:pt x="5" y="51"/>
                    </a:lnTo>
                    <a:lnTo>
                      <a:pt x="2" y="59"/>
                    </a:lnTo>
                    <a:lnTo>
                      <a:pt x="0" y="68"/>
                    </a:lnTo>
                    <a:lnTo>
                      <a:pt x="4" y="77"/>
                    </a:lnTo>
                    <a:lnTo>
                      <a:pt x="10" y="87"/>
                    </a:lnTo>
                    <a:lnTo>
                      <a:pt x="16" y="96"/>
                    </a:lnTo>
                    <a:lnTo>
                      <a:pt x="25" y="105"/>
                    </a:lnTo>
                    <a:lnTo>
                      <a:pt x="34" y="111"/>
                    </a:lnTo>
                    <a:lnTo>
                      <a:pt x="41" y="116"/>
                    </a:lnTo>
                    <a:lnTo>
                      <a:pt x="49" y="119"/>
                    </a:lnTo>
                    <a:lnTo>
                      <a:pt x="52" y="119"/>
                    </a:lnTo>
                    <a:lnTo>
                      <a:pt x="53" y="118"/>
                    </a:lnTo>
                    <a:close/>
                    <a:moveTo>
                      <a:pt x="10" y="65"/>
                    </a:moveTo>
                    <a:lnTo>
                      <a:pt x="10" y="65"/>
                    </a:lnTo>
                    <a:lnTo>
                      <a:pt x="11" y="60"/>
                    </a:lnTo>
                    <a:lnTo>
                      <a:pt x="14" y="56"/>
                    </a:lnTo>
                    <a:lnTo>
                      <a:pt x="17" y="51"/>
                    </a:lnTo>
                    <a:lnTo>
                      <a:pt x="23" y="48"/>
                    </a:lnTo>
                    <a:lnTo>
                      <a:pt x="35" y="41"/>
                    </a:lnTo>
                    <a:lnTo>
                      <a:pt x="49" y="35"/>
                    </a:lnTo>
                    <a:lnTo>
                      <a:pt x="59" y="29"/>
                    </a:lnTo>
                    <a:lnTo>
                      <a:pt x="64" y="27"/>
                    </a:lnTo>
                    <a:lnTo>
                      <a:pt x="77" y="20"/>
                    </a:lnTo>
                    <a:lnTo>
                      <a:pt x="92" y="13"/>
                    </a:lnTo>
                    <a:lnTo>
                      <a:pt x="108" y="9"/>
                    </a:lnTo>
                    <a:lnTo>
                      <a:pt x="115" y="9"/>
                    </a:lnTo>
                    <a:lnTo>
                      <a:pt x="121" y="10"/>
                    </a:lnTo>
                    <a:lnTo>
                      <a:pt x="126" y="13"/>
                    </a:lnTo>
                    <a:lnTo>
                      <a:pt x="130" y="20"/>
                    </a:lnTo>
                    <a:lnTo>
                      <a:pt x="130" y="21"/>
                    </a:lnTo>
                    <a:lnTo>
                      <a:pt x="132" y="24"/>
                    </a:lnTo>
                    <a:lnTo>
                      <a:pt x="132" y="30"/>
                    </a:lnTo>
                    <a:lnTo>
                      <a:pt x="132" y="39"/>
                    </a:lnTo>
                    <a:lnTo>
                      <a:pt x="130" y="48"/>
                    </a:lnTo>
                    <a:lnTo>
                      <a:pt x="126" y="59"/>
                    </a:lnTo>
                    <a:lnTo>
                      <a:pt x="121" y="66"/>
                    </a:lnTo>
                    <a:lnTo>
                      <a:pt x="117" y="74"/>
                    </a:lnTo>
                    <a:lnTo>
                      <a:pt x="111" y="77"/>
                    </a:lnTo>
                    <a:lnTo>
                      <a:pt x="103" y="81"/>
                    </a:lnTo>
                    <a:lnTo>
                      <a:pt x="71" y="96"/>
                    </a:lnTo>
                    <a:lnTo>
                      <a:pt x="59" y="102"/>
                    </a:lnTo>
                    <a:lnTo>
                      <a:pt x="49" y="110"/>
                    </a:lnTo>
                    <a:lnTo>
                      <a:pt x="44" y="108"/>
                    </a:lnTo>
                    <a:lnTo>
                      <a:pt x="40" y="105"/>
                    </a:lnTo>
                    <a:lnTo>
                      <a:pt x="28" y="95"/>
                    </a:lnTo>
                    <a:lnTo>
                      <a:pt x="22" y="87"/>
                    </a:lnTo>
                    <a:lnTo>
                      <a:pt x="16" y="80"/>
                    </a:lnTo>
                    <a:lnTo>
                      <a:pt x="13" y="74"/>
                    </a:lnTo>
                    <a:lnTo>
                      <a:pt x="10" y="66"/>
                    </a:lnTo>
                    <a:lnTo>
                      <a:pt x="10" y="65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4" name="Freeform 297">
                <a:extLst>
                  <a:ext uri="{FF2B5EF4-FFF2-40B4-BE49-F238E27FC236}">
                    <a16:creationId xmlns:a16="http://schemas.microsoft.com/office/drawing/2014/main" id="{8E5A53C6-6E33-43FF-B17C-3ADB43E253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9" y="3292"/>
                <a:ext cx="69" cy="68"/>
              </a:xfrm>
              <a:custGeom>
                <a:avLst/>
                <a:gdLst>
                  <a:gd name="T0" fmla="*/ 63 w 69"/>
                  <a:gd name="T1" fmla="*/ 45 h 68"/>
                  <a:gd name="T2" fmla="*/ 56 w 69"/>
                  <a:gd name="T3" fmla="*/ 31 h 68"/>
                  <a:gd name="T4" fmla="*/ 44 w 69"/>
                  <a:gd name="T5" fmla="*/ 9 h 68"/>
                  <a:gd name="T6" fmla="*/ 32 w 69"/>
                  <a:gd name="T7" fmla="*/ 0 h 68"/>
                  <a:gd name="T8" fmla="*/ 23 w 69"/>
                  <a:gd name="T9" fmla="*/ 1 h 68"/>
                  <a:gd name="T10" fmla="*/ 14 w 69"/>
                  <a:gd name="T11" fmla="*/ 6 h 68"/>
                  <a:gd name="T12" fmla="*/ 3 w 69"/>
                  <a:gd name="T13" fmla="*/ 15 h 68"/>
                  <a:gd name="T14" fmla="*/ 0 w 69"/>
                  <a:gd name="T15" fmla="*/ 25 h 68"/>
                  <a:gd name="T16" fmla="*/ 3 w 69"/>
                  <a:gd name="T17" fmla="*/ 45 h 68"/>
                  <a:gd name="T18" fmla="*/ 8 w 69"/>
                  <a:gd name="T19" fmla="*/ 57 h 68"/>
                  <a:gd name="T20" fmla="*/ 12 w 69"/>
                  <a:gd name="T21" fmla="*/ 65 h 68"/>
                  <a:gd name="T22" fmla="*/ 23 w 69"/>
                  <a:gd name="T23" fmla="*/ 68 h 68"/>
                  <a:gd name="T24" fmla="*/ 39 w 69"/>
                  <a:gd name="T25" fmla="*/ 68 h 68"/>
                  <a:gd name="T26" fmla="*/ 63 w 69"/>
                  <a:gd name="T27" fmla="*/ 62 h 68"/>
                  <a:gd name="T28" fmla="*/ 69 w 69"/>
                  <a:gd name="T29" fmla="*/ 57 h 68"/>
                  <a:gd name="T30" fmla="*/ 68 w 69"/>
                  <a:gd name="T31" fmla="*/ 49 h 68"/>
                  <a:gd name="T32" fmla="*/ 63 w 69"/>
                  <a:gd name="T33" fmla="*/ 45 h 68"/>
                  <a:gd name="T34" fmla="*/ 12 w 69"/>
                  <a:gd name="T35" fmla="*/ 40 h 68"/>
                  <a:gd name="T36" fmla="*/ 11 w 69"/>
                  <a:gd name="T37" fmla="*/ 31 h 68"/>
                  <a:gd name="T38" fmla="*/ 9 w 69"/>
                  <a:gd name="T39" fmla="*/ 25 h 68"/>
                  <a:gd name="T40" fmla="*/ 12 w 69"/>
                  <a:gd name="T41" fmla="*/ 16 h 68"/>
                  <a:gd name="T42" fmla="*/ 26 w 69"/>
                  <a:gd name="T43" fmla="*/ 10 h 68"/>
                  <a:gd name="T44" fmla="*/ 30 w 69"/>
                  <a:gd name="T45" fmla="*/ 9 h 68"/>
                  <a:gd name="T46" fmla="*/ 39 w 69"/>
                  <a:gd name="T47" fmla="*/ 19 h 68"/>
                  <a:gd name="T48" fmla="*/ 45 w 69"/>
                  <a:gd name="T49" fmla="*/ 30 h 68"/>
                  <a:gd name="T50" fmla="*/ 57 w 69"/>
                  <a:gd name="T51" fmla="*/ 51 h 68"/>
                  <a:gd name="T52" fmla="*/ 60 w 69"/>
                  <a:gd name="T53" fmla="*/ 54 h 68"/>
                  <a:gd name="T54" fmla="*/ 53 w 69"/>
                  <a:gd name="T55" fmla="*/ 55 h 68"/>
                  <a:gd name="T56" fmla="*/ 39 w 69"/>
                  <a:gd name="T57" fmla="*/ 59 h 68"/>
                  <a:gd name="T58" fmla="*/ 21 w 69"/>
                  <a:gd name="T59" fmla="*/ 59 h 68"/>
                  <a:gd name="T60" fmla="*/ 17 w 69"/>
                  <a:gd name="T61" fmla="*/ 55 h 68"/>
                  <a:gd name="T62" fmla="*/ 12 w 69"/>
                  <a:gd name="T63" fmla="*/ 42 h 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9" h="68">
                    <a:moveTo>
                      <a:pt x="63" y="45"/>
                    </a:moveTo>
                    <a:lnTo>
                      <a:pt x="63" y="45"/>
                    </a:lnTo>
                    <a:lnTo>
                      <a:pt x="60" y="39"/>
                    </a:lnTo>
                    <a:lnTo>
                      <a:pt x="56" y="31"/>
                    </a:lnTo>
                    <a:lnTo>
                      <a:pt x="48" y="15"/>
                    </a:lnTo>
                    <a:lnTo>
                      <a:pt x="44" y="9"/>
                    </a:lnTo>
                    <a:lnTo>
                      <a:pt x="38" y="3"/>
                    </a:lnTo>
                    <a:lnTo>
                      <a:pt x="32" y="0"/>
                    </a:lnTo>
                    <a:lnTo>
                      <a:pt x="27" y="0"/>
                    </a:lnTo>
                    <a:lnTo>
                      <a:pt x="23" y="1"/>
                    </a:lnTo>
                    <a:lnTo>
                      <a:pt x="14" y="6"/>
                    </a:lnTo>
                    <a:lnTo>
                      <a:pt x="8" y="9"/>
                    </a:lnTo>
                    <a:lnTo>
                      <a:pt x="3" y="15"/>
                    </a:lnTo>
                    <a:lnTo>
                      <a:pt x="2" y="19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3" y="45"/>
                    </a:lnTo>
                    <a:lnTo>
                      <a:pt x="8" y="57"/>
                    </a:lnTo>
                    <a:lnTo>
                      <a:pt x="9" y="62"/>
                    </a:lnTo>
                    <a:lnTo>
                      <a:pt x="12" y="65"/>
                    </a:lnTo>
                    <a:lnTo>
                      <a:pt x="17" y="66"/>
                    </a:lnTo>
                    <a:lnTo>
                      <a:pt x="23" y="68"/>
                    </a:lnTo>
                    <a:lnTo>
                      <a:pt x="39" y="68"/>
                    </a:lnTo>
                    <a:lnTo>
                      <a:pt x="57" y="65"/>
                    </a:lnTo>
                    <a:lnTo>
                      <a:pt x="63" y="62"/>
                    </a:lnTo>
                    <a:lnTo>
                      <a:pt x="68" y="60"/>
                    </a:lnTo>
                    <a:lnTo>
                      <a:pt x="69" y="57"/>
                    </a:lnTo>
                    <a:lnTo>
                      <a:pt x="69" y="52"/>
                    </a:lnTo>
                    <a:lnTo>
                      <a:pt x="68" y="49"/>
                    </a:lnTo>
                    <a:lnTo>
                      <a:pt x="63" y="45"/>
                    </a:lnTo>
                    <a:close/>
                    <a:moveTo>
                      <a:pt x="12" y="42"/>
                    </a:moveTo>
                    <a:lnTo>
                      <a:pt x="12" y="40"/>
                    </a:lnTo>
                    <a:lnTo>
                      <a:pt x="11" y="31"/>
                    </a:lnTo>
                    <a:lnTo>
                      <a:pt x="9" y="25"/>
                    </a:lnTo>
                    <a:lnTo>
                      <a:pt x="11" y="21"/>
                    </a:lnTo>
                    <a:lnTo>
                      <a:pt x="12" y="16"/>
                    </a:lnTo>
                    <a:lnTo>
                      <a:pt x="18" y="13"/>
                    </a:lnTo>
                    <a:lnTo>
                      <a:pt x="26" y="10"/>
                    </a:lnTo>
                    <a:lnTo>
                      <a:pt x="30" y="9"/>
                    </a:lnTo>
                    <a:lnTo>
                      <a:pt x="35" y="12"/>
                    </a:lnTo>
                    <a:lnTo>
                      <a:pt x="39" y="19"/>
                    </a:lnTo>
                    <a:lnTo>
                      <a:pt x="45" y="30"/>
                    </a:lnTo>
                    <a:lnTo>
                      <a:pt x="51" y="42"/>
                    </a:lnTo>
                    <a:lnTo>
                      <a:pt x="57" y="51"/>
                    </a:lnTo>
                    <a:lnTo>
                      <a:pt x="60" y="54"/>
                    </a:lnTo>
                    <a:lnTo>
                      <a:pt x="53" y="55"/>
                    </a:lnTo>
                    <a:lnTo>
                      <a:pt x="39" y="59"/>
                    </a:lnTo>
                    <a:lnTo>
                      <a:pt x="26" y="60"/>
                    </a:lnTo>
                    <a:lnTo>
                      <a:pt x="21" y="59"/>
                    </a:lnTo>
                    <a:lnTo>
                      <a:pt x="18" y="59"/>
                    </a:lnTo>
                    <a:lnTo>
                      <a:pt x="17" y="55"/>
                    </a:lnTo>
                    <a:lnTo>
                      <a:pt x="15" y="52"/>
                    </a:lnTo>
                    <a:lnTo>
                      <a:pt x="12" y="42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5" name="Freeform 298">
                <a:extLst>
                  <a:ext uri="{FF2B5EF4-FFF2-40B4-BE49-F238E27FC236}">
                    <a16:creationId xmlns:a16="http://schemas.microsoft.com/office/drawing/2014/main" id="{432C30B7-B100-4065-884F-320B12202B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19" y="3325"/>
                <a:ext cx="57" cy="45"/>
              </a:xfrm>
              <a:custGeom>
                <a:avLst/>
                <a:gdLst>
                  <a:gd name="T0" fmla="*/ 0 w 57"/>
                  <a:gd name="T1" fmla="*/ 36 h 45"/>
                  <a:gd name="T2" fmla="*/ 0 w 57"/>
                  <a:gd name="T3" fmla="*/ 36 h 45"/>
                  <a:gd name="T4" fmla="*/ 3 w 57"/>
                  <a:gd name="T5" fmla="*/ 39 h 45"/>
                  <a:gd name="T6" fmla="*/ 6 w 57"/>
                  <a:gd name="T7" fmla="*/ 42 h 45"/>
                  <a:gd name="T8" fmla="*/ 9 w 57"/>
                  <a:gd name="T9" fmla="*/ 44 h 45"/>
                  <a:gd name="T10" fmla="*/ 12 w 57"/>
                  <a:gd name="T11" fmla="*/ 45 h 45"/>
                  <a:gd name="T12" fmla="*/ 23 w 57"/>
                  <a:gd name="T13" fmla="*/ 42 h 45"/>
                  <a:gd name="T14" fmla="*/ 35 w 57"/>
                  <a:gd name="T15" fmla="*/ 38 h 45"/>
                  <a:gd name="T16" fmla="*/ 35 w 57"/>
                  <a:gd name="T17" fmla="*/ 38 h 45"/>
                  <a:gd name="T18" fmla="*/ 47 w 57"/>
                  <a:gd name="T19" fmla="*/ 30 h 45"/>
                  <a:gd name="T20" fmla="*/ 51 w 57"/>
                  <a:gd name="T21" fmla="*/ 27 h 45"/>
                  <a:gd name="T22" fmla="*/ 54 w 57"/>
                  <a:gd name="T23" fmla="*/ 22 h 45"/>
                  <a:gd name="T24" fmla="*/ 57 w 57"/>
                  <a:gd name="T25" fmla="*/ 19 h 45"/>
                  <a:gd name="T26" fmla="*/ 57 w 57"/>
                  <a:gd name="T27" fmla="*/ 15 h 45"/>
                  <a:gd name="T28" fmla="*/ 57 w 57"/>
                  <a:gd name="T29" fmla="*/ 10 h 45"/>
                  <a:gd name="T30" fmla="*/ 56 w 57"/>
                  <a:gd name="T31" fmla="*/ 6 h 45"/>
                  <a:gd name="T32" fmla="*/ 56 w 57"/>
                  <a:gd name="T33" fmla="*/ 6 h 45"/>
                  <a:gd name="T34" fmla="*/ 54 w 57"/>
                  <a:gd name="T35" fmla="*/ 3 h 45"/>
                  <a:gd name="T36" fmla="*/ 51 w 57"/>
                  <a:gd name="T37" fmla="*/ 1 h 45"/>
                  <a:gd name="T38" fmla="*/ 47 w 57"/>
                  <a:gd name="T39" fmla="*/ 0 h 45"/>
                  <a:gd name="T40" fmla="*/ 42 w 57"/>
                  <a:gd name="T41" fmla="*/ 0 h 45"/>
                  <a:gd name="T42" fmla="*/ 33 w 57"/>
                  <a:gd name="T43" fmla="*/ 3 h 45"/>
                  <a:gd name="T44" fmla="*/ 23 w 57"/>
                  <a:gd name="T45" fmla="*/ 9 h 45"/>
                  <a:gd name="T46" fmla="*/ 14 w 57"/>
                  <a:gd name="T47" fmla="*/ 16 h 45"/>
                  <a:gd name="T48" fmla="*/ 6 w 57"/>
                  <a:gd name="T49" fmla="*/ 22 h 45"/>
                  <a:gd name="T50" fmla="*/ 2 w 57"/>
                  <a:gd name="T51" fmla="*/ 30 h 45"/>
                  <a:gd name="T52" fmla="*/ 0 w 57"/>
                  <a:gd name="T53" fmla="*/ 33 h 45"/>
                  <a:gd name="T54" fmla="*/ 0 w 57"/>
                  <a:gd name="T55" fmla="*/ 36 h 45"/>
                  <a:gd name="T56" fmla="*/ 0 w 57"/>
                  <a:gd name="T57" fmla="*/ 36 h 45"/>
                  <a:gd name="T58" fmla="*/ 32 w 57"/>
                  <a:gd name="T59" fmla="*/ 29 h 45"/>
                  <a:gd name="T60" fmla="*/ 32 w 57"/>
                  <a:gd name="T61" fmla="*/ 29 h 45"/>
                  <a:gd name="T62" fmla="*/ 21 w 57"/>
                  <a:gd name="T63" fmla="*/ 33 h 45"/>
                  <a:gd name="T64" fmla="*/ 15 w 57"/>
                  <a:gd name="T65" fmla="*/ 35 h 45"/>
                  <a:gd name="T66" fmla="*/ 12 w 57"/>
                  <a:gd name="T67" fmla="*/ 35 h 45"/>
                  <a:gd name="T68" fmla="*/ 9 w 57"/>
                  <a:gd name="T69" fmla="*/ 33 h 45"/>
                  <a:gd name="T70" fmla="*/ 9 w 57"/>
                  <a:gd name="T71" fmla="*/ 33 h 45"/>
                  <a:gd name="T72" fmla="*/ 12 w 57"/>
                  <a:gd name="T73" fmla="*/ 29 h 45"/>
                  <a:gd name="T74" fmla="*/ 18 w 57"/>
                  <a:gd name="T75" fmla="*/ 22 h 45"/>
                  <a:gd name="T76" fmla="*/ 27 w 57"/>
                  <a:gd name="T77" fmla="*/ 16 h 45"/>
                  <a:gd name="T78" fmla="*/ 36 w 57"/>
                  <a:gd name="T79" fmla="*/ 12 h 45"/>
                  <a:gd name="T80" fmla="*/ 36 w 57"/>
                  <a:gd name="T81" fmla="*/ 12 h 45"/>
                  <a:gd name="T82" fmla="*/ 44 w 57"/>
                  <a:gd name="T83" fmla="*/ 9 h 45"/>
                  <a:gd name="T84" fmla="*/ 48 w 57"/>
                  <a:gd name="T85" fmla="*/ 9 h 45"/>
                  <a:gd name="T86" fmla="*/ 48 w 57"/>
                  <a:gd name="T87" fmla="*/ 9 h 45"/>
                  <a:gd name="T88" fmla="*/ 48 w 57"/>
                  <a:gd name="T89" fmla="*/ 13 h 45"/>
                  <a:gd name="T90" fmla="*/ 48 w 57"/>
                  <a:gd name="T91" fmla="*/ 13 h 45"/>
                  <a:gd name="T92" fmla="*/ 48 w 57"/>
                  <a:gd name="T93" fmla="*/ 16 h 45"/>
                  <a:gd name="T94" fmla="*/ 45 w 57"/>
                  <a:gd name="T95" fmla="*/ 21 h 45"/>
                  <a:gd name="T96" fmla="*/ 41 w 57"/>
                  <a:gd name="T97" fmla="*/ 24 h 45"/>
                  <a:gd name="T98" fmla="*/ 32 w 57"/>
                  <a:gd name="T99" fmla="*/ 29 h 45"/>
                  <a:gd name="T100" fmla="*/ 32 w 57"/>
                  <a:gd name="T101" fmla="*/ 29 h 4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7" h="45">
                    <a:moveTo>
                      <a:pt x="0" y="36"/>
                    </a:moveTo>
                    <a:lnTo>
                      <a:pt x="0" y="36"/>
                    </a:lnTo>
                    <a:lnTo>
                      <a:pt x="3" y="39"/>
                    </a:lnTo>
                    <a:lnTo>
                      <a:pt x="6" y="42"/>
                    </a:lnTo>
                    <a:lnTo>
                      <a:pt x="9" y="44"/>
                    </a:lnTo>
                    <a:lnTo>
                      <a:pt x="12" y="45"/>
                    </a:lnTo>
                    <a:lnTo>
                      <a:pt x="23" y="42"/>
                    </a:lnTo>
                    <a:lnTo>
                      <a:pt x="35" y="38"/>
                    </a:lnTo>
                    <a:lnTo>
                      <a:pt x="47" y="30"/>
                    </a:lnTo>
                    <a:lnTo>
                      <a:pt x="51" y="27"/>
                    </a:lnTo>
                    <a:lnTo>
                      <a:pt x="54" y="22"/>
                    </a:lnTo>
                    <a:lnTo>
                      <a:pt x="57" y="19"/>
                    </a:lnTo>
                    <a:lnTo>
                      <a:pt x="57" y="15"/>
                    </a:lnTo>
                    <a:lnTo>
                      <a:pt x="57" y="10"/>
                    </a:lnTo>
                    <a:lnTo>
                      <a:pt x="56" y="6"/>
                    </a:lnTo>
                    <a:lnTo>
                      <a:pt x="54" y="3"/>
                    </a:lnTo>
                    <a:lnTo>
                      <a:pt x="51" y="1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3" y="3"/>
                    </a:lnTo>
                    <a:lnTo>
                      <a:pt x="23" y="9"/>
                    </a:lnTo>
                    <a:lnTo>
                      <a:pt x="14" y="16"/>
                    </a:lnTo>
                    <a:lnTo>
                      <a:pt x="6" y="22"/>
                    </a:lnTo>
                    <a:lnTo>
                      <a:pt x="2" y="30"/>
                    </a:lnTo>
                    <a:lnTo>
                      <a:pt x="0" y="33"/>
                    </a:lnTo>
                    <a:lnTo>
                      <a:pt x="0" y="36"/>
                    </a:lnTo>
                    <a:close/>
                    <a:moveTo>
                      <a:pt x="32" y="29"/>
                    </a:moveTo>
                    <a:lnTo>
                      <a:pt x="32" y="29"/>
                    </a:lnTo>
                    <a:lnTo>
                      <a:pt x="21" y="33"/>
                    </a:lnTo>
                    <a:lnTo>
                      <a:pt x="15" y="35"/>
                    </a:lnTo>
                    <a:lnTo>
                      <a:pt x="12" y="35"/>
                    </a:lnTo>
                    <a:lnTo>
                      <a:pt x="9" y="33"/>
                    </a:lnTo>
                    <a:lnTo>
                      <a:pt x="12" y="29"/>
                    </a:lnTo>
                    <a:lnTo>
                      <a:pt x="18" y="22"/>
                    </a:lnTo>
                    <a:lnTo>
                      <a:pt x="27" y="16"/>
                    </a:lnTo>
                    <a:lnTo>
                      <a:pt x="36" y="12"/>
                    </a:lnTo>
                    <a:lnTo>
                      <a:pt x="44" y="9"/>
                    </a:lnTo>
                    <a:lnTo>
                      <a:pt x="48" y="9"/>
                    </a:lnTo>
                    <a:lnTo>
                      <a:pt x="48" y="13"/>
                    </a:lnTo>
                    <a:lnTo>
                      <a:pt x="48" y="16"/>
                    </a:lnTo>
                    <a:lnTo>
                      <a:pt x="45" y="21"/>
                    </a:lnTo>
                    <a:lnTo>
                      <a:pt x="41" y="24"/>
                    </a:lnTo>
                    <a:lnTo>
                      <a:pt x="32" y="2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6" name="Freeform 299">
                <a:extLst>
                  <a:ext uri="{FF2B5EF4-FFF2-40B4-BE49-F238E27FC236}">
                    <a16:creationId xmlns:a16="http://schemas.microsoft.com/office/drawing/2014/main" id="{18CCE259-1A7C-4F7A-9FAD-306DF59C89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63" y="3253"/>
                <a:ext cx="122" cy="105"/>
              </a:xfrm>
              <a:custGeom>
                <a:avLst/>
                <a:gdLst>
                  <a:gd name="T0" fmla="*/ 89 w 122"/>
                  <a:gd name="T1" fmla="*/ 15 h 105"/>
                  <a:gd name="T2" fmla="*/ 56 w 122"/>
                  <a:gd name="T3" fmla="*/ 0 h 105"/>
                  <a:gd name="T4" fmla="*/ 36 w 122"/>
                  <a:gd name="T5" fmla="*/ 1 h 105"/>
                  <a:gd name="T6" fmla="*/ 23 w 122"/>
                  <a:gd name="T7" fmla="*/ 10 h 105"/>
                  <a:gd name="T8" fmla="*/ 12 w 122"/>
                  <a:gd name="T9" fmla="*/ 22 h 105"/>
                  <a:gd name="T10" fmla="*/ 4 w 122"/>
                  <a:gd name="T11" fmla="*/ 36 h 105"/>
                  <a:gd name="T12" fmla="*/ 0 w 122"/>
                  <a:gd name="T13" fmla="*/ 54 h 105"/>
                  <a:gd name="T14" fmla="*/ 1 w 122"/>
                  <a:gd name="T15" fmla="*/ 72 h 105"/>
                  <a:gd name="T16" fmla="*/ 10 w 122"/>
                  <a:gd name="T17" fmla="*/ 82 h 105"/>
                  <a:gd name="T18" fmla="*/ 47 w 122"/>
                  <a:gd name="T19" fmla="*/ 98 h 105"/>
                  <a:gd name="T20" fmla="*/ 72 w 122"/>
                  <a:gd name="T21" fmla="*/ 105 h 105"/>
                  <a:gd name="T22" fmla="*/ 78 w 122"/>
                  <a:gd name="T23" fmla="*/ 105 h 105"/>
                  <a:gd name="T24" fmla="*/ 90 w 122"/>
                  <a:gd name="T25" fmla="*/ 99 h 105"/>
                  <a:gd name="T26" fmla="*/ 102 w 122"/>
                  <a:gd name="T27" fmla="*/ 85 h 105"/>
                  <a:gd name="T28" fmla="*/ 121 w 122"/>
                  <a:gd name="T29" fmla="*/ 55 h 105"/>
                  <a:gd name="T30" fmla="*/ 122 w 122"/>
                  <a:gd name="T31" fmla="*/ 49 h 105"/>
                  <a:gd name="T32" fmla="*/ 119 w 122"/>
                  <a:gd name="T33" fmla="*/ 37 h 105"/>
                  <a:gd name="T34" fmla="*/ 102 w 122"/>
                  <a:gd name="T35" fmla="*/ 22 h 105"/>
                  <a:gd name="T36" fmla="*/ 89 w 122"/>
                  <a:gd name="T37" fmla="*/ 15 h 105"/>
                  <a:gd name="T38" fmla="*/ 113 w 122"/>
                  <a:gd name="T39" fmla="*/ 52 h 105"/>
                  <a:gd name="T40" fmla="*/ 95 w 122"/>
                  <a:gd name="T41" fmla="*/ 81 h 105"/>
                  <a:gd name="T42" fmla="*/ 81 w 122"/>
                  <a:gd name="T43" fmla="*/ 94 h 105"/>
                  <a:gd name="T44" fmla="*/ 78 w 122"/>
                  <a:gd name="T45" fmla="*/ 96 h 105"/>
                  <a:gd name="T46" fmla="*/ 53 w 122"/>
                  <a:gd name="T47" fmla="*/ 90 h 105"/>
                  <a:gd name="T48" fmla="*/ 15 w 122"/>
                  <a:gd name="T49" fmla="*/ 73 h 105"/>
                  <a:gd name="T50" fmla="*/ 12 w 122"/>
                  <a:gd name="T51" fmla="*/ 72 h 105"/>
                  <a:gd name="T52" fmla="*/ 9 w 122"/>
                  <a:gd name="T53" fmla="*/ 66 h 105"/>
                  <a:gd name="T54" fmla="*/ 9 w 122"/>
                  <a:gd name="T55" fmla="*/ 55 h 105"/>
                  <a:gd name="T56" fmla="*/ 13 w 122"/>
                  <a:gd name="T57" fmla="*/ 36 h 105"/>
                  <a:gd name="T58" fmla="*/ 24 w 122"/>
                  <a:gd name="T59" fmla="*/ 22 h 105"/>
                  <a:gd name="T60" fmla="*/ 33 w 122"/>
                  <a:gd name="T61" fmla="*/ 13 h 105"/>
                  <a:gd name="T62" fmla="*/ 44 w 122"/>
                  <a:gd name="T63" fmla="*/ 9 h 105"/>
                  <a:gd name="T64" fmla="*/ 60 w 122"/>
                  <a:gd name="T65" fmla="*/ 10 h 105"/>
                  <a:gd name="T66" fmla="*/ 84 w 122"/>
                  <a:gd name="T67" fmla="*/ 22 h 105"/>
                  <a:gd name="T68" fmla="*/ 86 w 122"/>
                  <a:gd name="T69" fmla="*/ 22 h 105"/>
                  <a:gd name="T70" fmla="*/ 108 w 122"/>
                  <a:gd name="T71" fmla="*/ 39 h 105"/>
                  <a:gd name="T72" fmla="*/ 113 w 122"/>
                  <a:gd name="T73" fmla="*/ 45 h 105"/>
                  <a:gd name="T74" fmla="*/ 113 w 122"/>
                  <a:gd name="T75" fmla="*/ 52 h 10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22" h="105">
                    <a:moveTo>
                      <a:pt x="89" y="15"/>
                    </a:moveTo>
                    <a:lnTo>
                      <a:pt x="89" y="15"/>
                    </a:lnTo>
                    <a:lnTo>
                      <a:pt x="71" y="6"/>
                    </a:lnTo>
                    <a:lnTo>
                      <a:pt x="56" y="0"/>
                    </a:lnTo>
                    <a:lnTo>
                      <a:pt x="45" y="0"/>
                    </a:lnTo>
                    <a:lnTo>
                      <a:pt x="36" y="1"/>
                    </a:lnTo>
                    <a:lnTo>
                      <a:pt x="29" y="6"/>
                    </a:lnTo>
                    <a:lnTo>
                      <a:pt x="23" y="10"/>
                    </a:lnTo>
                    <a:lnTo>
                      <a:pt x="12" y="22"/>
                    </a:lnTo>
                    <a:lnTo>
                      <a:pt x="7" y="28"/>
                    </a:lnTo>
                    <a:lnTo>
                      <a:pt x="4" y="36"/>
                    </a:lnTo>
                    <a:lnTo>
                      <a:pt x="1" y="45"/>
                    </a:lnTo>
                    <a:lnTo>
                      <a:pt x="0" y="54"/>
                    </a:lnTo>
                    <a:lnTo>
                      <a:pt x="0" y="63"/>
                    </a:lnTo>
                    <a:lnTo>
                      <a:pt x="1" y="72"/>
                    </a:lnTo>
                    <a:lnTo>
                      <a:pt x="6" y="78"/>
                    </a:lnTo>
                    <a:lnTo>
                      <a:pt x="10" y="82"/>
                    </a:lnTo>
                    <a:lnTo>
                      <a:pt x="47" y="98"/>
                    </a:lnTo>
                    <a:lnTo>
                      <a:pt x="65" y="104"/>
                    </a:lnTo>
                    <a:lnTo>
                      <a:pt x="72" y="105"/>
                    </a:lnTo>
                    <a:lnTo>
                      <a:pt x="78" y="105"/>
                    </a:lnTo>
                    <a:lnTo>
                      <a:pt x="84" y="104"/>
                    </a:lnTo>
                    <a:lnTo>
                      <a:pt x="90" y="99"/>
                    </a:lnTo>
                    <a:lnTo>
                      <a:pt x="96" y="93"/>
                    </a:lnTo>
                    <a:lnTo>
                      <a:pt x="102" y="85"/>
                    </a:lnTo>
                    <a:lnTo>
                      <a:pt x="113" y="70"/>
                    </a:lnTo>
                    <a:lnTo>
                      <a:pt x="121" y="55"/>
                    </a:lnTo>
                    <a:lnTo>
                      <a:pt x="122" y="49"/>
                    </a:lnTo>
                    <a:lnTo>
                      <a:pt x="122" y="43"/>
                    </a:lnTo>
                    <a:lnTo>
                      <a:pt x="119" y="37"/>
                    </a:lnTo>
                    <a:lnTo>
                      <a:pt x="115" y="31"/>
                    </a:lnTo>
                    <a:lnTo>
                      <a:pt x="102" y="22"/>
                    </a:lnTo>
                    <a:lnTo>
                      <a:pt x="89" y="15"/>
                    </a:lnTo>
                    <a:close/>
                    <a:moveTo>
                      <a:pt x="113" y="52"/>
                    </a:moveTo>
                    <a:lnTo>
                      <a:pt x="113" y="52"/>
                    </a:lnTo>
                    <a:lnTo>
                      <a:pt x="105" y="67"/>
                    </a:lnTo>
                    <a:lnTo>
                      <a:pt x="95" y="81"/>
                    </a:lnTo>
                    <a:lnTo>
                      <a:pt x="86" y="91"/>
                    </a:lnTo>
                    <a:lnTo>
                      <a:pt x="81" y="94"/>
                    </a:lnTo>
                    <a:lnTo>
                      <a:pt x="78" y="96"/>
                    </a:lnTo>
                    <a:lnTo>
                      <a:pt x="68" y="94"/>
                    </a:lnTo>
                    <a:lnTo>
                      <a:pt x="53" y="90"/>
                    </a:lnTo>
                    <a:lnTo>
                      <a:pt x="24" y="78"/>
                    </a:lnTo>
                    <a:lnTo>
                      <a:pt x="15" y="73"/>
                    </a:lnTo>
                    <a:lnTo>
                      <a:pt x="12" y="72"/>
                    </a:lnTo>
                    <a:lnTo>
                      <a:pt x="10" y="70"/>
                    </a:lnTo>
                    <a:lnTo>
                      <a:pt x="9" y="66"/>
                    </a:lnTo>
                    <a:lnTo>
                      <a:pt x="9" y="55"/>
                    </a:lnTo>
                    <a:lnTo>
                      <a:pt x="10" y="45"/>
                    </a:lnTo>
                    <a:lnTo>
                      <a:pt x="13" y="36"/>
                    </a:lnTo>
                    <a:lnTo>
                      <a:pt x="20" y="28"/>
                    </a:lnTo>
                    <a:lnTo>
                      <a:pt x="24" y="22"/>
                    </a:lnTo>
                    <a:lnTo>
                      <a:pt x="33" y="13"/>
                    </a:lnTo>
                    <a:lnTo>
                      <a:pt x="38" y="10"/>
                    </a:lnTo>
                    <a:lnTo>
                      <a:pt x="44" y="9"/>
                    </a:lnTo>
                    <a:lnTo>
                      <a:pt x="51" y="9"/>
                    </a:lnTo>
                    <a:lnTo>
                      <a:pt x="60" y="10"/>
                    </a:lnTo>
                    <a:lnTo>
                      <a:pt x="71" y="15"/>
                    </a:lnTo>
                    <a:lnTo>
                      <a:pt x="84" y="22"/>
                    </a:lnTo>
                    <a:lnTo>
                      <a:pt x="86" y="22"/>
                    </a:lnTo>
                    <a:lnTo>
                      <a:pt x="99" y="31"/>
                    </a:lnTo>
                    <a:lnTo>
                      <a:pt x="108" y="39"/>
                    </a:lnTo>
                    <a:lnTo>
                      <a:pt x="112" y="42"/>
                    </a:lnTo>
                    <a:lnTo>
                      <a:pt x="113" y="45"/>
                    </a:lnTo>
                    <a:lnTo>
                      <a:pt x="113" y="48"/>
                    </a:lnTo>
                    <a:lnTo>
                      <a:pt x="113" y="52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7" name="Freeform 300">
                <a:extLst>
                  <a:ext uri="{FF2B5EF4-FFF2-40B4-BE49-F238E27FC236}">
                    <a16:creationId xmlns:a16="http://schemas.microsoft.com/office/drawing/2014/main" id="{32DA5290-81BE-4CC8-B6B1-E7B9200DCD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35" y="2990"/>
                <a:ext cx="67" cy="65"/>
              </a:xfrm>
              <a:custGeom>
                <a:avLst/>
                <a:gdLst>
                  <a:gd name="T0" fmla="*/ 53 w 67"/>
                  <a:gd name="T1" fmla="*/ 41 h 65"/>
                  <a:gd name="T2" fmla="*/ 53 w 67"/>
                  <a:gd name="T3" fmla="*/ 41 h 65"/>
                  <a:gd name="T4" fmla="*/ 59 w 67"/>
                  <a:gd name="T5" fmla="*/ 32 h 65"/>
                  <a:gd name="T6" fmla="*/ 65 w 67"/>
                  <a:gd name="T7" fmla="*/ 21 h 65"/>
                  <a:gd name="T8" fmla="*/ 67 w 67"/>
                  <a:gd name="T9" fmla="*/ 17 h 65"/>
                  <a:gd name="T10" fmla="*/ 65 w 67"/>
                  <a:gd name="T11" fmla="*/ 12 h 65"/>
                  <a:gd name="T12" fmla="*/ 64 w 67"/>
                  <a:gd name="T13" fmla="*/ 9 h 65"/>
                  <a:gd name="T14" fmla="*/ 61 w 67"/>
                  <a:gd name="T15" fmla="*/ 5 h 65"/>
                  <a:gd name="T16" fmla="*/ 61 w 67"/>
                  <a:gd name="T17" fmla="*/ 5 h 65"/>
                  <a:gd name="T18" fmla="*/ 55 w 67"/>
                  <a:gd name="T19" fmla="*/ 2 h 65"/>
                  <a:gd name="T20" fmla="*/ 46 w 67"/>
                  <a:gd name="T21" fmla="*/ 0 h 65"/>
                  <a:gd name="T22" fmla="*/ 37 w 67"/>
                  <a:gd name="T23" fmla="*/ 2 h 65"/>
                  <a:gd name="T24" fmla="*/ 28 w 67"/>
                  <a:gd name="T25" fmla="*/ 5 h 65"/>
                  <a:gd name="T26" fmla="*/ 19 w 67"/>
                  <a:gd name="T27" fmla="*/ 9 h 65"/>
                  <a:gd name="T28" fmla="*/ 11 w 67"/>
                  <a:gd name="T29" fmla="*/ 14 h 65"/>
                  <a:gd name="T30" fmla="*/ 5 w 67"/>
                  <a:gd name="T31" fmla="*/ 20 h 65"/>
                  <a:gd name="T32" fmla="*/ 2 w 67"/>
                  <a:gd name="T33" fmla="*/ 24 h 65"/>
                  <a:gd name="T34" fmla="*/ 2 w 67"/>
                  <a:gd name="T35" fmla="*/ 24 h 65"/>
                  <a:gd name="T36" fmla="*/ 0 w 67"/>
                  <a:gd name="T37" fmla="*/ 30 h 65"/>
                  <a:gd name="T38" fmla="*/ 0 w 67"/>
                  <a:gd name="T39" fmla="*/ 36 h 65"/>
                  <a:gd name="T40" fmla="*/ 3 w 67"/>
                  <a:gd name="T41" fmla="*/ 41 h 65"/>
                  <a:gd name="T42" fmla="*/ 6 w 67"/>
                  <a:gd name="T43" fmla="*/ 45 h 65"/>
                  <a:gd name="T44" fmla="*/ 16 w 67"/>
                  <a:gd name="T45" fmla="*/ 54 h 65"/>
                  <a:gd name="T46" fmla="*/ 25 w 67"/>
                  <a:gd name="T47" fmla="*/ 62 h 65"/>
                  <a:gd name="T48" fmla="*/ 25 w 67"/>
                  <a:gd name="T49" fmla="*/ 62 h 65"/>
                  <a:gd name="T50" fmla="*/ 28 w 67"/>
                  <a:gd name="T51" fmla="*/ 65 h 65"/>
                  <a:gd name="T52" fmla="*/ 31 w 67"/>
                  <a:gd name="T53" fmla="*/ 65 h 65"/>
                  <a:gd name="T54" fmla="*/ 35 w 67"/>
                  <a:gd name="T55" fmla="*/ 63 h 65"/>
                  <a:gd name="T56" fmla="*/ 38 w 67"/>
                  <a:gd name="T57" fmla="*/ 60 h 65"/>
                  <a:gd name="T58" fmla="*/ 46 w 67"/>
                  <a:gd name="T59" fmla="*/ 51 h 65"/>
                  <a:gd name="T60" fmla="*/ 53 w 67"/>
                  <a:gd name="T61" fmla="*/ 41 h 65"/>
                  <a:gd name="T62" fmla="*/ 53 w 67"/>
                  <a:gd name="T63" fmla="*/ 41 h 65"/>
                  <a:gd name="T64" fmla="*/ 29 w 67"/>
                  <a:gd name="T65" fmla="*/ 56 h 65"/>
                  <a:gd name="T66" fmla="*/ 29 w 67"/>
                  <a:gd name="T67" fmla="*/ 56 h 65"/>
                  <a:gd name="T68" fmla="*/ 25 w 67"/>
                  <a:gd name="T69" fmla="*/ 50 h 65"/>
                  <a:gd name="T70" fmla="*/ 25 w 67"/>
                  <a:gd name="T71" fmla="*/ 50 h 65"/>
                  <a:gd name="T72" fmla="*/ 14 w 67"/>
                  <a:gd name="T73" fmla="*/ 39 h 65"/>
                  <a:gd name="T74" fmla="*/ 11 w 67"/>
                  <a:gd name="T75" fmla="*/ 35 h 65"/>
                  <a:gd name="T76" fmla="*/ 10 w 67"/>
                  <a:gd name="T77" fmla="*/ 30 h 65"/>
                  <a:gd name="T78" fmla="*/ 10 w 67"/>
                  <a:gd name="T79" fmla="*/ 30 h 65"/>
                  <a:gd name="T80" fmla="*/ 10 w 67"/>
                  <a:gd name="T81" fmla="*/ 29 h 65"/>
                  <a:gd name="T82" fmla="*/ 10 w 67"/>
                  <a:gd name="T83" fmla="*/ 29 h 65"/>
                  <a:gd name="T84" fmla="*/ 13 w 67"/>
                  <a:gd name="T85" fmla="*/ 24 h 65"/>
                  <a:gd name="T86" fmla="*/ 20 w 67"/>
                  <a:gd name="T87" fmla="*/ 18 h 65"/>
                  <a:gd name="T88" fmla="*/ 29 w 67"/>
                  <a:gd name="T89" fmla="*/ 14 h 65"/>
                  <a:gd name="T90" fmla="*/ 40 w 67"/>
                  <a:gd name="T91" fmla="*/ 11 h 65"/>
                  <a:gd name="T92" fmla="*/ 40 w 67"/>
                  <a:gd name="T93" fmla="*/ 11 h 65"/>
                  <a:gd name="T94" fmla="*/ 50 w 67"/>
                  <a:gd name="T95" fmla="*/ 9 h 65"/>
                  <a:gd name="T96" fmla="*/ 55 w 67"/>
                  <a:gd name="T97" fmla="*/ 11 h 65"/>
                  <a:gd name="T98" fmla="*/ 55 w 67"/>
                  <a:gd name="T99" fmla="*/ 12 h 65"/>
                  <a:gd name="T100" fmla="*/ 55 w 67"/>
                  <a:gd name="T101" fmla="*/ 12 h 65"/>
                  <a:gd name="T102" fmla="*/ 55 w 67"/>
                  <a:gd name="T103" fmla="*/ 12 h 65"/>
                  <a:gd name="T104" fmla="*/ 56 w 67"/>
                  <a:gd name="T105" fmla="*/ 14 h 65"/>
                  <a:gd name="T106" fmla="*/ 58 w 67"/>
                  <a:gd name="T107" fmla="*/ 15 h 65"/>
                  <a:gd name="T108" fmla="*/ 58 w 67"/>
                  <a:gd name="T109" fmla="*/ 15 h 65"/>
                  <a:gd name="T110" fmla="*/ 56 w 67"/>
                  <a:gd name="T111" fmla="*/ 18 h 65"/>
                  <a:gd name="T112" fmla="*/ 55 w 67"/>
                  <a:gd name="T113" fmla="*/ 23 h 65"/>
                  <a:gd name="T114" fmla="*/ 46 w 67"/>
                  <a:gd name="T115" fmla="*/ 35 h 65"/>
                  <a:gd name="T116" fmla="*/ 40 w 67"/>
                  <a:gd name="T117" fmla="*/ 44 h 65"/>
                  <a:gd name="T118" fmla="*/ 40 w 67"/>
                  <a:gd name="T119" fmla="*/ 44 h 65"/>
                  <a:gd name="T120" fmla="*/ 35 w 67"/>
                  <a:gd name="T121" fmla="*/ 51 h 65"/>
                  <a:gd name="T122" fmla="*/ 29 w 67"/>
                  <a:gd name="T123" fmla="*/ 56 h 65"/>
                  <a:gd name="T124" fmla="*/ 29 w 67"/>
                  <a:gd name="T125" fmla="*/ 56 h 6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67" h="65">
                    <a:moveTo>
                      <a:pt x="53" y="41"/>
                    </a:moveTo>
                    <a:lnTo>
                      <a:pt x="53" y="41"/>
                    </a:lnTo>
                    <a:lnTo>
                      <a:pt x="59" y="32"/>
                    </a:lnTo>
                    <a:lnTo>
                      <a:pt x="65" y="21"/>
                    </a:lnTo>
                    <a:lnTo>
                      <a:pt x="67" y="17"/>
                    </a:lnTo>
                    <a:lnTo>
                      <a:pt x="65" y="12"/>
                    </a:lnTo>
                    <a:lnTo>
                      <a:pt x="64" y="9"/>
                    </a:lnTo>
                    <a:lnTo>
                      <a:pt x="61" y="5"/>
                    </a:lnTo>
                    <a:lnTo>
                      <a:pt x="55" y="2"/>
                    </a:lnTo>
                    <a:lnTo>
                      <a:pt x="46" y="0"/>
                    </a:lnTo>
                    <a:lnTo>
                      <a:pt x="37" y="2"/>
                    </a:lnTo>
                    <a:lnTo>
                      <a:pt x="28" y="5"/>
                    </a:lnTo>
                    <a:lnTo>
                      <a:pt x="19" y="9"/>
                    </a:lnTo>
                    <a:lnTo>
                      <a:pt x="11" y="14"/>
                    </a:lnTo>
                    <a:lnTo>
                      <a:pt x="5" y="20"/>
                    </a:lnTo>
                    <a:lnTo>
                      <a:pt x="2" y="24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3" y="41"/>
                    </a:lnTo>
                    <a:lnTo>
                      <a:pt x="6" y="45"/>
                    </a:lnTo>
                    <a:lnTo>
                      <a:pt x="16" y="54"/>
                    </a:lnTo>
                    <a:lnTo>
                      <a:pt x="25" y="62"/>
                    </a:lnTo>
                    <a:lnTo>
                      <a:pt x="28" y="65"/>
                    </a:lnTo>
                    <a:lnTo>
                      <a:pt x="31" y="65"/>
                    </a:lnTo>
                    <a:lnTo>
                      <a:pt x="35" y="63"/>
                    </a:lnTo>
                    <a:lnTo>
                      <a:pt x="38" y="60"/>
                    </a:lnTo>
                    <a:lnTo>
                      <a:pt x="46" y="51"/>
                    </a:lnTo>
                    <a:lnTo>
                      <a:pt x="53" y="41"/>
                    </a:lnTo>
                    <a:close/>
                    <a:moveTo>
                      <a:pt x="29" y="56"/>
                    </a:moveTo>
                    <a:lnTo>
                      <a:pt x="29" y="56"/>
                    </a:lnTo>
                    <a:lnTo>
                      <a:pt x="25" y="50"/>
                    </a:lnTo>
                    <a:lnTo>
                      <a:pt x="14" y="39"/>
                    </a:lnTo>
                    <a:lnTo>
                      <a:pt x="11" y="35"/>
                    </a:lnTo>
                    <a:lnTo>
                      <a:pt x="10" y="30"/>
                    </a:lnTo>
                    <a:lnTo>
                      <a:pt x="10" y="29"/>
                    </a:lnTo>
                    <a:lnTo>
                      <a:pt x="13" y="24"/>
                    </a:lnTo>
                    <a:lnTo>
                      <a:pt x="20" y="18"/>
                    </a:lnTo>
                    <a:lnTo>
                      <a:pt x="29" y="14"/>
                    </a:lnTo>
                    <a:lnTo>
                      <a:pt x="40" y="11"/>
                    </a:lnTo>
                    <a:lnTo>
                      <a:pt x="50" y="9"/>
                    </a:lnTo>
                    <a:lnTo>
                      <a:pt x="55" y="11"/>
                    </a:lnTo>
                    <a:lnTo>
                      <a:pt x="55" y="12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6" y="18"/>
                    </a:lnTo>
                    <a:lnTo>
                      <a:pt x="55" y="23"/>
                    </a:lnTo>
                    <a:lnTo>
                      <a:pt x="46" y="35"/>
                    </a:lnTo>
                    <a:lnTo>
                      <a:pt x="40" y="44"/>
                    </a:lnTo>
                    <a:lnTo>
                      <a:pt x="35" y="51"/>
                    </a:lnTo>
                    <a:lnTo>
                      <a:pt x="29" y="5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8" name="Freeform 301">
                <a:extLst>
                  <a:ext uri="{FF2B5EF4-FFF2-40B4-BE49-F238E27FC236}">
                    <a16:creationId xmlns:a16="http://schemas.microsoft.com/office/drawing/2014/main" id="{03B4C9DB-D2DB-42F6-A5E5-A8B8B43645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24" y="3367"/>
                <a:ext cx="161" cy="59"/>
              </a:xfrm>
              <a:custGeom>
                <a:avLst/>
                <a:gdLst>
                  <a:gd name="T0" fmla="*/ 153 w 161"/>
                  <a:gd name="T1" fmla="*/ 9 h 59"/>
                  <a:gd name="T2" fmla="*/ 153 w 161"/>
                  <a:gd name="T3" fmla="*/ 9 h 59"/>
                  <a:gd name="T4" fmla="*/ 147 w 161"/>
                  <a:gd name="T5" fmla="*/ 5 h 59"/>
                  <a:gd name="T6" fmla="*/ 138 w 161"/>
                  <a:gd name="T7" fmla="*/ 2 h 59"/>
                  <a:gd name="T8" fmla="*/ 128 w 161"/>
                  <a:gd name="T9" fmla="*/ 0 h 59"/>
                  <a:gd name="T10" fmla="*/ 117 w 161"/>
                  <a:gd name="T11" fmla="*/ 0 h 59"/>
                  <a:gd name="T12" fmla="*/ 105 w 161"/>
                  <a:gd name="T13" fmla="*/ 2 h 59"/>
                  <a:gd name="T14" fmla="*/ 95 w 161"/>
                  <a:gd name="T15" fmla="*/ 5 h 59"/>
                  <a:gd name="T16" fmla="*/ 84 w 161"/>
                  <a:gd name="T17" fmla="*/ 8 h 59"/>
                  <a:gd name="T18" fmla="*/ 73 w 161"/>
                  <a:gd name="T19" fmla="*/ 14 h 59"/>
                  <a:gd name="T20" fmla="*/ 73 w 161"/>
                  <a:gd name="T21" fmla="*/ 14 h 59"/>
                  <a:gd name="T22" fmla="*/ 55 w 161"/>
                  <a:gd name="T23" fmla="*/ 24 h 59"/>
                  <a:gd name="T24" fmla="*/ 34 w 161"/>
                  <a:gd name="T25" fmla="*/ 36 h 59"/>
                  <a:gd name="T26" fmla="*/ 13 w 161"/>
                  <a:gd name="T27" fmla="*/ 47 h 59"/>
                  <a:gd name="T28" fmla="*/ 6 w 161"/>
                  <a:gd name="T29" fmla="*/ 53 h 59"/>
                  <a:gd name="T30" fmla="*/ 0 w 161"/>
                  <a:gd name="T31" fmla="*/ 59 h 59"/>
                  <a:gd name="T32" fmla="*/ 0 w 161"/>
                  <a:gd name="T33" fmla="*/ 59 h 59"/>
                  <a:gd name="T34" fmla="*/ 155 w 161"/>
                  <a:gd name="T35" fmla="*/ 57 h 59"/>
                  <a:gd name="T36" fmla="*/ 155 w 161"/>
                  <a:gd name="T37" fmla="*/ 57 h 59"/>
                  <a:gd name="T38" fmla="*/ 155 w 161"/>
                  <a:gd name="T39" fmla="*/ 57 h 59"/>
                  <a:gd name="T40" fmla="*/ 158 w 161"/>
                  <a:gd name="T41" fmla="*/ 51 h 59"/>
                  <a:gd name="T42" fmla="*/ 161 w 161"/>
                  <a:gd name="T43" fmla="*/ 38 h 59"/>
                  <a:gd name="T44" fmla="*/ 161 w 161"/>
                  <a:gd name="T45" fmla="*/ 30 h 59"/>
                  <a:gd name="T46" fmla="*/ 161 w 161"/>
                  <a:gd name="T47" fmla="*/ 23 h 59"/>
                  <a:gd name="T48" fmla="*/ 159 w 161"/>
                  <a:gd name="T49" fmla="*/ 15 h 59"/>
                  <a:gd name="T50" fmla="*/ 153 w 161"/>
                  <a:gd name="T51" fmla="*/ 9 h 59"/>
                  <a:gd name="T52" fmla="*/ 153 w 161"/>
                  <a:gd name="T53" fmla="*/ 9 h 59"/>
                  <a:gd name="T54" fmla="*/ 149 w 161"/>
                  <a:gd name="T55" fmla="*/ 48 h 59"/>
                  <a:gd name="T56" fmla="*/ 149 w 161"/>
                  <a:gd name="T57" fmla="*/ 48 h 59"/>
                  <a:gd name="T58" fmla="*/ 27 w 161"/>
                  <a:gd name="T59" fmla="*/ 50 h 59"/>
                  <a:gd name="T60" fmla="*/ 27 w 161"/>
                  <a:gd name="T61" fmla="*/ 50 h 59"/>
                  <a:gd name="T62" fmla="*/ 54 w 161"/>
                  <a:gd name="T63" fmla="*/ 35 h 59"/>
                  <a:gd name="T64" fmla="*/ 79 w 161"/>
                  <a:gd name="T65" fmla="*/ 21 h 59"/>
                  <a:gd name="T66" fmla="*/ 79 w 161"/>
                  <a:gd name="T67" fmla="*/ 21 h 59"/>
                  <a:gd name="T68" fmla="*/ 79 w 161"/>
                  <a:gd name="T69" fmla="*/ 21 h 59"/>
                  <a:gd name="T70" fmla="*/ 87 w 161"/>
                  <a:gd name="T71" fmla="*/ 17 h 59"/>
                  <a:gd name="T72" fmla="*/ 96 w 161"/>
                  <a:gd name="T73" fmla="*/ 14 h 59"/>
                  <a:gd name="T74" fmla="*/ 107 w 161"/>
                  <a:gd name="T75" fmla="*/ 11 h 59"/>
                  <a:gd name="T76" fmla="*/ 117 w 161"/>
                  <a:gd name="T77" fmla="*/ 9 h 59"/>
                  <a:gd name="T78" fmla="*/ 126 w 161"/>
                  <a:gd name="T79" fmla="*/ 9 h 59"/>
                  <a:gd name="T80" fmla="*/ 135 w 161"/>
                  <a:gd name="T81" fmla="*/ 11 h 59"/>
                  <a:gd name="T82" fmla="*/ 143 w 161"/>
                  <a:gd name="T83" fmla="*/ 12 h 59"/>
                  <a:gd name="T84" fmla="*/ 149 w 161"/>
                  <a:gd name="T85" fmla="*/ 15 h 59"/>
                  <a:gd name="T86" fmla="*/ 149 w 161"/>
                  <a:gd name="T87" fmla="*/ 15 h 59"/>
                  <a:gd name="T88" fmla="*/ 150 w 161"/>
                  <a:gd name="T89" fmla="*/ 18 h 59"/>
                  <a:gd name="T90" fmla="*/ 152 w 161"/>
                  <a:gd name="T91" fmla="*/ 21 h 59"/>
                  <a:gd name="T92" fmla="*/ 152 w 161"/>
                  <a:gd name="T93" fmla="*/ 29 h 59"/>
                  <a:gd name="T94" fmla="*/ 152 w 161"/>
                  <a:gd name="T95" fmla="*/ 29 h 59"/>
                  <a:gd name="T96" fmla="*/ 152 w 161"/>
                  <a:gd name="T97" fmla="*/ 39 h 59"/>
                  <a:gd name="T98" fmla="*/ 149 w 161"/>
                  <a:gd name="T99" fmla="*/ 48 h 59"/>
                  <a:gd name="T100" fmla="*/ 149 w 161"/>
                  <a:gd name="T101" fmla="*/ 48 h 5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61" h="59">
                    <a:moveTo>
                      <a:pt x="153" y="9"/>
                    </a:moveTo>
                    <a:lnTo>
                      <a:pt x="153" y="9"/>
                    </a:lnTo>
                    <a:lnTo>
                      <a:pt x="147" y="5"/>
                    </a:lnTo>
                    <a:lnTo>
                      <a:pt x="138" y="2"/>
                    </a:lnTo>
                    <a:lnTo>
                      <a:pt x="128" y="0"/>
                    </a:lnTo>
                    <a:lnTo>
                      <a:pt x="117" y="0"/>
                    </a:lnTo>
                    <a:lnTo>
                      <a:pt x="105" y="2"/>
                    </a:lnTo>
                    <a:lnTo>
                      <a:pt x="95" y="5"/>
                    </a:lnTo>
                    <a:lnTo>
                      <a:pt x="84" y="8"/>
                    </a:lnTo>
                    <a:lnTo>
                      <a:pt x="73" y="14"/>
                    </a:lnTo>
                    <a:lnTo>
                      <a:pt x="55" y="24"/>
                    </a:lnTo>
                    <a:lnTo>
                      <a:pt x="34" y="36"/>
                    </a:lnTo>
                    <a:lnTo>
                      <a:pt x="13" y="47"/>
                    </a:lnTo>
                    <a:lnTo>
                      <a:pt x="6" y="53"/>
                    </a:lnTo>
                    <a:lnTo>
                      <a:pt x="0" y="59"/>
                    </a:lnTo>
                    <a:lnTo>
                      <a:pt x="155" y="57"/>
                    </a:lnTo>
                    <a:lnTo>
                      <a:pt x="158" y="51"/>
                    </a:lnTo>
                    <a:lnTo>
                      <a:pt x="161" y="38"/>
                    </a:lnTo>
                    <a:lnTo>
                      <a:pt x="161" y="30"/>
                    </a:lnTo>
                    <a:lnTo>
                      <a:pt x="161" y="23"/>
                    </a:lnTo>
                    <a:lnTo>
                      <a:pt x="159" y="15"/>
                    </a:lnTo>
                    <a:lnTo>
                      <a:pt x="153" y="9"/>
                    </a:lnTo>
                    <a:close/>
                    <a:moveTo>
                      <a:pt x="149" y="48"/>
                    </a:moveTo>
                    <a:lnTo>
                      <a:pt x="149" y="48"/>
                    </a:lnTo>
                    <a:lnTo>
                      <a:pt x="27" y="50"/>
                    </a:lnTo>
                    <a:lnTo>
                      <a:pt x="54" y="35"/>
                    </a:lnTo>
                    <a:lnTo>
                      <a:pt x="79" y="21"/>
                    </a:lnTo>
                    <a:lnTo>
                      <a:pt x="87" y="17"/>
                    </a:lnTo>
                    <a:lnTo>
                      <a:pt x="96" y="14"/>
                    </a:lnTo>
                    <a:lnTo>
                      <a:pt x="107" y="11"/>
                    </a:lnTo>
                    <a:lnTo>
                      <a:pt x="117" y="9"/>
                    </a:lnTo>
                    <a:lnTo>
                      <a:pt x="126" y="9"/>
                    </a:lnTo>
                    <a:lnTo>
                      <a:pt x="135" y="11"/>
                    </a:lnTo>
                    <a:lnTo>
                      <a:pt x="143" y="12"/>
                    </a:lnTo>
                    <a:lnTo>
                      <a:pt x="149" y="15"/>
                    </a:lnTo>
                    <a:lnTo>
                      <a:pt x="150" y="18"/>
                    </a:lnTo>
                    <a:lnTo>
                      <a:pt x="152" y="21"/>
                    </a:lnTo>
                    <a:lnTo>
                      <a:pt x="152" y="29"/>
                    </a:lnTo>
                    <a:lnTo>
                      <a:pt x="152" y="39"/>
                    </a:lnTo>
                    <a:lnTo>
                      <a:pt x="149" y="4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9" name="Freeform 302">
                <a:extLst>
                  <a:ext uri="{FF2B5EF4-FFF2-40B4-BE49-F238E27FC236}">
                    <a16:creationId xmlns:a16="http://schemas.microsoft.com/office/drawing/2014/main" id="{CF525E15-8A3E-4D5A-9D09-206670A7F2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23" y="3245"/>
                <a:ext cx="149" cy="187"/>
              </a:xfrm>
              <a:custGeom>
                <a:avLst/>
                <a:gdLst>
                  <a:gd name="T0" fmla="*/ 72 w 149"/>
                  <a:gd name="T1" fmla="*/ 1 h 187"/>
                  <a:gd name="T2" fmla="*/ 72 w 149"/>
                  <a:gd name="T3" fmla="*/ 0 h 187"/>
                  <a:gd name="T4" fmla="*/ 71 w 149"/>
                  <a:gd name="T5" fmla="*/ 59 h 187"/>
                  <a:gd name="T6" fmla="*/ 57 w 149"/>
                  <a:gd name="T7" fmla="*/ 113 h 187"/>
                  <a:gd name="T8" fmla="*/ 35 w 149"/>
                  <a:gd name="T9" fmla="*/ 157 h 187"/>
                  <a:gd name="T10" fmla="*/ 20 w 149"/>
                  <a:gd name="T11" fmla="*/ 173 h 187"/>
                  <a:gd name="T12" fmla="*/ 4 w 149"/>
                  <a:gd name="T13" fmla="*/ 185 h 187"/>
                  <a:gd name="T14" fmla="*/ 3 w 149"/>
                  <a:gd name="T15" fmla="*/ 187 h 187"/>
                  <a:gd name="T16" fmla="*/ 0 w 149"/>
                  <a:gd name="T17" fmla="*/ 187 h 187"/>
                  <a:gd name="T18" fmla="*/ 119 w 149"/>
                  <a:gd name="T19" fmla="*/ 182 h 187"/>
                  <a:gd name="T20" fmla="*/ 118 w 149"/>
                  <a:gd name="T21" fmla="*/ 182 h 187"/>
                  <a:gd name="T22" fmla="*/ 113 w 149"/>
                  <a:gd name="T23" fmla="*/ 182 h 187"/>
                  <a:gd name="T24" fmla="*/ 125 w 149"/>
                  <a:gd name="T25" fmla="*/ 173 h 187"/>
                  <a:gd name="T26" fmla="*/ 139 w 149"/>
                  <a:gd name="T27" fmla="*/ 158 h 187"/>
                  <a:gd name="T28" fmla="*/ 149 w 149"/>
                  <a:gd name="T29" fmla="*/ 136 h 187"/>
                  <a:gd name="T30" fmla="*/ 149 w 149"/>
                  <a:gd name="T31" fmla="*/ 121 h 187"/>
                  <a:gd name="T32" fmla="*/ 146 w 149"/>
                  <a:gd name="T33" fmla="*/ 107 h 187"/>
                  <a:gd name="T34" fmla="*/ 130 w 149"/>
                  <a:gd name="T35" fmla="*/ 80 h 187"/>
                  <a:gd name="T36" fmla="*/ 105 w 149"/>
                  <a:gd name="T37" fmla="*/ 54 h 187"/>
                  <a:gd name="T38" fmla="*/ 81 w 149"/>
                  <a:gd name="T39" fmla="*/ 21 h 187"/>
                  <a:gd name="T40" fmla="*/ 72 w 149"/>
                  <a:gd name="T41" fmla="*/ 1 h 187"/>
                  <a:gd name="T42" fmla="*/ 110 w 149"/>
                  <a:gd name="T43" fmla="*/ 175 h 187"/>
                  <a:gd name="T44" fmla="*/ 109 w 149"/>
                  <a:gd name="T45" fmla="*/ 175 h 187"/>
                  <a:gd name="T46" fmla="*/ 29 w 149"/>
                  <a:gd name="T47" fmla="*/ 176 h 187"/>
                  <a:gd name="T48" fmla="*/ 39 w 149"/>
                  <a:gd name="T49" fmla="*/ 164 h 187"/>
                  <a:gd name="T50" fmla="*/ 57 w 149"/>
                  <a:gd name="T51" fmla="*/ 134 h 187"/>
                  <a:gd name="T52" fmla="*/ 71 w 149"/>
                  <a:gd name="T53" fmla="*/ 99 h 187"/>
                  <a:gd name="T54" fmla="*/ 80 w 149"/>
                  <a:gd name="T55" fmla="*/ 59 h 187"/>
                  <a:gd name="T56" fmla="*/ 81 w 149"/>
                  <a:gd name="T57" fmla="*/ 38 h 187"/>
                  <a:gd name="T58" fmla="*/ 112 w 149"/>
                  <a:gd name="T59" fmla="*/ 74 h 187"/>
                  <a:gd name="T60" fmla="*/ 122 w 149"/>
                  <a:gd name="T61" fmla="*/ 86 h 187"/>
                  <a:gd name="T62" fmla="*/ 139 w 149"/>
                  <a:gd name="T63" fmla="*/ 109 h 187"/>
                  <a:gd name="T64" fmla="*/ 140 w 149"/>
                  <a:gd name="T65" fmla="*/ 121 h 187"/>
                  <a:gd name="T66" fmla="*/ 140 w 149"/>
                  <a:gd name="T67" fmla="*/ 122 h 187"/>
                  <a:gd name="T68" fmla="*/ 140 w 149"/>
                  <a:gd name="T69" fmla="*/ 134 h 187"/>
                  <a:gd name="T70" fmla="*/ 131 w 149"/>
                  <a:gd name="T71" fmla="*/ 154 h 187"/>
                  <a:gd name="T72" fmla="*/ 115 w 149"/>
                  <a:gd name="T73" fmla="*/ 170 h 187"/>
                  <a:gd name="T74" fmla="*/ 110 w 149"/>
                  <a:gd name="T75" fmla="*/ 175 h 18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49" h="187">
                    <a:moveTo>
                      <a:pt x="72" y="1"/>
                    </a:moveTo>
                    <a:lnTo>
                      <a:pt x="72" y="1"/>
                    </a:lnTo>
                    <a:lnTo>
                      <a:pt x="72" y="0"/>
                    </a:lnTo>
                    <a:lnTo>
                      <a:pt x="72" y="30"/>
                    </a:lnTo>
                    <a:lnTo>
                      <a:pt x="71" y="59"/>
                    </a:lnTo>
                    <a:lnTo>
                      <a:pt x="65" y="87"/>
                    </a:lnTo>
                    <a:lnTo>
                      <a:pt x="57" y="113"/>
                    </a:lnTo>
                    <a:lnTo>
                      <a:pt x="47" y="136"/>
                    </a:lnTo>
                    <a:lnTo>
                      <a:pt x="35" y="157"/>
                    </a:lnTo>
                    <a:lnTo>
                      <a:pt x="27" y="166"/>
                    </a:lnTo>
                    <a:lnTo>
                      <a:pt x="20" y="173"/>
                    </a:lnTo>
                    <a:lnTo>
                      <a:pt x="12" y="181"/>
                    </a:lnTo>
                    <a:lnTo>
                      <a:pt x="4" y="185"/>
                    </a:lnTo>
                    <a:lnTo>
                      <a:pt x="3" y="187"/>
                    </a:lnTo>
                    <a:lnTo>
                      <a:pt x="0" y="187"/>
                    </a:lnTo>
                    <a:lnTo>
                      <a:pt x="119" y="182"/>
                    </a:lnTo>
                    <a:lnTo>
                      <a:pt x="118" y="182"/>
                    </a:lnTo>
                    <a:lnTo>
                      <a:pt x="113" y="182"/>
                    </a:lnTo>
                    <a:lnTo>
                      <a:pt x="119" y="178"/>
                    </a:lnTo>
                    <a:lnTo>
                      <a:pt x="125" y="173"/>
                    </a:lnTo>
                    <a:lnTo>
                      <a:pt x="133" y="167"/>
                    </a:lnTo>
                    <a:lnTo>
                      <a:pt x="139" y="158"/>
                    </a:lnTo>
                    <a:lnTo>
                      <a:pt x="145" y="148"/>
                    </a:lnTo>
                    <a:lnTo>
                      <a:pt x="149" y="136"/>
                    </a:lnTo>
                    <a:lnTo>
                      <a:pt x="149" y="121"/>
                    </a:lnTo>
                    <a:lnTo>
                      <a:pt x="149" y="113"/>
                    </a:lnTo>
                    <a:lnTo>
                      <a:pt x="146" y="107"/>
                    </a:lnTo>
                    <a:lnTo>
                      <a:pt x="140" y="93"/>
                    </a:lnTo>
                    <a:lnTo>
                      <a:pt x="130" y="80"/>
                    </a:lnTo>
                    <a:lnTo>
                      <a:pt x="118" y="68"/>
                    </a:lnTo>
                    <a:lnTo>
                      <a:pt x="105" y="54"/>
                    </a:lnTo>
                    <a:lnTo>
                      <a:pt x="92" y="38"/>
                    </a:lnTo>
                    <a:lnTo>
                      <a:pt x="81" y="21"/>
                    </a:lnTo>
                    <a:lnTo>
                      <a:pt x="77" y="12"/>
                    </a:lnTo>
                    <a:lnTo>
                      <a:pt x="72" y="1"/>
                    </a:lnTo>
                    <a:close/>
                    <a:moveTo>
                      <a:pt x="110" y="175"/>
                    </a:moveTo>
                    <a:lnTo>
                      <a:pt x="110" y="175"/>
                    </a:lnTo>
                    <a:lnTo>
                      <a:pt x="109" y="175"/>
                    </a:lnTo>
                    <a:lnTo>
                      <a:pt x="29" y="176"/>
                    </a:lnTo>
                    <a:lnTo>
                      <a:pt x="39" y="164"/>
                    </a:lnTo>
                    <a:lnTo>
                      <a:pt x="50" y="151"/>
                    </a:lnTo>
                    <a:lnTo>
                      <a:pt x="57" y="134"/>
                    </a:lnTo>
                    <a:lnTo>
                      <a:pt x="65" y="118"/>
                    </a:lnTo>
                    <a:lnTo>
                      <a:pt x="71" y="99"/>
                    </a:lnTo>
                    <a:lnTo>
                      <a:pt x="75" y="80"/>
                    </a:lnTo>
                    <a:lnTo>
                      <a:pt x="80" y="59"/>
                    </a:lnTo>
                    <a:lnTo>
                      <a:pt x="81" y="38"/>
                    </a:lnTo>
                    <a:lnTo>
                      <a:pt x="96" y="57"/>
                    </a:lnTo>
                    <a:lnTo>
                      <a:pt x="112" y="74"/>
                    </a:lnTo>
                    <a:lnTo>
                      <a:pt x="122" y="86"/>
                    </a:lnTo>
                    <a:lnTo>
                      <a:pt x="131" y="98"/>
                    </a:lnTo>
                    <a:lnTo>
                      <a:pt x="139" y="109"/>
                    </a:lnTo>
                    <a:lnTo>
                      <a:pt x="140" y="115"/>
                    </a:lnTo>
                    <a:lnTo>
                      <a:pt x="140" y="121"/>
                    </a:lnTo>
                    <a:lnTo>
                      <a:pt x="140" y="122"/>
                    </a:lnTo>
                    <a:lnTo>
                      <a:pt x="140" y="134"/>
                    </a:lnTo>
                    <a:lnTo>
                      <a:pt x="136" y="145"/>
                    </a:lnTo>
                    <a:lnTo>
                      <a:pt x="131" y="154"/>
                    </a:lnTo>
                    <a:lnTo>
                      <a:pt x="125" y="161"/>
                    </a:lnTo>
                    <a:lnTo>
                      <a:pt x="115" y="170"/>
                    </a:lnTo>
                    <a:lnTo>
                      <a:pt x="110" y="175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0" name="Freeform 303">
                <a:extLst>
                  <a:ext uri="{FF2B5EF4-FFF2-40B4-BE49-F238E27FC236}">
                    <a16:creationId xmlns:a16="http://schemas.microsoft.com/office/drawing/2014/main" id="{021B6AA7-6944-4849-A6B0-77AFC5DA4D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01" y="3133"/>
                <a:ext cx="194" cy="325"/>
              </a:xfrm>
              <a:custGeom>
                <a:avLst/>
                <a:gdLst>
                  <a:gd name="T0" fmla="*/ 139 w 194"/>
                  <a:gd name="T1" fmla="*/ 276 h 325"/>
                  <a:gd name="T2" fmla="*/ 116 w 194"/>
                  <a:gd name="T3" fmla="*/ 213 h 325"/>
                  <a:gd name="T4" fmla="*/ 99 w 194"/>
                  <a:gd name="T5" fmla="*/ 174 h 325"/>
                  <a:gd name="T6" fmla="*/ 71 w 194"/>
                  <a:gd name="T7" fmla="*/ 123 h 325"/>
                  <a:gd name="T8" fmla="*/ 68 w 194"/>
                  <a:gd name="T9" fmla="*/ 83 h 325"/>
                  <a:gd name="T10" fmla="*/ 81 w 194"/>
                  <a:gd name="T11" fmla="*/ 8 h 325"/>
                  <a:gd name="T12" fmla="*/ 84 w 194"/>
                  <a:gd name="T13" fmla="*/ 0 h 325"/>
                  <a:gd name="T14" fmla="*/ 50 w 194"/>
                  <a:gd name="T15" fmla="*/ 55 h 325"/>
                  <a:gd name="T16" fmla="*/ 16 w 194"/>
                  <a:gd name="T17" fmla="*/ 124 h 325"/>
                  <a:gd name="T18" fmla="*/ 7 w 194"/>
                  <a:gd name="T19" fmla="*/ 156 h 325"/>
                  <a:gd name="T20" fmla="*/ 6 w 194"/>
                  <a:gd name="T21" fmla="*/ 162 h 325"/>
                  <a:gd name="T22" fmla="*/ 4 w 194"/>
                  <a:gd name="T23" fmla="*/ 168 h 325"/>
                  <a:gd name="T24" fmla="*/ 3 w 194"/>
                  <a:gd name="T25" fmla="*/ 174 h 325"/>
                  <a:gd name="T26" fmla="*/ 1 w 194"/>
                  <a:gd name="T27" fmla="*/ 178 h 325"/>
                  <a:gd name="T28" fmla="*/ 1 w 194"/>
                  <a:gd name="T29" fmla="*/ 184 h 325"/>
                  <a:gd name="T30" fmla="*/ 0 w 194"/>
                  <a:gd name="T31" fmla="*/ 189 h 325"/>
                  <a:gd name="T32" fmla="*/ 0 w 194"/>
                  <a:gd name="T33" fmla="*/ 195 h 325"/>
                  <a:gd name="T34" fmla="*/ 0 w 194"/>
                  <a:gd name="T35" fmla="*/ 199 h 325"/>
                  <a:gd name="T36" fmla="*/ 0 w 194"/>
                  <a:gd name="T37" fmla="*/ 204 h 325"/>
                  <a:gd name="T38" fmla="*/ 1 w 194"/>
                  <a:gd name="T39" fmla="*/ 208 h 325"/>
                  <a:gd name="T40" fmla="*/ 3 w 194"/>
                  <a:gd name="T41" fmla="*/ 213 h 325"/>
                  <a:gd name="T42" fmla="*/ 3 w 194"/>
                  <a:gd name="T43" fmla="*/ 216 h 325"/>
                  <a:gd name="T44" fmla="*/ 6 w 194"/>
                  <a:gd name="T45" fmla="*/ 219 h 325"/>
                  <a:gd name="T46" fmla="*/ 7 w 194"/>
                  <a:gd name="T47" fmla="*/ 224 h 325"/>
                  <a:gd name="T48" fmla="*/ 34 w 194"/>
                  <a:gd name="T49" fmla="*/ 234 h 325"/>
                  <a:gd name="T50" fmla="*/ 80 w 194"/>
                  <a:gd name="T51" fmla="*/ 221 h 325"/>
                  <a:gd name="T52" fmla="*/ 93 w 194"/>
                  <a:gd name="T53" fmla="*/ 243 h 325"/>
                  <a:gd name="T54" fmla="*/ 30 w 194"/>
                  <a:gd name="T55" fmla="*/ 267 h 325"/>
                  <a:gd name="T56" fmla="*/ 19 w 194"/>
                  <a:gd name="T57" fmla="*/ 284 h 325"/>
                  <a:gd name="T58" fmla="*/ 22 w 194"/>
                  <a:gd name="T59" fmla="*/ 311 h 325"/>
                  <a:gd name="T60" fmla="*/ 161 w 194"/>
                  <a:gd name="T61" fmla="*/ 299 h 325"/>
                  <a:gd name="T62" fmla="*/ 30 w 194"/>
                  <a:gd name="T63" fmla="*/ 303 h 325"/>
                  <a:gd name="T64" fmla="*/ 28 w 194"/>
                  <a:gd name="T65" fmla="*/ 285 h 325"/>
                  <a:gd name="T66" fmla="*/ 47 w 194"/>
                  <a:gd name="T67" fmla="*/ 267 h 325"/>
                  <a:gd name="T68" fmla="*/ 102 w 194"/>
                  <a:gd name="T69" fmla="*/ 242 h 325"/>
                  <a:gd name="T70" fmla="*/ 83 w 194"/>
                  <a:gd name="T71" fmla="*/ 210 h 325"/>
                  <a:gd name="T72" fmla="*/ 39 w 194"/>
                  <a:gd name="T73" fmla="*/ 225 h 325"/>
                  <a:gd name="T74" fmla="*/ 15 w 194"/>
                  <a:gd name="T75" fmla="*/ 218 h 325"/>
                  <a:gd name="T76" fmla="*/ 12 w 194"/>
                  <a:gd name="T77" fmla="*/ 213 h 325"/>
                  <a:gd name="T78" fmla="*/ 10 w 194"/>
                  <a:gd name="T79" fmla="*/ 208 h 325"/>
                  <a:gd name="T80" fmla="*/ 10 w 194"/>
                  <a:gd name="T81" fmla="*/ 205 h 325"/>
                  <a:gd name="T82" fmla="*/ 9 w 194"/>
                  <a:gd name="T83" fmla="*/ 199 h 325"/>
                  <a:gd name="T84" fmla="*/ 9 w 194"/>
                  <a:gd name="T85" fmla="*/ 196 h 325"/>
                  <a:gd name="T86" fmla="*/ 9 w 194"/>
                  <a:gd name="T87" fmla="*/ 193 h 325"/>
                  <a:gd name="T88" fmla="*/ 10 w 194"/>
                  <a:gd name="T89" fmla="*/ 186 h 325"/>
                  <a:gd name="T90" fmla="*/ 12 w 194"/>
                  <a:gd name="T91" fmla="*/ 175 h 325"/>
                  <a:gd name="T92" fmla="*/ 13 w 194"/>
                  <a:gd name="T93" fmla="*/ 163 h 325"/>
                  <a:gd name="T94" fmla="*/ 16 w 194"/>
                  <a:gd name="T95" fmla="*/ 153 h 325"/>
                  <a:gd name="T96" fmla="*/ 47 w 194"/>
                  <a:gd name="T97" fmla="*/ 79 h 325"/>
                  <a:gd name="T98" fmla="*/ 62 w 194"/>
                  <a:gd name="T99" fmla="*/ 50 h 325"/>
                  <a:gd name="T100" fmla="*/ 60 w 194"/>
                  <a:gd name="T101" fmla="*/ 109 h 325"/>
                  <a:gd name="T102" fmla="*/ 71 w 194"/>
                  <a:gd name="T103" fmla="*/ 147 h 325"/>
                  <a:gd name="T104" fmla="*/ 96 w 194"/>
                  <a:gd name="T105" fmla="*/ 187 h 325"/>
                  <a:gd name="T106" fmla="*/ 113 w 194"/>
                  <a:gd name="T107" fmla="*/ 243 h 325"/>
                  <a:gd name="T108" fmla="*/ 131 w 194"/>
                  <a:gd name="T109" fmla="*/ 282 h 325"/>
                  <a:gd name="T110" fmla="*/ 161 w 194"/>
                  <a:gd name="T111" fmla="*/ 312 h 325"/>
                  <a:gd name="T112" fmla="*/ 185 w 194"/>
                  <a:gd name="T113" fmla="*/ 323 h 325"/>
                  <a:gd name="T114" fmla="*/ 194 w 194"/>
                  <a:gd name="T115" fmla="*/ 325 h 325"/>
                  <a:gd name="T116" fmla="*/ 13 w 194"/>
                  <a:gd name="T117" fmla="*/ 311 h 325"/>
                  <a:gd name="T118" fmla="*/ 13 w 194"/>
                  <a:gd name="T119" fmla="*/ 311 h 32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94" h="325">
                    <a:moveTo>
                      <a:pt x="154" y="291"/>
                    </a:moveTo>
                    <a:lnTo>
                      <a:pt x="154" y="291"/>
                    </a:lnTo>
                    <a:lnTo>
                      <a:pt x="146" y="284"/>
                    </a:lnTo>
                    <a:lnTo>
                      <a:pt x="139" y="276"/>
                    </a:lnTo>
                    <a:lnTo>
                      <a:pt x="134" y="269"/>
                    </a:lnTo>
                    <a:lnTo>
                      <a:pt x="129" y="261"/>
                    </a:lnTo>
                    <a:lnTo>
                      <a:pt x="122" y="240"/>
                    </a:lnTo>
                    <a:lnTo>
                      <a:pt x="116" y="213"/>
                    </a:lnTo>
                    <a:lnTo>
                      <a:pt x="111" y="198"/>
                    </a:lnTo>
                    <a:lnTo>
                      <a:pt x="105" y="186"/>
                    </a:lnTo>
                    <a:lnTo>
                      <a:pt x="99" y="174"/>
                    </a:lnTo>
                    <a:lnTo>
                      <a:pt x="93" y="165"/>
                    </a:lnTo>
                    <a:lnTo>
                      <a:pt x="80" y="145"/>
                    </a:lnTo>
                    <a:lnTo>
                      <a:pt x="75" y="135"/>
                    </a:lnTo>
                    <a:lnTo>
                      <a:pt x="71" y="123"/>
                    </a:lnTo>
                    <a:lnTo>
                      <a:pt x="69" y="110"/>
                    </a:lnTo>
                    <a:lnTo>
                      <a:pt x="68" y="97"/>
                    </a:lnTo>
                    <a:lnTo>
                      <a:pt x="68" y="83"/>
                    </a:lnTo>
                    <a:lnTo>
                      <a:pt x="69" y="70"/>
                    </a:lnTo>
                    <a:lnTo>
                      <a:pt x="74" y="40"/>
                    </a:lnTo>
                    <a:lnTo>
                      <a:pt x="81" y="8"/>
                    </a:lnTo>
                    <a:lnTo>
                      <a:pt x="84" y="0"/>
                    </a:lnTo>
                    <a:lnTo>
                      <a:pt x="66" y="26"/>
                    </a:lnTo>
                    <a:lnTo>
                      <a:pt x="50" y="55"/>
                    </a:lnTo>
                    <a:lnTo>
                      <a:pt x="37" y="76"/>
                    </a:lnTo>
                    <a:lnTo>
                      <a:pt x="27" y="100"/>
                    </a:lnTo>
                    <a:lnTo>
                      <a:pt x="16" y="124"/>
                    </a:lnTo>
                    <a:lnTo>
                      <a:pt x="9" y="150"/>
                    </a:lnTo>
                    <a:lnTo>
                      <a:pt x="7" y="156"/>
                    </a:lnTo>
                    <a:lnTo>
                      <a:pt x="6" y="156"/>
                    </a:lnTo>
                    <a:lnTo>
                      <a:pt x="6" y="162"/>
                    </a:lnTo>
                    <a:lnTo>
                      <a:pt x="4" y="162"/>
                    </a:lnTo>
                    <a:lnTo>
                      <a:pt x="4" y="166"/>
                    </a:lnTo>
                    <a:lnTo>
                      <a:pt x="4" y="168"/>
                    </a:lnTo>
                    <a:lnTo>
                      <a:pt x="3" y="172"/>
                    </a:lnTo>
                    <a:lnTo>
                      <a:pt x="3" y="174"/>
                    </a:lnTo>
                    <a:lnTo>
                      <a:pt x="1" y="178"/>
                    </a:lnTo>
                    <a:lnTo>
                      <a:pt x="1" y="183"/>
                    </a:lnTo>
                    <a:lnTo>
                      <a:pt x="1" y="184"/>
                    </a:lnTo>
                    <a:lnTo>
                      <a:pt x="0" y="189"/>
                    </a:lnTo>
                    <a:lnTo>
                      <a:pt x="0" y="193"/>
                    </a:lnTo>
                    <a:lnTo>
                      <a:pt x="0" y="195"/>
                    </a:lnTo>
                    <a:lnTo>
                      <a:pt x="0" y="198"/>
                    </a:lnTo>
                    <a:lnTo>
                      <a:pt x="0" y="199"/>
                    </a:lnTo>
                    <a:lnTo>
                      <a:pt x="0" y="202"/>
                    </a:lnTo>
                    <a:lnTo>
                      <a:pt x="0" y="204"/>
                    </a:lnTo>
                    <a:lnTo>
                      <a:pt x="1" y="207"/>
                    </a:lnTo>
                    <a:lnTo>
                      <a:pt x="1" y="208"/>
                    </a:lnTo>
                    <a:lnTo>
                      <a:pt x="1" y="210"/>
                    </a:lnTo>
                    <a:lnTo>
                      <a:pt x="3" y="213"/>
                    </a:lnTo>
                    <a:lnTo>
                      <a:pt x="3" y="214"/>
                    </a:lnTo>
                    <a:lnTo>
                      <a:pt x="3" y="216"/>
                    </a:lnTo>
                    <a:lnTo>
                      <a:pt x="4" y="218"/>
                    </a:lnTo>
                    <a:lnTo>
                      <a:pt x="6" y="219"/>
                    </a:lnTo>
                    <a:lnTo>
                      <a:pt x="6" y="221"/>
                    </a:lnTo>
                    <a:lnTo>
                      <a:pt x="7" y="224"/>
                    </a:lnTo>
                    <a:lnTo>
                      <a:pt x="16" y="230"/>
                    </a:lnTo>
                    <a:lnTo>
                      <a:pt x="24" y="233"/>
                    </a:lnTo>
                    <a:lnTo>
                      <a:pt x="34" y="234"/>
                    </a:lnTo>
                    <a:lnTo>
                      <a:pt x="44" y="233"/>
                    </a:lnTo>
                    <a:lnTo>
                      <a:pt x="54" y="231"/>
                    </a:lnTo>
                    <a:lnTo>
                      <a:pt x="63" y="228"/>
                    </a:lnTo>
                    <a:lnTo>
                      <a:pt x="80" y="221"/>
                    </a:lnTo>
                    <a:lnTo>
                      <a:pt x="87" y="231"/>
                    </a:lnTo>
                    <a:lnTo>
                      <a:pt x="93" y="243"/>
                    </a:lnTo>
                    <a:lnTo>
                      <a:pt x="74" y="249"/>
                    </a:lnTo>
                    <a:lnTo>
                      <a:pt x="50" y="257"/>
                    </a:lnTo>
                    <a:lnTo>
                      <a:pt x="39" y="261"/>
                    </a:lnTo>
                    <a:lnTo>
                      <a:pt x="30" y="267"/>
                    </a:lnTo>
                    <a:lnTo>
                      <a:pt x="24" y="275"/>
                    </a:lnTo>
                    <a:lnTo>
                      <a:pt x="21" y="279"/>
                    </a:lnTo>
                    <a:lnTo>
                      <a:pt x="19" y="284"/>
                    </a:lnTo>
                    <a:lnTo>
                      <a:pt x="19" y="291"/>
                    </a:lnTo>
                    <a:lnTo>
                      <a:pt x="19" y="297"/>
                    </a:lnTo>
                    <a:lnTo>
                      <a:pt x="22" y="311"/>
                    </a:lnTo>
                    <a:lnTo>
                      <a:pt x="184" y="323"/>
                    </a:lnTo>
                    <a:lnTo>
                      <a:pt x="169" y="308"/>
                    </a:lnTo>
                    <a:lnTo>
                      <a:pt x="161" y="299"/>
                    </a:lnTo>
                    <a:lnTo>
                      <a:pt x="154" y="291"/>
                    </a:lnTo>
                    <a:close/>
                    <a:moveTo>
                      <a:pt x="30" y="303"/>
                    </a:moveTo>
                    <a:lnTo>
                      <a:pt x="30" y="303"/>
                    </a:lnTo>
                    <a:lnTo>
                      <a:pt x="28" y="291"/>
                    </a:lnTo>
                    <a:lnTo>
                      <a:pt x="28" y="285"/>
                    </a:lnTo>
                    <a:lnTo>
                      <a:pt x="31" y="279"/>
                    </a:lnTo>
                    <a:lnTo>
                      <a:pt x="34" y="275"/>
                    </a:lnTo>
                    <a:lnTo>
                      <a:pt x="40" y="272"/>
                    </a:lnTo>
                    <a:lnTo>
                      <a:pt x="47" y="267"/>
                    </a:lnTo>
                    <a:lnTo>
                      <a:pt x="62" y="263"/>
                    </a:lnTo>
                    <a:lnTo>
                      <a:pt x="78" y="258"/>
                    </a:lnTo>
                    <a:lnTo>
                      <a:pt x="105" y="249"/>
                    </a:lnTo>
                    <a:lnTo>
                      <a:pt x="102" y="242"/>
                    </a:lnTo>
                    <a:lnTo>
                      <a:pt x="96" y="227"/>
                    </a:lnTo>
                    <a:lnTo>
                      <a:pt x="87" y="214"/>
                    </a:lnTo>
                    <a:lnTo>
                      <a:pt x="83" y="210"/>
                    </a:lnTo>
                    <a:lnTo>
                      <a:pt x="71" y="214"/>
                    </a:lnTo>
                    <a:lnTo>
                      <a:pt x="54" y="222"/>
                    </a:lnTo>
                    <a:lnTo>
                      <a:pt x="39" y="225"/>
                    </a:lnTo>
                    <a:lnTo>
                      <a:pt x="31" y="225"/>
                    </a:lnTo>
                    <a:lnTo>
                      <a:pt x="25" y="224"/>
                    </a:lnTo>
                    <a:lnTo>
                      <a:pt x="19" y="222"/>
                    </a:lnTo>
                    <a:lnTo>
                      <a:pt x="15" y="218"/>
                    </a:lnTo>
                    <a:lnTo>
                      <a:pt x="13" y="216"/>
                    </a:lnTo>
                    <a:lnTo>
                      <a:pt x="13" y="214"/>
                    </a:lnTo>
                    <a:lnTo>
                      <a:pt x="12" y="213"/>
                    </a:lnTo>
                    <a:lnTo>
                      <a:pt x="12" y="211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5"/>
                    </a:lnTo>
                    <a:lnTo>
                      <a:pt x="9" y="202"/>
                    </a:lnTo>
                    <a:lnTo>
                      <a:pt x="9" y="199"/>
                    </a:lnTo>
                    <a:lnTo>
                      <a:pt x="9" y="198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3"/>
                    </a:lnTo>
                    <a:lnTo>
                      <a:pt x="9" y="189"/>
                    </a:lnTo>
                    <a:lnTo>
                      <a:pt x="10" y="186"/>
                    </a:lnTo>
                    <a:lnTo>
                      <a:pt x="10" y="184"/>
                    </a:lnTo>
                    <a:lnTo>
                      <a:pt x="10" y="180"/>
                    </a:lnTo>
                    <a:lnTo>
                      <a:pt x="12" y="175"/>
                    </a:lnTo>
                    <a:lnTo>
                      <a:pt x="12" y="169"/>
                    </a:lnTo>
                    <a:lnTo>
                      <a:pt x="13" y="163"/>
                    </a:lnTo>
                    <a:lnTo>
                      <a:pt x="15" y="159"/>
                    </a:lnTo>
                    <a:lnTo>
                      <a:pt x="16" y="153"/>
                    </a:lnTo>
                    <a:lnTo>
                      <a:pt x="25" y="127"/>
                    </a:lnTo>
                    <a:lnTo>
                      <a:pt x="36" y="101"/>
                    </a:lnTo>
                    <a:lnTo>
                      <a:pt x="47" y="79"/>
                    </a:lnTo>
                    <a:lnTo>
                      <a:pt x="57" y="59"/>
                    </a:lnTo>
                    <a:lnTo>
                      <a:pt x="62" y="50"/>
                    </a:lnTo>
                    <a:lnTo>
                      <a:pt x="60" y="71"/>
                    </a:lnTo>
                    <a:lnTo>
                      <a:pt x="59" y="91"/>
                    </a:lnTo>
                    <a:lnTo>
                      <a:pt x="60" y="109"/>
                    </a:lnTo>
                    <a:lnTo>
                      <a:pt x="63" y="126"/>
                    </a:lnTo>
                    <a:lnTo>
                      <a:pt x="66" y="136"/>
                    </a:lnTo>
                    <a:lnTo>
                      <a:pt x="71" y="147"/>
                    </a:lnTo>
                    <a:lnTo>
                      <a:pt x="83" y="166"/>
                    </a:lnTo>
                    <a:lnTo>
                      <a:pt x="90" y="177"/>
                    </a:lnTo>
                    <a:lnTo>
                      <a:pt x="96" y="187"/>
                    </a:lnTo>
                    <a:lnTo>
                      <a:pt x="102" y="201"/>
                    </a:lnTo>
                    <a:lnTo>
                      <a:pt x="107" y="216"/>
                    </a:lnTo>
                    <a:lnTo>
                      <a:pt x="113" y="243"/>
                    </a:lnTo>
                    <a:lnTo>
                      <a:pt x="117" y="254"/>
                    </a:lnTo>
                    <a:lnTo>
                      <a:pt x="120" y="264"/>
                    </a:lnTo>
                    <a:lnTo>
                      <a:pt x="125" y="273"/>
                    </a:lnTo>
                    <a:lnTo>
                      <a:pt x="131" y="282"/>
                    </a:lnTo>
                    <a:lnTo>
                      <a:pt x="139" y="290"/>
                    </a:lnTo>
                    <a:lnTo>
                      <a:pt x="148" y="299"/>
                    </a:lnTo>
                    <a:lnTo>
                      <a:pt x="161" y="312"/>
                    </a:lnTo>
                    <a:lnTo>
                      <a:pt x="30" y="303"/>
                    </a:lnTo>
                    <a:close/>
                    <a:moveTo>
                      <a:pt x="185" y="323"/>
                    </a:moveTo>
                    <a:lnTo>
                      <a:pt x="185" y="323"/>
                    </a:lnTo>
                    <a:lnTo>
                      <a:pt x="194" y="325"/>
                    </a:lnTo>
                    <a:lnTo>
                      <a:pt x="185" y="323"/>
                    </a:lnTo>
                    <a:close/>
                    <a:moveTo>
                      <a:pt x="13" y="311"/>
                    </a:moveTo>
                    <a:lnTo>
                      <a:pt x="13" y="311"/>
                    </a:lnTo>
                    <a:lnTo>
                      <a:pt x="22" y="311"/>
                    </a:lnTo>
                    <a:lnTo>
                      <a:pt x="13" y="311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1" name="Freeform 304">
                <a:extLst>
                  <a:ext uri="{FF2B5EF4-FFF2-40B4-BE49-F238E27FC236}">
                    <a16:creationId xmlns:a16="http://schemas.microsoft.com/office/drawing/2014/main" id="{FA4814EF-0818-46E6-BAA1-D7F548014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3289"/>
                <a:ext cx="168" cy="149"/>
              </a:xfrm>
              <a:custGeom>
                <a:avLst/>
                <a:gdLst>
                  <a:gd name="T0" fmla="*/ 158 w 168"/>
                  <a:gd name="T1" fmla="*/ 95 h 149"/>
                  <a:gd name="T2" fmla="*/ 158 w 168"/>
                  <a:gd name="T3" fmla="*/ 95 h 149"/>
                  <a:gd name="T4" fmla="*/ 153 w 168"/>
                  <a:gd name="T5" fmla="*/ 74 h 149"/>
                  <a:gd name="T6" fmla="*/ 149 w 168"/>
                  <a:gd name="T7" fmla="*/ 48 h 149"/>
                  <a:gd name="T8" fmla="*/ 144 w 168"/>
                  <a:gd name="T9" fmla="*/ 34 h 149"/>
                  <a:gd name="T10" fmla="*/ 140 w 168"/>
                  <a:gd name="T11" fmla="*/ 24 h 149"/>
                  <a:gd name="T12" fmla="*/ 132 w 168"/>
                  <a:gd name="T13" fmla="*/ 15 h 149"/>
                  <a:gd name="T14" fmla="*/ 128 w 168"/>
                  <a:gd name="T15" fmla="*/ 10 h 149"/>
                  <a:gd name="T16" fmla="*/ 122 w 168"/>
                  <a:gd name="T17" fmla="*/ 7 h 149"/>
                  <a:gd name="T18" fmla="*/ 122 w 168"/>
                  <a:gd name="T19" fmla="*/ 7 h 149"/>
                  <a:gd name="T20" fmla="*/ 111 w 168"/>
                  <a:gd name="T21" fmla="*/ 3 h 149"/>
                  <a:gd name="T22" fmla="*/ 101 w 168"/>
                  <a:gd name="T23" fmla="*/ 0 h 149"/>
                  <a:gd name="T24" fmla="*/ 90 w 168"/>
                  <a:gd name="T25" fmla="*/ 0 h 149"/>
                  <a:gd name="T26" fmla="*/ 81 w 168"/>
                  <a:gd name="T27" fmla="*/ 3 h 149"/>
                  <a:gd name="T28" fmla="*/ 72 w 168"/>
                  <a:gd name="T29" fmla="*/ 7 h 149"/>
                  <a:gd name="T30" fmla="*/ 63 w 168"/>
                  <a:gd name="T31" fmla="*/ 15 h 149"/>
                  <a:gd name="T32" fmla="*/ 55 w 168"/>
                  <a:gd name="T33" fmla="*/ 24 h 149"/>
                  <a:gd name="T34" fmla="*/ 49 w 168"/>
                  <a:gd name="T35" fmla="*/ 36 h 149"/>
                  <a:gd name="T36" fmla="*/ 49 w 168"/>
                  <a:gd name="T37" fmla="*/ 36 h 149"/>
                  <a:gd name="T38" fmla="*/ 31 w 168"/>
                  <a:gd name="T39" fmla="*/ 77 h 149"/>
                  <a:gd name="T40" fmla="*/ 22 w 168"/>
                  <a:gd name="T41" fmla="*/ 92 h 149"/>
                  <a:gd name="T42" fmla="*/ 10 w 168"/>
                  <a:gd name="T43" fmla="*/ 108 h 149"/>
                  <a:gd name="T44" fmla="*/ 10 w 168"/>
                  <a:gd name="T45" fmla="*/ 108 h 149"/>
                  <a:gd name="T46" fmla="*/ 4 w 168"/>
                  <a:gd name="T47" fmla="*/ 116 h 149"/>
                  <a:gd name="T48" fmla="*/ 1 w 168"/>
                  <a:gd name="T49" fmla="*/ 122 h 149"/>
                  <a:gd name="T50" fmla="*/ 0 w 168"/>
                  <a:gd name="T51" fmla="*/ 126 h 149"/>
                  <a:gd name="T52" fmla="*/ 0 w 168"/>
                  <a:gd name="T53" fmla="*/ 131 h 149"/>
                  <a:gd name="T54" fmla="*/ 0 w 168"/>
                  <a:gd name="T55" fmla="*/ 134 h 149"/>
                  <a:gd name="T56" fmla="*/ 1 w 168"/>
                  <a:gd name="T57" fmla="*/ 135 h 149"/>
                  <a:gd name="T58" fmla="*/ 3 w 168"/>
                  <a:gd name="T59" fmla="*/ 137 h 149"/>
                  <a:gd name="T60" fmla="*/ 4 w 168"/>
                  <a:gd name="T61" fmla="*/ 138 h 149"/>
                  <a:gd name="T62" fmla="*/ 4 w 168"/>
                  <a:gd name="T63" fmla="*/ 138 h 149"/>
                  <a:gd name="T64" fmla="*/ 82 w 168"/>
                  <a:gd name="T65" fmla="*/ 143 h 149"/>
                  <a:gd name="T66" fmla="*/ 82 w 168"/>
                  <a:gd name="T67" fmla="*/ 143 h 149"/>
                  <a:gd name="T68" fmla="*/ 162 w 168"/>
                  <a:gd name="T69" fmla="*/ 149 h 149"/>
                  <a:gd name="T70" fmla="*/ 162 w 168"/>
                  <a:gd name="T71" fmla="*/ 149 h 149"/>
                  <a:gd name="T72" fmla="*/ 158 w 168"/>
                  <a:gd name="T73" fmla="*/ 147 h 149"/>
                  <a:gd name="T74" fmla="*/ 158 w 168"/>
                  <a:gd name="T75" fmla="*/ 147 h 149"/>
                  <a:gd name="T76" fmla="*/ 164 w 168"/>
                  <a:gd name="T77" fmla="*/ 146 h 149"/>
                  <a:gd name="T78" fmla="*/ 168 w 168"/>
                  <a:gd name="T79" fmla="*/ 141 h 149"/>
                  <a:gd name="T80" fmla="*/ 168 w 168"/>
                  <a:gd name="T81" fmla="*/ 137 h 149"/>
                  <a:gd name="T82" fmla="*/ 167 w 168"/>
                  <a:gd name="T83" fmla="*/ 131 h 149"/>
                  <a:gd name="T84" fmla="*/ 162 w 168"/>
                  <a:gd name="T85" fmla="*/ 114 h 149"/>
                  <a:gd name="T86" fmla="*/ 158 w 168"/>
                  <a:gd name="T87" fmla="*/ 95 h 149"/>
                  <a:gd name="T88" fmla="*/ 158 w 168"/>
                  <a:gd name="T89" fmla="*/ 95 h 14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68" h="149">
                    <a:moveTo>
                      <a:pt x="158" y="95"/>
                    </a:moveTo>
                    <a:lnTo>
                      <a:pt x="158" y="95"/>
                    </a:lnTo>
                    <a:lnTo>
                      <a:pt x="153" y="74"/>
                    </a:lnTo>
                    <a:lnTo>
                      <a:pt x="149" y="48"/>
                    </a:lnTo>
                    <a:lnTo>
                      <a:pt x="144" y="34"/>
                    </a:lnTo>
                    <a:lnTo>
                      <a:pt x="140" y="24"/>
                    </a:lnTo>
                    <a:lnTo>
                      <a:pt x="132" y="15"/>
                    </a:lnTo>
                    <a:lnTo>
                      <a:pt x="128" y="10"/>
                    </a:lnTo>
                    <a:lnTo>
                      <a:pt x="122" y="7"/>
                    </a:lnTo>
                    <a:lnTo>
                      <a:pt x="111" y="3"/>
                    </a:lnTo>
                    <a:lnTo>
                      <a:pt x="101" y="0"/>
                    </a:lnTo>
                    <a:lnTo>
                      <a:pt x="90" y="0"/>
                    </a:lnTo>
                    <a:lnTo>
                      <a:pt x="81" y="3"/>
                    </a:lnTo>
                    <a:lnTo>
                      <a:pt x="72" y="7"/>
                    </a:lnTo>
                    <a:lnTo>
                      <a:pt x="63" y="15"/>
                    </a:lnTo>
                    <a:lnTo>
                      <a:pt x="55" y="24"/>
                    </a:lnTo>
                    <a:lnTo>
                      <a:pt x="49" y="36"/>
                    </a:lnTo>
                    <a:lnTo>
                      <a:pt x="31" y="77"/>
                    </a:lnTo>
                    <a:lnTo>
                      <a:pt x="22" y="92"/>
                    </a:lnTo>
                    <a:lnTo>
                      <a:pt x="10" y="108"/>
                    </a:lnTo>
                    <a:lnTo>
                      <a:pt x="4" y="116"/>
                    </a:lnTo>
                    <a:lnTo>
                      <a:pt x="1" y="122"/>
                    </a:lnTo>
                    <a:lnTo>
                      <a:pt x="0" y="126"/>
                    </a:lnTo>
                    <a:lnTo>
                      <a:pt x="0" y="131"/>
                    </a:lnTo>
                    <a:lnTo>
                      <a:pt x="0" y="134"/>
                    </a:lnTo>
                    <a:lnTo>
                      <a:pt x="1" y="135"/>
                    </a:lnTo>
                    <a:lnTo>
                      <a:pt x="3" y="137"/>
                    </a:lnTo>
                    <a:lnTo>
                      <a:pt x="4" y="138"/>
                    </a:lnTo>
                    <a:lnTo>
                      <a:pt x="82" y="143"/>
                    </a:lnTo>
                    <a:lnTo>
                      <a:pt x="162" y="149"/>
                    </a:lnTo>
                    <a:lnTo>
                      <a:pt x="158" y="147"/>
                    </a:lnTo>
                    <a:lnTo>
                      <a:pt x="164" y="146"/>
                    </a:lnTo>
                    <a:lnTo>
                      <a:pt x="168" y="141"/>
                    </a:lnTo>
                    <a:lnTo>
                      <a:pt x="168" y="137"/>
                    </a:lnTo>
                    <a:lnTo>
                      <a:pt x="167" y="131"/>
                    </a:lnTo>
                    <a:lnTo>
                      <a:pt x="162" y="114"/>
                    </a:lnTo>
                    <a:lnTo>
                      <a:pt x="158" y="95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2" name="Freeform 305">
                <a:extLst>
                  <a:ext uri="{FF2B5EF4-FFF2-40B4-BE49-F238E27FC236}">
                    <a16:creationId xmlns:a16="http://schemas.microsoft.com/office/drawing/2014/main" id="{2E7E0E30-B0A8-4ECA-B029-950159B25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375"/>
                <a:ext cx="125" cy="49"/>
              </a:xfrm>
              <a:custGeom>
                <a:avLst/>
                <a:gdLst>
                  <a:gd name="T0" fmla="*/ 124 w 125"/>
                  <a:gd name="T1" fmla="*/ 18 h 49"/>
                  <a:gd name="T2" fmla="*/ 124 w 125"/>
                  <a:gd name="T3" fmla="*/ 18 h 49"/>
                  <a:gd name="T4" fmla="*/ 122 w 125"/>
                  <a:gd name="T5" fmla="*/ 15 h 49"/>
                  <a:gd name="T6" fmla="*/ 119 w 125"/>
                  <a:gd name="T7" fmla="*/ 12 h 49"/>
                  <a:gd name="T8" fmla="*/ 110 w 125"/>
                  <a:gd name="T9" fmla="*/ 7 h 49"/>
                  <a:gd name="T10" fmla="*/ 96 w 125"/>
                  <a:gd name="T11" fmla="*/ 3 h 49"/>
                  <a:gd name="T12" fmla="*/ 83 w 125"/>
                  <a:gd name="T13" fmla="*/ 1 h 49"/>
                  <a:gd name="T14" fmla="*/ 66 w 125"/>
                  <a:gd name="T15" fmla="*/ 0 h 49"/>
                  <a:gd name="T16" fmla="*/ 51 w 125"/>
                  <a:gd name="T17" fmla="*/ 0 h 49"/>
                  <a:gd name="T18" fmla="*/ 36 w 125"/>
                  <a:gd name="T19" fmla="*/ 0 h 49"/>
                  <a:gd name="T20" fmla="*/ 24 w 125"/>
                  <a:gd name="T21" fmla="*/ 1 h 49"/>
                  <a:gd name="T22" fmla="*/ 24 w 125"/>
                  <a:gd name="T23" fmla="*/ 1 h 49"/>
                  <a:gd name="T24" fmla="*/ 15 w 125"/>
                  <a:gd name="T25" fmla="*/ 3 h 49"/>
                  <a:gd name="T26" fmla="*/ 9 w 125"/>
                  <a:gd name="T27" fmla="*/ 7 h 49"/>
                  <a:gd name="T28" fmla="*/ 4 w 125"/>
                  <a:gd name="T29" fmla="*/ 12 h 49"/>
                  <a:gd name="T30" fmla="*/ 1 w 125"/>
                  <a:gd name="T31" fmla="*/ 18 h 49"/>
                  <a:gd name="T32" fmla="*/ 0 w 125"/>
                  <a:gd name="T33" fmla="*/ 25 h 49"/>
                  <a:gd name="T34" fmla="*/ 0 w 125"/>
                  <a:gd name="T35" fmla="*/ 31 h 49"/>
                  <a:gd name="T36" fmla="*/ 0 w 125"/>
                  <a:gd name="T37" fmla="*/ 45 h 49"/>
                  <a:gd name="T38" fmla="*/ 0 w 125"/>
                  <a:gd name="T39" fmla="*/ 45 h 49"/>
                  <a:gd name="T40" fmla="*/ 0 w 125"/>
                  <a:gd name="T41" fmla="*/ 49 h 49"/>
                  <a:gd name="T42" fmla="*/ 0 w 125"/>
                  <a:gd name="T43" fmla="*/ 49 h 49"/>
                  <a:gd name="T44" fmla="*/ 118 w 125"/>
                  <a:gd name="T45" fmla="*/ 49 h 49"/>
                  <a:gd name="T46" fmla="*/ 118 w 125"/>
                  <a:gd name="T47" fmla="*/ 49 h 49"/>
                  <a:gd name="T48" fmla="*/ 116 w 125"/>
                  <a:gd name="T49" fmla="*/ 49 h 49"/>
                  <a:gd name="T50" fmla="*/ 116 w 125"/>
                  <a:gd name="T51" fmla="*/ 49 h 49"/>
                  <a:gd name="T52" fmla="*/ 121 w 125"/>
                  <a:gd name="T53" fmla="*/ 42 h 49"/>
                  <a:gd name="T54" fmla="*/ 124 w 125"/>
                  <a:gd name="T55" fmla="*/ 34 h 49"/>
                  <a:gd name="T56" fmla="*/ 125 w 125"/>
                  <a:gd name="T57" fmla="*/ 25 h 49"/>
                  <a:gd name="T58" fmla="*/ 124 w 125"/>
                  <a:gd name="T59" fmla="*/ 18 h 49"/>
                  <a:gd name="T60" fmla="*/ 124 w 125"/>
                  <a:gd name="T61" fmla="*/ 18 h 4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25" h="49">
                    <a:moveTo>
                      <a:pt x="124" y="18"/>
                    </a:moveTo>
                    <a:lnTo>
                      <a:pt x="124" y="18"/>
                    </a:lnTo>
                    <a:lnTo>
                      <a:pt x="122" y="15"/>
                    </a:lnTo>
                    <a:lnTo>
                      <a:pt x="119" y="12"/>
                    </a:lnTo>
                    <a:lnTo>
                      <a:pt x="110" y="7"/>
                    </a:lnTo>
                    <a:lnTo>
                      <a:pt x="96" y="3"/>
                    </a:lnTo>
                    <a:lnTo>
                      <a:pt x="83" y="1"/>
                    </a:lnTo>
                    <a:lnTo>
                      <a:pt x="66" y="0"/>
                    </a:lnTo>
                    <a:lnTo>
                      <a:pt x="51" y="0"/>
                    </a:lnTo>
                    <a:lnTo>
                      <a:pt x="36" y="0"/>
                    </a:lnTo>
                    <a:lnTo>
                      <a:pt x="24" y="1"/>
                    </a:lnTo>
                    <a:lnTo>
                      <a:pt x="15" y="3"/>
                    </a:lnTo>
                    <a:lnTo>
                      <a:pt x="9" y="7"/>
                    </a:lnTo>
                    <a:lnTo>
                      <a:pt x="4" y="12"/>
                    </a:lnTo>
                    <a:lnTo>
                      <a:pt x="1" y="18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0" y="45"/>
                    </a:lnTo>
                    <a:lnTo>
                      <a:pt x="0" y="49"/>
                    </a:lnTo>
                    <a:lnTo>
                      <a:pt x="118" y="49"/>
                    </a:lnTo>
                    <a:lnTo>
                      <a:pt x="116" y="49"/>
                    </a:lnTo>
                    <a:lnTo>
                      <a:pt x="121" y="42"/>
                    </a:lnTo>
                    <a:lnTo>
                      <a:pt x="124" y="34"/>
                    </a:lnTo>
                    <a:lnTo>
                      <a:pt x="125" y="25"/>
                    </a:lnTo>
                    <a:lnTo>
                      <a:pt x="124" y="18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3" name="Freeform 306">
                <a:extLst>
                  <a:ext uri="{FF2B5EF4-FFF2-40B4-BE49-F238E27FC236}">
                    <a16:creationId xmlns:a16="http://schemas.microsoft.com/office/drawing/2014/main" id="{348BC3B5-BCB7-4C82-A484-4BABBB931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343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0 w 2"/>
                  <a:gd name="T9" fmla="*/ 0 h 1"/>
                  <a:gd name="T10" fmla="*/ 0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4" name="Freeform 307">
                <a:extLst>
                  <a:ext uri="{FF2B5EF4-FFF2-40B4-BE49-F238E27FC236}">
                    <a16:creationId xmlns:a16="http://schemas.microsoft.com/office/drawing/2014/main" id="{5870D464-2111-47F4-9C2C-B2223CFA6A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78" y="3289"/>
                <a:ext cx="168" cy="149"/>
              </a:xfrm>
              <a:custGeom>
                <a:avLst/>
                <a:gdLst>
                  <a:gd name="T0" fmla="*/ 82 w 168"/>
                  <a:gd name="T1" fmla="*/ 143 h 149"/>
                  <a:gd name="T2" fmla="*/ 162 w 168"/>
                  <a:gd name="T3" fmla="*/ 149 h 149"/>
                  <a:gd name="T4" fmla="*/ 158 w 168"/>
                  <a:gd name="T5" fmla="*/ 147 h 149"/>
                  <a:gd name="T6" fmla="*/ 168 w 168"/>
                  <a:gd name="T7" fmla="*/ 141 h 149"/>
                  <a:gd name="T8" fmla="*/ 167 w 168"/>
                  <a:gd name="T9" fmla="*/ 131 h 149"/>
                  <a:gd name="T10" fmla="*/ 158 w 168"/>
                  <a:gd name="T11" fmla="*/ 95 h 149"/>
                  <a:gd name="T12" fmla="*/ 153 w 168"/>
                  <a:gd name="T13" fmla="*/ 74 h 149"/>
                  <a:gd name="T14" fmla="*/ 144 w 168"/>
                  <a:gd name="T15" fmla="*/ 34 h 149"/>
                  <a:gd name="T16" fmla="*/ 132 w 168"/>
                  <a:gd name="T17" fmla="*/ 15 h 149"/>
                  <a:gd name="T18" fmla="*/ 122 w 168"/>
                  <a:gd name="T19" fmla="*/ 7 h 149"/>
                  <a:gd name="T20" fmla="*/ 111 w 168"/>
                  <a:gd name="T21" fmla="*/ 3 h 149"/>
                  <a:gd name="T22" fmla="*/ 90 w 168"/>
                  <a:gd name="T23" fmla="*/ 0 h 149"/>
                  <a:gd name="T24" fmla="*/ 72 w 168"/>
                  <a:gd name="T25" fmla="*/ 7 h 149"/>
                  <a:gd name="T26" fmla="*/ 55 w 168"/>
                  <a:gd name="T27" fmla="*/ 24 h 149"/>
                  <a:gd name="T28" fmla="*/ 49 w 168"/>
                  <a:gd name="T29" fmla="*/ 36 h 149"/>
                  <a:gd name="T30" fmla="*/ 22 w 168"/>
                  <a:gd name="T31" fmla="*/ 92 h 149"/>
                  <a:gd name="T32" fmla="*/ 10 w 168"/>
                  <a:gd name="T33" fmla="*/ 108 h 149"/>
                  <a:gd name="T34" fmla="*/ 1 w 168"/>
                  <a:gd name="T35" fmla="*/ 122 h 149"/>
                  <a:gd name="T36" fmla="*/ 0 w 168"/>
                  <a:gd name="T37" fmla="*/ 131 h 149"/>
                  <a:gd name="T38" fmla="*/ 1 w 168"/>
                  <a:gd name="T39" fmla="*/ 135 h 149"/>
                  <a:gd name="T40" fmla="*/ 4 w 168"/>
                  <a:gd name="T41" fmla="*/ 138 h 149"/>
                  <a:gd name="T42" fmla="*/ 82 w 168"/>
                  <a:gd name="T43" fmla="*/ 143 h 149"/>
                  <a:gd name="T44" fmla="*/ 18 w 168"/>
                  <a:gd name="T45" fmla="*/ 114 h 149"/>
                  <a:gd name="T46" fmla="*/ 28 w 168"/>
                  <a:gd name="T47" fmla="*/ 99 h 149"/>
                  <a:gd name="T48" fmla="*/ 45 w 168"/>
                  <a:gd name="T49" fmla="*/ 71 h 149"/>
                  <a:gd name="T50" fmla="*/ 58 w 168"/>
                  <a:gd name="T51" fmla="*/ 39 h 149"/>
                  <a:gd name="T52" fmla="*/ 63 w 168"/>
                  <a:gd name="T53" fmla="*/ 30 h 149"/>
                  <a:gd name="T54" fmla="*/ 76 w 168"/>
                  <a:gd name="T55" fmla="*/ 15 h 149"/>
                  <a:gd name="T56" fmla="*/ 84 w 168"/>
                  <a:gd name="T57" fmla="*/ 10 h 149"/>
                  <a:gd name="T58" fmla="*/ 101 w 168"/>
                  <a:gd name="T59" fmla="*/ 9 h 149"/>
                  <a:gd name="T60" fmla="*/ 119 w 168"/>
                  <a:gd name="T61" fmla="*/ 15 h 149"/>
                  <a:gd name="T62" fmla="*/ 125 w 168"/>
                  <a:gd name="T63" fmla="*/ 19 h 149"/>
                  <a:gd name="T64" fmla="*/ 135 w 168"/>
                  <a:gd name="T65" fmla="*/ 34 h 149"/>
                  <a:gd name="T66" fmla="*/ 143 w 168"/>
                  <a:gd name="T67" fmla="*/ 65 h 149"/>
                  <a:gd name="T68" fmla="*/ 149 w 168"/>
                  <a:gd name="T69" fmla="*/ 98 h 149"/>
                  <a:gd name="T70" fmla="*/ 152 w 168"/>
                  <a:gd name="T71" fmla="*/ 110 h 149"/>
                  <a:gd name="T72" fmla="*/ 155 w 168"/>
                  <a:gd name="T73" fmla="*/ 120 h 149"/>
                  <a:gd name="T74" fmla="*/ 159 w 168"/>
                  <a:gd name="T75" fmla="*/ 137 h 149"/>
                  <a:gd name="T76" fmla="*/ 159 w 168"/>
                  <a:gd name="T77" fmla="*/ 138 h 149"/>
                  <a:gd name="T78" fmla="*/ 158 w 168"/>
                  <a:gd name="T79" fmla="*/ 138 h 149"/>
                  <a:gd name="T80" fmla="*/ 149 w 168"/>
                  <a:gd name="T81" fmla="*/ 138 h 149"/>
                  <a:gd name="T82" fmla="*/ 84 w 168"/>
                  <a:gd name="T83" fmla="*/ 134 h 149"/>
                  <a:gd name="T84" fmla="*/ 9 w 168"/>
                  <a:gd name="T85" fmla="*/ 129 h 149"/>
                  <a:gd name="T86" fmla="*/ 9 w 168"/>
                  <a:gd name="T87" fmla="*/ 129 h 149"/>
                  <a:gd name="T88" fmla="*/ 10 w 168"/>
                  <a:gd name="T89" fmla="*/ 125 h 149"/>
                  <a:gd name="T90" fmla="*/ 18 w 168"/>
                  <a:gd name="T91" fmla="*/ 114 h 14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68" h="149">
                    <a:moveTo>
                      <a:pt x="82" y="143"/>
                    </a:moveTo>
                    <a:lnTo>
                      <a:pt x="82" y="143"/>
                    </a:lnTo>
                    <a:lnTo>
                      <a:pt x="162" y="149"/>
                    </a:lnTo>
                    <a:lnTo>
                      <a:pt x="158" y="147"/>
                    </a:lnTo>
                    <a:lnTo>
                      <a:pt x="164" y="146"/>
                    </a:lnTo>
                    <a:lnTo>
                      <a:pt x="168" y="141"/>
                    </a:lnTo>
                    <a:lnTo>
                      <a:pt x="168" y="137"/>
                    </a:lnTo>
                    <a:lnTo>
                      <a:pt x="167" y="131"/>
                    </a:lnTo>
                    <a:lnTo>
                      <a:pt x="162" y="114"/>
                    </a:lnTo>
                    <a:lnTo>
                      <a:pt x="158" y="95"/>
                    </a:lnTo>
                    <a:lnTo>
                      <a:pt x="153" y="74"/>
                    </a:lnTo>
                    <a:lnTo>
                      <a:pt x="149" y="48"/>
                    </a:lnTo>
                    <a:lnTo>
                      <a:pt x="144" y="34"/>
                    </a:lnTo>
                    <a:lnTo>
                      <a:pt x="140" y="24"/>
                    </a:lnTo>
                    <a:lnTo>
                      <a:pt x="132" y="15"/>
                    </a:lnTo>
                    <a:lnTo>
                      <a:pt x="128" y="10"/>
                    </a:lnTo>
                    <a:lnTo>
                      <a:pt x="122" y="7"/>
                    </a:lnTo>
                    <a:lnTo>
                      <a:pt x="111" y="3"/>
                    </a:lnTo>
                    <a:lnTo>
                      <a:pt x="101" y="0"/>
                    </a:lnTo>
                    <a:lnTo>
                      <a:pt x="90" y="0"/>
                    </a:lnTo>
                    <a:lnTo>
                      <a:pt x="81" y="3"/>
                    </a:lnTo>
                    <a:lnTo>
                      <a:pt x="72" y="7"/>
                    </a:lnTo>
                    <a:lnTo>
                      <a:pt x="63" y="15"/>
                    </a:lnTo>
                    <a:lnTo>
                      <a:pt x="55" y="24"/>
                    </a:lnTo>
                    <a:lnTo>
                      <a:pt x="49" y="36"/>
                    </a:lnTo>
                    <a:lnTo>
                      <a:pt x="31" y="77"/>
                    </a:lnTo>
                    <a:lnTo>
                      <a:pt x="22" y="92"/>
                    </a:lnTo>
                    <a:lnTo>
                      <a:pt x="10" y="108"/>
                    </a:lnTo>
                    <a:lnTo>
                      <a:pt x="4" y="116"/>
                    </a:lnTo>
                    <a:lnTo>
                      <a:pt x="1" y="122"/>
                    </a:lnTo>
                    <a:lnTo>
                      <a:pt x="0" y="126"/>
                    </a:lnTo>
                    <a:lnTo>
                      <a:pt x="0" y="131"/>
                    </a:lnTo>
                    <a:lnTo>
                      <a:pt x="0" y="134"/>
                    </a:lnTo>
                    <a:lnTo>
                      <a:pt x="1" y="135"/>
                    </a:lnTo>
                    <a:lnTo>
                      <a:pt x="3" y="137"/>
                    </a:lnTo>
                    <a:lnTo>
                      <a:pt x="4" y="138"/>
                    </a:lnTo>
                    <a:lnTo>
                      <a:pt x="82" y="143"/>
                    </a:lnTo>
                    <a:close/>
                    <a:moveTo>
                      <a:pt x="18" y="114"/>
                    </a:moveTo>
                    <a:lnTo>
                      <a:pt x="18" y="114"/>
                    </a:lnTo>
                    <a:lnTo>
                      <a:pt x="28" y="99"/>
                    </a:lnTo>
                    <a:lnTo>
                      <a:pt x="37" y="86"/>
                    </a:lnTo>
                    <a:lnTo>
                      <a:pt x="45" y="71"/>
                    </a:lnTo>
                    <a:lnTo>
                      <a:pt x="52" y="54"/>
                    </a:lnTo>
                    <a:lnTo>
                      <a:pt x="58" y="39"/>
                    </a:lnTo>
                    <a:lnTo>
                      <a:pt x="63" y="30"/>
                    </a:lnTo>
                    <a:lnTo>
                      <a:pt x="69" y="21"/>
                    </a:lnTo>
                    <a:lnTo>
                      <a:pt x="76" y="15"/>
                    </a:lnTo>
                    <a:lnTo>
                      <a:pt x="84" y="10"/>
                    </a:lnTo>
                    <a:lnTo>
                      <a:pt x="93" y="9"/>
                    </a:lnTo>
                    <a:lnTo>
                      <a:pt x="101" y="9"/>
                    </a:lnTo>
                    <a:lnTo>
                      <a:pt x="110" y="12"/>
                    </a:lnTo>
                    <a:lnTo>
                      <a:pt x="119" y="15"/>
                    </a:lnTo>
                    <a:lnTo>
                      <a:pt x="125" y="19"/>
                    </a:lnTo>
                    <a:lnTo>
                      <a:pt x="131" y="27"/>
                    </a:lnTo>
                    <a:lnTo>
                      <a:pt x="135" y="34"/>
                    </a:lnTo>
                    <a:lnTo>
                      <a:pt x="138" y="43"/>
                    </a:lnTo>
                    <a:lnTo>
                      <a:pt x="143" y="65"/>
                    </a:lnTo>
                    <a:lnTo>
                      <a:pt x="146" y="84"/>
                    </a:lnTo>
                    <a:lnTo>
                      <a:pt x="149" y="98"/>
                    </a:lnTo>
                    <a:lnTo>
                      <a:pt x="152" y="110"/>
                    </a:lnTo>
                    <a:lnTo>
                      <a:pt x="155" y="120"/>
                    </a:lnTo>
                    <a:lnTo>
                      <a:pt x="158" y="129"/>
                    </a:lnTo>
                    <a:lnTo>
                      <a:pt x="159" y="137"/>
                    </a:lnTo>
                    <a:lnTo>
                      <a:pt x="159" y="138"/>
                    </a:lnTo>
                    <a:lnTo>
                      <a:pt x="158" y="138"/>
                    </a:lnTo>
                    <a:lnTo>
                      <a:pt x="149" y="138"/>
                    </a:lnTo>
                    <a:lnTo>
                      <a:pt x="84" y="134"/>
                    </a:lnTo>
                    <a:lnTo>
                      <a:pt x="9" y="129"/>
                    </a:lnTo>
                    <a:lnTo>
                      <a:pt x="10" y="125"/>
                    </a:lnTo>
                    <a:lnTo>
                      <a:pt x="13" y="120"/>
                    </a:lnTo>
                    <a:lnTo>
                      <a:pt x="18" y="114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5" name="Freeform 308">
                <a:extLst>
                  <a:ext uri="{FF2B5EF4-FFF2-40B4-BE49-F238E27FC236}">
                    <a16:creationId xmlns:a16="http://schemas.microsoft.com/office/drawing/2014/main" id="{6582192B-AA14-4CAE-9206-27B22ABECE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68" y="3375"/>
                <a:ext cx="125" cy="49"/>
              </a:xfrm>
              <a:custGeom>
                <a:avLst/>
                <a:gdLst>
                  <a:gd name="T0" fmla="*/ 124 w 125"/>
                  <a:gd name="T1" fmla="*/ 18 h 49"/>
                  <a:gd name="T2" fmla="*/ 119 w 125"/>
                  <a:gd name="T3" fmla="*/ 12 h 49"/>
                  <a:gd name="T4" fmla="*/ 96 w 125"/>
                  <a:gd name="T5" fmla="*/ 3 h 49"/>
                  <a:gd name="T6" fmla="*/ 66 w 125"/>
                  <a:gd name="T7" fmla="*/ 0 h 49"/>
                  <a:gd name="T8" fmla="*/ 36 w 125"/>
                  <a:gd name="T9" fmla="*/ 0 h 49"/>
                  <a:gd name="T10" fmla="*/ 24 w 125"/>
                  <a:gd name="T11" fmla="*/ 1 h 49"/>
                  <a:gd name="T12" fmla="*/ 9 w 125"/>
                  <a:gd name="T13" fmla="*/ 7 h 49"/>
                  <a:gd name="T14" fmla="*/ 1 w 125"/>
                  <a:gd name="T15" fmla="*/ 18 h 49"/>
                  <a:gd name="T16" fmla="*/ 0 w 125"/>
                  <a:gd name="T17" fmla="*/ 31 h 49"/>
                  <a:gd name="T18" fmla="*/ 0 w 125"/>
                  <a:gd name="T19" fmla="*/ 45 h 49"/>
                  <a:gd name="T20" fmla="*/ 0 w 125"/>
                  <a:gd name="T21" fmla="*/ 49 h 49"/>
                  <a:gd name="T22" fmla="*/ 118 w 125"/>
                  <a:gd name="T23" fmla="*/ 49 h 49"/>
                  <a:gd name="T24" fmla="*/ 116 w 125"/>
                  <a:gd name="T25" fmla="*/ 49 h 49"/>
                  <a:gd name="T26" fmla="*/ 118 w 125"/>
                  <a:gd name="T27" fmla="*/ 46 h 49"/>
                  <a:gd name="T28" fmla="*/ 118 w 125"/>
                  <a:gd name="T29" fmla="*/ 46 h 49"/>
                  <a:gd name="T30" fmla="*/ 118 w 125"/>
                  <a:gd name="T31" fmla="*/ 43 h 49"/>
                  <a:gd name="T32" fmla="*/ 119 w 125"/>
                  <a:gd name="T33" fmla="*/ 45 h 49"/>
                  <a:gd name="T34" fmla="*/ 122 w 125"/>
                  <a:gd name="T35" fmla="*/ 39 h 49"/>
                  <a:gd name="T36" fmla="*/ 125 w 125"/>
                  <a:gd name="T37" fmla="*/ 24 h 49"/>
                  <a:gd name="T38" fmla="*/ 124 w 125"/>
                  <a:gd name="T39" fmla="*/ 18 h 49"/>
                  <a:gd name="T40" fmla="*/ 111 w 125"/>
                  <a:gd name="T41" fmla="*/ 40 h 49"/>
                  <a:gd name="T42" fmla="*/ 9 w 125"/>
                  <a:gd name="T43" fmla="*/ 40 h 49"/>
                  <a:gd name="T44" fmla="*/ 9 w 125"/>
                  <a:gd name="T45" fmla="*/ 30 h 49"/>
                  <a:gd name="T46" fmla="*/ 12 w 125"/>
                  <a:gd name="T47" fmla="*/ 16 h 49"/>
                  <a:gd name="T48" fmla="*/ 26 w 125"/>
                  <a:gd name="T49" fmla="*/ 10 h 49"/>
                  <a:gd name="T50" fmla="*/ 39 w 125"/>
                  <a:gd name="T51" fmla="*/ 9 h 49"/>
                  <a:gd name="T52" fmla="*/ 81 w 125"/>
                  <a:gd name="T53" fmla="*/ 10 h 49"/>
                  <a:gd name="T54" fmla="*/ 104 w 125"/>
                  <a:gd name="T55" fmla="*/ 15 h 49"/>
                  <a:gd name="T56" fmla="*/ 116 w 125"/>
                  <a:gd name="T57" fmla="*/ 21 h 49"/>
                  <a:gd name="T58" fmla="*/ 116 w 125"/>
                  <a:gd name="T59" fmla="*/ 25 h 49"/>
                  <a:gd name="T60" fmla="*/ 115 w 125"/>
                  <a:gd name="T61" fmla="*/ 31 h 49"/>
                  <a:gd name="T62" fmla="*/ 111 w 125"/>
                  <a:gd name="T63" fmla="*/ 40 h 4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5" h="49">
                    <a:moveTo>
                      <a:pt x="124" y="18"/>
                    </a:moveTo>
                    <a:lnTo>
                      <a:pt x="124" y="18"/>
                    </a:lnTo>
                    <a:lnTo>
                      <a:pt x="122" y="15"/>
                    </a:lnTo>
                    <a:lnTo>
                      <a:pt x="119" y="12"/>
                    </a:lnTo>
                    <a:lnTo>
                      <a:pt x="110" y="7"/>
                    </a:lnTo>
                    <a:lnTo>
                      <a:pt x="96" y="3"/>
                    </a:lnTo>
                    <a:lnTo>
                      <a:pt x="83" y="1"/>
                    </a:lnTo>
                    <a:lnTo>
                      <a:pt x="66" y="0"/>
                    </a:lnTo>
                    <a:lnTo>
                      <a:pt x="51" y="0"/>
                    </a:lnTo>
                    <a:lnTo>
                      <a:pt x="36" y="0"/>
                    </a:lnTo>
                    <a:lnTo>
                      <a:pt x="24" y="1"/>
                    </a:lnTo>
                    <a:lnTo>
                      <a:pt x="15" y="3"/>
                    </a:lnTo>
                    <a:lnTo>
                      <a:pt x="9" y="7"/>
                    </a:lnTo>
                    <a:lnTo>
                      <a:pt x="4" y="12"/>
                    </a:lnTo>
                    <a:lnTo>
                      <a:pt x="1" y="18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0" y="45"/>
                    </a:lnTo>
                    <a:lnTo>
                      <a:pt x="0" y="49"/>
                    </a:lnTo>
                    <a:lnTo>
                      <a:pt x="118" y="49"/>
                    </a:lnTo>
                    <a:lnTo>
                      <a:pt x="116" y="49"/>
                    </a:lnTo>
                    <a:lnTo>
                      <a:pt x="118" y="46"/>
                    </a:lnTo>
                    <a:lnTo>
                      <a:pt x="118" y="43"/>
                    </a:lnTo>
                    <a:lnTo>
                      <a:pt x="119" y="45"/>
                    </a:lnTo>
                    <a:lnTo>
                      <a:pt x="122" y="39"/>
                    </a:lnTo>
                    <a:lnTo>
                      <a:pt x="125" y="31"/>
                    </a:lnTo>
                    <a:lnTo>
                      <a:pt x="125" y="24"/>
                    </a:lnTo>
                    <a:lnTo>
                      <a:pt x="124" y="18"/>
                    </a:lnTo>
                    <a:close/>
                    <a:moveTo>
                      <a:pt x="111" y="40"/>
                    </a:moveTo>
                    <a:lnTo>
                      <a:pt x="111" y="40"/>
                    </a:lnTo>
                    <a:lnTo>
                      <a:pt x="9" y="40"/>
                    </a:lnTo>
                    <a:lnTo>
                      <a:pt x="9" y="30"/>
                    </a:lnTo>
                    <a:lnTo>
                      <a:pt x="9" y="22"/>
                    </a:lnTo>
                    <a:lnTo>
                      <a:pt x="12" y="16"/>
                    </a:lnTo>
                    <a:lnTo>
                      <a:pt x="18" y="12"/>
                    </a:lnTo>
                    <a:lnTo>
                      <a:pt x="26" y="10"/>
                    </a:lnTo>
                    <a:lnTo>
                      <a:pt x="39" y="9"/>
                    </a:lnTo>
                    <a:lnTo>
                      <a:pt x="53" y="9"/>
                    </a:lnTo>
                    <a:lnTo>
                      <a:pt x="81" y="10"/>
                    </a:lnTo>
                    <a:lnTo>
                      <a:pt x="95" y="12"/>
                    </a:lnTo>
                    <a:lnTo>
                      <a:pt x="104" y="15"/>
                    </a:lnTo>
                    <a:lnTo>
                      <a:pt x="111" y="18"/>
                    </a:lnTo>
                    <a:lnTo>
                      <a:pt x="116" y="21"/>
                    </a:lnTo>
                    <a:lnTo>
                      <a:pt x="116" y="25"/>
                    </a:lnTo>
                    <a:lnTo>
                      <a:pt x="115" y="31"/>
                    </a:lnTo>
                    <a:lnTo>
                      <a:pt x="111" y="40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6" name="Freeform 309">
                <a:extLst>
                  <a:ext uri="{FF2B5EF4-FFF2-40B4-BE49-F238E27FC236}">
                    <a16:creationId xmlns:a16="http://schemas.microsoft.com/office/drawing/2014/main" id="{85DDB995-EB11-4E08-9EBB-A3BB39DD0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3106"/>
                <a:ext cx="110" cy="314"/>
              </a:xfrm>
              <a:custGeom>
                <a:avLst/>
                <a:gdLst>
                  <a:gd name="T0" fmla="*/ 70 w 110"/>
                  <a:gd name="T1" fmla="*/ 0 h 314"/>
                  <a:gd name="T2" fmla="*/ 70 w 110"/>
                  <a:gd name="T3" fmla="*/ 0 h 314"/>
                  <a:gd name="T4" fmla="*/ 57 w 110"/>
                  <a:gd name="T5" fmla="*/ 14 h 314"/>
                  <a:gd name="T6" fmla="*/ 45 w 110"/>
                  <a:gd name="T7" fmla="*/ 29 h 314"/>
                  <a:gd name="T8" fmla="*/ 34 w 110"/>
                  <a:gd name="T9" fmla="*/ 47 h 314"/>
                  <a:gd name="T10" fmla="*/ 27 w 110"/>
                  <a:gd name="T11" fmla="*/ 67 h 314"/>
                  <a:gd name="T12" fmla="*/ 21 w 110"/>
                  <a:gd name="T13" fmla="*/ 88 h 314"/>
                  <a:gd name="T14" fmla="*/ 18 w 110"/>
                  <a:gd name="T15" fmla="*/ 110 h 314"/>
                  <a:gd name="T16" fmla="*/ 18 w 110"/>
                  <a:gd name="T17" fmla="*/ 133 h 314"/>
                  <a:gd name="T18" fmla="*/ 18 w 110"/>
                  <a:gd name="T19" fmla="*/ 145 h 314"/>
                  <a:gd name="T20" fmla="*/ 21 w 110"/>
                  <a:gd name="T21" fmla="*/ 157 h 314"/>
                  <a:gd name="T22" fmla="*/ 21 w 110"/>
                  <a:gd name="T23" fmla="*/ 157 h 314"/>
                  <a:gd name="T24" fmla="*/ 27 w 110"/>
                  <a:gd name="T25" fmla="*/ 178 h 314"/>
                  <a:gd name="T26" fmla="*/ 33 w 110"/>
                  <a:gd name="T27" fmla="*/ 196 h 314"/>
                  <a:gd name="T28" fmla="*/ 40 w 110"/>
                  <a:gd name="T29" fmla="*/ 213 h 314"/>
                  <a:gd name="T30" fmla="*/ 49 w 110"/>
                  <a:gd name="T31" fmla="*/ 228 h 314"/>
                  <a:gd name="T32" fmla="*/ 58 w 110"/>
                  <a:gd name="T33" fmla="*/ 240 h 314"/>
                  <a:gd name="T34" fmla="*/ 67 w 110"/>
                  <a:gd name="T35" fmla="*/ 252 h 314"/>
                  <a:gd name="T36" fmla="*/ 79 w 110"/>
                  <a:gd name="T37" fmla="*/ 263 h 314"/>
                  <a:gd name="T38" fmla="*/ 92 w 110"/>
                  <a:gd name="T39" fmla="*/ 273 h 314"/>
                  <a:gd name="T40" fmla="*/ 92 w 110"/>
                  <a:gd name="T41" fmla="*/ 273 h 314"/>
                  <a:gd name="T42" fmla="*/ 102 w 110"/>
                  <a:gd name="T43" fmla="*/ 282 h 314"/>
                  <a:gd name="T44" fmla="*/ 108 w 110"/>
                  <a:gd name="T45" fmla="*/ 290 h 314"/>
                  <a:gd name="T46" fmla="*/ 110 w 110"/>
                  <a:gd name="T47" fmla="*/ 297 h 314"/>
                  <a:gd name="T48" fmla="*/ 110 w 110"/>
                  <a:gd name="T49" fmla="*/ 302 h 314"/>
                  <a:gd name="T50" fmla="*/ 108 w 110"/>
                  <a:gd name="T51" fmla="*/ 306 h 314"/>
                  <a:gd name="T52" fmla="*/ 105 w 110"/>
                  <a:gd name="T53" fmla="*/ 309 h 314"/>
                  <a:gd name="T54" fmla="*/ 99 w 110"/>
                  <a:gd name="T55" fmla="*/ 314 h 314"/>
                  <a:gd name="T56" fmla="*/ 99 w 110"/>
                  <a:gd name="T57" fmla="*/ 314 h 314"/>
                  <a:gd name="T58" fmla="*/ 101 w 110"/>
                  <a:gd name="T59" fmla="*/ 306 h 314"/>
                  <a:gd name="T60" fmla="*/ 101 w 110"/>
                  <a:gd name="T61" fmla="*/ 302 h 314"/>
                  <a:gd name="T62" fmla="*/ 99 w 110"/>
                  <a:gd name="T63" fmla="*/ 296 h 314"/>
                  <a:gd name="T64" fmla="*/ 96 w 110"/>
                  <a:gd name="T65" fmla="*/ 291 h 314"/>
                  <a:gd name="T66" fmla="*/ 92 w 110"/>
                  <a:gd name="T67" fmla="*/ 287 h 314"/>
                  <a:gd name="T68" fmla="*/ 86 w 110"/>
                  <a:gd name="T69" fmla="*/ 282 h 314"/>
                  <a:gd name="T70" fmla="*/ 66 w 110"/>
                  <a:gd name="T71" fmla="*/ 270 h 314"/>
                  <a:gd name="T72" fmla="*/ 66 w 110"/>
                  <a:gd name="T73" fmla="*/ 270 h 314"/>
                  <a:gd name="T74" fmla="*/ 54 w 110"/>
                  <a:gd name="T75" fmla="*/ 261 h 314"/>
                  <a:gd name="T76" fmla="*/ 42 w 110"/>
                  <a:gd name="T77" fmla="*/ 249 h 314"/>
                  <a:gd name="T78" fmla="*/ 30 w 110"/>
                  <a:gd name="T79" fmla="*/ 232 h 314"/>
                  <a:gd name="T80" fmla="*/ 18 w 110"/>
                  <a:gd name="T81" fmla="*/ 214 h 314"/>
                  <a:gd name="T82" fmla="*/ 9 w 110"/>
                  <a:gd name="T83" fmla="*/ 195 h 314"/>
                  <a:gd name="T84" fmla="*/ 3 w 110"/>
                  <a:gd name="T85" fmla="*/ 171 h 314"/>
                  <a:gd name="T86" fmla="*/ 1 w 110"/>
                  <a:gd name="T87" fmla="*/ 159 h 314"/>
                  <a:gd name="T88" fmla="*/ 0 w 110"/>
                  <a:gd name="T89" fmla="*/ 147 h 314"/>
                  <a:gd name="T90" fmla="*/ 0 w 110"/>
                  <a:gd name="T91" fmla="*/ 133 h 314"/>
                  <a:gd name="T92" fmla="*/ 1 w 110"/>
                  <a:gd name="T93" fmla="*/ 119 h 314"/>
                  <a:gd name="T94" fmla="*/ 1 w 110"/>
                  <a:gd name="T95" fmla="*/ 119 h 314"/>
                  <a:gd name="T96" fmla="*/ 3 w 110"/>
                  <a:gd name="T97" fmla="*/ 106 h 314"/>
                  <a:gd name="T98" fmla="*/ 6 w 110"/>
                  <a:gd name="T99" fmla="*/ 92 h 314"/>
                  <a:gd name="T100" fmla="*/ 13 w 110"/>
                  <a:gd name="T101" fmla="*/ 70 h 314"/>
                  <a:gd name="T102" fmla="*/ 24 w 110"/>
                  <a:gd name="T103" fmla="*/ 50 h 314"/>
                  <a:gd name="T104" fmla="*/ 34 w 110"/>
                  <a:gd name="T105" fmla="*/ 33 h 314"/>
                  <a:gd name="T106" fmla="*/ 45 w 110"/>
                  <a:gd name="T107" fmla="*/ 20 h 314"/>
                  <a:gd name="T108" fmla="*/ 55 w 110"/>
                  <a:gd name="T109" fmla="*/ 11 h 314"/>
                  <a:gd name="T110" fmla="*/ 64 w 110"/>
                  <a:gd name="T111" fmla="*/ 3 h 314"/>
                  <a:gd name="T112" fmla="*/ 70 w 110"/>
                  <a:gd name="T113" fmla="*/ 0 h 314"/>
                  <a:gd name="T114" fmla="*/ 70 w 110"/>
                  <a:gd name="T115" fmla="*/ 0 h 31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10" h="314">
                    <a:moveTo>
                      <a:pt x="70" y="0"/>
                    </a:moveTo>
                    <a:lnTo>
                      <a:pt x="70" y="0"/>
                    </a:lnTo>
                    <a:lnTo>
                      <a:pt x="57" y="14"/>
                    </a:lnTo>
                    <a:lnTo>
                      <a:pt x="45" y="29"/>
                    </a:lnTo>
                    <a:lnTo>
                      <a:pt x="34" y="47"/>
                    </a:lnTo>
                    <a:lnTo>
                      <a:pt x="27" y="67"/>
                    </a:lnTo>
                    <a:lnTo>
                      <a:pt x="21" y="88"/>
                    </a:lnTo>
                    <a:lnTo>
                      <a:pt x="18" y="110"/>
                    </a:lnTo>
                    <a:lnTo>
                      <a:pt x="18" y="133"/>
                    </a:lnTo>
                    <a:lnTo>
                      <a:pt x="18" y="145"/>
                    </a:lnTo>
                    <a:lnTo>
                      <a:pt x="21" y="157"/>
                    </a:lnTo>
                    <a:lnTo>
                      <a:pt x="27" y="178"/>
                    </a:lnTo>
                    <a:lnTo>
                      <a:pt x="33" y="196"/>
                    </a:lnTo>
                    <a:lnTo>
                      <a:pt x="40" y="213"/>
                    </a:lnTo>
                    <a:lnTo>
                      <a:pt x="49" y="228"/>
                    </a:lnTo>
                    <a:lnTo>
                      <a:pt x="58" y="240"/>
                    </a:lnTo>
                    <a:lnTo>
                      <a:pt x="67" y="252"/>
                    </a:lnTo>
                    <a:lnTo>
                      <a:pt x="79" y="263"/>
                    </a:lnTo>
                    <a:lnTo>
                      <a:pt x="92" y="273"/>
                    </a:lnTo>
                    <a:lnTo>
                      <a:pt x="102" y="282"/>
                    </a:lnTo>
                    <a:lnTo>
                      <a:pt x="108" y="290"/>
                    </a:lnTo>
                    <a:lnTo>
                      <a:pt x="110" y="297"/>
                    </a:lnTo>
                    <a:lnTo>
                      <a:pt x="110" y="302"/>
                    </a:lnTo>
                    <a:lnTo>
                      <a:pt x="108" y="306"/>
                    </a:lnTo>
                    <a:lnTo>
                      <a:pt x="105" y="309"/>
                    </a:lnTo>
                    <a:lnTo>
                      <a:pt x="99" y="314"/>
                    </a:lnTo>
                    <a:lnTo>
                      <a:pt x="101" y="306"/>
                    </a:lnTo>
                    <a:lnTo>
                      <a:pt x="101" y="302"/>
                    </a:lnTo>
                    <a:lnTo>
                      <a:pt x="99" y="296"/>
                    </a:lnTo>
                    <a:lnTo>
                      <a:pt x="96" y="291"/>
                    </a:lnTo>
                    <a:lnTo>
                      <a:pt x="92" y="287"/>
                    </a:lnTo>
                    <a:lnTo>
                      <a:pt x="86" y="282"/>
                    </a:lnTo>
                    <a:lnTo>
                      <a:pt x="66" y="270"/>
                    </a:lnTo>
                    <a:lnTo>
                      <a:pt x="54" y="261"/>
                    </a:lnTo>
                    <a:lnTo>
                      <a:pt x="42" y="249"/>
                    </a:lnTo>
                    <a:lnTo>
                      <a:pt x="30" y="232"/>
                    </a:lnTo>
                    <a:lnTo>
                      <a:pt x="18" y="214"/>
                    </a:lnTo>
                    <a:lnTo>
                      <a:pt x="9" y="195"/>
                    </a:lnTo>
                    <a:lnTo>
                      <a:pt x="3" y="171"/>
                    </a:lnTo>
                    <a:lnTo>
                      <a:pt x="1" y="159"/>
                    </a:lnTo>
                    <a:lnTo>
                      <a:pt x="0" y="147"/>
                    </a:lnTo>
                    <a:lnTo>
                      <a:pt x="0" y="133"/>
                    </a:lnTo>
                    <a:lnTo>
                      <a:pt x="1" y="119"/>
                    </a:lnTo>
                    <a:lnTo>
                      <a:pt x="3" y="106"/>
                    </a:lnTo>
                    <a:lnTo>
                      <a:pt x="6" y="92"/>
                    </a:lnTo>
                    <a:lnTo>
                      <a:pt x="13" y="70"/>
                    </a:lnTo>
                    <a:lnTo>
                      <a:pt x="24" y="50"/>
                    </a:lnTo>
                    <a:lnTo>
                      <a:pt x="34" y="33"/>
                    </a:lnTo>
                    <a:lnTo>
                      <a:pt x="45" y="20"/>
                    </a:lnTo>
                    <a:lnTo>
                      <a:pt x="55" y="11"/>
                    </a:lnTo>
                    <a:lnTo>
                      <a:pt x="64" y="3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7" name="Freeform 310">
                <a:extLst>
                  <a:ext uri="{FF2B5EF4-FFF2-40B4-BE49-F238E27FC236}">
                    <a16:creationId xmlns:a16="http://schemas.microsoft.com/office/drawing/2014/main" id="{EB945878-8CBA-48A0-9C5B-AEBB92144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139"/>
                <a:ext cx="125" cy="288"/>
              </a:xfrm>
              <a:custGeom>
                <a:avLst/>
                <a:gdLst>
                  <a:gd name="T0" fmla="*/ 95 w 125"/>
                  <a:gd name="T1" fmla="*/ 0 h 288"/>
                  <a:gd name="T2" fmla="*/ 95 w 125"/>
                  <a:gd name="T3" fmla="*/ 0 h 288"/>
                  <a:gd name="T4" fmla="*/ 102 w 125"/>
                  <a:gd name="T5" fmla="*/ 17 h 288"/>
                  <a:gd name="T6" fmla="*/ 111 w 125"/>
                  <a:gd name="T7" fmla="*/ 46 h 288"/>
                  <a:gd name="T8" fmla="*/ 116 w 125"/>
                  <a:gd name="T9" fmla="*/ 62 h 288"/>
                  <a:gd name="T10" fmla="*/ 120 w 125"/>
                  <a:gd name="T11" fmla="*/ 80 h 288"/>
                  <a:gd name="T12" fmla="*/ 123 w 125"/>
                  <a:gd name="T13" fmla="*/ 100 h 288"/>
                  <a:gd name="T14" fmla="*/ 125 w 125"/>
                  <a:gd name="T15" fmla="*/ 121 h 288"/>
                  <a:gd name="T16" fmla="*/ 125 w 125"/>
                  <a:gd name="T17" fmla="*/ 142 h 288"/>
                  <a:gd name="T18" fmla="*/ 123 w 125"/>
                  <a:gd name="T19" fmla="*/ 165 h 288"/>
                  <a:gd name="T20" fmla="*/ 120 w 125"/>
                  <a:gd name="T21" fmla="*/ 186 h 288"/>
                  <a:gd name="T22" fmla="*/ 114 w 125"/>
                  <a:gd name="T23" fmla="*/ 207 h 288"/>
                  <a:gd name="T24" fmla="*/ 105 w 125"/>
                  <a:gd name="T25" fmla="*/ 228 h 288"/>
                  <a:gd name="T26" fmla="*/ 95 w 125"/>
                  <a:gd name="T27" fmla="*/ 248 h 288"/>
                  <a:gd name="T28" fmla="*/ 80 w 125"/>
                  <a:gd name="T29" fmla="*/ 267 h 288"/>
                  <a:gd name="T30" fmla="*/ 70 w 125"/>
                  <a:gd name="T31" fmla="*/ 275 h 288"/>
                  <a:gd name="T32" fmla="*/ 61 w 125"/>
                  <a:gd name="T33" fmla="*/ 284 h 288"/>
                  <a:gd name="T34" fmla="*/ 61 w 125"/>
                  <a:gd name="T35" fmla="*/ 284 h 288"/>
                  <a:gd name="T36" fmla="*/ 61 w 125"/>
                  <a:gd name="T37" fmla="*/ 285 h 288"/>
                  <a:gd name="T38" fmla="*/ 60 w 125"/>
                  <a:gd name="T39" fmla="*/ 287 h 288"/>
                  <a:gd name="T40" fmla="*/ 52 w 125"/>
                  <a:gd name="T41" fmla="*/ 288 h 288"/>
                  <a:gd name="T42" fmla="*/ 31 w 125"/>
                  <a:gd name="T43" fmla="*/ 288 h 288"/>
                  <a:gd name="T44" fmla="*/ 0 w 125"/>
                  <a:gd name="T45" fmla="*/ 288 h 288"/>
                  <a:gd name="T46" fmla="*/ 0 w 125"/>
                  <a:gd name="T47" fmla="*/ 288 h 288"/>
                  <a:gd name="T48" fmla="*/ 12 w 125"/>
                  <a:gd name="T49" fmla="*/ 287 h 288"/>
                  <a:gd name="T50" fmla="*/ 22 w 125"/>
                  <a:gd name="T51" fmla="*/ 284 h 288"/>
                  <a:gd name="T52" fmla="*/ 34 w 125"/>
                  <a:gd name="T53" fmla="*/ 281 h 288"/>
                  <a:gd name="T54" fmla="*/ 43 w 125"/>
                  <a:gd name="T55" fmla="*/ 276 h 288"/>
                  <a:gd name="T56" fmla="*/ 54 w 125"/>
                  <a:gd name="T57" fmla="*/ 270 h 288"/>
                  <a:gd name="T58" fmla="*/ 63 w 125"/>
                  <a:gd name="T59" fmla="*/ 263 h 288"/>
                  <a:gd name="T60" fmla="*/ 70 w 125"/>
                  <a:gd name="T61" fmla="*/ 254 h 288"/>
                  <a:gd name="T62" fmla="*/ 78 w 125"/>
                  <a:gd name="T63" fmla="*/ 245 h 288"/>
                  <a:gd name="T64" fmla="*/ 78 w 125"/>
                  <a:gd name="T65" fmla="*/ 245 h 288"/>
                  <a:gd name="T66" fmla="*/ 86 w 125"/>
                  <a:gd name="T67" fmla="*/ 231 h 288"/>
                  <a:gd name="T68" fmla="*/ 95 w 125"/>
                  <a:gd name="T69" fmla="*/ 213 h 288"/>
                  <a:gd name="T70" fmla="*/ 104 w 125"/>
                  <a:gd name="T71" fmla="*/ 189 h 288"/>
                  <a:gd name="T72" fmla="*/ 108 w 125"/>
                  <a:gd name="T73" fmla="*/ 175 h 288"/>
                  <a:gd name="T74" fmla="*/ 111 w 125"/>
                  <a:gd name="T75" fmla="*/ 160 h 288"/>
                  <a:gd name="T76" fmla="*/ 114 w 125"/>
                  <a:gd name="T77" fmla="*/ 145 h 288"/>
                  <a:gd name="T78" fmla="*/ 116 w 125"/>
                  <a:gd name="T79" fmla="*/ 127 h 288"/>
                  <a:gd name="T80" fmla="*/ 116 w 125"/>
                  <a:gd name="T81" fmla="*/ 109 h 288"/>
                  <a:gd name="T82" fmla="*/ 116 w 125"/>
                  <a:gd name="T83" fmla="*/ 89 h 288"/>
                  <a:gd name="T84" fmla="*/ 113 w 125"/>
                  <a:gd name="T85" fmla="*/ 68 h 288"/>
                  <a:gd name="T86" fmla="*/ 108 w 125"/>
                  <a:gd name="T87" fmla="*/ 47 h 288"/>
                  <a:gd name="T88" fmla="*/ 102 w 125"/>
                  <a:gd name="T89" fmla="*/ 25 h 288"/>
                  <a:gd name="T90" fmla="*/ 95 w 125"/>
                  <a:gd name="T91" fmla="*/ 0 h 288"/>
                  <a:gd name="T92" fmla="*/ 95 w 125"/>
                  <a:gd name="T93" fmla="*/ 0 h 28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25" h="288">
                    <a:moveTo>
                      <a:pt x="95" y="0"/>
                    </a:moveTo>
                    <a:lnTo>
                      <a:pt x="95" y="0"/>
                    </a:lnTo>
                    <a:lnTo>
                      <a:pt x="102" y="17"/>
                    </a:lnTo>
                    <a:lnTo>
                      <a:pt x="111" y="46"/>
                    </a:lnTo>
                    <a:lnTo>
                      <a:pt x="116" y="62"/>
                    </a:lnTo>
                    <a:lnTo>
                      <a:pt x="120" y="80"/>
                    </a:lnTo>
                    <a:lnTo>
                      <a:pt x="123" y="100"/>
                    </a:lnTo>
                    <a:lnTo>
                      <a:pt x="125" y="121"/>
                    </a:lnTo>
                    <a:lnTo>
                      <a:pt x="125" y="142"/>
                    </a:lnTo>
                    <a:lnTo>
                      <a:pt x="123" y="165"/>
                    </a:lnTo>
                    <a:lnTo>
                      <a:pt x="120" y="186"/>
                    </a:lnTo>
                    <a:lnTo>
                      <a:pt x="114" y="207"/>
                    </a:lnTo>
                    <a:lnTo>
                      <a:pt x="105" y="228"/>
                    </a:lnTo>
                    <a:lnTo>
                      <a:pt x="95" y="248"/>
                    </a:lnTo>
                    <a:lnTo>
                      <a:pt x="80" y="267"/>
                    </a:lnTo>
                    <a:lnTo>
                      <a:pt x="70" y="275"/>
                    </a:lnTo>
                    <a:lnTo>
                      <a:pt x="61" y="284"/>
                    </a:lnTo>
                    <a:lnTo>
                      <a:pt x="61" y="285"/>
                    </a:lnTo>
                    <a:lnTo>
                      <a:pt x="60" y="287"/>
                    </a:lnTo>
                    <a:lnTo>
                      <a:pt x="52" y="288"/>
                    </a:lnTo>
                    <a:lnTo>
                      <a:pt x="31" y="288"/>
                    </a:lnTo>
                    <a:lnTo>
                      <a:pt x="0" y="288"/>
                    </a:lnTo>
                    <a:lnTo>
                      <a:pt x="12" y="287"/>
                    </a:lnTo>
                    <a:lnTo>
                      <a:pt x="22" y="284"/>
                    </a:lnTo>
                    <a:lnTo>
                      <a:pt x="34" y="281"/>
                    </a:lnTo>
                    <a:lnTo>
                      <a:pt x="43" y="276"/>
                    </a:lnTo>
                    <a:lnTo>
                      <a:pt x="54" y="270"/>
                    </a:lnTo>
                    <a:lnTo>
                      <a:pt x="63" y="263"/>
                    </a:lnTo>
                    <a:lnTo>
                      <a:pt x="70" y="254"/>
                    </a:lnTo>
                    <a:lnTo>
                      <a:pt x="78" y="245"/>
                    </a:lnTo>
                    <a:lnTo>
                      <a:pt x="86" y="231"/>
                    </a:lnTo>
                    <a:lnTo>
                      <a:pt x="95" y="213"/>
                    </a:lnTo>
                    <a:lnTo>
                      <a:pt x="104" y="189"/>
                    </a:lnTo>
                    <a:lnTo>
                      <a:pt x="108" y="175"/>
                    </a:lnTo>
                    <a:lnTo>
                      <a:pt x="111" y="160"/>
                    </a:lnTo>
                    <a:lnTo>
                      <a:pt x="114" y="145"/>
                    </a:lnTo>
                    <a:lnTo>
                      <a:pt x="116" y="127"/>
                    </a:lnTo>
                    <a:lnTo>
                      <a:pt x="116" y="109"/>
                    </a:lnTo>
                    <a:lnTo>
                      <a:pt x="116" y="89"/>
                    </a:lnTo>
                    <a:lnTo>
                      <a:pt x="113" y="68"/>
                    </a:lnTo>
                    <a:lnTo>
                      <a:pt x="108" y="47"/>
                    </a:lnTo>
                    <a:lnTo>
                      <a:pt x="102" y="2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8" name="Freeform 311">
                <a:extLst>
                  <a:ext uri="{FF2B5EF4-FFF2-40B4-BE49-F238E27FC236}">
                    <a16:creationId xmlns:a16="http://schemas.microsoft.com/office/drawing/2014/main" id="{1D5D6FB4-CEAC-4374-AAE3-5F44E0500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212"/>
                <a:ext cx="53" cy="93"/>
              </a:xfrm>
              <a:custGeom>
                <a:avLst/>
                <a:gdLst>
                  <a:gd name="T0" fmla="*/ 0 w 53"/>
                  <a:gd name="T1" fmla="*/ 71 h 93"/>
                  <a:gd name="T2" fmla="*/ 0 w 53"/>
                  <a:gd name="T3" fmla="*/ 71 h 93"/>
                  <a:gd name="T4" fmla="*/ 13 w 53"/>
                  <a:gd name="T5" fmla="*/ 81 h 93"/>
                  <a:gd name="T6" fmla="*/ 19 w 53"/>
                  <a:gd name="T7" fmla="*/ 87 h 93"/>
                  <a:gd name="T8" fmla="*/ 26 w 53"/>
                  <a:gd name="T9" fmla="*/ 92 h 93"/>
                  <a:gd name="T10" fmla="*/ 34 w 53"/>
                  <a:gd name="T11" fmla="*/ 93 h 93"/>
                  <a:gd name="T12" fmla="*/ 41 w 53"/>
                  <a:gd name="T13" fmla="*/ 93 h 93"/>
                  <a:gd name="T14" fmla="*/ 43 w 53"/>
                  <a:gd name="T15" fmla="*/ 92 h 93"/>
                  <a:gd name="T16" fmla="*/ 46 w 53"/>
                  <a:gd name="T17" fmla="*/ 89 h 93"/>
                  <a:gd name="T18" fmla="*/ 49 w 53"/>
                  <a:gd name="T19" fmla="*/ 84 h 93"/>
                  <a:gd name="T20" fmla="*/ 50 w 53"/>
                  <a:gd name="T21" fmla="*/ 80 h 93"/>
                  <a:gd name="T22" fmla="*/ 50 w 53"/>
                  <a:gd name="T23" fmla="*/ 80 h 93"/>
                  <a:gd name="T24" fmla="*/ 53 w 53"/>
                  <a:gd name="T25" fmla="*/ 69 h 93"/>
                  <a:gd name="T26" fmla="*/ 53 w 53"/>
                  <a:gd name="T27" fmla="*/ 60 h 93"/>
                  <a:gd name="T28" fmla="*/ 53 w 53"/>
                  <a:gd name="T29" fmla="*/ 50 h 93"/>
                  <a:gd name="T30" fmla="*/ 52 w 53"/>
                  <a:gd name="T31" fmla="*/ 37 h 93"/>
                  <a:gd name="T32" fmla="*/ 50 w 53"/>
                  <a:gd name="T33" fmla="*/ 27 h 93"/>
                  <a:gd name="T34" fmla="*/ 47 w 53"/>
                  <a:gd name="T35" fmla="*/ 18 h 93"/>
                  <a:gd name="T36" fmla="*/ 43 w 53"/>
                  <a:gd name="T37" fmla="*/ 7 h 93"/>
                  <a:gd name="T38" fmla="*/ 38 w 53"/>
                  <a:gd name="T39" fmla="*/ 0 h 93"/>
                  <a:gd name="T40" fmla="*/ 38 w 53"/>
                  <a:gd name="T41" fmla="*/ 0 h 93"/>
                  <a:gd name="T42" fmla="*/ 43 w 53"/>
                  <a:gd name="T43" fmla="*/ 19 h 93"/>
                  <a:gd name="T44" fmla="*/ 44 w 53"/>
                  <a:gd name="T45" fmla="*/ 28 h 93"/>
                  <a:gd name="T46" fmla="*/ 44 w 53"/>
                  <a:gd name="T47" fmla="*/ 39 h 93"/>
                  <a:gd name="T48" fmla="*/ 44 w 53"/>
                  <a:gd name="T49" fmla="*/ 39 h 93"/>
                  <a:gd name="T50" fmla="*/ 43 w 53"/>
                  <a:gd name="T51" fmla="*/ 48 h 93"/>
                  <a:gd name="T52" fmla="*/ 38 w 53"/>
                  <a:gd name="T53" fmla="*/ 57 h 93"/>
                  <a:gd name="T54" fmla="*/ 35 w 53"/>
                  <a:gd name="T55" fmla="*/ 62 h 93"/>
                  <a:gd name="T56" fmla="*/ 32 w 53"/>
                  <a:gd name="T57" fmla="*/ 66 h 93"/>
                  <a:gd name="T58" fmla="*/ 28 w 53"/>
                  <a:gd name="T59" fmla="*/ 68 h 93"/>
                  <a:gd name="T60" fmla="*/ 23 w 53"/>
                  <a:gd name="T61" fmla="*/ 69 h 93"/>
                  <a:gd name="T62" fmla="*/ 0 w 53"/>
                  <a:gd name="T63" fmla="*/ 71 h 9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" h="93">
                    <a:moveTo>
                      <a:pt x="0" y="71"/>
                    </a:moveTo>
                    <a:lnTo>
                      <a:pt x="0" y="71"/>
                    </a:lnTo>
                    <a:lnTo>
                      <a:pt x="13" y="81"/>
                    </a:lnTo>
                    <a:lnTo>
                      <a:pt x="19" y="87"/>
                    </a:lnTo>
                    <a:lnTo>
                      <a:pt x="26" y="92"/>
                    </a:lnTo>
                    <a:lnTo>
                      <a:pt x="34" y="93"/>
                    </a:lnTo>
                    <a:lnTo>
                      <a:pt x="41" y="93"/>
                    </a:lnTo>
                    <a:lnTo>
                      <a:pt x="43" y="92"/>
                    </a:lnTo>
                    <a:lnTo>
                      <a:pt x="46" y="89"/>
                    </a:lnTo>
                    <a:lnTo>
                      <a:pt x="49" y="84"/>
                    </a:lnTo>
                    <a:lnTo>
                      <a:pt x="50" y="80"/>
                    </a:lnTo>
                    <a:lnTo>
                      <a:pt x="53" y="69"/>
                    </a:lnTo>
                    <a:lnTo>
                      <a:pt x="53" y="60"/>
                    </a:lnTo>
                    <a:lnTo>
                      <a:pt x="53" y="50"/>
                    </a:lnTo>
                    <a:lnTo>
                      <a:pt x="52" y="37"/>
                    </a:lnTo>
                    <a:lnTo>
                      <a:pt x="50" y="27"/>
                    </a:lnTo>
                    <a:lnTo>
                      <a:pt x="47" y="18"/>
                    </a:lnTo>
                    <a:lnTo>
                      <a:pt x="43" y="7"/>
                    </a:lnTo>
                    <a:lnTo>
                      <a:pt x="38" y="0"/>
                    </a:lnTo>
                    <a:lnTo>
                      <a:pt x="43" y="19"/>
                    </a:lnTo>
                    <a:lnTo>
                      <a:pt x="44" y="28"/>
                    </a:lnTo>
                    <a:lnTo>
                      <a:pt x="44" y="39"/>
                    </a:lnTo>
                    <a:lnTo>
                      <a:pt x="43" y="48"/>
                    </a:lnTo>
                    <a:lnTo>
                      <a:pt x="38" y="57"/>
                    </a:lnTo>
                    <a:lnTo>
                      <a:pt x="35" y="62"/>
                    </a:lnTo>
                    <a:lnTo>
                      <a:pt x="32" y="66"/>
                    </a:lnTo>
                    <a:lnTo>
                      <a:pt x="28" y="68"/>
                    </a:lnTo>
                    <a:lnTo>
                      <a:pt x="23" y="69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9" name="Freeform 312">
                <a:extLst>
                  <a:ext uri="{FF2B5EF4-FFF2-40B4-BE49-F238E27FC236}">
                    <a16:creationId xmlns:a16="http://schemas.microsoft.com/office/drawing/2014/main" id="{CC890C2B-C4DF-4302-B336-5E869E0E8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212"/>
                <a:ext cx="53" cy="93"/>
              </a:xfrm>
              <a:custGeom>
                <a:avLst/>
                <a:gdLst>
                  <a:gd name="T0" fmla="*/ 0 w 53"/>
                  <a:gd name="T1" fmla="*/ 71 h 93"/>
                  <a:gd name="T2" fmla="*/ 0 w 53"/>
                  <a:gd name="T3" fmla="*/ 71 h 93"/>
                  <a:gd name="T4" fmla="*/ 13 w 53"/>
                  <a:gd name="T5" fmla="*/ 81 h 93"/>
                  <a:gd name="T6" fmla="*/ 19 w 53"/>
                  <a:gd name="T7" fmla="*/ 87 h 93"/>
                  <a:gd name="T8" fmla="*/ 26 w 53"/>
                  <a:gd name="T9" fmla="*/ 92 h 93"/>
                  <a:gd name="T10" fmla="*/ 34 w 53"/>
                  <a:gd name="T11" fmla="*/ 93 h 93"/>
                  <a:gd name="T12" fmla="*/ 41 w 53"/>
                  <a:gd name="T13" fmla="*/ 93 h 93"/>
                  <a:gd name="T14" fmla="*/ 43 w 53"/>
                  <a:gd name="T15" fmla="*/ 92 h 93"/>
                  <a:gd name="T16" fmla="*/ 46 w 53"/>
                  <a:gd name="T17" fmla="*/ 89 h 93"/>
                  <a:gd name="T18" fmla="*/ 49 w 53"/>
                  <a:gd name="T19" fmla="*/ 84 h 93"/>
                  <a:gd name="T20" fmla="*/ 50 w 53"/>
                  <a:gd name="T21" fmla="*/ 80 h 93"/>
                  <a:gd name="T22" fmla="*/ 50 w 53"/>
                  <a:gd name="T23" fmla="*/ 80 h 93"/>
                  <a:gd name="T24" fmla="*/ 53 w 53"/>
                  <a:gd name="T25" fmla="*/ 69 h 93"/>
                  <a:gd name="T26" fmla="*/ 53 w 53"/>
                  <a:gd name="T27" fmla="*/ 60 h 93"/>
                  <a:gd name="T28" fmla="*/ 53 w 53"/>
                  <a:gd name="T29" fmla="*/ 50 h 93"/>
                  <a:gd name="T30" fmla="*/ 52 w 53"/>
                  <a:gd name="T31" fmla="*/ 37 h 93"/>
                  <a:gd name="T32" fmla="*/ 50 w 53"/>
                  <a:gd name="T33" fmla="*/ 27 h 93"/>
                  <a:gd name="T34" fmla="*/ 47 w 53"/>
                  <a:gd name="T35" fmla="*/ 18 h 93"/>
                  <a:gd name="T36" fmla="*/ 43 w 53"/>
                  <a:gd name="T37" fmla="*/ 7 h 93"/>
                  <a:gd name="T38" fmla="*/ 38 w 53"/>
                  <a:gd name="T39" fmla="*/ 0 h 93"/>
                  <a:gd name="T40" fmla="*/ 38 w 53"/>
                  <a:gd name="T41" fmla="*/ 0 h 93"/>
                  <a:gd name="T42" fmla="*/ 43 w 53"/>
                  <a:gd name="T43" fmla="*/ 19 h 93"/>
                  <a:gd name="T44" fmla="*/ 44 w 53"/>
                  <a:gd name="T45" fmla="*/ 28 h 93"/>
                  <a:gd name="T46" fmla="*/ 44 w 53"/>
                  <a:gd name="T47" fmla="*/ 39 h 93"/>
                  <a:gd name="T48" fmla="*/ 44 w 53"/>
                  <a:gd name="T49" fmla="*/ 39 h 93"/>
                  <a:gd name="T50" fmla="*/ 43 w 53"/>
                  <a:gd name="T51" fmla="*/ 48 h 93"/>
                  <a:gd name="T52" fmla="*/ 38 w 53"/>
                  <a:gd name="T53" fmla="*/ 57 h 93"/>
                  <a:gd name="T54" fmla="*/ 35 w 53"/>
                  <a:gd name="T55" fmla="*/ 62 h 93"/>
                  <a:gd name="T56" fmla="*/ 32 w 53"/>
                  <a:gd name="T57" fmla="*/ 66 h 93"/>
                  <a:gd name="T58" fmla="*/ 28 w 53"/>
                  <a:gd name="T59" fmla="*/ 68 h 93"/>
                  <a:gd name="T60" fmla="*/ 23 w 53"/>
                  <a:gd name="T61" fmla="*/ 69 h 9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3" h="93">
                    <a:moveTo>
                      <a:pt x="0" y="71"/>
                    </a:moveTo>
                    <a:lnTo>
                      <a:pt x="0" y="71"/>
                    </a:lnTo>
                    <a:lnTo>
                      <a:pt x="13" y="81"/>
                    </a:lnTo>
                    <a:lnTo>
                      <a:pt x="19" y="87"/>
                    </a:lnTo>
                    <a:lnTo>
                      <a:pt x="26" y="92"/>
                    </a:lnTo>
                    <a:lnTo>
                      <a:pt x="34" y="93"/>
                    </a:lnTo>
                    <a:lnTo>
                      <a:pt x="41" y="93"/>
                    </a:lnTo>
                    <a:lnTo>
                      <a:pt x="43" y="92"/>
                    </a:lnTo>
                    <a:lnTo>
                      <a:pt x="46" y="89"/>
                    </a:lnTo>
                    <a:lnTo>
                      <a:pt x="49" y="84"/>
                    </a:lnTo>
                    <a:lnTo>
                      <a:pt x="50" y="80"/>
                    </a:lnTo>
                    <a:lnTo>
                      <a:pt x="53" y="69"/>
                    </a:lnTo>
                    <a:lnTo>
                      <a:pt x="53" y="60"/>
                    </a:lnTo>
                    <a:lnTo>
                      <a:pt x="53" y="50"/>
                    </a:lnTo>
                    <a:lnTo>
                      <a:pt x="52" y="37"/>
                    </a:lnTo>
                    <a:lnTo>
                      <a:pt x="50" y="27"/>
                    </a:lnTo>
                    <a:lnTo>
                      <a:pt x="47" y="18"/>
                    </a:lnTo>
                    <a:lnTo>
                      <a:pt x="43" y="7"/>
                    </a:lnTo>
                    <a:lnTo>
                      <a:pt x="38" y="0"/>
                    </a:lnTo>
                    <a:lnTo>
                      <a:pt x="43" y="19"/>
                    </a:lnTo>
                    <a:lnTo>
                      <a:pt x="44" y="28"/>
                    </a:lnTo>
                    <a:lnTo>
                      <a:pt x="44" y="39"/>
                    </a:lnTo>
                    <a:lnTo>
                      <a:pt x="43" y="48"/>
                    </a:lnTo>
                    <a:lnTo>
                      <a:pt x="38" y="57"/>
                    </a:lnTo>
                    <a:lnTo>
                      <a:pt x="35" y="62"/>
                    </a:lnTo>
                    <a:lnTo>
                      <a:pt x="32" y="66"/>
                    </a:lnTo>
                    <a:lnTo>
                      <a:pt x="28" y="68"/>
                    </a:lnTo>
                    <a:lnTo>
                      <a:pt x="23" y="6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0" name="Freeform 313">
                <a:extLst>
                  <a:ext uri="{FF2B5EF4-FFF2-40B4-BE49-F238E27FC236}">
                    <a16:creationId xmlns:a16="http://schemas.microsoft.com/office/drawing/2014/main" id="{DD9FF430-ACC9-4199-9ABF-BFE2AEBA3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307"/>
                <a:ext cx="42" cy="33"/>
              </a:xfrm>
              <a:custGeom>
                <a:avLst/>
                <a:gdLst>
                  <a:gd name="T0" fmla="*/ 0 w 42"/>
                  <a:gd name="T1" fmla="*/ 19 h 33"/>
                  <a:gd name="T2" fmla="*/ 0 w 42"/>
                  <a:gd name="T3" fmla="*/ 19 h 33"/>
                  <a:gd name="T4" fmla="*/ 8 w 42"/>
                  <a:gd name="T5" fmla="*/ 28 h 33"/>
                  <a:gd name="T6" fmla="*/ 14 w 42"/>
                  <a:gd name="T7" fmla="*/ 31 h 33"/>
                  <a:gd name="T8" fmla="*/ 18 w 42"/>
                  <a:gd name="T9" fmla="*/ 33 h 33"/>
                  <a:gd name="T10" fmla="*/ 18 w 42"/>
                  <a:gd name="T11" fmla="*/ 33 h 33"/>
                  <a:gd name="T12" fmla="*/ 21 w 42"/>
                  <a:gd name="T13" fmla="*/ 33 h 33"/>
                  <a:gd name="T14" fmla="*/ 26 w 42"/>
                  <a:gd name="T15" fmla="*/ 30 h 33"/>
                  <a:gd name="T16" fmla="*/ 33 w 42"/>
                  <a:gd name="T17" fmla="*/ 25 h 33"/>
                  <a:gd name="T18" fmla="*/ 33 w 42"/>
                  <a:gd name="T19" fmla="*/ 25 h 33"/>
                  <a:gd name="T20" fmla="*/ 38 w 42"/>
                  <a:gd name="T21" fmla="*/ 22 h 33"/>
                  <a:gd name="T22" fmla="*/ 41 w 42"/>
                  <a:gd name="T23" fmla="*/ 19 h 33"/>
                  <a:gd name="T24" fmla="*/ 42 w 42"/>
                  <a:gd name="T25" fmla="*/ 16 h 33"/>
                  <a:gd name="T26" fmla="*/ 41 w 42"/>
                  <a:gd name="T27" fmla="*/ 13 h 33"/>
                  <a:gd name="T28" fmla="*/ 38 w 42"/>
                  <a:gd name="T29" fmla="*/ 7 h 33"/>
                  <a:gd name="T30" fmla="*/ 32 w 42"/>
                  <a:gd name="T31" fmla="*/ 0 h 33"/>
                  <a:gd name="T32" fmla="*/ 32 w 42"/>
                  <a:gd name="T33" fmla="*/ 0 h 33"/>
                  <a:gd name="T34" fmla="*/ 35 w 42"/>
                  <a:gd name="T35" fmla="*/ 6 h 33"/>
                  <a:gd name="T36" fmla="*/ 36 w 42"/>
                  <a:gd name="T37" fmla="*/ 9 h 33"/>
                  <a:gd name="T38" fmla="*/ 36 w 42"/>
                  <a:gd name="T39" fmla="*/ 12 h 33"/>
                  <a:gd name="T40" fmla="*/ 36 w 42"/>
                  <a:gd name="T41" fmla="*/ 12 h 33"/>
                  <a:gd name="T42" fmla="*/ 36 w 42"/>
                  <a:gd name="T43" fmla="*/ 15 h 33"/>
                  <a:gd name="T44" fmla="*/ 35 w 42"/>
                  <a:gd name="T45" fmla="*/ 16 h 33"/>
                  <a:gd name="T46" fmla="*/ 30 w 42"/>
                  <a:gd name="T47" fmla="*/ 21 h 33"/>
                  <a:gd name="T48" fmla="*/ 18 w 42"/>
                  <a:gd name="T49" fmla="*/ 25 h 33"/>
                  <a:gd name="T50" fmla="*/ 0 w 42"/>
                  <a:gd name="T51" fmla="*/ 19 h 3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2" h="33">
                    <a:moveTo>
                      <a:pt x="0" y="19"/>
                    </a:moveTo>
                    <a:lnTo>
                      <a:pt x="0" y="19"/>
                    </a:lnTo>
                    <a:lnTo>
                      <a:pt x="8" y="28"/>
                    </a:lnTo>
                    <a:lnTo>
                      <a:pt x="14" y="31"/>
                    </a:lnTo>
                    <a:lnTo>
                      <a:pt x="18" y="33"/>
                    </a:lnTo>
                    <a:lnTo>
                      <a:pt x="21" y="33"/>
                    </a:lnTo>
                    <a:lnTo>
                      <a:pt x="26" y="30"/>
                    </a:lnTo>
                    <a:lnTo>
                      <a:pt x="33" y="25"/>
                    </a:lnTo>
                    <a:lnTo>
                      <a:pt x="38" y="22"/>
                    </a:lnTo>
                    <a:lnTo>
                      <a:pt x="41" y="19"/>
                    </a:lnTo>
                    <a:lnTo>
                      <a:pt x="42" y="16"/>
                    </a:lnTo>
                    <a:lnTo>
                      <a:pt x="41" y="13"/>
                    </a:lnTo>
                    <a:lnTo>
                      <a:pt x="38" y="7"/>
                    </a:lnTo>
                    <a:lnTo>
                      <a:pt x="32" y="0"/>
                    </a:lnTo>
                    <a:lnTo>
                      <a:pt x="35" y="6"/>
                    </a:lnTo>
                    <a:lnTo>
                      <a:pt x="36" y="9"/>
                    </a:lnTo>
                    <a:lnTo>
                      <a:pt x="36" y="12"/>
                    </a:lnTo>
                    <a:lnTo>
                      <a:pt x="36" y="15"/>
                    </a:lnTo>
                    <a:lnTo>
                      <a:pt x="35" y="16"/>
                    </a:lnTo>
                    <a:lnTo>
                      <a:pt x="30" y="21"/>
                    </a:lnTo>
                    <a:lnTo>
                      <a:pt x="18" y="25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1" name="Freeform 314">
                <a:extLst>
                  <a:ext uri="{FF2B5EF4-FFF2-40B4-BE49-F238E27FC236}">
                    <a16:creationId xmlns:a16="http://schemas.microsoft.com/office/drawing/2014/main" id="{81606770-6DA1-4059-87CF-275A58708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307"/>
                <a:ext cx="42" cy="33"/>
              </a:xfrm>
              <a:custGeom>
                <a:avLst/>
                <a:gdLst>
                  <a:gd name="T0" fmla="*/ 0 w 42"/>
                  <a:gd name="T1" fmla="*/ 19 h 33"/>
                  <a:gd name="T2" fmla="*/ 0 w 42"/>
                  <a:gd name="T3" fmla="*/ 19 h 33"/>
                  <a:gd name="T4" fmla="*/ 8 w 42"/>
                  <a:gd name="T5" fmla="*/ 28 h 33"/>
                  <a:gd name="T6" fmla="*/ 14 w 42"/>
                  <a:gd name="T7" fmla="*/ 31 h 33"/>
                  <a:gd name="T8" fmla="*/ 18 w 42"/>
                  <a:gd name="T9" fmla="*/ 33 h 33"/>
                  <a:gd name="T10" fmla="*/ 18 w 42"/>
                  <a:gd name="T11" fmla="*/ 33 h 33"/>
                  <a:gd name="T12" fmla="*/ 21 w 42"/>
                  <a:gd name="T13" fmla="*/ 33 h 33"/>
                  <a:gd name="T14" fmla="*/ 26 w 42"/>
                  <a:gd name="T15" fmla="*/ 30 h 33"/>
                  <a:gd name="T16" fmla="*/ 33 w 42"/>
                  <a:gd name="T17" fmla="*/ 25 h 33"/>
                  <a:gd name="T18" fmla="*/ 33 w 42"/>
                  <a:gd name="T19" fmla="*/ 25 h 33"/>
                  <a:gd name="T20" fmla="*/ 38 w 42"/>
                  <a:gd name="T21" fmla="*/ 22 h 33"/>
                  <a:gd name="T22" fmla="*/ 41 w 42"/>
                  <a:gd name="T23" fmla="*/ 19 h 33"/>
                  <a:gd name="T24" fmla="*/ 42 w 42"/>
                  <a:gd name="T25" fmla="*/ 16 h 33"/>
                  <a:gd name="T26" fmla="*/ 41 w 42"/>
                  <a:gd name="T27" fmla="*/ 13 h 33"/>
                  <a:gd name="T28" fmla="*/ 38 w 42"/>
                  <a:gd name="T29" fmla="*/ 7 h 33"/>
                  <a:gd name="T30" fmla="*/ 32 w 42"/>
                  <a:gd name="T31" fmla="*/ 0 h 33"/>
                  <a:gd name="T32" fmla="*/ 32 w 42"/>
                  <a:gd name="T33" fmla="*/ 0 h 33"/>
                  <a:gd name="T34" fmla="*/ 35 w 42"/>
                  <a:gd name="T35" fmla="*/ 6 h 33"/>
                  <a:gd name="T36" fmla="*/ 36 w 42"/>
                  <a:gd name="T37" fmla="*/ 9 h 33"/>
                  <a:gd name="T38" fmla="*/ 36 w 42"/>
                  <a:gd name="T39" fmla="*/ 12 h 33"/>
                  <a:gd name="T40" fmla="*/ 36 w 42"/>
                  <a:gd name="T41" fmla="*/ 12 h 33"/>
                  <a:gd name="T42" fmla="*/ 36 w 42"/>
                  <a:gd name="T43" fmla="*/ 15 h 33"/>
                  <a:gd name="T44" fmla="*/ 35 w 42"/>
                  <a:gd name="T45" fmla="*/ 16 h 33"/>
                  <a:gd name="T46" fmla="*/ 30 w 42"/>
                  <a:gd name="T47" fmla="*/ 21 h 33"/>
                  <a:gd name="T48" fmla="*/ 18 w 42"/>
                  <a:gd name="T49" fmla="*/ 25 h 3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2" h="33">
                    <a:moveTo>
                      <a:pt x="0" y="19"/>
                    </a:moveTo>
                    <a:lnTo>
                      <a:pt x="0" y="19"/>
                    </a:lnTo>
                    <a:lnTo>
                      <a:pt x="8" y="28"/>
                    </a:lnTo>
                    <a:lnTo>
                      <a:pt x="14" y="31"/>
                    </a:lnTo>
                    <a:lnTo>
                      <a:pt x="18" y="33"/>
                    </a:lnTo>
                    <a:lnTo>
                      <a:pt x="21" y="33"/>
                    </a:lnTo>
                    <a:lnTo>
                      <a:pt x="26" y="30"/>
                    </a:lnTo>
                    <a:lnTo>
                      <a:pt x="33" y="25"/>
                    </a:lnTo>
                    <a:lnTo>
                      <a:pt x="38" y="22"/>
                    </a:lnTo>
                    <a:lnTo>
                      <a:pt x="41" y="19"/>
                    </a:lnTo>
                    <a:lnTo>
                      <a:pt x="42" y="16"/>
                    </a:lnTo>
                    <a:lnTo>
                      <a:pt x="41" y="13"/>
                    </a:lnTo>
                    <a:lnTo>
                      <a:pt x="38" y="7"/>
                    </a:lnTo>
                    <a:lnTo>
                      <a:pt x="32" y="0"/>
                    </a:lnTo>
                    <a:lnTo>
                      <a:pt x="35" y="6"/>
                    </a:lnTo>
                    <a:lnTo>
                      <a:pt x="36" y="9"/>
                    </a:lnTo>
                    <a:lnTo>
                      <a:pt x="36" y="12"/>
                    </a:lnTo>
                    <a:lnTo>
                      <a:pt x="36" y="15"/>
                    </a:lnTo>
                    <a:lnTo>
                      <a:pt x="35" y="16"/>
                    </a:lnTo>
                    <a:lnTo>
                      <a:pt x="30" y="21"/>
                    </a:lnTo>
                    <a:lnTo>
                      <a:pt x="18" y="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2" name="Freeform 315">
                <a:extLst>
                  <a:ext uri="{FF2B5EF4-FFF2-40B4-BE49-F238E27FC236}">
                    <a16:creationId xmlns:a16="http://schemas.microsoft.com/office/drawing/2014/main" id="{9A43FA63-E923-44F8-B68F-950BFA6D1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197"/>
                <a:ext cx="40" cy="78"/>
              </a:xfrm>
              <a:custGeom>
                <a:avLst/>
                <a:gdLst>
                  <a:gd name="T0" fmla="*/ 0 w 40"/>
                  <a:gd name="T1" fmla="*/ 72 h 78"/>
                  <a:gd name="T2" fmla="*/ 0 w 40"/>
                  <a:gd name="T3" fmla="*/ 72 h 78"/>
                  <a:gd name="T4" fmla="*/ 11 w 40"/>
                  <a:gd name="T5" fmla="*/ 78 h 78"/>
                  <a:gd name="T6" fmla="*/ 16 w 40"/>
                  <a:gd name="T7" fmla="*/ 78 h 78"/>
                  <a:gd name="T8" fmla="*/ 22 w 40"/>
                  <a:gd name="T9" fmla="*/ 77 h 78"/>
                  <a:gd name="T10" fmla="*/ 22 w 40"/>
                  <a:gd name="T11" fmla="*/ 77 h 78"/>
                  <a:gd name="T12" fmla="*/ 28 w 40"/>
                  <a:gd name="T13" fmla="*/ 74 h 78"/>
                  <a:gd name="T14" fmla="*/ 32 w 40"/>
                  <a:gd name="T15" fmla="*/ 69 h 78"/>
                  <a:gd name="T16" fmla="*/ 37 w 40"/>
                  <a:gd name="T17" fmla="*/ 65 h 78"/>
                  <a:gd name="T18" fmla="*/ 38 w 40"/>
                  <a:gd name="T19" fmla="*/ 59 h 78"/>
                  <a:gd name="T20" fmla="*/ 38 w 40"/>
                  <a:gd name="T21" fmla="*/ 59 h 78"/>
                  <a:gd name="T22" fmla="*/ 40 w 40"/>
                  <a:gd name="T23" fmla="*/ 51 h 78"/>
                  <a:gd name="T24" fmla="*/ 40 w 40"/>
                  <a:gd name="T25" fmla="*/ 43 h 78"/>
                  <a:gd name="T26" fmla="*/ 35 w 40"/>
                  <a:gd name="T27" fmla="*/ 28 h 78"/>
                  <a:gd name="T28" fmla="*/ 29 w 40"/>
                  <a:gd name="T29" fmla="*/ 12 h 78"/>
                  <a:gd name="T30" fmla="*/ 23 w 40"/>
                  <a:gd name="T31" fmla="*/ 0 h 78"/>
                  <a:gd name="T32" fmla="*/ 23 w 40"/>
                  <a:gd name="T33" fmla="*/ 0 h 78"/>
                  <a:gd name="T34" fmla="*/ 25 w 40"/>
                  <a:gd name="T35" fmla="*/ 7 h 78"/>
                  <a:gd name="T36" fmla="*/ 26 w 40"/>
                  <a:gd name="T37" fmla="*/ 18 h 78"/>
                  <a:gd name="T38" fmla="*/ 26 w 40"/>
                  <a:gd name="T39" fmla="*/ 30 h 78"/>
                  <a:gd name="T40" fmla="*/ 26 w 40"/>
                  <a:gd name="T41" fmla="*/ 40 h 78"/>
                  <a:gd name="T42" fmla="*/ 23 w 40"/>
                  <a:gd name="T43" fmla="*/ 51 h 78"/>
                  <a:gd name="T44" fmla="*/ 19 w 40"/>
                  <a:gd name="T45" fmla="*/ 60 h 78"/>
                  <a:gd name="T46" fmla="*/ 14 w 40"/>
                  <a:gd name="T47" fmla="*/ 63 h 78"/>
                  <a:gd name="T48" fmla="*/ 11 w 40"/>
                  <a:gd name="T49" fmla="*/ 65 h 78"/>
                  <a:gd name="T50" fmla="*/ 6 w 40"/>
                  <a:gd name="T51" fmla="*/ 66 h 78"/>
                  <a:gd name="T52" fmla="*/ 0 w 40"/>
                  <a:gd name="T53" fmla="*/ 66 h 78"/>
                  <a:gd name="T54" fmla="*/ 0 w 40"/>
                  <a:gd name="T55" fmla="*/ 72 h 7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0" h="78">
                    <a:moveTo>
                      <a:pt x="0" y="72"/>
                    </a:moveTo>
                    <a:lnTo>
                      <a:pt x="0" y="72"/>
                    </a:lnTo>
                    <a:lnTo>
                      <a:pt x="11" y="78"/>
                    </a:lnTo>
                    <a:lnTo>
                      <a:pt x="16" y="78"/>
                    </a:lnTo>
                    <a:lnTo>
                      <a:pt x="22" y="77"/>
                    </a:lnTo>
                    <a:lnTo>
                      <a:pt x="28" y="74"/>
                    </a:lnTo>
                    <a:lnTo>
                      <a:pt x="32" y="69"/>
                    </a:lnTo>
                    <a:lnTo>
                      <a:pt x="37" y="65"/>
                    </a:lnTo>
                    <a:lnTo>
                      <a:pt x="38" y="59"/>
                    </a:lnTo>
                    <a:lnTo>
                      <a:pt x="40" y="51"/>
                    </a:lnTo>
                    <a:lnTo>
                      <a:pt x="40" y="43"/>
                    </a:lnTo>
                    <a:lnTo>
                      <a:pt x="35" y="28"/>
                    </a:lnTo>
                    <a:lnTo>
                      <a:pt x="29" y="12"/>
                    </a:lnTo>
                    <a:lnTo>
                      <a:pt x="23" y="0"/>
                    </a:lnTo>
                    <a:lnTo>
                      <a:pt x="25" y="7"/>
                    </a:lnTo>
                    <a:lnTo>
                      <a:pt x="26" y="18"/>
                    </a:lnTo>
                    <a:lnTo>
                      <a:pt x="26" y="30"/>
                    </a:lnTo>
                    <a:lnTo>
                      <a:pt x="26" y="40"/>
                    </a:lnTo>
                    <a:lnTo>
                      <a:pt x="23" y="51"/>
                    </a:lnTo>
                    <a:lnTo>
                      <a:pt x="19" y="60"/>
                    </a:lnTo>
                    <a:lnTo>
                      <a:pt x="14" y="63"/>
                    </a:lnTo>
                    <a:lnTo>
                      <a:pt x="11" y="65"/>
                    </a:lnTo>
                    <a:lnTo>
                      <a:pt x="6" y="66"/>
                    </a:lnTo>
                    <a:lnTo>
                      <a:pt x="0" y="66"/>
                    </a:ln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3" name="Freeform 316">
                <a:extLst>
                  <a:ext uri="{FF2B5EF4-FFF2-40B4-BE49-F238E27FC236}">
                    <a16:creationId xmlns:a16="http://schemas.microsoft.com/office/drawing/2014/main" id="{50ADF5DA-3AB5-4072-A059-EBFC4085F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197"/>
                <a:ext cx="40" cy="78"/>
              </a:xfrm>
              <a:custGeom>
                <a:avLst/>
                <a:gdLst>
                  <a:gd name="T0" fmla="*/ 0 w 40"/>
                  <a:gd name="T1" fmla="*/ 72 h 78"/>
                  <a:gd name="T2" fmla="*/ 0 w 40"/>
                  <a:gd name="T3" fmla="*/ 72 h 78"/>
                  <a:gd name="T4" fmla="*/ 11 w 40"/>
                  <a:gd name="T5" fmla="*/ 78 h 78"/>
                  <a:gd name="T6" fmla="*/ 16 w 40"/>
                  <a:gd name="T7" fmla="*/ 78 h 78"/>
                  <a:gd name="T8" fmla="*/ 22 w 40"/>
                  <a:gd name="T9" fmla="*/ 77 h 78"/>
                  <a:gd name="T10" fmla="*/ 22 w 40"/>
                  <a:gd name="T11" fmla="*/ 77 h 78"/>
                  <a:gd name="T12" fmla="*/ 28 w 40"/>
                  <a:gd name="T13" fmla="*/ 74 h 78"/>
                  <a:gd name="T14" fmla="*/ 32 w 40"/>
                  <a:gd name="T15" fmla="*/ 69 h 78"/>
                  <a:gd name="T16" fmla="*/ 37 w 40"/>
                  <a:gd name="T17" fmla="*/ 65 h 78"/>
                  <a:gd name="T18" fmla="*/ 38 w 40"/>
                  <a:gd name="T19" fmla="*/ 59 h 78"/>
                  <a:gd name="T20" fmla="*/ 38 w 40"/>
                  <a:gd name="T21" fmla="*/ 59 h 78"/>
                  <a:gd name="T22" fmla="*/ 40 w 40"/>
                  <a:gd name="T23" fmla="*/ 51 h 78"/>
                  <a:gd name="T24" fmla="*/ 40 w 40"/>
                  <a:gd name="T25" fmla="*/ 43 h 78"/>
                  <a:gd name="T26" fmla="*/ 35 w 40"/>
                  <a:gd name="T27" fmla="*/ 28 h 78"/>
                  <a:gd name="T28" fmla="*/ 29 w 40"/>
                  <a:gd name="T29" fmla="*/ 12 h 78"/>
                  <a:gd name="T30" fmla="*/ 23 w 40"/>
                  <a:gd name="T31" fmla="*/ 0 h 78"/>
                  <a:gd name="T32" fmla="*/ 23 w 40"/>
                  <a:gd name="T33" fmla="*/ 0 h 78"/>
                  <a:gd name="T34" fmla="*/ 25 w 40"/>
                  <a:gd name="T35" fmla="*/ 7 h 78"/>
                  <a:gd name="T36" fmla="*/ 26 w 40"/>
                  <a:gd name="T37" fmla="*/ 18 h 78"/>
                  <a:gd name="T38" fmla="*/ 26 w 40"/>
                  <a:gd name="T39" fmla="*/ 30 h 78"/>
                  <a:gd name="T40" fmla="*/ 26 w 40"/>
                  <a:gd name="T41" fmla="*/ 40 h 78"/>
                  <a:gd name="T42" fmla="*/ 23 w 40"/>
                  <a:gd name="T43" fmla="*/ 51 h 78"/>
                  <a:gd name="T44" fmla="*/ 19 w 40"/>
                  <a:gd name="T45" fmla="*/ 60 h 78"/>
                  <a:gd name="T46" fmla="*/ 14 w 40"/>
                  <a:gd name="T47" fmla="*/ 63 h 78"/>
                  <a:gd name="T48" fmla="*/ 11 w 40"/>
                  <a:gd name="T49" fmla="*/ 65 h 78"/>
                  <a:gd name="T50" fmla="*/ 6 w 40"/>
                  <a:gd name="T51" fmla="*/ 66 h 78"/>
                  <a:gd name="T52" fmla="*/ 0 w 40"/>
                  <a:gd name="T53" fmla="*/ 66 h 7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0" h="78">
                    <a:moveTo>
                      <a:pt x="0" y="72"/>
                    </a:moveTo>
                    <a:lnTo>
                      <a:pt x="0" y="72"/>
                    </a:lnTo>
                    <a:lnTo>
                      <a:pt x="11" y="78"/>
                    </a:lnTo>
                    <a:lnTo>
                      <a:pt x="16" y="78"/>
                    </a:lnTo>
                    <a:lnTo>
                      <a:pt x="22" y="77"/>
                    </a:lnTo>
                    <a:lnTo>
                      <a:pt x="28" y="74"/>
                    </a:lnTo>
                    <a:lnTo>
                      <a:pt x="32" y="69"/>
                    </a:lnTo>
                    <a:lnTo>
                      <a:pt x="37" y="65"/>
                    </a:lnTo>
                    <a:lnTo>
                      <a:pt x="38" y="59"/>
                    </a:lnTo>
                    <a:lnTo>
                      <a:pt x="40" y="51"/>
                    </a:lnTo>
                    <a:lnTo>
                      <a:pt x="40" y="43"/>
                    </a:lnTo>
                    <a:lnTo>
                      <a:pt x="35" y="28"/>
                    </a:lnTo>
                    <a:lnTo>
                      <a:pt x="29" y="12"/>
                    </a:lnTo>
                    <a:lnTo>
                      <a:pt x="23" y="0"/>
                    </a:lnTo>
                    <a:lnTo>
                      <a:pt x="25" y="7"/>
                    </a:lnTo>
                    <a:lnTo>
                      <a:pt x="26" y="18"/>
                    </a:lnTo>
                    <a:lnTo>
                      <a:pt x="26" y="30"/>
                    </a:lnTo>
                    <a:lnTo>
                      <a:pt x="26" y="40"/>
                    </a:lnTo>
                    <a:lnTo>
                      <a:pt x="23" y="51"/>
                    </a:lnTo>
                    <a:lnTo>
                      <a:pt x="19" y="60"/>
                    </a:lnTo>
                    <a:lnTo>
                      <a:pt x="14" y="63"/>
                    </a:lnTo>
                    <a:lnTo>
                      <a:pt x="11" y="65"/>
                    </a:lnTo>
                    <a:lnTo>
                      <a:pt x="6" y="66"/>
                    </a:lnTo>
                    <a:lnTo>
                      <a:pt x="0" y="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4" name="Freeform 317">
                <a:extLst>
                  <a:ext uri="{FF2B5EF4-FFF2-40B4-BE49-F238E27FC236}">
                    <a16:creationId xmlns:a16="http://schemas.microsoft.com/office/drawing/2014/main" id="{2246347C-BF6A-4140-A1E3-A2FB39153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117"/>
                <a:ext cx="21" cy="65"/>
              </a:xfrm>
              <a:custGeom>
                <a:avLst/>
                <a:gdLst>
                  <a:gd name="T0" fmla="*/ 9 w 21"/>
                  <a:gd name="T1" fmla="*/ 3 h 65"/>
                  <a:gd name="T2" fmla="*/ 9 w 21"/>
                  <a:gd name="T3" fmla="*/ 3 h 65"/>
                  <a:gd name="T4" fmla="*/ 13 w 21"/>
                  <a:gd name="T5" fmla="*/ 4 h 65"/>
                  <a:gd name="T6" fmla="*/ 18 w 21"/>
                  <a:gd name="T7" fmla="*/ 7 h 65"/>
                  <a:gd name="T8" fmla="*/ 19 w 21"/>
                  <a:gd name="T9" fmla="*/ 10 h 65"/>
                  <a:gd name="T10" fmla="*/ 21 w 21"/>
                  <a:gd name="T11" fmla="*/ 13 h 65"/>
                  <a:gd name="T12" fmla="*/ 21 w 21"/>
                  <a:gd name="T13" fmla="*/ 22 h 65"/>
                  <a:gd name="T14" fmla="*/ 18 w 21"/>
                  <a:gd name="T15" fmla="*/ 33 h 65"/>
                  <a:gd name="T16" fmla="*/ 13 w 21"/>
                  <a:gd name="T17" fmla="*/ 42 h 65"/>
                  <a:gd name="T18" fmla="*/ 7 w 21"/>
                  <a:gd name="T19" fmla="*/ 51 h 65"/>
                  <a:gd name="T20" fmla="*/ 0 w 21"/>
                  <a:gd name="T21" fmla="*/ 65 h 65"/>
                  <a:gd name="T22" fmla="*/ 0 w 21"/>
                  <a:gd name="T23" fmla="*/ 65 h 65"/>
                  <a:gd name="T24" fmla="*/ 4 w 21"/>
                  <a:gd name="T25" fmla="*/ 59 h 65"/>
                  <a:gd name="T26" fmla="*/ 6 w 21"/>
                  <a:gd name="T27" fmla="*/ 50 h 65"/>
                  <a:gd name="T28" fmla="*/ 9 w 21"/>
                  <a:gd name="T29" fmla="*/ 33 h 65"/>
                  <a:gd name="T30" fmla="*/ 9 w 21"/>
                  <a:gd name="T31" fmla="*/ 33 h 65"/>
                  <a:gd name="T32" fmla="*/ 10 w 21"/>
                  <a:gd name="T33" fmla="*/ 21 h 65"/>
                  <a:gd name="T34" fmla="*/ 9 w 21"/>
                  <a:gd name="T35" fmla="*/ 10 h 65"/>
                  <a:gd name="T36" fmla="*/ 9 w 21"/>
                  <a:gd name="T37" fmla="*/ 10 h 65"/>
                  <a:gd name="T38" fmla="*/ 6 w 21"/>
                  <a:gd name="T39" fmla="*/ 6 h 65"/>
                  <a:gd name="T40" fmla="*/ 6 w 21"/>
                  <a:gd name="T41" fmla="*/ 3 h 65"/>
                  <a:gd name="T42" fmla="*/ 6 w 21"/>
                  <a:gd name="T43" fmla="*/ 0 h 65"/>
                  <a:gd name="T44" fmla="*/ 9 w 21"/>
                  <a:gd name="T45" fmla="*/ 3 h 6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1" h="65">
                    <a:moveTo>
                      <a:pt x="9" y="3"/>
                    </a:moveTo>
                    <a:lnTo>
                      <a:pt x="9" y="3"/>
                    </a:lnTo>
                    <a:lnTo>
                      <a:pt x="13" y="4"/>
                    </a:lnTo>
                    <a:lnTo>
                      <a:pt x="18" y="7"/>
                    </a:lnTo>
                    <a:lnTo>
                      <a:pt x="19" y="10"/>
                    </a:lnTo>
                    <a:lnTo>
                      <a:pt x="21" y="13"/>
                    </a:lnTo>
                    <a:lnTo>
                      <a:pt x="21" y="22"/>
                    </a:lnTo>
                    <a:lnTo>
                      <a:pt x="18" y="33"/>
                    </a:lnTo>
                    <a:lnTo>
                      <a:pt x="13" y="42"/>
                    </a:lnTo>
                    <a:lnTo>
                      <a:pt x="7" y="51"/>
                    </a:lnTo>
                    <a:lnTo>
                      <a:pt x="0" y="65"/>
                    </a:lnTo>
                    <a:lnTo>
                      <a:pt x="4" y="59"/>
                    </a:lnTo>
                    <a:lnTo>
                      <a:pt x="6" y="50"/>
                    </a:lnTo>
                    <a:lnTo>
                      <a:pt x="9" y="33"/>
                    </a:lnTo>
                    <a:lnTo>
                      <a:pt x="10" y="21"/>
                    </a:lnTo>
                    <a:lnTo>
                      <a:pt x="9" y="10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5" name="Freeform 318">
                <a:extLst>
                  <a:ext uri="{FF2B5EF4-FFF2-40B4-BE49-F238E27FC236}">
                    <a16:creationId xmlns:a16="http://schemas.microsoft.com/office/drawing/2014/main" id="{346B4B03-E00B-4C3C-A35F-03C20467B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117"/>
                <a:ext cx="21" cy="65"/>
              </a:xfrm>
              <a:custGeom>
                <a:avLst/>
                <a:gdLst>
                  <a:gd name="T0" fmla="*/ 9 w 21"/>
                  <a:gd name="T1" fmla="*/ 3 h 65"/>
                  <a:gd name="T2" fmla="*/ 9 w 21"/>
                  <a:gd name="T3" fmla="*/ 3 h 65"/>
                  <a:gd name="T4" fmla="*/ 13 w 21"/>
                  <a:gd name="T5" fmla="*/ 4 h 65"/>
                  <a:gd name="T6" fmla="*/ 18 w 21"/>
                  <a:gd name="T7" fmla="*/ 7 h 65"/>
                  <a:gd name="T8" fmla="*/ 19 w 21"/>
                  <a:gd name="T9" fmla="*/ 10 h 65"/>
                  <a:gd name="T10" fmla="*/ 21 w 21"/>
                  <a:gd name="T11" fmla="*/ 13 h 65"/>
                  <a:gd name="T12" fmla="*/ 21 w 21"/>
                  <a:gd name="T13" fmla="*/ 22 h 65"/>
                  <a:gd name="T14" fmla="*/ 18 w 21"/>
                  <a:gd name="T15" fmla="*/ 33 h 65"/>
                  <a:gd name="T16" fmla="*/ 13 w 21"/>
                  <a:gd name="T17" fmla="*/ 42 h 65"/>
                  <a:gd name="T18" fmla="*/ 7 w 21"/>
                  <a:gd name="T19" fmla="*/ 51 h 65"/>
                  <a:gd name="T20" fmla="*/ 0 w 21"/>
                  <a:gd name="T21" fmla="*/ 65 h 65"/>
                  <a:gd name="T22" fmla="*/ 0 w 21"/>
                  <a:gd name="T23" fmla="*/ 65 h 65"/>
                  <a:gd name="T24" fmla="*/ 4 w 21"/>
                  <a:gd name="T25" fmla="*/ 59 h 65"/>
                  <a:gd name="T26" fmla="*/ 6 w 21"/>
                  <a:gd name="T27" fmla="*/ 50 h 65"/>
                  <a:gd name="T28" fmla="*/ 9 w 21"/>
                  <a:gd name="T29" fmla="*/ 33 h 65"/>
                  <a:gd name="T30" fmla="*/ 9 w 21"/>
                  <a:gd name="T31" fmla="*/ 33 h 65"/>
                  <a:gd name="T32" fmla="*/ 10 w 21"/>
                  <a:gd name="T33" fmla="*/ 21 h 65"/>
                  <a:gd name="T34" fmla="*/ 9 w 21"/>
                  <a:gd name="T35" fmla="*/ 10 h 65"/>
                  <a:gd name="T36" fmla="*/ 9 w 21"/>
                  <a:gd name="T37" fmla="*/ 10 h 65"/>
                  <a:gd name="T38" fmla="*/ 6 w 21"/>
                  <a:gd name="T39" fmla="*/ 6 h 65"/>
                  <a:gd name="T40" fmla="*/ 6 w 21"/>
                  <a:gd name="T41" fmla="*/ 3 h 65"/>
                  <a:gd name="T42" fmla="*/ 6 w 21"/>
                  <a:gd name="T43" fmla="*/ 0 h 6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65">
                    <a:moveTo>
                      <a:pt x="9" y="3"/>
                    </a:moveTo>
                    <a:lnTo>
                      <a:pt x="9" y="3"/>
                    </a:lnTo>
                    <a:lnTo>
                      <a:pt x="13" y="4"/>
                    </a:lnTo>
                    <a:lnTo>
                      <a:pt x="18" y="7"/>
                    </a:lnTo>
                    <a:lnTo>
                      <a:pt x="19" y="10"/>
                    </a:lnTo>
                    <a:lnTo>
                      <a:pt x="21" y="13"/>
                    </a:lnTo>
                    <a:lnTo>
                      <a:pt x="21" y="22"/>
                    </a:lnTo>
                    <a:lnTo>
                      <a:pt x="18" y="33"/>
                    </a:lnTo>
                    <a:lnTo>
                      <a:pt x="13" y="42"/>
                    </a:lnTo>
                    <a:lnTo>
                      <a:pt x="7" y="51"/>
                    </a:lnTo>
                    <a:lnTo>
                      <a:pt x="0" y="65"/>
                    </a:lnTo>
                    <a:lnTo>
                      <a:pt x="4" y="59"/>
                    </a:lnTo>
                    <a:lnTo>
                      <a:pt x="6" y="50"/>
                    </a:lnTo>
                    <a:lnTo>
                      <a:pt x="9" y="33"/>
                    </a:lnTo>
                    <a:lnTo>
                      <a:pt x="10" y="21"/>
                    </a:lnTo>
                    <a:lnTo>
                      <a:pt x="9" y="10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6" name="Freeform 319">
                <a:extLst>
                  <a:ext uri="{FF2B5EF4-FFF2-40B4-BE49-F238E27FC236}">
                    <a16:creationId xmlns:a16="http://schemas.microsoft.com/office/drawing/2014/main" id="{D9FF9315-4959-4838-9136-8A0EEBF10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197"/>
                <a:ext cx="30" cy="62"/>
              </a:xfrm>
              <a:custGeom>
                <a:avLst/>
                <a:gdLst>
                  <a:gd name="T0" fmla="*/ 18 w 30"/>
                  <a:gd name="T1" fmla="*/ 0 h 62"/>
                  <a:gd name="T2" fmla="*/ 18 w 30"/>
                  <a:gd name="T3" fmla="*/ 0 h 62"/>
                  <a:gd name="T4" fmla="*/ 21 w 30"/>
                  <a:gd name="T5" fmla="*/ 4 h 62"/>
                  <a:gd name="T6" fmla="*/ 23 w 30"/>
                  <a:gd name="T7" fmla="*/ 10 h 62"/>
                  <a:gd name="T8" fmla="*/ 26 w 30"/>
                  <a:gd name="T9" fmla="*/ 22 h 62"/>
                  <a:gd name="T10" fmla="*/ 29 w 30"/>
                  <a:gd name="T11" fmla="*/ 45 h 62"/>
                  <a:gd name="T12" fmla="*/ 29 w 30"/>
                  <a:gd name="T13" fmla="*/ 45 h 62"/>
                  <a:gd name="T14" fmla="*/ 30 w 30"/>
                  <a:gd name="T15" fmla="*/ 56 h 62"/>
                  <a:gd name="T16" fmla="*/ 30 w 30"/>
                  <a:gd name="T17" fmla="*/ 60 h 62"/>
                  <a:gd name="T18" fmla="*/ 29 w 30"/>
                  <a:gd name="T19" fmla="*/ 62 h 62"/>
                  <a:gd name="T20" fmla="*/ 27 w 30"/>
                  <a:gd name="T21" fmla="*/ 62 h 62"/>
                  <a:gd name="T22" fmla="*/ 27 w 30"/>
                  <a:gd name="T23" fmla="*/ 62 h 62"/>
                  <a:gd name="T24" fmla="*/ 24 w 30"/>
                  <a:gd name="T25" fmla="*/ 62 h 62"/>
                  <a:gd name="T26" fmla="*/ 21 w 30"/>
                  <a:gd name="T27" fmla="*/ 59 h 62"/>
                  <a:gd name="T28" fmla="*/ 15 w 30"/>
                  <a:gd name="T29" fmla="*/ 54 h 62"/>
                  <a:gd name="T30" fmla="*/ 15 w 30"/>
                  <a:gd name="T31" fmla="*/ 54 h 62"/>
                  <a:gd name="T32" fmla="*/ 6 w 30"/>
                  <a:gd name="T33" fmla="*/ 49 h 62"/>
                  <a:gd name="T34" fmla="*/ 2 w 30"/>
                  <a:gd name="T35" fmla="*/ 48 h 62"/>
                  <a:gd name="T36" fmla="*/ 0 w 30"/>
                  <a:gd name="T37" fmla="*/ 43 h 62"/>
                  <a:gd name="T38" fmla="*/ 0 w 30"/>
                  <a:gd name="T39" fmla="*/ 43 h 62"/>
                  <a:gd name="T40" fmla="*/ 6 w 30"/>
                  <a:gd name="T41" fmla="*/ 45 h 62"/>
                  <a:gd name="T42" fmla="*/ 11 w 30"/>
                  <a:gd name="T43" fmla="*/ 43 h 62"/>
                  <a:gd name="T44" fmla="*/ 15 w 30"/>
                  <a:gd name="T45" fmla="*/ 40 h 62"/>
                  <a:gd name="T46" fmla="*/ 17 w 30"/>
                  <a:gd name="T47" fmla="*/ 36 h 62"/>
                  <a:gd name="T48" fmla="*/ 18 w 30"/>
                  <a:gd name="T49" fmla="*/ 30 h 62"/>
                  <a:gd name="T50" fmla="*/ 20 w 30"/>
                  <a:gd name="T51" fmla="*/ 24 h 62"/>
                  <a:gd name="T52" fmla="*/ 20 w 30"/>
                  <a:gd name="T53" fmla="*/ 12 h 62"/>
                  <a:gd name="T54" fmla="*/ 18 w 30"/>
                  <a:gd name="T55" fmla="*/ 0 h 6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0" h="62">
                    <a:moveTo>
                      <a:pt x="18" y="0"/>
                    </a:moveTo>
                    <a:lnTo>
                      <a:pt x="18" y="0"/>
                    </a:lnTo>
                    <a:lnTo>
                      <a:pt x="21" y="4"/>
                    </a:lnTo>
                    <a:lnTo>
                      <a:pt x="23" y="10"/>
                    </a:lnTo>
                    <a:lnTo>
                      <a:pt x="26" y="22"/>
                    </a:lnTo>
                    <a:lnTo>
                      <a:pt x="29" y="45"/>
                    </a:lnTo>
                    <a:lnTo>
                      <a:pt x="30" y="56"/>
                    </a:lnTo>
                    <a:lnTo>
                      <a:pt x="30" y="60"/>
                    </a:lnTo>
                    <a:lnTo>
                      <a:pt x="29" y="62"/>
                    </a:lnTo>
                    <a:lnTo>
                      <a:pt x="27" y="62"/>
                    </a:lnTo>
                    <a:lnTo>
                      <a:pt x="24" y="62"/>
                    </a:lnTo>
                    <a:lnTo>
                      <a:pt x="21" y="59"/>
                    </a:lnTo>
                    <a:lnTo>
                      <a:pt x="15" y="54"/>
                    </a:lnTo>
                    <a:lnTo>
                      <a:pt x="6" y="49"/>
                    </a:lnTo>
                    <a:lnTo>
                      <a:pt x="2" y="48"/>
                    </a:lnTo>
                    <a:lnTo>
                      <a:pt x="0" y="43"/>
                    </a:lnTo>
                    <a:lnTo>
                      <a:pt x="6" y="45"/>
                    </a:lnTo>
                    <a:lnTo>
                      <a:pt x="11" y="43"/>
                    </a:lnTo>
                    <a:lnTo>
                      <a:pt x="15" y="40"/>
                    </a:lnTo>
                    <a:lnTo>
                      <a:pt x="17" y="36"/>
                    </a:lnTo>
                    <a:lnTo>
                      <a:pt x="18" y="30"/>
                    </a:lnTo>
                    <a:lnTo>
                      <a:pt x="20" y="24"/>
                    </a:lnTo>
                    <a:lnTo>
                      <a:pt x="20" y="12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7" name="Freeform 320">
                <a:extLst>
                  <a:ext uri="{FF2B5EF4-FFF2-40B4-BE49-F238E27FC236}">
                    <a16:creationId xmlns:a16="http://schemas.microsoft.com/office/drawing/2014/main" id="{C36F7AFF-8853-4DB0-ACA1-D6ACF8C63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197"/>
                <a:ext cx="30" cy="62"/>
              </a:xfrm>
              <a:custGeom>
                <a:avLst/>
                <a:gdLst>
                  <a:gd name="T0" fmla="*/ 18 w 30"/>
                  <a:gd name="T1" fmla="*/ 0 h 62"/>
                  <a:gd name="T2" fmla="*/ 18 w 30"/>
                  <a:gd name="T3" fmla="*/ 0 h 62"/>
                  <a:gd name="T4" fmla="*/ 21 w 30"/>
                  <a:gd name="T5" fmla="*/ 4 h 62"/>
                  <a:gd name="T6" fmla="*/ 23 w 30"/>
                  <a:gd name="T7" fmla="*/ 10 h 62"/>
                  <a:gd name="T8" fmla="*/ 26 w 30"/>
                  <a:gd name="T9" fmla="*/ 22 h 62"/>
                  <a:gd name="T10" fmla="*/ 29 w 30"/>
                  <a:gd name="T11" fmla="*/ 45 h 62"/>
                  <a:gd name="T12" fmla="*/ 29 w 30"/>
                  <a:gd name="T13" fmla="*/ 45 h 62"/>
                  <a:gd name="T14" fmla="*/ 30 w 30"/>
                  <a:gd name="T15" fmla="*/ 56 h 62"/>
                  <a:gd name="T16" fmla="*/ 30 w 30"/>
                  <a:gd name="T17" fmla="*/ 60 h 62"/>
                  <a:gd name="T18" fmla="*/ 29 w 30"/>
                  <a:gd name="T19" fmla="*/ 62 h 62"/>
                  <a:gd name="T20" fmla="*/ 27 w 30"/>
                  <a:gd name="T21" fmla="*/ 62 h 62"/>
                  <a:gd name="T22" fmla="*/ 27 w 30"/>
                  <a:gd name="T23" fmla="*/ 62 h 62"/>
                  <a:gd name="T24" fmla="*/ 24 w 30"/>
                  <a:gd name="T25" fmla="*/ 62 h 62"/>
                  <a:gd name="T26" fmla="*/ 21 w 30"/>
                  <a:gd name="T27" fmla="*/ 59 h 62"/>
                  <a:gd name="T28" fmla="*/ 15 w 30"/>
                  <a:gd name="T29" fmla="*/ 54 h 62"/>
                  <a:gd name="T30" fmla="*/ 15 w 30"/>
                  <a:gd name="T31" fmla="*/ 54 h 62"/>
                  <a:gd name="T32" fmla="*/ 6 w 30"/>
                  <a:gd name="T33" fmla="*/ 49 h 62"/>
                  <a:gd name="T34" fmla="*/ 2 w 30"/>
                  <a:gd name="T35" fmla="*/ 48 h 62"/>
                  <a:gd name="T36" fmla="*/ 0 w 30"/>
                  <a:gd name="T37" fmla="*/ 43 h 62"/>
                  <a:gd name="T38" fmla="*/ 0 w 30"/>
                  <a:gd name="T39" fmla="*/ 43 h 62"/>
                  <a:gd name="T40" fmla="*/ 6 w 30"/>
                  <a:gd name="T41" fmla="*/ 45 h 62"/>
                  <a:gd name="T42" fmla="*/ 11 w 30"/>
                  <a:gd name="T43" fmla="*/ 43 h 62"/>
                  <a:gd name="T44" fmla="*/ 15 w 30"/>
                  <a:gd name="T45" fmla="*/ 40 h 62"/>
                  <a:gd name="T46" fmla="*/ 17 w 30"/>
                  <a:gd name="T47" fmla="*/ 36 h 62"/>
                  <a:gd name="T48" fmla="*/ 18 w 30"/>
                  <a:gd name="T49" fmla="*/ 30 h 62"/>
                  <a:gd name="T50" fmla="*/ 20 w 30"/>
                  <a:gd name="T51" fmla="*/ 24 h 62"/>
                  <a:gd name="T52" fmla="*/ 20 w 30"/>
                  <a:gd name="T53" fmla="*/ 12 h 6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0" h="62">
                    <a:moveTo>
                      <a:pt x="18" y="0"/>
                    </a:moveTo>
                    <a:lnTo>
                      <a:pt x="18" y="0"/>
                    </a:lnTo>
                    <a:lnTo>
                      <a:pt x="21" y="4"/>
                    </a:lnTo>
                    <a:lnTo>
                      <a:pt x="23" y="10"/>
                    </a:lnTo>
                    <a:lnTo>
                      <a:pt x="26" y="22"/>
                    </a:lnTo>
                    <a:lnTo>
                      <a:pt x="29" y="45"/>
                    </a:lnTo>
                    <a:lnTo>
                      <a:pt x="30" y="56"/>
                    </a:lnTo>
                    <a:lnTo>
                      <a:pt x="30" y="60"/>
                    </a:lnTo>
                    <a:lnTo>
                      <a:pt x="29" y="62"/>
                    </a:lnTo>
                    <a:lnTo>
                      <a:pt x="27" y="62"/>
                    </a:lnTo>
                    <a:lnTo>
                      <a:pt x="24" y="62"/>
                    </a:lnTo>
                    <a:lnTo>
                      <a:pt x="21" y="59"/>
                    </a:lnTo>
                    <a:lnTo>
                      <a:pt x="15" y="54"/>
                    </a:lnTo>
                    <a:lnTo>
                      <a:pt x="6" y="49"/>
                    </a:lnTo>
                    <a:lnTo>
                      <a:pt x="2" y="48"/>
                    </a:lnTo>
                    <a:lnTo>
                      <a:pt x="0" y="43"/>
                    </a:lnTo>
                    <a:lnTo>
                      <a:pt x="6" y="45"/>
                    </a:lnTo>
                    <a:lnTo>
                      <a:pt x="11" y="43"/>
                    </a:lnTo>
                    <a:lnTo>
                      <a:pt x="15" y="40"/>
                    </a:lnTo>
                    <a:lnTo>
                      <a:pt x="17" y="36"/>
                    </a:lnTo>
                    <a:lnTo>
                      <a:pt x="18" y="30"/>
                    </a:lnTo>
                    <a:lnTo>
                      <a:pt x="20" y="24"/>
                    </a:lnTo>
                    <a:lnTo>
                      <a:pt x="20" y="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8" name="Freeform 321">
                <a:extLst>
                  <a:ext uri="{FF2B5EF4-FFF2-40B4-BE49-F238E27FC236}">
                    <a16:creationId xmlns:a16="http://schemas.microsoft.com/office/drawing/2014/main" id="{244D3A6E-268F-4297-A5C7-002F8E9DE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186"/>
                <a:ext cx="43" cy="91"/>
              </a:xfrm>
              <a:custGeom>
                <a:avLst/>
                <a:gdLst>
                  <a:gd name="T0" fmla="*/ 25 w 43"/>
                  <a:gd name="T1" fmla="*/ 9 h 91"/>
                  <a:gd name="T2" fmla="*/ 25 w 43"/>
                  <a:gd name="T3" fmla="*/ 9 h 91"/>
                  <a:gd name="T4" fmla="*/ 30 w 43"/>
                  <a:gd name="T5" fmla="*/ 14 h 91"/>
                  <a:gd name="T6" fmla="*/ 36 w 43"/>
                  <a:gd name="T7" fmla="*/ 20 h 91"/>
                  <a:gd name="T8" fmla="*/ 42 w 43"/>
                  <a:gd name="T9" fmla="*/ 33 h 91"/>
                  <a:gd name="T10" fmla="*/ 42 w 43"/>
                  <a:gd name="T11" fmla="*/ 33 h 91"/>
                  <a:gd name="T12" fmla="*/ 43 w 43"/>
                  <a:gd name="T13" fmla="*/ 41 h 91"/>
                  <a:gd name="T14" fmla="*/ 42 w 43"/>
                  <a:gd name="T15" fmla="*/ 47 h 91"/>
                  <a:gd name="T16" fmla="*/ 39 w 43"/>
                  <a:gd name="T17" fmla="*/ 53 h 91"/>
                  <a:gd name="T18" fmla="*/ 34 w 43"/>
                  <a:gd name="T19" fmla="*/ 59 h 91"/>
                  <a:gd name="T20" fmla="*/ 34 w 43"/>
                  <a:gd name="T21" fmla="*/ 59 h 91"/>
                  <a:gd name="T22" fmla="*/ 27 w 43"/>
                  <a:gd name="T23" fmla="*/ 74 h 91"/>
                  <a:gd name="T24" fmla="*/ 27 w 43"/>
                  <a:gd name="T25" fmla="*/ 74 h 91"/>
                  <a:gd name="T26" fmla="*/ 24 w 43"/>
                  <a:gd name="T27" fmla="*/ 82 h 91"/>
                  <a:gd name="T28" fmla="*/ 22 w 43"/>
                  <a:gd name="T29" fmla="*/ 86 h 91"/>
                  <a:gd name="T30" fmla="*/ 19 w 43"/>
                  <a:gd name="T31" fmla="*/ 89 h 91"/>
                  <a:gd name="T32" fmla="*/ 19 w 43"/>
                  <a:gd name="T33" fmla="*/ 89 h 91"/>
                  <a:gd name="T34" fmla="*/ 16 w 43"/>
                  <a:gd name="T35" fmla="*/ 91 h 91"/>
                  <a:gd name="T36" fmla="*/ 15 w 43"/>
                  <a:gd name="T37" fmla="*/ 91 h 91"/>
                  <a:gd name="T38" fmla="*/ 10 w 43"/>
                  <a:gd name="T39" fmla="*/ 88 h 91"/>
                  <a:gd name="T40" fmla="*/ 10 w 43"/>
                  <a:gd name="T41" fmla="*/ 88 h 91"/>
                  <a:gd name="T42" fmla="*/ 4 w 43"/>
                  <a:gd name="T43" fmla="*/ 82 h 91"/>
                  <a:gd name="T44" fmla="*/ 1 w 43"/>
                  <a:gd name="T45" fmla="*/ 77 h 91"/>
                  <a:gd name="T46" fmla="*/ 0 w 43"/>
                  <a:gd name="T47" fmla="*/ 74 h 91"/>
                  <a:gd name="T48" fmla="*/ 0 w 43"/>
                  <a:gd name="T49" fmla="*/ 74 h 91"/>
                  <a:gd name="T50" fmla="*/ 4 w 43"/>
                  <a:gd name="T51" fmla="*/ 77 h 91"/>
                  <a:gd name="T52" fmla="*/ 9 w 43"/>
                  <a:gd name="T53" fmla="*/ 77 h 91"/>
                  <a:gd name="T54" fmla="*/ 13 w 43"/>
                  <a:gd name="T55" fmla="*/ 77 h 91"/>
                  <a:gd name="T56" fmla="*/ 16 w 43"/>
                  <a:gd name="T57" fmla="*/ 74 h 91"/>
                  <a:gd name="T58" fmla="*/ 21 w 43"/>
                  <a:gd name="T59" fmla="*/ 70 h 91"/>
                  <a:gd name="T60" fmla="*/ 22 w 43"/>
                  <a:gd name="T61" fmla="*/ 63 h 91"/>
                  <a:gd name="T62" fmla="*/ 27 w 43"/>
                  <a:gd name="T63" fmla="*/ 51 h 91"/>
                  <a:gd name="T64" fmla="*/ 28 w 43"/>
                  <a:gd name="T65" fmla="*/ 36 h 91"/>
                  <a:gd name="T66" fmla="*/ 28 w 43"/>
                  <a:gd name="T67" fmla="*/ 21 h 91"/>
                  <a:gd name="T68" fmla="*/ 27 w 43"/>
                  <a:gd name="T69" fmla="*/ 9 h 91"/>
                  <a:gd name="T70" fmla="*/ 24 w 43"/>
                  <a:gd name="T71" fmla="*/ 5 h 91"/>
                  <a:gd name="T72" fmla="*/ 22 w 43"/>
                  <a:gd name="T73" fmla="*/ 0 h 91"/>
                  <a:gd name="T74" fmla="*/ 25 w 43"/>
                  <a:gd name="T75" fmla="*/ 9 h 9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3" h="91">
                    <a:moveTo>
                      <a:pt x="25" y="9"/>
                    </a:moveTo>
                    <a:lnTo>
                      <a:pt x="25" y="9"/>
                    </a:lnTo>
                    <a:lnTo>
                      <a:pt x="30" y="14"/>
                    </a:lnTo>
                    <a:lnTo>
                      <a:pt x="36" y="20"/>
                    </a:lnTo>
                    <a:lnTo>
                      <a:pt x="42" y="33"/>
                    </a:lnTo>
                    <a:lnTo>
                      <a:pt x="43" y="41"/>
                    </a:lnTo>
                    <a:lnTo>
                      <a:pt x="42" y="47"/>
                    </a:lnTo>
                    <a:lnTo>
                      <a:pt x="39" y="53"/>
                    </a:lnTo>
                    <a:lnTo>
                      <a:pt x="34" y="59"/>
                    </a:lnTo>
                    <a:lnTo>
                      <a:pt x="27" y="74"/>
                    </a:lnTo>
                    <a:lnTo>
                      <a:pt x="24" y="82"/>
                    </a:lnTo>
                    <a:lnTo>
                      <a:pt x="22" y="86"/>
                    </a:lnTo>
                    <a:lnTo>
                      <a:pt x="19" y="89"/>
                    </a:lnTo>
                    <a:lnTo>
                      <a:pt x="16" y="91"/>
                    </a:lnTo>
                    <a:lnTo>
                      <a:pt x="15" y="91"/>
                    </a:lnTo>
                    <a:lnTo>
                      <a:pt x="10" y="88"/>
                    </a:lnTo>
                    <a:lnTo>
                      <a:pt x="4" y="82"/>
                    </a:lnTo>
                    <a:lnTo>
                      <a:pt x="1" y="77"/>
                    </a:lnTo>
                    <a:lnTo>
                      <a:pt x="0" y="74"/>
                    </a:lnTo>
                    <a:lnTo>
                      <a:pt x="4" y="77"/>
                    </a:lnTo>
                    <a:lnTo>
                      <a:pt x="9" y="77"/>
                    </a:lnTo>
                    <a:lnTo>
                      <a:pt x="13" y="77"/>
                    </a:lnTo>
                    <a:lnTo>
                      <a:pt x="16" y="74"/>
                    </a:lnTo>
                    <a:lnTo>
                      <a:pt x="21" y="70"/>
                    </a:lnTo>
                    <a:lnTo>
                      <a:pt x="22" y="63"/>
                    </a:lnTo>
                    <a:lnTo>
                      <a:pt x="27" y="51"/>
                    </a:lnTo>
                    <a:lnTo>
                      <a:pt x="28" y="36"/>
                    </a:lnTo>
                    <a:lnTo>
                      <a:pt x="28" y="21"/>
                    </a:lnTo>
                    <a:lnTo>
                      <a:pt x="27" y="9"/>
                    </a:lnTo>
                    <a:lnTo>
                      <a:pt x="24" y="5"/>
                    </a:lnTo>
                    <a:lnTo>
                      <a:pt x="22" y="0"/>
                    </a:lnTo>
                    <a:lnTo>
                      <a:pt x="25" y="9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9" name="Freeform 322">
                <a:extLst>
                  <a:ext uri="{FF2B5EF4-FFF2-40B4-BE49-F238E27FC236}">
                    <a16:creationId xmlns:a16="http://schemas.microsoft.com/office/drawing/2014/main" id="{3A1D951E-0C4C-4E43-B1A8-9959C83BE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186"/>
                <a:ext cx="43" cy="91"/>
              </a:xfrm>
              <a:custGeom>
                <a:avLst/>
                <a:gdLst>
                  <a:gd name="T0" fmla="*/ 25 w 43"/>
                  <a:gd name="T1" fmla="*/ 9 h 91"/>
                  <a:gd name="T2" fmla="*/ 25 w 43"/>
                  <a:gd name="T3" fmla="*/ 9 h 91"/>
                  <a:gd name="T4" fmla="*/ 30 w 43"/>
                  <a:gd name="T5" fmla="*/ 14 h 91"/>
                  <a:gd name="T6" fmla="*/ 36 w 43"/>
                  <a:gd name="T7" fmla="*/ 20 h 91"/>
                  <a:gd name="T8" fmla="*/ 42 w 43"/>
                  <a:gd name="T9" fmla="*/ 33 h 91"/>
                  <a:gd name="T10" fmla="*/ 42 w 43"/>
                  <a:gd name="T11" fmla="*/ 33 h 91"/>
                  <a:gd name="T12" fmla="*/ 43 w 43"/>
                  <a:gd name="T13" fmla="*/ 41 h 91"/>
                  <a:gd name="T14" fmla="*/ 42 w 43"/>
                  <a:gd name="T15" fmla="*/ 47 h 91"/>
                  <a:gd name="T16" fmla="*/ 39 w 43"/>
                  <a:gd name="T17" fmla="*/ 53 h 91"/>
                  <a:gd name="T18" fmla="*/ 34 w 43"/>
                  <a:gd name="T19" fmla="*/ 59 h 91"/>
                  <a:gd name="T20" fmla="*/ 34 w 43"/>
                  <a:gd name="T21" fmla="*/ 59 h 91"/>
                  <a:gd name="T22" fmla="*/ 27 w 43"/>
                  <a:gd name="T23" fmla="*/ 74 h 91"/>
                  <a:gd name="T24" fmla="*/ 27 w 43"/>
                  <a:gd name="T25" fmla="*/ 74 h 91"/>
                  <a:gd name="T26" fmla="*/ 24 w 43"/>
                  <a:gd name="T27" fmla="*/ 82 h 91"/>
                  <a:gd name="T28" fmla="*/ 22 w 43"/>
                  <a:gd name="T29" fmla="*/ 86 h 91"/>
                  <a:gd name="T30" fmla="*/ 19 w 43"/>
                  <a:gd name="T31" fmla="*/ 89 h 91"/>
                  <a:gd name="T32" fmla="*/ 19 w 43"/>
                  <a:gd name="T33" fmla="*/ 89 h 91"/>
                  <a:gd name="T34" fmla="*/ 16 w 43"/>
                  <a:gd name="T35" fmla="*/ 91 h 91"/>
                  <a:gd name="T36" fmla="*/ 15 w 43"/>
                  <a:gd name="T37" fmla="*/ 91 h 91"/>
                  <a:gd name="T38" fmla="*/ 10 w 43"/>
                  <a:gd name="T39" fmla="*/ 88 h 91"/>
                  <a:gd name="T40" fmla="*/ 10 w 43"/>
                  <a:gd name="T41" fmla="*/ 88 h 91"/>
                  <a:gd name="T42" fmla="*/ 4 w 43"/>
                  <a:gd name="T43" fmla="*/ 82 h 91"/>
                  <a:gd name="T44" fmla="*/ 1 w 43"/>
                  <a:gd name="T45" fmla="*/ 77 h 91"/>
                  <a:gd name="T46" fmla="*/ 0 w 43"/>
                  <a:gd name="T47" fmla="*/ 74 h 91"/>
                  <a:gd name="T48" fmla="*/ 0 w 43"/>
                  <a:gd name="T49" fmla="*/ 74 h 91"/>
                  <a:gd name="T50" fmla="*/ 4 w 43"/>
                  <a:gd name="T51" fmla="*/ 77 h 91"/>
                  <a:gd name="T52" fmla="*/ 9 w 43"/>
                  <a:gd name="T53" fmla="*/ 77 h 91"/>
                  <a:gd name="T54" fmla="*/ 13 w 43"/>
                  <a:gd name="T55" fmla="*/ 77 h 91"/>
                  <a:gd name="T56" fmla="*/ 16 w 43"/>
                  <a:gd name="T57" fmla="*/ 74 h 91"/>
                  <a:gd name="T58" fmla="*/ 21 w 43"/>
                  <a:gd name="T59" fmla="*/ 70 h 91"/>
                  <a:gd name="T60" fmla="*/ 22 w 43"/>
                  <a:gd name="T61" fmla="*/ 63 h 91"/>
                  <a:gd name="T62" fmla="*/ 27 w 43"/>
                  <a:gd name="T63" fmla="*/ 51 h 91"/>
                  <a:gd name="T64" fmla="*/ 28 w 43"/>
                  <a:gd name="T65" fmla="*/ 36 h 91"/>
                  <a:gd name="T66" fmla="*/ 28 w 43"/>
                  <a:gd name="T67" fmla="*/ 21 h 91"/>
                  <a:gd name="T68" fmla="*/ 27 w 43"/>
                  <a:gd name="T69" fmla="*/ 9 h 91"/>
                  <a:gd name="T70" fmla="*/ 24 w 43"/>
                  <a:gd name="T71" fmla="*/ 5 h 91"/>
                  <a:gd name="T72" fmla="*/ 22 w 43"/>
                  <a:gd name="T73" fmla="*/ 0 h 9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3" h="91">
                    <a:moveTo>
                      <a:pt x="25" y="9"/>
                    </a:moveTo>
                    <a:lnTo>
                      <a:pt x="25" y="9"/>
                    </a:lnTo>
                    <a:lnTo>
                      <a:pt x="30" y="14"/>
                    </a:lnTo>
                    <a:lnTo>
                      <a:pt x="36" y="20"/>
                    </a:lnTo>
                    <a:lnTo>
                      <a:pt x="42" y="33"/>
                    </a:lnTo>
                    <a:lnTo>
                      <a:pt x="43" y="41"/>
                    </a:lnTo>
                    <a:lnTo>
                      <a:pt x="42" y="47"/>
                    </a:lnTo>
                    <a:lnTo>
                      <a:pt x="39" y="53"/>
                    </a:lnTo>
                    <a:lnTo>
                      <a:pt x="34" y="59"/>
                    </a:lnTo>
                    <a:lnTo>
                      <a:pt x="27" y="74"/>
                    </a:lnTo>
                    <a:lnTo>
                      <a:pt x="24" y="82"/>
                    </a:lnTo>
                    <a:lnTo>
                      <a:pt x="22" y="86"/>
                    </a:lnTo>
                    <a:lnTo>
                      <a:pt x="19" y="89"/>
                    </a:lnTo>
                    <a:lnTo>
                      <a:pt x="16" y="91"/>
                    </a:lnTo>
                    <a:lnTo>
                      <a:pt x="15" y="91"/>
                    </a:lnTo>
                    <a:lnTo>
                      <a:pt x="10" y="88"/>
                    </a:lnTo>
                    <a:lnTo>
                      <a:pt x="4" y="82"/>
                    </a:lnTo>
                    <a:lnTo>
                      <a:pt x="1" y="77"/>
                    </a:lnTo>
                    <a:lnTo>
                      <a:pt x="0" y="74"/>
                    </a:lnTo>
                    <a:lnTo>
                      <a:pt x="4" y="77"/>
                    </a:lnTo>
                    <a:lnTo>
                      <a:pt x="9" y="77"/>
                    </a:lnTo>
                    <a:lnTo>
                      <a:pt x="13" y="77"/>
                    </a:lnTo>
                    <a:lnTo>
                      <a:pt x="16" y="74"/>
                    </a:lnTo>
                    <a:lnTo>
                      <a:pt x="21" y="70"/>
                    </a:lnTo>
                    <a:lnTo>
                      <a:pt x="22" y="63"/>
                    </a:lnTo>
                    <a:lnTo>
                      <a:pt x="27" y="51"/>
                    </a:lnTo>
                    <a:lnTo>
                      <a:pt x="28" y="36"/>
                    </a:lnTo>
                    <a:lnTo>
                      <a:pt x="28" y="21"/>
                    </a:lnTo>
                    <a:lnTo>
                      <a:pt x="27" y="9"/>
                    </a:lnTo>
                    <a:lnTo>
                      <a:pt x="24" y="5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0" name="Freeform 323">
                <a:extLst>
                  <a:ext uri="{FF2B5EF4-FFF2-40B4-BE49-F238E27FC236}">
                    <a16:creationId xmlns:a16="http://schemas.microsoft.com/office/drawing/2014/main" id="{2EF2260F-C915-43FA-8847-EC22B9F79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115"/>
                <a:ext cx="37" cy="62"/>
              </a:xfrm>
              <a:custGeom>
                <a:avLst/>
                <a:gdLst>
                  <a:gd name="T0" fmla="*/ 0 w 37"/>
                  <a:gd name="T1" fmla="*/ 59 h 62"/>
                  <a:gd name="T2" fmla="*/ 0 w 37"/>
                  <a:gd name="T3" fmla="*/ 59 h 62"/>
                  <a:gd name="T4" fmla="*/ 5 w 37"/>
                  <a:gd name="T5" fmla="*/ 62 h 62"/>
                  <a:gd name="T6" fmla="*/ 9 w 37"/>
                  <a:gd name="T7" fmla="*/ 62 h 62"/>
                  <a:gd name="T8" fmla="*/ 16 w 37"/>
                  <a:gd name="T9" fmla="*/ 62 h 62"/>
                  <a:gd name="T10" fmla="*/ 22 w 37"/>
                  <a:gd name="T11" fmla="*/ 59 h 62"/>
                  <a:gd name="T12" fmla="*/ 26 w 37"/>
                  <a:gd name="T13" fmla="*/ 55 h 62"/>
                  <a:gd name="T14" fmla="*/ 32 w 37"/>
                  <a:gd name="T15" fmla="*/ 50 h 62"/>
                  <a:gd name="T16" fmla="*/ 35 w 37"/>
                  <a:gd name="T17" fmla="*/ 46 h 62"/>
                  <a:gd name="T18" fmla="*/ 37 w 37"/>
                  <a:gd name="T19" fmla="*/ 41 h 62"/>
                  <a:gd name="T20" fmla="*/ 37 w 37"/>
                  <a:gd name="T21" fmla="*/ 41 h 62"/>
                  <a:gd name="T22" fmla="*/ 37 w 37"/>
                  <a:gd name="T23" fmla="*/ 35 h 62"/>
                  <a:gd name="T24" fmla="*/ 35 w 37"/>
                  <a:gd name="T25" fmla="*/ 30 h 62"/>
                  <a:gd name="T26" fmla="*/ 32 w 37"/>
                  <a:gd name="T27" fmla="*/ 24 h 62"/>
                  <a:gd name="T28" fmla="*/ 28 w 37"/>
                  <a:gd name="T29" fmla="*/ 20 h 62"/>
                  <a:gd name="T30" fmla="*/ 20 w 37"/>
                  <a:gd name="T31" fmla="*/ 11 h 62"/>
                  <a:gd name="T32" fmla="*/ 17 w 37"/>
                  <a:gd name="T33" fmla="*/ 6 h 62"/>
                  <a:gd name="T34" fmla="*/ 16 w 37"/>
                  <a:gd name="T35" fmla="*/ 0 h 62"/>
                  <a:gd name="T36" fmla="*/ 16 w 37"/>
                  <a:gd name="T37" fmla="*/ 0 h 62"/>
                  <a:gd name="T38" fmla="*/ 20 w 37"/>
                  <a:gd name="T39" fmla="*/ 12 h 62"/>
                  <a:gd name="T40" fmla="*/ 23 w 37"/>
                  <a:gd name="T41" fmla="*/ 24 h 62"/>
                  <a:gd name="T42" fmla="*/ 25 w 37"/>
                  <a:gd name="T43" fmla="*/ 32 h 62"/>
                  <a:gd name="T44" fmla="*/ 23 w 37"/>
                  <a:gd name="T45" fmla="*/ 36 h 62"/>
                  <a:gd name="T46" fmla="*/ 20 w 37"/>
                  <a:gd name="T47" fmla="*/ 43 h 62"/>
                  <a:gd name="T48" fmla="*/ 16 w 37"/>
                  <a:gd name="T49" fmla="*/ 46 h 62"/>
                  <a:gd name="T50" fmla="*/ 0 w 37"/>
                  <a:gd name="T51" fmla="*/ 59 h 6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7" h="62">
                    <a:moveTo>
                      <a:pt x="0" y="59"/>
                    </a:moveTo>
                    <a:lnTo>
                      <a:pt x="0" y="59"/>
                    </a:lnTo>
                    <a:lnTo>
                      <a:pt x="5" y="62"/>
                    </a:lnTo>
                    <a:lnTo>
                      <a:pt x="9" y="62"/>
                    </a:lnTo>
                    <a:lnTo>
                      <a:pt x="16" y="62"/>
                    </a:lnTo>
                    <a:lnTo>
                      <a:pt x="22" y="59"/>
                    </a:lnTo>
                    <a:lnTo>
                      <a:pt x="26" y="55"/>
                    </a:lnTo>
                    <a:lnTo>
                      <a:pt x="32" y="50"/>
                    </a:lnTo>
                    <a:lnTo>
                      <a:pt x="35" y="46"/>
                    </a:lnTo>
                    <a:lnTo>
                      <a:pt x="37" y="41"/>
                    </a:lnTo>
                    <a:lnTo>
                      <a:pt x="37" y="35"/>
                    </a:lnTo>
                    <a:lnTo>
                      <a:pt x="35" y="30"/>
                    </a:lnTo>
                    <a:lnTo>
                      <a:pt x="32" y="24"/>
                    </a:lnTo>
                    <a:lnTo>
                      <a:pt x="28" y="20"/>
                    </a:lnTo>
                    <a:lnTo>
                      <a:pt x="20" y="11"/>
                    </a:lnTo>
                    <a:lnTo>
                      <a:pt x="17" y="6"/>
                    </a:lnTo>
                    <a:lnTo>
                      <a:pt x="16" y="0"/>
                    </a:lnTo>
                    <a:lnTo>
                      <a:pt x="20" y="12"/>
                    </a:lnTo>
                    <a:lnTo>
                      <a:pt x="23" y="24"/>
                    </a:lnTo>
                    <a:lnTo>
                      <a:pt x="25" y="32"/>
                    </a:lnTo>
                    <a:lnTo>
                      <a:pt x="23" y="36"/>
                    </a:lnTo>
                    <a:lnTo>
                      <a:pt x="20" y="43"/>
                    </a:lnTo>
                    <a:lnTo>
                      <a:pt x="16" y="46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1" name="Freeform 324">
                <a:extLst>
                  <a:ext uri="{FF2B5EF4-FFF2-40B4-BE49-F238E27FC236}">
                    <a16:creationId xmlns:a16="http://schemas.microsoft.com/office/drawing/2014/main" id="{3198F17C-C6F4-45E0-B1E5-B50DA5039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115"/>
                <a:ext cx="37" cy="62"/>
              </a:xfrm>
              <a:custGeom>
                <a:avLst/>
                <a:gdLst>
                  <a:gd name="T0" fmla="*/ 0 w 37"/>
                  <a:gd name="T1" fmla="*/ 59 h 62"/>
                  <a:gd name="T2" fmla="*/ 0 w 37"/>
                  <a:gd name="T3" fmla="*/ 59 h 62"/>
                  <a:gd name="T4" fmla="*/ 5 w 37"/>
                  <a:gd name="T5" fmla="*/ 62 h 62"/>
                  <a:gd name="T6" fmla="*/ 9 w 37"/>
                  <a:gd name="T7" fmla="*/ 62 h 62"/>
                  <a:gd name="T8" fmla="*/ 16 w 37"/>
                  <a:gd name="T9" fmla="*/ 62 h 62"/>
                  <a:gd name="T10" fmla="*/ 22 w 37"/>
                  <a:gd name="T11" fmla="*/ 59 h 62"/>
                  <a:gd name="T12" fmla="*/ 26 w 37"/>
                  <a:gd name="T13" fmla="*/ 55 h 62"/>
                  <a:gd name="T14" fmla="*/ 32 w 37"/>
                  <a:gd name="T15" fmla="*/ 50 h 62"/>
                  <a:gd name="T16" fmla="*/ 35 w 37"/>
                  <a:gd name="T17" fmla="*/ 46 h 62"/>
                  <a:gd name="T18" fmla="*/ 37 w 37"/>
                  <a:gd name="T19" fmla="*/ 41 h 62"/>
                  <a:gd name="T20" fmla="*/ 37 w 37"/>
                  <a:gd name="T21" fmla="*/ 41 h 62"/>
                  <a:gd name="T22" fmla="*/ 37 w 37"/>
                  <a:gd name="T23" fmla="*/ 35 h 62"/>
                  <a:gd name="T24" fmla="*/ 35 w 37"/>
                  <a:gd name="T25" fmla="*/ 30 h 62"/>
                  <a:gd name="T26" fmla="*/ 32 w 37"/>
                  <a:gd name="T27" fmla="*/ 24 h 62"/>
                  <a:gd name="T28" fmla="*/ 28 w 37"/>
                  <a:gd name="T29" fmla="*/ 20 h 62"/>
                  <a:gd name="T30" fmla="*/ 20 w 37"/>
                  <a:gd name="T31" fmla="*/ 11 h 62"/>
                  <a:gd name="T32" fmla="*/ 17 w 37"/>
                  <a:gd name="T33" fmla="*/ 6 h 62"/>
                  <a:gd name="T34" fmla="*/ 16 w 37"/>
                  <a:gd name="T35" fmla="*/ 0 h 62"/>
                  <a:gd name="T36" fmla="*/ 16 w 37"/>
                  <a:gd name="T37" fmla="*/ 0 h 62"/>
                  <a:gd name="T38" fmla="*/ 20 w 37"/>
                  <a:gd name="T39" fmla="*/ 12 h 62"/>
                  <a:gd name="T40" fmla="*/ 23 w 37"/>
                  <a:gd name="T41" fmla="*/ 24 h 62"/>
                  <a:gd name="T42" fmla="*/ 25 w 37"/>
                  <a:gd name="T43" fmla="*/ 32 h 62"/>
                  <a:gd name="T44" fmla="*/ 23 w 37"/>
                  <a:gd name="T45" fmla="*/ 36 h 62"/>
                  <a:gd name="T46" fmla="*/ 20 w 37"/>
                  <a:gd name="T47" fmla="*/ 43 h 62"/>
                  <a:gd name="T48" fmla="*/ 16 w 37"/>
                  <a:gd name="T49" fmla="*/ 46 h 6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7" h="62">
                    <a:moveTo>
                      <a:pt x="0" y="59"/>
                    </a:moveTo>
                    <a:lnTo>
                      <a:pt x="0" y="59"/>
                    </a:lnTo>
                    <a:lnTo>
                      <a:pt x="5" y="62"/>
                    </a:lnTo>
                    <a:lnTo>
                      <a:pt x="9" y="62"/>
                    </a:lnTo>
                    <a:lnTo>
                      <a:pt x="16" y="62"/>
                    </a:lnTo>
                    <a:lnTo>
                      <a:pt x="22" y="59"/>
                    </a:lnTo>
                    <a:lnTo>
                      <a:pt x="26" y="55"/>
                    </a:lnTo>
                    <a:lnTo>
                      <a:pt x="32" y="50"/>
                    </a:lnTo>
                    <a:lnTo>
                      <a:pt x="35" y="46"/>
                    </a:lnTo>
                    <a:lnTo>
                      <a:pt x="37" y="41"/>
                    </a:lnTo>
                    <a:lnTo>
                      <a:pt x="37" y="35"/>
                    </a:lnTo>
                    <a:lnTo>
                      <a:pt x="35" y="30"/>
                    </a:lnTo>
                    <a:lnTo>
                      <a:pt x="32" y="24"/>
                    </a:lnTo>
                    <a:lnTo>
                      <a:pt x="28" y="20"/>
                    </a:lnTo>
                    <a:lnTo>
                      <a:pt x="20" y="11"/>
                    </a:lnTo>
                    <a:lnTo>
                      <a:pt x="17" y="6"/>
                    </a:lnTo>
                    <a:lnTo>
                      <a:pt x="16" y="0"/>
                    </a:lnTo>
                    <a:lnTo>
                      <a:pt x="20" y="12"/>
                    </a:lnTo>
                    <a:lnTo>
                      <a:pt x="23" y="24"/>
                    </a:lnTo>
                    <a:lnTo>
                      <a:pt x="25" y="32"/>
                    </a:lnTo>
                    <a:lnTo>
                      <a:pt x="23" y="36"/>
                    </a:lnTo>
                    <a:lnTo>
                      <a:pt x="20" y="43"/>
                    </a:lnTo>
                    <a:lnTo>
                      <a:pt x="16" y="4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2" name="Freeform 325">
                <a:extLst>
                  <a:ext uri="{FF2B5EF4-FFF2-40B4-BE49-F238E27FC236}">
                    <a16:creationId xmlns:a16="http://schemas.microsoft.com/office/drawing/2014/main" id="{92F1EBC6-7804-4324-99A7-D72CA7D73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206"/>
                <a:ext cx="34" cy="59"/>
              </a:xfrm>
              <a:custGeom>
                <a:avLst/>
                <a:gdLst>
                  <a:gd name="T0" fmla="*/ 0 w 34"/>
                  <a:gd name="T1" fmla="*/ 57 h 59"/>
                  <a:gd name="T2" fmla="*/ 0 w 34"/>
                  <a:gd name="T3" fmla="*/ 57 h 59"/>
                  <a:gd name="T4" fmla="*/ 9 w 34"/>
                  <a:gd name="T5" fmla="*/ 59 h 59"/>
                  <a:gd name="T6" fmla="*/ 16 w 34"/>
                  <a:gd name="T7" fmla="*/ 59 h 59"/>
                  <a:gd name="T8" fmla="*/ 21 w 34"/>
                  <a:gd name="T9" fmla="*/ 59 h 59"/>
                  <a:gd name="T10" fmla="*/ 24 w 34"/>
                  <a:gd name="T11" fmla="*/ 56 h 59"/>
                  <a:gd name="T12" fmla="*/ 27 w 34"/>
                  <a:gd name="T13" fmla="*/ 53 h 59"/>
                  <a:gd name="T14" fmla="*/ 30 w 34"/>
                  <a:gd name="T15" fmla="*/ 48 h 59"/>
                  <a:gd name="T16" fmla="*/ 30 w 34"/>
                  <a:gd name="T17" fmla="*/ 48 h 59"/>
                  <a:gd name="T18" fmla="*/ 33 w 34"/>
                  <a:gd name="T19" fmla="*/ 43 h 59"/>
                  <a:gd name="T20" fmla="*/ 34 w 34"/>
                  <a:gd name="T21" fmla="*/ 36 h 59"/>
                  <a:gd name="T22" fmla="*/ 34 w 34"/>
                  <a:gd name="T23" fmla="*/ 30 h 59"/>
                  <a:gd name="T24" fmla="*/ 33 w 34"/>
                  <a:gd name="T25" fmla="*/ 22 h 59"/>
                  <a:gd name="T26" fmla="*/ 30 w 34"/>
                  <a:gd name="T27" fmla="*/ 10 h 59"/>
                  <a:gd name="T28" fmla="*/ 22 w 34"/>
                  <a:gd name="T29" fmla="*/ 0 h 59"/>
                  <a:gd name="T30" fmla="*/ 22 w 34"/>
                  <a:gd name="T31" fmla="*/ 0 h 59"/>
                  <a:gd name="T32" fmla="*/ 27 w 34"/>
                  <a:gd name="T33" fmla="*/ 13 h 59"/>
                  <a:gd name="T34" fmla="*/ 27 w 34"/>
                  <a:gd name="T35" fmla="*/ 21 h 59"/>
                  <a:gd name="T36" fmla="*/ 28 w 34"/>
                  <a:gd name="T37" fmla="*/ 28 h 59"/>
                  <a:gd name="T38" fmla="*/ 27 w 34"/>
                  <a:gd name="T39" fmla="*/ 36 h 59"/>
                  <a:gd name="T40" fmla="*/ 24 w 34"/>
                  <a:gd name="T41" fmla="*/ 42 h 59"/>
                  <a:gd name="T42" fmla="*/ 19 w 34"/>
                  <a:gd name="T43" fmla="*/ 47 h 59"/>
                  <a:gd name="T44" fmla="*/ 12 w 34"/>
                  <a:gd name="T45" fmla="*/ 50 h 59"/>
                  <a:gd name="T46" fmla="*/ 0 w 34"/>
                  <a:gd name="T47" fmla="*/ 57 h 5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4" h="59">
                    <a:moveTo>
                      <a:pt x="0" y="57"/>
                    </a:moveTo>
                    <a:lnTo>
                      <a:pt x="0" y="57"/>
                    </a:lnTo>
                    <a:lnTo>
                      <a:pt x="9" y="59"/>
                    </a:lnTo>
                    <a:lnTo>
                      <a:pt x="16" y="59"/>
                    </a:lnTo>
                    <a:lnTo>
                      <a:pt x="21" y="59"/>
                    </a:lnTo>
                    <a:lnTo>
                      <a:pt x="24" y="56"/>
                    </a:lnTo>
                    <a:lnTo>
                      <a:pt x="27" y="53"/>
                    </a:lnTo>
                    <a:lnTo>
                      <a:pt x="30" y="48"/>
                    </a:lnTo>
                    <a:lnTo>
                      <a:pt x="33" y="43"/>
                    </a:lnTo>
                    <a:lnTo>
                      <a:pt x="34" y="36"/>
                    </a:lnTo>
                    <a:lnTo>
                      <a:pt x="34" y="30"/>
                    </a:lnTo>
                    <a:lnTo>
                      <a:pt x="33" y="22"/>
                    </a:lnTo>
                    <a:lnTo>
                      <a:pt x="30" y="10"/>
                    </a:lnTo>
                    <a:lnTo>
                      <a:pt x="22" y="0"/>
                    </a:lnTo>
                    <a:lnTo>
                      <a:pt x="27" y="13"/>
                    </a:lnTo>
                    <a:lnTo>
                      <a:pt x="27" y="21"/>
                    </a:lnTo>
                    <a:lnTo>
                      <a:pt x="28" y="28"/>
                    </a:lnTo>
                    <a:lnTo>
                      <a:pt x="27" y="36"/>
                    </a:lnTo>
                    <a:lnTo>
                      <a:pt x="24" y="42"/>
                    </a:lnTo>
                    <a:lnTo>
                      <a:pt x="19" y="47"/>
                    </a:lnTo>
                    <a:lnTo>
                      <a:pt x="12" y="50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3" name="Freeform 326">
                <a:extLst>
                  <a:ext uri="{FF2B5EF4-FFF2-40B4-BE49-F238E27FC236}">
                    <a16:creationId xmlns:a16="http://schemas.microsoft.com/office/drawing/2014/main" id="{10FAC4DD-2097-4EDC-9EBB-84E1B2D47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206"/>
                <a:ext cx="34" cy="59"/>
              </a:xfrm>
              <a:custGeom>
                <a:avLst/>
                <a:gdLst>
                  <a:gd name="T0" fmla="*/ 0 w 34"/>
                  <a:gd name="T1" fmla="*/ 57 h 59"/>
                  <a:gd name="T2" fmla="*/ 0 w 34"/>
                  <a:gd name="T3" fmla="*/ 57 h 59"/>
                  <a:gd name="T4" fmla="*/ 9 w 34"/>
                  <a:gd name="T5" fmla="*/ 59 h 59"/>
                  <a:gd name="T6" fmla="*/ 16 w 34"/>
                  <a:gd name="T7" fmla="*/ 59 h 59"/>
                  <a:gd name="T8" fmla="*/ 21 w 34"/>
                  <a:gd name="T9" fmla="*/ 59 h 59"/>
                  <a:gd name="T10" fmla="*/ 24 w 34"/>
                  <a:gd name="T11" fmla="*/ 56 h 59"/>
                  <a:gd name="T12" fmla="*/ 27 w 34"/>
                  <a:gd name="T13" fmla="*/ 53 h 59"/>
                  <a:gd name="T14" fmla="*/ 30 w 34"/>
                  <a:gd name="T15" fmla="*/ 48 h 59"/>
                  <a:gd name="T16" fmla="*/ 30 w 34"/>
                  <a:gd name="T17" fmla="*/ 48 h 59"/>
                  <a:gd name="T18" fmla="*/ 33 w 34"/>
                  <a:gd name="T19" fmla="*/ 43 h 59"/>
                  <a:gd name="T20" fmla="*/ 34 w 34"/>
                  <a:gd name="T21" fmla="*/ 36 h 59"/>
                  <a:gd name="T22" fmla="*/ 34 w 34"/>
                  <a:gd name="T23" fmla="*/ 30 h 59"/>
                  <a:gd name="T24" fmla="*/ 33 w 34"/>
                  <a:gd name="T25" fmla="*/ 22 h 59"/>
                  <a:gd name="T26" fmla="*/ 30 w 34"/>
                  <a:gd name="T27" fmla="*/ 10 h 59"/>
                  <a:gd name="T28" fmla="*/ 22 w 34"/>
                  <a:gd name="T29" fmla="*/ 0 h 59"/>
                  <a:gd name="T30" fmla="*/ 22 w 34"/>
                  <a:gd name="T31" fmla="*/ 0 h 59"/>
                  <a:gd name="T32" fmla="*/ 27 w 34"/>
                  <a:gd name="T33" fmla="*/ 13 h 59"/>
                  <a:gd name="T34" fmla="*/ 27 w 34"/>
                  <a:gd name="T35" fmla="*/ 21 h 59"/>
                  <a:gd name="T36" fmla="*/ 28 w 34"/>
                  <a:gd name="T37" fmla="*/ 28 h 59"/>
                  <a:gd name="T38" fmla="*/ 27 w 34"/>
                  <a:gd name="T39" fmla="*/ 36 h 59"/>
                  <a:gd name="T40" fmla="*/ 24 w 34"/>
                  <a:gd name="T41" fmla="*/ 42 h 59"/>
                  <a:gd name="T42" fmla="*/ 19 w 34"/>
                  <a:gd name="T43" fmla="*/ 47 h 59"/>
                  <a:gd name="T44" fmla="*/ 12 w 34"/>
                  <a:gd name="T45" fmla="*/ 50 h 5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4" h="59">
                    <a:moveTo>
                      <a:pt x="0" y="57"/>
                    </a:moveTo>
                    <a:lnTo>
                      <a:pt x="0" y="57"/>
                    </a:lnTo>
                    <a:lnTo>
                      <a:pt x="9" y="59"/>
                    </a:lnTo>
                    <a:lnTo>
                      <a:pt x="16" y="59"/>
                    </a:lnTo>
                    <a:lnTo>
                      <a:pt x="21" y="59"/>
                    </a:lnTo>
                    <a:lnTo>
                      <a:pt x="24" y="56"/>
                    </a:lnTo>
                    <a:lnTo>
                      <a:pt x="27" y="53"/>
                    </a:lnTo>
                    <a:lnTo>
                      <a:pt x="30" y="48"/>
                    </a:lnTo>
                    <a:lnTo>
                      <a:pt x="33" y="43"/>
                    </a:lnTo>
                    <a:lnTo>
                      <a:pt x="34" y="36"/>
                    </a:lnTo>
                    <a:lnTo>
                      <a:pt x="34" y="30"/>
                    </a:lnTo>
                    <a:lnTo>
                      <a:pt x="33" y="22"/>
                    </a:lnTo>
                    <a:lnTo>
                      <a:pt x="30" y="10"/>
                    </a:lnTo>
                    <a:lnTo>
                      <a:pt x="22" y="0"/>
                    </a:lnTo>
                    <a:lnTo>
                      <a:pt x="27" y="13"/>
                    </a:lnTo>
                    <a:lnTo>
                      <a:pt x="27" y="21"/>
                    </a:lnTo>
                    <a:lnTo>
                      <a:pt x="28" y="28"/>
                    </a:lnTo>
                    <a:lnTo>
                      <a:pt x="27" y="36"/>
                    </a:lnTo>
                    <a:lnTo>
                      <a:pt x="24" y="42"/>
                    </a:lnTo>
                    <a:lnTo>
                      <a:pt x="19" y="47"/>
                    </a:lnTo>
                    <a:lnTo>
                      <a:pt x="12" y="5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4" name="Freeform 327">
                <a:extLst>
                  <a:ext uri="{FF2B5EF4-FFF2-40B4-BE49-F238E27FC236}">
                    <a16:creationId xmlns:a16="http://schemas.microsoft.com/office/drawing/2014/main" id="{D0405896-D2B1-47C8-9517-74137D61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3106"/>
                <a:ext cx="43" cy="59"/>
              </a:xfrm>
              <a:custGeom>
                <a:avLst/>
                <a:gdLst>
                  <a:gd name="T0" fmla="*/ 0 w 43"/>
                  <a:gd name="T1" fmla="*/ 59 h 59"/>
                  <a:gd name="T2" fmla="*/ 0 w 43"/>
                  <a:gd name="T3" fmla="*/ 59 h 59"/>
                  <a:gd name="T4" fmla="*/ 5 w 43"/>
                  <a:gd name="T5" fmla="*/ 50 h 59"/>
                  <a:gd name="T6" fmla="*/ 8 w 43"/>
                  <a:gd name="T7" fmla="*/ 47 h 59"/>
                  <a:gd name="T8" fmla="*/ 12 w 43"/>
                  <a:gd name="T9" fmla="*/ 44 h 59"/>
                  <a:gd name="T10" fmla="*/ 12 w 43"/>
                  <a:gd name="T11" fmla="*/ 44 h 59"/>
                  <a:gd name="T12" fmla="*/ 22 w 43"/>
                  <a:gd name="T13" fmla="*/ 38 h 59"/>
                  <a:gd name="T14" fmla="*/ 31 w 43"/>
                  <a:gd name="T15" fmla="*/ 33 h 59"/>
                  <a:gd name="T16" fmla="*/ 31 w 43"/>
                  <a:gd name="T17" fmla="*/ 33 h 59"/>
                  <a:gd name="T18" fmla="*/ 35 w 43"/>
                  <a:gd name="T19" fmla="*/ 30 h 59"/>
                  <a:gd name="T20" fmla="*/ 40 w 43"/>
                  <a:gd name="T21" fmla="*/ 27 h 59"/>
                  <a:gd name="T22" fmla="*/ 41 w 43"/>
                  <a:gd name="T23" fmla="*/ 23 h 59"/>
                  <a:gd name="T24" fmla="*/ 43 w 43"/>
                  <a:gd name="T25" fmla="*/ 18 h 59"/>
                  <a:gd name="T26" fmla="*/ 43 w 43"/>
                  <a:gd name="T27" fmla="*/ 14 h 59"/>
                  <a:gd name="T28" fmla="*/ 43 w 43"/>
                  <a:gd name="T29" fmla="*/ 9 h 59"/>
                  <a:gd name="T30" fmla="*/ 40 w 43"/>
                  <a:gd name="T31" fmla="*/ 5 h 59"/>
                  <a:gd name="T32" fmla="*/ 35 w 43"/>
                  <a:gd name="T33" fmla="*/ 0 h 59"/>
                  <a:gd name="T34" fmla="*/ 35 w 43"/>
                  <a:gd name="T35" fmla="*/ 0 h 59"/>
                  <a:gd name="T36" fmla="*/ 34 w 43"/>
                  <a:gd name="T37" fmla="*/ 12 h 59"/>
                  <a:gd name="T38" fmla="*/ 32 w 43"/>
                  <a:gd name="T39" fmla="*/ 17 h 59"/>
                  <a:gd name="T40" fmla="*/ 29 w 43"/>
                  <a:gd name="T41" fmla="*/ 21 h 59"/>
                  <a:gd name="T42" fmla="*/ 23 w 43"/>
                  <a:gd name="T43" fmla="*/ 27 h 59"/>
                  <a:gd name="T44" fmla="*/ 12 w 43"/>
                  <a:gd name="T45" fmla="*/ 35 h 59"/>
                  <a:gd name="T46" fmla="*/ 0 w 43"/>
                  <a:gd name="T47" fmla="*/ 59 h 5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3" h="59">
                    <a:moveTo>
                      <a:pt x="0" y="59"/>
                    </a:moveTo>
                    <a:lnTo>
                      <a:pt x="0" y="59"/>
                    </a:lnTo>
                    <a:lnTo>
                      <a:pt x="5" y="50"/>
                    </a:lnTo>
                    <a:lnTo>
                      <a:pt x="8" y="47"/>
                    </a:lnTo>
                    <a:lnTo>
                      <a:pt x="12" y="44"/>
                    </a:lnTo>
                    <a:lnTo>
                      <a:pt x="22" y="38"/>
                    </a:lnTo>
                    <a:lnTo>
                      <a:pt x="31" y="33"/>
                    </a:lnTo>
                    <a:lnTo>
                      <a:pt x="35" y="30"/>
                    </a:lnTo>
                    <a:lnTo>
                      <a:pt x="40" y="27"/>
                    </a:lnTo>
                    <a:lnTo>
                      <a:pt x="41" y="23"/>
                    </a:lnTo>
                    <a:lnTo>
                      <a:pt x="43" y="18"/>
                    </a:lnTo>
                    <a:lnTo>
                      <a:pt x="43" y="14"/>
                    </a:lnTo>
                    <a:lnTo>
                      <a:pt x="43" y="9"/>
                    </a:lnTo>
                    <a:lnTo>
                      <a:pt x="40" y="5"/>
                    </a:lnTo>
                    <a:lnTo>
                      <a:pt x="35" y="0"/>
                    </a:lnTo>
                    <a:lnTo>
                      <a:pt x="34" y="12"/>
                    </a:lnTo>
                    <a:lnTo>
                      <a:pt x="32" y="17"/>
                    </a:lnTo>
                    <a:lnTo>
                      <a:pt x="29" y="21"/>
                    </a:lnTo>
                    <a:lnTo>
                      <a:pt x="23" y="27"/>
                    </a:lnTo>
                    <a:lnTo>
                      <a:pt x="12" y="35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5" name="Freeform 328">
                <a:extLst>
                  <a:ext uri="{FF2B5EF4-FFF2-40B4-BE49-F238E27FC236}">
                    <a16:creationId xmlns:a16="http://schemas.microsoft.com/office/drawing/2014/main" id="{A8F06F55-6F90-4199-915B-4D61618DF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3106"/>
                <a:ext cx="43" cy="59"/>
              </a:xfrm>
              <a:custGeom>
                <a:avLst/>
                <a:gdLst>
                  <a:gd name="T0" fmla="*/ 0 w 43"/>
                  <a:gd name="T1" fmla="*/ 59 h 59"/>
                  <a:gd name="T2" fmla="*/ 0 w 43"/>
                  <a:gd name="T3" fmla="*/ 59 h 59"/>
                  <a:gd name="T4" fmla="*/ 5 w 43"/>
                  <a:gd name="T5" fmla="*/ 50 h 59"/>
                  <a:gd name="T6" fmla="*/ 8 w 43"/>
                  <a:gd name="T7" fmla="*/ 47 h 59"/>
                  <a:gd name="T8" fmla="*/ 12 w 43"/>
                  <a:gd name="T9" fmla="*/ 44 h 59"/>
                  <a:gd name="T10" fmla="*/ 12 w 43"/>
                  <a:gd name="T11" fmla="*/ 44 h 59"/>
                  <a:gd name="T12" fmla="*/ 22 w 43"/>
                  <a:gd name="T13" fmla="*/ 38 h 59"/>
                  <a:gd name="T14" fmla="*/ 31 w 43"/>
                  <a:gd name="T15" fmla="*/ 33 h 59"/>
                  <a:gd name="T16" fmla="*/ 31 w 43"/>
                  <a:gd name="T17" fmla="*/ 33 h 59"/>
                  <a:gd name="T18" fmla="*/ 35 w 43"/>
                  <a:gd name="T19" fmla="*/ 30 h 59"/>
                  <a:gd name="T20" fmla="*/ 40 w 43"/>
                  <a:gd name="T21" fmla="*/ 27 h 59"/>
                  <a:gd name="T22" fmla="*/ 41 w 43"/>
                  <a:gd name="T23" fmla="*/ 23 h 59"/>
                  <a:gd name="T24" fmla="*/ 43 w 43"/>
                  <a:gd name="T25" fmla="*/ 18 h 59"/>
                  <a:gd name="T26" fmla="*/ 43 w 43"/>
                  <a:gd name="T27" fmla="*/ 14 h 59"/>
                  <a:gd name="T28" fmla="*/ 43 w 43"/>
                  <a:gd name="T29" fmla="*/ 9 h 59"/>
                  <a:gd name="T30" fmla="*/ 40 w 43"/>
                  <a:gd name="T31" fmla="*/ 5 h 59"/>
                  <a:gd name="T32" fmla="*/ 35 w 43"/>
                  <a:gd name="T33" fmla="*/ 0 h 59"/>
                  <a:gd name="T34" fmla="*/ 35 w 43"/>
                  <a:gd name="T35" fmla="*/ 0 h 59"/>
                  <a:gd name="T36" fmla="*/ 34 w 43"/>
                  <a:gd name="T37" fmla="*/ 12 h 59"/>
                  <a:gd name="T38" fmla="*/ 32 w 43"/>
                  <a:gd name="T39" fmla="*/ 17 h 59"/>
                  <a:gd name="T40" fmla="*/ 29 w 43"/>
                  <a:gd name="T41" fmla="*/ 21 h 59"/>
                  <a:gd name="T42" fmla="*/ 23 w 43"/>
                  <a:gd name="T43" fmla="*/ 27 h 59"/>
                  <a:gd name="T44" fmla="*/ 12 w 43"/>
                  <a:gd name="T45" fmla="*/ 35 h 5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3" h="59">
                    <a:moveTo>
                      <a:pt x="0" y="59"/>
                    </a:moveTo>
                    <a:lnTo>
                      <a:pt x="0" y="59"/>
                    </a:lnTo>
                    <a:lnTo>
                      <a:pt x="5" y="50"/>
                    </a:lnTo>
                    <a:lnTo>
                      <a:pt x="8" y="47"/>
                    </a:lnTo>
                    <a:lnTo>
                      <a:pt x="12" y="44"/>
                    </a:lnTo>
                    <a:lnTo>
                      <a:pt x="22" y="38"/>
                    </a:lnTo>
                    <a:lnTo>
                      <a:pt x="31" y="33"/>
                    </a:lnTo>
                    <a:lnTo>
                      <a:pt x="35" y="30"/>
                    </a:lnTo>
                    <a:lnTo>
                      <a:pt x="40" y="27"/>
                    </a:lnTo>
                    <a:lnTo>
                      <a:pt x="41" y="23"/>
                    </a:lnTo>
                    <a:lnTo>
                      <a:pt x="43" y="18"/>
                    </a:lnTo>
                    <a:lnTo>
                      <a:pt x="43" y="14"/>
                    </a:lnTo>
                    <a:lnTo>
                      <a:pt x="43" y="9"/>
                    </a:lnTo>
                    <a:lnTo>
                      <a:pt x="40" y="5"/>
                    </a:lnTo>
                    <a:lnTo>
                      <a:pt x="35" y="0"/>
                    </a:lnTo>
                    <a:lnTo>
                      <a:pt x="34" y="12"/>
                    </a:lnTo>
                    <a:lnTo>
                      <a:pt x="32" y="17"/>
                    </a:lnTo>
                    <a:lnTo>
                      <a:pt x="29" y="21"/>
                    </a:lnTo>
                    <a:lnTo>
                      <a:pt x="23" y="27"/>
                    </a:lnTo>
                    <a:lnTo>
                      <a:pt x="12" y="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6" name="Freeform 329">
                <a:extLst>
                  <a:ext uri="{FF2B5EF4-FFF2-40B4-BE49-F238E27FC236}">
                    <a16:creationId xmlns:a16="http://schemas.microsoft.com/office/drawing/2014/main" id="{14BA1737-1868-4794-A7F1-C1918E2E0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277"/>
                <a:ext cx="41" cy="42"/>
              </a:xfrm>
              <a:custGeom>
                <a:avLst/>
                <a:gdLst>
                  <a:gd name="T0" fmla="*/ 0 w 41"/>
                  <a:gd name="T1" fmla="*/ 37 h 42"/>
                  <a:gd name="T2" fmla="*/ 0 w 41"/>
                  <a:gd name="T3" fmla="*/ 37 h 42"/>
                  <a:gd name="T4" fmla="*/ 8 w 41"/>
                  <a:gd name="T5" fmla="*/ 42 h 42"/>
                  <a:gd name="T6" fmla="*/ 12 w 41"/>
                  <a:gd name="T7" fmla="*/ 42 h 42"/>
                  <a:gd name="T8" fmla="*/ 19 w 41"/>
                  <a:gd name="T9" fmla="*/ 42 h 42"/>
                  <a:gd name="T10" fmla="*/ 19 w 41"/>
                  <a:gd name="T11" fmla="*/ 42 h 42"/>
                  <a:gd name="T12" fmla="*/ 22 w 41"/>
                  <a:gd name="T13" fmla="*/ 39 h 42"/>
                  <a:gd name="T14" fmla="*/ 26 w 41"/>
                  <a:gd name="T15" fmla="*/ 36 h 42"/>
                  <a:gd name="T16" fmla="*/ 32 w 41"/>
                  <a:gd name="T17" fmla="*/ 30 h 42"/>
                  <a:gd name="T18" fmla="*/ 32 w 41"/>
                  <a:gd name="T19" fmla="*/ 30 h 42"/>
                  <a:gd name="T20" fmla="*/ 38 w 41"/>
                  <a:gd name="T21" fmla="*/ 22 h 42"/>
                  <a:gd name="T22" fmla="*/ 40 w 41"/>
                  <a:gd name="T23" fmla="*/ 19 h 42"/>
                  <a:gd name="T24" fmla="*/ 41 w 41"/>
                  <a:gd name="T25" fmla="*/ 15 h 42"/>
                  <a:gd name="T26" fmla="*/ 41 w 41"/>
                  <a:gd name="T27" fmla="*/ 15 h 42"/>
                  <a:gd name="T28" fmla="*/ 38 w 41"/>
                  <a:gd name="T29" fmla="*/ 10 h 42"/>
                  <a:gd name="T30" fmla="*/ 35 w 41"/>
                  <a:gd name="T31" fmla="*/ 6 h 42"/>
                  <a:gd name="T32" fmla="*/ 29 w 41"/>
                  <a:gd name="T33" fmla="*/ 3 h 42"/>
                  <a:gd name="T34" fmla="*/ 25 w 41"/>
                  <a:gd name="T35" fmla="*/ 0 h 42"/>
                  <a:gd name="T36" fmla="*/ 25 w 41"/>
                  <a:gd name="T37" fmla="*/ 0 h 42"/>
                  <a:gd name="T38" fmla="*/ 28 w 41"/>
                  <a:gd name="T39" fmla="*/ 7 h 42"/>
                  <a:gd name="T40" fmla="*/ 28 w 41"/>
                  <a:gd name="T41" fmla="*/ 15 h 42"/>
                  <a:gd name="T42" fmla="*/ 25 w 41"/>
                  <a:gd name="T43" fmla="*/ 22 h 42"/>
                  <a:gd name="T44" fmla="*/ 20 w 41"/>
                  <a:gd name="T45" fmla="*/ 30 h 42"/>
                  <a:gd name="T46" fmla="*/ 0 w 41"/>
                  <a:gd name="T47" fmla="*/ 37 h 4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1" h="42">
                    <a:moveTo>
                      <a:pt x="0" y="37"/>
                    </a:moveTo>
                    <a:lnTo>
                      <a:pt x="0" y="37"/>
                    </a:lnTo>
                    <a:lnTo>
                      <a:pt x="8" y="42"/>
                    </a:lnTo>
                    <a:lnTo>
                      <a:pt x="12" y="42"/>
                    </a:lnTo>
                    <a:lnTo>
                      <a:pt x="19" y="42"/>
                    </a:lnTo>
                    <a:lnTo>
                      <a:pt x="22" y="39"/>
                    </a:lnTo>
                    <a:lnTo>
                      <a:pt x="26" y="36"/>
                    </a:lnTo>
                    <a:lnTo>
                      <a:pt x="32" y="30"/>
                    </a:lnTo>
                    <a:lnTo>
                      <a:pt x="38" y="22"/>
                    </a:lnTo>
                    <a:lnTo>
                      <a:pt x="40" y="19"/>
                    </a:lnTo>
                    <a:lnTo>
                      <a:pt x="41" y="15"/>
                    </a:lnTo>
                    <a:lnTo>
                      <a:pt x="38" y="10"/>
                    </a:lnTo>
                    <a:lnTo>
                      <a:pt x="35" y="6"/>
                    </a:lnTo>
                    <a:lnTo>
                      <a:pt x="29" y="3"/>
                    </a:lnTo>
                    <a:lnTo>
                      <a:pt x="25" y="0"/>
                    </a:lnTo>
                    <a:lnTo>
                      <a:pt x="28" y="7"/>
                    </a:lnTo>
                    <a:lnTo>
                      <a:pt x="28" y="15"/>
                    </a:lnTo>
                    <a:lnTo>
                      <a:pt x="25" y="22"/>
                    </a:lnTo>
                    <a:lnTo>
                      <a:pt x="20" y="30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7" name="Freeform 330">
                <a:extLst>
                  <a:ext uri="{FF2B5EF4-FFF2-40B4-BE49-F238E27FC236}">
                    <a16:creationId xmlns:a16="http://schemas.microsoft.com/office/drawing/2014/main" id="{F34B75EE-9382-444A-AC25-F9E11B6F1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277"/>
                <a:ext cx="41" cy="42"/>
              </a:xfrm>
              <a:custGeom>
                <a:avLst/>
                <a:gdLst>
                  <a:gd name="T0" fmla="*/ 0 w 41"/>
                  <a:gd name="T1" fmla="*/ 37 h 42"/>
                  <a:gd name="T2" fmla="*/ 0 w 41"/>
                  <a:gd name="T3" fmla="*/ 37 h 42"/>
                  <a:gd name="T4" fmla="*/ 8 w 41"/>
                  <a:gd name="T5" fmla="*/ 42 h 42"/>
                  <a:gd name="T6" fmla="*/ 12 w 41"/>
                  <a:gd name="T7" fmla="*/ 42 h 42"/>
                  <a:gd name="T8" fmla="*/ 19 w 41"/>
                  <a:gd name="T9" fmla="*/ 42 h 42"/>
                  <a:gd name="T10" fmla="*/ 19 w 41"/>
                  <a:gd name="T11" fmla="*/ 42 h 42"/>
                  <a:gd name="T12" fmla="*/ 22 w 41"/>
                  <a:gd name="T13" fmla="*/ 39 h 42"/>
                  <a:gd name="T14" fmla="*/ 26 w 41"/>
                  <a:gd name="T15" fmla="*/ 36 h 42"/>
                  <a:gd name="T16" fmla="*/ 32 w 41"/>
                  <a:gd name="T17" fmla="*/ 30 h 42"/>
                  <a:gd name="T18" fmla="*/ 32 w 41"/>
                  <a:gd name="T19" fmla="*/ 30 h 42"/>
                  <a:gd name="T20" fmla="*/ 38 w 41"/>
                  <a:gd name="T21" fmla="*/ 22 h 42"/>
                  <a:gd name="T22" fmla="*/ 40 w 41"/>
                  <a:gd name="T23" fmla="*/ 19 h 42"/>
                  <a:gd name="T24" fmla="*/ 41 w 41"/>
                  <a:gd name="T25" fmla="*/ 15 h 42"/>
                  <a:gd name="T26" fmla="*/ 41 w 41"/>
                  <a:gd name="T27" fmla="*/ 15 h 42"/>
                  <a:gd name="T28" fmla="*/ 38 w 41"/>
                  <a:gd name="T29" fmla="*/ 10 h 42"/>
                  <a:gd name="T30" fmla="*/ 35 w 41"/>
                  <a:gd name="T31" fmla="*/ 6 h 42"/>
                  <a:gd name="T32" fmla="*/ 29 w 41"/>
                  <a:gd name="T33" fmla="*/ 3 h 42"/>
                  <a:gd name="T34" fmla="*/ 25 w 41"/>
                  <a:gd name="T35" fmla="*/ 0 h 42"/>
                  <a:gd name="T36" fmla="*/ 25 w 41"/>
                  <a:gd name="T37" fmla="*/ 0 h 42"/>
                  <a:gd name="T38" fmla="*/ 28 w 41"/>
                  <a:gd name="T39" fmla="*/ 7 h 42"/>
                  <a:gd name="T40" fmla="*/ 28 w 41"/>
                  <a:gd name="T41" fmla="*/ 15 h 42"/>
                  <a:gd name="T42" fmla="*/ 25 w 41"/>
                  <a:gd name="T43" fmla="*/ 22 h 42"/>
                  <a:gd name="T44" fmla="*/ 20 w 41"/>
                  <a:gd name="T45" fmla="*/ 30 h 4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1" h="42">
                    <a:moveTo>
                      <a:pt x="0" y="37"/>
                    </a:moveTo>
                    <a:lnTo>
                      <a:pt x="0" y="37"/>
                    </a:lnTo>
                    <a:lnTo>
                      <a:pt x="8" y="42"/>
                    </a:lnTo>
                    <a:lnTo>
                      <a:pt x="12" y="42"/>
                    </a:lnTo>
                    <a:lnTo>
                      <a:pt x="19" y="42"/>
                    </a:lnTo>
                    <a:lnTo>
                      <a:pt x="22" y="39"/>
                    </a:lnTo>
                    <a:lnTo>
                      <a:pt x="26" y="36"/>
                    </a:lnTo>
                    <a:lnTo>
                      <a:pt x="32" y="30"/>
                    </a:lnTo>
                    <a:lnTo>
                      <a:pt x="38" y="22"/>
                    </a:lnTo>
                    <a:lnTo>
                      <a:pt x="40" y="19"/>
                    </a:lnTo>
                    <a:lnTo>
                      <a:pt x="41" y="15"/>
                    </a:lnTo>
                    <a:lnTo>
                      <a:pt x="38" y="10"/>
                    </a:lnTo>
                    <a:lnTo>
                      <a:pt x="35" y="6"/>
                    </a:lnTo>
                    <a:lnTo>
                      <a:pt x="29" y="3"/>
                    </a:lnTo>
                    <a:lnTo>
                      <a:pt x="25" y="0"/>
                    </a:lnTo>
                    <a:lnTo>
                      <a:pt x="28" y="7"/>
                    </a:lnTo>
                    <a:lnTo>
                      <a:pt x="28" y="15"/>
                    </a:lnTo>
                    <a:lnTo>
                      <a:pt x="25" y="22"/>
                    </a:lnTo>
                    <a:lnTo>
                      <a:pt x="20" y="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8" name="Freeform 331">
                <a:extLst>
                  <a:ext uri="{FF2B5EF4-FFF2-40B4-BE49-F238E27FC236}">
                    <a16:creationId xmlns:a16="http://schemas.microsoft.com/office/drawing/2014/main" id="{3CBEB0C6-94CE-4F20-AAB3-76F155226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3305"/>
                <a:ext cx="18" cy="9"/>
              </a:xfrm>
              <a:custGeom>
                <a:avLst/>
                <a:gdLst>
                  <a:gd name="T0" fmla="*/ 0 w 18"/>
                  <a:gd name="T1" fmla="*/ 3 h 9"/>
                  <a:gd name="T2" fmla="*/ 0 w 18"/>
                  <a:gd name="T3" fmla="*/ 3 h 9"/>
                  <a:gd name="T4" fmla="*/ 8 w 18"/>
                  <a:gd name="T5" fmla="*/ 8 h 9"/>
                  <a:gd name="T6" fmla="*/ 12 w 18"/>
                  <a:gd name="T7" fmla="*/ 9 h 9"/>
                  <a:gd name="T8" fmla="*/ 17 w 18"/>
                  <a:gd name="T9" fmla="*/ 9 h 9"/>
                  <a:gd name="T10" fmla="*/ 17 w 18"/>
                  <a:gd name="T11" fmla="*/ 9 h 9"/>
                  <a:gd name="T12" fmla="*/ 18 w 18"/>
                  <a:gd name="T13" fmla="*/ 6 h 9"/>
                  <a:gd name="T14" fmla="*/ 18 w 18"/>
                  <a:gd name="T15" fmla="*/ 5 h 9"/>
                  <a:gd name="T16" fmla="*/ 18 w 18"/>
                  <a:gd name="T17" fmla="*/ 2 h 9"/>
                  <a:gd name="T18" fmla="*/ 17 w 18"/>
                  <a:gd name="T19" fmla="*/ 0 h 9"/>
                  <a:gd name="T20" fmla="*/ 0 w 18"/>
                  <a:gd name="T21" fmla="*/ 3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0" y="3"/>
                    </a:moveTo>
                    <a:lnTo>
                      <a:pt x="0" y="3"/>
                    </a:lnTo>
                    <a:lnTo>
                      <a:pt x="8" y="8"/>
                    </a:lnTo>
                    <a:lnTo>
                      <a:pt x="12" y="9"/>
                    </a:lnTo>
                    <a:lnTo>
                      <a:pt x="17" y="9"/>
                    </a:lnTo>
                    <a:lnTo>
                      <a:pt x="18" y="6"/>
                    </a:lnTo>
                    <a:lnTo>
                      <a:pt x="18" y="5"/>
                    </a:lnTo>
                    <a:lnTo>
                      <a:pt x="18" y="2"/>
                    </a:lnTo>
                    <a:lnTo>
                      <a:pt x="17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9" name="Freeform 332">
                <a:extLst>
                  <a:ext uri="{FF2B5EF4-FFF2-40B4-BE49-F238E27FC236}">
                    <a16:creationId xmlns:a16="http://schemas.microsoft.com/office/drawing/2014/main" id="{FF8BFDA4-2ADA-4CB5-AAB6-39C02A153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3305"/>
                <a:ext cx="18" cy="9"/>
              </a:xfrm>
              <a:custGeom>
                <a:avLst/>
                <a:gdLst>
                  <a:gd name="T0" fmla="*/ 0 w 18"/>
                  <a:gd name="T1" fmla="*/ 3 h 9"/>
                  <a:gd name="T2" fmla="*/ 0 w 18"/>
                  <a:gd name="T3" fmla="*/ 3 h 9"/>
                  <a:gd name="T4" fmla="*/ 8 w 18"/>
                  <a:gd name="T5" fmla="*/ 8 h 9"/>
                  <a:gd name="T6" fmla="*/ 12 w 18"/>
                  <a:gd name="T7" fmla="*/ 9 h 9"/>
                  <a:gd name="T8" fmla="*/ 17 w 18"/>
                  <a:gd name="T9" fmla="*/ 9 h 9"/>
                  <a:gd name="T10" fmla="*/ 17 w 18"/>
                  <a:gd name="T11" fmla="*/ 9 h 9"/>
                  <a:gd name="T12" fmla="*/ 18 w 18"/>
                  <a:gd name="T13" fmla="*/ 6 h 9"/>
                  <a:gd name="T14" fmla="*/ 18 w 18"/>
                  <a:gd name="T15" fmla="*/ 5 h 9"/>
                  <a:gd name="T16" fmla="*/ 18 w 18"/>
                  <a:gd name="T17" fmla="*/ 2 h 9"/>
                  <a:gd name="T18" fmla="*/ 17 w 18"/>
                  <a:gd name="T19" fmla="*/ 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9">
                    <a:moveTo>
                      <a:pt x="0" y="3"/>
                    </a:moveTo>
                    <a:lnTo>
                      <a:pt x="0" y="3"/>
                    </a:lnTo>
                    <a:lnTo>
                      <a:pt x="8" y="8"/>
                    </a:lnTo>
                    <a:lnTo>
                      <a:pt x="12" y="9"/>
                    </a:lnTo>
                    <a:lnTo>
                      <a:pt x="17" y="9"/>
                    </a:lnTo>
                    <a:lnTo>
                      <a:pt x="18" y="6"/>
                    </a:lnTo>
                    <a:lnTo>
                      <a:pt x="18" y="5"/>
                    </a:lnTo>
                    <a:lnTo>
                      <a:pt x="18" y="2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0" name="Freeform 333">
                <a:extLst>
                  <a:ext uri="{FF2B5EF4-FFF2-40B4-BE49-F238E27FC236}">
                    <a16:creationId xmlns:a16="http://schemas.microsoft.com/office/drawing/2014/main" id="{FEFB1D71-68CB-43AF-BC35-8A4D10905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3055"/>
                <a:ext cx="192" cy="397"/>
              </a:xfrm>
              <a:custGeom>
                <a:avLst/>
                <a:gdLst>
                  <a:gd name="T0" fmla="*/ 119 w 192"/>
                  <a:gd name="T1" fmla="*/ 0 h 397"/>
                  <a:gd name="T2" fmla="*/ 142 w 192"/>
                  <a:gd name="T3" fmla="*/ 32 h 397"/>
                  <a:gd name="T4" fmla="*/ 155 w 192"/>
                  <a:gd name="T5" fmla="*/ 65 h 397"/>
                  <a:gd name="T6" fmla="*/ 161 w 192"/>
                  <a:gd name="T7" fmla="*/ 98 h 397"/>
                  <a:gd name="T8" fmla="*/ 170 w 192"/>
                  <a:gd name="T9" fmla="*/ 128 h 397"/>
                  <a:gd name="T10" fmla="*/ 178 w 192"/>
                  <a:gd name="T11" fmla="*/ 145 h 397"/>
                  <a:gd name="T12" fmla="*/ 189 w 192"/>
                  <a:gd name="T13" fmla="*/ 179 h 397"/>
                  <a:gd name="T14" fmla="*/ 192 w 192"/>
                  <a:gd name="T15" fmla="*/ 204 h 397"/>
                  <a:gd name="T16" fmla="*/ 192 w 192"/>
                  <a:gd name="T17" fmla="*/ 214 h 397"/>
                  <a:gd name="T18" fmla="*/ 186 w 192"/>
                  <a:gd name="T19" fmla="*/ 252 h 397"/>
                  <a:gd name="T20" fmla="*/ 177 w 192"/>
                  <a:gd name="T21" fmla="*/ 285 h 397"/>
                  <a:gd name="T22" fmla="*/ 166 w 192"/>
                  <a:gd name="T23" fmla="*/ 317 h 397"/>
                  <a:gd name="T24" fmla="*/ 151 w 192"/>
                  <a:gd name="T25" fmla="*/ 341 h 397"/>
                  <a:gd name="T26" fmla="*/ 127 w 192"/>
                  <a:gd name="T27" fmla="*/ 365 h 397"/>
                  <a:gd name="T28" fmla="*/ 110 w 192"/>
                  <a:gd name="T29" fmla="*/ 375 h 397"/>
                  <a:gd name="T30" fmla="*/ 77 w 192"/>
                  <a:gd name="T31" fmla="*/ 390 h 397"/>
                  <a:gd name="T32" fmla="*/ 51 w 192"/>
                  <a:gd name="T33" fmla="*/ 397 h 397"/>
                  <a:gd name="T34" fmla="*/ 33 w 192"/>
                  <a:gd name="T35" fmla="*/ 395 h 397"/>
                  <a:gd name="T36" fmla="*/ 20 w 192"/>
                  <a:gd name="T37" fmla="*/ 392 h 397"/>
                  <a:gd name="T38" fmla="*/ 11 w 192"/>
                  <a:gd name="T39" fmla="*/ 389 h 397"/>
                  <a:gd name="T40" fmla="*/ 5 w 192"/>
                  <a:gd name="T41" fmla="*/ 383 h 397"/>
                  <a:gd name="T42" fmla="*/ 0 w 192"/>
                  <a:gd name="T43" fmla="*/ 365 h 397"/>
                  <a:gd name="T44" fmla="*/ 5 w 192"/>
                  <a:gd name="T45" fmla="*/ 374 h 397"/>
                  <a:gd name="T46" fmla="*/ 12 w 192"/>
                  <a:gd name="T47" fmla="*/ 380 h 397"/>
                  <a:gd name="T48" fmla="*/ 26 w 192"/>
                  <a:gd name="T49" fmla="*/ 383 h 397"/>
                  <a:gd name="T50" fmla="*/ 47 w 192"/>
                  <a:gd name="T51" fmla="*/ 381 h 397"/>
                  <a:gd name="T52" fmla="*/ 59 w 192"/>
                  <a:gd name="T53" fmla="*/ 378 h 397"/>
                  <a:gd name="T54" fmla="*/ 89 w 192"/>
                  <a:gd name="T55" fmla="*/ 363 h 397"/>
                  <a:gd name="T56" fmla="*/ 119 w 192"/>
                  <a:gd name="T57" fmla="*/ 338 h 397"/>
                  <a:gd name="T58" fmla="*/ 145 w 192"/>
                  <a:gd name="T59" fmla="*/ 300 h 397"/>
                  <a:gd name="T60" fmla="*/ 154 w 192"/>
                  <a:gd name="T61" fmla="*/ 277 h 397"/>
                  <a:gd name="T62" fmla="*/ 157 w 192"/>
                  <a:gd name="T63" fmla="*/ 265 h 397"/>
                  <a:gd name="T64" fmla="*/ 160 w 192"/>
                  <a:gd name="T65" fmla="*/ 229 h 397"/>
                  <a:gd name="T66" fmla="*/ 157 w 192"/>
                  <a:gd name="T67" fmla="*/ 182 h 397"/>
                  <a:gd name="T68" fmla="*/ 148 w 192"/>
                  <a:gd name="T69" fmla="*/ 125 h 397"/>
                  <a:gd name="T70" fmla="*/ 148 w 192"/>
                  <a:gd name="T71" fmla="*/ 110 h 397"/>
                  <a:gd name="T72" fmla="*/ 146 w 192"/>
                  <a:gd name="T73" fmla="*/ 80 h 397"/>
                  <a:gd name="T74" fmla="*/ 140 w 192"/>
                  <a:gd name="T75" fmla="*/ 47 h 397"/>
                  <a:gd name="T76" fmla="*/ 130 w 192"/>
                  <a:gd name="T77" fmla="*/ 18 h 397"/>
                  <a:gd name="T78" fmla="*/ 119 w 192"/>
                  <a:gd name="T79" fmla="*/ 0 h 39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92" h="397">
                    <a:moveTo>
                      <a:pt x="119" y="0"/>
                    </a:moveTo>
                    <a:lnTo>
                      <a:pt x="119" y="0"/>
                    </a:lnTo>
                    <a:lnTo>
                      <a:pt x="131" y="15"/>
                    </a:lnTo>
                    <a:lnTo>
                      <a:pt x="142" y="32"/>
                    </a:lnTo>
                    <a:lnTo>
                      <a:pt x="151" y="48"/>
                    </a:lnTo>
                    <a:lnTo>
                      <a:pt x="155" y="65"/>
                    </a:lnTo>
                    <a:lnTo>
                      <a:pt x="161" y="98"/>
                    </a:lnTo>
                    <a:lnTo>
                      <a:pt x="166" y="113"/>
                    </a:lnTo>
                    <a:lnTo>
                      <a:pt x="170" y="128"/>
                    </a:lnTo>
                    <a:lnTo>
                      <a:pt x="178" y="145"/>
                    </a:lnTo>
                    <a:lnTo>
                      <a:pt x="186" y="167"/>
                    </a:lnTo>
                    <a:lnTo>
                      <a:pt x="189" y="179"/>
                    </a:lnTo>
                    <a:lnTo>
                      <a:pt x="190" y="191"/>
                    </a:lnTo>
                    <a:lnTo>
                      <a:pt x="192" y="204"/>
                    </a:lnTo>
                    <a:lnTo>
                      <a:pt x="192" y="214"/>
                    </a:lnTo>
                    <a:lnTo>
                      <a:pt x="189" y="234"/>
                    </a:lnTo>
                    <a:lnTo>
                      <a:pt x="186" y="252"/>
                    </a:lnTo>
                    <a:lnTo>
                      <a:pt x="177" y="285"/>
                    </a:lnTo>
                    <a:lnTo>
                      <a:pt x="170" y="305"/>
                    </a:lnTo>
                    <a:lnTo>
                      <a:pt x="166" y="317"/>
                    </a:lnTo>
                    <a:lnTo>
                      <a:pt x="158" y="329"/>
                    </a:lnTo>
                    <a:lnTo>
                      <a:pt x="151" y="341"/>
                    </a:lnTo>
                    <a:lnTo>
                      <a:pt x="140" y="353"/>
                    </a:lnTo>
                    <a:lnTo>
                      <a:pt x="127" y="365"/>
                    </a:lnTo>
                    <a:lnTo>
                      <a:pt x="110" y="375"/>
                    </a:lnTo>
                    <a:lnTo>
                      <a:pt x="92" y="384"/>
                    </a:lnTo>
                    <a:lnTo>
                      <a:pt x="77" y="390"/>
                    </a:lnTo>
                    <a:lnTo>
                      <a:pt x="63" y="395"/>
                    </a:lnTo>
                    <a:lnTo>
                      <a:pt x="51" y="397"/>
                    </a:lnTo>
                    <a:lnTo>
                      <a:pt x="41" y="395"/>
                    </a:lnTo>
                    <a:lnTo>
                      <a:pt x="33" y="395"/>
                    </a:lnTo>
                    <a:lnTo>
                      <a:pt x="20" y="392"/>
                    </a:lnTo>
                    <a:lnTo>
                      <a:pt x="15" y="392"/>
                    </a:lnTo>
                    <a:lnTo>
                      <a:pt x="11" y="389"/>
                    </a:lnTo>
                    <a:lnTo>
                      <a:pt x="8" y="386"/>
                    </a:lnTo>
                    <a:lnTo>
                      <a:pt x="5" y="383"/>
                    </a:lnTo>
                    <a:lnTo>
                      <a:pt x="2" y="374"/>
                    </a:lnTo>
                    <a:lnTo>
                      <a:pt x="0" y="365"/>
                    </a:lnTo>
                    <a:lnTo>
                      <a:pt x="5" y="374"/>
                    </a:lnTo>
                    <a:lnTo>
                      <a:pt x="8" y="377"/>
                    </a:lnTo>
                    <a:lnTo>
                      <a:pt x="12" y="380"/>
                    </a:lnTo>
                    <a:lnTo>
                      <a:pt x="18" y="381"/>
                    </a:lnTo>
                    <a:lnTo>
                      <a:pt x="26" y="383"/>
                    </a:lnTo>
                    <a:lnTo>
                      <a:pt x="35" y="383"/>
                    </a:lnTo>
                    <a:lnTo>
                      <a:pt x="47" y="381"/>
                    </a:lnTo>
                    <a:lnTo>
                      <a:pt x="59" y="378"/>
                    </a:lnTo>
                    <a:lnTo>
                      <a:pt x="74" y="372"/>
                    </a:lnTo>
                    <a:lnTo>
                      <a:pt x="89" y="363"/>
                    </a:lnTo>
                    <a:lnTo>
                      <a:pt x="104" y="351"/>
                    </a:lnTo>
                    <a:lnTo>
                      <a:pt x="119" y="338"/>
                    </a:lnTo>
                    <a:lnTo>
                      <a:pt x="133" y="320"/>
                    </a:lnTo>
                    <a:lnTo>
                      <a:pt x="145" y="300"/>
                    </a:lnTo>
                    <a:lnTo>
                      <a:pt x="149" y="289"/>
                    </a:lnTo>
                    <a:lnTo>
                      <a:pt x="154" y="277"/>
                    </a:lnTo>
                    <a:lnTo>
                      <a:pt x="157" y="265"/>
                    </a:lnTo>
                    <a:lnTo>
                      <a:pt x="158" y="253"/>
                    </a:lnTo>
                    <a:lnTo>
                      <a:pt x="160" y="229"/>
                    </a:lnTo>
                    <a:lnTo>
                      <a:pt x="160" y="205"/>
                    </a:lnTo>
                    <a:lnTo>
                      <a:pt x="157" y="182"/>
                    </a:lnTo>
                    <a:lnTo>
                      <a:pt x="149" y="143"/>
                    </a:lnTo>
                    <a:lnTo>
                      <a:pt x="148" y="125"/>
                    </a:lnTo>
                    <a:lnTo>
                      <a:pt x="148" y="110"/>
                    </a:lnTo>
                    <a:lnTo>
                      <a:pt x="148" y="96"/>
                    </a:lnTo>
                    <a:lnTo>
                      <a:pt x="146" y="80"/>
                    </a:lnTo>
                    <a:lnTo>
                      <a:pt x="143" y="63"/>
                    </a:lnTo>
                    <a:lnTo>
                      <a:pt x="140" y="47"/>
                    </a:lnTo>
                    <a:lnTo>
                      <a:pt x="136" y="32"/>
                    </a:lnTo>
                    <a:lnTo>
                      <a:pt x="130" y="18"/>
                    </a:lnTo>
                    <a:lnTo>
                      <a:pt x="125" y="8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1" name="Freeform 334">
                <a:extLst>
                  <a:ext uri="{FF2B5EF4-FFF2-40B4-BE49-F238E27FC236}">
                    <a16:creationId xmlns:a16="http://schemas.microsoft.com/office/drawing/2014/main" id="{34A3CEA9-8A37-4CD1-B2F9-3AE53C4D3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3212"/>
                <a:ext cx="142" cy="244"/>
              </a:xfrm>
              <a:custGeom>
                <a:avLst/>
                <a:gdLst>
                  <a:gd name="T0" fmla="*/ 142 w 142"/>
                  <a:gd name="T1" fmla="*/ 209 h 244"/>
                  <a:gd name="T2" fmla="*/ 142 w 142"/>
                  <a:gd name="T3" fmla="*/ 175 h 244"/>
                  <a:gd name="T4" fmla="*/ 137 w 142"/>
                  <a:gd name="T5" fmla="*/ 160 h 244"/>
                  <a:gd name="T6" fmla="*/ 136 w 142"/>
                  <a:gd name="T7" fmla="*/ 157 h 244"/>
                  <a:gd name="T8" fmla="*/ 87 w 142"/>
                  <a:gd name="T9" fmla="*/ 117 h 244"/>
                  <a:gd name="T10" fmla="*/ 72 w 142"/>
                  <a:gd name="T11" fmla="*/ 107 h 244"/>
                  <a:gd name="T12" fmla="*/ 80 w 142"/>
                  <a:gd name="T13" fmla="*/ 113 h 244"/>
                  <a:gd name="T14" fmla="*/ 80 w 142"/>
                  <a:gd name="T15" fmla="*/ 113 h 244"/>
                  <a:gd name="T16" fmla="*/ 44 w 142"/>
                  <a:gd name="T17" fmla="*/ 86 h 244"/>
                  <a:gd name="T18" fmla="*/ 20 w 142"/>
                  <a:gd name="T19" fmla="*/ 59 h 244"/>
                  <a:gd name="T20" fmla="*/ 6 w 142"/>
                  <a:gd name="T21" fmla="*/ 30 h 244"/>
                  <a:gd name="T22" fmla="*/ 3 w 142"/>
                  <a:gd name="T23" fmla="*/ 0 h 244"/>
                  <a:gd name="T24" fmla="*/ 0 w 142"/>
                  <a:gd name="T25" fmla="*/ 7 h 244"/>
                  <a:gd name="T26" fmla="*/ 3 w 142"/>
                  <a:gd name="T27" fmla="*/ 37 h 244"/>
                  <a:gd name="T28" fmla="*/ 12 w 142"/>
                  <a:gd name="T29" fmla="*/ 65 h 244"/>
                  <a:gd name="T30" fmla="*/ 24 w 142"/>
                  <a:gd name="T31" fmla="*/ 86 h 244"/>
                  <a:gd name="T32" fmla="*/ 45 w 142"/>
                  <a:gd name="T33" fmla="*/ 107 h 244"/>
                  <a:gd name="T34" fmla="*/ 90 w 142"/>
                  <a:gd name="T35" fmla="*/ 143 h 244"/>
                  <a:gd name="T36" fmla="*/ 87 w 142"/>
                  <a:gd name="T37" fmla="*/ 142 h 244"/>
                  <a:gd name="T38" fmla="*/ 99 w 142"/>
                  <a:gd name="T39" fmla="*/ 157 h 244"/>
                  <a:gd name="T40" fmla="*/ 109 w 142"/>
                  <a:gd name="T41" fmla="*/ 176 h 244"/>
                  <a:gd name="T42" fmla="*/ 112 w 142"/>
                  <a:gd name="T43" fmla="*/ 197 h 244"/>
                  <a:gd name="T44" fmla="*/ 102 w 142"/>
                  <a:gd name="T45" fmla="*/ 218 h 244"/>
                  <a:gd name="T46" fmla="*/ 99 w 142"/>
                  <a:gd name="T47" fmla="*/ 221 h 244"/>
                  <a:gd name="T48" fmla="*/ 98 w 142"/>
                  <a:gd name="T49" fmla="*/ 223 h 244"/>
                  <a:gd name="T50" fmla="*/ 92 w 142"/>
                  <a:gd name="T51" fmla="*/ 224 h 244"/>
                  <a:gd name="T52" fmla="*/ 77 w 142"/>
                  <a:gd name="T53" fmla="*/ 224 h 244"/>
                  <a:gd name="T54" fmla="*/ 51 w 142"/>
                  <a:gd name="T55" fmla="*/ 215 h 244"/>
                  <a:gd name="T56" fmla="*/ 39 w 142"/>
                  <a:gd name="T57" fmla="*/ 208 h 244"/>
                  <a:gd name="T58" fmla="*/ 57 w 142"/>
                  <a:gd name="T59" fmla="*/ 227 h 244"/>
                  <a:gd name="T60" fmla="*/ 72 w 142"/>
                  <a:gd name="T61" fmla="*/ 240 h 244"/>
                  <a:gd name="T62" fmla="*/ 84 w 142"/>
                  <a:gd name="T63" fmla="*/ 243 h 244"/>
                  <a:gd name="T64" fmla="*/ 121 w 142"/>
                  <a:gd name="T65" fmla="*/ 244 h 244"/>
                  <a:gd name="T66" fmla="*/ 134 w 142"/>
                  <a:gd name="T67" fmla="*/ 238 h 244"/>
                  <a:gd name="T68" fmla="*/ 140 w 142"/>
                  <a:gd name="T69" fmla="*/ 233 h 244"/>
                  <a:gd name="T70" fmla="*/ 142 w 142"/>
                  <a:gd name="T71" fmla="*/ 223 h 244"/>
                  <a:gd name="T72" fmla="*/ 142 w 142"/>
                  <a:gd name="T73" fmla="*/ 209 h 24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42" h="244">
                    <a:moveTo>
                      <a:pt x="142" y="209"/>
                    </a:moveTo>
                    <a:lnTo>
                      <a:pt x="142" y="209"/>
                    </a:lnTo>
                    <a:lnTo>
                      <a:pt x="142" y="191"/>
                    </a:lnTo>
                    <a:lnTo>
                      <a:pt x="142" y="175"/>
                    </a:lnTo>
                    <a:lnTo>
                      <a:pt x="140" y="164"/>
                    </a:lnTo>
                    <a:lnTo>
                      <a:pt x="137" y="160"/>
                    </a:lnTo>
                    <a:lnTo>
                      <a:pt x="136" y="157"/>
                    </a:lnTo>
                    <a:lnTo>
                      <a:pt x="106" y="132"/>
                    </a:lnTo>
                    <a:lnTo>
                      <a:pt x="87" y="117"/>
                    </a:lnTo>
                    <a:lnTo>
                      <a:pt x="72" y="107"/>
                    </a:lnTo>
                    <a:lnTo>
                      <a:pt x="80" y="113"/>
                    </a:lnTo>
                    <a:lnTo>
                      <a:pt x="60" y="101"/>
                    </a:lnTo>
                    <a:lnTo>
                      <a:pt x="44" y="86"/>
                    </a:lnTo>
                    <a:lnTo>
                      <a:pt x="30" y="72"/>
                    </a:lnTo>
                    <a:lnTo>
                      <a:pt x="20" y="59"/>
                    </a:lnTo>
                    <a:lnTo>
                      <a:pt x="10" y="44"/>
                    </a:lnTo>
                    <a:lnTo>
                      <a:pt x="6" y="30"/>
                    </a:lnTo>
                    <a:lnTo>
                      <a:pt x="3" y="15"/>
                    </a:lnTo>
                    <a:lnTo>
                      <a:pt x="3" y="0"/>
                    </a:lnTo>
                    <a:lnTo>
                      <a:pt x="0" y="7"/>
                    </a:lnTo>
                    <a:lnTo>
                      <a:pt x="0" y="19"/>
                    </a:lnTo>
                    <a:lnTo>
                      <a:pt x="3" y="37"/>
                    </a:lnTo>
                    <a:lnTo>
                      <a:pt x="12" y="65"/>
                    </a:lnTo>
                    <a:lnTo>
                      <a:pt x="17" y="75"/>
                    </a:lnTo>
                    <a:lnTo>
                      <a:pt x="24" y="86"/>
                    </a:lnTo>
                    <a:lnTo>
                      <a:pt x="35" y="96"/>
                    </a:lnTo>
                    <a:lnTo>
                      <a:pt x="45" y="107"/>
                    </a:lnTo>
                    <a:lnTo>
                      <a:pt x="68" y="126"/>
                    </a:lnTo>
                    <a:lnTo>
                      <a:pt x="90" y="143"/>
                    </a:lnTo>
                    <a:lnTo>
                      <a:pt x="87" y="142"/>
                    </a:lnTo>
                    <a:lnTo>
                      <a:pt x="93" y="149"/>
                    </a:lnTo>
                    <a:lnTo>
                      <a:pt x="99" y="157"/>
                    </a:lnTo>
                    <a:lnTo>
                      <a:pt x="106" y="166"/>
                    </a:lnTo>
                    <a:lnTo>
                      <a:pt x="109" y="176"/>
                    </a:lnTo>
                    <a:lnTo>
                      <a:pt x="112" y="187"/>
                    </a:lnTo>
                    <a:lnTo>
                      <a:pt x="112" y="197"/>
                    </a:lnTo>
                    <a:lnTo>
                      <a:pt x="109" y="208"/>
                    </a:lnTo>
                    <a:lnTo>
                      <a:pt x="102" y="218"/>
                    </a:lnTo>
                    <a:lnTo>
                      <a:pt x="99" y="221"/>
                    </a:lnTo>
                    <a:lnTo>
                      <a:pt x="98" y="223"/>
                    </a:lnTo>
                    <a:lnTo>
                      <a:pt x="92" y="224"/>
                    </a:lnTo>
                    <a:lnTo>
                      <a:pt x="86" y="226"/>
                    </a:lnTo>
                    <a:lnTo>
                      <a:pt x="77" y="224"/>
                    </a:lnTo>
                    <a:lnTo>
                      <a:pt x="69" y="223"/>
                    </a:lnTo>
                    <a:lnTo>
                      <a:pt x="51" y="215"/>
                    </a:lnTo>
                    <a:lnTo>
                      <a:pt x="39" y="208"/>
                    </a:lnTo>
                    <a:lnTo>
                      <a:pt x="48" y="218"/>
                    </a:lnTo>
                    <a:lnTo>
                      <a:pt x="57" y="227"/>
                    </a:lnTo>
                    <a:lnTo>
                      <a:pt x="65" y="235"/>
                    </a:lnTo>
                    <a:lnTo>
                      <a:pt x="72" y="240"/>
                    </a:lnTo>
                    <a:lnTo>
                      <a:pt x="84" y="243"/>
                    </a:lnTo>
                    <a:lnTo>
                      <a:pt x="102" y="244"/>
                    </a:lnTo>
                    <a:lnTo>
                      <a:pt x="121" y="244"/>
                    </a:lnTo>
                    <a:lnTo>
                      <a:pt x="128" y="241"/>
                    </a:lnTo>
                    <a:lnTo>
                      <a:pt x="134" y="238"/>
                    </a:lnTo>
                    <a:lnTo>
                      <a:pt x="140" y="233"/>
                    </a:lnTo>
                    <a:lnTo>
                      <a:pt x="142" y="230"/>
                    </a:lnTo>
                    <a:lnTo>
                      <a:pt x="142" y="223"/>
                    </a:lnTo>
                    <a:lnTo>
                      <a:pt x="142" y="209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2" name="Freeform 335">
                <a:extLst>
                  <a:ext uri="{FF2B5EF4-FFF2-40B4-BE49-F238E27FC236}">
                    <a16:creationId xmlns:a16="http://schemas.microsoft.com/office/drawing/2014/main" id="{2B42D880-26F3-4F69-A452-2E6CBCA67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689"/>
                <a:ext cx="128" cy="155"/>
              </a:xfrm>
              <a:custGeom>
                <a:avLst/>
                <a:gdLst>
                  <a:gd name="T0" fmla="*/ 128 w 128"/>
                  <a:gd name="T1" fmla="*/ 130 h 155"/>
                  <a:gd name="T2" fmla="*/ 94 w 128"/>
                  <a:gd name="T3" fmla="*/ 143 h 155"/>
                  <a:gd name="T4" fmla="*/ 73 w 128"/>
                  <a:gd name="T5" fmla="*/ 146 h 155"/>
                  <a:gd name="T6" fmla="*/ 55 w 128"/>
                  <a:gd name="T7" fmla="*/ 139 h 155"/>
                  <a:gd name="T8" fmla="*/ 23 w 128"/>
                  <a:gd name="T9" fmla="*/ 119 h 155"/>
                  <a:gd name="T10" fmla="*/ 15 w 128"/>
                  <a:gd name="T11" fmla="*/ 110 h 155"/>
                  <a:gd name="T12" fmla="*/ 12 w 128"/>
                  <a:gd name="T13" fmla="*/ 104 h 155"/>
                  <a:gd name="T14" fmla="*/ 9 w 128"/>
                  <a:gd name="T15" fmla="*/ 77 h 155"/>
                  <a:gd name="T16" fmla="*/ 12 w 128"/>
                  <a:gd name="T17" fmla="*/ 50 h 155"/>
                  <a:gd name="T18" fmla="*/ 15 w 128"/>
                  <a:gd name="T19" fmla="*/ 44 h 155"/>
                  <a:gd name="T20" fmla="*/ 24 w 128"/>
                  <a:gd name="T21" fmla="*/ 30 h 155"/>
                  <a:gd name="T22" fmla="*/ 38 w 128"/>
                  <a:gd name="T23" fmla="*/ 18 h 155"/>
                  <a:gd name="T24" fmla="*/ 55 w 128"/>
                  <a:gd name="T25" fmla="*/ 11 h 155"/>
                  <a:gd name="T26" fmla="*/ 70 w 128"/>
                  <a:gd name="T27" fmla="*/ 11 h 155"/>
                  <a:gd name="T28" fmla="*/ 83 w 128"/>
                  <a:gd name="T29" fmla="*/ 17 h 155"/>
                  <a:gd name="T30" fmla="*/ 98 w 128"/>
                  <a:gd name="T31" fmla="*/ 24 h 155"/>
                  <a:gd name="T32" fmla="*/ 128 w 128"/>
                  <a:gd name="T33" fmla="*/ 36 h 155"/>
                  <a:gd name="T34" fmla="*/ 128 w 128"/>
                  <a:gd name="T35" fmla="*/ 27 h 155"/>
                  <a:gd name="T36" fmla="*/ 98 w 128"/>
                  <a:gd name="T37" fmla="*/ 14 h 155"/>
                  <a:gd name="T38" fmla="*/ 71 w 128"/>
                  <a:gd name="T39" fmla="*/ 2 h 155"/>
                  <a:gd name="T40" fmla="*/ 62 w 128"/>
                  <a:gd name="T41" fmla="*/ 0 h 155"/>
                  <a:gd name="T42" fmla="*/ 42 w 128"/>
                  <a:gd name="T43" fmla="*/ 5 h 155"/>
                  <a:gd name="T44" fmla="*/ 26 w 128"/>
                  <a:gd name="T45" fmla="*/ 17 h 155"/>
                  <a:gd name="T46" fmla="*/ 12 w 128"/>
                  <a:gd name="T47" fmla="*/ 32 h 155"/>
                  <a:gd name="T48" fmla="*/ 8 w 128"/>
                  <a:gd name="T49" fmla="*/ 39 h 155"/>
                  <a:gd name="T50" fmla="*/ 2 w 128"/>
                  <a:gd name="T51" fmla="*/ 56 h 155"/>
                  <a:gd name="T52" fmla="*/ 0 w 128"/>
                  <a:gd name="T53" fmla="*/ 78 h 155"/>
                  <a:gd name="T54" fmla="*/ 5 w 128"/>
                  <a:gd name="T55" fmla="*/ 107 h 155"/>
                  <a:gd name="T56" fmla="*/ 8 w 128"/>
                  <a:gd name="T57" fmla="*/ 115 h 155"/>
                  <a:gd name="T58" fmla="*/ 18 w 128"/>
                  <a:gd name="T59" fmla="*/ 127 h 155"/>
                  <a:gd name="T60" fmla="*/ 53 w 128"/>
                  <a:gd name="T61" fmla="*/ 148 h 155"/>
                  <a:gd name="T62" fmla="*/ 70 w 128"/>
                  <a:gd name="T63" fmla="*/ 154 h 155"/>
                  <a:gd name="T64" fmla="*/ 80 w 128"/>
                  <a:gd name="T65" fmla="*/ 155 h 155"/>
                  <a:gd name="T66" fmla="*/ 112 w 128"/>
                  <a:gd name="T67" fmla="*/ 146 h 155"/>
                  <a:gd name="T68" fmla="*/ 128 w 128"/>
                  <a:gd name="T69" fmla="*/ 130 h 15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8" h="155">
                    <a:moveTo>
                      <a:pt x="128" y="130"/>
                    </a:moveTo>
                    <a:lnTo>
                      <a:pt x="128" y="130"/>
                    </a:lnTo>
                    <a:lnTo>
                      <a:pt x="109" y="137"/>
                    </a:lnTo>
                    <a:lnTo>
                      <a:pt x="94" y="143"/>
                    </a:lnTo>
                    <a:lnTo>
                      <a:pt x="80" y="146"/>
                    </a:lnTo>
                    <a:lnTo>
                      <a:pt x="73" y="146"/>
                    </a:lnTo>
                    <a:lnTo>
                      <a:pt x="55" y="139"/>
                    </a:lnTo>
                    <a:lnTo>
                      <a:pt x="38" y="130"/>
                    </a:lnTo>
                    <a:lnTo>
                      <a:pt x="23" y="119"/>
                    </a:lnTo>
                    <a:lnTo>
                      <a:pt x="18" y="115"/>
                    </a:lnTo>
                    <a:lnTo>
                      <a:pt x="15" y="110"/>
                    </a:lnTo>
                    <a:lnTo>
                      <a:pt x="12" y="104"/>
                    </a:lnTo>
                    <a:lnTo>
                      <a:pt x="11" y="96"/>
                    </a:lnTo>
                    <a:lnTo>
                      <a:pt x="9" y="77"/>
                    </a:lnTo>
                    <a:lnTo>
                      <a:pt x="11" y="59"/>
                    </a:lnTo>
                    <a:lnTo>
                      <a:pt x="12" y="50"/>
                    </a:lnTo>
                    <a:lnTo>
                      <a:pt x="15" y="44"/>
                    </a:lnTo>
                    <a:lnTo>
                      <a:pt x="20" y="36"/>
                    </a:lnTo>
                    <a:lnTo>
                      <a:pt x="24" y="30"/>
                    </a:lnTo>
                    <a:lnTo>
                      <a:pt x="32" y="24"/>
                    </a:lnTo>
                    <a:lnTo>
                      <a:pt x="38" y="18"/>
                    </a:lnTo>
                    <a:lnTo>
                      <a:pt x="45" y="14"/>
                    </a:lnTo>
                    <a:lnTo>
                      <a:pt x="55" y="11"/>
                    </a:lnTo>
                    <a:lnTo>
                      <a:pt x="62" y="9"/>
                    </a:lnTo>
                    <a:lnTo>
                      <a:pt x="70" y="11"/>
                    </a:lnTo>
                    <a:lnTo>
                      <a:pt x="83" y="17"/>
                    </a:lnTo>
                    <a:lnTo>
                      <a:pt x="98" y="24"/>
                    </a:lnTo>
                    <a:lnTo>
                      <a:pt x="113" y="30"/>
                    </a:lnTo>
                    <a:lnTo>
                      <a:pt x="128" y="36"/>
                    </a:lnTo>
                    <a:lnTo>
                      <a:pt x="128" y="27"/>
                    </a:lnTo>
                    <a:lnTo>
                      <a:pt x="113" y="21"/>
                    </a:lnTo>
                    <a:lnTo>
                      <a:pt x="98" y="14"/>
                    </a:lnTo>
                    <a:lnTo>
                      <a:pt x="85" y="8"/>
                    </a:lnTo>
                    <a:lnTo>
                      <a:pt x="71" y="2"/>
                    </a:lnTo>
                    <a:lnTo>
                      <a:pt x="62" y="0"/>
                    </a:lnTo>
                    <a:lnTo>
                      <a:pt x="53" y="2"/>
                    </a:lnTo>
                    <a:lnTo>
                      <a:pt x="42" y="5"/>
                    </a:lnTo>
                    <a:lnTo>
                      <a:pt x="33" y="11"/>
                    </a:lnTo>
                    <a:lnTo>
                      <a:pt x="26" y="17"/>
                    </a:lnTo>
                    <a:lnTo>
                      <a:pt x="18" y="24"/>
                    </a:lnTo>
                    <a:lnTo>
                      <a:pt x="12" y="32"/>
                    </a:lnTo>
                    <a:lnTo>
                      <a:pt x="8" y="39"/>
                    </a:lnTo>
                    <a:lnTo>
                      <a:pt x="5" y="47"/>
                    </a:lnTo>
                    <a:lnTo>
                      <a:pt x="2" y="56"/>
                    </a:lnTo>
                    <a:lnTo>
                      <a:pt x="0" y="66"/>
                    </a:lnTo>
                    <a:lnTo>
                      <a:pt x="0" y="78"/>
                    </a:lnTo>
                    <a:lnTo>
                      <a:pt x="2" y="98"/>
                    </a:lnTo>
                    <a:lnTo>
                      <a:pt x="5" y="107"/>
                    </a:lnTo>
                    <a:lnTo>
                      <a:pt x="8" y="115"/>
                    </a:lnTo>
                    <a:lnTo>
                      <a:pt x="11" y="121"/>
                    </a:lnTo>
                    <a:lnTo>
                      <a:pt x="18" y="127"/>
                    </a:lnTo>
                    <a:lnTo>
                      <a:pt x="35" y="137"/>
                    </a:lnTo>
                    <a:lnTo>
                      <a:pt x="53" y="148"/>
                    </a:lnTo>
                    <a:lnTo>
                      <a:pt x="70" y="154"/>
                    </a:lnTo>
                    <a:lnTo>
                      <a:pt x="74" y="155"/>
                    </a:lnTo>
                    <a:lnTo>
                      <a:pt x="80" y="155"/>
                    </a:lnTo>
                    <a:lnTo>
                      <a:pt x="95" y="152"/>
                    </a:lnTo>
                    <a:lnTo>
                      <a:pt x="112" y="146"/>
                    </a:lnTo>
                    <a:lnTo>
                      <a:pt x="128" y="139"/>
                    </a:lnTo>
                    <a:lnTo>
                      <a:pt x="128" y="130"/>
                    </a:lnTo>
                    <a:close/>
                  </a:path>
                </a:pathLst>
              </a:custGeom>
              <a:solidFill>
                <a:srgbClr val="A49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3" name="Freeform 336">
                <a:extLst>
                  <a:ext uri="{FF2B5EF4-FFF2-40B4-BE49-F238E27FC236}">
                    <a16:creationId xmlns:a16="http://schemas.microsoft.com/office/drawing/2014/main" id="{EFB199F0-4AD9-4079-887B-384AE0853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571"/>
                <a:ext cx="46" cy="92"/>
              </a:xfrm>
              <a:custGeom>
                <a:avLst/>
                <a:gdLst>
                  <a:gd name="T0" fmla="*/ 10 w 46"/>
                  <a:gd name="T1" fmla="*/ 65 h 92"/>
                  <a:gd name="T2" fmla="*/ 10 w 46"/>
                  <a:gd name="T3" fmla="*/ 65 h 92"/>
                  <a:gd name="T4" fmla="*/ 9 w 46"/>
                  <a:gd name="T5" fmla="*/ 59 h 92"/>
                  <a:gd name="T6" fmla="*/ 9 w 46"/>
                  <a:gd name="T7" fmla="*/ 59 h 92"/>
                  <a:gd name="T8" fmla="*/ 9 w 46"/>
                  <a:gd name="T9" fmla="*/ 38 h 92"/>
                  <a:gd name="T10" fmla="*/ 9 w 46"/>
                  <a:gd name="T11" fmla="*/ 38 h 92"/>
                  <a:gd name="T12" fmla="*/ 9 w 46"/>
                  <a:gd name="T13" fmla="*/ 26 h 92"/>
                  <a:gd name="T14" fmla="*/ 12 w 46"/>
                  <a:gd name="T15" fmla="*/ 14 h 92"/>
                  <a:gd name="T16" fmla="*/ 12 w 46"/>
                  <a:gd name="T17" fmla="*/ 14 h 92"/>
                  <a:gd name="T18" fmla="*/ 12 w 46"/>
                  <a:gd name="T19" fmla="*/ 12 h 92"/>
                  <a:gd name="T20" fmla="*/ 15 w 46"/>
                  <a:gd name="T21" fmla="*/ 11 h 92"/>
                  <a:gd name="T22" fmla="*/ 21 w 46"/>
                  <a:gd name="T23" fmla="*/ 9 h 92"/>
                  <a:gd name="T24" fmla="*/ 31 w 46"/>
                  <a:gd name="T25" fmla="*/ 9 h 92"/>
                  <a:gd name="T26" fmla="*/ 45 w 46"/>
                  <a:gd name="T27" fmla="*/ 11 h 92"/>
                  <a:gd name="T28" fmla="*/ 46 w 46"/>
                  <a:gd name="T29" fmla="*/ 2 h 92"/>
                  <a:gd name="T30" fmla="*/ 46 w 46"/>
                  <a:gd name="T31" fmla="*/ 2 h 92"/>
                  <a:gd name="T32" fmla="*/ 30 w 46"/>
                  <a:gd name="T33" fmla="*/ 0 h 92"/>
                  <a:gd name="T34" fmla="*/ 18 w 46"/>
                  <a:gd name="T35" fmla="*/ 0 h 92"/>
                  <a:gd name="T36" fmla="*/ 12 w 46"/>
                  <a:gd name="T37" fmla="*/ 2 h 92"/>
                  <a:gd name="T38" fmla="*/ 7 w 46"/>
                  <a:gd name="T39" fmla="*/ 3 h 92"/>
                  <a:gd name="T40" fmla="*/ 4 w 46"/>
                  <a:gd name="T41" fmla="*/ 6 h 92"/>
                  <a:gd name="T42" fmla="*/ 3 w 46"/>
                  <a:gd name="T43" fmla="*/ 11 h 92"/>
                  <a:gd name="T44" fmla="*/ 3 w 46"/>
                  <a:gd name="T45" fmla="*/ 11 h 92"/>
                  <a:gd name="T46" fmla="*/ 0 w 46"/>
                  <a:gd name="T47" fmla="*/ 26 h 92"/>
                  <a:gd name="T48" fmla="*/ 0 w 46"/>
                  <a:gd name="T49" fmla="*/ 40 h 92"/>
                  <a:gd name="T50" fmla="*/ 1 w 46"/>
                  <a:gd name="T51" fmla="*/ 67 h 92"/>
                  <a:gd name="T52" fmla="*/ 1 w 46"/>
                  <a:gd name="T53" fmla="*/ 67 h 92"/>
                  <a:gd name="T54" fmla="*/ 1 w 46"/>
                  <a:gd name="T55" fmla="*/ 70 h 92"/>
                  <a:gd name="T56" fmla="*/ 4 w 46"/>
                  <a:gd name="T57" fmla="*/ 74 h 92"/>
                  <a:gd name="T58" fmla="*/ 15 w 46"/>
                  <a:gd name="T59" fmla="*/ 82 h 92"/>
                  <a:gd name="T60" fmla="*/ 28 w 46"/>
                  <a:gd name="T61" fmla="*/ 88 h 92"/>
                  <a:gd name="T62" fmla="*/ 46 w 46"/>
                  <a:gd name="T63" fmla="*/ 92 h 92"/>
                  <a:gd name="T64" fmla="*/ 46 w 46"/>
                  <a:gd name="T65" fmla="*/ 83 h 92"/>
                  <a:gd name="T66" fmla="*/ 46 w 46"/>
                  <a:gd name="T67" fmla="*/ 83 h 92"/>
                  <a:gd name="T68" fmla="*/ 30 w 46"/>
                  <a:gd name="T69" fmla="*/ 79 h 92"/>
                  <a:gd name="T70" fmla="*/ 19 w 46"/>
                  <a:gd name="T71" fmla="*/ 73 h 92"/>
                  <a:gd name="T72" fmla="*/ 12 w 46"/>
                  <a:gd name="T73" fmla="*/ 68 h 92"/>
                  <a:gd name="T74" fmla="*/ 10 w 46"/>
                  <a:gd name="T75" fmla="*/ 65 h 92"/>
                  <a:gd name="T76" fmla="*/ 10 w 46"/>
                  <a:gd name="T77" fmla="*/ 65 h 9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6" h="92">
                    <a:moveTo>
                      <a:pt x="10" y="65"/>
                    </a:moveTo>
                    <a:lnTo>
                      <a:pt x="10" y="65"/>
                    </a:lnTo>
                    <a:lnTo>
                      <a:pt x="9" y="59"/>
                    </a:lnTo>
                    <a:lnTo>
                      <a:pt x="9" y="38"/>
                    </a:lnTo>
                    <a:lnTo>
                      <a:pt x="9" y="26"/>
                    </a:lnTo>
                    <a:lnTo>
                      <a:pt x="12" y="14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21" y="9"/>
                    </a:lnTo>
                    <a:lnTo>
                      <a:pt x="31" y="9"/>
                    </a:lnTo>
                    <a:lnTo>
                      <a:pt x="45" y="11"/>
                    </a:lnTo>
                    <a:lnTo>
                      <a:pt x="46" y="2"/>
                    </a:lnTo>
                    <a:lnTo>
                      <a:pt x="30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3"/>
                    </a:lnTo>
                    <a:lnTo>
                      <a:pt x="4" y="6"/>
                    </a:lnTo>
                    <a:lnTo>
                      <a:pt x="3" y="11"/>
                    </a:lnTo>
                    <a:lnTo>
                      <a:pt x="0" y="26"/>
                    </a:lnTo>
                    <a:lnTo>
                      <a:pt x="0" y="40"/>
                    </a:lnTo>
                    <a:lnTo>
                      <a:pt x="1" y="67"/>
                    </a:lnTo>
                    <a:lnTo>
                      <a:pt x="1" y="70"/>
                    </a:lnTo>
                    <a:lnTo>
                      <a:pt x="4" y="74"/>
                    </a:lnTo>
                    <a:lnTo>
                      <a:pt x="15" y="82"/>
                    </a:lnTo>
                    <a:lnTo>
                      <a:pt x="28" y="88"/>
                    </a:lnTo>
                    <a:lnTo>
                      <a:pt x="46" y="92"/>
                    </a:lnTo>
                    <a:lnTo>
                      <a:pt x="46" y="83"/>
                    </a:lnTo>
                    <a:lnTo>
                      <a:pt x="30" y="79"/>
                    </a:lnTo>
                    <a:lnTo>
                      <a:pt x="19" y="73"/>
                    </a:lnTo>
                    <a:lnTo>
                      <a:pt x="12" y="68"/>
                    </a:lnTo>
                    <a:lnTo>
                      <a:pt x="10" y="65"/>
                    </a:lnTo>
                    <a:close/>
                  </a:path>
                </a:pathLst>
              </a:custGeom>
              <a:solidFill>
                <a:srgbClr val="A49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4" name="Freeform 337">
                <a:extLst>
                  <a:ext uri="{FF2B5EF4-FFF2-40B4-BE49-F238E27FC236}">
                    <a16:creationId xmlns:a16="http://schemas.microsoft.com/office/drawing/2014/main" id="{E240D9CF-15E0-4A05-8B28-7A7C8E2BC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230"/>
                <a:ext cx="31" cy="110"/>
              </a:xfrm>
              <a:custGeom>
                <a:avLst/>
                <a:gdLst>
                  <a:gd name="T0" fmla="*/ 31 w 31"/>
                  <a:gd name="T1" fmla="*/ 0 h 110"/>
                  <a:gd name="T2" fmla="*/ 31 w 31"/>
                  <a:gd name="T3" fmla="*/ 0 h 110"/>
                  <a:gd name="T4" fmla="*/ 23 w 31"/>
                  <a:gd name="T5" fmla="*/ 12 h 110"/>
                  <a:gd name="T6" fmla="*/ 17 w 31"/>
                  <a:gd name="T7" fmla="*/ 26 h 110"/>
                  <a:gd name="T8" fmla="*/ 11 w 31"/>
                  <a:gd name="T9" fmla="*/ 42 h 110"/>
                  <a:gd name="T10" fmla="*/ 6 w 31"/>
                  <a:gd name="T11" fmla="*/ 60 h 110"/>
                  <a:gd name="T12" fmla="*/ 2 w 31"/>
                  <a:gd name="T13" fmla="*/ 77 h 110"/>
                  <a:gd name="T14" fmla="*/ 0 w 31"/>
                  <a:gd name="T15" fmla="*/ 90 h 110"/>
                  <a:gd name="T16" fmla="*/ 0 w 31"/>
                  <a:gd name="T17" fmla="*/ 102 h 110"/>
                  <a:gd name="T18" fmla="*/ 0 w 31"/>
                  <a:gd name="T19" fmla="*/ 107 h 110"/>
                  <a:gd name="T20" fmla="*/ 2 w 31"/>
                  <a:gd name="T21" fmla="*/ 110 h 110"/>
                  <a:gd name="T22" fmla="*/ 2 w 31"/>
                  <a:gd name="T23" fmla="*/ 110 h 110"/>
                  <a:gd name="T24" fmla="*/ 9 w 31"/>
                  <a:gd name="T25" fmla="*/ 77 h 110"/>
                  <a:gd name="T26" fmla="*/ 17 w 31"/>
                  <a:gd name="T27" fmla="*/ 44 h 110"/>
                  <a:gd name="T28" fmla="*/ 23 w 31"/>
                  <a:gd name="T29" fmla="*/ 16 h 110"/>
                  <a:gd name="T30" fmla="*/ 26 w 31"/>
                  <a:gd name="T31" fmla="*/ 6 h 110"/>
                  <a:gd name="T32" fmla="*/ 31 w 31"/>
                  <a:gd name="T33" fmla="*/ 0 h 110"/>
                  <a:gd name="T34" fmla="*/ 31 w 31"/>
                  <a:gd name="T35" fmla="*/ 0 h 1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1" h="110">
                    <a:moveTo>
                      <a:pt x="31" y="0"/>
                    </a:moveTo>
                    <a:lnTo>
                      <a:pt x="31" y="0"/>
                    </a:lnTo>
                    <a:lnTo>
                      <a:pt x="23" y="12"/>
                    </a:lnTo>
                    <a:lnTo>
                      <a:pt x="17" y="26"/>
                    </a:lnTo>
                    <a:lnTo>
                      <a:pt x="11" y="42"/>
                    </a:lnTo>
                    <a:lnTo>
                      <a:pt x="6" y="60"/>
                    </a:lnTo>
                    <a:lnTo>
                      <a:pt x="2" y="77"/>
                    </a:lnTo>
                    <a:lnTo>
                      <a:pt x="0" y="90"/>
                    </a:lnTo>
                    <a:lnTo>
                      <a:pt x="0" y="102"/>
                    </a:lnTo>
                    <a:lnTo>
                      <a:pt x="0" y="107"/>
                    </a:lnTo>
                    <a:lnTo>
                      <a:pt x="2" y="110"/>
                    </a:lnTo>
                    <a:lnTo>
                      <a:pt x="9" y="77"/>
                    </a:lnTo>
                    <a:lnTo>
                      <a:pt x="17" y="44"/>
                    </a:lnTo>
                    <a:lnTo>
                      <a:pt x="23" y="16"/>
                    </a:lnTo>
                    <a:lnTo>
                      <a:pt x="26" y="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5" name="Freeform 338">
                <a:extLst>
                  <a:ext uri="{FF2B5EF4-FFF2-40B4-BE49-F238E27FC236}">
                    <a16:creationId xmlns:a16="http://schemas.microsoft.com/office/drawing/2014/main" id="{41CB2365-48D7-4B91-92DC-9033872B5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125"/>
                <a:ext cx="34" cy="31"/>
              </a:xfrm>
              <a:custGeom>
                <a:avLst/>
                <a:gdLst>
                  <a:gd name="T0" fmla="*/ 0 w 34"/>
                  <a:gd name="T1" fmla="*/ 16 h 31"/>
                  <a:gd name="T2" fmla="*/ 0 w 34"/>
                  <a:gd name="T3" fmla="*/ 16 h 31"/>
                  <a:gd name="T4" fmla="*/ 2 w 34"/>
                  <a:gd name="T5" fmla="*/ 10 h 31"/>
                  <a:gd name="T6" fmla="*/ 5 w 34"/>
                  <a:gd name="T7" fmla="*/ 4 h 31"/>
                  <a:gd name="T8" fmla="*/ 11 w 34"/>
                  <a:gd name="T9" fmla="*/ 1 h 31"/>
                  <a:gd name="T10" fmla="*/ 17 w 34"/>
                  <a:gd name="T11" fmla="*/ 0 h 31"/>
                  <a:gd name="T12" fmla="*/ 17 w 34"/>
                  <a:gd name="T13" fmla="*/ 0 h 31"/>
                  <a:gd name="T14" fmla="*/ 23 w 34"/>
                  <a:gd name="T15" fmla="*/ 1 h 31"/>
                  <a:gd name="T16" fmla="*/ 29 w 34"/>
                  <a:gd name="T17" fmla="*/ 4 h 31"/>
                  <a:gd name="T18" fmla="*/ 32 w 34"/>
                  <a:gd name="T19" fmla="*/ 10 h 31"/>
                  <a:gd name="T20" fmla="*/ 34 w 34"/>
                  <a:gd name="T21" fmla="*/ 16 h 31"/>
                  <a:gd name="T22" fmla="*/ 34 w 34"/>
                  <a:gd name="T23" fmla="*/ 16 h 31"/>
                  <a:gd name="T24" fmla="*/ 32 w 34"/>
                  <a:gd name="T25" fmla="*/ 22 h 31"/>
                  <a:gd name="T26" fmla="*/ 29 w 34"/>
                  <a:gd name="T27" fmla="*/ 27 h 31"/>
                  <a:gd name="T28" fmla="*/ 23 w 34"/>
                  <a:gd name="T29" fmla="*/ 31 h 31"/>
                  <a:gd name="T30" fmla="*/ 17 w 34"/>
                  <a:gd name="T31" fmla="*/ 31 h 31"/>
                  <a:gd name="T32" fmla="*/ 17 w 34"/>
                  <a:gd name="T33" fmla="*/ 31 h 31"/>
                  <a:gd name="T34" fmla="*/ 11 w 34"/>
                  <a:gd name="T35" fmla="*/ 31 h 31"/>
                  <a:gd name="T36" fmla="*/ 5 w 34"/>
                  <a:gd name="T37" fmla="*/ 27 h 31"/>
                  <a:gd name="T38" fmla="*/ 2 w 34"/>
                  <a:gd name="T39" fmla="*/ 22 h 31"/>
                  <a:gd name="T40" fmla="*/ 0 w 34"/>
                  <a:gd name="T41" fmla="*/ 16 h 31"/>
                  <a:gd name="T42" fmla="*/ 0 w 34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" h="31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9" y="4"/>
                    </a:lnTo>
                    <a:lnTo>
                      <a:pt x="32" y="10"/>
                    </a:lnTo>
                    <a:lnTo>
                      <a:pt x="34" y="16"/>
                    </a:lnTo>
                    <a:lnTo>
                      <a:pt x="32" y="22"/>
                    </a:lnTo>
                    <a:lnTo>
                      <a:pt x="29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11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6" name="Freeform 339">
                <a:extLst>
                  <a:ext uri="{FF2B5EF4-FFF2-40B4-BE49-F238E27FC236}">
                    <a16:creationId xmlns:a16="http://schemas.microsoft.com/office/drawing/2014/main" id="{F870255F-BE63-4AE8-8776-FEFCFAA14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129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5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4 h 24"/>
                  <a:gd name="T12" fmla="*/ 15 w 23"/>
                  <a:gd name="T13" fmla="*/ 18 h 24"/>
                  <a:gd name="T14" fmla="*/ 11 w 23"/>
                  <a:gd name="T15" fmla="*/ 21 h 24"/>
                  <a:gd name="T16" fmla="*/ 6 w 23"/>
                  <a:gd name="T17" fmla="*/ 23 h 24"/>
                  <a:gd name="T18" fmla="*/ 6 w 23"/>
                  <a:gd name="T19" fmla="*/ 23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4 h 24"/>
                  <a:gd name="T26" fmla="*/ 9 w 23"/>
                  <a:gd name="T27" fmla="*/ 24 h 24"/>
                  <a:gd name="T28" fmla="*/ 9 w 23"/>
                  <a:gd name="T29" fmla="*/ 24 h 24"/>
                  <a:gd name="T30" fmla="*/ 15 w 23"/>
                  <a:gd name="T31" fmla="*/ 24 h 24"/>
                  <a:gd name="T32" fmla="*/ 18 w 23"/>
                  <a:gd name="T33" fmla="*/ 21 h 24"/>
                  <a:gd name="T34" fmla="*/ 21 w 23"/>
                  <a:gd name="T35" fmla="*/ 17 h 24"/>
                  <a:gd name="T36" fmla="*/ 23 w 23"/>
                  <a:gd name="T37" fmla="*/ 12 h 24"/>
                  <a:gd name="T38" fmla="*/ 23 w 23"/>
                  <a:gd name="T39" fmla="*/ 12 h 24"/>
                  <a:gd name="T40" fmla="*/ 21 w 23"/>
                  <a:gd name="T41" fmla="*/ 8 h 24"/>
                  <a:gd name="T42" fmla="*/ 20 w 23"/>
                  <a:gd name="T43" fmla="*/ 5 h 24"/>
                  <a:gd name="T44" fmla="*/ 18 w 23"/>
                  <a:gd name="T45" fmla="*/ 2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5" y="18"/>
                    </a:lnTo>
                    <a:lnTo>
                      <a:pt x="11" y="21"/>
                    </a:lnTo>
                    <a:lnTo>
                      <a:pt x="6" y="23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5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3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8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7" name="Freeform 340">
                <a:extLst>
                  <a:ext uri="{FF2B5EF4-FFF2-40B4-BE49-F238E27FC236}">
                    <a16:creationId xmlns:a16="http://schemas.microsoft.com/office/drawing/2014/main" id="{217E7607-0DB4-4541-A9D9-6E068D721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2120"/>
                <a:ext cx="19" cy="20"/>
              </a:xfrm>
              <a:custGeom>
                <a:avLst/>
                <a:gdLst>
                  <a:gd name="T0" fmla="*/ 0 w 19"/>
                  <a:gd name="T1" fmla="*/ 9 h 20"/>
                  <a:gd name="T2" fmla="*/ 0 w 19"/>
                  <a:gd name="T3" fmla="*/ 9 h 20"/>
                  <a:gd name="T4" fmla="*/ 0 w 19"/>
                  <a:gd name="T5" fmla="*/ 6 h 20"/>
                  <a:gd name="T6" fmla="*/ 2 w 19"/>
                  <a:gd name="T7" fmla="*/ 3 h 20"/>
                  <a:gd name="T8" fmla="*/ 5 w 19"/>
                  <a:gd name="T9" fmla="*/ 2 h 20"/>
                  <a:gd name="T10" fmla="*/ 9 w 19"/>
                  <a:gd name="T11" fmla="*/ 0 h 20"/>
                  <a:gd name="T12" fmla="*/ 9 w 19"/>
                  <a:gd name="T13" fmla="*/ 0 h 20"/>
                  <a:gd name="T14" fmla="*/ 13 w 19"/>
                  <a:gd name="T15" fmla="*/ 2 h 20"/>
                  <a:gd name="T16" fmla="*/ 16 w 19"/>
                  <a:gd name="T17" fmla="*/ 3 h 20"/>
                  <a:gd name="T18" fmla="*/ 17 w 19"/>
                  <a:gd name="T19" fmla="*/ 6 h 20"/>
                  <a:gd name="T20" fmla="*/ 19 w 19"/>
                  <a:gd name="T21" fmla="*/ 9 h 20"/>
                  <a:gd name="T22" fmla="*/ 19 w 19"/>
                  <a:gd name="T23" fmla="*/ 9 h 20"/>
                  <a:gd name="T24" fmla="*/ 17 w 19"/>
                  <a:gd name="T25" fmla="*/ 14 h 20"/>
                  <a:gd name="T26" fmla="*/ 16 w 19"/>
                  <a:gd name="T27" fmla="*/ 17 h 20"/>
                  <a:gd name="T28" fmla="*/ 13 w 19"/>
                  <a:gd name="T29" fmla="*/ 18 h 20"/>
                  <a:gd name="T30" fmla="*/ 9 w 19"/>
                  <a:gd name="T31" fmla="*/ 20 h 20"/>
                  <a:gd name="T32" fmla="*/ 9 w 19"/>
                  <a:gd name="T33" fmla="*/ 20 h 20"/>
                  <a:gd name="T34" fmla="*/ 5 w 19"/>
                  <a:gd name="T35" fmla="*/ 18 h 20"/>
                  <a:gd name="T36" fmla="*/ 2 w 19"/>
                  <a:gd name="T37" fmla="*/ 17 h 20"/>
                  <a:gd name="T38" fmla="*/ 0 w 19"/>
                  <a:gd name="T39" fmla="*/ 14 h 20"/>
                  <a:gd name="T40" fmla="*/ 0 w 19"/>
                  <a:gd name="T41" fmla="*/ 9 h 20"/>
                  <a:gd name="T42" fmla="*/ 0 w 19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4"/>
                    </a:lnTo>
                    <a:lnTo>
                      <a:pt x="16" y="17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5" y="18"/>
                    </a:lnTo>
                    <a:lnTo>
                      <a:pt x="2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8" name="Freeform 341">
                <a:extLst>
                  <a:ext uri="{FF2B5EF4-FFF2-40B4-BE49-F238E27FC236}">
                    <a16:creationId xmlns:a16="http://schemas.microsoft.com/office/drawing/2014/main" id="{D0F92810-4B9D-4C65-A75C-D98A68CEF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028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1 w 32"/>
                  <a:gd name="T5" fmla="*/ 9 h 32"/>
                  <a:gd name="T6" fmla="*/ 4 w 32"/>
                  <a:gd name="T7" fmla="*/ 5 h 32"/>
                  <a:gd name="T8" fmla="*/ 9 w 32"/>
                  <a:gd name="T9" fmla="*/ 0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0 h 32"/>
                  <a:gd name="T16" fmla="*/ 27 w 32"/>
                  <a:gd name="T17" fmla="*/ 5 h 32"/>
                  <a:gd name="T18" fmla="*/ 30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0 w 32"/>
                  <a:gd name="T25" fmla="*/ 21 h 32"/>
                  <a:gd name="T26" fmla="*/ 27 w 32"/>
                  <a:gd name="T27" fmla="*/ 27 h 32"/>
                  <a:gd name="T28" fmla="*/ 23 w 32"/>
                  <a:gd name="T29" fmla="*/ 30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0 h 32"/>
                  <a:gd name="T36" fmla="*/ 4 w 32"/>
                  <a:gd name="T37" fmla="*/ 27 h 32"/>
                  <a:gd name="T38" fmla="*/ 1 w 32"/>
                  <a:gd name="T39" fmla="*/ 21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0"/>
                    </a:lnTo>
                    <a:lnTo>
                      <a:pt x="17" y="0"/>
                    </a:lnTo>
                    <a:lnTo>
                      <a:pt x="23" y="0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1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9" name="Freeform 342">
                <a:extLst>
                  <a:ext uri="{FF2B5EF4-FFF2-40B4-BE49-F238E27FC236}">
                    <a16:creationId xmlns:a16="http://schemas.microsoft.com/office/drawing/2014/main" id="{D70D1566-C908-4664-9D98-4DE6581E7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031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8 w 21"/>
                  <a:gd name="T7" fmla="*/ 11 h 26"/>
                  <a:gd name="T8" fmla="*/ 18 w 21"/>
                  <a:gd name="T9" fmla="*/ 11 h 26"/>
                  <a:gd name="T10" fmla="*/ 16 w 21"/>
                  <a:gd name="T11" fmla="*/ 15 h 26"/>
                  <a:gd name="T12" fmla="*/ 13 w 21"/>
                  <a:gd name="T13" fmla="*/ 20 h 26"/>
                  <a:gd name="T14" fmla="*/ 9 w 21"/>
                  <a:gd name="T15" fmla="*/ 23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3 h 26"/>
                  <a:gd name="T22" fmla="*/ 0 w 21"/>
                  <a:gd name="T23" fmla="*/ 23 h 26"/>
                  <a:gd name="T24" fmla="*/ 4 w 21"/>
                  <a:gd name="T25" fmla="*/ 24 h 26"/>
                  <a:gd name="T26" fmla="*/ 9 w 21"/>
                  <a:gd name="T27" fmla="*/ 26 h 26"/>
                  <a:gd name="T28" fmla="*/ 9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21 w 21"/>
                  <a:gd name="T35" fmla="*/ 18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9 h 26"/>
                  <a:gd name="T42" fmla="*/ 19 w 21"/>
                  <a:gd name="T43" fmla="*/ 6 h 26"/>
                  <a:gd name="T44" fmla="*/ 16 w 21"/>
                  <a:gd name="T45" fmla="*/ 3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11"/>
                    </a:lnTo>
                    <a:lnTo>
                      <a:pt x="16" y="15"/>
                    </a:lnTo>
                    <a:lnTo>
                      <a:pt x="13" y="20"/>
                    </a:lnTo>
                    <a:lnTo>
                      <a:pt x="9" y="23"/>
                    </a:lnTo>
                    <a:lnTo>
                      <a:pt x="4" y="23"/>
                    </a:lnTo>
                    <a:lnTo>
                      <a:pt x="0" y="23"/>
                    </a:lnTo>
                    <a:lnTo>
                      <a:pt x="4" y="24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6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0" name="Freeform 343">
                <a:extLst>
                  <a:ext uri="{FF2B5EF4-FFF2-40B4-BE49-F238E27FC236}">
                    <a16:creationId xmlns:a16="http://schemas.microsoft.com/office/drawing/2014/main" id="{43D655D6-65CE-47C0-8F2B-F6AC1C167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024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0 h 18"/>
                  <a:gd name="T10" fmla="*/ 9 w 19"/>
                  <a:gd name="T11" fmla="*/ 0 h 18"/>
                  <a:gd name="T12" fmla="*/ 9 w 19"/>
                  <a:gd name="T13" fmla="*/ 0 h 18"/>
                  <a:gd name="T14" fmla="*/ 14 w 19"/>
                  <a:gd name="T15" fmla="*/ 0 h 18"/>
                  <a:gd name="T16" fmla="*/ 16 w 19"/>
                  <a:gd name="T17" fmla="*/ 3 h 18"/>
                  <a:gd name="T18" fmla="*/ 19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9 w 19"/>
                  <a:gd name="T25" fmla="*/ 12 h 18"/>
                  <a:gd name="T26" fmla="*/ 16 w 19"/>
                  <a:gd name="T27" fmla="*/ 15 h 18"/>
                  <a:gd name="T28" fmla="*/ 14 w 19"/>
                  <a:gd name="T29" fmla="*/ 18 h 18"/>
                  <a:gd name="T30" fmla="*/ 9 w 19"/>
                  <a:gd name="T31" fmla="*/ 18 h 18"/>
                  <a:gd name="T32" fmla="*/ 9 w 19"/>
                  <a:gd name="T33" fmla="*/ 18 h 18"/>
                  <a:gd name="T34" fmla="*/ 6 w 19"/>
                  <a:gd name="T35" fmla="*/ 18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2"/>
                    </a:lnTo>
                    <a:lnTo>
                      <a:pt x="16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1" name="Freeform 344">
                <a:extLst>
                  <a:ext uri="{FF2B5EF4-FFF2-40B4-BE49-F238E27FC236}">
                    <a16:creationId xmlns:a16="http://schemas.microsoft.com/office/drawing/2014/main" id="{44A3D569-002F-4C43-8394-5C6501557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060"/>
                <a:ext cx="32" cy="32"/>
              </a:xfrm>
              <a:custGeom>
                <a:avLst/>
                <a:gdLst>
                  <a:gd name="T0" fmla="*/ 0 w 32"/>
                  <a:gd name="T1" fmla="*/ 16 h 32"/>
                  <a:gd name="T2" fmla="*/ 0 w 32"/>
                  <a:gd name="T3" fmla="*/ 16 h 32"/>
                  <a:gd name="T4" fmla="*/ 1 w 32"/>
                  <a:gd name="T5" fmla="*/ 10 h 32"/>
                  <a:gd name="T6" fmla="*/ 4 w 32"/>
                  <a:gd name="T7" fmla="*/ 4 h 32"/>
                  <a:gd name="T8" fmla="*/ 9 w 32"/>
                  <a:gd name="T9" fmla="*/ 1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1 h 32"/>
                  <a:gd name="T16" fmla="*/ 27 w 32"/>
                  <a:gd name="T17" fmla="*/ 4 h 32"/>
                  <a:gd name="T18" fmla="*/ 30 w 32"/>
                  <a:gd name="T19" fmla="*/ 10 h 32"/>
                  <a:gd name="T20" fmla="*/ 32 w 32"/>
                  <a:gd name="T21" fmla="*/ 16 h 32"/>
                  <a:gd name="T22" fmla="*/ 32 w 32"/>
                  <a:gd name="T23" fmla="*/ 16 h 32"/>
                  <a:gd name="T24" fmla="*/ 30 w 32"/>
                  <a:gd name="T25" fmla="*/ 23 h 32"/>
                  <a:gd name="T26" fmla="*/ 27 w 32"/>
                  <a:gd name="T27" fmla="*/ 27 h 32"/>
                  <a:gd name="T28" fmla="*/ 23 w 32"/>
                  <a:gd name="T29" fmla="*/ 32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2 h 32"/>
                  <a:gd name="T36" fmla="*/ 4 w 32"/>
                  <a:gd name="T37" fmla="*/ 27 h 32"/>
                  <a:gd name="T38" fmla="*/ 1 w 32"/>
                  <a:gd name="T39" fmla="*/ 23 h 32"/>
                  <a:gd name="T40" fmla="*/ 0 w 32"/>
                  <a:gd name="T41" fmla="*/ 16 h 32"/>
                  <a:gd name="T42" fmla="*/ 0 w 32"/>
                  <a:gd name="T43" fmla="*/ 16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3" y="32"/>
                    </a:lnTo>
                    <a:lnTo>
                      <a:pt x="17" y="32"/>
                    </a:lnTo>
                    <a:lnTo>
                      <a:pt x="9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2" name="Freeform 345">
                <a:extLst>
                  <a:ext uri="{FF2B5EF4-FFF2-40B4-BE49-F238E27FC236}">
                    <a16:creationId xmlns:a16="http://schemas.microsoft.com/office/drawing/2014/main" id="{A1715B97-AEFF-4DC2-98D1-09A42D6DE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2064"/>
                <a:ext cx="22" cy="25"/>
              </a:xfrm>
              <a:custGeom>
                <a:avLst/>
                <a:gdLst>
                  <a:gd name="T0" fmla="*/ 14 w 22"/>
                  <a:gd name="T1" fmla="*/ 0 h 25"/>
                  <a:gd name="T2" fmla="*/ 14 w 22"/>
                  <a:gd name="T3" fmla="*/ 0 h 25"/>
                  <a:gd name="T4" fmla="*/ 17 w 22"/>
                  <a:gd name="T5" fmla="*/ 5 h 25"/>
                  <a:gd name="T6" fmla="*/ 19 w 22"/>
                  <a:gd name="T7" fmla="*/ 9 h 25"/>
                  <a:gd name="T8" fmla="*/ 19 w 22"/>
                  <a:gd name="T9" fmla="*/ 9 h 25"/>
                  <a:gd name="T10" fmla="*/ 17 w 22"/>
                  <a:gd name="T11" fmla="*/ 14 h 25"/>
                  <a:gd name="T12" fmla="*/ 14 w 22"/>
                  <a:gd name="T13" fmla="*/ 19 h 25"/>
                  <a:gd name="T14" fmla="*/ 10 w 22"/>
                  <a:gd name="T15" fmla="*/ 22 h 25"/>
                  <a:gd name="T16" fmla="*/ 5 w 22"/>
                  <a:gd name="T17" fmla="*/ 23 h 25"/>
                  <a:gd name="T18" fmla="*/ 5 w 22"/>
                  <a:gd name="T19" fmla="*/ 23 h 25"/>
                  <a:gd name="T20" fmla="*/ 0 w 22"/>
                  <a:gd name="T21" fmla="*/ 22 h 25"/>
                  <a:gd name="T22" fmla="*/ 0 w 22"/>
                  <a:gd name="T23" fmla="*/ 22 h 25"/>
                  <a:gd name="T24" fmla="*/ 5 w 22"/>
                  <a:gd name="T25" fmla="*/ 25 h 25"/>
                  <a:gd name="T26" fmla="*/ 10 w 22"/>
                  <a:gd name="T27" fmla="*/ 25 h 25"/>
                  <a:gd name="T28" fmla="*/ 10 w 22"/>
                  <a:gd name="T29" fmla="*/ 25 h 25"/>
                  <a:gd name="T30" fmla="*/ 14 w 22"/>
                  <a:gd name="T31" fmla="*/ 25 h 25"/>
                  <a:gd name="T32" fmla="*/ 19 w 22"/>
                  <a:gd name="T33" fmla="*/ 22 h 25"/>
                  <a:gd name="T34" fmla="*/ 22 w 22"/>
                  <a:gd name="T35" fmla="*/ 17 h 25"/>
                  <a:gd name="T36" fmla="*/ 22 w 22"/>
                  <a:gd name="T37" fmla="*/ 12 h 25"/>
                  <a:gd name="T38" fmla="*/ 22 w 22"/>
                  <a:gd name="T39" fmla="*/ 12 h 25"/>
                  <a:gd name="T40" fmla="*/ 22 w 22"/>
                  <a:gd name="T41" fmla="*/ 8 h 25"/>
                  <a:gd name="T42" fmla="*/ 20 w 22"/>
                  <a:gd name="T43" fmla="*/ 5 h 25"/>
                  <a:gd name="T44" fmla="*/ 17 w 22"/>
                  <a:gd name="T45" fmla="*/ 2 h 25"/>
                  <a:gd name="T46" fmla="*/ 14 w 22"/>
                  <a:gd name="T47" fmla="*/ 0 h 25"/>
                  <a:gd name="T48" fmla="*/ 14 w 22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9" y="9"/>
                    </a:lnTo>
                    <a:lnTo>
                      <a:pt x="17" y="14"/>
                    </a:lnTo>
                    <a:lnTo>
                      <a:pt x="14" y="19"/>
                    </a:lnTo>
                    <a:lnTo>
                      <a:pt x="10" y="22"/>
                    </a:lnTo>
                    <a:lnTo>
                      <a:pt x="5" y="23"/>
                    </a:lnTo>
                    <a:lnTo>
                      <a:pt x="0" y="22"/>
                    </a:lnTo>
                    <a:lnTo>
                      <a:pt x="5" y="25"/>
                    </a:lnTo>
                    <a:lnTo>
                      <a:pt x="10" y="25"/>
                    </a:lnTo>
                    <a:lnTo>
                      <a:pt x="14" y="25"/>
                    </a:lnTo>
                    <a:lnTo>
                      <a:pt x="19" y="22"/>
                    </a:lnTo>
                    <a:lnTo>
                      <a:pt x="22" y="17"/>
                    </a:lnTo>
                    <a:lnTo>
                      <a:pt x="22" y="12"/>
                    </a:lnTo>
                    <a:lnTo>
                      <a:pt x="22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3" name="Freeform 346">
                <a:extLst>
                  <a:ext uri="{FF2B5EF4-FFF2-40B4-BE49-F238E27FC236}">
                    <a16:creationId xmlns:a16="http://schemas.microsoft.com/office/drawing/2014/main" id="{216117FE-28C1-488F-8E9A-28DF86266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055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2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4 w 18"/>
                  <a:gd name="T15" fmla="*/ 2 h 20"/>
                  <a:gd name="T16" fmla="*/ 15 w 18"/>
                  <a:gd name="T17" fmla="*/ 3 h 20"/>
                  <a:gd name="T18" fmla="*/ 18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8 w 18"/>
                  <a:gd name="T25" fmla="*/ 14 h 20"/>
                  <a:gd name="T26" fmla="*/ 15 w 18"/>
                  <a:gd name="T27" fmla="*/ 17 h 20"/>
                  <a:gd name="T28" fmla="*/ 14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2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4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2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4" name="Freeform 347">
                <a:extLst>
                  <a:ext uri="{FF2B5EF4-FFF2-40B4-BE49-F238E27FC236}">
                    <a16:creationId xmlns:a16="http://schemas.microsoft.com/office/drawing/2014/main" id="{7238849A-213A-4536-AE4B-FF99B0813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978"/>
                <a:ext cx="33" cy="32"/>
              </a:xfrm>
              <a:custGeom>
                <a:avLst/>
                <a:gdLst>
                  <a:gd name="T0" fmla="*/ 0 w 33"/>
                  <a:gd name="T1" fmla="*/ 16 h 32"/>
                  <a:gd name="T2" fmla="*/ 0 w 33"/>
                  <a:gd name="T3" fmla="*/ 16 h 32"/>
                  <a:gd name="T4" fmla="*/ 1 w 33"/>
                  <a:gd name="T5" fmla="*/ 10 h 32"/>
                  <a:gd name="T6" fmla="*/ 4 w 33"/>
                  <a:gd name="T7" fmla="*/ 5 h 32"/>
                  <a:gd name="T8" fmla="*/ 10 w 33"/>
                  <a:gd name="T9" fmla="*/ 0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0 h 32"/>
                  <a:gd name="T16" fmla="*/ 27 w 33"/>
                  <a:gd name="T17" fmla="*/ 5 h 32"/>
                  <a:gd name="T18" fmla="*/ 32 w 33"/>
                  <a:gd name="T19" fmla="*/ 10 h 32"/>
                  <a:gd name="T20" fmla="*/ 33 w 33"/>
                  <a:gd name="T21" fmla="*/ 16 h 32"/>
                  <a:gd name="T22" fmla="*/ 33 w 33"/>
                  <a:gd name="T23" fmla="*/ 16 h 32"/>
                  <a:gd name="T24" fmla="*/ 32 w 33"/>
                  <a:gd name="T25" fmla="*/ 22 h 32"/>
                  <a:gd name="T26" fmla="*/ 27 w 33"/>
                  <a:gd name="T27" fmla="*/ 28 h 32"/>
                  <a:gd name="T28" fmla="*/ 22 w 33"/>
                  <a:gd name="T29" fmla="*/ 31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1 h 32"/>
                  <a:gd name="T36" fmla="*/ 4 w 33"/>
                  <a:gd name="T37" fmla="*/ 28 h 32"/>
                  <a:gd name="T38" fmla="*/ 1 w 33"/>
                  <a:gd name="T39" fmla="*/ 22 h 32"/>
                  <a:gd name="T40" fmla="*/ 0 w 33"/>
                  <a:gd name="T41" fmla="*/ 16 h 32"/>
                  <a:gd name="T42" fmla="*/ 0 w 33"/>
                  <a:gd name="T43" fmla="*/ 16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4" y="5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7" y="5"/>
                    </a:lnTo>
                    <a:lnTo>
                      <a:pt x="32" y="10"/>
                    </a:lnTo>
                    <a:lnTo>
                      <a:pt x="33" y="16"/>
                    </a:lnTo>
                    <a:lnTo>
                      <a:pt x="32" y="22"/>
                    </a:lnTo>
                    <a:lnTo>
                      <a:pt x="27" y="28"/>
                    </a:lnTo>
                    <a:lnTo>
                      <a:pt x="22" y="31"/>
                    </a:lnTo>
                    <a:lnTo>
                      <a:pt x="16" y="32"/>
                    </a:lnTo>
                    <a:lnTo>
                      <a:pt x="10" y="31"/>
                    </a:lnTo>
                    <a:lnTo>
                      <a:pt x="4" y="28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5" name="Freeform 348">
                <a:extLst>
                  <a:ext uri="{FF2B5EF4-FFF2-40B4-BE49-F238E27FC236}">
                    <a16:creationId xmlns:a16="http://schemas.microsoft.com/office/drawing/2014/main" id="{B82C7377-ED6D-4E96-8CC3-09010138F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981"/>
                <a:ext cx="23" cy="26"/>
              </a:xfrm>
              <a:custGeom>
                <a:avLst/>
                <a:gdLst>
                  <a:gd name="T0" fmla="*/ 14 w 23"/>
                  <a:gd name="T1" fmla="*/ 0 h 26"/>
                  <a:gd name="T2" fmla="*/ 14 w 23"/>
                  <a:gd name="T3" fmla="*/ 0 h 26"/>
                  <a:gd name="T4" fmla="*/ 17 w 23"/>
                  <a:gd name="T5" fmla="*/ 5 h 26"/>
                  <a:gd name="T6" fmla="*/ 19 w 23"/>
                  <a:gd name="T7" fmla="*/ 11 h 26"/>
                  <a:gd name="T8" fmla="*/ 19 w 23"/>
                  <a:gd name="T9" fmla="*/ 11 h 26"/>
                  <a:gd name="T10" fmla="*/ 17 w 23"/>
                  <a:gd name="T11" fmla="*/ 16 h 26"/>
                  <a:gd name="T12" fmla="*/ 14 w 23"/>
                  <a:gd name="T13" fmla="*/ 20 h 26"/>
                  <a:gd name="T14" fmla="*/ 11 w 23"/>
                  <a:gd name="T15" fmla="*/ 23 h 26"/>
                  <a:gd name="T16" fmla="*/ 5 w 23"/>
                  <a:gd name="T17" fmla="*/ 23 h 26"/>
                  <a:gd name="T18" fmla="*/ 5 w 23"/>
                  <a:gd name="T19" fmla="*/ 23 h 26"/>
                  <a:gd name="T20" fmla="*/ 0 w 23"/>
                  <a:gd name="T21" fmla="*/ 23 h 26"/>
                  <a:gd name="T22" fmla="*/ 0 w 23"/>
                  <a:gd name="T23" fmla="*/ 23 h 26"/>
                  <a:gd name="T24" fmla="*/ 5 w 23"/>
                  <a:gd name="T25" fmla="*/ 25 h 26"/>
                  <a:gd name="T26" fmla="*/ 9 w 23"/>
                  <a:gd name="T27" fmla="*/ 26 h 26"/>
                  <a:gd name="T28" fmla="*/ 9 w 23"/>
                  <a:gd name="T29" fmla="*/ 26 h 26"/>
                  <a:gd name="T30" fmla="*/ 14 w 23"/>
                  <a:gd name="T31" fmla="*/ 25 h 26"/>
                  <a:gd name="T32" fmla="*/ 19 w 23"/>
                  <a:gd name="T33" fmla="*/ 22 h 26"/>
                  <a:gd name="T34" fmla="*/ 22 w 23"/>
                  <a:gd name="T35" fmla="*/ 19 h 26"/>
                  <a:gd name="T36" fmla="*/ 23 w 23"/>
                  <a:gd name="T37" fmla="*/ 13 h 26"/>
                  <a:gd name="T38" fmla="*/ 23 w 23"/>
                  <a:gd name="T39" fmla="*/ 13 h 26"/>
                  <a:gd name="T40" fmla="*/ 22 w 23"/>
                  <a:gd name="T41" fmla="*/ 10 h 26"/>
                  <a:gd name="T42" fmla="*/ 20 w 23"/>
                  <a:gd name="T43" fmla="*/ 5 h 26"/>
                  <a:gd name="T44" fmla="*/ 17 w 23"/>
                  <a:gd name="T45" fmla="*/ 4 h 26"/>
                  <a:gd name="T46" fmla="*/ 14 w 23"/>
                  <a:gd name="T47" fmla="*/ 0 h 26"/>
                  <a:gd name="T48" fmla="*/ 14 w 23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6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9" y="11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11" y="23"/>
                    </a:lnTo>
                    <a:lnTo>
                      <a:pt x="5" y="23"/>
                    </a:lnTo>
                    <a:lnTo>
                      <a:pt x="0" y="23"/>
                    </a:lnTo>
                    <a:lnTo>
                      <a:pt x="5" y="25"/>
                    </a:lnTo>
                    <a:lnTo>
                      <a:pt x="9" y="26"/>
                    </a:lnTo>
                    <a:lnTo>
                      <a:pt x="14" y="25"/>
                    </a:lnTo>
                    <a:lnTo>
                      <a:pt x="19" y="22"/>
                    </a:lnTo>
                    <a:lnTo>
                      <a:pt x="22" y="19"/>
                    </a:lnTo>
                    <a:lnTo>
                      <a:pt x="23" y="13"/>
                    </a:lnTo>
                    <a:lnTo>
                      <a:pt x="22" y="10"/>
                    </a:lnTo>
                    <a:lnTo>
                      <a:pt x="20" y="5"/>
                    </a:lnTo>
                    <a:lnTo>
                      <a:pt x="17" y="4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6" name="Freeform 349">
                <a:extLst>
                  <a:ext uri="{FF2B5EF4-FFF2-40B4-BE49-F238E27FC236}">
                    <a16:creationId xmlns:a16="http://schemas.microsoft.com/office/drawing/2014/main" id="{ABDF308F-78E3-4886-BB21-B07CF55BA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974"/>
                <a:ext cx="20" cy="18"/>
              </a:xfrm>
              <a:custGeom>
                <a:avLst/>
                <a:gdLst>
                  <a:gd name="T0" fmla="*/ 0 w 20"/>
                  <a:gd name="T1" fmla="*/ 9 h 18"/>
                  <a:gd name="T2" fmla="*/ 0 w 20"/>
                  <a:gd name="T3" fmla="*/ 9 h 18"/>
                  <a:gd name="T4" fmla="*/ 2 w 20"/>
                  <a:gd name="T5" fmla="*/ 6 h 18"/>
                  <a:gd name="T6" fmla="*/ 3 w 20"/>
                  <a:gd name="T7" fmla="*/ 3 h 18"/>
                  <a:gd name="T8" fmla="*/ 6 w 20"/>
                  <a:gd name="T9" fmla="*/ 0 h 18"/>
                  <a:gd name="T10" fmla="*/ 9 w 20"/>
                  <a:gd name="T11" fmla="*/ 0 h 18"/>
                  <a:gd name="T12" fmla="*/ 9 w 20"/>
                  <a:gd name="T13" fmla="*/ 0 h 18"/>
                  <a:gd name="T14" fmla="*/ 14 w 20"/>
                  <a:gd name="T15" fmla="*/ 0 h 18"/>
                  <a:gd name="T16" fmla="*/ 17 w 20"/>
                  <a:gd name="T17" fmla="*/ 3 h 18"/>
                  <a:gd name="T18" fmla="*/ 18 w 20"/>
                  <a:gd name="T19" fmla="*/ 6 h 18"/>
                  <a:gd name="T20" fmla="*/ 20 w 20"/>
                  <a:gd name="T21" fmla="*/ 9 h 18"/>
                  <a:gd name="T22" fmla="*/ 20 w 20"/>
                  <a:gd name="T23" fmla="*/ 9 h 18"/>
                  <a:gd name="T24" fmla="*/ 18 w 20"/>
                  <a:gd name="T25" fmla="*/ 12 h 18"/>
                  <a:gd name="T26" fmla="*/ 17 w 20"/>
                  <a:gd name="T27" fmla="*/ 15 h 18"/>
                  <a:gd name="T28" fmla="*/ 14 w 20"/>
                  <a:gd name="T29" fmla="*/ 18 h 18"/>
                  <a:gd name="T30" fmla="*/ 9 w 20"/>
                  <a:gd name="T31" fmla="*/ 18 h 18"/>
                  <a:gd name="T32" fmla="*/ 9 w 20"/>
                  <a:gd name="T33" fmla="*/ 18 h 18"/>
                  <a:gd name="T34" fmla="*/ 6 w 20"/>
                  <a:gd name="T35" fmla="*/ 18 h 18"/>
                  <a:gd name="T36" fmla="*/ 3 w 20"/>
                  <a:gd name="T37" fmla="*/ 15 h 18"/>
                  <a:gd name="T38" fmla="*/ 2 w 20"/>
                  <a:gd name="T39" fmla="*/ 12 h 18"/>
                  <a:gd name="T40" fmla="*/ 0 w 20"/>
                  <a:gd name="T41" fmla="*/ 9 h 18"/>
                  <a:gd name="T42" fmla="*/ 0 w 20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20" y="9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7" name="Freeform 350">
                <a:extLst>
                  <a:ext uri="{FF2B5EF4-FFF2-40B4-BE49-F238E27FC236}">
                    <a16:creationId xmlns:a16="http://schemas.microsoft.com/office/drawing/2014/main" id="{8810CA80-115E-4C2F-A3D4-275AFD453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951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6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8 w 33"/>
                  <a:gd name="T17" fmla="*/ 5 h 32"/>
                  <a:gd name="T18" fmla="*/ 31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1 w 33"/>
                  <a:gd name="T25" fmla="*/ 23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6 w 33"/>
                  <a:gd name="T37" fmla="*/ 27 h 32"/>
                  <a:gd name="T38" fmla="*/ 1 w 33"/>
                  <a:gd name="T39" fmla="*/ 23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6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3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6" y="27"/>
                    </a:lnTo>
                    <a:lnTo>
                      <a:pt x="1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8" name="Freeform 351">
                <a:extLst>
                  <a:ext uri="{FF2B5EF4-FFF2-40B4-BE49-F238E27FC236}">
                    <a16:creationId xmlns:a16="http://schemas.microsoft.com/office/drawing/2014/main" id="{27C8AB7F-760C-4973-A49F-3DC20FA84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1956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3 h 24"/>
                  <a:gd name="T6" fmla="*/ 16 w 21"/>
                  <a:gd name="T7" fmla="*/ 9 h 24"/>
                  <a:gd name="T8" fmla="*/ 16 w 21"/>
                  <a:gd name="T9" fmla="*/ 9 h 24"/>
                  <a:gd name="T10" fmla="*/ 16 w 21"/>
                  <a:gd name="T11" fmla="*/ 13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1 h 24"/>
                  <a:gd name="T18" fmla="*/ 4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2 h 24"/>
                  <a:gd name="T26" fmla="*/ 7 w 21"/>
                  <a:gd name="T27" fmla="*/ 24 h 24"/>
                  <a:gd name="T28" fmla="*/ 7 w 21"/>
                  <a:gd name="T29" fmla="*/ 24 h 24"/>
                  <a:gd name="T30" fmla="*/ 13 w 21"/>
                  <a:gd name="T31" fmla="*/ 22 h 24"/>
                  <a:gd name="T32" fmla="*/ 18 w 21"/>
                  <a:gd name="T33" fmla="*/ 21 h 24"/>
                  <a:gd name="T34" fmla="*/ 19 w 21"/>
                  <a:gd name="T35" fmla="*/ 16 h 24"/>
                  <a:gd name="T36" fmla="*/ 21 w 21"/>
                  <a:gd name="T37" fmla="*/ 10 h 24"/>
                  <a:gd name="T38" fmla="*/ 21 w 21"/>
                  <a:gd name="T39" fmla="*/ 10 h 24"/>
                  <a:gd name="T40" fmla="*/ 21 w 21"/>
                  <a:gd name="T41" fmla="*/ 7 h 24"/>
                  <a:gd name="T42" fmla="*/ 18 w 21"/>
                  <a:gd name="T43" fmla="*/ 4 h 24"/>
                  <a:gd name="T44" fmla="*/ 16 w 21"/>
                  <a:gd name="T45" fmla="*/ 1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6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3" y="22"/>
                    </a:lnTo>
                    <a:lnTo>
                      <a:pt x="7" y="24"/>
                    </a:lnTo>
                    <a:lnTo>
                      <a:pt x="13" y="22"/>
                    </a:lnTo>
                    <a:lnTo>
                      <a:pt x="18" y="21"/>
                    </a:lnTo>
                    <a:lnTo>
                      <a:pt x="19" y="16"/>
                    </a:lnTo>
                    <a:lnTo>
                      <a:pt x="21" y="10"/>
                    </a:lnTo>
                    <a:lnTo>
                      <a:pt x="21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9" name="Freeform 352">
                <a:extLst>
                  <a:ext uri="{FF2B5EF4-FFF2-40B4-BE49-F238E27FC236}">
                    <a16:creationId xmlns:a16="http://schemas.microsoft.com/office/drawing/2014/main" id="{7C20FAFB-0D99-4A54-AFB6-762E51D6D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94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0" name="Freeform 353">
                <a:extLst>
                  <a:ext uri="{FF2B5EF4-FFF2-40B4-BE49-F238E27FC236}">
                    <a16:creationId xmlns:a16="http://schemas.microsoft.com/office/drawing/2014/main" id="{FF7B6357-D6EC-43BB-ACEC-E40346DA4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132"/>
                <a:ext cx="31" cy="32"/>
              </a:xfrm>
              <a:custGeom>
                <a:avLst/>
                <a:gdLst>
                  <a:gd name="T0" fmla="*/ 0 w 31"/>
                  <a:gd name="T1" fmla="*/ 17 h 32"/>
                  <a:gd name="T2" fmla="*/ 0 w 31"/>
                  <a:gd name="T3" fmla="*/ 17 h 32"/>
                  <a:gd name="T4" fmla="*/ 0 w 31"/>
                  <a:gd name="T5" fmla="*/ 9 h 32"/>
                  <a:gd name="T6" fmla="*/ 4 w 31"/>
                  <a:gd name="T7" fmla="*/ 5 h 32"/>
                  <a:gd name="T8" fmla="*/ 9 w 31"/>
                  <a:gd name="T9" fmla="*/ 2 h 32"/>
                  <a:gd name="T10" fmla="*/ 15 w 31"/>
                  <a:gd name="T11" fmla="*/ 0 h 32"/>
                  <a:gd name="T12" fmla="*/ 15 w 31"/>
                  <a:gd name="T13" fmla="*/ 0 h 32"/>
                  <a:gd name="T14" fmla="*/ 21 w 31"/>
                  <a:gd name="T15" fmla="*/ 2 h 32"/>
                  <a:gd name="T16" fmla="*/ 27 w 31"/>
                  <a:gd name="T17" fmla="*/ 5 h 32"/>
                  <a:gd name="T18" fmla="*/ 30 w 31"/>
                  <a:gd name="T19" fmla="*/ 9 h 32"/>
                  <a:gd name="T20" fmla="*/ 31 w 31"/>
                  <a:gd name="T21" fmla="*/ 17 h 32"/>
                  <a:gd name="T22" fmla="*/ 31 w 31"/>
                  <a:gd name="T23" fmla="*/ 17 h 32"/>
                  <a:gd name="T24" fmla="*/ 30 w 31"/>
                  <a:gd name="T25" fmla="*/ 23 h 32"/>
                  <a:gd name="T26" fmla="*/ 27 w 31"/>
                  <a:gd name="T27" fmla="*/ 27 h 32"/>
                  <a:gd name="T28" fmla="*/ 21 w 31"/>
                  <a:gd name="T29" fmla="*/ 30 h 32"/>
                  <a:gd name="T30" fmla="*/ 15 w 31"/>
                  <a:gd name="T31" fmla="*/ 32 h 32"/>
                  <a:gd name="T32" fmla="*/ 15 w 31"/>
                  <a:gd name="T33" fmla="*/ 32 h 32"/>
                  <a:gd name="T34" fmla="*/ 9 w 31"/>
                  <a:gd name="T35" fmla="*/ 30 h 32"/>
                  <a:gd name="T36" fmla="*/ 4 w 31"/>
                  <a:gd name="T37" fmla="*/ 27 h 32"/>
                  <a:gd name="T38" fmla="*/ 0 w 31"/>
                  <a:gd name="T39" fmla="*/ 23 h 32"/>
                  <a:gd name="T40" fmla="*/ 0 w 31"/>
                  <a:gd name="T41" fmla="*/ 17 h 32"/>
                  <a:gd name="T42" fmla="*/ 0 w 31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0" y="17"/>
                    </a:moveTo>
                    <a:lnTo>
                      <a:pt x="0" y="17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1" y="17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1" y="30"/>
                    </a:lnTo>
                    <a:lnTo>
                      <a:pt x="15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0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1" name="Freeform 354">
                <a:extLst>
                  <a:ext uri="{FF2B5EF4-FFF2-40B4-BE49-F238E27FC236}">
                    <a16:creationId xmlns:a16="http://schemas.microsoft.com/office/drawing/2014/main" id="{33270CCE-F41A-4C4B-8BF6-9FCF83BDD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137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7 w 21"/>
                  <a:gd name="T7" fmla="*/ 9 h 24"/>
                  <a:gd name="T8" fmla="*/ 17 w 21"/>
                  <a:gd name="T9" fmla="*/ 9 h 24"/>
                  <a:gd name="T10" fmla="*/ 17 w 21"/>
                  <a:gd name="T11" fmla="*/ 13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7 h 24"/>
                  <a:gd name="T42" fmla="*/ 20 w 21"/>
                  <a:gd name="T43" fmla="*/ 4 h 24"/>
                  <a:gd name="T44" fmla="*/ 17 w 21"/>
                  <a:gd name="T45" fmla="*/ 1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2" name="Freeform 355">
                <a:extLst>
                  <a:ext uri="{FF2B5EF4-FFF2-40B4-BE49-F238E27FC236}">
                    <a16:creationId xmlns:a16="http://schemas.microsoft.com/office/drawing/2014/main" id="{D30006C8-674C-4CD4-A858-F920FCFD6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12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3 h 18"/>
                  <a:gd name="T26" fmla="*/ 15 w 18"/>
                  <a:gd name="T27" fmla="*/ 16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6 h 18"/>
                  <a:gd name="T38" fmla="*/ 0 w 18"/>
                  <a:gd name="T39" fmla="*/ 13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5" y="16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3" name="Freeform 356">
                <a:extLst>
                  <a:ext uri="{FF2B5EF4-FFF2-40B4-BE49-F238E27FC236}">
                    <a16:creationId xmlns:a16="http://schemas.microsoft.com/office/drawing/2014/main" id="{F51AB355-3041-4238-A465-09C0AFEAE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223"/>
                <a:ext cx="32" cy="31"/>
              </a:xfrm>
              <a:custGeom>
                <a:avLst/>
                <a:gdLst>
                  <a:gd name="T0" fmla="*/ 0 w 32"/>
                  <a:gd name="T1" fmla="*/ 15 h 31"/>
                  <a:gd name="T2" fmla="*/ 0 w 32"/>
                  <a:gd name="T3" fmla="*/ 15 h 31"/>
                  <a:gd name="T4" fmla="*/ 2 w 32"/>
                  <a:gd name="T5" fmla="*/ 9 h 31"/>
                  <a:gd name="T6" fmla="*/ 5 w 32"/>
                  <a:gd name="T7" fmla="*/ 4 h 31"/>
                  <a:gd name="T8" fmla="*/ 9 w 32"/>
                  <a:gd name="T9" fmla="*/ 0 h 31"/>
                  <a:gd name="T10" fmla="*/ 15 w 32"/>
                  <a:gd name="T11" fmla="*/ 0 h 31"/>
                  <a:gd name="T12" fmla="*/ 15 w 32"/>
                  <a:gd name="T13" fmla="*/ 0 h 31"/>
                  <a:gd name="T14" fmla="*/ 23 w 32"/>
                  <a:gd name="T15" fmla="*/ 0 h 31"/>
                  <a:gd name="T16" fmla="*/ 27 w 32"/>
                  <a:gd name="T17" fmla="*/ 4 h 31"/>
                  <a:gd name="T18" fmla="*/ 30 w 32"/>
                  <a:gd name="T19" fmla="*/ 9 h 31"/>
                  <a:gd name="T20" fmla="*/ 32 w 32"/>
                  <a:gd name="T21" fmla="*/ 15 h 31"/>
                  <a:gd name="T22" fmla="*/ 32 w 32"/>
                  <a:gd name="T23" fmla="*/ 15 h 31"/>
                  <a:gd name="T24" fmla="*/ 30 w 32"/>
                  <a:gd name="T25" fmla="*/ 21 h 31"/>
                  <a:gd name="T26" fmla="*/ 27 w 32"/>
                  <a:gd name="T27" fmla="*/ 27 h 31"/>
                  <a:gd name="T28" fmla="*/ 23 w 32"/>
                  <a:gd name="T29" fmla="*/ 30 h 31"/>
                  <a:gd name="T30" fmla="*/ 15 w 32"/>
                  <a:gd name="T31" fmla="*/ 31 h 31"/>
                  <a:gd name="T32" fmla="*/ 15 w 32"/>
                  <a:gd name="T33" fmla="*/ 31 h 31"/>
                  <a:gd name="T34" fmla="*/ 9 w 32"/>
                  <a:gd name="T35" fmla="*/ 30 h 31"/>
                  <a:gd name="T36" fmla="*/ 5 w 32"/>
                  <a:gd name="T37" fmla="*/ 27 h 31"/>
                  <a:gd name="T38" fmla="*/ 2 w 32"/>
                  <a:gd name="T39" fmla="*/ 21 h 31"/>
                  <a:gd name="T40" fmla="*/ 0 w 32"/>
                  <a:gd name="T41" fmla="*/ 15 h 31"/>
                  <a:gd name="T42" fmla="*/ 0 w 32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3" y="0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1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5" y="31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4" name="Freeform 357">
                <a:extLst>
                  <a:ext uri="{FF2B5EF4-FFF2-40B4-BE49-F238E27FC236}">
                    <a16:creationId xmlns:a16="http://schemas.microsoft.com/office/drawing/2014/main" id="{4136C4D4-D0C7-440A-AA9E-7466731D6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226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8 w 21"/>
                  <a:gd name="T7" fmla="*/ 9 h 25"/>
                  <a:gd name="T8" fmla="*/ 18 w 21"/>
                  <a:gd name="T9" fmla="*/ 9 h 25"/>
                  <a:gd name="T10" fmla="*/ 16 w 21"/>
                  <a:gd name="T11" fmla="*/ 15 h 25"/>
                  <a:gd name="T12" fmla="*/ 13 w 21"/>
                  <a:gd name="T13" fmla="*/ 19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4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21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19 w 21"/>
                  <a:gd name="T43" fmla="*/ 4 h 25"/>
                  <a:gd name="T44" fmla="*/ 16 w 21"/>
                  <a:gd name="T45" fmla="*/ 3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5" name="Freeform 358">
                <a:extLst>
                  <a:ext uri="{FF2B5EF4-FFF2-40B4-BE49-F238E27FC236}">
                    <a16:creationId xmlns:a16="http://schemas.microsoft.com/office/drawing/2014/main" id="{20CD9818-8F80-4533-98C0-10FE257E5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21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5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8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6" name="Freeform 359">
                <a:extLst>
                  <a:ext uri="{FF2B5EF4-FFF2-40B4-BE49-F238E27FC236}">
                    <a16:creationId xmlns:a16="http://schemas.microsoft.com/office/drawing/2014/main" id="{B7A0D17F-C0DA-44AF-B63C-A08D9B03A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313"/>
                <a:ext cx="32" cy="32"/>
              </a:xfrm>
              <a:custGeom>
                <a:avLst/>
                <a:gdLst>
                  <a:gd name="T0" fmla="*/ 0 w 32"/>
                  <a:gd name="T1" fmla="*/ 17 h 32"/>
                  <a:gd name="T2" fmla="*/ 0 w 32"/>
                  <a:gd name="T3" fmla="*/ 17 h 32"/>
                  <a:gd name="T4" fmla="*/ 2 w 32"/>
                  <a:gd name="T5" fmla="*/ 11 h 32"/>
                  <a:gd name="T6" fmla="*/ 5 w 32"/>
                  <a:gd name="T7" fmla="*/ 5 h 32"/>
                  <a:gd name="T8" fmla="*/ 9 w 32"/>
                  <a:gd name="T9" fmla="*/ 2 h 32"/>
                  <a:gd name="T10" fmla="*/ 15 w 32"/>
                  <a:gd name="T11" fmla="*/ 0 h 32"/>
                  <a:gd name="T12" fmla="*/ 15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0 w 32"/>
                  <a:gd name="T19" fmla="*/ 11 h 32"/>
                  <a:gd name="T20" fmla="*/ 32 w 32"/>
                  <a:gd name="T21" fmla="*/ 17 h 32"/>
                  <a:gd name="T22" fmla="*/ 32 w 32"/>
                  <a:gd name="T23" fmla="*/ 17 h 32"/>
                  <a:gd name="T24" fmla="*/ 30 w 32"/>
                  <a:gd name="T25" fmla="*/ 23 h 32"/>
                  <a:gd name="T26" fmla="*/ 27 w 32"/>
                  <a:gd name="T27" fmla="*/ 27 h 32"/>
                  <a:gd name="T28" fmla="*/ 23 w 32"/>
                  <a:gd name="T29" fmla="*/ 30 h 32"/>
                  <a:gd name="T30" fmla="*/ 15 w 32"/>
                  <a:gd name="T31" fmla="*/ 32 h 32"/>
                  <a:gd name="T32" fmla="*/ 15 w 32"/>
                  <a:gd name="T33" fmla="*/ 32 h 32"/>
                  <a:gd name="T34" fmla="*/ 9 w 32"/>
                  <a:gd name="T35" fmla="*/ 30 h 32"/>
                  <a:gd name="T36" fmla="*/ 5 w 32"/>
                  <a:gd name="T37" fmla="*/ 27 h 32"/>
                  <a:gd name="T38" fmla="*/ 2 w 32"/>
                  <a:gd name="T39" fmla="*/ 23 h 32"/>
                  <a:gd name="T40" fmla="*/ 0 w 32"/>
                  <a:gd name="T41" fmla="*/ 17 h 32"/>
                  <a:gd name="T42" fmla="*/ 0 w 32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5" y="32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7" name="Freeform 360">
                <a:extLst>
                  <a:ext uri="{FF2B5EF4-FFF2-40B4-BE49-F238E27FC236}">
                    <a16:creationId xmlns:a16="http://schemas.microsoft.com/office/drawing/2014/main" id="{82DC9C9C-6270-4657-A606-B404152E6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318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4 h 24"/>
                  <a:gd name="T6" fmla="*/ 18 w 21"/>
                  <a:gd name="T7" fmla="*/ 9 h 24"/>
                  <a:gd name="T8" fmla="*/ 18 w 21"/>
                  <a:gd name="T9" fmla="*/ 9 h 24"/>
                  <a:gd name="T10" fmla="*/ 16 w 21"/>
                  <a:gd name="T11" fmla="*/ 13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2 h 24"/>
                  <a:gd name="T18" fmla="*/ 4 w 21"/>
                  <a:gd name="T19" fmla="*/ 22 h 24"/>
                  <a:gd name="T20" fmla="*/ 0 w 21"/>
                  <a:gd name="T21" fmla="*/ 21 h 24"/>
                  <a:gd name="T22" fmla="*/ 0 w 21"/>
                  <a:gd name="T23" fmla="*/ 21 h 24"/>
                  <a:gd name="T24" fmla="*/ 4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3 w 21"/>
                  <a:gd name="T31" fmla="*/ 24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7 h 24"/>
                  <a:gd name="T42" fmla="*/ 19 w 21"/>
                  <a:gd name="T43" fmla="*/ 4 h 24"/>
                  <a:gd name="T44" fmla="*/ 16 w 21"/>
                  <a:gd name="T45" fmla="*/ 1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8" name="Freeform 361">
                <a:extLst>
                  <a:ext uri="{FF2B5EF4-FFF2-40B4-BE49-F238E27FC236}">
                    <a16:creationId xmlns:a16="http://schemas.microsoft.com/office/drawing/2014/main" id="{837DF7FD-F11C-4950-AFEE-621D9B246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30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3 h 18"/>
                  <a:gd name="T26" fmla="*/ 15 w 18"/>
                  <a:gd name="T27" fmla="*/ 16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6 h 18"/>
                  <a:gd name="T38" fmla="*/ 0 w 18"/>
                  <a:gd name="T39" fmla="*/ 13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5" y="16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9" name="Freeform 362">
                <a:extLst>
                  <a:ext uri="{FF2B5EF4-FFF2-40B4-BE49-F238E27FC236}">
                    <a16:creationId xmlns:a16="http://schemas.microsoft.com/office/drawing/2014/main" id="{F8CE9DE9-980E-4E7D-81FD-98B79CB48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401"/>
                <a:ext cx="31" cy="31"/>
              </a:xfrm>
              <a:custGeom>
                <a:avLst/>
                <a:gdLst>
                  <a:gd name="T0" fmla="*/ 0 w 31"/>
                  <a:gd name="T1" fmla="*/ 16 h 31"/>
                  <a:gd name="T2" fmla="*/ 0 w 31"/>
                  <a:gd name="T3" fmla="*/ 16 h 31"/>
                  <a:gd name="T4" fmla="*/ 1 w 31"/>
                  <a:gd name="T5" fmla="*/ 9 h 31"/>
                  <a:gd name="T6" fmla="*/ 4 w 31"/>
                  <a:gd name="T7" fmla="*/ 4 h 31"/>
                  <a:gd name="T8" fmla="*/ 9 w 31"/>
                  <a:gd name="T9" fmla="*/ 1 h 31"/>
                  <a:gd name="T10" fmla="*/ 16 w 31"/>
                  <a:gd name="T11" fmla="*/ 0 h 31"/>
                  <a:gd name="T12" fmla="*/ 16 w 31"/>
                  <a:gd name="T13" fmla="*/ 0 h 31"/>
                  <a:gd name="T14" fmla="*/ 22 w 31"/>
                  <a:gd name="T15" fmla="*/ 1 h 31"/>
                  <a:gd name="T16" fmla="*/ 27 w 31"/>
                  <a:gd name="T17" fmla="*/ 4 h 31"/>
                  <a:gd name="T18" fmla="*/ 30 w 31"/>
                  <a:gd name="T19" fmla="*/ 9 h 31"/>
                  <a:gd name="T20" fmla="*/ 31 w 31"/>
                  <a:gd name="T21" fmla="*/ 16 h 31"/>
                  <a:gd name="T22" fmla="*/ 31 w 31"/>
                  <a:gd name="T23" fmla="*/ 16 h 31"/>
                  <a:gd name="T24" fmla="*/ 30 w 31"/>
                  <a:gd name="T25" fmla="*/ 22 h 31"/>
                  <a:gd name="T26" fmla="*/ 27 w 31"/>
                  <a:gd name="T27" fmla="*/ 27 h 31"/>
                  <a:gd name="T28" fmla="*/ 22 w 31"/>
                  <a:gd name="T29" fmla="*/ 30 h 31"/>
                  <a:gd name="T30" fmla="*/ 16 w 31"/>
                  <a:gd name="T31" fmla="*/ 31 h 31"/>
                  <a:gd name="T32" fmla="*/ 16 w 31"/>
                  <a:gd name="T33" fmla="*/ 31 h 31"/>
                  <a:gd name="T34" fmla="*/ 9 w 31"/>
                  <a:gd name="T35" fmla="*/ 30 h 31"/>
                  <a:gd name="T36" fmla="*/ 4 w 31"/>
                  <a:gd name="T37" fmla="*/ 27 h 31"/>
                  <a:gd name="T38" fmla="*/ 1 w 31"/>
                  <a:gd name="T39" fmla="*/ 22 h 31"/>
                  <a:gd name="T40" fmla="*/ 0 w 31"/>
                  <a:gd name="T41" fmla="*/ 16 h 31"/>
                  <a:gd name="T42" fmla="*/ 0 w 31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6"/>
                    </a:moveTo>
                    <a:lnTo>
                      <a:pt x="0" y="16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1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0" name="Freeform 363">
                <a:extLst>
                  <a:ext uri="{FF2B5EF4-FFF2-40B4-BE49-F238E27FC236}">
                    <a16:creationId xmlns:a16="http://schemas.microsoft.com/office/drawing/2014/main" id="{D45058DD-0087-4A44-A611-D2892A0E5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405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4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20 w 21"/>
                  <a:gd name="T43" fmla="*/ 5 h 24"/>
                  <a:gd name="T44" fmla="*/ 17 w 21"/>
                  <a:gd name="T45" fmla="*/ 2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1" name="Freeform 364">
                <a:extLst>
                  <a:ext uri="{FF2B5EF4-FFF2-40B4-BE49-F238E27FC236}">
                    <a16:creationId xmlns:a16="http://schemas.microsoft.com/office/drawing/2014/main" id="{BC4A38CF-465D-4F26-8F89-10ECC0182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39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2 h 18"/>
                  <a:gd name="T16" fmla="*/ 17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4 h 18"/>
                  <a:gd name="T26" fmla="*/ 17 w 18"/>
                  <a:gd name="T27" fmla="*/ 17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7 h 18"/>
                  <a:gd name="T38" fmla="*/ 2 w 18"/>
                  <a:gd name="T39" fmla="*/ 14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7" y="17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2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2" name="Freeform 365">
                <a:extLst>
                  <a:ext uri="{FF2B5EF4-FFF2-40B4-BE49-F238E27FC236}">
                    <a16:creationId xmlns:a16="http://schemas.microsoft.com/office/drawing/2014/main" id="{3E053CB8-57FF-43EE-B51D-D7C4B6D15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479"/>
                <a:ext cx="31" cy="32"/>
              </a:xfrm>
              <a:custGeom>
                <a:avLst/>
                <a:gdLst>
                  <a:gd name="T0" fmla="*/ 0 w 31"/>
                  <a:gd name="T1" fmla="*/ 17 h 32"/>
                  <a:gd name="T2" fmla="*/ 0 w 31"/>
                  <a:gd name="T3" fmla="*/ 17 h 32"/>
                  <a:gd name="T4" fmla="*/ 1 w 31"/>
                  <a:gd name="T5" fmla="*/ 9 h 32"/>
                  <a:gd name="T6" fmla="*/ 4 w 31"/>
                  <a:gd name="T7" fmla="*/ 5 h 32"/>
                  <a:gd name="T8" fmla="*/ 9 w 31"/>
                  <a:gd name="T9" fmla="*/ 2 h 32"/>
                  <a:gd name="T10" fmla="*/ 16 w 31"/>
                  <a:gd name="T11" fmla="*/ 0 h 32"/>
                  <a:gd name="T12" fmla="*/ 16 w 31"/>
                  <a:gd name="T13" fmla="*/ 0 h 32"/>
                  <a:gd name="T14" fmla="*/ 22 w 31"/>
                  <a:gd name="T15" fmla="*/ 2 h 32"/>
                  <a:gd name="T16" fmla="*/ 27 w 31"/>
                  <a:gd name="T17" fmla="*/ 5 h 32"/>
                  <a:gd name="T18" fmla="*/ 30 w 31"/>
                  <a:gd name="T19" fmla="*/ 9 h 32"/>
                  <a:gd name="T20" fmla="*/ 31 w 31"/>
                  <a:gd name="T21" fmla="*/ 17 h 32"/>
                  <a:gd name="T22" fmla="*/ 31 w 31"/>
                  <a:gd name="T23" fmla="*/ 17 h 32"/>
                  <a:gd name="T24" fmla="*/ 30 w 31"/>
                  <a:gd name="T25" fmla="*/ 23 h 32"/>
                  <a:gd name="T26" fmla="*/ 27 w 31"/>
                  <a:gd name="T27" fmla="*/ 27 h 32"/>
                  <a:gd name="T28" fmla="*/ 22 w 31"/>
                  <a:gd name="T29" fmla="*/ 30 h 32"/>
                  <a:gd name="T30" fmla="*/ 16 w 31"/>
                  <a:gd name="T31" fmla="*/ 32 h 32"/>
                  <a:gd name="T32" fmla="*/ 16 w 31"/>
                  <a:gd name="T33" fmla="*/ 32 h 32"/>
                  <a:gd name="T34" fmla="*/ 9 w 31"/>
                  <a:gd name="T35" fmla="*/ 30 h 32"/>
                  <a:gd name="T36" fmla="*/ 4 w 31"/>
                  <a:gd name="T37" fmla="*/ 27 h 32"/>
                  <a:gd name="T38" fmla="*/ 1 w 31"/>
                  <a:gd name="T39" fmla="*/ 23 h 32"/>
                  <a:gd name="T40" fmla="*/ 0 w 31"/>
                  <a:gd name="T41" fmla="*/ 17 h 32"/>
                  <a:gd name="T42" fmla="*/ 0 w 31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1" y="17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3" name="Freeform 366">
                <a:extLst>
                  <a:ext uri="{FF2B5EF4-FFF2-40B4-BE49-F238E27FC236}">
                    <a16:creationId xmlns:a16="http://schemas.microsoft.com/office/drawing/2014/main" id="{09B13C55-6049-4402-9481-DD108880B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484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3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7 h 24"/>
                  <a:gd name="T42" fmla="*/ 20 w 21"/>
                  <a:gd name="T43" fmla="*/ 4 h 24"/>
                  <a:gd name="T44" fmla="*/ 17 w 21"/>
                  <a:gd name="T45" fmla="*/ 1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4" name="Freeform 367">
                <a:extLst>
                  <a:ext uri="{FF2B5EF4-FFF2-40B4-BE49-F238E27FC236}">
                    <a16:creationId xmlns:a16="http://schemas.microsoft.com/office/drawing/2014/main" id="{32505253-4E51-4333-8D35-7375C5A50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47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1 h 18"/>
                  <a:gd name="T16" fmla="*/ 17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3 h 18"/>
                  <a:gd name="T26" fmla="*/ 17 w 18"/>
                  <a:gd name="T27" fmla="*/ 16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6 h 18"/>
                  <a:gd name="T38" fmla="*/ 2 w 18"/>
                  <a:gd name="T39" fmla="*/ 13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5" name="Freeform 368">
                <a:extLst>
                  <a:ext uri="{FF2B5EF4-FFF2-40B4-BE49-F238E27FC236}">
                    <a16:creationId xmlns:a16="http://schemas.microsoft.com/office/drawing/2014/main" id="{B3ED8E4A-0C05-4524-A21D-199E3C634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040"/>
                <a:ext cx="22" cy="23"/>
              </a:xfrm>
              <a:custGeom>
                <a:avLst/>
                <a:gdLst>
                  <a:gd name="T0" fmla="*/ 0 w 22"/>
                  <a:gd name="T1" fmla="*/ 11 h 23"/>
                  <a:gd name="T2" fmla="*/ 0 w 22"/>
                  <a:gd name="T3" fmla="*/ 11 h 23"/>
                  <a:gd name="T4" fmla="*/ 1 w 22"/>
                  <a:gd name="T5" fmla="*/ 6 h 23"/>
                  <a:gd name="T6" fmla="*/ 3 w 22"/>
                  <a:gd name="T7" fmla="*/ 3 h 23"/>
                  <a:gd name="T8" fmla="*/ 7 w 22"/>
                  <a:gd name="T9" fmla="*/ 0 h 23"/>
                  <a:gd name="T10" fmla="*/ 12 w 22"/>
                  <a:gd name="T11" fmla="*/ 0 h 23"/>
                  <a:gd name="T12" fmla="*/ 12 w 22"/>
                  <a:gd name="T13" fmla="*/ 0 h 23"/>
                  <a:gd name="T14" fmla="*/ 15 w 22"/>
                  <a:gd name="T15" fmla="*/ 0 h 23"/>
                  <a:gd name="T16" fmla="*/ 19 w 22"/>
                  <a:gd name="T17" fmla="*/ 3 h 23"/>
                  <a:gd name="T18" fmla="*/ 21 w 22"/>
                  <a:gd name="T19" fmla="*/ 6 h 23"/>
                  <a:gd name="T20" fmla="*/ 22 w 22"/>
                  <a:gd name="T21" fmla="*/ 11 h 23"/>
                  <a:gd name="T22" fmla="*/ 22 w 22"/>
                  <a:gd name="T23" fmla="*/ 11 h 23"/>
                  <a:gd name="T24" fmla="*/ 21 w 22"/>
                  <a:gd name="T25" fmla="*/ 15 h 23"/>
                  <a:gd name="T26" fmla="*/ 19 w 22"/>
                  <a:gd name="T27" fmla="*/ 18 h 23"/>
                  <a:gd name="T28" fmla="*/ 15 w 22"/>
                  <a:gd name="T29" fmla="*/ 21 h 23"/>
                  <a:gd name="T30" fmla="*/ 12 w 22"/>
                  <a:gd name="T31" fmla="*/ 23 h 23"/>
                  <a:gd name="T32" fmla="*/ 12 w 22"/>
                  <a:gd name="T33" fmla="*/ 23 h 23"/>
                  <a:gd name="T34" fmla="*/ 7 w 22"/>
                  <a:gd name="T35" fmla="*/ 21 h 23"/>
                  <a:gd name="T36" fmla="*/ 3 w 22"/>
                  <a:gd name="T37" fmla="*/ 18 h 23"/>
                  <a:gd name="T38" fmla="*/ 1 w 22"/>
                  <a:gd name="T39" fmla="*/ 15 h 23"/>
                  <a:gd name="T40" fmla="*/ 0 w 22"/>
                  <a:gd name="T41" fmla="*/ 11 h 23"/>
                  <a:gd name="T42" fmla="*/ 0 w 22"/>
                  <a:gd name="T43" fmla="*/ 11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3">
                    <a:moveTo>
                      <a:pt x="0" y="11"/>
                    </a:moveTo>
                    <a:lnTo>
                      <a:pt x="0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0"/>
                    </a:lnTo>
                    <a:lnTo>
                      <a:pt x="19" y="3"/>
                    </a:lnTo>
                    <a:lnTo>
                      <a:pt x="21" y="6"/>
                    </a:lnTo>
                    <a:lnTo>
                      <a:pt x="22" y="11"/>
                    </a:lnTo>
                    <a:lnTo>
                      <a:pt x="21" y="15"/>
                    </a:lnTo>
                    <a:lnTo>
                      <a:pt x="19" y="18"/>
                    </a:lnTo>
                    <a:lnTo>
                      <a:pt x="15" y="21"/>
                    </a:lnTo>
                    <a:lnTo>
                      <a:pt x="12" y="23"/>
                    </a:lnTo>
                    <a:lnTo>
                      <a:pt x="7" y="21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6" name="Freeform 369">
                <a:extLst>
                  <a:ext uri="{FF2B5EF4-FFF2-40B4-BE49-F238E27FC236}">
                    <a16:creationId xmlns:a16="http://schemas.microsoft.com/office/drawing/2014/main" id="{DC6C83EB-02A9-4DA5-BDF3-883043378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043"/>
                <a:ext cx="15" cy="17"/>
              </a:xfrm>
              <a:custGeom>
                <a:avLst/>
                <a:gdLst>
                  <a:gd name="T0" fmla="*/ 9 w 15"/>
                  <a:gd name="T1" fmla="*/ 0 h 17"/>
                  <a:gd name="T2" fmla="*/ 9 w 15"/>
                  <a:gd name="T3" fmla="*/ 0 h 17"/>
                  <a:gd name="T4" fmla="*/ 10 w 15"/>
                  <a:gd name="T5" fmla="*/ 3 h 17"/>
                  <a:gd name="T6" fmla="*/ 12 w 15"/>
                  <a:gd name="T7" fmla="*/ 6 h 17"/>
                  <a:gd name="T8" fmla="*/ 12 w 15"/>
                  <a:gd name="T9" fmla="*/ 6 h 17"/>
                  <a:gd name="T10" fmla="*/ 10 w 15"/>
                  <a:gd name="T11" fmla="*/ 9 h 17"/>
                  <a:gd name="T12" fmla="*/ 9 w 15"/>
                  <a:gd name="T13" fmla="*/ 12 h 17"/>
                  <a:gd name="T14" fmla="*/ 6 w 15"/>
                  <a:gd name="T15" fmla="*/ 15 h 17"/>
                  <a:gd name="T16" fmla="*/ 3 w 15"/>
                  <a:gd name="T17" fmla="*/ 15 h 17"/>
                  <a:gd name="T18" fmla="*/ 3 w 15"/>
                  <a:gd name="T19" fmla="*/ 15 h 17"/>
                  <a:gd name="T20" fmla="*/ 0 w 15"/>
                  <a:gd name="T21" fmla="*/ 15 h 17"/>
                  <a:gd name="T22" fmla="*/ 0 w 15"/>
                  <a:gd name="T23" fmla="*/ 15 h 17"/>
                  <a:gd name="T24" fmla="*/ 3 w 15"/>
                  <a:gd name="T25" fmla="*/ 17 h 17"/>
                  <a:gd name="T26" fmla="*/ 6 w 15"/>
                  <a:gd name="T27" fmla="*/ 17 h 17"/>
                  <a:gd name="T28" fmla="*/ 6 w 15"/>
                  <a:gd name="T29" fmla="*/ 17 h 17"/>
                  <a:gd name="T30" fmla="*/ 9 w 15"/>
                  <a:gd name="T31" fmla="*/ 17 h 17"/>
                  <a:gd name="T32" fmla="*/ 12 w 15"/>
                  <a:gd name="T33" fmla="*/ 14 h 17"/>
                  <a:gd name="T34" fmla="*/ 13 w 15"/>
                  <a:gd name="T35" fmla="*/ 12 h 17"/>
                  <a:gd name="T36" fmla="*/ 15 w 15"/>
                  <a:gd name="T37" fmla="*/ 8 h 17"/>
                  <a:gd name="T38" fmla="*/ 15 w 15"/>
                  <a:gd name="T39" fmla="*/ 8 h 17"/>
                  <a:gd name="T40" fmla="*/ 13 w 15"/>
                  <a:gd name="T41" fmla="*/ 3 h 17"/>
                  <a:gd name="T42" fmla="*/ 9 w 15"/>
                  <a:gd name="T43" fmla="*/ 0 h 17"/>
                  <a:gd name="T44" fmla="*/ 9 w 15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2" y="14"/>
                    </a:lnTo>
                    <a:lnTo>
                      <a:pt x="13" y="12"/>
                    </a:lnTo>
                    <a:lnTo>
                      <a:pt x="15" y="8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7" name="Freeform 370">
                <a:extLst>
                  <a:ext uri="{FF2B5EF4-FFF2-40B4-BE49-F238E27FC236}">
                    <a16:creationId xmlns:a16="http://schemas.microsoft.com/office/drawing/2014/main" id="{1A3640F6-8630-48D8-8AED-A32EBAE14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03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8" name="Freeform 371">
                <a:extLst>
                  <a:ext uri="{FF2B5EF4-FFF2-40B4-BE49-F238E27FC236}">
                    <a16:creationId xmlns:a16="http://schemas.microsoft.com/office/drawing/2014/main" id="{29A860AE-B55F-4127-9A7D-139D8F9C7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155"/>
                <a:ext cx="22" cy="21"/>
              </a:xfrm>
              <a:custGeom>
                <a:avLst/>
                <a:gdLst>
                  <a:gd name="T0" fmla="*/ 0 w 22"/>
                  <a:gd name="T1" fmla="*/ 10 h 21"/>
                  <a:gd name="T2" fmla="*/ 0 w 22"/>
                  <a:gd name="T3" fmla="*/ 10 h 21"/>
                  <a:gd name="T4" fmla="*/ 1 w 22"/>
                  <a:gd name="T5" fmla="*/ 6 h 21"/>
                  <a:gd name="T6" fmla="*/ 3 w 22"/>
                  <a:gd name="T7" fmla="*/ 3 h 21"/>
                  <a:gd name="T8" fmla="*/ 7 w 22"/>
                  <a:gd name="T9" fmla="*/ 0 h 21"/>
                  <a:gd name="T10" fmla="*/ 12 w 22"/>
                  <a:gd name="T11" fmla="*/ 0 h 21"/>
                  <a:gd name="T12" fmla="*/ 12 w 22"/>
                  <a:gd name="T13" fmla="*/ 0 h 21"/>
                  <a:gd name="T14" fmla="*/ 16 w 22"/>
                  <a:gd name="T15" fmla="*/ 0 h 21"/>
                  <a:gd name="T16" fmla="*/ 19 w 22"/>
                  <a:gd name="T17" fmla="*/ 3 h 21"/>
                  <a:gd name="T18" fmla="*/ 22 w 22"/>
                  <a:gd name="T19" fmla="*/ 6 h 21"/>
                  <a:gd name="T20" fmla="*/ 22 w 22"/>
                  <a:gd name="T21" fmla="*/ 10 h 21"/>
                  <a:gd name="T22" fmla="*/ 22 w 22"/>
                  <a:gd name="T23" fmla="*/ 10 h 21"/>
                  <a:gd name="T24" fmla="*/ 22 w 22"/>
                  <a:gd name="T25" fmla="*/ 15 h 21"/>
                  <a:gd name="T26" fmla="*/ 19 w 22"/>
                  <a:gd name="T27" fmla="*/ 18 h 21"/>
                  <a:gd name="T28" fmla="*/ 16 w 22"/>
                  <a:gd name="T29" fmla="*/ 21 h 21"/>
                  <a:gd name="T30" fmla="*/ 12 w 22"/>
                  <a:gd name="T31" fmla="*/ 21 h 21"/>
                  <a:gd name="T32" fmla="*/ 12 w 22"/>
                  <a:gd name="T33" fmla="*/ 21 h 21"/>
                  <a:gd name="T34" fmla="*/ 7 w 22"/>
                  <a:gd name="T35" fmla="*/ 21 h 21"/>
                  <a:gd name="T36" fmla="*/ 3 w 22"/>
                  <a:gd name="T37" fmla="*/ 18 h 21"/>
                  <a:gd name="T38" fmla="*/ 1 w 22"/>
                  <a:gd name="T39" fmla="*/ 15 h 21"/>
                  <a:gd name="T40" fmla="*/ 0 w 22"/>
                  <a:gd name="T41" fmla="*/ 10 h 21"/>
                  <a:gd name="T42" fmla="*/ 0 w 22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9" y="3"/>
                    </a:lnTo>
                    <a:lnTo>
                      <a:pt x="22" y="6"/>
                    </a:lnTo>
                    <a:lnTo>
                      <a:pt x="22" y="10"/>
                    </a:lnTo>
                    <a:lnTo>
                      <a:pt x="22" y="15"/>
                    </a:lnTo>
                    <a:lnTo>
                      <a:pt x="19" y="18"/>
                    </a:lnTo>
                    <a:lnTo>
                      <a:pt x="16" y="21"/>
                    </a:lnTo>
                    <a:lnTo>
                      <a:pt x="12" y="21"/>
                    </a:lnTo>
                    <a:lnTo>
                      <a:pt x="7" y="21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9" name="Freeform 372">
                <a:extLst>
                  <a:ext uri="{FF2B5EF4-FFF2-40B4-BE49-F238E27FC236}">
                    <a16:creationId xmlns:a16="http://schemas.microsoft.com/office/drawing/2014/main" id="{C8A350C6-8325-465D-A5F1-EBDE3EE91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158"/>
                <a:ext cx="15" cy="16"/>
              </a:xfrm>
              <a:custGeom>
                <a:avLst/>
                <a:gdLst>
                  <a:gd name="T0" fmla="*/ 9 w 15"/>
                  <a:gd name="T1" fmla="*/ 0 h 16"/>
                  <a:gd name="T2" fmla="*/ 9 w 15"/>
                  <a:gd name="T3" fmla="*/ 0 h 16"/>
                  <a:gd name="T4" fmla="*/ 10 w 15"/>
                  <a:gd name="T5" fmla="*/ 1 h 16"/>
                  <a:gd name="T6" fmla="*/ 12 w 15"/>
                  <a:gd name="T7" fmla="*/ 6 h 16"/>
                  <a:gd name="T8" fmla="*/ 12 w 15"/>
                  <a:gd name="T9" fmla="*/ 6 h 16"/>
                  <a:gd name="T10" fmla="*/ 10 w 15"/>
                  <a:gd name="T11" fmla="*/ 9 h 16"/>
                  <a:gd name="T12" fmla="*/ 9 w 15"/>
                  <a:gd name="T13" fmla="*/ 12 h 16"/>
                  <a:gd name="T14" fmla="*/ 6 w 15"/>
                  <a:gd name="T15" fmla="*/ 13 h 16"/>
                  <a:gd name="T16" fmla="*/ 3 w 15"/>
                  <a:gd name="T17" fmla="*/ 15 h 16"/>
                  <a:gd name="T18" fmla="*/ 3 w 15"/>
                  <a:gd name="T19" fmla="*/ 15 h 16"/>
                  <a:gd name="T20" fmla="*/ 0 w 15"/>
                  <a:gd name="T21" fmla="*/ 13 h 16"/>
                  <a:gd name="T22" fmla="*/ 0 w 15"/>
                  <a:gd name="T23" fmla="*/ 13 h 16"/>
                  <a:gd name="T24" fmla="*/ 3 w 15"/>
                  <a:gd name="T25" fmla="*/ 16 h 16"/>
                  <a:gd name="T26" fmla="*/ 6 w 15"/>
                  <a:gd name="T27" fmla="*/ 16 h 16"/>
                  <a:gd name="T28" fmla="*/ 6 w 15"/>
                  <a:gd name="T29" fmla="*/ 16 h 16"/>
                  <a:gd name="T30" fmla="*/ 9 w 15"/>
                  <a:gd name="T31" fmla="*/ 16 h 16"/>
                  <a:gd name="T32" fmla="*/ 12 w 15"/>
                  <a:gd name="T33" fmla="*/ 13 h 16"/>
                  <a:gd name="T34" fmla="*/ 13 w 15"/>
                  <a:gd name="T35" fmla="*/ 10 h 16"/>
                  <a:gd name="T36" fmla="*/ 15 w 15"/>
                  <a:gd name="T37" fmla="*/ 7 h 16"/>
                  <a:gd name="T38" fmla="*/ 15 w 15"/>
                  <a:gd name="T39" fmla="*/ 7 h 16"/>
                  <a:gd name="T40" fmla="*/ 13 w 15"/>
                  <a:gd name="T41" fmla="*/ 3 h 16"/>
                  <a:gd name="T42" fmla="*/ 9 w 15"/>
                  <a:gd name="T43" fmla="*/ 0 h 16"/>
                  <a:gd name="T44" fmla="*/ 9 w 15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0" name="Freeform 373">
                <a:extLst>
                  <a:ext uri="{FF2B5EF4-FFF2-40B4-BE49-F238E27FC236}">
                    <a16:creationId xmlns:a16="http://schemas.microsoft.com/office/drawing/2014/main" id="{4E310D1C-9ECE-4510-80CA-B1EE3BB83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5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1" name="Freeform 374">
                <a:extLst>
                  <a:ext uri="{FF2B5EF4-FFF2-40B4-BE49-F238E27FC236}">
                    <a16:creationId xmlns:a16="http://schemas.microsoft.com/office/drawing/2014/main" id="{AB3A20A8-A9CB-4303-A95F-2E78F3C41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908"/>
                <a:ext cx="22" cy="21"/>
              </a:xfrm>
              <a:custGeom>
                <a:avLst/>
                <a:gdLst>
                  <a:gd name="T0" fmla="*/ 0 w 22"/>
                  <a:gd name="T1" fmla="*/ 10 h 21"/>
                  <a:gd name="T2" fmla="*/ 0 w 22"/>
                  <a:gd name="T3" fmla="*/ 10 h 21"/>
                  <a:gd name="T4" fmla="*/ 1 w 22"/>
                  <a:gd name="T5" fmla="*/ 6 h 21"/>
                  <a:gd name="T6" fmla="*/ 3 w 22"/>
                  <a:gd name="T7" fmla="*/ 3 h 21"/>
                  <a:gd name="T8" fmla="*/ 7 w 22"/>
                  <a:gd name="T9" fmla="*/ 0 h 21"/>
                  <a:gd name="T10" fmla="*/ 12 w 22"/>
                  <a:gd name="T11" fmla="*/ 0 h 21"/>
                  <a:gd name="T12" fmla="*/ 12 w 22"/>
                  <a:gd name="T13" fmla="*/ 0 h 21"/>
                  <a:gd name="T14" fmla="*/ 16 w 22"/>
                  <a:gd name="T15" fmla="*/ 0 h 21"/>
                  <a:gd name="T16" fmla="*/ 19 w 22"/>
                  <a:gd name="T17" fmla="*/ 3 h 21"/>
                  <a:gd name="T18" fmla="*/ 22 w 22"/>
                  <a:gd name="T19" fmla="*/ 6 h 21"/>
                  <a:gd name="T20" fmla="*/ 22 w 22"/>
                  <a:gd name="T21" fmla="*/ 10 h 21"/>
                  <a:gd name="T22" fmla="*/ 22 w 22"/>
                  <a:gd name="T23" fmla="*/ 10 h 21"/>
                  <a:gd name="T24" fmla="*/ 22 w 22"/>
                  <a:gd name="T25" fmla="*/ 15 h 21"/>
                  <a:gd name="T26" fmla="*/ 19 w 22"/>
                  <a:gd name="T27" fmla="*/ 18 h 21"/>
                  <a:gd name="T28" fmla="*/ 16 w 22"/>
                  <a:gd name="T29" fmla="*/ 21 h 21"/>
                  <a:gd name="T30" fmla="*/ 12 w 22"/>
                  <a:gd name="T31" fmla="*/ 21 h 21"/>
                  <a:gd name="T32" fmla="*/ 12 w 22"/>
                  <a:gd name="T33" fmla="*/ 21 h 21"/>
                  <a:gd name="T34" fmla="*/ 7 w 22"/>
                  <a:gd name="T35" fmla="*/ 21 h 21"/>
                  <a:gd name="T36" fmla="*/ 3 w 22"/>
                  <a:gd name="T37" fmla="*/ 18 h 21"/>
                  <a:gd name="T38" fmla="*/ 1 w 22"/>
                  <a:gd name="T39" fmla="*/ 15 h 21"/>
                  <a:gd name="T40" fmla="*/ 0 w 22"/>
                  <a:gd name="T41" fmla="*/ 10 h 21"/>
                  <a:gd name="T42" fmla="*/ 0 w 22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9" y="3"/>
                    </a:lnTo>
                    <a:lnTo>
                      <a:pt x="22" y="6"/>
                    </a:lnTo>
                    <a:lnTo>
                      <a:pt x="22" y="10"/>
                    </a:lnTo>
                    <a:lnTo>
                      <a:pt x="22" y="15"/>
                    </a:lnTo>
                    <a:lnTo>
                      <a:pt x="19" y="18"/>
                    </a:lnTo>
                    <a:lnTo>
                      <a:pt x="16" y="21"/>
                    </a:lnTo>
                    <a:lnTo>
                      <a:pt x="12" y="21"/>
                    </a:lnTo>
                    <a:lnTo>
                      <a:pt x="7" y="21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2" name="Freeform 375">
                <a:extLst>
                  <a:ext uri="{FF2B5EF4-FFF2-40B4-BE49-F238E27FC236}">
                    <a16:creationId xmlns:a16="http://schemas.microsoft.com/office/drawing/2014/main" id="{B5AFE3F7-1834-45D3-AF94-1E309D5F2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1911"/>
                <a:ext cx="15" cy="16"/>
              </a:xfrm>
              <a:custGeom>
                <a:avLst/>
                <a:gdLst>
                  <a:gd name="T0" fmla="*/ 9 w 15"/>
                  <a:gd name="T1" fmla="*/ 0 h 16"/>
                  <a:gd name="T2" fmla="*/ 9 w 15"/>
                  <a:gd name="T3" fmla="*/ 0 h 16"/>
                  <a:gd name="T4" fmla="*/ 10 w 15"/>
                  <a:gd name="T5" fmla="*/ 1 h 16"/>
                  <a:gd name="T6" fmla="*/ 12 w 15"/>
                  <a:gd name="T7" fmla="*/ 6 h 16"/>
                  <a:gd name="T8" fmla="*/ 12 w 15"/>
                  <a:gd name="T9" fmla="*/ 6 h 16"/>
                  <a:gd name="T10" fmla="*/ 10 w 15"/>
                  <a:gd name="T11" fmla="*/ 9 h 16"/>
                  <a:gd name="T12" fmla="*/ 9 w 15"/>
                  <a:gd name="T13" fmla="*/ 12 h 16"/>
                  <a:gd name="T14" fmla="*/ 6 w 15"/>
                  <a:gd name="T15" fmla="*/ 13 h 16"/>
                  <a:gd name="T16" fmla="*/ 3 w 15"/>
                  <a:gd name="T17" fmla="*/ 15 h 16"/>
                  <a:gd name="T18" fmla="*/ 3 w 15"/>
                  <a:gd name="T19" fmla="*/ 15 h 16"/>
                  <a:gd name="T20" fmla="*/ 0 w 15"/>
                  <a:gd name="T21" fmla="*/ 13 h 16"/>
                  <a:gd name="T22" fmla="*/ 0 w 15"/>
                  <a:gd name="T23" fmla="*/ 13 h 16"/>
                  <a:gd name="T24" fmla="*/ 3 w 15"/>
                  <a:gd name="T25" fmla="*/ 16 h 16"/>
                  <a:gd name="T26" fmla="*/ 6 w 15"/>
                  <a:gd name="T27" fmla="*/ 16 h 16"/>
                  <a:gd name="T28" fmla="*/ 6 w 15"/>
                  <a:gd name="T29" fmla="*/ 16 h 16"/>
                  <a:gd name="T30" fmla="*/ 9 w 15"/>
                  <a:gd name="T31" fmla="*/ 16 h 16"/>
                  <a:gd name="T32" fmla="*/ 12 w 15"/>
                  <a:gd name="T33" fmla="*/ 13 h 16"/>
                  <a:gd name="T34" fmla="*/ 13 w 15"/>
                  <a:gd name="T35" fmla="*/ 10 h 16"/>
                  <a:gd name="T36" fmla="*/ 15 w 15"/>
                  <a:gd name="T37" fmla="*/ 7 h 16"/>
                  <a:gd name="T38" fmla="*/ 15 w 15"/>
                  <a:gd name="T39" fmla="*/ 7 h 16"/>
                  <a:gd name="T40" fmla="*/ 13 w 15"/>
                  <a:gd name="T41" fmla="*/ 3 h 16"/>
                  <a:gd name="T42" fmla="*/ 9 w 15"/>
                  <a:gd name="T43" fmla="*/ 0 h 16"/>
                  <a:gd name="T44" fmla="*/ 9 w 15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3" name="Freeform 376">
                <a:extLst>
                  <a:ext uri="{FF2B5EF4-FFF2-40B4-BE49-F238E27FC236}">
                    <a16:creationId xmlns:a16="http://schemas.microsoft.com/office/drawing/2014/main" id="{A21FD924-CA5A-4B8E-9D63-16CF46FA8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90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4" name="Freeform 377">
                <a:extLst>
                  <a:ext uri="{FF2B5EF4-FFF2-40B4-BE49-F238E27FC236}">
                    <a16:creationId xmlns:a16="http://schemas.microsoft.com/office/drawing/2014/main" id="{D2378B42-6561-4D85-B7FC-F6DEF4AA2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710"/>
                <a:ext cx="23" cy="21"/>
              </a:xfrm>
              <a:custGeom>
                <a:avLst/>
                <a:gdLst>
                  <a:gd name="T0" fmla="*/ 0 w 23"/>
                  <a:gd name="T1" fmla="*/ 10 h 21"/>
                  <a:gd name="T2" fmla="*/ 0 w 23"/>
                  <a:gd name="T3" fmla="*/ 10 h 21"/>
                  <a:gd name="T4" fmla="*/ 2 w 23"/>
                  <a:gd name="T5" fmla="*/ 6 h 21"/>
                  <a:gd name="T6" fmla="*/ 3 w 23"/>
                  <a:gd name="T7" fmla="*/ 3 h 21"/>
                  <a:gd name="T8" fmla="*/ 8 w 23"/>
                  <a:gd name="T9" fmla="*/ 0 h 21"/>
                  <a:gd name="T10" fmla="*/ 11 w 23"/>
                  <a:gd name="T11" fmla="*/ 0 h 21"/>
                  <a:gd name="T12" fmla="*/ 11 w 23"/>
                  <a:gd name="T13" fmla="*/ 0 h 21"/>
                  <a:gd name="T14" fmla="*/ 15 w 23"/>
                  <a:gd name="T15" fmla="*/ 0 h 21"/>
                  <a:gd name="T16" fmla="*/ 20 w 23"/>
                  <a:gd name="T17" fmla="*/ 3 h 21"/>
                  <a:gd name="T18" fmla="*/ 21 w 23"/>
                  <a:gd name="T19" fmla="*/ 6 h 21"/>
                  <a:gd name="T20" fmla="*/ 23 w 23"/>
                  <a:gd name="T21" fmla="*/ 10 h 21"/>
                  <a:gd name="T22" fmla="*/ 23 w 23"/>
                  <a:gd name="T23" fmla="*/ 10 h 21"/>
                  <a:gd name="T24" fmla="*/ 21 w 23"/>
                  <a:gd name="T25" fmla="*/ 15 h 21"/>
                  <a:gd name="T26" fmla="*/ 20 w 23"/>
                  <a:gd name="T27" fmla="*/ 18 h 21"/>
                  <a:gd name="T28" fmla="*/ 15 w 23"/>
                  <a:gd name="T29" fmla="*/ 21 h 21"/>
                  <a:gd name="T30" fmla="*/ 11 w 23"/>
                  <a:gd name="T31" fmla="*/ 21 h 21"/>
                  <a:gd name="T32" fmla="*/ 11 w 23"/>
                  <a:gd name="T33" fmla="*/ 21 h 21"/>
                  <a:gd name="T34" fmla="*/ 8 w 23"/>
                  <a:gd name="T35" fmla="*/ 21 h 21"/>
                  <a:gd name="T36" fmla="*/ 3 w 23"/>
                  <a:gd name="T37" fmla="*/ 18 h 21"/>
                  <a:gd name="T38" fmla="*/ 2 w 23"/>
                  <a:gd name="T39" fmla="*/ 15 h 21"/>
                  <a:gd name="T40" fmla="*/ 0 w 23"/>
                  <a:gd name="T41" fmla="*/ 10 h 21"/>
                  <a:gd name="T42" fmla="*/ 0 w 23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1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20" y="3"/>
                    </a:lnTo>
                    <a:lnTo>
                      <a:pt x="21" y="6"/>
                    </a:lnTo>
                    <a:lnTo>
                      <a:pt x="23" y="10"/>
                    </a:lnTo>
                    <a:lnTo>
                      <a:pt x="21" y="15"/>
                    </a:lnTo>
                    <a:lnTo>
                      <a:pt x="20" y="18"/>
                    </a:lnTo>
                    <a:lnTo>
                      <a:pt x="15" y="21"/>
                    </a:lnTo>
                    <a:lnTo>
                      <a:pt x="11" y="21"/>
                    </a:lnTo>
                    <a:lnTo>
                      <a:pt x="8" y="21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5" name="Freeform 378">
                <a:extLst>
                  <a:ext uri="{FF2B5EF4-FFF2-40B4-BE49-F238E27FC236}">
                    <a16:creationId xmlns:a16="http://schemas.microsoft.com/office/drawing/2014/main" id="{A4DE2641-8412-4FD0-A0CE-406AA14AD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711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1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1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5 h 18"/>
                  <a:gd name="T22" fmla="*/ 0 w 15"/>
                  <a:gd name="T23" fmla="*/ 15 h 18"/>
                  <a:gd name="T24" fmla="*/ 2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7 h 18"/>
                  <a:gd name="T32" fmla="*/ 12 w 15"/>
                  <a:gd name="T33" fmla="*/ 15 h 18"/>
                  <a:gd name="T34" fmla="*/ 14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2" y="18"/>
                    </a:lnTo>
                    <a:lnTo>
                      <a:pt x="6" y="18"/>
                    </a:lnTo>
                    <a:lnTo>
                      <a:pt x="9" y="17"/>
                    </a:lnTo>
                    <a:lnTo>
                      <a:pt x="12" y="15"/>
                    </a:lnTo>
                    <a:lnTo>
                      <a:pt x="14" y="12"/>
                    </a:lnTo>
                    <a:lnTo>
                      <a:pt x="15" y="9"/>
                    </a:lnTo>
                    <a:lnTo>
                      <a:pt x="1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6" name="Freeform 379">
                <a:extLst>
                  <a:ext uri="{FF2B5EF4-FFF2-40B4-BE49-F238E27FC236}">
                    <a16:creationId xmlns:a16="http://schemas.microsoft.com/office/drawing/2014/main" id="{9404EE41-2932-48DA-B2C8-99E51B855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70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7" name="Freeform 380">
                <a:extLst>
                  <a:ext uri="{FF2B5EF4-FFF2-40B4-BE49-F238E27FC236}">
                    <a16:creationId xmlns:a16="http://schemas.microsoft.com/office/drawing/2014/main" id="{3D73804F-CA52-4521-B6AF-83CC2F8DC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164"/>
                <a:ext cx="33" cy="32"/>
              </a:xfrm>
              <a:custGeom>
                <a:avLst/>
                <a:gdLst>
                  <a:gd name="T0" fmla="*/ 0 w 33"/>
                  <a:gd name="T1" fmla="*/ 17 h 32"/>
                  <a:gd name="T2" fmla="*/ 0 w 33"/>
                  <a:gd name="T3" fmla="*/ 17 h 32"/>
                  <a:gd name="T4" fmla="*/ 1 w 33"/>
                  <a:gd name="T5" fmla="*/ 10 h 32"/>
                  <a:gd name="T6" fmla="*/ 4 w 33"/>
                  <a:gd name="T7" fmla="*/ 4 h 32"/>
                  <a:gd name="T8" fmla="*/ 11 w 33"/>
                  <a:gd name="T9" fmla="*/ 1 h 32"/>
                  <a:gd name="T10" fmla="*/ 17 w 33"/>
                  <a:gd name="T11" fmla="*/ 0 h 32"/>
                  <a:gd name="T12" fmla="*/ 17 w 33"/>
                  <a:gd name="T13" fmla="*/ 0 h 32"/>
                  <a:gd name="T14" fmla="*/ 23 w 33"/>
                  <a:gd name="T15" fmla="*/ 1 h 32"/>
                  <a:gd name="T16" fmla="*/ 29 w 33"/>
                  <a:gd name="T17" fmla="*/ 4 h 32"/>
                  <a:gd name="T18" fmla="*/ 32 w 33"/>
                  <a:gd name="T19" fmla="*/ 10 h 32"/>
                  <a:gd name="T20" fmla="*/ 33 w 33"/>
                  <a:gd name="T21" fmla="*/ 17 h 32"/>
                  <a:gd name="T22" fmla="*/ 33 w 33"/>
                  <a:gd name="T23" fmla="*/ 17 h 32"/>
                  <a:gd name="T24" fmla="*/ 32 w 33"/>
                  <a:gd name="T25" fmla="*/ 23 h 32"/>
                  <a:gd name="T26" fmla="*/ 29 w 33"/>
                  <a:gd name="T27" fmla="*/ 27 h 32"/>
                  <a:gd name="T28" fmla="*/ 23 w 33"/>
                  <a:gd name="T29" fmla="*/ 32 h 32"/>
                  <a:gd name="T30" fmla="*/ 17 w 33"/>
                  <a:gd name="T31" fmla="*/ 32 h 32"/>
                  <a:gd name="T32" fmla="*/ 17 w 33"/>
                  <a:gd name="T33" fmla="*/ 32 h 32"/>
                  <a:gd name="T34" fmla="*/ 11 w 33"/>
                  <a:gd name="T35" fmla="*/ 32 h 32"/>
                  <a:gd name="T36" fmla="*/ 4 w 33"/>
                  <a:gd name="T37" fmla="*/ 27 h 32"/>
                  <a:gd name="T38" fmla="*/ 1 w 33"/>
                  <a:gd name="T39" fmla="*/ 23 h 32"/>
                  <a:gd name="T40" fmla="*/ 0 w 33"/>
                  <a:gd name="T41" fmla="*/ 17 h 32"/>
                  <a:gd name="T42" fmla="*/ 0 w 33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10"/>
                    </a:lnTo>
                    <a:lnTo>
                      <a:pt x="4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9" y="4"/>
                    </a:lnTo>
                    <a:lnTo>
                      <a:pt x="32" y="10"/>
                    </a:lnTo>
                    <a:lnTo>
                      <a:pt x="33" y="17"/>
                    </a:lnTo>
                    <a:lnTo>
                      <a:pt x="32" y="23"/>
                    </a:lnTo>
                    <a:lnTo>
                      <a:pt x="29" y="27"/>
                    </a:lnTo>
                    <a:lnTo>
                      <a:pt x="23" y="32"/>
                    </a:lnTo>
                    <a:lnTo>
                      <a:pt x="17" y="32"/>
                    </a:lnTo>
                    <a:lnTo>
                      <a:pt x="11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8" name="Freeform 381">
                <a:extLst>
                  <a:ext uri="{FF2B5EF4-FFF2-40B4-BE49-F238E27FC236}">
                    <a16:creationId xmlns:a16="http://schemas.microsoft.com/office/drawing/2014/main" id="{132B1E7F-31AB-4854-ABD1-828DD6096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2168"/>
                <a:ext cx="23" cy="25"/>
              </a:xfrm>
              <a:custGeom>
                <a:avLst/>
                <a:gdLst>
                  <a:gd name="T0" fmla="*/ 14 w 23"/>
                  <a:gd name="T1" fmla="*/ 0 h 25"/>
                  <a:gd name="T2" fmla="*/ 14 w 23"/>
                  <a:gd name="T3" fmla="*/ 0 h 25"/>
                  <a:gd name="T4" fmla="*/ 17 w 23"/>
                  <a:gd name="T5" fmla="*/ 5 h 25"/>
                  <a:gd name="T6" fmla="*/ 19 w 23"/>
                  <a:gd name="T7" fmla="*/ 9 h 25"/>
                  <a:gd name="T8" fmla="*/ 19 w 23"/>
                  <a:gd name="T9" fmla="*/ 9 h 25"/>
                  <a:gd name="T10" fmla="*/ 17 w 23"/>
                  <a:gd name="T11" fmla="*/ 14 h 25"/>
                  <a:gd name="T12" fmla="*/ 16 w 23"/>
                  <a:gd name="T13" fmla="*/ 19 h 25"/>
                  <a:gd name="T14" fmla="*/ 11 w 23"/>
                  <a:gd name="T15" fmla="*/ 22 h 25"/>
                  <a:gd name="T16" fmla="*/ 7 w 23"/>
                  <a:gd name="T17" fmla="*/ 23 h 25"/>
                  <a:gd name="T18" fmla="*/ 7 w 23"/>
                  <a:gd name="T19" fmla="*/ 23 h 25"/>
                  <a:gd name="T20" fmla="*/ 0 w 23"/>
                  <a:gd name="T21" fmla="*/ 22 h 25"/>
                  <a:gd name="T22" fmla="*/ 0 w 23"/>
                  <a:gd name="T23" fmla="*/ 22 h 25"/>
                  <a:gd name="T24" fmla="*/ 5 w 23"/>
                  <a:gd name="T25" fmla="*/ 25 h 25"/>
                  <a:gd name="T26" fmla="*/ 10 w 23"/>
                  <a:gd name="T27" fmla="*/ 25 h 25"/>
                  <a:gd name="T28" fmla="*/ 10 w 23"/>
                  <a:gd name="T29" fmla="*/ 25 h 25"/>
                  <a:gd name="T30" fmla="*/ 16 w 23"/>
                  <a:gd name="T31" fmla="*/ 25 h 25"/>
                  <a:gd name="T32" fmla="*/ 19 w 23"/>
                  <a:gd name="T33" fmla="*/ 22 h 25"/>
                  <a:gd name="T34" fmla="*/ 22 w 23"/>
                  <a:gd name="T35" fmla="*/ 17 h 25"/>
                  <a:gd name="T36" fmla="*/ 23 w 23"/>
                  <a:gd name="T37" fmla="*/ 13 h 25"/>
                  <a:gd name="T38" fmla="*/ 23 w 23"/>
                  <a:gd name="T39" fmla="*/ 13 h 25"/>
                  <a:gd name="T40" fmla="*/ 22 w 23"/>
                  <a:gd name="T41" fmla="*/ 8 h 25"/>
                  <a:gd name="T42" fmla="*/ 20 w 23"/>
                  <a:gd name="T43" fmla="*/ 5 h 25"/>
                  <a:gd name="T44" fmla="*/ 19 w 23"/>
                  <a:gd name="T45" fmla="*/ 2 h 25"/>
                  <a:gd name="T46" fmla="*/ 14 w 23"/>
                  <a:gd name="T47" fmla="*/ 0 h 25"/>
                  <a:gd name="T48" fmla="*/ 14 w 23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9" y="9"/>
                    </a:lnTo>
                    <a:lnTo>
                      <a:pt x="17" y="14"/>
                    </a:lnTo>
                    <a:lnTo>
                      <a:pt x="16" y="19"/>
                    </a:lnTo>
                    <a:lnTo>
                      <a:pt x="11" y="22"/>
                    </a:lnTo>
                    <a:lnTo>
                      <a:pt x="7" y="23"/>
                    </a:lnTo>
                    <a:lnTo>
                      <a:pt x="0" y="22"/>
                    </a:lnTo>
                    <a:lnTo>
                      <a:pt x="5" y="25"/>
                    </a:lnTo>
                    <a:lnTo>
                      <a:pt x="10" y="25"/>
                    </a:lnTo>
                    <a:lnTo>
                      <a:pt x="16" y="25"/>
                    </a:lnTo>
                    <a:lnTo>
                      <a:pt x="19" y="22"/>
                    </a:lnTo>
                    <a:lnTo>
                      <a:pt x="22" y="17"/>
                    </a:lnTo>
                    <a:lnTo>
                      <a:pt x="23" y="13"/>
                    </a:lnTo>
                    <a:lnTo>
                      <a:pt x="22" y="8"/>
                    </a:lnTo>
                    <a:lnTo>
                      <a:pt x="20" y="5"/>
                    </a:lnTo>
                    <a:lnTo>
                      <a:pt x="19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9" name="Freeform 382">
                <a:extLst>
                  <a:ext uri="{FF2B5EF4-FFF2-40B4-BE49-F238E27FC236}">
                    <a16:creationId xmlns:a16="http://schemas.microsoft.com/office/drawing/2014/main" id="{D6D4241F-2B9D-44D3-9B59-C75FDA98F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159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1 w 18"/>
                  <a:gd name="T7" fmla="*/ 3 h 20"/>
                  <a:gd name="T8" fmla="*/ 4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7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7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4 w 18"/>
                  <a:gd name="T35" fmla="*/ 18 h 20"/>
                  <a:gd name="T36" fmla="*/ 1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18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0" name="Freeform 383">
                <a:extLst>
                  <a:ext uri="{FF2B5EF4-FFF2-40B4-BE49-F238E27FC236}">
                    <a16:creationId xmlns:a16="http://schemas.microsoft.com/office/drawing/2014/main" id="{19F0C10E-B614-49DA-BA9D-2506F7EAC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266"/>
                <a:ext cx="32" cy="32"/>
              </a:xfrm>
              <a:custGeom>
                <a:avLst/>
                <a:gdLst>
                  <a:gd name="T0" fmla="*/ 0 w 32"/>
                  <a:gd name="T1" fmla="*/ 17 h 32"/>
                  <a:gd name="T2" fmla="*/ 0 w 32"/>
                  <a:gd name="T3" fmla="*/ 17 h 32"/>
                  <a:gd name="T4" fmla="*/ 2 w 32"/>
                  <a:gd name="T5" fmla="*/ 11 h 32"/>
                  <a:gd name="T6" fmla="*/ 5 w 32"/>
                  <a:gd name="T7" fmla="*/ 5 h 32"/>
                  <a:gd name="T8" fmla="*/ 9 w 32"/>
                  <a:gd name="T9" fmla="*/ 2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2 h 32"/>
                  <a:gd name="T16" fmla="*/ 28 w 32"/>
                  <a:gd name="T17" fmla="*/ 5 h 32"/>
                  <a:gd name="T18" fmla="*/ 31 w 32"/>
                  <a:gd name="T19" fmla="*/ 11 h 32"/>
                  <a:gd name="T20" fmla="*/ 32 w 32"/>
                  <a:gd name="T21" fmla="*/ 17 h 32"/>
                  <a:gd name="T22" fmla="*/ 32 w 32"/>
                  <a:gd name="T23" fmla="*/ 17 h 32"/>
                  <a:gd name="T24" fmla="*/ 31 w 32"/>
                  <a:gd name="T25" fmla="*/ 23 h 32"/>
                  <a:gd name="T26" fmla="*/ 28 w 32"/>
                  <a:gd name="T27" fmla="*/ 28 h 32"/>
                  <a:gd name="T28" fmla="*/ 23 w 32"/>
                  <a:gd name="T29" fmla="*/ 32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2 h 32"/>
                  <a:gd name="T36" fmla="*/ 5 w 32"/>
                  <a:gd name="T37" fmla="*/ 28 h 32"/>
                  <a:gd name="T38" fmla="*/ 2 w 32"/>
                  <a:gd name="T39" fmla="*/ 23 h 32"/>
                  <a:gd name="T40" fmla="*/ 0 w 32"/>
                  <a:gd name="T41" fmla="*/ 17 h 32"/>
                  <a:gd name="T42" fmla="*/ 0 w 32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8" y="5"/>
                    </a:lnTo>
                    <a:lnTo>
                      <a:pt x="31" y="11"/>
                    </a:lnTo>
                    <a:lnTo>
                      <a:pt x="32" y="17"/>
                    </a:lnTo>
                    <a:lnTo>
                      <a:pt x="31" y="23"/>
                    </a:lnTo>
                    <a:lnTo>
                      <a:pt x="28" y="28"/>
                    </a:lnTo>
                    <a:lnTo>
                      <a:pt x="23" y="32"/>
                    </a:lnTo>
                    <a:lnTo>
                      <a:pt x="17" y="32"/>
                    </a:lnTo>
                    <a:lnTo>
                      <a:pt x="9" y="32"/>
                    </a:lnTo>
                    <a:lnTo>
                      <a:pt x="5" y="28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1" name="Freeform 384">
                <a:extLst>
                  <a:ext uri="{FF2B5EF4-FFF2-40B4-BE49-F238E27FC236}">
                    <a16:creationId xmlns:a16="http://schemas.microsoft.com/office/drawing/2014/main" id="{C6A6DB1F-A5A2-4EE2-BFC6-B6A6F17ED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271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4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4 h 24"/>
                  <a:gd name="T12" fmla="*/ 14 w 21"/>
                  <a:gd name="T13" fmla="*/ 18 h 24"/>
                  <a:gd name="T14" fmla="*/ 9 w 21"/>
                  <a:gd name="T15" fmla="*/ 21 h 24"/>
                  <a:gd name="T16" fmla="*/ 4 w 21"/>
                  <a:gd name="T17" fmla="*/ 23 h 24"/>
                  <a:gd name="T18" fmla="*/ 4 w 21"/>
                  <a:gd name="T19" fmla="*/ 23 h 24"/>
                  <a:gd name="T20" fmla="*/ 0 w 21"/>
                  <a:gd name="T21" fmla="*/ 21 h 24"/>
                  <a:gd name="T22" fmla="*/ 0 w 21"/>
                  <a:gd name="T23" fmla="*/ 21 h 24"/>
                  <a:gd name="T24" fmla="*/ 4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20 w 21"/>
                  <a:gd name="T43" fmla="*/ 4 h 24"/>
                  <a:gd name="T44" fmla="*/ 17 w 21"/>
                  <a:gd name="T45" fmla="*/ 1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2" name="Freeform 385">
                <a:extLst>
                  <a:ext uri="{FF2B5EF4-FFF2-40B4-BE49-F238E27FC236}">
                    <a16:creationId xmlns:a16="http://schemas.microsoft.com/office/drawing/2014/main" id="{4CB8D039-6B2E-48A9-A9A1-2ABE3092A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262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1 w 18"/>
                  <a:gd name="T5" fmla="*/ 6 h 20"/>
                  <a:gd name="T6" fmla="*/ 3 w 18"/>
                  <a:gd name="T7" fmla="*/ 3 h 20"/>
                  <a:gd name="T8" fmla="*/ 6 w 18"/>
                  <a:gd name="T9" fmla="*/ 1 h 20"/>
                  <a:gd name="T10" fmla="*/ 9 w 18"/>
                  <a:gd name="T11" fmla="*/ 0 h 20"/>
                  <a:gd name="T12" fmla="*/ 9 w 18"/>
                  <a:gd name="T13" fmla="*/ 0 h 20"/>
                  <a:gd name="T14" fmla="*/ 13 w 18"/>
                  <a:gd name="T15" fmla="*/ 1 h 20"/>
                  <a:gd name="T16" fmla="*/ 15 w 18"/>
                  <a:gd name="T17" fmla="*/ 3 h 20"/>
                  <a:gd name="T18" fmla="*/ 18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8 w 18"/>
                  <a:gd name="T25" fmla="*/ 13 h 20"/>
                  <a:gd name="T26" fmla="*/ 15 w 18"/>
                  <a:gd name="T27" fmla="*/ 17 h 20"/>
                  <a:gd name="T28" fmla="*/ 13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1 w 18"/>
                  <a:gd name="T39" fmla="*/ 13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1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3" name="Freeform 386">
                <a:extLst>
                  <a:ext uri="{FF2B5EF4-FFF2-40B4-BE49-F238E27FC236}">
                    <a16:creationId xmlns:a16="http://schemas.microsoft.com/office/drawing/2014/main" id="{1C5AEB77-00CD-425C-976D-8CF99E54D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2357"/>
                <a:ext cx="33" cy="32"/>
              </a:xfrm>
              <a:custGeom>
                <a:avLst/>
                <a:gdLst>
                  <a:gd name="T0" fmla="*/ 0 w 33"/>
                  <a:gd name="T1" fmla="*/ 17 h 32"/>
                  <a:gd name="T2" fmla="*/ 0 w 33"/>
                  <a:gd name="T3" fmla="*/ 17 h 32"/>
                  <a:gd name="T4" fmla="*/ 1 w 33"/>
                  <a:gd name="T5" fmla="*/ 10 h 32"/>
                  <a:gd name="T6" fmla="*/ 4 w 33"/>
                  <a:gd name="T7" fmla="*/ 4 h 32"/>
                  <a:gd name="T8" fmla="*/ 10 w 33"/>
                  <a:gd name="T9" fmla="*/ 1 h 32"/>
                  <a:gd name="T10" fmla="*/ 16 w 33"/>
                  <a:gd name="T11" fmla="*/ 0 h 32"/>
                  <a:gd name="T12" fmla="*/ 16 w 33"/>
                  <a:gd name="T13" fmla="*/ 0 h 32"/>
                  <a:gd name="T14" fmla="*/ 23 w 33"/>
                  <a:gd name="T15" fmla="*/ 1 h 32"/>
                  <a:gd name="T16" fmla="*/ 29 w 33"/>
                  <a:gd name="T17" fmla="*/ 4 h 32"/>
                  <a:gd name="T18" fmla="*/ 32 w 33"/>
                  <a:gd name="T19" fmla="*/ 10 h 32"/>
                  <a:gd name="T20" fmla="*/ 33 w 33"/>
                  <a:gd name="T21" fmla="*/ 17 h 32"/>
                  <a:gd name="T22" fmla="*/ 33 w 33"/>
                  <a:gd name="T23" fmla="*/ 17 h 32"/>
                  <a:gd name="T24" fmla="*/ 32 w 33"/>
                  <a:gd name="T25" fmla="*/ 23 h 32"/>
                  <a:gd name="T26" fmla="*/ 29 w 33"/>
                  <a:gd name="T27" fmla="*/ 27 h 32"/>
                  <a:gd name="T28" fmla="*/ 23 w 33"/>
                  <a:gd name="T29" fmla="*/ 32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2 h 32"/>
                  <a:gd name="T36" fmla="*/ 4 w 33"/>
                  <a:gd name="T37" fmla="*/ 27 h 32"/>
                  <a:gd name="T38" fmla="*/ 1 w 33"/>
                  <a:gd name="T39" fmla="*/ 23 h 32"/>
                  <a:gd name="T40" fmla="*/ 0 w 33"/>
                  <a:gd name="T41" fmla="*/ 17 h 32"/>
                  <a:gd name="T42" fmla="*/ 0 w 33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10"/>
                    </a:lnTo>
                    <a:lnTo>
                      <a:pt x="4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3" y="1"/>
                    </a:lnTo>
                    <a:lnTo>
                      <a:pt x="29" y="4"/>
                    </a:lnTo>
                    <a:lnTo>
                      <a:pt x="32" y="10"/>
                    </a:lnTo>
                    <a:lnTo>
                      <a:pt x="33" y="17"/>
                    </a:lnTo>
                    <a:lnTo>
                      <a:pt x="32" y="23"/>
                    </a:lnTo>
                    <a:lnTo>
                      <a:pt x="29" y="27"/>
                    </a:lnTo>
                    <a:lnTo>
                      <a:pt x="23" y="32"/>
                    </a:lnTo>
                    <a:lnTo>
                      <a:pt x="16" y="32"/>
                    </a:lnTo>
                    <a:lnTo>
                      <a:pt x="10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4" name="Freeform 387">
                <a:extLst>
                  <a:ext uri="{FF2B5EF4-FFF2-40B4-BE49-F238E27FC236}">
                    <a16:creationId xmlns:a16="http://schemas.microsoft.com/office/drawing/2014/main" id="{0D96E864-1D59-4B43-B417-B8CDC1439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361"/>
                <a:ext cx="23" cy="25"/>
              </a:xfrm>
              <a:custGeom>
                <a:avLst/>
                <a:gdLst>
                  <a:gd name="T0" fmla="*/ 14 w 23"/>
                  <a:gd name="T1" fmla="*/ 0 h 25"/>
                  <a:gd name="T2" fmla="*/ 14 w 23"/>
                  <a:gd name="T3" fmla="*/ 0 h 25"/>
                  <a:gd name="T4" fmla="*/ 17 w 23"/>
                  <a:gd name="T5" fmla="*/ 5 h 25"/>
                  <a:gd name="T6" fmla="*/ 19 w 23"/>
                  <a:gd name="T7" fmla="*/ 9 h 25"/>
                  <a:gd name="T8" fmla="*/ 19 w 23"/>
                  <a:gd name="T9" fmla="*/ 9 h 25"/>
                  <a:gd name="T10" fmla="*/ 17 w 23"/>
                  <a:gd name="T11" fmla="*/ 14 h 25"/>
                  <a:gd name="T12" fmla="*/ 16 w 23"/>
                  <a:gd name="T13" fmla="*/ 19 h 25"/>
                  <a:gd name="T14" fmla="*/ 11 w 23"/>
                  <a:gd name="T15" fmla="*/ 22 h 25"/>
                  <a:gd name="T16" fmla="*/ 6 w 23"/>
                  <a:gd name="T17" fmla="*/ 23 h 25"/>
                  <a:gd name="T18" fmla="*/ 6 w 23"/>
                  <a:gd name="T19" fmla="*/ 23 h 25"/>
                  <a:gd name="T20" fmla="*/ 0 w 23"/>
                  <a:gd name="T21" fmla="*/ 22 h 25"/>
                  <a:gd name="T22" fmla="*/ 0 w 23"/>
                  <a:gd name="T23" fmla="*/ 22 h 25"/>
                  <a:gd name="T24" fmla="*/ 5 w 23"/>
                  <a:gd name="T25" fmla="*/ 25 h 25"/>
                  <a:gd name="T26" fmla="*/ 9 w 23"/>
                  <a:gd name="T27" fmla="*/ 25 h 25"/>
                  <a:gd name="T28" fmla="*/ 9 w 23"/>
                  <a:gd name="T29" fmla="*/ 25 h 25"/>
                  <a:gd name="T30" fmla="*/ 16 w 23"/>
                  <a:gd name="T31" fmla="*/ 25 h 25"/>
                  <a:gd name="T32" fmla="*/ 19 w 23"/>
                  <a:gd name="T33" fmla="*/ 22 h 25"/>
                  <a:gd name="T34" fmla="*/ 22 w 23"/>
                  <a:gd name="T35" fmla="*/ 17 h 25"/>
                  <a:gd name="T36" fmla="*/ 23 w 23"/>
                  <a:gd name="T37" fmla="*/ 13 h 25"/>
                  <a:gd name="T38" fmla="*/ 23 w 23"/>
                  <a:gd name="T39" fmla="*/ 13 h 25"/>
                  <a:gd name="T40" fmla="*/ 22 w 23"/>
                  <a:gd name="T41" fmla="*/ 8 h 25"/>
                  <a:gd name="T42" fmla="*/ 20 w 23"/>
                  <a:gd name="T43" fmla="*/ 5 h 25"/>
                  <a:gd name="T44" fmla="*/ 19 w 23"/>
                  <a:gd name="T45" fmla="*/ 2 h 25"/>
                  <a:gd name="T46" fmla="*/ 14 w 23"/>
                  <a:gd name="T47" fmla="*/ 0 h 25"/>
                  <a:gd name="T48" fmla="*/ 14 w 23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9" y="9"/>
                    </a:lnTo>
                    <a:lnTo>
                      <a:pt x="17" y="14"/>
                    </a:lnTo>
                    <a:lnTo>
                      <a:pt x="16" y="19"/>
                    </a:lnTo>
                    <a:lnTo>
                      <a:pt x="11" y="22"/>
                    </a:lnTo>
                    <a:lnTo>
                      <a:pt x="6" y="23"/>
                    </a:lnTo>
                    <a:lnTo>
                      <a:pt x="0" y="22"/>
                    </a:lnTo>
                    <a:lnTo>
                      <a:pt x="5" y="25"/>
                    </a:lnTo>
                    <a:lnTo>
                      <a:pt x="9" y="25"/>
                    </a:lnTo>
                    <a:lnTo>
                      <a:pt x="16" y="25"/>
                    </a:lnTo>
                    <a:lnTo>
                      <a:pt x="19" y="22"/>
                    </a:lnTo>
                    <a:lnTo>
                      <a:pt x="22" y="17"/>
                    </a:lnTo>
                    <a:lnTo>
                      <a:pt x="23" y="13"/>
                    </a:lnTo>
                    <a:lnTo>
                      <a:pt x="22" y="8"/>
                    </a:lnTo>
                    <a:lnTo>
                      <a:pt x="20" y="5"/>
                    </a:lnTo>
                    <a:lnTo>
                      <a:pt x="19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5" name="Freeform 388">
                <a:extLst>
                  <a:ext uri="{FF2B5EF4-FFF2-40B4-BE49-F238E27FC236}">
                    <a16:creationId xmlns:a16="http://schemas.microsoft.com/office/drawing/2014/main" id="{6C2201D6-E903-49A1-963A-A2AA9EEB5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352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1 w 18"/>
                  <a:gd name="T7" fmla="*/ 3 h 20"/>
                  <a:gd name="T8" fmla="*/ 4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6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6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4 w 18"/>
                  <a:gd name="T35" fmla="*/ 18 h 20"/>
                  <a:gd name="T36" fmla="*/ 1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18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6" name="Freeform 389">
                <a:extLst>
                  <a:ext uri="{FF2B5EF4-FFF2-40B4-BE49-F238E27FC236}">
                    <a16:creationId xmlns:a16="http://schemas.microsoft.com/office/drawing/2014/main" id="{3BBCCD27-ABE8-427E-B0D8-F75373AE9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324"/>
                <a:ext cx="33" cy="31"/>
              </a:xfrm>
              <a:custGeom>
                <a:avLst/>
                <a:gdLst>
                  <a:gd name="T0" fmla="*/ 0 w 33"/>
                  <a:gd name="T1" fmla="*/ 15 h 31"/>
                  <a:gd name="T2" fmla="*/ 0 w 33"/>
                  <a:gd name="T3" fmla="*/ 15 h 31"/>
                  <a:gd name="T4" fmla="*/ 1 w 33"/>
                  <a:gd name="T5" fmla="*/ 9 h 31"/>
                  <a:gd name="T6" fmla="*/ 4 w 33"/>
                  <a:gd name="T7" fmla="*/ 4 h 31"/>
                  <a:gd name="T8" fmla="*/ 10 w 33"/>
                  <a:gd name="T9" fmla="*/ 0 h 31"/>
                  <a:gd name="T10" fmla="*/ 17 w 33"/>
                  <a:gd name="T11" fmla="*/ 0 h 31"/>
                  <a:gd name="T12" fmla="*/ 17 w 33"/>
                  <a:gd name="T13" fmla="*/ 0 h 31"/>
                  <a:gd name="T14" fmla="*/ 23 w 33"/>
                  <a:gd name="T15" fmla="*/ 0 h 31"/>
                  <a:gd name="T16" fmla="*/ 29 w 33"/>
                  <a:gd name="T17" fmla="*/ 4 h 31"/>
                  <a:gd name="T18" fmla="*/ 32 w 33"/>
                  <a:gd name="T19" fmla="*/ 9 h 31"/>
                  <a:gd name="T20" fmla="*/ 33 w 33"/>
                  <a:gd name="T21" fmla="*/ 15 h 31"/>
                  <a:gd name="T22" fmla="*/ 33 w 33"/>
                  <a:gd name="T23" fmla="*/ 15 h 31"/>
                  <a:gd name="T24" fmla="*/ 32 w 33"/>
                  <a:gd name="T25" fmla="*/ 21 h 31"/>
                  <a:gd name="T26" fmla="*/ 29 w 33"/>
                  <a:gd name="T27" fmla="*/ 27 h 31"/>
                  <a:gd name="T28" fmla="*/ 23 w 33"/>
                  <a:gd name="T29" fmla="*/ 30 h 31"/>
                  <a:gd name="T30" fmla="*/ 17 w 33"/>
                  <a:gd name="T31" fmla="*/ 31 h 31"/>
                  <a:gd name="T32" fmla="*/ 17 w 33"/>
                  <a:gd name="T33" fmla="*/ 31 h 31"/>
                  <a:gd name="T34" fmla="*/ 10 w 33"/>
                  <a:gd name="T35" fmla="*/ 30 h 31"/>
                  <a:gd name="T36" fmla="*/ 4 w 33"/>
                  <a:gd name="T37" fmla="*/ 27 h 31"/>
                  <a:gd name="T38" fmla="*/ 1 w 33"/>
                  <a:gd name="T39" fmla="*/ 21 h 31"/>
                  <a:gd name="T40" fmla="*/ 0 w 33"/>
                  <a:gd name="T41" fmla="*/ 15 h 31"/>
                  <a:gd name="T42" fmla="*/ 0 w 33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7" y="0"/>
                    </a:lnTo>
                    <a:lnTo>
                      <a:pt x="23" y="0"/>
                    </a:lnTo>
                    <a:lnTo>
                      <a:pt x="29" y="4"/>
                    </a:lnTo>
                    <a:lnTo>
                      <a:pt x="32" y="9"/>
                    </a:lnTo>
                    <a:lnTo>
                      <a:pt x="33" y="15"/>
                    </a:lnTo>
                    <a:lnTo>
                      <a:pt x="32" y="21"/>
                    </a:lnTo>
                    <a:lnTo>
                      <a:pt x="29" y="27"/>
                    </a:lnTo>
                    <a:lnTo>
                      <a:pt x="23" y="30"/>
                    </a:lnTo>
                    <a:lnTo>
                      <a:pt x="17" y="31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7" name="Freeform 390">
                <a:extLst>
                  <a:ext uri="{FF2B5EF4-FFF2-40B4-BE49-F238E27FC236}">
                    <a16:creationId xmlns:a16="http://schemas.microsoft.com/office/drawing/2014/main" id="{1B6F3F0E-A521-406D-B62A-06055304D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327"/>
                <a:ext cx="23" cy="25"/>
              </a:xfrm>
              <a:custGeom>
                <a:avLst/>
                <a:gdLst>
                  <a:gd name="T0" fmla="*/ 14 w 23"/>
                  <a:gd name="T1" fmla="*/ 0 h 25"/>
                  <a:gd name="T2" fmla="*/ 14 w 23"/>
                  <a:gd name="T3" fmla="*/ 0 h 25"/>
                  <a:gd name="T4" fmla="*/ 17 w 23"/>
                  <a:gd name="T5" fmla="*/ 4 h 25"/>
                  <a:gd name="T6" fmla="*/ 19 w 23"/>
                  <a:gd name="T7" fmla="*/ 10 h 25"/>
                  <a:gd name="T8" fmla="*/ 19 w 23"/>
                  <a:gd name="T9" fmla="*/ 10 h 25"/>
                  <a:gd name="T10" fmla="*/ 17 w 23"/>
                  <a:gd name="T11" fmla="*/ 15 h 25"/>
                  <a:gd name="T12" fmla="*/ 16 w 23"/>
                  <a:gd name="T13" fmla="*/ 19 h 25"/>
                  <a:gd name="T14" fmla="*/ 11 w 23"/>
                  <a:gd name="T15" fmla="*/ 22 h 25"/>
                  <a:gd name="T16" fmla="*/ 7 w 23"/>
                  <a:gd name="T17" fmla="*/ 22 h 25"/>
                  <a:gd name="T18" fmla="*/ 7 w 23"/>
                  <a:gd name="T19" fmla="*/ 22 h 25"/>
                  <a:gd name="T20" fmla="*/ 0 w 23"/>
                  <a:gd name="T21" fmla="*/ 22 h 25"/>
                  <a:gd name="T22" fmla="*/ 0 w 23"/>
                  <a:gd name="T23" fmla="*/ 22 h 25"/>
                  <a:gd name="T24" fmla="*/ 5 w 23"/>
                  <a:gd name="T25" fmla="*/ 24 h 25"/>
                  <a:gd name="T26" fmla="*/ 10 w 23"/>
                  <a:gd name="T27" fmla="*/ 25 h 25"/>
                  <a:gd name="T28" fmla="*/ 10 w 23"/>
                  <a:gd name="T29" fmla="*/ 25 h 25"/>
                  <a:gd name="T30" fmla="*/ 16 w 23"/>
                  <a:gd name="T31" fmla="*/ 24 h 25"/>
                  <a:gd name="T32" fmla="*/ 19 w 23"/>
                  <a:gd name="T33" fmla="*/ 21 h 25"/>
                  <a:gd name="T34" fmla="*/ 22 w 23"/>
                  <a:gd name="T35" fmla="*/ 18 h 25"/>
                  <a:gd name="T36" fmla="*/ 23 w 23"/>
                  <a:gd name="T37" fmla="*/ 12 h 25"/>
                  <a:gd name="T38" fmla="*/ 23 w 23"/>
                  <a:gd name="T39" fmla="*/ 12 h 25"/>
                  <a:gd name="T40" fmla="*/ 22 w 23"/>
                  <a:gd name="T41" fmla="*/ 9 h 25"/>
                  <a:gd name="T42" fmla="*/ 20 w 23"/>
                  <a:gd name="T43" fmla="*/ 6 h 25"/>
                  <a:gd name="T44" fmla="*/ 19 w 23"/>
                  <a:gd name="T45" fmla="*/ 3 h 25"/>
                  <a:gd name="T46" fmla="*/ 14 w 23"/>
                  <a:gd name="T47" fmla="*/ 0 h 25"/>
                  <a:gd name="T48" fmla="*/ 14 w 23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9" y="10"/>
                    </a:lnTo>
                    <a:lnTo>
                      <a:pt x="17" y="15"/>
                    </a:lnTo>
                    <a:lnTo>
                      <a:pt x="16" y="19"/>
                    </a:lnTo>
                    <a:lnTo>
                      <a:pt x="11" y="22"/>
                    </a:lnTo>
                    <a:lnTo>
                      <a:pt x="7" y="22"/>
                    </a:lnTo>
                    <a:lnTo>
                      <a:pt x="0" y="22"/>
                    </a:lnTo>
                    <a:lnTo>
                      <a:pt x="5" y="24"/>
                    </a:lnTo>
                    <a:lnTo>
                      <a:pt x="10" y="25"/>
                    </a:lnTo>
                    <a:lnTo>
                      <a:pt x="16" y="24"/>
                    </a:lnTo>
                    <a:lnTo>
                      <a:pt x="19" y="21"/>
                    </a:lnTo>
                    <a:lnTo>
                      <a:pt x="22" y="18"/>
                    </a:lnTo>
                    <a:lnTo>
                      <a:pt x="23" y="12"/>
                    </a:lnTo>
                    <a:lnTo>
                      <a:pt x="22" y="9"/>
                    </a:lnTo>
                    <a:lnTo>
                      <a:pt x="20" y="6"/>
                    </a:lnTo>
                    <a:lnTo>
                      <a:pt x="19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8" name="Freeform 391">
                <a:extLst>
                  <a:ext uri="{FF2B5EF4-FFF2-40B4-BE49-F238E27FC236}">
                    <a16:creationId xmlns:a16="http://schemas.microsoft.com/office/drawing/2014/main" id="{EADD88A0-D55F-45C5-A44F-67EB021E1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31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9" name="Freeform 392">
                <a:extLst>
                  <a:ext uri="{FF2B5EF4-FFF2-40B4-BE49-F238E27FC236}">
                    <a16:creationId xmlns:a16="http://schemas.microsoft.com/office/drawing/2014/main" id="{D48EC4AA-B6EA-4D58-AB75-339688C74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399"/>
                <a:ext cx="32" cy="32"/>
              </a:xfrm>
              <a:custGeom>
                <a:avLst/>
                <a:gdLst>
                  <a:gd name="T0" fmla="*/ 0 w 32"/>
                  <a:gd name="T1" fmla="*/ 17 h 32"/>
                  <a:gd name="T2" fmla="*/ 0 w 32"/>
                  <a:gd name="T3" fmla="*/ 17 h 32"/>
                  <a:gd name="T4" fmla="*/ 1 w 32"/>
                  <a:gd name="T5" fmla="*/ 11 h 32"/>
                  <a:gd name="T6" fmla="*/ 4 w 32"/>
                  <a:gd name="T7" fmla="*/ 5 h 32"/>
                  <a:gd name="T8" fmla="*/ 9 w 32"/>
                  <a:gd name="T9" fmla="*/ 2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0 w 32"/>
                  <a:gd name="T19" fmla="*/ 11 h 32"/>
                  <a:gd name="T20" fmla="*/ 32 w 32"/>
                  <a:gd name="T21" fmla="*/ 17 h 32"/>
                  <a:gd name="T22" fmla="*/ 32 w 32"/>
                  <a:gd name="T23" fmla="*/ 17 h 32"/>
                  <a:gd name="T24" fmla="*/ 30 w 32"/>
                  <a:gd name="T25" fmla="*/ 23 h 32"/>
                  <a:gd name="T26" fmla="*/ 27 w 32"/>
                  <a:gd name="T27" fmla="*/ 27 h 32"/>
                  <a:gd name="T28" fmla="*/ 23 w 32"/>
                  <a:gd name="T29" fmla="*/ 32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2 h 32"/>
                  <a:gd name="T36" fmla="*/ 4 w 32"/>
                  <a:gd name="T37" fmla="*/ 27 h 32"/>
                  <a:gd name="T38" fmla="*/ 1 w 32"/>
                  <a:gd name="T39" fmla="*/ 23 h 32"/>
                  <a:gd name="T40" fmla="*/ 0 w 32"/>
                  <a:gd name="T41" fmla="*/ 17 h 32"/>
                  <a:gd name="T42" fmla="*/ 0 w 32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11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3" y="32"/>
                    </a:lnTo>
                    <a:lnTo>
                      <a:pt x="17" y="32"/>
                    </a:lnTo>
                    <a:lnTo>
                      <a:pt x="9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0" name="Freeform 393">
                <a:extLst>
                  <a:ext uri="{FF2B5EF4-FFF2-40B4-BE49-F238E27FC236}">
                    <a16:creationId xmlns:a16="http://schemas.microsoft.com/office/drawing/2014/main" id="{8976CD76-6692-4787-BCF6-12960F3E6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404"/>
                <a:ext cx="22" cy="24"/>
              </a:xfrm>
              <a:custGeom>
                <a:avLst/>
                <a:gdLst>
                  <a:gd name="T0" fmla="*/ 14 w 22"/>
                  <a:gd name="T1" fmla="*/ 0 h 24"/>
                  <a:gd name="T2" fmla="*/ 14 w 22"/>
                  <a:gd name="T3" fmla="*/ 0 h 24"/>
                  <a:gd name="T4" fmla="*/ 17 w 22"/>
                  <a:gd name="T5" fmla="*/ 4 h 24"/>
                  <a:gd name="T6" fmla="*/ 19 w 22"/>
                  <a:gd name="T7" fmla="*/ 9 h 24"/>
                  <a:gd name="T8" fmla="*/ 19 w 22"/>
                  <a:gd name="T9" fmla="*/ 9 h 24"/>
                  <a:gd name="T10" fmla="*/ 17 w 22"/>
                  <a:gd name="T11" fmla="*/ 13 h 24"/>
                  <a:gd name="T12" fmla="*/ 14 w 22"/>
                  <a:gd name="T13" fmla="*/ 18 h 24"/>
                  <a:gd name="T14" fmla="*/ 10 w 22"/>
                  <a:gd name="T15" fmla="*/ 21 h 24"/>
                  <a:gd name="T16" fmla="*/ 5 w 22"/>
                  <a:gd name="T17" fmla="*/ 22 h 24"/>
                  <a:gd name="T18" fmla="*/ 5 w 22"/>
                  <a:gd name="T19" fmla="*/ 22 h 24"/>
                  <a:gd name="T20" fmla="*/ 0 w 22"/>
                  <a:gd name="T21" fmla="*/ 21 h 24"/>
                  <a:gd name="T22" fmla="*/ 0 w 22"/>
                  <a:gd name="T23" fmla="*/ 21 h 24"/>
                  <a:gd name="T24" fmla="*/ 5 w 22"/>
                  <a:gd name="T25" fmla="*/ 24 h 24"/>
                  <a:gd name="T26" fmla="*/ 10 w 22"/>
                  <a:gd name="T27" fmla="*/ 24 h 24"/>
                  <a:gd name="T28" fmla="*/ 10 w 22"/>
                  <a:gd name="T29" fmla="*/ 24 h 24"/>
                  <a:gd name="T30" fmla="*/ 14 w 22"/>
                  <a:gd name="T31" fmla="*/ 24 h 24"/>
                  <a:gd name="T32" fmla="*/ 19 w 22"/>
                  <a:gd name="T33" fmla="*/ 21 h 24"/>
                  <a:gd name="T34" fmla="*/ 22 w 22"/>
                  <a:gd name="T35" fmla="*/ 16 h 24"/>
                  <a:gd name="T36" fmla="*/ 22 w 22"/>
                  <a:gd name="T37" fmla="*/ 12 h 24"/>
                  <a:gd name="T38" fmla="*/ 22 w 22"/>
                  <a:gd name="T39" fmla="*/ 12 h 24"/>
                  <a:gd name="T40" fmla="*/ 22 w 22"/>
                  <a:gd name="T41" fmla="*/ 7 h 24"/>
                  <a:gd name="T42" fmla="*/ 20 w 22"/>
                  <a:gd name="T43" fmla="*/ 4 h 24"/>
                  <a:gd name="T44" fmla="*/ 17 w 22"/>
                  <a:gd name="T45" fmla="*/ 1 h 24"/>
                  <a:gd name="T46" fmla="*/ 14 w 22"/>
                  <a:gd name="T47" fmla="*/ 0 h 24"/>
                  <a:gd name="T48" fmla="*/ 14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9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10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10" y="24"/>
                    </a:lnTo>
                    <a:lnTo>
                      <a:pt x="14" y="24"/>
                    </a:lnTo>
                    <a:lnTo>
                      <a:pt x="19" y="21"/>
                    </a:lnTo>
                    <a:lnTo>
                      <a:pt x="22" y="16"/>
                    </a:lnTo>
                    <a:lnTo>
                      <a:pt x="22" y="12"/>
                    </a:lnTo>
                    <a:lnTo>
                      <a:pt x="22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1" name="Freeform 394">
                <a:extLst>
                  <a:ext uri="{FF2B5EF4-FFF2-40B4-BE49-F238E27FC236}">
                    <a16:creationId xmlns:a16="http://schemas.microsoft.com/office/drawing/2014/main" id="{055B3F3E-5637-4F29-A57E-9C3704FBE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395"/>
                <a:ext cx="18" cy="19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6 h 19"/>
                  <a:gd name="T6" fmla="*/ 3 w 18"/>
                  <a:gd name="T7" fmla="*/ 3 h 19"/>
                  <a:gd name="T8" fmla="*/ 6 w 18"/>
                  <a:gd name="T9" fmla="*/ 1 h 19"/>
                  <a:gd name="T10" fmla="*/ 9 w 18"/>
                  <a:gd name="T11" fmla="*/ 0 h 19"/>
                  <a:gd name="T12" fmla="*/ 9 w 18"/>
                  <a:gd name="T13" fmla="*/ 0 h 19"/>
                  <a:gd name="T14" fmla="*/ 14 w 18"/>
                  <a:gd name="T15" fmla="*/ 1 h 19"/>
                  <a:gd name="T16" fmla="*/ 15 w 18"/>
                  <a:gd name="T17" fmla="*/ 3 h 19"/>
                  <a:gd name="T18" fmla="*/ 18 w 18"/>
                  <a:gd name="T19" fmla="*/ 6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13 h 19"/>
                  <a:gd name="T26" fmla="*/ 15 w 18"/>
                  <a:gd name="T27" fmla="*/ 16 h 19"/>
                  <a:gd name="T28" fmla="*/ 14 w 18"/>
                  <a:gd name="T29" fmla="*/ 18 h 19"/>
                  <a:gd name="T30" fmla="*/ 9 w 18"/>
                  <a:gd name="T31" fmla="*/ 19 h 19"/>
                  <a:gd name="T32" fmla="*/ 9 w 18"/>
                  <a:gd name="T33" fmla="*/ 19 h 19"/>
                  <a:gd name="T34" fmla="*/ 6 w 18"/>
                  <a:gd name="T35" fmla="*/ 18 h 19"/>
                  <a:gd name="T36" fmla="*/ 3 w 18"/>
                  <a:gd name="T37" fmla="*/ 16 h 19"/>
                  <a:gd name="T38" fmla="*/ 2 w 18"/>
                  <a:gd name="T39" fmla="*/ 13 h 19"/>
                  <a:gd name="T40" fmla="*/ 0 w 18"/>
                  <a:gd name="T41" fmla="*/ 9 h 19"/>
                  <a:gd name="T42" fmla="*/ 0 w 18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4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5" y="16"/>
                    </a:lnTo>
                    <a:lnTo>
                      <a:pt x="14" y="18"/>
                    </a:lnTo>
                    <a:lnTo>
                      <a:pt x="9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2" name="Freeform 395">
                <a:extLst>
                  <a:ext uri="{FF2B5EF4-FFF2-40B4-BE49-F238E27FC236}">
                    <a16:creationId xmlns:a16="http://schemas.microsoft.com/office/drawing/2014/main" id="{63848DEA-0099-44BF-AAEB-C92618279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490"/>
                <a:ext cx="32" cy="31"/>
              </a:xfrm>
              <a:custGeom>
                <a:avLst/>
                <a:gdLst>
                  <a:gd name="T0" fmla="*/ 0 w 32"/>
                  <a:gd name="T1" fmla="*/ 16 h 31"/>
                  <a:gd name="T2" fmla="*/ 0 w 32"/>
                  <a:gd name="T3" fmla="*/ 16 h 31"/>
                  <a:gd name="T4" fmla="*/ 2 w 32"/>
                  <a:gd name="T5" fmla="*/ 10 h 31"/>
                  <a:gd name="T6" fmla="*/ 5 w 32"/>
                  <a:gd name="T7" fmla="*/ 4 h 31"/>
                  <a:gd name="T8" fmla="*/ 9 w 32"/>
                  <a:gd name="T9" fmla="*/ 1 h 31"/>
                  <a:gd name="T10" fmla="*/ 17 w 32"/>
                  <a:gd name="T11" fmla="*/ 0 h 31"/>
                  <a:gd name="T12" fmla="*/ 17 w 32"/>
                  <a:gd name="T13" fmla="*/ 0 h 31"/>
                  <a:gd name="T14" fmla="*/ 23 w 32"/>
                  <a:gd name="T15" fmla="*/ 1 h 31"/>
                  <a:gd name="T16" fmla="*/ 28 w 32"/>
                  <a:gd name="T17" fmla="*/ 4 h 31"/>
                  <a:gd name="T18" fmla="*/ 31 w 32"/>
                  <a:gd name="T19" fmla="*/ 10 h 31"/>
                  <a:gd name="T20" fmla="*/ 32 w 32"/>
                  <a:gd name="T21" fmla="*/ 16 h 31"/>
                  <a:gd name="T22" fmla="*/ 32 w 32"/>
                  <a:gd name="T23" fmla="*/ 16 h 31"/>
                  <a:gd name="T24" fmla="*/ 31 w 32"/>
                  <a:gd name="T25" fmla="*/ 22 h 31"/>
                  <a:gd name="T26" fmla="*/ 28 w 32"/>
                  <a:gd name="T27" fmla="*/ 27 h 31"/>
                  <a:gd name="T28" fmla="*/ 23 w 32"/>
                  <a:gd name="T29" fmla="*/ 31 h 31"/>
                  <a:gd name="T30" fmla="*/ 17 w 32"/>
                  <a:gd name="T31" fmla="*/ 31 h 31"/>
                  <a:gd name="T32" fmla="*/ 17 w 32"/>
                  <a:gd name="T33" fmla="*/ 31 h 31"/>
                  <a:gd name="T34" fmla="*/ 9 w 32"/>
                  <a:gd name="T35" fmla="*/ 31 h 31"/>
                  <a:gd name="T36" fmla="*/ 5 w 32"/>
                  <a:gd name="T37" fmla="*/ 27 h 31"/>
                  <a:gd name="T38" fmla="*/ 2 w 32"/>
                  <a:gd name="T39" fmla="*/ 22 h 31"/>
                  <a:gd name="T40" fmla="*/ 0 w 32"/>
                  <a:gd name="T41" fmla="*/ 16 h 31"/>
                  <a:gd name="T42" fmla="*/ 0 w 32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8" y="4"/>
                    </a:lnTo>
                    <a:lnTo>
                      <a:pt x="31" y="10"/>
                    </a:lnTo>
                    <a:lnTo>
                      <a:pt x="32" y="16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9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3" name="Freeform 396">
                <a:extLst>
                  <a:ext uri="{FF2B5EF4-FFF2-40B4-BE49-F238E27FC236}">
                    <a16:creationId xmlns:a16="http://schemas.microsoft.com/office/drawing/2014/main" id="{08C5430F-16B8-44BF-B55A-33A10BA7B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494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5 h 24"/>
                  <a:gd name="T6" fmla="*/ 18 w 21"/>
                  <a:gd name="T7" fmla="*/ 9 h 24"/>
                  <a:gd name="T8" fmla="*/ 18 w 21"/>
                  <a:gd name="T9" fmla="*/ 9 h 24"/>
                  <a:gd name="T10" fmla="*/ 16 w 21"/>
                  <a:gd name="T11" fmla="*/ 14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3 h 24"/>
                  <a:gd name="T18" fmla="*/ 4 w 21"/>
                  <a:gd name="T19" fmla="*/ 23 h 24"/>
                  <a:gd name="T20" fmla="*/ 0 w 21"/>
                  <a:gd name="T21" fmla="*/ 21 h 24"/>
                  <a:gd name="T22" fmla="*/ 0 w 21"/>
                  <a:gd name="T23" fmla="*/ 21 h 24"/>
                  <a:gd name="T24" fmla="*/ 4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3 w 21"/>
                  <a:gd name="T31" fmla="*/ 24 h 24"/>
                  <a:gd name="T32" fmla="*/ 18 w 21"/>
                  <a:gd name="T33" fmla="*/ 21 h 24"/>
                  <a:gd name="T34" fmla="*/ 21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20 w 21"/>
                  <a:gd name="T43" fmla="*/ 5 h 24"/>
                  <a:gd name="T44" fmla="*/ 16 w 21"/>
                  <a:gd name="T45" fmla="*/ 2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4" name="Freeform 397">
                <a:extLst>
                  <a:ext uri="{FF2B5EF4-FFF2-40B4-BE49-F238E27FC236}">
                    <a16:creationId xmlns:a16="http://schemas.microsoft.com/office/drawing/2014/main" id="{791224E1-19B8-4D11-AAF8-EE6EA3821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485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1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3 w 18"/>
                  <a:gd name="T15" fmla="*/ 2 h 20"/>
                  <a:gd name="T16" fmla="*/ 15 w 18"/>
                  <a:gd name="T17" fmla="*/ 3 h 20"/>
                  <a:gd name="T18" fmla="*/ 18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8 w 18"/>
                  <a:gd name="T25" fmla="*/ 14 h 20"/>
                  <a:gd name="T26" fmla="*/ 15 w 18"/>
                  <a:gd name="T27" fmla="*/ 17 h 20"/>
                  <a:gd name="T28" fmla="*/ 13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1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1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5" name="Freeform 398">
                <a:extLst>
                  <a:ext uri="{FF2B5EF4-FFF2-40B4-BE49-F238E27FC236}">
                    <a16:creationId xmlns:a16="http://schemas.microsoft.com/office/drawing/2014/main" id="{51A1839C-904C-4EE6-8AE4-FC6083CCA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232"/>
                <a:ext cx="32" cy="33"/>
              </a:xfrm>
              <a:custGeom>
                <a:avLst/>
                <a:gdLst>
                  <a:gd name="T0" fmla="*/ 0 w 32"/>
                  <a:gd name="T1" fmla="*/ 16 h 33"/>
                  <a:gd name="T2" fmla="*/ 0 w 32"/>
                  <a:gd name="T3" fmla="*/ 16 h 33"/>
                  <a:gd name="T4" fmla="*/ 2 w 32"/>
                  <a:gd name="T5" fmla="*/ 10 h 33"/>
                  <a:gd name="T6" fmla="*/ 5 w 32"/>
                  <a:gd name="T7" fmla="*/ 4 h 33"/>
                  <a:gd name="T8" fmla="*/ 11 w 32"/>
                  <a:gd name="T9" fmla="*/ 1 h 33"/>
                  <a:gd name="T10" fmla="*/ 17 w 32"/>
                  <a:gd name="T11" fmla="*/ 0 h 33"/>
                  <a:gd name="T12" fmla="*/ 17 w 32"/>
                  <a:gd name="T13" fmla="*/ 0 h 33"/>
                  <a:gd name="T14" fmla="*/ 23 w 32"/>
                  <a:gd name="T15" fmla="*/ 1 h 33"/>
                  <a:gd name="T16" fmla="*/ 28 w 32"/>
                  <a:gd name="T17" fmla="*/ 4 h 33"/>
                  <a:gd name="T18" fmla="*/ 32 w 32"/>
                  <a:gd name="T19" fmla="*/ 10 h 33"/>
                  <a:gd name="T20" fmla="*/ 32 w 32"/>
                  <a:gd name="T21" fmla="*/ 16 h 33"/>
                  <a:gd name="T22" fmla="*/ 32 w 32"/>
                  <a:gd name="T23" fmla="*/ 16 h 33"/>
                  <a:gd name="T24" fmla="*/ 32 w 32"/>
                  <a:gd name="T25" fmla="*/ 22 h 33"/>
                  <a:gd name="T26" fmla="*/ 28 w 32"/>
                  <a:gd name="T27" fmla="*/ 27 h 33"/>
                  <a:gd name="T28" fmla="*/ 23 w 32"/>
                  <a:gd name="T29" fmla="*/ 31 h 33"/>
                  <a:gd name="T30" fmla="*/ 17 w 32"/>
                  <a:gd name="T31" fmla="*/ 33 h 33"/>
                  <a:gd name="T32" fmla="*/ 17 w 32"/>
                  <a:gd name="T33" fmla="*/ 33 h 33"/>
                  <a:gd name="T34" fmla="*/ 11 w 32"/>
                  <a:gd name="T35" fmla="*/ 31 h 33"/>
                  <a:gd name="T36" fmla="*/ 5 w 32"/>
                  <a:gd name="T37" fmla="*/ 27 h 33"/>
                  <a:gd name="T38" fmla="*/ 2 w 32"/>
                  <a:gd name="T39" fmla="*/ 22 h 33"/>
                  <a:gd name="T40" fmla="*/ 0 w 32"/>
                  <a:gd name="T41" fmla="*/ 16 h 33"/>
                  <a:gd name="T42" fmla="*/ 0 w 32"/>
                  <a:gd name="T43" fmla="*/ 16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8" y="4"/>
                    </a:lnTo>
                    <a:lnTo>
                      <a:pt x="32" y="10"/>
                    </a:lnTo>
                    <a:lnTo>
                      <a:pt x="32" y="16"/>
                    </a:lnTo>
                    <a:lnTo>
                      <a:pt x="32" y="22"/>
                    </a:lnTo>
                    <a:lnTo>
                      <a:pt x="28" y="27"/>
                    </a:lnTo>
                    <a:lnTo>
                      <a:pt x="23" y="31"/>
                    </a:lnTo>
                    <a:lnTo>
                      <a:pt x="17" y="33"/>
                    </a:lnTo>
                    <a:lnTo>
                      <a:pt x="11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6" name="Freeform 399">
                <a:extLst>
                  <a:ext uri="{FF2B5EF4-FFF2-40B4-BE49-F238E27FC236}">
                    <a16:creationId xmlns:a16="http://schemas.microsoft.com/office/drawing/2014/main" id="{A98B65CE-21F6-4B1D-8D7D-EE01C6527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236"/>
                <a:ext cx="23" cy="26"/>
              </a:xfrm>
              <a:custGeom>
                <a:avLst/>
                <a:gdLst>
                  <a:gd name="T0" fmla="*/ 14 w 23"/>
                  <a:gd name="T1" fmla="*/ 0 h 26"/>
                  <a:gd name="T2" fmla="*/ 14 w 23"/>
                  <a:gd name="T3" fmla="*/ 0 h 26"/>
                  <a:gd name="T4" fmla="*/ 17 w 23"/>
                  <a:gd name="T5" fmla="*/ 5 h 26"/>
                  <a:gd name="T6" fmla="*/ 18 w 23"/>
                  <a:gd name="T7" fmla="*/ 9 h 26"/>
                  <a:gd name="T8" fmla="*/ 18 w 23"/>
                  <a:gd name="T9" fmla="*/ 9 h 26"/>
                  <a:gd name="T10" fmla="*/ 17 w 23"/>
                  <a:gd name="T11" fmla="*/ 15 h 26"/>
                  <a:gd name="T12" fmla="*/ 14 w 23"/>
                  <a:gd name="T13" fmla="*/ 18 h 26"/>
                  <a:gd name="T14" fmla="*/ 11 w 23"/>
                  <a:gd name="T15" fmla="*/ 21 h 26"/>
                  <a:gd name="T16" fmla="*/ 5 w 23"/>
                  <a:gd name="T17" fmla="*/ 23 h 26"/>
                  <a:gd name="T18" fmla="*/ 5 w 23"/>
                  <a:gd name="T19" fmla="*/ 23 h 26"/>
                  <a:gd name="T20" fmla="*/ 0 w 23"/>
                  <a:gd name="T21" fmla="*/ 21 h 26"/>
                  <a:gd name="T22" fmla="*/ 0 w 23"/>
                  <a:gd name="T23" fmla="*/ 21 h 26"/>
                  <a:gd name="T24" fmla="*/ 5 w 23"/>
                  <a:gd name="T25" fmla="*/ 24 h 26"/>
                  <a:gd name="T26" fmla="*/ 9 w 23"/>
                  <a:gd name="T27" fmla="*/ 26 h 26"/>
                  <a:gd name="T28" fmla="*/ 9 w 23"/>
                  <a:gd name="T29" fmla="*/ 26 h 26"/>
                  <a:gd name="T30" fmla="*/ 14 w 23"/>
                  <a:gd name="T31" fmla="*/ 24 h 26"/>
                  <a:gd name="T32" fmla="*/ 18 w 23"/>
                  <a:gd name="T33" fmla="*/ 21 h 26"/>
                  <a:gd name="T34" fmla="*/ 21 w 23"/>
                  <a:gd name="T35" fmla="*/ 17 h 26"/>
                  <a:gd name="T36" fmla="*/ 23 w 23"/>
                  <a:gd name="T37" fmla="*/ 12 h 26"/>
                  <a:gd name="T38" fmla="*/ 23 w 23"/>
                  <a:gd name="T39" fmla="*/ 12 h 26"/>
                  <a:gd name="T40" fmla="*/ 21 w 23"/>
                  <a:gd name="T41" fmla="*/ 8 h 26"/>
                  <a:gd name="T42" fmla="*/ 20 w 23"/>
                  <a:gd name="T43" fmla="*/ 5 h 26"/>
                  <a:gd name="T44" fmla="*/ 17 w 23"/>
                  <a:gd name="T45" fmla="*/ 2 h 26"/>
                  <a:gd name="T46" fmla="*/ 14 w 23"/>
                  <a:gd name="T47" fmla="*/ 0 h 26"/>
                  <a:gd name="T48" fmla="*/ 14 w 23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6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3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6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3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7" name="Freeform 400">
                <a:extLst>
                  <a:ext uri="{FF2B5EF4-FFF2-40B4-BE49-F238E27FC236}">
                    <a16:creationId xmlns:a16="http://schemas.microsoft.com/office/drawing/2014/main" id="{26DAD3C2-1BFE-46AA-90E0-DDEF36A77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227"/>
                <a:ext cx="18" cy="20"/>
              </a:xfrm>
              <a:custGeom>
                <a:avLst/>
                <a:gdLst>
                  <a:gd name="T0" fmla="*/ 0 w 18"/>
                  <a:gd name="T1" fmla="*/ 11 h 20"/>
                  <a:gd name="T2" fmla="*/ 0 w 18"/>
                  <a:gd name="T3" fmla="*/ 11 h 20"/>
                  <a:gd name="T4" fmla="*/ 1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4 w 18"/>
                  <a:gd name="T15" fmla="*/ 2 h 20"/>
                  <a:gd name="T16" fmla="*/ 17 w 18"/>
                  <a:gd name="T17" fmla="*/ 3 h 20"/>
                  <a:gd name="T18" fmla="*/ 18 w 18"/>
                  <a:gd name="T19" fmla="*/ 6 h 20"/>
                  <a:gd name="T20" fmla="*/ 18 w 18"/>
                  <a:gd name="T21" fmla="*/ 11 h 20"/>
                  <a:gd name="T22" fmla="*/ 18 w 18"/>
                  <a:gd name="T23" fmla="*/ 11 h 20"/>
                  <a:gd name="T24" fmla="*/ 18 w 18"/>
                  <a:gd name="T25" fmla="*/ 14 h 20"/>
                  <a:gd name="T26" fmla="*/ 17 w 18"/>
                  <a:gd name="T27" fmla="*/ 17 h 20"/>
                  <a:gd name="T28" fmla="*/ 14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1 w 18"/>
                  <a:gd name="T39" fmla="*/ 14 h 20"/>
                  <a:gd name="T40" fmla="*/ 0 w 18"/>
                  <a:gd name="T41" fmla="*/ 11 h 20"/>
                  <a:gd name="T42" fmla="*/ 0 w 18"/>
                  <a:gd name="T43" fmla="*/ 11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11"/>
                    </a:moveTo>
                    <a:lnTo>
                      <a:pt x="0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11"/>
                    </a:lnTo>
                    <a:lnTo>
                      <a:pt x="18" y="14"/>
                    </a:lnTo>
                    <a:lnTo>
                      <a:pt x="17" y="17"/>
                    </a:lnTo>
                    <a:lnTo>
                      <a:pt x="14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1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8" name="Freeform 401">
                <a:extLst>
                  <a:ext uri="{FF2B5EF4-FFF2-40B4-BE49-F238E27FC236}">
                    <a16:creationId xmlns:a16="http://schemas.microsoft.com/office/drawing/2014/main" id="{841E05B7-8D32-405B-B771-8F61E873F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438"/>
                <a:ext cx="31" cy="34"/>
              </a:xfrm>
              <a:custGeom>
                <a:avLst/>
                <a:gdLst>
                  <a:gd name="T0" fmla="*/ 0 w 31"/>
                  <a:gd name="T1" fmla="*/ 17 h 34"/>
                  <a:gd name="T2" fmla="*/ 0 w 31"/>
                  <a:gd name="T3" fmla="*/ 17 h 34"/>
                  <a:gd name="T4" fmla="*/ 1 w 31"/>
                  <a:gd name="T5" fmla="*/ 11 h 34"/>
                  <a:gd name="T6" fmla="*/ 4 w 31"/>
                  <a:gd name="T7" fmla="*/ 5 h 34"/>
                  <a:gd name="T8" fmla="*/ 10 w 31"/>
                  <a:gd name="T9" fmla="*/ 2 h 34"/>
                  <a:gd name="T10" fmla="*/ 16 w 31"/>
                  <a:gd name="T11" fmla="*/ 0 h 34"/>
                  <a:gd name="T12" fmla="*/ 16 w 31"/>
                  <a:gd name="T13" fmla="*/ 0 h 34"/>
                  <a:gd name="T14" fmla="*/ 22 w 31"/>
                  <a:gd name="T15" fmla="*/ 2 h 34"/>
                  <a:gd name="T16" fmla="*/ 27 w 31"/>
                  <a:gd name="T17" fmla="*/ 5 h 34"/>
                  <a:gd name="T18" fmla="*/ 31 w 31"/>
                  <a:gd name="T19" fmla="*/ 11 h 34"/>
                  <a:gd name="T20" fmla="*/ 31 w 31"/>
                  <a:gd name="T21" fmla="*/ 17 h 34"/>
                  <a:gd name="T22" fmla="*/ 31 w 31"/>
                  <a:gd name="T23" fmla="*/ 17 h 34"/>
                  <a:gd name="T24" fmla="*/ 31 w 31"/>
                  <a:gd name="T25" fmla="*/ 23 h 34"/>
                  <a:gd name="T26" fmla="*/ 27 w 31"/>
                  <a:gd name="T27" fmla="*/ 29 h 34"/>
                  <a:gd name="T28" fmla="*/ 22 w 31"/>
                  <a:gd name="T29" fmla="*/ 32 h 34"/>
                  <a:gd name="T30" fmla="*/ 16 w 31"/>
                  <a:gd name="T31" fmla="*/ 34 h 34"/>
                  <a:gd name="T32" fmla="*/ 16 w 31"/>
                  <a:gd name="T33" fmla="*/ 34 h 34"/>
                  <a:gd name="T34" fmla="*/ 10 w 31"/>
                  <a:gd name="T35" fmla="*/ 32 h 34"/>
                  <a:gd name="T36" fmla="*/ 4 w 31"/>
                  <a:gd name="T37" fmla="*/ 29 h 34"/>
                  <a:gd name="T38" fmla="*/ 1 w 31"/>
                  <a:gd name="T39" fmla="*/ 23 h 34"/>
                  <a:gd name="T40" fmla="*/ 0 w 31"/>
                  <a:gd name="T41" fmla="*/ 17 h 34"/>
                  <a:gd name="T42" fmla="*/ 0 w 31"/>
                  <a:gd name="T43" fmla="*/ 17 h 3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4">
                    <a:moveTo>
                      <a:pt x="0" y="17"/>
                    </a:moveTo>
                    <a:lnTo>
                      <a:pt x="0" y="17"/>
                    </a:lnTo>
                    <a:lnTo>
                      <a:pt x="1" y="11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1" y="11"/>
                    </a:lnTo>
                    <a:lnTo>
                      <a:pt x="31" y="17"/>
                    </a:lnTo>
                    <a:lnTo>
                      <a:pt x="31" y="23"/>
                    </a:lnTo>
                    <a:lnTo>
                      <a:pt x="27" y="29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0" y="32"/>
                    </a:lnTo>
                    <a:lnTo>
                      <a:pt x="4" y="29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9" name="Freeform 402">
                <a:extLst>
                  <a:ext uri="{FF2B5EF4-FFF2-40B4-BE49-F238E27FC236}">
                    <a16:creationId xmlns:a16="http://schemas.microsoft.com/office/drawing/2014/main" id="{00637FEB-AF4E-4602-BD8E-50829E20C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443"/>
                <a:ext cx="23" cy="25"/>
              </a:xfrm>
              <a:custGeom>
                <a:avLst/>
                <a:gdLst>
                  <a:gd name="T0" fmla="*/ 14 w 23"/>
                  <a:gd name="T1" fmla="*/ 0 h 25"/>
                  <a:gd name="T2" fmla="*/ 14 w 23"/>
                  <a:gd name="T3" fmla="*/ 0 h 25"/>
                  <a:gd name="T4" fmla="*/ 17 w 23"/>
                  <a:gd name="T5" fmla="*/ 4 h 25"/>
                  <a:gd name="T6" fmla="*/ 18 w 23"/>
                  <a:gd name="T7" fmla="*/ 9 h 25"/>
                  <a:gd name="T8" fmla="*/ 18 w 23"/>
                  <a:gd name="T9" fmla="*/ 9 h 25"/>
                  <a:gd name="T10" fmla="*/ 17 w 23"/>
                  <a:gd name="T11" fmla="*/ 15 h 25"/>
                  <a:gd name="T12" fmla="*/ 14 w 23"/>
                  <a:gd name="T13" fmla="*/ 18 h 25"/>
                  <a:gd name="T14" fmla="*/ 11 w 23"/>
                  <a:gd name="T15" fmla="*/ 21 h 25"/>
                  <a:gd name="T16" fmla="*/ 5 w 23"/>
                  <a:gd name="T17" fmla="*/ 22 h 25"/>
                  <a:gd name="T18" fmla="*/ 5 w 23"/>
                  <a:gd name="T19" fmla="*/ 22 h 25"/>
                  <a:gd name="T20" fmla="*/ 0 w 23"/>
                  <a:gd name="T21" fmla="*/ 21 h 25"/>
                  <a:gd name="T22" fmla="*/ 0 w 23"/>
                  <a:gd name="T23" fmla="*/ 21 h 25"/>
                  <a:gd name="T24" fmla="*/ 5 w 23"/>
                  <a:gd name="T25" fmla="*/ 24 h 25"/>
                  <a:gd name="T26" fmla="*/ 9 w 23"/>
                  <a:gd name="T27" fmla="*/ 25 h 25"/>
                  <a:gd name="T28" fmla="*/ 9 w 23"/>
                  <a:gd name="T29" fmla="*/ 25 h 25"/>
                  <a:gd name="T30" fmla="*/ 14 w 23"/>
                  <a:gd name="T31" fmla="*/ 24 h 25"/>
                  <a:gd name="T32" fmla="*/ 18 w 23"/>
                  <a:gd name="T33" fmla="*/ 21 h 25"/>
                  <a:gd name="T34" fmla="*/ 21 w 23"/>
                  <a:gd name="T35" fmla="*/ 16 h 25"/>
                  <a:gd name="T36" fmla="*/ 23 w 23"/>
                  <a:gd name="T37" fmla="*/ 12 h 25"/>
                  <a:gd name="T38" fmla="*/ 23 w 23"/>
                  <a:gd name="T39" fmla="*/ 12 h 25"/>
                  <a:gd name="T40" fmla="*/ 21 w 23"/>
                  <a:gd name="T41" fmla="*/ 7 h 25"/>
                  <a:gd name="T42" fmla="*/ 20 w 23"/>
                  <a:gd name="T43" fmla="*/ 4 h 25"/>
                  <a:gd name="T44" fmla="*/ 17 w 23"/>
                  <a:gd name="T45" fmla="*/ 1 h 25"/>
                  <a:gd name="T46" fmla="*/ 14 w 23"/>
                  <a:gd name="T47" fmla="*/ 0 h 25"/>
                  <a:gd name="T48" fmla="*/ 14 w 23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5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0" name="Freeform 403">
                <a:extLst>
                  <a:ext uri="{FF2B5EF4-FFF2-40B4-BE49-F238E27FC236}">
                    <a16:creationId xmlns:a16="http://schemas.microsoft.com/office/drawing/2014/main" id="{4D7D8B76-EC36-413F-8EE8-3CAD5918D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435"/>
                <a:ext cx="20" cy="18"/>
              </a:xfrm>
              <a:custGeom>
                <a:avLst/>
                <a:gdLst>
                  <a:gd name="T0" fmla="*/ 0 w 20"/>
                  <a:gd name="T1" fmla="*/ 9 h 18"/>
                  <a:gd name="T2" fmla="*/ 0 w 20"/>
                  <a:gd name="T3" fmla="*/ 9 h 18"/>
                  <a:gd name="T4" fmla="*/ 2 w 20"/>
                  <a:gd name="T5" fmla="*/ 5 h 18"/>
                  <a:gd name="T6" fmla="*/ 3 w 20"/>
                  <a:gd name="T7" fmla="*/ 2 h 18"/>
                  <a:gd name="T8" fmla="*/ 6 w 20"/>
                  <a:gd name="T9" fmla="*/ 0 h 18"/>
                  <a:gd name="T10" fmla="*/ 9 w 20"/>
                  <a:gd name="T11" fmla="*/ 0 h 18"/>
                  <a:gd name="T12" fmla="*/ 9 w 20"/>
                  <a:gd name="T13" fmla="*/ 0 h 18"/>
                  <a:gd name="T14" fmla="*/ 14 w 20"/>
                  <a:gd name="T15" fmla="*/ 0 h 18"/>
                  <a:gd name="T16" fmla="*/ 17 w 20"/>
                  <a:gd name="T17" fmla="*/ 2 h 18"/>
                  <a:gd name="T18" fmla="*/ 18 w 20"/>
                  <a:gd name="T19" fmla="*/ 5 h 18"/>
                  <a:gd name="T20" fmla="*/ 20 w 20"/>
                  <a:gd name="T21" fmla="*/ 9 h 18"/>
                  <a:gd name="T22" fmla="*/ 20 w 20"/>
                  <a:gd name="T23" fmla="*/ 9 h 18"/>
                  <a:gd name="T24" fmla="*/ 18 w 20"/>
                  <a:gd name="T25" fmla="*/ 12 h 18"/>
                  <a:gd name="T26" fmla="*/ 17 w 20"/>
                  <a:gd name="T27" fmla="*/ 15 h 18"/>
                  <a:gd name="T28" fmla="*/ 14 w 20"/>
                  <a:gd name="T29" fmla="*/ 17 h 18"/>
                  <a:gd name="T30" fmla="*/ 9 w 20"/>
                  <a:gd name="T31" fmla="*/ 18 h 18"/>
                  <a:gd name="T32" fmla="*/ 9 w 20"/>
                  <a:gd name="T33" fmla="*/ 18 h 18"/>
                  <a:gd name="T34" fmla="*/ 6 w 20"/>
                  <a:gd name="T35" fmla="*/ 17 h 18"/>
                  <a:gd name="T36" fmla="*/ 3 w 20"/>
                  <a:gd name="T37" fmla="*/ 15 h 18"/>
                  <a:gd name="T38" fmla="*/ 2 w 20"/>
                  <a:gd name="T39" fmla="*/ 12 h 18"/>
                  <a:gd name="T40" fmla="*/ 0 w 20"/>
                  <a:gd name="T41" fmla="*/ 9 h 18"/>
                  <a:gd name="T42" fmla="*/ 0 w 20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7" y="2"/>
                    </a:lnTo>
                    <a:lnTo>
                      <a:pt x="18" y="5"/>
                    </a:lnTo>
                    <a:lnTo>
                      <a:pt x="20" y="9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14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1" name="Freeform 404">
                <a:extLst>
                  <a:ext uri="{FF2B5EF4-FFF2-40B4-BE49-F238E27FC236}">
                    <a16:creationId xmlns:a16="http://schemas.microsoft.com/office/drawing/2014/main" id="{A7A5C2F4-86E5-4B78-8354-3C3D5D3B6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515"/>
                <a:ext cx="32" cy="33"/>
              </a:xfrm>
              <a:custGeom>
                <a:avLst/>
                <a:gdLst>
                  <a:gd name="T0" fmla="*/ 0 w 32"/>
                  <a:gd name="T1" fmla="*/ 17 h 33"/>
                  <a:gd name="T2" fmla="*/ 0 w 32"/>
                  <a:gd name="T3" fmla="*/ 17 h 33"/>
                  <a:gd name="T4" fmla="*/ 0 w 32"/>
                  <a:gd name="T5" fmla="*/ 11 h 33"/>
                  <a:gd name="T6" fmla="*/ 5 w 32"/>
                  <a:gd name="T7" fmla="*/ 6 h 33"/>
                  <a:gd name="T8" fmla="*/ 9 w 32"/>
                  <a:gd name="T9" fmla="*/ 2 h 33"/>
                  <a:gd name="T10" fmla="*/ 15 w 32"/>
                  <a:gd name="T11" fmla="*/ 0 h 33"/>
                  <a:gd name="T12" fmla="*/ 15 w 32"/>
                  <a:gd name="T13" fmla="*/ 0 h 33"/>
                  <a:gd name="T14" fmla="*/ 21 w 32"/>
                  <a:gd name="T15" fmla="*/ 2 h 33"/>
                  <a:gd name="T16" fmla="*/ 27 w 32"/>
                  <a:gd name="T17" fmla="*/ 6 h 33"/>
                  <a:gd name="T18" fmla="*/ 30 w 32"/>
                  <a:gd name="T19" fmla="*/ 11 h 33"/>
                  <a:gd name="T20" fmla="*/ 32 w 32"/>
                  <a:gd name="T21" fmla="*/ 17 h 33"/>
                  <a:gd name="T22" fmla="*/ 32 w 32"/>
                  <a:gd name="T23" fmla="*/ 17 h 33"/>
                  <a:gd name="T24" fmla="*/ 30 w 32"/>
                  <a:gd name="T25" fmla="*/ 23 h 33"/>
                  <a:gd name="T26" fmla="*/ 27 w 32"/>
                  <a:gd name="T27" fmla="*/ 29 h 33"/>
                  <a:gd name="T28" fmla="*/ 21 w 32"/>
                  <a:gd name="T29" fmla="*/ 32 h 33"/>
                  <a:gd name="T30" fmla="*/ 15 w 32"/>
                  <a:gd name="T31" fmla="*/ 33 h 33"/>
                  <a:gd name="T32" fmla="*/ 15 w 32"/>
                  <a:gd name="T33" fmla="*/ 33 h 33"/>
                  <a:gd name="T34" fmla="*/ 9 w 32"/>
                  <a:gd name="T35" fmla="*/ 32 h 33"/>
                  <a:gd name="T36" fmla="*/ 5 w 32"/>
                  <a:gd name="T37" fmla="*/ 29 h 33"/>
                  <a:gd name="T38" fmla="*/ 0 w 32"/>
                  <a:gd name="T39" fmla="*/ 23 h 33"/>
                  <a:gd name="T40" fmla="*/ 0 w 32"/>
                  <a:gd name="T41" fmla="*/ 17 h 33"/>
                  <a:gd name="T42" fmla="*/ 0 w 32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7"/>
                    </a:moveTo>
                    <a:lnTo>
                      <a:pt x="0" y="17"/>
                    </a:lnTo>
                    <a:lnTo>
                      <a:pt x="0" y="11"/>
                    </a:lnTo>
                    <a:lnTo>
                      <a:pt x="5" y="6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7" y="6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9"/>
                    </a:lnTo>
                    <a:lnTo>
                      <a:pt x="21" y="32"/>
                    </a:lnTo>
                    <a:lnTo>
                      <a:pt x="15" y="33"/>
                    </a:lnTo>
                    <a:lnTo>
                      <a:pt x="9" y="32"/>
                    </a:lnTo>
                    <a:lnTo>
                      <a:pt x="5" y="29"/>
                    </a:lnTo>
                    <a:lnTo>
                      <a:pt x="0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2" name="Freeform 405">
                <a:extLst>
                  <a:ext uri="{FF2B5EF4-FFF2-40B4-BE49-F238E27FC236}">
                    <a16:creationId xmlns:a16="http://schemas.microsoft.com/office/drawing/2014/main" id="{CF47C3BE-5365-4BB0-9E98-E0FDBC878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520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6 w 21"/>
                  <a:gd name="T7" fmla="*/ 9 h 25"/>
                  <a:gd name="T8" fmla="*/ 16 w 21"/>
                  <a:gd name="T9" fmla="*/ 9 h 25"/>
                  <a:gd name="T10" fmla="*/ 16 w 21"/>
                  <a:gd name="T11" fmla="*/ 15 h 25"/>
                  <a:gd name="T12" fmla="*/ 13 w 21"/>
                  <a:gd name="T13" fmla="*/ 19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3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21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19 w 21"/>
                  <a:gd name="T43" fmla="*/ 4 h 25"/>
                  <a:gd name="T44" fmla="*/ 16 w 21"/>
                  <a:gd name="T45" fmla="*/ 3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5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3" name="Freeform 406">
                <a:extLst>
                  <a:ext uri="{FF2B5EF4-FFF2-40B4-BE49-F238E27FC236}">
                    <a16:creationId xmlns:a16="http://schemas.microsoft.com/office/drawing/2014/main" id="{F5ECA04E-B31B-4085-A254-30D770904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51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5 h 18"/>
                  <a:gd name="T6" fmla="*/ 3 w 18"/>
                  <a:gd name="T7" fmla="*/ 2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2 h 18"/>
                  <a:gd name="T18" fmla="*/ 18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0" name="Group 608">
              <a:extLst>
                <a:ext uri="{FF2B5EF4-FFF2-40B4-BE49-F238E27FC236}">
                  <a16:creationId xmlns:a16="http://schemas.microsoft.com/office/drawing/2014/main" id="{20CE8D6E-7107-43AA-8A28-85D00A2955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4" y="1885"/>
              <a:ext cx="1729" cy="805"/>
              <a:chOff x="2024" y="1885"/>
              <a:chExt cx="1729" cy="805"/>
            </a:xfrm>
          </p:grpSpPr>
          <p:sp>
            <p:nvSpPr>
              <p:cNvPr id="53804" name="Freeform 408">
                <a:extLst>
                  <a:ext uri="{FF2B5EF4-FFF2-40B4-BE49-F238E27FC236}">
                    <a16:creationId xmlns:a16="http://schemas.microsoft.com/office/drawing/2014/main" id="{415B1B3B-940F-49F1-8770-9AD90C5DF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369"/>
                <a:ext cx="33" cy="33"/>
              </a:xfrm>
              <a:custGeom>
                <a:avLst/>
                <a:gdLst>
                  <a:gd name="T0" fmla="*/ 0 w 33"/>
                  <a:gd name="T1" fmla="*/ 17 h 33"/>
                  <a:gd name="T2" fmla="*/ 0 w 33"/>
                  <a:gd name="T3" fmla="*/ 17 h 33"/>
                  <a:gd name="T4" fmla="*/ 1 w 33"/>
                  <a:gd name="T5" fmla="*/ 11 h 33"/>
                  <a:gd name="T6" fmla="*/ 6 w 33"/>
                  <a:gd name="T7" fmla="*/ 5 h 33"/>
                  <a:gd name="T8" fmla="*/ 10 w 33"/>
                  <a:gd name="T9" fmla="*/ 1 h 33"/>
                  <a:gd name="T10" fmla="*/ 16 w 33"/>
                  <a:gd name="T11" fmla="*/ 0 h 33"/>
                  <a:gd name="T12" fmla="*/ 16 w 33"/>
                  <a:gd name="T13" fmla="*/ 0 h 33"/>
                  <a:gd name="T14" fmla="*/ 22 w 33"/>
                  <a:gd name="T15" fmla="*/ 1 h 33"/>
                  <a:gd name="T16" fmla="*/ 28 w 33"/>
                  <a:gd name="T17" fmla="*/ 5 h 33"/>
                  <a:gd name="T18" fmla="*/ 31 w 33"/>
                  <a:gd name="T19" fmla="*/ 11 h 33"/>
                  <a:gd name="T20" fmla="*/ 33 w 33"/>
                  <a:gd name="T21" fmla="*/ 17 h 33"/>
                  <a:gd name="T22" fmla="*/ 33 w 33"/>
                  <a:gd name="T23" fmla="*/ 17 h 33"/>
                  <a:gd name="T24" fmla="*/ 31 w 33"/>
                  <a:gd name="T25" fmla="*/ 23 h 33"/>
                  <a:gd name="T26" fmla="*/ 28 w 33"/>
                  <a:gd name="T27" fmla="*/ 29 h 33"/>
                  <a:gd name="T28" fmla="*/ 22 w 33"/>
                  <a:gd name="T29" fmla="*/ 32 h 33"/>
                  <a:gd name="T30" fmla="*/ 16 w 33"/>
                  <a:gd name="T31" fmla="*/ 33 h 33"/>
                  <a:gd name="T32" fmla="*/ 16 w 33"/>
                  <a:gd name="T33" fmla="*/ 33 h 33"/>
                  <a:gd name="T34" fmla="*/ 10 w 33"/>
                  <a:gd name="T35" fmla="*/ 32 h 33"/>
                  <a:gd name="T36" fmla="*/ 6 w 33"/>
                  <a:gd name="T37" fmla="*/ 29 h 33"/>
                  <a:gd name="T38" fmla="*/ 1 w 33"/>
                  <a:gd name="T39" fmla="*/ 23 h 33"/>
                  <a:gd name="T40" fmla="*/ 0 w 33"/>
                  <a:gd name="T41" fmla="*/ 17 h 33"/>
                  <a:gd name="T42" fmla="*/ 0 w 33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7"/>
                    </a:moveTo>
                    <a:lnTo>
                      <a:pt x="0" y="17"/>
                    </a:lnTo>
                    <a:lnTo>
                      <a:pt x="1" y="11"/>
                    </a:lnTo>
                    <a:lnTo>
                      <a:pt x="6" y="5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8" y="5"/>
                    </a:lnTo>
                    <a:lnTo>
                      <a:pt x="31" y="11"/>
                    </a:lnTo>
                    <a:lnTo>
                      <a:pt x="33" y="17"/>
                    </a:lnTo>
                    <a:lnTo>
                      <a:pt x="31" y="23"/>
                    </a:lnTo>
                    <a:lnTo>
                      <a:pt x="28" y="29"/>
                    </a:lnTo>
                    <a:lnTo>
                      <a:pt x="22" y="32"/>
                    </a:lnTo>
                    <a:lnTo>
                      <a:pt x="16" y="33"/>
                    </a:lnTo>
                    <a:lnTo>
                      <a:pt x="10" y="32"/>
                    </a:lnTo>
                    <a:lnTo>
                      <a:pt x="6" y="29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5" name="Freeform 409">
                <a:extLst>
                  <a:ext uri="{FF2B5EF4-FFF2-40B4-BE49-F238E27FC236}">
                    <a16:creationId xmlns:a16="http://schemas.microsoft.com/office/drawing/2014/main" id="{9B70B936-5C86-439B-8885-D47D8C89F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374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6 w 21"/>
                  <a:gd name="T7" fmla="*/ 9 h 25"/>
                  <a:gd name="T8" fmla="*/ 16 w 21"/>
                  <a:gd name="T9" fmla="*/ 9 h 25"/>
                  <a:gd name="T10" fmla="*/ 16 w 21"/>
                  <a:gd name="T11" fmla="*/ 15 h 25"/>
                  <a:gd name="T12" fmla="*/ 13 w 21"/>
                  <a:gd name="T13" fmla="*/ 18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3 w 21"/>
                  <a:gd name="T25" fmla="*/ 24 h 25"/>
                  <a:gd name="T26" fmla="*/ 7 w 21"/>
                  <a:gd name="T27" fmla="*/ 25 h 25"/>
                  <a:gd name="T28" fmla="*/ 7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19 w 21"/>
                  <a:gd name="T35" fmla="*/ 16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7 h 25"/>
                  <a:gd name="T42" fmla="*/ 18 w 21"/>
                  <a:gd name="T43" fmla="*/ 4 h 25"/>
                  <a:gd name="T44" fmla="*/ 16 w 21"/>
                  <a:gd name="T45" fmla="*/ 1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7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6" name="Freeform 410">
                <a:extLst>
                  <a:ext uri="{FF2B5EF4-FFF2-40B4-BE49-F238E27FC236}">
                    <a16:creationId xmlns:a16="http://schemas.microsoft.com/office/drawing/2014/main" id="{A32D07AF-8564-402F-9CC0-2618E7ED1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36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4 h 18"/>
                  <a:gd name="T6" fmla="*/ 1 w 18"/>
                  <a:gd name="T7" fmla="*/ 1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1 h 18"/>
                  <a:gd name="T18" fmla="*/ 16 w 18"/>
                  <a:gd name="T19" fmla="*/ 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7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7" name="Freeform 411">
                <a:extLst>
                  <a:ext uri="{FF2B5EF4-FFF2-40B4-BE49-F238E27FC236}">
                    <a16:creationId xmlns:a16="http://schemas.microsoft.com/office/drawing/2014/main" id="{CE56B75A-08AC-4153-96EF-1AC5BCDD9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453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2 w 32"/>
                  <a:gd name="T5" fmla="*/ 9 h 32"/>
                  <a:gd name="T6" fmla="*/ 5 w 32"/>
                  <a:gd name="T7" fmla="*/ 5 h 32"/>
                  <a:gd name="T8" fmla="*/ 9 w 32"/>
                  <a:gd name="T9" fmla="*/ 2 h 32"/>
                  <a:gd name="T10" fmla="*/ 15 w 32"/>
                  <a:gd name="T11" fmla="*/ 0 h 32"/>
                  <a:gd name="T12" fmla="*/ 15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0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0 w 32"/>
                  <a:gd name="T25" fmla="*/ 23 h 32"/>
                  <a:gd name="T26" fmla="*/ 27 w 32"/>
                  <a:gd name="T27" fmla="*/ 28 h 32"/>
                  <a:gd name="T28" fmla="*/ 23 w 32"/>
                  <a:gd name="T29" fmla="*/ 31 h 32"/>
                  <a:gd name="T30" fmla="*/ 15 w 32"/>
                  <a:gd name="T31" fmla="*/ 32 h 32"/>
                  <a:gd name="T32" fmla="*/ 15 w 32"/>
                  <a:gd name="T33" fmla="*/ 32 h 32"/>
                  <a:gd name="T34" fmla="*/ 9 w 32"/>
                  <a:gd name="T35" fmla="*/ 31 h 32"/>
                  <a:gd name="T36" fmla="*/ 5 w 32"/>
                  <a:gd name="T37" fmla="*/ 28 h 32"/>
                  <a:gd name="T38" fmla="*/ 2 w 32"/>
                  <a:gd name="T39" fmla="*/ 23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3"/>
                    </a:lnTo>
                    <a:lnTo>
                      <a:pt x="27" y="28"/>
                    </a:lnTo>
                    <a:lnTo>
                      <a:pt x="23" y="31"/>
                    </a:lnTo>
                    <a:lnTo>
                      <a:pt x="15" y="32"/>
                    </a:lnTo>
                    <a:lnTo>
                      <a:pt x="9" y="31"/>
                    </a:lnTo>
                    <a:lnTo>
                      <a:pt x="5" y="28"/>
                    </a:lnTo>
                    <a:lnTo>
                      <a:pt x="2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8" name="Freeform 412">
                <a:extLst>
                  <a:ext uri="{FF2B5EF4-FFF2-40B4-BE49-F238E27FC236}">
                    <a16:creationId xmlns:a16="http://schemas.microsoft.com/office/drawing/2014/main" id="{FDCAD57B-84EF-46FC-A687-7EA8A6E10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456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8 w 21"/>
                  <a:gd name="T7" fmla="*/ 11 h 26"/>
                  <a:gd name="T8" fmla="*/ 18 w 21"/>
                  <a:gd name="T9" fmla="*/ 11 h 26"/>
                  <a:gd name="T10" fmla="*/ 16 w 21"/>
                  <a:gd name="T11" fmla="*/ 16 h 26"/>
                  <a:gd name="T12" fmla="*/ 13 w 21"/>
                  <a:gd name="T13" fmla="*/ 20 h 26"/>
                  <a:gd name="T14" fmla="*/ 9 w 21"/>
                  <a:gd name="T15" fmla="*/ 23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3 h 26"/>
                  <a:gd name="T22" fmla="*/ 0 w 21"/>
                  <a:gd name="T23" fmla="*/ 23 h 26"/>
                  <a:gd name="T24" fmla="*/ 4 w 21"/>
                  <a:gd name="T25" fmla="*/ 25 h 26"/>
                  <a:gd name="T26" fmla="*/ 9 w 21"/>
                  <a:gd name="T27" fmla="*/ 26 h 26"/>
                  <a:gd name="T28" fmla="*/ 9 w 21"/>
                  <a:gd name="T29" fmla="*/ 26 h 26"/>
                  <a:gd name="T30" fmla="*/ 13 w 21"/>
                  <a:gd name="T31" fmla="*/ 25 h 26"/>
                  <a:gd name="T32" fmla="*/ 18 w 21"/>
                  <a:gd name="T33" fmla="*/ 23 h 26"/>
                  <a:gd name="T34" fmla="*/ 21 w 21"/>
                  <a:gd name="T35" fmla="*/ 19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9 h 26"/>
                  <a:gd name="T42" fmla="*/ 19 w 21"/>
                  <a:gd name="T43" fmla="*/ 6 h 26"/>
                  <a:gd name="T44" fmla="*/ 16 w 21"/>
                  <a:gd name="T45" fmla="*/ 3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11"/>
                    </a:lnTo>
                    <a:lnTo>
                      <a:pt x="16" y="16"/>
                    </a:lnTo>
                    <a:lnTo>
                      <a:pt x="13" y="20"/>
                    </a:lnTo>
                    <a:lnTo>
                      <a:pt x="9" y="23"/>
                    </a:lnTo>
                    <a:lnTo>
                      <a:pt x="4" y="23"/>
                    </a:lnTo>
                    <a:lnTo>
                      <a:pt x="0" y="23"/>
                    </a:lnTo>
                    <a:lnTo>
                      <a:pt x="4" y="25"/>
                    </a:lnTo>
                    <a:lnTo>
                      <a:pt x="9" y="26"/>
                    </a:lnTo>
                    <a:lnTo>
                      <a:pt x="13" y="25"/>
                    </a:lnTo>
                    <a:lnTo>
                      <a:pt x="18" y="23"/>
                    </a:lnTo>
                    <a:lnTo>
                      <a:pt x="21" y="19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6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9" name="Freeform 413">
                <a:extLst>
                  <a:ext uri="{FF2B5EF4-FFF2-40B4-BE49-F238E27FC236}">
                    <a16:creationId xmlns:a16="http://schemas.microsoft.com/office/drawing/2014/main" id="{89D1B586-0C61-4170-AAD7-FFCE00B63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44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0" name="Freeform 414">
                <a:extLst>
                  <a:ext uri="{FF2B5EF4-FFF2-40B4-BE49-F238E27FC236}">
                    <a16:creationId xmlns:a16="http://schemas.microsoft.com/office/drawing/2014/main" id="{0E6D7714-ADD3-4DF0-83D9-A8A23101C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073"/>
                <a:ext cx="33" cy="32"/>
              </a:xfrm>
              <a:custGeom>
                <a:avLst/>
                <a:gdLst>
                  <a:gd name="T0" fmla="*/ 0 w 33"/>
                  <a:gd name="T1" fmla="*/ 16 h 32"/>
                  <a:gd name="T2" fmla="*/ 0 w 33"/>
                  <a:gd name="T3" fmla="*/ 16 h 32"/>
                  <a:gd name="T4" fmla="*/ 1 w 33"/>
                  <a:gd name="T5" fmla="*/ 10 h 32"/>
                  <a:gd name="T6" fmla="*/ 6 w 33"/>
                  <a:gd name="T7" fmla="*/ 5 h 32"/>
                  <a:gd name="T8" fmla="*/ 10 w 33"/>
                  <a:gd name="T9" fmla="*/ 0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0 h 32"/>
                  <a:gd name="T16" fmla="*/ 28 w 33"/>
                  <a:gd name="T17" fmla="*/ 5 h 32"/>
                  <a:gd name="T18" fmla="*/ 31 w 33"/>
                  <a:gd name="T19" fmla="*/ 10 h 32"/>
                  <a:gd name="T20" fmla="*/ 33 w 33"/>
                  <a:gd name="T21" fmla="*/ 16 h 32"/>
                  <a:gd name="T22" fmla="*/ 33 w 33"/>
                  <a:gd name="T23" fmla="*/ 16 h 32"/>
                  <a:gd name="T24" fmla="*/ 31 w 33"/>
                  <a:gd name="T25" fmla="*/ 22 h 32"/>
                  <a:gd name="T26" fmla="*/ 28 w 33"/>
                  <a:gd name="T27" fmla="*/ 28 h 32"/>
                  <a:gd name="T28" fmla="*/ 22 w 33"/>
                  <a:gd name="T29" fmla="*/ 31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1 h 32"/>
                  <a:gd name="T36" fmla="*/ 6 w 33"/>
                  <a:gd name="T37" fmla="*/ 28 h 32"/>
                  <a:gd name="T38" fmla="*/ 1 w 33"/>
                  <a:gd name="T39" fmla="*/ 22 h 32"/>
                  <a:gd name="T40" fmla="*/ 0 w 33"/>
                  <a:gd name="T41" fmla="*/ 16 h 32"/>
                  <a:gd name="T42" fmla="*/ 0 w 33"/>
                  <a:gd name="T43" fmla="*/ 16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6" y="5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3" y="16"/>
                    </a:lnTo>
                    <a:lnTo>
                      <a:pt x="31" y="22"/>
                    </a:lnTo>
                    <a:lnTo>
                      <a:pt x="28" y="28"/>
                    </a:lnTo>
                    <a:lnTo>
                      <a:pt x="22" y="31"/>
                    </a:lnTo>
                    <a:lnTo>
                      <a:pt x="16" y="32"/>
                    </a:lnTo>
                    <a:lnTo>
                      <a:pt x="10" y="31"/>
                    </a:lnTo>
                    <a:lnTo>
                      <a:pt x="6" y="28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1" name="Freeform 415">
                <a:extLst>
                  <a:ext uri="{FF2B5EF4-FFF2-40B4-BE49-F238E27FC236}">
                    <a16:creationId xmlns:a16="http://schemas.microsoft.com/office/drawing/2014/main" id="{8A4AFDD0-5BD3-478E-906D-97B086FA2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76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6 w 21"/>
                  <a:gd name="T7" fmla="*/ 11 h 26"/>
                  <a:gd name="T8" fmla="*/ 16 w 21"/>
                  <a:gd name="T9" fmla="*/ 11 h 26"/>
                  <a:gd name="T10" fmla="*/ 16 w 21"/>
                  <a:gd name="T11" fmla="*/ 16 h 26"/>
                  <a:gd name="T12" fmla="*/ 13 w 21"/>
                  <a:gd name="T13" fmla="*/ 20 h 26"/>
                  <a:gd name="T14" fmla="*/ 9 w 21"/>
                  <a:gd name="T15" fmla="*/ 22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3 h 26"/>
                  <a:gd name="T22" fmla="*/ 0 w 21"/>
                  <a:gd name="T23" fmla="*/ 23 h 26"/>
                  <a:gd name="T24" fmla="*/ 3 w 21"/>
                  <a:gd name="T25" fmla="*/ 25 h 26"/>
                  <a:gd name="T26" fmla="*/ 7 w 21"/>
                  <a:gd name="T27" fmla="*/ 26 h 26"/>
                  <a:gd name="T28" fmla="*/ 7 w 21"/>
                  <a:gd name="T29" fmla="*/ 26 h 26"/>
                  <a:gd name="T30" fmla="*/ 13 w 21"/>
                  <a:gd name="T31" fmla="*/ 25 h 26"/>
                  <a:gd name="T32" fmla="*/ 18 w 21"/>
                  <a:gd name="T33" fmla="*/ 22 h 26"/>
                  <a:gd name="T34" fmla="*/ 19 w 21"/>
                  <a:gd name="T35" fmla="*/ 19 h 26"/>
                  <a:gd name="T36" fmla="*/ 21 w 21"/>
                  <a:gd name="T37" fmla="*/ 13 h 26"/>
                  <a:gd name="T38" fmla="*/ 21 w 21"/>
                  <a:gd name="T39" fmla="*/ 13 h 26"/>
                  <a:gd name="T40" fmla="*/ 21 w 21"/>
                  <a:gd name="T41" fmla="*/ 10 h 26"/>
                  <a:gd name="T42" fmla="*/ 19 w 21"/>
                  <a:gd name="T43" fmla="*/ 5 h 26"/>
                  <a:gd name="T44" fmla="*/ 16 w 21"/>
                  <a:gd name="T45" fmla="*/ 3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11"/>
                    </a:lnTo>
                    <a:lnTo>
                      <a:pt x="16" y="16"/>
                    </a:lnTo>
                    <a:lnTo>
                      <a:pt x="13" y="20"/>
                    </a:lnTo>
                    <a:lnTo>
                      <a:pt x="9" y="22"/>
                    </a:lnTo>
                    <a:lnTo>
                      <a:pt x="4" y="23"/>
                    </a:lnTo>
                    <a:lnTo>
                      <a:pt x="0" y="23"/>
                    </a:lnTo>
                    <a:lnTo>
                      <a:pt x="3" y="25"/>
                    </a:lnTo>
                    <a:lnTo>
                      <a:pt x="7" y="26"/>
                    </a:lnTo>
                    <a:lnTo>
                      <a:pt x="13" y="25"/>
                    </a:lnTo>
                    <a:lnTo>
                      <a:pt x="18" y="22"/>
                    </a:lnTo>
                    <a:lnTo>
                      <a:pt x="19" y="19"/>
                    </a:lnTo>
                    <a:lnTo>
                      <a:pt x="21" y="13"/>
                    </a:lnTo>
                    <a:lnTo>
                      <a:pt x="21" y="10"/>
                    </a:lnTo>
                    <a:lnTo>
                      <a:pt x="19" y="5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2" name="Freeform 416">
                <a:extLst>
                  <a:ext uri="{FF2B5EF4-FFF2-40B4-BE49-F238E27FC236}">
                    <a16:creationId xmlns:a16="http://schemas.microsoft.com/office/drawing/2014/main" id="{BA5EFB12-4C12-4B87-8C46-6AE254A80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06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3" name="Freeform 417">
                <a:extLst>
                  <a:ext uri="{FF2B5EF4-FFF2-40B4-BE49-F238E27FC236}">
                    <a16:creationId xmlns:a16="http://schemas.microsoft.com/office/drawing/2014/main" id="{B70F4728-D7AD-4125-8856-E70E89948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989"/>
                <a:ext cx="32" cy="33"/>
              </a:xfrm>
              <a:custGeom>
                <a:avLst/>
                <a:gdLst>
                  <a:gd name="T0" fmla="*/ 0 w 32"/>
                  <a:gd name="T1" fmla="*/ 17 h 33"/>
                  <a:gd name="T2" fmla="*/ 0 w 32"/>
                  <a:gd name="T3" fmla="*/ 17 h 33"/>
                  <a:gd name="T4" fmla="*/ 2 w 32"/>
                  <a:gd name="T5" fmla="*/ 11 h 33"/>
                  <a:gd name="T6" fmla="*/ 5 w 32"/>
                  <a:gd name="T7" fmla="*/ 5 h 33"/>
                  <a:gd name="T8" fmla="*/ 11 w 32"/>
                  <a:gd name="T9" fmla="*/ 2 h 33"/>
                  <a:gd name="T10" fmla="*/ 17 w 32"/>
                  <a:gd name="T11" fmla="*/ 0 h 33"/>
                  <a:gd name="T12" fmla="*/ 17 w 32"/>
                  <a:gd name="T13" fmla="*/ 0 h 33"/>
                  <a:gd name="T14" fmla="*/ 23 w 32"/>
                  <a:gd name="T15" fmla="*/ 2 h 33"/>
                  <a:gd name="T16" fmla="*/ 27 w 32"/>
                  <a:gd name="T17" fmla="*/ 5 h 33"/>
                  <a:gd name="T18" fmla="*/ 32 w 32"/>
                  <a:gd name="T19" fmla="*/ 11 h 33"/>
                  <a:gd name="T20" fmla="*/ 32 w 32"/>
                  <a:gd name="T21" fmla="*/ 17 h 33"/>
                  <a:gd name="T22" fmla="*/ 32 w 32"/>
                  <a:gd name="T23" fmla="*/ 17 h 33"/>
                  <a:gd name="T24" fmla="*/ 32 w 32"/>
                  <a:gd name="T25" fmla="*/ 23 h 33"/>
                  <a:gd name="T26" fmla="*/ 27 w 32"/>
                  <a:gd name="T27" fmla="*/ 27 h 33"/>
                  <a:gd name="T28" fmla="*/ 23 w 32"/>
                  <a:gd name="T29" fmla="*/ 32 h 33"/>
                  <a:gd name="T30" fmla="*/ 17 w 32"/>
                  <a:gd name="T31" fmla="*/ 33 h 33"/>
                  <a:gd name="T32" fmla="*/ 17 w 32"/>
                  <a:gd name="T33" fmla="*/ 33 h 33"/>
                  <a:gd name="T34" fmla="*/ 11 w 32"/>
                  <a:gd name="T35" fmla="*/ 32 h 33"/>
                  <a:gd name="T36" fmla="*/ 5 w 32"/>
                  <a:gd name="T37" fmla="*/ 27 h 33"/>
                  <a:gd name="T38" fmla="*/ 2 w 32"/>
                  <a:gd name="T39" fmla="*/ 23 h 33"/>
                  <a:gd name="T40" fmla="*/ 0 w 32"/>
                  <a:gd name="T41" fmla="*/ 17 h 33"/>
                  <a:gd name="T42" fmla="*/ 0 w 32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11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2" y="11"/>
                    </a:lnTo>
                    <a:lnTo>
                      <a:pt x="32" y="17"/>
                    </a:lnTo>
                    <a:lnTo>
                      <a:pt x="32" y="23"/>
                    </a:lnTo>
                    <a:lnTo>
                      <a:pt x="27" y="27"/>
                    </a:lnTo>
                    <a:lnTo>
                      <a:pt x="23" y="32"/>
                    </a:lnTo>
                    <a:lnTo>
                      <a:pt x="17" y="33"/>
                    </a:lnTo>
                    <a:lnTo>
                      <a:pt x="11" y="32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4" name="Freeform 418">
                <a:extLst>
                  <a:ext uri="{FF2B5EF4-FFF2-40B4-BE49-F238E27FC236}">
                    <a16:creationId xmlns:a16="http://schemas.microsoft.com/office/drawing/2014/main" id="{21EF009D-2668-4D22-86FF-E3A57197F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994"/>
                <a:ext cx="22" cy="24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6 w 22"/>
                  <a:gd name="T5" fmla="*/ 4 h 24"/>
                  <a:gd name="T6" fmla="*/ 18 w 22"/>
                  <a:gd name="T7" fmla="*/ 9 h 24"/>
                  <a:gd name="T8" fmla="*/ 18 w 22"/>
                  <a:gd name="T9" fmla="*/ 9 h 24"/>
                  <a:gd name="T10" fmla="*/ 16 w 22"/>
                  <a:gd name="T11" fmla="*/ 13 h 24"/>
                  <a:gd name="T12" fmla="*/ 13 w 22"/>
                  <a:gd name="T13" fmla="*/ 18 h 24"/>
                  <a:gd name="T14" fmla="*/ 10 w 22"/>
                  <a:gd name="T15" fmla="*/ 21 h 24"/>
                  <a:gd name="T16" fmla="*/ 4 w 22"/>
                  <a:gd name="T17" fmla="*/ 22 h 24"/>
                  <a:gd name="T18" fmla="*/ 4 w 22"/>
                  <a:gd name="T19" fmla="*/ 22 h 24"/>
                  <a:gd name="T20" fmla="*/ 0 w 22"/>
                  <a:gd name="T21" fmla="*/ 21 h 24"/>
                  <a:gd name="T22" fmla="*/ 0 w 22"/>
                  <a:gd name="T23" fmla="*/ 21 h 24"/>
                  <a:gd name="T24" fmla="*/ 4 w 22"/>
                  <a:gd name="T25" fmla="*/ 24 h 24"/>
                  <a:gd name="T26" fmla="*/ 9 w 22"/>
                  <a:gd name="T27" fmla="*/ 24 h 24"/>
                  <a:gd name="T28" fmla="*/ 9 w 22"/>
                  <a:gd name="T29" fmla="*/ 24 h 24"/>
                  <a:gd name="T30" fmla="*/ 13 w 22"/>
                  <a:gd name="T31" fmla="*/ 24 h 24"/>
                  <a:gd name="T32" fmla="*/ 18 w 22"/>
                  <a:gd name="T33" fmla="*/ 21 h 24"/>
                  <a:gd name="T34" fmla="*/ 21 w 22"/>
                  <a:gd name="T35" fmla="*/ 16 h 24"/>
                  <a:gd name="T36" fmla="*/ 22 w 22"/>
                  <a:gd name="T37" fmla="*/ 12 h 24"/>
                  <a:gd name="T38" fmla="*/ 22 w 22"/>
                  <a:gd name="T39" fmla="*/ 12 h 24"/>
                  <a:gd name="T40" fmla="*/ 21 w 22"/>
                  <a:gd name="T41" fmla="*/ 7 h 24"/>
                  <a:gd name="T42" fmla="*/ 19 w 22"/>
                  <a:gd name="T43" fmla="*/ 4 h 24"/>
                  <a:gd name="T44" fmla="*/ 16 w 22"/>
                  <a:gd name="T45" fmla="*/ 1 h 24"/>
                  <a:gd name="T46" fmla="*/ 13 w 22"/>
                  <a:gd name="T47" fmla="*/ 0 h 24"/>
                  <a:gd name="T48" fmla="*/ 13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10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2" y="12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5" name="Freeform 419">
                <a:extLst>
                  <a:ext uri="{FF2B5EF4-FFF2-40B4-BE49-F238E27FC236}">
                    <a16:creationId xmlns:a16="http://schemas.microsoft.com/office/drawing/2014/main" id="{72A97D76-81C1-4A7A-9FAB-A38F09EE1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985"/>
                <a:ext cx="18" cy="19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6 h 19"/>
                  <a:gd name="T6" fmla="*/ 3 w 18"/>
                  <a:gd name="T7" fmla="*/ 3 h 19"/>
                  <a:gd name="T8" fmla="*/ 6 w 18"/>
                  <a:gd name="T9" fmla="*/ 1 h 19"/>
                  <a:gd name="T10" fmla="*/ 9 w 18"/>
                  <a:gd name="T11" fmla="*/ 0 h 19"/>
                  <a:gd name="T12" fmla="*/ 9 w 18"/>
                  <a:gd name="T13" fmla="*/ 0 h 19"/>
                  <a:gd name="T14" fmla="*/ 13 w 18"/>
                  <a:gd name="T15" fmla="*/ 1 h 19"/>
                  <a:gd name="T16" fmla="*/ 16 w 18"/>
                  <a:gd name="T17" fmla="*/ 3 h 19"/>
                  <a:gd name="T18" fmla="*/ 18 w 18"/>
                  <a:gd name="T19" fmla="*/ 6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13 h 19"/>
                  <a:gd name="T26" fmla="*/ 16 w 18"/>
                  <a:gd name="T27" fmla="*/ 16 h 19"/>
                  <a:gd name="T28" fmla="*/ 13 w 18"/>
                  <a:gd name="T29" fmla="*/ 18 h 19"/>
                  <a:gd name="T30" fmla="*/ 9 w 18"/>
                  <a:gd name="T31" fmla="*/ 19 h 19"/>
                  <a:gd name="T32" fmla="*/ 9 w 18"/>
                  <a:gd name="T33" fmla="*/ 19 h 19"/>
                  <a:gd name="T34" fmla="*/ 6 w 18"/>
                  <a:gd name="T35" fmla="*/ 18 h 19"/>
                  <a:gd name="T36" fmla="*/ 3 w 18"/>
                  <a:gd name="T37" fmla="*/ 16 h 19"/>
                  <a:gd name="T38" fmla="*/ 1 w 18"/>
                  <a:gd name="T39" fmla="*/ 13 h 19"/>
                  <a:gd name="T40" fmla="*/ 0 w 18"/>
                  <a:gd name="T41" fmla="*/ 10 h 19"/>
                  <a:gd name="T42" fmla="*/ 0 w 18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10"/>
                    </a:lnTo>
                    <a:lnTo>
                      <a:pt x="18" y="13"/>
                    </a:lnTo>
                    <a:lnTo>
                      <a:pt x="16" y="16"/>
                    </a:lnTo>
                    <a:lnTo>
                      <a:pt x="13" y="18"/>
                    </a:lnTo>
                    <a:lnTo>
                      <a:pt x="9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1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6" name="Freeform 420">
                <a:extLst>
                  <a:ext uri="{FF2B5EF4-FFF2-40B4-BE49-F238E27FC236}">
                    <a16:creationId xmlns:a16="http://schemas.microsoft.com/office/drawing/2014/main" id="{D28666AF-D90E-46B4-8FF7-025D3E1E6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986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6 w 33"/>
                  <a:gd name="T7" fmla="*/ 5 h 32"/>
                  <a:gd name="T8" fmla="*/ 10 w 33"/>
                  <a:gd name="T9" fmla="*/ 0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0 h 32"/>
                  <a:gd name="T16" fmla="*/ 28 w 33"/>
                  <a:gd name="T17" fmla="*/ 5 h 32"/>
                  <a:gd name="T18" fmla="*/ 32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2 w 33"/>
                  <a:gd name="T25" fmla="*/ 21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6 w 33"/>
                  <a:gd name="T37" fmla="*/ 27 h 32"/>
                  <a:gd name="T38" fmla="*/ 1 w 33"/>
                  <a:gd name="T39" fmla="*/ 21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6" y="5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8" y="5"/>
                    </a:lnTo>
                    <a:lnTo>
                      <a:pt x="32" y="9"/>
                    </a:lnTo>
                    <a:lnTo>
                      <a:pt x="33" y="15"/>
                    </a:lnTo>
                    <a:lnTo>
                      <a:pt x="32" y="21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6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7" name="Freeform 421">
                <a:extLst>
                  <a:ext uri="{FF2B5EF4-FFF2-40B4-BE49-F238E27FC236}">
                    <a16:creationId xmlns:a16="http://schemas.microsoft.com/office/drawing/2014/main" id="{761BE6B3-9B62-454E-9BAC-81752F158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989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6 w 21"/>
                  <a:gd name="T7" fmla="*/ 11 h 26"/>
                  <a:gd name="T8" fmla="*/ 16 w 21"/>
                  <a:gd name="T9" fmla="*/ 11 h 26"/>
                  <a:gd name="T10" fmla="*/ 16 w 21"/>
                  <a:gd name="T11" fmla="*/ 15 h 26"/>
                  <a:gd name="T12" fmla="*/ 13 w 21"/>
                  <a:gd name="T13" fmla="*/ 20 h 26"/>
                  <a:gd name="T14" fmla="*/ 9 w 21"/>
                  <a:gd name="T15" fmla="*/ 23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3 h 26"/>
                  <a:gd name="T22" fmla="*/ 0 w 21"/>
                  <a:gd name="T23" fmla="*/ 23 h 26"/>
                  <a:gd name="T24" fmla="*/ 3 w 21"/>
                  <a:gd name="T25" fmla="*/ 24 h 26"/>
                  <a:gd name="T26" fmla="*/ 7 w 21"/>
                  <a:gd name="T27" fmla="*/ 26 h 26"/>
                  <a:gd name="T28" fmla="*/ 7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19 w 21"/>
                  <a:gd name="T35" fmla="*/ 18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9 h 26"/>
                  <a:gd name="T42" fmla="*/ 18 w 21"/>
                  <a:gd name="T43" fmla="*/ 5 h 26"/>
                  <a:gd name="T44" fmla="*/ 16 w 21"/>
                  <a:gd name="T45" fmla="*/ 3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11"/>
                    </a:lnTo>
                    <a:lnTo>
                      <a:pt x="16" y="15"/>
                    </a:lnTo>
                    <a:lnTo>
                      <a:pt x="13" y="20"/>
                    </a:lnTo>
                    <a:lnTo>
                      <a:pt x="9" y="23"/>
                    </a:lnTo>
                    <a:lnTo>
                      <a:pt x="4" y="23"/>
                    </a:lnTo>
                    <a:lnTo>
                      <a:pt x="0" y="23"/>
                    </a:lnTo>
                    <a:lnTo>
                      <a:pt x="3" y="24"/>
                    </a:lnTo>
                    <a:lnTo>
                      <a:pt x="7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8" y="5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8" name="Freeform 422">
                <a:extLst>
                  <a:ext uri="{FF2B5EF4-FFF2-40B4-BE49-F238E27FC236}">
                    <a16:creationId xmlns:a16="http://schemas.microsoft.com/office/drawing/2014/main" id="{2DCC1036-AB86-4400-81E8-6BABA4B45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981"/>
                <a:ext cx="18" cy="19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7 h 19"/>
                  <a:gd name="T6" fmla="*/ 1 w 18"/>
                  <a:gd name="T7" fmla="*/ 4 h 19"/>
                  <a:gd name="T8" fmla="*/ 4 w 18"/>
                  <a:gd name="T9" fmla="*/ 0 h 19"/>
                  <a:gd name="T10" fmla="*/ 9 w 18"/>
                  <a:gd name="T11" fmla="*/ 0 h 19"/>
                  <a:gd name="T12" fmla="*/ 9 w 18"/>
                  <a:gd name="T13" fmla="*/ 0 h 19"/>
                  <a:gd name="T14" fmla="*/ 12 w 18"/>
                  <a:gd name="T15" fmla="*/ 0 h 19"/>
                  <a:gd name="T16" fmla="*/ 15 w 18"/>
                  <a:gd name="T17" fmla="*/ 4 h 19"/>
                  <a:gd name="T18" fmla="*/ 16 w 18"/>
                  <a:gd name="T19" fmla="*/ 7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13 h 19"/>
                  <a:gd name="T26" fmla="*/ 15 w 18"/>
                  <a:gd name="T27" fmla="*/ 16 h 19"/>
                  <a:gd name="T28" fmla="*/ 12 w 18"/>
                  <a:gd name="T29" fmla="*/ 19 h 19"/>
                  <a:gd name="T30" fmla="*/ 9 w 18"/>
                  <a:gd name="T31" fmla="*/ 19 h 19"/>
                  <a:gd name="T32" fmla="*/ 9 w 18"/>
                  <a:gd name="T33" fmla="*/ 19 h 19"/>
                  <a:gd name="T34" fmla="*/ 4 w 18"/>
                  <a:gd name="T35" fmla="*/ 19 h 19"/>
                  <a:gd name="T36" fmla="*/ 1 w 18"/>
                  <a:gd name="T37" fmla="*/ 16 h 19"/>
                  <a:gd name="T38" fmla="*/ 0 w 18"/>
                  <a:gd name="T39" fmla="*/ 13 h 19"/>
                  <a:gd name="T40" fmla="*/ 0 w 18"/>
                  <a:gd name="T41" fmla="*/ 10 h 19"/>
                  <a:gd name="T42" fmla="*/ 0 w 18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4"/>
                    </a:lnTo>
                    <a:lnTo>
                      <a:pt x="16" y="7"/>
                    </a:lnTo>
                    <a:lnTo>
                      <a:pt x="18" y="10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9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9" name="Freeform 423">
                <a:extLst>
                  <a:ext uri="{FF2B5EF4-FFF2-40B4-BE49-F238E27FC236}">
                    <a16:creationId xmlns:a16="http://schemas.microsoft.com/office/drawing/2014/main" id="{D0F2CDF4-9CA4-4987-976C-3307118E1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083"/>
                <a:ext cx="33" cy="31"/>
              </a:xfrm>
              <a:custGeom>
                <a:avLst/>
                <a:gdLst>
                  <a:gd name="T0" fmla="*/ 0 w 33"/>
                  <a:gd name="T1" fmla="*/ 15 h 31"/>
                  <a:gd name="T2" fmla="*/ 0 w 33"/>
                  <a:gd name="T3" fmla="*/ 15 h 31"/>
                  <a:gd name="T4" fmla="*/ 1 w 33"/>
                  <a:gd name="T5" fmla="*/ 9 h 31"/>
                  <a:gd name="T6" fmla="*/ 6 w 33"/>
                  <a:gd name="T7" fmla="*/ 4 h 31"/>
                  <a:gd name="T8" fmla="*/ 10 w 33"/>
                  <a:gd name="T9" fmla="*/ 0 h 31"/>
                  <a:gd name="T10" fmla="*/ 16 w 33"/>
                  <a:gd name="T11" fmla="*/ 0 h 31"/>
                  <a:gd name="T12" fmla="*/ 16 w 33"/>
                  <a:gd name="T13" fmla="*/ 0 h 31"/>
                  <a:gd name="T14" fmla="*/ 22 w 33"/>
                  <a:gd name="T15" fmla="*/ 0 h 31"/>
                  <a:gd name="T16" fmla="*/ 28 w 33"/>
                  <a:gd name="T17" fmla="*/ 4 h 31"/>
                  <a:gd name="T18" fmla="*/ 31 w 33"/>
                  <a:gd name="T19" fmla="*/ 9 h 31"/>
                  <a:gd name="T20" fmla="*/ 33 w 33"/>
                  <a:gd name="T21" fmla="*/ 15 h 31"/>
                  <a:gd name="T22" fmla="*/ 33 w 33"/>
                  <a:gd name="T23" fmla="*/ 15 h 31"/>
                  <a:gd name="T24" fmla="*/ 31 w 33"/>
                  <a:gd name="T25" fmla="*/ 21 h 31"/>
                  <a:gd name="T26" fmla="*/ 28 w 33"/>
                  <a:gd name="T27" fmla="*/ 27 h 31"/>
                  <a:gd name="T28" fmla="*/ 22 w 33"/>
                  <a:gd name="T29" fmla="*/ 30 h 31"/>
                  <a:gd name="T30" fmla="*/ 16 w 33"/>
                  <a:gd name="T31" fmla="*/ 31 h 31"/>
                  <a:gd name="T32" fmla="*/ 16 w 33"/>
                  <a:gd name="T33" fmla="*/ 31 h 31"/>
                  <a:gd name="T34" fmla="*/ 10 w 33"/>
                  <a:gd name="T35" fmla="*/ 30 h 31"/>
                  <a:gd name="T36" fmla="*/ 6 w 33"/>
                  <a:gd name="T37" fmla="*/ 27 h 31"/>
                  <a:gd name="T38" fmla="*/ 1 w 33"/>
                  <a:gd name="T39" fmla="*/ 21 h 31"/>
                  <a:gd name="T40" fmla="*/ 0 w 33"/>
                  <a:gd name="T41" fmla="*/ 15 h 31"/>
                  <a:gd name="T42" fmla="*/ 0 w 33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6" y="4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8" y="4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1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10" y="30"/>
                    </a:lnTo>
                    <a:lnTo>
                      <a:pt x="6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0" name="Freeform 424">
                <a:extLst>
                  <a:ext uri="{FF2B5EF4-FFF2-40B4-BE49-F238E27FC236}">
                    <a16:creationId xmlns:a16="http://schemas.microsoft.com/office/drawing/2014/main" id="{799AF9B8-FA63-48B7-83D3-B5705E95A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086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6 w 21"/>
                  <a:gd name="T7" fmla="*/ 9 h 25"/>
                  <a:gd name="T8" fmla="*/ 16 w 21"/>
                  <a:gd name="T9" fmla="*/ 9 h 25"/>
                  <a:gd name="T10" fmla="*/ 16 w 21"/>
                  <a:gd name="T11" fmla="*/ 15 h 25"/>
                  <a:gd name="T12" fmla="*/ 13 w 21"/>
                  <a:gd name="T13" fmla="*/ 19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3 w 21"/>
                  <a:gd name="T25" fmla="*/ 24 h 25"/>
                  <a:gd name="T26" fmla="*/ 7 w 21"/>
                  <a:gd name="T27" fmla="*/ 25 h 25"/>
                  <a:gd name="T28" fmla="*/ 7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19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19 w 21"/>
                  <a:gd name="T43" fmla="*/ 4 h 25"/>
                  <a:gd name="T44" fmla="*/ 16 w 21"/>
                  <a:gd name="T45" fmla="*/ 3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5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7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1" name="Freeform 425">
                <a:extLst>
                  <a:ext uri="{FF2B5EF4-FFF2-40B4-BE49-F238E27FC236}">
                    <a16:creationId xmlns:a16="http://schemas.microsoft.com/office/drawing/2014/main" id="{0344D6BE-0F12-4408-8DE9-20679FE7A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07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5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7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2" name="Freeform 426">
                <a:extLst>
                  <a:ext uri="{FF2B5EF4-FFF2-40B4-BE49-F238E27FC236}">
                    <a16:creationId xmlns:a16="http://schemas.microsoft.com/office/drawing/2014/main" id="{ED0CF25E-822D-411A-994F-4D8B8F87B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184"/>
                <a:ext cx="32" cy="31"/>
              </a:xfrm>
              <a:custGeom>
                <a:avLst/>
                <a:gdLst>
                  <a:gd name="T0" fmla="*/ 0 w 32"/>
                  <a:gd name="T1" fmla="*/ 15 h 31"/>
                  <a:gd name="T2" fmla="*/ 0 w 32"/>
                  <a:gd name="T3" fmla="*/ 15 h 31"/>
                  <a:gd name="T4" fmla="*/ 0 w 32"/>
                  <a:gd name="T5" fmla="*/ 9 h 31"/>
                  <a:gd name="T6" fmla="*/ 4 w 32"/>
                  <a:gd name="T7" fmla="*/ 4 h 31"/>
                  <a:gd name="T8" fmla="*/ 9 w 32"/>
                  <a:gd name="T9" fmla="*/ 1 h 31"/>
                  <a:gd name="T10" fmla="*/ 15 w 32"/>
                  <a:gd name="T11" fmla="*/ 0 h 31"/>
                  <a:gd name="T12" fmla="*/ 15 w 32"/>
                  <a:gd name="T13" fmla="*/ 0 h 31"/>
                  <a:gd name="T14" fmla="*/ 21 w 32"/>
                  <a:gd name="T15" fmla="*/ 1 h 31"/>
                  <a:gd name="T16" fmla="*/ 27 w 32"/>
                  <a:gd name="T17" fmla="*/ 4 h 31"/>
                  <a:gd name="T18" fmla="*/ 30 w 32"/>
                  <a:gd name="T19" fmla="*/ 9 h 31"/>
                  <a:gd name="T20" fmla="*/ 32 w 32"/>
                  <a:gd name="T21" fmla="*/ 15 h 31"/>
                  <a:gd name="T22" fmla="*/ 32 w 32"/>
                  <a:gd name="T23" fmla="*/ 15 h 31"/>
                  <a:gd name="T24" fmla="*/ 30 w 32"/>
                  <a:gd name="T25" fmla="*/ 22 h 31"/>
                  <a:gd name="T26" fmla="*/ 27 w 32"/>
                  <a:gd name="T27" fmla="*/ 27 h 31"/>
                  <a:gd name="T28" fmla="*/ 21 w 32"/>
                  <a:gd name="T29" fmla="*/ 30 h 31"/>
                  <a:gd name="T30" fmla="*/ 15 w 32"/>
                  <a:gd name="T31" fmla="*/ 31 h 31"/>
                  <a:gd name="T32" fmla="*/ 15 w 32"/>
                  <a:gd name="T33" fmla="*/ 31 h 31"/>
                  <a:gd name="T34" fmla="*/ 9 w 32"/>
                  <a:gd name="T35" fmla="*/ 30 h 31"/>
                  <a:gd name="T36" fmla="*/ 4 w 32"/>
                  <a:gd name="T37" fmla="*/ 27 h 31"/>
                  <a:gd name="T38" fmla="*/ 0 w 32"/>
                  <a:gd name="T39" fmla="*/ 22 h 31"/>
                  <a:gd name="T40" fmla="*/ 0 w 32"/>
                  <a:gd name="T41" fmla="*/ 15 h 31"/>
                  <a:gd name="T42" fmla="*/ 0 w 32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1" y="30"/>
                    </a:lnTo>
                    <a:lnTo>
                      <a:pt x="15" y="31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0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3" name="Freeform 427">
                <a:extLst>
                  <a:ext uri="{FF2B5EF4-FFF2-40B4-BE49-F238E27FC236}">
                    <a16:creationId xmlns:a16="http://schemas.microsoft.com/office/drawing/2014/main" id="{43BEBD48-6032-4DC0-A08A-1B272640F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188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7 w 21"/>
                  <a:gd name="T7" fmla="*/ 9 h 24"/>
                  <a:gd name="T8" fmla="*/ 17 w 21"/>
                  <a:gd name="T9" fmla="*/ 9 h 24"/>
                  <a:gd name="T10" fmla="*/ 17 w 21"/>
                  <a:gd name="T11" fmla="*/ 14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3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3 h 24"/>
                  <a:gd name="T32" fmla="*/ 18 w 21"/>
                  <a:gd name="T33" fmla="*/ 21 h 24"/>
                  <a:gd name="T34" fmla="*/ 20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20 w 21"/>
                  <a:gd name="T43" fmla="*/ 5 h 24"/>
                  <a:gd name="T44" fmla="*/ 17 w 21"/>
                  <a:gd name="T45" fmla="*/ 2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9" y="24"/>
                    </a:lnTo>
                    <a:lnTo>
                      <a:pt x="14" y="23"/>
                    </a:lnTo>
                    <a:lnTo>
                      <a:pt x="18" y="21"/>
                    </a:lnTo>
                    <a:lnTo>
                      <a:pt x="20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4" name="Freeform 428">
                <a:extLst>
                  <a:ext uri="{FF2B5EF4-FFF2-40B4-BE49-F238E27FC236}">
                    <a16:creationId xmlns:a16="http://schemas.microsoft.com/office/drawing/2014/main" id="{561B42E3-2224-470D-8058-232A13F68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17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4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0 w 18"/>
                  <a:gd name="T39" fmla="*/ 14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5" name="Freeform 429">
                <a:extLst>
                  <a:ext uri="{FF2B5EF4-FFF2-40B4-BE49-F238E27FC236}">
                    <a16:creationId xmlns:a16="http://schemas.microsoft.com/office/drawing/2014/main" id="{27C19579-6588-4F47-BE37-D488895B6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289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4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7 w 33"/>
                  <a:gd name="T17" fmla="*/ 5 h 32"/>
                  <a:gd name="T18" fmla="*/ 31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1 w 33"/>
                  <a:gd name="T25" fmla="*/ 21 h 32"/>
                  <a:gd name="T26" fmla="*/ 27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4 w 33"/>
                  <a:gd name="T37" fmla="*/ 27 h 32"/>
                  <a:gd name="T38" fmla="*/ 1 w 33"/>
                  <a:gd name="T39" fmla="*/ 21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1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6" name="Freeform 430">
                <a:extLst>
                  <a:ext uri="{FF2B5EF4-FFF2-40B4-BE49-F238E27FC236}">
                    <a16:creationId xmlns:a16="http://schemas.microsoft.com/office/drawing/2014/main" id="{A7BC01F3-3005-4333-902C-AF1D2F5BC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292"/>
                <a:ext cx="23" cy="26"/>
              </a:xfrm>
              <a:custGeom>
                <a:avLst/>
                <a:gdLst>
                  <a:gd name="T0" fmla="*/ 14 w 23"/>
                  <a:gd name="T1" fmla="*/ 0 h 26"/>
                  <a:gd name="T2" fmla="*/ 14 w 23"/>
                  <a:gd name="T3" fmla="*/ 0 h 26"/>
                  <a:gd name="T4" fmla="*/ 17 w 23"/>
                  <a:gd name="T5" fmla="*/ 5 h 26"/>
                  <a:gd name="T6" fmla="*/ 18 w 23"/>
                  <a:gd name="T7" fmla="*/ 11 h 26"/>
                  <a:gd name="T8" fmla="*/ 18 w 23"/>
                  <a:gd name="T9" fmla="*/ 11 h 26"/>
                  <a:gd name="T10" fmla="*/ 17 w 23"/>
                  <a:gd name="T11" fmla="*/ 15 h 26"/>
                  <a:gd name="T12" fmla="*/ 14 w 23"/>
                  <a:gd name="T13" fmla="*/ 20 h 26"/>
                  <a:gd name="T14" fmla="*/ 11 w 23"/>
                  <a:gd name="T15" fmla="*/ 23 h 26"/>
                  <a:gd name="T16" fmla="*/ 5 w 23"/>
                  <a:gd name="T17" fmla="*/ 23 h 26"/>
                  <a:gd name="T18" fmla="*/ 5 w 23"/>
                  <a:gd name="T19" fmla="*/ 23 h 26"/>
                  <a:gd name="T20" fmla="*/ 0 w 23"/>
                  <a:gd name="T21" fmla="*/ 23 h 26"/>
                  <a:gd name="T22" fmla="*/ 0 w 23"/>
                  <a:gd name="T23" fmla="*/ 23 h 26"/>
                  <a:gd name="T24" fmla="*/ 5 w 23"/>
                  <a:gd name="T25" fmla="*/ 24 h 26"/>
                  <a:gd name="T26" fmla="*/ 9 w 23"/>
                  <a:gd name="T27" fmla="*/ 26 h 26"/>
                  <a:gd name="T28" fmla="*/ 9 w 23"/>
                  <a:gd name="T29" fmla="*/ 26 h 26"/>
                  <a:gd name="T30" fmla="*/ 15 w 23"/>
                  <a:gd name="T31" fmla="*/ 24 h 26"/>
                  <a:gd name="T32" fmla="*/ 18 w 23"/>
                  <a:gd name="T33" fmla="*/ 21 h 26"/>
                  <a:gd name="T34" fmla="*/ 21 w 23"/>
                  <a:gd name="T35" fmla="*/ 18 h 26"/>
                  <a:gd name="T36" fmla="*/ 23 w 23"/>
                  <a:gd name="T37" fmla="*/ 12 h 26"/>
                  <a:gd name="T38" fmla="*/ 23 w 23"/>
                  <a:gd name="T39" fmla="*/ 12 h 26"/>
                  <a:gd name="T40" fmla="*/ 21 w 23"/>
                  <a:gd name="T41" fmla="*/ 9 h 26"/>
                  <a:gd name="T42" fmla="*/ 20 w 23"/>
                  <a:gd name="T43" fmla="*/ 6 h 26"/>
                  <a:gd name="T44" fmla="*/ 17 w 23"/>
                  <a:gd name="T45" fmla="*/ 3 h 26"/>
                  <a:gd name="T46" fmla="*/ 14 w 23"/>
                  <a:gd name="T47" fmla="*/ 0 h 26"/>
                  <a:gd name="T48" fmla="*/ 14 w 23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6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8" y="11"/>
                    </a:lnTo>
                    <a:lnTo>
                      <a:pt x="17" y="15"/>
                    </a:lnTo>
                    <a:lnTo>
                      <a:pt x="14" y="20"/>
                    </a:lnTo>
                    <a:lnTo>
                      <a:pt x="11" y="23"/>
                    </a:lnTo>
                    <a:lnTo>
                      <a:pt x="5" y="23"/>
                    </a:lnTo>
                    <a:lnTo>
                      <a:pt x="0" y="23"/>
                    </a:lnTo>
                    <a:lnTo>
                      <a:pt x="5" y="24"/>
                    </a:lnTo>
                    <a:lnTo>
                      <a:pt x="9" y="26"/>
                    </a:lnTo>
                    <a:lnTo>
                      <a:pt x="15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3" y="12"/>
                    </a:lnTo>
                    <a:lnTo>
                      <a:pt x="21" y="9"/>
                    </a:lnTo>
                    <a:lnTo>
                      <a:pt x="20" y="6"/>
                    </a:lnTo>
                    <a:lnTo>
                      <a:pt x="17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7" name="Freeform 431">
                <a:extLst>
                  <a:ext uri="{FF2B5EF4-FFF2-40B4-BE49-F238E27FC236}">
                    <a16:creationId xmlns:a16="http://schemas.microsoft.com/office/drawing/2014/main" id="{CE34A1AB-43CA-4530-B4F5-2ECF21CEB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285"/>
                <a:ext cx="20" cy="18"/>
              </a:xfrm>
              <a:custGeom>
                <a:avLst/>
                <a:gdLst>
                  <a:gd name="T0" fmla="*/ 0 w 20"/>
                  <a:gd name="T1" fmla="*/ 9 h 18"/>
                  <a:gd name="T2" fmla="*/ 0 w 20"/>
                  <a:gd name="T3" fmla="*/ 9 h 18"/>
                  <a:gd name="T4" fmla="*/ 2 w 20"/>
                  <a:gd name="T5" fmla="*/ 6 h 18"/>
                  <a:gd name="T6" fmla="*/ 3 w 20"/>
                  <a:gd name="T7" fmla="*/ 3 h 18"/>
                  <a:gd name="T8" fmla="*/ 6 w 20"/>
                  <a:gd name="T9" fmla="*/ 0 h 18"/>
                  <a:gd name="T10" fmla="*/ 11 w 20"/>
                  <a:gd name="T11" fmla="*/ 0 h 18"/>
                  <a:gd name="T12" fmla="*/ 11 w 20"/>
                  <a:gd name="T13" fmla="*/ 0 h 18"/>
                  <a:gd name="T14" fmla="*/ 14 w 20"/>
                  <a:gd name="T15" fmla="*/ 0 h 18"/>
                  <a:gd name="T16" fmla="*/ 17 w 20"/>
                  <a:gd name="T17" fmla="*/ 3 h 18"/>
                  <a:gd name="T18" fmla="*/ 18 w 20"/>
                  <a:gd name="T19" fmla="*/ 6 h 18"/>
                  <a:gd name="T20" fmla="*/ 20 w 20"/>
                  <a:gd name="T21" fmla="*/ 9 h 18"/>
                  <a:gd name="T22" fmla="*/ 20 w 20"/>
                  <a:gd name="T23" fmla="*/ 9 h 18"/>
                  <a:gd name="T24" fmla="*/ 18 w 20"/>
                  <a:gd name="T25" fmla="*/ 12 h 18"/>
                  <a:gd name="T26" fmla="*/ 17 w 20"/>
                  <a:gd name="T27" fmla="*/ 15 h 18"/>
                  <a:gd name="T28" fmla="*/ 14 w 20"/>
                  <a:gd name="T29" fmla="*/ 18 h 18"/>
                  <a:gd name="T30" fmla="*/ 11 w 20"/>
                  <a:gd name="T31" fmla="*/ 18 h 18"/>
                  <a:gd name="T32" fmla="*/ 11 w 20"/>
                  <a:gd name="T33" fmla="*/ 18 h 18"/>
                  <a:gd name="T34" fmla="*/ 6 w 20"/>
                  <a:gd name="T35" fmla="*/ 18 h 18"/>
                  <a:gd name="T36" fmla="*/ 3 w 20"/>
                  <a:gd name="T37" fmla="*/ 15 h 18"/>
                  <a:gd name="T38" fmla="*/ 2 w 20"/>
                  <a:gd name="T39" fmla="*/ 12 h 18"/>
                  <a:gd name="T40" fmla="*/ 0 w 20"/>
                  <a:gd name="T41" fmla="*/ 9 h 18"/>
                  <a:gd name="T42" fmla="*/ 0 w 20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20" y="9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11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8" name="Freeform 432">
                <a:extLst>
                  <a:ext uri="{FF2B5EF4-FFF2-40B4-BE49-F238E27FC236}">
                    <a16:creationId xmlns:a16="http://schemas.microsoft.com/office/drawing/2014/main" id="{6B424A2D-8D34-4C6C-80AA-E356ED1C8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2345"/>
                <a:ext cx="32" cy="32"/>
              </a:xfrm>
              <a:custGeom>
                <a:avLst/>
                <a:gdLst>
                  <a:gd name="T0" fmla="*/ 0 w 32"/>
                  <a:gd name="T1" fmla="*/ 16 h 32"/>
                  <a:gd name="T2" fmla="*/ 0 w 32"/>
                  <a:gd name="T3" fmla="*/ 16 h 32"/>
                  <a:gd name="T4" fmla="*/ 2 w 32"/>
                  <a:gd name="T5" fmla="*/ 10 h 32"/>
                  <a:gd name="T6" fmla="*/ 5 w 32"/>
                  <a:gd name="T7" fmla="*/ 4 h 32"/>
                  <a:gd name="T8" fmla="*/ 9 w 32"/>
                  <a:gd name="T9" fmla="*/ 1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1 h 32"/>
                  <a:gd name="T16" fmla="*/ 27 w 32"/>
                  <a:gd name="T17" fmla="*/ 4 h 32"/>
                  <a:gd name="T18" fmla="*/ 30 w 32"/>
                  <a:gd name="T19" fmla="*/ 10 h 32"/>
                  <a:gd name="T20" fmla="*/ 32 w 32"/>
                  <a:gd name="T21" fmla="*/ 16 h 32"/>
                  <a:gd name="T22" fmla="*/ 32 w 32"/>
                  <a:gd name="T23" fmla="*/ 16 h 32"/>
                  <a:gd name="T24" fmla="*/ 30 w 32"/>
                  <a:gd name="T25" fmla="*/ 22 h 32"/>
                  <a:gd name="T26" fmla="*/ 27 w 32"/>
                  <a:gd name="T27" fmla="*/ 27 h 32"/>
                  <a:gd name="T28" fmla="*/ 23 w 32"/>
                  <a:gd name="T29" fmla="*/ 32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2 h 32"/>
                  <a:gd name="T36" fmla="*/ 5 w 32"/>
                  <a:gd name="T37" fmla="*/ 27 h 32"/>
                  <a:gd name="T38" fmla="*/ 2 w 32"/>
                  <a:gd name="T39" fmla="*/ 22 h 32"/>
                  <a:gd name="T40" fmla="*/ 0 w 32"/>
                  <a:gd name="T41" fmla="*/ 16 h 32"/>
                  <a:gd name="T42" fmla="*/ 0 w 32"/>
                  <a:gd name="T43" fmla="*/ 16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3" y="32"/>
                    </a:lnTo>
                    <a:lnTo>
                      <a:pt x="17" y="32"/>
                    </a:lnTo>
                    <a:lnTo>
                      <a:pt x="9" y="32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9" name="Freeform 433">
                <a:extLst>
                  <a:ext uri="{FF2B5EF4-FFF2-40B4-BE49-F238E27FC236}">
                    <a16:creationId xmlns:a16="http://schemas.microsoft.com/office/drawing/2014/main" id="{0041A8E9-E2A2-44E9-BC9F-3511BB808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49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5 h 25"/>
                  <a:gd name="T6" fmla="*/ 18 w 21"/>
                  <a:gd name="T7" fmla="*/ 9 h 25"/>
                  <a:gd name="T8" fmla="*/ 18 w 21"/>
                  <a:gd name="T9" fmla="*/ 9 h 25"/>
                  <a:gd name="T10" fmla="*/ 16 w 21"/>
                  <a:gd name="T11" fmla="*/ 14 h 25"/>
                  <a:gd name="T12" fmla="*/ 13 w 21"/>
                  <a:gd name="T13" fmla="*/ 18 h 25"/>
                  <a:gd name="T14" fmla="*/ 9 w 21"/>
                  <a:gd name="T15" fmla="*/ 21 h 25"/>
                  <a:gd name="T16" fmla="*/ 4 w 21"/>
                  <a:gd name="T17" fmla="*/ 23 h 25"/>
                  <a:gd name="T18" fmla="*/ 4 w 21"/>
                  <a:gd name="T19" fmla="*/ 23 h 25"/>
                  <a:gd name="T20" fmla="*/ 0 w 21"/>
                  <a:gd name="T21" fmla="*/ 21 h 25"/>
                  <a:gd name="T22" fmla="*/ 0 w 21"/>
                  <a:gd name="T23" fmla="*/ 21 h 25"/>
                  <a:gd name="T24" fmla="*/ 4 w 21"/>
                  <a:gd name="T25" fmla="*/ 25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5 h 25"/>
                  <a:gd name="T32" fmla="*/ 18 w 21"/>
                  <a:gd name="T33" fmla="*/ 21 h 25"/>
                  <a:gd name="T34" fmla="*/ 21 w 21"/>
                  <a:gd name="T35" fmla="*/ 17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8 h 25"/>
                  <a:gd name="T42" fmla="*/ 19 w 21"/>
                  <a:gd name="T43" fmla="*/ 5 h 25"/>
                  <a:gd name="T44" fmla="*/ 16 w 21"/>
                  <a:gd name="T45" fmla="*/ 2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5"/>
                    </a:lnTo>
                    <a:lnTo>
                      <a:pt x="9" y="25"/>
                    </a:lnTo>
                    <a:lnTo>
                      <a:pt x="13" y="25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0" name="Freeform 434">
                <a:extLst>
                  <a:ext uri="{FF2B5EF4-FFF2-40B4-BE49-F238E27FC236}">
                    <a16:creationId xmlns:a16="http://schemas.microsoft.com/office/drawing/2014/main" id="{6BCE2642-B7B4-46A2-AA94-D21B9F5D8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40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1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3 w 18"/>
                  <a:gd name="T15" fmla="*/ 2 h 20"/>
                  <a:gd name="T16" fmla="*/ 16 w 18"/>
                  <a:gd name="T17" fmla="*/ 3 h 20"/>
                  <a:gd name="T18" fmla="*/ 18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8 w 18"/>
                  <a:gd name="T25" fmla="*/ 14 h 20"/>
                  <a:gd name="T26" fmla="*/ 16 w 18"/>
                  <a:gd name="T27" fmla="*/ 17 h 20"/>
                  <a:gd name="T28" fmla="*/ 13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1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6" y="17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1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1" name="Freeform 435">
                <a:extLst>
                  <a:ext uri="{FF2B5EF4-FFF2-40B4-BE49-F238E27FC236}">
                    <a16:creationId xmlns:a16="http://schemas.microsoft.com/office/drawing/2014/main" id="{AE21FF33-C312-4666-9082-6C245E553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2247"/>
                <a:ext cx="32" cy="33"/>
              </a:xfrm>
              <a:custGeom>
                <a:avLst/>
                <a:gdLst>
                  <a:gd name="T0" fmla="*/ 0 w 32"/>
                  <a:gd name="T1" fmla="*/ 16 h 33"/>
                  <a:gd name="T2" fmla="*/ 0 w 32"/>
                  <a:gd name="T3" fmla="*/ 16 h 33"/>
                  <a:gd name="T4" fmla="*/ 2 w 32"/>
                  <a:gd name="T5" fmla="*/ 10 h 33"/>
                  <a:gd name="T6" fmla="*/ 5 w 32"/>
                  <a:gd name="T7" fmla="*/ 6 h 33"/>
                  <a:gd name="T8" fmla="*/ 9 w 32"/>
                  <a:gd name="T9" fmla="*/ 1 h 33"/>
                  <a:gd name="T10" fmla="*/ 17 w 32"/>
                  <a:gd name="T11" fmla="*/ 0 h 33"/>
                  <a:gd name="T12" fmla="*/ 17 w 32"/>
                  <a:gd name="T13" fmla="*/ 0 h 33"/>
                  <a:gd name="T14" fmla="*/ 23 w 32"/>
                  <a:gd name="T15" fmla="*/ 1 h 33"/>
                  <a:gd name="T16" fmla="*/ 27 w 32"/>
                  <a:gd name="T17" fmla="*/ 6 h 33"/>
                  <a:gd name="T18" fmla="*/ 30 w 32"/>
                  <a:gd name="T19" fmla="*/ 10 h 33"/>
                  <a:gd name="T20" fmla="*/ 32 w 32"/>
                  <a:gd name="T21" fmla="*/ 16 h 33"/>
                  <a:gd name="T22" fmla="*/ 32 w 32"/>
                  <a:gd name="T23" fmla="*/ 16 h 33"/>
                  <a:gd name="T24" fmla="*/ 30 w 32"/>
                  <a:gd name="T25" fmla="*/ 22 h 33"/>
                  <a:gd name="T26" fmla="*/ 27 w 32"/>
                  <a:gd name="T27" fmla="*/ 28 h 33"/>
                  <a:gd name="T28" fmla="*/ 23 w 32"/>
                  <a:gd name="T29" fmla="*/ 32 h 33"/>
                  <a:gd name="T30" fmla="*/ 17 w 32"/>
                  <a:gd name="T31" fmla="*/ 33 h 33"/>
                  <a:gd name="T32" fmla="*/ 17 w 32"/>
                  <a:gd name="T33" fmla="*/ 33 h 33"/>
                  <a:gd name="T34" fmla="*/ 9 w 32"/>
                  <a:gd name="T35" fmla="*/ 32 h 33"/>
                  <a:gd name="T36" fmla="*/ 5 w 32"/>
                  <a:gd name="T37" fmla="*/ 28 h 33"/>
                  <a:gd name="T38" fmla="*/ 2 w 32"/>
                  <a:gd name="T39" fmla="*/ 22 h 33"/>
                  <a:gd name="T40" fmla="*/ 0 w 32"/>
                  <a:gd name="T41" fmla="*/ 16 h 33"/>
                  <a:gd name="T42" fmla="*/ 0 w 32"/>
                  <a:gd name="T43" fmla="*/ 16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6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6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27" y="28"/>
                    </a:lnTo>
                    <a:lnTo>
                      <a:pt x="23" y="32"/>
                    </a:lnTo>
                    <a:lnTo>
                      <a:pt x="17" y="33"/>
                    </a:lnTo>
                    <a:lnTo>
                      <a:pt x="9" y="32"/>
                    </a:lnTo>
                    <a:lnTo>
                      <a:pt x="5" y="28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2" name="Freeform 436">
                <a:extLst>
                  <a:ext uri="{FF2B5EF4-FFF2-40B4-BE49-F238E27FC236}">
                    <a16:creationId xmlns:a16="http://schemas.microsoft.com/office/drawing/2014/main" id="{6800890A-4DB2-47C1-B733-D23BB06E3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251"/>
                <a:ext cx="22" cy="26"/>
              </a:xfrm>
              <a:custGeom>
                <a:avLst/>
                <a:gdLst>
                  <a:gd name="T0" fmla="*/ 13 w 22"/>
                  <a:gd name="T1" fmla="*/ 0 h 26"/>
                  <a:gd name="T2" fmla="*/ 13 w 22"/>
                  <a:gd name="T3" fmla="*/ 0 h 26"/>
                  <a:gd name="T4" fmla="*/ 16 w 22"/>
                  <a:gd name="T5" fmla="*/ 5 h 26"/>
                  <a:gd name="T6" fmla="*/ 18 w 22"/>
                  <a:gd name="T7" fmla="*/ 9 h 26"/>
                  <a:gd name="T8" fmla="*/ 18 w 22"/>
                  <a:gd name="T9" fmla="*/ 9 h 26"/>
                  <a:gd name="T10" fmla="*/ 16 w 22"/>
                  <a:gd name="T11" fmla="*/ 15 h 26"/>
                  <a:gd name="T12" fmla="*/ 13 w 22"/>
                  <a:gd name="T13" fmla="*/ 18 h 26"/>
                  <a:gd name="T14" fmla="*/ 10 w 22"/>
                  <a:gd name="T15" fmla="*/ 21 h 26"/>
                  <a:gd name="T16" fmla="*/ 4 w 22"/>
                  <a:gd name="T17" fmla="*/ 23 h 26"/>
                  <a:gd name="T18" fmla="*/ 4 w 22"/>
                  <a:gd name="T19" fmla="*/ 23 h 26"/>
                  <a:gd name="T20" fmla="*/ 0 w 22"/>
                  <a:gd name="T21" fmla="*/ 21 h 26"/>
                  <a:gd name="T22" fmla="*/ 0 w 22"/>
                  <a:gd name="T23" fmla="*/ 21 h 26"/>
                  <a:gd name="T24" fmla="*/ 4 w 22"/>
                  <a:gd name="T25" fmla="*/ 24 h 26"/>
                  <a:gd name="T26" fmla="*/ 9 w 22"/>
                  <a:gd name="T27" fmla="*/ 26 h 26"/>
                  <a:gd name="T28" fmla="*/ 9 w 22"/>
                  <a:gd name="T29" fmla="*/ 26 h 26"/>
                  <a:gd name="T30" fmla="*/ 13 w 22"/>
                  <a:gd name="T31" fmla="*/ 24 h 26"/>
                  <a:gd name="T32" fmla="*/ 18 w 22"/>
                  <a:gd name="T33" fmla="*/ 21 h 26"/>
                  <a:gd name="T34" fmla="*/ 21 w 22"/>
                  <a:gd name="T35" fmla="*/ 17 h 26"/>
                  <a:gd name="T36" fmla="*/ 22 w 22"/>
                  <a:gd name="T37" fmla="*/ 12 h 26"/>
                  <a:gd name="T38" fmla="*/ 22 w 22"/>
                  <a:gd name="T39" fmla="*/ 12 h 26"/>
                  <a:gd name="T40" fmla="*/ 21 w 22"/>
                  <a:gd name="T41" fmla="*/ 9 h 26"/>
                  <a:gd name="T42" fmla="*/ 19 w 22"/>
                  <a:gd name="T43" fmla="*/ 5 h 26"/>
                  <a:gd name="T44" fmla="*/ 16 w 22"/>
                  <a:gd name="T45" fmla="*/ 2 h 26"/>
                  <a:gd name="T46" fmla="*/ 13 w 22"/>
                  <a:gd name="T47" fmla="*/ 0 h 26"/>
                  <a:gd name="T48" fmla="*/ 13 w 22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10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2" y="12"/>
                    </a:lnTo>
                    <a:lnTo>
                      <a:pt x="21" y="9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3" name="Freeform 437">
                <a:extLst>
                  <a:ext uri="{FF2B5EF4-FFF2-40B4-BE49-F238E27FC236}">
                    <a16:creationId xmlns:a16="http://schemas.microsoft.com/office/drawing/2014/main" id="{AD398F3C-F25C-4A41-A379-95706D443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244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4 h 18"/>
                  <a:gd name="T6" fmla="*/ 4 w 19"/>
                  <a:gd name="T7" fmla="*/ 1 h 18"/>
                  <a:gd name="T8" fmla="*/ 7 w 19"/>
                  <a:gd name="T9" fmla="*/ 0 h 18"/>
                  <a:gd name="T10" fmla="*/ 10 w 19"/>
                  <a:gd name="T11" fmla="*/ 0 h 18"/>
                  <a:gd name="T12" fmla="*/ 10 w 19"/>
                  <a:gd name="T13" fmla="*/ 0 h 18"/>
                  <a:gd name="T14" fmla="*/ 14 w 19"/>
                  <a:gd name="T15" fmla="*/ 0 h 18"/>
                  <a:gd name="T16" fmla="*/ 17 w 19"/>
                  <a:gd name="T17" fmla="*/ 1 h 18"/>
                  <a:gd name="T18" fmla="*/ 19 w 19"/>
                  <a:gd name="T19" fmla="*/ 4 h 18"/>
                  <a:gd name="T20" fmla="*/ 19 w 19"/>
                  <a:gd name="T21" fmla="*/ 9 h 18"/>
                  <a:gd name="T22" fmla="*/ 19 w 19"/>
                  <a:gd name="T23" fmla="*/ 9 h 18"/>
                  <a:gd name="T24" fmla="*/ 19 w 19"/>
                  <a:gd name="T25" fmla="*/ 12 h 18"/>
                  <a:gd name="T26" fmla="*/ 17 w 19"/>
                  <a:gd name="T27" fmla="*/ 15 h 18"/>
                  <a:gd name="T28" fmla="*/ 14 w 19"/>
                  <a:gd name="T29" fmla="*/ 16 h 18"/>
                  <a:gd name="T30" fmla="*/ 10 w 19"/>
                  <a:gd name="T31" fmla="*/ 18 h 18"/>
                  <a:gd name="T32" fmla="*/ 10 w 19"/>
                  <a:gd name="T33" fmla="*/ 18 h 18"/>
                  <a:gd name="T34" fmla="*/ 7 w 19"/>
                  <a:gd name="T35" fmla="*/ 16 h 18"/>
                  <a:gd name="T36" fmla="*/ 4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7" y="1"/>
                    </a:lnTo>
                    <a:lnTo>
                      <a:pt x="19" y="4"/>
                    </a:lnTo>
                    <a:lnTo>
                      <a:pt x="19" y="9"/>
                    </a:lnTo>
                    <a:lnTo>
                      <a:pt x="19" y="12"/>
                    </a:lnTo>
                    <a:lnTo>
                      <a:pt x="17" y="15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7" y="16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4" name="Freeform 438">
                <a:extLst>
                  <a:ext uri="{FF2B5EF4-FFF2-40B4-BE49-F238E27FC236}">
                    <a16:creationId xmlns:a16="http://schemas.microsoft.com/office/drawing/2014/main" id="{D8B5B2E1-1EB5-4E69-A0E0-1420F9BCD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224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0 w 32"/>
                  <a:gd name="T5" fmla="*/ 9 h 32"/>
                  <a:gd name="T6" fmla="*/ 5 w 32"/>
                  <a:gd name="T7" fmla="*/ 5 h 32"/>
                  <a:gd name="T8" fmla="*/ 9 w 32"/>
                  <a:gd name="T9" fmla="*/ 0 h 32"/>
                  <a:gd name="T10" fmla="*/ 15 w 32"/>
                  <a:gd name="T11" fmla="*/ 0 h 32"/>
                  <a:gd name="T12" fmla="*/ 15 w 32"/>
                  <a:gd name="T13" fmla="*/ 0 h 32"/>
                  <a:gd name="T14" fmla="*/ 21 w 32"/>
                  <a:gd name="T15" fmla="*/ 0 h 32"/>
                  <a:gd name="T16" fmla="*/ 27 w 32"/>
                  <a:gd name="T17" fmla="*/ 5 h 32"/>
                  <a:gd name="T18" fmla="*/ 30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0 w 32"/>
                  <a:gd name="T25" fmla="*/ 21 h 32"/>
                  <a:gd name="T26" fmla="*/ 27 w 32"/>
                  <a:gd name="T27" fmla="*/ 27 h 32"/>
                  <a:gd name="T28" fmla="*/ 21 w 32"/>
                  <a:gd name="T29" fmla="*/ 30 h 32"/>
                  <a:gd name="T30" fmla="*/ 15 w 32"/>
                  <a:gd name="T31" fmla="*/ 32 h 32"/>
                  <a:gd name="T32" fmla="*/ 15 w 32"/>
                  <a:gd name="T33" fmla="*/ 32 h 32"/>
                  <a:gd name="T34" fmla="*/ 9 w 32"/>
                  <a:gd name="T35" fmla="*/ 30 h 32"/>
                  <a:gd name="T36" fmla="*/ 5 w 32"/>
                  <a:gd name="T37" fmla="*/ 27 h 32"/>
                  <a:gd name="T38" fmla="*/ 0 w 32"/>
                  <a:gd name="T39" fmla="*/ 21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5" y="5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1"/>
                    </a:lnTo>
                    <a:lnTo>
                      <a:pt x="27" y="27"/>
                    </a:lnTo>
                    <a:lnTo>
                      <a:pt x="21" y="30"/>
                    </a:lnTo>
                    <a:lnTo>
                      <a:pt x="15" y="32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5" name="Freeform 439">
                <a:extLst>
                  <a:ext uri="{FF2B5EF4-FFF2-40B4-BE49-F238E27FC236}">
                    <a16:creationId xmlns:a16="http://schemas.microsoft.com/office/drawing/2014/main" id="{AF1DD306-FEFE-468C-8C5C-CC0151E71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227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6 w 21"/>
                  <a:gd name="T7" fmla="*/ 11 h 26"/>
                  <a:gd name="T8" fmla="*/ 16 w 21"/>
                  <a:gd name="T9" fmla="*/ 11 h 26"/>
                  <a:gd name="T10" fmla="*/ 16 w 21"/>
                  <a:gd name="T11" fmla="*/ 15 h 26"/>
                  <a:gd name="T12" fmla="*/ 13 w 21"/>
                  <a:gd name="T13" fmla="*/ 20 h 26"/>
                  <a:gd name="T14" fmla="*/ 9 w 21"/>
                  <a:gd name="T15" fmla="*/ 21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1 h 26"/>
                  <a:gd name="T22" fmla="*/ 0 w 21"/>
                  <a:gd name="T23" fmla="*/ 21 h 26"/>
                  <a:gd name="T24" fmla="*/ 3 w 21"/>
                  <a:gd name="T25" fmla="*/ 24 h 26"/>
                  <a:gd name="T26" fmla="*/ 9 w 21"/>
                  <a:gd name="T27" fmla="*/ 26 h 26"/>
                  <a:gd name="T28" fmla="*/ 9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19 w 21"/>
                  <a:gd name="T35" fmla="*/ 18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9 h 26"/>
                  <a:gd name="T42" fmla="*/ 19 w 21"/>
                  <a:gd name="T43" fmla="*/ 5 h 26"/>
                  <a:gd name="T44" fmla="*/ 16 w 21"/>
                  <a:gd name="T45" fmla="*/ 3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11"/>
                    </a:lnTo>
                    <a:lnTo>
                      <a:pt x="16" y="15"/>
                    </a:lnTo>
                    <a:lnTo>
                      <a:pt x="13" y="20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5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6" name="Freeform 440">
                <a:extLst>
                  <a:ext uri="{FF2B5EF4-FFF2-40B4-BE49-F238E27FC236}">
                    <a16:creationId xmlns:a16="http://schemas.microsoft.com/office/drawing/2014/main" id="{55CBFE95-A87D-4BDF-9190-0FE1FCFB2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220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0 w 19"/>
                  <a:gd name="T5" fmla="*/ 6 h 18"/>
                  <a:gd name="T6" fmla="*/ 3 w 19"/>
                  <a:gd name="T7" fmla="*/ 3 h 18"/>
                  <a:gd name="T8" fmla="*/ 7 w 19"/>
                  <a:gd name="T9" fmla="*/ 0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0 h 18"/>
                  <a:gd name="T16" fmla="*/ 16 w 19"/>
                  <a:gd name="T17" fmla="*/ 3 h 18"/>
                  <a:gd name="T18" fmla="*/ 19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9 w 19"/>
                  <a:gd name="T25" fmla="*/ 12 h 18"/>
                  <a:gd name="T26" fmla="*/ 16 w 19"/>
                  <a:gd name="T27" fmla="*/ 15 h 18"/>
                  <a:gd name="T28" fmla="*/ 13 w 19"/>
                  <a:gd name="T29" fmla="*/ 18 h 18"/>
                  <a:gd name="T30" fmla="*/ 10 w 19"/>
                  <a:gd name="T31" fmla="*/ 18 h 18"/>
                  <a:gd name="T32" fmla="*/ 10 w 19"/>
                  <a:gd name="T33" fmla="*/ 18 h 18"/>
                  <a:gd name="T34" fmla="*/ 7 w 19"/>
                  <a:gd name="T35" fmla="*/ 18 h 18"/>
                  <a:gd name="T36" fmla="*/ 3 w 19"/>
                  <a:gd name="T37" fmla="*/ 15 h 18"/>
                  <a:gd name="T38" fmla="*/ 0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2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10" y="18"/>
                    </a:lnTo>
                    <a:lnTo>
                      <a:pt x="7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7" name="Freeform 441">
                <a:extLst>
                  <a:ext uri="{FF2B5EF4-FFF2-40B4-BE49-F238E27FC236}">
                    <a16:creationId xmlns:a16="http://schemas.microsoft.com/office/drawing/2014/main" id="{4BF9F0AA-7D13-4E10-81C1-C1937A2EE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138"/>
                <a:ext cx="32" cy="33"/>
              </a:xfrm>
              <a:custGeom>
                <a:avLst/>
                <a:gdLst>
                  <a:gd name="T0" fmla="*/ 0 w 32"/>
                  <a:gd name="T1" fmla="*/ 17 h 33"/>
                  <a:gd name="T2" fmla="*/ 0 w 32"/>
                  <a:gd name="T3" fmla="*/ 17 h 33"/>
                  <a:gd name="T4" fmla="*/ 2 w 32"/>
                  <a:gd name="T5" fmla="*/ 11 h 33"/>
                  <a:gd name="T6" fmla="*/ 5 w 32"/>
                  <a:gd name="T7" fmla="*/ 5 h 33"/>
                  <a:gd name="T8" fmla="*/ 9 w 32"/>
                  <a:gd name="T9" fmla="*/ 2 h 33"/>
                  <a:gd name="T10" fmla="*/ 17 w 32"/>
                  <a:gd name="T11" fmla="*/ 0 h 33"/>
                  <a:gd name="T12" fmla="*/ 17 w 32"/>
                  <a:gd name="T13" fmla="*/ 0 h 33"/>
                  <a:gd name="T14" fmla="*/ 23 w 32"/>
                  <a:gd name="T15" fmla="*/ 2 h 33"/>
                  <a:gd name="T16" fmla="*/ 27 w 32"/>
                  <a:gd name="T17" fmla="*/ 5 h 33"/>
                  <a:gd name="T18" fmla="*/ 30 w 32"/>
                  <a:gd name="T19" fmla="*/ 11 h 33"/>
                  <a:gd name="T20" fmla="*/ 32 w 32"/>
                  <a:gd name="T21" fmla="*/ 17 h 33"/>
                  <a:gd name="T22" fmla="*/ 32 w 32"/>
                  <a:gd name="T23" fmla="*/ 17 h 33"/>
                  <a:gd name="T24" fmla="*/ 30 w 32"/>
                  <a:gd name="T25" fmla="*/ 23 h 33"/>
                  <a:gd name="T26" fmla="*/ 27 w 32"/>
                  <a:gd name="T27" fmla="*/ 29 h 33"/>
                  <a:gd name="T28" fmla="*/ 23 w 32"/>
                  <a:gd name="T29" fmla="*/ 32 h 33"/>
                  <a:gd name="T30" fmla="*/ 17 w 32"/>
                  <a:gd name="T31" fmla="*/ 33 h 33"/>
                  <a:gd name="T32" fmla="*/ 17 w 32"/>
                  <a:gd name="T33" fmla="*/ 33 h 33"/>
                  <a:gd name="T34" fmla="*/ 9 w 32"/>
                  <a:gd name="T35" fmla="*/ 32 h 33"/>
                  <a:gd name="T36" fmla="*/ 5 w 32"/>
                  <a:gd name="T37" fmla="*/ 29 h 33"/>
                  <a:gd name="T38" fmla="*/ 2 w 32"/>
                  <a:gd name="T39" fmla="*/ 23 h 33"/>
                  <a:gd name="T40" fmla="*/ 0 w 32"/>
                  <a:gd name="T41" fmla="*/ 17 h 33"/>
                  <a:gd name="T42" fmla="*/ 0 w 32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9"/>
                    </a:lnTo>
                    <a:lnTo>
                      <a:pt x="23" y="32"/>
                    </a:lnTo>
                    <a:lnTo>
                      <a:pt x="17" y="33"/>
                    </a:lnTo>
                    <a:lnTo>
                      <a:pt x="9" y="32"/>
                    </a:lnTo>
                    <a:lnTo>
                      <a:pt x="5" y="29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8" name="Freeform 442">
                <a:extLst>
                  <a:ext uri="{FF2B5EF4-FFF2-40B4-BE49-F238E27FC236}">
                    <a16:creationId xmlns:a16="http://schemas.microsoft.com/office/drawing/2014/main" id="{C0A6A1C1-4DCA-473D-9C63-FC465CEB8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143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8 w 21"/>
                  <a:gd name="T7" fmla="*/ 9 h 25"/>
                  <a:gd name="T8" fmla="*/ 18 w 21"/>
                  <a:gd name="T9" fmla="*/ 9 h 25"/>
                  <a:gd name="T10" fmla="*/ 16 w 21"/>
                  <a:gd name="T11" fmla="*/ 15 h 25"/>
                  <a:gd name="T12" fmla="*/ 13 w 21"/>
                  <a:gd name="T13" fmla="*/ 18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4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21 w 21"/>
                  <a:gd name="T35" fmla="*/ 16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7 h 25"/>
                  <a:gd name="T42" fmla="*/ 19 w 21"/>
                  <a:gd name="T43" fmla="*/ 4 h 25"/>
                  <a:gd name="T44" fmla="*/ 16 w 21"/>
                  <a:gd name="T45" fmla="*/ 1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9" name="Freeform 443">
                <a:extLst>
                  <a:ext uri="{FF2B5EF4-FFF2-40B4-BE49-F238E27FC236}">
                    <a16:creationId xmlns:a16="http://schemas.microsoft.com/office/drawing/2014/main" id="{C5E71ED8-961E-4835-873E-0F1D7C7EC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135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5 h 18"/>
                  <a:gd name="T6" fmla="*/ 3 w 19"/>
                  <a:gd name="T7" fmla="*/ 2 h 18"/>
                  <a:gd name="T8" fmla="*/ 6 w 19"/>
                  <a:gd name="T9" fmla="*/ 0 h 18"/>
                  <a:gd name="T10" fmla="*/ 10 w 19"/>
                  <a:gd name="T11" fmla="*/ 0 h 18"/>
                  <a:gd name="T12" fmla="*/ 10 w 19"/>
                  <a:gd name="T13" fmla="*/ 0 h 18"/>
                  <a:gd name="T14" fmla="*/ 14 w 19"/>
                  <a:gd name="T15" fmla="*/ 0 h 18"/>
                  <a:gd name="T16" fmla="*/ 16 w 19"/>
                  <a:gd name="T17" fmla="*/ 2 h 18"/>
                  <a:gd name="T18" fmla="*/ 19 w 19"/>
                  <a:gd name="T19" fmla="*/ 5 h 18"/>
                  <a:gd name="T20" fmla="*/ 19 w 19"/>
                  <a:gd name="T21" fmla="*/ 9 h 18"/>
                  <a:gd name="T22" fmla="*/ 19 w 19"/>
                  <a:gd name="T23" fmla="*/ 9 h 18"/>
                  <a:gd name="T24" fmla="*/ 19 w 19"/>
                  <a:gd name="T25" fmla="*/ 12 h 18"/>
                  <a:gd name="T26" fmla="*/ 16 w 19"/>
                  <a:gd name="T27" fmla="*/ 15 h 18"/>
                  <a:gd name="T28" fmla="*/ 14 w 19"/>
                  <a:gd name="T29" fmla="*/ 17 h 18"/>
                  <a:gd name="T30" fmla="*/ 10 w 19"/>
                  <a:gd name="T31" fmla="*/ 18 h 18"/>
                  <a:gd name="T32" fmla="*/ 10 w 19"/>
                  <a:gd name="T33" fmla="*/ 18 h 18"/>
                  <a:gd name="T34" fmla="*/ 6 w 19"/>
                  <a:gd name="T35" fmla="*/ 17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9" y="5"/>
                    </a:lnTo>
                    <a:lnTo>
                      <a:pt x="19" y="9"/>
                    </a:lnTo>
                    <a:lnTo>
                      <a:pt x="19" y="12"/>
                    </a:lnTo>
                    <a:lnTo>
                      <a:pt x="16" y="15"/>
                    </a:lnTo>
                    <a:lnTo>
                      <a:pt x="14" y="17"/>
                    </a:lnTo>
                    <a:lnTo>
                      <a:pt x="10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0" name="Freeform 444">
                <a:extLst>
                  <a:ext uri="{FF2B5EF4-FFF2-40B4-BE49-F238E27FC236}">
                    <a16:creationId xmlns:a16="http://schemas.microsoft.com/office/drawing/2014/main" id="{7168A387-9F01-49F0-833E-388057B2F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058"/>
                <a:ext cx="32" cy="34"/>
              </a:xfrm>
              <a:custGeom>
                <a:avLst/>
                <a:gdLst>
                  <a:gd name="T0" fmla="*/ 0 w 32"/>
                  <a:gd name="T1" fmla="*/ 17 h 34"/>
                  <a:gd name="T2" fmla="*/ 0 w 32"/>
                  <a:gd name="T3" fmla="*/ 17 h 34"/>
                  <a:gd name="T4" fmla="*/ 2 w 32"/>
                  <a:gd name="T5" fmla="*/ 11 h 34"/>
                  <a:gd name="T6" fmla="*/ 5 w 32"/>
                  <a:gd name="T7" fmla="*/ 5 h 34"/>
                  <a:gd name="T8" fmla="*/ 9 w 32"/>
                  <a:gd name="T9" fmla="*/ 2 h 34"/>
                  <a:gd name="T10" fmla="*/ 15 w 32"/>
                  <a:gd name="T11" fmla="*/ 0 h 34"/>
                  <a:gd name="T12" fmla="*/ 15 w 32"/>
                  <a:gd name="T13" fmla="*/ 0 h 34"/>
                  <a:gd name="T14" fmla="*/ 23 w 32"/>
                  <a:gd name="T15" fmla="*/ 2 h 34"/>
                  <a:gd name="T16" fmla="*/ 27 w 32"/>
                  <a:gd name="T17" fmla="*/ 5 h 34"/>
                  <a:gd name="T18" fmla="*/ 30 w 32"/>
                  <a:gd name="T19" fmla="*/ 11 h 34"/>
                  <a:gd name="T20" fmla="*/ 32 w 32"/>
                  <a:gd name="T21" fmla="*/ 17 h 34"/>
                  <a:gd name="T22" fmla="*/ 32 w 32"/>
                  <a:gd name="T23" fmla="*/ 17 h 34"/>
                  <a:gd name="T24" fmla="*/ 30 w 32"/>
                  <a:gd name="T25" fmla="*/ 23 h 34"/>
                  <a:gd name="T26" fmla="*/ 27 w 32"/>
                  <a:gd name="T27" fmla="*/ 28 h 34"/>
                  <a:gd name="T28" fmla="*/ 23 w 32"/>
                  <a:gd name="T29" fmla="*/ 32 h 34"/>
                  <a:gd name="T30" fmla="*/ 15 w 32"/>
                  <a:gd name="T31" fmla="*/ 34 h 34"/>
                  <a:gd name="T32" fmla="*/ 15 w 32"/>
                  <a:gd name="T33" fmla="*/ 34 h 34"/>
                  <a:gd name="T34" fmla="*/ 9 w 32"/>
                  <a:gd name="T35" fmla="*/ 32 h 34"/>
                  <a:gd name="T36" fmla="*/ 5 w 32"/>
                  <a:gd name="T37" fmla="*/ 28 h 34"/>
                  <a:gd name="T38" fmla="*/ 2 w 32"/>
                  <a:gd name="T39" fmla="*/ 23 h 34"/>
                  <a:gd name="T40" fmla="*/ 0 w 32"/>
                  <a:gd name="T41" fmla="*/ 17 h 34"/>
                  <a:gd name="T42" fmla="*/ 0 w 32"/>
                  <a:gd name="T43" fmla="*/ 17 h 3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4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8"/>
                    </a:lnTo>
                    <a:lnTo>
                      <a:pt x="23" y="32"/>
                    </a:lnTo>
                    <a:lnTo>
                      <a:pt x="15" y="34"/>
                    </a:lnTo>
                    <a:lnTo>
                      <a:pt x="9" y="32"/>
                    </a:lnTo>
                    <a:lnTo>
                      <a:pt x="5" y="28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1" name="Freeform 445">
                <a:extLst>
                  <a:ext uri="{FF2B5EF4-FFF2-40B4-BE49-F238E27FC236}">
                    <a16:creationId xmlns:a16="http://schemas.microsoft.com/office/drawing/2014/main" id="{3B1A49C1-BE80-465D-A8B5-527A92D00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063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4 h 26"/>
                  <a:gd name="T6" fmla="*/ 18 w 21"/>
                  <a:gd name="T7" fmla="*/ 9 h 26"/>
                  <a:gd name="T8" fmla="*/ 18 w 21"/>
                  <a:gd name="T9" fmla="*/ 9 h 26"/>
                  <a:gd name="T10" fmla="*/ 16 w 21"/>
                  <a:gd name="T11" fmla="*/ 15 h 26"/>
                  <a:gd name="T12" fmla="*/ 13 w 21"/>
                  <a:gd name="T13" fmla="*/ 18 h 26"/>
                  <a:gd name="T14" fmla="*/ 9 w 21"/>
                  <a:gd name="T15" fmla="*/ 21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1 h 26"/>
                  <a:gd name="T22" fmla="*/ 0 w 21"/>
                  <a:gd name="T23" fmla="*/ 21 h 26"/>
                  <a:gd name="T24" fmla="*/ 4 w 21"/>
                  <a:gd name="T25" fmla="*/ 24 h 26"/>
                  <a:gd name="T26" fmla="*/ 9 w 21"/>
                  <a:gd name="T27" fmla="*/ 26 h 26"/>
                  <a:gd name="T28" fmla="*/ 9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21 w 21"/>
                  <a:gd name="T35" fmla="*/ 16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7 h 26"/>
                  <a:gd name="T42" fmla="*/ 19 w 21"/>
                  <a:gd name="T43" fmla="*/ 4 h 26"/>
                  <a:gd name="T44" fmla="*/ 16 w 21"/>
                  <a:gd name="T45" fmla="*/ 1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2" name="Freeform 446">
                <a:extLst>
                  <a:ext uri="{FF2B5EF4-FFF2-40B4-BE49-F238E27FC236}">
                    <a16:creationId xmlns:a16="http://schemas.microsoft.com/office/drawing/2014/main" id="{153C70E6-CC73-44A9-9EC1-A8635B6B1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054"/>
                <a:ext cx="18" cy="19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6 h 19"/>
                  <a:gd name="T6" fmla="*/ 3 w 18"/>
                  <a:gd name="T7" fmla="*/ 3 h 19"/>
                  <a:gd name="T8" fmla="*/ 6 w 18"/>
                  <a:gd name="T9" fmla="*/ 1 h 19"/>
                  <a:gd name="T10" fmla="*/ 9 w 18"/>
                  <a:gd name="T11" fmla="*/ 0 h 19"/>
                  <a:gd name="T12" fmla="*/ 9 w 18"/>
                  <a:gd name="T13" fmla="*/ 0 h 19"/>
                  <a:gd name="T14" fmla="*/ 13 w 18"/>
                  <a:gd name="T15" fmla="*/ 1 h 19"/>
                  <a:gd name="T16" fmla="*/ 16 w 18"/>
                  <a:gd name="T17" fmla="*/ 3 h 19"/>
                  <a:gd name="T18" fmla="*/ 18 w 18"/>
                  <a:gd name="T19" fmla="*/ 6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13 h 19"/>
                  <a:gd name="T26" fmla="*/ 16 w 18"/>
                  <a:gd name="T27" fmla="*/ 16 h 19"/>
                  <a:gd name="T28" fmla="*/ 13 w 18"/>
                  <a:gd name="T29" fmla="*/ 18 h 19"/>
                  <a:gd name="T30" fmla="*/ 9 w 18"/>
                  <a:gd name="T31" fmla="*/ 19 h 19"/>
                  <a:gd name="T32" fmla="*/ 9 w 18"/>
                  <a:gd name="T33" fmla="*/ 19 h 19"/>
                  <a:gd name="T34" fmla="*/ 6 w 18"/>
                  <a:gd name="T35" fmla="*/ 18 h 19"/>
                  <a:gd name="T36" fmla="*/ 3 w 18"/>
                  <a:gd name="T37" fmla="*/ 16 h 19"/>
                  <a:gd name="T38" fmla="*/ 1 w 18"/>
                  <a:gd name="T39" fmla="*/ 13 h 19"/>
                  <a:gd name="T40" fmla="*/ 0 w 18"/>
                  <a:gd name="T41" fmla="*/ 10 h 19"/>
                  <a:gd name="T42" fmla="*/ 0 w 18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10"/>
                    </a:lnTo>
                    <a:lnTo>
                      <a:pt x="18" y="13"/>
                    </a:lnTo>
                    <a:lnTo>
                      <a:pt x="16" y="16"/>
                    </a:lnTo>
                    <a:lnTo>
                      <a:pt x="13" y="18"/>
                    </a:lnTo>
                    <a:lnTo>
                      <a:pt x="9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1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3" name="Freeform 447">
                <a:extLst>
                  <a:ext uri="{FF2B5EF4-FFF2-40B4-BE49-F238E27FC236}">
                    <a16:creationId xmlns:a16="http://schemas.microsoft.com/office/drawing/2014/main" id="{0C1C252A-BD26-4442-804E-11BB3AFDA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306"/>
                <a:ext cx="33" cy="31"/>
              </a:xfrm>
              <a:custGeom>
                <a:avLst/>
                <a:gdLst>
                  <a:gd name="T0" fmla="*/ 0 w 33"/>
                  <a:gd name="T1" fmla="*/ 16 h 31"/>
                  <a:gd name="T2" fmla="*/ 0 w 33"/>
                  <a:gd name="T3" fmla="*/ 16 h 31"/>
                  <a:gd name="T4" fmla="*/ 2 w 33"/>
                  <a:gd name="T5" fmla="*/ 10 h 31"/>
                  <a:gd name="T6" fmla="*/ 5 w 33"/>
                  <a:gd name="T7" fmla="*/ 4 h 31"/>
                  <a:gd name="T8" fmla="*/ 11 w 33"/>
                  <a:gd name="T9" fmla="*/ 1 h 31"/>
                  <a:gd name="T10" fmla="*/ 17 w 33"/>
                  <a:gd name="T11" fmla="*/ 0 h 31"/>
                  <a:gd name="T12" fmla="*/ 17 w 33"/>
                  <a:gd name="T13" fmla="*/ 0 h 31"/>
                  <a:gd name="T14" fmla="*/ 23 w 33"/>
                  <a:gd name="T15" fmla="*/ 1 h 31"/>
                  <a:gd name="T16" fmla="*/ 29 w 33"/>
                  <a:gd name="T17" fmla="*/ 4 h 31"/>
                  <a:gd name="T18" fmla="*/ 32 w 33"/>
                  <a:gd name="T19" fmla="*/ 10 h 31"/>
                  <a:gd name="T20" fmla="*/ 33 w 33"/>
                  <a:gd name="T21" fmla="*/ 16 h 31"/>
                  <a:gd name="T22" fmla="*/ 33 w 33"/>
                  <a:gd name="T23" fmla="*/ 16 h 31"/>
                  <a:gd name="T24" fmla="*/ 32 w 33"/>
                  <a:gd name="T25" fmla="*/ 22 h 31"/>
                  <a:gd name="T26" fmla="*/ 29 w 33"/>
                  <a:gd name="T27" fmla="*/ 27 h 31"/>
                  <a:gd name="T28" fmla="*/ 23 w 33"/>
                  <a:gd name="T29" fmla="*/ 31 h 31"/>
                  <a:gd name="T30" fmla="*/ 17 w 33"/>
                  <a:gd name="T31" fmla="*/ 31 h 31"/>
                  <a:gd name="T32" fmla="*/ 17 w 33"/>
                  <a:gd name="T33" fmla="*/ 31 h 31"/>
                  <a:gd name="T34" fmla="*/ 11 w 33"/>
                  <a:gd name="T35" fmla="*/ 31 h 31"/>
                  <a:gd name="T36" fmla="*/ 5 w 33"/>
                  <a:gd name="T37" fmla="*/ 27 h 31"/>
                  <a:gd name="T38" fmla="*/ 2 w 33"/>
                  <a:gd name="T39" fmla="*/ 22 h 31"/>
                  <a:gd name="T40" fmla="*/ 0 w 33"/>
                  <a:gd name="T41" fmla="*/ 16 h 31"/>
                  <a:gd name="T42" fmla="*/ 0 w 33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1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9" y="4"/>
                    </a:lnTo>
                    <a:lnTo>
                      <a:pt x="32" y="10"/>
                    </a:lnTo>
                    <a:lnTo>
                      <a:pt x="33" y="16"/>
                    </a:lnTo>
                    <a:lnTo>
                      <a:pt x="32" y="22"/>
                    </a:lnTo>
                    <a:lnTo>
                      <a:pt x="29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11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4" name="Freeform 448">
                <a:extLst>
                  <a:ext uri="{FF2B5EF4-FFF2-40B4-BE49-F238E27FC236}">
                    <a16:creationId xmlns:a16="http://schemas.microsoft.com/office/drawing/2014/main" id="{87E92845-8149-43DD-83C1-A942D102B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310"/>
                <a:ext cx="22" cy="24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6 w 22"/>
                  <a:gd name="T5" fmla="*/ 5 h 24"/>
                  <a:gd name="T6" fmla="*/ 18 w 22"/>
                  <a:gd name="T7" fmla="*/ 9 h 24"/>
                  <a:gd name="T8" fmla="*/ 18 w 22"/>
                  <a:gd name="T9" fmla="*/ 9 h 24"/>
                  <a:gd name="T10" fmla="*/ 16 w 22"/>
                  <a:gd name="T11" fmla="*/ 14 h 24"/>
                  <a:gd name="T12" fmla="*/ 15 w 22"/>
                  <a:gd name="T13" fmla="*/ 18 h 24"/>
                  <a:gd name="T14" fmla="*/ 10 w 22"/>
                  <a:gd name="T15" fmla="*/ 21 h 24"/>
                  <a:gd name="T16" fmla="*/ 6 w 22"/>
                  <a:gd name="T17" fmla="*/ 23 h 24"/>
                  <a:gd name="T18" fmla="*/ 6 w 22"/>
                  <a:gd name="T19" fmla="*/ 23 h 24"/>
                  <a:gd name="T20" fmla="*/ 0 w 22"/>
                  <a:gd name="T21" fmla="*/ 21 h 24"/>
                  <a:gd name="T22" fmla="*/ 0 w 22"/>
                  <a:gd name="T23" fmla="*/ 21 h 24"/>
                  <a:gd name="T24" fmla="*/ 4 w 22"/>
                  <a:gd name="T25" fmla="*/ 24 h 24"/>
                  <a:gd name="T26" fmla="*/ 9 w 22"/>
                  <a:gd name="T27" fmla="*/ 24 h 24"/>
                  <a:gd name="T28" fmla="*/ 9 w 22"/>
                  <a:gd name="T29" fmla="*/ 24 h 24"/>
                  <a:gd name="T30" fmla="*/ 15 w 22"/>
                  <a:gd name="T31" fmla="*/ 24 h 24"/>
                  <a:gd name="T32" fmla="*/ 18 w 22"/>
                  <a:gd name="T33" fmla="*/ 21 h 24"/>
                  <a:gd name="T34" fmla="*/ 21 w 22"/>
                  <a:gd name="T35" fmla="*/ 17 h 24"/>
                  <a:gd name="T36" fmla="*/ 22 w 22"/>
                  <a:gd name="T37" fmla="*/ 12 h 24"/>
                  <a:gd name="T38" fmla="*/ 22 w 22"/>
                  <a:gd name="T39" fmla="*/ 12 h 24"/>
                  <a:gd name="T40" fmla="*/ 22 w 22"/>
                  <a:gd name="T41" fmla="*/ 8 h 24"/>
                  <a:gd name="T42" fmla="*/ 19 w 22"/>
                  <a:gd name="T43" fmla="*/ 5 h 24"/>
                  <a:gd name="T44" fmla="*/ 18 w 22"/>
                  <a:gd name="T45" fmla="*/ 2 h 24"/>
                  <a:gd name="T46" fmla="*/ 13 w 22"/>
                  <a:gd name="T47" fmla="*/ 0 h 24"/>
                  <a:gd name="T48" fmla="*/ 13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5" y="18"/>
                    </a:lnTo>
                    <a:lnTo>
                      <a:pt x="10" y="21"/>
                    </a:lnTo>
                    <a:lnTo>
                      <a:pt x="6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4"/>
                    </a:lnTo>
                    <a:lnTo>
                      <a:pt x="15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2" y="12"/>
                    </a:lnTo>
                    <a:lnTo>
                      <a:pt x="22" y="8"/>
                    </a:lnTo>
                    <a:lnTo>
                      <a:pt x="19" y="5"/>
                    </a:lnTo>
                    <a:lnTo>
                      <a:pt x="18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5" name="Freeform 449">
                <a:extLst>
                  <a:ext uri="{FF2B5EF4-FFF2-40B4-BE49-F238E27FC236}">
                    <a16:creationId xmlns:a16="http://schemas.microsoft.com/office/drawing/2014/main" id="{317DF5ED-F476-427F-BBED-91C6A47BD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301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2 w 18"/>
                  <a:gd name="T7" fmla="*/ 3 h 20"/>
                  <a:gd name="T8" fmla="*/ 5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7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7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5 w 18"/>
                  <a:gd name="T35" fmla="*/ 18 h 20"/>
                  <a:gd name="T36" fmla="*/ 2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5" y="18"/>
                    </a:lnTo>
                    <a:lnTo>
                      <a:pt x="2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6" name="Freeform 450">
                <a:extLst>
                  <a:ext uri="{FF2B5EF4-FFF2-40B4-BE49-F238E27FC236}">
                    <a16:creationId xmlns:a16="http://schemas.microsoft.com/office/drawing/2014/main" id="{EC4DAB18-2DB7-459A-86AA-42D78FE15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398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5 w 30"/>
                  <a:gd name="T17" fmla="*/ 4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4 w 30"/>
                  <a:gd name="T37" fmla="*/ 25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7" name="Freeform 451">
                <a:extLst>
                  <a:ext uri="{FF2B5EF4-FFF2-40B4-BE49-F238E27FC236}">
                    <a16:creationId xmlns:a16="http://schemas.microsoft.com/office/drawing/2014/main" id="{43F55D1C-6665-4B1B-A7CD-1E9FB6F0D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402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8" name="Freeform 452">
                <a:extLst>
                  <a:ext uri="{FF2B5EF4-FFF2-40B4-BE49-F238E27FC236}">
                    <a16:creationId xmlns:a16="http://schemas.microsoft.com/office/drawing/2014/main" id="{28654F1D-24EB-4179-8F6A-A3F9129ED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395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1 w 16"/>
                  <a:gd name="T5" fmla="*/ 4 h 16"/>
                  <a:gd name="T6" fmla="*/ 3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1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9" name="Freeform 453">
                <a:extLst>
                  <a:ext uri="{FF2B5EF4-FFF2-40B4-BE49-F238E27FC236}">
                    <a16:creationId xmlns:a16="http://schemas.microsoft.com/office/drawing/2014/main" id="{62381AB6-4FDF-4A2E-BE14-B0CAB675A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485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0 w 29"/>
                  <a:gd name="T5" fmla="*/ 9 h 30"/>
                  <a:gd name="T6" fmla="*/ 3 w 29"/>
                  <a:gd name="T7" fmla="*/ 5 h 30"/>
                  <a:gd name="T8" fmla="*/ 9 w 29"/>
                  <a:gd name="T9" fmla="*/ 2 h 30"/>
                  <a:gd name="T10" fmla="*/ 14 w 29"/>
                  <a:gd name="T11" fmla="*/ 0 h 30"/>
                  <a:gd name="T12" fmla="*/ 14 w 29"/>
                  <a:gd name="T13" fmla="*/ 0 h 30"/>
                  <a:gd name="T14" fmla="*/ 20 w 29"/>
                  <a:gd name="T15" fmla="*/ 2 h 30"/>
                  <a:gd name="T16" fmla="*/ 24 w 29"/>
                  <a:gd name="T17" fmla="*/ 5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6 h 30"/>
                  <a:gd name="T28" fmla="*/ 20 w 29"/>
                  <a:gd name="T29" fmla="*/ 29 h 30"/>
                  <a:gd name="T30" fmla="*/ 14 w 29"/>
                  <a:gd name="T31" fmla="*/ 30 h 30"/>
                  <a:gd name="T32" fmla="*/ 14 w 29"/>
                  <a:gd name="T33" fmla="*/ 30 h 30"/>
                  <a:gd name="T34" fmla="*/ 9 w 29"/>
                  <a:gd name="T35" fmla="*/ 29 h 30"/>
                  <a:gd name="T36" fmla="*/ 3 w 29"/>
                  <a:gd name="T37" fmla="*/ 26 h 30"/>
                  <a:gd name="T38" fmla="*/ 0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4" y="30"/>
                    </a:lnTo>
                    <a:lnTo>
                      <a:pt x="9" y="29"/>
                    </a:lnTo>
                    <a:lnTo>
                      <a:pt x="3" y="26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0" name="Freeform 454">
                <a:extLst>
                  <a:ext uri="{FF2B5EF4-FFF2-40B4-BE49-F238E27FC236}">
                    <a16:creationId xmlns:a16="http://schemas.microsoft.com/office/drawing/2014/main" id="{F13934B5-E0E7-4002-AF5D-B21BCE0A0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2490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7 w 20"/>
                  <a:gd name="T7" fmla="*/ 7 h 22"/>
                  <a:gd name="T8" fmla="*/ 17 w 20"/>
                  <a:gd name="T9" fmla="*/ 7 h 22"/>
                  <a:gd name="T10" fmla="*/ 15 w 20"/>
                  <a:gd name="T11" fmla="*/ 13 h 22"/>
                  <a:gd name="T12" fmla="*/ 14 w 20"/>
                  <a:gd name="T13" fmla="*/ 16 h 22"/>
                  <a:gd name="T14" fmla="*/ 9 w 20"/>
                  <a:gd name="T15" fmla="*/ 19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9 h 22"/>
                  <a:gd name="T22" fmla="*/ 0 w 20"/>
                  <a:gd name="T23" fmla="*/ 19 h 22"/>
                  <a:gd name="T24" fmla="*/ 5 w 20"/>
                  <a:gd name="T25" fmla="*/ 21 h 22"/>
                  <a:gd name="T26" fmla="*/ 9 w 20"/>
                  <a:gd name="T27" fmla="*/ 22 h 22"/>
                  <a:gd name="T28" fmla="*/ 9 w 20"/>
                  <a:gd name="T29" fmla="*/ 22 h 22"/>
                  <a:gd name="T30" fmla="*/ 14 w 20"/>
                  <a:gd name="T31" fmla="*/ 21 h 22"/>
                  <a:gd name="T32" fmla="*/ 17 w 20"/>
                  <a:gd name="T33" fmla="*/ 19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3"/>
                    </a:lnTo>
                    <a:lnTo>
                      <a:pt x="14" y="16"/>
                    </a:lnTo>
                    <a:lnTo>
                      <a:pt x="9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5" y="21"/>
                    </a:lnTo>
                    <a:lnTo>
                      <a:pt x="9" y="22"/>
                    </a:lnTo>
                    <a:lnTo>
                      <a:pt x="14" y="21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1" name="Freeform 455">
                <a:extLst>
                  <a:ext uri="{FF2B5EF4-FFF2-40B4-BE49-F238E27FC236}">
                    <a16:creationId xmlns:a16="http://schemas.microsoft.com/office/drawing/2014/main" id="{124D138E-B6FC-4A16-86D8-DEFC8AC92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482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5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5 h 17"/>
                  <a:gd name="T36" fmla="*/ 3 w 16"/>
                  <a:gd name="T37" fmla="*/ 14 h 17"/>
                  <a:gd name="T38" fmla="*/ 1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2" name="Freeform 456">
                <a:extLst>
                  <a:ext uri="{FF2B5EF4-FFF2-40B4-BE49-F238E27FC236}">
                    <a16:creationId xmlns:a16="http://schemas.microsoft.com/office/drawing/2014/main" id="{FBF882B1-1716-4FE6-83C2-DC52D6AE5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571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0 w 28"/>
                  <a:gd name="T5" fmla="*/ 9 h 30"/>
                  <a:gd name="T6" fmla="*/ 3 w 28"/>
                  <a:gd name="T7" fmla="*/ 5 h 30"/>
                  <a:gd name="T8" fmla="*/ 7 w 28"/>
                  <a:gd name="T9" fmla="*/ 2 h 30"/>
                  <a:gd name="T10" fmla="*/ 13 w 28"/>
                  <a:gd name="T11" fmla="*/ 0 h 30"/>
                  <a:gd name="T12" fmla="*/ 13 w 28"/>
                  <a:gd name="T13" fmla="*/ 0 h 30"/>
                  <a:gd name="T14" fmla="*/ 19 w 28"/>
                  <a:gd name="T15" fmla="*/ 2 h 30"/>
                  <a:gd name="T16" fmla="*/ 24 w 28"/>
                  <a:gd name="T17" fmla="*/ 5 h 30"/>
                  <a:gd name="T18" fmla="*/ 27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7 w 28"/>
                  <a:gd name="T25" fmla="*/ 21 h 30"/>
                  <a:gd name="T26" fmla="*/ 24 w 28"/>
                  <a:gd name="T27" fmla="*/ 26 h 30"/>
                  <a:gd name="T28" fmla="*/ 19 w 28"/>
                  <a:gd name="T29" fmla="*/ 29 h 30"/>
                  <a:gd name="T30" fmla="*/ 13 w 28"/>
                  <a:gd name="T31" fmla="*/ 30 h 30"/>
                  <a:gd name="T32" fmla="*/ 13 w 28"/>
                  <a:gd name="T33" fmla="*/ 30 h 30"/>
                  <a:gd name="T34" fmla="*/ 7 w 28"/>
                  <a:gd name="T35" fmla="*/ 29 h 30"/>
                  <a:gd name="T36" fmla="*/ 3 w 28"/>
                  <a:gd name="T37" fmla="*/ 26 h 30"/>
                  <a:gd name="T38" fmla="*/ 0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7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30"/>
                    </a:lnTo>
                    <a:lnTo>
                      <a:pt x="7" y="29"/>
                    </a:lnTo>
                    <a:lnTo>
                      <a:pt x="3" y="26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3" name="Freeform 457">
                <a:extLst>
                  <a:ext uri="{FF2B5EF4-FFF2-40B4-BE49-F238E27FC236}">
                    <a16:creationId xmlns:a16="http://schemas.microsoft.com/office/drawing/2014/main" id="{BF9717F0-F8C0-4311-9A5C-A261343E9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576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4" name="Freeform 458">
                <a:extLst>
                  <a:ext uri="{FF2B5EF4-FFF2-40B4-BE49-F238E27FC236}">
                    <a16:creationId xmlns:a16="http://schemas.microsoft.com/office/drawing/2014/main" id="{565A40C5-7D5B-47BF-9F0C-BCC20078C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568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4 h 17"/>
                  <a:gd name="T38" fmla="*/ 2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5" name="Freeform 459">
                <a:extLst>
                  <a:ext uri="{FF2B5EF4-FFF2-40B4-BE49-F238E27FC236}">
                    <a16:creationId xmlns:a16="http://schemas.microsoft.com/office/drawing/2014/main" id="{60596F24-9B01-4D70-8D6A-74D87FAA1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661"/>
                <a:ext cx="30" cy="29"/>
              </a:xfrm>
              <a:custGeom>
                <a:avLst/>
                <a:gdLst>
                  <a:gd name="T0" fmla="*/ 0 w 30"/>
                  <a:gd name="T1" fmla="*/ 16 h 29"/>
                  <a:gd name="T2" fmla="*/ 0 w 30"/>
                  <a:gd name="T3" fmla="*/ 16 h 29"/>
                  <a:gd name="T4" fmla="*/ 2 w 30"/>
                  <a:gd name="T5" fmla="*/ 10 h 29"/>
                  <a:gd name="T6" fmla="*/ 5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6 w 30"/>
                  <a:gd name="T17" fmla="*/ 5 h 29"/>
                  <a:gd name="T18" fmla="*/ 29 w 30"/>
                  <a:gd name="T19" fmla="*/ 10 h 29"/>
                  <a:gd name="T20" fmla="*/ 30 w 30"/>
                  <a:gd name="T21" fmla="*/ 16 h 29"/>
                  <a:gd name="T22" fmla="*/ 30 w 30"/>
                  <a:gd name="T23" fmla="*/ 16 h 29"/>
                  <a:gd name="T24" fmla="*/ 29 w 30"/>
                  <a:gd name="T25" fmla="*/ 22 h 29"/>
                  <a:gd name="T26" fmla="*/ 26 w 30"/>
                  <a:gd name="T27" fmla="*/ 26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5 w 30"/>
                  <a:gd name="T37" fmla="*/ 26 h 29"/>
                  <a:gd name="T38" fmla="*/ 2 w 30"/>
                  <a:gd name="T39" fmla="*/ 22 h 29"/>
                  <a:gd name="T40" fmla="*/ 0 w 30"/>
                  <a:gd name="T41" fmla="*/ 16 h 29"/>
                  <a:gd name="T42" fmla="*/ 0 w 30"/>
                  <a:gd name="T43" fmla="*/ 16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10"/>
                    </a:lnTo>
                    <a:lnTo>
                      <a:pt x="30" y="16"/>
                    </a:lnTo>
                    <a:lnTo>
                      <a:pt x="29" y="22"/>
                    </a:lnTo>
                    <a:lnTo>
                      <a:pt x="26" y="26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6" name="Freeform 460">
                <a:extLst>
                  <a:ext uri="{FF2B5EF4-FFF2-40B4-BE49-F238E27FC236}">
                    <a16:creationId xmlns:a16="http://schemas.microsoft.com/office/drawing/2014/main" id="{CCEFB6FF-3D30-4F1E-A995-889403088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666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6 w 19"/>
                  <a:gd name="T7" fmla="*/ 8 h 23"/>
                  <a:gd name="T8" fmla="*/ 16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18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18 h 23"/>
                  <a:gd name="T22" fmla="*/ 0 w 19"/>
                  <a:gd name="T23" fmla="*/ 18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6 h 23"/>
                  <a:gd name="T42" fmla="*/ 18 w 19"/>
                  <a:gd name="T43" fmla="*/ 3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7" name="Freeform 461">
                <a:extLst>
                  <a:ext uri="{FF2B5EF4-FFF2-40B4-BE49-F238E27FC236}">
                    <a16:creationId xmlns:a16="http://schemas.microsoft.com/office/drawing/2014/main" id="{5CD013E4-3927-4B02-B0AA-D5DBA69D0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658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1 h 17"/>
                  <a:gd name="T26" fmla="*/ 14 w 17"/>
                  <a:gd name="T27" fmla="*/ 14 h 17"/>
                  <a:gd name="T28" fmla="*/ 12 w 17"/>
                  <a:gd name="T29" fmla="*/ 16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6 h 17"/>
                  <a:gd name="T36" fmla="*/ 3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4" y="14"/>
                    </a:lnTo>
                    <a:lnTo>
                      <a:pt x="12" y="16"/>
                    </a:lnTo>
                    <a:lnTo>
                      <a:pt x="9" y="17"/>
                    </a:lnTo>
                    <a:lnTo>
                      <a:pt x="5" y="16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8" name="Freeform 462">
                <a:extLst>
                  <a:ext uri="{FF2B5EF4-FFF2-40B4-BE49-F238E27FC236}">
                    <a16:creationId xmlns:a16="http://schemas.microsoft.com/office/drawing/2014/main" id="{26955230-A78F-4300-8569-FAEBB6F4D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98"/>
                <a:ext cx="28" cy="28"/>
              </a:xfrm>
              <a:custGeom>
                <a:avLst/>
                <a:gdLst>
                  <a:gd name="T0" fmla="*/ 0 w 28"/>
                  <a:gd name="T1" fmla="*/ 15 h 28"/>
                  <a:gd name="T2" fmla="*/ 0 w 28"/>
                  <a:gd name="T3" fmla="*/ 15 h 28"/>
                  <a:gd name="T4" fmla="*/ 1 w 28"/>
                  <a:gd name="T5" fmla="*/ 9 h 28"/>
                  <a:gd name="T6" fmla="*/ 4 w 28"/>
                  <a:gd name="T7" fmla="*/ 4 h 28"/>
                  <a:gd name="T8" fmla="*/ 9 w 28"/>
                  <a:gd name="T9" fmla="*/ 1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1 h 28"/>
                  <a:gd name="T16" fmla="*/ 24 w 28"/>
                  <a:gd name="T17" fmla="*/ 4 h 28"/>
                  <a:gd name="T18" fmla="*/ 27 w 28"/>
                  <a:gd name="T19" fmla="*/ 9 h 28"/>
                  <a:gd name="T20" fmla="*/ 28 w 28"/>
                  <a:gd name="T21" fmla="*/ 15 h 28"/>
                  <a:gd name="T22" fmla="*/ 28 w 28"/>
                  <a:gd name="T23" fmla="*/ 15 h 28"/>
                  <a:gd name="T24" fmla="*/ 27 w 28"/>
                  <a:gd name="T25" fmla="*/ 21 h 28"/>
                  <a:gd name="T26" fmla="*/ 24 w 28"/>
                  <a:gd name="T27" fmla="*/ 25 h 28"/>
                  <a:gd name="T28" fmla="*/ 19 w 28"/>
                  <a:gd name="T29" fmla="*/ 28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8 h 28"/>
                  <a:gd name="T36" fmla="*/ 4 w 28"/>
                  <a:gd name="T37" fmla="*/ 25 h 28"/>
                  <a:gd name="T38" fmla="*/ 1 w 28"/>
                  <a:gd name="T39" fmla="*/ 21 h 28"/>
                  <a:gd name="T40" fmla="*/ 0 w 28"/>
                  <a:gd name="T41" fmla="*/ 15 h 28"/>
                  <a:gd name="T42" fmla="*/ 0 w 28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19" y="28"/>
                    </a:lnTo>
                    <a:lnTo>
                      <a:pt x="13" y="28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9" name="Freeform 463">
                <a:extLst>
                  <a:ext uri="{FF2B5EF4-FFF2-40B4-BE49-F238E27FC236}">
                    <a16:creationId xmlns:a16="http://schemas.microsoft.com/office/drawing/2014/main" id="{3D2A1F9D-0A6E-426B-A0F9-7B5528FC3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102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3 h 23"/>
                  <a:gd name="T6" fmla="*/ 16 w 21"/>
                  <a:gd name="T7" fmla="*/ 8 h 23"/>
                  <a:gd name="T8" fmla="*/ 16 w 21"/>
                  <a:gd name="T9" fmla="*/ 8 h 23"/>
                  <a:gd name="T10" fmla="*/ 15 w 21"/>
                  <a:gd name="T11" fmla="*/ 12 h 23"/>
                  <a:gd name="T12" fmla="*/ 13 w 21"/>
                  <a:gd name="T13" fmla="*/ 17 h 23"/>
                  <a:gd name="T14" fmla="*/ 9 w 21"/>
                  <a:gd name="T15" fmla="*/ 18 h 23"/>
                  <a:gd name="T16" fmla="*/ 4 w 21"/>
                  <a:gd name="T17" fmla="*/ 20 h 23"/>
                  <a:gd name="T18" fmla="*/ 4 w 21"/>
                  <a:gd name="T19" fmla="*/ 20 h 23"/>
                  <a:gd name="T20" fmla="*/ 0 w 21"/>
                  <a:gd name="T21" fmla="*/ 18 h 23"/>
                  <a:gd name="T22" fmla="*/ 0 w 21"/>
                  <a:gd name="T23" fmla="*/ 18 h 23"/>
                  <a:gd name="T24" fmla="*/ 4 w 21"/>
                  <a:gd name="T25" fmla="*/ 21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1 h 23"/>
                  <a:gd name="T32" fmla="*/ 16 w 21"/>
                  <a:gd name="T33" fmla="*/ 18 h 23"/>
                  <a:gd name="T34" fmla="*/ 19 w 21"/>
                  <a:gd name="T35" fmla="*/ 15 h 23"/>
                  <a:gd name="T36" fmla="*/ 21 w 21"/>
                  <a:gd name="T37" fmla="*/ 11 h 23"/>
                  <a:gd name="T38" fmla="*/ 21 w 21"/>
                  <a:gd name="T39" fmla="*/ 11 h 23"/>
                  <a:gd name="T40" fmla="*/ 19 w 21"/>
                  <a:gd name="T41" fmla="*/ 6 h 23"/>
                  <a:gd name="T42" fmla="*/ 18 w 21"/>
                  <a:gd name="T43" fmla="*/ 3 h 23"/>
                  <a:gd name="T44" fmla="*/ 16 w 21"/>
                  <a:gd name="T45" fmla="*/ 2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3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4" y="21"/>
                    </a:lnTo>
                    <a:lnTo>
                      <a:pt x="9" y="23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21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0" name="Freeform 464">
                <a:extLst>
                  <a:ext uri="{FF2B5EF4-FFF2-40B4-BE49-F238E27FC236}">
                    <a16:creationId xmlns:a16="http://schemas.microsoft.com/office/drawing/2014/main" id="{6E58502C-5453-4333-BE1B-E8E6FCA66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2095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0 h 16"/>
                  <a:gd name="T26" fmla="*/ 15 w 18"/>
                  <a:gd name="T27" fmla="*/ 13 h 16"/>
                  <a:gd name="T28" fmla="*/ 12 w 18"/>
                  <a:gd name="T29" fmla="*/ 15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5 h 16"/>
                  <a:gd name="T36" fmla="*/ 3 w 18"/>
                  <a:gd name="T37" fmla="*/ 13 h 16"/>
                  <a:gd name="T38" fmla="*/ 2 w 18"/>
                  <a:gd name="T39" fmla="*/ 10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1" name="Freeform 465">
                <a:extLst>
                  <a:ext uri="{FF2B5EF4-FFF2-40B4-BE49-F238E27FC236}">
                    <a16:creationId xmlns:a16="http://schemas.microsoft.com/office/drawing/2014/main" id="{66D13B39-F764-4D28-905F-D6D6BB7BD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199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2" name="Freeform 466">
                <a:extLst>
                  <a:ext uri="{FF2B5EF4-FFF2-40B4-BE49-F238E27FC236}">
                    <a16:creationId xmlns:a16="http://schemas.microsoft.com/office/drawing/2014/main" id="{BAA11DF3-4AEF-47A4-BF20-B29B331CA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203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3" name="Freeform 467">
                <a:extLst>
                  <a:ext uri="{FF2B5EF4-FFF2-40B4-BE49-F238E27FC236}">
                    <a16:creationId xmlns:a16="http://schemas.microsoft.com/office/drawing/2014/main" id="{95859DB3-432E-4C19-8005-F39D5B649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2196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2 h 16"/>
                  <a:gd name="T26" fmla="*/ 14 w 17"/>
                  <a:gd name="T27" fmla="*/ 13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4" name="Freeform 468">
                <a:extLst>
                  <a:ext uri="{FF2B5EF4-FFF2-40B4-BE49-F238E27FC236}">
                    <a16:creationId xmlns:a16="http://schemas.microsoft.com/office/drawing/2014/main" id="{EB7D88A9-3F76-41A7-92B1-EA730EEC1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295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5 h 30"/>
                  <a:gd name="T8" fmla="*/ 9 w 29"/>
                  <a:gd name="T9" fmla="*/ 2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2 h 30"/>
                  <a:gd name="T16" fmla="*/ 24 w 29"/>
                  <a:gd name="T17" fmla="*/ 5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6 h 30"/>
                  <a:gd name="T28" fmla="*/ 20 w 29"/>
                  <a:gd name="T29" fmla="*/ 29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5" name="Freeform 469">
                <a:extLst>
                  <a:ext uri="{FF2B5EF4-FFF2-40B4-BE49-F238E27FC236}">
                    <a16:creationId xmlns:a16="http://schemas.microsoft.com/office/drawing/2014/main" id="{136F2A34-5D69-4B50-88A3-796AFA66C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300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7 w 19"/>
                  <a:gd name="T15" fmla="*/ 19 h 22"/>
                  <a:gd name="T16" fmla="*/ 3 w 19"/>
                  <a:gd name="T17" fmla="*/ 19 h 22"/>
                  <a:gd name="T18" fmla="*/ 3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5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7" y="19"/>
                    </a:lnTo>
                    <a:lnTo>
                      <a:pt x="3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6" name="Freeform 470">
                <a:extLst>
                  <a:ext uri="{FF2B5EF4-FFF2-40B4-BE49-F238E27FC236}">
                    <a16:creationId xmlns:a16="http://schemas.microsoft.com/office/drawing/2014/main" id="{16F81B8D-5766-4926-8CF4-745C0C0C8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2292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1 h 17"/>
                  <a:gd name="T26" fmla="*/ 14 w 17"/>
                  <a:gd name="T27" fmla="*/ 14 h 17"/>
                  <a:gd name="T28" fmla="*/ 11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2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7" name="Freeform 471">
                <a:extLst>
                  <a:ext uri="{FF2B5EF4-FFF2-40B4-BE49-F238E27FC236}">
                    <a16:creationId xmlns:a16="http://schemas.microsoft.com/office/drawing/2014/main" id="{AEB3DC51-6181-4D78-ACA8-441E31C1F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497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8 w 30"/>
                  <a:gd name="T25" fmla="*/ 20 h 29"/>
                  <a:gd name="T26" fmla="*/ 25 w 30"/>
                  <a:gd name="T27" fmla="*/ 26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4 w 30"/>
                  <a:gd name="T37" fmla="*/ 26 h 29"/>
                  <a:gd name="T38" fmla="*/ 1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0"/>
                    </a:lnTo>
                    <a:lnTo>
                      <a:pt x="25" y="26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8" name="Freeform 472">
                <a:extLst>
                  <a:ext uri="{FF2B5EF4-FFF2-40B4-BE49-F238E27FC236}">
                    <a16:creationId xmlns:a16="http://schemas.microsoft.com/office/drawing/2014/main" id="{F3CA8DB4-D0F7-4FAD-86F8-72B07FA05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502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7 w 20"/>
                  <a:gd name="T7" fmla="*/ 7 h 22"/>
                  <a:gd name="T8" fmla="*/ 17 w 20"/>
                  <a:gd name="T9" fmla="*/ 7 h 22"/>
                  <a:gd name="T10" fmla="*/ 15 w 20"/>
                  <a:gd name="T11" fmla="*/ 12 h 22"/>
                  <a:gd name="T12" fmla="*/ 12 w 20"/>
                  <a:gd name="T13" fmla="*/ 16 h 22"/>
                  <a:gd name="T14" fmla="*/ 9 w 20"/>
                  <a:gd name="T15" fmla="*/ 18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8 h 22"/>
                  <a:gd name="T22" fmla="*/ 0 w 20"/>
                  <a:gd name="T23" fmla="*/ 18 h 22"/>
                  <a:gd name="T24" fmla="*/ 5 w 20"/>
                  <a:gd name="T25" fmla="*/ 21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8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6 h 22"/>
                  <a:gd name="T42" fmla="*/ 18 w 20"/>
                  <a:gd name="T43" fmla="*/ 3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9" name="Freeform 473">
                <a:extLst>
                  <a:ext uri="{FF2B5EF4-FFF2-40B4-BE49-F238E27FC236}">
                    <a16:creationId xmlns:a16="http://schemas.microsoft.com/office/drawing/2014/main" id="{E79A5CE3-EC65-4E32-948C-97A8DFF21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494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1 h 17"/>
                  <a:gd name="T26" fmla="*/ 15 w 16"/>
                  <a:gd name="T27" fmla="*/ 14 h 17"/>
                  <a:gd name="T28" fmla="*/ 12 w 16"/>
                  <a:gd name="T29" fmla="*/ 15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5 h 17"/>
                  <a:gd name="T36" fmla="*/ 3 w 16"/>
                  <a:gd name="T37" fmla="*/ 14 h 17"/>
                  <a:gd name="T38" fmla="*/ 1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0" name="Freeform 474">
                <a:extLst>
                  <a:ext uri="{FF2B5EF4-FFF2-40B4-BE49-F238E27FC236}">
                    <a16:creationId xmlns:a16="http://schemas.microsoft.com/office/drawing/2014/main" id="{E21259EA-8959-45DE-841C-E1CBAE593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297"/>
                <a:ext cx="21" cy="19"/>
              </a:xfrm>
              <a:custGeom>
                <a:avLst/>
                <a:gdLst>
                  <a:gd name="T0" fmla="*/ 0 w 21"/>
                  <a:gd name="T1" fmla="*/ 9 h 19"/>
                  <a:gd name="T2" fmla="*/ 0 w 21"/>
                  <a:gd name="T3" fmla="*/ 9 h 19"/>
                  <a:gd name="T4" fmla="*/ 2 w 21"/>
                  <a:gd name="T5" fmla="*/ 6 h 19"/>
                  <a:gd name="T6" fmla="*/ 3 w 21"/>
                  <a:gd name="T7" fmla="*/ 3 h 19"/>
                  <a:gd name="T8" fmla="*/ 6 w 21"/>
                  <a:gd name="T9" fmla="*/ 0 h 19"/>
                  <a:gd name="T10" fmla="*/ 11 w 21"/>
                  <a:gd name="T11" fmla="*/ 0 h 19"/>
                  <a:gd name="T12" fmla="*/ 11 w 21"/>
                  <a:gd name="T13" fmla="*/ 0 h 19"/>
                  <a:gd name="T14" fmla="*/ 14 w 21"/>
                  <a:gd name="T15" fmla="*/ 0 h 19"/>
                  <a:gd name="T16" fmla="*/ 18 w 21"/>
                  <a:gd name="T17" fmla="*/ 3 h 19"/>
                  <a:gd name="T18" fmla="*/ 20 w 21"/>
                  <a:gd name="T19" fmla="*/ 6 h 19"/>
                  <a:gd name="T20" fmla="*/ 21 w 21"/>
                  <a:gd name="T21" fmla="*/ 9 h 19"/>
                  <a:gd name="T22" fmla="*/ 21 w 21"/>
                  <a:gd name="T23" fmla="*/ 9 h 19"/>
                  <a:gd name="T24" fmla="*/ 20 w 21"/>
                  <a:gd name="T25" fmla="*/ 13 h 19"/>
                  <a:gd name="T26" fmla="*/ 18 w 21"/>
                  <a:gd name="T27" fmla="*/ 16 h 19"/>
                  <a:gd name="T28" fmla="*/ 14 w 21"/>
                  <a:gd name="T29" fmla="*/ 18 h 19"/>
                  <a:gd name="T30" fmla="*/ 11 w 21"/>
                  <a:gd name="T31" fmla="*/ 19 h 19"/>
                  <a:gd name="T32" fmla="*/ 11 w 21"/>
                  <a:gd name="T33" fmla="*/ 19 h 19"/>
                  <a:gd name="T34" fmla="*/ 6 w 21"/>
                  <a:gd name="T35" fmla="*/ 18 h 19"/>
                  <a:gd name="T36" fmla="*/ 3 w 21"/>
                  <a:gd name="T37" fmla="*/ 16 h 19"/>
                  <a:gd name="T38" fmla="*/ 2 w 21"/>
                  <a:gd name="T39" fmla="*/ 13 h 19"/>
                  <a:gd name="T40" fmla="*/ 0 w 21"/>
                  <a:gd name="T41" fmla="*/ 9 h 19"/>
                  <a:gd name="T42" fmla="*/ 0 w 21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9"/>
                    </a:lnTo>
                    <a:lnTo>
                      <a:pt x="20" y="13"/>
                    </a:lnTo>
                    <a:lnTo>
                      <a:pt x="18" y="16"/>
                    </a:lnTo>
                    <a:lnTo>
                      <a:pt x="14" y="18"/>
                    </a:lnTo>
                    <a:lnTo>
                      <a:pt x="11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1" name="Freeform 475">
                <a:extLst>
                  <a:ext uri="{FF2B5EF4-FFF2-40B4-BE49-F238E27FC236}">
                    <a16:creationId xmlns:a16="http://schemas.microsoft.com/office/drawing/2014/main" id="{24635400-9CD6-44EC-8B31-4B36913DF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298"/>
                <a:ext cx="13" cy="17"/>
              </a:xfrm>
              <a:custGeom>
                <a:avLst/>
                <a:gdLst>
                  <a:gd name="T0" fmla="*/ 9 w 13"/>
                  <a:gd name="T1" fmla="*/ 0 h 17"/>
                  <a:gd name="T2" fmla="*/ 9 w 13"/>
                  <a:gd name="T3" fmla="*/ 0 h 17"/>
                  <a:gd name="T4" fmla="*/ 10 w 13"/>
                  <a:gd name="T5" fmla="*/ 3 h 17"/>
                  <a:gd name="T6" fmla="*/ 12 w 13"/>
                  <a:gd name="T7" fmla="*/ 6 h 17"/>
                  <a:gd name="T8" fmla="*/ 12 w 13"/>
                  <a:gd name="T9" fmla="*/ 6 h 17"/>
                  <a:gd name="T10" fmla="*/ 10 w 13"/>
                  <a:gd name="T11" fmla="*/ 9 h 17"/>
                  <a:gd name="T12" fmla="*/ 9 w 13"/>
                  <a:gd name="T13" fmla="*/ 12 h 17"/>
                  <a:gd name="T14" fmla="*/ 6 w 13"/>
                  <a:gd name="T15" fmla="*/ 14 h 17"/>
                  <a:gd name="T16" fmla="*/ 3 w 13"/>
                  <a:gd name="T17" fmla="*/ 15 h 17"/>
                  <a:gd name="T18" fmla="*/ 3 w 13"/>
                  <a:gd name="T19" fmla="*/ 15 h 17"/>
                  <a:gd name="T20" fmla="*/ 0 w 13"/>
                  <a:gd name="T21" fmla="*/ 14 h 17"/>
                  <a:gd name="T22" fmla="*/ 0 w 13"/>
                  <a:gd name="T23" fmla="*/ 14 h 17"/>
                  <a:gd name="T24" fmla="*/ 3 w 13"/>
                  <a:gd name="T25" fmla="*/ 15 h 17"/>
                  <a:gd name="T26" fmla="*/ 6 w 13"/>
                  <a:gd name="T27" fmla="*/ 17 h 17"/>
                  <a:gd name="T28" fmla="*/ 6 w 13"/>
                  <a:gd name="T29" fmla="*/ 17 h 17"/>
                  <a:gd name="T30" fmla="*/ 9 w 13"/>
                  <a:gd name="T31" fmla="*/ 15 h 17"/>
                  <a:gd name="T32" fmla="*/ 12 w 13"/>
                  <a:gd name="T33" fmla="*/ 14 h 17"/>
                  <a:gd name="T34" fmla="*/ 13 w 13"/>
                  <a:gd name="T35" fmla="*/ 12 h 17"/>
                  <a:gd name="T36" fmla="*/ 13 w 13"/>
                  <a:gd name="T37" fmla="*/ 8 h 17"/>
                  <a:gd name="T38" fmla="*/ 13 w 13"/>
                  <a:gd name="T39" fmla="*/ 8 h 17"/>
                  <a:gd name="T40" fmla="*/ 12 w 13"/>
                  <a:gd name="T41" fmla="*/ 3 h 17"/>
                  <a:gd name="T42" fmla="*/ 9 w 13"/>
                  <a:gd name="T43" fmla="*/ 0 h 17"/>
                  <a:gd name="T44" fmla="*/ 9 w 13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7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2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2" name="Freeform 476">
                <a:extLst>
                  <a:ext uri="{FF2B5EF4-FFF2-40B4-BE49-F238E27FC236}">
                    <a16:creationId xmlns:a16="http://schemas.microsoft.com/office/drawing/2014/main" id="{85B94C90-B0B7-4DEA-8E78-40DC3DD4C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187"/>
                <a:ext cx="20" cy="19"/>
              </a:xfrm>
              <a:custGeom>
                <a:avLst/>
                <a:gdLst>
                  <a:gd name="T0" fmla="*/ 0 w 20"/>
                  <a:gd name="T1" fmla="*/ 10 h 19"/>
                  <a:gd name="T2" fmla="*/ 0 w 20"/>
                  <a:gd name="T3" fmla="*/ 10 h 19"/>
                  <a:gd name="T4" fmla="*/ 2 w 20"/>
                  <a:gd name="T5" fmla="*/ 6 h 19"/>
                  <a:gd name="T6" fmla="*/ 3 w 20"/>
                  <a:gd name="T7" fmla="*/ 3 h 19"/>
                  <a:gd name="T8" fmla="*/ 6 w 20"/>
                  <a:gd name="T9" fmla="*/ 1 h 19"/>
                  <a:gd name="T10" fmla="*/ 11 w 20"/>
                  <a:gd name="T11" fmla="*/ 0 h 19"/>
                  <a:gd name="T12" fmla="*/ 11 w 20"/>
                  <a:gd name="T13" fmla="*/ 0 h 19"/>
                  <a:gd name="T14" fmla="*/ 14 w 20"/>
                  <a:gd name="T15" fmla="*/ 1 h 19"/>
                  <a:gd name="T16" fmla="*/ 17 w 20"/>
                  <a:gd name="T17" fmla="*/ 3 h 19"/>
                  <a:gd name="T18" fmla="*/ 20 w 20"/>
                  <a:gd name="T19" fmla="*/ 6 h 19"/>
                  <a:gd name="T20" fmla="*/ 20 w 20"/>
                  <a:gd name="T21" fmla="*/ 10 h 19"/>
                  <a:gd name="T22" fmla="*/ 20 w 20"/>
                  <a:gd name="T23" fmla="*/ 10 h 19"/>
                  <a:gd name="T24" fmla="*/ 20 w 20"/>
                  <a:gd name="T25" fmla="*/ 13 h 19"/>
                  <a:gd name="T26" fmla="*/ 17 w 20"/>
                  <a:gd name="T27" fmla="*/ 16 h 19"/>
                  <a:gd name="T28" fmla="*/ 14 w 20"/>
                  <a:gd name="T29" fmla="*/ 19 h 19"/>
                  <a:gd name="T30" fmla="*/ 11 w 20"/>
                  <a:gd name="T31" fmla="*/ 19 h 19"/>
                  <a:gd name="T32" fmla="*/ 11 w 20"/>
                  <a:gd name="T33" fmla="*/ 19 h 19"/>
                  <a:gd name="T34" fmla="*/ 6 w 20"/>
                  <a:gd name="T35" fmla="*/ 19 h 19"/>
                  <a:gd name="T36" fmla="*/ 3 w 20"/>
                  <a:gd name="T37" fmla="*/ 16 h 19"/>
                  <a:gd name="T38" fmla="*/ 2 w 20"/>
                  <a:gd name="T39" fmla="*/ 13 h 19"/>
                  <a:gd name="T40" fmla="*/ 0 w 20"/>
                  <a:gd name="T41" fmla="*/ 10 h 19"/>
                  <a:gd name="T42" fmla="*/ 0 w 20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10"/>
                    </a:lnTo>
                    <a:lnTo>
                      <a:pt x="20" y="13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11" y="19"/>
                    </a:lnTo>
                    <a:lnTo>
                      <a:pt x="6" y="19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3" name="Freeform 477">
                <a:extLst>
                  <a:ext uri="{FF2B5EF4-FFF2-40B4-BE49-F238E27FC236}">
                    <a16:creationId xmlns:a16="http://schemas.microsoft.com/office/drawing/2014/main" id="{E134A83C-311C-4507-A446-43CC9B6AE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190"/>
                <a:ext cx="13" cy="15"/>
              </a:xfrm>
              <a:custGeom>
                <a:avLst/>
                <a:gdLst>
                  <a:gd name="T0" fmla="*/ 9 w 13"/>
                  <a:gd name="T1" fmla="*/ 0 h 15"/>
                  <a:gd name="T2" fmla="*/ 9 w 13"/>
                  <a:gd name="T3" fmla="*/ 0 h 15"/>
                  <a:gd name="T4" fmla="*/ 10 w 13"/>
                  <a:gd name="T5" fmla="*/ 1 h 15"/>
                  <a:gd name="T6" fmla="*/ 12 w 13"/>
                  <a:gd name="T7" fmla="*/ 6 h 15"/>
                  <a:gd name="T8" fmla="*/ 12 w 13"/>
                  <a:gd name="T9" fmla="*/ 6 h 15"/>
                  <a:gd name="T10" fmla="*/ 10 w 13"/>
                  <a:gd name="T11" fmla="*/ 9 h 15"/>
                  <a:gd name="T12" fmla="*/ 9 w 13"/>
                  <a:gd name="T13" fmla="*/ 10 h 15"/>
                  <a:gd name="T14" fmla="*/ 6 w 13"/>
                  <a:gd name="T15" fmla="*/ 13 h 15"/>
                  <a:gd name="T16" fmla="*/ 3 w 13"/>
                  <a:gd name="T17" fmla="*/ 13 h 15"/>
                  <a:gd name="T18" fmla="*/ 3 w 13"/>
                  <a:gd name="T19" fmla="*/ 13 h 15"/>
                  <a:gd name="T20" fmla="*/ 0 w 13"/>
                  <a:gd name="T21" fmla="*/ 13 h 15"/>
                  <a:gd name="T22" fmla="*/ 0 w 13"/>
                  <a:gd name="T23" fmla="*/ 13 h 15"/>
                  <a:gd name="T24" fmla="*/ 3 w 13"/>
                  <a:gd name="T25" fmla="*/ 15 h 15"/>
                  <a:gd name="T26" fmla="*/ 6 w 13"/>
                  <a:gd name="T27" fmla="*/ 15 h 15"/>
                  <a:gd name="T28" fmla="*/ 6 w 13"/>
                  <a:gd name="T29" fmla="*/ 15 h 15"/>
                  <a:gd name="T30" fmla="*/ 9 w 13"/>
                  <a:gd name="T31" fmla="*/ 15 h 15"/>
                  <a:gd name="T32" fmla="*/ 12 w 13"/>
                  <a:gd name="T33" fmla="*/ 12 h 15"/>
                  <a:gd name="T34" fmla="*/ 13 w 13"/>
                  <a:gd name="T35" fmla="*/ 10 h 15"/>
                  <a:gd name="T36" fmla="*/ 13 w 13"/>
                  <a:gd name="T37" fmla="*/ 7 h 15"/>
                  <a:gd name="T38" fmla="*/ 13 w 13"/>
                  <a:gd name="T39" fmla="*/ 7 h 15"/>
                  <a:gd name="T40" fmla="*/ 12 w 13"/>
                  <a:gd name="T41" fmla="*/ 3 h 15"/>
                  <a:gd name="T42" fmla="*/ 9 w 13"/>
                  <a:gd name="T43" fmla="*/ 0 h 15"/>
                  <a:gd name="T44" fmla="*/ 9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2"/>
                    </a:lnTo>
                    <a:lnTo>
                      <a:pt x="13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4" name="Freeform 478">
                <a:extLst>
                  <a:ext uri="{FF2B5EF4-FFF2-40B4-BE49-F238E27FC236}">
                    <a16:creationId xmlns:a16="http://schemas.microsoft.com/office/drawing/2014/main" id="{67C3D7F9-1DA9-46C0-B3AA-C84B580A7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076"/>
                <a:ext cx="30" cy="31"/>
              </a:xfrm>
              <a:custGeom>
                <a:avLst/>
                <a:gdLst>
                  <a:gd name="T0" fmla="*/ 0 w 30"/>
                  <a:gd name="T1" fmla="*/ 16 h 31"/>
                  <a:gd name="T2" fmla="*/ 0 w 30"/>
                  <a:gd name="T3" fmla="*/ 16 h 31"/>
                  <a:gd name="T4" fmla="*/ 1 w 30"/>
                  <a:gd name="T5" fmla="*/ 10 h 31"/>
                  <a:gd name="T6" fmla="*/ 4 w 30"/>
                  <a:gd name="T7" fmla="*/ 5 h 31"/>
                  <a:gd name="T8" fmla="*/ 9 w 30"/>
                  <a:gd name="T9" fmla="*/ 2 h 31"/>
                  <a:gd name="T10" fmla="*/ 15 w 30"/>
                  <a:gd name="T11" fmla="*/ 0 h 31"/>
                  <a:gd name="T12" fmla="*/ 15 w 30"/>
                  <a:gd name="T13" fmla="*/ 0 h 31"/>
                  <a:gd name="T14" fmla="*/ 21 w 30"/>
                  <a:gd name="T15" fmla="*/ 2 h 31"/>
                  <a:gd name="T16" fmla="*/ 25 w 30"/>
                  <a:gd name="T17" fmla="*/ 5 h 31"/>
                  <a:gd name="T18" fmla="*/ 28 w 30"/>
                  <a:gd name="T19" fmla="*/ 10 h 31"/>
                  <a:gd name="T20" fmla="*/ 30 w 30"/>
                  <a:gd name="T21" fmla="*/ 16 h 31"/>
                  <a:gd name="T22" fmla="*/ 30 w 30"/>
                  <a:gd name="T23" fmla="*/ 16 h 31"/>
                  <a:gd name="T24" fmla="*/ 28 w 30"/>
                  <a:gd name="T25" fmla="*/ 22 h 31"/>
                  <a:gd name="T26" fmla="*/ 25 w 30"/>
                  <a:gd name="T27" fmla="*/ 26 h 31"/>
                  <a:gd name="T28" fmla="*/ 21 w 30"/>
                  <a:gd name="T29" fmla="*/ 29 h 31"/>
                  <a:gd name="T30" fmla="*/ 15 w 30"/>
                  <a:gd name="T31" fmla="*/ 31 h 31"/>
                  <a:gd name="T32" fmla="*/ 15 w 30"/>
                  <a:gd name="T33" fmla="*/ 31 h 31"/>
                  <a:gd name="T34" fmla="*/ 9 w 30"/>
                  <a:gd name="T35" fmla="*/ 29 h 31"/>
                  <a:gd name="T36" fmla="*/ 4 w 30"/>
                  <a:gd name="T37" fmla="*/ 26 h 31"/>
                  <a:gd name="T38" fmla="*/ 1 w 30"/>
                  <a:gd name="T39" fmla="*/ 22 h 31"/>
                  <a:gd name="T40" fmla="*/ 0 w 30"/>
                  <a:gd name="T41" fmla="*/ 16 h 31"/>
                  <a:gd name="T42" fmla="*/ 0 w 30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1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10"/>
                    </a:lnTo>
                    <a:lnTo>
                      <a:pt x="30" y="16"/>
                    </a:lnTo>
                    <a:lnTo>
                      <a:pt x="28" y="22"/>
                    </a:lnTo>
                    <a:lnTo>
                      <a:pt x="25" y="26"/>
                    </a:lnTo>
                    <a:lnTo>
                      <a:pt x="21" y="29"/>
                    </a:lnTo>
                    <a:lnTo>
                      <a:pt x="15" y="31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5" name="Freeform 479">
                <a:extLst>
                  <a:ext uri="{FF2B5EF4-FFF2-40B4-BE49-F238E27FC236}">
                    <a16:creationId xmlns:a16="http://schemas.microsoft.com/office/drawing/2014/main" id="{1E87BEE4-C33F-429A-92B7-1678A201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081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6" name="Freeform 480">
                <a:extLst>
                  <a:ext uri="{FF2B5EF4-FFF2-40B4-BE49-F238E27FC236}">
                    <a16:creationId xmlns:a16="http://schemas.microsoft.com/office/drawing/2014/main" id="{81A8E208-2333-4A57-9BF3-F57EA5E7F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073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3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1 w 16"/>
                  <a:gd name="T39" fmla="*/ 13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7" name="Freeform 481">
                <a:extLst>
                  <a:ext uri="{FF2B5EF4-FFF2-40B4-BE49-F238E27FC236}">
                    <a16:creationId xmlns:a16="http://schemas.microsoft.com/office/drawing/2014/main" id="{EC72A3B1-6219-432E-B964-66F54E81B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022"/>
                <a:ext cx="29" cy="29"/>
              </a:xfrm>
              <a:custGeom>
                <a:avLst/>
                <a:gdLst>
                  <a:gd name="T0" fmla="*/ 0 w 29"/>
                  <a:gd name="T1" fmla="*/ 14 h 29"/>
                  <a:gd name="T2" fmla="*/ 0 w 29"/>
                  <a:gd name="T3" fmla="*/ 14 h 29"/>
                  <a:gd name="T4" fmla="*/ 1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9 w 29"/>
                  <a:gd name="T19" fmla="*/ 9 h 29"/>
                  <a:gd name="T20" fmla="*/ 29 w 29"/>
                  <a:gd name="T21" fmla="*/ 14 h 29"/>
                  <a:gd name="T22" fmla="*/ 29 w 29"/>
                  <a:gd name="T23" fmla="*/ 14 h 29"/>
                  <a:gd name="T24" fmla="*/ 29 w 29"/>
                  <a:gd name="T25" fmla="*/ 20 h 29"/>
                  <a:gd name="T26" fmla="*/ 24 w 29"/>
                  <a:gd name="T27" fmla="*/ 24 h 29"/>
                  <a:gd name="T28" fmla="*/ 20 w 29"/>
                  <a:gd name="T29" fmla="*/ 27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7 h 29"/>
                  <a:gd name="T36" fmla="*/ 5 w 29"/>
                  <a:gd name="T37" fmla="*/ 24 h 29"/>
                  <a:gd name="T38" fmla="*/ 1 w 29"/>
                  <a:gd name="T39" fmla="*/ 20 h 29"/>
                  <a:gd name="T40" fmla="*/ 0 w 29"/>
                  <a:gd name="T41" fmla="*/ 14 h 29"/>
                  <a:gd name="T42" fmla="*/ 0 w 29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9" y="9"/>
                    </a:lnTo>
                    <a:lnTo>
                      <a:pt x="29" y="14"/>
                    </a:lnTo>
                    <a:lnTo>
                      <a:pt x="29" y="20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8" name="Freeform 482">
                <a:extLst>
                  <a:ext uri="{FF2B5EF4-FFF2-40B4-BE49-F238E27FC236}">
                    <a16:creationId xmlns:a16="http://schemas.microsoft.com/office/drawing/2014/main" id="{D6F04AC0-C3DA-4617-B8F3-3E5A557B6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025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1 h 23"/>
                  <a:gd name="T18" fmla="*/ 3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5 w 19"/>
                  <a:gd name="T33" fmla="*/ 20 h 23"/>
                  <a:gd name="T34" fmla="*/ 18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5" y="20"/>
                    </a:lnTo>
                    <a:lnTo>
                      <a:pt x="18" y="17"/>
                    </a:lnTo>
                    <a:lnTo>
                      <a:pt x="19" y="12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9" name="Freeform 483">
                <a:extLst>
                  <a:ext uri="{FF2B5EF4-FFF2-40B4-BE49-F238E27FC236}">
                    <a16:creationId xmlns:a16="http://schemas.microsoft.com/office/drawing/2014/main" id="{4F07CB7F-4293-45AC-B74A-6944C25CC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2018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1 w 17"/>
                  <a:gd name="T7" fmla="*/ 3 h 16"/>
                  <a:gd name="T8" fmla="*/ 4 w 17"/>
                  <a:gd name="T9" fmla="*/ 1 h 16"/>
                  <a:gd name="T10" fmla="*/ 7 w 17"/>
                  <a:gd name="T11" fmla="*/ 0 h 16"/>
                  <a:gd name="T12" fmla="*/ 7 w 17"/>
                  <a:gd name="T13" fmla="*/ 0 h 16"/>
                  <a:gd name="T14" fmla="*/ 11 w 17"/>
                  <a:gd name="T15" fmla="*/ 1 h 16"/>
                  <a:gd name="T16" fmla="*/ 14 w 17"/>
                  <a:gd name="T17" fmla="*/ 3 h 16"/>
                  <a:gd name="T18" fmla="*/ 15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5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7 w 17"/>
                  <a:gd name="T31" fmla="*/ 16 h 16"/>
                  <a:gd name="T32" fmla="*/ 7 w 17"/>
                  <a:gd name="T33" fmla="*/ 16 h 16"/>
                  <a:gd name="T34" fmla="*/ 4 w 17"/>
                  <a:gd name="T35" fmla="*/ 16 h 16"/>
                  <a:gd name="T36" fmla="*/ 1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0" name="Freeform 484">
                <a:extLst>
                  <a:ext uri="{FF2B5EF4-FFF2-40B4-BE49-F238E27FC236}">
                    <a16:creationId xmlns:a16="http://schemas.microsoft.com/office/drawing/2014/main" id="{CA69F825-FF67-4725-A9C2-70405814D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138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5 h 30"/>
                  <a:gd name="T8" fmla="*/ 9 w 29"/>
                  <a:gd name="T9" fmla="*/ 2 h 30"/>
                  <a:gd name="T10" fmla="*/ 14 w 29"/>
                  <a:gd name="T11" fmla="*/ 0 h 30"/>
                  <a:gd name="T12" fmla="*/ 14 w 29"/>
                  <a:gd name="T13" fmla="*/ 0 h 30"/>
                  <a:gd name="T14" fmla="*/ 20 w 29"/>
                  <a:gd name="T15" fmla="*/ 2 h 30"/>
                  <a:gd name="T16" fmla="*/ 25 w 29"/>
                  <a:gd name="T17" fmla="*/ 5 h 30"/>
                  <a:gd name="T18" fmla="*/ 28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8 w 29"/>
                  <a:gd name="T25" fmla="*/ 21 h 30"/>
                  <a:gd name="T26" fmla="*/ 25 w 29"/>
                  <a:gd name="T27" fmla="*/ 26 h 30"/>
                  <a:gd name="T28" fmla="*/ 20 w 29"/>
                  <a:gd name="T29" fmla="*/ 29 h 30"/>
                  <a:gd name="T30" fmla="*/ 14 w 29"/>
                  <a:gd name="T31" fmla="*/ 30 h 30"/>
                  <a:gd name="T32" fmla="*/ 14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29" y="15"/>
                    </a:lnTo>
                    <a:lnTo>
                      <a:pt x="28" y="21"/>
                    </a:lnTo>
                    <a:lnTo>
                      <a:pt x="25" y="26"/>
                    </a:lnTo>
                    <a:lnTo>
                      <a:pt x="20" y="29"/>
                    </a:lnTo>
                    <a:lnTo>
                      <a:pt x="14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1" name="Freeform 485">
                <a:extLst>
                  <a:ext uri="{FF2B5EF4-FFF2-40B4-BE49-F238E27FC236}">
                    <a16:creationId xmlns:a16="http://schemas.microsoft.com/office/drawing/2014/main" id="{B91BFC5E-2476-4464-9EF1-3CCF136E4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143"/>
                <a:ext cx="22" cy="22"/>
              </a:xfrm>
              <a:custGeom>
                <a:avLst/>
                <a:gdLst>
                  <a:gd name="T0" fmla="*/ 14 w 22"/>
                  <a:gd name="T1" fmla="*/ 0 h 22"/>
                  <a:gd name="T2" fmla="*/ 14 w 22"/>
                  <a:gd name="T3" fmla="*/ 0 h 22"/>
                  <a:gd name="T4" fmla="*/ 16 w 22"/>
                  <a:gd name="T5" fmla="*/ 3 h 22"/>
                  <a:gd name="T6" fmla="*/ 17 w 22"/>
                  <a:gd name="T7" fmla="*/ 7 h 22"/>
                  <a:gd name="T8" fmla="*/ 17 w 22"/>
                  <a:gd name="T9" fmla="*/ 7 h 22"/>
                  <a:gd name="T10" fmla="*/ 16 w 22"/>
                  <a:gd name="T11" fmla="*/ 12 h 22"/>
                  <a:gd name="T12" fmla="*/ 14 w 22"/>
                  <a:gd name="T13" fmla="*/ 16 h 22"/>
                  <a:gd name="T14" fmla="*/ 10 w 22"/>
                  <a:gd name="T15" fmla="*/ 19 h 22"/>
                  <a:gd name="T16" fmla="*/ 5 w 22"/>
                  <a:gd name="T17" fmla="*/ 19 h 22"/>
                  <a:gd name="T18" fmla="*/ 5 w 22"/>
                  <a:gd name="T19" fmla="*/ 19 h 22"/>
                  <a:gd name="T20" fmla="*/ 0 w 22"/>
                  <a:gd name="T21" fmla="*/ 19 h 22"/>
                  <a:gd name="T22" fmla="*/ 0 w 22"/>
                  <a:gd name="T23" fmla="*/ 19 h 22"/>
                  <a:gd name="T24" fmla="*/ 5 w 22"/>
                  <a:gd name="T25" fmla="*/ 21 h 22"/>
                  <a:gd name="T26" fmla="*/ 10 w 22"/>
                  <a:gd name="T27" fmla="*/ 22 h 22"/>
                  <a:gd name="T28" fmla="*/ 10 w 22"/>
                  <a:gd name="T29" fmla="*/ 22 h 22"/>
                  <a:gd name="T30" fmla="*/ 14 w 22"/>
                  <a:gd name="T31" fmla="*/ 21 h 22"/>
                  <a:gd name="T32" fmla="*/ 17 w 22"/>
                  <a:gd name="T33" fmla="*/ 19 h 22"/>
                  <a:gd name="T34" fmla="*/ 20 w 22"/>
                  <a:gd name="T35" fmla="*/ 15 h 22"/>
                  <a:gd name="T36" fmla="*/ 22 w 22"/>
                  <a:gd name="T37" fmla="*/ 10 h 22"/>
                  <a:gd name="T38" fmla="*/ 22 w 22"/>
                  <a:gd name="T39" fmla="*/ 10 h 22"/>
                  <a:gd name="T40" fmla="*/ 20 w 22"/>
                  <a:gd name="T41" fmla="*/ 7 h 22"/>
                  <a:gd name="T42" fmla="*/ 19 w 22"/>
                  <a:gd name="T43" fmla="*/ 4 h 22"/>
                  <a:gd name="T44" fmla="*/ 17 w 22"/>
                  <a:gd name="T45" fmla="*/ 1 h 22"/>
                  <a:gd name="T46" fmla="*/ 14 w 22"/>
                  <a:gd name="T47" fmla="*/ 0 h 22"/>
                  <a:gd name="T48" fmla="*/ 14 w 22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2">
                    <a:moveTo>
                      <a:pt x="14" y="0"/>
                    </a:moveTo>
                    <a:lnTo>
                      <a:pt x="14" y="0"/>
                    </a:lnTo>
                    <a:lnTo>
                      <a:pt x="16" y="3"/>
                    </a:lnTo>
                    <a:lnTo>
                      <a:pt x="17" y="7"/>
                    </a:lnTo>
                    <a:lnTo>
                      <a:pt x="16" y="12"/>
                    </a:lnTo>
                    <a:lnTo>
                      <a:pt x="14" y="16"/>
                    </a:lnTo>
                    <a:lnTo>
                      <a:pt x="10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5" y="21"/>
                    </a:lnTo>
                    <a:lnTo>
                      <a:pt x="10" y="22"/>
                    </a:lnTo>
                    <a:lnTo>
                      <a:pt x="14" y="21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2" y="10"/>
                    </a:lnTo>
                    <a:lnTo>
                      <a:pt x="20" y="7"/>
                    </a:lnTo>
                    <a:lnTo>
                      <a:pt x="19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2" name="Freeform 486">
                <a:extLst>
                  <a:ext uri="{FF2B5EF4-FFF2-40B4-BE49-F238E27FC236}">
                    <a16:creationId xmlns:a16="http://schemas.microsoft.com/office/drawing/2014/main" id="{C4413301-D06B-4032-8412-6CE369987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135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1 h 17"/>
                  <a:gd name="T26" fmla="*/ 14 w 17"/>
                  <a:gd name="T27" fmla="*/ 14 h 17"/>
                  <a:gd name="T28" fmla="*/ 11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2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3" name="Freeform 487">
                <a:extLst>
                  <a:ext uri="{FF2B5EF4-FFF2-40B4-BE49-F238E27FC236}">
                    <a16:creationId xmlns:a16="http://schemas.microsoft.com/office/drawing/2014/main" id="{EF018E6B-696C-4F6E-8AEA-2FDF109AA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1968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1 w 29"/>
                  <a:gd name="T5" fmla="*/ 9 h 29"/>
                  <a:gd name="T6" fmla="*/ 4 w 29"/>
                  <a:gd name="T7" fmla="*/ 4 h 29"/>
                  <a:gd name="T8" fmla="*/ 9 w 29"/>
                  <a:gd name="T9" fmla="*/ 1 h 29"/>
                  <a:gd name="T10" fmla="*/ 13 w 29"/>
                  <a:gd name="T11" fmla="*/ 0 h 29"/>
                  <a:gd name="T12" fmla="*/ 13 w 29"/>
                  <a:gd name="T13" fmla="*/ 0 h 29"/>
                  <a:gd name="T14" fmla="*/ 19 w 29"/>
                  <a:gd name="T15" fmla="*/ 1 h 29"/>
                  <a:gd name="T16" fmla="*/ 24 w 29"/>
                  <a:gd name="T17" fmla="*/ 4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0 h 29"/>
                  <a:gd name="T26" fmla="*/ 24 w 29"/>
                  <a:gd name="T27" fmla="*/ 24 h 29"/>
                  <a:gd name="T28" fmla="*/ 19 w 29"/>
                  <a:gd name="T29" fmla="*/ 29 h 29"/>
                  <a:gd name="T30" fmla="*/ 13 w 29"/>
                  <a:gd name="T31" fmla="*/ 29 h 29"/>
                  <a:gd name="T32" fmla="*/ 13 w 29"/>
                  <a:gd name="T33" fmla="*/ 29 h 29"/>
                  <a:gd name="T34" fmla="*/ 9 w 29"/>
                  <a:gd name="T35" fmla="*/ 29 h 29"/>
                  <a:gd name="T36" fmla="*/ 4 w 29"/>
                  <a:gd name="T37" fmla="*/ 24 h 29"/>
                  <a:gd name="T38" fmla="*/ 1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9"/>
                    </a:lnTo>
                    <a:lnTo>
                      <a:pt x="13" y="29"/>
                    </a:lnTo>
                    <a:lnTo>
                      <a:pt x="9" y="29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4" name="Freeform 488">
                <a:extLst>
                  <a:ext uri="{FF2B5EF4-FFF2-40B4-BE49-F238E27FC236}">
                    <a16:creationId xmlns:a16="http://schemas.microsoft.com/office/drawing/2014/main" id="{D72041D6-146F-4039-BB2E-7E16D131D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1971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4 h 23"/>
                  <a:gd name="T6" fmla="*/ 16 w 21"/>
                  <a:gd name="T7" fmla="*/ 9 h 23"/>
                  <a:gd name="T8" fmla="*/ 16 w 21"/>
                  <a:gd name="T9" fmla="*/ 9 h 23"/>
                  <a:gd name="T10" fmla="*/ 15 w 21"/>
                  <a:gd name="T11" fmla="*/ 14 h 23"/>
                  <a:gd name="T12" fmla="*/ 13 w 21"/>
                  <a:gd name="T13" fmla="*/ 18 h 23"/>
                  <a:gd name="T14" fmla="*/ 9 w 21"/>
                  <a:gd name="T15" fmla="*/ 20 h 23"/>
                  <a:gd name="T16" fmla="*/ 4 w 21"/>
                  <a:gd name="T17" fmla="*/ 21 h 23"/>
                  <a:gd name="T18" fmla="*/ 4 w 21"/>
                  <a:gd name="T19" fmla="*/ 21 h 23"/>
                  <a:gd name="T20" fmla="*/ 0 w 21"/>
                  <a:gd name="T21" fmla="*/ 20 h 23"/>
                  <a:gd name="T22" fmla="*/ 0 w 21"/>
                  <a:gd name="T23" fmla="*/ 20 h 23"/>
                  <a:gd name="T24" fmla="*/ 4 w 21"/>
                  <a:gd name="T25" fmla="*/ 23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3 h 23"/>
                  <a:gd name="T32" fmla="*/ 16 w 21"/>
                  <a:gd name="T33" fmla="*/ 20 h 23"/>
                  <a:gd name="T34" fmla="*/ 20 w 21"/>
                  <a:gd name="T35" fmla="*/ 17 h 23"/>
                  <a:gd name="T36" fmla="*/ 21 w 21"/>
                  <a:gd name="T37" fmla="*/ 12 h 23"/>
                  <a:gd name="T38" fmla="*/ 21 w 21"/>
                  <a:gd name="T39" fmla="*/ 12 h 23"/>
                  <a:gd name="T40" fmla="*/ 20 w 21"/>
                  <a:gd name="T41" fmla="*/ 7 h 23"/>
                  <a:gd name="T42" fmla="*/ 18 w 21"/>
                  <a:gd name="T43" fmla="*/ 4 h 23"/>
                  <a:gd name="T44" fmla="*/ 16 w 21"/>
                  <a:gd name="T45" fmla="*/ 3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20" y="17"/>
                    </a:lnTo>
                    <a:lnTo>
                      <a:pt x="21" y="12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5" name="Freeform 489">
                <a:extLst>
                  <a:ext uri="{FF2B5EF4-FFF2-40B4-BE49-F238E27FC236}">
                    <a16:creationId xmlns:a16="http://schemas.microsoft.com/office/drawing/2014/main" id="{64172C07-89DB-420A-80B7-DCB348BFA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96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6" name="Freeform 490">
                <a:extLst>
                  <a:ext uri="{FF2B5EF4-FFF2-40B4-BE49-F238E27FC236}">
                    <a16:creationId xmlns:a16="http://schemas.microsoft.com/office/drawing/2014/main" id="{AB37BF90-5764-442F-941A-EC7E76A4A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906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1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9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9 w 29"/>
                  <a:gd name="T25" fmla="*/ 21 h 29"/>
                  <a:gd name="T26" fmla="*/ 24 w 29"/>
                  <a:gd name="T27" fmla="*/ 26 h 29"/>
                  <a:gd name="T28" fmla="*/ 20 w 29"/>
                  <a:gd name="T29" fmla="*/ 29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9 h 29"/>
                  <a:gd name="T36" fmla="*/ 5 w 29"/>
                  <a:gd name="T37" fmla="*/ 26 h 29"/>
                  <a:gd name="T38" fmla="*/ 1 w 29"/>
                  <a:gd name="T39" fmla="*/ 21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7" name="Freeform 491">
                <a:extLst>
                  <a:ext uri="{FF2B5EF4-FFF2-40B4-BE49-F238E27FC236}">
                    <a16:creationId xmlns:a16="http://schemas.microsoft.com/office/drawing/2014/main" id="{F2555AEC-75DB-4DEE-9970-622B7FD10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911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7 w 19"/>
                  <a:gd name="T15" fmla="*/ 18 h 22"/>
                  <a:gd name="T16" fmla="*/ 3 w 19"/>
                  <a:gd name="T17" fmla="*/ 19 h 22"/>
                  <a:gd name="T18" fmla="*/ 3 w 19"/>
                  <a:gd name="T19" fmla="*/ 19 h 22"/>
                  <a:gd name="T20" fmla="*/ 0 w 19"/>
                  <a:gd name="T21" fmla="*/ 18 h 22"/>
                  <a:gd name="T22" fmla="*/ 0 w 19"/>
                  <a:gd name="T23" fmla="*/ 18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5 w 19"/>
                  <a:gd name="T33" fmla="*/ 18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6 h 22"/>
                  <a:gd name="T42" fmla="*/ 16 w 19"/>
                  <a:gd name="T43" fmla="*/ 3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3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8" name="Freeform 492">
                <a:extLst>
                  <a:ext uri="{FF2B5EF4-FFF2-40B4-BE49-F238E27FC236}">
                    <a16:creationId xmlns:a16="http://schemas.microsoft.com/office/drawing/2014/main" id="{92C28BA7-7D58-4430-B524-F0B08B55F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903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1 w 17"/>
                  <a:gd name="T7" fmla="*/ 2 h 17"/>
                  <a:gd name="T8" fmla="*/ 4 w 17"/>
                  <a:gd name="T9" fmla="*/ 0 h 17"/>
                  <a:gd name="T10" fmla="*/ 7 w 17"/>
                  <a:gd name="T11" fmla="*/ 0 h 17"/>
                  <a:gd name="T12" fmla="*/ 7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1 h 17"/>
                  <a:gd name="T26" fmla="*/ 14 w 17"/>
                  <a:gd name="T27" fmla="*/ 14 h 17"/>
                  <a:gd name="T28" fmla="*/ 11 w 17"/>
                  <a:gd name="T29" fmla="*/ 15 h 17"/>
                  <a:gd name="T30" fmla="*/ 7 w 17"/>
                  <a:gd name="T31" fmla="*/ 17 h 17"/>
                  <a:gd name="T32" fmla="*/ 7 w 17"/>
                  <a:gd name="T33" fmla="*/ 17 h 17"/>
                  <a:gd name="T34" fmla="*/ 4 w 17"/>
                  <a:gd name="T35" fmla="*/ 15 h 17"/>
                  <a:gd name="T36" fmla="*/ 1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7" y="17"/>
                    </a:lnTo>
                    <a:lnTo>
                      <a:pt x="4" y="15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9" name="Freeform 493">
                <a:extLst>
                  <a:ext uri="{FF2B5EF4-FFF2-40B4-BE49-F238E27FC236}">
                    <a16:creationId xmlns:a16="http://schemas.microsoft.com/office/drawing/2014/main" id="{7E36737D-A1EB-4CAA-84C7-67EC13FD0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235"/>
                <a:ext cx="29" cy="28"/>
              </a:xfrm>
              <a:custGeom>
                <a:avLst/>
                <a:gdLst>
                  <a:gd name="T0" fmla="*/ 0 w 29"/>
                  <a:gd name="T1" fmla="*/ 13 h 28"/>
                  <a:gd name="T2" fmla="*/ 0 w 29"/>
                  <a:gd name="T3" fmla="*/ 13 h 28"/>
                  <a:gd name="T4" fmla="*/ 2 w 29"/>
                  <a:gd name="T5" fmla="*/ 7 h 28"/>
                  <a:gd name="T6" fmla="*/ 5 w 29"/>
                  <a:gd name="T7" fmla="*/ 3 h 28"/>
                  <a:gd name="T8" fmla="*/ 9 w 29"/>
                  <a:gd name="T9" fmla="*/ 0 h 28"/>
                  <a:gd name="T10" fmla="*/ 14 w 29"/>
                  <a:gd name="T11" fmla="*/ 0 h 28"/>
                  <a:gd name="T12" fmla="*/ 14 w 29"/>
                  <a:gd name="T13" fmla="*/ 0 h 28"/>
                  <a:gd name="T14" fmla="*/ 20 w 29"/>
                  <a:gd name="T15" fmla="*/ 0 h 28"/>
                  <a:gd name="T16" fmla="*/ 25 w 29"/>
                  <a:gd name="T17" fmla="*/ 3 h 28"/>
                  <a:gd name="T18" fmla="*/ 28 w 29"/>
                  <a:gd name="T19" fmla="*/ 7 h 28"/>
                  <a:gd name="T20" fmla="*/ 29 w 29"/>
                  <a:gd name="T21" fmla="*/ 13 h 28"/>
                  <a:gd name="T22" fmla="*/ 29 w 29"/>
                  <a:gd name="T23" fmla="*/ 13 h 28"/>
                  <a:gd name="T24" fmla="*/ 28 w 29"/>
                  <a:gd name="T25" fmla="*/ 19 h 28"/>
                  <a:gd name="T26" fmla="*/ 25 w 29"/>
                  <a:gd name="T27" fmla="*/ 24 h 28"/>
                  <a:gd name="T28" fmla="*/ 20 w 29"/>
                  <a:gd name="T29" fmla="*/ 27 h 28"/>
                  <a:gd name="T30" fmla="*/ 14 w 29"/>
                  <a:gd name="T31" fmla="*/ 28 h 28"/>
                  <a:gd name="T32" fmla="*/ 14 w 29"/>
                  <a:gd name="T33" fmla="*/ 28 h 28"/>
                  <a:gd name="T34" fmla="*/ 9 w 29"/>
                  <a:gd name="T35" fmla="*/ 27 h 28"/>
                  <a:gd name="T36" fmla="*/ 5 w 29"/>
                  <a:gd name="T37" fmla="*/ 24 h 28"/>
                  <a:gd name="T38" fmla="*/ 2 w 29"/>
                  <a:gd name="T39" fmla="*/ 19 h 28"/>
                  <a:gd name="T40" fmla="*/ 0 w 29"/>
                  <a:gd name="T41" fmla="*/ 13 h 28"/>
                  <a:gd name="T42" fmla="*/ 0 w 29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5" y="3"/>
                    </a:lnTo>
                    <a:lnTo>
                      <a:pt x="28" y="7"/>
                    </a:lnTo>
                    <a:lnTo>
                      <a:pt x="29" y="13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0" y="27"/>
                    </a:lnTo>
                    <a:lnTo>
                      <a:pt x="14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0" name="Freeform 494">
                <a:extLst>
                  <a:ext uri="{FF2B5EF4-FFF2-40B4-BE49-F238E27FC236}">
                    <a16:creationId xmlns:a16="http://schemas.microsoft.com/office/drawing/2014/main" id="{FD8F7F37-2982-4E8A-8E44-046874251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238"/>
                <a:ext cx="20" cy="22"/>
              </a:xfrm>
              <a:custGeom>
                <a:avLst/>
                <a:gdLst>
                  <a:gd name="T0" fmla="*/ 14 w 20"/>
                  <a:gd name="T1" fmla="*/ 0 h 22"/>
                  <a:gd name="T2" fmla="*/ 14 w 20"/>
                  <a:gd name="T3" fmla="*/ 0 h 22"/>
                  <a:gd name="T4" fmla="*/ 16 w 20"/>
                  <a:gd name="T5" fmla="*/ 4 h 22"/>
                  <a:gd name="T6" fmla="*/ 17 w 20"/>
                  <a:gd name="T7" fmla="*/ 9 h 22"/>
                  <a:gd name="T8" fmla="*/ 17 w 20"/>
                  <a:gd name="T9" fmla="*/ 9 h 22"/>
                  <a:gd name="T10" fmla="*/ 16 w 20"/>
                  <a:gd name="T11" fmla="*/ 13 h 22"/>
                  <a:gd name="T12" fmla="*/ 14 w 20"/>
                  <a:gd name="T13" fmla="*/ 16 h 22"/>
                  <a:gd name="T14" fmla="*/ 10 w 20"/>
                  <a:gd name="T15" fmla="*/ 19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9 h 22"/>
                  <a:gd name="T22" fmla="*/ 0 w 20"/>
                  <a:gd name="T23" fmla="*/ 19 h 22"/>
                  <a:gd name="T24" fmla="*/ 5 w 20"/>
                  <a:gd name="T25" fmla="*/ 21 h 22"/>
                  <a:gd name="T26" fmla="*/ 10 w 20"/>
                  <a:gd name="T27" fmla="*/ 22 h 22"/>
                  <a:gd name="T28" fmla="*/ 10 w 20"/>
                  <a:gd name="T29" fmla="*/ 22 h 22"/>
                  <a:gd name="T30" fmla="*/ 14 w 20"/>
                  <a:gd name="T31" fmla="*/ 21 h 22"/>
                  <a:gd name="T32" fmla="*/ 17 w 20"/>
                  <a:gd name="T33" fmla="*/ 19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9 w 20"/>
                  <a:gd name="T43" fmla="*/ 4 h 22"/>
                  <a:gd name="T44" fmla="*/ 17 w 20"/>
                  <a:gd name="T45" fmla="*/ 1 h 22"/>
                  <a:gd name="T46" fmla="*/ 14 w 20"/>
                  <a:gd name="T47" fmla="*/ 0 h 22"/>
                  <a:gd name="T48" fmla="*/ 14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4" y="0"/>
                    </a:moveTo>
                    <a:lnTo>
                      <a:pt x="14" y="0"/>
                    </a:lnTo>
                    <a:lnTo>
                      <a:pt x="16" y="4"/>
                    </a:lnTo>
                    <a:lnTo>
                      <a:pt x="17" y="9"/>
                    </a:lnTo>
                    <a:lnTo>
                      <a:pt x="16" y="13"/>
                    </a:lnTo>
                    <a:lnTo>
                      <a:pt x="14" y="16"/>
                    </a:lnTo>
                    <a:lnTo>
                      <a:pt x="10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5" y="21"/>
                    </a:lnTo>
                    <a:lnTo>
                      <a:pt x="10" y="22"/>
                    </a:lnTo>
                    <a:lnTo>
                      <a:pt x="14" y="21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9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1" name="Freeform 495">
                <a:extLst>
                  <a:ext uri="{FF2B5EF4-FFF2-40B4-BE49-F238E27FC236}">
                    <a16:creationId xmlns:a16="http://schemas.microsoft.com/office/drawing/2014/main" id="{66B932A2-5930-429F-93CA-8E838163E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230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2" name="Freeform 496">
                <a:extLst>
                  <a:ext uri="{FF2B5EF4-FFF2-40B4-BE49-F238E27FC236}">
                    <a16:creationId xmlns:a16="http://schemas.microsoft.com/office/drawing/2014/main" id="{D6A89A01-E666-4FAF-8100-EC518514C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354"/>
                <a:ext cx="29" cy="29"/>
              </a:xfrm>
              <a:custGeom>
                <a:avLst/>
                <a:gdLst>
                  <a:gd name="T0" fmla="*/ 0 w 29"/>
                  <a:gd name="T1" fmla="*/ 13 h 29"/>
                  <a:gd name="T2" fmla="*/ 0 w 29"/>
                  <a:gd name="T3" fmla="*/ 13 h 29"/>
                  <a:gd name="T4" fmla="*/ 2 w 29"/>
                  <a:gd name="T5" fmla="*/ 9 h 29"/>
                  <a:gd name="T6" fmla="*/ 5 w 29"/>
                  <a:gd name="T7" fmla="*/ 4 h 29"/>
                  <a:gd name="T8" fmla="*/ 9 w 29"/>
                  <a:gd name="T9" fmla="*/ 0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0 h 29"/>
                  <a:gd name="T16" fmla="*/ 25 w 29"/>
                  <a:gd name="T17" fmla="*/ 4 h 29"/>
                  <a:gd name="T18" fmla="*/ 28 w 29"/>
                  <a:gd name="T19" fmla="*/ 9 h 29"/>
                  <a:gd name="T20" fmla="*/ 29 w 29"/>
                  <a:gd name="T21" fmla="*/ 13 h 29"/>
                  <a:gd name="T22" fmla="*/ 29 w 29"/>
                  <a:gd name="T23" fmla="*/ 13 h 29"/>
                  <a:gd name="T24" fmla="*/ 28 w 29"/>
                  <a:gd name="T25" fmla="*/ 20 h 29"/>
                  <a:gd name="T26" fmla="*/ 25 w 29"/>
                  <a:gd name="T27" fmla="*/ 24 h 29"/>
                  <a:gd name="T28" fmla="*/ 20 w 29"/>
                  <a:gd name="T29" fmla="*/ 27 h 29"/>
                  <a:gd name="T30" fmla="*/ 14 w 29"/>
                  <a:gd name="T31" fmla="*/ 29 h 29"/>
                  <a:gd name="T32" fmla="*/ 14 w 29"/>
                  <a:gd name="T33" fmla="*/ 29 h 29"/>
                  <a:gd name="T34" fmla="*/ 9 w 29"/>
                  <a:gd name="T35" fmla="*/ 27 h 29"/>
                  <a:gd name="T36" fmla="*/ 5 w 29"/>
                  <a:gd name="T37" fmla="*/ 24 h 29"/>
                  <a:gd name="T38" fmla="*/ 2 w 29"/>
                  <a:gd name="T39" fmla="*/ 20 h 29"/>
                  <a:gd name="T40" fmla="*/ 0 w 29"/>
                  <a:gd name="T41" fmla="*/ 13 h 29"/>
                  <a:gd name="T42" fmla="*/ 0 w 29"/>
                  <a:gd name="T43" fmla="*/ 13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29" y="13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0" y="27"/>
                    </a:lnTo>
                    <a:lnTo>
                      <a:pt x="14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3" name="Freeform 497">
                <a:extLst>
                  <a:ext uri="{FF2B5EF4-FFF2-40B4-BE49-F238E27FC236}">
                    <a16:creationId xmlns:a16="http://schemas.microsoft.com/office/drawing/2014/main" id="{D4D9484F-D6F4-4781-A3E9-8C68AC1AD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357"/>
                <a:ext cx="20" cy="23"/>
              </a:xfrm>
              <a:custGeom>
                <a:avLst/>
                <a:gdLst>
                  <a:gd name="T0" fmla="*/ 14 w 20"/>
                  <a:gd name="T1" fmla="*/ 0 h 23"/>
                  <a:gd name="T2" fmla="*/ 14 w 20"/>
                  <a:gd name="T3" fmla="*/ 0 h 23"/>
                  <a:gd name="T4" fmla="*/ 16 w 20"/>
                  <a:gd name="T5" fmla="*/ 4 h 23"/>
                  <a:gd name="T6" fmla="*/ 17 w 20"/>
                  <a:gd name="T7" fmla="*/ 9 h 23"/>
                  <a:gd name="T8" fmla="*/ 17 w 20"/>
                  <a:gd name="T9" fmla="*/ 9 h 23"/>
                  <a:gd name="T10" fmla="*/ 16 w 20"/>
                  <a:gd name="T11" fmla="*/ 13 h 23"/>
                  <a:gd name="T12" fmla="*/ 14 w 20"/>
                  <a:gd name="T13" fmla="*/ 17 h 23"/>
                  <a:gd name="T14" fmla="*/ 10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3 h 23"/>
                  <a:gd name="T26" fmla="*/ 10 w 20"/>
                  <a:gd name="T27" fmla="*/ 23 h 23"/>
                  <a:gd name="T28" fmla="*/ 10 w 20"/>
                  <a:gd name="T29" fmla="*/ 23 h 23"/>
                  <a:gd name="T30" fmla="*/ 14 w 20"/>
                  <a:gd name="T31" fmla="*/ 23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0 h 23"/>
                  <a:gd name="T38" fmla="*/ 20 w 20"/>
                  <a:gd name="T39" fmla="*/ 10 h 23"/>
                  <a:gd name="T40" fmla="*/ 20 w 20"/>
                  <a:gd name="T41" fmla="*/ 7 h 23"/>
                  <a:gd name="T42" fmla="*/ 19 w 20"/>
                  <a:gd name="T43" fmla="*/ 4 h 23"/>
                  <a:gd name="T44" fmla="*/ 17 w 20"/>
                  <a:gd name="T45" fmla="*/ 1 h 23"/>
                  <a:gd name="T46" fmla="*/ 14 w 20"/>
                  <a:gd name="T47" fmla="*/ 0 h 23"/>
                  <a:gd name="T48" fmla="*/ 14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4" y="0"/>
                    </a:moveTo>
                    <a:lnTo>
                      <a:pt x="14" y="0"/>
                    </a:lnTo>
                    <a:lnTo>
                      <a:pt x="16" y="4"/>
                    </a:lnTo>
                    <a:lnTo>
                      <a:pt x="17" y="9"/>
                    </a:lnTo>
                    <a:lnTo>
                      <a:pt x="16" y="13"/>
                    </a:lnTo>
                    <a:lnTo>
                      <a:pt x="14" y="17"/>
                    </a:lnTo>
                    <a:lnTo>
                      <a:pt x="10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5" y="23"/>
                    </a:lnTo>
                    <a:lnTo>
                      <a:pt x="10" y="23"/>
                    </a:lnTo>
                    <a:lnTo>
                      <a:pt x="14" y="23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9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4" name="Freeform 498">
                <a:extLst>
                  <a:ext uri="{FF2B5EF4-FFF2-40B4-BE49-F238E27FC236}">
                    <a16:creationId xmlns:a16="http://schemas.microsoft.com/office/drawing/2014/main" id="{FE0288CF-8976-49DF-82FC-DF0032B80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349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6 h 17"/>
                  <a:gd name="T6" fmla="*/ 3 w 18"/>
                  <a:gd name="T7" fmla="*/ 3 h 17"/>
                  <a:gd name="T8" fmla="*/ 6 w 18"/>
                  <a:gd name="T9" fmla="*/ 2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2 h 17"/>
                  <a:gd name="T16" fmla="*/ 15 w 18"/>
                  <a:gd name="T17" fmla="*/ 3 h 17"/>
                  <a:gd name="T18" fmla="*/ 16 w 18"/>
                  <a:gd name="T19" fmla="*/ 6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5" name="Freeform 499">
                <a:extLst>
                  <a:ext uri="{FF2B5EF4-FFF2-40B4-BE49-F238E27FC236}">
                    <a16:creationId xmlns:a16="http://schemas.microsoft.com/office/drawing/2014/main" id="{EFFFC84C-9265-4919-809E-B4AC36046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453"/>
                <a:ext cx="29" cy="31"/>
              </a:xfrm>
              <a:custGeom>
                <a:avLst/>
                <a:gdLst>
                  <a:gd name="T0" fmla="*/ 0 w 29"/>
                  <a:gd name="T1" fmla="*/ 15 h 31"/>
                  <a:gd name="T2" fmla="*/ 0 w 29"/>
                  <a:gd name="T3" fmla="*/ 15 h 31"/>
                  <a:gd name="T4" fmla="*/ 2 w 29"/>
                  <a:gd name="T5" fmla="*/ 9 h 31"/>
                  <a:gd name="T6" fmla="*/ 5 w 29"/>
                  <a:gd name="T7" fmla="*/ 5 h 31"/>
                  <a:gd name="T8" fmla="*/ 9 w 29"/>
                  <a:gd name="T9" fmla="*/ 2 h 31"/>
                  <a:gd name="T10" fmla="*/ 15 w 29"/>
                  <a:gd name="T11" fmla="*/ 0 h 31"/>
                  <a:gd name="T12" fmla="*/ 15 w 29"/>
                  <a:gd name="T13" fmla="*/ 0 h 31"/>
                  <a:gd name="T14" fmla="*/ 20 w 29"/>
                  <a:gd name="T15" fmla="*/ 2 h 31"/>
                  <a:gd name="T16" fmla="*/ 24 w 29"/>
                  <a:gd name="T17" fmla="*/ 5 h 31"/>
                  <a:gd name="T18" fmla="*/ 27 w 29"/>
                  <a:gd name="T19" fmla="*/ 9 h 31"/>
                  <a:gd name="T20" fmla="*/ 29 w 29"/>
                  <a:gd name="T21" fmla="*/ 15 h 31"/>
                  <a:gd name="T22" fmla="*/ 29 w 29"/>
                  <a:gd name="T23" fmla="*/ 15 h 31"/>
                  <a:gd name="T24" fmla="*/ 27 w 29"/>
                  <a:gd name="T25" fmla="*/ 22 h 31"/>
                  <a:gd name="T26" fmla="*/ 24 w 29"/>
                  <a:gd name="T27" fmla="*/ 26 h 31"/>
                  <a:gd name="T28" fmla="*/ 20 w 29"/>
                  <a:gd name="T29" fmla="*/ 29 h 31"/>
                  <a:gd name="T30" fmla="*/ 15 w 29"/>
                  <a:gd name="T31" fmla="*/ 31 h 31"/>
                  <a:gd name="T32" fmla="*/ 15 w 29"/>
                  <a:gd name="T33" fmla="*/ 31 h 31"/>
                  <a:gd name="T34" fmla="*/ 9 w 29"/>
                  <a:gd name="T35" fmla="*/ 29 h 31"/>
                  <a:gd name="T36" fmla="*/ 5 w 29"/>
                  <a:gd name="T37" fmla="*/ 26 h 31"/>
                  <a:gd name="T38" fmla="*/ 2 w 29"/>
                  <a:gd name="T39" fmla="*/ 22 h 31"/>
                  <a:gd name="T40" fmla="*/ 0 w 29"/>
                  <a:gd name="T41" fmla="*/ 15 h 31"/>
                  <a:gd name="T42" fmla="*/ 0 w 29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1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2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5" y="31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6" name="Freeform 500">
                <a:extLst>
                  <a:ext uri="{FF2B5EF4-FFF2-40B4-BE49-F238E27FC236}">
                    <a16:creationId xmlns:a16="http://schemas.microsoft.com/office/drawing/2014/main" id="{1E773A3D-F98A-4BD9-AD39-D5B14568F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458"/>
                <a:ext cx="21" cy="23"/>
              </a:xfrm>
              <a:custGeom>
                <a:avLst/>
                <a:gdLst>
                  <a:gd name="T0" fmla="*/ 14 w 21"/>
                  <a:gd name="T1" fmla="*/ 0 h 23"/>
                  <a:gd name="T2" fmla="*/ 14 w 21"/>
                  <a:gd name="T3" fmla="*/ 0 h 23"/>
                  <a:gd name="T4" fmla="*/ 15 w 21"/>
                  <a:gd name="T5" fmla="*/ 3 h 23"/>
                  <a:gd name="T6" fmla="*/ 17 w 21"/>
                  <a:gd name="T7" fmla="*/ 7 h 23"/>
                  <a:gd name="T8" fmla="*/ 17 w 21"/>
                  <a:gd name="T9" fmla="*/ 7 h 23"/>
                  <a:gd name="T10" fmla="*/ 15 w 21"/>
                  <a:gd name="T11" fmla="*/ 12 h 23"/>
                  <a:gd name="T12" fmla="*/ 14 w 21"/>
                  <a:gd name="T13" fmla="*/ 17 h 23"/>
                  <a:gd name="T14" fmla="*/ 9 w 21"/>
                  <a:gd name="T15" fmla="*/ 18 h 23"/>
                  <a:gd name="T16" fmla="*/ 5 w 21"/>
                  <a:gd name="T17" fmla="*/ 20 h 23"/>
                  <a:gd name="T18" fmla="*/ 5 w 21"/>
                  <a:gd name="T19" fmla="*/ 20 h 23"/>
                  <a:gd name="T20" fmla="*/ 0 w 21"/>
                  <a:gd name="T21" fmla="*/ 20 h 23"/>
                  <a:gd name="T22" fmla="*/ 0 w 21"/>
                  <a:gd name="T23" fmla="*/ 20 h 23"/>
                  <a:gd name="T24" fmla="*/ 5 w 21"/>
                  <a:gd name="T25" fmla="*/ 21 h 23"/>
                  <a:gd name="T26" fmla="*/ 9 w 21"/>
                  <a:gd name="T27" fmla="*/ 23 h 23"/>
                  <a:gd name="T28" fmla="*/ 9 w 21"/>
                  <a:gd name="T29" fmla="*/ 23 h 23"/>
                  <a:gd name="T30" fmla="*/ 14 w 21"/>
                  <a:gd name="T31" fmla="*/ 21 h 23"/>
                  <a:gd name="T32" fmla="*/ 17 w 21"/>
                  <a:gd name="T33" fmla="*/ 18 h 23"/>
                  <a:gd name="T34" fmla="*/ 20 w 21"/>
                  <a:gd name="T35" fmla="*/ 15 h 23"/>
                  <a:gd name="T36" fmla="*/ 21 w 21"/>
                  <a:gd name="T37" fmla="*/ 10 h 23"/>
                  <a:gd name="T38" fmla="*/ 21 w 21"/>
                  <a:gd name="T39" fmla="*/ 10 h 23"/>
                  <a:gd name="T40" fmla="*/ 20 w 21"/>
                  <a:gd name="T41" fmla="*/ 7 h 23"/>
                  <a:gd name="T42" fmla="*/ 18 w 21"/>
                  <a:gd name="T43" fmla="*/ 4 h 23"/>
                  <a:gd name="T44" fmla="*/ 17 w 21"/>
                  <a:gd name="T45" fmla="*/ 1 h 23"/>
                  <a:gd name="T46" fmla="*/ 14 w 21"/>
                  <a:gd name="T47" fmla="*/ 0 h 23"/>
                  <a:gd name="T48" fmla="*/ 14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4" y="0"/>
                    </a:moveTo>
                    <a:lnTo>
                      <a:pt x="14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7"/>
                    </a:lnTo>
                    <a:lnTo>
                      <a:pt x="9" y="18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1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7" name="Freeform 501">
                <a:extLst>
                  <a:ext uri="{FF2B5EF4-FFF2-40B4-BE49-F238E27FC236}">
                    <a16:creationId xmlns:a16="http://schemas.microsoft.com/office/drawing/2014/main" id="{89B2F61F-2D34-4C3C-981B-EFDAE430D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450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1 h 17"/>
                  <a:gd name="T26" fmla="*/ 14 w 17"/>
                  <a:gd name="T27" fmla="*/ 14 h 17"/>
                  <a:gd name="T28" fmla="*/ 11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2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8" name="Freeform 502">
                <a:extLst>
                  <a:ext uri="{FF2B5EF4-FFF2-40B4-BE49-F238E27FC236}">
                    <a16:creationId xmlns:a16="http://schemas.microsoft.com/office/drawing/2014/main" id="{472374FB-E52F-433E-AE1A-9327C58C3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407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1 w 28"/>
                  <a:gd name="T5" fmla="*/ 9 h 28"/>
                  <a:gd name="T6" fmla="*/ 4 w 28"/>
                  <a:gd name="T7" fmla="*/ 4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4 h 28"/>
                  <a:gd name="T18" fmla="*/ 27 w 28"/>
                  <a:gd name="T19" fmla="*/ 9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9" name="Freeform 503">
                <a:extLst>
                  <a:ext uri="{FF2B5EF4-FFF2-40B4-BE49-F238E27FC236}">
                    <a16:creationId xmlns:a16="http://schemas.microsoft.com/office/drawing/2014/main" id="{4FE2F28C-8BAD-4764-824D-BA42C6580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410"/>
                <a:ext cx="19" cy="22"/>
              </a:xfrm>
              <a:custGeom>
                <a:avLst/>
                <a:gdLst>
                  <a:gd name="T0" fmla="*/ 13 w 19"/>
                  <a:gd name="T1" fmla="*/ 0 h 22"/>
                  <a:gd name="T2" fmla="*/ 13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2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6 w 19"/>
                  <a:gd name="T45" fmla="*/ 1 h 22"/>
                  <a:gd name="T46" fmla="*/ 13 w 19"/>
                  <a:gd name="T47" fmla="*/ 0 h 22"/>
                  <a:gd name="T48" fmla="*/ 13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0" name="Freeform 504">
                <a:extLst>
                  <a:ext uri="{FF2B5EF4-FFF2-40B4-BE49-F238E27FC236}">
                    <a16:creationId xmlns:a16="http://schemas.microsoft.com/office/drawing/2014/main" id="{17D2B4F5-46E2-43E4-A8FA-29219C8CD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402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6 h 17"/>
                  <a:gd name="T6" fmla="*/ 3 w 18"/>
                  <a:gd name="T7" fmla="*/ 3 h 17"/>
                  <a:gd name="T8" fmla="*/ 6 w 18"/>
                  <a:gd name="T9" fmla="*/ 2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2 h 17"/>
                  <a:gd name="T16" fmla="*/ 15 w 18"/>
                  <a:gd name="T17" fmla="*/ 3 h 17"/>
                  <a:gd name="T18" fmla="*/ 17 w 18"/>
                  <a:gd name="T19" fmla="*/ 6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1" name="Freeform 505">
                <a:extLst>
                  <a:ext uri="{FF2B5EF4-FFF2-40B4-BE49-F238E27FC236}">
                    <a16:creationId xmlns:a16="http://schemas.microsoft.com/office/drawing/2014/main" id="{8F68D60C-D61B-4906-8E74-6572826B4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096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5 h 30"/>
                  <a:gd name="T8" fmla="*/ 9 w 29"/>
                  <a:gd name="T9" fmla="*/ 2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2 h 30"/>
                  <a:gd name="T16" fmla="*/ 26 w 29"/>
                  <a:gd name="T17" fmla="*/ 5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6 w 29"/>
                  <a:gd name="T27" fmla="*/ 26 h 30"/>
                  <a:gd name="T28" fmla="*/ 20 w 29"/>
                  <a:gd name="T29" fmla="*/ 29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0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2" name="Freeform 506">
                <a:extLst>
                  <a:ext uri="{FF2B5EF4-FFF2-40B4-BE49-F238E27FC236}">
                    <a16:creationId xmlns:a16="http://schemas.microsoft.com/office/drawing/2014/main" id="{82F04217-4E4D-414F-A460-505DDD578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101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3" name="Freeform 507">
                <a:extLst>
                  <a:ext uri="{FF2B5EF4-FFF2-40B4-BE49-F238E27FC236}">
                    <a16:creationId xmlns:a16="http://schemas.microsoft.com/office/drawing/2014/main" id="{E781EFA3-6A07-476C-884D-F0EC0036A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093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2 h 17"/>
                  <a:gd name="T26" fmla="*/ 14 w 17"/>
                  <a:gd name="T27" fmla="*/ 14 h 17"/>
                  <a:gd name="T28" fmla="*/ 11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4" name="Freeform 508">
                <a:extLst>
                  <a:ext uri="{FF2B5EF4-FFF2-40B4-BE49-F238E27FC236}">
                    <a16:creationId xmlns:a16="http://schemas.microsoft.com/office/drawing/2014/main" id="{C909D4B8-725B-4A2D-B174-3734B1758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197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5 w 28"/>
                  <a:gd name="T11" fmla="*/ 0 h 29"/>
                  <a:gd name="T12" fmla="*/ 15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4 h 29"/>
                  <a:gd name="T22" fmla="*/ 28 w 28"/>
                  <a:gd name="T23" fmla="*/ 14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5 w 28"/>
                  <a:gd name="T31" fmla="*/ 29 h 29"/>
                  <a:gd name="T32" fmla="*/ 15 w 28"/>
                  <a:gd name="T33" fmla="*/ 29 h 29"/>
                  <a:gd name="T34" fmla="*/ 9 w 28"/>
                  <a:gd name="T35" fmla="*/ 27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5" name="Freeform 509">
                <a:extLst>
                  <a:ext uri="{FF2B5EF4-FFF2-40B4-BE49-F238E27FC236}">
                    <a16:creationId xmlns:a16="http://schemas.microsoft.com/office/drawing/2014/main" id="{9ECD8DDA-D7FB-4DF9-823B-E47CE1403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200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4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4 w 20"/>
                  <a:gd name="T11" fmla="*/ 14 h 23"/>
                  <a:gd name="T12" fmla="*/ 12 w 20"/>
                  <a:gd name="T13" fmla="*/ 17 h 23"/>
                  <a:gd name="T14" fmla="*/ 8 w 20"/>
                  <a:gd name="T15" fmla="*/ 20 h 23"/>
                  <a:gd name="T16" fmla="*/ 3 w 20"/>
                  <a:gd name="T17" fmla="*/ 21 h 23"/>
                  <a:gd name="T18" fmla="*/ 3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5 w 20"/>
                  <a:gd name="T33" fmla="*/ 20 h 23"/>
                  <a:gd name="T34" fmla="*/ 18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18 w 20"/>
                  <a:gd name="T41" fmla="*/ 8 h 23"/>
                  <a:gd name="T42" fmla="*/ 17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4" y="5"/>
                    </a:lnTo>
                    <a:lnTo>
                      <a:pt x="15" y="9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8" y="20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5" y="20"/>
                    </a:lnTo>
                    <a:lnTo>
                      <a:pt x="18" y="17"/>
                    </a:lnTo>
                    <a:lnTo>
                      <a:pt x="20" y="12"/>
                    </a:lnTo>
                    <a:lnTo>
                      <a:pt x="18" y="8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6" name="Freeform 510">
                <a:extLst>
                  <a:ext uri="{FF2B5EF4-FFF2-40B4-BE49-F238E27FC236}">
                    <a16:creationId xmlns:a16="http://schemas.microsoft.com/office/drawing/2014/main" id="{59E9DA8B-9914-4478-97B8-F73D15FCF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193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1 w 16"/>
                  <a:gd name="T7" fmla="*/ 3 h 16"/>
                  <a:gd name="T8" fmla="*/ 4 w 16"/>
                  <a:gd name="T9" fmla="*/ 1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1 h 16"/>
                  <a:gd name="T16" fmla="*/ 13 w 16"/>
                  <a:gd name="T17" fmla="*/ 3 h 16"/>
                  <a:gd name="T18" fmla="*/ 15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5 w 16"/>
                  <a:gd name="T25" fmla="*/ 12 h 16"/>
                  <a:gd name="T26" fmla="*/ 13 w 16"/>
                  <a:gd name="T27" fmla="*/ 15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7" name="Freeform 511">
                <a:extLst>
                  <a:ext uri="{FF2B5EF4-FFF2-40B4-BE49-F238E27FC236}">
                    <a16:creationId xmlns:a16="http://schemas.microsoft.com/office/drawing/2014/main" id="{6B525FAE-5FFC-495E-9BC5-35A3937C0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126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8" name="Freeform 512">
                <a:extLst>
                  <a:ext uri="{FF2B5EF4-FFF2-40B4-BE49-F238E27FC236}">
                    <a16:creationId xmlns:a16="http://schemas.microsoft.com/office/drawing/2014/main" id="{23C85DE2-8EAE-46AC-88A7-DEAAC8E26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129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8 h 23"/>
                  <a:gd name="T14" fmla="*/ 9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7 w 20"/>
                  <a:gd name="T33" fmla="*/ 20 h 23"/>
                  <a:gd name="T34" fmla="*/ 18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3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7" y="20"/>
                    </a:lnTo>
                    <a:lnTo>
                      <a:pt x="18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9" name="Freeform 513">
                <a:extLst>
                  <a:ext uri="{FF2B5EF4-FFF2-40B4-BE49-F238E27FC236}">
                    <a16:creationId xmlns:a16="http://schemas.microsoft.com/office/drawing/2014/main" id="{2EB9828D-47F8-4B15-B3EE-0F9F2BC5E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2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4 w 17"/>
                  <a:gd name="T7" fmla="*/ 3 h 18"/>
                  <a:gd name="T8" fmla="*/ 5 w 17"/>
                  <a:gd name="T9" fmla="*/ 1 h 18"/>
                  <a:gd name="T10" fmla="*/ 10 w 17"/>
                  <a:gd name="T11" fmla="*/ 0 h 18"/>
                  <a:gd name="T12" fmla="*/ 10 w 17"/>
                  <a:gd name="T13" fmla="*/ 0 h 18"/>
                  <a:gd name="T14" fmla="*/ 13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3 w 17"/>
                  <a:gd name="T29" fmla="*/ 16 h 18"/>
                  <a:gd name="T30" fmla="*/ 10 w 17"/>
                  <a:gd name="T31" fmla="*/ 18 h 18"/>
                  <a:gd name="T32" fmla="*/ 10 w 17"/>
                  <a:gd name="T33" fmla="*/ 18 h 18"/>
                  <a:gd name="T34" fmla="*/ 5 w 17"/>
                  <a:gd name="T35" fmla="*/ 16 h 18"/>
                  <a:gd name="T36" fmla="*/ 4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4" y="3"/>
                    </a:lnTo>
                    <a:lnTo>
                      <a:pt x="5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5" y="16"/>
                    </a:lnTo>
                    <a:lnTo>
                      <a:pt x="4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0" name="Freeform 514">
                <a:extLst>
                  <a:ext uri="{FF2B5EF4-FFF2-40B4-BE49-F238E27FC236}">
                    <a16:creationId xmlns:a16="http://schemas.microsoft.com/office/drawing/2014/main" id="{360C68A4-679B-4055-897B-05C5B3DA1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031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0 w 29"/>
                  <a:gd name="T5" fmla="*/ 9 h 29"/>
                  <a:gd name="T6" fmla="*/ 3 w 29"/>
                  <a:gd name="T7" fmla="*/ 5 h 29"/>
                  <a:gd name="T8" fmla="*/ 8 w 29"/>
                  <a:gd name="T9" fmla="*/ 2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0 h 29"/>
                  <a:gd name="T26" fmla="*/ 24 w 29"/>
                  <a:gd name="T27" fmla="*/ 24 h 29"/>
                  <a:gd name="T28" fmla="*/ 20 w 29"/>
                  <a:gd name="T29" fmla="*/ 27 h 29"/>
                  <a:gd name="T30" fmla="*/ 14 w 29"/>
                  <a:gd name="T31" fmla="*/ 29 h 29"/>
                  <a:gd name="T32" fmla="*/ 14 w 29"/>
                  <a:gd name="T33" fmla="*/ 29 h 29"/>
                  <a:gd name="T34" fmla="*/ 8 w 29"/>
                  <a:gd name="T35" fmla="*/ 27 h 29"/>
                  <a:gd name="T36" fmla="*/ 3 w 29"/>
                  <a:gd name="T37" fmla="*/ 24 h 29"/>
                  <a:gd name="T38" fmla="*/ 0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4" y="29"/>
                    </a:lnTo>
                    <a:lnTo>
                      <a:pt x="8" y="27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1" name="Freeform 515">
                <a:extLst>
                  <a:ext uri="{FF2B5EF4-FFF2-40B4-BE49-F238E27FC236}">
                    <a16:creationId xmlns:a16="http://schemas.microsoft.com/office/drawing/2014/main" id="{65B88F37-E163-49FB-9AC3-9A82BCC3F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034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8 h 23"/>
                  <a:gd name="T14" fmla="*/ 9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3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3 h 23"/>
                  <a:gd name="T32" fmla="*/ 17 w 20"/>
                  <a:gd name="T33" fmla="*/ 20 h 23"/>
                  <a:gd name="T34" fmla="*/ 20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3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5" y="23"/>
                    </a:lnTo>
                    <a:lnTo>
                      <a:pt x="9" y="23"/>
                    </a:lnTo>
                    <a:lnTo>
                      <a:pt x="14" y="23"/>
                    </a:lnTo>
                    <a:lnTo>
                      <a:pt x="17" y="20"/>
                    </a:lnTo>
                    <a:lnTo>
                      <a:pt x="20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2" name="Freeform 516">
                <a:extLst>
                  <a:ext uri="{FF2B5EF4-FFF2-40B4-BE49-F238E27FC236}">
                    <a16:creationId xmlns:a16="http://schemas.microsoft.com/office/drawing/2014/main" id="{FD9A8756-A4BA-484D-A13F-654DE30D2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02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1 w 16"/>
                  <a:gd name="T5" fmla="*/ 6 h 16"/>
                  <a:gd name="T6" fmla="*/ 3 w 16"/>
                  <a:gd name="T7" fmla="*/ 3 h 16"/>
                  <a:gd name="T8" fmla="*/ 6 w 16"/>
                  <a:gd name="T9" fmla="*/ 1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1 h 16"/>
                  <a:gd name="T16" fmla="*/ 15 w 16"/>
                  <a:gd name="T17" fmla="*/ 3 h 16"/>
                  <a:gd name="T18" fmla="*/ 16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1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3" name="Freeform 517">
                <a:extLst>
                  <a:ext uri="{FF2B5EF4-FFF2-40B4-BE49-F238E27FC236}">
                    <a16:creationId xmlns:a16="http://schemas.microsoft.com/office/drawing/2014/main" id="{CF5C8C65-CDF8-4163-BD7F-722647AD2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232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3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4" name="Freeform 518">
                <a:extLst>
                  <a:ext uri="{FF2B5EF4-FFF2-40B4-BE49-F238E27FC236}">
                    <a16:creationId xmlns:a16="http://schemas.microsoft.com/office/drawing/2014/main" id="{4008D2F5-B710-41E3-B2D0-6F4F3D8A0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235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8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8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5" name="Freeform 519">
                <a:extLst>
                  <a:ext uri="{FF2B5EF4-FFF2-40B4-BE49-F238E27FC236}">
                    <a16:creationId xmlns:a16="http://schemas.microsoft.com/office/drawing/2014/main" id="{8E8926A8-F0A1-45C5-BDC4-1B0C9800D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227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3 w 17"/>
                  <a:gd name="T7" fmla="*/ 3 h 17"/>
                  <a:gd name="T8" fmla="*/ 5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4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6" name="Freeform 520">
                <a:extLst>
                  <a:ext uri="{FF2B5EF4-FFF2-40B4-BE49-F238E27FC236}">
                    <a16:creationId xmlns:a16="http://schemas.microsoft.com/office/drawing/2014/main" id="{D2B46F89-DA5B-4F46-B85A-118EDC9F7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325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2 w 30"/>
                  <a:gd name="T5" fmla="*/ 9 h 29"/>
                  <a:gd name="T6" fmla="*/ 5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6 w 30"/>
                  <a:gd name="T17" fmla="*/ 5 h 29"/>
                  <a:gd name="T18" fmla="*/ 29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9 w 30"/>
                  <a:gd name="T25" fmla="*/ 20 h 29"/>
                  <a:gd name="T26" fmla="*/ 26 w 30"/>
                  <a:gd name="T27" fmla="*/ 24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5 w 30"/>
                  <a:gd name="T37" fmla="*/ 24 h 29"/>
                  <a:gd name="T38" fmla="*/ 2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7" name="Freeform 521">
                <a:extLst>
                  <a:ext uri="{FF2B5EF4-FFF2-40B4-BE49-F238E27FC236}">
                    <a16:creationId xmlns:a16="http://schemas.microsoft.com/office/drawing/2014/main" id="{46D16208-A097-4DD0-AAA7-A4ADAC909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330"/>
                <a:ext cx="19" cy="21"/>
              </a:xfrm>
              <a:custGeom>
                <a:avLst/>
                <a:gdLst>
                  <a:gd name="T0" fmla="*/ 12 w 19"/>
                  <a:gd name="T1" fmla="*/ 0 h 21"/>
                  <a:gd name="T2" fmla="*/ 12 w 19"/>
                  <a:gd name="T3" fmla="*/ 0 h 21"/>
                  <a:gd name="T4" fmla="*/ 15 w 19"/>
                  <a:gd name="T5" fmla="*/ 3 h 21"/>
                  <a:gd name="T6" fmla="*/ 16 w 19"/>
                  <a:gd name="T7" fmla="*/ 7 h 21"/>
                  <a:gd name="T8" fmla="*/ 16 w 19"/>
                  <a:gd name="T9" fmla="*/ 7 h 21"/>
                  <a:gd name="T10" fmla="*/ 15 w 19"/>
                  <a:gd name="T11" fmla="*/ 12 h 21"/>
                  <a:gd name="T12" fmla="*/ 12 w 19"/>
                  <a:gd name="T13" fmla="*/ 16 h 21"/>
                  <a:gd name="T14" fmla="*/ 9 w 19"/>
                  <a:gd name="T15" fmla="*/ 18 h 21"/>
                  <a:gd name="T16" fmla="*/ 4 w 19"/>
                  <a:gd name="T17" fmla="*/ 19 h 21"/>
                  <a:gd name="T18" fmla="*/ 4 w 19"/>
                  <a:gd name="T19" fmla="*/ 19 h 21"/>
                  <a:gd name="T20" fmla="*/ 0 w 19"/>
                  <a:gd name="T21" fmla="*/ 18 h 21"/>
                  <a:gd name="T22" fmla="*/ 0 w 19"/>
                  <a:gd name="T23" fmla="*/ 18 h 21"/>
                  <a:gd name="T24" fmla="*/ 3 w 19"/>
                  <a:gd name="T25" fmla="*/ 21 h 21"/>
                  <a:gd name="T26" fmla="*/ 7 w 19"/>
                  <a:gd name="T27" fmla="*/ 21 h 21"/>
                  <a:gd name="T28" fmla="*/ 7 w 19"/>
                  <a:gd name="T29" fmla="*/ 21 h 21"/>
                  <a:gd name="T30" fmla="*/ 12 w 19"/>
                  <a:gd name="T31" fmla="*/ 21 h 21"/>
                  <a:gd name="T32" fmla="*/ 16 w 19"/>
                  <a:gd name="T33" fmla="*/ 18 h 21"/>
                  <a:gd name="T34" fmla="*/ 19 w 19"/>
                  <a:gd name="T35" fmla="*/ 15 h 21"/>
                  <a:gd name="T36" fmla="*/ 19 w 19"/>
                  <a:gd name="T37" fmla="*/ 10 h 21"/>
                  <a:gd name="T38" fmla="*/ 19 w 19"/>
                  <a:gd name="T39" fmla="*/ 10 h 21"/>
                  <a:gd name="T40" fmla="*/ 19 w 19"/>
                  <a:gd name="T41" fmla="*/ 6 h 21"/>
                  <a:gd name="T42" fmla="*/ 18 w 19"/>
                  <a:gd name="T43" fmla="*/ 3 h 21"/>
                  <a:gd name="T44" fmla="*/ 15 w 19"/>
                  <a:gd name="T45" fmla="*/ 1 h 21"/>
                  <a:gd name="T46" fmla="*/ 12 w 19"/>
                  <a:gd name="T47" fmla="*/ 0 h 21"/>
                  <a:gd name="T48" fmla="*/ 12 w 19"/>
                  <a:gd name="T49" fmla="*/ 0 h 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1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1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8" name="Freeform 522">
                <a:extLst>
                  <a:ext uri="{FF2B5EF4-FFF2-40B4-BE49-F238E27FC236}">
                    <a16:creationId xmlns:a16="http://schemas.microsoft.com/office/drawing/2014/main" id="{797F39C9-19B9-41B5-80F7-AC7D4AD05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32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1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9" name="Freeform 523">
                <a:extLst>
                  <a:ext uri="{FF2B5EF4-FFF2-40B4-BE49-F238E27FC236}">
                    <a16:creationId xmlns:a16="http://schemas.microsoft.com/office/drawing/2014/main" id="{377CBC96-D99A-4824-85CB-BFD4408E4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291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0" name="Freeform 524">
                <a:extLst>
                  <a:ext uri="{FF2B5EF4-FFF2-40B4-BE49-F238E27FC236}">
                    <a16:creationId xmlns:a16="http://schemas.microsoft.com/office/drawing/2014/main" id="{527D9D18-782E-42C0-B824-BAB627EA5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295"/>
                <a:ext cx="19" cy="21"/>
              </a:xfrm>
              <a:custGeom>
                <a:avLst/>
                <a:gdLst>
                  <a:gd name="T0" fmla="*/ 12 w 19"/>
                  <a:gd name="T1" fmla="*/ 0 h 21"/>
                  <a:gd name="T2" fmla="*/ 12 w 19"/>
                  <a:gd name="T3" fmla="*/ 0 h 21"/>
                  <a:gd name="T4" fmla="*/ 15 w 19"/>
                  <a:gd name="T5" fmla="*/ 3 h 21"/>
                  <a:gd name="T6" fmla="*/ 16 w 19"/>
                  <a:gd name="T7" fmla="*/ 8 h 21"/>
                  <a:gd name="T8" fmla="*/ 16 w 19"/>
                  <a:gd name="T9" fmla="*/ 8 h 21"/>
                  <a:gd name="T10" fmla="*/ 15 w 19"/>
                  <a:gd name="T11" fmla="*/ 12 h 21"/>
                  <a:gd name="T12" fmla="*/ 12 w 19"/>
                  <a:gd name="T13" fmla="*/ 17 h 21"/>
                  <a:gd name="T14" fmla="*/ 9 w 19"/>
                  <a:gd name="T15" fmla="*/ 18 h 21"/>
                  <a:gd name="T16" fmla="*/ 4 w 19"/>
                  <a:gd name="T17" fmla="*/ 20 h 21"/>
                  <a:gd name="T18" fmla="*/ 4 w 19"/>
                  <a:gd name="T19" fmla="*/ 20 h 21"/>
                  <a:gd name="T20" fmla="*/ 0 w 19"/>
                  <a:gd name="T21" fmla="*/ 18 h 21"/>
                  <a:gd name="T22" fmla="*/ 0 w 19"/>
                  <a:gd name="T23" fmla="*/ 18 h 21"/>
                  <a:gd name="T24" fmla="*/ 3 w 19"/>
                  <a:gd name="T25" fmla="*/ 21 h 21"/>
                  <a:gd name="T26" fmla="*/ 7 w 19"/>
                  <a:gd name="T27" fmla="*/ 21 h 21"/>
                  <a:gd name="T28" fmla="*/ 7 w 19"/>
                  <a:gd name="T29" fmla="*/ 21 h 21"/>
                  <a:gd name="T30" fmla="*/ 12 w 19"/>
                  <a:gd name="T31" fmla="*/ 21 h 21"/>
                  <a:gd name="T32" fmla="*/ 16 w 19"/>
                  <a:gd name="T33" fmla="*/ 18 h 21"/>
                  <a:gd name="T34" fmla="*/ 18 w 19"/>
                  <a:gd name="T35" fmla="*/ 15 h 21"/>
                  <a:gd name="T36" fmla="*/ 19 w 19"/>
                  <a:gd name="T37" fmla="*/ 11 h 21"/>
                  <a:gd name="T38" fmla="*/ 19 w 19"/>
                  <a:gd name="T39" fmla="*/ 11 h 21"/>
                  <a:gd name="T40" fmla="*/ 19 w 19"/>
                  <a:gd name="T41" fmla="*/ 6 h 21"/>
                  <a:gd name="T42" fmla="*/ 18 w 19"/>
                  <a:gd name="T43" fmla="*/ 3 h 21"/>
                  <a:gd name="T44" fmla="*/ 15 w 19"/>
                  <a:gd name="T45" fmla="*/ 2 h 21"/>
                  <a:gd name="T46" fmla="*/ 12 w 19"/>
                  <a:gd name="T47" fmla="*/ 0 h 21"/>
                  <a:gd name="T48" fmla="*/ 12 w 19"/>
                  <a:gd name="T49" fmla="*/ 0 h 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1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1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1" name="Freeform 525">
                <a:extLst>
                  <a:ext uri="{FF2B5EF4-FFF2-40B4-BE49-F238E27FC236}">
                    <a16:creationId xmlns:a16="http://schemas.microsoft.com/office/drawing/2014/main" id="{0052AAE6-DDD8-4723-9F9E-3984F7F69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28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2" name="Freeform 526">
                <a:extLst>
                  <a:ext uri="{FF2B5EF4-FFF2-40B4-BE49-F238E27FC236}">
                    <a16:creationId xmlns:a16="http://schemas.microsoft.com/office/drawing/2014/main" id="{57071798-BEEF-4F33-A416-1A38AB12A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390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5 h 30"/>
                  <a:gd name="T8" fmla="*/ 9 w 29"/>
                  <a:gd name="T9" fmla="*/ 2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2 h 30"/>
                  <a:gd name="T16" fmla="*/ 26 w 29"/>
                  <a:gd name="T17" fmla="*/ 5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6 w 29"/>
                  <a:gd name="T27" fmla="*/ 26 h 30"/>
                  <a:gd name="T28" fmla="*/ 20 w 29"/>
                  <a:gd name="T29" fmla="*/ 29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0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3" name="Freeform 527">
                <a:extLst>
                  <a:ext uri="{FF2B5EF4-FFF2-40B4-BE49-F238E27FC236}">
                    <a16:creationId xmlns:a16="http://schemas.microsoft.com/office/drawing/2014/main" id="{F70C54A7-8351-4757-9DF1-6BC212E1C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395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9 h 22"/>
                  <a:gd name="T8" fmla="*/ 15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4" name="Freeform 528">
                <a:extLst>
                  <a:ext uri="{FF2B5EF4-FFF2-40B4-BE49-F238E27FC236}">
                    <a16:creationId xmlns:a16="http://schemas.microsoft.com/office/drawing/2014/main" id="{7C6F3F2B-6ADC-45F6-BEB1-D2875CB7E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38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2 h 17"/>
                  <a:gd name="T26" fmla="*/ 14 w 17"/>
                  <a:gd name="T27" fmla="*/ 14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4" y="14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5" name="Freeform 529">
                <a:extLst>
                  <a:ext uri="{FF2B5EF4-FFF2-40B4-BE49-F238E27FC236}">
                    <a16:creationId xmlns:a16="http://schemas.microsoft.com/office/drawing/2014/main" id="{AA51EB07-4B74-454B-A92F-B3FF0FADD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479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2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0 h 29"/>
                  <a:gd name="T26" fmla="*/ 24 w 29"/>
                  <a:gd name="T27" fmla="*/ 24 h 29"/>
                  <a:gd name="T28" fmla="*/ 20 w 29"/>
                  <a:gd name="T29" fmla="*/ 29 h 29"/>
                  <a:gd name="T30" fmla="*/ 14 w 29"/>
                  <a:gd name="T31" fmla="*/ 29 h 29"/>
                  <a:gd name="T32" fmla="*/ 14 w 29"/>
                  <a:gd name="T33" fmla="*/ 29 h 29"/>
                  <a:gd name="T34" fmla="*/ 9 w 29"/>
                  <a:gd name="T35" fmla="*/ 29 h 29"/>
                  <a:gd name="T36" fmla="*/ 5 w 29"/>
                  <a:gd name="T37" fmla="*/ 24 h 29"/>
                  <a:gd name="T38" fmla="*/ 2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20" y="29"/>
                    </a:lnTo>
                    <a:lnTo>
                      <a:pt x="14" y="29"/>
                    </a:lnTo>
                    <a:lnTo>
                      <a:pt x="9" y="29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6" name="Freeform 530">
                <a:extLst>
                  <a:ext uri="{FF2B5EF4-FFF2-40B4-BE49-F238E27FC236}">
                    <a16:creationId xmlns:a16="http://schemas.microsoft.com/office/drawing/2014/main" id="{C292C732-99DC-4659-A00C-CCE0E47FE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482"/>
                <a:ext cx="20" cy="23"/>
              </a:xfrm>
              <a:custGeom>
                <a:avLst/>
                <a:gdLst>
                  <a:gd name="T0" fmla="*/ 14 w 20"/>
                  <a:gd name="T1" fmla="*/ 0 h 23"/>
                  <a:gd name="T2" fmla="*/ 14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4 w 20"/>
                  <a:gd name="T13" fmla="*/ 18 h 23"/>
                  <a:gd name="T14" fmla="*/ 9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3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3 h 23"/>
                  <a:gd name="T32" fmla="*/ 17 w 20"/>
                  <a:gd name="T33" fmla="*/ 20 h 23"/>
                  <a:gd name="T34" fmla="*/ 20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7 w 20"/>
                  <a:gd name="T45" fmla="*/ 3 h 23"/>
                  <a:gd name="T46" fmla="*/ 14 w 20"/>
                  <a:gd name="T47" fmla="*/ 0 h 23"/>
                  <a:gd name="T48" fmla="*/ 14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4" y="0"/>
                    </a:moveTo>
                    <a:lnTo>
                      <a:pt x="14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4" y="18"/>
                    </a:lnTo>
                    <a:lnTo>
                      <a:pt x="9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5" y="23"/>
                    </a:lnTo>
                    <a:lnTo>
                      <a:pt x="9" y="23"/>
                    </a:lnTo>
                    <a:lnTo>
                      <a:pt x="14" y="23"/>
                    </a:lnTo>
                    <a:lnTo>
                      <a:pt x="17" y="20"/>
                    </a:lnTo>
                    <a:lnTo>
                      <a:pt x="20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7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7" name="Freeform 531">
                <a:extLst>
                  <a:ext uri="{FF2B5EF4-FFF2-40B4-BE49-F238E27FC236}">
                    <a16:creationId xmlns:a16="http://schemas.microsoft.com/office/drawing/2014/main" id="{AF34ADDD-061A-4AFA-A896-6880996FE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475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1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6 h 18"/>
                  <a:gd name="T30" fmla="*/ 10 w 19"/>
                  <a:gd name="T31" fmla="*/ 18 h 18"/>
                  <a:gd name="T32" fmla="*/ 10 w 19"/>
                  <a:gd name="T33" fmla="*/ 18 h 18"/>
                  <a:gd name="T34" fmla="*/ 6 w 19"/>
                  <a:gd name="T35" fmla="*/ 16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8" name="Freeform 532">
                <a:extLst>
                  <a:ext uri="{FF2B5EF4-FFF2-40B4-BE49-F238E27FC236}">
                    <a16:creationId xmlns:a16="http://schemas.microsoft.com/office/drawing/2014/main" id="{7F560BE4-33E8-47FA-A998-2D1DC4004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553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1 w 28"/>
                  <a:gd name="T5" fmla="*/ 9 h 30"/>
                  <a:gd name="T6" fmla="*/ 4 w 28"/>
                  <a:gd name="T7" fmla="*/ 4 h 30"/>
                  <a:gd name="T8" fmla="*/ 9 w 28"/>
                  <a:gd name="T9" fmla="*/ 1 h 30"/>
                  <a:gd name="T10" fmla="*/ 15 w 28"/>
                  <a:gd name="T11" fmla="*/ 0 h 30"/>
                  <a:gd name="T12" fmla="*/ 15 w 28"/>
                  <a:gd name="T13" fmla="*/ 0 h 30"/>
                  <a:gd name="T14" fmla="*/ 21 w 28"/>
                  <a:gd name="T15" fmla="*/ 1 h 30"/>
                  <a:gd name="T16" fmla="*/ 25 w 28"/>
                  <a:gd name="T17" fmla="*/ 4 h 30"/>
                  <a:gd name="T18" fmla="*/ 28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8 w 28"/>
                  <a:gd name="T25" fmla="*/ 21 h 30"/>
                  <a:gd name="T26" fmla="*/ 25 w 28"/>
                  <a:gd name="T27" fmla="*/ 26 h 30"/>
                  <a:gd name="T28" fmla="*/ 21 w 28"/>
                  <a:gd name="T29" fmla="*/ 29 h 30"/>
                  <a:gd name="T30" fmla="*/ 15 w 28"/>
                  <a:gd name="T31" fmla="*/ 30 h 30"/>
                  <a:gd name="T32" fmla="*/ 15 w 28"/>
                  <a:gd name="T33" fmla="*/ 30 h 30"/>
                  <a:gd name="T34" fmla="*/ 9 w 28"/>
                  <a:gd name="T35" fmla="*/ 29 h 30"/>
                  <a:gd name="T36" fmla="*/ 4 w 28"/>
                  <a:gd name="T37" fmla="*/ 26 h 30"/>
                  <a:gd name="T38" fmla="*/ 1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28" y="15"/>
                    </a:lnTo>
                    <a:lnTo>
                      <a:pt x="28" y="21"/>
                    </a:lnTo>
                    <a:lnTo>
                      <a:pt x="25" y="26"/>
                    </a:lnTo>
                    <a:lnTo>
                      <a:pt x="21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9" name="Freeform 533">
                <a:extLst>
                  <a:ext uri="{FF2B5EF4-FFF2-40B4-BE49-F238E27FC236}">
                    <a16:creationId xmlns:a16="http://schemas.microsoft.com/office/drawing/2014/main" id="{523ACC00-A053-4247-8D3D-B1A315CD6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557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5 w 20"/>
                  <a:gd name="T7" fmla="*/ 8 h 23"/>
                  <a:gd name="T8" fmla="*/ 15 w 20"/>
                  <a:gd name="T9" fmla="*/ 8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2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2 h 23"/>
                  <a:gd name="T32" fmla="*/ 17 w 20"/>
                  <a:gd name="T33" fmla="*/ 20 h 23"/>
                  <a:gd name="T34" fmla="*/ 18 w 20"/>
                  <a:gd name="T35" fmla="*/ 16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2"/>
                    </a:lnTo>
                    <a:lnTo>
                      <a:pt x="8" y="23"/>
                    </a:lnTo>
                    <a:lnTo>
                      <a:pt x="12" y="22"/>
                    </a:lnTo>
                    <a:lnTo>
                      <a:pt x="17" y="20"/>
                    </a:lnTo>
                    <a:lnTo>
                      <a:pt x="18" y="16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0" name="Freeform 534">
                <a:extLst>
                  <a:ext uri="{FF2B5EF4-FFF2-40B4-BE49-F238E27FC236}">
                    <a16:creationId xmlns:a16="http://schemas.microsoft.com/office/drawing/2014/main" id="{11CB6601-AC28-4D3E-AE20-0E611079E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55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3 w 17"/>
                  <a:gd name="T15" fmla="*/ 0 h 16"/>
                  <a:gd name="T16" fmla="*/ 14 w 17"/>
                  <a:gd name="T17" fmla="*/ 1 h 16"/>
                  <a:gd name="T18" fmla="*/ 16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6 w 17"/>
                  <a:gd name="T25" fmla="*/ 12 h 16"/>
                  <a:gd name="T26" fmla="*/ 14 w 17"/>
                  <a:gd name="T27" fmla="*/ 13 h 16"/>
                  <a:gd name="T28" fmla="*/ 13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3" y="0"/>
                    </a:lnTo>
                    <a:lnTo>
                      <a:pt x="14" y="1"/>
                    </a:lnTo>
                    <a:lnTo>
                      <a:pt x="16" y="4"/>
                    </a:lnTo>
                    <a:lnTo>
                      <a:pt x="17" y="7"/>
                    </a:lnTo>
                    <a:lnTo>
                      <a:pt x="16" y="12"/>
                    </a:lnTo>
                    <a:lnTo>
                      <a:pt x="14" y="13"/>
                    </a:lnTo>
                    <a:lnTo>
                      <a:pt x="13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1" name="Freeform 535">
                <a:extLst>
                  <a:ext uri="{FF2B5EF4-FFF2-40B4-BE49-F238E27FC236}">
                    <a16:creationId xmlns:a16="http://schemas.microsoft.com/office/drawing/2014/main" id="{4332EB54-04A8-41E1-81E9-17E1D1CBC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515"/>
                <a:ext cx="31" cy="29"/>
              </a:xfrm>
              <a:custGeom>
                <a:avLst/>
                <a:gdLst>
                  <a:gd name="T0" fmla="*/ 0 w 31"/>
                  <a:gd name="T1" fmla="*/ 14 h 29"/>
                  <a:gd name="T2" fmla="*/ 0 w 31"/>
                  <a:gd name="T3" fmla="*/ 14 h 29"/>
                  <a:gd name="T4" fmla="*/ 2 w 31"/>
                  <a:gd name="T5" fmla="*/ 9 h 29"/>
                  <a:gd name="T6" fmla="*/ 5 w 31"/>
                  <a:gd name="T7" fmla="*/ 5 h 29"/>
                  <a:gd name="T8" fmla="*/ 9 w 31"/>
                  <a:gd name="T9" fmla="*/ 2 h 29"/>
                  <a:gd name="T10" fmla="*/ 15 w 31"/>
                  <a:gd name="T11" fmla="*/ 0 h 29"/>
                  <a:gd name="T12" fmla="*/ 15 w 31"/>
                  <a:gd name="T13" fmla="*/ 0 h 29"/>
                  <a:gd name="T14" fmla="*/ 22 w 31"/>
                  <a:gd name="T15" fmla="*/ 2 h 29"/>
                  <a:gd name="T16" fmla="*/ 26 w 31"/>
                  <a:gd name="T17" fmla="*/ 5 h 29"/>
                  <a:gd name="T18" fmla="*/ 29 w 31"/>
                  <a:gd name="T19" fmla="*/ 9 h 29"/>
                  <a:gd name="T20" fmla="*/ 31 w 31"/>
                  <a:gd name="T21" fmla="*/ 14 h 29"/>
                  <a:gd name="T22" fmla="*/ 31 w 31"/>
                  <a:gd name="T23" fmla="*/ 14 h 29"/>
                  <a:gd name="T24" fmla="*/ 29 w 31"/>
                  <a:gd name="T25" fmla="*/ 20 h 29"/>
                  <a:gd name="T26" fmla="*/ 26 w 31"/>
                  <a:gd name="T27" fmla="*/ 24 h 29"/>
                  <a:gd name="T28" fmla="*/ 22 w 31"/>
                  <a:gd name="T29" fmla="*/ 27 h 29"/>
                  <a:gd name="T30" fmla="*/ 15 w 31"/>
                  <a:gd name="T31" fmla="*/ 29 h 29"/>
                  <a:gd name="T32" fmla="*/ 15 w 31"/>
                  <a:gd name="T33" fmla="*/ 29 h 29"/>
                  <a:gd name="T34" fmla="*/ 9 w 31"/>
                  <a:gd name="T35" fmla="*/ 27 h 29"/>
                  <a:gd name="T36" fmla="*/ 5 w 31"/>
                  <a:gd name="T37" fmla="*/ 24 h 29"/>
                  <a:gd name="T38" fmla="*/ 2 w 31"/>
                  <a:gd name="T39" fmla="*/ 20 h 29"/>
                  <a:gd name="T40" fmla="*/ 0 w 31"/>
                  <a:gd name="T41" fmla="*/ 14 h 29"/>
                  <a:gd name="T42" fmla="*/ 0 w 31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1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2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2" name="Freeform 536">
                <a:extLst>
                  <a:ext uri="{FF2B5EF4-FFF2-40B4-BE49-F238E27FC236}">
                    <a16:creationId xmlns:a16="http://schemas.microsoft.com/office/drawing/2014/main" id="{EE1CF27E-CD76-402B-892B-1150F785D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518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4 w 20"/>
                  <a:gd name="T17" fmla="*/ 21 h 23"/>
                  <a:gd name="T18" fmla="*/ 4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7 w 20"/>
                  <a:gd name="T27" fmla="*/ 23 h 23"/>
                  <a:gd name="T28" fmla="*/ 7 w 20"/>
                  <a:gd name="T29" fmla="*/ 23 h 23"/>
                  <a:gd name="T30" fmla="*/ 12 w 20"/>
                  <a:gd name="T31" fmla="*/ 23 h 23"/>
                  <a:gd name="T32" fmla="*/ 17 w 20"/>
                  <a:gd name="T33" fmla="*/ 20 h 23"/>
                  <a:gd name="T34" fmla="*/ 18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7" y="20"/>
                    </a:lnTo>
                    <a:lnTo>
                      <a:pt x="18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3" name="Freeform 537">
                <a:extLst>
                  <a:ext uri="{FF2B5EF4-FFF2-40B4-BE49-F238E27FC236}">
                    <a16:creationId xmlns:a16="http://schemas.microsoft.com/office/drawing/2014/main" id="{46ABB319-35D4-4754-97A3-71D04DE99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511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3 w 17"/>
                  <a:gd name="T7" fmla="*/ 3 h 16"/>
                  <a:gd name="T8" fmla="*/ 5 w 17"/>
                  <a:gd name="T9" fmla="*/ 1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1 h 16"/>
                  <a:gd name="T16" fmla="*/ 14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4" name="Freeform 538">
                <a:extLst>
                  <a:ext uri="{FF2B5EF4-FFF2-40B4-BE49-F238E27FC236}">
                    <a16:creationId xmlns:a16="http://schemas.microsoft.com/office/drawing/2014/main" id="{EF44D710-6881-4AEB-951E-B5A9775BF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423"/>
                <a:ext cx="29" cy="29"/>
              </a:xfrm>
              <a:custGeom>
                <a:avLst/>
                <a:gdLst>
                  <a:gd name="T0" fmla="*/ 0 w 29"/>
                  <a:gd name="T1" fmla="*/ 14 h 29"/>
                  <a:gd name="T2" fmla="*/ 0 w 29"/>
                  <a:gd name="T3" fmla="*/ 14 h 29"/>
                  <a:gd name="T4" fmla="*/ 2 w 29"/>
                  <a:gd name="T5" fmla="*/ 9 h 29"/>
                  <a:gd name="T6" fmla="*/ 5 w 29"/>
                  <a:gd name="T7" fmla="*/ 5 h 29"/>
                  <a:gd name="T8" fmla="*/ 10 w 29"/>
                  <a:gd name="T9" fmla="*/ 2 h 29"/>
                  <a:gd name="T10" fmla="*/ 16 w 29"/>
                  <a:gd name="T11" fmla="*/ 0 h 29"/>
                  <a:gd name="T12" fmla="*/ 16 w 29"/>
                  <a:gd name="T13" fmla="*/ 0 h 29"/>
                  <a:gd name="T14" fmla="*/ 20 w 29"/>
                  <a:gd name="T15" fmla="*/ 2 h 29"/>
                  <a:gd name="T16" fmla="*/ 26 w 29"/>
                  <a:gd name="T17" fmla="*/ 5 h 29"/>
                  <a:gd name="T18" fmla="*/ 29 w 29"/>
                  <a:gd name="T19" fmla="*/ 9 h 29"/>
                  <a:gd name="T20" fmla="*/ 29 w 29"/>
                  <a:gd name="T21" fmla="*/ 14 h 29"/>
                  <a:gd name="T22" fmla="*/ 29 w 29"/>
                  <a:gd name="T23" fmla="*/ 14 h 29"/>
                  <a:gd name="T24" fmla="*/ 29 w 29"/>
                  <a:gd name="T25" fmla="*/ 20 h 29"/>
                  <a:gd name="T26" fmla="*/ 26 w 29"/>
                  <a:gd name="T27" fmla="*/ 24 h 29"/>
                  <a:gd name="T28" fmla="*/ 20 w 29"/>
                  <a:gd name="T29" fmla="*/ 27 h 29"/>
                  <a:gd name="T30" fmla="*/ 16 w 29"/>
                  <a:gd name="T31" fmla="*/ 29 h 29"/>
                  <a:gd name="T32" fmla="*/ 16 w 29"/>
                  <a:gd name="T33" fmla="*/ 29 h 29"/>
                  <a:gd name="T34" fmla="*/ 10 w 29"/>
                  <a:gd name="T35" fmla="*/ 27 h 29"/>
                  <a:gd name="T36" fmla="*/ 5 w 29"/>
                  <a:gd name="T37" fmla="*/ 24 h 29"/>
                  <a:gd name="T38" fmla="*/ 2 w 29"/>
                  <a:gd name="T39" fmla="*/ 20 h 29"/>
                  <a:gd name="T40" fmla="*/ 0 w 29"/>
                  <a:gd name="T41" fmla="*/ 14 h 29"/>
                  <a:gd name="T42" fmla="*/ 0 w 29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0" y="27"/>
                    </a:lnTo>
                    <a:lnTo>
                      <a:pt x="16" y="29"/>
                    </a:lnTo>
                    <a:lnTo>
                      <a:pt x="10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5" name="Freeform 539">
                <a:extLst>
                  <a:ext uri="{FF2B5EF4-FFF2-40B4-BE49-F238E27FC236}">
                    <a16:creationId xmlns:a16="http://schemas.microsoft.com/office/drawing/2014/main" id="{D495C528-6150-4987-92AD-2F4331AC1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426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3 w 20"/>
                  <a:gd name="T17" fmla="*/ 21 h 23"/>
                  <a:gd name="T18" fmla="*/ 3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5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18 w 20"/>
                  <a:gd name="T41" fmla="*/ 8 h 23"/>
                  <a:gd name="T42" fmla="*/ 17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18" y="8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6" name="Freeform 540">
                <a:extLst>
                  <a:ext uri="{FF2B5EF4-FFF2-40B4-BE49-F238E27FC236}">
                    <a16:creationId xmlns:a16="http://schemas.microsoft.com/office/drawing/2014/main" id="{80555AC4-3028-44EA-ABCB-40163B3F9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419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2 w 17"/>
                  <a:gd name="T7" fmla="*/ 3 h 16"/>
                  <a:gd name="T8" fmla="*/ 5 w 17"/>
                  <a:gd name="T9" fmla="*/ 1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1 h 16"/>
                  <a:gd name="T16" fmla="*/ 14 w 17"/>
                  <a:gd name="T17" fmla="*/ 3 h 16"/>
                  <a:gd name="T18" fmla="*/ 16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6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7" name="Freeform 541">
                <a:extLst>
                  <a:ext uri="{FF2B5EF4-FFF2-40B4-BE49-F238E27FC236}">
                    <a16:creationId xmlns:a16="http://schemas.microsoft.com/office/drawing/2014/main" id="{C7657E28-A022-4729-BC06-7A0A523BD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585"/>
                <a:ext cx="29" cy="28"/>
              </a:xfrm>
              <a:custGeom>
                <a:avLst/>
                <a:gdLst>
                  <a:gd name="T0" fmla="*/ 0 w 29"/>
                  <a:gd name="T1" fmla="*/ 15 h 28"/>
                  <a:gd name="T2" fmla="*/ 0 w 29"/>
                  <a:gd name="T3" fmla="*/ 15 h 28"/>
                  <a:gd name="T4" fmla="*/ 2 w 29"/>
                  <a:gd name="T5" fmla="*/ 9 h 28"/>
                  <a:gd name="T6" fmla="*/ 5 w 29"/>
                  <a:gd name="T7" fmla="*/ 4 h 28"/>
                  <a:gd name="T8" fmla="*/ 10 w 29"/>
                  <a:gd name="T9" fmla="*/ 1 h 28"/>
                  <a:gd name="T10" fmla="*/ 14 w 29"/>
                  <a:gd name="T11" fmla="*/ 0 h 28"/>
                  <a:gd name="T12" fmla="*/ 14 w 29"/>
                  <a:gd name="T13" fmla="*/ 0 h 28"/>
                  <a:gd name="T14" fmla="*/ 20 w 29"/>
                  <a:gd name="T15" fmla="*/ 1 h 28"/>
                  <a:gd name="T16" fmla="*/ 25 w 29"/>
                  <a:gd name="T17" fmla="*/ 4 h 28"/>
                  <a:gd name="T18" fmla="*/ 28 w 29"/>
                  <a:gd name="T19" fmla="*/ 9 h 28"/>
                  <a:gd name="T20" fmla="*/ 29 w 29"/>
                  <a:gd name="T21" fmla="*/ 15 h 28"/>
                  <a:gd name="T22" fmla="*/ 29 w 29"/>
                  <a:gd name="T23" fmla="*/ 15 h 28"/>
                  <a:gd name="T24" fmla="*/ 28 w 29"/>
                  <a:gd name="T25" fmla="*/ 21 h 28"/>
                  <a:gd name="T26" fmla="*/ 25 w 29"/>
                  <a:gd name="T27" fmla="*/ 25 h 28"/>
                  <a:gd name="T28" fmla="*/ 20 w 29"/>
                  <a:gd name="T29" fmla="*/ 28 h 28"/>
                  <a:gd name="T30" fmla="*/ 14 w 29"/>
                  <a:gd name="T31" fmla="*/ 28 h 28"/>
                  <a:gd name="T32" fmla="*/ 14 w 29"/>
                  <a:gd name="T33" fmla="*/ 28 h 28"/>
                  <a:gd name="T34" fmla="*/ 10 w 29"/>
                  <a:gd name="T35" fmla="*/ 28 h 28"/>
                  <a:gd name="T36" fmla="*/ 5 w 29"/>
                  <a:gd name="T37" fmla="*/ 25 h 28"/>
                  <a:gd name="T38" fmla="*/ 2 w 29"/>
                  <a:gd name="T39" fmla="*/ 21 h 28"/>
                  <a:gd name="T40" fmla="*/ 0 w 29"/>
                  <a:gd name="T41" fmla="*/ 15 h 28"/>
                  <a:gd name="T42" fmla="*/ 0 w 29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10" y="1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29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0" y="28"/>
                    </a:lnTo>
                    <a:lnTo>
                      <a:pt x="14" y="28"/>
                    </a:lnTo>
                    <a:lnTo>
                      <a:pt x="10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8" name="Freeform 542">
                <a:extLst>
                  <a:ext uri="{FF2B5EF4-FFF2-40B4-BE49-F238E27FC236}">
                    <a16:creationId xmlns:a16="http://schemas.microsoft.com/office/drawing/2014/main" id="{D6DE7482-DB18-495B-8A12-1854AE7FA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589"/>
                <a:ext cx="22" cy="23"/>
              </a:xfrm>
              <a:custGeom>
                <a:avLst/>
                <a:gdLst>
                  <a:gd name="T0" fmla="*/ 14 w 22"/>
                  <a:gd name="T1" fmla="*/ 0 h 23"/>
                  <a:gd name="T2" fmla="*/ 14 w 22"/>
                  <a:gd name="T3" fmla="*/ 0 h 23"/>
                  <a:gd name="T4" fmla="*/ 16 w 22"/>
                  <a:gd name="T5" fmla="*/ 3 h 23"/>
                  <a:gd name="T6" fmla="*/ 17 w 22"/>
                  <a:gd name="T7" fmla="*/ 8 h 23"/>
                  <a:gd name="T8" fmla="*/ 17 w 22"/>
                  <a:gd name="T9" fmla="*/ 8 h 23"/>
                  <a:gd name="T10" fmla="*/ 16 w 22"/>
                  <a:gd name="T11" fmla="*/ 12 h 23"/>
                  <a:gd name="T12" fmla="*/ 14 w 22"/>
                  <a:gd name="T13" fmla="*/ 17 h 23"/>
                  <a:gd name="T14" fmla="*/ 10 w 22"/>
                  <a:gd name="T15" fmla="*/ 18 h 23"/>
                  <a:gd name="T16" fmla="*/ 5 w 22"/>
                  <a:gd name="T17" fmla="*/ 20 h 23"/>
                  <a:gd name="T18" fmla="*/ 5 w 22"/>
                  <a:gd name="T19" fmla="*/ 20 h 23"/>
                  <a:gd name="T20" fmla="*/ 0 w 22"/>
                  <a:gd name="T21" fmla="*/ 18 h 23"/>
                  <a:gd name="T22" fmla="*/ 0 w 22"/>
                  <a:gd name="T23" fmla="*/ 18 h 23"/>
                  <a:gd name="T24" fmla="*/ 5 w 22"/>
                  <a:gd name="T25" fmla="*/ 21 h 23"/>
                  <a:gd name="T26" fmla="*/ 10 w 22"/>
                  <a:gd name="T27" fmla="*/ 23 h 23"/>
                  <a:gd name="T28" fmla="*/ 10 w 22"/>
                  <a:gd name="T29" fmla="*/ 23 h 23"/>
                  <a:gd name="T30" fmla="*/ 14 w 22"/>
                  <a:gd name="T31" fmla="*/ 21 h 23"/>
                  <a:gd name="T32" fmla="*/ 17 w 22"/>
                  <a:gd name="T33" fmla="*/ 18 h 23"/>
                  <a:gd name="T34" fmla="*/ 20 w 22"/>
                  <a:gd name="T35" fmla="*/ 15 h 23"/>
                  <a:gd name="T36" fmla="*/ 22 w 22"/>
                  <a:gd name="T37" fmla="*/ 11 h 23"/>
                  <a:gd name="T38" fmla="*/ 22 w 22"/>
                  <a:gd name="T39" fmla="*/ 11 h 23"/>
                  <a:gd name="T40" fmla="*/ 20 w 22"/>
                  <a:gd name="T41" fmla="*/ 6 h 23"/>
                  <a:gd name="T42" fmla="*/ 19 w 22"/>
                  <a:gd name="T43" fmla="*/ 3 h 23"/>
                  <a:gd name="T44" fmla="*/ 17 w 22"/>
                  <a:gd name="T45" fmla="*/ 2 h 23"/>
                  <a:gd name="T46" fmla="*/ 14 w 22"/>
                  <a:gd name="T47" fmla="*/ 0 h 23"/>
                  <a:gd name="T48" fmla="*/ 14 w 22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3">
                    <a:moveTo>
                      <a:pt x="14" y="0"/>
                    </a:moveTo>
                    <a:lnTo>
                      <a:pt x="14" y="0"/>
                    </a:lnTo>
                    <a:lnTo>
                      <a:pt x="16" y="3"/>
                    </a:lnTo>
                    <a:lnTo>
                      <a:pt x="17" y="8"/>
                    </a:lnTo>
                    <a:lnTo>
                      <a:pt x="16" y="12"/>
                    </a:lnTo>
                    <a:lnTo>
                      <a:pt x="14" y="17"/>
                    </a:lnTo>
                    <a:lnTo>
                      <a:pt x="10" y="18"/>
                    </a:lnTo>
                    <a:lnTo>
                      <a:pt x="5" y="20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10" y="23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2" y="11"/>
                    </a:lnTo>
                    <a:lnTo>
                      <a:pt x="20" y="6"/>
                    </a:lnTo>
                    <a:lnTo>
                      <a:pt x="19" y="3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9" name="Freeform 543">
                <a:extLst>
                  <a:ext uri="{FF2B5EF4-FFF2-40B4-BE49-F238E27FC236}">
                    <a16:creationId xmlns:a16="http://schemas.microsoft.com/office/drawing/2014/main" id="{4487D08B-4682-48B8-89C2-2CA6959FE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58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0 h 16"/>
                  <a:gd name="T26" fmla="*/ 15 w 18"/>
                  <a:gd name="T27" fmla="*/ 13 h 16"/>
                  <a:gd name="T28" fmla="*/ 12 w 18"/>
                  <a:gd name="T29" fmla="*/ 15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5 h 16"/>
                  <a:gd name="T36" fmla="*/ 3 w 18"/>
                  <a:gd name="T37" fmla="*/ 13 h 16"/>
                  <a:gd name="T38" fmla="*/ 1 w 18"/>
                  <a:gd name="T39" fmla="*/ 10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0" name="Freeform 544">
                <a:extLst>
                  <a:ext uri="{FF2B5EF4-FFF2-40B4-BE49-F238E27FC236}">
                    <a16:creationId xmlns:a16="http://schemas.microsoft.com/office/drawing/2014/main" id="{03950747-6AF9-402F-BF91-4A0F01001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591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5 w 30"/>
                  <a:gd name="T17" fmla="*/ 4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4 w 30"/>
                  <a:gd name="T37" fmla="*/ 25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1" name="Freeform 545">
                <a:extLst>
                  <a:ext uri="{FF2B5EF4-FFF2-40B4-BE49-F238E27FC236}">
                    <a16:creationId xmlns:a16="http://schemas.microsoft.com/office/drawing/2014/main" id="{EDB8A191-BF05-47F9-A580-A812172BA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595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2" name="Freeform 546">
                <a:extLst>
                  <a:ext uri="{FF2B5EF4-FFF2-40B4-BE49-F238E27FC236}">
                    <a16:creationId xmlns:a16="http://schemas.microsoft.com/office/drawing/2014/main" id="{184538BC-811F-48B3-B751-855D30AC1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588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1 w 16"/>
                  <a:gd name="T5" fmla="*/ 4 h 16"/>
                  <a:gd name="T6" fmla="*/ 3 w 16"/>
                  <a:gd name="T7" fmla="*/ 1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5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5 h 16"/>
                  <a:gd name="T36" fmla="*/ 3 w 16"/>
                  <a:gd name="T37" fmla="*/ 13 h 16"/>
                  <a:gd name="T38" fmla="*/ 1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3" name="Freeform 547">
                <a:extLst>
                  <a:ext uri="{FF2B5EF4-FFF2-40B4-BE49-F238E27FC236}">
                    <a16:creationId xmlns:a16="http://schemas.microsoft.com/office/drawing/2014/main" id="{B912E083-CF00-4D28-9159-A8C493ACA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396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4" name="Freeform 548">
                <a:extLst>
                  <a:ext uri="{FF2B5EF4-FFF2-40B4-BE49-F238E27FC236}">
                    <a16:creationId xmlns:a16="http://schemas.microsoft.com/office/drawing/2014/main" id="{5045BC73-AFA0-4F2B-9F08-41A194A91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2399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7 w 20"/>
                  <a:gd name="T33" fmla="*/ 20 h 23"/>
                  <a:gd name="T34" fmla="*/ 20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3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7" y="20"/>
                    </a:lnTo>
                    <a:lnTo>
                      <a:pt x="20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5" name="Freeform 549">
                <a:extLst>
                  <a:ext uri="{FF2B5EF4-FFF2-40B4-BE49-F238E27FC236}">
                    <a16:creationId xmlns:a16="http://schemas.microsoft.com/office/drawing/2014/main" id="{89045503-9C90-4807-83B4-D8090695C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392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1 w 16"/>
                  <a:gd name="T5" fmla="*/ 6 h 16"/>
                  <a:gd name="T6" fmla="*/ 3 w 16"/>
                  <a:gd name="T7" fmla="*/ 3 h 16"/>
                  <a:gd name="T8" fmla="*/ 6 w 16"/>
                  <a:gd name="T9" fmla="*/ 1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1 h 16"/>
                  <a:gd name="T16" fmla="*/ 15 w 16"/>
                  <a:gd name="T17" fmla="*/ 3 h 16"/>
                  <a:gd name="T18" fmla="*/ 16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1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6" name="Freeform 550">
                <a:extLst>
                  <a:ext uri="{FF2B5EF4-FFF2-40B4-BE49-F238E27FC236}">
                    <a16:creationId xmlns:a16="http://schemas.microsoft.com/office/drawing/2014/main" id="{1E8F4EEA-124C-47F0-8A26-AE954D3DC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493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1 w 30"/>
                  <a:gd name="T5" fmla="*/ 9 h 28"/>
                  <a:gd name="T6" fmla="*/ 4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5 w 30"/>
                  <a:gd name="T17" fmla="*/ 4 h 28"/>
                  <a:gd name="T18" fmla="*/ 28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8 w 30"/>
                  <a:gd name="T25" fmla="*/ 19 h 28"/>
                  <a:gd name="T26" fmla="*/ 25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4 w 30"/>
                  <a:gd name="T37" fmla="*/ 24 h 28"/>
                  <a:gd name="T38" fmla="*/ 1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3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7" name="Freeform 551">
                <a:extLst>
                  <a:ext uri="{FF2B5EF4-FFF2-40B4-BE49-F238E27FC236}">
                    <a16:creationId xmlns:a16="http://schemas.microsoft.com/office/drawing/2014/main" id="{F3DDF910-5753-4B95-9A46-4B3B35AAA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496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5 w 20"/>
                  <a:gd name="T7" fmla="*/ 9 h 22"/>
                  <a:gd name="T8" fmla="*/ 15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2 h 22"/>
                  <a:gd name="T32" fmla="*/ 17 w 20"/>
                  <a:gd name="T33" fmla="*/ 19 h 22"/>
                  <a:gd name="T34" fmla="*/ 18 w 20"/>
                  <a:gd name="T35" fmla="*/ 16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7" y="19"/>
                    </a:lnTo>
                    <a:lnTo>
                      <a:pt x="18" y="16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8" name="Freeform 552">
                <a:extLst>
                  <a:ext uri="{FF2B5EF4-FFF2-40B4-BE49-F238E27FC236}">
                    <a16:creationId xmlns:a16="http://schemas.microsoft.com/office/drawing/2014/main" id="{03BF894E-E14E-4321-80BB-6EC4D2F5B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488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3 w 16"/>
                  <a:gd name="T7" fmla="*/ 3 h 17"/>
                  <a:gd name="T8" fmla="*/ 4 w 16"/>
                  <a:gd name="T9" fmla="*/ 2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2 h 17"/>
                  <a:gd name="T16" fmla="*/ 13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9" name="Freeform 553">
                <a:extLst>
                  <a:ext uri="{FF2B5EF4-FFF2-40B4-BE49-F238E27FC236}">
                    <a16:creationId xmlns:a16="http://schemas.microsoft.com/office/drawing/2014/main" id="{4238DF89-650A-4C0B-882F-80109B2E2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303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2 w 30"/>
                  <a:gd name="T5" fmla="*/ 9 h 28"/>
                  <a:gd name="T6" fmla="*/ 5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6 w 30"/>
                  <a:gd name="T17" fmla="*/ 3 h 28"/>
                  <a:gd name="T18" fmla="*/ 29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9"/>
                    </a:lnTo>
                    <a:lnTo>
                      <a:pt x="30" y="13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0" name="Freeform 554">
                <a:extLst>
                  <a:ext uri="{FF2B5EF4-FFF2-40B4-BE49-F238E27FC236}">
                    <a16:creationId xmlns:a16="http://schemas.microsoft.com/office/drawing/2014/main" id="{B888C164-FC9D-495C-BC15-9BEFCAC41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306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1" name="Freeform 555">
                <a:extLst>
                  <a:ext uri="{FF2B5EF4-FFF2-40B4-BE49-F238E27FC236}">
                    <a16:creationId xmlns:a16="http://schemas.microsoft.com/office/drawing/2014/main" id="{714222BD-C635-4A27-9049-0E4FED06A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298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3 w 17"/>
                  <a:gd name="T7" fmla="*/ 3 h 17"/>
                  <a:gd name="T8" fmla="*/ 5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4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2" name="Freeform 556">
                <a:extLst>
                  <a:ext uri="{FF2B5EF4-FFF2-40B4-BE49-F238E27FC236}">
                    <a16:creationId xmlns:a16="http://schemas.microsoft.com/office/drawing/2014/main" id="{3BA33DD6-0BC5-4A96-9F9D-8D218E005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230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2 w 30"/>
                  <a:gd name="T5" fmla="*/ 9 h 29"/>
                  <a:gd name="T6" fmla="*/ 5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6 w 30"/>
                  <a:gd name="T17" fmla="*/ 5 h 29"/>
                  <a:gd name="T18" fmla="*/ 29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9 w 30"/>
                  <a:gd name="T25" fmla="*/ 20 h 29"/>
                  <a:gd name="T26" fmla="*/ 26 w 30"/>
                  <a:gd name="T27" fmla="*/ 24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5 w 30"/>
                  <a:gd name="T37" fmla="*/ 24 h 29"/>
                  <a:gd name="T38" fmla="*/ 2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3" name="Freeform 557">
                <a:extLst>
                  <a:ext uri="{FF2B5EF4-FFF2-40B4-BE49-F238E27FC236}">
                    <a16:creationId xmlns:a16="http://schemas.microsoft.com/office/drawing/2014/main" id="{BC66A594-7CD0-4DCA-AB7A-E497B2937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233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8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6 w 19"/>
                  <a:gd name="T33" fmla="*/ 20 h 23"/>
                  <a:gd name="T34" fmla="*/ 18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3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0"/>
                    </a:lnTo>
                    <a:lnTo>
                      <a:pt x="18" y="17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4" name="Freeform 558">
                <a:extLst>
                  <a:ext uri="{FF2B5EF4-FFF2-40B4-BE49-F238E27FC236}">
                    <a16:creationId xmlns:a16="http://schemas.microsoft.com/office/drawing/2014/main" id="{EA704075-AC9D-4896-9150-FF98C084F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22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5" name="Freeform 559">
                <a:extLst>
                  <a:ext uri="{FF2B5EF4-FFF2-40B4-BE49-F238E27FC236}">
                    <a16:creationId xmlns:a16="http://schemas.microsoft.com/office/drawing/2014/main" id="{DED4D3D7-D18B-42B6-90DA-CFCC0DE93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138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5 h 30"/>
                  <a:gd name="T8" fmla="*/ 9 w 30"/>
                  <a:gd name="T9" fmla="*/ 2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2 h 30"/>
                  <a:gd name="T16" fmla="*/ 25 w 30"/>
                  <a:gd name="T17" fmla="*/ 5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6 h 30"/>
                  <a:gd name="T28" fmla="*/ 21 w 30"/>
                  <a:gd name="T29" fmla="*/ 29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9 h 30"/>
                  <a:gd name="T36" fmla="*/ 4 w 30"/>
                  <a:gd name="T37" fmla="*/ 26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6"/>
                    </a:lnTo>
                    <a:lnTo>
                      <a:pt x="21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6" name="Freeform 560">
                <a:extLst>
                  <a:ext uri="{FF2B5EF4-FFF2-40B4-BE49-F238E27FC236}">
                    <a16:creationId xmlns:a16="http://schemas.microsoft.com/office/drawing/2014/main" id="{E6A4FC48-676D-445C-A1AB-87DF8A447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143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5 w 20"/>
                  <a:gd name="T7" fmla="*/ 9 h 22"/>
                  <a:gd name="T8" fmla="*/ 15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1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9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9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7" name="Freeform 561">
                <a:extLst>
                  <a:ext uri="{FF2B5EF4-FFF2-40B4-BE49-F238E27FC236}">
                    <a16:creationId xmlns:a16="http://schemas.microsoft.com/office/drawing/2014/main" id="{686A529E-1BC9-462B-9EA3-80502D8BD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135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5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5 w 16"/>
                  <a:gd name="T25" fmla="*/ 12 h 17"/>
                  <a:gd name="T26" fmla="*/ 13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3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8" name="Freeform 562">
                <a:extLst>
                  <a:ext uri="{FF2B5EF4-FFF2-40B4-BE49-F238E27FC236}">
                    <a16:creationId xmlns:a16="http://schemas.microsoft.com/office/drawing/2014/main" id="{D4A6BFB2-190E-409D-882D-9E1033031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974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6 h 30"/>
                  <a:gd name="T28" fmla="*/ 20 w 29"/>
                  <a:gd name="T29" fmla="*/ 29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9" name="Freeform 563">
                <a:extLst>
                  <a:ext uri="{FF2B5EF4-FFF2-40B4-BE49-F238E27FC236}">
                    <a16:creationId xmlns:a16="http://schemas.microsoft.com/office/drawing/2014/main" id="{F515ED70-1840-4428-9763-D1089D815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978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10 h 23"/>
                  <a:gd name="T8" fmla="*/ 15 w 19"/>
                  <a:gd name="T9" fmla="*/ 10 h 23"/>
                  <a:gd name="T10" fmla="*/ 15 w 19"/>
                  <a:gd name="T11" fmla="*/ 14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2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2 h 23"/>
                  <a:gd name="T32" fmla="*/ 15 w 19"/>
                  <a:gd name="T33" fmla="*/ 20 h 23"/>
                  <a:gd name="T34" fmla="*/ 18 w 19"/>
                  <a:gd name="T35" fmla="*/ 16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10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2"/>
                    </a:lnTo>
                    <a:lnTo>
                      <a:pt x="7" y="23"/>
                    </a:lnTo>
                    <a:lnTo>
                      <a:pt x="12" y="22"/>
                    </a:lnTo>
                    <a:lnTo>
                      <a:pt x="15" y="20"/>
                    </a:lnTo>
                    <a:lnTo>
                      <a:pt x="18" y="16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0" name="Freeform 564">
                <a:extLst>
                  <a:ext uri="{FF2B5EF4-FFF2-40B4-BE49-F238E27FC236}">
                    <a16:creationId xmlns:a16="http://schemas.microsoft.com/office/drawing/2014/main" id="{5ADC3916-0B87-4643-A64A-AB4EEF99C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971"/>
                <a:ext cx="17" cy="17"/>
              </a:xfrm>
              <a:custGeom>
                <a:avLst/>
                <a:gdLst>
                  <a:gd name="T0" fmla="*/ 0 w 17"/>
                  <a:gd name="T1" fmla="*/ 7 h 17"/>
                  <a:gd name="T2" fmla="*/ 0 w 17"/>
                  <a:gd name="T3" fmla="*/ 7 h 17"/>
                  <a:gd name="T4" fmla="*/ 0 w 17"/>
                  <a:gd name="T5" fmla="*/ 4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5 w 17"/>
                  <a:gd name="T19" fmla="*/ 4 h 17"/>
                  <a:gd name="T20" fmla="*/ 17 w 17"/>
                  <a:gd name="T21" fmla="*/ 7 h 17"/>
                  <a:gd name="T22" fmla="*/ 17 w 17"/>
                  <a:gd name="T23" fmla="*/ 7 h 17"/>
                  <a:gd name="T24" fmla="*/ 15 w 17"/>
                  <a:gd name="T25" fmla="*/ 12 h 17"/>
                  <a:gd name="T26" fmla="*/ 14 w 17"/>
                  <a:gd name="T27" fmla="*/ 14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7 h 17"/>
                  <a:gd name="T42" fmla="*/ 0 w 17"/>
                  <a:gd name="T43" fmla="*/ 7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4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1" name="Freeform 565">
                <a:extLst>
                  <a:ext uri="{FF2B5EF4-FFF2-40B4-BE49-F238E27FC236}">
                    <a16:creationId xmlns:a16="http://schemas.microsoft.com/office/drawing/2014/main" id="{3609F169-0EE6-467B-887E-1B7B10CBE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069"/>
                <a:ext cx="29" cy="29"/>
              </a:xfrm>
              <a:custGeom>
                <a:avLst/>
                <a:gdLst>
                  <a:gd name="T0" fmla="*/ 0 w 29"/>
                  <a:gd name="T1" fmla="*/ 14 h 29"/>
                  <a:gd name="T2" fmla="*/ 0 w 29"/>
                  <a:gd name="T3" fmla="*/ 14 h 29"/>
                  <a:gd name="T4" fmla="*/ 0 w 29"/>
                  <a:gd name="T5" fmla="*/ 9 h 29"/>
                  <a:gd name="T6" fmla="*/ 3 w 29"/>
                  <a:gd name="T7" fmla="*/ 3 h 29"/>
                  <a:gd name="T8" fmla="*/ 7 w 29"/>
                  <a:gd name="T9" fmla="*/ 0 h 29"/>
                  <a:gd name="T10" fmla="*/ 13 w 29"/>
                  <a:gd name="T11" fmla="*/ 0 h 29"/>
                  <a:gd name="T12" fmla="*/ 13 w 29"/>
                  <a:gd name="T13" fmla="*/ 0 h 29"/>
                  <a:gd name="T14" fmla="*/ 19 w 29"/>
                  <a:gd name="T15" fmla="*/ 0 h 29"/>
                  <a:gd name="T16" fmla="*/ 24 w 29"/>
                  <a:gd name="T17" fmla="*/ 3 h 29"/>
                  <a:gd name="T18" fmla="*/ 27 w 29"/>
                  <a:gd name="T19" fmla="*/ 9 h 29"/>
                  <a:gd name="T20" fmla="*/ 29 w 29"/>
                  <a:gd name="T21" fmla="*/ 14 h 29"/>
                  <a:gd name="T22" fmla="*/ 29 w 29"/>
                  <a:gd name="T23" fmla="*/ 14 h 29"/>
                  <a:gd name="T24" fmla="*/ 27 w 29"/>
                  <a:gd name="T25" fmla="*/ 20 h 29"/>
                  <a:gd name="T26" fmla="*/ 24 w 29"/>
                  <a:gd name="T27" fmla="*/ 24 h 29"/>
                  <a:gd name="T28" fmla="*/ 19 w 29"/>
                  <a:gd name="T29" fmla="*/ 27 h 29"/>
                  <a:gd name="T30" fmla="*/ 13 w 29"/>
                  <a:gd name="T31" fmla="*/ 29 h 29"/>
                  <a:gd name="T32" fmla="*/ 13 w 29"/>
                  <a:gd name="T33" fmla="*/ 29 h 29"/>
                  <a:gd name="T34" fmla="*/ 7 w 29"/>
                  <a:gd name="T35" fmla="*/ 27 h 29"/>
                  <a:gd name="T36" fmla="*/ 3 w 29"/>
                  <a:gd name="T37" fmla="*/ 24 h 29"/>
                  <a:gd name="T38" fmla="*/ 0 w 29"/>
                  <a:gd name="T39" fmla="*/ 20 h 29"/>
                  <a:gd name="T40" fmla="*/ 0 w 29"/>
                  <a:gd name="T41" fmla="*/ 14 h 29"/>
                  <a:gd name="T42" fmla="*/ 0 w 29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4"/>
                    </a:moveTo>
                    <a:lnTo>
                      <a:pt x="0" y="14"/>
                    </a:lnTo>
                    <a:lnTo>
                      <a:pt x="0" y="9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9"/>
                    </a:lnTo>
                    <a:lnTo>
                      <a:pt x="29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9"/>
                    </a:lnTo>
                    <a:lnTo>
                      <a:pt x="7" y="27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2" name="Freeform 566">
                <a:extLst>
                  <a:ext uri="{FF2B5EF4-FFF2-40B4-BE49-F238E27FC236}">
                    <a16:creationId xmlns:a16="http://schemas.microsoft.com/office/drawing/2014/main" id="{3AC0FD60-1FC1-4B26-BC07-62AF772BE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072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4 h 23"/>
                  <a:gd name="T6" fmla="*/ 16 w 20"/>
                  <a:gd name="T7" fmla="*/ 9 h 23"/>
                  <a:gd name="T8" fmla="*/ 16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4 w 20"/>
                  <a:gd name="T17" fmla="*/ 21 h 23"/>
                  <a:gd name="T18" fmla="*/ 4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4 w 20"/>
                  <a:gd name="T25" fmla="*/ 23 h 23"/>
                  <a:gd name="T26" fmla="*/ 9 w 20"/>
                  <a:gd name="T27" fmla="*/ 23 h 23"/>
                  <a:gd name="T28" fmla="*/ 9 w 20"/>
                  <a:gd name="T29" fmla="*/ 23 h 23"/>
                  <a:gd name="T30" fmla="*/ 13 w 20"/>
                  <a:gd name="T31" fmla="*/ 21 h 23"/>
                  <a:gd name="T32" fmla="*/ 16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7 h 23"/>
                  <a:gd name="T42" fmla="*/ 18 w 20"/>
                  <a:gd name="T43" fmla="*/ 4 h 23"/>
                  <a:gd name="T44" fmla="*/ 15 w 20"/>
                  <a:gd name="T45" fmla="*/ 1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1"/>
                    </a:lnTo>
                    <a:lnTo>
                      <a:pt x="16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3" name="Freeform 567">
                <a:extLst>
                  <a:ext uri="{FF2B5EF4-FFF2-40B4-BE49-F238E27FC236}">
                    <a16:creationId xmlns:a16="http://schemas.microsoft.com/office/drawing/2014/main" id="{E835B68E-3CB8-4A02-A699-B489FB39B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064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4" name="Freeform 568">
                <a:extLst>
                  <a:ext uri="{FF2B5EF4-FFF2-40B4-BE49-F238E27FC236}">
                    <a16:creationId xmlns:a16="http://schemas.microsoft.com/office/drawing/2014/main" id="{8C0378D3-833C-4D88-B678-6A852B435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162"/>
                <a:ext cx="29" cy="29"/>
              </a:xfrm>
              <a:custGeom>
                <a:avLst/>
                <a:gdLst>
                  <a:gd name="T0" fmla="*/ 0 w 29"/>
                  <a:gd name="T1" fmla="*/ 14 h 29"/>
                  <a:gd name="T2" fmla="*/ 0 w 29"/>
                  <a:gd name="T3" fmla="*/ 14 h 29"/>
                  <a:gd name="T4" fmla="*/ 2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0 w 29"/>
                  <a:gd name="T15" fmla="*/ 2 h 29"/>
                  <a:gd name="T16" fmla="*/ 26 w 29"/>
                  <a:gd name="T17" fmla="*/ 5 h 29"/>
                  <a:gd name="T18" fmla="*/ 29 w 29"/>
                  <a:gd name="T19" fmla="*/ 9 h 29"/>
                  <a:gd name="T20" fmla="*/ 29 w 29"/>
                  <a:gd name="T21" fmla="*/ 14 h 29"/>
                  <a:gd name="T22" fmla="*/ 29 w 29"/>
                  <a:gd name="T23" fmla="*/ 14 h 29"/>
                  <a:gd name="T24" fmla="*/ 29 w 29"/>
                  <a:gd name="T25" fmla="*/ 20 h 29"/>
                  <a:gd name="T26" fmla="*/ 26 w 29"/>
                  <a:gd name="T27" fmla="*/ 25 h 29"/>
                  <a:gd name="T28" fmla="*/ 20 w 29"/>
                  <a:gd name="T29" fmla="*/ 28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8 h 29"/>
                  <a:gd name="T36" fmla="*/ 5 w 29"/>
                  <a:gd name="T37" fmla="*/ 25 h 29"/>
                  <a:gd name="T38" fmla="*/ 2 w 29"/>
                  <a:gd name="T39" fmla="*/ 20 h 29"/>
                  <a:gd name="T40" fmla="*/ 0 w 29"/>
                  <a:gd name="T41" fmla="*/ 14 h 29"/>
                  <a:gd name="T42" fmla="*/ 0 w 29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4"/>
                    </a:lnTo>
                    <a:lnTo>
                      <a:pt x="29" y="20"/>
                    </a:lnTo>
                    <a:lnTo>
                      <a:pt x="26" y="25"/>
                    </a:lnTo>
                    <a:lnTo>
                      <a:pt x="20" y="28"/>
                    </a:lnTo>
                    <a:lnTo>
                      <a:pt x="15" y="29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5" name="Freeform 569">
                <a:extLst>
                  <a:ext uri="{FF2B5EF4-FFF2-40B4-BE49-F238E27FC236}">
                    <a16:creationId xmlns:a16="http://schemas.microsoft.com/office/drawing/2014/main" id="{2F2FA7B0-C02E-4BAB-9AE7-B77E50368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165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3 w 19"/>
                  <a:gd name="T17" fmla="*/ 22 h 23"/>
                  <a:gd name="T18" fmla="*/ 3 w 19"/>
                  <a:gd name="T19" fmla="*/ 22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5 w 19"/>
                  <a:gd name="T33" fmla="*/ 20 h 23"/>
                  <a:gd name="T34" fmla="*/ 18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3" y="22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5" y="20"/>
                    </a:lnTo>
                    <a:lnTo>
                      <a:pt x="18" y="17"/>
                    </a:lnTo>
                    <a:lnTo>
                      <a:pt x="19" y="12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6" name="Freeform 570">
                <a:extLst>
                  <a:ext uri="{FF2B5EF4-FFF2-40B4-BE49-F238E27FC236}">
                    <a16:creationId xmlns:a16="http://schemas.microsoft.com/office/drawing/2014/main" id="{69BFD457-5E4F-438C-8F6C-544D046BF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158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2 w 17"/>
                  <a:gd name="T7" fmla="*/ 3 h 16"/>
                  <a:gd name="T8" fmla="*/ 5 w 17"/>
                  <a:gd name="T9" fmla="*/ 1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1 h 16"/>
                  <a:gd name="T16" fmla="*/ 14 w 17"/>
                  <a:gd name="T17" fmla="*/ 3 h 16"/>
                  <a:gd name="T18" fmla="*/ 15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5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7" name="Freeform 571">
                <a:extLst>
                  <a:ext uri="{FF2B5EF4-FFF2-40B4-BE49-F238E27FC236}">
                    <a16:creationId xmlns:a16="http://schemas.microsoft.com/office/drawing/2014/main" id="{FE67DD7A-F86C-41E4-BCF5-C0DAACAF0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303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6 w 30"/>
                  <a:gd name="T17" fmla="*/ 4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5 w 30"/>
                  <a:gd name="T37" fmla="*/ 25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8" name="Freeform 572">
                <a:extLst>
                  <a:ext uri="{FF2B5EF4-FFF2-40B4-BE49-F238E27FC236}">
                    <a16:creationId xmlns:a16="http://schemas.microsoft.com/office/drawing/2014/main" id="{2E20B68A-A9E6-4F1A-859A-1CF42CB10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307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9" name="Freeform 573">
                <a:extLst>
                  <a:ext uri="{FF2B5EF4-FFF2-40B4-BE49-F238E27FC236}">
                    <a16:creationId xmlns:a16="http://schemas.microsoft.com/office/drawing/2014/main" id="{8791589C-A2FF-4FFC-ADA2-A0EB3882B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30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4 w 17"/>
                  <a:gd name="T27" fmla="*/ 13 h 16"/>
                  <a:gd name="T28" fmla="*/ 12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3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0" name="Freeform 574">
                <a:extLst>
                  <a:ext uri="{FF2B5EF4-FFF2-40B4-BE49-F238E27FC236}">
                    <a16:creationId xmlns:a16="http://schemas.microsoft.com/office/drawing/2014/main" id="{F7E93762-B62C-4AD9-9BE4-9CB2AAA2C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387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2 w 30"/>
                  <a:gd name="T5" fmla="*/ 9 h 29"/>
                  <a:gd name="T6" fmla="*/ 5 w 30"/>
                  <a:gd name="T7" fmla="*/ 3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6 w 30"/>
                  <a:gd name="T17" fmla="*/ 3 h 29"/>
                  <a:gd name="T18" fmla="*/ 29 w 30"/>
                  <a:gd name="T19" fmla="*/ 9 h 29"/>
                  <a:gd name="T20" fmla="*/ 30 w 30"/>
                  <a:gd name="T21" fmla="*/ 14 h 29"/>
                  <a:gd name="T22" fmla="*/ 30 w 30"/>
                  <a:gd name="T23" fmla="*/ 14 h 29"/>
                  <a:gd name="T24" fmla="*/ 29 w 30"/>
                  <a:gd name="T25" fmla="*/ 20 h 29"/>
                  <a:gd name="T26" fmla="*/ 26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5 w 30"/>
                  <a:gd name="T37" fmla="*/ 24 h 29"/>
                  <a:gd name="T38" fmla="*/ 2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9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9"/>
                    </a:lnTo>
                    <a:lnTo>
                      <a:pt x="30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1" name="Freeform 575">
                <a:extLst>
                  <a:ext uri="{FF2B5EF4-FFF2-40B4-BE49-F238E27FC236}">
                    <a16:creationId xmlns:a16="http://schemas.microsoft.com/office/drawing/2014/main" id="{BBCE741F-2A75-4EE9-853C-F929C3B69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390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6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2" name="Freeform 576">
                <a:extLst>
                  <a:ext uri="{FF2B5EF4-FFF2-40B4-BE49-F238E27FC236}">
                    <a16:creationId xmlns:a16="http://schemas.microsoft.com/office/drawing/2014/main" id="{F942956F-97B4-4F9B-8D71-385EED080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38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1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1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3" name="Freeform 577">
                <a:extLst>
                  <a:ext uri="{FF2B5EF4-FFF2-40B4-BE49-F238E27FC236}">
                    <a16:creationId xmlns:a16="http://schemas.microsoft.com/office/drawing/2014/main" id="{B682CCDD-0E8F-45C2-BF42-AD48F77D9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491"/>
                <a:ext cx="31" cy="29"/>
              </a:xfrm>
              <a:custGeom>
                <a:avLst/>
                <a:gdLst>
                  <a:gd name="T0" fmla="*/ 0 w 31"/>
                  <a:gd name="T1" fmla="*/ 14 h 29"/>
                  <a:gd name="T2" fmla="*/ 0 w 31"/>
                  <a:gd name="T3" fmla="*/ 14 h 29"/>
                  <a:gd name="T4" fmla="*/ 2 w 31"/>
                  <a:gd name="T5" fmla="*/ 9 h 29"/>
                  <a:gd name="T6" fmla="*/ 5 w 31"/>
                  <a:gd name="T7" fmla="*/ 3 h 29"/>
                  <a:gd name="T8" fmla="*/ 9 w 31"/>
                  <a:gd name="T9" fmla="*/ 0 h 29"/>
                  <a:gd name="T10" fmla="*/ 15 w 31"/>
                  <a:gd name="T11" fmla="*/ 0 h 29"/>
                  <a:gd name="T12" fmla="*/ 15 w 31"/>
                  <a:gd name="T13" fmla="*/ 0 h 29"/>
                  <a:gd name="T14" fmla="*/ 21 w 31"/>
                  <a:gd name="T15" fmla="*/ 0 h 29"/>
                  <a:gd name="T16" fmla="*/ 26 w 31"/>
                  <a:gd name="T17" fmla="*/ 3 h 29"/>
                  <a:gd name="T18" fmla="*/ 29 w 31"/>
                  <a:gd name="T19" fmla="*/ 9 h 29"/>
                  <a:gd name="T20" fmla="*/ 31 w 31"/>
                  <a:gd name="T21" fmla="*/ 14 h 29"/>
                  <a:gd name="T22" fmla="*/ 31 w 31"/>
                  <a:gd name="T23" fmla="*/ 14 h 29"/>
                  <a:gd name="T24" fmla="*/ 29 w 31"/>
                  <a:gd name="T25" fmla="*/ 20 h 29"/>
                  <a:gd name="T26" fmla="*/ 26 w 31"/>
                  <a:gd name="T27" fmla="*/ 24 h 29"/>
                  <a:gd name="T28" fmla="*/ 21 w 31"/>
                  <a:gd name="T29" fmla="*/ 27 h 29"/>
                  <a:gd name="T30" fmla="*/ 15 w 31"/>
                  <a:gd name="T31" fmla="*/ 29 h 29"/>
                  <a:gd name="T32" fmla="*/ 15 w 31"/>
                  <a:gd name="T33" fmla="*/ 29 h 29"/>
                  <a:gd name="T34" fmla="*/ 9 w 31"/>
                  <a:gd name="T35" fmla="*/ 27 h 29"/>
                  <a:gd name="T36" fmla="*/ 5 w 31"/>
                  <a:gd name="T37" fmla="*/ 24 h 29"/>
                  <a:gd name="T38" fmla="*/ 2 w 31"/>
                  <a:gd name="T39" fmla="*/ 20 h 29"/>
                  <a:gd name="T40" fmla="*/ 0 w 31"/>
                  <a:gd name="T41" fmla="*/ 14 h 29"/>
                  <a:gd name="T42" fmla="*/ 0 w 31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9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9"/>
                    </a:lnTo>
                    <a:lnTo>
                      <a:pt x="31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4" name="Freeform 578">
                <a:extLst>
                  <a:ext uri="{FF2B5EF4-FFF2-40B4-BE49-F238E27FC236}">
                    <a16:creationId xmlns:a16="http://schemas.microsoft.com/office/drawing/2014/main" id="{14D7F2EE-40EC-4315-ACC5-5DF7A94FE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494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4 w 20"/>
                  <a:gd name="T17" fmla="*/ 21 h 23"/>
                  <a:gd name="T18" fmla="*/ 4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7 w 20"/>
                  <a:gd name="T27" fmla="*/ 23 h 23"/>
                  <a:gd name="T28" fmla="*/ 7 w 20"/>
                  <a:gd name="T29" fmla="*/ 23 h 23"/>
                  <a:gd name="T30" fmla="*/ 12 w 20"/>
                  <a:gd name="T31" fmla="*/ 23 h 23"/>
                  <a:gd name="T32" fmla="*/ 16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5" name="Freeform 579">
                <a:extLst>
                  <a:ext uri="{FF2B5EF4-FFF2-40B4-BE49-F238E27FC236}">
                    <a16:creationId xmlns:a16="http://schemas.microsoft.com/office/drawing/2014/main" id="{3D25EE88-665E-4825-81E9-2B82D3918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487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1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1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6" name="Freeform 580">
                <a:extLst>
                  <a:ext uri="{FF2B5EF4-FFF2-40B4-BE49-F238E27FC236}">
                    <a16:creationId xmlns:a16="http://schemas.microsoft.com/office/drawing/2014/main" id="{A3526163-C852-4AD1-987F-A722861E9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583"/>
                <a:ext cx="31" cy="29"/>
              </a:xfrm>
              <a:custGeom>
                <a:avLst/>
                <a:gdLst>
                  <a:gd name="T0" fmla="*/ 0 w 31"/>
                  <a:gd name="T1" fmla="*/ 15 h 29"/>
                  <a:gd name="T2" fmla="*/ 0 w 31"/>
                  <a:gd name="T3" fmla="*/ 15 h 29"/>
                  <a:gd name="T4" fmla="*/ 2 w 31"/>
                  <a:gd name="T5" fmla="*/ 9 h 29"/>
                  <a:gd name="T6" fmla="*/ 5 w 31"/>
                  <a:gd name="T7" fmla="*/ 5 h 29"/>
                  <a:gd name="T8" fmla="*/ 9 w 31"/>
                  <a:gd name="T9" fmla="*/ 2 h 29"/>
                  <a:gd name="T10" fmla="*/ 15 w 31"/>
                  <a:gd name="T11" fmla="*/ 0 h 29"/>
                  <a:gd name="T12" fmla="*/ 15 w 31"/>
                  <a:gd name="T13" fmla="*/ 0 h 29"/>
                  <a:gd name="T14" fmla="*/ 22 w 31"/>
                  <a:gd name="T15" fmla="*/ 2 h 29"/>
                  <a:gd name="T16" fmla="*/ 26 w 31"/>
                  <a:gd name="T17" fmla="*/ 5 h 29"/>
                  <a:gd name="T18" fmla="*/ 29 w 31"/>
                  <a:gd name="T19" fmla="*/ 9 h 29"/>
                  <a:gd name="T20" fmla="*/ 31 w 31"/>
                  <a:gd name="T21" fmla="*/ 15 h 29"/>
                  <a:gd name="T22" fmla="*/ 31 w 31"/>
                  <a:gd name="T23" fmla="*/ 15 h 29"/>
                  <a:gd name="T24" fmla="*/ 29 w 31"/>
                  <a:gd name="T25" fmla="*/ 20 h 29"/>
                  <a:gd name="T26" fmla="*/ 26 w 31"/>
                  <a:gd name="T27" fmla="*/ 24 h 29"/>
                  <a:gd name="T28" fmla="*/ 22 w 31"/>
                  <a:gd name="T29" fmla="*/ 29 h 29"/>
                  <a:gd name="T30" fmla="*/ 15 w 31"/>
                  <a:gd name="T31" fmla="*/ 29 h 29"/>
                  <a:gd name="T32" fmla="*/ 15 w 31"/>
                  <a:gd name="T33" fmla="*/ 29 h 29"/>
                  <a:gd name="T34" fmla="*/ 9 w 31"/>
                  <a:gd name="T35" fmla="*/ 29 h 29"/>
                  <a:gd name="T36" fmla="*/ 5 w 31"/>
                  <a:gd name="T37" fmla="*/ 24 h 29"/>
                  <a:gd name="T38" fmla="*/ 2 w 31"/>
                  <a:gd name="T39" fmla="*/ 20 h 29"/>
                  <a:gd name="T40" fmla="*/ 0 w 31"/>
                  <a:gd name="T41" fmla="*/ 15 h 29"/>
                  <a:gd name="T42" fmla="*/ 0 w 31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1" y="15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2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7" name="Freeform 581">
                <a:extLst>
                  <a:ext uri="{FF2B5EF4-FFF2-40B4-BE49-F238E27FC236}">
                    <a16:creationId xmlns:a16="http://schemas.microsoft.com/office/drawing/2014/main" id="{6889EE37-4BA5-4A07-9C46-C66B7AE8F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586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8 h 23"/>
                  <a:gd name="T14" fmla="*/ 9 w 20"/>
                  <a:gd name="T15" fmla="*/ 20 h 23"/>
                  <a:gd name="T16" fmla="*/ 4 w 20"/>
                  <a:gd name="T17" fmla="*/ 21 h 23"/>
                  <a:gd name="T18" fmla="*/ 4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4 w 20"/>
                  <a:gd name="T25" fmla="*/ 23 h 23"/>
                  <a:gd name="T26" fmla="*/ 7 w 20"/>
                  <a:gd name="T27" fmla="*/ 23 h 23"/>
                  <a:gd name="T28" fmla="*/ 7 w 20"/>
                  <a:gd name="T29" fmla="*/ 23 h 23"/>
                  <a:gd name="T30" fmla="*/ 12 w 20"/>
                  <a:gd name="T31" fmla="*/ 23 h 23"/>
                  <a:gd name="T32" fmla="*/ 17 w 20"/>
                  <a:gd name="T33" fmla="*/ 20 h 23"/>
                  <a:gd name="T34" fmla="*/ 20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3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7" y="20"/>
                    </a:lnTo>
                    <a:lnTo>
                      <a:pt x="20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8" name="Freeform 582">
                <a:extLst>
                  <a:ext uri="{FF2B5EF4-FFF2-40B4-BE49-F238E27FC236}">
                    <a16:creationId xmlns:a16="http://schemas.microsoft.com/office/drawing/2014/main" id="{1F79855C-8FE4-4E51-B883-FE11034A0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57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2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2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9" name="Freeform 583">
                <a:extLst>
                  <a:ext uri="{FF2B5EF4-FFF2-40B4-BE49-F238E27FC236}">
                    <a16:creationId xmlns:a16="http://schemas.microsoft.com/office/drawing/2014/main" id="{0D27B58F-484F-4110-BE66-95B2D6795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890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0" name="Freeform 584">
                <a:extLst>
                  <a:ext uri="{FF2B5EF4-FFF2-40B4-BE49-F238E27FC236}">
                    <a16:creationId xmlns:a16="http://schemas.microsoft.com/office/drawing/2014/main" id="{90937D86-3C92-4EF1-9F5B-03D726E85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893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5 w 19"/>
                  <a:gd name="T7" fmla="*/ 9 h 22"/>
                  <a:gd name="T8" fmla="*/ 15 w 19"/>
                  <a:gd name="T9" fmla="*/ 9 h 22"/>
                  <a:gd name="T10" fmla="*/ 15 w 19"/>
                  <a:gd name="T11" fmla="*/ 13 h 22"/>
                  <a:gd name="T12" fmla="*/ 12 w 19"/>
                  <a:gd name="T13" fmla="*/ 18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8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3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8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1" name="Freeform 585">
                <a:extLst>
                  <a:ext uri="{FF2B5EF4-FFF2-40B4-BE49-F238E27FC236}">
                    <a16:creationId xmlns:a16="http://schemas.microsoft.com/office/drawing/2014/main" id="{1FB49007-7DEE-4028-9545-80BDD44CF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1885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3 w 17"/>
                  <a:gd name="T7" fmla="*/ 3 h 17"/>
                  <a:gd name="T8" fmla="*/ 5 w 17"/>
                  <a:gd name="T9" fmla="*/ 2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2 h 17"/>
                  <a:gd name="T16" fmla="*/ 14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2" name="Freeform 586">
                <a:extLst>
                  <a:ext uri="{FF2B5EF4-FFF2-40B4-BE49-F238E27FC236}">
                    <a16:creationId xmlns:a16="http://schemas.microsoft.com/office/drawing/2014/main" id="{751FE686-F321-413B-A4E2-F6147B155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951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5 w 28"/>
                  <a:gd name="T11" fmla="*/ 0 h 29"/>
                  <a:gd name="T12" fmla="*/ 15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7 w 28"/>
                  <a:gd name="T25" fmla="*/ 21 h 29"/>
                  <a:gd name="T26" fmla="*/ 24 w 28"/>
                  <a:gd name="T27" fmla="*/ 26 h 29"/>
                  <a:gd name="T28" fmla="*/ 19 w 28"/>
                  <a:gd name="T29" fmla="*/ 29 h 29"/>
                  <a:gd name="T30" fmla="*/ 15 w 28"/>
                  <a:gd name="T31" fmla="*/ 29 h 29"/>
                  <a:gd name="T32" fmla="*/ 15 w 28"/>
                  <a:gd name="T33" fmla="*/ 29 h 29"/>
                  <a:gd name="T34" fmla="*/ 9 w 28"/>
                  <a:gd name="T35" fmla="*/ 29 h 29"/>
                  <a:gd name="T36" fmla="*/ 4 w 28"/>
                  <a:gd name="T37" fmla="*/ 26 h 29"/>
                  <a:gd name="T38" fmla="*/ 1 w 28"/>
                  <a:gd name="T39" fmla="*/ 21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3" name="Freeform 587">
                <a:extLst>
                  <a:ext uri="{FF2B5EF4-FFF2-40B4-BE49-F238E27FC236}">
                    <a16:creationId xmlns:a16="http://schemas.microsoft.com/office/drawing/2014/main" id="{CA57F295-743A-4FD7-A666-EAD2F5A26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956"/>
                <a:ext cx="21" cy="22"/>
              </a:xfrm>
              <a:custGeom>
                <a:avLst/>
                <a:gdLst>
                  <a:gd name="T0" fmla="*/ 13 w 21"/>
                  <a:gd name="T1" fmla="*/ 0 h 22"/>
                  <a:gd name="T2" fmla="*/ 13 w 21"/>
                  <a:gd name="T3" fmla="*/ 0 h 22"/>
                  <a:gd name="T4" fmla="*/ 15 w 21"/>
                  <a:gd name="T5" fmla="*/ 3 h 22"/>
                  <a:gd name="T6" fmla="*/ 16 w 21"/>
                  <a:gd name="T7" fmla="*/ 7 h 22"/>
                  <a:gd name="T8" fmla="*/ 16 w 21"/>
                  <a:gd name="T9" fmla="*/ 7 h 22"/>
                  <a:gd name="T10" fmla="*/ 15 w 21"/>
                  <a:gd name="T11" fmla="*/ 12 h 22"/>
                  <a:gd name="T12" fmla="*/ 13 w 21"/>
                  <a:gd name="T13" fmla="*/ 16 h 22"/>
                  <a:gd name="T14" fmla="*/ 9 w 21"/>
                  <a:gd name="T15" fmla="*/ 18 h 22"/>
                  <a:gd name="T16" fmla="*/ 4 w 21"/>
                  <a:gd name="T17" fmla="*/ 19 h 22"/>
                  <a:gd name="T18" fmla="*/ 4 w 21"/>
                  <a:gd name="T19" fmla="*/ 19 h 22"/>
                  <a:gd name="T20" fmla="*/ 0 w 21"/>
                  <a:gd name="T21" fmla="*/ 18 h 22"/>
                  <a:gd name="T22" fmla="*/ 0 w 21"/>
                  <a:gd name="T23" fmla="*/ 18 h 22"/>
                  <a:gd name="T24" fmla="*/ 4 w 21"/>
                  <a:gd name="T25" fmla="*/ 21 h 22"/>
                  <a:gd name="T26" fmla="*/ 9 w 21"/>
                  <a:gd name="T27" fmla="*/ 22 h 22"/>
                  <a:gd name="T28" fmla="*/ 9 w 21"/>
                  <a:gd name="T29" fmla="*/ 22 h 22"/>
                  <a:gd name="T30" fmla="*/ 13 w 21"/>
                  <a:gd name="T31" fmla="*/ 21 h 22"/>
                  <a:gd name="T32" fmla="*/ 16 w 21"/>
                  <a:gd name="T33" fmla="*/ 18 h 22"/>
                  <a:gd name="T34" fmla="*/ 19 w 21"/>
                  <a:gd name="T35" fmla="*/ 15 h 22"/>
                  <a:gd name="T36" fmla="*/ 21 w 21"/>
                  <a:gd name="T37" fmla="*/ 10 h 22"/>
                  <a:gd name="T38" fmla="*/ 21 w 21"/>
                  <a:gd name="T39" fmla="*/ 10 h 22"/>
                  <a:gd name="T40" fmla="*/ 19 w 21"/>
                  <a:gd name="T41" fmla="*/ 6 h 22"/>
                  <a:gd name="T42" fmla="*/ 18 w 21"/>
                  <a:gd name="T43" fmla="*/ 3 h 22"/>
                  <a:gd name="T44" fmla="*/ 16 w 21"/>
                  <a:gd name="T45" fmla="*/ 1 h 22"/>
                  <a:gd name="T46" fmla="*/ 13 w 21"/>
                  <a:gd name="T47" fmla="*/ 0 h 22"/>
                  <a:gd name="T48" fmla="*/ 13 w 21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3" y="16"/>
                    </a:lnTo>
                    <a:lnTo>
                      <a:pt x="9" y="18"/>
                    </a:lnTo>
                    <a:lnTo>
                      <a:pt x="4" y="19"/>
                    </a:lnTo>
                    <a:lnTo>
                      <a:pt x="0" y="18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21" y="10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4" name="Freeform 588">
                <a:extLst>
                  <a:ext uri="{FF2B5EF4-FFF2-40B4-BE49-F238E27FC236}">
                    <a16:creationId xmlns:a16="http://schemas.microsoft.com/office/drawing/2014/main" id="{8F7273FA-E295-4FF9-98A7-A28B091E5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94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2 h 17"/>
                  <a:gd name="T18" fmla="*/ 15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5 w 16"/>
                  <a:gd name="T25" fmla="*/ 11 h 17"/>
                  <a:gd name="T26" fmla="*/ 13 w 16"/>
                  <a:gd name="T27" fmla="*/ 14 h 17"/>
                  <a:gd name="T28" fmla="*/ 10 w 16"/>
                  <a:gd name="T29" fmla="*/ 15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5 h 17"/>
                  <a:gd name="T36" fmla="*/ 1 w 16"/>
                  <a:gd name="T37" fmla="*/ 14 h 17"/>
                  <a:gd name="T38" fmla="*/ 0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6" y="8"/>
                    </a:lnTo>
                    <a:lnTo>
                      <a:pt x="15" y="11"/>
                    </a:lnTo>
                    <a:lnTo>
                      <a:pt x="13" y="14"/>
                    </a:lnTo>
                    <a:lnTo>
                      <a:pt x="10" y="15"/>
                    </a:lnTo>
                    <a:lnTo>
                      <a:pt x="7" y="17"/>
                    </a:lnTo>
                    <a:lnTo>
                      <a:pt x="4" y="15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5" name="Freeform 589">
                <a:extLst>
                  <a:ext uri="{FF2B5EF4-FFF2-40B4-BE49-F238E27FC236}">
                    <a16:creationId xmlns:a16="http://schemas.microsoft.com/office/drawing/2014/main" id="{65A1206E-CBA3-4640-AEE7-10F815B4E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985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6 w 30"/>
                  <a:gd name="T17" fmla="*/ 4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5 w 30"/>
                  <a:gd name="T37" fmla="*/ 25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6" name="Freeform 590">
                <a:extLst>
                  <a:ext uri="{FF2B5EF4-FFF2-40B4-BE49-F238E27FC236}">
                    <a16:creationId xmlns:a16="http://schemas.microsoft.com/office/drawing/2014/main" id="{F1989DA4-2F05-4FC6-ABE2-51278D15B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989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6 w 19"/>
                  <a:gd name="T7" fmla="*/ 8 h 23"/>
                  <a:gd name="T8" fmla="*/ 16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7" name="Freeform 591">
                <a:extLst>
                  <a:ext uri="{FF2B5EF4-FFF2-40B4-BE49-F238E27FC236}">
                    <a16:creationId xmlns:a16="http://schemas.microsoft.com/office/drawing/2014/main" id="{6B674CE6-F43F-483E-BF1D-D541F07B5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981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1 h 17"/>
                  <a:gd name="T26" fmla="*/ 14 w 17"/>
                  <a:gd name="T27" fmla="*/ 14 h 17"/>
                  <a:gd name="T28" fmla="*/ 12 w 17"/>
                  <a:gd name="T29" fmla="*/ 16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6 h 17"/>
                  <a:gd name="T36" fmla="*/ 3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4" y="14"/>
                    </a:lnTo>
                    <a:lnTo>
                      <a:pt x="12" y="16"/>
                    </a:lnTo>
                    <a:lnTo>
                      <a:pt x="9" y="17"/>
                    </a:lnTo>
                    <a:lnTo>
                      <a:pt x="5" y="16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8" name="Freeform 592">
                <a:extLst>
                  <a:ext uri="{FF2B5EF4-FFF2-40B4-BE49-F238E27FC236}">
                    <a16:creationId xmlns:a16="http://schemas.microsoft.com/office/drawing/2014/main" id="{032A91E0-5221-4B68-8A53-64C2C3ED1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950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9" name="Freeform 593">
                <a:extLst>
                  <a:ext uri="{FF2B5EF4-FFF2-40B4-BE49-F238E27FC236}">
                    <a16:creationId xmlns:a16="http://schemas.microsoft.com/office/drawing/2014/main" id="{3E59AFE5-9562-480A-86C6-5B2F1EC44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954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0" name="Freeform 594">
                <a:extLst>
                  <a:ext uri="{FF2B5EF4-FFF2-40B4-BE49-F238E27FC236}">
                    <a16:creationId xmlns:a16="http://schemas.microsoft.com/office/drawing/2014/main" id="{5574F73E-65CC-446F-B7D9-D05F4B085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947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1 w 17"/>
                  <a:gd name="T7" fmla="*/ 1 h 16"/>
                  <a:gd name="T8" fmla="*/ 4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0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4 w 17"/>
                  <a:gd name="T35" fmla="*/ 15 h 16"/>
                  <a:gd name="T36" fmla="*/ 1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1" name="Freeform 595">
                <a:extLst>
                  <a:ext uri="{FF2B5EF4-FFF2-40B4-BE49-F238E27FC236}">
                    <a16:creationId xmlns:a16="http://schemas.microsoft.com/office/drawing/2014/main" id="{0D7BA7C6-D01F-4C44-A7E0-3B5BABECE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914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1 w 28"/>
                  <a:gd name="T5" fmla="*/ 9 h 30"/>
                  <a:gd name="T6" fmla="*/ 4 w 28"/>
                  <a:gd name="T7" fmla="*/ 4 h 30"/>
                  <a:gd name="T8" fmla="*/ 9 w 28"/>
                  <a:gd name="T9" fmla="*/ 1 h 30"/>
                  <a:gd name="T10" fmla="*/ 15 w 28"/>
                  <a:gd name="T11" fmla="*/ 0 h 30"/>
                  <a:gd name="T12" fmla="*/ 15 w 28"/>
                  <a:gd name="T13" fmla="*/ 0 h 30"/>
                  <a:gd name="T14" fmla="*/ 21 w 28"/>
                  <a:gd name="T15" fmla="*/ 1 h 30"/>
                  <a:gd name="T16" fmla="*/ 25 w 28"/>
                  <a:gd name="T17" fmla="*/ 4 h 30"/>
                  <a:gd name="T18" fmla="*/ 28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8 w 28"/>
                  <a:gd name="T25" fmla="*/ 21 h 30"/>
                  <a:gd name="T26" fmla="*/ 25 w 28"/>
                  <a:gd name="T27" fmla="*/ 25 h 30"/>
                  <a:gd name="T28" fmla="*/ 21 w 28"/>
                  <a:gd name="T29" fmla="*/ 28 h 30"/>
                  <a:gd name="T30" fmla="*/ 15 w 28"/>
                  <a:gd name="T31" fmla="*/ 30 h 30"/>
                  <a:gd name="T32" fmla="*/ 15 w 28"/>
                  <a:gd name="T33" fmla="*/ 30 h 30"/>
                  <a:gd name="T34" fmla="*/ 9 w 28"/>
                  <a:gd name="T35" fmla="*/ 28 h 30"/>
                  <a:gd name="T36" fmla="*/ 4 w 28"/>
                  <a:gd name="T37" fmla="*/ 25 h 30"/>
                  <a:gd name="T38" fmla="*/ 1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28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2" name="Freeform 596">
                <a:extLst>
                  <a:ext uri="{FF2B5EF4-FFF2-40B4-BE49-F238E27FC236}">
                    <a16:creationId xmlns:a16="http://schemas.microsoft.com/office/drawing/2014/main" id="{5B3681A0-D3B6-4134-8D94-F48BEDA56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918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3" name="Freeform 597">
                <a:extLst>
                  <a:ext uri="{FF2B5EF4-FFF2-40B4-BE49-F238E27FC236}">
                    <a16:creationId xmlns:a16="http://schemas.microsoft.com/office/drawing/2014/main" id="{4C89B440-899C-4BA6-8C05-89D09AEE4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911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5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5 w 16"/>
                  <a:gd name="T25" fmla="*/ 12 h 16"/>
                  <a:gd name="T26" fmla="*/ 13 w 16"/>
                  <a:gd name="T27" fmla="*/ 13 h 16"/>
                  <a:gd name="T28" fmla="*/ 12 w 16"/>
                  <a:gd name="T29" fmla="*/ 15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5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5" y="4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7" y="16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4" name="Freeform 598">
                <a:extLst>
                  <a:ext uri="{FF2B5EF4-FFF2-40B4-BE49-F238E27FC236}">
                    <a16:creationId xmlns:a16="http://schemas.microsoft.com/office/drawing/2014/main" id="{E00B3C67-992C-4609-997D-2A5970B66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997"/>
                <a:ext cx="29" cy="28"/>
              </a:xfrm>
              <a:custGeom>
                <a:avLst/>
                <a:gdLst>
                  <a:gd name="T0" fmla="*/ 0 w 29"/>
                  <a:gd name="T1" fmla="*/ 15 h 28"/>
                  <a:gd name="T2" fmla="*/ 0 w 29"/>
                  <a:gd name="T3" fmla="*/ 15 h 28"/>
                  <a:gd name="T4" fmla="*/ 0 w 29"/>
                  <a:gd name="T5" fmla="*/ 9 h 28"/>
                  <a:gd name="T6" fmla="*/ 5 w 29"/>
                  <a:gd name="T7" fmla="*/ 4 h 28"/>
                  <a:gd name="T8" fmla="*/ 9 w 29"/>
                  <a:gd name="T9" fmla="*/ 1 h 28"/>
                  <a:gd name="T10" fmla="*/ 14 w 29"/>
                  <a:gd name="T11" fmla="*/ 0 h 28"/>
                  <a:gd name="T12" fmla="*/ 14 w 29"/>
                  <a:gd name="T13" fmla="*/ 0 h 28"/>
                  <a:gd name="T14" fmla="*/ 20 w 29"/>
                  <a:gd name="T15" fmla="*/ 1 h 28"/>
                  <a:gd name="T16" fmla="*/ 24 w 29"/>
                  <a:gd name="T17" fmla="*/ 4 h 28"/>
                  <a:gd name="T18" fmla="*/ 28 w 29"/>
                  <a:gd name="T19" fmla="*/ 9 h 28"/>
                  <a:gd name="T20" fmla="*/ 29 w 29"/>
                  <a:gd name="T21" fmla="*/ 15 h 28"/>
                  <a:gd name="T22" fmla="*/ 29 w 29"/>
                  <a:gd name="T23" fmla="*/ 15 h 28"/>
                  <a:gd name="T24" fmla="*/ 28 w 29"/>
                  <a:gd name="T25" fmla="*/ 19 h 28"/>
                  <a:gd name="T26" fmla="*/ 24 w 29"/>
                  <a:gd name="T27" fmla="*/ 24 h 28"/>
                  <a:gd name="T28" fmla="*/ 20 w 29"/>
                  <a:gd name="T29" fmla="*/ 27 h 28"/>
                  <a:gd name="T30" fmla="*/ 14 w 29"/>
                  <a:gd name="T31" fmla="*/ 28 h 28"/>
                  <a:gd name="T32" fmla="*/ 14 w 29"/>
                  <a:gd name="T33" fmla="*/ 28 h 28"/>
                  <a:gd name="T34" fmla="*/ 9 w 29"/>
                  <a:gd name="T35" fmla="*/ 27 h 28"/>
                  <a:gd name="T36" fmla="*/ 5 w 29"/>
                  <a:gd name="T37" fmla="*/ 24 h 28"/>
                  <a:gd name="T38" fmla="*/ 0 w 29"/>
                  <a:gd name="T39" fmla="*/ 19 h 28"/>
                  <a:gd name="T40" fmla="*/ 0 w 29"/>
                  <a:gd name="T41" fmla="*/ 15 h 28"/>
                  <a:gd name="T42" fmla="*/ 0 w 29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8" y="9"/>
                    </a:lnTo>
                    <a:lnTo>
                      <a:pt x="29" y="15"/>
                    </a:lnTo>
                    <a:lnTo>
                      <a:pt x="28" y="19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4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0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5" name="Freeform 599">
                <a:extLst>
                  <a:ext uri="{FF2B5EF4-FFF2-40B4-BE49-F238E27FC236}">
                    <a16:creationId xmlns:a16="http://schemas.microsoft.com/office/drawing/2014/main" id="{B2CEB1F4-1772-487B-A91C-6A40E26E8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000"/>
                <a:ext cx="20" cy="22"/>
              </a:xfrm>
              <a:custGeom>
                <a:avLst/>
                <a:gdLst>
                  <a:gd name="T0" fmla="*/ 14 w 20"/>
                  <a:gd name="T1" fmla="*/ 0 h 22"/>
                  <a:gd name="T2" fmla="*/ 14 w 20"/>
                  <a:gd name="T3" fmla="*/ 0 h 22"/>
                  <a:gd name="T4" fmla="*/ 15 w 20"/>
                  <a:gd name="T5" fmla="*/ 4 h 22"/>
                  <a:gd name="T6" fmla="*/ 17 w 20"/>
                  <a:gd name="T7" fmla="*/ 9 h 22"/>
                  <a:gd name="T8" fmla="*/ 17 w 20"/>
                  <a:gd name="T9" fmla="*/ 9 h 22"/>
                  <a:gd name="T10" fmla="*/ 15 w 20"/>
                  <a:gd name="T11" fmla="*/ 13 h 22"/>
                  <a:gd name="T12" fmla="*/ 14 w 20"/>
                  <a:gd name="T13" fmla="*/ 18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5 w 20"/>
                  <a:gd name="T25" fmla="*/ 22 h 22"/>
                  <a:gd name="T26" fmla="*/ 9 w 20"/>
                  <a:gd name="T27" fmla="*/ 22 h 22"/>
                  <a:gd name="T28" fmla="*/ 9 w 20"/>
                  <a:gd name="T29" fmla="*/ 22 h 22"/>
                  <a:gd name="T30" fmla="*/ 14 w 20"/>
                  <a:gd name="T31" fmla="*/ 22 h 22"/>
                  <a:gd name="T32" fmla="*/ 17 w 20"/>
                  <a:gd name="T33" fmla="*/ 19 h 22"/>
                  <a:gd name="T34" fmla="*/ 20 w 20"/>
                  <a:gd name="T35" fmla="*/ 16 h 22"/>
                  <a:gd name="T36" fmla="*/ 20 w 20"/>
                  <a:gd name="T37" fmla="*/ 12 h 22"/>
                  <a:gd name="T38" fmla="*/ 20 w 20"/>
                  <a:gd name="T39" fmla="*/ 12 h 22"/>
                  <a:gd name="T40" fmla="*/ 20 w 20"/>
                  <a:gd name="T41" fmla="*/ 7 h 22"/>
                  <a:gd name="T42" fmla="*/ 18 w 20"/>
                  <a:gd name="T43" fmla="*/ 4 h 22"/>
                  <a:gd name="T44" fmla="*/ 17 w 20"/>
                  <a:gd name="T45" fmla="*/ 3 h 22"/>
                  <a:gd name="T46" fmla="*/ 14 w 20"/>
                  <a:gd name="T47" fmla="*/ 0 h 22"/>
                  <a:gd name="T48" fmla="*/ 14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4" y="0"/>
                    </a:moveTo>
                    <a:lnTo>
                      <a:pt x="14" y="0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4" y="18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22"/>
                    </a:lnTo>
                    <a:lnTo>
                      <a:pt x="9" y="22"/>
                    </a:lnTo>
                    <a:lnTo>
                      <a:pt x="14" y="22"/>
                    </a:lnTo>
                    <a:lnTo>
                      <a:pt x="17" y="19"/>
                    </a:lnTo>
                    <a:lnTo>
                      <a:pt x="20" y="16"/>
                    </a:lnTo>
                    <a:lnTo>
                      <a:pt x="20" y="12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7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6" name="Freeform 600">
                <a:extLst>
                  <a:ext uri="{FF2B5EF4-FFF2-40B4-BE49-F238E27FC236}">
                    <a16:creationId xmlns:a16="http://schemas.microsoft.com/office/drawing/2014/main" id="{5BE7B3CE-3694-43F8-9966-A81373823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992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1 w 16"/>
                  <a:gd name="T5" fmla="*/ 6 h 17"/>
                  <a:gd name="T6" fmla="*/ 3 w 16"/>
                  <a:gd name="T7" fmla="*/ 3 h 17"/>
                  <a:gd name="T8" fmla="*/ 6 w 16"/>
                  <a:gd name="T9" fmla="*/ 2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2 h 17"/>
                  <a:gd name="T16" fmla="*/ 15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7 h 17"/>
                  <a:gd name="T36" fmla="*/ 3 w 16"/>
                  <a:gd name="T37" fmla="*/ 15 h 17"/>
                  <a:gd name="T38" fmla="*/ 1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7" name="Freeform 601">
                <a:extLst>
                  <a:ext uri="{FF2B5EF4-FFF2-40B4-BE49-F238E27FC236}">
                    <a16:creationId xmlns:a16="http://schemas.microsoft.com/office/drawing/2014/main" id="{7E0F0125-D835-4DC5-896A-15E987896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087"/>
                <a:ext cx="29" cy="29"/>
              </a:xfrm>
              <a:custGeom>
                <a:avLst/>
                <a:gdLst>
                  <a:gd name="T0" fmla="*/ 0 w 29"/>
                  <a:gd name="T1" fmla="*/ 14 h 29"/>
                  <a:gd name="T2" fmla="*/ 0 w 29"/>
                  <a:gd name="T3" fmla="*/ 14 h 29"/>
                  <a:gd name="T4" fmla="*/ 0 w 29"/>
                  <a:gd name="T5" fmla="*/ 8 h 29"/>
                  <a:gd name="T6" fmla="*/ 5 w 29"/>
                  <a:gd name="T7" fmla="*/ 3 h 29"/>
                  <a:gd name="T8" fmla="*/ 9 w 29"/>
                  <a:gd name="T9" fmla="*/ 0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0 h 29"/>
                  <a:gd name="T16" fmla="*/ 24 w 29"/>
                  <a:gd name="T17" fmla="*/ 3 h 29"/>
                  <a:gd name="T18" fmla="*/ 27 w 29"/>
                  <a:gd name="T19" fmla="*/ 8 h 29"/>
                  <a:gd name="T20" fmla="*/ 29 w 29"/>
                  <a:gd name="T21" fmla="*/ 14 h 29"/>
                  <a:gd name="T22" fmla="*/ 29 w 29"/>
                  <a:gd name="T23" fmla="*/ 14 h 29"/>
                  <a:gd name="T24" fmla="*/ 27 w 29"/>
                  <a:gd name="T25" fmla="*/ 20 h 29"/>
                  <a:gd name="T26" fmla="*/ 24 w 29"/>
                  <a:gd name="T27" fmla="*/ 24 h 29"/>
                  <a:gd name="T28" fmla="*/ 20 w 29"/>
                  <a:gd name="T29" fmla="*/ 27 h 29"/>
                  <a:gd name="T30" fmla="*/ 14 w 29"/>
                  <a:gd name="T31" fmla="*/ 29 h 29"/>
                  <a:gd name="T32" fmla="*/ 14 w 29"/>
                  <a:gd name="T33" fmla="*/ 29 h 29"/>
                  <a:gd name="T34" fmla="*/ 9 w 29"/>
                  <a:gd name="T35" fmla="*/ 27 h 29"/>
                  <a:gd name="T36" fmla="*/ 5 w 29"/>
                  <a:gd name="T37" fmla="*/ 24 h 29"/>
                  <a:gd name="T38" fmla="*/ 0 w 29"/>
                  <a:gd name="T39" fmla="*/ 20 h 29"/>
                  <a:gd name="T40" fmla="*/ 0 w 29"/>
                  <a:gd name="T41" fmla="*/ 14 h 29"/>
                  <a:gd name="T42" fmla="*/ 0 w 29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4"/>
                    </a:moveTo>
                    <a:lnTo>
                      <a:pt x="0" y="14"/>
                    </a:lnTo>
                    <a:lnTo>
                      <a:pt x="0" y="8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3"/>
                    </a:lnTo>
                    <a:lnTo>
                      <a:pt x="27" y="8"/>
                    </a:lnTo>
                    <a:lnTo>
                      <a:pt x="29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4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0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8" name="Freeform 602">
                <a:extLst>
                  <a:ext uri="{FF2B5EF4-FFF2-40B4-BE49-F238E27FC236}">
                    <a16:creationId xmlns:a16="http://schemas.microsoft.com/office/drawing/2014/main" id="{1E2441BC-C732-49C6-B40D-416C12F7A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090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4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1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1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4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9" name="Freeform 603">
                <a:extLst>
                  <a:ext uri="{FF2B5EF4-FFF2-40B4-BE49-F238E27FC236}">
                    <a16:creationId xmlns:a16="http://schemas.microsoft.com/office/drawing/2014/main" id="{74628927-108C-4D26-B5E0-95757C957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08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2 w 17"/>
                  <a:gd name="T5" fmla="*/ 4 h 16"/>
                  <a:gd name="T6" fmla="*/ 3 w 17"/>
                  <a:gd name="T7" fmla="*/ 3 h 16"/>
                  <a:gd name="T8" fmla="*/ 7 w 17"/>
                  <a:gd name="T9" fmla="*/ 0 h 16"/>
                  <a:gd name="T10" fmla="*/ 10 w 17"/>
                  <a:gd name="T11" fmla="*/ 0 h 16"/>
                  <a:gd name="T12" fmla="*/ 10 w 17"/>
                  <a:gd name="T13" fmla="*/ 0 h 16"/>
                  <a:gd name="T14" fmla="*/ 13 w 17"/>
                  <a:gd name="T15" fmla="*/ 0 h 16"/>
                  <a:gd name="T16" fmla="*/ 16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6 w 17"/>
                  <a:gd name="T27" fmla="*/ 13 h 16"/>
                  <a:gd name="T28" fmla="*/ 13 w 17"/>
                  <a:gd name="T29" fmla="*/ 16 h 16"/>
                  <a:gd name="T30" fmla="*/ 10 w 17"/>
                  <a:gd name="T31" fmla="*/ 16 h 16"/>
                  <a:gd name="T32" fmla="*/ 10 w 17"/>
                  <a:gd name="T33" fmla="*/ 16 h 16"/>
                  <a:gd name="T34" fmla="*/ 7 w 17"/>
                  <a:gd name="T35" fmla="*/ 16 h 16"/>
                  <a:gd name="T36" fmla="*/ 3 w 17"/>
                  <a:gd name="T37" fmla="*/ 13 h 16"/>
                  <a:gd name="T38" fmla="*/ 2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3"/>
                    </a:lnTo>
                    <a:lnTo>
                      <a:pt x="13" y="16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0" name="Freeform 604">
                <a:extLst>
                  <a:ext uri="{FF2B5EF4-FFF2-40B4-BE49-F238E27FC236}">
                    <a16:creationId xmlns:a16="http://schemas.microsoft.com/office/drawing/2014/main" id="{87CBE6E9-45AD-43C8-95B1-405F369FD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161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1 w 28"/>
                  <a:gd name="T5" fmla="*/ 9 h 29"/>
                  <a:gd name="T6" fmla="*/ 4 w 28"/>
                  <a:gd name="T7" fmla="*/ 4 h 29"/>
                  <a:gd name="T8" fmla="*/ 9 w 28"/>
                  <a:gd name="T9" fmla="*/ 1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1 h 29"/>
                  <a:gd name="T16" fmla="*/ 24 w 28"/>
                  <a:gd name="T17" fmla="*/ 4 h 29"/>
                  <a:gd name="T18" fmla="*/ 27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9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9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9"/>
                    </a:lnTo>
                    <a:lnTo>
                      <a:pt x="13" y="29"/>
                    </a:lnTo>
                    <a:lnTo>
                      <a:pt x="9" y="29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1" name="Freeform 605">
                <a:extLst>
                  <a:ext uri="{FF2B5EF4-FFF2-40B4-BE49-F238E27FC236}">
                    <a16:creationId xmlns:a16="http://schemas.microsoft.com/office/drawing/2014/main" id="{6D290FB7-9D72-4764-80B0-EF0720944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164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4 h 23"/>
                  <a:gd name="T6" fmla="*/ 16 w 21"/>
                  <a:gd name="T7" fmla="*/ 9 h 23"/>
                  <a:gd name="T8" fmla="*/ 16 w 21"/>
                  <a:gd name="T9" fmla="*/ 9 h 23"/>
                  <a:gd name="T10" fmla="*/ 15 w 21"/>
                  <a:gd name="T11" fmla="*/ 13 h 23"/>
                  <a:gd name="T12" fmla="*/ 13 w 21"/>
                  <a:gd name="T13" fmla="*/ 18 h 23"/>
                  <a:gd name="T14" fmla="*/ 9 w 21"/>
                  <a:gd name="T15" fmla="*/ 20 h 23"/>
                  <a:gd name="T16" fmla="*/ 4 w 21"/>
                  <a:gd name="T17" fmla="*/ 21 h 23"/>
                  <a:gd name="T18" fmla="*/ 4 w 21"/>
                  <a:gd name="T19" fmla="*/ 21 h 23"/>
                  <a:gd name="T20" fmla="*/ 0 w 21"/>
                  <a:gd name="T21" fmla="*/ 20 h 23"/>
                  <a:gd name="T22" fmla="*/ 0 w 21"/>
                  <a:gd name="T23" fmla="*/ 20 h 23"/>
                  <a:gd name="T24" fmla="*/ 4 w 21"/>
                  <a:gd name="T25" fmla="*/ 23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3 h 23"/>
                  <a:gd name="T32" fmla="*/ 16 w 21"/>
                  <a:gd name="T33" fmla="*/ 20 h 23"/>
                  <a:gd name="T34" fmla="*/ 19 w 21"/>
                  <a:gd name="T35" fmla="*/ 17 h 23"/>
                  <a:gd name="T36" fmla="*/ 21 w 21"/>
                  <a:gd name="T37" fmla="*/ 12 h 23"/>
                  <a:gd name="T38" fmla="*/ 21 w 21"/>
                  <a:gd name="T39" fmla="*/ 12 h 23"/>
                  <a:gd name="T40" fmla="*/ 19 w 21"/>
                  <a:gd name="T41" fmla="*/ 7 h 23"/>
                  <a:gd name="T42" fmla="*/ 18 w 21"/>
                  <a:gd name="T43" fmla="*/ 4 h 23"/>
                  <a:gd name="T44" fmla="*/ 16 w 21"/>
                  <a:gd name="T45" fmla="*/ 3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7"/>
                    </a:lnTo>
                    <a:lnTo>
                      <a:pt x="21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2" name="Freeform 606">
                <a:extLst>
                  <a:ext uri="{FF2B5EF4-FFF2-40B4-BE49-F238E27FC236}">
                    <a16:creationId xmlns:a16="http://schemas.microsoft.com/office/drawing/2014/main" id="{78FD87B0-9DC2-47B6-B2B7-20E3C8CEF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15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6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3" name="Freeform 607">
                <a:extLst>
                  <a:ext uri="{FF2B5EF4-FFF2-40B4-BE49-F238E27FC236}">
                    <a16:creationId xmlns:a16="http://schemas.microsoft.com/office/drawing/2014/main" id="{8FB90B33-5F61-4A7B-A052-7EC8F0A9F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101"/>
                <a:ext cx="29" cy="28"/>
              </a:xfrm>
              <a:custGeom>
                <a:avLst/>
                <a:gdLst>
                  <a:gd name="T0" fmla="*/ 0 w 29"/>
                  <a:gd name="T1" fmla="*/ 15 h 28"/>
                  <a:gd name="T2" fmla="*/ 0 w 29"/>
                  <a:gd name="T3" fmla="*/ 15 h 28"/>
                  <a:gd name="T4" fmla="*/ 2 w 29"/>
                  <a:gd name="T5" fmla="*/ 9 h 28"/>
                  <a:gd name="T6" fmla="*/ 5 w 29"/>
                  <a:gd name="T7" fmla="*/ 4 h 28"/>
                  <a:gd name="T8" fmla="*/ 9 w 29"/>
                  <a:gd name="T9" fmla="*/ 1 h 28"/>
                  <a:gd name="T10" fmla="*/ 15 w 29"/>
                  <a:gd name="T11" fmla="*/ 0 h 28"/>
                  <a:gd name="T12" fmla="*/ 15 w 29"/>
                  <a:gd name="T13" fmla="*/ 0 h 28"/>
                  <a:gd name="T14" fmla="*/ 20 w 29"/>
                  <a:gd name="T15" fmla="*/ 1 h 28"/>
                  <a:gd name="T16" fmla="*/ 25 w 29"/>
                  <a:gd name="T17" fmla="*/ 4 h 28"/>
                  <a:gd name="T18" fmla="*/ 29 w 29"/>
                  <a:gd name="T19" fmla="*/ 9 h 28"/>
                  <a:gd name="T20" fmla="*/ 29 w 29"/>
                  <a:gd name="T21" fmla="*/ 15 h 28"/>
                  <a:gd name="T22" fmla="*/ 29 w 29"/>
                  <a:gd name="T23" fmla="*/ 15 h 28"/>
                  <a:gd name="T24" fmla="*/ 29 w 29"/>
                  <a:gd name="T25" fmla="*/ 19 h 28"/>
                  <a:gd name="T26" fmla="*/ 25 w 29"/>
                  <a:gd name="T27" fmla="*/ 24 h 28"/>
                  <a:gd name="T28" fmla="*/ 20 w 29"/>
                  <a:gd name="T29" fmla="*/ 27 h 28"/>
                  <a:gd name="T30" fmla="*/ 15 w 29"/>
                  <a:gd name="T31" fmla="*/ 28 h 28"/>
                  <a:gd name="T32" fmla="*/ 15 w 29"/>
                  <a:gd name="T33" fmla="*/ 28 h 28"/>
                  <a:gd name="T34" fmla="*/ 9 w 29"/>
                  <a:gd name="T35" fmla="*/ 27 h 28"/>
                  <a:gd name="T36" fmla="*/ 5 w 29"/>
                  <a:gd name="T37" fmla="*/ 24 h 28"/>
                  <a:gd name="T38" fmla="*/ 2 w 29"/>
                  <a:gd name="T39" fmla="*/ 19 h 28"/>
                  <a:gd name="T40" fmla="*/ 0 w 29"/>
                  <a:gd name="T41" fmla="*/ 15 h 28"/>
                  <a:gd name="T42" fmla="*/ 0 w 29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5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19"/>
                    </a:lnTo>
                    <a:lnTo>
                      <a:pt x="25" y="24"/>
                    </a:lnTo>
                    <a:lnTo>
                      <a:pt x="20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1" name="Group 809">
              <a:extLst>
                <a:ext uri="{FF2B5EF4-FFF2-40B4-BE49-F238E27FC236}">
                  <a16:creationId xmlns:a16="http://schemas.microsoft.com/office/drawing/2014/main" id="{6C1D1F06-990E-4F6A-ADB1-D190E87BE1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2" y="1547"/>
              <a:ext cx="1209" cy="1151"/>
              <a:chOff x="2042" y="1547"/>
              <a:chExt cx="1209" cy="1151"/>
            </a:xfrm>
          </p:grpSpPr>
          <p:sp>
            <p:nvSpPr>
              <p:cNvPr id="53604" name="Freeform 609">
                <a:extLst>
                  <a:ext uri="{FF2B5EF4-FFF2-40B4-BE49-F238E27FC236}">
                    <a16:creationId xmlns:a16="http://schemas.microsoft.com/office/drawing/2014/main" id="{81DBD654-E25A-4BB2-8E8B-153EAA84F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104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5 w 20"/>
                  <a:gd name="T7" fmla="*/ 9 h 22"/>
                  <a:gd name="T8" fmla="*/ 15 w 20"/>
                  <a:gd name="T9" fmla="*/ 9 h 22"/>
                  <a:gd name="T10" fmla="*/ 15 w 20"/>
                  <a:gd name="T11" fmla="*/ 13 h 22"/>
                  <a:gd name="T12" fmla="*/ 12 w 20"/>
                  <a:gd name="T13" fmla="*/ 18 h 22"/>
                  <a:gd name="T14" fmla="*/ 7 w 20"/>
                  <a:gd name="T15" fmla="*/ 19 h 22"/>
                  <a:gd name="T16" fmla="*/ 3 w 20"/>
                  <a:gd name="T17" fmla="*/ 21 h 22"/>
                  <a:gd name="T18" fmla="*/ 3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7 w 20"/>
                  <a:gd name="T27" fmla="*/ 22 h 22"/>
                  <a:gd name="T28" fmla="*/ 7 w 20"/>
                  <a:gd name="T29" fmla="*/ 22 h 22"/>
                  <a:gd name="T30" fmla="*/ 12 w 20"/>
                  <a:gd name="T31" fmla="*/ 22 h 22"/>
                  <a:gd name="T32" fmla="*/ 15 w 20"/>
                  <a:gd name="T33" fmla="*/ 19 h 22"/>
                  <a:gd name="T34" fmla="*/ 18 w 20"/>
                  <a:gd name="T35" fmla="*/ 16 h 22"/>
                  <a:gd name="T36" fmla="*/ 20 w 20"/>
                  <a:gd name="T37" fmla="*/ 12 h 22"/>
                  <a:gd name="T38" fmla="*/ 20 w 20"/>
                  <a:gd name="T39" fmla="*/ 12 h 22"/>
                  <a:gd name="T40" fmla="*/ 18 w 20"/>
                  <a:gd name="T41" fmla="*/ 7 h 22"/>
                  <a:gd name="T42" fmla="*/ 17 w 20"/>
                  <a:gd name="T43" fmla="*/ 4 h 22"/>
                  <a:gd name="T44" fmla="*/ 15 w 20"/>
                  <a:gd name="T45" fmla="*/ 3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7" y="19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5" y="19"/>
                    </a:lnTo>
                    <a:lnTo>
                      <a:pt x="18" y="16"/>
                    </a:lnTo>
                    <a:lnTo>
                      <a:pt x="20" y="12"/>
                    </a:lnTo>
                    <a:lnTo>
                      <a:pt x="18" y="7"/>
                    </a:lnTo>
                    <a:lnTo>
                      <a:pt x="17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5" name="Freeform 610">
                <a:extLst>
                  <a:ext uri="{FF2B5EF4-FFF2-40B4-BE49-F238E27FC236}">
                    <a16:creationId xmlns:a16="http://schemas.microsoft.com/office/drawing/2014/main" id="{91DD0981-B8A5-48AE-B910-D64AD5C60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09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2 w 17"/>
                  <a:gd name="T7" fmla="*/ 3 h 17"/>
                  <a:gd name="T8" fmla="*/ 5 w 17"/>
                  <a:gd name="T9" fmla="*/ 2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2 h 17"/>
                  <a:gd name="T16" fmla="*/ 14 w 17"/>
                  <a:gd name="T17" fmla="*/ 3 h 17"/>
                  <a:gd name="T18" fmla="*/ 15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5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6" name="Freeform 611">
                <a:extLst>
                  <a:ext uri="{FF2B5EF4-FFF2-40B4-BE49-F238E27FC236}">
                    <a16:creationId xmlns:a16="http://schemas.microsoft.com/office/drawing/2014/main" id="{B7F4A06C-E7F1-44EB-957C-7BBE8F748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199"/>
                <a:ext cx="29" cy="28"/>
              </a:xfrm>
              <a:custGeom>
                <a:avLst/>
                <a:gdLst>
                  <a:gd name="T0" fmla="*/ 0 w 29"/>
                  <a:gd name="T1" fmla="*/ 13 h 28"/>
                  <a:gd name="T2" fmla="*/ 0 w 29"/>
                  <a:gd name="T3" fmla="*/ 13 h 28"/>
                  <a:gd name="T4" fmla="*/ 1 w 29"/>
                  <a:gd name="T5" fmla="*/ 9 h 28"/>
                  <a:gd name="T6" fmla="*/ 4 w 29"/>
                  <a:gd name="T7" fmla="*/ 3 h 28"/>
                  <a:gd name="T8" fmla="*/ 9 w 29"/>
                  <a:gd name="T9" fmla="*/ 0 h 28"/>
                  <a:gd name="T10" fmla="*/ 15 w 29"/>
                  <a:gd name="T11" fmla="*/ 0 h 28"/>
                  <a:gd name="T12" fmla="*/ 15 w 29"/>
                  <a:gd name="T13" fmla="*/ 0 h 28"/>
                  <a:gd name="T14" fmla="*/ 19 w 29"/>
                  <a:gd name="T15" fmla="*/ 0 h 28"/>
                  <a:gd name="T16" fmla="*/ 24 w 29"/>
                  <a:gd name="T17" fmla="*/ 3 h 28"/>
                  <a:gd name="T18" fmla="*/ 27 w 29"/>
                  <a:gd name="T19" fmla="*/ 9 h 28"/>
                  <a:gd name="T20" fmla="*/ 29 w 29"/>
                  <a:gd name="T21" fmla="*/ 13 h 28"/>
                  <a:gd name="T22" fmla="*/ 29 w 29"/>
                  <a:gd name="T23" fmla="*/ 13 h 28"/>
                  <a:gd name="T24" fmla="*/ 27 w 29"/>
                  <a:gd name="T25" fmla="*/ 19 h 28"/>
                  <a:gd name="T26" fmla="*/ 24 w 29"/>
                  <a:gd name="T27" fmla="*/ 24 h 28"/>
                  <a:gd name="T28" fmla="*/ 19 w 29"/>
                  <a:gd name="T29" fmla="*/ 27 h 28"/>
                  <a:gd name="T30" fmla="*/ 15 w 29"/>
                  <a:gd name="T31" fmla="*/ 28 h 28"/>
                  <a:gd name="T32" fmla="*/ 15 w 29"/>
                  <a:gd name="T33" fmla="*/ 28 h 28"/>
                  <a:gd name="T34" fmla="*/ 9 w 29"/>
                  <a:gd name="T35" fmla="*/ 27 h 28"/>
                  <a:gd name="T36" fmla="*/ 4 w 29"/>
                  <a:gd name="T37" fmla="*/ 24 h 28"/>
                  <a:gd name="T38" fmla="*/ 1 w 29"/>
                  <a:gd name="T39" fmla="*/ 19 h 28"/>
                  <a:gd name="T40" fmla="*/ 0 w 29"/>
                  <a:gd name="T41" fmla="*/ 13 h 28"/>
                  <a:gd name="T42" fmla="*/ 0 w 29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9"/>
                    </a:lnTo>
                    <a:lnTo>
                      <a:pt x="29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7" name="Freeform 612">
                <a:extLst>
                  <a:ext uri="{FF2B5EF4-FFF2-40B4-BE49-F238E27FC236}">
                    <a16:creationId xmlns:a16="http://schemas.microsoft.com/office/drawing/2014/main" id="{7C6B4CED-2A7B-4302-A069-22E9E64B5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202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4 w 20"/>
                  <a:gd name="T5" fmla="*/ 4 h 22"/>
                  <a:gd name="T6" fmla="*/ 15 w 20"/>
                  <a:gd name="T7" fmla="*/ 9 h 22"/>
                  <a:gd name="T8" fmla="*/ 15 w 20"/>
                  <a:gd name="T9" fmla="*/ 9 h 22"/>
                  <a:gd name="T10" fmla="*/ 14 w 20"/>
                  <a:gd name="T11" fmla="*/ 13 h 22"/>
                  <a:gd name="T12" fmla="*/ 12 w 20"/>
                  <a:gd name="T13" fmla="*/ 16 h 22"/>
                  <a:gd name="T14" fmla="*/ 8 w 20"/>
                  <a:gd name="T15" fmla="*/ 19 h 22"/>
                  <a:gd name="T16" fmla="*/ 3 w 20"/>
                  <a:gd name="T17" fmla="*/ 21 h 22"/>
                  <a:gd name="T18" fmla="*/ 3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2 h 22"/>
                  <a:gd name="T32" fmla="*/ 15 w 20"/>
                  <a:gd name="T33" fmla="*/ 19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18 w 20"/>
                  <a:gd name="T41" fmla="*/ 7 h 22"/>
                  <a:gd name="T42" fmla="*/ 17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4" y="4"/>
                    </a:lnTo>
                    <a:lnTo>
                      <a:pt x="15" y="9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9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18" y="7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8" name="Freeform 613">
                <a:extLst>
                  <a:ext uri="{FF2B5EF4-FFF2-40B4-BE49-F238E27FC236}">
                    <a16:creationId xmlns:a16="http://schemas.microsoft.com/office/drawing/2014/main" id="{41AE5B7C-5F88-4AA8-9EF5-1E51D9271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194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1 w 16"/>
                  <a:gd name="T7" fmla="*/ 3 h 17"/>
                  <a:gd name="T8" fmla="*/ 4 w 16"/>
                  <a:gd name="T9" fmla="*/ 2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2 h 17"/>
                  <a:gd name="T16" fmla="*/ 13 w 16"/>
                  <a:gd name="T17" fmla="*/ 3 h 17"/>
                  <a:gd name="T18" fmla="*/ 15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5 w 16"/>
                  <a:gd name="T25" fmla="*/ 12 h 17"/>
                  <a:gd name="T26" fmla="*/ 13 w 16"/>
                  <a:gd name="T27" fmla="*/ 15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9" name="Freeform 614">
                <a:extLst>
                  <a:ext uri="{FF2B5EF4-FFF2-40B4-BE49-F238E27FC236}">
                    <a16:creationId xmlns:a16="http://schemas.microsoft.com/office/drawing/2014/main" id="{5A106CA2-E0F0-4296-B4B9-D871DC66D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244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5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5 w 30"/>
                  <a:gd name="T37" fmla="*/ 25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0" name="Freeform 615">
                <a:extLst>
                  <a:ext uri="{FF2B5EF4-FFF2-40B4-BE49-F238E27FC236}">
                    <a16:creationId xmlns:a16="http://schemas.microsoft.com/office/drawing/2014/main" id="{6A82B19E-E8D8-4F35-A7E7-B67D4BE66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248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18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18 h 23"/>
                  <a:gd name="T22" fmla="*/ 0 w 19"/>
                  <a:gd name="T23" fmla="*/ 18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6 h 23"/>
                  <a:gd name="T42" fmla="*/ 18 w 19"/>
                  <a:gd name="T43" fmla="*/ 3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1" name="Freeform 616">
                <a:extLst>
                  <a:ext uri="{FF2B5EF4-FFF2-40B4-BE49-F238E27FC236}">
                    <a16:creationId xmlns:a16="http://schemas.microsoft.com/office/drawing/2014/main" id="{337E6B04-F2F3-428F-AF34-BCD921430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241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1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4 w 17"/>
                  <a:gd name="T27" fmla="*/ 13 h 16"/>
                  <a:gd name="T28" fmla="*/ 12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1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2" name="Freeform 617">
                <a:extLst>
                  <a:ext uri="{FF2B5EF4-FFF2-40B4-BE49-F238E27FC236}">
                    <a16:creationId xmlns:a16="http://schemas.microsoft.com/office/drawing/2014/main" id="{24748F51-AECB-4713-B8C1-DF9019250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295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0 w 29"/>
                  <a:gd name="T5" fmla="*/ 9 h 29"/>
                  <a:gd name="T6" fmla="*/ 3 w 29"/>
                  <a:gd name="T7" fmla="*/ 5 h 29"/>
                  <a:gd name="T8" fmla="*/ 7 w 29"/>
                  <a:gd name="T9" fmla="*/ 2 h 29"/>
                  <a:gd name="T10" fmla="*/ 13 w 29"/>
                  <a:gd name="T11" fmla="*/ 0 h 29"/>
                  <a:gd name="T12" fmla="*/ 13 w 29"/>
                  <a:gd name="T13" fmla="*/ 0 h 29"/>
                  <a:gd name="T14" fmla="*/ 19 w 29"/>
                  <a:gd name="T15" fmla="*/ 2 h 29"/>
                  <a:gd name="T16" fmla="*/ 24 w 29"/>
                  <a:gd name="T17" fmla="*/ 5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1 h 29"/>
                  <a:gd name="T26" fmla="*/ 24 w 29"/>
                  <a:gd name="T27" fmla="*/ 26 h 29"/>
                  <a:gd name="T28" fmla="*/ 19 w 29"/>
                  <a:gd name="T29" fmla="*/ 29 h 29"/>
                  <a:gd name="T30" fmla="*/ 13 w 29"/>
                  <a:gd name="T31" fmla="*/ 29 h 29"/>
                  <a:gd name="T32" fmla="*/ 13 w 29"/>
                  <a:gd name="T33" fmla="*/ 29 h 29"/>
                  <a:gd name="T34" fmla="*/ 7 w 29"/>
                  <a:gd name="T35" fmla="*/ 29 h 29"/>
                  <a:gd name="T36" fmla="*/ 3 w 29"/>
                  <a:gd name="T37" fmla="*/ 26 h 29"/>
                  <a:gd name="T38" fmla="*/ 0 w 29"/>
                  <a:gd name="T39" fmla="*/ 21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7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29"/>
                    </a:lnTo>
                    <a:lnTo>
                      <a:pt x="7" y="29"/>
                    </a:lnTo>
                    <a:lnTo>
                      <a:pt x="3" y="26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3" name="Freeform 618">
                <a:extLst>
                  <a:ext uri="{FF2B5EF4-FFF2-40B4-BE49-F238E27FC236}">
                    <a16:creationId xmlns:a16="http://schemas.microsoft.com/office/drawing/2014/main" id="{C7588844-FA71-4571-B214-62773A010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300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6 w 19"/>
                  <a:gd name="T7" fmla="*/ 7 h 22"/>
                  <a:gd name="T8" fmla="*/ 16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9 w 19"/>
                  <a:gd name="T15" fmla="*/ 18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8 h 22"/>
                  <a:gd name="T22" fmla="*/ 0 w 19"/>
                  <a:gd name="T23" fmla="*/ 18 h 22"/>
                  <a:gd name="T24" fmla="*/ 4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3 w 19"/>
                  <a:gd name="T31" fmla="*/ 21 h 22"/>
                  <a:gd name="T32" fmla="*/ 16 w 19"/>
                  <a:gd name="T33" fmla="*/ 18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3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9"/>
                    </a:lnTo>
                    <a:lnTo>
                      <a:pt x="0" y="18"/>
                    </a:lnTo>
                    <a:lnTo>
                      <a:pt x="4" y="21"/>
                    </a:lnTo>
                    <a:lnTo>
                      <a:pt x="7" y="22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4" name="Freeform 619">
                <a:extLst>
                  <a:ext uri="{FF2B5EF4-FFF2-40B4-BE49-F238E27FC236}">
                    <a16:creationId xmlns:a16="http://schemas.microsoft.com/office/drawing/2014/main" id="{3008CC83-5A48-4F25-B5C3-EEC116BF7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292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2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1 h 17"/>
                  <a:gd name="T26" fmla="*/ 15 w 17"/>
                  <a:gd name="T27" fmla="*/ 14 h 17"/>
                  <a:gd name="T28" fmla="*/ 12 w 17"/>
                  <a:gd name="T29" fmla="*/ 15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5 h 17"/>
                  <a:gd name="T36" fmla="*/ 3 w 17"/>
                  <a:gd name="T37" fmla="*/ 14 h 17"/>
                  <a:gd name="T38" fmla="*/ 2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5" name="Freeform 620">
                <a:extLst>
                  <a:ext uri="{FF2B5EF4-FFF2-40B4-BE49-F238E27FC236}">
                    <a16:creationId xmlns:a16="http://schemas.microsoft.com/office/drawing/2014/main" id="{8DF9050C-C61E-46D0-B374-32198C980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468"/>
                <a:ext cx="29" cy="29"/>
              </a:xfrm>
              <a:custGeom>
                <a:avLst/>
                <a:gdLst>
                  <a:gd name="T0" fmla="*/ 0 w 29"/>
                  <a:gd name="T1" fmla="*/ 16 h 29"/>
                  <a:gd name="T2" fmla="*/ 0 w 29"/>
                  <a:gd name="T3" fmla="*/ 16 h 29"/>
                  <a:gd name="T4" fmla="*/ 0 w 29"/>
                  <a:gd name="T5" fmla="*/ 10 h 29"/>
                  <a:gd name="T6" fmla="*/ 3 w 29"/>
                  <a:gd name="T7" fmla="*/ 5 h 29"/>
                  <a:gd name="T8" fmla="*/ 9 w 29"/>
                  <a:gd name="T9" fmla="*/ 2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7 w 29"/>
                  <a:gd name="T19" fmla="*/ 10 h 29"/>
                  <a:gd name="T20" fmla="*/ 29 w 29"/>
                  <a:gd name="T21" fmla="*/ 16 h 29"/>
                  <a:gd name="T22" fmla="*/ 29 w 29"/>
                  <a:gd name="T23" fmla="*/ 16 h 29"/>
                  <a:gd name="T24" fmla="*/ 27 w 29"/>
                  <a:gd name="T25" fmla="*/ 22 h 29"/>
                  <a:gd name="T26" fmla="*/ 24 w 29"/>
                  <a:gd name="T27" fmla="*/ 26 h 29"/>
                  <a:gd name="T28" fmla="*/ 20 w 29"/>
                  <a:gd name="T29" fmla="*/ 29 h 29"/>
                  <a:gd name="T30" fmla="*/ 14 w 29"/>
                  <a:gd name="T31" fmla="*/ 29 h 29"/>
                  <a:gd name="T32" fmla="*/ 14 w 29"/>
                  <a:gd name="T33" fmla="*/ 29 h 29"/>
                  <a:gd name="T34" fmla="*/ 9 w 29"/>
                  <a:gd name="T35" fmla="*/ 29 h 29"/>
                  <a:gd name="T36" fmla="*/ 3 w 29"/>
                  <a:gd name="T37" fmla="*/ 26 h 29"/>
                  <a:gd name="T38" fmla="*/ 0 w 29"/>
                  <a:gd name="T39" fmla="*/ 22 h 29"/>
                  <a:gd name="T40" fmla="*/ 0 w 29"/>
                  <a:gd name="T41" fmla="*/ 16 h 29"/>
                  <a:gd name="T42" fmla="*/ 0 w 29"/>
                  <a:gd name="T43" fmla="*/ 16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6"/>
                    </a:moveTo>
                    <a:lnTo>
                      <a:pt x="0" y="16"/>
                    </a:lnTo>
                    <a:lnTo>
                      <a:pt x="0" y="10"/>
                    </a:lnTo>
                    <a:lnTo>
                      <a:pt x="3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10"/>
                    </a:lnTo>
                    <a:lnTo>
                      <a:pt x="29" y="16"/>
                    </a:lnTo>
                    <a:lnTo>
                      <a:pt x="27" y="22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4" y="29"/>
                    </a:lnTo>
                    <a:lnTo>
                      <a:pt x="9" y="29"/>
                    </a:lnTo>
                    <a:lnTo>
                      <a:pt x="3" y="26"/>
                    </a:lnTo>
                    <a:lnTo>
                      <a:pt x="0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6" name="Freeform 621">
                <a:extLst>
                  <a:ext uri="{FF2B5EF4-FFF2-40B4-BE49-F238E27FC236}">
                    <a16:creationId xmlns:a16="http://schemas.microsoft.com/office/drawing/2014/main" id="{ABD2D173-F943-4475-814D-8AACAA97B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473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4 w 20"/>
                  <a:gd name="T13" fmla="*/ 17 h 23"/>
                  <a:gd name="T14" fmla="*/ 9 w 20"/>
                  <a:gd name="T15" fmla="*/ 18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18 h 23"/>
                  <a:gd name="T22" fmla="*/ 0 w 20"/>
                  <a:gd name="T23" fmla="*/ 18 h 23"/>
                  <a:gd name="T24" fmla="*/ 5 w 20"/>
                  <a:gd name="T25" fmla="*/ 21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1 h 23"/>
                  <a:gd name="T32" fmla="*/ 17 w 20"/>
                  <a:gd name="T33" fmla="*/ 18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3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4" y="17"/>
                    </a:lnTo>
                    <a:lnTo>
                      <a:pt x="9" y="18"/>
                    </a:lnTo>
                    <a:lnTo>
                      <a:pt x="5" y="20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7" name="Freeform 622">
                <a:extLst>
                  <a:ext uri="{FF2B5EF4-FFF2-40B4-BE49-F238E27FC236}">
                    <a16:creationId xmlns:a16="http://schemas.microsoft.com/office/drawing/2014/main" id="{336645C1-83F5-43D1-B37C-5D2BE2B6F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465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1 h 17"/>
                  <a:gd name="T26" fmla="*/ 15 w 16"/>
                  <a:gd name="T27" fmla="*/ 14 h 17"/>
                  <a:gd name="T28" fmla="*/ 12 w 16"/>
                  <a:gd name="T29" fmla="*/ 16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6 h 17"/>
                  <a:gd name="T36" fmla="*/ 3 w 16"/>
                  <a:gd name="T37" fmla="*/ 14 h 17"/>
                  <a:gd name="T38" fmla="*/ 1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2" y="16"/>
                    </a:lnTo>
                    <a:lnTo>
                      <a:pt x="9" y="17"/>
                    </a:lnTo>
                    <a:lnTo>
                      <a:pt x="6" y="16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8" name="Freeform 623">
                <a:extLst>
                  <a:ext uri="{FF2B5EF4-FFF2-40B4-BE49-F238E27FC236}">
                    <a16:creationId xmlns:a16="http://schemas.microsoft.com/office/drawing/2014/main" id="{620CEDBE-EA00-4D01-A19E-8988760A6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539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0 w 29"/>
                  <a:gd name="T5" fmla="*/ 9 h 29"/>
                  <a:gd name="T6" fmla="*/ 3 w 29"/>
                  <a:gd name="T7" fmla="*/ 5 h 29"/>
                  <a:gd name="T8" fmla="*/ 8 w 29"/>
                  <a:gd name="T9" fmla="*/ 2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0 h 29"/>
                  <a:gd name="T26" fmla="*/ 24 w 29"/>
                  <a:gd name="T27" fmla="*/ 24 h 29"/>
                  <a:gd name="T28" fmla="*/ 20 w 29"/>
                  <a:gd name="T29" fmla="*/ 29 h 29"/>
                  <a:gd name="T30" fmla="*/ 14 w 29"/>
                  <a:gd name="T31" fmla="*/ 29 h 29"/>
                  <a:gd name="T32" fmla="*/ 14 w 29"/>
                  <a:gd name="T33" fmla="*/ 29 h 29"/>
                  <a:gd name="T34" fmla="*/ 8 w 29"/>
                  <a:gd name="T35" fmla="*/ 29 h 29"/>
                  <a:gd name="T36" fmla="*/ 3 w 29"/>
                  <a:gd name="T37" fmla="*/ 24 h 29"/>
                  <a:gd name="T38" fmla="*/ 0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20" y="29"/>
                    </a:lnTo>
                    <a:lnTo>
                      <a:pt x="14" y="29"/>
                    </a:lnTo>
                    <a:lnTo>
                      <a:pt x="8" y="29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9" name="Freeform 624">
                <a:extLst>
                  <a:ext uri="{FF2B5EF4-FFF2-40B4-BE49-F238E27FC236}">
                    <a16:creationId xmlns:a16="http://schemas.microsoft.com/office/drawing/2014/main" id="{BA78B219-F161-4021-B674-716E2FA1A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544"/>
                <a:ext cx="20" cy="21"/>
              </a:xfrm>
              <a:custGeom>
                <a:avLst/>
                <a:gdLst>
                  <a:gd name="T0" fmla="*/ 12 w 20"/>
                  <a:gd name="T1" fmla="*/ 0 h 21"/>
                  <a:gd name="T2" fmla="*/ 12 w 20"/>
                  <a:gd name="T3" fmla="*/ 0 h 21"/>
                  <a:gd name="T4" fmla="*/ 15 w 20"/>
                  <a:gd name="T5" fmla="*/ 3 h 21"/>
                  <a:gd name="T6" fmla="*/ 17 w 20"/>
                  <a:gd name="T7" fmla="*/ 7 h 21"/>
                  <a:gd name="T8" fmla="*/ 17 w 20"/>
                  <a:gd name="T9" fmla="*/ 7 h 21"/>
                  <a:gd name="T10" fmla="*/ 15 w 20"/>
                  <a:gd name="T11" fmla="*/ 12 h 21"/>
                  <a:gd name="T12" fmla="*/ 14 w 20"/>
                  <a:gd name="T13" fmla="*/ 16 h 21"/>
                  <a:gd name="T14" fmla="*/ 9 w 20"/>
                  <a:gd name="T15" fmla="*/ 18 h 21"/>
                  <a:gd name="T16" fmla="*/ 5 w 20"/>
                  <a:gd name="T17" fmla="*/ 19 h 21"/>
                  <a:gd name="T18" fmla="*/ 5 w 20"/>
                  <a:gd name="T19" fmla="*/ 19 h 21"/>
                  <a:gd name="T20" fmla="*/ 0 w 20"/>
                  <a:gd name="T21" fmla="*/ 18 h 21"/>
                  <a:gd name="T22" fmla="*/ 0 w 20"/>
                  <a:gd name="T23" fmla="*/ 18 h 21"/>
                  <a:gd name="T24" fmla="*/ 5 w 20"/>
                  <a:gd name="T25" fmla="*/ 21 h 21"/>
                  <a:gd name="T26" fmla="*/ 9 w 20"/>
                  <a:gd name="T27" fmla="*/ 21 h 21"/>
                  <a:gd name="T28" fmla="*/ 9 w 20"/>
                  <a:gd name="T29" fmla="*/ 21 h 21"/>
                  <a:gd name="T30" fmla="*/ 14 w 20"/>
                  <a:gd name="T31" fmla="*/ 21 h 21"/>
                  <a:gd name="T32" fmla="*/ 17 w 20"/>
                  <a:gd name="T33" fmla="*/ 18 h 21"/>
                  <a:gd name="T34" fmla="*/ 20 w 20"/>
                  <a:gd name="T35" fmla="*/ 15 h 21"/>
                  <a:gd name="T36" fmla="*/ 20 w 20"/>
                  <a:gd name="T37" fmla="*/ 10 h 21"/>
                  <a:gd name="T38" fmla="*/ 20 w 20"/>
                  <a:gd name="T39" fmla="*/ 10 h 21"/>
                  <a:gd name="T40" fmla="*/ 20 w 20"/>
                  <a:gd name="T41" fmla="*/ 6 h 21"/>
                  <a:gd name="T42" fmla="*/ 18 w 20"/>
                  <a:gd name="T43" fmla="*/ 3 h 21"/>
                  <a:gd name="T44" fmla="*/ 15 w 20"/>
                  <a:gd name="T45" fmla="*/ 1 h 21"/>
                  <a:gd name="T46" fmla="*/ 12 w 20"/>
                  <a:gd name="T47" fmla="*/ 0 h 21"/>
                  <a:gd name="T48" fmla="*/ 12 w 20"/>
                  <a:gd name="T49" fmla="*/ 0 h 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1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9" y="21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0" name="Freeform 625">
                <a:extLst>
                  <a:ext uri="{FF2B5EF4-FFF2-40B4-BE49-F238E27FC236}">
                    <a16:creationId xmlns:a16="http://schemas.microsoft.com/office/drawing/2014/main" id="{2EE2CD7E-BFE4-4E2B-B875-3AA1CFABB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53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1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1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1" name="Freeform 626">
                <a:extLst>
                  <a:ext uri="{FF2B5EF4-FFF2-40B4-BE49-F238E27FC236}">
                    <a16:creationId xmlns:a16="http://schemas.microsoft.com/office/drawing/2014/main" id="{B10C8D96-EACE-4FD0-B5A5-0F3C91A87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485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0 w 24"/>
                  <a:gd name="T5" fmla="*/ 8 h 24"/>
                  <a:gd name="T6" fmla="*/ 3 w 24"/>
                  <a:gd name="T7" fmla="*/ 3 h 24"/>
                  <a:gd name="T8" fmla="*/ 7 w 24"/>
                  <a:gd name="T9" fmla="*/ 0 h 24"/>
                  <a:gd name="T10" fmla="*/ 12 w 24"/>
                  <a:gd name="T11" fmla="*/ 0 h 24"/>
                  <a:gd name="T12" fmla="*/ 12 w 24"/>
                  <a:gd name="T13" fmla="*/ 0 h 24"/>
                  <a:gd name="T14" fmla="*/ 16 w 24"/>
                  <a:gd name="T15" fmla="*/ 0 h 24"/>
                  <a:gd name="T16" fmla="*/ 21 w 24"/>
                  <a:gd name="T17" fmla="*/ 3 h 24"/>
                  <a:gd name="T18" fmla="*/ 22 w 24"/>
                  <a:gd name="T19" fmla="*/ 8 h 24"/>
                  <a:gd name="T20" fmla="*/ 24 w 24"/>
                  <a:gd name="T21" fmla="*/ 12 h 24"/>
                  <a:gd name="T22" fmla="*/ 24 w 24"/>
                  <a:gd name="T23" fmla="*/ 12 h 24"/>
                  <a:gd name="T24" fmla="*/ 22 w 24"/>
                  <a:gd name="T25" fmla="*/ 17 h 24"/>
                  <a:gd name="T26" fmla="*/ 21 w 24"/>
                  <a:gd name="T27" fmla="*/ 21 h 24"/>
                  <a:gd name="T28" fmla="*/ 16 w 24"/>
                  <a:gd name="T29" fmla="*/ 24 h 24"/>
                  <a:gd name="T30" fmla="*/ 12 w 24"/>
                  <a:gd name="T31" fmla="*/ 24 h 24"/>
                  <a:gd name="T32" fmla="*/ 12 w 24"/>
                  <a:gd name="T33" fmla="*/ 24 h 24"/>
                  <a:gd name="T34" fmla="*/ 7 w 24"/>
                  <a:gd name="T35" fmla="*/ 24 h 24"/>
                  <a:gd name="T36" fmla="*/ 3 w 24"/>
                  <a:gd name="T37" fmla="*/ 21 h 24"/>
                  <a:gd name="T38" fmla="*/ 0 w 24"/>
                  <a:gd name="T39" fmla="*/ 17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21" y="3"/>
                    </a:lnTo>
                    <a:lnTo>
                      <a:pt x="22" y="8"/>
                    </a:lnTo>
                    <a:lnTo>
                      <a:pt x="24" y="12"/>
                    </a:lnTo>
                    <a:lnTo>
                      <a:pt x="22" y="17"/>
                    </a:lnTo>
                    <a:lnTo>
                      <a:pt x="21" y="21"/>
                    </a:lnTo>
                    <a:lnTo>
                      <a:pt x="16" y="24"/>
                    </a:lnTo>
                    <a:lnTo>
                      <a:pt x="12" y="24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0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2" name="Freeform 627">
                <a:extLst>
                  <a:ext uri="{FF2B5EF4-FFF2-40B4-BE49-F238E27FC236}">
                    <a16:creationId xmlns:a16="http://schemas.microsoft.com/office/drawing/2014/main" id="{B8F0F447-B0DB-479F-ADCA-FEAFDCAA8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488"/>
                <a:ext cx="18" cy="20"/>
              </a:xfrm>
              <a:custGeom>
                <a:avLst/>
                <a:gdLst>
                  <a:gd name="T0" fmla="*/ 11 w 18"/>
                  <a:gd name="T1" fmla="*/ 0 h 20"/>
                  <a:gd name="T2" fmla="*/ 11 w 18"/>
                  <a:gd name="T3" fmla="*/ 0 h 20"/>
                  <a:gd name="T4" fmla="*/ 14 w 18"/>
                  <a:gd name="T5" fmla="*/ 3 h 20"/>
                  <a:gd name="T6" fmla="*/ 14 w 18"/>
                  <a:gd name="T7" fmla="*/ 8 h 20"/>
                  <a:gd name="T8" fmla="*/ 14 w 18"/>
                  <a:gd name="T9" fmla="*/ 8 h 20"/>
                  <a:gd name="T10" fmla="*/ 14 w 18"/>
                  <a:gd name="T11" fmla="*/ 11 h 20"/>
                  <a:gd name="T12" fmla="*/ 12 w 18"/>
                  <a:gd name="T13" fmla="*/ 14 h 20"/>
                  <a:gd name="T14" fmla="*/ 8 w 18"/>
                  <a:gd name="T15" fmla="*/ 17 h 20"/>
                  <a:gd name="T16" fmla="*/ 5 w 18"/>
                  <a:gd name="T17" fmla="*/ 17 h 20"/>
                  <a:gd name="T18" fmla="*/ 5 w 18"/>
                  <a:gd name="T19" fmla="*/ 17 h 20"/>
                  <a:gd name="T20" fmla="*/ 0 w 18"/>
                  <a:gd name="T21" fmla="*/ 17 h 20"/>
                  <a:gd name="T22" fmla="*/ 0 w 18"/>
                  <a:gd name="T23" fmla="*/ 17 h 20"/>
                  <a:gd name="T24" fmla="*/ 3 w 18"/>
                  <a:gd name="T25" fmla="*/ 18 h 20"/>
                  <a:gd name="T26" fmla="*/ 8 w 18"/>
                  <a:gd name="T27" fmla="*/ 20 h 20"/>
                  <a:gd name="T28" fmla="*/ 8 w 18"/>
                  <a:gd name="T29" fmla="*/ 20 h 20"/>
                  <a:gd name="T30" fmla="*/ 12 w 18"/>
                  <a:gd name="T31" fmla="*/ 18 h 20"/>
                  <a:gd name="T32" fmla="*/ 15 w 18"/>
                  <a:gd name="T33" fmla="*/ 17 h 20"/>
                  <a:gd name="T34" fmla="*/ 17 w 18"/>
                  <a:gd name="T35" fmla="*/ 14 h 20"/>
                  <a:gd name="T36" fmla="*/ 18 w 18"/>
                  <a:gd name="T37" fmla="*/ 9 h 20"/>
                  <a:gd name="T38" fmla="*/ 18 w 18"/>
                  <a:gd name="T39" fmla="*/ 9 h 20"/>
                  <a:gd name="T40" fmla="*/ 17 w 18"/>
                  <a:gd name="T41" fmla="*/ 6 h 20"/>
                  <a:gd name="T42" fmla="*/ 15 w 18"/>
                  <a:gd name="T43" fmla="*/ 3 h 20"/>
                  <a:gd name="T44" fmla="*/ 11 w 18"/>
                  <a:gd name="T45" fmla="*/ 0 h 20"/>
                  <a:gd name="T46" fmla="*/ 11 w 18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" h="20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4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8" y="20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3" name="Freeform 628">
                <a:extLst>
                  <a:ext uri="{FF2B5EF4-FFF2-40B4-BE49-F238E27FC236}">
                    <a16:creationId xmlns:a16="http://schemas.microsoft.com/office/drawing/2014/main" id="{E3E63542-6668-4B39-AE81-0C11B43F4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482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3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3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4" name="Freeform 629">
                <a:extLst>
                  <a:ext uri="{FF2B5EF4-FFF2-40B4-BE49-F238E27FC236}">
                    <a16:creationId xmlns:a16="http://schemas.microsoft.com/office/drawing/2014/main" id="{3DEA8477-F949-4C24-9137-2F23BCD5F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419"/>
                <a:ext cx="24" cy="25"/>
              </a:xfrm>
              <a:custGeom>
                <a:avLst/>
                <a:gdLst>
                  <a:gd name="T0" fmla="*/ 0 w 24"/>
                  <a:gd name="T1" fmla="*/ 13 h 25"/>
                  <a:gd name="T2" fmla="*/ 0 w 24"/>
                  <a:gd name="T3" fmla="*/ 13 h 25"/>
                  <a:gd name="T4" fmla="*/ 2 w 24"/>
                  <a:gd name="T5" fmla="*/ 7 h 25"/>
                  <a:gd name="T6" fmla="*/ 3 w 24"/>
                  <a:gd name="T7" fmla="*/ 4 h 25"/>
                  <a:gd name="T8" fmla="*/ 8 w 24"/>
                  <a:gd name="T9" fmla="*/ 1 h 25"/>
                  <a:gd name="T10" fmla="*/ 12 w 24"/>
                  <a:gd name="T11" fmla="*/ 0 h 25"/>
                  <a:gd name="T12" fmla="*/ 12 w 24"/>
                  <a:gd name="T13" fmla="*/ 0 h 25"/>
                  <a:gd name="T14" fmla="*/ 17 w 24"/>
                  <a:gd name="T15" fmla="*/ 1 h 25"/>
                  <a:gd name="T16" fmla="*/ 21 w 24"/>
                  <a:gd name="T17" fmla="*/ 4 h 25"/>
                  <a:gd name="T18" fmla="*/ 24 w 24"/>
                  <a:gd name="T19" fmla="*/ 7 h 25"/>
                  <a:gd name="T20" fmla="*/ 24 w 24"/>
                  <a:gd name="T21" fmla="*/ 13 h 25"/>
                  <a:gd name="T22" fmla="*/ 24 w 24"/>
                  <a:gd name="T23" fmla="*/ 13 h 25"/>
                  <a:gd name="T24" fmla="*/ 24 w 24"/>
                  <a:gd name="T25" fmla="*/ 18 h 25"/>
                  <a:gd name="T26" fmla="*/ 21 w 24"/>
                  <a:gd name="T27" fmla="*/ 21 h 25"/>
                  <a:gd name="T28" fmla="*/ 17 w 24"/>
                  <a:gd name="T29" fmla="*/ 24 h 25"/>
                  <a:gd name="T30" fmla="*/ 12 w 24"/>
                  <a:gd name="T31" fmla="*/ 25 h 25"/>
                  <a:gd name="T32" fmla="*/ 12 w 24"/>
                  <a:gd name="T33" fmla="*/ 25 h 25"/>
                  <a:gd name="T34" fmla="*/ 8 w 24"/>
                  <a:gd name="T35" fmla="*/ 24 h 25"/>
                  <a:gd name="T36" fmla="*/ 3 w 24"/>
                  <a:gd name="T37" fmla="*/ 21 h 25"/>
                  <a:gd name="T38" fmla="*/ 2 w 24"/>
                  <a:gd name="T39" fmla="*/ 18 h 25"/>
                  <a:gd name="T40" fmla="*/ 0 w 24"/>
                  <a:gd name="T41" fmla="*/ 13 h 25"/>
                  <a:gd name="T42" fmla="*/ 0 w 24"/>
                  <a:gd name="T43" fmla="*/ 13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5">
                    <a:moveTo>
                      <a:pt x="0" y="13"/>
                    </a:moveTo>
                    <a:lnTo>
                      <a:pt x="0" y="13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1" y="4"/>
                    </a:lnTo>
                    <a:lnTo>
                      <a:pt x="24" y="7"/>
                    </a:lnTo>
                    <a:lnTo>
                      <a:pt x="24" y="13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5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8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5" name="Freeform 630">
                <a:extLst>
                  <a:ext uri="{FF2B5EF4-FFF2-40B4-BE49-F238E27FC236}">
                    <a16:creationId xmlns:a16="http://schemas.microsoft.com/office/drawing/2014/main" id="{84046764-3DA2-44BE-AF0C-7C688CA5B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422"/>
                <a:ext cx="17" cy="19"/>
              </a:xfrm>
              <a:custGeom>
                <a:avLst/>
                <a:gdLst>
                  <a:gd name="T0" fmla="*/ 11 w 17"/>
                  <a:gd name="T1" fmla="*/ 0 h 19"/>
                  <a:gd name="T2" fmla="*/ 11 w 17"/>
                  <a:gd name="T3" fmla="*/ 0 h 19"/>
                  <a:gd name="T4" fmla="*/ 12 w 17"/>
                  <a:gd name="T5" fmla="*/ 4 h 19"/>
                  <a:gd name="T6" fmla="*/ 14 w 17"/>
                  <a:gd name="T7" fmla="*/ 7 h 19"/>
                  <a:gd name="T8" fmla="*/ 14 w 17"/>
                  <a:gd name="T9" fmla="*/ 7 h 19"/>
                  <a:gd name="T10" fmla="*/ 12 w 17"/>
                  <a:gd name="T11" fmla="*/ 12 h 19"/>
                  <a:gd name="T12" fmla="*/ 11 w 17"/>
                  <a:gd name="T13" fmla="*/ 15 h 19"/>
                  <a:gd name="T14" fmla="*/ 8 w 17"/>
                  <a:gd name="T15" fmla="*/ 16 h 19"/>
                  <a:gd name="T16" fmla="*/ 3 w 17"/>
                  <a:gd name="T17" fmla="*/ 18 h 19"/>
                  <a:gd name="T18" fmla="*/ 3 w 17"/>
                  <a:gd name="T19" fmla="*/ 18 h 19"/>
                  <a:gd name="T20" fmla="*/ 0 w 17"/>
                  <a:gd name="T21" fmla="*/ 16 h 19"/>
                  <a:gd name="T22" fmla="*/ 0 w 17"/>
                  <a:gd name="T23" fmla="*/ 16 h 19"/>
                  <a:gd name="T24" fmla="*/ 3 w 17"/>
                  <a:gd name="T25" fmla="*/ 19 h 19"/>
                  <a:gd name="T26" fmla="*/ 6 w 17"/>
                  <a:gd name="T27" fmla="*/ 19 h 19"/>
                  <a:gd name="T28" fmla="*/ 6 w 17"/>
                  <a:gd name="T29" fmla="*/ 19 h 19"/>
                  <a:gd name="T30" fmla="*/ 11 w 17"/>
                  <a:gd name="T31" fmla="*/ 19 h 19"/>
                  <a:gd name="T32" fmla="*/ 14 w 17"/>
                  <a:gd name="T33" fmla="*/ 16 h 19"/>
                  <a:gd name="T34" fmla="*/ 17 w 17"/>
                  <a:gd name="T35" fmla="*/ 13 h 19"/>
                  <a:gd name="T36" fmla="*/ 17 w 17"/>
                  <a:gd name="T37" fmla="*/ 10 h 19"/>
                  <a:gd name="T38" fmla="*/ 17 w 17"/>
                  <a:gd name="T39" fmla="*/ 10 h 19"/>
                  <a:gd name="T40" fmla="*/ 17 w 17"/>
                  <a:gd name="T41" fmla="*/ 7 h 19"/>
                  <a:gd name="T42" fmla="*/ 15 w 17"/>
                  <a:gd name="T43" fmla="*/ 4 h 19"/>
                  <a:gd name="T44" fmla="*/ 11 w 17"/>
                  <a:gd name="T45" fmla="*/ 0 h 19"/>
                  <a:gd name="T46" fmla="*/ 11 w 17"/>
                  <a:gd name="T47" fmla="*/ 0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1" y="0"/>
                    </a:moveTo>
                    <a:lnTo>
                      <a:pt x="11" y="0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3" y="19"/>
                    </a:lnTo>
                    <a:lnTo>
                      <a:pt x="6" y="19"/>
                    </a:lnTo>
                    <a:lnTo>
                      <a:pt x="11" y="19"/>
                    </a:lnTo>
                    <a:lnTo>
                      <a:pt x="14" y="16"/>
                    </a:lnTo>
                    <a:lnTo>
                      <a:pt x="17" y="13"/>
                    </a:lnTo>
                    <a:lnTo>
                      <a:pt x="17" y="10"/>
                    </a:lnTo>
                    <a:lnTo>
                      <a:pt x="17" y="7"/>
                    </a:lnTo>
                    <a:lnTo>
                      <a:pt x="15" y="4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6" name="Freeform 631">
                <a:extLst>
                  <a:ext uri="{FF2B5EF4-FFF2-40B4-BE49-F238E27FC236}">
                    <a16:creationId xmlns:a16="http://schemas.microsoft.com/office/drawing/2014/main" id="{7EC8DD75-C348-4BFE-A600-0F93AA40F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41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2 w 15"/>
                  <a:gd name="T5" fmla="*/ 4 h 15"/>
                  <a:gd name="T6" fmla="*/ 3 w 15"/>
                  <a:gd name="T7" fmla="*/ 3 h 15"/>
                  <a:gd name="T8" fmla="*/ 5 w 15"/>
                  <a:gd name="T9" fmla="*/ 1 h 15"/>
                  <a:gd name="T10" fmla="*/ 8 w 15"/>
                  <a:gd name="T11" fmla="*/ 0 h 15"/>
                  <a:gd name="T12" fmla="*/ 8 w 15"/>
                  <a:gd name="T13" fmla="*/ 0 h 15"/>
                  <a:gd name="T14" fmla="*/ 11 w 15"/>
                  <a:gd name="T15" fmla="*/ 1 h 15"/>
                  <a:gd name="T16" fmla="*/ 12 w 15"/>
                  <a:gd name="T17" fmla="*/ 3 h 15"/>
                  <a:gd name="T18" fmla="*/ 14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4 w 15"/>
                  <a:gd name="T25" fmla="*/ 10 h 15"/>
                  <a:gd name="T26" fmla="*/ 12 w 15"/>
                  <a:gd name="T27" fmla="*/ 12 h 15"/>
                  <a:gd name="T28" fmla="*/ 11 w 15"/>
                  <a:gd name="T29" fmla="*/ 13 h 15"/>
                  <a:gd name="T30" fmla="*/ 8 w 15"/>
                  <a:gd name="T31" fmla="*/ 15 h 15"/>
                  <a:gd name="T32" fmla="*/ 8 w 15"/>
                  <a:gd name="T33" fmla="*/ 15 h 15"/>
                  <a:gd name="T34" fmla="*/ 5 w 15"/>
                  <a:gd name="T35" fmla="*/ 13 h 15"/>
                  <a:gd name="T36" fmla="*/ 3 w 15"/>
                  <a:gd name="T37" fmla="*/ 12 h 15"/>
                  <a:gd name="T38" fmla="*/ 2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7" name="Freeform 632">
                <a:extLst>
                  <a:ext uri="{FF2B5EF4-FFF2-40B4-BE49-F238E27FC236}">
                    <a16:creationId xmlns:a16="http://schemas.microsoft.com/office/drawing/2014/main" id="{90A66AD7-B3A4-4E11-899B-F75001114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2456"/>
                <a:ext cx="26" cy="25"/>
              </a:xfrm>
              <a:custGeom>
                <a:avLst/>
                <a:gdLst>
                  <a:gd name="T0" fmla="*/ 0 w 26"/>
                  <a:gd name="T1" fmla="*/ 12 h 25"/>
                  <a:gd name="T2" fmla="*/ 0 w 26"/>
                  <a:gd name="T3" fmla="*/ 12 h 25"/>
                  <a:gd name="T4" fmla="*/ 2 w 26"/>
                  <a:gd name="T5" fmla="*/ 8 h 25"/>
                  <a:gd name="T6" fmla="*/ 5 w 26"/>
                  <a:gd name="T7" fmla="*/ 3 h 25"/>
                  <a:gd name="T8" fmla="*/ 8 w 26"/>
                  <a:gd name="T9" fmla="*/ 2 h 25"/>
                  <a:gd name="T10" fmla="*/ 14 w 26"/>
                  <a:gd name="T11" fmla="*/ 0 h 25"/>
                  <a:gd name="T12" fmla="*/ 14 w 26"/>
                  <a:gd name="T13" fmla="*/ 0 h 25"/>
                  <a:gd name="T14" fmla="*/ 18 w 26"/>
                  <a:gd name="T15" fmla="*/ 2 h 25"/>
                  <a:gd name="T16" fmla="*/ 21 w 26"/>
                  <a:gd name="T17" fmla="*/ 3 h 25"/>
                  <a:gd name="T18" fmla="*/ 24 w 26"/>
                  <a:gd name="T19" fmla="*/ 8 h 25"/>
                  <a:gd name="T20" fmla="*/ 26 w 26"/>
                  <a:gd name="T21" fmla="*/ 12 h 25"/>
                  <a:gd name="T22" fmla="*/ 26 w 26"/>
                  <a:gd name="T23" fmla="*/ 12 h 25"/>
                  <a:gd name="T24" fmla="*/ 24 w 26"/>
                  <a:gd name="T25" fmla="*/ 17 h 25"/>
                  <a:gd name="T26" fmla="*/ 21 w 26"/>
                  <a:gd name="T27" fmla="*/ 22 h 25"/>
                  <a:gd name="T28" fmla="*/ 18 w 26"/>
                  <a:gd name="T29" fmla="*/ 25 h 25"/>
                  <a:gd name="T30" fmla="*/ 14 w 26"/>
                  <a:gd name="T31" fmla="*/ 25 h 25"/>
                  <a:gd name="T32" fmla="*/ 14 w 26"/>
                  <a:gd name="T33" fmla="*/ 25 h 25"/>
                  <a:gd name="T34" fmla="*/ 8 w 26"/>
                  <a:gd name="T35" fmla="*/ 25 h 25"/>
                  <a:gd name="T36" fmla="*/ 5 w 26"/>
                  <a:gd name="T37" fmla="*/ 22 h 25"/>
                  <a:gd name="T38" fmla="*/ 2 w 26"/>
                  <a:gd name="T39" fmla="*/ 17 h 25"/>
                  <a:gd name="T40" fmla="*/ 0 w 26"/>
                  <a:gd name="T41" fmla="*/ 12 h 25"/>
                  <a:gd name="T42" fmla="*/ 0 w 26"/>
                  <a:gd name="T43" fmla="*/ 12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5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8" y="2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7"/>
                    </a:lnTo>
                    <a:lnTo>
                      <a:pt x="21" y="22"/>
                    </a:lnTo>
                    <a:lnTo>
                      <a:pt x="18" y="25"/>
                    </a:lnTo>
                    <a:lnTo>
                      <a:pt x="14" y="25"/>
                    </a:lnTo>
                    <a:lnTo>
                      <a:pt x="8" y="25"/>
                    </a:lnTo>
                    <a:lnTo>
                      <a:pt x="5" y="22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8" name="Freeform 633">
                <a:extLst>
                  <a:ext uri="{FF2B5EF4-FFF2-40B4-BE49-F238E27FC236}">
                    <a16:creationId xmlns:a16="http://schemas.microsoft.com/office/drawing/2014/main" id="{5080AF2F-8C62-4063-9B3D-F7EDA8F4B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459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4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3 h 20"/>
                  <a:gd name="T12" fmla="*/ 11 w 17"/>
                  <a:gd name="T13" fmla="*/ 16 h 20"/>
                  <a:gd name="T14" fmla="*/ 8 w 17"/>
                  <a:gd name="T15" fmla="*/ 17 h 20"/>
                  <a:gd name="T16" fmla="*/ 5 w 17"/>
                  <a:gd name="T17" fmla="*/ 19 h 20"/>
                  <a:gd name="T18" fmla="*/ 5 w 17"/>
                  <a:gd name="T19" fmla="*/ 19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19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19 h 20"/>
                  <a:gd name="T32" fmla="*/ 15 w 17"/>
                  <a:gd name="T33" fmla="*/ 17 h 20"/>
                  <a:gd name="T34" fmla="*/ 17 w 17"/>
                  <a:gd name="T35" fmla="*/ 14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8"/>
                    </a:lnTo>
                    <a:lnTo>
                      <a:pt x="14" y="13"/>
                    </a:lnTo>
                    <a:lnTo>
                      <a:pt x="11" y="16"/>
                    </a:lnTo>
                    <a:lnTo>
                      <a:pt x="8" y="17"/>
                    </a:lnTo>
                    <a:lnTo>
                      <a:pt x="5" y="19"/>
                    </a:lnTo>
                    <a:lnTo>
                      <a:pt x="0" y="17"/>
                    </a:lnTo>
                    <a:lnTo>
                      <a:pt x="3" y="19"/>
                    </a:lnTo>
                    <a:lnTo>
                      <a:pt x="8" y="20"/>
                    </a:lnTo>
                    <a:lnTo>
                      <a:pt x="11" y="19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9" name="Freeform 634">
                <a:extLst>
                  <a:ext uri="{FF2B5EF4-FFF2-40B4-BE49-F238E27FC236}">
                    <a16:creationId xmlns:a16="http://schemas.microsoft.com/office/drawing/2014/main" id="{657EDCBD-AB81-42EE-B3C4-CE83928C0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453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0" name="Freeform 635">
                <a:extLst>
                  <a:ext uri="{FF2B5EF4-FFF2-40B4-BE49-F238E27FC236}">
                    <a16:creationId xmlns:a16="http://schemas.microsoft.com/office/drawing/2014/main" id="{556B82EF-709A-49E5-9A50-696E967D7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364"/>
                <a:ext cx="26" cy="25"/>
              </a:xfrm>
              <a:custGeom>
                <a:avLst/>
                <a:gdLst>
                  <a:gd name="T0" fmla="*/ 0 w 26"/>
                  <a:gd name="T1" fmla="*/ 13 h 25"/>
                  <a:gd name="T2" fmla="*/ 0 w 26"/>
                  <a:gd name="T3" fmla="*/ 13 h 25"/>
                  <a:gd name="T4" fmla="*/ 2 w 26"/>
                  <a:gd name="T5" fmla="*/ 8 h 25"/>
                  <a:gd name="T6" fmla="*/ 3 w 26"/>
                  <a:gd name="T7" fmla="*/ 3 h 25"/>
                  <a:gd name="T8" fmla="*/ 8 w 26"/>
                  <a:gd name="T9" fmla="*/ 0 h 25"/>
                  <a:gd name="T10" fmla="*/ 12 w 26"/>
                  <a:gd name="T11" fmla="*/ 0 h 25"/>
                  <a:gd name="T12" fmla="*/ 12 w 26"/>
                  <a:gd name="T13" fmla="*/ 0 h 25"/>
                  <a:gd name="T14" fmla="*/ 18 w 26"/>
                  <a:gd name="T15" fmla="*/ 0 h 25"/>
                  <a:gd name="T16" fmla="*/ 21 w 26"/>
                  <a:gd name="T17" fmla="*/ 3 h 25"/>
                  <a:gd name="T18" fmla="*/ 24 w 26"/>
                  <a:gd name="T19" fmla="*/ 8 h 25"/>
                  <a:gd name="T20" fmla="*/ 26 w 26"/>
                  <a:gd name="T21" fmla="*/ 13 h 25"/>
                  <a:gd name="T22" fmla="*/ 26 w 26"/>
                  <a:gd name="T23" fmla="*/ 13 h 25"/>
                  <a:gd name="T24" fmla="*/ 24 w 26"/>
                  <a:gd name="T25" fmla="*/ 17 h 25"/>
                  <a:gd name="T26" fmla="*/ 21 w 26"/>
                  <a:gd name="T27" fmla="*/ 22 h 25"/>
                  <a:gd name="T28" fmla="*/ 18 w 26"/>
                  <a:gd name="T29" fmla="*/ 23 h 25"/>
                  <a:gd name="T30" fmla="*/ 12 w 26"/>
                  <a:gd name="T31" fmla="*/ 25 h 25"/>
                  <a:gd name="T32" fmla="*/ 12 w 26"/>
                  <a:gd name="T33" fmla="*/ 25 h 25"/>
                  <a:gd name="T34" fmla="*/ 8 w 26"/>
                  <a:gd name="T35" fmla="*/ 23 h 25"/>
                  <a:gd name="T36" fmla="*/ 3 w 26"/>
                  <a:gd name="T37" fmla="*/ 22 h 25"/>
                  <a:gd name="T38" fmla="*/ 2 w 26"/>
                  <a:gd name="T39" fmla="*/ 17 h 25"/>
                  <a:gd name="T40" fmla="*/ 0 w 26"/>
                  <a:gd name="T41" fmla="*/ 13 h 25"/>
                  <a:gd name="T42" fmla="*/ 0 w 26"/>
                  <a:gd name="T43" fmla="*/ 13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5">
                    <a:moveTo>
                      <a:pt x="0" y="13"/>
                    </a:moveTo>
                    <a:lnTo>
                      <a:pt x="0" y="13"/>
                    </a:lnTo>
                    <a:lnTo>
                      <a:pt x="2" y="8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6" y="13"/>
                    </a:lnTo>
                    <a:lnTo>
                      <a:pt x="24" y="17"/>
                    </a:lnTo>
                    <a:lnTo>
                      <a:pt x="21" y="22"/>
                    </a:lnTo>
                    <a:lnTo>
                      <a:pt x="18" y="23"/>
                    </a:lnTo>
                    <a:lnTo>
                      <a:pt x="12" y="25"/>
                    </a:lnTo>
                    <a:lnTo>
                      <a:pt x="8" y="23"/>
                    </a:lnTo>
                    <a:lnTo>
                      <a:pt x="3" y="22"/>
                    </a:lnTo>
                    <a:lnTo>
                      <a:pt x="2" y="17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1" name="Freeform 636">
                <a:extLst>
                  <a:ext uri="{FF2B5EF4-FFF2-40B4-BE49-F238E27FC236}">
                    <a16:creationId xmlns:a16="http://schemas.microsoft.com/office/drawing/2014/main" id="{67D30C9F-BF2C-40C6-BCB7-A5B110D42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367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2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1 h 20"/>
                  <a:gd name="T12" fmla="*/ 11 w 17"/>
                  <a:gd name="T13" fmla="*/ 14 h 20"/>
                  <a:gd name="T14" fmla="*/ 8 w 17"/>
                  <a:gd name="T15" fmla="*/ 17 h 20"/>
                  <a:gd name="T16" fmla="*/ 3 w 17"/>
                  <a:gd name="T17" fmla="*/ 17 h 20"/>
                  <a:gd name="T18" fmla="*/ 3 w 17"/>
                  <a:gd name="T19" fmla="*/ 17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19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19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10 h 20"/>
                  <a:gd name="T38" fmla="*/ 17 w 17"/>
                  <a:gd name="T39" fmla="*/ 10 h 20"/>
                  <a:gd name="T40" fmla="*/ 17 w 17"/>
                  <a:gd name="T41" fmla="*/ 7 h 20"/>
                  <a:gd name="T42" fmla="*/ 15 w 17"/>
                  <a:gd name="T43" fmla="*/ 3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8" y="17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9"/>
                    </a:lnTo>
                    <a:lnTo>
                      <a:pt x="8" y="20"/>
                    </a:lnTo>
                    <a:lnTo>
                      <a:pt x="11" y="19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10"/>
                    </a:lnTo>
                    <a:lnTo>
                      <a:pt x="17" y="7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2" name="Freeform 637">
                <a:extLst>
                  <a:ext uri="{FF2B5EF4-FFF2-40B4-BE49-F238E27FC236}">
                    <a16:creationId xmlns:a16="http://schemas.microsoft.com/office/drawing/2014/main" id="{D714FE7B-0E6E-492C-8B42-D29A21809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361"/>
                <a:ext cx="15" cy="14"/>
              </a:xfrm>
              <a:custGeom>
                <a:avLst/>
                <a:gdLst>
                  <a:gd name="T0" fmla="*/ 0 w 15"/>
                  <a:gd name="T1" fmla="*/ 6 h 14"/>
                  <a:gd name="T2" fmla="*/ 0 w 15"/>
                  <a:gd name="T3" fmla="*/ 6 h 14"/>
                  <a:gd name="T4" fmla="*/ 2 w 15"/>
                  <a:gd name="T5" fmla="*/ 3 h 14"/>
                  <a:gd name="T6" fmla="*/ 3 w 15"/>
                  <a:gd name="T7" fmla="*/ 2 h 14"/>
                  <a:gd name="T8" fmla="*/ 5 w 15"/>
                  <a:gd name="T9" fmla="*/ 0 h 14"/>
                  <a:gd name="T10" fmla="*/ 8 w 15"/>
                  <a:gd name="T11" fmla="*/ 0 h 14"/>
                  <a:gd name="T12" fmla="*/ 8 w 15"/>
                  <a:gd name="T13" fmla="*/ 0 h 14"/>
                  <a:gd name="T14" fmla="*/ 11 w 15"/>
                  <a:gd name="T15" fmla="*/ 0 h 14"/>
                  <a:gd name="T16" fmla="*/ 12 w 15"/>
                  <a:gd name="T17" fmla="*/ 2 h 14"/>
                  <a:gd name="T18" fmla="*/ 14 w 15"/>
                  <a:gd name="T19" fmla="*/ 3 h 14"/>
                  <a:gd name="T20" fmla="*/ 15 w 15"/>
                  <a:gd name="T21" fmla="*/ 6 h 14"/>
                  <a:gd name="T22" fmla="*/ 15 w 15"/>
                  <a:gd name="T23" fmla="*/ 6 h 14"/>
                  <a:gd name="T24" fmla="*/ 14 w 15"/>
                  <a:gd name="T25" fmla="*/ 9 h 14"/>
                  <a:gd name="T26" fmla="*/ 12 w 15"/>
                  <a:gd name="T27" fmla="*/ 13 h 14"/>
                  <a:gd name="T28" fmla="*/ 11 w 15"/>
                  <a:gd name="T29" fmla="*/ 14 h 14"/>
                  <a:gd name="T30" fmla="*/ 8 w 15"/>
                  <a:gd name="T31" fmla="*/ 14 h 14"/>
                  <a:gd name="T32" fmla="*/ 8 w 15"/>
                  <a:gd name="T33" fmla="*/ 14 h 14"/>
                  <a:gd name="T34" fmla="*/ 5 w 15"/>
                  <a:gd name="T35" fmla="*/ 14 h 14"/>
                  <a:gd name="T36" fmla="*/ 3 w 15"/>
                  <a:gd name="T37" fmla="*/ 13 h 14"/>
                  <a:gd name="T38" fmla="*/ 2 w 15"/>
                  <a:gd name="T39" fmla="*/ 9 h 14"/>
                  <a:gd name="T40" fmla="*/ 0 w 15"/>
                  <a:gd name="T41" fmla="*/ 6 h 14"/>
                  <a:gd name="T42" fmla="*/ 0 w 15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4" y="9"/>
                    </a:lnTo>
                    <a:lnTo>
                      <a:pt x="12" y="13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3" name="Freeform 638">
                <a:extLst>
                  <a:ext uri="{FF2B5EF4-FFF2-40B4-BE49-F238E27FC236}">
                    <a16:creationId xmlns:a16="http://schemas.microsoft.com/office/drawing/2014/main" id="{8E014698-0C1E-4000-9F68-A0008AA2A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244"/>
                <a:ext cx="26" cy="24"/>
              </a:xfrm>
              <a:custGeom>
                <a:avLst/>
                <a:gdLst>
                  <a:gd name="T0" fmla="*/ 0 w 26"/>
                  <a:gd name="T1" fmla="*/ 12 h 24"/>
                  <a:gd name="T2" fmla="*/ 0 w 26"/>
                  <a:gd name="T3" fmla="*/ 12 h 24"/>
                  <a:gd name="T4" fmla="*/ 1 w 26"/>
                  <a:gd name="T5" fmla="*/ 7 h 24"/>
                  <a:gd name="T6" fmla="*/ 4 w 26"/>
                  <a:gd name="T7" fmla="*/ 3 h 24"/>
                  <a:gd name="T8" fmla="*/ 7 w 26"/>
                  <a:gd name="T9" fmla="*/ 0 h 24"/>
                  <a:gd name="T10" fmla="*/ 14 w 26"/>
                  <a:gd name="T11" fmla="*/ 0 h 24"/>
                  <a:gd name="T12" fmla="*/ 14 w 26"/>
                  <a:gd name="T13" fmla="*/ 0 h 24"/>
                  <a:gd name="T14" fmla="*/ 18 w 26"/>
                  <a:gd name="T15" fmla="*/ 0 h 24"/>
                  <a:gd name="T16" fmla="*/ 21 w 26"/>
                  <a:gd name="T17" fmla="*/ 3 h 24"/>
                  <a:gd name="T18" fmla="*/ 24 w 26"/>
                  <a:gd name="T19" fmla="*/ 7 h 24"/>
                  <a:gd name="T20" fmla="*/ 26 w 26"/>
                  <a:gd name="T21" fmla="*/ 12 h 24"/>
                  <a:gd name="T22" fmla="*/ 26 w 26"/>
                  <a:gd name="T23" fmla="*/ 12 h 24"/>
                  <a:gd name="T24" fmla="*/ 24 w 26"/>
                  <a:gd name="T25" fmla="*/ 16 h 24"/>
                  <a:gd name="T26" fmla="*/ 21 w 26"/>
                  <a:gd name="T27" fmla="*/ 21 h 24"/>
                  <a:gd name="T28" fmla="*/ 18 w 26"/>
                  <a:gd name="T29" fmla="*/ 22 h 24"/>
                  <a:gd name="T30" fmla="*/ 14 w 26"/>
                  <a:gd name="T31" fmla="*/ 24 h 24"/>
                  <a:gd name="T32" fmla="*/ 14 w 26"/>
                  <a:gd name="T33" fmla="*/ 24 h 24"/>
                  <a:gd name="T34" fmla="*/ 7 w 26"/>
                  <a:gd name="T35" fmla="*/ 22 h 24"/>
                  <a:gd name="T36" fmla="*/ 4 w 26"/>
                  <a:gd name="T37" fmla="*/ 21 h 24"/>
                  <a:gd name="T38" fmla="*/ 1 w 26"/>
                  <a:gd name="T39" fmla="*/ 16 h 24"/>
                  <a:gd name="T40" fmla="*/ 0 w 26"/>
                  <a:gd name="T41" fmla="*/ 12 h 24"/>
                  <a:gd name="T42" fmla="*/ 0 w 26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24" y="7"/>
                    </a:lnTo>
                    <a:lnTo>
                      <a:pt x="26" y="12"/>
                    </a:lnTo>
                    <a:lnTo>
                      <a:pt x="24" y="16"/>
                    </a:lnTo>
                    <a:lnTo>
                      <a:pt x="21" y="21"/>
                    </a:lnTo>
                    <a:lnTo>
                      <a:pt x="18" y="22"/>
                    </a:lnTo>
                    <a:lnTo>
                      <a:pt x="14" y="24"/>
                    </a:lnTo>
                    <a:lnTo>
                      <a:pt x="7" y="22"/>
                    </a:lnTo>
                    <a:lnTo>
                      <a:pt x="4" y="21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4" name="Freeform 639">
                <a:extLst>
                  <a:ext uri="{FF2B5EF4-FFF2-40B4-BE49-F238E27FC236}">
                    <a16:creationId xmlns:a16="http://schemas.microsoft.com/office/drawing/2014/main" id="{F93BA998-2164-4869-837E-AEDEECD83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247"/>
                <a:ext cx="17" cy="18"/>
              </a:xfrm>
              <a:custGeom>
                <a:avLst/>
                <a:gdLst>
                  <a:gd name="T0" fmla="*/ 11 w 17"/>
                  <a:gd name="T1" fmla="*/ 0 h 18"/>
                  <a:gd name="T2" fmla="*/ 11 w 17"/>
                  <a:gd name="T3" fmla="*/ 0 h 18"/>
                  <a:gd name="T4" fmla="*/ 14 w 17"/>
                  <a:gd name="T5" fmla="*/ 3 h 18"/>
                  <a:gd name="T6" fmla="*/ 14 w 17"/>
                  <a:gd name="T7" fmla="*/ 7 h 18"/>
                  <a:gd name="T8" fmla="*/ 14 w 17"/>
                  <a:gd name="T9" fmla="*/ 7 h 18"/>
                  <a:gd name="T10" fmla="*/ 14 w 17"/>
                  <a:gd name="T11" fmla="*/ 10 h 18"/>
                  <a:gd name="T12" fmla="*/ 11 w 17"/>
                  <a:gd name="T13" fmla="*/ 13 h 18"/>
                  <a:gd name="T14" fmla="*/ 8 w 17"/>
                  <a:gd name="T15" fmla="*/ 16 h 18"/>
                  <a:gd name="T16" fmla="*/ 5 w 17"/>
                  <a:gd name="T17" fmla="*/ 16 h 18"/>
                  <a:gd name="T18" fmla="*/ 5 w 17"/>
                  <a:gd name="T19" fmla="*/ 16 h 18"/>
                  <a:gd name="T20" fmla="*/ 0 w 17"/>
                  <a:gd name="T21" fmla="*/ 16 h 18"/>
                  <a:gd name="T22" fmla="*/ 0 w 17"/>
                  <a:gd name="T23" fmla="*/ 16 h 18"/>
                  <a:gd name="T24" fmla="*/ 3 w 17"/>
                  <a:gd name="T25" fmla="*/ 18 h 18"/>
                  <a:gd name="T26" fmla="*/ 8 w 17"/>
                  <a:gd name="T27" fmla="*/ 18 h 18"/>
                  <a:gd name="T28" fmla="*/ 8 w 17"/>
                  <a:gd name="T29" fmla="*/ 18 h 18"/>
                  <a:gd name="T30" fmla="*/ 11 w 17"/>
                  <a:gd name="T31" fmla="*/ 18 h 18"/>
                  <a:gd name="T32" fmla="*/ 14 w 17"/>
                  <a:gd name="T33" fmla="*/ 16 h 18"/>
                  <a:gd name="T34" fmla="*/ 17 w 17"/>
                  <a:gd name="T35" fmla="*/ 12 h 18"/>
                  <a:gd name="T36" fmla="*/ 17 w 17"/>
                  <a:gd name="T37" fmla="*/ 9 h 18"/>
                  <a:gd name="T38" fmla="*/ 17 w 17"/>
                  <a:gd name="T39" fmla="*/ 9 h 18"/>
                  <a:gd name="T40" fmla="*/ 17 w 17"/>
                  <a:gd name="T41" fmla="*/ 6 h 18"/>
                  <a:gd name="T42" fmla="*/ 15 w 17"/>
                  <a:gd name="T43" fmla="*/ 3 h 18"/>
                  <a:gd name="T44" fmla="*/ 11 w 17"/>
                  <a:gd name="T45" fmla="*/ 0 h 18"/>
                  <a:gd name="T46" fmla="*/ 11 w 17"/>
                  <a:gd name="T47" fmla="*/ 0 h 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8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1" y="13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5" name="Freeform 640">
                <a:extLst>
                  <a:ext uri="{FF2B5EF4-FFF2-40B4-BE49-F238E27FC236}">
                    <a16:creationId xmlns:a16="http://schemas.microsoft.com/office/drawing/2014/main" id="{EC37C1BF-B0DC-4121-9089-01C9DBD84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239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8 h 15"/>
                  <a:gd name="T4" fmla="*/ 0 w 14"/>
                  <a:gd name="T5" fmla="*/ 5 h 15"/>
                  <a:gd name="T6" fmla="*/ 2 w 14"/>
                  <a:gd name="T7" fmla="*/ 3 h 15"/>
                  <a:gd name="T8" fmla="*/ 5 w 14"/>
                  <a:gd name="T9" fmla="*/ 2 h 15"/>
                  <a:gd name="T10" fmla="*/ 6 w 14"/>
                  <a:gd name="T11" fmla="*/ 0 h 15"/>
                  <a:gd name="T12" fmla="*/ 6 w 14"/>
                  <a:gd name="T13" fmla="*/ 0 h 15"/>
                  <a:gd name="T14" fmla="*/ 9 w 14"/>
                  <a:gd name="T15" fmla="*/ 2 h 15"/>
                  <a:gd name="T16" fmla="*/ 12 w 14"/>
                  <a:gd name="T17" fmla="*/ 3 h 15"/>
                  <a:gd name="T18" fmla="*/ 14 w 14"/>
                  <a:gd name="T19" fmla="*/ 5 h 15"/>
                  <a:gd name="T20" fmla="*/ 14 w 14"/>
                  <a:gd name="T21" fmla="*/ 8 h 15"/>
                  <a:gd name="T22" fmla="*/ 14 w 14"/>
                  <a:gd name="T23" fmla="*/ 8 h 15"/>
                  <a:gd name="T24" fmla="*/ 14 w 14"/>
                  <a:gd name="T25" fmla="*/ 11 h 15"/>
                  <a:gd name="T26" fmla="*/ 12 w 14"/>
                  <a:gd name="T27" fmla="*/ 12 h 15"/>
                  <a:gd name="T28" fmla="*/ 9 w 14"/>
                  <a:gd name="T29" fmla="*/ 15 h 15"/>
                  <a:gd name="T30" fmla="*/ 6 w 14"/>
                  <a:gd name="T31" fmla="*/ 15 h 15"/>
                  <a:gd name="T32" fmla="*/ 6 w 14"/>
                  <a:gd name="T33" fmla="*/ 15 h 15"/>
                  <a:gd name="T34" fmla="*/ 5 w 14"/>
                  <a:gd name="T35" fmla="*/ 15 h 15"/>
                  <a:gd name="T36" fmla="*/ 2 w 14"/>
                  <a:gd name="T37" fmla="*/ 12 h 15"/>
                  <a:gd name="T38" fmla="*/ 0 w 14"/>
                  <a:gd name="T39" fmla="*/ 11 h 15"/>
                  <a:gd name="T40" fmla="*/ 0 w 14"/>
                  <a:gd name="T41" fmla="*/ 8 h 15"/>
                  <a:gd name="T42" fmla="*/ 0 w 14"/>
                  <a:gd name="T43" fmla="*/ 8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9" y="15"/>
                    </a:lnTo>
                    <a:lnTo>
                      <a:pt x="6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6" name="Freeform 641">
                <a:extLst>
                  <a:ext uri="{FF2B5EF4-FFF2-40B4-BE49-F238E27FC236}">
                    <a16:creationId xmlns:a16="http://schemas.microsoft.com/office/drawing/2014/main" id="{0FE3DCB1-CF7B-414C-9B7C-A22FD96A8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2168"/>
                <a:ext cx="28" cy="29"/>
              </a:xfrm>
              <a:custGeom>
                <a:avLst/>
                <a:gdLst>
                  <a:gd name="T0" fmla="*/ 0 w 28"/>
                  <a:gd name="T1" fmla="*/ 16 h 29"/>
                  <a:gd name="T2" fmla="*/ 0 w 28"/>
                  <a:gd name="T3" fmla="*/ 16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6 h 29"/>
                  <a:gd name="T22" fmla="*/ 28 w 28"/>
                  <a:gd name="T23" fmla="*/ 16 h 29"/>
                  <a:gd name="T24" fmla="*/ 27 w 28"/>
                  <a:gd name="T25" fmla="*/ 20 h 29"/>
                  <a:gd name="T26" fmla="*/ 24 w 28"/>
                  <a:gd name="T27" fmla="*/ 25 h 29"/>
                  <a:gd name="T28" fmla="*/ 19 w 28"/>
                  <a:gd name="T29" fmla="*/ 29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9 h 29"/>
                  <a:gd name="T36" fmla="*/ 4 w 28"/>
                  <a:gd name="T37" fmla="*/ 25 h 29"/>
                  <a:gd name="T38" fmla="*/ 1 w 28"/>
                  <a:gd name="T39" fmla="*/ 20 h 29"/>
                  <a:gd name="T40" fmla="*/ 0 w 28"/>
                  <a:gd name="T41" fmla="*/ 16 h 29"/>
                  <a:gd name="T42" fmla="*/ 0 w 28"/>
                  <a:gd name="T43" fmla="*/ 16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6"/>
                    </a:moveTo>
                    <a:lnTo>
                      <a:pt x="0" y="16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6"/>
                    </a:lnTo>
                    <a:lnTo>
                      <a:pt x="27" y="20"/>
                    </a:lnTo>
                    <a:lnTo>
                      <a:pt x="24" y="25"/>
                    </a:lnTo>
                    <a:lnTo>
                      <a:pt x="19" y="29"/>
                    </a:lnTo>
                    <a:lnTo>
                      <a:pt x="13" y="29"/>
                    </a:lnTo>
                    <a:lnTo>
                      <a:pt x="9" y="29"/>
                    </a:lnTo>
                    <a:lnTo>
                      <a:pt x="4" y="25"/>
                    </a:lnTo>
                    <a:lnTo>
                      <a:pt x="1" y="2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7" name="Freeform 642">
                <a:extLst>
                  <a:ext uri="{FF2B5EF4-FFF2-40B4-BE49-F238E27FC236}">
                    <a16:creationId xmlns:a16="http://schemas.microsoft.com/office/drawing/2014/main" id="{FE40AE3B-A680-43AC-B59F-E5461A0CA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171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5 h 23"/>
                  <a:gd name="T6" fmla="*/ 16 w 21"/>
                  <a:gd name="T7" fmla="*/ 10 h 23"/>
                  <a:gd name="T8" fmla="*/ 16 w 21"/>
                  <a:gd name="T9" fmla="*/ 10 h 23"/>
                  <a:gd name="T10" fmla="*/ 15 w 21"/>
                  <a:gd name="T11" fmla="*/ 14 h 23"/>
                  <a:gd name="T12" fmla="*/ 13 w 21"/>
                  <a:gd name="T13" fmla="*/ 19 h 23"/>
                  <a:gd name="T14" fmla="*/ 9 w 21"/>
                  <a:gd name="T15" fmla="*/ 20 h 23"/>
                  <a:gd name="T16" fmla="*/ 4 w 21"/>
                  <a:gd name="T17" fmla="*/ 22 h 23"/>
                  <a:gd name="T18" fmla="*/ 4 w 21"/>
                  <a:gd name="T19" fmla="*/ 22 h 23"/>
                  <a:gd name="T20" fmla="*/ 0 w 21"/>
                  <a:gd name="T21" fmla="*/ 20 h 23"/>
                  <a:gd name="T22" fmla="*/ 0 w 21"/>
                  <a:gd name="T23" fmla="*/ 20 h 23"/>
                  <a:gd name="T24" fmla="*/ 4 w 21"/>
                  <a:gd name="T25" fmla="*/ 23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3 h 23"/>
                  <a:gd name="T32" fmla="*/ 16 w 21"/>
                  <a:gd name="T33" fmla="*/ 20 h 23"/>
                  <a:gd name="T34" fmla="*/ 19 w 21"/>
                  <a:gd name="T35" fmla="*/ 17 h 23"/>
                  <a:gd name="T36" fmla="*/ 21 w 21"/>
                  <a:gd name="T37" fmla="*/ 13 h 23"/>
                  <a:gd name="T38" fmla="*/ 21 w 21"/>
                  <a:gd name="T39" fmla="*/ 13 h 23"/>
                  <a:gd name="T40" fmla="*/ 19 w 21"/>
                  <a:gd name="T41" fmla="*/ 8 h 23"/>
                  <a:gd name="T42" fmla="*/ 18 w 21"/>
                  <a:gd name="T43" fmla="*/ 5 h 23"/>
                  <a:gd name="T44" fmla="*/ 16 w 21"/>
                  <a:gd name="T45" fmla="*/ 3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5"/>
                    </a:lnTo>
                    <a:lnTo>
                      <a:pt x="16" y="10"/>
                    </a:lnTo>
                    <a:lnTo>
                      <a:pt x="15" y="14"/>
                    </a:lnTo>
                    <a:lnTo>
                      <a:pt x="13" y="19"/>
                    </a:lnTo>
                    <a:lnTo>
                      <a:pt x="9" y="20"/>
                    </a:lnTo>
                    <a:lnTo>
                      <a:pt x="4" y="22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7"/>
                    </a:lnTo>
                    <a:lnTo>
                      <a:pt x="21" y="13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8" name="Freeform 643">
                <a:extLst>
                  <a:ext uri="{FF2B5EF4-FFF2-40B4-BE49-F238E27FC236}">
                    <a16:creationId xmlns:a16="http://schemas.microsoft.com/office/drawing/2014/main" id="{1EA8E137-6493-4D57-87A3-EE1100BE4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164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1 w 16"/>
                  <a:gd name="T7" fmla="*/ 3 h 17"/>
                  <a:gd name="T8" fmla="*/ 4 w 16"/>
                  <a:gd name="T9" fmla="*/ 1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1 h 17"/>
                  <a:gd name="T16" fmla="*/ 13 w 16"/>
                  <a:gd name="T17" fmla="*/ 3 h 17"/>
                  <a:gd name="T18" fmla="*/ 15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5 w 16"/>
                  <a:gd name="T25" fmla="*/ 12 h 17"/>
                  <a:gd name="T26" fmla="*/ 13 w 16"/>
                  <a:gd name="T27" fmla="*/ 15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9" name="Freeform 644">
                <a:extLst>
                  <a:ext uri="{FF2B5EF4-FFF2-40B4-BE49-F238E27FC236}">
                    <a16:creationId xmlns:a16="http://schemas.microsoft.com/office/drawing/2014/main" id="{BAB81109-6D98-4034-8FA4-24EDF72C2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502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0 w 28"/>
                  <a:gd name="T5" fmla="*/ 7 h 28"/>
                  <a:gd name="T6" fmla="*/ 4 w 28"/>
                  <a:gd name="T7" fmla="*/ 3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7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0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0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0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0" name="Freeform 645">
                <a:extLst>
                  <a:ext uri="{FF2B5EF4-FFF2-40B4-BE49-F238E27FC236}">
                    <a16:creationId xmlns:a16="http://schemas.microsoft.com/office/drawing/2014/main" id="{849D867F-DC45-4E17-9B1C-92E336EFE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505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1" name="Freeform 646">
                <a:extLst>
                  <a:ext uri="{FF2B5EF4-FFF2-40B4-BE49-F238E27FC236}">
                    <a16:creationId xmlns:a16="http://schemas.microsoft.com/office/drawing/2014/main" id="{85B1AF67-491B-4731-B6CF-E34E98531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497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2" name="Freeform 647">
                <a:extLst>
                  <a:ext uri="{FF2B5EF4-FFF2-40B4-BE49-F238E27FC236}">
                    <a16:creationId xmlns:a16="http://schemas.microsoft.com/office/drawing/2014/main" id="{1057D8A6-5050-454D-9CCA-25B86AE72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428"/>
                <a:ext cx="31" cy="28"/>
              </a:xfrm>
              <a:custGeom>
                <a:avLst/>
                <a:gdLst>
                  <a:gd name="T0" fmla="*/ 0 w 31"/>
                  <a:gd name="T1" fmla="*/ 15 h 28"/>
                  <a:gd name="T2" fmla="*/ 0 w 31"/>
                  <a:gd name="T3" fmla="*/ 15 h 28"/>
                  <a:gd name="T4" fmla="*/ 2 w 31"/>
                  <a:gd name="T5" fmla="*/ 9 h 28"/>
                  <a:gd name="T6" fmla="*/ 5 w 31"/>
                  <a:gd name="T7" fmla="*/ 4 h 28"/>
                  <a:gd name="T8" fmla="*/ 10 w 31"/>
                  <a:gd name="T9" fmla="*/ 1 h 28"/>
                  <a:gd name="T10" fmla="*/ 16 w 31"/>
                  <a:gd name="T11" fmla="*/ 0 h 28"/>
                  <a:gd name="T12" fmla="*/ 16 w 31"/>
                  <a:gd name="T13" fmla="*/ 0 h 28"/>
                  <a:gd name="T14" fmla="*/ 22 w 31"/>
                  <a:gd name="T15" fmla="*/ 1 h 28"/>
                  <a:gd name="T16" fmla="*/ 26 w 31"/>
                  <a:gd name="T17" fmla="*/ 4 h 28"/>
                  <a:gd name="T18" fmla="*/ 29 w 31"/>
                  <a:gd name="T19" fmla="*/ 9 h 28"/>
                  <a:gd name="T20" fmla="*/ 31 w 31"/>
                  <a:gd name="T21" fmla="*/ 15 h 28"/>
                  <a:gd name="T22" fmla="*/ 31 w 31"/>
                  <a:gd name="T23" fmla="*/ 15 h 28"/>
                  <a:gd name="T24" fmla="*/ 29 w 31"/>
                  <a:gd name="T25" fmla="*/ 19 h 28"/>
                  <a:gd name="T26" fmla="*/ 26 w 31"/>
                  <a:gd name="T27" fmla="*/ 25 h 28"/>
                  <a:gd name="T28" fmla="*/ 22 w 31"/>
                  <a:gd name="T29" fmla="*/ 28 h 28"/>
                  <a:gd name="T30" fmla="*/ 16 w 31"/>
                  <a:gd name="T31" fmla="*/ 28 h 28"/>
                  <a:gd name="T32" fmla="*/ 16 w 31"/>
                  <a:gd name="T33" fmla="*/ 28 h 28"/>
                  <a:gd name="T34" fmla="*/ 10 w 31"/>
                  <a:gd name="T35" fmla="*/ 28 h 28"/>
                  <a:gd name="T36" fmla="*/ 5 w 31"/>
                  <a:gd name="T37" fmla="*/ 25 h 28"/>
                  <a:gd name="T38" fmla="*/ 2 w 31"/>
                  <a:gd name="T39" fmla="*/ 19 h 28"/>
                  <a:gd name="T40" fmla="*/ 0 w 31"/>
                  <a:gd name="T41" fmla="*/ 15 h 28"/>
                  <a:gd name="T42" fmla="*/ 0 w 31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1" y="15"/>
                    </a:lnTo>
                    <a:lnTo>
                      <a:pt x="29" y="19"/>
                    </a:lnTo>
                    <a:lnTo>
                      <a:pt x="26" y="25"/>
                    </a:lnTo>
                    <a:lnTo>
                      <a:pt x="22" y="28"/>
                    </a:lnTo>
                    <a:lnTo>
                      <a:pt x="16" y="28"/>
                    </a:lnTo>
                    <a:lnTo>
                      <a:pt x="10" y="28"/>
                    </a:lnTo>
                    <a:lnTo>
                      <a:pt x="5" y="25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3" name="Freeform 648">
                <a:extLst>
                  <a:ext uri="{FF2B5EF4-FFF2-40B4-BE49-F238E27FC236}">
                    <a16:creationId xmlns:a16="http://schemas.microsoft.com/office/drawing/2014/main" id="{4873C7EB-B8E8-4127-97A8-CD1904E59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2432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2 w 20"/>
                  <a:gd name="T13" fmla="*/ 17 h 23"/>
                  <a:gd name="T14" fmla="*/ 9 w 20"/>
                  <a:gd name="T15" fmla="*/ 18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18 h 23"/>
                  <a:gd name="T22" fmla="*/ 0 w 20"/>
                  <a:gd name="T23" fmla="*/ 18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18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6 h 23"/>
                  <a:gd name="T42" fmla="*/ 18 w 20"/>
                  <a:gd name="T43" fmla="*/ 3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4" name="Freeform 649">
                <a:extLst>
                  <a:ext uri="{FF2B5EF4-FFF2-40B4-BE49-F238E27FC236}">
                    <a16:creationId xmlns:a16="http://schemas.microsoft.com/office/drawing/2014/main" id="{70D0082A-90BC-4FFC-A06D-CBA9B9DA1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42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2 w 17"/>
                  <a:gd name="T5" fmla="*/ 4 h 16"/>
                  <a:gd name="T6" fmla="*/ 3 w 17"/>
                  <a:gd name="T7" fmla="*/ 1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3 w 17"/>
                  <a:gd name="T15" fmla="*/ 0 h 16"/>
                  <a:gd name="T16" fmla="*/ 16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6 w 17"/>
                  <a:gd name="T27" fmla="*/ 13 h 16"/>
                  <a:gd name="T28" fmla="*/ 13 w 17"/>
                  <a:gd name="T29" fmla="*/ 15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5 h 16"/>
                  <a:gd name="T36" fmla="*/ 3 w 17"/>
                  <a:gd name="T37" fmla="*/ 13 h 16"/>
                  <a:gd name="T38" fmla="*/ 2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6" y="13"/>
                    </a:lnTo>
                    <a:lnTo>
                      <a:pt x="13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5" name="Freeform 650">
                <a:extLst>
                  <a:ext uri="{FF2B5EF4-FFF2-40B4-BE49-F238E27FC236}">
                    <a16:creationId xmlns:a16="http://schemas.microsoft.com/office/drawing/2014/main" id="{BCD2A041-277B-4ED5-BEA7-9CAA44F71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374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0 w 29"/>
                  <a:gd name="T5" fmla="*/ 9 h 30"/>
                  <a:gd name="T6" fmla="*/ 3 w 29"/>
                  <a:gd name="T7" fmla="*/ 4 h 30"/>
                  <a:gd name="T8" fmla="*/ 8 w 29"/>
                  <a:gd name="T9" fmla="*/ 1 h 30"/>
                  <a:gd name="T10" fmla="*/ 14 w 29"/>
                  <a:gd name="T11" fmla="*/ 0 h 30"/>
                  <a:gd name="T12" fmla="*/ 14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4 w 29"/>
                  <a:gd name="T31" fmla="*/ 30 h 30"/>
                  <a:gd name="T32" fmla="*/ 14 w 29"/>
                  <a:gd name="T33" fmla="*/ 30 h 30"/>
                  <a:gd name="T34" fmla="*/ 8 w 29"/>
                  <a:gd name="T35" fmla="*/ 28 h 30"/>
                  <a:gd name="T36" fmla="*/ 3 w 29"/>
                  <a:gd name="T37" fmla="*/ 25 h 30"/>
                  <a:gd name="T38" fmla="*/ 0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4" y="30"/>
                    </a:lnTo>
                    <a:lnTo>
                      <a:pt x="8" y="28"/>
                    </a:lnTo>
                    <a:lnTo>
                      <a:pt x="3" y="25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6" name="Freeform 651">
                <a:extLst>
                  <a:ext uri="{FF2B5EF4-FFF2-40B4-BE49-F238E27FC236}">
                    <a16:creationId xmlns:a16="http://schemas.microsoft.com/office/drawing/2014/main" id="{5140F0D5-463E-472B-A5E0-88BD61597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378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18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7" name="Freeform 652">
                <a:extLst>
                  <a:ext uri="{FF2B5EF4-FFF2-40B4-BE49-F238E27FC236}">
                    <a16:creationId xmlns:a16="http://schemas.microsoft.com/office/drawing/2014/main" id="{6A23D8BB-ADAC-4DA5-AB37-6B2813290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370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1 h 17"/>
                  <a:gd name="T26" fmla="*/ 15 w 16"/>
                  <a:gd name="T27" fmla="*/ 14 h 17"/>
                  <a:gd name="T28" fmla="*/ 12 w 16"/>
                  <a:gd name="T29" fmla="*/ 16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6 h 17"/>
                  <a:gd name="T36" fmla="*/ 3 w 16"/>
                  <a:gd name="T37" fmla="*/ 14 h 17"/>
                  <a:gd name="T38" fmla="*/ 1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2" y="16"/>
                    </a:lnTo>
                    <a:lnTo>
                      <a:pt x="9" y="17"/>
                    </a:lnTo>
                    <a:lnTo>
                      <a:pt x="6" y="16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8" name="Freeform 653">
                <a:extLst>
                  <a:ext uri="{FF2B5EF4-FFF2-40B4-BE49-F238E27FC236}">
                    <a16:creationId xmlns:a16="http://schemas.microsoft.com/office/drawing/2014/main" id="{5CAD0C03-2FC7-46CA-8781-E3B0B2B62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211"/>
                <a:ext cx="29" cy="28"/>
              </a:xfrm>
              <a:custGeom>
                <a:avLst/>
                <a:gdLst>
                  <a:gd name="T0" fmla="*/ 0 w 29"/>
                  <a:gd name="T1" fmla="*/ 15 h 28"/>
                  <a:gd name="T2" fmla="*/ 0 w 29"/>
                  <a:gd name="T3" fmla="*/ 15 h 28"/>
                  <a:gd name="T4" fmla="*/ 2 w 29"/>
                  <a:gd name="T5" fmla="*/ 9 h 28"/>
                  <a:gd name="T6" fmla="*/ 5 w 29"/>
                  <a:gd name="T7" fmla="*/ 4 h 28"/>
                  <a:gd name="T8" fmla="*/ 9 w 29"/>
                  <a:gd name="T9" fmla="*/ 1 h 28"/>
                  <a:gd name="T10" fmla="*/ 14 w 29"/>
                  <a:gd name="T11" fmla="*/ 0 h 28"/>
                  <a:gd name="T12" fmla="*/ 14 w 29"/>
                  <a:gd name="T13" fmla="*/ 0 h 28"/>
                  <a:gd name="T14" fmla="*/ 20 w 29"/>
                  <a:gd name="T15" fmla="*/ 1 h 28"/>
                  <a:gd name="T16" fmla="*/ 24 w 29"/>
                  <a:gd name="T17" fmla="*/ 4 h 28"/>
                  <a:gd name="T18" fmla="*/ 28 w 29"/>
                  <a:gd name="T19" fmla="*/ 9 h 28"/>
                  <a:gd name="T20" fmla="*/ 29 w 29"/>
                  <a:gd name="T21" fmla="*/ 15 h 28"/>
                  <a:gd name="T22" fmla="*/ 29 w 29"/>
                  <a:gd name="T23" fmla="*/ 15 h 28"/>
                  <a:gd name="T24" fmla="*/ 28 w 29"/>
                  <a:gd name="T25" fmla="*/ 19 h 28"/>
                  <a:gd name="T26" fmla="*/ 24 w 29"/>
                  <a:gd name="T27" fmla="*/ 25 h 28"/>
                  <a:gd name="T28" fmla="*/ 20 w 29"/>
                  <a:gd name="T29" fmla="*/ 28 h 28"/>
                  <a:gd name="T30" fmla="*/ 14 w 29"/>
                  <a:gd name="T31" fmla="*/ 28 h 28"/>
                  <a:gd name="T32" fmla="*/ 14 w 29"/>
                  <a:gd name="T33" fmla="*/ 28 h 28"/>
                  <a:gd name="T34" fmla="*/ 9 w 29"/>
                  <a:gd name="T35" fmla="*/ 28 h 28"/>
                  <a:gd name="T36" fmla="*/ 5 w 29"/>
                  <a:gd name="T37" fmla="*/ 25 h 28"/>
                  <a:gd name="T38" fmla="*/ 2 w 29"/>
                  <a:gd name="T39" fmla="*/ 19 h 28"/>
                  <a:gd name="T40" fmla="*/ 0 w 29"/>
                  <a:gd name="T41" fmla="*/ 15 h 28"/>
                  <a:gd name="T42" fmla="*/ 0 w 29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8" y="9"/>
                    </a:lnTo>
                    <a:lnTo>
                      <a:pt x="29" y="15"/>
                    </a:lnTo>
                    <a:lnTo>
                      <a:pt x="28" y="19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4" y="28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9" name="Freeform 654">
                <a:extLst>
                  <a:ext uri="{FF2B5EF4-FFF2-40B4-BE49-F238E27FC236}">
                    <a16:creationId xmlns:a16="http://schemas.microsoft.com/office/drawing/2014/main" id="{97299654-1AE4-43DB-89D8-58B960758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215"/>
                <a:ext cx="20" cy="23"/>
              </a:xfrm>
              <a:custGeom>
                <a:avLst/>
                <a:gdLst>
                  <a:gd name="T0" fmla="*/ 14 w 20"/>
                  <a:gd name="T1" fmla="*/ 0 h 23"/>
                  <a:gd name="T2" fmla="*/ 14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4 w 20"/>
                  <a:gd name="T13" fmla="*/ 17 h 23"/>
                  <a:gd name="T14" fmla="*/ 9 w 20"/>
                  <a:gd name="T15" fmla="*/ 18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18 h 23"/>
                  <a:gd name="T22" fmla="*/ 0 w 20"/>
                  <a:gd name="T23" fmla="*/ 18 h 23"/>
                  <a:gd name="T24" fmla="*/ 5 w 20"/>
                  <a:gd name="T25" fmla="*/ 21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1 h 23"/>
                  <a:gd name="T32" fmla="*/ 17 w 20"/>
                  <a:gd name="T33" fmla="*/ 18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6 h 23"/>
                  <a:gd name="T42" fmla="*/ 18 w 20"/>
                  <a:gd name="T43" fmla="*/ 3 h 23"/>
                  <a:gd name="T44" fmla="*/ 17 w 20"/>
                  <a:gd name="T45" fmla="*/ 2 h 23"/>
                  <a:gd name="T46" fmla="*/ 14 w 20"/>
                  <a:gd name="T47" fmla="*/ 0 h 23"/>
                  <a:gd name="T48" fmla="*/ 14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4" y="0"/>
                    </a:moveTo>
                    <a:lnTo>
                      <a:pt x="14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4" y="17"/>
                    </a:lnTo>
                    <a:lnTo>
                      <a:pt x="9" y="18"/>
                    </a:lnTo>
                    <a:lnTo>
                      <a:pt x="5" y="20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0" name="Freeform 655">
                <a:extLst>
                  <a:ext uri="{FF2B5EF4-FFF2-40B4-BE49-F238E27FC236}">
                    <a16:creationId xmlns:a16="http://schemas.microsoft.com/office/drawing/2014/main" id="{2982B6A3-E33B-4D06-8722-716FDB386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20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0 h 16"/>
                  <a:gd name="T26" fmla="*/ 15 w 18"/>
                  <a:gd name="T27" fmla="*/ 13 h 16"/>
                  <a:gd name="T28" fmla="*/ 12 w 18"/>
                  <a:gd name="T29" fmla="*/ 15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5 h 16"/>
                  <a:gd name="T36" fmla="*/ 3 w 18"/>
                  <a:gd name="T37" fmla="*/ 13 h 16"/>
                  <a:gd name="T38" fmla="*/ 1 w 18"/>
                  <a:gd name="T39" fmla="*/ 10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1" name="Freeform 656">
                <a:extLst>
                  <a:ext uri="{FF2B5EF4-FFF2-40B4-BE49-F238E27FC236}">
                    <a16:creationId xmlns:a16="http://schemas.microsoft.com/office/drawing/2014/main" id="{A0A0530C-DDEB-401A-A5C5-8894CD262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138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5 h 30"/>
                  <a:gd name="T8" fmla="*/ 9 w 30"/>
                  <a:gd name="T9" fmla="*/ 2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2 h 30"/>
                  <a:gd name="T16" fmla="*/ 26 w 30"/>
                  <a:gd name="T17" fmla="*/ 5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6 h 30"/>
                  <a:gd name="T28" fmla="*/ 21 w 30"/>
                  <a:gd name="T29" fmla="*/ 29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9 h 30"/>
                  <a:gd name="T36" fmla="*/ 5 w 30"/>
                  <a:gd name="T37" fmla="*/ 26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1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2" name="Freeform 657">
                <a:extLst>
                  <a:ext uri="{FF2B5EF4-FFF2-40B4-BE49-F238E27FC236}">
                    <a16:creationId xmlns:a16="http://schemas.microsoft.com/office/drawing/2014/main" id="{5078DB38-938C-47B3-B424-DC95AF1EE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143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6 w 19"/>
                  <a:gd name="T7" fmla="*/ 7 h 22"/>
                  <a:gd name="T8" fmla="*/ 16 w 19"/>
                  <a:gd name="T9" fmla="*/ 7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3" name="Freeform 658">
                <a:extLst>
                  <a:ext uri="{FF2B5EF4-FFF2-40B4-BE49-F238E27FC236}">
                    <a16:creationId xmlns:a16="http://schemas.microsoft.com/office/drawing/2014/main" id="{FA4C2EF3-83D8-432D-A09F-9E129004D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135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4 h 17"/>
                  <a:gd name="T28" fmla="*/ 12 w 17"/>
                  <a:gd name="T29" fmla="*/ 15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5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5" y="15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4" name="Freeform 659">
                <a:extLst>
                  <a:ext uri="{FF2B5EF4-FFF2-40B4-BE49-F238E27FC236}">
                    <a16:creationId xmlns:a16="http://schemas.microsoft.com/office/drawing/2014/main" id="{B927A5EB-3574-420A-BF1B-EEC9AFB3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947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0 w 29"/>
                  <a:gd name="T5" fmla="*/ 9 h 30"/>
                  <a:gd name="T6" fmla="*/ 3 w 29"/>
                  <a:gd name="T7" fmla="*/ 4 h 30"/>
                  <a:gd name="T8" fmla="*/ 9 w 29"/>
                  <a:gd name="T9" fmla="*/ 1 h 30"/>
                  <a:gd name="T10" fmla="*/ 13 w 29"/>
                  <a:gd name="T11" fmla="*/ 0 h 30"/>
                  <a:gd name="T12" fmla="*/ 13 w 29"/>
                  <a:gd name="T13" fmla="*/ 0 h 30"/>
                  <a:gd name="T14" fmla="*/ 19 w 29"/>
                  <a:gd name="T15" fmla="*/ 1 h 30"/>
                  <a:gd name="T16" fmla="*/ 24 w 29"/>
                  <a:gd name="T17" fmla="*/ 4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5 h 30"/>
                  <a:gd name="T28" fmla="*/ 19 w 29"/>
                  <a:gd name="T29" fmla="*/ 28 h 30"/>
                  <a:gd name="T30" fmla="*/ 13 w 29"/>
                  <a:gd name="T31" fmla="*/ 30 h 30"/>
                  <a:gd name="T32" fmla="*/ 13 w 29"/>
                  <a:gd name="T33" fmla="*/ 30 h 30"/>
                  <a:gd name="T34" fmla="*/ 9 w 29"/>
                  <a:gd name="T35" fmla="*/ 28 h 30"/>
                  <a:gd name="T36" fmla="*/ 3 w 29"/>
                  <a:gd name="T37" fmla="*/ 25 h 30"/>
                  <a:gd name="T38" fmla="*/ 0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19" y="28"/>
                    </a:lnTo>
                    <a:lnTo>
                      <a:pt x="13" y="30"/>
                    </a:lnTo>
                    <a:lnTo>
                      <a:pt x="9" y="28"/>
                    </a:lnTo>
                    <a:lnTo>
                      <a:pt x="3" y="25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5" name="Freeform 660">
                <a:extLst>
                  <a:ext uri="{FF2B5EF4-FFF2-40B4-BE49-F238E27FC236}">
                    <a16:creationId xmlns:a16="http://schemas.microsoft.com/office/drawing/2014/main" id="{7F1A05E4-933C-4FD3-A22C-E72ADAF29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951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6 w 20"/>
                  <a:gd name="T7" fmla="*/ 9 h 23"/>
                  <a:gd name="T8" fmla="*/ 16 w 20"/>
                  <a:gd name="T9" fmla="*/ 9 h 23"/>
                  <a:gd name="T10" fmla="*/ 15 w 20"/>
                  <a:gd name="T11" fmla="*/ 14 h 23"/>
                  <a:gd name="T12" fmla="*/ 13 w 20"/>
                  <a:gd name="T13" fmla="*/ 17 h 23"/>
                  <a:gd name="T14" fmla="*/ 9 w 20"/>
                  <a:gd name="T15" fmla="*/ 20 h 23"/>
                  <a:gd name="T16" fmla="*/ 4 w 20"/>
                  <a:gd name="T17" fmla="*/ 20 h 23"/>
                  <a:gd name="T18" fmla="*/ 4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4 w 20"/>
                  <a:gd name="T25" fmla="*/ 21 h 23"/>
                  <a:gd name="T26" fmla="*/ 9 w 20"/>
                  <a:gd name="T27" fmla="*/ 23 h 23"/>
                  <a:gd name="T28" fmla="*/ 9 w 20"/>
                  <a:gd name="T29" fmla="*/ 23 h 23"/>
                  <a:gd name="T30" fmla="*/ 13 w 20"/>
                  <a:gd name="T31" fmla="*/ 21 h 23"/>
                  <a:gd name="T32" fmla="*/ 16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4" y="21"/>
                    </a:lnTo>
                    <a:lnTo>
                      <a:pt x="9" y="23"/>
                    </a:lnTo>
                    <a:lnTo>
                      <a:pt x="13" y="21"/>
                    </a:lnTo>
                    <a:lnTo>
                      <a:pt x="16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6" name="Freeform 661">
                <a:extLst>
                  <a:ext uri="{FF2B5EF4-FFF2-40B4-BE49-F238E27FC236}">
                    <a16:creationId xmlns:a16="http://schemas.microsoft.com/office/drawing/2014/main" id="{71E6B65E-4D27-4AB7-BFCF-16282D9EC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94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2 w 17"/>
                  <a:gd name="T5" fmla="*/ 4 h 16"/>
                  <a:gd name="T6" fmla="*/ 3 w 17"/>
                  <a:gd name="T7" fmla="*/ 3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2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7" name="Freeform 662">
                <a:extLst>
                  <a:ext uri="{FF2B5EF4-FFF2-40B4-BE49-F238E27FC236}">
                    <a16:creationId xmlns:a16="http://schemas.microsoft.com/office/drawing/2014/main" id="{3BF47209-4011-4AE4-8ADD-86CFC1384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844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1 w 30"/>
                  <a:gd name="T5" fmla="*/ 8 h 29"/>
                  <a:gd name="T6" fmla="*/ 4 w 30"/>
                  <a:gd name="T7" fmla="*/ 3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5 w 30"/>
                  <a:gd name="T17" fmla="*/ 3 h 29"/>
                  <a:gd name="T18" fmla="*/ 28 w 30"/>
                  <a:gd name="T19" fmla="*/ 8 h 29"/>
                  <a:gd name="T20" fmla="*/ 30 w 30"/>
                  <a:gd name="T21" fmla="*/ 14 h 29"/>
                  <a:gd name="T22" fmla="*/ 30 w 30"/>
                  <a:gd name="T23" fmla="*/ 14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8"/>
                    </a:lnTo>
                    <a:lnTo>
                      <a:pt x="30" y="14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8" name="Freeform 663">
                <a:extLst>
                  <a:ext uri="{FF2B5EF4-FFF2-40B4-BE49-F238E27FC236}">
                    <a16:creationId xmlns:a16="http://schemas.microsoft.com/office/drawing/2014/main" id="{85EF82A8-9522-447F-A155-57FC7E050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847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9" name="Freeform 664">
                <a:extLst>
                  <a:ext uri="{FF2B5EF4-FFF2-40B4-BE49-F238E27FC236}">
                    <a16:creationId xmlns:a16="http://schemas.microsoft.com/office/drawing/2014/main" id="{09763C3E-8205-4EFF-AD00-1FBB92A1B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69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0" name="Freeform 665">
                <a:extLst>
                  <a:ext uri="{FF2B5EF4-FFF2-40B4-BE49-F238E27FC236}">
                    <a16:creationId xmlns:a16="http://schemas.microsoft.com/office/drawing/2014/main" id="{A506C298-3C3F-4366-8905-3C1430B0A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69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1" name="Freeform 666">
                <a:extLst>
                  <a:ext uri="{FF2B5EF4-FFF2-40B4-BE49-F238E27FC236}">
                    <a16:creationId xmlns:a16="http://schemas.microsoft.com/office/drawing/2014/main" id="{7417FF2B-4C04-4CBB-8FF5-3D6B13992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1840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1 w 16"/>
                  <a:gd name="T5" fmla="*/ 4 h 16"/>
                  <a:gd name="T6" fmla="*/ 3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1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2" name="Freeform 667">
                <a:extLst>
                  <a:ext uri="{FF2B5EF4-FFF2-40B4-BE49-F238E27FC236}">
                    <a16:creationId xmlns:a16="http://schemas.microsoft.com/office/drawing/2014/main" id="{652B8693-1DBE-4704-A9CD-C5E19840C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905"/>
                <a:ext cx="23" cy="24"/>
              </a:xfrm>
              <a:custGeom>
                <a:avLst/>
                <a:gdLst>
                  <a:gd name="T0" fmla="*/ 0 w 23"/>
                  <a:gd name="T1" fmla="*/ 12 h 24"/>
                  <a:gd name="T2" fmla="*/ 0 w 23"/>
                  <a:gd name="T3" fmla="*/ 12 h 24"/>
                  <a:gd name="T4" fmla="*/ 0 w 23"/>
                  <a:gd name="T5" fmla="*/ 7 h 24"/>
                  <a:gd name="T6" fmla="*/ 3 w 23"/>
                  <a:gd name="T7" fmla="*/ 4 h 24"/>
                  <a:gd name="T8" fmla="*/ 6 w 23"/>
                  <a:gd name="T9" fmla="*/ 1 h 24"/>
                  <a:gd name="T10" fmla="*/ 11 w 23"/>
                  <a:gd name="T11" fmla="*/ 0 h 24"/>
                  <a:gd name="T12" fmla="*/ 11 w 23"/>
                  <a:gd name="T13" fmla="*/ 0 h 24"/>
                  <a:gd name="T14" fmla="*/ 15 w 23"/>
                  <a:gd name="T15" fmla="*/ 1 h 24"/>
                  <a:gd name="T16" fmla="*/ 20 w 23"/>
                  <a:gd name="T17" fmla="*/ 4 h 24"/>
                  <a:gd name="T18" fmla="*/ 21 w 23"/>
                  <a:gd name="T19" fmla="*/ 7 h 24"/>
                  <a:gd name="T20" fmla="*/ 23 w 23"/>
                  <a:gd name="T21" fmla="*/ 12 h 24"/>
                  <a:gd name="T22" fmla="*/ 23 w 23"/>
                  <a:gd name="T23" fmla="*/ 12 h 24"/>
                  <a:gd name="T24" fmla="*/ 21 w 23"/>
                  <a:gd name="T25" fmla="*/ 16 h 24"/>
                  <a:gd name="T26" fmla="*/ 20 w 23"/>
                  <a:gd name="T27" fmla="*/ 21 h 24"/>
                  <a:gd name="T28" fmla="*/ 15 w 23"/>
                  <a:gd name="T29" fmla="*/ 22 h 24"/>
                  <a:gd name="T30" fmla="*/ 11 w 23"/>
                  <a:gd name="T31" fmla="*/ 24 h 24"/>
                  <a:gd name="T32" fmla="*/ 11 w 23"/>
                  <a:gd name="T33" fmla="*/ 24 h 24"/>
                  <a:gd name="T34" fmla="*/ 6 w 23"/>
                  <a:gd name="T35" fmla="*/ 22 h 24"/>
                  <a:gd name="T36" fmla="*/ 3 w 23"/>
                  <a:gd name="T37" fmla="*/ 21 h 24"/>
                  <a:gd name="T38" fmla="*/ 0 w 23"/>
                  <a:gd name="T39" fmla="*/ 16 h 24"/>
                  <a:gd name="T40" fmla="*/ 0 w 23"/>
                  <a:gd name="T41" fmla="*/ 12 h 24"/>
                  <a:gd name="T42" fmla="*/ 0 w 23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4">
                    <a:moveTo>
                      <a:pt x="0" y="12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5" y="1"/>
                    </a:lnTo>
                    <a:lnTo>
                      <a:pt x="20" y="4"/>
                    </a:lnTo>
                    <a:lnTo>
                      <a:pt x="21" y="7"/>
                    </a:lnTo>
                    <a:lnTo>
                      <a:pt x="23" y="12"/>
                    </a:lnTo>
                    <a:lnTo>
                      <a:pt x="21" y="16"/>
                    </a:lnTo>
                    <a:lnTo>
                      <a:pt x="20" y="21"/>
                    </a:lnTo>
                    <a:lnTo>
                      <a:pt x="15" y="22"/>
                    </a:lnTo>
                    <a:lnTo>
                      <a:pt x="11" y="24"/>
                    </a:lnTo>
                    <a:lnTo>
                      <a:pt x="6" y="22"/>
                    </a:lnTo>
                    <a:lnTo>
                      <a:pt x="3" y="21"/>
                    </a:lnTo>
                    <a:lnTo>
                      <a:pt x="0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3" name="Freeform 668">
                <a:extLst>
                  <a:ext uri="{FF2B5EF4-FFF2-40B4-BE49-F238E27FC236}">
                    <a16:creationId xmlns:a16="http://schemas.microsoft.com/office/drawing/2014/main" id="{FA308266-959D-4747-9ECA-AC0C1314E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908"/>
                <a:ext cx="16" cy="18"/>
              </a:xfrm>
              <a:custGeom>
                <a:avLst/>
                <a:gdLst>
                  <a:gd name="T0" fmla="*/ 10 w 16"/>
                  <a:gd name="T1" fmla="*/ 0 h 18"/>
                  <a:gd name="T2" fmla="*/ 10 w 16"/>
                  <a:gd name="T3" fmla="*/ 0 h 18"/>
                  <a:gd name="T4" fmla="*/ 12 w 16"/>
                  <a:gd name="T5" fmla="*/ 3 h 18"/>
                  <a:gd name="T6" fmla="*/ 13 w 16"/>
                  <a:gd name="T7" fmla="*/ 7 h 18"/>
                  <a:gd name="T8" fmla="*/ 13 w 16"/>
                  <a:gd name="T9" fmla="*/ 7 h 18"/>
                  <a:gd name="T10" fmla="*/ 12 w 16"/>
                  <a:gd name="T11" fmla="*/ 10 h 18"/>
                  <a:gd name="T12" fmla="*/ 10 w 16"/>
                  <a:gd name="T13" fmla="*/ 13 h 18"/>
                  <a:gd name="T14" fmla="*/ 7 w 16"/>
                  <a:gd name="T15" fmla="*/ 16 h 18"/>
                  <a:gd name="T16" fmla="*/ 4 w 16"/>
                  <a:gd name="T17" fmla="*/ 16 h 18"/>
                  <a:gd name="T18" fmla="*/ 4 w 16"/>
                  <a:gd name="T19" fmla="*/ 16 h 18"/>
                  <a:gd name="T20" fmla="*/ 0 w 16"/>
                  <a:gd name="T21" fmla="*/ 16 h 18"/>
                  <a:gd name="T22" fmla="*/ 0 w 16"/>
                  <a:gd name="T23" fmla="*/ 16 h 18"/>
                  <a:gd name="T24" fmla="*/ 3 w 16"/>
                  <a:gd name="T25" fmla="*/ 18 h 18"/>
                  <a:gd name="T26" fmla="*/ 7 w 16"/>
                  <a:gd name="T27" fmla="*/ 18 h 18"/>
                  <a:gd name="T28" fmla="*/ 7 w 16"/>
                  <a:gd name="T29" fmla="*/ 18 h 18"/>
                  <a:gd name="T30" fmla="*/ 10 w 16"/>
                  <a:gd name="T31" fmla="*/ 18 h 18"/>
                  <a:gd name="T32" fmla="*/ 13 w 16"/>
                  <a:gd name="T33" fmla="*/ 16 h 18"/>
                  <a:gd name="T34" fmla="*/ 15 w 16"/>
                  <a:gd name="T35" fmla="*/ 13 h 18"/>
                  <a:gd name="T36" fmla="*/ 16 w 16"/>
                  <a:gd name="T37" fmla="*/ 9 h 18"/>
                  <a:gd name="T38" fmla="*/ 16 w 16"/>
                  <a:gd name="T39" fmla="*/ 9 h 18"/>
                  <a:gd name="T40" fmla="*/ 15 w 16"/>
                  <a:gd name="T41" fmla="*/ 4 h 18"/>
                  <a:gd name="T42" fmla="*/ 10 w 16"/>
                  <a:gd name="T43" fmla="*/ 0 h 18"/>
                  <a:gd name="T44" fmla="*/ 10 w 16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" h="18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7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6" y="9"/>
                    </a:lnTo>
                    <a:lnTo>
                      <a:pt x="15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4" name="Freeform 669">
                <a:extLst>
                  <a:ext uri="{FF2B5EF4-FFF2-40B4-BE49-F238E27FC236}">
                    <a16:creationId xmlns:a16="http://schemas.microsoft.com/office/drawing/2014/main" id="{9D5C308F-63B8-41DE-9EBF-7CF292736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902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3 w 14"/>
                  <a:gd name="T37" fmla="*/ 12 h 13"/>
                  <a:gd name="T38" fmla="*/ 2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5" name="Freeform 670">
                <a:extLst>
                  <a:ext uri="{FF2B5EF4-FFF2-40B4-BE49-F238E27FC236}">
                    <a16:creationId xmlns:a16="http://schemas.microsoft.com/office/drawing/2014/main" id="{B83521BB-075D-437C-B20A-8CABC73FB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991"/>
                <a:ext cx="24" cy="22"/>
              </a:xfrm>
              <a:custGeom>
                <a:avLst/>
                <a:gdLst>
                  <a:gd name="T0" fmla="*/ 0 w 24"/>
                  <a:gd name="T1" fmla="*/ 12 h 22"/>
                  <a:gd name="T2" fmla="*/ 0 w 24"/>
                  <a:gd name="T3" fmla="*/ 12 h 22"/>
                  <a:gd name="T4" fmla="*/ 2 w 24"/>
                  <a:gd name="T5" fmla="*/ 7 h 22"/>
                  <a:gd name="T6" fmla="*/ 5 w 24"/>
                  <a:gd name="T7" fmla="*/ 3 h 22"/>
                  <a:gd name="T8" fmla="*/ 8 w 24"/>
                  <a:gd name="T9" fmla="*/ 1 h 22"/>
                  <a:gd name="T10" fmla="*/ 12 w 24"/>
                  <a:gd name="T11" fmla="*/ 0 h 22"/>
                  <a:gd name="T12" fmla="*/ 12 w 24"/>
                  <a:gd name="T13" fmla="*/ 0 h 22"/>
                  <a:gd name="T14" fmla="*/ 17 w 24"/>
                  <a:gd name="T15" fmla="*/ 1 h 22"/>
                  <a:gd name="T16" fmla="*/ 21 w 24"/>
                  <a:gd name="T17" fmla="*/ 3 h 22"/>
                  <a:gd name="T18" fmla="*/ 23 w 24"/>
                  <a:gd name="T19" fmla="*/ 7 h 22"/>
                  <a:gd name="T20" fmla="*/ 24 w 24"/>
                  <a:gd name="T21" fmla="*/ 12 h 22"/>
                  <a:gd name="T22" fmla="*/ 24 w 24"/>
                  <a:gd name="T23" fmla="*/ 12 h 22"/>
                  <a:gd name="T24" fmla="*/ 23 w 24"/>
                  <a:gd name="T25" fmla="*/ 16 h 22"/>
                  <a:gd name="T26" fmla="*/ 21 w 24"/>
                  <a:gd name="T27" fmla="*/ 19 h 22"/>
                  <a:gd name="T28" fmla="*/ 17 w 24"/>
                  <a:gd name="T29" fmla="*/ 22 h 22"/>
                  <a:gd name="T30" fmla="*/ 12 w 24"/>
                  <a:gd name="T31" fmla="*/ 22 h 22"/>
                  <a:gd name="T32" fmla="*/ 12 w 24"/>
                  <a:gd name="T33" fmla="*/ 22 h 22"/>
                  <a:gd name="T34" fmla="*/ 8 w 24"/>
                  <a:gd name="T35" fmla="*/ 22 h 22"/>
                  <a:gd name="T36" fmla="*/ 5 w 24"/>
                  <a:gd name="T37" fmla="*/ 19 h 22"/>
                  <a:gd name="T38" fmla="*/ 2 w 24"/>
                  <a:gd name="T39" fmla="*/ 16 h 22"/>
                  <a:gd name="T40" fmla="*/ 0 w 24"/>
                  <a:gd name="T41" fmla="*/ 12 h 22"/>
                  <a:gd name="T42" fmla="*/ 0 w 24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2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1" y="3"/>
                    </a:lnTo>
                    <a:lnTo>
                      <a:pt x="23" y="7"/>
                    </a:lnTo>
                    <a:lnTo>
                      <a:pt x="24" y="12"/>
                    </a:lnTo>
                    <a:lnTo>
                      <a:pt x="23" y="16"/>
                    </a:lnTo>
                    <a:lnTo>
                      <a:pt x="21" y="19"/>
                    </a:lnTo>
                    <a:lnTo>
                      <a:pt x="17" y="22"/>
                    </a:lnTo>
                    <a:lnTo>
                      <a:pt x="12" y="22"/>
                    </a:lnTo>
                    <a:lnTo>
                      <a:pt x="8" y="22"/>
                    </a:lnTo>
                    <a:lnTo>
                      <a:pt x="5" y="19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6" name="Freeform 671">
                <a:extLst>
                  <a:ext uri="{FF2B5EF4-FFF2-40B4-BE49-F238E27FC236}">
                    <a16:creationId xmlns:a16="http://schemas.microsoft.com/office/drawing/2014/main" id="{E9B095D3-8FDD-43D4-B0D0-1B8DB2D69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994"/>
                <a:ext cx="15" cy="18"/>
              </a:xfrm>
              <a:custGeom>
                <a:avLst/>
                <a:gdLst>
                  <a:gd name="T0" fmla="*/ 11 w 15"/>
                  <a:gd name="T1" fmla="*/ 0 h 18"/>
                  <a:gd name="T2" fmla="*/ 11 w 15"/>
                  <a:gd name="T3" fmla="*/ 0 h 18"/>
                  <a:gd name="T4" fmla="*/ 12 w 15"/>
                  <a:gd name="T5" fmla="*/ 3 h 18"/>
                  <a:gd name="T6" fmla="*/ 14 w 15"/>
                  <a:gd name="T7" fmla="*/ 6 h 18"/>
                  <a:gd name="T8" fmla="*/ 14 w 15"/>
                  <a:gd name="T9" fmla="*/ 6 h 18"/>
                  <a:gd name="T10" fmla="*/ 12 w 15"/>
                  <a:gd name="T11" fmla="*/ 10 h 18"/>
                  <a:gd name="T12" fmla="*/ 11 w 15"/>
                  <a:gd name="T13" fmla="*/ 13 h 18"/>
                  <a:gd name="T14" fmla="*/ 8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11 w 15"/>
                  <a:gd name="T31" fmla="*/ 16 h 18"/>
                  <a:gd name="T32" fmla="*/ 14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3 h 18"/>
                  <a:gd name="T42" fmla="*/ 11 w 15"/>
                  <a:gd name="T43" fmla="*/ 0 h 18"/>
                  <a:gd name="T44" fmla="*/ 11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10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7" name="Freeform 672">
                <a:extLst>
                  <a:ext uri="{FF2B5EF4-FFF2-40B4-BE49-F238E27FC236}">
                    <a16:creationId xmlns:a16="http://schemas.microsoft.com/office/drawing/2014/main" id="{BCBC89F9-6975-4955-9E05-0B8DC525F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988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2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2 w 13"/>
                  <a:gd name="T25" fmla="*/ 9 h 13"/>
                  <a:gd name="T26" fmla="*/ 12 w 13"/>
                  <a:gd name="T27" fmla="*/ 10 h 13"/>
                  <a:gd name="T28" fmla="*/ 9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2 h 13"/>
                  <a:gd name="T36" fmla="*/ 1 w 13"/>
                  <a:gd name="T37" fmla="*/ 10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8" name="Freeform 673">
                <a:extLst>
                  <a:ext uri="{FF2B5EF4-FFF2-40B4-BE49-F238E27FC236}">
                    <a16:creationId xmlns:a16="http://schemas.microsoft.com/office/drawing/2014/main" id="{29D64AE9-893B-4C67-978C-D19EA67AE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033"/>
                <a:ext cx="23" cy="22"/>
              </a:xfrm>
              <a:custGeom>
                <a:avLst/>
                <a:gdLst>
                  <a:gd name="T0" fmla="*/ 0 w 23"/>
                  <a:gd name="T1" fmla="*/ 12 h 22"/>
                  <a:gd name="T2" fmla="*/ 0 w 23"/>
                  <a:gd name="T3" fmla="*/ 12 h 22"/>
                  <a:gd name="T4" fmla="*/ 0 w 23"/>
                  <a:gd name="T5" fmla="*/ 7 h 22"/>
                  <a:gd name="T6" fmla="*/ 3 w 23"/>
                  <a:gd name="T7" fmla="*/ 3 h 22"/>
                  <a:gd name="T8" fmla="*/ 6 w 23"/>
                  <a:gd name="T9" fmla="*/ 1 h 22"/>
                  <a:gd name="T10" fmla="*/ 10 w 23"/>
                  <a:gd name="T11" fmla="*/ 0 h 22"/>
                  <a:gd name="T12" fmla="*/ 10 w 23"/>
                  <a:gd name="T13" fmla="*/ 0 h 22"/>
                  <a:gd name="T14" fmla="*/ 15 w 23"/>
                  <a:gd name="T15" fmla="*/ 1 h 22"/>
                  <a:gd name="T16" fmla="*/ 20 w 23"/>
                  <a:gd name="T17" fmla="*/ 3 h 22"/>
                  <a:gd name="T18" fmla="*/ 21 w 23"/>
                  <a:gd name="T19" fmla="*/ 7 h 22"/>
                  <a:gd name="T20" fmla="*/ 23 w 23"/>
                  <a:gd name="T21" fmla="*/ 12 h 22"/>
                  <a:gd name="T22" fmla="*/ 23 w 23"/>
                  <a:gd name="T23" fmla="*/ 12 h 22"/>
                  <a:gd name="T24" fmla="*/ 21 w 23"/>
                  <a:gd name="T25" fmla="*/ 16 h 22"/>
                  <a:gd name="T26" fmla="*/ 20 w 23"/>
                  <a:gd name="T27" fmla="*/ 19 h 22"/>
                  <a:gd name="T28" fmla="*/ 15 w 23"/>
                  <a:gd name="T29" fmla="*/ 22 h 22"/>
                  <a:gd name="T30" fmla="*/ 10 w 23"/>
                  <a:gd name="T31" fmla="*/ 22 h 22"/>
                  <a:gd name="T32" fmla="*/ 10 w 23"/>
                  <a:gd name="T33" fmla="*/ 22 h 22"/>
                  <a:gd name="T34" fmla="*/ 6 w 23"/>
                  <a:gd name="T35" fmla="*/ 22 h 22"/>
                  <a:gd name="T36" fmla="*/ 3 w 23"/>
                  <a:gd name="T37" fmla="*/ 19 h 22"/>
                  <a:gd name="T38" fmla="*/ 0 w 23"/>
                  <a:gd name="T39" fmla="*/ 16 h 22"/>
                  <a:gd name="T40" fmla="*/ 0 w 23"/>
                  <a:gd name="T41" fmla="*/ 12 h 22"/>
                  <a:gd name="T42" fmla="*/ 0 w 23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2">
                    <a:moveTo>
                      <a:pt x="0" y="12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20" y="3"/>
                    </a:lnTo>
                    <a:lnTo>
                      <a:pt x="21" y="7"/>
                    </a:lnTo>
                    <a:lnTo>
                      <a:pt x="23" y="12"/>
                    </a:lnTo>
                    <a:lnTo>
                      <a:pt x="21" y="16"/>
                    </a:lnTo>
                    <a:lnTo>
                      <a:pt x="20" y="19"/>
                    </a:lnTo>
                    <a:lnTo>
                      <a:pt x="15" y="22"/>
                    </a:lnTo>
                    <a:lnTo>
                      <a:pt x="10" y="22"/>
                    </a:lnTo>
                    <a:lnTo>
                      <a:pt x="6" y="22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9" name="Freeform 674">
                <a:extLst>
                  <a:ext uri="{FF2B5EF4-FFF2-40B4-BE49-F238E27FC236}">
                    <a16:creationId xmlns:a16="http://schemas.microsoft.com/office/drawing/2014/main" id="{1AFB0040-B8ED-49B2-A004-1003A1847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036"/>
                <a:ext cx="17" cy="18"/>
              </a:xfrm>
              <a:custGeom>
                <a:avLst/>
                <a:gdLst>
                  <a:gd name="T0" fmla="*/ 11 w 17"/>
                  <a:gd name="T1" fmla="*/ 0 h 18"/>
                  <a:gd name="T2" fmla="*/ 11 w 17"/>
                  <a:gd name="T3" fmla="*/ 0 h 18"/>
                  <a:gd name="T4" fmla="*/ 13 w 17"/>
                  <a:gd name="T5" fmla="*/ 3 h 18"/>
                  <a:gd name="T6" fmla="*/ 14 w 17"/>
                  <a:gd name="T7" fmla="*/ 7 h 18"/>
                  <a:gd name="T8" fmla="*/ 14 w 17"/>
                  <a:gd name="T9" fmla="*/ 7 h 18"/>
                  <a:gd name="T10" fmla="*/ 13 w 17"/>
                  <a:gd name="T11" fmla="*/ 10 h 18"/>
                  <a:gd name="T12" fmla="*/ 11 w 17"/>
                  <a:gd name="T13" fmla="*/ 13 h 18"/>
                  <a:gd name="T14" fmla="*/ 8 w 17"/>
                  <a:gd name="T15" fmla="*/ 15 h 18"/>
                  <a:gd name="T16" fmla="*/ 5 w 17"/>
                  <a:gd name="T17" fmla="*/ 16 h 18"/>
                  <a:gd name="T18" fmla="*/ 5 w 17"/>
                  <a:gd name="T19" fmla="*/ 16 h 18"/>
                  <a:gd name="T20" fmla="*/ 0 w 17"/>
                  <a:gd name="T21" fmla="*/ 15 h 18"/>
                  <a:gd name="T22" fmla="*/ 0 w 17"/>
                  <a:gd name="T23" fmla="*/ 15 h 18"/>
                  <a:gd name="T24" fmla="*/ 3 w 17"/>
                  <a:gd name="T25" fmla="*/ 16 h 18"/>
                  <a:gd name="T26" fmla="*/ 8 w 17"/>
                  <a:gd name="T27" fmla="*/ 18 h 18"/>
                  <a:gd name="T28" fmla="*/ 8 w 17"/>
                  <a:gd name="T29" fmla="*/ 18 h 18"/>
                  <a:gd name="T30" fmla="*/ 11 w 17"/>
                  <a:gd name="T31" fmla="*/ 16 h 18"/>
                  <a:gd name="T32" fmla="*/ 14 w 17"/>
                  <a:gd name="T33" fmla="*/ 15 h 18"/>
                  <a:gd name="T34" fmla="*/ 16 w 17"/>
                  <a:gd name="T35" fmla="*/ 12 h 18"/>
                  <a:gd name="T36" fmla="*/ 17 w 17"/>
                  <a:gd name="T37" fmla="*/ 9 h 18"/>
                  <a:gd name="T38" fmla="*/ 17 w 17"/>
                  <a:gd name="T39" fmla="*/ 9 h 18"/>
                  <a:gd name="T40" fmla="*/ 16 w 17"/>
                  <a:gd name="T41" fmla="*/ 3 h 18"/>
                  <a:gd name="T42" fmla="*/ 11 w 17"/>
                  <a:gd name="T43" fmla="*/ 0 h 18"/>
                  <a:gd name="T44" fmla="*/ 11 w 17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7" h="18">
                    <a:moveTo>
                      <a:pt x="11" y="0"/>
                    </a:moveTo>
                    <a:lnTo>
                      <a:pt x="11" y="0"/>
                    </a:lnTo>
                    <a:lnTo>
                      <a:pt x="13" y="3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6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8" y="18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6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0" name="Freeform 675">
                <a:extLst>
                  <a:ext uri="{FF2B5EF4-FFF2-40B4-BE49-F238E27FC236}">
                    <a16:creationId xmlns:a16="http://schemas.microsoft.com/office/drawing/2014/main" id="{C260FC4A-7901-4118-B6A4-614902753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030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1 w 13"/>
                  <a:gd name="T5" fmla="*/ 4 h 13"/>
                  <a:gd name="T6" fmla="*/ 3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3 w 13"/>
                  <a:gd name="T37" fmla="*/ 12 h 13"/>
                  <a:gd name="T38" fmla="*/ 1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1" name="Freeform 676">
                <a:extLst>
                  <a:ext uri="{FF2B5EF4-FFF2-40B4-BE49-F238E27FC236}">
                    <a16:creationId xmlns:a16="http://schemas.microsoft.com/office/drawing/2014/main" id="{44B7FC20-A668-426F-91AA-B9365581A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893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2" name="Freeform 677">
                <a:extLst>
                  <a:ext uri="{FF2B5EF4-FFF2-40B4-BE49-F238E27FC236}">
                    <a16:creationId xmlns:a16="http://schemas.microsoft.com/office/drawing/2014/main" id="{F2A51558-1D07-4271-ABAF-213657E30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896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8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8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3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8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3" name="Freeform 678">
                <a:extLst>
                  <a:ext uri="{FF2B5EF4-FFF2-40B4-BE49-F238E27FC236}">
                    <a16:creationId xmlns:a16="http://schemas.microsoft.com/office/drawing/2014/main" id="{A56AAC90-D0CE-4424-A321-3E1118AB4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888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3 w 17"/>
                  <a:gd name="T7" fmla="*/ 3 h 17"/>
                  <a:gd name="T8" fmla="*/ 5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4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4" name="Freeform 679">
                <a:extLst>
                  <a:ext uri="{FF2B5EF4-FFF2-40B4-BE49-F238E27FC236}">
                    <a16:creationId xmlns:a16="http://schemas.microsoft.com/office/drawing/2014/main" id="{3E2C4B5F-8348-42B3-A399-083E1A12A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887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2 w 21"/>
                  <a:gd name="T5" fmla="*/ 7 h 21"/>
                  <a:gd name="T6" fmla="*/ 3 w 21"/>
                  <a:gd name="T7" fmla="*/ 3 h 21"/>
                  <a:gd name="T8" fmla="*/ 6 w 21"/>
                  <a:gd name="T9" fmla="*/ 1 h 21"/>
                  <a:gd name="T10" fmla="*/ 11 w 21"/>
                  <a:gd name="T11" fmla="*/ 0 h 21"/>
                  <a:gd name="T12" fmla="*/ 11 w 21"/>
                  <a:gd name="T13" fmla="*/ 0 h 21"/>
                  <a:gd name="T14" fmla="*/ 15 w 21"/>
                  <a:gd name="T15" fmla="*/ 1 h 21"/>
                  <a:gd name="T16" fmla="*/ 18 w 21"/>
                  <a:gd name="T17" fmla="*/ 3 h 21"/>
                  <a:gd name="T18" fmla="*/ 20 w 21"/>
                  <a:gd name="T19" fmla="*/ 7 h 21"/>
                  <a:gd name="T20" fmla="*/ 21 w 21"/>
                  <a:gd name="T21" fmla="*/ 10 h 21"/>
                  <a:gd name="T22" fmla="*/ 21 w 21"/>
                  <a:gd name="T23" fmla="*/ 10 h 21"/>
                  <a:gd name="T24" fmla="*/ 20 w 21"/>
                  <a:gd name="T25" fmla="*/ 15 h 21"/>
                  <a:gd name="T26" fmla="*/ 18 w 21"/>
                  <a:gd name="T27" fmla="*/ 18 h 21"/>
                  <a:gd name="T28" fmla="*/ 15 w 21"/>
                  <a:gd name="T29" fmla="*/ 21 h 21"/>
                  <a:gd name="T30" fmla="*/ 11 w 21"/>
                  <a:gd name="T31" fmla="*/ 21 h 21"/>
                  <a:gd name="T32" fmla="*/ 11 w 21"/>
                  <a:gd name="T33" fmla="*/ 21 h 21"/>
                  <a:gd name="T34" fmla="*/ 6 w 21"/>
                  <a:gd name="T35" fmla="*/ 21 h 21"/>
                  <a:gd name="T36" fmla="*/ 3 w 21"/>
                  <a:gd name="T37" fmla="*/ 18 h 21"/>
                  <a:gd name="T38" fmla="*/ 2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2" y="7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5" y="1"/>
                    </a:lnTo>
                    <a:lnTo>
                      <a:pt x="18" y="3"/>
                    </a:lnTo>
                    <a:lnTo>
                      <a:pt x="20" y="7"/>
                    </a:lnTo>
                    <a:lnTo>
                      <a:pt x="21" y="10"/>
                    </a:lnTo>
                    <a:lnTo>
                      <a:pt x="20" y="15"/>
                    </a:lnTo>
                    <a:lnTo>
                      <a:pt x="18" y="18"/>
                    </a:lnTo>
                    <a:lnTo>
                      <a:pt x="15" y="21"/>
                    </a:lnTo>
                    <a:lnTo>
                      <a:pt x="11" y="21"/>
                    </a:lnTo>
                    <a:lnTo>
                      <a:pt x="6" y="21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5" name="Freeform 680">
                <a:extLst>
                  <a:ext uri="{FF2B5EF4-FFF2-40B4-BE49-F238E27FC236}">
                    <a16:creationId xmlns:a16="http://schemas.microsoft.com/office/drawing/2014/main" id="{A9DEDC7B-3A17-4492-8D18-AAEEEF74E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890"/>
                <a:ext cx="15" cy="16"/>
              </a:xfrm>
              <a:custGeom>
                <a:avLst/>
                <a:gdLst>
                  <a:gd name="T0" fmla="*/ 9 w 15"/>
                  <a:gd name="T1" fmla="*/ 0 h 16"/>
                  <a:gd name="T2" fmla="*/ 9 w 15"/>
                  <a:gd name="T3" fmla="*/ 0 h 16"/>
                  <a:gd name="T4" fmla="*/ 10 w 15"/>
                  <a:gd name="T5" fmla="*/ 3 h 16"/>
                  <a:gd name="T6" fmla="*/ 12 w 15"/>
                  <a:gd name="T7" fmla="*/ 6 h 16"/>
                  <a:gd name="T8" fmla="*/ 12 w 15"/>
                  <a:gd name="T9" fmla="*/ 6 h 16"/>
                  <a:gd name="T10" fmla="*/ 10 w 15"/>
                  <a:gd name="T11" fmla="*/ 9 h 16"/>
                  <a:gd name="T12" fmla="*/ 9 w 15"/>
                  <a:gd name="T13" fmla="*/ 12 h 16"/>
                  <a:gd name="T14" fmla="*/ 6 w 15"/>
                  <a:gd name="T15" fmla="*/ 13 h 16"/>
                  <a:gd name="T16" fmla="*/ 3 w 15"/>
                  <a:gd name="T17" fmla="*/ 15 h 16"/>
                  <a:gd name="T18" fmla="*/ 3 w 15"/>
                  <a:gd name="T19" fmla="*/ 15 h 16"/>
                  <a:gd name="T20" fmla="*/ 0 w 15"/>
                  <a:gd name="T21" fmla="*/ 13 h 16"/>
                  <a:gd name="T22" fmla="*/ 0 w 15"/>
                  <a:gd name="T23" fmla="*/ 13 h 16"/>
                  <a:gd name="T24" fmla="*/ 3 w 15"/>
                  <a:gd name="T25" fmla="*/ 15 h 16"/>
                  <a:gd name="T26" fmla="*/ 6 w 15"/>
                  <a:gd name="T27" fmla="*/ 16 h 16"/>
                  <a:gd name="T28" fmla="*/ 6 w 15"/>
                  <a:gd name="T29" fmla="*/ 16 h 16"/>
                  <a:gd name="T30" fmla="*/ 9 w 15"/>
                  <a:gd name="T31" fmla="*/ 15 h 16"/>
                  <a:gd name="T32" fmla="*/ 12 w 15"/>
                  <a:gd name="T33" fmla="*/ 13 h 16"/>
                  <a:gd name="T34" fmla="*/ 13 w 15"/>
                  <a:gd name="T35" fmla="*/ 10 h 16"/>
                  <a:gd name="T36" fmla="*/ 15 w 15"/>
                  <a:gd name="T37" fmla="*/ 7 h 16"/>
                  <a:gd name="T38" fmla="*/ 15 w 15"/>
                  <a:gd name="T39" fmla="*/ 7 h 16"/>
                  <a:gd name="T40" fmla="*/ 13 w 15"/>
                  <a:gd name="T41" fmla="*/ 3 h 16"/>
                  <a:gd name="T42" fmla="*/ 9 w 15"/>
                  <a:gd name="T43" fmla="*/ 0 h 16"/>
                  <a:gd name="T44" fmla="*/ 9 w 15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6" name="Freeform 681">
                <a:extLst>
                  <a:ext uri="{FF2B5EF4-FFF2-40B4-BE49-F238E27FC236}">
                    <a16:creationId xmlns:a16="http://schemas.microsoft.com/office/drawing/2014/main" id="{775E1AAA-F7BE-49AD-927C-69B15C681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885"/>
                <a:ext cx="12" cy="11"/>
              </a:xfrm>
              <a:custGeom>
                <a:avLst/>
                <a:gdLst>
                  <a:gd name="T0" fmla="*/ 0 w 12"/>
                  <a:gd name="T1" fmla="*/ 6 h 11"/>
                  <a:gd name="T2" fmla="*/ 0 w 12"/>
                  <a:gd name="T3" fmla="*/ 6 h 11"/>
                  <a:gd name="T4" fmla="*/ 0 w 12"/>
                  <a:gd name="T5" fmla="*/ 3 h 11"/>
                  <a:gd name="T6" fmla="*/ 1 w 12"/>
                  <a:gd name="T7" fmla="*/ 2 h 11"/>
                  <a:gd name="T8" fmla="*/ 3 w 12"/>
                  <a:gd name="T9" fmla="*/ 0 h 11"/>
                  <a:gd name="T10" fmla="*/ 6 w 12"/>
                  <a:gd name="T11" fmla="*/ 0 h 11"/>
                  <a:gd name="T12" fmla="*/ 6 w 12"/>
                  <a:gd name="T13" fmla="*/ 0 h 11"/>
                  <a:gd name="T14" fmla="*/ 7 w 12"/>
                  <a:gd name="T15" fmla="*/ 0 h 11"/>
                  <a:gd name="T16" fmla="*/ 10 w 12"/>
                  <a:gd name="T17" fmla="*/ 2 h 11"/>
                  <a:gd name="T18" fmla="*/ 12 w 12"/>
                  <a:gd name="T19" fmla="*/ 3 h 11"/>
                  <a:gd name="T20" fmla="*/ 12 w 12"/>
                  <a:gd name="T21" fmla="*/ 6 h 11"/>
                  <a:gd name="T22" fmla="*/ 12 w 12"/>
                  <a:gd name="T23" fmla="*/ 6 h 11"/>
                  <a:gd name="T24" fmla="*/ 12 w 12"/>
                  <a:gd name="T25" fmla="*/ 8 h 11"/>
                  <a:gd name="T26" fmla="*/ 10 w 12"/>
                  <a:gd name="T27" fmla="*/ 9 h 11"/>
                  <a:gd name="T28" fmla="*/ 7 w 12"/>
                  <a:gd name="T29" fmla="*/ 11 h 11"/>
                  <a:gd name="T30" fmla="*/ 6 w 12"/>
                  <a:gd name="T31" fmla="*/ 11 h 11"/>
                  <a:gd name="T32" fmla="*/ 6 w 12"/>
                  <a:gd name="T33" fmla="*/ 11 h 11"/>
                  <a:gd name="T34" fmla="*/ 3 w 12"/>
                  <a:gd name="T35" fmla="*/ 11 h 11"/>
                  <a:gd name="T36" fmla="*/ 1 w 12"/>
                  <a:gd name="T37" fmla="*/ 9 h 11"/>
                  <a:gd name="T38" fmla="*/ 0 w 12"/>
                  <a:gd name="T39" fmla="*/ 8 h 11"/>
                  <a:gd name="T40" fmla="*/ 0 w 12"/>
                  <a:gd name="T41" fmla="*/ 6 h 11"/>
                  <a:gd name="T42" fmla="*/ 0 w 12"/>
                  <a:gd name="T43" fmla="*/ 6 h 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1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9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7" name="Freeform 682">
                <a:extLst>
                  <a:ext uri="{FF2B5EF4-FFF2-40B4-BE49-F238E27FC236}">
                    <a16:creationId xmlns:a16="http://schemas.microsoft.com/office/drawing/2014/main" id="{9BE89232-A4F7-4A47-B5E3-0BE1C0FF2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2006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1 w 21"/>
                  <a:gd name="T5" fmla="*/ 6 h 21"/>
                  <a:gd name="T6" fmla="*/ 3 w 21"/>
                  <a:gd name="T7" fmla="*/ 3 h 21"/>
                  <a:gd name="T8" fmla="*/ 6 w 21"/>
                  <a:gd name="T9" fmla="*/ 1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1 h 21"/>
                  <a:gd name="T16" fmla="*/ 18 w 21"/>
                  <a:gd name="T17" fmla="*/ 3 h 21"/>
                  <a:gd name="T18" fmla="*/ 19 w 21"/>
                  <a:gd name="T19" fmla="*/ 6 h 21"/>
                  <a:gd name="T20" fmla="*/ 21 w 21"/>
                  <a:gd name="T21" fmla="*/ 10 h 21"/>
                  <a:gd name="T22" fmla="*/ 21 w 21"/>
                  <a:gd name="T23" fmla="*/ 10 h 21"/>
                  <a:gd name="T24" fmla="*/ 19 w 21"/>
                  <a:gd name="T25" fmla="*/ 15 h 21"/>
                  <a:gd name="T26" fmla="*/ 18 w 21"/>
                  <a:gd name="T27" fmla="*/ 18 h 21"/>
                  <a:gd name="T28" fmla="*/ 15 w 21"/>
                  <a:gd name="T29" fmla="*/ 19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19 h 21"/>
                  <a:gd name="T36" fmla="*/ 3 w 21"/>
                  <a:gd name="T37" fmla="*/ 18 h 21"/>
                  <a:gd name="T38" fmla="*/ 1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1" y="10"/>
                    </a:lnTo>
                    <a:lnTo>
                      <a:pt x="19" y="15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0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8" name="Freeform 683">
                <a:extLst>
                  <a:ext uri="{FF2B5EF4-FFF2-40B4-BE49-F238E27FC236}">
                    <a16:creationId xmlns:a16="http://schemas.microsoft.com/office/drawing/2014/main" id="{1656DC31-55F8-4122-8F44-319CA6836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009"/>
                <a:ext cx="13" cy="16"/>
              </a:xfrm>
              <a:custGeom>
                <a:avLst/>
                <a:gdLst>
                  <a:gd name="T0" fmla="*/ 7 w 13"/>
                  <a:gd name="T1" fmla="*/ 0 h 16"/>
                  <a:gd name="T2" fmla="*/ 7 w 13"/>
                  <a:gd name="T3" fmla="*/ 0 h 16"/>
                  <a:gd name="T4" fmla="*/ 10 w 13"/>
                  <a:gd name="T5" fmla="*/ 3 h 16"/>
                  <a:gd name="T6" fmla="*/ 10 w 13"/>
                  <a:gd name="T7" fmla="*/ 6 h 16"/>
                  <a:gd name="T8" fmla="*/ 10 w 13"/>
                  <a:gd name="T9" fmla="*/ 6 h 16"/>
                  <a:gd name="T10" fmla="*/ 10 w 13"/>
                  <a:gd name="T11" fmla="*/ 9 h 16"/>
                  <a:gd name="T12" fmla="*/ 7 w 13"/>
                  <a:gd name="T13" fmla="*/ 12 h 16"/>
                  <a:gd name="T14" fmla="*/ 6 w 13"/>
                  <a:gd name="T15" fmla="*/ 13 h 16"/>
                  <a:gd name="T16" fmla="*/ 3 w 13"/>
                  <a:gd name="T17" fmla="*/ 13 h 16"/>
                  <a:gd name="T18" fmla="*/ 3 w 13"/>
                  <a:gd name="T19" fmla="*/ 13 h 16"/>
                  <a:gd name="T20" fmla="*/ 0 w 13"/>
                  <a:gd name="T21" fmla="*/ 13 h 16"/>
                  <a:gd name="T22" fmla="*/ 0 w 13"/>
                  <a:gd name="T23" fmla="*/ 13 h 16"/>
                  <a:gd name="T24" fmla="*/ 1 w 13"/>
                  <a:gd name="T25" fmla="*/ 15 h 16"/>
                  <a:gd name="T26" fmla="*/ 4 w 13"/>
                  <a:gd name="T27" fmla="*/ 16 h 16"/>
                  <a:gd name="T28" fmla="*/ 4 w 13"/>
                  <a:gd name="T29" fmla="*/ 16 h 16"/>
                  <a:gd name="T30" fmla="*/ 7 w 13"/>
                  <a:gd name="T31" fmla="*/ 15 h 16"/>
                  <a:gd name="T32" fmla="*/ 10 w 13"/>
                  <a:gd name="T33" fmla="*/ 13 h 16"/>
                  <a:gd name="T34" fmla="*/ 12 w 13"/>
                  <a:gd name="T35" fmla="*/ 10 h 16"/>
                  <a:gd name="T36" fmla="*/ 13 w 13"/>
                  <a:gd name="T37" fmla="*/ 7 h 16"/>
                  <a:gd name="T38" fmla="*/ 13 w 13"/>
                  <a:gd name="T39" fmla="*/ 7 h 16"/>
                  <a:gd name="T40" fmla="*/ 12 w 13"/>
                  <a:gd name="T41" fmla="*/ 3 h 16"/>
                  <a:gd name="T42" fmla="*/ 7 w 13"/>
                  <a:gd name="T43" fmla="*/ 0 h 16"/>
                  <a:gd name="T44" fmla="*/ 7 w 13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6">
                    <a:moveTo>
                      <a:pt x="7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7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7" y="15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9" name="Freeform 684">
                <a:extLst>
                  <a:ext uri="{FF2B5EF4-FFF2-40B4-BE49-F238E27FC236}">
                    <a16:creationId xmlns:a16="http://schemas.microsoft.com/office/drawing/2014/main" id="{02176860-2A36-4AF2-AE8E-5651810FA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200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4 h 12"/>
                  <a:gd name="T6" fmla="*/ 2 w 12"/>
                  <a:gd name="T7" fmla="*/ 3 h 12"/>
                  <a:gd name="T8" fmla="*/ 5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1 w 12"/>
                  <a:gd name="T17" fmla="*/ 3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0" name="Freeform 685">
                <a:extLst>
                  <a:ext uri="{FF2B5EF4-FFF2-40B4-BE49-F238E27FC236}">
                    <a16:creationId xmlns:a16="http://schemas.microsoft.com/office/drawing/2014/main" id="{AC914FE2-1CC9-4792-A716-88EB79748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465"/>
                <a:ext cx="22" cy="22"/>
              </a:xfrm>
              <a:custGeom>
                <a:avLst/>
                <a:gdLst>
                  <a:gd name="T0" fmla="*/ 0 w 22"/>
                  <a:gd name="T1" fmla="*/ 11 h 22"/>
                  <a:gd name="T2" fmla="*/ 0 w 22"/>
                  <a:gd name="T3" fmla="*/ 11 h 22"/>
                  <a:gd name="T4" fmla="*/ 2 w 22"/>
                  <a:gd name="T5" fmla="*/ 7 h 22"/>
                  <a:gd name="T6" fmla="*/ 3 w 22"/>
                  <a:gd name="T7" fmla="*/ 3 h 22"/>
                  <a:gd name="T8" fmla="*/ 7 w 22"/>
                  <a:gd name="T9" fmla="*/ 2 h 22"/>
                  <a:gd name="T10" fmla="*/ 11 w 22"/>
                  <a:gd name="T11" fmla="*/ 0 h 22"/>
                  <a:gd name="T12" fmla="*/ 11 w 22"/>
                  <a:gd name="T13" fmla="*/ 0 h 22"/>
                  <a:gd name="T14" fmla="*/ 16 w 22"/>
                  <a:gd name="T15" fmla="*/ 2 h 22"/>
                  <a:gd name="T16" fmla="*/ 19 w 22"/>
                  <a:gd name="T17" fmla="*/ 3 h 22"/>
                  <a:gd name="T18" fmla="*/ 20 w 22"/>
                  <a:gd name="T19" fmla="*/ 7 h 22"/>
                  <a:gd name="T20" fmla="*/ 22 w 22"/>
                  <a:gd name="T21" fmla="*/ 11 h 22"/>
                  <a:gd name="T22" fmla="*/ 22 w 22"/>
                  <a:gd name="T23" fmla="*/ 11 h 22"/>
                  <a:gd name="T24" fmla="*/ 20 w 22"/>
                  <a:gd name="T25" fmla="*/ 16 h 22"/>
                  <a:gd name="T26" fmla="*/ 19 w 22"/>
                  <a:gd name="T27" fmla="*/ 19 h 22"/>
                  <a:gd name="T28" fmla="*/ 16 w 22"/>
                  <a:gd name="T29" fmla="*/ 20 h 22"/>
                  <a:gd name="T30" fmla="*/ 11 w 22"/>
                  <a:gd name="T31" fmla="*/ 22 h 22"/>
                  <a:gd name="T32" fmla="*/ 11 w 22"/>
                  <a:gd name="T33" fmla="*/ 22 h 22"/>
                  <a:gd name="T34" fmla="*/ 7 w 22"/>
                  <a:gd name="T35" fmla="*/ 20 h 22"/>
                  <a:gd name="T36" fmla="*/ 3 w 22"/>
                  <a:gd name="T37" fmla="*/ 19 h 22"/>
                  <a:gd name="T38" fmla="*/ 2 w 22"/>
                  <a:gd name="T39" fmla="*/ 16 h 22"/>
                  <a:gd name="T40" fmla="*/ 0 w 22"/>
                  <a:gd name="T41" fmla="*/ 11 h 22"/>
                  <a:gd name="T42" fmla="*/ 0 w 22"/>
                  <a:gd name="T43" fmla="*/ 11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2">
                    <a:moveTo>
                      <a:pt x="0" y="11"/>
                    </a:moveTo>
                    <a:lnTo>
                      <a:pt x="0" y="11"/>
                    </a:lnTo>
                    <a:lnTo>
                      <a:pt x="2" y="7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1" y="0"/>
                    </a:lnTo>
                    <a:lnTo>
                      <a:pt x="16" y="2"/>
                    </a:lnTo>
                    <a:lnTo>
                      <a:pt x="19" y="3"/>
                    </a:lnTo>
                    <a:lnTo>
                      <a:pt x="20" y="7"/>
                    </a:lnTo>
                    <a:lnTo>
                      <a:pt x="22" y="11"/>
                    </a:lnTo>
                    <a:lnTo>
                      <a:pt x="20" y="16"/>
                    </a:lnTo>
                    <a:lnTo>
                      <a:pt x="19" y="19"/>
                    </a:lnTo>
                    <a:lnTo>
                      <a:pt x="16" y="20"/>
                    </a:lnTo>
                    <a:lnTo>
                      <a:pt x="11" y="22"/>
                    </a:lnTo>
                    <a:lnTo>
                      <a:pt x="7" y="20"/>
                    </a:lnTo>
                    <a:lnTo>
                      <a:pt x="3" y="19"/>
                    </a:lnTo>
                    <a:lnTo>
                      <a:pt x="2" y="16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1" name="Freeform 686">
                <a:extLst>
                  <a:ext uri="{FF2B5EF4-FFF2-40B4-BE49-F238E27FC236}">
                    <a16:creationId xmlns:a16="http://schemas.microsoft.com/office/drawing/2014/main" id="{D2787725-717A-4B09-85AF-527F12E85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468"/>
                <a:ext cx="15" cy="17"/>
              </a:xfrm>
              <a:custGeom>
                <a:avLst/>
                <a:gdLst>
                  <a:gd name="T0" fmla="*/ 9 w 15"/>
                  <a:gd name="T1" fmla="*/ 0 h 17"/>
                  <a:gd name="T2" fmla="*/ 9 w 15"/>
                  <a:gd name="T3" fmla="*/ 0 h 17"/>
                  <a:gd name="T4" fmla="*/ 12 w 15"/>
                  <a:gd name="T5" fmla="*/ 4 h 17"/>
                  <a:gd name="T6" fmla="*/ 12 w 15"/>
                  <a:gd name="T7" fmla="*/ 7 h 17"/>
                  <a:gd name="T8" fmla="*/ 12 w 15"/>
                  <a:gd name="T9" fmla="*/ 7 h 17"/>
                  <a:gd name="T10" fmla="*/ 12 w 15"/>
                  <a:gd name="T11" fmla="*/ 10 h 17"/>
                  <a:gd name="T12" fmla="*/ 9 w 15"/>
                  <a:gd name="T13" fmla="*/ 13 h 17"/>
                  <a:gd name="T14" fmla="*/ 8 w 15"/>
                  <a:gd name="T15" fmla="*/ 14 h 17"/>
                  <a:gd name="T16" fmla="*/ 3 w 15"/>
                  <a:gd name="T17" fmla="*/ 14 h 17"/>
                  <a:gd name="T18" fmla="*/ 3 w 15"/>
                  <a:gd name="T19" fmla="*/ 14 h 17"/>
                  <a:gd name="T20" fmla="*/ 0 w 15"/>
                  <a:gd name="T21" fmla="*/ 14 h 17"/>
                  <a:gd name="T22" fmla="*/ 0 w 15"/>
                  <a:gd name="T23" fmla="*/ 14 h 17"/>
                  <a:gd name="T24" fmla="*/ 3 w 15"/>
                  <a:gd name="T25" fmla="*/ 16 h 17"/>
                  <a:gd name="T26" fmla="*/ 6 w 15"/>
                  <a:gd name="T27" fmla="*/ 17 h 17"/>
                  <a:gd name="T28" fmla="*/ 6 w 15"/>
                  <a:gd name="T29" fmla="*/ 17 h 17"/>
                  <a:gd name="T30" fmla="*/ 9 w 15"/>
                  <a:gd name="T31" fmla="*/ 16 h 17"/>
                  <a:gd name="T32" fmla="*/ 12 w 15"/>
                  <a:gd name="T33" fmla="*/ 14 h 17"/>
                  <a:gd name="T34" fmla="*/ 14 w 15"/>
                  <a:gd name="T35" fmla="*/ 11 h 17"/>
                  <a:gd name="T36" fmla="*/ 15 w 15"/>
                  <a:gd name="T37" fmla="*/ 8 h 17"/>
                  <a:gd name="T38" fmla="*/ 15 w 15"/>
                  <a:gd name="T39" fmla="*/ 8 h 17"/>
                  <a:gd name="T40" fmla="*/ 14 w 15"/>
                  <a:gd name="T41" fmla="*/ 4 h 17"/>
                  <a:gd name="T42" fmla="*/ 9 w 15"/>
                  <a:gd name="T43" fmla="*/ 0 h 17"/>
                  <a:gd name="T44" fmla="*/ 9 w 15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lnTo>
                      <a:pt x="9" y="0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6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5" y="8"/>
                    </a:lnTo>
                    <a:lnTo>
                      <a:pt x="14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2" name="Freeform 687">
                <a:extLst>
                  <a:ext uri="{FF2B5EF4-FFF2-40B4-BE49-F238E27FC236}">
                    <a16:creationId xmlns:a16="http://schemas.microsoft.com/office/drawing/2014/main" id="{8330AB41-4A53-46A8-B13A-8877E3FF6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462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5 h 13"/>
                  <a:gd name="T6" fmla="*/ 1 w 12"/>
                  <a:gd name="T7" fmla="*/ 3 h 13"/>
                  <a:gd name="T8" fmla="*/ 4 w 12"/>
                  <a:gd name="T9" fmla="*/ 2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2 h 13"/>
                  <a:gd name="T16" fmla="*/ 11 w 12"/>
                  <a:gd name="T17" fmla="*/ 3 h 13"/>
                  <a:gd name="T18" fmla="*/ 12 w 12"/>
                  <a:gd name="T19" fmla="*/ 5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10 h 13"/>
                  <a:gd name="T26" fmla="*/ 11 w 12"/>
                  <a:gd name="T27" fmla="*/ 11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4 w 12"/>
                  <a:gd name="T35" fmla="*/ 13 h 13"/>
                  <a:gd name="T36" fmla="*/ 1 w 12"/>
                  <a:gd name="T37" fmla="*/ 11 h 13"/>
                  <a:gd name="T38" fmla="*/ 0 w 12"/>
                  <a:gd name="T39" fmla="*/ 10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3" name="Freeform 688">
                <a:extLst>
                  <a:ext uri="{FF2B5EF4-FFF2-40B4-BE49-F238E27FC236}">
                    <a16:creationId xmlns:a16="http://schemas.microsoft.com/office/drawing/2014/main" id="{F85CBA8F-6B4F-4311-A92C-ABEF07249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838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0 w 21"/>
                  <a:gd name="T5" fmla="*/ 8 h 21"/>
                  <a:gd name="T6" fmla="*/ 3 w 21"/>
                  <a:gd name="T7" fmla="*/ 3 h 21"/>
                  <a:gd name="T8" fmla="*/ 6 w 21"/>
                  <a:gd name="T9" fmla="*/ 2 h 21"/>
                  <a:gd name="T10" fmla="*/ 10 w 21"/>
                  <a:gd name="T11" fmla="*/ 0 h 21"/>
                  <a:gd name="T12" fmla="*/ 10 w 21"/>
                  <a:gd name="T13" fmla="*/ 0 h 21"/>
                  <a:gd name="T14" fmla="*/ 13 w 21"/>
                  <a:gd name="T15" fmla="*/ 2 h 21"/>
                  <a:gd name="T16" fmla="*/ 18 w 21"/>
                  <a:gd name="T17" fmla="*/ 3 h 21"/>
                  <a:gd name="T18" fmla="*/ 19 w 21"/>
                  <a:gd name="T19" fmla="*/ 8 h 21"/>
                  <a:gd name="T20" fmla="*/ 21 w 21"/>
                  <a:gd name="T21" fmla="*/ 11 h 21"/>
                  <a:gd name="T22" fmla="*/ 21 w 21"/>
                  <a:gd name="T23" fmla="*/ 11 h 21"/>
                  <a:gd name="T24" fmla="*/ 19 w 21"/>
                  <a:gd name="T25" fmla="*/ 15 h 21"/>
                  <a:gd name="T26" fmla="*/ 18 w 21"/>
                  <a:gd name="T27" fmla="*/ 18 h 21"/>
                  <a:gd name="T28" fmla="*/ 13 w 21"/>
                  <a:gd name="T29" fmla="*/ 21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21 h 21"/>
                  <a:gd name="T36" fmla="*/ 3 w 21"/>
                  <a:gd name="T37" fmla="*/ 18 h 21"/>
                  <a:gd name="T38" fmla="*/ 0 w 21"/>
                  <a:gd name="T39" fmla="*/ 15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8" y="3"/>
                    </a:lnTo>
                    <a:lnTo>
                      <a:pt x="19" y="8"/>
                    </a:lnTo>
                    <a:lnTo>
                      <a:pt x="21" y="11"/>
                    </a:lnTo>
                    <a:lnTo>
                      <a:pt x="19" y="15"/>
                    </a:lnTo>
                    <a:lnTo>
                      <a:pt x="18" y="18"/>
                    </a:lnTo>
                    <a:lnTo>
                      <a:pt x="13" y="21"/>
                    </a:lnTo>
                    <a:lnTo>
                      <a:pt x="10" y="21"/>
                    </a:lnTo>
                    <a:lnTo>
                      <a:pt x="6" y="21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4" name="Freeform 689">
                <a:extLst>
                  <a:ext uri="{FF2B5EF4-FFF2-40B4-BE49-F238E27FC236}">
                    <a16:creationId xmlns:a16="http://schemas.microsoft.com/office/drawing/2014/main" id="{4B8F0E97-953B-4B88-9B43-7E4A1CC81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841"/>
                <a:ext cx="14" cy="17"/>
              </a:xfrm>
              <a:custGeom>
                <a:avLst/>
                <a:gdLst>
                  <a:gd name="T0" fmla="*/ 9 w 14"/>
                  <a:gd name="T1" fmla="*/ 0 h 17"/>
                  <a:gd name="T2" fmla="*/ 9 w 14"/>
                  <a:gd name="T3" fmla="*/ 0 h 17"/>
                  <a:gd name="T4" fmla="*/ 11 w 14"/>
                  <a:gd name="T5" fmla="*/ 3 h 17"/>
                  <a:gd name="T6" fmla="*/ 12 w 14"/>
                  <a:gd name="T7" fmla="*/ 6 h 17"/>
                  <a:gd name="T8" fmla="*/ 12 w 14"/>
                  <a:gd name="T9" fmla="*/ 6 h 17"/>
                  <a:gd name="T10" fmla="*/ 11 w 14"/>
                  <a:gd name="T11" fmla="*/ 9 h 17"/>
                  <a:gd name="T12" fmla="*/ 9 w 14"/>
                  <a:gd name="T13" fmla="*/ 12 h 17"/>
                  <a:gd name="T14" fmla="*/ 6 w 14"/>
                  <a:gd name="T15" fmla="*/ 14 h 17"/>
                  <a:gd name="T16" fmla="*/ 3 w 14"/>
                  <a:gd name="T17" fmla="*/ 15 h 17"/>
                  <a:gd name="T18" fmla="*/ 3 w 14"/>
                  <a:gd name="T19" fmla="*/ 15 h 17"/>
                  <a:gd name="T20" fmla="*/ 0 w 14"/>
                  <a:gd name="T21" fmla="*/ 14 h 17"/>
                  <a:gd name="T22" fmla="*/ 0 w 14"/>
                  <a:gd name="T23" fmla="*/ 14 h 17"/>
                  <a:gd name="T24" fmla="*/ 3 w 14"/>
                  <a:gd name="T25" fmla="*/ 15 h 17"/>
                  <a:gd name="T26" fmla="*/ 6 w 14"/>
                  <a:gd name="T27" fmla="*/ 17 h 17"/>
                  <a:gd name="T28" fmla="*/ 6 w 14"/>
                  <a:gd name="T29" fmla="*/ 17 h 17"/>
                  <a:gd name="T30" fmla="*/ 9 w 14"/>
                  <a:gd name="T31" fmla="*/ 15 h 17"/>
                  <a:gd name="T32" fmla="*/ 12 w 14"/>
                  <a:gd name="T33" fmla="*/ 14 h 17"/>
                  <a:gd name="T34" fmla="*/ 14 w 14"/>
                  <a:gd name="T35" fmla="*/ 11 h 17"/>
                  <a:gd name="T36" fmla="*/ 14 w 14"/>
                  <a:gd name="T37" fmla="*/ 8 h 17"/>
                  <a:gd name="T38" fmla="*/ 14 w 14"/>
                  <a:gd name="T39" fmla="*/ 8 h 17"/>
                  <a:gd name="T40" fmla="*/ 12 w 14"/>
                  <a:gd name="T41" fmla="*/ 3 h 17"/>
                  <a:gd name="T42" fmla="*/ 9 w 14"/>
                  <a:gd name="T43" fmla="*/ 0 h 17"/>
                  <a:gd name="T44" fmla="*/ 9 w 14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5" name="Freeform 690">
                <a:extLst>
                  <a:ext uri="{FF2B5EF4-FFF2-40B4-BE49-F238E27FC236}">
                    <a16:creationId xmlns:a16="http://schemas.microsoft.com/office/drawing/2014/main" id="{72CF762A-0320-4B3E-BD82-A94E7EE34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837"/>
                <a:ext cx="12" cy="10"/>
              </a:xfrm>
              <a:custGeom>
                <a:avLst/>
                <a:gdLst>
                  <a:gd name="T0" fmla="*/ 0 w 12"/>
                  <a:gd name="T1" fmla="*/ 6 h 10"/>
                  <a:gd name="T2" fmla="*/ 0 w 12"/>
                  <a:gd name="T3" fmla="*/ 6 h 10"/>
                  <a:gd name="T4" fmla="*/ 0 w 12"/>
                  <a:gd name="T5" fmla="*/ 3 h 10"/>
                  <a:gd name="T6" fmla="*/ 2 w 12"/>
                  <a:gd name="T7" fmla="*/ 1 h 10"/>
                  <a:gd name="T8" fmla="*/ 3 w 12"/>
                  <a:gd name="T9" fmla="*/ 0 h 10"/>
                  <a:gd name="T10" fmla="*/ 6 w 12"/>
                  <a:gd name="T11" fmla="*/ 0 h 10"/>
                  <a:gd name="T12" fmla="*/ 6 w 12"/>
                  <a:gd name="T13" fmla="*/ 0 h 10"/>
                  <a:gd name="T14" fmla="*/ 8 w 12"/>
                  <a:gd name="T15" fmla="*/ 0 h 10"/>
                  <a:gd name="T16" fmla="*/ 9 w 12"/>
                  <a:gd name="T17" fmla="*/ 1 h 10"/>
                  <a:gd name="T18" fmla="*/ 11 w 12"/>
                  <a:gd name="T19" fmla="*/ 3 h 10"/>
                  <a:gd name="T20" fmla="*/ 12 w 12"/>
                  <a:gd name="T21" fmla="*/ 6 h 10"/>
                  <a:gd name="T22" fmla="*/ 12 w 12"/>
                  <a:gd name="T23" fmla="*/ 6 h 10"/>
                  <a:gd name="T24" fmla="*/ 11 w 12"/>
                  <a:gd name="T25" fmla="*/ 7 h 10"/>
                  <a:gd name="T26" fmla="*/ 9 w 12"/>
                  <a:gd name="T27" fmla="*/ 9 h 10"/>
                  <a:gd name="T28" fmla="*/ 8 w 12"/>
                  <a:gd name="T29" fmla="*/ 10 h 10"/>
                  <a:gd name="T30" fmla="*/ 6 w 12"/>
                  <a:gd name="T31" fmla="*/ 10 h 10"/>
                  <a:gd name="T32" fmla="*/ 6 w 12"/>
                  <a:gd name="T33" fmla="*/ 10 h 10"/>
                  <a:gd name="T34" fmla="*/ 3 w 12"/>
                  <a:gd name="T35" fmla="*/ 10 h 10"/>
                  <a:gd name="T36" fmla="*/ 2 w 12"/>
                  <a:gd name="T37" fmla="*/ 9 h 10"/>
                  <a:gd name="T38" fmla="*/ 0 w 12"/>
                  <a:gd name="T39" fmla="*/ 7 h 10"/>
                  <a:gd name="T40" fmla="*/ 0 w 12"/>
                  <a:gd name="T41" fmla="*/ 6 h 10"/>
                  <a:gd name="T42" fmla="*/ 0 w 12"/>
                  <a:gd name="T43" fmla="*/ 6 h 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0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6" name="Freeform 691">
                <a:extLst>
                  <a:ext uri="{FF2B5EF4-FFF2-40B4-BE49-F238E27FC236}">
                    <a16:creationId xmlns:a16="http://schemas.microsoft.com/office/drawing/2014/main" id="{93275CA5-79F9-4B5F-B8B7-F6A9D7856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312"/>
                <a:ext cx="20" cy="21"/>
              </a:xfrm>
              <a:custGeom>
                <a:avLst/>
                <a:gdLst>
                  <a:gd name="T0" fmla="*/ 0 w 20"/>
                  <a:gd name="T1" fmla="*/ 10 h 21"/>
                  <a:gd name="T2" fmla="*/ 0 w 20"/>
                  <a:gd name="T3" fmla="*/ 10 h 21"/>
                  <a:gd name="T4" fmla="*/ 0 w 20"/>
                  <a:gd name="T5" fmla="*/ 6 h 21"/>
                  <a:gd name="T6" fmla="*/ 3 w 20"/>
                  <a:gd name="T7" fmla="*/ 3 h 21"/>
                  <a:gd name="T8" fmla="*/ 6 w 20"/>
                  <a:gd name="T9" fmla="*/ 0 h 21"/>
                  <a:gd name="T10" fmla="*/ 11 w 20"/>
                  <a:gd name="T11" fmla="*/ 0 h 21"/>
                  <a:gd name="T12" fmla="*/ 11 w 20"/>
                  <a:gd name="T13" fmla="*/ 0 h 21"/>
                  <a:gd name="T14" fmla="*/ 14 w 20"/>
                  <a:gd name="T15" fmla="*/ 0 h 21"/>
                  <a:gd name="T16" fmla="*/ 17 w 20"/>
                  <a:gd name="T17" fmla="*/ 3 h 21"/>
                  <a:gd name="T18" fmla="*/ 20 w 20"/>
                  <a:gd name="T19" fmla="*/ 6 h 21"/>
                  <a:gd name="T20" fmla="*/ 20 w 20"/>
                  <a:gd name="T21" fmla="*/ 10 h 21"/>
                  <a:gd name="T22" fmla="*/ 20 w 20"/>
                  <a:gd name="T23" fmla="*/ 10 h 21"/>
                  <a:gd name="T24" fmla="*/ 20 w 20"/>
                  <a:gd name="T25" fmla="*/ 13 h 21"/>
                  <a:gd name="T26" fmla="*/ 17 w 20"/>
                  <a:gd name="T27" fmla="*/ 18 h 21"/>
                  <a:gd name="T28" fmla="*/ 14 w 20"/>
                  <a:gd name="T29" fmla="*/ 19 h 21"/>
                  <a:gd name="T30" fmla="*/ 11 w 20"/>
                  <a:gd name="T31" fmla="*/ 21 h 21"/>
                  <a:gd name="T32" fmla="*/ 11 w 20"/>
                  <a:gd name="T33" fmla="*/ 21 h 21"/>
                  <a:gd name="T34" fmla="*/ 6 w 20"/>
                  <a:gd name="T35" fmla="*/ 19 h 21"/>
                  <a:gd name="T36" fmla="*/ 3 w 20"/>
                  <a:gd name="T37" fmla="*/ 18 h 21"/>
                  <a:gd name="T38" fmla="*/ 0 w 20"/>
                  <a:gd name="T39" fmla="*/ 13 h 21"/>
                  <a:gd name="T40" fmla="*/ 0 w 20"/>
                  <a:gd name="T41" fmla="*/ 10 h 21"/>
                  <a:gd name="T42" fmla="*/ 0 w 20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0"/>
                    </a:move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10"/>
                    </a:lnTo>
                    <a:lnTo>
                      <a:pt x="20" y="13"/>
                    </a:lnTo>
                    <a:lnTo>
                      <a:pt x="17" y="18"/>
                    </a:lnTo>
                    <a:lnTo>
                      <a:pt x="14" y="19"/>
                    </a:lnTo>
                    <a:lnTo>
                      <a:pt x="11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7" name="Freeform 692">
                <a:extLst>
                  <a:ext uri="{FF2B5EF4-FFF2-40B4-BE49-F238E27FC236}">
                    <a16:creationId xmlns:a16="http://schemas.microsoft.com/office/drawing/2014/main" id="{0A0F90CE-F892-4D2B-A6AC-D1B44C0D1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315"/>
                <a:ext cx="13" cy="15"/>
              </a:xfrm>
              <a:custGeom>
                <a:avLst/>
                <a:gdLst>
                  <a:gd name="T0" fmla="*/ 9 w 13"/>
                  <a:gd name="T1" fmla="*/ 0 h 15"/>
                  <a:gd name="T2" fmla="*/ 9 w 13"/>
                  <a:gd name="T3" fmla="*/ 0 h 15"/>
                  <a:gd name="T4" fmla="*/ 10 w 13"/>
                  <a:gd name="T5" fmla="*/ 1 h 15"/>
                  <a:gd name="T6" fmla="*/ 10 w 13"/>
                  <a:gd name="T7" fmla="*/ 6 h 15"/>
                  <a:gd name="T8" fmla="*/ 10 w 13"/>
                  <a:gd name="T9" fmla="*/ 6 h 15"/>
                  <a:gd name="T10" fmla="*/ 10 w 13"/>
                  <a:gd name="T11" fmla="*/ 9 h 15"/>
                  <a:gd name="T12" fmla="*/ 9 w 13"/>
                  <a:gd name="T13" fmla="*/ 12 h 15"/>
                  <a:gd name="T14" fmla="*/ 6 w 13"/>
                  <a:gd name="T15" fmla="*/ 13 h 15"/>
                  <a:gd name="T16" fmla="*/ 3 w 13"/>
                  <a:gd name="T17" fmla="*/ 13 h 15"/>
                  <a:gd name="T18" fmla="*/ 3 w 13"/>
                  <a:gd name="T19" fmla="*/ 13 h 15"/>
                  <a:gd name="T20" fmla="*/ 0 w 13"/>
                  <a:gd name="T21" fmla="*/ 13 h 15"/>
                  <a:gd name="T22" fmla="*/ 0 w 13"/>
                  <a:gd name="T23" fmla="*/ 13 h 15"/>
                  <a:gd name="T24" fmla="*/ 3 w 13"/>
                  <a:gd name="T25" fmla="*/ 15 h 15"/>
                  <a:gd name="T26" fmla="*/ 6 w 13"/>
                  <a:gd name="T27" fmla="*/ 15 h 15"/>
                  <a:gd name="T28" fmla="*/ 6 w 13"/>
                  <a:gd name="T29" fmla="*/ 15 h 15"/>
                  <a:gd name="T30" fmla="*/ 9 w 13"/>
                  <a:gd name="T31" fmla="*/ 15 h 15"/>
                  <a:gd name="T32" fmla="*/ 12 w 13"/>
                  <a:gd name="T33" fmla="*/ 13 h 15"/>
                  <a:gd name="T34" fmla="*/ 13 w 13"/>
                  <a:gd name="T35" fmla="*/ 10 h 15"/>
                  <a:gd name="T36" fmla="*/ 13 w 13"/>
                  <a:gd name="T37" fmla="*/ 7 h 15"/>
                  <a:gd name="T38" fmla="*/ 13 w 13"/>
                  <a:gd name="T39" fmla="*/ 7 h 15"/>
                  <a:gd name="T40" fmla="*/ 12 w 13"/>
                  <a:gd name="T41" fmla="*/ 3 h 15"/>
                  <a:gd name="T42" fmla="*/ 9 w 13"/>
                  <a:gd name="T43" fmla="*/ 0 h 15"/>
                  <a:gd name="T44" fmla="*/ 9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8" name="Freeform 693">
                <a:extLst>
                  <a:ext uri="{FF2B5EF4-FFF2-40B4-BE49-F238E27FC236}">
                    <a16:creationId xmlns:a16="http://schemas.microsoft.com/office/drawing/2014/main" id="{69E0FE8D-B466-4D95-AD6E-48F551E6F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309"/>
                <a:ext cx="10" cy="12"/>
              </a:xfrm>
              <a:custGeom>
                <a:avLst/>
                <a:gdLst>
                  <a:gd name="T0" fmla="*/ 0 w 10"/>
                  <a:gd name="T1" fmla="*/ 6 h 12"/>
                  <a:gd name="T2" fmla="*/ 0 w 10"/>
                  <a:gd name="T3" fmla="*/ 6 h 12"/>
                  <a:gd name="T4" fmla="*/ 0 w 10"/>
                  <a:gd name="T5" fmla="*/ 4 h 12"/>
                  <a:gd name="T6" fmla="*/ 1 w 10"/>
                  <a:gd name="T7" fmla="*/ 1 h 12"/>
                  <a:gd name="T8" fmla="*/ 3 w 10"/>
                  <a:gd name="T9" fmla="*/ 0 h 12"/>
                  <a:gd name="T10" fmla="*/ 6 w 10"/>
                  <a:gd name="T11" fmla="*/ 0 h 12"/>
                  <a:gd name="T12" fmla="*/ 6 w 10"/>
                  <a:gd name="T13" fmla="*/ 0 h 12"/>
                  <a:gd name="T14" fmla="*/ 7 w 10"/>
                  <a:gd name="T15" fmla="*/ 0 h 12"/>
                  <a:gd name="T16" fmla="*/ 9 w 10"/>
                  <a:gd name="T17" fmla="*/ 1 h 12"/>
                  <a:gd name="T18" fmla="*/ 10 w 10"/>
                  <a:gd name="T19" fmla="*/ 4 h 12"/>
                  <a:gd name="T20" fmla="*/ 10 w 10"/>
                  <a:gd name="T21" fmla="*/ 6 h 12"/>
                  <a:gd name="T22" fmla="*/ 10 w 10"/>
                  <a:gd name="T23" fmla="*/ 6 h 12"/>
                  <a:gd name="T24" fmla="*/ 10 w 10"/>
                  <a:gd name="T25" fmla="*/ 9 h 12"/>
                  <a:gd name="T26" fmla="*/ 9 w 10"/>
                  <a:gd name="T27" fmla="*/ 10 h 12"/>
                  <a:gd name="T28" fmla="*/ 7 w 10"/>
                  <a:gd name="T29" fmla="*/ 12 h 12"/>
                  <a:gd name="T30" fmla="*/ 6 w 10"/>
                  <a:gd name="T31" fmla="*/ 12 h 12"/>
                  <a:gd name="T32" fmla="*/ 6 w 10"/>
                  <a:gd name="T33" fmla="*/ 12 h 12"/>
                  <a:gd name="T34" fmla="*/ 3 w 10"/>
                  <a:gd name="T35" fmla="*/ 12 h 12"/>
                  <a:gd name="T36" fmla="*/ 1 w 10"/>
                  <a:gd name="T37" fmla="*/ 10 h 12"/>
                  <a:gd name="T38" fmla="*/ 0 w 10"/>
                  <a:gd name="T39" fmla="*/ 9 h 12"/>
                  <a:gd name="T40" fmla="*/ 0 w 10"/>
                  <a:gd name="T41" fmla="*/ 6 h 12"/>
                  <a:gd name="T42" fmla="*/ 0 w 10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9" name="Freeform 694">
                <a:extLst>
                  <a:ext uri="{FF2B5EF4-FFF2-40B4-BE49-F238E27FC236}">
                    <a16:creationId xmlns:a16="http://schemas.microsoft.com/office/drawing/2014/main" id="{4ED90101-16E1-4CC2-930E-940F7FFBA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563"/>
                <a:ext cx="22" cy="22"/>
              </a:xfrm>
              <a:custGeom>
                <a:avLst/>
                <a:gdLst>
                  <a:gd name="T0" fmla="*/ 0 w 22"/>
                  <a:gd name="T1" fmla="*/ 11 h 22"/>
                  <a:gd name="T2" fmla="*/ 0 w 22"/>
                  <a:gd name="T3" fmla="*/ 11 h 22"/>
                  <a:gd name="T4" fmla="*/ 2 w 22"/>
                  <a:gd name="T5" fmla="*/ 7 h 22"/>
                  <a:gd name="T6" fmla="*/ 3 w 22"/>
                  <a:gd name="T7" fmla="*/ 3 h 22"/>
                  <a:gd name="T8" fmla="*/ 6 w 22"/>
                  <a:gd name="T9" fmla="*/ 0 h 22"/>
                  <a:gd name="T10" fmla="*/ 11 w 22"/>
                  <a:gd name="T11" fmla="*/ 0 h 22"/>
                  <a:gd name="T12" fmla="*/ 11 w 22"/>
                  <a:gd name="T13" fmla="*/ 0 h 22"/>
                  <a:gd name="T14" fmla="*/ 16 w 22"/>
                  <a:gd name="T15" fmla="*/ 0 h 22"/>
                  <a:gd name="T16" fmla="*/ 19 w 22"/>
                  <a:gd name="T17" fmla="*/ 3 h 22"/>
                  <a:gd name="T18" fmla="*/ 20 w 22"/>
                  <a:gd name="T19" fmla="*/ 7 h 22"/>
                  <a:gd name="T20" fmla="*/ 22 w 22"/>
                  <a:gd name="T21" fmla="*/ 11 h 22"/>
                  <a:gd name="T22" fmla="*/ 22 w 22"/>
                  <a:gd name="T23" fmla="*/ 11 h 22"/>
                  <a:gd name="T24" fmla="*/ 20 w 22"/>
                  <a:gd name="T25" fmla="*/ 14 h 22"/>
                  <a:gd name="T26" fmla="*/ 19 w 22"/>
                  <a:gd name="T27" fmla="*/ 19 h 22"/>
                  <a:gd name="T28" fmla="*/ 16 w 22"/>
                  <a:gd name="T29" fmla="*/ 20 h 22"/>
                  <a:gd name="T30" fmla="*/ 11 w 22"/>
                  <a:gd name="T31" fmla="*/ 22 h 22"/>
                  <a:gd name="T32" fmla="*/ 11 w 22"/>
                  <a:gd name="T33" fmla="*/ 22 h 22"/>
                  <a:gd name="T34" fmla="*/ 6 w 22"/>
                  <a:gd name="T35" fmla="*/ 20 h 22"/>
                  <a:gd name="T36" fmla="*/ 3 w 22"/>
                  <a:gd name="T37" fmla="*/ 19 h 22"/>
                  <a:gd name="T38" fmla="*/ 2 w 22"/>
                  <a:gd name="T39" fmla="*/ 14 h 22"/>
                  <a:gd name="T40" fmla="*/ 0 w 22"/>
                  <a:gd name="T41" fmla="*/ 11 h 22"/>
                  <a:gd name="T42" fmla="*/ 0 w 22"/>
                  <a:gd name="T43" fmla="*/ 11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2">
                    <a:moveTo>
                      <a:pt x="0" y="11"/>
                    </a:moveTo>
                    <a:lnTo>
                      <a:pt x="0" y="11"/>
                    </a:lnTo>
                    <a:lnTo>
                      <a:pt x="2" y="7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19" y="3"/>
                    </a:lnTo>
                    <a:lnTo>
                      <a:pt x="20" y="7"/>
                    </a:lnTo>
                    <a:lnTo>
                      <a:pt x="22" y="11"/>
                    </a:lnTo>
                    <a:lnTo>
                      <a:pt x="20" y="14"/>
                    </a:lnTo>
                    <a:lnTo>
                      <a:pt x="19" y="19"/>
                    </a:lnTo>
                    <a:lnTo>
                      <a:pt x="16" y="20"/>
                    </a:lnTo>
                    <a:lnTo>
                      <a:pt x="11" y="22"/>
                    </a:lnTo>
                    <a:lnTo>
                      <a:pt x="6" y="20"/>
                    </a:lnTo>
                    <a:lnTo>
                      <a:pt x="3" y="19"/>
                    </a:lnTo>
                    <a:lnTo>
                      <a:pt x="2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0" name="Freeform 695">
                <a:extLst>
                  <a:ext uri="{FF2B5EF4-FFF2-40B4-BE49-F238E27FC236}">
                    <a16:creationId xmlns:a16="http://schemas.microsoft.com/office/drawing/2014/main" id="{B5A4939D-A25F-4D84-B42F-A5696C0AD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566"/>
                <a:ext cx="14" cy="16"/>
              </a:xfrm>
              <a:custGeom>
                <a:avLst/>
                <a:gdLst>
                  <a:gd name="T0" fmla="*/ 8 w 14"/>
                  <a:gd name="T1" fmla="*/ 0 h 16"/>
                  <a:gd name="T2" fmla="*/ 8 w 14"/>
                  <a:gd name="T3" fmla="*/ 0 h 16"/>
                  <a:gd name="T4" fmla="*/ 11 w 14"/>
                  <a:gd name="T5" fmla="*/ 2 h 16"/>
                  <a:gd name="T6" fmla="*/ 11 w 14"/>
                  <a:gd name="T7" fmla="*/ 7 h 16"/>
                  <a:gd name="T8" fmla="*/ 11 w 14"/>
                  <a:gd name="T9" fmla="*/ 7 h 16"/>
                  <a:gd name="T10" fmla="*/ 11 w 14"/>
                  <a:gd name="T11" fmla="*/ 10 h 16"/>
                  <a:gd name="T12" fmla="*/ 8 w 14"/>
                  <a:gd name="T13" fmla="*/ 13 h 16"/>
                  <a:gd name="T14" fmla="*/ 7 w 14"/>
                  <a:gd name="T15" fmla="*/ 14 h 16"/>
                  <a:gd name="T16" fmla="*/ 2 w 14"/>
                  <a:gd name="T17" fmla="*/ 14 h 16"/>
                  <a:gd name="T18" fmla="*/ 2 w 14"/>
                  <a:gd name="T19" fmla="*/ 14 h 16"/>
                  <a:gd name="T20" fmla="*/ 0 w 14"/>
                  <a:gd name="T21" fmla="*/ 14 h 16"/>
                  <a:gd name="T22" fmla="*/ 0 w 14"/>
                  <a:gd name="T23" fmla="*/ 14 h 16"/>
                  <a:gd name="T24" fmla="*/ 2 w 14"/>
                  <a:gd name="T25" fmla="*/ 16 h 16"/>
                  <a:gd name="T26" fmla="*/ 5 w 14"/>
                  <a:gd name="T27" fmla="*/ 16 h 16"/>
                  <a:gd name="T28" fmla="*/ 5 w 14"/>
                  <a:gd name="T29" fmla="*/ 16 h 16"/>
                  <a:gd name="T30" fmla="*/ 8 w 14"/>
                  <a:gd name="T31" fmla="*/ 16 h 16"/>
                  <a:gd name="T32" fmla="*/ 11 w 14"/>
                  <a:gd name="T33" fmla="*/ 14 h 16"/>
                  <a:gd name="T34" fmla="*/ 13 w 14"/>
                  <a:gd name="T35" fmla="*/ 11 h 16"/>
                  <a:gd name="T36" fmla="*/ 14 w 14"/>
                  <a:gd name="T37" fmla="*/ 8 h 16"/>
                  <a:gd name="T38" fmla="*/ 14 w 14"/>
                  <a:gd name="T39" fmla="*/ 8 h 16"/>
                  <a:gd name="T40" fmla="*/ 13 w 14"/>
                  <a:gd name="T41" fmla="*/ 4 h 16"/>
                  <a:gd name="T42" fmla="*/ 8 w 14"/>
                  <a:gd name="T43" fmla="*/ 0 h 16"/>
                  <a:gd name="T44" fmla="*/ 8 w 14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6">
                    <a:moveTo>
                      <a:pt x="8" y="0"/>
                    </a:moveTo>
                    <a:lnTo>
                      <a:pt x="8" y="0"/>
                    </a:lnTo>
                    <a:lnTo>
                      <a:pt x="11" y="2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8" y="13"/>
                    </a:lnTo>
                    <a:lnTo>
                      <a:pt x="7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5" y="16"/>
                    </a:lnTo>
                    <a:lnTo>
                      <a:pt x="8" y="16"/>
                    </a:lnTo>
                    <a:lnTo>
                      <a:pt x="11" y="14"/>
                    </a:lnTo>
                    <a:lnTo>
                      <a:pt x="13" y="11"/>
                    </a:lnTo>
                    <a:lnTo>
                      <a:pt x="14" y="8"/>
                    </a:lnTo>
                    <a:lnTo>
                      <a:pt x="13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1" name="Freeform 696">
                <a:extLst>
                  <a:ext uri="{FF2B5EF4-FFF2-40B4-BE49-F238E27FC236}">
                    <a16:creationId xmlns:a16="http://schemas.microsoft.com/office/drawing/2014/main" id="{54009262-80A7-49A7-8E2C-1DD1D1E3E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560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3 h 13"/>
                  <a:gd name="T6" fmla="*/ 1 w 12"/>
                  <a:gd name="T7" fmla="*/ 2 h 13"/>
                  <a:gd name="T8" fmla="*/ 4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0 w 12"/>
                  <a:gd name="T17" fmla="*/ 2 h 13"/>
                  <a:gd name="T18" fmla="*/ 12 w 12"/>
                  <a:gd name="T19" fmla="*/ 3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10 h 13"/>
                  <a:gd name="T26" fmla="*/ 10 w 12"/>
                  <a:gd name="T27" fmla="*/ 11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4 w 12"/>
                  <a:gd name="T35" fmla="*/ 13 h 13"/>
                  <a:gd name="T36" fmla="*/ 1 w 12"/>
                  <a:gd name="T37" fmla="*/ 11 h 13"/>
                  <a:gd name="T38" fmla="*/ 0 w 12"/>
                  <a:gd name="T39" fmla="*/ 10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0" y="11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2" name="Freeform 697">
                <a:extLst>
                  <a:ext uri="{FF2B5EF4-FFF2-40B4-BE49-F238E27FC236}">
                    <a16:creationId xmlns:a16="http://schemas.microsoft.com/office/drawing/2014/main" id="{056DD2A6-FA4C-48F3-9341-66DA9AC8C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548"/>
                <a:ext cx="20" cy="20"/>
              </a:xfrm>
              <a:custGeom>
                <a:avLst/>
                <a:gdLst>
                  <a:gd name="T0" fmla="*/ 0 w 20"/>
                  <a:gd name="T1" fmla="*/ 9 h 20"/>
                  <a:gd name="T2" fmla="*/ 0 w 20"/>
                  <a:gd name="T3" fmla="*/ 9 h 20"/>
                  <a:gd name="T4" fmla="*/ 0 w 20"/>
                  <a:gd name="T5" fmla="*/ 6 h 20"/>
                  <a:gd name="T6" fmla="*/ 3 w 20"/>
                  <a:gd name="T7" fmla="*/ 3 h 20"/>
                  <a:gd name="T8" fmla="*/ 6 w 20"/>
                  <a:gd name="T9" fmla="*/ 0 h 20"/>
                  <a:gd name="T10" fmla="*/ 9 w 20"/>
                  <a:gd name="T11" fmla="*/ 0 h 20"/>
                  <a:gd name="T12" fmla="*/ 9 w 20"/>
                  <a:gd name="T13" fmla="*/ 0 h 20"/>
                  <a:gd name="T14" fmla="*/ 14 w 20"/>
                  <a:gd name="T15" fmla="*/ 0 h 20"/>
                  <a:gd name="T16" fmla="*/ 17 w 20"/>
                  <a:gd name="T17" fmla="*/ 3 h 20"/>
                  <a:gd name="T18" fmla="*/ 20 w 20"/>
                  <a:gd name="T19" fmla="*/ 6 h 20"/>
                  <a:gd name="T20" fmla="*/ 20 w 20"/>
                  <a:gd name="T21" fmla="*/ 9 h 20"/>
                  <a:gd name="T22" fmla="*/ 20 w 20"/>
                  <a:gd name="T23" fmla="*/ 9 h 20"/>
                  <a:gd name="T24" fmla="*/ 20 w 20"/>
                  <a:gd name="T25" fmla="*/ 14 h 20"/>
                  <a:gd name="T26" fmla="*/ 17 w 20"/>
                  <a:gd name="T27" fmla="*/ 17 h 20"/>
                  <a:gd name="T28" fmla="*/ 14 w 20"/>
                  <a:gd name="T29" fmla="*/ 20 h 20"/>
                  <a:gd name="T30" fmla="*/ 9 w 20"/>
                  <a:gd name="T31" fmla="*/ 20 h 20"/>
                  <a:gd name="T32" fmla="*/ 9 w 20"/>
                  <a:gd name="T33" fmla="*/ 20 h 20"/>
                  <a:gd name="T34" fmla="*/ 6 w 20"/>
                  <a:gd name="T35" fmla="*/ 20 h 20"/>
                  <a:gd name="T36" fmla="*/ 3 w 20"/>
                  <a:gd name="T37" fmla="*/ 17 h 20"/>
                  <a:gd name="T38" fmla="*/ 0 w 20"/>
                  <a:gd name="T39" fmla="*/ 14 h 20"/>
                  <a:gd name="T40" fmla="*/ 0 w 20"/>
                  <a:gd name="T41" fmla="*/ 9 h 20"/>
                  <a:gd name="T42" fmla="*/ 0 w 20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9"/>
                    </a:lnTo>
                    <a:lnTo>
                      <a:pt x="20" y="14"/>
                    </a:lnTo>
                    <a:lnTo>
                      <a:pt x="17" y="17"/>
                    </a:lnTo>
                    <a:lnTo>
                      <a:pt x="14" y="20"/>
                    </a:lnTo>
                    <a:lnTo>
                      <a:pt x="9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3" name="Freeform 698">
                <a:extLst>
                  <a:ext uri="{FF2B5EF4-FFF2-40B4-BE49-F238E27FC236}">
                    <a16:creationId xmlns:a16="http://schemas.microsoft.com/office/drawing/2014/main" id="{C97FCE59-673A-41F9-AF19-07443A96B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550"/>
                <a:ext cx="13" cy="16"/>
              </a:xfrm>
              <a:custGeom>
                <a:avLst/>
                <a:gdLst>
                  <a:gd name="T0" fmla="*/ 9 w 13"/>
                  <a:gd name="T1" fmla="*/ 0 h 16"/>
                  <a:gd name="T2" fmla="*/ 9 w 13"/>
                  <a:gd name="T3" fmla="*/ 0 h 16"/>
                  <a:gd name="T4" fmla="*/ 10 w 13"/>
                  <a:gd name="T5" fmla="*/ 3 h 16"/>
                  <a:gd name="T6" fmla="*/ 10 w 13"/>
                  <a:gd name="T7" fmla="*/ 6 h 16"/>
                  <a:gd name="T8" fmla="*/ 10 w 13"/>
                  <a:gd name="T9" fmla="*/ 6 h 16"/>
                  <a:gd name="T10" fmla="*/ 10 w 13"/>
                  <a:gd name="T11" fmla="*/ 10 h 16"/>
                  <a:gd name="T12" fmla="*/ 9 w 13"/>
                  <a:gd name="T13" fmla="*/ 12 h 16"/>
                  <a:gd name="T14" fmla="*/ 6 w 13"/>
                  <a:gd name="T15" fmla="*/ 13 h 16"/>
                  <a:gd name="T16" fmla="*/ 3 w 13"/>
                  <a:gd name="T17" fmla="*/ 15 h 16"/>
                  <a:gd name="T18" fmla="*/ 3 w 13"/>
                  <a:gd name="T19" fmla="*/ 15 h 16"/>
                  <a:gd name="T20" fmla="*/ 0 w 13"/>
                  <a:gd name="T21" fmla="*/ 15 h 16"/>
                  <a:gd name="T22" fmla="*/ 0 w 13"/>
                  <a:gd name="T23" fmla="*/ 15 h 16"/>
                  <a:gd name="T24" fmla="*/ 3 w 13"/>
                  <a:gd name="T25" fmla="*/ 16 h 16"/>
                  <a:gd name="T26" fmla="*/ 6 w 13"/>
                  <a:gd name="T27" fmla="*/ 16 h 16"/>
                  <a:gd name="T28" fmla="*/ 6 w 13"/>
                  <a:gd name="T29" fmla="*/ 16 h 16"/>
                  <a:gd name="T30" fmla="*/ 9 w 13"/>
                  <a:gd name="T31" fmla="*/ 16 h 16"/>
                  <a:gd name="T32" fmla="*/ 12 w 13"/>
                  <a:gd name="T33" fmla="*/ 13 h 16"/>
                  <a:gd name="T34" fmla="*/ 13 w 13"/>
                  <a:gd name="T35" fmla="*/ 12 h 16"/>
                  <a:gd name="T36" fmla="*/ 13 w 13"/>
                  <a:gd name="T37" fmla="*/ 9 h 16"/>
                  <a:gd name="T38" fmla="*/ 13 w 13"/>
                  <a:gd name="T39" fmla="*/ 9 h 16"/>
                  <a:gd name="T40" fmla="*/ 12 w 13"/>
                  <a:gd name="T41" fmla="*/ 3 h 16"/>
                  <a:gd name="T42" fmla="*/ 9 w 13"/>
                  <a:gd name="T43" fmla="*/ 0 h 16"/>
                  <a:gd name="T44" fmla="*/ 9 w 13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2" y="13"/>
                    </a:lnTo>
                    <a:lnTo>
                      <a:pt x="13" y="12"/>
                    </a:lnTo>
                    <a:lnTo>
                      <a:pt x="13" y="9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4" name="Freeform 699">
                <a:extLst>
                  <a:ext uri="{FF2B5EF4-FFF2-40B4-BE49-F238E27FC236}">
                    <a16:creationId xmlns:a16="http://schemas.microsoft.com/office/drawing/2014/main" id="{354BA65F-1574-444A-8C08-59E5D43BA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545"/>
                <a:ext cx="10" cy="12"/>
              </a:xfrm>
              <a:custGeom>
                <a:avLst/>
                <a:gdLst>
                  <a:gd name="T0" fmla="*/ 0 w 10"/>
                  <a:gd name="T1" fmla="*/ 6 h 12"/>
                  <a:gd name="T2" fmla="*/ 0 w 10"/>
                  <a:gd name="T3" fmla="*/ 6 h 12"/>
                  <a:gd name="T4" fmla="*/ 0 w 10"/>
                  <a:gd name="T5" fmla="*/ 3 h 12"/>
                  <a:gd name="T6" fmla="*/ 1 w 10"/>
                  <a:gd name="T7" fmla="*/ 2 h 12"/>
                  <a:gd name="T8" fmla="*/ 3 w 10"/>
                  <a:gd name="T9" fmla="*/ 0 h 12"/>
                  <a:gd name="T10" fmla="*/ 4 w 10"/>
                  <a:gd name="T11" fmla="*/ 0 h 12"/>
                  <a:gd name="T12" fmla="*/ 4 w 10"/>
                  <a:gd name="T13" fmla="*/ 0 h 12"/>
                  <a:gd name="T14" fmla="*/ 7 w 10"/>
                  <a:gd name="T15" fmla="*/ 0 h 12"/>
                  <a:gd name="T16" fmla="*/ 9 w 10"/>
                  <a:gd name="T17" fmla="*/ 2 h 12"/>
                  <a:gd name="T18" fmla="*/ 10 w 10"/>
                  <a:gd name="T19" fmla="*/ 3 h 12"/>
                  <a:gd name="T20" fmla="*/ 10 w 10"/>
                  <a:gd name="T21" fmla="*/ 6 h 12"/>
                  <a:gd name="T22" fmla="*/ 10 w 10"/>
                  <a:gd name="T23" fmla="*/ 6 h 12"/>
                  <a:gd name="T24" fmla="*/ 10 w 10"/>
                  <a:gd name="T25" fmla="*/ 8 h 12"/>
                  <a:gd name="T26" fmla="*/ 9 w 10"/>
                  <a:gd name="T27" fmla="*/ 11 h 12"/>
                  <a:gd name="T28" fmla="*/ 7 w 10"/>
                  <a:gd name="T29" fmla="*/ 11 h 12"/>
                  <a:gd name="T30" fmla="*/ 4 w 10"/>
                  <a:gd name="T31" fmla="*/ 12 h 12"/>
                  <a:gd name="T32" fmla="*/ 4 w 10"/>
                  <a:gd name="T33" fmla="*/ 12 h 12"/>
                  <a:gd name="T34" fmla="*/ 3 w 10"/>
                  <a:gd name="T35" fmla="*/ 11 h 12"/>
                  <a:gd name="T36" fmla="*/ 1 w 10"/>
                  <a:gd name="T37" fmla="*/ 11 h 12"/>
                  <a:gd name="T38" fmla="*/ 0 w 10"/>
                  <a:gd name="T39" fmla="*/ 8 h 12"/>
                  <a:gd name="T40" fmla="*/ 0 w 10"/>
                  <a:gd name="T41" fmla="*/ 6 h 12"/>
                  <a:gd name="T42" fmla="*/ 0 w 10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5" name="Freeform 700">
                <a:extLst>
                  <a:ext uri="{FF2B5EF4-FFF2-40B4-BE49-F238E27FC236}">
                    <a16:creationId xmlns:a16="http://schemas.microsoft.com/office/drawing/2014/main" id="{2982926B-02F9-43EF-B631-2BAE8A480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101"/>
                <a:ext cx="19" cy="21"/>
              </a:xfrm>
              <a:custGeom>
                <a:avLst/>
                <a:gdLst>
                  <a:gd name="T0" fmla="*/ 0 w 19"/>
                  <a:gd name="T1" fmla="*/ 10 h 21"/>
                  <a:gd name="T2" fmla="*/ 0 w 19"/>
                  <a:gd name="T3" fmla="*/ 10 h 21"/>
                  <a:gd name="T4" fmla="*/ 0 w 19"/>
                  <a:gd name="T5" fmla="*/ 6 h 21"/>
                  <a:gd name="T6" fmla="*/ 3 w 19"/>
                  <a:gd name="T7" fmla="*/ 3 h 21"/>
                  <a:gd name="T8" fmla="*/ 6 w 19"/>
                  <a:gd name="T9" fmla="*/ 1 h 21"/>
                  <a:gd name="T10" fmla="*/ 9 w 19"/>
                  <a:gd name="T11" fmla="*/ 0 h 21"/>
                  <a:gd name="T12" fmla="*/ 9 w 19"/>
                  <a:gd name="T13" fmla="*/ 0 h 21"/>
                  <a:gd name="T14" fmla="*/ 13 w 19"/>
                  <a:gd name="T15" fmla="*/ 1 h 21"/>
                  <a:gd name="T16" fmla="*/ 16 w 19"/>
                  <a:gd name="T17" fmla="*/ 3 h 21"/>
                  <a:gd name="T18" fmla="*/ 19 w 19"/>
                  <a:gd name="T19" fmla="*/ 6 h 21"/>
                  <a:gd name="T20" fmla="*/ 19 w 19"/>
                  <a:gd name="T21" fmla="*/ 10 h 21"/>
                  <a:gd name="T22" fmla="*/ 19 w 19"/>
                  <a:gd name="T23" fmla="*/ 10 h 21"/>
                  <a:gd name="T24" fmla="*/ 19 w 19"/>
                  <a:gd name="T25" fmla="*/ 15 h 21"/>
                  <a:gd name="T26" fmla="*/ 16 w 19"/>
                  <a:gd name="T27" fmla="*/ 18 h 21"/>
                  <a:gd name="T28" fmla="*/ 13 w 19"/>
                  <a:gd name="T29" fmla="*/ 19 h 21"/>
                  <a:gd name="T30" fmla="*/ 9 w 19"/>
                  <a:gd name="T31" fmla="*/ 21 h 21"/>
                  <a:gd name="T32" fmla="*/ 9 w 19"/>
                  <a:gd name="T33" fmla="*/ 21 h 21"/>
                  <a:gd name="T34" fmla="*/ 6 w 19"/>
                  <a:gd name="T35" fmla="*/ 19 h 21"/>
                  <a:gd name="T36" fmla="*/ 3 w 19"/>
                  <a:gd name="T37" fmla="*/ 18 h 21"/>
                  <a:gd name="T38" fmla="*/ 0 w 19"/>
                  <a:gd name="T39" fmla="*/ 15 h 21"/>
                  <a:gd name="T40" fmla="*/ 0 w 19"/>
                  <a:gd name="T41" fmla="*/ 10 h 21"/>
                  <a:gd name="T42" fmla="*/ 0 w 19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1">
                    <a:moveTo>
                      <a:pt x="0" y="10"/>
                    </a:move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10"/>
                    </a:lnTo>
                    <a:lnTo>
                      <a:pt x="19" y="15"/>
                    </a:lnTo>
                    <a:lnTo>
                      <a:pt x="16" y="18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6" name="Freeform 701">
                <a:extLst>
                  <a:ext uri="{FF2B5EF4-FFF2-40B4-BE49-F238E27FC236}">
                    <a16:creationId xmlns:a16="http://schemas.microsoft.com/office/drawing/2014/main" id="{4AD0F7A8-9862-47F1-AFA6-40FE2E02D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104"/>
                <a:ext cx="14" cy="15"/>
              </a:xfrm>
              <a:custGeom>
                <a:avLst/>
                <a:gdLst>
                  <a:gd name="T0" fmla="*/ 9 w 14"/>
                  <a:gd name="T1" fmla="*/ 0 h 15"/>
                  <a:gd name="T2" fmla="*/ 9 w 14"/>
                  <a:gd name="T3" fmla="*/ 0 h 15"/>
                  <a:gd name="T4" fmla="*/ 11 w 14"/>
                  <a:gd name="T5" fmla="*/ 3 h 15"/>
                  <a:gd name="T6" fmla="*/ 11 w 14"/>
                  <a:gd name="T7" fmla="*/ 6 h 15"/>
                  <a:gd name="T8" fmla="*/ 11 w 14"/>
                  <a:gd name="T9" fmla="*/ 6 h 15"/>
                  <a:gd name="T10" fmla="*/ 11 w 14"/>
                  <a:gd name="T11" fmla="*/ 9 h 15"/>
                  <a:gd name="T12" fmla="*/ 9 w 14"/>
                  <a:gd name="T13" fmla="*/ 12 h 15"/>
                  <a:gd name="T14" fmla="*/ 6 w 14"/>
                  <a:gd name="T15" fmla="*/ 13 h 15"/>
                  <a:gd name="T16" fmla="*/ 3 w 14"/>
                  <a:gd name="T17" fmla="*/ 13 h 15"/>
                  <a:gd name="T18" fmla="*/ 3 w 14"/>
                  <a:gd name="T19" fmla="*/ 13 h 15"/>
                  <a:gd name="T20" fmla="*/ 0 w 14"/>
                  <a:gd name="T21" fmla="*/ 13 h 15"/>
                  <a:gd name="T22" fmla="*/ 0 w 14"/>
                  <a:gd name="T23" fmla="*/ 13 h 15"/>
                  <a:gd name="T24" fmla="*/ 3 w 14"/>
                  <a:gd name="T25" fmla="*/ 15 h 15"/>
                  <a:gd name="T26" fmla="*/ 6 w 14"/>
                  <a:gd name="T27" fmla="*/ 15 h 15"/>
                  <a:gd name="T28" fmla="*/ 6 w 14"/>
                  <a:gd name="T29" fmla="*/ 15 h 15"/>
                  <a:gd name="T30" fmla="*/ 9 w 14"/>
                  <a:gd name="T31" fmla="*/ 15 h 15"/>
                  <a:gd name="T32" fmla="*/ 11 w 14"/>
                  <a:gd name="T33" fmla="*/ 13 h 15"/>
                  <a:gd name="T34" fmla="*/ 14 w 14"/>
                  <a:gd name="T35" fmla="*/ 10 h 15"/>
                  <a:gd name="T36" fmla="*/ 14 w 14"/>
                  <a:gd name="T37" fmla="*/ 7 h 15"/>
                  <a:gd name="T38" fmla="*/ 14 w 14"/>
                  <a:gd name="T39" fmla="*/ 7 h 15"/>
                  <a:gd name="T40" fmla="*/ 12 w 14"/>
                  <a:gd name="T41" fmla="*/ 3 h 15"/>
                  <a:gd name="T42" fmla="*/ 9 w 14"/>
                  <a:gd name="T43" fmla="*/ 0 h 15"/>
                  <a:gd name="T44" fmla="*/ 9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1" y="13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7" name="Freeform 702">
                <a:extLst>
                  <a:ext uri="{FF2B5EF4-FFF2-40B4-BE49-F238E27FC236}">
                    <a16:creationId xmlns:a16="http://schemas.microsoft.com/office/drawing/2014/main" id="{42703DDC-9B10-4353-BE93-B83C27B06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098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4 h 12"/>
                  <a:gd name="T6" fmla="*/ 2 w 11"/>
                  <a:gd name="T7" fmla="*/ 1 h 12"/>
                  <a:gd name="T8" fmla="*/ 3 w 11"/>
                  <a:gd name="T9" fmla="*/ 1 h 12"/>
                  <a:gd name="T10" fmla="*/ 5 w 11"/>
                  <a:gd name="T11" fmla="*/ 0 h 12"/>
                  <a:gd name="T12" fmla="*/ 5 w 11"/>
                  <a:gd name="T13" fmla="*/ 0 h 12"/>
                  <a:gd name="T14" fmla="*/ 8 w 11"/>
                  <a:gd name="T15" fmla="*/ 1 h 12"/>
                  <a:gd name="T16" fmla="*/ 9 w 11"/>
                  <a:gd name="T17" fmla="*/ 1 h 12"/>
                  <a:gd name="T18" fmla="*/ 11 w 11"/>
                  <a:gd name="T19" fmla="*/ 4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9 h 12"/>
                  <a:gd name="T26" fmla="*/ 9 w 11"/>
                  <a:gd name="T27" fmla="*/ 10 h 12"/>
                  <a:gd name="T28" fmla="*/ 8 w 11"/>
                  <a:gd name="T29" fmla="*/ 12 h 12"/>
                  <a:gd name="T30" fmla="*/ 5 w 11"/>
                  <a:gd name="T31" fmla="*/ 12 h 12"/>
                  <a:gd name="T32" fmla="*/ 5 w 11"/>
                  <a:gd name="T33" fmla="*/ 12 h 12"/>
                  <a:gd name="T34" fmla="*/ 3 w 11"/>
                  <a:gd name="T35" fmla="*/ 12 h 12"/>
                  <a:gd name="T36" fmla="*/ 2 w 11"/>
                  <a:gd name="T37" fmla="*/ 10 h 12"/>
                  <a:gd name="T38" fmla="*/ 0 w 11"/>
                  <a:gd name="T39" fmla="*/ 9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0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8" name="Freeform 703">
                <a:extLst>
                  <a:ext uri="{FF2B5EF4-FFF2-40B4-BE49-F238E27FC236}">
                    <a16:creationId xmlns:a16="http://schemas.microsoft.com/office/drawing/2014/main" id="{7227DCC0-5C72-488C-97A4-BC3445C27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896"/>
                <a:ext cx="21" cy="19"/>
              </a:xfrm>
              <a:custGeom>
                <a:avLst/>
                <a:gdLst>
                  <a:gd name="T0" fmla="*/ 0 w 21"/>
                  <a:gd name="T1" fmla="*/ 10 h 19"/>
                  <a:gd name="T2" fmla="*/ 0 w 21"/>
                  <a:gd name="T3" fmla="*/ 10 h 19"/>
                  <a:gd name="T4" fmla="*/ 2 w 21"/>
                  <a:gd name="T5" fmla="*/ 6 h 19"/>
                  <a:gd name="T6" fmla="*/ 3 w 21"/>
                  <a:gd name="T7" fmla="*/ 3 h 19"/>
                  <a:gd name="T8" fmla="*/ 8 w 21"/>
                  <a:gd name="T9" fmla="*/ 0 h 19"/>
                  <a:gd name="T10" fmla="*/ 11 w 21"/>
                  <a:gd name="T11" fmla="*/ 0 h 19"/>
                  <a:gd name="T12" fmla="*/ 11 w 21"/>
                  <a:gd name="T13" fmla="*/ 0 h 19"/>
                  <a:gd name="T14" fmla="*/ 15 w 21"/>
                  <a:gd name="T15" fmla="*/ 0 h 19"/>
                  <a:gd name="T16" fmla="*/ 18 w 21"/>
                  <a:gd name="T17" fmla="*/ 3 h 19"/>
                  <a:gd name="T18" fmla="*/ 21 w 21"/>
                  <a:gd name="T19" fmla="*/ 6 h 19"/>
                  <a:gd name="T20" fmla="*/ 21 w 21"/>
                  <a:gd name="T21" fmla="*/ 10 h 19"/>
                  <a:gd name="T22" fmla="*/ 21 w 21"/>
                  <a:gd name="T23" fmla="*/ 10 h 19"/>
                  <a:gd name="T24" fmla="*/ 21 w 21"/>
                  <a:gd name="T25" fmla="*/ 13 h 19"/>
                  <a:gd name="T26" fmla="*/ 18 w 21"/>
                  <a:gd name="T27" fmla="*/ 16 h 19"/>
                  <a:gd name="T28" fmla="*/ 15 w 21"/>
                  <a:gd name="T29" fmla="*/ 19 h 19"/>
                  <a:gd name="T30" fmla="*/ 11 w 21"/>
                  <a:gd name="T31" fmla="*/ 19 h 19"/>
                  <a:gd name="T32" fmla="*/ 11 w 21"/>
                  <a:gd name="T33" fmla="*/ 19 h 19"/>
                  <a:gd name="T34" fmla="*/ 8 w 21"/>
                  <a:gd name="T35" fmla="*/ 19 h 19"/>
                  <a:gd name="T36" fmla="*/ 3 w 21"/>
                  <a:gd name="T37" fmla="*/ 16 h 19"/>
                  <a:gd name="T38" fmla="*/ 2 w 21"/>
                  <a:gd name="T39" fmla="*/ 13 h 19"/>
                  <a:gd name="T40" fmla="*/ 0 w 21"/>
                  <a:gd name="T41" fmla="*/ 10 h 19"/>
                  <a:gd name="T42" fmla="*/ 0 w 21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21" y="6"/>
                    </a:lnTo>
                    <a:lnTo>
                      <a:pt x="21" y="10"/>
                    </a:lnTo>
                    <a:lnTo>
                      <a:pt x="21" y="13"/>
                    </a:lnTo>
                    <a:lnTo>
                      <a:pt x="18" y="16"/>
                    </a:lnTo>
                    <a:lnTo>
                      <a:pt x="15" y="19"/>
                    </a:lnTo>
                    <a:lnTo>
                      <a:pt x="11" y="19"/>
                    </a:lnTo>
                    <a:lnTo>
                      <a:pt x="8" y="19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9" name="Freeform 704">
                <a:extLst>
                  <a:ext uri="{FF2B5EF4-FFF2-40B4-BE49-F238E27FC236}">
                    <a16:creationId xmlns:a16="http://schemas.microsoft.com/office/drawing/2014/main" id="{EC51AB95-77AD-4A36-9CD2-4D7A742FC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899"/>
                <a:ext cx="14" cy="15"/>
              </a:xfrm>
              <a:custGeom>
                <a:avLst/>
                <a:gdLst>
                  <a:gd name="T0" fmla="*/ 8 w 14"/>
                  <a:gd name="T1" fmla="*/ 0 h 15"/>
                  <a:gd name="T2" fmla="*/ 8 w 14"/>
                  <a:gd name="T3" fmla="*/ 0 h 15"/>
                  <a:gd name="T4" fmla="*/ 11 w 14"/>
                  <a:gd name="T5" fmla="*/ 1 h 15"/>
                  <a:gd name="T6" fmla="*/ 11 w 14"/>
                  <a:gd name="T7" fmla="*/ 4 h 15"/>
                  <a:gd name="T8" fmla="*/ 11 w 14"/>
                  <a:gd name="T9" fmla="*/ 4 h 15"/>
                  <a:gd name="T10" fmla="*/ 11 w 14"/>
                  <a:gd name="T11" fmla="*/ 9 h 15"/>
                  <a:gd name="T12" fmla="*/ 9 w 14"/>
                  <a:gd name="T13" fmla="*/ 10 h 15"/>
                  <a:gd name="T14" fmla="*/ 6 w 14"/>
                  <a:gd name="T15" fmla="*/ 13 h 15"/>
                  <a:gd name="T16" fmla="*/ 3 w 14"/>
                  <a:gd name="T17" fmla="*/ 13 h 15"/>
                  <a:gd name="T18" fmla="*/ 3 w 14"/>
                  <a:gd name="T19" fmla="*/ 13 h 15"/>
                  <a:gd name="T20" fmla="*/ 0 w 14"/>
                  <a:gd name="T21" fmla="*/ 13 h 15"/>
                  <a:gd name="T22" fmla="*/ 0 w 14"/>
                  <a:gd name="T23" fmla="*/ 13 h 15"/>
                  <a:gd name="T24" fmla="*/ 2 w 14"/>
                  <a:gd name="T25" fmla="*/ 15 h 15"/>
                  <a:gd name="T26" fmla="*/ 5 w 14"/>
                  <a:gd name="T27" fmla="*/ 15 h 15"/>
                  <a:gd name="T28" fmla="*/ 5 w 14"/>
                  <a:gd name="T29" fmla="*/ 15 h 15"/>
                  <a:gd name="T30" fmla="*/ 9 w 14"/>
                  <a:gd name="T31" fmla="*/ 15 h 15"/>
                  <a:gd name="T32" fmla="*/ 11 w 14"/>
                  <a:gd name="T33" fmla="*/ 12 h 15"/>
                  <a:gd name="T34" fmla="*/ 14 w 14"/>
                  <a:gd name="T35" fmla="*/ 10 h 15"/>
                  <a:gd name="T36" fmla="*/ 14 w 14"/>
                  <a:gd name="T37" fmla="*/ 7 h 15"/>
                  <a:gd name="T38" fmla="*/ 14 w 14"/>
                  <a:gd name="T39" fmla="*/ 7 h 15"/>
                  <a:gd name="T40" fmla="*/ 12 w 14"/>
                  <a:gd name="T41" fmla="*/ 1 h 15"/>
                  <a:gd name="T42" fmla="*/ 8 w 14"/>
                  <a:gd name="T43" fmla="*/ 0 h 15"/>
                  <a:gd name="T44" fmla="*/ 8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8" y="0"/>
                    </a:moveTo>
                    <a:lnTo>
                      <a:pt x="8" y="0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1" y="9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5" y="15"/>
                    </a:lnTo>
                    <a:lnTo>
                      <a:pt x="9" y="15"/>
                    </a:lnTo>
                    <a:lnTo>
                      <a:pt x="11" y="12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2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0" name="Freeform 705">
                <a:extLst>
                  <a:ext uri="{FF2B5EF4-FFF2-40B4-BE49-F238E27FC236}">
                    <a16:creationId xmlns:a16="http://schemas.microsoft.com/office/drawing/2014/main" id="{588BB7E4-17F9-4B76-BC9E-5FCE6CC28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89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3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0 h 12"/>
                  <a:gd name="T36" fmla="*/ 3 w 12"/>
                  <a:gd name="T37" fmla="*/ 10 h 12"/>
                  <a:gd name="T38" fmla="*/ 1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1" name="Freeform 706">
                <a:extLst>
                  <a:ext uri="{FF2B5EF4-FFF2-40B4-BE49-F238E27FC236}">
                    <a16:creationId xmlns:a16="http://schemas.microsoft.com/office/drawing/2014/main" id="{A456C13D-D11B-4D7C-AE1C-BD9AD6ED9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924"/>
                <a:ext cx="20" cy="21"/>
              </a:xfrm>
              <a:custGeom>
                <a:avLst/>
                <a:gdLst>
                  <a:gd name="T0" fmla="*/ 0 w 20"/>
                  <a:gd name="T1" fmla="*/ 11 h 21"/>
                  <a:gd name="T2" fmla="*/ 0 w 20"/>
                  <a:gd name="T3" fmla="*/ 11 h 21"/>
                  <a:gd name="T4" fmla="*/ 0 w 20"/>
                  <a:gd name="T5" fmla="*/ 8 h 21"/>
                  <a:gd name="T6" fmla="*/ 3 w 20"/>
                  <a:gd name="T7" fmla="*/ 3 h 21"/>
                  <a:gd name="T8" fmla="*/ 6 w 20"/>
                  <a:gd name="T9" fmla="*/ 2 h 21"/>
                  <a:gd name="T10" fmla="*/ 11 w 20"/>
                  <a:gd name="T11" fmla="*/ 0 h 21"/>
                  <a:gd name="T12" fmla="*/ 11 w 20"/>
                  <a:gd name="T13" fmla="*/ 0 h 21"/>
                  <a:gd name="T14" fmla="*/ 14 w 20"/>
                  <a:gd name="T15" fmla="*/ 2 h 21"/>
                  <a:gd name="T16" fmla="*/ 17 w 20"/>
                  <a:gd name="T17" fmla="*/ 3 h 21"/>
                  <a:gd name="T18" fmla="*/ 20 w 20"/>
                  <a:gd name="T19" fmla="*/ 8 h 21"/>
                  <a:gd name="T20" fmla="*/ 20 w 20"/>
                  <a:gd name="T21" fmla="*/ 11 h 21"/>
                  <a:gd name="T22" fmla="*/ 20 w 20"/>
                  <a:gd name="T23" fmla="*/ 11 h 21"/>
                  <a:gd name="T24" fmla="*/ 20 w 20"/>
                  <a:gd name="T25" fmla="*/ 15 h 21"/>
                  <a:gd name="T26" fmla="*/ 17 w 20"/>
                  <a:gd name="T27" fmla="*/ 18 h 21"/>
                  <a:gd name="T28" fmla="*/ 14 w 20"/>
                  <a:gd name="T29" fmla="*/ 21 h 21"/>
                  <a:gd name="T30" fmla="*/ 11 w 20"/>
                  <a:gd name="T31" fmla="*/ 21 h 21"/>
                  <a:gd name="T32" fmla="*/ 11 w 20"/>
                  <a:gd name="T33" fmla="*/ 21 h 21"/>
                  <a:gd name="T34" fmla="*/ 6 w 20"/>
                  <a:gd name="T35" fmla="*/ 21 h 21"/>
                  <a:gd name="T36" fmla="*/ 3 w 20"/>
                  <a:gd name="T37" fmla="*/ 18 h 21"/>
                  <a:gd name="T38" fmla="*/ 0 w 20"/>
                  <a:gd name="T39" fmla="*/ 15 h 21"/>
                  <a:gd name="T40" fmla="*/ 0 w 20"/>
                  <a:gd name="T41" fmla="*/ 11 h 21"/>
                  <a:gd name="T42" fmla="*/ 0 w 20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20" y="8"/>
                    </a:lnTo>
                    <a:lnTo>
                      <a:pt x="20" y="11"/>
                    </a:lnTo>
                    <a:lnTo>
                      <a:pt x="20" y="15"/>
                    </a:lnTo>
                    <a:lnTo>
                      <a:pt x="17" y="18"/>
                    </a:lnTo>
                    <a:lnTo>
                      <a:pt x="14" y="21"/>
                    </a:lnTo>
                    <a:lnTo>
                      <a:pt x="11" y="21"/>
                    </a:lnTo>
                    <a:lnTo>
                      <a:pt x="6" y="21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2" name="Freeform 707">
                <a:extLst>
                  <a:ext uri="{FF2B5EF4-FFF2-40B4-BE49-F238E27FC236}">
                    <a16:creationId xmlns:a16="http://schemas.microsoft.com/office/drawing/2014/main" id="{D1EEF74A-E50D-49B0-9C0A-685750656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927"/>
                <a:ext cx="13" cy="17"/>
              </a:xfrm>
              <a:custGeom>
                <a:avLst/>
                <a:gdLst>
                  <a:gd name="T0" fmla="*/ 9 w 13"/>
                  <a:gd name="T1" fmla="*/ 0 h 17"/>
                  <a:gd name="T2" fmla="*/ 9 w 13"/>
                  <a:gd name="T3" fmla="*/ 0 h 17"/>
                  <a:gd name="T4" fmla="*/ 10 w 13"/>
                  <a:gd name="T5" fmla="*/ 3 h 17"/>
                  <a:gd name="T6" fmla="*/ 12 w 13"/>
                  <a:gd name="T7" fmla="*/ 6 h 17"/>
                  <a:gd name="T8" fmla="*/ 12 w 13"/>
                  <a:gd name="T9" fmla="*/ 6 h 17"/>
                  <a:gd name="T10" fmla="*/ 10 w 13"/>
                  <a:gd name="T11" fmla="*/ 9 h 17"/>
                  <a:gd name="T12" fmla="*/ 9 w 13"/>
                  <a:gd name="T13" fmla="*/ 12 h 17"/>
                  <a:gd name="T14" fmla="*/ 6 w 13"/>
                  <a:gd name="T15" fmla="*/ 14 h 17"/>
                  <a:gd name="T16" fmla="*/ 3 w 13"/>
                  <a:gd name="T17" fmla="*/ 15 h 17"/>
                  <a:gd name="T18" fmla="*/ 3 w 13"/>
                  <a:gd name="T19" fmla="*/ 15 h 17"/>
                  <a:gd name="T20" fmla="*/ 0 w 13"/>
                  <a:gd name="T21" fmla="*/ 14 h 17"/>
                  <a:gd name="T22" fmla="*/ 0 w 13"/>
                  <a:gd name="T23" fmla="*/ 14 h 17"/>
                  <a:gd name="T24" fmla="*/ 3 w 13"/>
                  <a:gd name="T25" fmla="*/ 15 h 17"/>
                  <a:gd name="T26" fmla="*/ 6 w 13"/>
                  <a:gd name="T27" fmla="*/ 17 h 17"/>
                  <a:gd name="T28" fmla="*/ 6 w 13"/>
                  <a:gd name="T29" fmla="*/ 17 h 17"/>
                  <a:gd name="T30" fmla="*/ 9 w 13"/>
                  <a:gd name="T31" fmla="*/ 15 h 17"/>
                  <a:gd name="T32" fmla="*/ 12 w 13"/>
                  <a:gd name="T33" fmla="*/ 14 h 17"/>
                  <a:gd name="T34" fmla="*/ 13 w 13"/>
                  <a:gd name="T35" fmla="*/ 11 h 17"/>
                  <a:gd name="T36" fmla="*/ 13 w 13"/>
                  <a:gd name="T37" fmla="*/ 8 h 17"/>
                  <a:gd name="T38" fmla="*/ 13 w 13"/>
                  <a:gd name="T39" fmla="*/ 8 h 17"/>
                  <a:gd name="T40" fmla="*/ 12 w 13"/>
                  <a:gd name="T41" fmla="*/ 3 h 17"/>
                  <a:gd name="T42" fmla="*/ 9 w 13"/>
                  <a:gd name="T43" fmla="*/ 0 h 17"/>
                  <a:gd name="T44" fmla="*/ 9 w 13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7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3" name="Freeform 708">
                <a:extLst>
                  <a:ext uri="{FF2B5EF4-FFF2-40B4-BE49-F238E27FC236}">
                    <a16:creationId xmlns:a16="http://schemas.microsoft.com/office/drawing/2014/main" id="{8C0128C6-12EC-4AAE-9A64-54DA06454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192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9 w 12"/>
                  <a:gd name="T27" fmla="*/ 9 h 12"/>
                  <a:gd name="T28" fmla="*/ 7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4" name="Freeform 709">
                <a:extLst>
                  <a:ext uri="{FF2B5EF4-FFF2-40B4-BE49-F238E27FC236}">
                    <a16:creationId xmlns:a16="http://schemas.microsoft.com/office/drawing/2014/main" id="{55F77F65-D06B-4528-B8D9-F4E433B32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337"/>
                <a:ext cx="22" cy="20"/>
              </a:xfrm>
              <a:custGeom>
                <a:avLst/>
                <a:gdLst>
                  <a:gd name="T0" fmla="*/ 0 w 22"/>
                  <a:gd name="T1" fmla="*/ 11 h 20"/>
                  <a:gd name="T2" fmla="*/ 0 w 22"/>
                  <a:gd name="T3" fmla="*/ 11 h 20"/>
                  <a:gd name="T4" fmla="*/ 0 w 22"/>
                  <a:gd name="T5" fmla="*/ 6 h 20"/>
                  <a:gd name="T6" fmla="*/ 3 w 22"/>
                  <a:gd name="T7" fmla="*/ 3 h 20"/>
                  <a:gd name="T8" fmla="*/ 6 w 22"/>
                  <a:gd name="T9" fmla="*/ 0 h 20"/>
                  <a:gd name="T10" fmla="*/ 11 w 22"/>
                  <a:gd name="T11" fmla="*/ 0 h 20"/>
                  <a:gd name="T12" fmla="*/ 11 w 22"/>
                  <a:gd name="T13" fmla="*/ 0 h 20"/>
                  <a:gd name="T14" fmla="*/ 14 w 22"/>
                  <a:gd name="T15" fmla="*/ 0 h 20"/>
                  <a:gd name="T16" fmla="*/ 19 w 22"/>
                  <a:gd name="T17" fmla="*/ 3 h 20"/>
                  <a:gd name="T18" fmla="*/ 20 w 22"/>
                  <a:gd name="T19" fmla="*/ 6 h 20"/>
                  <a:gd name="T20" fmla="*/ 22 w 22"/>
                  <a:gd name="T21" fmla="*/ 11 h 20"/>
                  <a:gd name="T22" fmla="*/ 22 w 22"/>
                  <a:gd name="T23" fmla="*/ 11 h 20"/>
                  <a:gd name="T24" fmla="*/ 20 w 22"/>
                  <a:gd name="T25" fmla="*/ 14 h 20"/>
                  <a:gd name="T26" fmla="*/ 19 w 22"/>
                  <a:gd name="T27" fmla="*/ 17 h 20"/>
                  <a:gd name="T28" fmla="*/ 14 w 22"/>
                  <a:gd name="T29" fmla="*/ 20 h 20"/>
                  <a:gd name="T30" fmla="*/ 11 w 22"/>
                  <a:gd name="T31" fmla="*/ 20 h 20"/>
                  <a:gd name="T32" fmla="*/ 11 w 22"/>
                  <a:gd name="T33" fmla="*/ 20 h 20"/>
                  <a:gd name="T34" fmla="*/ 6 w 22"/>
                  <a:gd name="T35" fmla="*/ 20 h 20"/>
                  <a:gd name="T36" fmla="*/ 3 w 22"/>
                  <a:gd name="T37" fmla="*/ 17 h 20"/>
                  <a:gd name="T38" fmla="*/ 0 w 22"/>
                  <a:gd name="T39" fmla="*/ 14 h 20"/>
                  <a:gd name="T40" fmla="*/ 0 w 22"/>
                  <a:gd name="T41" fmla="*/ 11 h 20"/>
                  <a:gd name="T42" fmla="*/ 0 w 22"/>
                  <a:gd name="T43" fmla="*/ 11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0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9" y="3"/>
                    </a:lnTo>
                    <a:lnTo>
                      <a:pt x="20" y="6"/>
                    </a:lnTo>
                    <a:lnTo>
                      <a:pt x="22" y="11"/>
                    </a:lnTo>
                    <a:lnTo>
                      <a:pt x="20" y="14"/>
                    </a:lnTo>
                    <a:lnTo>
                      <a:pt x="19" y="17"/>
                    </a:lnTo>
                    <a:lnTo>
                      <a:pt x="14" y="20"/>
                    </a:lnTo>
                    <a:lnTo>
                      <a:pt x="11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5" name="Freeform 710">
                <a:extLst>
                  <a:ext uri="{FF2B5EF4-FFF2-40B4-BE49-F238E27FC236}">
                    <a16:creationId xmlns:a16="http://schemas.microsoft.com/office/drawing/2014/main" id="{44570354-E1E2-4113-9379-F9799AFF8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340"/>
                <a:ext cx="14" cy="15"/>
              </a:xfrm>
              <a:custGeom>
                <a:avLst/>
                <a:gdLst>
                  <a:gd name="T0" fmla="*/ 9 w 14"/>
                  <a:gd name="T1" fmla="*/ 0 h 15"/>
                  <a:gd name="T2" fmla="*/ 9 w 14"/>
                  <a:gd name="T3" fmla="*/ 0 h 15"/>
                  <a:gd name="T4" fmla="*/ 11 w 14"/>
                  <a:gd name="T5" fmla="*/ 2 h 15"/>
                  <a:gd name="T6" fmla="*/ 12 w 14"/>
                  <a:gd name="T7" fmla="*/ 6 h 15"/>
                  <a:gd name="T8" fmla="*/ 12 w 14"/>
                  <a:gd name="T9" fmla="*/ 6 h 15"/>
                  <a:gd name="T10" fmla="*/ 11 w 14"/>
                  <a:gd name="T11" fmla="*/ 9 h 15"/>
                  <a:gd name="T12" fmla="*/ 9 w 14"/>
                  <a:gd name="T13" fmla="*/ 11 h 15"/>
                  <a:gd name="T14" fmla="*/ 6 w 14"/>
                  <a:gd name="T15" fmla="*/ 14 h 15"/>
                  <a:gd name="T16" fmla="*/ 3 w 14"/>
                  <a:gd name="T17" fmla="*/ 14 h 15"/>
                  <a:gd name="T18" fmla="*/ 3 w 14"/>
                  <a:gd name="T19" fmla="*/ 14 h 15"/>
                  <a:gd name="T20" fmla="*/ 0 w 14"/>
                  <a:gd name="T21" fmla="*/ 14 h 15"/>
                  <a:gd name="T22" fmla="*/ 0 w 14"/>
                  <a:gd name="T23" fmla="*/ 14 h 15"/>
                  <a:gd name="T24" fmla="*/ 3 w 14"/>
                  <a:gd name="T25" fmla="*/ 15 h 15"/>
                  <a:gd name="T26" fmla="*/ 6 w 14"/>
                  <a:gd name="T27" fmla="*/ 15 h 15"/>
                  <a:gd name="T28" fmla="*/ 6 w 14"/>
                  <a:gd name="T29" fmla="*/ 15 h 15"/>
                  <a:gd name="T30" fmla="*/ 9 w 14"/>
                  <a:gd name="T31" fmla="*/ 15 h 15"/>
                  <a:gd name="T32" fmla="*/ 12 w 14"/>
                  <a:gd name="T33" fmla="*/ 14 h 15"/>
                  <a:gd name="T34" fmla="*/ 14 w 14"/>
                  <a:gd name="T35" fmla="*/ 11 h 15"/>
                  <a:gd name="T36" fmla="*/ 14 w 14"/>
                  <a:gd name="T37" fmla="*/ 8 h 15"/>
                  <a:gd name="T38" fmla="*/ 14 w 14"/>
                  <a:gd name="T39" fmla="*/ 8 h 15"/>
                  <a:gd name="T40" fmla="*/ 12 w 14"/>
                  <a:gd name="T41" fmla="*/ 3 h 15"/>
                  <a:gd name="T42" fmla="*/ 9 w 14"/>
                  <a:gd name="T43" fmla="*/ 0 h 15"/>
                  <a:gd name="T44" fmla="*/ 9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lnTo>
                      <a:pt x="9" y="0"/>
                    </a:lnTo>
                    <a:lnTo>
                      <a:pt x="11" y="2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6" name="Freeform 711">
                <a:extLst>
                  <a:ext uri="{FF2B5EF4-FFF2-40B4-BE49-F238E27FC236}">
                    <a16:creationId xmlns:a16="http://schemas.microsoft.com/office/drawing/2014/main" id="{3DEFF8CD-368F-4ED3-9A74-3991D2E2A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33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9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7" name="Freeform 712">
                <a:extLst>
                  <a:ext uri="{FF2B5EF4-FFF2-40B4-BE49-F238E27FC236}">
                    <a16:creationId xmlns:a16="http://schemas.microsoft.com/office/drawing/2014/main" id="{3A3231ED-EAFE-4056-93C4-3A3684B69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2435"/>
                <a:ext cx="20" cy="21"/>
              </a:xfrm>
              <a:custGeom>
                <a:avLst/>
                <a:gdLst>
                  <a:gd name="T0" fmla="*/ 0 w 20"/>
                  <a:gd name="T1" fmla="*/ 11 h 21"/>
                  <a:gd name="T2" fmla="*/ 0 w 20"/>
                  <a:gd name="T3" fmla="*/ 11 h 21"/>
                  <a:gd name="T4" fmla="*/ 0 w 20"/>
                  <a:gd name="T5" fmla="*/ 8 h 21"/>
                  <a:gd name="T6" fmla="*/ 3 w 20"/>
                  <a:gd name="T7" fmla="*/ 3 h 21"/>
                  <a:gd name="T8" fmla="*/ 6 w 20"/>
                  <a:gd name="T9" fmla="*/ 2 h 21"/>
                  <a:gd name="T10" fmla="*/ 10 w 20"/>
                  <a:gd name="T11" fmla="*/ 0 h 21"/>
                  <a:gd name="T12" fmla="*/ 10 w 20"/>
                  <a:gd name="T13" fmla="*/ 0 h 21"/>
                  <a:gd name="T14" fmla="*/ 13 w 20"/>
                  <a:gd name="T15" fmla="*/ 2 h 21"/>
                  <a:gd name="T16" fmla="*/ 16 w 20"/>
                  <a:gd name="T17" fmla="*/ 3 h 21"/>
                  <a:gd name="T18" fmla="*/ 20 w 20"/>
                  <a:gd name="T19" fmla="*/ 8 h 21"/>
                  <a:gd name="T20" fmla="*/ 20 w 20"/>
                  <a:gd name="T21" fmla="*/ 11 h 21"/>
                  <a:gd name="T22" fmla="*/ 20 w 20"/>
                  <a:gd name="T23" fmla="*/ 11 h 21"/>
                  <a:gd name="T24" fmla="*/ 20 w 20"/>
                  <a:gd name="T25" fmla="*/ 15 h 21"/>
                  <a:gd name="T26" fmla="*/ 16 w 20"/>
                  <a:gd name="T27" fmla="*/ 18 h 21"/>
                  <a:gd name="T28" fmla="*/ 13 w 20"/>
                  <a:gd name="T29" fmla="*/ 21 h 21"/>
                  <a:gd name="T30" fmla="*/ 10 w 20"/>
                  <a:gd name="T31" fmla="*/ 21 h 21"/>
                  <a:gd name="T32" fmla="*/ 10 w 20"/>
                  <a:gd name="T33" fmla="*/ 21 h 21"/>
                  <a:gd name="T34" fmla="*/ 6 w 20"/>
                  <a:gd name="T35" fmla="*/ 21 h 21"/>
                  <a:gd name="T36" fmla="*/ 3 w 20"/>
                  <a:gd name="T37" fmla="*/ 18 h 21"/>
                  <a:gd name="T38" fmla="*/ 0 w 20"/>
                  <a:gd name="T39" fmla="*/ 15 h 21"/>
                  <a:gd name="T40" fmla="*/ 0 w 20"/>
                  <a:gd name="T41" fmla="*/ 11 h 21"/>
                  <a:gd name="T42" fmla="*/ 0 w 20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20" y="8"/>
                    </a:lnTo>
                    <a:lnTo>
                      <a:pt x="20" y="11"/>
                    </a:lnTo>
                    <a:lnTo>
                      <a:pt x="20" y="15"/>
                    </a:lnTo>
                    <a:lnTo>
                      <a:pt x="16" y="18"/>
                    </a:lnTo>
                    <a:lnTo>
                      <a:pt x="13" y="21"/>
                    </a:lnTo>
                    <a:lnTo>
                      <a:pt x="10" y="21"/>
                    </a:lnTo>
                    <a:lnTo>
                      <a:pt x="6" y="21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8" name="Freeform 713">
                <a:extLst>
                  <a:ext uri="{FF2B5EF4-FFF2-40B4-BE49-F238E27FC236}">
                    <a16:creationId xmlns:a16="http://schemas.microsoft.com/office/drawing/2014/main" id="{472D8F70-5CFB-430E-B509-0A6DB543F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438"/>
                <a:ext cx="14" cy="17"/>
              </a:xfrm>
              <a:custGeom>
                <a:avLst/>
                <a:gdLst>
                  <a:gd name="T0" fmla="*/ 9 w 14"/>
                  <a:gd name="T1" fmla="*/ 0 h 17"/>
                  <a:gd name="T2" fmla="*/ 9 w 14"/>
                  <a:gd name="T3" fmla="*/ 0 h 17"/>
                  <a:gd name="T4" fmla="*/ 11 w 14"/>
                  <a:gd name="T5" fmla="*/ 3 h 17"/>
                  <a:gd name="T6" fmla="*/ 11 w 14"/>
                  <a:gd name="T7" fmla="*/ 6 h 17"/>
                  <a:gd name="T8" fmla="*/ 11 w 14"/>
                  <a:gd name="T9" fmla="*/ 6 h 17"/>
                  <a:gd name="T10" fmla="*/ 11 w 14"/>
                  <a:gd name="T11" fmla="*/ 9 h 17"/>
                  <a:gd name="T12" fmla="*/ 9 w 14"/>
                  <a:gd name="T13" fmla="*/ 12 h 17"/>
                  <a:gd name="T14" fmla="*/ 6 w 14"/>
                  <a:gd name="T15" fmla="*/ 14 h 17"/>
                  <a:gd name="T16" fmla="*/ 3 w 14"/>
                  <a:gd name="T17" fmla="*/ 15 h 17"/>
                  <a:gd name="T18" fmla="*/ 3 w 14"/>
                  <a:gd name="T19" fmla="*/ 15 h 17"/>
                  <a:gd name="T20" fmla="*/ 0 w 14"/>
                  <a:gd name="T21" fmla="*/ 14 h 17"/>
                  <a:gd name="T22" fmla="*/ 0 w 14"/>
                  <a:gd name="T23" fmla="*/ 14 h 17"/>
                  <a:gd name="T24" fmla="*/ 3 w 14"/>
                  <a:gd name="T25" fmla="*/ 15 h 17"/>
                  <a:gd name="T26" fmla="*/ 6 w 14"/>
                  <a:gd name="T27" fmla="*/ 17 h 17"/>
                  <a:gd name="T28" fmla="*/ 6 w 14"/>
                  <a:gd name="T29" fmla="*/ 17 h 17"/>
                  <a:gd name="T30" fmla="*/ 9 w 14"/>
                  <a:gd name="T31" fmla="*/ 15 h 17"/>
                  <a:gd name="T32" fmla="*/ 12 w 14"/>
                  <a:gd name="T33" fmla="*/ 14 h 17"/>
                  <a:gd name="T34" fmla="*/ 14 w 14"/>
                  <a:gd name="T35" fmla="*/ 11 h 17"/>
                  <a:gd name="T36" fmla="*/ 14 w 14"/>
                  <a:gd name="T37" fmla="*/ 8 h 17"/>
                  <a:gd name="T38" fmla="*/ 14 w 14"/>
                  <a:gd name="T39" fmla="*/ 8 h 17"/>
                  <a:gd name="T40" fmla="*/ 12 w 14"/>
                  <a:gd name="T41" fmla="*/ 3 h 17"/>
                  <a:gd name="T42" fmla="*/ 9 w 14"/>
                  <a:gd name="T43" fmla="*/ 0 h 17"/>
                  <a:gd name="T44" fmla="*/ 9 w 14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9" name="Freeform 714">
                <a:extLst>
                  <a:ext uri="{FF2B5EF4-FFF2-40B4-BE49-F238E27FC236}">
                    <a16:creationId xmlns:a16="http://schemas.microsoft.com/office/drawing/2014/main" id="{3186ED7C-5BE5-4EAF-9188-5AD3C2AE4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2434"/>
                <a:ext cx="12" cy="10"/>
              </a:xfrm>
              <a:custGeom>
                <a:avLst/>
                <a:gdLst>
                  <a:gd name="T0" fmla="*/ 0 w 12"/>
                  <a:gd name="T1" fmla="*/ 6 h 10"/>
                  <a:gd name="T2" fmla="*/ 0 w 12"/>
                  <a:gd name="T3" fmla="*/ 6 h 10"/>
                  <a:gd name="T4" fmla="*/ 0 w 12"/>
                  <a:gd name="T5" fmla="*/ 3 h 10"/>
                  <a:gd name="T6" fmla="*/ 2 w 12"/>
                  <a:gd name="T7" fmla="*/ 1 h 10"/>
                  <a:gd name="T8" fmla="*/ 3 w 12"/>
                  <a:gd name="T9" fmla="*/ 0 h 10"/>
                  <a:gd name="T10" fmla="*/ 6 w 12"/>
                  <a:gd name="T11" fmla="*/ 0 h 10"/>
                  <a:gd name="T12" fmla="*/ 6 w 12"/>
                  <a:gd name="T13" fmla="*/ 0 h 10"/>
                  <a:gd name="T14" fmla="*/ 8 w 12"/>
                  <a:gd name="T15" fmla="*/ 0 h 10"/>
                  <a:gd name="T16" fmla="*/ 9 w 12"/>
                  <a:gd name="T17" fmla="*/ 1 h 10"/>
                  <a:gd name="T18" fmla="*/ 11 w 12"/>
                  <a:gd name="T19" fmla="*/ 3 h 10"/>
                  <a:gd name="T20" fmla="*/ 12 w 12"/>
                  <a:gd name="T21" fmla="*/ 6 h 10"/>
                  <a:gd name="T22" fmla="*/ 12 w 12"/>
                  <a:gd name="T23" fmla="*/ 6 h 10"/>
                  <a:gd name="T24" fmla="*/ 11 w 12"/>
                  <a:gd name="T25" fmla="*/ 7 h 10"/>
                  <a:gd name="T26" fmla="*/ 9 w 12"/>
                  <a:gd name="T27" fmla="*/ 9 h 10"/>
                  <a:gd name="T28" fmla="*/ 8 w 12"/>
                  <a:gd name="T29" fmla="*/ 10 h 10"/>
                  <a:gd name="T30" fmla="*/ 6 w 12"/>
                  <a:gd name="T31" fmla="*/ 10 h 10"/>
                  <a:gd name="T32" fmla="*/ 6 w 12"/>
                  <a:gd name="T33" fmla="*/ 10 h 10"/>
                  <a:gd name="T34" fmla="*/ 3 w 12"/>
                  <a:gd name="T35" fmla="*/ 10 h 10"/>
                  <a:gd name="T36" fmla="*/ 2 w 12"/>
                  <a:gd name="T37" fmla="*/ 9 h 10"/>
                  <a:gd name="T38" fmla="*/ 0 w 12"/>
                  <a:gd name="T39" fmla="*/ 7 h 10"/>
                  <a:gd name="T40" fmla="*/ 0 w 12"/>
                  <a:gd name="T41" fmla="*/ 6 h 10"/>
                  <a:gd name="T42" fmla="*/ 0 w 12"/>
                  <a:gd name="T43" fmla="*/ 6 h 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0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0" name="Freeform 715">
                <a:extLst>
                  <a:ext uri="{FF2B5EF4-FFF2-40B4-BE49-F238E27FC236}">
                    <a16:creationId xmlns:a16="http://schemas.microsoft.com/office/drawing/2014/main" id="{D34A99AB-9E36-4CDE-8836-C48B30A7C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179"/>
                <a:ext cx="20" cy="21"/>
              </a:xfrm>
              <a:custGeom>
                <a:avLst/>
                <a:gdLst>
                  <a:gd name="T0" fmla="*/ 0 w 20"/>
                  <a:gd name="T1" fmla="*/ 11 h 21"/>
                  <a:gd name="T2" fmla="*/ 0 w 20"/>
                  <a:gd name="T3" fmla="*/ 11 h 21"/>
                  <a:gd name="T4" fmla="*/ 0 w 20"/>
                  <a:gd name="T5" fmla="*/ 6 h 21"/>
                  <a:gd name="T6" fmla="*/ 3 w 20"/>
                  <a:gd name="T7" fmla="*/ 3 h 21"/>
                  <a:gd name="T8" fmla="*/ 6 w 20"/>
                  <a:gd name="T9" fmla="*/ 2 h 21"/>
                  <a:gd name="T10" fmla="*/ 11 w 20"/>
                  <a:gd name="T11" fmla="*/ 0 h 21"/>
                  <a:gd name="T12" fmla="*/ 11 w 20"/>
                  <a:gd name="T13" fmla="*/ 0 h 21"/>
                  <a:gd name="T14" fmla="*/ 14 w 20"/>
                  <a:gd name="T15" fmla="*/ 2 h 21"/>
                  <a:gd name="T16" fmla="*/ 17 w 20"/>
                  <a:gd name="T17" fmla="*/ 3 h 21"/>
                  <a:gd name="T18" fmla="*/ 20 w 20"/>
                  <a:gd name="T19" fmla="*/ 6 h 21"/>
                  <a:gd name="T20" fmla="*/ 20 w 20"/>
                  <a:gd name="T21" fmla="*/ 11 h 21"/>
                  <a:gd name="T22" fmla="*/ 20 w 20"/>
                  <a:gd name="T23" fmla="*/ 11 h 21"/>
                  <a:gd name="T24" fmla="*/ 20 w 20"/>
                  <a:gd name="T25" fmla="*/ 14 h 21"/>
                  <a:gd name="T26" fmla="*/ 17 w 20"/>
                  <a:gd name="T27" fmla="*/ 18 h 21"/>
                  <a:gd name="T28" fmla="*/ 14 w 20"/>
                  <a:gd name="T29" fmla="*/ 20 h 21"/>
                  <a:gd name="T30" fmla="*/ 11 w 20"/>
                  <a:gd name="T31" fmla="*/ 21 h 21"/>
                  <a:gd name="T32" fmla="*/ 11 w 20"/>
                  <a:gd name="T33" fmla="*/ 21 h 21"/>
                  <a:gd name="T34" fmla="*/ 6 w 20"/>
                  <a:gd name="T35" fmla="*/ 20 h 21"/>
                  <a:gd name="T36" fmla="*/ 3 w 20"/>
                  <a:gd name="T37" fmla="*/ 18 h 21"/>
                  <a:gd name="T38" fmla="*/ 0 w 20"/>
                  <a:gd name="T39" fmla="*/ 14 h 21"/>
                  <a:gd name="T40" fmla="*/ 0 w 20"/>
                  <a:gd name="T41" fmla="*/ 11 h 21"/>
                  <a:gd name="T42" fmla="*/ 0 w 20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11"/>
                    </a:lnTo>
                    <a:lnTo>
                      <a:pt x="20" y="14"/>
                    </a:lnTo>
                    <a:lnTo>
                      <a:pt x="17" y="18"/>
                    </a:lnTo>
                    <a:lnTo>
                      <a:pt x="14" y="20"/>
                    </a:lnTo>
                    <a:lnTo>
                      <a:pt x="11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1" name="Freeform 716">
                <a:extLst>
                  <a:ext uri="{FF2B5EF4-FFF2-40B4-BE49-F238E27FC236}">
                    <a16:creationId xmlns:a16="http://schemas.microsoft.com/office/drawing/2014/main" id="{C145BE4B-E5EE-4334-BAE2-92F5BA435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2182"/>
                <a:ext cx="14" cy="15"/>
              </a:xfrm>
              <a:custGeom>
                <a:avLst/>
                <a:gdLst>
                  <a:gd name="T0" fmla="*/ 10 w 14"/>
                  <a:gd name="T1" fmla="*/ 0 h 15"/>
                  <a:gd name="T2" fmla="*/ 10 w 14"/>
                  <a:gd name="T3" fmla="*/ 0 h 15"/>
                  <a:gd name="T4" fmla="*/ 11 w 14"/>
                  <a:gd name="T5" fmla="*/ 3 h 15"/>
                  <a:gd name="T6" fmla="*/ 11 w 14"/>
                  <a:gd name="T7" fmla="*/ 6 h 15"/>
                  <a:gd name="T8" fmla="*/ 11 w 14"/>
                  <a:gd name="T9" fmla="*/ 6 h 15"/>
                  <a:gd name="T10" fmla="*/ 11 w 14"/>
                  <a:gd name="T11" fmla="*/ 9 h 15"/>
                  <a:gd name="T12" fmla="*/ 10 w 14"/>
                  <a:gd name="T13" fmla="*/ 12 h 15"/>
                  <a:gd name="T14" fmla="*/ 7 w 14"/>
                  <a:gd name="T15" fmla="*/ 14 h 15"/>
                  <a:gd name="T16" fmla="*/ 3 w 14"/>
                  <a:gd name="T17" fmla="*/ 14 h 15"/>
                  <a:gd name="T18" fmla="*/ 3 w 14"/>
                  <a:gd name="T19" fmla="*/ 14 h 15"/>
                  <a:gd name="T20" fmla="*/ 0 w 14"/>
                  <a:gd name="T21" fmla="*/ 14 h 15"/>
                  <a:gd name="T22" fmla="*/ 0 w 14"/>
                  <a:gd name="T23" fmla="*/ 14 h 15"/>
                  <a:gd name="T24" fmla="*/ 3 w 14"/>
                  <a:gd name="T25" fmla="*/ 15 h 15"/>
                  <a:gd name="T26" fmla="*/ 7 w 14"/>
                  <a:gd name="T27" fmla="*/ 15 h 15"/>
                  <a:gd name="T28" fmla="*/ 7 w 14"/>
                  <a:gd name="T29" fmla="*/ 15 h 15"/>
                  <a:gd name="T30" fmla="*/ 10 w 14"/>
                  <a:gd name="T31" fmla="*/ 15 h 15"/>
                  <a:gd name="T32" fmla="*/ 13 w 14"/>
                  <a:gd name="T33" fmla="*/ 14 h 15"/>
                  <a:gd name="T34" fmla="*/ 14 w 14"/>
                  <a:gd name="T35" fmla="*/ 11 h 15"/>
                  <a:gd name="T36" fmla="*/ 14 w 14"/>
                  <a:gd name="T37" fmla="*/ 8 h 15"/>
                  <a:gd name="T38" fmla="*/ 14 w 14"/>
                  <a:gd name="T39" fmla="*/ 8 h 15"/>
                  <a:gd name="T40" fmla="*/ 13 w 14"/>
                  <a:gd name="T41" fmla="*/ 3 h 15"/>
                  <a:gd name="T42" fmla="*/ 10 w 14"/>
                  <a:gd name="T43" fmla="*/ 0 h 15"/>
                  <a:gd name="T44" fmla="*/ 10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10" y="0"/>
                    </a:moveTo>
                    <a:lnTo>
                      <a:pt x="10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10" y="12"/>
                    </a:lnTo>
                    <a:lnTo>
                      <a:pt x="7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7" y="15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3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2" name="Freeform 717">
                <a:extLst>
                  <a:ext uri="{FF2B5EF4-FFF2-40B4-BE49-F238E27FC236}">
                    <a16:creationId xmlns:a16="http://schemas.microsoft.com/office/drawing/2014/main" id="{88575563-0473-44CB-B694-3F573E6D1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176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5 h 12"/>
                  <a:gd name="T6" fmla="*/ 2 w 11"/>
                  <a:gd name="T7" fmla="*/ 1 h 12"/>
                  <a:gd name="T8" fmla="*/ 3 w 11"/>
                  <a:gd name="T9" fmla="*/ 1 h 12"/>
                  <a:gd name="T10" fmla="*/ 6 w 11"/>
                  <a:gd name="T11" fmla="*/ 0 h 12"/>
                  <a:gd name="T12" fmla="*/ 6 w 11"/>
                  <a:gd name="T13" fmla="*/ 0 h 12"/>
                  <a:gd name="T14" fmla="*/ 8 w 11"/>
                  <a:gd name="T15" fmla="*/ 1 h 12"/>
                  <a:gd name="T16" fmla="*/ 9 w 11"/>
                  <a:gd name="T17" fmla="*/ 1 h 12"/>
                  <a:gd name="T18" fmla="*/ 11 w 11"/>
                  <a:gd name="T19" fmla="*/ 5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9 h 12"/>
                  <a:gd name="T26" fmla="*/ 9 w 11"/>
                  <a:gd name="T27" fmla="*/ 11 h 12"/>
                  <a:gd name="T28" fmla="*/ 8 w 11"/>
                  <a:gd name="T29" fmla="*/ 12 h 12"/>
                  <a:gd name="T30" fmla="*/ 6 w 11"/>
                  <a:gd name="T31" fmla="*/ 12 h 12"/>
                  <a:gd name="T32" fmla="*/ 6 w 11"/>
                  <a:gd name="T33" fmla="*/ 12 h 12"/>
                  <a:gd name="T34" fmla="*/ 3 w 11"/>
                  <a:gd name="T35" fmla="*/ 12 h 12"/>
                  <a:gd name="T36" fmla="*/ 2 w 11"/>
                  <a:gd name="T37" fmla="*/ 11 h 12"/>
                  <a:gd name="T38" fmla="*/ 0 w 11"/>
                  <a:gd name="T39" fmla="*/ 9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1" y="5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3" name="Freeform 718">
                <a:extLst>
                  <a:ext uri="{FF2B5EF4-FFF2-40B4-BE49-F238E27FC236}">
                    <a16:creationId xmlns:a16="http://schemas.microsoft.com/office/drawing/2014/main" id="{8B4A0DCE-C194-46C7-AA84-5E89F864B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2052"/>
                <a:ext cx="22" cy="21"/>
              </a:xfrm>
              <a:custGeom>
                <a:avLst/>
                <a:gdLst>
                  <a:gd name="T0" fmla="*/ 0 w 22"/>
                  <a:gd name="T1" fmla="*/ 11 h 21"/>
                  <a:gd name="T2" fmla="*/ 0 w 22"/>
                  <a:gd name="T3" fmla="*/ 11 h 21"/>
                  <a:gd name="T4" fmla="*/ 2 w 22"/>
                  <a:gd name="T5" fmla="*/ 6 h 21"/>
                  <a:gd name="T6" fmla="*/ 3 w 22"/>
                  <a:gd name="T7" fmla="*/ 3 h 21"/>
                  <a:gd name="T8" fmla="*/ 6 w 22"/>
                  <a:gd name="T9" fmla="*/ 2 h 21"/>
                  <a:gd name="T10" fmla="*/ 11 w 22"/>
                  <a:gd name="T11" fmla="*/ 0 h 21"/>
                  <a:gd name="T12" fmla="*/ 11 w 22"/>
                  <a:gd name="T13" fmla="*/ 0 h 21"/>
                  <a:gd name="T14" fmla="*/ 16 w 22"/>
                  <a:gd name="T15" fmla="*/ 2 h 21"/>
                  <a:gd name="T16" fmla="*/ 19 w 22"/>
                  <a:gd name="T17" fmla="*/ 3 h 21"/>
                  <a:gd name="T18" fmla="*/ 20 w 22"/>
                  <a:gd name="T19" fmla="*/ 6 h 21"/>
                  <a:gd name="T20" fmla="*/ 22 w 22"/>
                  <a:gd name="T21" fmla="*/ 11 h 21"/>
                  <a:gd name="T22" fmla="*/ 22 w 22"/>
                  <a:gd name="T23" fmla="*/ 11 h 21"/>
                  <a:gd name="T24" fmla="*/ 20 w 22"/>
                  <a:gd name="T25" fmla="*/ 15 h 21"/>
                  <a:gd name="T26" fmla="*/ 19 w 22"/>
                  <a:gd name="T27" fmla="*/ 18 h 21"/>
                  <a:gd name="T28" fmla="*/ 16 w 22"/>
                  <a:gd name="T29" fmla="*/ 20 h 21"/>
                  <a:gd name="T30" fmla="*/ 11 w 22"/>
                  <a:gd name="T31" fmla="*/ 21 h 21"/>
                  <a:gd name="T32" fmla="*/ 11 w 22"/>
                  <a:gd name="T33" fmla="*/ 21 h 21"/>
                  <a:gd name="T34" fmla="*/ 6 w 22"/>
                  <a:gd name="T35" fmla="*/ 20 h 21"/>
                  <a:gd name="T36" fmla="*/ 3 w 22"/>
                  <a:gd name="T37" fmla="*/ 18 h 21"/>
                  <a:gd name="T38" fmla="*/ 2 w 22"/>
                  <a:gd name="T39" fmla="*/ 15 h 21"/>
                  <a:gd name="T40" fmla="*/ 0 w 22"/>
                  <a:gd name="T41" fmla="*/ 11 h 21"/>
                  <a:gd name="T42" fmla="*/ 0 w 22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1">
                    <a:moveTo>
                      <a:pt x="0" y="11"/>
                    </a:moveTo>
                    <a:lnTo>
                      <a:pt x="0" y="11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6" y="2"/>
                    </a:lnTo>
                    <a:lnTo>
                      <a:pt x="19" y="3"/>
                    </a:lnTo>
                    <a:lnTo>
                      <a:pt x="20" y="6"/>
                    </a:lnTo>
                    <a:lnTo>
                      <a:pt x="22" y="11"/>
                    </a:lnTo>
                    <a:lnTo>
                      <a:pt x="20" y="15"/>
                    </a:lnTo>
                    <a:lnTo>
                      <a:pt x="19" y="18"/>
                    </a:lnTo>
                    <a:lnTo>
                      <a:pt x="16" y="20"/>
                    </a:lnTo>
                    <a:lnTo>
                      <a:pt x="11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4" name="Freeform 719">
                <a:extLst>
                  <a:ext uri="{FF2B5EF4-FFF2-40B4-BE49-F238E27FC236}">
                    <a16:creationId xmlns:a16="http://schemas.microsoft.com/office/drawing/2014/main" id="{2974E404-4963-4491-988F-EE9AF3F7A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055"/>
                <a:ext cx="15" cy="17"/>
              </a:xfrm>
              <a:custGeom>
                <a:avLst/>
                <a:gdLst>
                  <a:gd name="T0" fmla="*/ 9 w 15"/>
                  <a:gd name="T1" fmla="*/ 0 h 17"/>
                  <a:gd name="T2" fmla="*/ 9 w 15"/>
                  <a:gd name="T3" fmla="*/ 0 h 17"/>
                  <a:gd name="T4" fmla="*/ 11 w 15"/>
                  <a:gd name="T5" fmla="*/ 3 h 17"/>
                  <a:gd name="T6" fmla="*/ 12 w 15"/>
                  <a:gd name="T7" fmla="*/ 6 h 17"/>
                  <a:gd name="T8" fmla="*/ 12 w 15"/>
                  <a:gd name="T9" fmla="*/ 6 h 17"/>
                  <a:gd name="T10" fmla="*/ 11 w 15"/>
                  <a:gd name="T11" fmla="*/ 9 h 17"/>
                  <a:gd name="T12" fmla="*/ 9 w 15"/>
                  <a:gd name="T13" fmla="*/ 12 h 17"/>
                  <a:gd name="T14" fmla="*/ 6 w 15"/>
                  <a:gd name="T15" fmla="*/ 14 h 17"/>
                  <a:gd name="T16" fmla="*/ 3 w 15"/>
                  <a:gd name="T17" fmla="*/ 14 h 17"/>
                  <a:gd name="T18" fmla="*/ 3 w 15"/>
                  <a:gd name="T19" fmla="*/ 14 h 17"/>
                  <a:gd name="T20" fmla="*/ 0 w 15"/>
                  <a:gd name="T21" fmla="*/ 14 h 17"/>
                  <a:gd name="T22" fmla="*/ 0 w 15"/>
                  <a:gd name="T23" fmla="*/ 14 h 17"/>
                  <a:gd name="T24" fmla="*/ 3 w 15"/>
                  <a:gd name="T25" fmla="*/ 15 h 17"/>
                  <a:gd name="T26" fmla="*/ 6 w 15"/>
                  <a:gd name="T27" fmla="*/ 17 h 17"/>
                  <a:gd name="T28" fmla="*/ 6 w 15"/>
                  <a:gd name="T29" fmla="*/ 17 h 17"/>
                  <a:gd name="T30" fmla="*/ 9 w 15"/>
                  <a:gd name="T31" fmla="*/ 15 h 17"/>
                  <a:gd name="T32" fmla="*/ 12 w 15"/>
                  <a:gd name="T33" fmla="*/ 14 h 17"/>
                  <a:gd name="T34" fmla="*/ 14 w 15"/>
                  <a:gd name="T35" fmla="*/ 11 h 17"/>
                  <a:gd name="T36" fmla="*/ 15 w 15"/>
                  <a:gd name="T37" fmla="*/ 8 h 17"/>
                  <a:gd name="T38" fmla="*/ 15 w 15"/>
                  <a:gd name="T39" fmla="*/ 8 h 17"/>
                  <a:gd name="T40" fmla="*/ 14 w 15"/>
                  <a:gd name="T41" fmla="*/ 3 h 17"/>
                  <a:gd name="T42" fmla="*/ 9 w 15"/>
                  <a:gd name="T43" fmla="*/ 0 h 17"/>
                  <a:gd name="T44" fmla="*/ 9 w 15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5" name="Freeform 720">
                <a:extLst>
                  <a:ext uri="{FF2B5EF4-FFF2-40B4-BE49-F238E27FC236}">
                    <a16:creationId xmlns:a16="http://schemas.microsoft.com/office/drawing/2014/main" id="{EC3B40D3-4F24-4001-852D-ABF055DE9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04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3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10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6" name="Freeform 721">
                <a:extLst>
                  <a:ext uri="{FF2B5EF4-FFF2-40B4-BE49-F238E27FC236}">
                    <a16:creationId xmlns:a16="http://schemas.microsoft.com/office/drawing/2014/main" id="{ABB731F2-9819-4B78-956D-75C8FDC46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2677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1 w 21"/>
                  <a:gd name="T5" fmla="*/ 6 h 21"/>
                  <a:gd name="T6" fmla="*/ 3 w 21"/>
                  <a:gd name="T7" fmla="*/ 3 h 21"/>
                  <a:gd name="T8" fmla="*/ 7 w 21"/>
                  <a:gd name="T9" fmla="*/ 0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0 h 21"/>
                  <a:gd name="T16" fmla="*/ 18 w 21"/>
                  <a:gd name="T17" fmla="*/ 3 h 21"/>
                  <a:gd name="T18" fmla="*/ 21 w 21"/>
                  <a:gd name="T19" fmla="*/ 6 h 21"/>
                  <a:gd name="T20" fmla="*/ 21 w 21"/>
                  <a:gd name="T21" fmla="*/ 10 h 21"/>
                  <a:gd name="T22" fmla="*/ 21 w 21"/>
                  <a:gd name="T23" fmla="*/ 10 h 21"/>
                  <a:gd name="T24" fmla="*/ 21 w 21"/>
                  <a:gd name="T25" fmla="*/ 13 h 21"/>
                  <a:gd name="T26" fmla="*/ 18 w 21"/>
                  <a:gd name="T27" fmla="*/ 18 h 21"/>
                  <a:gd name="T28" fmla="*/ 15 w 21"/>
                  <a:gd name="T29" fmla="*/ 19 h 21"/>
                  <a:gd name="T30" fmla="*/ 10 w 21"/>
                  <a:gd name="T31" fmla="*/ 21 h 21"/>
                  <a:gd name="T32" fmla="*/ 10 w 21"/>
                  <a:gd name="T33" fmla="*/ 21 h 21"/>
                  <a:gd name="T34" fmla="*/ 7 w 21"/>
                  <a:gd name="T35" fmla="*/ 19 h 21"/>
                  <a:gd name="T36" fmla="*/ 3 w 21"/>
                  <a:gd name="T37" fmla="*/ 18 h 21"/>
                  <a:gd name="T38" fmla="*/ 1 w 21"/>
                  <a:gd name="T39" fmla="*/ 13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21" y="6"/>
                    </a:lnTo>
                    <a:lnTo>
                      <a:pt x="21" y="10"/>
                    </a:lnTo>
                    <a:lnTo>
                      <a:pt x="21" y="13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0" y="21"/>
                    </a:lnTo>
                    <a:lnTo>
                      <a:pt x="7" y="19"/>
                    </a:lnTo>
                    <a:lnTo>
                      <a:pt x="3" y="18"/>
                    </a:lnTo>
                    <a:lnTo>
                      <a:pt x="1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7" name="Freeform 722">
                <a:extLst>
                  <a:ext uri="{FF2B5EF4-FFF2-40B4-BE49-F238E27FC236}">
                    <a16:creationId xmlns:a16="http://schemas.microsoft.com/office/drawing/2014/main" id="{2A70B5B9-6C13-4AEB-AB25-D11E1343A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680"/>
                <a:ext cx="13" cy="15"/>
              </a:xfrm>
              <a:custGeom>
                <a:avLst/>
                <a:gdLst>
                  <a:gd name="T0" fmla="*/ 7 w 13"/>
                  <a:gd name="T1" fmla="*/ 0 h 15"/>
                  <a:gd name="T2" fmla="*/ 7 w 13"/>
                  <a:gd name="T3" fmla="*/ 0 h 15"/>
                  <a:gd name="T4" fmla="*/ 10 w 13"/>
                  <a:gd name="T5" fmla="*/ 1 h 15"/>
                  <a:gd name="T6" fmla="*/ 10 w 13"/>
                  <a:gd name="T7" fmla="*/ 6 h 15"/>
                  <a:gd name="T8" fmla="*/ 10 w 13"/>
                  <a:gd name="T9" fmla="*/ 6 h 15"/>
                  <a:gd name="T10" fmla="*/ 10 w 13"/>
                  <a:gd name="T11" fmla="*/ 9 h 15"/>
                  <a:gd name="T12" fmla="*/ 9 w 13"/>
                  <a:gd name="T13" fmla="*/ 10 h 15"/>
                  <a:gd name="T14" fmla="*/ 6 w 13"/>
                  <a:gd name="T15" fmla="*/ 13 h 15"/>
                  <a:gd name="T16" fmla="*/ 3 w 13"/>
                  <a:gd name="T17" fmla="*/ 13 h 15"/>
                  <a:gd name="T18" fmla="*/ 3 w 13"/>
                  <a:gd name="T19" fmla="*/ 13 h 15"/>
                  <a:gd name="T20" fmla="*/ 0 w 13"/>
                  <a:gd name="T21" fmla="*/ 13 h 15"/>
                  <a:gd name="T22" fmla="*/ 0 w 13"/>
                  <a:gd name="T23" fmla="*/ 13 h 15"/>
                  <a:gd name="T24" fmla="*/ 1 w 13"/>
                  <a:gd name="T25" fmla="*/ 15 h 15"/>
                  <a:gd name="T26" fmla="*/ 4 w 13"/>
                  <a:gd name="T27" fmla="*/ 15 h 15"/>
                  <a:gd name="T28" fmla="*/ 4 w 13"/>
                  <a:gd name="T29" fmla="*/ 15 h 15"/>
                  <a:gd name="T30" fmla="*/ 9 w 13"/>
                  <a:gd name="T31" fmla="*/ 15 h 15"/>
                  <a:gd name="T32" fmla="*/ 10 w 13"/>
                  <a:gd name="T33" fmla="*/ 13 h 15"/>
                  <a:gd name="T34" fmla="*/ 12 w 13"/>
                  <a:gd name="T35" fmla="*/ 10 h 15"/>
                  <a:gd name="T36" fmla="*/ 13 w 13"/>
                  <a:gd name="T37" fmla="*/ 7 h 15"/>
                  <a:gd name="T38" fmla="*/ 13 w 13"/>
                  <a:gd name="T39" fmla="*/ 7 h 15"/>
                  <a:gd name="T40" fmla="*/ 12 w 13"/>
                  <a:gd name="T41" fmla="*/ 3 h 15"/>
                  <a:gd name="T42" fmla="*/ 7 w 13"/>
                  <a:gd name="T43" fmla="*/ 0 h 15"/>
                  <a:gd name="T44" fmla="*/ 7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7" y="0"/>
                    </a:moveTo>
                    <a:lnTo>
                      <a:pt x="7" y="0"/>
                    </a:lnTo>
                    <a:lnTo>
                      <a:pt x="10" y="1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4" y="15"/>
                    </a:lnTo>
                    <a:lnTo>
                      <a:pt x="9" y="15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8" name="Freeform 723">
                <a:extLst>
                  <a:ext uri="{FF2B5EF4-FFF2-40B4-BE49-F238E27FC236}">
                    <a16:creationId xmlns:a16="http://schemas.microsoft.com/office/drawing/2014/main" id="{2ACE4A93-7E00-43D8-A116-CB52827AD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6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9" name="Freeform 724">
                <a:extLst>
                  <a:ext uri="{FF2B5EF4-FFF2-40B4-BE49-F238E27FC236}">
                    <a16:creationId xmlns:a16="http://schemas.microsoft.com/office/drawing/2014/main" id="{A58F8528-2496-445F-92E7-2181734C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69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0" name="Freeform 725">
                <a:extLst>
                  <a:ext uri="{FF2B5EF4-FFF2-40B4-BE49-F238E27FC236}">
                    <a16:creationId xmlns:a16="http://schemas.microsoft.com/office/drawing/2014/main" id="{4CD7CB84-F730-46F1-AF25-BF329E62D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672"/>
                <a:ext cx="18" cy="19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6 h 19"/>
                  <a:gd name="T6" fmla="*/ 3 w 18"/>
                  <a:gd name="T7" fmla="*/ 3 h 19"/>
                  <a:gd name="T8" fmla="*/ 6 w 18"/>
                  <a:gd name="T9" fmla="*/ 2 h 19"/>
                  <a:gd name="T10" fmla="*/ 9 w 18"/>
                  <a:gd name="T11" fmla="*/ 0 h 19"/>
                  <a:gd name="T12" fmla="*/ 9 w 18"/>
                  <a:gd name="T13" fmla="*/ 0 h 19"/>
                  <a:gd name="T14" fmla="*/ 12 w 18"/>
                  <a:gd name="T15" fmla="*/ 2 h 19"/>
                  <a:gd name="T16" fmla="*/ 15 w 18"/>
                  <a:gd name="T17" fmla="*/ 3 h 19"/>
                  <a:gd name="T18" fmla="*/ 17 w 18"/>
                  <a:gd name="T19" fmla="*/ 6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12 h 19"/>
                  <a:gd name="T26" fmla="*/ 15 w 18"/>
                  <a:gd name="T27" fmla="*/ 15 h 19"/>
                  <a:gd name="T28" fmla="*/ 12 w 18"/>
                  <a:gd name="T29" fmla="*/ 17 h 19"/>
                  <a:gd name="T30" fmla="*/ 9 w 18"/>
                  <a:gd name="T31" fmla="*/ 19 h 19"/>
                  <a:gd name="T32" fmla="*/ 9 w 18"/>
                  <a:gd name="T33" fmla="*/ 19 h 19"/>
                  <a:gd name="T34" fmla="*/ 6 w 18"/>
                  <a:gd name="T35" fmla="*/ 17 h 19"/>
                  <a:gd name="T36" fmla="*/ 3 w 18"/>
                  <a:gd name="T37" fmla="*/ 15 h 19"/>
                  <a:gd name="T38" fmla="*/ 2 w 18"/>
                  <a:gd name="T39" fmla="*/ 12 h 19"/>
                  <a:gd name="T40" fmla="*/ 0 w 18"/>
                  <a:gd name="T41" fmla="*/ 9 h 19"/>
                  <a:gd name="T42" fmla="*/ 0 w 18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1" name="Freeform 726">
                <a:extLst>
                  <a:ext uri="{FF2B5EF4-FFF2-40B4-BE49-F238E27FC236}">
                    <a16:creationId xmlns:a16="http://schemas.microsoft.com/office/drawing/2014/main" id="{53F3B69A-9A81-47F5-8755-1E35EB8B0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67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2" name="Freeform 727">
                <a:extLst>
                  <a:ext uri="{FF2B5EF4-FFF2-40B4-BE49-F238E27FC236}">
                    <a16:creationId xmlns:a16="http://schemas.microsoft.com/office/drawing/2014/main" id="{97CCA635-7FF0-4D4D-85BD-FFB24EA0E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67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3" name="Freeform 728">
                <a:extLst>
                  <a:ext uri="{FF2B5EF4-FFF2-40B4-BE49-F238E27FC236}">
                    <a16:creationId xmlns:a16="http://schemas.microsoft.com/office/drawing/2014/main" id="{83A225D1-7498-4DFE-916F-1349949AC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639"/>
                <a:ext cx="19" cy="17"/>
              </a:xfrm>
              <a:custGeom>
                <a:avLst/>
                <a:gdLst>
                  <a:gd name="T0" fmla="*/ 0 w 19"/>
                  <a:gd name="T1" fmla="*/ 9 h 17"/>
                  <a:gd name="T2" fmla="*/ 0 w 19"/>
                  <a:gd name="T3" fmla="*/ 9 h 17"/>
                  <a:gd name="T4" fmla="*/ 2 w 19"/>
                  <a:gd name="T5" fmla="*/ 5 h 17"/>
                  <a:gd name="T6" fmla="*/ 3 w 19"/>
                  <a:gd name="T7" fmla="*/ 3 h 17"/>
                  <a:gd name="T8" fmla="*/ 6 w 19"/>
                  <a:gd name="T9" fmla="*/ 0 h 17"/>
                  <a:gd name="T10" fmla="*/ 9 w 19"/>
                  <a:gd name="T11" fmla="*/ 0 h 17"/>
                  <a:gd name="T12" fmla="*/ 9 w 19"/>
                  <a:gd name="T13" fmla="*/ 0 h 17"/>
                  <a:gd name="T14" fmla="*/ 12 w 19"/>
                  <a:gd name="T15" fmla="*/ 0 h 17"/>
                  <a:gd name="T16" fmla="*/ 15 w 19"/>
                  <a:gd name="T17" fmla="*/ 3 h 17"/>
                  <a:gd name="T18" fmla="*/ 17 w 19"/>
                  <a:gd name="T19" fmla="*/ 5 h 17"/>
                  <a:gd name="T20" fmla="*/ 19 w 19"/>
                  <a:gd name="T21" fmla="*/ 9 h 17"/>
                  <a:gd name="T22" fmla="*/ 19 w 19"/>
                  <a:gd name="T23" fmla="*/ 9 h 17"/>
                  <a:gd name="T24" fmla="*/ 17 w 19"/>
                  <a:gd name="T25" fmla="*/ 12 h 17"/>
                  <a:gd name="T26" fmla="*/ 15 w 19"/>
                  <a:gd name="T27" fmla="*/ 15 h 17"/>
                  <a:gd name="T28" fmla="*/ 12 w 19"/>
                  <a:gd name="T29" fmla="*/ 17 h 17"/>
                  <a:gd name="T30" fmla="*/ 9 w 19"/>
                  <a:gd name="T31" fmla="*/ 17 h 17"/>
                  <a:gd name="T32" fmla="*/ 9 w 19"/>
                  <a:gd name="T33" fmla="*/ 17 h 17"/>
                  <a:gd name="T34" fmla="*/ 6 w 19"/>
                  <a:gd name="T35" fmla="*/ 17 h 17"/>
                  <a:gd name="T36" fmla="*/ 3 w 19"/>
                  <a:gd name="T37" fmla="*/ 15 h 17"/>
                  <a:gd name="T38" fmla="*/ 2 w 19"/>
                  <a:gd name="T39" fmla="*/ 12 h 17"/>
                  <a:gd name="T40" fmla="*/ 0 w 19"/>
                  <a:gd name="T41" fmla="*/ 9 h 17"/>
                  <a:gd name="T42" fmla="*/ 0 w 19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4" name="Freeform 729">
                <a:extLst>
                  <a:ext uri="{FF2B5EF4-FFF2-40B4-BE49-F238E27FC236}">
                    <a16:creationId xmlns:a16="http://schemas.microsoft.com/office/drawing/2014/main" id="{C8560CC0-BD80-4C35-A97C-E40DC73BC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64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5" name="Freeform 730">
                <a:extLst>
                  <a:ext uri="{FF2B5EF4-FFF2-40B4-BE49-F238E27FC236}">
                    <a16:creationId xmlns:a16="http://schemas.microsoft.com/office/drawing/2014/main" id="{78FF464E-61A5-49CC-8F04-E93AF84AF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639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6" name="Freeform 731">
                <a:extLst>
                  <a:ext uri="{FF2B5EF4-FFF2-40B4-BE49-F238E27FC236}">
                    <a16:creationId xmlns:a16="http://schemas.microsoft.com/office/drawing/2014/main" id="{B7BAE3AB-9814-4B39-B4E1-9245490F9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64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7" name="Freeform 732">
                <a:extLst>
                  <a:ext uri="{FF2B5EF4-FFF2-40B4-BE49-F238E27FC236}">
                    <a16:creationId xmlns:a16="http://schemas.microsoft.com/office/drawing/2014/main" id="{CCF6F2B6-331A-485E-B44E-A83758B0F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650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8" name="Freeform 733">
                <a:extLst>
                  <a:ext uri="{FF2B5EF4-FFF2-40B4-BE49-F238E27FC236}">
                    <a16:creationId xmlns:a16="http://schemas.microsoft.com/office/drawing/2014/main" id="{C65E21E0-7B76-4089-BB92-336689FDD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647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9" name="Freeform 734">
                <a:extLst>
                  <a:ext uri="{FF2B5EF4-FFF2-40B4-BE49-F238E27FC236}">
                    <a16:creationId xmlns:a16="http://schemas.microsoft.com/office/drawing/2014/main" id="{8BA58097-4A71-41C1-91AE-D4A6404A5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66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3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3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3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3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0" name="Freeform 735">
                <a:extLst>
                  <a:ext uri="{FF2B5EF4-FFF2-40B4-BE49-F238E27FC236}">
                    <a16:creationId xmlns:a16="http://schemas.microsoft.com/office/drawing/2014/main" id="{FC7C4513-1E5F-47DE-915F-489125042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668"/>
                <a:ext cx="13" cy="13"/>
              </a:xfrm>
              <a:custGeom>
                <a:avLst/>
                <a:gdLst>
                  <a:gd name="T0" fmla="*/ 8 w 13"/>
                  <a:gd name="T1" fmla="*/ 0 h 13"/>
                  <a:gd name="T2" fmla="*/ 8 w 13"/>
                  <a:gd name="T3" fmla="*/ 0 h 13"/>
                  <a:gd name="T4" fmla="*/ 10 w 13"/>
                  <a:gd name="T5" fmla="*/ 3 h 13"/>
                  <a:gd name="T6" fmla="*/ 11 w 13"/>
                  <a:gd name="T7" fmla="*/ 6 h 13"/>
                  <a:gd name="T8" fmla="*/ 11 w 13"/>
                  <a:gd name="T9" fmla="*/ 6 h 13"/>
                  <a:gd name="T10" fmla="*/ 10 w 13"/>
                  <a:gd name="T11" fmla="*/ 7 h 13"/>
                  <a:gd name="T12" fmla="*/ 8 w 13"/>
                  <a:gd name="T13" fmla="*/ 10 h 13"/>
                  <a:gd name="T14" fmla="*/ 7 w 13"/>
                  <a:gd name="T15" fmla="*/ 12 h 13"/>
                  <a:gd name="T16" fmla="*/ 3 w 13"/>
                  <a:gd name="T17" fmla="*/ 12 h 13"/>
                  <a:gd name="T18" fmla="*/ 3 w 13"/>
                  <a:gd name="T19" fmla="*/ 12 h 13"/>
                  <a:gd name="T20" fmla="*/ 0 w 13"/>
                  <a:gd name="T21" fmla="*/ 12 h 13"/>
                  <a:gd name="T22" fmla="*/ 0 w 13"/>
                  <a:gd name="T23" fmla="*/ 12 h 13"/>
                  <a:gd name="T24" fmla="*/ 3 w 13"/>
                  <a:gd name="T25" fmla="*/ 13 h 13"/>
                  <a:gd name="T26" fmla="*/ 7 w 13"/>
                  <a:gd name="T27" fmla="*/ 13 h 13"/>
                  <a:gd name="T28" fmla="*/ 7 w 13"/>
                  <a:gd name="T29" fmla="*/ 13 h 13"/>
                  <a:gd name="T30" fmla="*/ 8 w 13"/>
                  <a:gd name="T31" fmla="*/ 13 h 13"/>
                  <a:gd name="T32" fmla="*/ 11 w 13"/>
                  <a:gd name="T33" fmla="*/ 12 h 13"/>
                  <a:gd name="T34" fmla="*/ 13 w 13"/>
                  <a:gd name="T35" fmla="*/ 9 h 13"/>
                  <a:gd name="T36" fmla="*/ 13 w 13"/>
                  <a:gd name="T37" fmla="*/ 7 h 13"/>
                  <a:gd name="T38" fmla="*/ 13 w 13"/>
                  <a:gd name="T39" fmla="*/ 7 h 13"/>
                  <a:gd name="T40" fmla="*/ 11 w 13"/>
                  <a:gd name="T41" fmla="*/ 3 h 13"/>
                  <a:gd name="T42" fmla="*/ 8 w 13"/>
                  <a:gd name="T43" fmla="*/ 0 h 13"/>
                  <a:gd name="T44" fmla="*/ 8 w 13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3">
                    <a:moveTo>
                      <a:pt x="8" y="0"/>
                    </a:moveTo>
                    <a:lnTo>
                      <a:pt x="8" y="0"/>
                    </a:lnTo>
                    <a:lnTo>
                      <a:pt x="10" y="3"/>
                    </a:lnTo>
                    <a:lnTo>
                      <a:pt x="11" y="6"/>
                    </a:lnTo>
                    <a:lnTo>
                      <a:pt x="10" y="7"/>
                    </a:lnTo>
                    <a:lnTo>
                      <a:pt x="8" y="10"/>
                    </a:lnTo>
                    <a:lnTo>
                      <a:pt x="7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1" name="Freeform 736">
                <a:extLst>
                  <a:ext uri="{FF2B5EF4-FFF2-40B4-BE49-F238E27FC236}">
                    <a16:creationId xmlns:a16="http://schemas.microsoft.com/office/drawing/2014/main" id="{AEFC11F2-6C64-48A6-BC0F-DBDE2CFAB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666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2" name="Freeform 737">
                <a:extLst>
                  <a:ext uri="{FF2B5EF4-FFF2-40B4-BE49-F238E27FC236}">
                    <a16:creationId xmlns:a16="http://schemas.microsoft.com/office/drawing/2014/main" id="{518657FC-9CB7-4A38-B223-CF2A16315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1681"/>
                <a:ext cx="16" cy="19"/>
              </a:xfrm>
              <a:custGeom>
                <a:avLst/>
                <a:gdLst>
                  <a:gd name="T0" fmla="*/ 0 w 16"/>
                  <a:gd name="T1" fmla="*/ 10 h 19"/>
                  <a:gd name="T2" fmla="*/ 0 w 16"/>
                  <a:gd name="T3" fmla="*/ 10 h 19"/>
                  <a:gd name="T4" fmla="*/ 0 w 16"/>
                  <a:gd name="T5" fmla="*/ 6 h 19"/>
                  <a:gd name="T6" fmla="*/ 1 w 16"/>
                  <a:gd name="T7" fmla="*/ 3 h 19"/>
                  <a:gd name="T8" fmla="*/ 4 w 16"/>
                  <a:gd name="T9" fmla="*/ 2 h 19"/>
                  <a:gd name="T10" fmla="*/ 7 w 16"/>
                  <a:gd name="T11" fmla="*/ 0 h 19"/>
                  <a:gd name="T12" fmla="*/ 7 w 16"/>
                  <a:gd name="T13" fmla="*/ 0 h 19"/>
                  <a:gd name="T14" fmla="*/ 12 w 16"/>
                  <a:gd name="T15" fmla="*/ 2 h 19"/>
                  <a:gd name="T16" fmla="*/ 13 w 16"/>
                  <a:gd name="T17" fmla="*/ 3 h 19"/>
                  <a:gd name="T18" fmla="*/ 16 w 16"/>
                  <a:gd name="T19" fmla="*/ 6 h 19"/>
                  <a:gd name="T20" fmla="*/ 16 w 16"/>
                  <a:gd name="T21" fmla="*/ 10 h 19"/>
                  <a:gd name="T22" fmla="*/ 16 w 16"/>
                  <a:gd name="T23" fmla="*/ 10 h 19"/>
                  <a:gd name="T24" fmla="*/ 16 w 16"/>
                  <a:gd name="T25" fmla="*/ 13 h 19"/>
                  <a:gd name="T26" fmla="*/ 13 w 16"/>
                  <a:gd name="T27" fmla="*/ 16 h 19"/>
                  <a:gd name="T28" fmla="*/ 12 w 16"/>
                  <a:gd name="T29" fmla="*/ 19 h 19"/>
                  <a:gd name="T30" fmla="*/ 7 w 16"/>
                  <a:gd name="T31" fmla="*/ 19 h 19"/>
                  <a:gd name="T32" fmla="*/ 7 w 16"/>
                  <a:gd name="T33" fmla="*/ 19 h 19"/>
                  <a:gd name="T34" fmla="*/ 4 w 16"/>
                  <a:gd name="T35" fmla="*/ 19 h 19"/>
                  <a:gd name="T36" fmla="*/ 1 w 16"/>
                  <a:gd name="T37" fmla="*/ 16 h 19"/>
                  <a:gd name="T38" fmla="*/ 0 w 16"/>
                  <a:gd name="T39" fmla="*/ 13 h 19"/>
                  <a:gd name="T40" fmla="*/ 0 w 16"/>
                  <a:gd name="T41" fmla="*/ 10 h 19"/>
                  <a:gd name="T42" fmla="*/ 0 w 16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10"/>
                    </a:lnTo>
                    <a:lnTo>
                      <a:pt x="16" y="13"/>
                    </a:lnTo>
                    <a:lnTo>
                      <a:pt x="13" y="16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4" y="19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3" name="Freeform 738">
                <a:extLst>
                  <a:ext uri="{FF2B5EF4-FFF2-40B4-BE49-F238E27FC236}">
                    <a16:creationId xmlns:a16="http://schemas.microsoft.com/office/drawing/2014/main" id="{D5B30E28-9ACA-46B7-A100-44274A69C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68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3 h 14"/>
                  <a:gd name="T16" fmla="*/ 3 w 12"/>
                  <a:gd name="T17" fmla="*/ 13 h 14"/>
                  <a:gd name="T18" fmla="*/ 3 w 12"/>
                  <a:gd name="T19" fmla="*/ 13 h 14"/>
                  <a:gd name="T20" fmla="*/ 0 w 12"/>
                  <a:gd name="T21" fmla="*/ 13 h 14"/>
                  <a:gd name="T22" fmla="*/ 0 w 12"/>
                  <a:gd name="T23" fmla="*/ 13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3 h 14"/>
                  <a:gd name="T34" fmla="*/ 12 w 12"/>
                  <a:gd name="T35" fmla="*/ 10 h 14"/>
                  <a:gd name="T36" fmla="*/ 12 w 12"/>
                  <a:gd name="T37" fmla="*/ 7 h 14"/>
                  <a:gd name="T38" fmla="*/ 12 w 12"/>
                  <a:gd name="T39" fmla="*/ 7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4" name="Freeform 739">
                <a:extLst>
                  <a:ext uri="{FF2B5EF4-FFF2-40B4-BE49-F238E27FC236}">
                    <a16:creationId xmlns:a16="http://schemas.microsoft.com/office/drawing/2014/main" id="{C4D5B494-5751-4ED0-915C-907BE484A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681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5" name="Freeform 740">
                <a:extLst>
                  <a:ext uri="{FF2B5EF4-FFF2-40B4-BE49-F238E27FC236}">
                    <a16:creationId xmlns:a16="http://schemas.microsoft.com/office/drawing/2014/main" id="{3F0E4974-FE2B-4E41-B581-BC030FFF0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715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6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6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6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6" name="Freeform 741">
                <a:extLst>
                  <a:ext uri="{FF2B5EF4-FFF2-40B4-BE49-F238E27FC236}">
                    <a16:creationId xmlns:a16="http://schemas.microsoft.com/office/drawing/2014/main" id="{01B84083-A06E-4F4C-AF3E-B9C19C704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716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9 w 13"/>
                  <a:gd name="T5" fmla="*/ 3 h 14"/>
                  <a:gd name="T6" fmla="*/ 11 w 13"/>
                  <a:gd name="T7" fmla="*/ 6 h 14"/>
                  <a:gd name="T8" fmla="*/ 11 w 13"/>
                  <a:gd name="T9" fmla="*/ 6 h 14"/>
                  <a:gd name="T10" fmla="*/ 9 w 13"/>
                  <a:gd name="T11" fmla="*/ 9 h 14"/>
                  <a:gd name="T12" fmla="*/ 8 w 13"/>
                  <a:gd name="T13" fmla="*/ 11 h 14"/>
                  <a:gd name="T14" fmla="*/ 6 w 13"/>
                  <a:gd name="T15" fmla="*/ 12 h 14"/>
                  <a:gd name="T16" fmla="*/ 3 w 13"/>
                  <a:gd name="T17" fmla="*/ 12 h 14"/>
                  <a:gd name="T18" fmla="*/ 3 w 13"/>
                  <a:gd name="T19" fmla="*/ 12 h 14"/>
                  <a:gd name="T20" fmla="*/ 0 w 13"/>
                  <a:gd name="T21" fmla="*/ 12 h 14"/>
                  <a:gd name="T22" fmla="*/ 0 w 13"/>
                  <a:gd name="T23" fmla="*/ 12 h 14"/>
                  <a:gd name="T24" fmla="*/ 3 w 13"/>
                  <a:gd name="T25" fmla="*/ 14 h 14"/>
                  <a:gd name="T26" fmla="*/ 6 w 13"/>
                  <a:gd name="T27" fmla="*/ 14 h 14"/>
                  <a:gd name="T28" fmla="*/ 6 w 13"/>
                  <a:gd name="T29" fmla="*/ 14 h 14"/>
                  <a:gd name="T30" fmla="*/ 8 w 13"/>
                  <a:gd name="T31" fmla="*/ 14 h 14"/>
                  <a:gd name="T32" fmla="*/ 11 w 13"/>
                  <a:gd name="T33" fmla="*/ 12 h 14"/>
                  <a:gd name="T34" fmla="*/ 13 w 13"/>
                  <a:gd name="T35" fmla="*/ 9 h 14"/>
                  <a:gd name="T36" fmla="*/ 13 w 13"/>
                  <a:gd name="T37" fmla="*/ 8 h 14"/>
                  <a:gd name="T38" fmla="*/ 13 w 13"/>
                  <a:gd name="T39" fmla="*/ 8 h 14"/>
                  <a:gd name="T40" fmla="*/ 11 w 13"/>
                  <a:gd name="T41" fmla="*/ 3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7" name="Freeform 742">
                <a:extLst>
                  <a:ext uri="{FF2B5EF4-FFF2-40B4-BE49-F238E27FC236}">
                    <a16:creationId xmlns:a16="http://schemas.microsoft.com/office/drawing/2014/main" id="{7171C06E-CBC6-4E03-9EE2-4286548F3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715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8" name="Freeform 743">
                <a:extLst>
                  <a:ext uri="{FF2B5EF4-FFF2-40B4-BE49-F238E27FC236}">
                    <a16:creationId xmlns:a16="http://schemas.microsoft.com/office/drawing/2014/main" id="{F05CF88F-A893-4FDA-BF68-CC7D5F63D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72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9" name="Freeform 744">
                <a:extLst>
                  <a:ext uri="{FF2B5EF4-FFF2-40B4-BE49-F238E27FC236}">
                    <a16:creationId xmlns:a16="http://schemas.microsoft.com/office/drawing/2014/main" id="{7D3E4672-32FE-460E-B316-D7F035B85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731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0" name="Freeform 745">
                <a:extLst>
                  <a:ext uri="{FF2B5EF4-FFF2-40B4-BE49-F238E27FC236}">
                    <a16:creationId xmlns:a16="http://schemas.microsoft.com/office/drawing/2014/main" id="{23A208A7-A3BC-4620-8D6E-44844C95B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72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1" name="Freeform 746">
                <a:extLst>
                  <a:ext uri="{FF2B5EF4-FFF2-40B4-BE49-F238E27FC236}">
                    <a16:creationId xmlns:a16="http://schemas.microsoft.com/office/drawing/2014/main" id="{C4DFF39A-0985-4AD9-ACBD-78FDF9F72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72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2" name="Freeform 747">
                <a:extLst>
                  <a:ext uri="{FF2B5EF4-FFF2-40B4-BE49-F238E27FC236}">
                    <a16:creationId xmlns:a16="http://schemas.microsoft.com/office/drawing/2014/main" id="{B09528E6-6904-4994-B7AA-C3DD389AC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730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1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3" name="Freeform 748">
                <a:extLst>
                  <a:ext uri="{FF2B5EF4-FFF2-40B4-BE49-F238E27FC236}">
                    <a16:creationId xmlns:a16="http://schemas.microsoft.com/office/drawing/2014/main" id="{6BA4B703-29EC-41E7-8D52-16905D95A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727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4" name="Freeform 749">
                <a:extLst>
                  <a:ext uri="{FF2B5EF4-FFF2-40B4-BE49-F238E27FC236}">
                    <a16:creationId xmlns:a16="http://schemas.microsoft.com/office/drawing/2014/main" id="{87C46043-24D7-4629-97E7-4F8688C89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76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5" name="Freeform 750">
                <a:extLst>
                  <a:ext uri="{FF2B5EF4-FFF2-40B4-BE49-F238E27FC236}">
                    <a16:creationId xmlns:a16="http://schemas.microsoft.com/office/drawing/2014/main" id="{81413C7C-35B4-47E6-B82A-16C8D8724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77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6" name="Freeform 751">
                <a:extLst>
                  <a:ext uri="{FF2B5EF4-FFF2-40B4-BE49-F238E27FC236}">
                    <a16:creationId xmlns:a16="http://schemas.microsoft.com/office/drawing/2014/main" id="{E07F947C-E9D1-46A2-A0CC-1C5E1F540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76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7" name="Freeform 752">
                <a:extLst>
                  <a:ext uri="{FF2B5EF4-FFF2-40B4-BE49-F238E27FC236}">
                    <a16:creationId xmlns:a16="http://schemas.microsoft.com/office/drawing/2014/main" id="{780F50F3-58BC-47A2-8310-43283AFA9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73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8" name="Freeform 753">
                <a:extLst>
                  <a:ext uri="{FF2B5EF4-FFF2-40B4-BE49-F238E27FC236}">
                    <a16:creationId xmlns:a16="http://schemas.microsoft.com/office/drawing/2014/main" id="{F752ACCE-CCF2-4082-8A2A-95C94CE14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740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9 w 13"/>
                  <a:gd name="T5" fmla="*/ 2 h 14"/>
                  <a:gd name="T6" fmla="*/ 9 w 13"/>
                  <a:gd name="T7" fmla="*/ 5 h 14"/>
                  <a:gd name="T8" fmla="*/ 9 w 13"/>
                  <a:gd name="T9" fmla="*/ 5 h 14"/>
                  <a:gd name="T10" fmla="*/ 9 w 13"/>
                  <a:gd name="T11" fmla="*/ 8 h 14"/>
                  <a:gd name="T12" fmla="*/ 8 w 13"/>
                  <a:gd name="T13" fmla="*/ 9 h 14"/>
                  <a:gd name="T14" fmla="*/ 5 w 13"/>
                  <a:gd name="T15" fmla="*/ 11 h 14"/>
                  <a:gd name="T16" fmla="*/ 3 w 13"/>
                  <a:gd name="T17" fmla="*/ 12 h 14"/>
                  <a:gd name="T18" fmla="*/ 3 w 13"/>
                  <a:gd name="T19" fmla="*/ 12 h 14"/>
                  <a:gd name="T20" fmla="*/ 0 w 13"/>
                  <a:gd name="T21" fmla="*/ 12 h 14"/>
                  <a:gd name="T22" fmla="*/ 0 w 13"/>
                  <a:gd name="T23" fmla="*/ 12 h 14"/>
                  <a:gd name="T24" fmla="*/ 2 w 13"/>
                  <a:gd name="T25" fmla="*/ 12 h 14"/>
                  <a:gd name="T26" fmla="*/ 5 w 13"/>
                  <a:gd name="T27" fmla="*/ 14 h 14"/>
                  <a:gd name="T28" fmla="*/ 5 w 13"/>
                  <a:gd name="T29" fmla="*/ 14 h 14"/>
                  <a:gd name="T30" fmla="*/ 8 w 13"/>
                  <a:gd name="T31" fmla="*/ 12 h 14"/>
                  <a:gd name="T32" fmla="*/ 9 w 13"/>
                  <a:gd name="T33" fmla="*/ 11 h 14"/>
                  <a:gd name="T34" fmla="*/ 11 w 13"/>
                  <a:gd name="T35" fmla="*/ 9 h 14"/>
                  <a:gd name="T36" fmla="*/ 13 w 13"/>
                  <a:gd name="T37" fmla="*/ 6 h 14"/>
                  <a:gd name="T38" fmla="*/ 13 w 13"/>
                  <a:gd name="T39" fmla="*/ 6 h 14"/>
                  <a:gd name="T40" fmla="*/ 11 w 13"/>
                  <a:gd name="T41" fmla="*/ 3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9" name="Freeform 754">
                <a:extLst>
                  <a:ext uri="{FF2B5EF4-FFF2-40B4-BE49-F238E27FC236}">
                    <a16:creationId xmlns:a16="http://schemas.microsoft.com/office/drawing/2014/main" id="{FD6F5CEB-CCCC-4301-A293-26210623F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73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0" name="Freeform 755">
                <a:extLst>
                  <a:ext uri="{FF2B5EF4-FFF2-40B4-BE49-F238E27FC236}">
                    <a16:creationId xmlns:a16="http://schemas.microsoft.com/office/drawing/2014/main" id="{60AEB8F4-3BED-427B-9AE2-914039703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680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4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4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1" name="Freeform 756">
                <a:extLst>
                  <a:ext uri="{FF2B5EF4-FFF2-40B4-BE49-F238E27FC236}">
                    <a16:creationId xmlns:a16="http://schemas.microsoft.com/office/drawing/2014/main" id="{7AEC8B97-397C-4D84-8C57-55093BA9E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68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10 h 14"/>
                  <a:gd name="T12" fmla="*/ 8 w 12"/>
                  <a:gd name="T13" fmla="*/ 11 h 14"/>
                  <a:gd name="T14" fmla="*/ 5 w 12"/>
                  <a:gd name="T15" fmla="*/ 13 h 14"/>
                  <a:gd name="T16" fmla="*/ 3 w 12"/>
                  <a:gd name="T17" fmla="*/ 13 h 14"/>
                  <a:gd name="T18" fmla="*/ 3 w 12"/>
                  <a:gd name="T19" fmla="*/ 13 h 14"/>
                  <a:gd name="T20" fmla="*/ 0 w 12"/>
                  <a:gd name="T21" fmla="*/ 13 h 14"/>
                  <a:gd name="T22" fmla="*/ 0 w 12"/>
                  <a:gd name="T23" fmla="*/ 13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3 h 14"/>
                  <a:gd name="T34" fmla="*/ 11 w 12"/>
                  <a:gd name="T35" fmla="*/ 10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1" y="10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2" name="Freeform 757">
                <a:extLst>
                  <a:ext uri="{FF2B5EF4-FFF2-40B4-BE49-F238E27FC236}">
                    <a16:creationId xmlns:a16="http://schemas.microsoft.com/office/drawing/2014/main" id="{E37FB15C-92B4-4AAC-9938-AD39FA728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68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3" name="Freeform 758">
                <a:extLst>
                  <a:ext uri="{FF2B5EF4-FFF2-40B4-BE49-F238E27FC236}">
                    <a16:creationId xmlns:a16="http://schemas.microsoft.com/office/drawing/2014/main" id="{F4E2116F-68F1-46CF-8BBB-4F633A400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1724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4" name="Freeform 759">
                <a:extLst>
                  <a:ext uri="{FF2B5EF4-FFF2-40B4-BE49-F238E27FC236}">
                    <a16:creationId xmlns:a16="http://schemas.microsoft.com/office/drawing/2014/main" id="{86D2AC3B-02D5-49E1-9569-100A2BC8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72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5" name="Freeform 760">
                <a:extLst>
                  <a:ext uri="{FF2B5EF4-FFF2-40B4-BE49-F238E27FC236}">
                    <a16:creationId xmlns:a16="http://schemas.microsoft.com/office/drawing/2014/main" id="{4ECE376E-8DBF-4847-8B55-6000580B4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72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6" name="Freeform 761">
                <a:extLst>
                  <a:ext uri="{FF2B5EF4-FFF2-40B4-BE49-F238E27FC236}">
                    <a16:creationId xmlns:a16="http://schemas.microsoft.com/office/drawing/2014/main" id="{9EA79311-F754-4968-9711-B39E6515C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70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7" name="Freeform 762">
                <a:extLst>
                  <a:ext uri="{FF2B5EF4-FFF2-40B4-BE49-F238E27FC236}">
                    <a16:creationId xmlns:a16="http://schemas.microsoft.com/office/drawing/2014/main" id="{8D60E164-80FB-4709-A1EB-F907716F5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709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8" name="Freeform 763">
                <a:extLst>
                  <a:ext uri="{FF2B5EF4-FFF2-40B4-BE49-F238E27FC236}">
                    <a16:creationId xmlns:a16="http://schemas.microsoft.com/office/drawing/2014/main" id="{383A0F2D-FF23-4331-8D4E-1EE27FEA9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706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9" name="Freeform 764">
                <a:extLst>
                  <a:ext uri="{FF2B5EF4-FFF2-40B4-BE49-F238E27FC236}">
                    <a16:creationId xmlns:a16="http://schemas.microsoft.com/office/drawing/2014/main" id="{6191F881-310A-4A96-8164-72A7320EE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165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3 w 17"/>
                  <a:gd name="T15" fmla="*/ 0 h 17"/>
                  <a:gd name="T16" fmla="*/ 16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6 w 17"/>
                  <a:gd name="T27" fmla="*/ 14 h 17"/>
                  <a:gd name="T28" fmla="*/ 13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3" y="0"/>
                    </a:lnTo>
                    <a:lnTo>
                      <a:pt x="16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6" y="14"/>
                    </a:lnTo>
                    <a:lnTo>
                      <a:pt x="13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0" name="Freeform 765">
                <a:extLst>
                  <a:ext uri="{FF2B5EF4-FFF2-40B4-BE49-F238E27FC236}">
                    <a16:creationId xmlns:a16="http://schemas.microsoft.com/office/drawing/2014/main" id="{7DBB8BBF-40CB-4674-A6CB-9F5EE9DCA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1659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1" name="Freeform 766">
                <a:extLst>
                  <a:ext uri="{FF2B5EF4-FFF2-40B4-BE49-F238E27FC236}">
                    <a16:creationId xmlns:a16="http://schemas.microsoft.com/office/drawing/2014/main" id="{BC86C5AC-5611-4AED-B237-1A1F29C07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657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2" name="Freeform 767">
                <a:extLst>
                  <a:ext uri="{FF2B5EF4-FFF2-40B4-BE49-F238E27FC236}">
                    <a16:creationId xmlns:a16="http://schemas.microsoft.com/office/drawing/2014/main" id="{A7BA0FAA-ABC6-4B14-8339-C7E5A5892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6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3" name="Freeform 768">
                <a:extLst>
                  <a:ext uri="{FF2B5EF4-FFF2-40B4-BE49-F238E27FC236}">
                    <a16:creationId xmlns:a16="http://schemas.microsoft.com/office/drawing/2014/main" id="{D43466B0-B71B-443D-BC3F-26D58C8AF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1686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4" name="Freeform 769">
                <a:extLst>
                  <a:ext uri="{FF2B5EF4-FFF2-40B4-BE49-F238E27FC236}">
                    <a16:creationId xmlns:a16="http://schemas.microsoft.com/office/drawing/2014/main" id="{F595D14C-6684-4193-BC98-815CF2D33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683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5" name="Freeform 770">
                <a:extLst>
                  <a:ext uri="{FF2B5EF4-FFF2-40B4-BE49-F238E27FC236}">
                    <a16:creationId xmlns:a16="http://schemas.microsoft.com/office/drawing/2014/main" id="{9EF0ED4F-46C4-4EB1-9DC8-F6F874B18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707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2 h 18"/>
                  <a:gd name="T10" fmla="*/ 9 w 19"/>
                  <a:gd name="T11" fmla="*/ 0 h 18"/>
                  <a:gd name="T12" fmla="*/ 9 w 19"/>
                  <a:gd name="T13" fmla="*/ 0 h 18"/>
                  <a:gd name="T14" fmla="*/ 13 w 19"/>
                  <a:gd name="T15" fmla="*/ 2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7 h 18"/>
                  <a:gd name="T30" fmla="*/ 9 w 19"/>
                  <a:gd name="T31" fmla="*/ 18 h 18"/>
                  <a:gd name="T32" fmla="*/ 9 w 19"/>
                  <a:gd name="T33" fmla="*/ 18 h 18"/>
                  <a:gd name="T34" fmla="*/ 6 w 19"/>
                  <a:gd name="T35" fmla="*/ 17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6" name="Freeform 771">
                <a:extLst>
                  <a:ext uri="{FF2B5EF4-FFF2-40B4-BE49-F238E27FC236}">
                    <a16:creationId xmlns:a16="http://schemas.microsoft.com/office/drawing/2014/main" id="{6E767779-D635-4A1E-872D-82086B976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710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4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7" name="Freeform 772">
                <a:extLst>
                  <a:ext uri="{FF2B5EF4-FFF2-40B4-BE49-F238E27FC236}">
                    <a16:creationId xmlns:a16="http://schemas.microsoft.com/office/drawing/2014/main" id="{9EDB33D2-7536-4B29-8736-164569834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707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8" name="Freeform 773">
                <a:extLst>
                  <a:ext uri="{FF2B5EF4-FFF2-40B4-BE49-F238E27FC236}">
                    <a16:creationId xmlns:a16="http://schemas.microsoft.com/office/drawing/2014/main" id="{0A7E8962-6E48-407E-8899-F9104C3A0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73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9" name="Freeform 774">
                <a:extLst>
                  <a:ext uri="{FF2B5EF4-FFF2-40B4-BE49-F238E27FC236}">
                    <a16:creationId xmlns:a16="http://schemas.microsoft.com/office/drawing/2014/main" id="{6DF24996-80FB-485F-9B41-6508EF55C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739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7 h 12"/>
                  <a:gd name="T12" fmla="*/ 6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0" name="Freeform 775">
                <a:extLst>
                  <a:ext uri="{FF2B5EF4-FFF2-40B4-BE49-F238E27FC236}">
                    <a16:creationId xmlns:a16="http://schemas.microsoft.com/office/drawing/2014/main" id="{22404425-86A2-437A-A274-51681C2E8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736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1" name="Freeform 776">
                <a:extLst>
                  <a:ext uri="{FF2B5EF4-FFF2-40B4-BE49-F238E27FC236}">
                    <a16:creationId xmlns:a16="http://schemas.microsoft.com/office/drawing/2014/main" id="{0433514B-7127-43D2-B5D9-413FE6D8F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75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2" name="Freeform 777">
                <a:extLst>
                  <a:ext uri="{FF2B5EF4-FFF2-40B4-BE49-F238E27FC236}">
                    <a16:creationId xmlns:a16="http://schemas.microsoft.com/office/drawing/2014/main" id="{9C4F1A8D-C1CD-4109-BC84-3AAB712FB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76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3" name="Freeform 778">
                <a:extLst>
                  <a:ext uri="{FF2B5EF4-FFF2-40B4-BE49-F238E27FC236}">
                    <a16:creationId xmlns:a16="http://schemas.microsoft.com/office/drawing/2014/main" id="{435419C6-DC21-4DE1-9E6A-1E7E3954E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758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4" name="Freeform 779">
                <a:extLst>
                  <a:ext uri="{FF2B5EF4-FFF2-40B4-BE49-F238E27FC236}">
                    <a16:creationId xmlns:a16="http://schemas.microsoft.com/office/drawing/2014/main" id="{C5F8CC40-6793-4E58-8839-ECD9558A5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77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5" name="Freeform 780">
                <a:extLst>
                  <a:ext uri="{FF2B5EF4-FFF2-40B4-BE49-F238E27FC236}">
                    <a16:creationId xmlns:a16="http://schemas.microsoft.com/office/drawing/2014/main" id="{2AECBBA7-2FE4-4273-A8E7-5F479F412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781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8 h 12"/>
                  <a:gd name="T12" fmla="*/ 6 w 11"/>
                  <a:gd name="T13" fmla="*/ 9 h 12"/>
                  <a:gd name="T14" fmla="*/ 5 w 11"/>
                  <a:gd name="T15" fmla="*/ 11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6" name="Freeform 781">
                <a:extLst>
                  <a:ext uri="{FF2B5EF4-FFF2-40B4-BE49-F238E27FC236}">
                    <a16:creationId xmlns:a16="http://schemas.microsoft.com/office/drawing/2014/main" id="{344EB116-D967-44DB-82DE-7024BB455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77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7" name="Freeform 782">
                <a:extLst>
                  <a:ext uri="{FF2B5EF4-FFF2-40B4-BE49-F238E27FC236}">
                    <a16:creationId xmlns:a16="http://schemas.microsoft.com/office/drawing/2014/main" id="{99996E12-A2C6-4967-8EC4-6331B6EB6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68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8" name="Freeform 783">
                <a:extLst>
                  <a:ext uri="{FF2B5EF4-FFF2-40B4-BE49-F238E27FC236}">
                    <a16:creationId xmlns:a16="http://schemas.microsoft.com/office/drawing/2014/main" id="{E88F9DA8-7300-4B1B-94DA-0E6A85622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692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7 w 10"/>
                  <a:gd name="T11" fmla="*/ 8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2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9" name="Freeform 784">
                <a:extLst>
                  <a:ext uri="{FF2B5EF4-FFF2-40B4-BE49-F238E27FC236}">
                    <a16:creationId xmlns:a16="http://schemas.microsoft.com/office/drawing/2014/main" id="{C91919A6-B289-473C-93EC-3855E0F6A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1689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0" name="Freeform 785">
                <a:extLst>
                  <a:ext uri="{FF2B5EF4-FFF2-40B4-BE49-F238E27FC236}">
                    <a16:creationId xmlns:a16="http://schemas.microsoft.com/office/drawing/2014/main" id="{7D1C1A28-76D0-4654-AA8C-EB43B72F8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55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1" name="Freeform 786">
                <a:extLst>
                  <a:ext uri="{FF2B5EF4-FFF2-40B4-BE49-F238E27FC236}">
                    <a16:creationId xmlns:a16="http://schemas.microsoft.com/office/drawing/2014/main" id="{1B94CB91-396C-45C6-A9C1-83A8738EF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555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7 h 12"/>
                  <a:gd name="T12" fmla="*/ 6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2" name="Freeform 787">
                <a:extLst>
                  <a:ext uri="{FF2B5EF4-FFF2-40B4-BE49-F238E27FC236}">
                    <a16:creationId xmlns:a16="http://schemas.microsoft.com/office/drawing/2014/main" id="{70498F64-CFC0-42A6-AAD5-E18B967AA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552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3" name="Freeform 788">
                <a:extLst>
                  <a:ext uri="{FF2B5EF4-FFF2-40B4-BE49-F238E27FC236}">
                    <a16:creationId xmlns:a16="http://schemas.microsoft.com/office/drawing/2014/main" id="{C7BFF99E-C669-4E7F-AF41-50D346277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579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4" name="Freeform 789">
                <a:extLst>
                  <a:ext uri="{FF2B5EF4-FFF2-40B4-BE49-F238E27FC236}">
                    <a16:creationId xmlns:a16="http://schemas.microsoft.com/office/drawing/2014/main" id="{9017598B-F470-43A8-9C5B-CB008C268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79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5" name="Freeform 790">
                <a:extLst>
                  <a:ext uri="{FF2B5EF4-FFF2-40B4-BE49-F238E27FC236}">
                    <a16:creationId xmlns:a16="http://schemas.microsoft.com/office/drawing/2014/main" id="{19BAAEF9-21B9-4F01-93EC-AA80BC340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579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6" name="Freeform 791">
                <a:extLst>
                  <a:ext uri="{FF2B5EF4-FFF2-40B4-BE49-F238E27FC236}">
                    <a16:creationId xmlns:a16="http://schemas.microsoft.com/office/drawing/2014/main" id="{DB6798F5-5C5C-4063-992A-36C0459CE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55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9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7" name="Freeform 792">
                <a:extLst>
                  <a:ext uri="{FF2B5EF4-FFF2-40B4-BE49-F238E27FC236}">
                    <a16:creationId xmlns:a16="http://schemas.microsoft.com/office/drawing/2014/main" id="{30FBD209-6D7E-41E1-B849-96162629F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558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5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8" name="Freeform 793">
                <a:extLst>
                  <a:ext uri="{FF2B5EF4-FFF2-40B4-BE49-F238E27FC236}">
                    <a16:creationId xmlns:a16="http://schemas.microsoft.com/office/drawing/2014/main" id="{9BE2FC7C-D924-4938-9DBA-6C5C57FBA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556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9" name="Freeform 794">
                <a:extLst>
                  <a:ext uri="{FF2B5EF4-FFF2-40B4-BE49-F238E27FC236}">
                    <a16:creationId xmlns:a16="http://schemas.microsoft.com/office/drawing/2014/main" id="{797195FD-5B5B-4F25-A8E0-046111E2D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547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0" name="Freeform 795">
                <a:extLst>
                  <a:ext uri="{FF2B5EF4-FFF2-40B4-BE49-F238E27FC236}">
                    <a16:creationId xmlns:a16="http://schemas.microsoft.com/office/drawing/2014/main" id="{916C3115-8D31-4B25-BBEA-5C613179B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549"/>
                <a:ext cx="6" cy="6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0 h 6"/>
                  <a:gd name="T4" fmla="*/ 5 w 6"/>
                  <a:gd name="T5" fmla="*/ 1 h 6"/>
                  <a:gd name="T6" fmla="*/ 5 w 6"/>
                  <a:gd name="T7" fmla="*/ 1 h 6"/>
                  <a:gd name="T8" fmla="*/ 3 w 6"/>
                  <a:gd name="T9" fmla="*/ 4 h 6"/>
                  <a:gd name="T10" fmla="*/ 0 w 6"/>
                  <a:gd name="T11" fmla="*/ 6 h 6"/>
                  <a:gd name="T12" fmla="*/ 0 w 6"/>
                  <a:gd name="T13" fmla="*/ 6 h 6"/>
                  <a:gd name="T14" fmla="*/ 0 w 6"/>
                  <a:gd name="T15" fmla="*/ 6 h 6"/>
                  <a:gd name="T16" fmla="*/ 0 w 6"/>
                  <a:gd name="T17" fmla="*/ 6 h 6"/>
                  <a:gd name="T18" fmla="*/ 1 w 6"/>
                  <a:gd name="T19" fmla="*/ 6 h 6"/>
                  <a:gd name="T20" fmla="*/ 1 w 6"/>
                  <a:gd name="T21" fmla="*/ 6 h 6"/>
                  <a:gd name="T22" fmla="*/ 5 w 6"/>
                  <a:gd name="T23" fmla="*/ 4 h 6"/>
                  <a:gd name="T24" fmla="*/ 6 w 6"/>
                  <a:gd name="T25" fmla="*/ 3 h 6"/>
                  <a:gd name="T26" fmla="*/ 6 w 6"/>
                  <a:gd name="T27" fmla="*/ 3 h 6"/>
                  <a:gd name="T28" fmla="*/ 5 w 6"/>
                  <a:gd name="T29" fmla="*/ 0 h 6"/>
                  <a:gd name="T30" fmla="*/ 3 w 6"/>
                  <a:gd name="T31" fmla="*/ 0 h 6"/>
                  <a:gd name="T32" fmla="*/ 3 w 6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3" y="4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1" name="Freeform 796">
                <a:extLst>
                  <a:ext uri="{FF2B5EF4-FFF2-40B4-BE49-F238E27FC236}">
                    <a16:creationId xmlns:a16="http://schemas.microsoft.com/office/drawing/2014/main" id="{4C80DE83-72CF-491C-9D5F-E9F8570E4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54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2" name="Freeform 797">
                <a:extLst>
                  <a:ext uri="{FF2B5EF4-FFF2-40B4-BE49-F238E27FC236}">
                    <a16:creationId xmlns:a16="http://schemas.microsoft.com/office/drawing/2014/main" id="{E313A5A3-B491-4643-9A6E-C780D824B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582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3" name="Freeform 798">
                <a:extLst>
                  <a:ext uri="{FF2B5EF4-FFF2-40B4-BE49-F238E27FC236}">
                    <a16:creationId xmlns:a16="http://schemas.microsoft.com/office/drawing/2014/main" id="{42529522-DE7D-4E81-AF3A-A6F5CD233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583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5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4" name="Freeform 799">
                <a:extLst>
                  <a:ext uri="{FF2B5EF4-FFF2-40B4-BE49-F238E27FC236}">
                    <a16:creationId xmlns:a16="http://schemas.microsoft.com/office/drawing/2014/main" id="{E2C9A18C-CBCF-4B51-863C-41EAF9ADF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58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5" name="Freeform 800">
                <a:extLst>
                  <a:ext uri="{FF2B5EF4-FFF2-40B4-BE49-F238E27FC236}">
                    <a16:creationId xmlns:a16="http://schemas.microsoft.com/office/drawing/2014/main" id="{091E2773-0535-485D-BC00-0E12614C5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599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0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0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6" name="Freeform 801">
                <a:extLst>
                  <a:ext uri="{FF2B5EF4-FFF2-40B4-BE49-F238E27FC236}">
                    <a16:creationId xmlns:a16="http://schemas.microsoft.com/office/drawing/2014/main" id="{637D32A3-8A59-4A19-AAA9-B81272176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599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7" name="Freeform 802">
                <a:extLst>
                  <a:ext uri="{FF2B5EF4-FFF2-40B4-BE49-F238E27FC236}">
                    <a16:creationId xmlns:a16="http://schemas.microsoft.com/office/drawing/2014/main" id="{C1666754-191F-4785-87DE-5532EEDE9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599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8" name="Freeform 803">
                <a:extLst>
                  <a:ext uri="{FF2B5EF4-FFF2-40B4-BE49-F238E27FC236}">
                    <a16:creationId xmlns:a16="http://schemas.microsoft.com/office/drawing/2014/main" id="{B40ADAB6-1E96-4D21-9256-7EE2022F4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591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0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0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9" name="Freeform 804">
                <a:extLst>
                  <a:ext uri="{FF2B5EF4-FFF2-40B4-BE49-F238E27FC236}">
                    <a16:creationId xmlns:a16="http://schemas.microsoft.com/office/drawing/2014/main" id="{61F17303-0B5A-4884-AEFE-B7A529474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591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0" name="Freeform 805">
                <a:extLst>
                  <a:ext uri="{FF2B5EF4-FFF2-40B4-BE49-F238E27FC236}">
                    <a16:creationId xmlns:a16="http://schemas.microsoft.com/office/drawing/2014/main" id="{75F7EEE5-AAA8-4D27-BCEA-BF7E42AB4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59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1" name="Freeform 806">
                <a:extLst>
                  <a:ext uri="{FF2B5EF4-FFF2-40B4-BE49-F238E27FC236}">
                    <a16:creationId xmlns:a16="http://schemas.microsoft.com/office/drawing/2014/main" id="{EFED75AF-8DC2-4612-BF5A-879D30FD3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1733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9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2" name="Freeform 807">
                <a:extLst>
                  <a:ext uri="{FF2B5EF4-FFF2-40B4-BE49-F238E27FC236}">
                    <a16:creationId xmlns:a16="http://schemas.microsoft.com/office/drawing/2014/main" id="{9DD46A49-2510-4B3C-A085-E19376832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73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3" name="Freeform 808">
                <a:extLst>
                  <a:ext uri="{FF2B5EF4-FFF2-40B4-BE49-F238E27FC236}">
                    <a16:creationId xmlns:a16="http://schemas.microsoft.com/office/drawing/2014/main" id="{718886AB-1318-4A24-8D0A-85ED8B7C5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173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2" name="Group 1010">
              <a:extLst>
                <a:ext uri="{FF2B5EF4-FFF2-40B4-BE49-F238E27FC236}">
                  <a16:creationId xmlns:a16="http://schemas.microsoft.com/office/drawing/2014/main" id="{1CFBB349-F037-4DDF-A558-5B52AA8934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4" y="1577"/>
              <a:ext cx="1644" cy="1478"/>
              <a:chOff x="2044" y="1577"/>
              <a:chExt cx="1644" cy="1478"/>
            </a:xfrm>
          </p:grpSpPr>
          <p:sp>
            <p:nvSpPr>
              <p:cNvPr id="53404" name="Freeform 810">
                <a:extLst>
                  <a:ext uri="{FF2B5EF4-FFF2-40B4-BE49-F238E27FC236}">
                    <a16:creationId xmlns:a16="http://schemas.microsoft.com/office/drawing/2014/main" id="{B87DCA97-F450-4B64-8E6E-07AC1D60E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60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5" name="Freeform 811">
                <a:extLst>
                  <a:ext uri="{FF2B5EF4-FFF2-40B4-BE49-F238E27FC236}">
                    <a16:creationId xmlns:a16="http://schemas.microsoft.com/office/drawing/2014/main" id="{61FFF40A-F174-4C0D-8F52-915F0E33F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608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4 w 6"/>
                  <a:gd name="T3" fmla="*/ 0 h 6"/>
                  <a:gd name="T4" fmla="*/ 4 w 6"/>
                  <a:gd name="T5" fmla="*/ 1 h 6"/>
                  <a:gd name="T6" fmla="*/ 4 w 6"/>
                  <a:gd name="T7" fmla="*/ 1 h 6"/>
                  <a:gd name="T8" fmla="*/ 4 w 6"/>
                  <a:gd name="T9" fmla="*/ 4 h 6"/>
                  <a:gd name="T10" fmla="*/ 1 w 6"/>
                  <a:gd name="T11" fmla="*/ 6 h 6"/>
                  <a:gd name="T12" fmla="*/ 1 w 6"/>
                  <a:gd name="T13" fmla="*/ 6 h 6"/>
                  <a:gd name="T14" fmla="*/ 0 w 6"/>
                  <a:gd name="T15" fmla="*/ 6 h 6"/>
                  <a:gd name="T16" fmla="*/ 0 w 6"/>
                  <a:gd name="T17" fmla="*/ 6 h 6"/>
                  <a:gd name="T18" fmla="*/ 3 w 6"/>
                  <a:gd name="T19" fmla="*/ 6 h 6"/>
                  <a:gd name="T20" fmla="*/ 3 w 6"/>
                  <a:gd name="T21" fmla="*/ 6 h 6"/>
                  <a:gd name="T22" fmla="*/ 6 w 6"/>
                  <a:gd name="T23" fmla="*/ 6 h 6"/>
                  <a:gd name="T24" fmla="*/ 6 w 6"/>
                  <a:gd name="T25" fmla="*/ 3 h 6"/>
                  <a:gd name="T26" fmla="*/ 6 w 6"/>
                  <a:gd name="T27" fmla="*/ 3 h 6"/>
                  <a:gd name="T28" fmla="*/ 6 w 6"/>
                  <a:gd name="T29" fmla="*/ 1 h 6"/>
                  <a:gd name="T30" fmla="*/ 4 w 6"/>
                  <a:gd name="T31" fmla="*/ 0 h 6"/>
                  <a:gd name="T32" fmla="*/ 4 w 6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6" name="Freeform 812">
                <a:extLst>
                  <a:ext uri="{FF2B5EF4-FFF2-40B4-BE49-F238E27FC236}">
                    <a16:creationId xmlns:a16="http://schemas.microsoft.com/office/drawing/2014/main" id="{E8D7865F-7E66-44D7-BFF6-C8CAAF653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606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7" name="Freeform 813">
                <a:extLst>
                  <a:ext uri="{FF2B5EF4-FFF2-40B4-BE49-F238E27FC236}">
                    <a16:creationId xmlns:a16="http://schemas.microsoft.com/office/drawing/2014/main" id="{CD6AE885-B3B0-47AE-B086-D1A451B5B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621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8" name="Freeform 814">
                <a:extLst>
                  <a:ext uri="{FF2B5EF4-FFF2-40B4-BE49-F238E27FC236}">
                    <a16:creationId xmlns:a16="http://schemas.microsoft.com/office/drawing/2014/main" id="{E37BA871-A655-43EE-81EE-2CBC01CF0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623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9" name="Freeform 815">
                <a:extLst>
                  <a:ext uri="{FF2B5EF4-FFF2-40B4-BE49-F238E27FC236}">
                    <a16:creationId xmlns:a16="http://schemas.microsoft.com/office/drawing/2014/main" id="{3B8B797C-54D6-4835-B1D4-91F6DC01B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62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0" name="Freeform 816">
                <a:extLst>
                  <a:ext uri="{FF2B5EF4-FFF2-40B4-BE49-F238E27FC236}">
                    <a16:creationId xmlns:a16="http://schemas.microsoft.com/office/drawing/2014/main" id="{41F6D7BA-4F55-460F-A32C-3A68198A9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645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1" name="Freeform 817">
                <a:extLst>
                  <a:ext uri="{FF2B5EF4-FFF2-40B4-BE49-F238E27FC236}">
                    <a16:creationId xmlns:a16="http://schemas.microsoft.com/office/drawing/2014/main" id="{67C10849-AA46-4925-9F45-748C8A7F2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647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2" name="Freeform 818">
                <a:extLst>
                  <a:ext uri="{FF2B5EF4-FFF2-40B4-BE49-F238E27FC236}">
                    <a16:creationId xmlns:a16="http://schemas.microsoft.com/office/drawing/2014/main" id="{91B93345-2ED9-48F1-87BE-046D17405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64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3" name="Freeform 819">
                <a:extLst>
                  <a:ext uri="{FF2B5EF4-FFF2-40B4-BE49-F238E27FC236}">
                    <a16:creationId xmlns:a16="http://schemas.microsoft.com/office/drawing/2014/main" id="{B22452D1-7231-4AB7-AE76-E14A2AA24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749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4" name="Freeform 820">
                <a:extLst>
                  <a:ext uri="{FF2B5EF4-FFF2-40B4-BE49-F238E27FC236}">
                    <a16:creationId xmlns:a16="http://schemas.microsoft.com/office/drawing/2014/main" id="{BFC39A35-2700-43B5-954F-732FB0F7D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751"/>
                <a:ext cx="6" cy="6"/>
              </a:xfrm>
              <a:custGeom>
                <a:avLst/>
                <a:gdLst>
                  <a:gd name="T0" fmla="*/ 5 w 6"/>
                  <a:gd name="T1" fmla="*/ 0 h 6"/>
                  <a:gd name="T2" fmla="*/ 5 w 6"/>
                  <a:gd name="T3" fmla="*/ 0 h 6"/>
                  <a:gd name="T4" fmla="*/ 6 w 6"/>
                  <a:gd name="T5" fmla="*/ 1 h 6"/>
                  <a:gd name="T6" fmla="*/ 6 w 6"/>
                  <a:gd name="T7" fmla="*/ 1 h 6"/>
                  <a:gd name="T8" fmla="*/ 5 w 6"/>
                  <a:gd name="T9" fmla="*/ 4 h 6"/>
                  <a:gd name="T10" fmla="*/ 2 w 6"/>
                  <a:gd name="T11" fmla="*/ 6 h 6"/>
                  <a:gd name="T12" fmla="*/ 2 w 6"/>
                  <a:gd name="T13" fmla="*/ 6 h 6"/>
                  <a:gd name="T14" fmla="*/ 0 w 6"/>
                  <a:gd name="T15" fmla="*/ 6 h 6"/>
                  <a:gd name="T16" fmla="*/ 0 w 6"/>
                  <a:gd name="T17" fmla="*/ 6 h 6"/>
                  <a:gd name="T18" fmla="*/ 3 w 6"/>
                  <a:gd name="T19" fmla="*/ 6 h 6"/>
                  <a:gd name="T20" fmla="*/ 3 w 6"/>
                  <a:gd name="T21" fmla="*/ 6 h 6"/>
                  <a:gd name="T22" fmla="*/ 6 w 6"/>
                  <a:gd name="T23" fmla="*/ 6 h 6"/>
                  <a:gd name="T24" fmla="*/ 6 w 6"/>
                  <a:gd name="T25" fmla="*/ 3 h 6"/>
                  <a:gd name="T26" fmla="*/ 6 w 6"/>
                  <a:gd name="T27" fmla="*/ 3 h 6"/>
                  <a:gd name="T28" fmla="*/ 6 w 6"/>
                  <a:gd name="T29" fmla="*/ 1 h 6"/>
                  <a:gd name="T30" fmla="*/ 5 w 6"/>
                  <a:gd name="T31" fmla="*/ 0 h 6"/>
                  <a:gd name="T32" fmla="*/ 5 w 6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5" name="Freeform 821">
                <a:extLst>
                  <a:ext uri="{FF2B5EF4-FFF2-40B4-BE49-F238E27FC236}">
                    <a16:creationId xmlns:a16="http://schemas.microsoft.com/office/drawing/2014/main" id="{72A88D35-748B-43A5-98D8-00CD05B63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749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6" name="Freeform 822">
                <a:extLst>
                  <a:ext uri="{FF2B5EF4-FFF2-40B4-BE49-F238E27FC236}">
                    <a16:creationId xmlns:a16="http://schemas.microsoft.com/office/drawing/2014/main" id="{9CDF45B1-5ABE-4087-9240-61868D8E1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801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0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0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7" name="Freeform 823">
                <a:extLst>
                  <a:ext uri="{FF2B5EF4-FFF2-40B4-BE49-F238E27FC236}">
                    <a16:creationId xmlns:a16="http://schemas.microsoft.com/office/drawing/2014/main" id="{DCC6DB27-713F-4EF4-AAAA-EA63725FB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1801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8" name="Freeform 824">
                <a:extLst>
                  <a:ext uri="{FF2B5EF4-FFF2-40B4-BE49-F238E27FC236}">
                    <a16:creationId xmlns:a16="http://schemas.microsoft.com/office/drawing/2014/main" id="{3FAF3E0F-BA14-4470-9EC6-E49DFC369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80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9" name="Freeform 825">
                <a:extLst>
                  <a:ext uri="{FF2B5EF4-FFF2-40B4-BE49-F238E27FC236}">
                    <a16:creationId xmlns:a16="http://schemas.microsoft.com/office/drawing/2014/main" id="{565247B7-3BBB-4AC2-BBE9-43A080597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74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0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0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0" name="Freeform 826">
                <a:extLst>
                  <a:ext uri="{FF2B5EF4-FFF2-40B4-BE49-F238E27FC236}">
                    <a16:creationId xmlns:a16="http://schemas.microsoft.com/office/drawing/2014/main" id="{7C3D5EAB-A903-4366-82D0-95E9CDF6A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746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5 h 8"/>
                  <a:gd name="T26" fmla="*/ 6 w 6"/>
                  <a:gd name="T27" fmla="*/ 5 h 8"/>
                  <a:gd name="T28" fmla="*/ 5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5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1" name="Freeform 827">
                <a:extLst>
                  <a:ext uri="{FF2B5EF4-FFF2-40B4-BE49-F238E27FC236}">
                    <a16:creationId xmlns:a16="http://schemas.microsoft.com/office/drawing/2014/main" id="{5B757C27-361D-4B48-A2AA-49E3C24A4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74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2" name="Freeform 828">
                <a:extLst>
                  <a:ext uri="{FF2B5EF4-FFF2-40B4-BE49-F238E27FC236}">
                    <a16:creationId xmlns:a16="http://schemas.microsoft.com/office/drawing/2014/main" id="{7C53049C-FF5A-4CFB-8CE2-2C6D393EA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1880"/>
                <a:ext cx="10" cy="10"/>
              </a:xfrm>
              <a:custGeom>
                <a:avLst/>
                <a:gdLst>
                  <a:gd name="T0" fmla="*/ 0 w 10"/>
                  <a:gd name="T1" fmla="*/ 5 h 10"/>
                  <a:gd name="T2" fmla="*/ 0 w 10"/>
                  <a:gd name="T3" fmla="*/ 5 h 10"/>
                  <a:gd name="T4" fmla="*/ 1 w 10"/>
                  <a:gd name="T5" fmla="*/ 2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2 h 10"/>
                  <a:gd name="T12" fmla="*/ 10 w 10"/>
                  <a:gd name="T13" fmla="*/ 5 h 10"/>
                  <a:gd name="T14" fmla="*/ 10 w 10"/>
                  <a:gd name="T15" fmla="*/ 5 h 10"/>
                  <a:gd name="T16" fmla="*/ 9 w 10"/>
                  <a:gd name="T17" fmla="*/ 8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8 h 10"/>
                  <a:gd name="T24" fmla="*/ 0 w 10"/>
                  <a:gd name="T25" fmla="*/ 5 h 10"/>
                  <a:gd name="T26" fmla="*/ 0 w 10"/>
                  <a:gd name="T27" fmla="*/ 5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10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3" name="Freeform 829">
                <a:extLst>
                  <a:ext uri="{FF2B5EF4-FFF2-40B4-BE49-F238E27FC236}">
                    <a16:creationId xmlns:a16="http://schemas.microsoft.com/office/drawing/2014/main" id="{F067705F-F7B1-432A-931D-70C50F51C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882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5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1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4" name="Freeform 830">
                <a:extLst>
                  <a:ext uri="{FF2B5EF4-FFF2-40B4-BE49-F238E27FC236}">
                    <a16:creationId xmlns:a16="http://schemas.microsoft.com/office/drawing/2014/main" id="{E8CEF54E-167C-43A2-8B06-C8B135821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880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5" name="Freeform 831">
                <a:extLst>
                  <a:ext uri="{FF2B5EF4-FFF2-40B4-BE49-F238E27FC236}">
                    <a16:creationId xmlns:a16="http://schemas.microsoft.com/office/drawing/2014/main" id="{FD9740F8-945E-4E3B-B63E-FF2BB78C5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71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9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6" name="Freeform 832">
                <a:extLst>
                  <a:ext uri="{FF2B5EF4-FFF2-40B4-BE49-F238E27FC236}">
                    <a16:creationId xmlns:a16="http://schemas.microsoft.com/office/drawing/2014/main" id="{533725E9-E4A6-4D36-89A4-F7F9E2E02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718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0 w 6"/>
                  <a:gd name="T11" fmla="*/ 6 h 7"/>
                  <a:gd name="T12" fmla="*/ 0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4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7" name="Freeform 833">
                <a:extLst>
                  <a:ext uri="{FF2B5EF4-FFF2-40B4-BE49-F238E27FC236}">
                    <a16:creationId xmlns:a16="http://schemas.microsoft.com/office/drawing/2014/main" id="{8278C713-07DC-4742-8224-BB321E5F8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71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8" name="Freeform 834">
                <a:extLst>
                  <a:ext uri="{FF2B5EF4-FFF2-40B4-BE49-F238E27FC236}">
                    <a16:creationId xmlns:a16="http://schemas.microsoft.com/office/drawing/2014/main" id="{E8931920-A722-4F2F-BA06-2659C4211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1591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9" name="Freeform 835">
                <a:extLst>
                  <a:ext uri="{FF2B5EF4-FFF2-40B4-BE49-F238E27FC236}">
                    <a16:creationId xmlns:a16="http://schemas.microsoft.com/office/drawing/2014/main" id="{F2D1D1B8-E2EB-4CD7-9B47-266CE676A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593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4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0" name="Freeform 836">
                <a:extLst>
                  <a:ext uri="{FF2B5EF4-FFF2-40B4-BE49-F238E27FC236}">
                    <a16:creationId xmlns:a16="http://schemas.microsoft.com/office/drawing/2014/main" id="{94AA4D3E-CFF7-473E-9E78-C2D1431A9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591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1" name="Freeform 837">
                <a:extLst>
                  <a:ext uri="{FF2B5EF4-FFF2-40B4-BE49-F238E27FC236}">
                    <a16:creationId xmlns:a16="http://schemas.microsoft.com/office/drawing/2014/main" id="{C0C5401F-52D9-4357-A721-EE3FE1ADD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586"/>
                <a:ext cx="9" cy="10"/>
              </a:xfrm>
              <a:custGeom>
                <a:avLst/>
                <a:gdLst>
                  <a:gd name="T0" fmla="*/ 0 w 9"/>
                  <a:gd name="T1" fmla="*/ 5 h 10"/>
                  <a:gd name="T2" fmla="*/ 0 w 9"/>
                  <a:gd name="T3" fmla="*/ 5 h 10"/>
                  <a:gd name="T4" fmla="*/ 1 w 9"/>
                  <a:gd name="T5" fmla="*/ 2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2 h 10"/>
                  <a:gd name="T12" fmla="*/ 9 w 9"/>
                  <a:gd name="T13" fmla="*/ 5 h 10"/>
                  <a:gd name="T14" fmla="*/ 9 w 9"/>
                  <a:gd name="T15" fmla="*/ 5 h 10"/>
                  <a:gd name="T16" fmla="*/ 7 w 9"/>
                  <a:gd name="T17" fmla="*/ 8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8 h 10"/>
                  <a:gd name="T24" fmla="*/ 0 w 9"/>
                  <a:gd name="T25" fmla="*/ 5 h 10"/>
                  <a:gd name="T26" fmla="*/ 0 w 9"/>
                  <a:gd name="T27" fmla="*/ 5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10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2" name="Freeform 838">
                <a:extLst>
                  <a:ext uri="{FF2B5EF4-FFF2-40B4-BE49-F238E27FC236}">
                    <a16:creationId xmlns:a16="http://schemas.microsoft.com/office/drawing/2014/main" id="{3589D0AC-FBCF-4A68-9A77-99128EA63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588"/>
                <a:ext cx="8" cy="6"/>
              </a:xfrm>
              <a:custGeom>
                <a:avLst/>
                <a:gdLst>
                  <a:gd name="T0" fmla="*/ 5 w 8"/>
                  <a:gd name="T1" fmla="*/ 0 h 6"/>
                  <a:gd name="T2" fmla="*/ 5 w 8"/>
                  <a:gd name="T3" fmla="*/ 0 h 6"/>
                  <a:gd name="T4" fmla="*/ 6 w 8"/>
                  <a:gd name="T5" fmla="*/ 1 h 6"/>
                  <a:gd name="T6" fmla="*/ 6 w 8"/>
                  <a:gd name="T7" fmla="*/ 1 h 6"/>
                  <a:gd name="T8" fmla="*/ 5 w 8"/>
                  <a:gd name="T9" fmla="*/ 5 h 6"/>
                  <a:gd name="T10" fmla="*/ 2 w 8"/>
                  <a:gd name="T11" fmla="*/ 6 h 6"/>
                  <a:gd name="T12" fmla="*/ 2 w 8"/>
                  <a:gd name="T13" fmla="*/ 6 h 6"/>
                  <a:gd name="T14" fmla="*/ 0 w 8"/>
                  <a:gd name="T15" fmla="*/ 6 h 6"/>
                  <a:gd name="T16" fmla="*/ 0 w 8"/>
                  <a:gd name="T17" fmla="*/ 6 h 6"/>
                  <a:gd name="T18" fmla="*/ 3 w 8"/>
                  <a:gd name="T19" fmla="*/ 6 h 6"/>
                  <a:gd name="T20" fmla="*/ 3 w 8"/>
                  <a:gd name="T21" fmla="*/ 6 h 6"/>
                  <a:gd name="T22" fmla="*/ 6 w 8"/>
                  <a:gd name="T23" fmla="*/ 6 h 6"/>
                  <a:gd name="T24" fmla="*/ 8 w 8"/>
                  <a:gd name="T25" fmla="*/ 3 h 6"/>
                  <a:gd name="T26" fmla="*/ 8 w 8"/>
                  <a:gd name="T27" fmla="*/ 3 h 6"/>
                  <a:gd name="T28" fmla="*/ 6 w 8"/>
                  <a:gd name="T29" fmla="*/ 1 h 6"/>
                  <a:gd name="T30" fmla="*/ 5 w 8"/>
                  <a:gd name="T31" fmla="*/ 0 h 6"/>
                  <a:gd name="T32" fmla="*/ 5 w 8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6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3" name="Freeform 839">
                <a:extLst>
                  <a:ext uri="{FF2B5EF4-FFF2-40B4-BE49-F238E27FC236}">
                    <a16:creationId xmlns:a16="http://schemas.microsoft.com/office/drawing/2014/main" id="{D0BDE062-B3B1-417C-9858-6BC2446A6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58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2 w 2"/>
                  <a:gd name="T11" fmla="*/ 2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2 h 2"/>
                  <a:gd name="T18" fmla="*/ 0 w 2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4" name="Freeform 840">
                <a:extLst>
                  <a:ext uri="{FF2B5EF4-FFF2-40B4-BE49-F238E27FC236}">
                    <a16:creationId xmlns:a16="http://schemas.microsoft.com/office/drawing/2014/main" id="{A6DFF58B-A254-400D-B9C0-14B5389C4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577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5" name="Freeform 841">
                <a:extLst>
                  <a:ext uri="{FF2B5EF4-FFF2-40B4-BE49-F238E27FC236}">
                    <a16:creationId xmlns:a16="http://schemas.microsoft.com/office/drawing/2014/main" id="{53004E5A-03D9-47AF-A3CE-815A9EDA7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579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4 h 14"/>
                  <a:gd name="T8" fmla="*/ 9 w 11"/>
                  <a:gd name="T9" fmla="*/ 4 h 14"/>
                  <a:gd name="T10" fmla="*/ 8 w 11"/>
                  <a:gd name="T11" fmla="*/ 7 h 14"/>
                  <a:gd name="T12" fmla="*/ 6 w 11"/>
                  <a:gd name="T13" fmla="*/ 10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6" name="Freeform 842">
                <a:extLst>
                  <a:ext uri="{FF2B5EF4-FFF2-40B4-BE49-F238E27FC236}">
                    <a16:creationId xmlns:a16="http://schemas.microsoft.com/office/drawing/2014/main" id="{A0E17C4E-CB31-4A94-92E7-BF4D1F3D5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577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7" name="Freeform 843">
                <a:extLst>
                  <a:ext uri="{FF2B5EF4-FFF2-40B4-BE49-F238E27FC236}">
                    <a16:creationId xmlns:a16="http://schemas.microsoft.com/office/drawing/2014/main" id="{1184708E-4407-4618-AFD4-219537F31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630"/>
                <a:ext cx="19" cy="17"/>
              </a:xfrm>
              <a:custGeom>
                <a:avLst/>
                <a:gdLst>
                  <a:gd name="T0" fmla="*/ 0 w 19"/>
                  <a:gd name="T1" fmla="*/ 8 h 17"/>
                  <a:gd name="T2" fmla="*/ 0 w 19"/>
                  <a:gd name="T3" fmla="*/ 8 h 17"/>
                  <a:gd name="T4" fmla="*/ 2 w 19"/>
                  <a:gd name="T5" fmla="*/ 5 h 17"/>
                  <a:gd name="T6" fmla="*/ 3 w 19"/>
                  <a:gd name="T7" fmla="*/ 2 h 17"/>
                  <a:gd name="T8" fmla="*/ 6 w 19"/>
                  <a:gd name="T9" fmla="*/ 0 h 17"/>
                  <a:gd name="T10" fmla="*/ 10 w 19"/>
                  <a:gd name="T11" fmla="*/ 0 h 17"/>
                  <a:gd name="T12" fmla="*/ 10 w 19"/>
                  <a:gd name="T13" fmla="*/ 0 h 17"/>
                  <a:gd name="T14" fmla="*/ 13 w 19"/>
                  <a:gd name="T15" fmla="*/ 0 h 17"/>
                  <a:gd name="T16" fmla="*/ 16 w 19"/>
                  <a:gd name="T17" fmla="*/ 2 h 17"/>
                  <a:gd name="T18" fmla="*/ 17 w 19"/>
                  <a:gd name="T19" fmla="*/ 5 h 17"/>
                  <a:gd name="T20" fmla="*/ 19 w 19"/>
                  <a:gd name="T21" fmla="*/ 8 h 17"/>
                  <a:gd name="T22" fmla="*/ 19 w 19"/>
                  <a:gd name="T23" fmla="*/ 8 h 17"/>
                  <a:gd name="T24" fmla="*/ 17 w 19"/>
                  <a:gd name="T25" fmla="*/ 12 h 17"/>
                  <a:gd name="T26" fmla="*/ 16 w 19"/>
                  <a:gd name="T27" fmla="*/ 14 h 17"/>
                  <a:gd name="T28" fmla="*/ 13 w 19"/>
                  <a:gd name="T29" fmla="*/ 17 h 17"/>
                  <a:gd name="T30" fmla="*/ 10 w 19"/>
                  <a:gd name="T31" fmla="*/ 17 h 17"/>
                  <a:gd name="T32" fmla="*/ 10 w 19"/>
                  <a:gd name="T33" fmla="*/ 17 h 17"/>
                  <a:gd name="T34" fmla="*/ 6 w 19"/>
                  <a:gd name="T35" fmla="*/ 17 h 17"/>
                  <a:gd name="T36" fmla="*/ 3 w 19"/>
                  <a:gd name="T37" fmla="*/ 14 h 17"/>
                  <a:gd name="T38" fmla="*/ 2 w 19"/>
                  <a:gd name="T39" fmla="*/ 12 h 17"/>
                  <a:gd name="T40" fmla="*/ 0 w 19"/>
                  <a:gd name="T41" fmla="*/ 8 h 17"/>
                  <a:gd name="T42" fmla="*/ 0 w 19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2"/>
                    </a:lnTo>
                    <a:lnTo>
                      <a:pt x="17" y="5"/>
                    </a:lnTo>
                    <a:lnTo>
                      <a:pt x="19" y="8"/>
                    </a:lnTo>
                    <a:lnTo>
                      <a:pt x="17" y="12"/>
                    </a:lnTo>
                    <a:lnTo>
                      <a:pt x="16" y="14"/>
                    </a:lnTo>
                    <a:lnTo>
                      <a:pt x="13" y="17"/>
                    </a:lnTo>
                    <a:lnTo>
                      <a:pt x="10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8" name="Freeform 844">
                <a:extLst>
                  <a:ext uri="{FF2B5EF4-FFF2-40B4-BE49-F238E27FC236}">
                    <a16:creationId xmlns:a16="http://schemas.microsoft.com/office/drawing/2014/main" id="{B5286857-1088-4534-8F65-54CC6DB31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63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9" name="Freeform 845">
                <a:extLst>
                  <a:ext uri="{FF2B5EF4-FFF2-40B4-BE49-F238E27FC236}">
                    <a16:creationId xmlns:a16="http://schemas.microsoft.com/office/drawing/2014/main" id="{3839AD53-0AC4-448E-9085-833A9F110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630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0" name="Freeform 846">
                <a:extLst>
                  <a:ext uri="{FF2B5EF4-FFF2-40B4-BE49-F238E27FC236}">
                    <a16:creationId xmlns:a16="http://schemas.microsoft.com/office/drawing/2014/main" id="{DE751ADD-2E2F-4D46-B79B-7F38C110C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66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1" name="Freeform 847">
                <a:extLst>
                  <a:ext uri="{FF2B5EF4-FFF2-40B4-BE49-F238E27FC236}">
                    <a16:creationId xmlns:a16="http://schemas.microsoft.com/office/drawing/2014/main" id="{B7D201D1-FCC0-44C6-85B8-DAAE463CB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66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7 h 12"/>
                  <a:gd name="T12" fmla="*/ 6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2" name="Freeform 848">
                <a:extLst>
                  <a:ext uri="{FF2B5EF4-FFF2-40B4-BE49-F238E27FC236}">
                    <a16:creationId xmlns:a16="http://schemas.microsoft.com/office/drawing/2014/main" id="{82C190F1-7610-4FB9-B0A5-CDC4CEA17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665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3" name="Freeform 849">
                <a:extLst>
                  <a:ext uri="{FF2B5EF4-FFF2-40B4-BE49-F238E27FC236}">
                    <a16:creationId xmlns:a16="http://schemas.microsoft.com/office/drawing/2014/main" id="{471696B1-3204-41A1-BA67-894860671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621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4" name="Freeform 850">
                <a:extLst>
                  <a:ext uri="{FF2B5EF4-FFF2-40B4-BE49-F238E27FC236}">
                    <a16:creationId xmlns:a16="http://schemas.microsoft.com/office/drawing/2014/main" id="{CBE8B2B3-5729-4327-83BB-AA8FC32FF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62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5" name="Freeform 851">
                <a:extLst>
                  <a:ext uri="{FF2B5EF4-FFF2-40B4-BE49-F238E27FC236}">
                    <a16:creationId xmlns:a16="http://schemas.microsoft.com/office/drawing/2014/main" id="{D5AAD4DA-F5E2-4FBA-816D-23565A28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621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6" name="Freeform 852">
                <a:extLst>
                  <a:ext uri="{FF2B5EF4-FFF2-40B4-BE49-F238E27FC236}">
                    <a16:creationId xmlns:a16="http://schemas.microsoft.com/office/drawing/2014/main" id="{6892F552-D97F-4070-900C-1836C37A0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594"/>
                <a:ext cx="19" cy="17"/>
              </a:xfrm>
              <a:custGeom>
                <a:avLst/>
                <a:gdLst>
                  <a:gd name="T0" fmla="*/ 0 w 19"/>
                  <a:gd name="T1" fmla="*/ 8 h 17"/>
                  <a:gd name="T2" fmla="*/ 0 w 19"/>
                  <a:gd name="T3" fmla="*/ 8 h 17"/>
                  <a:gd name="T4" fmla="*/ 2 w 19"/>
                  <a:gd name="T5" fmla="*/ 5 h 17"/>
                  <a:gd name="T6" fmla="*/ 3 w 19"/>
                  <a:gd name="T7" fmla="*/ 2 h 17"/>
                  <a:gd name="T8" fmla="*/ 6 w 19"/>
                  <a:gd name="T9" fmla="*/ 0 h 17"/>
                  <a:gd name="T10" fmla="*/ 9 w 19"/>
                  <a:gd name="T11" fmla="*/ 0 h 17"/>
                  <a:gd name="T12" fmla="*/ 9 w 19"/>
                  <a:gd name="T13" fmla="*/ 0 h 17"/>
                  <a:gd name="T14" fmla="*/ 13 w 19"/>
                  <a:gd name="T15" fmla="*/ 0 h 17"/>
                  <a:gd name="T16" fmla="*/ 16 w 19"/>
                  <a:gd name="T17" fmla="*/ 2 h 17"/>
                  <a:gd name="T18" fmla="*/ 17 w 19"/>
                  <a:gd name="T19" fmla="*/ 5 h 17"/>
                  <a:gd name="T20" fmla="*/ 19 w 19"/>
                  <a:gd name="T21" fmla="*/ 8 h 17"/>
                  <a:gd name="T22" fmla="*/ 19 w 19"/>
                  <a:gd name="T23" fmla="*/ 8 h 17"/>
                  <a:gd name="T24" fmla="*/ 17 w 19"/>
                  <a:gd name="T25" fmla="*/ 12 h 17"/>
                  <a:gd name="T26" fmla="*/ 16 w 19"/>
                  <a:gd name="T27" fmla="*/ 14 h 17"/>
                  <a:gd name="T28" fmla="*/ 13 w 19"/>
                  <a:gd name="T29" fmla="*/ 17 h 17"/>
                  <a:gd name="T30" fmla="*/ 9 w 19"/>
                  <a:gd name="T31" fmla="*/ 17 h 17"/>
                  <a:gd name="T32" fmla="*/ 9 w 19"/>
                  <a:gd name="T33" fmla="*/ 17 h 17"/>
                  <a:gd name="T34" fmla="*/ 6 w 19"/>
                  <a:gd name="T35" fmla="*/ 17 h 17"/>
                  <a:gd name="T36" fmla="*/ 3 w 19"/>
                  <a:gd name="T37" fmla="*/ 14 h 17"/>
                  <a:gd name="T38" fmla="*/ 2 w 19"/>
                  <a:gd name="T39" fmla="*/ 12 h 17"/>
                  <a:gd name="T40" fmla="*/ 0 w 19"/>
                  <a:gd name="T41" fmla="*/ 8 h 17"/>
                  <a:gd name="T42" fmla="*/ 0 w 19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2"/>
                    </a:lnTo>
                    <a:lnTo>
                      <a:pt x="17" y="5"/>
                    </a:lnTo>
                    <a:lnTo>
                      <a:pt x="19" y="8"/>
                    </a:lnTo>
                    <a:lnTo>
                      <a:pt x="17" y="12"/>
                    </a:lnTo>
                    <a:lnTo>
                      <a:pt x="16" y="14"/>
                    </a:lnTo>
                    <a:lnTo>
                      <a:pt x="13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7" name="Freeform 853">
                <a:extLst>
                  <a:ext uri="{FF2B5EF4-FFF2-40B4-BE49-F238E27FC236}">
                    <a16:creationId xmlns:a16="http://schemas.microsoft.com/office/drawing/2014/main" id="{003BDD5E-F647-4619-98F5-66EE425A9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59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8" name="Freeform 854">
                <a:extLst>
                  <a:ext uri="{FF2B5EF4-FFF2-40B4-BE49-F238E27FC236}">
                    <a16:creationId xmlns:a16="http://schemas.microsoft.com/office/drawing/2014/main" id="{0ACF3D80-A2F3-431A-9B2D-AB27A7DC7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594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9" name="Freeform 855">
                <a:extLst>
                  <a:ext uri="{FF2B5EF4-FFF2-40B4-BE49-F238E27FC236}">
                    <a16:creationId xmlns:a16="http://schemas.microsoft.com/office/drawing/2014/main" id="{A94EA228-360E-4DEA-958B-DD8F7C212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586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3 h 17"/>
                  <a:gd name="T26" fmla="*/ 15 w 17"/>
                  <a:gd name="T27" fmla="*/ 14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3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0" name="Freeform 856">
                <a:extLst>
                  <a:ext uri="{FF2B5EF4-FFF2-40B4-BE49-F238E27FC236}">
                    <a16:creationId xmlns:a16="http://schemas.microsoft.com/office/drawing/2014/main" id="{BA76A187-EA1E-4971-A130-15DA53188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588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1" name="Freeform 857">
                <a:extLst>
                  <a:ext uri="{FF2B5EF4-FFF2-40B4-BE49-F238E27FC236}">
                    <a16:creationId xmlns:a16="http://schemas.microsoft.com/office/drawing/2014/main" id="{0A49A39E-FE7D-4A91-9E49-F657DEB9A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586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2" name="Freeform 858">
                <a:extLst>
                  <a:ext uri="{FF2B5EF4-FFF2-40B4-BE49-F238E27FC236}">
                    <a16:creationId xmlns:a16="http://schemas.microsoft.com/office/drawing/2014/main" id="{62D08DB5-3C14-41C7-8509-53D66D83F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61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3" name="Freeform 859">
                <a:extLst>
                  <a:ext uri="{FF2B5EF4-FFF2-40B4-BE49-F238E27FC236}">
                    <a16:creationId xmlns:a16="http://schemas.microsoft.com/office/drawing/2014/main" id="{B098D80B-9F27-4DCC-B9EB-EB316011F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621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8 w 11"/>
                  <a:gd name="T11" fmla="*/ 8 h 12"/>
                  <a:gd name="T12" fmla="*/ 6 w 11"/>
                  <a:gd name="T13" fmla="*/ 9 h 12"/>
                  <a:gd name="T14" fmla="*/ 5 w 11"/>
                  <a:gd name="T15" fmla="*/ 11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2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4" name="Freeform 860">
                <a:extLst>
                  <a:ext uri="{FF2B5EF4-FFF2-40B4-BE49-F238E27FC236}">
                    <a16:creationId xmlns:a16="http://schemas.microsoft.com/office/drawing/2014/main" id="{DD669639-4280-4406-BEE7-0611B50F4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618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5" name="Freeform 861">
                <a:extLst>
                  <a:ext uri="{FF2B5EF4-FFF2-40B4-BE49-F238E27FC236}">
                    <a16:creationId xmlns:a16="http://schemas.microsoft.com/office/drawing/2014/main" id="{26ABC0CE-E36E-4912-B518-6637384D6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73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6" name="Freeform 862">
                <a:extLst>
                  <a:ext uri="{FF2B5EF4-FFF2-40B4-BE49-F238E27FC236}">
                    <a16:creationId xmlns:a16="http://schemas.microsoft.com/office/drawing/2014/main" id="{B97471CD-8E16-4D58-B686-9C839D817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739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7" name="Freeform 863">
                <a:extLst>
                  <a:ext uri="{FF2B5EF4-FFF2-40B4-BE49-F238E27FC236}">
                    <a16:creationId xmlns:a16="http://schemas.microsoft.com/office/drawing/2014/main" id="{D156F2C1-F37E-49CF-AFB9-9EB0111F7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736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8" name="Freeform 864">
                <a:extLst>
                  <a:ext uri="{FF2B5EF4-FFF2-40B4-BE49-F238E27FC236}">
                    <a16:creationId xmlns:a16="http://schemas.microsoft.com/office/drawing/2014/main" id="{D1E1A8AB-021E-4A39-87AC-F2F814648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736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9" name="Freeform 865">
                <a:extLst>
                  <a:ext uri="{FF2B5EF4-FFF2-40B4-BE49-F238E27FC236}">
                    <a16:creationId xmlns:a16="http://schemas.microsoft.com/office/drawing/2014/main" id="{F0F5388F-83CB-4B1D-B70A-89EA76634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737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0" name="Freeform 866">
                <a:extLst>
                  <a:ext uri="{FF2B5EF4-FFF2-40B4-BE49-F238E27FC236}">
                    <a16:creationId xmlns:a16="http://schemas.microsoft.com/office/drawing/2014/main" id="{C4920CBD-8091-4747-801A-1FA5482FE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736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1" name="Freeform 867">
                <a:extLst>
                  <a:ext uri="{FF2B5EF4-FFF2-40B4-BE49-F238E27FC236}">
                    <a16:creationId xmlns:a16="http://schemas.microsoft.com/office/drawing/2014/main" id="{1711FFCC-7FFA-45F5-96A0-31A14B94C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687"/>
                <a:ext cx="17" cy="19"/>
              </a:xfrm>
              <a:custGeom>
                <a:avLst/>
                <a:gdLst>
                  <a:gd name="T0" fmla="*/ 0 w 17"/>
                  <a:gd name="T1" fmla="*/ 10 h 19"/>
                  <a:gd name="T2" fmla="*/ 0 w 17"/>
                  <a:gd name="T3" fmla="*/ 10 h 19"/>
                  <a:gd name="T4" fmla="*/ 0 w 17"/>
                  <a:gd name="T5" fmla="*/ 7 h 19"/>
                  <a:gd name="T6" fmla="*/ 1 w 17"/>
                  <a:gd name="T7" fmla="*/ 4 h 19"/>
                  <a:gd name="T8" fmla="*/ 4 w 17"/>
                  <a:gd name="T9" fmla="*/ 2 h 19"/>
                  <a:gd name="T10" fmla="*/ 8 w 17"/>
                  <a:gd name="T11" fmla="*/ 0 h 19"/>
                  <a:gd name="T12" fmla="*/ 8 w 17"/>
                  <a:gd name="T13" fmla="*/ 0 h 19"/>
                  <a:gd name="T14" fmla="*/ 12 w 17"/>
                  <a:gd name="T15" fmla="*/ 2 h 19"/>
                  <a:gd name="T16" fmla="*/ 15 w 17"/>
                  <a:gd name="T17" fmla="*/ 4 h 19"/>
                  <a:gd name="T18" fmla="*/ 17 w 17"/>
                  <a:gd name="T19" fmla="*/ 7 h 19"/>
                  <a:gd name="T20" fmla="*/ 17 w 17"/>
                  <a:gd name="T21" fmla="*/ 10 h 19"/>
                  <a:gd name="T22" fmla="*/ 17 w 17"/>
                  <a:gd name="T23" fmla="*/ 10 h 19"/>
                  <a:gd name="T24" fmla="*/ 17 w 17"/>
                  <a:gd name="T25" fmla="*/ 13 h 19"/>
                  <a:gd name="T26" fmla="*/ 15 w 17"/>
                  <a:gd name="T27" fmla="*/ 16 h 19"/>
                  <a:gd name="T28" fmla="*/ 12 w 17"/>
                  <a:gd name="T29" fmla="*/ 17 h 19"/>
                  <a:gd name="T30" fmla="*/ 8 w 17"/>
                  <a:gd name="T31" fmla="*/ 19 h 19"/>
                  <a:gd name="T32" fmla="*/ 8 w 17"/>
                  <a:gd name="T33" fmla="*/ 19 h 19"/>
                  <a:gd name="T34" fmla="*/ 4 w 17"/>
                  <a:gd name="T35" fmla="*/ 17 h 19"/>
                  <a:gd name="T36" fmla="*/ 1 w 17"/>
                  <a:gd name="T37" fmla="*/ 16 h 19"/>
                  <a:gd name="T38" fmla="*/ 0 w 17"/>
                  <a:gd name="T39" fmla="*/ 13 h 19"/>
                  <a:gd name="T40" fmla="*/ 0 w 17"/>
                  <a:gd name="T41" fmla="*/ 10 h 19"/>
                  <a:gd name="T42" fmla="*/ 0 w 17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7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8" y="19"/>
                    </a:lnTo>
                    <a:lnTo>
                      <a:pt x="4" y="17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2" name="Freeform 868">
                <a:extLst>
                  <a:ext uri="{FF2B5EF4-FFF2-40B4-BE49-F238E27FC236}">
                    <a16:creationId xmlns:a16="http://schemas.microsoft.com/office/drawing/2014/main" id="{8D6C74D8-D89D-4335-9122-0FFDB9881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691"/>
                <a:ext cx="11" cy="12"/>
              </a:xfrm>
              <a:custGeom>
                <a:avLst/>
                <a:gdLst>
                  <a:gd name="T0" fmla="*/ 7 w 11"/>
                  <a:gd name="T1" fmla="*/ 0 h 12"/>
                  <a:gd name="T2" fmla="*/ 7 w 11"/>
                  <a:gd name="T3" fmla="*/ 0 h 12"/>
                  <a:gd name="T4" fmla="*/ 8 w 11"/>
                  <a:gd name="T5" fmla="*/ 1 h 12"/>
                  <a:gd name="T6" fmla="*/ 10 w 11"/>
                  <a:gd name="T7" fmla="*/ 4 h 12"/>
                  <a:gd name="T8" fmla="*/ 10 w 11"/>
                  <a:gd name="T9" fmla="*/ 4 h 12"/>
                  <a:gd name="T10" fmla="*/ 8 w 11"/>
                  <a:gd name="T11" fmla="*/ 7 h 12"/>
                  <a:gd name="T12" fmla="*/ 7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7 w 11"/>
                  <a:gd name="T31" fmla="*/ 12 h 12"/>
                  <a:gd name="T32" fmla="*/ 10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0 w 11"/>
                  <a:gd name="T41" fmla="*/ 1 h 12"/>
                  <a:gd name="T42" fmla="*/ 7 w 11"/>
                  <a:gd name="T43" fmla="*/ 0 h 12"/>
                  <a:gd name="T44" fmla="*/ 7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7" y="0"/>
                    </a:moveTo>
                    <a:lnTo>
                      <a:pt x="7" y="0"/>
                    </a:lnTo>
                    <a:lnTo>
                      <a:pt x="8" y="1"/>
                    </a:lnTo>
                    <a:lnTo>
                      <a:pt x="10" y="4"/>
                    </a:lnTo>
                    <a:lnTo>
                      <a:pt x="8" y="7"/>
                    </a:lnTo>
                    <a:lnTo>
                      <a:pt x="7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3" name="Freeform 869">
                <a:extLst>
                  <a:ext uri="{FF2B5EF4-FFF2-40B4-BE49-F238E27FC236}">
                    <a16:creationId xmlns:a16="http://schemas.microsoft.com/office/drawing/2014/main" id="{8BB494E4-B207-4769-938A-17B074C09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68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4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4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4" name="Freeform 870">
                <a:extLst>
                  <a:ext uri="{FF2B5EF4-FFF2-40B4-BE49-F238E27FC236}">
                    <a16:creationId xmlns:a16="http://schemas.microsoft.com/office/drawing/2014/main" id="{75148BC1-A8EB-48FA-978C-AE64DC1CA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69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3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5" name="Freeform 871">
                <a:extLst>
                  <a:ext uri="{FF2B5EF4-FFF2-40B4-BE49-F238E27FC236}">
                    <a16:creationId xmlns:a16="http://schemas.microsoft.com/office/drawing/2014/main" id="{4731BC10-56AC-4691-9E13-548D544BF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698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9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11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6" name="Freeform 872">
                <a:extLst>
                  <a:ext uri="{FF2B5EF4-FFF2-40B4-BE49-F238E27FC236}">
                    <a16:creationId xmlns:a16="http://schemas.microsoft.com/office/drawing/2014/main" id="{FB3C7E42-26B6-49EC-A484-6D4226C7A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169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7" name="Freeform 873">
                <a:extLst>
                  <a:ext uri="{FF2B5EF4-FFF2-40B4-BE49-F238E27FC236}">
                    <a16:creationId xmlns:a16="http://schemas.microsoft.com/office/drawing/2014/main" id="{980C7E62-B27F-45A3-88E5-FE8D98DCC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724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8" name="Freeform 874">
                <a:extLst>
                  <a:ext uri="{FF2B5EF4-FFF2-40B4-BE49-F238E27FC236}">
                    <a16:creationId xmlns:a16="http://schemas.microsoft.com/office/drawing/2014/main" id="{721D2694-37B5-4443-B85A-73A314DE4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1725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9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11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9" name="Freeform 875">
                <a:extLst>
                  <a:ext uri="{FF2B5EF4-FFF2-40B4-BE49-F238E27FC236}">
                    <a16:creationId xmlns:a16="http://schemas.microsoft.com/office/drawing/2014/main" id="{CEB6F2FE-C423-41D8-A004-0EF762041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72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0" name="Freeform 876">
                <a:extLst>
                  <a:ext uri="{FF2B5EF4-FFF2-40B4-BE49-F238E27FC236}">
                    <a16:creationId xmlns:a16="http://schemas.microsoft.com/office/drawing/2014/main" id="{74B8BDF6-80AF-4609-8C0D-4B9642BF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66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1" name="Freeform 877">
                <a:extLst>
                  <a:ext uri="{FF2B5EF4-FFF2-40B4-BE49-F238E27FC236}">
                    <a16:creationId xmlns:a16="http://schemas.microsoft.com/office/drawing/2014/main" id="{A6F48FB4-A1E7-4384-A302-0906121A2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671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9 w 11"/>
                  <a:gd name="T11" fmla="*/ 9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10 h 13"/>
                  <a:gd name="T36" fmla="*/ 11 w 11"/>
                  <a:gd name="T37" fmla="*/ 7 h 13"/>
                  <a:gd name="T38" fmla="*/ 11 w 11"/>
                  <a:gd name="T39" fmla="*/ 7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2" name="Freeform 878">
                <a:extLst>
                  <a:ext uri="{FF2B5EF4-FFF2-40B4-BE49-F238E27FC236}">
                    <a16:creationId xmlns:a16="http://schemas.microsoft.com/office/drawing/2014/main" id="{FD708E7A-E1CF-4A8C-85F0-1B1EA28C8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66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3" name="Freeform 879">
                <a:extLst>
                  <a:ext uri="{FF2B5EF4-FFF2-40B4-BE49-F238E27FC236}">
                    <a16:creationId xmlns:a16="http://schemas.microsoft.com/office/drawing/2014/main" id="{5CA36340-22BD-4191-B850-FD4A37283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1630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4" name="Freeform 880">
                <a:extLst>
                  <a:ext uri="{FF2B5EF4-FFF2-40B4-BE49-F238E27FC236}">
                    <a16:creationId xmlns:a16="http://schemas.microsoft.com/office/drawing/2014/main" id="{4D1B076C-B07B-4ECC-9DD8-5740BC003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632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10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5" name="Freeform 881">
                <a:extLst>
                  <a:ext uri="{FF2B5EF4-FFF2-40B4-BE49-F238E27FC236}">
                    <a16:creationId xmlns:a16="http://schemas.microsoft.com/office/drawing/2014/main" id="{26581B21-6CE5-4CF0-B5F8-384544BB1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630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6" name="Freeform 882">
                <a:extLst>
                  <a:ext uri="{FF2B5EF4-FFF2-40B4-BE49-F238E27FC236}">
                    <a16:creationId xmlns:a16="http://schemas.microsoft.com/office/drawing/2014/main" id="{1B1F5060-C78A-4A0D-908C-07D6B875C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169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7" name="Freeform 883">
                <a:extLst>
                  <a:ext uri="{FF2B5EF4-FFF2-40B4-BE49-F238E27FC236}">
                    <a16:creationId xmlns:a16="http://schemas.microsoft.com/office/drawing/2014/main" id="{ED174C0E-C8CB-46DA-81DF-6ACAF6F66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169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8" name="Freeform 884">
                <a:extLst>
                  <a:ext uri="{FF2B5EF4-FFF2-40B4-BE49-F238E27FC236}">
                    <a16:creationId xmlns:a16="http://schemas.microsoft.com/office/drawing/2014/main" id="{0E38A77C-4DB9-4A51-90D1-226344C83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69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9" name="Freeform 885">
                <a:extLst>
                  <a:ext uri="{FF2B5EF4-FFF2-40B4-BE49-F238E27FC236}">
                    <a16:creationId xmlns:a16="http://schemas.microsoft.com/office/drawing/2014/main" id="{8CF67886-FB59-47D0-AA75-E30AD77D4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73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8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8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0" name="Freeform 886">
                <a:extLst>
                  <a:ext uri="{FF2B5EF4-FFF2-40B4-BE49-F238E27FC236}">
                    <a16:creationId xmlns:a16="http://schemas.microsoft.com/office/drawing/2014/main" id="{20DBB0E7-9FDA-4093-8973-1791DAFC6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74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1" name="Freeform 887">
                <a:extLst>
                  <a:ext uri="{FF2B5EF4-FFF2-40B4-BE49-F238E27FC236}">
                    <a16:creationId xmlns:a16="http://schemas.microsoft.com/office/drawing/2014/main" id="{7E66BF48-7F6A-4628-854F-54B28EE45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738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2" name="Freeform 888">
                <a:extLst>
                  <a:ext uri="{FF2B5EF4-FFF2-40B4-BE49-F238E27FC236}">
                    <a16:creationId xmlns:a16="http://schemas.microsoft.com/office/drawing/2014/main" id="{48CB802E-284F-488B-B498-F1E56115D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74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3" name="Freeform 889">
                <a:extLst>
                  <a:ext uri="{FF2B5EF4-FFF2-40B4-BE49-F238E27FC236}">
                    <a16:creationId xmlns:a16="http://schemas.microsoft.com/office/drawing/2014/main" id="{50294CE0-8570-4BDA-A269-1CBBD6BD1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747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4" name="Freeform 890">
                <a:extLst>
                  <a:ext uri="{FF2B5EF4-FFF2-40B4-BE49-F238E27FC236}">
                    <a16:creationId xmlns:a16="http://schemas.microsoft.com/office/drawing/2014/main" id="{AC2D5FAA-94F8-40E8-9DD4-5AF5774EF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744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5" name="Freeform 891">
                <a:extLst>
                  <a:ext uri="{FF2B5EF4-FFF2-40B4-BE49-F238E27FC236}">
                    <a16:creationId xmlns:a16="http://schemas.microsoft.com/office/drawing/2014/main" id="{5DD093C8-94DC-4BF3-9DC9-952FC0CCF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70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6" name="Freeform 892">
                <a:extLst>
                  <a:ext uri="{FF2B5EF4-FFF2-40B4-BE49-F238E27FC236}">
                    <a16:creationId xmlns:a16="http://schemas.microsoft.com/office/drawing/2014/main" id="{1C998988-502C-4088-8AED-1EADECBFE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708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11 w 12"/>
                  <a:gd name="T7" fmla="*/ 5 h 12"/>
                  <a:gd name="T8" fmla="*/ 11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7" name="Freeform 893">
                <a:extLst>
                  <a:ext uri="{FF2B5EF4-FFF2-40B4-BE49-F238E27FC236}">
                    <a16:creationId xmlns:a16="http://schemas.microsoft.com/office/drawing/2014/main" id="{FC444E2B-5735-4B9F-9599-781093D35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70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8" name="Freeform 894">
                <a:extLst>
                  <a:ext uri="{FF2B5EF4-FFF2-40B4-BE49-F238E27FC236}">
                    <a16:creationId xmlns:a16="http://schemas.microsoft.com/office/drawing/2014/main" id="{531DA2CC-0C00-4024-B18C-546FE7BA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704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9" name="Freeform 895">
                <a:extLst>
                  <a:ext uri="{FF2B5EF4-FFF2-40B4-BE49-F238E27FC236}">
                    <a16:creationId xmlns:a16="http://schemas.microsoft.com/office/drawing/2014/main" id="{F7026E65-C380-4D84-8088-ED71E110B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70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0" name="Freeform 896">
                <a:extLst>
                  <a:ext uri="{FF2B5EF4-FFF2-40B4-BE49-F238E27FC236}">
                    <a16:creationId xmlns:a16="http://schemas.microsoft.com/office/drawing/2014/main" id="{A4C7132C-D815-42D7-84EB-208A89AC3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704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1" name="Freeform 897">
                <a:extLst>
                  <a:ext uri="{FF2B5EF4-FFF2-40B4-BE49-F238E27FC236}">
                    <a16:creationId xmlns:a16="http://schemas.microsoft.com/office/drawing/2014/main" id="{04EBBD61-1836-4CC5-BF24-410A44128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73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2" name="Freeform 898">
                <a:extLst>
                  <a:ext uri="{FF2B5EF4-FFF2-40B4-BE49-F238E27FC236}">
                    <a16:creationId xmlns:a16="http://schemas.microsoft.com/office/drawing/2014/main" id="{1FC712E5-4DBB-43CC-B061-8C825C585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734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9 w 11"/>
                  <a:gd name="T11" fmla="*/ 7 h 12"/>
                  <a:gd name="T12" fmla="*/ 8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1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3" name="Freeform 899">
                <a:extLst>
                  <a:ext uri="{FF2B5EF4-FFF2-40B4-BE49-F238E27FC236}">
                    <a16:creationId xmlns:a16="http://schemas.microsoft.com/office/drawing/2014/main" id="{2129AD17-5230-456A-B02B-BA5355356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731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4" name="Freeform 900">
                <a:extLst>
                  <a:ext uri="{FF2B5EF4-FFF2-40B4-BE49-F238E27FC236}">
                    <a16:creationId xmlns:a16="http://schemas.microsoft.com/office/drawing/2014/main" id="{D97690D5-E12F-4B4C-B02C-8E10BBB21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77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5" name="Freeform 901">
                <a:extLst>
                  <a:ext uri="{FF2B5EF4-FFF2-40B4-BE49-F238E27FC236}">
                    <a16:creationId xmlns:a16="http://schemas.microsoft.com/office/drawing/2014/main" id="{EFA18439-3602-4845-8E27-31B70CC13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77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6" name="Freeform 902">
                <a:extLst>
                  <a:ext uri="{FF2B5EF4-FFF2-40B4-BE49-F238E27FC236}">
                    <a16:creationId xmlns:a16="http://schemas.microsoft.com/office/drawing/2014/main" id="{5034AE93-2BEC-407E-823C-A39519666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77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7" name="Freeform 903">
                <a:extLst>
                  <a:ext uri="{FF2B5EF4-FFF2-40B4-BE49-F238E27FC236}">
                    <a16:creationId xmlns:a16="http://schemas.microsoft.com/office/drawing/2014/main" id="{0E78B758-1C7E-45AA-98AB-E224430E2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80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3 w 17"/>
                  <a:gd name="T15" fmla="*/ 2 h 18"/>
                  <a:gd name="T16" fmla="*/ 16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6 w 17"/>
                  <a:gd name="T27" fmla="*/ 15 h 18"/>
                  <a:gd name="T28" fmla="*/ 13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8" name="Freeform 904">
                <a:extLst>
                  <a:ext uri="{FF2B5EF4-FFF2-40B4-BE49-F238E27FC236}">
                    <a16:creationId xmlns:a16="http://schemas.microsoft.com/office/drawing/2014/main" id="{20B3B7FB-A60C-4880-AE91-2776A85C9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806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9" name="Freeform 905">
                <a:extLst>
                  <a:ext uri="{FF2B5EF4-FFF2-40B4-BE49-F238E27FC236}">
                    <a16:creationId xmlns:a16="http://schemas.microsoft.com/office/drawing/2014/main" id="{FB735ADD-CD71-435B-A7D3-5185CC442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803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2 h 5"/>
                  <a:gd name="T6" fmla="*/ 1 w 5"/>
                  <a:gd name="T7" fmla="*/ 0 h 5"/>
                  <a:gd name="T8" fmla="*/ 1 w 5"/>
                  <a:gd name="T9" fmla="*/ 0 h 5"/>
                  <a:gd name="T10" fmla="*/ 3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1 w 5"/>
                  <a:gd name="T19" fmla="*/ 5 h 5"/>
                  <a:gd name="T20" fmla="*/ 1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0" name="Freeform 906">
                <a:extLst>
                  <a:ext uri="{FF2B5EF4-FFF2-40B4-BE49-F238E27FC236}">
                    <a16:creationId xmlns:a16="http://schemas.microsoft.com/office/drawing/2014/main" id="{F9DF2824-4865-44E9-AA42-61126E126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821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1" name="Freeform 907">
                <a:extLst>
                  <a:ext uri="{FF2B5EF4-FFF2-40B4-BE49-F238E27FC236}">
                    <a16:creationId xmlns:a16="http://schemas.microsoft.com/office/drawing/2014/main" id="{55413A47-26C6-43F3-892A-187F37812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823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2" name="Freeform 908">
                <a:extLst>
                  <a:ext uri="{FF2B5EF4-FFF2-40B4-BE49-F238E27FC236}">
                    <a16:creationId xmlns:a16="http://schemas.microsoft.com/office/drawing/2014/main" id="{72961519-9F1F-46AA-986E-41724633F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821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3" name="Freeform 909">
                <a:extLst>
                  <a:ext uri="{FF2B5EF4-FFF2-40B4-BE49-F238E27FC236}">
                    <a16:creationId xmlns:a16="http://schemas.microsoft.com/office/drawing/2014/main" id="{55EC7A20-0ABB-4EFC-B5CB-04710DCF9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83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4" name="Freeform 910">
                <a:extLst>
                  <a:ext uri="{FF2B5EF4-FFF2-40B4-BE49-F238E27FC236}">
                    <a16:creationId xmlns:a16="http://schemas.microsoft.com/office/drawing/2014/main" id="{F7253341-BF1E-48C4-8950-C16EACB2C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841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5" name="Freeform 911">
                <a:extLst>
                  <a:ext uri="{FF2B5EF4-FFF2-40B4-BE49-F238E27FC236}">
                    <a16:creationId xmlns:a16="http://schemas.microsoft.com/office/drawing/2014/main" id="{21B55053-8DED-4490-9AF7-3911FDEC0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83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6" name="Freeform 912">
                <a:extLst>
                  <a:ext uri="{FF2B5EF4-FFF2-40B4-BE49-F238E27FC236}">
                    <a16:creationId xmlns:a16="http://schemas.microsoft.com/office/drawing/2014/main" id="{23D8DEF5-20EB-4916-9E96-61006AC4E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79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7" name="Freeform 913">
                <a:extLst>
                  <a:ext uri="{FF2B5EF4-FFF2-40B4-BE49-F238E27FC236}">
                    <a16:creationId xmlns:a16="http://schemas.microsoft.com/office/drawing/2014/main" id="{818E0CE5-5168-4358-8EB5-52968B984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794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8" name="Freeform 914">
                <a:extLst>
                  <a:ext uri="{FF2B5EF4-FFF2-40B4-BE49-F238E27FC236}">
                    <a16:creationId xmlns:a16="http://schemas.microsoft.com/office/drawing/2014/main" id="{F9464774-2021-4E19-A7D7-47F798869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791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9" name="Freeform 915">
                <a:extLst>
                  <a:ext uri="{FF2B5EF4-FFF2-40B4-BE49-F238E27FC236}">
                    <a16:creationId xmlns:a16="http://schemas.microsoft.com/office/drawing/2014/main" id="{D2AFB852-680D-40F1-B129-CE69D347F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69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0" name="Freeform 916">
                <a:extLst>
                  <a:ext uri="{FF2B5EF4-FFF2-40B4-BE49-F238E27FC236}">
                    <a16:creationId xmlns:a16="http://schemas.microsoft.com/office/drawing/2014/main" id="{A46F32EF-2641-4B58-BA2B-11CABE9A7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698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1" name="Freeform 917">
                <a:extLst>
                  <a:ext uri="{FF2B5EF4-FFF2-40B4-BE49-F238E27FC236}">
                    <a16:creationId xmlns:a16="http://schemas.microsoft.com/office/drawing/2014/main" id="{A823192F-5CF7-4955-9263-63E9BE419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69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2" name="Freeform 918">
                <a:extLst>
                  <a:ext uri="{FF2B5EF4-FFF2-40B4-BE49-F238E27FC236}">
                    <a16:creationId xmlns:a16="http://schemas.microsoft.com/office/drawing/2014/main" id="{403E3FA4-AF5E-4927-933F-A5FBF94E5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66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3 h 17"/>
                  <a:gd name="T26" fmla="*/ 14 w 17"/>
                  <a:gd name="T27" fmla="*/ 16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6 h 17"/>
                  <a:gd name="T38" fmla="*/ 0 w 17"/>
                  <a:gd name="T39" fmla="*/ 13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6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3" name="Freeform 919">
                <a:extLst>
                  <a:ext uri="{FF2B5EF4-FFF2-40B4-BE49-F238E27FC236}">
                    <a16:creationId xmlns:a16="http://schemas.microsoft.com/office/drawing/2014/main" id="{DFF180AD-1CED-41FC-8BC3-EB32C6C76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66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4" name="Freeform 920">
                <a:extLst>
                  <a:ext uri="{FF2B5EF4-FFF2-40B4-BE49-F238E27FC236}">
                    <a16:creationId xmlns:a16="http://schemas.microsoft.com/office/drawing/2014/main" id="{F66F6F57-E19E-400D-99B4-F7E4AFA86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664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2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2 h 4"/>
                  <a:gd name="T14" fmla="*/ 3 w 3"/>
                  <a:gd name="T15" fmla="*/ 2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2 h 4"/>
                  <a:gd name="T26" fmla="*/ 0 w 3"/>
                  <a:gd name="T27" fmla="*/ 2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5" name="Freeform 921">
                <a:extLst>
                  <a:ext uri="{FF2B5EF4-FFF2-40B4-BE49-F238E27FC236}">
                    <a16:creationId xmlns:a16="http://schemas.microsoft.com/office/drawing/2014/main" id="{C19F6F2C-9396-4D45-AE8C-C3DB4A60C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68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6" name="Freeform 922">
                <a:extLst>
                  <a:ext uri="{FF2B5EF4-FFF2-40B4-BE49-F238E27FC236}">
                    <a16:creationId xmlns:a16="http://schemas.microsoft.com/office/drawing/2014/main" id="{6E5535B1-01EA-4AAE-ADD2-770D353B0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69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7" name="Freeform 923">
                <a:extLst>
                  <a:ext uri="{FF2B5EF4-FFF2-40B4-BE49-F238E27FC236}">
                    <a16:creationId xmlns:a16="http://schemas.microsoft.com/office/drawing/2014/main" id="{D4CB8E07-49FF-45C8-827E-30A01D178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68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8" name="Freeform 924">
                <a:extLst>
                  <a:ext uri="{FF2B5EF4-FFF2-40B4-BE49-F238E27FC236}">
                    <a16:creationId xmlns:a16="http://schemas.microsoft.com/office/drawing/2014/main" id="{D9932714-1FB1-4D9B-B896-2EAC2B213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689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1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6 h 18"/>
                  <a:gd name="T30" fmla="*/ 10 w 19"/>
                  <a:gd name="T31" fmla="*/ 18 h 18"/>
                  <a:gd name="T32" fmla="*/ 10 w 19"/>
                  <a:gd name="T33" fmla="*/ 18 h 18"/>
                  <a:gd name="T34" fmla="*/ 6 w 19"/>
                  <a:gd name="T35" fmla="*/ 16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9" name="Freeform 925">
                <a:extLst>
                  <a:ext uri="{FF2B5EF4-FFF2-40B4-BE49-F238E27FC236}">
                    <a16:creationId xmlns:a16="http://schemas.microsoft.com/office/drawing/2014/main" id="{3CB14FC4-868B-4F66-A26D-B28E96ABA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69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0" name="Freeform 926">
                <a:extLst>
                  <a:ext uri="{FF2B5EF4-FFF2-40B4-BE49-F238E27FC236}">
                    <a16:creationId xmlns:a16="http://schemas.microsoft.com/office/drawing/2014/main" id="{6BE57187-F3DB-4D70-9A07-1AB7450A8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689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1" name="Freeform 927">
                <a:extLst>
                  <a:ext uri="{FF2B5EF4-FFF2-40B4-BE49-F238E27FC236}">
                    <a16:creationId xmlns:a16="http://schemas.microsoft.com/office/drawing/2014/main" id="{92BACB0E-0234-4697-9130-36655760E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714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2 h 18"/>
                  <a:gd name="T10" fmla="*/ 9 w 19"/>
                  <a:gd name="T11" fmla="*/ 0 h 18"/>
                  <a:gd name="T12" fmla="*/ 9 w 19"/>
                  <a:gd name="T13" fmla="*/ 0 h 18"/>
                  <a:gd name="T14" fmla="*/ 12 w 19"/>
                  <a:gd name="T15" fmla="*/ 2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2 w 19"/>
                  <a:gd name="T29" fmla="*/ 17 h 18"/>
                  <a:gd name="T30" fmla="*/ 9 w 19"/>
                  <a:gd name="T31" fmla="*/ 18 h 18"/>
                  <a:gd name="T32" fmla="*/ 9 w 19"/>
                  <a:gd name="T33" fmla="*/ 18 h 18"/>
                  <a:gd name="T34" fmla="*/ 6 w 19"/>
                  <a:gd name="T35" fmla="*/ 17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2" name="Freeform 928">
                <a:extLst>
                  <a:ext uri="{FF2B5EF4-FFF2-40B4-BE49-F238E27FC236}">
                    <a16:creationId xmlns:a16="http://schemas.microsoft.com/office/drawing/2014/main" id="{5D685BEC-36C7-44B6-B2D5-6AF926190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71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3" name="Freeform 929">
                <a:extLst>
                  <a:ext uri="{FF2B5EF4-FFF2-40B4-BE49-F238E27FC236}">
                    <a16:creationId xmlns:a16="http://schemas.microsoft.com/office/drawing/2014/main" id="{9019B1CE-C8C1-4F69-B1A5-ABA9B9226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71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4" name="Freeform 930">
                <a:extLst>
                  <a:ext uri="{FF2B5EF4-FFF2-40B4-BE49-F238E27FC236}">
                    <a16:creationId xmlns:a16="http://schemas.microsoft.com/office/drawing/2014/main" id="{78CE9350-C73C-4CB7-A550-30A8887BE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707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5" name="Freeform 931">
                <a:extLst>
                  <a:ext uri="{FF2B5EF4-FFF2-40B4-BE49-F238E27FC236}">
                    <a16:creationId xmlns:a16="http://schemas.microsoft.com/office/drawing/2014/main" id="{1752B921-65CA-4A7E-985A-E80D3E448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70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6" name="Freeform 932">
                <a:extLst>
                  <a:ext uri="{FF2B5EF4-FFF2-40B4-BE49-F238E27FC236}">
                    <a16:creationId xmlns:a16="http://schemas.microsoft.com/office/drawing/2014/main" id="{ED49F68B-FA3F-48C5-9BB4-D1FB95F45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707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7" name="Freeform 933">
                <a:extLst>
                  <a:ext uri="{FF2B5EF4-FFF2-40B4-BE49-F238E27FC236}">
                    <a16:creationId xmlns:a16="http://schemas.microsoft.com/office/drawing/2014/main" id="{9B8C47CE-EC5E-42CF-ABC7-B2A64831A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67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8" name="Freeform 934">
                <a:extLst>
                  <a:ext uri="{FF2B5EF4-FFF2-40B4-BE49-F238E27FC236}">
                    <a16:creationId xmlns:a16="http://schemas.microsoft.com/office/drawing/2014/main" id="{00AA3D43-E134-4EDA-B8A2-C2EB2A218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68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9" name="Freeform 935">
                <a:extLst>
                  <a:ext uri="{FF2B5EF4-FFF2-40B4-BE49-F238E27FC236}">
                    <a16:creationId xmlns:a16="http://schemas.microsoft.com/office/drawing/2014/main" id="{12AD00F5-7717-462E-82D4-12D3638F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678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0" name="Freeform 936">
                <a:extLst>
                  <a:ext uri="{FF2B5EF4-FFF2-40B4-BE49-F238E27FC236}">
                    <a16:creationId xmlns:a16="http://schemas.microsoft.com/office/drawing/2014/main" id="{3359EC01-0BFD-46A0-A7FB-B7649FFA5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71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1" name="Freeform 937">
                <a:extLst>
                  <a:ext uri="{FF2B5EF4-FFF2-40B4-BE49-F238E27FC236}">
                    <a16:creationId xmlns:a16="http://schemas.microsoft.com/office/drawing/2014/main" id="{9668C0B0-F6D9-4D35-B74C-0E55917B6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71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2" name="Freeform 938">
                <a:extLst>
                  <a:ext uri="{FF2B5EF4-FFF2-40B4-BE49-F238E27FC236}">
                    <a16:creationId xmlns:a16="http://schemas.microsoft.com/office/drawing/2014/main" id="{D52C8FAC-1355-4907-91D9-90826717C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711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3" name="Freeform 939">
                <a:extLst>
                  <a:ext uri="{FF2B5EF4-FFF2-40B4-BE49-F238E27FC236}">
                    <a16:creationId xmlns:a16="http://schemas.microsoft.com/office/drawing/2014/main" id="{4DE26F91-04D1-4A48-9431-0F5C01D17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83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4" name="Freeform 940">
                <a:extLst>
                  <a:ext uri="{FF2B5EF4-FFF2-40B4-BE49-F238E27FC236}">
                    <a16:creationId xmlns:a16="http://schemas.microsoft.com/office/drawing/2014/main" id="{E1DB742A-EF17-4C4A-8D7F-A6E850240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833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9 w 13"/>
                  <a:gd name="T5" fmla="*/ 3 h 14"/>
                  <a:gd name="T6" fmla="*/ 9 w 13"/>
                  <a:gd name="T7" fmla="*/ 5 h 14"/>
                  <a:gd name="T8" fmla="*/ 9 w 13"/>
                  <a:gd name="T9" fmla="*/ 5 h 14"/>
                  <a:gd name="T10" fmla="*/ 9 w 13"/>
                  <a:gd name="T11" fmla="*/ 8 h 14"/>
                  <a:gd name="T12" fmla="*/ 8 w 13"/>
                  <a:gd name="T13" fmla="*/ 11 h 14"/>
                  <a:gd name="T14" fmla="*/ 6 w 13"/>
                  <a:gd name="T15" fmla="*/ 12 h 14"/>
                  <a:gd name="T16" fmla="*/ 3 w 13"/>
                  <a:gd name="T17" fmla="*/ 12 h 14"/>
                  <a:gd name="T18" fmla="*/ 3 w 13"/>
                  <a:gd name="T19" fmla="*/ 12 h 14"/>
                  <a:gd name="T20" fmla="*/ 0 w 13"/>
                  <a:gd name="T21" fmla="*/ 12 h 14"/>
                  <a:gd name="T22" fmla="*/ 0 w 13"/>
                  <a:gd name="T23" fmla="*/ 12 h 14"/>
                  <a:gd name="T24" fmla="*/ 3 w 13"/>
                  <a:gd name="T25" fmla="*/ 14 h 14"/>
                  <a:gd name="T26" fmla="*/ 5 w 13"/>
                  <a:gd name="T27" fmla="*/ 14 h 14"/>
                  <a:gd name="T28" fmla="*/ 5 w 13"/>
                  <a:gd name="T29" fmla="*/ 14 h 14"/>
                  <a:gd name="T30" fmla="*/ 8 w 13"/>
                  <a:gd name="T31" fmla="*/ 14 h 14"/>
                  <a:gd name="T32" fmla="*/ 11 w 13"/>
                  <a:gd name="T33" fmla="*/ 12 h 14"/>
                  <a:gd name="T34" fmla="*/ 13 w 13"/>
                  <a:gd name="T35" fmla="*/ 9 h 14"/>
                  <a:gd name="T36" fmla="*/ 13 w 13"/>
                  <a:gd name="T37" fmla="*/ 6 h 14"/>
                  <a:gd name="T38" fmla="*/ 13 w 13"/>
                  <a:gd name="T39" fmla="*/ 6 h 14"/>
                  <a:gd name="T40" fmla="*/ 11 w 13"/>
                  <a:gd name="T41" fmla="*/ 3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3" y="9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5" name="Freeform 941">
                <a:extLst>
                  <a:ext uri="{FF2B5EF4-FFF2-40B4-BE49-F238E27FC236}">
                    <a16:creationId xmlns:a16="http://schemas.microsoft.com/office/drawing/2014/main" id="{0CE72F01-3927-4EFF-B9B5-7BA276588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83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6" name="Freeform 942">
                <a:extLst>
                  <a:ext uri="{FF2B5EF4-FFF2-40B4-BE49-F238E27FC236}">
                    <a16:creationId xmlns:a16="http://schemas.microsoft.com/office/drawing/2014/main" id="{152E49AF-83E8-4D07-AD28-4CFBB9930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79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8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8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8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7" name="Freeform 943">
                <a:extLst>
                  <a:ext uri="{FF2B5EF4-FFF2-40B4-BE49-F238E27FC236}">
                    <a16:creationId xmlns:a16="http://schemas.microsoft.com/office/drawing/2014/main" id="{8376C095-1204-42EF-BCD5-3AC33EFE7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80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8" name="Freeform 944">
                <a:extLst>
                  <a:ext uri="{FF2B5EF4-FFF2-40B4-BE49-F238E27FC236}">
                    <a16:creationId xmlns:a16="http://schemas.microsoft.com/office/drawing/2014/main" id="{B2CBB7A0-4E2D-4911-AF44-C00E60851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799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9" name="Freeform 945">
                <a:extLst>
                  <a:ext uri="{FF2B5EF4-FFF2-40B4-BE49-F238E27FC236}">
                    <a16:creationId xmlns:a16="http://schemas.microsoft.com/office/drawing/2014/main" id="{8864D313-B667-4899-9086-4FCAA8CC2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82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0" name="Freeform 946">
                <a:extLst>
                  <a:ext uri="{FF2B5EF4-FFF2-40B4-BE49-F238E27FC236}">
                    <a16:creationId xmlns:a16="http://schemas.microsoft.com/office/drawing/2014/main" id="{91C219D4-C213-48BB-A923-CEF80067F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82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1" name="Freeform 947">
                <a:extLst>
                  <a:ext uri="{FF2B5EF4-FFF2-40B4-BE49-F238E27FC236}">
                    <a16:creationId xmlns:a16="http://schemas.microsoft.com/office/drawing/2014/main" id="{16C6572B-21E8-49D3-B325-CA67BFEE4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821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2" name="Freeform 948">
                <a:extLst>
                  <a:ext uri="{FF2B5EF4-FFF2-40B4-BE49-F238E27FC236}">
                    <a16:creationId xmlns:a16="http://schemas.microsoft.com/office/drawing/2014/main" id="{A23470FF-FF7B-4E47-AA96-CEA6DBC2D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86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3" name="Freeform 949">
                <a:extLst>
                  <a:ext uri="{FF2B5EF4-FFF2-40B4-BE49-F238E27FC236}">
                    <a16:creationId xmlns:a16="http://schemas.microsoft.com/office/drawing/2014/main" id="{132B99AE-4FA5-4BE9-9496-DE917BCC1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86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4" name="Freeform 950">
                <a:extLst>
                  <a:ext uri="{FF2B5EF4-FFF2-40B4-BE49-F238E27FC236}">
                    <a16:creationId xmlns:a16="http://schemas.microsoft.com/office/drawing/2014/main" id="{366F9DAB-2469-4D17-9CB2-99CF23A8E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862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5" name="Freeform 951">
                <a:extLst>
                  <a:ext uri="{FF2B5EF4-FFF2-40B4-BE49-F238E27FC236}">
                    <a16:creationId xmlns:a16="http://schemas.microsoft.com/office/drawing/2014/main" id="{4F045730-9FA7-4B52-B80D-31DCBAAEA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886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6" name="Freeform 952">
                <a:extLst>
                  <a:ext uri="{FF2B5EF4-FFF2-40B4-BE49-F238E27FC236}">
                    <a16:creationId xmlns:a16="http://schemas.microsoft.com/office/drawing/2014/main" id="{770224B9-F5B9-4B0C-AFC0-E90B2830B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88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7" name="Freeform 953">
                <a:extLst>
                  <a:ext uri="{FF2B5EF4-FFF2-40B4-BE49-F238E27FC236}">
                    <a16:creationId xmlns:a16="http://schemas.microsoft.com/office/drawing/2014/main" id="{41BFD813-BC34-451A-8C0C-3A399A41C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886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8" name="Freeform 954">
                <a:extLst>
                  <a:ext uri="{FF2B5EF4-FFF2-40B4-BE49-F238E27FC236}">
                    <a16:creationId xmlns:a16="http://schemas.microsoft.com/office/drawing/2014/main" id="{46A2FEA7-1301-4123-939C-ECD7DEF57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86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6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6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9" name="Freeform 955">
                <a:extLst>
                  <a:ext uri="{FF2B5EF4-FFF2-40B4-BE49-F238E27FC236}">
                    <a16:creationId xmlns:a16="http://schemas.microsoft.com/office/drawing/2014/main" id="{C404F414-E820-4A26-A27E-F713C2803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86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0" name="Freeform 956">
                <a:extLst>
                  <a:ext uri="{FF2B5EF4-FFF2-40B4-BE49-F238E27FC236}">
                    <a16:creationId xmlns:a16="http://schemas.microsoft.com/office/drawing/2014/main" id="{6B9E1AF1-9059-49C5-870B-5741C542D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86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1" name="Freeform 957">
                <a:extLst>
                  <a:ext uri="{FF2B5EF4-FFF2-40B4-BE49-F238E27FC236}">
                    <a16:creationId xmlns:a16="http://schemas.microsoft.com/office/drawing/2014/main" id="{717AB520-5087-444C-B32C-82706E289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70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2" name="Freeform 958">
                <a:extLst>
                  <a:ext uri="{FF2B5EF4-FFF2-40B4-BE49-F238E27FC236}">
                    <a16:creationId xmlns:a16="http://schemas.microsoft.com/office/drawing/2014/main" id="{6A97A4B2-3E3E-4586-B44D-D5693921B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70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3" name="Freeform 959">
                <a:extLst>
                  <a:ext uri="{FF2B5EF4-FFF2-40B4-BE49-F238E27FC236}">
                    <a16:creationId xmlns:a16="http://schemas.microsoft.com/office/drawing/2014/main" id="{98008363-6527-4C9A-A6CB-FDF5DD18B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705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4" name="Freeform 960">
                <a:extLst>
                  <a:ext uri="{FF2B5EF4-FFF2-40B4-BE49-F238E27FC236}">
                    <a16:creationId xmlns:a16="http://schemas.microsoft.com/office/drawing/2014/main" id="{71F9F647-EE82-4232-8FF9-DDD6A1721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6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5" name="Freeform 961">
                <a:extLst>
                  <a:ext uri="{FF2B5EF4-FFF2-40B4-BE49-F238E27FC236}">
                    <a16:creationId xmlns:a16="http://schemas.microsoft.com/office/drawing/2014/main" id="{36456412-5905-48DE-AE22-828D8442D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68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6" name="Freeform 962">
                <a:extLst>
                  <a:ext uri="{FF2B5EF4-FFF2-40B4-BE49-F238E27FC236}">
                    <a16:creationId xmlns:a16="http://schemas.microsoft.com/office/drawing/2014/main" id="{CB0D94FE-702E-4AE9-925E-24D57BA78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68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7" name="Freeform 963">
                <a:extLst>
                  <a:ext uri="{FF2B5EF4-FFF2-40B4-BE49-F238E27FC236}">
                    <a16:creationId xmlns:a16="http://schemas.microsoft.com/office/drawing/2014/main" id="{C606199F-4AEA-431C-B6FF-D0445F300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270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8" name="Freeform 964">
                <a:extLst>
                  <a:ext uri="{FF2B5EF4-FFF2-40B4-BE49-F238E27FC236}">
                    <a16:creationId xmlns:a16="http://schemas.microsoft.com/office/drawing/2014/main" id="{14A3AB75-1A07-4540-A95F-C0A5926B6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70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9" name="Freeform 965">
                <a:extLst>
                  <a:ext uri="{FF2B5EF4-FFF2-40B4-BE49-F238E27FC236}">
                    <a16:creationId xmlns:a16="http://schemas.microsoft.com/office/drawing/2014/main" id="{341C3E4B-27B6-4AB1-97EF-EF429583A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704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0" name="Freeform 966">
                <a:extLst>
                  <a:ext uri="{FF2B5EF4-FFF2-40B4-BE49-F238E27FC236}">
                    <a16:creationId xmlns:a16="http://schemas.microsoft.com/office/drawing/2014/main" id="{84839086-85FD-4AAF-A9D1-E9324A165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83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0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0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1" name="Freeform 967">
                <a:extLst>
                  <a:ext uri="{FF2B5EF4-FFF2-40B4-BE49-F238E27FC236}">
                    <a16:creationId xmlns:a16="http://schemas.microsoft.com/office/drawing/2014/main" id="{C2FAAF2C-476E-4769-9809-ADA891627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835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11 w 12"/>
                  <a:gd name="T7" fmla="*/ 4 h 12"/>
                  <a:gd name="T8" fmla="*/ 11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2" name="Freeform 968">
                <a:extLst>
                  <a:ext uri="{FF2B5EF4-FFF2-40B4-BE49-F238E27FC236}">
                    <a16:creationId xmlns:a16="http://schemas.microsoft.com/office/drawing/2014/main" id="{DAAC8E98-1F94-4C00-AD4A-8D1B54F81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832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3" name="Freeform 969">
                <a:extLst>
                  <a:ext uri="{FF2B5EF4-FFF2-40B4-BE49-F238E27FC236}">
                    <a16:creationId xmlns:a16="http://schemas.microsoft.com/office/drawing/2014/main" id="{B00C3959-7B4E-495A-A3EE-8D547C946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814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4" name="Freeform 970">
                <a:extLst>
                  <a:ext uri="{FF2B5EF4-FFF2-40B4-BE49-F238E27FC236}">
                    <a16:creationId xmlns:a16="http://schemas.microsoft.com/office/drawing/2014/main" id="{45877BF9-D3D8-46C1-B587-ED6A8B50D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81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5" name="Freeform 971">
                <a:extLst>
                  <a:ext uri="{FF2B5EF4-FFF2-40B4-BE49-F238E27FC236}">
                    <a16:creationId xmlns:a16="http://schemas.microsoft.com/office/drawing/2014/main" id="{B46632CC-8240-4AB7-854F-131F4121F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81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6" name="Freeform 972">
                <a:extLst>
                  <a:ext uri="{FF2B5EF4-FFF2-40B4-BE49-F238E27FC236}">
                    <a16:creationId xmlns:a16="http://schemas.microsoft.com/office/drawing/2014/main" id="{21518A01-BE6C-4F8A-BCD7-31C491C6B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88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7" name="Freeform 973">
                <a:extLst>
                  <a:ext uri="{FF2B5EF4-FFF2-40B4-BE49-F238E27FC236}">
                    <a16:creationId xmlns:a16="http://schemas.microsoft.com/office/drawing/2014/main" id="{DA108E2B-8795-4DFA-ABEE-53E8A124B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89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8" name="Freeform 974">
                <a:extLst>
                  <a:ext uri="{FF2B5EF4-FFF2-40B4-BE49-F238E27FC236}">
                    <a16:creationId xmlns:a16="http://schemas.microsoft.com/office/drawing/2014/main" id="{5983F35F-E6E4-45ED-B02D-A214311F6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889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9" name="Freeform 975">
                <a:extLst>
                  <a:ext uri="{FF2B5EF4-FFF2-40B4-BE49-F238E27FC236}">
                    <a16:creationId xmlns:a16="http://schemas.microsoft.com/office/drawing/2014/main" id="{6B4D2D21-C2AE-45C5-9FAA-027355E0F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300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0" name="Freeform 976">
                <a:extLst>
                  <a:ext uri="{FF2B5EF4-FFF2-40B4-BE49-F238E27FC236}">
                    <a16:creationId xmlns:a16="http://schemas.microsoft.com/office/drawing/2014/main" id="{B3C47529-0FAD-449B-A0EA-E130A806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3008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1" name="Freeform 977">
                <a:extLst>
                  <a:ext uri="{FF2B5EF4-FFF2-40B4-BE49-F238E27FC236}">
                    <a16:creationId xmlns:a16="http://schemas.microsoft.com/office/drawing/2014/main" id="{44339396-F9B7-4011-886C-802AA4EBE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300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2" name="Freeform 978">
                <a:extLst>
                  <a:ext uri="{FF2B5EF4-FFF2-40B4-BE49-F238E27FC236}">
                    <a16:creationId xmlns:a16="http://schemas.microsoft.com/office/drawing/2014/main" id="{590C40A2-50BD-47E5-8843-AE1A8E105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01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3" name="Freeform 979">
                <a:extLst>
                  <a:ext uri="{FF2B5EF4-FFF2-40B4-BE49-F238E27FC236}">
                    <a16:creationId xmlns:a16="http://schemas.microsoft.com/office/drawing/2014/main" id="{199A9E19-5EEA-415B-8E85-D8E69DDDC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301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4" name="Freeform 980">
                <a:extLst>
                  <a:ext uri="{FF2B5EF4-FFF2-40B4-BE49-F238E27FC236}">
                    <a16:creationId xmlns:a16="http://schemas.microsoft.com/office/drawing/2014/main" id="{AF1B1CA8-C0C4-4E93-BE18-CA7EF63BA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01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5" name="Freeform 981">
                <a:extLst>
                  <a:ext uri="{FF2B5EF4-FFF2-40B4-BE49-F238E27FC236}">
                    <a16:creationId xmlns:a16="http://schemas.microsoft.com/office/drawing/2014/main" id="{D4A85C5B-A6C8-42E4-A8F4-A29006A06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031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7 w 19"/>
                  <a:gd name="T9" fmla="*/ 1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6 h 18"/>
                  <a:gd name="T30" fmla="*/ 10 w 19"/>
                  <a:gd name="T31" fmla="*/ 18 h 18"/>
                  <a:gd name="T32" fmla="*/ 10 w 19"/>
                  <a:gd name="T33" fmla="*/ 18 h 18"/>
                  <a:gd name="T34" fmla="*/ 7 w 19"/>
                  <a:gd name="T35" fmla="*/ 16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7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6" name="Freeform 982">
                <a:extLst>
                  <a:ext uri="{FF2B5EF4-FFF2-40B4-BE49-F238E27FC236}">
                    <a16:creationId xmlns:a16="http://schemas.microsoft.com/office/drawing/2014/main" id="{C94B860C-35EC-4C3A-9D75-7075CFF28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03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7" name="Freeform 983">
                <a:extLst>
                  <a:ext uri="{FF2B5EF4-FFF2-40B4-BE49-F238E27FC236}">
                    <a16:creationId xmlns:a16="http://schemas.microsoft.com/office/drawing/2014/main" id="{DAADFDA1-B423-46CA-B424-67DCE68D6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031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1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1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8" name="Freeform 984">
                <a:extLst>
                  <a:ext uri="{FF2B5EF4-FFF2-40B4-BE49-F238E27FC236}">
                    <a16:creationId xmlns:a16="http://schemas.microsoft.com/office/drawing/2014/main" id="{6E77BC22-804E-4655-935B-9D53E728F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001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9" name="Freeform 985">
                <a:extLst>
                  <a:ext uri="{FF2B5EF4-FFF2-40B4-BE49-F238E27FC236}">
                    <a16:creationId xmlns:a16="http://schemas.microsoft.com/office/drawing/2014/main" id="{FECD75E0-BE92-4954-82A0-1E79A3462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300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0" name="Freeform 986">
                <a:extLst>
                  <a:ext uri="{FF2B5EF4-FFF2-40B4-BE49-F238E27FC236}">
                    <a16:creationId xmlns:a16="http://schemas.microsoft.com/office/drawing/2014/main" id="{0568C1A1-28BC-4874-9FDD-8E8F30A18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3001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1" name="Freeform 987">
                <a:extLst>
                  <a:ext uri="{FF2B5EF4-FFF2-40B4-BE49-F238E27FC236}">
                    <a16:creationId xmlns:a16="http://schemas.microsoft.com/office/drawing/2014/main" id="{BB017721-2BCF-4D48-B02D-6F875D24B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03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2" name="Freeform 988">
                <a:extLst>
                  <a:ext uri="{FF2B5EF4-FFF2-40B4-BE49-F238E27FC236}">
                    <a16:creationId xmlns:a16="http://schemas.microsoft.com/office/drawing/2014/main" id="{D8AA902B-E60D-40FB-82EA-6FD05E711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304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3" name="Freeform 989">
                <a:extLst>
                  <a:ext uri="{FF2B5EF4-FFF2-40B4-BE49-F238E27FC236}">
                    <a16:creationId xmlns:a16="http://schemas.microsoft.com/office/drawing/2014/main" id="{8B4BE749-CBFC-4958-936D-3FDBD6B0B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3037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4" name="Freeform 990">
                <a:extLst>
                  <a:ext uri="{FF2B5EF4-FFF2-40B4-BE49-F238E27FC236}">
                    <a16:creationId xmlns:a16="http://schemas.microsoft.com/office/drawing/2014/main" id="{DB4A4417-8BEB-409E-B9B6-CA718AEB5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302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5" name="Freeform 991">
                <a:extLst>
                  <a:ext uri="{FF2B5EF4-FFF2-40B4-BE49-F238E27FC236}">
                    <a16:creationId xmlns:a16="http://schemas.microsoft.com/office/drawing/2014/main" id="{EA99B4DD-85F8-4355-84A7-EEE885BAB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303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6" name="Freeform 992">
                <a:extLst>
                  <a:ext uri="{FF2B5EF4-FFF2-40B4-BE49-F238E27FC236}">
                    <a16:creationId xmlns:a16="http://schemas.microsoft.com/office/drawing/2014/main" id="{379F6592-7BA6-41ED-B8A5-92C6AAD46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302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7" name="Freeform 993">
                <a:extLst>
                  <a:ext uri="{FF2B5EF4-FFF2-40B4-BE49-F238E27FC236}">
                    <a16:creationId xmlns:a16="http://schemas.microsoft.com/office/drawing/2014/main" id="{53B2754E-77CF-4D86-9DAD-7E4D109F5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987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8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8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18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8" name="Freeform 994">
                <a:extLst>
                  <a:ext uri="{FF2B5EF4-FFF2-40B4-BE49-F238E27FC236}">
                    <a16:creationId xmlns:a16="http://schemas.microsoft.com/office/drawing/2014/main" id="{AD83DA5F-5C6B-4222-8D82-5361D7CB6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98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9" name="Freeform 995">
                <a:extLst>
                  <a:ext uri="{FF2B5EF4-FFF2-40B4-BE49-F238E27FC236}">
                    <a16:creationId xmlns:a16="http://schemas.microsoft.com/office/drawing/2014/main" id="{DE62CD6D-CF65-4AB2-BEE4-6EC82B026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98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0" name="Freeform 996">
                <a:extLst>
                  <a:ext uri="{FF2B5EF4-FFF2-40B4-BE49-F238E27FC236}">
                    <a16:creationId xmlns:a16="http://schemas.microsoft.com/office/drawing/2014/main" id="{6523E59E-9F58-4FE5-A303-15E764B6A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96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1" name="Freeform 997">
                <a:extLst>
                  <a:ext uri="{FF2B5EF4-FFF2-40B4-BE49-F238E27FC236}">
                    <a16:creationId xmlns:a16="http://schemas.microsoft.com/office/drawing/2014/main" id="{E6D88EFB-43FC-4D55-8AC5-FDAD05AE0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971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2" name="Freeform 998">
                <a:extLst>
                  <a:ext uri="{FF2B5EF4-FFF2-40B4-BE49-F238E27FC236}">
                    <a16:creationId xmlns:a16="http://schemas.microsoft.com/office/drawing/2014/main" id="{5D8F8ABF-EF68-4B5D-8BC8-82F003E91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296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3" name="Freeform 999">
                <a:extLst>
                  <a:ext uri="{FF2B5EF4-FFF2-40B4-BE49-F238E27FC236}">
                    <a16:creationId xmlns:a16="http://schemas.microsoft.com/office/drawing/2014/main" id="{13D822BA-C17E-46FC-BB2B-7A499BF9B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98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4" name="Freeform 1000">
                <a:extLst>
                  <a:ext uri="{FF2B5EF4-FFF2-40B4-BE49-F238E27FC236}">
                    <a16:creationId xmlns:a16="http://schemas.microsoft.com/office/drawing/2014/main" id="{E83EE84A-2CDA-4440-A25E-75F4130A9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98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5" name="Freeform 1001">
                <a:extLst>
                  <a:ext uri="{FF2B5EF4-FFF2-40B4-BE49-F238E27FC236}">
                    <a16:creationId xmlns:a16="http://schemas.microsoft.com/office/drawing/2014/main" id="{E0A9ACE6-EC0F-48C2-BE56-5E3DCA870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81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6" name="Freeform 1002">
                <a:extLst>
                  <a:ext uri="{FF2B5EF4-FFF2-40B4-BE49-F238E27FC236}">
                    <a16:creationId xmlns:a16="http://schemas.microsoft.com/office/drawing/2014/main" id="{80CE3CEC-B246-44C4-B09A-2EC31E4CD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301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7" name="Freeform 1003">
                <a:extLst>
                  <a:ext uri="{FF2B5EF4-FFF2-40B4-BE49-F238E27FC236}">
                    <a16:creationId xmlns:a16="http://schemas.microsoft.com/office/drawing/2014/main" id="{F4344AD7-D71D-488C-8E9F-F091E6D4C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3014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8" name="Freeform 1004">
                <a:extLst>
                  <a:ext uri="{FF2B5EF4-FFF2-40B4-BE49-F238E27FC236}">
                    <a16:creationId xmlns:a16="http://schemas.microsoft.com/office/drawing/2014/main" id="{BD8A0648-2F2D-4AC3-B165-E1EF5300F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301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9" name="Freeform 1005">
                <a:extLst>
                  <a:ext uri="{FF2B5EF4-FFF2-40B4-BE49-F238E27FC236}">
                    <a16:creationId xmlns:a16="http://schemas.microsoft.com/office/drawing/2014/main" id="{4FB720F7-CB30-4771-BB15-A39DD6C14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946"/>
                <a:ext cx="17" cy="19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0 w 17"/>
                  <a:gd name="T5" fmla="*/ 6 h 19"/>
                  <a:gd name="T6" fmla="*/ 3 w 17"/>
                  <a:gd name="T7" fmla="*/ 3 h 19"/>
                  <a:gd name="T8" fmla="*/ 7 w 17"/>
                  <a:gd name="T9" fmla="*/ 2 h 19"/>
                  <a:gd name="T10" fmla="*/ 10 w 17"/>
                  <a:gd name="T11" fmla="*/ 0 h 19"/>
                  <a:gd name="T12" fmla="*/ 10 w 17"/>
                  <a:gd name="T13" fmla="*/ 0 h 19"/>
                  <a:gd name="T14" fmla="*/ 13 w 17"/>
                  <a:gd name="T15" fmla="*/ 2 h 19"/>
                  <a:gd name="T16" fmla="*/ 16 w 17"/>
                  <a:gd name="T17" fmla="*/ 3 h 19"/>
                  <a:gd name="T18" fmla="*/ 17 w 17"/>
                  <a:gd name="T19" fmla="*/ 6 h 19"/>
                  <a:gd name="T20" fmla="*/ 17 w 17"/>
                  <a:gd name="T21" fmla="*/ 9 h 19"/>
                  <a:gd name="T22" fmla="*/ 17 w 17"/>
                  <a:gd name="T23" fmla="*/ 9 h 19"/>
                  <a:gd name="T24" fmla="*/ 17 w 17"/>
                  <a:gd name="T25" fmla="*/ 12 h 19"/>
                  <a:gd name="T26" fmla="*/ 16 w 17"/>
                  <a:gd name="T27" fmla="*/ 16 h 19"/>
                  <a:gd name="T28" fmla="*/ 13 w 17"/>
                  <a:gd name="T29" fmla="*/ 17 h 19"/>
                  <a:gd name="T30" fmla="*/ 10 w 17"/>
                  <a:gd name="T31" fmla="*/ 19 h 19"/>
                  <a:gd name="T32" fmla="*/ 10 w 17"/>
                  <a:gd name="T33" fmla="*/ 19 h 19"/>
                  <a:gd name="T34" fmla="*/ 7 w 17"/>
                  <a:gd name="T35" fmla="*/ 17 h 19"/>
                  <a:gd name="T36" fmla="*/ 3 w 17"/>
                  <a:gd name="T37" fmla="*/ 16 h 19"/>
                  <a:gd name="T38" fmla="*/ 0 w 17"/>
                  <a:gd name="T39" fmla="*/ 12 h 19"/>
                  <a:gd name="T40" fmla="*/ 0 w 17"/>
                  <a:gd name="T41" fmla="*/ 9 h 19"/>
                  <a:gd name="T42" fmla="*/ 0 w 17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6"/>
                    </a:lnTo>
                    <a:lnTo>
                      <a:pt x="13" y="17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3" y="16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0" name="Freeform 1006">
                <a:extLst>
                  <a:ext uri="{FF2B5EF4-FFF2-40B4-BE49-F238E27FC236}">
                    <a16:creationId xmlns:a16="http://schemas.microsoft.com/office/drawing/2014/main" id="{1C8B4523-E857-4DE1-8A2B-528696A44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94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2 h 13"/>
                  <a:gd name="T6" fmla="*/ 9 w 12"/>
                  <a:gd name="T7" fmla="*/ 5 h 13"/>
                  <a:gd name="T8" fmla="*/ 9 w 12"/>
                  <a:gd name="T9" fmla="*/ 5 h 13"/>
                  <a:gd name="T10" fmla="*/ 9 w 12"/>
                  <a:gd name="T11" fmla="*/ 8 h 13"/>
                  <a:gd name="T12" fmla="*/ 8 w 12"/>
                  <a:gd name="T13" fmla="*/ 9 h 13"/>
                  <a:gd name="T14" fmla="*/ 5 w 12"/>
                  <a:gd name="T15" fmla="*/ 11 h 13"/>
                  <a:gd name="T16" fmla="*/ 2 w 12"/>
                  <a:gd name="T17" fmla="*/ 13 h 13"/>
                  <a:gd name="T18" fmla="*/ 2 w 12"/>
                  <a:gd name="T19" fmla="*/ 13 h 13"/>
                  <a:gd name="T20" fmla="*/ 0 w 12"/>
                  <a:gd name="T21" fmla="*/ 11 h 13"/>
                  <a:gd name="T22" fmla="*/ 0 w 12"/>
                  <a:gd name="T23" fmla="*/ 11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1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2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1" name="Freeform 1007">
                <a:extLst>
                  <a:ext uri="{FF2B5EF4-FFF2-40B4-BE49-F238E27FC236}">
                    <a16:creationId xmlns:a16="http://schemas.microsoft.com/office/drawing/2014/main" id="{BEE8FA10-6350-4137-900A-D644E6371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946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1 w 5"/>
                  <a:gd name="T7" fmla="*/ 0 h 5"/>
                  <a:gd name="T8" fmla="*/ 1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1 w 5"/>
                  <a:gd name="T19" fmla="*/ 5 h 5"/>
                  <a:gd name="T20" fmla="*/ 1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2" name="Freeform 1008">
                <a:extLst>
                  <a:ext uri="{FF2B5EF4-FFF2-40B4-BE49-F238E27FC236}">
                    <a16:creationId xmlns:a16="http://schemas.microsoft.com/office/drawing/2014/main" id="{E1BBCB93-9CB1-401E-8D2C-DE27EB007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3011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3" name="Freeform 1009">
                <a:extLst>
                  <a:ext uri="{FF2B5EF4-FFF2-40B4-BE49-F238E27FC236}">
                    <a16:creationId xmlns:a16="http://schemas.microsoft.com/office/drawing/2014/main" id="{1F46D38D-758D-4072-BA66-C5F3015A5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301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3" name="Group 1211">
              <a:extLst>
                <a:ext uri="{FF2B5EF4-FFF2-40B4-BE49-F238E27FC236}">
                  <a16:creationId xmlns:a16="http://schemas.microsoft.com/office/drawing/2014/main" id="{A4FCFAEE-4698-4CB6-8CF4-66F6B0F168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5" y="2955"/>
              <a:ext cx="691" cy="466"/>
              <a:chOff x="2035" y="2955"/>
              <a:chExt cx="691" cy="466"/>
            </a:xfrm>
          </p:grpSpPr>
          <p:sp>
            <p:nvSpPr>
              <p:cNvPr id="53204" name="Freeform 1011">
                <a:extLst>
                  <a:ext uri="{FF2B5EF4-FFF2-40B4-BE49-F238E27FC236}">
                    <a16:creationId xmlns:a16="http://schemas.microsoft.com/office/drawing/2014/main" id="{619A7192-55A2-4ED2-B337-15786ACCF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011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5" name="Freeform 1012">
                <a:extLst>
                  <a:ext uri="{FF2B5EF4-FFF2-40B4-BE49-F238E27FC236}">
                    <a16:creationId xmlns:a16="http://schemas.microsoft.com/office/drawing/2014/main" id="{57D57BA8-80CA-4CE2-A7FF-220BE7F70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304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3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4 h 17"/>
                  <a:gd name="T38" fmla="*/ 0 w 17"/>
                  <a:gd name="T39" fmla="*/ 13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6" name="Freeform 1013">
                <a:extLst>
                  <a:ext uri="{FF2B5EF4-FFF2-40B4-BE49-F238E27FC236}">
                    <a16:creationId xmlns:a16="http://schemas.microsoft.com/office/drawing/2014/main" id="{FF061240-C0A0-401F-86E8-D4348FA73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304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4 h 14"/>
                  <a:gd name="T8" fmla="*/ 9 w 12"/>
                  <a:gd name="T9" fmla="*/ 4 h 14"/>
                  <a:gd name="T10" fmla="*/ 9 w 12"/>
                  <a:gd name="T11" fmla="*/ 7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7" name="Freeform 1014">
                <a:extLst>
                  <a:ext uri="{FF2B5EF4-FFF2-40B4-BE49-F238E27FC236}">
                    <a16:creationId xmlns:a16="http://schemas.microsoft.com/office/drawing/2014/main" id="{D5AA036E-0252-4B35-A3B5-A0CDDECD4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3047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8" name="Freeform 1015">
                <a:extLst>
                  <a:ext uri="{FF2B5EF4-FFF2-40B4-BE49-F238E27FC236}">
                    <a16:creationId xmlns:a16="http://schemas.microsoft.com/office/drawing/2014/main" id="{919E3137-FAA5-40DF-A13F-22BB3FD76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06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9" name="Freeform 1016">
                <a:extLst>
                  <a:ext uri="{FF2B5EF4-FFF2-40B4-BE49-F238E27FC236}">
                    <a16:creationId xmlns:a16="http://schemas.microsoft.com/office/drawing/2014/main" id="{55CC439E-3816-462B-BB09-2D4A6D350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07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0" name="Freeform 1017">
                <a:extLst>
                  <a:ext uri="{FF2B5EF4-FFF2-40B4-BE49-F238E27FC236}">
                    <a16:creationId xmlns:a16="http://schemas.microsoft.com/office/drawing/2014/main" id="{BBB8702C-7900-4C4C-9363-7B3CC8E50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06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1" name="Freeform 1018">
                <a:extLst>
                  <a:ext uri="{FF2B5EF4-FFF2-40B4-BE49-F238E27FC236}">
                    <a16:creationId xmlns:a16="http://schemas.microsoft.com/office/drawing/2014/main" id="{3BE44559-E539-4891-ACA3-1F72EE71A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305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2" name="Freeform 1019">
                <a:extLst>
                  <a:ext uri="{FF2B5EF4-FFF2-40B4-BE49-F238E27FC236}">
                    <a16:creationId xmlns:a16="http://schemas.microsoft.com/office/drawing/2014/main" id="{A0844B96-BED8-4D24-87E0-C8107151E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306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3" name="Freeform 1020">
                <a:extLst>
                  <a:ext uri="{FF2B5EF4-FFF2-40B4-BE49-F238E27FC236}">
                    <a16:creationId xmlns:a16="http://schemas.microsoft.com/office/drawing/2014/main" id="{382CD56D-A8F3-4BDE-9AC2-E12CDA823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3058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4" name="Freeform 1021">
                <a:extLst>
                  <a:ext uri="{FF2B5EF4-FFF2-40B4-BE49-F238E27FC236}">
                    <a16:creationId xmlns:a16="http://schemas.microsoft.com/office/drawing/2014/main" id="{6CDAE509-8096-4B37-B788-FFEA72930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303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5" name="Freeform 1022">
                <a:extLst>
                  <a:ext uri="{FF2B5EF4-FFF2-40B4-BE49-F238E27FC236}">
                    <a16:creationId xmlns:a16="http://schemas.microsoft.com/office/drawing/2014/main" id="{C8E23FF9-E937-4F75-98B5-503982285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03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6" name="Freeform 1023">
                <a:extLst>
                  <a:ext uri="{FF2B5EF4-FFF2-40B4-BE49-F238E27FC236}">
                    <a16:creationId xmlns:a16="http://schemas.microsoft.com/office/drawing/2014/main" id="{94310B37-8B12-42FD-8B1B-E13D59752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3037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7" name="Freeform 1024">
                <a:extLst>
                  <a:ext uri="{FF2B5EF4-FFF2-40B4-BE49-F238E27FC236}">
                    <a16:creationId xmlns:a16="http://schemas.microsoft.com/office/drawing/2014/main" id="{9ED73601-1D13-468B-B681-3A7FC58F0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313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8" name="Freeform 1025">
                <a:extLst>
                  <a:ext uri="{FF2B5EF4-FFF2-40B4-BE49-F238E27FC236}">
                    <a16:creationId xmlns:a16="http://schemas.microsoft.com/office/drawing/2014/main" id="{04D27892-7425-41E2-9998-15E5FF694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14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9" name="Freeform 1026">
                <a:extLst>
                  <a:ext uri="{FF2B5EF4-FFF2-40B4-BE49-F238E27FC236}">
                    <a16:creationId xmlns:a16="http://schemas.microsoft.com/office/drawing/2014/main" id="{E1236B6D-1F86-47D6-A514-3DC167124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313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0" name="Freeform 1027">
                <a:extLst>
                  <a:ext uri="{FF2B5EF4-FFF2-40B4-BE49-F238E27FC236}">
                    <a16:creationId xmlns:a16="http://schemas.microsoft.com/office/drawing/2014/main" id="{47B18B0C-7C23-4BFD-8C27-11E4074BB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3183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3 w 16"/>
                  <a:gd name="T27" fmla="*/ 14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1" name="Freeform 1028">
                <a:extLst>
                  <a:ext uri="{FF2B5EF4-FFF2-40B4-BE49-F238E27FC236}">
                    <a16:creationId xmlns:a16="http://schemas.microsoft.com/office/drawing/2014/main" id="{4B4B8CFE-31F3-4325-A10B-408FEFBC3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318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2" name="Freeform 1029">
                <a:extLst>
                  <a:ext uri="{FF2B5EF4-FFF2-40B4-BE49-F238E27FC236}">
                    <a16:creationId xmlns:a16="http://schemas.microsoft.com/office/drawing/2014/main" id="{6879DFAD-E64C-4926-9E31-6774F2440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18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3" name="Freeform 1030">
                <a:extLst>
                  <a:ext uri="{FF2B5EF4-FFF2-40B4-BE49-F238E27FC236}">
                    <a16:creationId xmlns:a16="http://schemas.microsoft.com/office/drawing/2014/main" id="{61D53697-DE0B-46C5-840D-C16AA6495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315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1 w 17"/>
                  <a:gd name="T7" fmla="*/ 2 h 17"/>
                  <a:gd name="T8" fmla="*/ 4 w 17"/>
                  <a:gd name="T9" fmla="*/ 0 h 17"/>
                  <a:gd name="T10" fmla="*/ 7 w 17"/>
                  <a:gd name="T11" fmla="*/ 0 h 17"/>
                  <a:gd name="T12" fmla="*/ 7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3 h 17"/>
                  <a:gd name="T26" fmla="*/ 15 w 17"/>
                  <a:gd name="T27" fmla="*/ 14 h 17"/>
                  <a:gd name="T28" fmla="*/ 12 w 17"/>
                  <a:gd name="T29" fmla="*/ 17 h 17"/>
                  <a:gd name="T30" fmla="*/ 7 w 17"/>
                  <a:gd name="T31" fmla="*/ 17 h 17"/>
                  <a:gd name="T32" fmla="*/ 7 w 17"/>
                  <a:gd name="T33" fmla="*/ 17 h 17"/>
                  <a:gd name="T34" fmla="*/ 4 w 17"/>
                  <a:gd name="T35" fmla="*/ 17 h 17"/>
                  <a:gd name="T36" fmla="*/ 1 w 17"/>
                  <a:gd name="T37" fmla="*/ 14 h 17"/>
                  <a:gd name="T38" fmla="*/ 0 w 17"/>
                  <a:gd name="T39" fmla="*/ 13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4" name="Freeform 1031">
                <a:extLst>
                  <a:ext uri="{FF2B5EF4-FFF2-40B4-BE49-F238E27FC236}">
                    <a16:creationId xmlns:a16="http://schemas.microsoft.com/office/drawing/2014/main" id="{9A96A46B-176E-42B4-B7DA-1C00B6AA2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3156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5" name="Freeform 1032">
                <a:extLst>
                  <a:ext uri="{FF2B5EF4-FFF2-40B4-BE49-F238E27FC236}">
                    <a16:creationId xmlns:a16="http://schemas.microsoft.com/office/drawing/2014/main" id="{6FB62FC7-5DDC-402E-B60E-E82ECA40A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3154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2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2 h 4"/>
                  <a:gd name="T14" fmla="*/ 5 w 5"/>
                  <a:gd name="T15" fmla="*/ 2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2 h 4"/>
                  <a:gd name="T26" fmla="*/ 0 w 5"/>
                  <a:gd name="T27" fmla="*/ 2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6" name="Freeform 1033">
                <a:extLst>
                  <a:ext uri="{FF2B5EF4-FFF2-40B4-BE49-F238E27FC236}">
                    <a16:creationId xmlns:a16="http://schemas.microsoft.com/office/drawing/2014/main" id="{09585550-1B95-4986-9DDE-002B25006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3240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3 h 17"/>
                  <a:gd name="T26" fmla="*/ 15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3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7" name="Freeform 1034">
                <a:extLst>
                  <a:ext uri="{FF2B5EF4-FFF2-40B4-BE49-F238E27FC236}">
                    <a16:creationId xmlns:a16="http://schemas.microsoft.com/office/drawing/2014/main" id="{A1A1C750-6332-4903-899C-72396FDF6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242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4 h 14"/>
                  <a:gd name="T8" fmla="*/ 9 w 11"/>
                  <a:gd name="T9" fmla="*/ 4 h 14"/>
                  <a:gd name="T10" fmla="*/ 8 w 11"/>
                  <a:gd name="T11" fmla="*/ 7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8" name="Freeform 1035">
                <a:extLst>
                  <a:ext uri="{FF2B5EF4-FFF2-40B4-BE49-F238E27FC236}">
                    <a16:creationId xmlns:a16="http://schemas.microsoft.com/office/drawing/2014/main" id="{535EBCE2-A29A-4539-9EC9-FCB3E57CA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3240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9" name="Freeform 1036">
                <a:extLst>
                  <a:ext uri="{FF2B5EF4-FFF2-40B4-BE49-F238E27FC236}">
                    <a16:creationId xmlns:a16="http://schemas.microsoft.com/office/drawing/2014/main" id="{E48F3CD0-D1A0-4048-926A-9630BB895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321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0" name="Freeform 1037">
                <a:extLst>
                  <a:ext uri="{FF2B5EF4-FFF2-40B4-BE49-F238E27FC236}">
                    <a16:creationId xmlns:a16="http://schemas.microsoft.com/office/drawing/2014/main" id="{D790C3BB-F2A6-4C69-AD01-8052B64A7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3222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1" name="Freeform 1038">
                <a:extLst>
                  <a:ext uri="{FF2B5EF4-FFF2-40B4-BE49-F238E27FC236}">
                    <a16:creationId xmlns:a16="http://schemas.microsoft.com/office/drawing/2014/main" id="{AA807334-76E7-4439-BCDD-B2766DC77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321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2" name="Freeform 1039">
                <a:extLst>
                  <a:ext uri="{FF2B5EF4-FFF2-40B4-BE49-F238E27FC236}">
                    <a16:creationId xmlns:a16="http://schemas.microsoft.com/office/drawing/2014/main" id="{1BB8AFE5-B07E-4B93-A3A8-37E6C6EA4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301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3" name="Freeform 1040">
                <a:extLst>
                  <a:ext uri="{FF2B5EF4-FFF2-40B4-BE49-F238E27FC236}">
                    <a16:creationId xmlns:a16="http://schemas.microsoft.com/office/drawing/2014/main" id="{F9E4CD00-130C-4C24-BA47-B36EB971A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017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11 w 12"/>
                  <a:gd name="T7" fmla="*/ 5 h 12"/>
                  <a:gd name="T8" fmla="*/ 11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4" name="Freeform 1041">
                <a:extLst>
                  <a:ext uri="{FF2B5EF4-FFF2-40B4-BE49-F238E27FC236}">
                    <a16:creationId xmlns:a16="http://schemas.microsoft.com/office/drawing/2014/main" id="{9E87036D-2F4C-45B4-AD94-F5738529A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301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5" name="Freeform 1042">
                <a:extLst>
                  <a:ext uri="{FF2B5EF4-FFF2-40B4-BE49-F238E27FC236}">
                    <a16:creationId xmlns:a16="http://schemas.microsoft.com/office/drawing/2014/main" id="{6F8C0799-F6FA-4EE9-B406-8589C0DC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955"/>
                <a:ext cx="16" cy="19"/>
              </a:xfrm>
              <a:custGeom>
                <a:avLst/>
                <a:gdLst>
                  <a:gd name="T0" fmla="*/ 0 w 16"/>
                  <a:gd name="T1" fmla="*/ 10 h 19"/>
                  <a:gd name="T2" fmla="*/ 0 w 16"/>
                  <a:gd name="T3" fmla="*/ 10 h 19"/>
                  <a:gd name="T4" fmla="*/ 0 w 16"/>
                  <a:gd name="T5" fmla="*/ 7 h 19"/>
                  <a:gd name="T6" fmla="*/ 3 w 16"/>
                  <a:gd name="T7" fmla="*/ 3 h 19"/>
                  <a:gd name="T8" fmla="*/ 6 w 16"/>
                  <a:gd name="T9" fmla="*/ 2 h 19"/>
                  <a:gd name="T10" fmla="*/ 9 w 16"/>
                  <a:gd name="T11" fmla="*/ 0 h 19"/>
                  <a:gd name="T12" fmla="*/ 9 w 16"/>
                  <a:gd name="T13" fmla="*/ 0 h 19"/>
                  <a:gd name="T14" fmla="*/ 12 w 16"/>
                  <a:gd name="T15" fmla="*/ 2 h 19"/>
                  <a:gd name="T16" fmla="*/ 15 w 16"/>
                  <a:gd name="T17" fmla="*/ 3 h 19"/>
                  <a:gd name="T18" fmla="*/ 16 w 16"/>
                  <a:gd name="T19" fmla="*/ 7 h 19"/>
                  <a:gd name="T20" fmla="*/ 16 w 16"/>
                  <a:gd name="T21" fmla="*/ 10 h 19"/>
                  <a:gd name="T22" fmla="*/ 16 w 16"/>
                  <a:gd name="T23" fmla="*/ 10 h 19"/>
                  <a:gd name="T24" fmla="*/ 16 w 16"/>
                  <a:gd name="T25" fmla="*/ 13 h 19"/>
                  <a:gd name="T26" fmla="*/ 15 w 16"/>
                  <a:gd name="T27" fmla="*/ 16 h 19"/>
                  <a:gd name="T28" fmla="*/ 12 w 16"/>
                  <a:gd name="T29" fmla="*/ 17 h 19"/>
                  <a:gd name="T30" fmla="*/ 9 w 16"/>
                  <a:gd name="T31" fmla="*/ 19 h 19"/>
                  <a:gd name="T32" fmla="*/ 9 w 16"/>
                  <a:gd name="T33" fmla="*/ 19 h 19"/>
                  <a:gd name="T34" fmla="*/ 6 w 16"/>
                  <a:gd name="T35" fmla="*/ 17 h 19"/>
                  <a:gd name="T36" fmla="*/ 3 w 16"/>
                  <a:gd name="T37" fmla="*/ 16 h 19"/>
                  <a:gd name="T38" fmla="*/ 0 w 16"/>
                  <a:gd name="T39" fmla="*/ 13 h 19"/>
                  <a:gd name="T40" fmla="*/ 0 w 16"/>
                  <a:gd name="T41" fmla="*/ 10 h 19"/>
                  <a:gd name="T42" fmla="*/ 0 w 16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6" y="17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6" name="Freeform 1043">
                <a:extLst>
                  <a:ext uri="{FF2B5EF4-FFF2-40B4-BE49-F238E27FC236}">
                    <a16:creationId xmlns:a16="http://schemas.microsoft.com/office/drawing/2014/main" id="{D0968900-661D-4CBE-9C9E-9AAF04FFC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95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3 h 14"/>
                  <a:gd name="T16" fmla="*/ 2 w 12"/>
                  <a:gd name="T17" fmla="*/ 13 h 14"/>
                  <a:gd name="T18" fmla="*/ 2 w 12"/>
                  <a:gd name="T19" fmla="*/ 13 h 14"/>
                  <a:gd name="T20" fmla="*/ 0 w 12"/>
                  <a:gd name="T21" fmla="*/ 13 h 14"/>
                  <a:gd name="T22" fmla="*/ 0 w 12"/>
                  <a:gd name="T23" fmla="*/ 13 h 14"/>
                  <a:gd name="T24" fmla="*/ 2 w 12"/>
                  <a:gd name="T25" fmla="*/ 13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3 h 14"/>
                  <a:gd name="T32" fmla="*/ 9 w 12"/>
                  <a:gd name="T33" fmla="*/ 11 h 14"/>
                  <a:gd name="T34" fmla="*/ 11 w 12"/>
                  <a:gd name="T35" fmla="*/ 10 h 14"/>
                  <a:gd name="T36" fmla="*/ 12 w 12"/>
                  <a:gd name="T37" fmla="*/ 7 h 14"/>
                  <a:gd name="T38" fmla="*/ 12 w 12"/>
                  <a:gd name="T39" fmla="*/ 7 h 14"/>
                  <a:gd name="T40" fmla="*/ 11 w 12"/>
                  <a:gd name="T41" fmla="*/ 4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5" y="14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2" y="7"/>
                    </a:lnTo>
                    <a:lnTo>
                      <a:pt x="11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7" name="Freeform 1044">
                <a:extLst>
                  <a:ext uri="{FF2B5EF4-FFF2-40B4-BE49-F238E27FC236}">
                    <a16:creationId xmlns:a16="http://schemas.microsoft.com/office/drawing/2014/main" id="{E4AC3825-F0B4-4972-8F2B-C0E67BB43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95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8" name="Freeform 1045">
                <a:extLst>
                  <a:ext uri="{FF2B5EF4-FFF2-40B4-BE49-F238E27FC236}">
                    <a16:creationId xmlns:a16="http://schemas.microsoft.com/office/drawing/2014/main" id="{734154B3-8521-4C87-88F0-461CE196D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99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1 w 17"/>
                  <a:gd name="T7" fmla="*/ 3 h 18"/>
                  <a:gd name="T8" fmla="*/ 4 w 17"/>
                  <a:gd name="T9" fmla="*/ 1 h 18"/>
                  <a:gd name="T10" fmla="*/ 7 w 17"/>
                  <a:gd name="T11" fmla="*/ 0 h 18"/>
                  <a:gd name="T12" fmla="*/ 7 w 17"/>
                  <a:gd name="T13" fmla="*/ 0 h 18"/>
                  <a:gd name="T14" fmla="*/ 12 w 17"/>
                  <a:gd name="T15" fmla="*/ 1 h 18"/>
                  <a:gd name="T16" fmla="*/ 13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3 w 17"/>
                  <a:gd name="T27" fmla="*/ 15 h 18"/>
                  <a:gd name="T28" fmla="*/ 12 w 17"/>
                  <a:gd name="T29" fmla="*/ 16 h 18"/>
                  <a:gd name="T30" fmla="*/ 7 w 17"/>
                  <a:gd name="T31" fmla="*/ 18 h 18"/>
                  <a:gd name="T32" fmla="*/ 7 w 17"/>
                  <a:gd name="T33" fmla="*/ 18 h 18"/>
                  <a:gd name="T34" fmla="*/ 4 w 17"/>
                  <a:gd name="T35" fmla="*/ 16 h 18"/>
                  <a:gd name="T36" fmla="*/ 1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9" name="Freeform 1046">
                <a:extLst>
                  <a:ext uri="{FF2B5EF4-FFF2-40B4-BE49-F238E27FC236}">
                    <a16:creationId xmlns:a16="http://schemas.microsoft.com/office/drawing/2014/main" id="{98F5EAA0-AE68-41B2-9F64-3D717D140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300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0" name="Freeform 1047">
                <a:extLst>
                  <a:ext uri="{FF2B5EF4-FFF2-40B4-BE49-F238E27FC236}">
                    <a16:creationId xmlns:a16="http://schemas.microsoft.com/office/drawing/2014/main" id="{B94345C6-BB1E-4975-84A9-9B9ABCD88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99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1" name="Freeform 1048">
                <a:extLst>
                  <a:ext uri="{FF2B5EF4-FFF2-40B4-BE49-F238E27FC236}">
                    <a16:creationId xmlns:a16="http://schemas.microsoft.com/office/drawing/2014/main" id="{8A225BBE-7825-4E8C-892D-265B1D00A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3076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2" name="Freeform 1049">
                <a:extLst>
                  <a:ext uri="{FF2B5EF4-FFF2-40B4-BE49-F238E27FC236}">
                    <a16:creationId xmlns:a16="http://schemas.microsoft.com/office/drawing/2014/main" id="{B1D4E7FD-FF8D-4152-9F13-3E82E2A32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078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4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3" name="Freeform 1050">
                <a:extLst>
                  <a:ext uri="{FF2B5EF4-FFF2-40B4-BE49-F238E27FC236}">
                    <a16:creationId xmlns:a16="http://schemas.microsoft.com/office/drawing/2014/main" id="{8E066421-73AB-42B1-BCCE-A7E87C497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07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2 w 2"/>
                  <a:gd name="T11" fmla="*/ 2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2 h 2"/>
                  <a:gd name="T18" fmla="*/ 0 w 2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4" name="Freeform 1051">
                <a:extLst>
                  <a:ext uri="{FF2B5EF4-FFF2-40B4-BE49-F238E27FC236}">
                    <a16:creationId xmlns:a16="http://schemas.microsoft.com/office/drawing/2014/main" id="{ED5BCEAF-2476-4F9C-822B-3953ACA99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3079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5" name="Freeform 1052">
                <a:extLst>
                  <a:ext uri="{FF2B5EF4-FFF2-40B4-BE49-F238E27FC236}">
                    <a16:creationId xmlns:a16="http://schemas.microsoft.com/office/drawing/2014/main" id="{D4B7B468-FCA2-48BA-839A-EC3744DDA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3081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6" name="Freeform 1053">
                <a:extLst>
                  <a:ext uri="{FF2B5EF4-FFF2-40B4-BE49-F238E27FC236}">
                    <a16:creationId xmlns:a16="http://schemas.microsoft.com/office/drawing/2014/main" id="{08664B68-4E6B-4A66-AC27-699F9E3A0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3079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7" name="Freeform 1054">
                <a:extLst>
                  <a:ext uri="{FF2B5EF4-FFF2-40B4-BE49-F238E27FC236}">
                    <a16:creationId xmlns:a16="http://schemas.microsoft.com/office/drawing/2014/main" id="{033BC576-B5EC-4352-AC92-CB2F0EDDA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3117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8" name="Freeform 1055">
                <a:extLst>
                  <a:ext uri="{FF2B5EF4-FFF2-40B4-BE49-F238E27FC236}">
                    <a16:creationId xmlns:a16="http://schemas.microsoft.com/office/drawing/2014/main" id="{56EB13D4-E622-4596-BDA2-8A8418BF4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311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9" name="Freeform 1056">
                <a:extLst>
                  <a:ext uri="{FF2B5EF4-FFF2-40B4-BE49-F238E27FC236}">
                    <a16:creationId xmlns:a16="http://schemas.microsoft.com/office/drawing/2014/main" id="{A25A4978-7275-422D-9BD7-7E25265BF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3117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0" name="Freeform 1057">
                <a:extLst>
                  <a:ext uri="{FF2B5EF4-FFF2-40B4-BE49-F238E27FC236}">
                    <a16:creationId xmlns:a16="http://schemas.microsoft.com/office/drawing/2014/main" id="{6698C9BF-5FE5-47D3-8526-87377E985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3111"/>
                <a:ext cx="10" cy="10"/>
              </a:xfrm>
              <a:custGeom>
                <a:avLst/>
                <a:gdLst>
                  <a:gd name="T0" fmla="*/ 0 w 10"/>
                  <a:gd name="T1" fmla="*/ 6 h 10"/>
                  <a:gd name="T2" fmla="*/ 0 w 10"/>
                  <a:gd name="T3" fmla="*/ 6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6 h 10"/>
                  <a:gd name="T14" fmla="*/ 10 w 10"/>
                  <a:gd name="T15" fmla="*/ 6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6 h 10"/>
                  <a:gd name="T26" fmla="*/ 0 w 10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lnTo>
                      <a:pt x="0" y="6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1" name="Freeform 1058">
                <a:extLst>
                  <a:ext uri="{FF2B5EF4-FFF2-40B4-BE49-F238E27FC236}">
                    <a16:creationId xmlns:a16="http://schemas.microsoft.com/office/drawing/2014/main" id="{B5C45BDD-F153-48FD-A070-E64667A50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311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2" name="Freeform 1059">
                <a:extLst>
                  <a:ext uri="{FF2B5EF4-FFF2-40B4-BE49-F238E27FC236}">
                    <a16:creationId xmlns:a16="http://schemas.microsoft.com/office/drawing/2014/main" id="{7341EB29-DCD6-4798-9F8D-A4C98BCC5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311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3" name="Freeform 1060">
                <a:extLst>
                  <a:ext uri="{FF2B5EF4-FFF2-40B4-BE49-F238E27FC236}">
                    <a16:creationId xmlns:a16="http://schemas.microsoft.com/office/drawing/2014/main" id="{CE3FCE1B-B894-4302-8683-0473385F3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139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4" name="Freeform 1061">
                <a:extLst>
                  <a:ext uri="{FF2B5EF4-FFF2-40B4-BE49-F238E27FC236}">
                    <a16:creationId xmlns:a16="http://schemas.microsoft.com/office/drawing/2014/main" id="{58515115-17A6-4B42-B7C5-A9D29B402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3141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5" name="Freeform 1062">
                <a:extLst>
                  <a:ext uri="{FF2B5EF4-FFF2-40B4-BE49-F238E27FC236}">
                    <a16:creationId xmlns:a16="http://schemas.microsoft.com/office/drawing/2014/main" id="{9F3B5AE7-0532-4A26-8624-BC575FB4B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13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6" name="Freeform 1063">
                <a:extLst>
                  <a:ext uri="{FF2B5EF4-FFF2-40B4-BE49-F238E27FC236}">
                    <a16:creationId xmlns:a16="http://schemas.microsoft.com/office/drawing/2014/main" id="{45AC3268-A115-41D0-856D-A484787BC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3052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7" name="Freeform 1064">
                <a:extLst>
                  <a:ext uri="{FF2B5EF4-FFF2-40B4-BE49-F238E27FC236}">
                    <a16:creationId xmlns:a16="http://schemas.microsoft.com/office/drawing/2014/main" id="{B206CEDF-F7F6-4A2C-949F-F5A6760FA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3052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8 h 8"/>
                  <a:gd name="T24" fmla="*/ 7 w 7"/>
                  <a:gd name="T25" fmla="*/ 4 h 8"/>
                  <a:gd name="T26" fmla="*/ 7 w 7"/>
                  <a:gd name="T27" fmla="*/ 4 h 8"/>
                  <a:gd name="T28" fmla="*/ 6 w 7"/>
                  <a:gd name="T29" fmla="*/ 1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8" name="Freeform 1065">
                <a:extLst>
                  <a:ext uri="{FF2B5EF4-FFF2-40B4-BE49-F238E27FC236}">
                    <a16:creationId xmlns:a16="http://schemas.microsoft.com/office/drawing/2014/main" id="{40D91A5C-D75B-4918-8A6D-5612DEA3A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305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9" name="Freeform 1066">
                <a:extLst>
                  <a:ext uri="{FF2B5EF4-FFF2-40B4-BE49-F238E27FC236}">
                    <a16:creationId xmlns:a16="http://schemas.microsoft.com/office/drawing/2014/main" id="{7E5DC67C-613F-4B35-B282-278A52443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3056"/>
                <a:ext cx="10" cy="11"/>
              </a:xfrm>
              <a:custGeom>
                <a:avLst/>
                <a:gdLst>
                  <a:gd name="T0" fmla="*/ 0 w 10"/>
                  <a:gd name="T1" fmla="*/ 7 h 11"/>
                  <a:gd name="T2" fmla="*/ 0 w 10"/>
                  <a:gd name="T3" fmla="*/ 7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7 h 11"/>
                  <a:gd name="T14" fmla="*/ 10 w 10"/>
                  <a:gd name="T15" fmla="*/ 7 h 11"/>
                  <a:gd name="T16" fmla="*/ 9 w 10"/>
                  <a:gd name="T17" fmla="*/ 10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10 h 11"/>
                  <a:gd name="T24" fmla="*/ 0 w 10"/>
                  <a:gd name="T25" fmla="*/ 7 h 11"/>
                  <a:gd name="T26" fmla="*/ 0 w 10"/>
                  <a:gd name="T27" fmla="*/ 7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7"/>
                    </a:moveTo>
                    <a:lnTo>
                      <a:pt x="0" y="7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7"/>
                    </a:lnTo>
                    <a:lnTo>
                      <a:pt x="9" y="10"/>
                    </a:lnTo>
                    <a:lnTo>
                      <a:pt x="4" y="11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0" name="Freeform 1067">
                <a:extLst>
                  <a:ext uri="{FF2B5EF4-FFF2-40B4-BE49-F238E27FC236}">
                    <a16:creationId xmlns:a16="http://schemas.microsoft.com/office/drawing/2014/main" id="{8C95FBF0-4F76-4598-9688-BBE4C4101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305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1" name="Freeform 1068">
                <a:extLst>
                  <a:ext uri="{FF2B5EF4-FFF2-40B4-BE49-F238E27FC236}">
                    <a16:creationId xmlns:a16="http://schemas.microsoft.com/office/drawing/2014/main" id="{B50E0FA0-08B8-409D-A1CD-9B0D0D012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3056"/>
                <a:ext cx="2" cy="4"/>
              </a:xfrm>
              <a:custGeom>
                <a:avLst/>
                <a:gdLst>
                  <a:gd name="T0" fmla="*/ 0 w 2"/>
                  <a:gd name="T1" fmla="*/ 2 h 4"/>
                  <a:gd name="T2" fmla="*/ 0 w 2"/>
                  <a:gd name="T3" fmla="*/ 2 h 4"/>
                  <a:gd name="T4" fmla="*/ 0 w 2"/>
                  <a:gd name="T5" fmla="*/ 0 h 4"/>
                  <a:gd name="T6" fmla="*/ 0 w 2"/>
                  <a:gd name="T7" fmla="*/ 0 h 4"/>
                  <a:gd name="T8" fmla="*/ 2 w 2"/>
                  <a:gd name="T9" fmla="*/ 2 h 4"/>
                  <a:gd name="T10" fmla="*/ 2 w 2"/>
                  <a:gd name="T11" fmla="*/ 2 h 4"/>
                  <a:gd name="T12" fmla="*/ 0 w 2"/>
                  <a:gd name="T13" fmla="*/ 4 h 4"/>
                  <a:gd name="T14" fmla="*/ 0 w 2"/>
                  <a:gd name="T15" fmla="*/ 4 h 4"/>
                  <a:gd name="T16" fmla="*/ 0 w 2"/>
                  <a:gd name="T17" fmla="*/ 2 h 4"/>
                  <a:gd name="T18" fmla="*/ 0 w 2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2" name="Freeform 1069">
                <a:extLst>
                  <a:ext uri="{FF2B5EF4-FFF2-40B4-BE49-F238E27FC236}">
                    <a16:creationId xmlns:a16="http://schemas.microsoft.com/office/drawing/2014/main" id="{22BC1B18-6946-4205-AA00-6C62EECC8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3066"/>
                <a:ext cx="11" cy="10"/>
              </a:xfrm>
              <a:custGeom>
                <a:avLst/>
                <a:gdLst>
                  <a:gd name="T0" fmla="*/ 0 w 11"/>
                  <a:gd name="T1" fmla="*/ 6 h 10"/>
                  <a:gd name="T2" fmla="*/ 0 w 11"/>
                  <a:gd name="T3" fmla="*/ 6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6 h 10"/>
                  <a:gd name="T14" fmla="*/ 11 w 11"/>
                  <a:gd name="T15" fmla="*/ 6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6 h 10"/>
                  <a:gd name="T26" fmla="*/ 0 w 11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3" name="Freeform 1070">
                <a:extLst>
                  <a:ext uri="{FF2B5EF4-FFF2-40B4-BE49-F238E27FC236}">
                    <a16:creationId xmlns:a16="http://schemas.microsoft.com/office/drawing/2014/main" id="{0122624D-0874-41BA-9084-2E67740AD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067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4" name="Freeform 1071">
                <a:extLst>
                  <a:ext uri="{FF2B5EF4-FFF2-40B4-BE49-F238E27FC236}">
                    <a16:creationId xmlns:a16="http://schemas.microsoft.com/office/drawing/2014/main" id="{D6F688E0-1884-4E51-B8AE-8CCA4C46E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306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5" name="Freeform 1072">
                <a:extLst>
                  <a:ext uri="{FF2B5EF4-FFF2-40B4-BE49-F238E27FC236}">
                    <a16:creationId xmlns:a16="http://schemas.microsoft.com/office/drawing/2014/main" id="{6B9E7D6D-6EF0-4372-AB39-F924D1ADD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3035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6" name="Freeform 1073">
                <a:extLst>
                  <a:ext uri="{FF2B5EF4-FFF2-40B4-BE49-F238E27FC236}">
                    <a16:creationId xmlns:a16="http://schemas.microsoft.com/office/drawing/2014/main" id="{3D13B4F5-A9CD-4716-80C2-9ED2ECB4C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3037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7" name="Freeform 1074">
                <a:extLst>
                  <a:ext uri="{FF2B5EF4-FFF2-40B4-BE49-F238E27FC236}">
                    <a16:creationId xmlns:a16="http://schemas.microsoft.com/office/drawing/2014/main" id="{80BF5823-01A3-4C8F-AF49-6A47D9E67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035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8" name="Freeform 1075">
                <a:extLst>
                  <a:ext uri="{FF2B5EF4-FFF2-40B4-BE49-F238E27FC236}">
                    <a16:creationId xmlns:a16="http://schemas.microsoft.com/office/drawing/2014/main" id="{AFBB093A-A4B5-432B-BFCC-B62468F4E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060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9" name="Freeform 1076">
                <a:extLst>
                  <a:ext uri="{FF2B5EF4-FFF2-40B4-BE49-F238E27FC236}">
                    <a16:creationId xmlns:a16="http://schemas.microsoft.com/office/drawing/2014/main" id="{FCCE6F65-1904-4E45-A4A7-591EFDC10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3061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0" name="Freeform 1077">
                <a:extLst>
                  <a:ext uri="{FF2B5EF4-FFF2-40B4-BE49-F238E27FC236}">
                    <a16:creationId xmlns:a16="http://schemas.microsoft.com/office/drawing/2014/main" id="{70860FC8-A60B-4D58-A219-1B93B407C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3060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1" name="Freeform 1078">
                <a:extLst>
                  <a:ext uri="{FF2B5EF4-FFF2-40B4-BE49-F238E27FC236}">
                    <a16:creationId xmlns:a16="http://schemas.microsoft.com/office/drawing/2014/main" id="{02D52952-F94F-431A-A525-1B63D045A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3072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2" name="Freeform 1079">
                <a:extLst>
                  <a:ext uri="{FF2B5EF4-FFF2-40B4-BE49-F238E27FC236}">
                    <a16:creationId xmlns:a16="http://schemas.microsoft.com/office/drawing/2014/main" id="{B567FD5C-B601-46A6-B97F-49D490BED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3072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7 h 7"/>
                  <a:gd name="T16" fmla="*/ 0 w 7"/>
                  <a:gd name="T17" fmla="*/ 7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7 h 7"/>
                  <a:gd name="T24" fmla="*/ 7 w 7"/>
                  <a:gd name="T25" fmla="*/ 4 h 7"/>
                  <a:gd name="T26" fmla="*/ 7 w 7"/>
                  <a:gd name="T27" fmla="*/ 4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3" name="Freeform 1080">
                <a:extLst>
                  <a:ext uri="{FF2B5EF4-FFF2-40B4-BE49-F238E27FC236}">
                    <a16:creationId xmlns:a16="http://schemas.microsoft.com/office/drawing/2014/main" id="{D16BBE23-B6DD-46A3-A5B4-91F72BA29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307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4" name="Freeform 1081">
                <a:extLst>
                  <a:ext uri="{FF2B5EF4-FFF2-40B4-BE49-F238E27FC236}">
                    <a16:creationId xmlns:a16="http://schemas.microsoft.com/office/drawing/2014/main" id="{0BB4A593-2D00-4E16-B7E7-14788E667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102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5" name="Freeform 1082">
                <a:extLst>
                  <a:ext uri="{FF2B5EF4-FFF2-40B4-BE49-F238E27FC236}">
                    <a16:creationId xmlns:a16="http://schemas.microsoft.com/office/drawing/2014/main" id="{9BECBA99-6DAE-4B2D-8100-71911DDE9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103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6" name="Freeform 1083">
                <a:extLst>
                  <a:ext uri="{FF2B5EF4-FFF2-40B4-BE49-F238E27FC236}">
                    <a16:creationId xmlns:a16="http://schemas.microsoft.com/office/drawing/2014/main" id="{1416C960-D4D4-444D-AF3A-4FEDAA3EC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1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7" name="Freeform 1084">
                <a:extLst>
                  <a:ext uri="{FF2B5EF4-FFF2-40B4-BE49-F238E27FC236}">
                    <a16:creationId xmlns:a16="http://schemas.microsoft.com/office/drawing/2014/main" id="{2BADFA3D-4C29-4F65-A40B-6E5AF0660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123"/>
                <a:ext cx="11" cy="10"/>
              </a:xfrm>
              <a:custGeom>
                <a:avLst/>
                <a:gdLst>
                  <a:gd name="T0" fmla="*/ 0 w 11"/>
                  <a:gd name="T1" fmla="*/ 6 h 10"/>
                  <a:gd name="T2" fmla="*/ 0 w 11"/>
                  <a:gd name="T3" fmla="*/ 6 h 10"/>
                  <a:gd name="T4" fmla="*/ 1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6 h 10"/>
                  <a:gd name="T14" fmla="*/ 11 w 11"/>
                  <a:gd name="T15" fmla="*/ 6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1 w 11"/>
                  <a:gd name="T23" fmla="*/ 9 h 10"/>
                  <a:gd name="T24" fmla="*/ 0 w 11"/>
                  <a:gd name="T25" fmla="*/ 6 h 10"/>
                  <a:gd name="T26" fmla="*/ 0 w 11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lnTo>
                      <a:pt x="0" y="6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8" name="Freeform 1085">
                <a:extLst>
                  <a:ext uri="{FF2B5EF4-FFF2-40B4-BE49-F238E27FC236}">
                    <a16:creationId xmlns:a16="http://schemas.microsoft.com/office/drawing/2014/main" id="{CC32B9A3-09BB-40C9-83E7-4B428D98F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312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9" name="Freeform 1086">
                <a:extLst>
                  <a:ext uri="{FF2B5EF4-FFF2-40B4-BE49-F238E27FC236}">
                    <a16:creationId xmlns:a16="http://schemas.microsoft.com/office/drawing/2014/main" id="{03A72B4A-E891-4C72-905E-52BFD1AE4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123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2 w 4"/>
                  <a:gd name="T5" fmla="*/ 0 h 3"/>
                  <a:gd name="T6" fmla="*/ 2 w 4"/>
                  <a:gd name="T7" fmla="*/ 0 h 3"/>
                  <a:gd name="T8" fmla="*/ 4 w 4"/>
                  <a:gd name="T9" fmla="*/ 1 h 3"/>
                  <a:gd name="T10" fmla="*/ 4 w 4"/>
                  <a:gd name="T11" fmla="*/ 1 h 3"/>
                  <a:gd name="T12" fmla="*/ 2 w 4"/>
                  <a:gd name="T13" fmla="*/ 3 h 3"/>
                  <a:gd name="T14" fmla="*/ 2 w 4"/>
                  <a:gd name="T15" fmla="*/ 3 h 3"/>
                  <a:gd name="T16" fmla="*/ 0 w 4"/>
                  <a:gd name="T17" fmla="*/ 1 h 3"/>
                  <a:gd name="T18" fmla="*/ 0 w 4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0" name="Freeform 1087">
                <a:extLst>
                  <a:ext uri="{FF2B5EF4-FFF2-40B4-BE49-F238E27FC236}">
                    <a16:creationId xmlns:a16="http://schemas.microsoft.com/office/drawing/2014/main" id="{A06A7695-F11A-4ADB-9AE8-EC9AA4ECC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3161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9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9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1" name="Freeform 1088">
                <a:extLst>
                  <a:ext uri="{FF2B5EF4-FFF2-40B4-BE49-F238E27FC236}">
                    <a16:creationId xmlns:a16="http://schemas.microsoft.com/office/drawing/2014/main" id="{BDABE578-7163-4D53-AC18-F93A3F78B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316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2" name="Freeform 1089">
                <a:extLst>
                  <a:ext uri="{FF2B5EF4-FFF2-40B4-BE49-F238E27FC236}">
                    <a16:creationId xmlns:a16="http://schemas.microsoft.com/office/drawing/2014/main" id="{6DCB37DC-1D28-4C4B-ABBF-104A7596F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161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3" name="Freeform 1090">
                <a:extLst>
                  <a:ext uri="{FF2B5EF4-FFF2-40B4-BE49-F238E27FC236}">
                    <a16:creationId xmlns:a16="http://schemas.microsoft.com/office/drawing/2014/main" id="{90988EF7-DB0F-4DCF-AC62-3F12AF997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18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4" name="Freeform 1091">
                <a:extLst>
                  <a:ext uri="{FF2B5EF4-FFF2-40B4-BE49-F238E27FC236}">
                    <a16:creationId xmlns:a16="http://schemas.microsoft.com/office/drawing/2014/main" id="{26262AF2-9582-43F5-8133-4F6B8714D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3186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5" name="Freeform 1092">
                <a:extLst>
                  <a:ext uri="{FF2B5EF4-FFF2-40B4-BE49-F238E27FC236}">
                    <a16:creationId xmlns:a16="http://schemas.microsoft.com/office/drawing/2014/main" id="{B55E57AB-ADC5-4752-BB26-1BD8A612B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18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6" name="Freeform 1093">
                <a:extLst>
                  <a:ext uri="{FF2B5EF4-FFF2-40B4-BE49-F238E27FC236}">
                    <a16:creationId xmlns:a16="http://schemas.microsoft.com/office/drawing/2014/main" id="{48E806F4-937F-424D-998C-38A56BF94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3162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7" name="Freeform 1094">
                <a:extLst>
                  <a:ext uri="{FF2B5EF4-FFF2-40B4-BE49-F238E27FC236}">
                    <a16:creationId xmlns:a16="http://schemas.microsoft.com/office/drawing/2014/main" id="{5F5F27F3-C4CE-4D31-99CB-720523419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162"/>
                <a:ext cx="6" cy="9"/>
              </a:xfrm>
              <a:custGeom>
                <a:avLst/>
                <a:gdLst>
                  <a:gd name="T0" fmla="*/ 5 w 6"/>
                  <a:gd name="T1" fmla="*/ 0 h 9"/>
                  <a:gd name="T2" fmla="*/ 5 w 6"/>
                  <a:gd name="T3" fmla="*/ 0 h 9"/>
                  <a:gd name="T4" fmla="*/ 6 w 6"/>
                  <a:gd name="T5" fmla="*/ 3 h 9"/>
                  <a:gd name="T6" fmla="*/ 6 w 6"/>
                  <a:gd name="T7" fmla="*/ 3 h 9"/>
                  <a:gd name="T8" fmla="*/ 5 w 6"/>
                  <a:gd name="T9" fmla="*/ 6 h 9"/>
                  <a:gd name="T10" fmla="*/ 2 w 6"/>
                  <a:gd name="T11" fmla="*/ 8 h 9"/>
                  <a:gd name="T12" fmla="*/ 2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6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5 w 6"/>
                  <a:gd name="T31" fmla="*/ 0 h 9"/>
                  <a:gd name="T32" fmla="*/ 5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8" name="Freeform 1095">
                <a:extLst>
                  <a:ext uri="{FF2B5EF4-FFF2-40B4-BE49-F238E27FC236}">
                    <a16:creationId xmlns:a16="http://schemas.microsoft.com/office/drawing/2014/main" id="{94F7341E-6D72-4E64-8E74-A2D2D0F8E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3162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9" name="Freeform 1096">
                <a:extLst>
                  <a:ext uri="{FF2B5EF4-FFF2-40B4-BE49-F238E27FC236}">
                    <a16:creationId xmlns:a16="http://schemas.microsoft.com/office/drawing/2014/main" id="{76E2F64B-836A-42B3-B479-811F64EED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3141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0" name="Freeform 1097">
                <a:extLst>
                  <a:ext uri="{FF2B5EF4-FFF2-40B4-BE49-F238E27FC236}">
                    <a16:creationId xmlns:a16="http://schemas.microsoft.com/office/drawing/2014/main" id="{54DC87A0-23CA-4302-B57F-72076F0FC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314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1" name="Freeform 1098">
                <a:extLst>
                  <a:ext uri="{FF2B5EF4-FFF2-40B4-BE49-F238E27FC236}">
                    <a16:creationId xmlns:a16="http://schemas.microsoft.com/office/drawing/2014/main" id="{51864B90-77B4-4F51-9A72-55D288D7F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314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2" name="Freeform 1099">
                <a:extLst>
                  <a:ext uri="{FF2B5EF4-FFF2-40B4-BE49-F238E27FC236}">
                    <a16:creationId xmlns:a16="http://schemas.microsoft.com/office/drawing/2014/main" id="{EAB34D95-4050-4C28-8833-4A404C512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3106"/>
                <a:ext cx="10" cy="11"/>
              </a:xfrm>
              <a:custGeom>
                <a:avLst/>
                <a:gdLst>
                  <a:gd name="T0" fmla="*/ 0 w 10"/>
                  <a:gd name="T1" fmla="*/ 6 h 11"/>
                  <a:gd name="T2" fmla="*/ 0 w 10"/>
                  <a:gd name="T3" fmla="*/ 6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6 h 11"/>
                  <a:gd name="T14" fmla="*/ 10 w 10"/>
                  <a:gd name="T15" fmla="*/ 6 h 11"/>
                  <a:gd name="T16" fmla="*/ 9 w 10"/>
                  <a:gd name="T17" fmla="*/ 9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9 h 11"/>
                  <a:gd name="T24" fmla="*/ 0 w 10"/>
                  <a:gd name="T25" fmla="*/ 6 h 11"/>
                  <a:gd name="T26" fmla="*/ 0 w 10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3" name="Freeform 1100">
                <a:extLst>
                  <a:ext uri="{FF2B5EF4-FFF2-40B4-BE49-F238E27FC236}">
                    <a16:creationId xmlns:a16="http://schemas.microsoft.com/office/drawing/2014/main" id="{5569B247-2416-4F8A-9810-6F57F15FC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108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4" name="Freeform 1101">
                <a:extLst>
                  <a:ext uri="{FF2B5EF4-FFF2-40B4-BE49-F238E27FC236}">
                    <a16:creationId xmlns:a16="http://schemas.microsoft.com/office/drawing/2014/main" id="{E9A18B3B-393A-4B65-8222-8EA3F5A0C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310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5" name="Freeform 1102">
                <a:extLst>
                  <a:ext uri="{FF2B5EF4-FFF2-40B4-BE49-F238E27FC236}">
                    <a16:creationId xmlns:a16="http://schemas.microsoft.com/office/drawing/2014/main" id="{B82B247A-BBFF-44FE-98B7-0F0DC42BD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3096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6" name="Freeform 1103">
                <a:extLst>
                  <a:ext uri="{FF2B5EF4-FFF2-40B4-BE49-F238E27FC236}">
                    <a16:creationId xmlns:a16="http://schemas.microsoft.com/office/drawing/2014/main" id="{D0612836-6C6D-4051-8055-3B89C9ADE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3097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7" name="Freeform 1104">
                <a:extLst>
                  <a:ext uri="{FF2B5EF4-FFF2-40B4-BE49-F238E27FC236}">
                    <a16:creationId xmlns:a16="http://schemas.microsoft.com/office/drawing/2014/main" id="{571D61F5-4990-4266-9885-551386B00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3096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8" name="Freeform 1105">
                <a:extLst>
                  <a:ext uri="{FF2B5EF4-FFF2-40B4-BE49-F238E27FC236}">
                    <a16:creationId xmlns:a16="http://schemas.microsoft.com/office/drawing/2014/main" id="{18DEE66F-FD68-45D3-9127-1922E771D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3197"/>
                <a:ext cx="9" cy="10"/>
              </a:xfrm>
              <a:custGeom>
                <a:avLst/>
                <a:gdLst>
                  <a:gd name="T0" fmla="*/ 0 w 9"/>
                  <a:gd name="T1" fmla="*/ 6 h 10"/>
                  <a:gd name="T2" fmla="*/ 0 w 9"/>
                  <a:gd name="T3" fmla="*/ 6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6 h 10"/>
                  <a:gd name="T14" fmla="*/ 9 w 9"/>
                  <a:gd name="T15" fmla="*/ 6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6 h 10"/>
                  <a:gd name="T26" fmla="*/ 0 w 9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6"/>
                    </a:moveTo>
                    <a:lnTo>
                      <a:pt x="0" y="6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6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9" name="Freeform 1106">
                <a:extLst>
                  <a:ext uri="{FF2B5EF4-FFF2-40B4-BE49-F238E27FC236}">
                    <a16:creationId xmlns:a16="http://schemas.microsoft.com/office/drawing/2014/main" id="{561CFAA9-1707-4198-A848-70E97DAA0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3198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0" name="Freeform 1107">
                <a:extLst>
                  <a:ext uri="{FF2B5EF4-FFF2-40B4-BE49-F238E27FC236}">
                    <a16:creationId xmlns:a16="http://schemas.microsoft.com/office/drawing/2014/main" id="{EEE1872D-887F-4847-8E31-E154BDA96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319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1" name="Freeform 1108">
                <a:extLst>
                  <a:ext uri="{FF2B5EF4-FFF2-40B4-BE49-F238E27FC236}">
                    <a16:creationId xmlns:a16="http://schemas.microsoft.com/office/drawing/2014/main" id="{9850320C-6457-4667-80C1-BD1CA1872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215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2 w 10"/>
                  <a:gd name="T5" fmla="*/ 1 h 10"/>
                  <a:gd name="T6" fmla="*/ 5 w 10"/>
                  <a:gd name="T7" fmla="*/ 0 h 10"/>
                  <a:gd name="T8" fmla="*/ 5 w 10"/>
                  <a:gd name="T9" fmla="*/ 0 h 10"/>
                  <a:gd name="T10" fmla="*/ 8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8 w 10"/>
                  <a:gd name="T17" fmla="*/ 9 h 10"/>
                  <a:gd name="T18" fmla="*/ 5 w 10"/>
                  <a:gd name="T19" fmla="*/ 10 h 10"/>
                  <a:gd name="T20" fmla="*/ 5 w 10"/>
                  <a:gd name="T21" fmla="*/ 10 h 10"/>
                  <a:gd name="T22" fmla="*/ 2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0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2" name="Freeform 1109">
                <a:extLst>
                  <a:ext uri="{FF2B5EF4-FFF2-40B4-BE49-F238E27FC236}">
                    <a16:creationId xmlns:a16="http://schemas.microsoft.com/office/drawing/2014/main" id="{41E57788-E18C-4170-91E9-9DEDF5E4A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216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4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4 w 8"/>
                  <a:gd name="T9" fmla="*/ 6 h 8"/>
                  <a:gd name="T10" fmla="*/ 1 w 8"/>
                  <a:gd name="T11" fmla="*/ 6 h 8"/>
                  <a:gd name="T12" fmla="*/ 1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4 w 8"/>
                  <a:gd name="T31" fmla="*/ 0 h 8"/>
                  <a:gd name="T32" fmla="*/ 4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3" name="Freeform 1110">
                <a:extLst>
                  <a:ext uri="{FF2B5EF4-FFF2-40B4-BE49-F238E27FC236}">
                    <a16:creationId xmlns:a16="http://schemas.microsoft.com/office/drawing/2014/main" id="{4532CDEC-E93D-4706-AFEC-EA6A2E432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21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4" name="Freeform 1111">
                <a:extLst>
                  <a:ext uri="{FF2B5EF4-FFF2-40B4-BE49-F238E27FC236}">
                    <a16:creationId xmlns:a16="http://schemas.microsoft.com/office/drawing/2014/main" id="{660388A1-4745-4084-8D92-34E9A3988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3236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5" name="Freeform 1112">
                <a:extLst>
                  <a:ext uri="{FF2B5EF4-FFF2-40B4-BE49-F238E27FC236}">
                    <a16:creationId xmlns:a16="http://schemas.microsoft.com/office/drawing/2014/main" id="{7FEDBBF7-1390-4CE9-849C-DA9CE4069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3237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6" name="Freeform 1113">
                <a:extLst>
                  <a:ext uri="{FF2B5EF4-FFF2-40B4-BE49-F238E27FC236}">
                    <a16:creationId xmlns:a16="http://schemas.microsoft.com/office/drawing/2014/main" id="{B07611E9-7C1F-4F0E-BB2C-889BEB3D3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323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7" name="Freeform 1114">
                <a:extLst>
                  <a:ext uri="{FF2B5EF4-FFF2-40B4-BE49-F238E27FC236}">
                    <a16:creationId xmlns:a16="http://schemas.microsoft.com/office/drawing/2014/main" id="{D1FA82AD-4D38-42E1-9C9A-A39B889B3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234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8" name="Freeform 1115">
                <a:extLst>
                  <a:ext uri="{FF2B5EF4-FFF2-40B4-BE49-F238E27FC236}">
                    <a16:creationId xmlns:a16="http://schemas.microsoft.com/office/drawing/2014/main" id="{D3B7E8F4-6F61-4AB0-89D2-AB0360993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236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6 h 7"/>
                  <a:gd name="T12" fmla="*/ 1 w 7"/>
                  <a:gd name="T13" fmla="*/ 6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9" name="Freeform 1116">
                <a:extLst>
                  <a:ext uri="{FF2B5EF4-FFF2-40B4-BE49-F238E27FC236}">
                    <a16:creationId xmlns:a16="http://schemas.microsoft.com/office/drawing/2014/main" id="{CCB6E3B7-55B2-4E91-925C-F6585187B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23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0" name="Freeform 1117">
                <a:extLst>
                  <a:ext uri="{FF2B5EF4-FFF2-40B4-BE49-F238E27FC236}">
                    <a16:creationId xmlns:a16="http://schemas.microsoft.com/office/drawing/2014/main" id="{B1C6B571-FC50-46E2-ADF2-CD4453F3B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207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1" name="Freeform 1118">
                <a:extLst>
                  <a:ext uri="{FF2B5EF4-FFF2-40B4-BE49-F238E27FC236}">
                    <a16:creationId xmlns:a16="http://schemas.microsoft.com/office/drawing/2014/main" id="{8FAF9C73-F523-4C5A-B9CA-53239C1D1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3207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2" name="Freeform 1119">
                <a:extLst>
                  <a:ext uri="{FF2B5EF4-FFF2-40B4-BE49-F238E27FC236}">
                    <a16:creationId xmlns:a16="http://schemas.microsoft.com/office/drawing/2014/main" id="{F71D4FE3-1664-41AE-93D1-57D7FA24B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20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3" name="Freeform 1120">
                <a:extLst>
                  <a:ext uri="{FF2B5EF4-FFF2-40B4-BE49-F238E27FC236}">
                    <a16:creationId xmlns:a16="http://schemas.microsoft.com/office/drawing/2014/main" id="{4502019B-F67C-44DF-868B-6E0B128DA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180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10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10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10" y="2"/>
                    </a:lnTo>
                    <a:lnTo>
                      <a:pt x="11" y="5"/>
                    </a:lnTo>
                    <a:lnTo>
                      <a:pt x="10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4" name="Freeform 1121">
                <a:extLst>
                  <a:ext uri="{FF2B5EF4-FFF2-40B4-BE49-F238E27FC236}">
                    <a16:creationId xmlns:a16="http://schemas.microsoft.com/office/drawing/2014/main" id="{6131887D-A941-475F-898B-1C7233538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3182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5" name="Freeform 1122">
                <a:extLst>
                  <a:ext uri="{FF2B5EF4-FFF2-40B4-BE49-F238E27FC236}">
                    <a16:creationId xmlns:a16="http://schemas.microsoft.com/office/drawing/2014/main" id="{92E099A9-C9E6-48C5-B9AD-606857031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180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6" name="Freeform 1123">
                <a:extLst>
                  <a:ext uri="{FF2B5EF4-FFF2-40B4-BE49-F238E27FC236}">
                    <a16:creationId xmlns:a16="http://schemas.microsoft.com/office/drawing/2014/main" id="{8570EA1F-505B-4A40-A7F0-B783630BB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210"/>
                <a:ext cx="11" cy="11"/>
              </a:xfrm>
              <a:custGeom>
                <a:avLst/>
                <a:gdLst>
                  <a:gd name="T0" fmla="*/ 0 w 11"/>
                  <a:gd name="T1" fmla="*/ 6 h 11"/>
                  <a:gd name="T2" fmla="*/ 0 w 11"/>
                  <a:gd name="T3" fmla="*/ 6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6 h 11"/>
                  <a:gd name="T14" fmla="*/ 11 w 11"/>
                  <a:gd name="T15" fmla="*/ 6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6 h 11"/>
                  <a:gd name="T26" fmla="*/ 0 w 11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7" name="Freeform 1124">
                <a:extLst>
                  <a:ext uri="{FF2B5EF4-FFF2-40B4-BE49-F238E27FC236}">
                    <a16:creationId xmlns:a16="http://schemas.microsoft.com/office/drawing/2014/main" id="{60042712-8857-42CD-80D9-C9E9E0ED0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3212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8" name="Freeform 1125">
                <a:extLst>
                  <a:ext uri="{FF2B5EF4-FFF2-40B4-BE49-F238E27FC236}">
                    <a16:creationId xmlns:a16="http://schemas.microsoft.com/office/drawing/2014/main" id="{3C753E9D-0D27-4202-B8D0-BF81FDC4B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321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9" name="Freeform 1126">
                <a:extLst>
                  <a:ext uri="{FF2B5EF4-FFF2-40B4-BE49-F238E27FC236}">
                    <a16:creationId xmlns:a16="http://schemas.microsoft.com/office/drawing/2014/main" id="{3D92DD5C-E3C4-4B33-9C42-7C3AB59CF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3212"/>
                <a:ext cx="10" cy="10"/>
              </a:xfrm>
              <a:custGeom>
                <a:avLst/>
                <a:gdLst>
                  <a:gd name="T0" fmla="*/ 0 w 10"/>
                  <a:gd name="T1" fmla="*/ 6 h 10"/>
                  <a:gd name="T2" fmla="*/ 0 w 10"/>
                  <a:gd name="T3" fmla="*/ 6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6 h 10"/>
                  <a:gd name="T14" fmla="*/ 10 w 10"/>
                  <a:gd name="T15" fmla="*/ 6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6 h 10"/>
                  <a:gd name="T26" fmla="*/ 0 w 10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lnTo>
                      <a:pt x="0" y="6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0" name="Freeform 1127">
                <a:extLst>
                  <a:ext uri="{FF2B5EF4-FFF2-40B4-BE49-F238E27FC236}">
                    <a16:creationId xmlns:a16="http://schemas.microsoft.com/office/drawing/2014/main" id="{9E5D25EA-DB9B-487E-97F2-AE3A2B80B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3213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1" name="Freeform 1128">
                <a:extLst>
                  <a:ext uri="{FF2B5EF4-FFF2-40B4-BE49-F238E27FC236}">
                    <a16:creationId xmlns:a16="http://schemas.microsoft.com/office/drawing/2014/main" id="{F9E2C60E-3BCD-4A22-86EC-1EDA33C29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21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2" name="Freeform 1129">
                <a:extLst>
                  <a:ext uri="{FF2B5EF4-FFF2-40B4-BE49-F238E27FC236}">
                    <a16:creationId xmlns:a16="http://schemas.microsoft.com/office/drawing/2014/main" id="{C75ECD9A-31EA-4749-906A-6934E169F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3234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9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9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3" name="Freeform 1130">
                <a:extLst>
                  <a:ext uri="{FF2B5EF4-FFF2-40B4-BE49-F238E27FC236}">
                    <a16:creationId xmlns:a16="http://schemas.microsoft.com/office/drawing/2014/main" id="{82134A05-8923-46AB-A4C2-AA47C165E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236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4" name="Freeform 1131">
                <a:extLst>
                  <a:ext uri="{FF2B5EF4-FFF2-40B4-BE49-F238E27FC236}">
                    <a16:creationId xmlns:a16="http://schemas.microsoft.com/office/drawing/2014/main" id="{1806B079-2818-497A-A37C-FA6D7784E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3234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5" name="Freeform 1132">
                <a:extLst>
                  <a:ext uri="{FF2B5EF4-FFF2-40B4-BE49-F238E27FC236}">
                    <a16:creationId xmlns:a16="http://schemas.microsoft.com/office/drawing/2014/main" id="{C981B9DA-0886-46EA-87E1-3C45455FA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3256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9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9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6" name="Freeform 1133">
                <a:extLst>
                  <a:ext uri="{FF2B5EF4-FFF2-40B4-BE49-F238E27FC236}">
                    <a16:creationId xmlns:a16="http://schemas.microsoft.com/office/drawing/2014/main" id="{5F438370-7407-435C-AD72-5F999F1B1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257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7" name="Freeform 1134">
                <a:extLst>
                  <a:ext uri="{FF2B5EF4-FFF2-40B4-BE49-F238E27FC236}">
                    <a16:creationId xmlns:a16="http://schemas.microsoft.com/office/drawing/2014/main" id="{79AEFAAA-9780-458E-BAD9-5E723D9E6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3256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8" name="Freeform 1135">
                <a:extLst>
                  <a:ext uri="{FF2B5EF4-FFF2-40B4-BE49-F238E27FC236}">
                    <a16:creationId xmlns:a16="http://schemas.microsoft.com/office/drawing/2014/main" id="{DEED665C-00CB-4B71-A75F-37FA3FC2C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3286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9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9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9" name="Freeform 1136">
                <a:extLst>
                  <a:ext uri="{FF2B5EF4-FFF2-40B4-BE49-F238E27FC236}">
                    <a16:creationId xmlns:a16="http://schemas.microsoft.com/office/drawing/2014/main" id="{AA4B76A1-C613-43B1-A981-63FE5DC2F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3287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0" name="Freeform 1137">
                <a:extLst>
                  <a:ext uri="{FF2B5EF4-FFF2-40B4-BE49-F238E27FC236}">
                    <a16:creationId xmlns:a16="http://schemas.microsoft.com/office/drawing/2014/main" id="{3A51F161-AE4C-4CDB-AFF2-569FDEA27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286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1" name="Freeform 1138">
                <a:extLst>
                  <a:ext uri="{FF2B5EF4-FFF2-40B4-BE49-F238E27FC236}">
                    <a16:creationId xmlns:a16="http://schemas.microsoft.com/office/drawing/2014/main" id="{94FAA41C-44CB-4395-95A0-045105EE8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3239"/>
                <a:ext cx="11" cy="10"/>
              </a:xfrm>
              <a:custGeom>
                <a:avLst/>
                <a:gdLst>
                  <a:gd name="T0" fmla="*/ 0 w 11"/>
                  <a:gd name="T1" fmla="*/ 6 h 10"/>
                  <a:gd name="T2" fmla="*/ 0 w 11"/>
                  <a:gd name="T3" fmla="*/ 6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6 h 10"/>
                  <a:gd name="T14" fmla="*/ 11 w 11"/>
                  <a:gd name="T15" fmla="*/ 6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6 h 10"/>
                  <a:gd name="T26" fmla="*/ 0 w 11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2" name="Freeform 1139">
                <a:extLst>
                  <a:ext uri="{FF2B5EF4-FFF2-40B4-BE49-F238E27FC236}">
                    <a16:creationId xmlns:a16="http://schemas.microsoft.com/office/drawing/2014/main" id="{B1A7E159-A7A5-43AB-B230-85D310761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3240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3" name="Freeform 1140">
                <a:extLst>
                  <a:ext uri="{FF2B5EF4-FFF2-40B4-BE49-F238E27FC236}">
                    <a16:creationId xmlns:a16="http://schemas.microsoft.com/office/drawing/2014/main" id="{4B1348A3-D39F-4CA0-B090-64BE9B794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3239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4" name="Freeform 1141">
                <a:extLst>
                  <a:ext uri="{FF2B5EF4-FFF2-40B4-BE49-F238E27FC236}">
                    <a16:creationId xmlns:a16="http://schemas.microsoft.com/office/drawing/2014/main" id="{1593680F-05C3-4DEB-BA0F-1492821EC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216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9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9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5" name="Freeform 1142">
                <a:extLst>
                  <a:ext uri="{FF2B5EF4-FFF2-40B4-BE49-F238E27FC236}">
                    <a16:creationId xmlns:a16="http://schemas.microsoft.com/office/drawing/2014/main" id="{969F95DB-AB84-4BC4-80FA-C4EB4FD21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3218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6" name="Freeform 1143">
                <a:extLst>
                  <a:ext uri="{FF2B5EF4-FFF2-40B4-BE49-F238E27FC236}">
                    <a16:creationId xmlns:a16="http://schemas.microsoft.com/office/drawing/2014/main" id="{E1882AD9-7EDA-4CB7-BBE5-6FEF19356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3216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7" name="Freeform 1144">
                <a:extLst>
                  <a:ext uri="{FF2B5EF4-FFF2-40B4-BE49-F238E27FC236}">
                    <a16:creationId xmlns:a16="http://schemas.microsoft.com/office/drawing/2014/main" id="{005932D0-3C56-4065-94AA-B03F568AE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3180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8" name="Freeform 1145">
                <a:extLst>
                  <a:ext uri="{FF2B5EF4-FFF2-40B4-BE49-F238E27FC236}">
                    <a16:creationId xmlns:a16="http://schemas.microsoft.com/office/drawing/2014/main" id="{F4AC2C67-5D69-49E7-BF91-A7AEAE7D9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3180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9" name="Freeform 1146">
                <a:extLst>
                  <a:ext uri="{FF2B5EF4-FFF2-40B4-BE49-F238E27FC236}">
                    <a16:creationId xmlns:a16="http://schemas.microsoft.com/office/drawing/2014/main" id="{D437ECAC-AC2B-4DF2-8DFA-85779D155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318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0" name="Freeform 1147">
                <a:extLst>
                  <a:ext uri="{FF2B5EF4-FFF2-40B4-BE49-F238E27FC236}">
                    <a16:creationId xmlns:a16="http://schemas.microsoft.com/office/drawing/2014/main" id="{05CB4D80-E9F3-4E96-8FED-0D21DF224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127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1" name="Freeform 1148">
                <a:extLst>
                  <a:ext uri="{FF2B5EF4-FFF2-40B4-BE49-F238E27FC236}">
                    <a16:creationId xmlns:a16="http://schemas.microsoft.com/office/drawing/2014/main" id="{C8597FCA-B2A9-45D8-96AB-68D79D33C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3127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2" name="Freeform 1149">
                <a:extLst>
                  <a:ext uri="{FF2B5EF4-FFF2-40B4-BE49-F238E27FC236}">
                    <a16:creationId xmlns:a16="http://schemas.microsoft.com/office/drawing/2014/main" id="{60DFCE39-9B92-451A-ABF4-EF8816055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312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3" name="Freeform 1150">
                <a:extLst>
                  <a:ext uri="{FF2B5EF4-FFF2-40B4-BE49-F238E27FC236}">
                    <a16:creationId xmlns:a16="http://schemas.microsoft.com/office/drawing/2014/main" id="{EEFD0700-C0EF-45AA-809B-FE3DC247B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3231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4" name="Freeform 1151">
                <a:extLst>
                  <a:ext uri="{FF2B5EF4-FFF2-40B4-BE49-F238E27FC236}">
                    <a16:creationId xmlns:a16="http://schemas.microsoft.com/office/drawing/2014/main" id="{8CA0224D-6B4C-4DF4-844F-2A34F5ACC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3233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5" name="Freeform 1152">
                <a:extLst>
                  <a:ext uri="{FF2B5EF4-FFF2-40B4-BE49-F238E27FC236}">
                    <a16:creationId xmlns:a16="http://schemas.microsoft.com/office/drawing/2014/main" id="{ACF4682C-4201-4EE4-8BF7-E2E09F847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2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6" name="Freeform 1153">
                <a:extLst>
                  <a:ext uri="{FF2B5EF4-FFF2-40B4-BE49-F238E27FC236}">
                    <a16:creationId xmlns:a16="http://schemas.microsoft.com/office/drawing/2014/main" id="{CDDD3AF4-2B93-4C00-8AF9-030AF8F02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284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7" name="Freeform 1154">
                <a:extLst>
                  <a:ext uri="{FF2B5EF4-FFF2-40B4-BE49-F238E27FC236}">
                    <a16:creationId xmlns:a16="http://schemas.microsoft.com/office/drawing/2014/main" id="{70B20038-9EA5-492B-B3B4-714C7951E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3284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8" name="Freeform 1155">
                <a:extLst>
                  <a:ext uri="{FF2B5EF4-FFF2-40B4-BE49-F238E27FC236}">
                    <a16:creationId xmlns:a16="http://schemas.microsoft.com/office/drawing/2014/main" id="{C0034286-441F-4601-B885-A13F238D8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28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9" name="Freeform 1156">
                <a:extLst>
                  <a:ext uri="{FF2B5EF4-FFF2-40B4-BE49-F238E27FC236}">
                    <a16:creationId xmlns:a16="http://schemas.microsoft.com/office/drawing/2014/main" id="{7E5007C1-FCA5-4ECA-BE0C-0E6314265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274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0" name="Freeform 1157">
                <a:extLst>
                  <a:ext uri="{FF2B5EF4-FFF2-40B4-BE49-F238E27FC236}">
                    <a16:creationId xmlns:a16="http://schemas.microsoft.com/office/drawing/2014/main" id="{2F813B21-C35D-4636-8CA1-4403C92A1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3274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1" name="Freeform 1158">
                <a:extLst>
                  <a:ext uri="{FF2B5EF4-FFF2-40B4-BE49-F238E27FC236}">
                    <a16:creationId xmlns:a16="http://schemas.microsoft.com/office/drawing/2014/main" id="{7B384069-33CB-4C53-AB1D-C001B5E9D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27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2" name="Freeform 1159">
                <a:extLst>
                  <a:ext uri="{FF2B5EF4-FFF2-40B4-BE49-F238E27FC236}">
                    <a16:creationId xmlns:a16="http://schemas.microsoft.com/office/drawing/2014/main" id="{E465BE8F-9F2E-4005-A7C0-7390F3592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3311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3" name="Freeform 1160">
                <a:extLst>
                  <a:ext uri="{FF2B5EF4-FFF2-40B4-BE49-F238E27FC236}">
                    <a16:creationId xmlns:a16="http://schemas.microsoft.com/office/drawing/2014/main" id="{9B0F42B2-64AB-4B3C-9B75-BA9B5897D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3311"/>
                <a:ext cx="6" cy="9"/>
              </a:xfrm>
              <a:custGeom>
                <a:avLst/>
                <a:gdLst>
                  <a:gd name="T0" fmla="*/ 5 w 6"/>
                  <a:gd name="T1" fmla="*/ 0 h 9"/>
                  <a:gd name="T2" fmla="*/ 5 w 6"/>
                  <a:gd name="T3" fmla="*/ 0 h 9"/>
                  <a:gd name="T4" fmla="*/ 6 w 6"/>
                  <a:gd name="T5" fmla="*/ 3 h 9"/>
                  <a:gd name="T6" fmla="*/ 6 w 6"/>
                  <a:gd name="T7" fmla="*/ 3 h 9"/>
                  <a:gd name="T8" fmla="*/ 5 w 6"/>
                  <a:gd name="T9" fmla="*/ 6 h 9"/>
                  <a:gd name="T10" fmla="*/ 2 w 6"/>
                  <a:gd name="T11" fmla="*/ 8 h 9"/>
                  <a:gd name="T12" fmla="*/ 2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6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5 w 6"/>
                  <a:gd name="T31" fmla="*/ 0 h 9"/>
                  <a:gd name="T32" fmla="*/ 5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4" name="Freeform 1161">
                <a:extLst>
                  <a:ext uri="{FF2B5EF4-FFF2-40B4-BE49-F238E27FC236}">
                    <a16:creationId xmlns:a16="http://schemas.microsoft.com/office/drawing/2014/main" id="{08B4D311-2597-4CC6-8EE7-15767B860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331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5" name="Freeform 1162">
                <a:extLst>
                  <a:ext uri="{FF2B5EF4-FFF2-40B4-BE49-F238E27FC236}">
                    <a16:creationId xmlns:a16="http://schemas.microsoft.com/office/drawing/2014/main" id="{4C36CDE8-5E7E-488A-A389-65157D00F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3344"/>
                <a:ext cx="11" cy="10"/>
              </a:xfrm>
              <a:custGeom>
                <a:avLst/>
                <a:gdLst>
                  <a:gd name="T0" fmla="*/ 0 w 11"/>
                  <a:gd name="T1" fmla="*/ 5 h 10"/>
                  <a:gd name="T2" fmla="*/ 0 w 11"/>
                  <a:gd name="T3" fmla="*/ 5 h 10"/>
                  <a:gd name="T4" fmla="*/ 2 w 11"/>
                  <a:gd name="T5" fmla="*/ 2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2 h 10"/>
                  <a:gd name="T12" fmla="*/ 11 w 11"/>
                  <a:gd name="T13" fmla="*/ 5 h 10"/>
                  <a:gd name="T14" fmla="*/ 11 w 11"/>
                  <a:gd name="T15" fmla="*/ 5 h 10"/>
                  <a:gd name="T16" fmla="*/ 9 w 11"/>
                  <a:gd name="T17" fmla="*/ 10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10 h 10"/>
                  <a:gd name="T24" fmla="*/ 0 w 11"/>
                  <a:gd name="T25" fmla="*/ 5 h 10"/>
                  <a:gd name="T26" fmla="*/ 0 w 11"/>
                  <a:gd name="T27" fmla="*/ 5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10"/>
                    </a:lnTo>
                    <a:lnTo>
                      <a:pt x="6" y="10"/>
                    </a:lnTo>
                    <a:lnTo>
                      <a:pt x="2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6" name="Freeform 1163">
                <a:extLst>
                  <a:ext uri="{FF2B5EF4-FFF2-40B4-BE49-F238E27FC236}">
                    <a16:creationId xmlns:a16="http://schemas.microsoft.com/office/drawing/2014/main" id="{F9E7089A-3C32-4336-823C-AB5C18B8B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346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1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7" name="Freeform 1164">
                <a:extLst>
                  <a:ext uri="{FF2B5EF4-FFF2-40B4-BE49-F238E27FC236}">
                    <a16:creationId xmlns:a16="http://schemas.microsoft.com/office/drawing/2014/main" id="{264ACC83-A287-4B05-8B16-45359828A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3344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8" name="Freeform 1165">
                <a:extLst>
                  <a:ext uri="{FF2B5EF4-FFF2-40B4-BE49-F238E27FC236}">
                    <a16:creationId xmlns:a16="http://schemas.microsoft.com/office/drawing/2014/main" id="{3C86D614-CC57-433B-8BEC-6E17E43A5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3375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9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9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9" name="Freeform 1166">
                <a:extLst>
                  <a:ext uri="{FF2B5EF4-FFF2-40B4-BE49-F238E27FC236}">
                    <a16:creationId xmlns:a16="http://schemas.microsoft.com/office/drawing/2014/main" id="{89E0B9CE-6DEE-4818-A2AD-B99230519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376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0" name="Freeform 1167">
                <a:extLst>
                  <a:ext uri="{FF2B5EF4-FFF2-40B4-BE49-F238E27FC236}">
                    <a16:creationId xmlns:a16="http://schemas.microsoft.com/office/drawing/2014/main" id="{7B679C26-277D-4753-918B-0A58B599A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3375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2 w 2"/>
                  <a:gd name="T9" fmla="*/ 1 h 1"/>
                  <a:gd name="T10" fmla="*/ 2 w 2"/>
                  <a:gd name="T11" fmla="*/ 1 h 1"/>
                  <a:gd name="T12" fmla="*/ 0 w 2"/>
                  <a:gd name="T13" fmla="*/ 1 h 1"/>
                  <a:gd name="T14" fmla="*/ 0 w 2"/>
                  <a:gd name="T15" fmla="*/ 1 h 1"/>
                  <a:gd name="T16" fmla="*/ 0 w 2"/>
                  <a:gd name="T17" fmla="*/ 1 h 1"/>
                  <a:gd name="T18" fmla="*/ 0 w 2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1" name="Freeform 1168">
                <a:extLst>
                  <a:ext uri="{FF2B5EF4-FFF2-40B4-BE49-F238E27FC236}">
                    <a16:creationId xmlns:a16="http://schemas.microsoft.com/office/drawing/2014/main" id="{E957C9BD-5D58-40E5-9FD1-8B63801DA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364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9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9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2" name="Freeform 1169">
                <a:extLst>
                  <a:ext uri="{FF2B5EF4-FFF2-40B4-BE49-F238E27FC236}">
                    <a16:creationId xmlns:a16="http://schemas.microsoft.com/office/drawing/2014/main" id="{126C6E4F-61CF-4D52-A357-8DEEBFFED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366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3" name="Freeform 1170">
                <a:extLst>
                  <a:ext uri="{FF2B5EF4-FFF2-40B4-BE49-F238E27FC236}">
                    <a16:creationId xmlns:a16="http://schemas.microsoft.com/office/drawing/2014/main" id="{0DBADDD6-1548-4190-B715-90616FA12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3364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4" name="Freeform 1171">
                <a:extLst>
                  <a:ext uri="{FF2B5EF4-FFF2-40B4-BE49-F238E27FC236}">
                    <a16:creationId xmlns:a16="http://schemas.microsoft.com/office/drawing/2014/main" id="{17950266-908D-4335-A6CD-C90D23436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308"/>
                <a:ext cx="11" cy="11"/>
              </a:xfrm>
              <a:custGeom>
                <a:avLst/>
                <a:gdLst>
                  <a:gd name="T0" fmla="*/ 0 w 11"/>
                  <a:gd name="T1" fmla="*/ 6 h 11"/>
                  <a:gd name="T2" fmla="*/ 0 w 11"/>
                  <a:gd name="T3" fmla="*/ 6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6 h 11"/>
                  <a:gd name="T14" fmla="*/ 11 w 11"/>
                  <a:gd name="T15" fmla="*/ 6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6 h 11"/>
                  <a:gd name="T26" fmla="*/ 0 w 11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5" name="Freeform 1172">
                <a:extLst>
                  <a:ext uri="{FF2B5EF4-FFF2-40B4-BE49-F238E27FC236}">
                    <a16:creationId xmlns:a16="http://schemas.microsoft.com/office/drawing/2014/main" id="{39CE7912-C97F-4C51-B03F-C0ED1B959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3310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6" name="Freeform 1173">
                <a:extLst>
                  <a:ext uri="{FF2B5EF4-FFF2-40B4-BE49-F238E27FC236}">
                    <a16:creationId xmlns:a16="http://schemas.microsoft.com/office/drawing/2014/main" id="{9AF2E9AA-0D00-46C5-8A27-BFE4D7ADF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330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7" name="Freeform 1174">
                <a:extLst>
                  <a:ext uri="{FF2B5EF4-FFF2-40B4-BE49-F238E27FC236}">
                    <a16:creationId xmlns:a16="http://schemas.microsoft.com/office/drawing/2014/main" id="{B72AD8EB-05A7-4613-9C28-0B0C629CC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272"/>
                <a:ext cx="10" cy="11"/>
              </a:xfrm>
              <a:custGeom>
                <a:avLst/>
                <a:gdLst>
                  <a:gd name="T0" fmla="*/ 0 w 10"/>
                  <a:gd name="T1" fmla="*/ 6 h 11"/>
                  <a:gd name="T2" fmla="*/ 0 w 10"/>
                  <a:gd name="T3" fmla="*/ 6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6 h 11"/>
                  <a:gd name="T14" fmla="*/ 10 w 10"/>
                  <a:gd name="T15" fmla="*/ 6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6 h 11"/>
                  <a:gd name="T26" fmla="*/ 0 w 10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8" name="Freeform 1175">
                <a:extLst>
                  <a:ext uri="{FF2B5EF4-FFF2-40B4-BE49-F238E27FC236}">
                    <a16:creationId xmlns:a16="http://schemas.microsoft.com/office/drawing/2014/main" id="{BCCE2B22-7990-4F2B-AD8C-D5BADE212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3274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9" name="Freeform 1176">
                <a:extLst>
                  <a:ext uri="{FF2B5EF4-FFF2-40B4-BE49-F238E27FC236}">
                    <a16:creationId xmlns:a16="http://schemas.microsoft.com/office/drawing/2014/main" id="{13C2BDEE-870D-42D4-9AA2-AE6245E85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327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0" name="Freeform 1177">
                <a:extLst>
                  <a:ext uri="{FF2B5EF4-FFF2-40B4-BE49-F238E27FC236}">
                    <a16:creationId xmlns:a16="http://schemas.microsoft.com/office/drawing/2014/main" id="{F0B0EBB6-A7F5-4DF4-9A2D-01DACE99E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3399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9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9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1" name="Freeform 1178">
                <a:extLst>
                  <a:ext uri="{FF2B5EF4-FFF2-40B4-BE49-F238E27FC236}">
                    <a16:creationId xmlns:a16="http://schemas.microsoft.com/office/drawing/2014/main" id="{15E30B5A-F420-49DE-A22F-6D1F0696D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400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2" name="Freeform 1179">
                <a:extLst>
                  <a:ext uri="{FF2B5EF4-FFF2-40B4-BE49-F238E27FC236}">
                    <a16:creationId xmlns:a16="http://schemas.microsoft.com/office/drawing/2014/main" id="{16CFE426-6B82-4041-A4F5-2A3181E3B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339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2 w 2"/>
                  <a:gd name="T9" fmla="*/ 1 h 1"/>
                  <a:gd name="T10" fmla="*/ 2 w 2"/>
                  <a:gd name="T11" fmla="*/ 1 h 1"/>
                  <a:gd name="T12" fmla="*/ 0 w 2"/>
                  <a:gd name="T13" fmla="*/ 1 h 1"/>
                  <a:gd name="T14" fmla="*/ 0 w 2"/>
                  <a:gd name="T15" fmla="*/ 1 h 1"/>
                  <a:gd name="T16" fmla="*/ 0 w 2"/>
                  <a:gd name="T17" fmla="*/ 1 h 1"/>
                  <a:gd name="T18" fmla="*/ 0 w 2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3" name="Freeform 1180">
                <a:extLst>
                  <a:ext uri="{FF2B5EF4-FFF2-40B4-BE49-F238E27FC236}">
                    <a16:creationId xmlns:a16="http://schemas.microsoft.com/office/drawing/2014/main" id="{B139CCC0-EFF9-455D-BA17-29FD9A0F6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3405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4" name="Freeform 1181">
                <a:extLst>
                  <a:ext uri="{FF2B5EF4-FFF2-40B4-BE49-F238E27FC236}">
                    <a16:creationId xmlns:a16="http://schemas.microsoft.com/office/drawing/2014/main" id="{95174CC8-F5E5-4E2F-81D6-EE46E5D69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405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5" name="Freeform 1182">
                <a:extLst>
                  <a:ext uri="{FF2B5EF4-FFF2-40B4-BE49-F238E27FC236}">
                    <a16:creationId xmlns:a16="http://schemas.microsoft.com/office/drawing/2014/main" id="{8DD40027-AC6E-4E58-B7B5-F33C30E49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34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6" name="Freeform 1183">
                <a:extLst>
                  <a:ext uri="{FF2B5EF4-FFF2-40B4-BE49-F238E27FC236}">
                    <a16:creationId xmlns:a16="http://schemas.microsoft.com/office/drawing/2014/main" id="{1F8921BD-6529-4940-86E2-1B35BF965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412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5 w 11"/>
                  <a:gd name="T7" fmla="*/ 0 h 9"/>
                  <a:gd name="T8" fmla="*/ 5 w 11"/>
                  <a:gd name="T9" fmla="*/ 0 h 9"/>
                  <a:gd name="T10" fmla="*/ 10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10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10" y="2"/>
                    </a:lnTo>
                    <a:lnTo>
                      <a:pt x="11" y="5"/>
                    </a:lnTo>
                    <a:lnTo>
                      <a:pt x="10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7" name="Freeform 1184">
                <a:extLst>
                  <a:ext uri="{FF2B5EF4-FFF2-40B4-BE49-F238E27FC236}">
                    <a16:creationId xmlns:a16="http://schemas.microsoft.com/office/drawing/2014/main" id="{FBF222B3-D225-4237-B511-E3C86420F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412"/>
                <a:ext cx="7" cy="8"/>
              </a:xfrm>
              <a:custGeom>
                <a:avLst/>
                <a:gdLst>
                  <a:gd name="T0" fmla="*/ 5 w 7"/>
                  <a:gd name="T1" fmla="*/ 0 h 8"/>
                  <a:gd name="T2" fmla="*/ 5 w 7"/>
                  <a:gd name="T3" fmla="*/ 0 h 8"/>
                  <a:gd name="T4" fmla="*/ 5 w 7"/>
                  <a:gd name="T5" fmla="*/ 3 h 8"/>
                  <a:gd name="T6" fmla="*/ 5 w 7"/>
                  <a:gd name="T7" fmla="*/ 3 h 8"/>
                  <a:gd name="T8" fmla="*/ 5 w 7"/>
                  <a:gd name="T9" fmla="*/ 6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4 w 7"/>
                  <a:gd name="T19" fmla="*/ 8 h 8"/>
                  <a:gd name="T20" fmla="*/ 4 w 7"/>
                  <a:gd name="T21" fmla="*/ 8 h 8"/>
                  <a:gd name="T22" fmla="*/ 5 w 7"/>
                  <a:gd name="T23" fmla="*/ 8 h 8"/>
                  <a:gd name="T24" fmla="*/ 7 w 7"/>
                  <a:gd name="T25" fmla="*/ 5 h 8"/>
                  <a:gd name="T26" fmla="*/ 7 w 7"/>
                  <a:gd name="T27" fmla="*/ 5 h 8"/>
                  <a:gd name="T28" fmla="*/ 7 w 7"/>
                  <a:gd name="T29" fmla="*/ 2 h 8"/>
                  <a:gd name="T30" fmla="*/ 5 w 7"/>
                  <a:gd name="T31" fmla="*/ 0 h 8"/>
                  <a:gd name="T32" fmla="*/ 5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8" name="Freeform 1185">
                <a:extLst>
                  <a:ext uri="{FF2B5EF4-FFF2-40B4-BE49-F238E27FC236}">
                    <a16:creationId xmlns:a16="http://schemas.microsoft.com/office/drawing/2014/main" id="{55B042C4-BADA-414D-B638-0FE194FC9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412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9" name="Freeform 1186">
                <a:extLst>
                  <a:ext uri="{FF2B5EF4-FFF2-40B4-BE49-F238E27FC236}">
                    <a16:creationId xmlns:a16="http://schemas.microsoft.com/office/drawing/2014/main" id="{410821F7-11FC-4FB3-B254-6A09C5B41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3409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0" name="Freeform 1187">
                <a:extLst>
                  <a:ext uri="{FF2B5EF4-FFF2-40B4-BE49-F238E27FC236}">
                    <a16:creationId xmlns:a16="http://schemas.microsoft.com/office/drawing/2014/main" id="{D40EEA05-D1F0-4542-A038-852A3E0A4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411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1" name="Freeform 1188">
                <a:extLst>
                  <a:ext uri="{FF2B5EF4-FFF2-40B4-BE49-F238E27FC236}">
                    <a16:creationId xmlns:a16="http://schemas.microsoft.com/office/drawing/2014/main" id="{FE01B124-3B23-425A-8F29-0495AD0A1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3409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2" name="Freeform 1189">
                <a:extLst>
                  <a:ext uri="{FF2B5EF4-FFF2-40B4-BE49-F238E27FC236}">
                    <a16:creationId xmlns:a16="http://schemas.microsoft.com/office/drawing/2014/main" id="{310C4461-D128-4BE5-AC2D-FD3F1BBB4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396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3" name="Freeform 1190">
                <a:extLst>
                  <a:ext uri="{FF2B5EF4-FFF2-40B4-BE49-F238E27FC236}">
                    <a16:creationId xmlns:a16="http://schemas.microsoft.com/office/drawing/2014/main" id="{EEBCC769-1760-4135-BE5E-460B03BBD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397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4" name="Freeform 1191">
                <a:extLst>
                  <a:ext uri="{FF2B5EF4-FFF2-40B4-BE49-F238E27FC236}">
                    <a16:creationId xmlns:a16="http://schemas.microsoft.com/office/drawing/2014/main" id="{9696AAE2-DC73-4C32-A515-93598779A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3396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5" name="Freeform 1192">
                <a:extLst>
                  <a:ext uri="{FF2B5EF4-FFF2-40B4-BE49-F238E27FC236}">
                    <a16:creationId xmlns:a16="http://schemas.microsoft.com/office/drawing/2014/main" id="{20E5DC5B-60DF-481F-AB31-EAD311B7E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3376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6" name="Freeform 1193">
                <a:extLst>
                  <a:ext uri="{FF2B5EF4-FFF2-40B4-BE49-F238E27FC236}">
                    <a16:creationId xmlns:a16="http://schemas.microsoft.com/office/drawing/2014/main" id="{E36FD0E2-F744-4C4F-B4C2-348090730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378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7" name="Freeform 1194">
                <a:extLst>
                  <a:ext uri="{FF2B5EF4-FFF2-40B4-BE49-F238E27FC236}">
                    <a16:creationId xmlns:a16="http://schemas.microsoft.com/office/drawing/2014/main" id="{6E90BA77-CC98-48F2-8F6F-07D421F55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376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8" name="Freeform 1195">
                <a:extLst>
                  <a:ext uri="{FF2B5EF4-FFF2-40B4-BE49-F238E27FC236}">
                    <a16:creationId xmlns:a16="http://schemas.microsoft.com/office/drawing/2014/main" id="{943B9E23-4617-4903-872A-D46DB178A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343"/>
                <a:ext cx="9" cy="11"/>
              </a:xfrm>
              <a:custGeom>
                <a:avLst/>
                <a:gdLst>
                  <a:gd name="T0" fmla="*/ 0 w 9"/>
                  <a:gd name="T1" fmla="*/ 4 h 11"/>
                  <a:gd name="T2" fmla="*/ 0 w 9"/>
                  <a:gd name="T3" fmla="*/ 4 h 11"/>
                  <a:gd name="T4" fmla="*/ 1 w 9"/>
                  <a:gd name="T5" fmla="*/ 1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1 h 11"/>
                  <a:gd name="T12" fmla="*/ 9 w 9"/>
                  <a:gd name="T13" fmla="*/ 4 h 11"/>
                  <a:gd name="T14" fmla="*/ 9 w 9"/>
                  <a:gd name="T15" fmla="*/ 4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4 h 11"/>
                  <a:gd name="T26" fmla="*/ 0 w 9"/>
                  <a:gd name="T27" fmla="*/ 4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9" name="Freeform 1196">
                <a:extLst>
                  <a:ext uri="{FF2B5EF4-FFF2-40B4-BE49-F238E27FC236}">
                    <a16:creationId xmlns:a16="http://schemas.microsoft.com/office/drawing/2014/main" id="{2E5E015E-CAF1-4D2F-ABC0-A60D52BD3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3344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7 h 8"/>
                  <a:gd name="T10" fmla="*/ 2 w 8"/>
                  <a:gd name="T11" fmla="*/ 7 h 8"/>
                  <a:gd name="T12" fmla="*/ 2 w 8"/>
                  <a:gd name="T13" fmla="*/ 7 h 8"/>
                  <a:gd name="T14" fmla="*/ 0 w 8"/>
                  <a:gd name="T15" fmla="*/ 7 h 8"/>
                  <a:gd name="T16" fmla="*/ 0 w 8"/>
                  <a:gd name="T17" fmla="*/ 7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7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8"/>
                    </a:lnTo>
                    <a:lnTo>
                      <a:pt x="6" y="7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0" name="Freeform 1197">
                <a:extLst>
                  <a:ext uri="{FF2B5EF4-FFF2-40B4-BE49-F238E27FC236}">
                    <a16:creationId xmlns:a16="http://schemas.microsoft.com/office/drawing/2014/main" id="{03FA4A66-07E2-4432-BE3F-734F9CCC2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34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1" name="Freeform 1198">
                <a:extLst>
                  <a:ext uri="{FF2B5EF4-FFF2-40B4-BE49-F238E27FC236}">
                    <a16:creationId xmlns:a16="http://schemas.microsoft.com/office/drawing/2014/main" id="{4639C8B1-4AF7-4034-A094-24A6763C2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332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2" name="Freeform 1199">
                <a:extLst>
                  <a:ext uri="{FF2B5EF4-FFF2-40B4-BE49-F238E27FC236}">
                    <a16:creationId xmlns:a16="http://schemas.microsoft.com/office/drawing/2014/main" id="{160393CC-137E-456C-9253-A4EB893D8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3326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8 h 8"/>
                  <a:gd name="T24" fmla="*/ 7 w 7"/>
                  <a:gd name="T25" fmla="*/ 5 h 8"/>
                  <a:gd name="T26" fmla="*/ 7 w 7"/>
                  <a:gd name="T27" fmla="*/ 5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3" name="Freeform 1200">
                <a:extLst>
                  <a:ext uri="{FF2B5EF4-FFF2-40B4-BE49-F238E27FC236}">
                    <a16:creationId xmlns:a16="http://schemas.microsoft.com/office/drawing/2014/main" id="{0CDD4359-997C-42CA-A5B0-80693E60A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332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4" name="Freeform 1201">
                <a:extLst>
                  <a:ext uri="{FF2B5EF4-FFF2-40B4-BE49-F238E27FC236}">
                    <a16:creationId xmlns:a16="http://schemas.microsoft.com/office/drawing/2014/main" id="{61594F3A-9859-4396-AFCD-37023D3A1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269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5" name="Freeform 1202">
                <a:extLst>
                  <a:ext uri="{FF2B5EF4-FFF2-40B4-BE49-F238E27FC236}">
                    <a16:creationId xmlns:a16="http://schemas.microsoft.com/office/drawing/2014/main" id="{D6AD0323-8327-4318-B181-9AE40FE7B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3269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6" name="Freeform 1203">
                <a:extLst>
                  <a:ext uri="{FF2B5EF4-FFF2-40B4-BE49-F238E27FC236}">
                    <a16:creationId xmlns:a16="http://schemas.microsoft.com/office/drawing/2014/main" id="{8984D1AC-726E-41F4-891F-BC5008418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269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7" name="Freeform 1204">
                <a:extLst>
                  <a:ext uri="{FF2B5EF4-FFF2-40B4-BE49-F238E27FC236}">
                    <a16:creationId xmlns:a16="http://schemas.microsoft.com/office/drawing/2014/main" id="{4667DB79-C2F0-4602-AFA1-FE127029B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3219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8" name="Freeform 1205">
                <a:extLst>
                  <a:ext uri="{FF2B5EF4-FFF2-40B4-BE49-F238E27FC236}">
                    <a16:creationId xmlns:a16="http://schemas.microsoft.com/office/drawing/2014/main" id="{C2E5F212-3531-48E9-AEDA-1A4C53DF9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3221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9" name="Freeform 1206">
                <a:extLst>
                  <a:ext uri="{FF2B5EF4-FFF2-40B4-BE49-F238E27FC236}">
                    <a16:creationId xmlns:a16="http://schemas.microsoft.com/office/drawing/2014/main" id="{5244E3AF-234A-47B2-B1E4-3A9CBF0B1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321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0" name="Freeform 1207">
                <a:extLst>
                  <a:ext uri="{FF2B5EF4-FFF2-40B4-BE49-F238E27FC236}">
                    <a16:creationId xmlns:a16="http://schemas.microsoft.com/office/drawing/2014/main" id="{E678F440-75AE-4675-B0C2-5AB776A99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357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1" name="Freeform 1208">
                <a:extLst>
                  <a:ext uri="{FF2B5EF4-FFF2-40B4-BE49-F238E27FC236}">
                    <a16:creationId xmlns:a16="http://schemas.microsoft.com/office/drawing/2014/main" id="{CC4481A0-945A-41B6-9652-9BF5BD0BC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3357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2" name="Freeform 1209">
                <a:extLst>
                  <a:ext uri="{FF2B5EF4-FFF2-40B4-BE49-F238E27FC236}">
                    <a16:creationId xmlns:a16="http://schemas.microsoft.com/office/drawing/2014/main" id="{D77CCD77-C132-4F79-B0E7-EB56945E6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35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3" name="Freeform 1210">
                <a:extLst>
                  <a:ext uri="{FF2B5EF4-FFF2-40B4-BE49-F238E27FC236}">
                    <a16:creationId xmlns:a16="http://schemas.microsoft.com/office/drawing/2014/main" id="{2860F7C1-172E-45EE-947A-264B03100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301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4" name="Group 1412">
              <a:extLst>
                <a:ext uri="{FF2B5EF4-FFF2-40B4-BE49-F238E27FC236}">
                  <a16:creationId xmlns:a16="http://schemas.microsoft.com/office/drawing/2014/main" id="{00C411AF-A2CF-40A4-B970-535FB2F21E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8" y="2989"/>
              <a:ext cx="1516" cy="446"/>
              <a:chOff x="2198" y="2989"/>
              <a:chExt cx="1516" cy="446"/>
            </a:xfrm>
          </p:grpSpPr>
          <p:sp>
            <p:nvSpPr>
              <p:cNvPr id="53004" name="Freeform 1212">
                <a:extLst>
                  <a:ext uri="{FF2B5EF4-FFF2-40B4-BE49-F238E27FC236}">
                    <a16:creationId xmlns:a16="http://schemas.microsoft.com/office/drawing/2014/main" id="{7700B141-D8DF-4764-AA4B-8FFDAEC04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3302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6 h 8"/>
                  <a:gd name="T12" fmla="*/ 2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5" name="Freeform 1213">
                <a:extLst>
                  <a:ext uri="{FF2B5EF4-FFF2-40B4-BE49-F238E27FC236}">
                    <a16:creationId xmlns:a16="http://schemas.microsoft.com/office/drawing/2014/main" id="{343C2D7F-65DD-4BED-A241-5CEA389E2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30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6" name="Freeform 1214">
                <a:extLst>
                  <a:ext uri="{FF2B5EF4-FFF2-40B4-BE49-F238E27FC236}">
                    <a16:creationId xmlns:a16="http://schemas.microsoft.com/office/drawing/2014/main" id="{27EF6719-C0FD-4216-A7E3-C4C9150B5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290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7" name="Freeform 1215">
                <a:extLst>
                  <a:ext uri="{FF2B5EF4-FFF2-40B4-BE49-F238E27FC236}">
                    <a16:creationId xmlns:a16="http://schemas.microsoft.com/office/drawing/2014/main" id="{0CCC702A-48AF-4EBA-9868-B006121E1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3292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8" name="Freeform 1216">
                <a:extLst>
                  <a:ext uri="{FF2B5EF4-FFF2-40B4-BE49-F238E27FC236}">
                    <a16:creationId xmlns:a16="http://schemas.microsoft.com/office/drawing/2014/main" id="{0A5DA4C3-5E15-420B-B914-A0487625E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329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9" name="Freeform 1217">
                <a:extLst>
                  <a:ext uri="{FF2B5EF4-FFF2-40B4-BE49-F238E27FC236}">
                    <a16:creationId xmlns:a16="http://schemas.microsoft.com/office/drawing/2014/main" id="{EF360A36-C375-41FD-9209-9A4C207CC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3212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0" name="Freeform 1218">
                <a:extLst>
                  <a:ext uri="{FF2B5EF4-FFF2-40B4-BE49-F238E27FC236}">
                    <a16:creationId xmlns:a16="http://schemas.microsoft.com/office/drawing/2014/main" id="{79282A91-ABD3-4C40-8B0B-04CF035C1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3212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1" name="Freeform 1219">
                <a:extLst>
                  <a:ext uri="{FF2B5EF4-FFF2-40B4-BE49-F238E27FC236}">
                    <a16:creationId xmlns:a16="http://schemas.microsoft.com/office/drawing/2014/main" id="{059B2AC2-0BA9-494E-A3F8-8736E6424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32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2" name="Freeform 1220">
                <a:extLst>
                  <a:ext uri="{FF2B5EF4-FFF2-40B4-BE49-F238E27FC236}">
                    <a16:creationId xmlns:a16="http://schemas.microsoft.com/office/drawing/2014/main" id="{CCD9AF8D-FAE8-47D8-87AB-764138FB9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253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9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9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3" name="Freeform 1221">
                <a:extLst>
                  <a:ext uri="{FF2B5EF4-FFF2-40B4-BE49-F238E27FC236}">
                    <a16:creationId xmlns:a16="http://schemas.microsoft.com/office/drawing/2014/main" id="{C4147C96-4D0B-4452-8667-856748441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325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4" name="Freeform 1222">
                <a:extLst>
                  <a:ext uri="{FF2B5EF4-FFF2-40B4-BE49-F238E27FC236}">
                    <a16:creationId xmlns:a16="http://schemas.microsoft.com/office/drawing/2014/main" id="{E9E46042-B358-4848-937F-E06E20443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253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5" name="Freeform 1223">
                <a:extLst>
                  <a:ext uri="{FF2B5EF4-FFF2-40B4-BE49-F238E27FC236}">
                    <a16:creationId xmlns:a16="http://schemas.microsoft.com/office/drawing/2014/main" id="{7A139621-C92E-46AE-83CB-D4462BF94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3225"/>
                <a:ext cx="10" cy="11"/>
              </a:xfrm>
              <a:custGeom>
                <a:avLst/>
                <a:gdLst>
                  <a:gd name="T0" fmla="*/ 0 w 10"/>
                  <a:gd name="T1" fmla="*/ 6 h 11"/>
                  <a:gd name="T2" fmla="*/ 0 w 10"/>
                  <a:gd name="T3" fmla="*/ 6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6 h 11"/>
                  <a:gd name="T14" fmla="*/ 10 w 10"/>
                  <a:gd name="T15" fmla="*/ 6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6 h 11"/>
                  <a:gd name="T26" fmla="*/ 0 w 10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6" name="Freeform 1224">
                <a:extLst>
                  <a:ext uri="{FF2B5EF4-FFF2-40B4-BE49-F238E27FC236}">
                    <a16:creationId xmlns:a16="http://schemas.microsoft.com/office/drawing/2014/main" id="{B109B1DC-FC11-4D9E-B1EF-C61888FA5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3227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7" name="Freeform 1225">
                <a:extLst>
                  <a:ext uri="{FF2B5EF4-FFF2-40B4-BE49-F238E27FC236}">
                    <a16:creationId xmlns:a16="http://schemas.microsoft.com/office/drawing/2014/main" id="{C739F494-F902-40FC-BF94-CD743BDDD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22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8" name="Freeform 1226">
                <a:extLst>
                  <a:ext uri="{FF2B5EF4-FFF2-40B4-BE49-F238E27FC236}">
                    <a16:creationId xmlns:a16="http://schemas.microsoft.com/office/drawing/2014/main" id="{D9746F52-856F-4C6C-A554-97172C137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177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9" name="Freeform 1227">
                <a:extLst>
                  <a:ext uri="{FF2B5EF4-FFF2-40B4-BE49-F238E27FC236}">
                    <a16:creationId xmlns:a16="http://schemas.microsoft.com/office/drawing/2014/main" id="{7CB41C4E-D88A-467B-99EC-74FE4D547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3179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6 h 7"/>
                  <a:gd name="T12" fmla="*/ 1 w 7"/>
                  <a:gd name="T13" fmla="*/ 6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0" name="Freeform 1228">
                <a:extLst>
                  <a:ext uri="{FF2B5EF4-FFF2-40B4-BE49-F238E27FC236}">
                    <a16:creationId xmlns:a16="http://schemas.microsoft.com/office/drawing/2014/main" id="{E968DB82-6A76-4D85-9B15-A5BD471F3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17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1" name="Freeform 1229">
                <a:extLst>
                  <a:ext uri="{FF2B5EF4-FFF2-40B4-BE49-F238E27FC236}">
                    <a16:creationId xmlns:a16="http://schemas.microsoft.com/office/drawing/2014/main" id="{83DE6B79-DE97-403C-936F-489729F13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3118"/>
                <a:ext cx="9" cy="11"/>
              </a:xfrm>
              <a:custGeom>
                <a:avLst/>
                <a:gdLst>
                  <a:gd name="T0" fmla="*/ 0 w 9"/>
                  <a:gd name="T1" fmla="*/ 6 h 11"/>
                  <a:gd name="T2" fmla="*/ 0 w 9"/>
                  <a:gd name="T3" fmla="*/ 6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6 h 11"/>
                  <a:gd name="T14" fmla="*/ 9 w 9"/>
                  <a:gd name="T15" fmla="*/ 6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6 h 11"/>
                  <a:gd name="T26" fmla="*/ 0 w 9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2" name="Freeform 1230">
                <a:extLst>
                  <a:ext uri="{FF2B5EF4-FFF2-40B4-BE49-F238E27FC236}">
                    <a16:creationId xmlns:a16="http://schemas.microsoft.com/office/drawing/2014/main" id="{1460CC40-C753-48AC-A451-E240815A8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3120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7 h 7"/>
                  <a:gd name="T16" fmla="*/ 0 w 7"/>
                  <a:gd name="T17" fmla="*/ 7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7 h 7"/>
                  <a:gd name="T24" fmla="*/ 7 w 7"/>
                  <a:gd name="T25" fmla="*/ 4 h 7"/>
                  <a:gd name="T26" fmla="*/ 7 w 7"/>
                  <a:gd name="T27" fmla="*/ 4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3" name="Freeform 1231">
                <a:extLst>
                  <a:ext uri="{FF2B5EF4-FFF2-40B4-BE49-F238E27FC236}">
                    <a16:creationId xmlns:a16="http://schemas.microsoft.com/office/drawing/2014/main" id="{CC28B886-1BC6-46BD-85B1-6D606AF3E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311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4" name="Freeform 1232">
                <a:extLst>
                  <a:ext uri="{FF2B5EF4-FFF2-40B4-BE49-F238E27FC236}">
                    <a16:creationId xmlns:a16="http://schemas.microsoft.com/office/drawing/2014/main" id="{EF3819FE-E391-4A39-9AA9-9CEE16D0D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3082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5" name="Freeform 1233">
                <a:extLst>
                  <a:ext uri="{FF2B5EF4-FFF2-40B4-BE49-F238E27FC236}">
                    <a16:creationId xmlns:a16="http://schemas.microsoft.com/office/drawing/2014/main" id="{9B41922E-5345-466F-A3F6-B361C244A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084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6" name="Freeform 1234">
                <a:extLst>
                  <a:ext uri="{FF2B5EF4-FFF2-40B4-BE49-F238E27FC236}">
                    <a16:creationId xmlns:a16="http://schemas.microsoft.com/office/drawing/2014/main" id="{E1B606D3-9C0D-441B-A47A-C9D2D79E9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082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7" name="Freeform 1235">
                <a:extLst>
                  <a:ext uri="{FF2B5EF4-FFF2-40B4-BE49-F238E27FC236}">
                    <a16:creationId xmlns:a16="http://schemas.microsoft.com/office/drawing/2014/main" id="{85798A9D-0673-4350-82A6-F94034E2C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3060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8" name="Freeform 1236">
                <a:extLst>
                  <a:ext uri="{FF2B5EF4-FFF2-40B4-BE49-F238E27FC236}">
                    <a16:creationId xmlns:a16="http://schemas.microsoft.com/office/drawing/2014/main" id="{9B368727-285F-49BE-B6A0-D259B4BF7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3061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6 h 8"/>
                  <a:gd name="T12" fmla="*/ 2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9" name="Freeform 1237">
                <a:extLst>
                  <a:ext uri="{FF2B5EF4-FFF2-40B4-BE49-F238E27FC236}">
                    <a16:creationId xmlns:a16="http://schemas.microsoft.com/office/drawing/2014/main" id="{34EC4B88-94BF-43B3-AD27-C33284051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3060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0" name="Freeform 1238">
                <a:extLst>
                  <a:ext uri="{FF2B5EF4-FFF2-40B4-BE49-F238E27FC236}">
                    <a16:creationId xmlns:a16="http://schemas.microsoft.com/office/drawing/2014/main" id="{68DB95EB-0D53-4674-AA20-1FFDBA80D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3025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1" name="Freeform 1239">
                <a:extLst>
                  <a:ext uri="{FF2B5EF4-FFF2-40B4-BE49-F238E27FC236}">
                    <a16:creationId xmlns:a16="http://schemas.microsoft.com/office/drawing/2014/main" id="{91653EEC-A497-471D-B7E1-D18A33AC2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3026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5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2" name="Freeform 1240">
                <a:extLst>
                  <a:ext uri="{FF2B5EF4-FFF2-40B4-BE49-F238E27FC236}">
                    <a16:creationId xmlns:a16="http://schemas.microsoft.com/office/drawing/2014/main" id="{4F684B80-3B40-4439-BEAF-C26575506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302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1 h 1"/>
                  <a:gd name="T18" fmla="*/ 0 w 1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3" name="Freeform 1241">
                <a:extLst>
                  <a:ext uri="{FF2B5EF4-FFF2-40B4-BE49-F238E27FC236}">
                    <a16:creationId xmlns:a16="http://schemas.microsoft.com/office/drawing/2014/main" id="{FBB66CFE-CD52-4535-B5B1-9EC7F4DD1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3025"/>
                <a:ext cx="10" cy="10"/>
              </a:xfrm>
              <a:custGeom>
                <a:avLst/>
                <a:gdLst>
                  <a:gd name="T0" fmla="*/ 0 w 10"/>
                  <a:gd name="T1" fmla="*/ 6 h 10"/>
                  <a:gd name="T2" fmla="*/ 0 w 10"/>
                  <a:gd name="T3" fmla="*/ 6 h 10"/>
                  <a:gd name="T4" fmla="*/ 2 w 10"/>
                  <a:gd name="T5" fmla="*/ 1 h 10"/>
                  <a:gd name="T6" fmla="*/ 5 w 10"/>
                  <a:gd name="T7" fmla="*/ 0 h 10"/>
                  <a:gd name="T8" fmla="*/ 5 w 10"/>
                  <a:gd name="T9" fmla="*/ 0 h 10"/>
                  <a:gd name="T10" fmla="*/ 8 w 10"/>
                  <a:gd name="T11" fmla="*/ 1 h 10"/>
                  <a:gd name="T12" fmla="*/ 10 w 10"/>
                  <a:gd name="T13" fmla="*/ 6 h 10"/>
                  <a:gd name="T14" fmla="*/ 10 w 10"/>
                  <a:gd name="T15" fmla="*/ 6 h 10"/>
                  <a:gd name="T16" fmla="*/ 8 w 10"/>
                  <a:gd name="T17" fmla="*/ 9 h 10"/>
                  <a:gd name="T18" fmla="*/ 5 w 10"/>
                  <a:gd name="T19" fmla="*/ 10 h 10"/>
                  <a:gd name="T20" fmla="*/ 5 w 10"/>
                  <a:gd name="T21" fmla="*/ 10 h 10"/>
                  <a:gd name="T22" fmla="*/ 2 w 10"/>
                  <a:gd name="T23" fmla="*/ 9 h 10"/>
                  <a:gd name="T24" fmla="*/ 0 w 10"/>
                  <a:gd name="T25" fmla="*/ 6 h 10"/>
                  <a:gd name="T26" fmla="*/ 0 w 10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0" y="6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4" name="Freeform 1242">
                <a:extLst>
                  <a:ext uri="{FF2B5EF4-FFF2-40B4-BE49-F238E27FC236}">
                    <a16:creationId xmlns:a16="http://schemas.microsoft.com/office/drawing/2014/main" id="{59839547-71C4-4F2F-B79D-CB0B8DA37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3026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5" name="Freeform 1243">
                <a:extLst>
                  <a:ext uri="{FF2B5EF4-FFF2-40B4-BE49-F238E27FC236}">
                    <a16:creationId xmlns:a16="http://schemas.microsoft.com/office/drawing/2014/main" id="{39E99B6C-AE50-4F0F-B1D6-61DA3459D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3025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2 w 4"/>
                  <a:gd name="T5" fmla="*/ 0 h 3"/>
                  <a:gd name="T6" fmla="*/ 2 w 4"/>
                  <a:gd name="T7" fmla="*/ 0 h 3"/>
                  <a:gd name="T8" fmla="*/ 4 w 4"/>
                  <a:gd name="T9" fmla="*/ 1 h 3"/>
                  <a:gd name="T10" fmla="*/ 4 w 4"/>
                  <a:gd name="T11" fmla="*/ 1 h 3"/>
                  <a:gd name="T12" fmla="*/ 2 w 4"/>
                  <a:gd name="T13" fmla="*/ 3 h 3"/>
                  <a:gd name="T14" fmla="*/ 2 w 4"/>
                  <a:gd name="T15" fmla="*/ 3 h 3"/>
                  <a:gd name="T16" fmla="*/ 0 w 4"/>
                  <a:gd name="T17" fmla="*/ 1 h 3"/>
                  <a:gd name="T18" fmla="*/ 0 w 4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6" name="Freeform 1244">
                <a:extLst>
                  <a:ext uri="{FF2B5EF4-FFF2-40B4-BE49-F238E27FC236}">
                    <a16:creationId xmlns:a16="http://schemas.microsoft.com/office/drawing/2014/main" id="{3A2DAED0-020E-43AE-8308-0DB6CF07E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989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7 w 11"/>
                  <a:gd name="T7" fmla="*/ 0 h 10"/>
                  <a:gd name="T8" fmla="*/ 7 w 11"/>
                  <a:gd name="T9" fmla="*/ 0 h 10"/>
                  <a:gd name="T10" fmla="*/ 10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10 w 11"/>
                  <a:gd name="T17" fmla="*/ 9 h 10"/>
                  <a:gd name="T18" fmla="*/ 7 w 11"/>
                  <a:gd name="T19" fmla="*/ 10 h 10"/>
                  <a:gd name="T20" fmla="*/ 7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1" y="4"/>
                    </a:lnTo>
                    <a:lnTo>
                      <a:pt x="10" y="9"/>
                    </a:lnTo>
                    <a:lnTo>
                      <a:pt x="7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7" name="Freeform 1245">
                <a:extLst>
                  <a:ext uri="{FF2B5EF4-FFF2-40B4-BE49-F238E27FC236}">
                    <a16:creationId xmlns:a16="http://schemas.microsoft.com/office/drawing/2014/main" id="{1C5772DC-DA2C-4FF4-ACB4-760286E53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990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8" name="Freeform 1246">
                <a:extLst>
                  <a:ext uri="{FF2B5EF4-FFF2-40B4-BE49-F238E27FC236}">
                    <a16:creationId xmlns:a16="http://schemas.microsoft.com/office/drawing/2014/main" id="{8A695040-33E7-4F63-9A38-BA35197D7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989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9" name="Freeform 1247">
                <a:extLst>
                  <a:ext uri="{FF2B5EF4-FFF2-40B4-BE49-F238E27FC236}">
                    <a16:creationId xmlns:a16="http://schemas.microsoft.com/office/drawing/2014/main" id="{2C956569-3C46-4225-9A8E-414BA92D7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3026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0" name="Freeform 1248">
                <a:extLst>
                  <a:ext uri="{FF2B5EF4-FFF2-40B4-BE49-F238E27FC236}">
                    <a16:creationId xmlns:a16="http://schemas.microsoft.com/office/drawing/2014/main" id="{E4E07436-78FF-4483-8E71-4B1C29643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028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1" name="Freeform 1249">
                <a:extLst>
                  <a:ext uri="{FF2B5EF4-FFF2-40B4-BE49-F238E27FC236}">
                    <a16:creationId xmlns:a16="http://schemas.microsoft.com/office/drawing/2014/main" id="{66543C3C-34D8-42B0-A13A-6FC60220B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02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2" name="Freeform 1250">
                <a:extLst>
                  <a:ext uri="{FF2B5EF4-FFF2-40B4-BE49-F238E27FC236}">
                    <a16:creationId xmlns:a16="http://schemas.microsoft.com/office/drawing/2014/main" id="{0E608F00-47DB-4C57-9BE5-72BB3CEC6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067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3" name="Freeform 1251">
                <a:extLst>
                  <a:ext uri="{FF2B5EF4-FFF2-40B4-BE49-F238E27FC236}">
                    <a16:creationId xmlns:a16="http://schemas.microsoft.com/office/drawing/2014/main" id="{1F0D3C62-D780-4ABA-A51C-37BB7C487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3069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4" name="Freeform 1252">
                <a:extLst>
                  <a:ext uri="{FF2B5EF4-FFF2-40B4-BE49-F238E27FC236}">
                    <a16:creationId xmlns:a16="http://schemas.microsoft.com/office/drawing/2014/main" id="{22D603DE-C190-4A5C-B492-DF11F9A53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06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5" name="Freeform 1253">
                <a:extLst>
                  <a:ext uri="{FF2B5EF4-FFF2-40B4-BE49-F238E27FC236}">
                    <a16:creationId xmlns:a16="http://schemas.microsoft.com/office/drawing/2014/main" id="{9DD227D1-25CB-4D68-BF38-EDD6B8846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056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10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10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10"/>
                    </a:lnTo>
                    <a:lnTo>
                      <a:pt x="4" y="11"/>
                    </a:lnTo>
                    <a:lnTo>
                      <a:pt x="1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6" name="Freeform 1254">
                <a:extLst>
                  <a:ext uri="{FF2B5EF4-FFF2-40B4-BE49-F238E27FC236}">
                    <a16:creationId xmlns:a16="http://schemas.microsoft.com/office/drawing/2014/main" id="{BCAE1573-EFF0-487D-BB20-657601844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3058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6 h 8"/>
                  <a:gd name="T12" fmla="*/ 2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7" name="Freeform 1255">
                <a:extLst>
                  <a:ext uri="{FF2B5EF4-FFF2-40B4-BE49-F238E27FC236}">
                    <a16:creationId xmlns:a16="http://schemas.microsoft.com/office/drawing/2014/main" id="{46D0FA27-EE24-435E-B3D1-7EFEFEDE8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056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2 h 4"/>
                  <a:gd name="T4" fmla="*/ 1 w 3"/>
                  <a:gd name="T5" fmla="*/ 0 h 4"/>
                  <a:gd name="T6" fmla="*/ 1 w 3"/>
                  <a:gd name="T7" fmla="*/ 0 h 4"/>
                  <a:gd name="T8" fmla="*/ 3 w 3"/>
                  <a:gd name="T9" fmla="*/ 2 h 4"/>
                  <a:gd name="T10" fmla="*/ 3 w 3"/>
                  <a:gd name="T11" fmla="*/ 2 h 4"/>
                  <a:gd name="T12" fmla="*/ 1 w 3"/>
                  <a:gd name="T13" fmla="*/ 4 h 4"/>
                  <a:gd name="T14" fmla="*/ 1 w 3"/>
                  <a:gd name="T15" fmla="*/ 4 h 4"/>
                  <a:gd name="T16" fmla="*/ 0 w 3"/>
                  <a:gd name="T17" fmla="*/ 2 h 4"/>
                  <a:gd name="T18" fmla="*/ 0 w 3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8" name="Freeform 1256">
                <a:extLst>
                  <a:ext uri="{FF2B5EF4-FFF2-40B4-BE49-F238E27FC236}">
                    <a16:creationId xmlns:a16="http://schemas.microsoft.com/office/drawing/2014/main" id="{7374C660-1AAC-47B4-8765-A480AB51B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084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9" name="Freeform 1257">
                <a:extLst>
                  <a:ext uri="{FF2B5EF4-FFF2-40B4-BE49-F238E27FC236}">
                    <a16:creationId xmlns:a16="http://schemas.microsoft.com/office/drawing/2014/main" id="{2C25BE89-E923-41B2-8729-D64F35A7C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084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7 h 7"/>
                  <a:gd name="T16" fmla="*/ 0 w 8"/>
                  <a:gd name="T17" fmla="*/ 7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7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0" name="Freeform 1258">
                <a:extLst>
                  <a:ext uri="{FF2B5EF4-FFF2-40B4-BE49-F238E27FC236}">
                    <a16:creationId xmlns:a16="http://schemas.microsoft.com/office/drawing/2014/main" id="{AC722EDB-2C03-4C21-BF54-2D723CA68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08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1" name="Freeform 1259">
                <a:extLst>
                  <a:ext uri="{FF2B5EF4-FFF2-40B4-BE49-F238E27FC236}">
                    <a16:creationId xmlns:a16="http://schemas.microsoft.com/office/drawing/2014/main" id="{6B1A9626-615A-43D0-B18A-A2E28750C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112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2" name="Freeform 1260">
                <a:extLst>
                  <a:ext uri="{FF2B5EF4-FFF2-40B4-BE49-F238E27FC236}">
                    <a16:creationId xmlns:a16="http://schemas.microsoft.com/office/drawing/2014/main" id="{F807CC90-F335-44FC-872D-642B04305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3114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3" name="Freeform 1261">
                <a:extLst>
                  <a:ext uri="{FF2B5EF4-FFF2-40B4-BE49-F238E27FC236}">
                    <a16:creationId xmlns:a16="http://schemas.microsoft.com/office/drawing/2014/main" id="{05DBB575-3CD7-4CB6-B127-757871E31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3112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4" name="Freeform 1262">
                <a:extLst>
                  <a:ext uri="{FF2B5EF4-FFF2-40B4-BE49-F238E27FC236}">
                    <a16:creationId xmlns:a16="http://schemas.microsoft.com/office/drawing/2014/main" id="{03002EF3-C5AC-46E4-8C6B-52D462763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3161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5" name="Freeform 1263">
                <a:extLst>
                  <a:ext uri="{FF2B5EF4-FFF2-40B4-BE49-F238E27FC236}">
                    <a16:creationId xmlns:a16="http://schemas.microsoft.com/office/drawing/2014/main" id="{7B1F6D33-EB18-43A7-8547-E7D858704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162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6 h 8"/>
                  <a:gd name="T12" fmla="*/ 2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6" name="Freeform 1264">
                <a:extLst>
                  <a:ext uri="{FF2B5EF4-FFF2-40B4-BE49-F238E27FC236}">
                    <a16:creationId xmlns:a16="http://schemas.microsoft.com/office/drawing/2014/main" id="{E312BC6D-D896-479D-B03D-7FDDB3888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316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7" name="Freeform 1265">
                <a:extLst>
                  <a:ext uri="{FF2B5EF4-FFF2-40B4-BE49-F238E27FC236}">
                    <a16:creationId xmlns:a16="http://schemas.microsoft.com/office/drawing/2014/main" id="{1E77DF67-A8E1-4D41-A915-854426D57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171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8" name="Freeform 1266">
                <a:extLst>
                  <a:ext uri="{FF2B5EF4-FFF2-40B4-BE49-F238E27FC236}">
                    <a16:creationId xmlns:a16="http://schemas.microsoft.com/office/drawing/2014/main" id="{E7803CD5-EEF1-48B9-9D4E-6BA9C0BD0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173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9" name="Freeform 1267">
                <a:extLst>
                  <a:ext uri="{FF2B5EF4-FFF2-40B4-BE49-F238E27FC236}">
                    <a16:creationId xmlns:a16="http://schemas.microsoft.com/office/drawing/2014/main" id="{4390035E-71C2-48AA-9F25-17E7367DD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317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0" name="Freeform 1268">
                <a:extLst>
                  <a:ext uri="{FF2B5EF4-FFF2-40B4-BE49-F238E27FC236}">
                    <a16:creationId xmlns:a16="http://schemas.microsoft.com/office/drawing/2014/main" id="{79B435F9-5E2B-45E5-B738-82D0D1B70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3210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1" name="Freeform 1269">
                <a:extLst>
                  <a:ext uri="{FF2B5EF4-FFF2-40B4-BE49-F238E27FC236}">
                    <a16:creationId xmlns:a16="http://schemas.microsoft.com/office/drawing/2014/main" id="{7C5B61A3-C2B2-4558-9F4E-F63F2B3C3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210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2" name="Freeform 1270">
                <a:extLst>
                  <a:ext uri="{FF2B5EF4-FFF2-40B4-BE49-F238E27FC236}">
                    <a16:creationId xmlns:a16="http://schemas.microsoft.com/office/drawing/2014/main" id="{4681C0D4-1588-4B85-8CCB-8E7889611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21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3" name="Freeform 1271">
                <a:extLst>
                  <a:ext uri="{FF2B5EF4-FFF2-40B4-BE49-F238E27FC236}">
                    <a16:creationId xmlns:a16="http://schemas.microsoft.com/office/drawing/2014/main" id="{984B0B5D-5244-476C-97D0-B93C9A8C8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224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4" name="Freeform 1272">
                <a:extLst>
                  <a:ext uri="{FF2B5EF4-FFF2-40B4-BE49-F238E27FC236}">
                    <a16:creationId xmlns:a16="http://schemas.microsoft.com/office/drawing/2014/main" id="{5F8AC49D-E34A-44F2-98AB-9A59B6C22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225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5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5" name="Freeform 1273">
                <a:extLst>
                  <a:ext uri="{FF2B5EF4-FFF2-40B4-BE49-F238E27FC236}">
                    <a16:creationId xmlns:a16="http://schemas.microsoft.com/office/drawing/2014/main" id="{878D7014-2F87-41DF-8A6E-49673F698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22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1 h 1"/>
                  <a:gd name="T18" fmla="*/ 0 w 1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6" name="Freeform 1274">
                <a:extLst>
                  <a:ext uri="{FF2B5EF4-FFF2-40B4-BE49-F238E27FC236}">
                    <a16:creationId xmlns:a16="http://schemas.microsoft.com/office/drawing/2014/main" id="{D2E0DBF4-F938-4F9D-9740-94D7FD579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266"/>
                <a:ext cx="9" cy="11"/>
              </a:xfrm>
              <a:custGeom>
                <a:avLst/>
                <a:gdLst>
                  <a:gd name="T0" fmla="*/ 0 w 9"/>
                  <a:gd name="T1" fmla="*/ 6 h 11"/>
                  <a:gd name="T2" fmla="*/ 0 w 9"/>
                  <a:gd name="T3" fmla="*/ 6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6 h 11"/>
                  <a:gd name="T14" fmla="*/ 9 w 9"/>
                  <a:gd name="T15" fmla="*/ 6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6 h 11"/>
                  <a:gd name="T26" fmla="*/ 0 w 9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7" name="Freeform 1275">
                <a:extLst>
                  <a:ext uri="{FF2B5EF4-FFF2-40B4-BE49-F238E27FC236}">
                    <a16:creationId xmlns:a16="http://schemas.microsoft.com/office/drawing/2014/main" id="{684DE6EA-BBDD-44D2-BC6D-2F23F1712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268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7 h 7"/>
                  <a:gd name="T16" fmla="*/ 0 w 7"/>
                  <a:gd name="T17" fmla="*/ 7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7 h 7"/>
                  <a:gd name="T24" fmla="*/ 7 w 7"/>
                  <a:gd name="T25" fmla="*/ 4 h 7"/>
                  <a:gd name="T26" fmla="*/ 7 w 7"/>
                  <a:gd name="T27" fmla="*/ 4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8" name="Freeform 1276">
                <a:extLst>
                  <a:ext uri="{FF2B5EF4-FFF2-40B4-BE49-F238E27FC236}">
                    <a16:creationId xmlns:a16="http://schemas.microsoft.com/office/drawing/2014/main" id="{731E371F-A99D-4C49-9EE3-A1E8175F8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26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9" name="Freeform 1277">
                <a:extLst>
                  <a:ext uri="{FF2B5EF4-FFF2-40B4-BE49-F238E27FC236}">
                    <a16:creationId xmlns:a16="http://schemas.microsoft.com/office/drawing/2014/main" id="{C9D314E2-41BD-46D9-BB82-5DF133DC3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3290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0" name="Freeform 1278">
                <a:extLst>
                  <a:ext uri="{FF2B5EF4-FFF2-40B4-BE49-F238E27FC236}">
                    <a16:creationId xmlns:a16="http://schemas.microsoft.com/office/drawing/2014/main" id="{E11E2EB0-9973-4C7A-9AB6-5D4212CF1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3290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1" name="Freeform 1279">
                <a:extLst>
                  <a:ext uri="{FF2B5EF4-FFF2-40B4-BE49-F238E27FC236}">
                    <a16:creationId xmlns:a16="http://schemas.microsoft.com/office/drawing/2014/main" id="{9A48604C-8D41-463B-91AA-47B438DE7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329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2" name="Freeform 1280">
                <a:extLst>
                  <a:ext uri="{FF2B5EF4-FFF2-40B4-BE49-F238E27FC236}">
                    <a16:creationId xmlns:a16="http://schemas.microsoft.com/office/drawing/2014/main" id="{A10255CC-EEE1-4822-9223-9E5097EF2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3323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3" name="Freeform 1281">
                <a:extLst>
                  <a:ext uri="{FF2B5EF4-FFF2-40B4-BE49-F238E27FC236}">
                    <a16:creationId xmlns:a16="http://schemas.microsoft.com/office/drawing/2014/main" id="{3DAD887E-3A25-457E-92F2-B5949D9D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3325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4" name="Freeform 1282">
                <a:extLst>
                  <a:ext uri="{FF2B5EF4-FFF2-40B4-BE49-F238E27FC236}">
                    <a16:creationId xmlns:a16="http://schemas.microsoft.com/office/drawing/2014/main" id="{2FC8EE8E-F111-4E2E-88E0-6C92BFDC7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332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5" name="Freeform 1283">
                <a:extLst>
                  <a:ext uri="{FF2B5EF4-FFF2-40B4-BE49-F238E27FC236}">
                    <a16:creationId xmlns:a16="http://schemas.microsoft.com/office/drawing/2014/main" id="{1A3A3717-EDB3-4CDF-BF3A-DD12BAC36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352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6" name="Freeform 1284">
                <a:extLst>
                  <a:ext uri="{FF2B5EF4-FFF2-40B4-BE49-F238E27FC236}">
                    <a16:creationId xmlns:a16="http://schemas.microsoft.com/office/drawing/2014/main" id="{475AE7AA-60DF-46FF-85B5-94C14DF7B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3354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4 h 7"/>
                  <a:gd name="T10" fmla="*/ 1 w 7"/>
                  <a:gd name="T11" fmla="*/ 6 h 7"/>
                  <a:gd name="T12" fmla="*/ 1 w 7"/>
                  <a:gd name="T13" fmla="*/ 6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7" name="Freeform 1285">
                <a:extLst>
                  <a:ext uri="{FF2B5EF4-FFF2-40B4-BE49-F238E27FC236}">
                    <a16:creationId xmlns:a16="http://schemas.microsoft.com/office/drawing/2014/main" id="{035A284C-D416-44CD-B461-4687D1E38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352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8" name="Freeform 1286">
                <a:extLst>
                  <a:ext uri="{FF2B5EF4-FFF2-40B4-BE49-F238E27FC236}">
                    <a16:creationId xmlns:a16="http://schemas.microsoft.com/office/drawing/2014/main" id="{E99C06E4-8C4B-4867-ACBF-8CA2C6576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3387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9" name="Freeform 1287">
                <a:extLst>
                  <a:ext uri="{FF2B5EF4-FFF2-40B4-BE49-F238E27FC236}">
                    <a16:creationId xmlns:a16="http://schemas.microsoft.com/office/drawing/2014/main" id="{D17DC798-C492-44C5-B687-DCE6CE159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388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0" name="Freeform 1288">
                <a:extLst>
                  <a:ext uri="{FF2B5EF4-FFF2-40B4-BE49-F238E27FC236}">
                    <a16:creationId xmlns:a16="http://schemas.microsoft.com/office/drawing/2014/main" id="{1D7D7B2D-B842-4A05-9863-99FD2622A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387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1" name="Freeform 1289">
                <a:extLst>
                  <a:ext uri="{FF2B5EF4-FFF2-40B4-BE49-F238E27FC236}">
                    <a16:creationId xmlns:a16="http://schemas.microsoft.com/office/drawing/2014/main" id="{2932D9F9-E348-4C23-85A8-F56EA38A6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3349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2" name="Freeform 1290">
                <a:extLst>
                  <a:ext uri="{FF2B5EF4-FFF2-40B4-BE49-F238E27FC236}">
                    <a16:creationId xmlns:a16="http://schemas.microsoft.com/office/drawing/2014/main" id="{776908E5-C3D1-4D82-9D19-F0E938890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3349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3" name="Freeform 1291">
                <a:extLst>
                  <a:ext uri="{FF2B5EF4-FFF2-40B4-BE49-F238E27FC236}">
                    <a16:creationId xmlns:a16="http://schemas.microsoft.com/office/drawing/2014/main" id="{F3F96452-D93D-4A29-A736-48A98F796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3349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4" name="Freeform 1292">
                <a:extLst>
                  <a:ext uri="{FF2B5EF4-FFF2-40B4-BE49-F238E27FC236}">
                    <a16:creationId xmlns:a16="http://schemas.microsoft.com/office/drawing/2014/main" id="{96C9DB96-4F4C-4F49-A014-B3ACD83A8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292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2 w 10"/>
                  <a:gd name="T5" fmla="*/ 1 h 10"/>
                  <a:gd name="T6" fmla="*/ 5 w 10"/>
                  <a:gd name="T7" fmla="*/ 0 h 10"/>
                  <a:gd name="T8" fmla="*/ 5 w 10"/>
                  <a:gd name="T9" fmla="*/ 0 h 10"/>
                  <a:gd name="T10" fmla="*/ 8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8 w 10"/>
                  <a:gd name="T17" fmla="*/ 9 h 10"/>
                  <a:gd name="T18" fmla="*/ 5 w 10"/>
                  <a:gd name="T19" fmla="*/ 10 h 10"/>
                  <a:gd name="T20" fmla="*/ 5 w 10"/>
                  <a:gd name="T21" fmla="*/ 10 h 10"/>
                  <a:gd name="T22" fmla="*/ 2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0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5" name="Freeform 1293">
                <a:extLst>
                  <a:ext uri="{FF2B5EF4-FFF2-40B4-BE49-F238E27FC236}">
                    <a16:creationId xmlns:a16="http://schemas.microsoft.com/office/drawing/2014/main" id="{3C50BC2F-0574-44D6-A25C-FCBAD8D4B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3293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1 w 8"/>
                  <a:gd name="T11" fmla="*/ 6 h 8"/>
                  <a:gd name="T12" fmla="*/ 1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6" name="Freeform 1294">
                <a:extLst>
                  <a:ext uri="{FF2B5EF4-FFF2-40B4-BE49-F238E27FC236}">
                    <a16:creationId xmlns:a16="http://schemas.microsoft.com/office/drawing/2014/main" id="{B98DC51D-5E98-4ACA-980A-F15B72C4E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29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7" name="Freeform 1295">
                <a:extLst>
                  <a:ext uri="{FF2B5EF4-FFF2-40B4-BE49-F238E27FC236}">
                    <a16:creationId xmlns:a16="http://schemas.microsoft.com/office/drawing/2014/main" id="{61CEFFDE-D0DF-4087-99DA-A669D881D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3254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8" name="Freeform 1296">
                <a:extLst>
                  <a:ext uri="{FF2B5EF4-FFF2-40B4-BE49-F238E27FC236}">
                    <a16:creationId xmlns:a16="http://schemas.microsoft.com/office/drawing/2014/main" id="{B0336E5A-38F0-4387-AC7E-AAE5F4DF0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3256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9" name="Freeform 1297">
                <a:extLst>
                  <a:ext uri="{FF2B5EF4-FFF2-40B4-BE49-F238E27FC236}">
                    <a16:creationId xmlns:a16="http://schemas.microsoft.com/office/drawing/2014/main" id="{97EF6433-301C-444F-AF92-F4100192C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3254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0" name="Freeform 1298">
                <a:extLst>
                  <a:ext uri="{FF2B5EF4-FFF2-40B4-BE49-F238E27FC236}">
                    <a16:creationId xmlns:a16="http://schemas.microsoft.com/office/drawing/2014/main" id="{69C22CBB-0819-4F97-BD72-6B9FB0431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3201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1" name="Freeform 1299">
                <a:extLst>
                  <a:ext uri="{FF2B5EF4-FFF2-40B4-BE49-F238E27FC236}">
                    <a16:creationId xmlns:a16="http://schemas.microsoft.com/office/drawing/2014/main" id="{E3FA2740-6D1A-4E74-8C2F-F0CB6BD66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203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2" name="Freeform 1300">
                <a:extLst>
                  <a:ext uri="{FF2B5EF4-FFF2-40B4-BE49-F238E27FC236}">
                    <a16:creationId xmlns:a16="http://schemas.microsoft.com/office/drawing/2014/main" id="{2E8996DC-7664-46A5-B9DF-089FC3DA1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320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3" name="Freeform 1301">
                <a:extLst>
                  <a:ext uri="{FF2B5EF4-FFF2-40B4-BE49-F238E27FC236}">
                    <a16:creationId xmlns:a16="http://schemas.microsoft.com/office/drawing/2014/main" id="{7D16D765-35BA-4157-B28A-E988AADF4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153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4" name="Freeform 1302">
                <a:extLst>
                  <a:ext uri="{FF2B5EF4-FFF2-40B4-BE49-F238E27FC236}">
                    <a16:creationId xmlns:a16="http://schemas.microsoft.com/office/drawing/2014/main" id="{E9CE3830-3FE5-4062-AD25-45DF5384D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15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5" name="Freeform 1303">
                <a:extLst>
                  <a:ext uri="{FF2B5EF4-FFF2-40B4-BE49-F238E27FC236}">
                    <a16:creationId xmlns:a16="http://schemas.microsoft.com/office/drawing/2014/main" id="{ABFA833A-D246-438D-8005-F4AB8DC93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15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6" name="Freeform 1304">
                <a:extLst>
                  <a:ext uri="{FF2B5EF4-FFF2-40B4-BE49-F238E27FC236}">
                    <a16:creationId xmlns:a16="http://schemas.microsoft.com/office/drawing/2014/main" id="{7604CE0B-EECB-428D-A491-2F2F41B90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215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7" name="Freeform 1305">
                <a:extLst>
                  <a:ext uri="{FF2B5EF4-FFF2-40B4-BE49-F238E27FC236}">
                    <a16:creationId xmlns:a16="http://schemas.microsoft.com/office/drawing/2014/main" id="{BA19DAEA-E6B6-44CA-884C-99AD8861E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3216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8" name="Freeform 1306">
                <a:extLst>
                  <a:ext uri="{FF2B5EF4-FFF2-40B4-BE49-F238E27FC236}">
                    <a16:creationId xmlns:a16="http://schemas.microsoft.com/office/drawing/2014/main" id="{54A86339-F87D-4C4A-B237-BC05CD032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21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9" name="Freeform 1307">
                <a:extLst>
                  <a:ext uri="{FF2B5EF4-FFF2-40B4-BE49-F238E27FC236}">
                    <a16:creationId xmlns:a16="http://schemas.microsoft.com/office/drawing/2014/main" id="{BE8E16EE-DB48-412F-9F20-F4EDD432F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245"/>
                <a:ext cx="9" cy="11"/>
              </a:xfrm>
              <a:custGeom>
                <a:avLst/>
                <a:gdLst>
                  <a:gd name="T0" fmla="*/ 0 w 9"/>
                  <a:gd name="T1" fmla="*/ 4 h 11"/>
                  <a:gd name="T2" fmla="*/ 0 w 9"/>
                  <a:gd name="T3" fmla="*/ 4 h 11"/>
                  <a:gd name="T4" fmla="*/ 2 w 9"/>
                  <a:gd name="T5" fmla="*/ 1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1 h 11"/>
                  <a:gd name="T12" fmla="*/ 9 w 9"/>
                  <a:gd name="T13" fmla="*/ 4 h 11"/>
                  <a:gd name="T14" fmla="*/ 9 w 9"/>
                  <a:gd name="T15" fmla="*/ 4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4 h 11"/>
                  <a:gd name="T26" fmla="*/ 0 w 9"/>
                  <a:gd name="T27" fmla="*/ 4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0" name="Freeform 1308">
                <a:extLst>
                  <a:ext uri="{FF2B5EF4-FFF2-40B4-BE49-F238E27FC236}">
                    <a16:creationId xmlns:a16="http://schemas.microsoft.com/office/drawing/2014/main" id="{24F8F1B7-A7CC-40A7-B1D3-64A0D5094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3246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7 h 8"/>
                  <a:gd name="T10" fmla="*/ 1 w 7"/>
                  <a:gd name="T11" fmla="*/ 7 h 8"/>
                  <a:gd name="T12" fmla="*/ 1 w 7"/>
                  <a:gd name="T13" fmla="*/ 7 h 8"/>
                  <a:gd name="T14" fmla="*/ 0 w 7"/>
                  <a:gd name="T15" fmla="*/ 7 h 8"/>
                  <a:gd name="T16" fmla="*/ 0 w 7"/>
                  <a:gd name="T17" fmla="*/ 7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7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7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8"/>
                    </a:lnTo>
                    <a:lnTo>
                      <a:pt x="6" y="7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1" name="Freeform 1309">
                <a:extLst>
                  <a:ext uri="{FF2B5EF4-FFF2-40B4-BE49-F238E27FC236}">
                    <a16:creationId xmlns:a16="http://schemas.microsoft.com/office/drawing/2014/main" id="{8704C469-06BD-4AC3-AB7A-8E1944C2A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24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2" name="Freeform 1310">
                <a:extLst>
                  <a:ext uri="{FF2B5EF4-FFF2-40B4-BE49-F238E27FC236}">
                    <a16:creationId xmlns:a16="http://schemas.microsoft.com/office/drawing/2014/main" id="{65D1F008-B85D-4505-8BAA-7C09578F0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3296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1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1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3" name="Freeform 1311">
                <a:extLst>
                  <a:ext uri="{FF2B5EF4-FFF2-40B4-BE49-F238E27FC236}">
                    <a16:creationId xmlns:a16="http://schemas.microsoft.com/office/drawing/2014/main" id="{F74EC6C5-AA15-4F7D-A859-19281FC19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3298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4" name="Freeform 1312">
                <a:extLst>
                  <a:ext uri="{FF2B5EF4-FFF2-40B4-BE49-F238E27FC236}">
                    <a16:creationId xmlns:a16="http://schemas.microsoft.com/office/drawing/2014/main" id="{542ADBE4-356D-464A-9EA0-8B7301C68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29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5" name="Freeform 1313">
                <a:extLst>
                  <a:ext uri="{FF2B5EF4-FFF2-40B4-BE49-F238E27FC236}">
                    <a16:creationId xmlns:a16="http://schemas.microsoft.com/office/drawing/2014/main" id="{C707E9D8-486C-43B8-A17A-ECCFB5B7A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3292"/>
                <a:ext cx="10" cy="10"/>
              </a:xfrm>
              <a:custGeom>
                <a:avLst/>
                <a:gdLst>
                  <a:gd name="T0" fmla="*/ 0 w 10"/>
                  <a:gd name="T1" fmla="*/ 6 h 10"/>
                  <a:gd name="T2" fmla="*/ 0 w 10"/>
                  <a:gd name="T3" fmla="*/ 6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6 h 10"/>
                  <a:gd name="T14" fmla="*/ 10 w 10"/>
                  <a:gd name="T15" fmla="*/ 6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6 h 10"/>
                  <a:gd name="T26" fmla="*/ 0 w 10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lnTo>
                      <a:pt x="0" y="6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6" name="Freeform 1314">
                <a:extLst>
                  <a:ext uri="{FF2B5EF4-FFF2-40B4-BE49-F238E27FC236}">
                    <a16:creationId xmlns:a16="http://schemas.microsoft.com/office/drawing/2014/main" id="{310E1C6F-BDCB-4953-8175-4074B52A6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3293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7" name="Freeform 1315">
                <a:extLst>
                  <a:ext uri="{FF2B5EF4-FFF2-40B4-BE49-F238E27FC236}">
                    <a16:creationId xmlns:a16="http://schemas.microsoft.com/office/drawing/2014/main" id="{25F72A43-C1B4-4F79-95C3-C54D3D336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3292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8" name="Freeform 1316">
                <a:extLst>
                  <a:ext uri="{FF2B5EF4-FFF2-40B4-BE49-F238E27FC236}">
                    <a16:creationId xmlns:a16="http://schemas.microsoft.com/office/drawing/2014/main" id="{C339FDA0-404C-4FEB-8A03-D646171F1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3343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9" name="Freeform 1317">
                <a:extLst>
                  <a:ext uri="{FF2B5EF4-FFF2-40B4-BE49-F238E27FC236}">
                    <a16:creationId xmlns:a16="http://schemas.microsoft.com/office/drawing/2014/main" id="{5F123068-B387-4606-A076-364C1E276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3343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8 h 8"/>
                  <a:gd name="T24" fmla="*/ 6 w 6"/>
                  <a:gd name="T25" fmla="*/ 4 h 8"/>
                  <a:gd name="T26" fmla="*/ 6 w 6"/>
                  <a:gd name="T27" fmla="*/ 4 h 8"/>
                  <a:gd name="T28" fmla="*/ 6 w 6"/>
                  <a:gd name="T29" fmla="*/ 1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0" name="Freeform 1318">
                <a:extLst>
                  <a:ext uri="{FF2B5EF4-FFF2-40B4-BE49-F238E27FC236}">
                    <a16:creationId xmlns:a16="http://schemas.microsoft.com/office/drawing/2014/main" id="{933AB9F6-8A7E-48A9-B4D8-7FE480842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34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1" name="Freeform 1319">
                <a:extLst>
                  <a:ext uri="{FF2B5EF4-FFF2-40B4-BE49-F238E27FC236}">
                    <a16:creationId xmlns:a16="http://schemas.microsoft.com/office/drawing/2014/main" id="{CAFB20B7-9D20-45D5-BB4C-FEA22EDE5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378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2" name="Freeform 1320">
                <a:extLst>
                  <a:ext uri="{FF2B5EF4-FFF2-40B4-BE49-F238E27FC236}">
                    <a16:creationId xmlns:a16="http://schemas.microsoft.com/office/drawing/2014/main" id="{20D38E89-BBFD-46EA-A4A8-3AEFC3BF2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3378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7 h 7"/>
                  <a:gd name="T16" fmla="*/ 0 w 8"/>
                  <a:gd name="T17" fmla="*/ 7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7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3" name="Freeform 1321">
                <a:extLst>
                  <a:ext uri="{FF2B5EF4-FFF2-40B4-BE49-F238E27FC236}">
                    <a16:creationId xmlns:a16="http://schemas.microsoft.com/office/drawing/2014/main" id="{046F0F23-9E07-4F3A-9C3A-F5288656A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378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4" name="Freeform 1322">
                <a:extLst>
                  <a:ext uri="{FF2B5EF4-FFF2-40B4-BE49-F238E27FC236}">
                    <a16:creationId xmlns:a16="http://schemas.microsoft.com/office/drawing/2014/main" id="{936924AB-D54B-45C3-BF15-105FED336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3415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5" name="Freeform 1323">
                <a:extLst>
                  <a:ext uri="{FF2B5EF4-FFF2-40B4-BE49-F238E27FC236}">
                    <a16:creationId xmlns:a16="http://schemas.microsoft.com/office/drawing/2014/main" id="{1B6D4A20-E7A3-468C-A459-F983EA4D3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3417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6" name="Freeform 1324">
                <a:extLst>
                  <a:ext uri="{FF2B5EF4-FFF2-40B4-BE49-F238E27FC236}">
                    <a16:creationId xmlns:a16="http://schemas.microsoft.com/office/drawing/2014/main" id="{E5300CFF-C885-4E39-9A1A-0FDA60794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341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7" name="Freeform 1325">
                <a:extLst>
                  <a:ext uri="{FF2B5EF4-FFF2-40B4-BE49-F238E27FC236}">
                    <a16:creationId xmlns:a16="http://schemas.microsoft.com/office/drawing/2014/main" id="{BCA4AA27-4CDA-4062-8712-2DBD3B033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3388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8" name="Freeform 1326">
                <a:extLst>
                  <a:ext uri="{FF2B5EF4-FFF2-40B4-BE49-F238E27FC236}">
                    <a16:creationId xmlns:a16="http://schemas.microsoft.com/office/drawing/2014/main" id="{A21DBD21-E876-4B81-9DF3-7211FC0E4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3388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8 h 8"/>
                  <a:gd name="T24" fmla="*/ 7 w 7"/>
                  <a:gd name="T25" fmla="*/ 5 h 8"/>
                  <a:gd name="T26" fmla="*/ 7 w 7"/>
                  <a:gd name="T27" fmla="*/ 5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9" name="Freeform 1327">
                <a:extLst>
                  <a:ext uri="{FF2B5EF4-FFF2-40B4-BE49-F238E27FC236}">
                    <a16:creationId xmlns:a16="http://schemas.microsoft.com/office/drawing/2014/main" id="{11BE4589-4CF9-4860-98E6-2F197AA7F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338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0" name="Freeform 1328">
                <a:extLst>
                  <a:ext uri="{FF2B5EF4-FFF2-40B4-BE49-F238E27FC236}">
                    <a16:creationId xmlns:a16="http://schemas.microsoft.com/office/drawing/2014/main" id="{C4013D1B-3D49-423B-99A4-D6688FB78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347"/>
                <a:ext cx="9" cy="10"/>
              </a:xfrm>
              <a:custGeom>
                <a:avLst/>
                <a:gdLst>
                  <a:gd name="T0" fmla="*/ 0 w 9"/>
                  <a:gd name="T1" fmla="*/ 5 h 10"/>
                  <a:gd name="T2" fmla="*/ 0 w 9"/>
                  <a:gd name="T3" fmla="*/ 5 h 10"/>
                  <a:gd name="T4" fmla="*/ 1 w 9"/>
                  <a:gd name="T5" fmla="*/ 2 h 10"/>
                  <a:gd name="T6" fmla="*/ 4 w 9"/>
                  <a:gd name="T7" fmla="*/ 0 h 10"/>
                  <a:gd name="T8" fmla="*/ 4 w 9"/>
                  <a:gd name="T9" fmla="*/ 0 h 10"/>
                  <a:gd name="T10" fmla="*/ 8 w 9"/>
                  <a:gd name="T11" fmla="*/ 2 h 10"/>
                  <a:gd name="T12" fmla="*/ 9 w 9"/>
                  <a:gd name="T13" fmla="*/ 5 h 10"/>
                  <a:gd name="T14" fmla="*/ 9 w 9"/>
                  <a:gd name="T15" fmla="*/ 5 h 10"/>
                  <a:gd name="T16" fmla="*/ 8 w 9"/>
                  <a:gd name="T17" fmla="*/ 8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8 h 10"/>
                  <a:gd name="T24" fmla="*/ 0 w 9"/>
                  <a:gd name="T25" fmla="*/ 5 h 10"/>
                  <a:gd name="T26" fmla="*/ 0 w 9"/>
                  <a:gd name="T27" fmla="*/ 5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4" y="10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1" name="Freeform 1329">
                <a:extLst>
                  <a:ext uri="{FF2B5EF4-FFF2-40B4-BE49-F238E27FC236}">
                    <a16:creationId xmlns:a16="http://schemas.microsoft.com/office/drawing/2014/main" id="{9C97483A-A029-4599-A244-03ED8B21D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3347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7 w 8"/>
                  <a:gd name="T5" fmla="*/ 4 h 8"/>
                  <a:gd name="T6" fmla="*/ 7 w 8"/>
                  <a:gd name="T7" fmla="*/ 4 h 8"/>
                  <a:gd name="T8" fmla="*/ 5 w 8"/>
                  <a:gd name="T9" fmla="*/ 7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7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7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7" y="4"/>
                    </a:lnTo>
                    <a:lnTo>
                      <a:pt x="5" y="7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2" name="Freeform 1330">
                <a:extLst>
                  <a:ext uri="{FF2B5EF4-FFF2-40B4-BE49-F238E27FC236}">
                    <a16:creationId xmlns:a16="http://schemas.microsoft.com/office/drawing/2014/main" id="{3772F0FA-9904-4B89-9E98-366E4F165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34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3" name="Freeform 1331">
                <a:extLst>
                  <a:ext uri="{FF2B5EF4-FFF2-40B4-BE49-F238E27FC236}">
                    <a16:creationId xmlns:a16="http://schemas.microsoft.com/office/drawing/2014/main" id="{4940E830-7CBF-4E31-AE4C-C58176D38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3320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4" name="Freeform 1332">
                <a:extLst>
                  <a:ext uri="{FF2B5EF4-FFF2-40B4-BE49-F238E27FC236}">
                    <a16:creationId xmlns:a16="http://schemas.microsoft.com/office/drawing/2014/main" id="{79767793-CA77-422B-9F62-D5C924508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3320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5" name="Freeform 1333">
                <a:extLst>
                  <a:ext uri="{FF2B5EF4-FFF2-40B4-BE49-F238E27FC236}">
                    <a16:creationId xmlns:a16="http://schemas.microsoft.com/office/drawing/2014/main" id="{31A75C2B-7BDD-4910-8C30-FF6C40010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332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6" name="Freeform 1334">
                <a:extLst>
                  <a:ext uri="{FF2B5EF4-FFF2-40B4-BE49-F238E27FC236}">
                    <a16:creationId xmlns:a16="http://schemas.microsoft.com/office/drawing/2014/main" id="{D825120B-4C4E-44E6-B1C6-379268643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283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7" name="Freeform 1335">
                <a:extLst>
                  <a:ext uri="{FF2B5EF4-FFF2-40B4-BE49-F238E27FC236}">
                    <a16:creationId xmlns:a16="http://schemas.microsoft.com/office/drawing/2014/main" id="{6FA24D80-F699-45F4-946E-C157EF1F6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3283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7 w 8"/>
                  <a:gd name="T5" fmla="*/ 3 h 7"/>
                  <a:gd name="T6" fmla="*/ 7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7 h 7"/>
                  <a:gd name="T16" fmla="*/ 0 w 8"/>
                  <a:gd name="T17" fmla="*/ 7 h 7"/>
                  <a:gd name="T18" fmla="*/ 3 w 8"/>
                  <a:gd name="T19" fmla="*/ 7 h 7"/>
                  <a:gd name="T20" fmla="*/ 3 w 8"/>
                  <a:gd name="T21" fmla="*/ 7 h 7"/>
                  <a:gd name="T22" fmla="*/ 7 w 8"/>
                  <a:gd name="T23" fmla="*/ 7 h 7"/>
                  <a:gd name="T24" fmla="*/ 8 w 8"/>
                  <a:gd name="T25" fmla="*/ 4 h 7"/>
                  <a:gd name="T26" fmla="*/ 8 w 8"/>
                  <a:gd name="T27" fmla="*/ 4 h 7"/>
                  <a:gd name="T28" fmla="*/ 7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7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8" y="4"/>
                    </a:lnTo>
                    <a:lnTo>
                      <a:pt x="7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8" name="Freeform 1336">
                <a:extLst>
                  <a:ext uri="{FF2B5EF4-FFF2-40B4-BE49-F238E27FC236}">
                    <a16:creationId xmlns:a16="http://schemas.microsoft.com/office/drawing/2014/main" id="{4BFAB827-A682-44BC-A0DC-DDEA4944C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28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9" name="Freeform 1337">
                <a:extLst>
                  <a:ext uri="{FF2B5EF4-FFF2-40B4-BE49-F238E27FC236}">
                    <a16:creationId xmlns:a16="http://schemas.microsoft.com/office/drawing/2014/main" id="{B77DD052-7C0B-4B9B-B7C7-12C0D9A52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284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0" name="Freeform 1338">
                <a:extLst>
                  <a:ext uri="{FF2B5EF4-FFF2-40B4-BE49-F238E27FC236}">
                    <a16:creationId xmlns:a16="http://schemas.microsoft.com/office/drawing/2014/main" id="{25F3A345-2813-431D-82AA-78A0D3A7E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3286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6 h 7"/>
                  <a:gd name="T12" fmla="*/ 1 w 7"/>
                  <a:gd name="T13" fmla="*/ 6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1" name="Freeform 1339">
                <a:extLst>
                  <a:ext uri="{FF2B5EF4-FFF2-40B4-BE49-F238E27FC236}">
                    <a16:creationId xmlns:a16="http://schemas.microsoft.com/office/drawing/2014/main" id="{32C14670-DDAA-44A0-8E95-F829C84CC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28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2" name="Freeform 1340">
                <a:extLst>
                  <a:ext uri="{FF2B5EF4-FFF2-40B4-BE49-F238E27FC236}">
                    <a16:creationId xmlns:a16="http://schemas.microsoft.com/office/drawing/2014/main" id="{71F94041-6539-4B4A-8718-1927F13B2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15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3" name="Freeform 1341">
                <a:extLst>
                  <a:ext uri="{FF2B5EF4-FFF2-40B4-BE49-F238E27FC236}">
                    <a16:creationId xmlns:a16="http://schemas.microsoft.com/office/drawing/2014/main" id="{B19122DD-EF97-497F-9391-467C16B43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156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8 h 8"/>
                  <a:gd name="T24" fmla="*/ 7 w 7"/>
                  <a:gd name="T25" fmla="*/ 5 h 8"/>
                  <a:gd name="T26" fmla="*/ 7 w 7"/>
                  <a:gd name="T27" fmla="*/ 5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4" name="Freeform 1342">
                <a:extLst>
                  <a:ext uri="{FF2B5EF4-FFF2-40B4-BE49-F238E27FC236}">
                    <a16:creationId xmlns:a16="http://schemas.microsoft.com/office/drawing/2014/main" id="{097EBF78-F9F8-415F-8B0C-864B5B1B7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15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5" name="Freeform 1343">
                <a:extLst>
                  <a:ext uri="{FF2B5EF4-FFF2-40B4-BE49-F238E27FC236}">
                    <a16:creationId xmlns:a16="http://schemas.microsoft.com/office/drawing/2014/main" id="{DEE24A3E-AB5D-428B-8BEA-35EC5D57D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3123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6" name="Freeform 1344">
                <a:extLst>
                  <a:ext uri="{FF2B5EF4-FFF2-40B4-BE49-F238E27FC236}">
                    <a16:creationId xmlns:a16="http://schemas.microsoft.com/office/drawing/2014/main" id="{9217B9F4-F591-4497-84C6-7D1E40E87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124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7" name="Freeform 1345">
                <a:extLst>
                  <a:ext uri="{FF2B5EF4-FFF2-40B4-BE49-F238E27FC236}">
                    <a16:creationId xmlns:a16="http://schemas.microsoft.com/office/drawing/2014/main" id="{7D0B1EB9-FCB8-46ED-8DD3-F69241CE0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3123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8" name="Freeform 1346">
                <a:extLst>
                  <a:ext uri="{FF2B5EF4-FFF2-40B4-BE49-F238E27FC236}">
                    <a16:creationId xmlns:a16="http://schemas.microsoft.com/office/drawing/2014/main" id="{DA5A3C74-C3AE-4F0F-BB8D-90D1BD9DD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3186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9" name="Freeform 1347">
                <a:extLst>
                  <a:ext uri="{FF2B5EF4-FFF2-40B4-BE49-F238E27FC236}">
                    <a16:creationId xmlns:a16="http://schemas.microsoft.com/office/drawing/2014/main" id="{0A86E102-866F-425F-AA17-9D870A281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3188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0" name="Freeform 1348">
                <a:extLst>
                  <a:ext uri="{FF2B5EF4-FFF2-40B4-BE49-F238E27FC236}">
                    <a16:creationId xmlns:a16="http://schemas.microsoft.com/office/drawing/2014/main" id="{DF974C9A-A11B-4772-AF2A-57028D3E9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3186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1" name="Freeform 1349">
                <a:extLst>
                  <a:ext uri="{FF2B5EF4-FFF2-40B4-BE49-F238E27FC236}">
                    <a16:creationId xmlns:a16="http://schemas.microsoft.com/office/drawing/2014/main" id="{9A5A0417-37FC-4527-9A81-1163A5FBB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233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2" name="Freeform 1350">
                <a:extLst>
                  <a:ext uri="{FF2B5EF4-FFF2-40B4-BE49-F238E27FC236}">
                    <a16:creationId xmlns:a16="http://schemas.microsoft.com/office/drawing/2014/main" id="{8F4E7C76-38FE-4121-87CE-DBA0DB8A8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323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3" name="Freeform 1351">
                <a:extLst>
                  <a:ext uri="{FF2B5EF4-FFF2-40B4-BE49-F238E27FC236}">
                    <a16:creationId xmlns:a16="http://schemas.microsoft.com/office/drawing/2014/main" id="{6A4722F2-7BFD-42FA-90A7-F3CA14DFC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233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4" name="Freeform 1352">
                <a:extLst>
                  <a:ext uri="{FF2B5EF4-FFF2-40B4-BE49-F238E27FC236}">
                    <a16:creationId xmlns:a16="http://schemas.microsoft.com/office/drawing/2014/main" id="{7A087051-AD81-44E7-BC49-1DAA85721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3111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5" name="Freeform 1353">
                <a:extLst>
                  <a:ext uri="{FF2B5EF4-FFF2-40B4-BE49-F238E27FC236}">
                    <a16:creationId xmlns:a16="http://schemas.microsoft.com/office/drawing/2014/main" id="{4846C5FC-D354-4888-9FA5-C808B352D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3111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7 h 7"/>
                  <a:gd name="T16" fmla="*/ 0 w 8"/>
                  <a:gd name="T17" fmla="*/ 7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7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6" name="Freeform 1354">
                <a:extLst>
                  <a:ext uri="{FF2B5EF4-FFF2-40B4-BE49-F238E27FC236}">
                    <a16:creationId xmlns:a16="http://schemas.microsoft.com/office/drawing/2014/main" id="{2A85D675-25F0-4C9A-8643-D9EC8A6FB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311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7" name="Freeform 1355">
                <a:extLst>
                  <a:ext uri="{FF2B5EF4-FFF2-40B4-BE49-F238E27FC236}">
                    <a16:creationId xmlns:a16="http://schemas.microsoft.com/office/drawing/2014/main" id="{FE75A2BE-FA06-4688-8FE1-77D7B2DBF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3142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1 w 11"/>
                  <a:gd name="T5" fmla="*/ 2 h 9"/>
                  <a:gd name="T6" fmla="*/ 4 w 11"/>
                  <a:gd name="T7" fmla="*/ 0 h 9"/>
                  <a:gd name="T8" fmla="*/ 4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4 w 11"/>
                  <a:gd name="T19" fmla="*/ 9 h 9"/>
                  <a:gd name="T20" fmla="*/ 4 w 11"/>
                  <a:gd name="T21" fmla="*/ 9 h 9"/>
                  <a:gd name="T22" fmla="*/ 1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8" name="Freeform 1356">
                <a:extLst>
                  <a:ext uri="{FF2B5EF4-FFF2-40B4-BE49-F238E27FC236}">
                    <a16:creationId xmlns:a16="http://schemas.microsoft.com/office/drawing/2014/main" id="{56B06AE4-4724-4705-9C1A-FF9E9A2A9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142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9" name="Freeform 1357">
                <a:extLst>
                  <a:ext uri="{FF2B5EF4-FFF2-40B4-BE49-F238E27FC236}">
                    <a16:creationId xmlns:a16="http://schemas.microsoft.com/office/drawing/2014/main" id="{C8F8DD7B-783C-47C9-AA62-036A026F9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14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0" name="Freeform 1358">
                <a:extLst>
                  <a:ext uri="{FF2B5EF4-FFF2-40B4-BE49-F238E27FC236}">
                    <a16:creationId xmlns:a16="http://schemas.microsoft.com/office/drawing/2014/main" id="{2BCDF8E7-D652-485B-B1D3-63694676A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3049"/>
                <a:ext cx="11" cy="11"/>
              </a:xfrm>
              <a:custGeom>
                <a:avLst/>
                <a:gdLst>
                  <a:gd name="T0" fmla="*/ 0 w 11"/>
                  <a:gd name="T1" fmla="*/ 4 h 11"/>
                  <a:gd name="T2" fmla="*/ 0 w 11"/>
                  <a:gd name="T3" fmla="*/ 4 h 11"/>
                  <a:gd name="T4" fmla="*/ 2 w 11"/>
                  <a:gd name="T5" fmla="*/ 1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1 h 11"/>
                  <a:gd name="T12" fmla="*/ 11 w 11"/>
                  <a:gd name="T13" fmla="*/ 4 h 11"/>
                  <a:gd name="T14" fmla="*/ 11 w 11"/>
                  <a:gd name="T15" fmla="*/ 4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4 h 11"/>
                  <a:gd name="T26" fmla="*/ 0 w 11"/>
                  <a:gd name="T27" fmla="*/ 4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1" name="Freeform 1359">
                <a:extLst>
                  <a:ext uri="{FF2B5EF4-FFF2-40B4-BE49-F238E27FC236}">
                    <a16:creationId xmlns:a16="http://schemas.microsoft.com/office/drawing/2014/main" id="{5D01E935-236D-4962-A590-865C7C4A2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050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2" name="Freeform 1360">
                <a:extLst>
                  <a:ext uri="{FF2B5EF4-FFF2-40B4-BE49-F238E27FC236}">
                    <a16:creationId xmlns:a16="http://schemas.microsoft.com/office/drawing/2014/main" id="{EB377709-5838-4176-B33A-EB8103C98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049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3" name="Freeform 1361">
                <a:extLst>
                  <a:ext uri="{FF2B5EF4-FFF2-40B4-BE49-F238E27FC236}">
                    <a16:creationId xmlns:a16="http://schemas.microsoft.com/office/drawing/2014/main" id="{3D5E518B-2F7B-488D-B359-D38805967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989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4" name="Freeform 1362">
                <a:extLst>
                  <a:ext uri="{FF2B5EF4-FFF2-40B4-BE49-F238E27FC236}">
                    <a16:creationId xmlns:a16="http://schemas.microsoft.com/office/drawing/2014/main" id="{71319264-2D16-4C88-8396-48D6CF692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990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5" name="Freeform 1363">
                <a:extLst>
                  <a:ext uri="{FF2B5EF4-FFF2-40B4-BE49-F238E27FC236}">
                    <a16:creationId xmlns:a16="http://schemas.microsoft.com/office/drawing/2014/main" id="{31DF7BDD-2632-445B-8D63-5901D7A8D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98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6" name="Freeform 1364">
                <a:extLst>
                  <a:ext uri="{FF2B5EF4-FFF2-40B4-BE49-F238E27FC236}">
                    <a16:creationId xmlns:a16="http://schemas.microsoft.com/office/drawing/2014/main" id="{221C3B67-E61B-45E7-ADA1-7C1417940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023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7" name="Freeform 1365">
                <a:extLst>
                  <a:ext uri="{FF2B5EF4-FFF2-40B4-BE49-F238E27FC236}">
                    <a16:creationId xmlns:a16="http://schemas.microsoft.com/office/drawing/2014/main" id="{D9824FAC-00B1-4D74-A5E6-0923BAA87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3023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8" name="Freeform 1366">
                <a:extLst>
                  <a:ext uri="{FF2B5EF4-FFF2-40B4-BE49-F238E27FC236}">
                    <a16:creationId xmlns:a16="http://schemas.microsoft.com/office/drawing/2014/main" id="{296E6C75-DEFE-4CAC-8921-8798E96B5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02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9" name="Freeform 1367">
                <a:extLst>
                  <a:ext uri="{FF2B5EF4-FFF2-40B4-BE49-F238E27FC236}">
                    <a16:creationId xmlns:a16="http://schemas.microsoft.com/office/drawing/2014/main" id="{F71C9BC8-96C5-4D20-B758-6C9C7F62A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360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2 w 10"/>
                  <a:gd name="T5" fmla="*/ 1 h 10"/>
                  <a:gd name="T6" fmla="*/ 5 w 10"/>
                  <a:gd name="T7" fmla="*/ 0 h 10"/>
                  <a:gd name="T8" fmla="*/ 5 w 10"/>
                  <a:gd name="T9" fmla="*/ 0 h 10"/>
                  <a:gd name="T10" fmla="*/ 8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8 w 10"/>
                  <a:gd name="T17" fmla="*/ 9 h 10"/>
                  <a:gd name="T18" fmla="*/ 5 w 10"/>
                  <a:gd name="T19" fmla="*/ 10 h 10"/>
                  <a:gd name="T20" fmla="*/ 5 w 10"/>
                  <a:gd name="T21" fmla="*/ 10 h 10"/>
                  <a:gd name="T22" fmla="*/ 2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0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0" name="Freeform 1368">
                <a:extLst>
                  <a:ext uri="{FF2B5EF4-FFF2-40B4-BE49-F238E27FC236}">
                    <a16:creationId xmlns:a16="http://schemas.microsoft.com/office/drawing/2014/main" id="{1BA9FFCB-ECBB-4BA7-99CB-28118092D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361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4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4 w 8"/>
                  <a:gd name="T9" fmla="*/ 6 h 8"/>
                  <a:gd name="T10" fmla="*/ 1 w 8"/>
                  <a:gd name="T11" fmla="*/ 6 h 8"/>
                  <a:gd name="T12" fmla="*/ 1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4 w 8"/>
                  <a:gd name="T31" fmla="*/ 0 h 8"/>
                  <a:gd name="T32" fmla="*/ 4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1" name="Freeform 1369">
                <a:extLst>
                  <a:ext uri="{FF2B5EF4-FFF2-40B4-BE49-F238E27FC236}">
                    <a16:creationId xmlns:a16="http://schemas.microsoft.com/office/drawing/2014/main" id="{A54DD4A2-A701-40E3-8C43-B08B105A6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36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2" name="Freeform 1370">
                <a:extLst>
                  <a:ext uri="{FF2B5EF4-FFF2-40B4-BE49-F238E27FC236}">
                    <a16:creationId xmlns:a16="http://schemas.microsoft.com/office/drawing/2014/main" id="{72612118-765E-46A7-B74F-45849210D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397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3" name="Freeform 1371">
                <a:extLst>
                  <a:ext uri="{FF2B5EF4-FFF2-40B4-BE49-F238E27FC236}">
                    <a16:creationId xmlns:a16="http://schemas.microsoft.com/office/drawing/2014/main" id="{B5BBB7C8-14AF-44C7-8503-CF6C91D5C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397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4" name="Freeform 1372">
                <a:extLst>
                  <a:ext uri="{FF2B5EF4-FFF2-40B4-BE49-F238E27FC236}">
                    <a16:creationId xmlns:a16="http://schemas.microsoft.com/office/drawing/2014/main" id="{8FBADAA7-327C-46CE-9B90-9E8E1DC16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339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5" name="Freeform 1373">
                <a:extLst>
                  <a:ext uri="{FF2B5EF4-FFF2-40B4-BE49-F238E27FC236}">
                    <a16:creationId xmlns:a16="http://schemas.microsoft.com/office/drawing/2014/main" id="{8A64BAB6-ED73-4394-B333-78CADF823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402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6" name="Freeform 1374">
                <a:extLst>
                  <a:ext uri="{FF2B5EF4-FFF2-40B4-BE49-F238E27FC236}">
                    <a16:creationId xmlns:a16="http://schemas.microsoft.com/office/drawing/2014/main" id="{78EB154E-DAC5-4D12-B668-EE54CAEDA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3402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7 h 7"/>
                  <a:gd name="T16" fmla="*/ 0 w 8"/>
                  <a:gd name="T17" fmla="*/ 7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7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7" name="Freeform 1375">
                <a:extLst>
                  <a:ext uri="{FF2B5EF4-FFF2-40B4-BE49-F238E27FC236}">
                    <a16:creationId xmlns:a16="http://schemas.microsoft.com/office/drawing/2014/main" id="{CA43BB0B-D5EA-4B61-98A1-7725B5881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40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8" name="Freeform 1376">
                <a:extLst>
                  <a:ext uri="{FF2B5EF4-FFF2-40B4-BE49-F238E27FC236}">
                    <a16:creationId xmlns:a16="http://schemas.microsoft.com/office/drawing/2014/main" id="{C86E3BA6-7274-4378-ADCE-78F6290B5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426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9" name="Freeform 1377">
                <a:extLst>
                  <a:ext uri="{FF2B5EF4-FFF2-40B4-BE49-F238E27FC236}">
                    <a16:creationId xmlns:a16="http://schemas.microsoft.com/office/drawing/2014/main" id="{DB3E3CB6-F857-4252-B66D-8B0574D56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3426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0" name="Freeform 1378">
                <a:extLst>
                  <a:ext uri="{FF2B5EF4-FFF2-40B4-BE49-F238E27FC236}">
                    <a16:creationId xmlns:a16="http://schemas.microsoft.com/office/drawing/2014/main" id="{0E381B60-EDAF-4C49-9C61-7AB24BA64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42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1" name="Freeform 1379">
                <a:extLst>
                  <a:ext uri="{FF2B5EF4-FFF2-40B4-BE49-F238E27FC236}">
                    <a16:creationId xmlns:a16="http://schemas.microsoft.com/office/drawing/2014/main" id="{A37F0B02-DA49-4C0F-8C16-A7AE1FBA4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370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2" name="Freeform 1380">
                <a:extLst>
                  <a:ext uri="{FF2B5EF4-FFF2-40B4-BE49-F238E27FC236}">
                    <a16:creationId xmlns:a16="http://schemas.microsoft.com/office/drawing/2014/main" id="{C5765C55-EC33-4086-8239-1F839DC12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3372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3" name="Freeform 1381">
                <a:extLst>
                  <a:ext uri="{FF2B5EF4-FFF2-40B4-BE49-F238E27FC236}">
                    <a16:creationId xmlns:a16="http://schemas.microsoft.com/office/drawing/2014/main" id="{6BA9B125-67FD-42E5-8E25-6B548F8D7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37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4" name="Freeform 1382">
                <a:extLst>
                  <a:ext uri="{FF2B5EF4-FFF2-40B4-BE49-F238E27FC236}">
                    <a16:creationId xmlns:a16="http://schemas.microsoft.com/office/drawing/2014/main" id="{E3ECBA3C-B005-4C05-B00F-C87F9CC4F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414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5" name="Freeform 1383">
                <a:extLst>
                  <a:ext uri="{FF2B5EF4-FFF2-40B4-BE49-F238E27FC236}">
                    <a16:creationId xmlns:a16="http://schemas.microsoft.com/office/drawing/2014/main" id="{90D5E70D-770A-4FC2-8B92-87AE91E8A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3414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6" name="Freeform 1384">
                <a:extLst>
                  <a:ext uri="{FF2B5EF4-FFF2-40B4-BE49-F238E27FC236}">
                    <a16:creationId xmlns:a16="http://schemas.microsoft.com/office/drawing/2014/main" id="{44DD5D1F-ED96-4FA1-B2AE-8EC6E91B7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341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7" name="Freeform 1385">
                <a:extLst>
                  <a:ext uri="{FF2B5EF4-FFF2-40B4-BE49-F238E27FC236}">
                    <a16:creationId xmlns:a16="http://schemas.microsoft.com/office/drawing/2014/main" id="{F041E367-F61E-4F95-AB67-B0D1E7427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3396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8" name="Freeform 1386">
                <a:extLst>
                  <a:ext uri="{FF2B5EF4-FFF2-40B4-BE49-F238E27FC236}">
                    <a16:creationId xmlns:a16="http://schemas.microsoft.com/office/drawing/2014/main" id="{2A9634B4-6179-4BFC-999A-D89557EE3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3396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9" name="Freeform 1387">
                <a:extLst>
                  <a:ext uri="{FF2B5EF4-FFF2-40B4-BE49-F238E27FC236}">
                    <a16:creationId xmlns:a16="http://schemas.microsoft.com/office/drawing/2014/main" id="{86ECA520-1BB1-4AF2-AC07-A14644902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39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0" name="Freeform 1388">
                <a:extLst>
                  <a:ext uri="{FF2B5EF4-FFF2-40B4-BE49-F238E27FC236}">
                    <a16:creationId xmlns:a16="http://schemas.microsoft.com/office/drawing/2014/main" id="{7664B181-4B38-4976-AB35-20AE3E316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3385"/>
                <a:ext cx="10" cy="11"/>
              </a:xfrm>
              <a:custGeom>
                <a:avLst/>
                <a:gdLst>
                  <a:gd name="T0" fmla="*/ 0 w 10"/>
                  <a:gd name="T1" fmla="*/ 6 h 11"/>
                  <a:gd name="T2" fmla="*/ 0 w 10"/>
                  <a:gd name="T3" fmla="*/ 6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6 h 11"/>
                  <a:gd name="T14" fmla="*/ 10 w 10"/>
                  <a:gd name="T15" fmla="*/ 6 h 11"/>
                  <a:gd name="T16" fmla="*/ 9 w 10"/>
                  <a:gd name="T17" fmla="*/ 9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9 h 11"/>
                  <a:gd name="T24" fmla="*/ 0 w 10"/>
                  <a:gd name="T25" fmla="*/ 6 h 11"/>
                  <a:gd name="T26" fmla="*/ 0 w 10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1" name="Freeform 1389">
                <a:extLst>
                  <a:ext uri="{FF2B5EF4-FFF2-40B4-BE49-F238E27FC236}">
                    <a16:creationId xmlns:a16="http://schemas.microsoft.com/office/drawing/2014/main" id="{9257D226-365C-4C7F-9F71-EDA46233F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3387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2" name="Freeform 1390">
                <a:extLst>
                  <a:ext uri="{FF2B5EF4-FFF2-40B4-BE49-F238E27FC236}">
                    <a16:creationId xmlns:a16="http://schemas.microsoft.com/office/drawing/2014/main" id="{2E7C403A-228B-43C2-B1E1-84DECCD5D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3385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3" name="Freeform 1391">
                <a:extLst>
                  <a:ext uri="{FF2B5EF4-FFF2-40B4-BE49-F238E27FC236}">
                    <a16:creationId xmlns:a16="http://schemas.microsoft.com/office/drawing/2014/main" id="{F58FB6F3-454A-421F-89E8-AA7E4C3B3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3317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9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9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4" name="Freeform 1392">
                <a:extLst>
                  <a:ext uri="{FF2B5EF4-FFF2-40B4-BE49-F238E27FC236}">
                    <a16:creationId xmlns:a16="http://schemas.microsoft.com/office/drawing/2014/main" id="{451D1CF6-D053-4F87-A3BA-E337892CF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3319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5" name="Freeform 1393">
                <a:extLst>
                  <a:ext uri="{FF2B5EF4-FFF2-40B4-BE49-F238E27FC236}">
                    <a16:creationId xmlns:a16="http://schemas.microsoft.com/office/drawing/2014/main" id="{FCAE399C-4D61-4878-A91B-9B33AD851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331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2 w 2"/>
                  <a:gd name="T11" fmla="*/ 2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2 h 2"/>
                  <a:gd name="T18" fmla="*/ 0 w 2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6" name="Freeform 1394">
                <a:extLst>
                  <a:ext uri="{FF2B5EF4-FFF2-40B4-BE49-F238E27FC236}">
                    <a16:creationId xmlns:a16="http://schemas.microsoft.com/office/drawing/2014/main" id="{EB6BF453-340C-4BFB-B415-8E1932FB2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3204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9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9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7" name="Freeform 1395">
                <a:extLst>
                  <a:ext uri="{FF2B5EF4-FFF2-40B4-BE49-F238E27FC236}">
                    <a16:creationId xmlns:a16="http://schemas.microsoft.com/office/drawing/2014/main" id="{281239E6-1F63-44C1-B662-CD4D78DDD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3206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8" name="Freeform 1396">
                <a:extLst>
                  <a:ext uri="{FF2B5EF4-FFF2-40B4-BE49-F238E27FC236}">
                    <a16:creationId xmlns:a16="http://schemas.microsoft.com/office/drawing/2014/main" id="{EB3D3287-6EEE-4397-B0CF-F95910461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320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2 w 2"/>
                  <a:gd name="T11" fmla="*/ 2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2 h 2"/>
                  <a:gd name="T18" fmla="*/ 0 w 2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9" name="Freeform 1397">
                <a:extLst>
                  <a:ext uri="{FF2B5EF4-FFF2-40B4-BE49-F238E27FC236}">
                    <a16:creationId xmlns:a16="http://schemas.microsoft.com/office/drawing/2014/main" id="{5A1962DE-6B2C-41EC-9156-8204AA869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106"/>
                <a:ext cx="11" cy="11"/>
              </a:xfrm>
              <a:custGeom>
                <a:avLst/>
                <a:gdLst>
                  <a:gd name="T0" fmla="*/ 0 w 11"/>
                  <a:gd name="T1" fmla="*/ 6 h 11"/>
                  <a:gd name="T2" fmla="*/ 0 w 11"/>
                  <a:gd name="T3" fmla="*/ 6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6 h 11"/>
                  <a:gd name="T14" fmla="*/ 11 w 11"/>
                  <a:gd name="T15" fmla="*/ 6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6 h 11"/>
                  <a:gd name="T26" fmla="*/ 0 w 11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0" name="Freeform 1398">
                <a:extLst>
                  <a:ext uri="{FF2B5EF4-FFF2-40B4-BE49-F238E27FC236}">
                    <a16:creationId xmlns:a16="http://schemas.microsoft.com/office/drawing/2014/main" id="{DD3CAAF6-B538-4491-98AA-BF5CF9759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108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1" name="Freeform 1399">
                <a:extLst>
                  <a:ext uri="{FF2B5EF4-FFF2-40B4-BE49-F238E27FC236}">
                    <a16:creationId xmlns:a16="http://schemas.microsoft.com/office/drawing/2014/main" id="{FF15C864-031C-4A53-B273-310662074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10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2" name="Freeform 1400">
                <a:extLst>
                  <a:ext uri="{FF2B5EF4-FFF2-40B4-BE49-F238E27FC236}">
                    <a16:creationId xmlns:a16="http://schemas.microsoft.com/office/drawing/2014/main" id="{10CC0360-A502-4947-B700-01BC394DE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3130"/>
                <a:ext cx="10" cy="11"/>
              </a:xfrm>
              <a:custGeom>
                <a:avLst/>
                <a:gdLst>
                  <a:gd name="T0" fmla="*/ 0 w 10"/>
                  <a:gd name="T1" fmla="*/ 6 h 11"/>
                  <a:gd name="T2" fmla="*/ 0 w 10"/>
                  <a:gd name="T3" fmla="*/ 6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6 h 11"/>
                  <a:gd name="T14" fmla="*/ 10 w 10"/>
                  <a:gd name="T15" fmla="*/ 6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6 h 11"/>
                  <a:gd name="T26" fmla="*/ 0 w 10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3" name="Freeform 1401">
                <a:extLst>
                  <a:ext uri="{FF2B5EF4-FFF2-40B4-BE49-F238E27FC236}">
                    <a16:creationId xmlns:a16="http://schemas.microsoft.com/office/drawing/2014/main" id="{3333152C-B5E0-410E-B58C-4915E9AD4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3132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4" name="Freeform 1402">
                <a:extLst>
                  <a:ext uri="{FF2B5EF4-FFF2-40B4-BE49-F238E27FC236}">
                    <a16:creationId xmlns:a16="http://schemas.microsoft.com/office/drawing/2014/main" id="{902EA565-B76E-4115-A6A8-2EFF180E2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313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5" name="Freeform 1403">
                <a:extLst>
                  <a:ext uri="{FF2B5EF4-FFF2-40B4-BE49-F238E27FC236}">
                    <a16:creationId xmlns:a16="http://schemas.microsoft.com/office/drawing/2014/main" id="{1F4B1807-597B-4CB5-9243-AF4272001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100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9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9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6" name="Freeform 1404">
                <a:extLst>
                  <a:ext uri="{FF2B5EF4-FFF2-40B4-BE49-F238E27FC236}">
                    <a16:creationId xmlns:a16="http://schemas.microsoft.com/office/drawing/2014/main" id="{DABA5C47-155D-42D5-8166-65A376A1A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102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7" name="Freeform 1405">
                <a:extLst>
                  <a:ext uri="{FF2B5EF4-FFF2-40B4-BE49-F238E27FC236}">
                    <a16:creationId xmlns:a16="http://schemas.microsoft.com/office/drawing/2014/main" id="{65AF1C5A-70B2-4545-9042-ACCC06BF8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3100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8" name="Freeform 1406">
                <a:extLst>
                  <a:ext uri="{FF2B5EF4-FFF2-40B4-BE49-F238E27FC236}">
                    <a16:creationId xmlns:a16="http://schemas.microsoft.com/office/drawing/2014/main" id="{7AADD7E0-E418-4684-9D77-0DD2F9934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060"/>
                <a:ext cx="11" cy="10"/>
              </a:xfrm>
              <a:custGeom>
                <a:avLst/>
                <a:gdLst>
                  <a:gd name="T0" fmla="*/ 0 w 11"/>
                  <a:gd name="T1" fmla="*/ 6 h 10"/>
                  <a:gd name="T2" fmla="*/ 0 w 11"/>
                  <a:gd name="T3" fmla="*/ 6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6 h 10"/>
                  <a:gd name="T14" fmla="*/ 11 w 11"/>
                  <a:gd name="T15" fmla="*/ 6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6 h 10"/>
                  <a:gd name="T26" fmla="*/ 0 w 11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9" name="Freeform 1407">
                <a:extLst>
                  <a:ext uri="{FF2B5EF4-FFF2-40B4-BE49-F238E27FC236}">
                    <a16:creationId xmlns:a16="http://schemas.microsoft.com/office/drawing/2014/main" id="{1867BCA9-0CEF-4D94-8A9F-127DFB1B9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061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0" name="Freeform 1408">
                <a:extLst>
                  <a:ext uri="{FF2B5EF4-FFF2-40B4-BE49-F238E27FC236}">
                    <a16:creationId xmlns:a16="http://schemas.microsoft.com/office/drawing/2014/main" id="{AC439C35-56BB-44EA-873B-1BD9AC7CC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060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1" name="Freeform 1409">
                <a:extLst>
                  <a:ext uri="{FF2B5EF4-FFF2-40B4-BE49-F238E27FC236}">
                    <a16:creationId xmlns:a16="http://schemas.microsoft.com/office/drawing/2014/main" id="{05D7E552-0227-4196-A0FE-34B3F598B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013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9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9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2" name="Freeform 1410">
                <a:extLst>
                  <a:ext uri="{FF2B5EF4-FFF2-40B4-BE49-F238E27FC236}">
                    <a16:creationId xmlns:a16="http://schemas.microsoft.com/office/drawing/2014/main" id="{18F637E5-33E5-43C7-A3C2-667A2DE67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014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3" name="Freeform 1411">
                <a:extLst>
                  <a:ext uri="{FF2B5EF4-FFF2-40B4-BE49-F238E27FC236}">
                    <a16:creationId xmlns:a16="http://schemas.microsoft.com/office/drawing/2014/main" id="{9F08201E-5B6E-4E01-BE26-15570F2E4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301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1 h 1"/>
                  <a:gd name="T18" fmla="*/ 0 w 1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5" name="Group 1613">
              <a:extLst>
                <a:ext uri="{FF2B5EF4-FFF2-40B4-BE49-F238E27FC236}">
                  <a16:creationId xmlns:a16="http://schemas.microsoft.com/office/drawing/2014/main" id="{B40321B7-06F1-4C7C-83DE-899D85FDC5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8" y="2940"/>
              <a:ext cx="1215" cy="484"/>
              <a:chOff x="2438" y="2940"/>
              <a:chExt cx="1215" cy="484"/>
            </a:xfrm>
          </p:grpSpPr>
          <p:sp>
            <p:nvSpPr>
              <p:cNvPr id="52804" name="Freeform 1413">
                <a:extLst>
                  <a:ext uri="{FF2B5EF4-FFF2-40B4-BE49-F238E27FC236}">
                    <a16:creationId xmlns:a16="http://schemas.microsoft.com/office/drawing/2014/main" id="{968CB229-22B4-4ED4-BA17-B5AA5957F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3249"/>
                <a:ext cx="10" cy="11"/>
              </a:xfrm>
              <a:custGeom>
                <a:avLst/>
                <a:gdLst>
                  <a:gd name="T0" fmla="*/ 0 w 10"/>
                  <a:gd name="T1" fmla="*/ 7 h 11"/>
                  <a:gd name="T2" fmla="*/ 0 w 10"/>
                  <a:gd name="T3" fmla="*/ 7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7 h 11"/>
                  <a:gd name="T14" fmla="*/ 10 w 10"/>
                  <a:gd name="T15" fmla="*/ 7 h 11"/>
                  <a:gd name="T16" fmla="*/ 9 w 10"/>
                  <a:gd name="T17" fmla="*/ 10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10 h 11"/>
                  <a:gd name="T24" fmla="*/ 0 w 10"/>
                  <a:gd name="T25" fmla="*/ 7 h 11"/>
                  <a:gd name="T26" fmla="*/ 0 w 10"/>
                  <a:gd name="T27" fmla="*/ 7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7"/>
                    </a:moveTo>
                    <a:lnTo>
                      <a:pt x="0" y="7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7"/>
                    </a:lnTo>
                    <a:lnTo>
                      <a:pt x="9" y="10"/>
                    </a:lnTo>
                    <a:lnTo>
                      <a:pt x="4" y="11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5" name="Freeform 1414">
                <a:extLst>
                  <a:ext uri="{FF2B5EF4-FFF2-40B4-BE49-F238E27FC236}">
                    <a16:creationId xmlns:a16="http://schemas.microsoft.com/office/drawing/2014/main" id="{8DB8C14D-8FF8-4D98-ADEF-07DD44253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251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6" name="Freeform 1415">
                <a:extLst>
                  <a:ext uri="{FF2B5EF4-FFF2-40B4-BE49-F238E27FC236}">
                    <a16:creationId xmlns:a16="http://schemas.microsoft.com/office/drawing/2014/main" id="{349E3F5F-506C-402F-B342-0BB1521FA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3249"/>
                <a:ext cx="2" cy="4"/>
              </a:xfrm>
              <a:custGeom>
                <a:avLst/>
                <a:gdLst>
                  <a:gd name="T0" fmla="*/ 0 w 2"/>
                  <a:gd name="T1" fmla="*/ 2 h 4"/>
                  <a:gd name="T2" fmla="*/ 0 w 2"/>
                  <a:gd name="T3" fmla="*/ 2 h 4"/>
                  <a:gd name="T4" fmla="*/ 0 w 2"/>
                  <a:gd name="T5" fmla="*/ 0 h 4"/>
                  <a:gd name="T6" fmla="*/ 0 w 2"/>
                  <a:gd name="T7" fmla="*/ 0 h 4"/>
                  <a:gd name="T8" fmla="*/ 2 w 2"/>
                  <a:gd name="T9" fmla="*/ 2 h 4"/>
                  <a:gd name="T10" fmla="*/ 2 w 2"/>
                  <a:gd name="T11" fmla="*/ 2 h 4"/>
                  <a:gd name="T12" fmla="*/ 0 w 2"/>
                  <a:gd name="T13" fmla="*/ 4 h 4"/>
                  <a:gd name="T14" fmla="*/ 0 w 2"/>
                  <a:gd name="T15" fmla="*/ 4 h 4"/>
                  <a:gd name="T16" fmla="*/ 0 w 2"/>
                  <a:gd name="T17" fmla="*/ 2 h 4"/>
                  <a:gd name="T18" fmla="*/ 0 w 2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7" name="Freeform 1416">
                <a:extLst>
                  <a:ext uri="{FF2B5EF4-FFF2-40B4-BE49-F238E27FC236}">
                    <a16:creationId xmlns:a16="http://schemas.microsoft.com/office/drawing/2014/main" id="{9F087B76-5F01-4A28-B460-D724E75F2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3328"/>
                <a:ext cx="11" cy="10"/>
              </a:xfrm>
              <a:custGeom>
                <a:avLst/>
                <a:gdLst>
                  <a:gd name="T0" fmla="*/ 0 w 11"/>
                  <a:gd name="T1" fmla="*/ 6 h 10"/>
                  <a:gd name="T2" fmla="*/ 0 w 11"/>
                  <a:gd name="T3" fmla="*/ 6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6 h 10"/>
                  <a:gd name="T14" fmla="*/ 11 w 11"/>
                  <a:gd name="T15" fmla="*/ 6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6 h 10"/>
                  <a:gd name="T26" fmla="*/ 0 w 11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8" name="Freeform 1417">
                <a:extLst>
                  <a:ext uri="{FF2B5EF4-FFF2-40B4-BE49-F238E27FC236}">
                    <a16:creationId xmlns:a16="http://schemas.microsoft.com/office/drawing/2014/main" id="{E0FD0966-E363-4D15-826A-4DAEE0D0B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3329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9" name="Freeform 1418">
                <a:extLst>
                  <a:ext uri="{FF2B5EF4-FFF2-40B4-BE49-F238E27FC236}">
                    <a16:creationId xmlns:a16="http://schemas.microsoft.com/office/drawing/2014/main" id="{C7EA5E69-38B7-4799-B2D1-4DAE560E0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32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0" name="Freeform 1419">
                <a:extLst>
                  <a:ext uri="{FF2B5EF4-FFF2-40B4-BE49-F238E27FC236}">
                    <a16:creationId xmlns:a16="http://schemas.microsoft.com/office/drawing/2014/main" id="{2ADD5658-9DF3-457A-831D-0BB7CDCC5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326"/>
                <a:ext cx="10" cy="11"/>
              </a:xfrm>
              <a:custGeom>
                <a:avLst/>
                <a:gdLst>
                  <a:gd name="T0" fmla="*/ 0 w 10"/>
                  <a:gd name="T1" fmla="*/ 6 h 11"/>
                  <a:gd name="T2" fmla="*/ 0 w 10"/>
                  <a:gd name="T3" fmla="*/ 6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6 h 11"/>
                  <a:gd name="T14" fmla="*/ 10 w 10"/>
                  <a:gd name="T15" fmla="*/ 6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6 h 11"/>
                  <a:gd name="T26" fmla="*/ 0 w 10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1" name="Freeform 1420">
                <a:extLst>
                  <a:ext uri="{FF2B5EF4-FFF2-40B4-BE49-F238E27FC236}">
                    <a16:creationId xmlns:a16="http://schemas.microsoft.com/office/drawing/2014/main" id="{5BC95BF3-0B6F-4033-9691-5B4FC50EA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3328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2" name="Freeform 1421">
                <a:extLst>
                  <a:ext uri="{FF2B5EF4-FFF2-40B4-BE49-F238E27FC236}">
                    <a16:creationId xmlns:a16="http://schemas.microsoft.com/office/drawing/2014/main" id="{8F9D0C3C-0BE6-4E01-B711-EC696B418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32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3" name="Freeform 1422">
                <a:extLst>
                  <a:ext uri="{FF2B5EF4-FFF2-40B4-BE49-F238E27FC236}">
                    <a16:creationId xmlns:a16="http://schemas.microsoft.com/office/drawing/2014/main" id="{F2CFBD77-4F6B-478E-800C-EE2844476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3358"/>
                <a:ext cx="11" cy="11"/>
              </a:xfrm>
              <a:custGeom>
                <a:avLst/>
                <a:gdLst>
                  <a:gd name="T0" fmla="*/ 0 w 11"/>
                  <a:gd name="T1" fmla="*/ 6 h 11"/>
                  <a:gd name="T2" fmla="*/ 0 w 11"/>
                  <a:gd name="T3" fmla="*/ 6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6 h 11"/>
                  <a:gd name="T14" fmla="*/ 11 w 11"/>
                  <a:gd name="T15" fmla="*/ 6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6 h 11"/>
                  <a:gd name="T26" fmla="*/ 0 w 11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4" name="Freeform 1423">
                <a:extLst>
                  <a:ext uri="{FF2B5EF4-FFF2-40B4-BE49-F238E27FC236}">
                    <a16:creationId xmlns:a16="http://schemas.microsoft.com/office/drawing/2014/main" id="{5F60EF82-B316-466F-BB89-AF5E9D056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3360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5" name="Freeform 1424">
                <a:extLst>
                  <a:ext uri="{FF2B5EF4-FFF2-40B4-BE49-F238E27FC236}">
                    <a16:creationId xmlns:a16="http://schemas.microsoft.com/office/drawing/2014/main" id="{72B97531-05B3-4CD3-BFC5-E028B27EC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335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6" name="Freeform 1425">
                <a:extLst>
                  <a:ext uri="{FF2B5EF4-FFF2-40B4-BE49-F238E27FC236}">
                    <a16:creationId xmlns:a16="http://schemas.microsoft.com/office/drawing/2014/main" id="{A6014388-BF6A-4102-99D6-788938BC6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980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1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7" name="Freeform 1426">
                <a:extLst>
                  <a:ext uri="{FF2B5EF4-FFF2-40B4-BE49-F238E27FC236}">
                    <a16:creationId xmlns:a16="http://schemas.microsoft.com/office/drawing/2014/main" id="{E1E0C818-31D3-4C46-8FF9-57351A8EF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98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8" name="Freeform 1427">
                <a:extLst>
                  <a:ext uri="{FF2B5EF4-FFF2-40B4-BE49-F238E27FC236}">
                    <a16:creationId xmlns:a16="http://schemas.microsoft.com/office/drawing/2014/main" id="{03576660-23F1-4277-90F6-A35505A36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98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9" name="Freeform 1428">
                <a:extLst>
                  <a:ext uri="{FF2B5EF4-FFF2-40B4-BE49-F238E27FC236}">
                    <a16:creationId xmlns:a16="http://schemas.microsoft.com/office/drawing/2014/main" id="{86BEF154-840B-4525-AD13-F0980D131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3053"/>
                <a:ext cx="16" cy="19"/>
              </a:xfrm>
              <a:custGeom>
                <a:avLst/>
                <a:gdLst>
                  <a:gd name="T0" fmla="*/ 0 w 16"/>
                  <a:gd name="T1" fmla="*/ 10 h 19"/>
                  <a:gd name="T2" fmla="*/ 0 w 16"/>
                  <a:gd name="T3" fmla="*/ 10 h 19"/>
                  <a:gd name="T4" fmla="*/ 0 w 16"/>
                  <a:gd name="T5" fmla="*/ 7 h 19"/>
                  <a:gd name="T6" fmla="*/ 3 w 16"/>
                  <a:gd name="T7" fmla="*/ 3 h 19"/>
                  <a:gd name="T8" fmla="*/ 4 w 16"/>
                  <a:gd name="T9" fmla="*/ 2 h 19"/>
                  <a:gd name="T10" fmla="*/ 9 w 16"/>
                  <a:gd name="T11" fmla="*/ 0 h 19"/>
                  <a:gd name="T12" fmla="*/ 9 w 16"/>
                  <a:gd name="T13" fmla="*/ 0 h 19"/>
                  <a:gd name="T14" fmla="*/ 12 w 16"/>
                  <a:gd name="T15" fmla="*/ 2 h 19"/>
                  <a:gd name="T16" fmla="*/ 15 w 16"/>
                  <a:gd name="T17" fmla="*/ 3 h 19"/>
                  <a:gd name="T18" fmla="*/ 16 w 16"/>
                  <a:gd name="T19" fmla="*/ 7 h 19"/>
                  <a:gd name="T20" fmla="*/ 16 w 16"/>
                  <a:gd name="T21" fmla="*/ 10 h 19"/>
                  <a:gd name="T22" fmla="*/ 16 w 16"/>
                  <a:gd name="T23" fmla="*/ 10 h 19"/>
                  <a:gd name="T24" fmla="*/ 16 w 16"/>
                  <a:gd name="T25" fmla="*/ 13 h 19"/>
                  <a:gd name="T26" fmla="*/ 15 w 16"/>
                  <a:gd name="T27" fmla="*/ 16 h 19"/>
                  <a:gd name="T28" fmla="*/ 12 w 16"/>
                  <a:gd name="T29" fmla="*/ 17 h 19"/>
                  <a:gd name="T30" fmla="*/ 9 w 16"/>
                  <a:gd name="T31" fmla="*/ 19 h 19"/>
                  <a:gd name="T32" fmla="*/ 9 w 16"/>
                  <a:gd name="T33" fmla="*/ 19 h 19"/>
                  <a:gd name="T34" fmla="*/ 4 w 16"/>
                  <a:gd name="T35" fmla="*/ 17 h 19"/>
                  <a:gd name="T36" fmla="*/ 3 w 16"/>
                  <a:gd name="T37" fmla="*/ 16 h 19"/>
                  <a:gd name="T38" fmla="*/ 0 w 16"/>
                  <a:gd name="T39" fmla="*/ 13 h 19"/>
                  <a:gd name="T40" fmla="*/ 0 w 16"/>
                  <a:gd name="T41" fmla="*/ 10 h 19"/>
                  <a:gd name="T42" fmla="*/ 0 w 16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4" y="17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0" name="Freeform 1429">
                <a:extLst>
                  <a:ext uri="{FF2B5EF4-FFF2-40B4-BE49-F238E27FC236}">
                    <a16:creationId xmlns:a16="http://schemas.microsoft.com/office/drawing/2014/main" id="{3B2E74C3-1D0D-4E7E-AC5D-9DDADC4F1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056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3 h 14"/>
                  <a:gd name="T16" fmla="*/ 2 w 11"/>
                  <a:gd name="T17" fmla="*/ 13 h 14"/>
                  <a:gd name="T18" fmla="*/ 2 w 11"/>
                  <a:gd name="T19" fmla="*/ 13 h 14"/>
                  <a:gd name="T20" fmla="*/ 0 w 11"/>
                  <a:gd name="T21" fmla="*/ 13 h 14"/>
                  <a:gd name="T22" fmla="*/ 0 w 11"/>
                  <a:gd name="T23" fmla="*/ 13 h 14"/>
                  <a:gd name="T24" fmla="*/ 2 w 11"/>
                  <a:gd name="T25" fmla="*/ 13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3 h 14"/>
                  <a:gd name="T32" fmla="*/ 9 w 11"/>
                  <a:gd name="T33" fmla="*/ 11 h 14"/>
                  <a:gd name="T34" fmla="*/ 11 w 11"/>
                  <a:gd name="T35" fmla="*/ 10 h 14"/>
                  <a:gd name="T36" fmla="*/ 11 w 11"/>
                  <a:gd name="T37" fmla="*/ 7 h 14"/>
                  <a:gd name="T38" fmla="*/ 11 w 11"/>
                  <a:gd name="T39" fmla="*/ 7 h 14"/>
                  <a:gd name="T40" fmla="*/ 11 w 11"/>
                  <a:gd name="T41" fmla="*/ 4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5" y="14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1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1" name="Freeform 1430">
                <a:extLst>
                  <a:ext uri="{FF2B5EF4-FFF2-40B4-BE49-F238E27FC236}">
                    <a16:creationId xmlns:a16="http://schemas.microsoft.com/office/drawing/2014/main" id="{5A33BACE-EDBF-4A9E-99CA-F5EC6B06D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053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2" name="Freeform 1431">
                <a:extLst>
                  <a:ext uri="{FF2B5EF4-FFF2-40B4-BE49-F238E27FC236}">
                    <a16:creationId xmlns:a16="http://schemas.microsoft.com/office/drawing/2014/main" id="{FE2560C6-1E7C-402E-BF5D-084699CC5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174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1 w 17"/>
                  <a:gd name="T7" fmla="*/ 3 h 17"/>
                  <a:gd name="T8" fmla="*/ 4 w 17"/>
                  <a:gd name="T9" fmla="*/ 0 h 17"/>
                  <a:gd name="T10" fmla="*/ 7 w 17"/>
                  <a:gd name="T11" fmla="*/ 0 h 17"/>
                  <a:gd name="T12" fmla="*/ 7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7 w 17"/>
                  <a:gd name="T31" fmla="*/ 17 h 17"/>
                  <a:gd name="T32" fmla="*/ 7 w 17"/>
                  <a:gd name="T33" fmla="*/ 17 h 17"/>
                  <a:gd name="T34" fmla="*/ 4 w 17"/>
                  <a:gd name="T35" fmla="*/ 17 h 17"/>
                  <a:gd name="T36" fmla="*/ 1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3" name="Freeform 1432">
                <a:extLst>
                  <a:ext uri="{FF2B5EF4-FFF2-40B4-BE49-F238E27FC236}">
                    <a16:creationId xmlns:a16="http://schemas.microsoft.com/office/drawing/2014/main" id="{39474B98-54AE-4070-B444-882145F7F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3176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10 w 11"/>
                  <a:gd name="T7" fmla="*/ 6 h 13"/>
                  <a:gd name="T8" fmla="*/ 10 w 11"/>
                  <a:gd name="T9" fmla="*/ 6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10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10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10" y="6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10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4" name="Freeform 1433">
                <a:extLst>
                  <a:ext uri="{FF2B5EF4-FFF2-40B4-BE49-F238E27FC236}">
                    <a16:creationId xmlns:a16="http://schemas.microsoft.com/office/drawing/2014/main" id="{5EC5628A-A0A5-4674-9A27-E079AD664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317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5" name="Freeform 1434">
                <a:extLst>
                  <a:ext uri="{FF2B5EF4-FFF2-40B4-BE49-F238E27FC236}">
                    <a16:creationId xmlns:a16="http://schemas.microsoft.com/office/drawing/2014/main" id="{616183F1-82F8-4BCF-9959-DFC5EBE04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26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6" name="Freeform 1435">
                <a:extLst>
                  <a:ext uri="{FF2B5EF4-FFF2-40B4-BE49-F238E27FC236}">
                    <a16:creationId xmlns:a16="http://schemas.microsoft.com/office/drawing/2014/main" id="{3E5D93A6-8B44-48A4-95FB-B338048BE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3266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4 w 12"/>
                  <a:gd name="T15" fmla="*/ 11 h 12"/>
                  <a:gd name="T16" fmla="*/ 1 w 12"/>
                  <a:gd name="T17" fmla="*/ 12 h 12"/>
                  <a:gd name="T18" fmla="*/ 1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1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7" name="Freeform 1436">
                <a:extLst>
                  <a:ext uri="{FF2B5EF4-FFF2-40B4-BE49-F238E27FC236}">
                    <a16:creationId xmlns:a16="http://schemas.microsoft.com/office/drawing/2014/main" id="{19BCEF8B-346A-4D97-8E82-A4D77B767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263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8" name="Freeform 1437">
                <a:extLst>
                  <a:ext uri="{FF2B5EF4-FFF2-40B4-BE49-F238E27FC236}">
                    <a16:creationId xmlns:a16="http://schemas.microsoft.com/office/drawing/2014/main" id="{CC2DB821-AE28-489C-B992-1FB46B690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3145"/>
                <a:ext cx="16" cy="19"/>
              </a:xfrm>
              <a:custGeom>
                <a:avLst/>
                <a:gdLst>
                  <a:gd name="T0" fmla="*/ 0 w 16"/>
                  <a:gd name="T1" fmla="*/ 9 h 19"/>
                  <a:gd name="T2" fmla="*/ 0 w 16"/>
                  <a:gd name="T3" fmla="*/ 9 h 19"/>
                  <a:gd name="T4" fmla="*/ 0 w 16"/>
                  <a:gd name="T5" fmla="*/ 6 h 19"/>
                  <a:gd name="T6" fmla="*/ 3 w 16"/>
                  <a:gd name="T7" fmla="*/ 3 h 19"/>
                  <a:gd name="T8" fmla="*/ 6 w 16"/>
                  <a:gd name="T9" fmla="*/ 2 h 19"/>
                  <a:gd name="T10" fmla="*/ 9 w 16"/>
                  <a:gd name="T11" fmla="*/ 0 h 19"/>
                  <a:gd name="T12" fmla="*/ 9 w 16"/>
                  <a:gd name="T13" fmla="*/ 0 h 19"/>
                  <a:gd name="T14" fmla="*/ 12 w 16"/>
                  <a:gd name="T15" fmla="*/ 2 h 19"/>
                  <a:gd name="T16" fmla="*/ 15 w 16"/>
                  <a:gd name="T17" fmla="*/ 3 h 19"/>
                  <a:gd name="T18" fmla="*/ 16 w 16"/>
                  <a:gd name="T19" fmla="*/ 6 h 19"/>
                  <a:gd name="T20" fmla="*/ 16 w 16"/>
                  <a:gd name="T21" fmla="*/ 9 h 19"/>
                  <a:gd name="T22" fmla="*/ 16 w 16"/>
                  <a:gd name="T23" fmla="*/ 9 h 19"/>
                  <a:gd name="T24" fmla="*/ 16 w 16"/>
                  <a:gd name="T25" fmla="*/ 13 h 19"/>
                  <a:gd name="T26" fmla="*/ 15 w 16"/>
                  <a:gd name="T27" fmla="*/ 16 h 19"/>
                  <a:gd name="T28" fmla="*/ 12 w 16"/>
                  <a:gd name="T29" fmla="*/ 17 h 19"/>
                  <a:gd name="T30" fmla="*/ 9 w 16"/>
                  <a:gd name="T31" fmla="*/ 19 h 19"/>
                  <a:gd name="T32" fmla="*/ 9 w 16"/>
                  <a:gd name="T33" fmla="*/ 19 h 19"/>
                  <a:gd name="T34" fmla="*/ 6 w 16"/>
                  <a:gd name="T35" fmla="*/ 17 h 19"/>
                  <a:gd name="T36" fmla="*/ 3 w 16"/>
                  <a:gd name="T37" fmla="*/ 16 h 19"/>
                  <a:gd name="T38" fmla="*/ 0 w 16"/>
                  <a:gd name="T39" fmla="*/ 13 h 19"/>
                  <a:gd name="T40" fmla="*/ 0 w 16"/>
                  <a:gd name="T41" fmla="*/ 9 h 19"/>
                  <a:gd name="T42" fmla="*/ 0 w 16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6" y="17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9" name="Freeform 1438">
                <a:extLst>
                  <a:ext uri="{FF2B5EF4-FFF2-40B4-BE49-F238E27FC236}">
                    <a16:creationId xmlns:a16="http://schemas.microsoft.com/office/drawing/2014/main" id="{91E6EA17-E7F2-4B4C-ACFF-72123A0BD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314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0 h 14"/>
                  <a:gd name="T14" fmla="*/ 5 w 12"/>
                  <a:gd name="T15" fmla="*/ 11 h 14"/>
                  <a:gd name="T16" fmla="*/ 2 w 12"/>
                  <a:gd name="T17" fmla="*/ 13 h 14"/>
                  <a:gd name="T18" fmla="*/ 2 w 12"/>
                  <a:gd name="T19" fmla="*/ 13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3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3 h 14"/>
                  <a:gd name="T32" fmla="*/ 9 w 12"/>
                  <a:gd name="T33" fmla="*/ 11 h 14"/>
                  <a:gd name="T34" fmla="*/ 11 w 12"/>
                  <a:gd name="T35" fmla="*/ 10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0"/>
                    </a:lnTo>
                    <a:lnTo>
                      <a:pt x="5" y="11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4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0" name="Freeform 1439">
                <a:extLst>
                  <a:ext uri="{FF2B5EF4-FFF2-40B4-BE49-F238E27FC236}">
                    <a16:creationId xmlns:a16="http://schemas.microsoft.com/office/drawing/2014/main" id="{1EDD32E8-CCC8-4B71-AF02-BA3FBDA66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314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1" name="Freeform 1440">
                <a:extLst>
                  <a:ext uri="{FF2B5EF4-FFF2-40B4-BE49-F238E27FC236}">
                    <a16:creationId xmlns:a16="http://schemas.microsoft.com/office/drawing/2014/main" id="{576001F0-4C38-453F-8213-FCCE08B9C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3153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1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1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3 w 16"/>
                  <a:gd name="T27" fmla="*/ 14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2" name="Freeform 1441">
                <a:extLst>
                  <a:ext uri="{FF2B5EF4-FFF2-40B4-BE49-F238E27FC236}">
                    <a16:creationId xmlns:a16="http://schemas.microsoft.com/office/drawing/2014/main" id="{51667577-4291-4D33-AF29-FAC384E5F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315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4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3 h 14"/>
                  <a:gd name="T16" fmla="*/ 3 w 12"/>
                  <a:gd name="T17" fmla="*/ 13 h 14"/>
                  <a:gd name="T18" fmla="*/ 3 w 12"/>
                  <a:gd name="T19" fmla="*/ 13 h 14"/>
                  <a:gd name="T20" fmla="*/ 0 w 12"/>
                  <a:gd name="T21" fmla="*/ 13 h 14"/>
                  <a:gd name="T22" fmla="*/ 0 w 12"/>
                  <a:gd name="T23" fmla="*/ 13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3 h 14"/>
                  <a:gd name="T34" fmla="*/ 12 w 12"/>
                  <a:gd name="T35" fmla="*/ 10 h 14"/>
                  <a:gd name="T36" fmla="*/ 12 w 12"/>
                  <a:gd name="T37" fmla="*/ 7 h 14"/>
                  <a:gd name="T38" fmla="*/ 12 w 12"/>
                  <a:gd name="T39" fmla="*/ 7 h 14"/>
                  <a:gd name="T40" fmla="*/ 10 w 12"/>
                  <a:gd name="T41" fmla="*/ 4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4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3" name="Freeform 1442">
                <a:extLst>
                  <a:ext uri="{FF2B5EF4-FFF2-40B4-BE49-F238E27FC236}">
                    <a16:creationId xmlns:a16="http://schemas.microsoft.com/office/drawing/2014/main" id="{0199E11F-3099-4598-BEFE-AB68EA312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315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4" name="Freeform 1443">
                <a:extLst>
                  <a:ext uri="{FF2B5EF4-FFF2-40B4-BE49-F238E27FC236}">
                    <a16:creationId xmlns:a16="http://schemas.microsoft.com/office/drawing/2014/main" id="{95C1956C-BBC6-42D8-84F1-2376C6232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19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5" name="Freeform 1444">
                <a:extLst>
                  <a:ext uri="{FF2B5EF4-FFF2-40B4-BE49-F238E27FC236}">
                    <a16:creationId xmlns:a16="http://schemas.microsoft.com/office/drawing/2014/main" id="{CC95D003-B5B0-4527-BFE9-F9721DB32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320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6" name="Freeform 1445">
                <a:extLst>
                  <a:ext uri="{FF2B5EF4-FFF2-40B4-BE49-F238E27FC236}">
                    <a16:creationId xmlns:a16="http://schemas.microsoft.com/office/drawing/2014/main" id="{42758F79-A541-40B2-9D7F-95EEC533C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3198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7" name="Freeform 1446">
                <a:extLst>
                  <a:ext uri="{FF2B5EF4-FFF2-40B4-BE49-F238E27FC236}">
                    <a16:creationId xmlns:a16="http://schemas.microsoft.com/office/drawing/2014/main" id="{729E21C2-3FD7-4671-BCBA-369866C96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3246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3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3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8" name="Freeform 1447">
                <a:extLst>
                  <a:ext uri="{FF2B5EF4-FFF2-40B4-BE49-F238E27FC236}">
                    <a16:creationId xmlns:a16="http://schemas.microsoft.com/office/drawing/2014/main" id="{44B5859B-AE67-48A7-AC0B-244BD9688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324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9" name="Freeform 1448">
                <a:extLst>
                  <a:ext uri="{FF2B5EF4-FFF2-40B4-BE49-F238E27FC236}">
                    <a16:creationId xmlns:a16="http://schemas.microsoft.com/office/drawing/2014/main" id="{B832946C-70E6-4783-A0C3-166E8AAD6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246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0" name="Freeform 1449">
                <a:extLst>
                  <a:ext uri="{FF2B5EF4-FFF2-40B4-BE49-F238E27FC236}">
                    <a16:creationId xmlns:a16="http://schemas.microsoft.com/office/drawing/2014/main" id="{6A93B521-839A-4109-9D92-AC1EE472D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322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1" name="Freeform 1450">
                <a:extLst>
                  <a:ext uri="{FF2B5EF4-FFF2-40B4-BE49-F238E27FC236}">
                    <a16:creationId xmlns:a16="http://schemas.microsoft.com/office/drawing/2014/main" id="{E33183B0-4649-4F8E-8601-4A6414864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22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2" name="Freeform 1451">
                <a:extLst>
                  <a:ext uri="{FF2B5EF4-FFF2-40B4-BE49-F238E27FC236}">
                    <a16:creationId xmlns:a16="http://schemas.microsoft.com/office/drawing/2014/main" id="{FFB1726C-549E-4B59-9D02-0EE562D36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222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3" name="Freeform 1452">
                <a:extLst>
                  <a:ext uri="{FF2B5EF4-FFF2-40B4-BE49-F238E27FC236}">
                    <a16:creationId xmlns:a16="http://schemas.microsoft.com/office/drawing/2014/main" id="{D2A84B39-CE68-4C65-A489-6A912A5CC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168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4" name="Freeform 1453">
                <a:extLst>
                  <a:ext uri="{FF2B5EF4-FFF2-40B4-BE49-F238E27FC236}">
                    <a16:creationId xmlns:a16="http://schemas.microsoft.com/office/drawing/2014/main" id="{52390FA8-B069-4AE7-BEC7-88D558D59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17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5" name="Freeform 1454">
                <a:extLst>
                  <a:ext uri="{FF2B5EF4-FFF2-40B4-BE49-F238E27FC236}">
                    <a16:creationId xmlns:a16="http://schemas.microsoft.com/office/drawing/2014/main" id="{25B41BFD-3692-4270-B57A-B006D5DD9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3168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6" name="Freeform 1455">
                <a:extLst>
                  <a:ext uri="{FF2B5EF4-FFF2-40B4-BE49-F238E27FC236}">
                    <a16:creationId xmlns:a16="http://schemas.microsoft.com/office/drawing/2014/main" id="{A34A524B-8FAF-47EE-BEC3-6864B3A10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318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0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0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7" name="Freeform 1456">
                <a:extLst>
                  <a:ext uri="{FF2B5EF4-FFF2-40B4-BE49-F238E27FC236}">
                    <a16:creationId xmlns:a16="http://schemas.microsoft.com/office/drawing/2014/main" id="{68AA6FCF-461A-46D0-AF3C-F09908539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319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8" name="Freeform 1457">
                <a:extLst>
                  <a:ext uri="{FF2B5EF4-FFF2-40B4-BE49-F238E27FC236}">
                    <a16:creationId xmlns:a16="http://schemas.microsoft.com/office/drawing/2014/main" id="{4E83AF0B-2C03-48CA-A144-8287558B6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3188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9" name="Freeform 1458">
                <a:extLst>
                  <a:ext uri="{FF2B5EF4-FFF2-40B4-BE49-F238E27FC236}">
                    <a16:creationId xmlns:a16="http://schemas.microsoft.com/office/drawing/2014/main" id="{A6EFFF3F-BB0D-448E-85A5-5E61D6224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231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0" name="Freeform 1459">
                <a:extLst>
                  <a:ext uri="{FF2B5EF4-FFF2-40B4-BE49-F238E27FC236}">
                    <a16:creationId xmlns:a16="http://schemas.microsoft.com/office/drawing/2014/main" id="{9C1155CC-9BEF-4DC1-9098-7F7FBC8AF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233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1" name="Freeform 1460">
                <a:extLst>
                  <a:ext uri="{FF2B5EF4-FFF2-40B4-BE49-F238E27FC236}">
                    <a16:creationId xmlns:a16="http://schemas.microsoft.com/office/drawing/2014/main" id="{F9F2407D-BCB1-473A-A2E4-15314842D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23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2" name="Freeform 1461">
                <a:extLst>
                  <a:ext uri="{FF2B5EF4-FFF2-40B4-BE49-F238E27FC236}">
                    <a16:creationId xmlns:a16="http://schemas.microsoft.com/office/drawing/2014/main" id="{9C5CC7AF-31C4-4D79-B52C-C8394411F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3191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1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6 h 18"/>
                  <a:gd name="T30" fmla="*/ 10 w 19"/>
                  <a:gd name="T31" fmla="*/ 18 h 18"/>
                  <a:gd name="T32" fmla="*/ 10 w 19"/>
                  <a:gd name="T33" fmla="*/ 18 h 18"/>
                  <a:gd name="T34" fmla="*/ 6 w 19"/>
                  <a:gd name="T35" fmla="*/ 16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3" name="Freeform 1462">
                <a:extLst>
                  <a:ext uri="{FF2B5EF4-FFF2-40B4-BE49-F238E27FC236}">
                    <a16:creationId xmlns:a16="http://schemas.microsoft.com/office/drawing/2014/main" id="{871590EA-D6A1-464B-A470-165779390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319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4" name="Freeform 1463">
                <a:extLst>
                  <a:ext uri="{FF2B5EF4-FFF2-40B4-BE49-F238E27FC236}">
                    <a16:creationId xmlns:a16="http://schemas.microsoft.com/office/drawing/2014/main" id="{A6F945EE-30C7-4AD8-884A-0D8F4A7D7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191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5" name="Freeform 1464">
                <a:extLst>
                  <a:ext uri="{FF2B5EF4-FFF2-40B4-BE49-F238E27FC236}">
                    <a16:creationId xmlns:a16="http://schemas.microsoft.com/office/drawing/2014/main" id="{F59D5276-5D3D-41C4-8D61-8A30CEDA9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314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0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0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6" name="Freeform 1465">
                <a:extLst>
                  <a:ext uri="{FF2B5EF4-FFF2-40B4-BE49-F238E27FC236}">
                    <a16:creationId xmlns:a16="http://schemas.microsoft.com/office/drawing/2014/main" id="{77B906D8-7C4B-4F55-BB4D-A93D86EB7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3144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10 w 12"/>
                  <a:gd name="T7" fmla="*/ 4 h 12"/>
                  <a:gd name="T8" fmla="*/ 10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7" name="Freeform 1466">
                <a:extLst>
                  <a:ext uri="{FF2B5EF4-FFF2-40B4-BE49-F238E27FC236}">
                    <a16:creationId xmlns:a16="http://schemas.microsoft.com/office/drawing/2014/main" id="{B7651534-7CCE-4931-9E19-9E9947C54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3141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8" name="Freeform 1467">
                <a:extLst>
                  <a:ext uri="{FF2B5EF4-FFF2-40B4-BE49-F238E27FC236}">
                    <a16:creationId xmlns:a16="http://schemas.microsoft.com/office/drawing/2014/main" id="{01F50D63-D451-45E5-A60D-17F7E5F93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3162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9" name="Freeform 1468">
                <a:extLst>
                  <a:ext uri="{FF2B5EF4-FFF2-40B4-BE49-F238E27FC236}">
                    <a16:creationId xmlns:a16="http://schemas.microsoft.com/office/drawing/2014/main" id="{49E46ACF-31BC-4133-A590-337DD89D4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3164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0" name="Freeform 1469">
                <a:extLst>
                  <a:ext uri="{FF2B5EF4-FFF2-40B4-BE49-F238E27FC236}">
                    <a16:creationId xmlns:a16="http://schemas.microsoft.com/office/drawing/2014/main" id="{597115DD-BF82-438A-9EF5-688D2AC9E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316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1" name="Freeform 1470">
                <a:extLst>
                  <a:ext uri="{FF2B5EF4-FFF2-40B4-BE49-F238E27FC236}">
                    <a16:creationId xmlns:a16="http://schemas.microsoft.com/office/drawing/2014/main" id="{ABF5D247-B3E7-46D3-9979-1C74B739A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320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2" name="Freeform 1471">
                <a:extLst>
                  <a:ext uri="{FF2B5EF4-FFF2-40B4-BE49-F238E27FC236}">
                    <a16:creationId xmlns:a16="http://schemas.microsoft.com/office/drawing/2014/main" id="{FC295A71-AB4B-462A-A672-56FF6EBE5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320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3" name="Freeform 1472">
                <a:extLst>
                  <a:ext uri="{FF2B5EF4-FFF2-40B4-BE49-F238E27FC236}">
                    <a16:creationId xmlns:a16="http://schemas.microsoft.com/office/drawing/2014/main" id="{F29882A4-21C3-432D-AEED-C1934E580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20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4" name="Freeform 1473">
                <a:extLst>
                  <a:ext uri="{FF2B5EF4-FFF2-40B4-BE49-F238E27FC236}">
                    <a16:creationId xmlns:a16="http://schemas.microsoft.com/office/drawing/2014/main" id="{31061541-116A-4A40-BF01-B2187FEA5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3145"/>
                <a:ext cx="16" cy="19"/>
              </a:xfrm>
              <a:custGeom>
                <a:avLst/>
                <a:gdLst>
                  <a:gd name="T0" fmla="*/ 0 w 16"/>
                  <a:gd name="T1" fmla="*/ 9 h 19"/>
                  <a:gd name="T2" fmla="*/ 0 w 16"/>
                  <a:gd name="T3" fmla="*/ 9 h 19"/>
                  <a:gd name="T4" fmla="*/ 0 w 16"/>
                  <a:gd name="T5" fmla="*/ 6 h 19"/>
                  <a:gd name="T6" fmla="*/ 3 w 16"/>
                  <a:gd name="T7" fmla="*/ 3 h 19"/>
                  <a:gd name="T8" fmla="*/ 6 w 16"/>
                  <a:gd name="T9" fmla="*/ 2 h 19"/>
                  <a:gd name="T10" fmla="*/ 9 w 16"/>
                  <a:gd name="T11" fmla="*/ 0 h 19"/>
                  <a:gd name="T12" fmla="*/ 9 w 16"/>
                  <a:gd name="T13" fmla="*/ 0 h 19"/>
                  <a:gd name="T14" fmla="*/ 12 w 16"/>
                  <a:gd name="T15" fmla="*/ 2 h 19"/>
                  <a:gd name="T16" fmla="*/ 15 w 16"/>
                  <a:gd name="T17" fmla="*/ 3 h 19"/>
                  <a:gd name="T18" fmla="*/ 16 w 16"/>
                  <a:gd name="T19" fmla="*/ 6 h 19"/>
                  <a:gd name="T20" fmla="*/ 16 w 16"/>
                  <a:gd name="T21" fmla="*/ 9 h 19"/>
                  <a:gd name="T22" fmla="*/ 16 w 16"/>
                  <a:gd name="T23" fmla="*/ 9 h 19"/>
                  <a:gd name="T24" fmla="*/ 16 w 16"/>
                  <a:gd name="T25" fmla="*/ 13 h 19"/>
                  <a:gd name="T26" fmla="*/ 15 w 16"/>
                  <a:gd name="T27" fmla="*/ 16 h 19"/>
                  <a:gd name="T28" fmla="*/ 12 w 16"/>
                  <a:gd name="T29" fmla="*/ 17 h 19"/>
                  <a:gd name="T30" fmla="*/ 9 w 16"/>
                  <a:gd name="T31" fmla="*/ 19 h 19"/>
                  <a:gd name="T32" fmla="*/ 9 w 16"/>
                  <a:gd name="T33" fmla="*/ 19 h 19"/>
                  <a:gd name="T34" fmla="*/ 6 w 16"/>
                  <a:gd name="T35" fmla="*/ 17 h 19"/>
                  <a:gd name="T36" fmla="*/ 3 w 16"/>
                  <a:gd name="T37" fmla="*/ 16 h 19"/>
                  <a:gd name="T38" fmla="*/ 0 w 16"/>
                  <a:gd name="T39" fmla="*/ 13 h 19"/>
                  <a:gd name="T40" fmla="*/ 0 w 16"/>
                  <a:gd name="T41" fmla="*/ 9 h 19"/>
                  <a:gd name="T42" fmla="*/ 0 w 16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6" y="17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5" name="Freeform 1474">
                <a:extLst>
                  <a:ext uri="{FF2B5EF4-FFF2-40B4-BE49-F238E27FC236}">
                    <a16:creationId xmlns:a16="http://schemas.microsoft.com/office/drawing/2014/main" id="{9297CF61-0886-4B60-85E1-D61EABFEA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314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0 h 14"/>
                  <a:gd name="T14" fmla="*/ 5 w 12"/>
                  <a:gd name="T15" fmla="*/ 11 h 14"/>
                  <a:gd name="T16" fmla="*/ 2 w 12"/>
                  <a:gd name="T17" fmla="*/ 13 h 14"/>
                  <a:gd name="T18" fmla="*/ 2 w 12"/>
                  <a:gd name="T19" fmla="*/ 13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3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3 h 14"/>
                  <a:gd name="T32" fmla="*/ 9 w 12"/>
                  <a:gd name="T33" fmla="*/ 11 h 14"/>
                  <a:gd name="T34" fmla="*/ 11 w 12"/>
                  <a:gd name="T35" fmla="*/ 10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0"/>
                    </a:lnTo>
                    <a:lnTo>
                      <a:pt x="5" y="11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4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6" name="Freeform 1475">
                <a:extLst>
                  <a:ext uri="{FF2B5EF4-FFF2-40B4-BE49-F238E27FC236}">
                    <a16:creationId xmlns:a16="http://schemas.microsoft.com/office/drawing/2014/main" id="{0E053B63-0D4C-44CA-B282-2BC05A1E1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14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7" name="Freeform 1476">
                <a:extLst>
                  <a:ext uri="{FF2B5EF4-FFF2-40B4-BE49-F238E27FC236}">
                    <a16:creationId xmlns:a16="http://schemas.microsoft.com/office/drawing/2014/main" id="{CD987B6F-EF6A-4478-BE0D-0F857F495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95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8" name="Freeform 1477">
                <a:extLst>
                  <a:ext uri="{FF2B5EF4-FFF2-40B4-BE49-F238E27FC236}">
                    <a16:creationId xmlns:a16="http://schemas.microsoft.com/office/drawing/2014/main" id="{932796C0-B8B5-4FC4-BC64-6454385C8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957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1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9" name="Freeform 1478">
                <a:extLst>
                  <a:ext uri="{FF2B5EF4-FFF2-40B4-BE49-F238E27FC236}">
                    <a16:creationId xmlns:a16="http://schemas.microsoft.com/office/drawing/2014/main" id="{9BCEBAC6-FF2C-4F67-8F0E-46B9705E3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954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0" name="Freeform 1479">
                <a:extLst>
                  <a:ext uri="{FF2B5EF4-FFF2-40B4-BE49-F238E27FC236}">
                    <a16:creationId xmlns:a16="http://schemas.microsoft.com/office/drawing/2014/main" id="{72C5FA77-B446-4CE3-A025-1E5D35B9D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310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1" name="Freeform 1480">
                <a:extLst>
                  <a:ext uri="{FF2B5EF4-FFF2-40B4-BE49-F238E27FC236}">
                    <a16:creationId xmlns:a16="http://schemas.microsoft.com/office/drawing/2014/main" id="{C9E53B55-AC28-4C05-B9BC-B2AA93725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103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8 w 11"/>
                  <a:gd name="T11" fmla="*/ 8 h 12"/>
                  <a:gd name="T12" fmla="*/ 6 w 11"/>
                  <a:gd name="T13" fmla="*/ 9 h 12"/>
                  <a:gd name="T14" fmla="*/ 5 w 11"/>
                  <a:gd name="T15" fmla="*/ 11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2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2" name="Freeform 1481">
                <a:extLst>
                  <a:ext uri="{FF2B5EF4-FFF2-40B4-BE49-F238E27FC236}">
                    <a16:creationId xmlns:a16="http://schemas.microsoft.com/office/drawing/2014/main" id="{3F4ECC4C-275A-4C3F-8E47-2BEA98494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3100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3" name="Freeform 1482">
                <a:extLst>
                  <a:ext uri="{FF2B5EF4-FFF2-40B4-BE49-F238E27FC236}">
                    <a16:creationId xmlns:a16="http://schemas.microsoft.com/office/drawing/2014/main" id="{4B554F7A-94A8-469A-B06B-E7870355B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11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4" name="Freeform 1483">
                <a:extLst>
                  <a:ext uri="{FF2B5EF4-FFF2-40B4-BE49-F238E27FC236}">
                    <a16:creationId xmlns:a16="http://schemas.microsoft.com/office/drawing/2014/main" id="{1512C7CC-2760-4E0A-B0D8-3E05BF430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3115"/>
                <a:ext cx="13" cy="12"/>
              </a:xfrm>
              <a:custGeom>
                <a:avLst/>
                <a:gdLst>
                  <a:gd name="T0" fmla="*/ 8 w 13"/>
                  <a:gd name="T1" fmla="*/ 0 h 12"/>
                  <a:gd name="T2" fmla="*/ 8 w 13"/>
                  <a:gd name="T3" fmla="*/ 0 h 12"/>
                  <a:gd name="T4" fmla="*/ 10 w 13"/>
                  <a:gd name="T5" fmla="*/ 2 h 12"/>
                  <a:gd name="T6" fmla="*/ 10 w 13"/>
                  <a:gd name="T7" fmla="*/ 5 h 12"/>
                  <a:gd name="T8" fmla="*/ 10 w 13"/>
                  <a:gd name="T9" fmla="*/ 5 h 12"/>
                  <a:gd name="T10" fmla="*/ 10 w 13"/>
                  <a:gd name="T11" fmla="*/ 8 h 12"/>
                  <a:gd name="T12" fmla="*/ 8 w 13"/>
                  <a:gd name="T13" fmla="*/ 9 h 12"/>
                  <a:gd name="T14" fmla="*/ 5 w 13"/>
                  <a:gd name="T15" fmla="*/ 11 h 12"/>
                  <a:gd name="T16" fmla="*/ 2 w 13"/>
                  <a:gd name="T17" fmla="*/ 12 h 12"/>
                  <a:gd name="T18" fmla="*/ 2 w 13"/>
                  <a:gd name="T19" fmla="*/ 12 h 12"/>
                  <a:gd name="T20" fmla="*/ 0 w 13"/>
                  <a:gd name="T21" fmla="*/ 11 h 12"/>
                  <a:gd name="T22" fmla="*/ 0 w 13"/>
                  <a:gd name="T23" fmla="*/ 11 h 12"/>
                  <a:gd name="T24" fmla="*/ 2 w 13"/>
                  <a:gd name="T25" fmla="*/ 12 h 12"/>
                  <a:gd name="T26" fmla="*/ 5 w 13"/>
                  <a:gd name="T27" fmla="*/ 12 h 12"/>
                  <a:gd name="T28" fmla="*/ 5 w 13"/>
                  <a:gd name="T29" fmla="*/ 12 h 12"/>
                  <a:gd name="T30" fmla="*/ 8 w 13"/>
                  <a:gd name="T31" fmla="*/ 12 h 12"/>
                  <a:gd name="T32" fmla="*/ 10 w 13"/>
                  <a:gd name="T33" fmla="*/ 11 h 12"/>
                  <a:gd name="T34" fmla="*/ 11 w 13"/>
                  <a:gd name="T35" fmla="*/ 9 h 12"/>
                  <a:gd name="T36" fmla="*/ 13 w 13"/>
                  <a:gd name="T37" fmla="*/ 6 h 12"/>
                  <a:gd name="T38" fmla="*/ 13 w 13"/>
                  <a:gd name="T39" fmla="*/ 6 h 12"/>
                  <a:gd name="T40" fmla="*/ 11 w 13"/>
                  <a:gd name="T41" fmla="*/ 2 h 12"/>
                  <a:gd name="T42" fmla="*/ 8 w 13"/>
                  <a:gd name="T43" fmla="*/ 0 h 12"/>
                  <a:gd name="T44" fmla="*/ 8 w 13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2">
                    <a:moveTo>
                      <a:pt x="8" y="0"/>
                    </a:moveTo>
                    <a:lnTo>
                      <a:pt x="8" y="0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0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0" y="11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5" name="Freeform 1484">
                <a:extLst>
                  <a:ext uri="{FF2B5EF4-FFF2-40B4-BE49-F238E27FC236}">
                    <a16:creationId xmlns:a16="http://schemas.microsoft.com/office/drawing/2014/main" id="{BB03AA8C-1D1C-4A38-B06B-36C0704B0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311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6" name="Freeform 1485">
                <a:extLst>
                  <a:ext uri="{FF2B5EF4-FFF2-40B4-BE49-F238E27FC236}">
                    <a16:creationId xmlns:a16="http://schemas.microsoft.com/office/drawing/2014/main" id="{0737C051-4E89-41A8-8521-14458D8A2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322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1 w 17"/>
                  <a:gd name="T7" fmla="*/ 3 h 18"/>
                  <a:gd name="T8" fmla="*/ 4 w 17"/>
                  <a:gd name="T9" fmla="*/ 1 h 18"/>
                  <a:gd name="T10" fmla="*/ 7 w 17"/>
                  <a:gd name="T11" fmla="*/ 0 h 18"/>
                  <a:gd name="T12" fmla="*/ 7 w 17"/>
                  <a:gd name="T13" fmla="*/ 0 h 18"/>
                  <a:gd name="T14" fmla="*/ 10 w 17"/>
                  <a:gd name="T15" fmla="*/ 1 h 18"/>
                  <a:gd name="T16" fmla="*/ 13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3 w 17"/>
                  <a:gd name="T27" fmla="*/ 15 h 18"/>
                  <a:gd name="T28" fmla="*/ 10 w 17"/>
                  <a:gd name="T29" fmla="*/ 16 h 18"/>
                  <a:gd name="T30" fmla="*/ 7 w 17"/>
                  <a:gd name="T31" fmla="*/ 18 h 18"/>
                  <a:gd name="T32" fmla="*/ 7 w 17"/>
                  <a:gd name="T33" fmla="*/ 18 h 18"/>
                  <a:gd name="T34" fmla="*/ 4 w 17"/>
                  <a:gd name="T35" fmla="*/ 16 h 18"/>
                  <a:gd name="T36" fmla="*/ 1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7" name="Freeform 1486">
                <a:extLst>
                  <a:ext uri="{FF2B5EF4-FFF2-40B4-BE49-F238E27FC236}">
                    <a16:creationId xmlns:a16="http://schemas.microsoft.com/office/drawing/2014/main" id="{0D0DB63F-4907-469C-98E4-7B3BBF095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322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8" name="Freeform 1487">
                <a:extLst>
                  <a:ext uri="{FF2B5EF4-FFF2-40B4-BE49-F238E27FC236}">
                    <a16:creationId xmlns:a16="http://schemas.microsoft.com/office/drawing/2014/main" id="{9705E360-93A9-49AE-9FA9-AD12DF09E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22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9" name="Freeform 1488">
                <a:extLst>
                  <a:ext uri="{FF2B5EF4-FFF2-40B4-BE49-F238E27FC236}">
                    <a16:creationId xmlns:a16="http://schemas.microsoft.com/office/drawing/2014/main" id="{18EA9D67-F9FB-444C-B15C-727F13102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3201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0" name="Freeform 1489">
                <a:extLst>
                  <a:ext uri="{FF2B5EF4-FFF2-40B4-BE49-F238E27FC236}">
                    <a16:creationId xmlns:a16="http://schemas.microsoft.com/office/drawing/2014/main" id="{942E91C8-5573-4535-806C-47E9966B3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320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1" name="Freeform 1490">
                <a:extLst>
                  <a:ext uri="{FF2B5EF4-FFF2-40B4-BE49-F238E27FC236}">
                    <a16:creationId xmlns:a16="http://schemas.microsoft.com/office/drawing/2014/main" id="{F7022D5E-952F-4DF6-A9E7-817CA8223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3201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2" name="Freeform 1491">
                <a:extLst>
                  <a:ext uri="{FF2B5EF4-FFF2-40B4-BE49-F238E27FC236}">
                    <a16:creationId xmlns:a16="http://schemas.microsoft.com/office/drawing/2014/main" id="{97D28BA3-5786-4756-B79C-A03AA6364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1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3" name="Freeform 1492">
                <a:extLst>
                  <a:ext uri="{FF2B5EF4-FFF2-40B4-BE49-F238E27FC236}">
                    <a16:creationId xmlns:a16="http://schemas.microsoft.com/office/drawing/2014/main" id="{81E28770-F4EB-4D5D-A5FD-E9C817572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18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4" name="Freeform 1493">
                <a:extLst>
                  <a:ext uri="{FF2B5EF4-FFF2-40B4-BE49-F238E27FC236}">
                    <a16:creationId xmlns:a16="http://schemas.microsoft.com/office/drawing/2014/main" id="{11E3EE41-600D-4404-88A0-6DDCB0CA7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18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5" name="Freeform 1494">
                <a:extLst>
                  <a:ext uri="{FF2B5EF4-FFF2-40B4-BE49-F238E27FC236}">
                    <a16:creationId xmlns:a16="http://schemas.microsoft.com/office/drawing/2014/main" id="{CBAD8426-778A-4BAC-9E72-0FAB1A907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3106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6" name="Freeform 1495">
                <a:extLst>
                  <a:ext uri="{FF2B5EF4-FFF2-40B4-BE49-F238E27FC236}">
                    <a16:creationId xmlns:a16="http://schemas.microsoft.com/office/drawing/2014/main" id="{503D055E-8930-4C64-BBBF-60089CB4B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310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7" name="Freeform 1496">
                <a:extLst>
                  <a:ext uri="{FF2B5EF4-FFF2-40B4-BE49-F238E27FC236}">
                    <a16:creationId xmlns:a16="http://schemas.microsoft.com/office/drawing/2014/main" id="{02C88D96-2E79-4359-A574-C7921DDB2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3106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8" name="Freeform 1497">
                <a:extLst>
                  <a:ext uri="{FF2B5EF4-FFF2-40B4-BE49-F238E27FC236}">
                    <a16:creationId xmlns:a16="http://schemas.microsoft.com/office/drawing/2014/main" id="{519F585B-79EB-4472-BC92-213DCE341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08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1 w 17"/>
                  <a:gd name="T7" fmla="*/ 3 h 18"/>
                  <a:gd name="T8" fmla="*/ 4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4 w 17"/>
                  <a:gd name="T35" fmla="*/ 16 h 18"/>
                  <a:gd name="T36" fmla="*/ 1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9" name="Freeform 1498">
                <a:extLst>
                  <a:ext uri="{FF2B5EF4-FFF2-40B4-BE49-F238E27FC236}">
                    <a16:creationId xmlns:a16="http://schemas.microsoft.com/office/drawing/2014/main" id="{F8F7615D-57C3-43C9-9B31-30220AE96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3084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1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0" name="Freeform 1499">
                <a:extLst>
                  <a:ext uri="{FF2B5EF4-FFF2-40B4-BE49-F238E27FC236}">
                    <a16:creationId xmlns:a16="http://schemas.microsoft.com/office/drawing/2014/main" id="{0AA42081-A890-41BD-A74C-A9FB294A0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3081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1" name="Freeform 1500">
                <a:extLst>
                  <a:ext uri="{FF2B5EF4-FFF2-40B4-BE49-F238E27FC236}">
                    <a16:creationId xmlns:a16="http://schemas.microsoft.com/office/drawing/2014/main" id="{36A57630-EF0F-46E0-8332-5530C3341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3301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2" name="Freeform 1501">
                <a:extLst>
                  <a:ext uri="{FF2B5EF4-FFF2-40B4-BE49-F238E27FC236}">
                    <a16:creationId xmlns:a16="http://schemas.microsoft.com/office/drawing/2014/main" id="{04DE0CFC-24EB-4353-9ED6-833B16FCF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330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3" name="Freeform 1502">
                <a:extLst>
                  <a:ext uri="{FF2B5EF4-FFF2-40B4-BE49-F238E27FC236}">
                    <a16:creationId xmlns:a16="http://schemas.microsoft.com/office/drawing/2014/main" id="{FDDE5208-CB42-4DE1-A904-589D423C2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3301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4" name="Freeform 1503">
                <a:extLst>
                  <a:ext uri="{FF2B5EF4-FFF2-40B4-BE49-F238E27FC236}">
                    <a16:creationId xmlns:a16="http://schemas.microsoft.com/office/drawing/2014/main" id="{3F9BD315-A574-4BCD-9B2C-94ECE30B4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335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5" name="Freeform 1504">
                <a:extLst>
                  <a:ext uri="{FF2B5EF4-FFF2-40B4-BE49-F238E27FC236}">
                    <a16:creationId xmlns:a16="http://schemas.microsoft.com/office/drawing/2014/main" id="{B0FA1382-F466-4A6A-8EFE-01AD26669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3355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7 w 10"/>
                  <a:gd name="T11" fmla="*/ 8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2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6" name="Freeform 1505">
                <a:extLst>
                  <a:ext uri="{FF2B5EF4-FFF2-40B4-BE49-F238E27FC236}">
                    <a16:creationId xmlns:a16="http://schemas.microsoft.com/office/drawing/2014/main" id="{51343FD6-CD49-4411-BF8A-43E3BBE73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335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7" name="Freeform 1506">
                <a:extLst>
                  <a:ext uri="{FF2B5EF4-FFF2-40B4-BE49-F238E27FC236}">
                    <a16:creationId xmlns:a16="http://schemas.microsoft.com/office/drawing/2014/main" id="{F9EEB964-BDFC-4649-9452-EFDA4B94B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3399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8" name="Freeform 1507">
                <a:extLst>
                  <a:ext uri="{FF2B5EF4-FFF2-40B4-BE49-F238E27FC236}">
                    <a16:creationId xmlns:a16="http://schemas.microsoft.com/office/drawing/2014/main" id="{826B4932-FF74-4A48-99F8-7345D9FE9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3400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9" name="Freeform 1508">
                <a:extLst>
                  <a:ext uri="{FF2B5EF4-FFF2-40B4-BE49-F238E27FC236}">
                    <a16:creationId xmlns:a16="http://schemas.microsoft.com/office/drawing/2014/main" id="{CA5D4597-4775-42C3-B101-9B4245FF5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339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0" name="Freeform 1509">
                <a:extLst>
                  <a:ext uri="{FF2B5EF4-FFF2-40B4-BE49-F238E27FC236}">
                    <a16:creationId xmlns:a16="http://schemas.microsoft.com/office/drawing/2014/main" id="{91D931B9-48BA-4178-A64F-E4453F3F7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3372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1" name="Freeform 1510">
                <a:extLst>
                  <a:ext uri="{FF2B5EF4-FFF2-40B4-BE49-F238E27FC236}">
                    <a16:creationId xmlns:a16="http://schemas.microsoft.com/office/drawing/2014/main" id="{70B9492B-577D-42A8-A846-491782068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373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2" name="Freeform 1511">
                <a:extLst>
                  <a:ext uri="{FF2B5EF4-FFF2-40B4-BE49-F238E27FC236}">
                    <a16:creationId xmlns:a16="http://schemas.microsoft.com/office/drawing/2014/main" id="{59C04F2B-0F56-44E2-B994-0D8714EF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37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3" name="Freeform 1512">
                <a:extLst>
                  <a:ext uri="{FF2B5EF4-FFF2-40B4-BE49-F238E27FC236}">
                    <a16:creationId xmlns:a16="http://schemas.microsoft.com/office/drawing/2014/main" id="{2BB84D3B-5223-44CF-937F-4263BAD09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338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4" name="Freeform 1513">
                <a:extLst>
                  <a:ext uri="{FF2B5EF4-FFF2-40B4-BE49-F238E27FC236}">
                    <a16:creationId xmlns:a16="http://schemas.microsoft.com/office/drawing/2014/main" id="{77A14C7A-01FA-4ABD-9E70-5ED9360C8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3387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5" name="Freeform 1514">
                <a:extLst>
                  <a:ext uri="{FF2B5EF4-FFF2-40B4-BE49-F238E27FC236}">
                    <a16:creationId xmlns:a16="http://schemas.microsoft.com/office/drawing/2014/main" id="{1AF5534A-7109-4D07-AA25-FA218A93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3384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6" name="Freeform 1515">
                <a:extLst>
                  <a:ext uri="{FF2B5EF4-FFF2-40B4-BE49-F238E27FC236}">
                    <a16:creationId xmlns:a16="http://schemas.microsoft.com/office/drawing/2014/main" id="{5DFA2394-27F9-47A5-BDE0-30262F7A4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271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7" name="Freeform 1516">
                <a:extLst>
                  <a:ext uri="{FF2B5EF4-FFF2-40B4-BE49-F238E27FC236}">
                    <a16:creationId xmlns:a16="http://schemas.microsoft.com/office/drawing/2014/main" id="{EB6BBD4A-1FD6-4278-925F-3CE9EC761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327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8" name="Freeform 1517">
                <a:extLst>
                  <a:ext uri="{FF2B5EF4-FFF2-40B4-BE49-F238E27FC236}">
                    <a16:creationId xmlns:a16="http://schemas.microsoft.com/office/drawing/2014/main" id="{D492B301-07EE-44C5-BA31-722317640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271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9" name="Freeform 1518">
                <a:extLst>
                  <a:ext uri="{FF2B5EF4-FFF2-40B4-BE49-F238E27FC236}">
                    <a16:creationId xmlns:a16="http://schemas.microsoft.com/office/drawing/2014/main" id="{82D1855F-76FC-4C82-9068-CDCB076A7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329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0" name="Freeform 1519">
                <a:extLst>
                  <a:ext uri="{FF2B5EF4-FFF2-40B4-BE49-F238E27FC236}">
                    <a16:creationId xmlns:a16="http://schemas.microsoft.com/office/drawing/2014/main" id="{1396EDCF-438F-4EDE-8771-DFEBCF636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329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1" name="Freeform 1520">
                <a:extLst>
                  <a:ext uri="{FF2B5EF4-FFF2-40B4-BE49-F238E27FC236}">
                    <a16:creationId xmlns:a16="http://schemas.microsoft.com/office/drawing/2014/main" id="{08E53E7A-C1AB-41D3-9022-0988F99E8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3298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2" name="Freeform 1521">
                <a:extLst>
                  <a:ext uri="{FF2B5EF4-FFF2-40B4-BE49-F238E27FC236}">
                    <a16:creationId xmlns:a16="http://schemas.microsoft.com/office/drawing/2014/main" id="{435B8968-D36C-4EAD-A2B1-92D2B04BA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321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3" name="Freeform 1522">
                <a:extLst>
                  <a:ext uri="{FF2B5EF4-FFF2-40B4-BE49-F238E27FC236}">
                    <a16:creationId xmlns:a16="http://schemas.microsoft.com/office/drawing/2014/main" id="{37C78841-12AF-410F-A058-ABE0A0892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322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4" name="Freeform 1523">
                <a:extLst>
                  <a:ext uri="{FF2B5EF4-FFF2-40B4-BE49-F238E27FC236}">
                    <a16:creationId xmlns:a16="http://schemas.microsoft.com/office/drawing/2014/main" id="{7C1CFB3A-6BE5-4EAE-BE54-7D1324468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21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5" name="Freeform 1524">
                <a:extLst>
                  <a:ext uri="{FF2B5EF4-FFF2-40B4-BE49-F238E27FC236}">
                    <a16:creationId xmlns:a16="http://schemas.microsoft.com/office/drawing/2014/main" id="{525C720D-1D6D-4CD5-A3EA-719715F83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1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6" name="Freeform 1525">
                <a:extLst>
                  <a:ext uri="{FF2B5EF4-FFF2-40B4-BE49-F238E27FC236}">
                    <a16:creationId xmlns:a16="http://schemas.microsoft.com/office/drawing/2014/main" id="{35BE536B-7037-47EB-869D-F427FEBA1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3186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7" name="Freeform 1526">
                <a:extLst>
                  <a:ext uri="{FF2B5EF4-FFF2-40B4-BE49-F238E27FC236}">
                    <a16:creationId xmlns:a16="http://schemas.microsoft.com/office/drawing/2014/main" id="{FC009E7A-B31D-4B3A-A43E-49955D1A3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3183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8" name="Freeform 1527">
                <a:extLst>
                  <a:ext uri="{FF2B5EF4-FFF2-40B4-BE49-F238E27FC236}">
                    <a16:creationId xmlns:a16="http://schemas.microsoft.com/office/drawing/2014/main" id="{6B22C3E3-31D8-42DF-85D3-42A9313E8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315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9" name="Freeform 1528">
                <a:extLst>
                  <a:ext uri="{FF2B5EF4-FFF2-40B4-BE49-F238E27FC236}">
                    <a16:creationId xmlns:a16="http://schemas.microsoft.com/office/drawing/2014/main" id="{9A597869-10C2-4D87-99BF-7A0E99FE2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161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0" name="Freeform 1529">
                <a:extLst>
                  <a:ext uri="{FF2B5EF4-FFF2-40B4-BE49-F238E27FC236}">
                    <a16:creationId xmlns:a16="http://schemas.microsoft.com/office/drawing/2014/main" id="{4E6C76A0-76E1-431C-8A4D-5F6992822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315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1" name="Freeform 1530">
                <a:extLst>
                  <a:ext uri="{FF2B5EF4-FFF2-40B4-BE49-F238E27FC236}">
                    <a16:creationId xmlns:a16="http://schemas.microsoft.com/office/drawing/2014/main" id="{65FC7DED-437E-4042-954C-A18E18F0F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38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2" name="Freeform 1531">
                <a:extLst>
                  <a:ext uri="{FF2B5EF4-FFF2-40B4-BE49-F238E27FC236}">
                    <a16:creationId xmlns:a16="http://schemas.microsoft.com/office/drawing/2014/main" id="{95C9A2C8-2998-4A07-A86F-D56267E9E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338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3" name="Freeform 1532">
                <a:extLst>
                  <a:ext uri="{FF2B5EF4-FFF2-40B4-BE49-F238E27FC236}">
                    <a16:creationId xmlns:a16="http://schemas.microsoft.com/office/drawing/2014/main" id="{597D18E5-BC4B-422B-9673-06E62709A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3381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4" name="Freeform 1533">
                <a:extLst>
                  <a:ext uri="{FF2B5EF4-FFF2-40B4-BE49-F238E27FC236}">
                    <a16:creationId xmlns:a16="http://schemas.microsoft.com/office/drawing/2014/main" id="{474E5424-7996-48B0-BC1B-3140CDC80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39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6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6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5" name="Freeform 1534">
                <a:extLst>
                  <a:ext uri="{FF2B5EF4-FFF2-40B4-BE49-F238E27FC236}">
                    <a16:creationId xmlns:a16="http://schemas.microsoft.com/office/drawing/2014/main" id="{F91C5372-E18E-4C8F-8A86-8434D4449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3397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4 w 12"/>
                  <a:gd name="T15" fmla="*/ 11 h 12"/>
                  <a:gd name="T16" fmla="*/ 1 w 12"/>
                  <a:gd name="T17" fmla="*/ 12 h 12"/>
                  <a:gd name="T18" fmla="*/ 1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6" name="Freeform 1535">
                <a:extLst>
                  <a:ext uri="{FF2B5EF4-FFF2-40B4-BE49-F238E27FC236}">
                    <a16:creationId xmlns:a16="http://schemas.microsoft.com/office/drawing/2014/main" id="{F9BBD104-3D68-4353-8229-8212F12E5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339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7" name="Freeform 1536">
                <a:extLst>
                  <a:ext uri="{FF2B5EF4-FFF2-40B4-BE49-F238E27FC236}">
                    <a16:creationId xmlns:a16="http://schemas.microsoft.com/office/drawing/2014/main" id="{31F2C23F-C3B9-4BFC-83C9-38BD61FF2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338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1 w 17"/>
                  <a:gd name="T7" fmla="*/ 3 h 18"/>
                  <a:gd name="T8" fmla="*/ 4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4 w 17"/>
                  <a:gd name="T35" fmla="*/ 16 h 18"/>
                  <a:gd name="T36" fmla="*/ 1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8" name="Freeform 1537">
                <a:extLst>
                  <a:ext uri="{FF2B5EF4-FFF2-40B4-BE49-F238E27FC236}">
                    <a16:creationId xmlns:a16="http://schemas.microsoft.com/office/drawing/2014/main" id="{A26EA07F-7DEF-4DEC-963C-EB68BE517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390"/>
                <a:ext cx="11" cy="12"/>
              </a:xfrm>
              <a:custGeom>
                <a:avLst/>
                <a:gdLst>
                  <a:gd name="T0" fmla="*/ 7 w 11"/>
                  <a:gd name="T1" fmla="*/ 0 h 12"/>
                  <a:gd name="T2" fmla="*/ 7 w 11"/>
                  <a:gd name="T3" fmla="*/ 0 h 12"/>
                  <a:gd name="T4" fmla="*/ 8 w 11"/>
                  <a:gd name="T5" fmla="*/ 1 h 12"/>
                  <a:gd name="T6" fmla="*/ 10 w 11"/>
                  <a:gd name="T7" fmla="*/ 4 h 12"/>
                  <a:gd name="T8" fmla="*/ 10 w 11"/>
                  <a:gd name="T9" fmla="*/ 4 h 12"/>
                  <a:gd name="T10" fmla="*/ 8 w 11"/>
                  <a:gd name="T11" fmla="*/ 7 h 12"/>
                  <a:gd name="T12" fmla="*/ 7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7 w 11"/>
                  <a:gd name="T31" fmla="*/ 12 h 12"/>
                  <a:gd name="T32" fmla="*/ 10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0 w 11"/>
                  <a:gd name="T41" fmla="*/ 1 h 12"/>
                  <a:gd name="T42" fmla="*/ 7 w 11"/>
                  <a:gd name="T43" fmla="*/ 0 h 12"/>
                  <a:gd name="T44" fmla="*/ 7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7" y="0"/>
                    </a:moveTo>
                    <a:lnTo>
                      <a:pt x="7" y="0"/>
                    </a:lnTo>
                    <a:lnTo>
                      <a:pt x="8" y="1"/>
                    </a:lnTo>
                    <a:lnTo>
                      <a:pt x="10" y="4"/>
                    </a:lnTo>
                    <a:lnTo>
                      <a:pt x="8" y="7"/>
                    </a:lnTo>
                    <a:lnTo>
                      <a:pt x="7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9" name="Freeform 1538">
                <a:extLst>
                  <a:ext uri="{FF2B5EF4-FFF2-40B4-BE49-F238E27FC236}">
                    <a16:creationId xmlns:a16="http://schemas.microsoft.com/office/drawing/2014/main" id="{C8AAE88C-13F0-47CB-8A9B-D5BFEDCF4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338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0" name="Freeform 1539">
                <a:extLst>
                  <a:ext uri="{FF2B5EF4-FFF2-40B4-BE49-F238E27FC236}">
                    <a16:creationId xmlns:a16="http://schemas.microsoft.com/office/drawing/2014/main" id="{13A747E8-CDE2-49A4-BC25-6D1C985D9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296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1" name="Freeform 1540">
                <a:extLst>
                  <a:ext uri="{FF2B5EF4-FFF2-40B4-BE49-F238E27FC236}">
                    <a16:creationId xmlns:a16="http://schemas.microsoft.com/office/drawing/2014/main" id="{255D3797-6228-40C2-A7D6-AD5E1AC58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96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2" name="Freeform 1541">
                <a:extLst>
                  <a:ext uri="{FF2B5EF4-FFF2-40B4-BE49-F238E27FC236}">
                    <a16:creationId xmlns:a16="http://schemas.microsoft.com/office/drawing/2014/main" id="{605022FF-73C4-4E1E-B44C-6CFBF2133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962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3" name="Freeform 1542">
                <a:extLst>
                  <a:ext uri="{FF2B5EF4-FFF2-40B4-BE49-F238E27FC236}">
                    <a16:creationId xmlns:a16="http://schemas.microsoft.com/office/drawing/2014/main" id="{B65A0305-6EDE-436F-84FA-4D1F43E0E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97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4" name="Freeform 1543">
                <a:extLst>
                  <a:ext uri="{FF2B5EF4-FFF2-40B4-BE49-F238E27FC236}">
                    <a16:creationId xmlns:a16="http://schemas.microsoft.com/office/drawing/2014/main" id="{6D35481B-995E-49C3-B14D-DB35FB2AB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977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3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5" name="Freeform 1544">
                <a:extLst>
                  <a:ext uri="{FF2B5EF4-FFF2-40B4-BE49-F238E27FC236}">
                    <a16:creationId xmlns:a16="http://schemas.microsoft.com/office/drawing/2014/main" id="{B1B47537-B84A-445F-AB3A-9160F2EAA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97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6" name="Freeform 1545">
                <a:extLst>
                  <a:ext uri="{FF2B5EF4-FFF2-40B4-BE49-F238E27FC236}">
                    <a16:creationId xmlns:a16="http://schemas.microsoft.com/office/drawing/2014/main" id="{1109AFD7-90E8-41A2-9772-95B58A096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940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2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8 w 12"/>
                  <a:gd name="T15" fmla="*/ 2 h 14"/>
                  <a:gd name="T16" fmla="*/ 11 w 12"/>
                  <a:gd name="T17" fmla="*/ 3 h 14"/>
                  <a:gd name="T18" fmla="*/ 11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1 w 12"/>
                  <a:gd name="T25" fmla="*/ 9 h 14"/>
                  <a:gd name="T26" fmla="*/ 11 w 12"/>
                  <a:gd name="T27" fmla="*/ 11 h 14"/>
                  <a:gd name="T28" fmla="*/ 8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2 w 12"/>
                  <a:gd name="T37" fmla="*/ 11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2" y="8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7" name="Freeform 1546">
                <a:extLst>
                  <a:ext uri="{FF2B5EF4-FFF2-40B4-BE49-F238E27FC236}">
                    <a16:creationId xmlns:a16="http://schemas.microsoft.com/office/drawing/2014/main" id="{856B1AE0-1B34-4368-9945-E6C373FAD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94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8" name="Freeform 1547">
                <a:extLst>
                  <a:ext uri="{FF2B5EF4-FFF2-40B4-BE49-F238E27FC236}">
                    <a16:creationId xmlns:a16="http://schemas.microsoft.com/office/drawing/2014/main" id="{384F1C5F-F430-4038-845B-61BD9C42A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94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9" name="Freeform 1548">
                <a:extLst>
                  <a:ext uri="{FF2B5EF4-FFF2-40B4-BE49-F238E27FC236}">
                    <a16:creationId xmlns:a16="http://schemas.microsoft.com/office/drawing/2014/main" id="{D36A605E-0E42-4B1D-BE1B-4C54FA6AD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304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5 h 12"/>
                  <a:gd name="T6" fmla="*/ 3 w 12"/>
                  <a:gd name="T7" fmla="*/ 3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3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0" name="Freeform 1549">
                <a:extLst>
                  <a:ext uri="{FF2B5EF4-FFF2-40B4-BE49-F238E27FC236}">
                    <a16:creationId xmlns:a16="http://schemas.microsoft.com/office/drawing/2014/main" id="{EF3E88C7-5A21-4B41-A0D0-1AE7124E8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04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1" name="Freeform 1550">
                <a:extLst>
                  <a:ext uri="{FF2B5EF4-FFF2-40B4-BE49-F238E27FC236}">
                    <a16:creationId xmlns:a16="http://schemas.microsoft.com/office/drawing/2014/main" id="{23C7556E-4C65-46DB-B30B-E4386F4D9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304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2" name="Freeform 1551">
                <a:extLst>
                  <a:ext uri="{FF2B5EF4-FFF2-40B4-BE49-F238E27FC236}">
                    <a16:creationId xmlns:a16="http://schemas.microsoft.com/office/drawing/2014/main" id="{6A1168C7-A0B4-4A6C-96D7-56A04EE5B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3022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1 w 12"/>
                  <a:gd name="T37" fmla="*/ 10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3" name="Freeform 1552">
                <a:extLst>
                  <a:ext uri="{FF2B5EF4-FFF2-40B4-BE49-F238E27FC236}">
                    <a16:creationId xmlns:a16="http://schemas.microsoft.com/office/drawing/2014/main" id="{4FA9B9F4-2C3D-4027-B9B8-8DE90F91D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302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4" name="Freeform 1553">
                <a:extLst>
                  <a:ext uri="{FF2B5EF4-FFF2-40B4-BE49-F238E27FC236}">
                    <a16:creationId xmlns:a16="http://schemas.microsoft.com/office/drawing/2014/main" id="{0C9380FC-4D6E-4E25-98AD-98BF90C2D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302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5" name="Freeform 1554">
                <a:extLst>
                  <a:ext uri="{FF2B5EF4-FFF2-40B4-BE49-F238E27FC236}">
                    <a16:creationId xmlns:a16="http://schemas.microsoft.com/office/drawing/2014/main" id="{081DEA12-C74F-477D-A381-46023096A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03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9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6" name="Freeform 1555">
                <a:extLst>
                  <a:ext uri="{FF2B5EF4-FFF2-40B4-BE49-F238E27FC236}">
                    <a16:creationId xmlns:a16="http://schemas.microsoft.com/office/drawing/2014/main" id="{388736E3-586D-4706-AE17-C9EEF8192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303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7" name="Freeform 1556">
                <a:extLst>
                  <a:ext uri="{FF2B5EF4-FFF2-40B4-BE49-F238E27FC236}">
                    <a16:creationId xmlns:a16="http://schemas.microsoft.com/office/drawing/2014/main" id="{B6E9880F-9AEB-41DC-BC01-7C9CC19F9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03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8" name="Freeform 1557">
                <a:extLst>
                  <a:ext uri="{FF2B5EF4-FFF2-40B4-BE49-F238E27FC236}">
                    <a16:creationId xmlns:a16="http://schemas.microsoft.com/office/drawing/2014/main" id="{8B366DEE-C714-49FD-B12D-AD988FACC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01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9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9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9" name="Freeform 1558">
                <a:extLst>
                  <a:ext uri="{FF2B5EF4-FFF2-40B4-BE49-F238E27FC236}">
                    <a16:creationId xmlns:a16="http://schemas.microsoft.com/office/drawing/2014/main" id="{6665403D-7321-49EE-BB70-656CED4A6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011"/>
                <a:ext cx="10" cy="9"/>
              </a:xfrm>
              <a:custGeom>
                <a:avLst/>
                <a:gdLst>
                  <a:gd name="T0" fmla="*/ 7 w 10"/>
                  <a:gd name="T1" fmla="*/ 0 h 9"/>
                  <a:gd name="T2" fmla="*/ 7 w 10"/>
                  <a:gd name="T3" fmla="*/ 0 h 9"/>
                  <a:gd name="T4" fmla="*/ 8 w 10"/>
                  <a:gd name="T5" fmla="*/ 3 h 9"/>
                  <a:gd name="T6" fmla="*/ 8 w 10"/>
                  <a:gd name="T7" fmla="*/ 3 h 9"/>
                  <a:gd name="T8" fmla="*/ 7 w 10"/>
                  <a:gd name="T9" fmla="*/ 8 h 9"/>
                  <a:gd name="T10" fmla="*/ 3 w 10"/>
                  <a:gd name="T11" fmla="*/ 8 h 9"/>
                  <a:gd name="T12" fmla="*/ 3 w 10"/>
                  <a:gd name="T13" fmla="*/ 8 h 9"/>
                  <a:gd name="T14" fmla="*/ 0 w 10"/>
                  <a:gd name="T15" fmla="*/ 8 h 9"/>
                  <a:gd name="T16" fmla="*/ 0 w 10"/>
                  <a:gd name="T17" fmla="*/ 8 h 9"/>
                  <a:gd name="T18" fmla="*/ 5 w 10"/>
                  <a:gd name="T19" fmla="*/ 9 h 9"/>
                  <a:gd name="T20" fmla="*/ 5 w 10"/>
                  <a:gd name="T21" fmla="*/ 9 h 9"/>
                  <a:gd name="T22" fmla="*/ 8 w 10"/>
                  <a:gd name="T23" fmla="*/ 8 h 9"/>
                  <a:gd name="T24" fmla="*/ 10 w 10"/>
                  <a:gd name="T25" fmla="*/ 5 h 9"/>
                  <a:gd name="T26" fmla="*/ 10 w 10"/>
                  <a:gd name="T27" fmla="*/ 5 h 9"/>
                  <a:gd name="T28" fmla="*/ 8 w 10"/>
                  <a:gd name="T29" fmla="*/ 2 h 9"/>
                  <a:gd name="T30" fmla="*/ 7 w 10"/>
                  <a:gd name="T31" fmla="*/ 0 h 9"/>
                  <a:gd name="T32" fmla="*/ 7 w 10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" h="9">
                    <a:moveTo>
                      <a:pt x="7" y="0"/>
                    </a:moveTo>
                    <a:lnTo>
                      <a:pt x="7" y="0"/>
                    </a:lnTo>
                    <a:lnTo>
                      <a:pt x="8" y="3"/>
                    </a:lnTo>
                    <a:lnTo>
                      <a:pt x="7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0" name="Freeform 1559">
                <a:extLst>
                  <a:ext uri="{FF2B5EF4-FFF2-40B4-BE49-F238E27FC236}">
                    <a16:creationId xmlns:a16="http://schemas.microsoft.com/office/drawing/2014/main" id="{864C5E7C-19A4-4809-836D-08AFC6660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01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1" name="Freeform 1560">
                <a:extLst>
                  <a:ext uri="{FF2B5EF4-FFF2-40B4-BE49-F238E27FC236}">
                    <a16:creationId xmlns:a16="http://schemas.microsoft.com/office/drawing/2014/main" id="{D76505BF-99FA-40E2-9A16-9256BAC0C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94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2" name="Freeform 1561">
                <a:extLst>
                  <a:ext uri="{FF2B5EF4-FFF2-40B4-BE49-F238E27FC236}">
                    <a16:creationId xmlns:a16="http://schemas.microsoft.com/office/drawing/2014/main" id="{18155B9C-2A19-4AFA-8D56-E9F382AFD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948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3" name="Freeform 1562">
                <a:extLst>
                  <a:ext uri="{FF2B5EF4-FFF2-40B4-BE49-F238E27FC236}">
                    <a16:creationId xmlns:a16="http://schemas.microsoft.com/office/drawing/2014/main" id="{B030AFAF-CF20-4F2A-9866-398E07B70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94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4" name="Freeform 1563">
                <a:extLst>
                  <a:ext uri="{FF2B5EF4-FFF2-40B4-BE49-F238E27FC236}">
                    <a16:creationId xmlns:a16="http://schemas.microsoft.com/office/drawing/2014/main" id="{A1659B74-D909-489D-8DC2-98F33E74B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302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5" name="Freeform 1564">
                <a:extLst>
                  <a:ext uri="{FF2B5EF4-FFF2-40B4-BE49-F238E27FC236}">
                    <a16:creationId xmlns:a16="http://schemas.microsoft.com/office/drawing/2014/main" id="{D6F0E7A0-E46C-4BBE-BBD6-B22169434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3023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6" name="Freeform 1565">
                <a:extLst>
                  <a:ext uri="{FF2B5EF4-FFF2-40B4-BE49-F238E27FC236}">
                    <a16:creationId xmlns:a16="http://schemas.microsoft.com/office/drawing/2014/main" id="{5FCAB88D-1DC8-456E-AC97-448CF251B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302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7" name="Freeform 1566">
                <a:extLst>
                  <a:ext uri="{FF2B5EF4-FFF2-40B4-BE49-F238E27FC236}">
                    <a16:creationId xmlns:a16="http://schemas.microsoft.com/office/drawing/2014/main" id="{D98BC40A-1A6A-490C-9646-3FF1BB5D4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327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8" name="Freeform 1567">
                <a:extLst>
                  <a:ext uri="{FF2B5EF4-FFF2-40B4-BE49-F238E27FC236}">
                    <a16:creationId xmlns:a16="http://schemas.microsoft.com/office/drawing/2014/main" id="{B1EA7238-7B7F-40B0-B155-8B3215E6F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274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9" name="Freeform 1568">
                <a:extLst>
                  <a:ext uri="{FF2B5EF4-FFF2-40B4-BE49-F238E27FC236}">
                    <a16:creationId xmlns:a16="http://schemas.microsoft.com/office/drawing/2014/main" id="{12958055-FBFD-4D2B-9027-842BDAFB4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3272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2 w 4"/>
                  <a:gd name="T5" fmla="*/ 0 h 3"/>
                  <a:gd name="T6" fmla="*/ 2 w 4"/>
                  <a:gd name="T7" fmla="*/ 0 h 3"/>
                  <a:gd name="T8" fmla="*/ 4 w 4"/>
                  <a:gd name="T9" fmla="*/ 2 h 3"/>
                  <a:gd name="T10" fmla="*/ 4 w 4"/>
                  <a:gd name="T11" fmla="*/ 2 h 3"/>
                  <a:gd name="T12" fmla="*/ 2 w 4"/>
                  <a:gd name="T13" fmla="*/ 3 h 3"/>
                  <a:gd name="T14" fmla="*/ 2 w 4"/>
                  <a:gd name="T15" fmla="*/ 3 h 3"/>
                  <a:gd name="T16" fmla="*/ 0 w 4"/>
                  <a:gd name="T17" fmla="*/ 2 h 3"/>
                  <a:gd name="T18" fmla="*/ 0 w 4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0" name="Freeform 1569">
                <a:extLst>
                  <a:ext uri="{FF2B5EF4-FFF2-40B4-BE49-F238E27FC236}">
                    <a16:creationId xmlns:a16="http://schemas.microsoft.com/office/drawing/2014/main" id="{58A87318-1DF7-4041-9560-56B96EC31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3212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2 w 13"/>
                  <a:gd name="T5" fmla="*/ 4 h 13"/>
                  <a:gd name="T6" fmla="*/ 2 w 13"/>
                  <a:gd name="T7" fmla="*/ 3 h 13"/>
                  <a:gd name="T8" fmla="*/ 5 w 13"/>
                  <a:gd name="T9" fmla="*/ 1 h 13"/>
                  <a:gd name="T10" fmla="*/ 6 w 13"/>
                  <a:gd name="T11" fmla="*/ 0 h 13"/>
                  <a:gd name="T12" fmla="*/ 6 w 13"/>
                  <a:gd name="T13" fmla="*/ 0 h 13"/>
                  <a:gd name="T14" fmla="*/ 10 w 13"/>
                  <a:gd name="T15" fmla="*/ 1 h 13"/>
                  <a:gd name="T16" fmla="*/ 11 w 13"/>
                  <a:gd name="T17" fmla="*/ 3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1 w 13"/>
                  <a:gd name="T27" fmla="*/ 10 h 13"/>
                  <a:gd name="T28" fmla="*/ 10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5 w 13"/>
                  <a:gd name="T35" fmla="*/ 12 h 13"/>
                  <a:gd name="T36" fmla="*/ 2 w 13"/>
                  <a:gd name="T37" fmla="*/ 10 h 13"/>
                  <a:gd name="T38" fmla="*/ 2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1" y="3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1" y="10"/>
                    </a:lnTo>
                    <a:lnTo>
                      <a:pt x="10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1" name="Freeform 1570">
                <a:extLst>
                  <a:ext uri="{FF2B5EF4-FFF2-40B4-BE49-F238E27FC236}">
                    <a16:creationId xmlns:a16="http://schemas.microsoft.com/office/drawing/2014/main" id="{E2D84A7B-51B5-48A5-8CE0-3F2C820F2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3213"/>
                <a:ext cx="10" cy="11"/>
              </a:xfrm>
              <a:custGeom>
                <a:avLst/>
                <a:gdLst>
                  <a:gd name="T0" fmla="*/ 7 w 10"/>
                  <a:gd name="T1" fmla="*/ 0 h 11"/>
                  <a:gd name="T2" fmla="*/ 7 w 10"/>
                  <a:gd name="T3" fmla="*/ 0 h 11"/>
                  <a:gd name="T4" fmla="*/ 8 w 10"/>
                  <a:gd name="T5" fmla="*/ 5 h 11"/>
                  <a:gd name="T6" fmla="*/ 8 w 10"/>
                  <a:gd name="T7" fmla="*/ 5 h 11"/>
                  <a:gd name="T8" fmla="*/ 7 w 10"/>
                  <a:gd name="T9" fmla="*/ 8 h 11"/>
                  <a:gd name="T10" fmla="*/ 2 w 10"/>
                  <a:gd name="T11" fmla="*/ 9 h 11"/>
                  <a:gd name="T12" fmla="*/ 2 w 10"/>
                  <a:gd name="T13" fmla="*/ 9 h 11"/>
                  <a:gd name="T14" fmla="*/ 0 w 10"/>
                  <a:gd name="T15" fmla="*/ 9 h 11"/>
                  <a:gd name="T16" fmla="*/ 0 w 10"/>
                  <a:gd name="T17" fmla="*/ 9 h 11"/>
                  <a:gd name="T18" fmla="*/ 3 w 10"/>
                  <a:gd name="T19" fmla="*/ 11 h 11"/>
                  <a:gd name="T20" fmla="*/ 3 w 10"/>
                  <a:gd name="T21" fmla="*/ 11 h 11"/>
                  <a:gd name="T22" fmla="*/ 8 w 10"/>
                  <a:gd name="T23" fmla="*/ 9 h 11"/>
                  <a:gd name="T24" fmla="*/ 10 w 10"/>
                  <a:gd name="T25" fmla="*/ 5 h 11"/>
                  <a:gd name="T26" fmla="*/ 10 w 10"/>
                  <a:gd name="T27" fmla="*/ 5 h 11"/>
                  <a:gd name="T28" fmla="*/ 8 w 10"/>
                  <a:gd name="T29" fmla="*/ 3 h 11"/>
                  <a:gd name="T30" fmla="*/ 7 w 10"/>
                  <a:gd name="T31" fmla="*/ 0 h 11"/>
                  <a:gd name="T32" fmla="*/ 7 w 10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" h="11">
                    <a:moveTo>
                      <a:pt x="7" y="0"/>
                    </a:moveTo>
                    <a:lnTo>
                      <a:pt x="7" y="0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2" name="Freeform 1571">
                <a:extLst>
                  <a:ext uri="{FF2B5EF4-FFF2-40B4-BE49-F238E27FC236}">
                    <a16:creationId xmlns:a16="http://schemas.microsoft.com/office/drawing/2014/main" id="{D5359AAB-03B0-4A37-B655-22E30C0A2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21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3" name="Freeform 1572">
                <a:extLst>
                  <a:ext uri="{FF2B5EF4-FFF2-40B4-BE49-F238E27FC236}">
                    <a16:creationId xmlns:a16="http://schemas.microsoft.com/office/drawing/2014/main" id="{48B518B2-EFE8-40E7-8D07-B8BA089BB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3246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5 h 13"/>
                  <a:gd name="T6" fmla="*/ 2 w 12"/>
                  <a:gd name="T7" fmla="*/ 2 h 13"/>
                  <a:gd name="T8" fmla="*/ 3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1 w 12"/>
                  <a:gd name="T17" fmla="*/ 2 h 13"/>
                  <a:gd name="T18" fmla="*/ 12 w 12"/>
                  <a:gd name="T19" fmla="*/ 5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10 h 13"/>
                  <a:gd name="T26" fmla="*/ 11 w 12"/>
                  <a:gd name="T27" fmla="*/ 11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2 w 12"/>
                  <a:gd name="T37" fmla="*/ 11 h 13"/>
                  <a:gd name="T38" fmla="*/ 0 w 12"/>
                  <a:gd name="T39" fmla="*/ 10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4" name="Freeform 1573">
                <a:extLst>
                  <a:ext uri="{FF2B5EF4-FFF2-40B4-BE49-F238E27FC236}">
                    <a16:creationId xmlns:a16="http://schemas.microsoft.com/office/drawing/2014/main" id="{79BA7187-3C2D-4C18-98E3-6E733C22D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248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5 h 9"/>
                  <a:gd name="T6" fmla="*/ 6 w 8"/>
                  <a:gd name="T7" fmla="*/ 5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5" name="Freeform 1574">
                <a:extLst>
                  <a:ext uri="{FF2B5EF4-FFF2-40B4-BE49-F238E27FC236}">
                    <a16:creationId xmlns:a16="http://schemas.microsoft.com/office/drawing/2014/main" id="{46A0A224-592A-4D82-8C8F-C62E40C22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324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6" name="Freeform 1575">
                <a:extLst>
                  <a:ext uri="{FF2B5EF4-FFF2-40B4-BE49-F238E27FC236}">
                    <a16:creationId xmlns:a16="http://schemas.microsoft.com/office/drawing/2014/main" id="{C807689C-221C-4985-B082-78BFC1D2D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30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7" name="Freeform 1576">
                <a:extLst>
                  <a:ext uri="{FF2B5EF4-FFF2-40B4-BE49-F238E27FC236}">
                    <a16:creationId xmlns:a16="http://schemas.microsoft.com/office/drawing/2014/main" id="{0D88E341-29A2-4C71-9E55-81D411290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3308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5 h 9"/>
                  <a:gd name="T6" fmla="*/ 6 w 8"/>
                  <a:gd name="T7" fmla="*/ 5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8" name="Freeform 1577">
                <a:extLst>
                  <a:ext uri="{FF2B5EF4-FFF2-40B4-BE49-F238E27FC236}">
                    <a16:creationId xmlns:a16="http://schemas.microsoft.com/office/drawing/2014/main" id="{7DAA5FF6-966C-48C1-BA2D-A06A0ABFB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30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9" name="Freeform 1578">
                <a:extLst>
                  <a:ext uri="{FF2B5EF4-FFF2-40B4-BE49-F238E27FC236}">
                    <a16:creationId xmlns:a16="http://schemas.microsoft.com/office/drawing/2014/main" id="{707DCC05-C25D-4B21-BB01-24D8605DF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328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0" name="Freeform 1579">
                <a:extLst>
                  <a:ext uri="{FF2B5EF4-FFF2-40B4-BE49-F238E27FC236}">
                    <a16:creationId xmlns:a16="http://schemas.microsoft.com/office/drawing/2014/main" id="{CFD5C0BE-7DD5-43E3-9319-E94183CE1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328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1" name="Freeform 1580">
                <a:extLst>
                  <a:ext uri="{FF2B5EF4-FFF2-40B4-BE49-F238E27FC236}">
                    <a16:creationId xmlns:a16="http://schemas.microsoft.com/office/drawing/2014/main" id="{07976130-7398-4ED0-8E1D-F5DE38FE1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28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2" name="Freeform 1581">
                <a:extLst>
                  <a:ext uri="{FF2B5EF4-FFF2-40B4-BE49-F238E27FC236}">
                    <a16:creationId xmlns:a16="http://schemas.microsoft.com/office/drawing/2014/main" id="{D1A4D79D-396D-41BF-9087-9BE8E3915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21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3" name="Freeform 1582">
                <a:extLst>
                  <a:ext uri="{FF2B5EF4-FFF2-40B4-BE49-F238E27FC236}">
                    <a16:creationId xmlns:a16="http://schemas.microsoft.com/office/drawing/2014/main" id="{E94161D0-A5E3-4C1B-876F-9D80FBA42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212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4" name="Freeform 1583">
                <a:extLst>
                  <a:ext uri="{FF2B5EF4-FFF2-40B4-BE49-F238E27FC236}">
                    <a16:creationId xmlns:a16="http://schemas.microsoft.com/office/drawing/2014/main" id="{1F18C3F1-6CD6-4B9A-BD46-CB5567855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21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5" name="Freeform 1584">
                <a:extLst>
                  <a:ext uri="{FF2B5EF4-FFF2-40B4-BE49-F238E27FC236}">
                    <a16:creationId xmlns:a16="http://schemas.microsoft.com/office/drawing/2014/main" id="{7DD4E76B-6502-4C80-BAB3-5B221A4F3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310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6" name="Freeform 1585">
                <a:extLst>
                  <a:ext uri="{FF2B5EF4-FFF2-40B4-BE49-F238E27FC236}">
                    <a16:creationId xmlns:a16="http://schemas.microsoft.com/office/drawing/2014/main" id="{7DC06A5F-7623-492C-8BF4-2F02F3B16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310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5 h 9"/>
                  <a:gd name="T6" fmla="*/ 6 w 8"/>
                  <a:gd name="T7" fmla="*/ 5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9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7" name="Freeform 1586">
                <a:extLst>
                  <a:ext uri="{FF2B5EF4-FFF2-40B4-BE49-F238E27FC236}">
                    <a16:creationId xmlns:a16="http://schemas.microsoft.com/office/drawing/2014/main" id="{E4F53720-DD85-4F41-B967-B1486EC0A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1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8" name="Freeform 1587">
                <a:extLst>
                  <a:ext uri="{FF2B5EF4-FFF2-40B4-BE49-F238E27FC236}">
                    <a16:creationId xmlns:a16="http://schemas.microsoft.com/office/drawing/2014/main" id="{49405309-41D9-40E4-AACF-3EA5EF7DE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3073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1 w 12"/>
                  <a:gd name="T5" fmla="*/ 5 h 14"/>
                  <a:gd name="T6" fmla="*/ 1 w 12"/>
                  <a:gd name="T7" fmla="*/ 3 h 14"/>
                  <a:gd name="T8" fmla="*/ 4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4 w 12"/>
                  <a:gd name="T35" fmla="*/ 12 h 14"/>
                  <a:gd name="T36" fmla="*/ 1 w 12"/>
                  <a:gd name="T37" fmla="*/ 11 h 14"/>
                  <a:gd name="T38" fmla="*/ 1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9" name="Freeform 1588">
                <a:extLst>
                  <a:ext uri="{FF2B5EF4-FFF2-40B4-BE49-F238E27FC236}">
                    <a16:creationId xmlns:a16="http://schemas.microsoft.com/office/drawing/2014/main" id="{724D6ED8-D429-440D-9F81-A34580A48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307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0" name="Freeform 1589">
                <a:extLst>
                  <a:ext uri="{FF2B5EF4-FFF2-40B4-BE49-F238E27FC236}">
                    <a16:creationId xmlns:a16="http://schemas.microsoft.com/office/drawing/2014/main" id="{C0E8F776-A39C-430F-B41B-124CAD8A2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307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1" name="Freeform 1590">
                <a:extLst>
                  <a:ext uri="{FF2B5EF4-FFF2-40B4-BE49-F238E27FC236}">
                    <a16:creationId xmlns:a16="http://schemas.microsoft.com/office/drawing/2014/main" id="{460E864F-6961-472A-B03C-02D0DE32B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3055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1 w 12"/>
                  <a:gd name="T5" fmla="*/ 5 h 14"/>
                  <a:gd name="T6" fmla="*/ 1 w 12"/>
                  <a:gd name="T7" fmla="*/ 3 h 14"/>
                  <a:gd name="T8" fmla="*/ 4 w 12"/>
                  <a:gd name="T9" fmla="*/ 1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1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1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4 w 12"/>
                  <a:gd name="T35" fmla="*/ 12 h 14"/>
                  <a:gd name="T36" fmla="*/ 1 w 12"/>
                  <a:gd name="T37" fmla="*/ 11 h 14"/>
                  <a:gd name="T38" fmla="*/ 1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2" name="Freeform 1591">
                <a:extLst>
                  <a:ext uri="{FF2B5EF4-FFF2-40B4-BE49-F238E27FC236}">
                    <a16:creationId xmlns:a16="http://schemas.microsoft.com/office/drawing/2014/main" id="{E57144DB-E023-4272-B5A3-C28614037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05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3" name="Freeform 1592">
                <a:extLst>
                  <a:ext uri="{FF2B5EF4-FFF2-40B4-BE49-F238E27FC236}">
                    <a16:creationId xmlns:a16="http://schemas.microsoft.com/office/drawing/2014/main" id="{F3301116-AF00-4AA4-B446-4243EA801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305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4" name="Freeform 1593">
                <a:extLst>
                  <a:ext uri="{FF2B5EF4-FFF2-40B4-BE49-F238E27FC236}">
                    <a16:creationId xmlns:a16="http://schemas.microsoft.com/office/drawing/2014/main" id="{867B2D62-3015-47FE-AEAB-95F1785DE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06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5" name="Freeform 1594">
                <a:extLst>
                  <a:ext uri="{FF2B5EF4-FFF2-40B4-BE49-F238E27FC236}">
                    <a16:creationId xmlns:a16="http://schemas.microsoft.com/office/drawing/2014/main" id="{D6DDC532-C04B-4DEF-8E86-60B5061C2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306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6" name="Freeform 1595">
                <a:extLst>
                  <a:ext uri="{FF2B5EF4-FFF2-40B4-BE49-F238E27FC236}">
                    <a16:creationId xmlns:a16="http://schemas.microsoft.com/office/drawing/2014/main" id="{713D3211-08D5-4103-B2C9-CFC44C8E9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306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7" name="Freeform 1596">
                <a:extLst>
                  <a:ext uri="{FF2B5EF4-FFF2-40B4-BE49-F238E27FC236}">
                    <a16:creationId xmlns:a16="http://schemas.microsoft.com/office/drawing/2014/main" id="{C316655A-162D-446A-AB69-6889D9979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3082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2 w 12"/>
                  <a:gd name="T5" fmla="*/ 5 h 14"/>
                  <a:gd name="T6" fmla="*/ 2 w 12"/>
                  <a:gd name="T7" fmla="*/ 3 h 14"/>
                  <a:gd name="T8" fmla="*/ 5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1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5 w 12"/>
                  <a:gd name="T35" fmla="*/ 12 h 14"/>
                  <a:gd name="T36" fmla="*/ 2 w 12"/>
                  <a:gd name="T37" fmla="*/ 11 h 14"/>
                  <a:gd name="T38" fmla="*/ 2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8" name="Freeform 1597">
                <a:extLst>
                  <a:ext uri="{FF2B5EF4-FFF2-40B4-BE49-F238E27FC236}">
                    <a16:creationId xmlns:a16="http://schemas.microsoft.com/office/drawing/2014/main" id="{EFE100CC-6318-45DB-AF97-7C0F39D6F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08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8 h 9"/>
                  <a:gd name="T12" fmla="*/ 2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9" name="Freeform 1598">
                <a:extLst>
                  <a:ext uri="{FF2B5EF4-FFF2-40B4-BE49-F238E27FC236}">
                    <a16:creationId xmlns:a16="http://schemas.microsoft.com/office/drawing/2014/main" id="{BE1A7DA5-532D-4D9B-9702-9DB504F25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08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0" name="Freeform 1599">
                <a:extLst>
                  <a:ext uri="{FF2B5EF4-FFF2-40B4-BE49-F238E27FC236}">
                    <a16:creationId xmlns:a16="http://schemas.microsoft.com/office/drawing/2014/main" id="{567C955F-3A3C-4684-BE8A-A81E1F6BB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312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1" name="Freeform 1600">
                <a:extLst>
                  <a:ext uri="{FF2B5EF4-FFF2-40B4-BE49-F238E27FC236}">
                    <a16:creationId xmlns:a16="http://schemas.microsoft.com/office/drawing/2014/main" id="{48BD40AF-65C4-494A-95C6-C40D9AFD9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312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7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2" name="Freeform 1601">
                <a:extLst>
                  <a:ext uri="{FF2B5EF4-FFF2-40B4-BE49-F238E27FC236}">
                    <a16:creationId xmlns:a16="http://schemas.microsoft.com/office/drawing/2014/main" id="{71B18A47-F9CC-4FE1-9791-FD3828FDD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12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3" name="Freeform 1602">
                <a:extLst>
                  <a:ext uri="{FF2B5EF4-FFF2-40B4-BE49-F238E27FC236}">
                    <a16:creationId xmlns:a16="http://schemas.microsoft.com/office/drawing/2014/main" id="{A58D3809-1122-46FF-A07E-1963DE8A5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20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9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9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4" name="Freeform 1603">
                <a:extLst>
                  <a:ext uri="{FF2B5EF4-FFF2-40B4-BE49-F238E27FC236}">
                    <a16:creationId xmlns:a16="http://schemas.microsoft.com/office/drawing/2014/main" id="{2301784D-473E-40DF-B5CD-DC0192FF0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320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5" name="Freeform 1604">
                <a:extLst>
                  <a:ext uri="{FF2B5EF4-FFF2-40B4-BE49-F238E27FC236}">
                    <a16:creationId xmlns:a16="http://schemas.microsoft.com/office/drawing/2014/main" id="{E2726F04-044C-4BEF-9016-68934E76C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20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6" name="Freeform 1605">
                <a:extLst>
                  <a:ext uri="{FF2B5EF4-FFF2-40B4-BE49-F238E27FC236}">
                    <a16:creationId xmlns:a16="http://schemas.microsoft.com/office/drawing/2014/main" id="{B6048B71-E55F-46A9-83A6-C0900A234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3219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5 h 12"/>
                  <a:gd name="T6" fmla="*/ 2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10 w 13"/>
                  <a:gd name="T15" fmla="*/ 0 h 12"/>
                  <a:gd name="T16" fmla="*/ 11 w 13"/>
                  <a:gd name="T17" fmla="*/ 2 h 12"/>
                  <a:gd name="T18" fmla="*/ 13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1 w 13"/>
                  <a:gd name="T27" fmla="*/ 11 h 12"/>
                  <a:gd name="T28" fmla="*/ 10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2 w 13"/>
                  <a:gd name="T37" fmla="*/ 11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1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1" y="11"/>
                    </a:lnTo>
                    <a:lnTo>
                      <a:pt x="10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7" name="Freeform 1606">
                <a:extLst>
                  <a:ext uri="{FF2B5EF4-FFF2-40B4-BE49-F238E27FC236}">
                    <a16:creationId xmlns:a16="http://schemas.microsoft.com/office/drawing/2014/main" id="{756C30EC-244A-43ED-AB3F-F5E422074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322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9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8" name="Freeform 1607">
                <a:extLst>
                  <a:ext uri="{FF2B5EF4-FFF2-40B4-BE49-F238E27FC236}">
                    <a16:creationId xmlns:a16="http://schemas.microsoft.com/office/drawing/2014/main" id="{95121755-A10D-48E5-AB99-CD9D853DA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21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9" name="Freeform 1608">
                <a:extLst>
                  <a:ext uri="{FF2B5EF4-FFF2-40B4-BE49-F238E27FC236}">
                    <a16:creationId xmlns:a16="http://schemas.microsoft.com/office/drawing/2014/main" id="{A015F8C1-F3D7-4D16-AA6A-C1B96D1EA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329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3 h 12"/>
                  <a:gd name="T6" fmla="*/ 2 w 13"/>
                  <a:gd name="T7" fmla="*/ 2 h 12"/>
                  <a:gd name="T8" fmla="*/ 3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8 w 13"/>
                  <a:gd name="T15" fmla="*/ 0 h 12"/>
                  <a:gd name="T16" fmla="*/ 9 w 13"/>
                  <a:gd name="T17" fmla="*/ 2 h 12"/>
                  <a:gd name="T18" fmla="*/ 11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1 w 13"/>
                  <a:gd name="T25" fmla="*/ 8 h 12"/>
                  <a:gd name="T26" fmla="*/ 9 w 13"/>
                  <a:gd name="T27" fmla="*/ 11 h 12"/>
                  <a:gd name="T28" fmla="*/ 8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3 w 13"/>
                  <a:gd name="T35" fmla="*/ 12 h 12"/>
                  <a:gd name="T36" fmla="*/ 2 w 13"/>
                  <a:gd name="T37" fmla="*/ 11 h 12"/>
                  <a:gd name="T38" fmla="*/ 0 w 13"/>
                  <a:gd name="T39" fmla="*/ 8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0" name="Freeform 1609">
                <a:extLst>
                  <a:ext uri="{FF2B5EF4-FFF2-40B4-BE49-F238E27FC236}">
                    <a16:creationId xmlns:a16="http://schemas.microsoft.com/office/drawing/2014/main" id="{9C25CAB6-B7E5-4387-85AF-496E5009D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333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7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1" name="Freeform 1610">
                <a:extLst>
                  <a:ext uri="{FF2B5EF4-FFF2-40B4-BE49-F238E27FC236}">
                    <a16:creationId xmlns:a16="http://schemas.microsoft.com/office/drawing/2014/main" id="{02B5B6B2-8AED-4456-8075-C56E8BC84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32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2" name="Freeform 1611">
                <a:extLst>
                  <a:ext uri="{FF2B5EF4-FFF2-40B4-BE49-F238E27FC236}">
                    <a16:creationId xmlns:a16="http://schemas.microsoft.com/office/drawing/2014/main" id="{8EA06A1A-1B3F-4709-8F0C-487405B82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3411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1 w 12"/>
                  <a:gd name="T5" fmla="*/ 4 h 13"/>
                  <a:gd name="T6" fmla="*/ 1 w 12"/>
                  <a:gd name="T7" fmla="*/ 3 h 13"/>
                  <a:gd name="T8" fmla="*/ 4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4 w 12"/>
                  <a:gd name="T35" fmla="*/ 12 h 13"/>
                  <a:gd name="T36" fmla="*/ 1 w 12"/>
                  <a:gd name="T37" fmla="*/ 10 h 13"/>
                  <a:gd name="T38" fmla="*/ 1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3" name="Freeform 1612">
                <a:extLst>
                  <a:ext uri="{FF2B5EF4-FFF2-40B4-BE49-F238E27FC236}">
                    <a16:creationId xmlns:a16="http://schemas.microsoft.com/office/drawing/2014/main" id="{56D595E9-162D-4986-B135-0F77BDA37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341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6" name="Group 1814">
              <a:extLst>
                <a:ext uri="{FF2B5EF4-FFF2-40B4-BE49-F238E27FC236}">
                  <a16:creationId xmlns:a16="http://schemas.microsoft.com/office/drawing/2014/main" id="{7CCDB691-7E4B-4529-9D4B-0DD23A153E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9" y="2551"/>
              <a:ext cx="1493" cy="863"/>
              <a:chOff x="2279" y="2551"/>
              <a:chExt cx="1493" cy="863"/>
            </a:xfrm>
          </p:grpSpPr>
          <p:sp>
            <p:nvSpPr>
              <p:cNvPr id="52604" name="Freeform 1614">
                <a:extLst>
                  <a:ext uri="{FF2B5EF4-FFF2-40B4-BE49-F238E27FC236}">
                    <a16:creationId xmlns:a16="http://schemas.microsoft.com/office/drawing/2014/main" id="{75C56751-521A-4BC0-8248-B14B5D09F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341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5" name="Freeform 1615">
                <a:extLst>
                  <a:ext uri="{FF2B5EF4-FFF2-40B4-BE49-F238E27FC236}">
                    <a16:creationId xmlns:a16="http://schemas.microsoft.com/office/drawing/2014/main" id="{C16A70A4-A73D-43BE-80D9-F19DA4B8C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337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5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6" name="Freeform 1616">
                <a:extLst>
                  <a:ext uri="{FF2B5EF4-FFF2-40B4-BE49-F238E27FC236}">
                    <a16:creationId xmlns:a16="http://schemas.microsoft.com/office/drawing/2014/main" id="{3AE3B4C8-55DC-4676-99BC-49CD35183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338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4 h 9"/>
                  <a:gd name="T6" fmla="*/ 8 w 9"/>
                  <a:gd name="T7" fmla="*/ 4 h 9"/>
                  <a:gd name="T8" fmla="*/ 6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9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7" name="Freeform 1617">
                <a:extLst>
                  <a:ext uri="{FF2B5EF4-FFF2-40B4-BE49-F238E27FC236}">
                    <a16:creationId xmlns:a16="http://schemas.microsoft.com/office/drawing/2014/main" id="{47FA113A-211F-4613-9EBC-B398F9135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337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8" name="Freeform 1618">
                <a:extLst>
                  <a:ext uri="{FF2B5EF4-FFF2-40B4-BE49-F238E27FC236}">
                    <a16:creationId xmlns:a16="http://schemas.microsoft.com/office/drawing/2014/main" id="{707237AE-AE7F-4964-8378-6E5D9636A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3338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2 w 12"/>
                  <a:gd name="T5" fmla="*/ 5 h 14"/>
                  <a:gd name="T6" fmla="*/ 3 w 12"/>
                  <a:gd name="T7" fmla="*/ 3 h 14"/>
                  <a:gd name="T8" fmla="*/ 5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2 w 12"/>
                  <a:gd name="T25" fmla="*/ 9 h 14"/>
                  <a:gd name="T26" fmla="*/ 11 w 12"/>
                  <a:gd name="T27" fmla="*/ 11 h 14"/>
                  <a:gd name="T28" fmla="*/ 9 w 12"/>
                  <a:gd name="T29" fmla="*/ 13 h 14"/>
                  <a:gd name="T30" fmla="*/ 6 w 12"/>
                  <a:gd name="T31" fmla="*/ 14 h 14"/>
                  <a:gd name="T32" fmla="*/ 6 w 12"/>
                  <a:gd name="T33" fmla="*/ 14 h 14"/>
                  <a:gd name="T34" fmla="*/ 5 w 12"/>
                  <a:gd name="T35" fmla="*/ 13 h 14"/>
                  <a:gd name="T36" fmla="*/ 3 w 12"/>
                  <a:gd name="T37" fmla="*/ 11 h 14"/>
                  <a:gd name="T38" fmla="*/ 2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6" y="14"/>
                    </a:lnTo>
                    <a:lnTo>
                      <a:pt x="5" y="13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9" name="Freeform 1619">
                <a:extLst>
                  <a:ext uri="{FF2B5EF4-FFF2-40B4-BE49-F238E27FC236}">
                    <a16:creationId xmlns:a16="http://schemas.microsoft.com/office/drawing/2014/main" id="{FAF3FD16-B820-4E5D-BF8D-436CFDCC4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34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4 h 11"/>
                  <a:gd name="T6" fmla="*/ 8 w 9"/>
                  <a:gd name="T7" fmla="*/ 4 h 11"/>
                  <a:gd name="T8" fmla="*/ 6 w 9"/>
                  <a:gd name="T9" fmla="*/ 7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8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0" name="Freeform 1620">
                <a:extLst>
                  <a:ext uri="{FF2B5EF4-FFF2-40B4-BE49-F238E27FC236}">
                    <a16:creationId xmlns:a16="http://schemas.microsoft.com/office/drawing/2014/main" id="{9D22FA50-2972-4D9B-A22E-FBFA393E8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333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1" name="Freeform 1621">
                <a:extLst>
                  <a:ext uri="{FF2B5EF4-FFF2-40B4-BE49-F238E27FC236}">
                    <a16:creationId xmlns:a16="http://schemas.microsoft.com/office/drawing/2014/main" id="{592A9D3F-0C38-49F4-B5A4-C82217DD6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334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2" name="Freeform 1622">
                <a:extLst>
                  <a:ext uri="{FF2B5EF4-FFF2-40B4-BE49-F238E27FC236}">
                    <a16:creationId xmlns:a16="http://schemas.microsoft.com/office/drawing/2014/main" id="{A0D339F9-93CD-4490-B86C-F9D14F5D3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335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3" name="Freeform 1623">
                <a:extLst>
                  <a:ext uri="{FF2B5EF4-FFF2-40B4-BE49-F238E27FC236}">
                    <a16:creationId xmlns:a16="http://schemas.microsoft.com/office/drawing/2014/main" id="{C52B8882-AD58-4146-B01F-0EC184BD7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334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4" name="Freeform 1624">
                <a:extLst>
                  <a:ext uri="{FF2B5EF4-FFF2-40B4-BE49-F238E27FC236}">
                    <a16:creationId xmlns:a16="http://schemas.microsoft.com/office/drawing/2014/main" id="{2A33BF0D-EE78-4101-AA52-97716F541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331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5" name="Freeform 1625">
                <a:extLst>
                  <a:ext uri="{FF2B5EF4-FFF2-40B4-BE49-F238E27FC236}">
                    <a16:creationId xmlns:a16="http://schemas.microsoft.com/office/drawing/2014/main" id="{0AA167D2-4480-4288-B8FB-A50700E3E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331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6" name="Freeform 1626">
                <a:extLst>
                  <a:ext uri="{FF2B5EF4-FFF2-40B4-BE49-F238E27FC236}">
                    <a16:creationId xmlns:a16="http://schemas.microsoft.com/office/drawing/2014/main" id="{B93262F9-3547-4110-A7DD-3A4F30A0F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31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7" name="Freeform 1627">
                <a:extLst>
                  <a:ext uri="{FF2B5EF4-FFF2-40B4-BE49-F238E27FC236}">
                    <a16:creationId xmlns:a16="http://schemas.microsoft.com/office/drawing/2014/main" id="{033D6F5B-0B2F-47F7-A6FF-E2C411FE7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302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9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8" name="Freeform 1628">
                <a:extLst>
                  <a:ext uri="{FF2B5EF4-FFF2-40B4-BE49-F238E27FC236}">
                    <a16:creationId xmlns:a16="http://schemas.microsoft.com/office/drawing/2014/main" id="{796E2F51-54A9-4304-8C8E-2A6268E17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303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4 h 9"/>
                  <a:gd name="T6" fmla="*/ 8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9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9" name="Freeform 1629">
                <a:extLst>
                  <a:ext uri="{FF2B5EF4-FFF2-40B4-BE49-F238E27FC236}">
                    <a16:creationId xmlns:a16="http://schemas.microsoft.com/office/drawing/2014/main" id="{B2D21083-A16A-440F-878B-A9750DC2C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302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0" name="Freeform 1630">
                <a:extLst>
                  <a:ext uri="{FF2B5EF4-FFF2-40B4-BE49-F238E27FC236}">
                    <a16:creationId xmlns:a16="http://schemas.microsoft.com/office/drawing/2014/main" id="{963DC1D1-8DA3-41ED-A721-844522E3F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301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9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1" name="Freeform 1631">
                <a:extLst>
                  <a:ext uri="{FF2B5EF4-FFF2-40B4-BE49-F238E27FC236}">
                    <a16:creationId xmlns:a16="http://schemas.microsoft.com/office/drawing/2014/main" id="{621710F6-FC8F-4E47-9D22-B449CBAE3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01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2" name="Freeform 1632">
                <a:extLst>
                  <a:ext uri="{FF2B5EF4-FFF2-40B4-BE49-F238E27FC236}">
                    <a16:creationId xmlns:a16="http://schemas.microsoft.com/office/drawing/2014/main" id="{D7C0A449-FB39-4184-A1C7-1E8FFF924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301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3" name="Freeform 1633">
                <a:extLst>
                  <a:ext uri="{FF2B5EF4-FFF2-40B4-BE49-F238E27FC236}">
                    <a16:creationId xmlns:a16="http://schemas.microsoft.com/office/drawing/2014/main" id="{AC43C754-8723-421D-B54C-37C7F60A8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98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3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3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4" name="Freeform 1634">
                <a:extLst>
                  <a:ext uri="{FF2B5EF4-FFF2-40B4-BE49-F238E27FC236}">
                    <a16:creationId xmlns:a16="http://schemas.microsoft.com/office/drawing/2014/main" id="{76B0D6E8-90E0-4B37-962F-243428D6B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98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5" name="Freeform 1635">
                <a:extLst>
                  <a:ext uri="{FF2B5EF4-FFF2-40B4-BE49-F238E27FC236}">
                    <a16:creationId xmlns:a16="http://schemas.microsoft.com/office/drawing/2014/main" id="{87B9BAF0-8629-4AD2-A929-5DB2F3C30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98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6" name="Freeform 1636">
                <a:extLst>
                  <a:ext uri="{FF2B5EF4-FFF2-40B4-BE49-F238E27FC236}">
                    <a16:creationId xmlns:a16="http://schemas.microsoft.com/office/drawing/2014/main" id="{C35BB201-1D77-48BD-B78E-C5AC3ED83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934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3 h 14"/>
                  <a:gd name="T8" fmla="*/ 4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2 w 12"/>
                  <a:gd name="T25" fmla="*/ 9 h 14"/>
                  <a:gd name="T26" fmla="*/ 10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4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7" name="Freeform 1637">
                <a:extLst>
                  <a:ext uri="{FF2B5EF4-FFF2-40B4-BE49-F238E27FC236}">
                    <a16:creationId xmlns:a16="http://schemas.microsoft.com/office/drawing/2014/main" id="{AB828F6C-3007-48BD-AC39-378379BDD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936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6 w 9"/>
                  <a:gd name="T5" fmla="*/ 4 h 10"/>
                  <a:gd name="T6" fmla="*/ 6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7 w 9"/>
                  <a:gd name="T29" fmla="*/ 3 h 10"/>
                  <a:gd name="T30" fmla="*/ 4 w 9"/>
                  <a:gd name="T31" fmla="*/ 0 h 10"/>
                  <a:gd name="T32" fmla="*/ 4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8" name="Freeform 1638">
                <a:extLst>
                  <a:ext uri="{FF2B5EF4-FFF2-40B4-BE49-F238E27FC236}">
                    <a16:creationId xmlns:a16="http://schemas.microsoft.com/office/drawing/2014/main" id="{EE823C43-6C44-4C61-ACBB-E352323D3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93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9" name="Freeform 1639">
                <a:extLst>
                  <a:ext uri="{FF2B5EF4-FFF2-40B4-BE49-F238E27FC236}">
                    <a16:creationId xmlns:a16="http://schemas.microsoft.com/office/drawing/2014/main" id="{0D8DF79C-E26E-4DEC-8381-03CB08098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9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3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0 h 12"/>
                  <a:gd name="T36" fmla="*/ 3 w 12"/>
                  <a:gd name="T37" fmla="*/ 10 h 12"/>
                  <a:gd name="T38" fmla="*/ 1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0" name="Freeform 1640">
                <a:extLst>
                  <a:ext uri="{FF2B5EF4-FFF2-40B4-BE49-F238E27FC236}">
                    <a16:creationId xmlns:a16="http://schemas.microsoft.com/office/drawing/2014/main" id="{C5E0C57F-4E37-4B3D-BDB1-64A3CC058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97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1" name="Freeform 1641">
                <a:extLst>
                  <a:ext uri="{FF2B5EF4-FFF2-40B4-BE49-F238E27FC236}">
                    <a16:creationId xmlns:a16="http://schemas.microsoft.com/office/drawing/2014/main" id="{5690B41D-6765-4332-B73D-6CF7E7B0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97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2" name="Freeform 1642">
                <a:extLst>
                  <a:ext uri="{FF2B5EF4-FFF2-40B4-BE49-F238E27FC236}">
                    <a16:creationId xmlns:a16="http://schemas.microsoft.com/office/drawing/2014/main" id="{79E78511-F3A4-416F-82DF-27E858B53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99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3" name="Freeform 1643">
                <a:extLst>
                  <a:ext uri="{FF2B5EF4-FFF2-40B4-BE49-F238E27FC236}">
                    <a16:creationId xmlns:a16="http://schemas.microsoft.com/office/drawing/2014/main" id="{DBE0593A-BED1-436C-8C68-6C3859B5B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99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4" name="Freeform 1644">
                <a:extLst>
                  <a:ext uri="{FF2B5EF4-FFF2-40B4-BE49-F238E27FC236}">
                    <a16:creationId xmlns:a16="http://schemas.microsoft.com/office/drawing/2014/main" id="{EB0CC1FE-2D58-448D-9E43-3A2BD46DD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99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5" name="Freeform 1645">
                <a:extLst>
                  <a:ext uri="{FF2B5EF4-FFF2-40B4-BE49-F238E27FC236}">
                    <a16:creationId xmlns:a16="http://schemas.microsoft.com/office/drawing/2014/main" id="{F47D1981-9F84-440D-A7A9-BE22D1C49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302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0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6" name="Freeform 1646">
                <a:extLst>
                  <a:ext uri="{FF2B5EF4-FFF2-40B4-BE49-F238E27FC236}">
                    <a16:creationId xmlns:a16="http://schemas.microsoft.com/office/drawing/2014/main" id="{E949361A-AC87-40CE-BDF2-D7285F29B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3026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6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7" name="Freeform 1647">
                <a:extLst>
                  <a:ext uri="{FF2B5EF4-FFF2-40B4-BE49-F238E27FC236}">
                    <a16:creationId xmlns:a16="http://schemas.microsoft.com/office/drawing/2014/main" id="{BFF2CF2B-BB74-4C2E-88C9-728DE16FA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02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8" name="Freeform 1648">
                <a:extLst>
                  <a:ext uri="{FF2B5EF4-FFF2-40B4-BE49-F238E27FC236}">
                    <a16:creationId xmlns:a16="http://schemas.microsoft.com/office/drawing/2014/main" id="{7987CCC1-B7F4-457C-91DC-595074253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310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10 w 12"/>
                  <a:gd name="T27" fmla="*/ 11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9" name="Freeform 1649">
                <a:extLst>
                  <a:ext uri="{FF2B5EF4-FFF2-40B4-BE49-F238E27FC236}">
                    <a16:creationId xmlns:a16="http://schemas.microsoft.com/office/drawing/2014/main" id="{E3C17321-F429-4B03-89F3-E3825D5C7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102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0" name="Freeform 1650">
                <a:extLst>
                  <a:ext uri="{FF2B5EF4-FFF2-40B4-BE49-F238E27FC236}">
                    <a16:creationId xmlns:a16="http://schemas.microsoft.com/office/drawing/2014/main" id="{203F876B-08A2-45E3-B732-4A3F7A0B4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310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1" name="Freeform 1651">
                <a:extLst>
                  <a:ext uri="{FF2B5EF4-FFF2-40B4-BE49-F238E27FC236}">
                    <a16:creationId xmlns:a16="http://schemas.microsoft.com/office/drawing/2014/main" id="{FEED4A70-561A-4025-9C4F-99C729EE8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124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2 w 12"/>
                  <a:gd name="T7" fmla="*/ 3 h 14"/>
                  <a:gd name="T8" fmla="*/ 5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2 w 12"/>
                  <a:gd name="T25" fmla="*/ 9 h 14"/>
                  <a:gd name="T26" fmla="*/ 11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5 w 12"/>
                  <a:gd name="T35" fmla="*/ 12 h 14"/>
                  <a:gd name="T36" fmla="*/ 2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2" name="Freeform 1652">
                <a:extLst>
                  <a:ext uri="{FF2B5EF4-FFF2-40B4-BE49-F238E27FC236}">
                    <a16:creationId xmlns:a16="http://schemas.microsoft.com/office/drawing/2014/main" id="{2778B759-5766-469E-BF2C-CFBE7DC3B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3126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4 h 10"/>
                  <a:gd name="T6" fmla="*/ 6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8 w 9"/>
                  <a:gd name="T29" fmla="*/ 3 h 10"/>
                  <a:gd name="T30" fmla="*/ 5 w 9"/>
                  <a:gd name="T31" fmla="*/ 0 h 10"/>
                  <a:gd name="T32" fmla="*/ 5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3" name="Freeform 1653">
                <a:extLst>
                  <a:ext uri="{FF2B5EF4-FFF2-40B4-BE49-F238E27FC236}">
                    <a16:creationId xmlns:a16="http://schemas.microsoft.com/office/drawing/2014/main" id="{3B647635-752D-4035-B6BD-57A029826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312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4" name="Freeform 1654">
                <a:extLst>
                  <a:ext uri="{FF2B5EF4-FFF2-40B4-BE49-F238E27FC236}">
                    <a16:creationId xmlns:a16="http://schemas.microsoft.com/office/drawing/2014/main" id="{A3B3AF65-A008-46E7-85FF-2974E71E4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797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5" name="Freeform 1655">
                <a:extLst>
                  <a:ext uri="{FF2B5EF4-FFF2-40B4-BE49-F238E27FC236}">
                    <a16:creationId xmlns:a16="http://schemas.microsoft.com/office/drawing/2014/main" id="{35264D5A-1817-4CEB-9F45-43F763C8C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799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6" name="Freeform 1656">
                <a:extLst>
                  <a:ext uri="{FF2B5EF4-FFF2-40B4-BE49-F238E27FC236}">
                    <a16:creationId xmlns:a16="http://schemas.microsoft.com/office/drawing/2014/main" id="{F4CA3FEA-709B-498E-84DA-8EEC4B964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79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7" name="Freeform 1657">
                <a:extLst>
                  <a:ext uri="{FF2B5EF4-FFF2-40B4-BE49-F238E27FC236}">
                    <a16:creationId xmlns:a16="http://schemas.microsoft.com/office/drawing/2014/main" id="{85765E8C-38CC-4D91-B502-03976253C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75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3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3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8" name="Freeform 1658">
                <a:extLst>
                  <a:ext uri="{FF2B5EF4-FFF2-40B4-BE49-F238E27FC236}">
                    <a16:creationId xmlns:a16="http://schemas.microsoft.com/office/drawing/2014/main" id="{B021803C-A9FA-4FBA-A2D5-8325DFF46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76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9" name="Freeform 1659">
                <a:extLst>
                  <a:ext uri="{FF2B5EF4-FFF2-40B4-BE49-F238E27FC236}">
                    <a16:creationId xmlns:a16="http://schemas.microsoft.com/office/drawing/2014/main" id="{9B14FEA2-22AC-401A-9F6E-1C32CA53E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759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0" name="Freeform 1660">
                <a:extLst>
                  <a:ext uri="{FF2B5EF4-FFF2-40B4-BE49-F238E27FC236}">
                    <a16:creationId xmlns:a16="http://schemas.microsoft.com/office/drawing/2014/main" id="{A6ABBCC5-E0C1-4FBB-B9EB-22B2E6BD0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75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1" name="Freeform 1661">
                <a:extLst>
                  <a:ext uri="{FF2B5EF4-FFF2-40B4-BE49-F238E27FC236}">
                    <a16:creationId xmlns:a16="http://schemas.microsoft.com/office/drawing/2014/main" id="{0AA8A7BD-A30B-48FF-997C-2FACB9A7F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76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1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1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2" name="Freeform 1662">
                <a:extLst>
                  <a:ext uri="{FF2B5EF4-FFF2-40B4-BE49-F238E27FC236}">
                    <a16:creationId xmlns:a16="http://schemas.microsoft.com/office/drawing/2014/main" id="{C7127B39-9BEA-4B69-931C-83FC7414A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75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3" name="Freeform 1663">
                <a:extLst>
                  <a:ext uri="{FF2B5EF4-FFF2-40B4-BE49-F238E27FC236}">
                    <a16:creationId xmlns:a16="http://schemas.microsoft.com/office/drawing/2014/main" id="{3F83C6D6-25AC-484B-B2DE-C74726B9C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82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4" name="Freeform 1664">
                <a:extLst>
                  <a:ext uri="{FF2B5EF4-FFF2-40B4-BE49-F238E27FC236}">
                    <a16:creationId xmlns:a16="http://schemas.microsoft.com/office/drawing/2014/main" id="{A76C85EC-21CF-440F-ADFB-F36D24A5C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82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5" name="Freeform 1665">
                <a:extLst>
                  <a:ext uri="{FF2B5EF4-FFF2-40B4-BE49-F238E27FC236}">
                    <a16:creationId xmlns:a16="http://schemas.microsoft.com/office/drawing/2014/main" id="{EC6615BC-97B4-409A-B221-3B1B52407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826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6" name="Freeform 1666">
                <a:extLst>
                  <a:ext uri="{FF2B5EF4-FFF2-40B4-BE49-F238E27FC236}">
                    <a16:creationId xmlns:a16="http://schemas.microsoft.com/office/drawing/2014/main" id="{4783A308-51E4-4596-9C07-02458FF8D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845"/>
                <a:ext cx="18" cy="19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6 h 19"/>
                  <a:gd name="T6" fmla="*/ 3 w 18"/>
                  <a:gd name="T7" fmla="*/ 3 h 19"/>
                  <a:gd name="T8" fmla="*/ 6 w 18"/>
                  <a:gd name="T9" fmla="*/ 2 h 19"/>
                  <a:gd name="T10" fmla="*/ 9 w 18"/>
                  <a:gd name="T11" fmla="*/ 0 h 19"/>
                  <a:gd name="T12" fmla="*/ 9 w 18"/>
                  <a:gd name="T13" fmla="*/ 0 h 19"/>
                  <a:gd name="T14" fmla="*/ 12 w 18"/>
                  <a:gd name="T15" fmla="*/ 2 h 19"/>
                  <a:gd name="T16" fmla="*/ 15 w 18"/>
                  <a:gd name="T17" fmla="*/ 3 h 19"/>
                  <a:gd name="T18" fmla="*/ 17 w 18"/>
                  <a:gd name="T19" fmla="*/ 6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12 h 19"/>
                  <a:gd name="T26" fmla="*/ 15 w 18"/>
                  <a:gd name="T27" fmla="*/ 15 h 19"/>
                  <a:gd name="T28" fmla="*/ 12 w 18"/>
                  <a:gd name="T29" fmla="*/ 17 h 19"/>
                  <a:gd name="T30" fmla="*/ 9 w 18"/>
                  <a:gd name="T31" fmla="*/ 19 h 19"/>
                  <a:gd name="T32" fmla="*/ 9 w 18"/>
                  <a:gd name="T33" fmla="*/ 19 h 19"/>
                  <a:gd name="T34" fmla="*/ 6 w 18"/>
                  <a:gd name="T35" fmla="*/ 17 h 19"/>
                  <a:gd name="T36" fmla="*/ 3 w 18"/>
                  <a:gd name="T37" fmla="*/ 15 h 19"/>
                  <a:gd name="T38" fmla="*/ 2 w 18"/>
                  <a:gd name="T39" fmla="*/ 12 h 19"/>
                  <a:gd name="T40" fmla="*/ 0 w 18"/>
                  <a:gd name="T41" fmla="*/ 9 h 19"/>
                  <a:gd name="T42" fmla="*/ 0 w 18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7" name="Freeform 1667">
                <a:extLst>
                  <a:ext uri="{FF2B5EF4-FFF2-40B4-BE49-F238E27FC236}">
                    <a16:creationId xmlns:a16="http://schemas.microsoft.com/office/drawing/2014/main" id="{7FA8A2F2-BC67-4630-8D47-2A043AEB6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84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8" name="Freeform 1668">
                <a:extLst>
                  <a:ext uri="{FF2B5EF4-FFF2-40B4-BE49-F238E27FC236}">
                    <a16:creationId xmlns:a16="http://schemas.microsoft.com/office/drawing/2014/main" id="{58276357-535C-430B-8785-D63BA1195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845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9" name="Freeform 1669">
                <a:extLst>
                  <a:ext uri="{FF2B5EF4-FFF2-40B4-BE49-F238E27FC236}">
                    <a16:creationId xmlns:a16="http://schemas.microsoft.com/office/drawing/2014/main" id="{F9F1561A-7274-418B-B02D-B6B362F05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829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0" name="Freeform 1670">
                <a:extLst>
                  <a:ext uri="{FF2B5EF4-FFF2-40B4-BE49-F238E27FC236}">
                    <a16:creationId xmlns:a16="http://schemas.microsoft.com/office/drawing/2014/main" id="{C49056EB-61D0-48C1-B274-1616EDA78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830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1" name="Freeform 1671">
                <a:extLst>
                  <a:ext uri="{FF2B5EF4-FFF2-40B4-BE49-F238E27FC236}">
                    <a16:creationId xmlns:a16="http://schemas.microsoft.com/office/drawing/2014/main" id="{71D0AADD-4B44-44A4-B5CA-357688077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82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2" name="Freeform 1672">
                <a:extLst>
                  <a:ext uri="{FF2B5EF4-FFF2-40B4-BE49-F238E27FC236}">
                    <a16:creationId xmlns:a16="http://schemas.microsoft.com/office/drawing/2014/main" id="{D7F0F613-196C-4310-B968-E4FE8E964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79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3" name="Freeform 1673">
                <a:extLst>
                  <a:ext uri="{FF2B5EF4-FFF2-40B4-BE49-F238E27FC236}">
                    <a16:creationId xmlns:a16="http://schemas.microsoft.com/office/drawing/2014/main" id="{ABCE77CC-E6FD-4E0D-9169-88C3B3AD1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799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7 h 12"/>
                  <a:gd name="T12" fmla="*/ 6 w 11"/>
                  <a:gd name="T13" fmla="*/ 9 h 12"/>
                  <a:gd name="T14" fmla="*/ 5 w 11"/>
                  <a:gd name="T15" fmla="*/ 10 h 12"/>
                  <a:gd name="T16" fmla="*/ 2 w 11"/>
                  <a:gd name="T17" fmla="*/ 10 h 12"/>
                  <a:gd name="T18" fmla="*/ 2 w 11"/>
                  <a:gd name="T19" fmla="*/ 10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4" name="Freeform 1674">
                <a:extLst>
                  <a:ext uri="{FF2B5EF4-FFF2-40B4-BE49-F238E27FC236}">
                    <a16:creationId xmlns:a16="http://schemas.microsoft.com/office/drawing/2014/main" id="{9FAEF9D6-0142-4359-821C-696F9D2F3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796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5" name="Freeform 1675">
                <a:extLst>
                  <a:ext uri="{FF2B5EF4-FFF2-40B4-BE49-F238E27FC236}">
                    <a16:creationId xmlns:a16="http://schemas.microsoft.com/office/drawing/2014/main" id="{D84E3506-5E5A-4E11-B710-7567FF108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65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6" name="Freeform 1676">
                <a:extLst>
                  <a:ext uri="{FF2B5EF4-FFF2-40B4-BE49-F238E27FC236}">
                    <a16:creationId xmlns:a16="http://schemas.microsoft.com/office/drawing/2014/main" id="{80012CE5-DD26-4CB9-B703-825EAE87F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657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1 h 14"/>
                  <a:gd name="T6" fmla="*/ 9 w 12"/>
                  <a:gd name="T7" fmla="*/ 4 h 14"/>
                  <a:gd name="T8" fmla="*/ 9 w 12"/>
                  <a:gd name="T9" fmla="*/ 4 h 14"/>
                  <a:gd name="T10" fmla="*/ 9 w 12"/>
                  <a:gd name="T11" fmla="*/ 7 h 14"/>
                  <a:gd name="T12" fmla="*/ 8 w 12"/>
                  <a:gd name="T13" fmla="*/ 9 h 14"/>
                  <a:gd name="T14" fmla="*/ 5 w 12"/>
                  <a:gd name="T15" fmla="*/ 11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7" name="Freeform 1677">
                <a:extLst>
                  <a:ext uri="{FF2B5EF4-FFF2-40B4-BE49-F238E27FC236}">
                    <a16:creationId xmlns:a16="http://schemas.microsoft.com/office/drawing/2014/main" id="{CBDBF34E-D1B4-4834-A3B2-A67364BCA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65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8" name="Freeform 1678">
                <a:extLst>
                  <a:ext uri="{FF2B5EF4-FFF2-40B4-BE49-F238E27FC236}">
                    <a16:creationId xmlns:a16="http://schemas.microsoft.com/office/drawing/2014/main" id="{9C3A8A26-4241-49F4-8B72-3E374AB1D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61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9" name="Freeform 1679">
                <a:extLst>
                  <a:ext uri="{FF2B5EF4-FFF2-40B4-BE49-F238E27FC236}">
                    <a16:creationId xmlns:a16="http://schemas.microsoft.com/office/drawing/2014/main" id="{E7DE9F4D-EBC3-4C87-A28A-EE6E2ACCB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616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0" name="Freeform 1680">
                <a:extLst>
                  <a:ext uri="{FF2B5EF4-FFF2-40B4-BE49-F238E27FC236}">
                    <a16:creationId xmlns:a16="http://schemas.microsoft.com/office/drawing/2014/main" id="{7B62DFAD-8ADB-44A2-9012-E95054A6C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613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1" name="Freeform 1681">
                <a:extLst>
                  <a:ext uri="{FF2B5EF4-FFF2-40B4-BE49-F238E27FC236}">
                    <a16:creationId xmlns:a16="http://schemas.microsoft.com/office/drawing/2014/main" id="{00D0F9F7-F8F6-40DA-ABCC-D2E36423B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66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6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3 h 17"/>
                  <a:gd name="T26" fmla="*/ 16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3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6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2" name="Freeform 1682">
                <a:extLst>
                  <a:ext uri="{FF2B5EF4-FFF2-40B4-BE49-F238E27FC236}">
                    <a16:creationId xmlns:a16="http://schemas.microsoft.com/office/drawing/2014/main" id="{5216FC16-2A19-4EE9-ADBE-C7E257B0D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2666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7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7 w 11"/>
                  <a:gd name="T11" fmla="*/ 8 h 14"/>
                  <a:gd name="T12" fmla="*/ 6 w 11"/>
                  <a:gd name="T13" fmla="*/ 11 h 14"/>
                  <a:gd name="T14" fmla="*/ 4 w 11"/>
                  <a:gd name="T15" fmla="*/ 12 h 14"/>
                  <a:gd name="T16" fmla="*/ 1 w 11"/>
                  <a:gd name="T17" fmla="*/ 12 h 14"/>
                  <a:gd name="T18" fmla="*/ 1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1 w 11"/>
                  <a:gd name="T25" fmla="*/ 14 h 14"/>
                  <a:gd name="T26" fmla="*/ 4 w 11"/>
                  <a:gd name="T27" fmla="*/ 14 h 14"/>
                  <a:gd name="T28" fmla="*/ 4 w 11"/>
                  <a:gd name="T29" fmla="*/ 14 h 14"/>
                  <a:gd name="T30" fmla="*/ 7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3" name="Freeform 1683">
                <a:extLst>
                  <a:ext uri="{FF2B5EF4-FFF2-40B4-BE49-F238E27FC236}">
                    <a16:creationId xmlns:a16="http://schemas.microsoft.com/office/drawing/2014/main" id="{9574CEB7-2CA1-43F8-A392-2B64D7E08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664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2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2 h 4"/>
                  <a:gd name="T14" fmla="*/ 4 w 4"/>
                  <a:gd name="T15" fmla="*/ 2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2 h 4"/>
                  <a:gd name="T26" fmla="*/ 0 w 4"/>
                  <a:gd name="T27" fmla="*/ 2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4" name="Freeform 1684">
                <a:extLst>
                  <a:ext uri="{FF2B5EF4-FFF2-40B4-BE49-F238E27FC236}">
                    <a16:creationId xmlns:a16="http://schemas.microsoft.com/office/drawing/2014/main" id="{A171D7C2-A5C6-49F9-BE84-B8AE3345F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643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1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1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5" name="Freeform 1685">
                <a:extLst>
                  <a:ext uri="{FF2B5EF4-FFF2-40B4-BE49-F238E27FC236}">
                    <a16:creationId xmlns:a16="http://schemas.microsoft.com/office/drawing/2014/main" id="{F2A400F2-B87E-4AD1-AC4B-B06D9654C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64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6" name="Freeform 1686">
                <a:extLst>
                  <a:ext uri="{FF2B5EF4-FFF2-40B4-BE49-F238E27FC236}">
                    <a16:creationId xmlns:a16="http://schemas.microsoft.com/office/drawing/2014/main" id="{E27BBF6A-40DF-4E31-BA75-13C00C7CD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642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7" name="Freeform 1687">
                <a:extLst>
                  <a:ext uri="{FF2B5EF4-FFF2-40B4-BE49-F238E27FC236}">
                    <a16:creationId xmlns:a16="http://schemas.microsoft.com/office/drawing/2014/main" id="{2CB610B0-3212-4164-9D67-D8F8D9A15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261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8" name="Freeform 1688">
                <a:extLst>
                  <a:ext uri="{FF2B5EF4-FFF2-40B4-BE49-F238E27FC236}">
                    <a16:creationId xmlns:a16="http://schemas.microsoft.com/office/drawing/2014/main" id="{5554E05D-D996-464E-B951-42839F309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61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9" name="Freeform 1689">
                <a:extLst>
                  <a:ext uri="{FF2B5EF4-FFF2-40B4-BE49-F238E27FC236}">
                    <a16:creationId xmlns:a16="http://schemas.microsoft.com/office/drawing/2014/main" id="{27F8FB00-1436-4314-B669-EE242445B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616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0" name="Freeform 1690">
                <a:extLst>
                  <a:ext uri="{FF2B5EF4-FFF2-40B4-BE49-F238E27FC236}">
                    <a16:creationId xmlns:a16="http://schemas.microsoft.com/office/drawing/2014/main" id="{C2B5CE34-AC6E-4285-8E9F-BB27486A5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621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6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6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1" name="Freeform 1691">
                <a:extLst>
                  <a:ext uri="{FF2B5EF4-FFF2-40B4-BE49-F238E27FC236}">
                    <a16:creationId xmlns:a16="http://schemas.microsoft.com/office/drawing/2014/main" id="{D51B1DA6-1DF7-4E23-9039-1FB208F54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624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2" name="Freeform 1692">
                <a:extLst>
                  <a:ext uri="{FF2B5EF4-FFF2-40B4-BE49-F238E27FC236}">
                    <a16:creationId xmlns:a16="http://schemas.microsoft.com/office/drawing/2014/main" id="{4F0475A3-C6C6-472C-984E-CBF20F488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621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3" name="Freeform 1693">
                <a:extLst>
                  <a:ext uri="{FF2B5EF4-FFF2-40B4-BE49-F238E27FC236}">
                    <a16:creationId xmlns:a16="http://schemas.microsoft.com/office/drawing/2014/main" id="{F0EB8806-582F-4510-81A7-92FF637FC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72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0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0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4" name="Freeform 1694">
                <a:extLst>
                  <a:ext uri="{FF2B5EF4-FFF2-40B4-BE49-F238E27FC236}">
                    <a16:creationId xmlns:a16="http://schemas.microsoft.com/office/drawing/2014/main" id="{711ADFD0-548B-4374-9CFB-54CD89EE2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72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5" name="Freeform 1695">
                <a:extLst>
                  <a:ext uri="{FF2B5EF4-FFF2-40B4-BE49-F238E27FC236}">
                    <a16:creationId xmlns:a16="http://schemas.microsoft.com/office/drawing/2014/main" id="{714C6D17-84F1-41FD-A929-FE346D336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72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6" name="Freeform 1696">
                <a:extLst>
                  <a:ext uri="{FF2B5EF4-FFF2-40B4-BE49-F238E27FC236}">
                    <a16:creationId xmlns:a16="http://schemas.microsoft.com/office/drawing/2014/main" id="{EBA8CDFF-64CD-409E-9DAA-D8AE50F1C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722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7" name="Freeform 1697">
                <a:extLst>
                  <a:ext uri="{FF2B5EF4-FFF2-40B4-BE49-F238E27FC236}">
                    <a16:creationId xmlns:a16="http://schemas.microsoft.com/office/drawing/2014/main" id="{809CF9F4-3AF6-40C7-A1E9-AFB1B2F2A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272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8" name="Freeform 1698">
                <a:extLst>
                  <a:ext uri="{FF2B5EF4-FFF2-40B4-BE49-F238E27FC236}">
                    <a16:creationId xmlns:a16="http://schemas.microsoft.com/office/drawing/2014/main" id="{A59BB9F7-1C0F-49B1-8884-E0746536C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72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9" name="Freeform 1699">
                <a:extLst>
                  <a:ext uri="{FF2B5EF4-FFF2-40B4-BE49-F238E27FC236}">
                    <a16:creationId xmlns:a16="http://schemas.microsoft.com/office/drawing/2014/main" id="{63129D53-22F9-43BA-BE83-01D47D305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764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0" name="Freeform 1700">
                <a:extLst>
                  <a:ext uri="{FF2B5EF4-FFF2-40B4-BE49-F238E27FC236}">
                    <a16:creationId xmlns:a16="http://schemas.microsoft.com/office/drawing/2014/main" id="{C95AB8EA-1157-4C3C-8B20-F43E21D47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76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1" name="Freeform 1701">
                <a:extLst>
                  <a:ext uri="{FF2B5EF4-FFF2-40B4-BE49-F238E27FC236}">
                    <a16:creationId xmlns:a16="http://schemas.microsoft.com/office/drawing/2014/main" id="{A3BA4F8E-C4A0-488E-9188-7B9C90B5C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76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2" name="Freeform 1702">
                <a:extLst>
                  <a:ext uri="{FF2B5EF4-FFF2-40B4-BE49-F238E27FC236}">
                    <a16:creationId xmlns:a16="http://schemas.microsoft.com/office/drawing/2014/main" id="{326043DC-2D03-45FE-84E7-78F9D139D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756"/>
                <a:ext cx="16" cy="17"/>
              </a:xfrm>
              <a:custGeom>
                <a:avLst/>
                <a:gdLst>
                  <a:gd name="T0" fmla="*/ 0 w 16"/>
                  <a:gd name="T1" fmla="*/ 10 h 17"/>
                  <a:gd name="T2" fmla="*/ 0 w 16"/>
                  <a:gd name="T3" fmla="*/ 10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10 h 17"/>
                  <a:gd name="T22" fmla="*/ 16 w 16"/>
                  <a:gd name="T23" fmla="*/ 10 h 17"/>
                  <a:gd name="T24" fmla="*/ 16 w 16"/>
                  <a:gd name="T25" fmla="*/ 13 h 17"/>
                  <a:gd name="T26" fmla="*/ 15 w 16"/>
                  <a:gd name="T27" fmla="*/ 16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6 h 17"/>
                  <a:gd name="T38" fmla="*/ 0 w 16"/>
                  <a:gd name="T39" fmla="*/ 13 h 17"/>
                  <a:gd name="T40" fmla="*/ 0 w 16"/>
                  <a:gd name="T41" fmla="*/ 10 h 17"/>
                  <a:gd name="T42" fmla="*/ 0 w 16"/>
                  <a:gd name="T43" fmla="*/ 10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10"/>
                    </a:moveTo>
                    <a:lnTo>
                      <a:pt x="0" y="10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10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3" name="Freeform 1703">
                <a:extLst>
                  <a:ext uri="{FF2B5EF4-FFF2-40B4-BE49-F238E27FC236}">
                    <a16:creationId xmlns:a16="http://schemas.microsoft.com/office/drawing/2014/main" id="{E99D205F-1B6B-47F9-B60B-556EC1398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75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4" name="Freeform 1704">
                <a:extLst>
                  <a:ext uri="{FF2B5EF4-FFF2-40B4-BE49-F238E27FC236}">
                    <a16:creationId xmlns:a16="http://schemas.microsoft.com/office/drawing/2014/main" id="{EB08B168-CBCA-4944-83F4-2D24484F3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756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5" name="Freeform 1705">
                <a:extLst>
                  <a:ext uri="{FF2B5EF4-FFF2-40B4-BE49-F238E27FC236}">
                    <a16:creationId xmlns:a16="http://schemas.microsoft.com/office/drawing/2014/main" id="{74A2A385-6F90-4F84-9DD5-0C90C4BB3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78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6" name="Freeform 1706">
                <a:extLst>
                  <a:ext uri="{FF2B5EF4-FFF2-40B4-BE49-F238E27FC236}">
                    <a16:creationId xmlns:a16="http://schemas.microsoft.com/office/drawing/2014/main" id="{EE8CE5E7-E600-44C2-8BCF-04C056650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79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7" name="Freeform 1707">
                <a:extLst>
                  <a:ext uri="{FF2B5EF4-FFF2-40B4-BE49-F238E27FC236}">
                    <a16:creationId xmlns:a16="http://schemas.microsoft.com/office/drawing/2014/main" id="{7BBC169A-000F-403B-AB99-D9FEB6496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788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8" name="Freeform 1708">
                <a:extLst>
                  <a:ext uri="{FF2B5EF4-FFF2-40B4-BE49-F238E27FC236}">
                    <a16:creationId xmlns:a16="http://schemas.microsoft.com/office/drawing/2014/main" id="{E3C2753D-DA86-450E-A54E-95EE8F6FA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73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8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8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9" name="Freeform 1709">
                <a:extLst>
                  <a:ext uri="{FF2B5EF4-FFF2-40B4-BE49-F238E27FC236}">
                    <a16:creationId xmlns:a16="http://schemas.microsoft.com/office/drawing/2014/main" id="{B9EBA5AD-45CF-42C1-907A-3A338DF2D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740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0" name="Freeform 1710">
                <a:extLst>
                  <a:ext uri="{FF2B5EF4-FFF2-40B4-BE49-F238E27FC236}">
                    <a16:creationId xmlns:a16="http://schemas.microsoft.com/office/drawing/2014/main" id="{7CB06909-D45C-4A7B-9799-5538ADCC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737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1" name="Freeform 1711">
                <a:extLst>
                  <a:ext uri="{FF2B5EF4-FFF2-40B4-BE49-F238E27FC236}">
                    <a16:creationId xmlns:a16="http://schemas.microsoft.com/office/drawing/2014/main" id="{6C156300-71CC-4F39-A94E-48D672A00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87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2" name="Freeform 1712">
                <a:extLst>
                  <a:ext uri="{FF2B5EF4-FFF2-40B4-BE49-F238E27FC236}">
                    <a16:creationId xmlns:a16="http://schemas.microsoft.com/office/drawing/2014/main" id="{57F8F1B3-E9B8-4C90-9C60-EFBA9553B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87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3" name="Freeform 1713">
                <a:extLst>
                  <a:ext uri="{FF2B5EF4-FFF2-40B4-BE49-F238E27FC236}">
                    <a16:creationId xmlns:a16="http://schemas.microsoft.com/office/drawing/2014/main" id="{32F3D985-1639-4FB2-8A4B-F957E4E2B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87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4" name="Freeform 1714">
                <a:extLst>
                  <a:ext uri="{FF2B5EF4-FFF2-40B4-BE49-F238E27FC236}">
                    <a16:creationId xmlns:a16="http://schemas.microsoft.com/office/drawing/2014/main" id="{5E3A1D2D-F217-4F69-9E1D-1C372A93C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90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3 w 17"/>
                  <a:gd name="T15" fmla="*/ 2 h 18"/>
                  <a:gd name="T16" fmla="*/ 16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6 w 17"/>
                  <a:gd name="T27" fmla="*/ 15 h 18"/>
                  <a:gd name="T28" fmla="*/ 13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5" name="Freeform 1715">
                <a:extLst>
                  <a:ext uri="{FF2B5EF4-FFF2-40B4-BE49-F238E27FC236}">
                    <a16:creationId xmlns:a16="http://schemas.microsoft.com/office/drawing/2014/main" id="{CD1791C5-D698-4EB6-B117-726254B87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904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6" name="Freeform 1716">
                <a:extLst>
                  <a:ext uri="{FF2B5EF4-FFF2-40B4-BE49-F238E27FC236}">
                    <a16:creationId xmlns:a16="http://schemas.microsoft.com/office/drawing/2014/main" id="{162BC7C9-FD7A-4BC4-90D6-607CF67BA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901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1 w 5"/>
                  <a:gd name="T7" fmla="*/ 0 h 5"/>
                  <a:gd name="T8" fmla="*/ 1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1 w 5"/>
                  <a:gd name="T19" fmla="*/ 5 h 5"/>
                  <a:gd name="T20" fmla="*/ 1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7" name="Freeform 1717">
                <a:extLst>
                  <a:ext uri="{FF2B5EF4-FFF2-40B4-BE49-F238E27FC236}">
                    <a16:creationId xmlns:a16="http://schemas.microsoft.com/office/drawing/2014/main" id="{8D0A4D81-CBA9-4F5F-BA32-0117400AE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87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8" name="Freeform 1718">
                <a:extLst>
                  <a:ext uri="{FF2B5EF4-FFF2-40B4-BE49-F238E27FC236}">
                    <a16:creationId xmlns:a16="http://schemas.microsoft.com/office/drawing/2014/main" id="{02F2DA1A-6F86-40EA-B3CB-16B19659D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87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9" name="Freeform 1719">
                <a:extLst>
                  <a:ext uri="{FF2B5EF4-FFF2-40B4-BE49-F238E27FC236}">
                    <a16:creationId xmlns:a16="http://schemas.microsoft.com/office/drawing/2014/main" id="{0E64BCC2-E4CB-4DC5-B514-8599B7F63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2871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0" name="Freeform 1720">
                <a:extLst>
                  <a:ext uri="{FF2B5EF4-FFF2-40B4-BE49-F238E27FC236}">
                    <a16:creationId xmlns:a16="http://schemas.microsoft.com/office/drawing/2014/main" id="{B54CB797-E6B8-41E5-B11E-E3288F0EE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2862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1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1" name="Freeform 1721">
                <a:extLst>
                  <a:ext uri="{FF2B5EF4-FFF2-40B4-BE49-F238E27FC236}">
                    <a16:creationId xmlns:a16="http://schemas.microsoft.com/office/drawing/2014/main" id="{E54A0B45-B0D4-4ECE-87C3-22FB84B44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864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2" name="Freeform 1722">
                <a:extLst>
                  <a:ext uri="{FF2B5EF4-FFF2-40B4-BE49-F238E27FC236}">
                    <a16:creationId xmlns:a16="http://schemas.microsoft.com/office/drawing/2014/main" id="{1BBAFA4B-B643-42EA-974E-987FAD419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860"/>
                <a:ext cx="5" cy="5"/>
              </a:xfrm>
              <a:custGeom>
                <a:avLst/>
                <a:gdLst>
                  <a:gd name="T0" fmla="*/ 0 w 5"/>
                  <a:gd name="T1" fmla="*/ 4 h 5"/>
                  <a:gd name="T2" fmla="*/ 0 w 5"/>
                  <a:gd name="T3" fmla="*/ 4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4 h 5"/>
                  <a:gd name="T14" fmla="*/ 5 w 5"/>
                  <a:gd name="T15" fmla="*/ 4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4 h 5"/>
                  <a:gd name="T26" fmla="*/ 0 w 5"/>
                  <a:gd name="T27" fmla="*/ 4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3" name="Freeform 1723">
                <a:extLst>
                  <a:ext uri="{FF2B5EF4-FFF2-40B4-BE49-F238E27FC236}">
                    <a16:creationId xmlns:a16="http://schemas.microsoft.com/office/drawing/2014/main" id="{680148FF-C831-440E-B434-B48ECC8CA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90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4" name="Freeform 1724">
                <a:extLst>
                  <a:ext uri="{FF2B5EF4-FFF2-40B4-BE49-F238E27FC236}">
                    <a16:creationId xmlns:a16="http://schemas.microsoft.com/office/drawing/2014/main" id="{E66E7B69-1798-4F0E-B504-3E3C31015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90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5" name="Freeform 1725">
                <a:extLst>
                  <a:ext uri="{FF2B5EF4-FFF2-40B4-BE49-F238E27FC236}">
                    <a16:creationId xmlns:a16="http://schemas.microsoft.com/office/drawing/2014/main" id="{BF3CB10E-7689-4B82-9187-24690D45D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90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6" name="Freeform 1726">
                <a:extLst>
                  <a:ext uri="{FF2B5EF4-FFF2-40B4-BE49-F238E27FC236}">
                    <a16:creationId xmlns:a16="http://schemas.microsoft.com/office/drawing/2014/main" id="{05D433C6-9057-48A3-A270-889893583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2865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7" name="Freeform 1727">
                <a:extLst>
                  <a:ext uri="{FF2B5EF4-FFF2-40B4-BE49-F238E27FC236}">
                    <a16:creationId xmlns:a16="http://schemas.microsoft.com/office/drawing/2014/main" id="{F8F6977C-D69B-43FA-B2CA-9C46EE42A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86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8" name="Freeform 1728">
                <a:extLst>
                  <a:ext uri="{FF2B5EF4-FFF2-40B4-BE49-F238E27FC236}">
                    <a16:creationId xmlns:a16="http://schemas.microsoft.com/office/drawing/2014/main" id="{DD1BD7FB-3FC8-4481-B3B7-A8C6A38EE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865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9" name="Freeform 1729">
                <a:extLst>
                  <a:ext uri="{FF2B5EF4-FFF2-40B4-BE49-F238E27FC236}">
                    <a16:creationId xmlns:a16="http://schemas.microsoft.com/office/drawing/2014/main" id="{8E35C51D-7ECB-4606-ADE8-0C70883B4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75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3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3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0" name="Freeform 1730">
                <a:extLst>
                  <a:ext uri="{FF2B5EF4-FFF2-40B4-BE49-F238E27FC236}">
                    <a16:creationId xmlns:a16="http://schemas.microsoft.com/office/drawing/2014/main" id="{0711A840-CD63-4716-A16F-795C274C3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76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1" name="Freeform 1731">
                <a:extLst>
                  <a:ext uri="{FF2B5EF4-FFF2-40B4-BE49-F238E27FC236}">
                    <a16:creationId xmlns:a16="http://schemas.microsoft.com/office/drawing/2014/main" id="{C53A986A-82FA-419C-80E1-00AEEB6A0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75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2" name="Freeform 1732">
                <a:extLst>
                  <a:ext uri="{FF2B5EF4-FFF2-40B4-BE49-F238E27FC236}">
                    <a16:creationId xmlns:a16="http://schemas.microsoft.com/office/drawing/2014/main" id="{F8A03061-1DD7-4084-B730-6351C62F6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276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3" name="Freeform 1733">
                <a:extLst>
                  <a:ext uri="{FF2B5EF4-FFF2-40B4-BE49-F238E27FC236}">
                    <a16:creationId xmlns:a16="http://schemas.microsoft.com/office/drawing/2014/main" id="{7075E73E-037C-4213-B045-20C78EC1E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76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4" name="Freeform 1734">
                <a:extLst>
                  <a:ext uri="{FF2B5EF4-FFF2-40B4-BE49-F238E27FC236}">
                    <a16:creationId xmlns:a16="http://schemas.microsoft.com/office/drawing/2014/main" id="{37BE083C-4622-444F-B721-27FE76EF0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76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5" name="Freeform 1735">
                <a:extLst>
                  <a:ext uri="{FF2B5EF4-FFF2-40B4-BE49-F238E27FC236}">
                    <a16:creationId xmlns:a16="http://schemas.microsoft.com/office/drawing/2014/main" id="{96EFC17D-4B20-4F87-AFE2-F69103B89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815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6" name="Freeform 1736">
                <a:extLst>
                  <a:ext uri="{FF2B5EF4-FFF2-40B4-BE49-F238E27FC236}">
                    <a16:creationId xmlns:a16="http://schemas.microsoft.com/office/drawing/2014/main" id="{42FCEAC7-3048-4D40-B36A-5036E8CAA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81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7" name="Freeform 1737">
                <a:extLst>
                  <a:ext uri="{FF2B5EF4-FFF2-40B4-BE49-F238E27FC236}">
                    <a16:creationId xmlns:a16="http://schemas.microsoft.com/office/drawing/2014/main" id="{5F83CB85-E779-42FE-8D4F-28665C242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81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8" name="Freeform 1738">
                <a:extLst>
                  <a:ext uri="{FF2B5EF4-FFF2-40B4-BE49-F238E27FC236}">
                    <a16:creationId xmlns:a16="http://schemas.microsoft.com/office/drawing/2014/main" id="{196C21C7-0CD7-4125-AB88-E5C9C694A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79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9" name="Freeform 1739">
                <a:extLst>
                  <a:ext uri="{FF2B5EF4-FFF2-40B4-BE49-F238E27FC236}">
                    <a16:creationId xmlns:a16="http://schemas.microsoft.com/office/drawing/2014/main" id="{C10E7A97-FE88-4F43-A7D7-F9F4095E3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794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10 w 13"/>
                  <a:gd name="T5" fmla="*/ 2 h 14"/>
                  <a:gd name="T6" fmla="*/ 10 w 13"/>
                  <a:gd name="T7" fmla="*/ 5 h 14"/>
                  <a:gd name="T8" fmla="*/ 10 w 13"/>
                  <a:gd name="T9" fmla="*/ 5 h 14"/>
                  <a:gd name="T10" fmla="*/ 10 w 13"/>
                  <a:gd name="T11" fmla="*/ 8 h 14"/>
                  <a:gd name="T12" fmla="*/ 8 w 13"/>
                  <a:gd name="T13" fmla="*/ 9 h 14"/>
                  <a:gd name="T14" fmla="*/ 5 w 13"/>
                  <a:gd name="T15" fmla="*/ 11 h 14"/>
                  <a:gd name="T16" fmla="*/ 3 w 13"/>
                  <a:gd name="T17" fmla="*/ 12 h 14"/>
                  <a:gd name="T18" fmla="*/ 3 w 13"/>
                  <a:gd name="T19" fmla="*/ 12 h 14"/>
                  <a:gd name="T20" fmla="*/ 0 w 13"/>
                  <a:gd name="T21" fmla="*/ 11 h 14"/>
                  <a:gd name="T22" fmla="*/ 0 w 13"/>
                  <a:gd name="T23" fmla="*/ 11 h 14"/>
                  <a:gd name="T24" fmla="*/ 2 w 13"/>
                  <a:gd name="T25" fmla="*/ 12 h 14"/>
                  <a:gd name="T26" fmla="*/ 5 w 13"/>
                  <a:gd name="T27" fmla="*/ 14 h 14"/>
                  <a:gd name="T28" fmla="*/ 5 w 13"/>
                  <a:gd name="T29" fmla="*/ 14 h 14"/>
                  <a:gd name="T30" fmla="*/ 8 w 13"/>
                  <a:gd name="T31" fmla="*/ 12 h 14"/>
                  <a:gd name="T32" fmla="*/ 10 w 13"/>
                  <a:gd name="T33" fmla="*/ 11 h 14"/>
                  <a:gd name="T34" fmla="*/ 11 w 13"/>
                  <a:gd name="T35" fmla="*/ 9 h 14"/>
                  <a:gd name="T36" fmla="*/ 13 w 13"/>
                  <a:gd name="T37" fmla="*/ 6 h 14"/>
                  <a:gd name="T38" fmla="*/ 13 w 13"/>
                  <a:gd name="T39" fmla="*/ 6 h 14"/>
                  <a:gd name="T40" fmla="*/ 11 w 13"/>
                  <a:gd name="T41" fmla="*/ 2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0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0" y="11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0" name="Freeform 1740">
                <a:extLst>
                  <a:ext uri="{FF2B5EF4-FFF2-40B4-BE49-F238E27FC236}">
                    <a16:creationId xmlns:a16="http://schemas.microsoft.com/office/drawing/2014/main" id="{A013FBC6-B263-44A8-81E2-DD74AFBC9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79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1" name="Freeform 1741">
                <a:extLst>
                  <a:ext uri="{FF2B5EF4-FFF2-40B4-BE49-F238E27FC236}">
                    <a16:creationId xmlns:a16="http://schemas.microsoft.com/office/drawing/2014/main" id="{6DF041CD-9154-420D-A9C5-825558C42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84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2" name="Freeform 1742">
                <a:extLst>
                  <a:ext uri="{FF2B5EF4-FFF2-40B4-BE49-F238E27FC236}">
                    <a16:creationId xmlns:a16="http://schemas.microsoft.com/office/drawing/2014/main" id="{D902619B-6A5E-4D1D-955B-0E8407F19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85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1 h 14"/>
                  <a:gd name="T6" fmla="*/ 9 w 12"/>
                  <a:gd name="T7" fmla="*/ 4 h 14"/>
                  <a:gd name="T8" fmla="*/ 9 w 12"/>
                  <a:gd name="T9" fmla="*/ 4 h 14"/>
                  <a:gd name="T10" fmla="*/ 9 w 12"/>
                  <a:gd name="T11" fmla="*/ 7 h 14"/>
                  <a:gd name="T12" fmla="*/ 8 w 12"/>
                  <a:gd name="T13" fmla="*/ 10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0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3" name="Freeform 1743">
                <a:extLst>
                  <a:ext uri="{FF2B5EF4-FFF2-40B4-BE49-F238E27FC236}">
                    <a16:creationId xmlns:a16="http://schemas.microsoft.com/office/drawing/2014/main" id="{EF813AC0-4F2F-469E-813F-9525CCE72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847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4" name="Freeform 1744">
                <a:extLst>
                  <a:ext uri="{FF2B5EF4-FFF2-40B4-BE49-F238E27FC236}">
                    <a16:creationId xmlns:a16="http://schemas.microsoft.com/office/drawing/2014/main" id="{18231CE0-1971-4641-A2B1-1AB28D0D1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87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5" name="Freeform 1745">
                <a:extLst>
                  <a:ext uri="{FF2B5EF4-FFF2-40B4-BE49-F238E27FC236}">
                    <a16:creationId xmlns:a16="http://schemas.microsoft.com/office/drawing/2014/main" id="{9883F0F9-B90C-4FE9-A003-5CF400FE8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876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6" name="Freeform 1746">
                <a:extLst>
                  <a:ext uri="{FF2B5EF4-FFF2-40B4-BE49-F238E27FC236}">
                    <a16:creationId xmlns:a16="http://schemas.microsoft.com/office/drawing/2014/main" id="{095F087A-EA92-4581-AB93-3FB9D04CC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87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7" name="Freeform 1747">
                <a:extLst>
                  <a:ext uri="{FF2B5EF4-FFF2-40B4-BE49-F238E27FC236}">
                    <a16:creationId xmlns:a16="http://schemas.microsoft.com/office/drawing/2014/main" id="{F246E036-21D6-497E-9924-3F6A5398F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83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8" name="Freeform 1748">
                <a:extLst>
                  <a:ext uri="{FF2B5EF4-FFF2-40B4-BE49-F238E27FC236}">
                    <a16:creationId xmlns:a16="http://schemas.microsoft.com/office/drawing/2014/main" id="{FE7C573A-1A9A-4B10-8BE6-B3657FF69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835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9" name="Freeform 1749">
                <a:extLst>
                  <a:ext uri="{FF2B5EF4-FFF2-40B4-BE49-F238E27FC236}">
                    <a16:creationId xmlns:a16="http://schemas.microsoft.com/office/drawing/2014/main" id="{1CD277F5-FC3D-467F-8F17-5CEC58FB9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832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0" name="Freeform 1750">
                <a:extLst>
                  <a:ext uri="{FF2B5EF4-FFF2-40B4-BE49-F238E27FC236}">
                    <a16:creationId xmlns:a16="http://schemas.microsoft.com/office/drawing/2014/main" id="{C993F9BF-1E8F-4E73-B411-54D9FFF4C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879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1" name="Freeform 1751">
                <a:extLst>
                  <a:ext uri="{FF2B5EF4-FFF2-40B4-BE49-F238E27FC236}">
                    <a16:creationId xmlns:a16="http://schemas.microsoft.com/office/drawing/2014/main" id="{1C0CCBCE-6F32-4FB0-B096-19285BA81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880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2" name="Freeform 1752">
                <a:extLst>
                  <a:ext uri="{FF2B5EF4-FFF2-40B4-BE49-F238E27FC236}">
                    <a16:creationId xmlns:a16="http://schemas.microsoft.com/office/drawing/2014/main" id="{A4BB145A-DBB4-4508-A7E3-2177F77AF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87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3" name="Freeform 1753">
                <a:extLst>
                  <a:ext uri="{FF2B5EF4-FFF2-40B4-BE49-F238E27FC236}">
                    <a16:creationId xmlns:a16="http://schemas.microsoft.com/office/drawing/2014/main" id="{A311551B-49FF-40EB-BDAD-1CEEF75C4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90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3 w 17"/>
                  <a:gd name="T15" fmla="*/ 0 h 16"/>
                  <a:gd name="T16" fmla="*/ 16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6 w 17"/>
                  <a:gd name="T27" fmla="*/ 15 h 16"/>
                  <a:gd name="T28" fmla="*/ 13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4" name="Freeform 1754">
                <a:extLst>
                  <a:ext uri="{FF2B5EF4-FFF2-40B4-BE49-F238E27FC236}">
                    <a16:creationId xmlns:a16="http://schemas.microsoft.com/office/drawing/2014/main" id="{B564E87E-477C-4780-96EF-1D618E4E7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901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8 h 14"/>
                  <a:gd name="T12" fmla="*/ 8 w 11"/>
                  <a:gd name="T13" fmla="*/ 11 h 14"/>
                  <a:gd name="T14" fmla="*/ 4 w 11"/>
                  <a:gd name="T15" fmla="*/ 12 h 14"/>
                  <a:gd name="T16" fmla="*/ 1 w 11"/>
                  <a:gd name="T17" fmla="*/ 12 h 14"/>
                  <a:gd name="T18" fmla="*/ 1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1 w 11"/>
                  <a:gd name="T25" fmla="*/ 14 h 14"/>
                  <a:gd name="T26" fmla="*/ 4 w 11"/>
                  <a:gd name="T27" fmla="*/ 14 h 14"/>
                  <a:gd name="T28" fmla="*/ 4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5" name="Freeform 1755">
                <a:extLst>
                  <a:ext uri="{FF2B5EF4-FFF2-40B4-BE49-F238E27FC236}">
                    <a16:creationId xmlns:a16="http://schemas.microsoft.com/office/drawing/2014/main" id="{352A54FA-FDAC-4BDA-AF22-933C5F728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90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6" name="Freeform 1756">
                <a:extLst>
                  <a:ext uri="{FF2B5EF4-FFF2-40B4-BE49-F238E27FC236}">
                    <a16:creationId xmlns:a16="http://schemas.microsoft.com/office/drawing/2014/main" id="{284F6254-D0B5-4D80-806D-C9E04ACC8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880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0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0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7" name="Freeform 1757">
                <a:extLst>
                  <a:ext uri="{FF2B5EF4-FFF2-40B4-BE49-F238E27FC236}">
                    <a16:creationId xmlns:a16="http://schemas.microsoft.com/office/drawing/2014/main" id="{521B78B2-2898-41A5-A7FB-6694741FE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88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8" name="Freeform 1758">
                <a:extLst>
                  <a:ext uri="{FF2B5EF4-FFF2-40B4-BE49-F238E27FC236}">
                    <a16:creationId xmlns:a16="http://schemas.microsoft.com/office/drawing/2014/main" id="{C9D5BE58-B1F5-4C52-B148-BF8CF867E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880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9" name="Freeform 1759">
                <a:extLst>
                  <a:ext uri="{FF2B5EF4-FFF2-40B4-BE49-F238E27FC236}">
                    <a16:creationId xmlns:a16="http://schemas.microsoft.com/office/drawing/2014/main" id="{381E1E16-6C36-4068-8C52-569DF735F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851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3 h 17"/>
                  <a:gd name="T26" fmla="*/ 15 w 18"/>
                  <a:gd name="T27" fmla="*/ 16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6 h 17"/>
                  <a:gd name="T38" fmla="*/ 1 w 18"/>
                  <a:gd name="T39" fmla="*/ 13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6"/>
                    </a:lnTo>
                    <a:lnTo>
                      <a:pt x="1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0" name="Freeform 1760">
                <a:extLst>
                  <a:ext uri="{FF2B5EF4-FFF2-40B4-BE49-F238E27FC236}">
                    <a16:creationId xmlns:a16="http://schemas.microsoft.com/office/drawing/2014/main" id="{A5D6DF31-339E-45FB-8361-CECB807FF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853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10 w 13"/>
                  <a:gd name="T5" fmla="*/ 3 h 14"/>
                  <a:gd name="T6" fmla="*/ 10 w 13"/>
                  <a:gd name="T7" fmla="*/ 6 h 14"/>
                  <a:gd name="T8" fmla="*/ 10 w 13"/>
                  <a:gd name="T9" fmla="*/ 6 h 14"/>
                  <a:gd name="T10" fmla="*/ 10 w 13"/>
                  <a:gd name="T11" fmla="*/ 9 h 14"/>
                  <a:gd name="T12" fmla="*/ 8 w 13"/>
                  <a:gd name="T13" fmla="*/ 11 h 14"/>
                  <a:gd name="T14" fmla="*/ 7 w 13"/>
                  <a:gd name="T15" fmla="*/ 12 h 14"/>
                  <a:gd name="T16" fmla="*/ 4 w 13"/>
                  <a:gd name="T17" fmla="*/ 12 h 14"/>
                  <a:gd name="T18" fmla="*/ 4 w 13"/>
                  <a:gd name="T19" fmla="*/ 12 h 14"/>
                  <a:gd name="T20" fmla="*/ 0 w 13"/>
                  <a:gd name="T21" fmla="*/ 12 h 14"/>
                  <a:gd name="T22" fmla="*/ 0 w 13"/>
                  <a:gd name="T23" fmla="*/ 12 h 14"/>
                  <a:gd name="T24" fmla="*/ 4 w 13"/>
                  <a:gd name="T25" fmla="*/ 14 h 14"/>
                  <a:gd name="T26" fmla="*/ 5 w 13"/>
                  <a:gd name="T27" fmla="*/ 14 h 14"/>
                  <a:gd name="T28" fmla="*/ 5 w 13"/>
                  <a:gd name="T29" fmla="*/ 14 h 14"/>
                  <a:gd name="T30" fmla="*/ 8 w 13"/>
                  <a:gd name="T31" fmla="*/ 14 h 14"/>
                  <a:gd name="T32" fmla="*/ 11 w 13"/>
                  <a:gd name="T33" fmla="*/ 12 h 14"/>
                  <a:gd name="T34" fmla="*/ 13 w 13"/>
                  <a:gd name="T35" fmla="*/ 9 h 14"/>
                  <a:gd name="T36" fmla="*/ 13 w 13"/>
                  <a:gd name="T37" fmla="*/ 7 h 14"/>
                  <a:gd name="T38" fmla="*/ 13 w 13"/>
                  <a:gd name="T39" fmla="*/ 7 h 14"/>
                  <a:gd name="T40" fmla="*/ 11 w 13"/>
                  <a:gd name="T41" fmla="*/ 3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0" y="12"/>
                    </a:lnTo>
                    <a:lnTo>
                      <a:pt x="4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1" name="Freeform 1761">
                <a:extLst>
                  <a:ext uri="{FF2B5EF4-FFF2-40B4-BE49-F238E27FC236}">
                    <a16:creationId xmlns:a16="http://schemas.microsoft.com/office/drawing/2014/main" id="{01B816C9-4913-49F3-A29D-54D583555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85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2" name="Freeform 1762">
                <a:extLst>
                  <a:ext uri="{FF2B5EF4-FFF2-40B4-BE49-F238E27FC236}">
                    <a16:creationId xmlns:a16="http://schemas.microsoft.com/office/drawing/2014/main" id="{884E192E-1230-4300-B751-C94E2E07C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80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3 w 17"/>
                  <a:gd name="T15" fmla="*/ 2 h 18"/>
                  <a:gd name="T16" fmla="*/ 16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6 w 17"/>
                  <a:gd name="T27" fmla="*/ 15 h 18"/>
                  <a:gd name="T28" fmla="*/ 13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3" name="Freeform 1763">
                <a:extLst>
                  <a:ext uri="{FF2B5EF4-FFF2-40B4-BE49-F238E27FC236}">
                    <a16:creationId xmlns:a16="http://schemas.microsoft.com/office/drawing/2014/main" id="{EA27CC89-3CBC-4495-BE5C-10AD21C0F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806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10 w 13"/>
                  <a:gd name="T5" fmla="*/ 2 h 14"/>
                  <a:gd name="T6" fmla="*/ 11 w 13"/>
                  <a:gd name="T7" fmla="*/ 5 h 14"/>
                  <a:gd name="T8" fmla="*/ 11 w 13"/>
                  <a:gd name="T9" fmla="*/ 5 h 14"/>
                  <a:gd name="T10" fmla="*/ 10 w 13"/>
                  <a:gd name="T11" fmla="*/ 8 h 14"/>
                  <a:gd name="T12" fmla="*/ 8 w 13"/>
                  <a:gd name="T13" fmla="*/ 11 h 14"/>
                  <a:gd name="T14" fmla="*/ 7 w 13"/>
                  <a:gd name="T15" fmla="*/ 11 h 14"/>
                  <a:gd name="T16" fmla="*/ 3 w 13"/>
                  <a:gd name="T17" fmla="*/ 12 h 14"/>
                  <a:gd name="T18" fmla="*/ 3 w 13"/>
                  <a:gd name="T19" fmla="*/ 12 h 14"/>
                  <a:gd name="T20" fmla="*/ 0 w 13"/>
                  <a:gd name="T21" fmla="*/ 12 h 14"/>
                  <a:gd name="T22" fmla="*/ 0 w 13"/>
                  <a:gd name="T23" fmla="*/ 12 h 14"/>
                  <a:gd name="T24" fmla="*/ 3 w 13"/>
                  <a:gd name="T25" fmla="*/ 12 h 14"/>
                  <a:gd name="T26" fmla="*/ 7 w 13"/>
                  <a:gd name="T27" fmla="*/ 14 h 14"/>
                  <a:gd name="T28" fmla="*/ 7 w 13"/>
                  <a:gd name="T29" fmla="*/ 14 h 14"/>
                  <a:gd name="T30" fmla="*/ 8 w 13"/>
                  <a:gd name="T31" fmla="*/ 12 h 14"/>
                  <a:gd name="T32" fmla="*/ 11 w 13"/>
                  <a:gd name="T33" fmla="*/ 11 h 14"/>
                  <a:gd name="T34" fmla="*/ 13 w 13"/>
                  <a:gd name="T35" fmla="*/ 9 h 14"/>
                  <a:gd name="T36" fmla="*/ 13 w 13"/>
                  <a:gd name="T37" fmla="*/ 6 h 14"/>
                  <a:gd name="T38" fmla="*/ 13 w 13"/>
                  <a:gd name="T39" fmla="*/ 6 h 14"/>
                  <a:gd name="T40" fmla="*/ 11 w 13"/>
                  <a:gd name="T41" fmla="*/ 3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10" y="2"/>
                    </a:lnTo>
                    <a:lnTo>
                      <a:pt x="11" y="5"/>
                    </a:lnTo>
                    <a:lnTo>
                      <a:pt x="10" y="8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7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3" y="9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4" name="Freeform 1764">
                <a:extLst>
                  <a:ext uri="{FF2B5EF4-FFF2-40B4-BE49-F238E27FC236}">
                    <a16:creationId xmlns:a16="http://schemas.microsoft.com/office/drawing/2014/main" id="{C3A05524-CB1B-4454-907B-C9D349F2D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80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5" name="Freeform 1765">
                <a:extLst>
                  <a:ext uri="{FF2B5EF4-FFF2-40B4-BE49-F238E27FC236}">
                    <a16:creationId xmlns:a16="http://schemas.microsoft.com/office/drawing/2014/main" id="{57318991-C6E4-41D9-9528-917964249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566"/>
                <a:ext cx="18" cy="17"/>
              </a:xfrm>
              <a:custGeom>
                <a:avLst/>
                <a:gdLst>
                  <a:gd name="T0" fmla="*/ 0 w 18"/>
                  <a:gd name="T1" fmla="*/ 10 h 17"/>
                  <a:gd name="T2" fmla="*/ 0 w 18"/>
                  <a:gd name="T3" fmla="*/ 10 h 17"/>
                  <a:gd name="T4" fmla="*/ 2 w 18"/>
                  <a:gd name="T5" fmla="*/ 5 h 17"/>
                  <a:gd name="T6" fmla="*/ 3 w 18"/>
                  <a:gd name="T7" fmla="*/ 4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4 h 17"/>
                  <a:gd name="T18" fmla="*/ 18 w 18"/>
                  <a:gd name="T19" fmla="*/ 5 h 17"/>
                  <a:gd name="T20" fmla="*/ 18 w 18"/>
                  <a:gd name="T21" fmla="*/ 10 h 17"/>
                  <a:gd name="T22" fmla="*/ 18 w 18"/>
                  <a:gd name="T23" fmla="*/ 10 h 17"/>
                  <a:gd name="T24" fmla="*/ 18 w 18"/>
                  <a:gd name="T25" fmla="*/ 13 h 17"/>
                  <a:gd name="T26" fmla="*/ 15 w 18"/>
                  <a:gd name="T27" fmla="*/ 16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6 h 17"/>
                  <a:gd name="T38" fmla="*/ 2 w 18"/>
                  <a:gd name="T39" fmla="*/ 13 h 17"/>
                  <a:gd name="T40" fmla="*/ 0 w 18"/>
                  <a:gd name="T41" fmla="*/ 10 h 17"/>
                  <a:gd name="T42" fmla="*/ 0 w 18"/>
                  <a:gd name="T43" fmla="*/ 10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10"/>
                    </a:moveTo>
                    <a:lnTo>
                      <a:pt x="0" y="10"/>
                    </a:lnTo>
                    <a:lnTo>
                      <a:pt x="2" y="5"/>
                    </a:lnTo>
                    <a:lnTo>
                      <a:pt x="3" y="4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4"/>
                    </a:lnTo>
                    <a:lnTo>
                      <a:pt x="18" y="5"/>
                    </a:lnTo>
                    <a:lnTo>
                      <a:pt x="18" y="10"/>
                    </a:lnTo>
                    <a:lnTo>
                      <a:pt x="18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6" name="Freeform 1766">
                <a:extLst>
                  <a:ext uri="{FF2B5EF4-FFF2-40B4-BE49-F238E27FC236}">
                    <a16:creationId xmlns:a16="http://schemas.microsoft.com/office/drawing/2014/main" id="{B96B6CD7-5AFA-48FE-98F3-4B99EDADA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56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7" name="Freeform 1767">
                <a:extLst>
                  <a:ext uri="{FF2B5EF4-FFF2-40B4-BE49-F238E27FC236}">
                    <a16:creationId xmlns:a16="http://schemas.microsoft.com/office/drawing/2014/main" id="{51191CF9-F27A-47D0-AF88-0762BEAEE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566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4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4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8" name="Freeform 1768">
                <a:extLst>
                  <a:ext uri="{FF2B5EF4-FFF2-40B4-BE49-F238E27FC236}">
                    <a16:creationId xmlns:a16="http://schemas.microsoft.com/office/drawing/2014/main" id="{AE524094-9AC6-4CCC-8035-B6F8FEB85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610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8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8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18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9" name="Freeform 1769">
                <a:extLst>
                  <a:ext uri="{FF2B5EF4-FFF2-40B4-BE49-F238E27FC236}">
                    <a16:creationId xmlns:a16="http://schemas.microsoft.com/office/drawing/2014/main" id="{BD2D041C-5E31-4EAA-8396-EDD0FA63C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61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0" name="Freeform 1770">
                <a:extLst>
                  <a:ext uri="{FF2B5EF4-FFF2-40B4-BE49-F238E27FC236}">
                    <a16:creationId xmlns:a16="http://schemas.microsoft.com/office/drawing/2014/main" id="{3DABB79C-1DB1-42A1-9473-D02A39FE1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61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1" name="Freeform 1771">
                <a:extLst>
                  <a:ext uri="{FF2B5EF4-FFF2-40B4-BE49-F238E27FC236}">
                    <a16:creationId xmlns:a16="http://schemas.microsoft.com/office/drawing/2014/main" id="{E70755AF-8FB0-4AEE-8304-7872BFDEC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58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2" name="Freeform 1772">
                <a:extLst>
                  <a:ext uri="{FF2B5EF4-FFF2-40B4-BE49-F238E27FC236}">
                    <a16:creationId xmlns:a16="http://schemas.microsoft.com/office/drawing/2014/main" id="{1FAE1F9D-524D-421E-A2CC-29E396AC0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58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3" name="Freeform 1773">
                <a:extLst>
                  <a:ext uri="{FF2B5EF4-FFF2-40B4-BE49-F238E27FC236}">
                    <a16:creationId xmlns:a16="http://schemas.microsoft.com/office/drawing/2014/main" id="{0F9A3C31-2C11-4EE3-9C2B-A8B104718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58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4" name="Freeform 1774">
                <a:extLst>
                  <a:ext uri="{FF2B5EF4-FFF2-40B4-BE49-F238E27FC236}">
                    <a16:creationId xmlns:a16="http://schemas.microsoft.com/office/drawing/2014/main" id="{6D70A6FE-B312-4E24-B6D6-6500C83E9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642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5" name="Freeform 1775">
                <a:extLst>
                  <a:ext uri="{FF2B5EF4-FFF2-40B4-BE49-F238E27FC236}">
                    <a16:creationId xmlns:a16="http://schemas.microsoft.com/office/drawing/2014/main" id="{967A1C44-F03D-45C4-A9AF-A4FC8F56D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643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6" name="Freeform 1776">
                <a:extLst>
                  <a:ext uri="{FF2B5EF4-FFF2-40B4-BE49-F238E27FC236}">
                    <a16:creationId xmlns:a16="http://schemas.microsoft.com/office/drawing/2014/main" id="{0C101FAA-53AA-4C76-B14F-58E39EDAB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64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7" name="Freeform 1777">
                <a:extLst>
                  <a:ext uri="{FF2B5EF4-FFF2-40B4-BE49-F238E27FC236}">
                    <a16:creationId xmlns:a16="http://schemas.microsoft.com/office/drawing/2014/main" id="{345ED2DF-3C86-49C9-A504-76E55659F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624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1 h 18"/>
                  <a:gd name="T10" fmla="*/ 9 w 19"/>
                  <a:gd name="T11" fmla="*/ 0 h 18"/>
                  <a:gd name="T12" fmla="*/ 9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9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9 w 19"/>
                  <a:gd name="T25" fmla="*/ 12 h 18"/>
                  <a:gd name="T26" fmla="*/ 16 w 19"/>
                  <a:gd name="T27" fmla="*/ 15 h 18"/>
                  <a:gd name="T28" fmla="*/ 13 w 19"/>
                  <a:gd name="T29" fmla="*/ 18 h 18"/>
                  <a:gd name="T30" fmla="*/ 9 w 19"/>
                  <a:gd name="T31" fmla="*/ 18 h 18"/>
                  <a:gd name="T32" fmla="*/ 9 w 19"/>
                  <a:gd name="T33" fmla="*/ 18 h 18"/>
                  <a:gd name="T34" fmla="*/ 6 w 19"/>
                  <a:gd name="T35" fmla="*/ 18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2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8" name="Freeform 1778">
                <a:extLst>
                  <a:ext uri="{FF2B5EF4-FFF2-40B4-BE49-F238E27FC236}">
                    <a16:creationId xmlns:a16="http://schemas.microsoft.com/office/drawing/2014/main" id="{91E9C55B-3C2F-4C59-ADE3-42AE79849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62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9" name="Freeform 1779">
                <a:extLst>
                  <a:ext uri="{FF2B5EF4-FFF2-40B4-BE49-F238E27FC236}">
                    <a16:creationId xmlns:a16="http://schemas.microsoft.com/office/drawing/2014/main" id="{D4E4EEC9-B152-428D-B6D4-BD91686EC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62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0" name="Freeform 1780">
                <a:extLst>
                  <a:ext uri="{FF2B5EF4-FFF2-40B4-BE49-F238E27FC236}">
                    <a16:creationId xmlns:a16="http://schemas.microsoft.com/office/drawing/2014/main" id="{6B361E34-84B3-461C-925C-568D22861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551"/>
                <a:ext cx="17" cy="19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0 w 17"/>
                  <a:gd name="T5" fmla="*/ 6 h 19"/>
                  <a:gd name="T6" fmla="*/ 2 w 17"/>
                  <a:gd name="T7" fmla="*/ 3 h 19"/>
                  <a:gd name="T8" fmla="*/ 5 w 17"/>
                  <a:gd name="T9" fmla="*/ 0 h 19"/>
                  <a:gd name="T10" fmla="*/ 8 w 17"/>
                  <a:gd name="T11" fmla="*/ 0 h 19"/>
                  <a:gd name="T12" fmla="*/ 8 w 17"/>
                  <a:gd name="T13" fmla="*/ 0 h 19"/>
                  <a:gd name="T14" fmla="*/ 12 w 17"/>
                  <a:gd name="T15" fmla="*/ 0 h 19"/>
                  <a:gd name="T16" fmla="*/ 14 w 17"/>
                  <a:gd name="T17" fmla="*/ 3 h 19"/>
                  <a:gd name="T18" fmla="*/ 17 w 17"/>
                  <a:gd name="T19" fmla="*/ 6 h 19"/>
                  <a:gd name="T20" fmla="*/ 17 w 17"/>
                  <a:gd name="T21" fmla="*/ 9 h 19"/>
                  <a:gd name="T22" fmla="*/ 17 w 17"/>
                  <a:gd name="T23" fmla="*/ 9 h 19"/>
                  <a:gd name="T24" fmla="*/ 17 w 17"/>
                  <a:gd name="T25" fmla="*/ 12 h 19"/>
                  <a:gd name="T26" fmla="*/ 14 w 17"/>
                  <a:gd name="T27" fmla="*/ 15 h 19"/>
                  <a:gd name="T28" fmla="*/ 12 w 17"/>
                  <a:gd name="T29" fmla="*/ 17 h 19"/>
                  <a:gd name="T30" fmla="*/ 8 w 17"/>
                  <a:gd name="T31" fmla="*/ 19 h 19"/>
                  <a:gd name="T32" fmla="*/ 8 w 17"/>
                  <a:gd name="T33" fmla="*/ 19 h 19"/>
                  <a:gd name="T34" fmla="*/ 5 w 17"/>
                  <a:gd name="T35" fmla="*/ 17 h 19"/>
                  <a:gd name="T36" fmla="*/ 2 w 17"/>
                  <a:gd name="T37" fmla="*/ 15 h 19"/>
                  <a:gd name="T38" fmla="*/ 0 w 17"/>
                  <a:gd name="T39" fmla="*/ 12 h 19"/>
                  <a:gd name="T40" fmla="*/ 0 w 17"/>
                  <a:gd name="T41" fmla="*/ 9 h 19"/>
                  <a:gd name="T42" fmla="*/ 0 w 17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9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1" name="Freeform 1781">
                <a:extLst>
                  <a:ext uri="{FF2B5EF4-FFF2-40B4-BE49-F238E27FC236}">
                    <a16:creationId xmlns:a16="http://schemas.microsoft.com/office/drawing/2014/main" id="{595397EB-7FD0-4EE5-97D2-DC574A6F3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554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11 w 12"/>
                  <a:gd name="T7" fmla="*/ 5 h 12"/>
                  <a:gd name="T8" fmla="*/ 11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2" name="Freeform 1782">
                <a:extLst>
                  <a:ext uri="{FF2B5EF4-FFF2-40B4-BE49-F238E27FC236}">
                    <a16:creationId xmlns:a16="http://schemas.microsoft.com/office/drawing/2014/main" id="{7864DAAD-A66C-4D1E-9009-00BDA958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551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3" name="Freeform 1783">
                <a:extLst>
                  <a:ext uri="{FF2B5EF4-FFF2-40B4-BE49-F238E27FC236}">
                    <a16:creationId xmlns:a16="http://schemas.microsoft.com/office/drawing/2014/main" id="{8036A593-48B9-4754-BE42-68D9827B2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86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4" name="Freeform 1784">
                <a:extLst>
                  <a:ext uri="{FF2B5EF4-FFF2-40B4-BE49-F238E27FC236}">
                    <a16:creationId xmlns:a16="http://schemas.microsoft.com/office/drawing/2014/main" id="{6D0C5AF7-644E-4C33-BD46-31F184359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86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5" name="Freeform 1785">
                <a:extLst>
                  <a:ext uri="{FF2B5EF4-FFF2-40B4-BE49-F238E27FC236}">
                    <a16:creationId xmlns:a16="http://schemas.microsoft.com/office/drawing/2014/main" id="{9D1E1081-A220-495D-817C-1900F2324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86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6" name="Freeform 1786">
                <a:extLst>
                  <a:ext uri="{FF2B5EF4-FFF2-40B4-BE49-F238E27FC236}">
                    <a16:creationId xmlns:a16="http://schemas.microsoft.com/office/drawing/2014/main" id="{06D9FBC2-F9A5-48EE-8E8A-454FD7EBF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82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0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0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7" name="Freeform 1787">
                <a:extLst>
                  <a:ext uri="{FF2B5EF4-FFF2-40B4-BE49-F238E27FC236}">
                    <a16:creationId xmlns:a16="http://schemas.microsoft.com/office/drawing/2014/main" id="{C0A7B0F7-486F-4FDD-8B45-8AB4A7980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82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8" name="Freeform 1788">
                <a:extLst>
                  <a:ext uri="{FF2B5EF4-FFF2-40B4-BE49-F238E27FC236}">
                    <a16:creationId xmlns:a16="http://schemas.microsoft.com/office/drawing/2014/main" id="{435F55F8-08FF-4699-9A5A-4198F8631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82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9" name="Freeform 1789">
                <a:extLst>
                  <a:ext uri="{FF2B5EF4-FFF2-40B4-BE49-F238E27FC236}">
                    <a16:creationId xmlns:a16="http://schemas.microsoft.com/office/drawing/2014/main" id="{11F0E35E-F780-42FC-8116-ECC4F4CD6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925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0" name="Freeform 1790">
                <a:extLst>
                  <a:ext uri="{FF2B5EF4-FFF2-40B4-BE49-F238E27FC236}">
                    <a16:creationId xmlns:a16="http://schemas.microsoft.com/office/drawing/2014/main" id="{534439A0-7E3C-4D2E-8035-8D29CA1E0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927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1" name="Freeform 1791">
                <a:extLst>
                  <a:ext uri="{FF2B5EF4-FFF2-40B4-BE49-F238E27FC236}">
                    <a16:creationId xmlns:a16="http://schemas.microsoft.com/office/drawing/2014/main" id="{D0BD08E6-7B36-4B51-A5A3-7EA93E947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925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2" name="Freeform 1792">
                <a:extLst>
                  <a:ext uri="{FF2B5EF4-FFF2-40B4-BE49-F238E27FC236}">
                    <a16:creationId xmlns:a16="http://schemas.microsoft.com/office/drawing/2014/main" id="{E0E17031-F2DB-4F79-8F0F-949C5AF5C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925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2 h 18"/>
                  <a:gd name="T10" fmla="*/ 9 w 19"/>
                  <a:gd name="T11" fmla="*/ 0 h 18"/>
                  <a:gd name="T12" fmla="*/ 9 w 19"/>
                  <a:gd name="T13" fmla="*/ 0 h 18"/>
                  <a:gd name="T14" fmla="*/ 13 w 19"/>
                  <a:gd name="T15" fmla="*/ 2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7 h 18"/>
                  <a:gd name="T30" fmla="*/ 9 w 19"/>
                  <a:gd name="T31" fmla="*/ 18 h 18"/>
                  <a:gd name="T32" fmla="*/ 9 w 19"/>
                  <a:gd name="T33" fmla="*/ 18 h 18"/>
                  <a:gd name="T34" fmla="*/ 6 w 19"/>
                  <a:gd name="T35" fmla="*/ 17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3" name="Freeform 1793">
                <a:extLst>
                  <a:ext uri="{FF2B5EF4-FFF2-40B4-BE49-F238E27FC236}">
                    <a16:creationId xmlns:a16="http://schemas.microsoft.com/office/drawing/2014/main" id="{BEAC17B1-104B-42A3-8169-3915AD71F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928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4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4" name="Freeform 1794">
                <a:extLst>
                  <a:ext uri="{FF2B5EF4-FFF2-40B4-BE49-F238E27FC236}">
                    <a16:creationId xmlns:a16="http://schemas.microsoft.com/office/drawing/2014/main" id="{1CC3FD3D-FDBF-4F4A-A3AE-B14E2C375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92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5" name="Freeform 1795">
                <a:extLst>
                  <a:ext uri="{FF2B5EF4-FFF2-40B4-BE49-F238E27FC236}">
                    <a16:creationId xmlns:a16="http://schemas.microsoft.com/office/drawing/2014/main" id="{D7DC443D-43D6-435F-9A3F-00E2B5384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803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6" name="Freeform 1796">
                <a:extLst>
                  <a:ext uri="{FF2B5EF4-FFF2-40B4-BE49-F238E27FC236}">
                    <a16:creationId xmlns:a16="http://schemas.microsoft.com/office/drawing/2014/main" id="{82378783-61C1-4F95-968C-543C79C72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80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7" name="Freeform 1797">
                <a:extLst>
                  <a:ext uri="{FF2B5EF4-FFF2-40B4-BE49-F238E27FC236}">
                    <a16:creationId xmlns:a16="http://schemas.microsoft.com/office/drawing/2014/main" id="{B7CD9FBD-807A-48E4-BDAD-972CE1A0E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80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8" name="Freeform 1798">
                <a:extLst>
                  <a:ext uri="{FF2B5EF4-FFF2-40B4-BE49-F238E27FC236}">
                    <a16:creationId xmlns:a16="http://schemas.microsoft.com/office/drawing/2014/main" id="{5EA84A90-A43B-4777-817C-D10EC6103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856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4 h 17"/>
                  <a:gd name="T6" fmla="*/ 2 w 17"/>
                  <a:gd name="T7" fmla="*/ 1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1 h 17"/>
                  <a:gd name="T18" fmla="*/ 17 w 17"/>
                  <a:gd name="T19" fmla="*/ 4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9" name="Freeform 1799">
                <a:extLst>
                  <a:ext uri="{FF2B5EF4-FFF2-40B4-BE49-F238E27FC236}">
                    <a16:creationId xmlns:a16="http://schemas.microsoft.com/office/drawing/2014/main" id="{2B458751-0212-491C-A346-FFFCDEB68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857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3 h 14"/>
                  <a:gd name="T16" fmla="*/ 1 w 10"/>
                  <a:gd name="T17" fmla="*/ 13 h 14"/>
                  <a:gd name="T18" fmla="*/ 1 w 10"/>
                  <a:gd name="T19" fmla="*/ 13 h 14"/>
                  <a:gd name="T20" fmla="*/ 0 w 10"/>
                  <a:gd name="T21" fmla="*/ 13 h 14"/>
                  <a:gd name="T22" fmla="*/ 0 w 10"/>
                  <a:gd name="T23" fmla="*/ 13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3 h 14"/>
                  <a:gd name="T34" fmla="*/ 10 w 10"/>
                  <a:gd name="T35" fmla="*/ 10 h 14"/>
                  <a:gd name="T36" fmla="*/ 10 w 10"/>
                  <a:gd name="T37" fmla="*/ 7 h 14"/>
                  <a:gd name="T38" fmla="*/ 10 w 10"/>
                  <a:gd name="T39" fmla="*/ 7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3"/>
                    </a:lnTo>
                    <a:lnTo>
                      <a:pt x="1" y="13"/>
                    </a:lnTo>
                    <a:lnTo>
                      <a:pt x="0" y="13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3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0" name="Freeform 1800">
                <a:extLst>
                  <a:ext uri="{FF2B5EF4-FFF2-40B4-BE49-F238E27FC236}">
                    <a16:creationId xmlns:a16="http://schemas.microsoft.com/office/drawing/2014/main" id="{25721236-8B79-4AE5-B4CE-37F3F7770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856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1" name="Freeform 1801">
                <a:extLst>
                  <a:ext uri="{FF2B5EF4-FFF2-40B4-BE49-F238E27FC236}">
                    <a16:creationId xmlns:a16="http://schemas.microsoft.com/office/drawing/2014/main" id="{3704F4E2-A082-4D5A-A4CD-988156EF5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88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2" name="Freeform 1802">
                <a:extLst>
                  <a:ext uri="{FF2B5EF4-FFF2-40B4-BE49-F238E27FC236}">
                    <a16:creationId xmlns:a16="http://schemas.microsoft.com/office/drawing/2014/main" id="{22305950-0AD6-43A1-B32C-75B94EC7D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886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3" name="Freeform 1803">
                <a:extLst>
                  <a:ext uri="{FF2B5EF4-FFF2-40B4-BE49-F238E27FC236}">
                    <a16:creationId xmlns:a16="http://schemas.microsoft.com/office/drawing/2014/main" id="{00C47A11-A33C-4D8C-B9A1-90F74B264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885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4" name="Freeform 1804">
                <a:extLst>
                  <a:ext uri="{FF2B5EF4-FFF2-40B4-BE49-F238E27FC236}">
                    <a16:creationId xmlns:a16="http://schemas.microsoft.com/office/drawing/2014/main" id="{F60F9673-506C-4772-92A7-BFA50BCD9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85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5" name="Freeform 1805">
                <a:extLst>
                  <a:ext uri="{FF2B5EF4-FFF2-40B4-BE49-F238E27FC236}">
                    <a16:creationId xmlns:a16="http://schemas.microsoft.com/office/drawing/2014/main" id="{2EE5DCB4-18E1-41C9-A107-03ED980CB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859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1 h 12"/>
                  <a:gd name="T6" fmla="*/ 9 w 10"/>
                  <a:gd name="T7" fmla="*/ 5 h 12"/>
                  <a:gd name="T8" fmla="*/ 9 w 10"/>
                  <a:gd name="T9" fmla="*/ 5 h 12"/>
                  <a:gd name="T10" fmla="*/ 7 w 10"/>
                  <a:gd name="T11" fmla="*/ 8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1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6" name="Freeform 1806">
                <a:extLst>
                  <a:ext uri="{FF2B5EF4-FFF2-40B4-BE49-F238E27FC236}">
                    <a16:creationId xmlns:a16="http://schemas.microsoft.com/office/drawing/2014/main" id="{5851F65A-244E-4521-98C5-CEDC8B12C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85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7" name="Freeform 1807">
                <a:extLst>
                  <a:ext uri="{FF2B5EF4-FFF2-40B4-BE49-F238E27FC236}">
                    <a16:creationId xmlns:a16="http://schemas.microsoft.com/office/drawing/2014/main" id="{E96793DF-59EB-4D08-BC64-4CA2C24CD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74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8" name="Freeform 1808">
                <a:extLst>
                  <a:ext uri="{FF2B5EF4-FFF2-40B4-BE49-F238E27FC236}">
                    <a16:creationId xmlns:a16="http://schemas.microsoft.com/office/drawing/2014/main" id="{169ADBCE-35E8-4D70-9F14-2337B21C5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749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9" name="Freeform 1809">
                <a:extLst>
                  <a:ext uri="{FF2B5EF4-FFF2-40B4-BE49-F238E27FC236}">
                    <a16:creationId xmlns:a16="http://schemas.microsoft.com/office/drawing/2014/main" id="{84BDB0DF-A430-4210-BC7D-DAF68C04F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74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0" name="Freeform 1810">
                <a:extLst>
                  <a:ext uri="{FF2B5EF4-FFF2-40B4-BE49-F238E27FC236}">
                    <a16:creationId xmlns:a16="http://schemas.microsoft.com/office/drawing/2014/main" id="{19546132-8952-4E7B-B8C9-A54C2025C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69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1" name="Freeform 1811">
                <a:extLst>
                  <a:ext uri="{FF2B5EF4-FFF2-40B4-BE49-F238E27FC236}">
                    <a16:creationId xmlns:a16="http://schemas.microsoft.com/office/drawing/2014/main" id="{9FF3E99F-62A9-497B-892E-F8B398F6B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693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2" name="Freeform 1812">
                <a:extLst>
                  <a:ext uri="{FF2B5EF4-FFF2-40B4-BE49-F238E27FC236}">
                    <a16:creationId xmlns:a16="http://schemas.microsoft.com/office/drawing/2014/main" id="{3B6644C6-6520-4403-8E1B-8519A5AFD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90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3" name="Freeform 1813">
                <a:extLst>
                  <a:ext uri="{FF2B5EF4-FFF2-40B4-BE49-F238E27FC236}">
                    <a16:creationId xmlns:a16="http://schemas.microsoft.com/office/drawing/2014/main" id="{F960DE86-CE7C-4663-B5FE-EF029EF7E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643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7" name="Group 2015">
              <a:extLst>
                <a:ext uri="{FF2B5EF4-FFF2-40B4-BE49-F238E27FC236}">
                  <a16:creationId xmlns:a16="http://schemas.microsoft.com/office/drawing/2014/main" id="{1F2D4441-A270-4170-A3E8-D22563C380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1565"/>
              <a:ext cx="1756" cy="1434"/>
              <a:chOff x="2018" y="1565"/>
              <a:chExt cx="1756" cy="1434"/>
            </a:xfrm>
          </p:grpSpPr>
          <p:sp>
            <p:nvSpPr>
              <p:cNvPr id="52404" name="Freeform 1815">
                <a:extLst>
                  <a:ext uri="{FF2B5EF4-FFF2-40B4-BE49-F238E27FC236}">
                    <a16:creationId xmlns:a16="http://schemas.microsoft.com/office/drawing/2014/main" id="{847479FA-2D2A-4ACA-AC84-9ACF36A3E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64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5" name="Freeform 1816">
                <a:extLst>
                  <a:ext uri="{FF2B5EF4-FFF2-40B4-BE49-F238E27FC236}">
                    <a16:creationId xmlns:a16="http://schemas.microsoft.com/office/drawing/2014/main" id="{CD3FE20B-A47E-48D1-934C-41B681042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43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6" name="Freeform 1817">
                <a:extLst>
                  <a:ext uri="{FF2B5EF4-FFF2-40B4-BE49-F238E27FC236}">
                    <a16:creationId xmlns:a16="http://schemas.microsoft.com/office/drawing/2014/main" id="{8C79A8CD-EA16-4CB8-808B-72C26FC0C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68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7" name="Freeform 1818">
                <a:extLst>
                  <a:ext uri="{FF2B5EF4-FFF2-40B4-BE49-F238E27FC236}">
                    <a16:creationId xmlns:a16="http://schemas.microsoft.com/office/drawing/2014/main" id="{F7BE1BBE-7CB1-42F5-BE07-A1A8AE449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687"/>
                <a:ext cx="13" cy="12"/>
              </a:xfrm>
              <a:custGeom>
                <a:avLst/>
                <a:gdLst>
                  <a:gd name="T0" fmla="*/ 8 w 13"/>
                  <a:gd name="T1" fmla="*/ 0 h 12"/>
                  <a:gd name="T2" fmla="*/ 8 w 13"/>
                  <a:gd name="T3" fmla="*/ 0 h 12"/>
                  <a:gd name="T4" fmla="*/ 10 w 13"/>
                  <a:gd name="T5" fmla="*/ 2 h 12"/>
                  <a:gd name="T6" fmla="*/ 10 w 13"/>
                  <a:gd name="T7" fmla="*/ 5 h 12"/>
                  <a:gd name="T8" fmla="*/ 10 w 13"/>
                  <a:gd name="T9" fmla="*/ 5 h 12"/>
                  <a:gd name="T10" fmla="*/ 10 w 13"/>
                  <a:gd name="T11" fmla="*/ 8 h 12"/>
                  <a:gd name="T12" fmla="*/ 8 w 13"/>
                  <a:gd name="T13" fmla="*/ 9 h 12"/>
                  <a:gd name="T14" fmla="*/ 5 w 13"/>
                  <a:gd name="T15" fmla="*/ 11 h 12"/>
                  <a:gd name="T16" fmla="*/ 2 w 13"/>
                  <a:gd name="T17" fmla="*/ 12 h 12"/>
                  <a:gd name="T18" fmla="*/ 2 w 13"/>
                  <a:gd name="T19" fmla="*/ 12 h 12"/>
                  <a:gd name="T20" fmla="*/ 0 w 13"/>
                  <a:gd name="T21" fmla="*/ 11 h 12"/>
                  <a:gd name="T22" fmla="*/ 0 w 13"/>
                  <a:gd name="T23" fmla="*/ 11 h 12"/>
                  <a:gd name="T24" fmla="*/ 2 w 13"/>
                  <a:gd name="T25" fmla="*/ 12 h 12"/>
                  <a:gd name="T26" fmla="*/ 5 w 13"/>
                  <a:gd name="T27" fmla="*/ 12 h 12"/>
                  <a:gd name="T28" fmla="*/ 5 w 13"/>
                  <a:gd name="T29" fmla="*/ 12 h 12"/>
                  <a:gd name="T30" fmla="*/ 8 w 13"/>
                  <a:gd name="T31" fmla="*/ 12 h 12"/>
                  <a:gd name="T32" fmla="*/ 10 w 13"/>
                  <a:gd name="T33" fmla="*/ 11 h 12"/>
                  <a:gd name="T34" fmla="*/ 11 w 13"/>
                  <a:gd name="T35" fmla="*/ 9 h 12"/>
                  <a:gd name="T36" fmla="*/ 13 w 13"/>
                  <a:gd name="T37" fmla="*/ 6 h 12"/>
                  <a:gd name="T38" fmla="*/ 13 w 13"/>
                  <a:gd name="T39" fmla="*/ 6 h 12"/>
                  <a:gd name="T40" fmla="*/ 11 w 13"/>
                  <a:gd name="T41" fmla="*/ 2 h 12"/>
                  <a:gd name="T42" fmla="*/ 8 w 13"/>
                  <a:gd name="T43" fmla="*/ 0 h 12"/>
                  <a:gd name="T44" fmla="*/ 8 w 13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2">
                    <a:moveTo>
                      <a:pt x="8" y="0"/>
                    </a:moveTo>
                    <a:lnTo>
                      <a:pt x="8" y="0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0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0" y="11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8" name="Freeform 1819">
                <a:extLst>
                  <a:ext uri="{FF2B5EF4-FFF2-40B4-BE49-F238E27FC236}">
                    <a16:creationId xmlns:a16="http://schemas.microsoft.com/office/drawing/2014/main" id="{097949F3-6F31-49ED-AC31-31C794E4C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68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9" name="Freeform 1820">
                <a:extLst>
                  <a:ext uri="{FF2B5EF4-FFF2-40B4-BE49-F238E27FC236}">
                    <a16:creationId xmlns:a16="http://schemas.microsoft.com/office/drawing/2014/main" id="{FD3ED2E8-6890-4BFE-B54D-43C0FCEEC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73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0" name="Freeform 1821">
                <a:extLst>
                  <a:ext uri="{FF2B5EF4-FFF2-40B4-BE49-F238E27FC236}">
                    <a16:creationId xmlns:a16="http://schemas.microsoft.com/office/drawing/2014/main" id="{37F7E232-63FE-4CC0-BE7C-9806F94BF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735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4 w 12"/>
                  <a:gd name="T15" fmla="*/ 11 h 12"/>
                  <a:gd name="T16" fmla="*/ 1 w 12"/>
                  <a:gd name="T17" fmla="*/ 12 h 12"/>
                  <a:gd name="T18" fmla="*/ 1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1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1" name="Freeform 1822">
                <a:extLst>
                  <a:ext uri="{FF2B5EF4-FFF2-40B4-BE49-F238E27FC236}">
                    <a16:creationId xmlns:a16="http://schemas.microsoft.com/office/drawing/2014/main" id="{07AECD91-99E6-448D-A917-23D2D9FEB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73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4 w 5"/>
                  <a:gd name="T7" fmla="*/ 0 h 5"/>
                  <a:gd name="T8" fmla="*/ 4 w 5"/>
                  <a:gd name="T9" fmla="*/ 0 h 5"/>
                  <a:gd name="T10" fmla="*/ 4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4 w 5"/>
                  <a:gd name="T17" fmla="*/ 3 h 5"/>
                  <a:gd name="T18" fmla="*/ 4 w 5"/>
                  <a:gd name="T19" fmla="*/ 5 h 5"/>
                  <a:gd name="T20" fmla="*/ 4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2" name="Freeform 1823">
                <a:extLst>
                  <a:ext uri="{FF2B5EF4-FFF2-40B4-BE49-F238E27FC236}">
                    <a16:creationId xmlns:a16="http://schemas.microsoft.com/office/drawing/2014/main" id="{8DA69415-6088-4850-95DE-DC6E4C5D9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77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3" name="Freeform 1824">
                <a:extLst>
                  <a:ext uri="{FF2B5EF4-FFF2-40B4-BE49-F238E27FC236}">
                    <a16:creationId xmlns:a16="http://schemas.microsoft.com/office/drawing/2014/main" id="{62D9926D-E308-4CC2-9A97-E9366466F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781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4" name="Freeform 1825">
                <a:extLst>
                  <a:ext uri="{FF2B5EF4-FFF2-40B4-BE49-F238E27FC236}">
                    <a16:creationId xmlns:a16="http://schemas.microsoft.com/office/drawing/2014/main" id="{1FEF1548-8A56-4CB3-8225-9ECE05A99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77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5" name="Freeform 1826">
                <a:extLst>
                  <a:ext uri="{FF2B5EF4-FFF2-40B4-BE49-F238E27FC236}">
                    <a16:creationId xmlns:a16="http://schemas.microsoft.com/office/drawing/2014/main" id="{7332A471-BFC1-4BDA-B2C7-3D5D504A1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713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6" name="Freeform 1827">
                <a:extLst>
                  <a:ext uri="{FF2B5EF4-FFF2-40B4-BE49-F238E27FC236}">
                    <a16:creationId xmlns:a16="http://schemas.microsoft.com/office/drawing/2014/main" id="{BB170112-EEB0-4777-B807-C95DD5BC8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271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7" name="Freeform 1828">
                <a:extLst>
                  <a:ext uri="{FF2B5EF4-FFF2-40B4-BE49-F238E27FC236}">
                    <a16:creationId xmlns:a16="http://schemas.microsoft.com/office/drawing/2014/main" id="{5E6A4DDD-A001-4B3C-8E3C-748703485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713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4 w 5"/>
                  <a:gd name="T7" fmla="*/ 0 h 3"/>
                  <a:gd name="T8" fmla="*/ 4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4 w 5"/>
                  <a:gd name="T19" fmla="*/ 3 h 3"/>
                  <a:gd name="T20" fmla="*/ 4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8" name="Freeform 1829">
                <a:extLst>
                  <a:ext uri="{FF2B5EF4-FFF2-40B4-BE49-F238E27FC236}">
                    <a16:creationId xmlns:a16="http://schemas.microsoft.com/office/drawing/2014/main" id="{9E7E8C22-3E27-4107-92CE-31C72E6E9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82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9" name="Freeform 1830">
                <a:extLst>
                  <a:ext uri="{FF2B5EF4-FFF2-40B4-BE49-F238E27FC236}">
                    <a16:creationId xmlns:a16="http://schemas.microsoft.com/office/drawing/2014/main" id="{C2FFF342-3108-4EEE-BE85-C2F27C1F9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829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7 w 10"/>
                  <a:gd name="T11" fmla="*/ 7 h 12"/>
                  <a:gd name="T12" fmla="*/ 6 w 10"/>
                  <a:gd name="T13" fmla="*/ 9 h 12"/>
                  <a:gd name="T14" fmla="*/ 4 w 10"/>
                  <a:gd name="T15" fmla="*/ 10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1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0" name="Freeform 1831">
                <a:extLst>
                  <a:ext uri="{FF2B5EF4-FFF2-40B4-BE49-F238E27FC236}">
                    <a16:creationId xmlns:a16="http://schemas.microsoft.com/office/drawing/2014/main" id="{2DBFB81A-7EA0-4509-BB80-A666EB234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82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1" name="Freeform 1832">
                <a:extLst>
                  <a:ext uri="{FF2B5EF4-FFF2-40B4-BE49-F238E27FC236}">
                    <a16:creationId xmlns:a16="http://schemas.microsoft.com/office/drawing/2014/main" id="{F3CA9C08-FD2E-4C81-9957-65B4A577E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85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1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1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2" name="Freeform 1833">
                <a:extLst>
                  <a:ext uri="{FF2B5EF4-FFF2-40B4-BE49-F238E27FC236}">
                    <a16:creationId xmlns:a16="http://schemas.microsoft.com/office/drawing/2014/main" id="{94140EE7-8708-4A86-A388-8E18CD183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86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4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3 h 14"/>
                  <a:gd name="T16" fmla="*/ 3 w 12"/>
                  <a:gd name="T17" fmla="*/ 13 h 14"/>
                  <a:gd name="T18" fmla="*/ 3 w 12"/>
                  <a:gd name="T19" fmla="*/ 13 h 14"/>
                  <a:gd name="T20" fmla="*/ 0 w 12"/>
                  <a:gd name="T21" fmla="*/ 13 h 14"/>
                  <a:gd name="T22" fmla="*/ 0 w 12"/>
                  <a:gd name="T23" fmla="*/ 13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3 h 14"/>
                  <a:gd name="T34" fmla="*/ 11 w 12"/>
                  <a:gd name="T35" fmla="*/ 10 h 14"/>
                  <a:gd name="T36" fmla="*/ 12 w 12"/>
                  <a:gd name="T37" fmla="*/ 7 h 14"/>
                  <a:gd name="T38" fmla="*/ 12 w 12"/>
                  <a:gd name="T39" fmla="*/ 7 h 14"/>
                  <a:gd name="T40" fmla="*/ 11 w 12"/>
                  <a:gd name="T41" fmla="*/ 4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1" y="10"/>
                    </a:lnTo>
                    <a:lnTo>
                      <a:pt x="12" y="7"/>
                    </a:lnTo>
                    <a:lnTo>
                      <a:pt x="11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3" name="Freeform 1834">
                <a:extLst>
                  <a:ext uri="{FF2B5EF4-FFF2-40B4-BE49-F238E27FC236}">
                    <a16:creationId xmlns:a16="http://schemas.microsoft.com/office/drawing/2014/main" id="{57057A88-8F73-4FC3-8EAE-E5762E9D2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85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4" name="Freeform 1835">
                <a:extLst>
                  <a:ext uri="{FF2B5EF4-FFF2-40B4-BE49-F238E27FC236}">
                    <a16:creationId xmlns:a16="http://schemas.microsoft.com/office/drawing/2014/main" id="{E572171A-45C2-40EE-9EBE-A6F550D67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2862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5" name="Freeform 1836">
                <a:extLst>
                  <a:ext uri="{FF2B5EF4-FFF2-40B4-BE49-F238E27FC236}">
                    <a16:creationId xmlns:a16="http://schemas.microsoft.com/office/drawing/2014/main" id="{13314038-74FF-42A1-8DEF-FBEE625B1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286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6" name="Freeform 1837">
                <a:extLst>
                  <a:ext uri="{FF2B5EF4-FFF2-40B4-BE49-F238E27FC236}">
                    <a16:creationId xmlns:a16="http://schemas.microsoft.com/office/drawing/2014/main" id="{99E2BFC3-75BC-4844-A91B-9E2B150BE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862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7" name="Freeform 1838">
                <a:extLst>
                  <a:ext uri="{FF2B5EF4-FFF2-40B4-BE49-F238E27FC236}">
                    <a16:creationId xmlns:a16="http://schemas.microsoft.com/office/drawing/2014/main" id="{CC895274-BE36-4C6C-9881-47D9D4325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83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8" name="Freeform 1839">
                <a:extLst>
                  <a:ext uri="{FF2B5EF4-FFF2-40B4-BE49-F238E27FC236}">
                    <a16:creationId xmlns:a16="http://schemas.microsoft.com/office/drawing/2014/main" id="{11BAAE4A-8E99-41BE-9915-0C2A7EFB1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833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9" name="Freeform 1840">
                <a:extLst>
                  <a:ext uri="{FF2B5EF4-FFF2-40B4-BE49-F238E27FC236}">
                    <a16:creationId xmlns:a16="http://schemas.microsoft.com/office/drawing/2014/main" id="{E13F59EC-28C5-4AB5-9F1F-AC773B1E9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2830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0" name="Freeform 1841">
                <a:extLst>
                  <a:ext uri="{FF2B5EF4-FFF2-40B4-BE49-F238E27FC236}">
                    <a16:creationId xmlns:a16="http://schemas.microsoft.com/office/drawing/2014/main" id="{EBC6D1EA-369E-49E3-AB21-A558DE0E9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98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1" name="Freeform 1842">
                <a:extLst>
                  <a:ext uri="{FF2B5EF4-FFF2-40B4-BE49-F238E27FC236}">
                    <a16:creationId xmlns:a16="http://schemas.microsoft.com/office/drawing/2014/main" id="{E2A29574-D7DA-44FA-B232-90B9CA896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989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2" name="Freeform 1843">
                <a:extLst>
                  <a:ext uri="{FF2B5EF4-FFF2-40B4-BE49-F238E27FC236}">
                    <a16:creationId xmlns:a16="http://schemas.microsoft.com/office/drawing/2014/main" id="{8F3F599B-06D9-4131-8D47-75BA3594B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98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2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3" name="Freeform 1844">
                <a:extLst>
                  <a:ext uri="{FF2B5EF4-FFF2-40B4-BE49-F238E27FC236}">
                    <a16:creationId xmlns:a16="http://schemas.microsoft.com/office/drawing/2014/main" id="{11C97E66-A6A7-4D82-95DC-47903EF17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958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2 h 13"/>
                  <a:gd name="T8" fmla="*/ 3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0 w 12"/>
                  <a:gd name="T17" fmla="*/ 2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8 h 13"/>
                  <a:gd name="T26" fmla="*/ 10 w 12"/>
                  <a:gd name="T27" fmla="*/ 11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1 w 12"/>
                  <a:gd name="T37" fmla="*/ 11 h 13"/>
                  <a:gd name="T38" fmla="*/ 0 w 12"/>
                  <a:gd name="T39" fmla="*/ 8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4" name="Freeform 1845">
                <a:extLst>
                  <a:ext uri="{FF2B5EF4-FFF2-40B4-BE49-F238E27FC236}">
                    <a16:creationId xmlns:a16="http://schemas.microsoft.com/office/drawing/2014/main" id="{7CB99DD4-DF57-4973-9863-DCF4F2BB3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960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4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5" name="Freeform 1846">
                <a:extLst>
                  <a:ext uri="{FF2B5EF4-FFF2-40B4-BE49-F238E27FC236}">
                    <a16:creationId xmlns:a16="http://schemas.microsoft.com/office/drawing/2014/main" id="{4EAFEC48-852E-41DA-8656-E19384951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2958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2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2 w 3"/>
                  <a:gd name="T11" fmla="*/ 0 h 4"/>
                  <a:gd name="T12" fmla="*/ 3 w 3"/>
                  <a:gd name="T13" fmla="*/ 2 h 4"/>
                  <a:gd name="T14" fmla="*/ 3 w 3"/>
                  <a:gd name="T15" fmla="*/ 2 h 4"/>
                  <a:gd name="T16" fmla="*/ 2 w 3"/>
                  <a:gd name="T17" fmla="*/ 2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2 h 4"/>
                  <a:gd name="T24" fmla="*/ 0 w 3"/>
                  <a:gd name="T25" fmla="*/ 2 h 4"/>
                  <a:gd name="T26" fmla="*/ 0 w 3"/>
                  <a:gd name="T27" fmla="*/ 2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6" name="Freeform 1847">
                <a:extLst>
                  <a:ext uri="{FF2B5EF4-FFF2-40B4-BE49-F238E27FC236}">
                    <a16:creationId xmlns:a16="http://schemas.microsoft.com/office/drawing/2014/main" id="{F5C8FDEB-506D-429F-879E-5F62D6FFB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832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1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1 h 13"/>
                  <a:gd name="T16" fmla="*/ 12 w 13"/>
                  <a:gd name="T17" fmla="*/ 1 h 13"/>
                  <a:gd name="T18" fmla="*/ 12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2 w 13"/>
                  <a:gd name="T25" fmla="*/ 9 h 13"/>
                  <a:gd name="T26" fmla="*/ 12 w 13"/>
                  <a:gd name="T27" fmla="*/ 12 h 13"/>
                  <a:gd name="T28" fmla="*/ 9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3 w 13"/>
                  <a:gd name="T37" fmla="*/ 12 h 13"/>
                  <a:gd name="T38" fmla="*/ 1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2" y="4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7" name="Freeform 1848">
                <a:extLst>
                  <a:ext uri="{FF2B5EF4-FFF2-40B4-BE49-F238E27FC236}">
                    <a16:creationId xmlns:a16="http://schemas.microsoft.com/office/drawing/2014/main" id="{E421DD89-5C74-499A-AE95-DC58A9D81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83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5 h 11"/>
                  <a:gd name="T6" fmla="*/ 7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7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7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8" name="Freeform 1849">
                <a:extLst>
                  <a:ext uri="{FF2B5EF4-FFF2-40B4-BE49-F238E27FC236}">
                    <a16:creationId xmlns:a16="http://schemas.microsoft.com/office/drawing/2014/main" id="{9B3CD237-6336-4DC1-AC50-5ACF8494A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83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9" name="Freeform 1850">
                <a:extLst>
                  <a:ext uri="{FF2B5EF4-FFF2-40B4-BE49-F238E27FC236}">
                    <a16:creationId xmlns:a16="http://schemas.microsoft.com/office/drawing/2014/main" id="{390713B8-B12F-4159-B946-F37F5D95A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713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1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1 h 13"/>
                  <a:gd name="T18" fmla="*/ 12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2 w 14"/>
                  <a:gd name="T25" fmla="*/ 9 h 13"/>
                  <a:gd name="T26" fmla="*/ 12 w 14"/>
                  <a:gd name="T27" fmla="*/ 12 h 13"/>
                  <a:gd name="T28" fmla="*/ 9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3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0" name="Freeform 1851">
                <a:extLst>
                  <a:ext uri="{FF2B5EF4-FFF2-40B4-BE49-F238E27FC236}">
                    <a16:creationId xmlns:a16="http://schemas.microsoft.com/office/drawing/2014/main" id="{1061640D-CE6E-441F-8A2B-B5EB03AFF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71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8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1" name="Freeform 1852">
                <a:extLst>
                  <a:ext uri="{FF2B5EF4-FFF2-40B4-BE49-F238E27FC236}">
                    <a16:creationId xmlns:a16="http://schemas.microsoft.com/office/drawing/2014/main" id="{30D4C14B-F020-4004-93D5-69B509F59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71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2" name="Freeform 1853">
                <a:extLst>
                  <a:ext uri="{FF2B5EF4-FFF2-40B4-BE49-F238E27FC236}">
                    <a16:creationId xmlns:a16="http://schemas.microsoft.com/office/drawing/2014/main" id="{26497759-C553-4981-8525-DC64ADCF6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2671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4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3 w 13"/>
                  <a:gd name="T19" fmla="*/ 4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2 w 13"/>
                  <a:gd name="T27" fmla="*/ 10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3" name="Freeform 1854">
                <a:extLst>
                  <a:ext uri="{FF2B5EF4-FFF2-40B4-BE49-F238E27FC236}">
                    <a16:creationId xmlns:a16="http://schemas.microsoft.com/office/drawing/2014/main" id="{E6027A00-E0B7-48D8-BFDB-B245ED33A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67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5 h 11"/>
                  <a:gd name="T6" fmla="*/ 7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7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9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4" name="Freeform 1855">
                <a:extLst>
                  <a:ext uri="{FF2B5EF4-FFF2-40B4-BE49-F238E27FC236}">
                    <a16:creationId xmlns:a16="http://schemas.microsoft.com/office/drawing/2014/main" id="{EBC4D988-31F0-4B70-A727-568D5A5AD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67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5" name="Freeform 1856">
                <a:extLst>
                  <a:ext uri="{FF2B5EF4-FFF2-40B4-BE49-F238E27FC236}">
                    <a16:creationId xmlns:a16="http://schemas.microsoft.com/office/drawing/2014/main" id="{000F8CB7-EF57-48AB-A147-33DEA6605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836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2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6" name="Freeform 1857">
                <a:extLst>
                  <a:ext uri="{FF2B5EF4-FFF2-40B4-BE49-F238E27FC236}">
                    <a16:creationId xmlns:a16="http://schemas.microsoft.com/office/drawing/2014/main" id="{47FD2860-163D-4821-8775-F5612BB8C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83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7" name="Freeform 1858">
                <a:extLst>
                  <a:ext uri="{FF2B5EF4-FFF2-40B4-BE49-F238E27FC236}">
                    <a16:creationId xmlns:a16="http://schemas.microsoft.com/office/drawing/2014/main" id="{19CECF21-637B-41A5-BC30-1841D42F3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83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8" name="Freeform 1859">
                <a:extLst>
                  <a:ext uri="{FF2B5EF4-FFF2-40B4-BE49-F238E27FC236}">
                    <a16:creationId xmlns:a16="http://schemas.microsoft.com/office/drawing/2014/main" id="{6B937F43-F93A-453C-B68A-0ACEBCC56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880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2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9" name="Freeform 1860">
                <a:extLst>
                  <a:ext uri="{FF2B5EF4-FFF2-40B4-BE49-F238E27FC236}">
                    <a16:creationId xmlns:a16="http://schemas.microsoft.com/office/drawing/2014/main" id="{CF80BB9C-C30E-49BC-B07B-5C50C9020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88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0" name="Freeform 1861">
                <a:extLst>
                  <a:ext uri="{FF2B5EF4-FFF2-40B4-BE49-F238E27FC236}">
                    <a16:creationId xmlns:a16="http://schemas.microsoft.com/office/drawing/2014/main" id="{9CC9D04E-5A96-4ACE-B31C-4CC4D5EB5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88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1" name="Freeform 1862">
                <a:extLst>
                  <a:ext uri="{FF2B5EF4-FFF2-40B4-BE49-F238E27FC236}">
                    <a16:creationId xmlns:a16="http://schemas.microsoft.com/office/drawing/2014/main" id="{3FF97F94-3FB8-4F1F-8D9D-1FC1C64E1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906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1 w 13"/>
                  <a:gd name="T7" fmla="*/ 1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2 w 13"/>
                  <a:gd name="T27" fmla="*/ 10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2" name="Freeform 1863">
                <a:extLst>
                  <a:ext uri="{FF2B5EF4-FFF2-40B4-BE49-F238E27FC236}">
                    <a16:creationId xmlns:a16="http://schemas.microsoft.com/office/drawing/2014/main" id="{A720540F-4612-4F82-9038-248EDCB91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90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3" name="Freeform 1864">
                <a:extLst>
                  <a:ext uri="{FF2B5EF4-FFF2-40B4-BE49-F238E27FC236}">
                    <a16:creationId xmlns:a16="http://schemas.microsoft.com/office/drawing/2014/main" id="{3200D049-8221-440B-BAE4-FCC820802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90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4" name="Freeform 1865">
                <a:extLst>
                  <a:ext uri="{FF2B5EF4-FFF2-40B4-BE49-F238E27FC236}">
                    <a16:creationId xmlns:a16="http://schemas.microsoft.com/office/drawing/2014/main" id="{8646CDD3-C81F-4B79-8A43-0380ADA97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78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5" name="Freeform 1866">
                <a:extLst>
                  <a:ext uri="{FF2B5EF4-FFF2-40B4-BE49-F238E27FC236}">
                    <a16:creationId xmlns:a16="http://schemas.microsoft.com/office/drawing/2014/main" id="{B3B2B04D-6D30-48E5-9FD6-BB826BE24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784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6" name="Freeform 1867">
                <a:extLst>
                  <a:ext uri="{FF2B5EF4-FFF2-40B4-BE49-F238E27FC236}">
                    <a16:creationId xmlns:a16="http://schemas.microsoft.com/office/drawing/2014/main" id="{8EC9FE6A-9C9C-471A-8616-C11BBC670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78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2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7" name="Freeform 1868">
                <a:extLst>
                  <a:ext uri="{FF2B5EF4-FFF2-40B4-BE49-F238E27FC236}">
                    <a16:creationId xmlns:a16="http://schemas.microsoft.com/office/drawing/2014/main" id="{A81E5D4B-08FD-44ED-A6CA-9F40E9D25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796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4 h 13"/>
                  <a:gd name="T6" fmla="*/ 2 w 12"/>
                  <a:gd name="T7" fmla="*/ 1 h 13"/>
                  <a:gd name="T8" fmla="*/ 3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1 w 12"/>
                  <a:gd name="T17" fmla="*/ 1 h 13"/>
                  <a:gd name="T18" fmla="*/ 12 w 12"/>
                  <a:gd name="T19" fmla="*/ 4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9 h 13"/>
                  <a:gd name="T26" fmla="*/ 11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2 w 12"/>
                  <a:gd name="T37" fmla="*/ 10 h 13"/>
                  <a:gd name="T38" fmla="*/ 0 w 12"/>
                  <a:gd name="T39" fmla="*/ 9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8" name="Freeform 1869">
                <a:extLst>
                  <a:ext uri="{FF2B5EF4-FFF2-40B4-BE49-F238E27FC236}">
                    <a16:creationId xmlns:a16="http://schemas.microsoft.com/office/drawing/2014/main" id="{8986E5AF-1F02-4FA4-A46B-45F3F74C1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797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6 w 9"/>
                  <a:gd name="T5" fmla="*/ 5 h 11"/>
                  <a:gd name="T6" fmla="*/ 6 w 9"/>
                  <a:gd name="T7" fmla="*/ 5 h 11"/>
                  <a:gd name="T8" fmla="*/ 5 w 9"/>
                  <a:gd name="T9" fmla="*/ 8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5 w 9"/>
                  <a:gd name="T31" fmla="*/ 0 h 11"/>
                  <a:gd name="T32" fmla="*/ 5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9" name="Freeform 1870">
                <a:extLst>
                  <a:ext uri="{FF2B5EF4-FFF2-40B4-BE49-F238E27FC236}">
                    <a16:creationId xmlns:a16="http://schemas.microsoft.com/office/drawing/2014/main" id="{273BAF80-0D46-4DDA-B45A-7DC44350A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79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0" name="Freeform 1871">
                <a:extLst>
                  <a:ext uri="{FF2B5EF4-FFF2-40B4-BE49-F238E27FC236}">
                    <a16:creationId xmlns:a16="http://schemas.microsoft.com/office/drawing/2014/main" id="{C4C7C704-CBE9-48C3-A736-93078FF2F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903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2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2 w 14"/>
                  <a:gd name="T27" fmla="*/ 10 h 13"/>
                  <a:gd name="T28" fmla="*/ 9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2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1" name="Freeform 1872">
                <a:extLst>
                  <a:ext uri="{FF2B5EF4-FFF2-40B4-BE49-F238E27FC236}">
                    <a16:creationId xmlns:a16="http://schemas.microsoft.com/office/drawing/2014/main" id="{BA86C78C-D4D4-4A2D-A029-A5EDF295A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90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2" name="Freeform 1873">
                <a:extLst>
                  <a:ext uri="{FF2B5EF4-FFF2-40B4-BE49-F238E27FC236}">
                    <a16:creationId xmlns:a16="http://schemas.microsoft.com/office/drawing/2014/main" id="{9D670F12-7231-40BF-A127-5344EA3F0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90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3" name="Freeform 1874">
                <a:extLst>
                  <a:ext uri="{FF2B5EF4-FFF2-40B4-BE49-F238E27FC236}">
                    <a16:creationId xmlns:a16="http://schemas.microsoft.com/office/drawing/2014/main" id="{945C4C4F-E761-4269-8D7A-A602B75E8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836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2 w 12"/>
                  <a:gd name="T7" fmla="*/ 2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2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1 w 12"/>
                  <a:gd name="T27" fmla="*/ 12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2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4" name="Freeform 1875">
                <a:extLst>
                  <a:ext uri="{FF2B5EF4-FFF2-40B4-BE49-F238E27FC236}">
                    <a16:creationId xmlns:a16="http://schemas.microsoft.com/office/drawing/2014/main" id="{D3F22DCC-5C59-4035-9B1C-492564FB3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838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5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8 w 9"/>
                  <a:gd name="T29" fmla="*/ 3 h 10"/>
                  <a:gd name="T30" fmla="*/ 5 w 9"/>
                  <a:gd name="T31" fmla="*/ 0 h 10"/>
                  <a:gd name="T32" fmla="*/ 5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8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5" name="Freeform 1876">
                <a:extLst>
                  <a:ext uri="{FF2B5EF4-FFF2-40B4-BE49-F238E27FC236}">
                    <a16:creationId xmlns:a16="http://schemas.microsoft.com/office/drawing/2014/main" id="{27EC9A96-376E-47C9-920B-40062809F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83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6" name="Freeform 1877">
                <a:extLst>
                  <a:ext uri="{FF2B5EF4-FFF2-40B4-BE49-F238E27FC236}">
                    <a16:creationId xmlns:a16="http://schemas.microsoft.com/office/drawing/2014/main" id="{4FA7E3D6-B648-4FE0-BF72-F4C2EA81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646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1 w 12"/>
                  <a:gd name="T7" fmla="*/ 2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2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2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7" name="Freeform 1878">
                <a:extLst>
                  <a:ext uri="{FF2B5EF4-FFF2-40B4-BE49-F238E27FC236}">
                    <a16:creationId xmlns:a16="http://schemas.microsoft.com/office/drawing/2014/main" id="{CC4085A9-163C-484B-A036-F8FA7066D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648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4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7 w 9"/>
                  <a:gd name="T29" fmla="*/ 3 h 10"/>
                  <a:gd name="T30" fmla="*/ 4 w 9"/>
                  <a:gd name="T31" fmla="*/ 0 h 10"/>
                  <a:gd name="T32" fmla="*/ 4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8" name="Freeform 1879">
                <a:extLst>
                  <a:ext uri="{FF2B5EF4-FFF2-40B4-BE49-F238E27FC236}">
                    <a16:creationId xmlns:a16="http://schemas.microsoft.com/office/drawing/2014/main" id="{69017548-4961-4BAB-BF07-1A4F3C4CF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64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9" name="Freeform 1880">
                <a:extLst>
                  <a:ext uri="{FF2B5EF4-FFF2-40B4-BE49-F238E27FC236}">
                    <a16:creationId xmlns:a16="http://schemas.microsoft.com/office/drawing/2014/main" id="{8937E304-C8BB-4A4A-B013-7174A6D74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859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2 w 14"/>
                  <a:gd name="T5" fmla="*/ 5 h 14"/>
                  <a:gd name="T6" fmla="*/ 3 w 14"/>
                  <a:gd name="T7" fmla="*/ 1 h 14"/>
                  <a:gd name="T8" fmla="*/ 5 w 14"/>
                  <a:gd name="T9" fmla="*/ 1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1 h 14"/>
                  <a:gd name="T16" fmla="*/ 12 w 14"/>
                  <a:gd name="T17" fmla="*/ 1 h 14"/>
                  <a:gd name="T18" fmla="*/ 12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2 w 14"/>
                  <a:gd name="T25" fmla="*/ 9 h 14"/>
                  <a:gd name="T26" fmla="*/ 12 w 14"/>
                  <a:gd name="T27" fmla="*/ 12 h 14"/>
                  <a:gd name="T28" fmla="*/ 9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3 w 14"/>
                  <a:gd name="T37" fmla="*/ 12 h 14"/>
                  <a:gd name="T38" fmla="*/ 2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2" y="5"/>
                    </a:lnTo>
                    <a:lnTo>
                      <a:pt x="14" y="8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0" name="Freeform 1881">
                <a:extLst>
                  <a:ext uri="{FF2B5EF4-FFF2-40B4-BE49-F238E27FC236}">
                    <a16:creationId xmlns:a16="http://schemas.microsoft.com/office/drawing/2014/main" id="{2E3E6A72-15C8-49D2-BB03-AD9A0FCBD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86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10 h 11"/>
                  <a:gd name="T12" fmla="*/ 3 w 9"/>
                  <a:gd name="T13" fmla="*/ 10 h 11"/>
                  <a:gd name="T14" fmla="*/ 0 w 9"/>
                  <a:gd name="T15" fmla="*/ 10 h 11"/>
                  <a:gd name="T16" fmla="*/ 0 w 9"/>
                  <a:gd name="T17" fmla="*/ 10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10 h 11"/>
                  <a:gd name="T24" fmla="*/ 9 w 9"/>
                  <a:gd name="T25" fmla="*/ 7 h 11"/>
                  <a:gd name="T26" fmla="*/ 9 w 9"/>
                  <a:gd name="T27" fmla="*/ 7 h 11"/>
                  <a:gd name="T28" fmla="*/ 8 w 9"/>
                  <a:gd name="T29" fmla="*/ 4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5" y="11"/>
                    </a:lnTo>
                    <a:lnTo>
                      <a:pt x="8" y="10"/>
                    </a:lnTo>
                    <a:lnTo>
                      <a:pt x="9" y="7"/>
                    </a:lnTo>
                    <a:lnTo>
                      <a:pt x="8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1" name="Freeform 1882">
                <a:extLst>
                  <a:ext uri="{FF2B5EF4-FFF2-40B4-BE49-F238E27FC236}">
                    <a16:creationId xmlns:a16="http://schemas.microsoft.com/office/drawing/2014/main" id="{AACE85D6-4A91-4C0A-99FF-63B148B3D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85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2" name="Freeform 1883">
                <a:extLst>
                  <a:ext uri="{FF2B5EF4-FFF2-40B4-BE49-F238E27FC236}">
                    <a16:creationId xmlns:a16="http://schemas.microsoft.com/office/drawing/2014/main" id="{8B23F057-D35E-4092-ACE0-4CEFEACBD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812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5 h 12"/>
                  <a:gd name="T6" fmla="*/ 2 w 13"/>
                  <a:gd name="T7" fmla="*/ 2 h 12"/>
                  <a:gd name="T8" fmla="*/ 5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10 w 13"/>
                  <a:gd name="T15" fmla="*/ 0 h 12"/>
                  <a:gd name="T16" fmla="*/ 11 w 13"/>
                  <a:gd name="T17" fmla="*/ 2 h 12"/>
                  <a:gd name="T18" fmla="*/ 13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1 w 13"/>
                  <a:gd name="T27" fmla="*/ 11 h 12"/>
                  <a:gd name="T28" fmla="*/ 10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5 w 13"/>
                  <a:gd name="T35" fmla="*/ 12 h 12"/>
                  <a:gd name="T36" fmla="*/ 2 w 13"/>
                  <a:gd name="T37" fmla="*/ 11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1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1" y="11"/>
                    </a:lnTo>
                    <a:lnTo>
                      <a:pt x="10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3" name="Freeform 1884">
                <a:extLst>
                  <a:ext uri="{FF2B5EF4-FFF2-40B4-BE49-F238E27FC236}">
                    <a16:creationId xmlns:a16="http://schemas.microsoft.com/office/drawing/2014/main" id="{E924E9D5-670D-48EE-A255-BB2E7D211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814"/>
                <a:ext cx="10" cy="10"/>
              </a:xfrm>
              <a:custGeom>
                <a:avLst/>
                <a:gdLst>
                  <a:gd name="T0" fmla="*/ 7 w 10"/>
                  <a:gd name="T1" fmla="*/ 0 h 10"/>
                  <a:gd name="T2" fmla="*/ 7 w 10"/>
                  <a:gd name="T3" fmla="*/ 0 h 10"/>
                  <a:gd name="T4" fmla="*/ 8 w 10"/>
                  <a:gd name="T5" fmla="*/ 3 h 10"/>
                  <a:gd name="T6" fmla="*/ 8 w 10"/>
                  <a:gd name="T7" fmla="*/ 3 h 10"/>
                  <a:gd name="T8" fmla="*/ 7 w 10"/>
                  <a:gd name="T9" fmla="*/ 7 h 10"/>
                  <a:gd name="T10" fmla="*/ 2 w 10"/>
                  <a:gd name="T11" fmla="*/ 9 h 10"/>
                  <a:gd name="T12" fmla="*/ 2 w 10"/>
                  <a:gd name="T13" fmla="*/ 9 h 10"/>
                  <a:gd name="T14" fmla="*/ 0 w 10"/>
                  <a:gd name="T15" fmla="*/ 9 h 10"/>
                  <a:gd name="T16" fmla="*/ 0 w 10"/>
                  <a:gd name="T17" fmla="*/ 9 h 10"/>
                  <a:gd name="T18" fmla="*/ 3 w 10"/>
                  <a:gd name="T19" fmla="*/ 10 h 10"/>
                  <a:gd name="T20" fmla="*/ 3 w 10"/>
                  <a:gd name="T21" fmla="*/ 10 h 10"/>
                  <a:gd name="T22" fmla="*/ 8 w 10"/>
                  <a:gd name="T23" fmla="*/ 9 h 10"/>
                  <a:gd name="T24" fmla="*/ 10 w 10"/>
                  <a:gd name="T25" fmla="*/ 4 h 10"/>
                  <a:gd name="T26" fmla="*/ 10 w 10"/>
                  <a:gd name="T27" fmla="*/ 4 h 10"/>
                  <a:gd name="T28" fmla="*/ 8 w 10"/>
                  <a:gd name="T29" fmla="*/ 1 h 10"/>
                  <a:gd name="T30" fmla="*/ 7 w 10"/>
                  <a:gd name="T31" fmla="*/ 0 h 10"/>
                  <a:gd name="T32" fmla="*/ 7 w 10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" h="10">
                    <a:moveTo>
                      <a:pt x="7" y="0"/>
                    </a:moveTo>
                    <a:lnTo>
                      <a:pt x="7" y="0"/>
                    </a:lnTo>
                    <a:lnTo>
                      <a:pt x="8" y="3"/>
                    </a:lnTo>
                    <a:lnTo>
                      <a:pt x="7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10" y="4"/>
                    </a:lnTo>
                    <a:lnTo>
                      <a:pt x="8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4" name="Freeform 1885">
                <a:extLst>
                  <a:ext uri="{FF2B5EF4-FFF2-40B4-BE49-F238E27FC236}">
                    <a16:creationId xmlns:a16="http://schemas.microsoft.com/office/drawing/2014/main" id="{A93DB399-7173-4441-8CFE-58D0D36E1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81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5" name="Freeform 1886">
                <a:extLst>
                  <a:ext uri="{FF2B5EF4-FFF2-40B4-BE49-F238E27FC236}">
                    <a16:creationId xmlns:a16="http://schemas.microsoft.com/office/drawing/2014/main" id="{FCCE81C4-A00F-467E-92A2-2FB9F4A8D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918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1 h 13"/>
                  <a:gd name="T16" fmla="*/ 11 w 14"/>
                  <a:gd name="T17" fmla="*/ 3 h 13"/>
                  <a:gd name="T18" fmla="*/ 12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6" name="Freeform 1887">
                <a:extLst>
                  <a:ext uri="{FF2B5EF4-FFF2-40B4-BE49-F238E27FC236}">
                    <a16:creationId xmlns:a16="http://schemas.microsoft.com/office/drawing/2014/main" id="{5B3AA366-1573-4CB1-BAD7-5E06FBA1B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292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7" name="Freeform 1888">
                <a:extLst>
                  <a:ext uri="{FF2B5EF4-FFF2-40B4-BE49-F238E27FC236}">
                    <a16:creationId xmlns:a16="http://schemas.microsoft.com/office/drawing/2014/main" id="{9BAD84F3-3CCC-4FE7-9E6E-C4C9DB28E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918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8" name="Freeform 1889">
                <a:extLst>
                  <a:ext uri="{FF2B5EF4-FFF2-40B4-BE49-F238E27FC236}">
                    <a16:creationId xmlns:a16="http://schemas.microsoft.com/office/drawing/2014/main" id="{61A9F89D-AEFD-4FF8-BF8F-BC2A56529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91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9" name="Freeform 1890">
                <a:extLst>
                  <a:ext uri="{FF2B5EF4-FFF2-40B4-BE49-F238E27FC236}">
                    <a16:creationId xmlns:a16="http://schemas.microsoft.com/office/drawing/2014/main" id="{996F9321-ECA4-4F10-8C50-2BE35C20D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919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3 h 11"/>
                  <a:gd name="T6" fmla="*/ 6 w 9"/>
                  <a:gd name="T7" fmla="*/ 3 h 11"/>
                  <a:gd name="T8" fmla="*/ 4 w 9"/>
                  <a:gd name="T9" fmla="*/ 8 h 11"/>
                  <a:gd name="T10" fmla="*/ 1 w 9"/>
                  <a:gd name="T11" fmla="*/ 9 h 11"/>
                  <a:gd name="T12" fmla="*/ 1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7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7 w 9"/>
                  <a:gd name="T29" fmla="*/ 2 h 11"/>
                  <a:gd name="T30" fmla="*/ 4 w 9"/>
                  <a:gd name="T31" fmla="*/ 0 h 11"/>
                  <a:gd name="T32" fmla="*/ 4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0" name="Freeform 1891">
                <a:extLst>
                  <a:ext uri="{FF2B5EF4-FFF2-40B4-BE49-F238E27FC236}">
                    <a16:creationId xmlns:a16="http://schemas.microsoft.com/office/drawing/2014/main" id="{5AD5DCD8-311C-4B21-AFF3-968FEDCE8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918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1" name="Freeform 1892">
                <a:extLst>
                  <a:ext uri="{FF2B5EF4-FFF2-40B4-BE49-F238E27FC236}">
                    <a16:creationId xmlns:a16="http://schemas.microsoft.com/office/drawing/2014/main" id="{D3CB8018-A5A5-4EEC-96DA-5BBAD8162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829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4 h 13"/>
                  <a:gd name="T6" fmla="*/ 1 w 12"/>
                  <a:gd name="T7" fmla="*/ 1 h 13"/>
                  <a:gd name="T8" fmla="*/ 3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0 w 12"/>
                  <a:gd name="T17" fmla="*/ 1 h 13"/>
                  <a:gd name="T18" fmla="*/ 12 w 12"/>
                  <a:gd name="T19" fmla="*/ 4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9 h 13"/>
                  <a:gd name="T26" fmla="*/ 10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1 w 12"/>
                  <a:gd name="T37" fmla="*/ 10 h 13"/>
                  <a:gd name="T38" fmla="*/ 0 w 12"/>
                  <a:gd name="T39" fmla="*/ 9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2" name="Freeform 1893">
                <a:extLst>
                  <a:ext uri="{FF2B5EF4-FFF2-40B4-BE49-F238E27FC236}">
                    <a16:creationId xmlns:a16="http://schemas.microsoft.com/office/drawing/2014/main" id="{78173F68-1A7B-46E7-933A-A186E5DB9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830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5 h 11"/>
                  <a:gd name="T6" fmla="*/ 6 w 9"/>
                  <a:gd name="T7" fmla="*/ 5 h 11"/>
                  <a:gd name="T8" fmla="*/ 4 w 9"/>
                  <a:gd name="T9" fmla="*/ 8 h 11"/>
                  <a:gd name="T10" fmla="*/ 1 w 9"/>
                  <a:gd name="T11" fmla="*/ 9 h 11"/>
                  <a:gd name="T12" fmla="*/ 1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7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7 w 9"/>
                  <a:gd name="T29" fmla="*/ 2 h 11"/>
                  <a:gd name="T30" fmla="*/ 4 w 9"/>
                  <a:gd name="T31" fmla="*/ 0 h 11"/>
                  <a:gd name="T32" fmla="*/ 4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3" name="Freeform 1894">
                <a:extLst>
                  <a:ext uri="{FF2B5EF4-FFF2-40B4-BE49-F238E27FC236}">
                    <a16:creationId xmlns:a16="http://schemas.microsoft.com/office/drawing/2014/main" id="{82C85719-0107-4416-A223-E88D4BFD9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82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4" name="Freeform 1895">
                <a:extLst>
                  <a:ext uri="{FF2B5EF4-FFF2-40B4-BE49-F238E27FC236}">
                    <a16:creationId xmlns:a16="http://schemas.microsoft.com/office/drawing/2014/main" id="{CC9F1D9B-B632-4F5D-99E2-31070F0F2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3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5" name="Freeform 1896">
                <a:extLst>
                  <a:ext uri="{FF2B5EF4-FFF2-40B4-BE49-F238E27FC236}">
                    <a16:creationId xmlns:a16="http://schemas.microsoft.com/office/drawing/2014/main" id="{6A8E9D6F-816F-4B93-83F2-076E9CD79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174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6" name="Freeform 1897">
                <a:extLst>
                  <a:ext uri="{FF2B5EF4-FFF2-40B4-BE49-F238E27FC236}">
                    <a16:creationId xmlns:a16="http://schemas.microsoft.com/office/drawing/2014/main" id="{7D4C4E11-9C07-4D38-A42B-86013B853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737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7" name="Freeform 1898">
                <a:extLst>
                  <a:ext uri="{FF2B5EF4-FFF2-40B4-BE49-F238E27FC236}">
                    <a16:creationId xmlns:a16="http://schemas.microsoft.com/office/drawing/2014/main" id="{7B6C4AEC-0161-4EFE-BDDF-DAECD2435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166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8" name="Freeform 1899">
                <a:extLst>
                  <a:ext uri="{FF2B5EF4-FFF2-40B4-BE49-F238E27FC236}">
                    <a16:creationId xmlns:a16="http://schemas.microsoft.com/office/drawing/2014/main" id="{3CDCD246-3A84-4E7A-99D2-3380CCD0B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668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9" name="Freeform 1900">
                <a:extLst>
                  <a:ext uri="{FF2B5EF4-FFF2-40B4-BE49-F238E27FC236}">
                    <a16:creationId xmlns:a16="http://schemas.microsoft.com/office/drawing/2014/main" id="{3277878D-DD47-4613-AD42-76E6FEEA7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665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0" name="Freeform 1901">
                <a:extLst>
                  <a:ext uri="{FF2B5EF4-FFF2-40B4-BE49-F238E27FC236}">
                    <a16:creationId xmlns:a16="http://schemas.microsoft.com/office/drawing/2014/main" id="{C0731C06-CE55-48A9-B6A8-0BADF9D79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70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1" name="Freeform 1902">
                <a:extLst>
                  <a:ext uri="{FF2B5EF4-FFF2-40B4-BE49-F238E27FC236}">
                    <a16:creationId xmlns:a16="http://schemas.microsoft.com/office/drawing/2014/main" id="{5721C63E-1DAA-4A44-9EA6-B05FF38B0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706"/>
                <a:ext cx="13" cy="13"/>
              </a:xfrm>
              <a:custGeom>
                <a:avLst/>
                <a:gdLst>
                  <a:gd name="T0" fmla="*/ 8 w 13"/>
                  <a:gd name="T1" fmla="*/ 0 h 13"/>
                  <a:gd name="T2" fmla="*/ 8 w 13"/>
                  <a:gd name="T3" fmla="*/ 0 h 13"/>
                  <a:gd name="T4" fmla="*/ 10 w 13"/>
                  <a:gd name="T5" fmla="*/ 1 h 13"/>
                  <a:gd name="T6" fmla="*/ 10 w 13"/>
                  <a:gd name="T7" fmla="*/ 4 h 13"/>
                  <a:gd name="T8" fmla="*/ 10 w 13"/>
                  <a:gd name="T9" fmla="*/ 4 h 13"/>
                  <a:gd name="T10" fmla="*/ 10 w 13"/>
                  <a:gd name="T11" fmla="*/ 7 h 13"/>
                  <a:gd name="T12" fmla="*/ 8 w 13"/>
                  <a:gd name="T13" fmla="*/ 9 h 13"/>
                  <a:gd name="T14" fmla="*/ 5 w 13"/>
                  <a:gd name="T15" fmla="*/ 10 h 13"/>
                  <a:gd name="T16" fmla="*/ 2 w 13"/>
                  <a:gd name="T17" fmla="*/ 12 h 13"/>
                  <a:gd name="T18" fmla="*/ 2 w 13"/>
                  <a:gd name="T19" fmla="*/ 12 h 13"/>
                  <a:gd name="T20" fmla="*/ 0 w 13"/>
                  <a:gd name="T21" fmla="*/ 10 h 13"/>
                  <a:gd name="T22" fmla="*/ 0 w 13"/>
                  <a:gd name="T23" fmla="*/ 10 h 13"/>
                  <a:gd name="T24" fmla="*/ 2 w 13"/>
                  <a:gd name="T25" fmla="*/ 12 h 13"/>
                  <a:gd name="T26" fmla="*/ 5 w 13"/>
                  <a:gd name="T27" fmla="*/ 13 h 13"/>
                  <a:gd name="T28" fmla="*/ 5 w 13"/>
                  <a:gd name="T29" fmla="*/ 13 h 13"/>
                  <a:gd name="T30" fmla="*/ 8 w 13"/>
                  <a:gd name="T31" fmla="*/ 12 h 13"/>
                  <a:gd name="T32" fmla="*/ 10 w 13"/>
                  <a:gd name="T33" fmla="*/ 10 h 13"/>
                  <a:gd name="T34" fmla="*/ 11 w 13"/>
                  <a:gd name="T35" fmla="*/ 9 h 13"/>
                  <a:gd name="T36" fmla="*/ 13 w 13"/>
                  <a:gd name="T37" fmla="*/ 6 h 13"/>
                  <a:gd name="T38" fmla="*/ 13 w 13"/>
                  <a:gd name="T39" fmla="*/ 6 h 13"/>
                  <a:gd name="T40" fmla="*/ 11 w 13"/>
                  <a:gd name="T41" fmla="*/ 1 h 13"/>
                  <a:gd name="T42" fmla="*/ 8 w 13"/>
                  <a:gd name="T43" fmla="*/ 0 h 13"/>
                  <a:gd name="T44" fmla="*/ 8 w 13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3">
                    <a:moveTo>
                      <a:pt x="8" y="0"/>
                    </a:moveTo>
                    <a:lnTo>
                      <a:pt x="8" y="0"/>
                    </a:lnTo>
                    <a:lnTo>
                      <a:pt x="10" y="1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2" name="Freeform 1903">
                <a:extLst>
                  <a:ext uri="{FF2B5EF4-FFF2-40B4-BE49-F238E27FC236}">
                    <a16:creationId xmlns:a16="http://schemas.microsoft.com/office/drawing/2014/main" id="{AEA3DBC2-2591-429F-A315-17B52F200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70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3" name="Freeform 1904">
                <a:extLst>
                  <a:ext uri="{FF2B5EF4-FFF2-40B4-BE49-F238E27FC236}">
                    <a16:creationId xmlns:a16="http://schemas.microsoft.com/office/drawing/2014/main" id="{85E0CD28-A8DB-4901-B1AF-B7F90C119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684"/>
                <a:ext cx="17" cy="19"/>
              </a:xfrm>
              <a:custGeom>
                <a:avLst/>
                <a:gdLst>
                  <a:gd name="T0" fmla="*/ 0 w 17"/>
                  <a:gd name="T1" fmla="*/ 10 h 19"/>
                  <a:gd name="T2" fmla="*/ 0 w 17"/>
                  <a:gd name="T3" fmla="*/ 10 h 19"/>
                  <a:gd name="T4" fmla="*/ 0 w 17"/>
                  <a:gd name="T5" fmla="*/ 7 h 19"/>
                  <a:gd name="T6" fmla="*/ 2 w 17"/>
                  <a:gd name="T7" fmla="*/ 3 h 19"/>
                  <a:gd name="T8" fmla="*/ 5 w 17"/>
                  <a:gd name="T9" fmla="*/ 2 h 19"/>
                  <a:gd name="T10" fmla="*/ 8 w 17"/>
                  <a:gd name="T11" fmla="*/ 0 h 19"/>
                  <a:gd name="T12" fmla="*/ 8 w 17"/>
                  <a:gd name="T13" fmla="*/ 0 h 19"/>
                  <a:gd name="T14" fmla="*/ 11 w 17"/>
                  <a:gd name="T15" fmla="*/ 2 h 19"/>
                  <a:gd name="T16" fmla="*/ 14 w 17"/>
                  <a:gd name="T17" fmla="*/ 3 h 19"/>
                  <a:gd name="T18" fmla="*/ 17 w 17"/>
                  <a:gd name="T19" fmla="*/ 7 h 19"/>
                  <a:gd name="T20" fmla="*/ 17 w 17"/>
                  <a:gd name="T21" fmla="*/ 10 h 19"/>
                  <a:gd name="T22" fmla="*/ 17 w 17"/>
                  <a:gd name="T23" fmla="*/ 10 h 19"/>
                  <a:gd name="T24" fmla="*/ 17 w 17"/>
                  <a:gd name="T25" fmla="*/ 13 h 19"/>
                  <a:gd name="T26" fmla="*/ 14 w 17"/>
                  <a:gd name="T27" fmla="*/ 16 h 19"/>
                  <a:gd name="T28" fmla="*/ 11 w 17"/>
                  <a:gd name="T29" fmla="*/ 17 h 19"/>
                  <a:gd name="T30" fmla="*/ 8 w 17"/>
                  <a:gd name="T31" fmla="*/ 19 h 19"/>
                  <a:gd name="T32" fmla="*/ 8 w 17"/>
                  <a:gd name="T33" fmla="*/ 19 h 19"/>
                  <a:gd name="T34" fmla="*/ 5 w 17"/>
                  <a:gd name="T35" fmla="*/ 17 h 19"/>
                  <a:gd name="T36" fmla="*/ 2 w 17"/>
                  <a:gd name="T37" fmla="*/ 16 h 19"/>
                  <a:gd name="T38" fmla="*/ 0 w 17"/>
                  <a:gd name="T39" fmla="*/ 13 h 19"/>
                  <a:gd name="T40" fmla="*/ 0 w 17"/>
                  <a:gd name="T41" fmla="*/ 10 h 19"/>
                  <a:gd name="T42" fmla="*/ 0 w 17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7" y="13"/>
                    </a:lnTo>
                    <a:lnTo>
                      <a:pt x="14" y="16"/>
                    </a:lnTo>
                    <a:lnTo>
                      <a:pt x="11" y="17"/>
                    </a:lnTo>
                    <a:lnTo>
                      <a:pt x="8" y="19"/>
                    </a:lnTo>
                    <a:lnTo>
                      <a:pt x="5" y="17"/>
                    </a:lnTo>
                    <a:lnTo>
                      <a:pt x="2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4" name="Freeform 1905">
                <a:extLst>
                  <a:ext uri="{FF2B5EF4-FFF2-40B4-BE49-F238E27FC236}">
                    <a16:creationId xmlns:a16="http://schemas.microsoft.com/office/drawing/2014/main" id="{BD48885A-0578-4A36-A5E4-48B7691C2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68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2 h 13"/>
                  <a:gd name="T6" fmla="*/ 11 w 12"/>
                  <a:gd name="T7" fmla="*/ 5 h 13"/>
                  <a:gd name="T8" fmla="*/ 11 w 12"/>
                  <a:gd name="T9" fmla="*/ 5 h 13"/>
                  <a:gd name="T10" fmla="*/ 9 w 12"/>
                  <a:gd name="T11" fmla="*/ 8 h 13"/>
                  <a:gd name="T12" fmla="*/ 8 w 12"/>
                  <a:gd name="T13" fmla="*/ 10 h 13"/>
                  <a:gd name="T14" fmla="*/ 6 w 12"/>
                  <a:gd name="T15" fmla="*/ 11 h 13"/>
                  <a:gd name="T16" fmla="*/ 3 w 12"/>
                  <a:gd name="T17" fmla="*/ 13 h 13"/>
                  <a:gd name="T18" fmla="*/ 3 w 12"/>
                  <a:gd name="T19" fmla="*/ 13 h 13"/>
                  <a:gd name="T20" fmla="*/ 0 w 12"/>
                  <a:gd name="T21" fmla="*/ 11 h 13"/>
                  <a:gd name="T22" fmla="*/ 0 w 12"/>
                  <a:gd name="T23" fmla="*/ 11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1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2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0"/>
                    </a:lnTo>
                    <a:lnTo>
                      <a:pt x="6" y="11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5" name="Freeform 1906">
                <a:extLst>
                  <a:ext uri="{FF2B5EF4-FFF2-40B4-BE49-F238E27FC236}">
                    <a16:creationId xmlns:a16="http://schemas.microsoft.com/office/drawing/2014/main" id="{90187D9D-44B0-4696-8119-A08C3EC8B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684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6" name="Freeform 1907">
                <a:extLst>
                  <a:ext uri="{FF2B5EF4-FFF2-40B4-BE49-F238E27FC236}">
                    <a16:creationId xmlns:a16="http://schemas.microsoft.com/office/drawing/2014/main" id="{3E7DBF60-A0E7-4408-BE24-43713BB21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64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7" name="Freeform 1908">
                <a:extLst>
                  <a:ext uri="{FF2B5EF4-FFF2-40B4-BE49-F238E27FC236}">
                    <a16:creationId xmlns:a16="http://schemas.microsoft.com/office/drawing/2014/main" id="{153BAD38-F9DD-4E6C-9C0B-EA4E7B1AA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647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1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8" name="Freeform 1909">
                <a:extLst>
                  <a:ext uri="{FF2B5EF4-FFF2-40B4-BE49-F238E27FC236}">
                    <a16:creationId xmlns:a16="http://schemas.microsoft.com/office/drawing/2014/main" id="{76BD8E51-E482-45B2-8C10-E6CBB860E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164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9" name="Freeform 1910">
                <a:extLst>
                  <a:ext uri="{FF2B5EF4-FFF2-40B4-BE49-F238E27FC236}">
                    <a16:creationId xmlns:a16="http://schemas.microsoft.com/office/drawing/2014/main" id="{170BA9DA-EA67-4268-B187-B43B18DAC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01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0" name="Freeform 1911">
                <a:extLst>
                  <a:ext uri="{FF2B5EF4-FFF2-40B4-BE49-F238E27FC236}">
                    <a16:creationId xmlns:a16="http://schemas.microsoft.com/office/drawing/2014/main" id="{076BA6C0-70C4-4AA4-950D-27B4B3391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802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10 w 13"/>
                  <a:gd name="T5" fmla="*/ 3 h 14"/>
                  <a:gd name="T6" fmla="*/ 10 w 13"/>
                  <a:gd name="T7" fmla="*/ 6 h 14"/>
                  <a:gd name="T8" fmla="*/ 10 w 13"/>
                  <a:gd name="T9" fmla="*/ 6 h 14"/>
                  <a:gd name="T10" fmla="*/ 10 w 13"/>
                  <a:gd name="T11" fmla="*/ 8 h 14"/>
                  <a:gd name="T12" fmla="*/ 8 w 13"/>
                  <a:gd name="T13" fmla="*/ 11 h 14"/>
                  <a:gd name="T14" fmla="*/ 5 w 13"/>
                  <a:gd name="T15" fmla="*/ 12 h 14"/>
                  <a:gd name="T16" fmla="*/ 4 w 13"/>
                  <a:gd name="T17" fmla="*/ 12 h 14"/>
                  <a:gd name="T18" fmla="*/ 4 w 13"/>
                  <a:gd name="T19" fmla="*/ 12 h 14"/>
                  <a:gd name="T20" fmla="*/ 0 w 13"/>
                  <a:gd name="T21" fmla="*/ 12 h 14"/>
                  <a:gd name="T22" fmla="*/ 0 w 13"/>
                  <a:gd name="T23" fmla="*/ 12 h 14"/>
                  <a:gd name="T24" fmla="*/ 2 w 13"/>
                  <a:gd name="T25" fmla="*/ 14 h 14"/>
                  <a:gd name="T26" fmla="*/ 5 w 13"/>
                  <a:gd name="T27" fmla="*/ 14 h 14"/>
                  <a:gd name="T28" fmla="*/ 5 w 13"/>
                  <a:gd name="T29" fmla="*/ 14 h 14"/>
                  <a:gd name="T30" fmla="*/ 8 w 13"/>
                  <a:gd name="T31" fmla="*/ 14 h 14"/>
                  <a:gd name="T32" fmla="*/ 10 w 13"/>
                  <a:gd name="T33" fmla="*/ 12 h 14"/>
                  <a:gd name="T34" fmla="*/ 11 w 13"/>
                  <a:gd name="T35" fmla="*/ 9 h 14"/>
                  <a:gd name="T36" fmla="*/ 13 w 13"/>
                  <a:gd name="T37" fmla="*/ 8 h 14"/>
                  <a:gd name="T38" fmla="*/ 13 w 13"/>
                  <a:gd name="T39" fmla="*/ 8 h 14"/>
                  <a:gd name="T40" fmla="*/ 11 w 13"/>
                  <a:gd name="T41" fmla="*/ 3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0" y="12"/>
                    </a:lnTo>
                    <a:lnTo>
                      <a:pt x="11" y="9"/>
                    </a:lnTo>
                    <a:lnTo>
                      <a:pt x="13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1" name="Freeform 1912">
                <a:extLst>
                  <a:ext uri="{FF2B5EF4-FFF2-40B4-BE49-F238E27FC236}">
                    <a16:creationId xmlns:a16="http://schemas.microsoft.com/office/drawing/2014/main" id="{6AD810BD-E383-469B-837B-BE3C094B4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801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2" name="Freeform 1913">
                <a:extLst>
                  <a:ext uri="{FF2B5EF4-FFF2-40B4-BE49-F238E27FC236}">
                    <a16:creationId xmlns:a16="http://schemas.microsoft.com/office/drawing/2014/main" id="{E1BCEAC0-622F-4593-A05E-E443DBF32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1769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3" name="Freeform 1914">
                <a:extLst>
                  <a:ext uri="{FF2B5EF4-FFF2-40B4-BE49-F238E27FC236}">
                    <a16:creationId xmlns:a16="http://schemas.microsoft.com/office/drawing/2014/main" id="{D6887919-6237-43AB-B16F-FC670DE51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770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4" name="Freeform 1915">
                <a:extLst>
                  <a:ext uri="{FF2B5EF4-FFF2-40B4-BE49-F238E27FC236}">
                    <a16:creationId xmlns:a16="http://schemas.microsoft.com/office/drawing/2014/main" id="{9DD5A0EF-E02C-431F-80A8-5CBB16391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76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5" name="Freeform 1916">
                <a:extLst>
                  <a:ext uri="{FF2B5EF4-FFF2-40B4-BE49-F238E27FC236}">
                    <a16:creationId xmlns:a16="http://schemas.microsoft.com/office/drawing/2014/main" id="{FE333225-A2A4-40B1-B979-713D91CE1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77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6" name="Freeform 1917">
                <a:extLst>
                  <a:ext uri="{FF2B5EF4-FFF2-40B4-BE49-F238E27FC236}">
                    <a16:creationId xmlns:a16="http://schemas.microsoft.com/office/drawing/2014/main" id="{D1C9AB06-D0F0-4560-A83E-E434CADBB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781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7 w 10"/>
                  <a:gd name="T11" fmla="*/ 8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1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7" name="Freeform 1918">
                <a:extLst>
                  <a:ext uri="{FF2B5EF4-FFF2-40B4-BE49-F238E27FC236}">
                    <a16:creationId xmlns:a16="http://schemas.microsoft.com/office/drawing/2014/main" id="{2680B91A-0552-4A3F-AE63-724EECEC8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77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8" name="Freeform 1919">
                <a:extLst>
                  <a:ext uri="{FF2B5EF4-FFF2-40B4-BE49-F238E27FC236}">
                    <a16:creationId xmlns:a16="http://schemas.microsoft.com/office/drawing/2014/main" id="{BC950150-D570-4F02-8F62-A82123606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81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9" name="Freeform 1920">
                <a:extLst>
                  <a:ext uri="{FF2B5EF4-FFF2-40B4-BE49-F238E27FC236}">
                    <a16:creationId xmlns:a16="http://schemas.microsoft.com/office/drawing/2014/main" id="{49CBFD7B-84AC-4EDC-A3A4-F3BA2BE28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813"/>
                <a:ext cx="13" cy="12"/>
              </a:xfrm>
              <a:custGeom>
                <a:avLst/>
                <a:gdLst>
                  <a:gd name="T0" fmla="*/ 8 w 13"/>
                  <a:gd name="T1" fmla="*/ 0 h 12"/>
                  <a:gd name="T2" fmla="*/ 8 w 13"/>
                  <a:gd name="T3" fmla="*/ 0 h 12"/>
                  <a:gd name="T4" fmla="*/ 10 w 13"/>
                  <a:gd name="T5" fmla="*/ 1 h 12"/>
                  <a:gd name="T6" fmla="*/ 10 w 13"/>
                  <a:gd name="T7" fmla="*/ 4 h 12"/>
                  <a:gd name="T8" fmla="*/ 10 w 13"/>
                  <a:gd name="T9" fmla="*/ 4 h 12"/>
                  <a:gd name="T10" fmla="*/ 10 w 13"/>
                  <a:gd name="T11" fmla="*/ 7 h 12"/>
                  <a:gd name="T12" fmla="*/ 8 w 13"/>
                  <a:gd name="T13" fmla="*/ 9 h 12"/>
                  <a:gd name="T14" fmla="*/ 5 w 13"/>
                  <a:gd name="T15" fmla="*/ 10 h 12"/>
                  <a:gd name="T16" fmla="*/ 2 w 13"/>
                  <a:gd name="T17" fmla="*/ 12 h 12"/>
                  <a:gd name="T18" fmla="*/ 2 w 13"/>
                  <a:gd name="T19" fmla="*/ 12 h 12"/>
                  <a:gd name="T20" fmla="*/ 0 w 13"/>
                  <a:gd name="T21" fmla="*/ 10 h 12"/>
                  <a:gd name="T22" fmla="*/ 0 w 13"/>
                  <a:gd name="T23" fmla="*/ 10 h 12"/>
                  <a:gd name="T24" fmla="*/ 2 w 13"/>
                  <a:gd name="T25" fmla="*/ 12 h 12"/>
                  <a:gd name="T26" fmla="*/ 5 w 13"/>
                  <a:gd name="T27" fmla="*/ 12 h 12"/>
                  <a:gd name="T28" fmla="*/ 5 w 13"/>
                  <a:gd name="T29" fmla="*/ 12 h 12"/>
                  <a:gd name="T30" fmla="*/ 8 w 13"/>
                  <a:gd name="T31" fmla="*/ 12 h 12"/>
                  <a:gd name="T32" fmla="*/ 10 w 13"/>
                  <a:gd name="T33" fmla="*/ 10 h 12"/>
                  <a:gd name="T34" fmla="*/ 11 w 13"/>
                  <a:gd name="T35" fmla="*/ 9 h 12"/>
                  <a:gd name="T36" fmla="*/ 13 w 13"/>
                  <a:gd name="T37" fmla="*/ 6 h 12"/>
                  <a:gd name="T38" fmla="*/ 13 w 13"/>
                  <a:gd name="T39" fmla="*/ 6 h 12"/>
                  <a:gd name="T40" fmla="*/ 11 w 13"/>
                  <a:gd name="T41" fmla="*/ 1 h 12"/>
                  <a:gd name="T42" fmla="*/ 8 w 13"/>
                  <a:gd name="T43" fmla="*/ 0 h 12"/>
                  <a:gd name="T44" fmla="*/ 8 w 13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2">
                    <a:moveTo>
                      <a:pt x="8" y="0"/>
                    </a:moveTo>
                    <a:lnTo>
                      <a:pt x="8" y="0"/>
                    </a:lnTo>
                    <a:lnTo>
                      <a:pt x="10" y="1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0" name="Freeform 1921">
                <a:extLst>
                  <a:ext uri="{FF2B5EF4-FFF2-40B4-BE49-F238E27FC236}">
                    <a16:creationId xmlns:a16="http://schemas.microsoft.com/office/drawing/2014/main" id="{D28E432A-7843-4E03-B952-0E9A3FA85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81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1" name="Freeform 1922">
                <a:extLst>
                  <a:ext uri="{FF2B5EF4-FFF2-40B4-BE49-F238E27FC236}">
                    <a16:creationId xmlns:a16="http://schemas.microsoft.com/office/drawing/2014/main" id="{8776DA43-65A3-41A3-B381-D3B603AC6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83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2" name="Freeform 1923">
                <a:extLst>
                  <a:ext uri="{FF2B5EF4-FFF2-40B4-BE49-F238E27FC236}">
                    <a16:creationId xmlns:a16="http://schemas.microsoft.com/office/drawing/2014/main" id="{299FB05C-A82C-4E32-AE63-F0E2EABCE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83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3" name="Freeform 1924">
                <a:extLst>
                  <a:ext uri="{FF2B5EF4-FFF2-40B4-BE49-F238E27FC236}">
                    <a16:creationId xmlns:a16="http://schemas.microsoft.com/office/drawing/2014/main" id="{83690ECC-5078-4946-922D-036A585F6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1832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4" name="Freeform 1925">
                <a:extLst>
                  <a:ext uri="{FF2B5EF4-FFF2-40B4-BE49-F238E27FC236}">
                    <a16:creationId xmlns:a16="http://schemas.microsoft.com/office/drawing/2014/main" id="{4EF881DF-BD9F-480D-9BAC-51FE50A15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811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5" name="Freeform 1926">
                <a:extLst>
                  <a:ext uri="{FF2B5EF4-FFF2-40B4-BE49-F238E27FC236}">
                    <a16:creationId xmlns:a16="http://schemas.microsoft.com/office/drawing/2014/main" id="{28CDA01B-15D1-4D4E-BFE2-D89B6B5BB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81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6" name="Freeform 1927">
                <a:extLst>
                  <a:ext uri="{FF2B5EF4-FFF2-40B4-BE49-F238E27FC236}">
                    <a16:creationId xmlns:a16="http://schemas.microsoft.com/office/drawing/2014/main" id="{BCBA46E6-4DFF-402F-84D1-219F96A20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811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7" name="Freeform 1928">
                <a:extLst>
                  <a:ext uri="{FF2B5EF4-FFF2-40B4-BE49-F238E27FC236}">
                    <a16:creationId xmlns:a16="http://schemas.microsoft.com/office/drawing/2014/main" id="{FD22699C-1C70-4889-B85D-E7EEF3168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773"/>
                <a:ext cx="17" cy="19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0 w 17"/>
                  <a:gd name="T5" fmla="*/ 6 h 19"/>
                  <a:gd name="T6" fmla="*/ 2 w 17"/>
                  <a:gd name="T7" fmla="*/ 3 h 19"/>
                  <a:gd name="T8" fmla="*/ 5 w 17"/>
                  <a:gd name="T9" fmla="*/ 2 h 19"/>
                  <a:gd name="T10" fmla="*/ 8 w 17"/>
                  <a:gd name="T11" fmla="*/ 0 h 19"/>
                  <a:gd name="T12" fmla="*/ 8 w 17"/>
                  <a:gd name="T13" fmla="*/ 0 h 19"/>
                  <a:gd name="T14" fmla="*/ 11 w 17"/>
                  <a:gd name="T15" fmla="*/ 2 h 19"/>
                  <a:gd name="T16" fmla="*/ 14 w 17"/>
                  <a:gd name="T17" fmla="*/ 3 h 19"/>
                  <a:gd name="T18" fmla="*/ 17 w 17"/>
                  <a:gd name="T19" fmla="*/ 6 h 19"/>
                  <a:gd name="T20" fmla="*/ 17 w 17"/>
                  <a:gd name="T21" fmla="*/ 9 h 19"/>
                  <a:gd name="T22" fmla="*/ 17 w 17"/>
                  <a:gd name="T23" fmla="*/ 9 h 19"/>
                  <a:gd name="T24" fmla="*/ 17 w 17"/>
                  <a:gd name="T25" fmla="*/ 12 h 19"/>
                  <a:gd name="T26" fmla="*/ 14 w 17"/>
                  <a:gd name="T27" fmla="*/ 16 h 19"/>
                  <a:gd name="T28" fmla="*/ 11 w 17"/>
                  <a:gd name="T29" fmla="*/ 17 h 19"/>
                  <a:gd name="T30" fmla="*/ 8 w 17"/>
                  <a:gd name="T31" fmla="*/ 19 h 19"/>
                  <a:gd name="T32" fmla="*/ 8 w 17"/>
                  <a:gd name="T33" fmla="*/ 19 h 19"/>
                  <a:gd name="T34" fmla="*/ 5 w 17"/>
                  <a:gd name="T35" fmla="*/ 17 h 19"/>
                  <a:gd name="T36" fmla="*/ 2 w 17"/>
                  <a:gd name="T37" fmla="*/ 16 h 19"/>
                  <a:gd name="T38" fmla="*/ 0 w 17"/>
                  <a:gd name="T39" fmla="*/ 12 h 19"/>
                  <a:gd name="T40" fmla="*/ 0 w 17"/>
                  <a:gd name="T41" fmla="*/ 9 h 19"/>
                  <a:gd name="T42" fmla="*/ 0 w 17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6"/>
                    </a:lnTo>
                    <a:lnTo>
                      <a:pt x="11" y="17"/>
                    </a:lnTo>
                    <a:lnTo>
                      <a:pt x="8" y="19"/>
                    </a:lnTo>
                    <a:lnTo>
                      <a:pt x="5" y="17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8" name="Freeform 1929">
                <a:extLst>
                  <a:ext uri="{FF2B5EF4-FFF2-40B4-BE49-F238E27FC236}">
                    <a16:creationId xmlns:a16="http://schemas.microsoft.com/office/drawing/2014/main" id="{4D9C6638-B7ED-491C-895B-204C19B08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77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3 h 14"/>
                  <a:gd name="T18" fmla="*/ 3 w 12"/>
                  <a:gd name="T19" fmla="*/ 13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3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3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3" y="13"/>
                    </a:lnTo>
                    <a:lnTo>
                      <a:pt x="5" y="14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9" name="Freeform 1930">
                <a:extLst>
                  <a:ext uri="{FF2B5EF4-FFF2-40B4-BE49-F238E27FC236}">
                    <a16:creationId xmlns:a16="http://schemas.microsoft.com/office/drawing/2014/main" id="{857F1CCD-925D-4731-AA92-79B4B2C84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773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0" name="Freeform 1931">
                <a:extLst>
                  <a:ext uri="{FF2B5EF4-FFF2-40B4-BE49-F238E27FC236}">
                    <a16:creationId xmlns:a16="http://schemas.microsoft.com/office/drawing/2014/main" id="{A5358EA2-CA5D-45CC-B3FD-22B15E3A9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763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1" name="Freeform 1932">
                <a:extLst>
                  <a:ext uri="{FF2B5EF4-FFF2-40B4-BE49-F238E27FC236}">
                    <a16:creationId xmlns:a16="http://schemas.microsoft.com/office/drawing/2014/main" id="{7811E6EC-1BCE-4740-9F98-C36786C2F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1764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2" name="Freeform 1933">
                <a:extLst>
                  <a:ext uri="{FF2B5EF4-FFF2-40B4-BE49-F238E27FC236}">
                    <a16:creationId xmlns:a16="http://schemas.microsoft.com/office/drawing/2014/main" id="{B45AADD6-7FF2-4E42-BB77-423F27473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763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3" name="Freeform 1934">
                <a:extLst>
                  <a:ext uri="{FF2B5EF4-FFF2-40B4-BE49-F238E27FC236}">
                    <a16:creationId xmlns:a16="http://schemas.microsoft.com/office/drawing/2014/main" id="{22FA6BD2-4A94-4593-982B-1A840EC41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64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1 w 17"/>
                  <a:gd name="T7" fmla="*/ 3 h 18"/>
                  <a:gd name="T8" fmla="*/ 4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4 w 17"/>
                  <a:gd name="T35" fmla="*/ 17 h 18"/>
                  <a:gd name="T36" fmla="*/ 1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4" name="Freeform 1935">
                <a:extLst>
                  <a:ext uri="{FF2B5EF4-FFF2-40B4-BE49-F238E27FC236}">
                    <a16:creationId xmlns:a16="http://schemas.microsoft.com/office/drawing/2014/main" id="{8935B9D3-E2B6-4F89-9944-A4E24326E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651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10 w 11"/>
                  <a:gd name="T7" fmla="*/ 5 h 14"/>
                  <a:gd name="T8" fmla="*/ 10 w 11"/>
                  <a:gd name="T9" fmla="*/ 5 h 14"/>
                  <a:gd name="T10" fmla="*/ 8 w 11"/>
                  <a:gd name="T11" fmla="*/ 8 h 14"/>
                  <a:gd name="T12" fmla="*/ 6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10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0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10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10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5" name="Freeform 1936">
                <a:extLst>
                  <a:ext uri="{FF2B5EF4-FFF2-40B4-BE49-F238E27FC236}">
                    <a16:creationId xmlns:a16="http://schemas.microsoft.com/office/drawing/2014/main" id="{19602B19-4B4A-40EB-A053-500011B6C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648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6" name="Freeform 1937">
                <a:extLst>
                  <a:ext uri="{FF2B5EF4-FFF2-40B4-BE49-F238E27FC236}">
                    <a16:creationId xmlns:a16="http://schemas.microsoft.com/office/drawing/2014/main" id="{41955295-207F-48CA-8464-531A926EB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618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2 h 18"/>
                  <a:gd name="T10" fmla="*/ 9 w 19"/>
                  <a:gd name="T11" fmla="*/ 0 h 18"/>
                  <a:gd name="T12" fmla="*/ 9 w 19"/>
                  <a:gd name="T13" fmla="*/ 0 h 18"/>
                  <a:gd name="T14" fmla="*/ 12 w 19"/>
                  <a:gd name="T15" fmla="*/ 2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2 w 19"/>
                  <a:gd name="T29" fmla="*/ 17 h 18"/>
                  <a:gd name="T30" fmla="*/ 9 w 19"/>
                  <a:gd name="T31" fmla="*/ 18 h 18"/>
                  <a:gd name="T32" fmla="*/ 9 w 19"/>
                  <a:gd name="T33" fmla="*/ 18 h 18"/>
                  <a:gd name="T34" fmla="*/ 6 w 19"/>
                  <a:gd name="T35" fmla="*/ 17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7" name="Freeform 1938">
                <a:extLst>
                  <a:ext uri="{FF2B5EF4-FFF2-40B4-BE49-F238E27FC236}">
                    <a16:creationId xmlns:a16="http://schemas.microsoft.com/office/drawing/2014/main" id="{588EC823-DAE5-4140-BDEB-9BB76055F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62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8" name="Freeform 1939">
                <a:extLst>
                  <a:ext uri="{FF2B5EF4-FFF2-40B4-BE49-F238E27FC236}">
                    <a16:creationId xmlns:a16="http://schemas.microsoft.com/office/drawing/2014/main" id="{4CECB2D2-78E0-4AE3-A0B8-5D7E0D06A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61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9" name="Freeform 1940">
                <a:extLst>
                  <a:ext uri="{FF2B5EF4-FFF2-40B4-BE49-F238E27FC236}">
                    <a16:creationId xmlns:a16="http://schemas.microsoft.com/office/drawing/2014/main" id="{DCEDE289-D626-426B-BEF8-F12D23C2F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608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0" name="Freeform 1941">
                <a:extLst>
                  <a:ext uri="{FF2B5EF4-FFF2-40B4-BE49-F238E27FC236}">
                    <a16:creationId xmlns:a16="http://schemas.microsoft.com/office/drawing/2014/main" id="{8B0B1EEB-6EF5-4C4A-9049-37923134B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60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1" name="Freeform 1942">
                <a:extLst>
                  <a:ext uri="{FF2B5EF4-FFF2-40B4-BE49-F238E27FC236}">
                    <a16:creationId xmlns:a16="http://schemas.microsoft.com/office/drawing/2014/main" id="{A9D67868-FD1F-4A3C-B7A1-E25E3283C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608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2" name="Freeform 1943">
                <a:extLst>
                  <a:ext uri="{FF2B5EF4-FFF2-40B4-BE49-F238E27FC236}">
                    <a16:creationId xmlns:a16="http://schemas.microsoft.com/office/drawing/2014/main" id="{6CD29E9A-4975-4883-9511-47C7098F2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63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3" name="Freeform 1944">
                <a:extLst>
                  <a:ext uri="{FF2B5EF4-FFF2-40B4-BE49-F238E27FC236}">
                    <a16:creationId xmlns:a16="http://schemas.microsoft.com/office/drawing/2014/main" id="{8D6E6FF9-6C11-44E7-A2EF-708346A8F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641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4" name="Freeform 1945">
                <a:extLst>
                  <a:ext uri="{FF2B5EF4-FFF2-40B4-BE49-F238E27FC236}">
                    <a16:creationId xmlns:a16="http://schemas.microsoft.com/office/drawing/2014/main" id="{F0C9D3BF-98C8-479A-93F5-AD7450839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63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5" name="Freeform 1946">
                <a:extLst>
                  <a:ext uri="{FF2B5EF4-FFF2-40B4-BE49-F238E27FC236}">
                    <a16:creationId xmlns:a16="http://schemas.microsoft.com/office/drawing/2014/main" id="{4321F101-847C-4168-820A-F57B6C2C7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159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6" name="Freeform 1947">
                <a:extLst>
                  <a:ext uri="{FF2B5EF4-FFF2-40B4-BE49-F238E27FC236}">
                    <a16:creationId xmlns:a16="http://schemas.microsoft.com/office/drawing/2014/main" id="{58C1E0BE-22B8-4365-8A9C-07AD1DDC7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59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7" name="Freeform 1948">
                <a:extLst>
                  <a:ext uri="{FF2B5EF4-FFF2-40B4-BE49-F238E27FC236}">
                    <a16:creationId xmlns:a16="http://schemas.microsoft.com/office/drawing/2014/main" id="{59B99BD2-3222-470E-B001-18C9503A6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5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8" name="Freeform 1949">
                <a:extLst>
                  <a:ext uri="{FF2B5EF4-FFF2-40B4-BE49-F238E27FC236}">
                    <a16:creationId xmlns:a16="http://schemas.microsoft.com/office/drawing/2014/main" id="{ED273E49-03F7-4A43-B639-88E2497A7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159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9" name="Freeform 1950">
                <a:extLst>
                  <a:ext uri="{FF2B5EF4-FFF2-40B4-BE49-F238E27FC236}">
                    <a16:creationId xmlns:a16="http://schemas.microsoft.com/office/drawing/2014/main" id="{AB7DA5FD-6F04-41FB-9E93-25CA95885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60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0" name="Freeform 1951">
                <a:extLst>
                  <a:ext uri="{FF2B5EF4-FFF2-40B4-BE49-F238E27FC236}">
                    <a16:creationId xmlns:a16="http://schemas.microsoft.com/office/drawing/2014/main" id="{DC0718C8-9E95-4833-B22F-3C8A4BDD0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59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1" name="Freeform 1952">
                <a:extLst>
                  <a:ext uri="{FF2B5EF4-FFF2-40B4-BE49-F238E27FC236}">
                    <a16:creationId xmlns:a16="http://schemas.microsoft.com/office/drawing/2014/main" id="{CE69CCE8-8FEB-4D4A-9205-FF146A94A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784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7 w 19"/>
                  <a:gd name="T9" fmla="*/ 1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7 h 18"/>
                  <a:gd name="T30" fmla="*/ 10 w 19"/>
                  <a:gd name="T31" fmla="*/ 18 h 18"/>
                  <a:gd name="T32" fmla="*/ 10 w 19"/>
                  <a:gd name="T33" fmla="*/ 18 h 18"/>
                  <a:gd name="T34" fmla="*/ 7 w 19"/>
                  <a:gd name="T35" fmla="*/ 17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10" y="18"/>
                    </a:lnTo>
                    <a:lnTo>
                      <a:pt x="7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2" name="Freeform 1953">
                <a:extLst>
                  <a:ext uri="{FF2B5EF4-FFF2-40B4-BE49-F238E27FC236}">
                    <a16:creationId xmlns:a16="http://schemas.microsoft.com/office/drawing/2014/main" id="{BF0DE14D-C5CE-44A1-ABBB-BC7622183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787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3" name="Freeform 1954">
                <a:extLst>
                  <a:ext uri="{FF2B5EF4-FFF2-40B4-BE49-F238E27FC236}">
                    <a16:creationId xmlns:a16="http://schemas.microsoft.com/office/drawing/2014/main" id="{C220EA00-1E02-49D0-9116-79A1DE8CD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784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1 w 5"/>
                  <a:gd name="T5" fmla="*/ 1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1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1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4" name="Freeform 1955">
                <a:extLst>
                  <a:ext uri="{FF2B5EF4-FFF2-40B4-BE49-F238E27FC236}">
                    <a16:creationId xmlns:a16="http://schemas.microsoft.com/office/drawing/2014/main" id="{391B8DE2-5D27-49CB-9ABC-ADB4E957B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181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5" name="Freeform 1956">
                <a:extLst>
                  <a:ext uri="{FF2B5EF4-FFF2-40B4-BE49-F238E27FC236}">
                    <a16:creationId xmlns:a16="http://schemas.microsoft.com/office/drawing/2014/main" id="{CD8D6F7F-F730-45E1-843D-A083CA31D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822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1 w 12"/>
                  <a:gd name="T17" fmla="*/ 12 h 12"/>
                  <a:gd name="T18" fmla="*/ 1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6" name="Freeform 1957">
                <a:extLst>
                  <a:ext uri="{FF2B5EF4-FFF2-40B4-BE49-F238E27FC236}">
                    <a16:creationId xmlns:a16="http://schemas.microsoft.com/office/drawing/2014/main" id="{4AB51C7E-8958-4101-AA03-1EA9DE3C5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81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7" name="Freeform 1958">
                <a:extLst>
                  <a:ext uri="{FF2B5EF4-FFF2-40B4-BE49-F238E27FC236}">
                    <a16:creationId xmlns:a16="http://schemas.microsoft.com/office/drawing/2014/main" id="{0467A7CD-63A4-4F44-896E-5B31CC566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76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8" name="Freeform 1959">
                <a:extLst>
                  <a:ext uri="{FF2B5EF4-FFF2-40B4-BE49-F238E27FC236}">
                    <a16:creationId xmlns:a16="http://schemas.microsoft.com/office/drawing/2014/main" id="{6C01AFC4-3AF0-490C-9EFF-9B87C724E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769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9" name="Freeform 1960">
                <a:extLst>
                  <a:ext uri="{FF2B5EF4-FFF2-40B4-BE49-F238E27FC236}">
                    <a16:creationId xmlns:a16="http://schemas.microsoft.com/office/drawing/2014/main" id="{D9CAC210-DE81-464D-A31F-0598F8D77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76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0" name="Freeform 1961">
                <a:extLst>
                  <a:ext uri="{FF2B5EF4-FFF2-40B4-BE49-F238E27FC236}">
                    <a16:creationId xmlns:a16="http://schemas.microsoft.com/office/drawing/2014/main" id="{A8903F36-5EFD-4B98-A79D-16C3CD4E4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71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1" name="Freeform 1962">
                <a:extLst>
                  <a:ext uri="{FF2B5EF4-FFF2-40B4-BE49-F238E27FC236}">
                    <a16:creationId xmlns:a16="http://schemas.microsoft.com/office/drawing/2014/main" id="{78804503-517A-475D-9FB9-A61F2C67C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72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8 w 11"/>
                  <a:gd name="T11" fmla="*/ 8 h 12"/>
                  <a:gd name="T12" fmla="*/ 6 w 11"/>
                  <a:gd name="T13" fmla="*/ 9 h 12"/>
                  <a:gd name="T14" fmla="*/ 5 w 11"/>
                  <a:gd name="T15" fmla="*/ 11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2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2" name="Freeform 1963">
                <a:extLst>
                  <a:ext uri="{FF2B5EF4-FFF2-40B4-BE49-F238E27FC236}">
                    <a16:creationId xmlns:a16="http://schemas.microsoft.com/office/drawing/2014/main" id="{3B1A5E5A-B40D-4AF2-B31A-CA4A39D65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71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3" name="Freeform 1964">
                <a:extLst>
                  <a:ext uri="{FF2B5EF4-FFF2-40B4-BE49-F238E27FC236}">
                    <a16:creationId xmlns:a16="http://schemas.microsoft.com/office/drawing/2014/main" id="{58E29CA3-20E6-4E54-876A-141A44CCC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57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4" name="Freeform 1965">
                <a:extLst>
                  <a:ext uri="{FF2B5EF4-FFF2-40B4-BE49-F238E27FC236}">
                    <a16:creationId xmlns:a16="http://schemas.microsoft.com/office/drawing/2014/main" id="{4260D0D7-60A5-4A5E-ADFA-0FD80C091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573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5" name="Freeform 1966">
                <a:extLst>
                  <a:ext uri="{FF2B5EF4-FFF2-40B4-BE49-F238E27FC236}">
                    <a16:creationId xmlns:a16="http://schemas.microsoft.com/office/drawing/2014/main" id="{1CA052AF-8D89-4597-BE2A-4D4E9BA47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57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6" name="Freeform 1967">
                <a:extLst>
                  <a:ext uri="{FF2B5EF4-FFF2-40B4-BE49-F238E27FC236}">
                    <a16:creationId xmlns:a16="http://schemas.microsoft.com/office/drawing/2014/main" id="{A0C587AF-E8DA-4CBE-8F59-1571DFF58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565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7" name="Freeform 1968">
                <a:extLst>
                  <a:ext uri="{FF2B5EF4-FFF2-40B4-BE49-F238E27FC236}">
                    <a16:creationId xmlns:a16="http://schemas.microsoft.com/office/drawing/2014/main" id="{DD463DAA-8F05-4E92-BF94-742D4BBD0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156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8" name="Freeform 1969">
                <a:extLst>
                  <a:ext uri="{FF2B5EF4-FFF2-40B4-BE49-F238E27FC236}">
                    <a16:creationId xmlns:a16="http://schemas.microsoft.com/office/drawing/2014/main" id="{3047D29C-C241-4689-863B-1134BB381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1565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9" name="Freeform 1970">
                <a:extLst>
                  <a:ext uri="{FF2B5EF4-FFF2-40B4-BE49-F238E27FC236}">
                    <a16:creationId xmlns:a16="http://schemas.microsoft.com/office/drawing/2014/main" id="{37213DEF-5B17-49D0-BED1-0CD095399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1593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0" name="Freeform 1971">
                <a:extLst>
                  <a:ext uri="{FF2B5EF4-FFF2-40B4-BE49-F238E27FC236}">
                    <a16:creationId xmlns:a16="http://schemas.microsoft.com/office/drawing/2014/main" id="{57183DDA-0C1F-4F9C-91CA-FBED72C2E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594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1" name="Freeform 1972">
                <a:extLst>
                  <a:ext uri="{FF2B5EF4-FFF2-40B4-BE49-F238E27FC236}">
                    <a16:creationId xmlns:a16="http://schemas.microsoft.com/office/drawing/2014/main" id="{20C47E7F-94BC-42BE-8A4E-D974F72ED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593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2" name="Freeform 1973">
                <a:extLst>
                  <a:ext uri="{FF2B5EF4-FFF2-40B4-BE49-F238E27FC236}">
                    <a16:creationId xmlns:a16="http://schemas.microsoft.com/office/drawing/2014/main" id="{EC898D38-A7CB-4B5A-B10D-B75F159A2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583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3 h 13"/>
                  <a:gd name="T6" fmla="*/ 1 w 12"/>
                  <a:gd name="T7" fmla="*/ 2 h 13"/>
                  <a:gd name="T8" fmla="*/ 4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0 w 12"/>
                  <a:gd name="T17" fmla="*/ 2 h 13"/>
                  <a:gd name="T18" fmla="*/ 12 w 12"/>
                  <a:gd name="T19" fmla="*/ 3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8 h 13"/>
                  <a:gd name="T26" fmla="*/ 10 w 12"/>
                  <a:gd name="T27" fmla="*/ 11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4 w 12"/>
                  <a:gd name="T35" fmla="*/ 13 h 13"/>
                  <a:gd name="T36" fmla="*/ 1 w 12"/>
                  <a:gd name="T37" fmla="*/ 11 h 13"/>
                  <a:gd name="T38" fmla="*/ 0 w 12"/>
                  <a:gd name="T39" fmla="*/ 8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3" name="Freeform 1974">
                <a:extLst>
                  <a:ext uri="{FF2B5EF4-FFF2-40B4-BE49-F238E27FC236}">
                    <a16:creationId xmlns:a16="http://schemas.microsoft.com/office/drawing/2014/main" id="{B0385D15-4F7A-432E-9F57-66659FC79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58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4" name="Freeform 1975">
                <a:extLst>
                  <a:ext uri="{FF2B5EF4-FFF2-40B4-BE49-F238E27FC236}">
                    <a16:creationId xmlns:a16="http://schemas.microsoft.com/office/drawing/2014/main" id="{1B4901D1-05EA-43DD-82CC-861880A69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58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5" name="Freeform 1976">
                <a:extLst>
                  <a:ext uri="{FF2B5EF4-FFF2-40B4-BE49-F238E27FC236}">
                    <a16:creationId xmlns:a16="http://schemas.microsoft.com/office/drawing/2014/main" id="{259472FC-3E34-4AD0-AA6D-A1C1E2636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64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6" name="Freeform 1977">
                <a:extLst>
                  <a:ext uri="{FF2B5EF4-FFF2-40B4-BE49-F238E27FC236}">
                    <a16:creationId xmlns:a16="http://schemas.microsoft.com/office/drawing/2014/main" id="{D8B2FE84-BEF2-436A-A81D-12C2E0821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647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7" name="Freeform 1978">
                <a:extLst>
                  <a:ext uri="{FF2B5EF4-FFF2-40B4-BE49-F238E27FC236}">
                    <a16:creationId xmlns:a16="http://schemas.microsoft.com/office/drawing/2014/main" id="{345FD45B-101A-4373-8959-6EBC77BAB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644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8" name="Freeform 1979">
                <a:extLst>
                  <a:ext uri="{FF2B5EF4-FFF2-40B4-BE49-F238E27FC236}">
                    <a16:creationId xmlns:a16="http://schemas.microsoft.com/office/drawing/2014/main" id="{709AF2CF-CFF1-41CA-8844-822A75600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1600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9" name="Freeform 1980">
                <a:extLst>
                  <a:ext uri="{FF2B5EF4-FFF2-40B4-BE49-F238E27FC236}">
                    <a16:creationId xmlns:a16="http://schemas.microsoft.com/office/drawing/2014/main" id="{41B24472-CBE0-4834-9CF2-68AEE37F1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160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0" name="Freeform 1981">
                <a:extLst>
                  <a:ext uri="{FF2B5EF4-FFF2-40B4-BE49-F238E27FC236}">
                    <a16:creationId xmlns:a16="http://schemas.microsoft.com/office/drawing/2014/main" id="{9704F1D6-60BE-4986-ADC3-5DE4FAE8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600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1" name="Freeform 1982">
                <a:extLst>
                  <a:ext uri="{FF2B5EF4-FFF2-40B4-BE49-F238E27FC236}">
                    <a16:creationId xmlns:a16="http://schemas.microsoft.com/office/drawing/2014/main" id="{F4D18ED9-0BDA-4EA6-9675-E0EA874EB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62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1 w 17"/>
                  <a:gd name="T7" fmla="*/ 2 h 17"/>
                  <a:gd name="T8" fmla="*/ 4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4 w 17"/>
                  <a:gd name="T35" fmla="*/ 17 h 17"/>
                  <a:gd name="T36" fmla="*/ 1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2" name="Freeform 1983">
                <a:extLst>
                  <a:ext uri="{FF2B5EF4-FFF2-40B4-BE49-F238E27FC236}">
                    <a16:creationId xmlns:a16="http://schemas.microsoft.com/office/drawing/2014/main" id="{365E638A-F3AC-470A-B537-DD6FA2B1F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626"/>
                <a:ext cx="11" cy="13"/>
              </a:xfrm>
              <a:custGeom>
                <a:avLst/>
                <a:gdLst>
                  <a:gd name="T0" fmla="*/ 7 w 11"/>
                  <a:gd name="T1" fmla="*/ 0 h 13"/>
                  <a:gd name="T2" fmla="*/ 7 w 11"/>
                  <a:gd name="T3" fmla="*/ 0 h 13"/>
                  <a:gd name="T4" fmla="*/ 8 w 11"/>
                  <a:gd name="T5" fmla="*/ 3 h 13"/>
                  <a:gd name="T6" fmla="*/ 10 w 11"/>
                  <a:gd name="T7" fmla="*/ 4 h 13"/>
                  <a:gd name="T8" fmla="*/ 10 w 11"/>
                  <a:gd name="T9" fmla="*/ 4 h 13"/>
                  <a:gd name="T10" fmla="*/ 8 w 11"/>
                  <a:gd name="T11" fmla="*/ 7 h 13"/>
                  <a:gd name="T12" fmla="*/ 7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7 w 11"/>
                  <a:gd name="T31" fmla="*/ 13 h 13"/>
                  <a:gd name="T32" fmla="*/ 10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0 w 11"/>
                  <a:gd name="T41" fmla="*/ 3 h 13"/>
                  <a:gd name="T42" fmla="*/ 7 w 11"/>
                  <a:gd name="T43" fmla="*/ 0 h 13"/>
                  <a:gd name="T44" fmla="*/ 7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7" y="0"/>
                    </a:moveTo>
                    <a:lnTo>
                      <a:pt x="7" y="0"/>
                    </a:lnTo>
                    <a:lnTo>
                      <a:pt x="8" y="3"/>
                    </a:lnTo>
                    <a:lnTo>
                      <a:pt x="10" y="4"/>
                    </a:lnTo>
                    <a:lnTo>
                      <a:pt x="8" y="7"/>
                    </a:lnTo>
                    <a:lnTo>
                      <a:pt x="7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3" name="Freeform 1984">
                <a:extLst>
                  <a:ext uri="{FF2B5EF4-FFF2-40B4-BE49-F238E27FC236}">
                    <a16:creationId xmlns:a16="http://schemas.microsoft.com/office/drawing/2014/main" id="{CEE18536-0089-4D9E-A87B-4BA626105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1624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4" name="Freeform 1985">
                <a:extLst>
                  <a:ext uri="{FF2B5EF4-FFF2-40B4-BE49-F238E27FC236}">
                    <a16:creationId xmlns:a16="http://schemas.microsoft.com/office/drawing/2014/main" id="{71627CFF-8BC9-4AB0-9939-362965231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66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5" name="Freeform 1986">
                <a:extLst>
                  <a:ext uri="{FF2B5EF4-FFF2-40B4-BE49-F238E27FC236}">
                    <a16:creationId xmlns:a16="http://schemas.microsoft.com/office/drawing/2014/main" id="{B3BEE454-3EB0-44BE-A391-6D3317BC1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669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7 w 10"/>
                  <a:gd name="T11" fmla="*/ 8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2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6" name="Freeform 1987">
                <a:extLst>
                  <a:ext uri="{FF2B5EF4-FFF2-40B4-BE49-F238E27FC236}">
                    <a16:creationId xmlns:a16="http://schemas.microsoft.com/office/drawing/2014/main" id="{E3520368-5816-49F9-8697-9C78A8AE5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66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7" name="Freeform 1988">
                <a:extLst>
                  <a:ext uri="{FF2B5EF4-FFF2-40B4-BE49-F238E27FC236}">
                    <a16:creationId xmlns:a16="http://schemas.microsoft.com/office/drawing/2014/main" id="{E569F6DB-355D-4FD6-AA53-C9A9A06E6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164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8" name="Freeform 1989">
                <a:extLst>
                  <a:ext uri="{FF2B5EF4-FFF2-40B4-BE49-F238E27FC236}">
                    <a16:creationId xmlns:a16="http://schemas.microsoft.com/office/drawing/2014/main" id="{C3815BC0-6E3B-4FAE-97BE-8290D990B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1644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9" name="Freeform 1990">
                <a:extLst>
                  <a:ext uri="{FF2B5EF4-FFF2-40B4-BE49-F238E27FC236}">
                    <a16:creationId xmlns:a16="http://schemas.microsoft.com/office/drawing/2014/main" id="{290B0D2E-DF67-407A-9201-7235F1B67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641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0" name="Freeform 1991">
                <a:extLst>
                  <a:ext uri="{FF2B5EF4-FFF2-40B4-BE49-F238E27FC236}">
                    <a16:creationId xmlns:a16="http://schemas.microsoft.com/office/drawing/2014/main" id="{EAE06FE9-264D-4FE6-A3CE-933669E52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59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1" name="Freeform 1992">
                <a:extLst>
                  <a:ext uri="{FF2B5EF4-FFF2-40B4-BE49-F238E27FC236}">
                    <a16:creationId xmlns:a16="http://schemas.microsoft.com/office/drawing/2014/main" id="{99B5DC9D-DAE8-4F5A-AA61-FF238A62B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602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2" name="Freeform 1993">
                <a:extLst>
                  <a:ext uri="{FF2B5EF4-FFF2-40B4-BE49-F238E27FC236}">
                    <a16:creationId xmlns:a16="http://schemas.microsoft.com/office/drawing/2014/main" id="{EA3EEBD4-5F38-4954-8F8D-A73A11E2B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59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3" name="Freeform 1994">
                <a:extLst>
                  <a:ext uri="{FF2B5EF4-FFF2-40B4-BE49-F238E27FC236}">
                    <a16:creationId xmlns:a16="http://schemas.microsoft.com/office/drawing/2014/main" id="{B22BF243-8703-4317-A526-B69C716DE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580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3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3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4" name="Freeform 1995">
                <a:extLst>
                  <a:ext uri="{FF2B5EF4-FFF2-40B4-BE49-F238E27FC236}">
                    <a16:creationId xmlns:a16="http://schemas.microsoft.com/office/drawing/2014/main" id="{33EC4886-2EC1-4C98-804B-28966C24C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582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4 h 14"/>
                  <a:gd name="T8" fmla="*/ 9 w 11"/>
                  <a:gd name="T9" fmla="*/ 4 h 14"/>
                  <a:gd name="T10" fmla="*/ 8 w 11"/>
                  <a:gd name="T11" fmla="*/ 7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5" name="Freeform 1996">
                <a:extLst>
                  <a:ext uri="{FF2B5EF4-FFF2-40B4-BE49-F238E27FC236}">
                    <a16:creationId xmlns:a16="http://schemas.microsoft.com/office/drawing/2014/main" id="{BC437749-2160-4836-ACF4-AFB855A05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580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6" name="Freeform 1997">
                <a:extLst>
                  <a:ext uri="{FF2B5EF4-FFF2-40B4-BE49-F238E27FC236}">
                    <a16:creationId xmlns:a16="http://schemas.microsoft.com/office/drawing/2014/main" id="{0FEE5E95-57C8-498E-A56A-BFC7371E8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63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7" name="Freeform 1998">
                <a:extLst>
                  <a:ext uri="{FF2B5EF4-FFF2-40B4-BE49-F238E27FC236}">
                    <a16:creationId xmlns:a16="http://schemas.microsoft.com/office/drawing/2014/main" id="{DAF6DC13-C5CC-4FDB-B923-6551F24EB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63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8" name="Freeform 1999">
                <a:extLst>
                  <a:ext uri="{FF2B5EF4-FFF2-40B4-BE49-F238E27FC236}">
                    <a16:creationId xmlns:a16="http://schemas.microsoft.com/office/drawing/2014/main" id="{C559B2C7-12BF-4B4D-8529-3BDB0D49A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638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9" name="Freeform 2000">
                <a:extLst>
                  <a:ext uri="{FF2B5EF4-FFF2-40B4-BE49-F238E27FC236}">
                    <a16:creationId xmlns:a16="http://schemas.microsoft.com/office/drawing/2014/main" id="{CA4370BE-AB81-46FC-A3CD-CB3D8D381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61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0" name="Freeform 2001">
                <a:extLst>
                  <a:ext uri="{FF2B5EF4-FFF2-40B4-BE49-F238E27FC236}">
                    <a16:creationId xmlns:a16="http://schemas.microsoft.com/office/drawing/2014/main" id="{1674C910-E4BE-41D1-8928-08E2D59E3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618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1" name="Freeform 2002">
                <a:extLst>
                  <a:ext uri="{FF2B5EF4-FFF2-40B4-BE49-F238E27FC236}">
                    <a16:creationId xmlns:a16="http://schemas.microsoft.com/office/drawing/2014/main" id="{A013DEC7-CBF2-488F-B1AB-223902936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61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2" name="Freeform 2003">
                <a:extLst>
                  <a:ext uri="{FF2B5EF4-FFF2-40B4-BE49-F238E27FC236}">
                    <a16:creationId xmlns:a16="http://schemas.microsoft.com/office/drawing/2014/main" id="{8353C2CA-7549-4C4A-A7DE-95F0D2C62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672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3" name="Freeform 2004">
                <a:extLst>
                  <a:ext uri="{FF2B5EF4-FFF2-40B4-BE49-F238E27FC236}">
                    <a16:creationId xmlns:a16="http://schemas.microsoft.com/office/drawing/2014/main" id="{6020A61E-C952-4484-92CA-9561C39C6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67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4" name="Freeform 2005">
                <a:extLst>
                  <a:ext uri="{FF2B5EF4-FFF2-40B4-BE49-F238E27FC236}">
                    <a16:creationId xmlns:a16="http://schemas.microsoft.com/office/drawing/2014/main" id="{28EE1258-7108-4DD5-B851-407A09923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672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5" name="Freeform 2006">
                <a:extLst>
                  <a:ext uri="{FF2B5EF4-FFF2-40B4-BE49-F238E27FC236}">
                    <a16:creationId xmlns:a16="http://schemas.microsoft.com/office/drawing/2014/main" id="{541AF047-AE7A-4A7C-97DA-57D630B0A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173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6" name="Freeform 2007">
                <a:extLst>
                  <a:ext uri="{FF2B5EF4-FFF2-40B4-BE49-F238E27FC236}">
                    <a16:creationId xmlns:a16="http://schemas.microsoft.com/office/drawing/2014/main" id="{1240C164-3387-4832-8623-B163A8B9D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737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8 w 11"/>
                  <a:gd name="T11" fmla="*/ 8 h 12"/>
                  <a:gd name="T12" fmla="*/ 6 w 11"/>
                  <a:gd name="T13" fmla="*/ 9 h 12"/>
                  <a:gd name="T14" fmla="*/ 5 w 11"/>
                  <a:gd name="T15" fmla="*/ 11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2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7" name="Freeform 2008">
                <a:extLst>
                  <a:ext uri="{FF2B5EF4-FFF2-40B4-BE49-F238E27FC236}">
                    <a16:creationId xmlns:a16="http://schemas.microsoft.com/office/drawing/2014/main" id="{BE19E643-3477-4AED-9132-1D8C1AEC2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73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8" name="Freeform 2009">
                <a:extLst>
                  <a:ext uri="{FF2B5EF4-FFF2-40B4-BE49-F238E27FC236}">
                    <a16:creationId xmlns:a16="http://schemas.microsoft.com/office/drawing/2014/main" id="{835C91A1-7587-4898-B118-1E65B4810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707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9" name="Freeform 2010">
                <a:extLst>
                  <a:ext uri="{FF2B5EF4-FFF2-40B4-BE49-F238E27FC236}">
                    <a16:creationId xmlns:a16="http://schemas.microsoft.com/office/drawing/2014/main" id="{CF52105C-E35D-41B2-A76D-5F3B88CE1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70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0" name="Freeform 2011">
                <a:extLst>
                  <a:ext uri="{FF2B5EF4-FFF2-40B4-BE49-F238E27FC236}">
                    <a16:creationId xmlns:a16="http://schemas.microsoft.com/office/drawing/2014/main" id="{E36572DD-238D-4188-AA6F-9E5F2E360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1707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1" name="Freeform 2012">
                <a:extLst>
                  <a:ext uri="{FF2B5EF4-FFF2-40B4-BE49-F238E27FC236}">
                    <a16:creationId xmlns:a16="http://schemas.microsoft.com/office/drawing/2014/main" id="{784514B4-72AB-44F3-8A4A-E60729752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1819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2" name="Freeform 2013">
                <a:extLst>
                  <a:ext uri="{FF2B5EF4-FFF2-40B4-BE49-F238E27FC236}">
                    <a16:creationId xmlns:a16="http://schemas.microsoft.com/office/drawing/2014/main" id="{380875FC-7009-4A1D-8F0C-A0E1B4882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1820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3" name="Freeform 2014">
                <a:extLst>
                  <a:ext uri="{FF2B5EF4-FFF2-40B4-BE49-F238E27FC236}">
                    <a16:creationId xmlns:a16="http://schemas.microsoft.com/office/drawing/2014/main" id="{5DCB27E9-D28B-4A91-935C-1AA75C2FF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81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8" name="Group 2216">
              <a:extLst>
                <a:ext uri="{FF2B5EF4-FFF2-40B4-BE49-F238E27FC236}">
                  <a16:creationId xmlns:a16="http://schemas.microsoft.com/office/drawing/2014/main" id="{57EF0DBA-3086-4AA6-B891-8D255D0A4D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1537"/>
              <a:ext cx="1757" cy="1036"/>
              <a:chOff x="2018" y="1537"/>
              <a:chExt cx="1757" cy="1036"/>
            </a:xfrm>
          </p:grpSpPr>
          <p:sp>
            <p:nvSpPr>
              <p:cNvPr id="27628" name="Freeform 2016">
                <a:extLst>
                  <a:ext uri="{FF2B5EF4-FFF2-40B4-BE49-F238E27FC236}">
                    <a16:creationId xmlns:a16="http://schemas.microsoft.com/office/drawing/2014/main" id="{7B69818E-BDEE-4D16-83FD-9D35AEB3B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86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9" name="Freeform 2017">
                <a:extLst>
                  <a:ext uri="{FF2B5EF4-FFF2-40B4-BE49-F238E27FC236}">
                    <a16:creationId xmlns:a16="http://schemas.microsoft.com/office/drawing/2014/main" id="{159FABA6-AAD9-4C92-9B46-A2F628D18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867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0" name="Freeform 2018">
                <a:extLst>
                  <a:ext uri="{FF2B5EF4-FFF2-40B4-BE49-F238E27FC236}">
                    <a16:creationId xmlns:a16="http://schemas.microsoft.com/office/drawing/2014/main" id="{640FACED-5F46-4778-9220-2C0B0A035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186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1" name="Freeform 2019">
                <a:extLst>
                  <a:ext uri="{FF2B5EF4-FFF2-40B4-BE49-F238E27FC236}">
                    <a16:creationId xmlns:a16="http://schemas.microsoft.com/office/drawing/2014/main" id="{8E8315FD-ACFC-4D1C-B18F-0770E6FC5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183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2" name="Freeform 2020">
                <a:extLst>
                  <a:ext uri="{FF2B5EF4-FFF2-40B4-BE49-F238E27FC236}">
                    <a16:creationId xmlns:a16="http://schemas.microsoft.com/office/drawing/2014/main" id="{EF914C9F-700C-4A12-8B80-2BC966DD5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840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7 h 12"/>
                  <a:gd name="T12" fmla="*/ 6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3" name="Freeform 2021">
                <a:extLst>
                  <a:ext uri="{FF2B5EF4-FFF2-40B4-BE49-F238E27FC236}">
                    <a16:creationId xmlns:a16="http://schemas.microsoft.com/office/drawing/2014/main" id="{48575ED9-2189-4C68-9F8E-E2864C7D4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183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4" name="Freeform 2022">
                <a:extLst>
                  <a:ext uri="{FF2B5EF4-FFF2-40B4-BE49-F238E27FC236}">
                    <a16:creationId xmlns:a16="http://schemas.microsoft.com/office/drawing/2014/main" id="{53A6F487-780D-4FC8-A2D0-9C782709E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782"/>
                <a:ext cx="17" cy="19"/>
              </a:xfrm>
              <a:custGeom>
                <a:avLst/>
                <a:gdLst>
                  <a:gd name="T0" fmla="*/ 0 w 17"/>
                  <a:gd name="T1" fmla="*/ 10 h 19"/>
                  <a:gd name="T2" fmla="*/ 0 w 17"/>
                  <a:gd name="T3" fmla="*/ 10 h 19"/>
                  <a:gd name="T4" fmla="*/ 0 w 17"/>
                  <a:gd name="T5" fmla="*/ 7 h 19"/>
                  <a:gd name="T6" fmla="*/ 2 w 17"/>
                  <a:gd name="T7" fmla="*/ 3 h 19"/>
                  <a:gd name="T8" fmla="*/ 5 w 17"/>
                  <a:gd name="T9" fmla="*/ 2 h 19"/>
                  <a:gd name="T10" fmla="*/ 9 w 17"/>
                  <a:gd name="T11" fmla="*/ 0 h 19"/>
                  <a:gd name="T12" fmla="*/ 9 w 17"/>
                  <a:gd name="T13" fmla="*/ 0 h 19"/>
                  <a:gd name="T14" fmla="*/ 12 w 17"/>
                  <a:gd name="T15" fmla="*/ 2 h 19"/>
                  <a:gd name="T16" fmla="*/ 15 w 17"/>
                  <a:gd name="T17" fmla="*/ 3 h 19"/>
                  <a:gd name="T18" fmla="*/ 17 w 17"/>
                  <a:gd name="T19" fmla="*/ 7 h 19"/>
                  <a:gd name="T20" fmla="*/ 17 w 17"/>
                  <a:gd name="T21" fmla="*/ 10 h 19"/>
                  <a:gd name="T22" fmla="*/ 17 w 17"/>
                  <a:gd name="T23" fmla="*/ 10 h 19"/>
                  <a:gd name="T24" fmla="*/ 17 w 17"/>
                  <a:gd name="T25" fmla="*/ 13 h 19"/>
                  <a:gd name="T26" fmla="*/ 15 w 17"/>
                  <a:gd name="T27" fmla="*/ 16 h 19"/>
                  <a:gd name="T28" fmla="*/ 12 w 17"/>
                  <a:gd name="T29" fmla="*/ 17 h 19"/>
                  <a:gd name="T30" fmla="*/ 9 w 17"/>
                  <a:gd name="T31" fmla="*/ 19 h 19"/>
                  <a:gd name="T32" fmla="*/ 9 w 17"/>
                  <a:gd name="T33" fmla="*/ 19 h 19"/>
                  <a:gd name="T34" fmla="*/ 5 w 17"/>
                  <a:gd name="T35" fmla="*/ 17 h 19"/>
                  <a:gd name="T36" fmla="*/ 2 w 17"/>
                  <a:gd name="T37" fmla="*/ 16 h 19"/>
                  <a:gd name="T38" fmla="*/ 0 w 17"/>
                  <a:gd name="T39" fmla="*/ 13 h 19"/>
                  <a:gd name="T40" fmla="*/ 0 w 17"/>
                  <a:gd name="T41" fmla="*/ 10 h 19"/>
                  <a:gd name="T42" fmla="*/ 0 w 17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7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5" y="17"/>
                    </a:lnTo>
                    <a:lnTo>
                      <a:pt x="2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5" name="Freeform 2023">
                <a:extLst>
                  <a:ext uri="{FF2B5EF4-FFF2-40B4-BE49-F238E27FC236}">
                    <a16:creationId xmlns:a16="http://schemas.microsoft.com/office/drawing/2014/main" id="{80620BA0-81ED-4C49-8763-0675D8E97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785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2 h 13"/>
                  <a:gd name="T6" fmla="*/ 9 w 10"/>
                  <a:gd name="T7" fmla="*/ 5 h 13"/>
                  <a:gd name="T8" fmla="*/ 9 w 10"/>
                  <a:gd name="T9" fmla="*/ 5 h 13"/>
                  <a:gd name="T10" fmla="*/ 7 w 10"/>
                  <a:gd name="T11" fmla="*/ 8 h 13"/>
                  <a:gd name="T12" fmla="*/ 6 w 10"/>
                  <a:gd name="T13" fmla="*/ 10 h 13"/>
                  <a:gd name="T14" fmla="*/ 4 w 10"/>
                  <a:gd name="T15" fmla="*/ 11 h 13"/>
                  <a:gd name="T16" fmla="*/ 1 w 10"/>
                  <a:gd name="T17" fmla="*/ 13 h 13"/>
                  <a:gd name="T18" fmla="*/ 1 w 10"/>
                  <a:gd name="T19" fmla="*/ 13 h 13"/>
                  <a:gd name="T20" fmla="*/ 0 w 10"/>
                  <a:gd name="T21" fmla="*/ 11 h 13"/>
                  <a:gd name="T22" fmla="*/ 0 w 10"/>
                  <a:gd name="T23" fmla="*/ 11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1 h 13"/>
                  <a:gd name="T34" fmla="*/ 10 w 10"/>
                  <a:gd name="T35" fmla="*/ 10 h 13"/>
                  <a:gd name="T36" fmla="*/ 10 w 10"/>
                  <a:gd name="T37" fmla="*/ 7 h 13"/>
                  <a:gd name="T38" fmla="*/ 10 w 10"/>
                  <a:gd name="T39" fmla="*/ 7 h 13"/>
                  <a:gd name="T40" fmla="*/ 9 w 10"/>
                  <a:gd name="T41" fmla="*/ 2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0"/>
                    </a:lnTo>
                    <a:lnTo>
                      <a:pt x="4" y="11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6" name="Freeform 2024">
                <a:extLst>
                  <a:ext uri="{FF2B5EF4-FFF2-40B4-BE49-F238E27FC236}">
                    <a16:creationId xmlns:a16="http://schemas.microsoft.com/office/drawing/2014/main" id="{5D155145-D08F-42E5-B2FF-4EDDF850B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178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7" name="Freeform 2025">
                <a:extLst>
                  <a:ext uri="{FF2B5EF4-FFF2-40B4-BE49-F238E27FC236}">
                    <a16:creationId xmlns:a16="http://schemas.microsoft.com/office/drawing/2014/main" id="{34E4DED4-2E06-4262-8337-F85326556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80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8" name="Freeform 2026">
                <a:extLst>
                  <a:ext uri="{FF2B5EF4-FFF2-40B4-BE49-F238E27FC236}">
                    <a16:creationId xmlns:a16="http://schemas.microsoft.com/office/drawing/2014/main" id="{CE101308-D3A9-4A69-902B-6EDCF68C3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804"/>
                <a:ext cx="13" cy="12"/>
              </a:xfrm>
              <a:custGeom>
                <a:avLst/>
                <a:gdLst>
                  <a:gd name="T0" fmla="*/ 8 w 13"/>
                  <a:gd name="T1" fmla="*/ 0 h 12"/>
                  <a:gd name="T2" fmla="*/ 8 w 13"/>
                  <a:gd name="T3" fmla="*/ 0 h 12"/>
                  <a:gd name="T4" fmla="*/ 10 w 13"/>
                  <a:gd name="T5" fmla="*/ 1 h 12"/>
                  <a:gd name="T6" fmla="*/ 10 w 13"/>
                  <a:gd name="T7" fmla="*/ 4 h 12"/>
                  <a:gd name="T8" fmla="*/ 10 w 13"/>
                  <a:gd name="T9" fmla="*/ 4 h 12"/>
                  <a:gd name="T10" fmla="*/ 10 w 13"/>
                  <a:gd name="T11" fmla="*/ 7 h 12"/>
                  <a:gd name="T12" fmla="*/ 8 w 13"/>
                  <a:gd name="T13" fmla="*/ 9 h 12"/>
                  <a:gd name="T14" fmla="*/ 5 w 13"/>
                  <a:gd name="T15" fmla="*/ 10 h 12"/>
                  <a:gd name="T16" fmla="*/ 4 w 13"/>
                  <a:gd name="T17" fmla="*/ 12 h 12"/>
                  <a:gd name="T18" fmla="*/ 4 w 13"/>
                  <a:gd name="T19" fmla="*/ 12 h 12"/>
                  <a:gd name="T20" fmla="*/ 0 w 13"/>
                  <a:gd name="T21" fmla="*/ 10 h 12"/>
                  <a:gd name="T22" fmla="*/ 0 w 13"/>
                  <a:gd name="T23" fmla="*/ 10 h 12"/>
                  <a:gd name="T24" fmla="*/ 2 w 13"/>
                  <a:gd name="T25" fmla="*/ 12 h 12"/>
                  <a:gd name="T26" fmla="*/ 5 w 13"/>
                  <a:gd name="T27" fmla="*/ 12 h 12"/>
                  <a:gd name="T28" fmla="*/ 5 w 13"/>
                  <a:gd name="T29" fmla="*/ 12 h 12"/>
                  <a:gd name="T30" fmla="*/ 8 w 13"/>
                  <a:gd name="T31" fmla="*/ 12 h 12"/>
                  <a:gd name="T32" fmla="*/ 10 w 13"/>
                  <a:gd name="T33" fmla="*/ 10 h 12"/>
                  <a:gd name="T34" fmla="*/ 11 w 13"/>
                  <a:gd name="T35" fmla="*/ 9 h 12"/>
                  <a:gd name="T36" fmla="*/ 13 w 13"/>
                  <a:gd name="T37" fmla="*/ 6 h 12"/>
                  <a:gd name="T38" fmla="*/ 13 w 13"/>
                  <a:gd name="T39" fmla="*/ 6 h 12"/>
                  <a:gd name="T40" fmla="*/ 11 w 13"/>
                  <a:gd name="T41" fmla="*/ 1 h 12"/>
                  <a:gd name="T42" fmla="*/ 8 w 13"/>
                  <a:gd name="T43" fmla="*/ 0 h 12"/>
                  <a:gd name="T44" fmla="*/ 8 w 13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2">
                    <a:moveTo>
                      <a:pt x="8" y="0"/>
                    </a:moveTo>
                    <a:lnTo>
                      <a:pt x="8" y="0"/>
                    </a:lnTo>
                    <a:lnTo>
                      <a:pt x="10" y="1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4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9" name="Freeform 2027">
                <a:extLst>
                  <a:ext uri="{FF2B5EF4-FFF2-40B4-BE49-F238E27FC236}">
                    <a16:creationId xmlns:a16="http://schemas.microsoft.com/office/drawing/2014/main" id="{17DEA726-07A7-4070-A4AE-4BCC45CDA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801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0" name="Freeform 2028">
                <a:extLst>
                  <a:ext uri="{FF2B5EF4-FFF2-40B4-BE49-F238E27FC236}">
                    <a16:creationId xmlns:a16="http://schemas.microsoft.com/office/drawing/2014/main" id="{B771AA9E-05EF-4F33-9EDD-EA7A79EB9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852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7 w 19"/>
                  <a:gd name="T9" fmla="*/ 1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6 h 18"/>
                  <a:gd name="T30" fmla="*/ 10 w 19"/>
                  <a:gd name="T31" fmla="*/ 18 h 18"/>
                  <a:gd name="T32" fmla="*/ 10 w 19"/>
                  <a:gd name="T33" fmla="*/ 18 h 18"/>
                  <a:gd name="T34" fmla="*/ 7 w 19"/>
                  <a:gd name="T35" fmla="*/ 16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7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1" name="Freeform 2029">
                <a:extLst>
                  <a:ext uri="{FF2B5EF4-FFF2-40B4-BE49-F238E27FC236}">
                    <a16:creationId xmlns:a16="http://schemas.microsoft.com/office/drawing/2014/main" id="{41C3C26B-51E0-4399-B230-60424B136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1855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2" name="Freeform 2030">
                <a:extLst>
                  <a:ext uri="{FF2B5EF4-FFF2-40B4-BE49-F238E27FC236}">
                    <a16:creationId xmlns:a16="http://schemas.microsoft.com/office/drawing/2014/main" id="{5FD617A4-9E30-4FB0-8B29-090C77792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852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1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1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3" name="Freeform 2031">
                <a:extLst>
                  <a:ext uri="{FF2B5EF4-FFF2-40B4-BE49-F238E27FC236}">
                    <a16:creationId xmlns:a16="http://schemas.microsoft.com/office/drawing/2014/main" id="{F1CE336B-AA7A-42E1-8A1F-060AD40C3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84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4" name="Freeform 2032">
                <a:extLst>
                  <a:ext uri="{FF2B5EF4-FFF2-40B4-BE49-F238E27FC236}">
                    <a16:creationId xmlns:a16="http://schemas.microsoft.com/office/drawing/2014/main" id="{EC425340-3BCB-4A61-8FEC-8776F28A8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843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5" name="Freeform 2033">
                <a:extLst>
                  <a:ext uri="{FF2B5EF4-FFF2-40B4-BE49-F238E27FC236}">
                    <a16:creationId xmlns:a16="http://schemas.microsoft.com/office/drawing/2014/main" id="{41F41E03-E0F9-4A4B-966C-DFF7CD1EA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184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6" name="Freeform 2034">
                <a:extLst>
                  <a:ext uri="{FF2B5EF4-FFF2-40B4-BE49-F238E27FC236}">
                    <a16:creationId xmlns:a16="http://schemas.microsoft.com/office/drawing/2014/main" id="{EC6555EB-14FD-4818-B7BB-7EA73F778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87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7" name="Freeform 2035">
                <a:extLst>
                  <a:ext uri="{FF2B5EF4-FFF2-40B4-BE49-F238E27FC236}">
                    <a16:creationId xmlns:a16="http://schemas.microsoft.com/office/drawing/2014/main" id="{BA7FAB3C-1C40-4CB0-B197-04E4FD1D1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876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7 w 10"/>
                  <a:gd name="T11" fmla="*/ 7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1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4" name="Freeform 2036">
                <a:extLst>
                  <a:ext uri="{FF2B5EF4-FFF2-40B4-BE49-F238E27FC236}">
                    <a16:creationId xmlns:a16="http://schemas.microsoft.com/office/drawing/2014/main" id="{681A627E-3010-474C-ADE8-7FEC430BF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87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5" name="Freeform 2037">
                <a:extLst>
                  <a:ext uri="{FF2B5EF4-FFF2-40B4-BE49-F238E27FC236}">
                    <a16:creationId xmlns:a16="http://schemas.microsoft.com/office/drawing/2014/main" id="{ED141EEE-0E83-4D40-91D3-2ECE795C5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186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6" name="Freeform 2038">
                <a:extLst>
                  <a:ext uri="{FF2B5EF4-FFF2-40B4-BE49-F238E27FC236}">
                    <a16:creationId xmlns:a16="http://schemas.microsoft.com/office/drawing/2014/main" id="{34FE31D7-861D-450D-ACD5-66E491732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865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7" name="Freeform 2039">
                <a:extLst>
                  <a:ext uri="{FF2B5EF4-FFF2-40B4-BE49-F238E27FC236}">
                    <a16:creationId xmlns:a16="http://schemas.microsoft.com/office/drawing/2014/main" id="{C00D4917-34BE-4BBE-89D3-F247C3872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864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8" name="Freeform 2040">
                <a:extLst>
                  <a:ext uri="{FF2B5EF4-FFF2-40B4-BE49-F238E27FC236}">
                    <a16:creationId xmlns:a16="http://schemas.microsoft.com/office/drawing/2014/main" id="{19F2C9BD-EB7F-46CB-9910-3626A4B1E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174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9" name="Freeform 2041">
                <a:extLst>
                  <a:ext uri="{FF2B5EF4-FFF2-40B4-BE49-F238E27FC236}">
                    <a16:creationId xmlns:a16="http://schemas.microsoft.com/office/drawing/2014/main" id="{1960BC93-1564-4F35-B398-279A08D2B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745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7 h 12"/>
                  <a:gd name="T12" fmla="*/ 6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0" name="Freeform 2042">
                <a:extLst>
                  <a:ext uri="{FF2B5EF4-FFF2-40B4-BE49-F238E27FC236}">
                    <a16:creationId xmlns:a16="http://schemas.microsoft.com/office/drawing/2014/main" id="{BCA6638F-7385-4B53-82DA-71379A308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742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1" name="Freeform 2043">
                <a:extLst>
                  <a:ext uri="{FF2B5EF4-FFF2-40B4-BE49-F238E27FC236}">
                    <a16:creationId xmlns:a16="http://schemas.microsoft.com/office/drawing/2014/main" id="{B58D42DD-6F9B-4300-BEBD-5670136A5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71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2" name="Freeform 2044">
                <a:extLst>
                  <a:ext uri="{FF2B5EF4-FFF2-40B4-BE49-F238E27FC236}">
                    <a16:creationId xmlns:a16="http://schemas.microsoft.com/office/drawing/2014/main" id="{2A01A3DB-C63F-4668-8A52-E1B2E3BA6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71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3" name="Freeform 2045">
                <a:extLst>
                  <a:ext uri="{FF2B5EF4-FFF2-40B4-BE49-F238E27FC236}">
                    <a16:creationId xmlns:a16="http://schemas.microsoft.com/office/drawing/2014/main" id="{08FF176A-ACE8-45A6-8DAC-2C78FA0D0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1718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4" name="Freeform 2046">
                <a:extLst>
                  <a:ext uri="{FF2B5EF4-FFF2-40B4-BE49-F238E27FC236}">
                    <a16:creationId xmlns:a16="http://schemas.microsoft.com/office/drawing/2014/main" id="{FDC1AA62-3A23-44AA-945A-015FE0556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76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5" name="Freeform 2047">
                <a:extLst>
                  <a:ext uri="{FF2B5EF4-FFF2-40B4-BE49-F238E27FC236}">
                    <a16:creationId xmlns:a16="http://schemas.microsoft.com/office/drawing/2014/main" id="{5AAD1A38-CF6A-401E-8030-017055560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764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6" name="Freeform 2048">
                <a:extLst>
                  <a:ext uri="{FF2B5EF4-FFF2-40B4-BE49-F238E27FC236}">
                    <a16:creationId xmlns:a16="http://schemas.microsoft.com/office/drawing/2014/main" id="{8FF9DE0C-5D2E-407F-BA81-9ACE66B02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76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7" name="Freeform 2049">
                <a:extLst>
                  <a:ext uri="{FF2B5EF4-FFF2-40B4-BE49-F238E27FC236}">
                    <a16:creationId xmlns:a16="http://schemas.microsoft.com/office/drawing/2014/main" id="{C6258E05-1EBF-4D2D-99E5-D8168CCD1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72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8" name="Freeform 2050">
                <a:extLst>
                  <a:ext uri="{FF2B5EF4-FFF2-40B4-BE49-F238E27FC236}">
                    <a16:creationId xmlns:a16="http://schemas.microsoft.com/office/drawing/2014/main" id="{756B94E7-1E7E-4346-A268-2E6B6C6D4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73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9" name="Freeform 2051">
                <a:extLst>
                  <a:ext uri="{FF2B5EF4-FFF2-40B4-BE49-F238E27FC236}">
                    <a16:creationId xmlns:a16="http://schemas.microsoft.com/office/drawing/2014/main" id="{974FF402-008E-4D64-B637-F7220D0C0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728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0" name="Freeform 2052">
                <a:extLst>
                  <a:ext uri="{FF2B5EF4-FFF2-40B4-BE49-F238E27FC236}">
                    <a16:creationId xmlns:a16="http://schemas.microsoft.com/office/drawing/2014/main" id="{9C31B7CE-06E3-4831-A916-45C7D2C3B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776"/>
                <a:ext cx="16" cy="19"/>
              </a:xfrm>
              <a:custGeom>
                <a:avLst/>
                <a:gdLst>
                  <a:gd name="T0" fmla="*/ 0 w 16"/>
                  <a:gd name="T1" fmla="*/ 9 h 19"/>
                  <a:gd name="T2" fmla="*/ 0 w 16"/>
                  <a:gd name="T3" fmla="*/ 9 h 19"/>
                  <a:gd name="T4" fmla="*/ 0 w 16"/>
                  <a:gd name="T5" fmla="*/ 6 h 19"/>
                  <a:gd name="T6" fmla="*/ 1 w 16"/>
                  <a:gd name="T7" fmla="*/ 3 h 19"/>
                  <a:gd name="T8" fmla="*/ 4 w 16"/>
                  <a:gd name="T9" fmla="*/ 2 h 19"/>
                  <a:gd name="T10" fmla="*/ 9 w 16"/>
                  <a:gd name="T11" fmla="*/ 0 h 19"/>
                  <a:gd name="T12" fmla="*/ 9 w 16"/>
                  <a:gd name="T13" fmla="*/ 0 h 19"/>
                  <a:gd name="T14" fmla="*/ 12 w 16"/>
                  <a:gd name="T15" fmla="*/ 2 h 19"/>
                  <a:gd name="T16" fmla="*/ 15 w 16"/>
                  <a:gd name="T17" fmla="*/ 3 h 19"/>
                  <a:gd name="T18" fmla="*/ 16 w 16"/>
                  <a:gd name="T19" fmla="*/ 6 h 19"/>
                  <a:gd name="T20" fmla="*/ 16 w 16"/>
                  <a:gd name="T21" fmla="*/ 9 h 19"/>
                  <a:gd name="T22" fmla="*/ 16 w 16"/>
                  <a:gd name="T23" fmla="*/ 9 h 19"/>
                  <a:gd name="T24" fmla="*/ 16 w 16"/>
                  <a:gd name="T25" fmla="*/ 13 h 19"/>
                  <a:gd name="T26" fmla="*/ 15 w 16"/>
                  <a:gd name="T27" fmla="*/ 16 h 19"/>
                  <a:gd name="T28" fmla="*/ 12 w 16"/>
                  <a:gd name="T29" fmla="*/ 17 h 19"/>
                  <a:gd name="T30" fmla="*/ 9 w 16"/>
                  <a:gd name="T31" fmla="*/ 19 h 19"/>
                  <a:gd name="T32" fmla="*/ 9 w 16"/>
                  <a:gd name="T33" fmla="*/ 19 h 19"/>
                  <a:gd name="T34" fmla="*/ 4 w 16"/>
                  <a:gd name="T35" fmla="*/ 17 h 19"/>
                  <a:gd name="T36" fmla="*/ 1 w 16"/>
                  <a:gd name="T37" fmla="*/ 16 h 19"/>
                  <a:gd name="T38" fmla="*/ 0 w 16"/>
                  <a:gd name="T39" fmla="*/ 13 h 19"/>
                  <a:gd name="T40" fmla="*/ 0 w 16"/>
                  <a:gd name="T41" fmla="*/ 9 h 19"/>
                  <a:gd name="T42" fmla="*/ 0 w 16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4" y="17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1" name="Freeform 2053">
                <a:extLst>
                  <a:ext uri="{FF2B5EF4-FFF2-40B4-BE49-F238E27FC236}">
                    <a16:creationId xmlns:a16="http://schemas.microsoft.com/office/drawing/2014/main" id="{EE7B1E2B-72C5-4BAC-A1DA-47EDDADA3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779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2 h 13"/>
                  <a:gd name="T6" fmla="*/ 9 w 11"/>
                  <a:gd name="T7" fmla="*/ 5 h 13"/>
                  <a:gd name="T8" fmla="*/ 9 w 11"/>
                  <a:gd name="T9" fmla="*/ 5 h 13"/>
                  <a:gd name="T10" fmla="*/ 8 w 11"/>
                  <a:gd name="T11" fmla="*/ 8 h 13"/>
                  <a:gd name="T12" fmla="*/ 6 w 11"/>
                  <a:gd name="T13" fmla="*/ 10 h 13"/>
                  <a:gd name="T14" fmla="*/ 5 w 11"/>
                  <a:gd name="T15" fmla="*/ 11 h 13"/>
                  <a:gd name="T16" fmla="*/ 2 w 11"/>
                  <a:gd name="T17" fmla="*/ 13 h 13"/>
                  <a:gd name="T18" fmla="*/ 2 w 11"/>
                  <a:gd name="T19" fmla="*/ 13 h 13"/>
                  <a:gd name="T20" fmla="*/ 0 w 11"/>
                  <a:gd name="T21" fmla="*/ 11 h 13"/>
                  <a:gd name="T22" fmla="*/ 0 w 11"/>
                  <a:gd name="T23" fmla="*/ 11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1 h 13"/>
                  <a:gd name="T34" fmla="*/ 11 w 11"/>
                  <a:gd name="T35" fmla="*/ 10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2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2" name="Freeform 2054">
                <a:extLst>
                  <a:ext uri="{FF2B5EF4-FFF2-40B4-BE49-F238E27FC236}">
                    <a16:creationId xmlns:a16="http://schemas.microsoft.com/office/drawing/2014/main" id="{E29994B3-C5FF-4EB5-BC6A-9F4E1AA09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1776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3" name="Freeform 2055">
                <a:extLst>
                  <a:ext uri="{FF2B5EF4-FFF2-40B4-BE49-F238E27FC236}">
                    <a16:creationId xmlns:a16="http://schemas.microsoft.com/office/drawing/2014/main" id="{B2C0183A-1EB2-4E34-84D4-5503C8CD1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81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4" name="Freeform 2056">
                <a:extLst>
                  <a:ext uri="{FF2B5EF4-FFF2-40B4-BE49-F238E27FC236}">
                    <a16:creationId xmlns:a16="http://schemas.microsoft.com/office/drawing/2014/main" id="{839015D0-D2F1-4374-8BE8-BF44D186B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817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7 w 10"/>
                  <a:gd name="T11" fmla="*/ 8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2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5" name="Freeform 2057">
                <a:extLst>
                  <a:ext uri="{FF2B5EF4-FFF2-40B4-BE49-F238E27FC236}">
                    <a16:creationId xmlns:a16="http://schemas.microsoft.com/office/drawing/2014/main" id="{1FC392F9-3950-47FD-8AA7-59721AC80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81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6" name="Freeform 2058">
                <a:extLst>
                  <a:ext uri="{FF2B5EF4-FFF2-40B4-BE49-F238E27FC236}">
                    <a16:creationId xmlns:a16="http://schemas.microsoft.com/office/drawing/2014/main" id="{4F19484B-D08E-4E64-9490-38B4914F8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78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6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6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7" name="Freeform 2059">
                <a:extLst>
                  <a:ext uri="{FF2B5EF4-FFF2-40B4-BE49-F238E27FC236}">
                    <a16:creationId xmlns:a16="http://schemas.microsoft.com/office/drawing/2014/main" id="{72896F13-F35D-4604-9126-71DBE4398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787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7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7 w 11"/>
                  <a:gd name="T11" fmla="*/ 8 h 12"/>
                  <a:gd name="T12" fmla="*/ 6 w 11"/>
                  <a:gd name="T13" fmla="*/ 9 h 12"/>
                  <a:gd name="T14" fmla="*/ 4 w 11"/>
                  <a:gd name="T15" fmla="*/ 11 h 12"/>
                  <a:gd name="T16" fmla="*/ 1 w 11"/>
                  <a:gd name="T17" fmla="*/ 12 h 12"/>
                  <a:gd name="T18" fmla="*/ 1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1 w 11"/>
                  <a:gd name="T25" fmla="*/ 12 h 12"/>
                  <a:gd name="T26" fmla="*/ 4 w 11"/>
                  <a:gd name="T27" fmla="*/ 12 h 12"/>
                  <a:gd name="T28" fmla="*/ 4 w 11"/>
                  <a:gd name="T29" fmla="*/ 12 h 12"/>
                  <a:gd name="T30" fmla="*/ 6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2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8" name="Freeform 2060">
                <a:extLst>
                  <a:ext uri="{FF2B5EF4-FFF2-40B4-BE49-F238E27FC236}">
                    <a16:creationId xmlns:a16="http://schemas.microsoft.com/office/drawing/2014/main" id="{86F80C6D-4E2A-4244-A83E-3CBCBA9C6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1784"/>
                <a:ext cx="4" cy="5"/>
              </a:xfrm>
              <a:custGeom>
                <a:avLst/>
                <a:gdLst>
                  <a:gd name="T0" fmla="*/ 0 w 4"/>
                  <a:gd name="T1" fmla="*/ 1 h 5"/>
                  <a:gd name="T2" fmla="*/ 0 w 4"/>
                  <a:gd name="T3" fmla="*/ 1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1 h 5"/>
                  <a:gd name="T14" fmla="*/ 4 w 4"/>
                  <a:gd name="T15" fmla="*/ 1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1 h 5"/>
                  <a:gd name="T26" fmla="*/ 0 w 4"/>
                  <a:gd name="T27" fmla="*/ 1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9" name="Freeform 2061">
                <a:extLst>
                  <a:ext uri="{FF2B5EF4-FFF2-40B4-BE49-F238E27FC236}">
                    <a16:creationId xmlns:a16="http://schemas.microsoft.com/office/drawing/2014/main" id="{6A0784E5-9E8D-4EDD-9D71-B28117820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1618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0" name="Freeform 2062">
                <a:extLst>
                  <a:ext uri="{FF2B5EF4-FFF2-40B4-BE49-F238E27FC236}">
                    <a16:creationId xmlns:a16="http://schemas.microsoft.com/office/drawing/2014/main" id="{77B15D97-CD6D-41DD-AAFB-D1959F55C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620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1" name="Freeform 2063">
                <a:extLst>
                  <a:ext uri="{FF2B5EF4-FFF2-40B4-BE49-F238E27FC236}">
                    <a16:creationId xmlns:a16="http://schemas.microsoft.com/office/drawing/2014/main" id="{AF4D43E7-1541-4DCB-BD9D-A66FA46FF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1618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2" name="Freeform 2064">
                <a:extLst>
                  <a:ext uri="{FF2B5EF4-FFF2-40B4-BE49-F238E27FC236}">
                    <a16:creationId xmlns:a16="http://schemas.microsoft.com/office/drawing/2014/main" id="{FAAF0F2A-07BE-43BC-852C-7A1D84D4D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580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3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3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3" name="Freeform 2065">
                <a:extLst>
                  <a:ext uri="{FF2B5EF4-FFF2-40B4-BE49-F238E27FC236}">
                    <a16:creationId xmlns:a16="http://schemas.microsoft.com/office/drawing/2014/main" id="{8ABB6B98-2D1F-4414-8EA8-CAB19D5ED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58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4 h 14"/>
                  <a:gd name="T8" fmla="*/ 9 w 12"/>
                  <a:gd name="T9" fmla="*/ 4 h 14"/>
                  <a:gd name="T10" fmla="*/ 9 w 12"/>
                  <a:gd name="T11" fmla="*/ 7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4" name="Freeform 2066">
                <a:extLst>
                  <a:ext uri="{FF2B5EF4-FFF2-40B4-BE49-F238E27FC236}">
                    <a16:creationId xmlns:a16="http://schemas.microsoft.com/office/drawing/2014/main" id="{1655E531-3DD2-4967-8AB4-8E9623834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580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5" name="Freeform 2067">
                <a:extLst>
                  <a:ext uri="{FF2B5EF4-FFF2-40B4-BE49-F238E27FC236}">
                    <a16:creationId xmlns:a16="http://schemas.microsoft.com/office/drawing/2014/main" id="{863499BF-1998-4E4E-8840-0F7840389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565"/>
                <a:ext cx="12" cy="91"/>
              </a:xfrm>
              <a:custGeom>
                <a:avLst/>
                <a:gdLst>
                  <a:gd name="T0" fmla="*/ 11 w 12"/>
                  <a:gd name="T1" fmla="*/ 0 h 91"/>
                  <a:gd name="T2" fmla="*/ 11 w 12"/>
                  <a:gd name="T3" fmla="*/ 0 h 91"/>
                  <a:gd name="T4" fmla="*/ 9 w 12"/>
                  <a:gd name="T5" fmla="*/ 8 h 91"/>
                  <a:gd name="T6" fmla="*/ 9 w 12"/>
                  <a:gd name="T7" fmla="*/ 14 h 91"/>
                  <a:gd name="T8" fmla="*/ 11 w 12"/>
                  <a:gd name="T9" fmla="*/ 29 h 91"/>
                  <a:gd name="T10" fmla="*/ 11 w 12"/>
                  <a:gd name="T11" fmla="*/ 29 h 91"/>
                  <a:gd name="T12" fmla="*/ 12 w 12"/>
                  <a:gd name="T13" fmla="*/ 35 h 91"/>
                  <a:gd name="T14" fmla="*/ 11 w 12"/>
                  <a:gd name="T15" fmla="*/ 38 h 91"/>
                  <a:gd name="T16" fmla="*/ 6 w 12"/>
                  <a:gd name="T17" fmla="*/ 46 h 91"/>
                  <a:gd name="T18" fmla="*/ 6 w 12"/>
                  <a:gd name="T19" fmla="*/ 46 h 91"/>
                  <a:gd name="T20" fmla="*/ 2 w 12"/>
                  <a:gd name="T21" fmla="*/ 56 h 91"/>
                  <a:gd name="T22" fmla="*/ 0 w 12"/>
                  <a:gd name="T23" fmla="*/ 68 h 91"/>
                  <a:gd name="T24" fmla="*/ 2 w 12"/>
                  <a:gd name="T25" fmla="*/ 80 h 91"/>
                  <a:gd name="T26" fmla="*/ 3 w 12"/>
                  <a:gd name="T27" fmla="*/ 91 h 9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91">
                    <a:moveTo>
                      <a:pt x="11" y="0"/>
                    </a:moveTo>
                    <a:lnTo>
                      <a:pt x="11" y="0"/>
                    </a:lnTo>
                    <a:lnTo>
                      <a:pt x="9" y="8"/>
                    </a:lnTo>
                    <a:lnTo>
                      <a:pt x="9" y="14"/>
                    </a:lnTo>
                    <a:lnTo>
                      <a:pt x="11" y="29"/>
                    </a:lnTo>
                    <a:lnTo>
                      <a:pt x="12" y="35"/>
                    </a:lnTo>
                    <a:lnTo>
                      <a:pt x="11" y="38"/>
                    </a:lnTo>
                    <a:lnTo>
                      <a:pt x="6" y="46"/>
                    </a:lnTo>
                    <a:lnTo>
                      <a:pt x="2" y="56"/>
                    </a:lnTo>
                    <a:lnTo>
                      <a:pt x="0" y="68"/>
                    </a:lnTo>
                    <a:lnTo>
                      <a:pt x="2" y="80"/>
                    </a:lnTo>
                    <a:lnTo>
                      <a:pt x="3" y="9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6" name="Freeform 2068">
                <a:extLst>
                  <a:ext uri="{FF2B5EF4-FFF2-40B4-BE49-F238E27FC236}">
                    <a16:creationId xmlns:a16="http://schemas.microsoft.com/office/drawing/2014/main" id="{82504EA6-8C0E-4A49-84E2-FFBDB0B36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600"/>
                <a:ext cx="36" cy="8"/>
              </a:xfrm>
              <a:custGeom>
                <a:avLst/>
                <a:gdLst>
                  <a:gd name="T0" fmla="*/ 36 w 36"/>
                  <a:gd name="T1" fmla="*/ 6 h 8"/>
                  <a:gd name="T2" fmla="*/ 36 w 36"/>
                  <a:gd name="T3" fmla="*/ 6 h 8"/>
                  <a:gd name="T4" fmla="*/ 31 w 36"/>
                  <a:gd name="T5" fmla="*/ 8 h 8"/>
                  <a:gd name="T6" fmla="*/ 27 w 36"/>
                  <a:gd name="T7" fmla="*/ 6 h 8"/>
                  <a:gd name="T8" fmla="*/ 16 w 36"/>
                  <a:gd name="T9" fmla="*/ 3 h 8"/>
                  <a:gd name="T10" fmla="*/ 12 w 36"/>
                  <a:gd name="T11" fmla="*/ 2 h 8"/>
                  <a:gd name="T12" fmla="*/ 7 w 36"/>
                  <a:gd name="T13" fmla="*/ 0 h 8"/>
                  <a:gd name="T14" fmla="*/ 3 w 36"/>
                  <a:gd name="T15" fmla="*/ 2 h 8"/>
                  <a:gd name="T16" fmla="*/ 0 w 36"/>
                  <a:gd name="T17" fmla="*/ 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8">
                    <a:moveTo>
                      <a:pt x="36" y="6"/>
                    </a:moveTo>
                    <a:lnTo>
                      <a:pt x="36" y="6"/>
                    </a:lnTo>
                    <a:lnTo>
                      <a:pt x="31" y="8"/>
                    </a:lnTo>
                    <a:lnTo>
                      <a:pt x="27" y="6"/>
                    </a:lnTo>
                    <a:lnTo>
                      <a:pt x="16" y="3"/>
                    </a:lnTo>
                    <a:lnTo>
                      <a:pt x="12" y="2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7" name="Freeform 2069">
                <a:extLst>
                  <a:ext uri="{FF2B5EF4-FFF2-40B4-BE49-F238E27FC236}">
                    <a16:creationId xmlns:a16="http://schemas.microsoft.com/office/drawing/2014/main" id="{CCB1C1F5-3529-4538-B8E5-B9AA08E92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559"/>
                <a:ext cx="11" cy="151"/>
              </a:xfrm>
              <a:custGeom>
                <a:avLst/>
                <a:gdLst>
                  <a:gd name="T0" fmla="*/ 11 w 11"/>
                  <a:gd name="T1" fmla="*/ 0 h 151"/>
                  <a:gd name="T2" fmla="*/ 11 w 11"/>
                  <a:gd name="T3" fmla="*/ 0 h 151"/>
                  <a:gd name="T4" fmla="*/ 6 w 11"/>
                  <a:gd name="T5" fmla="*/ 8 h 151"/>
                  <a:gd name="T6" fmla="*/ 6 w 11"/>
                  <a:gd name="T7" fmla="*/ 15 h 151"/>
                  <a:gd name="T8" fmla="*/ 7 w 11"/>
                  <a:gd name="T9" fmla="*/ 34 h 151"/>
                  <a:gd name="T10" fmla="*/ 7 w 11"/>
                  <a:gd name="T11" fmla="*/ 34 h 151"/>
                  <a:gd name="T12" fmla="*/ 7 w 11"/>
                  <a:gd name="T13" fmla="*/ 43 h 151"/>
                  <a:gd name="T14" fmla="*/ 7 w 11"/>
                  <a:gd name="T15" fmla="*/ 50 h 151"/>
                  <a:gd name="T16" fmla="*/ 6 w 11"/>
                  <a:gd name="T17" fmla="*/ 58 h 151"/>
                  <a:gd name="T18" fmla="*/ 4 w 11"/>
                  <a:gd name="T19" fmla="*/ 67 h 151"/>
                  <a:gd name="T20" fmla="*/ 4 w 11"/>
                  <a:gd name="T21" fmla="*/ 67 h 151"/>
                  <a:gd name="T22" fmla="*/ 1 w 11"/>
                  <a:gd name="T23" fmla="*/ 76 h 151"/>
                  <a:gd name="T24" fmla="*/ 0 w 11"/>
                  <a:gd name="T25" fmla="*/ 86 h 151"/>
                  <a:gd name="T26" fmla="*/ 0 w 11"/>
                  <a:gd name="T27" fmla="*/ 109 h 151"/>
                  <a:gd name="T28" fmla="*/ 4 w 11"/>
                  <a:gd name="T29" fmla="*/ 151 h 1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" h="151">
                    <a:moveTo>
                      <a:pt x="11" y="0"/>
                    </a:moveTo>
                    <a:lnTo>
                      <a:pt x="11" y="0"/>
                    </a:lnTo>
                    <a:lnTo>
                      <a:pt x="6" y="8"/>
                    </a:lnTo>
                    <a:lnTo>
                      <a:pt x="6" y="15"/>
                    </a:lnTo>
                    <a:lnTo>
                      <a:pt x="7" y="34"/>
                    </a:lnTo>
                    <a:lnTo>
                      <a:pt x="7" y="43"/>
                    </a:lnTo>
                    <a:lnTo>
                      <a:pt x="7" y="50"/>
                    </a:lnTo>
                    <a:lnTo>
                      <a:pt x="6" y="58"/>
                    </a:lnTo>
                    <a:lnTo>
                      <a:pt x="4" y="67"/>
                    </a:lnTo>
                    <a:lnTo>
                      <a:pt x="1" y="76"/>
                    </a:lnTo>
                    <a:lnTo>
                      <a:pt x="0" y="86"/>
                    </a:lnTo>
                    <a:lnTo>
                      <a:pt x="0" y="109"/>
                    </a:lnTo>
                    <a:lnTo>
                      <a:pt x="4" y="1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8" name="Freeform 2070">
                <a:extLst>
                  <a:ext uri="{FF2B5EF4-FFF2-40B4-BE49-F238E27FC236}">
                    <a16:creationId xmlns:a16="http://schemas.microsoft.com/office/drawing/2014/main" id="{B3E628B5-BE29-4128-A549-1FE3D7754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614"/>
                <a:ext cx="41" cy="7"/>
              </a:xfrm>
              <a:custGeom>
                <a:avLst/>
                <a:gdLst>
                  <a:gd name="T0" fmla="*/ 41 w 41"/>
                  <a:gd name="T1" fmla="*/ 7 h 7"/>
                  <a:gd name="T2" fmla="*/ 41 w 41"/>
                  <a:gd name="T3" fmla="*/ 7 h 7"/>
                  <a:gd name="T4" fmla="*/ 38 w 41"/>
                  <a:gd name="T5" fmla="*/ 4 h 7"/>
                  <a:gd name="T6" fmla="*/ 34 w 41"/>
                  <a:gd name="T7" fmla="*/ 3 h 7"/>
                  <a:gd name="T8" fmla="*/ 28 w 41"/>
                  <a:gd name="T9" fmla="*/ 1 h 7"/>
                  <a:gd name="T10" fmla="*/ 22 w 41"/>
                  <a:gd name="T11" fmla="*/ 0 h 7"/>
                  <a:gd name="T12" fmla="*/ 10 w 41"/>
                  <a:gd name="T13" fmla="*/ 1 h 7"/>
                  <a:gd name="T14" fmla="*/ 4 w 41"/>
                  <a:gd name="T15" fmla="*/ 3 h 7"/>
                  <a:gd name="T16" fmla="*/ 0 w 41"/>
                  <a:gd name="T17" fmla="*/ 4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7">
                    <a:moveTo>
                      <a:pt x="41" y="7"/>
                    </a:moveTo>
                    <a:lnTo>
                      <a:pt x="41" y="7"/>
                    </a:lnTo>
                    <a:lnTo>
                      <a:pt x="38" y="4"/>
                    </a:lnTo>
                    <a:lnTo>
                      <a:pt x="34" y="3"/>
                    </a:lnTo>
                    <a:lnTo>
                      <a:pt x="28" y="1"/>
                    </a:lnTo>
                    <a:lnTo>
                      <a:pt x="22" y="0"/>
                    </a:lnTo>
                    <a:lnTo>
                      <a:pt x="10" y="1"/>
                    </a:lnTo>
                    <a:lnTo>
                      <a:pt x="4" y="3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9" name="Freeform 2071">
                <a:extLst>
                  <a:ext uri="{FF2B5EF4-FFF2-40B4-BE49-F238E27FC236}">
                    <a16:creationId xmlns:a16="http://schemas.microsoft.com/office/drawing/2014/main" id="{C8AA8F3A-5117-433D-9050-12B492F81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674"/>
                <a:ext cx="25" cy="3"/>
              </a:xfrm>
              <a:custGeom>
                <a:avLst/>
                <a:gdLst>
                  <a:gd name="T0" fmla="*/ 25 w 25"/>
                  <a:gd name="T1" fmla="*/ 0 h 3"/>
                  <a:gd name="T2" fmla="*/ 25 w 25"/>
                  <a:gd name="T3" fmla="*/ 0 h 3"/>
                  <a:gd name="T4" fmla="*/ 20 w 25"/>
                  <a:gd name="T5" fmla="*/ 1 h 3"/>
                  <a:gd name="T6" fmla="*/ 13 w 25"/>
                  <a:gd name="T7" fmla="*/ 3 h 3"/>
                  <a:gd name="T8" fmla="*/ 0 w 25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">
                    <a:moveTo>
                      <a:pt x="25" y="0"/>
                    </a:moveTo>
                    <a:lnTo>
                      <a:pt x="25" y="0"/>
                    </a:lnTo>
                    <a:lnTo>
                      <a:pt x="20" y="1"/>
                    </a:lnTo>
                    <a:lnTo>
                      <a:pt x="13" y="3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0" name="Freeform 2072">
                <a:extLst>
                  <a:ext uri="{FF2B5EF4-FFF2-40B4-BE49-F238E27FC236}">
                    <a16:creationId xmlns:a16="http://schemas.microsoft.com/office/drawing/2014/main" id="{2B143C0D-E317-4463-B0AB-9899CC67A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559"/>
                <a:ext cx="16" cy="219"/>
              </a:xfrm>
              <a:custGeom>
                <a:avLst/>
                <a:gdLst>
                  <a:gd name="T0" fmla="*/ 10 w 16"/>
                  <a:gd name="T1" fmla="*/ 0 h 219"/>
                  <a:gd name="T2" fmla="*/ 10 w 16"/>
                  <a:gd name="T3" fmla="*/ 0 h 219"/>
                  <a:gd name="T4" fmla="*/ 12 w 16"/>
                  <a:gd name="T5" fmla="*/ 3 h 219"/>
                  <a:gd name="T6" fmla="*/ 13 w 16"/>
                  <a:gd name="T7" fmla="*/ 6 h 219"/>
                  <a:gd name="T8" fmla="*/ 15 w 16"/>
                  <a:gd name="T9" fmla="*/ 8 h 219"/>
                  <a:gd name="T10" fmla="*/ 16 w 16"/>
                  <a:gd name="T11" fmla="*/ 12 h 219"/>
                  <a:gd name="T12" fmla="*/ 16 w 16"/>
                  <a:gd name="T13" fmla="*/ 12 h 219"/>
                  <a:gd name="T14" fmla="*/ 15 w 16"/>
                  <a:gd name="T15" fmla="*/ 17 h 219"/>
                  <a:gd name="T16" fmla="*/ 13 w 16"/>
                  <a:gd name="T17" fmla="*/ 23 h 219"/>
                  <a:gd name="T18" fmla="*/ 13 w 16"/>
                  <a:gd name="T19" fmla="*/ 23 h 219"/>
                  <a:gd name="T20" fmla="*/ 7 w 16"/>
                  <a:gd name="T21" fmla="*/ 37 h 219"/>
                  <a:gd name="T22" fmla="*/ 6 w 16"/>
                  <a:gd name="T23" fmla="*/ 44 h 219"/>
                  <a:gd name="T24" fmla="*/ 6 w 16"/>
                  <a:gd name="T25" fmla="*/ 53 h 219"/>
                  <a:gd name="T26" fmla="*/ 6 w 16"/>
                  <a:gd name="T27" fmla="*/ 53 h 219"/>
                  <a:gd name="T28" fmla="*/ 6 w 16"/>
                  <a:gd name="T29" fmla="*/ 61 h 219"/>
                  <a:gd name="T30" fmla="*/ 7 w 16"/>
                  <a:gd name="T31" fmla="*/ 68 h 219"/>
                  <a:gd name="T32" fmla="*/ 12 w 16"/>
                  <a:gd name="T33" fmla="*/ 83 h 219"/>
                  <a:gd name="T34" fmla="*/ 12 w 16"/>
                  <a:gd name="T35" fmla="*/ 83 h 219"/>
                  <a:gd name="T36" fmla="*/ 13 w 16"/>
                  <a:gd name="T37" fmla="*/ 89 h 219"/>
                  <a:gd name="T38" fmla="*/ 13 w 16"/>
                  <a:gd name="T39" fmla="*/ 95 h 219"/>
                  <a:gd name="T40" fmla="*/ 10 w 16"/>
                  <a:gd name="T41" fmla="*/ 107 h 219"/>
                  <a:gd name="T42" fmla="*/ 10 w 16"/>
                  <a:gd name="T43" fmla="*/ 107 h 219"/>
                  <a:gd name="T44" fmla="*/ 9 w 16"/>
                  <a:gd name="T45" fmla="*/ 121 h 219"/>
                  <a:gd name="T46" fmla="*/ 9 w 16"/>
                  <a:gd name="T47" fmla="*/ 135 h 219"/>
                  <a:gd name="T48" fmla="*/ 9 w 16"/>
                  <a:gd name="T49" fmla="*/ 135 h 219"/>
                  <a:gd name="T50" fmla="*/ 10 w 16"/>
                  <a:gd name="T51" fmla="*/ 147 h 219"/>
                  <a:gd name="T52" fmla="*/ 10 w 16"/>
                  <a:gd name="T53" fmla="*/ 153 h 219"/>
                  <a:gd name="T54" fmla="*/ 10 w 16"/>
                  <a:gd name="T55" fmla="*/ 159 h 219"/>
                  <a:gd name="T56" fmla="*/ 10 w 16"/>
                  <a:gd name="T57" fmla="*/ 159 h 219"/>
                  <a:gd name="T58" fmla="*/ 6 w 16"/>
                  <a:gd name="T59" fmla="*/ 178 h 219"/>
                  <a:gd name="T60" fmla="*/ 3 w 16"/>
                  <a:gd name="T61" fmla="*/ 187 h 219"/>
                  <a:gd name="T62" fmla="*/ 1 w 16"/>
                  <a:gd name="T63" fmla="*/ 198 h 219"/>
                  <a:gd name="T64" fmla="*/ 1 w 16"/>
                  <a:gd name="T65" fmla="*/ 198 h 219"/>
                  <a:gd name="T66" fmla="*/ 0 w 16"/>
                  <a:gd name="T67" fmla="*/ 208 h 219"/>
                  <a:gd name="T68" fmla="*/ 0 w 16"/>
                  <a:gd name="T69" fmla="*/ 214 h 219"/>
                  <a:gd name="T70" fmla="*/ 1 w 16"/>
                  <a:gd name="T71" fmla="*/ 219 h 21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6" h="219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5" y="8"/>
                    </a:lnTo>
                    <a:lnTo>
                      <a:pt x="16" y="12"/>
                    </a:lnTo>
                    <a:lnTo>
                      <a:pt x="15" y="17"/>
                    </a:lnTo>
                    <a:lnTo>
                      <a:pt x="13" y="23"/>
                    </a:lnTo>
                    <a:lnTo>
                      <a:pt x="7" y="37"/>
                    </a:lnTo>
                    <a:lnTo>
                      <a:pt x="6" y="44"/>
                    </a:lnTo>
                    <a:lnTo>
                      <a:pt x="6" y="53"/>
                    </a:lnTo>
                    <a:lnTo>
                      <a:pt x="6" y="61"/>
                    </a:lnTo>
                    <a:lnTo>
                      <a:pt x="7" y="68"/>
                    </a:lnTo>
                    <a:lnTo>
                      <a:pt x="12" y="83"/>
                    </a:lnTo>
                    <a:lnTo>
                      <a:pt x="13" y="89"/>
                    </a:lnTo>
                    <a:lnTo>
                      <a:pt x="13" y="95"/>
                    </a:lnTo>
                    <a:lnTo>
                      <a:pt x="10" y="107"/>
                    </a:lnTo>
                    <a:lnTo>
                      <a:pt x="9" y="121"/>
                    </a:lnTo>
                    <a:lnTo>
                      <a:pt x="9" y="135"/>
                    </a:lnTo>
                    <a:lnTo>
                      <a:pt x="10" y="147"/>
                    </a:lnTo>
                    <a:lnTo>
                      <a:pt x="10" y="153"/>
                    </a:lnTo>
                    <a:lnTo>
                      <a:pt x="10" y="159"/>
                    </a:lnTo>
                    <a:lnTo>
                      <a:pt x="6" y="178"/>
                    </a:lnTo>
                    <a:lnTo>
                      <a:pt x="3" y="187"/>
                    </a:lnTo>
                    <a:lnTo>
                      <a:pt x="1" y="198"/>
                    </a:lnTo>
                    <a:lnTo>
                      <a:pt x="0" y="208"/>
                    </a:lnTo>
                    <a:lnTo>
                      <a:pt x="0" y="214"/>
                    </a:lnTo>
                    <a:lnTo>
                      <a:pt x="1" y="2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1" name="Freeform 2073">
                <a:extLst>
                  <a:ext uri="{FF2B5EF4-FFF2-40B4-BE49-F238E27FC236}">
                    <a16:creationId xmlns:a16="http://schemas.microsoft.com/office/drawing/2014/main" id="{A65507B5-94F2-43E2-98CB-6B1311F6F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703"/>
                <a:ext cx="44" cy="13"/>
              </a:xfrm>
              <a:custGeom>
                <a:avLst/>
                <a:gdLst>
                  <a:gd name="T0" fmla="*/ 44 w 44"/>
                  <a:gd name="T1" fmla="*/ 0 h 13"/>
                  <a:gd name="T2" fmla="*/ 44 w 44"/>
                  <a:gd name="T3" fmla="*/ 0 h 13"/>
                  <a:gd name="T4" fmla="*/ 42 w 44"/>
                  <a:gd name="T5" fmla="*/ 6 h 13"/>
                  <a:gd name="T6" fmla="*/ 38 w 44"/>
                  <a:gd name="T7" fmla="*/ 9 h 13"/>
                  <a:gd name="T8" fmla="*/ 33 w 44"/>
                  <a:gd name="T9" fmla="*/ 10 h 13"/>
                  <a:gd name="T10" fmla="*/ 26 w 44"/>
                  <a:gd name="T11" fmla="*/ 12 h 13"/>
                  <a:gd name="T12" fmla="*/ 12 w 44"/>
                  <a:gd name="T13" fmla="*/ 12 h 13"/>
                  <a:gd name="T14" fmla="*/ 5 w 44"/>
                  <a:gd name="T15" fmla="*/ 12 h 13"/>
                  <a:gd name="T16" fmla="*/ 0 w 44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3">
                    <a:moveTo>
                      <a:pt x="44" y="0"/>
                    </a:moveTo>
                    <a:lnTo>
                      <a:pt x="44" y="0"/>
                    </a:lnTo>
                    <a:lnTo>
                      <a:pt x="42" y="6"/>
                    </a:lnTo>
                    <a:lnTo>
                      <a:pt x="38" y="9"/>
                    </a:lnTo>
                    <a:lnTo>
                      <a:pt x="33" y="10"/>
                    </a:lnTo>
                    <a:lnTo>
                      <a:pt x="26" y="12"/>
                    </a:lnTo>
                    <a:lnTo>
                      <a:pt x="12" y="12"/>
                    </a:lnTo>
                    <a:lnTo>
                      <a:pt x="5" y="12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2" name="Freeform 2074">
                <a:extLst>
                  <a:ext uri="{FF2B5EF4-FFF2-40B4-BE49-F238E27FC236}">
                    <a16:creationId xmlns:a16="http://schemas.microsoft.com/office/drawing/2014/main" id="{7E924B2B-1981-4AB7-B93A-0F6B14812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653"/>
                <a:ext cx="38" cy="3"/>
              </a:xfrm>
              <a:custGeom>
                <a:avLst/>
                <a:gdLst>
                  <a:gd name="T0" fmla="*/ 38 w 38"/>
                  <a:gd name="T1" fmla="*/ 1 h 3"/>
                  <a:gd name="T2" fmla="*/ 38 w 38"/>
                  <a:gd name="T3" fmla="*/ 1 h 3"/>
                  <a:gd name="T4" fmla="*/ 29 w 38"/>
                  <a:gd name="T5" fmla="*/ 0 h 3"/>
                  <a:gd name="T6" fmla="*/ 18 w 38"/>
                  <a:gd name="T7" fmla="*/ 0 h 3"/>
                  <a:gd name="T8" fmla="*/ 9 w 38"/>
                  <a:gd name="T9" fmla="*/ 0 h 3"/>
                  <a:gd name="T10" fmla="*/ 5 w 38"/>
                  <a:gd name="T11" fmla="*/ 1 h 3"/>
                  <a:gd name="T12" fmla="*/ 0 w 3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">
                    <a:moveTo>
                      <a:pt x="38" y="1"/>
                    </a:moveTo>
                    <a:lnTo>
                      <a:pt x="38" y="1"/>
                    </a:lnTo>
                    <a:lnTo>
                      <a:pt x="29" y="0"/>
                    </a:lnTo>
                    <a:lnTo>
                      <a:pt x="18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3" name="Freeform 2075">
                <a:extLst>
                  <a:ext uri="{FF2B5EF4-FFF2-40B4-BE49-F238E27FC236}">
                    <a16:creationId xmlns:a16="http://schemas.microsoft.com/office/drawing/2014/main" id="{0CBB355D-F5A1-48C6-A4E4-A351611F7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573"/>
                <a:ext cx="40" cy="6"/>
              </a:xfrm>
              <a:custGeom>
                <a:avLst/>
                <a:gdLst>
                  <a:gd name="T0" fmla="*/ 40 w 40"/>
                  <a:gd name="T1" fmla="*/ 6 h 6"/>
                  <a:gd name="T2" fmla="*/ 40 w 40"/>
                  <a:gd name="T3" fmla="*/ 6 h 6"/>
                  <a:gd name="T4" fmla="*/ 36 w 40"/>
                  <a:gd name="T5" fmla="*/ 6 h 6"/>
                  <a:gd name="T6" fmla="*/ 30 w 40"/>
                  <a:gd name="T7" fmla="*/ 4 h 6"/>
                  <a:gd name="T8" fmla="*/ 19 w 40"/>
                  <a:gd name="T9" fmla="*/ 1 h 6"/>
                  <a:gd name="T10" fmla="*/ 9 w 40"/>
                  <a:gd name="T11" fmla="*/ 0 h 6"/>
                  <a:gd name="T12" fmla="*/ 4 w 40"/>
                  <a:gd name="T13" fmla="*/ 1 h 6"/>
                  <a:gd name="T14" fmla="*/ 0 w 40"/>
                  <a:gd name="T15" fmla="*/ 4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6">
                    <a:moveTo>
                      <a:pt x="40" y="6"/>
                    </a:moveTo>
                    <a:lnTo>
                      <a:pt x="40" y="6"/>
                    </a:lnTo>
                    <a:lnTo>
                      <a:pt x="36" y="6"/>
                    </a:lnTo>
                    <a:lnTo>
                      <a:pt x="30" y="4"/>
                    </a:lnTo>
                    <a:lnTo>
                      <a:pt x="19" y="1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4" name="Freeform 2076">
                <a:extLst>
                  <a:ext uri="{FF2B5EF4-FFF2-40B4-BE49-F238E27FC236}">
                    <a16:creationId xmlns:a16="http://schemas.microsoft.com/office/drawing/2014/main" id="{9F6A725E-4700-4723-A2DB-4D798C074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614"/>
                <a:ext cx="35" cy="3"/>
              </a:xfrm>
              <a:custGeom>
                <a:avLst/>
                <a:gdLst>
                  <a:gd name="T0" fmla="*/ 35 w 35"/>
                  <a:gd name="T1" fmla="*/ 0 h 3"/>
                  <a:gd name="T2" fmla="*/ 35 w 35"/>
                  <a:gd name="T3" fmla="*/ 0 h 3"/>
                  <a:gd name="T4" fmla="*/ 17 w 35"/>
                  <a:gd name="T5" fmla="*/ 0 h 3"/>
                  <a:gd name="T6" fmla="*/ 7 w 35"/>
                  <a:gd name="T7" fmla="*/ 0 h 3"/>
                  <a:gd name="T8" fmla="*/ 4 w 35"/>
                  <a:gd name="T9" fmla="*/ 1 h 3"/>
                  <a:gd name="T10" fmla="*/ 0 w 35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">
                    <a:moveTo>
                      <a:pt x="35" y="0"/>
                    </a:moveTo>
                    <a:lnTo>
                      <a:pt x="35" y="0"/>
                    </a:lnTo>
                    <a:lnTo>
                      <a:pt x="17" y="0"/>
                    </a:lnTo>
                    <a:lnTo>
                      <a:pt x="7" y="0"/>
                    </a:lnTo>
                    <a:lnTo>
                      <a:pt x="4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5" name="Freeform 2077">
                <a:extLst>
                  <a:ext uri="{FF2B5EF4-FFF2-40B4-BE49-F238E27FC236}">
                    <a16:creationId xmlns:a16="http://schemas.microsoft.com/office/drawing/2014/main" id="{F2E206A3-77C2-4E47-A63F-71118A265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689"/>
                <a:ext cx="30" cy="2"/>
              </a:xfrm>
              <a:custGeom>
                <a:avLst/>
                <a:gdLst>
                  <a:gd name="T0" fmla="*/ 30 w 30"/>
                  <a:gd name="T1" fmla="*/ 0 h 2"/>
                  <a:gd name="T2" fmla="*/ 30 w 30"/>
                  <a:gd name="T3" fmla="*/ 0 h 2"/>
                  <a:gd name="T4" fmla="*/ 23 w 30"/>
                  <a:gd name="T5" fmla="*/ 2 h 2"/>
                  <a:gd name="T6" fmla="*/ 15 w 30"/>
                  <a:gd name="T7" fmla="*/ 2 h 2"/>
                  <a:gd name="T8" fmla="*/ 8 w 30"/>
                  <a:gd name="T9" fmla="*/ 0 h 2"/>
                  <a:gd name="T10" fmla="*/ 0 w 30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">
                    <a:moveTo>
                      <a:pt x="30" y="0"/>
                    </a:moveTo>
                    <a:lnTo>
                      <a:pt x="30" y="0"/>
                    </a:lnTo>
                    <a:lnTo>
                      <a:pt x="23" y="2"/>
                    </a:lnTo>
                    <a:lnTo>
                      <a:pt x="15" y="2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6" name="Freeform 2078">
                <a:extLst>
                  <a:ext uri="{FF2B5EF4-FFF2-40B4-BE49-F238E27FC236}">
                    <a16:creationId xmlns:a16="http://schemas.microsoft.com/office/drawing/2014/main" id="{186C4AC9-52FF-4F87-AE64-C17E363AC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608"/>
                <a:ext cx="9" cy="90"/>
              </a:xfrm>
              <a:custGeom>
                <a:avLst/>
                <a:gdLst>
                  <a:gd name="T0" fmla="*/ 9 w 9"/>
                  <a:gd name="T1" fmla="*/ 0 h 90"/>
                  <a:gd name="T2" fmla="*/ 9 w 9"/>
                  <a:gd name="T3" fmla="*/ 0 h 90"/>
                  <a:gd name="T4" fmla="*/ 9 w 9"/>
                  <a:gd name="T5" fmla="*/ 13 h 90"/>
                  <a:gd name="T6" fmla="*/ 4 w 9"/>
                  <a:gd name="T7" fmla="*/ 25 h 90"/>
                  <a:gd name="T8" fmla="*/ 1 w 9"/>
                  <a:gd name="T9" fmla="*/ 39 h 90"/>
                  <a:gd name="T10" fmla="*/ 0 w 9"/>
                  <a:gd name="T11" fmla="*/ 51 h 90"/>
                  <a:gd name="T12" fmla="*/ 0 w 9"/>
                  <a:gd name="T13" fmla="*/ 51 h 90"/>
                  <a:gd name="T14" fmla="*/ 1 w 9"/>
                  <a:gd name="T15" fmla="*/ 61 h 90"/>
                  <a:gd name="T16" fmla="*/ 1 w 9"/>
                  <a:gd name="T17" fmla="*/ 66 h 90"/>
                  <a:gd name="T18" fmla="*/ 3 w 9"/>
                  <a:gd name="T19" fmla="*/ 72 h 90"/>
                  <a:gd name="T20" fmla="*/ 3 w 9"/>
                  <a:gd name="T21" fmla="*/ 72 h 90"/>
                  <a:gd name="T22" fmla="*/ 0 w 9"/>
                  <a:gd name="T23" fmla="*/ 90 h 9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" h="90">
                    <a:moveTo>
                      <a:pt x="9" y="0"/>
                    </a:moveTo>
                    <a:lnTo>
                      <a:pt x="9" y="0"/>
                    </a:lnTo>
                    <a:lnTo>
                      <a:pt x="9" y="13"/>
                    </a:lnTo>
                    <a:lnTo>
                      <a:pt x="4" y="25"/>
                    </a:lnTo>
                    <a:lnTo>
                      <a:pt x="1" y="39"/>
                    </a:lnTo>
                    <a:lnTo>
                      <a:pt x="0" y="51"/>
                    </a:lnTo>
                    <a:lnTo>
                      <a:pt x="1" y="61"/>
                    </a:lnTo>
                    <a:lnTo>
                      <a:pt x="1" y="66"/>
                    </a:lnTo>
                    <a:lnTo>
                      <a:pt x="3" y="72"/>
                    </a:lnTo>
                    <a:lnTo>
                      <a:pt x="0" y="9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7" name="Freeform 2079">
                <a:extLst>
                  <a:ext uri="{FF2B5EF4-FFF2-40B4-BE49-F238E27FC236}">
                    <a16:creationId xmlns:a16="http://schemas.microsoft.com/office/drawing/2014/main" id="{0335BBCD-2B03-47A3-A011-8C7B5A495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1573"/>
                <a:ext cx="27" cy="127"/>
              </a:xfrm>
              <a:custGeom>
                <a:avLst/>
                <a:gdLst>
                  <a:gd name="T0" fmla="*/ 27 w 27"/>
                  <a:gd name="T1" fmla="*/ 0 h 127"/>
                  <a:gd name="T2" fmla="*/ 27 w 27"/>
                  <a:gd name="T3" fmla="*/ 0 h 127"/>
                  <a:gd name="T4" fmla="*/ 26 w 27"/>
                  <a:gd name="T5" fmla="*/ 18 h 127"/>
                  <a:gd name="T6" fmla="*/ 24 w 27"/>
                  <a:gd name="T7" fmla="*/ 27 h 127"/>
                  <a:gd name="T8" fmla="*/ 24 w 27"/>
                  <a:gd name="T9" fmla="*/ 36 h 127"/>
                  <a:gd name="T10" fmla="*/ 24 w 27"/>
                  <a:gd name="T11" fmla="*/ 36 h 127"/>
                  <a:gd name="T12" fmla="*/ 27 w 27"/>
                  <a:gd name="T13" fmla="*/ 51 h 127"/>
                  <a:gd name="T14" fmla="*/ 26 w 27"/>
                  <a:gd name="T15" fmla="*/ 57 h 127"/>
                  <a:gd name="T16" fmla="*/ 23 w 27"/>
                  <a:gd name="T17" fmla="*/ 65 h 127"/>
                  <a:gd name="T18" fmla="*/ 23 w 27"/>
                  <a:gd name="T19" fmla="*/ 65 h 127"/>
                  <a:gd name="T20" fmla="*/ 15 w 27"/>
                  <a:gd name="T21" fmla="*/ 78 h 127"/>
                  <a:gd name="T22" fmla="*/ 8 w 27"/>
                  <a:gd name="T23" fmla="*/ 93 h 127"/>
                  <a:gd name="T24" fmla="*/ 2 w 27"/>
                  <a:gd name="T25" fmla="*/ 111 h 127"/>
                  <a:gd name="T26" fmla="*/ 0 w 27"/>
                  <a:gd name="T27" fmla="*/ 119 h 127"/>
                  <a:gd name="T28" fmla="*/ 0 w 27"/>
                  <a:gd name="T29" fmla="*/ 127 h 1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127">
                    <a:moveTo>
                      <a:pt x="27" y="0"/>
                    </a:moveTo>
                    <a:lnTo>
                      <a:pt x="27" y="0"/>
                    </a:lnTo>
                    <a:lnTo>
                      <a:pt x="26" y="18"/>
                    </a:lnTo>
                    <a:lnTo>
                      <a:pt x="24" y="27"/>
                    </a:lnTo>
                    <a:lnTo>
                      <a:pt x="24" y="36"/>
                    </a:lnTo>
                    <a:lnTo>
                      <a:pt x="27" y="51"/>
                    </a:lnTo>
                    <a:lnTo>
                      <a:pt x="26" y="57"/>
                    </a:lnTo>
                    <a:lnTo>
                      <a:pt x="23" y="65"/>
                    </a:lnTo>
                    <a:lnTo>
                      <a:pt x="15" y="78"/>
                    </a:lnTo>
                    <a:lnTo>
                      <a:pt x="8" y="93"/>
                    </a:lnTo>
                    <a:lnTo>
                      <a:pt x="2" y="111"/>
                    </a:lnTo>
                    <a:lnTo>
                      <a:pt x="0" y="119"/>
                    </a:lnTo>
                    <a:lnTo>
                      <a:pt x="0" y="1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8" name="Freeform 2080">
                <a:extLst>
                  <a:ext uri="{FF2B5EF4-FFF2-40B4-BE49-F238E27FC236}">
                    <a16:creationId xmlns:a16="http://schemas.microsoft.com/office/drawing/2014/main" id="{34A48B61-5B33-43E2-A85A-613712867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586"/>
                <a:ext cx="48" cy="43"/>
              </a:xfrm>
              <a:custGeom>
                <a:avLst/>
                <a:gdLst>
                  <a:gd name="T0" fmla="*/ 0 w 48"/>
                  <a:gd name="T1" fmla="*/ 0 h 43"/>
                  <a:gd name="T2" fmla="*/ 0 w 48"/>
                  <a:gd name="T3" fmla="*/ 0 h 43"/>
                  <a:gd name="T4" fmla="*/ 3 w 48"/>
                  <a:gd name="T5" fmla="*/ 11 h 43"/>
                  <a:gd name="T6" fmla="*/ 6 w 48"/>
                  <a:gd name="T7" fmla="*/ 23 h 43"/>
                  <a:gd name="T8" fmla="*/ 12 w 48"/>
                  <a:gd name="T9" fmla="*/ 32 h 43"/>
                  <a:gd name="T10" fmla="*/ 15 w 48"/>
                  <a:gd name="T11" fmla="*/ 37 h 43"/>
                  <a:gd name="T12" fmla="*/ 20 w 48"/>
                  <a:gd name="T13" fmla="*/ 40 h 43"/>
                  <a:gd name="T14" fmla="*/ 20 w 48"/>
                  <a:gd name="T15" fmla="*/ 40 h 43"/>
                  <a:gd name="T16" fmla="*/ 27 w 48"/>
                  <a:gd name="T17" fmla="*/ 41 h 43"/>
                  <a:gd name="T18" fmla="*/ 33 w 48"/>
                  <a:gd name="T19" fmla="*/ 43 h 43"/>
                  <a:gd name="T20" fmla="*/ 48 w 48"/>
                  <a:gd name="T21" fmla="*/ 40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43">
                    <a:moveTo>
                      <a:pt x="0" y="0"/>
                    </a:moveTo>
                    <a:lnTo>
                      <a:pt x="0" y="0"/>
                    </a:lnTo>
                    <a:lnTo>
                      <a:pt x="3" y="11"/>
                    </a:lnTo>
                    <a:lnTo>
                      <a:pt x="6" y="23"/>
                    </a:lnTo>
                    <a:lnTo>
                      <a:pt x="12" y="32"/>
                    </a:lnTo>
                    <a:lnTo>
                      <a:pt x="15" y="37"/>
                    </a:lnTo>
                    <a:lnTo>
                      <a:pt x="20" y="40"/>
                    </a:lnTo>
                    <a:lnTo>
                      <a:pt x="27" y="41"/>
                    </a:lnTo>
                    <a:lnTo>
                      <a:pt x="33" y="43"/>
                    </a:lnTo>
                    <a:lnTo>
                      <a:pt x="48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9" name="Freeform 2081">
                <a:extLst>
                  <a:ext uri="{FF2B5EF4-FFF2-40B4-BE49-F238E27FC236}">
                    <a16:creationId xmlns:a16="http://schemas.microsoft.com/office/drawing/2014/main" id="{14CB3840-C519-4504-A447-8744E3312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1623"/>
                <a:ext cx="44" cy="51"/>
              </a:xfrm>
              <a:custGeom>
                <a:avLst/>
                <a:gdLst>
                  <a:gd name="T0" fmla="*/ 44 w 44"/>
                  <a:gd name="T1" fmla="*/ 0 h 51"/>
                  <a:gd name="T2" fmla="*/ 44 w 44"/>
                  <a:gd name="T3" fmla="*/ 0 h 51"/>
                  <a:gd name="T4" fmla="*/ 39 w 44"/>
                  <a:gd name="T5" fmla="*/ 4 h 51"/>
                  <a:gd name="T6" fmla="*/ 36 w 44"/>
                  <a:gd name="T7" fmla="*/ 7 h 51"/>
                  <a:gd name="T8" fmla="*/ 30 w 44"/>
                  <a:gd name="T9" fmla="*/ 18 h 51"/>
                  <a:gd name="T10" fmla="*/ 27 w 44"/>
                  <a:gd name="T11" fmla="*/ 30 h 51"/>
                  <a:gd name="T12" fmla="*/ 27 w 44"/>
                  <a:gd name="T13" fmla="*/ 40 h 51"/>
                  <a:gd name="T14" fmla="*/ 27 w 44"/>
                  <a:gd name="T15" fmla="*/ 40 h 51"/>
                  <a:gd name="T16" fmla="*/ 21 w 44"/>
                  <a:gd name="T17" fmla="*/ 42 h 51"/>
                  <a:gd name="T18" fmla="*/ 13 w 44"/>
                  <a:gd name="T19" fmla="*/ 45 h 51"/>
                  <a:gd name="T20" fmla="*/ 0 w 44"/>
                  <a:gd name="T21" fmla="*/ 51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51">
                    <a:moveTo>
                      <a:pt x="44" y="0"/>
                    </a:moveTo>
                    <a:lnTo>
                      <a:pt x="44" y="0"/>
                    </a:lnTo>
                    <a:lnTo>
                      <a:pt x="39" y="4"/>
                    </a:lnTo>
                    <a:lnTo>
                      <a:pt x="36" y="7"/>
                    </a:lnTo>
                    <a:lnTo>
                      <a:pt x="30" y="18"/>
                    </a:lnTo>
                    <a:lnTo>
                      <a:pt x="27" y="30"/>
                    </a:lnTo>
                    <a:lnTo>
                      <a:pt x="27" y="40"/>
                    </a:lnTo>
                    <a:lnTo>
                      <a:pt x="21" y="42"/>
                    </a:lnTo>
                    <a:lnTo>
                      <a:pt x="13" y="45"/>
                    </a:lnTo>
                    <a:lnTo>
                      <a:pt x="0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0" name="Freeform 2082">
                <a:extLst>
                  <a:ext uri="{FF2B5EF4-FFF2-40B4-BE49-F238E27FC236}">
                    <a16:creationId xmlns:a16="http://schemas.microsoft.com/office/drawing/2014/main" id="{BE03A15F-66BD-4F1B-BFDC-A38A29460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662"/>
                <a:ext cx="29" cy="15"/>
              </a:xfrm>
              <a:custGeom>
                <a:avLst/>
                <a:gdLst>
                  <a:gd name="T0" fmla="*/ 0 w 29"/>
                  <a:gd name="T1" fmla="*/ 0 h 15"/>
                  <a:gd name="T2" fmla="*/ 0 w 29"/>
                  <a:gd name="T3" fmla="*/ 0 h 15"/>
                  <a:gd name="T4" fmla="*/ 6 w 29"/>
                  <a:gd name="T5" fmla="*/ 7 h 15"/>
                  <a:gd name="T6" fmla="*/ 12 w 29"/>
                  <a:gd name="T7" fmla="*/ 12 h 15"/>
                  <a:gd name="T8" fmla="*/ 20 w 29"/>
                  <a:gd name="T9" fmla="*/ 13 h 15"/>
                  <a:gd name="T10" fmla="*/ 29 w 29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5">
                    <a:moveTo>
                      <a:pt x="0" y="0"/>
                    </a:moveTo>
                    <a:lnTo>
                      <a:pt x="0" y="0"/>
                    </a:lnTo>
                    <a:lnTo>
                      <a:pt x="6" y="7"/>
                    </a:lnTo>
                    <a:lnTo>
                      <a:pt x="12" y="12"/>
                    </a:lnTo>
                    <a:lnTo>
                      <a:pt x="20" y="13"/>
                    </a:lnTo>
                    <a:lnTo>
                      <a:pt x="29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1" name="Freeform 2083">
                <a:extLst>
                  <a:ext uri="{FF2B5EF4-FFF2-40B4-BE49-F238E27FC236}">
                    <a16:creationId xmlns:a16="http://schemas.microsoft.com/office/drawing/2014/main" id="{9B4BB1FA-6F0F-4F4F-85A2-DD8B3FC28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648"/>
                <a:ext cx="44" cy="9"/>
              </a:xfrm>
              <a:custGeom>
                <a:avLst/>
                <a:gdLst>
                  <a:gd name="T0" fmla="*/ 44 w 44"/>
                  <a:gd name="T1" fmla="*/ 9 h 9"/>
                  <a:gd name="T2" fmla="*/ 44 w 44"/>
                  <a:gd name="T3" fmla="*/ 9 h 9"/>
                  <a:gd name="T4" fmla="*/ 39 w 44"/>
                  <a:gd name="T5" fmla="*/ 6 h 9"/>
                  <a:gd name="T6" fmla="*/ 33 w 44"/>
                  <a:gd name="T7" fmla="*/ 3 h 9"/>
                  <a:gd name="T8" fmla="*/ 21 w 44"/>
                  <a:gd name="T9" fmla="*/ 0 h 9"/>
                  <a:gd name="T10" fmla="*/ 9 w 44"/>
                  <a:gd name="T11" fmla="*/ 0 h 9"/>
                  <a:gd name="T12" fmla="*/ 5 w 44"/>
                  <a:gd name="T13" fmla="*/ 2 h 9"/>
                  <a:gd name="T14" fmla="*/ 0 w 44"/>
                  <a:gd name="T15" fmla="*/ 3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9">
                    <a:moveTo>
                      <a:pt x="44" y="9"/>
                    </a:moveTo>
                    <a:lnTo>
                      <a:pt x="44" y="9"/>
                    </a:lnTo>
                    <a:lnTo>
                      <a:pt x="39" y="6"/>
                    </a:lnTo>
                    <a:lnTo>
                      <a:pt x="33" y="3"/>
                    </a:lnTo>
                    <a:lnTo>
                      <a:pt x="21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2" name="Freeform 2084">
                <a:extLst>
                  <a:ext uri="{FF2B5EF4-FFF2-40B4-BE49-F238E27FC236}">
                    <a16:creationId xmlns:a16="http://schemas.microsoft.com/office/drawing/2014/main" id="{FA31CBE2-2B86-4ECB-9D97-BF05DBD9C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562"/>
                <a:ext cx="46" cy="95"/>
              </a:xfrm>
              <a:custGeom>
                <a:avLst/>
                <a:gdLst>
                  <a:gd name="T0" fmla="*/ 46 w 46"/>
                  <a:gd name="T1" fmla="*/ 0 h 95"/>
                  <a:gd name="T2" fmla="*/ 46 w 46"/>
                  <a:gd name="T3" fmla="*/ 0 h 95"/>
                  <a:gd name="T4" fmla="*/ 37 w 46"/>
                  <a:gd name="T5" fmla="*/ 15 h 95"/>
                  <a:gd name="T6" fmla="*/ 37 w 46"/>
                  <a:gd name="T7" fmla="*/ 15 h 95"/>
                  <a:gd name="T8" fmla="*/ 35 w 46"/>
                  <a:gd name="T9" fmla="*/ 21 h 95"/>
                  <a:gd name="T10" fmla="*/ 35 w 46"/>
                  <a:gd name="T11" fmla="*/ 26 h 95"/>
                  <a:gd name="T12" fmla="*/ 32 w 46"/>
                  <a:gd name="T13" fmla="*/ 37 h 95"/>
                  <a:gd name="T14" fmla="*/ 32 w 46"/>
                  <a:gd name="T15" fmla="*/ 37 h 95"/>
                  <a:gd name="T16" fmla="*/ 26 w 46"/>
                  <a:gd name="T17" fmla="*/ 47 h 95"/>
                  <a:gd name="T18" fmla="*/ 18 w 46"/>
                  <a:gd name="T19" fmla="*/ 58 h 95"/>
                  <a:gd name="T20" fmla="*/ 11 w 46"/>
                  <a:gd name="T21" fmla="*/ 68 h 95"/>
                  <a:gd name="T22" fmla="*/ 6 w 46"/>
                  <a:gd name="T23" fmla="*/ 80 h 95"/>
                  <a:gd name="T24" fmla="*/ 6 w 46"/>
                  <a:gd name="T25" fmla="*/ 80 h 95"/>
                  <a:gd name="T26" fmla="*/ 0 w 46"/>
                  <a:gd name="T27" fmla="*/ 95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" h="95">
                    <a:moveTo>
                      <a:pt x="46" y="0"/>
                    </a:moveTo>
                    <a:lnTo>
                      <a:pt x="46" y="0"/>
                    </a:lnTo>
                    <a:lnTo>
                      <a:pt x="37" y="15"/>
                    </a:lnTo>
                    <a:lnTo>
                      <a:pt x="35" y="21"/>
                    </a:lnTo>
                    <a:lnTo>
                      <a:pt x="35" y="26"/>
                    </a:lnTo>
                    <a:lnTo>
                      <a:pt x="32" y="37"/>
                    </a:lnTo>
                    <a:lnTo>
                      <a:pt x="26" y="47"/>
                    </a:lnTo>
                    <a:lnTo>
                      <a:pt x="18" y="58"/>
                    </a:lnTo>
                    <a:lnTo>
                      <a:pt x="11" y="68"/>
                    </a:lnTo>
                    <a:lnTo>
                      <a:pt x="6" y="80"/>
                    </a:lnTo>
                    <a:lnTo>
                      <a:pt x="0" y="9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3" name="Freeform 2085">
                <a:extLst>
                  <a:ext uri="{FF2B5EF4-FFF2-40B4-BE49-F238E27FC236}">
                    <a16:creationId xmlns:a16="http://schemas.microsoft.com/office/drawing/2014/main" id="{6406C949-0F6F-4EE7-8768-8A54A959B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556"/>
                <a:ext cx="87" cy="133"/>
              </a:xfrm>
              <a:custGeom>
                <a:avLst/>
                <a:gdLst>
                  <a:gd name="T0" fmla="*/ 0 w 87"/>
                  <a:gd name="T1" fmla="*/ 133 h 133"/>
                  <a:gd name="T2" fmla="*/ 0 w 87"/>
                  <a:gd name="T3" fmla="*/ 133 h 133"/>
                  <a:gd name="T4" fmla="*/ 7 w 87"/>
                  <a:gd name="T5" fmla="*/ 118 h 133"/>
                  <a:gd name="T6" fmla="*/ 12 w 87"/>
                  <a:gd name="T7" fmla="*/ 109 h 133"/>
                  <a:gd name="T8" fmla="*/ 15 w 87"/>
                  <a:gd name="T9" fmla="*/ 101 h 133"/>
                  <a:gd name="T10" fmla="*/ 15 w 87"/>
                  <a:gd name="T11" fmla="*/ 101 h 133"/>
                  <a:gd name="T12" fmla="*/ 18 w 87"/>
                  <a:gd name="T13" fmla="*/ 86 h 133"/>
                  <a:gd name="T14" fmla="*/ 21 w 87"/>
                  <a:gd name="T15" fmla="*/ 80 h 133"/>
                  <a:gd name="T16" fmla="*/ 27 w 87"/>
                  <a:gd name="T17" fmla="*/ 76 h 133"/>
                  <a:gd name="T18" fmla="*/ 27 w 87"/>
                  <a:gd name="T19" fmla="*/ 76 h 133"/>
                  <a:gd name="T20" fmla="*/ 33 w 87"/>
                  <a:gd name="T21" fmla="*/ 68 h 133"/>
                  <a:gd name="T22" fmla="*/ 42 w 87"/>
                  <a:gd name="T23" fmla="*/ 59 h 133"/>
                  <a:gd name="T24" fmla="*/ 63 w 87"/>
                  <a:gd name="T25" fmla="*/ 33 h 133"/>
                  <a:gd name="T26" fmla="*/ 87 w 87"/>
                  <a:gd name="T27" fmla="*/ 0 h 1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7" h="133">
                    <a:moveTo>
                      <a:pt x="0" y="133"/>
                    </a:moveTo>
                    <a:lnTo>
                      <a:pt x="0" y="133"/>
                    </a:lnTo>
                    <a:lnTo>
                      <a:pt x="7" y="118"/>
                    </a:lnTo>
                    <a:lnTo>
                      <a:pt x="12" y="109"/>
                    </a:lnTo>
                    <a:lnTo>
                      <a:pt x="15" y="101"/>
                    </a:lnTo>
                    <a:lnTo>
                      <a:pt x="18" y="86"/>
                    </a:lnTo>
                    <a:lnTo>
                      <a:pt x="21" y="80"/>
                    </a:lnTo>
                    <a:lnTo>
                      <a:pt x="27" y="76"/>
                    </a:lnTo>
                    <a:lnTo>
                      <a:pt x="33" y="68"/>
                    </a:lnTo>
                    <a:lnTo>
                      <a:pt x="42" y="59"/>
                    </a:lnTo>
                    <a:lnTo>
                      <a:pt x="63" y="33"/>
                    </a:lnTo>
                    <a:lnTo>
                      <a:pt x="8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4" name="Freeform 2086">
                <a:extLst>
                  <a:ext uri="{FF2B5EF4-FFF2-40B4-BE49-F238E27FC236}">
                    <a16:creationId xmlns:a16="http://schemas.microsoft.com/office/drawing/2014/main" id="{E69920DF-857F-4EA6-B0A6-7031B78B3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641"/>
                <a:ext cx="33" cy="54"/>
              </a:xfrm>
              <a:custGeom>
                <a:avLst/>
                <a:gdLst>
                  <a:gd name="T0" fmla="*/ 33 w 33"/>
                  <a:gd name="T1" fmla="*/ 54 h 54"/>
                  <a:gd name="T2" fmla="*/ 33 w 33"/>
                  <a:gd name="T3" fmla="*/ 54 h 54"/>
                  <a:gd name="T4" fmla="*/ 33 w 33"/>
                  <a:gd name="T5" fmla="*/ 43 h 54"/>
                  <a:gd name="T6" fmla="*/ 33 w 33"/>
                  <a:gd name="T7" fmla="*/ 31 h 54"/>
                  <a:gd name="T8" fmla="*/ 31 w 33"/>
                  <a:gd name="T9" fmla="*/ 19 h 54"/>
                  <a:gd name="T10" fmla="*/ 30 w 33"/>
                  <a:gd name="T11" fmla="*/ 15 h 54"/>
                  <a:gd name="T12" fmla="*/ 27 w 33"/>
                  <a:gd name="T13" fmla="*/ 10 h 54"/>
                  <a:gd name="T14" fmla="*/ 27 w 33"/>
                  <a:gd name="T15" fmla="*/ 10 h 54"/>
                  <a:gd name="T16" fmla="*/ 21 w 33"/>
                  <a:gd name="T17" fmla="*/ 6 h 54"/>
                  <a:gd name="T18" fmla="*/ 15 w 33"/>
                  <a:gd name="T19" fmla="*/ 3 h 54"/>
                  <a:gd name="T20" fmla="*/ 0 w 33"/>
                  <a:gd name="T21" fmla="*/ 0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54">
                    <a:moveTo>
                      <a:pt x="33" y="54"/>
                    </a:moveTo>
                    <a:lnTo>
                      <a:pt x="33" y="54"/>
                    </a:lnTo>
                    <a:lnTo>
                      <a:pt x="33" y="43"/>
                    </a:lnTo>
                    <a:lnTo>
                      <a:pt x="33" y="31"/>
                    </a:lnTo>
                    <a:lnTo>
                      <a:pt x="31" y="19"/>
                    </a:lnTo>
                    <a:lnTo>
                      <a:pt x="30" y="15"/>
                    </a:lnTo>
                    <a:lnTo>
                      <a:pt x="27" y="10"/>
                    </a:lnTo>
                    <a:lnTo>
                      <a:pt x="21" y="6"/>
                    </a:lnTo>
                    <a:lnTo>
                      <a:pt x="1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5" name="Freeform 2087">
                <a:extLst>
                  <a:ext uri="{FF2B5EF4-FFF2-40B4-BE49-F238E27FC236}">
                    <a16:creationId xmlns:a16="http://schemas.microsoft.com/office/drawing/2014/main" id="{DE37D9C2-3B28-42D3-80C2-96663E253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1623"/>
                <a:ext cx="59" cy="31"/>
              </a:xfrm>
              <a:custGeom>
                <a:avLst/>
                <a:gdLst>
                  <a:gd name="T0" fmla="*/ 0 w 59"/>
                  <a:gd name="T1" fmla="*/ 31 h 31"/>
                  <a:gd name="T2" fmla="*/ 0 w 59"/>
                  <a:gd name="T3" fmla="*/ 31 h 31"/>
                  <a:gd name="T4" fmla="*/ 6 w 59"/>
                  <a:gd name="T5" fmla="*/ 30 h 31"/>
                  <a:gd name="T6" fmla="*/ 11 w 59"/>
                  <a:gd name="T7" fmla="*/ 28 h 31"/>
                  <a:gd name="T8" fmla="*/ 20 w 59"/>
                  <a:gd name="T9" fmla="*/ 19 h 31"/>
                  <a:gd name="T10" fmla="*/ 26 w 59"/>
                  <a:gd name="T11" fmla="*/ 10 h 31"/>
                  <a:gd name="T12" fmla="*/ 30 w 59"/>
                  <a:gd name="T13" fmla="*/ 0 h 31"/>
                  <a:gd name="T14" fmla="*/ 30 w 59"/>
                  <a:gd name="T15" fmla="*/ 0 h 31"/>
                  <a:gd name="T16" fmla="*/ 36 w 59"/>
                  <a:gd name="T17" fmla="*/ 1 h 31"/>
                  <a:gd name="T18" fmla="*/ 46 w 59"/>
                  <a:gd name="T19" fmla="*/ 1 h 31"/>
                  <a:gd name="T20" fmla="*/ 59 w 59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31">
                    <a:moveTo>
                      <a:pt x="0" y="31"/>
                    </a:moveTo>
                    <a:lnTo>
                      <a:pt x="0" y="31"/>
                    </a:lnTo>
                    <a:lnTo>
                      <a:pt x="6" y="30"/>
                    </a:lnTo>
                    <a:lnTo>
                      <a:pt x="11" y="28"/>
                    </a:lnTo>
                    <a:lnTo>
                      <a:pt x="20" y="19"/>
                    </a:lnTo>
                    <a:lnTo>
                      <a:pt x="26" y="10"/>
                    </a:lnTo>
                    <a:lnTo>
                      <a:pt x="30" y="0"/>
                    </a:lnTo>
                    <a:lnTo>
                      <a:pt x="36" y="1"/>
                    </a:lnTo>
                    <a:lnTo>
                      <a:pt x="46" y="1"/>
                    </a:lnTo>
                    <a:lnTo>
                      <a:pt x="5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6" name="Freeform 2088">
                <a:extLst>
                  <a:ext uri="{FF2B5EF4-FFF2-40B4-BE49-F238E27FC236}">
                    <a16:creationId xmlns:a16="http://schemas.microsoft.com/office/drawing/2014/main" id="{983AC744-5DA1-4761-9164-A1E3A30E6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600"/>
                <a:ext cx="22" cy="24"/>
              </a:xfrm>
              <a:custGeom>
                <a:avLst/>
                <a:gdLst>
                  <a:gd name="T0" fmla="*/ 22 w 22"/>
                  <a:gd name="T1" fmla="*/ 24 h 24"/>
                  <a:gd name="T2" fmla="*/ 22 w 22"/>
                  <a:gd name="T3" fmla="*/ 24 h 24"/>
                  <a:gd name="T4" fmla="*/ 19 w 22"/>
                  <a:gd name="T5" fmla="*/ 15 h 24"/>
                  <a:gd name="T6" fmla="*/ 13 w 22"/>
                  <a:gd name="T7" fmla="*/ 9 h 24"/>
                  <a:gd name="T8" fmla="*/ 7 w 22"/>
                  <a:gd name="T9" fmla="*/ 5 h 24"/>
                  <a:gd name="T10" fmla="*/ 0 w 22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4">
                    <a:moveTo>
                      <a:pt x="22" y="24"/>
                    </a:moveTo>
                    <a:lnTo>
                      <a:pt x="22" y="24"/>
                    </a:lnTo>
                    <a:lnTo>
                      <a:pt x="19" y="15"/>
                    </a:lnTo>
                    <a:lnTo>
                      <a:pt x="13" y="9"/>
                    </a:ln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7" name="Freeform 2089">
                <a:extLst>
                  <a:ext uri="{FF2B5EF4-FFF2-40B4-BE49-F238E27FC236}">
                    <a16:creationId xmlns:a16="http://schemas.microsoft.com/office/drawing/2014/main" id="{B08E976D-746E-407A-A94F-7298A5D92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600"/>
                <a:ext cx="39" cy="15"/>
              </a:xfrm>
              <a:custGeom>
                <a:avLst/>
                <a:gdLst>
                  <a:gd name="T0" fmla="*/ 0 w 39"/>
                  <a:gd name="T1" fmla="*/ 0 h 15"/>
                  <a:gd name="T2" fmla="*/ 0 w 39"/>
                  <a:gd name="T3" fmla="*/ 0 h 15"/>
                  <a:gd name="T4" fmla="*/ 3 w 39"/>
                  <a:gd name="T5" fmla="*/ 5 h 15"/>
                  <a:gd name="T6" fmla="*/ 7 w 39"/>
                  <a:gd name="T7" fmla="*/ 8 h 15"/>
                  <a:gd name="T8" fmla="*/ 18 w 39"/>
                  <a:gd name="T9" fmla="*/ 14 h 15"/>
                  <a:gd name="T10" fmla="*/ 28 w 39"/>
                  <a:gd name="T11" fmla="*/ 15 h 15"/>
                  <a:gd name="T12" fmla="*/ 39 w 39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5">
                    <a:moveTo>
                      <a:pt x="0" y="0"/>
                    </a:moveTo>
                    <a:lnTo>
                      <a:pt x="0" y="0"/>
                    </a:lnTo>
                    <a:lnTo>
                      <a:pt x="3" y="5"/>
                    </a:lnTo>
                    <a:lnTo>
                      <a:pt x="7" y="8"/>
                    </a:lnTo>
                    <a:lnTo>
                      <a:pt x="18" y="14"/>
                    </a:lnTo>
                    <a:lnTo>
                      <a:pt x="28" y="15"/>
                    </a:lnTo>
                    <a:lnTo>
                      <a:pt x="39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8" name="Freeform 2090">
                <a:extLst>
                  <a:ext uri="{FF2B5EF4-FFF2-40B4-BE49-F238E27FC236}">
                    <a16:creationId xmlns:a16="http://schemas.microsoft.com/office/drawing/2014/main" id="{2C280817-1AA4-4FBB-A520-605ABA57F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779"/>
                <a:ext cx="22" cy="121"/>
              </a:xfrm>
              <a:custGeom>
                <a:avLst/>
                <a:gdLst>
                  <a:gd name="T0" fmla="*/ 22 w 22"/>
                  <a:gd name="T1" fmla="*/ 0 h 121"/>
                  <a:gd name="T2" fmla="*/ 22 w 22"/>
                  <a:gd name="T3" fmla="*/ 0 h 121"/>
                  <a:gd name="T4" fmla="*/ 19 w 22"/>
                  <a:gd name="T5" fmla="*/ 10 h 121"/>
                  <a:gd name="T6" fmla="*/ 18 w 22"/>
                  <a:gd name="T7" fmla="*/ 17 h 121"/>
                  <a:gd name="T8" fmla="*/ 18 w 22"/>
                  <a:gd name="T9" fmla="*/ 17 h 121"/>
                  <a:gd name="T10" fmla="*/ 13 w 22"/>
                  <a:gd name="T11" fmla="*/ 23 h 121"/>
                  <a:gd name="T12" fmla="*/ 10 w 22"/>
                  <a:gd name="T13" fmla="*/ 29 h 121"/>
                  <a:gd name="T14" fmla="*/ 6 w 22"/>
                  <a:gd name="T15" fmla="*/ 35 h 121"/>
                  <a:gd name="T16" fmla="*/ 1 w 22"/>
                  <a:gd name="T17" fmla="*/ 41 h 121"/>
                  <a:gd name="T18" fmla="*/ 1 w 22"/>
                  <a:gd name="T19" fmla="*/ 41 h 121"/>
                  <a:gd name="T20" fmla="*/ 0 w 22"/>
                  <a:gd name="T21" fmla="*/ 47 h 121"/>
                  <a:gd name="T22" fmla="*/ 0 w 22"/>
                  <a:gd name="T23" fmla="*/ 55 h 121"/>
                  <a:gd name="T24" fmla="*/ 3 w 22"/>
                  <a:gd name="T25" fmla="*/ 68 h 121"/>
                  <a:gd name="T26" fmla="*/ 3 w 22"/>
                  <a:gd name="T27" fmla="*/ 68 h 121"/>
                  <a:gd name="T28" fmla="*/ 4 w 22"/>
                  <a:gd name="T29" fmla="*/ 76 h 121"/>
                  <a:gd name="T30" fmla="*/ 4 w 22"/>
                  <a:gd name="T31" fmla="*/ 83 h 121"/>
                  <a:gd name="T32" fmla="*/ 4 w 22"/>
                  <a:gd name="T33" fmla="*/ 97 h 121"/>
                  <a:gd name="T34" fmla="*/ 4 w 22"/>
                  <a:gd name="T35" fmla="*/ 97 h 121"/>
                  <a:gd name="T36" fmla="*/ 6 w 22"/>
                  <a:gd name="T37" fmla="*/ 104 h 121"/>
                  <a:gd name="T38" fmla="*/ 9 w 22"/>
                  <a:gd name="T39" fmla="*/ 112 h 121"/>
                  <a:gd name="T40" fmla="*/ 10 w 22"/>
                  <a:gd name="T41" fmla="*/ 118 h 121"/>
                  <a:gd name="T42" fmla="*/ 12 w 22"/>
                  <a:gd name="T43" fmla="*/ 121 h 1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121">
                    <a:moveTo>
                      <a:pt x="22" y="0"/>
                    </a:moveTo>
                    <a:lnTo>
                      <a:pt x="22" y="0"/>
                    </a:lnTo>
                    <a:lnTo>
                      <a:pt x="19" y="10"/>
                    </a:lnTo>
                    <a:lnTo>
                      <a:pt x="18" y="17"/>
                    </a:lnTo>
                    <a:lnTo>
                      <a:pt x="13" y="23"/>
                    </a:lnTo>
                    <a:lnTo>
                      <a:pt x="10" y="29"/>
                    </a:lnTo>
                    <a:lnTo>
                      <a:pt x="6" y="35"/>
                    </a:lnTo>
                    <a:lnTo>
                      <a:pt x="1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3" y="68"/>
                    </a:lnTo>
                    <a:lnTo>
                      <a:pt x="4" y="76"/>
                    </a:lnTo>
                    <a:lnTo>
                      <a:pt x="4" y="83"/>
                    </a:lnTo>
                    <a:lnTo>
                      <a:pt x="4" y="97"/>
                    </a:lnTo>
                    <a:lnTo>
                      <a:pt x="6" y="104"/>
                    </a:lnTo>
                    <a:lnTo>
                      <a:pt x="9" y="112"/>
                    </a:lnTo>
                    <a:lnTo>
                      <a:pt x="10" y="118"/>
                    </a:lnTo>
                    <a:lnTo>
                      <a:pt x="12" y="1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9" name="Freeform 2091">
                <a:extLst>
                  <a:ext uri="{FF2B5EF4-FFF2-40B4-BE49-F238E27FC236}">
                    <a16:creationId xmlns:a16="http://schemas.microsoft.com/office/drawing/2014/main" id="{FF19DDC7-48E5-4723-A6EC-77DC78FF1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760"/>
                <a:ext cx="24" cy="146"/>
              </a:xfrm>
              <a:custGeom>
                <a:avLst/>
                <a:gdLst>
                  <a:gd name="T0" fmla="*/ 15 w 24"/>
                  <a:gd name="T1" fmla="*/ 0 h 146"/>
                  <a:gd name="T2" fmla="*/ 15 w 24"/>
                  <a:gd name="T3" fmla="*/ 0 h 146"/>
                  <a:gd name="T4" fmla="*/ 13 w 24"/>
                  <a:gd name="T5" fmla="*/ 6 h 146"/>
                  <a:gd name="T6" fmla="*/ 13 w 24"/>
                  <a:gd name="T7" fmla="*/ 12 h 146"/>
                  <a:gd name="T8" fmla="*/ 16 w 24"/>
                  <a:gd name="T9" fmla="*/ 24 h 146"/>
                  <a:gd name="T10" fmla="*/ 24 w 24"/>
                  <a:gd name="T11" fmla="*/ 47 h 146"/>
                  <a:gd name="T12" fmla="*/ 24 w 24"/>
                  <a:gd name="T13" fmla="*/ 47 h 146"/>
                  <a:gd name="T14" fmla="*/ 18 w 24"/>
                  <a:gd name="T15" fmla="*/ 51 h 146"/>
                  <a:gd name="T16" fmla="*/ 15 w 24"/>
                  <a:gd name="T17" fmla="*/ 56 h 146"/>
                  <a:gd name="T18" fmla="*/ 10 w 24"/>
                  <a:gd name="T19" fmla="*/ 62 h 146"/>
                  <a:gd name="T20" fmla="*/ 9 w 24"/>
                  <a:gd name="T21" fmla="*/ 68 h 146"/>
                  <a:gd name="T22" fmla="*/ 6 w 24"/>
                  <a:gd name="T23" fmla="*/ 81 h 146"/>
                  <a:gd name="T24" fmla="*/ 7 w 24"/>
                  <a:gd name="T25" fmla="*/ 93 h 146"/>
                  <a:gd name="T26" fmla="*/ 7 w 24"/>
                  <a:gd name="T27" fmla="*/ 93 h 146"/>
                  <a:gd name="T28" fmla="*/ 10 w 24"/>
                  <a:gd name="T29" fmla="*/ 107 h 146"/>
                  <a:gd name="T30" fmla="*/ 10 w 24"/>
                  <a:gd name="T31" fmla="*/ 113 h 146"/>
                  <a:gd name="T32" fmla="*/ 9 w 24"/>
                  <a:gd name="T33" fmla="*/ 119 h 146"/>
                  <a:gd name="T34" fmla="*/ 9 w 24"/>
                  <a:gd name="T35" fmla="*/ 119 h 146"/>
                  <a:gd name="T36" fmla="*/ 0 w 24"/>
                  <a:gd name="T37" fmla="*/ 146 h 14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" h="146">
                    <a:moveTo>
                      <a:pt x="15" y="0"/>
                    </a:moveTo>
                    <a:lnTo>
                      <a:pt x="15" y="0"/>
                    </a:lnTo>
                    <a:lnTo>
                      <a:pt x="13" y="6"/>
                    </a:lnTo>
                    <a:lnTo>
                      <a:pt x="13" y="12"/>
                    </a:lnTo>
                    <a:lnTo>
                      <a:pt x="16" y="24"/>
                    </a:lnTo>
                    <a:lnTo>
                      <a:pt x="24" y="47"/>
                    </a:lnTo>
                    <a:lnTo>
                      <a:pt x="18" y="51"/>
                    </a:lnTo>
                    <a:lnTo>
                      <a:pt x="15" y="56"/>
                    </a:lnTo>
                    <a:lnTo>
                      <a:pt x="10" y="62"/>
                    </a:lnTo>
                    <a:lnTo>
                      <a:pt x="9" y="68"/>
                    </a:lnTo>
                    <a:lnTo>
                      <a:pt x="6" y="81"/>
                    </a:lnTo>
                    <a:lnTo>
                      <a:pt x="7" y="93"/>
                    </a:lnTo>
                    <a:lnTo>
                      <a:pt x="10" y="107"/>
                    </a:lnTo>
                    <a:lnTo>
                      <a:pt x="10" y="113"/>
                    </a:lnTo>
                    <a:lnTo>
                      <a:pt x="9" y="119"/>
                    </a:lnTo>
                    <a:lnTo>
                      <a:pt x="0" y="1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0" name="Freeform 2092">
                <a:extLst>
                  <a:ext uri="{FF2B5EF4-FFF2-40B4-BE49-F238E27FC236}">
                    <a16:creationId xmlns:a16="http://schemas.microsoft.com/office/drawing/2014/main" id="{43CFFE80-3DE9-4FB6-8B2C-8E9938204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1873"/>
                <a:ext cx="51" cy="7"/>
              </a:xfrm>
              <a:custGeom>
                <a:avLst/>
                <a:gdLst>
                  <a:gd name="T0" fmla="*/ 51 w 51"/>
                  <a:gd name="T1" fmla="*/ 7 h 7"/>
                  <a:gd name="T2" fmla="*/ 51 w 51"/>
                  <a:gd name="T3" fmla="*/ 7 h 7"/>
                  <a:gd name="T4" fmla="*/ 39 w 51"/>
                  <a:gd name="T5" fmla="*/ 6 h 7"/>
                  <a:gd name="T6" fmla="*/ 26 w 51"/>
                  <a:gd name="T7" fmla="*/ 4 h 7"/>
                  <a:gd name="T8" fmla="*/ 13 w 51"/>
                  <a:gd name="T9" fmla="*/ 3 h 7"/>
                  <a:gd name="T10" fmla="*/ 0 w 51"/>
                  <a:gd name="T11" fmla="*/ 3 h 7"/>
                  <a:gd name="T12" fmla="*/ 0 w 51"/>
                  <a:gd name="T13" fmla="*/ 3 h 7"/>
                  <a:gd name="T14" fmla="*/ 0 w 51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7">
                    <a:moveTo>
                      <a:pt x="51" y="7"/>
                    </a:moveTo>
                    <a:lnTo>
                      <a:pt x="51" y="7"/>
                    </a:lnTo>
                    <a:lnTo>
                      <a:pt x="39" y="6"/>
                    </a:lnTo>
                    <a:lnTo>
                      <a:pt x="26" y="4"/>
                    </a:lnTo>
                    <a:lnTo>
                      <a:pt x="13" y="3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1" name="Freeform 2093">
                <a:extLst>
                  <a:ext uri="{FF2B5EF4-FFF2-40B4-BE49-F238E27FC236}">
                    <a16:creationId xmlns:a16="http://schemas.microsoft.com/office/drawing/2014/main" id="{BFBD01A7-129D-40A9-8CB3-1E0F606E1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805"/>
                <a:ext cx="37" cy="20"/>
              </a:xfrm>
              <a:custGeom>
                <a:avLst/>
                <a:gdLst>
                  <a:gd name="T0" fmla="*/ 0 w 37"/>
                  <a:gd name="T1" fmla="*/ 0 h 20"/>
                  <a:gd name="T2" fmla="*/ 0 w 37"/>
                  <a:gd name="T3" fmla="*/ 0 h 20"/>
                  <a:gd name="T4" fmla="*/ 10 w 37"/>
                  <a:gd name="T5" fmla="*/ 8 h 20"/>
                  <a:gd name="T6" fmla="*/ 17 w 37"/>
                  <a:gd name="T7" fmla="*/ 14 h 20"/>
                  <a:gd name="T8" fmla="*/ 26 w 37"/>
                  <a:gd name="T9" fmla="*/ 18 h 20"/>
                  <a:gd name="T10" fmla="*/ 32 w 37"/>
                  <a:gd name="T11" fmla="*/ 20 h 20"/>
                  <a:gd name="T12" fmla="*/ 37 w 37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2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17" y="14"/>
                    </a:lnTo>
                    <a:lnTo>
                      <a:pt x="26" y="18"/>
                    </a:lnTo>
                    <a:lnTo>
                      <a:pt x="32" y="20"/>
                    </a:lnTo>
                    <a:lnTo>
                      <a:pt x="37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2" name="Freeform 2094">
                <a:extLst>
                  <a:ext uri="{FF2B5EF4-FFF2-40B4-BE49-F238E27FC236}">
                    <a16:creationId xmlns:a16="http://schemas.microsoft.com/office/drawing/2014/main" id="{F69ADA73-EA3E-4D5E-A432-4D36541B9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773"/>
                <a:ext cx="70" cy="43"/>
              </a:xfrm>
              <a:custGeom>
                <a:avLst/>
                <a:gdLst>
                  <a:gd name="T0" fmla="*/ 70 w 70"/>
                  <a:gd name="T1" fmla="*/ 32 h 43"/>
                  <a:gd name="T2" fmla="*/ 70 w 70"/>
                  <a:gd name="T3" fmla="*/ 32 h 43"/>
                  <a:gd name="T4" fmla="*/ 60 w 70"/>
                  <a:gd name="T5" fmla="*/ 38 h 43"/>
                  <a:gd name="T6" fmla="*/ 48 w 70"/>
                  <a:gd name="T7" fmla="*/ 41 h 43"/>
                  <a:gd name="T8" fmla="*/ 34 w 70"/>
                  <a:gd name="T9" fmla="*/ 43 h 43"/>
                  <a:gd name="T10" fmla="*/ 28 w 70"/>
                  <a:gd name="T11" fmla="*/ 41 h 43"/>
                  <a:gd name="T12" fmla="*/ 22 w 70"/>
                  <a:gd name="T13" fmla="*/ 40 h 43"/>
                  <a:gd name="T14" fmla="*/ 22 w 70"/>
                  <a:gd name="T15" fmla="*/ 40 h 43"/>
                  <a:gd name="T16" fmla="*/ 18 w 70"/>
                  <a:gd name="T17" fmla="*/ 37 h 43"/>
                  <a:gd name="T18" fmla="*/ 15 w 70"/>
                  <a:gd name="T19" fmla="*/ 32 h 43"/>
                  <a:gd name="T20" fmla="*/ 9 w 70"/>
                  <a:gd name="T21" fmla="*/ 23 h 43"/>
                  <a:gd name="T22" fmla="*/ 3 w 70"/>
                  <a:gd name="T23" fmla="*/ 11 h 43"/>
                  <a:gd name="T24" fmla="*/ 0 w 70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43">
                    <a:moveTo>
                      <a:pt x="70" y="32"/>
                    </a:moveTo>
                    <a:lnTo>
                      <a:pt x="70" y="32"/>
                    </a:lnTo>
                    <a:lnTo>
                      <a:pt x="60" y="38"/>
                    </a:lnTo>
                    <a:lnTo>
                      <a:pt x="48" y="41"/>
                    </a:lnTo>
                    <a:lnTo>
                      <a:pt x="34" y="43"/>
                    </a:lnTo>
                    <a:lnTo>
                      <a:pt x="28" y="41"/>
                    </a:lnTo>
                    <a:lnTo>
                      <a:pt x="22" y="40"/>
                    </a:lnTo>
                    <a:lnTo>
                      <a:pt x="18" y="37"/>
                    </a:lnTo>
                    <a:lnTo>
                      <a:pt x="15" y="32"/>
                    </a:lnTo>
                    <a:lnTo>
                      <a:pt x="9" y="23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3" name="Freeform 2095">
                <a:extLst>
                  <a:ext uri="{FF2B5EF4-FFF2-40B4-BE49-F238E27FC236}">
                    <a16:creationId xmlns:a16="http://schemas.microsoft.com/office/drawing/2014/main" id="{42A6BE79-93CF-4709-9BE6-D904C535D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805"/>
                <a:ext cx="19" cy="91"/>
              </a:xfrm>
              <a:custGeom>
                <a:avLst/>
                <a:gdLst>
                  <a:gd name="T0" fmla="*/ 19 w 19"/>
                  <a:gd name="T1" fmla="*/ 0 h 91"/>
                  <a:gd name="T2" fmla="*/ 19 w 19"/>
                  <a:gd name="T3" fmla="*/ 0 h 91"/>
                  <a:gd name="T4" fmla="*/ 18 w 19"/>
                  <a:gd name="T5" fmla="*/ 14 h 91"/>
                  <a:gd name="T6" fmla="*/ 18 w 19"/>
                  <a:gd name="T7" fmla="*/ 29 h 91"/>
                  <a:gd name="T8" fmla="*/ 19 w 19"/>
                  <a:gd name="T9" fmla="*/ 56 h 91"/>
                  <a:gd name="T10" fmla="*/ 19 w 19"/>
                  <a:gd name="T11" fmla="*/ 56 h 91"/>
                  <a:gd name="T12" fmla="*/ 19 w 19"/>
                  <a:gd name="T13" fmla="*/ 60 h 91"/>
                  <a:gd name="T14" fmla="*/ 16 w 19"/>
                  <a:gd name="T15" fmla="*/ 65 h 91"/>
                  <a:gd name="T16" fmla="*/ 9 w 19"/>
                  <a:gd name="T17" fmla="*/ 74 h 91"/>
                  <a:gd name="T18" fmla="*/ 1 w 19"/>
                  <a:gd name="T19" fmla="*/ 82 h 91"/>
                  <a:gd name="T20" fmla="*/ 0 w 19"/>
                  <a:gd name="T21" fmla="*/ 86 h 91"/>
                  <a:gd name="T22" fmla="*/ 0 w 19"/>
                  <a:gd name="T23" fmla="*/ 91 h 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" h="91">
                    <a:moveTo>
                      <a:pt x="19" y="0"/>
                    </a:moveTo>
                    <a:lnTo>
                      <a:pt x="19" y="0"/>
                    </a:lnTo>
                    <a:lnTo>
                      <a:pt x="18" y="14"/>
                    </a:lnTo>
                    <a:lnTo>
                      <a:pt x="18" y="29"/>
                    </a:lnTo>
                    <a:lnTo>
                      <a:pt x="19" y="56"/>
                    </a:lnTo>
                    <a:lnTo>
                      <a:pt x="19" y="60"/>
                    </a:lnTo>
                    <a:lnTo>
                      <a:pt x="16" y="65"/>
                    </a:lnTo>
                    <a:lnTo>
                      <a:pt x="9" y="74"/>
                    </a:lnTo>
                    <a:lnTo>
                      <a:pt x="1" y="82"/>
                    </a:lnTo>
                    <a:lnTo>
                      <a:pt x="0" y="86"/>
                    </a:lnTo>
                    <a:lnTo>
                      <a:pt x="0" y="9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4" name="Freeform 2096">
                <a:extLst>
                  <a:ext uri="{FF2B5EF4-FFF2-40B4-BE49-F238E27FC236}">
                    <a16:creationId xmlns:a16="http://schemas.microsoft.com/office/drawing/2014/main" id="{AA29635D-302F-49D4-86E4-DFE0F57ED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867"/>
                <a:ext cx="45" cy="20"/>
              </a:xfrm>
              <a:custGeom>
                <a:avLst/>
                <a:gdLst>
                  <a:gd name="T0" fmla="*/ 45 w 45"/>
                  <a:gd name="T1" fmla="*/ 18 h 20"/>
                  <a:gd name="T2" fmla="*/ 45 w 45"/>
                  <a:gd name="T3" fmla="*/ 18 h 20"/>
                  <a:gd name="T4" fmla="*/ 42 w 45"/>
                  <a:gd name="T5" fmla="*/ 20 h 20"/>
                  <a:gd name="T6" fmla="*/ 36 w 45"/>
                  <a:gd name="T7" fmla="*/ 20 h 20"/>
                  <a:gd name="T8" fmla="*/ 30 w 45"/>
                  <a:gd name="T9" fmla="*/ 16 h 20"/>
                  <a:gd name="T10" fmla="*/ 23 w 45"/>
                  <a:gd name="T11" fmla="*/ 13 h 20"/>
                  <a:gd name="T12" fmla="*/ 11 w 45"/>
                  <a:gd name="T13" fmla="*/ 7 h 20"/>
                  <a:gd name="T14" fmla="*/ 0 w 45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20">
                    <a:moveTo>
                      <a:pt x="45" y="18"/>
                    </a:moveTo>
                    <a:lnTo>
                      <a:pt x="45" y="18"/>
                    </a:lnTo>
                    <a:lnTo>
                      <a:pt x="42" y="20"/>
                    </a:lnTo>
                    <a:lnTo>
                      <a:pt x="36" y="20"/>
                    </a:lnTo>
                    <a:lnTo>
                      <a:pt x="30" y="16"/>
                    </a:lnTo>
                    <a:lnTo>
                      <a:pt x="23" y="13"/>
                    </a:lnTo>
                    <a:lnTo>
                      <a:pt x="11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5" name="Freeform 2097">
                <a:extLst>
                  <a:ext uri="{FF2B5EF4-FFF2-40B4-BE49-F238E27FC236}">
                    <a16:creationId xmlns:a16="http://schemas.microsoft.com/office/drawing/2014/main" id="{9D52BED3-AE67-4E9B-99A0-9ECD1BD3F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793"/>
                <a:ext cx="57" cy="47"/>
              </a:xfrm>
              <a:custGeom>
                <a:avLst/>
                <a:gdLst>
                  <a:gd name="T0" fmla="*/ 57 w 57"/>
                  <a:gd name="T1" fmla="*/ 42 h 47"/>
                  <a:gd name="T2" fmla="*/ 57 w 57"/>
                  <a:gd name="T3" fmla="*/ 42 h 47"/>
                  <a:gd name="T4" fmla="*/ 50 w 57"/>
                  <a:gd name="T5" fmla="*/ 45 h 47"/>
                  <a:gd name="T6" fmla="*/ 39 w 57"/>
                  <a:gd name="T7" fmla="*/ 47 h 47"/>
                  <a:gd name="T8" fmla="*/ 30 w 57"/>
                  <a:gd name="T9" fmla="*/ 45 h 47"/>
                  <a:gd name="T10" fmla="*/ 22 w 57"/>
                  <a:gd name="T11" fmla="*/ 42 h 47"/>
                  <a:gd name="T12" fmla="*/ 22 w 57"/>
                  <a:gd name="T13" fmla="*/ 42 h 47"/>
                  <a:gd name="T14" fmla="*/ 15 w 57"/>
                  <a:gd name="T15" fmla="*/ 35 h 47"/>
                  <a:gd name="T16" fmla="*/ 7 w 57"/>
                  <a:gd name="T17" fmla="*/ 23 h 47"/>
                  <a:gd name="T18" fmla="*/ 3 w 57"/>
                  <a:gd name="T19" fmla="*/ 12 h 47"/>
                  <a:gd name="T20" fmla="*/ 0 w 57"/>
                  <a:gd name="T21" fmla="*/ 0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47">
                    <a:moveTo>
                      <a:pt x="57" y="42"/>
                    </a:moveTo>
                    <a:lnTo>
                      <a:pt x="57" y="42"/>
                    </a:lnTo>
                    <a:lnTo>
                      <a:pt x="50" y="45"/>
                    </a:lnTo>
                    <a:lnTo>
                      <a:pt x="39" y="47"/>
                    </a:lnTo>
                    <a:lnTo>
                      <a:pt x="30" y="45"/>
                    </a:lnTo>
                    <a:lnTo>
                      <a:pt x="22" y="42"/>
                    </a:lnTo>
                    <a:lnTo>
                      <a:pt x="15" y="35"/>
                    </a:lnTo>
                    <a:lnTo>
                      <a:pt x="7" y="23"/>
                    </a:lnTo>
                    <a:lnTo>
                      <a:pt x="3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6" name="Freeform 2098">
                <a:extLst>
                  <a:ext uri="{FF2B5EF4-FFF2-40B4-BE49-F238E27FC236}">
                    <a16:creationId xmlns:a16="http://schemas.microsoft.com/office/drawing/2014/main" id="{DB85C2B0-21EA-4928-911C-1E96CE5D8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838"/>
                <a:ext cx="15" cy="32"/>
              </a:xfrm>
              <a:custGeom>
                <a:avLst/>
                <a:gdLst>
                  <a:gd name="T0" fmla="*/ 15 w 15"/>
                  <a:gd name="T1" fmla="*/ 0 h 32"/>
                  <a:gd name="T2" fmla="*/ 15 w 15"/>
                  <a:gd name="T3" fmla="*/ 0 h 32"/>
                  <a:gd name="T4" fmla="*/ 9 w 15"/>
                  <a:gd name="T5" fmla="*/ 6 h 32"/>
                  <a:gd name="T6" fmla="*/ 5 w 15"/>
                  <a:gd name="T7" fmla="*/ 15 h 32"/>
                  <a:gd name="T8" fmla="*/ 2 w 15"/>
                  <a:gd name="T9" fmla="*/ 24 h 32"/>
                  <a:gd name="T10" fmla="*/ 0 w 15"/>
                  <a:gd name="T11" fmla="*/ 29 h 32"/>
                  <a:gd name="T12" fmla="*/ 2 w 15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2">
                    <a:moveTo>
                      <a:pt x="15" y="0"/>
                    </a:moveTo>
                    <a:lnTo>
                      <a:pt x="15" y="0"/>
                    </a:lnTo>
                    <a:lnTo>
                      <a:pt x="9" y="6"/>
                    </a:lnTo>
                    <a:lnTo>
                      <a:pt x="5" y="15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2" y="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7" name="Freeform 2099">
                <a:extLst>
                  <a:ext uri="{FF2B5EF4-FFF2-40B4-BE49-F238E27FC236}">
                    <a16:creationId xmlns:a16="http://schemas.microsoft.com/office/drawing/2014/main" id="{1364B797-3BA6-4D4C-86A1-ECB14756B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838"/>
                <a:ext cx="58" cy="12"/>
              </a:xfrm>
              <a:custGeom>
                <a:avLst/>
                <a:gdLst>
                  <a:gd name="T0" fmla="*/ 58 w 58"/>
                  <a:gd name="T1" fmla="*/ 0 h 12"/>
                  <a:gd name="T2" fmla="*/ 58 w 58"/>
                  <a:gd name="T3" fmla="*/ 0 h 12"/>
                  <a:gd name="T4" fmla="*/ 53 w 58"/>
                  <a:gd name="T5" fmla="*/ 6 h 12"/>
                  <a:gd name="T6" fmla="*/ 45 w 58"/>
                  <a:gd name="T7" fmla="*/ 9 h 12"/>
                  <a:gd name="T8" fmla="*/ 38 w 58"/>
                  <a:gd name="T9" fmla="*/ 12 h 12"/>
                  <a:gd name="T10" fmla="*/ 30 w 58"/>
                  <a:gd name="T11" fmla="*/ 12 h 12"/>
                  <a:gd name="T12" fmla="*/ 15 w 58"/>
                  <a:gd name="T13" fmla="*/ 12 h 12"/>
                  <a:gd name="T14" fmla="*/ 0 w 58"/>
                  <a:gd name="T15" fmla="*/ 11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12">
                    <a:moveTo>
                      <a:pt x="58" y="0"/>
                    </a:moveTo>
                    <a:lnTo>
                      <a:pt x="58" y="0"/>
                    </a:lnTo>
                    <a:lnTo>
                      <a:pt x="53" y="6"/>
                    </a:lnTo>
                    <a:lnTo>
                      <a:pt x="45" y="9"/>
                    </a:lnTo>
                    <a:lnTo>
                      <a:pt x="38" y="12"/>
                    </a:lnTo>
                    <a:lnTo>
                      <a:pt x="30" y="12"/>
                    </a:lnTo>
                    <a:lnTo>
                      <a:pt x="15" y="12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8" name="Freeform 2100">
                <a:extLst>
                  <a:ext uri="{FF2B5EF4-FFF2-40B4-BE49-F238E27FC236}">
                    <a16:creationId xmlns:a16="http://schemas.microsoft.com/office/drawing/2014/main" id="{8E325AE1-6301-4B64-9BFB-C1B438E1E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867"/>
                <a:ext cx="47" cy="119"/>
              </a:xfrm>
              <a:custGeom>
                <a:avLst/>
                <a:gdLst>
                  <a:gd name="T0" fmla="*/ 44 w 47"/>
                  <a:gd name="T1" fmla="*/ 119 h 119"/>
                  <a:gd name="T2" fmla="*/ 44 w 47"/>
                  <a:gd name="T3" fmla="*/ 119 h 119"/>
                  <a:gd name="T4" fmla="*/ 43 w 47"/>
                  <a:gd name="T5" fmla="*/ 110 h 119"/>
                  <a:gd name="T6" fmla="*/ 41 w 47"/>
                  <a:gd name="T7" fmla="*/ 102 h 119"/>
                  <a:gd name="T8" fmla="*/ 41 w 47"/>
                  <a:gd name="T9" fmla="*/ 102 h 119"/>
                  <a:gd name="T10" fmla="*/ 43 w 47"/>
                  <a:gd name="T11" fmla="*/ 95 h 119"/>
                  <a:gd name="T12" fmla="*/ 44 w 47"/>
                  <a:gd name="T13" fmla="*/ 89 h 119"/>
                  <a:gd name="T14" fmla="*/ 46 w 47"/>
                  <a:gd name="T15" fmla="*/ 81 h 119"/>
                  <a:gd name="T16" fmla="*/ 47 w 47"/>
                  <a:gd name="T17" fmla="*/ 75 h 119"/>
                  <a:gd name="T18" fmla="*/ 47 w 47"/>
                  <a:gd name="T19" fmla="*/ 75 h 119"/>
                  <a:gd name="T20" fmla="*/ 46 w 47"/>
                  <a:gd name="T21" fmla="*/ 68 h 119"/>
                  <a:gd name="T22" fmla="*/ 43 w 47"/>
                  <a:gd name="T23" fmla="*/ 62 h 119"/>
                  <a:gd name="T24" fmla="*/ 34 w 47"/>
                  <a:gd name="T25" fmla="*/ 50 h 119"/>
                  <a:gd name="T26" fmla="*/ 34 w 47"/>
                  <a:gd name="T27" fmla="*/ 50 h 119"/>
                  <a:gd name="T28" fmla="*/ 29 w 47"/>
                  <a:gd name="T29" fmla="*/ 44 h 119"/>
                  <a:gd name="T30" fmla="*/ 26 w 47"/>
                  <a:gd name="T31" fmla="*/ 38 h 119"/>
                  <a:gd name="T32" fmla="*/ 20 w 47"/>
                  <a:gd name="T33" fmla="*/ 24 h 119"/>
                  <a:gd name="T34" fmla="*/ 20 w 47"/>
                  <a:gd name="T35" fmla="*/ 24 h 119"/>
                  <a:gd name="T36" fmla="*/ 15 w 47"/>
                  <a:gd name="T37" fmla="*/ 18 h 119"/>
                  <a:gd name="T38" fmla="*/ 9 w 47"/>
                  <a:gd name="T39" fmla="*/ 10 h 119"/>
                  <a:gd name="T40" fmla="*/ 3 w 47"/>
                  <a:gd name="T41" fmla="*/ 3 h 119"/>
                  <a:gd name="T42" fmla="*/ 0 w 47"/>
                  <a:gd name="T43" fmla="*/ 0 h 1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7" h="119">
                    <a:moveTo>
                      <a:pt x="44" y="119"/>
                    </a:moveTo>
                    <a:lnTo>
                      <a:pt x="44" y="119"/>
                    </a:lnTo>
                    <a:lnTo>
                      <a:pt x="43" y="110"/>
                    </a:lnTo>
                    <a:lnTo>
                      <a:pt x="41" y="102"/>
                    </a:lnTo>
                    <a:lnTo>
                      <a:pt x="43" y="95"/>
                    </a:lnTo>
                    <a:lnTo>
                      <a:pt x="44" y="89"/>
                    </a:lnTo>
                    <a:lnTo>
                      <a:pt x="46" y="81"/>
                    </a:lnTo>
                    <a:lnTo>
                      <a:pt x="47" y="75"/>
                    </a:lnTo>
                    <a:lnTo>
                      <a:pt x="46" y="68"/>
                    </a:lnTo>
                    <a:lnTo>
                      <a:pt x="43" y="62"/>
                    </a:lnTo>
                    <a:lnTo>
                      <a:pt x="34" y="50"/>
                    </a:lnTo>
                    <a:lnTo>
                      <a:pt x="29" y="44"/>
                    </a:lnTo>
                    <a:lnTo>
                      <a:pt x="26" y="38"/>
                    </a:lnTo>
                    <a:lnTo>
                      <a:pt x="20" y="24"/>
                    </a:lnTo>
                    <a:lnTo>
                      <a:pt x="15" y="18"/>
                    </a:lnTo>
                    <a:lnTo>
                      <a:pt x="9" y="10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9" name="Freeform 2101">
                <a:extLst>
                  <a:ext uri="{FF2B5EF4-FFF2-40B4-BE49-F238E27FC236}">
                    <a16:creationId xmlns:a16="http://schemas.microsoft.com/office/drawing/2014/main" id="{3A739B5C-81B2-4E7A-9726-5CA45B1AA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828"/>
                <a:ext cx="38" cy="128"/>
              </a:xfrm>
              <a:custGeom>
                <a:avLst/>
                <a:gdLst>
                  <a:gd name="T0" fmla="*/ 38 w 38"/>
                  <a:gd name="T1" fmla="*/ 128 h 128"/>
                  <a:gd name="T2" fmla="*/ 38 w 38"/>
                  <a:gd name="T3" fmla="*/ 128 h 128"/>
                  <a:gd name="T4" fmla="*/ 20 w 38"/>
                  <a:gd name="T5" fmla="*/ 110 h 128"/>
                  <a:gd name="T6" fmla="*/ 20 w 38"/>
                  <a:gd name="T7" fmla="*/ 110 h 128"/>
                  <a:gd name="T8" fmla="*/ 24 w 38"/>
                  <a:gd name="T9" fmla="*/ 104 h 128"/>
                  <a:gd name="T10" fmla="*/ 26 w 38"/>
                  <a:gd name="T11" fmla="*/ 98 h 128"/>
                  <a:gd name="T12" fmla="*/ 26 w 38"/>
                  <a:gd name="T13" fmla="*/ 92 h 128"/>
                  <a:gd name="T14" fmla="*/ 26 w 38"/>
                  <a:gd name="T15" fmla="*/ 86 h 128"/>
                  <a:gd name="T16" fmla="*/ 23 w 38"/>
                  <a:gd name="T17" fmla="*/ 72 h 128"/>
                  <a:gd name="T18" fmla="*/ 17 w 38"/>
                  <a:gd name="T19" fmla="*/ 60 h 128"/>
                  <a:gd name="T20" fmla="*/ 17 w 38"/>
                  <a:gd name="T21" fmla="*/ 60 h 128"/>
                  <a:gd name="T22" fmla="*/ 8 w 38"/>
                  <a:gd name="T23" fmla="*/ 51 h 128"/>
                  <a:gd name="T24" fmla="*/ 6 w 38"/>
                  <a:gd name="T25" fmla="*/ 45 h 128"/>
                  <a:gd name="T26" fmla="*/ 3 w 38"/>
                  <a:gd name="T27" fmla="*/ 37 h 128"/>
                  <a:gd name="T28" fmla="*/ 3 w 38"/>
                  <a:gd name="T29" fmla="*/ 37 h 128"/>
                  <a:gd name="T30" fmla="*/ 0 w 38"/>
                  <a:gd name="T31" fmla="*/ 0 h 12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8" h="128">
                    <a:moveTo>
                      <a:pt x="38" y="128"/>
                    </a:moveTo>
                    <a:lnTo>
                      <a:pt x="38" y="128"/>
                    </a:lnTo>
                    <a:lnTo>
                      <a:pt x="20" y="110"/>
                    </a:lnTo>
                    <a:lnTo>
                      <a:pt x="24" y="104"/>
                    </a:lnTo>
                    <a:lnTo>
                      <a:pt x="26" y="98"/>
                    </a:lnTo>
                    <a:lnTo>
                      <a:pt x="26" y="92"/>
                    </a:lnTo>
                    <a:lnTo>
                      <a:pt x="26" y="86"/>
                    </a:lnTo>
                    <a:lnTo>
                      <a:pt x="23" y="72"/>
                    </a:lnTo>
                    <a:lnTo>
                      <a:pt x="17" y="60"/>
                    </a:lnTo>
                    <a:lnTo>
                      <a:pt x="8" y="51"/>
                    </a:lnTo>
                    <a:lnTo>
                      <a:pt x="6" y="45"/>
                    </a:lnTo>
                    <a:lnTo>
                      <a:pt x="3" y="3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0" name="Freeform 2102">
                <a:extLst>
                  <a:ext uri="{FF2B5EF4-FFF2-40B4-BE49-F238E27FC236}">
                    <a16:creationId xmlns:a16="http://schemas.microsoft.com/office/drawing/2014/main" id="{FBAC4784-B3CF-4588-B532-7A86BB781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870"/>
                <a:ext cx="50" cy="17"/>
              </a:xfrm>
              <a:custGeom>
                <a:avLst/>
                <a:gdLst>
                  <a:gd name="T0" fmla="*/ 0 w 50"/>
                  <a:gd name="T1" fmla="*/ 17 h 17"/>
                  <a:gd name="T2" fmla="*/ 0 w 50"/>
                  <a:gd name="T3" fmla="*/ 17 h 17"/>
                  <a:gd name="T4" fmla="*/ 13 w 50"/>
                  <a:gd name="T5" fmla="*/ 13 h 17"/>
                  <a:gd name="T6" fmla="*/ 26 w 50"/>
                  <a:gd name="T7" fmla="*/ 10 h 17"/>
                  <a:gd name="T8" fmla="*/ 38 w 50"/>
                  <a:gd name="T9" fmla="*/ 6 h 17"/>
                  <a:gd name="T10" fmla="*/ 49 w 50"/>
                  <a:gd name="T11" fmla="*/ 0 h 17"/>
                  <a:gd name="T12" fmla="*/ 49 w 50"/>
                  <a:gd name="T13" fmla="*/ 0 h 17"/>
                  <a:gd name="T14" fmla="*/ 50 w 50"/>
                  <a:gd name="T15" fmla="*/ 3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7">
                    <a:moveTo>
                      <a:pt x="0" y="17"/>
                    </a:moveTo>
                    <a:lnTo>
                      <a:pt x="0" y="17"/>
                    </a:lnTo>
                    <a:lnTo>
                      <a:pt x="13" y="13"/>
                    </a:lnTo>
                    <a:lnTo>
                      <a:pt x="26" y="10"/>
                    </a:lnTo>
                    <a:lnTo>
                      <a:pt x="38" y="6"/>
                    </a:lnTo>
                    <a:lnTo>
                      <a:pt x="49" y="0"/>
                    </a:lnTo>
                    <a:lnTo>
                      <a:pt x="5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1" name="Freeform 2103">
                <a:extLst>
                  <a:ext uri="{FF2B5EF4-FFF2-40B4-BE49-F238E27FC236}">
                    <a16:creationId xmlns:a16="http://schemas.microsoft.com/office/drawing/2014/main" id="{A80D5B56-F84A-44DB-B0D3-263AEC1A3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933"/>
                <a:ext cx="40" cy="6"/>
              </a:xfrm>
              <a:custGeom>
                <a:avLst/>
                <a:gdLst>
                  <a:gd name="T0" fmla="*/ 40 w 40"/>
                  <a:gd name="T1" fmla="*/ 6 h 6"/>
                  <a:gd name="T2" fmla="*/ 40 w 40"/>
                  <a:gd name="T3" fmla="*/ 6 h 6"/>
                  <a:gd name="T4" fmla="*/ 30 w 40"/>
                  <a:gd name="T5" fmla="*/ 3 h 6"/>
                  <a:gd name="T6" fmla="*/ 21 w 40"/>
                  <a:gd name="T7" fmla="*/ 0 h 6"/>
                  <a:gd name="T8" fmla="*/ 10 w 40"/>
                  <a:gd name="T9" fmla="*/ 0 h 6"/>
                  <a:gd name="T10" fmla="*/ 6 w 40"/>
                  <a:gd name="T11" fmla="*/ 2 h 6"/>
                  <a:gd name="T12" fmla="*/ 0 w 40"/>
                  <a:gd name="T13" fmla="*/ 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">
                    <a:moveTo>
                      <a:pt x="40" y="6"/>
                    </a:moveTo>
                    <a:lnTo>
                      <a:pt x="40" y="6"/>
                    </a:lnTo>
                    <a:lnTo>
                      <a:pt x="30" y="3"/>
                    </a:lnTo>
                    <a:lnTo>
                      <a:pt x="21" y="0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2" name="Freeform 2104">
                <a:extLst>
                  <a:ext uri="{FF2B5EF4-FFF2-40B4-BE49-F238E27FC236}">
                    <a16:creationId xmlns:a16="http://schemas.microsoft.com/office/drawing/2014/main" id="{F2E5D367-6161-42C9-ABF0-EF187639B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912"/>
                <a:ext cx="68" cy="27"/>
              </a:xfrm>
              <a:custGeom>
                <a:avLst/>
                <a:gdLst>
                  <a:gd name="T0" fmla="*/ 0 w 68"/>
                  <a:gd name="T1" fmla="*/ 27 h 27"/>
                  <a:gd name="T2" fmla="*/ 0 w 68"/>
                  <a:gd name="T3" fmla="*/ 27 h 27"/>
                  <a:gd name="T4" fmla="*/ 8 w 68"/>
                  <a:gd name="T5" fmla="*/ 18 h 27"/>
                  <a:gd name="T6" fmla="*/ 18 w 68"/>
                  <a:gd name="T7" fmla="*/ 9 h 27"/>
                  <a:gd name="T8" fmla="*/ 30 w 68"/>
                  <a:gd name="T9" fmla="*/ 3 h 27"/>
                  <a:gd name="T10" fmla="*/ 37 w 68"/>
                  <a:gd name="T11" fmla="*/ 0 h 27"/>
                  <a:gd name="T12" fmla="*/ 43 w 68"/>
                  <a:gd name="T13" fmla="*/ 0 h 27"/>
                  <a:gd name="T14" fmla="*/ 43 w 68"/>
                  <a:gd name="T15" fmla="*/ 0 h 27"/>
                  <a:gd name="T16" fmla="*/ 49 w 68"/>
                  <a:gd name="T17" fmla="*/ 2 h 27"/>
                  <a:gd name="T18" fmla="*/ 56 w 68"/>
                  <a:gd name="T19" fmla="*/ 6 h 27"/>
                  <a:gd name="T20" fmla="*/ 62 w 68"/>
                  <a:gd name="T21" fmla="*/ 11 h 27"/>
                  <a:gd name="T22" fmla="*/ 68 w 68"/>
                  <a:gd name="T23" fmla="*/ 17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27">
                    <a:moveTo>
                      <a:pt x="0" y="27"/>
                    </a:moveTo>
                    <a:lnTo>
                      <a:pt x="0" y="27"/>
                    </a:lnTo>
                    <a:lnTo>
                      <a:pt x="8" y="18"/>
                    </a:lnTo>
                    <a:lnTo>
                      <a:pt x="18" y="9"/>
                    </a:lnTo>
                    <a:lnTo>
                      <a:pt x="30" y="3"/>
                    </a:lnTo>
                    <a:lnTo>
                      <a:pt x="37" y="0"/>
                    </a:lnTo>
                    <a:lnTo>
                      <a:pt x="43" y="0"/>
                    </a:lnTo>
                    <a:lnTo>
                      <a:pt x="49" y="2"/>
                    </a:lnTo>
                    <a:lnTo>
                      <a:pt x="56" y="6"/>
                    </a:lnTo>
                    <a:lnTo>
                      <a:pt x="62" y="11"/>
                    </a:lnTo>
                    <a:lnTo>
                      <a:pt x="68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3" name="Freeform 2105">
                <a:extLst>
                  <a:ext uri="{FF2B5EF4-FFF2-40B4-BE49-F238E27FC236}">
                    <a16:creationId xmlns:a16="http://schemas.microsoft.com/office/drawing/2014/main" id="{99135F95-91EB-4CC8-BF8C-2F706F9E7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828"/>
                <a:ext cx="24" cy="87"/>
              </a:xfrm>
              <a:custGeom>
                <a:avLst/>
                <a:gdLst>
                  <a:gd name="T0" fmla="*/ 24 w 24"/>
                  <a:gd name="T1" fmla="*/ 87 h 87"/>
                  <a:gd name="T2" fmla="*/ 24 w 24"/>
                  <a:gd name="T3" fmla="*/ 87 h 87"/>
                  <a:gd name="T4" fmla="*/ 20 w 24"/>
                  <a:gd name="T5" fmla="*/ 74 h 87"/>
                  <a:gd name="T6" fmla="*/ 14 w 24"/>
                  <a:gd name="T7" fmla="*/ 62 h 87"/>
                  <a:gd name="T8" fmla="*/ 1 w 24"/>
                  <a:gd name="T9" fmla="*/ 37 h 87"/>
                  <a:gd name="T10" fmla="*/ 1 w 24"/>
                  <a:gd name="T11" fmla="*/ 37 h 87"/>
                  <a:gd name="T12" fmla="*/ 0 w 24"/>
                  <a:gd name="T13" fmla="*/ 33 h 87"/>
                  <a:gd name="T14" fmla="*/ 0 w 24"/>
                  <a:gd name="T15" fmla="*/ 27 h 87"/>
                  <a:gd name="T16" fmla="*/ 3 w 24"/>
                  <a:gd name="T17" fmla="*/ 18 h 87"/>
                  <a:gd name="T18" fmla="*/ 5 w 24"/>
                  <a:gd name="T19" fmla="*/ 9 h 87"/>
                  <a:gd name="T20" fmla="*/ 5 w 24"/>
                  <a:gd name="T21" fmla="*/ 4 h 87"/>
                  <a:gd name="T22" fmla="*/ 1 w 24"/>
                  <a:gd name="T23" fmla="*/ 0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87">
                    <a:moveTo>
                      <a:pt x="24" y="87"/>
                    </a:moveTo>
                    <a:lnTo>
                      <a:pt x="24" y="87"/>
                    </a:lnTo>
                    <a:lnTo>
                      <a:pt x="20" y="74"/>
                    </a:lnTo>
                    <a:lnTo>
                      <a:pt x="14" y="62"/>
                    </a:lnTo>
                    <a:lnTo>
                      <a:pt x="1" y="37"/>
                    </a:lnTo>
                    <a:lnTo>
                      <a:pt x="0" y="33"/>
                    </a:lnTo>
                    <a:lnTo>
                      <a:pt x="0" y="27"/>
                    </a:lnTo>
                    <a:lnTo>
                      <a:pt x="3" y="18"/>
                    </a:lnTo>
                    <a:lnTo>
                      <a:pt x="5" y="9"/>
                    </a:lnTo>
                    <a:lnTo>
                      <a:pt x="5" y="4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4" name="Freeform 2106">
                <a:extLst>
                  <a:ext uri="{FF2B5EF4-FFF2-40B4-BE49-F238E27FC236}">
                    <a16:creationId xmlns:a16="http://schemas.microsoft.com/office/drawing/2014/main" id="{DE9289CF-5D8C-4688-A42A-E4760DE79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855"/>
                <a:ext cx="47" cy="6"/>
              </a:xfrm>
              <a:custGeom>
                <a:avLst/>
                <a:gdLst>
                  <a:gd name="T0" fmla="*/ 0 w 47"/>
                  <a:gd name="T1" fmla="*/ 6 h 6"/>
                  <a:gd name="T2" fmla="*/ 0 w 47"/>
                  <a:gd name="T3" fmla="*/ 6 h 6"/>
                  <a:gd name="T4" fmla="*/ 3 w 47"/>
                  <a:gd name="T5" fmla="*/ 3 h 6"/>
                  <a:gd name="T6" fmla="*/ 8 w 47"/>
                  <a:gd name="T7" fmla="*/ 1 h 6"/>
                  <a:gd name="T8" fmla="*/ 14 w 47"/>
                  <a:gd name="T9" fmla="*/ 0 h 6"/>
                  <a:gd name="T10" fmla="*/ 21 w 47"/>
                  <a:gd name="T11" fmla="*/ 0 h 6"/>
                  <a:gd name="T12" fmla="*/ 35 w 47"/>
                  <a:gd name="T13" fmla="*/ 1 h 6"/>
                  <a:gd name="T14" fmla="*/ 47 w 47"/>
                  <a:gd name="T15" fmla="*/ 3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6">
                    <a:moveTo>
                      <a:pt x="0" y="6"/>
                    </a:moveTo>
                    <a:lnTo>
                      <a:pt x="0" y="6"/>
                    </a:lnTo>
                    <a:lnTo>
                      <a:pt x="3" y="3"/>
                    </a:lnTo>
                    <a:lnTo>
                      <a:pt x="8" y="1"/>
                    </a:lnTo>
                    <a:lnTo>
                      <a:pt x="14" y="0"/>
                    </a:lnTo>
                    <a:lnTo>
                      <a:pt x="21" y="0"/>
                    </a:lnTo>
                    <a:lnTo>
                      <a:pt x="35" y="1"/>
                    </a:lnTo>
                    <a:lnTo>
                      <a:pt x="47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5" name="Freeform 2107">
                <a:extLst>
                  <a:ext uri="{FF2B5EF4-FFF2-40B4-BE49-F238E27FC236}">
                    <a16:creationId xmlns:a16="http://schemas.microsoft.com/office/drawing/2014/main" id="{A4B4590D-851B-4C1B-86BC-7C264E3C6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873"/>
                <a:ext cx="33" cy="14"/>
              </a:xfrm>
              <a:custGeom>
                <a:avLst/>
                <a:gdLst>
                  <a:gd name="T0" fmla="*/ 0 w 33"/>
                  <a:gd name="T1" fmla="*/ 14 h 14"/>
                  <a:gd name="T2" fmla="*/ 0 w 33"/>
                  <a:gd name="T3" fmla="*/ 14 h 14"/>
                  <a:gd name="T4" fmla="*/ 6 w 33"/>
                  <a:gd name="T5" fmla="*/ 7 h 14"/>
                  <a:gd name="T6" fmla="*/ 15 w 33"/>
                  <a:gd name="T7" fmla="*/ 3 h 14"/>
                  <a:gd name="T8" fmla="*/ 25 w 33"/>
                  <a:gd name="T9" fmla="*/ 0 h 14"/>
                  <a:gd name="T10" fmla="*/ 33 w 33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4">
                    <a:moveTo>
                      <a:pt x="0" y="14"/>
                    </a:moveTo>
                    <a:lnTo>
                      <a:pt x="0" y="14"/>
                    </a:lnTo>
                    <a:lnTo>
                      <a:pt x="6" y="7"/>
                    </a:lnTo>
                    <a:lnTo>
                      <a:pt x="15" y="3"/>
                    </a:lnTo>
                    <a:lnTo>
                      <a:pt x="25" y="0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6" name="Freeform 2108">
                <a:extLst>
                  <a:ext uri="{FF2B5EF4-FFF2-40B4-BE49-F238E27FC236}">
                    <a16:creationId xmlns:a16="http://schemas.microsoft.com/office/drawing/2014/main" id="{49F39382-95F2-4150-9719-17DA4B6D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917"/>
                <a:ext cx="38" cy="16"/>
              </a:xfrm>
              <a:custGeom>
                <a:avLst/>
                <a:gdLst>
                  <a:gd name="T0" fmla="*/ 0 w 38"/>
                  <a:gd name="T1" fmla="*/ 16 h 16"/>
                  <a:gd name="T2" fmla="*/ 0 w 38"/>
                  <a:gd name="T3" fmla="*/ 16 h 16"/>
                  <a:gd name="T4" fmla="*/ 9 w 38"/>
                  <a:gd name="T5" fmla="*/ 10 h 16"/>
                  <a:gd name="T6" fmla="*/ 18 w 38"/>
                  <a:gd name="T7" fmla="*/ 6 h 16"/>
                  <a:gd name="T8" fmla="*/ 29 w 38"/>
                  <a:gd name="T9" fmla="*/ 1 h 16"/>
                  <a:gd name="T10" fmla="*/ 38 w 38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16">
                    <a:moveTo>
                      <a:pt x="0" y="16"/>
                    </a:moveTo>
                    <a:lnTo>
                      <a:pt x="0" y="16"/>
                    </a:lnTo>
                    <a:lnTo>
                      <a:pt x="9" y="10"/>
                    </a:lnTo>
                    <a:lnTo>
                      <a:pt x="18" y="6"/>
                    </a:lnTo>
                    <a:lnTo>
                      <a:pt x="29" y="1"/>
                    </a:lnTo>
                    <a:lnTo>
                      <a:pt x="3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7" name="Freeform 2109">
                <a:extLst>
                  <a:ext uri="{FF2B5EF4-FFF2-40B4-BE49-F238E27FC236}">
                    <a16:creationId xmlns:a16="http://schemas.microsoft.com/office/drawing/2014/main" id="{F24AFD6B-E303-45D4-8168-18009785D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837"/>
                <a:ext cx="20" cy="65"/>
              </a:xfrm>
              <a:custGeom>
                <a:avLst/>
                <a:gdLst>
                  <a:gd name="T0" fmla="*/ 20 w 20"/>
                  <a:gd name="T1" fmla="*/ 0 h 65"/>
                  <a:gd name="T2" fmla="*/ 20 w 20"/>
                  <a:gd name="T3" fmla="*/ 0 h 65"/>
                  <a:gd name="T4" fmla="*/ 16 w 20"/>
                  <a:gd name="T5" fmla="*/ 7 h 65"/>
                  <a:gd name="T6" fmla="*/ 11 w 20"/>
                  <a:gd name="T7" fmla="*/ 15 h 65"/>
                  <a:gd name="T8" fmla="*/ 5 w 20"/>
                  <a:gd name="T9" fmla="*/ 22 h 65"/>
                  <a:gd name="T10" fmla="*/ 0 w 20"/>
                  <a:gd name="T11" fmla="*/ 30 h 65"/>
                  <a:gd name="T12" fmla="*/ 0 w 20"/>
                  <a:gd name="T13" fmla="*/ 30 h 65"/>
                  <a:gd name="T14" fmla="*/ 0 w 20"/>
                  <a:gd name="T15" fmla="*/ 34 h 65"/>
                  <a:gd name="T16" fmla="*/ 0 w 20"/>
                  <a:gd name="T17" fmla="*/ 39 h 65"/>
                  <a:gd name="T18" fmla="*/ 2 w 20"/>
                  <a:gd name="T19" fmla="*/ 48 h 65"/>
                  <a:gd name="T20" fmla="*/ 5 w 20"/>
                  <a:gd name="T21" fmla="*/ 65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" h="65">
                    <a:moveTo>
                      <a:pt x="20" y="0"/>
                    </a:moveTo>
                    <a:lnTo>
                      <a:pt x="20" y="0"/>
                    </a:lnTo>
                    <a:lnTo>
                      <a:pt x="16" y="7"/>
                    </a:lnTo>
                    <a:lnTo>
                      <a:pt x="11" y="15"/>
                    </a:lnTo>
                    <a:lnTo>
                      <a:pt x="5" y="22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2" y="48"/>
                    </a:lnTo>
                    <a:lnTo>
                      <a:pt x="5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8" name="Freeform 2110">
                <a:extLst>
                  <a:ext uri="{FF2B5EF4-FFF2-40B4-BE49-F238E27FC236}">
                    <a16:creationId xmlns:a16="http://schemas.microsoft.com/office/drawing/2014/main" id="{B3DBEF29-7443-4938-8B07-6FB4DCA1F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855"/>
                <a:ext cx="33" cy="12"/>
              </a:xfrm>
              <a:custGeom>
                <a:avLst/>
                <a:gdLst>
                  <a:gd name="T0" fmla="*/ 33 w 33"/>
                  <a:gd name="T1" fmla="*/ 12 h 12"/>
                  <a:gd name="T2" fmla="*/ 33 w 33"/>
                  <a:gd name="T3" fmla="*/ 12 h 12"/>
                  <a:gd name="T4" fmla="*/ 26 w 33"/>
                  <a:gd name="T5" fmla="*/ 10 h 12"/>
                  <a:gd name="T6" fmla="*/ 17 w 33"/>
                  <a:gd name="T7" fmla="*/ 7 h 12"/>
                  <a:gd name="T8" fmla="*/ 0 w 3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2">
                    <a:moveTo>
                      <a:pt x="33" y="12"/>
                    </a:moveTo>
                    <a:lnTo>
                      <a:pt x="33" y="12"/>
                    </a:lnTo>
                    <a:lnTo>
                      <a:pt x="26" y="10"/>
                    </a:lnTo>
                    <a:lnTo>
                      <a:pt x="17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9" name="Freeform 2111">
                <a:extLst>
                  <a:ext uri="{FF2B5EF4-FFF2-40B4-BE49-F238E27FC236}">
                    <a16:creationId xmlns:a16="http://schemas.microsoft.com/office/drawing/2014/main" id="{69EAA4BD-8CFA-4A9F-8125-A0B71166A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680"/>
                <a:ext cx="225" cy="142"/>
              </a:xfrm>
              <a:custGeom>
                <a:avLst/>
                <a:gdLst>
                  <a:gd name="T0" fmla="*/ 225 w 225"/>
                  <a:gd name="T1" fmla="*/ 0 h 142"/>
                  <a:gd name="T2" fmla="*/ 225 w 225"/>
                  <a:gd name="T3" fmla="*/ 0 h 142"/>
                  <a:gd name="T4" fmla="*/ 213 w 225"/>
                  <a:gd name="T5" fmla="*/ 9 h 142"/>
                  <a:gd name="T6" fmla="*/ 207 w 225"/>
                  <a:gd name="T7" fmla="*/ 14 h 142"/>
                  <a:gd name="T8" fmla="*/ 202 w 225"/>
                  <a:gd name="T9" fmla="*/ 20 h 142"/>
                  <a:gd name="T10" fmla="*/ 202 w 225"/>
                  <a:gd name="T11" fmla="*/ 20 h 142"/>
                  <a:gd name="T12" fmla="*/ 193 w 225"/>
                  <a:gd name="T13" fmla="*/ 33 h 142"/>
                  <a:gd name="T14" fmla="*/ 187 w 225"/>
                  <a:gd name="T15" fmla="*/ 39 h 142"/>
                  <a:gd name="T16" fmla="*/ 181 w 225"/>
                  <a:gd name="T17" fmla="*/ 45 h 142"/>
                  <a:gd name="T18" fmla="*/ 181 w 225"/>
                  <a:gd name="T19" fmla="*/ 45 h 142"/>
                  <a:gd name="T20" fmla="*/ 172 w 225"/>
                  <a:gd name="T21" fmla="*/ 50 h 142"/>
                  <a:gd name="T22" fmla="*/ 163 w 225"/>
                  <a:gd name="T23" fmla="*/ 54 h 142"/>
                  <a:gd name="T24" fmla="*/ 144 w 225"/>
                  <a:gd name="T25" fmla="*/ 62 h 142"/>
                  <a:gd name="T26" fmla="*/ 104 w 225"/>
                  <a:gd name="T27" fmla="*/ 72 h 142"/>
                  <a:gd name="T28" fmla="*/ 104 w 225"/>
                  <a:gd name="T29" fmla="*/ 72 h 142"/>
                  <a:gd name="T30" fmla="*/ 70 w 225"/>
                  <a:gd name="T31" fmla="*/ 81 h 142"/>
                  <a:gd name="T32" fmla="*/ 53 w 225"/>
                  <a:gd name="T33" fmla="*/ 87 h 142"/>
                  <a:gd name="T34" fmla="*/ 36 w 225"/>
                  <a:gd name="T35" fmla="*/ 95 h 142"/>
                  <a:gd name="T36" fmla="*/ 36 w 225"/>
                  <a:gd name="T37" fmla="*/ 95 h 142"/>
                  <a:gd name="T38" fmla="*/ 30 w 225"/>
                  <a:gd name="T39" fmla="*/ 98 h 142"/>
                  <a:gd name="T40" fmla="*/ 26 w 225"/>
                  <a:gd name="T41" fmla="*/ 104 h 142"/>
                  <a:gd name="T42" fmla="*/ 15 w 225"/>
                  <a:gd name="T43" fmla="*/ 116 h 142"/>
                  <a:gd name="T44" fmla="*/ 8 w 225"/>
                  <a:gd name="T45" fmla="*/ 128 h 142"/>
                  <a:gd name="T46" fmla="*/ 0 w 225"/>
                  <a:gd name="T47" fmla="*/ 142 h 14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25" h="142">
                    <a:moveTo>
                      <a:pt x="225" y="0"/>
                    </a:moveTo>
                    <a:lnTo>
                      <a:pt x="225" y="0"/>
                    </a:lnTo>
                    <a:lnTo>
                      <a:pt x="213" y="9"/>
                    </a:lnTo>
                    <a:lnTo>
                      <a:pt x="207" y="14"/>
                    </a:lnTo>
                    <a:lnTo>
                      <a:pt x="202" y="20"/>
                    </a:lnTo>
                    <a:lnTo>
                      <a:pt x="193" y="33"/>
                    </a:lnTo>
                    <a:lnTo>
                      <a:pt x="187" y="39"/>
                    </a:lnTo>
                    <a:lnTo>
                      <a:pt x="181" y="45"/>
                    </a:lnTo>
                    <a:lnTo>
                      <a:pt x="172" y="50"/>
                    </a:lnTo>
                    <a:lnTo>
                      <a:pt x="163" y="54"/>
                    </a:lnTo>
                    <a:lnTo>
                      <a:pt x="144" y="62"/>
                    </a:lnTo>
                    <a:lnTo>
                      <a:pt x="104" y="72"/>
                    </a:lnTo>
                    <a:lnTo>
                      <a:pt x="70" y="81"/>
                    </a:lnTo>
                    <a:lnTo>
                      <a:pt x="53" y="87"/>
                    </a:lnTo>
                    <a:lnTo>
                      <a:pt x="36" y="95"/>
                    </a:lnTo>
                    <a:lnTo>
                      <a:pt x="30" y="98"/>
                    </a:lnTo>
                    <a:lnTo>
                      <a:pt x="26" y="104"/>
                    </a:lnTo>
                    <a:lnTo>
                      <a:pt x="15" y="116"/>
                    </a:lnTo>
                    <a:lnTo>
                      <a:pt x="8" y="128"/>
                    </a:lnTo>
                    <a:lnTo>
                      <a:pt x="0" y="1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0" name="Freeform 2112">
                <a:extLst>
                  <a:ext uri="{FF2B5EF4-FFF2-40B4-BE49-F238E27FC236}">
                    <a16:creationId xmlns:a16="http://schemas.microsoft.com/office/drawing/2014/main" id="{94FAA668-CA18-461B-9629-CBFC3D29E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650"/>
                <a:ext cx="16" cy="81"/>
              </a:xfrm>
              <a:custGeom>
                <a:avLst/>
                <a:gdLst>
                  <a:gd name="T0" fmla="*/ 16 w 16"/>
                  <a:gd name="T1" fmla="*/ 0 h 81"/>
                  <a:gd name="T2" fmla="*/ 16 w 16"/>
                  <a:gd name="T3" fmla="*/ 0 h 81"/>
                  <a:gd name="T4" fmla="*/ 10 w 16"/>
                  <a:gd name="T5" fmla="*/ 10 h 81"/>
                  <a:gd name="T6" fmla="*/ 4 w 16"/>
                  <a:gd name="T7" fmla="*/ 19 h 81"/>
                  <a:gd name="T8" fmla="*/ 0 w 16"/>
                  <a:gd name="T9" fmla="*/ 30 h 81"/>
                  <a:gd name="T10" fmla="*/ 0 w 16"/>
                  <a:gd name="T11" fmla="*/ 36 h 81"/>
                  <a:gd name="T12" fmla="*/ 0 w 16"/>
                  <a:gd name="T13" fmla="*/ 42 h 81"/>
                  <a:gd name="T14" fmla="*/ 0 w 16"/>
                  <a:gd name="T15" fmla="*/ 42 h 81"/>
                  <a:gd name="T16" fmla="*/ 0 w 16"/>
                  <a:gd name="T17" fmla="*/ 53 h 81"/>
                  <a:gd name="T18" fmla="*/ 3 w 16"/>
                  <a:gd name="T19" fmla="*/ 63 h 81"/>
                  <a:gd name="T20" fmla="*/ 7 w 16"/>
                  <a:gd name="T21" fmla="*/ 74 h 81"/>
                  <a:gd name="T22" fmla="*/ 12 w 16"/>
                  <a:gd name="T23" fmla="*/ 77 h 81"/>
                  <a:gd name="T24" fmla="*/ 15 w 16"/>
                  <a:gd name="T25" fmla="*/ 81 h 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81">
                    <a:moveTo>
                      <a:pt x="16" y="0"/>
                    </a:moveTo>
                    <a:lnTo>
                      <a:pt x="16" y="0"/>
                    </a:lnTo>
                    <a:lnTo>
                      <a:pt x="10" y="10"/>
                    </a:lnTo>
                    <a:lnTo>
                      <a:pt x="4" y="19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0" y="53"/>
                    </a:lnTo>
                    <a:lnTo>
                      <a:pt x="3" y="63"/>
                    </a:lnTo>
                    <a:lnTo>
                      <a:pt x="7" y="74"/>
                    </a:lnTo>
                    <a:lnTo>
                      <a:pt x="12" y="77"/>
                    </a:lnTo>
                    <a:lnTo>
                      <a:pt x="15" y="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1" name="Freeform 2113">
                <a:extLst>
                  <a:ext uri="{FF2B5EF4-FFF2-40B4-BE49-F238E27FC236}">
                    <a16:creationId xmlns:a16="http://schemas.microsoft.com/office/drawing/2014/main" id="{D8A069AA-F808-4DBA-927F-FE3135A72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651"/>
                <a:ext cx="50" cy="40"/>
              </a:xfrm>
              <a:custGeom>
                <a:avLst/>
                <a:gdLst>
                  <a:gd name="T0" fmla="*/ 50 w 50"/>
                  <a:gd name="T1" fmla="*/ 40 h 40"/>
                  <a:gd name="T2" fmla="*/ 50 w 50"/>
                  <a:gd name="T3" fmla="*/ 40 h 40"/>
                  <a:gd name="T4" fmla="*/ 41 w 50"/>
                  <a:gd name="T5" fmla="*/ 38 h 40"/>
                  <a:gd name="T6" fmla="*/ 34 w 50"/>
                  <a:gd name="T7" fmla="*/ 35 h 40"/>
                  <a:gd name="T8" fmla="*/ 26 w 50"/>
                  <a:gd name="T9" fmla="*/ 32 h 40"/>
                  <a:gd name="T10" fmla="*/ 21 w 50"/>
                  <a:gd name="T11" fmla="*/ 26 h 40"/>
                  <a:gd name="T12" fmla="*/ 11 w 50"/>
                  <a:gd name="T13" fmla="*/ 14 h 40"/>
                  <a:gd name="T14" fmla="*/ 0 w 50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40">
                    <a:moveTo>
                      <a:pt x="50" y="40"/>
                    </a:moveTo>
                    <a:lnTo>
                      <a:pt x="50" y="40"/>
                    </a:lnTo>
                    <a:lnTo>
                      <a:pt x="41" y="38"/>
                    </a:lnTo>
                    <a:lnTo>
                      <a:pt x="34" y="35"/>
                    </a:lnTo>
                    <a:lnTo>
                      <a:pt x="26" y="32"/>
                    </a:lnTo>
                    <a:lnTo>
                      <a:pt x="21" y="26"/>
                    </a:lnTo>
                    <a:lnTo>
                      <a:pt x="11" y="1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2" name="Freeform 2114">
                <a:extLst>
                  <a:ext uri="{FF2B5EF4-FFF2-40B4-BE49-F238E27FC236}">
                    <a16:creationId xmlns:a16="http://schemas.microsoft.com/office/drawing/2014/main" id="{022C50EC-9675-421E-A6A4-47E605154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650"/>
                <a:ext cx="12" cy="99"/>
              </a:xfrm>
              <a:custGeom>
                <a:avLst/>
                <a:gdLst>
                  <a:gd name="T0" fmla="*/ 0 w 12"/>
                  <a:gd name="T1" fmla="*/ 0 h 99"/>
                  <a:gd name="T2" fmla="*/ 0 w 12"/>
                  <a:gd name="T3" fmla="*/ 0 h 99"/>
                  <a:gd name="T4" fmla="*/ 1 w 12"/>
                  <a:gd name="T5" fmla="*/ 12 h 99"/>
                  <a:gd name="T6" fmla="*/ 1 w 12"/>
                  <a:gd name="T7" fmla="*/ 25 h 99"/>
                  <a:gd name="T8" fmla="*/ 0 w 12"/>
                  <a:gd name="T9" fmla="*/ 53 h 99"/>
                  <a:gd name="T10" fmla="*/ 0 w 12"/>
                  <a:gd name="T11" fmla="*/ 53 h 99"/>
                  <a:gd name="T12" fmla="*/ 1 w 12"/>
                  <a:gd name="T13" fmla="*/ 65 h 99"/>
                  <a:gd name="T14" fmla="*/ 6 w 12"/>
                  <a:gd name="T15" fmla="*/ 77 h 99"/>
                  <a:gd name="T16" fmla="*/ 12 w 12"/>
                  <a:gd name="T17" fmla="*/ 99 h 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99">
                    <a:moveTo>
                      <a:pt x="0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" y="25"/>
                    </a:lnTo>
                    <a:lnTo>
                      <a:pt x="0" y="53"/>
                    </a:lnTo>
                    <a:lnTo>
                      <a:pt x="1" y="65"/>
                    </a:lnTo>
                    <a:lnTo>
                      <a:pt x="6" y="77"/>
                    </a:lnTo>
                    <a:lnTo>
                      <a:pt x="12" y="9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3" name="Freeform 2115">
                <a:extLst>
                  <a:ext uri="{FF2B5EF4-FFF2-40B4-BE49-F238E27FC236}">
                    <a16:creationId xmlns:a16="http://schemas.microsoft.com/office/drawing/2014/main" id="{AF2D6570-22E9-4814-8A9F-5DD0AE7E1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668"/>
                <a:ext cx="15" cy="98"/>
              </a:xfrm>
              <a:custGeom>
                <a:avLst/>
                <a:gdLst>
                  <a:gd name="T0" fmla="*/ 0 w 15"/>
                  <a:gd name="T1" fmla="*/ 0 h 98"/>
                  <a:gd name="T2" fmla="*/ 0 w 15"/>
                  <a:gd name="T3" fmla="*/ 0 h 98"/>
                  <a:gd name="T4" fmla="*/ 2 w 15"/>
                  <a:gd name="T5" fmla="*/ 7 h 98"/>
                  <a:gd name="T6" fmla="*/ 3 w 15"/>
                  <a:gd name="T7" fmla="*/ 13 h 98"/>
                  <a:gd name="T8" fmla="*/ 8 w 15"/>
                  <a:gd name="T9" fmla="*/ 26 h 98"/>
                  <a:gd name="T10" fmla="*/ 14 w 15"/>
                  <a:gd name="T11" fmla="*/ 39 h 98"/>
                  <a:gd name="T12" fmla="*/ 15 w 15"/>
                  <a:gd name="T13" fmla="*/ 45 h 98"/>
                  <a:gd name="T14" fmla="*/ 15 w 15"/>
                  <a:gd name="T15" fmla="*/ 53 h 98"/>
                  <a:gd name="T16" fmla="*/ 15 w 15"/>
                  <a:gd name="T17" fmla="*/ 53 h 98"/>
                  <a:gd name="T18" fmla="*/ 12 w 15"/>
                  <a:gd name="T19" fmla="*/ 77 h 98"/>
                  <a:gd name="T20" fmla="*/ 12 w 15"/>
                  <a:gd name="T21" fmla="*/ 87 h 98"/>
                  <a:gd name="T22" fmla="*/ 12 w 15"/>
                  <a:gd name="T23" fmla="*/ 93 h 98"/>
                  <a:gd name="T24" fmla="*/ 14 w 15"/>
                  <a:gd name="T25" fmla="*/ 98 h 9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" h="98">
                    <a:moveTo>
                      <a:pt x="0" y="0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3" y="13"/>
                    </a:lnTo>
                    <a:lnTo>
                      <a:pt x="8" y="26"/>
                    </a:lnTo>
                    <a:lnTo>
                      <a:pt x="14" y="39"/>
                    </a:lnTo>
                    <a:lnTo>
                      <a:pt x="15" y="45"/>
                    </a:lnTo>
                    <a:lnTo>
                      <a:pt x="15" y="53"/>
                    </a:lnTo>
                    <a:lnTo>
                      <a:pt x="12" y="77"/>
                    </a:lnTo>
                    <a:lnTo>
                      <a:pt x="12" y="87"/>
                    </a:lnTo>
                    <a:lnTo>
                      <a:pt x="12" y="93"/>
                    </a:lnTo>
                    <a:lnTo>
                      <a:pt x="14" y="9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4" name="Freeform 2116">
                <a:extLst>
                  <a:ext uri="{FF2B5EF4-FFF2-40B4-BE49-F238E27FC236}">
                    <a16:creationId xmlns:a16="http://schemas.microsoft.com/office/drawing/2014/main" id="{363D4242-B270-40D7-9B7B-39BAC737F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703"/>
                <a:ext cx="39" cy="9"/>
              </a:xfrm>
              <a:custGeom>
                <a:avLst/>
                <a:gdLst>
                  <a:gd name="T0" fmla="*/ 39 w 39"/>
                  <a:gd name="T1" fmla="*/ 0 h 9"/>
                  <a:gd name="T2" fmla="*/ 39 w 39"/>
                  <a:gd name="T3" fmla="*/ 0 h 9"/>
                  <a:gd name="T4" fmla="*/ 34 w 39"/>
                  <a:gd name="T5" fmla="*/ 1 h 9"/>
                  <a:gd name="T6" fmla="*/ 30 w 39"/>
                  <a:gd name="T7" fmla="*/ 3 h 9"/>
                  <a:gd name="T8" fmla="*/ 18 w 39"/>
                  <a:gd name="T9" fmla="*/ 3 h 9"/>
                  <a:gd name="T10" fmla="*/ 7 w 39"/>
                  <a:gd name="T11" fmla="*/ 4 h 9"/>
                  <a:gd name="T12" fmla="*/ 3 w 39"/>
                  <a:gd name="T13" fmla="*/ 6 h 9"/>
                  <a:gd name="T14" fmla="*/ 0 w 39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9">
                    <a:moveTo>
                      <a:pt x="39" y="0"/>
                    </a:moveTo>
                    <a:lnTo>
                      <a:pt x="39" y="0"/>
                    </a:lnTo>
                    <a:lnTo>
                      <a:pt x="34" y="1"/>
                    </a:lnTo>
                    <a:lnTo>
                      <a:pt x="30" y="3"/>
                    </a:lnTo>
                    <a:lnTo>
                      <a:pt x="18" y="3"/>
                    </a:lnTo>
                    <a:lnTo>
                      <a:pt x="7" y="4"/>
                    </a:lnTo>
                    <a:lnTo>
                      <a:pt x="3" y="6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5" name="Freeform 2117">
                <a:extLst>
                  <a:ext uri="{FF2B5EF4-FFF2-40B4-BE49-F238E27FC236}">
                    <a16:creationId xmlns:a16="http://schemas.microsoft.com/office/drawing/2014/main" id="{362350D2-88EF-4F6E-8449-5ABCFA76C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731"/>
                <a:ext cx="41" cy="44"/>
              </a:xfrm>
              <a:custGeom>
                <a:avLst/>
                <a:gdLst>
                  <a:gd name="T0" fmla="*/ 41 w 41"/>
                  <a:gd name="T1" fmla="*/ 44 h 44"/>
                  <a:gd name="T2" fmla="*/ 41 w 41"/>
                  <a:gd name="T3" fmla="*/ 44 h 44"/>
                  <a:gd name="T4" fmla="*/ 29 w 41"/>
                  <a:gd name="T5" fmla="*/ 35 h 44"/>
                  <a:gd name="T6" fmla="*/ 17 w 41"/>
                  <a:gd name="T7" fmla="*/ 24 h 44"/>
                  <a:gd name="T8" fmla="*/ 8 w 41"/>
                  <a:gd name="T9" fmla="*/ 12 h 44"/>
                  <a:gd name="T10" fmla="*/ 0 w 41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4">
                    <a:moveTo>
                      <a:pt x="41" y="44"/>
                    </a:moveTo>
                    <a:lnTo>
                      <a:pt x="41" y="44"/>
                    </a:lnTo>
                    <a:lnTo>
                      <a:pt x="29" y="35"/>
                    </a:lnTo>
                    <a:lnTo>
                      <a:pt x="17" y="24"/>
                    </a:lnTo>
                    <a:lnTo>
                      <a:pt x="8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6" name="Freeform 2118">
                <a:extLst>
                  <a:ext uri="{FF2B5EF4-FFF2-40B4-BE49-F238E27FC236}">
                    <a16:creationId xmlns:a16="http://schemas.microsoft.com/office/drawing/2014/main" id="{AFDA4487-7D48-4E01-B429-4CB45DB95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669"/>
                <a:ext cx="40" cy="74"/>
              </a:xfrm>
              <a:custGeom>
                <a:avLst/>
                <a:gdLst>
                  <a:gd name="T0" fmla="*/ 40 w 40"/>
                  <a:gd name="T1" fmla="*/ 0 h 74"/>
                  <a:gd name="T2" fmla="*/ 40 w 40"/>
                  <a:gd name="T3" fmla="*/ 0 h 74"/>
                  <a:gd name="T4" fmla="*/ 36 w 40"/>
                  <a:gd name="T5" fmla="*/ 23 h 74"/>
                  <a:gd name="T6" fmla="*/ 33 w 40"/>
                  <a:gd name="T7" fmla="*/ 34 h 74"/>
                  <a:gd name="T8" fmla="*/ 26 w 40"/>
                  <a:gd name="T9" fmla="*/ 44 h 74"/>
                  <a:gd name="T10" fmla="*/ 26 w 40"/>
                  <a:gd name="T11" fmla="*/ 44 h 74"/>
                  <a:gd name="T12" fmla="*/ 0 w 40"/>
                  <a:gd name="T13" fmla="*/ 74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74">
                    <a:moveTo>
                      <a:pt x="40" y="0"/>
                    </a:moveTo>
                    <a:lnTo>
                      <a:pt x="40" y="0"/>
                    </a:lnTo>
                    <a:lnTo>
                      <a:pt x="36" y="23"/>
                    </a:lnTo>
                    <a:lnTo>
                      <a:pt x="33" y="34"/>
                    </a:lnTo>
                    <a:lnTo>
                      <a:pt x="26" y="44"/>
                    </a:lnTo>
                    <a:lnTo>
                      <a:pt x="0" y="7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7" name="Freeform 2119">
                <a:extLst>
                  <a:ext uri="{FF2B5EF4-FFF2-40B4-BE49-F238E27FC236}">
                    <a16:creationId xmlns:a16="http://schemas.microsoft.com/office/drawing/2014/main" id="{3C84F015-C1BA-44CA-853E-C1055D09C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707"/>
                <a:ext cx="18" cy="50"/>
              </a:xfrm>
              <a:custGeom>
                <a:avLst/>
                <a:gdLst>
                  <a:gd name="T0" fmla="*/ 0 w 18"/>
                  <a:gd name="T1" fmla="*/ 0 h 50"/>
                  <a:gd name="T2" fmla="*/ 0 w 18"/>
                  <a:gd name="T3" fmla="*/ 0 h 50"/>
                  <a:gd name="T4" fmla="*/ 0 w 18"/>
                  <a:gd name="T5" fmla="*/ 14 h 50"/>
                  <a:gd name="T6" fmla="*/ 3 w 18"/>
                  <a:gd name="T7" fmla="*/ 29 h 50"/>
                  <a:gd name="T8" fmla="*/ 6 w 18"/>
                  <a:gd name="T9" fmla="*/ 36 h 50"/>
                  <a:gd name="T10" fmla="*/ 9 w 18"/>
                  <a:gd name="T11" fmla="*/ 42 h 50"/>
                  <a:gd name="T12" fmla="*/ 14 w 18"/>
                  <a:gd name="T13" fmla="*/ 47 h 50"/>
                  <a:gd name="T14" fmla="*/ 18 w 18"/>
                  <a:gd name="T15" fmla="*/ 5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50">
                    <a:moveTo>
                      <a:pt x="0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3" y="29"/>
                    </a:lnTo>
                    <a:lnTo>
                      <a:pt x="6" y="36"/>
                    </a:lnTo>
                    <a:lnTo>
                      <a:pt x="9" y="42"/>
                    </a:lnTo>
                    <a:lnTo>
                      <a:pt x="14" y="47"/>
                    </a:lnTo>
                    <a:lnTo>
                      <a:pt x="18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8" name="Freeform 2120">
                <a:extLst>
                  <a:ext uri="{FF2B5EF4-FFF2-40B4-BE49-F238E27FC236}">
                    <a16:creationId xmlns:a16="http://schemas.microsoft.com/office/drawing/2014/main" id="{6A1CB576-4679-4390-96D9-BCF9DD1D2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1742"/>
                <a:ext cx="7" cy="42"/>
              </a:xfrm>
              <a:custGeom>
                <a:avLst/>
                <a:gdLst>
                  <a:gd name="T0" fmla="*/ 0 w 7"/>
                  <a:gd name="T1" fmla="*/ 0 h 42"/>
                  <a:gd name="T2" fmla="*/ 0 w 7"/>
                  <a:gd name="T3" fmla="*/ 0 h 42"/>
                  <a:gd name="T4" fmla="*/ 3 w 7"/>
                  <a:gd name="T5" fmla="*/ 10 h 42"/>
                  <a:gd name="T6" fmla="*/ 4 w 7"/>
                  <a:gd name="T7" fmla="*/ 21 h 42"/>
                  <a:gd name="T8" fmla="*/ 7 w 7"/>
                  <a:gd name="T9" fmla="*/ 4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2">
                    <a:moveTo>
                      <a:pt x="0" y="0"/>
                    </a:moveTo>
                    <a:lnTo>
                      <a:pt x="0" y="0"/>
                    </a:lnTo>
                    <a:lnTo>
                      <a:pt x="3" y="10"/>
                    </a:lnTo>
                    <a:lnTo>
                      <a:pt x="4" y="21"/>
                    </a:lnTo>
                    <a:lnTo>
                      <a:pt x="7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9" name="Freeform 2121">
                <a:extLst>
                  <a:ext uri="{FF2B5EF4-FFF2-40B4-BE49-F238E27FC236}">
                    <a16:creationId xmlns:a16="http://schemas.microsoft.com/office/drawing/2014/main" id="{C9A5B12D-B682-404B-9F51-FE702ACBA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761"/>
                <a:ext cx="10" cy="35"/>
              </a:xfrm>
              <a:custGeom>
                <a:avLst/>
                <a:gdLst>
                  <a:gd name="T0" fmla="*/ 0 w 10"/>
                  <a:gd name="T1" fmla="*/ 0 h 35"/>
                  <a:gd name="T2" fmla="*/ 0 w 10"/>
                  <a:gd name="T3" fmla="*/ 0 h 35"/>
                  <a:gd name="T4" fmla="*/ 1 w 10"/>
                  <a:gd name="T5" fmla="*/ 9 h 35"/>
                  <a:gd name="T6" fmla="*/ 3 w 10"/>
                  <a:gd name="T7" fmla="*/ 18 h 35"/>
                  <a:gd name="T8" fmla="*/ 6 w 10"/>
                  <a:gd name="T9" fmla="*/ 26 h 35"/>
                  <a:gd name="T10" fmla="*/ 7 w 10"/>
                  <a:gd name="T11" fmla="*/ 31 h 35"/>
                  <a:gd name="T12" fmla="*/ 10 w 10"/>
                  <a:gd name="T13" fmla="*/ 3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lnTo>
                      <a:pt x="0" y="0"/>
                    </a:lnTo>
                    <a:lnTo>
                      <a:pt x="1" y="9"/>
                    </a:lnTo>
                    <a:lnTo>
                      <a:pt x="3" y="18"/>
                    </a:lnTo>
                    <a:lnTo>
                      <a:pt x="6" y="26"/>
                    </a:lnTo>
                    <a:lnTo>
                      <a:pt x="7" y="31"/>
                    </a:lnTo>
                    <a:lnTo>
                      <a:pt x="10" y="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0" name="Freeform 2122">
                <a:extLst>
                  <a:ext uri="{FF2B5EF4-FFF2-40B4-BE49-F238E27FC236}">
                    <a16:creationId xmlns:a16="http://schemas.microsoft.com/office/drawing/2014/main" id="{4016F918-B086-4ED2-9FA2-70D8781AB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647"/>
                <a:ext cx="146" cy="107"/>
              </a:xfrm>
              <a:custGeom>
                <a:avLst/>
                <a:gdLst>
                  <a:gd name="T0" fmla="*/ 0 w 146"/>
                  <a:gd name="T1" fmla="*/ 107 h 107"/>
                  <a:gd name="T2" fmla="*/ 0 w 146"/>
                  <a:gd name="T3" fmla="*/ 107 h 107"/>
                  <a:gd name="T4" fmla="*/ 4 w 146"/>
                  <a:gd name="T5" fmla="*/ 96 h 107"/>
                  <a:gd name="T6" fmla="*/ 7 w 146"/>
                  <a:gd name="T7" fmla="*/ 90 h 107"/>
                  <a:gd name="T8" fmla="*/ 12 w 146"/>
                  <a:gd name="T9" fmla="*/ 86 h 107"/>
                  <a:gd name="T10" fmla="*/ 12 w 146"/>
                  <a:gd name="T11" fmla="*/ 86 h 107"/>
                  <a:gd name="T12" fmla="*/ 19 w 146"/>
                  <a:gd name="T13" fmla="*/ 78 h 107"/>
                  <a:gd name="T14" fmla="*/ 27 w 146"/>
                  <a:gd name="T15" fmla="*/ 72 h 107"/>
                  <a:gd name="T16" fmla="*/ 43 w 146"/>
                  <a:gd name="T17" fmla="*/ 62 h 107"/>
                  <a:gd name="T18" fmla="*/ 80 w 146"/>
                  <a:gd name="T19" fmla="*/ 42 h 107"/>
                  <a:gd name="T20" fmla="*/ 80 w 146"/>
                  <a:gd name="T21" fmla="*/ 42 h 107"/>
                  <a:gd name="T22" fmla="*/ 111 w 146"/>
                  <a:gd name="T23" fmla="*/ 25 h 107"/>
                  <a:gd name="T24" fmla="*/ 128 w 146"/>
                  <a:gd name="T25" fmla="*/ 16 h 107"/>
                  <a:gd name="T26" fmla="*/ 142 w 146"/>
                  <a:gd name="T27" fmla="*/ 6 h 107"/>
                  <a:gd name="T28" fmla="*/ 142 w 146"/>
                  <a:gd name="T29" fmla="*/ 6 h 107"/>
                  <a:gd name="T30" fmla="*/ 146 w 146"/>
                  <a:gd name="T31" fmla="*/ 0 h 10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6" h="107">
                    <a:moveTo>
                      <a:pt x="0" y="107"/>
                    </a:moveTo>
                    <a:lnTo>
                      <a:pt x="0" y="107"/>
                    </a:lnTo>
                    <a:lnTo>
                      <a:pt x="4" y="96"/>
                    </a:lnTo>
                    <a:lnTo>
                      <a:pt x="7" y="90"/>
                    </a:lnTo>
                    <a:lnTo>
                      <a:pt x="12" y="86"/>
                    </a:lnTo>
                    <a:lnTo>
                      <a:pt x="19" y="78"/>
                    </a:lnTo>
                    <a:lnTo>
                      <a:pt x="27" y="72"/>
                    </a:lnTo>
                    <a:lnTo>
                      <a:pt x="43" y="62"/>
                    </a:lnTo>
                    <a:lnTo>
                      <a:pt x="80" y="42"/>
                    </a:lnTo>
                    <a:lnTo>
                      <a:pt x="111" y="25"/>
                    </a:lnTo>
                    <a:lnTo>
                      <a:pt x="128" y="16"/>
                    </a:lnTo>
                    <a:lnTo>
                      <a:pt x="142" y="6"/>
                    </a:lnTo>
                    <a:lnTo>
                      <a:pt x="14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1" name="Freeform 2123">
                <a:extLst>
                  <a:ext uri="{FF2B5EF4-FFF2-40B4-BE49-F238E27FC236}">
                    <a16:creationId xmlns:a16="http://schemas.microsoft.com/office/drawing/2014/main" id="{E350D51B-1CBA-4B9B-B076-FFFFC2614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724"/>
                <a:ext cx="25" cy="31"/>
              </a:xfrm>
              <a:custGeom>
                <a:avLst/>
                <a:gdLst>
                  <a:gd name="T0" fmla="*/ 25 w 25"/>
                  <a:gd name="T1" fmla="*/ 31 h 31"/>
                  <a:gd name="T2" fmla="*/ 25 w 25"/>
                  <a:gd name="T3" fmla="*/ 31 h 31"/>
                  <a:gd name="T4" fmla="*/ 20 w 25"/>
                  <a:gd name="T5" fmla="*/ 21 h 31"/>
                  <a:gd name="T6" fmla="*/ 15 w 25"/>
                  <a:gd name="T7" fmla="*/ 12 h 31"/>
                  <a:gd name="T8" fmla="*/ 9 w 25"/>
                  <a:gd name="T9" fmla="*/ 6 h 31"/>
                  <a:gd name="T10" fmla="*/ 0 w 25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1">
                    <a:moveTo>
                      <a:pt x="25" y="31"/>
                    </a:moveTo>
                    <a:lnTo>
                      <a:pt x="25" y="31"/>
                    </a:lnTo>
                    <a:lnTo>
                      <a:pt x="20" y="21"/>
                    </a:lnTo>
                    <a:lnTo>
                      <a:pt x="15" y="12"/>
                    </a:lnTo>
                    <a:lnTo>
                      <a:pt x="9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2" name="Freeform 2124">
                <a:extLst>
                  <a:ext uri="{FF2B5EF4-FFF2-40B4-BE49-F238E27FC236}">
                    <a16:creationId xmlns:a16="http://schemas.microsoft.com/office/drawing/2014/main" id="{A3BCCC32-ACBD-40E8-8F20-18031E88E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694"/>
                <a:ext cx="29" cy="72"/>
              </a:xfrm>
              <a:custGeom>
                <a:avLst/>
                <a:gdLst>
                  <a:gd name="T0" fmla="*/ 29 w 29"/>
                  <a:gd name="T1" fmla="*/ 72 h 72"/>
                  <a:gd name="T2" fmla="*/ 29 w 29"/>
                  <a:gd name="T3" fmla="*/ 72 h 72"/>
                  <a:gd name="T4" fmla="*/ 23 w 29"/>
                  <a:gd name="T5" fmla="*/ 42 h 72"/>
                  <a:gd name="T6" fmla="*/ 23 w 29"/>
                  <a:gd name="T7" fmla="*/ 42 h 72"/>
                  <a:gd name="T8" fmla="*/ 18 w 29"/>
                  <a:gd name="T9" fmla="*/ 31 h 72"/>
                  <a:gd name="T10" fmla="*/ 12 w 29"/>
                  <a:gd name="T11" fmla="*/ 19 h 72"/>
                  <a:gd name="T12" fmla="*/ 0 w 29"/>
                  <a:gd name="T13" fmla="*/ 0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72">
                    <a:moveTo>
                      <a:pt x="29" y="72"/>
                    </a:moveTo>
                    <a:lnTo>
                      <a:pt x="29" y="72"/>
                    </a:lnTo>
                    <a:lnTo>
                      <a:pt x="23" y="42"/>
                    </a:lnTo>
                    <a:lnTo>
                      <a:pt x="18" y="31"/>
                    </a:lnTo>
                    <a:lnTo>
                      <a:pt x="12" y="1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3" name="Freeform 2125">
                <a:extLst>
                  <a:ext uri="{FF2B5EF4-FFF2-40B4-BE49-F238E27FC236}">
                    <a16:creationId xmlns:a16="http://schemas.microsoft.com/office/drawing/2014/main" id="{E5AF5171-4323-4707-BB13-A37AD9F2E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666"/>
                <a:ext cx="23" cy="68"/>
              </a:xfrm>
              <a:custGeom>
                <a:avLst/>
                <a:gdLst>
                  <a:gd name="T0" fmla="*/ 23 w 23"/>
                  <a:gd name="T1" fmla="*/ 68 h 68"/>
                  <a:gd name="T2" fmla="*/ 23 w 23"/>
                  <a:gd name="T3" fmla="*/ 68 h 68"/>
                  <a:gd name="T4" fmla="*/ 14 w 23"/>
                  <a:gd name="T5" fmla="*/ 58 h 68"/>
                  <a:gd name="T6" fmla="*/ 10 w 23"/>
                  <a:gd name="T7" fmla="*/ 50 h 68"/>
                  <a:gd name="T8" fmla="*/ 9 w 23"/>
                  <a:gd name="T9" fmla="*/ 44 h 68"/>
                  <a:gd name="T10" fmla="*/ 9 w 23"/>
                  <a:gd name="T11" fmla="*/ 44 h 68"/>
                  <a:gd name="T12" fmla="*/ 7 w 23"/>
                  <a:gd name="T13" fmla="*/ 32 h 68"/>
                  <a:gd name="T14" fmla="*/ 7 w 23"/>
                  <a:gd name="T15" fmla="*/ 20 h 68"/>
                  <a:gd name="T16" fmla="*/ 4 w 23"/>
                  <a:gd name="T17" fmla="*/ 9 h 68"/>
                  <a:gd name="T18" fmla="*/ 3 w 23"/>
                  <a:gd name="T19" fmla="*/ 5 h 68"/>
                  <a:gd name="T20" fmla="*/ 0 w 23"/>
                  <a:gd name="T21" fmla="*/ 0 h 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68">
                    <a:moveTo>
                      <a:pt x="23" y="68"/>
                    </a:moveTo>
                    <a:lnTo>
                      <a:pt x="23" y="68"/>
                    </a:lnTo>
                    <a:lnTo>
                      <a:pt x="14" y="58"/>
                    </a:lnTo>
                    <a:lnTo>
                      <a:pt x="10" y="50"/>
                    </a:lnTo>
                    <a:lnTo>
                      <a:pt x="9" y="44"/>
                    </a:lnTo>
                    <a:lnTo>
                      <a:pt x="7" y="32"/>
                    </a:lnTo>
                    <a:lnTo>
                      <a:pt x="7" y="20"/>
                    </a:lnTo>
                    <a:lnTo>
                      <a:pt x="4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4" name="Freeform 2126">
                <a:extLst>
                  <a:ext uri="{FF2B5EF4-FFF2-40B4-BE49-F238E27FC236}">
                    <a16:creationId xmlns:a16="http://schemas.microsoft.com/office/drawing/2014/main" id="{B72A070E-B356-43F1-B046-8A24CE1BC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716"/>
                <a:ext cx="39" cy="20"/>
              </a:xfrm>
              <a:custGeom>
                <a:avLst/>
                <a:gdLst>
                  <a:gd name="T0" fmla="*/ 0 w 39"/>
                  <a:gd name="T1" fmla="*/ 20 h 20"/>
                  <a:gd name="T2" fmla="*/ 0 w 39"/>
                  <a:gd name="T3" fmla="*/ 20 h 20"/>
                  <a:gd name="T4" fmla="*/ 4 w 39"/>
                  <a:gd name="T5" fmla="*/ 17 h 20"/>
                  <a:gd name="T6" fmla="*/ 9 w 39"/>
                  <a:gd name="T7" fmla="*/ 15 h 20"/>
                  <a:gd name="T8" fmla="*/ 21 w 39"/>
                  <a:gd name="T9" fmla="*/ 11 h 20"/>
                  <a:gd name="T10" fmla="*/ 33 w 39"/>
                  <a:gd name="T11" fmla="*/ 8 h 20"/>
                  <a:gd name="T12" fmla="*/ 36 w 39"/>
                  <a:gd name="T13" fmla="*/ 5 h 20"/>
                  <a:gd name="T14" fmla="*/ 39 w 39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20">
                    <a:moveTo>
                      <a:pt x="0" y="20"/>
                    </a:moveTo>
                    <a:lnTo>
                      <a:pt x="0" y="20"/>
                    </a:lnTo>
                    <a:lnTo>
                      <a:pt x="4" y="17"/>
                    </a:lnTo>
                    <a:lnTo>
                      <a:pt x="9" y="15"/>
                    </a:lnTo>
                    <a:lnTo>
                      <a:pt x="21" y="11"/>
                    </a:lnTo>
                    <a:lnTo>
                      <a:pt x="33" y="8"/>
                    </a:lnTo>
                    <a:lnTo>
                      <a:pt x="36" y="5"/>
                    </a:lnTo>
                    <a:lnTo>
                      <a:pt x="3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5" name="Freeform 2127">
                <a:extLst>
                  <a:ext uri="{FF2B5EF4-FFF2-40B4-BE49-F238E27FC236}">
                    <a16:creationId xmlns:a16="http://schemas.microsoft.com/office/drawing/2014/main" id="{DD280A62-5944-43CB-A45E-47D772194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706"/>
                <a:ext cx="42" cy="46"/>
              </a:xfrm>
              <a:custGeom>
                <a:avLst/>
                <a:gdLst>
                  <a:gd name="T0" fmla="*/ 42 w 42"/>
                  <a:gd name="T1" fmla="*/ 46 h 46"/>
                  <a:gd name="T2" fmla="*/ 42 w 42"/>
                  <a:gd name="T3" fmla="*/ 46 h 46"/>
                  <a:gd name="T4" fmla="*/ 39 w 42"/>
                  <a:gd name="T5" fmla="*/ 40 h 46"/>
                  <a:gd name="T6" fmla="*/ 36 w 42"/>
                  <a:gd name="T7" fmla="*/ 33 h 46"/>
                  <a:gd name="T8" fmla="*/ 26 w 42"/>
                  <a:gd name="T9" fmla="*/ 19 h 46"/>
                  <a:gd name="T10" fmla="*/ 20 w 42"/>
                  <a:gd name="T11" fmla="*/ 12 h 46"/>
                  <a:gd name="T12" fmla="*/ 14 w 42"/>
                  <a:gd name="T13" fmla="*/ 7 h 46"/>
                  <a:gd name="T14" fmla="*/ 6 w 42"/>
                  <a:gd name="T15" fmla="*/ 3 h 46"/>
                  <a:gd name="T16" fmla="*/ 0 w 42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46">
                    <a:moveTo>
                      <a:pt x="42" y="46"/>
                    </a:moveTo>
                    <a:lnTo>
                      <a:pt x="42" y="46"/>
                    </a:lnTo>
                    <a:lnTo>
                      <a:pt x="39" y="40"/>
                    </a:lnTo>
                    <a:lnTo>
                      <a:pt x="36" y="33"/>
                    </a:lnTo>
                    <a:lnTo>
                      <a:pt x="26" y="19"/>
                    </a:lnTo>
                    <a:lnTo>
                      <a:pt x="20" y="12"/>
                    </a:lnTo>
                    <a:lnTo>
                      <a:pt x="14" y="7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6" name="Freeform 2128">
                <a:extLst>
                  <a:ext uri="{FF2B5EF4-FFF2-40B4-BE49-F238E27FC236}">
                    <a16:creationId xmlns:a16="http://schemas.microsoft.com/office/drawing/2014/main" id="{811FB421-FAEB-4C3A-A31A-6011508FD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1666"/>
                <a:ext cx="17" cy="40"/>
              </a:xfrm>
              <a:custGeom>
                <a:avLst/>
                <a:gdLst>
                  <a:gd name="T0" fmla="*/ 17 w 17"/>
                  <a:gd name="T1" fmla="*/ 40 h 40"/>
                  <a:gd name="T2" fmla="*/ 17 w 17"/>
                  <a:gd name="T3" fmla="*/ 40 h 40"/>
                  <a:gd name="T4" fmla="*/ 12 w 17"/>
                  <a:gd name="T5" fmla="*/ 29 h 40"/>
                  <a:gd name="T6" fmla="*/ 7 w 17"/>
                  <a:gd name="T7" fmla="*/ 20 h 40"/>
                  <a:gd name="T8" fmla="*/ 0 w 17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0">
                    <a:moveTo>
                      <a:pt x="17" y="40"/>
                    </a:moveTo>
                    <a:lnTo>
                      <a:pt x="17" y="40"/>
                    </a:lnTo>
                    <a:lnTo>
                      <a:pt x="12" y="29"/>
                    </a:lnTo>
                    <a:lnTo>
                      <a:pt x="7" y="2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7" name="Freeform 2129">
                <a:extLst>
                  <a:ext uri="{FF2B5EF4-FFF2-40B4-BE49-F238E27FC236}">
                    <a16:creationId xmlns:a16="http://schemas.microsoft.com/office/drawing/2014/main" id="{E2FE6ABF-1EDC-4CBB-8A85-DE766F9A8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635"/>
                <a:ext cx="24" cy="39"/>
              </a:xfrm>
              <a:custGeom>
                <a:avLst/>
                <a:gdLst>
                  <a:gd name="T0" fmla="*/ 24 w 24"/>
                  <a:gd name="T1" fmla="*/ 39 h 39"/>
                  <a:gd name="T2" fmla="*/ 24 w 24"/>
                  <a:gd name="T3" fmla="*/ 39 h 39"/>
                  <a:gd name="T4" fmla="*/ 18 w 24"/>
                  <a:gd name="T5" fmla="*/ 30 h 39"/>
                  <a:gd name="T6" fmla="*/ 13 w 24"/>
                  <a:gd name="T7" fmla="*/ 18 h 39"/>
                  <a:gd name="T8" fmla="*/ 7 w 24"/>
                  <a:gd name="T9" fmla="*/ 7 h 39"/>
                  <a:gd name="T10" fmla="*/ 4 w 24"/>
                  <a:gd name="T11" fmla="*/ 3 h 39"/>
                  <a:gd name="T12" fmla="*/ 0 w 2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9">
                    <a:moveTo>
                      <a:pt x="24" y="39"/>
                    </a:moveTo>
                    <a:lnTo>
                      <a:pt x="24" y="39"/>
                    </a:lnTo>
                    <a:lnTo>
                      <a:pt x="18" y="30"/>
                    </a:lnTo>
                    <a:lnTo>
                      <a:pt x="13" y="18"/>
                    </a:lnTo>
                    <a:lnTo>
                      <a:pt x="7" y="7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8" name="Freeform 2130">
                <a:extLst>
                  <a:ext uri="{FF2B5EF4-FFF2-40B4-BE49-F238E27FC236}">
                    <a16:creationId xmlns:a16="http://schemas.microsoft.com/office/drawing/2014/main" id="{A9ECD75F-EAEE-4BDE-BC0A-A10193E70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565"/>
                <a:ext cx="31" cy="61"/>
              </a:xfrm>
              <a:custGeom>
                <a:avLst/>
                <a:gdLst>
                  <a:gd name="T0" fmla="*/ 0 w 31"/>
                  <a:gd name="T1" fmla="*/ 0 h 61"/>
                  <a:gd name="T2" fmla="*/ 0 w 31"/>
                  <a:gd name="T3" fmla="*/ 0 h 61"/>
                  <a:gd name="T4" fmla="*/ 0 w 31"/>
                  <a:gd name="T5" fmla="*/ 9 h 61"/>
                  <a:gd name="T6" fmla="*/ 1 w 31"/>
                  <a:gd name="T7" fmla="*/ 18 h 61"/>
                  <a:gd name="T8" fmla="*/ 4 w 31"/>
                  <a:gd name="T9" fmla="*/ 29 h 61"/>
                  <a:gd name="T10" fmla="*/ 9 w 31"/>
                  <a:gd name="T11" fmla="*/ 38 h 61"/>
                  <a:gd name="T12" fmla="*/ 15 w 31"/>
                  <a:gd name="T13" fmla="*/ 47 h 61"/>
                  <a:gd name="T14" fmla="*/ 21 w 31"/>
                  <a:gd name="T15" fmla="*/ 55 h 61"/>
                  <a:gd name="T16" fmla="*/ 27 w 31"/>
                  <a:gd name="T17" fmla="*/ 59 h 61"/>
                  <a:gd name="T18" fmla="*/ 31 w 31"/>
                  <a:gd name="T19" fmla="*/ 61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61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1" y="18"/>
                    </a:lnTo>
                    <a:lnTo>
                      <a:pt x="4" y="29"/>
                    </a:lnTo>
                    <a:lnTo>
                      <a:pt x="9" y="38"/>
                    </a:lnTo>
                    <a:lnTo>
                      <a:pt x="15" y="47"/>
                    </a:lnTo>
                    <a:lnTo>
                      <a:pt x="21" y="55"/>
                    </a:lnTo>
                    <a:lnTo>
                      <a:pt x="27" y="59"/>
                    </a:lnTo>
                    <a:lnTo>
                      <a:pt x="31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9" name="Freeform 2131">
                <a:extLst>
                  <a:ext uri="{FF2B5EF4-FFF2-40B4-BE49-F238E27FC236}">
                    <a16:creationId xmlns:a16="http://schemas.microsoft.com/office/drawing/2014/main" id="{7992C027-676C-4774-B85B-52B061E3C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1608"/>
                <a:ext cx="25" cy="15"/>
              </a:xfrm>
              <a:custGeom>
                <a:avLst/>
                <a:gdLst>
                  <a:gd name="T0" fmla="*/ 25 w 25"/>
                  <a:gd name="T1" fmla="*/ 0 h 15"/>
                  <a:gd name="T2" fmla="*/ 25 w 25"/>
                  <a:gd name="T3" fmla="*/ 0 h 15"/>
                  <a:gd name="T4" fmla="*/ 21 w 25"/>
                  <a:gd name="T5" fmla="*/ 1 h 15"/>
                  <a:gd name="T6" fmla="*/ 16 w 25"/>
                  <a:gd name="T7" fmla="*/ 3 h 15"/>
                  <a:gd name="T8" fmla="*/ 7 w 25"/>
                  <a:gd name="T9" fmla="*/ 7 h 15"/>
                  <a:gd name="T10" fmla="*/ 0 w 25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5">
                    <a:moveTo>
                      <a:pt x="25" y="0"/>
                    </a:moveTo>
                    <a:lnTo>
                      <a:pt x="25" y="0"/>
                    </a:lnTo>
                    <a:lnTo>
                      <a:pt x="21" y="1"/>
                    </a:lnTo>
                    <a:lnTo>
                      <a:pt x="16" y="3"/>
                    </a:lnTo>
                    <a:lnTo>
                      <a:pt x="7" y="7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0" name="Freeform 2132">
                <a:extLst>
                  <a:ext uri="{FF2B5EF4-FFF2-40B4-BE49-F238E27FC236}">
                    <a16:creationId xmlns:a16="http://schemas.microsoft.com/office/drawing/2014/main" id="{4D063E9D-2EA8-4928-9FF1-B8194F66E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695"/>
                <a:ext cx="42" cy="24"/>
              </a:xfrm>
              <a:custGeom>
                <a:avLst/>
                <a:gdLst>
                  <a:gd name="T0" fmla="*/ 42 w 42"/>
                  <a:gd name="T1" fmla="*/ 0 h 24"/>
                  <a:gd name="T2" fmla="*/ 42 w 42"/>
                  <a:gd name="T3" fmla="*/ 0 h 24"/>
                  <a:gd name="T4" fmla="*/ 32 w 42"/>
                  <a:gd name="T5" fmla="*/ 2 h 24"/>
                  <a:gd name="T6" fmla="*/ 20 w 42"/>
                  <a:gd name="T7" fmla="*/ 6 h 24"/>
                  <a:gd name="T8" fmla="*/ 14 w 42"/>
                  <a:gd name="T9" fmla="*/ 9 h 24"/>
                  <a:gd name="T10" fmla="*/ 8 w 42"/>
                  <a:gd name="T11" fmla="*/ 14 h 24"/>
                  <a:gd name="T12" fmla="*/ 3 w 42"/>
                  <a:gd name="T13" fmla="*/ 18 h 24"/>
                  <a:gd name="T14" fmla="*/ 0 w 42"/>
                  <a:gd name="T15" fmla="*/ 24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24">
                    <a:moveTo>
                      <a:pt x="42" y="0"/>
                    </a:moveTo>
                    <a:lnTo>
                      <a:pt x="42" y="0"/>
                    </a:lnTo>
                    <a:lnTo>
                      <a:pt x="32" y="2"/>
                    </a:lnTo>
                    <a:lnTo>
                      <a:pt x="20" y="6"/>
                    </a:lnTo>
                    <a:lnTo>
                      <a:pt x="14" y="9"/>
                    </a:lnTo>
                    <a:lnTo>
                      <a:pt x="8" y="14"/>
                    </a:lnTo>
                    <a:lnTo>
                      <a:pt x="3" y="18"/>
                    </a:lnTo>
                    <a:lnTo>
                      <a:pt x="0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1" name="Freeform 2133">
                <a:extLst>
                  <a:ext uri="{FF2B5EF4-FFF2-40B4-BE49-F238E27FC236}">
                    <a16:creationId xmlns:a16="http://schemas.microsoft.com/office/drawing/2014/main" id="{2F077EB7-3225-4C99-BBC5-285B5C76E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537"/>
                <a:ext cx="6" cy="31"/>
              </a:xfrm>
              <a:custGeom>
                <a:avLst/>
                <a:gdLst>
                  <a:gd name="T0" fmla="*/ 0 w 6"/>
                  <a:gd name="T1" fmla="*/ 0 h 31"/>
                  <a:gd name="T2" fmla="*/ 0 w 6"/>
                  <a:gd name="T3" fmla="*/ 0 h 31"/>
                  <a:gd name="T4" fmla="*/ 0 w 6"/>
                  <a:gd name="T5" fmla="*/ 9 h 31"/>
                  <a:gd name="T6" fmla="*/ 1 w 6"/>
                  <a:gd name="T7" fmla="*/ 16 h 31"/>
                  <a:gd name="T8" fmla="*/ 6 w 6"/>
                  <a:gd name="T9" fmla="*/ 3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1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1" y="16"/>
                    </a:lnTo>
                    <a:lnTo>
                      <a:pt x="6" y="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2" name="Freeform 2134">
                <a:extLst>
                  <a:ext uri="{FF2B5EF4-FFF2-40B4-BE49-F238E27FC236}">
                    <a16:creationId xmlns:a16="http://schemas.microsoft.com/office/drawing/2014/main" id="{7FC26A3F-7ACB-4F48-BDC6-F54922494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538"/>
                <a:ext cx="6" cy="58"/>
              </a:xfrm>
              <a:custGeom>
                <a:avLst/>
                <a:gdLst>
                  <a:gd name="T0" fmla="*/ 0 w 6"/>
                  <a:gd name="T1" fmla="*/ 0 h 58"/>
                  <a:gd name="T2" fmla="*/ 0 w 6"/>
                  <a:gd name="T3" fmla="*/ 0 h 58"/>
                  <a:gd name="T4" fmla="*/ 0 w 6"/>
                  <a:gd name="T5" fmla="*/ 8 h 58"/>
                  <a:gd name="T6" fmla="*/ 3 w 6"/>
                  <a:gd name="T7" fmla="*/ 15 h 58"/>
                  <a:gd name="T8" fmla="*/ 5 w 6"/>
                  <a:gd name="T9" fmla="*/ 23 h 58"/>
                  <a:gd name="T10" fmla="*/ 6 w 6"/>
                  <a:gd name="T11" fmla="*/ 30 h 58"/>
                  <a:gd name="T12" fmla="*/ 6 w 6"/>
                  <a:gd name="T13" fmla="*/ 30 h 58"/>
                  <a:gd name="T14" fmla="*/ 5 w 6"/>
                  <a:gd name="T15" fmla="*/ 44 h 58"/>
                  <a:gd name="T16" fmla="*/ 3 w 6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58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3" y="15"/>
                    </a:lnTo>
                    <a:lnTo>
                      <a:pt x="5" y="23"/>
                    </a:lnTo>
                    <a:lnTo>
                      <a:pt x="6" y="30"/>
                    </a:lnTo>
                    <a:lnTo>
                      <a:pt x="5" y="44"/>
                    </a:lnTo>
                    <a:lnTo>
                      <a:pt x="3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3" name="Freeform 2135">
                <a:extLst>
                  <a:ext uri="{FF2B5EF4-FFF2-40B4-BE49-F238E27FC236}">
                    <a16:creationId xmlns:a16="http://schemas.microsoft.com/office/drawing/2014/main" id="{03CDA902-D707-4F81-A759-8BD9886E6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567"/>
                <a:ext cx="34" cy="6"/>
              </a:xfrm>
              <a:custGeom>
                <a:avLst/>
                <a:gdLst>
                  <a:gd name="T0" fmla="*/ 34 w 34"/>
                  <a:gd name="T1" fmla="*/ 0 h 6"/>
                  <a:gd name="T2" fmla="*/ 34 w 34"/>
                  <a:gd name="T3" fmla="*/ 0 h 6"/>
                  <a:gd name="T4" fmla="*/ 30 w 34"/>
                  <a:gd name="T5" fmla="*/ 0 h 6"/>
                  <a:gd name="T6" fmla="*/ 27 w 34"/>
                  <a:gd name="T7" fmla="*/ 1 h 6"/>
                  <a:gd name="T8" fmla="*/ 19 w 34"/>
                  <a:gd name="T9" fmla="*/ 4 h 6"/>
                  <a:gd name="T10" fmla="*/ 19 w 34"/>
                  <a:gd name="T11" fmla="*/ 4 h 6"/>
                  <a:gd name="T12" fmla="*/ 9 w 34"/>
                  <a:gd name="T13" fmla="*/ 6 h 6"/>
                  <a:gd name="T14" fmla="*/ 0 w 34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6">
                    <a:moveTo>
                      <a:pt x="34" y="0"/>
                    </a:moveTo>
                    <a:lnTo>
                      <a:pt x="34" y="0"/>
                    </a:lnTo>
                    <a:lnTo>
                      <a:pt x="30" y="0"/>
                    </a:lnTo>
                    <a:lnTo>
                      <a:pt x="27" y="1"/>
                    </a:lnTo>
                    <a:lnTo>
                      <a:pt x="19" y="4"/>
                    </a:lnTo>
                    <a:lnTo>
                      <a:pt x="9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4" name="Freeform 2136">
                <a:extLst>
                  <a:ext uri="{FF2B5EF4-FFF2-40B4-BE49-F238E27FC236}">
                    <a16:creationId xmlns:a16="http://schemas.microsoft.com/office/drawing/2014/main" id="{E09CBB0C-617C-4FEE-B3C8-0E48BFBE2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567"/>
                <a:ext cx="1" cy="44"/>
              </a:xfrm>
              <a:custGeom>
                <a:avLst/>
                <a:gdLst>
                  <a:gd name="T0" fmla="*/ 1 w 1"/>
                  <a:gd name="T1" fmla="*/ 0 h 44"/>
                  <a:gd name="T2" fmla="*/ 1 w 1"/>
                  <a:gd name="T3" fmla="*/ 0 h 44"/>
                  <a:gd name="T4" fmla="*/ 0 w 1"/>
                  <a:gd name="T5" fmla="*/ 12 h 44"/>
                  <a:gd name="T6" fmla="*/ 0 w 1"/>
                  <a:gd name="T7" fmla="*/ 22 h 44"/>
                  <a:gd name="T8" fmla="*/ 1 w 1"/>
                  <a:gd name="T9" fmla="*/ 4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44">
                    <a:moveTo>
                      <a:pt x="1" y="0"/>
                    </a:moveTo>
                    <a:lnTo>
                      <a:pt x="1" y="0"/>
                    </a:lnTo>
                    <a:lnTo>
                      <a:pt x="0" y="12"/>
                    </a:lnTo>
                    <a:lnTo>
                      <a:pt x="0" y="22"/>
                    </a:lnTo>
                    <a:lnTo>
                      <a:pt x="1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5" name="Freeform 2137">
                <a:extLst>
                  <a:ext uri="{FF2B5EF4-FFF2-40B4-BE49-F238E27FC236}">
                    <a16:creationId xmlns:a16="http://schemas.microsoft.com/office/drawing/2014/main" id="{CB64FEBE-40BB-446C-8759-6B4A87870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1589"/>
                <a:ext cx="38" cy="5"/>
              </a:xfrm>
              <a:custGeom>
                <a:avLst/>
                <a:gdLst>
                  <a:gd name="T0" fmla="*/ 38 w 38"/>
                  <a:gd name="T1" fmla="*/ 0 h 5"/>
                  <a:gd name="T2" fmla="*/ 38 w 38"/>
                  <a:gd name="T3" fmla="*/ 0 h 5"/>
                  <a:gd name="T4" fmla="*/ 29 w 38"/>
                  <a:gd name="T5" fmla="*/ 4 h 5"/>
                  <a:gd name="T6" fmla="*/ 20 w 38"/>
                  <a:gd name="T7" fmla="*/ 5 h 5"/>
                  <a:gd name="T8" fmla="*/ 0 w 38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">
                    <a:moveTo>
                      <a:pt x="38" y="0"/>
                    </a:moveTo>
                    <a:lnTo>
                      <a:pt x="38" y="0"/>
                    </a:lnTo>
                    <a:lnTo>
                      <a:pt x="29" y="4"/>
                    </a:lnTo>
                    <a:lnTo>
                      <a:pt x="20" y="5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6" name="Freeform 2138">
                <a:extLst>
                  <a:ext uri="{FF2B5EF4-FFF2-40B4-BE49-F238E27FC236}">
                    <a16:creationId xmlns:a16="http://schemas.microsoft.com/office/drawing/2014/main" id="{BCC80572-9AC3-4D53-A964-49038F952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550"/>
                <a:ext cx="6" cy="73"/>
              </a:xfrm>
              <a:custGeom>
                <a:avLst/>
                <a:gdLst>
                  <a:gd name="T0" fmla="*/ 6 w 6"/>
                  <a:gd name="T1" fmla="*/ 0 h 73"/>
                  <a:gd name="T2" fmla="*/ 6 w 6"/>
                  <a:gd name="T3" fmla="*/ 0 h 73"/>
                  <a:gd name="T4" fmla="*/ 3 w 6"/>
                  <a:gd name="T5" fmla="*/ 9 h 73"/>
                  <a:gd name="T6" fmla="*/ 1 w 6"/>
                  <a:gd name="T7" fmla="*/ 20 h 73"/>
                  <a:gd name="T8" fmla="*/ 1 w 6"/>
                  <a:gd name="T9" fmla="*/ 20 h 73"/>
                  <a:gd name="T10" fmla="*/ 1 w 6"/>
                  <a:gd name="T11" fmla="*/ 26 h 73"/>
                  <a:gd name="T12" fmla="*/ 3 w 6"/>
                  <a:gd name="T13" fmla="*/ 32 h 73"/>
                  <a:gd name="T14" fmla="*/ 4 w 6"/>
                  <a:gd name="T15" fmla="*/ 38 h 73"/>
                  <a:gd name="T16" fmla="*/ 6 w 6"/>
                  <a:gd name="T17" fmla="*/ 44 h 73"/>
                  <a:gd name="T18" fmla="*/ 6 w 6"/>
                  <a:gd name="T19" fmla="*/ 44 h 73"/>
                  <a:gd name="T20" fmla="*/ 4 w 6"/>
                  <a:gd name="T21" fmla="*/ 52 h 73"/>
                  <a:gd name="T22" fmla="*/ 1 w 6"/>
                  <a:gd name="T23" fmla="*/ 59 h 73"/>
                  <a:gd name="T24" fmla="*/ 0 w 6"/>
                  <a:gd name="T25" fmla="*/ 67 h 73"/>
                  <a:gd name="T26" fmla="*/ 0 w 6"/>
                  <a:gd name="T27" fmla="*/ 70 h 73"/>
                  <a:gd name="T28" fmla="*/ 1 w 6"/>
                  <a:gd name="T29" fmla="*/ 73 h 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" h="73">
                    <a:moveTo>
                      <a:pt x="6" y="0"/>
                    </a:moveTo>
                    <a:lnTo>
                      <a:pt x="6" y="0"/>
                    </a:lnTo>
                    <a:lnTo>
                      <a:pt x="3" y="9"/>
                    </a:lnTo>
                    <a:lnTo>
                      <a:pt x="1" y="20"/>
                    </a:lnTo>
                    <a:lnTo>
                      <a:pt x="1" y="26"/>
                    </a:lnTo>
                    <a:lnTo>
                      <a:pt x="3" y="32"/>
                    </a:lnTo>
                    <a:lnTo>
                      <a:pt x="4" y="38"/>
                    </a:lnTo>
                    <a:lnTo>
                      <a:pt x="6" y="44"/>
                    </a:lnTo>
                    <a:lnTo>
                      <a:pt x="4" y="52"/>
                    </a:lnTo>
                    <a:lnTo>
                      <a:pt x="1" y="59"/>
                    </a:lnTo>
                    <a:lnTo>
                      <a:pt x="0" y="67"/>
                    </a:lnTo>
                    <a:lnTo>
                      <a:pt x="0" y="70"/>
                    </a:lnTo>
                    <a:lnTo>
                      <a:pt x="1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7" name="Freeform 2139">
                <a:extLst>
                  <a:ext uri="{FF2B5EF4-FFF2-40B4-BE49-F238E27FC236}">
                    <a16:creationId xmlns:a16="http://schemas.microsoft.com/office/drawing/2014/main" id="{C22076EF-28E5-459E-89C5-6226A1B88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565"/>
                <a:ext cx="51" cy="26"/>
              </a:xfrm>
              <a:custGeom>
                <a:avLst/>
                <a:gdLst>
                  <a:gd name="T0" fmla="*/ 51 w 51"/>
                  <a:gd name="T1" fmla="*/ 26 h 26"/>
                  <a:gd name="T2" fmla="*/ 51 w 51"/>
                  <a:gd name="T3" fmla="*/ 26 h 26"/>
                  <a:gd name="T4" fmla="*/ 36 w 51"/>
                  <a:gd name="T5" fmla="*/ 26 h 26"/>
                  <a:gd name="T6" fmla="*/ 29 w 51"/>
                  <a:gd name="T7" fmla="*/ 23 h 26"/>
                  <a:gd name="T8" fmla="*/ 21 w 51"/>
                  <a:gd name="T9" fmla="*/ 21 h 26"/>
                  <a:gd name="T10" fmla="*/ 14 w 51"/>
                  <a:gd name="T11" fmla="*/ 17 h 26"/>
                  <a:gd name="T12" fmla="*/ 6 w 51"/>
                  <a:gd name="T13" fmla="*/ 12 h 26"/>
                  <a:gd name="T14" fmla="*/ 2 w 51"/>
                  <a:gd name="T15" fmla="*/ 8 h 26"/>
                  <a:gd name="T16" fmla="*/ 0 w 51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26">
                    <a:moveTo>
                      <a:pt x="51" y="26"/>
                    </a:moveTo>
                    <a:lnTo>
                      <a:pt x="51" y="26"/>
                    </a:lnTo>
                    <a:lnTo>
                      <a:pt x="36" y="26"/>
                    </a:lnTo>
                    <a:lnTo>
                      <a:pt x="29" y="23"/>
                    </a:lnTo>
                    <a:lnTo>
                      <a:pt x="21" y="21"/>
                    </a:lnTo>
                    <a:lnTo>
                      <a:pt x="14" y="17"/>
                    </a:lnTo>
                    <a:lnTo>
                      <a:pt x="6" y="12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8" name="Freeform 2140">
                <a:extLst>
                  <a:ext uri="{FF2B5EF4-FFF2-40B4-BE49-F238E27FC236}">
                    <a16:creationId xmlns:a16="http://schemas.microsoft.com/office/drawing/2014/main" id="{BEC159C8-AC5E-4E01-A6C4-0DF571EEF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583"/>
                <a:ext cx="12" cy="22"/>
              </a:xfrm>
              <a:custGeom>
                <a:avLst/>
                <a:gdLst>
                  <a:gd name="T0" fmla="*/ 12 w 12"/>
                  <a:gd name="T1" fmla="*/ 0 h 22"/>
                  <a:gd name="T2" fmla="*/ 12 w 12"/>
                  <a:gd name="T3" fmla="*/ 0 h 22"/>
                  <a:gd name="T4" fmla="*/ 8 w 12"/>
                  <a:gd name="T5" fmla="*/ 5 h 22"/>
                  <a:gd name="T6" fmla="*/ 3 w 12"/>
                  <a:gd name="T7" fmla="*/ 11 h 22"/>
                  <a:gd name="T8" fmla="*/ 0 w 12"/>
                  <a:gd name="T9" fmla="*/ 16 h 22"/>
                  <a:gd name="T10" fmla="*/ 0 w 12"/>
                  <a:gd name="T11" fmla="*/ 2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lnTo>
                      <a:pt x="12" y="0"/>
                    </a:lnTo>
                    <a:lnTo>
                      <a:pt x="8" y="5"/>
                    </a:lnTo>
                    <a:lnTo>
                      <a:pt x="3" y="11"/>
                    </a:lnTo>
                    <a:lnTo>
                      <a:pt x="0" y="16"/>
                    </a:lnTo>
                    <a:lnTo>
                      <a:pt x="0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9" name="Freeform 2141">
                <a:extLst>
                  <a:ext uri="{FF2B5EF4-FFF2-40B4-BE49-F238E27FC236}">
                    <a16:creationId xmlns:a16="http://schemas.microsoft.com/office/drawing/2014/main" id="{866985C1-13A2-4AD8-9AA6-2A156DD46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621"/>
                <a:ext cx="22" cy="172"/>
              </a:xfrm>
              <a:custGeom>
                <a:avLst/>
                <a:gdLst>
                  <a:gd name="T0" fmla="*/ 22 w 22"/>
                  <a:gd name="T1" fmla="*/ 0 h 172"/>
                  <a:gd name="T2" fmla="*/ 22 w 22"/>
                  <a:gd name="T3" fmla="*/ 0 h 172"/>
                  <a:gd name="T4" fmla="*/ 18 w 22"/>
                  <a:gd name="T5" fmla="*/ 14 h 172"/>
                  <a:gd name="T6" fmla="*/ 12 w 22"/>
                  <a:gd name="T7" fmla="*/ 26 h 172"/>
                  <a:gd name="T8" fmla="*/ 7 w 22"/>
                  <a:gd name="T9" fmla="*/ 38 h 172"/>
                  <a:gd name="T10" fmla="*/ 4 w 22"/>
                  <a:gd name="T11" fmla="*/ 44 h 172"/>
                  <a:gd name="T12" fmla="*/ 3 w 22"/>
                  <a:gd name="T13" fmla="*/ 51 h 172"/>
                  <a:gd name="T14" fmla="*/ 3 w 22"/>
                  <a:gd name="T15" fmla="*/ 51 h 172"/>
                  <a:gd name="T16" fmla="*/ 3 w 22"/>
                  <a:gd name="T17" fmla="*/ 73 h 172"/>
                  <a:gd name="T18" fmla="*/ 3 w 22"/>
                  <a:gd name="T19" fmla="*/ 85 h 172"/>
                  <a:gd name="T20" fmla="*/ 1 w 22"/>
                  <a:gd name="T21" fmla="*/ 95 h 172"/>
                  <a:gd name="T22" fmla="*/ 1 w 22"/>
                  <a:gd name="T23" fmla="*/ 95 h 172"/>
                  <a:gd name="T24" fmla="*/ 0 w 22"/>
                  <a:gd name="T25" fmla="*/ 107 h 172"/>
                  <a:gd name="T26" fmla="*/ 0 w 22"/>
                  <a:gd name="T27" fmla="*/ 119 h 172"/>
                  <a:gd name="T28" fmla="*/ 3 w 22"/>
                  <a:gd name="T29" fmla="*/ 143 h 172"/>
                  <a:gd name="T30" fmla="*/ 3 w 22"/>
                  <a:gd name="T31" fmla="*/ 143 h 172"/>
                  <a:gd name="T32" fmla="*/ 4 w 22"/>
                  <a:gd name="T33" fmla="*/ 160 h 172"/>
                  <a:gd name="T34" fmla="*/ 6 w 22"/>
                  <a:gd name="T35" fmla="*/ 169 h 172"/>
                  <a:gd name="T36" fmla="*/ 7 w 22"/>
                  <a:gd name="T37" fmla="*/ 172 h 172"/>
                  <a:gd name="T38" fmla="*/ 9 w 22"/>
                  <a:gd name="T39" fmla="*/ 172 h 17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2" h="172">
                    <a:moveTo>
                      <a:pt x="22" y="0"/>
                    </a:moveTo>
                    <a:lnTo>
                      <a:pt x="22" y="0"/>
                    </a:lnTo>
                    <a:lnTo>
                      <a:pt x="18" y="14"/>
                    </a:lnTo>
                    <a:lnTo>
                      <a:pt x="12" y="26"/>
                    </a:lnTo>
                    <a:lnTo>
                      <a:pt x="7" y="38"/>
                    </a:lnTo>
                    <a:lnTo>
                      <a:pt x="4" y="44"/>
                    </a:lnTo>
                    <a:lnTo>
                      <a:pt x="3" y="51"/>
                    </a:lnTo>
                    <a:lnTo>
                      <a:pt x="3" y="73"/>
                    </a:lnTo>
                    <a:lnTo>
                      <a:pt x="3" y="85"/>
                    </a:lnTo>
                    <a:lnTo>
                      <a:pt x="1" y="95"/>
                    </a:lnTo>
                    <a:lnTo>
                      <a:pt x="0" y="107"/>
                    </a:lnTo>
                    <a:lnTo>
                      <a:pt x="0" y="119"/>
                    </a:lnTo>
                    <a:lnTo>
                      <a:pt x="3" y="143"/>
                    </a:lnTo>
                    <a:lnTo>
                      <a:pt x="4" y="160"/>
                    </a:lnTo>
                    <a:lnTo>
                      <a:pt x="6" y="169"/>
                    </a:lnTo>
                    <a:lnTo>
                      <a:pt x="7" y="172"/>
                    </a:lnTo>
                    <a:lnTo>
                      <a:pt x="9" y="17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0" name="Freeform 2142">
                <a:extLst>
                  <a:ext uri="{FF2B5EF4-FFF2-40B4-BE49-F238E27FC236}">
                    <a16:creationId xmlns:a16="http://schemas.microsoft.com/office/drawing/2014/main" id="{5E4EA27B-7431-421B-913C-0201666E7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668"/>
                <a:ext cx="89" cy="60"/>
              </a:xfrm>
              <a:custGeom>
                <a:avLst/>
                <a:gdLst>
                  <a:gd name="T0" fmla="*/ 89 w 89"/>
                  <a:gd name="T1" fmla="*/ 0 h 60"/>
                  <a:gd name="T2" fmla="*/ 89 w 89"/>
                  <a:gd name="T3" fmla="*/ 0 h 60"/>
                  <a:gd name="T4" fmla="*/ 80 w 89"/>
                  <a:gd name="T5" fmla="*/ 9 h 60"/>
                  <a:gd name="T6" fmla="*/ 75 w 89"/>
                  <a:gd name="T7" fmla="*/ 12 h 60"/>
                  <a:gd name="T8" fmla="*/ 68 w 89"/>
                  <a:gd name="T9" fmla="*/ 15 h 60"/>
                  <a:gd name="T10" fmla="*/ 68 w 89"/>
                  <a:gd name="T11" fmla="*/ 15 h 60"/>
                  <a:gd name="T12" fmla="*/ 60 w 89"/>
                  <a:gd name="T13" fmla="*/ 18 h 60"/>
                  <a:gd name="T14" fmla="*/ 53 w 89"/>
                  <a:gd name="T15" fmla="*/ 23 h 60"/>
                  <a:gd name="T16" fmla="*/ 41 w 89"/>
                  <a:gd name="T17" fmla="*/ 32 h 60"/>
                  <a:gd name="T18" fmla="*/ 41 w 89"/>
                  <a:gd name="T19" fmla="*/ 32 h 60"/>
                  <a:gd name="T20" fmla="*/ 36 w 89"/>
                  <a:gd name="T21" fmla="*/ 35 h 60"/>
                  <a:gd name="T22" fmla="*/ 30 w 89"/>
                  <a:gd name="T23" fmla="*/ 38 h 60"/>
                  <a:gd name="T24" fmla="*/ 16 w 89"/>
                  <a:gd name="T25" fmla="*/ 42 h 60"/>
                  <a:gd name="T26" fmla="*/ 9 w 89"/>
                  <a:gd name="T27" fmla="*/ 45 h 60"/>
                  <a:gd name="T28" fmla="*/ 4 w 89"/>
                  <a:gd name="T29" fmla="*/ 50 h 60"/>
                  <a:gd name="T30" fmla="*/ 1 w 89"/>
                  <a:gd name="T31" fmla="*/ 54 h 60"/>
                  <a:gd name="T32" fmla="*/ 0 w 89"/>
                  <a:gd name="T33" fmla="*/ 60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9" h="60">
                    <a:moveTo>
                      <a:pt x="89" y="0"/>
                    </a:moveTo>
                    <a:lnTo>
                      <a:pt x="89" y="0"/>
                    </a:lnTo>
                    <a:lnTo>
                      <a:pt x="80" y="9"/>
                    </a:lnTo>
                    <a:lnTo>
                      <a:pt x="75" y="12"/>
                    </a:lnTo>
                    <a:lnTo>
                      <a:pt x="68" y="15"/>
                    </a:lnTo>
                    <a:lnTo>
                      <a:pt x="60" y="18"/>
                    </a:lnTo>
                    <a:lnTo>
                      <a:pt x="53" y="23"/>
                    </a:lnTo>
                    <a:lnTo>
                      <a:pt x="41" y="32"/>
                    </a:lnTo>
                    <a:lnTo>
                      <a:pt x="36" y="35"/>
                    </a:lnTo>
                    <a:lnTo>
                      <a:pt x="30" y="38"/>
                    </a:lnTo>
                    <a:lnTo>
                      <a:pt x="16" y="42"/>
                    </a:lnTo>
                    <a:lnTo>
                      <a:pt x="9" y="45"/>
                    </a:lnTo>
                    <a:lnTo>
                      <a:pt x="4" y="50"/>
                    </a:lnTo>
                    <a:lnTo>
                      <a:pt x="1" y="54"/>
                    </a:lnTo>
                    <a:lnTo>
                      <a:pt x="0" y="6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1" name="Freeform 2143">
                <a:extLst>
                  <a:ext uri="{FF2B5EF4-FFF2-40B4-BE49-F238E27FC236}">
                    <a16:creationId xmlns:a16="http://schemas.microsoft.com/office/drawing/2014/main" id="{92A02054-4D99-47F9-8439-61B7C895F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657"/>
                <a:ext cx="26" cy="44"/>
              </a:xfrm>
              <a:custGeom>
                <a:avLst/>
                <a:gdLst>
                  <a:gd name="T0" fmla="*/ 26 w 26"/>
                  <a:gd name="T1" fmla="*/ 44 h 44"/>
                  <a:gd name="T2" fmla="*/ 26 w 26"/>
                  <a:gd name="T3" fmla="*/ 44 h 44"/>
                  <a:gd name="T4" fmla="*/ 19 w 26"/>
                  <a:gd name="T5" fmla="*/ 41 h 44"/>
                  <a:gd name="T6" fmla="*/ 13 w 26"/>
                  <a:gd name="T7" fmla="*/ 38 h 44"/>
                  <a:gd name="T8" fmla="*/ 10 w 26"/>
                  <a:gd name="T9" fmla="*/ 32 h 44"/>
                  <a:gd name="T10" fmla="*/ 7 w 26"/>
                  <a:gd name="T11" fmla="*/ 26 h 44"/>
                  <a:gd name="T12" fmla="*/ 3 w 26"/>
                  <a:gd name="T13" fmla="*/ 12 h 44"/>
                  <a:gd name="T14" fmla="*/ 0 w 26"/>
                  <a:gd name="T15" fmla="*/ 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44">
                    <a:moveTo>
                      <a:pt x="26" y="44"/>
                    </a:moveTo>
                    <a:lnTo>
                      <a:pt x="26" y="44"/>
                    </a:lnTo>
                    <a:lnTo>
                      <a:pt x="19" y="41"/>
                    </a:lnTo>
                    <a:lnTo>
                      <a:pt x="13" y="38"/>
                    </a:lnTo>
                    <a:lnTo>
                      <a:pt x="10" y="32"/>
                    </a:lnTo>
                    <a:lnTo>
                      <a:pt x="7" y="26"/>
                    </a:lnTo>
                    <a:lnTo>
                      <a:pt x="3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2" name="Freeform 2144">
                <a:extLst>
                  <a:ext uri="{FF2B5EF4-FFF2-40B4-BE49-F238E27FC236}">
                    <a16:creationId xmlns:a16="http://schemas.microsoft.com/office/drawing/2014/main" id="{3161F920-368B-46B6-87A4-534B46A58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644"/>
                <a:ext cx="13" cy="39"/>
              </a:xfrm>
              <a:custGeom>
                <a:avLst/>
                <a:gdLst>
                  <a:gd name="T0" fmla="*/ 13 w 13"/>
                  <a:gd name="T1" fmla="*/ 39 h 39"/>
                  <a:gd name="T2" fmla="*/ 13 w 13"/>
                  <a:gd name="T3" fmla="*/ 39 h 39"/>
                  <a:gd name="T4" fmla="*/ 9 w 13"/>
                  <a:gd name="T5" fmla="*/ 18 h 39"/>
                  <a:gd name="T6" fmla="*/ 6 w 13"/>
                  <a:gd name="T7" fmla="*/ 9 h 39"/>
                  <a:gd name="T8" fmla="*/ 0 w 13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9">
                    <a:moveTo>
                      <a:pt x="13" y="39"/>
                    </a:moveTo>
                    <a:lnTo>
                      <a:pt x="13" y="39"/>
                    </a:lnTo>
                    <a:lnTo>
                      <a:pt x="9" y="18"/>
                    </a:lnTo>
                    <a:lnTo>
                      <a:pt x="6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3" name="Freeform 2145">
                <a:extLst>
                  <a:ext uri="{FF2B5EF4-FFF2-40B4-BE49-F238E27FC236}">
                    <a16:creationId xmlns:a16="http://schemas.microsoft.com/office/drawing/2014/main" id="{D80BD66A-D04A-47FD-BC30-12DA979FE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644"/>
                <a:ext cx="36" cy="22"/>
              </a:xfrm>
              <a:custGeom>
                <a:avLst/>
                <a:gdLst>
                  <a:gd name="T0" fmla="*/ 36 w 36"/>
                  <a:gd name="T1" fmla="*/ 22 h 22"/>
                  <a:gd name="T2" fmla="*/ 36 w 36"/>
                  <a:gd name="T3" fmla="*/ 22 h 22"/>
                  <a:gd name="T4" fmla="*/ 30 w 36"/>
                  <a:gd name="T5" fmla="*/ 22 h 22"/>
                  <a:gd name="T6" fmla="*/ 24 w 36"/>
                  <a:gd name="T7" fmla="*/ 22 h 22"/>
                  <a:gd name="T8" fmla="*/ 19 w 36"/>
                  <a:gd name="T9" fmla="*/ 19 h 22"/>
                  <a:gd name="T10" fmla="*/ 15 w 36"/>
                  <a:gd name="T11" fmla="*/ 18 h 22"/>
                  <a:gd name="T12" fmla="*/ 6 w 36"/>
                  <a:gd name="T13" fmla="*/ 10 h 22"/>
                  <a:gd name="T14" fmla="*/ 0 w 36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22">
                    <a:moveTo>
                      <a:pt x="36" y="22"/>
                    </a:moveTo>
                    <a:lnTo>
                      <a:pt x="36" y="22"/>
                    </a:lnTo>
                    <a:lnTo>
                      <a:pt x="30" y="22"/>
                    </a:lnTo>
                    <a:lnTo>
                      <a:pt x="24" y="22"/>
                    </a:lnTo>
                    <a:lnTo>
                      <a:pt x="19" y="19"/>
                    </a:lnTo>
                    <a:lnTo>
                      <a:pt x="15" y="18"/>
                    </a:lnTo>
                    <a:lnTo>
                      <a:pt x="6" y="1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4" name="Freeform 2146">
                <a:extLst>
                  <a:ext uri="{FF2B5EF4-FFF2-40B4-BE49-F238E27FC236}">
                    <a16:creationId xmlns:a16="http://schemas.microsoft.com/office/drawing/2014/main" id="{1D70F157-5E4F-4268-A016-7A4D5F7D2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704"/>
                <a:ext cx="39" cy="5"/>
              </a:xfrm>
              <a:custGeom>
                <a:avLst/>
                <a:gdLst>
                  <a:gd name="T0" fmla="*/ 39 w 39"/>
                  <a:gd name="T1" fmla="*/ 0 h 5"/>
                  <a:gd name="T2" fmla="*/ 39 w 39"/>
                  <a:gd name="T3" fmla="*/ 0 h 5"/>
                  <a:gd name="T4" fmla="*/ 35 w 39"/>
                  <a:gd name="T5" fmla="*/ 3 h 5"/>
                  <a:gd name="T6" fmla="*/ 29 w 39"/>
                  <a:gd name="T7" fmla="*/ 5 h 5"/>
                  <a:gd name="T8" fmla="*/ 20 w 39"/>
                  <a:gd name="T9" fmla="*/ 3 h 5"/>
                  <a:gd name="T10" fmla="*/ 9 w 39"/>
                  <a:gd name="T11" fmla="*/ 2 h 5"/>
                  <a:gd name="T12" fmla="*/ 5 w 39"/>
                  <a:gd name="T13" fmla="*/ 2 h 5"/>
                  <a:gd name="T14" fmla="*/ 0 w 39"/>
                  <a:gd name="T15" fmla="*/ 3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5">
                    <a:moveTo>
                      <a:pt x="39" y="0"/>
                    </a:moveTo>
                    <a:lnTo>
                      <a:pt x="39" y="0"/>
                    </a:lnTo>
                    <a:lnTo>
                      <a:pt x="35" y="3"/>
                    </a:lnTo>
                    <a:lnTo>
                      <a:pt x="29" y="5"/>
                    </a:lnTo>
                    <a:lnTo>
                      <a:pt x="20" y="3"/>
                    </a:lnTo>
                    <a:lnTo>
                      <a:pt x="9" y="2"/>
                    </a:lnTo>
                    <a:lnTo>
                      <a:pt x="5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5" name="Freeform 2147">
                <a:extLst>
                  <a:ext uri="{FF2B5EF4-FFF2-40B4-BE49-F238E27FC236}">
                    <a16:creationId xmlns:a16="http://schemas.microsoft.com/office/drawing/2014/main" id="{E88B61D4-EC72-4D1E-8998-EC3062637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758"/>
                <a:ext cx="39" cy="6"/>
              </a:xfrm>
              <a:custGeom>
                <a:avLst/>
                <a:gdLst>
                  <a:gd name="T0" fmla="*/ 39 w 39"/>
                  <a:gd name="T1" fmla="*/ 0 h 6"/>
                  <a:gd name="T2" fmla="*/ 39 w 39"/>
                  <a:gd name="T3" fmla="*/ 0 h 6"/>
                  <a:gd name="T4" fmla="*/ 30 w 39"/>
                  <a:gd name="T5" fmla="*/ 3 h 6"/>
                  <a:gd name="T6" fmla="*/ 20 w 39"/>
                  <a:gd name="T7" fmla="*/ 5 h 6"/>
                  <a:gd name="T8" fmla="*/ 11 w 39"/>
                  <a:gd name="T9" fmla="*/ 6 h 6"/>
                  <a:gd name="T10" fmla="*/ 0 w 39"/>
                  <a:gd name="T11" fmla="*/ 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">
                    <a:moveTo>
                      <a:pt x="39" y="0"/>
                    </a:moveTo>
                    <a:lnTo>
                      <a:pt x="39" y="0"/>
                    </a:lnTo>
                    <a:lnTo>
                      <a:pt x="30" y="3"/>
                    </a:lnTo>
                    <a:lnTo>
                      <a:pt x="20" y="5"/>
                    </a:lnTo>
                    <a:lnTo>
                      <a:pt x="11" y="6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6" name="Freeform 2148">
                <a:extLst>
                  <a:ext uri="{FF2B5EF4-FFF2-40B4-BE49-F238E27FC236}">
                    <a16:creationId xmlns:a16="http://schemas.microsoft.com/office/drawing/2014/main" id="{AD3883DC-7028-450A-BC94-8BFA74A65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692"/>
                <a:ext cx="36" cy="29"/>
              </a:xfrm>
              <a:custGeom>
                <a:avLst/>
                <a:gdLst>
                  <a:gd name="T0" fmla="*/ 0 w 36"/>
                  <a:gd name="T1" fmla="*/ 0 h 29"/>
                  <a:gd name="T2" fmla="*/ 0 w 36"/>
                  <a:gd name="T3" fmla="*/ 0 h 29"/>
                  <a:gd name="T4" fmla="*/ 3 w 36"/>
                  <a:gd name="T5" fmla="*/ 8 h 29"/>
                  <a:gd name="T6" fmla="*/ 7 w 36"/>
                  <a:gd name="T7" fmla="*/ 15 h 29"/>
                  <a:gd name="T8" fmla="*/ 13 w 36"/>
                  <a:gd name="T9" fmla="*/ 21 h 29"/>
                  <a:gd name="T10" fmla="*/ 19 w 36"/>
                  <a:gd name="T11" fmla="*/ 26 h 29"/>
                  <a:gd name="T12" fmla="*/ 19 w 36"/>
                  <a:gd name="T13" fmla="*/ 26 h 29"/>
                  <a:gd name="T14" fmla="*/ 30 w 36"/>
                  <a:gd name="T15" fmla="*/ 29 h 29"/>
                  <a:gd name="T16" fmla="*/ 36 w 36"/>
                  <a:gd name="T17" fmla="*/ 2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29">
                    <a:moveTo>
                      <a:pt x="0" y="0"/>
                    </a:moveTo>
                    <a:lnTo>
                      <a:pt x="0" y="0"/>
                    </a:lnTo>
                    <a:lnTo>
                      <a:pt x="3" y="8"/>
                    </a:lnTo>
                    <a:lnTo>
                      <a:pt x="7" y="15"/>
                    </a:lnTo>
                    <a:lnTo>
                      <a:pt x="13" y="21"/>
                    </a:lnTo>
                    <a:lnTo>
                      <a:pt x="19" y="26"/>
                    </a:lnTo>
                    <a:lnTo>
                      <a:pt x="30" y="29"/>
                    </a:lnTo>
                    <a:lnTo>
                      <a:pt x="36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7" name="Freeform 2149">
                <a:extLst>
                  <a:ext uri="{FF2B5EF4-FFF2-40B4-BE49-F238E27FC236}">
                    <a16:creationId xmlns:a16="http://schemas.microsoft.com/office/drawing/2014/main" id="{10680904-D774-44C2-B52F-54320E19B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713"/>
                <a:ext cx="12" cy="45"/>
              </a:xfrm>
              <a:custGeom>
                <a:avLst/>
                <a:gdLst>
                  <a:gd name="T0" fmla="*/ 12 w 12"/>
                  <a:gd name="T1" fmla="*/ 0 h 45"/>
                  <a:gd name="T2" fmla="*/ 12 w 12"/>
                  <a:gd name="T3" fmla="*/ 0 h 45"/>
                  <a:gd name="T4" fmla="*/ 6 w 12"/>
                  <a:gd name="T5" fmla="*/ 12 h 45"/>
                  <a:gd name="T6" fmla="*/ 1 w 12"/>
                  <a:gd name="T7" fmla="*/ 18 h 45"/>
                  <a:gd name="T8" fmla="*/ 0 w 12"/>
                  <a:gd name="T9" fmla="*/ 24 h 45"/>
                  <a:gd name="T10" fmla="*/ 0 w 12"/>
                  <a:gd name="T11" fmla="*/ 24 h 45"/>
                  <a:gd name="T12" fmla="*/ 0 w 12"/>
                  <a:gd name="T13" fmla="*/ 29 h 45"/>
                  <a:gd name="T14" fmla="*/ 0 w 12"/>
                  <a:gd name="T15" fmla="*/ 35 h 45"/>
                  <a:gd name="T16" fmla="*/ 0 w 12"/>
                  <a:gd name="T17" fmla="*/ 45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5">
                    <a:moveTo>
                      <a:pt x="12" y="0"/>
                    </a:moveTo>
                    <a:lnTo>
                      <a:pt x="12" y="0"/>
                    </a:lnTo>
                    <a:lnTo>
                      <a:pt x="6" y="12"/>
                    </a:lnTo>
                    <a:lnTo>
                      <a:pt x="1" y="18"/>
                    </a:lnTo>
                    <a:lnTo>
                      <a:pt x="0" y="24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8" name="Freeform 2150">
                <a:extLst>
                  <a:ext uri="{FF2B5EF4-FFF2-40B4-BE49-F238E27FC236}">
                    <a16:creationId xmlns:a16="http://schemas.microsoft.com/office/drawing/2014/main" id="{D27348DF-CBA1-4BFA-8729-C6A407EC7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576"/>
                <a:ext cx="18" cy="75"/>
              </a:xfrm>
              <a:custGeom>
                <a:avLst/>
                <a:gdLst>
                  <a:gd name="T0" fmla="*/ 18 w 18"/>
                  <a:gd name="T1" fmla="*/ 0 h 75"/>
                  <a:gd name="T2" fmla="*/ 18 w 18"/>
                  <a:gd name="T3" fmla="*/ 0 h 75"/>
                  <a:gd name="T4" fmla="*/ 12 w 18"/>
                  <a:gd name="T5" fmla="*/ 9 h 75"/>
                  <a:gd name="T6" fmla="*/ 6 w 18"/>
                  <a:gd name="T7" fmla="*/ 20 h 75"/>
                  <a:gd name="T8" fmla="*/ 1 w 18"/>
                  <a:gd name="T9" fmla="*/ 30 h 75"/>
                  <a:gd name="T10" fmla="*/ 0 w 18"/>
                  <a:gd name="T11" fmla="*/ 36 h 75"/>
                  <a:gd name="T12" fmla="*/ 0 w 18"/>
                  <a:gd name="T13" fmla="*/ 42 h 75"/>
                  <a:gd name="T14" fmla="*/ 0 w 18"/>
                  <a:gd name="T15" fmla="*/ 42 h 75"/>
                  <a:gd name="T16" fmla="*/ 1 w 18"/>
                  <a:gd name="T17" fmla="*/ 50 h 75"/>
                  <a:gd name="T18" fmla="*/ 6 w 18"/>
                  <a:gd name="T19" fmla="*/ 59 h 75"/>
                  <a:gd name="T20" fmla="*/ 11 w 18"/>
                  <a:gd name="T21" fmla="*/ 68 h 75"/>
                  <a:gd name="T22" fmla="*/ 14 w 18"/>
                  <a:gd name="T23" fmla="*/ 75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75">
                    <a:moveTo>
                      <a:pt x="18" y="0"/>
                    </a:moveTo>
                    <a:lnTo>
                      <a:pt x="18" y="0"/>
                    </a:lnTo>
                    <a:lnTo>
                      <a:pt x="12" y="9"/>
                    </a:lnTo>
                    <a:lnTo>
                      <a:pt x="6" y="20"/>
                    </a:lnTo>
                    <a:lnTo>
                      <a:pt x="1" y="30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1" y="50"/>
                    </a:lnTo>
                    <a:lnTo>
                      <a:pt x="6" y="59"/>
                    </a:lnTo>
                    <a:lnTo>
                      <a:pt x="11" y="68"/>
                    </a:lnTo>
                    <a:lnTo>
                      <a:pt x="14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9" name="Freeform 2151">
                <a:extLst>
                  <a:ext uri="{FF2B5EF4-FFF2-40B4-BE49-F238E27FC236}">
                    <a16:creationId xmlns:a16="http://schemas.microsoft.com/office/drawing/2014/main" id="{174D682B-B756-4F7B-91F8-8190DF42D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614"/>
                <a:ext cx="35" cy="3"/>
              </a:xfrm>
              <a:custGeom>
                <a:avLst/>
                <a:gdLst>
                  <a:gd name="T0" fmla="*/ 35 w 35"/>
                  <a:gd name="T1" fmla="*/ 3 h 3"/>
                  <a:gd name="T2" fmla="*/ 35 w 35"/>
                  <a:gd name="T3" fmla="*/ 3 h 3"/>
                  <a:gd name="T4" fmla="*/ 18 w 35"/>
                  <a:gd name="T5" fmla="*/ 0 h 3"/>
                  <a:gd name="T6" fmla="*/ 9 w 35"/>
                  <a:gd name="T7" fmla="*/ 0 h 3"/>
                  <a:gd name="T8" fmla="*/ 0 w 35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">
                    <a:moveTo>
                      <a:pt x="35" y="3"/>
                    </a:moveTo>
                    <a:lnTo>
                      <a:pt x="35" y="3"/>
                    </a:lnTo>
                    <a:lnTo>
                      <a:pt x="18" y="0"/>
                    </a:lnTo>
                    <a:lnTo>
                      <a:pt x="9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0" name="Freeform 2152">
                <a:extLst>
                  <a:ext uri="{FF2B5EF4-FFF2-40B4-BE49-F238E27FC236}">
                    <a16:creationId xmlns:a16="http://schemas.microsoft.com/office/drawing/2014/main" id="{AFE66E14-E5D6-4547-90F5-8C1D44E42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1593"/>
                <a:ext cx="7" cy="43"/>
              </a:xfrm>
              <a:custGeom>
                <a:avLst/>
                <a:gdLst>
                  <a:gd name="T0" fmla="*/ 0 w 7"/>
                  <a:gd name="T1" fmla="*/ 0 h 43"/>
                  <a:gd name="T2" fmla="*/ 0 w 7"/>
                  <a:gd name="T3" fmla="*/ 0 h 43"/>
                  <a:gd name="T4" fmla="*/ 4 w 7"/>
                  <a:gd name="T5" fmla="*/ 10 h 43"/>
                  <a:gd name="T6" fmla="*/ 6 w 7"/>
                  <a:gd name="T7" fmla="*/ 21 h 43"/>
                  <a:gd name="T8" fmla="*/ 7 w 7"/>
                  <a:gd name="T9" fmla="*/ 4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3">
                    <a:moveTo>
                      <a:pt x="0" y="0"/>
                    </a:moveTo>
                    <a:lnTo>
                      <a:pt x="0" y="0"/>
                    </a:lnTo>
                    <a:lnTo>
                      <a:pt x="4" y="10"/>
                    </a:lnTo>
                    <a:lnTo>
                      <a:pt x="6" y="21"/>
                    </a:lnTo>
                    <a:lnTo>
                      <a:pt x="7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1" name="Freeform 2153">
                <a:extLst>
                  <a:ext uri="{FF2B5EF4-FFF2-40B4-BE49-F238E27FC236}">
                    <a16:creationId xmlns:a16="http://schemas.microsoft.com/office/drawing/2014/main" id="{E50B8F88-B803-49F5-BCE5-3A4D3A532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617"/>
                <a:ext cx="42" cy="7"/>
              </a:xfrm>
              <a:custGeom>
                <a:avLst/>
                <a:gdLst>
                  <a:gd name="T0" fmla="*/ 42 w 42"/>
                  <a:gd name="T1" fmla="*/ 0 h 7"/>
                  <a:gd name="T2" fmla="*/ 42 w 42"/>
                  <a:gd name="T3" fmla="*/ 0 h 7"/>
                  <a:gd name="T4" fmla="*/ 36 w 42"/>
                  <a:gd name="T5" fmla="*/ 1 h 7"/>
                  <a:gd name="T6" fmla="*/ 29 w 42"/>
                  <a:gd name="T7" fmla="*/ 1 h 7"/>
                  <a:gd name="T8" fmla="*/ 17 w 42"/>
                  <a:gd name="T9" fmla="*/ 4 h 7"/>
                  <a:gd name="T10" fmla="*/ 17 w 42"/>
                  <a:gd name="T11" fmla="*/ 4 h 7"/>
                  <a:gd name="T12" fmla="*/ 8 w 42"/>
                  <a:gd name="T13" fmla="*/ 4 h 7"/>
                  <a:gd name="T14" fmla="*/ 3 w 42"/>
                  <a:gd name="T15" fmla="*/ 4 h 7"/>
                  <a:gd name="T16" fmla="*/ 0 w 42"/>
                  <a:gd name="T17" fmla="*/ 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7">
                    <a:moveTo>
                      <a:pt x="42" y="0"/>
                    </a:moveTo>
                    <a:lnTo>
                      <a:pt x="42" y="0"/>
                    </a:lnTo>
                    <a:lnTo>
                      <a:pt x="36" y="1"/>
                    </a:lnTo>
                    <a:lnTo>
                      <a:pt x="29" y="1"/>
                    </a:lnTo>
                    <a:lnTo>
                      <a:pt x="17" y="4"/>
                    </a:lnTo>
                    <a:lnTo>
                      <a:pt x="8" y="4"/>
                    </a:lnTo>
                    <a:lnTo>
                      <a:pt x="3" y="4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2" name="Freeform 2154">
                <a:extLst>
                  <a:ext uri="{FF2B5EF4-FFF2-40B4-BE49-F238E27FC236}">
                    <a16:creationId xmlns:a16="http://schemas.microsoft.com/office/drawing/2014/main" id="{F2C59D41-8AA6-48F7-BB18-68E482D12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596"/>
                <a:ext cx="22" cy="46"/>
              </a:xfrm>
              <a:custGeom>
                <a:avLst/>
                <a:gdLst>
                  <a:gd name="T0" fmla="*/ 0 w 22"/>
                  <a:gd name="T1" fmla="*/ 0 h 46"/>
                  <a:gd name="T2" fmla="*/ 0 w 22"/>
                  <a:gd name="T3" fmla="*/ 0 h 46"/>
                  <a:gd name="T4" fmla="*/ 1 w 22"/>
                  <a:gd name="T5" fmla="*/ 3 h 46"/>
                  <a:gd name="T6" fmla="*/ 0 w 22"/>
                  <a:gd name="T7" fmla="*/ 7 h 46"/>
                  <a:gd name="T8" fmla="*/ 0 w 22"/>
                  <a:gd name="T9" fmla="*/ 7 h 46"/>
                  <a:gd name="T10" fmla="*/ 3 w 22"/>
                  <a:gd name="T11" fmla="*/ 15 h 46"/>
                  <a:gd name="T12" fmla="*/ 6 w 22"/>
                  <a:gd name="T13" fmla="*/ 22 h 46"/>
                  <a:gd name="T14" fmla="*/ 6 w 22"/>
                  <a:gd name="T15" fmla="*/ 22 h 46"/>
                  <a:gd name="T16" fmla="*/ 10 w 22"/>
                  <a:gd name="T17" fmla="*/ 28 h 46"/>
                  <a:gd name="T18" fmla="*/ 15 w 22"/>
                  <a:gd name="T19" fmla="*/ 34 h 46"/>
                  <a:gd name="T20" fmla="*/ 19 w 22"/>
                  <a:gd name="T21" fmla="*/ 40 h 46"/>
                  <a:gd name="T22" fmla="*/ 22 w 22"/>
                  <a:gd name="T23" fmla="*/ 46 h 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46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3" y="15"/>
                    </a:lnTo>
                    <a:lnTo>
                      <a:pt x="6" y="22"/>
                    </a:lnTo>
                    <a:lnTo>
                      <a:pt x="10" y="28"/>
                    </a:lnTo>
                    <a:lnTo>
                      <a:pt x="15" y="34"/>
                    </a:lnTo>
                    <a:lnTo>
                      <a:pt x="19" y="40"/>
                    </a:lnTo>
                    <a:lnTo>
                      <a:pt x="22" y="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3" name="Freeform 2155">
                <a:extLst>
                  <a:ext uri="{FF2B5EF4-FFF2-40B4-BE49-F238E27FC236}">
                    <a16:creationId xmlns:a16="http://schemas.microsoft.com/office/drawing/2014/main" id="{76BA42C8-AFB4-43BA-BC0B-E63469B3D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618"/>
                <a:ext cx="83" cy="107"/>
              </a:xfrm>
              <a:custGeom>
                <a:avLst/>
                <a:gdLst>
                  <a:gd name="T0" fmla="*/ 83 w 83"/>
                  <a:gd name="T1" fmla="*/ 0 h 107"/>
                  <a:gd name="T2" fmla="*/ 83 w 83"/>
                  <a:gd name="T3" fmla="*/ 0 h 107"/>
                  <a:gd name="T4" fmla="*/ 71 w 83"/>
                  <a:gd name="T5" fmla="*/ 18 h 107"/>
                  <a:gd name="T6" fmla="*/ 65 w 83"/>
                  <a:gd name="T7" fmla="*/ 26 h 107"/>
                  <a:gd name="T8" fmla="*/ 55 w 83"/>
                  <a:gd name="T9" fmla="*/ 33 h 107"/>
                  <a:gd name="T10" fmla="*/ 55 w 83"/>
                  <a:gd name="T11" fmla="*/ 33 h 107"/>
                  <a:gd name="T12" fmla="*/ 46 w 83"/>
                  <a:gd name="T13" fmla="*/ 41 h 107"/>
                  <a:gd name="T14" fmla="*/ 42 w 83"/>
                  <a:gd name="T15" fmla="*/ 44 h 107"/>
                  <a:gd name="T16" fmla="*/ 37 w 83"/>
                  <a:gd name="T17" fmla="*/ 48 h 107"/>
                  <a:gd name="T18" fmla="*/ 37 w 83"/>
                  <a:gd name="T19" fmla="*/ 48 h 107"/>
                  <a:gd name="T20" fmla="*/ 31 w 83"/>
                  <a:gd name="T21" fmla="*/ 59 h 107"/>
                  <a:gd name="T22" fmla="*/ 27 w 83"/>
                  <a:gd name="T23" fmla="*/ 69 h 107"/>
                  <a:gd name="T24" fmla="*/ 27 w 83"/>
                  <a:gd name="T25" fmla="*/ 69 h 107"/>
                  <a:gd name="T26" fmla="*/ 22 w 83"/>
                  <a:gd name="T27" fmla="*/ 74 h 107"/>
                  <a:gd name="T28" fmla="*/ 18 w 83"/>
                  <a:gd name="T29" fmla="*/ 79 h 107"/>
                  <a:gd name="T30" fmla="*/ 9 w 83"/>
                  <a:gd name="T31" fmla="*/ 86 h 107"/>
                  <a:gd name="T32" fmla="*/ 6 w 83"/>
                  <a:gd name="T33" fmla="*/ 91 h 107"/>
                  <a:gd name="T34" fmla="*/ 3 w 83"/>
                  <a:gd name="T35" fmla="*/ 95 h 107"/>
                  <a:gd name="T36" fmla="*/ 0 w 83"/>
                  <a:gd name="T37" fmla="*/ 100 h 107"/>
                  <a:gd name="T38" fmla="*/ 0 w 83"/>
                  <a:gd name="T39" fmla="*/ 107 h 10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3" h="107">
                    <a:moveTo>
                      <a:pt x="83" y="0"/>
                    </a:moveTo>
                    <a:lnTo>
                      <a:pt x="83" y="0"/>
                    </a:lnTo>
                    <a:lnTo>
                      <a:pt x="71" y="18"/>
                    </a:lnTo>
                    <a:lnTo>
                      <a:pt x="65" y="26"/>
                    </a:lnTo>
                    <a:lnTo>
                      <a:pt x="55" y="33"/>
                    </a:lnTo>
                    <a:lnTo>
                      <a:pt x="46" y="41"/>
                    </a:lnTo>
                    <a:lnTo>
                      <a:pt x="42" y="44"/>
                    </a:lnTo>
                    <a:lnTo>
                      <a:pt x="37" y="48"/>
                    </a:lnTo>
                    <a:lnTo>
                      <a:pt x="31" y="59"/>
                    </a:lnTo>
                    <a:lnTo>
                      <a:pt x="27" y="69"/>
                    </a:lnTo>
                    <a:lnTo>
                      <a:pt x="22" y="74"/>
                    </a:lnTo>
                    <a:lnTo>
                      <a:pt x="18" y="79"/>
                    </a:lnTo>
                    <a:lnTo>
                      <a:pt x="9" y="86"/>
                    </a:lnTo>
                    <a:lnTo>
                      <a:pt x="6" y="91"/>
                    </a:lnTo>
                    <a:lnTo>
                      <a:pt x="3" y="95"/>
                    </a:lnTo>
                    <a:lnTo>
                      <a:pt x="0" y="100"/>
                    </a:lnTo>
                    <a:lnTo>
                      <a:pt x="0" y="10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4" name="Freeform 2156">
                <a:extLst>
                  <a:ext uri="{FF2B5EF4-FFF2-40B4-BE49-F238E27FC236}">
                    <a16:creationId xmlns:a16="http://schemas.microsoft.com/office/drawing/2014/main" id="{A2C156AF-6593-44FD-A369-14A403291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1644"/>
                <a:ext cx="15" cy="101"/>
              </a:xfrm>
              <a:custGeom>
                <a:avLst/>
                <a:gdLst>
                  <a:gd name="T0" fmla="*/ 4 w 15"/>
                  <a:gd name="T1" fmla="*/ 0 h 101"/>
                  <a:gd name="T2" fmla="*/ 4 w 15"/>
                  <a:gd name="T3" fmla="*/ 0 h 101"/>
                  <a:gd name="T4" fmla="*/ 1 w 15"/>
                  <a:gd name="T5" fmla="*/ 6 h 101"/>
                  <a:gd name="T6" fmla="*/ 0 w 15"/>
                  <a:gd name="T7" fmla="*/ 13 h 101"/>
                  <a:gd name="T8" fmla="*/ 0 w 15"/>
                  <a:gd name="T9" fmla="*/ 21 h 101"/>
                  <a:gd name="T10" fmla="*/ 1 w 15"/>
                  <a:gd name="T11" fmla="*/ 28 h 101"/>
                  <a:gd name="T12" fmla="*/ 6 w 15"/>
                  <a:gd name="T13" fmla="*/ 42 h 101"/>
                  <a:gd name="T14" fmla="*/ 10 w 15"/>
                  <a:gd name="T15" fmla="*/ 57 h 101"/>
                  <a:gd name="T16" fmla="*/ 10 w 15"/>
                  <a:gd name="T17" fmla="*/ 57 h 101"/>
                  <a:gd name="T18" fmla="*/ 13 w 15"/>
                  <a:gd name="T19" fmla="*/ 69 h 101"/>
                  <a:gd name="T20" fmla="*/ 13 w 15"/>
                  <a:gd name="T21" fmla="*/ 81 h 101"/>
                  <a:gd name="T22" fmla="*/ 13 w 15"/>
                  <a:gd name="T23" fmla="*/ 81 h 101"/>
                  <a:gd name="T24" fmla="*/ 15 w 15"/>
                  <a:gd name="T25" fmla="*/ 92 h 101"/>
                  <a:gd name="T26" fmla="*/ 13 w 15"/>
                  <a:gd name="T27" fmla="*/ 101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" h="101">
                    <a:moveTo>
                      <a:pt x="4" y="0"/>
                    </a:moveTo>
                    <a:lnTo>
                      <a:pt x="4" y="0"/>
                    </a:lnTo>
                    <a:lnTo>
                      <a:pt x="1" y="6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1" y="28"/>
                    </a:lnTo>
                    <a:lnTo>
                      <a:pt x="6" y="42"/>
                    </a:lnTo>
                    <a:lnTo>
                      <a:pt x="10" y="57"/>
                    </a:lnTo>
                    <a:lnTo>
                      <a:pt x="13" y="69"/>
                    </a:lnTo>
                    <a:lnTo>
                      <a:pt x="13" y="81"/>
                    </a:lnTo>
                    <a:lnTo>
                      <a:pt x="15" y="92"/>
                    </a:lnTo>
                    <a:lnTo>
                      <a:pt x="13" y="10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5" name="Freeform 2157">
                <a:extLst>
                  <a:ext uri="{FF2B5EF4-FFF2-40B4-BE49-F238E27FC236}">
                    <a16:creationId xmlns:a16="http://schemas.microsoft.com/office/drawing/2014/main" id="{5C66DF5A-A6F9-4B2D-A268-94D9486D3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713"/>
                <a:ext cx="26" cy="5"/>
              </a:xfrm>
              <a:custGeom>
                <a:avLst/>
                <a:gdLst>
                  <a:gd name="T0" fmla="*/ 26 w 26"/>
                  <a:gd name="T1" fmla="*/ 0 h 5"/>
                  <a:gd name="T2" fmla="*/ 26 w 26"/>
                  <a:gd name="T3" fmla="*/ 0 h 5"/>
                  <a:gd name="T4" fmla="*/ 20 w 26"/>
                  <a:gd name="T5" fmla="*/ 0 h 5"/>
                  <a:gd name="T6" fmla="*/ 12 w 26"/>
                  <a:gd name="T7" fmla="*/ 0 h 5"/>
                  <a:gd name="T8" fmla="*/ 5 w 26"/>
                  <a:gd name="T9" fmla="*/ 2 h 5"/>
                  <a:gd name="T10" fmla="*/ 2 w 26"/>
                  <a:gd name="T11" fmla="*/ 3 h 5"/>
                  <a:gd name="T12" fmla="*/ 0 w 26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5">
                    <a:moveTo>
                      <a:pt x="26" y="0"/>
                    </a:moveTo>
                    <a:lnTo>
                      <a:pt x="26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6" name="Freeform 2158">
                <a:extLst>
                  <a:ext uri="{FF2B5EF4-FFF2-40B4-BE49-F238E27FC236}">
                    <a16:creationId xmlns:a16="http://schemas.microsoft.com/office/drawing/2014/main" id="{0E31D416-7B34-45A4-8119-DE88FDC5F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671"/>
                <a:ext cx="30" cy="4"/>
              </a:xfrm>
              <a:custGeom>
                <a:avLst/>
                <a:gdLst>
                  <a:gd name="T0" fmla="*/ 30 w 30"/>
                  <a:gd name="T1" fmla="*/ 3 h 4"/>
                  <a:gd name="T2" fmla="*/ 30 w 30"/>
                  <a:gd name="T3" fmla="*/ 3 h 4"/>
                  <a:gd name="T4" fmla="*/ 24 w 30"/>
                  <a:gd name="T5" fmla="*/ 4 h 4"/>
                  <a:gd name="T6" fmla="*/ 15 w 30"/>
                  <a:gd name="T7" fmla="*/ 4 h 4"/>
                  <a:gd name="T8" fmla="*/ 6 w 30"/>
                  <a:gd name="T9" fmla="*/ 3 h 4"/>
                  <a:gd name="T10" fmla="*/ 0 w 30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4">
                    <a:moveTo>
                      <a:pt x="30" y="3"/>
                    </a:moveTo>
                    <a:lnTo>
                      <a:pt x="30" y="3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7" name="Freeform 2159">
                <a:extLst>
                  <a:ext uri="{FF2B5EF4-FFF2-40B4-BE49-F238E27FC236}">
                    <a16:creationId xmlns:a16="http://schemas.microsoft.com/office/drawing/2014/main" id="{824EB7F5-CDB9-472D-88B7-D01B8CDEC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684"/>
                <a:ext cx="41" cy="7"/>
              </a:xfrm>
              <a:custGeom>
                <a:avLst/>
                <a:gdLst>
                  <a:gd name="T0" fmla="*/ 41 w 41"/>
                  <a:gd name="T1" fmla="*/ 0 h 7"/>
                  <a:gd name="T2" fmla="*/ 41 w 41"/>
                  <a:gd name="T3" fmla="*/ 0 h 7"/>
                  <a:gd name="T4" fmla="*/ 28 w 41"/>
                  <a:gd name="T5" fmla="*/ 5 h 7"/>
                  <a:gd name="T6" fmla="*/ 22 w 41"/>
                  <a:gd name="T7" fmla="*/ 7 h 7"/>
                  <a:gd name="T8" fmla="*/ 15 w 41"/>
                  <a:gd name="T9" fmla="*/ 7 h 7"/>
                  <a:gd name="T10" fmla="*/ 15 w 41"/>
                  <a:gd name="T11" fmla="*/ 7 h 7"/>
                  <a:gd name="T12" fmla="*/ 6 w 41"/>
                  <a:gd name="T13" fmla="*/ 3 h 7"/>
                  <a:gd name="T14" fmla="*/ 0 w 41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7">
                    <a:moveTo>
                      <a:pt x="41" y="0"/>
                    </a:moveTo>
                    <a:lnTo>
                      <a:pt x="41" y="0"/>
                    </a:lnTo>
                    <a:lnTo>
                      <a:pt x="28" y="5"/>
                    </a:lnTo>
                    <a:lnTo>
                      <a:pt x="22" y="7"/>
                    </a:lnTo>
                    <a:lnTo>
                      <a:pt x="15" y="7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8" name="Freeform 2160">
                <a:extLst>
                  <a:ext uri="{FF2B5EF4-FFF2-40B4-BE49-F238E27FC236}">
                    <a16:creationId xmlns:a16="http://schemas.microsoft.com/office/drawing/2014/main" id="{8DC1F653-E83D-424B-91F0-AD3B45A45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1630"/>
                <a:ext cx="23" cy="14"/>
              </a:xfrm>
              <a:custGeom>
                <a:avLst/>
                <a:gdLst>
                  <a:gd name="T0" fmla="*/ 23 w 23"/>
                  <a:gd name="T1" fmla="*/ 14 h 14"/>
                  <a:gd name="T2" fmla="*/ 23 w 23"/>
                  <a:gd name="T3" fmla="*/ 14 h 14"/>
                  <a:gd name="T4" fmla="*/ 17 w 23"/>
                  <a:gd name="T5" fmla="*/ 12 h 14"/>
                  <a:gd name="T6" fmla="*/ 9 w 23"/>
                  <a:gd name="T7" fmla="*/ 9 h 14"/>
                  <a:gd name="T8" fmla="*/ 3 w 23"/>
                  <a:gd name="T9" fmla="*/ 5 h 14"/>
                  <a:gd name="T10" fmla="*/ 1 w 23"/>
                  <a:gd name="T11" fmla="*/ 2 h 14"/>
                  <a:gd name="T12" fmla="*/ 0 w 23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4">
                    <a:moveTo>
                      <a:pt x="23" y="14"/>
                    </a:moveTo>
                    <a:lnTo>
                      <a:pt x="23" y="14"/>
                    </a:lnTo>
                    <a:lnTo>
                      <a:pt x="17" y="12"/>
                    </a:lnTo>
                    <a:lnTo>
                      <a:pt x="9" y="9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9" name="Freeform 2161">
                <a:extLst>
                  <a:ext uri="{FF2B5EF4-FFF2-40B4-BE49-F238E27FC236}">
                    <a16:creationId xmlns:a16="http://schemas.microsoft.com/office/drawing/2014/main" id="{DDCA203D-3953-4B8F-A1DF-E7AF6692B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654"/>
                <a:ext cx="26" cy="15"/>
              </a:xfrm>
              <a:custGeom>
                <a:avLst/>
                <a:gdLst>
                  <a:gd name="T0" fmla="*/ 26 w 26"/>
                  <a:gd name="T1" fmla="*/ 15 h 15"/>
                  <a:gd name="T2" fmla="*/ 26 w 26"/>
                  <a:gd name="T3" fmla="*/ 15 h 15"/>
                  <a:gd name="T4" fmla="*/ 21 w 26"/>
                  <a:gd name="T5" fmla="*/ 14 h 15"/>
                  <a:gd name="T6" fmla="*/ 18 w 26"/>
                  <a:gd name="T7" fmla="*/ 12 h 15"/>
                  <a:gd name="T8" fmla="*/ 12 w 26"/>
                  <a:gd name="T9" fmla="*/ 6 h 15"/>
                  <a:gd name="T10" fmla="*/ 6 w 26"/>
                  <a:gd name="T11" fmla="*/ 2 h 15"/>
                  <a:gd name="T12" fmla="*/ 3 w 26"/>
                  <a:gd name="T13" fmla="*/ 0 h 15"/>
                  <a:gd name="T14" fmla="*/ 0 w 26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5">
                    <a:moveTo>
                      <a:pt x="26" y="15"/>
                    </a:moveTo>
                    <a:lnTo>
                      <a:pt x="26" y="15"/>
                    </a:lnTo>
                    <a:lnTo>
                      <a:pt x="21" y="14"/>
                    </a:lnTo>
                    <a:lnTo>
                      <a:pt x="18" y="12"/>
                    </a:lnTo>
                    <a:lnTo>
                      <a:pt x="12" y="6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0" name="Freeform 2162">
                <a:extLst>
                  <a:ext uri="{FF2B5EF4-FFF2-40B4-BE49-F238E27FC236}">
                    <a16:creationId xmlns:a16="http://schemas.microsoft.com/office/drawing/2014/main" id="{9773F453-3438-4F86-A441-D8AA264C2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669"/>
                <a:ext cx="24" cy="37"/>
              </a:xfrm>
              <a:custGeom>
                <a:avLst/>
                <a:gdLst>
                  <a:gd name="T0" fmla="*/ 0 w 24"/>
                  <a:gd name="T1" fmla="*/ 0 h 37"/>
                  <a:gd name="T2" fmla="*/ 0 w 24"/>
                  <a:gd name="T3" fmla="*/ 0 h 37"/>
                  <a:gd name="T4" fmla="*/ 4 w 24"/>
                  <a:gd name="T5" fmla="*/ 3 h 37"/>
                  <a:gd name="T6" fmla="*/ 7 w 24"/>
                  <a:gd name="T7" fmla="*/ 9 h 37"/>
                  <a:gd name="T8" fmla="*/ 12 w 24"/>
                  <a:gd name="T9" fmla="*/ 20 h 37"/>
                  <a:gd name="T10" fmla="*/ 12 w 24"/>
                  <a:gd name="T11" fmla="*/ 20 h 37"/>
                  <a:gd name="T12" fmla="*/ 15 w 24"/>
                  <a:gd name="T13" fmla="*/ 26 h 37"/>
                  <a:gd name="T14" fmla="*/ 18 w 24"/>
                  <a:gd name="T15" fmla="*/ 29 h 37"/>
                  <a:gd name="T16" fmla="*/ 24 w 24"/>
                  <a:gd name="T17" fmla="*/ 37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7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7" y="9"/>
                    </a:lnTo>
                    <a:lnTo>
                      <a:pt x="12" y="20"/>
                    </a:lnTo>
                    <a:lnTo>
                      <a:pt x="15" y="26"/>
                    </a:lnTo>
                    <a:lnTo>
                      <a:pt x="18" y="29"/>
                    </a:lnTo>
                    <a:lnTo>
                      <a:pt x="24" y="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1" name="Freeform 2163">
                <a:extLst>
                  <a:ext uri="{FF2B5EF4-FFF2-40B4-BE49-F238E27FC236}">
                    <a16:creationId xmlns:a16="http://schemas.microsoft.com/office/drawing/2014/main" id="{0FE48D32-82CE-4FB1-91D5-BEAA392A3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89"/>
                <a:ext cx="29" cy="29"/>
              </a:xfrm>
              <a:custGeom>
                <a:avLst/>
                <a:gdLst>
                  <a:gd name="T0" fmla="*/ 29 w 29"/>
                  <a:gd name="T1" fmla="*/ 0 h 29"/>
                  <a:gd name="T2" fmla="*/ 29 w 29"/>
                  <a:gd name="T3" fmla="*/ 0 h 29"/>
                  <a:gd name="T4" fmla="*/ 26 w 29"/>
                  <a:gd name="T5" fmla="*/ 3 h 29"/>
                  <a:gd name="T6" fmla="*/ 23 w 29"/>
                  <a:gd name="T7" fmla="*/ 8 h 29"/>
                  <a:gd name="T8" fmla="*/ 12 w 29"/>
                  <a:gd name="T9" fmla="*/ 14 h 29"/>
                  <a:gd name="T10" fmla="*/ 8 w 29"/>
                  <a:gd name="T11" fmla="*/ 17 h 29"/>
                  <a:gd name="T12" fmla="*/ 5 w 29"/>
                  <a:gd name="T13" fmla="*/ 20 h 29"/>
                  <a:gd name="T14" fmla="*/ 2 w 29"/>
                  <a:gd name="T15" fmla="*/ 24 h 29"/>
                  <a:gd name="T16" fmla="*/ 0 w 29"/>
                  <a:gd name="T17" fmla="*/ 2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29">
                    <a:moveTo>
                      <a:pt x="29" y="0"/>
                    </a:moveTo>
                    <a:lnTo>
                      <a:pt x="29" y="0"/>
                    </a:lnTo>
                    <a:lnTo>
                      <a:pt x="26" y="3"/>
                    </a:lnTo>
                    <a:lnTo>
                      <a:pt x="23" y="8"/>
                    </a:lnTo>
                    <a:lnTo>
                      <a:pt x="12" y="14"/>
                    </a:lnTo>
                    <a:lnTo>
                      <a:pt x="8" y="17"/>
                    </a:lnTo>
                    <a:lnTo>
                      <a:pt x="5" y="20"/>
                    </a:lnTo>
                    <a:lnTo>
                      <a:pt x="2" y="24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2" name="Freeform 2164">
                <a:extLst>
                  <a:ext uri="{FF2B5EF4-FFF2-40B4-BE49-F238E27FC236}">
                    <a16:creationId xmlns:a16="http://schemas.microsoft.com/office/drawing/2014/main" id="{CC4C15C8-A5B7-4487-9102-9F3F39A83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691"/>
                <a:ext cx="3" cy="40"/>
              </a:xfrm>
              <a:custGeom>
                <a:avLst/>
                <a:gdLst>
                  <a:gd name="T0" fmla="*/ 0 w 3"/>
                  <a:gd name="T1" fmla="*/ 0 h 40"/>
                  <a:gd name="T2" fmla="*/ 0 w 3"/>
                  <a:gd name="T3" fmla="*/ 0 h 40"/>
                  <a:gd name="T4" fmla="*/ 3 w 3"/>
                  <a:gd name="T5" fmla="*/ 10 h 40"/>
                  <a:gd name="T6" fmla="*/ 3 w 3"/>
                  <a:gd name="T7" fmla="*/ 15 h 40"/>
                  <a:gd name="T8" fmla="*/ 3 w 3"/>
                  <a:gd name="T9" fmla="*/ 19 h 40"/>
                  <a:gd name="T10" fmla="*/ 3 w 3"/>
                  <a:gd name="T11" fmla="*/ 19 h 40"/>
                  <a:gd name="T12" fmla="*/ 0 w 3"/>
                  <a:gd name="T13" fmla="*/ 30 h 40"/>
                  <a:gd name="T14" fmla="*/ 0 w 3"/>
                  <a:gd name="T15" fmla="*/ 36 h 40"/>
                  <a:gd name="T16" fmla="*/ 0 w 3"/>
                  <a:gd name="T17" fmla="*/ 4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40">
                    <a:moveTo>
                      <a:pt x="0" y="0"/>
                    </a:moveTo>
                    <a:lnTo>
                      <a:pt x="0" y="0"/>
                    </a:lnTo>
                    <a:lnTo>
                      <a:pt x="3" y="10"/>
                    </a:lnTo>
                    <a:lnTo>
                      <a:pt x="3" y="15"/>
                    </a:lnTo>
                    <a:lnTo>
                      <a:pt x="3" y="19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3" name="Freeform 2165">
                <a:extLst>
                  <a:ext uri="{FF2B5EF4-FFF2-40B4-BE49-F238E27FC236}">
                    <a16:creationId xmlns:a16="http://schemas.microsoft.com/office/drawing/2014/main" id="{06BF24BA-EA84-49F3-8843-58E9657C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790"/>
                <a:ext cx="70" cy="39"/>
              </a:xfrm>
              <a:custGeom>
                <a:avLst/>
                <a:gdLst>
                  <a:gd name="T0" fmla="*/ 70 w 70"/>
                  <a:gd name="T1" fmla="*/ 39 h 39"/>
                  <a:gd name="T2" fmla="*/ 70 w 70"/>
                  <a:gd name="T3" fmla="*/ 39 h 39"/>
                  <a:gd name="T4" fmla="*/ 67 w 70"/>
                  <a:gd name="T5" fmla="*/ 33 h 39"/>
                  <a:gd name="T6" fmla="*/ 62 w 70"/>
                  <a:gd name="T7" fmla="*/ 30 h 39"/>
                  <a:gd name="T8" fmla="*/ 56 w 70"/>
                  <a:gd name="T9" fmla="*/ 26 h 39"/>
                  <a:gd name="T10" fmla="*/ 50 w 70"/>
                  <a:gd name="T11" fmla="*/ 24 h 39"/>
                  <a:gd name="T12" fmla="*/ 35 w 70"/>
                  <a:gd name="T13" fmla="*/ 20 h 39"/>
                  <a:gd name="T14" fmla="*/ 23 w 70"/>
                  <a:gd name="T15" fmla="*/ 15 h 39"/>
                  <a:gd name="T16" fmla="*/ 23 w 70"/>
                  <a:gd name="T17" fmla="*/ 15 h 39"/>
                  <a:gd name="T18" fmla="*/ 17 w 70"/>
                  <a:gd name="T19" fmla="*/ 12 h 39"/>
                  <a:gd name="T20" fmla="*/ 12 w 70"/>
                  <a:gd name="T21" fmla="*/ 8 h 39"/>
                  <a:gd name="T22" fmla="*/ 6 w 70"/>
                  <a:gd name="T23" fmla="*/ 5 h 39"/>
                  <a:gd name="T24" fmla="*/ 0 w 70"/>
                  <a:gd name="T25" fmla="*/ 0 h 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39">
                    <a:moveTo>
                      <a:pt x="70" y="39"/>
                    </a:moveTo>
                    <a:lnTo>
                      <a:pt x="70" y="39"/>
                    </a:lnTo>
                    <a:lnTo>
                      <a:pt x="67" y="33"/>
                    </a:lnTo>
                    <a:lnTo>
                      <a:pt x="62" y="30"/>
                    </a:lnTo>
                    <a:lnTo>
                      <a:pt x="56" y="26"/>
                    </a:lnTo>
                    <a:lnTo>
                      <a:pt x="50" y="24"/>
                    </a:lnTo>
                    <a:lnTo>
                      <a:pt x="35" y="20"/>
                    </a:lnTo>
                    <a:lnTo>
                      <a:pt x="23" y="15"/>
                    </a:lnTo>
                    <a:lnTo>
                      <a:pt x="17" y="12"/>
                    </a:lnTo>
                    <a:lnTo>
                      <a:pt x="12" y="8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4" name="Freeform 2166">
                <a:extLst>
                  <a:ext uri="{FF2B5EF4-FFF2-40B4-BE49-F238E27FC236}">
                    <a16:creationId xmlns:a16="http://schemas.microsoft.com/office/drawing/2014/main" id="{033D8310-977C-4499-BFED-CAF1EA5B5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785"/>
                <a:ext cx="11" cy="25"/>
              </a:xfrm>
              <a:custGeom>
                <a:avLst/>
                <a:gdLst>
                  <a:gd name="T0" fmla="*/ 11 w 11"/>
                  <a:gd name="T1" fmla="*/ 0 h 25"/>
                  <a:gd name="T2" fmla="*/ 11 w 11"/>
                  <a:gd name="T3" fmla="*/ 0 h 25"/>
                  <a:gd name="T4" fmla="*/ 11 w 11"/>
                  <a:gd name="T5" fmla="*/ 7 h 25"/>
                  <a:gd name="T6" fmla="*/ 9 w 11"/>
                  <a:gd name="T7" fmla="*/ 14 h 25"/>
                  <a:gd name="T8" fmla="*/ 6 w 11"/>
                  <a:gd name="T9" fmla="*/ 22 h 25"/>
                  <a:gd name="T10" fmla="*/ 3 w 11"/>
                  <a:gd name="T11" fmla="*/ 25 h 25"/>
                  <a:gd name="T12" fmla="*/ 0 w 11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5">
                    <a:moveTo>
                      <a:pt x="11" y="0"/>
                    </a:moveTo>
                    <a:lnTo>
                      <a:pt x="11" y="0"/>
                    </a:lnTo>
                    <a:lnTo>
                      <a:pt x="11" y="7"/>
                    </a:lnTo>
                    <a:lnTo>
                      <a:pt x="9" y="14"/>
                    </a:lnTo>
                    <a:lnTo>
                      <a:pt x="6" y="22"/>
                    </a:lnTo>
                    <a:lnTo>
                      <a:pt x="3" y="25"/>
                    </a:lnTo>
                    <a:lnTo>
                      <a:pt x="0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5" name="Freeform 2167">
                <a:extLst>
                  <a:ext uri="{FF2B5EF4-FFF2-40B4-BE49-F238E27FC236}">
                    <a16:creationId xmlns:a16="http://schemas.microsoft.com/office/drawing/2014/main" id="{E6EDDA50-0976-4300-BE87-16A0A6B26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807"/>
                <a:ext cx="3" cy="28"/>
              </a:xfrm>
              <a:custGeom>
                <a:avLst/>
                <a:gdLst>
                  <a:gd name="T0" fmla="*/ 3 w 3"/>
                  <a:gd name="T1" fmla="*/ 0 h 28"/>
                  <a:gd name="T2" fmla="*/ 3 w 3"/>
                  <a:gd name="T3" fmla="*/ 0 h 28"/>
                  <a:gd name="T4" fmla="*/ 2 w 3"/>
                  <a:gd name="T5" fmla="*/ 6 h 28"/>
                  <a:gd name="T6" fmla="*/ 0 w 3"/>
                  <a:gd name="T7" fmla="*/ 15 h 28"/>
                  <a:gd name="T8" fmla="*/ 0 w 3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lnTo>
                      <a:pt x="3" y="0"/>
                    </a:lnTo>
                    <a:lnTo>
                      <a:pt x="2" y="6"/>
                    </a:lnTo>
                    <a:lnTo>
                      <a:pt x="0" y="15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6" name="Freeform 2168">
                <a:extLst>
                  <a:ext uri="{FF2B5EF4-FFF2-40B4-BE49-F238E27FC236}">
                    <a16:creationId xmlns:a16="http://schemas.microsoft.com/office/drawing/2014/main" id="{B8EE5034-AB16-49BE-B85E-0413146E4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816"/>
                <a:ext cx="13" cy="43"/>
              </a:xfrm>
              <a:custGeom>
                <a:avLst/>
                <a:gdLst>
                  <a:gd name="T0" fmla="*/ 13 w 13"/>
                  <a:gd name="T1" fmla="*/ 0 h 43"/>
                  <a:gd name="T2" fmla="*/ 13 w 13"/>
                  <a:gd name="T3" fmla="*/ 0 h 43"/>
                  <a:gd name="T4" fmla="*/ 13 w 13"/>
                  <a:gd name="T5" fmla="*/ 12 h 43"/>
                  <a:gd name="T6" fmla="*/ 12 w 13"/>
                  <a:gd name="T7" fmla="*/ 24 h 43"/>
                  <a:gd name="T8" fmla="*/ 10 w 13"/>
                  <a:gd name="T9" fmla="*/ 30 h 43"/>
                  <a:gd name="T10" fmla="*/ 7 w 13"/>
                  <a:gd name="T11" fmla="*/ 36 h 43"/>
                  <a:gd name="T12" fmla="*/ 4 w 13"/>
                  <a:gd name="T13" fmla="*/ 40 h 43"/>
                  <a:gd name="T14" fmla="*/ 0 w 13"/>
                  <a:gd name="T15" fmla="*/ 4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43">
                    <a:moveTo>
                      <a:pt x="13" y="0"/>
                    </a:moveTo>
                    <a:lnTo>
                      <a:pt x="13" y="0"/>
                    </a:lnTo>
                    <a:lnTo>
                      <a:pt x="13" y="12"/>
                    </a:lnTo>
                    <a:lnTo>
                      <a:pt x="12" y="24"/>
                    </a:lnTo>
                    <a:lnTo>
                      <a:pt x="10" y="30"/>
                    </a:lnTo>
                    <a:lnTo>
                      <a:pt x="7" y="36"/>
                    </a:lnTo>
                    <a:lnTo>
                      <a:pt x="4" y="40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7" name="Freeform 2169">
                <a:extLst>
                  <a:ext uri="{FF2B5EF4-FFF2-40B4-BE49-F238E27FC236}">
                    <a16:creationId xmlns:a16="http://schemas.microsoft.com/office/drawing/2014/main" id="{02785716-F2E5-4AB8-97E9-9AD50A1FB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776"/>
                <a:ext cx="160" cy="46"/>
              </a:xfrm>
              <a:custGeom>
                <a:avLst/>
                <a:gdLst>
                  <a:gd name="T0" fmla="*/ 160 w 160"/>
                  <a:gd name="T1" fmla="*/ 46 h 46"/>
                  <a:gd name="T2" fmla="*/ 160 w 160"/>
                  <a:gd name="T3" fmla="*/ 46 h 46"/>
                  <a:gd name="T4" fmla="*/ 157 w 160"/>
                  <a:gd name="T5" fmla="*/ 46 h 46"/>
                  <a:gd name="T6" fmla="*/ 154 w 160"/>
                  <a:gd name="T7" fmla="*/ 43 h 46"/>
                  <a:gd name="T8" fmla="*/ 149 w 160"/>
                  <a:gd name="T9" fmla="*/ 38 h 46"/>
                  <a:gd name="T10" fmla="*/ 149 w 160"/>
                  <a:gd name="T11" fmla="*/ 38 h 46"/>
                  <a:gd name="T12" fmla="*/ 143 w 160"/>
                  <a:gd name="T13" fmla="*/ 35 h 46"/>
                  <a:gd name="T14" fmla="*/ 137 w 160"/>
                  <a:gd name="T15" fmla="*/ 32 h 46"/>
                  <a:gd name="T16" fmla="*/ 122 w 160"/>
                  <a:gd name="T17" fmla="*/ 26 h 46"/>
                  <a:gd name="T18" fmla="*/ 122 w 160"/>
                  <a:gd name="T19" fmla="*/ 26 h 46"/>
                  <a:gd name="T20" fmla="*/ 105 w 160"/>
                  <a:gd name="T21" fmla="*/ 23 h 46"/>
                  <a:gd name="T22" fmla="*/ 90 w 160"/>
                  <a:gd name="T23" fmla="*/ 22 h 46"/>
                  <a:gd name="T24" fmla="*/ 74 w 160"/>
                  <a:gd name="T25" fmla="*/ 20 h 46"/>
                  <a:gd name="T26" fmla="*/ 57 w 160"/>
                  <a:gd name="T27" fmla="*/ 20 h 46"/>
                  <a:gd name="T28" fmla="*/ 57 w 160"/>
                  <a:gd name="T29" fmla="*/ 20 h 46"/>
                  <a:gd name="T30" fmla="*/ 33 w 160"/>
                  <a:gd name="T31" fmla="*/ 16 h 46"/>
                  <a:gd name="T32" fmla="*/ 21 w 160"/>
                  <a:gd name="T33" fmla="*/ 13 h 46"/>
                  <a:gd name="T34" fmla="*/ 9 w 160"/>
                  <a:gd name="T35" fmla="*/ 8 h 46"/>
                  <a:gd name="T36" fmla="*/ 9 w 160"/>
                  <a:gd name="T37" fmla="*/ 8 h 46"/>
                  <a:gd name="T38" fmla="*/ 4 w 160"/>
                  <a:gd name="T39" fmla="*/ 5 h 46"/>
                  <a:gd name="T40" fmla="*/ 0 w 160"/>
                  <a:gd name="T41" fmla="*/ 0 h 4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0" h="46">
                    <a:moveTo>
                      <a:pt x="160" y="46"/>
                    </a:moveTo>
                    <a:lnTo>
                      <a:pt x="160" y="46"/>
                    </a:lnTo>
                    <a:lnTo>
                      <a:pt x="157" y="46"/>
                    </a:lnTo>
                    <a:lnTo>
                      <a:pt x="154" y="43"/>
                    </a:lnTo>
                    <a:lnTo>
                      <a:pt x="149" y="38"/>
                    </a:lnTo>
                    <a:lnTo>
                      <a:pt x="143" y="35"/>
                    </a:lnTo>
                    <a:lnTo>
                      <a:pt x="137" y="32"/>
                    </a:lnTo>
                    <a:lnTo>
                      <a:pt x="122" y="26"/>
                    </a:lnTo>
                    <a:lnTo>
                      <a:pt x="105" y="23"/>
                    </a:lnTo>
                    <a:lnTo>
                      <a:pt x="90" y="22"/>
                    </a:lnTo>
                    <a:lnTo>
                      <a:pt x="74" y="20"/>
                    </a:lnTo>
                    <a:lnTo>
                      <a:pt x="57" y="20"/>
                    </a:lnTo>
                    <a:lnTo>
                      <a:pt x="33" y="16"/>
                    </a:lnTo>
                    <a:lnTo>
                      <a:pt x="21" y="13"/>
                    </a:lnTo>
                    <a:lnTo>
                      <a:pt x="9" y="8"/>
                    </a:ln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8" name="Freeform 2170">
                <a:extLst>
                  <a:ext uri="{FF2B5EF4-FFF2-40B4-BE49-F238E27FC236}">
                    <a16:creationId xmlns:a16="http://schemas.microsoft.com/office/drawing/2014/main" id="{5A8586DA-7B4E-42AF-B9BE-852EC7D8E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795"/>
                <a:ext cx="121" cy="42"/>
              </a:xfrm>
              <a:custGeom>
                <a:avLst/>
                <a:gdLst>
                  <a:gd name="T0" fmla="*/ 121 w 121"/>
                  <a:gd name="T1" fmla="*/ 42 h 42"/>
                  <a:gd name="T2" fmla="*/ 121 w 121"/>
                  <a:gd name="T3" fmla="*/ 42 h 42"/>
                  <a:gd name="T4" fmla="*/ 115 w 121"/>
                  <a:gd name="T5" fmla="*/ 39 h 42"/>
                  <a:gd name="T6" fmla="*/ 109 w 121"/>
                  <a:gd name="T7" fmla="*/ 36 h 42"/>
                  <a:gd name="T8" fmla="*/ 97 w 121"/>
                  <a:gd name="T9" fmla="*/ 34 h 42"/>
                  <a:gd name="T10" fmla="*/ 70 w 121"/>
                  <a:gd name="T11" fmla="*/ 31 h 42"/>
                  <a:gd name="T12" fmla="*/ 70 w 121"/>
                  <a:gd name="T13" fmla="*/ 31 h 42"/>
                  <a:gd name="T14" fmla="*/ 59 w 121"/>
                  <a:gd name="T15" fmla="*/ 31 h 42"/>
                  <a:gd name="T16" fmla="*/ 49 w 121"/>
                  <a:gd name="T17" fmla="*/ 33 h 42"/>
                  <a:gd name="T18" fmla="*/ 49 w 121"/>
                  <a:gd name="T19" fmla="*/ 33 h 42"/>
                  <a:gd name="T20" fmla="*/ 41 w 121"/>
                  <a:gd name="T21" fmla="*/ 34 h 42"/>
                  <a:gd name="T22" fmla="*/ 32 w 121"/>
                  <a:gd name="T23" fmla="*/ 34 h 42"/>
                  <a:gd name="T24" fmla="*/ 32 w 121"/>
                  <a:gd name="T25" fmla="*/ 34 h 42"/>
                  <a:gd name="T26" fmla="*/ 29 w 121"/>
                  <a:gd name="T27" fmla="*/ 33 h 42"/>
                  <a:gd name="T28" fmla="*/ 26 w 121"/>
                  <a:gd name="T29" fmla="*/ 30 h 42"/>
                  <a:gd name="T30" fmla="*/ 21 w 121"/>
                  <a:gd name="T31" fmla="*/ 22 h 42"/>
                  <a:gd name="T32" fmla="*/ 21 w 121"/>
                  <a:gd name="T33" fmla="*/ 22 h 42"/>
                  <a:gd name="T34" fmla="*/ 17 w 121"/>
                  <a:gd name="T35" fmla="*/ 15 h 42"/>
                  <a:gd name="T36" fmla="*/ 14 w 121"/>
                  <a:gd name="T37" fmla="*/ 9 h 42"/>
                  <a:gd name="T38" fmla="*/ 8 w 121"/>
                  <a:gd name="T39" fmla="*/ 3 h 42"/>
                  <a:gd name="T40" fmla="*/ 0 w 121"/>
                  <a:gd name="T41" fmla="*/ 0 h 4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1" h="42">
                    <a:moveTo>
                      <a:pt x="121" y="42"/>
                    </a:moveTo>
                    <a:lnTo>
                      <a:pt x="121" y="42"/>
                    </a:lnTo>
                    <a:lnTo>
                      <a:pt x="115" y="39"/>
                    </a:lnTo>
                    <a:lnTo>
                      <a:pt x="109" y="36"/>
                    </a:lnTo>
                    <a:lnTo>
                      <a:pt x="97" y="34"/>
                    </a:lnTo>
                    <a:lnTo>
                      <a:pt x="70" y="31"/>
                    </a:lnTo>
                    <a:lnTo>
                      <a:pt x="59" y="31"/>
                    </a:lnTo>
                    <a:lnTo>
                      <a:pt x="49" y="33"/>
                    </a:lnTo>
                    <a:lnTo>
                      <a:pt x="41" y="34"/>
                    </a:lnTo>
                    <a:lnTo>
                      <a:pt x="32" y="34"/>
                    </a:lnTo>
                    <a:lnTo>
                      <a:pt x="29" y="33"/>
                    </a:lnTo>
                    <a:lnTo>
                      <a:pt x="26" y="30"/>
                    </a:lnTo>
                    <a:lnTo>
                      <a:pt x="21" y="22"/>
                    </a:lnTo>
                    <a:lnTo>
                      <a:pt x="17" y="15"/>
                    </a:lnTo>
                    <a:lnTo>
                      <a:pt x="14" y="9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9" name="Freeform 2171">
                <a:extLst>
                  <a:ext uri="{FF2B5EF4-FFF2-40B4-BE49-F238E27FC236}">
                    <a16:creationId xmlns:a16="http://schemas.microsoft.com/office/drawing/2014/main" id="{A4972C22-286B-4E4F-B378-E844E749D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792"/>
                <a:ext cx="7" cy="37"/>
              </a:xfrm>
              <a:custGeom>
                <a:avLst/>
                <a:gdLst>
                  <a:gd name="T0" fmla="*/ 7 w 7"/>
                  <a:gd name="T1" fmla="*/ 0 h 37"/>
                  <a:gd name="T2" fmla="*/ 7 w 7"/>
                  <a:gd name="T3" fmla="*/ 0 h 37"/>
                  <a:gd name="T4" fmla="*/ 3 w 7"/>
                  <a:gd name="T5" fmla="*/ 10 h 37"/>
                  <a:gd name="T6" fmla="*/ 0 w 7"/>
                  <a:gd name="T7" fmla="*/ 16 h 37"/>
                  <a:gd name="T8" fmla="*/ 0 w 7"/>
                  <a:gd name="T9" fmla="*/ 22 h 37"/>
                  <a:gd name="T10" fmla="*/ 0 w 7"/>
                  <a:gd name="T11" fmla="*/ 22 h 37"/>
                  <a:gd name="T12" fmla="*/ 3 w 7"/>
                  <a:gd name="T13" fmla="*/ 37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37">
                    <a:moveTo>
                      <a:pt x="7" y="0"/>
                    </a:moveTo>
                    <a:lnTo>
                      <a:pt x="7" y="0"/>
                    </a:lnTo>
                    <a:lnTo>
                      <a:pt x="3" y="10"/>
                    </a:lnTo>
                    <a:lnTo>
                      <a:pt x="0" y="16"/>
                    </a:lnTo>
                    <a:lnTo>
                      <a:pt x="0" y="22"/>
                    </a:lnTo>
                    <a:lnTo>
                      <a:pt x="3" y="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0" name="Freeform 2172">
                <a:extLst>
                  <a:ext uri="{FF2B5EF4-FFF2-40B4-BE49-F238E27FC236}">
                    <a16:creationId xmlns:a16="http://schemas.microsoft.com/office/drawing/2014/main" id="{F1BF59AC-4065-4F6D-9C41-5999275C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1822"/>
                <a:ext cx="27" cy="25"/>
              </a:xfrm>
              <a:custGeom>
                <a:avLst/>
                <a:gdLst>
                  <a:gd name="T0" fmla="*/ 27 w 27"/>
                  <a:gd name="T1" fmla="*/ 0 h 25"/>
                  <a:gd name="T2" fmla="*/ 27 w 27"/>
                  <a:gd name="T3" fmla="*/ 0 h 25"/>
                  <a:gd name="T4" fmla="*/ 24 w 27"/>
                  <a:gd name="T5" fmla="*/ 4 h 25"/>
                  <a:gd name="T6" fmla="*/ 21 w 27"/>
                  <a:gd name="T7" fmla="*/ 7 h 25"/>
                  <a:gd name="T8" fmla="*/ 16 w 27"/>
                  <a:gd name="T9" fmla="*/ 16 h 25"/>
                  <a:gd name="T10" fmla="*/ 16 w 27"/>
                  <a:gd name="T11" fmla="*/ 16 h 25"/>
                  <a:gd name="T12" fmla="*/ 12 w 27"/>
                  <a:gd name="T13" fmla="*/ 19 h 25"/>
                  <a:gd name="T14" fmla="*/ 9 w 27"/>
                  <a:gd name="T15" fmla="*/ 22 h 25"/>
                  <a:gd name="T16" fmla="*/ 0 w 27"/>
                  <a:gd name="T17" fmla="*/ 25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5">
                    <a:moveTo>
                      <a:pt x="27" y="0"/>
                    </a:moveTo>
                    <a:lnTo>
                      <a:pt x="27" y="0"/>
                    </a:lnTo>
                    <a:lnTo>
                      <a:pt x="24" y="4"/>
                    </a:lnTo>
                    <a:lnTo>
                      <a:pt x="21" y="7"/>
                    </a:lnTo>
                    <a:lnTo>
                      <a:pt x="16" y="16"/>
                    </a:lnTo>
                    <a:lnTo>
                      <a:pt x="12" y="19"/>
                    </a:lnTo>
                    <a:lnTo>
                      <a:pt x="9" y="22"/>
                    </a:lnTo>
                    <a:lnTo>
                      <a:pt x="0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1" name="Freeform 2173">
                <a:extLst>
                  <a:ext uri="{FF2B5EF4-FFF2-40B4-BE49-F238E27FC236}">
                    <a16:creationId xmlns:a16="http://schemas.microsoft.com/office/drawing/2014/main" id="{ADDD1F45-371A-486F-8719-AAE45DD70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829"/>
                <a:ext cx="14" cy="23"/>
              </a:xfrm>
              <a:custGeom>
                <a:avLst/>
                <a:gdLst>
                  <a:gd name="T0" fmla="*/ 0 w 14"/>
                  <a:gd name="T1" fmla="*/ 0 h 23"/>
                  <a:gd name="T2" fmla="*/ 0 w 14"/>
                  <a:gd name="T3" fmla="*/ 0 h 23"/>
                  <a:gd name="T4" fmla="*/ 6 w 14"/>
                  <a:gd name="T5" fmla="*/ 6 h 23"/>
                  <a:gd name="T6" fmla="*/ 10 w 14"/>
                  <a:gd name="T7" fmla="*/ 14 h 23"/>
                  <a:gd name="T8" fmla="*/ 10 w 14"/>
                  <a:gd name="T9" fmla="*/ 14 h 23"/>
                  <a:gd name="T10" fmla="*/ 14 w 14"/>
                  <a:gd name="T11" fmla="*/ 23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3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0" y="14"/>
                    </a:lnTo>
                    <a:lnTo>
                      <a:pt x="14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2" name="Freeform 2174">
                <a:extLst>
                  <a:ext uri="{FF2B5EF4-FFF2-40B4-BE49-F238E27FC236}">
                    <a16:creationId xmlns:a16="http://schemas.microsoft.com/office/drawing/2014/main" id="{B724C999-B78B-43A5-B42D-89780387E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826"/>
                <a:ext cx="8" cy="18"/>
              </a:xfrm>
              <a:custGeom>
                <a:avLst/>
                <a:gdLst>
                  <a:gd name="T0" fmla="*/ 0 w 8"/>
                  <a:gd name="T1" fmla="*/ 0 h 18"/>
                  <a:gd name="T2" fmla="*/ 0 w 8"/>
                  <a:gd name="T3" fmla="*/ 0 h 18"/>
                  <a:gd name="T4" fmla="*/ 3 w 8"/>
                  <a:gd name="T5" fmla="*/ 3 h 18"/>
                  <a:gd name="T6" fmla="*/ 6 w 8"/>
                  <a:gd name="T7" fmla="*/ 8 h 18"/>
                  <a:gd name="T8" fmla="*/ 8 w 8"/>
                  <a:gd name="T9" fmla="*/ 14 h 18"/>
                  <a:gd name="T10" fmla="*/ 8 w 8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6" y="8"/>
                    </a:lnTo>
                    <a:lnTo>
                      <a:pt x="8" y="14"/>
                    </a:lnTo>
                    <a:lnTo>
                      <a:pt x="8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3" name="Freeform 2175">
                <a:extLst>
                  <a:ext uri="{FF2B5EF4-FFF2-40B4-BE49-F238E27FC236}">
                    <a16:creationId xmlns:a16="http://schemas.microsoft.com/office/drawing/2014/main" id="{3B141B61-89B4-4E92-A534-C6696CDA7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796"/>
                <a:ext cx="13" cy="30"/>
              </a:xfrm>
              <a:custGeom>
                <a:avLst/>
                <a:gdLst>
                  <a:gd name="T0" fmla="*/ 3 w 13"/>
                  <a:gd name="T1" fmla="*/ 30 h 30"/>
                  <a:gd name="T2" fmla="*/ 3 w 13"/>
                  <a:gd name="T3" fmla="*/ 30 h 30"/>
                  <a:gd name="T4" fmla="*/ 0 w 13"/>
                  <a:gd name="T5" fmla="*/ 26 h 30"/>
                  <a:gd name="T6" fmla="*/ 0 w 13"/>
                  <a:gd name="T7" fmla="*/ 21 h 30"/>
                  <a:gd name="T8" fmla="*/ 1 w 13"/>
                  <a:gd name="T9" fmla="*/ 15 h 30"/>
                  <a:gd name="T10" fmla="*/ 4 w 13"/>
                  <a:gd name="T11" fmla="*/ 12 h 30"/>
                  <a:gd name="T12" fmla="*/ 4 w 13"/>
                  <a:gd name="T13" fmla="*/ 12 h 30"/>
                  <a:gd name="T14" fmla="*/ 7 w 13"/>
                  <a:gd name="T15" fmla="*/ 8 h 30"/>
                  <a:gd name="T16" fmla="*/ 10 w 13"/>
                  <a:gd name="T17" fmla="*/ 5 h 30"/>
                  <a:gd name="T18" fmla="*/ 10 w 13"/>
                  <a:gd name="T19" fmla="*/ 5 h 30"/>
                  <a:gd name="T20" fmla="*/ 12 w 13"/>
                  <a:gd name="T21" fmla="*/ 3 h 30"/>
                  <a:gd name="T22" fmla="*/ 13 w 13"/>
                  <a:gd name="T23" fmla="*/ 0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30">
                    <a:moveTo>
                      <a:pt x="3" y="30"/>
                    </a:moveTo>
                    <a:lnTo>
                      <a:pt x="3" y="30"/>
                    </a:lnTo>
                    <a:lnTo>
                      <a:pt x="0" y="26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4" y="12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2" y="3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4" name="Freeform 2176">
                <a:extLst>
                  <a:ext uri="{FF2B5EF4-FFF2-40B4-BE49-F238E27FC236}">
                    <a16:creationId xmlns:a16="http://schemas.microsoft.com/office/drawing/2014/main" id="{8C92C207-9DCD-4188-AC5E-C05275A36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752"/>
                <a:ext cx="16" cy="44"/>
              </a:xfrm>
              <a:custGeom>
                <a:avLst/>
                <a:gdLst>
                  <a:gd name="T0" fmla="*/ 16 w 16"/>
                  <a:gd name="T1" fmla="*/ 44 h 44"/>
                  <a:gd name="T2" fmla="*/ 16 w 16"/>
                  <a:gd name="T3" fmla="*/ 44 h 44"/>
                  <a:gd name="T4" fmla="*/ 15 w 16"/>
                  <a:gd name="T5" fmla="*/ 41 h 44"/>
                  <a:gd name="T6" fmla="*/ 13 w 16"/>
                  <a:gd name="T7" fmla="*/ 40 h 44"/>
                  <a:gd name="T8" fmla="*/ 9 w 16"/>
                  <a:gd name="T9" fmla="*/ 37 h 44"/>
                  <a:gd name="T10" fmla="*/ 9 w 16"/>
                  <a:gd name="T11" fmla="*/ 37 h 44"/>
                  <a:gd name="T12" fmla="*/ 4 w 16"/>
                  <a:gd name="T13" fmla="*/ 30 h 44"/>
                  <a:gd name="T14" fmla="*/ 1 w 16"/>
                  <a:gd name="T15" fmla="*/ 23 h 44"/>
                  <a:gd name="T16" fmla="*/ 1 w 16"/>
                  <a:gd name="T17" fmla="*/ 23 h 44"/>
                  <a:gd name="T18" fmla="*/ 0 w 16"/>
                  <a:gd name="T19" fmla="*/ 18 h 44"/>
                  <a:gd name="T20" fmla="*/ 0 w 16"/>
                  <a:gd name="T21" fmla="*/ 12 h 44"/>
                  <a:gd name="T22" fmla="*/ 1 w 16"/>
                  <a:gd name="T23" fmla="*/ 0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" h="44">
                    <a:moveTo>
                      <a:pt x="16" y="44"/>
                    </a:moveTo>
                    <a:lnTo>
                      <a:pt x="16" y="44"/>
                    </a:lnTo>
                    <a:lnTo>
                      <a:pt x="15" y="41"/>
                    </a:lnTo>
                    <a:lnTo>
                      <a:pt x="13" y="40"/>
                    </a:lnTo>
                    <a:lnTo>
                      <a:pt x="9" y="37"/>
                    </a:lnTo>
                    <a:lnTo>
                      <a:pt x="4" y="30"/>
                    </a:lnTo>
                    <a:lnTo>
                      <a:pt x="1" y="23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5" name="Freeform 2177">
                <a:extLst>
                  <a:ext uri="{FF2B5EF4-FFF2-40B4-BE49-F238E27FC236}">
                    <a16:creationId xmlns:a16="http://schemas.microsoft.com/office/drawing/2014/main" id="{2B491D16-3130-4E51-8D23-8B9AC4DE6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754"/>
                <a:ext cx="41" cy="33"/>
              </a:xfrm>
              <a:custGeom>
                <a:avLst/>
                <a:gdLst>
                  <a:gd name="T0" fmla="*/ 41 w 41"/>
                  <a:gd name="T1" fmla="*/ 0 h 33"/>
                  <a:gd name="T2" fmla="*/ 41 w 41"/>
                  <a:gd name="T3" fmla="*/ 0 h 33"/>
                  <a:gd name="T4" fmla="*/ 34 w 41"/>
                  <a:gd name="T5" fmla="*/ 0 h 33"/>
                  <a:gd name="T6" fmla="*/ 26 w 41"/>
                  <a:gd name="T7" fmla="*/ 3 h 33"/>
                  <a:gd name="T8" fmla="*/ 20 w 41"/>
                  <a:gd name="T9" fmla="*/ 4 h 33"/>
                  <a:gd name="T10" fmla="*/ 14 w 41"/>
                  <a:gd name="T11" fmla="*/ 9 h 33"/>
                  <a:gd name="T12" fmla="*/ 9 w 41"/>
                  <a:gd name="T13" fmla="*/ 13 h 33"/>
                  <a:gd name="T14" fmla="*/ 5 w 41"/>
                  <a:gd name="T15" fmla="*/ 19 h 33"/>
                  <a:gd name="T16" fmla="*/ 2 w 41"/>
                  <a:gd name="T17" fmla="*/ 25 h 33"/>
                  <a:gd name="T18" fmla="*/ 0 w 41"/>
                  <a:gd name="T19" fmla="*/ 33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33">
                    <a:moveTo>
                      <a:pt x="41" y="0"/>
                    </a:moveTo>
                    <a:lnTo>
                      <a:pt x="41" y="0"/>
                    </a:lnTo>
                    <a:lnTo>
                      <a:pt x="34" y="0"/>
                    </a:lnTo>
                    <a:lnTo>
                      <a:pt x="26" y="3"/>
                    </a:lnTo>
                    <a:lnTo>
                      <a:pt x="20" y="4"/>
                    </a:lnTo>
                    <a:lnTo>
                      <a:pt x="14" y="9"/>
                    </a:lnTo>
                    <a:lnTo>
                      <a:pt x="9" y="13"/>
                    </a:lnTo>
                    <a:lnTo>
                      <a:pt x="5" y="19"/>
                    </a:lnTo>
                    <a:lnTo>
                      <a:pt x="2" y="25"/>
                    </a:lnTo>
                    <a:lnTo>
                      <a:pt x="0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6" name="Freeform 2178">
                <a:extLst>
                  <a:ext uri="{FF2B5EF4-FFF2-40B4-BE49-F238E27FC236}">
                    <a16:creationId xmlns:a16="http://schemas.microsoft.com/office/drawing/2014/main" id="{9F090E9B-3094-40EF-8D64-4AB079198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769"/>
                <a:ext cx="12" cy="29"/>
              </a:xfrm>
              <a:custGeom>
                <a:avLst/>
                <a:gdLst>
                  <a:gd name="T0" fmla="*/ 12 w 12"/>
                  <a:gd name="T1" fmla="*/ 0 h 29"/>
                  <a:gd name="T2" fmla="*/ 12 w 12"/>
                  <a:gd name="T3" fmla="*/ 0 h 29"/>
                  <a:gd name="T4" fmla="*/ 12 w 12"/>
                  <a:gd name="T5" fmla="*/ 7 h 29"/>
                  <a:gd name="T6" fmla="*/ 10 w 12"/>
                  <a:gd name="T7" fmla="*/ 16 h 29"/>
                  <a:gd name="T8" fmla="*/ 6 w 12"/>
                  <a:gd name="T9" fmla="*/ 24 h 29"/>
                  <a:gd name="T10" fmla="*/ 3 w 12"/>
                  <a:gd name="T11" fmla="*/ 27 h 29"/>
                  <a:gd name="T12" fmla="*/ 0 w 12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9">
                    <a:moveTo>
                      <a:pt x="12" y="0"/>
                    </a:moveTo>
                    <a:lnTo>
                      <a:pt x="12" y="0"/>
                    </a:lnTo>
                    <a:lnTo>
                      <a:pt x="12" y="7"/>
                    </a:lnTo>
                    <a:lnTo>
                      <a:pt x="10" y="16"/>
                    </a:lnTo>
                    <a:lnTo>
                      <a:pt x="6" y="24"/>
                    </a:lnTo>
                    <a:lnTo>
                      <a:pt x="3" y="27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7" name="Freeform 2179">
                <a:extLst>
                  <a:ext uri="{FF2B5EF4-FFF2-40B4-BE49-F238E27FC236}">
                    <a16:creationId xmlns:a16="http://schemas.microsoft.com/office/drawing/2014/main" id="{854AB96A-797D-4D5A-AD26-EBCCCD600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1801"/>
                <a:ext cx="7" cy="34"/>
              </a:xfrm>
              <a:custGeom>
                <a:avLst/>
                <a:gdLst>
                  <a:gd name="T0" fmla="*/ 7 w 7"/>
                  <a:gd name="T1" fmla="*/ 0 h 34"/>
                  <a:gd name="T2" fmla="*/ 7 w 7"/>
                  <a:gd name="T3" fmla="*/ 0 h 34"/>
                  <a:gd name="T4" fmla="*/ 7 w 7"/>
                  <a:gd name="T5" fmla="*/ 6 h 34"/>
                  <a:gd name="T6" fmla="*/ 7 w 7"/>
                  <a:gd name="T7" fmla="*/ 10 h 34"/>
                  <a:gd name="T8" fmla="*/ 6 w 7"/>
                  <a:gd name="T9" fmla="*/ 21 h 34"/>
                  <a:gd name="T10" fmla="*/ 6 w 7"/>
                  <a:gd name="T11" fmla="*/ 21 h 34"/>
                  <a:gd name="T12" fmla="*/ 3 w 7"/>
                  <a:gd name="T13" fmla="*/ 28 h 34"/>
                  <a:gd name="T14" fmla="*/ 0 w 7"/>
                  <a:gd name="T15" fmla="*/ 34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34">
                    <a:moveTo>
                      <a:pt x="7" y="0"/>
                    </a:moveTo>
                    <a:lnTo>
                      <a:pt x="7" y="0"/>
                    </a:lnTo>
                    <a:lnTo>
                      <a:pt x="7" y="6"/>
                    </a:lnTo>
                    <a:lnTo>
                      <a:pt x="7" y="10"/>
                    </a:lnTo>
                    <a:lnTo>
                      <a:pt x="6" y="21"/>
                    </a:lnTo>
                    <a:lnTo>
                      <a:pt x="3" y="28"/>
                    </a:lnTo>
                    <a:lnTo>
                      <a:pt x="0" y="3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8" name="Freeform 2180">
                <a:extLst>
                  <a:ext uri="{FF2B5EF4-FFF2-40B4-BE49-F238E27FC236}">
                    <a16:creationId xmlns:a16="http://schemas.microsoft.com/office/drawing/2014/main" id="{E3D3CDC2-327B-4A22-BD7C-F4CECF5F0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1793"/>
                <a:ext cx="14" cy="15"/>
              </a:xfrm>
              <a:custGeom>
                <a:avLst/>
                <a:gdLst>
                  <a:gd name="T0" fmla="*/ 14 w 14"/>
                  <a:gd name="T1" fmla="*/ 0 h 15"/>
                  <a:gd name="T2" fmla="*/ 14 w 14"/>
                  <a:gd name="T3" fmla="*/ 0 h 15"/>
                  <a:gd name="T4" fmla="*/ 9 w 14"/>
                  <a:gd name="T5" fmla="*/ 2 h 15"/>
                  <a:gd name="T6" fmla="*/ 5 w 14"/>
                  <a:gd name="T7" fmla="*/ 6 h 15"/>
                  <a:gd name="T8" fmla="*/ 2 w 14"/>
                  <a:gd name="T9" fmla="*/ 11 h 15"/>
                  <a:gd name="T10" fmla="*/ 0 w 14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14" y="0"/>
                    </a:moveTo>
                    <a:lnTo>
                      <a:pt x="14" y="0"/>
                    </a:lnTo>
                    <a:lnTo>
                      <a:pt x="9" y="2"/>
                    </a:lnTo>
                    <a:lnTo>
                      <a:pt x="5" y="6"/>
                    </a:lnTo>
                    <a:lnTo>
                      <a:pt x="2" y="11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9" name="Freeform 2181">
                <a:extLst>
                  <a:ext uri="{FF2B5EF4-FFF2-40B4-BE49-F238E27FC236}">
                    <a16:creationId xmlns:a16="http://schemas.microsoft.com/office/drawing/2014/main" id="{B2E4F5D2-2625-40BC-9A98-78A7082E6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749"/>
                <a:ext cx="50" cy="30"/>
              </a:xfrm>
              <a:custGeom>
                <a:avLst/>
                <a:gdLst>
                  <a:gd name="T0" fmla="*/ 50 w 50"/>
                  <a:gd name="T1" fmla="*/ 30 h 30"/>
                  <a:gd name="T2" fmla="*/ 50 w 50"/>
                  <a:gd name="T3" fmla="*/ 30 h 30"/>
                  <a:gd name="T4" fmla="*/ 46 w 50"/>
                  <a:gd name="T5" fmla="*/ 26 h 30"/>
                  <a:gd name="T6" fmla="*/ 43 w 50"/>
                  <a:gd name="T7" fmla="*/ 23 h 30"/>
                  <a:gd name="T8" fmla="*/ 33 w 50"/>
                  <a:gd name="T9" fmla="*/ 18 h 30"/>
                  <a:gd name="T10" fmla="*/ 33 w 50"/>
                  <a:gd name="T11" fmla="*/ 18 h 30"/>
                  <a:gd name="T12" fmla="*/ 24 w 50"/>
                  <a:gd name="T13" fmla="*/ 14 h 30"/>
                  <a:gd name="T14" fmla="*/ 15 w 50"/>
                  <a:gd name="T15" fmla="*/ 11 h 30"/>
                  <a:gd name="T16" fmla="*/ 15 w 50"/>
                  <a:gd name="T17" fmla="*/ 11 h 30"/>
                  <a:gd name="T18" fmla="*/ 9 w 50"/>
                  <a:gd name="T19" fmla="*/ 8 h 30"/>
                  <a:gd name="T20" fmla="*/ 6 w 50"/>
                  <a:gd name="T21" fmla="*/ 5 h 30"/>
                  <a:gd name="T22" fmla="*/ 6 w 50"/>
                  <a:gd name="T23" fmla="*/ 5 h 30"/>
                  <a:gd name="T24" fmla="*/ 3 w 50"/>
                  <a:gd name="T25" fmla="*/ 2 h 30"/>
                  <a:gd name="T26" fmla="*/ 0 w 50"/>
                  <a:gd name="T27" fmla="*/ 0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" h="30">
                    <a:moveTo>
                      <a:pt x="50" y="30"/>
                    </a:moveTo>
                    <a:lnTo>
                      <a:pt x="50" y="30"/>
                    </a:lnTo>
                    <a:lnTo>
                      <a:pt x="46" y="26"/>
                    </a:lnTo>
                    <a:lnTo>
                      <a:pt x="43" y="23"/>
                    </a:lnTo>
                    <a:lnTo>
                      <a:pt x="33" y="18"/>
                    </a:lnTo>
                    <a:lnTo>
                      <a:pt x="24" y="14"/>
                    </a:lnTo>
                    <a:lnTo>
                      <a:pt x="15" y="11"/>
                    </a:lnTo>
                    <a:lnTo>
                      <a:pt x="9" y="8"/>
                    </a:lnTo>
                    <a:lnTo>
                      <a:pt x="6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0" name="Freeform 2182">
                <a:extLst>
                  <a:ext uri="{FF2B5EF4-FFF2-40B4-BE49-F238E27FC236}">
                    <a16:creationId xmlns:a16="http://schemas.microsoft.com/office/drawing/2014/main" id="{4C539806-C42D-48BF-B9F3-8E59947C7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760"/>
                <a:ext cx="12" cy="54"/>
              </a:xfrm>
              <a:custGeom>
                <a:avLst/>
                <a:gdLst>
                  <a:gd name="T0" fmla="*/ 0 w 12"/>
                  <a:gd name="T1" fmla="*/ 0 h 54"/>
                  <a:gd name="T2" fmla="*/ 0 w 12"/>
                  <a:gd name="T3" fmla="*/ 0 h 54"/>
                  <a:gd name="T4" fmla="*/ 3 w 12"/>
                  <a:gd name="T5" fmla="*/ 3 h 54"/>
                  <a:gd name="T6" fmla="*/ 5 w 12"/>
                  <a:gd name="T7" fmla="*/ 7 h 54"/>
                  <a:gd name="T8" fmla="*/ 5 w 12"/>
                  <a:gd name="T9" fmla="*/ 16 h 54"/>
                  <a:gd name="T10" fmla="*/ 5 w 12"/>
                  <a:gd name="T11" fmla="*/ 25 h 54"/>
                  <a:gd name="T12" fmla="*/ 3 w 12"/>
                  <a:gd name="T13" fmla="*/ 33 h 54"/>
                  <a:gd name="T14" fmla="*/ 3 w 12"/>
                  <a:gd name="T15" fmla="*/ 33 h 54"/>
                  <a:gd name="T16" fmla="*/ 8 w 12"/>
                  <a:gd name="T17" fmla="*/ 45 h 54"/>
                  <a:gd name="T18" fmla="*/ 11 w 12"/>
                  <a:gd name="T19" fmla="*/ 51 h 54"/>
                  <a:gd name="T20" fmla="*/ 12 w 12"/>
                  <a:gd name="T21" fmla="*/ 54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54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5" y="7"/>
                    </a:lnTo>
                    <a:lnTo>
                      <a:pt x="5" y="16"/>
                    </a:lnTo>
                    <a:lnTo>
                      <a:pt x="5" y="25"/>
                    </a:lnTo>
                    <a:lnTo>
                      <a:pt x="3" y="33"/>
                    </a:lnTo>
                    <a:lnTo>
                      <a:pt x="8" y="45"/>
                    </a:lnTo>
                    <a:lnTo>
                      <a:pt x="11" y="51"/>
                    </a:lnTo>
                    <a:lnTo>
                      <a:pt x="12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1" name="Freeform 2183">
                <a:extLst>
                  <a:ext uri="{FF2B5EF4-FFF2-40B4-BE49-F238E27FC236}">
                    <a16:creationId xmlns:a16="http://schemas.microsoft.com/office/drawing/2014/main" id="{B69F3210-F213-41CA-B536-AD6843009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784"/>
                <a:ext cx="20" cy="6"/>
              </a:xfrm>
              <a:custGeom>
                <a:avLst/>
                <a:gdLst>
                  <a:gd name="T0" fmla="*/ 20 w 20"/>
                  <a:gd name="T1" fmla="*/ 0 h 6"/>
                  <a:gd name="T2" fmla="*/ 20 w 20"/>
                  <a:gd name="T3" fmla="*/ 0 h 6"/>
                  <a:gd name="T4" fmla="*/ 17 w 20"/>
                  <a:gd name="T5" fmla="*/ 3 h 6"/>
                  <a:gd name="T6" fmla="*/ 11 w 20"/>
                  <a:gd name="T7" fmla="*/ 5 h 6"/>
                  <a:gd name="T8" fmla="*/ 5 w 20"/>
                  <a:gd name="T9" fmla="*/ 6 h 6"/>
                  <a:gd name="T10" fmla="*/ 0 w 20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">
                    <a:moveTo>
                      <a:pt x="20" y="0"/>
                    </a:moveTo>
                    <a:lnTo>
                      <a:pt x="20" y="0"/>
                    </a:lnTo>
                    <a:lnTo>
                      <a:pt x="17" y="3"/>
                    </a:lnTo>
                    <a:lnTo>
                      <a:pt x="11" y="5"/>
                    </a:lnTo>
                    <a:lnTo>
                      <a:pt x="5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2" name="Freeform 2184">
                <a:extLst>
                  <a:ext uri="{FF2B5EF4-FFF2-40B4-BE49-F238E27FC236}">
                    <a16:creationId xmlns:a16="http://schemas.microsoft.com/office/drawing/2014/main" id="{3B458246-EC14-4DB6-9FAB-C788C2E9C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728"/>
                <a:ext cx="9" cy="32"/>
              </a:xfrm>
              <a:custGeom>
                <a:avLst/>
                <a:gdLst>
                  <a:gd name="T0" fmla="*/ 9 w 9"/>
                  <a:gd name="T1" fmla="*/ 0 h 32"/>
                  <a:gd name="T2" fmla="*/ 9 w 9"/>
                  <a:gd name="T3" fmla="*/ 0 h 32"/>
                  <a:gd name="T4" fmla="*/ 4 w 9"/>
                  <a:gd name="T5" fmla="*/ 9 h 32"/>
                  <a:gd name="T6" fmla="*/ 1 w 9"/>
                  <a:gd name="T7" fmla="*/ 14 h 32"/>
                  <a:gd name="T8" fmla="*/ 0 w 9"/>
                  <a:gd name="T9" fmla="*/ 18 h 32"/>
                  <a:gd name="T10" fmla="*/ 0 w 9"/>
                  <a:gd name="T11" fmla="*/ 18 h 32"/>
                  <a:gd name="T12" fmla="*/ 0 w 9"/>
                  <a:gd name="T13" fmla="*/ 26 h 32"/>
                  <a:gd name="T14" fmla="*/ 0 w 9"/>
                  <a:gd name="T15" fmla="*/ 29 h 32"/>
                  <a:gd name="T16" fmla="*/ 0 w 9"/>
                  <a:gd name="T17" fmla="*/ 32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32">
                    <a:moveTo>
                      <a:pt x="9" y="0"/>
                    </a:moveTo>
                    <a:lnTo>
                      <a:pt x="9" y="0"/>
                    </a:lnTo>
                    <a:lnTo>
                      <a:pt x="4" y="9"/>
                    </a:lnTo>
                    <a:lnTo>
                      <a:pt x="1" y="14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0" y="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3" name="Freeform 2185">
                <a:extLst>
                  <a:ext uri="{FF2B5EF4-FFF2-40B4-BE49-F238E27FC236}">
                    <a16:creationId xmlns:a16="http://schemas.microsoft.com/office/drawing/2014/main" id="{B774F3C1-B313-48F4-AFB0-FD80A0B21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630"/>
                <a:ext cx="91" cy="15"/>
              </a:xfrm>
              <a:custGeom>
                <a:avLst/>
                <a:gdLst>
                  <a:gd name="T0" fmla="*/ 91 w 91"/>
                  <a:gd name="T1" fmla="*/ 5 h 15"/>
                  <a:gd name="T2" fmla="*/ 91 w 91"/>
                  <a:gd name="T3" fmla="*/ 5 h 15"/>
                  <a:gd name="T4" fmla="*/ 83 w 91"/>
                  <a:gd name="T5" fmla="*/ 2 h 15"/>
                  <a:gd name="T6" fmla="*/ 74 w 91"/>
                  <a:gd name="T7" fmla="*/ 0 h 15"/>
                  <a:gd name="T8" fmla="*/ 74 w 91"/>
                  <a:gd name="T9" fmla="*/ 0 h 15"/>
                  <a:gd name="T10" fmla="*/ 67 w 91"/>
                  <a:gd name="T11" fmla="*/ 0 h 15"/>
                  <a:gd name="T12" fmla="*/ 58 w 91"/>
                  <a:gd name="T13" fmla="*/ 2 h 15"/>
                  <a:gd name="T14" fmla="*/ 43 w 91"/>
                  <a:gd name="T15" fmla="*/ 8 h 15"/>
                  <a:gd name="T16" fmla="*/ 43 w 91"/>
                  <a:gd name="T17" fmla="*/ 8 h 15"/>
                  <a:gd name="T18" fmla="*/ 36 w 91"/>
                  <a:gd name="T19" fmla="*/ 11 h 15"/>
                  <a:gd name="T20" fmla="*/ 29 w 91"/>
                  <a:gd name="T21" fmla="*/ 12 h 15"/>
                  <a:gd name="T22" fmla="*/ 12 w 91"/>
                  <a:gd name="T23" fmla="*/ 14 h 15"/>
                  <a:gd name="T24" fmla="*/ 12 w 91"/>
                  <a:gd name="T25" fmla="*/ 14 h 15"/>
                  <a:gd name="T26" fmla="*/ 6 w 91"/>
                  <a:gd name="T27" fmla="*/ 15 h 15"/>
                  <a:gd name="T28" fmla="*/ 3 w 91"/>
                  <a:gd name="T29" fmla="*/ 15 h 15"/>
                  <a:gd name="T30" fmla="*/ 0 w 91"/>
                  <a:gd name="T31" fmla="*/ 14 h 1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1" h="15">
                    <a:moveTo>
                      <a:pt x="91" y="5"/>
                    </a:moveTo>
                    <a:lnTo>
                      <a:pt x="91" y="5"/>
                    </a:lnTo>
                    <a:lnTo>
                      <a:pt x="83" y="2"/>
                    </a:lnTo>
                    <a:lnTo>
                      <a:pt x="74" y="0"/>
                    </a:lnTo>
                    <a:lnTo>
                      <a:pt x="67" y="0"/>
                    </a:lnTo>
                    <a:lnTo>
                      <a:pt x="58" y="2"/>
                    </a:lnTo>
                    <a:lnTo>
                      <a:pt x="43" y="8"/>
                    </a:lnTo>
                    <a:lnTo>
                      <a:pt x="36" y="11"/>
                    </a:lnTo>
                    <a:lnTo>
                      <a:pt x="29" y="12"/>
                    </a:lnTo>
                    <a:lnTo>
                      <a:pt x="12" y="14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4" name="Freeform 2186">
                <a:extLst>
                  <a:ext uri="{FF2B5EF4-FFF2-40B4-BE49-F238E27FC236}">
                    <a16:creationId xmlns:a16="http://schemas.microsoft.com/office/drawing/2014/main" id="{70FB124A-364E-4E34-927F-C5C729B5B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594"/>
                <a:ext cx="18" cy="35"/>
              </a:xfrm>
              <a:custGeom>
                <a:avLst/>
                <a:gdLst>
                  <a:gd name="T0" fmla="*/ 18 w 18"/>
                  <a:gd name="T1" fmla="*/ 35 h 35"/>
                  <a:gd name="T2" fmla="*/ 18 w 18"/>
                  <a:gd name="T3" fmla="*/ 35 h 35"/>
                  <a:gd name="T4" fmla="*/ 15 w 18"/>
                  <a:gd name="T5" fmla="*/ 32 h 35"/>
                  <a:gd name="T6" fmla="*/ 12 w 18"/>
                  <a:gd name="T7" fmla="*/ 29 h 35"/>
                  <a:gd name="T8" fmla="*/ 12 w 18"/>
                  <a:gd name="T9" fmla="*/ 29 h 35"/>
                  <a:gd name="T10" fmla="*/ 5 w 18"/>
                  <a:gd name="T11" fmla="*/ 23 h 35"/>
                  <a:gd name="T12" fmla="*/ 2 w 18"/>
                  <a:gd name="T13" fmla="*/ 20 h 35"/>
                  <a:gd name="T14" fmla="*/ 0 w 18"/>
                  <a:gd name="T15" fmla="*/ 17 h 35"/>
                  <a:gd name="T16" fmla="*/ 0 w 18"/>
                  <a:gd name="T17" fmla="*/ 17 h 35"/>
                  <a:gd name="T18" fmla="*/ 0 w 18"/>
                  <a:gd name="T19" fmla="*/ 8 h 35"/>
                  <a:gd name="T20" fmla="*/ 0 w 18"/>
                  <a:gd name="T21" fmla="*/ 2 h 35"/>
                  <a:gd name="T22" fmla="*/ 0 w 18"/>
                  <a:gd name="T23" fmla="*/ 0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35">
                    <a:moveTo>
                      <a:pt x="18" y="35"/>
                    </a:moveTo>
                    <a:lnTo>
                      <a:pt x="18" y="35"/>
                    </a:lnTo>
                    <a:lnTo>
                      <a:pt x="15" y="32"/>
                    </a:lnTo>
                    <a:lnTo>
                      <a:pt x="12" y="29"/>
                    </a:lnTo>
                    <a:lnTo>
                      <a:pt x="5" y="23"/>
                    </a:lnTo>
                    <a:lnTo>
                      <a:pt x="2" y="20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5" name="Freeform 2187">
                <a:extLst>
                  <a:ext uri="{FF2B5EF4-FFF2-40B4-BE49-F238E27FC236}">
                    <a16:creationId xmlns:a16="http://schemas.microsoft.com/office/drawing/2014/main" id="{3EC3A01A-1110-4DA2-ABF0-91F644315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605"/>
                <a:ext cx="41" cy="9"/>
              </a:xfrm>
              <a:custGeom>
                <a:avLst/>
                <a:gdLst>
                  <a:gd name="T0" fmla="*/ 41 w 41"/>
                  <a:gd name="T1" fmla="*/ 6 h 9"/>
                  <a:gd name="T2" fmla="*/ 41 w 41"/>
                  <a:gd name="T3" fmla="*/ 6 h 9"/>
                  <a:gd name="T4" fmla="*/ 35 w 41"/>
                  <a:gd name="T5" fmla="*/ 9 h 9"/>
                  <a:gd name="T6" fmla="*/ 29 w 41"/>
                  <a:gd name="T7" fmla="*/ 9 h 9"/>
                  <a:gd name="T8" fmla="*/ 15 w 41"/>
                  <a:gd name="T9" fmla="*/ 9 h 9"/>
                  <a:gd name="T10" fmla="*/ 15 w 41"/>
                  <a:gd name="T11" fmla="*/ 9 h 9"/>
                  <a:gd name="T12" fmla="*/ 11 w 41"/>
                  <a:gd name="T13" fmla="*/ 7 h 9"/>
                  <a:gd name="T14" fmla="*/ 8 w 41"/>
                  <a:gd name="T15" fmla="*/ 4 h 9"/>
                  <a:gd name="T16" fmla="*/ 0 w 41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9">
                    <a:moveTo>
                      <a:pt x="41" y="6"/>
                    </a:moveTo>
                    <a:lnTo>
                      <a:pt x="41" y="6"/>
                    </a:lnTo>
                    <a:lnTo>
                      <a:pt x="35" y="9"/>
                    </a:lnTo>
                    <a:lnTo>
                      <a:pt x="29" y="9"/>
                    </a:lnTo>
                    <a:lnTo>
                      <a:pt x="15" y="9"/>
                    </a:lnTo>
                    <a:lnTo>
                      <a:pt x="11" y="7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6" name="Freeform 2188">
                <a:extLst>
                  <a:ext uri="{FF2B5EF4-FFF2-40B4-BE49-F238E27FC236}">
                    <a16:creationId xmlns:a16="http://schemas.microsoft.com/office/drawing/2014/main" id="{4DD8BCBA-D608-4498-AF61-5AF31ADFB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614"/>
                <a:ext cx="3" cy="28"/>
              </a:xfrm>
              <a:custGeom>
                <a:avLst/>
                <a:gdLst>
                  <a:gd name="T0" fmla="*/ 3 w 3"/>
                  <a:gd name="T1" fmla="*/ 0 h 28"/>
                  <a:gd name="T2" fmla="*/ 3 w 3"/>
                  <a:gd name="T3" fmla="*/ 0 h 28"/>
                  <a:gd name="T4" fmla="*/ 0 w 3"/>
                  <a:gd name="T5" fmla="*/ 15 h 28"/>
                  <a:gd name="T6" fmla="*/ 0 w 3"/>
                  <a:gd name="T7" fmla="*/ 22 h 28"/>
                  <a:gd name="T8" fmla="*/ 2 w 3"/>
                  <a:gd name="T9" fmla="*/ 25 h 28"/>
                  <a:gd name="T10" fmla="*/ 3 w 3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lnTo>
                      <a:pt x="3" y="0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3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7" name="Freeform 2189">
                <a:extLst>
                  <a:ext uri="{FF2B5EF4-FFF2-40B4-BE49-F238E27FC236}">
                    <a16:creationId xmlns:a16="http://schemas.microsoft.com/office/drawing/2014/main" id="{EE1A1759-804E-450F-84FB-8CDE11495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641"/>
                <a:ext cx="15" cy="28"/>
              </a:xfrm>
              <a:custGeom>
                <a:avLst/>
                <a:gdLst>
                  <a:gd name="T0" fmla="*/ 0 w 15"/>
                  <a:gd name="T1" fmla="*/ 0 h 28"/>
                  <a:gd name="T2" fmla="*/ 0 w 15"/>
                  <a:gd name="T3" fmla="*/ 0 h 28"/>
                  <a:gd name="T4" fmla="*/ 4 w 15"/>
                  <a:gd name="T5" fmla="*/ 6 h 28"/>
                  <a:gd name="T6" fmla="*/ 10 w 15"/>
                  <a:gd name="T7" fmla="*/ 13 h 28"/>
                  <a:gd name="T8" fmla="*/ 13 w 15"/>
                  <a:gd name="T9" fmla="*/ 21 h 28"/>
                  <a:gd name="T10" fmla="*/ 15 w 15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8">
                    <a:moveTo>
                      <a:pt x="0" y="0"/>
                    </a:moveTo>
                    <a:lnTo>
                      <a:pt x="0" y="0"/>
                    </a:lnTo>
                    <a:lnTo>
                      <a:pt x="4" y="6"/>
                    </a:lnTo>
                    <a:lnTo>
                      <a:pt x="10" y="13"/>
                    </a:lnTo>
                    <a:lnTo>
                      <a:pt x="13" y="21"/>
                    </a:lnTo>
                    <a:lnTo>
                      <a:pt x="15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8" name="Freeform 2190">
                <a:extLst>
                  <a:ext uri="{FF2B5EF4-FFF2-40B4-BE49-F238E27FC236}">
                    <a16:creationId xmlns:a16="http://schemas.microsoft.com/office/drawing/2014/main" id="{48952CB6-26E5-402F-B388-B5E50AE11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668"/>
                <a:ext cx="42" cy="15"/>
              </a:xfrm>
              <a:custGeom>
                <a:avLst/>
                <a:gdLst>
                  <a:gd name="T0" fmla="*/ 42 w 42"/>
                  <a:gd name="T1" fmla="*/ 0 h 15"/>
                  <a:gd name="T2" fmla="*/ 42 w 42"/>
                  <a:gd name="T3" fmla="*/ 0 h 15"/>
                  <a:gd name="T4" fmla="*/ 30 w 42"/>
                  <a:gd name="T5" fmla="*/ 1 h 15"/>
                  <a:gd name="T6" fmla="*/ 20 w 42"/>
                  <a:gd name="T7" fmla="*/ 4 h 15"/>
                  <a:gd name="T8" fmla="*/ 20 w 42"/>
                  <a:gd name="T9" fmla="*/ 4 h 15"/>
                  <a:gd name="T10" fmla="*/ 14 w 42"/>
                  <a:gd name="T11" fmla="*/ 6 h 15"/>
                  <a:gd name="T12" fmla="*/ 9 w 42"/>
                  <a:gd name="T13" fmla="*/ 9 h 15"/>
                  <a:gd name="T14" fmla="*/ 4 w 42"/>
                  <a:gd name="T15" fmla="*/ 13 h 15"/>
                  <a:gd name="T16" fmla="*/ 0 w 42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5">
                    <a:moveTo>
                      <a:pt x="42" y="0"/>
                    </a:moveTo>
                    <a:lnTo>
                      <a:pt x="42" y="0"/>
                    </a:lnTo>
                    <a:lnTo>
                      <a:pt x="30" y="1"/>
                    </a:lnTo>
                    <a:lnTo>
                      <a:pt x="20" y="4"/>
                    </a:lnTo>
                    <a:lnTo>
                      <a:pt x="14" y="6"/>
                    </a:lnTo>
                    <a:lnTo>
                      <a:pt x="9" y="9"/>
                    </a:lnTo>
                    <a:lnTo>
                      <a:pt x="4" y="13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9" name="Freeform 2191">
                <a:extLst>
                  <a:ext uri="{FF2B5EF4-FFF2-40B4-BE49-F238E27FC236}">
                    <a16:creationId xmlns:a16="http://schemas.microsoft.com/office/drawing/2014/main" id="{8B0C6992-0063-49F1-96D7-4EEA86077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687"/>
                <a:ext cx="30" cy="92"/>
              </a:xfrm>
              <a:custGeom>
                <a:avLst/>
                <a:gdLst>
                  <a:gd name="T0" fmla="*/ 30 w 30"/>
                  <a:gd name="T1" fmla="*/ 92 h 92"/>
                  <a:gd name="T2" fmla="*/ 30 w 30"/>
                  <a:gd name="T3" fmla="*/ 92 h 92"/>
                  <a:gd name="T4" fmla="*/ 18 w 30"/>
                  <a:gd name="T5" fmla="*/ 71 h 92"/>
                  <a:gd name="T6" fmla="*/ 12 w 30"/>
                  <a:gd name="T7" fmla="*/ 59 h 92"/>
                  <a:gd name="T8" fmla="*/ 8 w 30"/>
                  <a:gd name="T9" fmla="*/ 49 h 92"/>
                  <a:gd name="T10" fmla="*/ 5 w 30"/>
                  <a:gd name="T11" fmla="*/ 38 h 92"/>
                  <a:gd name="T12" fmla="*/ 3 w 30"/>
                  <a:gd name="T13" fmla="*/ 26 h 92"/>
                  <a:gd name="T14" fmla="*/ 2 w 30"/>
                  <a:gd name="T15" fmla="*/ 14 h 92"/>
                  <a:gd name="T16" fmla="*/ 0 w 30"/>
                  <a:gd name="T17" fmla="*/ 0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92">
                    <a:moveTo>
                      <a:pt x="30" y="92"/>
                    </a:moveTo>
                    <a:lnTo>
                      <a:pt x="30" y="92"/>
                    </a:lnTo>
                    <a:lnTo>
                      <a:pt x="18" y="71"/>
                    </a:lnTo>
                    <a:lnTo>
                      <a:pt x="12" y="59"/>
                    </a:lnTo>
                    <a:lnTo>
                      <a:pt x="8" y="49"/>
                    </a:lnTo>
                    <a:lnTo>
                      <a:pt x="5" y="38"/>
                    </a:lnTo>
                    <a:lnTo>
                      <a:pt x="3" y="26"/>
                    </a:lnTo>
                    <a:lnTo>
                      <a:pt x="2" y="1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0" name="Freeform 2192">
                <a:extLst>
                  <a:ext uri="{FF2B5EF4-FFF2-40B4-BE49-F238E27FC236}">
                    <a16:creationId xmlns:a16="http://schemas.microsoft.com/office/drawing/2014/main" id="{31A978E8-706F-495D-B07E-122A5C696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712"/>
                <a:ext cx="70" cy="19"/>
              </a:xfrm>
              <a:custGeom>
                <a:avLst/>
                <a:gdLst>
                  <a:gd name="T0" fmla="*/ 70 w 70"/>
                  <a:gd name="T1" fmla="*/ 4 h 19"/>
                  <a:gd name="T2" fmla="*/ 70 w 70"/>
                  <a:gd name="T3" fmla="*/ 4 h 19"/>
                  <a:gd name="T4" fmla="*/ 62 w 70"/>
                  <a:gd name="T5" fmla="*/ 1 h 19"/>
                  <a:gd name="T6" fmla="*/ 52 w 70"/>
                  <a:gd name="T7" fmla="*/ 0 h 19"/>
                  <a:gd name="T8" fmla="*/ 43 w 70"/>
                  <a:gd name="T9" fmla="*/ 0 h 19"/>
                  <a:gd name="T10" fmla="*/ 33 w 70"/>
                  <a:gd name="T11" fmla="*/ 1 h 19"/>
                  <a:gd name="T12" fmla="*/ 24 w 70"/>
                  <a:gd name="T13" fmla="*/ 4 h 19"/>
                  <a:gd name="T14" fmla="*/ 17 w 70"/>
                  <a:gd name="T15" fmla="*/ 9 h 19"/>
                  <a:gd name="T16" fmla="*/ 8 w 70"/>
                  <a:gd name="T17" fmla="*/ 13 h 19"/>
                  <a:gd name="T18" fmla="*/ 0 w 70"/>
                  <a:gd name="T19" fmla="*/ 19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0" h="19">
                    <a:moveTo>
                      <a:pt x="70" y="4"/>
                    </a:moveTo>
                    <a:lnTo>
                      <a:pt x="70" y="4"/>
                    </a:lnTo>
                    <a:lnTo>
                      <a:pt x="62" y="1"/>
                    </a:lnTo>
                    <a:lnTo>
                      <a:pt x="52" y="0"/>
                    </a:lnTo>
                    <a:lnTo>
                      <a:pt x="43" y="0"/>
                    </a:lnTo>
                    <a:lnTo>
                      <a:pt x="33" y="1"/>
                    </a:lnTo>
                    <a:lnTo>
                      <a:pt x="24" y="4"/>
                    </a:lnTo>
                    <a:lnTo>
                      <a:pt x="17" y="9"/>
                    </a:lnTo>
                    <a:lnTo>
                      <a:pt x="8" y="13"/>
                    </a:lnTo>
                    <a:lnTo>
                      <a:pt x="0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1" name="Freeform 2193">
                <a:extLst>
                  <a:ext uri="{FF2B5EF4-FFF2-40B4-BE49-F238E27FC236}">
                    <a16:creationId xmlns:a16="http://schemas.microsoft.com/office/drawing/2014/main" id="{6F2D27B9-DA4C-4620-9E7D-B4B5BD54E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713"/>
                <a:ext cx="4" cy="74"/>
              </a:xfrm>
              <a:custGeom>
                <a:avLst/>
                <a:gdLst>
                  <a:gd name="T0" fmla="*/ 0 w 4"/>
                  <a:gd name="T1" fmla="*/ 0 h 74"/>
                  <a:gd name="T2" fmla="*/ 0 w 4"/>
                  <a:gd name="T3" fmla="*/ 0 h 74"/>
                  <a:gd name="T4" fmla="*/ 0 w 4"/>
                  <a:gd name="T5" fmla="*/ 9 h 74"/>
                  <a:gd name="T6" fmla="*/ 0 w 4"/>
                  <a:gd name="T7" fmla="*/ 20 h 74"/>
                  <a:gd name="T8" fmla="*/ 3 w 4"/>
                  <a:gd name="T9" fmla="*/ 38 h 74"/>
                  <a:gd name="T10" fmla="*/ 4 w 4"/>
                  <a:gd name="T11" fmla="*/ 48 h 74"/>
                  <a:gd name="T12" fmla="*/ 4 w 4"/>
                  <a:gd name="T13" fmla="*/ 57 h 74"/>
                  <a:gd name="T14" fmla="*/ 3 w 4"/>
                  <a:gd name="T15" fmla="*/ 66 h 74"/>
                  <a:gd name="T16" fmla="*/ 0 w 4"/>
                  <a:gd name="T17" fmla="*/ 74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74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0" y="20"/>
                    </a:lnTo>
                    <a:lnTo>
                      <a:pt x="3" y="38"/>
                    </a:lnTo>
                    <a:lnTo>
                      <a:pt x="4" y="48"/>
                    </a:lnTo>
                    <a:lnTo>
                      <a:pt x="4" y="57"/>
                    </a:lnTo>
                    <a:lnTo>
                      <a:pt x="3" y="66"/>
                    </a:lnTo>
                    <a:lnTo>
                      <a:pt x="0" y="7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2" name="Freeform 2194">
                <a:extLst>
                  <a:ext uri="{FF2B5EF4-FFF2-40B4-BE49-F238E27FC236}">
                    <a16:creationId xmlns:a16="http://schemas.microsoft.com/office/drawing/2014/main" id="{6CCB2468-AABA-4420-B92E-C4FD7F3CB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752"/>
                <a:ext cx="41" cy="24"/>
              </a:xfrm>
              <a:custGeom>
                <a:avLst/>
                <a:gdLst>
                  <a:gd name="T0" fmla="*/ 41 w 41"/>
                  <a:gd name="T1" fmla="*/ 0 h 24"/>
                  <a:gd name="T2" fmla="*/ 41 w 41"/>
                  <a:gd name="T3" fmla="*/ 0 h 24"/>
                  <a:gd name="T4" fmla="*/ 38 w 41"/>
                  <a:gd name="T5" fmla="*/ 5 h 24"/>
                  <a:gd name="T6" fmla="*/ 34 w 41"/>
                  <a:gd name="T7" fmla="*/ 6 h 24"/>
                  <a:gd name="T8" fmla="*/ 27 w 41"/>
                  <a:gd name="T9" fmla="*/ 8 h 24"/>
                  <a:gd name="T10" fmla="*/ 18 w 41"/>
                  <a:gd name="T11" fmla="*/ 9 h 24"/>
                  <a:gd name="T12" fmla="*/ 13 w 41"/>
                  <a:gd name="T13" fmla="*/ 11 h 24"/>
                  <a:gd name="T14" fmla="*/ 10 w 41"/>
                  <a:gd name="T15" fmla="*/ 12 h 24"/>
                  <a:gd name="T16" fmla="*/ 10 w 41"/>
                  <a:gd name="T17" fmla="*/ 12 h 24"/>
                  <a:gd name="T18" fmla="*/ 4 w 41"/>
                  <a:gd name="T19" fmla="*/ 18 h 24"/>
                  <a:gd name="T20" fmla="*/ 0 w 41"/>
                  <a:gd name="T21" fmla="*/ 24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24">
                    <a:moveTo>
                      <a:pt x="41" y="0"/>
                    </a:moveTo>
                    <a:lnTo>
                      <a:pt x="41" y="0"/>
                    </a:lnTo>
                    <a:lnTo>
                      <a:pt x="38" y="5"/>
                    </a:lnTo>
                    <a:lnTo>
                      <a:pt x="34" y="6"/>
                    </a:lnTo>
                    <a:lnTo>
                      <a:pt x="27" y="8"/>
                    </a:lnTo>
                    <a:lnTo>
                      <a:pt x="18" y="9"/>
                    </a:lnTo>
                    <a:lnTo>
                      <a:pt x="13" y="11"/>
                    </a:lnTo>
                    <a:lnTo>
                      <a:pt x="10" y="12"/>
                    </a:lnTo>
                    <a:lnTo>
                      <a:pt x="4" y="18"/>
                    </a:lnTo>
                    <a:lnTo>
                      <a:pt x="0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3" name="Freeform 2195">
                <a:extLst>
                  <a:ext uri="{FF2B5EF4-FFF2-40B4-BE49-F238E27FC236}">
                    <a16:creationId xmlns:a16="http://schemas.microsoft.com/office/drawing/2014/main" id="{1BB38C11-C398-4BCE-B2C0-535001E88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680"/>
                <a:ext cx="12" cy="32"/>
              </a:xfrm>
              <a:custGeom>
                <a:avLst/>
                <a:gdLst>
                  <a:gd name="T0" fmla="*/ 12 w 12"/>
                  <a:gd name="T1" fmla="*/ 32 h 32"/>
                  <a:gd name="T2" fmla="*/ 12 w 12"/>
                  <a:gd name="T3" fmla="*/ 32 h 32"/>
                  <a:gd name="T4" fmla="*/ 9 w 12"/>
                  <a:gd name="T5" fmla="*/ 30 h 32"/>
                  <a:gd name="T6" fmla="*/ 6 w 12"/>
                  <a:gd name="T7" fmla="*/ 26 h 32"/>
                  <a:gd name="T8" fmla="*/ 2 w 12"/>
                  <a:gd name="T9" fmla="*/ 18 h 32"/>
                  <a:gd name="T10" fmla="*/ 0 w 12"/>
                  <a:gd name="T11" fmla="*/ 9 h 32"/>
                  <a:gd name="T12" fmla="*/ 0 w 12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2">
                    <a:moveTo>
                      <a:pt x="12" y="32"/>
                    </a:moveTo>
                    <a:lnTo>
                      <a:pt x="12" y="32"/>
                    </a:lnTo>
                    <a:lnTo>
                      <a:pt x="9" y="30"/>
                    </a:lnTo>
                    <a:lnTo>
                      <a:pt x="6" y="26"/>
                    </a:lnTo>
                    <a:lnTo>
                      <a:pt x="2" y="18"/>
                    </a:lnTo>
                    <a:lnTo>
                      <a:pt x="0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4" name="Freeform 2196">
                <a:extLst>
                  <a:ext uri="{FF2B5EF4-FFF2-40B4-BE49-F238E27FC236}">
                    <a16:creationId xmlns:a16="http://schemas.microsoft.com/office/drawing/2014/main" id="{482D10B0-CE5F-453D-9DB3-DCB99CCF6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733"/>
                <a:ext cx="25" cy="16"/>
              </a:xfrm>
              <a:custGeom>
                <a:avLst/>
                <a:gdLst>
                  <a:gd name="T0" fmla="*/ 25 w 25"/>
                  <a:gd name="T1" fmla="*/ 0 h 16"/>
                  <a:gd name="T2" fmla="*/ 25 w 25"/>
                  <a:gd name="T3" fmla="*/ 0 h 16"/>
                  <a:gd name="T4" fmla="*/ 18 w 25"/>
                  <a:gd name="T5" fmla="*/ 3 h 16"/>
                  <a:gd name="T6" fmla="*/ 12 w 25"/>
                  <a:gd name="T7" fmla="*/ 6 h 16"/>
                  <a:gd name="T8" fmla="*/ 4 w 25"/>
                  <a:gd name="T9" fmla="*/ 10 h 16"/>
                  <a:gd name="T10" fmla="*/ 0 w 25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6">
                    <a:moveTo>
                      <a:pt x="25" y="0"/>
                    </a:moveTo>
                    <a:lnTo>
                      <a:pt x="25" y="0"/>
                    </a:lnTo>
                    <a:lnTo>
                      <a:pt x="18" y="3"/>
                    </a:lnTo>
                    <a:lnTo>
                      <a:pt x="12" y="6"/>
                    </a:lnTo>
                    <a:lnTo>
                      <a:pt x="4" y="10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5" name="Freeform 2197">
                <a:extLst>
                  <a:ext uri="{FF2B5EF4-FFF2-40B4-BE49-F238E27FC236}">
                    <a16:creationId xmlns:a16="http://schemas.microsoft.com/office/drawing/2014/main" id="{1CDEC4CB-D676-40F0-BB18-E2D3E7F42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1764"/>
                <a:ext cx="39" cy="6"/>
              </a:xfrm>
              <a:custGeom>
                <a:avLst/>
                <a:gdLst>
                  <a:gd name="T0" fmla="*/ 39 w 39"/>
                  <a:gd name="T1" fmla="*/ 0 h 6"/>
                  <a:gd name="T2" fmla="*/ 39 w 39"/>
                  <a:gd name="T3" fmla="*/ 0 h 6"/>
                  <a:gd name="T4" fmla="*/ 30 w 39"/>
                  <a:gd name="T5" fmla="*/ 5 h 6"/>
                  <a:gd name="T6" fmla="*/ 21 w 39"/>
                  <a:gd name="T7" fmla="*/ 6 h 6"/>
                  <a:gd name="T8" fmla="*/ 10 w 39"/>
                  <a:gd name="T9" fmla="*/ 5 h 6"/>
                  <a:gd name="T10" fmla="*/ 0 w 39"/>
                  <a:gd name="T11" fmla="*/ 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">
                    <a:moveTo>
                      <a:pt x="39" y="0"/>
                    </a:moveTo>
                    <a:lnTo>
                      <a:pt x="39" y="0"/>
                    </a:lnTo>
                    <a:lnTo>
                      <a:pt x="30" y="5"/>
                    </a:lnTo>
                    <a:lnTo>
                      <a:pt x="21" y="6"/>
                    </a:lnTo>
                    <a:lnTo>
                      <a:pt x="10" y="5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6" name="Freeform 2198">
                <a:extLst>
                  <a:ext uri="{FF2B5EF4-FFF2-40B4-BE49-F238E27FC236}">
                    <a16:creationId xmlns:a16="http://schemas.microsoft.com/office/drawing/2014/main" id="{868C5072-74E8-4408-A2A0-6526A7975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597"/>
                <a:ext cx="46" cy="9"/>
              </a:xfrm>
              <a:custGeom>
                <a:avLst/>
                <a:gdLst>
                  <a:gd name="T0" fmla="*/ 46 w 46"/>
                  <a:gd name="T1" fmla="*/ 9 h 9"/>
                  <a:gd name="T2" fmla="*/ 46 w 46"/>
                  <a:gd name="T3" fmla="*/ 9 h 9"/>
                  <a:gd name="T4" fmla="*/ 22 w 46"/>
                  <a:gd name="T5" fmla="*/ 3 h 9"/>
                  <a:gd name="T6" fmla="*/ 12 w 46"/>
                  <a:gd name="T7" fmla="*/ 0 h 9"/>
                  <a:gd name="T8" fmla="*/ 6 w 46"/>
                  <a:gd name="T9" fmla="*/ 2 h 9"/>
                  <a:gd name="T10" fmla="*/ 0 w 46"/>
                  <a:gd name="T11" fmla="*/ 2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9">
                    <a:moveTo>
                      <a:pt x="46" y="9"/>
                    </a:moveTo>
                    <a:lnTo>
                      <a:pt x="46" y="9"/>
                    </a:lnTo>
                    <a:lnTo>
                      <a:pt x="22" y="3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7" name="Freeform 2199">
                <a:extLst>
                  <a:ext uri="{FF2B5EF4-FFF2-40B4-BE49-F238E27FC236}">
                    <a16:creationId xmlns:a16="http://schemas.microsoft.com/office/drawing/2014/main" id="{FE2AED70-7CAE-49CE-9580-E0A96F8A5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602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5 w 5"/>
                  <a:gd name="T3" fmla="*/ 0 h 54"/>
                  <a:gd name="T4" fmla="*/ 2 w 5"/>
                  <a:gd name="T5" fmla="*/ 7 h 54"/>
                  <a:gd name="T6" fmla="*/ 0 w 5"/>
                  <a:gd name="T7" fmla="*/ 13 h 54"/>
                  <a:gd name="T8" fmla="*/ 0 w 5"/>
                  <a:gd name="T9" fmla="*/ 28 h 54"/>
                  <a:gd name="T10" fmla="*/ 2 w 5"/>
                  <a:gd name="T11" fmla="*/ 42 h 54"/>
                  <a:gd name="T12" fmla="*/ 2 w 5"/>
                  <a:gd name="T13" fmla="*/ 54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5" y="0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28"/>
                    </a:lnTo>
                    <a:lnTo>
                      <a:pt x="2" y="42"/>
                    </a:lnTo>
                    <a:lnTo>
                      <a:pt x="2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8" name="Freeform 2200">
                <a:extLst>
                  <a:ext uri="{FF2B5EF4-FFF2-40B4-BE49-F238E27FC236}">
                    <a16:creationId xmlns:a16="http://schemas.microsoft.com/office/drawing/2014/main" id="{859440A4-7A96-4813-AAEF-5457F1501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709"/>
                <a:ext cx="52" cy="126"/>
              </a:xfrm>
              <a:custGeom>
                <a:avLst/>
                <a:gdLst>
                  <a:gd name="T0" fmla="*/ 52 w 52"/>
                  <a:gd name="T1" fmla="*/ 0 h 126"/>
                  <a:gd name="T2" fmla="*/ 52 w 52"/>
                  <a:gd name="T3" fmla="*/ 0 h 126"/>
                  <a:gd name="T4" fmla="*/ 25 w 52"/>
                  <a:gd name="T5" fmla="*/ 24 h 126"/>
                  <a:gd name="T6" fmla="*/ 15 w 52"/>
                  <a:gd name="T7" fmla="*/ 37 h 126"/>
                  <a:gd name="T8" fmla="*/ 10 w 52"/>
                  <a:gd name="T9" fmla="*/ 46 h 126"/>
                  <a:gd name="T10" fmla="*/ 6 w 52"/>
                  <a:gd name="T11" fmla="*/ 54 h 126"/>
                  <a:gd name="T12" fmla="*/ 6 w 52"/>
                  <a:gd name="T13" fmla="*/ 54 h 126"/>
                  <a:gd name="T14" fmla="*/ 3 w 52"/>
                  <a:gd name="T15" fmla="*/ 63 h 126"/>
                  <a:gd name="T16" fmla="*/ 1 w 52"/>
                  <a:gd name="T17" fmla="*/ 72 h 126"/>
                  <a:gd name="T18" fmla="*/ 0 w 52"/>
                  <a:gd name="T19" fmla="*/ 90 h 126"/>
                  <a:gd name="T20" fmla="*/ 0 w 52"/>
                  <a:gd name="T21" fmla="*/ 126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126">
                    <a:moveTo>
                      <a:pt x="52" y="0"/>
                    </a:moveTo>
                    <a:lnTo>
                      <a:pt x="52" y="0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10" y="46"/>
                    </a:lnTo>
                    <a:lnTo>
                      <a:pt x="6" y="54"/>
                    </a:lnTo>
                    <a:lnTo>
                      <a:pt x="3" y="63"/>
                    </a:lnTo>
                    <a:lnTo>
                      <a:pt x="1" y="72"/>
                    </a:lnTo>
                    <a:lnTo>
                      <a:pt x="0" y="90"/>
                    </a:lnTo>
                    <a:lnTo>
                      <a:pt x="0" y="1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9" name="Freeform 2201">
                <a:extLst>
                  <a:ext uri="{FF2B5EF4-FFF2-40B4-BE49-F238E27FC236}">
                    <a16:creationId xmlns:a16="http://schemas.microsoft.com/office/drawing/2014/main" id="{3A0A7ED3-E1B9-4663-9C63-640197253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761"/>
                <a:ext cx="59" cy="20"/>
              </a:xfrm>
              <a:custGeom>
                <a:avLst/>
                <a:gdLst>
                  <a:gd name="T0" fmla="*/ 59 w 59"/>
                  <a:gd name="T1" fmla="*/ 0 h 20"/>
                  <a:gd name="T2" fmla="*/ 59 w 59"/>
                  <a:gd name="T3" fmla="*/ 0 h 20"/>
                  <a:gd name="T4" fmla="*/ 53 w 59"/>
                  <a:gd name="T5" fmla="*/ 5 h 20"/>
                  <a:gd name="T6" fmla="*/ 43 w 59"/>
                  <a:gd name="T7" fmla="*/ 6 h 20"/>
                  <a:gd name="T8" fmla="*/ 27 w 59"/>
                  <a:gd name="T9" fmla="*/ 6 h 20"/>
                  <a:gd name="T10" fmla="*/ 18 w 59"/>
                  <a:gd name="T11" fmla="*/ 8 h 20"/>
                  <a:gd name="T12" fmla="*/ 10 w 59"/>
                  <a:gd name="T13" fmla="*/ 9 h 20"/>
                  <a:gd name="T14" fmla="*/ 4 w 59"/>
                  <a:gd name="T15" fmla="*/ 14 h 20"/>
                  <a:gd name="T16" fmla="*/ 1 w 59"/>
                  <a:gd name="T17" fmla="*/ 17 h 20"/>
                  <a:gd name="T18" fmla="*/ 0 w 59"/>
                  <a:gd name="T19" fmla="*/ 2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20">
                    <a:moveTo>
                      <a:pt x="59" y="0"/>
                    </a:moveTo>
                    <a:lnTo>
                      <a:pt x="59" y="0"/>
                    </a:lnTo>
                    <a:lnTo>
                      <a:pt x="53" y="5"/>
                    </a:lnTo>
                    <a:lnTo>
                      <a:pt x="43" y="6"/>
                    </a:lnTo>
                    <a:lnTo>
                      <a:pt x="27" y="6"/>
                    </a:lnTo>
                    <a:lnTo>
                      <a:pt x="18" y="8"/>
                    </a:lnTo>
                    <a:lnTo>
                      <a:pt x="10" y="9"/>
                    </a:lnTo>
                    <a:lnTo>
                      <a:pt x="4" y="14"/>
                    </a:lnTo>
                    <a:lnTo>
                      <a:pt x="1" y="17"/>
                    </a:lnTo>
                    <a:lnTo>
                      <a:pt x="0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0" name="Freeform 2202">
                <a:extLst>
                  <a:ext uri="{FF2B5EF4-FFF2-40B4-BE49-F238E27FC236}">
                    <a16:creationId xmlns:a16="http://schemas.microsoft.com/office/drawing/2014/main" id="{23D1520E-1602-44AC-B971-E5440DBCF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692"/>
                <a:ext cx="6" cy="72"/>
              </a:xfrm>
              <a:custGeom>
                <a:avLst/>
                <a:gdLst>
                  <a:gd name="T0" fmla="*/ 6 w 6"/>
                  <a:gd name="T1" fmla="*/ 0 h 72"/>
                  <a:gd name="T2" fmla="*/ 6 w 6"/>
                  <a:gd name="T3" fmla="*/ 0 h 72"/>
                  <a:gd name="T4" fmla="*/ 3 w 6"/>
                  <a:gd name="T5" fmla="*/ 20 h 72"/>
                  <a:gd name="T6" fmla="*/ 0 w 6"/>
                  <a:gd name="T7" fmla="*/ 39 h 72"/>
                  <a:gd name="T8" fmla="*/ 0 w 6"/>
                  <a:gd name="T9" fmla="*/ 39 h 72"/>
                  <a:gd name="T10" fmla="*/ 1 w 6"/>
                  <a:gd name="T11" fmla="*/ 48 h 72"/>
                  <a:gd name="T12" fmla="*/ 1 w 6"/>
                  <a:gd name="T13" fmla="*/ 57 h 72"/>
                  <a:gd name="T14" fmla="*/ 6 w 6"/>
                  <a:gd name="T15" fmla="*/ 72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72">
                    <a:moveTo>
                      <a:pt x="6" y="0"/>
                    </a:moveTo>
                    <a:lnTo>
                      <a:pt x="6" y="0"/>
                    </a:lnTo>
                    <a:lnTo>
                      <a:pt x="3" y="20"/>
                    </a:lnTo>
                    <a:lnTo>
                      <a:pt x="0" y="39"/>
                    </a:lnTo>
                    <a:lnTo>
                      <a:pt x="1" y="48"/>
                    </a:lnTo>
                    <a:lnTo>
                      <a:pt x="1" y="57"/>
                    </a:lnTo>
                    <a:lnTo>
                      <a:pt x="6" y="7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1" name="Freeform 2203">
                <a:extLst>
                  <a:ext uri="{FF2B5EF4-FFF2-40B4-BE49-F238E27FC236}">
                    <a16:creationId xmlns:a16="http://schemas.microsoft.com/office/drawing/2014/main" id="{A9CAB7D3-2CE4-4C75-81A5-0A9EC3C65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770"/>
                <a:ext cx="4" cy="49"/>
              </a:xfrm>
              <a:custGeom>
                <a:avLst/>
                <a:gdLst>
                  <a:gd name="T0" fmla="*/ 3 w 4"/>
                  <a:gd name="T1" fmla="*/ 0 h 49"/>
                  <a:gd name="T2" fmla="*/ 3 w 4"/>
                  <a:gd name="T3" fmla="*/ 0 h 49"/>
                  <a:gd name="T4" fmla="*/ 3 w 4"/>
                  <a:gd name="T5" fmla="*/ 14 h 49"/>
                  <a:gd name="T6" fmla="*/ 4 w 4"/>
                  <a:gd name="T7" fmla="*/ 22 h 49"/>
                  <a:gd name="T8" fmla="*/ 4 w 4"/>
                  <a:gd name="T9" fmla="*/ 29 h 49"/>
                  <a:gd name="T10" fmla="*/ 4 w 4"/>
                  <a:gd name="T11" fmla="*/ 29 h 49"/>
                  <a:gd name="T12" fmla="*/ 1 w 4"/>
                  <a:gd name="T13" fmla="*/ 40 h 49"/>
                  <a:gd name="T14" fmla="*/ 0 w 4"/>
                  <a:gd name="T15" fmla="*/ 49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49">
                    <a:moveTo>
                      <a:pt x="3" y="0"/>
                    </a:moveTo>
                    <a:lnTo>
                      <a:pt x="3" y="0"/>
                    </a:lnTo>
                    <a:lnTo>
                      <a:pt x="3" y="14"/>
                    </a:lnTo>
                    <a:lnTo>
                      <a:pt x="4" y="22"/>
                    </a:lnTo>
                    <a:lnTo>
                      <a:pt x="4" y="29"/>
                    </a:lnTo>
                    <a:lnTo>
                      <a:pt x="1" y="40"/>
                    </a:lnTo>
                    <a:lnTo>
                      <a:pt x="0" y="4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2" name="Freeform 2204">
                <a:extLst>
                  <a:ext uri="{FF2B5EF4-FFF2-40B4-BE49-F238E27FC236}">
                    <a16:creationId xmlns:a16="http://schemas.microsoft.com/office/drawing/2014/main" id="{2F181C9A-64F7-4C45-A15F-3CB0604F0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731"/>
                <a:ext cx="40" cy="6"/>
              </a:xfrm>
              <a:custGeom>
                <a:avLst/>
                <a:gdLst>
                  <a:gd name="T0" fmla="*/ 40 w 40"/>
                  <a:gd name="T1" fmla="*/ 2 h 6"/>
                  <a:gd name="T2" fmla="*/ 40 w 40"/>
                  <a:gd name="T3" fmla="*/ 2 h 6"/>
                  <a:gd name="T4" fmla="*/ 36 w 40"/>
                  <a:gd name="T5" fmla="*/ 3 h 6"/>
                  <a:gd name="T6" fmla="*/ 31 w 40"/>
                  <a:gd name="T7" fmla="*/ 2 h 6"/>
                  <a:gd name="T8" fmla="*/ 19 w 40"/>
                  <a:gd name="T9" fmla="*/ 0 h 6"/>
                  <a:gd name="T10" fmla="*/ 13 w 40"/>
                  <a:gd name="T11" fmla="*/ 0 h 6"/>
                  <a:gd name="T12" fmla="*/ 9 w 40"/>
                  <a:gd name="T13" fmla="*/ 2 h 6"/>
                  <a:gd name="T14" fmla="*/ 4 w 40"/>
                  <a:gd name="T15" fmla="*/ 3 h 6"/>
                  <a:gd name="T16" fmla="*/ 0 w 40"/>
                  <a:gd name="T17" fmla="*/ 6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6">
                    <a:moveTo>
                      <a:pt x="40" y="2"/>
                    </a:moveTo>
                    <a:lnTo>
                      <a:pt x="40" y="2"/>
                    </a:lnTo>
                    <a:lnTo>
                      <a:pt x="36" y="3"/>
                    </a:lnTo>
                    <a:lnTo>
                      <a:pt x="31" y="2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4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3" name="Freeform 2205">
                <a:extLst>
                  <a:ext uri="{FF2B5EF4-FFF2-40B4-BE49-F238E27FC236}">
                    <a16:creationId xmlns:a16="http://schemas.microsoft.com/office/drawing/2014/main" id="{EA7E56A0-D013-4A69-9C98-4ECAA48EE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731"/>
                <a:ext cx="39" cy="26"/>
              </a:xfrm>
              <a:custGeom>
                <a:avLst/>
                <a:gdLst>
                  <a:gd name="T0" fmla="*/ 0 w 39"/>
                  <a:gd name="T1" fmla="*/ 0 h 26"/>
                  <a:gd name="T2" fmla="*/ 0 w 39"/>
                  <a:gd name="T3" fmla="*/ 0 h 26"/>
                  <a:gd name="T4" fmla="*/ 2 w 39"/>
                  <a:gd name="T5" fmla="*/ 6 h 26"/>
                  <a:gd name="T6" fmla="*/ 6 w 39"/>
                  <a:gd name="T7" fmla="*/ 11 h 26"/>
                  <a:gd name="T8" fmla="*/ 11 w 39"/>
                  <a:gd name="T9" fmla="*/ 15 h 26"/>
                  <a:gd name="T10" fmla="*/ 17 w 39"/>
                  <a:gd name="T11" fmla="*/ 20 h 26"/>
                  <a:gd name="T12" fmla="*/ 21 w 39"/>
                  <a:gd name="T13" fmla="*/ 23 h 26"/>
                  <a:gd name="T14" fmla="*/ 27 w 39"/>
                  <a:gd name="T15" fmla="*/ 26 h 26"/>
                  <a:gd name="T16" fmla="*/ 33 w 39"/>
                  <a:gd name="T17" fmla="*/ 26 h 26"/>
                  <a:gd name="T18" fmla="*/ 39 w 39"/>
                  <a:gd name="T19" fmla="*/ 24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26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6" y="11"/>
                    </a:lnTo>
                    <a:lnTo>
                      <a:pt x="11" y="15"/>
                    </a:lnTo>
                    <a:lnTo>
                      <a:pt x="17" y="20"/>
                    </a:lnTo>
                    <a:lnTo>
                      <a:pt x="21" y="23"/>
                    </a:lnTo>
                    <a:lnTo>
                      <a:pt x="27" y="26"/>
                    </a:lnTo>
                    <a:lnTo>
                      <a:pt x="33" y="26"/>
                    </a:lnTo>
                    <a:lnTo>
                      <a:pt x="39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4" name="Freeform 2206">
                <a:extLst>
                  <a:ext uri="{FF2B5EF4-FFF2-40B4-BE49-F238E27FC236}">
                    <a16:creationId xmlns:a16="http://schemas.microsoft.com/office/drawing/2014/main" id="{34BE65D0-5EAF-40D8-B57E-17E53711E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754"/>
                <a:ext cx="7" cy="83"/>
              </a:xfrm>
              <a:custGeom>
                <a:avLst/>
                <a:gdLst>
                  <a:gd name="T0" fmla="*/ 3 w 7"/>
                  <a:gd name="T1" fmla="*/ 0 h 83"/>
                  <a:gd name="T2" fmla="*/ 3 w 7"/>
                  <a:gd name="T3" fmla="*/ 0 h 83"/>
                  <a:gd name="T4" fmla="*/ 4 w 7"/>
                  <a:gd name="T5" fmla="*/ 4 h 83"/>
                  <a:gd name="T6" fmla="*/ 4 w 7"/>
                  <a:gd name="T7" fmla="*/ 10 h 83"/>
                  <a:gd name="T8" fmla="*/ 3 w 7"/>
                  <a:gd name="T9" fmla="*/ 21 h 83"/>
                  <a:gd name="T10" fmla="*/ 0 w 7"/>
                  <a:gd name="T11" fmla="*/ 31 h 83"/>
                  <a:gd name="T12" fmla="*/ 0 w 7"/>
                  <a:gd name="T13" fmla="*/ 42 h 83"/>
                  <a:gd name="T14" fmla="*/ 0 w 7"/>
                  <a:gd name="T15" fmla="*/ 42 h 83"/>
                  <a:gd name="T16" fmla="*/ 4 w 7"/>
                  <a:gd name="T17" fmla="*/ 63 h 83"/>
                  <a:gd name="T18" fmla="*/ 6 w 7"/>
                  <a:gd name="T19" fmla="*/ 74 h 83"/>
                  <a:gd name="T20" fmla="*/ 7 w 7"/>
                  <a:gd name="T21" fmla="*/ 83 h 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83">
                    <a:moveTo>
                      <a:pt x="3" y="0"/>
                    </a:moveTo>
                    <a:lnTo>
                      <a:pt x="3" y="0"/>
                    </a:lnTo>
                    <a:lnTo>
                      <a:pt x="4" y="4"/>
                    </a:lnTo>
                    <a:lnTo>
                      <a:pt x="4" y="10"/>
                    </a:lnTo>
                    <a:lnTo>
                      <a:pt x="3" y="21"/>
                    </a:lnTo>
                    <a:lnTo>
                      <a:pt x="0" y="31"/>
                    </a:lnTo>
                    <a:lnTo>
                      <a:pt x="0" y="42"/>
                    </a:lnTo>
                    <a:lnTo>
                      <a:pt x="4" y="63"/>
                    </a:lnTo>
                    <a:lnTo>
                      <a:pt x="6" y="74"/>
                    </a:lnTo>
                    <a:lnTo>
                      <a:pt x="7" y="8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5" name="Freeform 2207">
                <a:extLst>
                  <a:ext uri="{FF2B5EF4-FFF2-40B4-BE49-F238E27FC236}">
                    <a16:creationId xmlns:a16="http://schemas.microsoft.com/office/drawing/2014/main" id="{91F2A1B7-30BB-498A-B4A5-235BF48AF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792"/>
                <a:ext cx="44" cy="13"/>
              </a:xfrm>
              <a:custGeom>
                <a:avLst/>
                <a:gdLst>
                  <a:gd name="T0" fmla="*/ 44 w 44"/>
                  <a:gd name="T1" fmla="*/ 0 h 13"/>
                  <a:gd name="T2" fmla="*/ 44 w 44"/>
                  <a:gd name="T3" fmla="*/ 0 h 13"/>
                  <a:gd name="T4" fmla="*/ 35 w 44"/>
                  <a:gd name="T5" fmla="*/ 7 h 13"/>
                  <a:gd name="T6" fmla="*/ 24 w 44"/>
                  <a:gd name="T7" fmla="*/ 12 h 13"/>
                  <a:gd name="T8" fmla="*/ 12 w 44"/>
                  <a:gd name="T9" fmla="*/ 13 h 13"/>
                  <a:gd name="T10" fmla="*/ 6 w 44"/>
                  <a:gd name="T11" fmla="*/ 12 h 13"/>
                  <a:gd name="T12" fmla="*/ 0 w 44"/>
                  <a:gd name="T13" fmla="*/ 1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13">
                    <a:moveTo>
                      <a:pt x="44" y="0"/>
                    </a:moveTo>
                    <a:lnTo>
                      <a:pt x="44" y="0"/>
                    </a:lnTo>
                    <a:lnTo>
                      <a:pt x="35" y="7"/>
                    </a:lnTo>
                    <a:lnTo>
                      <a:pt x="24" y="12"/>
                    </a:lnTo>
                    <a:lnTo>
                      <a:pt x="12" y="13"/>
                    </a:lnTo>
                    <a:lnTo>
                      <a:pt x="6" y="12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6" name="Freeform 2208">
                <a:extLst>
                  <a:ext uri="{FF2B5EF4-FFF2-40B4-BE49-F238E27FC236}">
                    <a16:creationId xmlns:a16="http://schemas.microsoft.com/office/drawing/2014/main" id="{7B00AB43-3D9A-4946-894C-2313ADE4E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022"/>
                <a:ext cx="64" cy="5"/>
              </a:xfrm>
              <a:custGeom>
                <a:avLst/>
                <a:gdLst>
                  <a:gd name="T0" fmla="*/ 64 w 64"/>
                  <a:gd name="T1" fmla="*/ 2 h 5"/>
                  <a:gd name="T2" fmla="*/ 64 w 64"/>
                  <a:gd name="T3" fmla="*/ 2 h 5"/>
                  <a:gd name="T4" fmla="*/ 49 w 64"/>
                  <a:gd name="T5" fmla="*/ 5 h 5"/>
                  <a:gd name="T6" fmla="*/ 32 w 64"/>
                  <a:gd name="T7" fmla="*/ 5 h 5"/>
                  <a:gd name="T8" fmla="*/ 15 w 64"/>
                  <a:gd name="T9" fmla="*/ 3 h 5"/>
                  <a:gd name="T10" fmla="*/ 0 w 6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5">
                    <a:moveTo>
                      <a:pt x="64" y="2"/>
                    </a:moveTo>
                    <a:lnTo>
                      <a:pt x="64" y="2"/>
                    </a:lnTo>
                    <a:lnTo>
                      <a:pt x="49" y="5"/>
                    </a:lnTo>
                    <a:lnTo>
                      <a:pt x="32" y="5"/>
                    </a:lnTo>
                    <a:lnTo>
                      <a:pt x="1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7" name="Freeform 2209">
                <a:extLst>
                  <a:ext uri="{FF2B5EF4-FFF2-40B4-BE49-F238E27FC236}">
                    <a16:creationId xmlns:a16="http://schemas.microsoft.com/office/drawing/2014/main" id="{15093AA1-F0FF-4206-B02C-95835082F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120"/>
                <a:ext cx="74" cy="5"/>
              </a:xfrm>
              <a:custGeom>
                <a:avLst/>
                <a:gdLst>
                  <a:gd name="T0" fmla="*/ 74 w 74"/>
                  <a:gd name="T1" fmla="*/ 2 h 5"/>
                  <a:gd name="T2" fmla="*/ 74 w 74"/>
                  <a:gd name="T3" fmla="*/ 2 h 5"/>
                  <a:gd name="T4" fmla="*/ 56 w 74"/>
                  <a:gd name="T5" fmla="*/ 5 h 5"/>
                  <a:gd name="T6" fmla="*/ 38 w 74"/>
                  <a:gd name="T7" fmla="*/ 5 h 5"/>
                  <a:gd name="T8" fmla="*/ 19 w 74"/>
                  <a:gd name="T9" fmla="*/ 3 h 5"/>
                  <a:gd name="T10" fmla="*/ 0 w 7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5">
                    <a:moveTo>
                      <a:pt x="74" y="2"/>
                    </a:moveTo>
                    <a:lnTo>
                      <a:pt x="74" y="2"/>
                    </a:lnTo>
                    <a:lnTo>
                      <a:pt x="56" y="5"/>
                    </a:lnTo>
                    <a:lnTo>
                      <a:pt x="38" y="5"/>
                    </a:lnTo>
                    <a:lnTo>
                      <a:pt x="1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8" name="Freeform 2210">
                <a:extLst>
                  <a:ext uri="{FF2B5EF4-FFF2-40B4-BE49-F238E27FC236}">
                    <a16:creationId xmlns:a16="http://schemas.microsoft.com/office/drawing/2014/main" id="{A1ABC53E-FFA2-444C-A35B-AAD13DD91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942"/>
                <a:ext cx="30" cy="631"/>
              </a:xfrm>
              <a:custGeom>
                <a:avLst/>
                <a:gdLst>
                  <a:gd name="T0" fmla="*/ 9 w 30"/>
                  <a:gd name="T1" fmla="*/ 0 h 631"/>
                  <a:gd name="T2" fmla="*/ 9 w 30"/>
                  <a:gd name="T3" fmla="*/ 0 h 631"/>
                  <a:gd name="T4" fmla="*/ 6 w 30"/>
                  <a:gd name="T5" fmla="*/ 11 h 631"/>
                  <a:gd name="T6" fmla="*/ 5 w 30"/>
                  <a:gd name="T7" fmla="*/ 21 h 631"/>
                  <a:gd name="T8" fmla="*/ 5 w 30"/>
                  <a:gd name="T9" fmla="*/ 32 h 631"/>
                  <a:gd name="T10" fmla="*/ 8 w 30"/>
                  <a:gd name="T11" fmla="*/ 41 h 631"/>
                  <a:gd name="T12" fmla="*/ 14 w 30"/>
                  <a:gd name="T13" fmla="*/ 59 h 631"/>
                  <a:gd name="T14" fmla="*/ 20 w 30"/>
                  <a:gd name="T15" fmla="*/ 80 h 631"/>
                  <a:gd name="T16" fmla="*/ 20 w 30"/>
                  <a:gd name="T17" fmla="*/ 80 h 631"/>
                  <a:gd name="T18" fmla="*/ 21 w 30"/>
                  <a:gd name="T19" fmla="*/ 88 h 631"/>
                  <a:gd name="T20" fmla="*/ 21 w 30"/>
                  <a:gd name="T21" fmla="*/ 97 h 631"/>
                  <a:gd name="T22" fmla="*/ 20 w 30"/>
                  <a:gd name="T23" fmla="*/ 115 h 631"/>
                  <a:gd name="T24" fmla="*/ 18 w 30"/>
                  <a:gd name="T25" fmla="*/ 133 h 631"/>
                  <a:gd name="T26" fmla="*/ 18 w 30"/>
                  <a:gd name="T27" fmla="*/ 142 h 631"/>
                  <a:gd name="T28" fmla="*/ 18 w 30"/>
                  <a:gd name="T29" fmla="*/ 151 h 631"/>
                  <a:gd name="T30" fmla="*/ 18 w 30"/>
                  <a:gd name="T31" fmla="*/ 151 h 631"/>
                  <a:gd name="T32" fmla="*/ 24 w 30"/>
                  <a:gd name="T33" fmla="*/ 186 h 631"/>
                  <a:gd name="T34" fmla="*/ 26 w 30"/>
                  <a:gd name="T35" fmla="*/ 204 h 631"/>
                  <a:gd name="T36" fmla="*/ 26 w 30"/>
                  <a:gd name="T37" fmla="*/ 222 h 631"/>
                  <a:gd name="T38" fmla="*/ 26 w 30"/>
                  <a:gd name="T39" fmla="*/ 222 h 631"/>
                  <a:gd name="T40" fmla="*/ 27 w 30"/>
                  <a:gd name="T41" fmla="*/ 232 h 631"/>
                  <a:gd name="T42" fmla="*/ 29 w 30"/>
                  <a:gd name="T43" fmla="*/ 243 h 631"/>
                  <a:gd name="T44" fmla="*/ 30 w 30"/>
                  <a:gd name="T45" fmla="*/ 263 h 631"/>
                  <a:gd name="T46" fmla="*/ 30 w 30"/>
                  <a:gd name="T47" fmla="*/ 263 h 631"/>
                  <a:gd name="T48" fmla="*/ 30 w 30"/>
                  <a:gd name="T49" fmla="*/ 270 h 631"/>
                  <a:gd name="T50" fmla="*/ 29 w 30"/>
                  <a:gd name="T51" fmla="*/ 279 h 631"/>
                  <a:gd name="T52" fmla="*/ 24 w 30"/>
                  <a:gd name="T53" fmla="*/ 296 h 631"/>
                  <a:gd name="T54" fmla="*/ 24 w 30"/>
                  <a:gd name="T55" fmla="*/ 296 h 631"/>
                  <a:gd name="T56" fmla="*/ 18 w 30"/>
                  <a:gd name="T57" fmla="*/ 317 h 631"/>
                  <a:gd name="T58" fmla="*/ 15 w 30"/>
                  <a:gd name="T59" fmla="*/ 338 h 631"/>
                  <a:gd name="T60" fmla="*/ 15 w 30"/>
                  <a:gd name="T61" fmla="*/ 361 h 631"/>
                  <a:gd name="T62" fmla="*/ 15 w 30"/>
                  <a:gd name="T63" fmla="*/ 383 h 631"/>
                  <a:gd name="T64" fmla="*/ 15 w 30"/>
                  <a:gd name="T65" fmla="*/ 383 h 631"/>
                  <a:gd name="T66" fmla="*/ 18 w 30"/>
                  <a:gd name="T67" fmla="*/ 421 h 631"/>
                  <a:gd name="T68" fmla="*/ 17 w 30"/>
                  <a:gd name="T69" fmla="*/ 439 h 631"/>
                  <a:gd name="T70" fmla="*/ 15 w 30"/>
                  <a:gd name="T71" fmla="*/ 457 h 631"/>
                  <a:gd name="T72" fmla="*/ 15 w 30"/>
                  <a:gd name="T73" fmla="*/ 457 h 631"/>
                  <a:gd name="T74" fmla="*/ 11 w 30"/>
                  <a:gd name="T75" fmla="*/ 477 h 631"/>
                  <a:gd name="T76" fmla="*/ 6 w 30"/>
                  <a:gd name="T77" fmla="*/ 498 h 631"/>
                  <a:gd name="T78" fmla="*/ 6 w 30"/>
                  <a:gd name="T79" fmla="*/ 498 h 631"/>
                  <a:gd name="T80" fmla="*/ 5 w 30"/>
                  <a:gd name="T81" fmla="*/ 510 h 631"/>
                  <a:gd name="T82" fmla="*/ 6 w 30"/>
                  <a:gd name="T83" fmla="*/ 522 h 631"/>
                  <a:gd name="T84" fmla="*/ 8 w 30"/>
                  <a:gd name="T85" fmla="*/ 534 h 631"/>
                  <a:gd name="T86" fmla="*/ 9 w 30"/>
                  <a:gd name="T87" fmla="*/ 548 h 631"/>
                  <a:gd name="T88" fmla="*/ 9 w 30"/>
                  <a:gd name="T89" fmla="*/ 548 h 631"/>
                  <a:gd name="T90" fmla="*/ 9 w 30"/>
                  <a:gd name="T91" fmla="*/ 569 h 631"/>
                  <a:gd name="T92" fmla="*/ 6 w 30"/>
                  <a:gd name="T93" fmla="*/ 590 h 631"/>
                  <a:gd name="T94" fmla="*/ 2 w 30"/>
                  <a:gd name="T95" fmla="*/ 611 h 631"/>
                  <a:gd name="T96" fmla="*/ 0 w 30"/>
                  <a:gd name="T97" fmla="*/ 631 h 63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0" h="631">
                    <a:moveTo>
                      <a:pt x="9" y="0"/>
                    </a:moveTo>
                    <a:lnTo>
                      <a:pt x="9" y="0"/>
                    </a:lnTo>
                    <a:lnTo>
                      <a:pt x="6" y="11"/>
                    </a:lnTo>
                    <a:lnTo>
                      <a:pt x="5" y="21"/>
                    </a:lnTo>
                    <a:lnTo>
                      <a:pt x="5" y="32"/>
                    </a:lnTo>
                    <a:lnTo>
                      <a:pt x="8" y="41"/>
                    </a:lnTo>
                    <a:lnTo>
                      <a:pt x="14" y="59"/>
                    </a:lnTo>
                    <a:lnTo>
                      <a:pt x="20" y="80"/>
                    </a:lnTo>
                    <a:lnTo>
                      <a:pt x="21" y="88"/>
                    </a:lnTo>
                    <a:lnTo>
                      <a:pt x="21" y="97"/>
                    </a:lnTo>
                    <a:lnTo>
                      <a:pt x="20" y="115"/>
                    </a:lnTo>
                    <a:lnTo>
                      <a:pt x="18" y="133"/>
                    </a:lnTo>
                    <a:lnTo>
                      <a:pt x="18" y="142"/>
                    </a:lnTo>
                    <a:lnTo>
                      <a:pt x="18" y="151"/>
                    </a:lnTo>
                    <a:lnTo>
                      <a:pt x="24" y="186"/>
                    </a:lnTo>
                    <a:lnTo>
                      <a:pt x="26" y="204"/>
                    </a:lnTo>
                    <a:lnTo>
                      <a:pt x="26" y="222"/>
                    </a:lnTo>
                    <a:lnTo>
                      <a:pt x="27" y="232"/>
                    </a:lnTo>
                    <a:lnTo>
                      <a:pt x="29" y="243"/>
                    </a:lnTo>
                    <a:lnTo>
                      <a:pt x="30" y="263"/>
                    </a:lnTo>
                    <a:lnTo>
                      <a:pt x="30" y="270"/>
                    </a:lnTo>
                    <a:lnTo>
                      <a:pt x="29" y="279"/>
                    </a:lnTo>
                    <a:lnTo>
                      <a:pt x="24" y="296"/>
                    </a:lnTo>
                    <a:lnTo>
                      <a:pt x="18" y="317"/>
                    </a:lnTo>
                    <a:lnTo>
                      <a:pt x="15" y="338"/>
                    </a:lnTo>
                    <a:lnTo>
                      <a:pt x="15" y="361"/>
                    </a:lnTo>
                    <a:lnTo>
                      <a:pt x="15" y="383"/>
                    </a:lnTo>
                    <a:lnTo>
                      <a:pt x="18" y="421"/>
                    </a:lnTo>
                    <a:lnTo>
                      <a:pt x="17" y="439"/>
                    </a:lnTo>
                    <a:lnTo>
                      <a:pt x="15" y="457"/>
                    </a:lnTo>
                    <a:lnTo>
                      <a:pt x="11" y="477"/>
                    </a:lnTo>
                    <a:lnTo>
                      <a:pt x="6" y="498"/>
                    </a:lnTo>
                    <a:lnTo>
                      <a:pt x="5" y="510"/>
                    </a:lnTo>
                    <a:lnTo>
                      <a:pt x="6" y="522"/>
                    </a:lnTo>
                    <a:lnTo>
                      <a:pt x="8" y="534"/>
                    </a:lnTo>
                    <a:lnTo>
                      <a:pt x="9" y="548"/>
                    </a:lnTo>
                    <a:lnTo>
                      <a:pt x="9" y="569"/>
                    </a:lnTo>
                    <a:lnTo>
                      <a:pt x="6" y="590"/>
                    </a:lnTo>
                    <a:lnTo>
                      <a:pt x="2" y="611"/>
                    </a:lnTo>
                    <a:lnTo>
                      <a:pt x="0" y="6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9" name="Freeform 2211">
                <a:extLst>
                  <a:ext uri="{FF2B5EF4-FFF2-40B4-BE49-F238E27FC236}">
                    <a16:creationId xmlns:a16="http://schemas.microsoft.com/office/drawing/2014/main" id="{01FCDE06-8512-44AA-AF0D-5C1013A01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975"/>
                <a:ext cx="69" cy="8"/>
              </a:xfrm>
              <a:custGeom>
                <a:avLst/>
                <a:gdLst>
                  <a:gd name="T0" fmla="*/ 69 w 69"/>
                  <a:gd name="T1" fmla="*/ 0 h 8"/>
                  <a:gd name="T2" fmla="*/ 69 w 69"/>
                  <a:gd name="T3" fmla="*/ 0 h 8"/>
                  <a:gd name="T4" fmla="*/ 62 w 69"/>
                  <a:gd name="T5" fmla="*/ 5 h 8"/>
                  <a:gd name="T6" fmla="*/ 54 w 69"/>
                  <a:gd name="T7" fmla="*/ 6 h 8"/>
                  <a:gd name="T8" fmla="*/ 45 w 69"/>
                  <a:gd name="T9" fmla="*/ 8 h 8"/>
                  <a:gd name="T10" fmla="*/ 36 w 69"/>
                  <a:gd name="T11" fmla="*/ 8 h 8"/>
                  <a:gd name="T12" fmla="*/ 18 w 69"/>
                  <a:gd name="T13" fmla="*/ 6 h 8"/>
                  <a:gd name="T14" fmla="*/ 0 w 69"/>
                  <a:gd name="T15" fmla="*/ 5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8">
                    <a:moveTo>
                      <a:pt x="69" y="0"/>
                    </a:moveTo>
                    <a:lnTo>
                      <a:pt x="69" y="0"/>
                    </a:lnTo>
                    <a:lnTo>
                      <a:pt x="62" y="5"/>
                    </a:lnTo>
                    <a:lnTo>
                      <a:pt x="54" y="6"/>
                    </a:lnTo>
                    <a:lnTo>
                      <a:pt x="45" y="8"/>
                    </a:lnTo>
                    <a:lnTo>
                      <a:pt x="36" y="8"/>
                    </a:lnTo>
                    <a:lnTo>
                      <a:pt x="18" y="6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0" name="Freeform 2212">
                <a:extLst>
                  <a:ext uri="{FF2B5EF4-FFF2-40B4-BE49-F238E27FC236}">
                    <a16:creationId xmlns:a16="http://schemas.microsoft.com/office/drawing/2014/main" id="{EE64C2EA-D407-429F-81FA-508292B03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081"/>
                <a:ext cx="76" cy="15"/>
              </a:xfrm>
              <a:custGeom>
                <a:avLst/>
                <a:gdLst>
                  <a:gd name="T0" fmla="*/ 76 w 76"/>
                  <a:gd name="T1" fmla="*/ 0 h 15"/>
                  <a:gd name="T2" fmla="*/ 76 w 76"/>
                  <a:gd name="T3" fmla="*/ 0 h 15"/>
                  <a:gd name="T4" fmla="*/ 70 w 76"/>
                  <a:gd name="T5" fmla="*/ 6 h 15"/>
                  <a:gd name="T6" fmla="*/ 61 w 76"/>
                  <a:gd name="T7" fmla="*/ 11 h 15"/>
                  <a:gd name="T8" fmla="*/ 52 w 76"/>
                  <a:gd name="T9" fmla="*/ 12 h 15"/>
                  <a:gd name="T10" fmla="*/ 41 w 76"/>
                  <a:gd name="T11" fmla="*/ 14 h 15"/>
                  <a:gd name="T12" fmla="*/ 31 w 76"/>
                  <a:gd name="T13" fmla="*/ 15 h 15"/>
                  <a:gd name="T14" fmla="*/ 20 w 76"/>
                  <a:gd name="T15" fmla="*/ 14 h 15"/>
                  <a:gd name="T16" fmla="*/ 9 w 76"/>
                  <a:gd name="T17" fmla="*/ 12 h 15"/>
                  <a:gd name="T18" fmla="*/ 0 w 76"/>
                  <a:gd name="T19" fmla="*/ 9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15">
                    <a:moveTo>
                      <a:pt x="76" y="0"/>
                    </a:moveTo>
                    <a:lnTo>
                      <a:pt x="76" y="0"/>
                    </a:lnTo>
                    <a:lnTo>
                      <a:pt x="70" y="6"/>
                    </a:lnTo>
                    <a:lnTo>
                      <a:pt x="61" y="11"/>
                    </a:lnTo>
                    <a:lnTo>
                      <a:pt x="52" y="12"/>
                    </a:lnTo>
                    <a:lnTo>
                      <a:pt x="41" y="14"/>
                    </a:lnTo>
                    <a:lnTo>
                      <a:pt x="31" y="15"/>
                    </a:lnTo>
                    <a:lnTo>
                      <a:pt x="20" y="14"/>
                    </a:lnTo>
                    <a:lnTo>
                      <a:pt x="9" y="12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1" name="Freeform 2213">
                <a:extLst>
                  <a:ext uri="{FF2B5EF4-FFF2-40B4-BE49-F238E27FC236}">
                    <a16:creationId xmlns:a16="http://schemas.microsoft.com/office/drawing/2014/main" id="{1F61D4D3-CAC8-4A78-9627-CA8CC4EDD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211"/>
                <a:ext cx="60" cy="15"/>
              </a:xfrm>
              <a:custGeom>
                <a:avLst/>
                <a:gdLst>
                  <a:gd name="T0" fmla="*/ 0 w 60"/>
                  <a:gd name="T1" fmla="*/ 0 h 15"/>
                  <a:gd name="T2" fmla="*/ 0 w 60"/>
                  <a:gd name="T3" fmla="*/ 0 h 15"/>
                  <a:gd name="T4" fmla="*/ 0 w 60"/>
                  <a:gd name="T5" fmla="*/ 3 h 15"/>
                  <a:gd name="T6" fmla="*/ 3 w 60"/>
                  <a:gd name="T7" fmla="*/ 6 h 15"/>
                  <a:gd name="T8" fmla="*/ 9 w 60"/>
                  <a:gd name="T9" fmla="*/ 10 h 15"/>
                  <a:gd name="T10" fmla="*/ 16 w 60"/>
                  <a:gd name="T11" fmla="*/ 13 h 15"/>
                  <a:gd name="T12" fmla="*/ 25 w 60"/>
                  <a:gd name="T13" fmla="*/ 15 h 15"/>
                  <a:gd name="T14" fmla="*/ 36 w 60"/>
                  <a:gd name="T15" fmla="*/ 15 h 15"/>
                  <a:gd name="T16" fmla="*/ 45 w 60"/>
                  <a:gd name="T17" fmla="*/ 15 h 15"/>
                  <a:gd name="T18" fmla="*/ 54 w 60"/>
                  <a:gd name="T19" fmla="*/ 13 h 15"/>
                  <a:gd name="T20" fmla="*/ 60 w 60"/>
                  <a:gd name="T21" fmla="*/ 12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9" y="10"/>
                    </a:lnTo>
                    <a:lnTo>
                      <a:pt x="16" y="13"/>
                    </a:lnTo>
                    <a:lnTo>
                      <a:pt x="25" y="15"/>
                    </a:lnTo>
                    <a:lnTo>
                      <a:pt x="36" y="15"/>
                    </a:lnTo>
                    <a:lnTo>
                      <a:pt x="45" y="15"/>
                    </a:lnTo>
                    <a:lnTo>
                      <a:pt x="54" y="13"/>
                    </a:lnTo>
                    <a:lnTo>
                      <a:pt x="6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2" name="Freeform 2214">
                <a:extLst>
                  <a:ext uri="{FF2B5EF4-FFF2-40B4-BE49-F238E27FC236}">
                    <a16:creationId xmlns:a16="http://schemas.microsoft.com/office/drawing/2014/main" id="{A3B4F978-0A48-4FF6-A652-8EC51CD90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179"/>
                <a:ext cx="75" cy="14"/>
              </a:xfrm>
              <a:custGeom>
                <a:avLst/>
                <a:gdLst>
                  <a:gd name="T0" fmla="*/ 75 w 75"/>
                  <a:gd name="T1" fmla="*/ 0 h 14"/>
                  <a:gd name="T2" fmla="*/ 75 w 75"/>
                  <a:gd name="T3" fmla="*/ 0 h 14"/>
                  <a:gd name="T4" fmla="*/ 66 w 75"/>
                  <a:gd name="T5" fmla="*/ 6 h 14"/>
                  <a:gd name="T6" fmla="*/ 56 w 75"/>
                  <a:gd name="T7" fmla="*/ 11 h 14"/>
                  <a:gd name="T8" fmla="*/ 47 w 75"/>
                  <a:gd name="T9" fmla="*/ 12 h 14"/>
                  <a:gd name="T10" fmla="*/ 39 w 75"/>
                  <a:gd name="T11" fmla="*/ 14 h 14"/>
                  <a:gd name="T12" fmla="*/ 21 w 75"/>
                  <a:gd name="T13" fmla="*/ 11 h 14"/>
                  <a:gd name="T14" fmla="*/ 0 w 75"/>
                  <a:gd name="T15" fmla="*/ 8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4">
                    <a:moveTo>
                      <a:pt x="75" y="0"/>
                    </a:moveTo>
                    <a:lnTo>
                      <a:pt x="75" y="0"/>
                    </a:lnTo>
                    <a:lnTo>
                      <a:pt x="66" y="6"/>
                    </a:lnTo>
                    <a:lnTo>
                      <a:pt x="56" y="11"/>
                    </a:lnTo>
                    <a:lnTo>
                      <a:pt x="47" y="12"/>
                    </a:lnTo>
                    <a:lnTo>
                      <a:pt x="39" y="14"/>
                    </a:lnTo>
                    <a:lnTo>
                      <a:pt x="21" y="11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3" name="Freeform 2215">
                <a:extLst>
                  <a:ext uri="{FF2B5EF4-FFF2-40B4-BE49-F238E27FC236}">
                    <a16:creationId xmlns:a16="http://schemas.microsoft.com/office/drawing/2014/main" id="{57CAC6E8-5AFD-4858-9BFE-A3A496C58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289"/>
                <a:ext cx="86" cy="12"/>
              </a:xfrm>
              <a:custGeom>
                <a:avLst/>
                <a:gdLst>
                  <a:gd name="T0" fmla="*/ 86 w 86"/>
                  <a:gd name="T1" fmla="*/ 0 h 12"/>
                  <a:gd name="T2" fmla="*/ 86 w 86"/>
                  <a:gd name="T3" fmla="*/ 0 h 12"/>
                  <a:gd name="T4" fmla="*/ 83 w 86"/>
                  <a:gd name="T5" fmla="*/ 3 h 12"/>
                  <a:gd name="T6" fmla="*/ 80 w 86"/>
                  <a:gd name="T7" fmla="*/ 6 h 12"/>
                  <a:gd name="T8" fmla="*/ 70 w 86"/>
                  <a:gd name="T9" fmla="*/ 9 h 12"/>
                  <a:gd name="T10" fmla="*/ 58 w 86"/>
                  <a:gd name="T11" fmla="*/ 11 h 12"/>
                  <a:gd name="T12" fmla="*/ 44 w 86"/>
                  <a:gd name="T13" fmla="*/ 12 h 12"/>
                  <a:gd name="T14" fmla="*/ 30 w 86"/>
                  <a:gd name="T15" fmla="*/ 11 h 12"/>
                  <a:gd name="T16" fmla="*/ 18 w 86"/>
                  <a:gd name="T17" fmla="*/ 8 h 12"/>
                  <a:gd name="T18" fmla="*/ 8 w 86"/>
                  <a:gd name="T19" fmla="*/ 5 h 12"/>
                  <a:gd name="T20" fmla="*/ 0 w 86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12">
                    <a:moveTo>
                      <a:pt x="86" y="0"/>
                    </a:moveTo>
                    <a:lnTo>
                      <a:pt x="86" y="0"/>
                    </a:lnTo>
                    <a:lnTo>
                      <a:pt x="83" y="3"/>
                    </a:lnTo>
                    <a:lnTo>
                      <a:pt x="80" y="6"/>
                    </a:lnTo>
                    <a:lnTo>
                      <a:pt x="70" y="9"/>
                    </a:lnTo>
                    <a:lnTo>
                      <a:pt x="58" y="11"/>
                    </a:lnTo>
                    <a:lnTo>
                      <a:pt x="44" y="12"/>
                    </a:lnTo>
                    <a:lnTo>
                      <a:pt x="30" y="11"/>
                    </a:lnTo>
                    <a:lnTo>
                      <a:pt x="18" y="8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9" name="Group 2417">
              <a:extLst>
                <a:ext uri="{FF2B5EF4-FFF2-40B4-BE49-F238E27FC236}">
                  <a16:creationId xmlns:a16="http://schemas.microsoft.com/office/drawing/2014/main" id="{D26AD890-3F3A-4193-B465-A9EA6109E6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790"/>
              <a:ext cx="1760" cy="948"/>
              <a:chOff x="2015" y="1790"/>
              <a:chExt cx="1760" cy="948"/>
            </a:xfrm>
          </p:grpSpPr>
          <p:sp>
            <p:nvSpPr>
              <p:cNvPr id="27428" name="Freeform 2217">
                <a:extLst>
                  <a:ext uri="{FF2B5EF4-FFF2-40B4-BE49-F238E27FC236}">
                    <a16:creationId xmlns:a16="http://schemas.microsoft.com/office/drawing/2014/main" id="{8C270A59-C26F-4124-9001-15B295082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019"/>
                <a:ext cx="15" cy="235"/>
              </a:xfrm>
              <a:custGeom>
                <a:avLst/>
                <a:gdLst>
                  <a:gd name="T0" fmla="*/ 0 w 15"/>
                  <a:gd name="T1" fmla="*/ 0 h 235"/>
                  <a:gd name="T2" fmla="*/ 0 w 15"/>
                  <a:gd name="T3" fmla="*/ 0 h 235"/>
                  <a:gd name="T4" fmla="*/ 3 w 15"/>
                  <a:gd name="T5" fmla="*/ 36 h 235"/>
                  <a:gd name="T6" fmla="*/ 3 w 15"/>
                  <a:gd name="T7" fmla="*/ 47 h 235"/>
                  <a:gd name="T8" fmla="*/ 6 w 15"/>
                  <a:gd name="T9" fmla="*/ 54 h 235"/>
                  <a:gd name="T10" fmla="*/ 9 w 15"/>
                  <a:gd name="T11" fmla="*/ 64 h 235"/>
                  <a:gd name="T12" fmla="*/ 13 w 15"/>
                  <a:gd name="T13" fmla="*/ 71 h 235"/>
                  <a:gd name="T14" fmla="*/ 13 w 15"/>
                  <a:gd name="T15" fmla="*/ 71 h 235"/>
                  <a:gd name="T16" fmla="*/ 10 w 15"/>
                  <a:gd name="T17" fmla="*/ 79 h 235"/>
                  <a:gd name="T18" fmla="*/ 9 w 15"/>
                  <a:gd name="T19" fmla="*/ 89 h 235"/>
                  <a:gd name="T20" fmla="*/ 9 w 15"/>
                  <a:gd name="T21" fmla="*/ 101 h 235"/>
                  <a:gd name="T22" fmla="*/ 9 w 15"/>
                  <a:gd name="T23" fmla="*/ 113 h 235"/>
                  <a:gd name="T24" fmla="*/ 12 w 15"/>
                  <a:gd name="T25" fmla="*/ 140 h 235"/>
                  <a:gd name="T26" fmla="*/ 15 w 15"/>
                  <a:gd name="T27" fmla="*/ 160 h 235"/>
                  <a:gd name="T28" fmla="*/ 15 w 15"/>
                  <a:gd name="T29" fmla="*/ 160 h 235"/>
                  <a:gd name="T30" fmla="*/ 15 w 15"/>
                  <a:gd name="T31" fmla="*/ 169 h 235"/>
                  <a:gd name="T32" fmla="*/ 13 w 15"/>
                  <a:gd name="T33" fmla="*/ 178 h 235"/>
                  <a:gd name="T34" fmla="*/ 7 w 15"/>
                  <a:gd name="T35" fmla="*/ 198 h 235"/>
                  <a:gd name="T36" fmla="*/ 1 w 15"/>
                  <a:gd name="T37" fmla="*/ 217 h 235"/>
                  <a:gd name="T38" fmla="*/ 1 w 15"/>
                  <a:gd name="T39" fmla="*/ 226 h 235"/>
                  <a:gd name="T40" fmla="*/ 1 w 15"/>
                  <a:gd name="T41" fmla="*/ 235 h 23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" h="235">
                    <a:moveTo>
                      <a:pt x="0" y="0"/>
                    </a:moveTo>
                    <a:lnTo>
                      <a:pt x="0" y="0"/>
                    </a:lnTo>
                    <a:lnTo>
                      <a:pt x="3" y="36"/>
                    </a:lnTo>
                    <a:lnTo>
                      <a:pt x="3" y="47"/>
                    </a:lnTo>
                    <a:lnTo>
                      <a:pt x="6" y="54"/>
                    </a:lnTo>
                    <a:lnTo>
                      <a:pt x="9" y="64"/>
                    </a:lnTo>
                    <a:lnTo>
                      <a:pt x="13" y="71"/>
                    </a:lnTo>
                    <a:lnTo>
                      <a:pt x="10" y="79"/>
                    </a:lnTo>
                    <a:lnTo>
                      <a:pt x="9" y="89"/>
                    </a:lnTo>
                    <a:lnTo>
                      <a:pt x="9" y="101"/>
                    </a:lnTo>
                    <a:lnTo>
                      <a:pt x="9" y="113"/>
                    </a:lnTo>
                    <a:lnTo>
                      <a:pt x="12" y="140"/>
                    </a:lnTo>
                    <a:lnTo>
                      <a:pt x="15" y="160"/>
                    </a:lnTo>
                    <a:lnTo>
                      <a:pt x="15" y="169"/>
                    </a:lnTo>
                    <a:lnTo>
                      <a:pt x="13" y="178"/>
                    </a:lnTo>
                    <a:lnTo>
                      <a:pt x="7" y="198"/>
                    </a:lnTo>
                    <a:lnTo>
                      <a:pt x="1" y="217"/>
                    </a:lnTo>
                    <a:lnTo>
                      <a:pt x="1" y="226"/>
                    </a:lnTo>
                    <a:lnTo>
                      <a:pt x="1" y="2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9" name="Freeform 2218">
                <a:extLst>
                  <a:ext uri="{FF2B5EF4-FFF2-40B4-BE49-F238E27FC236}">
                    <a16:creationId xmlns:a16="http://schemas.microsoft.com/office/drawing/2014/main" id="{5E2ECBDD-A077-40BF-A8C6-9C3D63091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135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0 w 5"/>
                  <a:gd name="T3" fmla="*/ 2 h 2"/>
                  <a:gd name="T4" fmla="*/ 5 w 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lnTo>
                      <a:pt x="0" y="2"/>
                    </a:lnTo>
                    <a:lnTo>
                      <a:pt x="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0" name="Freeform 2219">
                <a:extLst>
                  <a:ext uri="{FF2B5EF4-FFF2-40B4-BE49-F238E27FC236}">
                    <a16:creationId xmlns:a16="http://schemas.microsoft.com/office/drawing/2014/main" id="{CA23DF5B-2C08-4E5F-A424-AC657B1F0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321"/>
                <a:ext cx="70" cy="12"/>
              </a:xfrm>
              <a:custGeom>
                <a:avLst/>
                <a:gdLst>
                  <a:gd name="T0" fmla="*/ 70 w 70"/>
                  <a:gd name="T1" fmla="*/ 12 h 12"/>
                  <a:gd name="T2" fmla="*/ 70 w 70"/>
                  <a:gd name="T3" fmla="*/ 12 h 12"/>
                  <a:gd name="T4" fmla="*/ 61 w 70"/>
                  <a:gd name="T5" fmla="*/ 7 h 12"/>
                  <a:gd name="T6" fmla="*/ 52 w 70"/>
                  <a:gd name="T7" fmla="*/ 6 h 12"/>
                  <a:gd name="T8" fmla="*/ 42 w 70"/>
                  <a:gd name="T9" fmla="*/ 6 h 12"/>
                  <a:gd name="T10" fmla="*/ 32 w 70"/>
                  <a:gd name="T11" fmla="*/ 7 h 12"/>
                  <a:gd name="T12" fmla="*/ 32 w 70"/>
                  <a:gd name="T13" fmla="*/ 7 h 12"/>
                  <a:gd name="T14" fmla="*/ 24 w 70"/>
                  <a:gd name="T15" fmla="*/ 7 h 12"/>
                  <a:gd name="T16" fmla="*/ 15 w 70"/>
                  <a:gd name="T17" fmla="*/ 7 h 12"/>
                  <a:gd name="T18" fmla="*/ 8 w 70"/>
                  <a:gd name="T19" fmla="*/ 4 h 12"/>
                  <a:gd name="T20" fmla="*/ 0 w 70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2">
                    <a:moveTo>
                      <a:pt x="70" y="12"/>
                    </a:moveTo>
                    <a:lnTo>
                      <a:pt x="70" y="12"/>
                    </a:lnTo>
                    <a:lnTo>
                      <a:pt x="61" y="7"/>
                    </a:lnTo>
                    <a:lnTo>
                      <a:pt x="52" y="6"/>
                    </a:lnTo>
                    <a:lnTo>
                      <a:pt x="42" y="6"/>
                    </a:lnTo>
                    <a:lnTo>
                      <a:pt x="32" y="7"/>
                    </a:lnTo>
                    <a:lnTo>
                      <a:pt x="24" y="7"/>
                    </a:lnTo>
                    <a:lnTo>
                      <a:pt x="15" y="7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1" name="Freeform 2220">
                <a:extLst>
                  <a:ext uri="{FF2B5EF4-FFF2-40B4-BE49-F238E27FC236}">
                    <a16:creationId xmlns:a16="http://schemas.microsoft.com/office/drawing/2014/main" id="{B3EE87F5-C9CE-4066-923E-8F8B2168E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395"/>
                <a:ext cx="58" cy="25"/>
              </a:xfrm>
              <a:custGeom>
                <a:avLst/>
                <a:gdLst>
                  <a:gd name="T0" fmla="*/ 58 w 58"/>
                  <a:gd name="T1" fmla="*/ 24 h 25"/>
                  <a:gd name="T2" fmla="*/ 58 w 58"/>
                  <a:gd name="T3" fmla="*/ 24 h 25"/>
                  <a:gd name="T4" fmla="*/ 50 w 58"/>
                  <a:gd name="T5" fmla="*/ 25 h 25"/>
                  <a:gd name="T6" fmla="*/ 42 w 58"/>
                  <a:gd name="T7" fmla="*/ 25 h 25"/>
                  <a:gd name="T8" fmla="*/ 33 w 58"/>
                  <a:gd name="T9" fmla="*/ 24 h 25"/>
                  <a:gd name="T10" fmla="*/ 26 w 58"/>
                  <a:gd name="T11" fmla="*/ 21 h 25"/>
                  <a:gd name="T12" fmla="*/ 18 w 58"/>
                  <a:gd name="T13" fmla="*/ 16 h 25"/>
                  <a:gd name="T14" fmla="*/ 12 w 58"/>
                  <a:gd name="T15" fmla="*/ 12 h 25"/>
                  <a:gd name="T16" fmla="*/ 6 w 58"/>
                  <a:gd name="T17" fmla="*/ 6 h 25"/>
                  <a:gd name="T18" fmla="*/ 0 w 58"/>
                  <a:gd name="T19" fmla="*/ 0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25">
                    <a:moveTo>
                      <a:pt x="58" y="24"/>
                    </a:moveTo>
                    <a:lnTo>
                      <a:pt x="58" y="24"/>
                    </a:lnTo>
                    <a:lnTo>
                      <a:pt x="50" y="25"/>
                    </a:lnTo>
                    <a:lnTo>
                      <a:pt x="42" y="25"/>
                    </a:lnTo>
                    <a:lnTo>
                      <a:pt x="33" y="24"/>
                    </a:lnTo>
                    <a:lnTo>
                      <a:pt x="26" y="21"/>
                    </a:lnTo>
                    <a:lnTo>
                      <a:pt x="18" y="16"/>
                    </a:lnTo>
                    <a:lnTo>
                      <a:pt x="12" y="12"/>
                    </a:lnTo>
                    <a:lnTo>
                      <a:pt x="6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2" name="Freeform 2221">
                <a:extLst>
                  <a:ext uri="{FF2B5EF4-FFF2-40B4-BE49-F238E27FC236}">
                    <a16:creationId xmlns:a16="http://schemas.microsoft.com/office/drawing/2014/main" id="{1DAB75C2-424A-4FBC-B673-00425A81B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491"/>
                <a:ext cx="65" cy="8"/>
              </a:xfrm>
              <a:custGeom>
                <a:avLst/>
                <a:gdLst>
                  <a:gd name="T0" fmla="*/ 65 w 65"/>
                  <a:gd name="T1" fmla="*/ 6 h 8"/>
                  <a:gd name="T2" fmla="*/ 65 w 65"/>
                  <a:gd name="T3" fmla="*/ 6 h 8"/>
                  <a:gd name="T4" fmla="*/ 58 w 65"/>
                  <a:gd name="T5" fmla="*/ 8 h 8"/>
                  <a:gd name="T6" fmla="*/ 52 w 65"/>
                  <a:gd name="T7" fmla="*/ 6 h 8"/>
                  <a:gd name="T8" fmla="*/ 36 w 65"/>
                  <a:gd name="T9" fmla="*/ 2 h 8"/>
                  <a:gd name="T10" fmla="*/ 36 w 65"/>
                  <a:gd name="T11" fmla="*/ 2 h 8"/>
                  <a:gd name="T12" fmla="*/ 27 w 65"/>
                  <a:gd name="T13" fmla="*/ 0 h 8"/>
                  <a:gd name="T14" fmla="*/ 18 w 65"/>
                  <a:gd name="T15" fmla="*/ 2 h 8"/>
                  <a:gd name="T16" fmla="*/ 0 w 65"/>
                  <a:gd name="T17" fmla="*/ 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8">
                    <a:moveTo>
                      <a:pt x="65" y="6"/>
                    </a:moveTo>
                    <a:lnTo>
                      <a:pt x="65" y="6"/>
                    </a:lnTo>
                    <a:lnTo>
                      <a:pt x="58" y="8"/>
                    </a:lnTo>
                    <a:lnTo>
                      <a:pt x="52" y="6"/>
                    </a:lnTo>
                    <a:lnTo>
                      <a:pt x="36" y="2"/>
                    </a:lnTo>
                    <a:lnTo>
                      <a:pt x="27" y="0"/>
                    </a:lnTo>
                    <a:lnTo>
                      <a:pt x="18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3" name="Freeform 2222">
                <a:extLst>
                  <a:ext uri="{FF2B5EF4-FFF2-40B4-BE49-F238E27FC236}">
                    <a16:creationId xmlns:a16="http://schemas.microsoft.com/office/drawing/2014/main" id="{823830DB-43DC-480D-9BAE-8202819FD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351"/>
                <a:ext cx="83" cy="27"/>
              </a:xfrm>
              <a:custGeom>
                <a:avLst/>
                <a:gdLst>
                  <a:gd name="T0" fmla="*/ 83 w 83"/>
                  <a:gd name="T1" fmla="*/ 27 h 27"/>
                  <a:gd name="T2" fmla="*/ 83 w 83"/>
                  <a:gd name="T3" fmla="*/ 27 h 27"/>
                  <a:gd name="T4" fmla="*/ 71 w 83"/>
                  <a:gd name="T5" fmla="*/ 23 h 27"/>
                  <a:gd name="T6" fmla="*/ 59 w 83"/>
                  <a:gd name="T7" fmla="*/ 23 h 27"/>
                  <a:gd name="T8" fmla="*/ 36 w 83"/>
                  <a:gd name="T9" fmla="*/ 24 h 27"/>
                  <a:gd name="T10" fmla="*/ 27 w 83"/>
                  <a:gd name="T11" fmla="*/ 24 h 27"/>
                  <a:gd name="T12" fmla="*/ 21 w 83"/>
                  <a:gd name="T13" fmla="*/ 23 h 27"/>
                  <a:gd name="T14" fmla="*/ 16 w 83"/>
                  <a:gd name="T15" fmla="*/ 19 h 27"/>
                  <a:gd name="T16" fmla="*/ 12 w 83"/>
                  <a:gd name="T17" fmla="*/ 16 h 27"/>
                  <a:gd name="T18" fmla="*/ 9 w 83"/>
                  <a:gd name="T19" fmla="*/ 12 h 27"/>
                  <a:gd name="T20" fmla="*/ 4 w 83"/>
                  <a:gd name="T21" fmla="*/ 7 h 27"/>
                  <a:gd name="T22" fmla="*/ 0 w 83"/>
                  <a:gd name="T23" fmla="*/ 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" h="27">
                    <a:moveTo>
                      <a:pt x="83" y="27"/>
                    </a:moveTo>
                    <a:lnTo>
                      <a:pt x="83" y="27"/>
                    </a:lnTo>
                    <a:lnTo>
                      <a:pt x="71" y="23"/>
                    </a:lnTo>
                    <a:lnTo>
                      <a:pt x="59" y="23"/>
                    </a:lnTo>
                    <a:lnTo>
                      <a:pt x="36" y="24"/>
                    </a:lnTo>
                    <a:lnTo>
                      <a:pt x="27" y="24"/>
                    </a:lnTo>
                    <a:lnTo>
                      <a:pt x="21" y="23"/>
                    </a:lnTo>
                    <a:lnTo>
                      <a:pt x="16" y="19"/>
                    </a:lnTo>
                    <a:lnTo>
                      <a:pt x="12" y="16"/>
                    </a:lnTo>
                    <a:lnTo>
                      <a:pt x="9" y="12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4" name="Freeform 2223">
                <a:extLst>
                  <a:ext uri="{FF2B5EF4-FFF2-40B4-BE49-F238E27FC236}">
                    <a16:creationId xmlns:a16="http://schemas.microsoft.com/office/drawing/2014/main" id="{137E671F-E585-4D24-8B41-BB96197F3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443"/>
                <a:ext cx="89" cy="22"/>
              </a:xfrm>
              <a:custGeom>
                <a:avLst/>
                <a:gdLst>
                  <a:gd name="T0" fmla="*/ 89 w 89"/>
                  <a:gd name="T1" fmla="*/ 10 h 22"/>
                  <a:gd name="T2" fmla="*/ 89 w 89"/>
                  <a:gd name="T3" fmla="*/ 10 h 22"/>
                  <a:gd name="T4" fmla="*/ 78 w 89"/>
                  <a:gd name="T5" fmla="*/ 16 h 22"/>
                  <a:gd name="T6" fmla="*/ 68 w 89"/>
                  <a:gd name="T7" fmla="*/ 21 h 22"/>
                  <a:gd name="T8" fmla="*/ 56 w 89"/>
                  <a:gd name="T9" fmla="*/ 22 h 22"/>
                  <a:gd name="T10" fmla="*/ 42 w 89"/>
                  <a:gd name="T11" fmla="*/ 21 h 22"/>
                  <a:gd name="T12" fmla="*/ 30 w 89"/>
                  <a:gd name="T13" fmla="*/ 18 h 22"/>
                  <a:gd name="T14" fmla="*/ 19 w 89"/>
                  <a:gd name="T15" fmla="*/ 13 h 22"/>
                  <a:gd name="T16" fmla="*/ 9 w 89"/>
                  <a:gd name="T17" fmla="*/ 7 h 22"/>
                  <a:gd name="T18" fmla="*/ 0 w 89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22">
                    <a:moveTo>
                      <a:pt x="89" y="10"/>
                    </a:moveTo>
                    <a:lnTo>
                      <a:pt x="89" y="10"/>
                    </a:lnTo>
                    <a:lnTo>
                      <a:pt x="78" y="16"/>
                    </a:lnTo>
                    <a:lnTo>
                      <a:pt x="68" y="21"/>
                    </a:lnTo>
                    <a:lnTo>
                      <a:pt x="56" y="22"/>
                    </a:lnTo>
                    <a:lnTo>
                      <a:pt x="42" y="21"/>
                    </a:lnTo>
                    <a:lnTo>
                      <a:pt x="30" y="18"/>
                    </a:lnTo>
                    <a:lnTo>
                      <a:pt x="19" y="13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5" name="Freeform 2224">
                <a:extLst>
                  <a:ext uri="{FF2B5EF4-FFF2-40B4-BE49-F238E27FC236}">
                    <a16:creationId xmlns:a16="http://schemas.microsoft.com/office/drawing/2014/main" id="{F7C5308A-D011-4D9A-BCC1-6FF33D6A6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539"/>
                <a:ext cx="64" cy="17"/>
              </a:xfrm>
              <a:custGeom>
                <a:avLst/>
                <a:gdLst>
                  <a:gd name="T0" fmla="*/ 64 w 64"/>
                  <a:gd name="T1" fmla="*/ 0 h 17"/>
                  <a:gd name="T2" fmla="*/ 64 w 64"/>
                  <a:gd name="T3" fmla="*/ 0 h 17"/>
                  <a:gd name="T4" fmla="*/ 47 w 64"/>
                  <a:gd name="T5" fmla="*/ 3 h 17"/>
                  <a:gd name="T6" fmla="*/ 31 w 64"/>
                  <a:gd name="T7" fmla="*/ 5 h 17"/>
                  <a:gd name="T8" fmla="*/ 23 w 64"/>
                  <a:gd name="T9" fmla="*/ 5 h 17"/>
                  <a:gd name="T10" fmla="*/ 15 w 64"/>
                  <a:gd name="T11" fmla="*/ 8 h 17"/>
                  <a:gd name="T12" fmla="*/ 8 w 64"/>
                  <a:gd name="T13" fmla="*/ 11 h 17"/>
                  <a:gd name="T14" fmla="*/ 0 w 64"/>
                  <a:gd name="T15" fmla="*/ 17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17">
                    <a:moveTo>
                      <a:pt x="64" y="0"/>
                    </a:moveTo>
                    <a:lnTo>
                      <a:pt x="64" y="0"/>
                    </a:lnTo>
                    <a:lnTo>
                      <a:pt x="47" y="3"/>
                    </a:lnTo>
                    <a:lnTo>
                      <a:pt x="31" y="5"/>
                    </a:lnTo>
                    <a:lnTo>
                      <a:pt x="23" y="5"/>
                    </a:lnTo>
                    <a:lnTo>
                      <a:pt x="15" y="8"/>
                    </a:lnTo>
                    <a:lnTo>
                      <a:pt x="8" y="11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6" name="Freeform 2225">
                <a:extLst>
                  <a:ext uri="{FF2B5EF4-FFF2-40B4-BE49-F238E27FC236}">
                    <a16:creationId xmlns:a16="http://schemas.microsoft.com/office/drawing/2014/main" id="{EC93DBA5-7E13-479C-BAF4-36B8FB858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462"/>
                <a:ext cx="3" cy="65"/>
              </a:xfrm>
              <a:custGeom>
                <a:avLst/>
                <a:gdLst>
                  <a:gd name="T0" fmla="*/ 2 w 3"/>
                  <a:gd name="T1" fmla="*/ 0 h 65"/>
                  <a:gd name="T2" fmla="*/ 2 w 3"/>
                  <a:gd name="T3" fmla="*/ 0 h 65"/>
                  <a:gd name="T4" fmla="*/ 0 w 3"/>
                  <a:gd name="T5" fmla="*/ 16 h 65"/>
                  <a:gd name="T6" fmla="*/ 0 w 3"/>
                  <a:gd name="T7" fmla="*/ 34 h 65"/>
                  <a:gd name="T8" fmla="*/ 2 w 3"/>
                  <a:gd name="T9" fmla="*/ 52 h 65"/>
                  <a:gd name="T10" fmla="*/ 3 w 3"/>
                  <a:gd name="T11" fmla="*/ 65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65">
                    <a:moveTo>
                      <a:pt x="2" y="0"/>
                    </a:moveTo>
                    <a:lnTo>
                      <a:pt x="2" y="0"/>
                    </a:lnTo>
                    <a:lnTo>
                      <a:pt x="0" y="16"/>
                    </a:lnTo>
                    <a:lnTo>
                      <a:pt x="0" y="34"/>
                    </a:lnTo>
                    <a:lnTo>
                      <a:pt x="2" y="52"/>
                    </a:lnTo>
                    <a:lnTo>
                      <a:pt x="3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7" name="Freeform 2226">
                <a:extLst>
                  <a:ext uri="{FF2B5EF4-FFF2-40B4-BE49-F238E27FC236}">
                    <a16:creationId xmlns:a16="http://schemas.microsoft.com/office/drawing/2014/main" id="{B42B67B8-C6AE-4959-A443-E00C0A8AB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336"/>
                <a:ext cx="9" cy="74"/>
              </a:xfrm>
              <a:custGeom>
                <a:avLst/>
                <a:gdLst>
                  <a:gd name="T0" fmla="*/ 9 w 9"/>
                  <a:gd name="T1" fmla="*/ 0 h 74"/>
                  <a:gd name="T2" fmla="*/ 9 w 9"/>
                  <a:gd name="T3" fmla="*/ 0 h 74"/>
                  <a:gd name="T4" fmla="*/ 9 w 9"/>
                  <a:gd name="T5" fmla="*/ 12 h 74"/>
                  <a:gd name="T6" fmla="*/ 7 w 9"/>
                  <a:gd name="T7" fmla="*/ 25 h 74"/>
                  <a:gd name="T8" fmla="*/ 4 w 9"/>
                  <a:gd name="T9" fmla="*/ 36 h 74"/>
                  <a:gd name="T10" fmla="*/ 3 w 9"/>
                  <a:gd name="T11" fmla="*/ 39 h 74"/>
                  <a:gd name="T12" fmla="*/ 0 w 9"/>
                  <a:gd name="T13" fmla="*/ 42 h 74"/>
                  <a:gd name="T14" fmla="*/ 0 w 9"/>
                  <a:gd name="T15" fmla="*/ 42 h 74"/>
                  <a:gd name="T16" fmla="*/ 3 w 9"/>
                  <a:gd name="T17" fmla="*/ 47 h 74"/>
                  <a:gd name="T18" fmla="*/ 6 w 9"/>
                  <a:gd name="T19" fmla="*/ 56 h 74"/>
                  <a:gd name="T20" fmla="*/ 6 w 9"/>
                  <a:gd name="T21" fmla="*/ 65 h 74"/>
                  <a:gd name="T22" fmla="*/ 4 w 9"/>
                  <a:gd name="T23" fmla="*/ 74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" h="74">
                    <a:moveTo>
                      <a:pt x="9" y="0"/>
                    </a:moveTo>
                    <a:lnTo>
                      <a:pt x="9" y="0"/>
                    </a:lnTo>
                    <a:lnTo>
                      <a:pt x="9" y="12"/>
                    </a:lnTo>
                    <a:lnTo>
                      <a:pt x="7" y="25"/>
                    </a:lnTo>
                    <a:lnTo>
                      <a:pt x="4" y="36"/>
                    </a:lnTo>
                    <a:lnTo>
                      <a:pt x="3" y="39"/>
                    </a:lnTo>
                    <a:lnTo>
                      <a:pt x="0" y="42"/>
                    </a:lnTo>
                    <a:lnTo>
                      <a:pt x="3" y="47"/>
                    </a:lnTo>
                    <a:lnTo>
                      <a:pt x="6" y="56"/>
                    </a:lnTo>
                    <a:lnTo>
                      <a:pt x="6" y="65"/>
                    </a:lnTo>
                    <a:lnTo>
                      <a:pt x="4" y="7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8" name="Freeform 2227">
                <a:extLst>
                  <a:ext uri="{FF2B5EF4-FFF2-40B4-BE49-F238E27FC236}">
                    <a16:creationId xmlns:a16="http://schemas.microsoft.com/office/drawing/2014/main" id="{BA8DA284-AC81-4702-9057-E7A786A47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135"/>
                <a:ext cx="12" cy="62"/>
              </a:xfrm>
              <a:custGeom>
                <a:avLst/>
                <a:gdLst>
                  <a:gd name="T0" fmla="*/ 6 w 12"/>
                  <a:gd name="T1" fmla="*/ 0 h 62"/>
                  <a:gd name="T2" fmla="*/ 6 w 12"/>
                  <a:gd name="T3" fmla="*/ 0 h 62"/>
                  <a:gd name="T4" fmla="*/ 8 w 12"/>
                  <a:gd name="T5" fmla="*/ 14 h 62"/>
                  <a:gd name="T6" fmla="*/ 6 w 12"/>
                  <a:gd name="T7" fmla="*/ 26 h 62"/>
                  <a:gd name="T8" fmla="*/ 5 w 12"/>
                  <a:gd name="T9" fmla="*/ 38 h 62"/>
                  <a:gd name="T10" fmla="*/ 0 w 12"/>
                  <a:gd name="T11" fmla="*/ 44 h 62"/>
                  <a:gd name="T12" fmla="*/ 0 w 12"/>
                  <a:gd name="T13" fmla="*/ 44 h 62"/>
                  <a:gd name="T14" fmla="*/ 3 w 12"/>
                  <a:gd name="T15" fmla="*/ 46 h 62"/>
                  <a:gd name="T16" fmla="*/ 6 w 12"/>
                  <a:gd name="T17" fmla="*/ 47 h 62"/>
                  <a:gd name="T18" fmla="*/ 9 w 12"/>
                  <a:gd name="T19" fmla="*/ 53 h 62"/>
                  <a:gd name="T20" fmla="*/ 12 w 12"/>
                  <a:gd name="T21" fmla="*/ 62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62">
                    <a:moveTo>
                      <a:pt x="6" y="0"/>
                    </a:moveTo>
                    <a:lnTo>
                      <a:pt x="6" y="0"/>
                    </a:lnTo>
                    <a:lnTo>
                      <a:pt x="8" y="14"/>
                    </a:lnTo>
                    <a:lnTo>
                      <a:pt x="6" y="26"/>
                    </a:lnTo>
                    <a:lnTo>
                      <a:pt x="5" y="38"/>
                    </a:lnTo>
                    <a:lnTo>
                      <a:pt x="0" y="44"/>
                    </a:lnTo>
                    <a:lnTo>
                      <a:pt x="3" y="46"/>
                    </a:lnTo>
                    <a:lnTo>
                      <a:pt x="6" y="47"/>
                    </a:lnTo>
                    <a:lnTo>
                      <a:pt x="9" y="53"/>
                    </a:lnTo>
                    <a:lnTo>
                      <a:pt x="12" y="6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9" name="Freeform 2228">
                <a:extLst>
                  <a:ext uri="{FF2B5EF4-FFF2-40B4-BE49-F238E27FC236}">
                    <a16:creationId xmlns:a16="http://schemas.microsoft.com/office/drawing/2014/main" id="{46C12C18-3F5F-4B4D-9A3D-CB063A272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997"/>
                <a:ext cx="9" cy="69"/>
              </a:xfrm>
              <a:custGeom>
                <a:avLst/>
                <a:gdLst>
                  <a:gd name="T0" fmla="*/ 0 w 9"/>
                  <a:gd name="T1" fmla="*/ 0 h 69"/>
                  <a:gd name="T2" fmla="*/ 0 w 9"/>
                  <a:gd name="T3" fmla="*/ 0 h 69"/>
                  <a:gd name="T4" fmla="*/ 6 w 9"/>
                  <a:gd name="T5" fmla="*/ 25 h 69"/>
                  <a:gd name="T6" fmla="*/ 7 w 9"/>
                  <a:gd name="T7" fmla="*/ 46 h 69"/>
                  <a:gd name="T8" fmla="*/ 9 w 9"/>
                  <a:gd name="T9" fmla="*/ 57 h 69"/>
                  <a:gd name="T10" fmla="*/ 7 w 9"/>
                  <a:gd name="T11" fmla="*/ 69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69">
                    <a:moveTo>
                      <a:pt x="0" y="0"/>
                    </a:moveTo>
                    <a:lnTo>
                      <a:pt x="0" y="0"/>
                    </a:lnTo>
                    <a:lnTo>
                      <a:pt x="6" y="25"/>
                    </a:lnTo>
                    <a:lnTo>
                      <a:pt x="7" y="46"/>
                    </a:lnTo>
                    <a:lnTo>
                      <a:pt x="9" y="57"/>
                    </a:lnTo>
                    <a:lnTo>
                      <a:pt x="7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0" name="Freeform 2229">
                <a:extLst>
                  <a:ext uri="{FF2B5EF4-FFF2-40B4-BE49-F238E27FC236}">
                    <a16:creationId xmlns:a16="http://schemas.microsoft.com/office/drawing/2014/main" id="{533A5E34-DCE1-4F08-BD31-F27650901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125"/>
                <a:ext cx="17" cy="13"/>
              </a:xfrm>
              <a:custGeom>
                <a:avLst/>
                <a:gdLst>
                  <a:gd name="T0" fmla="*/ 17 w 17"/>
                  <a:gd name="T1" fmla="*/ 13 h 13"/>
                  <a:gd name="T2" fmla="*/ 17 w 17"/>
                  <a:gd name="T3" fmla="*/ 13 h 13"/>
                  <a:gd name="T4" fmla="*/ 11 w 17"/>
                  <a:gd name="T5" fmla="*/ 3 h 13"/>
                  <a:gd name="T6" fmla="*/ 8 w 17"/>
                  <a:gd name="T7" fmla="*/ 0 h 13"/>
                  <a:gd name="T8" fmla="*/ 0 w 17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7" y="13"/>
                    </a:moveTo>
                    <a:lnTo>
                      <a:pt x="17" y="13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1" name="Freeform 2230">
                <a:extLst>
                  <a:ext uri="{FF2B5EF4-FFF2-40B4-BE49-F238E27FC236}">
                    <a16:creationId xmlns:a16="http://schemas.microsoft.com/office/drawing/2014/main" id="{7D5AC147-0926-44D9-BCA2-E7381AACB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123"/>
                <a:ext cx="10" cy="11"/>
              </a:xfrm>
              <a:custGeom>
                <a:avLst/>
                <a:gdLst>
                  <a:gd name="T0" fmla="*/ 10 w 10"/>
                  <a:gd name="T1" fmla="*/ 0 h 11"/>
                  <a:gd name="T2" fmla="*/ 10 w 10"/>
                  <a:gd name="T3" fmla="*/ 0 h 11"/>
                  <a:gd name="T4" fmla="*/ 4 w 10"/>
                  <a:gd name="T5" fmla="*/ 0 h 11"/>
                  <a:gd name="T6" fmla="*/ 1 w 10"/>
                  <a:gd name="T7" fmla="*/ 2 h 11"/>
                  <a:gd name="T8" fmla="*/ 0 w 10"/>
                  <a:gd name="T9" fmla="*/ 5 h 11"/>
                  <a:gd name="T10" fmla="*/ 0 w 10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lnTo>
                      <a:pt x="10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2" name="Freeform 2231">
                <a:extLst>
                  <a:ext uri="{FF2B5EF4-FFF2-40B4-BE49-F238E27FC236}">
                    <a16:creationId xmlns:a16="http://schemas.microsoft.com/office/drawing/2014/main" id="{79BDED83-5565-4C0E-AB71-012D52AD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316"/>
                <a:ext cx="21" cy="11"/>
              </a:xfrm>
              <a:custGeom>
                <a:avLst/>
                <a:gdLst>
                  <a:gd name="T0" fmla="*/ 21 w 21"/>
                  <a:gd name="T1" fmla="*/ 0 h 11"/>
                  <a:gd name="T2" fmla="*/ 21 w 21"/>
                  <a:gd name="T3" fmla="*/ 0 h 11"/>
                  <a:gd name="T4" fmla="*/ 18 w 21"/>
                  <a:gd name="T5" fmla="*/ 5 h 11"/>
                  <a:gd name="T6" fmla="*/ 15 w 21"/>
                  <a:gd name="T7" fmla="*/ 8 h 11"/>
                  <a:gd name="T8" fmla="*/ 10 w 21"/>
                  <a:gd name="T9" fmla="*/ 9 h 11"/>
                  <a:gd name="T10" fmla="*/ 0 w 21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1">
                    <a:moveTo>
                      <a:pt x="21" y="0"/>
                    </a:moveTo>
                    <a:lnTo>
                      <a:pt x="21" y="0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10" y="9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3" name="Freeform 2232">
                <a:extLst>
                  <a:ext uri="{FF2B5EF4-FFF2-40B4-BE49-F238E27FC236}">
                    <a16:creationId xmlns:a16="http://schemas.microsoft.com/office/drawing/2014/main" id="{C44885A4-1843-4077-937D-BAF2D7AE5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419"/>
                <a:ext cx="21" cy="15"/>
              </a:xfrm>
              <a:custGeom>
                <a:avLst/>
                <a:gdLst>
                  <a:gd name="T0" fmla="*/ 21 w 21"/>
                  <a:gd name="T1" fmla="*/ 15 h 15"/>
                  <a:gd name="T2" fmla="*/ 21 w 21"/>
                  <a:gd name="T3" fmla="*/ 15 h 15"/>
                  <a:gd name="T4" fmla="*/ 17 w 21"/>
                  <a:gd name="T5" fmla="*/ 9 h 15"/>
                  <a:gd name="T6" fmla="*/ 12 w 21"/>
                  <a:gd name="T7" fmla="*/ 4 h 15"/>
                  <a:gd name="T8" fmla="*/ 8 w 21"/>
                  <a:gd name="T9" fmla="*/ 3 h 15"/>
                  <a:gd name="T10" fmla="*/ 0 w 21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5">
                    <a:moveTo>
                      <a:pt x="21" y="15"/>
                    </a:moveTo>
                    <a:lnTo>
                      <a:pt x="21" y="15"/>
                    </a:lnTo>
                    <a:lnTo>
                      <a:pt x="17" y="9"/>
                    </a:lnTo>
                    <a:lnTo>
                      <a:pt x="12" y="4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4" name="Freeform 2233">
                <a:extLst>
                  <a:ext uri="{FF2B5EF4-FFF2-40B4-BE49-F238E27FC236}">
                    <a16:creationId xmlns:a16="http://schemas.microsoft.com/office/drawing/2014/main" id="{BB6DCA48-F8D5-4F11-81E5-B738C5512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484"/>
                <a:ext cx="36" cy="9"/>
              </a:xfrm>
              <a:custGeom>
                <a:avLst/>
                <a:gdLst>
                  <a:gd name="T0" fmla="*/ 36 w 36"/>
                  <a:gd name="T1" fmla="*/ 0 h 9"/>
                  <a:gd name="T2" fmla="*/ 36 w 36"/>
                  <a:gd name="T3" fmla="*/ 0 h 9"/>
                  <a:gd name="T4" fmla="*/ 35 w 36"/>
                  <a:gd name="T5" fmla="*/ 3 h 9"/>
                  <a:gd name="T6" fmla="*/ 32 w 36"/>
                  <a:gd name="T7" fmla="*/ 4 h 9"/>
                  <a:gd name="T8" fmla="*/ 22 w 36"/>
                  <a:gd name="T9" fmla="*/ 7 h 9"/>
                  <a:gd name="T10" fmla="*/ 12 w 36"/>
                  <a:gd name="T11" fmla="*/ 9 h 9"/>
                  <a:gd name="T12" fmla="*/ 0 w 36"/>
                  <a:gd name="T13" fmla="*/ 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9">
                    <a:moveTo>
                      <a:pt x="36" y="0"/>
                    </a:moveTo>
                    <a:lnTo>
                      <a:pt x="36" y="0"/>
                    </a:lnTo>
                    <a:lnTo>
                      <a:pt x="35" y="3"/>
                    </a:lnTo>
                    <a:lnTo>
                      <a:pt x="32" y="4"/>
                    </a:lnTo>
                    <a:lnTo>
                      <a:pt x="22" y="7"/>
                    </a:lnTo>
                    <a:lnTo>
                      <a:pt x="12" y="9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5" name="Freeform 2234">
                <a:extLst>
                  <a:ext uri="{FF2B5EF4-FFF2-40B4-BE49-F238E27FC236}">
                    <a16:creationId xmlns:a16="http://schemas.microsoft.com/office/drawing/2014/main" id="{20392012-7A17-4579-B806-2BAD800C9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456"/>
                <a:ext cx="20" cy="8"/>
              </a:xfrm>
              <a:custGeom>
                <a:avLst/>
                <a:gdLst>
                  <a:gd name="T0" fmla="*/ 20 w 20"/>
                  <a:gd name="T1" fmla="*/ 2 h 8"/>
                  <a:gd name="T2" fmla="*/ 20 w 20"/>
                  <a:gd name="T3" fmla="*/ 2 h 8"/>
                  <a:gd name="T4" fmla="*/ 14 w 20"/>
                  <a:gd name="T5" fmla="*/ 0 h 8"/>
                  <a:gd name="T6" fmla="*/ 8 w 20"/>
                  <a:gd name="T7" fmla="*/ 2 h 8"/>
                  <a:gd name="T8" fmla="*/ 3 w 20"/>
                  <a:gd name="T9" fmla="*/ 3 h 8"/>
                  <a:gd name="T10" fmla="*/ 0 w 20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8">
                    <a:moveTo>
                      <a:pt x="20" y="2"/>
                    </a:moveTo>
                    <a:lnTo>
                      <a:pt x="20" y="2"/>
                    </a:lnTo>
                    <a:lnTo>
                      <a:pt x="14" y="0"/>
                    </a:lnTo>
                    <a:lnTo>
                      <a:pt x="8" y="2"/>
                    </a:lnTo>
                    <a:lnTo>
                      <a:pt x="3" y="3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6" name="Freeform 2235">
                <a:extLst>
                  <a:ext uri="{FF2B5EF4-FFF2-40B4-BE49-F238E27FC236}">
                    <a16:creationId xmlns:a16="http://schemas.microsoft.com/office/drawing/2014/main" id="{017B38B1-0573-4FCA-8471-AD7EDE698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366"/>
                <a:ext cx="14" cy="3"/>
              </a:xfrm>
              <a:custGeom>
                <a:avLst/>
                <a:gdLst>
                  <a:gd name="T0" fmla="*/ 14 w 14"/>
                  <a:gd name="T1" fmla="*/ 3 h 3"/>
                  <a:gd name="T2" fmla="*/ 14 w 14"/>
                  <a:gd name="T3" fmla="*/ 3 h 3"/>
                  <a:gd name="T4" fmla="*/ 9 w 14"/>
                  <a:gd name="T5" fmla="*/ 1 h 3"/>
                  <a:gd name="T6" fmla="*/ 5 w 14"/>
                  <a:gd name="T7" fmla="*/ 0 h 3"/>
                  <a:gd name="T8" fmla="*/ 0 w 1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">
                    <a:moveTo>
                      <a:pt x="14" y="3"/>
                    </a:moveTo>
                    <a:lnTo>
                      <a:pt x="14" y="3"/>
                    </a:lnTo>
                    <a:lnTo>
                      <a:pt x="9" y="1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7" name="Freeform 2236">
                <a:extLst>
                  <a:ext uri="{FF2B5EF4-FFF2-40B4-BE49-F238E27FC236}">
                    <a16:creationId xmlns:a16="http://schemas.microsoft.com/office/drawing/2014/main" id="{D84B4848-85B0-47FE-AC39-F078FD194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297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5 w 15"/>
                  <a:gd name="T3" fmla="*/ 0 h 4"/>
                  <a:gd name="T4" fmla="*/ 9 w 15"/>
                  <a:gd name="T5" fmla="*/ 0 h 4"/>
                  <a:gd name="T6" fmla="*/ 4 w 15"/>
                  <a:gd name="T7" fmla="*/ 1 h 4"/>
                  <a:gd name="T8" fmla="*/ 0 w 15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5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8" name="Freeform 2237">
                <a:extLst>
                  <a:ext uri="{FF2B5EF4-FFF2-40B4-BE49-F238E27FC236}">
                    <a16:creationId xmlns:a16="http://schemas.microsoft.com/office/drawing/2014/main" id="{25EFF02E-26C9-47AC-8189-7BBBB6767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981"/>
                <a:ext cx="24" cy="8"/>
              </a:xfrm>
              <a:custGeom>
                <a:avLst/>
                <a:gdLst>
                  <a:gd name="T0" fmla="*/ 24 w 24"/>
                  <a:gd name="T1" fmla="*/ 8 h 8"/>
                  <a:gd name="T2" fmla="*/ 24 w 24"/>
                  <a:gd name="T3" fmla="*/ 8 h 8"/>
                  <a:gd name="T4" fmla="*/ 20 w 24"/>
                  <a:gd name="T5" fmla="*/ 4 h 8"/>
                  <a:gd name="T6" fmla="*/ 17 w 24"/>
                  <a:gd name="T7" fmla="*/ 2 h 8"/>
                  <a:gd name="T8" fmla="*/ 9 w 24"/>
                  <a:gd name="T9" fmla="*/ 0 h 8"/>
                  <a:gd name="T10" fmla="*/ 0 w 24"/>
                  <a:gd name="T11" fmla="*/ 2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8">
                    <a:moveTo>
                      <a:pt x="24" y="8"/>
                    </a:moveTo>
                    <a:lnTo>
                      <a:pt x="24" y="8"/>
                    </a:lnTo>
                    <a:lnTo>
                      <a:pt x="20" y="4"/>
                    </a:lnTo>
                    <a:lnTo>
                      <a:pt x="17" y="2"/>
                    </a:lnTo>
                    <a:lnTo>
                      <a:pt x="9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9" name="Freeform 2238">
                <a:extLst>
                  <a:ext uri="{FF2B5EF4-FFF2-40B4-BE49-F238E27FC236}">
                    <a16:creationId xmlns:a16="http://schemas.microsoft.com/office/drawing/2014/main" id="{DB539237-3F7C-4E1C-8077-3CB8DB91A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298"/>
                <a:ext cx="15" cy="12"/>
              </a:xfrm>
              <a:custGeom>
                <a:avLst/>
                <a:gdLst>
                  <a:gd name="T0" fmla="*/ 15 w 15"/>
                  <a:gd name="T1" fmla="*/ 12 h 12"/>
                  <a:gd name="T2" fmla="*/ 15 w 15"/>
                  <a:gd name="T3" fmla="*/ 12 h 12"/>
                  <a:gd name="T4" fmla="*/ 14 w 15"/>
                  <a:gd name="T5" fmla="*/ 6 h 12"/>
                  <a:gd name="T6" fmla="*/ 11 w 15"/>
                  <a:gd name="T7" fmla="*/ 2 h 12"/>
                  <a:gd name="T8" fmla="*/ 8 w 15"/>
                  <a:gd name="T9" fmla="*/ 0 h 12"/>
                  <a:gd name="T10" fmla="*/ 0 w 1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lnTo>
                      <a:pt x="15" y="12"/>
                    </a:lnTo>
                    <a:lnTo>
                      <a:pt x="14" y="6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0" name="Freeform 2239">
                <a:extLst>
                  <a:ext uri="{FF2B5EF4-FFF2-40B4-BE49-F238E27FC236}">
                    <a16:creationId xmlns:a16="http://schemas.microsoft.com/office/drawing/2014/main" id="{DD9FFBBD-E325-4A1E-8873-1968814F8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221"/>
                <a:ext cx="16" cy="9"/>
              </a:xfrm>
              <a:custGeom>
                <a:avLst/>
                <a:gdLst>
                  <a:gd name="T0" fmla="*/ 16 w 16"/>
                  <a:gd name="T1" fmla="*/ 2 h 9"/>
                  <a:gd name="T2" fmla="*/ 16 w 16"/>
                  <a:gd name="T3" fmla="*/ 2 h 9"/>
                  <a:gd name="T4" fmla="*/ 12 w 16"/>
                  <a:gd name="T5" fmla="*/ 0 h 9"/>
                  <a:gd name="T6" fmla="*/ 7 w 16"/>
                  <a:gd name="T7" fmla="*/ 2 h 9"/>
                  <a:gd name="T8" fmla="*/ 3 w 16"/>
                  <a:gd name="T9" fmla="*/ 5 h 9"/>
                  <a:gd name="T10" fmla="*/ 0 w 16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9">
                    <a:moveTo>
                      <a:pt x="16" y="2"/>
                    </a:moveTo>
                    <a:lnTo>
                      <a:pt x="16" y="2"/>
                    </a:lnTo>
                    <a:lnTo>
                      <a:pt x="12" y="0"/>
                    </a:lnTo>
                    <a:lnTo>
                      <a:pt x="7" y="2"/>
                    </a:lnTo>
                    <a:lnTo>
                      <a:pt x="3" y="5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1" name="Freeform 2240">
                <a:extLst>
                  <a:ext uri="{FF2B5EF4-FFF2-40B4-BE49-F238E27FC236}">
                    <a16:creationId xmlns:a16="http://schemas.microsoft.com/office/drawing/2014/main" id="{57EE7E6C-4492-483E-B7AB-D1A9DD99B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090"/>
                <a:ext cx="73" cy="3"/>
              </a:xfrm>
              <a:custGeom>
                <a:avLst/>
                <a:gdLst>
                  <a:gd name="T0" fmla="*/ 73 w 73"/>
                  <a:gd name="T1" fmla="*/ 0 h 3"/>
                  <a:gd name="T2" fmla="*/ 73 w 73"/>
                  <a:gd name="T3" fmla="*/ 0 h 3"/>
                  <a:gd name="T4" fmla="*/ 56 w 73"/>
                  <a:gd name="T5" fmla="*/ 3 h 3"/>
                  <a:gd name="T6" fmla="*/ 37 w 73"/>
                  <a:gd name="T7" fmla="*/ 3 h 3"/>
                  <a:gd name="T8" fmla="*/ 17 w 73"/>
                  <a:gd name="T9" fmla="*/ 3 h 3"/>
                  <a:gd name="T10" fmla="*/ 0 w 73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3">
                    <a:moveTo>
                      <a:pt x="73" y="0"/>
                    </a:moveTo>
                    <a:lnTo>
                      <a:pt x="73" y="0"/>
                    </a:lnTo>
                    <a:lnTo>
                      <a:pt x="56" y="3"/>
                    </a:lnTo>
                    <a:lnTo>
                      <a:pt x="37" y="3"/>
                    </a:lnTo>
                    <a:lnTo>
                      <a:pt x="17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2" name="Freeform 2241">
                <a:extLst>
                  <a:ext uri="{FF2B5EF4-FFF2-40B4-BE49-F238E27FC236}">
                    <a16:creationId xmlns:a16="http://schemas.microsoft.com/office/drawing/2014/main" id="{92BFA265-74E3-4016-A110-77C87B0C6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188"/>
                <a:ext cx="80" cy="6"/>
              </a:xfrm>
              <a:custGeom>
                <a:avLst/>
                <a:gdLst>
                  <a:gd name="T0" fmla="*/ 80 w 80"/>
                  <a:gd name="T1" fmla="*/ 2 h 6"/>
                  <a:gd name="T2" fmla="*/ 80 w 80"/>
                  <a:gd name="T3" fmla="*/ 2 h 6"/>
                  <a:gd name="T4" fmla="*/ 60 w 80"/>
                  <a:gd name="T5" fmla="*/ 5 h 6"/>
                  <a:gd name="T6" fmla="*/ 39 w 80"/>
                  <a:gd name="T7" fmla="*/ 6 h 6"/>
                  <a:gd name="T8" fmla="*/ 20 w 80"/>
                  <a:gd name="T9" fmla="*/ 5 h 6"/>
                  <a:gd name="T10" fmla="*/ 0 w 80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6">
                    <a:moveTo>
                      <a:pt x="80" y="2"/>
                    </a:moveTo>
                    <a:lnTo>
                      <a:pt x="80" y="2"/>
                    </a:lnTo>
                    <a:lnTo>
                      <a:pt x="60" y="5"/>
                    </a:lnTo>
                    <a:lnTo>
                      <a:pt x="39" y="6"/>
                    </a:lnTo>
                    <a:lnTo>
                      <a:pt x="2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3" name="Freeform 2242">
                <a:extLst>
                  <a:ext uri="{FF2B5EF4-FFF2-40B4-BE49-F238E27FC236}">
                    <a16:creationId xmlns:a16="http://schemas.microsoft.com/office/drawing/2014/main" id="{C160BB2F-E78C-4E6C-8049-9D2AF5621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003"/>
                <a:ext cx="30" cy="645"/>
              </a:xfrm>
              <a:custGeom>
                <a:avLst/>
                <a:gdLst>
                  <a:gd name="T0" fmla="*/ 9 w 30"/>
                  <a:gd name="T1" fmla="*/ 0 h 645"/>
                  <a:gd name="T2" fmla="*/ 9 w 30"/>
                  <a:gd name="T3" fmla="*/ 0 h 645"/>
                  <a:gd name="T4" fmla="*/ 6 w 30"/>
                  <a:gd name="T5" fmla="*/ 12 h 645"/>
                  <a:gd name="T6" fmla="*/ 5 w 30"/>
                  <a:gd name="T7" fmla="*/ 22 h 645"/>
                  <a:gd name="T8" fmla="*/ 5 w 30"/>
                  <a:gd name="T9" fmla="*/ 33 h 645"/>
                  <a:gd name="T10" fmla="*/ 8 w 30"/>
                  <a:gd name="T11" fmla="*/ 45 h 645"/>
                  <a:gd name="T12" fmla="*/ 14 w 30"/>
                  <a:gd name="T13" fmla="*/ 66 h 645"/>
                  <a:gd name="T14" fmla="*/ 20 w 30"/>
                  <a:gd name="T15" fmla="*/ 87 h 645"/>
                  <a:gd name="T16" fmla="*/ 20 w 30"/>
                  <a:gd name="T17" fmla="*/ 87 h 645"/>
                  <a:gd name="T18" fmla="*/ 21 w 30"/>
                  <a:gd name="T19" fmla="*/ 95 h 645"/>
                  <a:gd name="T20" fmla="*/ 21 w 30"/>
                  <a:gd name="T21" fmla="*/ 104 h 645"/>
                  <a:gd name="T22" fmla="*/ 20 w 30"/>
                  <a:gd name="T23" fmla="*/ 122 h 645"/>
                  <a:gd name="T24" fmla="*/ 18 w 30"/>
                  <a:gd name="T25" fmla="*/ 140 h 645"/>
                  <a:gd name="T26" fmla="*/ 18 w 30"/>
                  <a:gd name="T27" fmla="*/ 149 h 645"/>
                  <a:gd name="T28" fmla="*/ 18 w 30"/>
                  <a:gd name="T29" fmla="*/ 158 h 645"/>
                  <a:gd name="T30" fmla="*/ 18 w 30"/>
                  <a:gd name="T31" fmla="*/ 158 h 645"/>
                  <a:gd name="T32" fmla="*/ 23 w 30"/>
                  <a:gd name="T33" fmla="*/ 193 h 645"/>
                  <a:gd name="T34" fmla="*/ 26 w 30"/>
                  <a:gd name="T35" fmla="*/ 211 h 645"/>
                  <a:gd name="T36" fmla="*/ 26 w 30"/>
                  <a:gd name="T37" fmla="*/ 229 h 645"/>
                  <a:gd name="T38" fmla="*/ 26 w 30"/>
                  <a:gd name="T39" fmla="*/ 229 h 645"/>
                  <a:gd name="T40" fmla="*/ 26 w 30"/>
                  <a:gd name="T41" fmla="*/ 239 h 645"/>
                  <a:gd name="T42" fmla="*/ 27 w 30"/>
                  <a:gd name="T43" fmla="*/ 250 h 645"/>
                  <a:gd name="T44" fmla="*/ 30 w 30"/>
                  <a:gd name="T45" fmla="*/ 269 h 645"/>
                  <a:gd name="T46" fmla="*/ 30 w 30"/>
                  <a:gd name="T47" fmla="*/ 269 h 645"/>
                  <a:gd name="T48" fmla="*/ 30 w 30"/>
                  <a:gd name="T49" fmla="*/ 279 h 645"/>
                  <a:gd name="T50" fmla="*/ 29 w 30"/>
                  <a:gd name="T51" fmla="*/ 286 h 645"/>
                  <a:gd name="T52" fmla="*/ 24 w 30"/>
                  <a:gd name="T53" fmla="*/ 303 h 645"/>
                  <a:gd name="T54" fmla="*/ 24 w 30"/>
                  <a:gd name="T55" fmla="*/ 303 h 645"/>
                  <a:gd name="T56" fmla="*/ 18 w 30"/>
                  <a:gd name="T57" fmla="*/ 325 h 645"/>
                  <a:gd name="T58" fmla="*/ 15 w 30"/>
                  <a:gd name="T59" fmla="*/ 346 h 645"/>
                  <a:gd name="T60" fmla="*/ 14 w 30"/>
                  <a:gd name="T61" fmla="*/ 367 h 645"/>
                  <a:gd name="T62" fmla="*/ 15 w 30"/>
                  <a:gd name="T63" fmla="*/ 390 h 645"/>
                  <a:gd name="T64" fmla="*/ 15 w 30"/>
                  <a:gd name="T65" fmla="*/ 390 h 645"/>
                  <a:gd name="T66" fmla="*/ 17 w 30"/>
                  <a:gd name="T67" fmla="*/ 428 h 645"/>
                  <a:gd name="T68" fmla="*/ 17 w 30"/>
                  <a:gd name="T69" fmla="*/ 446 h 645"/>
                  <a:gd name="T70" fmla="*/ 15 w 30"/>
                  <a:gd name="T71" fmla="*/ 464 h 645"/>
                  <a:gd name="T72" fmla="*/ 15 w 30"/>
                  <a:gd name="T73" fmla="*/ 464 h 645"/>
                  <a:gd name="T74" fmla="*/ 11 w 30"/>
                  <a:gd name="T75" fmla="*/ 484 h 645"/>
                  <a:gd name="T76" fmla="*/ 5 w 30"/>
                  <a:gd name="T77" fmla="*/ 505 h 645"/>
                  <a:gd name="T78" fmla="*/ 5 w 30"/>
                  <a:gd name="T79" fmla="*/ 505 h 645"/>
                  <a:gd name="T80" fmla="*/ 5 w 30"/>
                  <a:gd name="T81" fmla="*/ 518 h 645"/>
                  <a:gd name="T82" fmla="*/ 6 w 30"/>
                  <a:gd name="T83" fmla="*/ 530 h 645"/>
                  <a:gd name="T84" fmla="*/ 8 w 30"/>
                  <a:gd name="T85" fmla="*/ 542 h 645"/>
                  <a:gd name="T86" fmla="*/ 9 w 30"/>
                  <a:gd name="T87" fmla="*/ 554 h 645"/>
                  <a:gd name="T88" fmla="*/ 9 w 30"/>
                  <a:gd name="T89" fmla="*/ 554 h 645"/>
                  <a:gd name="T90" fmla="*/ 8 w 30"/>
                  <a:gd name="T91" fmla="*/ 576 h 645"/>
                  <a:gd name="T92" fmla="*/ 5 w 30"/>
                  <a:gd name="T93" fmla="*/ 597 h 645"/>
                  <a:gd name="T94" fmla="*/ 2 w 30"/>
                  <a:gd name="T95" fmla="*/ 618 h 645"/>
                  <a:gd name="T96" fmla="*/ 0 w 30"/>
                  <a:gd name="T97" fmla="*/ 637 h 645"/>
                  <a:gd name="T98" fmla="*/ 0 w 30"/>
                  <a:gd name="T99" fmla="*/ 637 h 645"/>
                  <a:gd name="T100" fmla="*/ 2 w 30"/>
                  <a:gd name="T101" fmla="*/ 643 h 645"/>
                  <a:gd name="T102" fmla="*/ 3 w 30"/>
                  <a:gd name="T103" fmla="*/ 645 h 64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0" h="645">
                    <a:moveTo>
                      <a:pt x="9" y="0"/>
                    </a:moveTo>
                    <a:lnTo>
                      <a:pt x="9" y="0"/>
                    </a:lnTo>
                    <a:lnTo>
                      <a:pt x="6" y="12"/>
                    </a:lnTo>
                    <a:lnTo>
                      <a:pt x="5" y="22"/>
                    </a:lnTo>
                    <a:lnTo>
                      <a:pt x="5" y="33"/>
                    </a:lnTo>
                    <a:lnTo>
                      <a:pt x="8" y="45"/>
                    </a:lnTo>
                    <a:lnTo>
                      <a:pt x="14" y="66"/>
                    </a:lnTo>
                    <a:lnTo>
                      <a:pt x="20" y="87"/>
                    </a:lnTo>
                    <a:lnTo>
                      <a:pt x="21" y="95"/>
                    </a:lnTo>
                    <a:lnTo>
                      <a:pt x="21" y="104"/>
                    </a:lnTo>
                    <a:lnTo>
                      <a:pt x="20" y="122"/>
                    </a:lnTo>
                    <a:lnTo>
                      <a:pt x="18" y="140"/>
                    </a:lnTo>
                    <a:lnTo>
                      <a:pt x="18" y="149"/>
                    </a:lnTo>
                    <a:lnTo>
                      <a:pt x="18" y="158"/>
                    </a:lnTo>
                    <a:lnTo>
                      <a:pt x="23" y="193"/>
                    </a:lnTo>
                    <a:lnTo>
                      <a:pt x="26" y="211"/>
                    </a:lnTo>
                    <a:lnTo>
                      <a:pt x="26" y="229"/>
                    </a:lnTo>
                    <a:lnTo>
                      <a:pt x="26" y="239"/>
                    </a:lnTo>
                    <a:lnTo>
                      <a:pt x="27" y="250"/>
                    </a:lnTo>
                    <a:lnTo>
                      <a:pt x="30" y="269"/>
                    </a:lnTo>
                    <a:lnTo>
                      <a:pt x="30" y="279"/>
                    </a:lnTo>
                    <a:lnTo>
                      <a:pt x="29" y="286"/>
                    </a:lnTo>
                    <a:lnTo>
                      <a:pt x="24" y="303"/>
                    </a:lnTo>
                    <a:lnTo>
                      <a:pt x="18" y="325"/>
                    </a:lnTo>
                    <a:lnTo>
                      <a:pt x="15" y="346"/>
                    </a:lnTo>
                    <a:lnTo>
                      <a:pt x="14" y="367"/>
                    </a:lnTo>
                    <a:lnTo>
                      <a:pt x="15" y="390"/>
                    </a:lnTo>
                    <a:lnTo>
                      <a:pt x="17" y="428"/>
                    </a:lnTo>
                    <a:lnTo>
                      <a:pt x="17" y="446"/>
                    </a:lnTo>
                    <a:lnTo>
                      <a:pt x="15" y="464"/>
                    </a:lnTo>
                    <a:lnTo>
                      <a:pt x="11" y="484"/>
                    </a:lnTo>
                    <a:lnTo>
                      <a:pt x="5" y="505"/>
                    </a:lnTo>
                    <a:lnTo>
                      <a:pt x="5" y="518"/>
                    </a:lnTo>
                    <a:lnTo>
                      <a:pt x="6" y="530"/>
                    </a:lnTo>
                    <a:lnTo>
                      <a:pt x="8" y="542"/>
                    </a:lnTo>
                    <a:lnTo>
                      <a:pt x="9" y="554"/>
                    </a:lnTo>
                    <a:lnTo>
                      <a:pt x="8" y="576"/>
                    </a:lnTo>
                    <a:lnTo>
                      <a:pt x="5" y="597"/>
                    </a:lnTo>
                    <a:lnTo>
                      <a:pt x="2" y="618"/>
                    </a:lnTo>
                    <a:lnTo>
                      <a:pt x="0" y="637"/>
                    </a:lnTo>
                    <a:lnTo>
                      <a:pt x="2" y="643"/>
                    </a:lnTo>
                    <a:lnTo>
                      <a:pt x="3" y="6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4" name="Freeform 2243">
                <a:extLst>
                  <a:ext uri="{FF2B5EF4-FFF2-40B4-BE49-F238E27FC236}">
                    <a16:creationId xmlns:a16="http://schemas.microsoft.com/office/drawing/2014/main" id="{79DE08F9-CFD6-4948-B5B3-BA0B11DC4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042"/>
                <a:ext cx="72" cy="9"/>
              </a:xfrm>
              <a:custGeom>
                <a:avLst/>
                <a:gdLst>
                  <a:gd name="T0" fmla="*/ 72 w 72"/>
                  <a:gd name="T1" fmla="*/ 0 h 9"/>
                  <a:gd name="T2" fmla="*/ 72 w 72"/>
                  <a:gd name="T3" fmla="*/ 0 h 9"/>
                  <a:gd name="T4" fmla="*/ 63 w 72"/>
                  <a:gd name="T5" fmla="*/ 4 h 9"/>
                  <a:gd name="T6" fmla="*/ 56 w 72"/>
                  <a:gd name="T7" fmla="*/ 7 h 9"/>
                  <a:gd name="T8" fmla="*/ 47 w 72"/>
                  <a:gd name="T9" fmla="*/ 9 h 9"/>
                  <a:gd name="T10" fmla="*/ 36 w 72"/>
                  <a:gd name="T11" fmla="*/ 9 h 9"/>
                  <a:gd name="T12" fmla="*/ 18 w 72"/>
                  <a:gd name="T13" fmla="*/ 7 h 9"/>
                  <a:gd name="T14" fmla="*/ 0 w 72"/>
                  <a:gd name="T15" fmla="*/ 6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2" h="9">
                    <a:moveTo>
                      <a:pt x="72" y="0"/>
                    </a:moveTo>
                    <a:lnTo>
                      <a:pt x="72" y="0"/>
                    </a:lnTo>
                    <a:lnTo>
                      <a:pt x="63" y="4"/>
                    </a:lnTo>
                    <a:lnTo>
                      <a:pt x="56" y="7"/>
                    </a:lnTo>
                    <a:lnTo>
                      <a:pt x="47" y="9"/>
                    </a:lnTo>
                    <a:lnTo>
                      <a:pt x="36" y="9"/>
                    </a:lnTo>
                    <a:lnTo>
                      <a:pt x="18" y="7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5" name="Freeform 2244">
                <a:extLst>
                  <a:ext uri="{FF2B5EF4-FFF2-40B4-BE49-F238E27FC236}">
                    <a16:creationId xmlns:a16="http://schemas.microsoft.com/office/drawing/2014/main" id="{CC127F36-562E-4E33-9FBB-53DD01089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149"/>
                <a:ext cx="76" cy="15"/>
              </a:xfrm>
              <a:custGeom>
                <a:avLst/>
                <a:gdLst>
                  <a:gd name="T0" fmla="*/ 76 w 76"/>
                  <a:gd name="T1" fmla="*/ 0 h 15"/>
                  <a:gd name="T2" fmla="*/ 76 w 76"/>
                  <a:gd name="T3" fmla="*/ 0 h 15"/>
                  <a:gd name="T4" fmla="*/ 68 w 76"/>
                  <a:gd name="T5" fmla="*/ 6 h 15"/>
                  <a:gd name="T6" fmla="*/ 61 w 76"/>
                  <a:gd name="T7" fmla="*/ 10 h 15"/>
                  <a:gd name="T8" fmla="*/ 50 w 76"/>
                  <a:gd name="T9" fmla="*/ 13 h 15"/>
                  <a:gd name="T10" fmla="*/ 40 w 76"/>
                  <a:gd name="T11" fmla="*/ 15 h 15"/>
                  <a:gd name="T12" fmla="*/ 29 w 76"/>
                  <a:gd name="T13" fmla="*/ 15 h 15"/>
                  <a:gd name="T14" fmla="*/ 19 w 76"/>
                  <a:gd name="T15" fmla="*/ 13 h 15"/>
                  <a:gd name="T16" fmla="*/ 10 w 76"/>
                  <a:gd name="T17" fmla="*/ 12 h 15"/>
                  <a:gd name="T18" fmla="*/ 0 w 76"/>
                  <a:gd name="T19" fmla="*/ 9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15">
                    <a:moveTo>
                      <a:pt x="76" y="0"/>
                    </a:moveTo>
                    <a:lnTo>
                      <a:pt x="76" y="0"/>
                    </a:lnTo>
                    <a:lnTo>
                      <a:pt x="68" y="6"/>
                    </a:lnTo>
                    <a:lnTo>
                      <a:pt x="61" y="10"/>
                    </a:lnTo>
                    <a:lnTo>
                      <a:pt x="50" y="13"/>
                    </a:lnTo>
                    <a:lnTo>
                      <a:pt x="40" y="15"/>
                    </a:lnTo>
                    <a:lnTo>
                      <a:pt x="29" y="15"/>
                    </a:lnTo>
                    <a:lnTo>
                      <a:pt x="19" y="13"/>
                    </a:lnTo>
                    <a:lnTo>
                      <a:pt x="10" y="12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6" name="Freeform 2245">
                <a:extLst>
                  <a:ext uri="{FF2B5EF4-FFF2-40B4-BE49-F238E27FC236}">
                    <a16:creationId xmlns:a16="http://schemas.microsoft.com/office/drawing/2014/main" id="{40480FA4-6AD9-47D0-86CA-081F156C8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280"/>
                <a:ext cx="71" cy="12"/>
              </a:xfrm>
              <a:custGeom>
                <a:avLst/>
                <a:gdLst>
                  <a:gd name="T0" fmla="*/ 0 w 71"/>
                  <a:gd name="T1" fmla="*/ 0 h 12"/>
                  <a:gd name="T2" fmla="*/ 0 w 71"/>
                  <a:gd name="T3" fmla="*/ 0 h 12"/>
                  <a:gd name="T4" fmla="*/ 0 w 71"/>
                  <a:gd name="T5" fmla="*/ 3 h 12"/>
                  <a:gd name="T6" fmla="*/ 3 w 71"/>
                  <a:gd name="T7" fmla="*/ 6 h 12"/>
                  <a:gd name="T8" fmla="*/ 9 w 71"/>
                  <a:gd name="T9" fmla="*/ 9 h 12"/>
                  <a:gd name="T10" fmla="*/ 20 w 71"/>
                  <a:gd name="T11" fmla="*/ 12 h 12"/>
                  <a:gd name="T12" fmla="*/ 30 w 71"/>
                  <a:gd name="T13" fmla="*/ 12 h 12"/>
                  <a:gd name="T14" fmla="*/ 42 w 71"/>
                  <a:gd name="T15" fmla="*/ 12 h 12"/>
                  <a:gd name="T16" fmla="*/ 54 w 71"/>
                  <a:gd name="T17" fmla="*/ 12 h 12"/>
                  <a:gd name="T18" fmla="*/ 63 w 71"/>
                  <a:gd name="T19" fmla="*/ 11 h 12"/>
                  <a:gd name="T20" fmla="*/ 71 w 71"/>
                  <a:gd name="T21" fmla="*/ 8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12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9" y="9"/>
                    </a:lnTo>
                    <a:lnTo>
                      <a:pt x="20" y="12"/>
                    </a:lnTo>
                    <a:lnTo>
                      <a:pt x="30" y="12"/>
                    </a:lnTo>
                    <a:lnTo>
                      <a:pt x="42" y="12"/>
                    </a:lnTo>
                    <a:lnTo>
                      <a:pt x="54" y="12"/>
                    </a:lnTo>
                    <a:lnTo>
                      <a:pt x="63" y="11"/>
                    </a:lnTo>
                    <a:lnTo>
                      <a:pt x="71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7" name="Freeform 2246">
                <a:extLst>
                  <a:ext uri="{FF2B5EF4-FFF2-40B4-BE49-F238E27FC236}">
                    <a16:creationId xmlns:a16="http://schemas.microsoft.com/office/drawing/2014/main" id="{3B23FDC5-9872-4EAB-AEBF-187F858DD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248"/>
                <a:ext cx="75" cy="12"/>
              </a:xfrm>
              <a:custGeom>
                <a:avLst/>
                <a:gdLst>
                  <a:gd name="T0" fmla="*/ 75 w 75"/>
                  <a:gd name="T1" fmla="*/ 0 h 12"/>
                  <a:gd name="T2" fmla="*/ 75 w 75"/>
                  <a:gd name="T3" fmla="*/ 0 h 12"/>
                  <a:gd name="T4" fmla="*/ 65 w 75"/>
                  <a:gd name="T5" fmla="*/ 6 h 12"/>
                  <a:gd name="T6" fmla="*/ 56 w 75"/>
                  <a:gd name="T7" fmla="*/ 9 h 12"/>
                  <a:gd name="T8" fmla="*/ 47 w 75"/>
                  <a:gd name="T9" fmla="*/ 12 h 12"/>
                  <a:gd name="T10" fmla="*/ 38 w 75"/>
                  <a:gd name="T11" fmla="*/ 12 h 12"/>
                  <a:gd name="T12" fmla="*/ 21 w 75"/>
                  <a:gd name="T13" fmla="*/ 11 h 12"/>
                  <a:gd name="T14" fmla="*/ 0 w 75"/>
                  <a:gd name="T15" fmla="*/ 6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2">
                    <a:moveTo>
                      <a:pt x="75" y="0"/>
                    </a:moveTo>
                    <a:lnTo>
                      <a:pt x="75" y="0"/>
                    </a:lnTo>
                    <a:lnTo>
                      <a:pt x="65" y="6"/>
                    </a:lnTo>
                    <a:lnTo>
                      <a:pt x="56" y="9"/>
                    </a:lnTo>
                    <a:lnTo>
                      <a:pt x="47" y="12"/>
                    </a:lnTo>
                    <a:lnTo>
                      <a:pt x="38" y="12"/>
                    </a:lnTo>
                    <a:lnTo>
                      <a:pt x="21" y="11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8" name="Freeform 2247">
                <a:extLst>
                  <a:ext uri="{FF2B5EF4-FFF2-40B4-BE49-F238E27FC236}">
                    <a16:creationId xmlns:a16="http://schemas.microsoft.com/office/drawing/2014/main" id="{13087CDF-D3C4-40C9-AE95-583EE91DC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357"/>
                <a:ext cx="86" cy="12"/>
              </a:xfrm>
              <a:custGeom>
                <a:avLst/>
                <a:gdLst>
                  <a:gd name="T0" fmla="*/ 86 w 86"/>
                  <a:gd name="T1" fmla="*/ 1 h 12"/>
                  <a:gd name="T2" fmla="*/ 86 w 86"/>
                  <a:gd name="T3" fmla="*/ 1 h 12"/>
                  <a:gd name="T4" fmla="*/ 83 w 86"/>
                  <a:gd name="T5" fmla="*/ 4 h 12"/>
                  <a:gd name="T6" fmla="*/ 79 w 86"/>
                  <a:gd name="T7" fmla="*/ 6 h 12"/>
                  <a:gd name="T8" fmla="*/ 70 w 86"/>
                  <a:gd name="T9" fmla="*/ 10 h 12"/>
                  <a:gd name="T10" fmla="*/ 58 w 86"/>
                  <a:gd name="T11" fmla="*/ 12 h 12"/>
                  <a:gd name="T12" fmla="*/ 44 w 86"/>
                  <a:gd name="T13" fmla="*/ 12 h 12"/>
                  <a:gd name="T14" fmla="*/ 31 w 86"/>
                  <a:gd name="T15" fmla="*/ 10 h 12"/>
                  <a:gd name="T16" fmla="*/ 17 w 86"/>
                  <a:gd name="T17" fmla="*/ 9 h 12"/>
                  <a:gd name="T18" fmla="*/ 6 w 86"/>
                  <a:gd name="T19" fmla="*/ 4 h 12"/>
                  <a:gd name="T20" fmla="*/ 0 w 86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12">
                    <a:moveTo>
                      <a:pt x="86" y="1"/>
                    </a:moveTo>
                    <a:lnTo>
                      <a:pt x="86" y="1"/>
                    </a:lnTo>
                    <a:lnTo>
                      <a:pt x="83" y="4"/>
                    </a:lnTo>
                    <a:lnTo>
                      <a:pt x="79" y="6"/>
                    </a:lnTo>
                    <a:lnTo>
                      <a:pt x="70" y="10"/>
                    </a:lnTo>
                    <a:lnTo>
                      <a:pt x="58" y="12"/>
                    </a:lnTo>
                    <a:lnTo>
                      <a:pt x="44" y="12"/>
                    </a:lnTo>
                    <a:lnTo>
                      <a:pt x="31" y="10"/>
                    </a:lnTo>
                    <a:lnTo>
                      <a:pt x="17" y="9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9" name="Freeform 2248">
                <a:extLst>
                  <a:ext uri="{FF2B5EF4-FFF2-40B4-BE49-F238E27FC236}">
                    <a16:creationId xmlns:a16="http://schemas.microsoft.com/office/drawing/2014/main" id="{D9F531FE-ABC6-4A73-A99E-49F92FC5E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051"/>
                <a:ext cx="30" cy="485"/>
              </a:xfrm>
              <a:custGeom>
                <a:avLst/>
                <a:gdLst>
                  <a:gd name="T0" fmla="*/ 0 w 30"/>
                  <a:gd name="T1" fmla="*/ 485 h 485"/>
                  <a:gd name="T2" fmla="*/ 0 w 30"/>
                  <a:gd name="T3" fmla="*/ 485 h 485"/>
                  <a:gd name="T4" fmla="*/ 4 w 30"/>
                  <a:gd name="T5" fmla="*/ 443 h 485"/>
                  <a:gd name="T6" fmla="*/ 9 w 30"/>
                  <a:gd name="T7" fmla="*/ 401 h 485"/>
                  <a:gd name="T8" fmla="*/ 9 w 30"/>
                  <a:gd name="T9" fmla="*/ 401 h 485"/>
                  <a:gd name="T10" fmla="*/ 10 w 30"/>
                  <a:gd name="T11" fmla="*/ 372 h 485"/>
                  <a:gd name="T12" fmla="*/ 12 w 30"/>
                  <a:gd name="T13" fmla="*/ 359 h 485"/>
                  <a:gd name="T14" fmla="*/ 12 w 30"/>
                  <a:gd name="T15" fmla="*/ 348 h 485"/>
                  <a:gd name="T16" fmla="*/ 12 w 30"/>
                  <a:gd name="T17" fmla="*/ 348 h 485"/>
                  <a:gd name="T18" fmla="*/ 10 w 30"/>
                  <a:gd name="T19" fmla="*/ 330 h 485"/>
                  <a:gd name="T20" fmla="*/ 12 w 30"/>
                  <a:gd name="T21" fmla="*/ 321 h 485"/>
                  <a:gd name="T22" fmla="*/ 13 w 30"/>
                  <a:gd name="T23" fmla="*/ 312 h 485"/>
                  <a:gd name="T24" fmla="*/ 13 w 30"/>
                  <a:gd name="T25" fmla="*/ 312 h 485"/>
                  <a:gd name="T26" fmla="*/ 15 w 30"/>
                  <a:gd name="T27" fmla="*/ 303 h 485"/>
                  <a:gd name="T28" fmla="*/ 18 w 30"/>
                  <a:gd name="T29" fmla="*/ 291 h 485"/>
                  <a:gd name="T30" fmla="*/ 18 w 30"/>
                  <a:gd name="T31" fmla="*/ 280 h 485"/>
                  <a:gd name="T32" fmla="*/ 16 w 30"/>
                  <a:gd name="T33" fmla="*/ 271 h 485"/>
                  <a:gd name="T34" fmla="*/ 16 w 30"/>
                  <a:gd name="T35" fmla="*/ 271 h 485"/>
                  <a:gd name="T36" fmla="*/ 15 w 30"/>
                  <a:gd name="T37" fmla="*/ 264 h 485"/>
                  <a:gd name="T38" fmla="*/ 16 w 30"/>
                  <a:gd name="T39" fmla="*/ 255 h 485"/>
                  <a:gd name="T40" fmla="*/ 22 w 30"/>
                  <a:gd name="T41" fmla="*/ 235 h 485"/>
                  <a:gd name="T42" fmla="*/ 28 w 30"/>
                  <a:gd name="T43" fmla="*/ 215 h 485"/>
                  <a:gd name="T44" fmla="*/ 30 w 30"/>
                  <a:gd name="T45" fmla="*/ 205 h 485"/>
                  <a:gd name="T46" fmla="*/ 30 w 30"/>
                  <a:gd name="T47" fmla="*/ 196 h 485"/>
                  <a:gd name="T48" fmla="*/ 30 w 30"/>
                  <a:gd name="T49" fmla="*/ 196 h 485"/>
                  <a:gd name="T50" fmla="*/ 27 w 30"/>
                  <a:gd name="T51" fmla="*/ 176 h 485"/>
                  <a:gd name="T52" fmla="*/ 24 w 30"/>
                  <a:gd name="T53" fmla="*/ 151 h 485"/>
                  <a:gd name="T54" fmla="*/ 22 w 30"/>
                  <a:gd name="T55" fmla="*/ 137 h 485"/>
                  <a:gd name="T56" fmla="*/ 22 w 30"/>
                  <a:gd name="T57" fmla="*/ 125 h 485"/>
                  <a:gd name="T58" fmla="*/ 25 w 30"/>
                  <a:gd name="T59" fmla="*/ 114 h 485"/>
                  <a:gd name="T60" fmla="*/ 28 w 30"/>
                  <a:gd name="T61" fmla="*/ 107 h 485"/>
                  <a:gd name="T62" fmla="*/ 28 w 30"/>
                  <a:gd name="T63" fmla="*/ 107 h 485"/>
                  <a:gd name="T64" fmla="*/ 24 w 30"/>
                  <a:gd name="T65" fmla="*/ 99 h 485"/>
                  <a:gd name="T66" fmla="*/ 21 w 30"/>
                  <a:gd name="T67" fmla="*/ 92 h 485"/>
                  <a:gd name="T68" fmla="*/ 18 w 30"/>
                  <a:gd name="T69" fmla="*/ 83 h 485"/>
                  <a:gd name="T70" fmla="*/ 16 w 30"/>
                  <a:gd name="T71" fmla="*/ 74 h 485"/>
                  <a:gd name="T72" fmla="*/ 15 w 30"/>
                  <a:gd name="T73" fmla="*/ 36 h 485"/>
                  <a:gd name="T74" fmla="*/ 15 w 30"/>
                  <a:gd name="T75" fmla="*/ 36 h 485"/>
                  <a:gd name="T76" fmla="*/ 13 w 30"/>
                  <a:gd name="T77" fmla="*/ 33 h 485"/>
                  <a:gd name="T78" fmla="*/ 13 w 30"/>
                  <a:gd name="T79" fmla="*/ 28 h 485"/>
                  <a:gd name="T80" fmla="*/ 13 w 30"/>
                  <a:gd name="T81" fmla="*/ 16 h 485"/>
                  <a:gd name="T82" fmla="*/ 16 w 30"/>
                  <a:gd name="T83" fmla="*/ 0 h 48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0" h="485">
                    <a:moveTo>
                      <a:pt x="0" y="485"/>
                    </a:moveTo>
                    <a:lnTo>
                      <a:pt x="0" y="485"/>
                    </a:lnTo>
                    <a:lnTo>
                      <a:pt x="4" y="443"/>
                    </a:lnTo>
                    <a:lnTo>
                      <a:pt x="9" y="401"/>
                    </a:lnTo>
                    <a:lnTo>
                      <a:pt x="10" y="372"/>
                    </a:lnTo>
                    <a:lnTo>
                      <a:pt x="12" y="359"/>
                    </a:lnTo>
                    <a:lnTo>
                      <a:pt x="12" y="348"/>
                    </a:lnTo>
                    <a:lnTo>
                      <a:pt x="10" y="330"/>
                    </a:lnTo>
                    <a:lnTo>
                      <a:pt x="12" y="321"/>
                    </a:lnTo>
                    <a:lnTo>
                      <a:pt x="13" y="312"/>
                    </a:lnTo>
                    <a:lnTo>
                      <a:pt x="15" y="303"/>
                    </a:lnTo>
                    <a:lnTo>
                      <a:pt x="18" y="291"/>
                    </a:lnTo>
                    <a:lnTo>
                      <a:pt x="18" y="280"/>
                    </a:lnTo>
                    <a:lnTo>
                      <a:pt x="16" y="271"/>
                    </a:lnTo>
                    <a:lnTo>
                      <a:pt x="15" y="264"/>
                    </a:lnTo>
                    <a:lnTo>
                      <a:pt x="16" y="255"/>
                    </a:lnTo>
                    <a:lnTo>
                      <a:pt x="22" y="235"/>
                    </a:lnTo>
                    <a:lnTo>
                      <a:pt x="28" y="215"/>
                    </a:lnTo>
                    <a:lnTo>
                      <a:pt x="30" y="205"/>
                    </a:lnTo>
                    <a:lnTo>
                      <a:pt x="30" y="196"/>
                    </a:lnTo>
                    <a:lnTo>
                      <a:pt x="27" y="176"/>
                    </a:lnTo>
                    <a:lnTo>
                      <a:pt x="24" y="151"/>
                    </a:lnTo>
                    <a:lnTo>
                      <a:pt x="22" y="137"/>
                    </a:lnTo>
                    <a:lnTo>
                      <a:pt x="22" y="125"/>
                    </a:lnTo>
                    <a:lnTo>
                      <a:pt x="25" y="114"/>
                    </a:lnTo>
                    <a:lnTo>
                      <a:pt x="28" y="107"/>
                    </a:lnTo>
                    <a:lnTo>
                      <a:pt x="24" y="99"/>
                    </a:lnTo>
                    <a:lnTo>
                      <a:pt x="21" y="92"/>
                    </a:lnTo>
                    <a:lnTo>
                      <a:pt x="18" y="83"/>
                    </a:lnTo>
                    <a:lnTo>
                      <a:pt x="16" y="74"/>
                    </a:lnTo>
                    <a:lnTo>
                      <a:pt x="15" y="36"/>
                    </a:lnTo>
                    <a:lnTo>
                      <a:pt x="13" y="33"/>
                    </a:lnTo>
                    <a:lnTo>
                      <a:pt x="13" y="28"/>
                    </a:lnTo>
                    <a:lnTo>
                      <a:pt x="13" y="16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0" name="Freeform 2249">
                <a:extLst>
                  <a:ext uri="{FF2B5EF4-FFF2-40B4-BE49-F238E27FC236}">
                    <a16:creationId xmlns:a16="http://schemas.microsoft.com/office/drawing/2014/main" id="{C04A02A7-C8F5-4C9C-A8E5-B3954888F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390"/>
                <a:ext cx="70" cy="11"/>
              </a:xfrm>
              <a:custGeom>
                <a:avLst/>
                <a:gdLst>
                  <a:gd name="T0" fmla="*/ 70 w 70"/>
                  <a:gd name="T1" fmla="*/ 11 h 11"/>
                  <a:gd name="T2" fmla="*/ 70 w 70"/>
                  <a:gd name="T3" fmla="*/ 11 h 11"/>
                  <a:gd name="T4" fmla="*/ 61 w 70"/>
                  <a:gd name="T5" fmla="*/ 6 h 11"/>
                  <a:gd name="T6" fmla="*/ 52 w 70"/>
                  <a:gd name="T7" fmla="*/ 5 h 11"/>
                  <a:gd name="T8" fmla="*/ 43 w 70"/>
                  <a:gd name="T9" fmla="*/ 5 h 11"/>
                  <a:gd name="T10" fmla="*/ 32 w 70"/>
                  <a:gd name="T11" fmla="*/ 6 h 11"/>
                  <a:gd name="T12" fmla="*/ 32 w 70"/>
                  <a:gd name="T13" fmla="*/ 6 h 11"/>
                  <a:gd name="T14" fmla="*/ 25 w 70"/>
                  <a:gd name="T15" fmla="*/ 6 h 11"/>
                  <a:gd name="T16" fmla="*/ 15 w 70"/>
                  <a:gd name="T17" fmla="*/ 6 h 11"/>
                  <a:gd name="T18" fmla="*/ 6 w 70"/>
                  <a:gd name="T19" fmla="*/ 3 h 11"/>
                  <a:gd name="T20" fmla="*/ 0 w 70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1">
                    <a:moveTo>
                      <a:pt x="70" y="11"/>
                    </a:moveTo>
                    <a:lnTo>
                      <a:pt x="70" y="11"/>
                    </a:lnTo>
                    <a:lnTo>
                      <a:pt x="61" y="6"/>
                    </a:lnTo>
                    <a:lnTo>
                      <a:pt x="52" y="5"/>
                    </a:lnTo>
                    <a:lnTo>
                      <a:pt x="43" y="5"/>
                    </a:lnTo>
                    <a:lnTo>
                      <a:pt x="32" y="6"/>
                    </a:lnTo>
                    <a:lnTo>
                      <a:pt x="25" y="6"/>
                    </a:lnTo>
                    <a:lnTo>
                      <a:pt x="15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1" name="Freeform 2250">
                <a:extLst>
                  <a:ext uri="{FF2B5EF4-FFF2-40B4-BE49-F238E27FC236}">
                    <a16:creationId xmlns:a16="http://schemas.microsoft.com/office/drawing/2014/main" id="{8CE7D5AE-B44A-455F-A8E3-E61EC2D6D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462"/>
                <a:ext cx="58" cy="26"/>
              </a:xfrm>
              <a:custGeom>
                <a:avLst/>
                <a:gdLst>
                  <a:gd name="T0" fmla="*/ 58 w 58"/>
                  <a:gd name="T1" fmla="*/ 25 h 26"/>
                  <a:gd name="T2" fmla="*/ 58 w 58"/>
                  <a:gd name="T3" fmla="*/ 25 h 26"/>
                  <a:gd name="T4" fmla="*/ 50 w 58"/>
                  <a:gd name="T5" fmla="*/ 26 h 26"/>
                  <a:gd name="T6" fmla="*/ 41 w 58"/>
                  <a:gd name="T7" fmla="*/ 26 h 26"/>
                  <a:gd name="T8" fmla="*/ 34 w 58"/>
                  <a:gd name="T9" fmla="*/ 25 h 26"/>
                  <a:gd name="T10" fmla="*/ 26 w 58"/>
                  <a:gd name="T11" fmla="*/ 22 h 26"/>
                  <a:gd name="T12" fmla="*/ 18 w 58"/>
                  <a:gd name="T13" fmla="*/ 19 h 26"/>
                  <a:gd name="T14" fmla="*/ 11 w 58"/>
                  <a:gd name="T15" fmla="*/ 13 h 26"/>
                  <a:gd name="T16" fmla="*/ 5 w 58"/>
                  <a:gd name="T17" fmla="*/ 6 h 26"/>
                  <a:gd name="T18" fmla="*/ 0 w 58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26">
                    <a:moveTo>
                      <a:pt x="58" y="25"/>
                    </a:moveTo>
                    <a:lnTo>
                      <a:pt x="58" y="25"/>
                    </a:lnTo>
                    <a:lnTo>
                      <a:pt x="50" y="26"/>
                    </a:lnTo>
                    <a:lnTo>
                      <a:pt x="41" y="26"/>
                    </a:lnTo>
                    <a:lnTo>
                      <a:pt x="34" y="25"/>
                    </a:lnTo>
                    <a:lnTo>
                      <a:pt x="26" y="22"/>
                    </a:lnTo>
                    <a:lnTo>
                      <a:pt x="18" y="19"/>
                    </a:lnTo>
                    <a:lnTo>
                      <a:pt x="11" y="13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2" name="Freeform 2251">
                <a:extLst>
                  <a:ext uri="{FF2B5EF4-FFF2-40B4-BE49-F238E27FC236}">
                    <a16:creationId xmlns:a16="http://schemas.microsoft.com/office/drawing/2014/main" id="{64CF8A3E-3199-42D2-8E92-5C3ABB002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560"/>
                <a:ext cx="65" cy="6"/>
              </a:xfrm>
              <a:custGeom>
                <a:avLst/>
                <a:gdLst>
                  <a:gd name="T0" fmla="*/ 65 w 65"/>
                  <a:gd name="T1" fmla="*/ 5 h 6"/>
                  <a:gd name="T2" fmla="*/ 65 w 65"/>
                  <a:gd name="T3" fmla="*/ 5 h 6"/>
                  <a:gd name="T4" fmla="*/ 58 w 65"/>
                  <a:gd name="T5" fmla="*/ 6 h 6"/>
                  <a:gd name="T6" fmla="*/ 50 w 65"/>
                  <a:gd name="T7" fmla="*/ 5 h 6"/>
                  <a:gd name="T8" fmla="*/ 37 w 65"/>
                  <a:gd name="T9" fmla="*/ 0 h 6"/>
                  <a:gd name="T10" fmla="*/ 37 w 65"/>
                  <a:gd name="T11" fmla="*/ 0 h 6"/>
                  <a:gd name="T12" fmla="*/ 28 w 65"/>
                  <a:gd name="T13" fmla="*/ 0 h 6"/>
                  <a:gd name="T14" fmla="*/ 18 w 65"/>
                  <a:gd name="T15" fmla="*/ 0 h 6"/>
                  <a:gd name="T16" fmla="*/ 0 w 65"/>
                  <a:gd name="T17" fmla="*/ 5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6">
                    <a:moveTo>
                      <a:pt x="65" y="5"/>
                    </a:moveTo>
                    <a:lnTo>
                      <a:pt x="65" y="5"/>
                    </a:lnTo>
                    <a:lnTo>
                      <a:pt x="58" y="6"/>
                    </a:lnTo>
                    <a:lnTo>
                      <a:pt x="50" y="5"/>
                    </a:lnTo>
                    <a:lnTo>
                      <a:pt x="37" y="0"/>
                    </a:lnTo>
                    <a:lnTo>
                      <a:pt x="28" y="0"/>
                    </a:lnTo>
                    <a:lnTo>
                      <a:pt x="18" y="0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3" name="Freeform 2252">
                <a:extLst>
                  <a:ext uri="{FF2B5EF4-FFF2-40B4-BE49-F238E27FC236}">
                    <a16:creationId xmlns:a16="http://schemas.microsoft.com/office/drawing/2014/main" id="{D96F17CE-2BF1-4F00-9E4E-68C5D586C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419"/>
                <a:ext cx="83" cy="27"/>
              </a:xfrm>
              <a:custGeom>
                <a:avLst/>
                <a:gdLst>
                  <a:gd name="T0" fmla="*/ 83 w 83"/>
                  <a:gd name="T1" fmla="*/ 27 h 27"/>
                  <a:gd name="T2" fmla="*/ 83 w 83"/>
                  <a:gd name="T3" fmla="*/ 27 h 27"/>
                  <a:gd name="T4" fmla="*/ 69 w 83"/>
                  <a:gd name="T5" fmla="*/ 24 h 27"/>
                  <a:gd name="T6" fmla="*/ 57 w 83"/>
                  <a:gd name="T7" fmla="*/ 22 h 27"/>
                  <a:gd name="T8" fmla="*/ 36 w 83"/>
                  <a:gd name="T9" fmla="*/ 24 h 27"/>
                  <a:gd name="T10" fmla="*/ 26 w 83"/>
                  <a:gd name="T11" fmla="*/ 24 h 27"/>
                  <a:gd name="T12" fmla="*/ 21 w 83"/>
                  <a:gd name="T13" fmla="*/ 22 h 27"/>
                  <a:gd name="T14" fmla="*/ 16 w 83"/>
                  <a:gd name="T15" fmla="*/ 21 h 27"/>
                  <a:gd name="T16" fmla="*/ 12 w 83"/>
                  <a:gd name="T17" fmla="*/ 18 h 27"/>
                  <a:gd name="T18" fmla="*/ 7 w 83"/>
                  <a:gd name="T19" fmla="*/ 13 h 27"/>
                  <a:gd name="T20" fmla="*/ 4 w 83"/>
                  <a:gd name="T21" fmla="*/ 7 h 27"/>
                  <a:gd name="T22" fmla="*/ 0 w 83"/>
                  <a:gd name="T23" fmla="*/ 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" h="27">
                    <a:moveTo>
                      <a:pt x="83" y="27"/>
                    </a:moveTo>
                    <a:lnTo>
                      <a:pt x="83" y="27"/>
                    </a:lnTo>
                    <a:lnTo>
                      <a:pt x="69" y="24"/>
                    </a:lnTo>
                    <a:lnTo>
                      <a:pt x="57" y="22"/>
                    </a:lnTo>
                    <a:lnTo>
                      <a:pt x="36" y="24"/>
                    </a:lnTo>
                    <a:lnTo>
                      <a:pt x="26" y="24"/>
                    </a:lnTo>
                    <a:lnTo>
                      <a:pt x="21" y="22"/>
                    </a:lnTo>
                    <a:lnTo>
                      <a:pt x="16" y="21"/>
                    </a:lnTo>
                    <a:lnTo>
                      <a:pt x="12" y="18"/>
                    </a:lnTo>
                    <a:lnTo>
                      <a:pt x="7" y="13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4" name="Freeform 2253">
                <a:extLst>
                  <a:ext uri="{FF2B5EF4-FFF2-40B4-BE49-F238E27FC236}">
                    <a16:creationId xmlns:a16="http://schemas.microsoft.com/office/drawing/2014/main" id="{9FF3E05C-1F16-482E-96BA-110F754E5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511"/>
                <a:ext cx="89" cy="22"/>
              </a:xfrm>
              <a:custGeom>
                <a:avLst/>
                <a:gdLst>
                  <a:gd name="T0" fmla="*/ 89 w 89"/>
                  <a:gd name="T1" fmla="*/ 10 h 22"/>
                  <a:gd name="T2" fmla="*/ 89 w 89"/>
                  <a:gd name="T3" fmla="*/ 10 h 22"/>
                  <a:gd name="T4" fmla="*/ 78 w 89"/>
                  <a:gd name="T5" fmla="*/ 16 h 22"/>
                  <a:gd name="T6" fmla="*/ 66 w 89"/>
                  <a:gd name="T7" fmla="*/ 21 h 22"/>
                  <a:gd name="T8" fmla="*/ 54 w 89"/>
                  <a:gd name="T9" fmla="*/ 22 h 22"/>
                  <a:gd name="T10" fmla="*/ 42 w 89"/>
                  <a:gd name="T11" fmla="*/ 22 h 22"/>
                  <a:gd name="T12" fmla="*/ 30 w 89"/>
                  <a:gd name="T13" fmla="*/ 19 h 22"/>
                  <a:gd name="T14" fmla="*/ 18 w 89"/>
                  <a:gd name="T15" fmla="*/ 15 h 22"/>
                  <a:gd name="T16" fmla="*/ 9 w 89"/>
                  <a:gd name="T17" fmla="*/ 9 h 22"/>
                  <a:gd name="T18" fmla="*/ 0 w 89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22">
                    <a:moveTo>
                      <a:pt x="89" y="10"/>
                    </a:moveTo>
                    <a:lnTo>
                      <a:pt x="89" y="10"/>
                    </a:lnTo>
                    <a:lnTo>
                      <a:pt x="78" y="16"/>
                    </a:lnTo>
                    <a:lnTo>
                      <a:pt x="66" y="21"/>
                    </a:lnTo>
                    <a:lnTo>
                      <a:pt x="54" y="22"/>
                    </a:lnTo>
                    <a:lnTo>
                      <a:pt x="42" y="22"/>
                    </a:lnTo>
                    <a:lnTo>
                      <a:pt x="30" y="19"/>
                    </a:lnTo>
                    <a:lnTo>
                      <a:pt x="18" y="15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5" name="Freeform 2254">
                <a:extLst>
                  <a:ext uri="{FF2B5EF4-FFF2-40B4-BE49-F238E27FC236}">
                    <a16:creationId xmlns:a16="http://schemas.microsoft.com/office/drawing/2014/main" id="{54D396A9-6AFC-4BE8-BB6C-BD17B944E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609"/>
                <a:ext cx="71" cy="18"/>
              </a:xfrm>
              <a:custGeom>
                <a:avLst/>
                <a:gdLst>
                  <a:gd name="T0" fmla="*/ 71 w 71"/>
                  <a:gd name="T1" fmla="*/ 0 h 18"/>
                  <a:gd name="T2" fmla="*/ 71 w 71"/>
                  <a:gd name="T3" fmla="*/ 0 h 18"/>
                  <a:gd name="T4" fmla="*/ 53 w 71"/>
                  <a:gd name="T5" fmla="*/ 3 h 18"/>
                  <a:gd name="T6" fmla="*/ 35 w 71"/>
                  <a:gd name="T7" fmla="*/ 4 h 18"/>
                  <a:gd name="T8" fmla="*/ 26 w 71"/>
                  <a:gd name="T9" fmla="*/ 6 h 18"/>
                  <a:gd name="T10" fmla="*/ 17 w 71"/>
                  <a:gd name="T11" fmla="*/ 9 h 18"/>
                  <a:gd name="T12" fmla="*/ 7 w 71"/>
                  <a:gd name="T13" fmla="*/ 13 h 18"/>
                  <a:gd name="T14" fmla="*/ 0 w 71"/>
                  <a:gd name="T15" fmla="*/ 18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18">
                    <a:moveTo>
                      <a:pt x="71" y="0"/>
                    </a:moveTo>
                    <a:lnTo>
                      <a:pt x="71" y="0"/>
                    </a:lnTo>
                    <a:lnTo>
                      <a:pt x="53" y="3"/>
                    </a:lnTo>
                    <a:lnTo>
                      <a:pt x="35" y="4"/>
                    </a:lnTo>
                    <a:lnTo>
                      <a:pt x="26" y="6"/>
                    </a:lnTo>
                    <a:lnTo>
                      <a:pt x="17" y="9"/>
                    </a:lnTo>
                    <a:lnTo>
                      <a:pt x="7" y="13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6" name="Freeform 2255">
                <a:extLst>
                  <a:ext uri="{FF2B5EF4-FFF2-40B4-BE49-F238E27FC236}">
                    <a16:creationId xmlns:a16="http://schemas.microsoft.com/office/drawing/2014/main" id="{0904B677-EC2D-4CC3-96F0-8FF10602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530"/>
                <a:ext cx="3" cy="65"/>
              </a:xfrm>
              <a:custGeom>
                <a:avLst/>
                <a:gdLst>
                  <a:gd name="T0" fmla="*/ 2 w 3"/>
                  <a:gd name="T1" fmla="*/ 0 h 65"/>
                  <a:gd name="T2" fmla="*/ 2 w 3"/>
                  <a:gd name="T3" fmla="*/ 0 h 65"/>
                  <a:gd name="T4" fmla="*/ 0 w 3"/>
                  <a:gd name="T5" fmla="*/ 15 h 65"/>
                  <a:gd name="T6" fmla="*/ 0 w 3"/>
                  <a:gd name="T7" fmla="*/ 33 h 65"/>
                  <a:gd name="T8" fmla="*/ 2 w 3"/>
                  <a:gd name="T9" fmla="*/ 52 h 65"/>
                  <a:gd name="T10" fmla="*/ 3 w 3"/>
                  <a:gd name="T11" fmla="*/ 65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65">
                    <a:moveTo>
                      <a:pt x="2" y="0"/>
                    </a:moveTo>
                    <a:lnTo>
                      <a:pt x="2" y="0"/>
                    </a:lnTo>
                    <a:lnTo>
                      <a:pt x="0" y="15"/>
                    </a:lnTo>
                    <a:lnTo>
                      <a:pt x="0" y="33"/>
                    </a:lnTo>
                    <a:lnTo>
                      <a:pt x="2" y="52"/>
                    </a:lnTo>
                    <a:lnTo>
                      <a:pt x="3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7" name="Freeform 2256">
                <a:extLst>
                  <a:ext uri="{FF2B5EF4-FFF2-40B4-BE49-F238E27FC236}">
                    <a16:creationId xmlns:a16="http://schemas.microsoft.com/office/drawing/2014/main" id="{0746E15B-42C3-4A90-9BA9-577803D9E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404"/>
                <a:ext cx="9" cy="75"/>
              </a:xfrm>
              <a:custGeom>
                <a:avLst/>
                <a:gdLst>
                  <a:gd name="T0" fmla="*/ 9 w 9"/>
                  <a:gd name="T1" fmla="*/ 0 h 75"/>
                  <a:gd name="T2" fmla="*/ 9 w 9"/>
                  <a:gd name="T3" fmla="*/ 0 h 75"/>
                  <a:gd name="T4" fmla="*/ 7 w 9"/>
                  <a:gd name="T5" fmla="*/ 12 h 75"/>
                  <a:gd name="T6" fmla="*/ 7 w 9"/>
                  <a:gd name="T7" fmla="*/ 25 h 75"/>
                  <a:gd name="T8" fmla="*/ 4 w 9"/>
                  <a:gd name="T9" fmla="*/ 36 h 75"/>
                  <a:gd name="T10" fmla="*/ 1 w 9"/>
                  <a:gd name="T11" fmla="*/ 40 h 75"/>
                  <a:gd name="T12" fmla="*/ 0 w 9"/>
                  <a:gd name="T13" fmla="*/ 42 h 75"/>
                  <a:gd name="T14" fmla="*/ 0 w 9"/>
                  <a:gd name="T15" fmla="*/ 42 h 75"/>
                  <a:gd name="T16" fmla="*/ 3 w 9"/>
                  <a:gd name="T17" fmla="*/ 48 h 75"/>
                  <a:gd name="T18" fmla="*/ 4 w 9"/>
                  <a:gd name="T19" fmla="*/ 55 h 75"/>
                  <a:gd name="T20" fmla="*/ 6 w 9"/>
                  <a:gd name="T21" fmla="*/ 64 h 75"/>
                  <a:gd name="T22" fmla="*/ 4 w 9"/>
                  <a:gd name="T23" fmla="*/ 75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" h="75">
                    <a:moveTo>
                      <a:pt x="9" y="0"/>
                    </a:moveTo>
                    <a:lnTo>
                      <a:pt x="9" y="0"/>
                    </a:lnTo>
                    <a:lnTo>
                      <a:pt x="7" y="12"/>
                    </a:lnTo>
                    <a:lnTo>
                      <a:pt x="7" y="25"/>
                    </a:lnTo>
                    <a:lnTo>
                      <a:pt x="4" y="36"/>
                    </a:lnTo>
                    <a:lnTo>
                      <a:pt x="1" y="40"/>
                    </a:lnTo>
                    <a:lnTo>
                      <a:pt x="0" y="42"/>
                    </a:lnTo>
                    <a:lnTo>
                      <a:pt x="3" y="48"/>
                    </a:lnTo>
                    <a:lnTo>
                      <a:pt x="4" y="55"/>
                    </a:lnTo>
                    <a:lnTo>
                      <a:pt x="6" y="64"/>
                    </a:lnTo>
                    <a:lnTo>
                      <a:pt x="4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8" name="Freeform 2257">
                <a:extLst>
                  <a:ext uri="{FF2B5EF4-FFF2-40B4-BE49-F238E27FC236}">
                    <a16:creationId xmlns:a16="http://schemas.microsoft.com/office/drawing/2014/main" id="{6A0FD516-3619-464E-A976-DA4C5F022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205"/>
                <a:ext cx="12" cy="61"/>
              </a:xfrm>
              <a:custGeom>
                <a:avLst/>
                <a:gdLst>
                  <a:gd name="T0" fmla="*/ 6 w 12"/>
                  <a:gd name="T1" fmla="*/ 0 h 61"/>
                  <a:gd name="T2" fmla="*/ 6 w 12"/>
                  <a:gd name="T3" fmla="*/ 0 h 61"/>
                  <a:gd name="T4" fmla="*/ 8 w 12"/>
                  <a:gd name="T5" fmla="*/ 12 h 61"/>
                  <a:gd name="T6" fmla="*/ 6 w 12"/>
                  <a:gd name="T7" fmla="*/ 25 h 61"/>
                  <a:gd name="T8" fmla="*/ 3 w 12"/>
                  <a:gd name="T9" fmla="*/ 36 h 61"/>
                  <a:gd name="T10" fmla="*/ 0 w 12"/>
                  <a:gd name="T11" fmla="*/ 43 h 61"/>
                  <a:gd name="T12" fmla="*/ 0 w 12"/>
                  <a:gd name="T13" fmla="*/ 43 h 61"/>
                  <a:gd name="T14" fmla="*/ 3 w 12"/>
                  <a:gd name="T15" fmla="*/ 43 h 61"/>
                  <a:gd name="T16" fmla="*/ 5 w 12"/>
                  <a:gd name="T17" fmla="*/ 46 h 61"/>
                  <a:gd name="T18" fmla="*/ 9 w 12"/>
                  <a:gd name="T19" fmla="*/ 51 h 61"/>
                  <a:gd name="T20" fmla="*/ 12 w 12"/>
                  <a:gd name="T21" fmla="*/ 61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61">
                    <a:moveTo>
                      <a:pt x="6" y="0"/>
                    </a:moveTo>
                    <a:lnTo>
                      <a:pt x="6" y="0"/>
                    </a:lnTo>
                    <a:lnTo>
                      <a:pt x="8" y="12"/>
                    </a:lnTo>
                    <a:lnTo>
                      <a:pt x="6" y="25"/>
                    </a:lnTo>
                    <a:lnTo>
                      <a:pt x="3" y="36"/>
                    </a:lnTo>
                    <a:lnTo>
                      <a:pt x="0" y="43"/>
                    </a:lnTo>
                    <a:lnTo>
                      <a:pt x="3" y="43"/>
                    </a:lnTo>
                    <a:lnTo>
                      <a:pt x="5" y="46"/>
                    </a:lnTo>
                    <a:lnTo>
                      <a:pt x="9" y="51"/>
                    </a:lnTo>
                    <a:lnTo>
                      <a:pt x="12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9" name="Freeform 2258">
                <a:extLst>
                  <a:ext uri="{FF2B5EF4-FFF2-40B4-BE49-F238E27FC236}">
                    <a16:creationId xmlns:a16="http://schemas.microsoft.com/office/drawing/2014/main" id="{B1FB6A94-0254-4612-8B67-AA2562FEB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057"/>
                <a:ext cx="9" cy="78"/>
              </a:xfrm>
              <a:custGeom>
                <a:avLst/>
                <a:gdLst>
                  <a:gd name="T0" fmla="*/ 0 w 9"/>
                  <a:gd name="T1" fmla="*/ 0 h 78"/>
                  <a:gd name="T2" fmla="*/ 0 w 9"/>
                  <a:gd name="T3" fmla="*/ 0 h 78"/>
                  <a:gd name="T4" fmla="*/ 2 w 9"/>
                  <a:gd name="T5" fmla="*/ 12 h 78"/>
                  <a:gd name="T6" fmla="*/ 6 w 9"/>
                  <a:gd name="T7" fmla="*/ 30 h 78"/>
                  <a:gd name="T8" fmla="*/ 9 w 9"/>
                  <a:gd name="T9" fmla="*/ 53 h 78"/>
                  <a:gd name="T10" fmla="*/ 9 w 9"/>
                  <a:gd name="T11" fmla="*/ 65 h 78"/>
                  <a:gd name="T12" fmla="*/ 9 w 9"/>
                  <a:gd name="T13" fmla="*/ 78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8">
                    <a:moveTo>
                      <a:pt x="0" y="0"/>
                    </a:moveTo>
                    <a:lnTo>
                      <a:pt x="0" y="0"/>
                    </a:lnTo>
                    <a:lnTo>
                      <a:pt x="2" y="12"/>
                    </a:lnTo>
                    <a:lnTo>
                      <a:pt x="6" y="30"/>
                    </a:lnTo>
                    <a:lnTo>
                      <a:pt x="9" y="53"/>
                    </a:lnTo>
                    <a:lnTo>
                      <a:pt x="9" y="65"/>
                    </a:lnTo>
                    <a:lnTo>
                      <a:pt x="9" y="7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0" name="Freeform 2259">
                <a:extLst>
                  <a:ext uri="{FF2B5EF4-FFF2-40B4-BE49-F238E27FC236}">
                    <a16:creationId xmlns:a16="http://schemas.microsoft.com/office/drawing/2014/main" id="{0283BD63-58B0-478D-8057-6D3952BBF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193"/>
                <a:ext cx="24" cy="13"/>
              </a:xfrm>
              <a:custGeom>
                <a:avLst/>
                <a:gdLst>
                  <a:gd name="T0" fmla="*/ 24 w 24"/>
                  <a:gd name="T1" fmla="*/ 13 h 13"/>
                  <a:gd name="T2" fmla="*/ 24 w 24"/>
                  <a:gd name="T3" fmla="*/ 13 h 13"/>
                  <a:gd name="T4" fmla="*/ 20 w 24"/>
                  <a:gd name="T5" fmla="*/ 7 h 13"/>
                  <a:gd name="T6" fmla="*/ 14 w 24"/>
                  <a:gd name="T7" fmla="*/ 3 h 13"/>
                  <a:gd name="T8" fmla="*/ 8 w 24"/>
                  <a:gd name="T9" fmla="*/ 0 h 13"/>
                  <a:gd name="T10" fmla="*/ 0 w 24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3">
                    <a:moveTo>
                      <a:pt x="24" y="13"/>
                    </a:moveTo>
                    <a:lnTo>
                      <a:pt x="24" y="13"/>
                    </a:lnTo>
                    <a:lnTo>
                      <a:pt x="20" y="7"/>
                    </a:lnTo>
                    <a:lnTo>
                      <a:pt x="14" y="3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1" name="Freeform 2260">
                <a:extLst>
                  <a:ext uri="{FF2B5EF4-FFF2-40B4-BE49-F238E27FC236}">
                    <a16:creationId xmlns:a16="http://schemas.microsoft.com/office/drawing/2014/main" id="{FF4C5353-1B89-4751-92CB-B221081B0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191"/>
                <a:ext cx="11" cy="11"/>
              </a:xfrm>
              <a:custGeom>
                <a:avLst/>
                <a:gdLst>
                  <a:gd name="T0" fmla="*/ 11 w 11"/>
                  <a:gd name="T1" fmla="*/ 0 h 11"/>
                  <a:gd name="T2" fmla="*/ 11 w 11"/>
                  <a:gd name="T3" fmla="*/ 0 h 11"/>
                  <a:gd name="T4" fmla="*/ 4 w 11"/>
                  <a:gd name="T5" fmla="*/ 0 h 11"/>
                  <a:gd name="T6" fmla="*/ 1 w 11"/>
                  <a:gd name="T7" fmla="*/ 2 h 11"/>
                  <a:gd name="T8" fmla="*/ 0 w 11"/>
                  <a:gd name="T9" fmla="*/ 6 h 11"/>
                  <a:gd name="T10" fmla="*/ 0 w 11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lnTo>
                      <a:pt x="11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2" name="Freeform 2261">
                <a:extLst>
                  <a:ext uri="{FF2B5EF4-FFF2-40B4-BE49-F238E27FC236}">
                    <a16:creationId xmlns:a16="http://schemas.microsoft.com/office/drawing/2014/main" id="{244AFD6C-C6B1-4E7B-A2D0-06960D421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384"/>
                <a:ext cx="21" cy="11"/>
              </a:xfrm>
              <a:custGeom>
                <a:avLst/>
                <a:gdLst>
                  <a:gd name="T0" fmla="*/ 21 w 21"/>
                  <a:gd name="T1" fmla="*/ 0 h 11"/>
                  <a:gd name="T2" fmla="*/ 21 w 21"/>
                  <a:gd name="T3" fmla="*/ 0 h 11"/>
                  <a:gd name="T4" fmla="*/ 18 w 21"/>
                  <a:gd name="T5" fmla="*/ 6 h 11"/>
                  <a:gd name="T6" fmla="*/ 15 w 21"/>
                  <a:gd name="T7" fmla="*/ 9 h 11"/>
                  <a:gd name="T8" fmla="*/ 9 w 21"/>
                  <a:gd name="T9" fmla="*/ 9 h 11"/>
                  <a:gd name="T10" fmla="*/ 0 w 21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1">
                    <a:moveTo>
                      <a:pt x="21" y="0"/>
                    </a:moveTo>
                    <a:lnTo>
                      <a:pt x="21" y="0"/>
                    </a:lnTo>
                    <a:lnTo>
                      <a:pt x="18" y="6"/>
                    </a:lnTo>
                    <a:lnTo>
                      <a:pt x="15" y="9"/>
                    </a:lnTo>
                    <a:lnTo>
                      <a:pt x="9" y="9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3" name="Freeform 2262">
                <a:extLst>
                  <a:ext uri="{FF2B5EF4-FFF2-40B4-BE49-F238E27FC236}">
                    <a16:creationId xmlns:a16="http://schemas.microsoft.com/office/drawing/2014/main" id="{DA68A55F-A0C3-404A-808F-143ABE6BC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488"/>
                <a:ext cx="21" cy="14"/>
              </a:xfrm>
              <a:custGeom>
                <a:avLst/>
                <a:gdLst>
                  <a:gd name="T0" fmla="*/ 21 w 21"/>
                  <a:gd name="T1" fmla="*/ 14 h 14"/>
                  <a:gd name="T2" fmla="*/ 21 w 21"/>
                  <a:gd name="T3" fmla="*/ 14 h 14"/>
                  <a:gd name="T4" fmla="*/ 15 w 21"/>
                  <a:gd name="T5" fmla="*/ 8 h 14"/>
                  <a:gd name="T6" fmla="*/ 12 w 21"/>
                  <a:gd name="T7" fmla="*/ 5 h 14"/>
                  <a:gd name="T8" fmla="*/ 6 w 21"/>
                  <a:gd name="T9" fmla="*/ 2 h 14"/>
                  <a:gd name="T10" fmla="*/ 0 w 21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4">
                    <a:moveTo>
                      <a:pt x="21" y="14"/>
                    </a:moveTo>
                    <a:lnTo>
                      <a:pt x="21" y="14"/>
                    </a:lnTo>
                    <a:lnTo>
                      <a:pt x="15" y="8"/>
                    </a:lnTo>
                    <a:lnTo>
                      <a:pt x="12" y="5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4" name="Freeform 2263">
                <a:extLst>
                  <a:ext uri="{FF2B5EF4-FFF2-40B4-BE49-F238E27FC236}">
                    <a16:creationId xmlns:a16="http://schemas.microsoft.com/office/drawing/2014/main" id="{CC8DB82A-FFC8-4B9E-A3FF-9F4038825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551"/>
                <a:ext cx="41" cy="9"/>
              </a:xfrm>
              <a:custGeom>
                <a:avLst/>
                <a:gdLst>
                  <a:gd name="T0" fmla="*/ 41 w 41"/>
                  <a:gd name="T1" fmla="*/ 0 h 9"/>
                  <a:gd name="T2" fmla="*/ 41 w 41"/>
                  <a:gd name="T3" fmla="*/ 0 h 9"/>
                  <a:gd name="T4" fmla="*/ 38 w 41"/>
                  <a:gd name="T5" fmla="*/ 3 h 9"/>
                  <a:gd name="T6" fmla="*/ 35 w 41"/>
                  <a:gd name="T7" fmla="*/ 6 h 9"/>
                  <a:gd name="T8" fmla="*/ 24 w 41"/>
                  <a:gd name="T9" fmla="*/ 8 h 9"/>
                  <a:gd name="T10" fmla="*/ 12 w 41"/>
                  <a:gd name="T11" fmla="*/ 9 h 9"/>
                  <a:gd name="T12" fmla="*/ 0 w 41"/>
                  <a:gd name="T13" fmla="*/ 9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9">
                    <a:moveTo>
                      <a:pt x="41" y="0"/>
                    </a:moveTo>
                    <a:lnTo>
                      <a:pt x="41" y="0"/>
                    </a:lnTo>
                    <a:lnTo>
                      <a:pt x="38" y="3"/>
                    </a:lnTo>
                    <a:lnTo>
                      <a:pt x="35" y="6"/>
                    </a:lnTo>
                    <a:lnTo>
                      <a:pt x="24" y="8"/>
                    </a:lnTo>
                    <a:lnTo>
                      <a:pt x="12" y="9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5" name="Freeform 2264">
                <a:extLst>
                  <a:ext uri="{FF2B5EF4-FFF2-40B4-BE49-F238E27FC236}">
                    <a16:creationId xmlns:a16="http://schemas.microsoft.com/office/drawing/2014/main" id="{D0723993-62C8-4513-B4D3-12720EC18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524"/>
                <a:ext cx="20" cy="8"/>
              </a:xfrm>
              <a:custGeom>
                <a:avLst/>
                <a:gdLst>
                  <a:gd name="T0" fmla="*/ 20 w 20"/>
                  <a:gd name="T1" fmla="*/ 2 h 8"/>
                  <a:gd name="T2" fmla="*/ 20 w 20"/>
                  <a:gd name="T3" fmla="*/ 2 h 8"/>
                  <a:gd name="T4" fmla="*/ 12 w 20"/>
                  <a:gd name="T5" fmla="*/ 0 h 8"/>
                  <a:gd name="T6" fmla="*/ 6 w 20"/>
                  <a:gd name="T7" fmla="*/ 2 h 8"/>
                  <a:gd name="T8" fmla="*/ 2 w 20"/>
                  <a:gd name="T9" fmla="*/ 5 h 8"/>
                  <a:gd name="T10" fmla="*/ 0 w 20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8">
                    <a:moveTo>
                      <a:pt x="20" y="2"/>
                    </a:moveTo>
                    <a:lnTo>
                      <a:pt x="20" y="2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2" y="5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6" name="Freeform 2265">
                <a:extLst>
                  <a:ext uri="{FF2B5EF4-FFF2-40B4-BE49-F238E27FC236}">
                    <a16:creationId xmlns:a16="http://schemas.microsoft.com/office/drawing/2014/main" id="{AF94387A-CD96-4820-BD66-1371E0979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434"/>
                <a:ext cx="14" cy="3"/>
              </a:xfrm>
              <a:custGeom>
                <a:avLst/>
                <a:gdLst>
                  <a:gd name="T0" fmla="*/ 14 w 14"/>
                  <a:gd name="T1" fmla="*/ 3 h 3"/>
                  <a:gd name="T2" fmla="*/ 14 w 14"/>
                  <a:gd name="T3" fmla="*/ 3 h 3"/>
                  <a:gd name="T4" fmla="*/ 8 w 14"/>
                  <a:gd name="T5" fmla="*/ 1 h 3"/>
                  <a:gd name="T6" fmla="*/ 3 w 14"/>
                  <a:gd name="T7" fmla="*/ 0 h 3"/>
                  <a:gd name="T8" fmla="*/ 0 w 14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">
                    <a:moveTo>
                      <a:pt x="14" y="3"/>
                    </a:moveTo>
                    <a:lnTo>
                      <a:pt x="14" y="3"/>
                    </a:lnTo>
                    <a:lnTo>
                      <a:pt x="8" y="1"/>
                    </a:lnTo>
                    <a:lnTo>
                      <a:pt x="3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7" name="Freeform 2266">
                <a:extLst>
                  <a:ext uri="{FF2B5EF4-FFF2-40B4-BE49-F238E27FC236}">
                    <a16:creationId xmlns:a16="http://schemas.microsoft.com/office/drawing/2014/main" id="{ADDF8C7F-E7F7-419E-974F-589B2C977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364"/>
                <a:ext cx="15" cy="5"/>
              </a:xfrm>
              <a:custGeom>
                <a:avLst/>
                <a:gdLst>
                  <a:gd name="T0" fmla="*/ 15 w 15"/>
                  <a:gd name="T1" fmla="*/ 2 h 5"/>
                  <a:gd name="T2" fmla="*/ 15 w 15"/>
                  <a:gd name="T3" fmla="*/ 2 h 5"/>
                  <a:gd name="T4" fmla="*/ 9 w 15"/>
                  <a:gd name="T5" fmla="*/ 0 h 5"/>
                  <a:gd name="T6" fmla="*/ 4 w 15"/>
                  <a:gd name="T7" fmla="*/ 2 h 5"/>
                  <a:gd name="T8" fmla="*/ 0 w 15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">
                    <a:moveTo>
                      <a:pt x="15" y="2"/>
                    </a:moveTo>
                    <a:lnTo>
                      <a:pt x="15" y="2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8" name="Freeform 2267">
                <a:extLst>
                  <a:ext uri="{FF2B5EF4-FFF2-40B4-BE49-F238E27FC236}">
                    <a16:creationId xmlns:a16="http://schemas.microsoft.com/office/drawing/2014/main" id="{5188DE83-13A7-407D-AD65-BEC3B95D9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051"/>
                <a:ext cx="24" cy="6"/>
              </a:xfrm>
              <a:custGeom>
                <a:avLst/>
                <a:gdLst>
                  <a:gd name="T0" fmla="*/ 24 w 24"/>
                  <a:gd name="T1" fmla="*/ 6 h 6"/>
                  <a:gd name="T2" fmla="*/ 24 w 24"/>
                  <a:gd name="T3" fmla="*/ 6 h 6"/>
                  <a:gd name="T4" fmla="*/ 20 w 24"/>
                  <a:gd name="T5" fmla="*/ 3 h 6"/>
                  <a:gd name="T6" fmla="*/ 15 w 24"/>
                  <a:gd name="T7" fmla="*/ 0 h 6"/>
                  <a:gd name="T8" fmla="*/ 9 w 24"/>
                  <a:gd name="T9" fmla="*/ 0 h 6"/>
                  <a:gd name="T10" fmla="*/ 0 w 24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6">
                    <a:moveTo>
                      <a:pt x="24" y="6"/>
                    </a:moveTo>
                    <a:lnTo>
                      <a:pt x="24" y="6"/>
                    </a:lnTo>
                    <a:lnTo>
                      <a:pt x="20" y="3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9" name="Freeform 2268">
                <a:extLst>
                  <a:ext uri="{FF2B5EF4-FFF2-40B4-BE49-F238E27FC236}">
                    <a16:creationId xmlns:a16="http://schemas.microsoft.com/office/drawing/2014/main" id="{BC1C3ACC-933B-478D-B6BF-953D9BDBE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367"/>
                <a:ext cx="15" cy="11"/>
              </a:xfrm>
              <a:custGeom>
                <a:avLst/>
                <a:gdLst>
                  <a:gd name="T0" fmla="*/ 15 w 15"/>
                  <a:gd name="T1" fmla="*/ 11 h 11"/>
                  <a:gd name="T2" fmla="*/ 15 w 15"/>
                  <a:gd name="T3" fmla="*/ 11 h 11"/>
                  <a:gd name="T4" fmla="*/ 12 w 15"/>
                  <a:gd name="T5" fmla="*/ 5 h 11"/>
                  <a:gd name="T6" fmla="*/ 11 w 15"/>
                  <a:gd name="T7" fmla="*/ 2 h 11"/>
                  <a:gd name="T8" fmla="*/ 8 w 15"/>
                  <a:gd name="T9" fmla="*/ 0 h 11"/>
                  <a:gd name="T10" fmla="*/ 0 w 1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15" y="11"/>
                    </a:moveTo>
                    <a:lnTo>
                      <a:pt x="15" y="11"/>
                    </a:lnTo>
                    <a:lnTo>
                      <a:pt x="12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0" name="Freeform 2269">
                <a:extLst>
                  <a:ext uri="{FF2B5EF4-FFF2-40B4-BE49-F238E27FC236}">
                    <a16:creationId xmlns:a16="http://schemas.microsoft.com/office/drawing/2014/main" id="{23F22F32-AA47-4A8F-A5A5-CBB82C363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291"/>
                <a:ext cx="17" cy="9"/>
              </a:xfrm>
              <a:custGeom>
                <a:avLst/>
                <a:gdLst>
                  <a:gd name="T0" fmla="*/ 17 w 17"/>
                  <a:gd name="T1" fmla="*/ 0 h 9"/>
                  <a:gd name="T2" fmla="*/ 17 w 17"/>
                  <a:gd name="T3" fmla="*/ 0 h 9"/>
                  <a:gd name="T4" fmla="*/ 11 w 17"/>
                  <a:gd name="T5" fmla="*/ 0 h 9"/>
                  <a:gd name="T6" fmla="*/ 6 w 17"/>
                  <a:gd name="T7" fmla="*/ 0 h 9"/>
                  <a:gd name="T8" fmla="*/ 3 w 17"/>
                  <a:gd name="T9" fmla="*/ 3 h 9"/>
                  <a:gd name="T10" fmla="*/ 0 w 17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17" y="0"/>
                    </a:moveTo>
                    <a:lnTo>
                      <a:pt x="17" y="0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1" name="Freeform 2270">
                <a:extLst>
                  <a:ext uri="{FF2B5EF4-FFF2-40B4-BE49-F238E27FC236}">
                    <a16:creationId xmlns:a16="http://schemas.microsoft.com/office/drawing/2014/main" id="{4EFC9C7A-5D25-4146-8B55-EC8BA9051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533"/>
                <a:ext cx="74" cy="5"/>
              </a:xfrm>
              <a:custGeom>
                <a:avLst/>
                <a:gdLst>
                  <a:gd name="T0" fmla="*/ 0 w 74"/>
                  <a:gd name="T1" fmla="*/ 5 h 5"/>
                  <a:gd name="T2" fmla="*/ 0 w 74"/>
                  <a:gd name="T3" fmla="*/ 5 h 5"/>
                  <a:gd name="T4" fmla="*/ 20 w 74"/>
                  <a:gd name="T5" fmla="*/ 2 h 5"/>
                  <a:gd name="T6" fmla="*/ 38 w 74"/>
                  <a:gd name="T7" fmla="*/ 0 h 5"/>
                  <a:gd name="T8" fmla="*/ 56 w 74"/>
                  <a:gd name="T9" fmla="*/ 2 h 5"/>
                  <a:gd name="T10" fmla="*/ 74 w 74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5">
                    <a:moveTo>
                      <a:pt x="0" y="5"/>
                    </a:moveTo>
                    <a:lnTo>
                      <a:pt x="0" y="5"/>
                    </a:lnTo>
                    <a:lnTo>
                      <a:pt x="20" y="2"/>
                    </a:lnTo>
                    <a:lnTo>
                      <a:pt x="38" y="0"/>
                    </a:lnTo>
                    <a:lnTo>
                      <a:pt x="56" y="2"/>
                    </a:lnTo>
                    <a:lnTo>
                      <a:pt x="74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2" name="Freeform 2271">
                <a:extLst>
                  <a:ext uri="{FF2B5EF4-FFF2-40B4-BE49-F238E27FC236}">
                    <a16:creationId xmlns:a16="http://schemas.microsoft.com/office/drawing/2014/main" id="{5CC08ED9-A7C4-4B93-B0B1-729D603D1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084"/>
                <a:ext cx="20" cy="510"/>
              </a:xfrm>
              <a:custGeom>
                <a:avLst/>
                <a:gdLst>
                  <a:gd name="T0" fmla="*/ 20 w 20"/>
                  <a:gd name="T1" fmla="*/ 0 h 510"/>
                  <a:gd name="T2" fmla="*/ 20 w 20"/>
                  <a:gd name="T3" fmla="*/ 0 h 510"/>
                  <a:gd name="T4" fmla="*/ 19 w 20"/>
                  <a:gd name="T5" fmla="*/ 20 h 510"/>
                  <a:gd name="T6" fmla="*/ 15 w 20"/>
                  <a:gd name="T7" fmla="*/ 41 h 510"/>
                  <a:gd name="T8" fmla="*/ 12 w 20"/>
                  <a:gd name="T9" fmla="*/ 63 h 510"/>
                  <a:gd name="T10" fmla="*/ 12 w 20"/>
                  <a:gd name="T11" fmla="*/ 84 h 510"/>
                  <a:gd name="T12" fmla="*/ 12 w 20"/>
                  <a:gd name="T13" fmla="*/ 84 h 510"/>
                  <a:gd name="T14" fmla="*/ 15 w 20"/>
                  <a:gd name="T15" fmla="*/ 97 h 510"/>
                  <a:gd name="T16" fmla="*/ 17 w 20"/>
                  <a:gd name="T17" fmla="*/ 109 h 510"/>
                  <a:gd name="T18" fmla="*/ 19 w 20"/>
                  <a:gd name="T19" fmla="*/ 121 h 510"/>
                  <a:gd name="T20" fmla="*/ 19 w 20"/>
                  <a:gd name="T21" fmla="*/ 134 h 510"/>
                  <a:gd name="T22" fmla="*/ 19 w 20"/>
                  <a:gd name="T23" fmla="*/ 134 h 510"/>
                  <a:gd name="T24" fmla="*/ 14 w 20"/>
                  <a:gd name="T25" fmla="*/ 154 h 510"/>
                  <a:gd name="T26" fmla="*/ 11 w 20"/>
                  <a:gd name="T27" fmla="*/ 175 h 510"/>
                  <a:gd name="T28" fmla="*/ 11 w 20"/>
                  <a:gd name="T29" fmla="*/ 175 h 510"/>
                  <a:gd name="T30" fmla="*/ 9 w 20"/>
                  <a:gd name="T31" fmla="*/ 191 h 510"/>
                  <a:gd name="T32" fmla="*/ 9 w 20"/>
                  <a:gd name="T33" fmla="*/ 211 h 510"/>
                  <a:gd name="T34" fmla="*/ 12 w 20"/>
                  <a:gd name="T35" fmla="*/ 249 h 510"/>
                  <a:gd name="T36" fmla="*/ 12 w 20"/>
                  <a:gd name="T37" fmla="*/ 249 h 510"/>
                  <a:gd name="T38" fmla="*/ 14 w 20"/>
                  <a:gd name="T39" fmla="*/ 271 h 510"/>
                  <a:gd name="T40" fmla="*/ 14 w 20"/>
                  <a:gd name="T41" fmla="*/ 293 h 510"/>
                  <a:gd name="T42" fmla="*/ 11 w 20"/>
                  <a:gd name="T43" fmla="*/ 314 h 510"/>
                  <a:gd name="T44" fmla="*/ 6 w 20"/>
                  <a:gd name="T45" fmla="*/ 336 h 510"/>
                  <a:gd name="T46" fmla="*/ 6 w 20"/>
                  <a:gd name="T47" fmla="*/ 336 h 510"/>
                  <a:gd name="T48" fmla="*/ 2 w 20"/>
                  <a:gd name="T49" fmla="*/ 353 h 510"/>
                  <a:gd name="T50" fmla="*/ 0 w 20"/>
                  <a:gd name="T51" fmla="*/ 360 h 510"/>
                  <a:gd name="T52" fmla="*/ 0 w 20"/>
                  <a:gd name="T53" fmla="*/ 369 h 510"/>
                  <a:gd name="T54" fmla="*/ 0 w 20"/>
                  <a:gd name="T55" fmla="*/ 369 h 510"/>
                  <a:gd name="T56" fmla="*/ 5 w 20"/>
                  <a:gd name="T57" fmla="*/ 389 h 510"/>
                  <a:gd name="T58" fmla="*/ 6 w 20"/>
                  <a:gd name="T59" fmla="*/ 400 h 510"/>
                  <a:gd name="T60" fmla="*/ 6 w 20"/>
                  <a:gd name="T61" fmla="*/ 410 h 510"/>
                  <a:gd name="T62" fmla="*/ 6 w 20"/>
                  <a:gd name="T63" fmla="*/ 410 h 510"/>
                  <a:gd name="T64" fmla="*/ 8 w 20"/>
                  <a:gd name="T65" fmla="*/ 428 h 510"/>
                  <a:gd name="T66" fmla="*/ 11 w 20"/>
                  <a:gd name="T67" fmla="*/ 445 h 510"/>
                  <a:gd name="T68" fmla="*/ 17 w 20"/>
                  <a:gd name="T69" fmla="*/ 481 h 510"/>
                  <a:gd name="T70" fmla="*/ 17 w 20"/>
                  <a:gd name="T71" fmla="*/ 481 h 510"/>
                  <a:gd name="T72" fmla="*/ 20 w 20"/>
                  <a:gd name="T73" fmla="*/ 510 h 5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" h="510">
                    <a:moveTo>
                      <a:pt x="20" y="0"/>
                    </a:moveTo>
                    <a:lnTo>
                      <a:pt x="20" y="0"/>
                    </a:lnTo>
                    <a:lnTo>
                      <a:pt x="19" y="20"/>
                    </a:lnTo>
                    <a:lnTo>
                      <a:pt x="15" y="41"/>
                    </a:lnTo>
                    <a:lnTo>
                      <a:pt x="12" y="63"/>
                    </a:lnTo>
                    <a:lnTo>
                      <a:pt x="12" y="84"/>
                    </a:lnTo>
                    <a:lnTo>
                      <a:pt x="15" y="97"/>
                    </a:lnTo>
                    <a:lnTo>
                      <a:pt x="17" y="109"/>
                    </a:lnTo>
                    <a:lnTo>
                      <a:pt x="19" y="121"/>
                    </a:lnTo>
                    <a:lnTo>
                      <a:pt x="19" y="134"/>
                    </a:lnTo>
                    <a:lnTo>
                      <a:pt x="14" y="154"/>
                    </a:lnTo>
                    <a:lnTo>
                      <a:pt x="11" y="175"/>
                    </a:lnTo>
                    <a:lnTo>
                      <a:pt x="9" y="191"/>
                    </a:lnTo>
                    <a:lnTo>
                      <a:pt x="9" y="211"/>
                    </a:lnTo>
                    <a:lnTo>
                      <a:pt x="12" y="249"/>
                    </a:lnTo>
                    <a:lnTo>
                      <a:pt x="14" y="271"/>
                    </a:lnTo>
                    <a:lnTo>
                      <a:pt x="14" y="293"/>
                    </a:lnTo>
                    <a:lnTo>
                      <a:pt x="11" y="314"/>
                    </a:lnTo>
                    <a:lnTo>
                      <a:pt x="6" y="336"/>
                    </a:lnTo>
                    <a:lnTo>
                      <a:pt x="2" y="353"/>
                    </a:lnTo>
                    <a:lnTo>
                      <a:pt x="0" y="360"/>
                    </a:lnTo>
                    <a:lnTo>
                      <a:pt x="0" y="369"/>
                    </a:lnTo>
                    <a:lnTo>
                      <a:pt x="5" y="389"/>
                    </a:lnTo>
                    <a:lnTo>
                      <a:pt x="6" y="400"/>
                    </a:lnTo>
                    <a:lnTo>
                      <a:pt x="6" y="410"/>
                    </a:lnTo>
                    <a:lnTo>
                      <a:pt x="8" y="428"/>
                    </a:lnTo>
                    <a:lnTo>
                      <a:pt x="11" y="445"/>
                    </a:lnTo>
                    <a:lnTo>
                      <a:pt x="17" y="481"/>
                    </a:lnTo>
                    <a:lnTo>
                      <a:pt x="20" y="5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3" name="Freeform 2272">
                <a:extLst>
                  <a:ext uri="{FF2B5EF4-FFF2-40B4-BE49-F238E27FC236}">
                    <a16:creationId xmlns:a16="http://schemas.microsoft.com/office/drawing/2014/main" id="{8C597DAC-7429-457C-ACDD-8652B47D7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2560"/>
                <a:ext cx="75" cy="17"/>
              </a:xfrm>
              <a:custGeom>
                <a:avLst/>
                <a:gdLst>
                  <a:gd name="T0" fmla="*/ 0 w 75"/>
                  <a:gd name="T1" fmla="*/ 17 h 17"/>
                  <a:gd name="T2" fmla="*/ 0 w 75"/>
                  <a:gd name="T3" fmla="*/ 17 h 17"/>
                  <a:gd name="T4" fmla="*/ 7 w 75"/>
                  <a:gd name="T5" fmla="*/ 10 h 17"/>
                  <a:gd name="T6" fmla="*/ 15 w 75"/>
                  <a:gd name="T7" fmla="*/ 5 h 17"/>
                  <a:gd name="T8" fmla="*/ 25 w 75"/>
                  <a:gd name="T9" fmla="*/ 2 h 17"/>
                  <a:gd name="T10" fmla="*/ 34 w 75"/>
                  <a:gd name="T11" fmla="*/ 0 h 17"/>
                  <a:gd name="T12" fmla="*/ 46 w 75"/>
                  <a:gd name="T13" fmla="*/ 0 h 17"/>
                  <a:gd name="T14" fmla="*/ 57 w 75"/>
                  <a:gd name="T15" fmla="*/ 0 h 17"/>
                  <a:gd name="T16" fmla="*/ 66 w 75"/>
                  <a:gd name="T17" fmla="*/ 2 h 17"/>
                  <a:gd name="T18" fmla="*/ 75 w 75"/>
                  <a:gd name="T19" fmla="*/ 5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7">
                    <a:moveTo>
                      <a:pt x="0" y="17"/>
                    </a:moveTo>
                    <a:lnTo>
                      <a:pt x="0" y="17"/>
                    </a:lnTo>
                    <a:lnTo>
                      <a:pt x="7" y="10"/>
                    </a:lnTo>
                    <a:lnTo>
                      <a:pt x="15" y="5"/>
                    </a:lnTo>
                    <a:lnTo>
                      <a:pt x="25" y="2"/>
                    </a:lnTo>
                    <a:lnTo>
                      <a:pt x="34" y="0"/>
                    </a:lnTo>
                    <a:lnTo>
                      <a:pt x="46" y="0"/>
                    </a:lnTo>
                    <a:lnTo>
                      <a:pt x="57" y="0"/>
                    </a:lnTo>
                    <a:lnTo>
                      <a:pt x="66" y="2"/>
                    </a:lnTo>
                    <a:lnTo>
                      <a:pt x="75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4" name="Freeform 2273">
                <a:extLst>
                  <a:ext uri="{FF2B5EF4-FFF2-40B4-BE49-F238E27FC236}">
                    <a16:creationId xmlns:a16="http://schemas.microsoft.com/office/drawing/2014/main" id="{B43C9D3E-F164-4E28-A24C-8706EF331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2432"/>
                <a:ext cx="61" cy="14"/>
              </a:xfrm>
              <a:custGeom>
                <a:avLst/>
                <a:gdLst>
                  <a:gd name="T0" fmla="*/ 61 w 61"/>
                  <a:gd name="T1" fmla="*/ 14 h 14"/>
                  <a:gd name="T2" fmla="*/ 61 w 61"/>
                  <a:gd name="T3" fmla="*/ 14 h 14"/>
                  <a:gd name="T4" fmla="*/ 60 w 61"/>
                  <a:gd name="T5" fmla="*/ 11 h 14"/>
                  <a:gd name="T6" fmla="*/ 58 w 61"/>
                  <a:gd name="T7" fmla="*/ 8 h 14"/>
                  <a:gd name="T8" fmla="*/ 52 w 61"/>
                  <a:gd name="T9" fmla="*/ 5 h 14"/>
                  <a:gd name="T10" fmla="*/ 43 w 61"/>
                  <a:gd name="T11" fmla="*/ 2 h 14"/>
                  <a:gd name="T12" fmla="*/ 34 w 61"/>
                  <a:gd name="T13" fmla="*/ 0 h 14"/>
                  <a:gd name="T14" fmla="*/ 24 w 61"/>
                  <a:gd name="T15" fmla="*/ 0 h 14"/>
                  <a:gd name="T16" fmla="*/ 15 w 61"/>
                  <a:gd name="T17" fmla="*/ 2 h 14"/>
                  <a:gd name="T18" fmla="*/ 6 w 61"/>
                  <a:gd name="T19" fmla="*/ 3 h 14"/>
                  <a:gd name="T20" fmla="*/ 0 w 61"/>
                  <a:gd name="T21" fmla="*/ 5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14">
                    <a:moveTo>
                      <a:pt x="61" y="14"/>
                    </a:moveTo>
                    <a:lnTo>
                      <a:pt x="61" y="14"/>
                    </a:lnTo>
                    <a:lnTo>
                      <a:pt x="60" y="11"/>
                    </a:lnTo>
                    <a:lnTo>
                      <a:pt x="58" y="8"/>
                    </a:lnTo>
                    <a:lnTo>
                      <a:pt x="52" y="5"/>
                    </a:lnTo>
                    <a:lnTo>
                      <a:pt x="43" y="2"/>
                    </a:lnTo>
                    <a:lnTo>
                      <a:pt x="34" y="0"/>
                    </a:lnTo>
                    <a:lnTo>
                      <a:pt x="24" y="0"/>
                    </a:lnTo>
                    <a:lnTo>
                      <a:pt x="15" y="2"/>
                    </a:lnTo>
                    <a:lnTo>
                      <a:pt x="6" y="3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5" name="Freeform 2274">
                <a:extLst>
                  <a:ext uri="{FF2B5EF4-FFF2-40B4-BE49-F238E27FC236}">
                    <a16:creationId xmlns:a16="http://schemas.microsoft.com/office/drawing/2014/main" id="{700B5AE2-A814-4654-86AF-52B49A273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464"/>
                <a:ext cx="75" cy="14"/>
              </a:xfrm>
              <a:custGeom>
                <a:avLst/>
                <a:gdLst>
                  <a:gd name="T0" fmla="*/ 0 w 75"/>
                  <a:gd name="T1" fmla="*/ 14 h 14"/>
                  <a:gd name="T2" fmla="*/ 0 w 75"/>
                  <a:gd name="T3" fmla="*/ 14 h 14"/>
                  <a:gd name="T4" fmla="*/ 11 w 75"/>
                  <a:gd name="T5" fmla="*/ 8 h 14"/>
                  <a:gd name="T6" fmla="*/ 20 w 75"/>
                  <a:gd name="T7" fmla="*/ 3 h 14"/>
                  <a:gd name="T8" fmla="*/ 29 w 75"/>
                  <a:gd name="T9" fmla="*/ 0 h 14"/>
                  <a:gd name="T10" fmla="*/ 36 w 75"/>
                  <a:gd name="T11" fmla="*/ 0 h 14"/>
                  <a:gd name="T12" fmla="*/ 54 w 75"/>
                  <a:gd name="T13" fmla="*/ 1 h 14"/>
                  <a:gd name="T14" fmla="*/ 75 w 75"/>
                  <a:gd name="T15" fmla="*/ 4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4">
                    <a:moveTo>
                      <a:pt x="0" y="14"/>
                    </a:moveTo>
                    <a:lnTo>
                      <a:pt x="0" y="14"/>
                    </a:lnTo>
                    <a:lnTo>
                      <a:pt x="11" y="8"/>
                    </a:lnTo>
                    <a:lnTo>
                      <a:pt x="20" y="3"/>
                    </a:lnTo>
                    <a:lnTo>
                      <a:pt x="29" y="0"/>
                    </a:lnTo>
                    <a:lnTo>
                      <a:pt x="36" y="0"/>
                    </a:lnTo>
                    <a:lnTo>
                      <a:pt x="54" y="1"/>
                    </a:lnTo>
                    <a:lnTo>
                      <a:pt x="75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6" name="Freeform 2275">
                <a:extLst>
                  <a:ext uri="{FF2B5EF4-FFF2-40B4-BE49-F238E27FC236}">
                    <a16:creationId xmlns:a16="http://schemas.microsoft.com/office/drawing/2014/main" id="{8E5A4FEA-BCC6-4870-BC7E-C7C06DCFC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355"/>
                <a:ext cx="86" cy="12"/>
              </a:xfrm>
              <a:custGeom>
                <a:avLst/>
                <a:gdLst>
                  <a:gd name="T0" fmla="*/ 0 w 86"/>
                  <a:gd name="T1" fmla="*/ 12 h 12"/>
                  <a:gd name="T2" fmla="*/ 0 w 86"/>
                  <a:gd name="T3" fmla="*/ 12 h 12"/>
                  <a:gd name="T4" fmla="*/ 3 w 86"/>
                  <a:gd name="T5" fmla="*/ 9 h 12"/>
                  <a:gd name="T6" fmla="*/ 6 w 86"/>
                  <a:gd name="T7" fmla="*/ 6 h 12"/>
                  <a:gd name="T8" fmla="*/ 17 w 86"/>
                  <a:gd name="T9" fmla="*/ 3 h 12"/>
                  <a:gd name="T10" fmla="*/ 29 w 86"/>
                  <a:gd name="T11" fmla="*/ 0 h 12"/>
                  <a:gd name="T12" fmla="*/ 42 w 86"/>
                  <a:gd name="T13" fmla="*/ 0 h 12"/>
                  <a:gd name="T14" fmla="*/ 56 w 86"/>
                  <a:gd name="T15" fmla="*/ 0 h 12"/>
                  <a:gd name="T16" fmla="*/ 68 w 86"/>
                  <a:gd name="T17" fmla="*/ 2 h 12"/>
                  <a:gd name="T18" fmla="*/ 78 w 86"/>
                  <a:gd name="T19" fmla="*/ 6 h 12"/>
                  <a:gd name="T20" fmla="*/ 86 w 86"/>
                  <a:gd name="T21" fmla="*/ 11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12">
                    <a:moveTo>
                      <a:pt x="0" y="12"/>
                    </a:moveTo>
                    <a:lnTo>
                      <a:pt x="0" y="12"/>
                    </a:lnTo>
                    <a:lnTo>
                      <a:pt x="3" y="9"/>
                    </a:lnTo>
                    <a:lnTo>
                      <a:pt x="6" y="6"/>
                    </a:lnTo>
                    <a:lnTo>
                      <a:pt x="17" y="3"/>
                    </a:lnTo>
                    <a:lnTo>
                      <a:pt x="29" y="0"/>
                    </a:lnTo>
                    <a:lnTo>
                      <a:pt x="42" y="0"/>
                    </a:lnTo>
                    <a:lnTo>
                      <a:pt x="56" y="0"/>
                    </a:lnTo>
                    <a:lnTo>
                      <a:pt x="68" y="2"/>
                    </a:lnTo>
                    <a:lnTo>
                      <a:pt x="78" y="6"/>
                    </a:lnTo>
                    <a:lnTo>
                      <a:pt x="86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7" name="Freeform 2276">
                <a:extLst>
                  <a:ext uri="{FF2B5EF4-FFF2-40B4-BE49-F238E27FC236}">
                    <a16:creationId xmlns:a16="http://schemas.microsoft.com/office/drawing/2014/main" id="{51467C6B-FC37-411E-B144-A2C226F85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396"/>
                <a:ext cx="12" cy="202"/>
              </a:xfrm>
              <a:custGeom>
                <a:avLst/>
                <a:gdLst>
                  <a:gd name="T0" fmla="*/ 12 w 12"/>
                  <a:gd name="T1" fmla="*/ 0 h 202"/>
                  <a:gd name="T2" fmla="*/ 12 w 12"/>
                  <a:gd name="T3" fmla="*/ 0 h 202"/>
                  <a:gd name="T4" fmla="*/ 12 w 12"/>
                  <a:gd name="T5" fmla="*/ 12 h 202"/>
                  <a:gd name="T6" fmla="*/ 11 w 12"/>
                  <a:gd name="T7" fmla="*/ 23 h 202"/>
                  <a:gd name="T8" fmla="*/ 5 w 12"/>
                  <a:gd name="T9" fmla="*/ 42 h 202"/>
                  <a:gd name="T10" fmla="*/ 0 w 12"/>
                  <a:gd name="T11" fmla="*/ 62 h 202"/>
                  <a:gd name="T12" fmla="*/ 0 w 12"/>
                  <a:gd name="T13" fmla="*/ 71 h 202"/>
                  <a:gd name="T14" fmla="*/ 0 w 12"/>
                  <a:gd name="T15" fmla="*/ 80 h 202"/>
                  <a:gd name="T16" fmla="*/ 0 w 12"/>
                  <a:gd name="T17" fmla="*/ 80 h 202"/>
                  <a:gd name="T18" fmla="*/ 5 w 12"/>
                  <a:gd name="T19" fmla="*/ 100 h 202"/>
                  <a:gd name="T20" fmla="*/ 8 w 12"/>
                  <a:gd name="T21" fmla="*/ 125 h 202"/>
                  <a:gd name="T22" fmla="*/ 9 w 12"/>
                  <a:gd name="T23" fmla="*/ 139 h 202"/>
                  <a:gd name="T24" fmla="*/ 9 w 12"/>
                  <a:gd name="T25" fmla="*/ 151 h 202"/>
                  <a:gd name="T26" fmla="*/ 8 w 12"/>
                  <a:gd name="T27" fmla="*/ 161 h 202"/>
                  <a:gd name="T28" fmla="*/ 5 w 12"/>
                  <a:gd name="T29" fmla="*/ 169 h 202"/>
                  <a:gd name="T30" fmla="*/ 5 w 12"/>
                  <a:gd name="T31" fmla="*/ 169 h 202"/>
                  <a:gd name="T32" fmla="*/ 5 w 12"/>
                  <a:gd name="T33" fmla="*/ 175 h 202"/>
                  <a:gd name="T34" fmla="*/ 8 w 12"/>
                  <a:gd name="T35" fmla="*/ 186 h 202"/>
                  <a:gd name="T36" fmla="*/ 9 w 12"/>
                  <a:gd name="T37" fmla="*/ 196 h 202"/>
                  <a:gd name="T38" fmla="*/ 11 w 12"/>
                  <a:gd name="T39" fmla="*/ 202 h 20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" h="202">
                    <a:moveTo>
                      <a:pt x="12" y="0"/>
                    </a:moveTo>
                    <a:lnTo>
                      <a:pt x="12" y="0"/>
                    </a:lnTo>
                    <a:lnTo>
                      <a:pt x="12" y="12"/>
                    </a:lnTo>
                    <a:lnTo>
                      <a:pt x="11" y="23"/>
                    </a:lnTo>
                    <a:lnTo>
                      <a:pt x="5" y="42"/>
                    </a:lnTo>
                    <a:lnTo>
                      <a:pt x="0" y="62"/>
                    </a:lnTo>
                    <a:lnTo>
                      <a:pt x="0" y="71"/>
                    </a:lnTo>
                    <a:lnTo>
                      <a:pt x="0" y="80"/>
                    </a:lnTo>
                    <a:lnTo>
                      <a:pt x="5" y="100"/>
                    </a:lnTo>
                    <a:lnTo>
                      <a:pt x="8" y="125"/>
                    </a:lnTo>
                    <a:lnTo>
                      <a:pt x="9" y="139"/>
                    </a:lnTo>
                    <a:lnTo>
                      <a:pt x="9" y="151"/>
                    </a:lnTo>
                    <a:lnTo>
                      <a:pt x="8" y="161"/>
                    </a:lnTo>
                    <a:lnTo>
                      <a:pt x="5" y="169"/>
                    </a:lnTo>
                    <a:lnTo>
                      <a:pt x="5" y="175"/>
                    </a:lnTo>
                    <a:lnTo>
                      <a:pt x="8" y="186"/>
                    </a:lnTo>
                    <a:lnTo>
                      <a:pt x="9" y="196"/>
                    </a:lnTo>
                    <a:lnTo>
                      <a:pt x="11" y="20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8" name="Freeform 2277">
                <a:extLst>
                  <a:ext uri="{FF2B5EF4-FFF2-40B4-BE49-F238E27FC236}">
                    <a16:creationId xmlns:a16="http://schemas.microsoft.com/office/drawing/2014/main" id="{4184F5B4-7890-4401-98FF-404B15F76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327"/>
                <a:ext cx="69" cy="9"/>
              </a:xfrm>
              <a:custGeom>
                <a:avLst/>
                <a:gdLst>
                  <a:gd name="T0" fmla="*/ 0 w 69"/>
                  <a:gd name="T1" fmla="*/ 0 h 9"/>
                  <a:gd name="T2" fmla="*/ 0 w 69"/>
                  <a:gd name="T3" fmla="*/ 0 h 9"/>
                  <a:gd name="T4" fmla="*/ 9 w 69"/>
                  <a:gd name="T5" fmla="*/ 4 h 9"/>
                  <a:gd name="T6" fmla="*/ 18 w 69"/>
                  <a:gd name="T7" fmla="*/ 6 h 9"/>
                  <a:gd name="T8" fmla="*/ 27 w 69"/>
                  <a:gd name="T9" fmla="*/ 4 h 9"/>
                  <a:gd name="T10" fmla="*/ 38 w 69"/>
                  <a:gd name="T11" fmla="*/ 3 h 9"/>
                  <a:gd name="T12" fmla="*/ 38 w 69"/>
                  <a:gd name="T13" fmla="*/ 3 h 9"/>
                  <a:gd name="T14" fmla="*/ 45 w 69"/>
                  <a:gd name="T15" fmla="*/ 3 h 9"/>
                  <a:gd name="T16" fmla="*/ 54 w 69"/>
                  <a:gd name="T17" fmla="*/ 3 h 9"/>
                  <a:gd name="T18" fmla="*/ 62 w 69"/>
                  <a:gd name="T19" fmla="*/ 4 h 9"/>
                  <a:gd name="T20" fmla="*/ 69 w 69"/>
                  <a:gd name="T21" fmla="*/ 9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4"/>
                    </a:lnTo>
                    <a:lnTo>
                      <a:pt x="18" y="6"/>
                    </a:lnTo>
                    <a:lnTo>
                      <a:pt x="27" y="4"/>
                    </a:lnTo>
                    <a:lnTo>
                      <a:pt x="38" y="3"/>
                    </a:lnTo>
                    <a:lnTo>
                      <a:pt x="45" y="3"/>
                    </a:lnTo>
                    <a:lnTo>
                      <a:pt x="54" y="3"/>
                    </a:lnTo>
                    <a:lnTo>
                      <a:pt x="62" y="4"/>
                    </a:lnTo>
                    <a:lnTo>
                      <a:pt x="69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9" name="Freeform 2278">
                <a:extLst>
                  <a:ext uri="{FF2B5EF4-FFF2-40B4-BE49-F238E27FC236}">
                    <a16:creationId xmlns:a16="http://schemas.microsoft.com/office/drawing/2014/main" id="{AF5B7509-2140-487B-9511-A183F9B38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238"/>
                <a:ext cx="57" cy="25"/>
              </a:xfrm>
              <a:custGeom>
                <a:avLst/>
                <a:gdLst>
                  <a:gd name="T0" fmla="*/ 0 w 57"/>
                  <a:gd name="T1" fmla="*/ 3 h 25"/>
                  <a:gd name="T2" fmla="*/ 0 w 57"/>
                  <a:gd name="T3" fmla="*/ 3 h 25"/>
                  <a:gd name="T4" fmla="*/ 8 w 57"/>
                  <a:gd name="T5" fmla="*/ 1 h 25"/>
                  <a:gd name="T6" fmla="*/ 17 w 57"/>
                  <a:gd name="T7" fmla="*/ 0 h 25"/>
                  <a:gd name="T8" fmla="*/ 24 w 57"/>
                  <a:gd name="T9" fmla="*/ 1 h 25"/>
                  <a:gd name="T10" fmla="*/ 32 w 57"/>
                  <a:gd name="T11" fmla="*/ 4 h 25"/>
                  <a:gd name="T12" fmla="*/ 39 w 57"/>
                  <a:gd name="T13" fmla="*/ 9 h 25"/>
                  <a:gd name="T14" fmla="*/ 47 w 57"/>
                  <a:gd name="T15" fmla="*/ 13 h 25"/>
                  <a:gd name="T16" fmla="*/ 53 w 57"/>
                  <a:gd name="T17" fmla="*/ 19 h 25"/>
                  <a:gd name="T18" fmla="*/ 57 w 57"/>
                  <a:gd name="T19" fmla="*/ 25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25">
                    <a:moveTo>
                      <a:pt x="0" y="3"/>
                    </a:moveTo>
                    <a:lnTo>
                      <a:pt x="0" y="3"/>
                    </a:lnTo>
                    <a:lnTo>
                      <a:pt x="8" y="1"/>
                    </a:lnTo>
                    <a:lnTo>
                      <a:pt x="17" y="0"/>
                    </a:lnTo>
                    <a:lnTo>
                      <a:pt x="24" y="1"/>
                    </a:lnTo>
                    <a:lnTo>
                      <a:pt x="32" y="4"/>
                    </a:lnTo>
                    <a:lnTo>
                      <a:pt x="39" y="9"/>
                    </a:lnTo>
                    <a:lnTo>
                      <a:pt x="47" y="13"/>
                    </a:lnTo>
                    <a:lnTo>
                      <a:pt x="53" y="19"/>
                    </a:lnTo>
                    <a:lnTo>
                      <a:pt x="57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0" name="Freeform 2279">
                <a:extLst>
                  <a:ext uri="{FF2B5EF4-FFF2-40B4-BE49-F238E27FC236}">
                    <a16:creationId xmlns:a16="http://schemas.microsoft.com/office/drawing/2014/main" id="{2369293E-E95F-40C8-ABD5-BB0B278E5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161"/>
                <a:ext cx="64" cy="6"/>
              </a:xfrm>
              <a:custGeom>
                <a:avLst/>
                <a:gdLst>
                  <a:gd name="T0" fmla="*/ 0 w 64"/>
                  <a:gd name="T1" fmla="*/ 6 h 6"/>
                  <a:gd name="T2" fmla="*/ 0 w 64"/>
                  <a:gd name="T3" fmla="*/ 6 h 6"/>
                  <a:gd name="T4" fmla="*/ 7 w 64"/>
                  <a:gd name="T5" fmla="*/ 3 h 6"/>
                  <a:gd name="T6" fmla="*/ 15 w 64"/>
                  <a:gd name="T7" fmla="*/ 3 h 6"/>
                  <a:gd name="T8" fmla="*/ 22 w 64"/>
                  <a:gd name="T9" fmla="*/ 3 h 6"/>
                  <a:gd name="T10" fmla="*/ 30 w 64"/>
                  <a:gd name="T11" fmla="*/ 4 h 6"/>
                  <a:gd name="T12" fmla="*/ 30 w 64"/>
                  <a:gd name="T13" fmla="*/ 4 h 6"/>
                  <a:gd name="T14" fmla="*/ 37 w 64"/>
                  <a:gd name="T15" fmla="*/ 6 h 6"/>
                  <a:gd name="T16" fmla="*/ 46 w 64"/>
                  <a:gd name="T17" fmla="*/ 4 h 6"/>
                  <a:gd name="T18" fmla="*/ 64 w 64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6">
                    <a:moveTo>
                      <a:pt x="0" y="6"/>
                    </a:moveTo>
                    <a:lnTo>
                      <a:pt x="0" y="6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2" y="3"/>
                    </a:lnTo>
                    <a:lnTo>
                      <a:pt x="30" y="4"/>
                    </a:lnTo>
                    <a:lnTo>
                      <a:pt x="37" y="6"/>
                    </a:lnTo>
                    <a:lnTo>
                      <a:pt x="46" y="4"/>
                    </a:lnTo>
                    <a:lnTo>
                      <a:pt x="6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1" name="Freeform 2280">
                <a:extLst>
                  <a:ext uri="{FF2B5EF4-FFF2-40B4-BE49-F238E27FC236}">
                    <a16:creationId xmlns:a16="http://schemas.microsoft.com/office/drawing/2014/main" id="{FB98B153-92D8-4222-BA93-835A5B456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2279"/>
                <a:ext cx="82" cy="25"/>
              </a:xfrm>
              <a:custGeom>
                <a:avLst/>
                <a:gdLst>
                  <a:gd name="T0" fmla="*/ 0 w 82"/>
                  <a:gd name="T1" fmla="*/ 0 h 25"/>
                  <a:gd name="T2" fmla="*/ 0 w 82"/>
                  <a:gd name="T3" fmla="*/ 0 h 25"/>
                  <a:gd name="T4" fmla="*/ 13 w 82"/>
                  <a:gd name="T5" fmla="*/ 3 h 25"/>
                  <a:gd name="T6" fmla="*/ 24 w 82"/>
                  <a:gd name="T7" fmla="*/ 4 h 25"/>
                  <a:gd name="T8" fmla="*/ 46 w 82"/>
                  <a:gd name="T9" fmla="*/ 1 h 25"/>
                  <a:gd name="T10" fmla="*/ 57 w 82"/>
                  <a:gd name="T11" fmla="*/ 1 h 25"/>
                  <a:gd name="T12" fmla="*/ 61 w 82"/>
                  <a:gd name="T13" fmla="*/ 3 h 25"/>
                  <a:gd name="T14" fmla="*/ 66 w 82"/>
                  <a:gd name="T15" fmla="*/ 4 h 25"/>
                  <a:gd name="T16" fmla="*/ 70 w 82"/>
                  <a:gd name="T17" fmla="*/ 7 h 25"/>
                  <a:gd name="T18" fmla="*/ 75 w 82"/>
                  <a:gd name="T19" fmla="*/ 12 h 25"/>
                  <a:gd name="T20" fmla="*/ 79 w 82"/>
                  <a:gd name="T21" fmla="*/ 18 h 25"/>
                  <a:gd name="T22" fmla="*/ 82 w 82"/>
                  <a:gd name="T23" fmla="*/ 25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2" h="25">
                    <a:moveTo>
                      <a:pt x="0" y="0"/>
                    </a:moveTo>
                    <a:lnTo>
                      <a:pt x="0" y="0"/>
                    </a:lnTo>
                    <a:lnTo>
                      <a:pt x="13" y="3"/>
                    </a:lnTo>
                    <a:lnTo>
                      <a:pt x="24" y="4"/>
                    </a:lnTo>
                    <a:lnTo>
                      <a:pt x="46" y="1"/>
                    </a:lnTo>
                    <a:lnTo>
                      <a:pt x="57" y="1"/>
                    </a:lnTo>
                    <a:lnTo>
                      <a:pt x="61" y="3"/>
                    </a:lnTo>
                    <a:lnTo>
                      <a:pt x="66" y="4"/>
                    </a:lnTo>
                    <a:lnTo>
                      <a:pt x="70" y="7"/>
                    </a:lnTo>
                    <a:lnTo>
                      <a:pt x="75" y="12"/>
                    </a:lnTo>
                    <a:lnTo>
                      <a:pt x="79" y="18"/>
                    </a:lnTo>
                    <a:lnTo>
                      <a:pt x="82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2" name="Freeform 2281">
                <a:extLst>
                  <a:ext uri="{FF2B5EF4-FFF2-40B4-BE49-F238E27FC236}">
                    <a16:creationId xmlns:a16="http://schemas.microsoft.com/office/drawing/2014/main" id="{61A99C12-0FFC-4B1F-9911-ECE4108BE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191"/>
                <a:ext cx="88" cy="20"/>
              </a:xfrm>
              <a:custGeom>
                <a:avLst/>
                <a:gdLst>
                  <a:gd name="T0" fmla="*/ 0 w 88"/>
                  <a:gd name="T1" fmla="*/ 12 h 20"/>
                  <a:gd name="T2" fmla="*/ 0 w 88"/>
                  <a:gd name="T3" fmla="*/ 12 h 20"/>
                  <a:gd name="T4" fmla="*/ 9 w 88"/>
                  <a:gd name="T5" fmla="*/ 6 h 20"/>
                  <a:gd name="T6" fmla="*/ 20 w 88"/>
                  <a:gd name="T7" fmla="*/ 2 h 20"/>
                  <a:gd name="T8" fmla="*/ 32 w 88"/>
                  <a:gd name="T9" fmla="*/ 0 h 20"/>
                  <a:gd name="T10" fmla="*/ 45 w 88"/>
                  <a:gd name="T11" fmla="*/ 0 h 20"/>
                  <a:gd name="T12" fmla="*/ 57 w 88"/>
                  <a:gd name="T13" fmla="*/ 3 h 20"/>
                  <a:gd name="T14" fmla="*/ 68 w 88"/>
                  <a:gd name="T15" fmla="*/ 6 h 20"/>
                  <a:gd name="T16" fmla="*/ 78 w 88"/>
                  <a:gd name="T17" fmla="*/ 12 h 20"/>
                  <a:gd name="T18" fmla="*/ 88 w 88"/>
                  <a:gd name="T19" fmla="*/ 2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20">
                    <a:moveTo>
                      <a:pt x="0" y="12"/>
                    </a:moveTo>
                    <a:lnTo>
                      <a:pt x="0" y="12"/>
                    </a:lnTo>
                    <a:lnTo>
                      <a:pt x="9" y="6"/>
                    </a:lnTo>
                    <a:lnTo>
                      <a:pt x="20" y="2"/>
                    </a:lnTo>
                    <a:lnTo>
                      <a:pt x="32" y="0"/>
                    </a:lnTo>
                    <a:lnTo>
                      <a:pt x="45" y="0"/>
                    </a:lnTo>
                    <a:lnTo>
                      <a:pt x="57" y="3"/>
                    </a:lnTo>
                    <a:lnTo>
                      <a:pt x="68" y="6"/>
                    </a:lnTo>
                    <a:lnTo>
                      <a:pt x="78" y="12"/>
                    </a:lnTo>
                    <a:lnTo>
                      <a:pt x="88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3" name="Freeform 2282">
                <a:extLst>
                  <a:ext uri="{FF2B5EF4-FFF2-40B4-BE49-F238E27FC236}">
                    <a16:creationId xmlns:a16="http://schemas.microsoft.com/office/drawing/2014/main" id="{2E7BE618-4D33-46D7-8854-7E44BBFD0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086"/>
                <a:ext cx="89" cy="31"/>
              </a:xfrm>
              <a:custGeom>
                <a:avLst/>
                <a:gdLst>
                  <a:gd name="T0" fmla="*/ 0 w 89"/>
                  <a:gd name="T1" fmla="*/ 31 h 31"/>
                  <a:gd name="T2" fmla="*/ 0 w 89"/>
                  <a:gd name="T3" fmla="*/ 31 h 31"/>
                  <a:gd name="T4" fmla="*/ 21 w 89"/>
                  <a:gd name="T5" fmla="*/ 27 h 31"/>
                  <a:gd name="T6" fmla="*/ 48 w 89"/>
                  <a:gd name="T7" fmla="*/ 22 h 31"/>
                  <a:gd name="T8" fmla="*/ 62 w 89"/>
                  <a:gd name="T9" fmla="*/ 19 h 31"/>
                  <a:gd name="T10" fmla="*/ 74 w 89"/>
                  <a:gd name="T11" fmla="*/ 15 h 31"/>
                  <a:gd name="T12" fmla="*/ 83 w 89"/>
                  <a:gd name="T13" fmla="*/ 9 h 31"/>
                  <a:gd name="T14" fmla="*/ 87 w 89"/>
                  <a:gd name="T15" fmla="*/ 4 h 31"/>
                  <a:gd name="T16" fmla="*/ 89 w 89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31">
                    <a:moveTo>
                      <a:pt x="0" y="31"/>
                    </a:moveTo>
                    <a:lnTo>
                      <a:pt x="0" y="31"/>
                    </a:lnTo>
                    <a:lnTo>
                      <a:pt x="21" y="27"/>
                    </a:lnTo>
                    <a:lnTo>
                      <a:pt x="48" y="22"/>
                    </a:lnTo>
                    <a:lnTo>
                      <a:pt x="62" y="19"/>
                    </a:lnTo>
                    <a:lnTo>
                      <a:pt x="74" y="15"/>
                    </a:lnTo>
                    <a:lnTo>
                      <a:pt x="83" y="9"/>
                    </a:lnTo>
                    <a:lnTo>
                      <a:pt x="87" y="4"/>
                    </a:lnTo>
                    <a:lnTo>
                      <a:pt x="8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4" name="Freeform 2283">
                <a:extLst>
                  <a:ext uri="{FF2B5EF4-FFF2-40B4-BE49-F238E27FC236}">
                    <a16:creationId xmlns:a16="http://schemas.microsoft.com/office/drawing/2014/main" id="{A45DE4DA-8EBE-49CC-9230-9A8D68E3D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129"/>
                <a:ext cx="5" cy="65"/>
              </a:xfrm>
              <a:custGeom>
                <a:avLst/>
                <a:gdLst>
                  <a:gd name="T0" fmla="*/ 4 w 5"/>
                  <a:gd name="T1" fmla="*/ 65 h 65"/>
                  <a:gd name="T2" fmla="*/ 4 w 5"/>
                  <a:gd name="T3" fmla="*/ 65 h 65"/>
                  <a:gd name="T4" fmla="*/ 5 w 5"/>
                  <a:gd name="T5" fmla="*/ 50 h 65"/>
                  <a:gd name="T6" fmla="*/ 4 w 5"/>
                  <a:gd name="T7" fmla="*/ 32 h 65"/>
                  <a:gd name="T8" fmla="*/ 2 w 5"/>
                  <a:gd name="T9" fmla="*/ 15 h 65"/>
                  <a:gd name="T10" fmla="*/ 0 w 5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65">
                    <a:moveTo>
                      <a:pt x="4" y="65"/>
                    </a:moveTo>
                    <a:lnTo>
                      <a:pt x="4" y="65"/>
                    </a:lnTo>
                    <a:lnTo>
                      <a:pt x="5" y="50"/>
                    </a:lnTo>
                    <a:lnTo>
                      <a:pt x="4" y="32"/>
                    </a:lnTo>
                    <a:lnTo>
                      <a:pt x="2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5" name="Freeform 2284">
                <a:extLst>
                  <a:ext uri="{FF2B5EF4-FFF2-40B4-BE49-F238E27FC236}">
                    <a16:creationId xmlns:a16="http://schemas.microsoft.com/office/drawing/2014/main" id="{3937D28E-8C81-4DAB-9216-610EF86A1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247"/>
                <a:ext cx="8" cy="75"/>
              </a:xfrm>
              <a:custGeom>
                <a:avLst/>
                <a:gdLst>
                  <a:gd name="T0" fmla="*/ 0 w 8"/>
                  <a:gd name="T1" fmla="*/ 75 h 75"/>
                  <a:gd name="T2" fmla="*/ 0 w 8"/>
                  <a:gd name="T3" fmla="*/ 75 h 75"/>
                  <a:gd name="T4" fmla="*/ 0 w 8"/>
                  <a:gd name="T5" fmla="*/ 62 h 75"/>
                  <a:gd name="T6" fmla="*/ 0 w 8"/>
                  <a:gd name="T7" fmla="*/ 50 h 75"/>
                  <a:gd name="T8" fmla="*/ 3 w 8"/>
                  <a:gd name="T9" fmla="*/ 39 h 75"/>
                  <a:gd name="T10" fmla="*/ 4 w 8"/>
                  <a:gd name="T11" fmla="*/ 35 h 75"/>
                  <a:gd name="T12" fmla="*/ 8 w 8"/>
                  <a:gd name="T13" fmla="*/ 32 h 75"/>
                  <a:gd name="T14" fmla="*/ 8 w 8"/>
                  <a:gd name="T15" fmla="*/ 32 h 75"/>
                  <a:gd name="T16" fmla="*/ 4 w 8"/>
                  <a:gd name="T17" fmla="*/ 27 h 75"/>
                  <a:gd name="T18" fmla="*/ 1 w 8"/>
                  <a:gd name="T19" fmla="*/ 19 h 75"/>
                  <a:gd name="T20" fmla="*/ 0 w 8"/>
                  <a:gd name="T21" fmla="*/ 10 h 75"/>
                  <a:gd name="T22" fmla="*/ 1 w 8"/>
                  <a:gd name="T23" fmla="*/ 0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" h="75">
                    <a:moveTo>
                      <a:pt x="0" y="75"/>
                    </a:moveTo>
                    <a:lnTo>
                      <a:pt x="0" y="75"/>
                    </a:lnTo>
                    <a:lnTo>
                      <a:pt x="0" y="62"/>
                    </a:lnTo>
                    <a:lnTo>
                      <a:pt x="0" y="50"/>
                    </a:lnTo>
                    <a:lnTo>
                      <a:pt x="3" y="39"/>
                    </a:lnTo>
                    <a:lnTo>
                      <a:pt x="4" y="35"/>
                    </a:lnTo>
                    <a:lnTo>
                      <a:pt x="8" y="32"/>
                    </a:lnTo>
                    <a:lnTo>
                      <a:pt x="4" y="27"/>
                    </a:lnTo>
                    <a:lnTo>
                      <a:pt x="1" y="19"/>
                    </a:lnTo>
                    <a:lnTo>
                      <a:pt x="0" y="10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6" name="Freeform 2285">
                <a:extLst>
                  <a:ext uri="{FF2B5EF4-FFF2-40B4-BE49-F238E27FC236}">
                    <a16:creationId xmlns:a16="http://schemas.microsoft.com/office/drawing/2014/main" id="{053918F7-D2F9-4056-9545-E383B2C66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2459"/>
                <a:ext cx="12" cy="62"/>
              </a:xfrm>
              <a:custGeom>
                <a:avLst/>
                <a:gdLst>
                  <a:gd name="T0" fmla="*/ 7 w 12"/>
                  <a:gd name="T1" fmla="*/ 62 h 62"/>
                  <a:gd name="T2" fmla="*/ 7 w 12"/>
                  <a:gd name="T3" fmla="*/ 62 h 62"/>
                  <a:gd name="T4" fmla="*/ 6 w 12"/>
                  <a:gd name="T5" fmla="*/ 50 h 62"/>
                  <a:gd name="T6" fmla="*/ 7 w 12"/>
                  <a:gd name="T7" fmla="*/ 37 h 62"/>
                  <a:gd name="T8" fmla="*/ 9 w 12"/>
                  <a:gd name="T9" fmla="*/ 26 h 62"/>
                  <a:gd name="T10" fmla="*/ 12 w 12"/>
                  <a:gd name="T11" fmla="*/ 19 h 62"/>
                  <a:gd name="T12" fmla="*/ 12 w 12"/>
                  <a:gd name="T13" fmla="*/ 19 h 62"/>
                  <a:gd name="T14" fmla="*/ 9 w 12"/>
                  <a:gd name="T15" fmla="*/ 17 h 62"/>
                  <a:gd name="T16" fmla="*/ 7 w 12"/>
                  <a:gd name="T17" fmla="*/ 16 h 62"/>
                  <a:gd name="T18" fmla="*/ 3 w 12"/>
                  <a:gd name="T19" fmla="*/ 11 h 62"/>
                  <a:gd name="T20" fmla="*/ 0 w 12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62">
                    <a:moveTo>
                      <a:pt x="7" y="62"/>
                    </a:moveTo>
                    <a:lnTo>
                      <a:pt x="7" y="62"/>
                    </a:lnTo>
                    <a:lnTo>
                      <a:pt x="6" y="50"/>
                    </a:lnTo>
                    <a:lnTo>
                      <a:pt x="7" y="37"/>
                    </a:lnTo>
                    <a:lnTo>
                      <a:pt x="9" y="26"/>
                    </a:lnTo>
                    <a:lnTo>
                      <a:pt x="12" y="19"/>
                    </a:lnTo>
                    <a:lnTo>
                      <a:pt x="9" y="17"/>
                    </a:lnTo>
                    <a:lnTo>
                      <a:pt x="7" y="16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7" name="Freeform 2286">
                <a:extLst>
                  <a:ext uri="{FF2B5EF4-FFF2-40B4-BE49-F238E27FC236}">
                    <a16:creationId xmlns:a16="http://schemas.microsoft.com/office/drawing/2014/main" id="{69B01AD4-0FA4-4C71-B420-0B6448E3B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524"/>
                <a:ext cx="10" cy="11"/>
              </a:xfrm>
              <a:custGeom>
                <a:avLst/>
                <a:gdLst>
                  <a:gd name="T0" fmla="*/ 0 w 10"/>
                  <a:gd name="T1" fmla="*/ 11 h 11"/>
                  <a:gd name="T2" fmla="*/ 0 w 10"/>
                  <a:gd name="T3" fmla="*/ 11 h 11"/>
                  <a:gd name="T4" fmla="*/ 4 w 10"/>
                  <a:gd name="T5" fmla="*/ 11 h 11"/>
                  <a:gd name="T6" fmla="*/ 7 w 10"/>
                  <a:gd name="T7" fmla="*/ 9 h 11"/>
                  <a:gd name="T8" fmla="*/ 9 w 10"/>
                  <a:gd name="T9" fmla="*/ 5 h 11"/>
                  <a:gd name="T10" fmla="*/ 10 w 10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lnTo>
                      <a:pt x="0" y="11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1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8" name="Freeform 2287">
                <a:extLst>
                  <a:ext uri="{FF2B5EF4-FFF2-40B4-BE49-F238E27FC236}">
                    <a16:creationId xmlns:a16="http://schemas.microsoft.com/office/drawing/2014/main" id="{AC87D8AF-9955-480A-9F70-8CF89EC54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333"/>
                <a:ext cx="21" cy="10"/>
              </a:xfrm>
              <a:custGeom>
                <a:avLst/>
                <a:gdLst>
                  <a:gd name="T0" fmla="*/ 0 w 21"/>
                  <a:gd name="T1" fmla="*/ 10 h 10"/>
                  <a:gd name="T2" fmla="*/ 0 w 21"/>
                  <a:gd name="T3" fmla="*/ 10 h 10"/>
                  <a:gd name="T4" fmla="*/ 3 w 21"/>
                  <a:gd name="T5" fmla="*/ 6 h 10"/>
                  <a:gd name="T6" fmla="*/ 6 w 21"/>
                  <a:gd name="T7" fmla="*/ 3 h 10"/>
                  <a:gd name="T8" fmla="*/ 12 w 21"/>
                  <a:gd name="T9" fmla="*/ 1 h 10"/>
                  <a:gd name="T10" fmla="*/ 21 w 2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12" y="1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9" name="Freeform 2288">
                <a:extLst>
                  <a:ext uri="{FF2B5EF4-FFF2-40B4-BE49-F238E27FC236}">
                    <a16:creationId xmlns:a16="http://schemas.microsoft.com/office/drawing/2014/main" id="{E4FFF606-EDD1-47C8-B3C1-54D40184A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226"/>
                <a:ext cx="26" cy="13"/>
              </a:xfrm>
              <a:custGeom>
                <a:avLst/>
                <a:gdLst>
                  <a:gd name="T0" fmla="*/ 0 w 26"/>
                  <a:gd name="T1" fmla="*/ 0 h 13"/>
                  <a:gd name="T2" fmla="*/ 0 w 26"/>
                  <a:gd name="T3" fmla="*/ 0 h 13"/>
                  <a:gd name="T4" fmla="*/ 6 w 26"/>
                  <a:gd name="T5" fmla="*/ 6 h 13"/>
                  <a:gd name="T6" fmla="*/ 12 w 26"/>
                  <a:gd name="T7" fmla="*/ 9 h 13"/>
                  <a:gd name="T8" fmla="*/ 18 w 26"/>
                  <a:gd name="T9" fmla="*/ 12 h 13"/>
                  <a:gd name="T10" fmla="*/ 26 w 26"/>
                  <a:gd name="T11" fmla="*/ 1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3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2" y="9"/>
                    </a:lnTo>
                    <a:lnTo>
                      <a:pt x="18" y="12"/>
                    </a:lnTo>
                    <a:lnTo>
                      <a:pt x="26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0" name="Freeform 2289">
                <a:extLst>
                  <a:ext uri="{FF2B5EF4-FFF2-40B4-BE49-F238E27FC236}">
                    <a16:creationId xmlns:a16="http://schemas.microsoft.com/office/drawing/2014/main" id="{44DDA719-9377-462E-AE68-94C565A88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167"/>
                <a:ext cx="39" cy="7"/>
              </a:xfrm>
              <a:custGeom>
                <a:avLst/>
                <a:gdLst>
                  <a:gd name="T0" fmla="*/ 0 w 39"/>
                  <a:gd name="T1" fmla="*/ 7 h 7"/>
                  <a:gd name="T2" fmla="*/ 0 w 39"/>
                  <a:gd name="T3" fmla="*/ 7 h 7"/>
                  <a:gd name="T4" fmla="*/ 3 w 39"/>
                  <a:gd name="T5" fmla="*/ 4 h 7"/>
                  <a:gd name="T6" fmla="*/ 6 w 39"/>
                  <a:gd name="T7" fmla="*/ 3 h 7"/>
                  <a:gd name="T8" fmla="*/ 15 w 39"/>
                  <a:gd name="T9" fmla="*/ 0 h 7"/>
                  <a:gd name="T10" fmla="*/ 27 w 39"/>
                  <a:gd name="T11" fmla="*/ 0 h 7"/>
                  <a:gd name="T12" fmla="*/ 39 w 39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7">
                    <a:moveTo>
                      <a:pt x="0" y="7"/>
                    </a:moveTo>
                    <a:lnTo>
                      <a:pt x="0" y="7"/>
                    </a:lnTo>
                    <a:lnTo>
                      <a:pt x="3" y="4"/>
                    </a:lnTo>
                    <a:lnTo>
                      <a:pt x="6" y="3"/>
                    </a:lnTo>
                    <a:lnTo>
                      <a:pt x="15" y="0"/>
                    </a:lnTo>
                    <a:lnTo>
                      <a:pt x="27" y="0"/>
                    </a:lnTo>
                    <a:lnTo>
                      <a:pt x="3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1" name="Freeform 2290">
                <a:extLst>
                  <a:ext uri="{FF2B5EF4-FFF2-40B4-BE49-F238E27FC236}">
                    <a16:creationId xmlns:a16="http://schemas.microsoft.com/office/drawing/2014/main" id="{3AF39FED-764E-48C5-9F69-6E07E155B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190"/>
                <a:ext cx="20" cy="9"/>
              </a:xfrm>
              <a:custGeom>
                <a:avLst/>
                <a:gdLst>
                  <a:gd name="T0" fmla="*/ 0 w 20"/>
                  <a:gd name="T1" fmla="*/ 7 h 9"/>
                  <a:gd name="T2" fmla="*/ 0 w 20"/>
                  <a:gd name="T3" fmla="*/ 7 h 9"/>
                  <a:gd name="T4" fmla="*/ 8 w 20"/>
                  <a:gd name="T5" fmla="*/ 9 h 9"/>
                  <a:gd name="T6" fmla="*/ 14 w 20"/>
                  <a:gd name="T7" fmla="*/ 7 h 9"/>
                  <a:gd name="T8" fmla="*/ 19 w 20"/>
                  <a:gd name="T9" fmla="*/ 6 h 9"/>
                  <a:gd name="T10" fmla="*/ 20 w 20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9">
                    <a:moveTo>
                      <a:pt x="0" y="7"/>
                    </a:moveTo>
                    <a:lnTo>
                      <a:pt x="0" y="7"/>
                    </a:lnTo>
                    <a:lnTo>
                      <a:pt x="8" y="9"/>
                    </a:lnTo>
                    <a:lnTo>
                      <a:pt x="14" y="7"/>
                    </a:lnTo>
                    <a:lnTo>
                      <a:pt x="19" y="6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2" name="Freeform 2291">
                <a:extLst>
                  <a:ext uri="{FF2B5EF4-FFF2-40B4-BE49-F238E27FC236}">
                    <a16:creationId xmlns:a16="http://schemas.microsoft.com/office/drawing/2014/main" id="{A39694C0-FF28-4523-926A-493E925E1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286"/>
                <a:ext cx="14" cy="2"/>
              </a:xfrm>
              <a:custGeom>
                <a:avLst/>
                <a:gdLst>
                  <a:gd name="T0" fmla="*/ 0 w 14"/>
                  <a:gd name="T1" fmla="*/ 0 h 2"/>
                  <a:gd name="T2" fmla="*/ 0 w 14"/>
                  <a:gd name="T3" fmla="*/ 0 h 2"/>
                  <a:gd name="T4" fmla="*/ 6 w 14"/>
                  <a:gd name="T5" fmla="*/ 2 h 2"/>
                  <a:gd name="T6" fmla="*/ 11 w 14"/>
                  <a:gd name="T7" fmla="*/ 2 h 2"/>
                  <a:gd name="T8" fmla="*/ 14 w 14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1" y="2"/>
                    </a:lnTo>
                    <a:lnTo>
                      <a:pt x="14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3" name="Freeform 2292">
                <a:extLst>
                  <a:ext uri="{FF2B5EF4-FFF2-40B4-BE49-F238E27FC236}">
                    <a16:creationId xmlns:a16="http://schemas.microsoft.com/office/drawing/2014/main" id="{30B0BF5D-D803-42FF-95BD-09FDD8052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354"/>
                <a:ext cx="15" cy="4"/>
              </a:xfrm>
              <a:custGeom>
                <a:avLst/>
                <a:gdLst>
                  <a:gd name="T0" fmla="*/ 0 w 15"/>
                  <a:gd name="T1" fmla="*/ 4 h 4"/>
                  <a:gd name="T2" fmla="*/ 0 w 15"/>
                  <a:gd name="T3" fmla="*/ 4 h 4"/>
                  <a:gd name="T4" fmla="*/ 6 w 15"/>
                  <a:gd name="T5" fmla="*/ 4 h 4"/>
                  <a:gd name="T6" fmla="*/ 10 w 15"/>
                  <a:gd name="T7" fmla="*/ 3 h 4"/>
                  <a:gd name="T8" fmla="*/ 15 w 1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lnTo>
                      <a:pt x="0" y="4"/>
                    </a:lnTo>
                    <a:lnTo>
                      <a:pt x="6" y="4"/>
                    </a:lnTo>
                    <a:lnTo>
                      <a:pt x="10" y="3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4" name="Freeform 2293">
                <a:extLst>
                  <a:ext uri="{FF2B5EF4-FFF2-40B4-BE49-F238E27FC236}">
                    <a16:creationId xmlns:a16="http://schemas.microsoft.com/office/drawing/2014/main" id="{9C674FE1-099E-42FD-9DF3-6BFF2B835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348"/>
                <a:ext cx="15" cy="10"/>
              </a:xfrm>
              <a:custGeom>
                <a:avLst/>
                <a:gdLst>
                  <a:gd name="T0" fmla="*/ 0 w 15"/>
                  <a:gd name="T1" fmla="*/ 0 h 10"/>
                  <a:gd name="T2" fmla="*/ 0 w 15"/>
                  <a:gd name="T3" fmla="*/ 0 h 10"/>
                  <a:gd name="T4" fmla="*/ 1 w 15"/>
                  <a:gd name="T5" fmla="*/ 4 h 10"/>
                  <a:gd name="T6" fmla="*/ 3 w 15"/>
                  <a:gd name="T7" fmla="*/ 9 h 10"/>
                  <a:gd name="T8" fmla="*/ 8 w 15"/>
                  <a:gd name="T9" fmla="*/ 10 h 10"/>
                  <a:gd name="T10" fmla="*/ 15 w 15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0">
                    <a:moveTo>
                      <a:pt x="0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3" y="9"/>
                    </a:lnTo>
                    <a:lnTo>
                      <a:pt x="8" y="10"/>
                    </a:lnTo>
                    <a:lnTo>
                      <a:pt x="15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5" name="Freeform 2294">
                <a:extLst>
                  <a:ext uri="{FF2B5EF4-FFF2-40B4-BE49-F238E27FC236}">
                    <a16:creationId xmlns:a16="http://schemas.microsoft.com/office/drawing/2014/main" id="{8173D611-1461-420C-AE76-59FD45776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426"/>
                <a:ext cx="17" cy="9"/>
              </a:xfrm>
              <a:custGeom>
                <a:avLst/>
                <a:gdLst>
                  <a:gd name="T0" fmla="*/ 0 w 17"/>
                  <a:gd name="T1" fmla="*/ 9 h 9"/>
                  <a:gd name="T2" fmla="*/ 0 w 17"/>
                  <a:gd name="T3" fmla="*/ 9 h 9"/>
                  <a:gd name="T4" fmla="*/ 6 w 17"/>
                  <a:gd name="T5" fmla="*/ 9 h 9"/>
                  <a:gd name="T6" fmla="*/ 11 w 17"/>
                  <a:gd name="T7" fmla="*/ 9 h 9"/>
                  <a:gd name="T8" fmla="*/ 14 w 17"/>
                  <a:gd name="T9" fmla="*/ 6 h 9"/>
                  <a:gd name="T10" fmla="*/ 17 w 17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0" y="9"/>
                    </a:moveTo>
                    <a:lnTo>
                      <a:pt x="0" y="9"/>
                    </a:lnTo>
                    <a:lnTo>
                      <a:pt x="6" y="9"/>
                    </a:lnTo>
                    <a:lnTo>
                      <a:pt x="11" y="9"/>
                    </a:lnTo>
                    <a:lnTo>
                      <a:pt x="14" y="6"/>
                    </a:lnTo>
                    <a:lnTo>
                      <a:pt x="1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6" name="Freeform 2295">
                <a:extLst>
                  <a:ext uri="{FF2B5EF4-FFF2-40B4-BE49-F238E27FC236}">
                    <a16:creationId xmlns:a16="http://schemas.microsoft.com/office/drawing/2014/main" id="{F3C013C1-DDB8-4ED9-B4CB-12CAE36F8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033"/>
                <a:ext cx="6" cy="158"/>
              </a:xfrm>
              <a:custGeom>
                <a:avLst/>
                <a:gdLst>
                  <a:gd name="T0" fmla="*/ 6 w 6"/>
                  <a:gd name="T1" fmla="*/ 0 h 158"/>
                  <a:gd name="T2" fmla="*/ 6 w 6"/>
                  <a:gd name="T3" fmla="*/ 0 h 158"/>
                  <a:gd name="T4" fmla="*/ 5 w 6"/>
                  <a:gd name="T5" fmla="*/ 24 h 158"/>
                  <a:gd name="T6" fmla="*/ 3 w 6"/>
                  <a:gd name="T7" fmla="*/ 36 h 158"/>
                  <a:gd name="T8" fmla="*/ 2 w 6"/>
                  <a:gd name="T9" fmla="*/ 48 h 158"/>
                  <a:gd name="T10" fmla="*/ 2 w 6"/>
                  <a:gd name="T11" fmla="*/ 48 h 158"/>
                  <a:gd name="T12" fmla="*/ 0 w 6"/>
                  <a:gd name="T13" fmla="*/ 59 h 158"/>
                  <a:gd name="T14" fmla="*/ 0 w 6"/>
                  <a:gd name="T15" fmla="*/ 68 h 158"/>
                  <a:gd name="T16" fmla="*/ 3 w 6"/>
                  <a:gd name="T17" fmla="*/ 89 h 158"/>
                  <a:gd name="T18" fmla="*/ 3 w 6"/>
                  <a:gd name="T19" fmla="*/ 89 h 158"/>
                  <a:gd name="T20" fmla="*/ 6 w 6"/>
                  <a:gd name="T21" fmla="*/ 123 h 158"/>
                  <a:gd name="T22" fmla="*/ 6 w 6"/>
                  <a:gd name="T23" fmla="*/ 141 h 158"/>
                  <a:gd name="T24" fmla="*/ 5 w 6"/>
                  <a:gd name="T25" fmla="*/ 158 h 1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" h="158">
                    <a:moveTo>
                      <a:pt x="6" y="0"/>
                    </a:moveTo>
                    <a:lnTo>
                      <a:pt x="6" y="0"/>
                    </a:lnTo>
                    <a:lnTo>
                      <a:pt x="5" y="24"/>
                    </a:lnTo>
                    <a:lnTo>
                      <a:pt x="3" y="36"/>
                    </a:lnTo>
                    <a:lnTo>
                      <a:pt x="2" y="48"/>
                    </a:lnTo>
                    <a:lnTo>
                      <a:pt x="0" y="59"/>
                    </a:lnTo>
                    <a:lnTo>
                      <a:pt x="0" y="68"/>
                    </a:lnTo>
                    <a:lnTo>
                      <a:pt x="3" y="89"/>
                    </a:lnTo>
                    <a:lnTo>
                      <a:pt x="6" y="123"/>
                    </a:lnTo>
                    <a:lnTo>
                      <a:pt x="6" y="141"/>
                    </a:lnTo>
                    <a:lnTo>
                      <a:pt x="5" y="1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7" name="Freeform 2296">
                <a:extLst>
                  <a:ext uri="{FF2B5EF4-FFF2-40B4-BE49-F238E27FC236}">
                    <a16:creationId xmlns:a16="http://schemas.microsoft.com/office/drawing/2014/main" id="{13DD00EF-2CF3-4426-AB84-D6AE197D4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211"/>
                <a:ext cx="14" cy="185"/>
              </a:xfrm>
              <a:custGeom>
                <a:avLst/>
                <a:gdLst>
                  <a:gd name="T0" fmla="*/ 8 w 14"/>
                  <a:gd name="T1" fmla="*/ 0 h 185"/>
                  <a:gd name="T2" fmla="*/ 8 w 14"/>
                  <a:gd name="T3" fmla="*/ 0 h 185"/>
                  <a:gd name="T4" fmla="*/ 11 w 14"/>
                  <a:gd name="T5" fmla="*/ 6 h 185"/>
                  <a:gd name="T6" fmla="*/ 14 w 14"/>
                  <a:gd name="T7" fmla="*/ 10 h 185"/>
                  <a:gd name="T8" fmla="*/ 14 w 14"/>
                  <a:gd name="T9" fmla="*/ 16 h 185"/>
                  <a:gd name="T10" fmla="*/ 14 w 14"/>
                  <a:gd name="T11" fmla="*/ 24 h 185"/>
                  <a:gd name="T12" fmla="*/ 11 w 14"/>
                  <a:gd name="T13" fmla="*/ 45 h 185"/>
                  <a:gd name="T14" fmla="*/ 11 w 14"/>
                  <a:gd name="T15" fmla="*/ 45 h 185"/>
                  <a:gd name="T16" fmla="*/ 9 w 14"/>
                  <a:gd name="T17" fmla="*/ 57 h 185"/>
                  <a:gd name="T18" fmla="*/ 6 w 14"/>
                  <a:gd name="T19" fmla="*/ 69 h 185"/>
                  <a:gd name="T20" fmla="*/ 3 w 14"/>
                  <a:gd name="T21" fmla="*/ 81 h 185"/>
                  <a:gd name="T22" fmla="*/ 3 w 14"/>
                  <a:gd name="T23" fmla="*/ 92 h 185"/>
                  <a:gd name="T24" fmla="*/ 3 w 14"/>
                  <a:gd name="T25" fmla="*/ 92 h 185"/>
                  <a:gd name="T26" fmla="*/ 4 w 14"/>
                  <a:gd name="T27" fmla="*/ 98 h 185"/>
                  <a:gd name="T28" fmla="*/ 6 w 14"/>
                  <a:gd name="T29" fmla="*/ 104 h 185"/>
                  <a:gd name="T30" fmla="*/ 8 w 14"/>
                  <a:gd name="T31" fmla="*/ 108 h 185"/>
                  <a:gd name="T32" fmla="*/ 8 w 14"/>
                  <a:gd name="T33" fmla="*/ 116 h 185"/>
                  <a:gd name="T34" fmla="*/ 8 w 14"/>
                  <a:gd name="T35" fmla="*/ 116 h 185"/>
                  <a:gd name="T36" fmla="*/ 8 w 14"/>
                  <a:gd name="T37" fmla="*/ 120 h 185"/>
                  <a:gd name="T38" fmla="*/ 6 w 14"/>
                  <a:gd name="T39" fmla="*/ 126 h 185"/>
                  <a:gd name="T40" fmla="*/ 1 w 14"/>
                  <a:gd name="T41" fmla="*/ 137 h 185"/>
                  <a:gd name="T42" fmla="*/ 1 w 14"/>
                  <a:gd name="T43" fmla="*/ 137 h 185"/>
                  <a:gd name="T44" fmla="*/ 0 w 14"/>
                  <a:gd name="T45" fmla="*/ 149 h 185"/>
                  <a:gd name="T46" fmla="*/ 0 w 14"/>
                  <a:gd name="T47" fmla="*/ 161 h 185"/>
                  <a:gd name="T48" fmla="*/ 1 w 14"/>
                  <a:gd name="T49" fmla="*/ 173 h 185"/>
                  <a:gd name="T50" fmla="*/ 1 w 14"/>
                  <a:gd name="T51" fmla="*/ 185 h 18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4" h="185">
                    <a:moveTo>
                      <a:pt x="8" y="0"/>
                    </a:moveTo>
                    <a:lnTo>
                      <a:pt x="8" y="0"/>
                    </a:lnTo>
                    <a:lnTo>
                      <a:pt x="11" y="6"/>
                    </a:lnTo>
                    <a:lnTo>
                      <a:pt x="14" y="10"/>
                    </a:lnTo>
                    <a:lnTo>
                      <a:pt x="14" y="16"/>
                    </a:lnTo>
                    <a:lnTo>
                      <a:pt x="14" y="24"/>
                    </a:lnTo>
                    <a:lnTo>
                      <a:pt x="11" y="45"/>
                    </a:lnTo>
                    <a:lnTo>
                      <a:pt x="9" y="57"/>
                    </a:lnTo>
                    <a:lnTo>
                      <a:pt x="6" y="69"/>
                    </a:lnTo>
                    <a:lnTo>
                      <a:pt x="3" y="81"/>
                    </a:lnTo>
                    <a:lnTo>
                      <a:pt x="3" y="92"/>
                    </a:lnTo>
                    <a:lnTo>
                      <a:pt x="4" y="98"/>
                    </a:lnTo>
                    <a:lnTo>
                      <a:pt x="6" y="104"/>
                    </a:lnTo>
                    <a:lnTo>
                      <a:pt x="8" y="108"/>
                    </a:lnTo>
                    <a:lnTo>
                      <a:pt x="8" y="116"/>
                    </a:lnTo>
                    <a:lnTo>
                      <a:pt x="8" y="120"/>
                    </a:lnTo>
                    <a:lnTo>
                      <a:pt x="6" y="126"/>
                    </a:lnTo>
                    <a:lnTo>
                      <a:pt x="1" y="137"/>
                    </a:lnTo>
                    <a:lnTo>
                      <a:pt x="0" y="149"/>
                    </a:lnTo>
                    <a:lnTo>
                      <a:pt x="0" y="161"/>
                    </a:lnTo>
                    <a:lnTo>
                      <a:pt x="1" y="173"/>
                    </a:lnTo>
                    <a:lnTo>
                      <a:pt x="1" y="18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8" name="Freeform 2297">
                <a:extLst>
                  <a:ext uri="{FF2B5EF4-FFF2-40B4-BE49-F238E27FC236}">
                    <a16:creationId xmlns:a16="http://schemas.microsoft.com/office/drawing/2014/main" id="{5C70900A-54B5-4CEE-B9AE-B6E2EB720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128"/>
                <a:ext cx="15" cy="432"/>
              </a:xfrm>
              <a:custGeom>
                <a:avLst/>
                <a:gdLst>
                  <a:gd name="T0" fmla="*/ 5 w 15"/>
                  <a:gd name="T1" fmla="*/ 0 h 432"/>
                  <a:gd name="T2" fmla="*/ 5 w 15"/>
                  <a:gd name="T3" fmla="*/ 0 h 432"/>
                  <a:gd name="T4" fmla="*/ 3 w 15"/>
                  <a:gd name="T5" fmla="*/ 12 h 432"/>
                  <a:gd name="T6" fmla="*/ 3 w 15"/>
                  <a:gd name="T7" fmla="*/ 19 h 432"/>
                  <a:gd name="T8" fmla="*/ 3 w 15"/>
                  <a:gd name="T9" fmla="*/ 25 h 432"/>
                  <a:gd name="T10" fmla="*/ 3 w 15"/>
                  <a:gd name="T11" fmla="*/ 25 h 432"/>
                  <a:gd name="T12" fmla="*/ 6 w 15"/>
                  <a:gd name="T13" fmla="*/ 31 h 432"/>
                  <a:gd name="T14" fmla="*/ 9 w 15"/>
                  <a:gd name="T15" fmla="*/ 36 h 432"/>
                  <a:gd name="T16" fmla="*/ 12 w 15"/>
                  <a:gd name="T17" fmla="*/ 40 h 432"/>
                  <a:gd name="T18" fmla="*/ 14 w 15"/>
                  <a:gd name="T19" fmla="*/ 46 h 432"/>
                  <a:gd name="T20" fmla="*/ 14 w 15"/>
                  <a:gd name="T21" fmla="*/ 46 h 432"/>
                  <a:gd name="T22" fmla="*/ 14 w 15"/>
                  <a:gd name="T23" fmla="*/ 59 h 432"/>
                  <a:gd name="T24" fmla="*/ 12 w 15"/>
                  <a:gd name="T25" fmla="*/ 71 h 432"/>
                  <a:gd name="T26" fmla="*/ 11 w 15"/>
                  <a:gd name="T27" fmla="*/ 83 h 432"/>
                  <a:gd name="T28" fmla="*/ 12 w 15"/>
                  <a:gd name="T29" fmla="*/ 95 h 432"/>
                  <a:gd name="T30" fmla="*/ 12 w 15"/>
                  <a:gd name="T31" fmla="*/ 95 h 432"/>
                  <a:gd name="T32" fmla="*/ 14 w 15"/>
                  <a:gd name="T33" fmla="*/ 107 h 432"/>
                  <a:gd name="T34" fmla="*/ 15 w 15"/>
                  <a:gd name="T35" fmla="*/ 111 h 432"/>
                  <a:gd name="T36" fmla="*/ 15 w 15"/>
                  <a:gd name="T37" fmla="*/ 117 h 432"/>
                  <a:gd name="T38" fmla="*/ 15 w 15"/>
                  <a:gd name="T39" fmla="*/ 117 h 432"/>
                  <a:gd name="T40" fmla="*/ 14 w 15"/>
                  <a:gd name="T41" fmla="*/ 134 h 432"/>
                  <a:gd name="T42" fmla="*/ 9 w 15"/>
                  <a:gd name="T43" fmla="*/ 149 h 432"/>
                  <a:gd name="T44" fmla="*/ 9 w 15"/>
                  <a:gd name="T45" fmla="*/ 149 h 432"/>
                  <a:gd name="T46" fmla="*/ 8 w 15"/>
                  <a:gd name="T47" fmla="*/ 164 h 432"/>
                  <a:gd name="T48" fmla="*/ 8 w 15"/>
                  <a:gd name="T49" fmla="*/ 179 h 432"/>
                  <a:gd name="T50" fmla="*/ 9 w 15"/>
                  <a:gd name="T51" fmla="*/ 209 h 432"/>
                  <a:gd name="T52" fmla="*/ 9 w 15"/>
                  <a:gd name="T53" fmla="*/ 209 h 432"/>
                  <a:gd name="T54" fmla="*/ 9 w 15"/>
                  <a:gd name="T55" fmla="*/ 223 h 432"/>
                  <a:gd name="T56" fmla="*/ 6 w 15"/>
                  <a:gd name="T57" fmla="*/ 235 h 432"/>
                  <a:gd name="T58" fmla="*/ 3 w 15"/>
                  <a:gd name="T59" fmla="*/ 249 h 432"/>
                  <a:gd name="T60" fmla="*/ 2 w 15"/>
                  <a:gd name="T61" fmla="*/ 262 h 432"/>
                  <a:gd name="T62" fmla="*/ 2 w 15"/>
                  <a:gd name="T63" fmla="*/ 262 h 432"/>
                  <a:gd name="T64" fmla="*/ 2 w 15"/>
                  <a:gd name="T65" fmla="*/ 277 h 432"/>
                  <a:gd name="T66" fmla="*/ 3 w 15"/>
                  <a:gd name="T67" fmla="*/ 292 h 432"/>
                  <a:gd name="T68" fmla="*/ 3 w 15"/>
                  <a:gd name="T69" fmla="*/ 307 h 432"/>
                  <a:gd name="T70" fmla="*/ 3 w 15"/>
                  <a:gd name="T71" fmla="*/ 321 h 432"/>
                  <a:gd name="T72" fmla="*/ 3 w 15"/>
                  <a:gd name="T73" fmla="*/ 321 h 432"/>
                  <a:gd name="T74" fmla="*/ 3 w 15"/>
                  <a:gd name="T75" fmla="*/ 337 h 432"/>
                  <a:gd name="T76" fmla="*/ 5 w 15"/>
                  <a:gd name="T77" fmla="*/ 354 h 432"/>
                  <a:gd name="T78" fmla="*/ 6 w 15"/>
                  <a:gd name="T79" fmla="*/ 371 h 432"/>
                  <a:gd name="T80" fmla="*/ 6 w 15"/>
                  <a:gd name="T81" fmla="*/ 387 h 432"/>
                  <a:gd name="T82" fmla="*/ 6 w 15"/>
                  <a:gd name="T83" fmla="*/ 387 h 432"/>
                  <a:gd name="T84" fmla="*/ 3 w 15"/>
                  <a:gd name="T85" fmla="*/ 410 h 432"/>
                  <a:gd name="T86" fmla="*/ 0 w 15"/>
                  <a:gd name="T87" fmla="*/ 432 h 43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" h="432">
                    <a:moveTo>
                      <a:pt x="5" y="0"/>
                    </a:moveTo>
                    <a:lnTo>
                      <a:pt x="5" y="0"/>
                    </a:lnTo>
                    <a:lnTo>
                      <a:pt x="3" y="12"/>
                    </a:lnTo>
                    <a:lnTo>
                      <a:pt x="3" y="19"/>
                    </a:lnTo>
                    <a:lnTo>
                      <a:pt x="3" y="25"/>
                    </a:lnTo>
                    <a:lnTo>
                      <a:pt x="6" y="31"/>
                    </a:lnTo>
                    <a:lnTo>
                      <a:pt x="9" y="36"/>
                    </a:lnTo>
                    <a:lnTo>
                      <a:pt x="12" y="40"/>
                    </a:lnTo>
                    <a:lnTo>
                      <a:pt x="14" y="46"/>
                    </a:lnTo>
                    <a:lnTo>
                      <a:pt x="14" y="59"/>
                    </a:lnTo>
                    <a:lnTo>
                      <a:pt x="12" y="71"/>
                    </a:lnTo>
                    <a:lnTo>
                      <a:pt x="11" y="83"/>
                    </a:lnTo>
                    <a:lnTo>
                      <a:pt x="12" y="95"/>
                    </a:lnTo>
                    <a:lnTo>
                      <a:pt x="14" y="107"/>
                    </a:lnTo>
                    <a:lnTo>
                      <a:pt x="15" y="111"/>
                    </a:lnTo>
                    <a:lnTo>
                      <a:pt x="15" y="117"/>
                    </a:lnTo>
                    <a:lnTo>
                      <a:pt x="14" y="134"/>
                    </a:lnTo>
                    <a:lnTo>
                      <a:pt x="9" y="149"/>
                    </a:lnTo>
                    <a:lnTo>
                      <a:pt x="8" y="164"/>
                    </a:lnTo>
                    <a:lnTo>
                      <a:pt x="8" y="179"/>
                    </a:lnTo>
                    <a:lnTo>
                      <a:pt x="9" y="209"/>
                    </a:lnTo>
                    <a:lnTo>
                      <a:pt x="9" y="223"/>
                    </a:lnTo>
                    <a:lnTo>
                      <a:pt x="6" y="235"/>
                    </a:lnTo>
                    <a:lnTo>
                      <a:pt x="3" y="249"/>
                    </a:lnTo>
                    <a:lnTo>
                      <a:pt x="2" y="262"/>
                    </a:lnTo>
                    <a:lnTo>
                      <a:pt x="2" y="277"/>
                    </a:lnTo>
                    <a:lnTo>
                      <a:pt x="3" y="292"/>
                    </a:lnTo>
                    <a:lnTo>
                      <a:pt x="3" y="307"/>
                    </a:lnTo>
                    <a:lnTo>
                      <a:pt x="3" y="321"/>
                    </a:lnTo>
                    <a:lnTo>
                      <a:pt x="3" y="337"/>
                    </a:lnTo>
                    <a:lnTo>
                      <a:pt x="5" y="354"/>
                    </a:lnTo>
                    <a:lnTo>
                      <a:pt x="6" y="371"/>
                    </a:lnTo>
                    <a:lnTo>
                      <a:pt x="6" y="387"/>
                    </a:lnTo>
                    <a:lnTo>
                      <a:pt x="3" y="410"/>
                    </a:lnTo>
                    <a:lnTo>
                      <a:pt x="0" y="4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9" name="Freeform 2298">
                <a:extLst>
                  <a:ext uri="{FF2B5EF4-FFF2-40B4-BE49-F238E27FC236}">
                    <a16:creationId xmlns:a16="http://schemas.microsoft.com/office/drawing/2014/main" id="{D522C8AE-062D-48C7-9D09-48DF907BE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150"/>
                <a:ext cx="29" cy="8"/>
              </a:xfrm>
              <a:custGeom>
                <a:avLst/>
                <a:gdLst>
                  <a:gd name="T0" fmla="*/ 29 w 29"/>
                  <a:gd name="T1" fmla="*/ 0 h 8"/>
                  <a:gd name="T2" fmla="*/ 29 w 29"/>
                  <a:gd name="T3" fmla="*/ 0 h 8"/>
                  <a:gd name="T4" fmla="*/ 28 w 29"/>
                  <a:gd name="T5" fmla="*/ 5 h 8"/>
                  <a:gd name="T6" fmla="*/ 25 w 29"/>
                  <a:gd name="T7" fmla="*/ 6 h 8"/>
                  <a:gd name="T8" fmla="*/ 20 w 29"/>
                  <a:gd name="T9" fmla="*/ 8 h 8"/>
                  <a:gd name="T10" fmla="*/ 17 w 29"/>
                  <a:gd name="T11" fmla="*/ 8 h 8"/>
                  <a:gd name="T12" fmla="*/ 8 w 29"/>
                  <a:gd name="T13" fmla="*/ 8 h 8"/>
                  <a:gd name="T14" fmla="*/ 0 w 29"/>
                  <a:gd name="T15" fmla="*/ 6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8">
                    <a:moveTo>
                      <a:pt x="29" y="0"/>
                    </a:moveTo>
                    <a:lnTo>
                      <a:pt x="29" y="0"/>
                    </a:lnTo>
                    <a:lnTo>
                      <a:pt x="28" y="5"/>
                    </a:lnTo>
                    <a:lnTo>
                      <a:pt x="25" y="6"/>
                    </a:lnTo>
                    <a:lnTo>
                      <a:pt x="20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0" name="Freeform 2299">
                <a:extLst>
                  <a:ext uri="{FF2B5EF4-FFF2-40B4-BE49-F238E27FC236}">
                    <a16:creationId xmlns:a16="http://schemas.microsoft.com/office/drawing/2014/main" id="{DABC3E4E-E941-4EF8-A23D-38F3D6794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217"/>
                <a:ext cx="44" cy="7"/>
              </a:xfrm>
              <a:custGeom>
                <a:avLst/>
                <a:gdLst>
                  <a:gd name="T0" fmla="*/ 44 w 44"/>
                  <a:gd name="T1" fmla="*/ 0 h 7"/>
                  <a:gd name="T2" fmla="*/ 44 w 44"/>
                  <a:gd name="T3" fmla="*/ 0 h 7"/>
                  <a:gd name="T4" fmla="*/ 38 w 44"/>
                  <a:gd name="T5" fmla="*/ 3 h 7"/>
                  <a:gd name="T6" fmla="*/ 32 w 44"/>
                  <a:gd name="T7" fmla="*/ 4 h 7"/>
                  <a:gd name="T8" fmla="*/ 19 w 44"/>
                  <a:gd name="T9" fmla="*/ 7 h 7"/>
                  <a:gd name="T10" fmla="*/ 19 w 44"/>
                  <a:gd name="T11" fmla="*/ 7 h 7"/>
                  <a:gd name="T12" fmla="*/ 9 w 44"/>
                  <a:gd name="T13" fmla="*/ 6 h 7"/>
                  <a:gd name="T14" fmla="*/ 3 w 44"/>
                  <a:gd name="T15" fmla="*/ 4 h 7"/>
                  <a:gd name="T16" fmla="*/ 0 w 44"/>
                  <a:gd name="T17" fmla="*/ 6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7">
                    <a:moveTo>
                      <a:pt x="44" y="0"/>
                    </a:moveTo>
                    <a:lnTo>
                      <a:pt x="44" y="0"/>
                    </a:lnTo>
                    <a:lnTo>
                      <a:pt x="38" y="3"/>
                    </a:lnTo>
                    <a:lnTo>
                      <a:pt x="32" y="4"/>
                    </a:lnTo>
                    <a:lnTo>
                      <a:pt x="19" y="7"/>
                    </a:lnTo>
                    <a:lnTo>
                      <a:pt x="9" y="6"/>
                    </a:lnTo>
                    <a:lnTo>
                      <a:pt x="3" y="4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1" name="Freeform 2300">
                <a:extLst>
                  <a:ext uri="{FF2B5EF4-FFF2-40B4-BE49-F238E27FC236}">
                    <a16:creationId xmlns:a16="http://schemas.microsoft.com/office/drawing/2014/main" id="{A7BF9031-4C5E-4109-B8B4-F04B669A6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292"/>
                <a:ext cx="41" cy="12"/>
              </a:xfrm>
              <a:custGeom>
                <a:avLst/>
                <a:gdLst>
                  <a:gd name="T0" fmla="*/ 41 w 41"/>
                  <a:gd name="T1" fmla="*/ 0 h 12"/>
                  <a:gd name="T2" fmla="*/ 41 w 41"/>
                  <a:gd name="T3" fmla="*/ 0 h 12"/>
                  <a:gd name="T4" fmla="*/ 30 w 41"/>
                  <a:gd name="T5" fmla="*/ 2 h 12"/>
                  <a:gd name="T6" fmla="*/ 18 w 41"/>
                  <a:gd name="T7" fmla="*/ 3 h 12"/>
                  <a:gd name="T8" fmla="*/ 12 w 41"/>
                  <a:gd name="T9" fmla="*/ 3 h 12"/>
                  <a:gd name="T10" fmla="*/ 7 w 41"/>
                  <a:gd name="T11" fmla="*/ 5 h 12"/>
                  <a:gd name="T12" fmla="*/ 3 w 41"/>
                  <a:gd name="T13" fmla="*/ 8 h 12"/>
                  <a:gd name="T14" fmla="*/ 0 w 41"/>
                  <a:gd name="T15" fmla="*/ 12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2">
                    <a:moveTo>
                      <a:pt x="41" y="0"/>
                    </a:moveTo>
                    <a:lnTo>
                      <a:pt x="41" y="0"/>
                    </a:lnTo>
                    <a:lnTo>
                      <a:pt x="30" y="2"/>
                    </a:lnTo>
                    <a:lnTo>
                      <a:pt x="18" y="3"/>
                    </a:lnTo>
                    <a:lnTo>
                      <a:pt x="12" y="3"/>
                    </a:lnTo>
                    <a:lnTo>
                      <a:pt x="7" y="5"/>
                    </a:lnTo>
                    <a:lnTo>
                      <a:pt x="3" y="8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2" name="Freeform 2301">
                <a:extLst>
                  <a:ext uri="{FF2B5EF4-FFF2-40B4-BE49-F238E27FC236}">
                    <a16:creationId xmlns:a16="http://schemas.microsoft.com/office/drawing/2014/main" id="{FCE09A43-7527-4AFC-B2DA-FDA3C43F9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2392"/>
                <a:ext cx="41" cy="6"/>
              </a:xfrm>
              <a:custGeom>
                <a:avLst/>
                <a:gdLst>
                  <a:gd name="T0" fmla="*/ 41 w 41"/>
                  <a:gd name="T1" fmla="*/ 0 h 6"/>
                  <a:gd name="T2" fmla="*/ 41 w 41"/>
                  <a:gd name="T3" fmla="*/ 0 h 6"/>
                  <a:gd name="T4" fmla="*/ 37 w 41"/>
                  <a:gd name="T5" fmla="*/ 3 h 6"/>
                  <a:gd name="T6" fmla="*/ 32 w 41"/>
                  <a:gd name="T7" fmla="*/ 6 h 6"/>
                  <a:gd name="T8" fmla="*/ 21 w 41"/>
                  <a:gd name="T9" fmla="*/ 6 h 6"/>
                  <a:gd name="T10" fmla="*/ 0 w 41"/>
                  <a:gd name="T11" fmla="*/ 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6">
                    <a:moveTo>
                      <a:pt x="41" y="0"/>
                    </a:moveTo>
                    <a:lnTo>
                      <a:pt x="41" y="0"/>
                    </a:lnTo>
                    <a:lnTo>
                      <a:pt x="37" y="3"/>
                    </a:lnTo>
                    <a:lnTo>
                      <a:pt x="32" y="6"/>
                    </a:lnTo>
                    <a:lnTo>
                      <a:pt x="21" y="6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3" name="Freeform 2302">
                <a:extLst>
                  <a:ext uri="{FF2B5EF4-FFF2-40B4-BE49-F238E27FC236}">
                    <a16:creationId xmlns:a16="http://schemas.microsoft.com/office/drawing/2014/main" id="{ED3E3639-9CEB-463F-9D49-6DEEB3D45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485"/>
                <a:ext cx="41" cy="3"/>
              </a:xfrm>
              <a:custGeom>
                <a:avLst/>
                <a:gdLst>
                  <a:gd name="T0" fmla="*/ 41 w 41"/>
                  <a:gd name="T1" fmla="*/ 2 h 3"/>
                  <a:gd name="T2" fmla="*/ 41 w 41"/>
                  <a:gd name="T3" fmla="*/ 2 h 3"/>
                  <a:gd name="T4" fmla="*/ 31 w 41"/>
                  <a:gd name="T5" fmla="*/ 0 h 3"/>
                  <a:gd name="T6" fmla="*/ 20 w 41"/>
                  <a:gd name="T7" fmla="*/ 2 h 3"/>
                  <a:gd name="T8" fmla="*/ 11 w 41"/>
                  <a:gd name="T9" fmla="*/ 3 h 3"/>
                  <a:gd name="T10" fmla="*/ 0 w 41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">
                    <a:moveTo>
                      <a:pt x="41" y="2"/>
                    </a:moveTo>
                    <a:lnTo>
                      <a:pt x="41" y="2"/>
                    </a:lnTo>
                    <a:lnTo>
                      <a:pt x="31" y="0"/>
                    </a:lnTo>
                    <a:lnTo>
                      <a:pt x="20" y="2"/>
                    </a:lnTo>
                    <a:lnTo>
                      <a:pt x="11" y="3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4" name="Freeform 2303">
                <a:extLst>
                  <a:ext uri="{FF2B5EF4-FFF2-40B4-BE49-F238E27FC236}">
                    <a16:creationId xmlns:a16="http://schemas.microsoft.com/office/drawing/2014/main" id="{849AB84B-CCB1-40BD-95F2-052EFE355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2223"/>
                <a:ext cx="16" cy="7"/>
              </a:xfrm>
              <a:custGeom>
                <a:avLst/>
                <a:gdLst>
                  <a:gd name="T0" fmla="*/ 16 w 16"/>
                  <a:gd name="T1" fmla="*/ 7 h 7"/>
                  <a:gd name="T2" fmla="*/ 16 w 16"/>
                  <a:gd name="T3" fmla="*/ 7 h 7"/>
                  <a:gd name="T4" fmla="*/ 13 w 16"/>
                  <a:gd name="T5" fmla="*/ 4 h 7"/>
                  <a:gd name="T6" fmla="*/ 9 w 16"/>
                  <a:gd name="T7" fmla="*/ 1 h 7"/>
                  <a:gd name="T8" fmla="*/ 4 w 16"/>
                  <a:gd name="T9" fmla="*/ 0 h 7"/>
                  <a:gd name="T10" fmla="*/ 0 w 16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16" y="7"/>
                    </a:moveTo>
                    <a:lnTo>
                      <a:pt x="16" y="7"/>
                    </a:lnTo>
                    <a:lnTo>
                      <a:pt x="13" y="4"/>
                    </a:lnTo>
                    <a:lnTo>
                      <a:pt x="9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5" name="Freeform 2304">
                <a:extLst>
                  <a:ext uri="{FF2B5EF4-FFF2-40B4-BE49-F238E27FC236}">
                    <a16:creationId xmlns:a16="http://schemas.microsoft.com/office/drawing/2014/main" id="{6736F46A-5AC1-496D-B455-1805AAB1D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295"/>
                <a:ext cx="9" cy="11"/>
              </a:xfrm>
              <a:custGeom>
                <a:avLst/>
                <a:gdLst>
                  <a:gd name="T0" fmla="*/ 9 w 9"/>
                  <a:gd name="T1" fmla="*/ 11 h 11"/>
                  <a:gd name="T2" fmla="*/ 9 w 9"/>
                  <a:gd name="T3" fmla="*/ 11 h 11"/>
                  <a:gd name="T4" fmla="*/ 9 w 9"/>
                  <a:gd name="T5" fmla="*/ 8 h 11"/>
                  <a:gd name="T6" fmla="*/ 6 w 9"/>
                  <a:gd name="T7" fmla="*/ 5 h 11"/>
                  <a:gd name="T8" fmla="*/ 3 w 9"/>
                  <a:gd name="T9" fmla="*/ 2 h 11"/>
                  <a:gd name="T10" fmla="*/ 0 w 9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9" y="11"/>
                    </a:moveTo>
                    <a:lnTo>
                      <a:pt x="9" y="11"/>
                    </a:lnTo>
                    <a:lnTo>
                      <a:pt x="9" y="8"/>
                    </a:lnTo>
                    <a:lnTo>
                      <a:pt x="6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6" name="Freeform 2305">
                <a:extLst>
                  <a:ext uri="{FF2B5EF4-FFF2-40B4-BE49-F238E27FC236}">
                    <a16:creationId xmlns:a16="http://schemas.microsoft.com/office/drawing/2014/main" id="{A869ECC6-BB59-4DDC-8189-6EEC3A9CF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2396"/>
                <a:ext cx="11" cy="8"/>
              </a:xfrm>
              <a:custGeom>
                <a:avLst/>
                <a:gdLst>
                  <a:gd name="T0" fmla="*/ 11 w 11"/>
                  <a:gd name="T1" fmla="*/ 8 h 8"/>
                  <a:gd name="T2" fmla="*/ 11 w 11"/>
                  <a:gd name="T3" fmla="*/ 8 h 8"/>
                  <a:gd name="T4" fmla="*/ 6 w 11"/>
                  <a:gd name="T5" fmla="*/ 3 h 8"/>
                  <a:gd name="T6" fmla="*/ 5 w 11"/>
                  <a:gd name="T7" fmla="*/ 2 h 8"/>
                  <a:gd name="T8" fmla="*/ 0 w 1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8"/>
                    </a:moveTo>
                    <a:lnTo>
                      <a:pt x="11" y="8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7" name="Freeform 2306">
                <a:extLst>
                  <a:ext uri="{FF2B5EF4-FFF2-40B4-BE49-F238E27FC236}">
                    <a16:creationId xmlns:a16="http://schemas.microsoft.com/office/drawing/2014/main" id="{E7DEB015-ACD6-4FD2-B046-1195D00E1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509"/>
                <a:ext cx="57" cy="3"/>
              </a:xfrm>
              <a:custGeom>
                <a:avLst/>
                <a:gdLst>
                  <a:gd name="T0" fmla="*/ 57 w 57"/>
                  <a:gd name="T1" fmla="*/ 0 h 3"/>
                  <a:gd name="T2" fmla="*/ 57 w 57"/>
                  <a:gd name="T3" fmla="*/ 0 h 3"/>
                  <a:gd name="T4" fmla="*/ 39 w 57"/>
                  <a:gd name="T5" fmla="*/ 0 h 3"/>
                  <a:gd name="T6" fmla="*/ 32 w 57"/>
                  <a:gd name="T7" fmla="*/ 0 h 3"/>
                  <a:gd name="T8" fmla="*/ 23 w 57"/>
                  <a:gd name="T9" fmla="*/ 2 h 3"/>
                  <a:gd name="T10" fmla="*/ 23 w 57"/>
                  <a:gd name="T11" fmla="*/ 2 h 3"/>
                  <a:gd name="T12" fmla="*/ 11 w 57"/>
                  <a:gd name="T13" fmla="*/ 3 h 3"/>
                  <a:gd name="T14" fmla="*/ 6 w 57"/>
                  <a:gd name="T15" fmla="*/ 3 h 3"/>
                  <a:gd name="T16" fmla="*/ 0 w 57"/>
                  <a:gd name="T17" fmla="*/ 2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3">
                    <a:moveTo>
                      <a:pt x="57" y="0"/>
                    </a:moveTo>
                    <a:lnTo>
                      <a:pt x="57" y="0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3" y="2"/>
                    </a:lnTo>
                    <a:lnTo>
                      <a:pt x="11" y="3"/>
                    </a:lnTo>
                    <a:lnTo>
                      <a:pt x="6" y="3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8" name="Freeform 2307">
                <a:extLst>
                  <a:ext uri="{FF2B5EF4-FFF2-40B4-BE49-F238E27FC236}">
                    <a16:creationId xmlns:a16="http://schemas.microsoft.com/office/drawing/2014/main" id="{2B8A769D-1E14-49F1-9954-EA525D946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419"/>
                <a:ext cx="56" cy="6"/>
              </a:xfrm>
              <a:custGeom>
                <a:avLst/>
                <a:gdLst>
                  <a:gd name="T0" fmla="*/ 56 w 56"/>
                  <a:gd name="T1" fmla="*/ 6 h 6"/>
                  <a:gd name="T2" fmla="*/ 56 w 56"/>
                  <a:gd name="T3" fmla="*/ 6 h 6"/>
                  <a:gd name="T4" fmla="*/ 50 w 56"/>
                  <a:gd name="T5" fmla="*/ 6 h 6"/>
                  <a:gd name="T6" fmla="*/ 41 w 56"/>
                  <a:gd name="T7" fmla="*/ 4 h 6"/>
                  <a:gd name="T8" fmla="*/ 32 w 56"/>
                  <a:gd name="T9" fmla="*/ 1 h 6"/>
                  <a:gd name="T10" fmla="*/ 23 w 56"/>
                  <a:gd name="T11" fmla="*/ 0 h 6"/>
                  <a:gd name="T12" fmla="*/ 23 w 56"/>
                  <a:gd name="T13" fmla="*/ 0 h 6"/>
                  <a:gd name="T14" fmla="*/ 11 w 56"/>
                  <a:gd name="T15" fmla="*/ 1 h 6"/>
                  <a:gd name="T16" fmla="*/ 4 w 56"/>
                  <a:gd name="T17" fmla="*/ 1 h 6"/>
                  <a:gd name="T18" fmla="*/ 0 w 56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6">
                    <a:moveTo>
                      <a:pt x="56" y="6"/>
                    </a:moveTo>
                    <a:lnTo>
                      <a:pt x="56" y="6"/>
                    </a:lnTo>
                    <a:lnTo>
                      <a:pt x="50" y="6"/>
                    </a:lnTo>
                    <a:lnTo>
                      <a:pt x="41" y="4"/>
                    </a:lnTo>
                    <a:lnTo>
                      <a:pt x="32" y="1"/>
                    </a:lnTo>
                    <a:lnTo>
                      <a:pt x="23" y="0"/>
                    </a:lnTo>
                    <a:lnTo>
                      <a:pt x="11" y="1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9" name="Freeform 2308">
                <a:extLst>
                  <a:ext uri="{FF2B5EF4-FFF2-40B4-BE49-F238E27FC236}">
                    <a16:creationId xmlns:a16="http://schemas.microsoft.com/office/drawing/2014/main" id="{C2B5D79F-34ED-4853-A1DE-87B5A9D6A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328"/>
                <a:ext cx="41" cy="3"/>
              </a:xfrm>
              <a:custGeom>
                <a:avLst/>
                <a:gdLst>
                  <a:gd name="T0" fmla="*/ 41 w 41"/>
                  <a:gd name="T1" fmla="*/ 2 h 3"/>
                  <a:gd name="T2" fmla="*/ 41 w 41"/>
                  <a:gd name="T3" fmla="*/ 2 h 3"/>
                  <a:gd name="T4" fmla="*/ 30 w 41"/>
                  <a:gd name="T5" fmla="*/ 3 h 3"/>
                  <a:gd name="T6" fmla="*/ 21 w 41"/>
                  <a:gd name="T7" fmla="*/ 3 h 3"/>
                  <a:gd name="T8" fmla="*/ 0 w 4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">
                    <a:moveTo>
                      <a:pt x="41" y="2"/>
                    </a:moveTo>
                    <a:lnTo>
                      <a:pt x="41" y="2"/>
                    </a:lnTo>
                    <a:lnTo>
                      <a:pt x="30" y="3"/>
                    </a:lnTo>
                    <a:lnTo>
                      <a:pt x="2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0" name="Freeform 2309">
                <a:extLst>
                  <a:ext uri="{FF2B5EF4-FFF2-40B4-BE49-F238E27FC236}">
                    <a16:creationId xmlns:a16="http://schemas.microsoft.com/office/drawing/2014/main" id="{B762D862-2798-49A8-93FB-DBA49A5FF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233"/>
                <a:ext cx="27" cy="8"/>
              </a:xfrm>
              <a:custGeom>
                <a:avLst/>
                <a:gdLst>
                  <a:gd name="T0" fmla="*/ 27 w 27"/>
                  <a:gd name="T1" fmla="*/ 8 h 8"/>
                  <a:gd name="T2" fmla="*/ 27 w 27"/>
                  <a:gd name="T3" fmla="*/ 8 h 8"/>
                  <a:gd name="T4" fmla="*/ 21 w 27"/>
                  <a:gd name="T5" fmla="*/ 5 h 8"/>
                  <a:gd name="T6" fmla="*/ 15 w 27"/>
                  <a:gd name="T7" fmla="*/ 2 h 8"/>
                  <a:gd name="T8" fmla="*/ 7 w 27"/>
                  <a:gd name="T9" fmla="*/ 0 h 8"/>
                  <a:gd name="T10" fmla="*/ 0 w 27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8">
                    <a:moveTo>
                      <a:pt x="27" y="8"/>
                    </a:moveTo>
                    <a:lnTo>
                      <a:pt x="27" y="8"/>
                    </a:lnTo>
                    <a:lnTo>
                      <a:pt x="21" y="5"/>
                    </a:lnTo>
                    <a:lnTo>
                      <a:pt x="15" y="2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1" name="Freeform 2310">
                <a:extLst>
                  <a:ext uri="{FF2B5EF4-FFF2-40B4-BE49-F238E27FC236}">
                    <a16:creationId xmlns:a16="http://schemas.microsoft.com/office/drawing/2014/main" id="{11CB4228-CC3E-49E7-B0CB-4D0ED9FEF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150"/>
                <a:ext cx="33" cy="5"/>
              </a:xfrm>
              <a:custGeom>
                <a:avLst/>
                <a:gdLst>
                  <a:gd name="T0" fmla="*/ 0 w 33"/>
                  <a:gd name="T1" fmla="*/ 5 h 5"/>
                  <a:gd name="T2" fmla="*/ 0 w 33"/>
                  <a:gd name="T3" fmla="*/ 5 h 5"/>
                  <a:gd name="T4" fmla="*/ 8 w 33"/>
                  <a:gd name="T5" fmla="*/ 3 h 5"/>
                  <a:gd name="T6" fmla="*/ 18 w 33"/>
                  <a:gd name="T7" fmla="*/ 0 h 5"/>
                  <a:gd name="T8" fmla="*/ 27 w 33"/>
                  <a:gd name="T9" fmla="*/ 0 h 5"/>
                  <a:gd name="T10" fmla="*/ 30 w 33"/>
                  <a:gd name="T11" fmla="*/ 0 h 5"/>
                  <a:gd name="T12" fmla="*/ 33 w 33"/>
                  <a:gd name="T13" fmla="*/ 2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">
                    <a:moveTo>
                      <a:pt x="0" y="5"/>
                    </a:moveTo>
                    <a:lnTo>
                      <a:pt x="0" y="5"/>
                    </a:lnTo>
                    <a:lnTo>
                      <a:pt x="8" y="3"/>
                    </a:lnTo>
                    <a:lnTo>
                      <a:pt x="18" y="0"/>
                    </a:lnTo>
                    <a:lnTo>
                      <a:pt x="27" y="0"/>
                    </a:lnTo>
                    <a:lnTo>
                      <a:pt x="30" y="0"/>
                    </a:lnTo>
                    <a:lnTo>
                      <a:pt x="33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2" name="Freeform 2311">
                <a:extLst>
                  <a:ext uri="{FF2B5EF4-FFF2-40B4-BE49-F238E27FC236}">
                    <a16:creationId xmlns:a16="http://schemas.microsoft.com/office/drawing/2014/main" id="{3981E622-3F5F-481B-A598-0188896C2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061"/>
                <a:ext cx="35" cy="2"/>
              </a:xfrm>
              <a:custGeom>
                <a:avLst/>
                <a:gdLst>
                  <a:gd name="T0" fmla="*/ 35 w 35"/>
                  <a:gd name="T1" fmla="*/ 0 h 2"/>
                  <a:gd name="T2" fmla="*/ 35 w 35"/>
                  <a:gd name="T3" fmla="*/ 0 h 2"/>
                  <a:gd name="T4" fmla="*/ 26 w 35"/>
                  <a:gd name="T5" fmla="*/ 2 h 2"/>
                  <a:gd name="T6" fmla="*/ 17 w 35"/>
                  <a:gd name="T7" fmla="*/ 2 h 2"/>
                  <a:gd name="T8" fmla="*/ 8 w 35"/>
                  <a:gd name="T9" fmla="*/ 2 h 2"/>
                  <a:gd name="T10" fmla="*/ 0 w 35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">
                    <a:moveTo>
                      <a:pt x="35" y="0"/>
                    </a:moveTo>
                    <a:lnTo>
                      <a:pt x="35" y="0"/>
                    </a:lnTo>
                    <a:lnTo>
                      <a:pt x="26" y="2"/>
                    </a:lnTo>
                    <a:lnTo>
                      <a:pt x="17" y="2"/>
                    </a:lnTo>
                    <a:lnTo>
                      <a:pt x="8" y="2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3" name="Freeform 2312">
                <a:extLst>
                  <a:ext uri="{FF2B5EF4-FFF2-40B4-BE49-F238E27FC236}">
                    <a16:creationId xmlns:a16="http://schemas.microsoft.com/office/drawing/2014/main" id="{A261AECC-5895-4BC4-9BC6-03A1F63D2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054"/>
                <a:ext cx="12" cy="9"/>
              </a:xfrm>
              <a:custGeom>
                <a:avLst/>
                <a:gdLst>
                  <a:gd name="T0" fmla="*/ 12 w 12"/>
                  <a:gd name="T1" fmla="*/ 9 h 9"/>
                  <a:gd name="T2" fmla="*/ 12 w 12"/>
                  <a:gd name="T3" fmla="*/ 9 h 9"/>
                  <a:gd name="T4" fmla="*/ 8 w 12"/>
                  <a:gd name="T5" fmla="*/ 7 h 9"/>
                  <a:gd name="T6" fmla="*/ 5 w 12"/>
                  <a:gd name="T7" fmla="*/ 6 h 9"/>
                  <a:gd name="T8" fmla="*/ 0 w 12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lnTo>
                      <a:pt x="12" y="9"/>
                    </a:lnTo>
                    <a:lnTo>
                      <a:pt x="8" y="7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4" name="Freeform 2313">
                <a:extLst>
                  <a:ext uri="{FF2B5EF4-FFF2-40B4-BE49-F238E27FC236}">
                    <a16:creationId xmlns:a16="http://schemas.microsoft.com/office/drawing/2014/main" id="{EBFDC7A4-F3DB-40C7-BBC4-FFB4E73E4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190"/>
                <a:ext cx="3" cy="24"/>
              </a:xfrm>
              <a:custGeom>
                <a:avLst/>
                <a:gdLst>
                  <a:gd name="T0" fmla="*/ 3 w 3"/>
                  <a:gd name="T1" fmla="*/ 0 h 24"/>
                  <a:gd name="T2" fmla="*/ 3 w 3"/>
                  <a:gd name="T3" fmla="*/ 0 h 24"/>
                  <a:gd name="T4" fmla="*/ 0 w 3"/>
                  <a:gd name="T5" fmla="*/ 4 h 24"/>
                  <a:gd name="T6" fmla="*/ 0 w 3"/>
                  <a:gd name="T7" fmla="*/ 12 h 24"/>
                  <a:gd name="T8" fmla="*/ 0 w 3"/>
                  <a:gd name="T9" fmla="*/ 18 h 24"/>
                  <a:gd name="T10" fmla="*/ 3 w 3"/>
                  <a:gd name="T11" fmla="*/ 2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4">
                    <a:moveTo>
                      <a:pt x="3" y="0"/>
                    </a:moveTo>
                    <a:lnTo>
                      <a:pt x="3" y="0"/>
                    </a:lnTo>
                    <a:lnTo>
                      <a:pt x="0" y="4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3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5" name="Freeform 2314">
                <a:extLst>
                  <a:ext uri="{FF2B5EF4-FFF2-40B4-BE49-F238E27FC236}">
                    <a16:creationId xmlns:a16="http://schemas.microsoft.com/office/drawing/2014/main" id="{2BEAB2B2-3606-452C-ADE3-D844A3BC9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407"/>
                <a:ext cx="14" cy="12"/>
              </a:xfrm>
              <a:custGeom>
                <a:avLst/>
                <a:gdLst>
                  <a:gd name="T0" fmla="*/ 14 w 14"/>
                  <a:gd name="T1" fmla="*/ 12 h 12"/>
                  <a:gd name="T2" fmla="*/ 14 w 14"/>
                  <a:gd name="T3" fmla="*/ 12 h 12"/>
                  <a:gd name="T4" fmla="*/ 10 w 14"/>
                  <a:gd name="T5" fmla="*/ 10 h 12"/>
                  <a:gd name="T6" fmla="*/ 5 w 14"/>
                  <a:gd name="T7" fmla="*/ 7 h 12"/>
                  <a:gd name="T8" fmla="*/ 0 w 1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14" y="12"/>
                    </a:moveTo>
                    <a:lnTo>
                      <a:pt x="14" y="12"/>
                    </a:lnTo>
                    <a:lnTo>
                      <a:pt x="10" y="10"/>
                    </a:lnTo>
                    <a:lnTo>
                      <a:pt x="5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6" name="Freeform 2315">
                <a:extLst>
                  <a:ext uri="{FF2B5EF4-FFF2-40B4-BE49-F238E27FC236}">
                    <a16:creationId xmlns:a16="http://schemas.microsoft.com/office/drawing/2014/main" id="{D348C988-EC11-4167-AF53-5F888C9B8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512"/>
                <a:ext cx="11" cy="14"/>
              </a:xfrm>
              <a:custGeom>
                <a:avLst/>
                <a:gdLst>
                  <a:gd name="T0" fmla="*/ 11 w 11"/>
                  <a:gd name="T1" fmla="*/ 0 h 14"/>
                  <a:gd name="T2" fmla="*/ 11 w 11"/>
                  <a:gd name="T3" fmla="*/ 0 h 14"/>
                  <a:gd name="T4" fmla="*/ 6 w 11"/>
                  <a:gd name="T5" fmla="*/ 2 h 14"/>
                  <a:gd name="T6" fmla="*/ 3 w 11"/>
                  <a:gd name="T7" fmla="*/ 6 h 14"/>
                  <a:gd name="T8" fmla="*/ 0 w 11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11" y="0"/>
                    </a:moveTo>
                    <a:lnTo>
                      <a:pt x="11" y="0"/>
                    </a:lnTo>
                    <a:lnTo>
                      <a:pt x="6" y="2"/>
                    </a:lnTo>
                    <a:lnTo>
                      <a:pt x="3" y="6"/>
                    </a:lnTo>
                    <a:lnTo>
                      <a:pt x="0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7" name="Freeform 2316">
                <a:extLst>
                  <a:ext uri="{FF2B5EF4-FFF2-40B4-BE49-F238E27FC236}">
                    <a16:creationId xmlns:a16="http://schemas.microsoft.com/office/drawing/2014/main" id="{7CD584A8-A533-4E75-BDCA-5864545BF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177"/>
                <a:ext cx="27" cy="4"/>
              </a:xfrm>
              <a:custGeom>
                <a:avLst/>
                <a:gdLst>
                  <a:gd name="T0" fmla="*/ 27 w 27"/>
                  <a:gd name="T1" fmla="*/ 4 h 4"/>
                  <a:gd name="T2" fmla="*/ 27 w 27"/>
                  <a:gd name="T3" fmla="*/ 4 h 4"/>
                  <a:gd name="T4" fmla="*/ 24 w 27"/>
                  <a:gd name="T5" fmla="*/ 2 h 4"/>
                  <a:gd name="T6" fmla="*/ 21 w 27"/>
                  <a:gd name="T7" fmla="*/ 0 h 4"/>
                  <a:gd name="T8" fmla="*/ 14 w 27"/>
                  <a:gd name="T9" fmla="*/ 2 h 4"/>
                  <a:gd name="T10" fmla="*/ 6 w 27"/>
                  <a:gd name="T11" fmla="*/ 2 h 4"/>
                  <a:gd name="T12" fmla="*/ 0 w 27"/>
                  <a:gd name="T13" fmla="*/ 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4">
                    <a:moveTo>
                      <a:pt x="27" y="4"/>
                    </a:moveTo>
                    <a:lnTo>
                      <a:pt x="27" y="4"/>
                    </a:lnTo>
                    <a:lnTo>
                      <a:pt x="24" y="2"/>
                    </a:lnTo>
                    <a:lnTo>
                      <a:pt x="21" y="0"/>
                    </a:lnTo>
                    <a:lnTo>
                      <a:pt x="14" y="2"/>
                    </a:lnTo>
                    <a:lnTo>
                      <a:pt x="6" y="2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8" name="Freeform 2317">
                <a:extLst>
                  <a:ext uri="{FF2B5EF4-FFF2-40B4-BE49-F238E27FC236}">
                    <a16:creationId xmlns:a16="http://schemas.microsoft.com/office/drawing/2014/main" id="{ACE1C1CD-CC74-42DE-84F2-AA97F4368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086"/>
                <a:ext cx="15" cy="3"/>
              </a:xfrm>
              <a:custGeom>
                <a:avLst/>
                <a:gdLst>
                  <a:gd name="T0" fmla="*/ 15 w 15"/>
                  <a:gd name="T1" fmla="*/ 1 h 3"/>
                  <a:gd name="T2" fmla="*/ 15 w 15"/>
                  <a:gd name="T3" fmla="*/ 1 h 3"/>
                  <a:gd name="T4" fmla="*/ 10 w 15"/>
                  <a:gd name="T5" fmla="*/ 0 h 3"/>
                  <a:gd name="T6" fmla="*/ 7 w 15"/>
                  <a:gd name="T7" fmla="*/ 0 h 3"/>
                  <a:gd name="T8" fmla="*/ 0 w 15"/>
                  <a:gd name="T9" fmla="*/ 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5" y="1"/>
                    </a:moveTo>
                    <a:lnTo>
                      <a:pt x="15" y="1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9" name="Freeform 2318">
                <a:extLst>
                  <a:ext uri="{FF2B5EF4-FFF2-40B4-BE49-F238E27FC236}">
                    <a16:creationId xmlns:a16="http://schemas.microsoft.com/office/drawing/2014/main" id="{75051BF4-FA8C-4736-B9AA-3050FC12E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312"/>
                <a:ext cx="27" cy="1"/>
              </a:xfrm>
              <a:custGeom>
                <a:avLst/>
                <a:gdLst>
                  <a:gd name="T0" fmla="*/ 27 w 27"/>
                  <a:gd name="T1" fmla="*/ 1 h 1"/>
                  <a:gd name="T2" fmla="*/ 27 w 27"/>
                  <a:gd name="T3" fmla="*/ 1 h 1"/>
                  <a:gd name="T4" fmla="*/ 20 w 27"/>
                  <a:gd name="T5" fmla="*/ 1 h 1"/>
                  <a:gd name="T6" fmla="*/ 14 w 27"/>
                  <a:gd name="T7" fmla="*/ 1 h 1"/>
                  <a:gd name="T8" fmla="*/ 6 w 27"/>
                  <a:gd name="T9" fmla="*/ 1 h 1"/>
                  <a:gd name="T10" fmla="*/ 0 w 27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">
                    <a:moveTo>
                      <a:pt x="27" y="1"/>
                    </a:moveTo>
                    <a:lnTo>
                      <a:pt x="27" y="1"/>
                    </a:lnTo>
                    <a:lnTo>
                      <a:pt x="20" y="1"/>
                    </a:lnTo>
                    <a:lnTo>
                      <a:pt x="14" y="1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0" name="Freeform 2319">
                <a:extLst>
                  <a:ext uri="{FF2B5EF4-FFF2-40B4-BE49-F238E27FC236}">
                    <a16:creationId xmlns:a16="http://schemas.microsoft.com/office/drawing/2014/main" id="{B15455C1-C3FF-4AEA-ADBF-A02A3707E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401"/>
                <a:ext cx="28" cy="4"/>
              </a:xfrm>
              <a:custGeom>
                <a:avLst/>
                <a:gdLst>
                  <a:gd name="T0" fmla="*/ 28 w 28"/>
                  <a:gd name="T1" fmla="*/ 1 h 4"/>
                  <a:gd name="T2" fmla="*/ 28 w 28"/>
                  <a:gd name="T3" fmla="*/ 1 h 4"/>
                  <a:gd name="T4" fmla="*/ 25 w 28"/>
                  <a:gd name="T5" fmla="*/ 3 h 4"/>
                  <a:gd name="T6" fmla="*/ 22 w 28"/>
                  <a:gd name="T7" fmla="*/ 4 h 4"/>
                  <a:gd name="T8" fmla="*/ 15 w 28"/>
                  <a:gd name="T9" fmla="*/ 3 h 4"/>
                  <a:gd name="T10" fmla="*/ 7 w 28"/>
                  <a:gd name="T11" fmla="*/ 1 h 4"/>
                  <a:gd name="T12" fmla="*/ 0 w 28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">
                    <a:moveTo>
                      <a:pt x="28" y="1"/>
                    </a:moveTo>
                    <a:lnTo>
                      <a:pt x="28" y="1"/>
                    </a:lnTo>
                    <a:lnTo>
                      <a:pt x="25" y="3"/>
                    </a:lnTo>
                    <a:lnTo>
                      <a:pt x="22" y="4"/>
                    </a:lnTo>
                    <a:lnTo>
                      <a:pt x="15" y="3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1" name="Freeform 2320">
                <a:extLst>
                  <a:ext uri="{FF2B5EF4-FFF2-40B4-BE49-F238E27FC236}">
                    <a16:creationId xmlns:a16="http://schemas.microsoft.com/office/drawing/2014/main" id="{51AA1D28-31DB-4714-823D-5295A895F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146"/>
                <a:ext cx="3" cy="25"/>
              </a:xfrm>
              <a:custGeom>
                <a:avLst/>
                <a:gdLst>
                  <a:gd name="T0" fmla="*/ 2 w 3"/>
                  <a:gd name="T1" fmla="*/ 0 h 25"/>
                  <a:gd name="T2" fmla="*/ 2 w 3"/>
                  <a:gd name="T3" fmla="*/ 0 h 25"/>
                  <a:gd name="T4" fmla="*/ 0 w 3"/>
                  <a:gd name="T5" fmla="*/ 7 h 25"/>
                  <a:gd name="T6" fmla="*/ 2 w 3"/>
                  <a:gd name="T7" fmla="*/ 13 h 25"/>
                  <a:gd name="T8" fmla="*/ 3 w 3"/>
                  <a:gd name="T9" fmla="*/ 2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5">
                    <a:moveTo>
                      <a:pt x="2" y="0"/>
                    </a:moveTo>
                    <a:lnTo>
                      <a:pt x="2" y="0"/>
                    </a:lnTo>
                    <a:lnTo>
                      <a:pt x="0" y="7"/>
                    </a:lnTo>
                    <a:lnTo>
                      <a:pt x="2" y="13"/>
                    </a:lnTo>
                    <a:lnTo>
                      <a:pt x="3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2" name="Freeform 2321">
                <a:extLst>
                  <a:ext uri="{FF2B5EF4-FFF2-40B4-BE49-F238E27FC236}">
                    <a16:creationId xmlns:a16="http://schemas.microsoft.com/office/drawing/2014/main" id="{EC35D610-3ACA-4C02-A7F9-2B62E7FA6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816"/>
                <a:ext cx="12" cy="481"/>
              </a:xfrm>
              <a:custGeom>
                <a:avLst/>
                <a:gdLst>
                  <a:gd name="T0" fmla="*/ 0 w 12"/>
                  <a:gd name="T1" fmla="*/ 0 h 481"/>
                  <a:gd name="T2" fmla="*/ 0 w 12"/>
                  <a:gd name="T3" fmla="*/ 0 h 481"/>
                  <a:gd name="T4" fmla="*/ 0 w 12"/>
                  <a:gd name="T5" fmla="*/ 37 h 481"/>
                  <a:gd name="T6" fmla="*/ 0 w 12"/>
                  <a:gd name="T7" fmla="*/ 57 h 481"/>
                  <a:gd name="T8" fmla="*/ 1 w 12"/>
                  <a:gd name="T9" fmla="*/ 77 h 481"/>
                  <a:gd name="T10" fmla="*/ 1 w 12"/>
                  <a:gd name="T11" fmla="*/ 77 h 481"/>
                  <a:gd name="T12" fmla="*/ 6 w 12"/>
                  <a:gd name="T13" fmla="*/ 120 h 481"/>
                  <a:gd name="T14" fmla="*/ 7 w 12"/>
                  <a:gd name="T15" fmla="*/ 143 h 481"/>
                  <a:gd name="T16" fmla="*/ 6 w 12"/>
                  <a:gd name="T17" fmla="*/ 165 h 481"/>
                  <a:gd name="T18" fmla="*/ 6 w 12"/>
                  <a:gd name="T19" fmla="*/ 165 h 481"/>
                  <a:gd name="T20" fmla="*/ 6 w 12"/>
                  <a:gd name="T21" fmla="*/ 179 h 481"/>
                  <a:gd name="T22" fmla="*/ 6 w 12"/>
                  <a:gd name="T23" fmla="*/ 190 h 481"/>
                  <a:gd name="T24" fmla="*/ 9 w 12"/>
                  <a:gd name="T25" fmla="*/ 214 h 481"/>
                  <a:gd name="T26" fmla="*/ 9 w 12"/>
                  <a:gd name="T27" fmla="*/ 214 h 481"/>
                  <a:gd name="T28" fmla="*/ 10 w 12"/>
                  <a:gd name="T29" fmla="*/ 230 h 481"/>
                  <a:gd name="T30" fmla="*/ 10 w 12"/>
                  <a:gd name="T31" fmla="*/ 247 h 481"/>
                  <a:gd name="T32" fmla="*/ 9 w 12"/>
                  <a:gd name="T33" fmla="*/ 280 h 481"/>
                  <a:gd name="T34" fmla="*/ 9 w 12"/>
                  <a:gd name="T35" fmla="*/ 280 h 481"/>
                  <a:gd name="T36" fmla="*/ 6 w 12"/>
                  <a:gd name="T37" fmla="*/ 303 h 481"/>
                  <a:gd name="T38" fmla="*/ 4 w 12"/>
                  <a:gd name="T39" fmla="*/ 315 h 481"/>
                  <a:gd name="T40" fmla="*/ 3 w 12"/>
                  <a:gd name="T41" fmla="*/ 327 h 481"/>
                  <a:gd name="T42" fmla="*/ 3 w 12"/>
                  <a:gd name="T43" fmla="*/ 327 h 481"/>
                  <a:gd name="T44" fmla="*/ 4 w 12"/>
                  <a:gd name="T45" fmla="*/ 339 h 481"/>
                  <a:gd name="T46" fmla="*/ 7 w 12"/>
                  <a:gd name="T47" fmla="*/ 351 h 481"/>
                  <a:gd name="T48" fmla="*/ 10 w 12"/>
                  <a:gd name="T49" fmla="*/ 365 h 481"/>
                  <a:gd name="T50" fmla="*/ 12 w 12"/>
                  <a:gd name="T51" fmla="*/ 377 h 481"/>
                  <a:gd name="T52" fmla="*/ 12 w 12"/>
                  <a:gd name="T53" fmla="*/ 377 h 481"/>
                  <a:gd name="T54" fmla="*/ 12 w 12"/>
                  <a:gd name="T55" fmla="*/ 390 h 481"/>
                  <a:gd name="T56" fmla="*/ 10 w 12"/>
                  <a:gd name="T57" fmla="*/ 402 h 481"/>
                  <a:gd name="T58" fmla="*/ 7 w 12"/>
                  <a:gd name="T59" fmla="*/ 429 h 481"/>
                  <a:gd name="T60" fmla="*/ 4 w 12"/>
                  <a:gd name="T61" fmla="*/ 455 h 481"/>
                  <a:gd name="T62" fmla="*/ 3 w 12"/>
                  <a:gd name="T63" fmla="*/ 481 h 48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" h="481">
                    <a:moveTo>
                      <a:pt x="0" y="0"/>
                    </a:moveTo>
                    <a:lnTo>
                      <a:pt x="0" y="0"/>
                    </a:lnTo>
                    <a:lnTo>
                      <a:pt x="0" y="37"/>
                    </a:lnTo>
                    <a:lnTo>
                      <a:pt x="0" y="57"/>
                    </a:lnTo>
                    <a:lnTo>
                      <a:pt x="1" y="77"/>
                    </a:lnTo>
                    <a:lnTo>
                      <a:pt x="6" y="120"/>
                    </a:lnTo>
                    <a:lnTo>
                      <a:pt x="7" y="143"/>
                    </a:lnTo>
                    <a:lnTo>
                      <a:pt x="6" y="165"/>
                    </a:lnTo>
                    <a:lnTo>
                      <a:pt x="6" y="179"/>
                    </a:lnTo>
                    <a:lnTo>
                      <a:pt x="6" y="190"/>
                    </a:lnTo>
                    <a:lnTo>
                      <a:pt x="9" y="214"/>
                    </a:lnTo>
                    <a:lnTo>
                      <a:pt x="10" y="230"/>
                    </a:lnTo>
                    <a:lnTo>
                      <a:pt x="10" y="247"/>
                    </a:lnTo>
                    <a:lnTo>
                      <a:pt x="9" y="280"/>
                    </a:lnTo>
                    <a:lnTo>
                      <a:pt x="6" y="303"/>
                    </a:lnTo>
                    <a:lnTo>
                      <a:pt x="4" y="315"/>
                    </a:lnTo>
                    <a:lnTo>
                      <a:pt x="3" y="327"/>
                    </a:lnTo>
                    <a:lnTo>
                      <a:pt x="4" y="339"/>
                    </a:lnTo>
                    <a:lnTo>
                      <a:pt x="7" y="351"/>
                    </a:lnTo>
                    <a:lnTo>
                      <a:pt x="10" y="365"/>
                    </a:lnTo>
                    <a:lnTo>
                      <a:pt x="12" y="377"/>
                    </a:lnTo>
                    <a:lnTo>
                      <a:pt x="12" y="390"/>
                    </a:lnTo>
                    <a:lnTo>
                      <a:pt x="10" y="402"/>
                    </a:lnTo>
                    <a:lnTo>
                      <a:pt x="7" y="429"/>
                    </a:lnTo>
                    <a:lnTo>
                      <a:pt x="4" y="455"/>
                    </a:lnTo>
                    <a:lnTo>
                      <a:pt x="3" y="4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3" name="Freeform 2322">
                <a:extLst>
                  <a:ext uri="{FF2B5EF4-FFF2-40B4-BE49-F238E27FC236}">
                    <a16:creationId xmlns:a16="http://schemas.microsoft.com/office/drawing/2014/main" id="{BBF82083-A14F-4150-9B8F-E5A34266F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337"/>
                <a:ext cx="12" cy="300"/>
              </a:xfrm>
              <a:custGeom>
                <a:avLst/>
                <a:gdLst>
                  <a:gd name="T0" fmla="*/ 8 w 12"/>
                  <a:gd name="T1" fmla="*/ 0 h 300"/>
                  <a:gd name="T2" fmla="*/ 8 w 12"/>
                  <a:gd name="T3" fmla="*/ 0 h 300"/>
                  <a:gd name="T4" fmla="*/ 9 w 12"/>
                  <a:gd name="T5" fmla="*/ 20 h 300"/>
                  <a:gd name="T6" fmla="*/ 9 w 12"/>
                  <a:gd name="T7" fmla="*/ 41 h 300"/>
                  <a:gd name="T8" fmla="*/ 9 w 12"/>
                  <a:gd name="T9" fmla="*/ 41 h 300"/>
                  <a:gd name="T10" fmla="*/ 8 w 12"/>
                  <a:gd name="T11" fmla="*/ 58 h 300"/>
                  <a:gd name="T12" fmla="*/ 6 w 12"/>
                  <a:gd name="T13" fmla="*/ 73 h 300"/>
                  <a:gd name="T14" fmla="*/ 3 w 12"/>
                  <a:gd name="T15" fmla="*/ 89 h 300"/>
                  <a:gd name="T16" fmla="*/ 0 w 12"/>
                  <a:gd name="T17" fmla="*/ 106 h 300"/>
                  <a:gd name="T18" fmla="*/ 0 w 12"/>
                  <a:gd name="T19" fmla="*/ 106 h 300"/>
                  <a:gd name="T20" fmla="*/ 1 w 12"/>
                  <a:gd name="T21" fmla="*/ 122 h 300"/>
                  <a:gd name="T22" fmla="*/ 3 w 12"/>
                  <a:gd name="T23" fmla="*/ 138 h 300"/>
                  <a:gd name="T24" fmla="*/ 6 w 12"/>
                  <a:gd name="T25" fmla="*/ 154 h 300"/>
                  <a:gd name="T26" fmla="*/ 6 w 12"/>
                  <a:gd name="T27" fmla="*/ 171 h 300"/>
                  <a:gd name="T28" fmla="*/ 6 w 12"/>
                  <a:gd name="T29" fmla="*/ 171 h 300"/>
                  <a:gd name="T30" fmla="*/ 5 w 12"/>
                  <a:gd name="T31" fmla="*/ 202 h 300"/>
                  <a:gd name="T32" fmla="*/ 5 w 12"/>
                  <a:gd name="T33" fmla="*/ 236 h 300"/>
                  <a:gd name="T34" fmla="*/ 5 w 12"/>
                  <a:gd name="T35" fmla="*/ 252 h 300"/>
                  <a:gd name="T36" fmla="*/ 6 w 12"/>
                  <a:gd name="T37" fmla="*/ 269 h 300"/>
                  <a:gd name="T38" fmla="*/ 9 w 12"/>
                  <a:gd name="T39" fmla="*/ 285 h 300"/>
                  <a:gd name="T40" fmla="*/ 12 w 12"/>
                  <a:gd name="T41" fmla="*/ 300 h 30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" h="300">
                    <a:moveTo>
                      <a:pt x="8" y="0"/>
                    </a:moveTo>
                    <a:lnTo>
                      <a:pt x="8" y="0"/>
                    </a:lnTo>
                    <a:lnTo>
                      <a:pt x="9" y="20"/>
                    </a:lnTo>
                    <a:lnTo>
                      <a:pt x="9" y="41"/>
                    </a:lnTo>
                    <a:lnTo>
                      <a:pt x="8" y="58"/>
                    </a:lnTo>
                    <a:lnTo>
                      <a:pt x="6" y="73"/>
                    </a:lnTo>
                    <a:lnTo>
                      <a:pt x="3" y="89"/>
                    </a:lnTo>
                    <a:lnTo>
                      <a:pt x="0" y="106"/>
                    </a:lnTo>
                    <a:lnTo>
                      <a:pt x="1" y="122"/>
                    </a:lnTo>
                    <a:lnTo>
                      <a:pt x="3" y="138"/>
                    </a:lnTo>
                    <a:lnTo>
                      <a:pt x="6" y="154"/>
                    </a:lnTo>
                    <a:lnTo>
                      <a:pt x="6" y="171"/>
                    </a:lnTo>
                    <a:lnTo>
                      <a:pt x="5" y="202"/>
                    </a:lnTo>
                    <a:lnTo>
                      <a:pt x="5" y="236"/>
                    </a:lnTo>
                    <a:lnTo>
                      <a:pt x="5" y="252"/>
                    </a:lnTo>
                    <a:lnTo>
                      <a:pt x="6" y="269"/>
                    </a:lnTo>
                    <a:lnTo>
                      <a:pt x="9" y="285"/>
                    </a:lnTo>
                    <a:lnTo>
                      <a:pt x="12" y="30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4" name="Freeform 2323">
                <a:extLst>
                  <a:ext uri="{FF2B5EF4-FFF2-40B4-BE49-F238E27FC236}">
                    <a16:creationId xmlns:a16="http://schemas.microsoft.com/office/drawing/2014/main" id="{201C8BCD-A017-4226-8803-7DC00E807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790"/>
                <a:ext cx="38" cy="418"/>
              </a:xfrm>
              <a:custGeom>
                <a:avLst/>
                <a:gdLst>
                  <a:gd name="T0" fmla="*/ 17 w 38"/>
                  <a:gd name="T1" fmla="*/ 0 h 418"/>
                  <a:gd name="T2" fmla="*/ 17 w 38"/>
                  <a:gd name="T3" fmla="*/ 0 h 418"/>
                  <a:gd name="T4" fmla="*/ 15 w 38"/>
                  <a:gd name="T5" fmla="*/ 8 h 418"/>
                  <a:gd name="T6" fmla="*/ 12 w 38"/>
                  <a:gd name="T7" fmla="*/ 15 h 418"/>
                  <a:gd name="T8" fmla="*/ 11 w 38"/>
                  <a:gd name="T9" fmla="*/ 32 h 418"/>
                  <a:gd name="T10" fmla="*/ 12 w 38"/>
                  <a:gd name="T11" fmla="*/ 48 h 418"/>
                  <a:gd name="T12" fmla="*/ 15 w 38"/>
                  <a:gd name="T13" fmla="*/ 65 h 418"/>
                  <a:gd name="T14" fmla="*/ 21 w 38"/>
                  <a:gd name="T15" fmla="*/ 98 h 418"/>
                  <a:gd name="T16" fmla="*/ 23 w 38"/>
                  <a:gd name="T17" fmla="*/ 115 h 418"/>
                  <a:gd name="T18" fmla="*/ 23 w 38"/>
                  <a:gd name="T19" fmla="*/ 131 h 418"/>
                  <a:gd name="T20" fmla="*/ 23 w 38"/>
                  <a:gd name="T21" fmla="*/ 131 h 418"/>
                  <a:gd name="T22" fmla="*/ 23 w 38"/>
                  <a:gd name="T23" fmla="*/ 142 h 418"/>
                  <a:gd name="T24" fmla="*/ 20 w 38"/>
                  <a:gd name="T25" fmla="*/ 152 h 418"/>
                  <a:gd name="T26" fmla="*/ 18 w 38"/>
                  <a:gd name="T27" fmla="*/ 163 h 418"/>
                  <a:gd name="T28" fmla="*/ 17 w 38"/>
                  <a:gd name="T29" fmla="*/ 175 h 418"/>
                  <a:gd name="T30" fmla="*/ 17 w 38"/>
                  <a:gd name="T31" fmla="*/ 175 h 418"/>
                  <a:gd name="T32" fmla="*/ 18 w 38"/>
                  <a:gd name="T33" fmla="*/ 182 h 418"/>
                  <a:gd name="T34" fmla="*/ 20 w 38"/>
                  <a:gd name="T35" fmla="*/ 188 h 418"/>
                  <a:gd name="T36" fmla="*/ 24 w 38"/>
                  <a:gd name="T37" fmla="*/ 202 h 418"/>
                  <a:gd name="T38" fmla="*/ 30 w 38"/>
                  <a:gd name="T39" fmla="*/ 216 h 418"/>
                  <a:gd name="T40" fmla="*/ 35 w 38"/>
                  <a:gd name="T41" fmla="*/ 229 h 418"/>
                  <a:gd name="T42" fmla="*/ 35 w 38"/>
                  <a:gd name="T43" fmla="*/ 229 h 418"/>
                  <a:gd name="T44" fmla="*/ 38 w 38"/>
                  <a:gd name="T45" fmla="*/ 240 h 418"/>
                  <a:gd name="T46" fmla="*/ 38 w 38"/>
                  <a:gd name="T47" fmla="*/ 250 h 418"/>
                  <a:gd name="T48" fmla="*/ 38 w 38"/>
                  <a:gd name="T49" fmla="*/ 261 h 418"/>
                  <a:gd name="T50" fmla="*/ 36 w 38"/>
                  <a:gd name="T51" fmla="*/ 271 h 418"/>
                  <a:gd name="T52" fmla="*/ 33 w 38"/>
                  <a:gd name="T53" fmla="*/ 294 h 418"/>
                  <a:gd name="T54" fmla="*/ 29 w 38"/>
                  <a:gd name="T55" fmla="*/ 315 h 418"/>
                  <a:gd name="T56" fmla="*/ 29 w 38"/>
                  <a:gd name="T57" fmla="*/ 315 h 418"/>
                  <a:gd name="T58" fmla="*/ 27 w 38"/>
                  <a:gd name="T59" fmla="*/ 327 h 418"/>
                  <a:gd name="T60" fmla="*/ 23 w 38"/>
                  <a:gd name="T61" fmla="*/ 341 h 418"/>
                  <a:gd name="T62" fmla="*/ 11 w 38"/>
                  <a:gd name="T63" fmla="*/ 366 h 418"/>
                  <a:gd name="T64" fmla="*/ 6 w 38"/>
                  <a:gd name="T65" fmla="*/ 380 h 418"/>
                  <a:gd name="T66" fmla="*/ 2 w 38"/>
                  <a:gd name="T67" fmla="*/ 394 h 418"/>
                  <a:gd name="T68" fmla="*/ 0 w 38"/>
                  <a:gd name="T69" fmla="*/ 406 h 418"/>
                  <a:gd name="T70" fmla="*/ 2 w 38"/>
                  <a:gd name="T71" fmla="*/ 412 h 418"/>
                  <a:gd name="T72" fmla="*/ 2 w 38"/>
                  <a:gd name="T73" fmla="*/ 418 h 4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" h="418">
                    <a:moveTo>
                      <a:pt x="17" y="0"/>
                    </a:moveTo>
                    <a:lnTo>
                      <a:pt x="17" y="0"/>
                    </a:lnTo>
                    <a:lnTo>
                      <a:pt x="15" y="8"/>
                    </a:lnTo>
                    <a:lnTo>
                      <a:pt x="12" y="15"/>
                    </a:lnTo>
                    <a:lnTo>
                      <a:pt x="11" y="32"/>
                    </a:lnTo>
                    <a:lnTo>
                      <a:pt x="12" y="48"/>
                    </a:lnTo>
                    <a:lnTo>
                      <a:pt x="15" y="65"/>
                    </a:lnTo>
                    <a:lnTo>
                      <a:pt x="21" y="98"/>
                    </a:lnTo>
                    <a:lnTo>
                      <a:pt x="23" y="115"/>
                    </a:lnTo>
                    <a:lnTo>
                      <a:pt x="23" y="131"/>
                    </a:lnTo>
                    <a:lnTo>
                      <a:pt x="23" y="142"/>
                    </a:lnTo>
                    <a:lnTo>
                      <a:pt x="20" y="152"/>
                    </a:lnTo>
                    <a:lnTo>
                      <a:pt x="18" y="163"/>
                    </a:lnTo>
                    <a:lnTo>
                      <a:pt x="17" y="175"/>
                    </a:lnTo>
                    <a:lnTo>
                      <a:pt x="18" y="182"/>
                    </a:lnTo>
                    <a:lnTo>
                      <a:pt x="20" y="188"/>
                    </a:lnTo>
                    <a:lnTo>
                      <a:pt x="24" y="202"/>
                    </a:lnTo>
                    <a:lnTo>
                      <a:pt x="30" y="216"/>
                    </a:lnTo>
                    <a:lnTo>
                      <a:pt x="35" y="229"/>
                    </a:lnTo>
                    <a:lnTo>
                      <a:pt x="38" y="240"/>
                    </a:lnTo>
                    <a:lnTo>
                      <a:pt x="38" y="250"/>
                    </a:lnTo>
                    <a:lnTo>
                      <a:pt x="38" y="261"/>
                    </a:lnTo>
                    <a:lnTo>
                      <a:pt x="36" y="271"/>
                    </a:lnTo>
                    <a:lnTo>
                      <a:pt x="33" y="294"/>
                    </a:lnTo>
                    <a:lnTo>
                      <a:pt x="29" y="315"/>
                    </a:lnTo>
                    <a:lnTo>
                      <a:pt x="27" y="327"/>
                    </a:lnTo>
                    <a:lnTo>
                      <a:pt x="23" y="341"/>
                    </a:lnTo>
                    <a:lnTo>
                      <a:pt x="11" y="366"/>
                    </a:lnTo>
                    <a:lnTo>
                      <a:pt x="6" y="380"/>
                    </a:lnTo>
                    <a:lnTo>
                      <a:pt x="2" y="394"/>
                    </a:lnTo>
                    <a:lnTo>
                      <a:pt x="0" y="406"/>
                    </a:lnTo>
                    <a:lnTo>
                      <a:pt x="2" y="412"/>
                    </a:lnTo>
                    <a:lnTo>
                      <a:pt x="2" y="4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5" name="Freeform 2324">
                <a:extLst>
                  <a:ext uri="{FF2B5EF4-FFF2-40B4-BE49-F238E27FC236}">
                    <a16:creationId xmlns:a16="http://schemas.microsoft.com/office/drawing/2014/main" id="{2405386A-7E20-4A93-9C1F-597968D4C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2289"/>
                <a:ext cx="18" cy="344"/>
              </a:xfrm>
              <a:custGeom>
                <a:avLst/>
                <a:gdLst>
                  <a:gd name="T0" fmla="*/ 18 w 18"/>
                  <a:gd name="T1" fmla="*/ 0 h 344"/>
                  <a:gd name="T2" fmla="*/ 18 w 18"/>
                  <a:gd name="T3" fmla="*/ 0 h 344"/>
                  <a:gd name="T4" fmla="*/ 17 w 18"/>
                  <a:gd name="T5" fmla="*/ 29 h 344"/>
                  <a:gd name="T6" fmla="*/ 15 w 18"/>
                  <a:gd name="T7" fmla="*/ 56 h 344"/>
                  <a:gd name="T8" fmla="*/ 17 w 18"/>
                  <a:gd name="T9" fmla="*/ 85 h 344"/>
                  <a:gd name="T10" fmla="*/ 18 w 18"/>
                  <a:gd name="T11" fmla="*/ 113 h 344"/>
                  <a:gd name="T12" fmla="*/ 18 w 18"/>
                  <a:gd name="T13" fmla="*/ 113 h 344"/>
                  <a:gd name="T14" fmla="*/ 18 w 18"/>
                  <a:gd name="T15" fmla="*/ 122 h 344"/>
                  <a:gd name="T16" fmla="*/ 18 w 18"/>
                  <a:gd name="T17" fmla="*/ 133 h 344"/>
                  <a:gd name="T18" fmla="*/ 17 w 18"/>
                  <a:gd name="T19" fmla="*/ 151 h 344"/>
                  <a:gd name="T20" fmla="*/ 12 w 18"/>
                  <a:gd name="T21" fmla="*/ 169 h 344"/>
                  <a:gd name="T22" fmla="*/ 9 w 18"/>
                  <a:gd name="T23" fmla="*/ 189 h 344"/>
                  <a:gd name="T24" fmla="*/ 9 w 18"/>
                  <a:gd name="T25" fmla="*/ 189 h 344"/>
                  <a:gd name="T26" fmla="*/ 8 w 18"/>
                  <a:gd name="T27" fmla="*/ 226 h 344"/>
                  <a:gd name="T28" fmla="*/ 6 w 18"/>
                  <a:gd name="T29" fmla="*/ 246 h 344"/>
                  <a:gd name="T30" fmla="*/ 5 w 18"/>
                  <a:gd name="T31" fmla="*/ 265 h 344"/>
                  <a:gd name="T32" fmla="*/ 5 w 18"/>
                  <a:gd name="T33" fmla="*/ 265 h 344"/>
                  <a:gd name="T34" fmla="*/ 2 w 18"/>
                  <a:gd name="T35" fmla="*/ 284 h 344"/>
                  <a:gd name="T36" fmla="*/ 0 w 18"/>
                  <a:gd name="T37" fmla="*/ 306 h 344"/>
                  <a:gd name="T38" fmla="*/ 2 w 18"/>
                  <a:gd name="T39" fmla="*/ 327 h 344"/>
                  <a:gd name="T40" fmla="*/ 3 w 18"/>
                  <a:gd name="T41" fmla="*/ 336 h 344"/>
                  <a:gd name="T42" fmla="*/ 5 w 18"/>
                  <a:gd name="T43" fmla="*/ 344 h 34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344">
                    <a:moveTo>
                      <a:pt x="18" y="0"/>
                    </a:moveTo>
                    <a:lnTo>
                      <a:pt x="18" y="0"/>
                    </a:lnTo>
                    <a:lnTo>
                      <a:pt x="17" y="29"/>
                    </a:lnTo>
                    <a:lnTo>
                      <a:pt x="15" y="56"/>
                    </a:lnTo>
                    <a:lnTo>
                      <a:pt x="17" y="85"/>
                    </a:lnTo>
                    <a:lnTo>
                      <a:pt x="18" y="113"/>
                    </a:lnTo>
                    <a:lnTo>
                      <a:pt x="18" y="122"/>
                    </a:lnTo>
                    <a:lnTo>
                      <a:pt x="18" y="133"/>
                    </a:lnTo>
                    <a:lnTo>
                      <a:pt x="17" y="151"/>
                    </a:lnTo>
                    <a:lnTo>
                      <a:pt x="12" y="169"/>
                    </a:lnTo>
                    <a:lnTo>
                      <a:pt x="9" y="189"/>
                    </a:lnTo>
                    <a:lnTo>
                      <a:pt x="8" y="226"/>
                    </a:lnTo>
                    <a:lnTo>
                      <a:pt x="6" y="246"/>
                    </a:lnTo>
                    <a:lnTo>
                      <a:pt x="5" y="265"/>
                    </a:lnTo>
                    <a:lnTo>
                      <a:pt x="2" y="284"/>
                    </a:lnTo>
                    <a:lnTo>
                      <a:pt x="0" y="306"/>
                    </a:lnTo>
                    <a:lnTo>
                      <a:pt x="2" y="327"/>
                    </a:lnTo>
                    <a:lnTo>
                      <a:pt x="3" y="336"/>
                    </a:lnTo>
                    <a:lnTo>
                      <a:pt x="5" y="3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6" name="Freeform 2325">
                <a:extLst>
                  <a:ext uri="{FF2B5EF4-FFF2-40B4-BE49-F238E27FC236}">
                    <a16:creationId xmlns:a16="http://schemas.microsoft.com/office/drawing/2014/main" id="{6A624F91-57E7-4F69-A791-22A541C2C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52"/>
                <a:ext cx="37" cy="705"/>
              </a:xfrm>
              <a:custGeom>
                <a:avLst/>
                <a:gdLst>
                  <a:gd name="T0" fmla="*/ 30 w 37"/>
                  <a:gd name="T1" fmla="*/ 0 h 705"/>
                  <a:gd name="T2" fmla="*/ 30 w 37"/>
                  <a:gd name="T3" fmla="*/ 0 h 705"/>
                  <a:gd name="T4" fmla="*/ 33 w 37"/>
                  <a:gd name="T5" fmla="*/ 16 h 705"/>
                  <a:gd name="T6" fmla="*/ 34 w 37"/>
                  <a:gd name="T7" fmla="*/ 36 h 705"/>
                  <a:gd name="T8" fmla="*/ 36 w 37"/>
                  <a:gd name="T9" fmla="*/ 72 h 705"/>
                  <a:gd name="T10" fmla="*/ 36 w 37"/>
                  <a:gd name="T11" fmla="*/ 72 h 705"/>
                  <a:gd name="T12" fmla="*/ 37 w 37"/>
                  <a:gd name="T13" fmla="*/ 87 h 705"/>
                  <a:gd name="T14" fmla="*/ 36 w 37"/>
                  <a:gd name="T15" fmla="*/ 102 h 705"/>
                  <a:gd name="T16" fmla="*/ 31 w 37"/>
                  <a:gd name="T17" fmla="*/ 133 h 705"/>
                  <a:gd name="T18" fmla="*/ 27 w 37"/>
                  <a:gd name="T19" fmla="*/ 163 h 705"/>
                  <a:gd name="T20" fmla="*/ 22 w 37"/>
                  <a:gd name="T21" fmla="*/ 194 h 705"/>
                  <a:gd name="T22" fmla="*/ 22 w 37"/>
                  <a:gd name="T23" fmla="*/ 194 h 705"/>
                  <a:gd name="T24" fmla="*/ 22 w 37"/>
                  <a:gd name="T25" fmla="*/ 217 h 705"/>
                  <a:gd name="T26" fmla="*/ 24 w 37"/>
                  <a:gd name="T27" fmla="*/ 240 h 705"/>
                  <a:gd name="T28" fmla="*/ 27 w 37"/>
                  <a:gd name="T29" fmla="*/ 286 h 705"/>
                  <a:gd name="T30" fmla="*/ 27 w 37"/>
                  <a:gd name="T31" fmla="*/ 286 h 705"/>
                  <a:gd name="T32" fmla="*/ 27 w 37"/>
                  <a:gd name="T33" fmla="*/ 313 h 705"/>
                  <a:gd name="T34" fmla="*/ 27 w 37"/>
                  <a:gd name="T35" fmla="*/ 341 h 705"/>
                  <a:gd name="T36" fmla="*/ 24 w 37"/>
                  <a:gd name="T37" fmla="*/ 395 h 705"/>
                  <a:gd name="T38" fmla="*/ 24 w 37"/>
                  <a:gd name="T39" fmla="*/ 395 h 705"/>
                  <a:gd name="T40" fmla="*/ 22 w 37"/>
                  <a:gd name="T41" fmla="*/ 416 h 705"/>
                  <a:gd name="T42" fmla="*/ 22 w 37"/>
                  <a:gd name="T43" fmla="*/ 437 h 705"/>
                  <a:gd name="T44" fmla="*/ 22 w 37"/>
                  <a:gd name="T45" fmla="*/ 481 h 705"/>
                  <a:gd name="T46" fmla="*/ 22 w 37"/>
                  <a:gd name="T47" fmla="*/ 481 h 705"/>
                  <a:gd name="T48" fmla="*/ 21 w 37"/>
                  <a:gd name="T49" fmla="*/ 508 h 705"/>
                  <a:gd name="T50" fmla="*/ 16 w 37"/>
                  <a:gd name="T51" fmla="*/ 534 h 705"/>
                  <a:gd name="T52" fmla="*/ 10 w 37"/>
                  <a:gd name="T53" fmla="*/ 559 h 705"/>
                  <a:gd name="T54" fmla="*/ 6 w 37"/>
                  <a:gd name="T55" fmla="*/ 586 h 705"/>
                  <a:gd name="T56" fmla="*/ 6 w 37"/>
                  <a:gd name="T57" fmla="*/ 586 h 705"/>
                  <a:gd name="T58" fmla="*/ 3 w 37"/>
                  <a:gd name="T59" fmla="*/ 615 h 705"/>
                  <a:gd name="T60" fmla="*/ 1 w 37"/>
                  <a:gd name="T61" fmla="*/ 645 h 705"/>
                  <a:gd name="T62" fmla="*/ 0 w 37"/>
                  <a:gd name="T63" fmla="*/ 705 h 70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" h="705">
                    <a:moveTo>
                      <a:pt x="30" y="0"/>
                    </a:moveTo>
                    <a:lnTo>
                      <a:pt x="30" y="0"/>
                    </a:lnTo>
                    <a:lnTo>
                      <a:pt x="33" y="16"/>
                    </a:lnTo>
                    <a:lnTo>
                      <a:pt x="34" y="36"/>
                    </a:lnTo>
                    <a:lnTo>
                      <a:pt x="36" y="72"/>
                    </a:lnTo>
                    <a:lnTo>
                      <a:pt x="37" y="87"/>
                    </a:lnTo>
                    <a:lnTo>
                      <a:pt x="36" y="102"/>
                    </a:lnTo>
                    <a:lnTo>
                      <a:pt x="31" y="133"/>
                    </a:lnTo>
                    <a:lnTo>
                      <a:pt x="27" y="163"/>
                    </a:lnTo>
                    <a:lnTo>
                      <a:pt x="22" y="194"/>
                    </a:lnTo>
                    <a:lnTo>
                      <a:pt x="22" y="217"/>
                    </a:lnTo>
                    <a:lnTo>
                      <a:pt x="24" y="240"/>
                    </a:lnTo>
                    <a:lnTo>
                      <a:pt x="27" y="286"/>
                    </a:lnTo>
                    <a:lnTo>
                      <a:pt x="27" y="313"/>
                    </a:lnTo>
                    <a:lnTo>
                      <a:pt x="27" y="341"/>
                    </a:lnTo>
                    <a:lnTo>
                      <a:pt x="24" y="395"/>
                    </a:lnTo>
                    <a:lnTo>
                      <a:pt x="22" y="416"/>
                    </a:lnTo>
                    <a:lnTo>
                      <a:pt x="22" y="437"/>
                    </a:lnTo>
                    <a:lnTo>
                      <a:pt x="22" y="481"/>
                    </a:lnTo>
                    <a:lnTo>
                      <a:pt x="21" y="508"/>
                    </a:lnTo>
                    <a:lnTo>
                      <a:pt x="16" y="534"/>
                    </a:lnTo>
                    <a:lnTo>
                      <a:pt x="10" y="559"/>
                    </a:lnTo>
                    <a:lnTo>
                      <a:pt x="6" y="586"/>
                    </a:lnTo>
                    <a:lnTo>
                      <a:pt x="3" y="615"/>
                    </a:lnTo>
                    <a:lnTo>
                      <a:pt x="1" y="645"/>
                    </a:lnTo>
                    <a:lnTo>
                      <a:pt x="0" y="70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7" name="Freeform 2326">
                <a:extLst>
                  <a:ext uri="{FF2B5EF4-FFF2-40B4-BE49-F238E27FC236}">
                    <a16:creationId xmlns:a16="http://schemas.microsoft.com/office/drawing/2014/main" id="{008E659E-3156-4296-B213-36E932177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915"/>
                <a:ext cx="48" cy="629"/>
              </a:xfrm>
              <a:custGeom>
                <a:avLst/>
                <a:gdLst>
                  <a:gd name="T0" fmla="*/ 42 w 48"/>
                  <a:gd name="T1" fmla="*/ 0 h 629"/>
                  <a:gd name="T2" fmla="*/ 42 w 48"/>
                  <a:gd name="T3" fmla="*/ 0 h 629"/>
                  <a:gd name="T4" fmla="*/ 45 w 48"/>
                  <a:gd name="T5" fmla="*/ 35 h 629"/>
                  <a:gd name="T6" fmla="*/ 46 w 48"/>
                  <a:gd name="T7" fmla="*/ 71 h 629"/>
                  <a:gd name="T8" fmla="*/ 48 w 48"/>
                  <a:gd name="T9" fmla="*/ 107 h 629"/>
                  <a:gd name="T10" fmla="*/ 48 w 48"/>
                  <a:gd name="T11" fmla="*/ 125 h 629"/>
                  <a:gd name="T12" fmla="*/ 48 w 48"/>
                  <a:gd name="T13" fmla="*/ 143 h 629"/>
                  <a:gd name="T14" fmla="*/ 48 w 48"/>
                  <a:gd name="T15" fmla="*/ 143 h 629"/>
                  <a:gd name="T16" fmla="*/ 43 w 48"/>
                  <a:gd name="T17" fmla="*/ 193 h 629"/>
                  <a:gd name="T18" fmla="*/ 43 w 48"/>
                  <a:gd name="T19" fmla="*/ 219 h 629"/>
                  <a:gd name="T20" fmla="*/ 43 w 48"/>
                  <a:gd name="T21" fmla="*/ 246 h 629"/>
                  <a:gd name="T22" fmla="*/ 43 w 48"/>
                  <a:gd name="T23" fmla="*/ 246 h 629"/>
                  <a:gd name="T24" fmla="*/ 45 w 48"/>
                  <a:gd name="T25" fmla="*/ 293 h 629"/>
                  <a:gd name="T26" fmla="*/ 45 w 48"/>
                  <a:gd name="T27" fmla="*/ 317 h 629"/>
                  <a:gd name="T28" fmla="*/ 42 w 48"/>
                  <a:gd name="T29" fmla="*/ 341 h 629"/>
                  <a:gd name="T30" fmla="*/ 42 w 48"/>
                  <a:gd name="T31" fmla="*/ 341 h 629"/>
                  <a:gd name="T32" fmla="*/ 37 w 48"/>
                  <a:gd name="T33" fmla="*/ 382 h 629"/>
                  <a:gd name="T34" fmla="*/ 34 w 48"/>
                  <a:gd name="T35" fmla="*/ 424 h 629"/>
                  <a:gd name="T36" fmla="*/ 34 w 48"/>
                  <a:gd name="T37" fmla="*/ 424 h 629"/>
                  <a:gd name="T38" fmla="*/ 36 w 48"/>
                  <a:gd name="T39" fmla="*/ 462 h 629"/>
                  <a:gd name="T40" fmla="*/ 36 w 48"/>
                  <a:gd name="T41" fmla="*/ 481 h 629"/>
                  <a:gd name="T42" fmla="*/ 34 w 48"/>
                  <a:gd name="T43" fmla="*/ 501 h 629"/>
                  <a:gd name="T44" fmla="*/ 34 w 48"/>
                  <a:gd name="T45" fmla="*/ 501 h 629"/>
                  <a:gd name="T46" fmla="*/ 28 w 48"/>
                  <a:gd name="T47" fmla="*/ 532 h 629"/>
                  <a:gd name="T48" fmla="*/ 19 w 48"/>
                  <a:gd name="T49" fmla="*/ 566 h 629"/>
                  <a:gd name="T50" fmla="*/ 0 w 48"/>
                  <a:gd name="T51" fmla="*/ 629 h 62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8" h="629">
                    <a:moveTo>
                      <a:pt x="42" y="0"/>
                    </a:moveTo>
                    <a:lnTo>
                      <a:pt x="42" y="0"/>
                    </a:lnTo>
                    <a:lnTo>
                      <a:pt x="45" y="35"/>
                    </a:lnTo>
                    <a:lnTo>
                      <a:pt x="46" y="71"/>
                    </a:lnTo>
                    <a:lnTo>
                      <a:pt x="48" y="107"/>
                    </a:lnTo>
                    <a:lnTo>
                      <a:pt x="48" y="125"/>
                    </a:lnTo>
                    <a:lnTo>
                      <a:pt x="48" y="143"/>
                    </a:lnTo>
                    <a:lnTo>
                      <a:pt x="43" y="193"/>
                    </a:lnTo>
                    <a:lnTo>
                      <a:pt x="43" y="219"/>
                    </a:lnTo>
                    <a:lnTo>
                      <a:pt x="43" y="246"/>
                    </a:lnTo>
                    <a:lnTo>
                      <a:pt x="45" y="293"/>
                    </a:lnTo>
                    <a:lnTo>
                      <a:pt x="45" y="317"/>
                    </a:lnTo>
                    <a:lnTo>
                      <a:pt x="42" y="341"/>
                    </a:lnTo>
                    <a:lnTo>
                      <a:pt x="37" y="382"/>
                    </a:lnTo>
                    <a:lnTo>
                      <a:pt x="34" y="424"/>
                    </a:lnTo>
                    <a:lnTo>
                      <a:pt x="36" y="462"/>
                    </a:lnTo>
                    <a:lnTo>
                      <a:pt x="36" y="481"/>
                    </a:lnTo>
                    <a:lnTo>
                      <a:pt x="34" y="501"/>
                    </a:lnTo>
                    <a:lnTo>
                      <a:pt x="28" y="532"/>
                    </a:lnTo>
                    <a:lnTo>
                      <a:pt x="19" y="566"/>
                    </a:lnTo>
                    <a:lnTo>
                      <a:pt x="0" y="6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8" name="Freeform 2327">
                <a:extLst>
                  <a:ext uri="{FF2B5EF4-FFF2-40B4-BE49-F238E27FC236}">
                    <a16:creationId xmlns:a16="http://schemas.microsoft.com/office/drawing/2014/main" id="{45B577AF-2D16-4DDC-B7DA-E0931EE1F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819"/>
                <a:ext cx="18" cy="527"/>
              </a:xfrm>
              <a:custGeom>
                <a:avLst/>
                <a:gdLst>
                  <a:gd name="T0" fmla="*/ 3 w 18"/>
                  <a:gd name="T1" fmla="*/ 0 h 527"/>
                  <a:gd name="T2" fmla="*/ 3 w 18"/>
                  <a:gd name="T3" fmla="*/ 0 h 527"/>
                  <a:gd name="T4" fmla="*/ 3 w 18"/>
                  <a:gd name="T5" fmla="*/ 28 h 527"/>
                  <a:gd name="T6" fmla="*/ 5 w 18"/>
                  <a:gd name="T7" fmla="*/ 57 h 527"/>
                  <a:gd name="T8" fmla="*/ 5 w 18"/>
                  <a:gd name="T9" fmla="*/ 57 h 527"/>
                  <a:gd name="T10" fmla="*/ 5 w 18"/>
                  <a:gd name="T11" fmla="*/ 78 h 527"/>
                  <a:gd name="T12" fmla="*/ 3 w 18"/>
                  <a:gd name="T13" fmla="*/ 101 h 527"/>
                  <a:gd name="T14" fmla="*/ 2 w 18"/>
                  <a:gd name="T15" fmla="*/ 122 h 527"/>
                  <a:gd name="T16" fmla="*/ 0 w 18"/>
                  <a:gd name="T17" fmla="*/ 143 h 527"/>
                  <a:gd name="T18" fmla="*/ 0 w 18"/>
                  <a:gd name="T19" fmla="*/ 143 h 527"/>
                  <a:gd name="T20" fmla="*/ 2 w 18"/>
                  <a:gd name="T21" fmla="*/ 164 h 527"/>
                  <a:gd name="T22" fmla="*/ 5 w 18"/>
                  <a:gd name="T23" fmla="*/ 184 h 527"/>
                  <a:gd name="T24" fmla="*/ 14 w 18"/>
                  <a:gd name="T25" fmla="*/ 224 h 527"/>
                  <a:gd name="T26" fmla="*/ 14 w 18"/>
                  <a:gd name="T27" fmla="*/ 224 h 527"/>
                  <a:gd name="T28" fmla="*/ 17 w 18"/>
                  <a:gd name="T29" fmla="*/ 244 h 527"/>
                  <a:gd name="T30" fmla="*/ 18 w 18"/>
                  <a:gd name="T31" fmla="*/ 264 h 527"/>
                  <a:gd name="T32" fmla="*/ 17 w 18"/>
                  <a:gd name="T33" fmla="*/ 303 h 527"/>
                  <a:gd name="T34" fmla="*/ 17 w 18"/>
                  <a:gd name="T35" fmla="*/ 303 h 527"/>
                  <a:gd name="T36" fmla="*/ 14 w 18"/>
                  <a:gd name="T37" fmla="*/ 337 h 527"/>
                  <a:gd name="T38" fmla="*/ 9 w 18"/>
                  <a:gd name="T39" fmla="*/ 374 h 527"/>
                  <a:gd name="T40" fmla="*/ 9 w 18"/>
                  <a:gd name="T41" fmla="*/ 374 h 527"/>
                  <a:gd name="T42" fmla="*/ 8 w 18"/>
                  <a:gd name="T43" fmla="*/ 390 h 527"/>
                  <a:gd name="T44" fmla="*/ 8 w 18"/>
                  <a:gd name="T45" fmla="*/ 407 h 527"/>
                  <a:gd name="T46" fmla="*/ 8 w 18"/>
                  <a:gd name="T47" fmla="*/ 423 h 527"/>
                  <a:gd name="T48" fmla="*/ 5 w 18"/>
                  <a:gd name="T49" fmla="*/ 440 h 527"/>
                  <a:gd name="T50" fmla="*/ 5 w 18"/>
                  <a:gd name="T51" fmla="*/ 440 h 527"/>
                  <a:gd name="T52" fmla="*/ 3 w 18"/>
                  <a:gd name="T53" fmla="*/ 461 h 527"/>
                  <a:gd name="T54" fmla="*/ 2 w 18"/>
                  <a:gd name="T55" fmla="*/ 484 h 527"/>
                  <a:gd name="T56" fmla="*/ 0 w 18"/>
                  <a:gd name="T57" fmla="*/ 527 h 52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8" h="527">
                    <a:moveTo>
                      <a:pt x="3" y="0"/>
                    </a:moveTo>
                    <a:lnTo>
                      <a:pt x="3" y="0"/>
                    </a:lnTo>
                    <a:lnTo>
                      <a:pt x="3" y="28"/>
                    </a:lnTo>
                    <a:lnTo>
                      <a:pt x="5" y="57"/>
                    </a:lnTo>
                    <a:lnTo>
                      <a:pt x="5" y="78"/>
                    </a:lnTo>
                    <a:lnTo>
                      <a:pt x="3" y="101"/>
                    </a:lnTo>
                    <a:lnTo>
                      <a:pt x="2" y="122"/>
                    </a:lnTo>
                    <a:lnTo>
                      <a:pt x="0" y="143"/>
                    </a:lnTo>
                    <a:lnTo>
                      <a:pt x="2" y="164"/>
                    </a:lnTo>
                    <a:lnTo>
                      <a:pt x="5" y="184"/>
                    </a:lnTo>
                    <a:lnTo>
                      <a:pt x="14" y="224"/>
                    </a:lnTo>
                    <a:lnTo>
                      <a:pt x="17" y="244"/>
                    </a:lnTo>
                    <a:lnTo>
                      <a:pt x="18" y="264"/>
                    </a:lnTo>
                    <a:lnTo>
                      <a:pt x="17" y="303"/>
                    </a:lnTo>
                    <a:lnTo>
                      <a:pt x="14" y="337"/>
                    </a:lnTo>
                    <a:lnTo>
                      <a:pt x="9" y="374"/>
                    </a:lnTo>
                    <a:lnTo>
                      <a:pt x="8" y="390"/>
                    </a:lnTo>
                    <a:lnTo>
                      <a:pt x="8" y="407"/>
                    </a:lnTo>
                    <a:lnTo>
                      <a:pt x="8" y="423"/>
                    </a:lnTo>
                    <a:lnTo>
                      <a:pt x="5" y="440"/>
                    </a:lnTo>
                    <a:lnTo>
                      <a:pt x="3" y="461"/>
                    </a:lnTo>
                    <a:lnTo>
                      <a:pt x="2" y="484"/>
                    </a:lnTo>
                    <a:lnTo>
                      <a:pt x="0" y="5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9" name="Freeform 2328">
                <a:extLst>
                  <a:ext uri="{FF2B5EF4-FFF2-40B4-BE49-F238E27FC236}">
                    <a16:creationId xmlns:a16="http://schemas.microsoft.com/office/drawing/2014/main" id="{58E3B35B-7CB8-48CB-BAB3-8ABBFD030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888"/>
                <a:ext cx="12" cy="113"/>
              </a:xfrm>
              <a:custGeom>
                <a:avLst/>
                <a:gdLst>
                  <a:gd name="T0" fmla="*/ 0 w 12"/>
                  <a:gd name="T1" fmla="*/ 0 h 113"/>
                  <a:gd name="T2" fmla="*/ 0 w 12"/>
                  <a:gd name="T3" fmla="*/ 0 h 113"/>
                  <a:gd name="T4" fmla="*/ 6 w 12"/>
                  <a:gd name="T5" fmla="*/ 12 h 113"/>
                  <a:gd name="T6" fmla="*/ 9 w 12"/>
                  <a:gd name="T7" fmla="*/ 27 h 113"/>
                  <a:gd name="T8" fmla="*/ 12 w 12"/>
                  <a:gd name="T9" fmla="*/ 41 h 113"/>
                  <a:gd name="T10" fmla="*/ 12 w 12"/>
                  <a:gd name="T11" fmla="*/ 56 h 113"/>
                  <a:gd name="T12" fmla="*/ 12 w 12"/>
                  <a:gd name="T13" fmla="*/ 84 h 113"/>
                  <a:gd name="T14" fmla="*/ 10 w 12"/>
                  <a:gd name="T15" fmla="*/ 113 h 1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13">
                    <a:moveTo>
                      <a:pt x="0" y="0"/>
                    </a:moveTo>
                    <a:lnTo>
                      <a:pt x="0" y="0"/>
                    </a:lnTo>
                    <a:lnTo>
                      <a:pt x="6" y="12"/>
                    </a:lnTo>
                    <a:lnTo>
                      <a:pt x="9" y="27"/>
                    </a:lnTo>
                    <a:lnTo>
                      <a:pt x="12" y="41"/>
                    </a:lnTo>
                    <a:lnTo>
                      <a:pt x="12" y="56"/>
                    </a:lnTo>
                    <a:lnTo>
                      <a:pt x="12" y="84"/>
                    </a:lnTo>
                    <a:lnTo>
                      <a:pt x="10" y="1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0" name="Freeform 2329">
                <a:extLst>
                  <a:ext uri="{FF2B5EF4-FFF2-40B4-BE49-F238E27FC236}">
                    <a16:creationId xmlns:a16="http://schemas.microsoft.com/office/drawing/2014/main" id="{E23F7CD2-BD80-4277-A04E-3C4F43C2D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880"/>
                <a:ext cx="17" cy="163"/>
              </a:xfrm>
              <a:custGeom>
                <a:avLst/>
                <a:gdLst>
                  <a:gd name="T0" fmla="*/ 10 w 17"/>
                  <a:gd name="T1" fmla="*/ 0 h 163"/>
                  <a:gd name="T2" fmla="*/ 10 w 17"/>
                  <a:gd name="T3" fmla="*/ 0 h 163"/>
                  <a:gd name="T4" fmla="*/ 14 w 17"/>
                  <a:gd name="T5" fmla="*/ 10 h 163"/>
                  <a:gd name="T6" fmla="*/ 16 w 17"/>
                  <a:gd name="T7" fmla="*/ 20 h 163"/>
                  <a:gd name="T8" fmla="*/ 17 w 17"/>
                  <a:gd name="T9" fmla="*/ 31 h 163"/>
                  <a:gd name="T10" fmla="*/ 17 w 17"/>
                  <a:gd name="T11" fmla="*/ 40 h 163"/>
                  <a:gd name="T12" fmla="*/ 16 w 17"/>
                  <a:gd name="T13" fmla="*/ 61 h 163"/>
                  <a:gd name="T14" fmla="*/ 11 w 17"/>
                  <a:gd name="T15" fmla="*/ 82 h 163"/>
                  <a:gd name="T16" fmla="*/ 7 w 17"/>
                  <a:gd name="T17" fmla="*/ 101 h 163"/>
                  <a:gd name="T18" fmla="*/ 2 w 17"/>
                  <a:gd name="T19" fmla="*/ 123 h 163"/>
                  <a:gd name="T20" fmla="*/ 0 w 17"/>
                  <a:gd name="T21" fmla="*/ 133 h 163"/>
                  <a:gd name="T22" fmla="*/ 0 w 17"/>
                  <a:gd name="T23" fmla="*/ 142 h 163"/>
                  <a:gd name="T24" fmla="*/ 2 w 17"/>
                  <a:gd name="T25" fmla="*/ 153 h 163"/>
                  <a:gd name="T26" fmla="*/ 4 w 17"/>
                  <a:gd name="T27" fmla="*/ 163 h 1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63">
                    <a:moveTo>
                      <a:pt x="10" y="0"/>
                    </a:moveTo>
                    <a:lnTo>
                      <a:pt x="10" y="0"/>
                    </a:lnTo>
                    <a:lnTo>
                      <a:pt x="14" y="10"/>
                    </a:lnTo>
                    <a:lnTo>
                      <a:pt x="16" y="20"/>
                    </a:lnTo>
                    <a:lnTo>
                      <a:pt x="17" y="31"/>
                    </a:lnTo>
                    <a:lnTo>
                      <a:pt x="17" y="40"/>
                    </a:lnTo>
                    <a:lnTo>
                      <a:pt x="16" y="61"/>
                    </a:lnTo>
                    <a:lnTo>
                      <a:pt x="11" y="82"/>
                    </a:lnTo>
                    <a:lnTo>
                      <a:pt x="7" y="101"/>
                    </a:lnTo>
                    <a:lnTo>
                      <a:pt x="2" y="123"/>
                    </a:lnTo>
                    <a:lnTo>
                      <a:pt x="0" y="133"/>
                    </a:lnTo>
                    <a:lnTo>
                      <a:pt x="0" y="142"/>
                    </a:lnTo>
                    <a:lnTo>
                      <a:pt x="2" y="153"/>
                    </a:lnTo>
                    <a:lnTo>
                      <a:pt x="4" y="1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1" name="Freeform 2330">
                <a:extLst>
                  <a:ext uri="{FF2B5EF4-FFF2-40B4-BE49-F238E27FC236}">
                    <a16:creationId xmlns:a16="http://schemas.microsoft.com/office/drawing/2014/main" id="{DED17332-06E8-4606-8C32-D96FF9ACF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927"/>
                <a:ext cx="69" cy="8"/>
              </a:xfrm>
              <a:custGeom>
                <a:avLst/>
                <a:gdLst>
                  <a:gd name="T0" fmla="*/ 69 w 69"/>
                  <a:gd name="T1" fmla="*/ 8 h 8"/>
                  <a:gd name="T2" fmla="*/ 69 w 69"/>
                  <a:gd name="T3" fmla="*/ 8 h 8"/>
                  <a:gd name="T4" fmla="*/ 58 w 69"/>
                  <a:gd name="T5" fmla="*/ 6 h 8"/>
                  <a:gd name="T6" fmla="*/ 48 w 69"/>
                  <a:gd name="T7" fmla="*/ 3 h 8"/>
                  <a:gd name="T8" fmla="*/ 37 w 69"/>
                  <a:gd name="T9" fmla="*/ 0 h 8"/>
                  <a:gd name="T10" fmla="*/ 27 w 69"/>
                  <a:gd name="T11" fmla="*/ 0 h 8"/>
                  <a:gd name="T12" fmla="*/ 27 w 69"/>
                  <a:gd name="T13" fmla="*/ 0 h 8"/>
                  <a:gd name="T14" fmla="*/ 13 w 69"/>
                  <a:gd name="T15" fmla="*/ 3 h 8"/>
                  <a:gd name="T16" fmla="*/ 0 w 69"/>
                  <a:gd name="T17" fmla="*/ 6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8">
                    <a:moveTo>
                      <a:pt x="69" y="8"/>
                    </a:moveTo>
                    <a:lnTo>
                      <a:pt x="69" y="8"/>
                    </a:lnTo>
                    <a:lnTo>
                      <a:pt x="58" y="6"/>
                    </a:lnTo>
                    <a:lnTo>
                      <a:pt x="48" y="3"/>
                    </a:lnTo>
                    <a:lnTo>
                      <a:pt x="37" y="0"/>
                    </a:lnTo>
                    <a:lnTo>
                      <a:pt x="27" y="0"/>
                    </a:lnTo>
                    <a:lnTo>
                      <a:pt x="13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2" name="Freeform 2331">
                <a:extLst>
                  <a:ext uri="{FF2B5EF4-FFF2-40B4-BE49-F238E27FC236}">
                    <a16:creationId xmlns:a16="http://schemas.microsoft.com/office/drawing/2014/main" id="{7A52B486-F976-4772-8889-372893E8A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965"/>
                <a:ext cx="44" cy="4"/>
              </a:xfrm>
              <a:custGeom>
                <a:avLst/>
                <a:gdLst>
                  <a:gd name="T0" fmla="*/ 44 w 44"/>
                  <a:gd name="T1" fmla="*/ 1 h 4"/>
                  <a:gd name="T2" fmla="*/ 44 w 44"/>
                  <a:gd name="T3" fmla="*/ 1 h 4"/>
                  <a:gd name="T4" fmla="*/ 39 w 44"/>
                  <a:gd name="T5" fmla="*/ 3 h 4"/>
                  <a:gd name="T6" fmla="*/ 33 w 44"/>
                  <a:gd name="T7" fmla="*/ 3 h 4"/>
                  <a:gd name="T8" fmla="*/ 21 w 44"/>
                  <a:gd name="T9" fmla="*/ 1 h 4"/>
                  <a:gd name="T10" fmla="*/ 11 w 44"/>
                  <a:gd name="T11" fmla="*/ 0 h 4"/>
                  <a:gd name="T12" fmla="*/ 6 w 44"/>
                  <a:gd name="T13" fmla="*/ 1 h 4"/>
                  <a:gd name="T14" fmla="*/ 0 w 44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">
                    <a:moveTo>
                      <a:pt x="44" y="1"/>
                    </a:moveTo>
                    <a:lnTo>
                      <a:pt x="44" y="1"/>
                    </a:lnTo>
                    <a:lnTo>
                      <a:pt x="39" y="3"/>
                    </a:lnTo>
                    <a:lnTo>
                      <a:pt x="33" y="3"/>
                    </a:lnTo>
                    <a:lnTo>
                      <a:pt x="21" y="1"/>
                    </a:lnTo>
                    <a:lnTo>
                      <a:pt x="11" y="0"/>
                    </a:lnTo>
                    <a:lnTo>
                      <a:pt x="6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3" name="Freeform 2332">
                <a:extLst>
                  <a:ext uri="{FF2B5EF4-FFF2-40B4-BE49-F238E27FC236}">
                    <a16:creationId xmlns:a16="http://schemas.microsoft.com/office/drawing/2014/main" id="{403C390F-F46D-4E67-A15B-D769A4026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2001"/>
                <a:ext cx="46" cy="14"/>
              </a:xfrm>
              <a:custGeom>
                <a:avLst/>
                <a:gdLst>
                  <a:gd name="T0" fmla="*/ 46 w 46"/>
                  <a:gd name="T1" fmla="*/ 14 h 14"/>
                  <a:gd name="T2" fmla="*/ 46 w 46"/>
                  <a:gd name="T3" fmla="*/ 14 h 14"/>
                  <a:gd name="T4" fmla="*/ 34 w 46"/>
                  <a:gd name="T5" fmla="*/ 12 h 14"/>
                  <a:gd name="T6" fmla="*/ 22 w 46"/>
                  <a:gd name="T7" fmla="*/ 11 h 14"/>
                  <a:gd name="T8" fmla="*/ 12 w 46"/>
                  <a:gd name="T9" fmla="*/ 6 h 14"/>
                  <a:gd name="T10" fmla="*/ 0 w 46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14">
                    <a:moveTo>
                      <a:pt x="46" y="14"/>
                    </a:moveTo>
                    <a:lnTo>
                      <a:pt x="46" y="14"/>
                    </a:lnTo>
                    <a:lnTo>
                      <a:pt x="34" y="12"/>
                    </a:lnTo>
                    <a:lnTo>
                      <a:pt x="22" y="11"/>
                    </a:lnTo>
                    <a:lnTo>
                      <a:pt x="12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4" name="Freeform 2333">
                <a:extLst>
                  <a:ext uri="{FF2B5EF4-FFF2-40B4-BE49-F238E27FC236}">
                    <a16:creationId xmlns:a16="http://schemas.microsoft.com/office/drawing/2014/main" id="{48213EF4-1E22-4B35-9D59-30918A716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1956"/>
                <a:ext cx="24" cy="1"/>
              </a:xfrm>
              <a:custGeom>
                <a:avLst/>
                <a:gdLst>
                  <a:gd name="T0" fmla="*/ 24 w 24"/>
                  <a:gd name="T1" fmla="*/ 1 h 1"/>
                  <a:gd name="T2" fmla="*/ 24 w 24"/>
                  <a:gd name="T3" fmla="*/ 1 h 1"/>
                  <a:gd name="T4" fmla="*/ 12 w 24"/>
                  <a:gd name="T5" fmla="*/ 0 h 1"/>
                  <a:gd name="T6" fmla="*/ 0 w 2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">
                    <a:moveTo>
                      <a:pt x="24" y="1"/>
                    </a:moveTo>
                    <a:lnTo>
                      <a:pt x="24" y="1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5" name="Freeform 2334">
                <a:extLst>
                  <a:ext uri="{FF2B5EF4-FFF2-40B4-BE49-F238E27FC236}">
                    <a16:creationId xmlns:a16="http://schemas.microsoft.com/office/drawing/2014/main" id="{8C9087B8-872B-46A7-A8C8-D4BC9329B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60"/>
                <a:ext cx="40" cy="3"/>
              </a:xfrm>
              <a:custGeom>
                <a:avLst/>
                <a:gdLst>
                  <a:gd name="T0" fmla="*/ 40 w 40"/>
                  <a:gd name="T1" fmla="*/ 0 h 3"/>
                  <a:gd name="T2" fmla="*/ 40 w 40"/>
                  <a:gd name="T3" fmla="*/ 0 h 3"/>
                  <a:gd name="T4" fmla="*/ 35 w 40"/>
                  <a:gd name="T5" fmla="*/ 2 h 3"/>
                  <a:gd name="T6" fmla="*/ 31 w 40"/>
                  <a:gd name="T7" fmla="*/ 3 h 3"/>
                  <a:gd name="T8" fmla="*/ 20 w 40"/>
                  <a:gd name="T9" fmla="*/ 3 h 3"/>
                  <a:gd name="T10" fmla="*/ 11 w 40"/>
                  <a:gd name="T11" fmla="*/ 2 h 3"/>
                  <a:gd name="T12" fmla="*/ 0 w 40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3">
                    <a:moveTo>
                      <a:pt x="40" y="0"/>
                    </a:moveTo>
                    <a:lnTo>
                      <a:pt x="40" y="0"/>
                    </a:lnTo>
                    <a:lnTo>
                      <a:pt x="35" y="2"/>
                    </a:lnTo>
                    <a:lnTo>
                      <a:pt x="31" y="3"/>
                    </a:lnTo>
                    <a:lnTo>
                      <a:pt x="20" y="3"/>
                    </a:lnTo>
                    <a:lnTo>
                      <a:pt x="11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6" name="Freeform 2335">
                <a:extLst>
                  <a:ext uri="{FF2B5EF4-FFF2-40B4-BE49-F238E27FC236}">
                    <a16:creationId xmlns:a16="http://schemas.microsoft.com/office/drawing/2014/main" id="{80EE6593-CCE2-4C96-A20B-1773C1671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031"/>
                <a:ext cx="50" cy="6"/>
              </a:xfrm>
              <a:custGeom>
                <a:avLst/>
                <a:gdLst>
                  <a:gd name="T0" fmla="*/ 50 w 50"/>
                  <a:gd name="T1" fmla="*/ 2 h 6"/>
                  <a:gd name="T2" fmla="*/ 50 w 50"/>
                  <a:gd name="T3" fmla="*/ 2 h 6"/>
                  <a:gd name="T4" fmla="*/ 44 w 50"/>
                  <a:gd name="T5" fmla="*/ 5 h 6"/>
                  <a:gd name="T6" fmla="*/ 38 w 50"/>
                  <a:gd name="T7" fmla="*/ 6 h 6"/>
                  <a:gd name="T8" fmla="*/ 26 w 50"/>
                  <a:gd name="T9" fmla="*/ 6 h 6"/>
                  <a:gd name="T10" fmla="*/ 12 w 50"/>
                  <a:gd name="T11" fmla="*/ 3 h 6"/>
                  <a:gd name="T12" fmla="*/ 0 w 50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6">
                    <a:moveTo>
                      <a:pt x="50" y="2"/>
                    </a:moveTo>
                    <a:lnTo>
                      <a:pt x="50" y="2"/>
                    </a:lnTo>
                    <a:lnTo>
                      <a:pt x="44" y="5"/>
                    </a:lnTo>
                    <a:lnTo>
                      <a:pt x="38" y="6"/>
                    </a:lnTo>
                    <a:lnTo>
                      <a:pt x="26" y="6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7" name="Freeform 2336">
                <a:extLst>
                  <a:ext uri="{FF2B5EF4-FFF2-40B4-BE49-F238E27FC236}">
                    <a16:creationId xmlns:a16="http://schemas.microsoft.com/office/drawing/2014/main" id="{93B8D06F-5481-4D2A-8ED1-35BD9C11E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929"/>
                <a:ext cx="71" cy="13"/>
              </a:xfrm>
              <a:custGeom>
                <a:avLst/>
                <a:gdLst>
                  <a:gd name="T0" fmla="*/ 71 w 71"/>
                  <a:gd name="T1" fmla="*/ 0 h 13"/>
                  <a:gd name="T2" fmla="*/ 71 w 71"/>
                  <a:gd name="T3" fmla="*/ 0 h 13"/>
                  <a:gd name="T4" fmla="*/ 62 w 71"/>
                  <a:gd name="T5" fmla="*/ 3 h 13"/>
                  <a:gd name="T6" fmla="*/ 55 w 71"/>
                  <a:gd name="T7" fmla="*/ 7 h 13"/>
                  <a:gd name="T8" fmla="*/ 45 w 71"/>
                  <a:gd name="T9" fmla="*/ 12 h 13"/>
                  <a:gd name="T10" fmla="*/ 35 w 71"/>
                  <a:gd name="T11" fmla="*/ 13 h 13"/>
                  <a:gd name="T12" fmla="*/ 35 w 71"/>
                  <a:gd name="T13" fmla="*/ 13 h 13"/>
                  <a:gd name="T14" fmla="*/ 27 w 71"/>
                  <a:gd name="T15" fmla="*/ 13 h 13"/>
                  <a:gd name="T16" fmla="*/ 18 w 71"/>
                  <a:gd name="T17" fmla="*/ 12 h 13"/>
                  <a:gd name="T18" fmla="*/ 0 w 71"/>
                  <a:gd name="T19" fmla="*/ 9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13">
                    <a:moveTo>
                      <a:pt x="71" y="0"/>
                    </a:moveTo>
                    <a:lnTo>
                      <a:pt x="71" y="0"/>
                    </a:lnTo>
                    <a:lnTo>
                      <a:pt x="62" y="3"/>
                    </a:lnTo>
                    <a:lnTo>
                      <a:pt x="55" y="7"/>
                    </a:lnTo>
                    <a:lnTo>
                      <a:pt x="45" y="12"/>
                    </a:lnTo>
                    <a:lnTo>
                      <a:pt x="35" y="13"/>
                    </a:lnTo>
                    <a:lnTo>
                      <a:pt x="27" y="13"/>
                    </a:lnTo>
                    <a:lnTo>
                      <a:pt x="18" y="12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8" name="Freeform 2337">
                <a:extLst>
                  <a:ext uri="{FF2B5EF4-FFF2-40B4-BE49-F238E27FC236}">
                    <a16:creationId xmlns:a16="http://schemas.microsoft.com/office/drawing/2014/main" id="{1B59FA68-E88B-4A32-B213-DD4398F83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033"/>
                <a:ext cx="71" cy="4"/>
              </a:xfrm>
              <a:custGeom>
                <a:avLst/>
                <a:gdLst>
                  <a:gd name="T0" fmla="*/ 71 w 71"/>
                  <a:gd name="T1" fmla="*/ 1 h 4"/>
                  <a:gd name="T2" fmla="*/ 71 w 71"/>
                  <a:gd name="T3" fmla="*/ 1 h 4"/>
                  <a:gd name="T4" fmla="*/ 62 w 71"/>
                  <a:gd name="T5" fmla="*/ 0 h 4"/>
                  <a:gd name="T6" fmla="*/ 53 w 71"/>
                  <a:gd name="T7" fmla="*/ 0 h 4"/>
                  <a:gd name="T8" fmla="*/ 35 w 71"/>
                  <a:gd name="T9" fmla="*/ 3 h 4"/>
                  <a:gd name="T10" fmla="*/ 17 w 71"/>
                  <a:gd name="T11" fmla="*/ 4 h 4"/>
                  <a:gd name="T12" fmla="*/ 9 w 71"/>
                  <a:gd name="T13" fmla="*/ 4 h 4"/>
                  <a:gd name="T14" fmla="*/ 0 w 71"/>
                  <a:gd name="T15" fmla="*/ 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4">
                    <a:moveTo>
                      <a:pt x="71" y="1"/>
                    </a:moveTo>
                    <a:lnTo>
                      <a:pt x="71" y="1"/>
                    </a:lnTo>
                    <a:lnTo>
                      <a:pt x="62" y="0"/>
                    </a:lnTo>
                    <a:lnTo>
                      <a:pt x="53" y="0"/>
                    </a:lnTo>
                    <a:lnTo>
                      <a:pt x="35" y="3"/>
                    </a:lnTo>
                    <a:lnTo>
                      <a:pt x="17" y="4"/>
                    </a:lnTo>
                    <a:lnTo>
                      <a:pt x="9" y="4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9" name="Freeform 2338">
                <a:extLst>
                  <a:ext uri="{FF2B5EF4-FFF2-40B4-BE49-F238E27FC236}">
                    <a16:creationId xmlns:a16="http://schemas.microsoft.com/office/drawing/2014/main" id="{FB4CAEF6-9201-4B06-A88A-DD84779C2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092"/>
                <a:ext cx="21" cy="414"/>
              </a:xfrm>
              <a:custGeom>
                <a:avLst/>
                <a:gdLst>
                  <a:gd name="T0" fmla="*/ 21 w 21"/>
                  <a:gd name="T1" fmla="*/ 0 h 414"/>
                  <a:gd name="T2" fmla="*/ 21 w 21"/>
                  <a:gd name="T3" fmla="*/ 0 h 414"/>
                  <a:gd name="T4" fmla="*/ 20 w 21"/>
                  <a:gd name="T5" fmla="*/ 22 h 414"/>
                  <a:gd name="T6" fmla="*/ 15 w 21"/>
                  <a:gd name="T7" fmla="*/ 46 h 414"/>
                  <a:gd name="T8" fmla="*/ 11 w 21"/>
                  <a:gd name="T9" fmla="*/ 72 h 414"/>
                  <a:gd name="T10" fmla="*/ 6 w 21"/>
                  <a:gd name="T11" fmla="*/ 95 h 414"/>
                  <a:gd name="T12" fmla="*/ 6 w 21"/>
                  <a:gd name="T13" fmla="*/ 95 h 414"/>
                  <a:gd name="T14" fmla="*/ 3 w 21"/>
                  <a:gd name="T15" fmla="*/ 120 h 414"/>
                  <a:gd name="T16" fmla="*/ 0 w 21"/>
                  <a:gd name="T17" fmla="*/ 147 h 414"/>
                  <a:gd name="T18" fmla="*/ 0 w 21"/>
                  <a:gd name="T19" fmla="*/ 173 h 414"/>
                  <a:gd name="T20" fmla="*/ 2 w 21"/>
                  <a:gd name="T21" fmla="*/ 199 h 414"/>
                  <a:gd name="T22" fmla="*/ 2 w 21"/>
                  <a:gd name="T23" fmla="*/ 199 h 414"/>
                  <a:gd name="T24" fmla="*/ 12 w 21"/>
                  <a:gd name="T25" fmla="*/ 304 h 414"/>
                  <a:gd name="T26" fmla="*/ 17 w 21"/>
                  <a:gd name="T27" fmla="*/ 357 h 414"/>
                  <a:gd name="T28" fmla="*/ 20 w 21"/>
                  <a:gd name="T29" fmla="*/ 414 h 4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1" h="414">
                    <a:moveTo>
                      <a:pt x="21" y="0"/>
                    </a:moveTo>
                    <a:lnTo>
                      <a:pt x="21" y="0"/>
                    </a:lnTo>
                    <a:lnTo>
                      <a:pt x="20" y="22"/>
                    </a:lnTo>
                    <a:lnTo>
                      <a:pt x="15" y="46"/>
                    </a:lnTo>
                    <a:lnTo>
                      <a:pt x="11" y="72"/>
                    </a:lnTo>
                    <a:lnTo>
                      <a:pt x="6" y="95"/>
                    </a:lnTo>
                    <a:lnTo>
                      <a:pt x="3" y="120"/>
                    </a:lnTo>
                    <a:lnTo>
                      <a:pt x="0" y="147"/>
                    </a:lnTo>
                    <a:lnTo>
                      <a:pt x="0" y="173"/>
                    </a:lnTo>
                    <a:lnTo>
                      <a:pt x="2" y="199"/>
                    </a:lnTo>
                    <a:lnTo>
                      <a:pt x="12" y="304"/>
                    </a:lnTo>
                    <a:lnTo>
                      <a:pt x="17" y="357"/>
                    </a:lnTo>
                    <a:lnTo>
                      <a:pt x="20" y="4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0" name="Freeform 2339">
                <a:extLst>
                  <a:ext uri="{FF2B5EF4-FFF2-40B4-BE49-F238E27FC236}">
                    <a16:creationId xmlns:a16="http://schemas.microsoft.com/office/drawing/2014/main" id="{D4C8588B-3511-4D43-9E97-6884E7EF4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123"/>
                <a:ext cx="65" cy="9"/>
              </a:xfrm>
              <a:custGeom>
                <a:avLst/>
                <a:gdLst>
                  <a:gd name="T0" fmla="*/ 65 w 65"/>
                  <a:gd name="T1" fmla="*/ 9 h 9"/>
                  <a:gd name="T2" fmla="*/ 65 w 65"/>
                  <a:gd name="T3" fmla="*/ 9 h 9"/>
                  <a:gd name="T4" fmla="*/ 59 w 65"/>
                  <a:gd name="T5" fmla="*/ 9 h 9"/>
                  <a:gd name="T6" fmla="*/ 51 w 65"/>
                  <a:gd name="T7" fmla="*/ 9 h 9"/>
                  <a:gd name="T8" fmla="*/ 30 w 65"/>
                  <a:gd name="T9" fmla="*/ 3 h 9"/>
                  <a:gd name="T10" fmla="*/ 21 w 65"/>
                  <a:gd name="T11" fmla="*/ 2 h 9"/>
                  <a:gd name="T12" fmla="*/ 12 w 65"/>
                  <a:gd name="T13" fmla="*/ 0 h 9"/>
                  <a:gd name="T14" fmla="*/ 4 w 65"/>
                  <a:gd name="T15" fmla="*/ 2 h 9"/>
                  <a:gd name="T16" fmla="*/ 3 w 65"/>
                  <a:gd name="T17" fmla="*/ 2 h 9"/>
                  <a:gd name="T18" fmla="*/ 0 w 65"/>
                  <a:gd name="T19" fmla="*/ 5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9">
                    <a:moveTo>
                      <a:pt x="65" y="9"/>
                    </a:moveTo>
                    <a:lnTo>
                      <a:pt x="65" y="9"/>
                    </a:lnTo>
                    <a:lnTo>
                      <a:pt x="59" y="9"/>
                    </a:lnTo>
                    <a:lnTo>
                      <a:pt x="51" y="9"/>
                    </a:lnTo>
                    <a:lnTo>
                      <a:pt x="30" y="3"/>
                    </a:lnTo>
                    <a:lnTo>
                      <a:pt x="21" y="2"/>
                    </a:lnTo>
                    <a:lnTo>
                      <a:pt x="12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1" name="Freeform 2340">
                <a:extLst>
                  <a:ext uri="{FF2B5EF4-FFF2-40B4-BE49-F238E27FC236}">
                    <a16:creationId xmlns:a16="http://schemas.microsoft.com/office/drawing/2014/main" id="{0EE332C7-8B07-4A2C-9267-8A09C93B4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238"/>
                <a:ext cx="48" cy="6"/>
              </a:xfrm>
              <a:custGeom>
                <a:avLst/>
                <a:gdLst>
                  <a:gd name="T0" fmla="*/ 48 w 48"/>
                  <a:gd name="T1" fmla="*/ 0 h 6"/>
                  <a:gd name="T2" fmla="*/ 48 w 48"/>
                  <a:gd name="T3" fmla="*/ 0 h 6"/>
                  <a:gd name="T4" fmla="*/ 45 w 48"/>
                  <a:gd name="T5" fmla="*/ 1 h 6"/>
                  <a:gd name="T6" fmla="*/ 42 w 48"/>
                  <a:gd name="T7" fmla="*/ 4 h 6"/>
                  <a:gd name="T8" fmla="*/ 32 w 48"/>
                  <a:gd name="T9" fmla="*/ 6 h 6"/>
                  <a:gd name="T10" fmla="*/ 23 w 48"/>
                  <a:gd name="T11" fmla="*/ 4 h 6"/>
                  <a:gd name="T12" fmla="*/ 14 w 48"/>
                  <a:gd name="T13" fmla="*/ 4 h 6"/>
                  <a:gd name="T14" fmla="*/ 14 w 48"/>
                  <a:gd name="T15" fmla="*/ 4 h 6"/>
                  <a:gd name="T16" fmla="*/ 5 w 48"/>
                  <a:gd name="T17" fmla="*/ 1 h 6"/>
                  <a:gd name="T18" fmla="*/ 0 w 48"/>
                  <a:gd name="T19" fmla="*/ 1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6">
                    <a:moveTo>
                      <a:pt x="48" y="0"/>
                    </a:moveTo>
                    <a:lnTo>
                      <a:pt x="48" y="0"/>
                    </a:lnTo>
                    <a:lnTo>
                      <a:pt x="45" y="1"/>
                    </a:lnTo>
                    <a:lnTo>
                      <a:pt x="42" y="4"/>
                    </a:lnTo>
                    <a:lnTo>
                      <a:pt x="32" y="6"/>
                    </a:lnTo>
                    <a:lnTo>
                      <a:pt x="23" y="4"/>
                    </a:lnTo>
                    <a:lnTo>
                      <a:pt x="14" y="4"/>
                    </a:lnTo>
                    <a:lnTo>
                      <a:pt x="5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2" name="Freeform 2341">
                <a:extLst>
                  <a:ext uri="{FF2B5EF4-FFF2-40B4-BE49-F238E27FC236}">
                    <a16:creationId xmlns:a16="http://schemas.microsoft.com/office/drawing/2014/main" id="{D6253ACA-80D5-406F-8068-DBA64F092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352"/>
                <a:ext cx="57" cy="6"/>
              </a:xfrm>
              <a:custGeom>
                <a:avLst/>
                <a:gdLst>
                  <a:gd name="T0" fmla="*/ 57 w 57"/>
                  <a:gd name="T1" fmla="*/ 2 h 6"/>
                  <a:gd name="T2" fmla="*/ 57 w 57"/>
                  <a:gd name="T3" fmla="*/ 2 h 6"/>
                  <a:gd name="T4" fmla="*/ 49 w 57"/>
                  <a:gd name="T5" fmla="*/ 0 h 6"/>
                  <a:gd name="T6" fmla="*/ 43 w 57"/>
                  <a:gd name="T7" fmla="*/ 0 h 6"/>
                  <a:gd name="T8" fmla="*/ 28 w 57"/>
                  <a:gd name="T9" fmla="*/ 3 h 6"/>
                  <a:gd name="T10" fmla="*/ 13 w 57"/>
                  <a:gd name="T11" fmla="*/ 6 h 6"/>
                  <a:gd name="T12" fmla="*/ 7 w 57"/>
                  <a:gd name="T13" fmla="*/ 6 h 6"/>
                  <a:gd name="T14" fmla="*/ 0 w 57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6">
                    <a:moveTo>
                      <a:pt x="57" y="2"/>
                    </a:moveTo>
                    <a:lnTo>
                      <a:pt x="57" y="2"/>
                    </a:lnTo>
                    <a:lnTo>
                      <a:pt x="49" y="0"/>
                    </a:lnTo>
                    <a:lnTo>
                      <a:pt x="43" y="0"/>
                    </a:lnTo>
                    <a:lnTo>
                      <a:pt x="28" y="3"/>
                    </a:lnTo>
                    <a:lnTo>
                      <a:pt x="13" y="6"/>
                    </a:lnTo>
                    <a:lnTo>
                      <a:pt x="7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3" name="Freeform 2342">
                <a:extLst>
                  <a:ext uri="{FF2B5EF4-FFF2-40B4-BE49-F238E27FC236}">
                    <a16:creationId xmlns:a16="http://schemas.microsoft.com/office/drawing/2014/main" id="{0E99A50C-DBF8-4217-9426-A5A38A07F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300"/>
                <a:ext cx="21" cy="7"/>
              </a:xfrm>
              <a:custGeom>
                <a:avLst/>
                <a:gdLst>
                  <a:gd name="T0" fmla="*/ 21 w 21"/>
                  <a:gd name="T1" fmla="*/ 0 h 7"/>
                  <a:gd name="T2" fmla="*/ 21 w 21"/>
                  <a:gd name="T3" fmla="*/ 0 h 7"/>
                  <a:gd name="T4" fmla="*/ 9 w 21"/>
                  <a:gd name="T5" fmla="*/ 1 h 7"/>
                  <a:gd name="T6" fmla="*/ 3 w 21"/>
                  <a:gd name="T7" fmla="*/ 4 h 7"/>
                  <a:gd name="T8" fmla="*/ 0 w 21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7">
                    <a:moveTo>
                      <a:pt x="21" y="0"/>
                    </a:moveTo>
                    <a:lnTo>
                      <a:pt x="21" y="0"/>
                    </a:lnTo>
                    <a:lnTo>
                      <a:pt x="9" y="1"/>
                    </a:lnTo>
                    <a:lnTo>
                      <a:pt x="3" y="4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4" name="Freeform 2343">
                <a:extLst>
                  <a:ext uri="{FF2B5EF4-FFF2-40B4-BE49-F238E27FC236}">
                    <a16:creationId xmlns:a16="http://schemas.microsoft.com/office/drawing/2014/main" id="{AFA1E617-1CCB-4C19-9C47-D81234995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455"/>
                <a:ext cx="68" cy="9"/>
              </a:xfrm>
              <a:custGeom>
                <a:avLst/>
                <a:gdLst>
                  <a:gd name="T0" fmla="*/ 68 w 68"/>
                  <a:gd name="T1" fmla="*/ 0 h 9"/>
                  <a:gd name="T2" fmla="*/ 68 w 68"/>
                  <a:gd name="T3" fmla="*/ 0 h 9"/>
                  <a:gd name="T4" fmla="*/ 52 w 68"/>
                  <a:gd name="T5" fmla="*/ 1 h 9"/>
                  <a:gd name="T6" fmla="*/ 35 w 68"/>
                  <a:gd name="T7" fmla="*/ 4 h 9"/>
                  <a:gd name="T8" fmla="*/ 18 w 68"/>
                  <a:gd name="T9" fmla="*/ 7 h 9"/>
                  <a:gd name="T10" fmla="*/ 0 w 68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9">
                    <a:moveTo>
                      <a:pt x="68" y="0"/>
                    </a:moveTo>
                    <a:lnTo>
                      <a:pt x="68" y="0"/>
                    </a:lnTo>
                    <a:lnTo>
                      <a:pt x="52" y="1"/>
                    </a:lnTo>
                    <a:lnTo>
                      <a:pt x="35" y="4"/>
                    </a:lnTo>
                    <a:lnTo>
                      <a:pt x="18" y="7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5" name="Freeform 2344">
                <a:extLst>
                  <a:ext uri="{FF2B5EF4-FFF2-40B4-BE49-F238E27FC236}">
                    <a16:creationId xmlns:a16="http://schemas.microsoft.com/office/drawing/2014/main" id="{11BD93FB-CDDC-4A5C-BF62-CF3E73DE3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521"/>
                <a:ext cx="27" cy="217"/>
              </a:xfrm>
              <a:custGeom>
                <a:avLst/>
                <a:gdLst>
                  <a:gd name="T0" fmla="*/ 0 w 27"/>
                  <a:gd name="T1" fmla="*/ 0 h 217"/>
                  <a:gd name="T2" fmla="*/ 0 w 27"/>
                  <a:gd name="T3" fmla="*/ 0 h 217"/>
                  <a:gd name="T4" fmla="*/ 9 w 27"/>
                  <a:gd name="T5" fmla="*/ 64 h 217"/>
                  <a:gd name="T6" fmla="*/ 15 w 27"/>
                  <a:gd name="T7" fmla="*/ 128 h 217"/>
                  <a:gd name="T8" fmla="*/ 15 w 27"/>
                  <a:gd name="T9" fmla="*/ 128 h 217"/>
                  <a:gd name="T10" fmla="*/ 22 w 27"/>
                  <a:gd name="T11" fmla="*/ 180 h 217"/>
                  <a:gd name="T12" fmla="*/ 25 w 27"/>
                  <a:gd name="T13" fmla="*/ 204 h 217"/>
                  <a:gd name="T14" fmla="*/ 27 w 27"/>
                  <a:gd name="T15" fmla="*/ 213 h 217"/>
                  <a:gd name="T16" fmla="*/ 25 w 27"/>
                  <a:gd name="T17" fmla="*/ 217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17">
                    <a:moveTo>
                      <a:pt x="0" y="0"/>
                    </a:moveTo>
                    <a:lnTo>
                      <a:pt x="0" y="0"/>
                    </a:lnTo>
                    <a:lnTo>
                      <a:pt x="9" y="64"/>
                    </a:lnTo>
                    <a:lnTo>
                      <a:pt x="15" y="128"/>
                    </a:lnTo>
                    <a:lnTo>
                      <a:pt x="22" y="180"/>
                    </a:lnTo>
                    <a:lnTo>
                      <a:pt x="25" y="204"/>
                    </a:lnTo>
                    <a:lnTo>
                      <a:pt x="27" y="213"/>
                    </a:lnTo>
                    <a:lnTo>
                      <a:pt x="25" y="2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6" name="Freeform 2345">
                <a:extLst>
                  <a:ext uri="{FF2B5EF4-FFF2-40B4-BE49-F238E27FC236}">
                    <a16:creationId xmlns:a16="http://schemas.microsoft.com/office/drawing/2014/main" id="{4F66E218-B138-46BF-A68B-DF3F26903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651"/>
                <a:ext cx="54" cy="7"/>
              </a:xfrm>
              <a:custGeom>
                <a:avLst/>
                <a:gdLst>
                  <a:gd name="T0" fmla="*/ 54 w 54"/>
                  <a:gd name="T1" fmla="*/ 0 h 7"/>
                  <a:gd name="T2" fmla="*/ 54 w 54"/>
                  <a:gd name="T3" fmla="*/ 0 h 7"/>
                  <a:gd name="T4" fmla="*/ 41 w 54"/>
                  <a:gd name="T5" fmla="*/ 0 h 7"/>
                  <a:gd name="T6" fmla="*/ 27 w 54"/>
                  <a:gd name="T7" fmla="*/ 0 h 7"/>
                  <a:gd name="T8" fmla="*/ 19 w 54"/>
                  <a:gd name="T9" fmla="*/ 0 h 7"/>
                  <a:gd name="T10" fmla="*/ 13 w 54"/>
                  <a:gd name="T11" fmla="*/ 1 h 7"/>
                  <a:gd name="T12" fmla="*/ 7 w 54"/>
                  <a:gd name="T13" fmla="*/ 3 h 7"/>
                  <a:gd name="T14" fmla="*/ 0 w 54"/>
                  <a:gd name="T15" fmla="*/ 7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7">
                    <a:moveTo>
                      <a:pt x="54" y="0"/>
                    </a:moveTo>
                    <a:lnTo>
                      <a:pt x="54" y="0"/>
                    </a:lnTo>
                    <a:lnTo>
                      <a:pt x="41" y="0"/>
                    </a:lnTo>
                    <a:lnTo>
                      <a:pt x="27" y="0"/>
                    </a:lnTo>
                    <a:lnTo>
                      <a:pt x="19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7" name="Freeform 2346">
                <a:extLst>
                  <a:ext uri="{FF2B5EF4-FFF2-40B4-BE49-F238E27FC236}">
                    <a16:creationId xmlns:a16="http://schemas.microsoft.com/office/drawing/2014/main" id="{2FFEAF81-D534-43A7-ADD4-1A1BFC9E1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556"/>
                <a:ext cx="69" cy="7"/>
              </a:xfrm>
              <a:custGeom>
                <a:avLst/>
                <a:gdLst>
                  <a:gd name="T0" fmla="*/ 69 w 69"/>
                  <a:gd name="T1" fmla="*/ 0 h 7"/>
                  <a:gd name="T2" fmla="*/ 69 w 69"/>
                  <a:gd name="T3" fmla="*/ 0 h 7"/>
                  <a:gd name="T4" fmla="*/ 63 w 69"/>
                  <a:gd name="T5" fmla="*/ 3 h 7"/>
                  <a:gd name="T6" fmla="*/ 54 w 69"/>
                  <a:gd name="T7" fmla="*/ 6 h 7"/>
                  <a:gd name="T8" fmla="*/ 36 w 69"/>
                  <a:gd name="T9" fmla="*/ 7 h 7"/>
                  <a:gd name="T10" fmla="*/ 16 w 69"/>
                  <a:gd name="T11" fmla="*/ 6 h 7"/>
                  <a:gd name="T12" fmla="*/ 0 w 69"/>
                  <a:gd name="T13" fmla="*/ 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7">
                    <a:moveTo>
                      <a:pt x="69" y="0"/>
                    </a:moveTo>
                    <a:lnTo>
                      <a:pt x="69" y="0"/>
                    </a:lnTo>
                    <a:lnTo>
                      <a:pt x="63" y="3"/>
                    </a:lnTo>
                    <a:lnTo>
                      <a:pt x="54" y="6"/>
                    </a:lnTo>
                    <a:lnTo>
                      <a:pt x="36" y="7"/>
                    </a:lnTo>
                    <a:lnTo>
                      <a:pt x="16" y="6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8" name="Freeform 2347">
                <a:extLst>
                  <a:ext uri="{FF2B5EF4-FFF2-40B4-BE49-F238E27FC236}">
                    <a16:creationId xmlns:a16="http://schemas.microsoft.com/office/drawing/2014/main" id="{29C7DD6F-2314-40C7-A0C2-951DFCAE8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622"/>
                <a:ext cx="12" cy="2"/>
              </a:xfrm>
              <a:custGeom>
                <a:avLst/>
                <a:gdLst>
                  <a:gd name="T0" fmla="*/ 12 w 12"/>
                  <a:gd name="T1" fmla="*/ 0 h 2"/>
                  <a:gd name="T2" fmla="*/ 12 w 12"/>
                  <a:gd name="T3" fmla="*/ 0 h 2"/>
                  <a:gd name="T4" fmla="*/ 6 w 12"/>
                  <a:gd name="T5" fmla="*/ 2 h 2"/>
                  <a:gd name="T6" fmla="*/ 0 w 12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">
                    <a:moveTo>
                      <a:pt x="12" y="0"/>
                    </a:moveTo>
                    <a:lnTo>
                      <a:pt x="12" y="0"/>
                    </a:lnTo>
                    <a:lnTo>
                      <a:pt x="6" y="2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9" name="Freeform 2348">
                <a:extLst>
                  <a:ext uri="{FF2B5EF4-FFF2-40B4-BE49-F238E27FC236}">
                    <a16:creationId xmlns:a16="http://schemas.microsoft.com/office/drawing/2014/main" id="{7479983B-D013-4CEE-B4DA-9AA58057E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711"/>
                <a:ext cx="24" cy="5"/>
              </a:xfrm>
              <a:custGeom>
                <a:avLst/>
                <a:gdLst>
                  <a:gd name="T0" fmla="*/ 24 w 24"/>
                  <a:gd name="T1" fmla="*/ 0 h 5"/>
                  <a:gd name="T2" fmla="*/ 24 w 24"/>
                  <a:gd name="T3" fmla="*/ 0 h 5"/>
                  <a:gd name="T4" fmla="*/ 12 w 24"/>
                  <a:gd name="T5" fmla="*/ 0 h 5"/>
                  <a:gd name="T6" fmla="*/ 6 w 24"/>
                  <a:gd name="T7" fmla="*/ 2 h 5"/>
                  <a:gd name="T8" fmla="*/ 0 w 2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">
                    <a:moveTo>
                      <a:pt x="24" y="0"/>
                    </a:moveTo>
                    <a:lnTo>
                      <a:pt x="24" y="0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0" name="Freeform 2349">
                <a:extLst>
                  <a:ext uri="{FF2B5EF4-FFF2-40B4-BE49-F238E27FC236}">
                    <a16:creationId xmlns:a16="http://schemas.microsoft.com/office/drawing/2014/main" id="{8BD3917A-7D2F-4B2A-83E8-19F1EA2D2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883"/>
                <a:ext cx="55" cy="5"/>
              </a:xfrm>
              <a:custGeom>
                <a:avLst/>
                <a:gdLst>
                  <a:gd name="T0" fmla="*/ 55 w 55"/>
                  <a:gd name="T1" fmla="*/ 4 h 5"/>
                  <a:gd name="T2" fmla="*/ 55 w 55"/>
                  <a:gd name="T3" fmla="*/ 4 h 5"/>
                  <a:gd name="T4" fmla="*/ 49 w 55"/>
                  <a:gd name="T5" fmla="*/ 5 h 5"/>
                  <a:gd name="T6" fmla="*/ 43 w 55"/>
                  <a:gd name="T7" fmla="*/ 5 h 5"/>
                  <a:gd name="T8" fmla="*/ 29 w 55"/>
                  <a:gd name="T9" fmla="*/ 2 h 5"/>
                  <a:gd name="T10" fmla="*/ 15 w 55"/>
                  <a:gd name="T11" fmla="*/ 0 h 5"/>
                  <a:gd name="T12" fmla="*/ 8 w 55"/>
                  <a:gd name="T13" fmla="*/ 0 h 5"/>
                  <a:gd name="T14" fmla="*/ 0 w 55"/>
                  <a:gd name="T15" fmla="*/ 4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">
                    <a:moveTo>
                      <a:pt x="55" y="4"/>
                    </a:moveTo>
                    <a:lnTo>
                      <a:pt x="55" y="4"/>
                    </a:lnTo>
                    <a:lnTo>
                      <a:pt x="49" y="5"/>
                    </a:lnTo>
                    <a:lnTo>
                      <a:pt x="43" y="5"/>
                    </a:lnTo>
                    <a:lnTo>
                      <a:pt x="29" y="2"/>
                    </a:lnTo>
                    <a:lnTo>
                      <a:pt x="15" y="0"/>
                    </a:lnTo>
                    <a:lnTo>
                      <a:pt x="8" y="0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1" name="Freeform 2350">
                <a:extLst>
                  <a:ext uri="{FF2B5EF4-FFF2-40B4-BE49-F238E27FC236}">
                    <a16:creationId xmlns:a16="http://schemas.microsoft.com/office/drawing/2014/main" id="{3CC28AB4-9ABB-4B28-80F6-67D09F6D0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962"/>
                <a:ext cx="63" cy="7"/>
              </a:xfrm>
              <a:custGeom>
                <a:avLst/>
                <a:gdLst>
                  <a:gd name="T0" fmla="*/ 63 w 63"/>
                  <a:gd name="T1" fmla="*/ 0 h 7"/>
                  <a:gd name="T2" fmla="*/ 63 w 63"/>
                  <a:gd name="T3" fmla="*/ 0 h 7"/>
                  <a:gd name="T4" fmla="*/ 62 w 63"/>
                  <a:gd name="T5" fmla="*/ 3 h 7"/>
                  <a:gd name="T6" fmla="*/ 59 w 63"/>
                  <a:gd name="T7" fmla="*/ 4 h 7"/>
                  <a:gd name="T8" fmla="*/ 53 w 63"/>
                  <a:gd name="T9" fmla="*/ 7 h 7"/>
                  <a:gd name="T10" fmla="*/ 43 w 63"/>
                  <a:gd name="T11" fmla="*/ 7 h 7"/>
                  <a:gd name="T12" fmla="*/ 34 w 63"/>
                  <a:gd name="T13" fmla="*/ 7 h 7"/>
                  <a:gd name="T14" fmla="*/ 15 w 63"/>
                  <a:gd name="T15" fmla="*/ 4 h 7"/>
                  <a:gd name="T16" fmla="*/ 0 w 63"/>
                  <a:gd name="T17" fmla="*/ 3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7">
                    <a:moveTo>
                      <a:pt x="63" y="0"/>
                    </a:moveTo>
                    <a:lnTo>
                      <a:pt x="63" y="0"/>
                    </a:lnTo>
                    <a:lnTo>
                      <a:pt x="62" y="3"/>
                    </a:lnTo>
                    <a:lnTo>
                      <a:pt x="59" y="4"/>
                    </a:lnTo>
                    <a:lnTo>
                      <a:pt x="53" y="7"/>
                    </a:lnTo>
                    <a:lnTo>
                      <a:pt x="43" y="7"/>
                    </a:lnTo>
                    <a:lnTo>
                      <a:pt x="34" y="7"/>
                    </a:lnTo>
                    <a:lnTo>
                      <a:pt x="15" y="4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2" name="Freeform 2351">
                <a:extLst>
                  <a:ext uri="{FF2B5EF4-FFF2-40B4-BE49-F238E27FC236}">
                    <a16:creationId xmlns:a16="http://schemas.microsoft.com/office/drawing/2014/main" id="{579DB56A-618A-43BB-B639-DB71DA178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055"/>
                <a:ext cx="48" cy="6"/>
              </a:xfrm>
              <a:custGeom>
                <a:avLst/>
                <a:gdLst>
                  <a:gd name="T0" fmla="*/ 48 w 48"/>
                  <a:gd name="T1" fmla="*/ 5 h 6"/>
                  <a:gd name="T2" fmla="*/ 48 w 48"/>
                  <a:gd name="T3" fmla="*/ 5 h 6"/>
                  <a:gd name="T4" fmla="*/ 44 w 48"/>
                  <a:gd name="T5" fmla="*/ 2 h 6"/>
                  <a:gd name="T6" fmla="*/ 38 w 48"/>
                  <a:gd name="T7" fmla="*/ 0 h 6"/>
                  <a:gd name="T8" fmla="*/ 25 w 48"/>
                  <a:gd name="T9" fmla="*/ 0 h 6"/>
                  <a:gd name="T10" fmla="*/ 0 w 48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">
                    <a:moveTo>
                      <a:pt x="48" y="5"/>
                    </a:moveTo>
                    <a:lnTo>
                      <a:pt x="48" y="5"/>
                    </a:lnTo>
                    <a:lnTo>
                      <a:pt x="44" y="2"/>
                    </a:lnTo>
                    <a:lnTo>
                      <a:pt x="38" y="0"/>
                    </a:lnTo>
                    <a:lnTo>
                      <a:pt x="25" y="0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3" name="Freeform 2352">
                <a:extLst>
                  <a:ext uri="{FF2B5EF4-FFF2-40B4-BE49-F238E27FC236}">
                    <a16:creationId xmlns:a16="http://schemas.microsoft.com/office/drawing/2014/main" id="{7FDAC6E1-9056-42EE-A750-38C1E9BA0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012"/>
                <a:ext cx="62" cy="6"/>
              </a:xfrm>
              <a:custGeom>
                <a:avLst/>
                <a:gdLst>
                  <a:gd name="T0" fmla="*/ 62 w 62"/>
                  <a:gd name="T1" fmla="*/ 0 h 6"/>
                  <a:gd name="T2" fmla="*/ 62 w 62"/>
                  <a:gd name="T3" fmla="*/ 0 h 6"/>
                  <a:gd name="T4" fmla="*/ 48 w 62"/>
                  <a:gd name="T5" fmla="*/ 1 h 6"/>
                  <a:gd name="T6" fmla="*/ 30 w 62"/>
                  <a:gd name="T7" fmla="*/ 4 h 6"/>
                  <a:gd name="T8" fmla="*/ 21 w 62"/>
                  <a:gd name="T9" fmla="*/ 6 h 6"/>
                  <a:gd name="T10" fmla="*/ 13 w 62"/>
                  <a:gd name="T11" fmla="*/ 6 h 6"/>
                  <a:gd name="T12" fmla="*/ 6 w 62"/>
                  <a:gd name="T13" fmla="*/ 6 h 6"/>
                  <a:gd name="T14" fmla="*/ 0 w 62"/>
                  <a:gd name="T15" fmla="*/ 3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6">
                    <a:moveTo>
                      <a:pt x="62" y="0"/>
                    </a:moveTo>
                    <a:lnTo>
                      <a:pt x="62" y="0"/>
                    </a:lnTo>
                    <a:lnTo>
                      <a:pt x="48" y="1"/>
                    </a:lnTo>
                    <a:lnTo>
                      <a:pt x="30" y="4"/>
                    </a:lnTo>
                    <a:lnTo>
                      <a:pt x="21" y="6"/>
                    </a:lnTo>
                    <a:lnTo>
                      <a:pt x="13" y="6"/>
                    </a:lnTo>
                    <a:lnTo>
                      <a:pt x="6" y="6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4" name="Freeform 2353">
                <a:extLst>
                  <a:ext uri="{FF2B5EF4-FFF2-40B4-BE49-F238E27FC236}">
                    <a16:creationId xmlns:a16="http://schemas.microsoft.com/office/drawing/2014/main" id="{B85E5B86-DE1D-4269-AF5D-7E1F5883C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911"/>
                <a:ext cx="63" cy="4"/>
              </a:xfrm>
              <a:custGeom>
                <a:avLst/>
                <a:gdLst>
                  <a:gd name="T0" fmla="*/ 63 w 63"/>
                  <a:gd name="T1" fmla="*/ 4 h 4"/>
                  <a:gd name="T2" fmla="*/ 63 w 63"/>
                  <a:gd name="T3" fmla="*/ 4 h 4"/>
                  <a:gd name="T4" fmla="*/ 56 w 63"/>
                  <a:gd name="T5" fmla="*/ 1 h 4"/>
                  <a:gd name="T6" fmla="*/ 48 w 63"/>
                  <a:gd name="T7" fmla="*/ 0 h 4"/>
                  <a:gd name="T8" fmla="*/ 33 w 63"/>
                  <a:gd name="T9" fmla="*/ 0 h 4"/>
                  <a:gd name="T10" fmla="*/ 16 w 63"/>
                  <a:gd name="T11" fmla="*/ 1 h 4"/>
                  <a:gd name="T12" fmla="*/ 0 w 63"/>
                  <a:gd name="T13" fmla="*/ 1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4">
                    <a:moveTo>
                      <a:pt x="63" y="4"/>
                    </a:moveTo>
                    <a:lnTo>
                      <a:pt x="63" y="4"/>
                    </a:lnTo>
                    <a:lnTo>
                      <a:pt x="56" y="1"/>
                    </a:lnTo>
                    <a:lnTo>
                      <a:pt x="48" y="0"/>
                    </a:lnTo>
                    <a:lnTo>
                      <a:pt x="33" y="0"/>
                    </a:lnTo>
                    <a:lnTo>
                      <a:pt x="16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5" name="Freeform 2354">
                <a:extLst>
                  <a:ext uri="{FF2B5EF4-FFF2-40B4-BE49-F238E27FC236}">
                    <a16:creationId xmlns:a16="http://schemas.microsoft.com/office/drawing/2014/main" id="{9F609760-2B62-4A31-8494-769A68616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119"/>
                <a:ext cx="74" cy="6"/>
              </a:xfrm>
              <a:custGeom>
                <a:avLst/>
                <a:gdLst>
                  <a:gd name="T0" fmla="*/ 74 w 74"/>
                  <a:gd name="T1" fmla="*/ 0 h 6"/>
                  <a:gd name="T2" fmla="*/ 74 w 74"/>
                  <a:gd name="T3" fmla="*/ 0 h 6"/>
                  <a:gd name="T4" fmla="*/ 64 w 74"/>
                  <a:gd name="T5" fmla="*/ 3 h 6"/>
                  <a:gd name="T6" fmla="*/ 53 w 74"/>
                  <a:gd name="T7" fmla="*/ 4 h 6"/>
                  <a:gd name="T8" fmla="*/ 41 w 74"/>
                  <a:gd name="T9" fmla="*/ 6 h 6"/>
                  <a:gd name="T10" fmla="*/ 29 w 74"/>
                  <a:gd name="T11" fmla="*/ 4 h 6"/>
                  <a:gd name="T12" fmla="*/ 29 w 74"/>
                  <a:gd name="T13" fmla="*/ 4 h 6"/>
                  <a:gd name="T14" fmla="*/ 14 w 74"/>
                  <a:gd name="T15" fmla="*/ 1 h 6"/>
                  <a:gd name="T16" fmla="*/ 6 w 74"/>
                  <a:gd name="T17" fmla="*/ 1 h 6"/>
                  <a:gd name="T18" fmla="*/ 3 w 74"/>
                  <a:gd name="T19" fmla="*/ 3 h 6"/>
                  <a:gd name="T20" fmla="*/ 0 w 74"/>
                  <a:gd name="T21" fmla="*/ 4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6">
                    <a:moveTo>
                      <a:pt x="74" y="0"/>
                    </a:moveTo>
                    <a:lnTo>
                      <a:pt x="74" y="0"/>
                    </a:lnTo>
                    <a:lnTo>
                      <a:pt x="64" y="3"/>
                    </a:lnTo>
                    <a:lnTo>
                      <a:pt x="53" y="4"/>
                    </a:lnTo>
                    <a:lnTo>
                      <a:pt x="41" y="6"/>
                    </a:lnTo>
                    <a:lnTo>
                      <a:pt x="29" y="4"/>
                    </a:lnTo>
                    <a:lnTo>
                      <a:pt x="14" y="1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6" name="Freeform 2355">
                <a:extLst>
                  <a:ext uri="{FF2B5EF4-FFF2-40B4-BE49-F238E27FC236}">
                    <a16:creationId xmlns:a16="http://schemas.microsoft.com/office/drawing/2014/main" id="{9BACE633-A186-44EC-A0DD-CA9CBC8D8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159"/>
                <a:ext cx="49" cy="8"/>
              </a:xfrm>
              <a:custGeom>
                <a:avLst/>
                <a:gdLst>
                  <a:gd name="T0" fmla="*/ 49 w 49"/>
                  <a:gd name="T1" fmla="*/ 8 h 8"/>
                  <a:gd name="T2" fmla="*/ 49 w 49"/>
                  <a:gd name="T3" fmla="*/ 8 h 8"/>
                  <a:gd name="T4" fmla="*/ 37 w 49"/>
                  <a:gd name="T5" fmla="*/ 6 h 8"/>
                  <a:gd name="T6" fmla="*/ 24 w 49"/>
                  <a:gd name="T7" fmla="*/ 3 h 8"/>
                  <a:gd name="T8" fmla="*/ 11 w 49"/>
                  <a:gd name="T9" fmla="*/ 2 h 8"/>
                  <a:gd name="T10" fmla="*/ 6 w 49"/>
                  <a:gd name="T11" fmla="*/ 0 h 8"/>
                  <a:gd name="T12" fmla="*/ 0 w 49"/>
                  <a:gd name="T13" fmla="*/ 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8">
                    <a:moveTo>
                      <a:pt x="49" y="8"/>
                    </a:moveTo>
                    <a:lnTo>
                      <a:pt x="49" y="8"/>
                    </a:lnTo>
                    <a:lnTo>
                      <a:pt x="37" y="6"/>
                    </a:lnTo>
                    <a:lnTo>
                      <a:pt x="24" y="3"/>
                    </a:lnTo>
                    <a:lnTo>
                      <a:pt x="11" y="2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7" name="Freeform 2356">
                <a:extLst>
                  <a:ext uri="{FF2B5EF4-FFF2-40B4-BE49-F238E27FC236}">
                    <a16:creationId xmlns:a16="http://schemas.microsoft.com/office/drawing/2014/main" id="{0FFF58CA-4653-4BDA-A172-963754B6E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202"/>
                <a:ext cx="68" cy="6"/>
              </a:xfrm>
              <a:custGeom>
                <a:avLst/>
                <a:gdLst>
                  <a:gd name="T0" fmla="*/ 68 w 68"/>
                  <a:gd name="T1" fmla="*/ 0 h 6"/>
                  <a:gd name="T2" fmla="*/ 68 w 68"/>
                  <a:gd name="T3" fmla="*/ 0 h 6"/>
                  <a:gd name="T4" fmla="*/ 60 w 68"/>
                  <a:gd name="T5" fmla="*/ 3 h 6"/>
                  <a:gd name="T6" fmla="*/ 51 w 68"/>
                  <a:gd name="T7" fmla="*/ 4 h 6"/>
                  <a:gd name="T8" fmla="*/ 35 w 68"/>
                  <a:gd name="T9" fmla="*/ 6 h 6"/>
                  <a:gd name="T10" fmla="*/ 18 w 68"/>
                  <a:gd name="T11" fmla="*/ 6 h 6"/>
                  <a:gd name="T12" fmla="*/ 0 w 68"/>
                  <a:gd name="T13" fmla="*/ 4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6">
                    <a:moveTo>
                      <a:pt x="68" y="0"/>
                    </a:moveTo>
                    <a:lnTo>
                      <a:pt x="68" y="0"/>
                    </a:lnTo>
                    <a:lnTo>
                      <a:pt x="60" y="3"/>
                    </a:lnTo>
                    <a:lnTo>
                      <a:pt x="51" y="4"/>
                    </a:lnTo>
                    <a:lnTo>
                      <a:pt x="35" y="6"/>
                    </a:lnTo>
                    <a:lnTo>
                      <a:pt x="18" y="6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8" name="Freeform 2357">
                <a:extLst>
                  <a:ext uri="{FF2B5EF4-FFF2-40B4-BE49-F238E27FC236}">
                    <a16:creationId xmlns:a16="http://schemas.microsoft.com/office/drawing/2014/main" id="{51C10476-CC8A-415E-8F83-5CF985676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253"/>
                <a:ext cx="56" cy="6"/>
              </a:xfrm>
              <a:custGeom>
                <a:avLst/>
                <a:gdLst>
                  <a:gd name="T0" fmla="*/ 56 w 56"/>
                  <a:gd name="T1" fmla="*/ 3 h 6"/>
                  <a:gd name="T2" fmla="*/ 56 w 56"/>
                  <a:gd name="T3" fmla="*/ 3 h 6"/>
                  <a:gd name="T4" fmla="*/ 50 w 56"/>
                  <a:gd name="T5" fmla="*/ 6 h 6"/>
                  <a:gd name="T6" fmla="*/ 43 w 56"/>
                  <a:gd name="T7" fmla="*/ 6 h 6"/>
                  <a:gd name="T8" fmla="*/ 36 w 56"/>
                  <a:gd name="T9" fmla="*/ 6 h 6"/>
                  <a:gd name="T10" fmla="*/ 29 w 56"/>
                  <a:gd name="T11" fmla="*/ 4 h 6"/>
                  <a:gd name="T12" fmla="*/ 15 w 56"/>
                  <a:gd name="T13" fmla="*/ 1 h 6"/>
                  <a:gd name="T14" fmla="*/ 8 w 56"/>
                  <a:gd name="T15" fmla="*/ 0 h 6"/>
                  <a:gd name="T16" fmla="*/ 0 w 56"/>
                  <a:gd name="T17" fmla="*/ 1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6">
                    <a:moveTo>
                      <a:pt x="56" y="3"/>
                    </a:moveTo>
                    <a:lnTo>
                      <a:pt x="56" y="3"/>
                    </a:lnTo>
                    <a:lnTo>
                      <a:pt x="50" y="6"/>
                    </a:lnTo>
                    <a:lnTo>
                      <a:pt x="43" y="6"/>
                    </a:lnTo>
                    <a:lnTo>
                      <a:pt x="36" y="6"/>
                    </a:lnTo>
                    <a:lnTo>
                      <a:pt x="29" y="4"/>
                    </a:lnTo>
                    <a:lnTo>
                      <a:pt x="15" y="1"/>
                    </a:lnTo>
                    <a:lnTo>
                      <a:pt x="8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9" name="Freeform 2358">
                <a:extLst>
                  <a:ext uri="{FF2B5EF4-FFF2-40B4-BE49-F238E27FC236}">
                    <a16:creationId xmlns:a16="http://schemas.microsoft.com/office/drawing/2014/main" id="{BC6F0136-6D27-4A7D-8109-2D3E9FA7D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294"/>
                <a:ext cx="57" cy="6"/>
              </a:xfrm>
              <a:custGeom>
                <a:avLst/>
                <a:gdLst>
                  <a:gd name="T0" fmla="*/ 57 w 57"/>
                  <a:gd name="T1" fmla="*/ 0 h 6"/>
                  <a:gd name="T2" fmla="*/ 57 w 57"/>
                  <a:gd name="T3" fmla="*/ 0 h 6"/>
                  <a:gd name="T4" fmla="*/ 51 w 57"/>
                  <a:gd name="T5" fmla="*/ 3 h 6"/>
                  <a:gd name="T6" fmla="*/ 45 w 57"/>
                  <a:gd name="T7" fmla="*/ 4 h 6"/>
                  <a:gd name="T8" fmla="*/ 38 w 57"/>
                  <a:gd name="T9" fmla="*/ 6 h 6"/>
                  <a:gd name="T10" fmla="*/ 30 w 57"/>
                  <a:gd name="T11" fmla="*/ 4 h 6"/>
                  <a:gd name="T12" fmla="*/ 15 w 57"/>
                  <a:gd name="T13" fmla="*/ 3 h 6"/>
                  <a:gd name="T14" fmla="*/ 0 w 57"/>
                  <a:gd name="T15" fmla="*/ 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6">
                    <a:moveTo>
                      <a:pt x="57" y="0"/>
                    </a:moveTo>
                    <a:lnTo>
                      <a:pt x="57" y="0"/>
                    </a:lnTo>
                    <a:lnTo>
                      <a:pt x="51" y="3"/>
                    </a:lnTo>
                    <a:lnTo>
                      <a:pt x="45" y="4"/>
                    </a:lnTo>
                    <a:lnTo>
                      <a:pt x="38" y="6"/>
                    </a:lnTo>
                    <a:lnTo>
                      <a:pt x="30" y="4"/>
                    </a:lnTo>
                    <a:lnTo>
                      <a:pt x="15" y="3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0" name="Freeform 2359">
                <a:extLst>
                  <a:ext uri="{FF2B5EF4-FFF2-40B4-BE49-F238E27FC236}">
                    <a16:creationId xmlns:a16="http://schemas.microsoft.com/office/drawing/2014/main" id="{2E6F4D8C-09EE-46EA-9627-6819C2433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389"/>
                <a:ext cx="28" cy="209"/>
              </a:xfrm>
              <a:custGeom>
                <a:avLst/>
                <a:gdLst>
                  <a:gd name="T0" fmla="*/ 3 w 28"/>
                  <a:gd name="T1" fmla="*/ 0 h 209"/>
                  <a:gd name="T2" fmla="*/ 3 w 28"/>
                  <a:gd name="T3" fmla="*/ 0 h 209"/>
                  <a:gd name="T4" fmla="*/ 0 w 28"/>
                  <a:gd name="T5" fmla="*/ 13 h 209"/>
                  <a:gd name="T6" fmla="*/ 0 w 28"/>
                  <a:gd name="T7" fmla="*/ 28 h 209"/>
                  <a:gd name="T8" fmla="*/ 0 w 28"/>
                  <a:gd name="T9" fmla="*/ 43 h 209"/>
                  <a:gd name="T10" fmla="*/ 1 w 28"/>
                  <a:gd name="T11" fmla="*/ 57 h 209"/>
                  <a:gd name="T12" fmla="*/ 7 w 28"/>
                  <a:gd name="T13" fmla="*/ 87 h 209"/>
                  <a:gd name="T14" fmla="*/ 13 w 28"/>
                  <a:gd name="T15" fmla="*/ 116 h 209"/>
                  <a:gd name="T16" fmla="*/ 13 w 28"/>
                  <a:gd name="T17" fmla="*/ 116 h 209"/>
                  <a:gd name="T18" fmla="*/ 19 w 28"/>
                  <a:gd name="T19" fmla="*/ 144 h 209"/>
                  <a:gd name="T20" fmla="*/ 24 w 28"/>
                  <a:gd name="T21" fmla="*/ 173 h 209"/>
                  <a:gd name="T22" fmla="*/ 24 w 28"/>
                  <a:gd name="T23" fmla="*/ 173 h 209"/>
                  <a:gd name="T24" fmla="*/ 25 w 28"/>
                  <a:gd name="T25" fmla="*/ 193 h 209"/>
                  <a:gd name="T26" fmla="*/ 27 w 28"/>
                  <a:gd name="T27" fmla="*/ 203 h 209"/>
                  <a:gd name="T28" fmla="*/ 28 w 28"/>
                  <a:gd name="T29" fmla="*/ 209 h 20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" h="209">
                    <a:moveTo>
                      <a:pt x="3" y="0"/>
                    </a:moveTo>
                    <a:lnTo>
                      <a:pt x="3" y="0"/>
                    </a:lnTo>
                    <a:lnTo>
                      <a:pt x="0" y="13"/>
                    </a:lnTo>
                    <a:lnTo>
                      <a:pt x="0" y="28"/>
                    </a:lnTo>
                    <a:lnTo>
                      <a:pt x="0" y="43"/>
                    </a:lnTo>
                    <a:lnTo>
                      <a:pt x="1" y="57"/>
                    </a:lnTo>
                    <a:lnTo>
                      <a:pt x="7" y="87"/>
                    </a:lnTo>
                    <a:lnTo>
                      <a:pt x="13" y="116"/>
                    </a:lnTo>
                    <a:lnTo>
                      <a:pt x="19" y="144"/>
                    </a:lnTo>
                    <a:lnTo>
                      <a:pt x="24" y="173"/>
                    </a:lnTo>
                    <a:lnTo>
                      <a:pt x="25" y="193"/>
                    </a:lnTo>
                    <a:lnTo>
                      <a:pt x="27" y="203"/>
                    </a:lnTo>
                    <a:lnTo>
                      <a:pt x="28" y="20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1" name="Freeform 2360">
                <a:extLst>
                  <a:ext uri="{FF2B5EF4-FFF2-40B4-BE49-F238E27FC236}">
                    <a16:creationId xmlns:a16="http://schemas.microsoft.com/office/drawing/2014/main" id="{581D009A-9398-4C86-9B54-BAF38AE85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458"/>
                <a:ext cx="56" cy="12"/>
              </a:xfrm>
              <a:custGeom>
                <a:avLst/>
                <a:gdLst>
                  <a:gd name="T0" fmla="*/ 56 w 56"/>
                  <a:gd name="T1" fmla="*/ 7 h 12"/>
                  <a:gd name="T2" fmla="*/ 56 w 56"/>
                  <a:gd name="T3" fmla="*/ 7 h 12"/>
                  <a:gd name="T4" fmla="*/ 53 w 56"/>
                  <a:gd name="T5" fmla="*/ 9 h 12"/>
                  <a:gd name="T6" fmla="*/ 50 w 56"/>
                  <a:gd name="T7" fmla="*/ 10 h 12"/>
                  <a:gd name="T8" fmla="*/ 42 w 56"/>
                  <a:gd name="T9" fmla="*/ 12 h 12"/>
                  <a:gd name="T10" fmla="*/ 36 w 56"/>
                  <a:gd name="T11" fmla="*/ 10 h 12"/>
                  <a:gd name="T12" fmla="*/ 29 w 56"/>
                  <a:gd name="T13" fmla="*/ 7 h 12"/>
                  <a:gd name="T14" fmla="*/ 14 w 56"/>
                  <a:gd name="T15" fmla="*/ 1 h 12"/>
                  <a:gd name="T16" fmla="*/ 6 w 56"/>
                  <a:gd name="T17" fmla="*/ 0 h 12"/>
                  <a:gd name="T18" fmla="*/ 0 w 56"/>
                  <a:gd name="T19" fmla="*/ 1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2">
                    <a:moveTo>
                      <a:pt x="56" y="7"/>
                    </a:moveTo>
                    <a:lnTo>
                      <a:pt x="56" y="7"/>
                    </a:lnTo>
                    <a:lnTo>
                      <a:pt x="53" y="9"/>
                    </a:lnTo>
                    <a:lnTo>
                      <a:pt x="50" y="10"/>
                    </a:lnTo>
                    <a:lnTo>
                      <a:pt x="42" y="12"/>
                    </a:lnTo>
                    <a:lnTo>
                      <a:pt x="36" y="10"/>
                    </a:lnTo>
                    <a:lnTo>
                      <a:pt x="29" y="7"/>
                    </a:lnTo>
                    <a:lnTo>
                      <a:pt x="14" y="1"/>
                    </a:lnTo>
                    <a:lnTo>
                      <a:pt x="6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2" name="Freeform 2361">
                <a:extLst>
                  <a:ext uri="{FF2B5EF4-FFF2-40B4-BE49-F238E27FC236}">
                    <a16:creationId xmlns:a16="http://schemas.microsoft.com/office/drawing/2014/main" id="{AE2BB70E-FAF6-4ABA-A45C-D5E7FB149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535"/>
                <a:ext cx="48" cy="12"/>
              </a:xfrm>
              <a:custGeom>
                <a:avLst/>
                <a:gdLst>
                  <a:gd name="T0" fmla="*/ 48 w 48"/>
                  <a:gd name="T1" fmla="*/ 0 h 12"/>
                  <a:gd name="T2" fmla="*/ 48 w 48"/>
                  <a:gd name="T3" fmla="*/ 0 h 12"/>
                  <a:gd name="T4" fmla="*/ 36 w 48"/>
                  <a:gd name="T5" fmla="*/ 3 h 12"/>
                  <a:gd name="T6" fmla="*/ 24 w 48"/>
                  <a:gd name="T7" fmla="*/ 6 h 12"/>
                  <a:gd name="T8" fmla="*/ 12 w 48"/>
                  <a:gd name="T9" fmla="*/ 7 h 12"/>
                  <a:gd name="T10" fmla="*/ 0 w 48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2">
                    <a:moveTo>
                      <a:pt x="48" y="0"/>
                    </a:moveTo>
                    <a:lnTo>
                      <a:pt x="48" y="0"/>
                    </a:lnTo>
                    <a:lnTo>
                      <a:pt x="36" y="3"/>
                    </a:lnTo>
                    <a:lnTo>
                      <a:pt x="24" y="6"/>
                    </a:lnTo>
                    <a:lnTo>
                      <a:pt x="12" y="7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3" name="Freeform 2362">
                <a:extLst>
                  <a:ext uri="{FF2B5EF4-FFF2-40B4-BE49-F238E27FC236}">
                    <a16:creationId xmlns:a16="http://schemas.microsoft.com/office/drawing/2014/main" id="{E100B7AE-D38C-4A04-8CCF-836DB6D9E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423"/>
                <a:ext cx="41" cy="5"/>
              </a:xfrm>
              <a:custGeom>
                <a:avLst/>
                <a:gdLst>
                  <a:gd name="T0" fmla="*/ 41 w 41"/>
                  <a:gd name="T1" fmla="*/ 3 h 5"/>
                  <a:gd name="T2" fmla="*/ 41 w 41"/>
                  <a:gd name="T3" fmla="*/ 3 h 5"/>
                  <a:gd name="T4" fmla="*/ 20 w 41"/>
                  <a:gd name="T5" fmla="*/ 5 h 5"/>
                  <a:gd name="T6" fmla="*/ 11 w 41"/>
                  <a:gd name="T7" fmla="*/ 3 h 5"/>
                  <a:gd name="T8" fmla="*/ 0 w 41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">
                    <a:moveTo>
                      <a:pt x="41" y="3"/>
                    </a:moveTo>
                    <a:lnTo>
                      <a:pt x="41" y="3"/>
                    </a:lnTo>
                    <a:lnTo>
                      <a:pt x="20" y="5"/>
                    </a:lnTo>
                    <a:lnTo>
                      <a:pt x="1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4" name="Freeform 2363">
                <a:extLst>
                  <a:ext uri="{FF2B5EF4-FFF2-40B4-BE49-F238E27FC236}">
                    <a16:creationId xmlns:a16="http://schemas.microsoft.com/office/drawing/2014/main" id="{7CAE9605-CC88-4F31-8B07-D30BB0C69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508"/>
                <a:ext cx="56" cy="9"/>
              </a:xfrm>
              <a:custGeom>
                <a:avLst/>
                <a:gdLst>
                  <a:gd name="T0" fmla="*/ 56 w 56"/>
                  <a:gd name="T1" fmla="*/ 0 h 9"/>
                  <a:gd name="T2" fmla="*/ 56 w 56"/>
                  <a:gd name="T3" fmla="*/ 0 h 9"/>
                  <a:gd name="T4" fmla="*/ 52 w 56"/>
                  <a:gd name="T5" fmla="*/ 3 h 9"/>
                  <a:gd name="T6" fmla="*/ 46 w 56"/>
                  <a:gd name="T7" fmla="*/ 6 h 9"/>
                  <a:gd name="T8" fmla="*/ 38 w 56"/>
                  <a:gd name="T9" fmla="*/ 7 h 9"/>
                  <a:gd name="T10" fmla="*/ 31 w 56"/>
                  <a:gd name="T11" fmla="*/ 9 h 9"/>
                  <a:gd name="T12" fmla="*/ 14 w 56"/>
                  <a:gd name="T13" fmla="*/ 9 h 9"/>
                  <a:gd name="T14" fmla="*/ 0 w 56"/>
                  <a:gd name="T15" fmla="*/ 7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9">
                    <a:moveTo>
                      <a:pt x="56" y="0"/>
                    </a:moveTo>
                    <a:lnTo>
                      <a:pt x="56" y="0"/>
                    </a:lnTo>
                    <a:lnTo>
                      <a:pt x="52" y="3"/>
                    </a:lnTo>
                    <a:lnTo>
                      <a:pt x="46" y="6"/>
                    </a:lnTo>
                    <a:lnTo>
                      <a:pt x="38" y="7"/>
                    </a:lnTo>
                    <a:lnTo>
                      <a:pt x="31" y="9"/>
                    </a:lnTo>
                    <a:lnTo>
                      <a:pt x="14" y="9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5" name="Freeform 2364">
                <a:extLst>
                  <a:ext uri="{FF2B5EF4-FFF2-40B4-BE49-F238E27FC236}">
                    <a16:creationId xmlns:a16="http://schemas.microsoft.com/office/drawing/2014/main" id="{9376AD5C-491B-4AD7-9EA0-BFE4D115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580"/>
                <a:ext cx="44" cy="21"/>
              </a:xfrm>
              <a:custGeom>
                <a:avLst/>
                <a:gdLst>
                  <a:gd name="T0" fmla="*/ 44 w 44"/>
                  <a:gd name="T1" fmla="*/ 0 h 21"/>
                  <a:gd name="T2" fmla="*/ 44 w 44"/>
                  <a:gd name="T3" fmla="*/ 0 h 21"/>
                  <a:gd name="T4" fmla="*/ 39 w 44"/>
                  <a:gd name="T5" fmla="*/ 3 h 21"/>
                  <a:gd name="T6" fmla="*/ 35 w 44"/>
                  <a:gd name="T7" fmla="*/ 6 h 21"/>
                  <a:gd name="T8" fmla="*/ 30 w 44"/>
                  <a:gd name="T9" fmla="*/ 11 h 21"/>
                  <a:gd name="T10" fmla="*/ 26 w 44"/>
                  <a:gd name="T11" fmla="*/ 14 h 21"/>
                  <a:gd name="T12" fmla="*/ 26 w 44"/>
                  <a:gd name="T13" fmla="*/ 14 h 21"/>
                  <a:gd name="T14" fmla="*/ 14 w 44"/>
                  <a:gd name="T15" fmla="*/ 18 h 21"/>
                  <a:gd name="T16" fmla="*/ 0 w 44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21">
                    <a:moveTo>
                      <a:pt x="44" y="0"/>
                    </a:moveTo>
                    <a:lnTo>
                      <a:pt x="44" y="0"/>
                    </a:lnTo>
                    <a:lnTo>
                      <a:pt x="39" y="3"/>
                    </a:lnTo>
                    <a:lnTo>
                      <a:pt x="35" y="6"/>
                    </a:lnTo>
                    <a:lnTo>
                      <a:pt x="30" y="11"/>
                    </a:lnTo>
                    <a:lnTo>
                      <a:pt x="26" y="14"/>
                    </a:lnTo>
                    <a:lnTo>
                      <a:pt x="14" y="18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6" name="Freeform 2365">
                <a:extLst>
                  <a:ext uri="{FF2B5EF4-FFF2-40B4-BE49-F238E27FC236}">
                    <a16:creationId xmlns:a16="http://schemas.microsoft.com/office/drawing/2014/main" id="{3C915E27-368A-4B74-8782-4AA1CE39D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923"/>
                <a:ext cx="44" cy="4"/>
              </a:xfrm>
              <a:custGeom>
                <a:avLst/>
                <a:gdLst>
                  <a:gd name="T0" fmla="*/ 44 w 44"/>
                  <a:gd name="T1" fmla="*/ 3 h 4"/>
                  <a:gd name="T2" fmla="*/ 44 w 44"/>
                  <a:gd name="T3" fmla="*/ 3 h 4"/>
                  <a:gd name="T4" fmla="*/ 33 w 44"/>
                  <a:gd name="T5" fmla="*/ 3 h 4"/>
                  <a:gd name="T6" fmla="*/ 20 w 44"/>
                  <a:gd name="T7" fmla="*/ 4 h 4"/>
                  <a:gd name="T8" fmla="*/ 8 w 44"/>
                  <a:gd name="T9" fmla="*/ 3 h 4"/>
                  <a:gd name="T10" fmla="*/ 3 w 44"/>
                  <a:gd name="T11" fmla="*/ 1 h 4"/>
                  <a:gd name="T12" fmla="*/ 0 w 4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">
                    <a:moveTo>
                      <a:pt x="44" y="3"/>
                    </a:moveTo>
                    <a:lnTo>
                      <a:pt x="44" y="3"/>
                    </a:lnTo>
                    <a:lnTo>
                      <a:pt x="33" y="3"/>
                    </a:lnTo>
                    <a:lnTo>
                      <a:pt x="20" y="4"/>
                    </a:lnTo>
                    <a:lnTo>
                      <a:pt x="8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7" name="Freeform 2366">
                <a:extLst>
                  <a:ext uri="{FF2B5EF4-FFF2-40B4-BE49-F238E27FC236}">
                    <a16:creationId xmlns:a16="http://schemas.microsoft.com/office/drawing/2014/main" id="{6B653668-AD96-43E1-87FA-E17CEF2A5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951"/>
                <a:ext cx="85" cy="50"/>
              </a:xfrm>
              <a:custGeom>
                <a:avLst/>
                <a:gdLst>
                  <a:gd name="T0" fmla="*/ 85 w 85"/>
                  <a:gd name="T1" fmla="*/ 0 h 50"/>
                  <a:gd name="T2" fmla="*/ 85 w 85"/>
                  <a:gd name="T3" fmla="*/ 0 h 50"/>
                  <a:gd name="T4" fmla="*/ 85 w 85"/>
                  <a:gd name="T5" fmla="*/ 6 h 50"/>
                  <a:gd name="T6" fmla="*/ 80 w 85"/>
                  <a:gd name="T7" fmla="*/ 12 h 50"/>
                  <a:gd name="T8" fmla="*/ 76 w 85"/>
                  <a:gd name="T9" fmla="*/ 17 h 50"/>
                  <a:gd name="T10" fmla="*/ 68 w 85"/>
                  <a:gd name="T11" fmla="*/ 20 h 50"/>
                  <a:gd name="T12" fmla="*/ 55 w 85"/>
                  <a:gd name="T13" fmla="*/ 26 h 50"/>
                  <a:gd name="T14" fmla="*/ 41 w 85"/>
                  <a:gd name="T15" fmla="*/ 30 h 50"/>
                  <a:gd name="T16" fmla="*/ 41 w 85"/>
                  <a:gd name="T17" fmla="*/ 30 h 50"/>
                  <a:gd name="T18" fmla="*/ 29 w 85"/>
                  <a:gd name="T19" fmla="*/ 32 h 50"/>
                  <a:gd name="T20" fmla="*/ 18 w 85"/>
                  <a:gd name="T21" fmla="*/ 35 h 50"/>
                  <a:gd name="T22" fmla="*/ 9 w 85"/>
                  <a:gd name="T23" fmla="*/ 41 h 50"/>
                  <a:gd name="T24" fmla="*/ 0 w 85"/>
                  <a:gd name="T25" fmla="*/ 5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5" h="50">
                    <a:moveTo>
                      <a:pt x="85" y="0"/>
                    </a:moveTo>
                    <a:lnTo>
                      <a:pt x="85" y="0"/>
                    </a:lnTo>
                    <a:lnTo>
                      <a:pt x="85" y="6"/>
                    </a:lnTo>
                    <a:lnTo>
                      <a:pt x="80" y="12"/>
                    </a:lnTo>
                    <a:lnTo>
                      <a:pt x="76" y="17"/>
                    </a:lnTo>
                    <a:lnTo>
                      <a:pt x="68" y="20"/>
                    </a:lnTo>
                    <a:lnTo>
                      <a:pt x="55" y="26"/>
                    </a:lnTo>
                    <a:lnTo>
                      <a:pt x="41" y="30"/>
                    </a:lnTo>
                    <a:lnTo>
                      <a:pt x="29" y="32"/>
                    </a:lnTo>
                    <a:lnTo>
                      <a:pt x="18" y="35"/>
                    </a:lnTo>
                    <a:lnTo>
                      <a:pt x="9" y="41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8" name="Freeform 2367">
                <a:extLst>
                  <a:ext uri="{FF2B5EF4-FFF2-40B4-BE49-F238E27FC236}">
                    <a16:creationId xmlns:a16="http://schemas.microsoft.com/office/drawing/2014/main" id="{8CC2B2E1-CAA9-424C-B880-19581C111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079"/>
                <a:ext cx="71" cy="8"/>
              </a:xfrm>
              <a:custGeom>
                <a:avLst/>
                <a:gdLst>
                  <a:gd name="T0" fmla="*/ 71 w 71"/>
                  <a:gd name="T1" fmla="*/ 5 h 8"/>
                  <a:gd name="T2" fmla="*/ 71 w 71"/>
                  <a:gd name="T3" fmla="*/ 5 h 8"/>
                  <a:gd name="T4" fmla="*/ 64 w 71"/>
                  <a:gd name="T5" fmla="*/ 8 h 8"/>
                  <a:gd name="T6" fmla="*/ 53 w 71"/>
                  <a:gd name="T7" fmla="*/ 8 h 8"/>
                  <a:gd name="T8" fmla="*/ 44 w 71"/>
                  <a:gd name="T9" fmla="*/ 7 h 8"/>
                  <a:gd name="T10" fmla="*/ 34 w 71"/>
                  <a:gd name="T11" fmla="*/ 5 h 8"/>
                  <a:gd name="T12" fmla="*/ 15 w 71"/>
                  <a:gd name="T13" fmla="*/ 0 h 8"/>
                  <a:gd name="T14" fmla="*/ 8 w 71"/>
                  <a:gd name="T15" fmla="*/ 0 h 8"/>
                  <a:gd name="T16" fmla="*/ 0 w 71"/>
                  <a:gd name="T17" fmla="*/ 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8">
                    <a:moveTo>
                      <a:pt x="71" y="5"/>
                    </a:moveTo>
                    <a:lnTo>
                      <a:pt x="71" y="5"/>
                    </a:lnTo>
                    <a:lnTo>
                      <a:pt x="64" y="8"/>
                    </a:lnTo>
                    <a:lnTo>
                      <a:pt x="53" y="8"/>
                    </a:lnTo>
                    <a:lnTo>
                      <a:pt x="44" y="7"/>
                    </a:lnTo>
                    <a:lnTo>
                      <a:pt x="34" y="5"/>
                    </a:lnTo>
                    <a:lnTo>
                      <a:pt x="15" y="0"/>
                    </a:lnTo>
                    <a:lnTo>
                      <a:pt x="8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9" name="Freeform 2368">
                <a:extLst>
                  <a:ext uri="{FF2B5EF4-FFF2-40B4-BE49-F238E27FC236}">
                    <a16:creationId xmlns:a16="http://schemas.microsoft.com/office/drawing/2014/main" id="{51889017-7AFA-4518-B469-92C7470EB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199"/>
                <a:ext cx="74" cy="9"/>
              </a:xfrm>
              <a:custGeom>
                <a:avLst/>
                <a:gdLst>
                  <a:gd name="T0" fmla="*/ 74 w 74"/>
                  <a:gd name="T1" fmla="*/ 1 h 9"/>
                  <a:gd name="T2" fmla="*/ 74 w 74"/>
                  <a:gd name="T3" fmla="*/ 1 h 9"/>
                  <a:gd name="T4" fmla="*/ 70 w 74"/>
                  <a:gd name="T5" fmla="*/ 4 h 9"/>
                  <a:gd name="T6" fmla="*/ 64 w 74"/>
                  <a:gd name="T7" fmla="*/ 6 h 9"/>
                  <a:gd name="T8" fmla="*/ 52 w 74"/>
                  <a:gd name="T9" fmla="*/ 4 h 9"/>
                  <a:gd name="T10" fmla="*/ 40 w 74"/>
                  <a:gd name="T11" fmla="*/ 1 h 9"/>
                  <a:gd name="T12" fmla="*/ 27 w 74"/>
                  <a:gd name="T13" fmla="*/ 0 h 9"/>
                  <a:gd name="T14" fmla="*/ 27 w 74"/>
                  <a:gd name="T15" fmla="*/ 0 h 9"/>
                  <a:gd name="T16" fmla="*/ 21 w 74"/>
                  <a:gd name="T17" fmla="*/ 0 h 9"/>
                  <a:gd name="T18" fmla="*/ 14 w 74"/>
                  <a:gd name="T19" fmla="*/ 3 h 9"/>
                  <a:gd name="T20" fmla="*/ 0 w 74"/>
                  <a:gd name="T21" fmla="*/ 9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9">
                    <a:moveTo>
                      <a:pt x="74" y="1"/>
                    </a:moveTo>
                    <a:lnTo>
                      <a:pt x="74" y="1"/>
                    </a:lnTo>
                    <a:lnTo>
                      <a:pt x="70" y="4"/>
                    </a:lnTo>
                    <a:lnTo>
                      <a:pt x="64" y="6"/>
                    </a:lnTo>
                    <a:lnTo>
                      <a:pt x="52" y="4"/>
                    </a:lnTo>
                    <a:lnTo>
                      <a:pt x="40" y="1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4" y="3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0" name="Freeform 2369">
                <a:extLst>
                  <a:ext uri="{FF2B5EF4-FFF2-40B4-BE49-F238E27FC236}">
                    <a16:creationId xmlns:a16="http://schemas.microsoft.com/office/drawing/2014/main" id="{A4DC4CCF-AE55-49B9-8D91-FBE4A6652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307"/>
                <a:ext cx="81" cy="11"/>
              </a:xfrm>
              <a:custGeom>
                <a:avLst/>
                <a:gdLst>
                  <a:gd name="T0" fmla="*/ 81 w 81"/>
                  <a:gd name="T1" fmla="*/ 5 h 11"/>
                  <a:gd name="T2" fmla="*/ 81 w 81"/>
                  <a:gd name="T3" fmla="*/ 5 h 11"/>
                  <a:gd name="T4" fmla="*/ 60 w 81"/>
                  <a:gd name="T5" fmla="*/ 9 h 11"/>
                  <a:gd name="T6" fmla="*/ 39 w 81"/>
                  <a:gd name="T7" fmla="*/ 11 h 11"/>
                  <a:gd name="T8" fmla="*/ 30 w 81"/>
                  <a:gd name="T9" fmla="*/ 11 h 11"/>
                  <a:gd name="T10" fmla="*/ 21 w 81"/>
                  <a:gd name="T11" fmla="*/ 9 h 11"/>
                  <a:gd name="T12" fmla="*/ 10 w 81"/>
                  <a:gd name="T13" fmla="*/ 6 h 11"/>
                  <a:gd name="T14" fmla="*/ 0 w 81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11">
                    <a:moveTo>
                      <a:pt x="81" y="5"/>
                    </a:moveTo>
                    <a:lnTo>
                      <a:pt x="81" y="5"/>
                    </a:lnTo>
                    <a:lnTo>
                      <a:pt x="60" y="9"/>
                    </a:lnTo>
                    <a:lnTo>
                      <a:pt x="39" y="11"/>
                    </a:lnTo>
                    <a:lnTo>
                      <a:pt x="30" y="11"/>
                    </a:lnTo>
                    <a:lnTo>
                      <a:pt x="21" y="9"/>
                    </a:lnTo>
                    <a:lnTo>
                      <a:pt x="1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1" name="Freeform 2370">
                <a:extLst>
                  <a:ext uri="{FF2B5EF4-FFF2-40B4-BE49-F238E27FC236}">
                    <a16:creationId xmlns:a16="http://schemas.microsoft.com/office/drawing/2014/main" id="{D5D0F221-01F6-4028-A4CB-974189744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396"/>
                <a:ext cx="65" cy="11"/>
              </a:xfrm>
              <a:custGeom>
                <a:avLst/>
                <a:gdLst>
                  <a:gd name="T0" fmla="*/ 65 w 65"/>
                  <a:gd name="T1" fmla="*/ 9 h 11"/>
                  <a:gd name="T2" fmla="*/ 65 w 65"/>
                  <a:gd name="T3" fmla="*/ 9 h 11"/>
                  <a:gd name="T4" fmla="*/ 56 w 65"/>
                  <a:gd name="T5" fmla="*/ 11 h 11"/>
                  <a:gd name="T6" fmla="*/ 48 w 65"/>
                  <a:gd name="T7" fmla="*/ 11 h 11"/>
                  <a:gd name="T8" fmla="*/ 39 w 65"/>
                  <a:gd name="T9" fmla="*/ 9 h 11"/>
                  <a:gd name="T10" fmla="*/ 31 w 65"/>
                  <a:gd name="T11" fmla="*/ 8 h 11"/>
                  <a:gd name="T12" fmla="*/ 16 w 65"/>
                  <a:gd name="T13" fmla="*/ 3 h 11"/>
                  <a:gd name="T14" fmla="*/ 0 w 65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11">
                    <a:moveTo>
                      <a:pt x="65" y="9"/>
                    </a:moveTo>
                    <a:lnTo>
                      <a:pt x="65" y="9"/>
                    </a:lnTo>
                    <a:lnTo>
                      <a:pt x="56" y="11"/>
                    </a:lnTo>
                    <a:lnTo>
                      <a:pt x="48" y="11"/>
                    </a:lnTo>
                    <a:lnTo>
                      <a:pt x="39" y="9"/>
                    </a:lnTo>
                    <a:lnTo>
                      <a:pt x="31" y="8"/>
                    </a:lnTo>
                    <a:lnTo>
                      <a:pt x="1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2" name="Freeform 2371">
                <a:extLst>
                  <a:ext uri="{FF2B5EF4-FFF2-40B4-BE49-F238E27FC236}">
                    <a16:creationId xmlns:a16="http://schemas.microsoft.com/office/drawing/2014/main" id="{35326AEB-CB21-4519-B1C5-2DDEAB077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352"/>
                <a:ext cx="54" cy="6"/>
              </a:xfrm>
              <a:custGeom>
                <a:avLst/>
                <a:gdLst>
                  <a:gd name="T0" fmla="*/ 54 w 54"/>
                  <a:gd name="T1" fmla="*/ 5 h 6"/>
                  <a:gd name="T2" fmla="*/ 54 w 54"/>
                  <a:gd name="T3" fmla="*/ 5 h 6"/>
                  <a:gd name="T4" fmla="*/ 47 w 54"/>
                  <a:gd name="T5" fmla="*/ 5 h 6"/>
                  <a:gd name="T6" fmla="*/ 41 w 54"/>
                  <a:gd name="T7" fmla="*/ 2 h 6"/>
                  <a:gd name="T8" fmla="*/ 33 w 54"/>
                  <a:gd name="T9" fmla="*/ 0 h 6"/>
                  <a:gd name="T10" fmla="*/ 26 w 54"/>
                  <a:gd name="T11" fmla="*/ 0 h 6"/>
                  <a:gd name="T12" fmla="*/ 26 w 54"/>
                  <a:gd name="T13" fmla="*/ 0 h 6"/>
                  <a:gd name="T14" fmla="*/ 20 w 54"/>
                  <a:gd name="T15" fmla="*/ 0 h 6"/>
                  <a:gd name="T16" fmla="*/ 14 w 54"/>
                  <a:gd name="T17" fmla="*/ 3 h 6"/>
                  <a:gd name="T18" fmla="*/ 0 w 54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6">
                    <a:moveTo>
                      <a:pt x="54" y="5"/>
                    </a:moveTo>
                    <a:lnTo>
                      <a:pt x="54" y="5"/>
                    </a:lnTo>
                    <a:lnTo>
                      <a:pt x="47" y="5"/>
                    </a:lnTo>
                    <a:lnTo>
                      <a:pt x="41" y="2"/>
                    </a:lnTo>
                    <a:lnTo>
                      <a:pt x="33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3" name="Freeform 2372">
                <a:extLst>
                  <a:ext uri="{FF2B5EF4-FFF2-40B4-BE49-F238E27FC236}">
                    <a16:creationId xmlns:a16="http://schemas.microsoft.com/office/drawing/2014/main" id="{114ADAC5-C12C-4E66-B6E8-91C29622F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244"/>
                <a:ext cx="44" cy="6"/>
              </a:xfrm>
              <a:custGeom>
                <a:avLst/>
                <a:gdLst>
                  <a:gd name="T0" fmla="*/ 44 w 44"/>
                  <a:gd name="T1" fmla="*/ 6 h 6"/>
                  <a:gd name="T2" fmla="*/ 44 w 44"/>
                  <a:gd name="T3" fmla="*/ 6 h 6"/>
                  <a:gd name="T4" fmla="*/ 39 w 44"/>
                  <a:gd name="T5" fmla="*/ 3 h 6"/>
                  <a:gd name="T6" fmla="*/ 33 w 44"/>
                  <a:gd name="T7" fmla="*/ 3 h 6"/>
                  <a:gd name="T8" fmla="*/ 23 w 44"/>
                  <a:gd name="T9" fmla="*/ 1 h 6"/>
                  <a:gd name="T10" fmla="*/ 11 w 44"/>
                  <a:gd name="T11" fmla="*/ 1 h 6"/>
                  <a:gd name="T12" fmla="*/ 0 w 44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44" y="6"/>
                    </a:moveTo>
                    <a:lnTo>
                      <a:pt x="44" y="6"/>
                    </a:lnTo>
                    <a:lnTo>
                      <a:pt x="39" y="3"/>
                    </a:lnTo>
                    <a:lnTo>
                      <a:pt x="33" y="3"/>
                    </a:lnTo>
                    <a:lnTo>
                      <a:pt x="23" y="1"/>
                    </a:lnTo>
                    <a:lnTo>
                      <a:pt x="11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4" name="Freeform 2373">
                <a:extLst>
                  <a:ext uri="{FF2B5EF4-FFF2-40B4-BE49-F238E27FC236}">
                    <a16:creationId xmlns:a16="http://schemas.microsoft.com/office/drawing/2014/main" id="{90E907A5-DB9A-442E-8F4E-77334110B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138"/>
                <a:ext cx="41" cy="6"/>
              </a:xfrm>
              <a:custGeom>
                <a:avLst/>
                <a:gdLst>
                  <a:gd name="T0" fmla="*/ 41 w 41"/>
                  <a:gd name="T1" fmla="*/ 3 h 6"/>
                  <a:gd name="T2" fmla="*/ 41 w 41"/>
                  <a:gd name="T3" fmla="*/ 3 h 6"/>
                  <a:gd name="T4" fmla="*/ 38 w 41"/>
                  <a:gd name="T5" fmla="*/ 5 h 6"/>
                  <a:gd name="T6" fmla="*/ 33 w 41"/>
                  <a:gd name="T7" fmla="*/ 6 h 6"/>
                  <a:gd name="T8" fmla="*/ 21 w 41"/>
                  <a:gd name="T9" fmla="*/ 6 h 6"/>
                  <a:gd name="T10" fmla="*/ 9 w 41"/>
                  <a:gd name="T11" fmla="*/ 3 h 6"/>
                  <a:gd name="T12" fmla="*/ 0 w 41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">
                    <a:moveTo>
                      <a:pt x="41" y="3"/>
                    </a:moveTo>
                    <a:lnTo>
                      <a:pt x="41" y="3"/>
                    </a:lnTo>
                    <a:lnTo>
                      <a:pt x="38" y="5"/>
                    </a:lnTo>
                    <a:lnTo>
                      <a:pt x="33" y="6"/>
                    </a:lnTo>
                    <a:lnTo>
                      <a:pt x="21" y="6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5" name="Freeform 2374">
                <a:extLst>
                  <a:ext uri="{FF2B5EF4-FFF2-40B4-BE49-F238E27FC236}">
                    <a16:creationId xmlns:a16="http://schemas.microsoft.com/office/drawing/2014/main" id="{BA3480B5-FA1A-4F33-89BD-DB5085984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031"/>
                <a:ext cx="41" cy="5"/>
              </a:xfrm>
              <a:custGeom>
                <a:avLst/>
                <a:gdLst>
                  <a:gd name="T0" fmla="*/ 41 w 41"/>
                  <a:gd name="T1" fmla="*/ 5 h 5"/>
                  <a:gd name="T2" fmla="*/ 41 w 41"/>
                  <a:gd name="T3" fmla="*/ 5 h 5"/>
                  <a:gd name="T4" fmla="*/ 32 w 41"/>
                  <a:gd name="T5" fmla="*/ 2 h 5"/>
                  <a:gd name="T6" fmla="*/ 21 w 41"/>
                  <a:gd name="T7" fmla="*/ 0 h 5"/>
                  <a:gd name="T8" fmla="*/ 11 w 41"/>
                  <a:gd name="T9" fmla="*/ 2 h 5"/>
                  <a:gd name="T10" fmla="*/ 0 w 41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">
                    <a:moveTo>
                      <a:pt x="41" y="5"/>
                    </a:moveTo>
                    <a:lnTo>
                      <a:pt x="41" y="5"/>
                    </a:lnTo>
                    <a:lnTo>
                      <a:pt x="32" y="2"/>
                    </a:lnTo>
                    <a:lnTo>
                      <a:pt x="21" y="0"/>
                    </a:lnTo>
                    <a:lnTo>
                      <a:pt x="11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6" name="Freeform 2375">
                <a:extLst>
                  <a:ext uri="{FF2B5EF4-FFF2-40B4-BE49-F238E27FC236}">
                    <a16:creationId xmlns:a16="http://schemas.microsoft.com/office/drawing/2014/main" id="{59FBB110-5522-4520-B7C5-0843AB90C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873"/>
                <a:ext cx="39" cy="10"/>
              </a:xfrm>
              <a:custGeom>
                <a:avLst/>
                <a:gdLst>
                  <a:gd name="T0" fmla="*/ 39 w 39"/>
                  <a:gd name="T1" fmla="*/ 9 h 10"/>
                  <a:gd name="T2" fmla="*/ 39 w 39"/>
                  <a:gd name="T3" fmla="*/ 9 h 10"/>
                  <a:gd name="T4" fmla="*/ 36 w 39"/>
                  <a:gd name="T5" fmla="*/ 10 h 10"/>
                  <a:gd name="T6" fmla="*/ 30 w 39"/>
                  <a:gd name="T7" fmla="*/ 10 h 10"/>
                  <a:gd name="T8" fmla="*/ 20 w 39"/>
                  <a:gd name="T9" fmla="*/ 9 h 10"/>
                  <a:gd name="T10" fmla="*/ 9 w 39"/>
                  <a:gd name="T11" fmla="*/ 4 h 10"/>
                  <a:gd name="T12" fmla="*/ 0 w 39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0">
                    <a:moveTo>
                      <a:pt x="39" y="9"/>
                    </a:moveTo>
                    <a:lnTo>
                      <a:pt x="39" y="9"/>
                    </a:lnTo>
                    <a:lnTo>
                      <a:pt x="36" y="10"/>
                    </a:lnTo>
                    <a:lnTo>
                      <a:pt x="30" y="10"/>
                    </a:lnTo>
                    <a:lnTo>
                      <a:pt x="20" y="9"/>
                    </a:lnTo>
                    <a:lnTo>
                      <a:pt x="9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7" name="Freeform 2376">
                <a:extLst>
                  <a:ext uri="{FF2B5EF4-FFF2-40B4-BE49-F238E27FC236}">
                    <a16:creationId xmlns:a16="http://schemas.microsoft.com/office/drawing/2014/main" id="{62187F8E-ADB8-4AA4-9B8C-73D41F67B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031"/>
                <a:ext cx="43" cy="3"/>
              </a:xfrm>
              <a:custGeom>
                <a:avLst/>
                <a:gdLst>
                  <a:gd name="T0" fmla="*/ 43 w 43"/>
                  <a:gd name="T1" fmla="*/ 3 h 3"/>
                  <a:gd name="T2" fmla="*/ 43 w 43"/>
                  <a:gd name="T3" fmla="*/ 3 h 3"/>
                  <a:gd name="T4" fmla="*/ 21 w 43"/>
                  <a:gd name="T5" fmla="*/ 3 h 3"/>
                  <a:gd name="T6" fmla="*/ 11 w 43"/>
                  <a:gd name="T7" fmla="*/ 2 h 3"/>
                  <a:gd name="T8" fmla="*/ 0 w 4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">
                    <a:moveTo>
                      <a:pt x="43" y="3"/>
                    </a:moveTo>
                    <a:lnTo>
                      <a:pt x="43" y="3"/>
                    </a:lnTo>
                    <a:lnTo>
                      <a:pt x="21" y="3"/>
                    </a:lnTo>
                    <a:lnTo>
                      <a:pt x="11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8" name="Freeform 2377">
                <a:extLst>
                  <a:ext uri="{FF2B5EF4-FFF2-40B4-BE49-F238E27FC236}">
                    <a16:creationId xmlns:a16="http://schemas.microsoft.com/office/drawing/2014/main" id="{9813C6DD-88FC-4235-87E0-B253E1915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978"/>
                <a:ext cx="13" cy="180"/>
              </a:xfrm>
              <a:custGeom>
                <a:avLst/>
                <a:gdLst>
                  <a:gd name="T0" fmla="*/ 6 w 13"/>
                  <a:gd name="T1" fmla="*/ 0 h 180"/>
                  <a:gd name="T2" fmla="*/ 6 w 13"/>
                  <a:gd name="T3" fmla="*/ 0 h 180"/>
                  <a:gd name="T4" fmla="*/ 6 w 13"/>
                  <a:gd name="T5" fmla="*/ 11 h 180"/>
                  <a:gd name="T6" fmla="*/ 6 w 13"/>
                  <a:gd name="T7" fmla="*/ 22 h 180"/>
                  <a:gd name="T8" fmla="*/ 9 w 13"/>
                  <a:gd name="T9" fmla="*/ 43 h 180"/>
                  <a:gd name="T10" fmla="*/ 12 w 13"/>
                  <a:gd name="T11" fmla="*/ 64 h 180"/>
                  <a:gd name="T12" fmla="*/ 13 w 13"/>
                  <a:gd name="T13" fmla="*/ 74 h 180"/>
                  <a:gd name="T14" fmla="*/ 12 w 13"/>
                  <a:gd name="T15" fmla="*/ 86 h 180"/>
                  <a:gd name="T16" fmla="*/ 12 w 13"/>
                  <a:gd name="T17" fmla="*/ 86 h 180"/>
                  <a:gd name="T18" fmla="*/ 9 w 13"/>
                  <a:gd name="T19" fmla="*/ 108 h 180"/>
                  <a:gd name="T20" fmla="*/ 6 w 13"/>
                  <a:gd name="T21" fmla="*/ 133 h 180"/>
                  <a:gd name="T22" fmla="*/ 1 w 13"/>
                  <a:gd name="T23" fmla="*/ 157 h 180"/>
                  <a:gd name="T24" fmla="*/ 0 w 13"/>
                  <a:gd name="T25" fmla="*/ 180 h 18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180">
                    <a:moveTo>
                      <a:pt x="6" y="0"/>
                    </a:moveTo>
                    <a:lnTo>
                      <a:pt x="6" y="0"/>
                    </a:lnTo>
                    <a:lnTo>
                      <a:pt x="6" y="11"/>
                    </a:lnTo>
                    <a:lnTo>
                      <a:pt x="6" y="22"/>
                    </a:lnTo>
                    <a:lnTo>
                      <a:pt x="9" y="43"/>
                    </a:lnTo>
                    <a:lnTo>
                      <a:pt x="12" y="64"/>
                    </a:lnTo>
                    <a:lnTo>
                      <a:pt x="13" y="74"/>
                    </a:lnTo>
                    <a:lnTo>
                      <a:pt x="12" y="86"/>
                    </a:lnTo>
                    <a:lnTo>
                      <a:pt x="9" y="108"/>
                    </a:lnTo>
                    <a:lnTo>
                      <a:pt x="6" y="133"/>
                    </a:lnTo>
                    <a:lnTo>
                      <a:pt x="1" y="157"/>
                    </a:lnTo>
                    <a:lnTo>
                      <a:pt x="0" y="18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9" name="Freeform 2378">
                <a:extLst>
                  <a:ext uri="{FF2B5EF4-FFF2-40B4-BE49-F238E27FC236}">
                    <a16:creationId xmlns:a16="http://schemas.microsoft.com/office/drawing/2014/main" id="{DBC19B34-658C-4454-9152-162F40DB5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158"/>
                <a:ext cx="57" cy="3"/>
              </a:xfrm>
              <a:custGeom>
                <a:avLst/>
                <a:gdLst>
                  <a:gd name="T0" fmla="*/ 57 w 57"/>
                  <a:gd name="T1" fmla="*/ 1 h 3"/>
                  <a:gd name="T2" fmla="*/ 57 w 57"/>
                  <a:gd name="T3" fmla="*/ 1 h 3"/>
                  <a:gd name="T4" fmla="*/ 43 w 57"/>
                  <a:gd name="T5" fmla="*/ 1 h 3"/>
                  <a:gd name="T6" fmla="*/ 27 w 57"/>
                  <a:gd name="T7" fmla="*/ 3 h 3"/>
                  <a:gd name="T8" fmla="*/ 10 w 57"/>
                  <a:gd name="T9" fmla="*/ 3 h 3"/>
                  <a:gd name="T10" fmla="*/ 4 w 57"/>
                  <a:gd name="T11" fmla="*/ 1 h 3"/>
                  <a:gd name="T12" fmla="*/ 0 w 5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">
                    <a:moveTo>
                      <a:pt x="57" y="1"/>
                    </a:moveTo>
                    <a:lnTo>
                      <a:pt x="57" y="1"/>
                    </a:lnTo>
                    <a:lnTo>
                      <a:pt x="43" y="1"/>
                    </a:lnTo>
                    <a:lnTo>
                      <a:pt x="27" y="3"/>
                    </a:lnTo>
                    <a:lnTo>
                      <a:pt x="10" y="3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0" name="Freeform 2379">
                <a:extLst>
                  <a:ext uri="{FF2B5EF4-FFF2-40B4-BE49-F238E27FC236}">
                    <a16:creationId xmlns:a16="http://schemas.microsoft.com/office/drawing/2014/main" id="{3D9A67A1-E602-401C-B581-25BEF0868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251"/>
                <a:ext cx="68" cy="8"/>
              </a:xfrm>
              <a:custGeom>
                <a:avLst/>
                <a:gdLst>
                  <a:gd name="T0" fmla="*/ 68 w 68"/>
                  <a:gd name="T1" fmla="*/ 6 h 8"/>
                  <a:gd name="T2" fmla="*/ 68 w 68"/>
                  <a:gd name="T3" fmla="*/ 6 h 8"/>
                  <a:gd name="T4" fmla="*/ 58 w 68"/>
                  <a:gd name="T5" fmla="*/ 5 h 8"/>
                  <a:gd name="T6" fmla="*/ 47 w 68"/>
                  <a:gd name="T7" fmla="*/ 2 h 8"/>
                  <a:gd name="T8" fmla="*/ 36 w 68"/>
                  <a:gd name="T9" fmla="*/ 0 h 8"/>
                  <a:gd name="T10" fmla="*/ 32 w 68"/>
                  <a:gd name="T11" fmla="*/ 0 h 8"/>
                  <a:gd name="T12" fmla="*/ 24 w 68"/>
                  <a:gd name="T13" fmla="*/ 2 h 8"/>
                  <a:gd name="T14" fmla="*/ 24 w 68"/>
                  <a:gd name="T15" fmla="*/ 2 h 8"/>
                  <a:gd name="T16" fmla="*/ 12 w 68"/>
                  <a:gd name="T17" fmla="*/ 6 h 8"/>
                  <a:gd name="T18" fmla="*/ 6 w 68"/>
                  <a:gd name="T19" fmla="*/ 8 h 8"/>
                  <a:gd name="T20" fmla="*/ 0 w 68"/>
                  <a:gd name="T21" fmla="*/ 6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8">
                    <a:moveTo>
                      <a:pt x="68" y="6"/>
                    </a:moveTo>
                    <a:lnTo>
                      <a:pt x="68" y="6"/>
                    </a:lnTo>
                    <a:lnTo>
                      <a:pt x="58" y="5"/>
                    </a:lnTo>
                    <a:lnTo>
                      <a:pt x="47" y="2"/>
                    </a:lnTo>
                    <a:lnTo>
                      <a:pt x="36" y="0"/>
                    </a:lnTo>
                    <a:lnTo>
                      <a:pt x="32" y="0"/>
                    </a:lnTo>
                    <a:lnTo>
                      <a:pt x="24" y="2"/>
                    </a:lnTo>
                    <a:lnTo>
                      <a:pt x="12" y="6"/>
                    </a:lnTo>
                    <a:lnTo>
                      <a:pt x="6" y="8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1" name="Freeform 2380">
                <a:extLst>
                  <a:ext uri="{FF2B5EF4-FFF2-40B4-BE49-F238E27FC236}">
                    <a16:creationId xmlns:a16="http://schemas.microsoft.com/office/drawing/2014/main" id="{BEBE1319-924D-4901-AAF7-1F3B78DEA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352"/>
                <a:ext cx="62" cy="3"/>
              </a:xfrm>
              <a:custGeom>
                <a:avLst/>
                <a:gdLst>
                  <a:gd name="T0" fmla="*/ 62 w 62"/>
                  <a:gd name="T1" fmla="*/ 0 h 3"/>
                  <a:gd name="T2" fmla="*/ 62 w 62"/>
                  <a:gd name="T3" fmla="*/ 0 h 3"/>
                  <a:gd name="T4" fmla="*/ 55 w 62"/>
                  <a:gd name="T5" fmla="*/ 2 h 3"/>
                  <a:gd name="T6" fmla="*/ 47 w 62"/>
                  <a:gd name="T7" fmla="*/ 3 h 3"/>
                  <a:gd name="T8" fmla="*/ 30 w 62"/>
                  <a:gd name="T9" fmla="*/ 3 h 3"/>
                  <a:gd name="T10" fmla="*/ 15 w 62"/>
                  <a:gd name="T11" fmla="*/ 2 h 3"/>
                  <a:gd name="T12" fmla="*/ 8 w 62"/>
                  <a:gd name="T13" fmla="*/ 2 h 3"/>
                  <a:gd name="T14" fmla="*/ 0 w 62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3">
                    <a:moveTo>
                      <a:pt x="62" y="0"/>
                    </a:moveTo>
                    <a:lnTo>
                      <a:pt x="62" y="0"/>
                    </a:lnTo>
                    <a:lnTo>
                      <a:pt x="55" y="2"/>
                    </a:lnTo>
                    <a:lnTo>
                      <a:pt x="47" y="3"/>
                    </a:lnTo>
                    <a:lnTo>
                      <a:pt x="30" y="3"/>
                    </a:lnTo>
                    <a:lnTo>
                      <a:pt x="15" y="2"/>
                    </a:lnTo>
                    <a:lnTo>
                      <a:pt x="8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2" name="Freeform 2381">
                <a:extLst>
                  <a:ext uri="{FF2B5EF4-FFF2-40B4-BE49-F238E27FC236}">
                    <a16:creationId xmlns:a16="http://schemas.microsoft.com/office/drawing/2014/main" id="{64C359BE-E6E9-46B9-994F-CBA7809C9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464"/>
                <a:ext cx="72" cy="8"/>
              </a:xfrm>
              <a:custGeom>
                <a:avLst/>
                <a:gdLst>
                  <a:gd name="T0" fmla="*/ 72 w 72"/>
                  <a:gd name="T1" fmla="*/ 4 h 8"/>
                  <a:gd name="T2" fmla="*/ 72 w 72"/>
                  <a:gd name="T3" fmla="*/ 4 h 8"/>
                  <a:gd name="T4" fmla="*/ 54 w 72"/>
                  <a:gd name="T5" fmla="*/ 8 h 8"/>
                  <a:gd name="T6" fmla="*/ 36 w 72"/>
                  <a:gd name="T7" fmla="*/ 8 h 8"/>
                  <a:gd name="T8" fmla="*/ 18 w 72"/>
                  <a:gd name="T9" fmla="*/ 4 h 8"/>
                  <a:gd name="T10" fmla="*/ 0 w 72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8">
                    <a:moveTo>
                      <a:pt x="72" y="4"/>
                    </a:moveTo>
                    <a:lnTo>
                      <a:pt x="72" y="4"/>
                    </a:lnTo>
                    <a:lnTo>
                      <a:pt x="54" y="8"/>
                    </a:lnTo>
                    <a:lnTo>
                      <a:pt x="36" y="8"/>
                    </a:lnTo>
                    <a:lnTo>
                      <a:pt x="1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3" name="Freeform 2382">
                <a:extLst>
                  <a:ext uri="{FF2B5EF4-FFF2-40B4-BE49-F238E27FC236}">
                    <a16:creationId xmlns:a16="http://schemas.microsoft.com/office/drawing/2014/main" id="{F73452C6-4959-424D-883C-D6BF035B2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509"/>
                <a:ext cx="83" cy="11"/>
              </a:xfrm>
              <a:custGeom>
                <a:avLst/>
                <a:gdLst>
                  <a:gd name="T0" fmla="*/ 83 w 83"/>
                  <a:gd name="T1" fmla="*/ 3 h 11"/>
                  <a:gd name="T2" fmla="*/ 83 w 83"/>
                  <a:gd name="T3" fmla="*/ 3 h 11"/>
                  <a:gd name="T4" fmla="*/ 57 w 83"/>
                  <a:gd name="T5" fmla="*/ 9 h 11"/>
                  <a:gd name="T6" fmla="*/ 43 w 83"/>
                  <a:gd name="T7" fmla="*/ 11 h 11"/>
                  <a:gd name="T8" fmla="*/ 33 w 83"/>
                  <a:gd name="T9" fmla="*/ 11 h 11"/>
                  <a:gd name="T10" fmla="*/ 33 w 83"/>
                  <a:gd name="T11" fmla="*/ 11 h 11"/>
                  <a:gd name="T12" fmla="*/ 24 w 83"/>
                  <a:gd name="T13" fmla="*/ 9 h 11"/>
                  <a:gd name="T14" fmla="*/ 15 w 83"/>
                  <a:gd name="T15" fmla="*/ 6 h 11"/>
                  <a:gd name="T16" fmla="*/ 0 w 83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11">
                    <a:moveTo>
                      <a:pt x="83" y="3"/>
                    </a:moveTo>
                    <a:lnTo>
                      <a:pt x="83" y="3"/>
                    </a:lnTo>
                    <a:lnTo>
                      <a:pt x="57" y="9"/>
                    </a:lnTo>
                    <a:lnTo>
                      <a:pt x="43" y="11"/>
                    </a:lnTo>
                    <a:lnTo>
                      <a:pt x="33" y="11"/>
                    </a:lnTo>
                    <a:lnTo>
                      <a:pt x="24" y="9"/>
                    </a:lnTo>
                    <a:lnTo>
                      <a:pt x="15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4" name="Freeform 2383">
                <a:extLst>
                  <a:ext uri="{FF2B5EF4-FFF2-40B4-BE49-F238E27FC236}">
                    <a16:creationId xmlns:a16="http://schemas.microsoft.com/office/drawing/2014/main" id="{6D28FAD4-7A42-4A75-A7B1-ED5ACD406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358"/>
                <a:ext cx="22" cy="148"/>
              </a:xfrm>
              <a:custGeom>
                <a:avLst/>
                <a:gdLst>
                  <a:gd name="T0" fmla="*/ 22 w 22"/>
                  <a:gd name="T1" fmla="*/ 0 h 148"/>
                  <a:gd name="T2" fmla="*/ 22 w 22"/>
                  <a:gd name="T3" fmla="*/ 0 h 148"/>
                  <a:gd name="T4" fmla="*/ 15 w 22"/>
                  <a:gd name="T5" fmla="*/ 20 h 148"/>
                  <a:gd name="T6" fmla="*/ 9 w 22"/>
                  <a:gd name="T7" fmla="*/ 43 h 148"/>
                  <a:gd name="T8" fmla="*/ 4 w 22"/>
                  <a:gd name="T9" fmla="*/ 64 h 148"/>
                  <a:gd name="T10" fmla="*/ 1 w 22"/>
                  <a:gd name="T11" fmla="*/ 86 h 148"/>
                  <a:gd name="T12" fmla="*/ 1 w 22"/>
                  <a:gd name="T13" fmla="*/ 86 h 148"/>
                  <a:gd name="T14" fmla="*/ 3 w 22"/>
                  <a:gd name="T15" fmla="*/ 120 h 148"/>
                  <a:gd name="T16" fmla="*/ 3 w 22"/>
                  <a:gd name="T17" fmla="*/ 136 h 148"/>
                  <a:gd name="T18" fmla="*/ 1 w 22"/>
                  <a:gd name="T19" fmla="*/ 144 h 148"/>
                  <a:gd name="T20" fmla="*/ 0 w 22"/>
                  <a:gd name="T21" fmla="*/ 148 h 1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148">
                    <a:moveTo>
                      <a:pt x="22" y="0"/>
                    </a:moveTo>
                    <a:lnTo>
                      <a:pt x="22" y="0"/>
                    </a:lnTo>
                    <a:lnTo>
                      <a:pt x="15" y="20"/>
                    </a:lnTo>
                    <a:lnTo>
                      <a:pt x="9" y="43"/>
                    </a:lnTo>
                    <a:lnTo>
                      <a:pt x="4" y="64"/>
                    </a:lnTo>
                    <a:lnTo>
                      <a:pt x="1" y="86"/>
                    </a:lnTo>
                    <a:lnTo>
                      <a:pt x="3" y="120"/>
                    </a:lnTo>
                    <a:lnTo>
                      <a:pt x="3" y="136"/>
                    </a:lnTo>
                    <a:lnTo>
                      <a:pt x="1" y="144"/>
                    </a:lnTo>
                    <a:lnTo>
                      <a:pt x="0" y="1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5" name="Freeform 2384">
                <a:extLst>
                  <a:ext uri="{FF2B5EF4-FFF2-40B4-BE49-F238E27FC236}">
                    <a16:creationId xmlns:a16="http://schemas.microsoft.com/office/drawing/2014/main" id="{BF072900-6F8B-47B8-9499-B7A3F3CB3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434"/>
                <a:ext cx="41" cy="1"/>
              </a:xfrm>
              <a:custGeom>
                <a:avLst/>
                <a:gdLst>
                  <a:gd name="T0" fmla="*/ 41 w 41"/>
                  <a:gd name="T1" fmla="*/ 0 h 1"/>
                  <a:gd name="T2" fmla="*/ 41 w 41"/>
                  <a:gd name="T3" fmla="*/ 0 h 1"/>
                  <a:gd name="T4" fmla="*/ 31 w 41"/>
                  <a:gd name="T5" fmla="*/ 1 h 1"/>
                  <a:gd name="T6" fmla="*/ 22 w 41"/>
                  <a:gd name="T7" fmla="*/ 1 h 1"/>
                  <a:gd name="T8" fmla="*/ 0 w 4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">
                    <a:moveTo>
                      <a:pt x="41" y="0"/>
                    </a:moveTo>
                    <a:lnTo>
                      <a:pt x="41" y="0"/>
                    </a:lnTo>
                    <a:lnTo>
                      <a:pt x="31" y="1"/>
                    </a:lnTo>
                    <a:lnTo>
                      <a:pt x="22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6" name="Freeform 2385">
                <a:extLst>
                  <a:ext uri="{FF2B5EF4-FFF2-40B4-BE49-F238E27FC236}">
                    <a16:creationId xmlns:a16="http://schemas.microsoft.com/office/drawing/2014/main" id="{9E52FF1C-8C1E-45A5-9FE9-C2337D0FA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387"/>
                <a:ext cx="9" cy="122"/>
              </a:xfrm>
              <a:custGeom>
                <a:avLst/>
                <a:gdLst>
                  <a:gd name="T0" fmla="*/ 3 w 9"/>
                  <a:gd name="T1" fmla="*/ 0 h 122"/>
                  <a:gd name="T2" fmla="*/ 3 w 9"/>
                  <a:gd name="T3" fmla="*/ 0 h 122"/>
                  <a:gd name="T4" fmla="*/ 3 w 9"/>
                  <a:gd name="T5" fmla="*/ 8 h 122"/>
                  <a:gd name="T6" fmla="*/ 5 w 9"/>
                  <a:gd name="T7" fmla="*/ 15 h 122"/>
                  <a:gd name="T8" fmla="*/ 8 w 9"/>
                  <a:gd name="T9" fmla="*/ 23 h 122"/>
                  <a:gd name="T10" fmla="*/ 9 w 9"/>
                  <a:gd name="T11" fmla="*/ 30 h 122"/>
                  <a:gd name="T12" fmla="*/ 9 w 9"/>
                  <a:gd name="T13" fmla="*/ 30 h 122"/>
                  <a:gd name="T14" fmla="*/ 9 w 9"/>
                  <a:gd name="T15" fmla="*/ 41 h 122"/>
                  <a:gd name="T16" fmla="*/ 9 w 9"/>
                  <a:gd name="T17" fmla="*/ 51 h 122"/>
                  <a:gd name="T18" fmla="*/ 6 w 9"/>
                  <a:gd name="T19" fmla="*/ 71 h 122"/>
                  <a:gd name="T20" fmla="*/ 6 w 9"/>
                  <a:gd name="T21" fmla="*/ 71 h 122"/>
                  <a:gd name="T22" fmla="*/ 3 w 9"/>
                  <a:gd name="T23" fmla="*/ 98 h 122"/>
                  <a:gd name="T24" fmla="*/ 0 w 9"/>
                  <a:gd name="T25" fmla="*/ 122 h 1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" h="122">
                    <a:moveTo>
                      <a:pt x="3" y="0"/>
                    </a:moveTo>
                    <a:lnTo>
                      <a:pt x="3" y="0"/>
                    </a:lnTo>
                    <a:lnTo>
                      <a:pt x="3" y="8"/>
                    </a:lnTo>
                    <a:lnTo>
                      <a:pt x="5" y="15"/>
                    </a:lnTo>
                    <a:lnTo>
                      <a:pt x="8" y="23"/>
                    </a:lnTo>
                    <a:lnTo>
                      <a:pt x="9" y="30"/>
                    </a:lnTo>
                    <a:lnTo>
                      <a:pt x="9" y="41"/>
                    </a:lnTo>
                    <a:lnTo>
                      <a:pt x="9" y="51"/>
                    </a:lnTo>
                    <a:lnTo>
                      <a:pt x="6" y="71"/>
                    </a:lnTo>
                    <a:lnTo>
                      <a:pt x="3" y="98"/>
                    </a:lnTo>
                    <a:lnTo>
                      <a:pt x="0" y="1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7" name="Freeform 2386">
                <a:extLst>
                  <a:ext uri="{FF2B5EF4-FFF2-40B4-BE49-F238E27FC236}">
                    <a16:creationId xmlns:a16="http://schemas.microsoft.com/office/drawing/2014/main" id="{5C106874-9F49-4881-A56C-7C4389F9C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437"/>
                <a:ext cx="48" cy="10"/>
              </a:xfrm>
              <a:custGeom>
                <a:avLst/>
                <a:gdLst>
                  <a:gd name="T0" fmla="*/ 48 w 48"/>
                  <a:gd name="T1" fmla="*/ 10 h 10"/>
                  <a:gd name="T2" fmla="*/ 48 w 48"/>
                  <a:gd name="T3" fmla="*/ 10 h 10"/>
                  <a:gd name="T4" fmla="*/ 42 w 48"/>
                  <a:gd name="T5" fmla="*/ 9 h 10"/>
                  <a:gd name="T6" fmla="*/ 36 w 48"/>
                  <a:gd name="T7" fmla="*/ 6 h 10"/>
                  <a:gd name="T8" fmla="*/ 28 w 48"/>
                  <a:gd name="T9" fmla="*/ 3 h 10"/>
                  <a:gd name="T10" fmla="*/ 22 w 48"/>
                  <a:gd name="T11" fmla="*/ 1 h 10"/>
                  <a:gd name="T12" fmla="*/ 22 w 48"/>
                  <a:gd name="T13" fmla="*/ 1 h 10"/>
                  <a:gd name="T14" fmla="*/ 16 w 48"/>
                  <a:gd name="T15" fmla="*/ 0 h 10"/>
                  <a:gd name="T16" fmla="*/ 10 w 48"/>
                  <a:gd name="T17" fmla="*/ 0 h 10"/>
                  <a:gd name="T18" fmla="*/ 0 w 48"/>
                  <a:gd name="T19" fmla="*/ 1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10">
                    <a:moveTo>
                      <a:pt x="48" y="10"/>
                    </a:moveTo>
                    <a:lnTo>
                      <a:pt x="48" y="10"/>
                    </a:lnTo>
                    <a:lnTo>
                      <a:pt x="42" y="9"/>
                    </a:lnTo>
                    <a:lnTo>
                      <a:pt x="36" y="6"/>
                    </a:lnTo>
                    <a:lnTo>
                      <a:pt x="28" y="3"/>
                    </a:lnTo>
                    <a:lnTo>
                      <a:pt x="22" y="1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8" name="Freeform 2387">
                <a:extLst>
                  <a:ext uri="{FF2B5EF4-FFF2-40B4-BE49-F238E27FC236}">
                    <a16:creationId xmlns:a16="http://schemas.microsoft.com/office/drawing/2014/main" id="{7277B731-E16E-43B0-944B-7472714F1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559"/>
                <a:ext cx="66" cy="12"/>
              </a:xfrm>
              <a:custGeom>
                <a:avLst/>
                <a:gdLst>
                  <a:gd name="T0" fmla="*/ 66 w 66"/>
                  <a:gd name="T1" fmla="*/ 7 h 12"/>
                  <a:gd name="T2" fmla="*/ 66 w 66"/>
                  <a:gd name="T3" fmla="*/ 7 h 12"/>
                  <a:gd name="T4" fmla="*/ 59 w 66"/>
                  <a:gd name="T5" fmla="*/ 12 h 12"/>
                  <a:gd name="T6" fmla="*/ 50 w 66"/>
                  <a:gd name="T7" fmla="*/ 12 h 12"/>
                  <a:gd name="T8" fmla="*/ 42 w 66"/>
                  <a:gd name="T9" fmla="*/ 12 h 12"/>
                  <a:gd name="T10" fmla="*/ 33 w 66"/>
                  <a:gd name="T11" fmla="*/ 9 h 12"/>
                  <a:gd name="T12" fmla="*/ 17 w 66"/>
                  <a:gd name="T13" fmla="*/ 3 h 12"/>
                  <a:gd name="T14" fmla="*/ 9 w 66"/>
                  <a:gd name="T15" fmla="*/ 0 h 12"/>
                  <a:gd name="T16" fmla="*/ 0 w 66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12">
                    <a:moveTo>
                      <a:pt x="66" y="7"/>
                    </a:moveTo>
                    <a:lnTo>
                      <a:pt x="66" y="7"/>
                    </a:lnTo>
                    <a:lnTo>
                      <a:pt x="59" y="12"/>
                    </a:lnTo>
                    <a:lnTo>
                      <a:pt x="50" y="12"/>
                    </a:lnTo>
                    <a:lnTo>
                      <a:pt x="42" y="12"/>
                    </a:lnTo>
                    <a:lnTo>
                      <a:pt x="33" y="9"/>
                    </a:lnTo>
                    <a:lnTo>
                      <a:pt x="17" y="3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9" name="Freeform 2388">
                <a:extLst>
                  <a:ext uri="{FF2B5EF4-FFF2-40B4-BE49-F238E27FC236}">
                    <a16:creationId xmlns:a16="http://schemas.microsoft.com/office/drawing/2014/main" id="{FBBEB4B7-FF8A-4EAF-A9E5-D13B546EE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497"/>
                <a:ext cx="46" cy="8"/>
              </a:xfrm>
              <a:custGeom>
                <a:avLst/>
                <a:gdLst>
                  <a:gd name="T0" fmla="*/ 46 w 46"/>
                  <a:gd name="T1" fmla="*/ 8 h 8"/>
                  <a:gd name="T2" fmla="*/ 46 w 46"/>
                  <a:gd name="T3" fmla="*/ 8 h 8"/>
                  <a:gd name="T4" fmla="*/ 35 w 46"/>
                  <a:gd name="T5" fmla="*/ 5 h 8"/>
                  <a:gd name="T6" fmla="*/ 22 w 46"/>
                  <a:gd name="T7" fmla="*/ 5 h 8"/>
                  <a:gd name="T8" fmla="*/ 9 w 46"/>
                  <a:gd name="T9" fmla="*/ 3 h 8"/>
                  <a:gd name="T10" fmla="*/ 3 w 46"/>
                  <a:gd name="T11" fmla="*/ 2 h 8"/>
                  <a:gd name="T12" fmla="*/ 0 w 46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8">
                    <a:moveTo>
                      <a:pt x="46" y="8"/>
                    </a:moveTo>
                    <a:lnTo>
                      <a:pt x="46" y="8"/>
                    </a:lnTo>
                    <a:lnTo>
                      <a:pt x="35" y="5"/>
                    </a:lnTo>
                    <a:lnTo>
                      <a:pt x="22" y="5"/>
                    </a:lnTo>
                    <a:lnTo>
                      <a:pt x="9" y="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0" name="Freeform 2389">
                <a:extLst>
                  <a:ext uri="{FF2B5EF4-FFF2-40B4-BE49-F238E27FC236}">
                    <a16:creationId xmlns:a16="http://schemas.microsoft.com/office/drawing/2014/main" id="{9AC2FAAD-8213-4785-8B2E-3F9B956B1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367"/>
                <a:ext cx="31" cy="3"/>
              </a:xfrm>
              <a:custGeom>
                <a:avLst/>
                <a:gdLst>
                  <a:gd name="T0" fmla="*/ 31 w 31"/>
                  <a:gd name="T1" fmla="*/ 3 h 3"/>
                  <a:gd name="T2" fmla="*/ 31 w 31"/>
                  <a:gd name="T3" fmla="*/ 3 h 3"/>
                  <a:gd name="T4" fmla="*/ 16 w 31"/>
                  <a:gd name="T5" fmla="*/ 0 h 3"/>
                  <a:gd name="T6" fmla="*/ 0 w 3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">
                    <a:moveTo>
                      <a:pt x="31" y="3"/>
                    </a:moveTo>
                    <a:lnTo>
                      <a:pt x="31" y="3"/>
                    </a:lnTo>
                    <a:lnTo>
                      <a:pt x="16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1" name="Freeform 2390">
                <a:extLst>
                  <a:ext uri="{FF2B5EF4-FFF2-40B4-BE49-F238E27FC236}">
                    <a16:creationId xmlns:a16="http://schemas.microsoft.com/office/drawing/2014/main" id="{BF60175C-F4E6-43C2-B34D-42D01C805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334"/>
                <a:ext cx="61" cy="12"/>
              </a:xfrm>
              <a:custGeom>
                <a:avLst/>
                <a:gdLst>
                  <a:gd name="T0" fmla="*/ 61 w 61"/>
                  <a:gd name="T1" fmla="*/ 11 h 12"/>
                  <a:gd name="T2" fmla="*/ 61 w 61"/>
                  <a:gd name="T3" fmla="*/ 11 h 12"/>
                  <a:gd name="T4" fmla="*/ 56 w 61"/>
                  <a:gd name="T5" fmla="*/ 12 h 12"/>
                  <a:gd name="T6" fmla="*/ 48 w 61"/>
                  <a:gd name="T7" fmla="*/ 12 h 12"/>
                  <a:gd name="T8" fmla="*/ 30 w 61"/>
                  <a:gd name="T9" fmla="*/ 9 h 12"/>
                  <a:gd name="T10" fmla="*/ 14 w 61"/>
                  <a:gd name="T11" fmla="*/ 5 h 12"/>
                  <a:gd name="T12" fmla="*/ 0 w 6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2">
                    <a:moveTo>
                      <a:pt x="61" y="11"/>
                    </a:moveTo>
                    <a:lnTo>
                      <a:pt x="61" y="11"/>
                    </a:lnTo>
                    <a:lnTo>
                      <a:pt x="56" y="12"/>
                    </a:lnTo>
                    <a:lnTo>
                      <a:pt x="48" y="12"/>
                    </a:lnTo>
                    <a:lnTo>
                      <a:pt x="30" y="9"/>
                    </a:lnTo>
                    <a:lnTo>
                      <a:pt x="14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2" name="Freeform 2391">
                <a:extLst>
                  <a:ext uri="{FF2B5EF4-FFF2-40B4-BE49-F238E27FC236}">
                    <a16:creationId xmlns:a16="http://schemas.microsoft.com/office/drawing/2014/main" id="{CC46395A-B0E7-43FE-AE13-8469464EE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490"/>
                <a:ext cx="33" cy="6"/>
              </a:xfrm>
              <a:custGeom>
                <a:avLst/>
                <a:gdLst>
                  <a:gd name="T0" fmla="*/ 0 w 33"/>
                  <a:gd name="T1" fmla="*/ 4 h 6"/>
                  <a:gd name="T2" fmla="*/ 0 w 33"/>
                  <a:gd name="T3" fmla="*/ 4 h 6"/>
                  <a:gd name="T4" fmla="*/ 3 w 33"/>
                  <a:gd name="T5" fmla="*/ 3 h 6"/>
                  <a:gd name="T6" fmla="*/ 7 w 33"/>
                  <a:gd name="T7" fmla="*/ 1 h 6"/>
                  <a:gd name="T8" fmla="*/ 18 w 33"/>
                  <a:gd name="T9" fmla="*/ 4 h 6"/>
                  <a:gd name="T10" fmla="*/ 22 w 33"/>
                  <a:gd name="T11" fmla="*/ 6 h 6"/>
                  <a:gd name="T12" fmla="*/ 27 w 33"/>
                  <a:gd name="T13" fmla="*/ 6 h 6"/>
                  <a:gd name="T14" fmla="*/ 31 w 33"/>
                  <a:gd name="T15" fmla="*/ 4 h 6"/>
                  <a:gd name="T16" fmla="*/ 33 w 33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6">
                    <a:moveTo>
                      <a:pt x="0" y="4"/>
                    </a:moveTo>
                    <a:lnTo>
                      <a:pt x="0" y="4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8" y="4"/>
                    </a:lnTo>
                    <a:lnTo>
                      <a:pt x="22" y="6"/>
                    </a:lnTo>
                    <a:lnTo>
                      <a:pt x="27" y="6"/>
                    </a:lnTo>
                    <a:lnTo>
                      <a:pt x="31" y="4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3" name="Freeform 2392">
                <a:extLst>
                  <a:ext uri="{FF2B5EF4-FFF2-40B4-BE49-F238E27FC236}">
                    <a16:creationId xmlns:a16="http://schemas.microsoft.com/office/drawing/2014/main" id="{A1DC2F06-EED2-4F88-A313-90769E133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604"/>
                <a:ext cx="38" cy="3"/>
              </a:xfrm>
              <a:custGeom>
                <a:avLst/>
                <a:gdLst>
                  <a:gd name="T0" fmla="*/ 38 w 38"/>
                  <a:gd name="T1" fmla="*/ 0 h 3"/>
                  <a:gd name="T2" fmla="*/ 38 w 38"/>
                  <a:gd name="T3" fmla="*/ 0 h 3"/>
                  <a:gd name="T4" fmla="*/ 29 w 38"/>
                  <a:gd name="T5" fmla="*/ 0 h 3"/>
                  <a:gd name="T6" fmla="*/ 20 w 38"/>
                  <a:gd name="T7" fmla="*/ 0 h 3"/>
                  <a:gd name="T8" fmla="*/ 11 w 38"/>
                  <a:gd name="T9" fmla="*/ 0 h 3"/>
                  <a:gd name="T10" fmla="*/ 0 w 3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">
                    <a:moveTo>
                      <a:pt x="38" y="0"/>
                    </a:moveTo>
                    <a:lnTo>
                      <a:pt x="38" y="0"/>
                    </a:lnTo>
                    <a:lnTo>
                      <a:pt x="29" y="0"/>
                    </a:lnTo>
                    <a:lnTo>
                      <a:pt x="20" y="0"/>
                    </a:lnTo>
                    <a:lnTo>
                      <a:pt x="11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4" name="Freeform 2393">
                <a:extLst>
                  <a:ext uri="{FF2B5EF4-FFF2-40B4-BE49-F238E27FC236}">
                    <a16:creationId xmlns:a16="http://schemas.microsoft.com/office/drawing/2014/main" id="{9B77CC05-233D-49F6-8563-8C3AC49A5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377"/>
                <a:ext cx="36" cy="4"/>
              </a:xfrm>
              <a:custGeom>
                <a:avLst/>
                <a:gdLst>
                  <a:gd name="T0" fmla="*/ 36 w 36"/>
                  <a:gd name="T1" fmla="*/ 4 h 4"/>
                  <a:gd name="T2" fmla="*/ 36 w 36"/>
                  <a:gd name="T3" fmla="*/ 4 h 4"/>
                  <a:gd name="T4" fmla="*/ 18 w 36"/>
                  <a:gd name="T5" fmla="*/ 0 h 4"/>
                  <a:gd name="T6" fmla="*/ 0 w 3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">
                    <a:moveTo>
                      <a:pt x="36" y="4"/>
                    </a:moveTo>
                    <a:lnTo>
                      <a:pt x="36" y="4"/>
                    </a:lnTo>
                    <a:lnTo>
                      <a:pt x="1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5" name="Freeform 2394">
                <a:extLst>
                  <a:ext uri="{FF2B5EF4-FFF2-40B4-BE49-F238E27FC236}">
                    <a16:creationId xmlns:a16="http://schemas.microsoft.com/office/drawing/2014/main" id="{FE031E5F-2755-4873-AC88-117C66F34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989"/>
                <a:ext cx="9" cy="149"/>
              </a:xfrm>
              <a:custGeom>
                <a:avLst/>
                <a:gdLst>
                  <a:gd name="T0" fmla="*/ 3 w 9"/>
                  <a:gd name="T1" fmla="*/ 0 h 149"/>
                  <a:gd name="T2" fmla="*/ 3 w 9"/>
                  <a:gd name="T3" fmla="*/ 0 h 149"/>
                  <a:gd name="T4" fmla="*/ 7 w 9"/>
                  <a:gd name="T5" fmla="*/ 8 h 149"/>
                  <a:gd name="T6" fmla="*/ 9 w 9"/>
                  <a:gd name="T7" fmla="*/ 18 h 149"/>
                  <a:gd name="T8" fmla="*/ 9 w 9"/>
                  <a:gd name="T9" fmla="*/ 29 h 149"/>
                  <a:gd name="T10" fmla="*/ 9 w 9"/>
                  <a:gd name="T11" fmla="*/ 39 h 149"/>
                  <a:gd name="T12" fmla="*/ 4 w 9"/>
                  <a:gd name="T13" fmla="*/ 62 h 149"/>
                  <a:gd name="T14" fmla="*/ 1 w 9"/>
                  <a:gd name="T15" fmla="*/ 81 h 149"/>
                  <a:gd name="T16" fmla="*/ 1 w 9"/>
                  <a:gd name="T17" fmla="*/ 81 h 149"/>
                  <a:gd name="T18" fmla="*/ 1 w 9"/>
                  <a:gd name="T19" fmla="*/ 98 h 149"/>
                  <a:gd name="T20" fmla="*/ 0 w 9"/>
                  <a:gd name="T21" fmla="*/ 116 h 149"/>
                  <a:gd name="T22" fmla="*/ 0 w 9"/>
                  <a:gd name="T23" fmla="*/ 134 h 149"/>
                  <a:gd name="T24" fmla="*/ 0 w 9"/>
                  <a:gd name="T25" fmla="*/ 149 h 1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" h="149">
                    <a:moveTo>
                      <a:pt x="3" y="0"/>
                    </a:moveTo>
                    <a:lnTo>
                      <a:pt x="3" y="0"/>
                    </a:lnTo>
                    <a:lnTo>
                      <a:pt x="7" y="8"/>
                    </a:lnTo>
                    <a:lnTo>
                      <a:pt x="9" y="18"/>
                    </a:lnTo>
                    <a:lnTo>
                      <a:pt x="9" y="29"/>
                    </a:lnTo>
                    <a:lnTo>
                      <a:pt x="9" y="39"/>
                    </a:lnTo>
                    <a:lnTo>
                      <a:pt x="4" y="62"/>
                    </a:lnTo>
                    <a:lnTo>
                      <a:pt x="1" y="81"/>
                    </a:lnTo>
                    <a:lnTo>
                      <a:pt x="1" y="98"/>
                    </a:lnTo>
                    <a:lnTo>
                      <a:pt x="0" y="116"/>
                    </a:lnTo>
                    <a:lnTo>
                      <a:pt x="0" y="134"/>
                    </a:lnTo>
                    <a:lnTo>
                      <a:pt x="0" y="14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6" name="Freeform 2395">
                <a:extLst>
                  <a:ext uri="{FF2B5EF4-FFF2-40B4-BE49-F238E27FC236}">
                    <a16:creationId xmlns:a16="http://schemas.microsoft.com/office/drawing/2014/main" id="{962A78F0-C369-49A1-B77F-6A518374D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057"/>
                <a:ext cx="33" cy="3"/>
              </a:xfrm>
              <a:custGeom>
                <a:avLst/>
                <a:gdLst>
                  <a:gd name="T0" fmla="*/ 33 w 33"/>
                  <a:gd name="T1" fmla="*/ 3 h 3"/>
                  <a:gd name="T2" fmla="*/ 33 w 33"/>
                  <a:gd name="T3" fmla="*/ 3 h 3"/>
                  <a:gd name="T4" fmla="*/ 17 w 33"/>
                  <a:gd name="T5" fmla="*/ 0 h 3"/>
                  <a:gd name="T6" fmla="*/ 8 w 33"/>
                  <a:gd name="T7" fmla="*/ 0 h 3"/>
                  <a:gd name="T8" fmla="*/ 5 w 33"/>
                  <a:gd name="T9" fmla="*/ 0 h 3"/>
                  <a:gd name="T10" fmla="*/ 0 w 33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">
                    <a:moveTo>
                      <a:pt x="33" y="3"/>
                    </a:moveTo>
                    <a:lnTo>
                      <a:pt x="33" y="3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7" name="Freeform 2396">
                <a:extLst>
                  <a:ext uri="{FF2B5EF4-FFF2-40B4-BE49-F238E27FC236}">
                    <a16:creationId xmlns:a16="http://schemas.microsoft.com/office/drawing/2014/main" id="{AF0224F7-FCF0-4298-863D-42350A9FF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962"/>
                <a:ext cx="31" cy="3"/>
              </a:xfrm>
              <a:custGeom>
                <a:avLst/>
                <a:gdLst>
                  <a:gd name="T0" fmla="*/ 31 w 31"/>
                  <a:gd name="T1" fmla="*/ 3 h 3"/>
                  <a:gd name="T2" fmla="*/ 31 w 31"/>
                  <a:gd name="T3" fmla="*/ 3 h 3"/>
                  <a:gd name="T4" fmla="*/ 24 w 31"/>
                  <a:gd name="T5" fmla="*/ 0 h 3"/>
                  <a:gd name="T6" fmla="*/ 15 w 31"/>
                  <a:gd name="T7" fmla="*/ 0 h 3"/>
                  <a:gd name="T8" fmla="*/ 0 w 3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">
                    <a:moveTo>
                      <a:pt x="31" y="3"/>
                    </a:moveTo>
                    <a:lnTo>
                      <a:pt x="31" y="3"/>
                    </a:lnTo>
                    <a:lnTo>
                      <a:pt x="24" y="0"/>
                    </a:ln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8" name="Freeform 2397">
                <a:extLst>
                  <a:ext uri="{FF2B5EF4-FFF2-40B4-BE49-F238E27FC236}">
                    <a16:creationId xmlns:a16="http://schemas.microsoft.com/office/drawing/2014/main" id="{3B5A8D3B-9550-4274-BA00-9AC044042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868"/>
                <a:ext cx="33" cy="3"/>
              </a:xfrm>
              <a:custGeom>
                <a:avLst/>
                <a:gdLst>
                  <a:gd name="T0" fmla="*/ 33 w 33"/>
                  <a:gd name="T1" fmla="*/ 2 h 3"/>
                  <a:gd name="T2" fmla="*/ 33 w 33"/>
                  <a:gd name="T3" fmla="*/ 2 h 3"/>
                  <a:gd name="T4" fmla="*/ 25 w 33"/>
                  <a:gd name="T5" fmla="*/ 3 h 3"/>
                  <a:gd name="T6" fmla="*/ 16 w 33"/>
                  <a:gd name="T7" fmla="*/ 2 h 3"/>
                  <a:gd name="T8" fmla="*/ 9 w 33"/>
                  <a:gd name="T9" fmla="*/ 0 h 3"/>
                  <a:gd name="T10" fmla="*/ 0 w 33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">
                    <a:moveTo>
                      <a:pt x="33" y="2"/>
                    </a:moveTo>
                    <a:lnTo>
                      <a:pt x="33" y="2"/>
                    </a:lnTo>
                    <a:lnTo>
                      <a:pt x="25" y="3"/>
                    </a:lnTo>
                    <a:lnTo>
                      <a:pt x="16" y="2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9" name="Freeform 2398">
                <a:extLst>
                  <a:ext uri="{FF2B5EF4-FFF2-40B4-BE49-F238E27FC236}">
                    <a16:creationId xmlns:a16="http://schemas.microsoft.com/office/drawing/2014/main" id="{C3CF0A63-2EDA-4D5D-A4F4-81F149B0B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911"/>
                <a:ext cx="48" cy="7"/>
              </a:xfrm>
              <a:custGeom>
                <a:avLst/>
                <a:gdLst>
                  <a:gd name="T0" fmla="*/ 48 w 48"/>
                  <a:gd name="T1" fmla="*/ 6 h 7"/>
                  <a:gd name="T2" fmla="*/ 48 w 48"/>
                  <a:gd name="T3" fmla="*/ 6 h 7"/>
                  <a:gd name="T4" fmla="*/ 45 w 48"/>
                  <a:gd name="T5" fmla="*/ 7 h 7"/>
                  <a:gd name="T6" fmla="*/ 42 w 48"/>
                  <a:gd name="T7" fmla="*/ 7 h 7"/>
                  <a:gd name="T8" fmla="*/ 36 w 48"/>
                  <a:gd name="T9" fmla="*/ 6 h 7"/>
                  <a:gd name="T10" fmla="*/ 30 w 48"/>
                  <a:gd name="T11" fmla="*/ 3 h 7"/>
                  <a:gd name="T12" fmla="*/ 24 w 48"/>
                  <a:gd name="T13" fmla="*/ 0 h 7"/>
                  <a:gd name="T14" fmla="*/ 24 w 48"/>
                  <a:gd name="T15" fmla="*/ 0 h 7"/>
                  <a:gd name="T16" fmla="*/ 18 w 48"/>
                  <a:gd name="T17" fmla="*/ 0 h 7"/>
                  <a:gd name="T18" fmla="*/ 12 w 48"/>
                  <a:gd name="T19" fmla="*/ 0 h 7"/>
                  <a:gd name="T20" fmla="*/ 0 w 48"/>
                  <a:gd name="T21" fmla="*/ 1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7">
                    <a:moveTo>
                      <a:pt x="48" y="6"/>
                    </a:moveTo>
                    <a:lnTo>
                      <a:pt x="48" y="6"/>
                    </a:lnTo>
                    <a:lnTo>
                      <a:pt x="45" y="7"/>
                    </a:lnTo>
                    <a:lnTo>
                      <a:pt x="42" y="7"/>
                    </a:lnTo>
                    <a:lnTo>
                      <a:pt x="36" y="6"/>
                    </a:lnTo>
                    <a:lnTo>
                      <a:pt x="30" y="3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0" name="Freeform 2399">
                <a:extLst>
                  <a:ext uri="{FF2B5EF4-FFF2-40B4-BE49-F238E27FC236}">
                    <a16:creationId xmlns:a16="http://schemas.microsoft.com/office/drawing/2014/main" id="{453EFB96-7DD5-40DE-9716-272AB637A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998"/>
                <a:ext cx="45" cy="11"/>
              </a:xfrm>
              <a:custGeom>
                <a:avLst/>
                <a:gdLst>
                  <a:gd name="T0" fmla="*/ 45 w 45"/>
                  <a:gd name="T1" fmla="*/ 0 h 11"/>
                  <a:gd name="T2" fmla="*/ 45 w 45"/>
                  <a:gd name="T3" fmla="*/ 0 h 11"/>
                  <a:gd name="T4" fmla="*/ 41 w 45"/>
                  <a:gd name="T5" fmla="*/ 5 h 11"/>
                  <a:gd name="T6" fmla="*/ 35 w 45"/>
                  <a:gd name="T7" fmla="*/ 8 h 11"/>
                  <a:gd name="T8" fmla="*/ 24 w 45"/>
                  <a:gd name="T9" fmla="*/ 11 h 11"/>
                  <a:gd name="T10" fmla="*/ 12 w 45"/>
                  <a:gd name="T11" fmla="*/ 11 h 11"/>
                  <a:gd name="T12" fmla="*/ 0 w 45"/>
                  <a:gd name="T13" fmla="*/ 9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1">
                    <a:moveTo>
                      <a:pt x="45" y="0"/>
                    </a:moveTo>
                    <a:lnTo>
                      <a:pt x="45" y="0"/>
                    </a:lnTo>
                    <a:lnTo>
                      <a:pt x="41" y="5"/>
                    </a:lnTo>
                    <a:lnTo>
                      <a:pt x="35" y="8"/>
                    </a:lnTo>
                    <a:lnTo>
                      <a:pt x="24" y="11"/>
                    </a:lnTo>
                    <a:lnTo>
                      <a:pt x="12" y="11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1" name="Freeform 2400">
                <a:extLst>
                  <a:ext uri="{FF2B5EF4-FFF2-40B4-BE49-F238E27FC236}">
                    <a16:creationId xmlns:a16="http://schemas.microsoft.com/office/drawing/2014/main" id="{D13DBE56-7269-491E-9766-21AA30A77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090"/>
                <a:ext cx="48" cy="5"/>
              </a:xfrm>
              <a:custGeom>
                <a:avLst/>
                <a:gdLst>
                  <a:gd name="T0" fmla="*/ 48 w 48"/>
                  <a:gd name="T1" fmla="*/ 3 h 5"/>
                  <a:gd name="T2" fmla="*/ 48 w 48"/>
                  <a:gd name="T3" fmla="*/ 3 h 5"/>
                  <a:gd name="T4" fmla="*/ 24 w 48"/>
                  <a:gd name="T5" fmla="*/ 0 h 5"/>
                  <a:gd name="T6" fmla="*/ 16 w 48"/>
                  <a:gd name="T7" fmla="*/ 0 h 5"/>
                  <a:gd name="T8" fmla="*/ 10 w 48"/>
                  <a:gd name="T9" fmla="*/ 0 h 5"/>
                  <a:gd name="T10" fmla="*/ 4 w 48"/>
                  <a:gd name="T11" fmla="*/ 2 h 5"/>
                  <a:gd name="T12" fmla="*/ 0 w 48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5">
                    <a:moveTo>
                      <a:pt x="48" y="3"/>
                    </a:moveTo>
                    <a:lnTo>
                      <a:pt x="48" y="3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4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2" name="Freeform 2401">
                <a:extLst>
                  <a:ext uri="{FF2B5EF4-FFF2-40B4-BE49-F238E27FC236}">
                    <a16:creationId xmlns:a16="http://schemas.microsoft.com/office/drawing/2014/main" id="{58568764-E4C2-42C6-B8AE-3D29A68C3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185"/>
                <a:ext cx="79" cy="20"/>
              </a:xfrm>
              <a:custGeom>
                <a:avLst/>
                <a:gdLst>
                  <a:gd name="T0" fmla="*/ 79 w 79"/>
                  <a:gd name="T1" fmla="*/ 20 h 20"/>
                  <a:gd name="T2" fmla="*/ 79 w 79"/>
                  <a:gd name="T3" fmla="*/ 20 h 20"/>
                  <a:gd name="T4" fmla="*/ 60 w 79"/>
                  <a:gd name="T5" fmla="*/ 11 h 20"/>
                  <a:gd name="T6" fmla="*/ 50 w 79"/>
                  <a:gd name="T7" fmla="*/ 8 h 20"/>
                  <a:gd name="T8" fmla="*/ 39 w 79"/>
                  <a:gd name="T9" fmla="*/ 6 h 20"/>
                  <a:gd name="T10" fmla="*/ 39 w 79"/>
                  <a:gd name="T11" fmla="*/ 6 h 20"/>
                  <a:gd name="T12" fmla="*/ 20 w 79"/>
                  <a:gd name="T13" fmla="*/ 6 h 20"/>
                  <a:gd name="T14" fmla="*/ 11 w 79"/>
                  <a:gd name="T15" fmla="*/ 5 h 20"/>
                  <a:gd name="T16" fmla="*/ 0 w 79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20">
                    <a:moveTo>
                      <a:pt x="79" y="20"/>
                    </a:moveTo>
                    <a:lnTo>
                      <a:pt x="79" y="20"/>
                    </a:lnTo>
                    <a:lnTo>
                      <a:pt x="60" y="11"/>
                    </a:lnTo>
                    <a:lnTo>
                      <a:pt x="50" y="8"/>
                    </a:lnTo>
                    <a:lnTo>
                      <a:pt x="39" y="6"/>
                    </a:lnTo>
                    <a:lnTo>
                      <a:pt x="20" y="6"/>
                    </a:lnTo>
                    <a:lnTo>
                      <a:pt x="11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3" name="Freeform 2402">
                <a:extLst>
                  <a:ext uri="{FF2B5EF4-FFF2-40B4-BE49-F238E27FC236}">
                    <a16:creationId xmlns:a16="http://schemas.microsoft.com/office/drawing/2014/main" id="{29D3849D-8244-4BCD-847A-EFB5B4F8A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129"/>
                <a:ext cx="57" cy="6"/>
              </a:xfrm>
              <a:custGeom>
                <a:avLst/>
                <a:gdLst>
                  <a:gd name="T0" fmla="*/ 57 w 57"/>
                  <a:gd name="T1" fmla="*/ 3 h 6"/>
                  <a:gd name="T2" fmla="*/ 57 w 57"/>
                  <a:gd name="T3" fmla="*/ 3 h 6"/>
                  <a:gd name="T4" fmla="*/ 43 w 57"/>
                  <a:gd name="T5" fmla="*/ 2 h 6"/>
                  <a:gd name="T6" fmla="*/ 27 w 57"/>
                  <a:gd name="T7" fmla="*/ 0 h 6"/>
                  <a:gd name="T8" fmla="*/ 19 w 57"/>
                  <a:gd name="T9" fmla="*/ 0 h 6"/>
                  <a:gd name="T10" fmla="*/ 12 w 57"/>
                  <a:gd name="T11" fmla="*/ 0 h 6"/>
                  <a:gd name="T12" fmla="*/ 6 w 57"/>
                  <a:gd name="T13" fmla="*/ 3 h 6"/>
                  <a:gd name="T14" fmla="*/ 0 w 57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6">
                    <a:moveTo>
                      <a:pt x="57" y="3"/>
                    </a:moveTo>
                    <a:lnTo>
                      <a:pt x="57" y="3"/>
                    </a:lnTo>
                    <a:lnTo>
                      <a:pt x="43" y="2"/>
                    </a:lnTo>
                    <a:lnTo>
                      <a:pt x="27" y="0"/>
                    </a:lnTo>
                    <a:lnTo>
                      <a:pt x="19" y="0"/>
                    </a:lnTo>
                    <a:lnTo>
                      <a:pt x="12" y="0"/>
                    </a:lnTo>
                    <a:lnTo>
                      <a:pt x="6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4" name="Freeform 2403">
                <a:extLst>
                  <a:ext uri="{FF2B5EF4-FFF2-40B4-BE49-F238E27FC236}">
                    <a16:creationId xmlns:a16="http://schemas.microsoft.com/office/drawing/2014/main" id="{D580E84C-2C76-4E85-AAEB-886E21628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040"/>
                <a:ext cx="46" cy="8"/>
              </a:xfrm>
              <a:custGeom>
                <a:avLst/>
                <a:gdLst>
                  <a:gd name="T0" fmla="*/ 46 w 46"/>
                  <a:gd name="T1" fmla="*/ 8 h 8"/>
                  <a:gd name="T2" fmla="*/ 46 w 46"/>
                  <a:gd name="T3" fmla="*/ 8 h 8"/>
                  <a:gd name="T4" fmla="*/ 36 w 46"/>
                  <a:gd name="T5" fmla="*/ 3 h 8"/>
                  <a:gd name="T6" fmla="*/ 24 w 46"/>
                  <a:gd name="T7" fmla="*/ 0 h 8"/>
                  <a:gd name="T8" fmla="*/ 12 w 46"/>
                  <a:gd name="T9" fmla="*/ 2 h 8"/>
                  <a:gd name="T10" fmla="*/ 0 w 46"/>
                  <a:gd name="T11" fmla="*/ 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8">
                    <a:moveTo>
                      <a:pt x="46" y="8"/>
                    </a:moveTo>
                    <a:lnTo>
                      <a:pt x="46" y="8"/>
                    </a:lnTo>
                    <a:lnTo>
                      <a:pt x="36" y="3"/>
                    </a:lnTo>
                    <a:lnTo>
                      <a:pt x="24" y="0"/>
                    </a:lnTo>
                    <a:lnTo>
                      <a:pt x="12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5" name="Freeform 2404">
                <a:extLst>
                  <a:ext uri="{FF2B5EF4-FFF2-40B4-BE49-F238E27FC236}">
                    <a16:creationId xmlns:a16="http://schemas.microsoft.com/office/drawing/2014/main" id="{E9B9DECF-6D97-4CD3-81E6-0AA7D598E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948"/>
                <a:ext cx="45" cy="6"/>
              </a:xfrm>
              <a:custGeom>
                <a:avLst/>
                <a:gdLst>
                  <a:gd name="T0" fmla="*/ 45 w 45"/>
                  <a:gd name="T1" fmla="*/ 0 h 6"/>
                  <a:gd name="T2" fmla="*/ 45 w 45"/>
                  <a:gd name="T3" fmla="*/ 0 h 6"/>
                  <a:gd name="T4" fmla="*/ 42 w 45"/>
                  <a:gd name="T5" fmla="*/ 3 h 6"/>
                  <a:gd name="T6" fmla="*/ 38 w 45"/>
                  <a:gd name="T7" fmla="*/ 6 h 6"/>
                  <a:gd name="T8" fmla="*/ 32 w 45"/>
                  <a:gd name="T9" fmla="*/ 6 h 6"/>
                  <a:gd name="T10" fmla="*/ 24 w 45"/>
                  <a:gd name="T11" fmla="*/ 6 h 6"/>
                  <a:gd name="T12" fmla="*/ 11 w 45"/>
                  <a:gd name="T13" fmla="*/ 5 h 6"/>
                  <a:gd name="T14" fmla="*/ 0 w 45"/>
                  <a:gd name="T15" fmla="*/ 2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6">
                    <a:moveTo>
                      <a:pt x="45" y="0"/>
                    </a:moveTo>
                    <a:lnTo>
                      <a:pt x="45" y="0"/>
                    </a:lnTo>
                    <a:lnTo>
                      <a:pt x="42" y="3"/>
                    </a:lnTo>
                    <a:lnTo>
                      <a:pt x="38" y="6"/>
                    </a:lnTo>
                    <a:lnTo>
                      <a:pt x="32" y="6"/>
                    </a:lnTo>
                    <a:lnTo>
                      <a:pt x="24" y="6"/>
                    </a:lnTo>
                    <a:lnTo>
                      <a:pt x="11" y="5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6" name="Freeform 2405">
                <a:extLst>
                  <a:ext uri="{FF2B5EF4-FFF2-40B4-BE49-F238E27FC236}">
                    <a16:creationId xmlns:a16="http://schemas.microsoft.com/office/drawing/2014/main" id="{2A3DD72C-E288-4CF6-8D52-2A0BE30D1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874"/>
                <a:ext cx="42" cy="6"/>
              </a:xfrm>
              <a:custGeom>
                <a:avLst/>
                <a:gdLst>
                  <a:gd name="T0" fmla="*/ 42 w 42"/>
                  <a:gd name="T1" fmla="*/ 6 h 6"/>
                  <a:gd name="T2" fmla="*/ 42 w 42"/>
                  <a:gd name="T3" fmla="*/ 6 h 6"/>
                  <a:gd name="T4" fmla="*/ 31 w 42"/>
                  <a:gd name="T5" fmla="*/ 5 h 6"/>
                  <a:gd name="T6" fmla="*/ 21 w 42"/>
                  <a:gd name="T7" fmla="*/ 2 h 6"/>
                  <a:gd name="T8" fmla="*/ 10 w 42"/>
                  <a:gd name="T9" fmla="*/ 0 h 6"/>
                  <a:gd name="T10" fmla="*/ 6 w 42"/>
                  <a:gd name="T11" fmla="*/ 0 h 6"/>
                  <a:gd name="T12" fmla="*/ 0 w 42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6">
                    <a:moveTo>
                      <a:pt x="42" y="6"/>
                    </a:moveTo>
                    <a:lnTo>
                      <a:pt x="42" y="6"/>
                    </a:lnTo>
                    <a:lnTo>
                      <a:pt x="31" y="5"/>
                    </a:lnTo>
                    <a:lnTo>
                      <a:pt x="21" y="2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7" name="Freeform 2406">
                <a:extLst>
                  <a:ext uri="{FF2B5EF4-FFF2-40B4-BE49-F238E27FC236}">
                    <a16:creationId xmlns:a16="http://schemas.microsoft.com/office/drawing/2014/main" id="{1BFDCDAC-6C5B-45BE-9D16-B4F686927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242"/>
                <a:ext cx="42" cy="6"/>
              </a:xfrm>
              <a:custGeom>
                <a:avLst/>
                <a:gdLst>
                  <a:gd name="T0" fmla="*/ 42 w 42"/>
                  <a:gd name="T1" fmla="*/ 6 h 6"/>
                  <a:gd name="T2" fmla="*/ 42 w 42"/>
                  <a:gd name="T3" fmla="*/ 6 h 6"/>
                  <a:gd name="T4" fmla="*/ 21 w 42"/>
                  <a:gd name="T5" fmla="*/ 6 h 6"/>
                  <a:gd name="T6" fmla="*/ 9 w 42"/>
                  <a:gd name="T7" fmla="*/ 5 h 6"/>
                  <a:gd name="T8" fmla="*/ 4 w 42"/>
                  <a:gd name="T9" fmla="*/ 3 h 6"/>
                  <a:gd name="T10" fmla="*/ 0 w 42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">
                    <a:moveTo>
                      <a:pt x="42" y="6"/>
                    </a:moveTo>
                    <a:lnTo>
                      <a:pt x="42" y="6"/>
                    </a:lnTo>
                    <a:lnTo>
                      <a:pt x="21" y="6"/>
                    </a:lnTo>
                    <a:lnTo>
                      <a:pt x="9" y="5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8" name="Freeform 2407">
                <a:extLst>
                  <a:ext uri="{FF2B5EF4-FFF2-40B4-BE49-F238E27FC236}">
                    <a16:creationId xmlns:a16="http://schemas.microsoft.com/office/drawing/2014/main" id="{4DC340E1-A3DF-457A-9BBA-7A9FBE945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891"/>
                <a:ext cx="24" cy="632"/>
              </a:xfrm>
              <a:custGeom>
                <a:avLst/>
                <a:gdLst>
                  <a:gd name="T0" fmla="*/ 24 w 24"/>
                  <a:gd name="T1" fmla="*/ 0 h 632"/>
                  <a:gd name="T2" fmla="*/ 24 w 24"/>
                  <a:gd name="T3" fmla="*/ 0 h 632"/>
                  <a:gd name="T4" fmla="*/ 23 w 24"/>
                  <a:gd name="T5" fmla="*/ 6 h 632"/>
                  <a:gd name="T6" fmla="*/ 23 w 24"/>
                  <a:gd name="T7" fmla="*/ 12 h 632"/>
                  <a:gd name="T8" fmla="*/ 23 w 24"/>
                  <a:gd name="T9" fmla="*/ 26 h 632"/>
                  <a:gd name="T10" fmla="*/ 24 w 24"/>
                  <a:gd name="T11" fmla="*/ 41 h 632"/>
                  <a:gd name="T12" fmla="*/ 24 w 24"/>
                  <a:gd name="T13" fmla="*/ 53 h 632"/>
                  <a:gd name="T14" fmla="*/ 24 w 24"/>
                  <a:gd name="T15" fmla="*/ 53 h 632"/>
                  <a:gd name="T16" fmla="*/ 20 w 24"/>
                  <a:gd name="T17" fmla="*/ 90 h 632"/>
                  <a:gd name="T18" fmla="*/ 12 w 24"/>
                  <a:gd name="T19" fmla="*/ 130 h 632"/>
                  <a:gd name="T20" fmla="*/ 12 w 24"/>
                  <a:gd name="T21" fmla="*/ 130 h 632"/>
                  <a:gd name="T22" fmla="*/ 9 w 24"/>
                  <a:gd name="T23" fmla="*/ 152 h 632"/>
                  <a:gd name="T24" fmla="*/ 6 w 24"/>
                  <a:gd name="T25" fmla="*/ 175 h 632"/>
                  <a:gd name="T26" fmla="*/ 4 w 24"/>
                  <a:gd name="T27" fmla="*/ 198 h 632"/>
                  <a:gd name="T28" fmla="*/ 4 w 24"/>
                  <a:gd name="T29" fmla="*/ 220 h 632"/>
                  <a:gd name="T30" fmla="*/ 4 w 24"/>
                  <a:gd name="T31" fmla="*/ 265 h 632"/>
                  <a:gd name="T32" fmla="*/ 9 w 24"/>
                  <a:gd name="T33" fmla="*/ 312 h 632"/>
                  <a:gd name="T34" fmla="*/ 9 w 24"/>
                  <a:gd name="T35" fmla="*/ 312 h 632"/>
                  <a:gd name="T36" fmla="*/ 15 w 24"/>
                  <a:gd name="T37" fmla="*/ 365 h 632"/>
                  <a:gd name="T38" fmla="*/ 20 w 24"/>
                  <a:gd name="T39" fmla="*/ 418 h 632"/>
                  <a:gd name="T40" fmla="*/ 20 w 24"/>
                  <a:gd name="T41" fmla="*/ 445 h 632"/>
                  <a:gd name="T42" fmla="*/ 20 w 24"/>
                  <a:gd name="T43" fmla="*/ 472 h 632"/>
                  <a:gd name="T44" fmla="*/ 18 w 24"/>
                  <a:gd name="T45" fmla="*/ 498 h 632"/>
                  <a:gd name="T46" fmla="*/ 15 w 24"/>
                  <a:gd name="T47" fmla="*/ 525 h 632"/>
                  <a:gd name="T48" fmla="*/ 15 w 24"/>
                  <a:gd name="T49" fmla="*/ 525 h 632"/>
                  <a:gd name="T50" fmla="*/ 10 w 24"/>
                  <a:gd name="T51" fmla="*/ 562 h 632"/>
                  <a:gd name="T52" fmla="*/ 4 w 24"/>
                  <a:gd name="T53" fmla="*/ 600 h 632"/>
                  <a:gd name="T54" fmla="*/ 4 w 24"/>
                  <a:gd name="T55" fmla="*/ 600 h 632"/>
                  <a:gd name="T56" fmla="*/ 3 w 24"/>
                  <a:gd name="T57" fmla="*/ 617 h 632"/>
                  <a:gd name="T58" fmla="*/ 1 w 24"/>
                  <a:gd name="T59" fmla="*/ 626 h 632"/>
                  <a:gd name="T60" fmla="*/ 0 w 24"/>
                  <a:gd name="T61" fmla="*/ 632 h 63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4" h="632">
                    <a:moveTo>
                      <a:pt x="24" y="0"/>
                    </a:moveTo>
                    <a:lnTo>
                      <a:pt x="24" y="0"/>
                    </a:lnTo>
                    <a:lnTo>
                      <a:pt x="23" y="6"/>
                    </a:lnTo>
                    <a:lnTo>
                      <a:pt x="23" y="12"/>
                    </a:lnTo>
                    <a:lnTo>
                      <a:pt x="23" y="26"/>
                    </a:lnTo>
                    <a:lnTo>
                      <a:pt x="24" y="41"/>
                    </a:lnTo>
                    <a:lnTo>
                      <a:pt x="24" y="53"/>
                    </a:lnTo>
                    <a:lnTo>
                      <a:pt x="20" y="90"/>
                    </a:lnTo>
                    <a:lnTo>
                      <a:pt x="12" y="130"/>
                    </a:lnTo>
                    <a:lnTo>
                      <a:pt x="9" y="152"/>
                    </a:lnTo>
                    <a:lnTo>
                      <a:pt x="6" y="175"/>
                    </a:lnTo>
                    <a:lnTo>
                      <a:pt x="4" y="198"/>
                    </a:lnTo>
                    <a:lnTo>
                      <a:pt x="4" y="220"/>
                    </a:lnTo>
                    <a:lnTo>
                      <a:pt x="4" y="265"/>
                    </a:lnTo>
                    <a:lnTo>
                      <a:pt x="9" y="312"/>
                    </a:lnTo>
                    <a:lnTo>
                      <a:pt x="15" y="365"/>
                    </a:lnTo>
                    <a:lnTo>
                      <a:pt x="20" y="418"/>
                    </a:lnTo>
                    <a:lnTo>
                      <a:pt x="20" y="445"/>
                    </a:lnTo>
                    <a:lnTo>
                      <a:pt x="20" y="472"/>
                    </a:lnTo>
                    <a:lnTo>
                      <a:pt x="18" y="498"/>
                    </a:lnTo>
                    <a:lnTo>
                      <a:pt x="15" y="525"/>
                    </a:lnTo>
                    <a:lnTo>
                      <a:pt x="10" y="562"/>
                    </a:lnTo>
                    <a:lnTo>
                      <a:pt x="4" y="600"/>
                    </a:lnTo>
                    <a:lnTo>
                      <a:pt x="3" y="617"/>
                    </a:lnTo>
                    <a:lnTo>
                      <a:pt x="1" y="626"/>
                    </a:lnTo>
                    <a:lnTo>
                      <a:pt x="0" y="6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9" name="Freeform 2408">
                <a:extLst>
                  <a:ext uri="{FF2B5EF4-FFF2-40B4-BE49-F238E27FC236}">
                    <a16:creationId xmlns:a16="http://schemas.microsoft.com/office/drawing/2014/main" id="{E785807C-4AD3-4FC5-9A96-A0B24B1FB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945"/>
                <a:ext cx="17" cy="582"/>
              </a:xfrm>
              <a:custGeom>
                <a:avLst/>
                <a:gdLst>
                  <a:gd name="T0" fmla="*/ 0 w 17"/>
                  <a:gd name="T1" fmla="*/ 0 h 582"/>
                  <a:gd name="T2" fmla="*/ 0 w 17"/>
                  <a:gd name="T3" fmla="*/ 0 h 582"/>
                  <a:gd name="T4" fmla="*/ 6 w 17"/>
                  <a:gd name="T5" fmla="*/ 14 h 582"/>
                  <a:gd name="T6" fmla="*/ 9 w 17"/>
                  <a:gd name="T7" fmla="*/ 26 h 582"/>
                  <a:gd name="T8" fmla="*/ 12 w 17"/>
                  <a:gd name="T9" fmla="*/ 40 h 582"/>
                  <a:gd name="T10" fmla="*/ 14 w 17"/>
                  <a:gd name="T11" fmla="*/ 53 h 582"/>
                  <a:gd name="T12" fmla="*/ 15 w 17"/>
                  <a:gd name="T13" fmla="*/ 82 h 582"/>
                  <a:gd name="T14" fmla="*/ 15 w 17"/>
                  <a:gd name="T15" fmla="*/ 109 h 582"/>
                  <a:gd name="T16" fmla="*/ 12 w 17"/>
                  <a:gd name="T17" fmla="*/ 162 h 582"/>
                  <a:gd name="T18" fmla="*/ 11 w 17"/>
                  <a:gd name="T19" fmla="*/ 186 h 582"/>
                  <a:gd name="T20" fmla="*/ 12 w 17"/>
                  <a:gd name="T21" fmla="*/ 208 h 582"/>
                  <a:gd name="T22" fmla="*/ 12 w 17"/>
                  <a:gd name="T23" fmla="*/ 208 h 582"/>
                  <a:gd name="T24" fmla="*/ 15 w 17"/>
                  <a:gd name="T25" fmla="*/ 231 h 582"/>
                  <a:gd name="T26" fmla="*/ 17 w 17"/>
                  <a:gd name="T27" fmla="*/ 252 h 582"/>
                  <a:gd name="T28" fmla="*/ 17 w 17"/>
                  <a:gd name="T29" fmla="*/ 288 h 582"/>
                  <a:gd name="T30" fmla="*/ 15 w 17"/>
                  <a:gd name="T31" fmla="*/ 326 h 582"/>
                  <a:gd name="T32" fmla="*/ 17 w 17"/>
                  <a:gd name="T33" fmla="*/ 370 h 582"/>
                  <a:gd name="T34" fmla="*/ 17 w 17"/>
                  <a:gd name="T35" fmla="*/ 370 h 582"/>
                  <a:gd name="T36" fmla="*/ 17 w 17"/>
                  <a:gd name="T37" fmla="*/ 395 h 582"/>
                  <a:gd name="T38" fmla="*/ 15 w 17"/>
                  <a:gd name="T39" fmla="*/ 422 h 582"/>
                  <a:gd name="T40" fmla="*/ 12 w 17"/>
                  <a:gd name="T41" fmla="*/ 478 h 582"/>
                  <a:gd name="T42" fmla="*/ 8 w 17"/>
                  <a:gd name="T43" fmla="*/ 533 h 582"/>
                  <a:gd name="T44" fmla="*/ 6 w 17"/>
                  <a:gd name="T45" fmla="*/ 558 h 582"/>
                  <a:gd name="T46" fmla="*/ 5 w 17"/>
                  <a:gd name="T47" fmla="*/ 582 h 58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582">
                    <a:moveTo>
                      <a:pt x="0" y="0"/>
                    </a:moveTo>
                    <a:lnTo>
                      <a:pt x="0" y="0"/>
                    </a:lnTo>
                    <a:lnTo>
                      <a:pt x="6" y="14"/>
                    </a:lnTo>
                    <a:lnTo>
                      <a:pt x="9" y="26"/>
                    </a:lnTo>
                    <a:lnTo>
                      <a:pt x="12" y="40"/>
                    </a:lnTo>
                    <a:lnTo>
                      <a:pt x="14" y="53"/>
                    </a:lnTo>
                    <a:lnTo>
                      <a:pt x="15" y="82"/>
                    </a:lnTo>
                    <a:lnTo>
                      <a:pt x="15" y="109"/>
                    </a:lnTo>
                    <a:lnTo>
                      <a:pt x="12" y="162"/>
                    </a:lnTo>
                    <a:lnTo>
                      <a:pt x="11" y="186"/>
                    </a:lnTo>
                    <a:lnTo>
                      <a:pt x="12" y="208"/>
                    </a:lnTo>
                    <a:lnTo>
                      <a:pt x="15" y="231"/>
                    </a:lnTo>
                    <a:lnTo>
                      <a:pt x="17" y="252"/>
                    </a:lnTo>
                    <a:lnTo>
                      <a:pt x="17" y="288"/>
                    </a:lnTo>
                    <a:lnTo>
                      <a:pt x="15" y="326"/>
                    </a:lnTo>
                    <a:lnTo>
                      <a:pt x="17" y="370"/>
                    </a:lnTo>
                    <a:lnTo>
                      <a:pt x="17" y="395"/>
                    </a:lnTo>
                    <a:lnTo>
                      <a:pt x="15" y="422"/>
                    </a:lnTo>
                    <a:lnTo>
                      <a:pt x="12" y="478"/>
                    </a:lnTo>
                    <a:lnTo>
                      <a:pt x="8" y="533"/>
                    </a:lnTo>
                    <a:lnTo>
                      <a:pt x="6" y="558"/>
                    </a:lnTo>
                    <a:lnTo>
                      <a:pt x="5" y="58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0" name="Freeform 2409">
                <a:extLst>
                  <a:ext uri="{FF2B5EF4-FFF2-40B4-BE49-F238E27FC236}">
                    <a16:creationId xmlns:a16="http://schemas.microsoft.com/office/drawing/2014/main" id="{02BAF6A4-BD7F-435D-8728-737FDC810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256"/>
                <a:ext cx="31" cy="228"/>
              </a:xfrm>
              <a:custGeom>
                <a:avLst/>
                <a:gdLst>
                  <a:gd name="T0" fmla="*/ 0 w 31"/>
                  <a:gd name="T1" fmla="*/ 0 h 228"/>
                  <a:gd name="T2" fmla="*/ 0 w 31"/>
                  <a:gd name="T3" fmla="*/ 0 h 228"/>
                  <a:gd name="T4" fmla="*/ 2 w 31"/>
                  <a:gd name="T5" fmla="*/ 18 h 228"/>
                  <a:gd name="T6" fmla="*/ 5 w 31"/>
                  <a:gd name="T7" fmla="*/ 36 h 228"/>
                  <a:gd name="T8" fmla="*/ 12 w 31"/>
                  <a:gd name="T9" fmla="*/ 75 h 228"/>
                  <a:gd name="T10" fmla="*/ 22 w 31"/>
                  <a:gd name="T11" fmla="*/ 114 h 228"/>
                  <a:gd name="T12" fmla="*/ 25 w 31"/>
                  <a:gd name="T13" fmla="*/ 134 h 228"/>
                  <a:gd name="T14" fmla="*/ 26 w 31"/>
                  <a:gd name="T15" fmla="*/ 152 h 228"/>
                  <a:gd name="T16" fmla="*/ 26 w 31"/>
                  <a:gd name="T17" fmla="*/ 152 h 228"/>
                  <a:gd name="T18" fmla="*/ 29 w 31"/>
                  <a:gd name="T19" fmla="*/ 190 h 228"/>
                  <a:gd name="T20" fmla="*/ 31 w 31"/>
                  <a:gd name="T21" fmla="*/ 228 h 2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228">
                    <a:moveTo>
                      <a:pt x="0" y="0"/>
                    </a:moveTo>
                    <a:lnTo>
                      <a:pt x="0" y="0"/>
                    </a:lnTo>
                    <a:lnTo>
                      <a:pt x="2" y="18"/>
                    </a:lnTo>
                    <a:lnTo>
                      <a:pt x="5" y="36"/>
                    </a:lnTo>
                    <a:lnTo>
                      <a:pt x="12" y="75"/>
                    </a:lnTo>
                    <a:lnTo>
                      <a:pt x="22" y="114"/>
                    </a:lnTo>
                    <a:lnTo>
                      <a:pt x="25" y="134"/>
                    </a:lnTo>
                    <a:lnTo>
                      <a:pt x="26" y="152"/>
                    </a:lnTo>
                    <a:lnTo>
                      <a:pt x="29" y="190"/>
                    </a:lnTo>
                    <a:lnTo>
                      <a:pt x="31" y="2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1" name="Freeform 2410">
                <a:extLst>
                  <a:ext uri="{FF2B5EF4-FFF2-40B4-BE49-F238E27FC236}">
                    <a16:creationId xmlns:a16="http://schemas.microsoft.com/office/drawing/2014/main" id="{829F8ECD-76F0-4217-A201-21448940E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897"/>
                <a:ext cx="33" cy="838"/>
              </a:xfrm>
              <a:custGeom>
                <a:avLst/>
                <a:gdLst>
                  <a:gd name="T0" fmla="*/ 16 w 33"/>
                  <a:gd name="T1" fmla="*/ 0 h 838"/>
                  <a:gd name="T2" fmla="*/ 16 w 33"/>
                  <a:gd name="T3" fmla="*/ 0 h 838"/>
                  <a:gd name="T4" fmla="*/ 16 w 33"/>
                  <a:gd name="T5" fmla="*/ 18 h 838"/>
                  <a:gd name="T6" fmla="*/ 18 w 33"/>
                  <a:gd name="T7" fmla="*/ 38 h 838"/>
                  <a:gd name="T8" fmla="*/ 21 w 33"/>
                  <a:gd name="T9" fmla="*/ 75 h 838"/>
                  <a:gd name="T10" fmla="*/ 21 w 33"/>
                  <a:gd name="T11" fmla="*/ 75 h 838"/>
                  <a:gd name="T12" fmla="*/ 21 w 33"/>
                  <a:gd name="T13" fmla="*/ 113 h 838"/>
                  <a:gd name="T14" fmla="*/ 21 w 33"/>
                  <a:gd name="T15" fmla="*/ 149 h 838"/>
                  <a:gd name="T16" fmla="*/ 19 w 33"/>
                  <a:gd name="T17" fmla="*/ 225 h 838"/>
                  <a:gd name="T18" fmla="*/ 19 w 33"/>
                  <a:gd name="T19" fmla="*/ 225 h 838"/>
                  <a:gd name="T20" fmla="*/ 19 w 33"/>
                  <a:gd name="T21" fmla="*/ 296 h 838"/>
                  <a:gd name="T22" fmla="*/ 22 w 33"/>
                  <a:gd name="T23" fmla="*/ 366 h 838"/>
                  <a:gd name="T24" fmla="*/ 27 w 33"/>
                  <a:gd name="T25" fmla="*/ 439 h 838"/>
                  <a:gd name="T26" fmla="*/ 31 w 33"/>
                  <a:gd name="T27" fmla="*/ 510 h 838"/>
                  <a:gd name="T28" fmla="*/ 31 w 33"/>
                  <a:gd name="T29" fmla="*/ 510 h 838"/>
                  <a:gd name="T30" fmla="*/ 33 w 33"/>
                  <a:gd name="T31" fmla="*/ 538 h 838"/>
                  <a:gd name="T32" fmla="*/ 33 w 33"/>
                  <a:gd name="T33" fmla="*/ 567 h 838"/>
                  <a:gd name="T34" fmla="*/ 31 w 33"/>
                  <a:gd name="T35" fmla="*/ 624 h 838"/>
                  <a:gd name="T36" fmla="*/ 31 w 33"/>
                  <a:gd name="T37" fmla="*/ 624 h 838"/>
                  <a:gd name="T38" fmla="*/ 27 w 33"/>
                  <a:gd name="T39" fmla="*/ 683 h 838"/>
                  <a:gd name="T40" fmla="*/ 25 w 33"/>
                  <a:gd name="T41" fmla="*/ 710 h 838"/>
                  <a:gd name="T42" fmla="*/ 22 w 33"/>
                  <a:gd name="T43" fmla="*/ 739 h 838"/>
                  <a:gd name="T44" fmla="*/ 22 w 33"/>
                  <a:gd name="T45" fmla="*/ 739 h 838"/>
                  <a:gd name="T46" fmla="*/ 18 w 33"/>
                  <a:gd name="T47" fmla="*/ 764 h 838"/>
                  <a:gd name="T48" fmla="*/ 13 w 33"/>
                  <a:gd name="T49" fmla="*/ 790 h 838"/>
                  <a:gd name="T50" fmla="*/ 7 w 33"/>
                  <a:gd name="T51" fmla="*/ 816 h 838"/>
                  <a:gd name="T52" fmla="*/ 0 w 33"/>
                  <a:gd name="T53" fmla="*/ 838 h 83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3" h="838">
                    <a:moveTo>
                      <a:pt x="16" y="0"/>
                    </a:moveTo>
                    <a:lnTo>
                      <a:pt x="16" y="0"/>
                    </a:lnTo>
                    <a:lnTo>
                      <a:pt x="16" y="18"/>
                    </a:lnTo>
                    <a:lnTo>
                      <a:pt x="18" y="38"/>
                    </a:lnTo>
                    <a:lnTo>
                      <a:pt x="21" y="75"/>
                    </a:lnTo>
                    <a:lnTo>
                      <a:pt x="21" y="113"/>
                    </a:lnTo>
                    <a:lnTo>
                      <a:pt x="21" y="149"/>
                    </a:lnTo>
                    <a:lnTo>
                      <a:pt x="19" y="225"/>
                    </a:lnTo>
                    <a:lnTo>
                      <a:pt x="19" y="296"/>
                    </a:lnTo>
                    <a:lnTo>
                      <a:pt x="22" y="366"/>
                    </a:lnTo>
                    <a:lnTo>
                      <a:pt x="27" y="439"/>
                    </a:lnTo>
                    <a:lnTo>
                      <a:pt x="31" y="510"/>
                    </a:lnTo>
                    <a:lnTo>
                      <a:pt x="33" y="538"/>
                    </a:lnTo>
                    <a:lnTo>
                      <a:pt x="33" y="567"/>
                    </a:lnTo>
                    <a:lnTo>
                      <a:pt x="31" y="624"/>
                    </a:lnTo>
                    <a:lnTo>
                      <a:pt x="27" y="683"/>
                    </a:lnTo>
                    <a:lnTo>
                      <a:pt x="25" y="710"/>
                    </a:lnTo>
                    <a:lnTo>
                      <a:pt x="22" y="739"/>
                    </a:lnTo>
                    <a:lnTo>
                      <a:pt x="18" y="764"/>
                    </a:lnTo>
                    <a:lnTo>
                      <a:pt x="13" y="790"/>
                    </a:lnTo>
                    <a:lnTo>
                      <a:pt x="7" y="816"/>
                    </a:lnTo>
                    <a:lnTo>
                      <a:pt x="0" y="8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2" name="Freeform 2411">
                <a:extLst>
                  <a:ext uri="{FF2B5EF4-FFF2-40B4-BE49-F238E27FC236}">
                    <a16:creationId xmlns:a16="http://schemas.microsoft.com/office/drawing/2014/main" id="{F0A6B131-4213-4752-AE01-623711DF2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527"/>
                <a:ext cx="49" cy="6"/>
              </a:xfrm>
              <a:custGeom>
                <a:avLst/>
                <a:gdLst>
                  <a:gd name="T0" fmla="*/ 49 w 49"/>
                  <a:gd name="T1" fmla="*/ 6 h 6"/>
                  <a:gd name="T2" fmla="*/ 49 w 49"/>
                  <a:gd name="T3" fmla="*/ 6 h 6"/>
                  <a:gd name="T4" fmla="*/ 37 w 49"/>
                  <a:gd name="T5" fmla="*/ 6 h 6"/>
                  <a:gd name="T6" fmla="*/ 25 w 49"/>
                  <a:gd name="T7" fmla="*/ 5 h 6"/>
                  <a:gd name="T8" fmla="*/ 12 w 49"/>
                  <a:gd name="T9" fmla="*/ 2 h 6"/>
                  <a:gd name="T10" fmla="*/ 0 w 49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6">
                    <a:moveTo>
                      <a:pt x="49" y="6"/>
                    </a:moveTo>
                    <a:lnTo>
                      <a:pt x="49" y="6"/>
                    </a:lnTo>
                    <a:lnTo>
                      <a:pt x="37" y="6"/>
                    </a:lnTo>
                    <a:lnTo>
                      <a:pt x="25" y="5"/>
                    </a:lnTo>
                    <a:lnTo>
                      <a:pt x="12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3" name="Freeform 2412">
                <a:extLst>
                  <a:ext uri="{FF2B5EF4-FFF2-40B4-BE49-F238E27FC236}">
                    <a16:creationId xmlns:a16="http://schemas.microsoft.com/office/drawing/2014/main" id="{A7499964-60D4-44AB-92C2-DF3612F88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616"/>
                <a:ext cx="57" cy="15"/>
              </a:xfrm>
              <a:custGeom>
                <a:avLst/>
                <a:gdLst>
                  <a:gd name="T0" fmla="*/ 57 w 57"/>
                  <a:gd name="T1" fmla="*/ 14 h 15"/>
                  <a:gd name="T2" fmla="*/ 57 w 57"/>
                  <a:gd name="T3" fmla="*/ 14 h 15"/>
                  <a:gd name="T4" fmla="*/ 50 w 57"/>
                  <a:gd name="T5" fmla="*/ 15 h 15"/>
                  <a:gd name="T6" fmla="*/ 42 w 57"/>
                  <a:gd name="T7" fmla="*/ 15 h 15"/>
                  <a:gd name="T8" fmla="*/ 35 w 57"/>
                  <a:gd name="T9" fmla="*/ 14 h 15"/>
                  <a:gd name="T10" fmla="*/ 27 w 57"/>
                  <a:gd name="T11" fmla="*/ 11 h 15"/>
                  <a:gd name="T12" fmla="*/ 0 w 57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5">
                    <a:moveTo>
                      <a:pt x="57" y="14"/>
                    </a:moveTo>
                    <a:lnTo>
                      <a:pt x="57" y="14"/>
                    </a:lnTo>
                    <a:lnTo>
                      <a:pt x="50" y="15"/>
                    </a:lnTo>
                    <a:lnTo>
                      <a:pt x="42" y="15"/>
                    </a:lnTo>
                    <a:lnTo>
                      <a:pt x="35" y="14"/>
                    </a:lnTo>
                    <a:lnTo>
                      <a:pt x="27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4" name="Freeform 2413">
                <a:extLst>
                  <a:ext uri="{FF2B5EF4-FFF2-40B4-BE49-F238E27FC236}">
                    <a16:creationId xmlns:a16="http://schemas.microsoft.com/office/drawing/2014/main" id="{DB2B1F20-EC1E-4983-B6DB-0B3E2BE94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684"/>
                <a:ext cx="34" cy="9"/>
              </a:xfrm>
              <a:custGeom>
                <a:avLst/>
                <a:gdLst>
                  <a:gd name="T0" fmla="*/ 34 w 34"/>
                  <a:gd name="T1" fmla="*/ 9 h 9"/>
                  <a:gd name="T2" fmla="*/ 34 w 34"/>
                  <a:gd name="T3" fmla="*/ 9 h 9"/>
                  <a:gd name="T4" fmla="*/ 27 w 34"/>
                  <a:gd name="T5" fmla="*/ 9 h 9"/>
                  <a:gd name="T6" fmla="*/ 16 w 34"/>
                  <a:gd name="T7" fmla="*/ 8 h 9"/>
                  <a:gd name="T8" fmla="*/ 7 w 34"/>
                  <a:gd name="T9" fmla="*/ 3 h 9"/>
                  <a:gd name="T10" fmla="*/ 0 w 34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9">
                    <a:moveTo>
                      <a:pt x="34" y="9"/>
                    </a:moveTo>
                    <a:lnTo>
                      <a:pt x="34" y="9"/>
                    </a:lnTo>
                    <a:lnTo>
                      <a:pt x="27" y="9"/>
                    </a:lnTo>
                    <a:lnTo>
                      <a:pt x="16" y="8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5" name="Freeform 2414">
                <a:extLst>
                  <a:ext uri="{FF2B5EF4-FFF2-40B4-BE49-F238E27FC236}">
                    <a16:creationId xmlns:a16="http://schemas.microsoft.com/office/drawing/2014/main" id="{7B79F48E-4ED1-4E00-9ED9-D6326C6DD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576"/>
                <a:ext cx="21" cy="4"/>
              </a:xfrm>
              <a:custGeom>
                <a:avLst/>
                <a:gdLst>
                  <a:gd name="T0" fmla="*/ 0 w 21"/>
                  <a:gd name="T1" fmla="*/ 0 h 4"/>
                  <a:gd name="T2" fmla="*/ 0 w 21"/>
                  <a:gd name="T3" fmla="*/ 0 h 4"/>
                  <a:gd name="T4" fmla="*/ 5 w 21"/>
                  <a:gd name="T5" fmla="*/ 3 h 4"/>
                  <a:gd name="T6" fmla="*/ 11 w 21"/>
                  <a:gd name="T7" fmla="*/ 4 h 4"/>
                  <a:gd name="T8" fmla="*/ 17 w 21"/>
                  <a:gd name="T9" fmla="*/ 4 h 4"/>
                  <a:gd name="T10" fmla="*/ 21 w 21"/>
                  <a:gd name="T11" fmla="*/ 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21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6" name="Freeform 2415">
                <a:extLst>
                  <a:ext uri="{FF2B5EF4-FFF2-40B4-BE49-F238E27FC236}">
                    <a16:creationId xmlns:a16="http://schemas.microsoft.com/office/drawing/2014/main" id="{557AA375-AF68-4587-B58D-59F926B5F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452"/>
                <a:ext cx="55" cy="3"/>
              </a:xfrm>
              <a:custGeom>
                <a:avLst/>
                <a:gdLst>
                  <a:gd name="T0" fmla="*/ 55 w 55"/>
                  <a:gd name="T1" fmla="*/ 0 h 3"/>
                  <a:gd name="T2" fmla="*/ 55 w 55"/>
                  <a:gd name="T3" fmla="*/ 0 h 3"/>
                  <a:gd name="T4" fmla="*/ 40 w 55"/>
                  <a:gd name="T5" fmla="*/ 0 h 3"/>
                  <a:gd name="T6" fmla="*/ 27 w 55"/>
                  <a:gd name="T7" fmla="*/ 1 h 3"/>
                  <a:gd name="T8" fmla="*/ 13 w 55"/>
                  <a:gd name="T9" fmla="*/ 3 h 3"/>
                  <a:gd name="T10" fmla="*/ 0 w 55"/>
                  <a:gd name="T11" fmla="*/ 1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3">
                    <a:moveTo>
                      <a:pt x="55" y="0"/>
                    </a:moveTo>
                    <a:lnTo>
                      <a:pt x="55" y="0"/>
                    </a:lnTo>
                    <a:lnTo>
                      <a:pt x="40" y="0"/>
                    </a:lnTo>
                    <a:lnTo>
                      <a:pt x="27" y="1"/>
                    </a:lnTo>
                    <a:lnTo>
                      <a:pt x="13" y="3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7" name="Freeform 2416">
                <a:extLst>
                  <a:ext uri="{FF2B5EF4-FFF2-40B4-BE49-F238E27FC236}">
                    <a16:creationId xmlns:a16="http://schemas.microsoft.com/office/drawing/2014/main" id="{5D827940-80C6-416D-9572-FFE3C3399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361"/>
                <a:ext cx="53" cy="5"/>
              </a:xfrm>
              <a:custGeom>
                <a:avLst/>
                <a:gdLst>
                  <a:gd name="T0" fmla="*/ 53 w 53"/>
                  <a:gd name="T1" fmla="*/ 0 h 5"/>
                  <a:gd name="T2" fmla="*/ 53 w 53"/>
                  <a:gd name="T3" fmla="*/ 0 h 5"/>
                  <a:gd name="T4" fmla="*/ 47 w 53"/>
                  <a:gd name="T5" fmla="*/ 3 h 5"/>
                  <a:gd name="T6" fmla="*/ 41 w 53"/>
                  <a:gd name="T7" fmla="*/ 5 h 5"/>
                  <a:gd name="T8" fmla="*/ 27 w 53"/>
                  <a:gd name="T9" fmla="*/ 5 h 5"/>
                  <a:gd name="T10" fmla="*/ 14 w 53"/>
                  <a:gd name="T11" fmla="*/ 5 h 5"/>
                  <a:gd name="T12" fmla="*/ 0 w 53"/>
                  <a:gd name="T13" fmla="*/ 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5">
                    <a:moveTo>
                      <a:pt x="53" y="0"/>
                    </a:moveTo>
                    <a:lnTo>
                      <a:pt x="53" y="0"/>
                    </a:lnTo>
                    <a:lnTo>
                      <a:pt x="47" y="3"/>
                    </a:lnTo>
                    <a:lnTo>
                      <a:pt x="41" y="5"/>
                    </a:lnTo>
                    <a:lnTo>
                      <a:pt x="27" y="5"/>
                    </a:lnTo>
                    <a:lnTo>
                      <a:pt x="14" y="5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40" name="Group 2618">
              <a:extLst>
                <a:ext uri="{FF2B5EF4-FFF2-40B4-BE49-F238E27FC236}">
                  <a16:creationId xmlns:a16="http://schemas.microsoft.com/office/drawing/2014/main" id="{F23CB79D-692C-42F3-B7F3-33AEE5CEF3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1855"/>
              <a:ext cx="1759" cy="1201"/>
              <a:chOff x="2018" y="1855"/>
              <a:chExt cx="1759" cy="1201"/>
            </a:xfrm>
          </p:grpSpPr>
          <p:sp>
            <p:nvSpPr>
              <p:cNvPr id="27228" name="Freeform 2418">
                <a:extLst>
                  <a:ext uri="{FF2B5EF4-FFF2-40B4-BE49-F238E27FC236}">
                    <a16:creationId xmlns:a16="http://schemas.microsoft.com/office/drawing/2014/main" id="{7BCE49B8-46D7-4538-987F-8A4AB6984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279"/>
                <a:ext cx="60" cy="10"/>
              </a:xfrm>
              <a:custGeom>
                <a:avLst/>
                <a:gdLst>
                  <a:gd name="T0" fmla="*/ 60 w 60"/>
                  <a:gd name="T1" fmla="*/ 1 h 10"/>
                  <a:gd name="T2" fmla="*/ 60 w 60"/>
                  <a:gd name="T3" fmla="*/ 1 h 10"/>
                  <a:gd name="T4" fmla="*/ 44 w 60"/>
                  <a:gd name="T5" fmla="*/ 0 h 10"/>
                  <a:gd name="T6" fmla="*/ 29 w 60"/>
                  <a:gd name="T7" fmla="*/ 1 h 10"/>
                  <a:gd name="T8" fmla="*/ 15 w 60"/>
                  <a:gd name="T9" fmla="*/ 4 h 10"/>
                  <a:gd name="T10" fmla="*/ 0 w 60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0">
                    <a:moveTo>
                      <a:pt x="60" y="1"/>
                    </a:moveTo>
                    <a:lnTo>
                      <a:pt x="60" y="1"/>
                    </a:lnTo>
                    <a:lnTo>
                      <a:pt x="44" y="0"/>
                    </a:lnTo>
                    <a:lnTo>
                      <a:pt x="29" y="1"/>
                    </a:lnTo>
                    <a:lnTo>
                      <a:pt x="15" y="4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9" name="Freeform 2419">
                <a:extLst>
                  <a:ext uri="{FF2B5EF4-FFF2-40B4-BE49-F238E27FC236}">
                    <a16:creationId xmlns:a16="http://schemas.microsoft.com/office/drawing/2014/main" id="{2294C065-2F89-4A4E-B3D0-6D08A3194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188"/>
                <a:ext cx="60" cy="3"/>
              </a:xfrm>
              <a:custGeom>
                <a:avLst/>
                <a:gdLst>
                  <a:gd name="T0" fmla="*/ 60 w 60"/>
                  <a:gd name="T1" fmla="*/ 2 h 3"/>
                  <a:gd name="T2" fmla="*/ 60 w 60"/>
                  <a:gd name="T3" fmla="*/ 2 h 3"/>
                  <a:gd name="T4" fmla="*/ 30 w 60"/>
                  <a:gd name="T5" fmla="*/ 3 h 3"/>
                  <a:gd name="T6" fmla="*/ 14 w 60"/>
                  <a:gd name="T7" fmla="*/ 3 h 3"/>
                  <a:gd name="T8" fmla="*/ 0 w 60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3">
                    <a:moveTo>
                      <a:pt x="60" y="2"/>
                    </a:moveTo>
                    <a:lnTo>
                      <a:pt x="60" y="2"/>
                    </a:lnTo>
                    <a:lnTo>
                      <a:pt x="30" y="3"/>
                    </a:lnTo>
                    <a:lnTo>
                      <a:pt x="1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0" name="Freeform 2420">
                <a:extLst>
                  <a:ext uri="{FF2B5EF4-FFF2-40B4-BE49-F238E27FC236}">
                    <a16:creationId xmlns:a16="http://schemas.microsoft.com/office/drawing/2014/main" id="{5906DDE7-71E3-48E8-868B-03538C00E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108"/>
                <a:ext cx="60" cy="3"/>
              </a:xfrm>
              <a:custGeom>
                <a:avLst/>
                <a:gdLst>
                  <a:gd name="T0" fmla="*/ 60 w 60"/>
                  <a:gd name="T1" fmla="*/ 3 h 3"/>
                  <a:gd name="T2" fmla="*/ 60 w 60"/>
                  <a:gd name="T3" fmla="*/ 3 h 3"/>
                  <a:gd name="T4" fmla="*/ 45 w 60"/>
                  <a:gd name="T5" fmla="*/ 2 h 3"/>
                  <a:gd name="T6" fmla="*/ 30 w 60"/>
                  <a:gd name="T7" fmla="*/ 0 h 3"/>
                  <a:gd name="T8" fmla="*/ 15 w 60"/>
                  <a:gd name="T9" fmla="*/ 0 h 3"/>
                  <a:gd name="T10" fmla="*/ 7 w 60"/>
                  <a:gd name="T11" fmla="*/ 2 h 3"/>
                  <a:gd name="T12" fmla="*/ 0 w 6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3">
                    <a:moveTo>
                      <a:pt x="60" y="3"/>
                    </a:moveTo>
                    <a:lnTo>
                      <a:pt x="60" y="3"/>
                    </a:lnTo>
                    <a:lnTo>
                      <a:pt x="45" y="2"/>
                    </a:lnTo>
                    <a:lnTo>
                      <a:pt x="30" y="0"/>
                    </a:lnTo>
                    <a:lnTo>
                      <a:pt x="15" y="0"/>
                    </a:lnTo>
                    <a:lnTo>
                      <a:pt x="7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1" name="Freeform 2421">
                <a:extLst>
                  <a:ext uri="{FF2B5EF4-FFF2-40B4-BE49-F238E27FC236}">
                    <a16:creationId xmlns:a16="http://schemas.microsoft.com/office/drawing/2014/main" id="{23926545-0A1F-4CA4-BFBB-05C27B023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024"/>
                <a:ext cx="47" cy="6"/>
              </a:xfrm>
              <a:custGeom>
                <a:avLst/>
                <a:gdLst>
                  <a:gd name="T0" fmla="*/ 47 w 47"/>
                  <a:gd name="T1" fmla="*/ 6 h 6"/>
                  <a:gd name="T2" fmla="*/ 47 w 47"/>
                  <a:gd name="T3" fmla="*/ 6 h 6"/>
                  <a:gd name="T4" fmla="*/ 35 w 47"/>
                  <a:gd name="T5" fmla="*/ 4 h 6"/>
                  <a:gd name="T6" fmla="*/ 24 w 47"/>
                  <a:gd name="T7" fmla="*/ 1 h 6"/>
                  <a:gd name="T8" fmla="*/ 12 w 47"/>
                  <a:gd name="T9" fmla="*/ 0 h 6"/>
                  <a:gd name="T10" fmla="*/ 6 w 47"/>
                  <a:gd name="T11" fmla="*/ 1 h 6"/>
                  <a:gd name="T12" fmla="*/ 0 w 47"/>
                  <a:gd name="T13" fmla="*/ 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6">
                    <a:moveTo>
                      <a:pt x="47" y="6"/>
                    </a:moveTo>
                    <a:lnTo>
                      <a:pt x="47" y="6"/>
                    </a:lnTo>
                    <a:lnTo>
                      <a:pt x="35" y="4"/>
                    </a:lnTo>
                    <a:lnTo>
                      <a:pt x="24" y="1"/>
                    </a:lnTo>
                    <a:lnTo>
                      <a:pt x="12" y="0"/>
                    </a:lnTo>
                    <a:lnTo>
                      <a:pt x="6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2" name="Freeform 2422">
                <a:extLst>
                  <a:ext uri="{FF2B5EF4-FFF2-40B4-BE49-F238E27FC236}">
                    <a16:creationId xmlns:a16="http://schemas.microsoft.com/office/drawing/2014/main" id="{31DEC952-DA58-4FB3-869A-F85590CF3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954"/>
                <a:ext cx="36" cy="3"/>
              </a:xfrm>
              <a:custGeom>
                <a:avLst/>
                <a:gdLst>
                  <a:gd name="T0" fmla="*/ 36 w 36"/>
                  <a:gd name="T1" fmla="*/ 0 h 3"/>
                  <a:gd name="T2" fmla="*/ 36 w 36"/>
                  <a:gd name="T3" fmla="*/ 0 h 3"/>
                  <a:gd name="T4" fmla="*/ 27 w 36"/>
                  <a:gd name="T5" fmla="*/ 3 h 3"/>
                  <a:gd name="T6" fmla="*/ 18 w 36"/>
                  <a:gd name="T7" fmla="*/ 3 h 3"/>
                  <a:gd name="T8" fmla="*/ 9 w 36"/>
                  <a:gd name="T9" fmla="*/ 3 h 3"/>
                  <a:gd name="T10" fmla="*/ 0 w 36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">
                    <a:moveTo>
                      <a:pt x="36" y="0"/>
                    </a:moveTo>
                    <a:lnTo>
                      <a:pt x="36" y="0"/>
                    </a:lnTo>
                    <a:lnTo>
                      <a:pt x="27" y="3"/>
                    </a:lnTo>
                    <a:lnTo>
                      <a:pt x="18" y="3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3" name="Freeform 2423">
                <a:extLst>
                  <a:ext uri="{FF2B5EF4-FFF2-40B4-BE49-F238E27FC236}">
                    <a16:creationId xmlns:a16="http://schemas.microsoft.com/office/drawing/2014/main" id="{69D5C171-0B5D-4C72-B9C0-D96EF7F0A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991"/>
                <a:ext cx="26" cy="3"/>
              </a:xfrm>
              <a:custGeom>
                <a:avLst/>
                <a:gdLst>
                  <a:gd name="T0" fmla="*/ 26 w 26"/>
                  <a:gd name="T1" fmla="*/ 3 h 3"/>
                  <a:gd name="T2" fmla="*/ 26 w 26"/>
                  <a:gd name="T3" fmla="*/ 3 h 3"/>
                  <a:gd name="T4" fmla="*/ 20 w 26"/>
                  <a:gd name="T5" fmla="*/ 1 h 3"/>
                  <a:gd name="T6" fmla="*/ 12 w 26"/>
                  <a:gd name="T7" fmla="*/ 1 h 3"/>
                  <a:gd name="T8" fmla="*/ 0 w 2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">
                    <a:moveTo>
                      <a:pt x="26" y="3"/>
                    </a:moveTo>
                    <a:lnTo>
                      <a:pt x="26" y="3"/>
                    </a:lnTo>
                    <a:lnTo>
                      <a:pt x="20" y="1"/>
                    </a:lnTo>
                    <a:lnTo>
                      <a:pt x="12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4" name="Freeform 2424">
                <a:extLst>
                  <a:ext uri="{FF2B5EF4-FFF2-40B4-BE49-F238E27FC236}">
                    <a16:creationId xmlns:a16="http://schemas.microsoft.com/office/drawing/2014/main" id="{028BE178-A2CA-4F3C-A2E0-2F569096B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084"/>
                <a:ext cx="28" cy="1"/>
              </a:xfrm>
              <a:custGeom>
                <a:avLst/>
                <a:gdLst>
                  <a:gd name="T0" fmla="*/ 28 w 28"/>
                  <a:gd name="T1" fmla="*/ 0 h 1"/>
                  <a:gd name="T2" fmla="*/ 28 w 28"/>
                  <a:gd name="T3" fmla="*/ 0 h 1"/>
                  <a:gd name="T4" fmla="*/ 15 w 28"/>
                  <a:gd name="T5" fmla="*/ 0 h 1"/>
                  <a:gd name="T6" fmla="*/ 0 w 28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">
                    <a:moveTo>
                      <a:pt x="28" y="0"/>
                    </a:moveTo>
                    <a:lnTo>
                      <a:pt x="28" y="0"/>
                    </a:ln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5" name="Freeform 2425">
                <a:extLst>
                  <a:ext uri="{FF2B5EF4-FFF2-40B4-BE49-F238E27FC236}">
                    <a16:creationId xmlns:a16="http://schemas.microsoft.com/office/drawing/2014/main" id="{97F132E7-8219-4725-8F23-AF24B0955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122"/>
                <a:ext cx="11" cy="224"/>
              </a:xfrm>
              <a:custGeom>
                <a:avLst/>
                <a:gdLst>
                  <a:gd name="T0" fmla="*/ 0 w 11"/>
                  <a:gd name="T1" fmla="*/ 0 h 224"/>
                  <a:gd name="T2" fmla="*/ 0 w 11"/>
                  <a:gd name="T3" fmla="*/ 0 h 224"/>
                  <a:gd name="T4" fmla="*/ 3 w 11"/>
                  <a:gd name="T5" fmla="*/ 39 h 224"/>
                  <a:gd name="T6" fmla="*/ 8 w 11"/>
                  <a:gd name="T7" fmla="*/ 102 h 224"/>
                  <a:gd name="T8" fmla="*/ 11 w 11"/>
                  <a:gd name="T9" fmla="*/ 170 h 224"/>
                  <a:gd name="T10" fmla="*/ 11 w 11"/>
                  <a:gd name="T11" fmla="*/ 200 h 224"/>
                  <a:gd name="T12" fmla="*/ 9 w 11"/>
                  <a:gd name="T13" fmla="*/ 224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24">
                    <a:moveTo>
                      <a:pt x="0" y="0"/>
                    </a:moveTo>
                    <a:lnTo>
                      <a:pt x="0" y="0"/>
                    </a:lnTo>
                    <a:lnTo>
                      <a:pt x="3" y="39"/>
                    </a:lnTo>
                    <a:lnTo>
                      <a:pt x="8" y="102"/>
                    </a:lnTo>
                    <a:lnTo>
                      <a:pt x="11" y="170"/>
                    </a:lnTo>
                    <a:lnTo>
                      <a:pt x="11" y="200"/>
                    </a:lnTo>
                    <a:lnTo>
                      <a:pt x="9" y="2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6" name="Freeform 2426">
                <a:extLst>
                  <a:ext uri="{FF2B5EF4-FFF2-40B4-BE49-F238E27FC236}">
                    <a16:creationId xmlns:a16="http://schemas.microsoft.com/office/drawing/2014/main" id="{D60FC4CA-E645-4D5E-A37B-6C14865DC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164"/>
                <a:ext cx="22" cy="1"/>
              </a:xfrm>
              <a:custGeom>
                <a:avLst/>
                <a:gdLst>
                  <a:gd name="T0" fmla="*/ 22 w 22"/>
                  <a:gd name="T1" fmla="*/ 0 h 1"/>
                  <a:gd name="T2" fmla="*/ 22 w 22"/>
                  <a:gd name="T3" fmla="*/ 0 h 1"/>
                  <a:gd name="T4" fmla="*/ 16 w 22"/>
                  <a:gd name="T5" fmla="*/ 1 h 1"/>
                  <a:gd name="T6" fmla="*/ 9 w 22"/>
                  <a:gd name="T7" fmla="*/ 1 h 1"/>
                  <a:gd name="T8" fmla="*/ 0 w 22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">
                    <a:moveTo>
                      <a:pt x="22" y="0"/>
                    </a:moveTo>
                    <a:lnTo>
                      <a:pt x="22" y="0"/>
                    </a:lnTo>
                    <a:lnTo>
                      <a:pt x="16" y="1"/>
                    </a:lnTo>
                    <a:lnTo>
                      <a:pt x="9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7" name="Freeform 2427">
                <a:extLst>
                  <a:ext uri="{FF2B5EF4-FFF2-40B4-BE49-F238E27FC236}">
                    <a16:creationId xmlns:a16="http://schemas.microsoft.com/office/drawing/2014/main" id="{C99205E6-3C69-4B69-ABAB-C5B2597EE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253"/>
                <a:ext cx="19" cy="3"/>
              </a:xfrm>
              <a:custGeom>
                <a:avLst/>
                <a:gdLst>
                  <a:gd name="T0" fmla="*/ 19 w 19"/>
                  <a:gd name="T1" fmla="*/ 0 h 3"/>
                  <a:gd name="T2" fmla="*/ 19 w 19"/>
                  <a:gd name="T3" fmla="*/ 0 h 3"/>
                  <a:gd name="T4" fmla="*/ 13 w 19"/>
                  <a:gd name="T5" fmla="*/ 1 h 3"/>
                  <a:gd name="T6" fmla="*/ 7 w 19"/>
                  <a:gd name="T7" fmla="*/ 3 h 3"/>
                  <a:gd name="T8" fmla="*/ 0 w 19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">
                    <a:moveTo>
                      <a:pt x="19" y="0"/>
                    </a:moveTo>
                    <a:lnTo>
                      <a:pt x="19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8" name="Freeform 2428">
                <a:extLst>
                  <a:ext uri="{FF2B5EF4-FFF2-40B4-BE49-F238E27FC236}">
                    <a16:creationId xmlns:a16="http://schemas.microsoft.com/office/drawing/2014/main" id="{CF4B7A6F-BBC1-44E3-ACC4-8FCFB697A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336"/>
                <a:ext cx="20" cy="1"/>
              </a:xfrm>
              <a:custGeom>
                <a:avLst/>
                <a:gdLst>
                  <a:gd name="T0" fmla="*/ 20 w 20"/>
                  <a:gd name="T1" fmla="*/ 1 h 1"/>
                  <a:gd name="T2" fmla="*/ 20 w 20"/>
                  <a:gd name="T3" fmla="*/ 1 h 1"/>
                  <a:gd name="T4" fmla="*/ 14 w 20"/>
                  <a:gd name="T5" fmla="*/ 0 h 1"/>
                  <a:gd name="T6" fmla="*/ 8 w 20"/>
                  <a:gd name="T7" fmla="*/ 0 h 1"/>
                  <a:gd name="T8" fmla="*/ 0 w 20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">
                    <a:moveTo>
                      <a:pt x="20" y="1"/>
                    </a:moveTo>
                    <a:lnTo>
                      <a:pt x="20" y="1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9" name="Freeform 2429">
                <a:extLst>
                  <a:ext uri="{FF2B5EF4-FFF2-40B4-BE49-F238E27FC236}">
                    <a16:creationId xmlns:a16="http://schemas.microsoft.com/office/drawing/2014/main" id="{90EF09E5-4517-4652-BD7E-2E253C89F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420"/>
                <a:ext cx="15" cy="2"/>
              </a:xfrm>
              <a:custGeom>
                <a:avLst/>
                <a:gdLst>
                  <a:gd name="T0" fmla="*/ 15 w 15"/>
                  <a:gd name="T1" fmla="*/ 2 h 2"/>
                  <a:gd name="T2" fmla="*/ 15 w 15"/>
                  <a:gd name="T3" fmla="*/ 2 h 2"/>
                  <a:gd name="T4" fmla="*/ 0 w 1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">
                    <a:moveTo>
                      <a:pt x="15" y="2"/>
                    </a:moveTo>
                    <a:lnTo>
                      <a:pt x="15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0" name="Freeform 2430">
                <a:extLst>
                  <a:ext uri="{FF2B5EF4-FFF2-40B4-BE49-F238E27FC236}">
                    <a16:creationId xmlns:a16="http://schemas.microsoft.com/office/drawing/2014/main" id="{670F57FC-01D4-41FF-8C20-CF19292A3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500"/>
                <a:ext cx="15" cy="5"/>
              </a:xfrm>
              <a:custGeom>
                <a:avLst/>
                <a:gdLst>
                  <a:gd name="T0" fmla="*/ 15 w 15"/>
                  <a:gd name="T1" fmla="*/ 3 h 5"/>
                  <a:gd name="T2" fmla="*/ 15 w 15"/>
                  <a:gd name="T3" fmla="*/ 3 h 5"/>
                  <a:gd name="T4" fmla="*/ 11 w 15"/>
                  <a:gd name="T5" fmla="*/ 5 h 5"/>
                  <a:gd name="T6" fmla="*/ 6 w 15"/>
                  <a:gd name="T7" fmla="*/ 3 h 5"/>
                  <a:gd name="T8" fmla="*/ 0 w 1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">
                    <a:moveTo>
                      <a:pt x="15" y="3"/>
                    </a:moveTo>
                    <a:lnTo>
                      <a:pt x="15" y="3"/>
                    </a:lnTo>
                    <a:lnTo>
                      <a:pt x="11" y="5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1" name="Freeform 2431">
                <a:extLst>
                  <a:ext uri="{FF2B5EF4-FFF2-40B4-BE49-F238E27FC236}">
                    <a16:creationId xmlns:a16="http://schemas.microsoft.com/office/drawing/2014/main" id="{7E2AD60C-62B8-4227-8393-2A95A9062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242"/>
                <a:ext cx="4" cy="139"/>
              </a:xfrm>
              <a:custGeom>
                <a:avLst/>
                <a:gdLst>
                  <a:gd name="T0" fmla="*/ 0 w 4"/>
                  <a:gd name="T1" fmla="*/ 0 h 139"/>
                  <a:gd name="T2" fmla="*/ 0 w 4"/>
                  <a:gd name="T3" fmla="*/ 0 h 139"/>
                  <a:gd name="T4" fmla="*/ 0 w 4"/>
                  <a:gd name="T5" fmla="*/ 59 h 139"/>
                  <a:gd name="T6" fmla="*/ 1 w 4"/>
                  <a:gd name="T7" fmla="*/ 100 h 139"/>
                  <a:gd name="T8" fmla="*/ 3 w 4"/>
                  <a:gd name="T9" fmla="*/ 121 h 139"/>
                  <a:gd name="T10" fmla="*/ 4 w 4"/>
                  <a:gd name="T11" fmla="*/ 139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39">
                    <a:moveTo>
                      <a:pt x="0" y="0"/>
                    </a:moveTo>
                    <a:lnTo>
                      <a:pt x="0" y="0"/>
                    </a:lnTo>
                    <a:lnTo>
                      <a:pt x="0" y="59"/>
                    </a:lnTo>
                    <a:lnTo>
                      <a:pt x="1" y="100"/>
                    </a:lnTo>
                    <a:lnTo>
                      <a:pt x="3" y="121"/>
                    </a:lnTo>
                    <a:lnTo>
                      <a:pt x="4" y="1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2" name="Freeform 2432">
                <a:extLst>
                  <a:ext uri="{FF2B5EF4-FFF2-40B4-BE49-F238E27FC236}">
                    <a16:creationId xmlns:a16="http://schemas.microsoft.com/office/drawing/2014/main" id="{34C42FF5-8766-4104-BFD0-06F6D235D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951"/>
                <a:ext cx="49" cy="6"/>
              </a:xfrm>
              <a:custGeom>
                <a:avLst/>
                <a:gdLst>
                  <a:gd name="T0" fmla="*/ 49 w 49"/>
                  <a:gd name="T1" fmla="*/ 3 h 6"/>
                  <a:gd name="T2" fmla="*/ 49 w 49"/>
                  <a:gd name="T3" fmla="*/ 3 h 6"/>
                  <a:gd name="T4" fmla="*/ 36 w 49"/>
                  <a:gd name="T5" fmla="*/ 2 h 6"/>
                  <a:gd name="T6" fmla="*/ 24 w 49"/>
                  <a:gd name="T7" fmla="*/ 0 h 6"/>
                  <a:gd name="T8" fmla="*/ 18 w 49"/>
                  <a:gd name="T9" fmla="*/ 0 h 6"/>
                  <a:gd name="T10" fmla="*/ 12 w 49"/>
                  <a:gd name="T11" fmla="*/ 0 h 6"/>
                  <a:gd name="T12" fmla="*/ 6 w 49"/>
                  <a:gd name="T13" fmla="*/ 2 h 6"/>
                  <a:gd name="T14" fmla="*/ 0 w 49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6">
                    <a:moveTo>
                      <a:pt x="49" y="3"/>
                    </a:moveTo>
                    <a:lnTo>
                      <a:pt x="49" y="3"/>
                    </a:lnTo>
                    <a:lnTo>
                      <a:pt x="36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3" name="Freeform 2433">
                <a:extLst>
                  <a:ext uri="{FF2B5EF4-FFF2-40B4-BE49-F238E27FC236}">
                    <a16:creationId xmlns:a16="http://schemas.microsoft.com/office/drawing/2014/main" id="{18051CCA-5394-4875-A36A-8C0009813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989"/>
                <a:ext cx="73" cy="18"/>
              </a:xfrm>
              <a:custGeom>
                <a:avLst/>
                <a:gdLst>
                  <a:gd name="T0" fmla="*/ 73 w 73"/>
                  <a:gd name="T1" fmla="*/ 0 h 18"/>
                  <a:gd name="T2" fmla="*/ 73 w 73"/>
                  <a:gd name="T3" fmla="*/ 0 h 18"/>
                  <a:gd name="T4" fmla="*/ 66 w 73"/>
                  <a:gd name="T5" fmla="*/ 8 h 18"/>
                  <a:gd name="T6" fmla="*/ 59 w 73"/>
                  <a:gd name="T7" fmla="*/ 11 h 18"/>
                  <a:gd name="T8" fmla="*/ 48 w 73"/>
                  <a:gd name="T9" fmla="*/ 14 h 18"/>
                  <a:gd name="T10" fmla="*/ 38 w 73"/>
                  <a:gd name="T11" fmla="*/ 15 h 18"/>
                  <a:gd name="T12" fmla="*/ 17 w 73"/>
                  <a:gd name="T13" fmla="*/ 15 h 18"/>
                  <a:gd name="T14" fmla="*/ 8 w 73"/>
                  <a:gd name="T15" fmla="*/ 17 h 18"/>
                  <a:gd name="T16" fmla="*/ 0 w 73"/>
                  <a:gd name="T17" fmla="*/ 18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18">
                    <a:moveTo>
                      <a:pt x="73" y="0"/>
                    </a:moveTo>
                    <a:lnTo>
                      <a:pt x="73" y="0"/>
                    </a:lnTo>
                    <a:lnTo>
                      <a:pt x="66" y="8"/>
                    </a:lnTo>
                    <a:lnTo>
                      <a:pt x="59" y="11"/>
                    </a:lnTo>
                    <a:lnTo>
                      <a:pt x="48" y="14"/>
                    </a:lnTo>
                    <a:lnTo>
                      <a:pt x="38" y="15"/>
                    </a:lnTo>
                    <a:lnTo>
                      <a:pt x="17" y="15"/>
                    </a:lnTo>
                    <a:lnTo>
                      <a:pt x="8" y="17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4" name="Freeform 2434">
                <a:extLst>
                  <a:ext uri="{FF2B5EF4-FFF2-40B4-BE49-F238E27FC236}">
                    <a16:creationId xmlns:a16="http://schemas.microsoft.com/office/drawing/2014/main" id="{8A34A569-D1DC-4E77-8C20-749D25D7B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086"/>
                <a:ext cx="64" cy="12"/>
              </a:xfrm>
              <a:custGeom>
                <a:avLst/>
                <a:gdLst>
                  <a:gd name="T0" fmla="*/ 64 w 64"/>
                  <a:gd name="T1" fmla="*/ 0 h 12"/>
                  <a:gd name="T2" fmla="*/ 64 w 64"/>
                  <a:gd name="T3" fmla="*/ 0 h 12"/>
                  <a:gd name="T4" fmla="*/ 57 w 64"/>
                  <a:gd name="T5" fmla="*/ 6 h 12"/>
                  <a:gd name="T6" fmla="*/ 49 w 64"/>
                  <a:gd name="T7" fmla="*/ 9 h 12"/>
                  <a:gd name="T8" fmla="*/ 42 w 64"/>
                  <a:gd name="T9" fmla="*/ 10 h 12"/>
                  <a:gd name="T10" fmla="*/ 33 w 64"/>
                  <a:gd name="T11" fmla="*/ 10 h 12"/>
                  <a:gd name="T12" fmla="*/ 16 w 64"/>
                  <a:gd name="T13" fmla="*/ 10 h 12"/>
                  <a:gd name="T14" fmla="*/ 9 w 64"/>
                  <a:gd name="T15" fmla="*/ 10 h 12"/>
                  <a:gd name="T16" fmla="*/ 0 w 64"/>
                  <a:gd name="T17" fmla="*/ 12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12">
                    <a:moveTo>
                      <a:pt x="64" y="0"/>
                    </a:moveTo>
                    <a:lnTo>
                      <a:pt x="64" y="0"/>
                    </a:lnTo>
                    <a:lnTo>
                      <a:pt x="57" y="6"/>
                    </a:lnTo>
                    <a:lnTo>
                      <a:pt x="49" y="9"/>
                    </a:lnTo>
                    <a:lnTo>
                      <a:pt x="42" y="10"/>
                    </a:lnTo>
                    <a:lnTo>
                      <a:pt x="33" y="10"/>
                    </a:lnTo>
                    <a:lnTo>
                      <a:pt x="16" y="10"/>
                    </a:lnTo>
                    <a:lnTo>
                      <a:pt x="9" y="10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5" name="Freeform 2435">
                <a:extLst>
                  <a:ext uri="{FF2B5EF4-FFF2-40B4-BE49-F238E27FC236}">
                    <a16:creationId xmlns:a16="http://schemas.microsoft.com/office/drawing/2014/main" id="{8A0CC91D-FDB7-4AC6-A6F5-5E6CF29D8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185"/>
                <a:ext cx="60" cy="6"/>
              </a:xfrm>
              <a:custGeom>
                <a:avLst/>
                <a:gdLst>
                  <a:gd name="T0" fmla="*/ 60 w 60"/>
                  <a:gd name="T1" fmla="*/ 0 h 6"/>
                  <a:gd name="T2" fmla="*/ 60 w 60"/>
                  <a:gd name="T3" fmla="*/ 0 h 6"/>
                  <a:gd name="T4" fmla="*/ 52 w 60"/>
                  <a:gd name="T5" fmla="*/ 3 h 6"/>
                  <a:gd name="T6" fmla="*/ 45 w 60"/>
                  <a:gd name="T7" fmla="*/ 5 h 6"/>
                  <a:gd name="T8" fmla="*/ 30 w 60"/>
                  <a:gd name="T9" fmla="*/ 5 h 6"/>
                  <a:gd name="T10" fmla="*/ 15 w 60"/>
                  <a:gd name="T11" fmla="*/ 5 h 6"/>
                  <a:gd name="T12" fmla="*/ 0 w 60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6">
                    <a:moveTo>
                      <a:pt x="60" y="0"/>
                    </a:moveTo>
                    <a:lnTo>
                      <a:pt x="60" y="0"/>
                    </a:lnTo>
                    <a:lnTo>
                      <a:pt x="52" y="3"/>
                    </a:lnTo>
                    <a:lnTo>
                      <a:pt x="45" y="5"/>
                    </a:lnTo>
                    <a:lnTo>
                      <a:pt x="30" y="5"/>
                    </a:lnTo>
                    <a:lnTo>
                      <a:pt x="15" y="5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6" name="Freeform 2436">
                <a:extLst>
                  <a:ext uri="{FF2B5EF4-FFF2-40B4-BE49-F238E27FC236}">
                    <a16:creationId xmlns:a16="http://schemas.microsoft.com/office/drawing/2014/main" id="{B6BD8246-1077-4D84-8B6D-C1F893DA2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277"/>
                <a:ext cx="64" cy="9"/>
              </a:xfrm>
              <a:custGeom>
                <a:avLst/>
                <a:gdLst>
                  <a:gd name="T0" fmla="*/ 64 w 64"/>
                  <a:gd name="T1" fmla="*/ 2 h 9"/>
                  <a:gd name="T2" fmla="*/ 64 w 64"/>
                  <a:gd name="T3" fmla="*/ 2 h 9"/>
                  <a:gd name="T4" fmla="*/ 57 w 64"/>
                  <a:gd name="T5" fmla="*/ 3 h 9"/>
                  <a:gd name="T6" fmla="*/ 49 w 64"/>
                  <a:gd name="T7" fmla="*/ 3 h 9"/>
                  <a:gd name="T8" fmla="*/ 30 w 64"/>
                  <a:gd name="T9" fmla="*/ 0 h 9"/>
                  <a:gd name="T10" fmla="*/ 21 w 64"/>
                  <a:gd name="T11" fmla="*/ 0 h 9"/>
                  <a:gd name="T12" fmla="*/ 13 w 64"/>
                  <a:gd name="T13" fmla="*/ 2 h 9"/>
                  <a:gd name="T14" fmla="*/ 6 w 64"/>
                  <a:gd name="T15" fmla="*/ 5 h 9"/>
                  <a:gd name="T16" fmla="*/ 0 w 64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9">
                    <a:moveTo>
                      <a:pt x="64" y="2"/>
                    </a:moveTo>
                    <a:lnTo>
                      <a:pt x="64" y="2"/>
                    </a:lnTo>
                    <a:lnTo>
                      <a:pt x="57" y="3"/>
                    </a:lnTo>
                    <a:lnTo>
                      <a:pt x="49" y="3"/>
                    </a:lnTo>
                    <a:lnTo>
                      <a:pt x="30" y="0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6" y="5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7" name="Freeform 2437">
                <a:extLst>
                  <a:ext uri="{FF2B5EF4-FFF2-40B4-BE49-F238E27FC236}">
                    <a16:creationId xmlns:a16="http://schemas.microsoft.com/office/drawing/2014/main" id="{B3DAF395-A70C-4D3E-9E95-91B440123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69"/>
                <a:ext cx="74" cy="6"/>
              </a:xfrm>
              <a:custGeom>
                <a:avLst/>
                <a:gdLst>
                  <a:gd name="T0" fmla="*/ 74 w 74"/>
                  <a:gd name="T1" fmla="*/ 0 h 6"/>
                  <a:gd name="T2" fmla="*/ 74 w 74"/>
                  <a:gd name="T3" fmla="*/ 0 h 6"/>
                  <a:gd name="T4" fmla="*/ 65 w 74"/>
                  <a:gd name="T5" fmla="*/ 3 h 6"/>
                  <a:gd name="T6" fmla="*/ 56 w 74"/>
                  <a:gd name="T7" fmla="*/ 5 h 6"/>
                  <a:gd name="T8" fmla="*/ 47 w 74"/>
                  <a:gd name="T9" fmla="*/ 6 h 6"/>
                  <a:gd name="T10" fmla="*/ 36 w 74"/>
                  <a:gd name="T11" fmla="*/ 6 h 6"/>
                  <a:gd name="T12" fmla="*/ 18 w 74"/>
                  <a:gd name="T13" fmla="*/ 5 h 6"/>
                  <a:gd name="T14" fmla="*/ 9 w 74"/>
                  <a:gd name="T15" fmla="*/ 3 h 6"/>
                  <a:gd name="T16" fmla="*/ 0 w 74"/>
                  <a:gd name="T17" fmla="*/ 5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6">
                    <a:moveTo>
                      <a:pt x="74" y="0"/>
                    </a:moveTo>
                    <a:lnTo>
                      <a:pt x="74" y="0"/>
                    </a:lnTo>
                    <a:lnTo>
                      <a:pt x="65" y="3"/>
                    </a:lnTo>
                    <a:lnTo>
                      <a:pt x="56" y="5"/>
                    </a:lnTo>
                    <a:lnTo>
                      <a:pt x="47" y="6"/>
                    </a:lnTo>
                    <a:lnTo>
                      <a:pt x="36" y="6"/>
                    </a:lnTo>
                    <a:lnTo>
                      <a:pt x="18" y="5"/>
                    </a:lnTo>
                    <a:lnTo>
                      <a:pt x="9" y="3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8" name="Freeform 2438">
                <a:extLst>
                  <a:ext uri="{FF2B5EF4-FFF2-40B4-BE49-F238E27FC236}">
                    <a16:creationId xmlns:a16="http://schemas.microsoft.com/office/drawing/2014/main" id="{D53AA53F-FA1D-40CE-BCD6-AFEF85453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453"/>
                <a:ext cx="71" cy="5"/>
              </a:xfrm>
              <a:custGeom>
                <a:avLst/>
                <a:gdLst>
                  <a:gd name="T0" fmla="*/ 71 w 71"/>
                  <a:gd name="T1" fmla="*/ 0 h 5"/>
                  <a:gd name="T2" fmla="*/ 71 w 71"/>
                  <a:gd name="T3" fmla="*/ 0 h 5"/>
                  <a:gd name="T4" fmla="*/ 54 w 71"/>
                  <a:gd name="T5" fmla="*/ 3 h 5"/>
                  <a:gd name="T6" fmla="*/ 36 w 71"/>
                  <a:gd name="T7" fmla="*/ 5 h 5"/>
                  <a:gd name="T8" fmla="*/ 18 w 71"/>
                  <a:gd name="T9" fmla="*/ 5 h 5"/>
                  <a:gd name="T10" fmla="*/ 0 w 7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5">
                    <a:moveTo>
                      <a:pt x="71" y="0"/>
                    </a:moveTo>
                    <a:lnTo>
                      <a:pt x="71" y="0"/>
                    </a:lnTo>
                    <a:lnTo>
                      <a:pt x="54" y="3"/>
                    </a:lnTo>
                    <a:lnTo>
                      <a:pt x="36" y="5"/>
                    </a:lnTo>
                    <a:lnTo>
                      <a:pt x="18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9" name="Freeform 2439">
                <a:extLst>
                  <a:ext uri="{FF2B5EF4-FFF2-40B4-BE49-F238E27FC236}">
                    <a16:creationId xmlns:a16="http://schemas.microsoft.com/office/drawing/2014/main" id="{E0F0103C-020B-45B2-9806-5D3BBF359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417"/>
                <a:ext cx="54" cy="11"/>
              </a:xfrm>
              <a:custGeom>
                <a:avLst/>
                <a:gdLst>
                  <a:gd name="T0" fmla="*/ 54 w 54"/>
                  <a:gd name="T1" fmla="*/ 0 h 11"/>
                  <a:gd name="T2" fmla="*/ 54 w 54"/>
                  <a:gd name="T3" fmla="*/ 0 h 11"/>
                  <a:gd name="T4" fmla="*/ 54 w 54"/>
                  <a:gd name="T5" fmla="*/ 3 h 11"/>
                  <a:gd name="T6" fmla="*/ 54 w 54"/>
                  <a:gd name="T7" fmla="*/ 6 h 11"/>
                  <a:gd name="T8" fmla="*/ 54 w 54"/>
                  <a:gd name="T9" fmla="*/ 6 h 11"/>
                  <a:gd name="T10" fmla="*/ 41 w 54"/>
                  <a:gd name="T11" fmla="*/ 3 h 11"/>
                  <a:gd name="T12" fmla="*/ 27 w 54"/>
                  <a:gd name="T13" fmla="*/ 3 h 11"/>
                  <a:gd name="T14" fmla="*/ 12 w 54"/>
                  <a:gd name="T15" fmla="*/ 6 h 11"/>
                  <a:gd name="T16" fmla="*/ 0 w 54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1">
                    <a:moveTo>
                      <a:pt x="54" y="0"/>
                    </a:moveTo>
                    <a:lnTo>
                      <a:pt x="54" y="0"/>
                    </a:lnTo>
                    <a:lnTo>
                      <a:pt x="54" y="3"/>
                    </a:lnTo>
                    <a:lnTo>
                      <a:pt x="54" y="6"/>
                    </a:lnTo>
                    <a:lnTo>
                      <a:pt x="41" y="3"/>
                    </a:lnTo>
                    <a:lnTo>
                      <a:pt x="27" y="3"/>
                    </a:lnTo>
                    <a:lnTo>
                      <a:pt x="12" y="6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0" name="Freeform 2440">
                <a:extLst>
                  <a:ext uri="{FF2B5EF4-FFF2-40B4-BE49-F238E27FC236}">
                    <a16:creationId xmlns:a16="http://schemas.microsoft.com/office/drawing/2014/main" id="{10B083BC-C4EC-4FDF-B5C1-13ABE9966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331"/>
                <a:ext cx="38" cy="3"/>
              </a:xfrm>
              <a:custGeom>
                <a:avLst/>
                <a:gdLst>
                  <a:gd name="T0" fmla="*/ 38 w 38"/>
                  <a:gd name="T1" fmla="*/ 2 h 3"/>
                  <a:gd name="T2" fmla="*/ 38 w 38"/>
                  <a:gd name="T3" fmla="*/ 2 h 3"/>
                  <a:gd name="T4" fmla="*/ 29 w 38"/>
                  <a:gd name="T5" fmla="*/ 0 h 3"/>
                  <a:gd name="T6" fmla="*/ 20 w 38"/>
                  <a:gd name="T7" fmla="*/ 0 h 3"/>
                  <a:gd name="T8" fmla="*/ 0 w 38"/>
                  <a:gd name="T9" fmla="*/ 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">
                    <a:moveTo>
                      <a:pt x="38" y="2"/>
                    </a:moveTo>
                    <a:lnTo>
                      <a:pt x="38" y="2"/>
                    </a:lnTo>
                    <a:lnTo>
                      <a:pt x="29" y="0"/>
                    </a:lnTo>
                    <a:lnTo>
                      <a:pt x="20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1" name="Freeform 2441">
                <a:extLst>
                  <a:ext uri="{FF2B5EF4-FFF2-40B4-BE49-F238E27FC236}">
                    <a16:creationId xmlns:a16="http://schemas.microsoft.com/office/drawing/2014/main" id="{CB92B985-B837-4155-A7A7-FE78BAC75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233"/>
                <a:ext cx="36" cy="5"/>
              </a:xfrm>
              <a:custGeom>
                <a:avLst/>
                <a:gdLst>
                  <a:gd name="T0" fmla="*/ 36 w 36"/>
                  <a:gd name="T1" fmla="*/ 5 h 5"/>
                  <a:gd name="T2" fmla="*/ 36 w 36"/>
                  <a:gd name="T3" fmla="*/ 5 h 5"/>
                  <a:gd name="T4" fmla="*/ 27 w 36"/>
                  <a:gd name="T5" fmla="*/ 2 h 5"/>
                  <a:gd name="T6" fmla="*/ 18 w 36"/>
                  <a:gd name="T7" fmla="*/ 0 h 5"/>
                  <a:gd name="T8" fmla="*/ 9 w 36"/>
                  <a:gd name="T9" fmla="*/ 0 h 5"/>
                  <a:gd name="T10" fmla="*/ 4 w 36"/>
                  <a:gd name="T11" fmla="*/ 2 h 5"/>
                  <a:gd name="T12" fmla="*/ 0 w 36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5">
                    <a:moveTo>
                      <a:pt x="36" y="5"/>
                    </a:moveTo>
                    <a:lnTo>
                      <a:pt x="36" y="5"/>
                    </a:lnTo>
                    <a:lnTo>
                      <a:pt x="27" y="2"/>
                    </a:lnTo>
                    <a:lnTo>
                      <a:pt x="18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2" name="Freeform 2442">
                <a:extLst>
                  <a:ext uri="{FF2B5EF4-FFF2-40B4-BE49-F238E27FC236}">
                    <a16:creationId xmlns:a16="http://schemas.microsoft.com/office/drawing/2014/main" id="{F753C724-768C-4FCD-BB1F-430CF57ED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29"/>
                <a:ext cx="48" cy="6"/>
              </a:xfrm>
              <a:custGeom>
                <a:avLst/>
                <a:gdLst>
                  <a:gd name="T0" fmla="*/ 48 w 48"/>
                  <a:gd name="T1" fmla="*/ 3 h 6"/>
                  <a:gd name="T2" fmla="*/ 48 w 48"/>
                  <a:gd name="T3" fmla="*/ 3 h 6"/>
                  <a:gd name="T4" fmla="*/ 41 w 48"/>
                  <a:gd name="T5" fmla="*/ 2 h 6"/>
                  <a:gd name="T6" fmla="*/ 35 w 48"/>
                  <a:gd name="T7" fmla="*/ 0 h 6"/>
                  <a:gd name="T8" fmla="*/ 27 w 48"/>
                  <a:gd name="T9" fmla="*/ 0 h 6"/>
                  <a:gd name="T10" fmla="*/ 21 w 48"/>
                  <a:gd name="T11" fmla="*/ 0 h 6"/>
                  <a:gd name="T12" fmla="*/ 21 w 48"/>
                  <a:gd name="T13" fmla="*/ 0 h 6"/>
                  <a:gd name="T14" fmla="*/ 15 w 48"/>
                  <a:gd name="T15" fmla="*/ 2 h 6"/>
                  <a:gd name="T16" fmla="*/ 11 w 48"/>
                  <a:gd name="T17" fmla="*/ 3 h 6"/>
                  <a:gd name="T18" fmla="*/ 6 w 48"/>
                  <a:gd name="T19" fmla="*/ 5 h 6"/>
                  <a:gd name="T20" fmla="*/ 0 w 48"/>
                  <a:gd name="T21" fmla="*/ 6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6">
                    <a:moveTo>
                      <a:pt x="48" y="3"/>
                    </a:moveTo>
                    <a:lnTo>
                      <a:pt x="48" y="3"/>
                    </a:lnTo>
                    <a:lnTo>
                      <a:pt x="41" y="2"/>
                    </a:lnTo>
                    <a:lnTo>
                      <a:pt x="35" y="0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5" y="2"/>
                    </a:lnTo>
                    <a:lnTo>
                      <a:pt x="11" y="3"/>
                    </a:lnTo>
                    <a:lnTo>
                      <a:pt x="6" y="5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3" name="Freeform 2443">
                <a:extLst>
                  <a:ext uri="{FF2B5EF4-FFF2-40B4-BE49-F238E27FC236}">
                    <a16:creationId xmlns:a16="http://schemas.microsoft.com/office/drawing/2014/main" id="{9FEDED79-1830-494B-B3EE-7D2DFB186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039"/>
                <a:ext cx="47" cy="4"/>
              </a:xfrm>
              <a:custGeom>
                <a:avLst/>
                <a:gdLst>
                  <a:gd name="T0" fmla="*/ 47 w 47"/>
                  <a:gd name="T1" fmla="*/ 4 h 4"/>
                  <a:gd name="T2" fmla="*/ 47 w 47"/>
                  <a:gd name="T3" fmla="*/ 4 h 4"/>
                  <a:gd name="T4" fmla="*/ 34 w 47"/>
                  <a:gd name="T5" fmla="*/ 4 h 4"/>
                  <a:gd name="T6" fmla="*/ 23 w 47"/>
                  <a:gd name="T7" fmla="*/ 1 h 4"/>
                  <a:gd name="T8" fmla="*/ 13 w 47"/>
                  <a:gd name="T9" fmla="*/ 0 h 4"/>
                  <a:gd name="T10" fmla="*/ 7 w 47"/>
                  <a:gd name="T11" fmla="*/ 0 h 4"/>
                  <a:gd name="T12" fmla="*/ 0 w 47"/>
                  <a:gd name="T13" fmla="*/ 1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">
                    <a:moveTo>
                      <a:pt x="47" y="4"/>
                    </a:moveTo>
                    <a:lnTo>
                      <a:pt x="47" y="4"/>
                    </a:lnTo>
                    <a:lnTo>
                      <a:pt x="34" y="4"/>
                    </a:lnTo>
                    <a:lnTo>
                      <a:pt x="23" y="1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4" name="Freeform 2444">
                <a:extLst>
                  <a:ext uri="{FF2B5EF4-FFF2-40B4-BE49-F238E27FC236}">
                    <a16:creationId xmlns:a16="http://schemas.microsoft.com/office/drawing/2014/main" id="{D8E4990F-B0C4-4F36-8EB5-4CDD15977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040"/>
                <a:ext cx="47" cy="6"/>
              </a:xfrm>
              <a:custGeom>
                <a:avLst/>
                <a:gdLst>
                  <a:gd name="T0" fmla="*/ 47 w 47"/>
                  <a:gd name="T1" fmla="*/ 0 h 6"/>
                  <a:gd name="T2" fmla="*/ 47 w 47"/>
                  <a:gd name="T3" fmla="*/ 0 h 6"/>
                  <a:gd name="T4" fmla="*/ 37 w 47"/>
                  <a:gd name="T5" fmla="*/ 5 h 6"/>
                  <a:gd name="T6" fmla="*/ 24 w 47"/>
                  <a:gd name="T7" fmla="*/ 6 h 6"/>
                  <a:gd name="T8" fmla="*/ 12 w 47"/>
                  <a:gd name="T9" fmla="*/ 6 h 6"/>
                  <a:gd name="T10" fmla="*/ 0 w 47"/>
                  <a:gd name="T11" fmla="*/ 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6">
                    <a:moveTo>
                      <a:pt x="47" y="0"/>
                    </a:moveTo>
                    <a:lnTo>
                      <a:pt x="47" y="0"/>
                    </a:lnTo>
                    <a:lnTo>
                      <a:pt x="37" y="5"/>
                    </a:lnTo>
                    <a:lnTo>
                      <a:pt x="24" y="6"/>
                    </a:lnTo>
                    <a:lnTo>
                      <a:pt x="12" y="6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5" name="Freeform 2445">
                <a:extLst>
                  <a:ext uri="{FF2B5EF4-FFF2-40B4-BE49-F238E27FC236}">
                    <a16:creationId xmlns:a16="http://schemas.microsoft.com/office/drawing/2014/main" id="{30EA98A2-BA89-4291-9166-5184891A6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140"/>
                <a:ext cx="37" cy="7"/>
              </a:xfrm>
              <a:custGeom>
                <a:avLst/>
                <a:gdLst>
                  <a:gd name="T0" fmla="*/ 37 w 37"/>
                  <a:gd name="T1" fmla="*/ 1 h 7"/>
                  <a:gd name="T2" fmla="*/ 37 w 37"/>
                  <a:gd name="T3" fmla="*/ 1 h 7"/>
                  <a:gd name="T4" fmla="*/ 17 w 37"/>
                  <a:gd name="T5" fmla="*/ 0 h 7"/>
                  <a:gd name="T6" fmla="*/ 8 w 37"/>
                  <a:gd name="T7" fmla="*/ 1 h 7"/>
                  <a:gd name="T8" fmla="*/ 3 w 37"/>
                  <a:gd name="T9" fmla="*/ 4 h 7"/>
                  <a:gd name="T10" fmla="*/ 0 w 37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7">
                    <a:moveTo>
                      <a:pt x="37" y="1"/>
                    </a:moveTo>
                    <a:lnTo>
                      <a:pt x="37" y="1"/>
                    </a:lnTo>
                    <a:lnTo>
                      <a:pt x="17" y="0"/>
                    </a:lnTo>
                    <a:lnTo>
                      <a:pt x="8" y="1"/>
                    </a:lnTo>
                    <a:lnTo>
                      <a:pt x="3" y="4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6" name="Freeform 2446">
                <a:extLst>
                  <a:ext uri="{FF2B5EF4-FFF2-40B4-BE49-F238E27FC236}">
                    <a16:creationId xmlns:a16="http://schemas.microsoft.com/office/drawing/2014/main" id="{8771A9EF-EA73-494F-964E-315CB160A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238"/>
                <a:ext cx="38" cy="4"/>
              </a:xfrm>
              <a:custGeom>
                <a:avLst/>
                <a:gdLst>
                  <a:gd name="T0" fmla="*/ 38 w 38"/>
                  <a:gd name="T1" fmla="*/ 0 h 4"/>
                  <a:gd name="T2" fmla="*/ 38 w 38"/>
                  <a:gd name="T3" fmla="*/ 0 h 4"/>
                  <a:gd name="T4" fmla="*/ 29 w 38"/>
                  <a:gd name="T5" fmla="*/ 3 h 4"/>
                  <a:gd name="T6" fmla="*/ 20 w 38"/>
                  <a:gd name="T7" fmla="*/ 4 h 4"/>
                  <a:gd name="T8" fmla="*/ 0 w 38"/>
                  <a:gd name="T9" fmla="*/ 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">
                    <a:moveTo>
                      <a:pt x="38" y="0"/>
                    </a:moveTo>
                    <a:lnTo>
                      <a:pt x="38" y="0"/>
                    </a:lnTo>
                    <a:lnTo>
                      <a:pt x="29" y="3"/>
                    </a:lnTo>
                    <a:lnTo>
                      <a:pt x="20" y="4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7" name="Freeform 2447">
                <a:extLst>
                  <a:ext uri="{FF2B5EF4-FFF2-40B4-BE49-F238E27FC236}">
                    <a16:creationId xmlns:a16="http://schemas.microsoft.com/office/drawing/2014/main" id="{5FDB0644-360B-49F7-BF73-B0547B509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340"/>
                <a:ext cx="37" cy="3"/>
              </a:xfrm>
              <a:custGeom>
                <a:avLst/>
                <a:gdLst>
                  <a:gd name="T0" fmla="*/ 37 w 37"/>
                  <a:gd name="T1" fmla="*/ 0 h 3"/>
                  <a:gd name="T2" fmla="*/ 37 w 37"/>
                  <a:gd name="T3" fmla="*/ 0 h 3"/>
                  <a:gd name="T4" fmla="*/ 28 w 37"/>
                  <a:gd name="T5" fmla="*/ 3 h 3"/>
                  <a:gd name="T6" fmla="*/ 19 w 37"/>
                  <a:gd name="T7" fmla="*/ 3 h 3"/>
                  <a:gd name="T8" fmla="*/ 9 w 37"/>
                  <a:gd name="T9" fmla="*/ 2 h 3"/>
                  <a:gd name="T10" fmla="*/ 0 w 37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">
                    <a:moveTo>
                      <a:pt x="37" y="0"/>
                    </a:moveTo>
                    <a:lnTo>
                      <a:pt x="37" y="0"/>
                    </a:lnTo>
                    <a:lnTo>
                      <a:pt x="28" y="3"/>
                    </a:lnTo>
                    <a:lnTo>
                      <a:pt x="19" y="3"/>
                    </a:lnTo>
                    <a:lnTo>
                      <a:pt x="9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8" name="Freeform 2448">
                <a:extLst>
                  <a:ext uri="{FF2B5EF4-FFF2-40B4-BE49-F238E27FC236}">
                    <a16:creationId xmlns:a16="http://schemas.microsoft.com/office/drawing/2014/main" id="{FDB664C6-DFB0-45DF-8F30-53A177A64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411"/>
                <a:ext cx="28" cy="5"/>
              </a:xfrm>
              <a:custGeom>
                <a:avLst/>
                <a:gdLst>
                  <a:gd name="T0" fmla="*/ 28 w 28"/>
                  <a:gd name="T1" fmla="*/ 5 h 5"/>
                  <a:gd name="T2" fmla="*/ 28 w 28"/>
                  <a:gd name="T3" fmla="*/ 5 h 5"/>
                  <a:gd name="T4" fmla="*/ 25 w 28"/>
                  <a:gd name="T5" fmla="*/ 5 h 5"/>
                  <a:gd name="T6" fmla="*/ 22 w 28"/>
                  <a:gd name="T7" fmla="*/ 5 h 5"/>
                  <a:gd name="T8" fmla="*/ 14 w 28"/>
                  <a:gd name="T9" fmla="*/ 2 h 5"/>
                  <a:gd name="T10" fmla="*/ 8 w 28"/>
                  <a:gd name="T11" fmla="*/ 0 h 5"/>
                  <a:gd name="T12" fmla="*/ 5 w 28"/>
                  <a:gd name="T13" fmla="*/ 0 h 5"/>
                  <a:gd name="T14" fmla="*/ 0 w 28"/>
                  <a:gd name="T15" fmla="*/ 3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5">
                    <a:moveTo>
                      <a:pt x="28" y="5"/>
                    </a:moveTo>
                    <a:lnTo>
                      <a:pt x="28" y="5"/>
                    </a:lnTo>
                    <a:lnTo>
                      <a:pt x="25" y="5"/>
                    </a:lnTo>
                    <a:lnTo>
                      <a:pt x="22" y="5"/>
                    </a:lnTo>
                    <a:lnTo>
                      <a:pt x="14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9" name="Freeform 2449">
                <a:extLst>
                  <a:ext uri="{FF2B5EF4-FFF2-40B4-BE49-F238E27FC236}">
                    <a16:creationId xmlns:a16="http://schemas.microsoft.com/office/drawing/2014/main" id="{17E1EBEB-EAED-474E-B978-61D19A4E9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206"/>
                <a:ext cx="33" cy="5"/>
              </a:xfrm>
              <a:custGeom>
                <a:avLst/>
                <a:gdLst>
                  <a:gd name="T0" fmla="*/ 33 w 33"/>
                  <a:gd name="T1" fmla="*/ 0 h 5"/>
                  <a:gd name="T2" fmla="*/ 33 w 33"/>
                  <a:gd name="T3" fmla="*/ 0 h 5"/>
                  <a:gd name="T4" fmla="*/ 17 w 33"/>
                  <a:gd name="T5" fmla="*/ 0 h 5"/>
                  <a:gd name="T6" fmla="*/ 7 w 33"/>
                  <a:gd name="T7" fmla="*/ 0 h 5"/>
                  <a:gd name="T8" fmla="*/ 0 w 33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5">
                    <a:moveTo>
                      <a:pt x="33" y="0"/>
                    </a:moveTo>
                    <a:lnTo>
                      <a:pt x="33" y="0"/>
                    </a:lnTo>
                    <a:lnTo>
                      <a:pt x="17" y="0"/>
                    </a:lnTo>
                    <a:lnTo>
                      <a:pt x="7" y="0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0" name="Freeform 2450">
                <a:extLst>
                  <a:ext uri="{FF2B5EF4-FFF2-40B4-BE49-F238E27FC236}">
                    <a16:creationId xmlns:a16="http://schemas.microsoft.com/office/drawing/2014/main" id="{D549C3AE-11BD-413B-B7F2-035F5DC61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114"/>
                <a:ext cx="20" cy="5"/>
              </a:xfrm>
              <a:custGeom>
                <a:avLst/>
                <a:gdLst>
                  <a:gd name="T0" fmla="*/ 20 w 20"/>
                  <a:gd name="T1" fmla="*/ 0 h 5"/>
                  <a:gd name="T2" fmla="*/ 20 w 20"/>
                  <a:gd name="T3" fmla="*/ 0 h 5"/>
                  <a:gd name="T4" fmla="*/ 11 w 20"/>
                  <a:gd name="T5" fmla="*/ 2 h 5"/>
                  <a:gd name="T6" fmla="*/ 4 w 20"/>
                  <a:gd name="T7" fmla="*/ 2 h 5"/>
                  <a:gd name="T8" fmla="*/ 0 w 20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">
                    <a:moveTo>
                      <a:pt x="20" y="0"/>
                    </a:moveTo>
                    <a:lnTo>
                      <a:pt x="20" y="0"/>
                    </a:lnTo>
                    <a:lnTo>
                      <a:pt x="11" y="2"/>
                    </a:lnTo>
                    <a:lnTo>
                      <a:pt x="4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1" name="Freeform 2451">
                <a:extLst>
                  <a:ext uri="{FF2B5EF4-FFF2-40B4-BE49-F238E27FC236}">
                    <a16:creationId xmlns:a16="http://schemas.microsoft.com/office/drawing/2014/main" id="{C62FBE00-1EC0-4432-B3AE-1ED9D8202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310"/>
                <a:ext cx="29" cy="6"/>
              </a:xfrm>
              <a:custGeom>
                <a:avLst/>
                <a:gdLst>
                  <a:gd name="T0" fmla="*/ 29 w 29"/>
                  <a:gd name="T1" fmla="*/ 0 h 6"/>
                  <a:gd name="T2" fmla="*/ 29 w 29"/>
                  <a:gd name="T3" fmla="*/ 0 h 6"/>
                  <a:gd name="T4" fmla="*/ 14 w 29"/>
                  <a:gd name="T5" fmla="*/ 3 h 6"/>
                  <a:gd name="T6" fmla="*/ 0 w 29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6">
                    <a:moveTo>
                      <a:pt x="29" y="0"/>
                    </a:moveTo>
                    <a:lnTo>
                      <a:pt x="29" y="0"/>
                    </a:lnTo>
                    <a:lnTo>
                      <a:pt x="14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2" name="Freeform 2452">
                <a:extLst>
                  <a:ext uri="{FF2B5EF4-FFF2-40B4-BE49-F238E27FC236}">
                    <a16:creationId xmlns:a16="http://schemas.microsoft.com/office/drawing/2014/main" id="{464E0AFF-8ACE-44F0-9FF6-14468E668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411"/>
                <a:ext cx="17" cy="5"/>
              </a:xfrm>
              <a:custGeom>
                <a:avLst/>
                <a:gdLst>
                  <a:gd name="T0" fmla="*/ 17 w 17"/>
                  <a:gd name="T1" fmla="*/ 0 h 5"/>
                  <a:gd name="T2" fmla="*/ 17 w 17"/>
                  <a:gd name="T3" fmla="*/ 0 h 5"/>
                  <a:gd name="T4" fmla="*/ 17 w 17"/>
                  <a:gd name="T5" fmla="*/ 2 h 5"/>
                  <a:gd name="T6" fmla="*/ 14 w 17"/>
                  <a:gd name="T7" fmla="*/ 3 h 5"/>
                  <a:gd name="T8" fmla="*/ 9 w 17"/>
                  <a:gd name="T9" fmla="*/ 5 h 5"/>
                  <a:gd name="T10" fmla="*/ 0 w 17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5">
                    <a:moveTo>
                      <a:pt x="17" y="0"/>
                    </a:moveTo>
                    <a:lnTo>
                      <a:pt x="17" y="0"/>
                    </a:lnTo>
                    <a:lnTo>
                      <a:pt x="17" y="2"/>
                    </a:lnTo>
                    <a:lnTo>
                      <a:pt x="14" y="3"/>
                    </a:lnTo>
                    <a:lnTo>
                      <a:pt x="9" y="5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3" name="Freeform 2453">
                <a:extLst>
                  <a:ext uri="{FF2B5EF4-FFF2-40B4-BE49-F238E27FC236}">
                    <a16:creationId xmlns:a16="http://schemas.microsoft.com/office/drawing/2014/main" id="{F54FB92D-17CA-42F7-805C-C5D999F87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387"/>
                <a:ext cx="37" cy="8"/>
              </a:xfrm>
              <a:custGeom>
                <a:avLst/>
                <a:gdLst>
                  <a:gd name="T0" fmla="*/ 37 w 37"/>
                  <a:gd name="T1" fmla="*/ 0 h 8"/>
                  <a:gd name="T2" fmla="*/ 37 w 37"/>
                  <a:gd name="T3" fmla="*/ 0 h 8"/>
                  <a:gd name="T4" fmla="*/ 27 w 37"/>
                  <a:gd name="T5" fmla="*/ 3 h 8"/>
                  <a:gd name="T6" fmla="*/ 18 w 37"/>
                  <a:gd name="T7" fmla="*/ 3 h 8"/>
                  <a:gd name="T8" fmla="*/ 9 w 37"/>
                  <a:gd name="T9" fmla="*/ 5 h 8"/>
                  <a:gd name="T10" fmla="*/ 5 w 37"/>
                  <a:gd name="T11" fmla="*/ 5 h 8"/>
                  <a:gd name="T12" fmla="*/ 0 w 37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8">
                    <a:moveTo>
                      <a:pt x="37" y="0"/>
                    </a:moveTo>
                    <a:lnTo>
                      <a:pt x="37" y="0"/>
                    </a:lnTo>
                    <a:lnTo>
                      <a:pt x="27" y="3"/>
                    </a:lnTo>
                    <a:lnTo>
                      <a:pt x="18" y="3"/>
                    </a:lnTo>
                    <a:lnTo>
                      <a:pt x="9" y="5"/>
                    </a:lnTo>
                    <a:lnTo>
                      <a:pt x="5" y="5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4" name="Freeform 2454">
                <a:extLst>
                  <a:ext uri="{FF2B5EF4-FFF2-40B4-BE49-F238E27FC236}">
                    <a16:creationId xmlns:a16="http://schemas.microsoft.com/office/drawing/2014/main" id="{183FF1B0-76EE-4EAD-99F3-38F25041B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957"/>
                <a:ext cx="12" cy="8"/>
              </a:xfrm>
              <a:custGeom>
                <a:avLst/>
                <a:gdLst>
                  <a:gd name="T0" fmla="*/ 0 w 12"/>
                  <a:gd name="T1" fmla="*/ 0 h 8"/>
                  <a:gd name="T2" fmla="*/ 0 w 12"/>
                  <a:gd name="T3" fmla="*/ 0 h 8"/>
                  <a:gd name="T4" fmla="*/ 3 w 12"/>
                  <a:gd name="T5" fmla="*/ 0 h 8"/>
                  <a:gd name="T6" fmla="*/ 7 w 12"/>
                  <a:gd name="T7" fmla="*/ 2 h 8"/>
                  <a:gd name="T8" fmla="*/ 10 w 12"/>
                  <a:gd name="T9" fmla="*/ 5 h 8"/>
                  <a:gd name="T10" fmla="*/ 12 w 12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7" y="2"/>
                    </a:lnTo>
                    <a:lnTo>
                      <a:pt x="10" y="5"/>
                    </a:lnTo>
                    <a:lnTo>
                      <a:pt x="12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5" name="Freeform 2455">
                <a:extLst>
                  <a:ext uri="{FF2B5EF4-FFF2-40B4-BE49-F238E27FC236}">
                    <a16:creationId xmlns:a16="http://schemas.microsoft.com/office/drawing/2014/main" id="{52C2CA20-9552-4546-A6CE-6A823D4F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021"/>
                <a:ext cx="15" cy="7"/>
              </a:xfrm>
              <a:custGeom>
                <a:avLst/>
                <a:gdLst>
                  <a:gd name="T0" fmla="*/ 15 w 15"/>
                  <a:gd name="T1" fmla="*/ 0 h 7"/>
                  <a:gd name="T2" fmla="*/ 15 w 15"/>
                  <a:gd name="T3" fmla="*/ 0 h 7"/>
                  <a:gd name="T4" fmla="*/ 11 w 15"/>
                  <a:gd name="T5" fmla="*/ 3 h 7"/>
                  <a:gd name="T6" fmla="*/ 8 w 15"/>
                  <a:gd name="T7" fmla="*/ 4 h 7"/>
                  <a:gd name="T8" fmla="*/ 0 w 15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15" y="0"/>
                    </a:moveTo>
                    <a:lnTo>
                      <a:pt x="15" y="0"/>
                    </a:lnTo>
                    <a:lnTo>
                      <a:pt x="11" y="3"/>
                    </a:lnTo>
                    <a:lnTo>
                      <a:pt x="8" y="4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6" name="Freeform 2456">
                <a:extLst>
                  <a:ext uri="{FF2B5EF4-FFF2-40B4-BE49-F238E27FC236}">
                    <a16:creationId xmlns:a16="http://schemas.microsoft.com/office/drawing/2014/main" id="{12399FA5-7C0B-41CD-9267-36310478E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102"/>
                <a:ext cx="22" cy="6"/>
              </a:xfrm>
              <a:custGeom>
                <a:avLst/>
                <a:gdLst>
                  <a:gd name="T0" fmla="*/ 22 w 22"/>
                  <a:gd name="T1" fmla="*/ 0 h 6"/>
                  <a:gd name="T2" fmla="*/ 22 w 22"/>
                  <a:gd name="T3" fmla="*/ 0 h 6"/>
                  <a:gd name="T4" fmla="*/ 16 w 22"/>
                  <a:gd name="T5" fmla="*/ 3 h 6"/>
                  <a:gd name="T6" fmla="*/ 12 w 22"/>
                  <a:gd name="T7" fmla="*/ 5 h 6"/>
                  <a:gd name="T8" fmla="*/ 0 w 22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6">
                    <a:moveTo>
                      <a:pt x="22" y="0"/>
                    </a:moveTo>
                    <a:lnTo>
                      <a:pt x="22" y="0"/>
                    </a:lnTo>
                    <a:lnTo>
                      <a:pt x="16" y="3"/>
                    </a:lnTo>
                    <a:lnTo>
                      <a:pt x="12" y="5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7" name="Freeform 2457">
                <a:extLst>
                  <a:ext uri="{FF2B5EF4-FFF2-40B4-BE49-F238E27FC236}">
                    <a16:creationId xmlns:a16="http://schemas.microsoft.com/office/drawing/2014/main" id="{12530365-D52A-43CF-863C-4C9DC8C01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101"/>
                <a:ext cx="14" cy="7"/>
              </a:xfrm>
              <a:custGeom>
                <a:avLst/>
                <a:gdLst>
                  <a:gd name="T0" fmla="*/ 14 w 14"/>
                  <a:gd name="T1" fmla="*/ 7 h 7"/>
                  <a:gd name="T2" fmla="*/ 14 w 14"/>
                  <a:gd name="T3" fmla="*/ 7 h 7"/>
                  <a:gd name="T4" fmla="*/ 9 w 14"/>
                  <a:gd name="T5" fmla="*/ 7 h 7"/>
                  <a:gd name="T6" fmla="*/ 6 w 14"/>
                  <a:gd name="T7" fmla="*/ 6 h 7"/>
                  <a:gd name="T8" fmla="*/ 3 w 14"/>
                  <a:gd name="T9" fmla="*/ 3 h 7"/>
                  <a:gd name="T10" fmla="*/ 0 w 14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7">
                    <a:moveTo>
                      <a:pt x="14" y="7"/>
                    </a:moveTo>
                    <a:lnTo>
                      <a:pt x="14" y="7"/>
                    </a:lnTo>
                    <a:lnTo>
                      <a:pt x="9" y="7"/>
                    </a:lnTo>
                    <a:lnTo>
                      <a:pt x="6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8" name="Freeform 2458">
                <a:extLst>
                  <a:ext uri="{FF2B5EF4-FFF2-40B4-BE49-F238E27FC236}">
                    <a16:creationId xmlns:a16="http://schemas.microsoft.com/office/drawing/2014/main" id="{C1ABBD6D-5062-4BA4-897A-4BBC8B67C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165"/>
                <a:ext cx="12" cy="11"/>
              </a:xfrm>
              <a:custGeom>
                <a:avLst/>
                <a:gdLst>
                  <a:gd name="T0" fmla="*/ 12 w 12"/>
                  <a:gd name="T1" fmla="*/ 0 h 11"/>
                  <a:gd name="T2" fmla="*/ 12 w 12"/>
                  <a:gd name="T3" fmla="*/ 0 h 11"/>
                  <a:gd name="T4" fmla="*/ 8 w 12"/>
                  <a:gd name="T5" fmla="*/ 2 h 11"/>
                  <a:gd name="T6" fmla="*/ 5 w 12"/>
                  <a:gd name="T7" fmla="*/ 5 h 11"/>
                  <a:gd name="T8" fmla="*/ 2 w 12"/>
                  <a:gd name="T9" fmla="*/ 8 h 11"/>
                  <a:gd name="T10" fmla="*/ 0 w 12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lnTo>
                      <a:pt x="12" y="0"/>
                    </a:lnTo>
                    <a:lnTo>
                      <a:pt x="8" y="2"/>
                    </a:lnTo>
                    <a:lnTo>
                      <a:pt x="5" y="5"/>
                    </a:lnTo>
                    <a:lnTo>
                      <a:pt x="2" y="8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9" name="Freeform 2459">
                <a:extLst>
                  <a:ext uri="{FF2B5EF4-FFF2-40B4-BE49-F238E27FC236}">
                    <a16:creationId xmlns:a16="http://schemas.microsoft.com/office/drawing/2014/main" id="{32B0B44C-D9D1-440B-A88C-6E2EA9DC6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2265"/>
                <a:ext cx="12" cy="15"/>
              </a:xfrm>
              <a:custGeom>
                <a:avLst/>
                <a:gdLst>
                  <a:gd name="T0" fmla="*/ 12 w 12"/>
                  <a:gd name="T1" fmla="*/ 0 h 15"/>
                  <a:gd name="T2" fmla="*/ 12 w 12"/>
                  <a:gd name="T3" fmla="*/ 0 h 15"/>
                  <a:gd name="T4" fmla="*/ 11 w 12"/>
                  <a:gd name="T5" fmla="*/ 6 h 15"/>
                  <a:gd name="T6" fmla="*/ 8 w 12"/>
                  <a:gd name="T7" fmla="*/ 10 h 15"/>
                  <a:gd name="T8" fmla="*/ 5 w 12"/>
                  <a:gd name="T9" fmla="*/ 14 h 15"/>
                  <a:gd name="T10" fmla="*/ 0 w 12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5">
                    <a:moveTo>
                      <a:pt x="12" y="0"/>
                    </a:moveTo>
                    <a:lnTo>
                      <a:pt x="12" y="0"/>
                    </a:lnTo>
                    <a:lnTo>
                      <a:pt x="11" y="6"/>
                    </a:lnTo>
                    <a:lnTo>
                      <a:pt x="8" y="10"/>
                    </a:lnTo>
                    <a:lnTo>
                      <a:pt x="5" y="14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0" name="Freeform 2460">
                <a:extLst>
                  <a:ext uri="{FF2B5EF4-FFF2-40B4-BE49-F238E27FC236}">
                    <a16:creationId xmlns:a16="http://schemas.microsoft.com/office/drawing/2014/main" id="{3138A333-830C-4764-A37A-98FA9C9C2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366"/>
                <a:ext cx="10" cy="9"/>
              </a:xfrm>
              <a:custGeom>
                <a:avLst/>
                <a:gdLst>
                  <a:gd name="T0" fmla="*/ 10 w 10"/>
                  <a:gd name="T1" fmla="*/ 9 h 9"/>
                  <a:gd name="T2" fmla="*/ 10 w 10"/>
                  <a:gd name="T3" fmla="*/ 9 h 9"/>
                  <a:gd name="T4" fmla="*/ 10 w 10"/>
                  <a:gd name="T5" fmla="*/ 6 h 9"/>
                  <a:gd name="T6" fmla="*/ 7 w 10"/>
                  <a:gd name="T7" fmla="*/ 1 h 9"/>
                  <a:gd name="T8" fmla="*/ 3 w 10"/>
                  <a:gd name="T9" fmla="*/ 0 h 9"/>
                  <a:gd name="T10" fmla="*/ 0 w 10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9">
                    <a:moveTo>
                      <a:pt x="10" y="9"/>
                    </a:moveTo>
                    <a:lnTo>
                      <a:pt x="10" y="9"/>
                    </a:lnTo>
                    <a:lnTo>
                      <a:pt x="10" y="6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1" name="Freeform 2461">
                <a:extLst>
                  <a:ext uri="{FF2B5EF4-FFF2-40B4-BE49-F238E27FC236}">
                    <a16:creationId xmlns:a16="http://schemas.microsoft.com/office/drawing/2014/main" id="{18B4197C-BFAA-411C-8E9B-872EB4403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453"/>
                <a:ext cx="11" cy="11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1 h 11"/>
                  <a:gd name="T4" fmla="*/ 9 w 11"/>
                  <a:gd name="T5" fmla="*/ 8 h 11"/>
                  <a:gd name="T6" fmla="*/ 6 w 11"/>
                  <a:gd name="T7" fmla="*/ 3 h 11"/>
                  <a:gd name="T8" fmla="*/ 3 w 11"/>
                  <a:gd name="T9" fmla="*/ 2 h 11"/>
                  <a:gd name="T10" fmla="*/ 0 w 11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lnTo>
                      <a:pt x="11" y="11"/>
                    </a:lnTo>
                    <a:lnTo>
                      <a:pt x="9" y="8"/>
                    </a:lnTo>
                    <a:lnTo>
                      <a:pt x="6" y="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2" name="Freeform 2462">
                <a:extLst>
                  <a:ext uri="{FF2B5EF4-FFF2-40B4-BE49-F238E27FC236}">
                    <a16:creationId xmlns:a16="http://schemas.microsoft.com/office/drawing/2014/main" id="{4C704927-1CBE-49C2-812C-B8961646D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523"/>
                <a:ext cx="11" cy="10"/>
              </a:xfrm>
              <a:custGeom>
                <a:avLst/>
                <a:gdLst>
                  <a:gd name="T0" fmla="*/ 11 w 11"/>
                  <a:gd name="T1" fmla="*/ 0 h 10"/>
                  <a:gd name="T2" fmla="*/ 11 w 11"/>
                  <a:gd name="T3" fmla="*/ 0 h 10"/>
                  <a:gd name="T4" fmla="*/ 8 w 11"/>
                  <a:gd name="T5" fmla="*/ 6 h 10"/>
                  <a:gd name="T6" fmla="*/ 0 w 11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11" y="0"/>
                    </a:moveTo>
                    <a:lnTo>
                      <a:pt x="11" y="0"/>
                    </a:lnTo>
                    <a:lnTo>
                      <a:pt x="8" y="6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3" name="Freeform 2463">
                <a:extLst>
                  <a:ext uri="{FF2B5EF4-FFF2-40B4-BE49-F238E27FC236}">
                    <a16:creationId xmlns:a16="http://schemas.microsoft.com/office/drawing/2014/main" id="{2F9FE760-B669-4F84-8F9E-21C62FCB5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631"/>
                <a:ext cx="15" cy="12"/>
              </a:xfrm>
              <a:custGeom>
                <a:avLst/>
                <a:gdLst>
                  <a:gd name="T0" fmla="*/ 15 w 15"/>
                  <a:gd name="T1" fmla="*/ 12 h 12"/>
                  <a:gd name="T2" fmla="*/ 15 w 15"/>
                  <a:gd name="T3" fmla="*/ 12 h 12"/>
                  <a:gd name="T4" fmla="*/ 13 w 15"/>
                  <a:gd name="T5" fmla="*/ 8 h 12"/>
                  <a:gd name="T6" fmla="*/ 9 w 15"/>
                  <a:gd name="T7" fmla="*/ 5 h 12"/>
                  <a:gd name="T8" fmla="*/ 0 w 1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lnTo>
                      <a:pt x="15" y="12"/>
                    </a:lnTo>
                    <a:lnTo>
                      <a:pt x="13" y="8"/>
                    </a:lnTo>
                    <a:lnTo>
                      <a:pt x="9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4" name="Freeform 2464">
                <a:extLst>
                  <a:ext uri="{FF2B5EF4-FFF2-40B4-BE49-F238E27FC236}">
                    <a16:creationId xmlns:a16="http://schemas.microsoft.com/office/drawing/2014/main" id="{1E56EB72-38EE-48F6-8A27-643356E83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690"/>
                <a:ext cx="16" cy="8"/>
              </a:xfrm>
              <a:custGeom>
                <a:avLst/>
                <a:gdLst>
                  <a:gd name="T0" fmla="*/ 16 w 16"/>
                  <a:gd name="T1" fmla="*/ 0 h 8"/>
                  <a:gd name="T2" fmla="*/ 16 w 16"/>
                  <a:gd name="T3" fmla="*/ 0 h 8"/>
                  <a:gd name="T4" fmla="*/ 10 w 16"/>
                  <a:gd name="T5" fmla="*/ 2 h 8"/>
                  <a:gd name="T6" fmla="*/ 6 w 16"/>
                  <a:gd name="T7" fmla="*/ 2 h 8"/>
                  <a:gd name="T8" fmla="*/ 3 w 16"/>
                  <a:gd name="T9" fmla="*/ 5 h 8"/>
                  <a:gd name="T10" fmla="*/ 0 w 16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8">
                    <a:moveTo>
                      <a:pt x="16" y="0"/>
                    </a:moveTo>
                    <a:lnTo>
                      <a:pt x="16" y="0"/>
                    </a:lnTo>
                    <a:lnTo>
                      <a:pt x="10" y="2"/>
                    </a:lnTo>
                    <a:lnTo>
                      <a:pt x="6" y="2"/>
                    </a:lnTo>
                    <a:lnTo>
                      <a:pt x="3" y="5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5" name="Freeform 2465">
                <a:extLst>
                  <a:ext uri="{FF2B5EF4-FFF2-40B4-BE49-F238E27FC236}">
                    <a16:creationId xmlns:a16="http://schemas.microsoft.com/office/drawing/2014/main" id="{392930C1-B6D4-49EF-B8A0-5A0E12C0A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948"/>
                <a:ext cx="9" cy="5"/>
              </a:xfrm>
              <a:custGeom>
                <a:avLst/>
                <a:gdLst>
                  <a:gd name="T0" fmla="*/ 9 w 9"/>
                  <a:gd name="T1" fmla="*/ 5 h 5"/>
                  <a:gd name="T2" fmla="*/ 9 w 9"/>
                  <a:gd name="T3" fmla="*/ 5 h 5"/>
                  <a:gd name="T4" fmla="*/ 7 w 9"/>
                  <a:gd name="T5" fmla="*/ 5 h 5"/>
                  <a:gd name="T6" fmla="*/ 4 w 9"/>
                  <a:gd name="T7" fmla="*/ 3 h 5"/>
                  <a:gd name="T8" fmla="*/ 0 w 9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lnTo>
                      <a:pt x="9" y="5"/>
                    </a:lnTo>
                    <a:lnTo>
                      <a:pt x="7" y="5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6" name="Freeform 2466">
                <a:extLst>
                  <a:ext uri="{FF2B5EF4-FFF2-40B4-BE49-F238E27FC236}">
                    <a16:creationId xmlns:a16="http://schemas.microsoft.com/office/drawing/2014/main" id="{08E682E7-F7A4-4DC6-9571-55FB7A31A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000"/>
                <a:ext cx="11" cy="6"/>
              </a:xfrm>
              <a:custGeom>
                <a:avLst/>
                <a:gdLst>
                  <a:gd name="T0" fmla="*/ 11 w 11"/>
                  <a:gd name="T1" fmla="*/ 6 h 6"/>
                  <a:gd name="T2" fmla="*/ 11 w 11"/>
                  <a:gd name="T3" fmla="*/ 6 h 6"/>
                  <a:gd name="T4" fmla="*/ 10 w 11"/>
                  <a:gd name="T5" fmla="*/ 3 h 6"/>
                  <a:gd name="T6" fmla="*/ 6 w 11"/>
                  <a:gd name="T7" fmla="*/ 1 h 6"/>
                  <a:gd name="T8" fmla="*/ 5 w 11"/>
                  <a:gd name="T9" fmla="*/ 0 h 6"/>
                  <a:gd name="T10" fmla="*/ 0 w 11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11" y="6"/>
                    </a:moveTo>
                    <a:lnTo>
                      <a:pt x="11" y="6"/>
                    </a:lnTo>
                    <a:lnTo>
                      <a:pt x="10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7" name="Freeform 2467">
                <a:extLst>
                  <a:ext uri="{FF2B5EF4-FFF2-40B4-BE49-F238E27FC236}">
                    <a16:creationId xmlns:a16="http://schemas.microsoft.com/office/drawing/2014/main" id="{0605EF09-3804-4B0C-B7B5-2C436973F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093"/>
                <a:ext cx="10" cy="9"/>
              </a:xfrm>
              <a:custGeom>
                <a:avLst/>
                <a:gdLst>
                  <a:gd name="T0" fmla="*/ 10 w 10"/>
                  <a:gd name="T1" fmla="*/ 9 h 9"/>
                  <a:gd name="T2" fmla="*/ 10 w 10"/>
                  <a:gd name="T3" fmla="*/ 9 h 9"/>
                  <a:gd name="T4" fmla="*/ 9 w 10"/>
                  <a:gd name="T5" fmla="*/ 5 h 9"/>
                  <a:gd name="T6" fmla="*/ 6 w 10"/>
                  <a:gd name="T7" fmla="*/ 2 h 9"/>
                  <a:gd name="T8" fmla="*/ 3 w 10"/>
                  <a:gd name="T9" fmla="*/ 0 h 9"/>
                  <a:gd name="T10" fmla="*/ 0 w 10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9">
                    <a:moveTo>
                      <a:pt x="10" y="9"/>
                    </a:moveTo>
                    <a:lnTo>
                      <a:pt x="10" y="9"/>
                    </a:lnTo>
                    <a:lnTo>
                      <a:pt x="9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8" name="Freeform 2468">
                <a:extLst>
                  <a:ext uri="{FF2B5EF4-FFF2-40B4-BE49-F238E27FC236}">
                    <a16:creationId xmlns:a16="http://schemas.microsoft.com/office/drawing/2014/main" id="{A054F580-AE21-4614-9968-23E046F96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045"/>
                <a:ext cx="13" cy="6"/>
              </a:xfrm>
              <a:custGeom>
                <a:avLst/>
                <a:gdLst>
                  <a:gd name="T0" fmla="*/ 13 w 13"/>
                  <a:gd name="T1" fmla="*/ 6 h 6"/>
                  <a:gd name="T2" fmla="*/ 13 w 13"/>
                  <a:gd name="T3" fmla="*/ 6 h 6"/>
                  <a:gd name="T4" fmla="*/ 10 w 13"/>
                  <a:gd name="T5" fmla="*/ 3 h 6"/>
                  <a:gd name="T6" fmla="*/ 7 w 13"/>
                  <a:gd name="T7" fmla="*/ 1 h 6"/>
                  <a:gd name="T8" fmla="*/ 4 w 13"/>
                  <a:gd name="T9" fmla="*/ 0 h 6"/>
                  <a:gd name="T10" fmla="*/ 0 w 13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lnTo>
                      <a:pt x="13" y="6"/>
                    </a:lnTo>
                    <a:lnTo>
                      <a:pt x="10" y="3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9" name="Freeform 2469">
                <a:extLst>
                  <a:ext uri="{FF2B5EF4-FFF2-40B4-BE49-F238E27FC236}">
                    <a16:creationId xmlns:a16="http://schemas.microsoft.com/office/drawing/2014/main" id="{99372F08-D02E-4F6A-9707-2AE32A341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190"/>
                <a:ext cx="15" cy="7"/>
              </a:xfrm>
              <a:custGeom>
                <a:avLst/>
                <a:gdLst>
                  <a:gd name="T0" fmla="*/ 15 w 15"/>
                  <a:gd name="T1" fmla="*/ 7 h 7"/>
                  <a:gd name="T2" fmla="*/ 15 w 15"/>
                  <a:gd name="T3" fmla="*/ 7 h 7"/>
                  <a:gd name="T4" fmla="*/ 12 w 15"/>
                  <a:gd name="T5" fmla="*/ 4 h 7"/>
                  <a:gd name="T6" fmla="*/ 9 w 15"/>
                  <a:gd name="T7" fmla="*/ 1 h 7"/>
                  <a:gd name="T8" fmla="*/ 4 w 15"/>
                  <a:gd name="T9" fmla="*/ 0 h 7"/>
                  <a:gd name="T10" fmla="*/ 0 w 15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">
                    <a:moveTo>
                      <a:pt x="15" y="7"/>
                    </a:moveTo>
                    <a:lnTo>
                      <a:pt x="15" y="7"/>
                    </a:lnTo>
                    <a:lnTo>
                      <a:pt x="12" y="4"/>
                    </a:lnTo>
                    <a:lnTo>
                      <a:pt x="9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0" name="Freeform 2470">
                <a:extLst>
                  <a:ext uri="{FF2B5EF4-FFF2-40B4-BE49-F238E27FC236}">
                    <a16:creationId xmlns:a16="http://schemas.microsoft.com/office/drawing/2014/main" id="{8A1F0F4E-3E81-4231-BADC-AC4583769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241"/>
                <a:ext cx="9" cy="7"/>
              </a:xfrm>
              <a:custGeom>
                <a:avLst/>
                <a:gdLst>
                  <a:gd name="T0" fmla="*/ 9 w 9"/>
                  <a:gd name="T1" fmla="*/ 7 h 7"/>
                  <a:gd name="T2" fmla="*/ 9 w 9"/>
                  <a:gd name="T3" fmla="*/ 7 h 7"/>
                  <a:gd name="T4" fmla="*/ 7 w 9"/>
                  <a:gd name="T5" fmla="*/ 4 h 7"/>
                  <a:gd name="T6" fmla="*/ 6 w 9"/>
                  <a:gd name="T7" fmla="*/ 1 h 7"/>
                  <a:gd name="T8" fmla="*/ 3 w 9"/>
                  <a:gd name="T9" fmla="*/ 0 h 7"/>
                  <a:gd name="T10" fmla="*/ 0 w 9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lnTo>
                      <a:pt x="9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1" name="Freeform 2471">
                <a:extLst>
                  <a:ext uri="{FF2B5EF4-FFF2-40B4-BE49-F238E27FC236}">
                    <a16:creationId xmlns:a16="http://schemas.microsoft.com/office/drawing/2014/main" id="{14D030E4-5595-41E6-AE90-CE005AEFC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277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6 w 6"/>
                  <a:gd name="T3" fmla="*/ 3 h 3"/>
                  <a:gd name="T4" fmla="*/ 3 w 6"/>
                  <a:gd name="T5" fmla="*/ 2 h 3"/>
                  <a:gd name="T6" fmla="*/ 0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6" y="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2" name="Freeform 2472">
                <a:extLst>
                  <a:ext uri="{FF2B5EF4-FFF2-40B4-BE49-F238E27FC236}">
                    <a16:creationId xmlns:a16="http://schemas.microsoft.com/office/drawing/2014/main" id="{C54CB9C1-6FCD-4193-A1A6-F39D0FC87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343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8 h 8"/>
                  <a:gd name="T4" fmla="*/ 5 w 8"/>
                  <a:gd name="T5" fmla="*/ 3 h 8"/>
                  <a:gd name="T6" fmla="*/ 0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3" name="Freeform 2473">
                <a:extLst>
                  <a:ext uri="{FF2B5EF4-FFF2-40B4-BE49-F238E27FC236}">
                    <a16:creationId xmlns:a16="http://schemas.microsoft.com/office/drawing/2014/main" id="{114D6958-FB7E-45D7-964F-A740090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325"/>
                <a:ext cx="9" cy="6"/>
              </a:xfrm>
              <a:custGeom>
                <a:avLst/>
                <a:gdLst>
                  <a:gd name="T0" fmla="*/ 9 w 9"/>
                  <a:gd name="T1" fmla="*/ 6 h 6"/>
                  <a:gd name="T2" fmla="*/ 9 w 9"/>
                  <a:gd name="T3" fmla="*/ 6 h 6"/>
                  <a:gd name="T4" fmla="*/ 3 w 9"/>
                  <a:gd name="T5" fmla="*/ 5 h 6"/>
                  <a:gd name="T6" fmla="*/ 2 w 9"/>
                  <a:gd name="T7" fmla="*/ 3 h 6"/>
                  <a:gd name="T8" fmla="*/ 0 w 9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lnTo>
                      <a:pt x="9" y="6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4" name="Freeform 2474">
                <a:extLst>
                  <a:ext uri="{FF2B5EF4-FFF2-40B4-BE49-F238E27FC236}">
                    <a16:creationId xmlns:a16="http://schemas.microsoft.com/office/drawing/2014/main" id="{618F46BE-7D56-423C-BA25-776B6A639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226"/>
                <a:ext cx="7" cy="7"/>
              </a:xfrm>
              <a:custGeom>
                <a:avLst/>
                <a:gdLst>
                  <a:gd name="T0" fmla="*/ 7 w 7"/>
                  <a:gd name="T1" fmla="*/ 7 h 7"/>
                  <a:gd name="T2" fmla="*/ 7 w 7"/>
                  <a:gd name="T3" fmla="*/ 7 h 7"/>
                  <a:gd name="T4" fmla="*/ 3 w 7"/>
                  <a:gd name="T5" fmla="*/ 4 h 7"/>
                  <a:gd name="T6" fmla="*/ 0 w 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7"/>
                    </a:moveTo>
                    <a:lnTo>
                      <a:pt x="7" y="7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5" name="Freeform 2475">
                <a:extLst>
                  <a:ext uri="{FF2B5EF4-FFF2-40B4-BE49-F238E27FC236}">
                    <a16:creationId xmlns:a16="http://schemas.microsoft.com/office/drawing/2014/main" id="{0D6EAAFC-15D0-4D2B-85FA-737220983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126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8 h 8"/>
                  <a:gd name="T4" fmla="*/ 3 w 8"/>
                  <a:gd name="T5" fmla="*/ 5 h 8"/>
                  <a:gd name="T6" fmla="*/ 0 w 8"/>
                  <a:gd name="T7" fmla="*/ 2 h 8"/>
                  <a:gd name="T8" fmla="*/ 0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8"/>
                    </a:lnTo>
                    <a:lnTo>
                      <a:pt x="3" y="5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6" name="Freeform 2476">
                <a:extLst>
                  <a:ext uri="{FF2B5EF4-FFF2-40B4-BE49-F238E27FC236}">
                    <a16:creationId xmlns:a16="http://schemas.microsoft.com/office/drawing/2014/main" id="{08FA7B9A-A7FA-496A-A9E4-F9C095DD6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417"/>
                <a:ext cx="9" cy="6"/>
              </a:xfrm>
              <a:custGeom>
                <a:avLst/>
                <a:gdLst>
                  <a:gd name="T0" fmla="*/ 9 w 9"/>
                  <a:gd name="T1" fmla="*/ 6 h 6"/>
                  <a:gd name="T2" fmla="*/ 9 w 9"/>
                  <a:gd name="T3" fmla="*/ 6 h 6"/>
                  <a:gd name="T4" fmla="*/ 5 w 9"/>
                  <a:gd name="T5" fmla="*/ 5 h 6"/>
                  <a:gd name="T6" fmla="*/ 0 w 9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lnTo>
                      <a:pt x="9" y="6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7" name="Freeform 2477">
                <a:extLst>
                  <a:ext uri="{FF2B5EF4-FFF2-40B4-BE49-F238E27FC236}">
                    <a16:creationId xmlns:a16="http://schemas.microsoft.com/office/drawing/2014/main" id="{25838319-EA2D-40E9-84AC-3BE06E9EF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455"/>
                <a:ext cx="6" cy="9"/>
              </a:xfrm>
              <a:custGeom>
                <a:avLst/>
                <a:gdLst>
                  <a:gd name="T0" fmla="*/ 6 w 6"/>
                  <a:gd name="T1" fmla="*/ 9 h 9"/>
                  <a:gd name="T2" fmla="*/ 6 w 6"/>
                  <a:gd name="T3" fmla="*/ 9 h 9"/>
                  <a:gd name="T4" fmla="*/ 6 w 6"/>
                  <a:gd name="T5" fmla="*/ 6 h 9"/>
                  <a:gd name="T6" fmla="*/ 4 w 6"/>
                  <a:gd name="T7" fmla="*/ 3 h 9"/>
                  <a:gd name="T8" fmla="*/ 1 w 6"/>
                  <a:gd name="T9" fmla="*/ 1 h 9"/>
                  <a:gd name="T10" fmla="*/ 0 w 6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lnTo>
                      <a:pt x="6" y="9"/>
                    </a:lnTo>
                    <a:lnTo>
                      <a:pt x="6" y="6"/>
                    </a:lnTo>
                    <a:lnTo>
                      <a:pt x="4" y="3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8" name="Freeform 2478">
                <a:extLst>
                  <a:ext uri="{FF2B5EF4-FFF2-40B4-BE49-F238E27FC236}">
                    <a16:creationId xmlns:a16="http://schemas.microsoft.com/office/drawing/2014/main" id="{21F875A4-6D37-49D9-BCC5-F420522E8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455"/>
                <a:ext cx="9" cy="9"/>
              </a:xfrm>
              <a:custGeom>
                <a:avLst/>
                <a:gdLst>
                  <a:gd name="T0" fmla="*/ 9 w 9"/>
                  <a:gd name="T1" fmla="*/ 0 h 9"/>
                  <a:gd name="T2" fmla="*/ 9 w 9"/>
                  <a:gd name="T3" fmla="*/ 0 h 9"/>
                  <a:gd name="T4" fmla="*/ 6 w 9"/>
                  <a:gd name="T5" fmla="*/ 1 h 9"/>
                  <a:gd name="T6" fmla="*/ 3 w 9"/>
                  <a:gd name="T7" fmla="*/ 3 h 9"/>
                  <a:gd name="T8" fmla="*/ 0 w 9"/>
                  <a:gd name="T9" fmla="*/ 4 h 9"/>
                  <a:gd name="T10" fmla="*/ 0 w 9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9" name="Freeform 2479">
                <a:extLst>
                  <a:ext uri="{FF2B5EF4-FFF2-40B4-BE49-F238E27FC236}">
                    <a16:creationId xmlns:a16="http://schemas.microsoft.com/office/drawing/2014/main" id="{767F1562-186F-4545-B8E0-3A26D9EF5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389"/>
                <a:ext cx="10" cy="7"/>
              </a:xfrm>
              <a:custGeom>
                <a:avLst/>
                <a:gdLst>
                  <a:gd name="T0" fmla="*/ 10 w 10"/>
                  <a:gd name="T1" fmla="*/ 7 h 7"/>
                  <a:gd name="T2" fmla="*/ 10 w 10"/>
                  <a:gd name="T3" fmla="*/ 7 h 7"/>
                  <a:gd name="T4" fmla="*/ 5 w 10"/>
                  <a:gd name="T5" fmla="*/ 3 h 7"/>
                  <a:gd name="T6" fmla="*/ 3 w 10"/>
                  <a:gd name="T7" fmla="*/ 1 h 7"/>
                  <a:gd name="T8" fmla="*/ 0 w 10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lnTo>
                      <a:pt x="10" y="7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0" name="Freeform 2480">
                <a:extLst>
                  <a:ext uri="{FF2B5EF4-FFF2-40B4-BE49-F238E27FC236}">
                    <a16:creationId xmlns:a16="http://schemas.microsoft.com/office/drawing/2014/main" id="{569475CF-9945-43D3-9429-20CAF8B88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2316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2 w 6"/>
                  <a:gd name="T5" fmla="*/ 5 h 12"/>
                  <a:gd name="T6" fmla="*/ 0 w 6"/>
                  <a:gd name="T7" fmla="*/ 8 h 12"/>
                  <a:gd name="T8" fmla="*/ 0 w 6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1" name="Freeform 2481">
                <a:extLst>
                  <a:ext uri="{FF2B5EF4-FFF2-40B4-BE49-F238E27FC236}">
                    <a16:creationId xmlns:a16="http://schemas.microsoft.com/office/drawing/2014/main" id="{ABF12C14-C93B-4A0E-B8B6-5B66582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472"/>
                <a:ext cx="16" cy="12"/>
              </a:xfrm>
              <a:custGeom>
                <a:avLst/>
                <a:gdLst>
                  <a:gd name="T0" fmla="*/ 16 w 16"/>
                  <a:gd name="T1" fmla="*/ 12 h 12"/>
                  <a:gd name="T2" fmla="*/ 16 w 16"/>
                  <a:gd name="T3" fmla="*/ 12 h 12"/>
                  <a:gd name="T4" fmla="*/ 13 w 16"/>
                  <a:gd name="T5" fmla="*/ 7 h 12"/>
                  <a:gd name="T6" fmla="*/ 10 w 16"/>
                  <a:gd name="T7" fmla="*/ 3 h 12"/>
                  <a:gd name="T8" fmla="*/ 6 w 16"/>
                  <a:gd name="T9" fmla="*/ 0 h 12"/>
                  <a:gd name="T10" fmla="*/ 0 w 16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2">
                    <a:moveTo>
                      <a:pt x="16" y="12"/>
                    </a:moveTo>
                    <a:lnTo>
                      <a:pt x="16" y="12"/>
                    </a:lnTo>
                    <a:lnTo>
                      <a:pt x="13" y="7"/>
                    </a:lnTo>
                    <a:lnTo>
                      <a:pt x="10" y="3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2" name="Freeform 2482">
                <a:extLst>
                  <a:ext uri="{FF2B5EF4-FFF2-40B4-BE49-F238E27FC236}">
                    <a16:creationId xmlns:a16="http://schemas.microsoft.com/office/drawing/2014/main" id="{4DB2A36F-779F-4EE6-AC2C-66C74C4C0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468"/>
                <a:ext cx="18" cy="16"/>
              </a:xfrm>
              <a:custGeom>
                <a:avLst/>
                <a:gdLst>
                  <a:gd name="T0" fmla="*/ 18 w 18"/>
                  <a:gd name="T1" fmla="*/ 0 h 16"/>
                  <a:gd name="T2" fmla="*/ 18 w 18"/>
                  <a:gd name="T3" fmla="*/ 0 h 16"/>
                  <a:gd name="T4" fmla="*/ 11 w 18"/>
                  <a:gd name="T5" fmla="*/ 0 h 16"/>
                  <a:gd name="T6" fmla="*/ 5 w 18"/>
                  <a:gd name="T7" fmla="*/ 4 h 16"/>
                  <a:gd name="T8" fmla="*/ 2 w 18"/>
                  <a:gd name="T9" fmla="*/ 8 h 16"/>
                  <a:gd name="T10" fmla="*/ 0 w 18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8" y="0"/>
                    </a:moveTo>
                    <a:lnTo>
                      <a:pt x="18" y="0"/>
                    </a:lnTo>
                    <a:lnTo>
                      <a:pt x="11" y="0"/>
                    </a:lnTo>
                    <a:lnTo>
                      <a:pt x="5" y="4"/>
                    </a:lnTo>
                    <a:lnTo>
                      <a:pt x="2" y="8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3" name="Freeform 2483">
                <a:extLst>
                  <a:ext uri="{FF2B5EF4-FFF2-40B4-BE49-F238E27FC236}">
                    <a16:creationId xmlns:a16="http://schemas.microsoft.com/office/drawing/2014/main" id="{568B38F2-B5EB-4042-ADF0-FD10CACBF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517"/>
                <a:ext cx="15" cy="12"/>
              </a:xfrm>
              <a:custGeom>
                <a:avLst/>
                <a:gdLst>
                  <a:gd name="T0" fmla="*/ 15 w 15"/>
                  <a:gd name="T1" fmla="*/ 12 h 12"/>
                  <a:gd name="T2" fmla="*/ 15 w 15"/>
                  <a:gd name="T3" fmla="*/ 12 h 12"/>
                  <a:gd name="T4" fmla="*/ 12 w 15"/>
                  <a:gd name="T5" fmla="*/ 7 h 12"/>
                  <a:gd name="T6" fmla="*/ 9 w 15"/>
                  <a:gd name="T7" fmla="*/ 3 h 12"/>
                  <a:gd name="T8" fmla="*/ 4 w 15"/>
                  <a:gd name="T9" fmla="*/ 0 h 12"/>
                  <a:gd name="T10" fmla="*/ 0 w 1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lnTo>
                      <a:pt x="15" y="12"/>
                    </a:lnTo>
                    <a:lnTo>
                      <a:pt x="12" y="7"/>
                    </a:lnTo>
                    <a:lnTo>
                      <a:pt x="9" y="3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4" name="Freeform 2484">
                <a:extLst>
                  <a:ext uri="{FF2B5EF4-FFF2-40B4-BE49-F238E27FC236}">
                    <a16:creationId xmlns:a16="http://schemas.microsoft.com/office/drawing/2014/main" id="{63BF066D-898B-414B-8732-2CA9489A9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345"/>
                <a:ext cx="18" cy="9"/>
              </a:xfrm>
              <a:custGeom>
                <a:avLst/>
                <a:gdLst>
                  <a:gd name="T0" fmla="*/ 18 w 18"/>
                  <a:gd name="T1" fmla="*/ 0 h 9"/>
                  <a:gd name="T2" fmla="*/ 18 w 18"/>
                  <a:gd name="T3" fmla="*/ 0 h 9"/>
                  <a:gd name="T4" fmla="*/ 15 w 18"/>
                  <a:gd name="T5" fmla="*/ 4 h 9"/>
                  <a:gd name="T6" fmla="*/ 12 w 18"/>
                  <a:gd name="T7" fmla="*/ 7 h 9"/>
                  <a:gd name="T8" fmla="*/ 6 w 18"/>
                  <a:gd name="T9" fmla="*/ 9 h 9"/>
                  <a:gd name="T10" fmla="*/ 0 w 18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9">
                    <a:moveTo>
                      <a:pt x="18" y="0"/>
                    </a:moveTo>
                    <a:lnTo>
                      <a:pt x="18" y="0"/>
                    </a:lnTo>
                    <a:lnTo>
                      <a:pt x="15" y="4"/>
                    </a:lnTo>
                    <a:lnTo>
                      <a:pt x="12" y="7"/>
                    </a:lnTo>
                    <a:lnTo>
                      <a:pt x="6" y="9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5" name="Freeform 2485">
                <a:extLst>
                  <a:ext uri="{FF2B5EF4-FFF2-40B4-BE49-F238E27FC236}">
                    <a16:creationId xmlns:a16="http://schemas.microsoft.com/office/drawing/2014/main" id="{E3ABBE5A-B818-487C-9D25-0A08D60A9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315"/>
                <a:ext cx="12" cy="3"/>
              </a:xfrm>
              <a:custGeom>
                <a:avLst/>
                <a:gdLst>
                  <a:gd name="T0" fmla="*/ 12 w 12"/>
                  <a:gd name="T1" fmla="*/ 0 h 3"/>
                  <a:gd name="T2" fmla="*/ 12 w 12"/>
                  <a:gd name="T3" fmla="*/ 0 h 3"/>
                  <a:gd name="T4" fmla="*/ 4 w 12"/>
                  <a:gd name="T5" fmla="*/ 0 h 3"/>
                  <a:gd name="T6" fmla="*/ 3 w 12"/>
                  <a:gd name="T7" fmla="*/ 1 h 3"/>
                  <a:gd name="T8" fmla="*/ 0 w 12"/>
                  <a:gd name="T9" fmla="*/ 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">
                    <a:moveTo>
                      <a:pt x="12" y="0"/>
                    </a:moveTo>
                    <a:lnTo>
                      <a:pt x="12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6" name="Freeform 2486">
                <a:extLst>
                  <a:ext uri="{FF2B5EF4-FFF2-40B4-BE49-F238E27FC236}">
                    <a16:creationId xmlns:a16="http://schemas.microsoft.com/office/drawing/2014/main" id="{0D4A52DA-D28D-4F74-83C3-6FC351163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315"/>
                <a:ext cx="9" cy="9"/>
              </a:xfrm>
              <a:custGeom>
                <a:avLst/>
                <a:gdLst>
                  <a:gd name="T0" fmla="*/ 9 w 9"/>
                  <a:gd name="T1" fmla="*/ 9 h 9"/>
                  <a:gd name="T2" fmla="*/ 9 w 9"/>
                  <a:gd name="T3" fmla="*/ 9 h 9"/>
                  <a:gd name="T4" fmla="*/ 6 w 9"/>
                  <a:gd name="T5" fmla="*/ 3 h 9"/>
                  <a:gd name="T6" fmla="*/ 3 w 9"/>
                  <a:gd name="T7" fmla="*/ 0 h 9"/>
                  <a:gd name="T8" fmla="*/ 0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9"/>
                    </a:moveTo>
                    <a:lnTo>
                      <a:pt x="9" y="9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7" name="Freeform 2487">
                <a:extLst>
                  <a:ext uri="{FF2B5EF4-FFF2-40B4-BE49-F238E27FC236}">
                    <a16:creationId xmlns:a16="http://schemas.microsoft.com/office/drawing/2014/main" id="{7781FF10-C405-4F0C-BA19-674DABEDE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259"/>
                <a:ext cx="7" cy="13"/>
              </a:xfrm>
              <a:custGeom>
                <a:avLst/>
                <a:gdLst>
                  <a:gd name="T0" fmla="*/ 7 w 7"/>
                  <a:gd name="T1" fmla="*/ 0 h 13"/>
                  <a:gd name="T2" fmla="*/ 7 w 7"/>
                  <a:gd name="T3" fmla="*/ 0 h 13"/>
                  <a:gd name="T4" fmla="*/ 3 w 7"/>
                  <a:gd name="T5" fmla="*/ 6 h 13"/>
                  <a:gd name="T6" fmla="*/ 0 w 7"/>
                  <a:gd name="T7" fmla="*/ 1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lnTo>
                      <a:pt x="7" y="0"/>
                    </a:lnTo>
                    <a:lnTo>
                      <a:pt x="3" y="6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8" name="Freeform 2488">
                <a:extLst>
                  <a:ext uri="{FF2B5EF4-FFF2-40B4-BE49-F238E27FC236}">
                    <a16:creationId xmlns:a16="http://schemas.microsoft.com/office/drawing/2014/main" id="{9EE34B8A-A309-48D2-B7B0-2868FA9E5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033"/>
                <a:ext cx="12" cy="13"/>
              </a:xfrm>
              <a:custGeom>
                <a:avLst/>
                <a:gdLst>
                  <a:gd name="T0" fmla="*/ 12 w 12"/>
                  <a:gd name="T1" fmla="*/ 1 h 13"/>
                  <a:gd name="T2" fmla="*/ 12 w 12"/>
                  <a:gd name="T3" fmla="*/ 1 h 13"/>
                  <a:gd name="T4" fmla="*/ 9 w 12"/>
                  <a:gd name="T5" fmla="*/ 0 h 13"/>
                  <a:gd name="T6" fmla="*/ 8 w 12"/>
                  <a:gd name="T7" fmla="*/ 1 h 13"/>
                  <a:gd name="T8" fmla="*/ 5 w 12"/>
                  <a:gd name="T9" fmla="*/ 4 h 13"/>
                  <a:gd name="T10" fmla="*/ 2 w 12"/>
                  <a:gd name="T11" fmla="*/ 9 h 13"/>
                  <a:gd name="T12" fmla="*/ 0 w 12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3">
                    <a:moveTo>
                      <a:pt x="12" y="1"/>
                    </a:moveTo>
                    <a:lnTo>
                      <a:pt x="12" y="1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5" y="4"/>
                    </a:lnTo>
                    <a:lnTo>
                      <a:pt x="2" y="9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9" name="Freeform 2489">
                <a:extLst>
                  <a:ext uri="{FF2B5EF4-FFF2-40B4-BE49-F238E27FC236}">
                    <a16:creationId xmlns:a16="http://schemas.microsoft.com/office/drawing/2014/main" id="{90DB1E18-2B95-4102-968D-D3AD6C435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066"/>
                <a:ext cx="10" cy="12"/>
              </a:xfrm>
              <a:custGeom>
                <a:avLst/>
                <a:gdLst>
                  <a:gd name="T0" fmla="*/ 10 w 10"/>
                  <a:gd name="T1" fmla="*/ 12 h 12"/>
                  <a:gd name="T2" fmla="*/ 10 w 10"/>
                  <a:gd name="T3" fmla="*/ 12 h 12"/>
                  <a:gd name="T4" fmla="*/ 6 w 10"/>
                  <a:gd name="T5" fmla="*/ 10 h 12"/>
                  <a:gd name="T6" fmla="*/ 3 w 10"/>
                  <a:gd name="T7" fmla="*/ 7 h 12"/>
                  <a:gd name="T8" fmla="*/ 0 w 10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0" y="12"/>
                    </a:moveTo>
                    <a:lnTo>
                      <a:pt x="10" y="12"/>
                    </a:lnTo>
                    <a:lnTo>
                      <a:pt x="6" y="10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0" name="Freeform 2490">
                <a:extLst>
                  <a:ext uri="{FF2B5EF4-FFF2-40B4-BE49-F238E27FC236}">
                    <a16:creationId xmlns:a16="http://schemas.microsoft.com/office/drawing/2014/main" id="{7C65F696-879D-4A73-8282-B7FD8FEFD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193"/>
                <a:ext cx="15" cy="9"/>
              </a:xfrm>
              <a:custGeom>
                <a:avLst/>
                <a:gdLst>
                  <a:gd name="T0" fmla="*/ 15 w 15"/>
                  <a:gd name="T1" fmla="*/ 7 h 9"/>
                  <a:gd name="T2" fmla="*/ 15 w 15"/>
                  <a:gd name="T3" fmla="*/ 7 h 9"/>
                  <a:gd name="T4" fmla="*/ 13 w 15"/>
                  <a:gd name="T5" fmla="*/ 9 h 9"/>
                  <a:gd name="T6" fmla="*/ 10 w 15"/>
                  <a:gd name="T7" fmla="*/ 9 h 9"/>
                  <a:gd name="T8" fmla="*/ 7 w 15"/>
                  <a:gd name="T9" fmla="*/ 6 h 9"/>
                  <a:gd name="T10" fmla="*/ 0 w 1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15" y="7"/>
                    </a:moveTo>
                    <a:lnTo>
                      <a:pt x="15" y="7"/>
                    </a:lnTo>
                    <a:lnTo>
                      <a:pt x="13" y="9"/>
                    </a:lnTo>
                    <a:lnTo>
                      <a:pt x="10" y="9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1" name="Freeform 2491">
                <a:extLst>
                  <a:ext uri="{FF2B5EF4-FFF2-40B4-BE49-F238E27FC236}">
                    <a16:creationId xmlns:a16="http://schemas.microsoft.com/office/drawing/2014/main" id="{97C8A537-717F-455F-B1CD-75A266F6E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144"/>
                <a:ext cx="10" cy="8"/>
              </a:xfrm>
              <a:custGeom>
                <a:avLst/>
                <a:gdLst>
                  <a:gd name="T0" fmla="*/ 10 w 10"/>
                  <a:gd name="T1" fmla="*/ 8 h 8"/>
                  <a:gd name="T2" fmla="*/ 10 w 10"/>
                  <a:gd name="T3" fmla="*/ 8 h 8"/>
                  <a:gd name="T4" fmla="*/ 6 w 10"/>
                  <a:gd name="T5" fmla="*/ 3 h 8"/>
                  <a:gd name="T6" fmla="*/ 0 w 10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lnTo>
                      <a:pt x="10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2" name="Freeform 2492">
                <a:extLst>
                  <a:ext uri="{FF2B5EF4-FFF2-40B4-BE49-F238E27FC236}">
                    <a16:creationId xmlns:a16="http://schemas.microsoft.com/office/drawing/2014/main" id="{2D03A410-B143-44D0-A79A-8E0C5A8E4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986"/>
                <a:ext cx="10" cy="5"/>
              </a:xfrm>
              <a:custGeom>
                <a:avLst/>
                <a:gdLst>
                  <a:gd name="T0" fmla="*/ 10 w 10"/>
                  <a:gd name="T1" fmla="*/ 3 h 5"/>
                  <a:gd name="T2" fmla="*/ 10 w 10"/>
                  <a:gd name="T3" fmla="*/ 3 h 5"/>
                  <a:gd name="T4" fmla="*/ 7 w 10"/>
                  <a:gd name="T5" fmla="*/ 5 h 5"/>
                  <a:gd name="T6" fmla="*/ 4 w 10"/>
                  <a:gd name="T7" fmla="*/ 3 h 5"/>
                  <a:gd name="T8" fmla="*/ 0 w 10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0" y="3"/>
                    </a:moveTo>
                    <a:lnTo>
                      <a:pt x="10" y="3"/>
                    </a:lnTo>
                    <a:lnTo>
                      <a:pt x="7" y="5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3" name="Freeform 2493">
                <a:extLst>
                  <a:ext uri="{FF2B5EF4-FFF2-40B4-BE49-F238E27FC236}">
                    <a16:creationId xmlns:a16="http://schemas.microsoft.com/office/drawing/2014/main" id="{047EDD04-FEBD-4EB0-BF1B-E85835149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120"/>
                <a:ext cx="6" cy="9"/>
              </a:xfrm>
              <a:custGeom>
                <a:avLst/>
                <a:gdLst>
                  <a:gd name="T0" fmla="*/ 6 w 6"/>
                  <a:gd name="T1" fmla="*/ 9 h 9"/>
                  <a:gd name="T2" fmla="*/ 6 w 6"/>
                  <a:gd name="T3" fmla="*/ 9 h 9"/>
                  <a:gd name="T4" fmla="*/ 4 w 6"/>
                  <a:gd name="T5" fmla="*/ 9 h 9"/>
                  <a:gd name="T6" fmla="*/ 3 w 6"/>
                  <a:gd name="T7" fmla="*/ 6 h 9"/>
                  <a:gd name="T8" fmla="*/ 0 w 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lnTo>
                      <a:pt x="6" y="9"/>
                    </a:lnTo>
                    <a:lnTo>
                      <a:pt x="4" y="9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4" name="Freeform 2494">
                <a:extLst>
                  <a:ext uri="{FF2B5EF4-FFF2-40B4-BE49-F238E27FC236}">
                    <a16:creationId xmlns:a16="http://schemas.microsoft.com/office/drawing/2014/main" id="{2659E216-1579-4193-8096-60FB86FEB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953"/>
                <a:ext cx="10" cy="9"/>
              </a:xfrm>
              <a:custGeom>
                <a:avLst/>
                <a:gdLst>
                  <a:gd name="T0" fmla="*/ 10 w 10"/>
                  <a:gd name="T1" fmla="*/ 0 h 9"/>
                  <a:gd name="T2" fmla="*/ 10 w 10"/>
                  <a:gd name="T3" fmla="*/ 0 h 9"/>
                  <a:gd name="T4" fmla="*/ 6 w 10"/>
                  <a:gd name="T5" fmla="*/ 6 h 9"/>
                  <a:gd name="T6" fmla="*/ 4 w 10"/>
                  <a:gd name="T7" fmla="*/ 7 h 9"/>
                  <a:gd name="T8" fmla="*/ 0 w 10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lnTo>
                      <a:pt x="10" y="0"/>
                    </a:lnTo>
                    <a:lnTo>
                      <a:pt x="6" y="6"/>
                    </a:lnTo>
                    <a:lnTo>
                      <a:pt x="4" y="7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5" name="Freeform 2495">
                <a:extLst>
                  <a:ext uri="{FF2B5EF4-FFF2-40B4-BE49-F238E27FC236}">
                    <a16:creationId xmlns:a16="http://schemas.microsoft.com/office/drawing/2014/main" id="{B48519E8-C513-4478-9C45-8856CB4E3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918"/>
                <a:ext cx="12" cy="14"/>
              </a:xfrm>
              <a:custGeom>
                <a:avLst/>
                <a:gdLst>
                  <a:gd name="T0" fmla="*/ 0 w 12"/>
                  <a:gd name="T1" fmla="*/ 0 h 14"/>
                  <a:gd name="T2" fmla="*/ 0 w 12"/>
                  <a:gd name="T3" fmla="*/ 0 h 14"/>
                  <a:gd name="T4" fmla="*/ 4 w 12"/>
                  <a:gd name="T5" fmla="*/ 2 h 14"/>
                  <a:gd name="T6" fmla="*/ 7 w 12"/>
                  <a:gd name="T7" fmla="*/ 5 h 14"/>
                  <a:gd name="T8" fmla="*/ 12 w 12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7" y="5"/>
                    </a:lnTo>
                    <a:lnTo>
                      <a:pt x="12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6" name="Freeform 2496">
                <a:extLst>
                  <a:ext uri="{FF2B5EF4-FFF2-40B4-BE49-F238E27FC236}">
                    <a16:creationId xmlns:a16="http://schemas.microsoft.com/office/drawing/2014/main" id="{E77BA30B-4869-4A29-B179-A326F6B70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861"/>
                <a:ext cx="12" cy="13"/>
              </a:xfrm>
              <a:custGeom>
                <a:avLst/>
                <a:gdLst>
                  <a:gd name="T0" fmla="*/ 12 w 12"/>
                  <a:gd name="T1" fmla="*/ 13 h 13"/>
                  <a:gd name="T2" fmla="*/ 12 w 12"/>
                  <a:gd name="T3" fmla="*/ 13 h 13"/>
                  <a:gd name="T4" fmla="*/ 7 w 12"/>
                  <a:gd name="T5" fmla="*/ 10 h 13"/>
                  <a:gd name="T6" fmla="*/ 4 w 12"/>
                  <a:gd name="T7" fmla="*/ 7 h 13"/>
                  <a:gd name="T8" fmla="*/ 0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2" y="13"/>
                    </a:moveTo>
                    <a:lnTo>
                      <a:pt x="12" y="13"/>
                    </a:lnTo>
                    <a:lnTo>
                      <a:pt x="7" y="10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7" name="Freeform 2497">
                <a:extLst>
                  <a:ext uri="{FF2B5EF4-FFF2-40B4-BE49-F238E27FC236}">
                    <a16:creationId xmlns:a16="http://schemas.microsoft.com/office/drawing/2014/main" id="{7EAB7869-1E36-4794-B944-9CB34F750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855"/>
                <a:ext cx="9" cy="16"/>
              </a:xfrm>
              <a:custGeom>
                <a:avLst/>
                <a:gdLst>
                  <a:gd name="T0" fmla="*/ 9 w 9"/>
                  <a:gd name="T1" fmla="*/ 0 h 16"/>
                  <a:gd name="T2" fmla="*/ 9 w 9"/>
                  <a:gd name="T3" fmla="*/ 0 h 16"/>
                  <a:gd name="T4" fmla="*/ 9 w 9"/>
                  <a:gd name="T5" fmla="*/ 4 h 16"/>
                  <a:gd name="T6" fmla="*/ 7 w 9"/>
                  <a:gd name="T7" fmla="*/ 10 h 16"/>
                  <a:gd name="T8" fmla="*/ 4 w 9"/>
                  <a:gd name="T9" fmla="*/ 13 h 16"/>
                  <a:gd name="T10" fmla="*/ 0 w 9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6">
                    <a:moveTo>
                      <a:pt x="9" y="0"/>
                    </a:moveTo>
                    <a:lnTo>
                      <a:pt x="9" y="0"/>
                    </a:lnTo>
                    <a:lnTo>
                      <a:pt x="9" y="4"/>
                    </a:lnTo>
                    <a:lnTo>
                      <a:pt x="7" y="10"/>
                    </a:lnTo>
                    <a:lnTo>
                      <a:pt x="4" y="13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8" name="Freeform 2498">
                <a:extLst>
                  <a:ext uri="{FF2B5EF4-FFF2-40B4-BE49-F238E27FC236}">
                    <a16:creationId xmlns:a16="http://schemas.microsoft.com/office/drawing/2014/main" id="{433A5A98-A0A7-4756-A386-EECBD77B0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953"/>
                <a:ext cx="12" cy="12"/>
              </a:xfrm>
              <a:custGeom>
                <a:avLst/>
                <a:gdLst>
                  <a:gd name="T0" fmla="*/ 12 w 12"/>
                  <a:gd name="T1" fmla="*/ 0 h 12"/>
                  <a:gd name="T2" fmla="*/ 12 w 12"/>
                  <a:gd name="T3" fmla="*/ 0 h 12"/>
                  <a:gd name="T4" fmla="*/ 5 w 12"/>
                  <a:gd name="T5" fmla="*/ 4 h 12"/>
                  <a:gd name="T6" fmla="*/ 2 w 12"/>
                  <a:gd name="T7" fmla="*/ 7 h 12"/>
                  <a:gd name="T8" fmla="*/ 0 w 12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12" y="0"/>
                    </a:lnTo>
                    <a:lnTo>
                      <a:pt x="5" y="4"/>
                    </a:lnTo>
                    <a:lnTo>
                      <a:pt x="2" y="7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9" name="Freeform 2499">
                <a:extLst>
                  <a:ext uri="{FF2B5EF4-FFF2-40B4-BE49-F238E27FC236}">
                    <a16:creationId xmlns:a16="http://schemas.microsoft.com/office/drawing/2014/main" id="{940F5B67-1E94-496A-BE42-515574BD8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030"/>
                <a:ext cx="12" cy="12"/>
              </a:xfrm>
              <a:custGeom>
                <a:avLst/>
                <a:gdLst>
                  <a:gd name="T0" fmla="*/ 12 w 12"/>
                  <a:gd name="T1" fmla="*/ 12 h 12"/>
                  <a:gd name="T2" fmla="*/ 12 w 12"/>
                  <a:gd name="T3" fmla="*/ 12 h 12"/>
                  <a:gd name="T4" fmla="*/ 7 w 12"/>
                  <a:gd name="T5" fmla="*/ 10 h 12"/>
                  <a:gd name="T6" fmla="*/ 4 w 12"/>
                  <a:gd name="T7" fmla="*/ 7 h 12"/>
                  <a:gd name="T8" fmla="*/ 0 w 1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12"/>
                    </a:moveTo>
                    <a:lnTo>
                      <a:pt x="12" y="12"/>
                    </a:lnTo>
                    <a:lnTo>
                      <a:pt x="7" y="10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0" name="Freeform 2500">
                <a:extLst>
                  <a:ext uri="{FF2B5EF4-FFF2-40B4-BE49-F238E27FC236}">
                    <a16:creationId xmlns:a16="http://schemas.microsoft.com/office/drawing/2014/main" id="{B272FE6F-A467-4595-A496-F64712FB2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248"/>
                <a:ext cx="13" cy="8"/>
              </a:xfrm>
              <a:custGeom>
                <a:avLst/>
                <a:gdLst>
                  <a:gd name="T0" fmla="*/ 13 w 13"/>
                  <a:gd name="T1" fmla="*/ 0 h 8"/>
                  <a:gd name="T2" fmla="*/ 13 w 13"/>
                  <a:gd name="T3" fmla="*/ 0 h 8"/>
                  <a:gd name="T4" fmla="*/ 9 w 13"/>
                  <a:gd name="T5" fmla="*/ 0 h 8"/>
                  <a:gd name="T6" fmla="*/ 6 w 13"/>
                  <a:gd name="T7" fmla="*/ 2 h 8"/>
                  <a:gd name="T8" fmla="*/ 3 w 13"/>
                  <a:gd name="T9" fmla="*/ 5 h 8"/>
                  <a:gd name="T10" fmla="*/ 0 w 13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8">
                    <a:moveTo>
                      <a:pt x="13" y="0"/>
                    </a:moveTo>
                    <a:lnTo>
                      <a:pt x="13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5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1" name="Freeform 2501">
                <a:extLst>
                  <a:ext uri="{FF2B5EF4-FFF2-40B4-BE49-F238E27FC236}">
                    <a16:creationId xmlns:a16="http://schemas.microsoft.com/office/drawing/2014/main" id="{E5947351-764C-4A76-8529-4212AE2F0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188"/>
                <a:ext cx="14" cy="11"/>
              </a:xfrm>
              <a:custGeom>
                <a:avLst/>
                <a:gdLst>
                  <a:gd name="T0" fmla="*/ 14 w 14"/>
                  <a:gd name="T1" fmla="*/ 0 h 11"/>
                  <a:gd name="T2" fmla="*/ 14 w 14"/>
                  <a:gd name="T3" fmla="*/ 0 h 11"/>
                  <a:gd name="T4" fmla="*/ 12 w 14"/>
                  <a:gd name="T5" fmla="*/ 5 h 11"/>
                  <a:gd name="T6" fmla="*/ 9 w 14"/>
                  <a:gd name="T7" fmla="*/ 9 h 11"/>
                  <a:gd name="T8" fmla="*/ 6 w 14"/>
                  <a:gd name="T9" fmla="*/ 11 h 11"/>
                  <a:gd name="T10" fmla="*/ 0 w 14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14" y="0"/>
                    </a:moveTo>
                    <a:lnTo>
                      <a:pt x="14" y="0"/>
                    </a:lnTo>
                    <a:lnTo>
                      <a:pt x="12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2" name="Freeform 2502">
                <a:extLst>
                  <a:ext uri="{FF2B5EF4-FFF2-40B4-BE49-F238E27FC236}">
                    <a16:creationId xmlns:a16="http://schemas.microsoft.com/office/drawing/2014/main" id="{1A0F4404-A48B-43AA-8B23-8A72610B7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156"/>
                <a:ext cx="14" cy="8"/>
              </a:xfrm>
              <a:custGeom>
                <a:avLst/>
                <a:gdLst>
                  <a:gd name="T0" fmla="*/ 14 w 14"/>
                  <a:gd name="T1" fmla="*/ 0 h 8"/>
                  <a:gd name="T2" fmla="*/ 14 w 14"/>
                  <a:gd name="T3" fmla="*/ 0 h 8"/>
                  <a:gd name="T4" fmla="*/ 8 w 14"/>
                  <a:gd name="T5" fmla="*/ 6 h 8"/>
                  <a:gd name="T6" fmla="*/ 3 w 14"/>
                  <a:gd name="T7" fmla="*/ 8 h 8"/>
                  <a:gd name="T8" fmla="*/ 0 w 14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4" y="0"/>
                    </a:moveTo>
                    <a:lnTo>
                      <a:pt x="14" y="0"/>
                    </a:lnTo>
                    <a:lnTo>
                      <a:pt x="8" y="6"/>
                    </a:lnTo>
                    <a:lnTo>
                      <a:pt x="3" y="8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3" name="Freeform 2503">
                <a:extLst>
                  <a:ext uri="{FF2B5EF4-FFF2-40B4-BE49-F238E27FC236}">
                    <a16:creationId xmlns:a16="http://schemas.microsoft.com/office/drawing/2014/main" id="{C233CCA3-1ABD-4491-9D47-44B5CB948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122"/>
                <a:ext cx="6" cy="12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0 h 12"/>
                  <a:gd name="T4" fmla="*/ 2 w 6"/>
                  <a:gd name="T5" fmla="*/ 3 h 12"/>
                  <a:gd name="T6" fmla="*/ 5 w 6"/>
                  <a:gd name="T7" fmla="*/ 6 h 12"/>
                  <a:gd name="T8" fmla="*/ 6 w 6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5" y="6"/>
                    </a:lnTo>
                    <a:lnTo>
                      <a:pt x="6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4" name="Freeform 2504">
                <a:extLst>
                  <a:ext uri="{FF2B5EF4-FFF2-40B4-BE49-F238E27FC236}">
                    <a16:creationId xmlns:a16="http://schemas.microsoft.com/office/drawing/2014/main" id="{90D0E229-46B6-4D53-996F-A588176D3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206"/>
                <a:ext cx="9" cy="8"/>
              </a:xfrm>
              <a:custGeom>
                <a:avLst/>
                <a:gdLst>
                  <a:gd name="T0" fmla="*/ 0 w 9"/>
                  <a:gd name="T1" fmla="*/ 0 h 8"/>
                  <a:gd name="T2" fmla="*/ 0 w 9"/>
                  <a:gd name="T3" fmla="*/ 0 h 8"/>
                  <a:gd name="T4" fmla="*/ 3 w 9"/>
                  <a:gd name="T5" fmla="*/ 0 h 8"/>
                  <a:gd name="T6" fmla="*/ 6 w 9"/>
                  <a:gd name="T7" fmla="*/ 2 h 8"/>
                  <a:gd name="T8" fmla="*/ 9 w 9"/>
                  <a:gd name="T9" fmla="*/ 5 h 8"/>
                  <a:gd name="T10" fmla="*/ 9 w 9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6" y="2"/>
                    </a:lnTo>
                    <a:lnTo>
                      <a:pt x="9" y="5"/>
                    </a:lnTo>
                    <a:lnTo>
                      <a:pt x="9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5" name="Freeform 2505">
                <a:extLst>
                  <a:ext uri="{FF2B5EF4-FFF2-40B4-BE49-F238E27FC236}">
                    <a16:creationId xmlns:a16="http://schemas.microsoft.com/office/drawing/2014/main" id="{093DA5A5-78C2-46E5-9F1D-E7A5989C2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298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0 w 9"/>
                  <a:gd name="T3" fmla="*/ 0 h 11"/>
                  <a:gd name="T4" fmla="*/ 3 w 9"/>
                  <a:gd name="T5" fmla="*/ 2 h 11"/>
                  <a:gd name="T6" fmla="*/ 6 w 9"/>
                  <a:gd name="T7" fmla="*/ 3 h 11"/>
                  <a:gd name="T8" fmla="*/ 7 w 9"/>
                  <a:gd name="T9" fmla="*/ 6 h 11"/>
                  <a:gd name="T10" fmla="*/ 9 w 9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6" y="3"/>
                    </a:lnTo>
                    <a:lnTo>
                      <a:pt x="7" y="6"/>
                    </a:lnTo>
                    <a:lnTo>
                      <a:pt x="9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6" name="Freeform 2506">
                <a:extLst>
                  <a:ext uri="{FF2B5EF4-FFF2-40B4-BE49-F238E27FC236}">
                    <a16:creationId xmlns:a16="http://schemas.microsoft.com/office/drawing/2014/main" id="{04FC3937-4EDA-4D9A-B87E-D94B7629A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244"/>
                <a:ext cx="9" cy="10"/>
              </a:xfrm>
              <a:custGeom>
                <a:avLst/>
                <a:gdLst>
                  <a:gd name="T0" fmla="*/ 9 w 9"/>
                  <a:gd name="T1" fmla="*/ 10 h 10"/>
                  <a:gd name="T2" fmla="*/ 9 w 9"/>
                  <a:gd name="T3" fmla="*/ 10 h 10"/>
                  <a:gd name="T4" fmla="*/ 6 w 9"/>
                  <a:gd name="T5" fmla="*/ 9 h 10"/>
                  <a:gd name="T6" fmla="*/ 3 w 9"/>
                  <a:gd name="T7" fmla="*/ 6 h 10"/>
                  <a:gd name="T8" fmla="*/ 1 w 9"/>
                  <a:gd name="T9" fmla="*/ 3 h 10"/>
                  <a:gd name="T10" fmla="*/ 0 w 9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9" y="10"/>
                    </a:moveTo>
                    <a:lnTo>
                      <a:pt x="9" y="10"/>
                    </a:lnTo>
                    <a:lnTo>
                      <a:pt x="6" y="9"/>
                    </a:lnTo>
                    <a:lnTo>
                      <a:pt x="3" y="6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7" name="Freeform 2507">
                <a:extLst>
                  <a:ext uri="{FF2B5EF4-FFF2-40B4-BE49-F238E27FC236}">
                    <a16:creationId xmlns:a16="http://schemas.microsoft.com/office/drawing/2014/main" id="{40F8E55F-953D-45B8-B452-50A90384B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997"/>
                <a:ext cx="10" cy="18"/>
              </a:xfrm>
              <a:custGeom>
                <a:avLst/>
                <a:gdLst>
                  <a:gd name="T0" fmla="*/ 10 w 10"/>
                  <a:gd name="T1" fmla="*/ 0 h 18"/>
                  <a:gd name="T2" fmla="*/ 10 w 10"/>
                  <a:gd name="T3" fmla="*/ 0 h 18"/>
                  <a:gd name="T4" fmla="*/ 10 w 10"/>
                  <a:gd name="T5" fmla="*/ 6 h 18"/>
                  <a:gd name="T6" fmla="*/ 7 w 10"/>
                  <a:gd name="T7" fmla="*/ 10 h 18"/>
                  <a:gd name="T8" fmla="*/ 4 w 10"/>
                  <a:gd name="T9" fmla="*/ 15 h 18"/>
                  <a:gd name="T10" fmla="*/ 0 w 10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lnTo>
                      <a:pt x="10" y="0"/>
                    </a:lnTo>
                    <a:lnTo>
                      <a:pt x="10" y="6"/>
                    </a:lnTo>
                    <a:lnTo>
                      <a:pt x="7" y="10"/>
                    </a:lnTo>
                    <a:lnTo>
                      <a:pt x="4" y="15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8" name="Freeform 2508">
                <a:extLst>
                  <a:ext uri="{FF2B5EF4-FFF2-40B4-BE49-F238E27FC236}">
                    <a16:creationId xmlns:a16="http://schemas.microsoft.com/office/drawing/2014/main" id="{AAC03C03-26DD-4593-8909-132675249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899"/>
                <a:ext cx="18" cy="12"/>
              </a:xfrm>
              <a:custGeom>
                <a:avLst/>
                <a:gdLst>
                  <a:gd name="T0" fmla="*/ 18 w 18"/>
                  <a:gd name="T1" fmla="*/ 0 h 12"/>
                  <a:gd name="T2" fmla="*/ 18 w 18"/>
                  <a:gd name="T3" fmla="*/ 0 h 12"/>
                  <a:gd name="T4" fmla="*/ 18 w 18"/>
                  <a:gd name="T5" fmla="*/ 3 h 12"/>
                  <a:gd name="T6" fmla="*/ 16 w 18"/>
                  <a:gd name="T7" fmla="*/ 6 h 12"/>
                  <a:gd name="T8" fmla="*/ 12 w 18"/>
                  <a:gd name="T9" fmla="*/ 9 h 12"/>
                  <a:gd name="T10" fmla="*/ 6 w 18"/>
                  <a:gd name="T11" fmla="*/ 12 h 12"/>
                  <a:gd name="T12" fmla="*/ 0 w 18"/>
                  <a:gd name="T13" fmla="*/ 1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2">
                    <a:moveTo>
                      <a:pt x="18" y="0"/>
                    </a:moveTo>
                    <a:lnTo>
                      <a:pt x="18" y="0"/>
                    </a:lnTo>
                    <a:lnTo>
                      <a:pt x="18" y="3"/>
                    </a:lnTo>
                    <a:lnTo>
                      <a:pt x="16" y="6"/>
                    </a:lnTo>
                    <a:lnTo>
                      <a:pt x="12" y="9"/>
                    </a:lnTo>
                    <a:lnTo>
                      <a:pt x="6" y="12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9" name="Freeform 2509">
                <a:extLst>
                  <a:ext uri="{FF2B5EF4-FFF2-40B4-BE49-F238E27FC236}">
                    <a16:creationId xmlns:a16="http://schemas.microsoft.com/office/drawing/2014/main" id="{14E84688-4273-40C4-9E2B-29A504676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046"/>
                <a:ext cx="17" cy="12"/>
              </a:xfrm>
              <a:custGeom>
                <a:avLst/>
                <a:gdLst>
                  <a:gd name="T0" fmla="*/ 17 w 17"/>
                  <a:gd name="T1" fmla="*/ 12 h 12"/>
                  <a:gd name="T2" fmla="*/ 17 w 17"/>
                  <a:gd name="T3" fmla="*/ 12 h 12"/>
                  <a:gd name="T4" fmla="*/ 11 w 17"/>
                  <a:gd name="T5" fmla="*/ 11 h 12"/>
                  <a:gd name="T6" fmla="*/ 6 w 17"/>
                  <a:gd name="T7" fmla="*/ 9 h 12"/>
                  <a:gd name="T8" fmla="*/ 3 w 17"/>
                  <a:gd name="T9" fmla="*/ 5 h 12"/>
                  <a:gd name="T10" fmla="*/ 0 w 17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2">
                    <a:moveTo>
                      <a:pt x="17" y="12"/>
                    </a:moveTo>
                    <a:lnTo>
                      <a:pt x="17" y="12"/>
                    </a:lnTo>
                    <a:lnTo>
                      <a:pt x="11" y="11"/>
                    </a:lnTo>
                    <a:lnTo>
                      <a:pt x="6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0" name="Freeform 2510">
                <a:extLst>
                  <a:ext uri="{FF2B5EF4-FFF2-40B4-BE49-F238E27FC236}">
                    <a16:creationId xmlns:a16="http://schemas.microsoft.com/office/drawing/2014/main" id="{6AEE2BD5-D814-4887-9295-CB34B0DB0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965"/>
                <a:ext cx="12" cy="21"/>
              </a:xfrm>
              <a:custGeom>
                <a:avLst/>
                <a:gdLst>
                  <a:gd name="T0" fmla="*/ 12 w 12"/>
                  <a:gd name="T1" fmla="*/ 0 h 21"/>
                  <a:gd name="T2" fmla="*/ 12 w 12"/>
                  <a:gd name="T3" fmla="*/ 0 h 21"/>
                  <a:gd name="T4" fmla="*/ 7 w 12"/>
                  <a:gd name="T5" fmla="*/ 0 h 21"/>
                  <a:gd name="T6" fmla="*/ 4 w 12"/>
                  <a:gd name="T7" fmla="*/ 1 h 21"/>
                  <a:gd name="T8" fmla="*/ 3 w 12"/>
                  <a:gd name="T9" fmla="*/ 4 h 21"/>
                  <a:gd name="T10" fmla="*/ 1 w 12"/>
                  <a:gd name="T11" fmla="*/ 7 h 21"/>
                  <a:gd name="T12" fmla="*/ 0 w 12"/>
                  <a:gd name="T13" fmla="*/ 13 h 21"/>
                  <a:gd name="T14" fmla="*/ 0 w 12"/>
                  <a:gd name="T15" fmla="*/ 21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21">
                    <a:moveTo>
                      <a:pt x="12" y="0"/>
                    </a:moveTo>
                    <a:lnTo>
                      <a:pt x="12" y="0"/>
                    </a:lnTo>
                    <a:lnTo>
                      <a:pt x="7" y="0"/>
                    </a:lnTo>
                    <a:lnTo>
                      <a:pt x="4" y="1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0" y="13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1" name="Freeform 2511">
                <a:extLst>
                  <a:ext uri="{FF2B5EF4-FFF2-40B4-BE49-F238E27FC236}">
                    <a16:creationId xmlns:a16="http://schemas.microsoft.com/office/drawing/2014/main" id="{55DDDD3D-72C6-4114-B262-9AB69EA6F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874"/>
                <a:ext cx="12" cy="9"/>
              </a:xfrm>
              <a:custGeom>
                <a:avLst/>
                <a:gdLst>
                  <a:gd name="T0" fmla="*/ 12 w 12"/>
                  <a:gd name="T1" fmla="*/ 9 h 9"/>
                  <a:gd name="T2" fmla="*/ 12 w 12"/>
                  <a:gd name="T3" fmla="*/ 9 h 9"/>
                  <a:gd name="T4" fmla="*/ 8 w 12"/>
                  <a:gd name="T5" fmla="*/ 9 h 9"/>
                  <a:gd name="T6" fmla="*/ 5 w 12"/>
                  <a:gd name="T7" fmla="*/ 6 h 9"/>
                  <a:gd name="T8" fmla="*/ 2 w 12"/>
                  <a:gd name="T9" fmla="*/ 5 h 9"/>
                  <a:gd name="T10" fmla="*/ 0 w 1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lnTo>
                      <a:pt x="12" y="9"/>
                    </a:lnTo>
                    <a:lnTo>
                      <a:pt x="8" y="9"/>
                    </a:lnTo>
                    <a:lnTo>
                      <a:pt x="5" y="6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2" name="Freeform 2512">
                <a:extLst>
                  <a:ext uri="{FF2B5EF4-FFF2-40B4-BE49-F238E27FC236}">
                    <a16:creationId xmlns:a16="http://schemas.microsoft.com/office/drawing/2014/main" id="{ED29DC41-39C3-4DB2-92F5-013CC25E3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514"/>
                <a:ext cx="12" cy="7"/>
              </a:xfrm>
              <a:custGeom>
                <a:avLst/>
                <a:gdLst>
                  <a:gd name="T0" fmla="*/ 12 w 12"/>
                  <a:gd name="T1" fmla="*/ 7 h 7"/>
                  <a:gd name="T2" fmla="*/ 12 w 12"/>
                  <a:gd name="T3" fmla="*/ 7 h 7"/>
                  <a:gd name="T4" fmla="*/ 7 w 12"/>
                  <a:gd name="T5" fmla="*/ 1 h 7"/>
                  <a:gd name="T6" fmla="*/ 4 w 12"/>
                  <a:gd name="T7" fmla="*/ 0 h 7"/>
                  <a:gd name="T8" fmla="*/ 0 w 1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2" y="7"/>
                    </a:moveTo>
                    <a:lnTo>
                      <a:pt x="12" y="7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3" name="Freeform 2513">
                <a:extLst>
                  <a:ext uri="{FF2B5EF4-FFF2-40B4-BE49-F238E27FC236}">
                    <a16:creationId xmlns:a16="http://schemas.microsoft.com/office/drawing/2014/main" id="{4119B538-61ED-4D73-A8EA-15FAA3DB3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428"/>
                <a:ext cx="11" cy="10"/>
              </a:xfrm>
              <a:custGeom>
                <a:avLst/>
                <a:gdLst>
                  <a:gd name="T0" fmla="*/ 11 w 11"/>
                  <a:gd name="T1" fmla="*/ 10 h 10"/>
                  <a:gd name="T2" fmla="*/ 11 w 11"/>
                  <a:gd name="T3" fmla="*/ 10 h 10"/>
                  <a:gd name="T4" fmla="*/ 9 w 11"/>
                  <a:gd name="T5" fmla="*/ 7 h 10"/>
                  <a:gd name="T6" fmla="*/ 6 w 11"/>
                  <a:gd name="T7" fmla="*/ 3 h 10"/>
                  <a:gd name="T8" fmla="*/ 3 w 11"/>
                  <a:gd name="T9" fmla="*/ 0 h 10"/>
                  <a:gd name="T10" fmla="*/ 0 w 1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11" y="10"/>
                    </a:moveTo>
                    <a:lnTo>
                      <a:pt x="11" y="10"/>
                    </a:lnTo>
                    <a:lnTo>
                      <a:pt x="9" y="7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4" name="Freeform 2514">
                <a:extLst>
                  <a:ext uri="{FF2B5EF4-FFF2-40B4-BE49-F238E27FC236}">
                    <a16:creationId xmlns:a16="http://schemas.microsoft.com/office/drawing/2014/main" id="{31BD8E91-17CE-4371-A850-1D88B53B4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535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11 w 11"/>
                  <a:gd name="T3" fmla="*/ 9 h 9"/>
                  <a:gd name="T4" fmla="*/ 8 w 11"/>
                  <a:gd name="T5" fmla="*/ 7 h 9"/>
                  <a:gd name="T6" fmla="*/ 5 w 11"/>
                  <a:gd name="T7" fmla="*/ 6 h 9"/>
                  <a:gd name="T8" fmla="*/ 3 w 11"/>
                  <a:gd name="T9" fmla="*/ 3 h 9"/>
                  <a:gd name="T10" fmla="*/ 0 w 1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11" y="9"/>
                    </a:lnTo>
                    <a:lnTo>
                      <a:pt x="8" y="7"/>
                    </a:lnTo>
                    <a:lnTo>
                      <a:pt x="5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5" name="Freeform 2515">
                <a:extLst>
                  <a:ext uri="{FF2B5EF4-FFF2-40B4-BE49-F238E27FC236}">
                    <a16:creationId xmlns:a16="http://schemas.microsoft.com/office/drawing/2014/main" id="{964ABE6C-03A5-427F-B75C-8681D56DB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588"/>
                <a:ext cx="14" cy="6"/>
              </a:xfrm>
              <a:custGeom>
                <a:avLst/>
                <a:gdLst>
                  <a:gd name="T0" fmla="*/ 14 w 14"/>
                  <a:gd name="T1" fmla="*/ 6 h 6"/>
                  <a:gd name="T2" fmla="*/ 14 w 14"/>
                  <a:gd name="T3" fmla="*/ 6 h 6"/>
                  <a:gd name="T4" fmla="*/ 12 w 14"/>
                  <a:gd name="T5" fmla="*/ 3 h 6"/>
                  <a:gd name="T6" fmla="*/ 8 w 14"/>
                  <a:gd name="T7" fmla="*/ 0 h 6"/>
                  <a:gd name="T8" fmla="*/ 5 w 14"/>
                  <a:gd name="T9" fmla="*/ 0 h 6"/>
                  <a:gd name="T10" fmla="*/ 0 w 14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6">
                    <a:moveTo>
                      <a:pt x="14" y="6"/>
                    </a:moveTo>
                    <a:lnTo>
                      <a:pt x="14" y="6"/>
                    </a:lnTo>
                    <a:lnTo>
                      <a:pt x="12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6" name="Freeform 2516">
                <a:extLst>
                  <a:ext uri="{FF2B5EF4-FFF2-40B4-BE49-F238E27FC236}">
                    <a16:creationId xmlns:a16="http://schemas.microsoft.com/office/drawing/2014/main" id="{C8B3BE8E-FFCF-4972-A21D-00AD0818C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563"/>
                <a:ext cx="11" cy="5"/>
              </a:xfrm>
              <a:custGeom>
                <a:avLst/>
                <a:gdLst>
                  <a:gd name="T0" fmla="*/ 11 w 11"/>
                  <a:gd name="T1" fmla="*/ 5 h 5"/>
                  <a:gd name="T2" fmla="*/ 11 w 11"/>
                  <a:gd name="T3" fmla="*/ 5 h 5"/>
                  <a:gd name="T4" fmla="*/ 5 w 11"/>
                  <a:gd name="T5" fmla="*/ 3 h 5"/>
                  <a:gd name="T6" fmla="*/ 3 w 11"/>
                  <a:gd name="T7" fmla="*/ 2 h 5"/>
                  <a:gd name="T8" fmla="*/ 0 w 11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11" y="5"/>
                    </a:moveTo>
                    <a:lnTo>
                      <a:pt x="11" y="5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7" name="Freeform 2517">
                <a:extLst>
                  <a:ext uri="{FF2B5EF4-FFF2-40B4-BE49-F238E27FC236}">
                    <a16:creationId xmlns:a16="http://schemas.microsoft.com/office/drawing/2014/main" id="{6C9F2A2C-34A3-4C5D-B6D0-C554845A9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297"/>
                <a:ext cx="9" cy="6"/>
              </a:xfrm>
              <a:custGeom>
                <a:avLst/>
                <a:gdLst>
                  <a:gd name="T0" fmla="*/ 9 w 9"/>
                  <a:gd name="T1" fmla="*/ 6 h 6"/>
                  <a:gd name="T2" fmla="*/ 9 w 9"/>
                  <a:gd name="T3" fmla="*/ 6 h 6"/>
                  <a:gd name="T4" fmla="*/ 3 w 9"/>
                  <a:gd name="T5" fmla="*/ 4 h 6"/>
                  <a:gd name="T6" fmla="*/ 0 w 9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lnTo>
                      <a:pt x="9" y="6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8" name="Freeform 2518">
                <a:extLst>
                  <a:ext uri="{FF2B5EF4-FFF2-40B4-BE49-F238E27FC236}">
                    <a16:creationId xmlns:a16="http://schemas.microsoft.com/office/drawing/2014/main" id="{99F0CDEB-CADF-4058-A83D-344C5ADBE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242"/>
                <a:ext cx="11" cy="11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1 h 11"/>
                  <a:gd name="T4" fmla="*/ 6 w 11"/>
                  <a:gd name="T5" fmla="*/ 5 h 11"/>
                  <a:gd name="T6" fmla="*/ 3 w 11"/>
                  <a:gd name="T7" fmla="*/ 2 h 11"/>
                  <a:gd name="T8" fmla="*/ 0 w 1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lnTo>
                      <a:pt x="11" y="11"/>
                    </a:lnTo>
                    <a:lnTo>
                      <a:pt x="6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9" name="Freeform 2519">
                <a:extLst>
                  <a:ext uri="{FF2B5EF4-FFF2-40B4-BE49-F238E27FC236}">
                    <a16:creationId xmlns:a16="http://schemas.microsoft.com/office/drawing/2014/main" id="{FE25A6EC-D90B-468B-B226-7E3A7AFC0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342"/>
                <a:ext cx="6" cy="10"/>
              </a:xfrm>
              <a:custGeom>
                <a:avLst/>
                <a:gdLst>
                  <a:gd name="T0" fmla="*/ 6 w 6"/>
                  <a:gd name="T1" fmla="*/ 0 h 10"/>
                  <a:gd name="T2" fmla="*/ 6 w 6"/>
                  <a:gd name="T3" fmla="*/ 0 h 10"/>
                  <a:gd name="T4" fmla="*/ 5 w 6"/>
                  <a:gd name="T5" fmla="*/ 6 h 10"/>
                  <a:gd name="T6" fmla="*/ 3 w 6"/>
                  <a:gd name="T7" fmla="*/ 9 h 10"/>
                  <a:gd name="T8" fmla="*/ 0 w 6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lnTo>
                      <a:pt x="6" y="0"/>
                    </a:lnTo>
                    <a:lnTo>
                      <a:pt x="5" y="6"/>
                    </a:lnTo>
                    <a:lnTo>
                      <a:pt x="3" y="9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0" name="Freeform 2520">
                <a:extLst>
                  <a:ext uri="{FF2B5EF4-FFF2-40B4-BE49-F238E27FC236}">
                    <a16:creationId xmlns:a16="http://schemas.microsoft.com/office/drawing/2014/main" id="{79C52C71-C286-470C-9A53-9FF356F8A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440"/>
                <a:ext cx="14" cy="15"/>
              </a:xfrm>
              <a:custGeom>
                <a:avLst/>
                <a:gdLst>
                  <a:gd name="T0" fmla="*/ 14 w 14"/>
                  <a:gd name="T1" fmla="*/ 0 h 15"/>
                  <a:gd name="T2" fmla="*/ 14 w 14"/>
                  <a:gd name="T3" fmla="*/ 0 h 15"/>
                  <a:gd name="T4" fmla="*/ 11 w 14"/>
                  <a:gd name="T5" fmla="*/ 6 h 15"/>
                  <a:gd name="T6" fmla="*/ 8 w 14"/>
                  <a:gd name="T7" fmla="*/ 9 h 15"/>
                  <a:gd name="T8" fmla="*/ 0 w 14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14" y="0"/>
                    </a:moveTo>
                    <a:lnTo>
                      <a:pt x="14" y="0"/>
                    </a:lnTo>
                    <a:lnTo>
                      <a:pt x="11" y="6"/>
                    </a:lnTo>
                    <a:lnTo>
                      <a:pt x="8" y="9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1" name="Freeform 2521">
                <a:extLst>
                  <a:ext uri="{FF2B5EF4-FFF2-40B4-BE49-F238E27FC236}">
                    <a16:creationId xmlns:a16="http://schemas.microsoft.com/office/drawing/2014/main" id="{D1391D50-A7D7-44B8-86E4-C11306015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560"/>
                <a:ext cx="14" cy="10"/>
              </a:xfrm>
              <a:custGeom>
                <a:avLst/>
                <a:gdLst>
                  <a:gd name="T0" fmla="*/ 14 w 14"/>
                  <a:gd name="T1" fmla="*/ 10 h 10"/>
                  <a:gd name="T2" fmla="*/ 14 w 14"/>
                  <a:gd name="T3" fmla="*/ 10 h 10"/>
                  <a:gd name="T4" fmla="*/ 8 w 14"/>
                  <a:gd name="T5" fmla="*/ 2 h 10"/>
                  <a:gd name="T6" fmla="*/ 5 w 14"/>
                  <a:gd name="T7" fmla="*/ 0 h 10"/>
                  <a:gd name="T8" fmla="*/ 0 w 14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14" y="10"/>
                    </a:moveTo>
                    <a:lnTo>
                      <a:pt x="14" y="10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2" name="Freeform 2522">
                <a:extLst>
                  <a:ext uri="{FF2B5EF4-FFF2-40B4-BE49-F238E27FC236}">
                    <a16:creationId xmlns:a16="http://schemas.microsoft.com/office/drawing/2014/main" id="{E26E97BD-B36E-4CDB-8781-43EDC5266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646"/>
                <a:ext cx="11" cy="8"/>
              </a:xfrm>
              <a:custGeom>
                <a:avLst/>
                <a:gdLst>
                  <a:gd name="T0" fmla="*/ 11 w 11"/>
                  <a:gd name="T1" fmla="*/ 8 h 8"/>
                  <a:gd name="T2" fmla="*/ 11 w 11"/>
                  <a:gd name="T3" fmla="*/ 8 h 8"/>
                  <a:gd name="T4" fmla="*/ 8 w 11"/>
                  <a:gd name="T5" fmla="*/ 6 h 8"/>
                  <a:gd name="T6" fmla="*/ 5 w 11"/>
                  <a:gd name="T7" fmla="*/ 5 h 8"/>
                  <a:gd name="T8" fmla="*/ 0 w 1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8"/>
                    </a:moveTo>
                    <a:lnTo>
                      <a:pt x="11" y="8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3" name="Freeform 2523">
                <a:extLst>
                  <a:ext uri="{FF2B5EF4-FFF2-40B4-BE49-F238E27FC236}">
                    <a16:creationId xmlns:a16="http://schemas.microsoft.com/office/drawing/2014/main" id="{E9505161-FCC6-4564-A0EA-DBE950BE3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695"/>
                <a:ext cx="9" cy="16"/>
              </a:xfrm>
              <a:custGeom>
                <a:avLst/>
                <a:gdLst>
                  <a:gd name="T0" fmla="*/ 9 w 9"/>
                  <a:gd name="T1" fmla="*/ 0 h 16"/>
                  <a:gd name="T2" fmla="*/ 9 w 9"/>
                  <a:gd name="T3" fmla="*/ 0 h 16"/>
                  <a:gd name="T4" fmla="*/ 9 w 9"/>
                  <a:gd name="T5" fmla="*/ 4 h 16"/>
                  <a:gd name="T6" fmla="*/ 7 w 9"/>
                  <a:gd name="T7" fmla="*/ 9 h 16"/>
                  <a:gd name="T8" fmla="*/ 4 w 9"/>
                  <a:gd name="T9" fmla="*/ 13 h 16"/>
                  <a:gd name="T10" fmla="*/ 0 w 9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6">
                    <a:moveTo>
                      <a:pt x="9" y="0"/>
                    </a:moveTo>
                    <a:lnTo>
                      <a:pt x="9" y="0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3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4" name="Freeform 2524">
                <a:extLst>
                  <a:ext uri="{FF2B5EF4-FFF2-40B4-BE49-F238E27FC236}">
                    <a16:creationId xmlns:a16="http://schemas.microsoft.com/office/drawing/2014/main" id="{7B4D42FC-791E-42E5-B351-E144D7392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935"/>
                <a:ext cx="18" cy="6"/>
              </a:xfrm>
              <a:custGeom>
                <a:avLst/>
                <a:gdLst>
                  <a:gd name="T0" fmla="*/ 18 w 18"/>
                  <a:gd name="T1" fmla="*/ 6 h 6"/>
                  <a:gd name="T2" fmla="*/ 18 w 18"/>
                  <a:gd name="T3" fmla="*/ 6 h 6"/>
                  <a:gd name="T4" fmla="*/ 15 w 18"/>
                  <a:gd name="T5" fmla="*/ 3 h 6"/>
                  <a:gd name="T6" fmla="*/ 11 w 18"/>
                  <a:gd name="T7" fmla="*/ 1 h 6"/>
                  <a:gd name="T8" fmla="*/ 0 w 18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">
                    <a:moveTo>
                      <a:pt x="18" y="6"/>
                    </a:moveTo>
                    <a:lnTo>
                      <a:pt x="18" y="6"/>
                    </a:lnTo>
                    <a:lnTo>
                      <a:pt x="15" y="3"/>
                    </a:lnTo>
                    <a:lnTo>
                      <a:pt x="11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5" name="Freeform 2525">
                <a:extLst>
                  <a:ext uri="{FF2B5EF4-FFF2-40B4-BE49-F238E27FC236}">
                    <a16:creationId xmlns:a16="http://schemas.microsoft.com/office/drawing/2014/main" id="{030F4053-12AE-41D4-BCF8-5C1DA6C53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039"/>
                <a:ext cx="15" cy="18"/>
              </a:xfrm>
              <a:custGeom>
                <a:avLst/>
                <a:gdLst>
                  <a:gd name="T0" fmla="*/ 15 w 15"/>
                  <a:gd name="T1" fmla="*/ 0 h 18"/>
                  <a:gd name="T2" fmla="*/ 15 w 15"/>
                  <a:gd name="T3" fmla="*/ 0 h 18"/>
                  <a:gd name="T4" fmla="*/ 12 w 15"/>
                  <a:gd name="T5" fmla="*/ 3 h 18"/>
                  <a:gd name="T6" fmla="*/ 9 w 15"/>
                  <a:gd name="T7" fmla="*/ 3 h 18"/>
                  <a:gd name="T8" fmla="*/ 6 w 15"/>
                  <a:gd name="T9" fmla="*/ 4 h 18"/>
                  <a:gd name="T10" fmla="*/ 3 w 15"/>
                  <a:gd name="T11" fmla="*/ 7 h 18"/>
                  <a:gd name="T12" fmla="*/ 3 w 15"/>
                  <a:gd name="T13" fmla="*/ 7 h 18"/>
                  <a:gd name="T14" fmla="*/ 2 w 15"/>
                  <a:gd name="T15" fmla="*/ 12 h 18"/>
                  <a:gd name="T16" fmla="*/ 0 w 15"/>
                  <a:gd name="T17" fmla="*/ 18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15" y="0"/>
                    </a:moveTo>
                    <a:lnTo>
                      <a:pt x="15" y="0"/>
                    </a:lnTo>
                    <a:lnTo>
                      <a:pt x="12" y="3"/>
                    </a:lnTo>
                    <a:lnTo>
                      <a:pt x="9" y="3"/>
                    </a:lnTo>
                    <a:lnTo>
                      <a:pt x="6" y="4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6" name="Freeform 2526">
                <a:extLst>
                  <a:ext uri="{FF2B5EF4-FFF2-40B4-BE49-F238E27FC236}">
                    <a16:creationId xmlns:a16="http://schemas.microsoft.com/office/drawing/2014/main" id="{E687C549-6C45-4896-8D90-12C3581B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114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11 w 11"/>
                  <a:gd name="T3" fmla="*/ 9 h 9"/>
                  <a:gd name="T4" fmla="*/ 5 w 11"/>
                  <a:gd name="T5" fmla="*/ 6 h 9"/>
                  <a:gd name="T6" fmla="*/ 2 w 11"/>
                  <a:gd name="T7" fmla="*/ 3 h 9"/>
                  <a:gd name="T8" fmla="*/ 0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11" y="9"/>
                    </a:lnTo>
                    <a:lnTo>
                      <a:pt x="5" y="6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7" name="Freeform 2527">
                <a:extLst>
                  <a:ext uri="{FF2B5EF4-FFF2-40B4-BE49-F238E27FC236}">
                    <a16:creationId xmlns:a16="http://schemas.microsoft.com/office/drawing/2014/main" id="{A9EE04CB-7BA2-476F-9D87-18E3967CD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132"/>
                <a:ext cx="12" cy="15"/>
              </a:xfrm>
              <a:custGeom>
                <a:avLst/>
                <a:gdLst>
                  <a:gd name="T0" fmla="*/ 12 w 12"/>
                  <a:gd name="T1" fmla="*/ 15 h 15"/>
                  <a:gd name="T2" fmla="*/ 12 w 12"/>
                  <a:gd name="T3" fmla="*/ 15 h 15"/>
                  <a:gd name="T4" fmla="*/ 7 w 12"/>
                  <a:gd name="T5" fmla="*/ 6 h 15"/>
                  <a:gd name="T6" fmla="*/ 4 w 12"/>
                  <a:gd name="T7" fmla="*/ 3 h 15"/>
                  <a:gd name="T8" fmla="*/ 0 w 1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12" y="15"/>
                    </a:moveTo>
                    <a:lnTo>
                      <a:pt x="12" y="15"/>
                    </a:lnTo>
                    <a:lnTo>
                      <a:pt x="7" y="6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8" name="Freeform 2528">
                <a:extLst>
                  <a:ext uri="{FF2B5EF4-FFF2-40B4-BE49-F238E27FC236}">
                    <a16:creationId xmlns:a16="http://schemas.microsoft.com/office/drawing/2014/main" id="{C79E027E-E698-454E-A5B8-EDD642BDB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007"/>
                <a:ext cx="16" cy="6"/>
              </a:xfrm>
              <a:custGeom>
                <a:avLst/>
                <a:gdLst>
                  <a:gd name="T0" fmla="*/ 16 w 16"/>
                  <a:gd name="T1" fmla="*/ 2 h 6"/>
                  <a:gd name="T2" fmla="*/ 16 w 16"/>
                  <a:gd name="T3" fmla="*/ 2 h 6"/>
                  <a:gd name="T4" fmla="*/ 11 w 16"/>
                  <a:gd name="T5" fmla="*/ 0 h 6"/>
                  <a:gd name="T6" fmla="*/ 7 w 16"/>
                  <a:gd name="T7" fmla="*/ 2 h 6"/>
                  <a:gd name="T8" fmla="*/ 4 w 16"/>
                  <a:gd name="T9" fmla="*/ 3 h 6"/>
                  <a:gd name="T10" fmla="*/ 0 w 16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6">
                    <a:moveTo>
                      <a:pt x="16" y="2"/>
                    </a:moveTo>
                    <a:lnTo>
                      <a:pt x="16" y="2"/>
                    </a:lnTo>
                    <a:lnTo>
                      <a:pt x="11" y="0"/>
                    </a:lnTo>
                    <a:lnTo>
                      <a:pt x="7" y="2"/>
                    </a:lnTo>
                    <a:lnTo>
                      <a:pt x="4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9" name="Freeform 2529">
                <a:extLst>
                  <a:ext uri="{FF2B5EF4-FFF2-40B4-BE49-F238E27FC236}">
                    <a16:creationId xmlns:a16="http://schemas.microsoft.com/office/drawing/2014/main" id="{552C5361-59DE-405D-BB70-004EA00E8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956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11 w 11"/>
                  <a:gd name="T3" fmla="*/ 9 h 9"/>
                  <a:gd name="T4" fmla="*/ 3 w 11"/>
                  <a:gd name="T5" fmla="*/ 6 h 9"/>
                  <a:gd name="T6" fmla="*/ 2 w 11"/>
                  <a:gd name="T7" fmla="*/ 4 h 9"/>
                  <a:gd name="T8" fmla="*/ 0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11" y="9"/>
                    </a:lnTo>
                    <a:lnTo>
                      <a:pt x="3" y="6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0" name="Freeform 2530">
                <a:extLst>
                  <a:ext uri="{FF2B5EF4-FFF2-40B4-BE49-F238E27FC236}">
                    <a16:creationId xmlns:a16="http://schemas.microsoft.com/office/drawing/2014/main" id="{AD6AB001-D25E-4CB5-9D60-DD84E8D1F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2098"/>
                <a:ext cx="14" cy="9"/>
              </a:xfrm>
              <a:custGeom>
                <a:avLst/>
                <a:gdLst>
                  <a:gd name="T0" fmla="*/ 14 w 14"/>
                  <a:gd name="T1" fmla="*/ 9 h 9"/>
                  <a:gd name="T2" fmla="*/ 14 w 14"/>
                  <a:gd name="T3" fmla="*/ 9 h 9"/>
                  <a:gd name="T4" fmla="*/ 7 w 14"/>
                  <a:gd name="T5" fmla="*/ 3 h 9"/>
                  <a:gd name="T6" fmla="*/ 4 w 14"/>
                  <a:gd name="T7" fmla="*/ 1 h 9"/>
                  <a:gd name="T8" fmla="*/ 0 w 1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4" y="9"/>
                    </a:moveTo>
                    <a:lnTo>
                      <a:pt x="14" y="9"/>
                    </a:lnTo>
                    <a:lnTo>
                      <a:pt x="7" y="3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1" name="Freeform 2531">
                <a:extLst>
                  <a:ext uri="{FF2B5EF4-FFF2-40B4-BE49-F238E27FC236}">
                    <a16:creationId xmlns:a16="http://schemas.microsoft.com/office/drawing/2014/main" id="{C931A955-6739-4FDC-A18B-A45BBEACD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571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11 w 11"/>
                  <a:gd name="T3" fmla="*/ 9 h 9"/>
                  <a:gd name="T4" fmla="*/ 9 w 11"/>
                  <a:gd name="T5" fmla="*/ 5 h 9"/>
                  <a:gd name="T6" fmla="*/ 6 w 11"/>
                  <a:gd name="T7" fmla="*/ 2 h 9"/>
                  <a:gd name="T8" fmla="*/ 6 w 11"/>
                  <a:gd name="T9" fmla="*/ 2 h 9"/>
                  <a:gd name="T10" fmla="*/ 0 w 1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11" y="9"/>
                    </a:lnTo>
                    <a:lnTo>
                      <a:pt x="9" y="5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2" name="Freeform 2532">
                <a:extLst>
                  <a:ext uri="{FF2B5EF4-FFF2-40B4-BE49-F238E27FC236}">
                    <a16:creationId xmlns:a16="http://schemas.microsoft.com/office/drawing/2014/main" id="{31E889DA-9EC0-4C29-AD5F-B298890D7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54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0 w 5"/>
                  <a:gd name="T3" fmla="*/ 0 h 15"/>
                  <a:gd name="T4" fmla="*/ 0 w 5"/>
                  <a:gd name="T5" fmla="*/ 4 h 15"/>
                  <a:gd name="T6" fmla="*/ 0 w 5"/>
                  <a:gd name="T7" fmla="*/ 7 h 15"/>
                  <a:gd name="T8" fmla="*/ 5 w 5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5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3" name="Freeform 2533">
                <a:extLst>
                  <a:ext uri="{FF2B5EF4-FFF2-40B4-BE49-F238E27FC236}">
                    <a16:creationId xmlns:a16="http://schemas.microsoft.com/office/drawing/2014/main" id="{EBCD0479-1A9A-462A-AE36-7B6AC699E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2503"/>
                <a:ext cx="6" cy="12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0 h 12"/>
                  <a:gd name="T4" fmla="*/ 2 w 6"/>
                  <a:gd name="T5" fmla="*/ 3 h 12"/>
                  <a:gd name="T6" fmla="*/ 5 w 6"/>
                  <a:gd name="T7" fmla="*/ 6 h 12"/>
                  <a:gd name="T8" fmla="*/ 6 w 6"/>
                  <a:gd name="T9" fmla="*/ 9 h 12"/>
                  <a:gd name="T10" fmla="*/ 6 w 6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5" y="6"/>
                    </a:lnTo>
                    <a:lnTo>
                      <a:pt x="6" y="9"/>
                    </a:lnTo>
                    <a:lnTo>
                      <a:pt x="6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4" name="Freeform 2534">
                <a:extLst>
                  <a:ext uri="{FF2B5EF4-FFF2-40B4-BE49-F238E27FC236}">
                    <a16:creationId xmlns:a16="http://schemas.microsoft.com/office/drawing/2014/main" id="{1AB9BDCC-3FB9-493D-BC35-F752133CD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428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11 w 11"/>
                  <a:gd name="T3" fmla="*/ 9 h 9"/>
                  <a:gd name="T4" fmla="*/ 6 w 11"/>
                  <a:gd name="T5" fmla="*/ 7 h 9"/>
                  <a:gd name="T6" fmla="*/ 3 w 11"/>
                  <a:gd name="T7" fmla="*/ 6 h 9"/>
                  <a:gd name="T8" fmla="*/ 2 w 11"/>
                  <a:gd name="T9" fmla="*/ 3 h 9"/>
                  <a:gd name="T10" fmla="*/ 0 w 1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11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5" name="Freeform 2535">
                <a:extLst>
                  <a:ext uri="{FF2B5EF4-FFF2-40B4-BE49-F238E27FC236}">
                    <a16:creationId xmlns:a16="http://schemas.microsoft.com/office/drawing/2014/main" id="{CE6E37D8-96C2-4921-833A-150390C8D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57"/>
                <a:ext cx="9" cy="12"/>
              </a:xfrm>
              <a:custGeom>
                <a:avLst/>
                <a:gdLst>
                  <a:gd name="T0" fmla="*/ 9 w 9"/>
                  <a:gd name="T1" fmla="*/ 0 h 12"/>
                  <a:gd name="T2" fmla="*/ 9 w 9"/>
                  <a:gd name="T3" fmla="*/ 0 h 12"/>
                  <a:gd name="T4" fmla="*/ 6 w 9"/>
                  <a:gd name="T5" fmla="*/ 7 h 12"/>
                  <a:gd name="T6" fmla="*/ 3 w 9"/>
                  <a:gd name="T7" fmla="*/ 10 h 12"/>
                  <a:gd name="T8" fmla="*/ 0 w 9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lnTo>
                      <a:pt x="9" y="0"/>
                    </a:lnTo>
                    <a:lnTo>
                      <a:pt x="6" y="7"/>
                    </a:lnTo>
                    <a:lnTo>
                      <a:pt x="3" y="10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6" name="Freeform 2536">
                <a:extLst>
                  <a:ext uri="{FF2B5EF4-FFF2-40B4-BE49-F238E27FC236}">
                    <a16:creationId xmlns:a16="http://schemas.microsoft.com/office/drawing/2014/main" id="{2BACBCE3-837E-4721-9AC5-2B4422485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594"/>
                <a:ext cx="12" cy="10"/>
              </a:xfrm>
              <a:custGeom>
                <a:avLst/>
                <a:gdLst>
                  <a:gd name="T0" fmla="*/ 12 w 12"/>
                  <a:gd name="T1" fmla="*/ 10 h 10"/>
                  <a:gd name="T2" fmla="*/ 12 w 12"/>
                  <a:gd name="T3" fmla="*/ 10 h 10"/>
                  <a:gd name="T4" fmla="*/ 9 w 12"/>
                  <a:gd name="T5" fmla="*/ 9 h 10"/>
                  <a:gd name="T6" fmla="*/ 6 w 12"/>
                  <a:gd name="T7" fmla="*/ 6 h 10"/>
                  <a:gd name="T8" fmla="*/ 0 w 1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2" y="10"/>
                    </a:moveTo>
                    <a:lnTo>
                      <a:pt x="12" y="10"/>
                    </a:lnTo>
                    <a:lnTo>
                      <a:pt x="9" y="9"/>
                    </a:lnTo>
                    <a:lnTo>
                      <a:pt x="6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7" name="Freeform 2537">
                <a:extLst>
                  <a:ext uri="{FF2B5EF4-FFF2-40B4-BE49-F238E27FC236}">
                    <a16:creationId xmlns:a16="http://schemas.microsoft.com/office/drawing/2014/main" id="{B3D0EBA1-C3A1-4511-B406-D86EDB3D4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398"/>
                <a:ext cx="15" cy="9"/>
              </a:xfrm>
              <a:custGeom>
                <a:avLst/>
                <a:gdLst>
                  <a:gd name="T0" fmla="*/ 15 w 15"/>
                  <a:gd name="T1" fmla="*/ 0 h 9"/>
                  <a:gd name="T2" fmla="*/ 15 w 15"/>
                  <a:gd name="T3" fmla="*/ 0 h 9"/>
                  <a:gd name="T4" fmla="*/ 6 w 15"/>
                  <a:gd name="T5" fmla="*/ 3 h 9"/>
                  <a:gd name="T6" fmla="*/ 3 w 15"/>
                  <a:gd name="T7" fmla="*/ 6 h 9"/>
                  <a:gd name="T8" fmla="*/ 0 w 15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lnTo>
                      <a:pt x="15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8" name="Freeform 2538">
                <a:extLst>
                  <a:ext uri="{FF2B5EF4-FFF2-40B4-BE49-F238E27FC236}">
                    <a16:creationId xmlns:a16="http://schemas.microsoft.com/office/drawing/2014/main" id="{4D1D3AD7-591A-481C-9C38-5367150BA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566"/>
                <a:ext cx="50" cy="64"/>
              </a:xfrm>
              <a:custGeom>
                <a:avLst/>
                <a:gdLst>
                  <a:gd name="T0" fmla="*/ 0 w 50"/>
                  <a:gd name="T1" fmla="*/ 0 h 64"/>
                  <a:gd name="T2" fmla="*/ 0 w 50"/>
                  <a:gd name="T3" fmla="*/ 0 h 64"/>
                  <a:gd name="T4" fmla="*/ 1 w 50"/>
                  <a:gd name="T5" fmla="*/ 14 h 64"/>
                  <a:gd name="T6" fmla="*/ 3 w 50"/>
                  <a:gd name="T7" fmla="*/ 25 h 64"/>
                  <a:gd name="T8" fmla="*/ 6 w 50"/>
                  <a:gd name="T9" fmla="*/ 34 h 64"/>
                  <a:gd name="T10" fmla="*/ 12 w 50"/>
                  <a:gd name="T11" fmla="*/ 41 h 64"/>
                  <a:gd name="T12" fmla="*/ 20 w 50"/>
                  <a:gd name="T13" fmla="*/ 49 h 64"/>
                  <a:gd name="T14" fmla="*/ 27 w 50"/>
                  <a:gd name="T15" fmla="*/ 55 h 64"/>
                  <a:gd name="T16" fmla="*/ 38 w 50"/>
                  <a:gd name="T17" fmla="*/ 59 h 64"/>
                  <a:gd name="T18" fmla="*/ 50 w 50"/>
                  <a:gd name="T19" fmla="*/ 64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64">
                    <a:moveTo>
                      <a:pt x="0" y="0"/>
                    </a:moveTo>
                    <a:lnTo>
                      <a:pt x="0" y="0"/>
                    </a:lnTo>
                    <a:lnTo>
                      <a:pt x="1" y="14"/>
                    </a:lnTo>
                    <a:lnTo>
                      <a:pt x="3" y="25"/>
                    </a:lnTo>
                    <a:lnTo>
                      <a:pt x="6" y="34"/>
                    </a:lnTo>
                    <a:lnTo>
                      <a:pt x="12" y="41"/>
                    </a:lnTo>
                    <a:lnTo>
                      <a:pt x="20" y="49"/>
                    </a:lnTo>
                    <a:lnTo>
                      <a:pt x="27" y="55"/>
                    </a:lnTo>
                    <a:lnTo>
                      <a:pt x="38" y="59"/>
                    </a:lnTo>
                    <a:lnTo>
                      <a:pt x="50" y="6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9" name="Freeform 2539">
                <a:extLst>
                  <a:ext uri="{FF2B5EF4-FFF2-40B4-BE49-F238E27FC236}">
                    <a16:creationId xmlns:a16="http://schemas.microsoft.com/office/drawing/2014/main" id="{E94ADA93-22BE-4495-96B5-C3E25A1EF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616"/>
                <a:ext cx="22" cy="67"/>
              </a:xfrm>
              <a:custGeom>
                <a:avLst/>
                <a:gdLst>
                  <a:gd name="T0" fmla="*/ 22 w 22"/>
                  <a:gd name="T1" fmla="*/ 0 h 67"/>
                  <a:gd name="T2" fmla="*/ 22 w 22"/>
                  <a:gd name="T3" fmla="*/ 0 h 67"/>
                  <a:gd name="T4" fmla="*/ 16 w 22"/>
                  <a:gd name="T5" fmla="*/ 17 h 67"/>
                  <a:gd name="T6" fmla="*/ 8 w 22"/>
                  <a:gd name="T7" fmla="*/ 33 h 67"/>
                  <a:gd name="T8" fmla="*/ 2 w 22"/>
                  <a:gd name="T9" fmla="*/ 50 h 67"/>
                  <a:gd name="T10" fmla="*/ 0 w 22"/>
                  <a:gd name="T11" fmla="*/ 58 h 67"/>
                  <a:gd name="T12" fmla="*/ 0 w 22"/>
                  <a:gd name="T13" fmla="*/ 6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67">
                    <a:moveTo>
                      <a:pt x="22" y="0"/>
                    </a:moveTo>
                    <a:lnTo>
                      <a:pt x="22" y="0"/>
                    </a:lnTo>
                    <a:lnTo>
                      <a:pt x="16" y="17"/>
                    </a:lnTo>
                    <a:lnTo>
                      <a:pt x="8" y="33"/>
                    </a:lnTo>
                    <a:lnTo>
                      <a:pt x="2" y="50"/>
                    </a:lnTo>
                    <a:lnTo>
                      <a:pt x="0" y="58"/>
                    </a:lnTo>
                    <a:lnTo>
                      <a:pt x="0" y="6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0" name="Freeform 2540">
                <a:extLst>
                  <a:ext uri="{FF2B5EF4-FFF2-40B4-BE49-F238E27FC236}">
                    <a16:creationId xmlns:a16="http://schemas.microsoft.com/office/drawing/2014/main" id="{7DCD68A6-0B64-4FE5-AD24-5B8AC5D26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573"/>
                <a:ext cx="9" cy="93"/>
              </a:xfrm>
              <a:custGeom>
                <a:avLst/>
                <a:gdLst>
                  <a:gd name="T0" fmla="*/ 1 w 9"/>
                  <a:gd name="T1" fmla="*/ 0 h 93"/>
                  <a:gd name="T2" fmla="*/ 1 w 9"/>
                  <a:gd name="T3" fmla="*/ 0 h 93"/>
                  <a:gd name="T4" fmla="*/ 0 w 9"/>
                  <a:gd name="T5" fmla="*/ 12 h 93"/>
                  <a:gd name="T6" fmla="*/ 0 w 9"/>
                  <a:gd name="T7" fmla="*/ 24 h 93"/>
                  <a:gd name="T8" fmla="*/ 3 w 9"/>
                  <a:gd name="T9" fmla="*/ 46 h 93"/>
                  <a:gd name="T10" fmla="*/ 7 w 9"/>
                  <a:gd name="T11" fmla="*/ 70 h 93"/>
                  <a:gd name="T12" fmla="*/ 9 w 9"/>
                  <a:gd name="T13" fmla="*/ 81 h 93"/>
                  <a:gd name="T14" fmla="*/ 9 w 9"/>
                  <a:gd name="T15" fmla="*/ 93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3">
                    <a:moveTo>
                      <a:pt x="1" y="0"/>
                    </a:moveTo>
                    <a:lnTo>
                      <a:pt x="1" y="0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3" y="46"/>
                    </a:lnTo>
                    <a:lnTo>
                      <a:pt x="7" y="70"/>
                    </a:lnTo>
                    <a:lnTo>
                      <a:pt x="9" y="81"/>
                    </a:lnTo>
                    <a:lnTo>
                      <a:pt x="9" y="9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1" name="Freeform 2541">
                <a:extLst>
                  <a:ext uri="{FF2B5EF4-FFF2-40B4-BE49-F238E27FC236}">
                    <a16:creationId xmlns:a16="http://schemas.microsoft.com/office/drawing/2014/main" id="{D3F068E2-B306-436E-BB57-855243CE5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527"/>
                <a:ext cx="5" cy="107"/>
              </a:xfrm>
              <a:custGeom>
                <a:avLst/>
                <a:gdLst>
                  <a:gd name="T0" fmla="*/ 5 w 5"/>
                  <a:gd name="T1" fmla="*/ 0 h 107"/>
                  <a:gd name="T2" fmla="*/ 5 w 5"/>
                  <a:gd name="T3" fmla="*/ 0 h 107"/>
                  <a:gd name="T4" fmla="*/ 2 w 5"/>
                  <a:gd name="T5" fmla="*/ 14 h 107"/>
                  <a:gd name="T6" fmla="*/ 2 w 5"/>
                  <a:gd name="T7" fmla="*/ 29 h 107"/>
                  <a:gd name="T8" fmla="*/ 2 w 5"/>
                  <a:gd name="T9" fmla="*/ 56 h 107"/>
                  <a:gd name="T10" fmla="*/ 2 w 5"/>
                  <a:gd name="T11" fmla="*/ 56 h 107"/>
                  <a:gd name="T12" fmla="*/ 3 w 5"/>
                  <a:gd name="T13" fmla="*/ 85 h 107"/>
                  <a:gd name="T14" fmla="*/ 3 w 5"/>
                  <a:gd name="T15" fmla="*/ 98 h 107"/>
                  <a:gd name="T16" fmla="*/ 2 w 5"/>
                  <a:gd name="T17" fmla="*/ 103 h 107"/>
                  <a:gd name="T18" fmla="*/ 0 w 5"/>
                  <a:gd name="T19" fmla="*/ 107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" h="107">
                    <a:moveTo>
                      <a:pt x="5" y="0"/>
                    </a:moveTo>
                    <a:lnTo>
                      <a:pt x="5" y="0"/>
                    </a:lnTo>
                    <a:lnTo>
                      <a:pt x="2" y="14"/>
                    </a:lnTo>
                    <a:lnTo>
                      <a:pt x="2" y="29"/>
                    </a:lnTo>
                    <a:lnTo>
                      <a:pt x="2" y="56"/>
                    </a:lnTo>
                    <a:lnTo>
                      <a:pt x="3" y="85"/>
                    </a:lnTo>
                    <a:lnTo>
                      <a:pt x="3" y="98"/>
                    </a:lnTo>
                    <a:lnTo>
                      <a:pt x="2" y="103"/>
                    </a:lnTo>
                    <a:lnTo>
                      <a:pt x="0" y="10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2" name="Freeform 2542">
                <a:extLst>
                  <a:ext uri="{FF2B5EF4-FFF2-40B4-BE49-F238E27FC236}">
                    <a16:creationId xmlns:a16="http://schemas.microsoft.com/office/drawing/2014/main" id="{7E33F3D1-A929-4E77-BB25-066CE7DBD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586"/>
                <a:ext cx="40" cy="6"/>
              </a:xfrm>
              <a:custGeom>
                <a:avLst/>
                <a:gdLst>
                  <a:gd name="T0" fmla="*/ 40 w 40"/>
                  <a:gd name="T1" fmla="*/ 5 h 6"/>
                  <a:gd name="T2" fmla="*/ 40 w 40"/>
                  <a:gd name="T3" fmla="*/ 5 h 6"/>
                  <a:gd name="T4" fmla="*/ 30 w 40"/>
                  <a:gd name="T5" fmla="*/ 6 h 6"/>
                  <a:gd name="T6" fmla="*/ 20 w 40"/>
                  <a:gd name="T7" fmla="*/ 5 h 6"/>
                  <a:gd name="T8" fmla="*/ 9 w 40"/>
                  <a:gd name="T9" fmla="*/ 3 h 6"/>
                  <a:gd name="T10" fmla="*/ 0 w 40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6">
                    <a:moveTo>
                      <a:pt x="40" y="5"/>
                    </a:moveTo>
                    <a:lnTo>
                      <a:pt x="40" y="5"/>
                    </a:lnTo>
                    <a:lnTo>
                      <a:pt x="30" y="6"/>
                    </a:lnTo>
                    <a:lnTo>
                      <a:pt x="20" y="5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3" name="Freeform 2543">
                <a:extLst>
                  <a:ext uri="{FF2B5EF4-FFF2-40B4-BE49-F238E27FC236}">
                    <a16:creationId xmlns:a16="http://schemas.microsoft.com/office/drawing/2014/main" id="{B1004796-2E98-4A6D-AF1E-0A55F8BA5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609"/>
                <a:ext cx="63" cy="39"/>
              </a:xfrm>
              <a:custGeom>
                <a:avLst/>
                <a:gdLst>
                  <a:gd name="T0" fmla="*/ 63 w 63"/>
                  <a:gd name="T1" fmla="*/ 0 h 39"/>
                  <a:gd name="T2" fmla="*/ 63 w 63"/>
                  <a:gd name="T3" fmla="*/ 0 h 39"/>
                  <a:gd name="T4" fmla="*/ 59 w 63"/>
                  <a:gd name="T5" fmla="*/ 1 h 39"/>
                  <a:gd name="T6" fmla="*/ 54 w 63"/>
                  <a:gd name="T7" fmla="*/ 1 h 39"/>
                  <a:gd name="T8" fmla="*/ 49 w 63"/>
                  <a:gd name="T9" fmla="*/ 1 h 39"/>
                  <a:gd name="T10" fmla="*/ 43 w 63"/>
                  <a:gd name="T11" fmla="*/ 1 h 39"/>
                  <a:gd name="T12" fmla="*/ 43 w 63"/>
                  <a:gd name="T13" fmla="*/ 1 h 39"/>
                  <a:gd name="T14" fmla="*/ 39 w 63"/>
                  <a:gd name="T15" fmla="*/ 4 h 39"/>
                  <a:gd name="T16" fmla="*/ 33 w 63"/>
                  <a:gd name="T17" fmla="*/ 7 h 39"/>
                  <a:gd name="T18" fmla="*/ 24 w 63"/>
                  <a:gd name="T19" fmla="*/ 16 h 39"/>
                  <a:gd name="T20" fmla="*/ 24 w 63"/>
                  <a:gd name="T21" fmla="*/ 16 h 39"/>
                  <a:gd name="T22" fmla="*/ 10 w 63"/>
                  <a:gd name="T23" fmla="*/ 25 h 39"/>
                  <a:gd name="T24" fmla="*/ 4 w 63"/>
                  <a:gd name="T25" fmla="*/ 31 h 39"/>
                  <a:gd name="T26" fmla="*/ 1 w 63"/>
                  <a:gd name="T27" fmla="*/ 34 h 39"/>
                  <a:gd name="T28" fmla="*/ 0 w 63"/>
                  <a:gd name="T29" fmla="*/ 39 h 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3" h="39">
                    <a:moveTo>
                      <a:pt x="63" y="0"/>
                    </a:moveTo>
                    <a:lnTo>
                      <a:pt x="63" y="0"/>
                    </a:lnTo>
                    <a:lnTo>
                      <a:pt x="59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3" y="1"/>
                    </a:lnTo>
                    <a:lnTo>
                      <a:pt x="39" y="4"/>
                    </a:lnTo>
                    <a:lnTo>
                      <a:pt x="33" y="7"/>
                    </a:lnTo>
                    <a:lnTo>
                      <a:pt x="24" y="16"/>
                    </a:lnTo>
                    <a:lnTo>
                      <a:pt x="10" y="25"/>
                    </a:lnTo>
                    <a:lnTo>
                      <a:pt x="4" y="31"/>
                    </a:lnTo>
                    <a:lnTo>
                      <a:pt x="1" y="34"/>
                    </a:lnTo>
                    <a:lnTo>
                      <a:pt x="0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4" name="Freeform 2544">
                <a:extLst>
                  <a:ext uri="{FF2B5EF4-FFF2-40B4-BE49-F238E27FC236}">
                    <a16:creationId xmlns:a16="http://schemas.microsoft.com/office/drawing/2014/main" id="{CFE905E5-6776-4DCE-BF74-A186F9105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609"/>
                <a:ext cx="9" cy="46"/>
              </a:xfrm>
              <a:custGeom>
                <a:avLst/>
                <a:gdLst>
                  <a:gd name="T0" fmla="*/ 1 w 9"/>
                  <a:gd name="T1" fmla="*/ 0 h 46"/>
                  <a:gd name="T2" fmla="*/ 1 w 9"/>
                  <a:gd name="T3" fmla="*/ 0 h 46"/>
                  <a:gd name="T4" fmla="*/ 0 w 9"/>
                  <a:gd name="T5" fmla="*/ 6 h 46"/>
                  <a:gd name="T6" fmla="*/ 0 w 9"/>
                  <a:gd name="T7" fmla="*/ 12 h 46"/>
                  <a:gd name="T8" fmla="*/ 1 w 9"/>
                  <a:gd name="T9" fmla="*/ 25 h 46"/>
                  <a:gd name="T10" fmla="*/ 6 w 9"/>
                  <a:gd name="T11" fmla="*/ 37 h 46"/>
                  <a:gd name="T12" fmla="*/ 9 w 9"/>
                  <a:gd name="T13" fmla="*/ 4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6">
                    <a:moveTo>
                      <a:pt x="1" y="0"/>
                    </a:moveTo>
                    <a:lnTo>
                      <a:pt x="1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1" y="25"/>
                    </a:lnTo>
                    <a:lnTo>
                      <a:pt x="6" y="37"/>
                    </a:lnTo>
                    <a:lnTo>
                      <a:pt x="9" y="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5" name="Freeform 2545">
                <a:extLst>
                  <a:ext uri="{FF2B5EF4-FFF2-40B4-BE49-F238E27FC236}">
                    <a16:creationId xmlns:a16="http://schemas.microsoft.com/office/drawing/2014/main" id="{F9F45AEF-A984-4C44-A300-38B001483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630"/>
                <a:ext cx="97" cy="12"/>
              </a:xfrm>
              <a:custGeom>
                <a:avLst/>
                <a:gdLst>
                  <a:gd name="T0" fmla="*/ 97 w 97"/>
                  <a:gd name="T1" fmla="*/ 7 h 12"/>
                  <a:gd name="T2" fmla="*/ 97 w 97"/>
                  <a:gd name="T3" fmla="*/ 7 h 12"/>
                  <a:gd name="T4" fmla="*/ 91 w 97"/>
                  <a:gd name="T5" fmla="*/ 10 h 12"/>
                  <a:gd name="T6" fmla="*/ 83 w 97"/>
                  <a:gd name="T7" fmla="*/ 10 h 12"/>
                  <a:gd name="T8" fmla="*/ 68 w 97"/>
                  <a:gd name="T9" fmla="*/ 10 h 12"/>
                  <a:gd name="T10" fmla="*/ 51 w 97"/>
                  <a:gd name="T11" fmla="*/ 10 h 12"/>
                  <a:gd name="T12" fmla="*/ 36 w 97"/>
                  <a:gd name="T13" fmla="*/ 10 h 12"/>
                  <a:gd name="T14" fmla="*/ 36 w 97"/>
                  <a:gd name="T15" fmla="*/ 10 h 12"/>
                  <a:gd name="T16" fmla="*/ 27 w 97"/>
                  <a:gd name="T17" fmla="*/ 12 h 12"/>
                  <a:gd name="T18" fmla="*/ 17 w 97"/>
                  <a:gd name="T19" fmla="*/ 10 h 12"/>
                  <a:gd name="T20" fmla="*/ 12 w 97"/>
                  <a:gd name="T21" fmla="*/ 9 h 12"/>
                  <a:gd name="T22" fmla="*/ 8 w 97"/>
                  <a:gd name="T23" fmla="*/ 7 h 12"/>
                  <a:gd name="T24" fmla="*/ 3 w 97"/>
                  <a:gd name="T25" fmla="*/ 4 h 12"/>
                  <a:gd name="T26" fmla="*/ 0 w 97"/>
                  <a:gd name="T27" fmla="*/ 0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7" h="12">
                    <a:moveTo>
                      <a:pt x="97" y="7"/>
                    </a:moveTo>
                    <a:lnTo>
                      <a:pt x="97" y="7"/>
                    </a:lnTo>
                    <a:lnTo>
                      <a:pt x="91" y="10"/>
                    </a:lnTo>
                    <a:lnTo>
                      <a:pt x="83" y="10"/>
                    </a:lnTo>
                    <a:lnTo>
                      <a:pt x="68" y="10"/>
                    </a:lnTo>
                    <a:lnTo>
                      <a:pt x="51" y="10"/>
                    </a:lnTo>
                    <a:lnTo>
                      <a:pt x="36" y="10"/>
                    </a:lnTo>
                    <a:lnTo>
                      <a:pt x="27" y="12"/>
                    </a:lnTo>
                    <a:lnTo>
                      <a:pt x="17" y="10"/>
                    </a:lnTo>
                    <a:lnTo>
                      <a:pt x="12" y="9"/>
                    </a:lnTo>
                    <a:lnTo>
                      <a:pt x="8" y="7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6" name="Freeform 2546">
                <a:extLst>
                  <a:ext uri="{FF2B5EF4-FFF2-40B4-BE49-F238E27FC236}">
                    <a16:creationId xmlns:a16="http://schemas.microsoft.com/office/drawing/2014/main" id="{8074F4E1-1EBB-49D5-91AB-B30CEA5FF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592"/>
                <a:ext cx="19" cy="48"/>
              </a:xfrm>
              <a:custGeom>
                <a:avLst/>
                <a:gdLst>
                  <a:gd name="T0" fmla="*/ 19 w 19"/>
                  <a:gd name="T1" fmla="*/ 48 h 48"/>
                  <a:gd name="T2" fmla="*/ 19 w 19"/>
                  <a:gd name="T3" fmla="*/ 48 h 48"/>
                  <a:gd name="T4" fmla="*/ 15 w 19"/>
                  <a:gd name="T5" fmla="*/ 45 h 48"/>
                  <a:gd name="T6" fmla="*/ 10 w 19"/>
                  <a:gd name="T7" fmla="*/ 41 h 48"/>
                  <a:gd name="T8" fmla="*/ 6 w 19"/>
                  <a:gd name="T9" fmla="*/ 35 h 48"/>
                  <a:gd name="T10" fmla="*/ 3 w 19"/>
                  <a:gd name="T11" fmla="*/ 27 h 48"/>
                  <a:gd name="T12" fmla="*/ 1 w 19"/>
                  <a:gd name="T13" fmla="*/ 20 h 48"/>
                  <a:gd name="T14" fmla="*/ 0 w 19"/>
                  <a:gd name="T15" fmla="*/ 12 h 48"/>
                  <a:gd name="T16" fmla="*/ 0 w 19"/>
                  <a:gd name="T17" fmla="*/ 6 h 48"/>
                  <a:gd name="T18" fmla="*/ 1 w 19"/>
                  <a:gd name="T19" fmla="*/ 0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48">
                    <a:moveTo>
                      <a:pt x="19" y="48"/>
                    </a:moveTo>
                    <a:lnTo>
                      <a:pt x="19" y="48"/>
                    </a:lnTo>
                    <a:lnTo>
                      <a:pt x="15" y="45"/>
                    </a:lnTo>
                    <a:lnTo>
                      <a:pt x="10" y="41"/>
                    </a:lnTo>
                    <a:lnTo>
                      <a:pt x="6" y="35"/>
                    </a:lnTo>
                    <a:lnTo>
                      <a:pt x="3" y="27"/>
                    </a:lnTo>
                    <a:lnTo>
                      <a:pt x="1" y="20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7" name="Freeform 2547">
                <a:extLst>
                  <a:ext uri="{FF2B5EF4-FFF2-40B4-BE49-F238E27FC236}">
                    <a16:creationId xmlns:a16="http://schemas.microsoft.com/office/drawing/2014/main" id="{80565A9B-E05C-4CEA-ABB3-79D92BCAB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600"/>
                <a:ext cx="18" cy="87"/>
              </a:xfrm>
              <a:custGeom>
                <a:avLst/>
                <a:gdLst>
                  <a:gd name="T0" fmla="*/ 0 w 18"/>
                  <a:gd name="T1" fmla="*/ 0 h 87"/>
                  <a:gd name="T2" fmla="*/ 0 w 18"/>
                  <a:gd name="T3" fmla="*/ 0 h 87"/>
                  <a:gd name="T4" fmla="*/ 1 w 18"/>
                  <a:gd name="T5" fmla="*/ 12 h 87"/>
                  <a:gd name="T6" fmla="*/ 1 w 18"/>
                  <a:gd name="T7" fmla="*/ 24 h 87"/>
                  <a:gd name="T8" fmla="*/ 1 w 18"/>
                  <a:gd name="T9" fmla="*/ 36 h 87"/>
                  <a:gd name="T10" fmla="*/ 1 w 18"/>
                  <a:gd name="T11" fmla="*/ 48 h 87"/>
                  <a:gd name="T12" fmla="*/ 1 w 18"/>
                  <a:gd name="T13" fmla="*/ 48 h 87"/>
                  <a:gd name="T14" fmla="*/ 4 w 18"/>
                  <a:gd name="T15" fmla="*/ 60 h 87"/>
                  <a:gd name="T16" fmla="*/ 9 w 18"/>
                  <a:gd name="T17" fmla="*/ 69 h 87"/>
                  <a:gd name="T18" fmla="*/ 18 w 18"/>
                  <a:gd name="T19" fmla="*/ 87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87">
                    <a:moveTo>
                      <a:pt x="0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" y="24"/>
                    </a:lnTo>
                    <a:lnTo>
                      <a:pt x="1" y="36"/>
                    </a:lnTo>
                    <a:lnTo>
                      <a:pt x="1" y="48"/>
                    </a:lnTo>
                    <a:lnTo>
                      <a:pt x="4" y="60"/>
                    </a:lnTo>
                    <a:lnTo>
                      <a:pt x="9" y="69"/>
                    </a:lnTo>
                    <a:lnTo>
                      <a:pt x="18" y="8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8" name="Freeform 2548">
                <a:extLst>
                  <a:ext uri="{FF2B5EF4-FFF2-40B4-BE49-F238E27FC236}">
                    <a16:creationId xmlns:a16="http://schemas.microsoft.com/office/drawing/2014/main" id="{BFB4EBEB-0409-4A7B-B097-6FE4C689A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589"/>
                <a:ext cx="6" cy="85"/>
              </a:xfrm>
              <a:custGeom>
                <a:avLst/>
                <a:gdLst>
                  <a:gd name="T0" fmla="*/ 1 w 6"/>
                  <a:gd name="T1" fmla="*/ 0 h 85"/>
                  <a:gd name="T2" fmla="*/ 1 w 6"/>
                  <a:gd name="T3" fmla="*/ 0 h 85"/>
                  <a:gd name="T4" fmla="*/ 1 w 6"/>
                  <a:gd name="T5" fmla="*/ 5 h 85"/>
                  <a:gd name="T6" fmla="*/ 3 w 6"/>
                  <a:gd name="T7" fmla="*/ 9 h 85"/>
                  <a:gd name="T8" fmla="*/ 6 w 6"/>
                  <a:gd name="T9" fmla="*/ 18 h 85"/>
                  <a:gd name="T10" fmla="*/ 6 w 6"/>
                  <a:gd name="T11" fmla="*/ 18 h 85"/>
                  <a:gd name="T12" fmla="*/ 6 w 6"/>
                  <a:gd name="T13" fmla="*/ 35 h 85"/>
                  <a:gd name="T14" fmla="*/ 6 w 6"/>
                  <a:gd name="T15" fmla="*/ 50 h 85"/>
                  <a:gd name="T16" fmla="*/ 6 w 6"/>
                  <a:gd name="T17" fmla="*/ 50 h 85"/>
                  <a:gd name="T18" fmla="*/ 1 w 6"/>
                  <a:gd name="T19" fmla="*/ 68 h 85"/>
                  <a:gd name="T20" fmla="*/ 0 w 6"/>
                  <a:gd name="T21" fmla="*/ 77 h 85"/>
                  <a:gd name="T22" fmla="*/ 0 w 6"/>
                  <a:gd name="T23" fmla="*/ 85 h 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" h="85">
                    <a:moveTo>
                      <a:pt x="1" y="0"/>
                    </a:moveTo>
                    <a:lnTo>
                      <a:pt x="1" y="0"/>
                    </a:lnTo>
                    <a:lnTo>
                      <a:pt x="1" y="5"/>
                    </a:lnTo>
                    <a:lnTo>
                      <a:pt x="3" y="9"/>
                    </a:lnTo>
                    <a:lnTo>
                      <a:pt x="6" y="18"/>
                    </a:lnTo>
                    <a:lnTo>
                      <a:pt x="6" y="35"/>
                    </a:lnTo>
                    <a:lnTo>
                      <a:pt x="6" y="50"/>
                    </a:lnTo>
                    <a:lnTo>
                      <a:pt x="1" y="68"/>
                    </a:lnTo>
                    <a:lnTo>
                      <a:pt x="0" y="77"/>
                    </a:lnTo>
                    <a:lnTo>
                      <a:pt x="0" y="8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9" name="Freeform 2549">
                <a:extLst>
                  <a:ext uri="{FF2B5EF4-FFF2-40B4-BE49-F238E27FC236}">
                    <a16:creationId xmlns:a16="http://schemas.microsoft.com/office/drawing/2014/main" id="{5518B070-72AF-4567-8BD5-5C2F19B56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603"/>
                <a:ext cx="94" cy="51"/>
              </a:xfrm>
              <a:custGeom>
                <a:avLst/>
                <a:gdLst>
                  <a:gd name="T0" fmla="*/ 94 w 94"/>
                  <a:gd name="T1" fmla="*/ 49 h 51"/>
                  <a:gd name="T2" fmla="*/ 94 w 94"/>
                  <a:gd name="T3" fmla="*/ 49 h 51"/>
                  <a:gd name="T4" fmla="*/ 85 w 94"/>
                  <a:gd name="T5" fmla="*/ 51 h 51"/>
                  <a:gd name="T6" fmla="*/ 76 w 94"/>
                  <a:gd name="T7" fmla="*/ 51 h 51"/>
                  <a:gd name="T8" fmla="*/ 66 w 94"/>
                  <a:gd name="T9" fmla="*/ 49 h 51"/>
                  <a:gd name="T10" fmla="*/ 57 w 94"/>
                  <a:gd name="T11" fmla="*/ 46 h 51"/>
                  <a:gd name="T12" fmla="*/ 41 w 94"/>
                  <a:gd name="T13" fmla="*/ 37 h 51"/>
                  <a:gd name="T14" fmla="*/ 27 w 94"/>
                  <a:gd name="T15" fmla="*/ 27 h 51"/>
                  <a:gd name="T16" fmla="*/ 27 w 94"/>
                  <a:gd name="T17" fmla="*/ 27 h 51"/>
                  <a:gd name="T18" fmla="*/ 12 w 94"/>
                  <a:gd name="T19" fmla="*/ 15 h 51"/>
                  <a:gd name="T20" fmla="*/ 5 w 94"/>
                  <a:gd name="T21" fmla="*/ 7 h 51"/>
                  <a:gd name="T22" fmla="*/ 0 w 94"/>
                  <a:gd name="T23" fmla="*/ 0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51">
                    <a:moveTo>
                      <a:pt x="94" y="49"/>
                    </a:moveTo>
                    <a:lnTo>
                      <a:pt x="94" y="49"/>
                    </a:lnTo>
                    <a:lnTo>
                      <a:pt x="85" y="51"/>
                    </a:lnTo>
                    <a:lnTo>
                      <a:pt x="76" y="51"/>
                    </a:lnTo>
                    <a:lnTo>
                      <a:pt x="66" y="49"/>
                    </a:lnTo>
                    <a:lnTo>
                      <a:pt x="57" y="46"/>
                    </a:lnTo>
                    <a:lnTo>
                      <a:pt x="41" y="37"/>
                    </a:lnTo>
                    <a:lnTo>
                      <a:pt x="27" y="27"/>
                    </a:lnTo>
                    <a:lnTo>
                      <a:pt x="12" y="15"/>
                    </a:lnTo>
                    <a:lnTo>
                      <a:pt x="5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0" name="Freeform 2550">
                <a:extLst>
                  <a:ext uri="{FF2B5EF4-FFF2-40B4-BE49-F238E27FC236}">
                    <a16:creationId xmlns:a16="http://schemas.microsoft.com/office/drawing/2014/main" id="{926576AA-BFAE-4288-8C40-8368B6E5D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651"/>
                <a:ext cx="14" cy="57"/>
              </a:xfrm>
              <a:custGeom>
                <a:avLst/>
                <a:gdLst>
                  <a:gd name="T0" fmla="*/ 14 w 14"/>
                  <a:gd name="T1" fmla="*/ 0 h 57"/>
                  <a:gd name="T2" fmla="*/ 14 w 14"/>
                  <a:gd name="T3" fmla="*/ 0 h 57"/>
                  <a:gd name="T4" fmla="*/ 8 w 14"/>
                  <a:gd name="T5" fmla="*/ 13 h 57"/>
                  <a:gd name="T6" fmla="*/ 3 w 14"/>
                  <a:gd name="T7" fmla="*/ 29 h 57"/>
                  <a:gd name="T8" fmla="*/ 0 w 14"/>
                  <a:gd name="T9" fmla="*/ 42 h 57"/>
                  <a:gd name="T10" fmla="*/ 0 w 14"/>
                  <a:gd name="T11" fmla="*/ 57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7">
                    <a:moveTo>
                      <a:pt x="14" y="0"/>
                    </a:moveTo>
                    <a:lnTo>
                      <a:pt x="14" y="0"/>
                    </a:lnTo>
                    <a:lnTo>
                      <a:pt x="8" y="13"/>
                    </a:lnTo>
                    <a:lnTo>
                      <a:pt x="3" y="29"/>
                    </a:lnTo>
                    <a:lnTo>
                      <a:pt x="0" y="42"/>
                    </a:lnTo>
                    <a:lnTo>
                      <a:pt x="0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1" name="Freeform 2551">
                <a:extLst>
                  <a:ext uri="{FF2B5EF4-FFF2-40B4-BE49-F238E27FC236}">
                    <a16:creationId xmlns:a16="http://schemas.microsoft.com/office/drawing/2014/main" id="{A48C21BD-6BF5-4045-9AB3-E86AAB743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2671"/>
                <a:ext cx="2" cy="66"/>
              </a:xfrm>
              <a:custGeom>
                <a:avLst/>
                <a:gdLst>
                  <a:gd name="T0" fmla="*/ 0 w 2"/>
                  <a:gd name="T1" fmla="*/ 0 h 66"/>
                  <a:gd name="T2" fmla="*/ 0 w 2"/>
                  <a:gd name="T3" fmla="*/ 0 h 66"/>
                  <a:gd name="T4" fmla="*/ 2 w 2"/>
                  <a:gd name="T5" fmla="*/ 16 h 66"/>
                  <a:gd name="T6" fmla="*/ 2 w 2"/>
                  <a:gd name="T7" fmla="*/ 33 h 66"/>
                  <a:gd name="T8" fmla="*/ 0 w 2"/>
                  <a:gd name="T9" fmla="*/ 66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66">
                    <a:moveTo>
                      <a:pt x="0" y="0"/>
                    </a:moveTo>
                    <a:lnTo>
                      <a:pt x="0" y="0"/>
                    </a:lnTo>
                    <a:lnTo>
                      <a:pt x="2" y="16"/>
                    </a:lnTo>
                    <a:lnTo>
                      <a:pt x="2" y="33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2" name="Freeform 2552">
                <a:extLst>
                  <a:ext uri="{FF2B5EF4-FFF2-40B4-BE49-F238E27FC236}">
                    <a16:creationId xmlns:a16="http://schemas.microsoft.com/office/drawing/2014/main" id="{C84B7384-D05D-4D59-BDE0-6CEB73B9C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689"/>
                <a:ext cx="53" cy="25"/>
              </a:xfrm>
              <a:custGeom>
                <a:avLst/>
                <a:gdLst>
                  <a:gd name="T0" fmla="*/ 53 w 53"/>
                  <a:gd name="T1" fmla="*/ 25 h 25"/>
                  <a:gd name="T2" fmla="*/ 53 w 53"/>
                  <a:gd name="T3" fmla="*/ 25 h 25"/>
                  <a:gd name="T4" fmla="*/ 50 w 53"/>
                  <a:gd name="T5" fmla="*/ 22 h 25"/>
                  <a:gd name="T6" fmla="*/ 45 w 53"/>
                  <a:gd name="T7" fmla="*/ 21 h 25"/>
                  <a:gd name="T8" fmla="*/ 36 w 53"/>
                  <a:gd name="T9" fmla="*/ 18 h 25"/>
                  <a:gd name="T10" fmla="*/ 27 w 53"/>
                  <a:gd name="T11" fmla="*/ 18 h 25"/>
                  <a:gd name="T12" fmla="*/ 18 w 53"/>
                  <a:gd name="T13" fmla="*/ 16 h 25"/>
                  <a:gd name="T14" fmla="*/ 18 w 53"/>
                  <a:gd name="T15" fmla="*/ 16 h 25"/>
                  <a:gd name="T16" fmla="*/ 14 w 53"/>
                  <a:gd name="T17" fmla="*/ 13 h 25"/>
                  <a:gd name="T18" fmla="*/ 8 w 53"/>
                  <a:gd name="T19" fmla="*/ 9 h 25"/>
                  <a:gd name="T20" fmla="*/ 3 w 53"/>
                  <a:gd name="T21" fmla="*/ 4 h 25"/>
                  <a:gd name="T22" fmla="*/ 0 w 53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" h="25">
                    <a:moveTo>
                      <a:pt x="53" y="25"/>
                    </a:moveTo>
                    <a:lnTo>
                      <a:pt x="53" y="25"/>
                    </a:lnTo>
                    <a:lnTo>
                      <a:pt x="50" y="22"/>
                    </a:lnTo>
                    <a:lnTo>
                      <a:pt x="45" y="21"/>
                    </a:lnTo>
                    <a:lnTo>
                      <a:pt x="36" y="18"/>
                    </a:lnTo>
                    <a:lnTo>
                      <a:pt x="27" y="18"/>
                    </a:lnTo>
                    <a:lnTo>
                      <a:pt x="18" y="16"/>
                    </a:lnTo>
                    <a:lnTo>
                      <a:pt x="14" y="13"/>
                    </a:lnTo>
                    <a:lnTo>
                      <a:pt x="8" y="9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3" name="Freeform 2553">
                <a:extLst>
                  <a:ext uri="{FF2B5EF4-FFF2-40B4-BE49-F238E27FC236}">
                    <a16:creationId xmlns:a16="http://schemas.microsoft.com/office/drawing/2014/main" id="{D0188F8C-A101-445F-8513-7C865BAD6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622"/>
                <a:ext cx="48" cy="3"/>
              </a:xfrm>
              <a:custGeom>
                <a:avLst/>
                <a:gdLst>
                  <a:gd name="T0" fmla="*/ 48 w 48"/>
                  <a:gd name="T1" fmla="*/ 2 h 3"/>
                  <a:gd name="T2" fmla="*/ 48 w 48"/>
                  <a:gd name="T3" fmla="*/ 2 h 3"/>
                  <a:gd name="T4" fmla="*/ 42 w 48"/>
                  <a:gd name="T5" fmla="*/ 3 h 3"/>
                  <a:gd name="T6" fmla="*/ 36 w 48"/>
                  <a:gd name="T7" fmla="*/ 3 h 3"/>
                  <a:gd name="T8" fmla="*/ 24 w 48"/>
                  <a:gd name="T9" fmla="*/ 3 h 3"/>
                  <a:gd name="T10" fmla="*/ 12 w 48"/>
                  <a:gd name="T11" fmla="*/ 2 h 3"/>
                  <a:gd name="T12" fmla="*/ 0 w 48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">
                    <a:moveTo>
                      <a:pt x="48" y="2"/>
                    </a:moveTo>
                    <a:lnTo>
                      <a:pt x="48" y="2"/>
                    </a:lnTo>
                    <a:lnTo>
                      <a:pt x="42" y="3"/>
                    </a:lnTo>
                    <a:lnTo>
                      <a:pt x="36" y="3"/>
                    </a:lnTo>
                    <a:lnTo>
                      <a:pt x="24" y="3"/>
                    </a:lnTo>
                    <a:lnTo>
                      <a:pt x="12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4" name="Freeform 2554">
                <a:extLst>
                  <a:ext uri="{FF2B5EF4-FFF2-40B4-BE49-F238E27FC236}">
                    <a16:creationId xmlns:a16="http://schemas.microsoft.com/office/drawing/2014/main" id="{64ACA50B-168F-4D2C-976B-CAB443F2E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645"/>
                <a:ext cx="12" cy="9"/>
              </a:xfrm>
              <a:custGeom>
                <a:avLst/>
                <a:gdLst>
                  <a:gd name="T0" fmla="*/ 12 w 12"/>
                  <a:gd name="T1" fmla="*/ 0 h 9"/>
                  <a:gd name="T2" fmla="*/ 12 w 12"/>
                  <a:gd name="T3" fmla="*/ 0 h 9"/>
                  <a:gd name="T4" fmla="*/ 7 w 12"/>
                  <a:gd name="T5" fmla="*/ 6 h 9"/>
                  <a:gd name="T6" fmla="*/ 4 w 12"/>
                  <a:gd name="T7" fmla="*/ 9 h 9"/>
                  <a:gd name="T8" fmla="*/ 0 w 12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2" y="0"/>
                    </a:moveTo>
                    <a:lnTo>
                      <a:pt x="12" y="0"/>
                    </a:lnTo>
                    <a:lnTo>
                      <a:pt x="7" y="6"/>
                    </a:lnTo>
                    <a:lnTo>
                      <a:pt x="4" y="9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5" name="Freeform 2555">
                <a:extLst>
                  <a:ext uri="{FF2B5EF4-FFF2-40B4-BE49-F238E27FC236}">
                    <a16:creationId xmlns:a16="http://schemas.microsoft.com/office/drawing/2014/main" id="{53EE5F71-CE45-41C8-B761-AFFFAA7F2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631"/>
                <a:ext cx="9" cy="11"/>
              </a:xfrm>
              <a:custGeom>
                <a:avLst/>
                <a:gdLst>
                  <a:gd name="T0" fmla="*/ 9 w 9"/>
                  <a:gd name="T1" fmla="*/ 0 h 11"/>
                  <a:gd name="T2" fmla="*/ 9 w 9"/>
                  <a:gd name="T3" fmla="*/ 0 h 11"/>
                  <a:gd name="T4" fmla="*/ 6 w 9"/>
                  <a:gd name="T5" fmla="*/ 8 h 11"/>
                  <a:gd name="T6" fmla="*/ 5 w 9"/>
                  <a:gd name="T7" fmla="*/ 9 h 11"/>
                  <a:gd name="T8" fmla="*/ 0 w 9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9" y="0"/>
                    </a:moveTo>
                    <a:lnTo>
                      <a:pt x="9" y="0"/>
                    </a:lnTo>
                    <a:lnTo>
                      <a:pt x="6" y="8"/>
                    </a:lnTo>
                    <a:lnTo>
                      <a:pt x="5" y="9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6" name="Freeform 2556">
                <a:extLst>
                  <a:ext uri="{FF2B5EF4-FFF2-40B4-BE49-F238E27FC236}">
                    <a16:creationId xmlns:a16="http://schemas.microsoft.com/office/drawing/2014/main" id="{9F8595D3-478E-438C-A82D-611CCA3DA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591"/>
                <a:ext cx="20" cy="16"/>
              </a:xfrm>
              <a:custGeom>
                <a:avLst/>
                <a:gdLst>
                  <a:gd name="T0" fmla="*/ 20 w 20"/>
                  <a:gd name="T1" fmla="*/ 16 h 16"/>
                  <a:gd name="T2" fmla="*/ 20 w 20"/>
                  <a:gd name="T3" fmla="*/ 16 h 16"/>
                  <a:gd name="T4" fmla="*/ 15 w 20"/>
                  <a:gd name="T5" fmla="*/ 10 h 16"/>
                  <a:gd name="T6" fmla="*/ 10 w 20"/>
                  <a:gd name="T7" fmla="*/ 7 h 16"/>
                  <a:gd name="T8" fmla="*/ 0 w 2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16"/>
                    </a:moveTo>
                    <a:lnTo>
                      <a:pt x="20" y="16"/>
                    </a:lnTo>
                    <a:lnTo>
                      <a:pt x="15" y="10"/>
                    </a:lnTo>
                    <a:lnTo>
                      <a:pt x="10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7" name="Freeform 2557">
                <a:extLst>
                  <a:ext uri="{FF2B5EF4-FFF2-40B4-BE49-F238E27FC236}">
                    <a16:creationId xmlns:a16="http://schemas.microsoft.com/office/drawing/2014/main" id="{67F56F5B-234B-419E-A81B-B7787F6FD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701"/>
                <a:ext cx="36" cy="75"/>
              </a:xfrm>
              <a:custGeom>
                <a:avLst/>
                <a:gdLst>
                  <a:gd name="T0" fmla="*/ 0 w 36"/>
                  <a:gd name="T1" fmla="*/ 0 h 75"/>
                  <a:gd name="T2" fmla="*/ 0 w 36"/>
                  <a:gd name="T3" fmla="*/ 0 h 75"/>
                  <a:gd name="T4" fmla="*/ 2 w 36"/>
                  <a:gd name="T5" fmla="*/ 4 h 75"/>
                  <a:gd name="T6" fmla="*/ 5 w 36"/>
                  <a:gd name="T7" fmla="*/ 9 h 75"/>
                  <a:gd name="T8" fmla="*/ 12 w 36"/>
                  <a:gd name="T9" fmla="*/ 13 h 75"/>
                  <a:gd name="T10" fmla="*/ 12 w 36"/>
                  <a:gd name="T11" fmla="*/ 13 h 75"/>
                  <a:gd name="T12" fmla="*/ 17 w 36"/>
                  <a:gd name="T13" fmla="*/ 18 h 75"/>
                  <a:gd name="T14" fmla="*/ 20 w 36"/>
                  <a:gd name="T15" fmla="*/ 22 h 75"/>
                  <a:gd name="T16" fmla="*/ 26 w 36"/>
                  <a:gd name="T17" fmla="*/ 34 h 75"/>
                  <a:gd name="T18" fmla="*/ 26 w 36"/>
                  <a:gd name="T19" fmla="*/ 34 h 75"/>
                  <a:gd name="T20" fmla="*/ 30 w 36"/>
                  <a:gd name="T21" fmla="*/ 46 h 75"/>
                  <a:gd name="T22" fmla="*/ 33 w 36"/>
                  <a:gd name="T23" fmla="*/ 60 h 75"/>
                  <a:gd name="T24" fmla="*/ 33 w 36"/>
                  <a:gd name="T25" fmla="*/ 60 h 75"/>
                  <a:gd name="T26" fmla="*/ 35 w 36"/>
                  <a:gd name="T27" fmla="*/ 68 h 75"/>
                  <a:gd name="T28" fmla="*/ 35 w 36"/>
                  <a:gd name="T29" fmla="*/ 72 h 75"/>
                  <a:gd name="T30" fmla="*/ 36 w 36"/>
                  <a:gd name="T31" fmla="*/ 75 h 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" h="75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5" y="9"/>
                    </a:lnTo>
                    <a:lnTo>
                      <a:pt x="12" y="13"/>
                    </a:lnTo>
                    <a:lnTo>
                      <a:pt x="17" y="18"/>
                    </a:lnTo>
                    <a:lnTo>
                      <a:pt x="20" y="22"/>
                    </a:lnTo>
                    <a:lnTo>
                      <a:pt x="26" y="34"/>
                    </a:lnTo>
                    <a:lnTo>
                      <a:pt x="30" y="46"/>
                    </a:lnTo>
                    <a:lnTo>
                      <a:pt x="33" y="60"/>
                    </a:lnTo>
                    <a:lnTo>
                      <a:pt x="35" y="68"/>
                    </a:lnTo>
                    <a:lnTo>
                      <a:pt x="35" y="72"/>
                    </a:lnTo>
                    <a:lnTo>
                      <a:pt x="36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8" name="Freeform 2558">
                <a:extLst>
                  <a:ext uri="{FF2B5EF4-FFF2-40B4-BE49-F238E27FC236}">
                    <a16:creationId xmlns:a16="http://schemas.microsoft.com/office/drawing/2014/main" id="{D69F8575-C007-427B-8BB4-BAA8870E7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2735"/>
                <a:ext cx="160" cy="47"/>
              </a:xfrm>
              <a:custGeom>
                <a:avLst/>
                <a:gdLst>
                  <a:gd name="T0" fmla="*/ 160 w 160"/>
                  <a:gd name="T1" fmla="*/ 0 h 47"/>
                  <a:gd name="T2" fmla="*/ 160 w 160"/>
                  <a:gd name="T3" fmla="*/ 0 h 47"/>
                  <a:gd name="T4" fmla="*/ 148 w 160"/>
                  <a:gd name="T5" fmla="*/ 5 h 47"/>
                  <a:gd name="T6" fmla="*/ 134 w 160"/>
                  <a:gd name="T7" fmla="*/ 9 h 47"/>
                  <a:gd name="T8" fmla="*/ 109 w 160"/>
                  <a:gd name="T9" fmla="*/ 12 h 47"/>
                  <a:gd name="T10" fmla="*/ 109 w 160"/>
                  <a:gd name="T11" fmla="*/ 12 h 47"/>
                  <a:gd name="T12" fmla="*/ 95 w 160"/>
                  <a:gd name="T13" fmla="*/ 14 h 47"/>
                  <a:gd name="T14" fmla="*/ 81 w 160"/>
                  <a:gd name="T15" fmla="*/ 12 h 47"/>
                  <a:gd name="T16" fmla="*/ 68 w 160"/>
                  <a:gd name="T17" fmla="*/ 12 h 47"/>
                  <a:gd name="T18" fmla="*/ 54 w 160"/>
                  <a:gd name="T19" fmla="*/ 15 h 47"/>
                  <a:gd name="T20" fmla="*/ 54 w 160"/>
                  <a:gd name="T21" fmla="*/ 15 h 47"/>
                  <a:gd name="T22" fmla="*/ 48 w 160"/>
                  <a:gd name="T23" fmla="*/ 18 h 47"/>
                  <a:gd name="T24" fmla="*/ 41 w 160"/>
                  <a:gd name="T25" fmla="*/ 23 h 47"/>
                  <a:gd name="T26" fmla="*/ 27 w 160"/>
                  <a:gd name="T27" fmla="*/ 34 h 47"/>
                  <a:gd name="T28" fmla="*/ 14 w 160"/>
                  <a:gd name="T29" fmla="*/ 44 h 47"/>
                  <a:gd name="T30" fmla="*/ 6 w 160"/>
                  <a:gd name="T31" fmla="*/ 47 h 47"/>
                  <a:gd name="T32" fmla="*/ 0 w 160"/>
                  <a:gd name="T33" fmla="*/ 47 h 4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0" h="47">
                    <a:moveTo>
                      <a:pt x="160" y="0"/>
                    </a:moveTo>
                    <a:lnTo>
                      <a:pt x="160" y="0"/>
                    </a:lnTo>
                    <a:lnTo>
                      <a:pt x="148" y="5"/>
                    </a:lnTo>
                    <a:lnTo>
                      <a:pt x="134" y="9"/>
                    </a:lnTo>
                    <a:lnTo>
                      <a:pt x="109" y="12"/>
                    </a:lnTo>
                    <a:lnTo>
                      <a:pt x="95" y="14"/>
                    </a:lnTo>
                    <a:lnTo>
                      <a:pt x="81" y="12"/>
                    </a:lnTo>
                    <a:lnTo>
                      <a:pt x="68" y="12"/>
                    </a:lnTo>
                    <a:lnTo>
                      <a:pt x="54" y="15"/>
                    </a:lnTo>
                    <a:lnTo>
                      <a:pt x="48" y="18"/>
                    </a:lnTo>
                    <a:lnTo>
                      <a:pt x="41" y="23"/>
                    </a:lnTo>
                    <a:lnTo>
                      <a:pt x="27" y="34"/>
                    </a:lnTo>
                    <a:lnTo>
                      <a:pt x="14" y="44"/>
                    </a:lnTo>
                    <a:lnTo>
                      <a:pt x="6" y="47"/>
                    </a:lnTo>
                    <a:lnTo>
                      <a:pt x="0" y="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9" name="Freeform 2559">
                <a:extLst>
                  <a:ext uri="{FF2B5EF4-FFF2-40B4-BE49-F238E27FC236}">
                    <a16:creationId xmlns:a16="http://schemas.microsoft.com/office/drawing/2014/main" id="{A5F9AD20-AD3D-484C-9AC4-FC22318E6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711"/>
                <a:ext cx="15" cy="39"/>
              </a:xfrm>
              <a:custGeom>
                <a:avLst/>
                <a:gdLst>
                  <a:gd name="T0" fmla="*/ 15 w 15"/>
                  <a:gd name="T1" fmla="*/ 39 h 39"/>
                  <a:gd name="T2" fmla="*/ 15 w 15"/>
                  <a:gd name="T3" fmla="*/ 39 h 39"/>
                  <a:gd name="T4" fmla="*/ 12 w 15"/>
                  <a:gd name="T5" fmla="*/ 35 h 39"/>
                  <a:gd name="T6" fmla="*/ 9 w 15"/>
                  <a:gd name="T7" fmla="*/ 30 h 39"/>
                  <a:gd name="T8" fmla="*/ 5 w 15"/>
                  <a:gd name="T9" fmla="*/ 21 h 39"/>
                  <a:gd name="T10" fmla="*/ 3 w 15"/>
                  <a:gd name="T11" fmla="*/ 11 h 39"/>
                  <a:gd name="T12" fmla="*/ 0 w 15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9">
                    <a:moveTo>
                      <a:pt x="15" y="39"/>
                    </a:moveTo>
                    <a:lnTo>
                      <a:pt x="15" y="39"/>
                    </a:lnTo>
                    <a:lnTo>
                      <a:pt x="12" y="35"/>
                    </a:lnTo>
                    <a:lnTo>
                      <a:pt x="9" y="30"/>
                    </a:lnTo>
                    <a:lnTo>
                      <a:pt x="5" y="21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0" name="Freeform 2560">
                <a:extLst>
                  <a:ext uri="{FF2B5EF4-FFF2-40B4-BE49-F238E27FC236}">
                    <a16:creationId xmlns:a16="http://schemas.microsoft.com/office/drawing/2014/main" id="{DA07AC5F-70B4-4579-8EF0-F05E09CDE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747"/>
                <a:ext cx="15" cy="61"/>
              </a:xfrm>
              <a:custGeom>
                <a:avLst/>
                <a:gdLst>
                  <a:gd name="T0" fmla="*/ 2 w 15"/>
                  <a:gd name="T1" fmla="*/ 0 h 61"/>
                  <a:gd name="T2" fmla="*/ 2 w 15"/>
                  <a:gd name="T3" fmla="*/ 0 h 61"/>
                  <a:gd name="T4" fmla="*/ 0 w 15"/>
                  <a:gd name="T5" fmla="*/ 8 h 61"/>
                  <a:gd name="T6" fmla="*/ 0 w 15"/>
                  <a:gd name="T7" fmla="*/ 17 h 61"/>
                  <a:gd name="T8" fmla="*/ 0 w 15"/>
                  <a:gd name="T9" fmla="*/ 25 h 61"/>
                  <a:gd name="T10" fmla="*/ 2 w 15"/>
                  <a:gd name="T11" fmla="*/ 32 h 61"/>
                  <a:gd name="T12" fmla="*/ 8 w 15"/>
                  <a:gd name="T13" fmla="*/ 46 h 61"/>
                  <a:gd name="T14" fmla="*/ 15 w 15"/>
                  <a:gd name="T15" fmla="*/ 61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61">
                    <a:moveTo>
                      <a:pt x="2" y="0"/>
                    </a:moveTo>
                    <a:lnTo>
                      <a:pt x="2" y="0"/>
                    </a:lnTo>
                    <a:lnTo>
                      <a:pt x="0" y="8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2" y="32"/>
                    </a:lnTo>
                    <a:lnTo>
                      <a:pt x="8" y="46"/>
                    </a:lnTo>
                    <a:lnTo>
                      <a:pt x="15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1" name="Freeform 2561">
                <a:extLst>
                  <a:ext uri="{FF2B5EF4-FFF2-40B4-BE49-F238E27FC236}">
                    <a16:creationId xmlns:a16="http://schemas.microsoft.com/office/drawing/2014/main" id="{74155BB2-DD1A-45A4-83B4-EAAB0E6E1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778"/>
                <a:ext cx="64" cy="42"/>
              </a:xfrm>
              <a:custGeom>
                <a:avLst/>
                <a:gdLst>
                  <a:gd name="T0" fmla="*/ 64 w 64"/>
                  <a:gd name="T1" fmla="*/ 0 h 42"/>
                  <a:gd name="T2" fmla="*/ 64 w 64"/>
                  <a:gd name="T3" fmla="*/ 0 h 42"/>
                  <a:gd name="T4" fmla="*/ 53 w 64"/>
                  <a:gd name="T5" fmla="*/ 7 h 42"/>
                  <a:gd name="T6" fmla="*/ 43 w 64"/>
                  <a:gd name="T7" fmla="*/ 12 h 42"/>
                  <a:gd name="T8" fmla="*/ 32 w 64"/>
                  <a:gd name="T9" fmla="*/ 18 h 42"/>
                  <a:gd name="T10" fmla="*/ 21 w 64"/>
                  <a:gd name="T11" fmla="*/ 22 h 42"/>
                  <a:gd name="T12" fmla="*/ 21 w 64"/>
                  <a:gd name="T13" fmla="*/ 22 h 42"/>
                  <a:gd name="T14" fmla="*/ 15 w 64"/>
                  <a:gd name="T15" fmla="*/ 27 h 42"/>
                  <a:gd name="T16" fmla="*/ 9 w 64"/>
                  <a:gd name="T17" fmla="*/ 33 h 42"/>
                  <a:gd name="T18" fmla="*/ 5 w 64"/>
                  <a:gd name="T19" fmla="*/ 37 h 42"/>
                  <a:gd name="T20" fmla="*/ 0 w 64"/>
                  <a:gd name="T21" fmla="*/ 42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42">
                    <a:moveTo>
                      <a:pt x="64" y="0"/>
                    </a:moveTo>
                    <a:lnTo>
                      <a:pt x="64" y="0"/>
                    </a:lnTo>
                    <a:lnTo>
                      <a:pt x="53" y="7"/>
                    </a:lnTo>
                    <a:lnTo>
                      <a:pt x="43" y="12"/>
                    </a:lnTo>
                    <a:lnTo>
                      <a:pt x="32" y="18"/>
                    </a:lnTo>
                    <a:lnTo>
                      <a:pt x="21" y="22"/>
                    </a:lnTo>
                    <a:lnTo>
                      <a:pt x="15" y="27"/>
                    </a:lnTo>
                    <a:lnTo>
                      <a:pt x="9" y="33"/>
                    </a:lnTo>
                    <a:lnTo>
                      <a:pt x="5" y="37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2" name="Freeform 2562">
                <a:extLst>
                  <a:ext uri="{FF2B5EF4-FFF2-40B4-BE49-F238E27FC236}">
                    <a16:creationId xmlns:a16="http://schemas.microsoft.com/office/drawing/2014/main" id="{3922A940-8CB7-493B-9E8F-4D49A8862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758"/>
                <a:ext cx="39" cy="44"/>
              </a:xfrm>
              <a:custGeom>
                <a:avLst/>
                <a:gdLst>
                  <a:gd name="T0" fmla="*/ 39 w 39"/>
                  <a:gd name="T1" fmla="*/ 44 h 44"/>
                  <a:gd name="T2" fmla="*/ 39 w 39"/>
                  <a:gd name="T3" fmla="*/ 44 h 44"/>
                  <a:gd name="T4" fmla="*/ 32 w 39"/>
                  <a:gd name="T5" fmla="*/ 42 h 44"/>
                  <a:gd name="T6" fmla="*/ 26 w 39"/>
                  <a:gd name="T7" fmla="*/ 38 h 44"/>
                  <a:gd name="T8" fmla="*/ 20 w 39"/>
                  <a:gd name="T9" fmla="*/ 33 h 44"/>
                  <a:gd name="T10" fmla="*/ 14 w 39"/>
                  <a:gd name="T11" fmla="*/ 27 h 44"/>
                  <a:gd name="T12" fmla="*/ 9 w 39"/>
                  <a:gd name="T13" fmla="*/ 21 h 44"/>
                  <a:gd name="T14" fmla="*/ 6 w 39"/>
                  <a:gd name="T15" fmla="*/ 15 h 44"/>
                  <a:gd name="T16" fmla="*/ 0 w 39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44">
                    <a:moveTo>
                      <a:pt x="39" y="44"/>
                    </a:moveTo>
                    <a:lnTo>
                      <a:pt x="39" y="44"/>
                    </a:lnTo>
                    <a:lnTo>
                      <a:pt x="32" y="42"/>
                    </a:lnTo>
                    <a:lnTo>
                      <a:pt x="26" y="38"/>
                    </a:lnTo>
                    <a:lnTo>
                      <a:pt x="20" y="33"/>
                    </a:lnTo>
                    <a:lnTo>
                      <a:pt x="14" y="27"/>
                    </a:lnTo>
                    <a:lnTo>
                      <a:pt x="9" y="21"/>
                    </a:lnTo>
                    <a:lnTo>
                      <a:pt x="6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3" name="Freeform 2563">
                <a:extLst>
                  <a:ext uri="{FF2B5EF4-FFF2-40B4-BE49-F238E27FC236}">
                    <a16:creationId xmlns:a16="http://schemas.microsoft.com/office/drawing/2014/main" id="{11CF79FA-F3E9-46C5-AAC1-C2072F703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708"/>
                <a:ext cx="6" cy="41"/>
              </a:xfrm>
              <a:custGeom>
                <a:avLst/>
                <a:gdLst>
                  <a:gd name="T0" fmla="*/ 4 w 6"/>
                  <a:gd name="T1" fmla="*/ 41 h 41"/>
                  <a:gd name="T2" fmla="*/ 4 w 6"/>
                  <a:gd name="T3" fmla="*/ 41 h 41"/>
                  <a:gd name="T4" fmla="*/ 6 w 6"/>
                  <a:gd name="T5" fmla="*/ 30 h 41"/>
                  <a:gd name="T6" fmla="*/ 4 w 6"/>
                  <a:gd name="T7" fmla="*/ 20 h 41"/>
                  <a:gd name="T8" fmla="*/ 0 w 6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1">
                    <a:moveTo>
                      <a:pt x="4" y="41"/>
                    </a:moveTo>
                    <a:lnTo>
                      <a:pt x="4" y="41"/>
                    </a:lnTo>
                    <a:lnTo>
                      <a:pt x="6" y="30"/>
                    </a:lnTo>
                    <a:lnTo>
                      <a:pt x="4" y="2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4" name="Freeform 2564">
                <a:extLst>
                  <a:ext uri="{FF2B5EF4-FFF2-40B4-BE49-F238E27FC236}">
                    <a16:creationId xmlns:a16="http://schemas.microsoft.com/office/drawing/2014/main" id="{678B4EDA-8974-4935-B44F-106C373DD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746"/>
                <a:ext cx="11" cy="134"/>
              </a:xfrm>
              <a:custGeom>
                <a:avLst/>
                <a:gdLst>
                  <a:gd name="T0" fmla="*/ 5 w 11"/>
                  <a:gd name="T1" fmla="*/ 0 h 134"/>
                  <a:gd name="T2" fmla="*/ 5 w 11"/>
                  <a:gd name="T3" fmla="*/ 0 h 134"/>
                  <a:gd name="T4" fmla="*/ 2 w 11"/>
                  <a:gd name="T5" fmla="*/ 10 h 134"/>
                  <a:gd name="T6" fmla="*/ 0 w 11"/>
                  <a:gd name="T7" fmla="*/ 20 h 134"/>
                  <a:gd name="T8" fmla="*/ 0 w 11"/>
                  <a:gd name="T9" fmla="*/ 29 h 134"/>
                  <a:gd name="T10" fmla="*/ 0 w 11"/>
                  <a:gd name="T11" fmla="*/ 39 h 134"/>
                  <a:gd name="T12" fmla="*/ 2 w 11"/>
                  <a:gd name="T13" fmla="*/ 59 h 134"/>
                  <a:gd name="T14" fmla="*/ 5 w 11"/>
                  <a:gd name="T15" fmla="*/ 78 h 134"/>
                  <a:gd name="T16" fmla="*/ 5 w 11"/>
                  <a:gd name="T17" fmla="*/ 78 h 134"/>
                  <a:gd name="T18" fmla="*/ 9 w 11"/>
                  <a:gd name="T19" fmla="*/ 107 h 134"/>
                  <a:gd name="T20" fmla="*/ 11 w 11"/>
                  <a:gd name="T21" fmla="*/ 122 h 134"/>
                  <a:gd name="T22" fmla="*/ 11 w 11"/>
                  <a:gd name="T23" fmla="*/ 130 h 134"/>
                  <a:gd name="T24" fmla="*/ 9 w 11"/>
                  <a:gd name="T25" fmla="*/ 134 h 1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" h="134">
                    <a:moveTo>
                      <a:pt x="5" y="0"/>
                    </a:moveTo>
                    <a:lnTo>
                      <a:pt x="5" y="0"/>
                    </a:lnTo>
                    <a:lnTo>
                      <a:pt x="2" y="10"/>
                    </a:lnTo>
                    <a:lnTo>
                      <a:pt x="0" y="20"/>
                    </a:lnTo>
                    <a:lnTo>
                      <a:pt x="0" y="29"/>
                    </a:lnTo>
                    <a:lnTo>
                      <a:pt x="0" y="39"/>
                    </a:lnTo>
                    <a:lnTo>
                      <a:pt x="2" y="59"/>
                    </a:lnTo>
                    <a:lnTo>
                      <a:pt x="5" y="78"/>
                    </a:lnTo>
                    <a:lnTo>
                      <a:pt x="9" y="107"/>
                    </a:lnTo>
                    <a:lnTo>
                      <a:pt x="11" y="122"/>
                    </a:lnTo>
                    <a:lnTo>
                      <a:pt x="11" y="130"/>
                    </a:lnTo>
                    <a:lnTo>
                      <a:pt x="9" y="13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5" name="Freeform 2565">
                <a:extLst>
                  <a:ext uri="{FF2B5EF4-FFF2-40B4-BE49-F238E27FC236}">
                    <a16:creationId xmlns:a16="http://schemas.microsoft.com/office/drawing/2014/main" id="{CFB62A83-A62F-47F7-B2FD-51975C940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823"/>
                <a:ext cx="30" cy="87"/>
              </a:xfrm>
              <a:custGeom>
                <a:avLst/>
                <a:gdLst>
                  <a:gd name="T0" fmla="*/ 30 w 30"/>
                  <a:gd name="T1" fmla="*/ 0 h 87"/>
                  <a:gd name="T2" fmla="*/ 30 w 30"/>
                  <a:gd name="T3" fmla="*/ 0 h 87"/>
                  <a:gd name="T4" fmla="*/ 25 w 30"/>
                  <a:gd name="T5" fmla="*/ 10 h 87"/>
                  <a:gd name="T6" fmla="*/ 21 w 30"/>
                  <a:gd name="T7" fmla="*/ 21 h 87"/>
                  <a:gd name="T8" fmla="*/ 9 w 30"/>
                  <a:gd name="T9" fmla="*/ 42 h 87"/>
                  <a:gd name="T10" fmla="*/ 4 w 30"/>
                  <a:gd name="T11" fmla="*/ 54 h 87"/>
                  <a:gd name="T12" fmla="*/ 1 w 30"/>
                  <a:gd name="T13" fmla="*/ 65 h 87"/>
                  <a:gd name="T14" fmla="*/ 0 w 30"/>
                  <a:gd name="T15" fmla="*/ 75 h 87"/>
                  <a:gd name="T16" fmla="*/ 0 w 30"/>
                  <a:gd name="T17" fmla="*/ 87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87">
                    <a:moveTo>
                      <a:pt x="30" y="0"/>
                    </a:moveTo>
                    <a:lnTo>
                      <a:pt x="30" y="0"/>
                    </a:lnTo>
                    <a:lnTo>
                      <a:pt x="25" y="10"/>
                    </a:lnTo>
                    <a:lnTo>
                      <a:pt x="21" y="21"/>
                    </a:lnTo>
                    <a:lnTo>
                      <a:pt x="9" y="42"/>
                    </a:lnTo>
                    <a:lnTo>
                      <a:pt x="4" y="54"/>
                    </a:lnTo>
                    <a:lnTo>
                      <a:pt x="1" y="65"/>
                    </a:lnTo>
                    <a:lnTo>
                      <a:pt x="0" y="75"/>
                    </a:lnTo>
                    <a:lnTo>
                      <a:pt x="0" y="8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6" name="Freeform 2566">
                <a:extLst>
                  <a:ext uri="{FF2B5EF4-FFF2-40B4-BE49-F238E27FC236}">
                    <a16:creationId xmlns:a16="http://schemas.microsoft.com/office/drawing/2014/main" id="{73D65C49-D76F-4C62-B2B4-AC8AB6584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2759"/>
                <a:ext cx="158" cy="46"/>
              </a:xfrm>
              <a:custGeom>
                <a:avLst/>
                <a:gdLst>
                  <a:gd name="T0" fmla="*/ 158 w 158"/>
                  <a:gd name="T1" fmla="*/ 46 h 46"/>
                  <a:gd name="T2" fmla="*/ 158 w 158"/>
                  <a:gd name="T3" fmla="*/ 46 h 46"/>
                  <a:gd name="T4" fmla="*/ 137 w 158"/>
                  <a:gd name="T5" fmla="*/ 35 h 46"/>
                  <a:gd name="T6" fmla="*/ 125 w 158"/>
                  <a:gd name="T7" fmla="*/ 32 h 46"/>
                  <a:gd name="T8" fmla="*/ 113 w 158"/>
                  <a:gd name="T9" fmla="*/ 31 h 46"/>
                  <a:gd name="T10" fmla="*/ 113 w 158"/>
                  <a:gd name="T11" fmla="*/ 31 h 46"/>
                  <a:gd name="T12" fmla="*/ 80 w 158"/>
                  <a:gd name="T13" fmla="*/ 31 h 46"/>
                  <a:gd name="T14" fmla="*/ 63 w 158"/>
                  <a:gd name="T15" fmla="*/ 29 h 46"/>
                  <a:gd name="T16" fmla="*/ 47 w 158"/>
                  <a:gd name="T17" fmla="*/ 26 h 46"/>
                  <a:gd name="T18" fmla="*/ 47 w 158"/>
                  <a:gd name="T19" fmla="*/ 26 h 46"/>
                  <a:gd name="T20" fmla="*/ 35 w 158"/>
                  <a:gd name="T21" fmla="*/ 22 h 46"/>
                  <a:gd name="T22" fmla="*/ 23 w 158"/>
                  <a:gd name="T23" fmla="*/ 16 h 46"/>
                  <a:gd name="T24" fmla="*/ 11 w 158"/>
                  <a:gd name="T25" fmla="*/ 8 h 46"/>
                  <a:gd name="T26" fmla="*/ 0 w 158"/>
                  <a:gd name="T27" fmla="*/ 0 h 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8" h="46">
                    <a:moveTo>
                      <a:pt x="158" y="46"/>
                    </a:moveTo>
                    <a:lnTo>
                      <a:pt x="158" y="46"/>
                    </a:lnTo>
                    <a:lnTo>
                      <a:pt x="137" y="35"/>
                    </a:lnTo>
                    <a:lnTo>
                      <a:pt x="125" y="32"/>
                    </a:lnTo>
                    <a:lnTo>
                      <a:pt x="113" y="31"/>
                    </a:lnTo>
                    <a:lnTo>
                      <a:pt x="80" y="31"/>
                    </a:lnTo>
                    <a:lnTo>
                      <a:pt x="63" y="29"/>
                    </a:lnTo>
                    <a:lnTo>
                      <a:pt x="47" y="26"/>
                    </a:lnTo>
                    <a:lnTo>
                      <a:pt x="35" y="22"/>
                    </a:lnTo>
                    <a:lnTo>
                      <a:pt x="23" y="16"/>
                    </a:lnTo>
                    <a:lnTo>
                      <a:pt x="11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7" name="Freeform 2567">
                <a:extLst>
                  <a:ext uri="{FF2B5EF4-FFF2-40B4-BE49-F238E27FC236}">
                    <a16:creationId xmlns:a16="http://schemas.microsoft.com/office/drawing/2014/main" id="{B4437AED-8D1D-4AE0-8491-4F67F4BE7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726"/>
                <a:ext cx="11" cy="64"/>
              </a:xfrm>
              <a:custGeom>
                <a:avLst/>
                <a:gdLst>
                  <a:gd name="T0" fmla="*/ 0 w 11"/>
                  <a:gd name="T1" fmla="*/ 0 h 64"/>
                  <a:gd name="T2" fmla="*/ 0 w 11"/>
                  <a:gd name="T3" fmla="*/ 0 h 64"/>
                  <a:gd name="T4" fmla="*/ 6 w 11"/>
                  <a:gd name="T5" fmla="*/ 17 h 64"/>
                  <a:gd name="T6" fmla="*/ 11 w 11"/>
                  <a:gd name="T7" fmla="*/ 35 h 64"/>
                  <a:gd name="T8" fmla="*/ 11 w 11"/>
                  <a:gd name="T9" fmla="*/ 35 h 64"/>
                  <a:gd name="T10" fmla="*/ 11 w 11"/>
                  <a:gd name="T11" fmla="*/ 43 h 64"/>
                  <a:gd name="T12" fmla="*/ 11 w 11"/>
                  <a:gd name="T13" fmla="*/ 50 h 64"/>
                  <a:gd name="T14" fmla="*/ 9 w 11"/>
                  <a:gd name="T15" fmla="*/ 56 h 64"/>
                  <a:gd name="T16" fmla="*/ 9 w 11"/>
                  <a:gd name="T17" fmla="*/ 64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64">
                    <a:moveTo>
                      <a:pt x="0" y="0"/>
                    </a:moveTo>
                    <a:lnTo>
                      <a:pt x="0" y="0"/>
                    </a:lnTo>
                    <a:lnTo>
                      <a:pt x="6" y="17"/>
                    </a:lnTo>
                    <a:lnTo>
                      <a:pt x="11" y="35"/>
                    </a:lnTo>
                    <a:lnTo>
                      <a:pt x="11" y="43"/>
                    </a:lnTo>
                    <a:lnTo>
                      <a:pt x="11" y="50"/>
                    </a:lnTo>
                    <a:lnTo>
                      <a:pt x="9" y="56"/>
                    </a:lnTo>
                    <a:lnTo>
                      <a:pt x="9" y="6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8" name="Freeform 2568">
                <a:extLst>
                  <a:ext uri="{FF2B5EF4-FFF2-40B4-BE49-F238E27FC236}">
                    <a16:creationId xmlns:a16="http://schemas.microsoft.com/office/drawing/2014/main" id="{0FDF3922-355E-45A1-9B94-4E6367427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790"/>
                <a:ext cx="17" cy="117"/>
              </a:xfrm>
              <a:custGeom>
                <a:avLst/>
                <a:gdLst>
                  <a:gd name="T0" fmla="*/ 17 w 17"/>
                  <a:gd name="T1" fmla="*/ 0 h 117"/>
                  <a:gd name="T2" fmla="*/ 17 w 17"/>
                  <a:gd name="T3" fmla="*/ 0 h 117"/>
                  <a:gd name="T4" fmla="*/ 12 w 17"/>
                  <a:gd name="T5" fmla="*/ 6 h 117"/>
                  <a:gd name="T6" fmla="*/ 9 w 17"/>
                  <a:gd name="T7" fmla="*/ 12 h 117"/>
                  <a:gd name="T8" fmla="*/ 8 w 17"/>
                  <a:gd name="T9" fmla="*/ 19 h 117"/>
                  <a:gd name="T10" fmla="*/ 8 w 17"/>
                  <a:gd name="T11" fmla="*/ 28 h 117"/>
                  <a:gd name="T12" fmla="*/ 8 w 17"/>
                  <a:gd name="T13" fmla="*/ 45 h 117"/>
                  <a:gd name="T14" fmla="*/ 9 w 17"/>
                  <a:gd name="T15" fmla="*/ 58 h 117"/>
                  <a:gd name="T16" fmla="*/ 9 w 17"/>
                  <a:gd name="T17" fmla="*/ 58 h 117"/>
                  <a:gd name="T18" fmla="*/ 9 w 17"/>
                  <a:gd name="T19" fmla="*/ 74 h 117"/>
                  <a:gd name="T20" fmla="*/ 6 w 17"/>
                  <a:gd name="T21" fmla="*/ 90 h 117"/>
                  <a:gd name="T22" fmla="*/ 0 w 17"/>
                  <a:gd name="T23" fmla="*/ 117 h 1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117">
                    <a:moveTo>
                      <a:pt x="17" y="0"/>
                    </a:moveTo>
                    <a:lnTo>
                      <a:pt x="17" y="0"/>
                    </a:lnTo>
                    <a:lnTo>
                      <a:pt x="12" y="6"/>
                    </a:lnTo>
                    <a:lnTo>
                      <a:pt x="9" y="12"/>
                    </a:lnTo>
                    <a:lnTo>
                      <a:pt x="8" y="19"/>
                    </a:lnTo>
                    <a:lnTo>
                      <a:pt x="8" y="28"/>
                    </a:lnTo>
                    <a:lnTo>
                      <a:pt x="8" y="45"/>
                    </a:lnTo>
                    <a:lnTo>
                      <a:pt x="9" y="58"/>
                    </a:lnTo>
                    <a:lnTo>
                      <a:pt x="9" y="74"/>
                    </a:lnTo>
                    <a:lnTo>
                      <a:pt x="6" y="90"/>
                    </a:lnTo>
                    <a:lnTo>
                      <a:pt x="0" y="1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9" name="Freeform 2569">
                <a:extLst>
                  <a:ext uri="{FF2B5EF4-FFF2-40B4-BE49-F238E27FC236}">
                    <a16:creationId xmlns:a16="http://schemas.microsoft.com/office/drawing/2014/main" id="{2F7ADC39-1D54-4DE0-80D7-D1AB5B9FA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859"/>
                <a:ext cx="30" cy="18"/>
              </a:xfrm>
              <a:custGeom>
                <a:avLst/>
                <a:gdLst>
                  <a:gd name="T0" fmla="*/ 30 w 30"/>
                  <a:gd name="T1" fmla="*/ 18 h 18"/>
                  <a:gd name="T2" fmla="*/ 30 w 30"/>
                  <a:gd name="T3" fmla="*/ 18 h 18"/>
                  <a:gd name="T4" fmla="*/ 23 w 30"/>
                  <a:gd name="T5" fmla="*/ 12 h 18"/>
                  <a:gd name="T6" fmla="*/ 15 w 30"/>
                  <a:gd name="T7" fmla="*/ 6 h 18"/>
                  <a:gd name="T8" fmla="*/ 9 w 30"/>
                  <a:gd name="T9" fmla="*/ 1 h 18"/>
                  <a:gd name="T10" fmla="*/ 0 w 30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8">
                    <a:moveTo>
                      <a:pt x="30" y="18"/>
                    </a:moveTo>
                    <a:lnTo>
                      <a:pt x="30" y="18"/>
                    </a:lnTo>
                    <a:lnTo>
                      <a:pt x="23" y="12"/>
                    </a:lnTo>
                    <a:lnTo>
                      <a:pt x="15" y="6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0" name="Freeform 2570">
                <a:extLst>
                  <a:ext uri="{FF2B5EF4-FFF2-40B4-BE49-F238E27FC236}">
                    <a16:creationId xmlns:a16="http://schemas.microsoft.com/office/drawing/2014/main" id="{33E672F9-1759-4682-ACEA-77A156651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830"/>
                <a:ext cx="80" cy="6"/>
              </a:xfrm>
              <a:custGeom>
                <a:avLst/>
                <a:gdLst>
                  <a:gd name="T0" fmla="*/ 80 w 80"/>
                  <a:gd name="T1" fmla="*/ 0 h 6"/>
                  <a:gd name="T2" fmla="*/ 80 w 80"/>
                  <a:gd name="T3" fmla="*/ 0 h 6"/>
                  <a:gd name="T4" fmla="*/ 75 w 80"/>
                  <a:gd name="T5" fmla="*/ 2 h 6"/>
                  <a:gd name="T6" fmla="*/ 71 w 80"/>
                  <a:gd name="T7" fmla="*/ 3 h 6"/>
                  <a:gd name="T8" fmla="*/ 66 w 80"/>
                  <a:gd name="T9" fmla="*/ 6 h 6"/>
                  <a:gd name="T10" fmla="*/ 61 w 80"/>
                  <a:gd name="T11" fmla="*/ 6 h 6"/>
                  <a:gd name="T12" fmla="*/ 61 w 80"/>
                  <a:gd name="T13" fmla="*/ 6 h 6"/>
                  <a:gd name="T14" fmla="*/ 49 w 80"/>
                  <a:gd name="T15" fmla="*/ 6 h 6"/>
                  <a:gd name="T16" fmla="*/ 39 w 80"/>
                  <a:gd name="T17" fmla="*/ 5 h 6"/>
                  <a:gd name="T18" fmla="*/ 39 w 80"/>
                  <a:gd name="T19" fmla="*/ 5 h 6"/>
                  <a:gd name="T20" fmla="*/ 19 w 80"/>
                  <a:gd name="T21" fmla="*/ 0 h 6"/>
                  <a:gd name="T22" fmla="*/ 10 w 80"/>
                  <a:gd name="T23" fmla="*/ 0 h 6"/>
                  <a:gd name="T24" fmla="*/ 0 w 80"/>
                  <a:gd name="T25" fmla="*/ 3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0" h="6">
                    <a:moveTo>
                      <a:pt x="80" y="0"/>
                    </a:moveTo>
                    <a:lnTo>
                      <a:pt x="80" y="0"/>
                    </a:lnTo>
                    <a:lnTo>
                      <a:pt x="75" y="2"/>
                    </a:lnTo>
                    <a:lnTo>
                      <a:pt x="71" y="3"/>
                    </a:lnTo>
                    <a:lnTo>
                      <a:pt x="66" y="6"/>
                    </a:lnTo>
                    <a:lnTo>
                      <a:pt x="61" y="6"/>
                    </a:lnTo>
                    <a:lnTo>
                      <a:pt x="49" y="6"/>
                    </a:lnTo>
                    <a:lnTo>
                      <a:pt x="39" y="5"/>
                    </a:lnTo>
                    <a:lnTo>
                      <a:pt x="19" y="0"/>
                    </a:lnTo>
                    <a:lnTo>
                      <a:pt x="10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1" name="Freeform 2571">
                <a:extLst>
                  <a:ext uri="{FF2B5EF4-FFF2-40B4-BE49-F238E27FC236}">
                    <a16:creationId xmlns:a16="http://schemas.microsoft.com/office/drawing/2014/main" id="{8BECC9B8-10A9-4E8F-89FF-31C760EC2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722"/>
                <a:ext cx="25" cy="39"/>
              </a:xfrm>
              <a:custGeom>
                <a:avLst/>
                <a:gdLst>
                  <a:gd name="T0" fmla="*/ 25 w 25"/>
                  <a:gd name="T1" fmla="*/ 0 h 39"/>
                  <a:gd name="T2" fmla="*/ 25 w 25"/>
                  <a:gd name="T3" fmla="*/ 0 h 39"/>
                  <a:gd name="T4" fmla="*/ 21 w 25"/>
                  <a:gd name="T5" fmla="*/ 4 h 39"/>
                  <a:gd name="T6" fmla="*/ 18 w 25"/>
                  <a:gd name="T7" fmla="*/ 9 h 39"/>
                  <a:gd name="T8" fmla="*/ 12 w 25"/>
                  <a:gd name="T9" fmla="*/ 19 h 39"/>
                  <a:gd name="T10" fmla="*/ 8 w 25"/>
                  <a:gd name="T11" fmla="*/ 30 h 39"/>
                  <a:gd name="T12" fmla="*/ 5 w 25"/>
                  <a:gd name="T13" fmla="*/ 34 h 39"/>
                  <a:gd name="T14" fmla="*/ 0 w 25"/>
                  <a:gd name="T15" fmla="*/ 3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39">
                    <a:moveTo>
                      <a:pt x="25" y="0"/>
                    </a:moveTo>
                    <a:lnTo>
                      <a:pt x="25" y="0"/>
                    </a:lnTo>
                    <a:lnTo>
                      <a:pt x="21" y="4"/>
                    </a:lnTo>
                    <a:lnTo>
                      <a:pt x="18" y="9"/>
                    </a:lnTo>
                    <a:lnTo>
                      <a:pt x="12" y="19"/>
                    </a:lnTo>
                    <a:lnTo>
                      <a:pt x="8" y="30"/>
                    </a:lnTo>
                    <a:lnTo>
                      <a:pt x="5" y="34"/>
                    </a:lnTo>
                    <a:lnTo>
                      <a:pt x="0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2" name="Freeform 2572">
                <a:extLst>
                  <a:ext uri="{FF2B5EF4-FFF2-40B4-BE49-F238E27FC236}">
                    <a16:creationId xmlns:a16="http://schemas.microsoft.com/office/drawing/2014/main" id="{AA8F22D6-A17B-4DB7-ABDD-C7CA911E4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772"/>
                <a:ext cx="43" cy="7"/>
              </a:xfrm>
              <a:custGeom>
                <a:avLst/>
                <a:gdLst>
                  <a:gd name="T0" fmla="*/ 43 w 43"/>
                  <a:gd name="T1" fmla="*/ 6 h 7"/>
                  <a:gd name="T2" fmla="*/ 43 w 43"/>
                  <a:gd name="T3" fmla="*/ 6 h 7"/>
                  <a:gd name="T4" fmla="*/ 32 w 43"/>
                  <a:gd name="T5" fmla="*/ 7 h 7"/>
                  <a:gd name="T6" fmla="*/ 22 w 43"/>
                  <a:gd name="T7" fmla="*/ 6 h 7"/>
                  <a:gd name="T8" fmla="*/ 9 w 43"/>
                  <a:gd name="T9" fmla="*/ 4 h 7"/>
                  <a:gd name="T10" fmla="*/ 0 w 43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7">
                    <a:moveTo>
                      <a:pt x="43" y="6"/>
                    </a:moveTo>
                    <a:lnTo>
                      <a:pt x="43" y="6"/>
                    </a:lnTo>
                    <a:lnTo>
                      <a:pt x="32" y="7"/>
                    </a:lnTo>
                    <a:lnTo>
                      <a:pt x="22" y="6"/>
                    </a:lnTo>
                    <a:lnTo>
                      <a:pt x="9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3" name="Freeform 2573">
                <a:extLst>
                  <a:ext uri="{FF2B5EF4-FFF2-40B4-BE49-F238E27FC236}">
                    <a16:creationId xmlns:a16="http://schemas.microsoft.com/office/drawing/2014/main" id="{283E978F-28BB-46A4-A6C5-6300B7974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699"/>
                <a:ext cx="45" cy="106"/>
              </a:xfrm>
              <a:custGeom>
                <a:avLst/>
                <a:gdLst>
                  <a:gd name="T0" fmla="*/ 0 w 45"/>
                  <a:gd name="T1" fmla="*/ 106 h 106"/>
                  <a:gd name="T2" fmla="*/ 0 w 45"/>
                  <a:gd name="T3" fmla="*/ 106 h 106"/>
                  <a:gd name="T4" fmla="*/ 6 w 45"/>
                  <a:gd name="T5" fmla="*/ 100 h 106"/>
                  <a:gd name="T6" fmla="*/ 12 w 45"/>
                  <a:gd name="T7" fmla="*/ 92 h 106"/>
                  <a:gd name="T8" fmla="*/ 15 w 45"/>
                  <a:gd name="T9" fmla="*/ 85 h 106"/>
                  <a:gd name="T10" fmla="*/ 18 w 45"/>
                  <a:gd name="T11" fmla="*/ 77 h 106"/>
                  <a:gd name="T12" fmla="*/ 22 w 45"/>
                  <a:gd name="T13" fmla="*/ 62 h 106"/>
                  <a:gd name="T14" fmla="*/ 28 w 45"/>
                  <a:gd name="T15" fmla="*/ 45 h 106"/>
                  <a:gd name="T16" fmla="*/ 28 w 45"/>
                  <a:gd name="T17" fmla="*/ 45 h 106"/>
                  <a:gd name="T18" fmla="*/ 34 w 45"/>
                  <a:gd name="T19" fmla="*/ 21 h 106"/>
                  <a:gd name="T20" fmla="*/ 39 w 45"/>
                  <a:gd name="T21" fmla="*/ 8 h 106"/>
                  <a:gd name="T22" fmla="*/ 42 w 45"/>
                  <a:gd name="T23" fmla="*/ 3 h 106"/>
                  <a:gd name="T24" fmla="*/ 45 w 45"/>
                  <a:gd name="T25" fmla="*/ 0 h 10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" h="106">
                    <a:moveTo>
                      <a:pt x="0" y="106"/>
                    </a:moveTo>
                    <a:lnTo>
                      <a:pt x="0" y="106"/>
                    </a:lnTo>
                    <a:lnTo>
                      <a:pt x="6" y="100"/>
                    </a:lnTo>
                    <a:lnTo>
                      <a:pt x="12" y="92"/>
                    </a:lnTo>
                    <a:lnTo>
                      <a:pt x="15" y="85"/>
                    </a:lnTo>
                    <a:lnTo>
                      <a:pt x="18" y="77"/>
                    </a:lnTo>
                    <a:lnTo>
                      <a:pt x="22" y="62"/>
                    </a:lnTo>
                    <a:lnTo>
                      <a:pt x="28" y="45"/>
                    </a:lnTo>
                    <a:lnTo>
                      <a:pt x="34" y="21"/>
                    </a:lnTo>
                    <a:lnTo>
                      <a:pt x="39" y="8"/>
                    </a:lnTo>
                    <a:lnTo>
                      <a:pt x="42" y="3"/>
                    </a:lnTo>
                    <a:lnTo>
                      <a:pt x="4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4" name="Freeform 2574">
                <a:extLst>
                  <a:ext uri="{FF2B5EF4-FFF2-40B4-BE49-F238E27FC236}">
                    <a16:creationId xmlns:a16="http://schemas.microsoft.com/office/drawing/2014/main" id="{B929977B-F2D7-4261-A77D-009429AE0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695"/>
                <a:ext cx="57" cy="51"/>
              </a:xfrm>
              <a:custGeom>
                <a:avLst/>
                <a:gdLst>
                  <a:gd name="T0" fmla="*/ 0 w 57"/>
                  <a:gd name="T1" fmla="*/ 51 h 51"/>
                  <a:gd name="T2" fmla="*/ 0 w 57"/>
                  <a:gd name="T3" fmla="*/ 51 h 51"/>
                  <a:gd name="T4" fmla="*/ 7 w 57"/>
                  <a:gd name="T5" fmla="*/ 43 h 51"/>
                  <a:gd name="T6" fmla="*/ 16 w 57"/>
                  <a:gd name="T7" fmla="*/ 39 h 51"/>
                  <a:gd name="T8" fmla="*/ 34 w 57"/>
                  <a:gd name="T9" fmla="*/ 28 h 51"/>
                  <a:gd name="T10" fmla="*/ 42 w 57"/>
                  <a:gd name="T11" fmla="*/ 22 h 51"/>
                  <a:gd name="T12" fmla="*/ 48 w 57"/>
                  <a:gd name="T13" fmla="*/ 16 h 51"/>
                  <a:gd name="T14" fmla="*/ 54 w 57"/>
                  <a:gd name="T15" fmla="*/ 9 h 51"/>
                  <a:gd name="T16" fmla="*/ 57 w 57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51">
                    <a:moveTo>
                      <a:pt x="0" y="51"/>
                    </a:moveTo>
                    <a:lnTo>
                      <a:pt x="0" y="51"/>
                    </a:lnTo>
                    <a:lnTo>
                      <a:pt x="7" y="43"/>
                    </a:lnTo>
                    <a:lnTo>
                      <a:pt x="16" y="39"/>
                    </a:lnTo>
                    <a:lnTo>
                      <a:pt x="34" y="28"/>
                    </a:lnTo>
                    <a:lnTo>
                      <a:pt x="42" y="22"/>
                    </a:lnTo>
                    <a:lnTo>
                      <a:pt x="48" y="16"/>
                    </a:lnTo>
                    <a:lnTo>
                      <a:pt x="54" y="9"/>
                    </a:lnTo>
                    <a:lnTo>
                      <a:pt x="5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5" name="Freeform 2575">
                <a:extLst>
                  <a:ext uri="{FF2B5EF4-FFF2-40B4-BE49-F238E27FC236}">
                    <a16:creationId xmlns:a16="http://schemas.microsoft.com/office/drawing/2014/main" id="{5561567F-E186-4B17-9A20-F0CC76FC0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761"/>
                <a:ext cx="109" cy="59"/>
              </a:xfrm>
              <a:custGeom>
                <a:avLst/>
                <a:gdLst>
                  <a:gd name="T0" fmla="*/ 0 w 109"/>
                  <a:gd name="T1" fmla="*/ 0 h 59"/>
                  <a:gd name="T2" fmla="*/ 0 w 109"/>
                  <a:gd name="T3" fmla="*/ 0 h 59"/>
                  <a:gd name="T4" fmla="*/ 17 w 109"/>
                  <a:gd name="T5" fmla="*/ 15 h 59"/>
                  <a:gd name="T6" fmla="*/ 26 w 109"/>
                  <a:gd name="T7" fmla="*/ 21 h 59"/>
                  <a:gd name="T8" fmla="*/ 36 w 109"/>
                  <a:gd name="T9" fmla="*/ 27 h 59"/>
                  <a:gd name="T10" fmla="*/ 36 w 109"/>
                  <a:gd name="T11" fmla="*/ 27 h 59"/>
                  <a:gd name="T12" fmla="*/ 74 w 109"/>
                  <a:gd name="T13" fmla="*/ 41 h 59"/>
                  <a:gd name="T14" fmla="*/ 92 w 109"/>
                  <a:gd name="T15" fmla="*/ 50 h 59"/>
                  <a:gd name="T16" fmla="*/ 109 w 109"/>
                  <a:gd name="T17" fmla="*/ 59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59">
                    <a:moveTo>
                      <a:pt x="0" y="0"/>
                    </a:moveTo>
                    <a:lnTo>
                      <a:pt x="0" y="0"/>
                    </a:lnTo>
                    <a:lnTo>
                      <a:pt x="17" y="15"/>
                    </a:lnTo>
                    <a:lnTo>
                      <a:pt x="26" y="21"/>
                    </a:lnTo>
                    <a:lnTo>
                      <a:pt x="36" y="27"/>
                    </a:lnTo>
                    <a:lnTo>
                      <a:pt x="74" y="41"/>
                    </a:lnTo>
                    <a:lnTo>
                      <a:pt x="92" y="50"/>
                    </a:lnTo>
                    <a:lnTo>
                      <a:pt x="109" y="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6" name="Freeform 2576">
                <a:extLst>
                  <a:ext uri="{FF2B5EF4-FFF2-40B4-BE49-F238E27FC236}">
                    <a16:creationId xmlns:a16="http://schemas.microsoft.com/office/drawing/2014/main" id="{D5DBB966-4F65-40E6-BCF8-1D4C30589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787"/>
                <a:ext cx="15" cy="52"/>
              </a:xfrm>
              <a:custGeom>
                <a:avLst/>
                <a:gdLst>
                  <a:gd name="T0" fmla="*/ 0 w 15"/>
                  <a:gd name="T1" fmla="*/ 52 h 52"/>
                  <a:gd name="T2" fmla="*/ 0 w 15"/>
                  <a:gd name="T3" fmla="*/ 52 h 52"/>
                  <a:gd name="T4" fmla="*/ 2 w 15"/>
                  <a:gd name="T5" fmla="*/ 37 h 52"/>
                  <a:gd name="T6" fmla="*/ 3 w 15"/>
                  <a:gd name="T7" fmla="*/ 24 h 52"/>
                  <a:gd name="T8" fmla="*/ 3 w 15"/>
                  <a:gd name="T9" fmla="*/ 24 h 52"/>
                  <a:gd name="T10" fmla="*/ 6 w 15"/>
                  <a:gd name="T11" fmla="*/ 18 h 52"/>
                  <a:gd name="T12" fmla="*/ 9 w 15"/>
                  <a:gd name="T13" fmla="*/ 12 h 52"/>
                  <a:gd name="T14" fmla="*/ 12 w 15"/>
                  <a:gd name="T15" fmla="*/ 6 h 52"/>
                  <a:gd name="T16" fmla="*/ 15 w 15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0" y="52"/>
                    </a:moveTo>
                    <a:lnTo>
                      <a:pt x="0" y="52"/>
                    </a:lnTo>
                    <a:lnTo>
                      <a:pt x="2" y="37"/>
                    </a:lnTo>
                    <a:lnTo>
                      <a:pt x="3" y="24"/>
                    </a:lnTo>
                    <a:lnTo>
                      <a:pt x="6" y="18"/>
                    </a:lnTo>
                    <a:lnTo>
                      <a:pt x="9" y="12"/>
                    </a:lnTo>
                    <a:lnTo>
                      <a:pt x="12" y="6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7" name="Freeform 2577">
                <a:extLst>
                  <a:ext uri="{FF2B5EF4-FFF2-40B4-BE49-F238E27FC236}">
                    <a16:creationId xmlns:a16="http://schemas.microsoft.com/office/drawing/2014/main" id="{40BA7DF2-491A-422A-AA23-9B84E4499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696"/>
                <a:ext cx="65" cy="92"/>
              </a:xfrm>
              <a:custGeom>
                <a:avLst/>
                <a:gdLst>
                  <a:gd name="T0" fmla="*/ 0 w 65"/>
                  <a:gd name="T1" fmla="*/ 92 h 92"/>
                  <a:gd name="T2" fmla="*/ 0 w 65"/>
                  <a:gd name="T3" fmla="*/ 92 h 92"/>
                  <a:gd name="T4" fmla="*/ 6 w 65"/>
                  <a:gd name="T5" fmla="*/ 89 h 92"/>
                  <a:gd name="T6" fmla="*/ 12 w 65"/>
                  <a:gd name="T7" fmla="*/ 86 h 92"/>
                  <a:gd name="T8" fmla="*/ 17 w 65"/>
                  <a:gd name="T9" fmla="*/ 80 h 92"/>
                  <a:gd name="T10" fmla="*/ 20 w 65"/>
                  <a:gd name="T11" fmla="*/ 74 h 92"/>
                  <a:gd name="T12" fmla="*/ 24 w 65"/>
                  <a:gd name="T13" fmla="*/ 60 h 92"/>
                  <a:gd name="T14" fmla="*/ 29 w 65"/>
                  <a:gd name="T15" fmla="*/ 48 h 92"/>
                  <a:gd name="T16" fmla="*/ 29 w 65"/>
                  <a:gd name="T17" fmla="*/ 48 h 92"/>
                  <a:gd name="T18" fmla="*/ 32 w 65"/>
                  <a:gd name="T19" fmla="*/ 42 h 92"/>
                  <a:gd name="T20" fmla="*/ 35 w 65"/>
                  <a:gd name="T21" fmla="*/ 36 h 92"/>
                  <a:gd name="T22" fmla="*/ 45 w 65"/>
                  <a:gd name="T23" fmla="*/ 23 h 92"/>
                  <a:gd name="T24" fmla="*/ 65 w 65"/>
                  <a:gd name="T25" fmla="*/ 0 h 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5" h="92">
                    <a:moveTo>
                      <a:pt x="0" y="92"/>
                    </a:moveTo>
                    <a:lnTo>
                      <a:pt x="0" y="92"/>
                    </a:lnTo>
                    <a:lnTo>
                      <a:pt x="6" y="89"/>
                    </a:lnTo>
                    <a:lnTo>
                      <a:pt x="12" y="86"/>
                    </a:lnTo>
                    <a:lnTo>
                      <a:pt x="17" y="80"/>
                    </a:lnTo>
                    <a:lnTo>
                      <a:pt x="20" y="74"/>
                    </a:lnTo>
                    <a:lnTo>
                      <a:pt x="24" y="60"/>
                    </a:lnTo>
                    <a:lnTo>
                      <a:pt x="29" y="48"/>
                    </a:lnTo>
                    <a:lnTo>
                      <a:pt x="32" y="42"/>
                    </a:lnTo>
                    <a:lnTo>
                      <a:pt x="35" y="36"/>
                    </a:lnTo>
                    <a:lnTo>
                      <a:pt x="45" y="23"/>
                    </a:lnTo>
                    <a:lnTo>
                      <a:pt x="6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8" name="Freeform 2578">
                <a:extLst>
                  <a:ext uri="{FF2B5EF4-FFF2-40B4-BE49-F238E27FC236}">
                    <a16:creationId xmlns:a16="http://schemas.microsoft.com/office/drawing/2014/main" id="{AD02913C-BDE4-4A78-94A5-0794307B5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714"/>
                <a:ext cx="19" cy="26"/>
              </a:xfrm>
              <a:custGeom>
                <a:avLst/>
                <a:gdLst>
                  <a:gd name="T0" fmla="*/ 0 w 19"/>
                  <a:gd name="T1" fmla="*/ 0 h 26"/>
                  <a:gd name="T2" fmla="*/ 0 w 19"/>
                  <a:gd name="T3" fmla="*/ 0 h 26"/>
                  <a:gd name="T4" fmla="*/ 9 w 19"/>
                  <a:gd name="T5" fmla="*/ 15 h 26"/>
                  <a:gd name="T6" fmla="*/ 13 w 19"/>
                  <a:gd name="T7" fmla="*/ 21 h 26"/>
                  <a:gd name="T8" fmla="*/ 19 w 19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0" y="0"/>
                    </a:moveTo>
                    <a:lnTo>
                      <a:pt x="0" y="0"/>
                    </a:lnTo>
                    <a:lnTo>
                      <a:pt x="9" y="15"/>
                    </a:lnTo>
                    <a:lnTo>
                      <a:pt x="13" y="21"/>
                    </a:lnTo>
                    <a:lnTo>
                      <a:pt x="19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9" name="Freeform 2579">
                <a:extLst>
                  <a:ext uri="{FF2B5EF4-FFF2-40B4-BE49-F238E27FC236}">
                    <a16:creationId xmlns:a16="http://schemas.microsoft.com/office/drawing/2014/main" id="{F96BC305-E41C-4325-B10C-6F49E6FD5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759"/>
                <a:ext cx="45" cy="5"/>
              </a:xfrm>
              <a:custGeom>
                <a:avLst/>
                <a:gdLst>
                  <a:gd name="T0" fmla="*/ 0 w 45"/>
                  <a:gd name="T1" fmla="*/ 0 h 5"/>
                  <a:gd name="T2" fmla="*/ 0 w 45"/>
                  <a:gd name="T3" fmla="*/ 0 h 5"/>
                  <a:gd name="T4" fmla="*/ 9 w 45"/>
                  <a:gd name="T5" fmla="*/ 0 h 5"/>
                  <a:gd name="T6" fmla="*/ 14 w 45"/>
                  <a:gd name="T7" fmla="*/ 2 h 5"/>
                  <a:gd name="T8" fmla="*/ 18 w 45"/>
                  <a:gd name="T9" fmla="*/ 2 h 5"/>
                  <a:gd name="T10" fmla="*/ 18 w 45"/>
                  <a:gd name="T11" fmla="*/ 2 h 5"/>
                  <a:gd name="T12" fmla="*/ 24 w 45"/>
                  <a:gd name="T13" fmla="*/ 3 h 5"/>
                  <a:gd name="T14" fmla="*/ 32 w 45"/>
                  <a:gd name="T15" fmla="*/ 3 h 5"/>
                  <a:gd name="T16" fmla="*/ 39 w 45"/>
                  <a:gd name="T17" fmla="*/ 3 h 5"/>
                  <a:gd name="T18" fmla="*/ 45 w 45"/>
                  <a:gd name="T19" fmla="*/ 5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5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24" y="3"/>
                    </a:lnTo>
                    <a:lnTo>
                      <a:pt x="32" y="3"/>
                    </a:lnTo>
                    <a:lnTo>
                      <a:pt x="39" y="3"/>
                    </a:lnTo>
                    <a:lnTo>
                      <a:pt x="45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0" name="Freeform 2580">
                <a:extLst>
                  <a:ext uri="{FF2B5EF4-FFF2-40B4-BE49-F238E27FC236}">
                    <a16:creationId xmlns:a16="http://schemas.microsoft.com/office/drawing/2014/main" id="{E0A2FFE2-031E-4F4B-9D94-3471EB191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808"/>
                <a:ext cx="49" cy="42"/>
              </a:xfrm>
              <a:custGeom>
                <a:avLst/>
                <a:gdLst>
                  <a:gd name="T0" fmla="*/ 0 w 49"/>
                  <a:gd name="T1" fmla="*/ 42 h 42"/>
                  <a:gd name="T2" fmla="*/ 0 w 49"/>
                  <a:gd name="T3" fmla="*/ 42 h 42"/>
                  <a:gd name="T4" fmla="*/ 5 w 49"/>
                  <a:gd name="T5" fmla="*/ 39 h 42"/>
                  <a:gd name="T6" fmla="*/ 11 w 49"/>
                  <a:gd name="T7" fmla="*/ 33 h 42"/>
                  <a:gd name="T8" fmla="*/ 23 w 49"/>
                  <a:gd name="T9" fmla="*/ 21 h 42"/>
                  <a:gd name="T10" fmla="*/ 37 w 49"/>
                  <a:gd name="T11" fmla="*/ 7 h 42"/>
                  <a:gd name="T12" fmla="*/ 43 w 49"/>
                  <a:gd name="T13" fmla="*/ 3 h 42"/>
                  <a:gd name="T14" fmla="*/ 49 w 49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42">
                    <a:moveTo>
                      <a:pt x="0" y="42"/>
                    </a:moveTo>
                    <a:lnTo>
                      <a:pt x="0" y="42"/>
                    </a:lnTo>
                    <a:lnTo>
                      <a:pt x="5" y="39"/>
                    </a:lnTo>
                    <a:lnTo>
                      <a:pt x="11" y="33"/>
                    </a:lnTo>
                    <a:lnTo>
                      <a:pt x="23" y="21"/>
                    </a:lnTo>
                    <a:lnTo>
                      <a:pt x="37" y="7"/>
                    </a:lnTo>
                    <a:lnTo>
                      <a:pt x="43" y="3"/>
                    </a:lnTo>
                    <a:lnTo>
                      <a:pt x="4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1" name="Freeform 2581">
                <a:extLst>
                  <a:ext uri="{FF2B5EF4-FFF2-40B4-BE49-F238E27FC236}">
                    <a16:creationId xmlns:a16="http://schemas.microsoft.com/office/drawing/2014/main" id="{B543F542-9C68-4143-A757-1781766C2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767"/>
                <a:ext cx="36" cy="20"/>
              </a:xfrm>
              <a:custGeom>
                <a:avLst/>
                <a:gdLst>
                  <a:gd name="T0" fmla="*/ 0 w 36"/>
                  <a:gd name="T1" fmla="*/ 0 h 20"/>
                  <a:gd name="T2" fmla="*/ 0 w 36"/>
                  <a:gd name="T3" fmla="*/ 0 h 20"/>
                  <a:gd name="T4" fmla="*/ 9 w 36"/>
                  <a:gd name="T5" fmla="*/ 3 h 20"/>
                  <a:gd name="T6" fmla="*/ 20 w 36"/>
                  <a:gd name="T7" fmla="*/ 8 h 20"/>
                  <a:gd name="T8" fmla="*/ 29 w 36"/>
                  <a:gd name="T9" fmla="*/ 14 h 20"/>
                  <a:gd name="T10" fmla="*/ 36 w 36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0">
                    <a:moveTo>
                      <a:pt x="0" y="0"/>
                    </a:moveTo>
                    <a:lnTo>
                      <a:pt x="0" y="0"/>
                    </a:lnTo>
                    <a:lnTo>
                      <a:pt x="9" y="3"/>
                    </a:lnTo>
                    <a:lnTo>
                      <a:pt x="20" y="8"/>
                    </a:lnTo>
                    <a:lnTo>
                      <a:pt x="29" y="14"/>
                    </a:lnTo>
                    <a:lnTo>
                      <a:pt x="36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2" name="Freeform 2582">
                <a:extLst>
                  <a:ext uri="{FF2B5EF4-FFF2-40B4-BE49-F238E27FC236}">
                    <a16:creationId xmlns:a16="http://schemas.microsoft.com/office/drawing/2014/main" id="{1EEEFF35-9DC6-4D20-83A0-3A3FCFE0F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97"/>
                <a:ext cx="9" cy="139"/>
              </a:xfrm>
              <a:custGeom>
                <a:avLst/>
                <a:gdLst>
                  <a:gd name="T0" fmla="*/ 9 w 9"/>
                  <a:gd name="T1" fmla="*/ 0 h 139"/>
                  <a:gd name="T2" fmla="*/ 9 w 9"/>
                  <a:gd name="T3" fmla="*/ 0 h 139"/>
                  <a:gd name="T4" fmla="*/ 3 w 9"/>
                  <a:gd name="T5" fmla="*/ 17 h 139"/>
                  <a:gd name="T6" fmla="*/ 0 w 9"/>
                  <a:gd name="T7" fmla="*/ 26 h 139"/>
                  <a:gd name="T8" fmla="*/ 0 w 9"/>
                  <a:gd name="T9" fmla="*/ 35 h 139"/>
                  <a:gd name="T10" fmla="*/ 0 w 9"/>
                  <a:gd name="T11" fmla="*/ 35 h 139"/>
                  <a:gd name="T12" fmla="*/ 2 w 9"/>
                  <a:gd name="T13" fmla="*/ 47 h 139"/>
                  <a:gd name="T14" fmla="*/ 3 w 9"/>
                  <a:gd name="T15" fmla="*/ 57 h 139"/>
                  <a:gd name="T16" fmla="*/ 9 w 9"/>
                  <a:gd name="T17" fmla="*/ 80 h 139"/>
                  <a:gd name="T18" fmla="*/ 9 w 9"/>
                  <a:gd name="T19" fmla="*/ 80 h 139"/>
                  <a:gd name="T20" fmla="*/ 9 w 9"/>
                  <a:gd name="T21" fmla="*/ 95 h 139"/>
                  <a:gd name="T22" fmla="*/ 9 w 9"/>
                  <a:gd name="T23" fmla="*/ 112 h 139"/>
                  <a:gd name="T24" fmla="*/ 8 w 9"/>
                  <a:gd name="T25" fmla="*/ 127 h 139"/>
                  <a:gd name="T26" fmla="*/ 8 w 9"/>
                  <a:gd name="T27" fmla="*/ 139 h 1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39">
                    <a:moveTo>
                      <a:pt x="9" y="0"/>
                    </a:moveTo>
                    <a:lnTo>
                      <a:pt x="9" y="0"/>
                    </a:lnTo>
                    <a:lnTo>
                      <a:pt x="3" y="17"/>
                    </a:lnTo>
                    <a:lnTo>
                      <a:pt x="0" y="26"/>
                    </a:lnTo>
                    <a:lnTo>
                      <a:pt x="0" y="35"/>
                    </a:lnTo>
                    <a:lnTo>
                      <a:pt x="2" y="47"/>
                    </a:lnTo>
                    <a:lnTo>
                      <a:pt x="3" y="57"/>
                    </a:lnTo>
                    <a:lnTo>
                      <a:pt x="9" y="80"/>
                    </a:lnTo>
                    <a:lnTo>
                      <a:pt x="9" y="95"/>
                    </a:lnTo>
                    <a:lnTo>
                      <a:pt x="9" y="112"/>
                    </a:lnTo>
                    <a:lnTo>
                      <a:pt x="8" y="127"/>
                    </a:lnTo>
                    <a:lnTo>
                      <a:pt x="8" y="1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3" name="Freeform 2583">
                <a:extLst>
                  <a:ext uri="{FF2B5EF4-FFF2-40B4-BE49-F238E27FC236}">
                    <a16:creationId xmlns:a16="http://schemas.microsoft.com/office/drawing/2014/main" id="{89B663CB-93BA-4339-8581-143C4E9C9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880"/>
                <a:ext cx="106" cy="35"/>
              </a:xfrm>
              <a:custGeom>
                <a:avLst/>
                <a:gdLst>
                  <a:gd name="T0" fmla="*/ 106 w 106"/>
                  <a:gd name="T1" fmla="*/ 32 h 35"/>
                  <a:gd name="T2" fmla="*/ 106 w 106"/>
                  <a:gd name="T3" fmla="*/ 32 h 35"/>
                  <a:gd name="T4" fmla="*/ 100 w 106"/>
                  <a:gd name="T5" fmla="*/ 32 h 35"/>
                  <a:gd name="T6" fmla="*/ 92 w 106"/>
                  <a:gd name="T7" fmla="*/ 32 h 35"/>
                  <a:gd name="T8" fmla="*/ 80 w 106"/>
                  <a:gd name="T9" fmla="*/ 33 h 35"/>
                  <a:gd name="T10" fmla="*/ 74 w 106"/>
                  <a:gd name="T11" fmla="*/ 35 h 35"/>
                  <a:gd name="T12" fmla="*/ 68 w 106"/>
                  <a:gd name="T13" fmla="*/ 35 h 35"/>
                  <a:gd name="T14" fmla="*/ 61 w 106"/>
                  <a:gd name="T15" fmla="*/ 33 h 35"/>
                  <a:gd name="T16" fmla="*/ 55 w 106"/>
                  <a:gd name="T17" fmla="*/ 30 h 35"/>
                  <a:gd name="T18" fmla="*/ 55 w 106"/>
                  <a:gd name="T19" fmla="*/ 30 h 35"/>
                  <a:gd name="T20" fmla="*/ 49 w 106"/>
                  <a:gd name="T21" fmla="*/ 26 h 35"/>
                  <a:gd name="T22" fmla="*/ 43 w 106"/>
                  <a:gd name="T23" fmla="*/ 20 h 35"/>
                  <a:gd name="T24" fmla="*/ 38 w 106"/>
                  <a:gd name="T25" fmla="*/ 15 h 35"/>
                  <a:gd name="T26" fmla="*/ 31 w 106"/>
                  <a:gd name="T27" fmla="*/ 9 h 35"/>
                  <a:gd name="T28" fmla="*/ 31 w 106"/>
                  <a:gd name="T29" fmla="*/ 9 h 35"/>
                  <a:gd name="T30" fmla="*/ 15 w 106"/>
                  <a:gd name="T31" fmla="*/ 3 h 35"/>
                  <a:gd name="T32" fmla="*/ 8 w 106"/>
                  <a:gd name="T33" fmla="*/ 2 h 35"/>
                  <a:gd name="T34" fmla="*/ 0 w 106"/>
                  <a:gd name="T35" fmla="*/ 0 h 3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6" h="35">
                    <a:moveTo>
                      <a:pt x="106" y="32"/>
                    </a:moveTo>
                    <a:lnTo>
                      <a:pt x="106" y="32"/>
                    </a:lnTo>
                    <a:lnTo>
                      <a:pt x="100" y="32"/>
                    </a:lnTo>
                    <a:lnTo>
                      <a:pt x="92" y="32"/>
                    </a:lnTo>
                    <a:lnTo>
                      <a:pt x="80" y="33"/>
                    </a:lnTo>
                    <a:lnTo>
                      <a:pt x="74" y="35"/>
                    </a:lnTo>
                    <a:lnTo>
                      <a:pt x="68" y="35"/>
                    </a:lnTo>
                    <a:lnTo>
                      <a:pt x="61" y="33"/>
                    </a:lnTo>
                    <a:lnTo>
                      <a:pt x="55" y="30"/>
                    </a:lnTo>
                    <a:lnTo>
                      <a:pt x="49" y="26"/>
                    </a:lnTo>
                    <a:lnTo>
                      <a:pt x="43" y="20"/>
                    </a:lnTo>
                    <a:lnTo>
                      <a:pt x="38" y="15"/>
                    </a:lnTo>
                    <a:lnTo>
                      <a:pt x="31" y="9"/>
                    </a:lnTo>
                    <a:lnTo>
                      <a:pt x="15" y="3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4" name="Freeform 2584">
                <a:extLst>
                  <a:ext uri="{FF2B5EF4-FFF2-40B4-BE49-F238E27FC236}">
                    <a16:creationId xmlns:a16="http://schemas.microsoft.com/office/drawing/2014/main" id="{2F780B82-B4EC-4721-941C-1C1465DEA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827"/>
                <a:ext cx="35" cy="8"/>
              </a:xfrm>
              <a:custGeom>
                <a:avLst/>
                <a:gdLst>
                  <a:gd name="T0" fmla="*/ 35 w 35"/>
                  <a:gd name="T1" fmla="*/ 8 h 8"/>
                  <a:gd name="T2" fmla="*/ 35 w 35"/>
                  <a:gd name="T3" fmla="*/ 8 h 8"/>
                  <a:gd name="T4" fmla="*/ 17 w 35"/>
                  <a:gd name="T5" fmla="*/ 8 h 8"/>
                  <a:gd name="T6" fmla="*/ 8 w 35"/>
                  <a:gd name="T7" fmla="*/ 5 h 8"/>
                  <a:gd name="T8" fmla="*/ 0 w 35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">
                    <a:moveTo>
                      <a:pt x="35" y="8"/>
                    </a:moveTo>
                    <a:lnTo>
                      <a:pt x="35" y="8"/>
                    </a:lnTo>
                    <a:lnTo>
                      <a:pt x="17" y="8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5" name="Freeform 2585">
                <a:extLst>
                  <a:ext uri="{FF2B5EF4-FFF2-40B4-BE49-F238E27FC236}">
                    <a16:creationId xmlns:a16="http://schemas.microsoft.com/office/drawing/2014/main" id="{FF840E38-8FA6-40B3-ACC3-846774B42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814"/>
                <a:ext cx="15" cy="132"/>
              </a:xfrm>
              <a:custGeom>
                <a:avLst/>
                <a:gdLst>
                  <a:gd name="T0" fmla="*/ 14 w 15"/>
                  <a:gd name="T1" fmla="*/ 0 h 132"/>
                  <a:gd name="T2" fmla="*/ 14 w 15"/>
                  <a:gd name="T3" fmla="*/ 0 h 132"/>
                  <a:gd name="T4" fmla="*/ 12 w 15"/>
                  <a:gd name="T5" fmla="*/ 9 h 132"/>
                  <a:gd name="T6" fmla="*/ 12 w 15"/>
                  <a:gd name="T7" fmla="*/ 18 h 132"/>
                  <a:gd name="T8" fmla="*/ 12 w 15"/>
                  <a:gd name="T9" fmla="*/ 36 h 132"/>
                  <a:gd name="T10" fmla="*/ 12 w 15"/>
                  <a:gd name="T11" fmla="*/ 36 h 132"/>
                  <a:gd name="T12" fmla="*/ 11 w 15"/>
                  <a:gd name="T13" fmla="*/ 46 h 132"/>
                  <a:gd name="T14" fmla="*/ 8 w 15"/>
                  <a:gd name="T15" fmla="*/ 56 h 132"/>
                  <a:gd name="T16" fmla="*/ 5 w 15"/>
                  <a:gd name="T17" fmla="*/ 65 h 132"/>
                  <a:gd name="T18" fmla="*/ 2 w 15"/>
                  <a:gd name="T19" fmla="*/ 75 h 132"/>
                  <a:gd name="T20" fmla="*/ 2 w 15"/>
                  <a:gd name="T21" fmla="*/ 75 h 132"/>
                  <a:gd name="T22" fmla="*/ 0 w 15"/>
                  <a:gd name="T23" fmla="*/ 81 h 132"/>
                  <a:gd name="T24" fmla="*/ 0 w 15"/>
                  <a:gd name="T25" fmla="*/ 89 h 132"/>
                  <a:gd name="T26" fmla="*/ 2 w 15"/>
                  <a:gd name="T27" fmla="*/ 95 h 132"/>
                  <a:gd name="T28" fmla="*/ 5 w 15"/>
                  <a:gd name="T29" fmla="*/ 102 h 132"/>
                  <a:gd name="T30" fmla="*/ 5 w 15"/>
                  <a:gd name="T31" fmla="*/ 102 h 132"/>
                  <a:gd name="T32" fmla="*/ 9 w 15"/>
                  <a:gd name="T33" fmla="*/ 110 h 132"/>
                  <a:gd name="T34" fmla="*/ 11 w 15"/>
                  <a:gd name="T35" fmla="*/ 114 h 132"/>
                  <a:gd name="T36" fmla="*/ 12 w 15"/>
                  <a:gd name="T37" fmla="*/ 120 h 132"/>
                  <a:gd name="T38" fmla="*/ 12 w 15"/>
                  <a:gd name="T39" fmla="*/ 120 h 132"/>
                  <a:gd name="T40" fmla="*/ 15 w 15"/>
                  <a:gd name="T41" fmla="*/ 132 h 1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" h="132">
                    <a:moveTo>
                      <a:pt x="14" y="0"/>
                    </a:moveTo>
                    <a:lnTo>
                      <a:pt x="14" y="0"/>
                    </a:lnTo>
                    <a:lnTo>
                      <a:pt x="12" y="9"/>
                    </a:lnTo>
                    <a:lnTo>
                      <a:pt x="12" y="18"/>
                    </a:lnTo>
                    <a:lnTo>
                      <a:pt x="12" y="36"/>
                    </a:lnTo>
                    <a:lnTo>
                      <a:pt x="11" y="46"/>
                    </a:lnTo>
                    <a:lnTo>
                      <a:pt x="8" y="56"/>
                    </a:lnTo>
                    <a:lnTo>
                      <a:pt x="5" y="65"/>
                    </a:lnTo>
                    <a:lnTo>
                      <a:pt x="2" y="75"/>
                    </a:lnTo>
                    <a:lnTo>
                      <a:pt x="0" y="81"/>
                    </a:lnTo>
                    <a:lnTo>
                      <a:pt x="0" y="89"/>
                    </a:lnTo>
                    <a:lnTo>
                      <a:pt x="2" y="95"/>
                    </a:lnTo>
                    <a:lnTo>
                      <a:pt x="5" y="102"/>
                    </a:lnTo>
                    <a:lnTo>
                      <a:pt x="9" y="110"/>
                    </a:lnTo>
                    <a:lnTo>
                      <a:pt x="11" y="114"/>
                    </a:lnTo>
                    <a:lnTo>
                      <a:pt x="12" y="120"/>
                    </a:lnTo>
                    <a:lnTo>
                      <a:pt x="15" y="1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6" name="Freeform 2586">
                <a:extLst>
                  <a:ext uri="{FF2B5EF4-FFF2-40B4-BE49-F238E27FC236}">
                    <a16:creationId xmlns:a16="http://schemas.microsoft.com/office/drawing/2014/main" id="{0402BC3C-E05F-4F2A-B8C7-3EBE2B391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857"/>
                <a:ext cx="42" cy="13"/>
              </a:xfrm>
              <a:custGeom>
                <a:avLst/>
                <a:gdLst>
                  <a:gd name="T0" fmla="*/ 42 w 42"/>
                  <a:gd name="T1" fmla="*/ 13 h 13"/>
                  <a:gd name="T2" fmla="*/ 42 w 42"/>
                  <a:gd name="T3" fmla="*/ 13 h 13"/>
                  <a:gd name="T4" fmla="*/ 37 w 42"/>
                  <a:gd name="T5" fmla="*/ 13 h 13"/>
                  <a:gd name="T6" fmla="*/ 31 w 42"/>
                  <a:gd name="T7" fmla="*/ 10 h 13"/>
                  <a:gd name="T8" fmla="*/ 22 w 42"/>
                  <a:gd name="T9" fmla="*/ 3 h 13"/>
                  <a:gd name="T10" fmla="*/ 22 w 42"/>
                  <a:gd name="T11" fmla="*/ 3 h 13"/>
                  <a:gd name="T12" fmla="*/ 16 w 42"/>
                  <a:gd name="T13" fmla="*/ 2 h 13"/>
                  <a:gd name="T14" fmla="*/ 10 w 42"/>
                  <a:gd name="T15" fmla="*/ 0 h 13"/>
                  <a:gd name="T16" fmla="*/ 6 w 42"/>
                  <a:gd name="T17" fmla="*/ 0 h 13"/>
                  <a:gd name="T18" fmla="*/ 0 w 42"/>
                  <a:gd name="T19" fmla="*/ 2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3">
                    <a:moveTo>
                      <a:pt x="42" y="13"/>
                    </a:moveTo>
                    <a:lnTo>
                      <a:pt x="42" y="13"/>
                    </a:lnTo>
                    <a:lnTo>
                      <a:pt x="37" y="13"/>
                    </a:lnTo>
                    <a:lnTo>
                      <a:pt x="31" y="10"/>
                    </a:lnTo>
                    <a:lnTo>
                      <a:pt x="22" y="3"/>
                    </a:lnTo>
                    <a:lnTo>
                      <a:pt x="16" y="2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7" name="Freeform 2587">
                <a:extLst>
                  <a:ext uri="{FF2B5EF4-FFF2-40B4-BE49-F238E27FC236}">
                    <a16:creationId xmlns:a16="http://schemas.microsoft.com/office/drawing/2014/main" id="{416B4C1C-E84F-4F0D-9A08-3296A5D53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850"/>
                <a:ext cx="20" cy="4"/>
              </a:xfrm>
              <a:custGeom>
                <a:avLst/>
                <a:gdLst>
                  <a:gd name="T0" fmla="*/ 20 w 20"/>
                  <a:gd name="T1" fmla="*/ 0 h 4"/>
                  <a:gd name="T2" fmla="*/ 20 w 20"/>
                  <a:gd name="T3" fmla="*/ 0 h 4"/>
                  <a:gd name="T4" fmla="*/ 15 w 20"/>
                  <a:gd name="T5" fmla="*/ 3 h 4"/>
                  <a:gd name="T6" fmla="*/ 11 w 20"/>
                  <a:gd name="T7" fmla="*/ 4 h 4"/>
                  <a:gd name="T8" fmla="*/ 5 w 20"/>
                  <a:gd name="T9" fmla="*/ 3 h 4"/>
                  <a:gd name="T10" fmla="*/ 0 w 20"/>
                  <a:gd name="T11" fmla="*/ 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">
                    <a:moveTo>
                      <a:pt x="20" y="0"/>
                    </a:moveTo>
                    <a:lnTo>
                      <a:pt x="20" y="0"/>
                    </a:lnTo>
                    <a:lnTo>
                      <a:pt x="15" y="3"/>
                    </a:lnTo>
                    <a:lnTo>
                      <a:pt x="11" y="4"/>
                    </a:lnTo>
                    <a:lnTo>
                      <a:pt x="5" y="3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8" name="Freeform 2588">
                <a:extLst>
                  <a:ext uri="{FF2B5EF4-FFF2-40B4-BE49-F238E27FC236}">
                    <a16:creationId xmlns:a16="http://schemas.microsoft.com/office/drawing/2014/main" id="{E4BF77AD-8C4B-45FB-B735-7CCF3E6BB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830"/>
                <a:ext cx="13" cy="77"/>
              </a:xfrm>
              <a:custGeom>
                <a:avLst/>
                <a:gdLst>
                  <a:gd name="T0" fmla="*/ 0 w 13"/>
                  <a:gd name="T1" fmla="*/ 0 h 77"/>
                  <a:gd name="T2" fmla="*/ 0 w 13"/>
                  <a:gd name="T3" fmla="*/ 0 h 77"/>
                  <a:gd name="T4" fmla="*/ 4 w 13"/>
                  <a:gd name="T5" fmla="*/ 9 h 77"/>
                  <a:gd name="T6" fmla="*/ 6 w 13"/>
                  <a:gd name="T7" fmla="*/ 20 h 77"/>
                  <a:gd name="T8" fmla="*/ 6 w 13"/>
                  <a:gd name="T9" fmla="*/ 29 h 77"/>
                  <a:gd name="T10" fmla="*/ 4 w 13"/>
                  <a:gd name="T11" fmla="*/ 38 h 77"/>
                  <a:gd name="T12" fmla="*/ 4 w 13"/>
                  <a:gd name="T13" fmla="*/ 38 h 77"/>
                  <a:gd name="T14" fmla="*/ 6 w 13"/>
                  <a:gd name="T15" fmla="*/ 49 h 77"/>
                  <a:gd name="T16" fmla="*/ 9 w 13"/>
                  <a:gd name="T17" fmla="*/ 59 h 77"/>
                  <a:gd name="T18" fmla="*/ 12 w 13"/>
                  <a:gd name="T19" fmla="*/ 68 h 77"/>
                  <a:gd name="T20" fmla="*/ 13 w 13"/>
                  <a:gd name="T21" fmla="*/ 77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77">
                    <a:moveTo>
                      <a:pt x="0" y="0"/>
                    </a:moveTo>
                    <a:lnTo>
                      <a:pt x="0" y="0"/>
                    </a:lnTo>
                    <a:lnTo>
                      <a:pt x="4" y="9"/>
                    </a:lnTo>
                    <a:lnTo>
                      <a:pt x="6" y="20"/>
                    </a:lnTo>
                    <a:lnTo>
                      <a:pt x="6" y="29"/>
                    </a:lnTo>
                    <a:lnTo>
                      <a:pt x="4" y="38"/>
                    </a:lnTo>
                    <a:lnTo>
                      <a:pt x="6" y="49"/>
                    </a:lnTo>
                    <a:lnTo>
                      <a:pt x="9" y="59"/>
                    </a:lnTo>
                    <a:lnTo>
                      <a:pt x="12" y="68"/>
                    </a:lnTo>
                    <a:lnTo>
                      <a:pt x="13" y="7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9" name="Freeform 2589">
                <a:extLst>
                  <a:ext uri="{FF2B5EF4-FFF2-40B4-BE49-F238E27FC236}">
                    <a16:creationId xmlns:a16="http://schemas.microsoft.com/office/drawing/2014/main" id="{C5827718-889A-4E81-A258-46BECE51C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864"/>
                <a:ext cx="111" cy="30"/>
              </a:xfrm>
              <a:custGeom>
                <a:avLst/>
                <a:gdLst>
                  <a:gd name="T0" fmla="*/ 111 w 111"/>
                  <a:gd name="T1" fmla="*/ 13 h 30"/>
                  <a:gd name="T2" fmla="*/ 111 w 111"/>
                  <a:gd name="T3" fmla="*/ 13 h 30"/>
                  <a:gd name="T4" fmla="*/ 104 w 111"/>
                  <a:gd name="T5" fmla="*/ 21 h 30"/>
                  <a:gd name="T6" fmla="*/ 96 w 111"/>
                  <a:gd name="T7" fmla="*/ 25 h 30"/>
                  <a:gd name="T8" fmla="*/ 88 w 111"/>
                  <a:gd name="T9" fmla="*/ 28 h 30"/>
                  <a:gd name="T10" fmla="*/ 79 w 111"/>
                  <a:gd name="T11" fmla="*/ 30 h 30"/>
                  <a:gd name="T12" fmla="*/ 61 w 111"/>
                  <a:gd name="T13" fmla="*/ 30 h 30"/>
                  <a:gd name="T14" fmla="*/ 43 w 111"/>
                  <a:gd name="T15" fmla="*/ 28 h 30"/>
                  <a:gd name="T16" fmla="*/ 43 w 111"/>
                  <a:gd name="T17" fmla="*/ 28 h 30"/>
                  <a:gd name="T18" fmla="*/ 27 w 111"/>
                  <a:gd name="T19" fmla="*/ 28 h 30"/>
                  <a:gd name="T20" fmla="*/ 19 w 111"/>
                  <a:gd name="T21" fmla="*/ 27 h 30"/>
                  <a:gd name="T22" fmla="*/ 13 w 111"/>
                  <a:gd name="T23" fmla="*/ 24 h 30"/>
                  <a:gd name="T24" fmla="*/ 7 w 111"/>
                  <a:gd name="T25" fmla="*/ 21 h 30"/>
                  <a:gd name="T26" fmla="*/ 3 w 111"/>
                  <a:gd name="T27" fmla="*/ 16 h 30"/>
                  <a:gd name="T28" fmla="*/ 1 w 111"/>
                  <a:gd name="T29" fmla="*/ 9 h 30"/>
                  <a:gd name="T30" fmla="*/ 0 w 111"/>
                  <a:gd name="T31" fmla="*/ 0 h 3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1" h="30">
                    <a:moveTo>
                      <a:pt x="111" y="13"/>
                    </a:moveTo>
                    <a:lnTo>
                      <a:pt x="111" y="13"/>
                    </a:lnTo>
                    <a:lnTo>
                      <a:pt x="104" y="21"/>
                    </a:lnTo>
                    <a:lnTo>
                      <a:pt x="96" y="25"/>
                    </a:lnTo>
                    <a:lnTo>
                      <a:pt x="88" y="28"/>
                    </a:lnTo>
                    <a:lnTo>
                      <a:pt x="79" y="30"/>
                    </a:lnTo>
                    <a:lnTo>
                      <a:pt x="61" y="30"/>
                    </a:lnTo>
                    <a:lnTo>
                      <a:pt x="43" y="28"/>
                    </a:lnTo>
                    <a:lnTo>
                      <a:pt x="27" y="28"/>
                    </a:lnTo>
                    <a:lnTo>
                      <a:pt x="19" y="27"/>
                    </a:lnTo>
                    <a:lnTo>
                      <a:pt x="13" y="24"/>
                    </a:lnTo>
                    <a:lnTo>
                      <a:pt x="7" y="21"/>
                    </a:lnTo>
                    <a:lnTo>
                      <a:pt x="3" y="16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0" name="Freeform 2590">
                <a:extLst>
                  <a:ext uri="{FF2B5EF4-FFF2-40B4-BE49-F238E27FC236}">
                    <a16:creationId xmlns:a16="http://schemas.microsoft.com/office/drawing/2014/main" id="{93BC452C-2BA6-44BE-BC24-C7045DC98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880"/>
                <a:ext cx="80" cy="36"/>
              </a:xfrm>
              <a:custGeom>
                <a:avLst/>
                <a:gdLst>
                  <a:gd name="T0" fmla="*/ 80 w 80"/>
                  <a:gd name="T1" fmla="*/ 0 h 36"/>
                  <a:gd name="T2" fmla="*/ 80 w 80"/>
                  <a:gd name="T3" fmla="*/ 0 h 36"/>
                  <a:gd name="T4" fmla="*/ 73 w 80"/>
                  <a:gd name="T5" fmla="*/ 2 h 36"/>
                  <a:gd name="T6" fmla="*/ 69 w 80"/>
                  <a:gd name="T7" fmla="*/ 5 h 36"/>
                  <a:gd name="T8" fmla="*/ 64 w 80"/>
                  <a:gd name="T9" fmla="*/ 8 h 36"/>
                  <a:gd name="T10" fmla="*/ 60 w 80"/>
                  <a:gd name="T11" fmla="*/ 11 h 36"/>
                  <a:gd name="T12" fmla="*/ 60 w 80"/>
                  <a:gd name="T13" fmla="*/ 11 h 36"/>
                  <a:gd name="T14" fmla="*/ 52 w 80"/>
                  <a:gd name="T15" fmla="*/ 12 h 36"/>
                  <a:gd name="T16" fmla="*/ 45 w 80"/>
                  <a:gd name="T17" fmla="*/ 12 h 36"/>
                  <a:gd name="T18" fmla="*/ 30 w 80"/>
                  <a:gd name="T19" fmla="*/ 12 h 36"/>
                  <a:gd name="T20" fmla="*/ 30 w 80"/>
                  <a:gd name="T21" fmla="*/ 12 h 36"/>
                  <a:gd name="T22" fmla="*/ 19 w 80"/>
                  <a:gd name="T23" fmla="*/ 14 h 36"/>
                  <a:gd name="T24" fmla="*/ 10 w 80"/>
                  <a:gd name="T25" fmla="*/ 18 h 36"/>
                  <a:gd name="T26" fmla="*/ 6 w 80"/>
                  <a:gd name="T27" fmla="*/ 21 h 36"/>
                  <a:gd name="T28" fmla="*/ 3 w 80"/>
                  <a:gd name="T29" fmla="*/ 26 h 36"/>
                  <a:gd name="T30" fmla="*/ 0 w 80"/>
                  <a:gd name="T31" fmla="*/ 30 h 36"/>
                  <a:gd name="T32" fmla="*/ 0 w 80"/>
                  <a:gd name="T33" fmla="*/ 36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" h="36">
                    <a:moveTo>
                      <a:pt x="80" y="0"/>
                    </a:moveTo>
                    <a:lnTo>
                      <a:pt x="80" y="0"/>
                    </a:lnTo>
                    <a:lnTo>
                      <a:pt x="73" y="2"/>
                    </a:lnTo>
                    <a:lnTo>
                      <a:pt x="69" y="5"/>
                    </a:lnTo>
                    <a:lnTo>
                      <a:pt x="64" y="8"/>
                    </a:lnTo>
                    <a:lnTo>
                      <a:pt x="60" y="11"/>
                    </a:lnTo>
                    <a:lnTo>
                      <a:pt x="52" y="12"/>
                    </a:lnTo>
                    <a:lnTo>
                      <a:pt x="45" y="12"/>
                    </a:lnTo>
                    <a:lnTo>
                      <a:pt x="30" y="12"/>
                    </a:lnTo>
                    <a:lnTo>
                      <a:pt x="19" y="14"/>
                    </a:lnTo>
                    <a:lnTo>
                      <a:pt x="10" y="18"/>
                    </a:lnTo>
                    <a:lnTo>
                      <a:pt x="6" y="21"/>
                    </a:lnTo>
                    <a:lnTo>
                      <a:pt x="3" y="26"/>
                    </a:lnTo>
                    <a:lnTo>
                      <a:pt x="0" y="3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1" name="Freeform 2591">
                <a:extLst>
                  <a:ext uri="{FF2B5EF4-FFF2-40B4-BE49-F238E27FC236}">
                    <a16:creationId xmlns:a16="http://schemas.microsoft.com/office/drawing/2014/main" id="{E65D364B-B133-4BF6-BED6-068174D3B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864"/>
                <a:ext cx="26" cy="33"/>
              </a:xfrm>
              <a:custGeom>
                <a:avLst/>
                <a:gdLst>
                  <a:gd name="T0" fmla="*/ 26 w 26"/>
                  <a:gd name="T1" fmla="*/ 33 h 33"/>
                  <a:gd name="T2" fmla="*/ 26 w 26"/>
                  <a:gd name="T3" fmla="*/ 33 h 33"/>
                  <a:gd name="T4" fmla="*/ 22 w 26"/>
                  <a:gd name="T5" fmla="*/ 31 h 33"/>
                  <a:gd name="T6" fmla="*/ 16 w 26"/>
                  <a:gd name="T7" fmla="*/ 28 h 33"/>
                  <a:gd name="T8" fmla="*/ 11 w 26"/>
                  <a:gd name="T9" fmla="*/ 25 h 33"/>
                  <a:gd name="T10" fmla="*/ 7 w 26"/>
                  <a:gd name="T11" fmla="*/ 19 h 33"/>
                  <a:gd name="T12" fmla="*/ 4 w 26"/>
                  <a:gd name="T13" fmla="*/ 15 h 33"/>
                  <a:gd name="T14" fmla="*/ 0 w 26"/>
                  <a:gd name="T15" fmla="*/ 9 h 33"/>
                  <a:gd name="T16" fmla="*/ 0 w 26"/>
                  <a:gd name="T17" fmla="*/ 4 h 33"/>
                  <a:gd name="T18" fmla="*/ 2 w 26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33">
                    <a:moveTo>
                      <a:pt x="26" y="33"/>
                    </a:moveTo>
                    <a:lnTo>
                      <a:pt x="26" y="33"/>
                    </a:lnTo>
                    <a:lnTo>
                      <a:pt x="22" y="31"/>
                    </a:lnTo>
                    <a:lnTo>
                      <a:pt x="16" y="28"/>
                    </a:lnTo>
                    <a:lnTo>
                      <a:pt x="11" y="25"/>
                    </a:lnTo>
                    <a:lnTo>
                      <a:pt x="7" y="19"/>
                    </a:lnTo>
                    <a:lnTo>
                      <a:pt x="4" y="15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2" name="Freeform 2592">
                <a:extLst>
                  <a:ext uri="{FF2B5EF4-FFF2-40B4-BE49-F238E27FC236}">
                    <a16:creationId xmlns:a16="http://schemas.microsoft.com/office/drawing/2014/main" id="{7BFB23F5-45E4-4E17-854B-478609089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894"/>
                <a:ext cx="12" cy="33"/>
              </a:xfrm>
              <a:custGeom>
                <a:avLst/>
                <a:gdLst>
                  <a:gd name="T0" fmla="*/ 0 w 12"/>
                  <a:gd name="T1" fmla="*/ 0 h 33"/>
                  <a:gd name="T2" fmla="*/ 0 w 12"/>
                  <a:gd name="T3" fmla="*/ 0 h 33"/>
                  <a:gd name="T4" fmla="*/ 6 w 12"/>
                  <a:gd name="T5" fmla="*/ 7 h 33"/>
                  <a:gd name="T6" fmla="*/ 9 w 12"/>
                  <a:gd name="T7" fmla="*/ 15 h 33"/>
                  <a:gd name="T8" fmla="*/ 12 w 12"/>
                  <a:gd name="T9" fmla="*/ 24 h 33"/>
                  <a:gd name="T10" fmla="*/ 12 w 12"/>
                  <a:gd name="T11" fmla="*/ 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3">
                    <a:moveTo>
                      <a:pt x="0" y="0"/>
                    </a:moveTo>
                    <a:lnTo>
                      <a:pt x="0" y="0"/>
                    </a:lnTo>
                    <a:lnTo>
                      <a:pt x="6" y="7"/>
                    </a:lnTo>
                    <a:lnTo>
                      <a:pt x="9" y="15"/>
                    </a:lnTo>
                    <a:lnTo>
                      <a:pt x="12" y="24"/>
                    </a:lnTo>
                    <a:lnTo>
                      <a:pt x="12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3" name="Freeform 2593">
                <a:extLst>
                  <a:ext uri="{FF2B5EF4-FFF2-40B4-BE49-F238E27FC236}">
                    <a16:creationId xmlns:a16="http://schemas.microsoft.com/office/drawing/2014/main" id="{FBE9ACC5-8903-41DC-BA27-7FD9B1612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892"/>
                <a:ext cx="19" cy="42"/>
              </a:xfrm>
              <a:custGeom>
                <a:avLst/>
                <a:gdLst>
                  <a:gd name="T0" fmla="*/ 19 w 19"/>
                  <a:gd name="T1" fmla="*/ 0 h 42"/>
                  <a:gd name="T2" fmla="*/ 19 w 19"/>
                  <a:gd name="T3" fmla="*/ 0 h 42"/>
                  <a:gd name="T4" fmla="*/ 19 w 19"/>
                  <a:gd name="T5" fmla="*/ 5 h 42"/>
                  <a:gd name="T6" fmla="*/ 19 w 19"/>
                  <a:gd name="T7" fmla="*/ 11 h 42"/>
                  <a:gd name="T8" fmla="*/ 15 w 19"/>
                  <a:gd name="T9" fmla="*/ 24 h 42"/>
                  <a:gd name="T10" fmla="*/ 7 w 19"/>
                  <a:gd name="T11" fmla="*/ 36 h 42"/>
                  <a:gd name="T12" fmla="*/ 4 w 19"/>
                  <a:gd name="T13" fmla="*/ 41 h 42"/>
                  <a:gd name="T14" fmla="*/ 0 w 19"/>
                  <a:gd name="T15" fmla="*/ 42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42">
                    <a:moveTo>
                      <a:pt x="19" y="0"/>
                    </a:moveTo>
                    <a:lnTo>
                      <a:pt x="19" y="0"/>
                    </a:lnTo>
                    <a:lnTo>
                      <a:pt x="19" y="5"/>
                    </a:lnTo>
                    <a:lnTo>
                      <a:pt x="19" y="11"/>
                    </a:lnTo>
                    <a:lnTo>
                      <a:pt x="15" y="24"/>
                    </a:lnTo>
                    <a:lnTo>
                      <a:pt x="7" y="36"/>
                    </a:lnTo>
                    <a:lnTo>
                      <a:pt x="4" y="41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4" name="Freeform 2594">
                <a:extLst>
                  <a:ext uri="{FF2B5EF4-FFF2-40B4-BE49-F238E27FC236}">
                    <a16:creationId xmlns:a16="http://schemas.microsoft.com/office/drawing/2014/main" id="{95F4407C-C3DF-4BCF-8F29-84162FD39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856"/>
                <a:ext cx="17" cy="38"/>
              </a:xfrm>
              <a:custGeom>
                <a:avLst/>
                <a:gdLst>
                  <a:gd name="T0" fmla="*/ 17 w 17"/>
                  <a:gd name="T1" fmla="*/ 38 h 38"/>
                  <a:gd name="T2" fmla="*/ 17 w 17"/>
                  <a:gd name="T3" fmla="*/ 38 h 38"/>
                  <a:gd name="T4" fmla="*/ 11 w 17"/>
                  <a:gd name="T5" fmla="*/ 36 h 38"/>
                  <a:gd name="T6" fmla="*/ 5 w 17"/>
                  <a:gd name="T7" fmla="*/ 33 h 38"/>
                  <a:gd name="T8" fmla="*/ 2 w 17"/>
                  <a:gd name="T9" fmla="*/ 29 h 38"/>
                  <a:gd name="T10" fmla="*/ 0 w 17"/>
                  <a:gd name="T11" fmla="*/ 24 h 38"/>
                  <a:gd name="T12" fmla="*/ 0 w 17"/>
                  <a:gd name="T13" fmla="*/ 14 h 38"/>
                  <a:gd name="T14" fmla="*/ 0 w 17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38">
                    <a:moveTo>
                      <a:pt x="17" y="38"/>
                    </a:moveTo>
                    <a:lnTo>
                      <a:pt x="17" y="38"/>
                    </a:lnTo>
                    <a:lnTo>
                      <a:pt x="11" y="36"/>
                    </a:lnTo>
                    <a:lnTo>
                      <a:pt x="5" y="33"/>
                    </a:lnTo>
                    <a:lnTo>
                      <a:pt x="2" y="29"/>
                    </a:lnTo>
                    <a:lnTo>
                      <a:pt x="0" y="24"/>
                    </a:lnTo>
                    <a:lnTo>
                      <a:pt x="0" y="1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5" name="Freeform 2595">
                <a:extLst>
                  <a:ext uri="{FF2B5EF4-FFF2-40B4-BE49-F238E27FC236}">
                    <a16:creationId xmlns:a16="http://schemas.microsoft.com/office/drawing/2014/main" id="{AAF95051-B01E-411F-AB52-B5ECED78D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895"/>
                <a:ext cx="6" cy="35"/>
              </a:xfrm>
              <a:custGeom>
                <a:avLst/>
                <a:gdLst>
                  <a:gd name="T0" fmla="*/ 0 w 6"/>
                  <a:gd name="T1" fmla="*/ 0 h 35"/>
                  <a:gd name="T2" fmla="*/ 0 w 6"/>
                  <a:gd name="T3" fmla="*/ 0 h 35"/>
                  <a:gd name="T4" fmla="*/ 4 w 6"/>
                  <a:gd name="T5" fmla="*/ 17 h 35"/>
                  <a:gd name="T6" fmla="*/ 6 w 6"/>
                  <a:gd name="T7" fmla="*/ 26 h 35"/>
                  <a:gd name="T8" fmla="*/ 6 w 6"/>
                  <a:gd name="T9" fmla="*/ 3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5">
                    <a:moveTo>
                      <a:pt x="0" y="0"/>
                    </a:moveTo>
                    <a:lnTo>
                      <a:pt x="0" y="0"/>
                    </a:lnTo>
                    <a:lnTo>
                      <a:pt x="4" y="17"/>
                    </a:lnTo>
                    <a:lnTo>
                      <a:pt x="6" y="26"/>
                    </a:lnTo>
                    <a:lnTo>
                      <a:pt x="6" y="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6" name="Freeform 2596">
                <a:extLst>
                  <a:ext uri="{FF2B5EF4-FFF2-40B4-BE49-F238E27FC236}">
                    <a16:creationId xmlns:a16="http://schemas.microsoft.com/office/drawing/2014/main" id="{EFF3FC60-AF3A-4ACB-A78E-900E6BF56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844"/>
                <a:ext cx="39" cy="15"/>
              </a:xfrm>
              <a:custGeom>
                <a:avLst/>
                <a:gdLst>
                  <a:gd name="T0" fmla="*/ 39 w 39"/>
                  <a:gd name="T1" fmla="*/ 0 h 15"/>
                  <a:gd name="T2" fmla="*/ 39 w 39"/>
                  <a:gd name="T3" fmla="*/ 0 h 15"/>
                  <a:gd name="T4" fmla="*/ 36 w 39"/>
                  <a:gd name="T5" fmla="*/ 4 h 15"/>
                  <a:gd name="T6" fmla="*/ 32 w 39"/>
                  <a:gd name="T7" fmla="*/ 7 h 15"/>
                  <a:gd name="T8" fmla="*/ 26 w 39"/>
                  <a:gd name="T9" fmla="*/ 9 h 15"/>
                  <a:gd name="T10" fmla="*/ 21 w 39"/>
                  <a:gd name="T11" fmla="*/ 9 h 15"/>
                  <a:gd name="T12" fmla="*/ 9 w 39"/>
                  <a:gd name="T13" fmla="*/ 10 h 15"/>
                  <a:gd name="T14" fmla="*/ 5 w 39"/>
                  <a:gd name="T15" fmla="*/ 12 h 15"/>
                  <a:gd name="T16" fmla="*/ 0 w 39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5">
                    <a:moveTo>
                      <a:pt x="39" y="0"/>
                    </a:moveTo>
                    <a:lnTo>
                      <a:pt x="39" y="0"/>
                    </a:lnTo>
                    <a:lnTo>
                      <a:pt x="36" y="4"/>
                    </a:lnTo>
                    <a:lnTo>
                      <a:pt x="32" y="7"/>
                    </a:lnTo>
                    <a:lnTo>
                      <a:pt x="26" y="9"/>
                    </a:lnTo>
                    <a:lnTo>
                      <a:pt x="21" y="9"/>
                    </a:lnTo>
                    <a:lnTo>
                      <a:pt x="9" y="10"/>
                    </a:lnTo>
                    <a:lnTo>
                      <a:pt x="5" y="12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7" name="Freeform 2597">
                <a:extLst>
                  <a:ext uri="{FF2B5EF4-FFF2-40B4-BE49-F238E27FC236}">
                    <a16:creationId xmlns:a16="http://schemas.microsoft.com/office/drawing/2014/main" id="{63A27EB1-9978-4C81-B596-E62B30579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738"/>
                <a:ext cx="27" cy="98"/>
              </a:xfrm>
              <a:custGeom>
                <a:avLst/>
                <a:gdLst>
                  <a:gd name="T0" fmla="*/ 0 w 27"/>
                  <a:gd name="T1" fmla="*/ 0 h 98"/>
                  <a:gd name="T2" fmla="*/ 0 w 27"/>
                  <a:gd name="T3" fmla="*/ 0 h 98"/>
                  <a:gd name="T4" fmla="*/ 1 w 27"/>
                  <a:gd name="T5" fmla="*/ 15 h 98"/>
                  <a:gd name="T6" fmla="*/ 4 w 27"/>
                  <a:gd name="T7" fmla="*/ 29 h 98"/>
                  <a:gd name="T8" fmla="*/ 7 w 27"/>
                  <a:gd name="T9" fmla="*/ 44 h 98"/>
                  <a:gd name="T10" fmla="*/ 9 w 27"/>
                  <a:gd name="T11" fmla="*/ 58 h 98"/>
                  <a:gd name="T12" fmla="*/ 9 w 27"/>
                  <a:gd name="T13" fmla="*/ 58 h 98"/>
                  <a:gd name="T14" fmla="*/ 10 w 27"/>
                  <a:gd name="T15" fmla="*/ 71 h 98"/>
                  <a:gd name="T16" fmla="*/ 13 w 27"/>
                  <a:gd name="T17" fmla="*/ 82 h 98"/>
                  <a:gd name="T18" fmla="*/ 19 w 27"/>
                  <a:gd name="T19" fmla="*/ 91 h 98"/>
                  <a:gd name="T20" fmla="*/ 27 w 27"/>
                  <a:gd name="T21" fmla="*/ 98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98">
                    <a:moveTo>
                      <a:pt x="0" y="0"/>
                    </a:moveTo>
                    <a:lnTo>
                      <a:pt x="0" y="0"/>
                    </a:lnTo>
                    <a:lnTo>
                      <a:pt x="1" y="15"/>
                    </a:lnTo>
                    <a:lnTo>
                      <a:pt x="4" y="29"/>
                    </a:lnTo>
                    <a:lnTo>
                      <a:pt x="7" y="44"/>
                    </a:lnTo>
                    <a:lnTo>
                      <a:pt x="9" y="58"/>
                    </a:lnTo>
                    <a:lnTo>
                      <a:pt x="10" y="71"/>
                    </a:lnTo>
                    <a:lnTo>
                      <a:pt x="13" y="82"/>
                    </a:lnTo>
                    <a:lnTo>
                      <a:pt x="19" y="91"/>
                    </a:lnTo>
                    <a:lnTo>
                      <a:pt x="27" y="9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8" name="Freeform 2598">
                <a:extLst>
                  <a:ext uri="{FF2B5EF4-FFF2-40B4-BE49-F238E27FC236}">
                    <a16:creationId xmlns:a16="http://schemas.microsoft.com/office/drawing/2014/main" id="{B2F5419C-DCC9-4415-BC78-5FFC5ECBB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796"/>
                <a:ext cx="58" cy="69"/>
              </a:xfrm>
              <a:custGeom>
                <a:avLst/>
                <a:gdLst>
                  <a:gd name="T0" fmla="*/ 58 w 58"/>
                  <a:gd name="T1" fmla="*/ 0 h 69"/>
                  <a:gd name="T2" fmla="*/ 58 w 58"/>
                  <a:gd name="T3" fmla="*/ 0 h 69"/>
                  <a:gd name="T4" fmla="*/ 49 w 58"/>
                  <a:gd name="T5" fmla="*/ 19 h 69"/>
                  <a:gd name="T6" fmla="*/ 43 w 58"/>
                  <a:gd name="T7" fmla="*/ 27 h 69"/>
                  <a:gd name="T8" fmla="*/ 32 w 58"/>
                  <a:gd name="T9" fmla="*/ 34 h 69"/>
                  <a:gd name="T10" fmla="*/ 32 w 58"/>
                  <a:gd name="T11" fmla="*/ 34 h 69"/>
                  <a:gd name="T12" fmla="*/ 23 w 58"/>
                  <a:gd name="T13" fmla="*/ 42 h 69"/>
                  <a:gd name="T14" fmla="*/ 15 w 58"/>
                  <a:gd name="T15" fmla="*/ 51 h 69"/>
                  <a:gd name="T16" fmla="*/ 8 w 58"/>
                  <a:gd name="T17" fmla="*/ 61 h 69"/>
                  <a:gd name="T18" fmla="*/ 0 w 58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69">
                    <a:moveTo>
                      <a:pt x="58" y="0"/>
                    </a:moveTo>
                    <a:lnTo>
                      <a:pt x="58" y="0"/>
                    </a:lnTo>
                    <a:lnTo>
                      <a:pt x="49" y="19"/>
                    </a:lnTo>
                    <a:lnTo>
                      <a:pt x="43" y="27"/>
                    </a:lnTo>
                    <a:lnTo>
                      <a:pt x="32" y="34"/>
                    </a:lnTo>
                    <a:lnTo>
                      <a:pt x="23" y="42"/>
                    </a:lnTo>
                    <a:lnTo>
                      <a:pt x="15" y="51"/>
                    </a:lnTo>
                    <a:lnTo>
                      <a:pt x="8" y="61"/>
                    </a:lnTo>
                    <a:lnTo>
                      <a:pt x="0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9" name="Freeform 2599">
                <a:extLst>
                  <a:ext uri="{FF2B5EF4-FFF2-40B4-BE49-F238E27FC236}">
                    <a16:creationId xmlns:a16="http://schemas.microsoft.com/office/drawing/2014/main" id="{87958BF5-87FD-4481-A7B4-B7C1BE11D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755"/>
                <a:ext cx="27" cy="77"/>
              </a:xfrm>
              <a:custGeom>
                <a:avLst/>
                <a:gdLst>
                  <a:gd name="T0" fmla="*/ 27 w 27"/>
                  <a:gd name="T1" fmla="*/ 77 h 77"/>
                  <a:gd name="T2" fmla="*/ 27 w 27"/>
                  <a:gd name="T3" fmla="*/ 77 h 77"/>
                  <a:gd name="T4" fmla="*/ 21 w 27"/>
                  <a:gd name="T5" fmla="*/ 77 h 77"/>
                  <a:gd name="T6" fmla="*/ 15 w 27"/>
                  <a:gd name="T7" fmla="*/ 72 h 77"/>
                  <a:gd name="T8" fmla="*/ 10 w 27"/>
                  <a:gd name="T9" fmla="*/ 66 h 77"/>
                  <a:gd name="T10" fmla="*/ 7 w 27"/>
                  <a:gd name="T11" fmla="*/ 59 h 77"/>
                  <a:gd name="T12" fmla="*/ 3 w 27"/>
                  <a:gd name="T13" fmla="*/ 44 h 77"/>
                  <a:gd name="T14" fmla="*/ 1 w 27"/>
                  <a:gd name="T15" fmla="*/ 30 h 77"/>
                  <a:gd name="T16" fmla="*/ 1 w 27"/>
                  <a:gd name="T17" fmla="*/ 30 h 77"/>
                  <a:gd name="T18" fmla="*/ 0 w 27"/>
                  <a:gd name="T19" fmla="*/ 0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77">
                    <a:moveTo>
                      <a:pt x="27" y="77"/>
                    </a:moveTo>
                    <a:lnTo>
                      <a:pt x="27" y="77"/>
                    </a:lnTo>
                    <a:lnTo>
                      <a:pt x="21" y="77"/>
                    </a:lnTo>
                    <a:lnTo>
                      <a:pt x="15" y="72"/>
                    </a:lnTo>
                    <a:lnTo>
                      <a:pt x="10" y="66"/>
                    </a:lnTo>
                    <a:lnTo>
                      <a:pt x="7" y="59"/>
                    </a:lnTo>
                    <a:lnTo>
                      <a:pt x="3" y="44"/>
                    </a:lnTo>
                    <a:lnTo>
                      <a:pt x="1" y="3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0" name="Freeform 2600">
                <a:extLst>
                  <a:ext uri="{FF2B5EF4-FFF2-40B4-BE49-F238E27FC236}">
                    <a16:creationId xmlns:a16="http://schemas.microsoft.com/office/drawing/2014/main" id="{1A59CAAE-9E73-4D4E-9937-E680DAEC8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775"/>
                <a:ext cx="47" cy="28"/>
              </a:xfrm>
              <a:custGeom>
                <a:avLst/>
                <a:gdLst>
                  <a:gd name="T0" fmla="*/ 47 w 47"/>
                  <a:gd name="T1" fmla="*/ 0 h 28"/>
                  <a:gd name="T2" fmla="*/ 47 w 47"/>
                  <a:gd name="T3" fmla="*/ 0 h 28"/>
                  <a:gd name="T4" fmla="*/ 35 w 47"/>
                  <a:gd name="T5" fmla="*/ 4 h 28"/>
                  <a:gd name="T6" fmla="*/ 18 w 47"/>
                  <a:gd name="T7" fmla="*/ 10 h 28"/>
                  <a:gd name="T8" fmla="*/ 11 w 47"/>
                  <a:gd name="T9" fmla="*/ 15 h 28"/>
                  <a:gd name="T10" fmla="*/ 5 w 47"/>
                  <a:gd name="T11" fmla="*/ 19 h 28"/>
                  <a:gd name="T12" fmla="*/ 2 w 47"/>
                  <a:gd name="T13" fmla="*/ 24 h 28"/>
                  <a:gd name="T14" fmla="*/ 0 w 47"/>
                  <a:gd name="T15" fmla="*/ 27 h 28"/>
                  <a:gd name="T16" fmla="*/ 0 w 47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28">
                    <a:moveTo>
                      <a:pt x="47" y="0"/>
                    </a:moveTo>
                    <a:lnTo>
                      <a:pt x="47" y="0"/>
                    </a:lnTo>
                    <a:lnTo>
                      <a:pt x="35" y="4"/>
                    </a:lnTo>
                    <a:lnTo>
                      <a:pt x="18" y="10"/>
                    </a:lnTo>
                    <a:lnTo>
                      <a:pt x="11" y="15"/>
                    </a:lnTo>
                    <a:lnTo>
                      <a:pt x="5" y="19"/>
                    </a:lnTo>
                    <a:lnTo>
                      <a:pt x="2" y="24"/>
                    </a:lnTo>
                    <a:lnTo>
                      <a:pt x="0" y="27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1" name="Freeform 2601">
                <a:extLst>
                  <a:ext uri="{FF2B5EF4-FFF2-40B4-BE49-F238E27FC236}">
                    <a16:creationId xmlns:a16="http://schemas.microsoft.com/office/drawing/2014/main" id="{C4B4A4D8-6068-4C94-A981-490A60E5A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773"/>
                <a:ext cx="32" cy="17"/>
              </a:xfrm>
              <a:custGeom>
                <a:avLst/>
                <a:gdLst>
                  <a:gd name="T0" fmla="*/ 32 w 32"/>
                  <a:gd name="T1" fmla="*/ 0 h 17"/>
                  <a:gd name="T2" fmla="*/ 32 w 32"/>
                  <a:gd name="T3" fmla="*/ 0 h 17"/>
                  <a:gd name="T4" fmla="*/ 29 w 32"/>
                  <a:gd name="T5" fmla="*/ 5 h 17"/>
                  <a:gd name="T6" fmla="*/ 26 w 32"/>
                  <a:gd name="T7" fmla="*/ 6 h 17"/>
                  <a:gd name="T8" fmla="*/ 15 w 32"/>
                  <a:gd name="T9" fmla="*/ 9 h 17"/>
                  <a:gd name="T10" fmla="*/ 6 w 32"/>
                  <a:gd name="T11" fmla="*/ 12 h 17"/>
                  <a:gd name="T12" fmla="*/ 3 w 32"/>
                  <a:gd name="T13" fmla="*/ 14 h 17"/>
                  <a:gd name="T14" fmla="*/ 0 w 32"/>
                  <a:gd name="T15" fmla="*/ 17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7">
                    <a:moveTo>
                      <a:pt x="32" y="0"/>
                    </a:moveTo>
                    <a:lnTo>
                      <a:pt x="32" y="0"/>
                    </a:lnTo>
                    <a:lnTo>
                      <a:pt x="29" y="5"/>
                    </a:lnTo>
                    <a:lnTo>
                      <a:pt x="26" y="6"/>
                    </a:lnTo>
                    <a:lnTo>
                      <a:pt x="15" y="9"/>
                    </a:lnTo>
                    <a:lnTo>
                      <a:pt x="6" y="12"/>
                    </a:lnTo>
                    <a:lnTo>
                      <a:pt x="3" y="14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2" name="Freeform 2602">
                <a:extLst>
                  <a:ext uri="{FF2B5EF4-FFF2-40B4-BE49-F238E27FC236}">
                    <a16:creationId xmlns:a16="http://schemas.microsoft.com/office/drawing/2014/main" id="{BF7F2663-AE24-494E-8196-EA91D2934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814"/>
                <a:ext cx="27" cy="27"/>
              </a:xfrm>
              <a:custGeom>
                <a:avLst/>
                <a:gdLst>
                  <a:gd name="T0" fmla="*/ 27 w 27"/>
                  <a:gd name="T1" fmla="*/ 0 h 27"/>
                  <a:gd name="T2" fmla="*/ 27 w 27"/>
                  <a:gd name="T3" fmla="*/ 0 h 27"/>
                  <a:gd name="T4" fmla="*/ 18 w 27"/>
                  <a:gd name="T5" fmla="*/ 6 h 27"/>
                  <a:gd name="T6" fmla="*/ 11 w 27"/>
                  <a:gd name="T7" fmla="*/ 12 h 27"/>
                  <a:gd name="T8" fmla="*/ 5 w 27"/>
                  <a:gd name="T9" fmla="*/ 19 h 27"/>
                  <a:gd name="T10" fmla="*/ 0 w 27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7">
                    <a:moveTo>
                      <a:pt x="27" y="0"/>
                    </a:moveTo>
                    <a:lnTo>
                      <a:pt x="27" y="0"/>
                    </a:lnTo>
                    <a:lnTo>
                      <a:pt x="18" y="6"/>
                    </a:lnTo>
                    <a:lnTo>
                      <a:pt x="11" y="12"/>
                    </a:lnTo>
                    <a:lnTo>
                      <a:pt x="5" y="19"/>
                    </a:lnTo>
                    <a:lnTo>
                      <a:pt x="0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3" name="Freeform 2603">
                <a:extLst>
                  <a:ext uri="{FF2B5EF4-FFF2-40B4-BE49-F238E27FC236}">
                    <a16:creationId xmlns:a16="http://schemas.microsoft.com/office/drawing/2014/main" id="{B695BD12-E0A4-429A-9E75-0401FFDA3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826"/>
                <a:ext cx="14" cy="50"/>
              </a:xfrm>
              <a:custGeom>
                <a:avLst/>
                <a:gdLst>
                  <a:gd name="T0" fmla="*/ 0 w 14"/>
                  <a:gd name="T1" fmla="*/ 0 h 50"/>
                  <a:gd name="T2" fmla="*/ 0 w 14"/>
                  <a:gd name="T3" fmla="*/ 0 h 50"/>
                  <a:gd name="T4" fmla="*/ 1 w 14"/>
                  <a:gd name="T5" fmla="*/ 7 h 50"/>
                  <a:gd name="T6" fmla="*/ 5 w 14"/>
                  <a:gd name="T7" fmla="*/ 15 h 50"/>
                  <a:gd name="T8" fmla="*/ 8 w 14"/>
                  <a:gd name="T9" fmla="*/ 22 h 50"/>
                  <a:gd name="T10" fmla="*/ 9 w 14"/>
                  <a:gd name="T11" fmla="*/ 30 h 50"/>
                  <a:gd name="T12" fmla="*/ 9 w 14"/>
                  <a:gd name="T13" fmla="*/ 30 h 50"/>
                  <a:gd name="T14" fmla="*/ 9 w 14"/>
                  <a:gd name="T15" fmla="*/ 41 h 50"/>
                  <a:gd name="T16" fmla="*/ 11 w 14"/>
                  <a:gd name="T17" fmla="*/ 45 h 50"/>
                  <a:gd name="T18" fmla="*/ 14 w 14"/>
                  <a:gd name="T19" fmla="*/ 50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50">
                    <a:moveTo>
                      <a:pt x="0" y="0"/>
                    </a:moveTo>
                    <a:lnTo>
                      <a:pt x="0" y="0"/>
                    </a:lnTo>
                    <a:lnTo>
                      <a:pt x="1" y="7"/>
                    </a:lnTo>
                    <a:lnTo>
                      <a:pt x="5" y="15"/>
                    </a:lnTo>
                    <a:lnTo>
                      <a:pt x="8" y="22"/>
                    </a:lnTo>
                    <a:lnTo>
                      <a:pt x="9" y="30"/>
                    </a:lnTo>
                    <a:lnTo>
                      <a:pt x="9" y="41"/>
                    </a:lnTo>
                    <a:lnTo>
                      <a:pt x="11" y="45"/>
                    </a:lnTo>
                    <a:lnTo>
                      <a:pt x="14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4" name="Freeform 2604">
                <a:extLst>
                  <a:ext uri="{FF2B5EF4-FFF2-40B4-BE49-F238E27FC236}">
                    <a16:creationId xmlns:a16="http://schemas.microsoft.com/office/drawing/2014/main" id="{54B2E8B0-E39A-4C6E-A546-00F3D4506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785"/>
                <a:ext cx="28" cy="9"/>
              </a:xfrm>
              <a:custGeom>
                <a:avLst/>
                <a:gdLst>
                  <a:gd name="T0" fmla="*/ 28 w 28"/>
                  <a:gd name="T1" fmla="*/ 0 h 9"/>
                  <a:gd name="T2" fmla="*/ 28 w 28"/>
                  <a:gd name="T3" fmla="*/ 0 h 9"/>
                  <a:gd name="T4" fmla="*/ 21 w 28"/>
                  <a:gd name="T5" fmla="*/ 0 h 9"/>
                  <a:gd name="T6" fmla="*/ 13 w 28"/>
                  <a:gd name="T7" fmla="*/ 2 h 9"/>
                  <a:gd name="T8" fmla="*/ 6 w 28"/>
                  <a:gd name="T9" fmla="*/ 5 h 9"/>
                  <a:gd name="T10" fmla="*/ 0 w 28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9">
                    <a:moveTo>
                      <a:pt x="28" y="0"/>
                    </a:moveTo>
                    <a:lnTo>
                      <a:pt x="28" y="0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6" y="5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5" name="Freeform 2605">
                <a:extLst>
                  <a:ext uri="{FF2B5EF4-FFF2-40B4-BE49-F238E27FC236}">
                    <a16:creationId xmlns:a16="http://schemas.microsoft.com/office/drawing/2014/main" id="{924E1CD0-5542-44A0-A40B-ABF79F31C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940"/>
                <a:ext cx="96" cy="34"/>
              </a:xfrm>
              <a:custGeom>
                <a:avLst/>
                <a:gdLst>
                  <a:gd name="T0" fmla="*/ 0 w 96"/>
                  <a:gd name="T1" fmla="*/ 0 h 34"/>
                  <a:gd name="T2" fmla="*/ 0 w 96"/>
                  <a:gd name="T3" fmla="*/ 0 h 34"/>
                  <a:gd name="T4" fmla="*/ 13 w 96"/>
                  <a:gd name="T5" fmla="*/ 8 h 34"/>
                  <a:gd name="T6" fmla="*/ 27 w 96"/>
                  <a:gd name="T7" fmla="*/ 12 h 34"/>
                  <a:gd name="T8" fmla="*/ 40 w 96"/>
                  <a:gd name="T9" fmla="*/ 18 h 34"/>
                  <a:gd name="T10" fmla="*/ 52 w 96"/>
                  <a:gd name="T11" fmla="*/ 25 h 34"/>
                  <a:gd name="T12" fmla="*/ 52 w 96"/>
                  <a:gd name="T13" fmla="*/ 25 h 34"/>
                  <a:gd name="T14" fmla="*/ 64 w 96"/>
                  <a:gd name="T15" fmla="*/ 29 h 34"/>
                  <a:gd name="T16" fmla="*/ 75 w 96"/>
                  <a:gd name="T17" fmla="*/ 34 h 34"/>
                  <a:gd name="T18" fmla="*/ 86 w 96"/>
                  <a:gd name="T19" fmla="*/ 34 h 34"/>
                  <a:gd name="T20" fmla="*/ 96 w 96"/>
                  <a:gd name="T21" fmla="*/ 31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34">
                    <a:moveTo>
                      <a:pt x="0" y="0"/>
                    </a:moveTo>
                    <a:lnTo>
                      <a:pt x="0" y="0"/>
                    </a:lnTo>
                    <a:lnTo>
                      <a:pt x="13" y="8"/>
                    </a:lnTo>
                    <a:lnTo>
                      <a:pt x="27" y="12"/>
                    </a:lnTo>
                    <a:lnTo>
                      <a:pt x="40" y="18"/>
                    </a:lnTo>
                    <a:lnTo>
                      <a:pt x="52" y="25"/>
                    </a:lnTo>
                    <a:lnTo>
                      <a:pt x="64" y="29"/>
                    </a:lnTo>
                    <a:lnTo>
                      <a:pt x="75" y="34"/>
                    </a:lnTo>
                    <a:lnTo>
                      <a:pt x="86" y="34"/>
                    </a:lnTo>
                    <a:lnTo>
                      <a:pt x="96" y="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6" name="Freeform 2606">
                <a:extLst>
                  <a:ext uri="{FF2B5EF4-FFF2-40B4-BE49-F238E27FC236}">
                    <a16:creationId xmlns:a16="http://schemas.microsoft.com/office/drawing/2014/main" id="{DDBA689F-2481-4824-9B56-051AC0008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962"/>
                <a:ext cx="26" cy="79"/>
              </a:xfrm>
              <a:custGeom>
                <a:avLst/>
                <a:gdLst>
                  <a:gd name="T0" fmla="*/ 0 w 26"/>
                  <a:gd name="T1" fmla="*/ 0 h 79"/>
                  <a:gd name="T2" fmla="*/ 0 w 26"/>
                  <a:gd name="T3" fmla="*/ 0 h 79"/>
                  <a:gd name="T4" fmla="*/ 11 w 26"/>
                  <a:gd name="T5" fmla="*/ 21 h 79"/>
                  <a:gd name="T6" fmla="*/ 14 w 26"/>
                  <a:gd name="T7" fmla="*/ 30 h 79"/>
                  <a:gd name="T8" fmla="*/ 15 w 26"/>
                  <a:gd name="T9" fmla="*/ 43 h 79"/>
                  <a:gd name="T10" fmla="*/ 15 w 26"/>
                  <a:gd name="T11" fmla="*/ 43 h 79"/>
                  <a:gd name="T12" fmla="*/ 15 w 26"/>
                  <a:gd name="T13" fmla="*/ 52 h 79"/>
                  <a:gd name="T14" fmla="*/ 19 w 26"/>
                  <a:gd name="T15" fmla="*/ 61 h 79"/>
                  <a:gd name="T16" fmla="*/ 23 w 26"/>
                  <a:gd name="T17" fmla="*/ 70 h 79"/>
                  <a:gd name="T18" fmla="*/ 26 w 26"/>
                  <a:gd name="T19" fmla="*/ 79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79">
                    <a:moveTo>
                      <a:pt x="0" y="0"/>
                    </a:moveTo>
                    <a:lnTo>
                      <a:pt x="0" y="0"/>
                    </a:lnTo>
                    <a:lnTo>
                      <a:pt x="11" y="21"/>
                    </a:lnTo>
                    <a:lnTo>
                      <a:pt x="14" y="30"/>
                    </a:lnTo>
                    <a:lnTo>
                      <a:pt x="15" y="43"/>
                    </a:lnTo>
                    <a:lnTo>
                      <a:pt x="15" y="52"/>
                    </a:lnTo>
                    <a:lnTo>
                      <a:pt x="19" y="61"/>
                    </a:lnTo>
                    <a:lnTo>
                      <a:pt x="23" y="70"/>
                    </a:lnTo>
                    <a:lnTo>
                      <a:pt x="26" y="7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7" name="Freeform 2607">
                <a:extLst>
                  <a:ext uri="{FF2B5EF4-FFF2-40B4-BE49-F238E27FC236}">
                    <a16:creationId xmlns:a16="http://schemas.microsoft.com/office/drawing/2014/main" id="{B73C52C2-C830-48BA-BBC2-E59203252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989"/>
                <a:ext cx="79" cy="27"/>
              </a:xfrm>
              <a:custGeom>
                <a:avLst/>
                <a:gdLst>
                  <a:gd name="T0" fmla="*/ 79 w 79"/>
                  <a:gd name="T1" fmla="*/ 19 h 27"/>
                  <a:gd name="T2" fmla="*/ 79 w 79"/>
                  <a:gd name="T3" fmla="*/ 19 h 27"/>
                  <a:gd name="T4" fmla="*/ 75 w 79"/>
                  <a:gd name="T5" fmla="*/ 24 h 27"/>
                  <a:gd name="T6" fmla="*/ 69 w 79"/>
                  <a:gd name="T7" fmla="*/ 27 h 27"/>
                  <a:gd name="T8" fmla="*/ 61 w 79"/>
                  <a:gd name="T9" fmla="*/ 27 h 27"/>
                  <a:gd name="T10" fmla="*/ 52 w 79"/>
                  <a:gd name="T11" fmla="*/ 25 h 27"/>
                  <a:gd name="T12" fmla="*/ 37 w 79"/>
                  <a:gd name="T13" fmla="*/ 21 h 27"/>
                  <a:gd name="T14" fmla="*/ 25 w 79"/>
                  <a:gd name="T15" fmla="*/ 15 h 27"/>
                  <a:gd name="T16" fmla="*/ 25 w 79"/>
                  <a:gd name="T17" fmla="*/ 15 h 27"/>
                  <a:gd name="T18" fmla="*/ 0 w 79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27">
                    <a:moveTo>
                      <a:pt x="79" y="19"/>
                    </a:moveTo>
                    <a:lnTo>
                      <a:pt x="79" y="19"/>
                    </a:lnTo>
                    <a:lnTo>
                      <a:pt x="75" y="24"/>
                    </a:lnTo>
                    <a:lnTo>
                      <a:pt x="69" y="27"/>
                    </a:lnTo>
                    <a:lnTo>
                      <a:pt x="61" y="27"/>
                    </a:lnTo>
                    <a:lnTo>
                      <a:pt x="52" y="25"/>
                    </a:lnTo>
                    <a:lnTo>
                      <a:pt x="37" y="21"/>
                    </a:lnTo>
                    <a:lnTo>
                      <a:pt x="25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8" name="Freeform 2608">
                <a:extLst>
                  <a:ext uri="{FF2B5EF4-FFF2-40B4-BE49-F238E27FC236}">
                    <a16:creationId xmlns:a16="http://schemas.microsoft.com/office/drawing/2014/main" id="{75865FF0-3D25-4050-9202-E2BBC4CEC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957"/>
                <a:ext cx="8" cy="54"/>
              </a:xfrm>
              <a:custGeom>
                <a:avLst/>
                <a:gdLst>
                  <a:gd name="T0" fmla="*/ 8 w 8"/>
                  <a:gd name="T1" fmla="*/ 0 h 54"/>
                  <a:gd name="T2" fmla="*/ 8 w 8"/>
                  <a:gd name="T3" fmla="*/ 0 h 54"/>
                  <a:gd name="T4" fmla="*/ 3 w 8"/>
                  <a:gd name="T5" fmla="*/ 12 h 54"/>
                  <a:gd name="T6" fmla="*/ 0 w 8"/>
                  <a:gd name="T7" fmla="*/ 29 h 54"/>
                  <a:gd name="T8" fmla="*/ 0 w 8"/>
                  <a:gd name="T9" fmla="*/ 38 h 54"/>
                  <a:gd name="T10" fmla="*/ 0 w 8"/>
                  <a:gd name="T11" fmla="*/ 45 h 54"/>
                  <a:gd name="T12" fmla="*/ 2 w 8"/>
                  <a:gd name="T13" fmla="*/ 51 h 54"/>
                  <a:gd name="T14" fmla="*/ 3 w 8"/>
                  <a:gd name="T15" fmla="*/ 53 h 54"/>
                  <a:gd name="T16" fmla="*/ 6 w 8"/>
                  <a:gd name="T17" fmla="*/ 54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8" y="0"/>
                    </a:lnTo>
                    <a:lnTo>
                      <a:pt x="3" y="12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1"/>
                    </a:lnTo>
                    <a:lnTo>
                      <a:pt x="3" y="53"/>
                    </a:lnTo>
                    <a:lnTo>
                      <a:pt x="6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9" name="Freeform 2609">
                <a:extLst>
                  <a:ext uri="{FF2B5EF4-FFF2-40B4-BE49-F238E27FC236}">
                    <a16:creationId xmlns:a16="http://schemas.microsoft.com/office/drawing/2014/main" id="{E4FD2D3C-A6E2-40A0-8722-2C17BE214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999"/>
                <a:ext cx="8" cy="35"/>
              </a:xfrm>
              <a:custGeom>
                <a:avLst/>
                <a:gdLst>
                  <a:gd name="T0" fmla="*/ 6 w 8"/>
                  <a:gd name="T1" fmla="*/ 0 h 35"/>
                  <a:gd name="T2" fmla="*/ 6 w 8"/>
                  <a:gd name="T3" fmla="*/ 0 h 35"/>
                  <a:gd name="T4" fmla="*/ 8 w 8"/>
                  <a:gd name="T5" fmla="*/ 5 h 35"/>
                  <a:gd name="T6" fmla="*/ 6 w 8"/>
                  <a:gd name="T7" fmla="*/ 9 h 35"/>
                  <a:gd name="T8" fmla="*/ 3 w 8"/>
                  <a:gd name="T9" fmla="*/ 18 h 35"/>
                  <a:gd name="T10" fmla="*/ 0 w 8"/>
                  <a:gd name="T11" fmla="*/ 27 h 35"/>
                  <a:gd name="T12" fmla="*/ 0 w 8"/>
                  <a:gd name="T13" fmla="*/ 30 h 35"/>
                  <a:gd name="T14" fmla="*/ 2 w 8"/>
                  <a:gd name="T15" fmla="*/ 35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35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9"/>
                    </a:lnTo>
                    <a:lnTo>
                      <a:pt x="3" y="18"/>
                    </a:lnTo>
                    <a:lnTo>
                      <a:pt x="0" y="27"/>
                    </a:lnTo>
                    <a:lnTo>
                      <a:pt x="0" y="30"/>
                    </a:lnTo>
                    <a:lnTo>
                      <a:pt x="2" y="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0" name="Freeform 2610">
                <a:extLst>
                  <a:ext uri="{FF2B5EF4-FFF2-40B4-BE49-F238E27FC236}">
                    <a16:creationId xmlns:a16="http://schemas.microsoft.com/office/drawing/2014/main" id="{BF5260CD-E95C-4B97-A800-D64CF2CA1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016"/>
                <a:ext cx="9" cy="40"/>
              </a:xfrm>
              <a:custGeom>
                <a:avLst/>
                <a:gdLst>
                  <a:gd name="T0" fmla="*/ 0 w 9"/>
                  <a:gd name="T1" fmla="*/ 0 h 40"/>
                  <a:gd name="T2" fmla="*/ 0 w 9"/>
                  <a:gd name="T3" fmla="*/ 0 h 40"/>
                  <a:gd name="T4" fmla="*/ 2 w 9"/>
                  <a:gd name="T5" fmla="*/ 10 h 40"/>
                  <a:gd name="T6" fmla="*/ 2 w 9"/>
                  <a:gd name="T7" fmla="*/ 21 h 40"/>
                  <a:gd name="T8" fmla="*/ 5 w 9"/>
                  <a:gd name="T9" fmla="*/ 31 h 40"/>
                  <a:gd name="T10" fmla="*/ 6 w 9"/>
                  <a:gd name="T11" fmla="*/ 37 h 40"/>
                  <a:gd name="T12" fmla="*/ 9 w 9"/>
                  <a:gd name="T13" fmla="*/ 4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0">
                    <a:moveTo>
                      <a:pt x="0" y="0"/>
                    </a:moveTo>
                    <a:lnTo>
                      <a:pt x="0" y="0"/>
                    </a:lnTo>
                    <a:lnTo>
                      <a:pt x="2" y="10"/>
                    </a:lnTo>
                    <a:lnTo>
                      <a:pt x="2" y="21"/>
                    </a:lnTo>
                    <a:lnTo>
                      <a:pt x="5" y="31"/>
                    </a:lnTo>
                    <a:lnTo>
                      <a:pt x="6" y="37"/>
                    </a:lnTo>
                    <a:lnTo>
                      <a:pt x="9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1" name="Freeform 2611">
                <a:extLst>
                  <a:ext uri="{FF2B5EF4-FFF2-40B4-BE49-F238E27FC236}">
                    <a16:creationId xmlns:a16="http://schemas.microsoft.com/office/drawing/2014/main" id="{F226729A-EEAD-4669-B93B-4E6621D12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998"/>
                <a:ext cx="49" cy="16"/>
              </a:xfrm>
              <a:custGeom>
                <a:avLst/>
                <a:gdLst>
                  <a:gd name="T0" fmla="*/ 0 w 49"/>
                  <a:gd name="T1" fmla="*/ 0 h 16"/>
                  <a:gd name="T2" fmla="*/ 0 w 49"/>
                  <a:gd name="T3" fmla="*/ 0 h 16"/>
                  <a:gd name="T4" fmla="*/ 7 w 49"/>
                  <a:gd name="T5" fmla="*/ 3 h 16"/>
                  <a:gd name="T6" fmla="*/ 14 w 49"/>
                  <a:gd name="T7" fmla="*/ 4 h 16"/>
                  <a:gd name="T8" fmla="*/ 22 w 49"/>
                  <a:gd name="T9" fmla="*/ 6 h 16"/>
                  <a:gd name="T10" fmla="*/ 29 w 49"/>
                  <a:gd name="T11" fmla="*/ 9 h 16"/>
                  <a:gd name="T12" fmla="*/ 29 w 49"/>
                  <a:gd name="T13" fmla="*/ 9 h 16"/>
                  <a:gd name="T14" fmla="*/ 38 w 49"/>
                  <a:gd name="T15" fmla="*/ 13 h 16"/>
                  <a:gd name="T16" fmla="*/ 44 w 49"/>
                  <a:gd name="T17" fmla="*/ 16 h 16"/>
                  <a:gd name="T18" fmla="*/ 49 w 49"/>
                  <a:gd name="T19" fmla="*/ 15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16">
                    <a:moveTo>
                      <a:pt x="0" y="0"/>
                    </a:moveTo>
                    <a:lnTo>
                      <a:pt x="0" y="0"/>
                    </a:lnTo>
                    <a:lnTo>
                      <a:pt x="7" y="3"/>
                    </a:lnTo>
                    <a:lnTo>
                      <a:pt x="14" y="4"/>
                    </a:lnTo>
                    <a:lnTo>
                      <a:pt x="22" y="6"/>
                    </a:lnTo>
                    <a:lnTo>
                      <a:pt x="29" y="9"/>
                    </a:lnTo>
                    <a:lnTo>
                      <a:pt x="38" y="13"/>
                    </a:lnTo>
                    <a:lnTo>
                      <a:pt x="44" y="16"/>
                    </a:lnTo>
                    <a:lnTo>
                      <a:pt x="49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2" name="Freeform 2612">
                <a:extLst>
                  <a:ext uri="{FF2B5EF4-FFF2-40B4-BE49-F238E27FC236}">
                    <a16:creationId xmlns:a16="http://schemas.microsoft.com/office/drawing/2014/main" id="{1BA1B9AD-3B99-4F90-89F2-80D178CFD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934"/>
                <a:ext cx="11" cy="31"/>
              </a:xfrm>
              <a:custGeom>
                <a:avLst/>
                <a:gdLst>
                  <a:gd name="T0" fmla="*/ 11 w 11"/>
                  <a:gd name="T1" fmla="*/ 0 h 31"/>
                  <a:gd name="T2" fmla="*/ 11 w 11"/>
                  <a:gd name="T3" fmla="*/ 0 h 31"/>
                  <a:gd name="T4" fmla="*/ 6 w 11"/>
                  <a:gd name="T5" fmla="*/ 8 h 31"/>
                  <a:gd name="T6" fmla="*/ 3 w 11"/>
                  <a:gd name="T7" fmla="*/ 14 h 31"/>
                  <a:gd name="T8" fmla="*/ 0 w 11"/>
                  <a:gd name="T9" fmla="*/ 23 h 31"/>
                  <a:gd name="T10" fmla="*/ 2 w 11"/>
                  <a:gd name="T11" fmla="*/ 3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1">
                    <a:moveTo>
                      <a:pt x="11" y="0"/>
                    </a:moveTo>
                    <a:lnTo>
                      <a:pt x="11" y="0"/>
                    </a:lnTo>
                    <a:lnTo>
                      <a:pt x="6" y="8"/>
                    </a:lnTo>
                    <a:lnTo>
                      <a:pt x="3" y="14"/>
                    </a:lnTo>
                    <a:lnTo>
                      <a:pt x="0" y="23"/>
                    </a:lnTo>
                    <a:lnTo>
                      <a:pt x="2" y="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3" name="Freeform 2613">
                <a:extLst>
                  <a:ext uri="{FF2B5EF4-FFF2-40B4-BE49-F238E27FC236}">
                    <a16:creationId xmlns:a16="http://schemas.microsoft.com/office/drawing/2014/main" id="{3CDA43F9-4C0F-4A92-9234-2A8453A4F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781"/>
                <a:ext cx="13" cy="96"/>
              </a:xfrm>
              <a:custGeom>
                <a:avLst/>
                <a:gdLst>
                  <a:gd name="T0" fmla="*/ 1 w 13"/>
                  <a:gd name="T1" fmla="*/ 0 h 96"/>
                  <a:gd name="T2" fmla="*/ 1 w 13"/>
                  <a:gd name="T3" fmla="*/ 0 h 96"/>
                  <a:gd name="T4" fmla="*/ 0 w 13"/>
                  <a:gd name="T5" fmla="*/ 13 h 96"/>
                  <a:gd name="T6" fmla="*/ 0 w 13"/>
                  <a:gd name="T7" fmla="*/ 27 h 96"/>
                  <a:gd name="T8" fmla="*/ 1 w 13"/>
                  <a:gd name="T9" fmla="*/ 40 h 96"/>
                  <a:gd name="T10" fmla="*/ 1 w 13"/>
                  <a:gd name="T11" fmla="*/ 54 h 96"/>
                  <a:gd name="T12" fmla="*/ 1 w 13"/>
                  <a:gd name="T13" fmla="*/ 54 h 96"/>
                  <a:gd name="T14" fmla="*/ 1 w 13"/>
                  <a:gd name="T15" fmla="*/ 66 h 96"/>
                  <a:gd name="T16" fmla="*/ 3 w 13"/>
                  <a:gd name="T17" fmla="*/ 76 h 96"/>
                  <a:gd name="T18" fmla="*/ 6 w 13"/>
                  <a:gd name="T19" fmla="*/ 87 h 96"/>
                  <a:gd name="T20" fmla="*/ 13 w 13"/>
                  <a:gd name="T21" fmla="*/ 96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96">
                    <a:moveTo>
                      <a:pt x="1" y="0"/>
                    </a:moveTo>
                    <a:lnTo>
                      <a:pt x="1" y="0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1" y="40"/>
                    </a:lnTo>
                    <a:lnTo>
                      <a:pt x="1" y="54"/>
                    </a:lnTo>
                    <a:lnTo>
                      <a:pt x="1" y="66"/>
                    </a:lnTo>
                    <a:lnTo>
                      <a:pt x="3" y="76"/>
                    </a:lnTo>
                    <a:lnTo>
                      <a:pt x="6" y="87"/>
                    </a:lnTo>
                    <a:lnTo>
                      <a:pt x="13" y="9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4" name="Freeform 2614">
                <a:extLst>
                  <a:ext uri="{FF2B5EF4-FFF2-40B4-BE49-F238E27FC236}">
                    <a16:creationId xmlns:a16="http://schemas.microsoft.com/office/drawing/2014/main" id="{41066359-9EFA-447B-BC8B-903EC29C9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833"/>
                <a:ext cx="59" cy="70"/>
              </a:xfrm>
              <a:custGeom>
                <a:avLst/>
                <a:gdLst>
                  <a:gd name="T0" fmla="*/ 59 w 59"/>
                  <a:gd name="T1" fmla="*/ 0 h 70"/>
                  <a:gd name="T2" fmla="*/ 59 w 59"/>
                  <a:gd name="T3" fmla="*/ 0 h 70"/>
                  <a:gd name="T4" fmla="*/ 45 w 59"/>
                  <a:gd name="T5" fmla="*/ 18 h 70"/>
                  <a:gd name="T6" fmla="*/ 37 w 59"/>
                  <a:gd name="T7" fmla="*/ 26 h 70"/>
                  <a:gd name="T8" fmla="*/ 27 w 59"/>
                  <a:gd name="T9" fmla="*/ 32 h 70"/>
                  <a:gd name="T10" fmla="*/ 27 w 59"/>
                  <a:gd name="T11" fmla="*/ 32 h 70"/>
                  <a:gd name="T12" fmla="*/ 22 w 59"/>
                  <a:gd name="T13" fmla="*/ 35 h 70"/>
                  <a:gd name="T14" fmla="*/ 18 w 59"/>
                  <a:gd name="T15" fmla="*/ 38 h 70"/>
                  <a:gd name="T16" fmla="*/ 13 w 59"/>
                  <a:gd name="T17" fmla="*/ 49 h 70"/>
                  <a:gd name="T18" fmla="*/ 7 w 59"/>
                  <a:gd name="T19" fmla="*/ 61 h 70"/>
                  <a:gd name="T20" fmla="*/ 4 w 59"/>
                  <a:gd name="T21" fmla="*/ 65 h 70"/>
                  <a:gd name="T22" fmla="*/ 0 w 59"/>
                  <a:gd name="T23" fmla="*/ 70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70">
                    <a:moveTo>
                      <a:pt x="59" y="0"/>
                    </a:moveTo>
                    <a:lnTo>
                      <a:pt x="59" y="0"/>
                    </a:lnTo>
                    <a:lnTo>
                      <a:pt x="45" y="18"/>
                    </a:lnTo>
                    <a:lnTo>
                      <a:pt x="37" y="26"/>
                    </a:lnTo>
                    <a:lnTo>
                      <a:pt x="27" y="32"/>
                    </a:lnTo>
                    <a:lnTo>
                      <a:pt x="22" y="35"/>
                    </a:lnTo>
                    <a:lnTo>
                      <a:pt x="18" y="38"/>
                    </a:lnTo>
                    <a:lnTo>
                      <a:pt x="13" y="49"/>
                    </a:lnTo>
                    <a:lnTo>
                      <a:pt x="7" y="61"/>
                    </a:lnTo>
                    <a:lnTo>
                      <a:pt x="4" y="65"/>
                    </a:lnTo>
                    <a:lnTo>
                      <a:pt x="0" y="7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5" name="Freeform 2615">
                <a:extLst>
                  <a:ext uri="{FF2B5EF4-FFF2-40B4-BE49-F238E27FC236}">
                    <a16:creationId xmlns:a16="http://schemas.microsoft.com/office/drawing/2014/main" id="{F1A00706-4FEE-49A2-8D3A-5401B9D88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785"/>
                <a:ext cx="20" cy="82"/>
              </a:xfrm>
              <a:custGeom>
                <a:avLst/>
                <a:gdLst>
                  <a:gd name="T0" fmla="*/ 20 w 20"/>
                  <a:gd name="T1" fmla="*/ 82 h 82"/>
                  <a:gd name="T2" fmla="*/ 20 w 20"/>
                  <a:gd name="T3" fmla="*/ 82 h 82"/>
                  <a:gd name="T4" fmla="*/ 12 w 20"/>
                  <a:gd name="T5" fmla="*/ 79 h 82"/>
                  <a:gd name="T6" fmla="*/ 8 w 20"/>
                  <a:gd name="T7" fmla="*/ 74 h 82"/>
                  <a:gd name="T8" fmla="*/ 5 w 20"/>
                  <a:gd name="T9" fmla="*/ 68 h 82"/>
                  <a:gd name="T10" fmla="*/ 3 w 20"/>
                  <a:gd name="T11" fmla="*/ 60 h 82"/>
                  <a:gd name="T12" fmla="*/ 0 w 20"/>
                  <a:gd name="T13" fmla="*/ 44 h 82"/>
                  <a:gd name="T14" fmla="*/ 2 w 20"/>
                  <a:gd name="T15" fmla="*/ 30 h 82"/>
                  <a:gd name="T16" fmla="*/ 2 w 20"/>
                  <a:gd name="T17" fmla="*/ 30 h 82"/>
                  <a:gd name="T18" fmla="*/ 5 w 20"/>
                  <a:gd name="T19" fmla="*/ 0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82">
                    <a:moveTo>
                      <a:pt x="20" y="82"/>
                    </a:moveTo>
                    <a:lnTo>
                      <a:pt x="20" y="82"/>
                    </a:lnTo>
                    <a:lnTo>
                      <a:pt x="12" y="79"/>
                    </a:lnTo>
                    <a:lnTo>
                      <a:pt x="8" y="74"/>
                    </a:lnTo>
                    <a:lnTo>
                      <a:pt x="5" y="68"/>
                    </a:lnTo>
                    <a:lnTo>
                      <a:pt x="3" y="60"/>
                    </a:lnTo>
                    <a:lnTo>
                      <a:pt x="0" y="44"/>
                    </a:lnTo>
                    <a:lnTo>
                      <a:pt x="2" y="30"/>
                    </a:lnTo>
                    <a:lnTo>
                      <a:pt x="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6" name="Freeform 2616">
                <a:extLst>
                  <a:ext uri="{FF2B5EF4-FFF2-40B4-BE49-F238E27FC236}">
                    <a16:creationId xmlns:a16="http://schemas.microsoft.com/office/drawing/2014/main" id="{04D85DDA-94A6-4DE1-8814-59FA85409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814"/>
                <a:ext cx="50" cy="19"/>
              </a:xfrm>
              <a:custGeom>
                <a:avLst/>
                <a:gdLst>
                  <a:gd name="T0" fmla="*/ 50 w 50"/>
                  <a:gd name="T1" fmla="*/ 0 h 19"/>
                  <a:gd name="T2" fmla="*/ 50 w 50"/>
                  <a:gd name="T3" fmla="*/ 0 h 19"/>
                  <a:gd name="T4" fmla="*/ 38 w 50"/>
                  <a:gd name="T5" fmla="*/ 1 h 19"/>
                  <a:gd name="T6" fmla="*/ 19 w 50"/>
                  <a:gd name="T7" fmla="*/ 4 h 19"/>
                  <a:gd name="T8" fmla="*/ 12 w 50"/>
                  <a:gd name="T9" fmla="*/ 9 h 19"/>
                  <a:gd name="T10" fmla="*/ 6 w 50"/>
                  <a:gd name="T11" fmla="*/ 12 h 19"/>
                  <a:gd name="T12" fmla="*/ 1 w 50"/>
                  <a:gd name="T13" fmla="*/ 16 h 19"/>
                  <a:gd name="T14" fmla="*/ 0 w 50"/>
                  <a:gd name="T15" fmla="*/ 18 h 19"/>
                  <a:gd name="T16" fmla="*/ 0 w 50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19">
                    <a:moveTo>
                      <a:pt x="50" y="0"/>
                    </a:moveTo>
                    <a:lnTo>
                      <a:pt x="50" y="0"/>
                    </a:lnTo>
                    <a:lnTo>
                      <a:pt x="38" y="1"/>
                    </a:lnTo>
                    <a:lnTo>
                      <a:pt x="19" y="4"/>
                    </a:lnTo>
                    <a:lnTo>
                      <a:pt x="12" y="9"/>
                    </a:lnTo>
                    <a:lnTo>
                      <a:pt x="6" y="12"/>
                    </a:lnTo>
                    <a:lnTo>
                      <a:pt x="1" y="16"/>
                    </a:lnTo>
                    <a:lnTo>
                      <a:pt x="0" y="18"/>
                    </a:lnTo>
                    <a:lnTo>
                      <a:pt x="0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7" name="Freeform 2617">
                <a:extLst>
                  <a:ext uri="{FF2B5EF4-FFF2-40B4-BE49-F238E27FC236}">
                    <a16:creationId xmlns:a16="http://schemas.microsoft.com/office/drawing/2014/main" id="{B85F59ED-2862-496B-9590-BA9DC855C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805"/>
                <a:ext cx="33" cy="10"/>
              </a:xfrm>
              <a:custGeom>
                <a:avLst/>
                <a:gdLst>
                  <a:gd name="T0" fmla="*/ 33 w 33"/>
                  <a:gd name="T1" fmla="*/ 0 h 10"/>
                  <a:gd name="T2" fmla="*/ 33 w 33"/>
                  <a:gd name="T3" fmla="*/ 0 h 10"/>
                  <a:gd name="T4" fmla="*/ 28 w 33"/>
                  <a:gd name="T5" fmla="*/ 3 h 10"/>
                  <a:gd name="T6" fmla="*/ 24 w 33"/>
                  <a:gd name="T7" fmla="*/ 4 h 10"/>
                  <a:gd name="T8" fmla="*/ 15 w 33"/>
                  <a:gd name="T9" fmla="*/ 6 h 10"/>
                  <a:gd name="T10" fmla="*/ 6 w 33"/>
                  <a:gd name="T11" fmla="*/ 6 h 10"/>
                  <a:gd name="T12" fmla="*/ 3 w 33"/>
                  <a:gd name="T13" fmla="*/ 7 h 10"/>
                  <a:gd name="T14" fmla="*/ 0 w 33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">
                    <a:moveTo>
                      <a:pt x="33" y="0"/>
                    </a:moveTo>
                    <a:lnTo>
                      <a:pt x="33" y="0"/>
                    </a:lnTo>
                    <a:lnTo>
                      <a:pt x="28" y="3"/>
                    </a:lnTo>
                    <a:lnTo>
                      <a:pt x="24" y="4"/>
                    </a:lnTo>
                    <a:lnTo>
                      <a:pt x="15" y="6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41" name="Group 2819">
              <a:extLst>
                <a:ext uri="{FF2B5EF4-FFF2-40B4-BE49-F238E27FC236}">
                  <a16:creationId xmlns:a16="http://schemas.microsoft.com/office/drawing/2014/main" id="{698A7B3B-4253-4E99-8FF0-F48C8D05E6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2628"/>
              <a:ext cx="1696" cy="831"/>
              <a:chOff x="2018" y="2628"/>
              <a:chExt cx="1696" cy="831"/>
            </a:xfrm>
          </p:grpSpPr>
          <p:sp>
            <p:nvSpPr>
              <p:cNvPr id="27028" name="Freeform 2619">
                <a:extLst>
                  <a:ext uri="{FF2B5EF4-FFF2-40B4-BE49-F238E27FC236}">
                    <a16:creationId xmlns:a16="http://schemas.microsoft.com/office/drawing/2014/main" id="{4488E565-7344-4680-9ED8-A42368DF1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845"/>
                <a:ext cx="24" cy="20"/>
              </a:xfrm>
              <a:custGeom>
                <a:avLst/>
                <a:gdLst>
                  <a:gd name="T0" fmla="*/ 24 w 24"/>
                  <a:gd name="T1" fmla="*/ 0 h 20"/>
                  <a:gd name="T2" fmla="*/ 24 w 24"/>
                  <a:gd name="T3" fmla="*/ 0 h 20"/>
                  <a:gd name="T4" fmla="*/ 16 w 24"/>
                  <a:gd name="T5" fmla="*/ 3 h 20"/>
                  <a:gd name="T6" fmla="*/ 10 w 24"/>
                  <a:gd name="T7" fmla="*/ 8 h 20"/>
                  <a:gd name="T8" fmla="*/ 4 w 24"/>
                  <a:gd name="T9" fmla="*/ 12 h 20"/>
                  <a:gd name="T10" fmla="*/ 0 w 24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0">
                    <a:moveTo>
                      <a:pt x="24" y="0"/>
                    </a:moveTo>
                    <a:lnTo>
                      <a:pt x="24" y="0"/>
                    </a:lnTo>
                    <a:lnTo>
                      <a:pt x="16" y="3"/>
                    </a:lnTo>
                    <a:lnTo>
                      <a:pt x="10" y="8"/>
                    </a:lnTo>
                    <a:lnTo>
                      <a:pt x="4" y="12"/>
                    </a:lnTo>
                    <a:lnTo>
                      <a:pt x="0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9" name="Freeform 2620">
                <a:extLst>
                  <a:ext uri="{FF2B5EF4-FFF2-40B4-BE49-F238E27FC236}">
                    <a16:creationId xmlns:a16="http://schemas.microsoft.com/office/drawing/2014/main" id="{ECCE6C1D-E9F7-4936-9027-2A2D5F87C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862"/>
                <a:ext cx="6" cy="50"/>
              </a:xfrm>
              <a:custGeom>
                <a:avLst/>
                <a:gdLst>
                  <a:gd name="T0" fmla="*/ 0 w 6"/>
                  <a:gd name="T1" fmla="*/ 0 h 50"/>
                  <a:gd name="T2" fmla="*/ 0 w 6"/>
                  <a:gd name="T3" fmla="*/ 0 h 50"/>
                  <a:gd name="T4" fmla="*/ 0 w 6"/>
                  <a:gd name="T5" fmla="*/ 8 h 50"/>
                  <a:gd name="T6" fmla="*/ 1 w 6"/>
                  <a:gd name="T7" fmla="*/ 15 h 50"/>
                  <a:gd name="T8" fmla="*/ 4 w 6"/>
                  <a:gd name="T9" fmla="*/ 23 h 50"/>
                  <a:gd name="T10" fmla="*/ 4 w 6"/>
                  <a:gd name="T11" fmla="*/ 30 h 50"/>
                  <a:gd name="T12" fmla="*/ 4 w 6"/>
                  <a:gd name="T13" fmla="*/ 30 h 50"/>
                  <a:gd name="T14" fmla="*/ 3 w 6"/>
                  <a:gd name="T15" fmla="*/ 41 h 50"/>
                  <a:gd name="T16" fmla="*/ 4 w 6"/>
                  <a:gd name="T17" fmla="*/ 45 h 50"/>
                  <a:gd name="T18" fmla="*/ 6 w 6"/>
                  <a:gd name="T19" fmla="*/ 50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50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1" y="15"/>
                    </a:lnTo>
                    <a:lnTo>
                      <a:pt x="4" y="23"/>
                    </a:lnTo>
                    <a:lnTo>
                      <a:pt x="4" y="30"/>
                    </a:lnTo>
                    <a:lnTo>
                      <a:pt x="3" y="41"/>
                    </a:lnTo>
                    <a:lnTo>
                      <a:pt x="4" y="45"/>
                    </a:lnTo>
                    <a:lnTo>
                      <a:pt x="6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0" name="Freeform 2621">
                <a:extLst>
                  <a:ext uri="{FF2B5EF4-FFF2-40B4-BE49-F238E27FC236}">
                    <a16:creationId xmlns:a16="http://schemas.microsoft.com/office/drawing/2014/main" id="{F143EC52-4128-4736-9268-46074831C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827"/>
                <a:ext cx="30" cy="5"/>
              </a:xfrm>
              <a:custGeom>
                <a:avLst/>
                <a:gdLst>
                  <a:gd name="T0" fmla="*/ 30 w 30"/>
                  <a:gd name="T1" fmla="*/ 0 h 5"/>
                  <a:gd name="T2" fmla="*/ 30 w 30"/>
                  <a:gd name="T3" fmla="*/ 0 h 5"/>
                  <a:gd name="T4" fmla="*/ 23 w 30"/>
                  <a:gd name="T5" fmla="*/ 0 h 5"/>
                  <a:gd name="T6" fmla="*/ 14 w 30"/>
                  <a:gd name="T7" fmla="*/ 0 h 5"/>
                  <a:gd name="T8" fmla="*/ 6 w 30"/>
                  <a:gd name="T9" fmla="*/ 2 h 5"/>
                  <a:gd name="T10" fmla="*/ 0 w 30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">
                    <a:moveTo>
                      <a:pt x="30" y="0"/>
                    </a:moveTo>
                    <a:lnTo>
                      <a:pt x="30" y="0"/>
                    </a:lnTo>
                    <a:lnTo>
                      <a:pt x="23" y="0"/>
                    </a:lnTo>
                    <a:lnTo>
                      <a:pt x="14" y="0"/>
                    </a:lnTo>
                    <a:lnTo>
                      <a:pt x="6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1" name="Freeform 2622">
                <a:extLst>
                  <a:ext uri="{FF2B5EF4-FFF2-40B4-BE49-F238E27FC236}">
                    <a16:creationId xmlns:a16="http://schemas.microsoft.com/office/drawing/2014/main" id="{01713F45-C982-4727-AB90-65E3E91D5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787"/>
                <a:ext cx="21" cy="111"/>
              </a:xfrm>
              <a:custGeom>
                <a:avLst/>
                <a:gdLst>
                  <a:gd name="T0" fmla="*/ 2 w 21"/>
                  <a:gd name="T1" fmla="*/ 0 h 111"/>
                  <a:gd name="T2" fmla="*/ 2 w 21"/>
                  <a:gd name="T3" fmla="*/ 0 h 111"/>
                  <a:gd name="T4" fmla="*/ 0 w 21"/>
                  <a:gd name="T5" fmla="*/ 16 h 111"/>
                  <a:gd name="T6" fmla="*/ 0 w 21"/>
                  <a:gd name="T7" fmla="*/ 25 h 111"/>
                  <a:gd name="T8" fmla="*/ 0 w 21"/>
                  <a:gd name="T9" fmla="*/ 34 h 111"/>
                  <a:gd name="T10" fmla="*/ 0 w 21"/>
                  <a:gd name="T11" fmla="*/ 34 h 111"/>
                  <a:gd name="T12" fmla="*/ 2 w 21"/>
                  <a:gd name="T13" fmla="*/ 43 h 111"/>
                  <a:gd name="T14" fmla="*/ 6 w 21"/>
                  <a:gd name="T15" fmla="*/ 52 h 111"/>
                  <a:gd name="T16" fmla="*/ 14 w 21"/>
                  <a:gd name="T17" fmla="*/ 69 h 111"/>
                  <a:gd name="T18" fmla="*/ 14 w 21"/>
                  <a:gd name="T19" fmla="*/ 69 h 111"/>
                  <a:gd name="T20" fmla="*/ 15 w 21"/>
                  <a:gd name="T21" fmla="*/ 75 h 111"/>
                  <a:gd name="T22" fmla="*/ 15 w 21"/>
                  <a:gd name="T23" fmla="*/ 81 h 111"/>
                  <a:gd name="T24" fmla="*/ 15 w 21"/>
                  <a:gd name="T25" fmla="*/ 93 h 111"/>
                  <a:gd name="T26" fmla="*/ 15 w 21"/>
                  <a:gd name="T27" fmla="*/ 93 h 111"/>
                  <a:gd name="T28" fmla="*/ 18 w 21"/>
                  <a:gd name="T29" fmla="*/ 102 h 111"/>
                  <a:gd name="T30" fmla="*/ 21 w 21"/>
                  <a:gd name="T31" fmla="*/ 111 h 1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1" h="111">
                    <a:moveTo>
                      <a:pt x="2" y="0"/>
                    </a:moveTo>
                    <a:lnTo>
                      <a:pt x="2" y="0"/>
                    </a:lnTo>
                    <a:lnTo>
                      <a:pt x="0" y="16"/>
                    </a:lnTo>
                    <a:lnTo>
                      <a:pt x="0" y="25"/>
                    </a:lnTo>
                    <a:lnTo>
                      <a:pt x="0" y="34"/>
                    </a:lnTo>
                    <a:lnTo>
                      <a:pt x="2" y="43"/>
                    </a:lnTo>
                    <a:lnTo>
                      <a:pt x="6" y="52"/>
                    </a:lnTo>
                    <a:lnTo>
                      <a:pt x="14" y="69"/>
                    </a:lnTo>
                    <a:lnTo>
                      <a:pt x="15" y="75"/>
                    </a:lnTo>
                    <a:lnTo>
                      <a:pt x="15" y="81"/>
                    </a:lnTo>
                    <a:lnTo>
                      <a:pt x="15" y="93"/>
                    </a:lnTo>
                    <a:lnTo>
                      <a:pt x="18" y="102"/>
                    </a:lnTo>
                    <a:lnTo>
                      <a:pt x="21" y="1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2" name="Freeform 2623">
                <a:extLst>
                  <a:ext uri="{FF2B5EF4-FFF2-40B4-BE49-F238E27FC236}">
                    <a16:creationId xmlns:a16="http://schemas.microsoft.com/office/drawing/2014/main" id="{D0A31BEA-6CB4-4392-B06D-79D422AA4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812"/>
                <a:ext cx="52" cy="9"/>
              </a:xfrm>
              <a:custGeom>
                <a:avLst/>
                <a:gdLst>
                  <a:gd name="T0" fmla="*/ 52 w 52"/>
                  <a:gd name="T1" fmla="*/ 9 h 9"/>
                  <a:gd name="T2" fmla="*/ 52 w 52"/>
                  <a:gd name="T3" fmla="*/ 9 h 9"/>
                  <a:gd name="T4" fmla="*/ 43 w 52"/>
                  <a:gd name="T5" fmla="*/ 5 h 9"/>
                  <a:gd name="T6" fmla="*/ 35 w 52"/>
                  <a:gd name="T7" fmla="*/ 2 h 9"/>
                  <a:gd name="T8" fmla="*/ 28 w 52"/>
                  <a:gd name="T9" fmla="*/ 2 h 9"/>
                  <a:gd name="T10" fmla="*/ 18 w 52"/>
                  <a:gd name="T11" fmla="*/ 2 h 9"/>
                  <a:gd name="T12" fmla="*/ 18 w 52"/>
                  <a:gd name="T13" fmla="*/ 2 h 9"/>
                  <a:gd name="T14" fmla="*/ 8 w 52"/>
                  <a:gd name="T15" fmla="*/ 2 h 9"/>
                  <a:gd name="T16" fmla="*/ 3 w 52"/>
                  <a:gd name="T17" fmla="*/ 2 h 9"/>
                  <a:gd name="T18" fmla="*/ 0 w 52"/>
                  <a:gd name="T19" fmla="*/ 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9">
                    <a:moveTo>
                      <a:pt x="52" y="9"/>
                    </a:moveTo>
                    <a:lnTo>
                      <a:pt x="52" y="9"/>
                    </a:lnTo>
                    <a:lnTo>
                      <a:pt x="43" y="5"/>
                    </a:lnTo>
                    <a:lnTo>
                      <a:pt x="35" y="2"/>
                    </a:lnTo>
                    <a:lnTo>
                      <a:pt x="28" y="2"/>
                    </a:lnTo>
                    <a:lnTo>
                      <a:pt x="18" y="2"/>
                    </a:lnTo>
                    <a:lnTo>
                      <a:pt x="8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3" name="Freeform 2624">
                <a:extLst>
                  <a:ext uri="{FF2B5EF4-FFF2-40B4-BE49-F238E27FC236}">
                    <a16:creationId xmlns:a16="http://schemas.microsoft.com/office/drawing/2014/main" id="{0032D6D0-0649-454D-AA62-279901700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782"/>
                <a:ext cx="11" cy="137"/>
              </a:xfrm>
              <a:custGeom>
                <a:avLst/>
                <a:gdLst>
                  <a:gd name="T0" fmla="*/ 3 w 11"/>
                  <a:gd name="T1" fmla="*/ 0 h 137"/>
                  <a:gd name="T2" fmla="*/ 3 w 11"/>
                  <a:gd name="T3" fmla="*/ 0 h 137"/>
                  <a:gd name="T4" fmla="*/ 0 w 11"/>
                  <a:gd name="T5" fmla="*/ 8 h 137"/>
                  <a:gd name="T6" fmla="*/ 0 w 11"/>
                  <a:gd name="T7" fmla="*/ 18 h 137"/>
                  <a:gd name="T8" fmla="*/ 0 w 11"/>
                  <a:gd name="T9" fmla="*/ 27 h 137"/>
                  <a:gd name="T10" fmla="*/ 3 w 11"/>
                  <a:gd name="T11" fmla="*/ 35 h 137"/>
                  <a:gd name="T12" fmla="*/ 3 w 11"/>
                  <a:gd name="T13" fmla="*/ 35 h 137"/>
                  <a:gd name="T14" fmla="*/ 3 w 11"/>
                  <a:gd name="T15" fmla="*/ 45 h 137"/>
                  <a:gd name="T16" fmla="*/ 3 w 11"/>
                  <a:gd name="T17" fmla="*/ 54 h 137"/>
                  <a:gd name="T18" fmla="*/ 2 w 11"/>
                  <a:gd name="T19" fmla="*/ 74 h 137"/>
                  <a:gd name="T20" fmla="*/ 2 w 11"/>
                  <a:gd name="T21" fmla="*/ 74 h 137"/>
                  <a:gd name="T22" fmla="*/ 0 w 11"/>
                  <a:gd name="T23" fmla="*/ 89 h 137"/>
                  <a:gd name="T24" fmla="*/ 2 w 11"/>
                  <a:gd name="T25" fmla="*/ 106 h 137"/>
                  <a:gd name="T26" fmla="*/ 5 w 11"/>
                  <a:gd name="T27" fmla="*/ 122 h 137"/>
                  <a:gd name="T28" fmla="*/ 11 w 11"/>
                  <a:gd name="T29" fmla="*/ 137 h 1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" h="137">
                    <a:moveTo>
                      <a:pt x="3" y="0"/>
                    </a:moveTo>
                    <a:lnTo>
                      <a:pt x="3" y="0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3" y="35"/>
                    </a:lnTo>
                    <a:lnTo>
                      <a:pt x="3" y="45"/>
                    </a:lnTo>
                    <a:lnTo>
                      <a:pt x="3" y="54"/>
                    </a:lnTo>
                    <a:lnTo>
                      <a:pt x="2" y="74"/>
                    </a:lnTo>
                    <a:lnTo>
                      <a:pt x="0" y="89"/>
                    </a:lnTo>
                    <a:lnTo>
                      <a:pt x="2" y="106"/>
                    </a:lnTo>
                    <a:lnTo>
                      <a:pt x="5" y="122"/>
                    </a:lnTo>
                    <a:lnTo>
                      <a:pt x="11" y="1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4" name="Freeform 2625">
                <a:extLst>
                  <a:ext uri="{FF2B5EF4-FFF2-40B4-BE49-F238E27FC236}">
                    <a16:creationId xmlns:a16="http://schemas.microsoft.com/office/drawing/2014/main" id="{B8BCF162-B5FC-41B9-AE83-E5C510FC8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862"/>
                <a:ext cx="43" cy="17"/>
              </a:xfrm>
              <a:custGeom>
                <a:avLst/>
                <a:gdLst>
                  <a:gd name="T0" fmla="*/ 0 w 43"/>
                  <a:gd name="T1" fmla="*/ 0 h 17"/>
                  <a:gd name="T2" fmla="*/ 0 w 43"/>
                  <a:gd name="T3" fmla="*/ 0 h 17"/>
                  <a:gd name="T4" fmla="*/ 10 w 43"/>
                  <a:gd name="T5" fmla="*/ 6 h 17"/>
                  <a:gd name="T6" fmla="*/ 21 w 43"/>
                  <a:gd name="T7" fmla="*/ 12 h 17"/>
                  <a:gd name="T8" fmla="*/ 31 w 43"/>
                  <a:gd name="T9" fmla="*/ 15 h 17"/>
                  <a:gd name="T10" fmla="*/ 37 w 43"/>
                  <a:gd name="T11" fmla="*/ 17 h 17"/>
                  <a:gd name="T12" fmla="*/ 43 w 43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7">
                    <a:moveTo>
                      <a:pt x="0" y="0"/>
                    </a:moveTo>
                    <a:lnTo>
                      <a:pt x="0" y="0"/>
                    </a:lnTo>
                    <a:lnTo>
                      <a:pt x="10" y="6"/>
                    </a:lnTo>
                    <a:lnTo>
                      <a:pt x="21" y="12"/>
                    </a:lnTo>
                    <a:lnTo>
                      <a:pt x="31" y="15"/>
                    </a:lnTo>
                    <a:lnTo>
                      <a:pt x="37" y="17"/>
                    </a:lnTo>
                    <a:lnTo>
                      <a:pt x="43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5" name="Freeform 2626">
                <a:extLst>
                  <a:ext uri="{FF2B5EF4-FFF2-40B4-BE49-F238E27FC236}">
                    <a16:creationId xmlns:a16="http://schemas.microsoft.com/office/drawing/2014/main" id="{AC6E6D47-4181-4EB2-9E25-DEBD414A4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824"/>
                <a:ext cx="37" cy="38"/>
              </a:xfrm>
              <a:custGeom>
                <a:avLst/>
                <a:gdLst>
                  <a:gd name="T0" fmla="*/ 37 w 37"/>
                  <a:gd name="T1" fmla="*/ 0 h 38"/>
                  <a:gd name="T2" fmla="*/ 37 w 37"/>
                  <a:gd name="T3" fmla="*/ 0 h 38"/>
                  <a:gd name="T4" fmla="*/ 34 w 37"/>
                  <a:gd name="T5" fmla="*/ 6 h 38"/>
                  <a:gd name="T6" fmla="*/ 32 w 37"/>
                  <a:gd name="T7" fmla="*/ 12 h 38"/>
                  <a:gd name="T8" fmla="*/ 32 w 37"/>
                  <a:gd name="T9" fmla="*/ 12 h 38"/>
                  <a:gd name="T10" fmla="*/ 30 w 37"/>
                  <a:gd name="T11" fmla="*/ 17 h 38"/>
                  <a:gd name="T12" fmla="*/ 27 w 37"/>
                  <a:gd name="T13" fmla="*/ 21 h 38"/>
                  <a:gd name="T14" fmla="*/ 20 w 37"/>
                  <a:gd name="T15" fmla="*/ 27 h 38"/>
                  <a:gd name="T16" fmla="*/ 20 w 37"/>
                  <a:gd name="T17" fmla="*/ 27 h 38"/>
                  <a:gd name="T18" fmla="*/ 0 w 37"/>
                  <a:gd name="T19" fmla="*/ 38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38">
                    <a:moveTo>
                      <a:pt x="37" y="0"/>
                    </a:moveTo>
                    <a:lnTo>
                      <a:pt x="37" y="0"/>
                    </a:lnTo>
                    <a:lnTo>
                      <a:pt x="34" y="6"/>
                    </a:lnTo>
                    <a:lnTo>
                      <a:pt x="32" y="12"/>
                    </a:lnTo>
                    <a:lnTo>
                      <a:pt x="30" y="17"/>
                    </a:lnTo>
                    <a:lnTo>
                      <a:pt x="27" y="21"/>
                    </a:lnTo>
                    <a:lnTo>
                      <a:pt x="20" y="27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6" name="Freeform 2627">
                <a:extLst>
                  <a:ext uri="{FF2B5EF4-FFF2-40B4-BE49-F238E27FC236}">
                    <a16:creationId xmlns:a16="http://schemas.microsoft.com/office/drawing/2014/main" id="{06259C05-EED5-4D9C-B4E2-1F9B8BAF0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892"/>
                <a:ext cx="24" cy="8"/>
              </a:xfrm>
              <a:custGeom>
                <a:avLst/>
                <a:gdLst>
                  <a:gd name="T0" fmla="*/ 24 w 24"/>
                  <a:gd name="T1" fmla="*/ 8 h 8"/>
                  <a:gd name="T2" fmla="*/ 24 w 24"/>
                  <a:gd name="T3" fmla="*/ 8 h 8"/>
                  <a:gd name="T4" fmla="*/ 16 w 24"/>
                  <a:gd name="T5" fmla="*/ 8 h 8"/>
                  <a:gd name="T6" fmla="*/ 10 w 24"/>
                  <a:gd name="T7" fmla="*/ 6 h 8"/>
                  <a:gd name="T8" fmla="*/ 4 w 24"/>
                  <a:gd name="T9" fmla="*/ 3 h 8"/>
                  <a:gd name="T10" fmla="*/ 0 w 24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8">
                    <a:moveTo>
                      <a:pt x="24" y="8"/>
                    </a:moveTo>
                    <a:lnTo>
                      <a:pt x="24" y="8"/>
                    </a:lnTo>
                    <a:lnTo>
                      <a:pt x="16" y="8"/>
                    </a:lnTo>
                    <a:lnTo>
                      <a:pt x="10" y="6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7" name="Freeform 2628">
                <a:extLst>
                  <a:ext uri="{FF2B5EF4-FFF2-40B4-BE49-F238E27FC236}">
                    <a16:creationId xmlns:a16="http://schemas.microsoft.com/office/drawing/2014/main" id="{F3C750B5-5C90-4747-BEC7-4F8786E46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839"/>
                <a:ext cx="19" cy="12"/>
              </a:xfrm>
              <a:custGeom>
                <a:avLst/>
                <a:gdLst>
                  <a:gd name="T0" fmla="*/ 19 w 19"/>
                  <a:gd name="T1" fmla="*/ 0 h 12"/>
                  <a:gd name="T2" fmla="*/ 19 w 19"/>
                  <a:gd name="T3" fmla="*/ 0 h 12"/>
                  <a:gd name="T4" fmla="*/ 13 w 19"/>
                  <a:gd name="T5" fmla="*/ 3 h 12"/>
                  <a:gd name="T6" fmla="*/ 9 w 19"/>
                  <a:gd name="T7" fmla="*/ 5 h 12"/>
                  <a:gd name="T8" fmla="*/ 0 w 19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19" y="0"/>
                    </a:moveTo>
                    <a:lnTo>
                      <a:pt x="19" y="0"/>
                    </a:lnTo>
                    <a:lnTo>
                      <a:pt x="13" y="3"/>
                    </a:lnTo>
                    <a:lnTo>
                      <a:pt x="9" y="5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8" name="Freeform 2629">
                <a:extLst>
                  <a:ext uri="{FF2B5EF4-FFF2-40B4-BE49-F238E27FC236}">
                    <a16:creationId xmlns:a16="http://schemas.microsoft.com/office/drawing/2014/main" id="{56177C76-7F7C-489B-BEC7-F00DFEB12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3133"/>
                <a:ext cx="45" cy="148"/>
              </a:xfrm>
              <a:custGeom>
                <a:avLst/>
                <a:gdLst>
                  <a:gd name="T0" fmla="*/ 45 w 45"/>
                  <a:gd name="T1" fmla="*/ 148 h 148"/>
                  <a:gd name="T2" fmla="*/ 45 w 45"/>
                  <a:gd name="T3" fmla="*/ 148 h 148"/>
                  <a:gd name="T4" fmla="*/ 44 w 45"/>
                  <a:gd name="T5" fmla="*/ 123 h 148"/>
                  <a:gd name="T6" fmla="*/ 44 w 45"/>
                  <a:gd name="T7" fmla="*/ 107 h 148"/>
                  <a:gd name="T8" fmla="*/ 41 w 45"/>
                  <a:gd name="T9" fmla="*/ 95 h 148"/>
                  <a:gd name="T10" fmla="*/ 41 w 45"/>
                  <a:gd name="T11" fmla="*/ 95 h 148"/>
                  <a:gd name="T12" fmla="*/ 38 w 45"/>
                  <a:gd name="T13" fmla="*/ 86 h 148"/>
                  <a:gd name="T14" fmla="*/ 33 w 45"/>
                  <a:gd name="T15" fmla="*/ 79 h 148"/>
                  <a:gd name="T16" fmla="*/ 24 w 45"/>
                  <a:gd name="T17" fmla="*/ 62 h 148"/>
                  <a:gd name="T18" fmla="*/ 24 w 45"/>
                  <a:gd name="T19" fmla="*/ 62 h 148"/>
                  <a:gd name="T20" fmla="*/ 21 w 45"/>
                  <a:gd name="T21" fmla="*/ 56 h 148"/>
                  <a:gd name="T22" fmla="*/ 21 w 45"/>
                  <a:gd name="T23" fmla="*/ 50 h 148"/>
                  <a:gd name="T24" fmla="*/ 20 w 45"/>
                  <a:gd name="T25" fmla="*/ 38 h 148"/>
                  <a:gd name="T26" fmla="*/ 20 w 45"/>
                  <a:gd name="T27" fmla="*/ 38 h 148"/>
                  <a:gd name="T28" fmla="*/ 15 w 45"/>
                  <a:gd name="T29" fmla="*/ 31 h 148"/>
                  <a:gd name="T30" fmla="*/ 9 w 45"/>
                  <a:gd name="T31" fmla="*/ 18 h 148"/>
                  <a:gd name="T32" fmla="*/ 0 w 45"/>
                  <a:gd name="T33" fmla="*/ 0 h 14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5" h="148">
                    <a:moveTo>
                      <a:pt x="45" y="148"/>
                    </a:moveTo>
                    <a:lnTo>
                      <a:pt x="45" y="148"/>
                    </a:lnTo>
                    <a:lnTo>
                      <a:pt x="44" y="123"/>
                    </a:lnTo>
                    <a:lnTo>
                      <a:pt x="44" y="107"/>
                    </a:lnTo>
                    <a:lnTo>
                      <a:pt x="41" y="95"/>
                    </a:lnTo>
                    <a:lnTo>
                      <a:pt x="38" y="86"/>
                    </a:lnTo>
                    <a:lnTo>
                      <a:pt x="33" y="79"/>
                    </a:lnTo>
                    <a:lnTo>
                      <a:pt x="24" y="62"/>
                    </a:lnTo>
                    <a:lnTo>
                      <a:pt x="21" y="56"/>
                    </a:lnTo>
                    <a:lnTo>
                      <a:pt x="21" y="50"/>
                    </a:lnTo>
                    <a:lnTo>
                      <a:pt x="20" y="38"/>
                    </a:lnTo>
                    <a:lnTo>
                      <a:pt x="15" y="31"/>
                    </a:lnTo>
                    <a:lnTo>
                      <a:pt x="9" y="1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9" name="Freeform 2630">
                <a:extLst>
                  <a:ext uri="{FF2B5EF4-FFF2-40B4-BE49-F238E27FC236}">
                    <a16:creationId xmlns:a16="http://schemas.microsoft.com/office/drawing/2014/main" id="{F10D2542-B582-481A-9241-591AA296F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3228"/>
                <a:ext cx="51" cy="5"/>
              </a:xfrm>
              <a:custGeom>
                <a:avLst/>
                <a:gdLst>
                  <a:gd name="T0" fmla="*/ 0 w 51"/>
                  <a:gd name="T1" fmla="*/ 0 h 5"/>
                  <a:gd name="T2" fmla="*/ 0 w 51"/>
                  <a:gd name="T3" fmla="*/ 0 h 5"/>
                  <a:gd name="T4" fmla="*/ 8 w 51"/>
                  <a:gd name="T5" fmla="*/ 3 h 5"/>
                  <a:gd name="T6" fmla="*/ 17 w 51"/>
                  <a:gd name="T7" fmla="*/ 5 h 5"/>
                  <a:gd name="T8" fmla="*/ 24 w 51"/>
                  <a:gd name="T9" fmla="*/ 5 h 5"/>
                  <a:gd name="T10" fmla="*/ 33 w 51"/>
                  <a:gd name="T11" fmla="*/ 3 h 5"/>
                  <a:gd name="T12" fmla="*/ 33 w 51"/>
                  <a:gd name="T13" fmla="*/ 3 h 5"/>
                  <a:gd name="T14" fmla="*/ 42 w 51"/>
                  <a:gd name="T15" fmla="*/ 2 h 5"/>
                  <a:gd name="T16" fmla="*/ 48 w 51"/>
                  <a:gd name="T17" fmla="*/ 2 h 5"/>
                  <a:gd name="T18" fmla="*/ 51 w 51"/>
                  <a:gd name="T19" fmla="*/ 2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5">
                    <a:moveTo>
                      <a:pt x="0" y="0"/>
                    </a:moveTo>
                    <a:lnTo>
                      <a:pt x="0" y="0"/>
                    </a:lnTo>
                    <a:lnTo>
                      <a:pt x="8" y="3"/>
                    </a:lnTo>
                    <a:lnTo>
                      <a:pt x="17" y="5"/>
                    </a:lnTo>
                    <a:lnTo>
                      <a:pt x="24" y="5"/>
                    </a:lnTo>
                    <a:lnTo>
                      <a:pt x="33" y="3"/>
                    </a:lnTo>
                    <a:lnTo>
                      <a:pt x="42" y="2"/>
                    </a:lnTo>
                    <a:lnTo>
                      <a:pt x="48" y="2"/>
                    </a:lnTo>
                    <a:lnTo>
                      <a:pt x="51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0" name="Freeform 2631">
                <a:extLst>
                  <a:ext uri="{FF2B5EF4-FFF2-40B4-BE49-F238E27FC236}">
                    <a16:creationId xmlns:a16="http://schemas.microsoft.com/office/drawing/2014/main" id="{F6B5B575-D536-4746-8A32-F8D4D8F40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118"/>
                <a:ext cx="38" cy="145"/>
              </a:xfrm>
              <a:custGeom>
                <a:avLst/>
                <a:gdLst>
                  <a:gd name="T0" fmla="*/ 36 w 38"/>
                  <a:gd name="T1" fmla="*/ 145 h 145"/>
                  <a:gd name="T2" fmla="*/ 36 w 38"/>
                  <a:gd name="T3" fmla="*/ 145 h 145"/>
                  <a:gd name="T4" fmla="*/ 38 w 38"/>
                  <a:gd name="T5" fmla="*/ 142 h 145"/>
                  <a:gd name="T6" fmla="*/ 38 w 38"/>
                  <a:gd name="T7" fmla="*/ 138 h 145"/>
                  <a:gd name="T8" fmla="*/ 35 w 38"/>
                  <a:gd name="T9" fmla="*/ 128 h 145"/>
                  <a:gd name="T10" fmla="*/ 29 w 38"/>
                  <a:gd name="T11" fmla="*/ 110 h 145"/>
                  <a:gd name="T12" fmla="*/ 29 w 38"/>
                  <a:gd name="T13" fmla="*/ 110 h 145"/>
                  <a:gd name="T14" fmla="*/ 26 w 38"/>
                  <a:gd name="T15" fmla="*/ 101 h 145"/>
                  <a:gd name="T16" fmla="*/ 26 w 38"/>
                  <a:gd name="T17" fmla="*/ 92 h 145"/>
                  <a:gd name="T18" fmla="*/ 26 w 38"/>
                  <a:gd name="T19" fmla="*/ 73 h 145"/>
                  <a:gd name="T20" fmla="*/ 26 w 38"/>
                  <a:gd name="T21" fmla="*/ 73 h 145"/>
                  <a:gd name="T22" fmla="*/ 23 w 38"/>
                  <a:gd name="T23" fmla="*/ 55 h 145"/>
                  <a:gd name="T24" fmla="*/ 17 w 38"/>
                  <a:gd name="T25" fmla="*/ 35 h 145"/>
                  <a:gd name="T26" fmla="*/ 9 w 38"/>
                  <a:gd name="T27" fmla="*/ 17 h 145"/>
                  <a:gd name="T28" fmla="*/ 0 w 38"/>
                  <a:gd name="T29" fmla="*/ 0 h 1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8" h="145">
                    <a:moveTo>
                      <a:pt x="36" y="145"/>
                    </a:moveTo>
                    <a:lnTo>
                      <a:pt x="36" y="145"/>
                    </a:lnTo>
                    <a:lnTo>
                      <a:pt x="38" y="142"/>
                    </a:lnTo>
                    <a:lnTo>
                      <a:pt x="38" y="138"/>
                    </a:lnTo>
                    <a:lnTo>
                      <a:pt x="35" y="128"/>
                    </a:lnTo>
                    <a:lnTo>
                      <a:pt x="29" y="110"/>
                    </a:lnTo>
                    <a:lnTo>
                      <a:pt x="26" y="101"/>
                    </a:lnTo>
                    <a:lnTo>
                      <a:pt x="26" y="92"/>
                    </a:lnTo>
                    <a:lnTo>
                      <a:pt x="26" y="73"/>
                    </a:lnTo>
                    <a:lnTo>
                      <a:pt x="23" y="55"/>
                    </a:lnTo>
                    <a:lnTo>
                      <a:pt x="17" y="35"/>
                    </a:lnTo>
                    <a:lnTo>
                      <a:pt x="9" y="1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1" name="Freeform 2632">
                <a:extLst>
                  <a:ext uri="{FF2B5EF4-FFF2-40B4-BE49-F238E27FC236}">
                    <a16:creationId xmlns:a16="http://schemas.microsoft.com/office/drawing/2014/main" id="{E3B9940B-8C86-4017-B3D2-072BDCADF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3173"/>
                <a:ext cx="45" cy="10"/>
              </a:xfrm>
              <a:custGeom>
                <a:avLst/>
                <a:gdLst>
                  <a:gd name="T0" fmla="*/ 45 w 45"/>
                  <a:gd name="T1" fmla="*/ 10 h 10"/>
                  <a:gd name="T2" fmla="*/ 45 w 45"/>
                  <a:gd name="T3" fmla="*/ 10 h 10"/>
                  <a:gd name="T4" fmla="*/ 35 w 45"/>
                  <a:gd name="T5" fmla="*/ 6 h 10"/>
                  <a:gd name="T6" fmla="*/ 22 w 45"/>
                  <a:gd name="T7" fmla="*/ 1 h 10"/>
                  <a:gd name="T8" fmla="*/ 12 w 45"/>
                  <a:gd name="T9" fmla="*/ 0 h 10"/>
                  <a:gd name="T10" fmla="*/ 6 w 45"/>
                  <a:gd name="T11" fmla="*/ 0 h 10"/>
                  <a:gd name="T12" fmla="*/ 0 w 45"/>
                  <a:gd name="T13" fmla="*/ 1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0">
                    <a:moveTo>
                      <a:pt x="45" y="10"/>
                    </a:moveTo>
                    <a:lnTo>
                      <a:pt x="45" y="10"/>
                    </a:lnTo>
                    <a:lnTo>
                      <a:pt x="35" y="6"/>
                    </a:lnTo>
                    <a:lnTo>
                      <a:pt x="22" y="1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2" name="Freeform 2633">
                <a:extLst>
                  <a:ext uri="{FF2B5EF4-FFF2-40B4-BE49-F238E27FC236}">
                    <a16:creationId xmlns:a16="http://schemas.microsoft.com/office/drawing/2014/main" id="{F348F691-A361-435F-A88D-8C17A6857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3180"/>
                <a:ext cx="30" cy="41"/>
              </a:xfrm>
              <a:custGeom>
                <a:avLst/>
                <a:gdLst>
                  <a:gd name="T0" fmla="*/ 0 w 30"/>
                  <a:gd name="T1" fmla="*/ 41 h 41"/>
                  <a:gd name="T2" fmla="*/ 0 w 30"/>
                  <a:gd name="T3" fmla="*/ 41 h 41"/>
                  <a:gd name="T4" fmla="*/ 1 w 30"/>
                  <a:gd name="T5" fmla="*/ 35 h 41"/>
                  <a:gd name="T6" fmla="*/ 1 w 30"/>
                  <a:gd name="T7" fmla="*/ 29 h 41"/>
                  <a:gd name="T8" fmla="*/ 1 w 30"/>
                  <a:gd name="T9" fmla="*/ 29 h 41"/>
                  <a:gd name="T10" fmla="*/ 3 w 30"/>
                  <a:gd name="T11" fmla="*/ 24 h 41"/>
                  <a:gd name="T12" fmla="*/ 6 w 30"/>
                  <a:gd name="T13" fmla="*/ 20 h 41"/>
                  <a:gd name="T14" fmla="*/ 13 w 30"/>
                  <a:gd name="T15" fmla="*/ 12 h 41"/>
                  <a:gd name="T16" fmla="*/ 13 w 30"/>
                  <a:gd name="T17" fmla="*/ 12 h 41"/>
                  <a:gd name="T18" fmla="*/ 30 w 30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41">
                    <a:moveTo>
                      <a:pt x="0" y="41"/>
                    </a:moveTo>
                    <a:lnTo>
                      <a:pt x="0" y="41"/>
                    </a:lnTo>
                    <a:lnTo>
                      <a:pt x="1" y="35"/>
                    </a:lnTo>
                    <a:lnTo>
                      <a:pt x="1" y="29"/>
                    </a:lnTo>
                    <a:lnTo>
                      <a:pt x="3" y="24"/>
                    </a:lnTo>
                    <a:lnTo>
                      <a:pt x="6" y="20"/>
                    </a:lnTo>
                    <a:lnTo>
                      <a:pt x="13" y="12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3" name="Freeform 2634">
                <a:extLst>
                  <a:ext uri="{FF2B5EF4-FFF2-40B4-BE49-F238E27FC236}">
                    <a16:creationId xmlns:a16="http://schemas.microsoft.com/office/drawing/2014/main" id="{E8FA0A88-47A3-4E7F-ABA6-0FC19F6E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3142"/>
                <a:ext cx="28" cy="9"/>
              </a:xfrm>
              <a:custGeom>
                <a:avLst/>
                <a:gdLst>
                  <a:gd name="T0" fmla="*/ 0 w 28"/>
                  <a:gd name="T1" fmla="*/ 0 h 9"/>
                  <a:gd name="T2" fmla="*/ 0 w 28"/>
                  <a:gd name="T3" fmla="*/ 0 h 9"/>
                  <a:gd name="T4" fmla="*/ 7 w 28"/>
                  <a:gd name="T5" fmla="*/ 0 h 9"/>
                  <a:gd name="T6" fmla="*/ 16 w 28"/>
                  <a:gd name="T7" fmla="*/ 3 h 9"/>
                  <a:gd name="T8" fmla="*/ 24 w 28"/>
                  <a:gd name="T9" fmla="*/ 6 h 9"/>
                  <a:gd name="T10" fmla="*/ 28 w 28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9">
                    <a:moveTo>
                      <a:pt x="0" y="0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16" y="3"/>
                    </a:lnTo>
                    <a:lnTo>
                      <a:pt x="24" y="6"/>
                    </a:lnTo>
                    <a:lnTo>
                      <a:pt x="28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4" name="Freeform 2635">
                <a:extLst>
                  <a:ext uri="{FF2B5EF4-FFF2-40B4-BE49-F238E27FC236}">
                    <a16:creationId xmlns:a16="http://schemas.microsoft.com/office/drawing/2014/main" id="{1DE818A0-F9E1-4171-934A-144F87E8E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200"/>
                <a:ext cx="18" cy="13"/>
              </a:xfrm>
              <a:custGeom>
                <a:avLst/>
                <a:gdLst>
                  <a:gd name="T0" fmla="*/ 0 w 18"/>
                  <a:gd name="T1" fmla="*/ 13 h 13"/>
                  <a:gd name="T2" fmla="*/ 0 w 18"/>
                  <a:gd name="T3" fmla="*/ 13 h 13"/>
                  <a:gd name="T4" fmla="*/ 6 w 18"/>
                  <a:gd name="T5" fmla="*/ 10 h 13"/>
                  <a:gd name="T6" fmla="*/ 11 w 18"/>
                  <a:gd name="T7" fmla="*/ 9 h 13"/>
                  <a:gd name="T8" fmla="*/ 18 w 1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lnTo>
                      <a:pt x="0" y="13"/>
                    </a:lnTo>
                    <a:lnTo>
                      <a:pt x="6" y="10"/>
                    </a:lnTo>
                    <a:lnTo>
                      <a:pt x="11" y="9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5" name="Freeform 2636">
                <a:extLst>
                  <a:ext uri="{FF2B5EF4-FFF2-40B4-BE49-F238E27FC236}">
                    <a16:creationId xmlns:a16="http://schemas.microsoft.com/office/drawing/2014/main" id="{C4CC98D8-2368-4460-B107-F37BD6CBA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782"/>
                <a:ext cx="44" cy="12"/>
              </a:xfrm>
              <a:custGeom>
                <a:avLst/>
                <a:gdLst>
                  <a:gd name="T0" fmla="*/ 44 w 44"/>
                  <a:gd name="T1" fmla="*/ 12 h 12"/>
                  <a:gd name="T2" fmla="*/ 44 w 44"/>
                  <a:gd name="T3" fmla="*/ 12 h 12"/>
                  <a:gd name="T4" fmla="*/ 35 w 44"/>
                  <a:gd name="T5" fmla="*/ 12 h 12"/>
                  <a:gd name="T6" fmla="*/ 19 w 44"/>
                  <a:gd name="T7" fmla="*/ 9 h 12"/>
                  <a:gd name="T8" fmla="*/ 6 w 44"/>
                  <a:gd name="T9" fmla="*/ 6 h 12"/>
                  <a:gd name="T10" fmla="*/ 1 w 44"/>
                  <a:gd name="T11" fmla="*/ 3 h 12"/>
                  <a:gd name="T12" fmla="*/ 0 w 44"/>
                  <a:gd name="T13" fmla="*/ 2 h 12"/>
                  <a:gd name="T14" fmla="*/ 0 w 44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12">
                    <a:moveTo>
                      <a:pt x="44" y="12"/>
                    </a:moveTo>
                    <a:lnTo>
                      <a:pt x="44" y="12"/>
                    </a:lnTo>
                    <a:lnTo>
                      <a:pt x="35" y="12"/>
                    </a:lnTo>
                    <a:lnTo>
                      <a:pt x="19" y="9"/>
                    </a:lnTo>
                    <a:lnTo>
                      <a:pt x="6" y="6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6" name="Freeform 2637">
                <a:extLst>
                  <a:ext uri="{FF2B5EF4-FFF2-40B4-BE49-F238E27FC236}">
                    <a16:creationId xmlns:a16="http://schemas.microsoft.com/office/drawing/2014/main" id="{1FEF16EE-19B5-4FBC-B199-BB02FE914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654"/>
                <a:ext cx="24" cy="80"/>
              </a:xfrm>
              <a:custGeom>
                <a:avLst/>
                <a:gdLst>
                  <a:gd name="T0" fmla="*/ 0 w 24"/>
                  <a:gd name="T1" fmla="*/ 0 h 80"/>
                  <a:gd name="T2" fmla="*/ 0 w 24"/>
                  <a:gd name="T3" fmla="*/ 0 h 80"/>
                  <a:gd name="T4" fmla="*/ 6 w 24"/>
                  <a:gd name="T5" fmla="*/ 9 h 80"/>
                  <a:gd name="T6" fmla="*/ 12 w 24"/>
                  <a:gd name="T7" fmla="*/ 20 h 80"/>
                  <a:gd name="T8" fmla="*/ 17 w 24"/>
                  <a:gd name="T9" fmla="*/ 32 h 80"/>
                  <a:gd name="T10" fmla="*/ 20 w 24"/>
                  <a:gd name="T11" fmla="*/ 42 h 80"/>
                  <a:gd name="T12" fmla="*/ 20 w 24"/>
                  <a:gd name="T13" fmla="*/ 42 h 80"/>
                  <a:gd name="T14" fmla="*/ 21 w 24"/>
                  <a:gd name="T15" fmla="*/ 56 h 80"/>
                  <a:gd name="T16" fmla="*/ 23 w 24"/>
                  <a:gd name="T17" fmla="*/ 69 h 80"/>
                  <a:gd name="T18" fmla="*/ 23 w 24"/>
                  <a:gd name="T19" fmla="*/ 69 h 80"/>
                  <a:gd name="T20" fmla="*/ 24 w 24"/>
                  <a:gd name="T21" fmla="*/ 74 h 80"/>
                  <a:gd name="T22" fmla="*/ 24 w 24"/>
                  <a:gd name="T23" fmla="*/ 80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80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2" y="20"/>
                    </a:lnTo>
                    <a:lnTo>
                      <a:pt x="17" y="32"/>
                    </a:lnTo>
                    <a:lnTo>
                      <a:pt x="20" y="42"/>
                    </a:lnTo>
                    <a:lnTo>
                      <a:pt x="21" y="56"/>
                    </a:lnTo>
                    <a:lnTo>
                      <a:pt x="23" y="69"/>
                    </a:lnTo>
                    <a:lnTo>
                      <a:pt x="24" y="74"/>
                    </a:lnTo>
                    <a:lnTo>
                      <a:pt x="24" y="8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7" name="Freeform 2638">
                <a:extLst>
                  <a:ext uri="{FF2B5EF4-FFF2-40B4-BE49-F238E27FC236}">
                    <a16:creationId xmlns:a16="http://schemas.microsoft.com/office/drawing/2014/main" id="{6FDA3EF5-089F-467A-97B8-01228E643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699"/>
                <a:ext cx="95" cy="41"/>
              </a:xfrm>
              <a:custGeom>
                <a:avLst/>
                <a:gdLst>
                  <a:gd name="T0" fmla="*/ 95 w 95"/>
                  <a:gd name="T1" fmla="*/ 2 h 41"/>
                  <a:gd name="T2" fmla="*/ 95 w 95"/>
                  <a:gd name="T3" fmla="*/ 2 h 41"/>
                  <a:gd name="T4" fmla="*/ 85 w 95"/>
                  <a:gd name="T5" fmla="*/ 0 h 41"/>
                  <a:gd name="T6" fmla="*/ 73 w 95"/>
                  <a:gd name="T7" fmla="*/ 0 h 41"/>
                  <a:gd name="T8" fmla="*/ 68 w 95"/>
                  <a:gd name="T9" fmla="*/ 0 h 41"/>
                  <a:gd name="T10" fmla="*/ 62 w 95"/>
                  <a:gd name="T11" fmla="*/ 3 h 41"/>
                  <a:gd name="T12" fmla="*/ 59 w 95"/>
                  <a:gd name="T13" fmla="*/ 6 h 41"/>
                  <a:gd name="T14" fmla="*/ 58 w 95"/>
                  <a:gd name="T15" fmla="*/ 12 h 41"/>
                  <a:gd name="T16" fmla="*/ 58 w 95"/>
                  <a:gd name="T17" fmla="*/ 12 h 41"/>
                  <a:gd name="T18" fmla="*/ 46 w 95"/>
                  <a:gd name="T19" fmla="*/ 12 h 41"/>
                  <a:gd name="T20" fmla="*/ 35 w 95"/>
                  <a:gd name="T21" fmla="*/ 14 h 41"/>
                  <a:gd name="T22" fmla="*/ 24 w 95"/>
                  <a:gd name="T23" fmla="*/ 18 h 41"/>
                  <a:gd name="T24" fmla="*/ 15 w 95"/>
                  <a:gd name="T25" fmla="*/ 23 h 41"/>
                  <a:gd name="T26" fmla="*/ 15 w 95"/>
                  <a:gd name="T27" fmla="*/ 23 h 41"/>
                  <a:gd name="T28" fmla="*/ 5 w 95"/>
                  <a:gd name="T29" fmla="*/ 30 h 41"/>
                  <a:gd name="T30" fmla="*/ 2 w 95"/>
                  <a:gd name="T31" fmla="*/ 35 h 41"/>
                  <a:gd name="T32" fmla="*/ 0 w 95"/>
                  <a:gd name="T33" fmla="*/ 41 h 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" h="41">
                    <a:moveTo>
                      <a:pt x="95" y="2"/>
                    </a:moveTo>
                    <a:lnTo>
                      <a:pt x="95" y="2"/>
                    </a:lnTo>
                    <a:lnTo>
                      <a:pt x="85" y="0"/>
                    </a:lnTo>
                    <a:lnTo>
                      <a:pt x="73" y="0"/>
                    </a:lnTo>
                    <a:lnTo>
                      <a:pt x="68" y="0"/>
                    </a:lnTo>
                    <a:lnTo>
                      <a:pt x="62" y="3"/>
                    </a:lnTo>
                    <a:lnTo>
                      <a:pt x="59" y="6"/>
                    </a:lnTo>
                    <a:lnTo>
                      <a:pt x="58" y="12"/>
                    </a:lnTo>
                    <a:lnTo>
                      <a:pt x="46" y="12"/>
                    </a:lnTo>
                    <a:lnTo>
                      <a:pt x="35" y="14"/>
                    </a:lnTo>
                    <a:lnTo>
                      <a:pt x="24" y="18"/>
                    </a:lnTo>
                    <a:lnTo>
                      <a:pt x="15" y="23"/>
                    </a:lnTo>
                    <a:lnTo>
                      <a:pt x="5" y="30"/>
                    </a:lnTo>
                    <a:lnTo>
                      <a:pt x="2" y="35"/>
                    </a:lnTo>
                    <a:lnTo>
                      <a:pt x="0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8" name="Freeform 2639">
                <a:extLst>
                  <a:ext uri="{FF2B5EF4-FFF2-40B4-BE49-F238E27FC236}">
                    <a16:creationId xmlns:a16="http://schemas.microsoft.com/office/drawing/2014/main" id="{9D7C0DFB-EF93-4EA0-AC29-90C079DB7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675"/>
                <a:ext cx="27" cy="47"/>
              </a:xfrm>
              <a:custGeom>
                <a:avLst/>
                <a:gdLst>
                  <a:gd name="T0" fmla="*/ 27 w 27"/>
                  <a:gd name="T1" fmla="*/ 47 h 47"/>
                  <a:gd name="T2" fmla="*/ 27 w 27"/>
                  <a:gd name="T3" fmla="*/ 47 h 47"/>
                  <a:gd name="T4" fmla="*/ 21 w 27"/>
                  <a:gd name="T5" fmla="*/ 45 h 47"/>
                  <a:gd name="T6" fmla="*/ 17 w 27"/>
                  <a:gd name="T7" fmla="*/ 41 h 47"/>
                  <a:gd name="T8" fmla="*/ 12 w 27"/>
                  <a:gd name="T9" fmla="*/ 35 h 47"/>
                  <a:gd name="T10" fmla="*/ 8 w 27"/>
                  <a:gd name="T11" fmla="*/ 29 h 47"/>
                  <a:gd name="T12" fmla="*/ 2 w 27"/>
                  <a:gd name="T13" fmla="*/ 14 h 47"/>
                  <a:gd name="T14" fmla="*/ 0 w 27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7">
                    <a:moveTo>
                      <a:pt x="27" y="47"/>
                    </a:moveTo>
                    <a:lnTo>
                      <a:pt x="27" y="47"/>
                    </a:lnTo>
                    <a:lnTo>
                      <a:pt x="21" y="45"/>
                    </a:lnTo>
                    <a:lnTo>
                      <a:pt x="17" y="41"/>
                    </a:lnTo>
                    <a:lnTo>
                      <a:pt x="12" y="35"/>
                    </a:lnTo>
                    <a:lnTo>
                      <a:pt x="8" y="29"/>
                    </a:lnTo>
                    <a:lnTo>
                      <a:pt x="2" y="1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9" name="Freeform 2640">
                <a:extLst>
                  <a:ext uri="{FF2B5EF4-FFF2-40B4-BE49-F238E27FC236}">
                    <a16:creationId xmlns:a16="http://schemas.microsoft.com/office/drawing/2014/main" id="{73451CAC-CA1B-4367-A047-C201FF055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702"/>
                <a:ext cx="25" cy="15"/>
              </a:xfrm>
              <a:custGeom>
                <a:avLst/>
                <a:gdLst>
                  <a:gd name="T0" fmla="*/ 25 w 25"/>
                  <a:gd name="T1" fmla="*/ 0 h 15"/>
                  <a:gd name="T2" fmla="*/ 25 w 25"/>
                  <a:gd name="T3" fmla="*/ 0 h 15"/>
                  <a:gd name="T4" fmla="*/ 18 w 25"/>
                  <a:gd name="T5" fmla="*/ 0 h 15"/>
                  <a:gd name="T6" fmla="*/ 10 w 25"/>
                  <a:gd name="T7" fmla="*/ 3 h 15"/>
                  <a:gd name="T8" fmla="*/ 4 w 25"/>
                  <a:gd name="T9" fmla="*/ 9 h 15"/>
                  <a:gd name="T10" fmla="*/ 1 w 25"/>
                  <a:gd name="T11" fmla="*/ 12 h 15"/>
                  <a:gd name="T12" fmla="*/ 0 w 2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5">
                    <a:moveTo>
                      <a:pt x="25" y="0"/>
                    </a:moveTo>
                    <a:lnTo>
                      <a:pt x="25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4" y="9"/>
                    </a:lnTo>
                    <a:lnTo>
                      <a:pt x="1" y="12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0" name="Freeform 2641">
                <a:extLst>
                  <a:ext uri="{FF2B5EF4-FFF2-40B4-BE49-F238E27FC236}">
                    <a16:creationId xmlns:a16="http://schemas.microsoft.com/office/drawing/2014/main" id="{6F1F1418-0CAC-4EC6-9717-F28C6EA09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674"/>
                <a:ext cx="19" cy="40"/>
              </a:xfrm>
              <a:custGeom>
                <a:avLst/>
                <a:gdLst>
                  <a:gd name="T0" fmla="*/ 19 w 19"/>
                  <a:gd name="T1" fmla="*/ 0 h 40"/>
                  <a:gd name="T2" fmla="*/ 19 w 19"/>
                  <a:gd name="T3" fmla="*/ 0 h 40"/>
                  <a:gd name="T4" fmla="*/ 14 w 19"/>
                  <a:gd name="T5" fmla="*/ 4 h 40"/>
                  <a:gd name="T6" fmla="*/ 9 w 19"/>
                  <a:gd name="T7" fmla="*/ 7 h 40"/>
                  <a:gd name="T8" fmla="*/ 6 w 19"/>
                  <a:gd name="T9" fmla="*/ 12 h 40"/>
                  <a:gd name="T10" fmla="*/ 3 w 19"/>
                  <a:gd name="T11" fmla="*/ 18 h 40"/>
                  <a:gd name="T12" fmla="*/ 2 w 19"/>
                  <a:gd name="T13" fmla="*/ 22 h 40"/>
                  <a:gd name="T14" fmla="*/ 0 w 19"/>
                  <a:gd name="T15" fmla="*/ 28 h 40"/>
                  <a:gd name="T16" fmla="*/ 2 w 19"/>
                  <a:gd name="T17" fmla="*/ 34 h 40"/>
                  <a:gd name="T18" fmla="*/ 3 w 19"/>
                  <a:gd name="T19" fmla="*/ 40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40">
                    <a:moveTo>
                      <a:pt x="19" y="0"/>
                    </a:moveTo>
                    <a:lnTo>
                      <a:pt x="19" y="0"/>
                    </a:lnTo>
                    <a:lnTo>
                      <a:pt x="14" y="4"/>
                    </a:lnTo>
                    <a:lnTo>
                      <a:pt x="9" y="7"/>
                    </a:lnTo>
                    <a:lnTo>
                      <a:pt x="6" y="12"/>
                    </a:lnTo>
                    <a:lnTo>
                      <a:pt x="3" y="18"/>
                    </a:lnTo>
                    <a:lnTo>
                      <a:pt x="2" y="22"/>
                    </a:lnTo>
                    <a:lnTo>
                      <a:pt x="0" y="28"/>
                    </a:lnTo>
                    <a:lnTo>
                      <a:pt x="2" y="34"/>
                    </a:lnTo>
                    <a:lnTo>
                      <a:pt x="3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1" name="Freeform 2642">
                <a:extLst>
                  <a:ext uri="{FF2B5EF4-FFF2-40B4-BE49-F238E27FC236}">
                    <a16:creationId xmlns:a16="http://schemas.microsoft.com/office/drawing/2014/main" id="{40320373-4498-4A5B-98F6-8A7A8F76C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669"/>
                <a:ext cx="33" cy="21"/>
              </a:xfrm>
              <a:custGeom>
                <a:avLst/>
                <a:gdLst>
                  <a:gd name="T0" fmla="*/ 33 w 33"/>
                  <a:gd name="T1" fmla="*/ 21 h 21"/>
                  <a:gd name="T2" fmla="*/ 33 w 33"/>
                  <a:gd name="T3" fmla="*/ 21 h 21"/>
                  <a:gd name="T4" fmla="*/ 22 w 33"/>
                  <a:gd name="T5" fmla="*/ 18 h 21"/>
                  <a:gd name="T6" fmla="*/ 12 w 33"/>
                  <a:gd name="T7" fmla="*/ 15 h 21"/>
                  <a:gd name="T8" fmla="*/ 7 w 33"/>
                  <a:gd name="T9" fmla="*/ 12 h 21"/>
                  <a:gd name="T10" fmla="*/ 4 w 33"/>
                  <a:gd name="T11" fmla="*/ 9 h 21"/>
                  <a:gd name="T12" fmla="*/ 1 w 33"/>
                  <a:gd name="T13" fmla="*/ 5 h 21"/>
                  <a:gd name="T14" fmla="*/ 0 w 33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1">
                    <a:moveTo>
                      <a:pt x="33" y="21"/>
                    </a:moveTo>
                    <a:lnTo>
                      <a:pt x="33" y="21"/>
                    </a:lnTo>
                    <a:lnTo>
                      <a:pt x="22" y="18"/>
                    </a:lnTo>
                    <a:lnTo>
                      <a:pt x="12" y="15"/>
                    </a:lnTo>
                    <a:lnTo>
                      <a:pt x="7" y="12"/>
                    </a:lnTo>
                    <a:lnTo>
                      <a:pt x="4" y="9"/>
                    </a:lnTo>
                    <a:lnTo>
                      <a:pt x="1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2" name="Freeform 2643">
                <a:extLst>
                  <a:ext uri="{FF2B5EF4-FFF2-40B4-BE49-F238E27FC236}">
                    <a16:creationId xmlns:a16="http://schemas.microsoft.com/office/drawing/2014/main" id="{E46486C4-F9A5-4045-8B8B-38E04A508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661"/>
                <a:ext cx="25" cy="29"/>
              </a:xfrm>
              <a:custGeom>
                <a:avLst/>
                <a:gdLst>
                  <a:gd name="T0" fmla="*/ 25 w 25"/>
                  <a:gd name="T1" fmla="*/ 0 h 29"/>
                  <a:gd name="T2" fmla="*/ 25 w 25"/>
                  <a:gd name="T3" fmla="*/ 0 h 29"/>
                  <a:gd name="T4" fmla="*/ 16 w 25"/>
                  <a:gd name="T5" fmla="*/ 7 h 29"/>
                  <a:gd name="T6" fmla="*/ 9 w 25"/>
                  <a:gd name="T7" fmla="*/ 11 h 29"/>
                  <a:gd name="T8" fmla="*/ 3 w 25"/>
                  <a:gd name="T9" fmla="*/ 19 h 29"/>
                  <a:gd name="T10" fmla="*/ 1 w 25"/>
                  <a:gd name="T11" fmla="*/ 23 h 29"/>
                  <a:gd name="T12" fmla="*/ 0 w 25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9">
                    <a:moveTo>
                      <a:pt x="25" y="0"/>
                    </a:moveTo>
                    <a:lnTo>
                      <a:pt x="25" y="0"/>
                    </a:lnTo>
                    <a:lnTo>
                      <a:pt x="16" y="7"/>
                    </a:lnTo>
                    <a:lnTo>
                      <a:pt x="9" y="11"/>
                    </a:lnTo>
                    <a:lnTo>
                      <a:pt x="3" y="19"/>
                    </a:lnTo>
                    <a:lnTo>
                      <a:pt x="1" y="23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3" name="Freeform 2644">
                <a:extLst>
                  <a:ext uri="{FF2B5EF4-FFF2-40B4-BE49-F238E27FC236}">
                    <a16:creationId xmlns:a16="http://schemas.microsoft.com/office/drawing/2014/main" id="{9540F7AC-BCCE-4020-BFEA-DEA2DE02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762"/>
                <a:ext cx="21" cy="56"/>
              </a:xfrm>
              <a:custGeom>
                <a:avLst/>
                <a:gdLst>
                  <a:gd name="T0" fmla="*/ 0 w 21"/>
                  <a:gd name="T1" fmla="*/ 0 h 56"/>
                  <a:gd name="T2" fmla="*/ 0 w 21"/>
                  <a:gd name="T3" fmla="*/ 0 h 56"/>
                  <a:gd name="T4" fmla="*/ 0 w 21"/>
                  <a:gd name="T5" fmla="*/ 8 h 56"/>
                  <a:gd name="T6" fmla="*/ 1 w 21"/>
                  <a:gd name="T7" fmla="*/ 14 h 56"/>
                  <a:gd name="T8" fmla="*/ 6 w 21"/>
                  <a:gd name="T9" fmla="*/ 31 h 56"/>
                  <a:gd name="T10" fmla="*/ 12 w 21"/>
                  <a:gd name="T11" fmla="*/ 46 h 56"/>
                  <a:gd name="T12" fmla="*/ 16 w 21"/>
                  <a:gd name="T13" fmla="*/ 52 h 56"/>
                  <a:gd name="T14" fmla="*/ 21 w 21"/>
                  <a:gd name="T15" fmla="*/ 56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56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1" y="14"/>
                    </a:lnTo>
                    <a:lnTo>
                      <a:pt x="6" y="31"/>
                    </a:lnTo>
                    <a:lnTo>
                      <a:pt x="12" y="46"/>
                    </a:lnTo>
                    <a:lnTo>
                      <a:pt x="16" y="52"/>
                    </a:lnTo>
                    <a:lnTo>
                      <a:pt x="21" y="5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4" name="Freeform 2645">
                <a:extLst>
                  <a:ext uri="{FF2B5EF4-FFF2-40B4-BE49-F238E27FC236}">
                    <a16:creationId xmlns:a16="http://schemas.microsoft.com/office/drawing/2014/main" id="{F3BA9E20-900D-4A01-ACA2-96BC989F7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827"/>
                <a:ext cx="24" cy="43"/>
              </a:xfrm>
              <a:custGeom>
                <a:avLst/>
                <a:gdLst>
                  <a:gd name="T0" fmla="*/ 0 w 24"/>
                  <a:gd name="T1" fmla="*/ 0 h 43"/>
                  <a:gd name="T2" fmla="*/ 0 w 24"/>
                  <a:gd name="T3" fmla="*/ 0 h 43"/>
                  <a:gd name="T4" fmla="*/ 6 w 24"/>
                  <a:gd name="T5" fmla="*/ 11 h 43"/>
                  <a:gd name="T6" fmla="*/ 14 w 24"/>
                  <a:gd name="T7" fmla="*/ 20 h 43"/>
                  <a:gd name="T8" fmla="*/ 21 w 24"/>
                  <a:gd name="T9" fmla="*/ 30 h 43"/>
                  <a:gd name="T10" fmla="*/ 23 w 24"/>
                  <a:gd name="T11" fmla="*/ 37 h 43"/>
                  <a:gd name="T12" fmla="*/ 24 w 24"/>
                  <a:gd name="T13" fmla="*/ 43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3">
                    <a:moveTo>
                      <a:pt x="0" y="0"/>
                    </a:moveTo>
                    <a:lnTo>
                      <a:pt x="0" y="0"/>
                    </a:lnTo>
                    <a:lnTo>
                      <a:pt x="6" y="11"/>
                    </a:lnTo>
                    <a:lnTo>
                      <a:pt x="14" y="20"/>
                    </a:lnTo>
                    <a:lnTo>
                      <a:pt x="21" y="30"/>
                    </a:lnTo>
                    <a:lnTo>
                      <a:pt x="23" y="37"/>
                    </a:lnTo>
                    <a:lnTo>
                      <a:pt x="24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5" name="Freeform 2646">
                <a:extLst>
                  <a:ext uri="{FF2B5EF4-FFF2-40B4-BE49-F238E27FC236}">
                    <a16:creationId xmlns:a16="http://schemas.microsoft.com/office/drawing/2014/main" id="{FB4E3C33-5144-415D-95DD-9CC19DA18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716"/>
                <a:ext cx="49" cy="10"/>
              </a:xfrm>
              <a:custGeom>
                <a:avLst/>
                <a:gdLst>
                  <a:gd name="T0" fmla="*/ 49 w 49"/>
                  <a:gd name="T1" fmla="*/ 10 h 10"/>
                  <a:gd name="T2" fmla="*/ 49 w 49"/>
                  <a:gd name="T3" fmla="*/ 10 h 10"/>
                  <a:gd name="T4" fmla="*/ 45 w 49"/>
                  <a:gd name="T5" fmla="*/ 7 h 10"/>
                  <a:gd name="T6" fmla="*/ 39 w 49"/>
                  <a:gd name="T7" fmla="*/ 4 h 10"/>
                  <a:gd name="T8" fmla="*/ 25 w 49"/>
                  <a:gd name="T9" fmla="*/ 1 h 10"/>
                  <a:gd name="T10" fmla="*/ 12 w 49"/>
                  <a:gd name="T11" fmla="*/ 0 h 10"/>
                  <a:gd name="T12" fmla="*/ 0 w 49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10">
                    <a:moveTo>
                      <a:pt x="49" y="10"/>
                    </a:moveTo>
                    <a:lnTo>
                      <a:pt x="49" y="10"/>
                    </a:lnTo>
                    <a:lnTo>
                      <a:pt x="45" y="7"/>
                    </a:lnTo>
                    <a:lnTo>
                      <a:pt x="39" y="4"/>
                    </a:lnTo>
                    <a:lnTo>
                      <a:pt x="25" y="1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6" name="Freeform 2647">
                <a:extLst>
                  <a:ext uri="{FF2B5EF4-FFF2-40B4-BE49-F238E27FC236}">
                    <a16:creationId xmlns:a16="http://schemas.microsoft.com/office/drawing/2014/main" id="{B2E0CB62-19B0-4DCC-91C8-A31CE10D4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628"/>
                <a:ext cx="28" cy="181"/>
              </a:xfrm>
              <a:custGeom>
                <a:avLst/>
                <a:gdLst>
                  <a:gd name="T0" fmla="*/ 0 w 28"/>
                  <a:gd name="T1" fmla="*/ 0 h 181"/>
                  <a:gd name="T2" fmla="*/ 0 w 28"/>
                  <a:gd name="T3" fmla="*/ 0 h 181"/>
                  <a:gd name="T4" fmla="*/ 3 w 28"/>
                  <a:gd name="T5" fmla="*/ 8 h 181"/>
                  <a:gd name="T6" fmla="*/ 4 w 28"/>
                  <a:gd name="T7" fmla="*/ 17 h 181"/>
                  <a:gd name="T8" fmla="*/ 6 w 28"/>
                  <a:gd name="T9" fmla="*/ 33 h 181"/>
                  <a:gd name="T10" fmla="*/ 6 w 28"/>
                  <a:gd name="T11" fmla="*/ 33 h 181"/>
                  <a:gd name="T12" fmla="*/ 7 w 28"/>
                  <a:gd name="T13" fmla="*/ 50 h 181"/>
                  <a:gd name="T14" fmla="*/ 7 w 28"/>
                  <a:gd name="T15" fmla="*/ 67 h 181"/>
                  <a:gd name="T16" fmla="*/ 7 w 28"/>
                  <a:gd name="T17" fmla="*/ 83 h 181"/>
                  <a:gd name="T18" fmla="*/ 10 w 28"/>
                  <a:gd name="T19" fmla="*/ 100 h 181"/>
                  <a:gd name="T20" fmla="*/ 10 w 28"/>
                  <a:gd name="T21" fmla="*/ 100 h 181"/>
                  <a:gd name="T22" fmla="*/ 13 w 28"/>
                  <a:gd name="T23" fmla="*/ 113 h 181"/>
                  <a:gd name="T24" fmla="*/ 18 w 28"/>
                  <a:gd name="T25" fmla="*/ 127 h 181"/>
                  <a:gd name="T26" fmla="*/ 22 w 28"/>
                  <a:gd name="T27" fmla="*/ 141 h 181"/>
                  <a:gd name="T28" fmla="*/ 25 w 28"/>
                  <a:gd name="T29" fmla="*/ 154 h 181"/>
                  <a:gd name="T30" fmla="*/ 25 w 28"/>
                  <a:gd name="T31" fmla="*/ 154 h 181"/>
                  <a:gd name="T32" fmla="*/ 27 w 28"/>
                  <a:gd name="T33" fmla="*/ 168 h 181"/>
                  <a:gd name="T34" fmla="*/ 28 w 28"/>
                  <a:gd name="T35" fmla="*/ 181 h 1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181">
                    <a:moveTo>
                      <a:pt x="0" y="0"/>
                    </a:moveTo>
                    <a:lnTo>
                      <a:pt x="0" y="0"/>
                    </a:lnTo>
                    <a:lnTo>
                      <a:pt x="3" y="8"/>
                    </a:lnTo>
                    <a:lnTo>
                      <a:pt x="4" y="17"/>
                    </a:lnTo>
                    <a:lnTo>
                      <a:pt x="6" y="33"/>
                    </a:lnTo>
                    <a:lnTo>
                      <a:pt x="7" y="50"/>
                    </a:lnTo>
                    <a:lnTo>
                      <a:pt x="7" y="67"/>
                    </a:lnTo>
                    <a:lnTo>
                      <a:pt x="7" y="83"/>
                    </a:lnTo>
                    <a:lnTo>
                      <a:pt x="10" y="100"/>
                    </a:lnTo>
                    <a:lnTo>
                      <a:pt x="13" y="113"/>
                    </a:lnTo>
                    <a:lnTo>
                      <a:pt x="18" y="127"/>
                    </a:lnTo>
                    <a:lnTo>
                      <a:pt x="22" y="141"/>
                    </a:lnTo>
                    <a:lnTo>
                      <a:pt x="25" y="154"/>
                    </a:lnTo>
                    <a:lnTo>
                      <a:pt x="27" y="168"/>
                    </a:lnTo>
                    <a:lnTo>
                      <a:pt x="28" y="1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7" name="Freeform 2648">
                <a:extLst>
                  <a:ext uri="{FF2B5EF4-FFF2-40B4-BE49-F238E27FC236}">
                    <a16:creationId xmlns:a16="http://schemas.microsoft.com/office/drawing/2014/main" id="{0829CD83-0DBC-4DD6-8093-B86DF6C12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713"/>
                <a:ext cx="54" cy="39"/>
              </a:xfrm>
              <a:custGeom>
                <a:avLst/>
                <a:gdLst>
                  <a:gd name="T0" fmla="*/ 54 w 54"/>
                  <a:gd name="T1" fmla="*/ 0 h 39"/>
                  <a:gd name="T2" fmla="*/ 54 w 54"/>
                  <a:gd name="T3" fmla="*/ 0 h 39"/>
                  <a:gd name="T4" fmla="*/ 54 w 54"/>
                  <a:gd name="T5" fmla="*/ 3 h 39"/>
                  <a:gd name="T6" fmla="*/ 53 w 54"/>
                  <a:gd name="T7" fmla="*/ 6 h 39"/>
                  <a:gd name="T8" fmla="*/ 48 w 54"/>
                  <a:gd name="T9" fmla="*/ 12 h 39"/>
                  <a:gd name="T10" fmla="*/ 39 w 54"/>
                  <a:gd name="T11" fmla="*/ 15 h 39"/>
                  <a:gd name="T12" fmla="*/ 30 w 54"/>
                  <a:gd name="T13" fmla="*/ 19 h 39"/>
                  <a:gd name="T14" fmla="*/ 19 w 54"/>
                  <a:gd name="T15" fmla="*/ 22 h 39"/>
                  <a:gd name="T16" fmla="*/ 10 w 54"/>
                  <a:gd name="T17" fmla="*/ 27 h 39"/>
                  <a:gd name="T18" fmla="*/ 3 w 54"/>
                  <a:gd name="T19" fmla="*/ 31 h 39"/>
                  <a:gd name="T20" fmla="*/ 1 w 54"/>
                  <a:gd name="T21" fmla="*/ 34 h 39"/>
                  <a:gd name="T22" fmla="*/ 0 w 54"/>
                  <a:gd name="T23" fmla="*/ 39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39">
                    <a:moveTo>
                      <a:pt x="54" y="0"/>
                    </a:moveTo>
                    <a:lnTo>
                      <a:pt x="54" y="0"/>
                    </a:lnTo>
                    <a:lnTo>
                      <a:pt x="54" y="3"/>
                    </a:lnTo>
                    <a:lnTo>
                      <a:pt x="53" y="6"/>
                    </a:lnTo>
                    <a:lnTo>
                      <a:pt x="48" y="12"/>
                    </a:lnTo>
                    <a:lnTo>
                      <a:pt x="39" y="15"/>
                    </a:lnTo>
                    <a:lnTo>
                      <a:pt x="30" y="19"/>
                    </a:lnTo>
                    <a:lnTo>
                      <a:pt x="19" y="22"/>
                    </a:lnTo>
                    <a:lnTo>
                      <a:pt x="10" y="27"/>
                    </a:lnTo>
                    <a:lnTo>
                      <a:pt x="3" y="31"/>
                    </a:lnTo>
                    <a:lnTo>
                      <a:pt x="1" y="34"/>
                    </a:lnTo>
                    <a:lnTo>
                      <a:pt x="0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8" name="Freeform 2649">
                <a:extLst>
                  <a:ext uri="{FF2B5EF4-FFF2-40B4-BE49-F238E27FC236}">
                    <a16:creationId xmlns:a16="http://schemas.microsoft.com/office/drawing/2014/main" id="{3959FB64-2400-4E6F-8BA4-161BFFCDF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649"/>
                <a:ext cx="48" cy="22"/>
              </a:xfrm>
              <a:custGeom>
                <a:avLst/>
                <a:gdLst>
                  <a:gd name="T0" fmla="*/ 48 w 48"/>
                  <a:gd name="T1" fmla="*/ 0 h 22"/>
                  <a:gd name="T2" fmla="*/ 48 w 48"/>
                  <a:gd name="T3" fmla="*/ 0 h 22"/>
                  <a:gd name="T4" fmla="*/ 47 w 48"/>
                  <a:gd name="T5" fmla="*/ 3 h 22"/>
                  <a:gd name="T6" fmla="*/ 44 w 48"/>
                  <a:gd name="T7" fmla="*/ 5 h 22"/>
                  <a:gd name="T8" fmla="*/ 34 w 48"/>
                  <a:gd name="T9" fmla="*/ 8 h 22"/>
                  <a:gd name="T10" fmla="*/ 16 w 48"/>
                  <a:gd name="T11" fmla="*/ 12 h 22"/>
                  <a:gd name="T12" fmla="*/ 16 w 48"/>
                  <a:gd name="T13" fmla="*/ 12 h 22"/>
                  <a:gd name="T14" fmla="*/ 9 w 48"/>
                  <a:gd name="T15" fmla="*/ 17 h 22"/>
                  <a:gd name="T16" fmla="*/ 0 w 48"/>
                  <a:gd name="T17" fmla="*/ 22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2">
                    <a:moveTo>
                      <a:pt x="48" y="0"/>
                    </a:moveTo>
                    <a:lnTo>
                      <a:pt x="48" y="0"/>
                    </a:lnTo>
                    <a:lnTo>
                      <a:pt x="47" y="3"/>
                    </a:lnTo>
                    <a:lnTo>
                      <a:pt x="44" y="5"/>
                    </a:lnTo>
                    <a:lnTo>
                      <a:pt x="34" y="8"/>
                    </a:lnTo>
                    <a:lnTo>
                      <a:pt x="16" y="12"/>
                    </a:lnTo>
                    <a:lnTo>
                      <a:pt x="9" y="17"/>
                    </a:lnTo>
                    <a:lnTo>
                      <a:pt x="0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9" name="Freeform 2650">
                <a:extLst>
                  <a:ext uri="{FF2B5EF4-FFF2-40B4-BE49-F238E27FC236}">
                    <a16:creationId xmlns:a16="http://schemas.microsoft.com/office/drawing/2014/main" id="{AEE4D598-B8D8-48D3-81FA-2F2F55B86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668"/>
                <a:ext cx="38" cy="7"/>
              </a:xfrm>
              <a:custGeom>
                <a:avLst/>
                <a:gdLst>
                  <a:gd name="T0" fmla="*/ 0 w 38"/>
                  <a:gd name="T1" fmla="*/ 0 h 7"/>
                  <a:gd name="T2" fmla="*/ 0 w 38"/>
                  <a:gd name="T3" fmla="*/ 0 h 7"/>
                  <a:gd name="T4" fmla="*/ 5 w 38"/>
                  <a:gd name="T5" fmla="*/ 4 h 7"/>
                  <a:gd name="T6" fmla="*/ 8 w 38"/>
                  <a:gd name="T7" fmla="*/ 6 h 7"/>
                  <a:gd name="T8" fmla="*/ 14 w 38"/>
                  <a:gd name="T9" fmla="*/ 7 h 7"/>
                  <a:gd name="T10" fmla="*/ 18 w 38"/>
                  <a:gd name="T11" fmla="*/ 7 h 7"/>
                  <a:gd name="T12" fmla="*/ 29 w 38"/>
                  <a:gd name="T13" fmla="*/ 7 h 7"/>
                  <a:gd name="T14" fmla="*/ 38 w 38"/>
                  <a:gd name="T15" fmla="*/ 6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">
                    <a:moveTo>
                      <a:pt x="0" y="0"/>
                    </a:moveTo>
                    <a:lnTo>
                      <a:pt x="0" y="0"/>
                    </a:lnTo>
                    <a:lnTo>
                      <a:pt x="5" y="4"/>
                    </a:lnTo>
                    <a:lnTo>
                      <a:pt x="8" y="6"/>
                    </a:lnTo>
                    <a:lnTo>
                      <a:pt x="14" y="7"/>
                    </a:lnTo>
                    <a:lnTo>
                      <a:pt x="18" y="7"/>
                    </a:lnTo>
                    <a:lnTo>
                      <a:pt x="29" y="7"/>
                    </a:lnTo>
                    <a:lnTo>
                      <a:pt x="38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0" name="Freeform 2651">
                <a:extLst>
                  <a:ext uri="{FF2B5EF4-FFF2-40B4-BE49-F238E27FC236}">
                    <a16:creationId xmlns:a16="http://schemas.microsoft.com/office/drawing/2014/main" id="{774E73EA-7B22-4CB6-AB81-0E9238CC5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725"/>
                <a:ext cx="37" cy="13"/>
              </a:xfrm>
              <a:custGeom>
                <a:avLst/>
                <a:gdLst>
                  <a:gd name="T0" fmla="*/ 37 w 37"/>
                  <a:gd name="T1" fmla="*/ 0 h 13"/>
                  <a:gd name="T2" fmla="*/ 37 w 37"/>
                  <a:gd name="T3" fmla="*/ 0 h 13"/>
                  <a:gd name="T4" fmla="*/ 34 w 37"/>
                  <a:gd name="T5" fmla="*/ 4 h 13"/>
                  <a:gd name="T6" fmla="*/ 30 w 37"/>
                  <a:gd name="T7" fmla="*/ 6 h 13"/>
                  <a:gd name="T8" fmla="*/ 25 w 37"/>
                  <a:gd name="T9" fmla="*/ 7 h 13"/>
                  <a:gd name="T10" fmla="*/ 19 w 37"/>
                  <a:gd name="T11" fmla="*/ 7 h 13"/>
                  <a:gd name="T12" fmla="*/ 9 w 37"/>
                  <a:gd name="T13" fmla="*/ 9 h 13"/>
                  <a:gd name="T14" fmla="*/ 4 w 37"/>
                  <a:gd name="T15" fmla="*/ 10 h 13"/>
                  <a:gd name="T16" fmla="*/ 0 w 37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37" y="0"/>
                    </a:moveTo>
                    <a:lnTo>
                      <a:pt x="37" y="0"/>
                    </a:lnTo>
                    <a:lnTo>
                      <a:pt x="34" y="4"/>
                    </a:lnTo>
                    <a:lnTo>
                      <a:pt x="30" y="6"/>
                    </a:lnTo>
                    <a:lnTo>
                      <a:pt x="25" y="7"/>
                    </a:lnTo>
                    <a:lnTo>
                      <a:pt x="19" y="7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1" name="Freeform 2652">
                <a:extLst>
                  <a:ext uri="{FF2B5EF4-FFF2-40B4-BE49-F238E27FC236}">
                    <a16:creationId xmlns:a16="http://schemas.microsoft.com/office/drawing/2014/main" id="{1C9B1364-ABED-409E-8D49-9578E4EFB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764"/>
                <a:ext cx="35" cy="29"/>
              </a:xfrm>
              <a:custGeom>
                <a:avLst/>
                <a:gdLst>
                  <a:gd name="T0" fmla="*/ 35 w 35"/>
                  <a:gd name="T1" fmla="*/ 0 h 29"/>
                  <a:gd name="T2" fmla="*/ 35 w 35"/>
                  <a:gd name="T3" fmla="*/ 0 h 29"/>
                  <a:gd name="T4" fmla="*/ 32 w 35"/>
                  <a:gd name="T5" fmla="*/ 5 h 29"/>
                  <a:gd name="T6" fmla="*/ 26 w 35"/>
                  <a:gd name="T7" fmla="*/ 6 h 29"/>
                  <a:gd name="T8" fmla="*/ 20 w 35"/>
                  <a:gd name="T9" fmla="*/ 9 h 29"/>
                  <a:gd name="T10" fmla="*/ 15 w 35"/>
                  <a:gd name="T11" fmla="*/ 12 h 29"/>
                  <a:gd name="T12" fmla="*/ 15 w 35"/>
                  <a:gd name="T13" fmla="*/ 12 h 29"/>
                  <a:gd name="T14" fmla="*/ 6 w 35"/>
                  <a:gd name="T15" fmla="*/ 20 h 29"/>
                  <a:gd name="T16" fmla="*/ 3 w 35"/>
                  <a:gd name="T17" fmla="*/ 24 h 29"/>
                  <a:gd name="T18" fmla="*/ 0 w 35"/>
                  <a:gd name="T19" fmla="*/ 29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29">
                    <a:moveTo>
                      <a:pt x="35" y="0"/>
                    </a:moveTo>
                    <a:lnTo>
                      <a:pt x="35" y="0"/>
                    </a:lnTo>
                    <a:lnTo>
                      <a:pt x="32" y="5"/>
                    </a:lnTo>
                    <a:lnTo>
                      <a:pt x="26" y="6"/>
                    </a:lnTo>
                    <a:lnTo>
                      <a:pt x="20" y="9"/>
                    </a:lnTo>
                    <a:lnTo>
                      <a:pt x="15" y="12"/>
                    </a:lnTo>
                    <a:lnTo>
                      <a:pt x="6" y="20"/>
                    </a:lnTo>
                    <a:lnTo>
                      <a:pt x="3" y="24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2" name="Freeform 2653">
                <a:extLst>
                  <a:ext uri="{FF2B5EF4-FFF2-40B4-BE49-F238E27FC236}">
                    <a16:creationId xmlns:a16="http://schemas.microsoft.com/office/drawing/2014/main" id="{E40955A9-C49E-43D4-8A49-04295F238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735"/>
                <a:ext cx="23" cy="44"/>
              </a:xfrm>
              <a:custGeom>
                <a:avLst/>
                <a:gdLst>
                  <a:gd name="T0" fmla="*/ 23 w 23"/>
                  <a:gd name="T1" fmla="*/ 44 h 44"/>
                  <a:gd name="T2" fmla="*/ 23 w 23"/>
                  <a:gd name="T3" fmla="*/ 44 h 44"/>
                  <a:gd name="T4" fmla="*/ 20 w 23"/>
                  <a:gd name="T5" fmla="*/ 37 h 44"/>
                  <a:gd name="T6" fmla="*/ 15 w 23"/>
                  <a:gd name="T7" fmla="*/ 27 h 44"/>
                  <a:gd name="T8" fmla="*/ 15 w 23"/>
                  <a:gd name="T9" fmla="*/ 27 h 44"/>
                  <a:gd name="T10" fmla="*/ 11 w 23"/>
                  <a:gd name="T11" fmla="*/ 23 h 44"/>
                  <a:gd name="T12" fmla="*/ 5 w 23"/>
                  <a:gd name="T13" fmla="*/ 17 h 44"/>
                  <a:gd name="T14" fmla="*/ 5 w 23"/>
                  <a:gd name="T15" fmla="*/ 17 h 44"/>
                  <a:gd name="T16" fmla="*/ 3 w 23"/>
                  <a:gd name="T17" fmla="*/ 14 h 44"/>
                  <a:gd name="T18" fmla="*/ 3 w 23"/>
                  <a:gd name="T19" fmla="*/ 9 h 44"/>
                  <a:gd name="T20" fmla="*/ 0 w 23"/>
                  <a:gd name="T21" fmla="*/ 0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44">
                    <a:moveTo>
                      <a:pt x="23" y="44"/>
                    </a:moveTo>
                    <a:lnTo>
                      <a:pt x="23" y="44"/>
                    </a:lnTo>
                    <a:lnTo>
                      <a:pt x="20" y="37"/>
                    </a:lnTo>
                    <a:lnTo>
                      <a:pt x="15" y="27"/>
                    </a:lnTo>
                    <a:lnTo>
                      <a:pt x="11" y="23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3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3" name="Freeform 2654">
                <a:extLst>
                  <a:ext uri="{FF2B5EF4-FFF2-40B4-BE49-F238E27FC236}">
                    <a16:creationId xmlns:a16="http://schemas.microsoft.com/office/drawing/2014/main" id="{432E50C6-6BAF-4A35-8EDB-F57FACD4C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658"/>
                <a:ext cx="34" cy="53"/>
              </a:xfrm>
              <a:custGeom>
                <a:avLst/>
                <a:gdLst>
                  <a:gd name="T0" fmla="*/ 34 w 34"/>
                  <a:gd name="T1" fmla="*/ 0 h 53"/>
                  <a:gd name="T2" fmla="*/ 34 w 34"/>
                  <a:gd name="T3" fmla="*/ 0 h 53"/>
                  <a:gd name="T4" fmla="*/ 30 w 34"/>
                  <a:gd name="T5" fmla="*/ 17 h 53"/>
                  <a:gd name="T6" fmla="*/ 28 w 34"/>
                  <a:gd name="T7" fmla="*/ 25 h 53"/>
                  <a:gd name="T8" fmla="*/ 24 w 34"/>
                  <a:gd name="T9" fmla="*/ 32 h 53"/>
                  <a:gd name="T10" fmla="*/ 19 w 34"/>
                  <a:gd name="T11" fmla="*/ 38 h 53"/>
                  <a:gd name="T12" fmla="*/ 15 w 34"/>
                  <a:gd name="T13" fmla="*/ 44 h 53"/>
                  <a:gd name="T14" fmla="*/ 9 w 34"/>
                  <a:gd name="T15" fmla="*/ 49 h 53"/>
                  <a:gd name="T16" fmla="*/ 0 w 34"/>
                  <a:gd name="T17" fmla="*/ 53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53">
                    <a:moveTo>
                      <a:pt x="34" y="0"/>
                    </a:moveTo>
                    <a:lnTo>
                      <a:pt x="34" y="0"/>
                    </a:lnTo>
                    <a:lnTo>
                      <a:pt x="30" y="17"/>
                    </a:lnTo>
                    <a:lnTo>
                      <a:pt x="28" y="25"/>
                    </a:lnTo>
                    <a:lnTo>
                      <a:pt x="24" y="32"/>
                    </a:lnTo>
                    <a:lnTo>
                      <a:pt x="19" y="38"/>
                    </a:lnTo>
                    <a:lnTo>
                      <a:pt x="15" y="44"/>
                    </a:lnTo>
                    <a:lnTo>
                      <a:pt x="9" y="49"/>
                    </a:lnTo>
                    <a:lnTo>
                      <a:pt x="0" y="5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4" name="Freeform 2655">
                <a:extLst>
                  <a:ext uri="{FF2B5EF4-FFF2-40B4-BE49-F238E27FC236}">
                    <a16:creationId xmlns:a16="http://schemas.microsoft.com/office/drawing/2014/main" id="{A3963937-283B-4EDD-ACC0-34C357E5B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696"/>
                <a:ext cx="23" cy="30"/>
              </a:xfrm>
              <a:custGeom>
                <a:avLst/>
                <a:gdLst>
                  <a:gd name="T0" fmla="*/ 0 w 23"/>
                  <a:gd name="T1" fmla="*/ 0 h 30"/>
                  <a:gd name="T2" fmla="*/ 0 w 23"/>
                  <a:gd name="T3" fmla="*/ 0 h 30"/>
                  <a:gd name="T4" fmla="*/ 6 w 23"/>
                  <a:gd name="T5" fmla="*/ 6 h 30"/>
                  <a:gd name="T6" fmla="*/ 13 w 23"/>
                  <a:gd name="T7" fmla="*/ 14 h 30"/>
                  <a:gd name="T8" fmla="*/ 18 w 23"/>
                  <a:gd name="T9" fmla="*/ 21 h 30"/>
                  <a:gd name="T10" fmla="*/ 23 w 23"/>
                  <a:gd name="T11" fmla="*/ 3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0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3" y="14"/>
                    </a:lnTo>
                    <a:lnTo>
                      <a:pt x="18" y="21"/>
                    </a:lnTo>
                    <a:lnTo>
                      <a:pt x="23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5" name="Freeform 2656">
                <a:extLst>
                  <a:ext uri="{FF2B5EF4-FFF2-40B4-BE49-F238E27FC236}">
                    <a16:creationId xmlns:a16="http://schemas.microsoft.com/office/drawing/2014/main" id="{4A3D8B1B-FBC5-48A4-9C89-A80D73111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689"/>
                <a:ext cx="36" cy="13"/>
              </a:xfrm>
              <a:custGeom>
                <a:avLst/>
                <a:gdLst>
                  <a:gd name="T0" fmla="*/ 36 w 36"/>
                  <a:gd name="T1" fmla="*/ 13 h 13"/>
                  <a:gd name="T2" fmla="*/ 36 w 36"/>
                  <a:gd name="T3" fmla="*/ 13 h 13"/>
                  <a:gd name="T4" fmla="*/ 35 w 36"/>
                  <a:gd name="T5" fmla="*/ 10 h 13"/>
                  <a:gd name="T6" fmla="*/ 32 w 36"/>
                  <a:gd name="T7" fmla="*/ 6 h 13"/>
                  <a:gd name="T8" fmla="*/ 27 w 36"/>
                  <a:gd name="T9" fmla="*/ 4 h 13"/>
                  <a:gd name="T10" fmla="*/ 21 w 36"/>
                  <a:gd name="T11" fmla="*/ 1 h 13"/>
                  <a:gd name="T12" fmla="*/ 10 w 36"/>
                  <a:gd name="T13" fmla="*/ 0 h 13"/>
                  <a:gd name="T14" fmla="*/ 0 w 36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3">
                    <a:moveTo>
                      <a:pt x="36" y="13"/>
                    </a:moveTo>
                    <a:lnTo>
                      <a:pt x="36" y="13"/>
                    </a:lnTo>
                    <a:lnTo>
                      <a:pt x="35" y="10"/>
                    </a:lnTo>
                    <a:lnTo>
                      <a:pt x="32" y="6"/>
                    </a:lnTo>
                    <a:lnTo>
                      <a:pt x="27" y="4"/>
                    </a:lnTo>
                    <a:lnTo>
                      <a:pt x="21" y="1"/>
                    </a:ln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6" name="Freeform 2657">
                <a:extLst>
                  <a:ext uri="{FF2B5EF4-FFF2-40B4-BE49-F238E27FC236}">
                    <a16:creationId xmlns:a16="http://schemas.microsoft.com/office/drawing/2014/main" id="{69C0A19E-5098-41C2-8B86-8AAFDF25B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729"/>
                <a:ext cx="24" cy="17"/>
              </a:xfrm>
              <a:custGeom>
                <a:avLst/>
                <a:gdLst>
                  <a:gd name="T0" fmla="*/ 24 w 24"/>
                  <a:gd name="T1" fmla="*/ 17 h 17"/>
                  <a:gd name="T2" fmla="*/ 24 w 24"/>
                  <a:gd name="T3" fmla="*/ 17 h 17"/>
                  <a:gd name="T4" fmla="*/ 16 w 24"/>
                  <a:gd name="T5" fmla="*/ 15 h 17"/>
                  <a:gd name="T6" fmla="*/ 10 w 24"/>
                  <a:gd name="T7" fmla="*/ 12 h 17"/>
                  <a:gd name="T8" fmla="*/ 4 w 24"/>
                  <a:gd name="T9" fmla="*/ 6 h 17"/>
                  <a:gd name="T10" fmla="*/ 0 w 24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7">
                    <a:moveTo>
                      <a:pt x="24" y="17"/>
                    </a:moveTo>
                    <a:lnTo>
                      <a:pt x="24" y="17"/>
                    </a:lnTo>
                    <a:lnTo>
                      <a:pt x="16" y="15"/>
                    </a:lnTo>
                    <a:lnTo>
                      <a:pt x="10" y="12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7" name="Freeform 2658">
                <a:extLst>
                  <a:ext uri="{FF2B5EF4-FFF2-40B4-BE49-F238E27FC236}">
                    <a16:creationId xmlns:a16="http://schemas.microsoft.com/office/drawing/2014/main" id="{C0649909-9DE8-41C1-8B90-C470E0D18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642"/>
                <a:ext cx="20" cy="38"/>
              </a:xfrm>
              <a:custGeom>
                <a:avLst/>
                <a:gdLst>
                  <a:gd name="T0" fmla="*/ 0 w 20"/>
                  <a:gd name="T1" fmla="*/ 0 h 38"/>
                  <a:gd name="T2" fmla="*/ 0 w 20"/>
                  <a:gd name="T3" fmla="*/ 0 h 38"/>
                  <a:gd name="T4" fmla="*/ 1 w 20"/>
                  <a:gd name="T5" fmla="*/ 10 h 38"/>
                  <a:gd name="T6" fmla="*/ 4 w 20"/>
                  <a:gd name="T7" fmla="*/ 21 h 38"/>
                  <a:gd name="T8" fmla="*/ 11 w 20"/>
                  <a:gd name="T9" fmla="*/ 30 h 38"/>
                  <a:gd name="T10" fmla="*/ 20 w 20"/>
                  <a:gd name="T11" fmla="*/ 3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8">
                    <a:moveTo>
                      <a:pt x="0" y="0"/>
                    </a:moveTo>
                    <a:lnTo>
                      <a:pt x="0" y="0"/>
                    </a:lnTo>
                    <a:lnTo>
                      <a:pt x="1" y="10"/>
                    </a:lnTo>
                    <a:lnTo>
                      <a:pt x="4" y="21"/>
                    </a:lnTo>
                    <a:lnTo>
                      <a:pt x="11" y="30"/>
                    </a:lnTo>
                    <a:lnTo>
                      <a:pt x="20" y="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8" name="Freeform 2659">
                <a:extLst>
                  <a:ext uri="{FF2B5EF4-FFF2-40B4-BE49-F238E27FC236}">
                    <a16:creationId xmlns:a16="http://schemas.microsoft.com/office/drawing/2014/main" id="{5E6B40B8-0FEF-4CE8-93E2-C26594AAC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671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20 w 20"/>
                  <a:gd name="T3" fmla="*/ 0 h 107"/>
                  <a:gd name="T4" fmla="*/ 19 w 20"/>
                  <a:gd name="T5" fmla="*/ 6 h 107"/>
                  <a:gd name="T6" fmla="*/ 15 w 20"/>
                  <a:gd name="T7" fmla="*/ 10 h 107"/>
                  <a:gd name="T8" fmla="*/ 9 w 20"/>
                  <a:gd name="T9" fmla="*/ 21 h 107"/>
                  <a:gd name="T10" fmla="*/ 9 w 20"/>
                  <a:gd name="T11" fmla="*/ 21 h 107"/>
                  <a:gd name="T12" fmla="*/ 6 w 20"/>
                  <a:gd name="T13" fmla="*/ 31 h 107"/>
                  <a:gd name="T14" fmla="*/ 5 w 20"/>
                  <a:gd name="T15" fmla="*/ 40 h 107"/>
                  <a:gd name="T16" fmla="*/ 3 w 20"/>
                  <a:gd name="T17" fmla="*/ 61 h 107"/>
                  <a:gd name="T18" fmla="*/ 3 w 20"/>
                  <a:gd name="T19" fmla="*/ 61 h 107"/>
                  <a:gd name="T20" fmla="*/ 0 w 20"/>
                  <a:gd name="T21" fmla="*/ 84 h 107"/>
                  <a:gd name="T22" fmla="*/ 2 w 20"/>
                  <a:gd name="T23" fmla="*/ 98 h 107"/>
                  <a:gd name="T24" fmla="*/ 2 w 20"/>
                  <a:gd name="T25" fmla="*/ 102 h 107"/>
                  <a:gd name="T26" fmla="*/ 5 w 20"/>
                  <a:gd name="T27" fmla="*/ 107 h 1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20" y="0"/>
                    </a:lnTo>
                    <a:lnTo>
                      <a:pt x="19" y="6"/>
                    </a:lnTo>
                    <a:lnTo>
                      <a:pt x="15" y="10"/>
                    </a:lnTo>
                    <a:lnTo>
                      <a:pt x="9" y="21"/>
                    </a:lnTo>
                    <a:lnTo>
                      <a:pt x="6" y="31"/>
                    </a:lnTo>
                    <a:lnTo>
                      <a:pt x="5" y="40"/>
                    </a:lnTo>
                    <a:lnTo>
                      <a:pt x="3" y="61"/>
                    </a:lnTo>
                    <a:lnTo>
                      <a:pt x="0" y="84"/>
                    </a:lnTo>
                    <a:lnTo>
                      <a:pt x="2" y="98"/>
                    </a:lnTo>
                    <a:lnTo>
                      <a:pt x="2" y="102"/>
                    </a:lnTo>
                    <a:lnTo>
                      <a:pt x="5" y="10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9" name="Freeform 2660">
                <a:extLst>
                  <a:ext uri="{FF2B5EF4-FFF2-40B4-BE49-F238E27FC236}">
                    <a16:creationId xmlns:a16="http://schemas.microsoft.com/office/drawing/2014/main" id="{B7385885-7051-44C9-A5D9-AF402A036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690"/>
                <a:ext cx="22" cy="15"/>
              </a:xfrm>
              <a:custGeom>
                <a:avLst/>
                <a:gdLst>
                  <a:gd name="T0" fmla="*/ 22 w 22"/>
                  <a:gd name="T1" fmla="*/ 15 h 15"/>
                  <a:gd name="T2" fmla="*/ 22 w 22"/>
                  <a:gd name="T3" fmla="*/ 15 h 15"/>
                  <a:gd name="T4" fmla="*/ 16 w 22"/>
                  <a:gd name="T5" fmla="*/ 12 h 15"/>
                  <a:gd name="T6" fmla="*/ 10 w 22"/>
                  <a:gd name="T7" fmla="*/ 9 h 15"/>
                  <a:gd name="T8" fmla="*/ 6 w 22"/>
                  <a:gd name="T9" fmla="*/ 5 h 15"/>
                  <a:gd name="T10" fmla="*/ 0 w 22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5">
                    <a:moveTo>
                      <a:pt x="22" y="15"/>
                    </a:moveTo>
                    <a:lnTo>
                      <a:pt x="22" y="15"/>
                    </a:lnTo>
                    <a:lnTo>
                      <a:pt x="16" y="12"/>
                    </a:lnTo>
                    <a:lnTo>
                      <a:pt x="10" y="9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0" name="Freeform 2661">
                <a:extLst>
                  <a:ext uri="{FF2B5EF4-FFF2-40B4-BE49-F238E27FC236}">
                    <a16:creationId xmlns:a16="http://schemas.microsoft.com/office/drawing/2014/main" id="{962AD9D9-6CA6-48B8-A8BF-3B6059121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737"/>
                <a:ext cx="34" cy="30"/>
              </a:xfrm>
              <a:custGeom>
                <a:avLst/>
                <a:gdLst>
                  <a:gd name="T0" fmla="*/ 0 w 34"/>
                  <a:gd name="T1" fmla="*/ 0 h 30"/>
                  <a:gd name="T2" fmla="*/ 0 w 34"/>
                  <a:gd name="T3" fmla="*/ 0 h 30"/>
                  <a:gd name="T4" fmla="*/ 5 w 34"/>
                  <a:gd name="T5" fmla="*/ 1 h 30"/>
                  <a:gd name="T6" fmla="*/ 11 w 34"/>
                  <a:gd name="T7" fmla="*/ 4 h 30"/>
                  <a:gd name="T8" fmla="*/ 20 w 34"/>
                  <a:gd name="T9" fmla="*/ 12 h 30"/>
                  <a:gd name="T10" fmla="*/ 29 w 34"/>
                  <a:gd name="T11" fmla="*/ 21 h 30"/>
                  <a:gd name="T12" fmla="*/ 34 w 34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0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11" y="4"/>
                    </a:lnTo>
                    <a:lnTo>
                      <a:pt x="20" y="12"/>
                    </a:lnTo>
                    <a:lnTo>
                      <a:pt x="29" y="21"/>
                    </a:lnTo>
                    <a:lnTo>
                      <a:pt x="34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1" name="Freeform 2662">
                <a:extLst>
                  <a:ext uri="{FF2B5EF4-FFF2-40B4-BE49-F238E27FC236}">
                    <a16:creationId xmlns:a16="http://schemas.microsoft.com/office/drawing/2014/main" id="{29F8F760-F832-42E9-8C63-DEDDAF925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2687"/>
                <a:ext cx="25" cy="14"/>
              </a:xfrm>
              <a:custGeom>
                <a:avLst/>
                <a:gdLst>
                  <a:gd name="T0" fmla="*/ 0 w 25"/>
                  <a:gd name="T1" fmla="*/ 0 h 14"/>
                  <a:gd name="T2" fmla="*/ 0 w 25"/>
                  <a:gd name="T3" fmla="*/ 0 h 14"/>
                  <a:gd name="T4" fmla="*/ 13 w 25"/>
                  <a:gd name="T5" fmla="*/ 9 h 14"/>
                  <a:gd name="T6" fmla="*/ 19 w 25"/>
                  <a:gd name="T7" fmla="*/ 12 h 14"/>
                  <a:gd name="T8" fmla="*/ 25 w 25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4">
                    <a:moveTo>
                      <a:pt x="0" y="0"/>
                    </a:moveTo>
                    <a:lnTo>
                      <a:pt x="0" y="0"/>
                    </a:lnTo>
                    <a:lnTo>
                      <a:pt x="13" y="9"/>
                    </a:lnTo>
                    <a:lnTo>
                      <a:pt x="19" y="12"/>
                    </a:lnTo>
                    <a:lnTo>
                      <a:pt x="25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2" name="Freeform 2663">
                <a:extLst>
                  <a:ext uri="{FF2B5EF4-FFF2-40B4-BE49-F238E27FC236}">
                    <a16:creationId xmlns:a16="http://schemas.microsoft.com/office/drawing/2014/main" id="{10D900AA-C5B2-48EA-BDFA-A1942001D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845"/>
                <a:ext cx="97" cy="19"/>
              </a:xfrm>
              <a:custGeom>
                <a:avLst/>
                <a:gdLst>
                  <a:gd name="T0" fmla="*/ 97 w 97"/>
                  <a:gd name="T1" fmla="*/ 0 h 19"/>
                  <a:gd name="T2" fmla="*/ 97 w 97"/>
                  <a:gd name="T3" fmla="*/ 0 h 19"/>
                  <a:gd name="T4" fmla="*/ 89 w 97"/>
                  <a:gd name="T5" fmla="*/ 2 h 19"/>
                  <a:gd name="T6" fmla="*/ 82 w 97"/>
                  <a:gd name="T7" fmla="*/ 3 h 19"/>
                  <a:gd name="T8" fmla="*/ 74 w 97"/>
                  <a:gd name="T9" fmla="*/ 6 h 19"/>
                  <a:gd name="T10" fmla="*/ 67 w 97"/>
                  <a:gd name="T11" fmla="*/ 6 h 19"/>
                  <a:gd name="T12" fmla="*/ 67 w 97"/>
                  <a:gd name="T13" fmla="*/ 6 h 19"/>
                  <a:gd name="T14" fmla="*/ 59 w 97"/>
                  <a:gd name="T15" fmla="*/ 6 h 19"/>
                  <a:gd name="T16" fmla="*/ 52 w 97"/>
                  <a:gd name="T17" fmla="*/ 5 h 19"/>
                  <a:gd name="T18" fmla="*/ 44 w 97"/>
                  <a:gd name="T19" fmla="*/ 3 h 19"/>
                  <a:gd name="T20" fmla="*/ 36 w 97"/>
                  <a:gd name="T21" fmla="*/ 3 h 19"/>
                  <a:gd name="T22" fmla="*/ 36 w 97"/>
                  <a:gd name="T23" fmla="*/ 3 h 19"/>
                  <a:gd name="T24" fmla="*/ 27 w 97"/>
                  <a:gd name="T25" fmla="*/ 6 h 19"/>
                  <a:gd name="T26" fmla="*/ 18 w 97"/>
                  <a:gd name="T27" fmla="*/ 11 h 19"/>
                  <a:gd name="T28" fmla="*/ 9 w 97"/>
                  <a:gd name="T29" fmla="*/ 15 h 19"/>
                  <a:gd name="T30" fmla="*/ 0 w 97"/>
                  <a:gd name="T31" fmla="*/ 19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7" h="19">
                    <a:moveTo>
                      <a:pt x="97" y="0"/>
                    </a:moveTo>
                    <a:lnTo>
                      <a:pt x="97" y="0"/>
                    </a:lnTo>
                    <a:lnTo>
                      <a:pt x="89" y="2"/>
                    </a:lnTo>
                    <a:lnTo>
                      <a:pt x="82" y="3"/>
                    </a:lnTo>
                    <a:lnTo>
                      <a:pt x="74" y="6"/>
                    </a:lnTo>
                    <a:lnTo>
                      <a:pt x="67" y="6"/>
                    </a:lnTo>
                    <a:lnTo>
                      <a:pt x="59" y="6"/>
                    </a:lnTo>
                    <a:lnTo>
                      <a:pt x="52" y="5"/>
                    </a:lnTo>
                    <a:lnTo>
                      <a:pt x="44" y="3"/>
                    </a:lnTo>
                    <a:lnTo>
                      <a:pt x="36" y="3"/>
                    </a:lnTo>
                    <a:lnTo>
                      <a:pt x="27" y="6"/>
                    </a:lnTo>
                    <a:lnTo>
                      <a:pt x="18" y="11"/>
                    </a:lnTo>
                    <a:lnTo>
                      <a:pt x="9" y="15"/>
                    </a:lnTo>
                    <a:lnTo>
                      <a:pt x="0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3" name="Freeform 2664">
                <a:extLst>
                  <a:ext uri="{FF2B5EF4-FFF2-40B4-BE49-F238E27FC236}">
                    <a16:creationId xmlns:a16="http://schemas.microsoft.com/office/drawing/2014/main" id="{656DF8E3-4FF7-4A0C-996B-1566F692B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814"/>
                <a:ext cx="19" cy="34"/>
              </a:xfrm>
              <a:custGeom>
                <a:avLst/>
                <a:gdLst>
                  <a:gd name="T0" fmla="*/ 19 w 19"/>
                  <a:gd name="T1" fmla="*/ 34 h 34"/>
                  <a:gd name="T2" fmla="*/ 19 w 19"/>
                  <a:gd name="T3" fmla="*/ 34 h 34"/>
                  <a:gd name="T4" fmla="*/ 13 w 19"/>
                  <a:gd name="T5" fmla="*/ 33 h 34"/>
                  <a:gd name="T6" fmla="*/ 9 w 19"/>
                  <a:gd name="T7" fmla="*/ 30 h 34"/>
                  <a:gd name="T8" fmla="*/ 6 w 19"/>
                  <a:gd name="T9" fmla="*/ 25 h 34"/>
                  <a:gd name="T10" fmla="*/ 4 w 19"/>
                  <a:gd name="T11" fmla="*/ 21 h 34"/>
                  <a:gd name="T12" fmla="*/ 1 w 19"/>
                  <a:gd name="T13" fmla="*/ 12 h 34"/>
                  <a:gd name="T14" fmla="*/ 0 w 19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34">
                    <a:moveTo>
                      <a:pt x="19" y="34"/>
                    </a:moveTo>
                    <a:lnTo>
                      <a:pt x="19" y="34"/>
                    </a:lnTo>
                    <a:lnTo>
                      <a:pt x="13" y="33"/>
                    </a:lnTo>
                    <a:lnTo>
                      <a:pt x="9" y="30"/>
                    </a:lnTo>
                    <a:lnTo>
                      <a:pt x="6" y="25"/>
                    </a:lnTo>
                    <a:lnTo>
                      <a:pt x="4" y="21"/>
                    </a:lnTo>
                    <a:lnTo>
                      <a:pt x="1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4" name="Freeform 2665">
                <a:extLst>
                  <a:ext uri="{FF2B5EF4-FFF2-40B4-BE49-F238E27FC236}">
                    <a16:creationId xmlns:a16="http://schemas.microsoft.com/office/drawing/2014/main" id="{9637BD50-9CF5-4357-A386-67BAC0306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808"/>
                <a:ext cx="26" cy="90"/>
              </a:xfrm>
              <a:custGeom>
                <a:avLst/>
                <a:gdLst>
                  <a:gd name="T0" fmla="*/ 8 w 26"/>
                  <a:gd name="T1" fmla="*/ 0 h 90"/>
                  <a:gd name="T2" fmla="*/ 8 w 26"/>
                  <a:gd name="T3" fmla="*/ 0 h 90"/>
                  <a:gd name="T4" fmla="*/ 5 w 26"/>
                  <a:gd name="T5" fmla="*/ 7 h 90"/>
                  <a:gd name="T6" fmla="*/ 0 w 26"/>
                  <a:gd name="T7" fmla="*/ 13 h 90"/>
                  <a:gd name="T8" fmla="*/ 0 w 26"/>
                  <a:gd name="T9" fmla="*/ 13 h 90"/>
                  <a:gd name="T10" fmla="*/ 0 w 26"/>
                  <a:gd name="T11" fmla="*/ 22 h 90"/>
                  <a:gd name="T12" fmla="*/ 0 w 26"/>
                  <a:gd name="T13" fmla="*/ 31 h 90"/>
                  <a:gd name="T14" fmla="*/ 0 w 26"/>
                  <a:gd name="T15" fmla="*/ 31 h 90"/>
                  <a:gd name="T16" fmla="*/ 2 w 26"/>
                  <a:gd name="T17" fmla="*/ 39 h 90"/>
                  <a:gd name="T18" fmla="*/ 6 w 26"/>
                  <a:gd name="T19" fmla="*/ 45 h 90"/>
                  <a:gd name="T20" fmla="*/ 6 w 26"/>
                  <a:gd name="T21" fmla="*/ 45 h 90"/>
                  <a:gd name="T22" fmla="*/ 14 w 26"/>
                  <a:gd name="T23" fmla="*/ 54 h 90"/>
                  <a:gd name="T24" fmla="*/ 20 w 26"/>
                  <a:gd name="T25" fmla="*/ 66 h 90"/>
                  <a:gd name="T26" fmla="*/ 24 w 26"/>
                  <a:gd name="T27" fmla="*/ 78 h 90"/>
                  <a:gd name="T28" fmla="*/ 26 w 26"/>
                  <a:gd name="T29" fmla="*/ 90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" h="90">
                    <a:moveTo>
                      <a:pt x="8" y="0"/>
                    </a:moveTo>
                    <a:lnTo>
                      <a:pt x="8" y="0"/>
                    </a:lnTo>
                    <a:lnTo>
                      <a:pt x="5" y="7"/>
                    </a:lnTo>
                    <a:lnTo>
                      <a:pt x="0" y="13"/>
                    </a:lnTo>
                    <a:lnTo>
                      <a:pt x="0" y="22"/>
                    </a:lnTo>
                    <a:lnTo>
                      <a:pt x="0" y="31"/>
                    </a:lnTo>
                    <a:lnTo>
                      <a:pt x="2" y="39"/>
                    </a:lnTo>
                    <a:lnTo>
                      <a:pt x="6" y="45"/>
                    </a:lnTo>
                    <a:lnTo>
                      <a:pt x="14" y="54"/>
                    </a:lnTo>
                    <a:lnTo>
                      <a:pt x="20" y="66"/>
                    </a:lnTo>
                    <a:lnTo>
                      <a:pt x="24" y="78"/>
                    </a:lnTo>
                    <a:lnTo>
                      <a:pt x="26" y="9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5" name="Freeform 2666">
                <a:extLst>
                  <a:ext uri="{FF2B5EF4-FFF2-40B4-BE49-F238E27FC236}">
                    <a16:creationId xmlns:a16="http://schemas.microsoft.com/office/drawing/2014/main" id="{4CAC3E2F-EA42-4B60-A6E4-84145A9AD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873"/>
                <a:ext cx="55" cy="36"/>
              </a:xfrm>
              <a:custGeom>
                <a:avLst/>
                <a:gdLst>
                  <a:gd name="T0" fmla="*/ 55 w 55"/>
                  <a:gd name="T1" fmla="*/ 0 h 36"/>
                  <a:gd name="T2" fmla="*/ 55 w 55"/>
                  <a:gd name="T3" fmla="*/ 0 h 36"/>
                  <a:gd name="T4" fmla="*/ 50 w 55"/>
                  <a:gd name="T5" fmla="*/ 6 h 36"/>
                  <a:gd name="T6" fmla="*/ 41 w 55"/>
                  <a:gd name="T7" fmla="*/ 9 h 36"/>
                  <a:gd name="T8" fmla="*/ 21 w 55"/>
                  <a:gd name="T9" fmla="*/ 13 h 36"/>
                  <a:gd name="T10" fmla="*/ 12 w 55"/>
                  <a:gd name="T11" fmla="*/ 16 h 36"/>
                  <a:gd name="T12" fmla="*/ 6 w 55"/>
                  <a:gd name="T13" fmla="*/ 21 h 36"/>
                  <a:gd name="T14" fmla="*/ 3 w 55"/>
                  <a:gd name="T15" fmla="*/ 24 h 36"/>
                  <a:gd name="T16" fmla="*/ 0 w 55"/>
                  <a:gd name="T17" fmla="*/ 27 h 36"/>
                  <a:gd name="T18" fmla="*/ 0 w 55"/>
                  <a:gd name="T19" fmla="*/ 31 h 36"/>
                  <a:gd name="T20" fmla="*/ 0 w 55"/>
                  <a:gd name="T21" fmla="*/ 3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36">
                    <a:moveTo>
                      <a:pt x="55" y="0"/>
                    </a:moveTo>
                    <a:lnTo>
                      <a:pt x="55" y="0"/>
                    </a:lnTo>
                    <a:lnTo>
                      <a:pt x="50" y="6"/>
                    </a:lnTo>
                    <a:lnTo>
                      <a:pt x="41" y="9"/>
                    </a:lnTo>
                    <a:lnTo>
                      <a:pt x="21" y="13"/>
                    </a:lnTo>
                    <a:lnTo>
                      <a:pt x="12" y="16"/>
                    </a:lnTo>
                    <a:lnTo>
                      <a:pt x="6" y="21"/>
                    </a:lnTo>
                    <a:lnTo>
                      <a:pt x="3" y="24"/>
                    </a:lnTo>
                    <a:lnTo>
                      <a:pt x="0" y="27"/>
                    </a:lnTo>
                    <a:lnTo>
                      <a:pt x="0" y="31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6" name="Freeform 2667">
                <a:extLst>
                  <a:ext uri="{FF2B5EF4-FFF2-40B4-BE49-F238E27FC236}">
                    <a16:creationId xmlns:a16="http://schemas.microsoft.com/office/drawing/2014/main" id="{7C0BE22C-13B5-4EAA-B54A-EB7CCC6D7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860"/>
                <a:ext cx="18" cy="29"/>
              </a:xfrm>
              <a:custGeom>
                <a:avLst/>
                <a:gdLst>
                  <a:gd name="T0" fmla="*/ 18 w 18"/>
                  <a:gd name="T1" fmla="*/ 29 h 29"/>
                  <a:gd name="T2" fmla="*/ 18 w 18"/>
                  <a:gd name="T3" fmla="*/ 29 h 29"/>
                  <a:gd name="T4" fmla="*/ 14 w 18"/>
                  <a:gd name="T5" fmla="*/ 29 h 29"/>
                  <a:gd name="T6" fmla="*/ 11 w 18"/>
                  <a:gd name="T7" fmla="*/ 26 h 29"/>
                  <a:gd name="T8" fmla="*/ 6 w 18"/>
                  <a:gd name="T9" fmla="*/ 19 h 29"/>
                  <a:gd name="T10" fmla="*/ 2 w 18"/>
                  <a:gd name="T11" fmla="*/ 10 h 29"/>
                  <a:gd name="T12" fmla="*/ 0 w 18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9">
                    <a:moveTo>
                      <a:pt x="18" y="29"/>
                    </a:moveTo>
                    <a:lnTo>
                      <a:pt x="18" y="29"/>
                    </a:lnTo>
                    <a:lnTo>
                      <a:pt x="14" y="29"/>
                    </a:lnTo>
                    <a:lnTo>
                      <a:pt x="11" y="26"/>
                    </a:lnTo>
                    <a:lnTo>
                      <a:pt x="6" y="19"/>
                    </a:lnTo>
                    <a:lnTo>
                      <a:pt x="2" y="1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7" name="Freeform 2668">
                <a:extLst>
                  <a:ext uri="{FF2B5EF4-FFF2-40B4-BE49-F238E27FC236}">
                    <a16:creationId xmlns:a16="http://schemas.microsoft.com/office/drawing/2014/main" id="{3837E655-22FE-4FFC-8B8A-CCCD85E65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949"/>
                <a:ext cx="25" cy="71"/>
              </a:xfrm>
              <a:custGeom>
                <a:avLst/>
                <a:gdLst>
                  <a:gd name="T0" fmla="*/ 0 w 25"/>
                  <a:gd name="T1" fmla="*/ 0 h 71"/>
                  <a:gd name="T2" fmla="*/ 0 w 25"/>
                  <a:gd name="T3" fmla="*/ 0 h 71"/>
                  <a:gd name="T4" fmla="*/ 5 w 25"/>
                  <a:gd name="T5" fmla="*/ 8 h 71"/>
                  <a:gd name="T6" fmla="*/ 9 w 25"/>
                  <a:gd name="T7" fmla="*/ 16 h 71"/>
                  <a:gd name="T8" fmla="*/ 12 w 25"/>
                  <a:gd name="T9" fmla="*/ 25 h 71"/>
                  <a:gd name="T10" fmla="*/ 14 w 25"/>
                  <a:gd name="T11" fmla="*/ 32 h 71"/>
                  <a:gd name="T12" fmla="*/ 14 w 25"/>
                  <a:gd name="T13" fmla="*/ 32 h 71"/>
                  <a:gd name="T14" fmla="*/ 18 w 25"/>
                  <a:gd name="T15" fmla="*/ 53 h 71"/>
                  <a:gd name="T16" fmla="*/ 21 w 25"/>
                  <a:gd name="T17" fmla="*/ 64 h 71"/>
                  <a:gd name="T18" fmla="*/ 25 w 25"/>
                  <a:gd name="T19" fmla="*/ 71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71">
                    <a:moveTo>
                      <a:pt x="0" y="0"/>
                    </a:moveTo>
                    <a:lnTo>
                      <a:pt x="0" y="0"/>
                    </a:lnTo>
                    <a:lnTo>
                      <a:pt x="5" y="8"/>
                    </a:lnTo>
                    <a:lnTo>
                      <a:pt x="9" y="16"/>
                    </a:lnTo>
                    <a:lnTo>
                      <a:pt x="12" y="25"/>
                    </a:lnTo>
                    <a:lnTo>
                      <a:pt x="14" y="32"/>
                    </a:lnTo>
                    <a:lnTo>
                      <a:pt x="18" y="53"/>
                    </a:lnTo>
                    <a:lnTo>
                      <a:pt x="21" y="64"/>
                    </a:lnTo>
                    <a:lnTo>
                      <a:pt x="25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8" name="Freeform 2669">
                <a:extLst>
                  <a:ext uri="{FF2B5EF4-FFF2-40B4-BE49-F238E27FC236}">
                    <a16:creationId xmlns:a16="http://schemas.microsoft.com/office/drawing/2014/main" id="{76E968B3-57A8-4378-8FEA-AE088FEBC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2974"/>
                <a:ext cx="35" cy="4"/>
              </a:xfrm>
              <a:custGeom>
                <a:avLst/>
                <a:gdLst>
                  <a:gd name="T0" fmla="*/ 35 w 35"/>
                  <a:gd name="T1" fmla="*/ 1 h 4"/>
                  <a:gd name="T2" fmla="*/ 35 w 35"/>
                  <a:gd name="T3" fmla="*/ 1 h 4"/>
                  <a:gd name="T4" fmla="*/ 26 w 35"/>
                  <a:gd name="T5" fmla="*/ 0 h 4"/>
                  <a:gd name="T6" fmla="*/ 17 w 35"/>
                  <a:gd name="T7" fmla="*/ 0 h 4"/>
                  <a:gd name="T8" fmla="*/ 8 w 35"/>
                  <a:gd name="T9" fmla="*/ 1 h 4"/>
                  <a:gd name="T10" fmla="*/ 0 w 3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">
                    <a:moveTo>
                      <a:pt x="35" y="1"/>
                    </a:moveTo>
                    <a:lnTo>
                      <a:pt x="35" y="1"/>
                    </a:lnTo>
                    <a:lnTo>
                      <a:pt x="26" y="0"/>
                    </a:lnTo>
                    <a:lnTo>
                      <a:pt x="17" y="0"/>
                    </a:lnTo>
                    <a:lnTo>
                      <a:pt x="8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9" name="Freeform 2670">
                <a:extLst>
                  <a:ext uri="{FF2B5EF4-FFF2-40B4-BE49-F238E27FC236}">
                    <a16:creationId xmlns:a16="http://schemas.microsoft.com/office/drawing/2014/main" id="{9CC8D934-5E90-467D-A4D7-9D40A43BD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817"/>
                <a:ext cx="115" cy="75"/>
              </a:xfrm>
              <a:custGeom>
                <a:avLst/>
                <a:gdLst>
                  <a:gd name="T0" fmla="*/ 115 w 115"/>
                  <a:gd name="T1" fmla="*/ 74 h 75"/>
                  <a:gd name="T2" fmla="*/ 115 w 115"/>
                  <a:gd name="T3" fmla="*/ 74 h 75"/>
                  <a:gd name="T4" fmla="*/ 110 w 115"/>
                  <a:gd name="T5" fmla="*/ 75 h 75"/>
                  <a:gd name="T6" fmla="*/ 106 w 115"/>
                  <a:gd name="T7" fmla="*/ 75 h 75"/>
                  <a:gd name="T8" fmla="*/ 95 w 115"/>
                  <a:gd name="T9" fmla="*/ 72 h 75"/>
                  <a:gd name="T10" fmla="*/ 74 w 115"/>
                  <a:gd name="T11" fmla="*/ 65 h 75"/>
                  <a:gd name="T12" fmla="*/ 74 w 115"/>
                  <a:gd name="T13" fmla="*/ 65 h 75"/>
                  <a:gd name="T14" fmla="*/ 63 w 115"/>
                  <a:gd name="T15" fmla="*/ 60 h 75"/>
                  <a:gd name="T16" fmla="*/ 54 w 115"/>
                  <a:gd name="T17" fmla="*/ 54 h 75"/>
                  <a:gd name="T18" fmla="*/ 47 w 115"/>
                  <a:gd name="T19" fmla="*/ 47 h 75"/>
                  <a:gd name="T20" fmla="*/ 38 w 115"/>
                  <a:gd name="T21" fmla="*/ 39 h 75"/>
                  <a:gd name="T22" fmla="*/ 38 w 115"/>
                  <a:gd name="T23" fmla="*/ 39 h 75"/>
                  <a:gd name="T24" fmla="*/ 21 w 115"/>
                  <a:gd name="T25" fmla="*/ 16 h 75"/>
                  <a:gd name="T26" fmla="*/ 12 w 115"/>
                  <a:gd name="T27" fmla="*/ 7 h 75"/>
                  <a:gd name="T28" fmla="*/ 6 w 115"/>
                  <a:gd name="T29" fmla="*/ 3 h 75"/>
                  <a:gd name="T30" fmla="*/ 0 w 115"/>
                  <a:gd name="T31" fmla="*/ 0 h 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75">
                    <a:moveTo>
                      <a:pt x="115" y="74"/>
                    </a:moveTo>
                    <a:lnTo>
                      <a:pt x="115" y="74"/>
                    </a:lnTo>
                    <a:lnTo>
                      <a:pt x="110" y="75"/>
                    </a:lnTo>
                    <a:lnTo>
                      <a:pt x="106" y="75"/>
                    </a:lnTo>
                    <a:lnTo>
                      <a:pt x="95" y="72"/>
                    </a:lnTo>
                    <a:lnTo>
                      <a:pt x="74" y="65"/>
                    </a:lnTo>
                    <a:lnTo>
                      <a:pt x="63" y="60"/>
                    </a:lnTo>
                    <a:lnTo>
                      <a:pt x="54" y="54"/>
                    </a:lnTo>
                    <a:lnTo>
                      <a:pt x="47" y="47"/>
                    </a:lnTo>
                    <a:lnTo>
                      <a:pt x="38" y="39"/>
                    </a:lnTo>
                    <a:lnTo>
                      <a:pt x="21" y="16"/>
                    </a:lnTo>
                    <a:lnTo>
                      <a:pt x="12" y="7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0" name="Freeform 2671">
                <a:extLst>
                  <a:ext uri="{FF2B5EF4-FFF2-40B4-BE49-F238E27FC236}">
                    <a16:creationId xmlns:a16="http://schemas.microsoft.com/office/drawing/2014/main" id="{09C73284-451F-42A7-BFFE-F47F0D57C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879"/>
                <a:ext cx="31" cy="13"/>
              </a:xfrm>
              <a:custGeom>
                <a:avLst/>
                <a:gdLst>
                  <a:gd name="T0" fmla="*/ 31 w 31"/>
                  <a:gd name="T1" fmla="*/ 0 h 13"/>
                  <a:gd name="T2" fmla="*/ 31 w 31"/>
                  <a:gd name="T3" fmla="*/ 0 h 13"/>
                  <a:gd name="T4" fmla="*/ 21 w 31"/>
                  <a:gd name="T5" fmla="*/ 0 h 13"/>
                  <a:gd name="T6" fmla="*/ 16 w 31"/>
                  <a:gd name="T7" fmla="*/ 0 h 13"/>
                  <a:gd name="T8" fmla="*/ 12 w 31"/>
                  <a:gd name="T9" fmla="*/ 1 h 13"/>
                  <a:gd name="T10" fmla="*/ 12 w 31"/>
                  <a:gd name="T11" fmla="*/ 1 h 13"/>
                  <a:gd name="T12" fmla="*/ 9 w 31"/>
                  <a:gd name="T13" fmla="*/ 4 h 13"/>
                  <a:gd name="T14" fmla="*/ 6 w 31"/>
                  <a:gd name="T15" fmla="*/ 7 h 13"/>
                  <a:gd name="T16" fmla="*/ 0 w 31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3">
                    <a:moveTo>
                      <a:pt x="31" y="0"/>
                    </a:moveTo>
                    <a:lnTo>
                      <a:pt x="3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2" y="1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1" name="Freeform 2672">
                <a:extLst>
                  <a:ext uri="{FF2B5EF4-FFF2-40B4-BE49-F238E27FC236}">
                    <a16:creationId xmlns:a16="http://schemas.microsoft.com/office/drawing/2014/main" id="{B08F3436-2487-448B-BC0F-771E5B67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963"/>
                <a:ext cx="101" cy="71"/>
              </a:xfrm>
              <a:custGeom>
                <a:avLst/>
                <a:gdLst>
                  <a:gd name="T0" fmla="*/ 101 w 101"/>
                  <a:gd name="T1" fmla="*/ 71 h 71"/>
                  <a:gd name="T2" fmla="*/ 101 w 101"/>
                  <a:gd name="T3" fmla="*/ 71 h 71"/>
                  <a:gd name="T4" fmla="*/ 101 w 101"/>
                  <a:gd name="T5" fmla="*/ 66 h 71"/>
                  <a:gd name="T6" fmla="*/ 98 w 101"/>
                  <a:gd name="T7" fmla="*/ 62 h 71"/>
                  <a:gd name="T8" fmla="*/ 92 w 101"/>
                  <a:gd name="T9" fmla="*/ 54 h 71"/>
                  <a:gd name="T10" fmla="*/ 83 w 101"/>
                  <a:gd name="T11" fmla="*/ 48 h 71"/>
                  <a:gd name="T12" fmla="*/ 73 w 101"/>
                  <a:gd name="T13" fmla="*/ 45 h 71"/>
                  <a:gd name="T14" fmla="*/ 50 w 101"/>
                  <a:gd name="T15" fmla="*/ 39 h 71"/>
                  <a:gd name="T16" fmla="*/ 41 w 101"/>
                  <a:gd name="T17" fmla="*/ 36 h 71"/>
                  <a:gd name="T18" fmla="*/ 32 w 101"/>
                  <a:gd name="T19" fmla="*/ 33 h 71"/>
                  <a:gd name="T20" fmla="*/ 32 w 101"/>
                  <a:gd name="T21" fmla="*/ 33 h 71"/>
                  <a:gd name="T22" fmla="*/ 20 w 101"/>
                  <a:gd name="T23" fmla="*/ 27 h 71"/>
                  <a:gd name="T24" fmla="*/ 12 w 101"/>
                  <a:gd name="T25" fmla="*/ 20 h 71"/>
                  <a:gd name="T26" fmla="*/ 5 w 101"/>
                  <a:gd name="T27" fmla="*/ 11 h 71"/>
                  <a:gd name="T28" fmla="*/ 0 w 101"/>
                  <a:gd name="T29" fmla="*/ 0 h 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1" h="71">
                    <a:moveTo>
                      <a:pt x="101" y="71"/>
                    </a:moveTo>
                    <a:lnTo>
                      <a:pt x="101" y="71"/>
                    </a:lnTo>
                    <a:lnTo>
                      <a:pt x="101" y="66"/>
                    </a:lnTo>
                    <a:lnTo>
                      <a:pt x="98" y="62"/>
                    </a:lnTo>
                    <a:lnTo>
                      <a:pt x="92" y="54"/>
                    </a:lnTo>
                    <a:lnTo>
                      <a:pt x="83" y="48"/>
                    </a:lnTo>
                    <a:lnTo>
                      <a:pt x="73" y="45"/>
                    </a:lnTo>
                    <a:lnTo>
                      <a:pt x="50" y="39"/>
                    </a:lnTo>
                    <a:lnTo>
                      <a:pt x="41" y="36"/>
                    </a:lnTo>
                    <a:lnTo>
                      <a:pt x="32" y="33"/>
                    </a:lnTo>
                    <a:lnTo>
                      <a:pt x="20" y="27"/>
                    </a:lnTo>
                    <a:lnTo>
                      <a:pt x="12" y="20"/>
                    </a:lnTo>
                    <a:lnTo>
                      <a:pt x="5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2" name="Freeform 2673">
                <a:extLst>
                  <a:ext uri="{FF2B5EF4-FFF2-40B4-BE49-F238E27FC236}">
                    <a16:creationId xmlns:a16="http://schemas.microsoft.com/office/drawing/2014/main" id="{73382466-CBF8-4773-BEA2-9DB91FCCF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999"/>
                <a:ext cx="14" cy="80"/>
              </a:xfrm>
              <a:custGeom>
                <a:avLst/>
                <a:gdLst>
                  <a:gd name="T0" fmla="*/ 14 w 14"/>
                  <a:gd name="T1" fmla="*/ 0 h 80"/>
                  <a:gd name="T2" fmla="*/ 14 w 14"/>
                  <a:gd name="T3" fmla="*/ 0 h 80"/>
                  <a:gd name="T4" fmla="*/ 12 w 14"/>
                  <a:gd name="T5" fmla="*/ 14 h 80"/>
                  <a:gd name="T6" fmla="*/ 9 w 14"/>
                  <a:gd name="T7" fmla="*/ 26 h 80"/>
                  <a:gd name="T8" fmla="*/ 5 w 14"/>
                  <a:gd name="T9" fmla="*/ 39 h 80"/>
                  <a:gd name="T10" fmla="*/ 2 w 14"/>
                  <a:gd name="T11" fmla="*/ 51 h 80"/>
                  <a:gd name="T12" fmla="*/ 2 w 14"/>
                  <a:gd name="T13" fmla="*/ 51 h 80"/>
                  <a:gd name="T14" fmla="*/ 0 w 14"/>
                  <a:gd name="T15" fmla="*/ 59 h 80"/>
                  <a:gd name="T16" fmla="*/ 2 w 14"/>
                  <a:gd name="T17" fmla="*/ 67 h 80"/>
                  <a:gd name="T18" fmla="*/ 5 w 14"/>
                  <a:gd name="T19" fmla="*/ 80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80">
                    <a:moveTo>
                      <a:pt x="14" y="0"/>
                    </a:moveTo>
                    <a:lnTo>
                      <a:pt x="14" y="0"/>
                    </a:lnTo>
                    <a:lnTo>
                      <a:pt x="12" y="14"/>
                    </a:lnTo>
                    <a:lnTo>
                      <a:pt x="9" y="26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59"/>
                    </a:lnTo>
                    <a:lnTo>
                      <a:pt x="2" y="67"/>
                    </a:lnTo>
                    <a:lnTo>
                      <a:pt x="5" y="8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3" name="Freeform 2674">
                <a:extLst>
                  <a:ext uri="{FF2B5EF4-FFF2-40B4-BE49-F238E27FC236}">
                    <a16:creationId xmlns:a16="http://schemas.microsoft.com/office/drawing/2014/main" id="{CD873D00-0726-437A-AFDF-909AEDB30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026"/>
                <a:ext cx="44" cy="43"/>
              </a:xfrm>
              <a:custGeom>
                <a:avLst/>
                <a:gdLst>
                  <a:gd name="T0" fmla="*/ 0 w 44"/>
                  <a:gd name="T1" fmla="*/ 0 h 43"/>
                  <a:gd name="T2" fmla="*/ 0 w 44"/>
                  <a:gd name="T3" fmla="*/ 0 h 43"/>
                  <a:gd name="T4" fmla="*/ 8 w 44"/>
                  <a:gd name="T5" fmla="*/ 14 h 43"/>
                  <a:gd name="T6" fmla="*/ 17 w 44"/>
                  <a:gd name="T7" fmla="*/ 27 h 43"/>
                  <a:gd name="T8" fmla="*/ 23 w 44"/>
                  <a:gd name="T9" fmla="*/ 34 h 43"/>
                  <a:gd name="T10" fmla="*/ 30 w 44"/>
                  <a:gd name="T11" fmla="*/ 40 h 43"/>
                  <a:gd name="T12" fmla="*/ 36 w 44"/>
                  <a:gd name="T13" fmla="*/ 43 h 43"/>
                  <a:gd name="T14" fmla="*/ 44 w 44"/>
                  <a:gd name="T15" fmla="*/ 4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3">
                    <a:moveTo>
                      <a:pt x="0" y="0"/>
                    </a:moveTo>
                    <a:lnTo>
                      <a:pt x="0" y="0"/>
                    </a:lnTo>
                    <a:lnTo>
                      <a:pt x="8" y="14"/>
                    </a:lnTo>
                    <a:lnTo>
                      <a:pt x="17" y="27"/>
                    </a:lnTo>
                    <a:lnTo>
                      <a:pt x="23" y="34"/>
                    </a:lnTo>
                    <a:lnTo>
                      <a:pt x="30" y="40"/>
                    </a:lnTo>
                    <a:lnTo>
                      <a:pt x="36" y="43"/>
                    </a:lnTo>
                    <a:lnTo>
                      <a:pt x="44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4" name="Freeform 2675">
                <a:extLst>
                  <a:ext uri="{FF2B5EF4-FFF2-40B4-BE49-F238E27FC236}">
                    <a16:creationId xmlns:a16="http://schemas.microsoft.com/office/drawing/2014/main" id="{101F052A-2B95-4EE3-88FF-E8747474D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011"/>
                <a:ext cx="24" cy="44"/>
              </a:xfrm>
              <a:custGeom>
                <a:avLst/>
                <a:gdLst>
                  <a:gd name="T0" fmla="*/ 0 w 24"/>
                  <a:gd name="T1" fmla="*/ 44 h 44"/>
                  <a:gd name="T2" fmla="*/ 0 w 24"/>
                  <a:gd name="T3" fmla="*/ 44 h 44"/>
                  <a:gd name="T4" fmla="*/ 3 w 24"/>
                  <a:gd name="T5" fmla="*/ 42 h 44"/>
                  <a:gd name="T6" fmla="*/ 6 w 24"/>
                  <a:gd name="T7" fmla="*/ 41 h 44"/>
                  <a:gd name="T8" fmla="*/ 11 w 24"/>
                  <a:gd name="T9" fmla="*/ 36 h 44"/>
                  <a:gd name="T10" fmla="*/ 15 w 24"/>
                  <a:gd name="T11" fmla="*/ 29 h 44"/>
                  <a:gd name="T12" fmla="*/ 17 w 24"/>
                  <a:gd name="T13" fmla="*/ 23 h 44"/>
                  <a:gd name="T14" fmla="*/ 17 w 24"/>
                  <a:gd name="T15" fmla="*/ 23 h 44"/>
                  <a:gd name="T16" fmla="*/ 21 w 24"/>
                  <a:gd name="T17" fmla="*/ 12 h 44"/>
                  <a:gd name="T18" fmla="*/ 24 w 24"/>
                  <a:gd name="T19" fmla="*/ 6 h 44"/>
                  <a:gd name="T20" fmla="*/ 24 w 24"/>
                  <a:gd name="T21" fmla="*/ 0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44">
                    <a:moveTo>
                      <a:pt x="0" y="44"/>
                    </a:moveTo>
                    <a:lnTo>
                      <a:pt x="0" y="44"/>
                    </a:lnTo>
                    <a:lnTo>
                      <a:pt x="3" y="42"/>
                    </a:lnTo>
                    <a:lnTo>
                      <a:pt x="6" y="41"/>
                    </a:lnTo>
                    <a:lnTo>
                      <a:pt x="11" y="36"/>
                    </a:lnTo>
                    <a:lnTo>
                      <a:pt x="15" y="29"/>
                    </a:lnTo>
                    <a:lnTo>
                      <a:pt x="17" y="23"/>
                    </a:lnTo>
                    <a:lnTo>
                      <a:pt x="21" y="12"/>
                    </a:lnTo>
                    <a:lnTo>
                      <a:pt x="24" y="6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5" name="Freeform 2676">
                <a:extLst>
                  <a:ext uri="{FF2B5EF4-FFF2-40B4-BE49-F238E27FC236}">
                    <a16:creationId xmlns:a16="http://schemas.microsoft.com/office/drawing/2014/main" id="{5FD6DF67-1A3E-4044-A938-713368BC1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957"/>
                <a:ext cx="7" cy="44"/>
              </a:xfrm>
              <a:custGeom>
                <a:avLst/>
                <a:gdLst>
                  <a:gd name="T0" fmla="*/ 4 w 7"/>
                  <a:gd name="T1" fmla="*/ 44 h 44"/>
                  <a:gd name="T2" fmla="*/ 4 w 7"/>
                  <a:gd name="T3" fmla="*/ 44 h 44"/>
                  <a:gd name="T4" fmla="*/ 1 w 7"/>
                  <a:gd name="T5" fmla="*/ 35 h 44"/>
                  <a:gd name="T6" fmla="*/ 0 w 7"/>
                  <a:gd name="T7" fmla="*/ 21 h 44"/>
                  <a:gd name="T8" fmla="*/ 3 w 7"/>
                  <a:gd name="T9" fmla="*/ 8 h 44"/>
                  <a:gd name="T10" fmla="*/ 4 w 7"/>
                  <a:gd name="T11" fmla="*/ 3 h 44"/>
                  <a:gd name="T12" fmla="*/ 7 w 7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44">
                    <a:moveTo>
                      <a:pt x="4" y="44"/>
                    </a:moveTo>
                    <a:lnTo>
                      <a:pt x="4" y="44"/>
                    </a:lnTo>
                    <a:lnTo>
                      <a:pt x="1" y="35"/>
                    </a:lnTo>
                    <a:lnTo>
                      <a:pt x="0" y="21"/>
                    </a:lnTo>
                    <a:lnTo>
                      <a:pt x="3" y="8"/>
                    </a:lnTo>
                    <a:lnTo>
                      <a:pt x="4" y="3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6" name="Freeform 2677">
                <a:extLst>
                  <a:ext uri="{FF2B5EF4-FFF2-40B4-BE49-F238E27FC236}">
                    <a16:creationId xmlns:a16="http://schemas.microsoft.com/office/drawing/2014/main" id="{1629E503-08B6-43DD-AB2F-BCBB0C883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983"/>
                <a:ext cx="15" cy="30"/>
              </a:xfrm>
              <a:custGeom>
                <a:avLst/>
                <a:gdLst>
                  <a:gd name="T0" fmla="*/ 0 w 15"/>
                  <a:gd name="T1" fmla="*/ 30 h 30"/>
                  <a:gd name="T2" fmla="*/ 0 w 15"/>
                  <a:gd name="T3" fmla="*/ 30 h 30"/>
                  <a:gd name="T4" fmla="*/ 3 w 15"/>
                  <a:gd name="T5" fmla="*/ 28 h 30"/>
                  <a:gd name="T6" fmla="*/ 6 w 15"/>
                  <a:gd name="T7" fmla="*/ 25 h 30"/>
                  <a:gd name="T8" fmla="*/ 10 w 15"/>
                  <a:gd name="T9" fmla="*/ 16 h 30"/>
                  <a:gd name="T10" fmla="*/ 15 w 15"/>
                  <a:gd name="T11" fmla="*/ 7 h 30"/>
                  <a:gd name="T12" fmla="*/ 15 w 15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0">
                    <a:moveTo>
                      <a:pt x="0" y="30"/>
                    </a:moveTo>
                    <a:lnTo>
                      <a:pt x="0" y="30"/>
                    </a:lnTo>
                    <a:lnTo>
                      <a:pt x="3" y="28"/>
                    </a:lnTo>
                    <a:lnTo>
                      <a:pt x="6" y="25"/>
                    </a:lnTo>
                    <a:lnTo>
                      <a:pt x="10" y="16"/>
                    </a:lnTo>
                    <a:lnTo>
                      <a:pt x="15" y="7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7" name="Freeform 2678">
                <a:extLst>
                  <a:ext uri="{FF2B5EF4-FFF2-40B4-BE49-F238E27FC236}">
                    <a16:creationId xmlns:a16="http://schemas.microsoft.com/office/drawing/2014/main" id="{1B1AB5CD-8C0A-4B1E-96FB-670C3D770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925"/>
                <a:ext cx="7" cy="59"/>
              </a:xfrm>
              <a:custGeom>
                <a:avLst/>
                <a:gdLst>
                  <a:gd name="T0" fmla="*/ 7 w 7"/>
                  <a:gd name="T1" fmla="*/ 0 h 59"/>
                  <a:gd name="T2" fmla="*/ 7 w 7"/>
                  <a:gd name="T3" fmla="*/ 0 h 59"/>
                  <a:gd name="T4" fmla="*/ 6 w 7"/>
                  <a:gd name="T5" fmla="*/ 20 h 59"/>
                  <a:gd name="T6" fmla="*/ 4 w 7"/>
                  <a:gd name="T7" fmla="*/ 38 h 59"/>
                  <a:gd name="T8" fmla="*/ 4 w 7"/>
                  <a:gd name="T9" fmla="*/ 38 h 59"/>
                  <a:gd name="T10" fmla="*/ 3 w 7"/>
                  <a:gd name="T11" fmla="*/ 49 h 59"/>
                  <a:gd name="T12" fmla="*/ 0 w 7"/>
                  <a:gd name="T13" fmla="*/ 59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59">
                    <a:moveTo>
                      <a:pt x="7" y="0"/>
                    </a:moveTo>
                    <a:lnTo>
                      <a:pt x="7" y="0"/>
                    </a:lnTo>
                    <a:lnTo>
                      <a:pt x="6" y="20"/>
                    </a:lnTo>
                    <a:lnTo>
                      <a:pt x="4" y="38"/>
                    </a:lnTo>
                    <a:lnTo>
                      <a:pt x="3" y="49"/>
                    </a:lnTo>
                    <a:lnTo>
                      <a:pt x="0" y="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8" name="Freeform 2679">
                <a:extLst>
                  <a:ext uri="{FF2B5EF4-FFF2-40B4-BE49-F238E27FC236}">
                    <a16:creationId xmlns:a16="http://schemas.microsoft.com/office/drawing/2014/main" id="{8D59D87C-EC09-4CD2-AADD-45403252D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952"/>
                <a:ext cx="24" cy="11"/>
              </a:xfrm>
              <a:custGeom>
                <a:avLst/>
                <a:gdLst>
                  <a:gd name="T0" fmla="*/ 24 w 24"/>
                  <a:gd name="T1" fmla="*/ 11 h 11"/>
                  <a:gd name="T2" fmla="*/ 24 w 24"/>
                  <a:gd name="T3" fmla="*/ 11 h 11"/>
                  <a:gd name="T4" fmla="*/ 18 w 24"/>
                  <a:gd name="T5" fmla="*/ 10 h 11"/>
                  <a:gd name="T6" fmla="*/ 10 w 24"/>
                  <a:gd name="T7" fmla="*/ 8 h 11"/>
                  <a:gd name="T8" fmla="*/ 4 w 24"/>
                  <a:gd name="T9" fmla="*/ 5 h 11"/>
                  <a:gd name="T10" fmla="*/ 0 w 24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1">
                    <a:moveTo>
                      <a:pt x="24" y="11"/>
                    </a:moveTo>
                    <a:lnTo>
                      <a:pt x="24" y="11"/>
                    </a:lnTo>
                    <a:lnTo>
                      <a:pt x="18" y="10"/>
                    </a:lnTo>
                    <a:lnTo>
                      <a:pt x="10" y="8"/>
                    </a:ln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9" name="Freeform 2680">
                <a:extLst>
                  <a:ext uri="{FF2B5EF4-FFF2-40B4-BE49-F238E27FC236}">
                    <a16:creationId xmlns:a16="http://schemas.microsoft.com/office/drawing/2014/main" id="{C1860CCB-A02E-438E-8C03-2986CE23A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898"/>
                <a:ext cx="31" cy="60"/>
              </a:xfrm>
              <a:custGeom>
                <a:avLst/>
                <a:gdLst>
                  <a:gd name="T0" fmla="*/ 31 w 31"/>
                  <a:gd name="T1" fmla="*/ 60 h 60"/>
                  <a:gd name="T2" fmla="*/ 31 w 31"/>
                  <a:gd name="T3" fmla="*/ 60 h 60"/>
                  <a:gd name="T4" fmla="*/ 23 w 31"/>
                  <a:gd name="T5" fmla="*/ 53 h 60"/>
                  <a:gd name="T6" fmla="*/ 15 w 31"/>
                  <a:gd name="T7" fmla="*/ 45 h 60"/>
                  <a:gd name="T8" fmla="*/ 8 w 31"/>
                  <a:gd name="T9" fmla="*/ 38 h 60"/>
                  <a:gd name="T10" fmla="*/ 2 w 31"/>
                  <a:gd name="T11" fmla="*/ 29 h 60"/>
                  <a:gd name="T12" fmla="*/ 2 w 31"/>
                  <a:gd name="T13" fmla="*/ 29 h 60"/>
                  <a:gd name="T14" fmla="*/ 0 w 31"/>
                  <a:gd name="T15" fmla="*/ 21 h 60"/>
                  <a:gd name="T16" fmla="*/ 0 w 31"/>
                  <a:gd name="T17" fmla="*/ 14 h 60"/>
                  <a:gd name="T18" fmla="*/ 0 w 31"/>
                  <a:gd name="T19" fmla="*/ 6 h 60"/>
                  <a:gd name="T20" fmla="*/ 0 w 31"/>
                  <a:gd name="T21" fmla="*/ 0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60">
                    <a:moveTo>
                      <a:pt x="31" y="60"/>
                    </a:moveTo>
                    <a:lnTo>
                      <a:pt x="31" y="60"/>
                    </a:lnTo>
                    <a:lnTo>
                      <a:pt x="23" y="53"/>
                    </a:lnTo>
                    <a:lnTo>
                      <a:pt x="15" y="45"/>
                    </a:lnTo>
                    <a:lnTo>
                      <a:pt x="8" y="38"/>
                    </a:lnTo>
                    <a:lnTo>
                      <a:pt x="2" y="29"/>
                    </a:lnTo>
                    <a:lnTo>
                      <a:pt x="0" y="21"/>
                    </a:lnTo>
                    <a:lnTo>
                      <a:pt x="0" y="14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0" name="Freeform 2681">
                <a:extLst>
                  <a:ext uri="{FF2B5EF4-FFF2-40B4-BE49-F238E27FC236}">
                    <a16:creationId xmlns:a16="http://schemas.microsoft.com/office/drawing/2014/main" id="{DDB2F0DC-E085-42FD-AFBD-86DD8C4BF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2915"/>
                <a:ext cx="47" cy="4"/>
              </a:xfrm>
              <a:custGeom>
                <a:avLst/>
                <a:gdLst>
                  <a:gd name="T0" fmla="*/ 47 w 47"/>
                  <a:gd name="T1" fmla="*/ 4 h 4"/>
                  <a:gd name="T2" fmla="*/ 47 w 47"/>
                  <a:gd name="T3" fmla="*/ 4 h 4"/>
                  <a:gd name="T4" fmla="*/ 36 w 47"/>
                  <a:gd name="T5" fmla="*/ 3 h 4"/>
                  <a:gd name="T6" fmla="*/ 24 w 47"/>
                  <a:gd name="T7" fmla="*/ 1 h 4"/>
                  <a:gd name="T8" fmla="*/ 24 w 47"/>
                  <a:gd name="T9" fmla="*/ 1 h 4"/>
                  <a:gd name="T10" fmla="*/ 12 w 47"/>
                  <a:gd name="T11" fmla="*/ 0 h 4"/>
                  <a:gd name="T12" fmla="*/ 5 w 47"/>
                  <a:gd name="T13" fmla="*/ 1 h 4"/>
                  <a:gd name="T14" fmla="*/ 2 w 47"/>
                  <a:gd name="T15" fmla="*/ 1 h 4"/>
                  <a:gd name="T16" fmla="*/ 0 w 47"/>
                  <a:gd name="T17" fmla="*/ 3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4">
                    <a:moveTo>
                      <a:pt x="47" y="4"/>
                    </a:moveTo>
                    <a:lnTo>
                      <a:pt x="47" y="4"/>
                    </a:lnTo>
                    <a:lnTo>
                      <a:pt x="36" y="3"/>
                    </a:lnTo>
                    <a:lnTo>
                      <a:pt x="24" y="1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1" name="Freeform 2682">
                <a:extLst>
                  <a:ext uri="{FF2B5EF4-FFF2-40B4-BE49-F238E27FC236}">
                    <a16:creationId xmlns:a16="http://schemas.microsoft.com/office/drawing/2014/main" id="{EC0ED998-073B-4CAC-B7BA-7D3DAAC7C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876"/>
                <a:ext cx="9" cy="40"/>
              </a:xfrm>
              <a:custGeom>
                <a:avLst/>
                <a:gdLst>
                  <a:gd name="T0" fmla="*/ 9 w 9"/>
                  <a:gd name="T1" fmla="*/ 40 h 40"/>
                  <a:gd name="T2" fmla="*/ 9 w 9"/>
                  <a:gd name="T3" fmla="*/ 40 h 40"/>
                  <a:gd name="T4" fmla="*/ 6 w 9"/>
                  <a:gd name="T5" fmla="*/ 37 h 40"/>
                  <a:gd name="T6" fmla="*/ 3 w 9"/>
                  <a:gd name="T7" fmla="*/ 33 h 40"/>
                  <a:gd name="T8" fmla="*/ 0 w 9"/>
                  <a:gd name="T9" fmla="*/ 21 h 40"/>
                  <a:gd name="T10" fmla="*/ 0 w 9"/>
                  <a:gd name="T11" fmla="*/ 10 h 40"/>
                  <a:gd name="T12" fmla="*/ 1 w 9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0">
                    <a:moveTo>
                      <a:pt x="9" y="40"/>
                    </a:moveTo>
                    <a:lnTo>
                      <a:pt x="9" y="40"/>
                    </a:lnTo>
                    <a:lnTo>
                      <a:pt x="6" y="37"/>
                    </a:lnTo>
                    <a:lnTo>
                      <a:pt x="3" y="33"/>
                    </a:lnTo>
                    <a:lnTo>
                      <a:pt x="0" y="21"/>
                    </a:lnTo>
                    <a:lnTo>
                      <a:pt x="0" y="10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2" name="Freeform 2683">
                <a:extLst>
                  <a:ext uri="{FF2B5EF4-FFF2-40B4-BE49-F238E27FC236}">
                    <a16:creationId xmlns:a16="http://schemas.microsoft.com/office/drawing/2014/main" id="{FC00B801-296C-4D88-AEE1-FB382E0F7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3013"/>
                <a:ext cx="55" cy="30"/>
              </a:xfrm>
              <a:custGeom>
                <a:avLst/>
                <a:gdLst>
                  <a:gd name="T0" fmla="*/ 55 w 55"/>
                  <a:gd name="T1" fmla="*/ 24 h 30"/>
                  <a:gd name="T2" fmla="*/ 55 w 55"/>
                  <a:gd name="T3" fmla="*/ 24 h 30"/>
                  <a:gd name="T4" fmla="*/ 52 w 55"/>
                  <a:gd name="T5" fmla="*/ 25 h 30"/>
                  <a:gd name="T6" fmla="*/ 47 w 55"/>
                  <a:gd name="T7" fmla="*/ 28 h 30"/>
                  <a:gd name="T8" fmla="*/ 37 w 55"/>
                  <a:gd name="T9" fmla="*/ 30 h 30"/>
                  <a:gd name="T10" fmla="*/ 26 w 55"/>
                  <a:gd name="T11" fmla="*/ 28 h 30"/>
                  <a:gd name="T12" fmla="*/ 22 w 55"/>
                  <a:gd name="T13" fmla="*/ 28 h 30"/>
                  <a:gd name="T14" fmla="*/ 17 w 55"/>
                  <a:gd name="T15" fmla="*/ 25 h 30"/>
                  <a:gd name="T16" fmla="*/ 17 w 55"/>
                  <a:gd name="T17" fmla="*/ 25 h 30"/>
                  <a:gd name="T18" fmla="*/ 11 w 55"/>
                  <a:gd name="T19" fmla="*/ 21 h 30"/>
                  <a:gd name="T20" fmla="*/ 8 w 55"/>
                  <a:gd name="T21" fmla="*/ 13 h 30"/>
                  <a:gd name="T22" fmla="*/ 5 w 55"/>
                  <a:gd name="T23" fmla="*/ 7 h 30"/>
                  <a:gd name="T24" fmla="*/ 0 w 55"/>
                  <a:gd name="T25" fmla="*/ 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30">
                    <a:moveTo>
                      <a:pt x="55" y="24"/>
                    </a:moveTo>
                    <a:lnTo>
                      <a:pt x="55" y="24"/>
                    </a:lnTo>
                    <a:lnTo>
                      <a:pt x="52" y="25"/>
                    </a:lnTo>
                    <a:lnTo>
                      <a:pt x="47" y="28"/>
                    </a:lnTo>
                    <a:lnTo>
                      <a:pt x="37" y="30"/>
                    </a:lnTo>
                    <a:lnTo>
                      <a:pt x="26" y="28"/>
                    </a:lnTo>
                    <a:lnTo>
                      <a:pt x="22" y="28"/>
                    </a:lnTo>
                    <a:lnTo>
                      <a:pt x="17" y="25"/>
                    </a:lnTo>
                    <a:lnTo>
                      <a:pt x="11" y="21"/>
                    </a:lnTo>
                    <a:lnTo>
                      <a:pt x="8" y="13"/>
                    </a:lnTo>
                    <a:lnTo>
                      <a:pt x="5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3" name="Freeform 2684">
                <a:extLst>
                  <a:ext uri="{FF2B5EF4-FFF2-40B4-BE49-F238E27FC236}">
                    <a16:creationId xmlns:a16="http://schemas.microsoft.com/office/drawing/2014/main" id="{5028359A-2AA2-49CB-84AB-D409DC191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3037"/>
                <a:ext cx="103" cy="33"/>
              </a:xfrm>
              <a:custGeom>
                <a:avLst/>
                <a:gdLst>
                  <a:gd name="T0" fmla="*/ 103 w 103"/>
                  <a:gd name="T1" fmla="*/ 0 h 33"/>
                  <a:gd name="T2" fmla="*/ 103 w 103"/>
                  <a:gd name="T3" fmla="*/ 0 h 33"/>
                  <a:gd name="T4" fmla="*/ 97 w 103"/>
                  <a:gd name="T5" fmla="*/ 1 h 33"/>
                  <a:gd name="T6" fmla="*/ 91 w 103"/>
                  <a:gd name="T7" fmla="*/ 3 h 33"/>
                  <a:gd name="T8" fmla="*/ 80 w 103"/>
                  <a:gd name="T9" fmla="*/ 6 h 33"/>
                  <a:gd name="T10" fmla="*/ 80 w 103"/>
                  <a:gd name="T11" fmla="*/ 6 h 33"/>
                  <a:gd name="T12" fmla="*/ 71 w 103"/>
                  <a:gd name="T13" fmla="*/ 9 h 33"/>
                  <a:gd name="T14" fmla="*/ 64 w 103"/>
                  <a:gd name="T15" fmla="*/ 13 h 33"/>
                  <a:gd name="T16" fmla="*/ 58 w 103"/>
                  <a:gd name="T17" fmla="*/ 18 h 33"/>
                  <a:gd name="T18" fmla="*/ 50 w 103"/>
                  <a:gd name="T19" fmla="*/ 23 h 33"/>
                  <a:gd name="T20" fmla="*/ 50 w 103"/>
                  <a:gd name="T21" fmla="*/ 23 h 33"/>
                  <a:gd name="T22" fmla="*/ 44 w 103"/>
                  <a:gd name="T23" fmla="*/ 26 h 33"/>
                  <a:gd name="T24" fmla="*/ 38 w 103"/>
                  <a:gd name="T25" fmla="*/ 26 h 33"/>
                  <a:gd name="T26" fmla="*/ 25 w 103"/>
                  <a:gd name="T27" fmla="*/ 26 h 33"/>
                  <a:gd name="T28" fmla="*/ 17 w 103"/>
                  <a:gd name="T29" fmla="*/ 26 h 33"/>
                  <a:gd name="T30" fmla="*/ 11 w 103"/>
                  <a:gd name="T31" fmla="*/ 27 h 33"/>
                  <a:gd name="T32" fmla="*/ 5 w 103"/>
                  <a:gd name="T33" fmla="*/ 29 h 33"/>
                  <a:gd name="T34" fmla="*/ 0 w 103"/>
                  <a:gd name="T35" fmla="*/ 33 h 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3" h="33">
                    <a:moveTo>
                      <a:pt x="103" y="0"/>
                    </a:moveTo>
                    <a:lnTo>
                      <a:pt x="103" y="0"/>
                    </a:lnTo>
                    <a:lnTo>
                      <a:pt x="97" y="1"/>
                    </a:lnTo>
                    <a:lnTo>
                      <a:pt x="91" y="3"/>
                    </a:lnTo>
                    <a:lnTo>
                      <a:pt x="80" y="6"/>
                    </a:lnTo>
                    <a:lnTo>
                      <a:pt x="71" y="9"/>
                    </a:lnTo>
                    <a:lnTo>
                      <a:pt x="64" y="13"/>
                    </a:lnTo>
                    <a:lnTo>
                      <a:pt x="58" y="18"/>
                    </a:lnTo>
                    <a:lnTo>
                      <a:pt x="50" y="23"/>
                    </a:lnTo>
                    <a:lnTo>
                      <a:pt x="44" y="26"/>
                    </a:lnTo>
                    <a:lnTo>
                      <a:pt x="38" y="26"/>
                    </a:lnTo>
                    <a:lnTo>
                      <a:pt x="25" y="26"/>
                    </a:lnTo>
                    <a:lnTo>
                      <a:pt x="17" y="26"/>
                    </a:lnTo>
                    <a:lnTo>
                      <a:pt x="11" y="27"/>
                    </a:lnTo>
                    <a:lnTo>
                      <a:pt x="5" y="29"/>
                    </a:lnTo>
                    <a:lnTo>
                      <a:pt x="0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4" name="Freeform 2685">
                <a:extLst>
                  <a:ext uri="{FF2B5EF4-FFF2-40B4-BE49-F238E27FC236}">
                    <a16:creationId xmlns:a16="http://schemas.microsoft.com/office/drawing/2014/main" id="{6072C5D1-2714-4C06-A09C-DB24BCC05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017"/>
                <a:ext cx="10" cy="29"/>
              </a:xfrm>
              <a:custGeom>
                <a:avLst/>
                <a:gdLst>
                  <a:gd name="T0" fmla="*/ 10 w 10"/>
                  <a:gd name="T1" fmla="*/ 29 h 29"/>
                  <a:gd name="T2" fmla="*/ 10 w 10"/>
                  <a:gd name="T3" fmla="*/ 29 h 29"/>
                  <a:gd name="T4" fmla="*/ 7 w 10"/>
                  <a:gd name="T5" fmla="*/ 27 h 29"/>
                  <a:gd name="T6" fmla="*/ 4 w 10"/>
                  <a:gd name="T7" fmla="*/ 24 h 29"/>
                  <a:gd name="T8" fmla="*/ 1 w 10"/>
                  <a:gd name="T9" fmla="*/ 15 h 29"/>
                  <a:gd name="T10" fmla="*/ 0 w 10"/>
                  <a:gd name="T11" fmla="*/ 8 h 29"/>
                  <a:gd name="T12" fmla="*/ 0 w 10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9">
                    <a:moveTo>
                      <a:pt x="10" y="29"/>
                    </a:moveTo>
                    <a:lnTo>
                      <a:pt x="10" y="29"/>
                    </a:lnTo>
                    <a:lnTo>
                      <a:pt x="7" y="27"/>
                    </a:lnTo>
                    <a:lnTo>
                      <a:pt x="4" y="24"/>
                    </a:lnTo>
                    <a:lnTo>
                      <a:pt x="1" y="15"/>
                    </a:lnTo>
                    <a:lnTo>
                      <a:pt x="0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5" name="Freeform 2686">
                <a:extLst>
                  <a:ext uri="{FF2B5EF4-FFF2-40B4-BE49-F238E27FC236}">
                    <a16:creationId xmlns:a16="http://schemas.microsoft.com/office/drawing/2014/main" id="{F295FFD6-026F-4B87-A54F-BDBFE3AE4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3022"/>
                <a:ext cx="77" cy="12"/>
              </a:xfrm>
              <a:custGeom>
                <a:avLst/>
                <a:gdLst>
                  <a:gd name="T0" fmla="*/ 77 w 77"/>
                  <a:gd name="T1" fmla="*/ 10 h 12"/>
                  <a:gd name="T2" fmla="*/ 77 w 77"/>
                  <a:gd name="T3" fmla="*/ 10 h 12"/>
                  <a:gd name="T4" fmla="*/ 68 w 77"/>
                  <a:gd name="T5" fmla="*/ 12 h 12"/>
                  <a:gd name="T6" fmla="*/ 59 w 77"/>
                  <a:gd name="T7" fmla="*/ 10 h 12"/>
                  <a:gd name="T8" fmla="*/ 43 w 77"/>
                  <a:gd name="T9" fmla="*/ 4 h 12"/>
                  <a:gd name="T10" fmla="*/ 43 w 77"/>
                  <a:gd name="T11" fmla="*/ 4 h 12"/>
                  <a:gd name="T12" fmla="*/ 34 w 77"/>
                  <a:gd name="T13" fmla="*/ 1 h 12"/>
                  <a:gd name="T14" fmla="*/ 21 w 77"/>
                  <a:gd name="T15" fmla="*/ 0 h 12"/>
                  <a:gd name="T16" fmla="*/ 11 w 77"/>
                  <a:gd name="T17" fmla="*/ 1 h 12"/>
                  <a:gd name="T18" fmla="*/ 0 w 77"/>
                  <a:gd name="T19" fmla="*/ 4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12">
                    <a:moveTo>
                      <a:pt x="77" y="10"/>
                    </a:moveTo>
                    <a:lnTo>
                      <a:pt x="77" y="10"/>
                    </a:lnTo>
                    <a:lnTo>
                      <a:pt x="68" y="12"/>
                    </a:lnTo>
                    <a:lnTo>
                      <a:pt x="59" y="10"/>
                    </a:lnTo>
                    <a:lnTo>
                      <a:pt x="43" y="4"/>
                    </a:lnTo>
                    <a:lnTo>
                      <a:pt x="34" y="1"/>
                    </a:lnTo>
                    <a:lnTo>
                      <a:pt x="21" y="0"/>
                    </a:lnTo>
                    <a:lnTo>
                      <a:pt x="11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6" name="Freeform 2687">
                <a:extLst>
                  <a:ext uri="{FF2B5EF4-FFF2-40B4-BE49-F238E27FC236}">
                    <a16:creationId xmlns:a16="http://schemas.microsoft.com/office/drawing/2014/main" id="{16E51F95-8BD3-4C6E-BBA5-B284DFB06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3023"/>
                <a:ext cx="11" cy="40"/>
              </a:xfrm>
              <a:custGeom>
                <a:avLst/>
                <a:gdLst>
                  <a:gd name="T0" fmla="*/ 2 w 11"/>
                  <a:gd name="T1" fmla="*/ 0 h 40"/>
                  <a:gd name="T2" fmla="*/ 2 w 11"/>
                  <a:gd name="T3" fmla="*/ 0 h 40"/>
                  <a:gd name="T4" fmla="*/ 0 w 11"/>
                  <a:gd name="T5" fmla="*/ 11 h 40"/>
                  <a:gd name="T6" fmla="*/ 2 w 11"/>
                  <a:gd name="T7" fmla="*/ 21 h 40"/>
                  <a:gd name="T8" fmla="*/ 6 w 11"/>
                  <a:gd name="T9" fmla="*/ 32 h 40"/>
                  <a:gd name="T10" fmla="*/ 11 w 11"/>
                  <a:gd name="T11" fmla="*/ 4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0">
                    <a:moveTo>
                      <a:pt x="2" y="0"/>
                    </a:moveTo>
                    <a:lnTo>
                      <a:pt x="2" y="0"/>
                    </a:lnTo>
                    <a:lnTo>
                      <a:pt x="0" y="11"/>
                    </a:lnTo>
                    <a:lnTo>
                      <a:pt x="2" y="21"/>
                    </a:lnTo>
                    <a:lnTo>
                      <a:pt x="6" y="32"/>
                    </a:lnTo>
                    <a:lnTo>
                      <a:pt x="11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7" name="Freeform 2688">
                <a:extLst>
                  <a:ext uri="{FF2B5EF4-FFF2-40B4-BE49-F238E27FC236}">
                    <a16:creationId xmlns:a16="http://schemas.microsoft.com/office/drawing/2014/main" id="{2E108D0B-7F58-441E-89C6-D66FCEA87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3011"/>
                <a:ext cx="3" cy="14"/>
              </a:xfrm>
              <a:custGeom>
                <a:avLst/>
                <a:gdLst>
                  <a:gd name="T0" fmla="*/ 0 w 3"/>
                  <a:gd name="T1" fmla="*/ 14 h 14"/>
                  <a:gd name="T2" fmla="*/ 0 w 3"/>
                  <a:gd name="T3" fmla="*/ 14 h 14"/>
                  <a:gd name="T4" fmla="*/ 3 w 3"/>
                  <a:gd name="T5" fmla="*/ 8 h 14"/>
                  <a:gd name="T6" fmla="*/ 3 w 3"/>
                  <a:gd name="T7" fmla="*/ 3 h 14"/>
                  <a:gd name="T8" fmla="*/ 3 w 3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4">
                    <a:moveTo>
                      <a:pt x="0" y="14"/>
                    </a:moveTo>
                    <a:lnTo>
                      <a:pt x="0" y="14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8" name="Freeform 2689">
                <a:extLst>
                  <a:ext uri="{FF2B5EF4-FFF2-40B4-BE49-F238E27FC236}">
                    <a16:creationId xmlns:a16="http://schemas.microsoft.com/office/drawing/2014/main" id="{143F4687-C113-4E37-87FD-5F2B31859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3041"/>
                <a:ext cx="29" cy="47"/>
              </a:xfrm>
              <a:custGeom>
                <a:avLst/>
                <a:gdLst>
                  <a:gd name="T0" fmla="*/ 0 w 29"/>
                  <a:gd name="T1" fmla="*/ 0 h 47"/>
                  <a:gd name="T2" fmla="*/ 0 w 29"/>
                  <a:gd name="T3" fmla="*/ 0 h 47"/>
                  <a:gd name="T4" fmla="*/ 4 w 29"/>
                  <a:gd name="T5" fmla="*/ 15 h 47"/>
                  <a:gd name="T6" fmla="*/ 7 w 29"/>
                  <a:gd name="T7" fmla="*/ 22 h 47"/>
                  <a:gd name="T8" fmla="*/ 12 w 29"/>
                  <a:gd name="T9" fmla="*/ 28 h 47"/>
                  <a:gd name="T10" fmla="*/ 12 w 29"/>
                  <a:gd name="T11" fmla="*/ 28 h 47"/>
                  <a:gd name="T12" fmla="*/ 21 w 29"/>
                  <a:gd name="T13" fmla="*/ 37 h 47"/>
                  <a:gd name="T14" fmla="*/ 26 w 29"/>
                  <a:gd name="T15" fmla="*/ 41 h 47"/>
                  <a:gd name="T16" fmla="*/ 29 w 29"/>
                  <a:gd name="T17" fmla="*/ 47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7">
                    <a:moveTo>
                      <a:pt x="0" y="0"/>
                    </a:moveTo>
                    <a:lnTo>
                      <a:pt x="0" y="0"/>
                    </a:lnTo>
                    <a:lnTo>
                      <a:pt x="4" y="15"/>
                    </a:lnTo>
                    <a:lnTo>
                      <a:pt x="7" y="22"/>
                    </a:lnTo>
                    <a:lnTo>
                      <a:pt x="12" y="28"/>
                    </a:lnTo>
                    <a:lnTo>
                      <a:pt x="21" y="37"/>
                    </a:lnTo>
                    <a:lnTo>
                      <a:pt x="26" y="41"/>
                    </a:lnTo>
                    <a:lnTo>
                      <a:pt x="29" y="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9" name="Freeform 2690">
                <a:extLst>
                  <a:ext uri="{FF2B5EF4-FFF2-40B4-BE49-F238E27FC236}">
                    <a16:creationId xmlns:a16="http://schemas.microsoft.com/office/drawing/2014/main" id="{804F983B-65BD-43FA-B7F5-06425B2F3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069"/>
                <a:ext cx="26" cy="30"/>
              </a:xfrm>
              <a:custGeom>
                <a:avLst/>
                <a:gdLst>
                  <a:gd name="T0" fmla="*/ 26 w 26"/>
                  <a:gd name="T1" fmla="*/ 0 h 30"/>
                  <a:gd name="T2" fmla="*/ 26 w 26"/>
                  <a:gd name="T3" fmla="*/ 0 h 30"/>
                  <a:gd name="T4" fmla="*/ 18 w 26"/>
                  <a:gd name="T5" fmla="*/ 6 h 30"/>
                  <a:gd name="T6" fmla="*/ 9 w 26"/>
                  <a:gd name="T7" fmla="*/ 12 h 30"/>
                  <a:gd name="T8" fmla="*/ 3 w 26"/>
                  <a:gd name="T9" fmla="*/ 21 h 30"/>
                  <a:gd name="T10" fmla="*/ 0 w 26"/>
                  <a:gd name="T11" fmla="*/ 25 h 30"/>
                  <a:gd name="T12" fmla="*/ 0 w 26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30">
                    <a:moveTo>
                      <a:pt x="26" y="0"/>
                    </a:moveTo>
                    <a:lnTo>
                      <a:pt x="26" y="0"/>
                    </a:lnTo>
                    <a:lnTo>
                      <a:pt x="18" y="6"/>
                    </a:lnTo>
                    <a:lnTo>
                      <a:pt x="9" y="12"/>
                    </a:lnTo>
                    <a:lnTo>
                      <a:pt x="3" y="21"/>
                    </a:lnTo>
                    <a:lnTo>
                      <a:pt x="0" y="25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0" name="Freeform 2691">
                <a:extLst>
                  <a:ext uri="{FF2B5EF4-FFF2-40B4-BE49-F238E27FC236}">
                    <a16:creationId xmlns:a16="http://schemas.microsoft.com/office/drawing/2014/main" id="{19439BC0-69F2-4825-8BE9-29F0ABE1C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3061"/>
                <a:ext cx="27" cy="24"/>
              </a:xfrm>
              <a:custGeom>
                <a:avLst/>
                <a:gdLst>
                  <a:gd name="T0" fmla="*/ 27 w 27"/>
                  <a:gd name="T1" fmla="*/ 24 h 24"/>
                  <a:gd name="T2" fmla="*/ 27 w 27"/>
                  <a:gd name="T3" fmla="*/ 24 h 24"/>
                  <a:gd name="T4" fmla="*/ 19 w 27"/>
                  <a:gd name="T5" fmla="*/ 21 h 24"/>
                  <a:gd name="T6" fmla="*/ 12 w 27"/>
                  <a:gd name="T7" fmla="*/ 15 h 24"/>
                  <a:gd name="T8" fmla="*/ 4 w 27"/>
                  <a:gd name="T9" fmla="*/ 8 h 24"/>
                  <a:gd name="T10" fmla="*/ 0 w 27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4">
                    <a:moveTo>
                      <a:pt x="27" y="24"/>
                    </a:moveTo>
                    <a:lnTo>
                      <a:pt x="27" y="24"/>
                    </a:lnTo>
                    <a:lnTo>
                      <a:pt x="19" y="21"/>
                    </a:lnTo>
                    <a:lnTo>
                      <a:pt x="12" y="15"/>
                    </a:lnTo>
                    <a:lnTo>
                      <a:pt x="4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1" name="Freeform 2692">
                <a:extLst>
                  <a:ext uri="{FF2B5EF4-FFF2-40B4-BE49-F238E27FC236}">
                    <a16:creationId xmlns:a16="http://schemas.microsoft.com/office/drawing/2014/main" id="{86019C10-ECCA-47E0-91E3-23364044A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2832"/>
                <a:ext cx="6" cy="16"/>
              </a:xfrm>
              <a:custGeom>
                <a:avLst/>
                <a:gdLst>
                  <a:gd name="T0" fmla="*/ 0 w 6"/>
                  <a:gd name="T1" fmla="*/ 16 h 16"/>
                  <a:gd name="T2" fmla="*/ 0 w 6"/>
                  <a:gd name="T3" fmla="*/ 16 h 16"/>
                  <a:gd name="T4" fmla="*/ 2 w 6"/>
                  <a:gd name="T5" fmla="*/ 13 h 16"/>
                  <a:gd name="T6" fmla="*/ 5 w 6"/>
                  <a:gd name="T7" fmla="*/ 9 h 16"/>
                  <a:gd name="T8" fmla="*/ 6 w 6"/>
                  <a:gd name="T9" fmla="*/ 4 h 16"/>
                  <a:gd name="T10" fmla="*/ 6 w 6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6">
                    <a:moveTo>
                      <a:pt x="0" y="16"/>
                    </a:moveTo>
                    <a:lnTo>
                      <a:pt x="0" y="16"/>
                    </a:lnTo>
                    <a:lnTo>
                      <a:pt x="2" y="13"/>
                    </a:lnTo>
                    <a:lnTo>
                      <a:pt x="5" y="9"/>
                    </a:lnTo>
                    <a:lnTo>
                      <a:pt x="6" y="4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2" name="Freeform 2693">
                <a:extLst>
                  <a:ext uri="{FF2B5EF4-FFF2-40B4-BE49-F238E27FC236}">
                    <a16:creationId xmlns:a16="http://schemas.microsoft.com/office/drawing/2014/main" id="{C65ACC97-B94B-487E-83A8-621259B75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856"/>
                <a:ext cx="9" cy="29"/>
              </a:xfrm>
              <a:custGeom>
                <a:avLst/>
                <a:gdLst>
                  <a:gd name="T0" fmla="*/ 8 w 9"/>
                  <a:gd name="T1" fmla="*/ 0 h 29"/>
                  <a:gd name="T2" fmla="*/ 8 w 9"/>
                  <a:gd name="T3" fmla="*/ 0 h 29"/>
                  <a:gd name="T4" fmla="*/ 9 w 9"/>
                  <a:gd name="T5" fmla="*/ 8 h 29"/>
                  <a:gd name="T6" fmla="*/ 8 w 9"/>
                  <a:gd name="T7" fmla="*/ 17 h 29"/>
                  <a:gd name="T8" fmla="*/ 5 w 9"/>
                  <a:gd name="T9" fmla="*/ 24 h 29"/>
                  <a:gd name="T10" fmla="*/ 3 w 9"/>
                  <a:gd name="T11" fmla="*/ 27 h 29"/>
                  <a:gd name="T12" fmla="*/ 0 w 9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9">
                    <a:moveTo>
                      <a:pt x="8" y="0"/>
                    </a:moveTo>
                    <a:lnTo>
                      <a:pt x="8" y="0"/>
                    </a:lnTo>
                    <a:lnTo>
                      <a:pt x="9" y="8"/>
                    </a:lnTo>
                    <a:lnTo>
                      <a:pt x="8" y="17"/>
                    </a:lnTo>
                    <a:lnTo>
                      <a:pt x="5" y="24"/>
                    </a:lnTo>
                    <a:lnTo>
                      <a:pt x="3" y="27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3" name="Freeform 2694">
                <a:extLst>
                  <a:ext uri="{FF2B5EF4-FFF2-40B4-BE49-F238E27FC236}">
                    <a16:creationId xmlns:a16="http://schemas.microsoft.com/office/drawing/2014/main" id="{B3D490CC-35FB-40DD-892B-EB1192864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2833"/>
                <a:ext cx="21" cy="40"/>
              </a:xfrm>
              <a:custGeom>
                <a:avLst/>
                <a:gdLst>
                  <a:gd name="T0" fmla="*/ 21 w 21"/>
                  <a:gd name="T1" fmla="*/ 0 h 40"/>
                  <a:gd name="T2" fmla="*/ 21 w 21"/>
                  <a:gd name="T3" fmla="*/ 0 h 40"/>
                  <a:gd name="T4" fmla="*/ 15 w 21"/>
                  <a:gd name="T5" fmla="*/ 3 h 40"/>
                  <a:gd name="T6" fmla="*/ 12 w 21"/>
                  <a:gd name="T7" fmla="*/ 8 h 40"/>
                  <a:gd name="T8" fmla="*/ 9 w 21"/>
                  <a:gd name="T9" fmla="*/ 12 h 40"/>
                  <a:gd name="T10" fmla="*/ 6 w 21"/>
                  <a:gd name="T11" fmla="*/ 17 h 40"/>
                  <a:gd name="T12" fmla="*/ 3 w 21"/>
                  <a:gd name="T13" fmla="*/ 29 h 40"/>
                  <a:gd name="T14" fmla="*/ 0 w 21"/>
                  <a:gd name="T15" fmla="*/ 4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40">
                    <a:moveTo>
                      <a:pt x="21" y="0"/>
                    </a:moveTo>
                    <a:lnTo>
                      <a:pt x="21" y="0"/>
                    </a:lnTo>
                    <a:lnTo>
                      <a:pt x="15" y="3"/>
                    </a:lnTo>
                    <a:lnTo>
                      <a:pt x="12" y="8"/>
                    </a:lnTo>
                    <a:lnTo>
                      <a:pt x="9" y="12"/>
                    </a:lnTo>
                    <a:lnTo>
                      <a:pt x="6" y="17"/>
                    </a:lnTo>
                    <a:lnTo>
                      <a:pt x="3" y="29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4" name="Freeform 2695">
                <a:extLst>
                  <a:ext uri="{FF2B5EF4-FFF2-40B4-BE49-F238E27FC236}">
                    <a16:creationId xmlns:a16="http://schemas.microsoft.com/office/drawing/2014/main" id="{E21AAF87-9312-44D0-BA82-F4E784C87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3120"/>
                <a:ext cx="136" cy="83"/>
              </a:xfrm>
              <a:custGeom>
                <a:avLst/>
                <a:gdLst>
                  <a:gd name="T0" fmla="*/ 136 w 136"/>
                  <a:gd name="T1" fmla="*/ 83 h 83"/>
                  <a:gd name="T2" fmla="*/ 136 w 136"/>
                  <a:gd name="T3" fmla="*/ 83 h 83"/>
                  <a:gd name="T4" fmla="*/ 124 w 136"/>
                  <a:gd name="T5" fmla="*/ 69 h 83"/>
                  <a:gd name="T6" fmla="*/ 117 w 136"/>
                  <a:gd name="T7" fmla="*/ 63 h 83"/>
                  <a:gd name="T8" fmla="*/ 110 w 136"/>
                  <a:gd name="T9" fmla="*/ 59 h 83"/>
                  <a:gd name="T10" fmla="*/ 110 w 136"/>
                  <a:gd name="T11" fmla="*/ 59 h 83"/>
                  <a:gd name="T12" fmla="*/ 95 w 136"/>
                  <a:gd name="T13" fmla="*/ 53 h 83"/>
                  <a:gd name="T14" fmla="*/ 80 w 136"/>
                  <a:gd name="T15" fmla="*/ 50 h 83"/>
                  <a:gd name="T16" fmla="*/ 48 w 136"/>
                  <a:gd name="T17" fmla="*/ 42 h 83"/>
                  <a:gd name="T18" fmla="*/ 48 w 136"/>
                  <a:gd name="T19" fmla="*/ 42 h 83"/>
                  <a:gd name="T20" fmla="*/ 33 w 136"/>
                  <a:gd name="T21" fmla="*/ 36 h 83"/>
                  <a:gd name="T22" fmla="*/ 25 w 136"/>
                  <a:gd name="T23" fmla="*/ 31 h 83"/>
                  <a:gd name="T24" fmla="*/ 18 w 136"/>
                  <a:gd name="T25" fmla="*/ 27 h 83"/>
                  <a:gd name="T26" fmla="*/ 12 w 136"/>
                  <a:gd name="T27" fmla="*/ 21 h 83"/>
                  <a:gd name="T28" fmla="*/ 7 w 136"/>
                  <a:gd name="T29" fmla="*/ 15 h 83"/>
                  <a:gd name="T30" fmla="*/ 3 w 136"/>
                  <a:gd name="T31" fmla="*/ 7 h 83"/>
                  <a:gd name="T32" fmla="*/ 0 w 136"/>
                  <a:gd name="T33" fmla="*/ 0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6" h="83">
                    <a:moveTo>
                      <a:pt x="136" y="83"/>
                    </a:moveTo>
                    <a:lnTo>
                      <a:pt x="136" y="83"/>
                    </a:lnTo>
                    <a:lnTo>
                      <a:pt x="124" y="69"/>
                    </a:lnTo>
                    <a:lnTo>
                      <a:pt x="117" y="63"/>
                    </a:lnTo>
                    <a:lnTo>
                      <a:pt x="110" y="59"/>
                    </a:lnTo>
                    <a:lnTo>
                      <a:pt x="95" y="53"/>
                    </a:lnTo>
                    <a:lnTo>
                      <a:pt x="80" y="50"/>
                    </a:lnTo>
                    <a:lnTo>
                      <a:pt x="48" y="42"/>
                    </a:lnTo>
                    <a:lnTo>
                      <a:pt x="33" y="36"/>
                    </a:lnTo>
                    <a:lnTo>
                      <a:pt x="25" y="31"/>
                    </a:lnTo>
                    <a:lnTo>
                      <a:pt x="18" y="27"/>
                    </a:lnTo>
                    <a:lnTo>
                      <a:pt x="12" y="21"/>
                    </a:lnTo>
                    <a:lnTo>
                      <a:pt x="7" y="15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5" name="Freeform 2696">
                <a:extLst>
                  <a:ext uri="{FF2B5EF4-FFF2-40B4-BE49-F238E27FC236}">
                    <a16:creationId xmlns:a16="http://schemas.microsoft.com/office/drawing/2014/main" id="{FC46F219-2D7B-431B-89C7-CFFB576F2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3161"/>
                <a:ext cx="77" cy="87"/>
              </a:xfrm>
              <a:custGeom>
                <a:avLst/>
                <a:gdLst>
                  <a:gd name="T0" fmla="*/ 77 w 77"/>
                  <a:gd name="T1" fmla="*/ 87 h 87"/>
                  <a:gd name="T2" fmla="*/ 77 w 77"/>
                  <a:gd name="T3" fmla="*/ 87 h 87"/>
                  <a:gd name="T4" fmla="*/ 75 w 77"/>
                  <a:gd name="T5" fmla="*/ 82 h 87"/>
                  <a:gd name="T6" fmla="*/ 73 w 77"/>
                  <a:gd name="T7" fmla="*/ 78 h 87"/>
                  <a:gd name="T8" fmla="*/ 72 w 77"/>
                  <a:gd name="T9" fmla="*/ 75 h 87"/>
                  <a:gd name="T10" fmla="*/ 67 w 77"/>
                  <a:gd name="T11" fmla="*/ 72 h 87"/>
                  <a:gd name="T12" fmla="*/ 60 w 77"/>
                  <a:gd name="T13" fmla="*/ 66 h 87"/>
                  <a:gd name="T14" fmla="*/ 49 w 77"/>
                  <a:gd name="T15" fmla="*/ 61 h 87"/>
                  <a:gd name="T16" fmla="*/ 28 w 77"/>
                  <a:gd name="T17" fmla="*/ 54 h 87"/>
                  <a:gd name="T18" fmla="*/ 18 w 77"/>
                  <a:gd name="T19" fmla="*/ 51 h 87"/>
                  <a:gd name="T20" fmla="*/ 10 w 77"/>
                  <a:gd name="T21" fmla="*/ 48 h 87"/>
                  <a:gd name="T22" fmla="*/ 10 w 77"/>
                  <a:gd name="T23" fmla="*/ 48 h 87"/>
                  <a:gd name="T24" fmla="*/ 6 w 77"/>
                  <a:gd name="T25" fmla="*/ 43 h 87"/>
                  <a:gd name="T26" fmla="*/ 3 w 77"/>
                  <a:gd name="T27" fmla="*/ 37 h 87"/>
                  <a:gd name="T28" fmla="*/ 0 w 77"/>
                  <a:gd name="T29" fmla="*/ 33 h 87"/>
                  <a:gd name="T30" fmla="*/ 0 w 77"/>
                  <a:gd name="T31" fmla="*/ 25 h 87"/>
                  <a:gd name="T32" fmla="*/ 0 w 77"/>
                  <a:gd name="T33" fmla="*/ 13 h 87"/>
                  <a:gd name="T34" fmla="*/ 0 w 77"/>
                  <a:gd name="T35" fmla="*/ 0 h 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7" h="87">
                    <a:moveTo>
                      <a:pt x="77" y="87"/>
                    </a:moveTo>
                    <a:lnTo>
                      <a:pt x="77" y="87"/>
                    </a:lnTo>
                    <a:lnTo>
                      <a:pt x="75" y="82"/>
                    </a:lnTo>
                    <a:lnTo>
                      <a:pt x="73" y="78"/>
                    </a:lnTo>
                    <a:lnTo>
                      <a:pt x="72" y="75"/>
                    </a:lnTo>
                    <a:lnTo>
                      <a:pt x="67" y="72"/>
                    </a:lnTo>
                    <a:lnTo>
                      <a:pt x="60" y="66"/>
                    </a:lnTo>
                    <a:lnTo>
                      <a:pt x="49" y="61"/>
                    </a:lnTo>
                    <a:lnTo>
                      <a:pt x="28" y="54"/>
                    </a:lnTo>
                    <a:lnTo>
                      <a:pt x="18" y="51"/>
                    </a:lnTo>
                    <a:lnTo>
                      <a:pt x="10" y="48"/>
                    </a:lnTo>
                    <a:lnTo>
                      <a:pt x="6" y="43"/>
                    </a:lnTo>
                    <a:lnTo>
                      <a:pt x="3" y="37"/>
                    </a:lnTo>
                    <a:lnTo>
                      <a:pt x="0" y="33"/>
                    </a:lnTo>
                    <a:lnTo>
                      <a:pt x="0" y="25"/>
                    </a:lnTo>
                    <a:lnTo>
                      <a:pt x="0" y="1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6" name="Freeform 2697">
                <a:extLst>
                  <a:ext uri="{FF2B5EF4-FFF2-40B4-BE49-F238E27FC236}">
                    <a16:creationId xmlns:a16="http://schemas.microsoft.com/office/drawing/2014/main" id="{B17D866F-8C5A-450D-BADF-697FEC7F0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3200"/>
                <a:ext cx="29" cy="22"/>
              </a:xfrm>
              <a:custGeom>
                <a:avLst/>
                <a:gdLst>
                  <a:gd name="T0" fmla="*/ 29 w 29"/>
                  <a:gd name="T1" fmla="*/ 0 h 22"/>
                  <a:gd name="T2" fmla="*/ 29 w 29"/>
                  <a:gd name="T3" fmla="*/ 0 h 22"/>
                  <a:gd name="T4" fmla="*/ 20 w 29"/>
                  <a:gd name="T5" fmla="*/ 1 h 22"/>
                  <a:gd name="T6" fmla="*/ 11 w 29"/>
                  <a:gd name="T7" fmla="*/ 7 h 22"/>
                  <a:gd name="T8" fmla="*/ 3 w 29"/>
                  <a:gd name="T9" fmla="*/ 15 h 22"/>
                  <a:gd name="T10" fmla="*/ 2 w 29"/>
                  <a:gd name="T11" fmla="*/ 18 h 22"/>
                  <a:gd name="T12" fmla="*/ 0 w 29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2">
                    <a:moveTo>
                      <a:pt x="29" y="0"/>
                    </a:moveTo>
                    <a:lnTo>
                      <a:pt x="29" y="0"/>
                    </a:lnTo>
                    <a:lnTo>
                      <a:pt x="20" y="1"/>
                    </a:lnTo>
                    <a:lnTo>
                      <a:pt x="11" y="7"/>
                    </a:lnTo>
                    <a:lnTo>
                      <a:pt x="3" y="15"/>
                    </a:lnTo>
                    <a:lnTo>
                      <a:pt x="2" y="18"/>
                    </a:lnTo>
                    <a:lnTo>
                      <a:pt x="0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7" name="Freeform 2698">
                <a:extLst>
                  <a:ext uri="{FF2B5EF4-FFF2-40B4-BE49-F238E27FC236}">
                    <a16:creationId xmlns:a16="http://schemas.microsoft.com/office/drawing/2014/main" id="{0BDD5E34-528A-4587-8141-96C3A2688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3145"/>
                <a:ext cx="10" cy="65"/>
              </a:xfrm>
              <a:custGeom>
                <a:avLst/>
                <a:gdLst>
                  <a:gd name="T0" fmla="*/ 7 w 10"/>
                  <a:gd name="T1" fmla="*/ 0 h 65"/>
                  <a:gd name="T2" fmla="*/ 7 w 10"/>
                  <a:gd name="T3" fmla="*/ 0 h 65"/>
                  <a:gd name="T4" fmla="*/ 4 w 10"/>
                  <a:gd name="T5" fmla="*/ 5 h 65"/>
                  <a:gd name="T6" fmla="*/ 3 w 10"/>
                  <a:gd name="T7" fmla="*/ 8 h 65"/>
                  <a:gd name="T8" fmla="*/ 0 w 10"/>
                  <a:gd name="T9" fmla="*/ 17 h 65"/>
                  <a:gd name="T10" fmla="*/ 0 w 10"/>
                  <a:gd name="T11" fmla="*/ 28 h 65"/>
                  <a:gd name="T12" fmla="*/ 1 w 10"/>
                  <a:gd name="T13" fmla="*/ 37 h 65"/>
                  <a:gd name="T14" fmla="*/ 1 w 10"/>
                  <a:gd name="T15" fmla="*/ 37 h 65"/>
                  <a:gd name="T16" fmla="*/ 4 w 10"/>
                  <a:gd name="T17" fmla="*/ 52 h 65"/>
                  <a:gd name="T18" fmla="*/ 7 w 10"/>
                  <a:gd name="T19" fmla="*/ 59 h 65"/>
                  <a:gd name="T20" fmla="*/ 10 w 10"/>
                  <a:gd name="T21" fmla="*/ 65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65">
                    <a:moveTo>
                      <a:pt x="7" y="0"/>
                    </a:moveTo>
                    <a:lnTo>
                      <a:pt x="7" y="0"/>
                    </a:lnTo>
                    <a:lnTo>
                      <a:pt x="4" y="5"/>
                    </a:lnTo>
                    <a:lnTo>
                      <a:pt x="3" y="8"/>
                    </a:lnTo>
                    <a:lnTo>
                      <a:pt x="0" y="17"/>
                    </a:lnTo>
                    <a:lnTo>
                      <a:pt x="0" y="28"/>
                    </a:lnTo>
                    <a:lnTo>
                      <a:pt x="1" y="37"/>
                    </a:lnTo>
                    <a:lnTo>
                      <a:pt x="4" y="52"/>
                    </a:lnTo>
                    <a:lnTo>
                      <a:pt x="7" y="59"/>
                    </a:lnTo>
                    <a:lnTo>
                      <a:pt x="10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8" name="Freeform 2699">
                <a:extLst>
                  <a:ext uri="{FF2B5EF4-FFF2-40B4-BE49-F238E27FC236}">
                    <a16:creationId xmlns:a16="http://schemas.microsoft.com/office/drawing/2014/main" id="{D785A122-058C-4682-931A-39F2EE95E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167"/>
                <a:ext cx="27" cy="4"/>
              </a:xfrm>
              <a:custGeom>
                <a:avLst/>
                <a:gdLst>
                  <a:gd name="T0" fmla="*/ 27 w 27"/>
                  <a:gd name="T1" fmla="*/ 4 h 4"/>
                  <a:gd name="T2" fmla="*/ 27 w 27"/>
                  <a:gd name="T3" fmla="*/ 4 h 4"/>
                  <a:gd name="T4" fmla="*/ 13 w 27"/>
                  <a:gd name="T5" fmla="*/ 4 h 4"/>
                  <a:gd name="T6" fmla="*/ 6 w 27"/>
                  <a:gd name="T7" fmla="*/ 3 h 4"/>
                  <a:gd name="T8" fmla="*/ 0 w 2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4">
                    <a:moveTo>
                      <a:pt x="27" y="4"/>
                    </a:moveTo>
                    <a:lnTo>
                      <a:pt x="27" y="4"/>
                    </a:lnTo>
                    <a:lnTo>
                      <a:pt x="13" y="4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9" name="Freeform 2700">
                <a:extLst>
                  <a:ext uri="{FF2B5EF4-FFF2-40B4-BE49-F238E27FC236}">
                    <a16:creationId xmlns:a16="http://schemas.microsoft.com/office/drawing/2014/main" id="{2ABBB5E5-DD5E-4CAF-A897-EBB0F288E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3120"/>
                <a:ext cx="15" cy="34"/>
              </a:xfrm>
              <a:custGeom>
                <a:avLst/>
                <a:gdLst>
                  <a:gd name="T0" fmla="*/ 15 w 15"/>
                  <a:gd name="T1" fmla="*/ 0 h 34"/>
                  <a:gd name="T2" fmla="*/ 15 w 15"/>
                  <a:gd name="T3" fmla="*/ 0 h 34"/>
                  <a:gd name="T4" fmla="*/ 15 w 15"/>
                  <a:gd name="T5" fmla="*/ 6 h 34"/>
                  <a:gd name="T6" fmla="*/ 14 w 15"/>
                  <a:gd name="T7" fmla="*/ 10 h 34"/>
                  <a:gd name="T8" fmla="*/ 11 w 15"/>
                  <a:gd name="T9" fmla="*/ 18 h 34"/>
                  <a:gd name="T10" fmla="*/ 0 w 15"/>
                  <a:gd name="T11" fmla="*/ 3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4">
                    <a:moveTo>
                      <a:pt x="15" y="0"/>
                    </a:moveTo>
                    <a:lnTo>
                      <a:pt x="15" y="0"/>
                    </a:lnTo>
                    <a:lnTo>
                      <a:pt x="15" y="6"/>
                    </a:lnTo>
                    <a:lnTo>
                      <a:pt x="14" y="10"/>
                    </a:lnTo>
                    <a:lnTo>
                      <a:pt x="11" y="18"/>
                    </a:lnTo>
                    <a:lnTo>
                      <a:pt x="0" y="3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0" name="Freeform 2701">
                <a:extLst>
                  <a:ext uri="{FF2B5EF4-FFF2-40B4-BE49-F238E27FC236}">
                    <a16:creationId xmlns:a16="http://schemas.microsoft.com/office/drawing/2014/main" id="{8AFE0FA9-5DA7-4A65-8D59-76D6E88AC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3135"/>
                <a:ext cx="9" cy="38"/>
              </a:xfrm>
              <a:custGeom>
                <a:avLst/>
                <a:gdLst>
                  <a:gd name="T0" fmla="*/ 9 w 9"/>
                  <a:gd name="T1" fmla="*/ 0 h 38"/>
                  <a:gd name="T2" fmla="*/ 9 w 9"/>
                  <a:gd name="T3" fmla="*/ 0 h 38"/>
                  <a:gd name="T4" fmla="*/ 5 w 9"/>
                  <a:gd name="T5" fmla="*/ 7 h 38"/>
                  <a:gd name="T6" fmla="*/ 2 w 9"/>
                  <a:gd name="T7" fmla="*/ 19 h 38"/>
                  <a:gd name="T8" fmla="*/ 0 w 9"/>
                  <a:gd name="T9" fmla="*/ 30 h 38"/>
                  <a:gd name="T10" fmla="*/ 2 w 9"/>
                  <a:gd name="T11" fmla="*/ 35 h 38"/>
                  <a:gd name="T12" fmla="*/ 3 w 9"/>
                  <a:gd name="T13" fmla="*/ 38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8">
                    <a:moveTo>
                      <a:pt x="9" y="0"/>
                    </a:moveTo>
                    <a:lnTo>
                      <a:pt x="9" y="0"/>
                    </a:lnTo>
                    <a:lnTo>
                      <a:pt x="5" y="7"/>
                    </a:lnTo>
                    <a:lnTo>
                      <a:pt x="2" y="19"/>
                    </a:lnTo>
                    <a:lnTo>
                      <a:pt x="0" y="30"/>
                    </a:lnTo>
                    <a:lnTo>
                      <a:pt x="2" y="35"/>
                    </a:lnTo>
                    <a:lnTo>
                      <a:pt x="3" y="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1" name="Freeform 2702">
                <a:extLst>
                  <a:ext uri="{FF2B5EF4-FFF2-40B4-BE49-F238E27FC236}">
                    <a16:creationId xmlns:a16="http://schemas.microsoft.com/office/drawing/2014/main" id="{351004D2-4256-428A-B91D-55A5D88F8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179"/>
                <a:ext cx="21" cy="42"/>
              </a:xfrm>
              <a:custGeom>
                <a:avLst/>
                <a:gdLst>
                  <a:gd name="T0" fmla="*/ 20 w 21"/>
                  <a:gd name="T1" fmla="*/ 0 h 42"/>
                  <a:gd name="T2" fmla="*/ 20 w 21"/>
                  <a:gd name="T3" fmla="*/ 0 h 42"/>
                  <a:gd name="T4" fmla="*/ 21 w 21"/>
                  <a:gd name="T5" fmla="*/ 4 h 42"/>
                  <a:gd name="T6" fmla="*/ 20 w 21"/>
                  <a:gd name="T7" fmla="*/ 10 h 42"/>
                  <a:gd name="T8" fmla="*/ 18 w 21"/>
                  <a:gd name="T9" fmla="*/ 18 h 42"/>
                  <a:gd name="T10" fmla="*/ 17 w 21"/>
                  <a:gd name="T11" fmla="*/ 24 h 42"/>
                  <a:gd name="T12" fmla="*/ 9 w 21"/>
                  <a:gd name="T13" fmla="*/ 34 h 42"/>
                  <a:gd name="T14" fmla="*/ 0 w 21"/>
                  <a:gd name="T15" fmla="*/ 42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42">
                    <a:moveTo>
                      <a:pt x="20" y="0"/>
                    </a:moveTo>
                    <a:lnTo>
                      <a:pt x="20" y="0"/>
                    </a:lnTo>
                    <a:lnTo>
                      <a:pt x="21" y="4"/>
                    </a:lnTo>
                    <a:lnTo>
                      <a:pt x="20" y="10"/>
                    </a:lnTo>
                    <a:lnTo>
                      <a:pt x="18" y="18"/>
                    </a:lnTo>
                    <a:lnTo>
                      <a:pt x="17" y="24"/>
                    </a:lnTo>
                    <a:lnTo>
                      <a:pt x="9" y="34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2" name="Freeform 2703">
                <a:extLst>
                  <a:ext uri="{FF2B5EF4-FFF2-40B4-BE49-F238E27FC236}">
                    <a16:creationId xmlns:a16="http://schemas.microsoft.com/office/drawing/2014/main" id="{CB2015CB-D2C5-4CE3-8950-436064FC8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216"/>
                <a:ext cx="33" cy="67"/>
              </a:xfrm>
              <a:custGeom>
                <a:avLst/>
                <a:gdLst>
                  <a:gd name="T0" fmla="*/ 33 w 33"/>
                  <a:gd name="T1" fmla="*/ 67 h 67"/>
                  <a:gd name="T2" fmla="*/ 33 w 33"/>
                  <a:gd name="T3" fmla="*/ 67 h 67"/>
                  <a:gd name="T4" fmla="*/ 24 w 33"/>
                  <a:gd name="T5" fmla="*/ 61 h 67"/>
                  <a:gd name="T6" fmla="*/ 14 w 33"/>
                  <a:gd name="T7" fmla="*/ 53 h 67"/>
                  <a:gd name="T8" fmla="*/ 5 w 33"/>
                  <a:gd name="T9" fmla="*/ 43 h 67"/>
                  <a:gd name="T10" fmla="*/ 2 w 33"/>
                  <a:gd name="T11" fmla="*/ 38 h 67"/>
                  <a:gd name="T12" fmla="*/ 0 w 33"/>
                  <a:gd name="T13" fmla="*/ 33 h 67"/>
                  <a:gd name="T14" fmla="*/ 0 w 33"/>
                  <a:gd name="T15" fmla="*/ 33 h 67"/>
                  <a:gd name="T16" fmla="*/ 2 w 33"/>
                  <a:gd name="T17" fmla="*/ 26 h 67"/>
                  <a:gd name="T18" fmla="*/ 3 w 33"/>
                  <a:gd name="T19" fmla="*/ 17 h 67"/>
                  <a:gd name="T20" fmla="*/ 5 w 33"/>
                  <a:gd name="T21" fmla="*/ 8 h 67"/>
                  <a:gd name="T22" fmla="*/ 6 w 33"/>
                  <a:gd name="T23" fmla="*/ 0 h 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67">
                    <a:moveTo>
                      <a:pt x="33" y="67"/>
                    </a:moveTo>
                    <a:lnTo>
                      <a:pt x="33" y="67"/>
                    </a:lnTo>
                    <a:lnTo>
                      <a:pt x="24" y="61"/>
                    </a:lnTo>
                    <a:lnTo>
                      <a:pt x="14" y="53"/>
                    </a:lnTo>
                    <a:lnTo>
                      <a:pt x="5" y="43"/>
                    </a:lnTo>
                    <a:lnTo>
                      <a:pt x="2" y="38"/>
                    </a:lnTo>
                    <a:lnTo>
                      <a:pt x="0" y="33"/>
                    </a:lnTo>
                    <a:lnTo>
                      <a:pt x="2" y="26"/>
                    </a:lnTo>
                    <a:lnTo>
                      <a:pt x="3" y="17"/>
                    </a:lnTo>
                    <a:lnTo>
                      <a:pt x="5" y="8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3" name="Freeform 2704">
                <a:extLst>
                  <a:ext uri="{FF2B5EF4-FFF2-40B4-BE49-F238E27FC236}">
                    <a16:creationId xmlns:a16="http://schemas.microsoft.com/office/drawing/2014/main" id="{274500DB-E420-454E-9181-39D3F299E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3251"/>
                <a:ext cx="28" cy="15"/>
              </a:xfrm>
              <a:custGeom>
                <a:avLst/>
                <a:gdLst>
                  <a:gd name="T0" fmla="*/ 28 w 28"/>
                  <a:gd name="T1" fmla="*/ 0 h 15"/>
                  <a:gd name="T2" fmla="*/ 28 w 28"/>
                  <a:gd name="T3" fmla="*/ 0 h 15"/>
                  <a:gd name="T4" fmla="*/ 19 w 28"/>
                  <a:gd name="T5" fmla="*/ 2 h 15"/>
                  <a:gd name="T6" fmla="*/ 10 w 28"/>
                  <a:gd name="T7" fmla="*/ 3 h 15"/>
                  <a:gd name="T8" fmla="*/ 4 w 28"/>
                  <a:gd name="T9" fmla="*/ 8 h 15"/>
                  <a:gd name="T10" fmla="*/ 1 w 28"/>
                  <a:gd name="T11" fmla="*/ 12 h 15"/>
                  <a:gd name="T12" fmla="*/ 0 w 28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5">
                    <a:moveTo>
                      <a:pt x="28" y="0"/>
                    </a:moveTo>
                    <a:lnTo>
                      <a:pt x="28" y="0"/>
                    </a:lnTo>
                    <a:lnTo>
                      <a:pt x="19" y="2"/>
                    </a:lnTo>
                    <a:lnTo>
                      <a:pt x="10" y="3"/>
                    </a:lnTo>
                    <a:lnTo>
                      <a:pt x="4" y="8"/>
                    </a:lnTo>
                    <a:lnTo>
                      <a:pt x="1" y="12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4" name="Freeform 2705">
                <a:extLst>
                  <a:ext uri="{FF2B5EF4-FFF2-40B4-BE49-F238E27FC236}">
                    <a16:creationId xmlns:a16="http://schemas.microsoft.com/office/drawing/2014/main" id="{57CCB95C-E992-452B-9B10-08C3C5630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3165"/>
                <a:ext cx="40" cy="127"/>
              </a:xfrm>
              <a:custGeom>
                <a:avLst/>
                <a:gdLst>
                  <a:gd name="T0" fmla="*/ 40 w 40"/>
                  <a:gd name="T1" fmla="*/ 127 h 127"/>
                  <a:gd name="T2" fmla="*/ 40 w 40"/>
                  <a:gd name="T3" fmla="*/ 127 h 127"/>
                  <a:gd name="T4" fmla="*/ 37 w 40"/>
                  <a:gd name="T5" fmla="*/ 116 h 127"/>
                  <a:gd name="T6" fmla="*/ 31 w 40"/>
                  <a:gd name="T7" fmla="*/ 106 h 127"/>
                  <a:gd name="T8" fmla="*/ 17 w 40"/>
                  <a:gd name="T9" fmla="*/ 88 h 127"/>
                  <a:gd name="T10" fmla="*/ 11 w 40"/>
                  <a:gd name="T11" fmla="*/ 78 h 127"/>
                  <a:gd name="T12" fmla="*/ 5 w 40"/>
                  <a:gd name="T13" fmla="*/ 68 h 127"/>
                  <a:gd name="T14" fmla="*/ 2 w 40"/>
                  <a:gd name="T15" fmla="*/ 57 h 127"/>
                  <a:gd name="T16" fmla="*/ 0 w 40"/>
                  <a:gd name="T17" fmla="*/ 45 h 127"/>
                  <a:gd name="T18" fmla="*/ 0 w 40"/>
                  <a:gd name="T19" fmla="*/ 45 h 127"/>
                  <a:gd name="T20" fmla="*/ 2 w 40"/>
                  <a:gd name="T21" fmla="*/ 36 h 127"/>
                  <a:gd name="T22" fmla="*/ 3 w 40"/>
                  <a:gd name="T23" fmla="*/ 29 h 127"/>
                  <a:gd name="T24" fmla="*/ 11 w 40"/>
                  <a:gd name="T25" fmla="*/ 14 h 127"/>
                  <a:gd name="T26" fmla="*/ 11 w 40"/>
                  <a:gd name="T27" fmla="*/ 14 h 127"/>
                  <a:gd name="T28" fmla="*/ 14 w 40"/>
                  <a:gd name="T29" fmla="*/ 6 h 127"/>
                  <a:gd name="T30" fmla="*/ 17 w 40"/>
                  <a:gd name="T31" fmla="*/ 3 h 127"/>
                  <a:gd name="T32" fmla="*/ 20 w 40"/>
                  <a:gd name="T33" fmla="*/ 0 h 1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0" h="127">
                    <a:moveTo>
                      <a:pt x="40" y="127"/>
                    </a:moveTo>
                    <a:lnTo>
                      <a:pt x="40" y="127"/>
                    </a:lnTo>
                    <a:lnTo>
                      <a:pt x="37" y="116"/>
                    </a:lnTo>
                    <a:lnTo>
                      <a:pt x="31" y="106"/>
                    </a:lnTo>
                    <a:lnTo>
                      <a:pt x="17" y="88"/>
                    </a:lnTo>
                    <a:lnTo>
                      <a:pt x="11" y="78"/>
                    </a:lnTo>
                    <a:lnTo>
                      <a:pt x="5" y="68"/>
                    </a:lnTo>
                    <a:lnTo>
                      <a:pt x="2" y="57"/>
                    </a:lnTo>
                    <a:lnTo>
                      <a:pt x="0" y="45"/>
                    </a:lnTo>
                    <a:lnTo>
                      <a:pt x="2" y="36"/>
                    </a:lnTo>
                    <a:lnTo>
                      <a:pt x="3" y="29"/>
                    </a:lnTo>
                    <a:lnTo>
                      <a:pt x="11" y="14"/>
                    </a:lnTo>
                    <a:lnTo>
                      <a:pt x="14" y="6"/>
                    </a:lnTo>
                    <a:lnTo>
                      <a:pt x="17" y="3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5" name="Freeform 2706">
                <a:extLst>
                  <a:ext uri="{FF2B5EF4-FFF2-40B4-BE49-F238E27FC236}">
                    <a16:creationId xmlns:a16="http://schemas.microsoft.com/office/drawing/2014/main" id="{B4E8EBDB-D372-4BB4-8970-67E2B8B80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144"/>
                <a:ext cx="51" cy="45"/>
              </a:xfrm>
              <a:custGeom>
                <a:avLst/>
                <a:gdLst>
                  <a:gd name="T0" fmla="*/ 51 w 51"/>
                  <a:gd name="T1" fmla="*/ 45 h 45"/>
                  <a:gd name="T2" fmla="*/ 51 w 51"/>
                  <a:gd name="T3" fmla="*/ 45 h 45"/>
                  <a:gd name="T4" fmla="*/ 42 w 51"/>
                  <a:gd name="T5" fmla="*/ 41 h 45"/>
                  <a:gd name="T6" fmla="*/ 33 w 51"/>
                  <a:gd name="T7" fmla="*/ 36 h 45"/>
                  <a:gd name="T8" fmla="*/ 24 w 51"/>
                  <a:gd name="T9" fmla="*/ 30 h 45"/>
                  <a:gd name="T10" fmla="*/ 18 w 51"/>
                  <a:gd name="T11" fmla="*/ 23 h 45"/>
                  <a:gd name="T12" fmla="*/ 18 w 51"/>
                  <a:gd name="T13" fmla="*/ 23 h 45"/>
                  <a:gd name="T14" fmla="*/ 13 w 51"/>
                  <a:gd name="T15" fmla="*/ 15 h 45"/>
                  <a:gd name="T16" fmla="*/ 9 w 51"/>
                  <a:gd name="T17" fmla="*/ 7 h 45"/>
                  <a:gd name="T18" fmla="*/ 9 w 51"/>
                  <a:gd name="T19" fmla="*/ 7 h 45"/>
                  <a:gd name="T20" fmla="*/ 0 w 51"/>
                  <a:gd name="T21" fmla="*/ 0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45">
                    <a:moveTo>
                      <a:pt x="51" y="45"/>
                    </a:moveTo>
                    <a:lnTo>
                      <a:pt x="51" y="45"/>
                    </a:lnTo>
                    <a:lnTo>
                      <a:pt x="42" y="41"/>
                    </a:lnTo>
                    <a:lnTo>
                      <a:pt x="33" y="36"/>
                    </a:lnTo>
                    <a:lnTo>
                      <a:pt x="24" y="30"/>
                    </a:lnTo>
                    <a:lnTo>
                      <a:pt x="18" y="23"/>
                    </a:lnTo>
                    <a:lnTo>
                      <a:pt x="13" y="15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6" name="Freeform 2707">
                <a:extLst>
                  <a:ext uri="{FF2B5EF4-FFF2-40B4-BE49-F238E27FC236}">
                    <a16:creationId xmlns:a16="http://schemas.microsoft.com/office/drawing/2014/main" id="{9A715B3B-E90E-4FD8-B51B-024FAE010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3173"/>
                <a:ext cx="36" cy="43"/>
              </a:xfrm>
              <a:custGeom>
                <a:avLst/>
                <a:gdLst>
                  <a:gd name="T0" fmla="*/ 36 w 36"/>
                  <a:gd name="T1" fmla="*/ 0 h 43"/>
                  <a:gd name="T2" fmla="*/ 36 w 36"/>
                  <a:gd name="T3" fmla="*/ 0 h 43"/>
                  <a:gd name="T4" fmla="*/ 30 w 36"/>
                  <a:gd name="T5" fmla="*/ 6 h 43"/>
                  <a:gd name="T6" fmla="*/ 25 w 36"/>
                  <a:gd name="T7" fmla="*/ 15 h 43"/>
                  <a:gd name="T8" fmla="*/ 22 w 36"/>
                  <a:gd name="T9" fmla="*/ 22 h 43"/>
                  <a:gd name="T10" fmla="*/ 16 w 36"/>
                  <a:gd name="T11" fmla="*/ 30 h 43"/>
                  <a:gd name="T12" fmla="*/ 16 w 36"/>
                  <a:gd name="T13" fmla="*/ 30 h 43"/>
                  <a:gd name="T14" fmla="*/ 13 w 36"/>
                  <a:gd name="T15" fmla="*/ 34 h 43"/>
                  <a:gd name="T16" fmla="*/ 9 w 36"/>
                  <a:gd name="T17" fmla="*/ 37 h 43"/>
                  <a:gd name="T18" fmla="*/ 4 w 36"/>
                  <a:gd name="T19" fmla="*/ 40 h 43"/>
                  <a:gd name="T20" fmla="*/ 0 w 36"/>
                  <a:gd name="T21" fmla="*/ 43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43">
                    <a:moveTo>
                      <a:pt x="36" y="0"/>
                    </a:moveTo>
                    <a:lnTo>
                      <a:pt x="36" y="0"/>
                    </a:lnTo>
                    <a:lnTo>
                      <a:pt x="30" y="6"/>
                    </a:lnTo>
                    <a:lnTo>
                      <a:pt x="25" y="15"/>
                    </a:lnTo>
                    <a:lnTo>
                      <a:pt x="22" y="22"/>
                    </a:lnTo>
                    <a:lnTo>
                      <a:pt x="16" y="30"/>
                    </a:lnTo>
                    <a:lnTo>
                      <a:pt x="13" y="34"/>
                    </a:lnTo>
                    <a:lnTo>
                      <a:pt x="9" y="37"/>
                    </a:lnTo>
                    <a:lnTo>
                      <a:pt x="4" y="40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7" name="Freeform 2708">
                <a:extLst>
                  <a:ext uri="{FF2B5EF4-FFF2-40B4-BE49-F238E27FC236}">
                    <a16:creationId xmlns:a16="http://schemas.microsoft.com/office/drawing/2014/main" id="{257D86BA-1F96-40F4-B478-79914A0AF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3228"/>
                <a:ext cx="44" cy="8"/>
              </a:xfrm>
              <a:custGeom>
                <a:avLst/>
                <a:gdLst>
                  <a:gd name="T0" fmla="*/ 0 w 44"/>
                  <a:gd name="T1" fmla="*/ 0 h 8"/>
                  <a:gd name="T2" fmla="*/ 0 w 44"/>
                  <a:gd name="T3" fmla="*/ 0 h 8"/>
                  <a:gd name="T4" fmla="*/ 6 w 44"/>
                  <a:gd name="T5" fmla="*/ 5 h 8"/>
                  <a:gd name="T6" fmla="*/ 14 w 44"/>
                  <a:gd name="T7" fmla="*/ 6 h 8"/>
                  <a:gd name="T8" fmla="*/ 22 w 44"/>
                  <a:gd name="T9" fmla="*/ 8 h 8"/>
                  <a:gd name="T10" fmla="*/ 28 w 44"/>
                  <a:gd name="T11" fmla="*/ 8 h 8"/>
                  <a:gd name="T12" fmla="*/ 28 w 44"/>
                  <a:gd name="T13" fmla="*/ 8 h 8"/>
                  <a:gd name="T14" fmla="*/ 37 w 44"/>
                  <a:gd name="T15" fmla="*/ 3 h 8"/>
                  <a:gd name="T16" fmla="*/ 44 w 44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8">
                    <a:moveTo>
                      <a:pt x="0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4" y="6"/>
                    </a:lnTo>
                    <a:lnTo>
                      <a:pt x="22" y="8"/>
                    </a:lnTo>
                    <a:lnTo>
                      <a:pt x="28" y="8"/>
                    </a:lnTo>
                    <a:lnTo>
                      <a:pt x="37" y="3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8" name="Freeform 2709">
                <a:extLst>
                  <a:ext uri="{FF2B5EF4-FFF2-40B4-BE49-F238E27FC236}">
                    <a16:creationId xmlns:a16="http://schemas.microsoft.com/office/drawing/2014/main" id="{6F6E578B-6A3C-4C3C-B576-F93DD587C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195"/>
                <a:ext cx="39" cy="21"/>
              </a:xfrm>
              <a:custGeom>
                <a:avLst/>
                <a:gdLst>
                  <a:gd name="T0" fmla="*/ 39 w 39"/>
                  <a:gd name="T1" fmla="*/ 21 h 21"/>
                  <a:gd name="T2" fmla="*/ 39 w 39"/>
                  <a:gd name="T3" fmla="*/ 21 h 21"/>
                  <a:gd name="T4" fmla="*/ 29 w 39"/>
                  <a:gd name="T5" fmla="*/ 20 h 21"/>
                  <a:gd name="T6" fmla="*/ 15 w 39"/>
                  <a:gd name="T7" fmla="*/ 15 h 21"/>
                  <a:gd name="T8" fmla="*/ 9 w 39"/>
                  <a:gd name="T9" fmla="*/ 12 h 21"/>
                  <a:gd name="T10" fmla="*/ 5 w 39"/>
                  <a:gd name="T11" fmla="*/ 8 h 21"/>
                  <a:gd name="T12" fmla="*/ 2 w 39"/>
                  <a:gd name="T13" fmla="*/ 5 h 21"/>
                  <a:gd name="T14" fmla="*/ 0 w 39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21">
                    <a:moveTo>
                      <a:pt x="39" y="21"/>
                    </a:moveTo>
                    <a:lnTo>
                      <a:pt x="39" y="21"/>
                    </a:lnTo>
                    <a:lnTo>
                      <a:pt x="29" y="20"/>
                    </a:lnTo>
                    <a:lnTo>
                      <a:pt x="15" y="15"/>
                    </a:lnTo>
                    <a:lnTo>
                      <a:pt x="9" y="12"/>
                    </a:lnTo>
                    <a:lnTo>
                      <a:pt x="5" y="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9" name="Freeform 2710">
                <a:extLst>
                  <a:ext uri="{FF2B5EF4-FFF2-40B4-BE49-F238E27FC236}">
                    <a16:creationId xmlns:a16="http://schemas.microsoft.com/office/drawing/2014/main" id="{93A446D5-6050-4F3C-A0DD-9C7F52ADC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3213"/>
                <a:ext cx="4" cy="73"/>
              </a:xfrm>
              <a:custGeom>
                <a:avLst/>
                <a:gdLst>
                  <a:gd name="T0" fmla="*/ 3 w 4"/>
                  <a:gd name="T1" fmla="*/ 0 h 73"/>
                  <a:gd name="T2" fmla="*/ 3 w 4"/>
                  <a:gd name="T3" fmla="*/ 0 h 73"/>
                  <a:gd name="T4" fmla="*/ 3 w 4"/>
                  <a:gd name="T5" fmla="*/ 9 h 73"/>
                  <a:gd name="T6" fmla="*/ 3 w 4"/>
                  <a:gd name="T7" fmla="*/ 20 h 73"/>
                  <a:gd name="T8" fmla="*/ 4 w 4"/>
                  <a:gd name="T9" fmla="*/ 29 h 73"/>
                  <a:gd name="T10" fmla="*/ 4 w 4"/>
                  <a:gd name="T11" fmla="*/ 40 h 73"/>
                  <a:gd name="T12" fmla="*/ 4 w 4"/>
                  <a:gd name="T13" fmla="*/ 40 h 73"/>
                  <a:gd name="T14" fmla="*/ 3 w 4"/>
                  <a:gd name="T15" fmla="*/ 56 h 73"/>
                  <a:gd name="T16" fmla="*/ 0 w 4"/>
                  <a:gd name="T17" fmla="*/ 73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73">
                    <a:moveTo>
                      <a:pt x="3" y="0"/>
                    </a:moveTo>
                    <a:lnTo>
                      <a:pt x="3" y="0"/>
                    </a:lnTo>
                    <a:lnTo>
                      <a:pt x="3" y="9"/>
                    </a:lnTo>
                    <a:lnTo>
                      <a:pt x="3" y="20"/>
                    </a:lnTo>
                    <a:lnTo>
                      <a:pt x="4" y="29"/>
                    </a:lnTo>
                    <a:lnTo>
                      <a:pt x="4" y="40"/>
                    </a:lnTo>
                    <a:lnTo>
                      <a:pt x="3" y="56"/>
                    </a:lnTo>
                    <a:lnTo>
                      <a:pt x="0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0" name="Freeform 2711">
                <a:extLst>
                  <a:ext uri="{FF2B5EF4-FFF2-40B4-BE49-F238E27FC236}">
                    <a16:creationId xmlns:a16="http://schemas.microsoft.com/office/drawing/2014/main" id="{2B53E93E-BE0D-4582-A4BF-17BED1DE5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3257"/>
                <a:ext cx="48" cy="8"/>
              </a:xfrm>
              <a:custGeom>
                <a:avLst/>
                <a:gdLst>
                  <a:gd name="T0" fmla="*/ 48 w 48"/>
                  <a:gd name="T1" fmla="*/ 8 h 8"/>
                  <a:gd name="T2" fmla="*/ 48 w 48"/>
                  <a:gd name="T3" fmla="*/ 8 h 8"/>
                  <a:gd name="T4" fmla="*/ 36 w 48"/>
                  <a:gd name="T5" fmla="*/ 3 h 8"/>
                  <a:gd name="T6" fmla="*/ 24 w 48"/>
                  <a:gd name="T7" fmla="*/ 2 h 8"/>
                  <a:gd name="T8" fmla="*/ 16 w 48"/>
                  <a:gd name="T9" fmla="*/ 0 h 8"/>
                  <a:gd name="T10" fmla="*/ 10 w 48"/>
                  <a:gd name="T11" fmla="*/ 2 h 8"/>
                  <a:gd name="T12" fmla="*/ 6 w 48"/>
                  <a:gd name="T13" fmla="*/ 3 h 8"/>
                  <a:gd name="T14" fmla="*/ 0 w 48"/>
                  <a:gd name="T15" fmla="*/ 6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8">
                    <a:moveTo>
                      <a:pt x="48" y="8"/>
                    </a:moveTo>
                    <a:lnTo>
                      <a:pt x="48" y="8"/>
                    </a:lnTo>
                    <a:lnTo>
                      <a:pt x="36" y="3"/>
                    </a:lnTo>
                    <a:lnTo>
                      <a:pt x="24" y="2"/>
                    </a:lnTo>
                    <a:lnTo>
                      <a:pt x="16" y="0"/>
                    </a:lnTo>
                    <a:lnTo>
                      <a:pt x="10" y="2"/>
                    </a:lnTo>
                    <a:lnTo>
                      <a:pt x="6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1" name="Freeform 2712">
                <a:extLst>
                  <a:ext uri="{FF2B5EF4-FFF2-40B4-BE49-F238E27FC236}">
                    <a16:creationId xmlns:a16="http://schemas.microsoft.com/office/drawing/2014/main" id="{6B339943-B53B-4DF3-808B-D28D9A231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3334"/>
                <a:ext cx="15" cy="26"/>
              </a:xfrm>
              <a:custGeom>
                <a:avLst/>
                <a:gdLst>
                  <a:gd name="T0" fmla="*/ 15 w 15"/>
                  <a:gd name="T1" fmla="*/ 26 h 26"/>
                  <a:gd name="T2" fmla="*/ 15 w 15"/>
                  <a:gd name="T3" fmla="*/ 26 h 26"/>
                  <a:gd name="T4" fmla="*/ 12 w 15"/>
                  <a:gd name="T5" fmla="*/ 24 h 26"/>
                  <a:gd name="T6" fmla="*/ 9 w 15"/>
                  <a:gd name="T7" fmla="*/ 23 h 26"/>
                  <a:gd name="T8" fmla="*/ 4 w 15"/>
                  <a:gd name="T9" fmla="*/ 15 h 26"/>
                  <a:gd name="T10" fmla="*/ 3 w 15"/>
                  <a:gd name="T11" fmla="*/ 7 h 26"/>
                  <a:gd name="T12" fmla="*/ 0 w 15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6">
                    <a:moveTo>
                      <a:pt x="15" y="26"/>
                    </a:moveTo>
                    <a:lnTo>
                      <a:pt x="15" y="26"/>
                    </a:lnTo>
                    <a:lnTo>
                      <a:pt x="12" y="24"/>
                    </a:lnTo>
                    <a:lnTo>
                      <a:pt x="9" y="23"/>
                    </a:lnTo>
                    <a:lnTo>
                      <a:pt x="4" y="15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2" name="Freeform 2713">
                <a:extLst>
                  <a:ext uri="{FF2B5EF4-FFF2-40B4-BE49-F238E27FC236}">
                    <a16:creationId xmlns:a16="http://schemas.microsoft.com/office/drawing/2014/main" id="{8DAD0A7E-C4FD-4645-8F2E-A5094837C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3378"/>
                <a:ext cx="68" cy="37"/>
              </a:xfrm>
              <a:custGeom>
                <a:avLst/>
                <a:gdLst>
                  <a:gd name="T0" fmla="*/ 68 w 68"/>
                  <a:gd name="T1" fmla="*/ 37 h 37"/>
                  <a:gd name="T2" fmla="*/ 68 w 68"/>
                  <a:gd name="T3" fmla="*/ 37 h 37"/>
                  <a:gd name="T4" fmla="*/ 65 w 68"/>
                  <a:gd name="T5" fmla="*/ 36 h 37"/>
                  <a:gd name="T6" fmla="*/ 63 w 68"/>
                  <a:gd name="T7" fmla="*/ 34 h 37"/>
                  <a:gd name="T8" fmla="*/ 59 w 68"/>
                  <a:gd name="T9" fmla="*/ 30 h 37"/>
                  <a:gd name="T10" fmla="*/ 59 w 68"/>
                  <a:gd name="T11" fmla="*/ 30 h 37"/>
                  <a:gd name="T12" fmla="*/ 54 w 68"/>
                  <a:gd name="T13" fmla="*/ 24 h 37"/>
                  <a:gd name="T14" fmla="*/ 48 w 68"/>
                  <a:gd name="T15" fmla="*/ 18 h 37"/>
                  <a:gd name="T16" fmla="*/ 41 w 68"/>
                  <a:gd name="T17" fmla="*/ 15 h 37"/>
                  <a:gd name="T18" fmla="*/ 35 w 68"/>
                  <a:gd name="T19" fmla="*/ 10 h 37"/>
                  <a:gd name="T20" fmla="*/ 35 w 68"/>
                  <a:gd name="T21" fmla="*/ 10 h 37"/>
                  <a:gd name="T22" fmla="*/ 26 w 68"/>
                  <a:gd name="T23" fmla="*/ 9 h 37"/>
                  <a:gd name="T24" fmla="*/ 15 w 68"/>
                  <a:gd name="T25" fmla="*/ 7 h 37"/>
                  <a:gd name="T26" fmla="*/ 6 w 68"/>
                  <a:gd name="T27" fmla="*/ 4 h 37"/>
                  <a:gd name="T28" fmla="*/ 3 w 68"/>
                  <a:gd name="T29" fmla="*/ 3 h 37"/>
                  <a:gd name="T30" fmla="*/ 0 w 68"/>
                  <a:gd name="T31" fmla="*/ 0 h 3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8" h="37">
                    <a:moveTo>
                      <a:pt x="68" y="37"/>
                    </a:moveTo>
                    <a:lnTo>
                      <a:pt x="68" y="37"/>
                    </a:lnTo>
                    <a:lnTo>
                      <a:pt x="65" y="36"/>
                    </a:lnTo>
                    <a:lnTo>
                      <a:pt x="63" y="34"/>
                    </a:lnTo>
                    <a:lnTo>
                      <a:pt x="59" y="30"/>
                    </a:lnTo>
                    <a:lnTo>
                      <a:pt x="54" y="24"/>
                    </a:lnTo>
                    <a:lnTo>
                      <a:pt x="48" y="18"/>
                    </a:lnTo>
                    <a:lnTo>
                      <a:pt x="41" y="15"/>
                    </a:lnTo>
                    <a:lnTo>
                      <a:pt x="35" y="10"/>
                    </a:lnTo>
                    <a:lnTo>
                      <a:pt x="26" y="9"/>
                    </a:lnTo>
                    <a:lnTo>
                      <a:pt x="15" y="7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3" name="Freeform 2714">
                <a:extLst>
                  <a:ext uri="{FF2B5EF4-FFF2-40B4-BE49-F238E27FC236}">
                    <a16:creationId xmlns:a16="http://schemas.microsoft.com/office/drawing/2014/main" id="{697EB846-C537-4A26-9E74-86CC79B7A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3388"/>
                <a:ext cx="23" cy="35"/>
              </a:xfrm>
              <a:custGeom>
                <a:avLst/>
                <a:gdLst>
                  <a:gd name="T0" fmla="*/ 23 w 23"/>
                  <a:gd name="T1" fmla="*/ 0 h 35"/>
                  <a:gd name="T2" fmla="*/ 23 w 23"/>
                  <a:gd name="T3" fmla="*/ 0 h 35"/>
                  <a:gd name="T4" fmla="*/ 18 w 23"/>
                  <a:gd name="T5" fmla="*/ 5 h 35"/>
                  <a:gd name="T6" fmla="*/ 14 w 23"/>
                  <a:gd name="T7" fmla="*/ 9 h 35"/>
                  <a:gd name="T8" fmla="*/ 8 w 23"/>
                  <a:gd name="T9" fmla="*/ 14 h 35"/>
                  <a:gd name="T10" fmla="*/ 5 w 23"/>
                  <a:gd name="T11" fmla="*/ 18 h 35"/>
                  <a:gd name="T12" fmla="*/ 5 w 23"/>
                  <a:gd name="T13" fmla="*/ 18 h 35"/>
                  <a:gd name="T14" fmla="*/ 2 w 23"/>
                  <a:gd name="T15" fmla="*/ 27 h 35"/>
                  <a:gd name="T16" fmla="*/ 0 w 23"/>
                  <a:gd name="T17" fmla="*/ 3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35">
                    <a:moveTo>
                      <a:pt x="23" y="0"/>
                    </a:moveTo>
                    <a:lnTo>
                      <a:pt x="23" y="0"/>
                    </a:lnTo>
                    <a:lnTo>
                      <a:pt x="18" y="5"/>
                    </a:lnTo>
                    <a:lnTo>
                      <a:pt x="14" y="9"/>
                    </a:lnTo>
                    <a:lnTo>
                      <a:pt x="8" y="14"/>
                    </a:lnTo>
                    <a:lnTo>
                      <a:pt x="5" y="18"/>
                    </a:lnTo>
                    <a:lnTo>
                      <a:pt x="2" y="27"/>
                    </a:lnTo>
                    <a:lnTo>
                      <a:pt x="0" y="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4" name="Freeform 2715">
                <a:extLst>
                  <a:ext uri="{FF2B5EF4-FFF2-40B4-BE49-F238E27FC236}">
                    <a16:creationId xmlns:a16="http://schemas.microsoft.com/office/drawing/2014/main" id="{001C4C7F-376C-460E-88BC-935503893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3399"/>
                <a:ext cx="59" cy="9"/>
              </a:xfrm>
              <a:custGeom>
                <a:avLst/>
                <a:gdLst>
                  <a:gd name="T0" fmla="*/ 59 w 59"/>
                  <a:gd name="T1" fmla="*/ 7 h 9"/>
                  <a:gd name="T2" fmla="*/ 59 w 59"/>
                  <a:gd name="T3" fmla="*/ 7 h 9"/>
                  <a:gd name="T4" fmla="*/ 40 w 59"/>
                  <a:gd name="T5" fmla="*/ 9 h 9"/>
                  <a:gd name="T6" fmla="*/ 30 w 59"/>
                  <a:gd name="T7" fmla="*/ 9 h 9"/>
                  <a:gd name="T8" fmla="*/ 22 w 59"/>
                  <a:gd name="T9" fmla="*/ 7 h 9"/>
                  <a:gd name="T10" fmla="*/ 22 w 59"/>
                  <a:gd name="T11" fmla="*/ 7 h 9"/>
                  <a:gd name="T12" fmla="*/ 10 w 59"/>
                  <a:gd name="T13" fmla="*/ 3 h 9"/>
                  <a:gd name="T14" fmla="*/ 0 w 59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9">
                    <a:moveTo>
                      <a:pt x="59" y="7"/>
                    </a:moveTo>
                    <a:lnTo>
                      <a:pt x="59" y="7"/>
                    </a:lnTo>
                    <a:lnTo>
                      <a:pt x="40" y="9"/>
                    </a:lnTo>
                    <a:lnTo>
                      <a:pt x="30" y="9"/>
                    </a:lnTo>
                    <a:lnTo>
                      <a:pt x="22" y="7"/>
                    </a:lnTo>
                    <a:lnTo>
                      <a:pt x="10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5" name="Freeform 2716">
                <a:extLst>
                  <a:ext uri="{FF2B5EF4-FFF2-40B4-BE49-F238E27FC236}">
                    <a16:creationId xmlns:a16="http://schemas.microsoft.com/office/drawing/2014/main" id="{78921589-E4ED-4C17-88D0-E57AEDA5F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3406"/>
                <a:ext cx="12" cy="20"/>
              </a:xfrm>
              <a:custGeom>
                <a:avLst/>
                <a:gdLst>
                  <a:gd name="T0" fmla="*/ 12 w 12"/>
                  <a:gd name="T1" fmla="*/ 0 h 20"/>
                  <a:gd name="T2" fmla="*/ 12 w 12"/>
                  <a:gd name="T3" fmla="*/ 0 h 20"/>
                  <a:gd name="T4" fmla="*/ 8 w 12"/>
                  <a:gd name="T5" fmla="*/ 5 h 20"/>
                  <a:gd name="T6" fmla="*/ 5 w 12"/>
                  <a:gd name="T7" fmla="*/ 9 h 20"/>
                  <a:gd name="T8" fmla="*/ 0 w 12"/>
                  <a:gd name="T9" fmla="*/ 2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lnTo>
                      <a:pt x="12" y="0"/>
                    </a:lnTo>
                    <a:lnTo>
                      <a:pt x="8" y="5"/>
                    </a:lnTo>
                    <a:lnTo>
                      <a:pt x="5" y="9"/>
                    </a:lnTo>
                    <a:lnTo>
                      <a:pt x="0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6" name="Freeform 2717">
                <a:extLst>
                  <a:ext uri="{FF2B5EF4-FFF2-40B4-BE49-F238E27FC236}">
                    <a16:creationId xmlns:a16="http://schemas.microsoft.com/office/drawing/2014/main" id="{B1374FA0-D5CA-4875-8376-71A9F6589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316"/>
                <a:ext cx="30" cy="41"/>
              </a:xfrm>
              <a:custGeom>
                <a:avLst/>
                <a:gdLst>
                  <a:gd name="T0" fmla="*/ 30 w 30"/>
                  <a:gd name="T1" fmla="*/ 0 h 41"/>
                  <a:gd name="T2" fmla="*/ 30 w 30"/>
                  <a:gd name="T3" fmla="*/ 0 h 41"/>
                  <a:gd name="T4" fmla="*/ 27 w 30"/>
                  <a:gd name="T5" fmla="*/ 4 h 41"/>
                  <a:gd name="T6" fmla="*/ 23 w 30"/>
                  <a:gd name="T7" fmla="*/ 6 h 41"/>
                  <a:gd name="T8" fmla="*/ 15 w 30"/>
                  <a:gd name="T9" fmla="*/ 10 h 41"/>
                  <a:gd name="T10" fmla="*/ 15 w 30"/>
                  <a:gd name="T11" fmla="*/ 10 h 41"/>
                  <a:gd name="T12" fmla="*/ 9 w 30"/>
                  <a:gd name="T13" fmla="*/ 16 h 41"/>
                  <a:gd name="T14" fmla="*/ 6 w 30"/>
                  <a:gd name="T15" fmla="*/ 24 h 41"/>
                  <a:gd name="T16" fmla="*/ 6 w 30"/>
                  <a:gd name="T17" fmla="*/ 24 h 41"/>
                  <a:gd name="T18" fmla="*/ 5 w 30"/>
                  <a:gd name="T19" fmla="*/ 33 h 41"/>
                  <a:gd name="T20" fmla="*/ 0 w 30"/>
                  <a:gd name="T21" fmla="*/ 41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41">
                    <a:moveTo>
                      <a:pt x="30" y="0"/>
                    </a:moveTo>
                    <a:lnTo>
                      <a:pt x="30" y="0"/>
                    </a:lnTo>
                    <a:lnTo>
                      <a:pt x="27" y="4"/>
                    </a:lnTo>
                    <a:lnTo>
                      <a:pt x="23" y="6"/>
                    </a:lnTo>
                    <a:lnTo>
                      <a:pt x="15" y="10"/>
                    </a:lnTo>
                    <a:lnTo>
                      <a:pt x="9" y="16"/>
                    </a:lnTo>
                    <a:lnTo>
                      <a:pt x="6" y="24"/>
                    </a:lnTo>
                    <a:lnTo>
                      <a:pt x="5" y="33"/>
                    </a:lnTo>
                    <a:lnTo>
                      <a:pt x="0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7" name="Freeform 2718">
                <a:extLst>
                  <a:ext uri="{FF2B5EF4-FFF2-40B4-BE49-F238E27FC236}">
                    <a16:creationId xmlns:a16="http://schemas.microsoft.com/office/drawing/2014/main" id="{D0EBB8D4-6A51-425A-9E8D-E2CC5CA9C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3308"/>
                <a:ext cx="25" cy="24"/>
              </a:xfrm>
              <a:custGeom>
                <a:avLst/>
                <a:gdLst>
                  <a:gd name="T0" fmla="*/ 25 w 25"/>
                  <a:gd name="T1" fmla="*/ 24 h 24"/>
                  <a:gd name="T2" fmla="*/ 25 w 25"/>
                  <a:gd name="T3" fmla="*/ 24 h 24"/>
                  <a:gd name="T4" fmla="*/ 21 w 25"/>
                  <a:gd name="T5" fmla="*/ 23 h 24"/>
                  <a:gd name="T6" fmla="*/ 16 w 25"/>
                  <a:gd name="T7" fmla="*/ 21 h 24"/>
                  <a:gd name="T8" fmla="*/ 10 w 25"/>
                  <a:gd name="T9" fmla="*/ 15 h 24"/>
                  <a:gd name="T10" fmla="*/ 0 w 25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25" y="24"/>
                    </a:moveTo>
                    <a:lnTo>
                      <a:pt x="25" y="24"/>
                    </a:lnTo>
                    <a:lnTo>
                      <a:pt x="21" y="23"/>
                    </a:lnTo>
                    <a:lnTo>
                      <a:pt x="16" y="21"/>
                    </a:lnTo>
                    <a:lnTo>
                      <a:pt x="10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8" name="Freeform 2719">
                <a:extLst>
                  <a:ext uri="{FF2B5EF4-FFF2-40B4-BE49-F238E27FC236}">
                    <a16:creationId xmlns:a16="http://schemas.microsoft.com/office/drawing/2014/main" id="{4666F961-A3D7-436A-BA73-9E48A03B4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325"/>
                <a:ext cx="7" cy="32"/>
              </a:xfrm>
              <a:custGeom>
                <a:avLst/>
                <a:gdLst>
                  <a:gd name="T0" fmla="*/ 0 w 7"/>
                  <a:gd name="T1" fmla="*/ 0 h 32"/>
                  <a:gd name="T2" fmla="*/ 0 w 7"/>
                  <a:gd name="T3" fmla="*/ 0 h 32"/>
                  <a:gd name="T4" fmla="*/ 4 w 7"/>
                  <a:gd name="T5" fmla="*/ 7 h 32"/>
                  <a:gd name="T6" fmla="*/ 6 w 7"/>
                  <a:gd name="T7" fmla="*/ 15 h 32"/>
                  <a:gd name="T8" fmla="*/ 7 w 7"/>
                  <a:gd name="T9" fmla="*/ 24 h 32"/>
                  <a:gd name="T10" fmla="*/ 6 w 7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2">
                    <a:moveTo>
                      <a:pt x="0" y="0"/>
                    </a:moveTo>
                    <a:lnTo>
                      <a:pt x="0" y="0"/>
                    </a:lnTo>
                    <a:lnTo>
                      <a:pt x="4" y="7"/>
                    </a:lnTo>
                    <a:lnTo>
                      <a:pt x="6" y="15"/>
                    </a:lnTo>
                    <a:lnTo>
                      <a:pt x="7" y="24"/>
                    </a:lnTo>
                    <a:lnTo>
                      <a:pt x="6" y="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9" name="Freeform 2720">
                <a:extLst>
                  <a:ext uri="{FF2B5EF4-FFF2-40B4-BE49-F238E27FC236}">
                    <a16:creationId xmlns:a16="http://schemas.microsoft.com/office/drawing/2014/main" id="{37A244A3-8EBD-4684-9D44-E44FA6D77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3378"/>
                <a:ext cx="11" cy="46"/>
              </a:xfrm>
              <a:custGeom>
                <a:avLst/>
                <a:gdLst>
                  <a:gd name="T0" fmla="*/ 9 w 11"/>
                  <a:gd name="T1" fmla="*/ 46 h 46"/>
                  <a:gd name="T2" fmla="*/ 9 w 11"/>
                  <a:gd name="T3" fmla="*/ 46 h 46"/>
                  <a:gd name="T4" fmla="*/ 11 w 11"/>
                  <a:gd name="T5" fmla="*/ 33 h 46"/>
                  <a:gd name="T6" fmla="*/ 11 w 11"/>
                  <a:gd name="T7" fmla="*/ 21 h 46"/>
                  <a:gd name="T8" fmla="*/ 6 w 11"/>
                  <a:gd name="T9" fmla="*/ 10 h 46"/>
                  <a:gd name="T10" fmla="*/ 0 w 11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6">
                    <a:moveTo>
                      <a:pt x="9" y="46"/>
                    </a:moveTo>
                    <a:lnTo>
                      <a:pt x="9" y="46"/>
                    </a:lnTo>
                    <a:lnTo>
                      <a:pt x="11" y="33"/>
                    </a:lnTo>
                    <a:lnTo>
                      <a:pt x="11" y="21"/>
                    </a:lnTo>
                    <a:lnTo>
                      <a:pt x="6" y="1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0" name="Freeform 2721">
                <a:extLst>
                  <a:ext uri="{FF2B5EF4-FFF2-40B4-BE49-F238E27FC236}">
                    <a16:creationId xmlns:a16="http://schemas.microsoft.com/office/drawing/2014/main" id="{72B1EE67-D0E0-4E85-B664-5337A9E0D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3378"/>
                <a:ext cx="57" cy="27"/>
              </a:xfrm>
              <a:custGeom>
                <a:avLst/>
                <a:gdLst>
                  <a:gd name="T0" fmla="*/ 57 w 57"/>
                  <a:gd name="T1" fmla="*/ 24 h 27"/>
                  <a:gd name="T2" fmla="*/ 57 w 57"/>
                  <a:gd name="T3" fmla="*/ 24 h 27"/>
                  <a:gd name="T4" fmla="*/ 52 w 57"/>
                  <a:gd name="T5" fmla="*/ 25 h 27"/>
                  <a:gd name="T6" fmla="*/ 48 w 57"/>
                  <a:gd name="T7" fmla="*/ 27 h 27"/>
                  <a:gd name="T8" fmla="*/ 36 w 57"/>
                  <a:gd name="T9" fmla="*/ 27 h 27"/>
                  <a:gd name="T10" fmla="*/ 24 w 57"/>
                  <a:gd name="T11" fmla="*/ 25 h 27"/>
                  <a:gd name="T12" fmla="*/ 13 w 57"/>
                  <a:gd name="T13" fmla="*/ 22 h 27"/>
                  <a:gd name="T14" fmla="*/ 13 w 57"/>
                  <a:gd name="T15" fmla="*/ 22 h 27"/>
                  <a:gd name="T16" fmla="*/ 6 w 57"/>
                  <a:gd name="T17" fmla="*/ 18 h 27"/>
                  <a:gd name="T18" fmla="*/ 3 w 57"/>
                  <a:gd name="T19" fmla="*/ 13 h 27"/>
                  <a:gd name="T20" fmla="*/ 1 w 57"/>
                  <a:gd name="T21" fmla="*/ 6 h 27"/>
                  <a:gd name="T22" fmla="*/ 0 w 57"/>
                  <a:gd name="T23" fmla="*/ 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7" h="27">
                    <a:moveTo>
                      <a:pt x="57" y="24"/>
                    </a:moveTo>
                    <a:lnTo>
                      <a:pt x="57" y="24"/>
                    </a:lnTo>
                    <a:lnTo>
                      <a:pt x="52" y="25"/>
                    </a:lnTo>
                    <a:lnTo>
                      <a:pt x="48" y="27"/>
                    </a:lnTo>
                    <a:lnTo>
                      <a:pt x="36" y="27"/>
                    </a:lnTo>
                    <a:lnTo>
                      <a:pt x="24" y="25"/>
                    </a:lnTo>
                    <a:lnTo>
                      <a:pt x="13" y="22"/>
                    </a:lnTo>
                    <a:lnTo>
                      <a:pt x="6" y="18"/>
                    </a:lnTo>
                    <a:lnTo>
                      <a:pt x="3" y="13"/>
                    </a:lnTo>
                    <a:lnTo>
                      <a:pt x="1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1" name="Freeform 2722">
                <a:extLst>
                  <a:ext uri="{FF2B5EF4-FFF2-40B4-BE49-F238E27FC236}">
                    <a16:creationId xmlns:a16="http://schemas.microsoft.com/office/drawing/2014/main" id="{786989A7-1274-40C9-A325-F3FA8D772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3397"/>
                <a:ext cx="9" cy="26"/>
              </a:xfrm>
              <a:custGeom>
                <a:avLst/>
                <a:gdLst>
                  <a:gd name="T0" fmla="*/ 9 w 9"/>
                  <a:gd name="T1" fmla="*/ 0 h 26"/>
                  <a:gd name="T2" fmla="*/ 9 w 9"/>
                  <a:gd name="T3" fmla="*/ 0 h 26"/>
                  <a:gd name="T4" fmla="*/ 6 w 9"/>
                  <a:gd name="T5" fmla="*/ 6 h 26"/>
                  <a:gd name="T6" fmla="*/ 4 w 9"/>
                  <a:gd name="T7" fmla="*/ 12 h 26"/>
                  <a:gd name="T8" fmla="*/ 3 w 9"/>
                  <a:gd name="T9" fmla="*/ 20 h 26"/>
                  <a:gd name="T10" fmla="*/ 0 w 9"/>
                  <a:gd name="T11" fmla="*/ 2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6">
                    <a:moveTo>
                      <a:pt x="9" y="0"/>
                    </a:moveTo>
                    <a:lnTo>
                      <a:pt x="9" y="0"/>
                    </a:lnTo>
                    <a:lnTo>
                      <a:pt x="6" y="6"/>
                    </a:lnTo>
                    <a:lnTo>
                      <a:pt x="4" y="12"/>
                    </a:lnTo>
                    <a:lnTo>
                      <a:pt x="3" y="20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2" name="Freeform 2723">
                <a:extLst>
                  <a:ext uri="{FF2B5EF4-FFF2-40B4-BE49-F238E27FC236}">
                    <a16:creationId xmlns:a16="http://schemas.microsoft.com/office/drawing/2014/main" id="{2DB08CB4-99E4-4230-83E3-642BB039D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913"/>
                <a:ext cx="24" cy="58"/>
              </a:xfrm>
              <a:custGeom>
                <a:avLst/>
                <a:gdLst>
                  <a:gd name="T0" fmla="*/ 24 w 24"/>
                  <a:gd name="T1" fmla="*/ 0 h 58"/>
                  <a:gd name="T2" fmla="*/ 24 w 24"/>
                  <a:gd name="T3" fmla="*/ 0 h 58"/>
                  <a:gd name="T4" fmla="*/ 22 w 24"/>
                  <a:gd name="T5" fmla="*/ 8 h 58"/>
                  <a:gd name="T6" fmla="*/ 19 w 24"/>
                  <a:gd name="T7" fmla="*/ 15 h 58"/>
                  <a:gd name="T8" fmla="*/ 19 w 24"/>
                  <a:gd name="T9" fmla="*/ 15 h 58"/>
                  <a:gd name="T10" fmla="*/ 19 w 24"/>
                  <a:gd name="T11" fmla="*/ 21 h 58"/>
                  <a:gd name="T12" fmla="*/ 19 w 24"/>
                  <a:gd name="T13" fmla="*/ 29 h 58"/>
                  <a:gd name="T14" fmla="*/ 19 w 24"/>
                  <a:gd name="T15" fmla="*/ 29 h 58"/>
                  <a:gd name="T16" fmla="*/ 16 w 24"/>
                  <a:gd name="T17" fmla="*/ 30 h 58"/>
                  <a:gd name="T18" fmla="*/ 12 w 24"/>
                  <a:gd name="T19" fmla="*/ 33 h 58"/>
                  <a:gd name="T20" fmla="*/ 4 w 24"/>
                  <a:gd name="T21" fmla="*/ 39 h 58"/>
                  <a:gd name="T22" fmla="*/ 0 w 24"/>
                  <a:gd name="T23" fmla="*/ 49 h 58"/>
                  <a:gd name="T24" fmla="*/ 0 w 24"/>
                  <a:gd name="T25" fmla="*/ 53 h 58"/>
                  <a:gd name="T26" fmla="*/ 0 w 24"/>
                  <a:gd name="T27" fmla="*/ 58 h 5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58">
                    <a:moveTo>
                      <a:pt x="24" y="0"/>
                    </a:moveTo>
                    <a:lnTo>
                      <a:pt x="24" y="0"/>
                    </a:lnTo>
                    <a:lnTo>
                      <a:pt x="22" y="8"/>
                    </a:lnTo>
                    <a:lnTo>
                      <a:pt x="19" y="15"/>
                    </a:lnTo>
                    <a:lnTo>
                      <a:pt x="19" y="21"/>
                    </a:lnTo>
                    <a:lnTo>
                      <a:pt x="19" y="29"/>
                    </a:lnTo>
                    <a:lnTo>
                      <a:pt x="16" y="30"/>
                    </a:lnTo>
                    <a:lnTo>
                      <a:pt x="12" y="33"/>
                    </a:lnTo>
                    <a:lnTo>
                      <a:pt x="4" y="39"/>
                    </a:lnTo>
                    <a:lnTo>
                      <a:pt x="0" y="49"/>
                    </a:lnTo>
                    <a:lnTo>
                      <a:pt x="0" y="53"/>
                    </a:lnTo>
                    <a:lnTo>
                      <a:pt x="0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3" name="Freeform 2724">
                <a:extLst>
                  <a:ext uri="{FF2B5EF4-FFF2-40B4-BE49-F238E27FC236}">
                    <a16:creationId xmlns:a16="http://schemas.microsoft.com/office/drawing/2014/main" id="{79B84444-2F3B-4CBA-9765-248F70816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949"/>
                <a:ext cx="27" cy="71"/>
              </a:xfrm>
              <a:custGeom>
                <a:avLst/>
                <a:gdLst>
                  <a:gd name="T0" fmla="*/ 3 w 27"/>
                  <a:gd name="T1" fmla="*/ 0 h 71"/>
                  <a:gd name="T2" fmla="*/ 3 w 27"/>
                  <a:gd name="T3" fmla="*/ 0 h 71"/>
                  <a:gd name="T4" fmla="*/ 2 w 27"/>
                  <a:gd name="T5" fmla="*/ 11 h 71"/>
                  <a:gd name="T6" fmla="*/ 0 w 27"/>
                  <a:gd name="T7" fmla="*/ 23 h 71"/>
                  <a:gd name="T8" fmla="*/ 0 w 27"/>
                  <a:gd name="T9" fmla="*/ 23 h 71"/>
                  <a:gd name="T10" fmla="*/ 5 w 27"/>
                  <a:gd name="T11" fmla="*/ 28 h 71"/>
                  <a:gd name="T12" fmla="*/ 9 w 27"/>
                  <a:gd name="T13" fmla="*/ 34 h 71"/>
                  <a:gd name="T14" fmla="*/ 15 w 27"/>
                  <a:gd name="T15" fmla="*/ 49 h 71"/>
                  <a:gd name="T16" fmla="*/ 20 w 27"/>
                  <a:gd name="T17" fmla="*/ 61 h 71"/>
                  <a:gd name="T18" fmla="*/ 24 w 27"/>
                  <a:gd name="T19" fmla="*/ 67 h 71"/>
                  <a:gd name="T20" fmla="*/ 27 w 27"/>
                  <a:gd name="T21" fmla="*/ 71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71">
                    <a:moveTo>
                      <a:pt x="3" y="0"/>
                    </a:moveTo>
                    <a:lnTo>
                      <a:pt x="3" y="0"/>
                    </a:lnTo>
                    <a:lnTo>
                      <a:pt x="2" y="11"/>
                    </a:lnTo>
                    <a:lnTo>
                      <a:pt x="0" y="23"/>
                    </a:lnTo>
                    <a:lnTo>
                      <a:pt x="5" y="28"/>
                    </a:lnTo>
                    <a:lnTo>
                      <a:pt x="9" y="34"/>
                    </a:lnTo>
                    <a:lnTo>
                      <a:pt x="15" y="49"/>
                    </a:lnTo>
                    <a:lnTo>
                      <a:pt x="20" y="61"/>
                    </a:lnTo>
                    <a:lnTo>
                      <a:pt x="24" y="67"/>
                    </a:lnTo>
                    <a:lnTo>
                      <a:pt x="27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4" name="Freeform 2725">
                <a:extLst>
                  <a:ext uri="{FF2B5EF4-FFF2-40B4-BE49-F238E27FC236}">
                    <a16:creationId xmlns:a16="http://schemas.microsoft.com/office/drawing/2014/main" id="{0B6325B8-EBAF-47F6-BBD1-FB5DD6606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987"/>
                <a:ext cx="25" cy="8"/>
              </a:xfrm>
              <a:custGeom>
                <a:avLst/>
                <a:gdLst>
                  <a:gd name="T0" fmla="*/ 25 w 25"/>
                  <a:gd name="T1" fmla="*/ 0 h 8"/>
                  <a:gd name="T2" fmla="*/ 25 w 25"/>
                  <a:gd name="T3" fmla="*/ 0 h 8"/>
                  <a:gd name="T4" fmla="*/ 19 w 25"/>
                  <a:gd name="T5" fmla="*/ 2 h 8"/>
                  <a:gd name="T6" fmla="*/ 12 w 25"/>
                  <a:gd name="T7" fmla="*/ 3 h 8"/>
                  <a:gd name="T8" fmla="*/ 4 w 25"/>
                  <a:gd name="T9" fmla="*/ 5 h 8"/>
                  <a:gd name="T10" fmla="*/ 0 w 25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8">
                    <a:moveTo>
                      <a:pt x="25" y="0"/>
                    </a:moveTo>
                    <a:lnTo>
                      <a:pt x="25" y="0"/>
                    </a:lnTo>
                    <a:lnTo>
                      <a:pt x="19" y="2"/>
                    </a:lnTo>
                    <a:lnTo>
                      <a:pt x="12" y="3"/>
                    </a:lnTo>
                    <a:lnTo>
                      <a:pt x="4" y="5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5" name="Freeform 2726">
                <a:extLst>
                  <a:ext uri="{FF2B5EF4-FFF2-40B4-BE49-F238E27FC236}">
                    <a16:creationId xmlns:a16="http://schemas.microsoft.com/office/drawing/2014/main" id="{6E92F5C2-81ED-45C0-8ECD-C3D5B42B2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293"/>
                <a:ext cx="14" cy="137"/>
              </a:xfrm>
              <a:custGeom>
                <a:avLst/>
                <a:gdLst>
                  <a:gd name="T0" fmla="*/ 6 w 14"/>
                  <a:gd name="T1" fmla="*/ 0 h 137"/>
                  <a:gd name="T2" fmla="*/ 6 w 14"/>
                  <a:gd name="T3" fmla="*/ 0 h 137"/>
                  <a:gd name="T4" fmla="*/ 12 w 14"/>
                  <a:gd name="T5" fmla="*/ 18 h 137"/>
                  <a:gd name="T6" fmla="*/ 14 w 14"/>
                  <a:gd name="T7" fmla="*/ 27 h 137"/>
                  <a:gd name="T8" fmla="*/ 14 w 14"/>
                  <a:gd name="T9" fmla="*/ 36 h 137"/>
                  <a:gd name="T10" fmla="*/ 14 w 14"/>
                  <a:gd name="T11" fmla="*/ 36 h 137"/>
                  <a:gd name="T12" fmla="*/ 11 w 14"/>
                  <a:gd name="T13" fmla="*/ 48 h 137"/>
                  <a:gd name="T14" fmla="*/ 8 w 14"/>
                  <a:gd name="T15" fmla="*/ 59 h 137"/>
                  <a:gd name="T16" fmla="*/ 3 w 14"/>
                  <a:gd name="T17" fmla="*/ 71 h 137"/>
                  <a:gd name="T18" fmla="*/ 0 w 14"/>
                  <a:gd name="T19" fmla="*/ 82 h 137"/>
                  <a:gd name="T20" fmla="*/ 0 w 14"/>
                  <a:gd name="T21" fmla="*/ 82 h 137"/>
                  <a:gd name="T22" fmla="*/ 0 w 14"/>
                  <a:gd name="T23" fmla="*/ 92 h 137"/>
                  <a:gd name="T24" fmla="*/ 2 w 14"/>
                  <a:gd name="T25" fmla="*/ 103 h 137"/>
                  <a:gd name="T26" fmla="*/ 3 w 14"/>
                  <a:gd name="T27" fmla="*/ 122 h 137"/>
                  <a:gd name="T28" fmla="*/ 3 w 14"/>
                  <a:gd name="T29" fmla="*/ 122 h 137"/>
                  <a:gd name="T30" fmla="*/ 5 w 14"/>
                  <a:gd name="T31" fmla="*/ 131 h 137"/>
                  <a:gd name="T32" fmla="*/ 5 w 14"/>
                  <a:gd name="T33" fmla="*/ 137 h 1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137">
                    <a:moveTo>
                      <a:pt x="6" y="0"/>
                    </a:moveTo>
                    <a:lnTo>
                      <a:pt x="6" y="0"/>
                    </a:lnTo>
                    <a:lnTo>
                      <a:pt x="12" y="18"/>
                    </a:lnTo>
                    <a:lnTo>
                      <a:pt x="14" y="27"/>
                    </a:lnTo>
                    <a:lnTo>
                      <a:pt x="14" y="36"/>
                    </a:lnTo>
                    <a:lnTo>
                      <a:pt x="11" y="48"/>
                    </a:lnTo>
                    <a:lnTo>
                      <a:pt x="8" y="59"/>
                    </a:lnTo>
                    <a:lnTo>
                      <a:pt x="3" y="71"/>
                    </a:lnTo>
                    <a:lnTo>
                      <a:pt x="0" y="82"/>
                    </a:lnTo>
                    <a:lnTo>
                      <a:pt x="0" y="92"/>
                    </a:lnTo>
                    <a:lnTo>
                      <a:pt x="2" y="103"/>
                    </a:lnTo>
                    <a:lnTo>
                      <a:pt x="3" y="122"/>
                    </a:lnTo>
                    <a:lnTo>
                      <a:pt x="5" y="131"/>
                    </a:lnTo>
                    <a:lnTo>
                      <a:pt x="5" y="1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6" name="Freeform 2727">
                <a:extLst>
                  <a:ext uri="{FF2B5EF4-FFF2-40B4-BE49-F238E27FC236}">
                    <a16:creationId xmlns:a16="http://schemas.microsoft.com/office/drawing/2014/main" id="{5189B953-40CB-4954-9D83-578F9E5D3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3361"/>
                <a:ext cx="77" cy="17"/>
              </a:xfrm>
              <a:custGeom>
                <a:avLst/>
                <a:gdLst>
                  <a:gd name="T0" fmla="*/ 77 w 77"/>
                  <a:gd name="T1" fmla="*/ 17 h 17"/>
                  <a:gd name="T2" fmla="*/ 77 w 77"/>
                  <a:gd name="T3" fmla="*/ 17 h 17"/>
                  <a:gd name="T4" fmla="*/ 73 w 77"/>
                  <a:gd name="T5" fmla="*/ 17 h 17"/>
                  <a:gd name="T6" fmla="*/ 70 w 77"/>
                  <a:gd name="T7" fmla="*/ 15 h 17"/>
                  <a:gd name="T8" fmla="*/ 61 w 77"/>
                  <a:gd name="T9" fmla="*/ 11 h 17"/>
                  <a:gd name="T10" fmla="*/ 61 w 77"/>
                  <a:gd name="T11" fmla="*/ 11 h 17"/>
                  <a:gd name="T12" fmla="*/ 45 w 77"/>
                  <a:gd name="T13" fmla="*/ 3 h 17"/>
                  <a:gd name="T14" fmla="*/ 38 w 77"/>
                  <a:gd name="T15" fmla="*/ 2 h 17"/>
                  <a:gd name="T16" fmla="*/ 29 w 77"/>
                  <a:gd name="T17" fmla="*/ 0 h 17"/>
                  <a:gd name="T18" fmla="*/ 29 w 77"/>
                  <a:gd name="T19" fmla="*/ 0 h 17"/>
                  <a:gd name="T20" fmla="*/ 21 w 77"/>
                  <a:gd name="T21" fmla="*/ 2 h 17"/>
                  <a:gd name="T22" fmla="*/ 14 w 77"/>
                  <a:gd name="T23" fmla="*/ 5 h 17"/>
                  <a:gd name="T24" fmla="*/ 6 w 77"/>
                  <a:gd name="T25" fmla="*/ 6 h 17"/>
                  <a:gd name="T26" fmla="*/ 0 w 77"/>
                  <a:gd name="T27" fmla="*/ 6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7" h="17">
                    <a:moveTo>
                      <a:pt x="77" y="17"/>
                    </a:moveTo>
                    <a:lnTo>
                      <a:pt x="77" y="17"/>
                    </a:lnTo>
                    <a:lnTo>
                      <a:pt x="73" y="17"/>
                    </a:lnTo>
                    <a:lnTo>
                      <a:pt x="70" y="15"/>
                    </a:lnTo>
                    <a:lnTo>
                      <a:pt x="61" y="11"/>
                    </a:lnTo>
                    <a:lnTo>
                      <a:pt x="45" y="3"/>
                    </a:lnTo>
                    <a:lnTo>
                      <a:pt x="38" y="2"/>
                    </a:lnTo>
                    <a:lnTo>
                      <a:pt x="29" y="0"/>
                    </a:lnTo>
                    <a:lnTo>
                      <a:pt x="21" y="2"/>
                    </a:lnTo>
                    <a:lnTo>
                      <a:pt x="14" y="5"/>
                    </a:lnTo>
                    <a:lnTo>
                      <a:pt x="6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7" name="Freeform 2728">
                <a:extLst>
                  <a:ext uri="{FF2B5EF4-FFF2-40B4-BE49-F238E27FC236}">
                    <a16:creationId xmlns:a16="http://schemas.microsoft.com/office/drawing/2014/main" id="{0F30FF9A-B1E1-4D8B-B9EF-11C2215F6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290"/>
                <a:ext cx="24" cy="73"/>
              </a:xfrm>
              <a:custGeom>
                <a:avLst/>
                <a:gdLst>
                  <a:gd name="T0" fmla="*/ 3 w 24"/>
                  <a:gd name="T1" fmla="*/ 73 h 73"/>
                  <a:gd name="T2" fmla="*/ 3 w 24"/>
                  <a:gd name="T3" fmla="*/ 73 h 73"/>
                  <a:gd name="T4" fmla="*/ 0 w 24"/>
                  <a:gd name="T5" fmla="*/ 67 h 73"/>
                  <a:gd name="T6" fmla="*/ 0 w 24"/>
                  <a:gd name="T7" fmla="*/ 61 h 73"/>
                  <a:gd name="T8" fmla="*/ 0 w 24"/>
                  <a:gd name="T9" fmla="*/ 53 h 73"/>
                  <a:gd name="T10" fmla="*/ 1 w 24"/>
                  <a:gd name="T11" fmla="*/ 47 h 73"/>
                  <a:gd name="T12" fmla="*/ 1 w 24"/>
                  <a:gd name="T13" fmla="*/ 47 h 73"/>
                  <a:gd name="T14" fmla="*/ 4 w 24"/>
                  <a:gd name="T15" fmla="*/ 41 h 73"/>
                  <a:gd name="T16" fmla="*/ 9 w 24"/>
                  <a:gd name="T17" fmla="*/ 36 h 73"/>
                  <a:gd name="T18" fmla="*/ 13 w 24"/>
                  <a:gd name="T19" fmla="*/ 32 h 73"/>
                  <a:gd name="T20" fmla="*/ 16 w 24"/>
                  <a:gd name="T21" fmla="*/ 26 h 73"/>
                  <a:gd name="T22" fmla="*/ 16 w 24"/>
                  <a:gd name="T23" fmla="*/ 26 h 73"/>
                  <a:gd name="T24" fmla="*/ 19 w 24"/>
                  <a:gd name="T25" fmla="*/ 18 h 73"/>
                  <a:gd name="T26" fmla="*/ 21 w 24"/>
                  <a:gd name="T27" fmla="*/ 9 h 73"/>
                  <a:gd name="T28" fmla="*/ 21 w 24"/>
                  <a:gd name="T29" fmla="*/ 9 h 73"/>
                  <a:gd name="T30" fmla="*/ 24 w 24"/>
                  <a:gd name="T31" fmla="*/ 5 h 73"/>
                  <a:gd name="T32" fmla="*/ 24 w 24"/>
                  <a:gd name="T33" fmla="*/ 3 h 73"/>
                  <a:gd name="T34" fmla="*/ 24 w 24"/>
                  <a:gd name="T35" fmla="*/ 0 h 7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73">
                    <a:moveTo>
                      <a:pt x="3" y="73"/>
                    </a:moveTo>
                    <a:lnTo>
                      <a:pt x="3" y="73"/>
                    </a:lnTo>
                    <a:lnTo>
                      <a:pt x="0" y="67"/>
                    </a:lnTo>
                    <a:lnTo>
                      <a:pt x="0" y="61"/>
                    </a:lnTo>
                    <a:lnTo>
                      <a:pt x="0" y="53"/>
                    </a:lnTo>
                    <a:lnTo>
                      <a:pt x="1" y="47"/>
                    </a:lnTo>
                    <a:lnTo>
                      <a:pt x="4" y="41"/>
                    </a:lnTo>
                    <a:lnTo>
                      <a:pt x="9" y="36"/>
                    </a:lnTo>
                    <a:lnTo>
                      <a:pt x="13" y="32"/>
                    </a:lnTo>
                    <a:lnTo>
                      <a:pt x="16" y="26"/>
                    </a:lnTo>
                    <a:lnTo>
                      <a:pt x="19" y="18"/>
                    </a:lnTo>
                    <a:lnTo>
                      <a:pt x="21" y="9"/>
                    </a:lnTo>
                    <a:lnTo>
                      <a:pt x="24" y="5"/>
                    </a:lnTo>
                    <a:lnTo>
                      <a:pt x="24" y="3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8" name="Freeform 2729">
                <a:extLst>
                  <a:ext uri="{FF2B5EF4-FFF2-40B4-BE49-F238E27FC236}">
                    <a16:creationId xmlns:a16="http://schemas.microsoft.com/office/drawing/2014/main" id="{44440081-249E-4908-8E29-939D36FBB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3322"/>
                <a:ext cx="15" cy="12"/>
              </a:xfrm>
              <a:custGeom>
                <a:avLst/>
                <a:gdLst>
                  <a:gd name="T0" fmla="*/ 15 w 15"/>
                  <a:gd name="T1" fmla="*/ 12 h 12"/>
                  <a:gd name="T2" fmla="*/ 15 w 15"/>
                  <a:gd name="T3" fmla="*/ 12 h 12"/>
                  <a:gd name="T4" fmla="*/ 12 w 15"/>
                  <a:gd name="T5" fmla="*/ 9 h 12"/>
                  <a:gd name="T6" fmla="*/ 7 w 15"/>
                  <a:gd name="T7" fmla="*/ 6 h 12"/>
                  <a:gd name="T8" fmla="*/ 3 w 15"/>
                  <a:gd name="T9" fmla="*/ 3 h 12"/>
                  <a:gd name="T10" fmla="*/ 0 w 1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lnTo>
                      <a:pt x="15" y="12"/>
                    </a:lnTo>
                    <a:lnTo>
                      <a:pt x="12" y="9"/>
                    </a:lnTo>
                    <a:lnTo>
                      <a:pt x="7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9" name="Freeform 2730">
                <a:extLst>
                  <a:ext uri="{FF2B5EF4-FFF2-40B4-BE49-F238E27FC236}">
                    <a16:creationId xmlns:a16="http://schemas.microsoft.com/office/drawing/2014/main" id="{78DE5D6E-58D4-479F-A3F2-8C78EB2B4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340"/>
                <a:ext cx="49" cy="23"/>
              </a:xfrm>
              <a:custGeom>
                <a:avLst/>
                <a:gdLst>
                  <a:gd name="T0" fmla="*/ 49 w 49"/>
                  <a:gd name="T1" fmla="*/ 1 h 23"/>
                  <a:gd name="T2" fmla="*/ 49 w 49"/>
                  <a:gd name="T3" fmla="*/ 1 h 23"/>
                  <a:gd name="T4" fmla="*/ 44 w 49"/>
                  <a:gd name="T5" fmla="*/ 1 h 23"/>
                  <a:gd name="T6" fmla="*/ 41 w 49"/>
                  <a:gd name="T7" fmla="*/ 1 h 23"/>
                  <a:gd name="T8" fmla="*/ 32 w 49"/>
                  <a:gd name="T9" fmla="*/ 0 h 23"/>
                  <a:gd name="T10" fmla="*/ 32 w 49"/>
                  <a:gd name="T11" fmla="*/ 0 h 23"/>
                  <a:gd name="T12" fmla="*/ 28 w 49"/>
                  <a:gd name="T13" fmla="*/ 0 h 23"/>
                  <a:gd name="T14" fmla="*/ 23 w 49"/>
                  <a:gd name="T15" fmla="*/ 1 h 23"/>
                  <a:gd name="T16" fmla="*/ 16 w 49"/>
                  <a:gd name="T17" fmla="*/ 6 h 23"/>
                  <a:gd name="T18" fmla="*/ 16 w 49"/>
                  <a:gd name="T19" fmla="*/ 6 h 23"/>
                  <a:gd name="T20" fmla="*/ 5 w 49"/>
                  <a:gd name="T21" fmla="*/ 14 h 23"/>
                  <a:gd name="T22" fmla="*/ 2 w 49"/>
                  <a:gd name="T23" fmla="*/ 17 h 23"/>
                  <a:gd name="T24" fmla="*/ 0 w 49"/>
                  <a:gd name="T25" fmla="*/ 23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23">
                    <a:moveTo>
                      <a:pt x="49" y="1"/>
                    </a:moveTo>
                    <a:lnTo>
                      <a:pt x="49" y="1"/>
                    </a:lnTo>
                    <a:lnTo>
                      <a:pt x="44" y="1"/>
                    </a:lnTo>
                    <a:lnTo>
                      <a:pt x="41" y="1"/>
                    </a:lnTo>
                    <a:lnTo>
                      <a:pt x="32" y="0"/>
                    </a:lnTo>
                    <a:lnTo>
                      <a:pt x="28" y="0"/>
                    </a:lnTo>
                    <a:lnTo>
                      <a:pt x="23" y="1"/>
                    </a:lnTo>
                    <a:lnTo>
                      <a:pt x="16" y="6"/>
                    </a:lnTo>
                    <a:lnTo>
                      <a:pt x="5" y="14"/>
                    </a:lnTo>
                    <a:lnTo>
                      <a:pt x="2" y="17"/>
                    </a:lnTo>
                    <a:lnTo>
                      <a:pt x="0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0" name="Freeform 2731">
                <a:extLst>
                  <a:ext uri="{FF2B5EF4-FFF2-40B4-BE49-F238E27FC236}">
                    <a16:creationId xmlns:a16="http://schemas.microsoft.com/office/drawing/2014/main" id="{9E487692-F979-43B6-B4C4-B02E4EE65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316"/>
                <a:ext cx="23" cy="24"/>
              </a:xfrm>
              <a:custGeom>
                <a:avLst/>
                <a:gdLst>
                  <a:gd name="T0" fmla="*/ 23 w 23"/>
                  <a:gd name="T1" fmla="*/ 24 h 24"/>
                  <a:gd name="T2" fmla="*/ 23 w 23"/>
                  <a:gd name="T3" fmla="*/ 24 h 24"/>
                  <a:gd name="T4" fmla="*/ 9 w 23"/>
                  <a:gd name="T5" fmla="*/ 13 h 24"/>
                  <a:gd name="T6" fmla="*/ 4 w 23"/>
                  <a:gd name="T7" fmla="*/ 7 h 24"/>
                  <a:gd name="T8" fmla="*/ 0 w 23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4">
                    <a:moveTo>
                      <a:pt x="23" y="24"/>
                    </a:moveTo>
                    <a:lnTo>
                      <a:pt x="23" y="24"/>
                    </a:lnTo>
                    <a:lnTo>
                      <a:pt x="9" y="13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1" name="Freeform 2732">
                <a:extLst>
                  <a:ext uri="{FF2B5EF4-FFF2-40B4-BE49-F238E27FC236}">
                    <a16:creationId xmlns:a16="http://schemas.microsoft.com/office/drawing/2014/main" id="{48441A27-DC61-49BD-AB70-8347707FE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364"/>
                <a:ext cx="4" cy="63"/>
              </a:xfrm>
              <a:custGeom>
                <a:avLst/>
                <a:gdLst>
                  <a:gd name="T0" fmla="*/ 1 w 4"/>
                  <a:gd name="T1" fmla="*/ 0 h 63"/>
                  <a:gd name="T2" fmla="*/ 1 w 4"/>
                  <a:gd name="T3" fmla="*/ 0 h 63"/>
                  <a:gd name="T4" fmla="*/ 4 w 4"/>
                  <a:gd name="T5" fmla="*/ 9 h 63"/>
                  <a:gd name="T6" fmla="*/ 4 w 4"/>
                  <a:gd name="T7" fmla="*/ 18 h 63"/>
                  <a:gd name="T8" fmla="*/ 4 w 4"/>
                  <a:gd name="T9" fmla="*/ 26 h 63"/>
                  <a:gd name="T10" fmla="*/ 3 w 4"/>
                  <a:gd name="T11" fmla="*/ 35 h 63"/>
                  <a:gd name="T12" fmla="*/ 3 w 4"/>
                  <a:gd name="T13" fmla="*/ 35 h 63"/>
                  <a:gd name="T14" fmla="*/ 0 w 4"/>
                  <a:gd name="T15" fmla="*/ 50 h 63"/>
                  <a:gd name="T16" fmla="*/ 0 w 4"/>
                  <a:gd name="T17" fmla="*/ 57 h 63"/>
                  <a:gd name="T18" fmla="*/ 1 w 4"/>
                  <a:gd name="T19" fmla="*/ 63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63">
                    <a:moveTo>
                      <a:pt x="1" y="0"/>
                    </a:moveTo>
                    <a:lnTo>
                      <a:pt x="1" y="0"/>
                    </a:lnTo>
                    <a:lnTo>
                      <a:pt x="4" y="9"/>
                    </a:lnTo>
                    <a:lnTo>
                      <a:pt x="4" y="18"/>
                    </a:lnTo>
                    <a:lnTo>
                      <a:pt x="4" y="26"/>
                    </a:lnTo>
                    <a:lnTo>
                      <a:pt x="3" y="35"/>
                    </a:lnTo>
                    <a:lnTo>
                      <a:pt x="0" y="50"/>
                    </a:lnTo>
                    <a:lnTo>
                      <a:pt x="0" y="57"/>
                    </a:lnTo>
                    <a:lnTo>
                      <a:pt x="1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2" name="Freeform 2733">
                <a:extLst>
                  <a:ext uri="{FF2B5EF4-FFF2-40B4-BE49-F238E27FC236}">
                    <a16:creationId xmlns:a16="http://schemas.microsoft.com/office/drawing/2014/main" id="{A5C0C4B7-69FD-4853-9A05-5DC8BE618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3402"/>
                <a:ext cx="64" cy="9"/>
              </a:xfrm>
              <a:custGeom>
                <a:avLst/>
                <a:gdLst>
                  <a:gd name="T0" fmla="*/ 0 w 64"/>
                  <a:gd name="T1" fmla="*/ 0 h 9"/>
                  <a:gd name="T2" fmla="*/ 0 w 64"/>
                  <a:gd name="T3" fmla="*/ 0 h 9"/>
                  <a:gd name="T4" fmla="*/ 9 w 64"/>
                  <a:gd name="T5" fmla="*/ 1 h 9"/>
                  <a:gd name="T6" fmla="*/ 18 w 64"/>
                  <a:gd name="T7" fmla="*/ 3 h 9"/>
                  <a:gd name="T8" fmla="*/ 37 w 64"/>
                  <a:gd name="T9" fmla="*/ 7 h 9"/>
                  <a:gd name="T10" fmla="*/ 37 w 64"/>
                  <a:gd name="T11" fmla="*/ 7 h 9"/>
                  <a:gd name="T12" fmla="*/ 44 w 64"/>
                  <a:gd name="T13" fmla="*/ 9 h 9"/>
                  <a:gd name="T14" fmla="*/ 50 w 64"/>
                  <a:gd name="T15" fmla="*/ 7 h 9"/>
                  <a:gd name="T16" fmla="*/ 64 w 64"/>
                  <a:gd name="T17" fmla="*/ 4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1"/>
                    </a:lnTo>
                    <a:lnTo>
                      <a:pt x="18" y="3"/>
                    </a:lnTo>
                    <a:lnTo>
                      <a:pt x="37" y="7"/>
                    </a:lnTo>
                    <a:lnTo>
                      <a:pt x="44" y="9"/>
                    </a:lnTo>
                    <a:lnTo>
                      <a:pt x="50" y="7"/>
                    </a:lnTo>
                    <a:lnTo>
                      <a:pt x="64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3" name="Freeform 2734">
                <a:extLst>
                  <a:ext uri="{FF2B5EF4-FFF2-40B4-BE49-F238E27FC236}">
                    <a16:creationId xmlns:a16="http://schemas.microsoft.com/office/drawing/2014/main" id="{02ECB4F9-73ED-4672-A2A7-32ABDEC96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3408"/>
                <a:ext cx="4" cy="19"/>
              </a:xfrm>
              <a:custGeom>
                <a:avLst/>
                <a:gdLst>
                  <a:gd name="T0" fmla="*/ 0 w 4"/>
                  <a:gd name="T1" fmla="*/ 0 h 19"/>
                  <a:gd name="T2" fmla="*/ 0 w 4"/>
                  <a:gd name="T3" fmla="*/ 0 h 19"/>
                  <a:gd name="T4" fmla="*/ 4 w 4"/>
                  <a:gd name="T5" fmla="*/ 4 h 19"/>
                  <a:gd name="T6" fmla="*/ 4 w 4"/>
                  <a:gd name="T7" fmla="*/ 9 h 19"/>
                  <a:gd name="T8" fmla="*/ 2 w 4"/>
                  <a:gd name="T9" fmla="*/ 1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9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4" y="9"/>
                    </a:lnTo>
                    <a:lnTo>
                      <a:pt x="2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4" name="Freeform 2735">
                <a:extLst>
                  <a:ext uri="{FF2B5EF4-FFF2-40B4-BE49-F238E27FC236}">
                    <a16:creationId xmlns:a16="http://schemas.microsoft.com/office/drawing/2014/main" id="{C652FC96-0ADE-4710-A2FC-16F4D068C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390"/>
                <a:ext cx="25" cy="39"/>
              </a:xfrm>
              <a:custGeom>
                <a:avLst/>
                <a:gdLst>
                  <a:gd name="T0" fmla="*/ 0 w 25"/>
                  <a:gd name="T1" fmla="*/ 0 h 39"/>
                  <a:gd name="T2" fmla="*/ 0 w 25"/>
                  <a:gd name="T3" fmla="*/ 0 h 39"/>
                  <a:gd name="T4" fmla="*/ 15 w 25"/>
                  <a:gd name="T5" fmla="*/ 18 h 39"/>
                  <a:gd name="T6" fmla="*/ 22 w 25"/>
                  <a:gd name="T7" fmla="*/ 28 h 39"/>
                  <a:gd name="T8" fmla="*/ 24 w 25"/>
                  <a:gd name="T9" fmla="*/ 33 h 39"/>
                  <a:gd name="T10" fmla="*/ 25 w 25"/>
                  <a:gd name="T11" fmla="*/ 39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9">
                    <a:moveTo>
                      <a:pt x="0" y="0"/>
                    </a:moveTo>
                    <a:lnTo>
                      <a:pt x="0" y="0"/>
                    </a:lnTo>
                    <a:lnTo>
                      <a:pt x="15" y="18"/>
                    </a:lnTo>
                    <a:lnTo>
                      <a:pt x="22" y="28"/>
                    </a:lnTo>
                    <a:lnTo>
                      <a:pt x="24" y="33"/>
                    </a:lnTo>
                    <a:lnTo>
                      <a:pt x="25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5" name="Freeform 2736">
                <a:extLst>
                  <a:ext uri="{FF2B5EF4-FFF2-40B4-BE49-F238E27FC236}">
                    <a16:creationId xmlns:a16="http://schemas.microsoft.com/office/drawing/2014/main" id="{97AF650E-15A3-4ABE-B743-DA01DA3D5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382"/>
                <a:ext cx="45" cy="9"/>
              </a:xfrm>
              <a:custGeom>
                <a:avLst/>
                <a:gdLst>
                  <a:gd name="T0" fmla="*/ 45 w 45"/>
                  <a:gd name="T1" fmla="*/ 0 h 9"/>
                  <a:gd name="T2" fmla="*/ 45 w 45"/>
                  <a:gd name="T3" fmla="*/ 0 h 9"/>
                  <a:gd name="T4" fmla="*/ 38 w 45"/>
                  <a:gd name="T5" fmla="*/ 2 h 9"/>
                  <a:gd name="T6" fmla="*/ 30 w 45"/>
                  <a:gd name="T7" fmla="*/ 3 h 9"/>
                  <a:gd name="T8" fmla="*/ 14 w 45"/>
                  <a:gd name="T9" fmla="*/ 3 h 9"/>
                  <a:gd name="T10" fmla="*/ 14 w 45"/>
                  <a:gd name="T11" fmla="*/ 3 h 9"/>
                  <a:gd name="T12" fmla="*/ 5 w 45"/>
                  <a:gd name="T13" fmla="*/ 5 h 9"/>
                  <a:gd name="T14" fmla="*/ 2 w 45"/>
                  <a:gd name="T15" fmla="*/ 6 h 9"/>
                  <a:gd name="T16" fmla="*/ 0 w 45"/>
                  <a:gd name="T17" fmla="*/ 8 h 9"/>
                  <a:gd name="T18" fmla="*/ 0 w 45"/>
                  <a:gd name="T19" fmla="*/ 9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9">
                    <a:moveTo>
                      <a:pt x="45" y="0"/>
                    </a:moveTo>
                    <a:lnTo>
                      <a:pt x="45" y="0"/>
                    </a:lnTo>
                    <a:lnTo>
                      <a:pt x="38" y="2"/>
                    </a:lnTo>
                    <a:lnTo>
                      <a:pt x="30" y="3"/>
                    </a:lnTo>
                    <a:lnTo>
                      <a:pt x="14" y="3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6" name="Freeform 2737">
                <a:extLst>
                  <a:ext uri="{FF2B5EF4-FFF2-40B4-BE49-F238E27FC236}">
                    <a16:creationId xmlns:a16="http://schemas.microsoft.com/office/drawing/2014/main" id="{516966B6-8CE1-4CC2-8487-32269787C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3400"/>
                <a:ext cx="25" cy="33"/>
              </a:xfrm>
              <a:custGeom>
                <a:avLst/>
                <a:gdLst>
                  <a:gd name="T0" fmla="*/ 25 w 25"/>
                  <a:gd name="T1" fmla="*/ 0 h 33"/>
                  <a:gd name="T2" fmla="*/ 25 w 25"/>
                  <a:gd name="T3" fmla="*/ 0 h 33"/>
                  <a:gd name="T4" fmla="*/ 24 w 25"/>
                  <a:gd name="T5" fmla="*/ 8 h 33"/>
                  <a:gd name="T6" fmla="*/ 21 w 25"/>
                  <a:gd name="T7" fmla="*/ 14 h 33"/>
                  <a:gd name="T8" fmla="*/ 10 w 25"/>
                  <a:gd name="T9" fmla="*/ 24 h 33"/>
                  <a:gd name="T10" fmla="*/ 10 w 25"/>
                  <a:gd name="T11" fmla="*/ 24 h 33"/>
                  <a:gd name="T12" fmla="*/ 6 w 25"/>
                  <a:gd name="T13" fmla="*/ 30 h 33"/>
                  <a:gd name="T14" fmla="*/ 3 w 25"/>
                  <a:gd name="T15" fmla="*/ 33 h 33"/>
                  <a:gd name="T16" fmla="*/ 0 w 25"/>
                  <a:gd name="T17" fmla="*/ 3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33">
                    <a:moveTo>
                      <a:pt x="25" y="0"/>
                    </a:moveTo>
                    <a:lnTo>
                      <a:pt x="25" y="0"/>
                    </a:lnTo>
                    <a:lnTo>
                      <a:pt x="24" y="8"/>
                    </a:lnTo>
                    <a:lnTo>
                      <a:pt x="21" y="14"/>
                    </a:lnTo>
                    <a:lnTo>
                      <a:pt x="10" y="24"/>
                    </a:lnTo>
                    <a:lnTo>
                      <a:pt x="6" y="30"/>
                    </a:lnTo>
                    <a:lnTo>
                      <a:pt x="3" y="33"/>
                    </a:lnTo>
                    <a:lnTo>
                      <a:pt x="0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7" name="Freeform 2738">
                <a:extLst>
                  <a:ext uri="{FF2B5EF4-FFF2-40B4-BE49-F238E27FC236}">
                    <a16:creationId xmlns:a16="http://schemas.microsoft.com/office/drawing/2014/main" id="{A6254622-CAB2-4F3D-910F-FB0F4B29D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3256"/>
                <a:ext cx="60" cy="78"/>
              </a:xfrm>
              <a:custGeom>
                <a:avLst/>
                <a:gdLst>
                  <a:gd name="T0" fmla="*/ 60 w 60"/>
                  <a:gd name="T1" fmla="*/ 78 h 78"/>
                  <a:gd name="T2" fmla="*/ 60 w 60"/>
                  <a:gd name="T3" fmla="*/ 78 h 78"/>
                  <a:gd name="T4" fmla="*/ 60 w 60"/>
                  <a:gd name="T5" fmla="*/ 75 h 78"/>
                  <a:gd name="T6" fmla="*/ 59 w 60"/>
                  <a:gd name="T7" fmla="*/ 72 h 78"/>
                  <a:gd name="T8" fmla="*/ 54 w 60"/>
                  <a:gd name="T9" fmla="*/ 66 h 78"/>
                  <a:gd name="T10" fmla="*/ 47 w 60"/>
                  <a:gd name="T11" fmla="*/ 61 h 78"/>
                  <a:gd name="T12" fmla="*/ 38 w 60"/>
                  <a:gd name="T13" fmla="*/ 57 h 78"/>
                  <a:gd name="T14" fmla="*/ 20 w 60"/>
                  <a:gd name="T15" fmla="*/ 51 h 78"/>
                  <a:gd name="T16" fmla="*/ 12 w 60"/>
                  <a:gd name="T17" fmla="*/ 46 h 78"/>
                  <a:gd name="T18" fmla="*/ 6 w 60"/>
                  <a:gd name="T19" fmla="*/ 42 h 78"/>
                  <a:gd name="T20" fmla="*/ 6 w 60"/>
                  <a:gd name="T21" fmla="*/ 42 h 78"/>
                  <a:gd name="T22" fmla="*/ 3 w 60"/>
                  <a:gd name="T23" fmla="*/ 36 h 78"/>
                  <a:gd name="T24" fmla="*/ 0 w 60"/>
                  <a:gd name="T25" fmla="*/ 30 h 78"/>
                  <a:gd name="T26" fmla="*/ 0 w 60"/>
                  <a:gd name="T27" fmla="*/ 24 h 78"/>
                  <a:gd name="T28" fmla="*/ 0 w 60"/>
                  <a:gd name="T29" fmla="*/ 16 h 78"/>
                  <a:gd name="T30" fmla="*/ 0 w 60"/>
                  <a:gd name="T31" fmla="*/ 16 h 78"/>
                  <a:gd name="T32" fmla="*/ 0 w 60"/>
                  <a:gd name="T33" fmla="*/ 7 h 78"/>
                  <a:gd name="T34" fmla="*/ 2 w 60"/>
                  <a:gd name="T35" fmla="*/ 0 h 7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0" h="78">
                    <a:moveTo>
                      <a:pt x="60" y="78"/>
                    </a:moveTo>
                    <a:lnTo>
                      <a:pt x="60" y="78"/>
                    </a:lnTo>
                    <a:lnTo>
                      <a:pt x="60" y="75"/>
                    </a:lnTo>
                    <a:lnTo>
                      <a:pt x="59" y="72"/>
                    </a:lnTo>
                    <a:lnTo>
                      <a:pt x="54" y="66"/>
                    </a:lnTo>
                    <a:lnTo>
                      <a:pt x="47" y="61"/>
                    </a:lnTo>
                    <a:lnTo>
                      <a:pt x="38" y="57"/>
                    </a:lnTo>
                    <a:lnTo>
                      <a:pt x="20" y="51"/>
                    </a:lnTo>
                    <a:lnTo>
                      <a:pt x="12" y="46"/>
                    </a:lnTo>
                    <a:lnTo>
                      <a:pt x="6" y="42"/>
                    </a:lnTo>
                    <a:lnTo>
                      <a:pt x="3" y="36"/>
                    </a:lnTo>
                    <a:lnTo>
                      <a:pt x="0" y="30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7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8" name="Freeform 2739">
                <a:extLst>
                  <a:ext uri="{FF2B5EF4-FFF2-40B4-BE49-F238E27FC236}">
                    <a16:creationId xmlns:a16="http://schemas.microsoft.com/office/drawing/2014/main" id="{AA1731E2-C3AC-4778-8107-DFC94F795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3289"/>
                <a:ext cx="40" cy="6"/>
              </a:xfrm>
              <a:custGeom>
                <a:avLst/>
                <a:gdLst>
                  <a:gd name="T0" fmla="*/ 40 w 40"/>
                  <a:gd name="T1" fmla="*/ 3 h 6"/>
                  <a:gd name="T2" fmla="*/ 40 w 40"/>
                  <a:gd name="T3" fmla="*/ 3 h 6"/>
                  <a:gd name="T4" fmla="*/ 31 w 40"/>
                  <a:gd name="T5" fmla="*/ 3 h 6"/>
                  <a:gd name="T6" fmla="*/ 20 w 40"/>
                  <a:gd name="T7" fmla="*/ 1 h 6"/>
                  <a:gd name="T8" fmla="*/ 16 w 40"/>
                  <a:gd name="T9" fmla="*/ 0 h 6"/>
                  <a:gd name="T10" fmla="*/ 9 w 40"/>
                  <a:gd name="T11" fmla="*/ 1 h 6"/>
                  <a:gd name="T12" fmla="*/ 5 w 40"/>
                  <a:gd name="T13" fmla="*/ 3 h 6"/>
                  <a:gd name="T14" fmla="*/ 0 w 40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6">
                    <a:moveTo>
                      <a:pt x="40" y="3"/>
                    </a:moveTo>
                    <a:lnTo>
                      <a:pt x="40" y="3"/>
                    </a:lnTo>
                    <a:lnTo>
                      <a:pt x="31" y="3"/>
                    </a:lnTo>
                    <a:lnTo>
                      <a:pt x="20" y="1"/>
                    </a:lnTo>
                    <a:lnTo>
                      <a:pt x="16" y="0"/>
                    </a:lnTo>
                    <a:lnTo>
                      <a:pt x="9" y="1"/>
                    </a:lnTo>
                    <a:lnTo>
                      <a:pt x="5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9" name="Freeform 2740">
                <a:extLst>
                  <a:ext uri="{FF2B5EF4-FFF2-40B4-BE49-F238E27FC236}">
                    <a16:creationId xmlns:a16="http://schemas.microsoft.com/office/drawing/2014/main" id="{725B371B-210C-4923-AA99-22A22FC80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304"/>
                <a:ext cx="3" cy="51"/>
              </a:xfrm>
              <a:custGeom>
                <a:avLst/>
                <a:gdLst>
                  <a:gd name="T0" fmla="*/ 0 w 3"/>
                  <a:gd name="T1" fmla="*/ 0 h 51"/>
                  <a:gd name="T2" fmla="*/ 0 w 3"/>
                  <a:gd name="T3" fmla="*/ 0 h 51"/>
                  <a:gd name="T4" fmla="*/ 3 w 3"/>
                  <a:gd name="T5" fmla="*/ 12 h 51"/>
                  <a:gd name="T6" fmla="*/ 1 w 3"/>
                  <a:gd name="T7" fmla="*/ 25 h 51"/>
                  <a:gd name="T8" fmla="*/ 1 w 3"/>
                  <a:gd name="T9" fmla="*/ 25 h 51"/>
                  <a:gd name="T10" fmla="*/ 1 w 3"/>
                  <a:gd name="T11" fmla="*/ 39 h 51"/>
                  <a:gd name="T12" fmla="*/ 3 w 3"/>
                  <a:gd name="T13" fmla="*/ 51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51">
                    <a:moveTo>
                      <a:pt x="0" y="0"/>
                    </a:moveTo>
                    <a:lnTo>
                      <a:pt x="0" y="0"/>
                    </a:lnTo>
                    <a:lnTo>
                      <a:pt x="3" y="12"/>
                    </a:lnTo>
                    <a:lnTo>
                      <a:pt x="1" y="25"/>
                    </a:lnTo>
                    <a:lnTo>
                      <a:pt x="1" y="39"/>
                    </a:lnTo>
                    <a:lnTo>
                      <a:pt x="3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0" name="Freeform 2741">
                <a:extLst>
                  <a:ext uri="{FF2B5EF4-FFF2-40B4-BE49-F238E27FC236}">
                    <a16:creationId xmlns:a16="http://schemas.microsoft.com/office/drawing/2014/main" id="{8C882E61-F060-47D5-8412-18861770E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325"/>
                <a:ext cx="48" cy="7"/>
              </a:xfrm>
              <a:custGeom>
                <a:avLst/>
                <a:gdLst>
                  <a:gd name="T0" fmla="*/ 48 w 48"/>
                  <a:gd name="T1" fmla="*/ 0 h 7"/>
                  <a:gd name="T2" fmla="*/ 48 w 48"/>
                  <a:gd name="T3" fmla="*/ 0 h 7"/>
                  <a:gd name="T4" fmla="*/ 36 w 48"/>
                  <a:gd name="T5" fmla="*/ 0 h 7"/>
                  <a:gd name="T6" fmla="*/ 24 w 48"/>
                  <a:gd name="T7" fmla="*/ 0 h 7"/>
                  <a:gd name="T8" fmla="*/ 10 w 48"/>
                  <a:gd name="T9" fmla="*/ 1 h 7"/>
                  <a:gd name="T10" fmla="*/ 6 w 48"/>
                  <a:gd name="T11" fmla="*/ 3 h 7"/>
                  <a:gd name="T12" fmla="*/ 0 w 48"/>
                  <a:gd name="T13" fmla="*/ 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">
                    <a:moveTo>
                      <a:pt x="48" y="0"/>
                    </a:moveTo>
                    <a:lnTo>
                      <a:pt x="48" y="0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1" name="Freeform 2742">
                <a:extLst>
                  <a:ext uri="{FF2B5EF4-FFF2-40B4-BE49-F238E27FC236}">
                    <a16:creationId xmlns:a16="http://schemas.microsoft.com/office/drawing/2014/main" id="{992E514A-9845-4D1F-AFBE-816423DC0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322"/>
                <a:ext cx="37" cy="18"/>
              </a:xfrm>
              <a:custGeom>
                <a:avLst/>
                <a:gdLst>
                  <a:gd name="T0" fmla="*/ 37 w 37"/>
                  <a:gd name="T1" fmla="*/ 0 h 18"/>
                  <a:gd name="T2" fmla="*/ 37 w 37"/>
                  <a:gd name="T3" fmla="*/ 0 h 18"/>
                  <a:gd name="T4" fmla="*/ 31 w 37"/>
                  <a:gd name="T5" fmla="*/ 9 h 18"/>
                  <a:gd name="T6" fmla="*/ 27 w 37"/>
                  <a:gd name="T7" fmla="*/ 12 h 18"/>
                  <a:gd name="T8" fmla="*/ 22 w 37"/>
                  <a:gd name="T9" fmla="*/ 15 h 18"/>
                  <a:gd name="T10" fmla="*/ 22 w 37"/>
                  <a:gd name="T11" fmla="*/ 15 h 18"/>
                  <a:gd name="T12" fmla="*/ 16 w 37"/>
                  <a:gd name="T13" fmla="*/ 16 h 18"/>
                  <a:gd name="T14" fmla="*/ 12 w 37"/>
                  <a:gd name="T15" fmla="*/ 16 h 18"/>
                  <a:gd name="T16" fmla="*/ 6 w 37"/>
                  <a:gd name="T17" fmla="*/ 16 h 18"/>
                  <a:gd name="T18" fmla="*/ 0 w 37"/>
                  <a:gd name="T19" fmla="*/ 18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18">
                    <a:moveTo>
                      <a:pt x="37" y="0"/>
                    </a:moveTo>
                    <a:lnTo>
                      <a:pt x="37" y="0"/>
                    </a:lnTo>
                    <a:lnTo>
                      <a:pt x="31" y="9"/>
                    </a:lnTo>
                    <a:lnTo>
                      <a:pt x="27" y="12"/>
                    </a:lnTo>
                    <a:lnTo>
                      <a:pt x="22" y="15"/>
                    </a:lnTo>
                    <a:lnTo>
                      <a:pt x="16" y="16"/>
                    </a:lnTo>
                    <a:lnTo>
                      <a:pt x="12" y="16"/>
                    </a:lnTo>
                    <a:lnTo>
                      <a:pt x="6" y="16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2" name="Freeform 2743">
                <a:extLst>
                  <a:ext uri="{FF2B5EF4-FFF2-40B4-BE49-F238E27FC236}">
                    <a16:creationId xmlns:a16="http://schemas.microsoft.com/office/drawing/2014/main" id="{4C1F44FF-B5B7-48F9-A16E-5180C317E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266"/>
                <a:ext cx="16" cy="42"/>
              </a:xfrm>
              <a:custGeom>
                <a:avLst/>
                <a:gdLst>
                  <a:gd name="T0" fmla="*/ 15 w 16"/>
                  <a:gd name="T1" fmla="*/ 0 h 42"/>
                  <a:gd name="T2" fmla="*/ 15 w 16"/>
                  <a:gd name="T3" fmla="*/ 0 h 42"/>
                  <a:gd name="T4" fmla="*/ 16 w 16"/>
                  <a:gd name="T5" fmla="*/ 5 h 42"/>
                  <a:gd name="T6" fmla="*/ 16 w 16"/>
                  <a:gd name="T7" fmla="*/ 11 h 42"/>
                  <a:gd name="T8" fmla="*/ 13 w 16"/>
                  <a:gd name="T9" fmla="*/ 24 h 42"/>
                  <a:gd name="T10" fmla="*/ 7 w 16"/>
                  <a:gd name="T11" fmla="*/ 36 h 42"/>
                  <a:gd name="T12" fmla="*/ 3 w 16"/>
                  <a:gd name="T13" fmla="*/ 41 h 42"/>
                  <a:gd name="T14" fmla="*/ 0 w 16"/>
                  <a:gd name="T15" fmla="*/ 42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42">
                    <a:moveTo>
                      <a:pt x="15" y="0"/>
                    </a:moveTo>
                    <a:lnTo>
                      <a:pt x="15" y="0"/>
                    </a:lnTo>
                    <a:lnTo>
                      <a:pt x="16" y="5"/>
                    </a:lnTo>
                    <a:lnTo>
                      <a:pt x="16" y="11"/>
                    </a:lnTo>
                    <a:lnTo>
                      <a:pt x="13" y="24"/>
                    </a:lnTo>
                    <a:lnTo>
                      <a:pt x="7" y="36"/>
                    </a:lnTo>
                    <a:lnTo>
                      <a:pt x="3" y="41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3" name="Freeform 2744">
                <a:extLst>
                  <a:ext uri="{FF2B5EF4-FFF2-40B4-BE49-F238E27FC236}">
                    <a16:creationId xmlns:a16="http://schemas.microsoft.com/office/drawing/2014/main" id="{A44B1C47-828E-4594-A9B4-A8C82C3C6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293"/>
                <a:ext cx="43" cy="9"/>
              </a:xfrm>
              <a:custGeom>
                <a:avLst/>
                <a:gdLst>
                  <a:gd name="T0" fmla="*/ 43 w 43"/>
                  <a:gd name="T1" fmla="*/ 6 h 9"/>
                  <a:gd name="T2" fmla="*/ 43 w 43"/>
                  <a:gd name="T3" fmla="*/ 6 h 9"/>
                  <a:gd name="T4" fmla="*/ 32 w 43"/>
                  <a:gd name="T5" fmla="*/ 9 h 9"/>
                  <a:gd name="T6" fmla="*/ 21 w 43"/>
                  <a:gd name="T7" fmla="*/ 9 h 9"/>
                  <a:gd name="T8" fmla="*/ 9 w 43"/>
                  <a:gd name="T9" fmla="*/ 6 h 9"/>
                  <a:gd name="T10" fmla="*/ 5 w 43"/>
                  <a:gd name="T11" fmla="*/ 3 h 9"/>
                  <a:gd name="T12" fmla="*/ 0 w 43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9">
                    <a:moveTo>
                      <a:pt x="43" y="6"/>
                    </a:moveTo>
                    <a:lnTo>
                      <a:pt x="43" y="6"/>
                    </a:lnTo>
                    <a:lnTo>
                      <a:pt x="32" y="9"/>
                    </a:lnTo>
                    <a:lnTo>
                      <a:pt x="21" y="9"/>
                    </a:lnTo>
                    <a:lnTo>
                      <a:pt x="9" y="6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4" name="Freeform 2745">
                <a:extLst>
                  <a:ext uri="{FF2B5EF4-FFF2-40B4-BE49-F238E27FC236}">
                    <a16:creationId xmlns:a16="http://schemas.microsoft.com/office/drawing/2014/main" id="{B43BA649-0CF2-4430-B8C6-AE508FE9B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3085"/>
                <a:ext cx="4" cy="76"/>
              </a:xfrm>
              <a:custGeom>
                <a:avLst/>
                <a:gdLst>
                  <a:gd name="T0" fmla="*/ 0 w 4"/>
                  <a:gd name="T1" fmla="*/ 0 h 76"/>
                  <a:gd name="T2" fmla="*/ 0 w 4"/>
                  <a:gd name="T3" fmla="*/ 0 h 76"/>
                  <a:gd name="T4" fmla="*/ 0 w 4"/>
                  <a:gd name="T5" fmla="*/ 5 h 76"/>
                  <a:gd name="T6" fmla="*/ 1 w 4"/>
                  <a:gd name="T7" fmla="*/ 8 h 76"/>
                  <a:gd name="T8" fmla="*/ 3 w 4"/>
                  <a:gd name="T9" fmla="*/ 15 h 76"/>
                  <a:gd name="T10" fmla="*/ 3 w 4"/>
                  <a:gd name="T11" fmla="*/ 15 h 76"/>
                  <a:gd name="T12" fmla="*/ 4 w 4"/>
                  <a:gd name="T13" fmla="*/ 27 h 76"/>
                  <a:gd name="T14" fmla="*/ 4 w 4"/>
                  <a:gd name="T15" fmla="*/ 39 h 76"/>
                  <a:gd name="T16" fmla="*/ 4 w 4"/>
                  <a:gd name="T17" fmla="*/ 39 h 76"/>
                  <a:gd name="T18" fmla="*/ 3 w 4"/>
                  <a:gd name="T19" fmla="*/ 48 h 76"/>
                  <a:gd name="T20" fmla="*/ 3 w 4"/>
                  <a:gd name="T21" fmla="*/ 57 h 76"/>
                  <a:gd name="T22" fmla="*/ 3 w 4"/>
                  <a:gd name="T23" fmla="*/ 76 h 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" h="76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3" y="15"/>
                    </a:lnTo>
                    <a:lnTo>
                      <a:pt x="4" y="27"/>
                    </a:lnTo>
                    <a:lnTo>
                      <a:pt x="4" y="39"/>
                    </a:lnTo>
                    <a:lnTo>
                      <a:pt x="3" y="48"/>
                    </a:lnTo>
                    <a:lnTo>
                      <a:pt x="3" y="57"/>
                    </a:lnTo>
                    <a:lnTo>
                      <a:pt x="3" y="7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5" name="Freeform 2746">
                <a:extLst>
                  <a:ext uri="{FF2B5EF4-FFF2-40B4-BE49-F238E27FC236}">
                    <a16:creationId xmlns:a16="http://schemas.microsoft.com/office/drawing/2014/main" id="{9D9B8972-D100-4C7F-A960-A14770E8F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3127"/>
                <a:ext cx="64" cy="26"/>
              </a:xfrm>
              <a:custGeom>
                <a:avLst/>
                <a:gdLst>
                  <a:gd name="T0" fmla="*/ 64 w 64"/>
                  <a:gd name="T1" fmla="*/ 0 h 26"/>
                  <a:gd name="T2" fmla="*/ 64 w 64"/>
                  <a:gd name="T3" fmla="*/ 0 h 26"/>
                  <a:gd name="T4" fmla="*/ 28 w 64"/>
                  <a:gd name="T5" fmla="*/ 9 h 26"/>
                  <a:gd name="T6" fmla="*/ 28 w 64"/>
                  <a:gd name="T7" fmla="*/ 9 h 26"/>
                  <a:gd name="T8" fmla="*/ 20 w 64"/>
                  <a:gd name="T9" fmla="*/ 12 h 26"/>
                  <a:gd name="T10" fmla="*/ 12 w 64"/>
                  <a:gd name="T11" fmla="*/ 15 h 26"/>
                  <a:gd name="T12" fmla="*/ 6 w 64"/>
                  <a:gd name="T13" fmla="*/ 20 h 26"/>
                  <a:gd name="T14" fmla="*/ 0 w 64"/>
                  <a:gd name="T15" fmla="*/ 2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26">
                    <a:moveTo>
                      <a:pt x="64" y="0"/>
                    </a:moveTo>
                    <a:lnTo>
                      <a:pt x="64" y="0"/>
                    </a:lnTo>
                    <a:lnTo>
                      <a:pt x="28" y="9"/>
                    </a:lnTo>
                    <a:lnTo>
                      <a:pt x="20" y="12"/>
                    </a:lnTo>
                    <a:lnTo>
                      <a:pt x="12" y="15"/>
                    </a:lnTo>
                    <a:lnTo>
                      <a:pt x="6" y="20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6" name="Freeform 2747">
                <a:extLst>
                  <a:ext uri="{FF2B5EF4-FFF2-40B4-BE49-F238E27FC236}">
                    <a16:creationId xmlns:a16="http://schemas.microsoft.com/office/drawing/2014/main" id="{89810E64-4FCF-4C8F-A6B6-ABA0EFF8B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135"/>
                <a:ext cx="15" cy="50"/>
              </a:xfrm>
              <a:custGeom>
                <a:avLst/>
                <a:gdLst>
                  <a:gd name="T0" fmla="*/ 15 w 15"/>
                  <a:gd name="T1" fmla="*/ 0 h 50"/>
                  <a:gd name="T2" fmla="*/ 15 w 15"/>
                  <a:gd name="T3" fmla="*/ 0 h 50"/>
                  <a:gd name="T4" fmla="*/ 9 w 15"/>
                  <a:gd name="T5" fmla="*/ 27 h 50"/>
                  <a:gd name="T6" fmla="*/ 6 w 15"/>
                  <a:gd name="T7" fmla="*/ 39 h 50"/>
                  <a:gd name="T8" fmla="*/ 0 w 15"/>
                  <a:gd name="T9" fmla="*/ 5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0">
                    <a:moveTo>
                      <a:pt x="15" y="0"/>
                    </a:moveTo>
                    <a:lnTo>
                      <a:pt x="15" y="0"/>
                    </a:lnTo>
                    <a:lnTo>
                      <a:pt x="9" y="27"/>
                    </a:lnTo>
                    <a:lnTo>
                      <a:pt x="6" y="39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7" name="Freeform 2748">
                <a:extLst>
                  <a:ext uri="{FF2B5EF4-FFF2-40B4-BE49-F238E27FC236}">
                    <a16:creationId xmlns:a16="http://schemas.microsoft.com/office/drawing/2014/main" id="{2B4CB427-A13F-45BC-BD36-FD0C8161C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3100"/>
                <a:ext cx="28" cy="30"/>
              </a:xfrm>
              <a:custGeom>
                <a:avLst/>
                <a:gdLst>
                  <a:gd name="T0" fmla="*/ 28 w 28"/>
                  <a:gd name="T1" fmla="*/ 30 h 30"/>
                  <a:gd name="T2" fmla="*/ 28 w 28"/>
                  <a:gd name="T3" fmla="*/ 30 h 30"/>
                  <a:gd name="T4" fmla="*/ 23 w 28"/>
                  <a:gd name="T5" fmla="*/ 21 h 30"/>
                  <a:gd name="T6" fmla="*/ 17 w 28"/>
                  <a:gd name="T7" fmla="*/ 14 h 30"/>
                  <a:gd name="T8" fmla="*/ 10 w 28"/>
                  <a:gd name="T9" fmla="*/ 6 h 30"/>
                  <a:gd name="T10" fmla="*/ 0 w 28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0">
                    <a:moveTo>
                      <a:pt x="28" y="30"/>
                    </a:moveTo>
                    <a:lnTo>
                      <a:pt x="28" y="30"/>
                    </a:lnTo>
                    <a:lnTo>
                      <a:pt x="23" y="21"/>
                    </a:lnTo>
                    <a:lnTo>
                      <a:pt x="17" y="14"/>
                    </a:lnTo>
                    <a:lnTo>
                      <a:pt x="1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8" name="Freeform 2749">
                <a:extLst>
                  <a:ext uri="{FF2B5EF4-FFF2-40B4-BE49-F238E27FC236}">
                    <a16:creationId xmlns:a16="http://schemas.microsoft.com/office/drawing/2014/main" id="{2DD4506B-6F62-4D3E-AACD-BC0442E5A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3112"/>
                <a:ext cx="41" cy="6"/>
              </a:xfrm>
              <a:custGeom>
                <a:avLst/>
                <a:gdLst>
                  <a:gd name="T0" fmla="*/ 41 w 41"/>
                  <a:gd name="T1" fmla="*/ 3 h 6"/>
                  <a:gd name="T2" fmla="*/ 41 w 41"/>
                  <a:gd name="T3" fmla="*/ 3 h 6"/>
                  <a:gd name="T4" fmla="*/ 30 w 41"/>
                  <a:gd name="T5" fmla="*/ 6 h 6"/>
                  <a:gd name="T6" fmla="*/ 24 w 41"/>
                  <a:gd name="T7" fmla="*/ 6 h 6"/>
                  <a:gd name="T8" fmla="*/ 18 w 41"/>
                  <a:gd name="T9" fmla="*/ 6 h 6"/>
                  <a:gd name="T10" fmla="*/ 18 w 41"/>
                  <a:gd name="T11" fmla="*/ 6 h 6"/>
                  <a:gd name="T12" fmla="*/ 14 w 41"/>
                  <a:gd name="T13" fmla="*/ 5 h 6"/>
                  <a:gd name="T14" fmla="*/ 9 w 41"/>
                  <a:gd name="T15" fmla="*/ 2 h 6"/>
                  <a:gd name="T16" fmla="*/ 5 w 41"/>
                  <a:gd name="T17" fmla="*/ 0 h 6"/>
                  <a:gd name="T18" fmla="*/ 0 w 41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6">
                    <a:moveTo>
                      <a:pt x="41" y="3"/>
                    </a:moveTo>
                    <a:lnTo>
                      <a:pt x="41" y="3"/>
                    </a:lnTo>
                    <a:lnTo>
                      <a:pt x="30" y="6"/>
                    </a:lnTo>
                    <a:lnTo>
                      <a:pt x="24" y="6"/>
                    </a:lnTo>
                    <a:lnTo>
                      <a:pt x="18" y="6"/>
                    </a:lnTo>
                    <a:lnTo>
                      <a:pt x="14" y="5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9" name="Freeform 2750">
                <a:extLst>
                  <a:ext uri="{FF2B5EF4-FFF2-40B4-BE49-F238E27FC236}">
                    <a16:creationId xmlns:a16="http://schemas.microsoft.com/office/drawing/2014/main" id="{3CF57B3A-2849-40F0-97D8-20C110C0B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3145"/>
                <a:ext cx="71" cy="97"/>
              </a:xfrm>
              <a:custGeom>
                <a:avLst/>
                <a:gdLst>
                  <a:gd name="T0" fmla="*/ 0 w 71"/>
                  <a:gd name="T1" fmla="*/ 0 h 97"/>
                  <a:gd name="T2" fmla="*/ 0 w 71"/>
                  <a:gd name="T3" fmla="*/ 0 h 97"/>
                  <a:gd name="T4" fmla="*/ 5 w 71"/>
                  <a:gd name="T5" fmla="*/ 6 h 97"/>
                  <a:gd name="T6" fmla="*/ 8 w 71"/>
                  <a:gd name="T7" fmla="*/ 14 h 97"/>
                  <a:gd name="T8" fmla="*/ 9 w 71"/>
                  <a:gd name="T9" fmla="*/ 31 h 97"/>
                  <a:gd name="T10" fmla="*/ 11 w 71"/>
                  <a:gd name="T11" fmla="*/ 38 h 97"/>
                  <a:gd name="T12" fmla="*/ 12 w 71"/>
                  <a:gd name="T13" fmla="*/ 46 h 97"/>
                  <a:gd name="T14" fmla="*/ 17 w 71"/>
                  <a:gd name="T15" fmla="*/ 53 h 97"/>
                  <a:gd name="T16" fmla="*/ 23 w 71"/>
                  <a:gd name="T17" fmla="*/ 59 h 97"/>
                  <a:gd name="T18" fmla="*/ 23 w 71"/>
                  <a:gd name="T19" fmla="*/ 59 h 97"/>
                  <a:gd name="T20" fmla="*/ 36 w 71"/>
                  <a:gd name="T21" fmla="*/ 67 h 97"/>
                  <a:gd name="T22" fmla="*/ 50 w 71"/>
                  <a:gd name="T23" fmla="*/ 74 h 97"/>
                  <a:gd name="T24" fmla="*/ 58 w 71"/>
                  <a:gd name="T25" fmla="*/ 79 h 97"/>
                  <a:gd name="T26" fmla="*/ 64 w 71"/>
                  <a:gd name="T27" fmla="*/ 83 h 97"/>
                  <a:gd name="T28" fmla="*/ 68 w 71"/>
                  <a:gd name="T29" fmla="*/ 89 h 97"/>
                  <a:gd name="T30" fmla="*/ 71 w 71"/>
                  <a:gd name="T31" fmla="*/ 97 h 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1" h="97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8" y="14"/>
                    </a:lnTo>
                    <a:lnTo>
                      <a:pt x="9" y="31"/>
                    </a:lnTo>
                    <a:lnTo>
                      <a:pt x="11" y="38"/>
                    </a:lnTo>
                    <a:lnTo>
                      <a:pt x="12" y="46"/>
                    </a:lnTo>
                    <a:lnTo>
                      <a:pt x="17" y="53"/>
                    </a:lnTo>
                    <a:lnTo>
                      <a:pt x="23" y="59"/>
                    </a:lnTo>
                    <a:lnTo>
                      <a:pt x="36" y="67"/>
                    </a:lnTo>
                    <a:lnTo>
                      <a:pt x="50" y="74"/>
                    </a:lnTo>
                    <a:lnTo>
                      <a:pt x="58" y="79"/>
                    </a:lnTo>
                    <a:lnTo>
                      <a:pt x="64" y="83"/>
                    </a:lnTo>
                    <a:lnTo>
                      <a:pt x="68" y="89"/>
                    </a:lnTo>
                    <a:lnTo>
                      <a:pt x="71" y="9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0" name="Freeform 2751">
                <a:extLst>
                  <a:ext uri="{FF2B5EF4-FFF2-40B4-BE49-F238E27FC236}">
                    <a16:creationId xmlns:a16="http://schemas.microsoft.com/office/drawing/2014/main" id="{E15EEA2A-96DB-4642-A800-B1FB36C30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3161"/>
                <a:ext cx="43" cy="36"/>
              </a:xfrm>
              <a:custGeom>
                <a:avLst/>
                <a:gdLst>
                  <a:gd name="T0" fmla="*/ 43 w 43"/>
                  <a:gd name="T1" fmla="*/ 36 h 36"/>
                  <a:gd name="T2" fmla="*/ 43 w 43"/>
                  <a:gd name="T3" fmla="*/ 36 h 36"/>
                  <a:gd name="T4" fmla="*/ 28 w 43"/>
                  <a:gd name="T5" fmla="*/ 27 h 36"/>
                  <a:gd name="T6" fmla="*/ 21 w 43"/>
                  <a:gd name="T7" fmla="*/ 22 h 36"/>
                  <a:gd name="T8" fmla="*/ 15 w 43"/>
                  <a:gd name="T9" fmla="*/ 15 h 36"/>
                  <a:gd name="T10" fmla="*/ 15 w 43"/>
                  <a:gd name="T11" fmla="*/ 15 h 36"/>
                  <a:gd name="T12" fmla="*/ 9 w 43"/>
                  <a:gd name="T13" fmla="*/ 7 h 36"/>
                  <a:gd name="T14" fmla="*/ 4 w 43"/>
                  <a:gd name="T15" fmla="*/ 3 h 36"/>
                  <a:gd name="T16" fmla="*/ 0 w 43"/>
                  <a:gd name="T17" fmla="*/ 0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6">
                    <a:moveTo>
                      <a:pt x="43" y="36"/>
                    </a:moveTo>
                    <a:lnTo>
                      <a:pt x="43" y="36"/>
                    </a:lnTo>
                    <a:lnTo>
                      <a:pt x="28" y="27"/>
                    </a:lnTo>
                    <a:lnTo>
                      <a:pt x="21" y="22"/>
                    </a:lnTo>
                    <a:lnTo>
                      <a:pt x="15" y="15"/>
                    </a:lnTo>
                    <a:lnTo>
                      <a:pt x="9" y="7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1" name="Freeform 2752">
                <a:extLst>
                  <a:ext uri="{FF2B5EF4-FFF2-40B4-BE49-F238E27FC236}">
                    <a16:creationId xmlns:a16="http://schemas.microsoft.com/office/drawing/2014/main" id="{6B7F1284-3012-4E9B-9371-3949B4665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180"/>
                <a:ext cx="68" cy="79"/>
              </a:xfrm>
              <a:custGeom>
                <a:avLst/>
                <a:gdLst>
                  <a:gd name="T0" fmla="*/ 0 w 68"/>
                  <a:gd name="T1" fmla="*/ 0 h 79"/>
                  <a:gd name="T2" fmla="*/ 0 w 68"/>
                  <a:gd name="T3" fmla="*/ 0 h 79"/>
                  <a:gd name="T4" fmla="*/ 17 w 68"/>
                  <a:gd name="T5" fmla="*/ 23 h 79"/>
                  <a:gd name="T6" fmla="*/ 26 w 68"/>
                  <a:gd name="T7" fmla="*/ 32 h 79"/>
                  <a:gd name="T8" fmla="*/ 38 w 68"/>
                  <a:gd name="T9" fmla="*/ 41 h 79"/>
                  <a:gd name="T10" fmla="*/ 38 w 68"/>
                  <a:gd name="T11" fmla="*/ 41 h 79"/>
                  <a:gd name="T12" fmla="*/ 50 w 68"/>
                  <a:gd name="T13" fmla="*/ 48 h 79"/>
                  <a:gd name="T14" fmla="*/ 54 w 68"/>
                  <a:gd name="T15" fmla="*/ 53 h 79"/>
                  <a:gd name="T16" fmla="*/ 59 w 68"/>
                  <a:gd name="T17" fmla="*/ 59 h 79"/>
                  <a:gd name="T18" fmla="*/ 59 w 68"/>
                  <a:gd name="T19" fmla="*/ 59 h 79"/>
                  <a:gd name="T20" fmla="*/ 68 w 68"/>
                  <a:gd name="T21" fmla="*/ 79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79">
                    <a:moveTo>
                      <a:pt x="0" y="0"/>
                    </a:moveTo>
                    <a:lnTo>
                      <a:pt x="0" y="0"/>
                    </a:lnTo>
                    <a:lnTo>
                      <a:pt x="17" y="23"/>
                    </a:lnTo>
                    <a:lnTo>
                      <a:pt x="26" y="32"/>
                    </a:lnTo>
                    <a:lnTo>
                      <a:pt x="38" y="41"/>
                    </a:lnTo>
                    <a:lnTo>
                      <a:pt x="50" y="48"/>
                    </a:lnTo>
                    <a:lnTo>
                      <a:pt x="54" y="53"/>
                    </a:lnTo>
                    <a:lnTo>
                      <a:pt x="59" y="59"/>
                    </a:lnTo>
                    <a:lnTo>
                      <a:pt x="68" y="7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2" name="Freeform 2753">
                <a:extLst>
                  <a:ext uri="{FF2B5EF4-FFF2-40B4-BE49-F238E27FC236}">
                    <a16:creationId xmlns:a16="http://schemas.microsoft.com/office/drawing/2014/main" id="{5F8C3467-C635-48AE-8121-50DBBEB4D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3203"/>
                <a:ext cx="4" cy="42"/>
              </a:xfrm>
              <a:custGeom>
                <a:avLst/>
                <a:gdLst>
                  <a:gd name="T0" fmla="*/ 1 w 4"/>
                  <a:gd name="T1" fmla="*/ 0 h 42"/>
                  <a:gd name="T2" fmla="*/ 1 w 4"/>
                  <a:gd name="T3" fmla="*/ 0 h 42"/>
                  <a:gd name="T4" fmla="*/ 3 w 4"/>
                  <a:gd name="T5" fmla="*/ 10 h 42"/>
                  <a:gd name="T6" fmla="*/ 4 w 4"/>
                  <a:gd name="T7" fmla="*/ 22 h 42"/>
                  <a:gd name="T8" fmla="*/ 4 w 4"/>
                  <a:gd name="T9" fmla="*/ 33 h 42"/>
                  <a:gd name="T10" fmla="*/ 3 w 4"/>
                  <a:gd name="T11" fmla="*/ 37 h 42"/>
                  <a:gd name="T12" fmla="*/ 0 w 4"/>
                  <a:gd name="T13" fmla="*/ 4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2">
                    <a:moveTo>
                      <a:pt x="1" y="0"/>
                    </a:moveTo>
                    <a:lnTo>
                      <a:pt x="1" y="0"/>
                    </a:lnTo>
                    <a:lnTo>
                      <a:pt x="3" y="10"/>
                    </a:lnTo>
                    <a:lnTo>
                      <a:pt x="4" y="22"/>
                    </a:lnTo>
                    <a:lnTo>
                      <a:pt x="4" y="33"/>
                    </a:lnTo>
                    <a:lnTo>
                      <a:pt x="3" y="37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3" name="Freeform 2754">
                <a:extLst>
                  <a:ext uri="{FF2B5EF4-FFF2-40B4-BE49-F238E27FC236}">
                    <a16:creationId xmlns:a16="http://schemas.microsoft.com/office/drawing/2014/main" id="{B5608E78-7407-4BD0-9FF7-4622CD8CB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3210"/>
                <a:ext cx="34" cy="17"/>
              </a:xfrm>
              <a:custGeom>
                <a:avLst/>
                <a:gdLst>
                  <a:gd name="T0" fmla="*/ 34 w 34"/>
                  <a:gd name="T1" fmla="*/ 2 h 17"/>
                  <a:gd name="T2" fmla="*/ 34 w 34"/>
                  <a:gd name="T3" fmla="*/ 2 h 17"/>
                  <a:gd name="T4" fmla="*/ 22 w 34"/>
                  <a:gd name="T5" fmla="*/ 0 h 17"/>
                  <a:gd name="T6" fmla="*/ 16 w 34"/>
                  <a:gd name="T7" fmla="*/ 2 h 17"/>
                  <a:gd name="T8" fmla="*/ 11 w 34"/>
                  <a:gd name="T9" fmla="*/ 5 h 17"/>
                  <a:gd name="T10" fmla="*/ 11 w 34"/>
                  <a:gd name="T11" fmla="*/ 5 h 17"/>
                  <a:gd name="T12" fmla="*/ 5 w 34"/>
                  <a:gd name="T13" fmla="*/ 11 h 17"/>
                  <a:gd name="T14" fmla="*/ 0 w 34"/>
                  <a:gd name="T15" fmla="*/ 17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7">
                    <a:moveTo>
                      <a:pt x="34" y="2"/>
                    </a:moveTo>
                    <a:lnTo>
                      <a:pt x="34" y="2"/>
                    </a:lnTo>
                    <a:lnTo>
                      <a:pt x="22" y="0"/>
                    </a:lnTo>
                    <a:lnTo>
                      <a:pt x="16" y="2"/>
                    </a:lnTo>
                    <a:lnTo>
                      <a:pt x="11" y="5"/>
                    </a:lnTo>
                    <a:lnTo>
                      <a:pt x="5" y="11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4" name="Freeform 2755">
                <a:extLst>
                  <a:ext uri="{FF2B5EF4-FFF2-40B4-BE49-F238E27FC236}">
                    <a16:creationId xmlns:a16="http://schemas.microsoft.com/office/drawing/2014/main" id="{D8DDC0D3-7665-4678-9264-601FFCEFA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3192"/>
                <a:ext cx="9" cy="27"/>
              </a:xfrm>
              <a:custGeom>
                <a:avLst/>
                <a:gdLst>
                  <a:gd name="T0" fmla="*/ 0 w 9"/>
                  <a:gd name="T1" fmla="*/ 27 h 27"/>
                  <a:gd name="T2" fmla="*/ 0 w 9"/>
                  <a:gd name="T3" fmla="*/ 27 h 27"/>
                  <a:gd name="T4" fmla="*/ 5 w 9"/>
                  <a:gd name="T5" fmla="*/ 21 h 27"/>
                  <a:gd name="T6" fmla="*/ 6 w 9"/>
                  <a:gd name="T7" fmla="*/ 15 h 27"/>
                  <a:gd name="T8" fmla="*/ 9 w 9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7">
                    <a:moveTo>
                      <a:pt x="0" y="27"/>
                    </a:moveTo>
                    <a:lnTo>
                      <a:pt x="0" y="27"/>
                    </a:lnTo>
                    <a:lnTo>
                      <a:pt x="5" y="21"/>
                    </a:lnTo>
                    <a:lnTo>
                      <a:pt x="6" y="15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5" name="Freeform 2756">
                <a:extLst>
                  <a:ext uri="{FF2B5EF4-FFF2-40B4-BE49-F238E27FC236}">
                    <a16:creationId xmlns:a16="http://schemas.microsoft.com/office/drawing/2014/main" id="{B46B5A34-405E-4185-8DC9-B57F3A049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3168"/>
                <a:ext cx="37" cy="14"/>
              </a:xfrm>
              <a:custGeom>
                <a:avLst/>
                <a:gdLst>
                  <a:gd name="T0" fmla="*/ 37 w 37"/>
                  <a:gd name="T1" fmla="*/ 0 h 14"/>
                  <a:gd name="T2" fmla="*/ 37 w 37"/>
                  <a:gd name="T3" fmla="*/ 0 h 14"/>
                  <a:gd name="T4" fmla="*/ 33 w 37"/>
                  <a:gd name="T5" fmla="*/ 5 h 14"/>
                  <a:gd name="T6" fmla="*/ 29 w 37"/>
                  <a:gd name="T7" fmla="*/ 8 h 14"/>
                  <a:gd name="T8" fmla="*/ 24 w 37"/>
                  <a:gd name="T9" fmla="*/ 9 h 14"/>
                  <a:gd name="T10" fmla="*/ 20 w 37"/>
                  <a:gd name="T11" fmla="*/ 11 h 14"/>
                  <a:gd name="T12" fmla="*/ 9 w 37"/>
                  <a:gd name="T13" fmla="*/ 11 h 14"/>
                  <a:gd name="T14" fmla="*/ 5 w 37"/>
                  <a:gd name="T15" fmla="*/ 12 h 14"/>
                  <a:gd name="T16" fmla="*/ 0 w 37"/>
                  <a:gd name="T17" fmla="*/ 14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4">
                    <a:moveTo>
                      <a:pt x="37" y="0"/>
                    </a:moveTo>
                    <a:lnTo>
                      <a:pt x="37" y="0"/>
                    </a:lnTo>
                    <a:lnTo>
                      <a:pt x="33" y="5"/>
                    </a:lnTo>
                    <a:lnTo>
                      <a:pt x="29" y="8"/>
                    </a:lnTo>
                    <a:lnTo>
                      <a:pt x="24" y="9"/>
                    </a:lnTo>
                    <a:lnTo>
                      <a:pt x="20" y="11"/>
                    </a:lnTo>
                    <a:lnTo>
                      <a:pt x="9" y="11"/>
                    </a:lnTo>
                    <a:lnTo>
                      <a:pt x="5" y="12"/>
                    </a:lnTo>
                    <a:lnTo>
                      <a:pt x="0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6" name="Freeform 2757">
                <a:extLst>
                  <a:ext uri="{FF2B5EF4-FFF2-40B4-BE49-F238E27FC236}">
                    <a16:creationId xmlns:a16="http://schemas.microsoft.com/office/drawing/2014/main" id="{03C9487D-096F-43BC-84C9-D13A88131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3176"/>
                <a:ext cx="11" cy="39"/>
              </a:xfrm>
              <a:custGeom>
                <a:avLst/>
                <a:gdLst>
                  <a:gd name="T0" fmla="*/ 0 w 11"/>
                  <a:gd name="T1" fmla="*/ 0 h 39"/>
                  <a:gd name="T2" fmla="*/ 0 w 11"/>
                  <a:gd name="T3" fmla="*/ 0 h 39"/>
                  <a:gd name="T4" fmla="*/ 4 w 11"/>
                  <a:gd name="T5" fmla="*/ 9 h 39"/>
                  <a:gd name="T6" fmla="*/ 9 w 11"/>
                  <a:gd name="T7" fmla="*/ 19 h 39"/>
                  <a:gd name="T8" fmla="*/ 11 w 11"/>
                  <a:gd name="T9" fmla="*/ 30 h 39"/>
                  <a:gd name="T10" fmla="*/ 9 w 11"/>
                  <a:gd name="T11" fmla="*/ 39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9">
                    <a:moveTo>
                      <a:pt x="0" y="0"/>
                    </a:moveTo>
                    <a:lnTo>
                      <a:pt x="0" y="0"/>
                    </a:lnTo>
                    <a:lnTo>
                      <a:pt x="4" y="9"/>
                    </a:lnTo>
                    <a:lnTo>
                      <a:pt x="9" y="19"/>
                    </a:lnTo>
                    <a:lnTo>
                      <a:pt x="11" y="30"/>
                    </a:lnTo>
                    <a:lnTo>
                      <a:pt x="9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7" name="Freeform 2758">
                <a:extLst>
                  <a:ext uri="{FF2B5EF4-FFF2-40B4-BE49-F238E27FC236}">
                    <a16:creationId xmlns:a16="http://schemas.microsoft.com/office/drawing/2014/main" id="{374F4F72-36E7-4BF2-BDF3-3F777E63E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3228"/>
                <a:ext cx="20" cy="23"/>
              </a:xfrm>
              <a:custGeom>
                <a:avLst/>
                <a:gdLst>
                  <a:gd name="T0" fmla="*/ 20 w 20"/>
                  <a:gd name="T1" fmla="*/ 0 h 23"/>
                  <a:gd name="T2" fmla="*/ 20 w 20"/>
                  <a:gd name="T3" fmla="*/ 0 h 23"/>
                  <a:gd name="T4" fmla="*/ 15 w 20"/>
                  <a:gd name="T5" fmla="*/ 8 h 23"/>
                  <a:gd name="T6" fmla="*/ 12 w 20"/>
                  <a:gd name="T7" fmla="*/ 14 h 23"/>
                  <a:gd name="T8" fmla="*/ 6 w 20"/>
                  <a:gd name="T9" fmla="*/ 18 h 23"/>
                  <a:gd name="T10" fmla="*/ 0 w 20"/>
                  <a:gd name="T11" fmla="*/ 23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3">
                    <a:moveTo>
                      <a:pt x="20" y="0"/>
                    </a:moveTo>
                    <a:lnTo>
                      <a:pt x="20" y="0"/>
                    </a:lnTo>
                    <a:lnTo>
                      <a:pt x="15" y="8"/>
                    </a:lnTo>
                    <a:lnTo>
                      <a:pt x="12" y="14"/>
                    </a:lnTo>
                    <a:lnTo>
                      <a:pt x="6" y="18"/>
                    </a:lnTo>
                    <a:lnTo>
                      <a:pt x="0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8" name="Freeform 2759">
                <a:extLst>
                  <a:ext uri="{FF2B5EF4-FFF2-40B4-BE49-F238E27FC236}">
                    <a16:creationId xmlns:a16="http://schemas.microsoft.com/office/drawing/2014/main" id="{71CEDEA6-88A8-46C6-8115-11C95B102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3183"/>
                <a:ext cx="14" cy="54"/>
              </a:xfrm>
              <a:custGeom>
                <a:avLst/>
                <a:gdLst>
                  <a:gd name="T0" fmla="*/ 14 w 14"/>
                  <a:gd name="T1" fmla="*/ 0 h 54"/>
                  <a:gd name="T2" fmla="*/ 14 w 14"/>
                  <a:gd name="T3" fmla="*/ 0 h 54"/>
                  <a:gd name="T4" fmla="*/ 9 w 14"/>
                  <a:gd name="T5" fmla="*/ 6 h 54"/>
                  <a:gd name="T6" fmla="*/ 5 w 14"/>
                  <a:gd name="T7" fmla="*/ 11 h 54"/>
                  <a:gd name="T8" fmla="*/ 5 w 14"/>
                  <a:gd name="T9" fmla="*/ 11 h 54"/>
                  <a:gd name="T10" fmla="*/ 3 w 14"/>
                  <a:gd name="T11" fmla="*/ 15 h 54"/>
                  <a:gd name="T12" fmla="*/ 2 w 14"/>
                  <a:gd name="T13" fmla="*/ 21 h 54"/>
                  <a:gd name="T14" fmla="*/ 0 w 14"/>
                  <a:gd name="T15" fmla="*/ 33 h 54"/>
                  <a:gd name="T16" fmla="*/ 0 w 14"/>
                  <a:gd name="T17" fmla="*/ 33 h 54"/>
                  <a:gd name="T18" fmla="*/ 0 w 14"/>
                  <a:gd name="T19" fmla="*/ 54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54">
                    <a:moveTo>
                      <a:pt x="14" y="0"/>
                    </a:moveTo>
                    <a:lnTo>
                      <a:pt x="14" y="0"/>
                    </a:lnTo>
                    <a:lnTo>
                      <a:pt x="9" y="6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2" y="21"/>
                    </a:lnTo>
                    <a:lnTo>
                      <a:pt x="0" y="33"/>
                    </a:lnTo>
                    <a:lnTo>
                      <a:pt x="0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9" name="Freeform 2760">
                <a:extLst>
                  <a:ext uri="{FF2B5EF4-FFF2-40B4-BE49-F238E27FC236}">
                    <a16:creationId xmlns:a16="http://schemas.microsoft.com/office/drawing/2014/main" id="{5E4BACD9-1B80-45E3-84AA-171B5D9B9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3213"/>
                <a:ext cx="20" cy="2"/>
              </a:xfrm>
              <a:custGeom>
                <a:avLst/>
                <a:gdLst>
                  <a:gd name="T0" fmla="*/ 20 w 20"/>
                  <a:gd name="T1" fmla="*/ 0 h 2"/>
                  <a:gd name="T2" fmla="*/ 20 w 20"/>
                  <a:gd name="T3" fmla="*/ 0 h 2"/>
                  <a:gd name="T4" fmla="*/ 10 w 20"/>
                  <a:gd name="T5" fmla="*/ 2 h 2"/>
                  <a:gd name="T6" fmla="*/ 5 w 20"/>
                  <a:gd name="T7" fmla="*/ 2 h 2"/>
                  <a:gd name="T8" fmla="*/ 0 w 20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">
                    <a:moveTo>
                      <a:pt x="20" y="0"/>
                    </a:moveTo>
                    <a:lnTo>
                      <a:pt x="20" y="0"/>
                    </a:lnTo>
                    <a:lnTo>
                      <a:pt x="10" y="2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0" name="Freeform 2761">
                <a:extLst>
                  <a:ext uri="{FF2B5EF4-FFF2-40B4-BE49-F238E27FC236}">
                    <a16:creationId xmlns:a16="http://schemas.microsoft.com/office/drawing/2014/main" id="{50519597-1E31-4C6C-997E-150B0F770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043"/>
                <a:ext cx="105" cy="96"/>
              </a:xfrm>
              <a:custGeom>
                <a:avLst/>
                <a:gdLst>
                  <a:gd name="T0" fmla="*/ 105 w 105"/>
                  <a:gd name="T1" fmla="*/ 0 h 96"/>
                  <a:gd name="T2" fmla="*/ 105 w 105"/>
                  <a:gd name="T3" fmla="*/ 0 h 96"/>
                  <a:gd name="T4" fmla="*/ 102 w 105"/>
                  <a:gd name="T5" fmla="*/ 6 h 96"/>
                  <a:gd name="T6" fmla="*/ 99 w 105"/>
                  <a:gd name="T7" fmla="*/ 10 h 96"/>
                  <a:gd name="T8" fmla="*/ 95 w 105"/>
                  <a:gd name="T9" fmla="*/ 13 h 96"/>
                  <a:gd name="T10" fmla="*/ 89 w 105"/>
                  <a:gd name="T11" fmla="*/ 17 h 96"/>
                  <a:gd name="T12" fmla="*/ 89 w 105"/>
                  <a:gd name="T13" fmla="*/ 17 h 96"/>
                  <a:gd name="T14" fmla="*/ 61 w 105"/>
                  <a:gd name="T15" fmla="*/ 30 h 96"/>
                  <a:gd name="T16" fmla="*/ 46 w 105"/>
                  <a:gd name="T17" fmla="*/ 38 h 96"/>
                  <a:gd name="T18" fmla="*/ 34 w 105"/>
                  <a:gd name="T19" fmla="*/ 47 h 96"/>
                  <a:gd name="T20" fmla="*/ 34 w 105"/>
                  <a:gd name="T21" fmla="*/ 47 h 96"/>
                  <a:gd name="T22" fmla="*/ 22 w 105"/>
                  <a:gd name="T23" fmla="*/ 57 h 96"/>
                  <a:gd name="T24" fmla="*/ 12 w 105"/>
                  <a:gd name="T25" fmla="*/ 69 h 96"/>
                  <a:gd name="T26" fmla="*/ 4 w 105"/>
                  <a:gd name="T27" fmla="*/ 83 h 96"/>
                  <a:gd name="T28" fmla="*/ 1 w 105"/>
                  <a:gd name="T29" fmla="*/ 90 h 96"/>
                  <a:gd name="T30" fmla="*/ 0 w 105"/>
                  <a:gd name="T31" fmla="*/ 96 h 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5" h="96">
                    <a:moveTo>
                      <a:pt x="105" y="0"/>
                    </a:moveTo>
                    <a:lnTo>
                      <a:pt x="105" y="0"/>
                    </a:lnTo>
                    <a:lnTo>
                      <a:pt x="102" y="6"/>
                    </a:lnTo>
                    <a:lnTo>
                      <a:pt x="99" y="10"/>
                    </a:lnTo>
                    <a:lnTo>
                      <a:pt x="95" y="13"/>
                    </a:lnTo>
                    <a:lnTo>
                      <a:pt x="89" y="17"/>
                    </a:lnTo>
                    <a:lnTo>
                      <a:pt x="61" y="30"/>
                    </a:lnTo>
                    <a:lnTo>
                      <a:pt x="46" y="38"/>
                    </a:lnTo>
                    <a:lnTo>
                      <a:pt x="34" y="47"/>
                    </a:lnTo>
                    <a:lnTo>
                      <a:pt x="22" y="57"/>
                    </a:lnTo>
                    <a:lnTo>
                      <a:pt x="12" y="69"/>
                    </a:lnTo>
                    <a:lnTo>
                      <a:pt x="4" y="83"/>
                    </a:lnTo>
                    <a:lnTo>
                      <a:pt x="1" y="90"/>
                    </a:lnTo>
                    <a:lnTo>
                      <a:pt x="0" y="9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1" name="Freeform 2762">
                <a:extLst>
                  <a:ext uri="{FF2B5EF4-FFF2-40B4-BE49-F238E27FC236}">
                    <a16:creationId xmlns:a16="http://schemas.microsoft.com/office/drawing/2014/main" id="{C0659F26-5366-4119-A3E3-6BB818676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3091"/>
                <a:ext cx="93" cy="67"/>
              </a:xfrm>
              <a:custGeom>
                <a:avLst/>
                <a:gdLst>
                  <a:gd name="T0" fmla="*/ 93 w 93"/>
                  <a:gd name="T1" fmla="*/ 0 h 67"/>
                  <a:gd name="T2" fmla="*/ 93 w 93"/>
                  <a:gd name="T3" fmla="*/ 0 h 67"/>
                  <a:gd name="T4" fmla="*/ 87 w 93"/>
                  <a:gd name="T5" fmla="*/ 6 h 67"/>
                  <a:gd name="T6" fmla="*/ 80 w 93"/>
                  <a:gd name="T7" fmla="*/ 11 h 67"/>
                  <a:gd name="T8" fmla="*/ 72 w 93"/>
                  <a:gd name="T9" fmla="*/ 15 h 67"/>
                  <a:gd name="T10" fmla="*/ 65 w 93"/>
                  <a:gd name="T11" fmla="*/ 18 h 67"/>
                  <a:gd name="T12" fmla="*/ 65 w 93"/>
                  <a:gd name="T13" fmla="*/ 18 h 67"/>
                  <a:gd name="T14" fmla="*/ 53 w 93"/>
                  <a:gd name="T15" fmla="*/ 21 h 67"/>
                  <a:gd name="T16" fmla="*/ 42 w 93"/>
                  <a:gd name="T17" fmla="*/ 24 h 67"/>
                  <a:gd name="T18" fmla="*/ 31 w 93"/>
                  <a:gd name="T19" fmla="*/ 27 h 67"/>
                  <a:gd name="T20" fmla="*/ 27 w 93"/>
                  <a:gd name="T21" fmla="*/ 30 h 67"/>
                  <a:gd name="T22" fmla="*/ 22 w 93"/>
                  <a:gd name="T23" fmla="*/ 35 h 67"/>
                  <a:gd name="T24" fmla="*/ 22 w 93"/>
                  <a:gd name="T25" fmla="*/ 35 h 67"/>
                  <a:gd name="T26" fmla="*/ 15 w 93"/>
                  <a:gd name="T27" fmla="*/ 42 h 67"/>
                  <a:gd name="T28" fmla="*/ 9 w 93"/>
                  <a:gd name="T29" fmla="*/ 50 h 67"/>
                  <a:gd name="T30" fmla="*/ 0 w 93"/>
                  <a:gd name="T31" fmla="*/ 67 h 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3" h="67">
                    <a:moveTo>
                      <a:pt x="93" y="0"/>
                    </a:moveTo>
                    <a:lnTo>
                      <a:pt x="93" y="0"/>
                    </a:lnTo>
                    <a:lnTo>
                      <a:pt x="87" y="6"/>
                    </a:lnTo>
                    <a:lnTo>
                      <a:pt x="80" y="11"/>
                    </a:lnTo>
                    <a:lnTo>
                      <a:pt x="72" y="15"/>
                    </a:lnTo>
                    <a:lnTo>
                      <a:pt x="65" y="18"/>
                    </a:lnTo>
                    <a:lnTo>
                      <a:pt x="53" y="21"/>
                    </a:lnTo>
                    <a:lnTo>
                      <a:pt x="42" y="24"/>
                    </a:lnTo>
                    <a:lnTo>
                      <a:pt x="31" y="27"/>
                    </a:lnTo>
                    <a:lnTo>
                      <a:pt x="27" y="30"/>
                    </a:lnTo>
                    <a:lnTo>
                      <a:pt x="22" y="35"/>
                    </a:lnTo>
                    <a:lnTo>
                      <a:pt x="15" y="42"/>
                    </a:lnTo>
                    <a:lnTo>
                      <a:pt x="9" y="50"/>
                    </a:lnTo>
                    <a:lnTo>
                      <a:pt x="0" y="6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2" name="Freeform 2763">
                <a:extLst>
                  <a:ext uri="{FF2B5EF4-FFF2-40B4-BE49-F238E27FC236}">
                    <a16:creationId xmlns:a16="http://schemas.microsoft.com/office/drawing/2014/main" id="{34181396-0923-4834-9033-62408516F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082"/>
                <a:ext cx="27" cy="17"/>
              </a:xfrm>
              <a:custGeom>
                <a:avLst/>
                <a:gdLst>
                  <a:gd name="T0" fmla="*/ 27 w 27"/>
                  <a:gd name="T1" fmla="*/ 15 h 17"/>
                  <a:gd name="T2" fmla="*/ 27 w 27"/>
                  <a:gd name="T3" fmla="*/ 15 h 17"/>
                  <a:gd name="T4" fmla="*/ 24 w 27"/>
                  <a:gd name="T5" fmla="*/ 17 h 17"/>
                  <a:gd name="T6" fmla="*/ 19 w 27"/>
                  <a:gd name="T7" fmla="*/ 15 h 17"/>
                  <a:gd name="T8" fmla="*/ 12 w 27"/>
                  <a:gd name="T9" fmla="*/ 12 h 17"/>
                  <a:gd name="T10" fmla="*/ 4 w 27"/>
                  <a:gd name="T11" fmla="*/ 6 h 17"/>
                  <a:gd name="T12" fmla="*/ 0 w 27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7">
                    <a:moveTo>
                      <a:pt x="27" y="15"/>
                    </a:moveTo>
                    <a:lnTo>
                      <a:pt x="27" y="15"/>
                    </a:lnTo>
                    <a:lnTo>
                      <a:pt x="24" y="17"/>
                    </a:lnTo>
                    <a:lnTo>
                      <a:pt x="19" y="15"/>
                    </a:lnTo>
                    <a:lnTo>
                      <a:pt x="12" y="12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3" name="Freeform 2764">
                <a:extLst>
                  <a:ext uri="{FF2B5EF4-FFF2-40B4-BE49-F238E27FC236}">
                    <a16:creationId xmlns:a16="http://schemas.microsoft.com/office/drawing/2014/main" id="{28324D27-AAC3-42CB-910D-BAC5DBE38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055"/>
                <a:ext cx="6" cy="21"/>
              </a:xfrm>
              <a:custGeom>
                <a:avLst/>
                <a:gdLst>
                  <a:gd name="T0" fmla="*/ 6 w 6"/>
                  <a:gd name="T1" fmla="*/ 21 h 21"/>
                  <a:gd name="T2" fmla="*/ 6 w 6"/>
                  <a:gd name="T3" fmla="*/ 21 h 21"/>
                  <a:gd name="T4" fmla="*/ 6 w 6"/>
                  <a:gd name="T5" fmla="*/ 9 h 21"/>
                  <a:gd name="T6" fmla="*/ 5 w 6"/>
                  <a:gd name="T7" fmla="*/ 5 h 21"/>
                  <a:gd name="T8" fmla="*/ 3 w 6"/>
                  <a:gd name="T9" fmla="*/ 1 h 21"/>
                  <a:gd name="T10" fmla="*/ 0 w 6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1">
                    <a:moveTo>
                      <a:pt x="6" y="21"/>
                    </a:moveTo>
                    <a:lnTo>
                      <a:pt x="6" y="21"/>
                    </a:lnTo>
                    <a:lnTo>
                      <a:pt x="6" y="9"/>
                    </a:lnTo>
                    <a:lnTo>
                      <a:pt x="5" y="5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4" name="Freeform 2765">
                <a:extLst>
                  <a:ext uri="{FF2B5EF4-FFF2-40B4-BE49-F238E27FC236}">
                    <a16:creationId xmlns:a16="http://schemas.microsoft.com/office/drawing/2014/main" id="{4F92580D-FF7D-443C-BA34-299729E84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3063"/>
                <a:ext cx="33" cy="22"/>
              </a:xfrm>
              <a:custGeom>
                <a:avLst/>
                <a:gdLst>
                  <a:gd name="T0" fmla="*/ 0 w 33"/>
                  <a:gd name="T1" fmla="*/ 0 h 22"/>
                  <a:gd name="T2" fmla="*/ 0 w 33"/>
                  <a:gd name="T3" fmla="*/ 0 h 22"/>
                  <a:gd name="T4" fmla="*/ 2 w 33"/>
                  <a:gd name="T5" fmla="*/ 4 h 22"/>
                  <a:gd name="T6" fmla="*/ 3 w 33"/>
                  <a:gd name="T7" fmla="*/ 9 h 22"/>
                  <a:gd name="T8" fmla="*/ 8 w 33"/>
                  <a:gd name="T9" fmla="*/ 12 h 22"/>
                  <a:gd name="T10" fmla="*/ 14 w 33"/>
                  <a:gd name="T11" fmla="*/ 15 h 22"/>
                  <a:gd name="T12" fmla="*/ 24 w 33"/>
                  <a:gd name="T13" fmla="*/ 21 h 22"/>
                  <a:gd name="T14" fmla="*/ 33 w 33"/>
                  <a:gd name="T15" fmla="*/ 22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2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3" y="9"/>
                    </a:lnTo>
                    <a:lnTo>
                      <a:pt x="8" y="12"/>
                    </a:lnTo>
                    <a:lnTo>
                      <a:pt x="14" y="15"/>
                    </a:lnTo>
                    <a:lnTo>
                      <a:pt x="24" y="21"/>
                    </a:lnTo>
                    <a:lnTo>
                      <a:pt x="33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5" name="Freeform 2766">
                <a:extLst>
                  <a:ext uri="{FF2B5EF4-FFF2-40B4-BE49-F238E27FC236}">
                    <a16:creationId xmlns:a16="http://schemas.microsoft.com/office/drawing/2014/main" id="{BA0B9AEC-6D07-456D-8325-20922574D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3078"/>
                <a:ext cx="15" cy="34"/>
              </a:xfrm>
              <a:custGeom>
                <a:avLst/>
                <a:gdLst>
                  <a:gd name="T0" fmla="*/ 15 w 15"/>
                  <a:gd name="T1" fmla="*/ 0 h 34"/>
                  <a:gd name="T2" fmla="*/ 15 w 15"/>
                  <a:gd name="T3" fmla="*/ 0 h 34"/>
                  <a:gd name="T4" fmla="*/ 8 w 15"/>
                  <a:gd name="T5" fmla="*/ 10 h 34"/>
                  <a:gd name="T6" fmla="*/ 5 w 15"/>
                  <a:gd name="T7" fmla="*/ 15 h 34"/>
                  <a:gd name="T8" fmla="*/ 2 w 15"/>
                  <a:gd name="T9" fmla="*/ 21 h 34"/>
                  <a:gd name="T10" fmla="*/ 2 w 15"/>
                  <a:gd name="T11" fmla="*/ 21 h 34"/>
                  <a:gd name="T12" fmla="*/ 2 w 15"/>
                  <a:gd name="T13" fmla="*/ 28 h 34"/>
                  <a:gd name="T14" fmla="*/ 0 w 15"/>
                  <a:gd name="T15" fmla="*/ 34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4">
                    <a:moveTo>
                      <a:pt x="15" y="0"/>
                    </a:moveTo>
                    <a:lnTo>
                      <a:pt x="15" y="0"/>
                    </a:lnTo>
                    <a:lnTo>
                      <a:pt x="8" y="10"/>
                    </a:lnTo>
                    <a:lnTo>
                      <a:pt x="5" y="15"/>
                    </a:lnTo>
                    <a:lnTo>
                      <a:pt x="2" y="21"/>
                    </a:lnTo>
                    <a:lnTo>
                      <a:pt x="2" y="28"/>
                    </a:lnTo>
                    <a:lnTo>
                      <a:pt x="0" y="3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6" name="Freeform 2767">
                <a:extLst>
                  <a:ext uri="{FF2B5EF4-FFF2-40B4-BE49-F238E27FC236}">
                    <a16:creationId xmlns:a16="http://schemas.microsoft.com/office/drawing/2014/main" id="{3C0CFD16-2082-4593-80C5-8114A0B3D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085"/>
                <a:ext cx="12" cy="36"/>
              </a:xfrm>
              <a:custGeom>
                <a:avLst/>
                <a:gdLst>
                  <a:gd name="T0" fmla="*/ 12 w 12"/>
                  <a:gd name="T1" fmla="*/ 36 h 36"/>
                  <a:gd name="T2" fmla="*/ 12 w 12"/>
                  <a:gd name="T3" fmla="*/ 36 h 36"/>
                  <a:gd name="T4" fmla="*/ 11 w 12"/>
                  <a:gd name="T5" fmla="*/ 27 h 36"/>
                  <a:gd name="T6" fmla="*/ 9 w 12"/>
                  <a:gd name="T7" fmla="*/ 17 h 36"/>
                  <a:gd name="T8" fmla="*/ 6 w 12"/>
                  <a:gd name="T9" fmla="*/ 8 h 36"/>
                  <a:gd name="T10" fmla="*/ 3 w 12"/>
                  <a:gd name="T11" fmla="*/ 3 h 36"/>
                  <a:gd name="T12" fmla="*/ 0 w 12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6">
                    <a:moveTo>
                      <a:pt x="12" y="36"/>
                    </a:moveTo>
                    <a:lnTo>
                      <a:pt x="12" y="36"/>
                    </a:lnTo>
                    <a:lnTo>
                      <a:pt x="11" y="27"/>
                    </a:lnTo>
                    <a:lnTo>
                      <a:pt x="9" y="17"/>
                    </a:lnTo>
                    <a:lnTo>
                      <a:pt x="6" y="8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7" name="Freeform 2768">
                <a:extLst>
                  <a:ext uri="{FF2B5EF4-FFF2-40B4-BE49-F238E27FC236}">
                    <a16:creationId xmlns:a16="http://schemas.microsoft.com/office/drawing/2014/main" id="{3A1B0EAD-6557-4E5E-B930-92997F4C7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3114"/>
                <a:ext cx="13" cy="19"/>
              </a:xfrm>
              <a:custGeom>
                <a:avLst/>
                <a:gdLst>
                  <a:gd name="T0" fmla="*/ 0 w 13"/>
                  <a:gd name="T1" fmla="*/ 0 h 19"/>
                  <a:gd name="T2" fmla="*/ 0 w 13"/>
                  <a:gd name="T3" fmla="*/ 0 h 19"/>
                  <a:gd name="T4" fmla="*/ 5 w 13"/>
                  <a:gd name="T5" fmla="*/ 12 h 19"/>
                  <a:gd name="T6" fmla="*/ 8 w 13"/>
                  <a:gd name="T7" fmla="*/ 16 h 19"/>
                  <a:gd name="T8" fmla="*/ 13 w 13"/>
                  <a:gd name="T9" fmla="*/ 1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0" y="0"/>
                    </a:moveTo>
                    <a:lnTo>
                      <a:pt x="0" y="0"/>
                    </a:lnTo>
                    <a:lnTo>
                      <a:pt x="5" y="12"/>
                    </a:lnTo>
                    <a:lnTo>
                      <a:pt x="8" y="16"/>
                    </a:lnTo>
                    <a:lnTo>
                      <a:pt x="13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8" name="Freeform 2769">
                <a:extLst>
                  <a:ext uri="{FF2B5EF4-FFF2-40B4-BE49-F238E27FC236}">
                    <a16:creationId xmlns:a16="http://schemas.microsoft.com/office/drawing/2014/main" id="{38FF9F31-4416-4B0B-8D81-883F6F43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3123"/>
                <a:ext cx="27" cy="18"/>
              </a:xfrm>
              <a:custGeom>
                <a:avLst/>
                <a:gdLst>
                  <a:gd name="T0" fmla="*/ 27 w 27"/>
                  <a:gd name="T1" fmla="*/ 18 h 18"/>
                  <a:gd name="T2" fmla="*/ 27 w 27"/>
                  <a:gd name="T3" fmla="*/ 18 h 18"/>
                  <a:gd name="T4" fmla="*/ 22 w 27"/>
                  <a:gd name="T5" fmla="*/ 12 h 18"/>
                  <a:gd name="T6" fmla="*/ 16 w 27"/>
                  <a:gd name="T7" fmla="*/ 6 h 18"/>
                  <a:gd name="T8" fmla="*/ 7 w 27"/>
                  <a:gd name="T9" fmla="*/ 1 h 18"/>
                  <a:gd name="T10" fmla="*/ 4 w 27"/>
                  <a:gd name="T11" fmla="*/ 0 h 18"/>
                  <a:gd name="T12" fmla="*/ 0 w 27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8">
                    <a:moveTo>
                      <a:pt x="27" y="18"/>
                    </a:moveTo>
                    <a:lnTo>
                      <a:pt x="27" y="18"/>
                    </a:lnTo>
                    <a:lnTo>
                      <a:pt x="22" y="12"/>
                    </a:lnTo>
                    <a:lnTo>
                      <a:pt x="16" y="6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9" name="Freeform 2770">
                <a:extLst>
                  <a:ext uri="{FF2B5EF4-FFF2-40B4-BE49-F238E27FC236}">
                    <a16:creationId xmlns:a16="http://schemas.microsoft.com/office/drawing/2014/main" id="{307C6168-81C2-489C-AA74-9C7ACDA31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962"/>
                <a:ext cx="157" cy="57"/>
              </a:xfrm>
              <a:custGeom>
                <a:avLst/>
                <a:gdLst>
                  <a:gd name="T0" fmla="*/ 157 w 157"/>
                  <a:gd name="T1" fmla="*/ 57 h 57"/>
                  <a:gd name="T2" fmla="*/ 157 w 157"/>
                  <a:gd name="T3" fmla="*/ 57 h 57"/>
                  <a:gd name="T4" fmla="*/ 154 w 157"/>
                  <a:gd name="T5" fmla="*/ 51 h 57"/>
                  <a:gd name="T6" fmla="*/ 148 w 157"/>
                  <a:gd name="T7" fmla="*/ 48 h 57"/>
                  <a:gd name="T8" fmla="*/ 142 w 157"/>
                  <a:gd name="T9" fmla="*/ 43 h 57"/>
                  <a:gd name="T10" fmla="*/ 133 w 157"/>
                  <a:gd name="T11" fmla="*/ 42 h 57"/>
                  <a:gd name="T12" fmla="*/ 116 w 157"/>
                  <a:gd name="T13" fmla="*/ 39 h 57"/>
                  <a:gd name="T14" fmla="*/ 103 w 157"/>
                  <a:gd name="T15" fmla="*/ 39 h 57"/>
                  <a:gd name="T16" fmla="*/ 103 w 157"/>
                  <a:gd name="T17" fmla="*/ 39 h 57"/>
                  <a:gd name="T18" fmla="*/ 89 w 157"/>
                  <a:gd name="T19" fmla="*/ 37 h 57"/>
                  <a:gd name="T20" fmla="*/ 77 w 157"/>
                  <a:gd name="T21" fmla="*/ 34 h 57"/>
                  <a:gd name="T22" fmla="*/ 63 w 157"/>
                  <a:gd name="T23" fmla="*/ 31 h 57"/>
                  <a:gd name="T24" fmla="*/ 53 w 157"/>
                  <a:gd name="T25" fmla="*/ 24 h 57"/>
                  <a:gd name="T26" fmla="*/ 53 w 157"/>
                  <a:gd name="T27" fmla="*/ 24 h 57"/>
                  <a:gd name="T28" fmla="*/ 48 w 157"/>
                  <a:gd name="T29" fmla="*/ 19 h 57"/>
                  <a:gd name="T30" fmla="*/ 44 w 157"/>
                  <a:gd name="T31" fmla="*/ 15 h 57"/>
                  <a:gd name="T32" fmla="*/ 41 w 157"/>
                  <a:gd name="T33" fmla="*/ 12 h 57"/>
                  <a:gd name="T34" fmla="*/ 36 w 157"/>
                  <a:gd name="T35" fmla="*/ 9 h 57"/>
                  <a:gd name="T36" fmla="*/ 36 w 157"/>
                  <a:gd name="T37" fmla="*/ 9 h 57"/>
                  <a:gd name="T38" fmla="*/ 27 w 157"/>
                  <a:gd name="T39" fmla="*/ 6 h 57"/>
                  <a:gd name="T40" fmla="*/ 18 w 157"/>
                  <a:gd name="T41" fmla="*/ 4 h 57"/>
                  <a:gd name="T42" fmla="*/ 8 w 157"/>
                  <a:gd name="T43" fmla="*/ 3 h 57"/>
                  <a:gd name="T44" fmla="*/ 0 w 157"/>
                  <a:gd name="T45" fmla="*/ 0 h 5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7" h="57">
                    <a:moveTo>
                      <a:pt x="157" y="57"/>
                    </a:moveTo>
                    <a:lnTo>
                      <a:pt x="157" y="57"/>
                    </a:lnTo>
                    <a:lnTo>
                      <a:pt x="154" y="51"/>
                    </a:lnTo>
                    <a:lnTo>
                      <a:pt x="148" y="48"/>
                    </a:lnTo>
                    <a:lnTo>
                      <a:pt x="142" y="43"/>
                    </a:lnTo>
                    <a:lnTo>
                      <a:pt x="133" y="42"/>
                    </a:lnTo>
                    <a:lnTo>
                      <a:pt x="116" y="39"/>
                    </a:lnTo>
                    <a:lnTo>
                      <a:pt x="103" y="39"/>
                    </a:lnTo>
                    <a:lnTo>
                      <a:pt x="89" y="37"/>
                    </a:lnTo>
                    <a:lnTo>
                      <a:pt x="77" y="34"/>
                    </a:lnTo>
                    <a:lnTo>
                      <a:pt x="63" y="31"/>
                    </a:lnTo>
                    <a:lnTo>
                      <a:pt x="53" y="24"/>
                    </a:lnTo>
                    <a:lnTo>
                      <a:pt x="48" y="19"/>
                    </a:lnTo>
                    <a:lnTo>
                      <a:pt x="44" y="15"/>
                    </a:lnTo>
                    <a:lnTo>
                      <a:pt x="41" y="12"/>
                    </a:lnTo>
                    <a:lnTo>
                      <a:pt x="36" y="9"/>
                    </a:lnTo>
                    <a:lnTo>
                      <a:pt x="27" y="6"/>
                    </a:lnTo>
                    <a:lnTo>
                      <a:pt x="18" y="4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0" name="Freeform 2771">
                <a:extLst>
                  <a:ext uri="{FF2B5EF4-FFF2-40B4-BE49-F238E27FC236}">
                    <a16:creationId xmlns:a16="http://schemas.microsoft.com/office/drawing/2014/main" id="{75BE8776-0E0B-4980-8146-19DE3BC7A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927"/>
                <a:ext cx="9" cy="45"/>
              </a:xfrm>
              <a:custGeom>
                <a:avLst/>
                <a:gdLst>
                  <a:gd name="T0" fmla="*/ 9 w 9"/>
                  <a:gd name="T1" fmla="*/ 0 h 45"/>
                  <a:gd name="T2" fmla="*/ 9 w 9"/>
                  <a:gd name="T3" fmla="*/ 0 h 45"/>
                  <a:gd name="T4" fmla="*/ 3 w 9"/>
                  <a:gd name="T5" fmla="*/ 10 h 45"/>
                  <a:gd name="T6" fmla="*/ 2 w 9"/>
                  <a:gd name="T7" fmla="*/ 16 h 45"/>
                  <a:gd name="T8" fmla="*/ 0 w 9"/>
                  <a:gd name="T9" fmla="*/ 22 h 45"/>
                  <a:gd name="T10" fmla="*/ 0 w 9"/>
                  <a:gd name="T11" fmla="*/ 28 h 45"/>
                  <a:gd name="T12" fmla="*/ 2 w 9"/>
                  <a:gd name="T13" fmla="*/ 35 h 45"/>
                  <a:gd name="T14" fmla="*/ 5 w 9"/>
                  <a:gd name="T15" fmla="*/ 39 h 45"/>
                  <a:gd name="T16" fmla="*/ 8 w 9"/>
                  <a:gd name="T17" fmla="*/ 45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45">
                    <a:moveTo>
                      <a:pt x="9" y="0"/>
                    </a:moveTo>
                    <a:lnTo>
                      <a:pt x="9" y="0"/>
                    </a:lnTo>
                    <a:lnTo>
                      <a:pt x="3" y="10"/>
                    </a:lnTo>
                    <a:lnTo>
                      <a:pt x="2" y="16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2" y="35"/>
                    </a:lnTo>
                    <a:lnTo>
                      <a:pt x="5" y="39"/>
                    </a:lnTo>
                    <a:lnTo>
                      <a:pt x="8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1" name="Freeform 2772">
                <a:extLst>
                  <a:ext uri="{FF2B5EF4-FFF2-40B4-BE49-F238E27FC236}">
                    <a16:creationId xmlns:a16="http://schemas.microsoft.com/office/drawing/2014/main" id="{DFE203DD-46D1-45A3-BA76-0E8EB4591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987"/>
                <a:ext cx="22" cy="73"/>
              </a:xfrm>
              <a:custGeom>
                <a:avLst/>
                <a:gdLst>
                  <a:gd name="T0" fmla="*/ 0 w 22"/>
                  <a:gd name="T1" fmla="*/ 0 h 73"/>
                  <a:gd name="T2" fmla="*/ 0 w 22"/>
                  <a:gd name="T3" fmla="*/ 0 h 73"/>
                  <a:gd name="T4" fmla="*/ 4 w 22"/>
                  <a:gd name="T5" fmla="*/ 11 h 73"/>
                  <a:gd name="T6" fmla="*/ 7 w 22"/>
                  <a:gd name="T7" fmla="*/ 15 h 73"/>
                  <a:gd name="T8" fmla="*/ 7 w 22"/>
                  <a:gd name="T9" fmla="*/ 20 h 73"/>
                  <a:gd name="T10" fmla="*/ 7 w 22"/>
                  <a:gd name="T11" fmla="*/ 20 h 73"/>
                  <a:gd name="T12" fmla="*/ 7 w 22"/>
                  <a:gd name="T13" fmla="*/ 26 h 73"/>
                  <a:gd name="T14" fmla="*/ 7 w 22"/>
                  <a:gd name="T15" fmla="*/ 32 h 73"/>
                  <a:gd name="T16" fmla="*/ 6 w 22"/>
                  <a:gd name="T17" fmla="*/ 38 h 73"/>
                  <a:gd name="T18" fmla="*/ 7 w 22"/>
                  <a:gd name="T19" fmla="*/ 42 h 73"/>
                  <a:gd name="T20" fmla="*/ 7 w 22"/>
                  <a:gd name="T21" fmla="*/ 42 h 73"/>
                  <a:gd name="T22" fmla="*/ 13 w 22"/>
                  <a:gd name="T23" fmla="*/ 59 h 73"/>
                  <a:gd name="T24" fmla="*/ 18 w 22"/>
                  <a:gd name="T25" fmla="*/ 68 h 73"/>
                  <a:gd name="T26" fmla="*/ 22 w 22"/>
                  <a:gd name="T27" fmla="*/ 73 h 7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73">
                    <a:moveTo>
                      <a:pt x="0" y="0"/>
                    </a:moveTo>
                    <a:lnTo>
                      <a:pt x="0" y="0"/>
                    </a:lnTo>
                    <a:lnTo>
                      <a:pt x="4" y="11"/>
                    </a:lnTo>
                    <a:lnTo>
                      <a:pt x="7" y="15"/>
                    </a:lnTo>
                    <a:lnTo>
                      <a:pt x="7" y="20"/>
                    </a:lnTo>
                    <a:lnTo>
                      <a:pt x="7" y="26"/>
                    </a:lnTo>
                    <a:lnTo>
                      <a:pt x="7" y="32"/>
                    </a:lnTo>
                    <a:lnTo>
                      <a:pt x="6" y="38"/>
                    </a:lnTo>
                    <a:lnTo>
                      <a:pt x="7" y="42"/>
                    </a:lnTo>
                    <a:lnTo>
                      <a:pt x="13" y="59"/>
                    </a:lnTo>
                    <a:lnTo>
                      <a:pt x="18" y="68"/>
                    </a:lnTo>
                    <a:lnTo>
                      <a:pt x="22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2" name="Freeform 2773">
                <a:extLst>
                  <a:ext uri="{FF2B5EF4-FFF2-40B4-BE49-F238E27FC236}">
                    <a16:creationId xmlns:a16="http://schemas.microsoft.com/office/drawing/2014/main" id="{DB47E32A-6DC6-45A5-81CF-3D5C9F453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3008"/>
                <a:ext cx="51" cy="20"/>
              </a:xfrm>
              <a:custGeom>
                <a:avLst/>
                <a:gdLst>
                  <a:gd name="T0" fmla="*/ 51 w 51"/>
                  <a:gd name="T1" fmla="*/ 20 h 20"/>
                  <a:gd name="T2" fmla="*/ 51 w 51"/>
                  <a:gd name="T3" fmla="*/ 20 h 20"/>
                  <a:gd name="T4" fmla="*/ 36 w 51"/>
                  <a:gd name="T5" fmla="*/ 20 h 20"/>
                  <a:gd name="T6" fmla="*/ 27 w 51"/>
                  <a:gd name="T7" fmla="*/ 20 h 20"/>
                  <a:gd name="T8" fmla="*/ 20 w 51"/>
                  <a:gd name="T9" fmla="*/ 18 h 20"/>
                  <a:gd name="T10" fmla="*/ 20 w 51"/>
                  <a:gd name="T11" fmla="*/ 18 h 20"/>
                  <a:gd name="T12" fmla="*/ 15 w 51"/>
                  <a:gd name="T13" fmla="*/ 14 h 20"/>
                  <a:gd name="T14" fmla="*/ 9 w 51"/>
                  <a:gd name="T15" fmla="*/ 9 h 20"/>
                  <a:gd name="T16" fmla="*/ 5 w 51"/>
                  <a:gd name="T17" fmla="*/ 3 h 20"/>
                  <a:gd name="T18" fmla="*/ 0 w 51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20">
                    <a:moveTo>
                      <a:pt x="51" y="20"/>
                    </a:moveTo>
                    <a:lnTo>
                      <a:pt x="51" y="20"/>
                    </a:lnTo>
                    <a:lnTo>
                      <a:pt x="36" y="20"/>
                    </a:lnTo>
                    <a:lnTo>
                      <a:pt x="27" y="20"/>
                    </a:lnTo>
                    <a:lnTo>
                      <a:pt x="20" y="18"/>
                    </a:lnTo>
                    <a:lnTo>
                      <a:pt x="15" y="14"/>
                    </a:lnTo>
                    <a:lnTo>
                      <a:pt x="9" y="9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3" name="Freeform 2774">
                <a:extLst>
                  <a:ext uri="{FF2B5EF4-FFF2-40B4-BE49-F238E27FC236}">
                    <a16:creationId xmlns:a16="http://schemas.microsoft.com/office/drawing/2014/main" id="{97252BA0-DDEF-4D87-A6E1-BC63560EB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971"/>
                <a:ext cx="26" cy="43"/>
              </a:xfrm>
              <a:custGeom>
                <a:avLst/>
                <a:gdLst>
                  <a:gd name="T0" fmla="*/ 26 w 26"/>
                  <a:gd name="T1" fmla="*/ 0 h 43"/>
                  <a:gd name="T2" fmla="*/ 26 w 26"/>
                  <a:gd name="T3" fmla="*/ 0 h 43"/>
                  <a:gd name="T4" fmla="*/ 26 w 26"/>
                  <a:gd name="T5" fmla="*/ 9 h 43"/>
                  <a:gd name="T6" fmla="*/ 24 w 26"/>
                  <a:gd name="T7" fmla="*/ 16 h 43"/>
                  <a:gd name="T8" fmla="*/ 21 w 26"/>
                  <a:gd name="T9" fmla="*/ 22 h 43"/>
                  <a:gd name="T10" fmla="*/ 17 w 26"/>
                  <a:gd name="T11" fmla="*/ 28 h 43"/>
                  <a:gd name="T12" fmla="*/ 17 w 26"/>
                  <a:gd name="T13" fmla="*/ 28 h 43"/>
                  <a:gd name="T14" fmla="*/ 9 w 26"/>
                  <a:gd name="T15" fmla="*/ 37 h 43"/>
                  <a:gd name="T16" fmla="*/ 5 w 26"/>
                  <a:gd name="T17" fmla="*/ 42 h 43"/>
                  <a:gd name="T18" fmla="*/ 0 w 26"/>
                  <a:gd name="T19" fmla="*/ 43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43">
                    <a:moveTo>
                      <a:pt x="26" y="0"/>
                    </a:moveTo>
                    <a:lnTo>
                      <a:pt x="26" y="0"/>
                    </a:lnTo>
                    <a:lnTo>
                      <a:pt x="26" y="9"/>
                    </a:lnTo>
                    <a:lnTo>
                      <a:pt x="24" y="16"/>
                    </a:lnTo>
                    <a:lnTo>
                      <a:pt x="21" y="22"/>
                    </a:lnTo>
                    <a:lnTo>
                      <a:pt x="17" y="28"/>
                    </a:lnTo>
                    <a:lnTo>
                      <a:pt x="9" y="37"/>
                    </a:lnTo>
                    <a:lnTo>
                      <a:pt x="5" y="42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4" name="Freeform 2775">
                <a:extLst>
                  <a:ext uri="{FF2B5EF4-FFF2-40B4-BE49-F238E27FC236}">
                    <a16:creationId xmlns:a16="http://schemas.microsoft.com/office/drawing/2014/main" id="{9786A446-D9F0-4E36-BD6B-253F22CDC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3028"/>
                <a:ext cx="11" cy="47"/>
              </a:xfrm>
              <a:custGeom>
                <a:avLst/>
                <a:gdLst>
                  <a:gd name="T0" fmla="*/ 3 w 11"/>
                  <a:gd name="T1" fmla="*/ 0 h 47"/>
                  <a:gd name="T2" fmla="*/ 3 w 11"/>
                  <a:gd name="T3" fmla="*/ 0 h 47"/>
                  <a:gd name="T4" fmla="*/ 2 w 11"/>
                  <a:gd name="T5" fmla="*/ 6 h 47"/>
                  <a:gd name="T6" fmla="*/ 0 w 11"/>
                  <a:gd name="T7" fmla="*/ 13 h 47"/>
                  <a:gd name="T8" fmla="*/ 2 w 11"/>
                  <a:gd name="T9" fmla="*/ 25 h 47"/>
                  <a:gd name="T10" fmla="*/ 6 w 11"/>
                  <a:gd name="T11" fmla="*/ 36 h 47"/>
                  <a:gd name="T12" fmla="*/ 11 w 11"/>
                  <a:gd name="T13" fmla="*/ 47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47">
                    <a:moveTo>
                      <a:pt x="3" y="0"/>
                    </a:moveTo>
                    <a:lnTo>
                      <a:pt x="3" y="0"/>
                    </a:lnTo>
                    <a:lnTo>
                      <a:pt x="2" y="6"/>
                    </a:lnTo>
                    <a:lnTo>
                      <a:pt x="0" y="13"/>
                    </a:lnTo>
                    <a:lnTo>
                      <a:pt x="2" y="25"/>
                    </a:lnTo>
                    <a:lnTo>
                      <a:pt x="6" y="36"/>
                    </a:lnTo>
                    <a:lnTo>
                      <a:pt x="11" y="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5" name="Freeform 2776">
                <a:extLst>
                  <a:ext uri="{FF2B5EF4-FFF2-40B4-BE49-F238E27FC236}">
                    <a16:creationId xmlns:a16="http://schemas.microsoft.com/office/drawing/2014/main" id="{5E4BF14F-42A7-4C1C-A7DB-DC9017352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002"/>
                <a:ext cx="41" cy="44"/>
              </a:xfrm>
              <a:custGeom>
                <a:avLst/>
                <a:gdLst>
                  <a:gd name="T0" fmla="*/ 41 w 41"/>
                  <a:gd name="T1" fmla="*/ 0 h 44"/>
                  <a:gd name="T2" fmla="*/ 41 w 41"/>
                  <a:gd name="T3" fmla="*/ 0 h 44"/>
                  <a:gd name="T4" fmla="*/ 41 w 41"/>
                  <a:gd name="T5" fmla="*/ 5 h 44"/>
                  <a:gd name="T6" fmla="*/ 38 w 41"/>
                  <a:gd name="T7" fmla="*/ 11 h 44"/>
                  <a:gd name="T8" fmla="*/ 37 w 41"/>
                  <a:gd name="T9" fmla="*/ 15 h 44"/>
                  <a:gd name="T10" fmla="*/ 32 w 41"/>
                  <a:gd name="T11" fmla="*/ 20 h 44"/>
                  <a:gd name="T12" fmla="*/ 24 w 41"/>
                  <a:gd name="T13" fmla="*/ 26 h 44"/>
                  <a:gd name="T14" fmla="*/ 14 w 41"/>
                  <a:gd name="T15" fmla="*/ 32 h 44"/>
                  <a:gd name="T16" fmla="*/ 14 w 41"/>
                  <a:gd name="T17" fmla="*/ 32 h 44"/>
                  <a:gd name="T18" fmla="*/ 5 w 41"/>
                  <a:gd name="T19" fmla="*/ 36 h 44"/>
                  <a:gd name="T20" fmla="*/ 0 w 41"/>
                  <a:gd name="T21" fmla="*/ 39 h 44"/>
                  <a:gd name="T22" fmla="*/ 0 w 41"/>
                  <a:gd name="T23" fmla="*/ 42 h 44"/>
                  <a:gd name="T24" fmla="*/ 0 w 41"/>
                  <a:gd name="T25" fmla="*/ 44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44">
                    <a:moveTo>
                      <a:pt x="41" y="0"/>
                    </a:moveTo>
                    <a:lnTo>
                      <a:pt x="41" y="0"/>
                    </a:lnTo>
                    <a:lnTo>
                      <a:pt x="41" y="5"/>
                    </a:lnTo>
                    <a:lnTo>
                      <a:pt x="38" y="11"/>
                    </a:lnTo>
                    <a:lnTo>
                      <a:pt x="37" y="15"/>
                    </a:lnTo>
                    <a:lnTo>
                      <a:pt x="32" y="20"/>
                    </a:lnTo>
                    <a:lnTo>
                      <a:pt x="24" y="26"/>
                    </a:lnTo>
                    <a:lnTo>
                      <a:pt x="14" y="32"/>
                    </a:lnTo>
                    <a:lnTo>
                      <a:pt x="5" y="36"/>
                    </a:lnTo>
                    <a:lnTo>
                      <a:pt x="0" y="39"/>
                    </a:lnTo>
                    <a:lnTo>
                      <a:pt x="0" y="42"/>
                    </a:lnTo>
                    <a:lnTo>
                      <a:pt x="0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6" name="Freeform 2777">
                <a:extLst>
                  <a:ext uri="{FF2B5EF4-FFF2-40B4-BE49-F238E27FC236}">
                    <a16:creationId xmlns:a16="http://schemas.microsoft.com/office/drawing/2014/main" id="{2B914C0F-713A-4EC3-A676-E0D2120A8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3022"/>
                <a:ext cx="27" cy="36"/>
              </a:xfrm>
              <a:custGeom>
                <a:avLst/>
                <a:gdLst>
                  <a:gd name="T0" fmla="*/ 0 w 27"/>
                  <a:gd name="T1" fmla="*/ 0 h 36"/>
                  <a:gd name="T2" fmla="*/ 0 w 27"/>
                  <a:gd name="T3" fmla="*/ 0 h 36"/>
                  <a:gd name="T4" fmla="*/ 9 w 27"/>
                  <a:gd name="T5" fmla="*/ 7 h 36"/>
                  <a:gd name="T6" fmla="*/ 18 w 27"/>
                  <a:gd name="T7" fmla="*/ 16 h 36"/>
                  <a:gd name="T8" fmla="*/ 24 w 27"/>
                  <a:gd name="T9" fmla="*/ 27 h 36"/>
                  <a:gd name="T10" fmla="*/ 27 w 27"/>
                  <a:gd name="T11" fmla="*/ 31 h 36"/>
                  <a:gd name="T12" fmla="*/ 27 w 27"/>
                  <a:gd name="T13" fmla="*/ 3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6">
                    <a:moveTo>
                      <a:pt x="0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18" y="16"/>
                    </a:lnTo>
                    <a:lnTo>
                      <a:pt x="24" y="27"/>
                    </a:lnTo>
                    <a:lnTo>
                      <a:pt x="27" y="31"/>
                    </a:lnTo>
                    <a:lnTo>
                      <a:pt x="27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7" name="Freeform 2778">
                <a:extLst>
                  <a:ext uri="{FF2B5EF4-FFF2-40B4-BE49-F238E27FC236}">
                    <a16:creationId xmlns:a16="http://schemas.microsoft.com/office/drawing/2014/main" id="{AE8AF6B3-7F22-4FE5-974E-7D099ABBD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971"/>
                <a:ext cx="9" cy="28"/>
              </a:xfrm>
              <a:custGeom>
                <a:avLst/>
                <a:gdLst>
                  <a:gd name="T0" fmla="*/ 0 w 9"/>
                  <a:gd name="T1" fmla="*/ 28 h 28"/>
                  <a:gd name="T2" fmla="*/ 0 w 9"/>
                  <a:gd name="T3" fmla="*/ 28 h 28"/>
                  <a:gd name="T4" fmla="*/ 3 w 9"/>
                  <a:gd name="T5" fmla="*/ 27 h 28"/>
                  <a:gd name="T6" fmla="*/ 4 w 9"/>
                  <a:gd name="T7" fmla="*/ 24 h 28"/>
                  <a:gd name="T8" fmla="*/ 7 w 9"/>
                  <a:gd name="T9" fmla="*/ 15 h 28"/>
                  <a:gd name="T10" fmla="*/ 9 w 9"/>
                  <a:gd name="T11" fmla="*/ 7 h 28"/>
                  <a:gd name="T12" fmla="*/ 9 w 9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8">
                    <a:moveTo>
                      <a:pt x="0" y="28"/>
                    </a:moveTo>
                    <a:lnTo>
                      <a:pt x="0" y="28"/>
                    </a:lnTo>
                    <a:lnTo>
                      <a:pt x="3" y="27"/>
                    </a:lnTo>
                    <a:lnTo>
                      <a:pt x="4" y="24"/>
                    </a:lnTo>
                    <a:lnTo>
                      <a:pt x="7" y="15"/>
                    </a:lnTo>
                    <a:lnTo>
                      <a:pt x="9" y="7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8" name="Freeform 2779">
                <a:extLst>
                  <a:ext uri="{FF2B5EF4-FFF2-40B4-BE49-F238E27FC236}">
                    <a16:creationId xmlns:a16="http://schemas.microsoft.com/office/drawing/2014/main" id="{46CE7017-C309-424D-A90D-19372B7A7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999"/>
                <a:ext cx="48" cy="41"/>
              </a:xfrm>
              <a:custGeom>
                <a:avLst/>
                <a:gdLst>
                  <a:gd name="T0" fmla="*/ 48 w 48"/>
                  <a:gd name="T1" fmla="*/ 0 h 41"/>
                  <a:gd name="T2" fmla="*/ 48 w 48"/>
                  <a:gd name="T3" fmla="*/ 0 h 41"/>
                  <a:gd name="T4" fmla="*/ 30 w 48"/>
                  <a:gd name="T5" fmla="*/ 6 h 41"/>
                  <a:gd name="T6" fmla="*/ 21 w 48"/>
                  <a:gd name="T7" fmla="*/ 11 h 41"/>
                  <a:gd name="T8" fmla="*/ 14 w 48"/>
                  <a:gd name="T9" fmla="*/ 18 h 41"/>
                  <a:gd name="T10" fmla="*/ 14 w 48"/>
                  <a:gd name="T11" fmla="*/ 18 h 41"/>
                  <a:gd name="T12" fmla="*/ 6 w 48"/>
                  <a:gd name="T13" fmla="*/ 29 h 41"/>
                  <a:gd name="T14" fmla="*/ 0 w 48"/>
                  <a:gd name="T15" fmla="*/ 4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1">
                    <a:moveTo>
                      <a:pt x="48" y="0"/>
                    </a:moveTo>
                    <a:lnTo>
                      <a:pt x="48" y="0"/>
                    </a:lnTo>
                    <a:lnTo>
                      <a:pt x="30" y="6"/>
                    </a:lnTo>
                    <a:lnTo>
                      <a:pt x="21" y="11"/>
                    </a:lnTo>
                    <a:lnTo>
                      <a:pt x="14" y="18"/>
                    </a:lnTo>
                    <a:lnTo>
                      <a:pt x="6" y="29"/>
                    </a:lnTo>
                    <a:lnTo>
                      <a:pt x="0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9" name="Freeform 2780">
                <a:extLst>
                  <a:ext uri="{FF2B5EF4-FFF2-40B4-BE49-F238E27FC236}">
                    <a16:creationId xmlns:a16="http://schemas.microsoft.com/office/drawing/2014/main" id="{18D42047-0627-4CDD-991E-B6093155E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3013"/>
                <a:ext cx="11" cy="25"/>
              </a:xfrm>
              <a:custGeom>
                <a:avLst/>
                <a:gdLst>
                  <a:gd name="T0" fmla="*/ 0 w 11"/>
                  <a:gd name="T1" fmla="*/ 0 h 25"/>
                  <a:gd name="T2" fmla="*/ 0 w 11"/>
                  <a:gd name="T3" fmla="*/ 0 h 25"/>
                  <a:gd name="T4" fmla="*/ 0 w 11"/>
                  <a:gd name="T5" fmla="*/ 7 h 25"/>
                  <a:gd name="T6" fmla="*/ 3 w 11"/>
                  <a:gd name="T7" fmla="*/ 15 h 25"/>
                  <a:gd name="T8" fmla="*/ 6 w 11"/>
                  <a:gd name="T9" fmla="*/ 21 h 25"/>
                  <a:gd name="T10" fmla="*/ 11 w 11"/>
                  <a:gd name="T11" fmla="*/ 2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5">
                    <a:moveTo>
                      <a:pt x="0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3" y="15"/>
                    </a:lnTo>
                    <a:lnTo>
                      <a:pt x="6" y="21"/>
                    </a:lnTo>
                    <a:lnTo>
                      <a:pt x="11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0" name="Freeform 2781">
                <a:extLst>
                  <a:ext uri="{FF2B5EF4-FFF2-40B4-BE49-F238E27FC236}">
                    <a16:creationId xmlns:a16="http://schemas.microsoft.com/office/drawing/2014/main" id="{F8C3434B-5735-4C9E-9C7E-10C8CA735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3008"/>
                <a:ext cx="16" cy="17"/>
              </a:xfrm>
              <a:custGeom>
                <a:avLst/>
                <a:gdLst>
                  <a:gd name="T0" fmla="*/ 16 w 16"/>
                  <a:gd name="T1" fmla="*/ 17 h 17"/>
                  <a:gd name="T2" fmla="*/ 16 w 16"/>
                  <a:gd name="T3" fmla="*/ 17 h 17"/>
                  <a:gd name="T4" fmla="*/ 10 w 16"/>
                  <a:gd name="T5" fmla="*/ 8 h 17"/>
                  <a:gd name="T6" fmla="*/ 5 w 16"/>
                  <a:gd name="T7" fmla="*/ 3 h 17"/>
                  <a:gd name="T8" fmla="*/ 0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lnTo>
                      <a:pt x="16" y="17"/>
                    </a:lnTo>
                    <a:lnTo>
                      <a:pt x="10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1" name="Freeform 2782">
                <a:extLst>
                  <a:ext uri="{FF2B5EF4-FFF2-40B4-BE49-F238E27FC236}">
                    <a16:creationId xmlns:a16="http://schemas.microsoft.com/office/drawing/2014/main" id="{90CCEA88-A2F8-4EDD-A421-3A73EFD90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3176"/>
                <a:ext cx="219" cy="155"/>
              </a:xfrm>
              <a:custGeom>
                <a:avLst/>
                <a:gdLst>
                  <a:gd name="T0" fmla="*/ 219 w 219"/>
                  <a:gd name="T1" fmla="*/ 0 h 155"/>
                  <a:gd name="T2" fmla="*/ 219 w 219"/>
                  <a:gd name="T3" fmla="*/ 0 h 155"/>
                  <a:gd name="T4" fmla="*/ 216 w 219"/>
                  <a:gd name="T5" fmla="*/ 9 h 155"/>
                  <a:gd name="T6" fmla="*/ 214 w 219"/>
                  <a:gd name="T7" fmla="*/ 12 h 155"/>
                  <a:gd name="T8" fmla="*/ 213 w 219"/>
                  <a:gd name="T9" fmla="*/ 16 h 155"/>
                  <a:gd name="T10" fmla="*/ 213 w 219"/>
                  <a:gd name="T11" fmla="*/ 16 h 155"/>
                  <a:gd name="T12" fmla="*/ 207 w 219"/>
                  <a:gd name="T13" fmla="*/ 19 h 155"/>
                  <a:gd name="T14" fmla="*/ 201 w 219"/>
                  <a:gd name="T15" fmla="*/ 22 h 155"/>
                  <a:gd name="T16" fmla="*/ 187 w 219"/>
                  <a:gd name="T17" fmla="*/ 25 h 155"/>
                  <a:gd name="T18" fmla="*/ 187 w 219"/>
                  <a:gd name="T19" fmla="*/ 25 h 155"/>
                  <a:gd name="T20" fmla="*/ 172 w 219"/>
                  <a:gd name="T21" fmla="*/ 27 h 155"/>
                  <a:gd name="T22" fmla="*/ 165 w 219"/>
                  <a:gd name="T23" fmla="*/ 28 h 155"/>
                  <a:gd name="T24" fmla="*/ 157 w 219"/>
                  <a:gd name="T25" fmla="*/ 31 h 155"/>
                  <a:gd name="T26" fmla="*/ 157 w 219"/>
                  <a:gd name="T27" fmla="*/ 31 h 155"/>
                  <a:gd name="T28" fmla="*/ 150 w 219"/>
                  <a:gd name="T29" fmla="*/ 36 h 155"/>
                  <a:gd name="T30" fmla="*/ 142 w 219"/>
                  <a:gd name="T31" fmla="*/ 43 h 155"/>
                  <a:gd name="T32" fmla="*/ 136 w 219"/>
                  <a:gd name="T33" fmla="*/ 49 h 155"/>
                  <a:gd name="T34" fmla="*/ 132 w 219"/>
                  <a:gd name="T35" fmla="*/ 52 h 155"/>
                  <a:gd name="T36" fmla="*/ 127 w 219"/>
                  <a:gd name="T37" fmla="*/ 54 h 155"/>
                  <a:gd name="T38" fmla="*/ 127 w 219"/>
                  <a:gd name="T39" fmla="*/ 54 h 155"/>
                  <a:gd name="T40" fmla="*/ 118 w 219"/>
                  <a:gd name="T41" fmla="*/ 55 h 155"/>
                  <a:gd name="T42" fmla="*/ 110 w 219"/>
                  <a:gd name="T43" fmla="*/ 55 h 155"/>
                  <a:gd name="T44" fmla="*/ 95 w 219"/>
                  <a:gd name="T45" fmla="*/ 55 h 155"/>
                  <a:gd name="T46" fmla="*/ 88 w 219"/>
                  <a:gd name="T47" fmla="*/ 55 h 155"/>
                  <a:gd name="T48" fmla="*/ 80 w 219"/>
                  <a:gd name="T49" fmla="*/ 57 h 155"/>
                  <a:gd name="T50" fmla="*/ 73 w 219"/>
                  <a:gd name="T51" fmla="*/ 61 h 155"/>
                  <a:gd name="T52" fmla="*/ 65 w 219"/>
                  <a:gd name="T53" fmla="*/ 67 h 155"/>
                  <a:gd name="T54" fmla="*/ 65 w 219"/>
                  <a:gd name="T55" fmla="*/ 67 h 155"/>
                  <a:gd name="T56" fmla="*/ 58 w 219"/>
                  <a:gd name="T57" fmla="*/ 80 h 155"/>
                  <a:gd name="T58" fmla="*/ 52 w 219"/>
                  <a:gd name="T59" fmla="*/ 92 h 155"/>
                  <a:gd name="T60" fmla="*/ 44 w 219"/>
                  <a:gd name="T61" fmla="*/ 104 h 155"/>
                  <a:gd name="T62" fmla="*/ 41 w 219"/>
                  <a:gd name="T63" fmla="*/ 108 h 155"/>
                  <a:gd name="T64" fmla="*/ 35 w 219"/>
                  <a:gd name="T65" fmla="*/ 113 h 155"/>
                  <a:gd name="T66" fmla="*/ 35 w 219"/>
                  <a:gd name="T67" fmla="*/ 113 h 155"/>
                  <a:gd name="T68" fmla="*/ 27 w 219"/>
                  <a:gd name="T69" fmla="*/ 120 h 155"/>
                  <a:gd name="T70" fmla="*/ 24 w 219"/>
                  <a:gd name="T71" fmla="*/ 123 h 155"/>
                  <a:gd name="T72" fmla="*/ 23 w 219"/>
                  <a:gd name="T73" fmla="*/ 129 h 155"/>
                  <a:gd name="T74" fmla="*/ 23 w 219"/>
                  <a:gd name="T75" fmla="*/ 129 h 155"/>
                  <a:gd name="T76" fmla="*/ 18 w 219"/>
                  <a:gd name="T77" fmla="*/ 138 h 155"/>
                  <a:gd name="T78" fmla="*/ 14 w 219"/>
                  <a:gd name="T79" fmla="*/ 144 h 155"/>
                  <a:gd name="T80" fmla="*/ 9 w 219"/>
                  <a:gd name="T81" fmla="*/ 150 h 155"/>
                  <a:gd name="T82" fmla="*/ 0 w 219"/>
                  <a:gd name="T83" fmla="*/ 155 h 15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9" h="155">
                    <a:moveTo>
                      <a:pt x="219" y="0"/>
                    </a:moveTo>
                    <a:lnTo>
                      <a:pt x="219" y="0"/>
                    </a:lnTo>
                    <a:lnTo>
                      <a:pt x="216" y="9"/>
                    </a:lnTo>
                    <a:lnTo>
                      <a:pt x="214" y="12"/>
                    </a:lnTo>
                    <a:lnTo>
                      <a:pt x="213" y="16"/>
                    </a:lnTo>
                    <a:lnTo>
                      <a:pt x="207" y="19"/>
                    </a:lnTo>
                    <a:lnTo>
                      <a:pt x="201" y="22"/>
                    </a:lnTo>
                    <a:lnTo>
                      <a:pt x="187" y="25"/>
                    </a:lnTo>
                    <a:lnTo>
                      <a:pt x="172" y="27"/>
                    </a:lnTo>
                    <a:lnTo>
                      <a:pt x="165" y="28"/>
                    </a:lnTo>
                    <a:lnTo>
                      <a:pt x="157" y="31"/>
                    </a:lnTo>
                    <a:lnTo>
                      <a:pt x="150" y="36"/>
                    </a:lnTo>
                    <a:lnTo>
                      <a:pt x="142" y="43"/>
                    </a:lnTo>
                    <a:lnTo>
                      <a:pt x="136" y="49"/>
                    </a:lnTo>
                    <a:lnTo>
                      <a:pt x="132" y="52"/>
                    </a:lnTo>
                    <a:lnTo>
                      <a:pt x="127" y="54"/>
                    </a:lnTo>
                    <a:lnTo>
                      <a:pt x="118" y="55"/>
                    </a:lnTo>
                    <a:lnTo>
                      <a:pt x="110" y="55"/>
                    </a:lnTo>
                    <a:lnTo>
                      <a:pt x="95" y="55"/>
                    </a:lnTo>
                    <a:lnTo>
                      <a:pt x="88" y="55"/>
                    </a:lnTo>
                    <a:lnTo>
                      <a:pt x="80" y="57"/>
                    </a:lnTo>
                    <a:lnTo>
                      <a:pt x="73" y="61"/>
                    </a:lnTo>
                    <a:lnTo>
                      <a:pt x="65" y="67"/>
                    </a:lnTo>
                    <a:lnTo>
                      <a:pt x="58" y="80"/>
                    </a:lnTo>
                    <a:lnTo>
                      <a:pt x="52" y="92"/>
                    </a:lnTo>
                    <a:lnTo>
                      <a:pt x="44" y="104"/>
                    </a:lnTo>
                    <a:lnTo>
                      <a:pt x="41" y="108"/>
                    </a:lnTo>
                    <a:lnTo>
                      <a:pt x="35" y="113"/>
                    </a:lnTo>
                    <a:lnTo>
                      <a:pt x="27" y="120"/>
                    </a:lnTo>
                    <a:lnTo>
                      <a:pt x="24" y="123"/>
                    </a:lnTo>
                    <a:lnTo>
                      <a:pt x="23" y="129"/>
                    </a:lnTo>
                    <a:lnTo>
                      <a:pt x="18" y="138"/>
                    </a:lnTo>
                    <a:lnTo>
                      <a:pt x="14" y="144"/>
                    </a:lnTo>
                    <a:lnTo>
                      <a:pt x="9" y="150"/>
                    </a:lnTo>
                    <a:lnTo>
                      <a:pt x="0" y="1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2" name="Freeform 2783">
                <a:extLst>
                  <a:ext uri="{FF2B5EF4-FFF2-40B4-BE49-F238E27FC236}">
                    <a16:creationId xmlns:a16="http://schemas.microsoft.com/office/drawing/2014/main" id="{ABEB6365-BBE2-4FBD-BDC0-E9B8FED27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112"/>
                <a:ext cx="150" cy="340"/>
              </a:xfrm>
              <a:custGeom>
                <a:avLst/>
                <a:gdLst>
                  <a:gd name="T0" fmla="*/ 150 w 150"/>
                  <a:gd name="T1" fmla="*/ 0 h 340"/>
                  <a:gd name="T2" fmla="*/ 150 w 150"/>
                  <a:gd name="T3" fmla="*/ 0 h 340"/>
                  <a:gd name="T4" fmla="*/ 141 w 150"/>
                  <a:gd name="T5" fmla="*/ 11 h 340"/>
                  <a:gd name="T6" fmla="*/ 137 w 150"/>
                  <a:gd name="T7" fmla="*/ 21 h 340"/>
                  <a:gd name="T8" fmla="*/ 134 w 150"/>
                  <a:gd name="T9" fmla="*/ 32 h 340"/>
                  <a:gd name="T10" fmla="*/ 132 w 150"/>
                  <a:gd name="T11" fmla="*/ 44 h 340"/>
                  <a:gd name="T12" fmla="*/ 132 w 150"/>
                  <a:gd name="T13" fmla="*/ 68 h 340"/>
                  <a:gd name="T14" fmla="*/ 131 w 150"/>
                  <a:gd name="T15" fmla="*/ 80 h 340"/>
                  <a:gd name="T16" fmla="*/ 128 w 150"/>
                  <a:gd name="T17" fmla="*/ 92 h 340"/>
                  <a:gd name="T18" fmla="*/ 128 w 150"/>
                  <a:gd name="T19" fmla="*/ 92 h 340"/>
                  <a:gd name="T20" fmla="*/ 125 w 150"/>
                  <a:gd name="T21" fmla="*/ 100 h 340"/>
                  <a:gd name="T22" fmla="*/ 125 w 150"/>
                  <a:gd name="T23" fmla="*/ 107 h 340"/>
                  <a:gd name="T24" fmla="*/ 125 w 150"/>
                  <a:gd name="T25" fmla="*/ 121 h 340"/>
                  <a:gd name="T26" fmla="*/ 125 w 150"/>
                  <a:gd name="T27" fmla="*/ 134 h 340"/>
                  <a:gd name="T28" fmla="*/ 123 w 150"/>
                  <a:gd name="T29" fmla="*/ 142 h 340"/>
                  <a:gd name="T30" fmla="*/ 122 w 150"/>
                  <a:gd name="T31" fmla="*/ 150 h 340"/>
                  <a:gd name="T32" fmla="*/ 122 w 150"/>
                  <a:gd name="T33" fmla="*/ 150 h 340"/>
                  <a:gd name="T34" fmla="*/ 117 w 150"/>
                  <a:gd name="T35" fmla="*/ 156 h 340"/>
                  <a:gd name="T36" fmla="*/ 111 w 150"/>
                  <a:gd name="T37" fmla="*/ 159 h 340"/>
                  <a:gd name="T38" fmla="*/ 99 w 150"/>
                  <a:gd name="T39" fmla="*/ 163 h 340"/>
                  <a:gd name="T40" fmla="*/ 99 w 150"/>
                  <a:gd name="T41" fmla="*/ 163 h 340"/>
                  <a:gd name="T42" fmla="*/ 93 w 150"/>
                  <a:gd name="T43" fmla="*/ 168 h 340"/>
                  <a:gd name="T44" fmla="*/ 90 w 150"/>
                  <a:gd name="T45" fmla="*/ 172 h 340"/>
                  <a:gd name="T46" fmla="*/ 87 w 150"/>
                  <a:gd name="T47" fmla="*/ 177 h 340"/>
                  <a:gd name="T48" fmla="*/ 86 w 150"/>
                  <a:gd name="T49" fmla="*/ 184 h 340"/>
                  <a:gd name="T50" fmla="*/ 86 w 150"/>
                  <a:gd name="T51" fmla="*/ 184 h 340"/>
                  <a:gd name="T52" fmla="*/ 84 w 150"/>
                  <a:gd name="T53" fmla="*/ 192 h 340"/>
                  <a:gd name="T54" fmla="*/ 84 w 150"/>
                  <a:gd name="T55" fmla="*/ 199 h 340"/>
                  <a:gd name="T56" fmla="*/ 84 w 150"/>
                  <a:gd name="T57" fmla="*/ 217 h 340"/>
                  <a:gd name="T58" fmla="*/ 84 w 150"/>
                  <a:gd name="T59" fmla="*/ 234 h 340"/>
                  <a:gd name="T60" fmla="*/ 84 w 150"/>
                  <a:gd name="T61" fmla="*/ 242 h 340"/>
                  <a:gd name="T62" fmla="*/ 81 w 150"/>
                  <a:gd name="T63" fmla="*/ 249 h 340"/>
                  <a:gd name="T64" fmla="*/ 81 w 150"/>
                  <a:gd name="T65" fmla="*/ 249 h 340"/>
                  <a:gd name="T66" fmla="*/ 78 w 150"/>
                  <a:gd name="T67" fmla="*/ 255 h 340"/>
                  <a:gd name="T68" fmla="*/ 74 w 150"/>
                  <a:gd name="T69" fmla="*/ 258 h 340"/>
                  <a:gd name="T70" fmla="*/ 64 w 150"/>
                  <a:gd name="T71" fmla="*/ 264 h 340"/>
                  <a:gd name="T72" fmla="*/ 54 w 150"/>
                  <a:gd name="T73" fmla="*/ 270 h 340"/>
                  <a:gd name="T74" fmla="*/ 49 w 150"/>
                  <a:gd name="T75" fmla="*/ 273 h 340"/>
                  <a:gd name="T76" fmla="*/ 46 w 150"/>
                  <a:gd name="T77" fmla="*/ 278 h 340"/>
                  <a:gd name="T78" fmla="*/ 46 w 150"/>
                  <a:gd name="T79" fmla="*/ 278 h 340"/>
                  <a:gd name="T80" fmla="*/ 40 w 150"/>
                  <a:gd name="T81" fmla="*/ 288 h 340"/>
                  <a:gd name="T82" fmla="*/ 36 w 150"/>
                  <a:gd name="T83" fmla="*/ 297 h 340"/>
                  <a:gd name="T84" fmla="*/ 36 w 150"/>
                  <a:gd name="T85" fmla="*/ 297 h 340"/>
                  <a:gd name="T86" fmla="*/ 31 w 150"/>
                  <a:gd name="T87" fmla="*/ 302 h 340"/>
                  <a:gd name="T88" fmla="*/ 25 w 150"/>
                  <a:gd name="T89" fmla="*/ 305 h 340"/>
                  <a:gd name="T90" fmla="*/ 21 w 150"/>
                  <a:gd name="T91" fmla="*/ 306 h 340"/>
                  <a:gd name="T92" fmla="*/ 15 w 150"/>
                  <a:gd name="T93" fmla="*/ 309 h 340"/>
                  <a:gd name="T94" fmla="*/ 15 w 150"/>
                  <a:gd name="T95" fmla="*/ 309 h 340"/>
                  <a:gd name="T96" fmla="*/ 7 w 150"/>
                  <a:gd name="T97" fmla="*/ 315 h 340"/>
                  <a:gd name="T98" fmla="*/ 4 w 150"/>
                  <a:gd name="T99" fmla="*/ 321 h 340"/>
                  <a:gd name="T100" fmla="*/ 0 w 150"/>
                  <a:gd name="T101" fmla="*/ 338 h 340"/>
                  <a:gd name="T102" fmla="*/ 0 w 150"/>
                  <a:gd name="T103" fmla="*/ 338 h 340"/>
                  <a:gd name="T104" fmla="*/ 0 w 150"/>
                  <a:gd name="T105" fmla="*/ 340 h 340"/>
                  <a:gd name="T106" fmla="*/ 1 w 150"/>
                  <a:gd name="T107" fmla="*/ 338 h 34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50" h="340">
                    <a:moveTo>
                      <a:pt x="150" y="0"/>
                    </a:moveTo>
                    <a:lnTo>
                      <a:pt x="150" y="0"/>
                    </a:lnTo>
                    <a:lnTo>
                      <a:pt x="141" y="11"/>
                    </a:lnTo>
                    <a:lnTo>
                      <a:pt x="137" y="21"/>
                    </a:lnTo>
                    <a:lnTo>
                      <a:pt x="134" y="32"/>
                    </a:lnTo>
                    <a:lnTo>
                      <a:pt x="132" y="44"/>
                    </a:lnTo>
                    <a:lnTo>
                      <a:pt x="132" y="68"/>
                    </a:lnTo>
                    <a:lnTo>
                      <a:pt x="131" y="80"/>
                    </a:lnTo>
                    <a:lnTo>
                      <a:pt x="128" y="92"/>
                    </a:lnTo>
                    <a:lnTo>
                      <a:pt x="125" y="100"/>
                    </a:lnTo>
                    <a:lnTo>
                      <a:pt x="125" y="107"/>
                    </a:lnTo>
                    <a:lnTo>
                      <a:pt x="125" y="121"/>
                    </a:lnTo>
                    <a:lnTo>
                      <a:pt x="125" y="134"/>
                    </a:lnTo>
                    <a:lnTo>
                      <a:pt x="123" y="142"/>
                    </a:lnTo>
                    <a:lnTo>
                      <a:pt x="122" y="150"/>
                    </a:lnTo>
                    <a:lnTo>
                      <a:pt x="117" y="156"/>
                    </a:lnTo>
                    <a:lnTo>
                      <a:pt x="111" y="159"/>
                    </a:lnTo>
                    <a:lnTo>
                      <a:pt x="99" y="163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87" y="177"/>
                    </a:lnTo>
                    <a:lnTo>
                      <a:pt x="86" y="184"/>
                    </a:lnTo>
                    <a:lnTo>
                      <a:pt x="84" y="192"/>
                    </a:lnTo>
                    <a:lnTo>
                      <a:pt x="84" y="199"/>
                    </a:lnTo>
                    <a:lnTo>
                      <a:pt x="84" y="217"/>
                    </a:lnTo>
                    <a:lnTo>
                      <a:pt x="84" y="234"/>
                    </a:lnTo>
                    <a:lnTo>
                      <a:pt x="84" y="242"/>
                    </a:lnTo>
                    <a:lnTo>
                      <a:pt x="81" y="249"/>
                    </a:lnTo>
                    <a:lnTo>
                      <a:pt x="78" y="255"/>
                    </a:lnTo>
                    <a:lnTo>
                      <a:pt x="74" y="258"/>
                    </a:lnTo>
                    <a:lnTo>
                      <a:pt x="64" y="264"/>
                    </a:lnTo>
                    <a:lnTo>
                      <a:pt x="54" y="270"/>
                    </a:lnTo>
                    <a:lnTo>
                      <a:pt x="49" y="273"/>
                    </a:lnTo>
                    <a:lnTo>
                      <a:pt x="46" y="278"/>
                    </a:lnTo>
                    <a:lnTo>
                      <a:pt x="40" y="288"/>
                    </a:lnTo>
                    <a:lnTo>
                      <a:pt x="36" y="297"/>
                    </a:lnTo>
                    <a:lnTo>
                      <a:pt x="31" y="302"/>
                    </a:lnTo>
                    <a:lnTo>
                      <a:pt x="25" y="305"/>
                    </a:lnTo>
                    <a:lnTo>
                      <a:pt x="21" y="306"/>
                    </a:lnTo>
                    <a:lnTo>
                      <a:pt x="15" y="309"/>
                    </a:lnTo>
                    <a:lnTo>
                      <a:pt x="7" y="315"/>
                    </a:lnTo>
                    <a:lnTo>
                      <a:pt x="4" y="321"/>
                    </a:lnTo>
                    <a:lnTo>
                      <a:pt x="0" y="338"/>
                    </a:lnTo>
                    <a:lnTo>
                      <a:pt x="0" y="340"/>
                    </a:lnTo>
                    <a:lnTo>
                      <a:pt x="1" y="3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3" name="Freeform 2784">
                <a:extLst>
                  <a:ext uri="{FF2B5EF4-FFF2-40B4-BE49-F238E27FC236}">
                    <a16:creationId xmlns:a16="http://schemas.microsoft.com/office/drawing/2014/main" id="{BB544061-45E1-4E67-91E8-83466CFAA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3203"/>
                <a:ext cx="49" cy="22"/>
              </a:xfrm>
              <a:custGeom>
                <a:avLst/>
                <a:gdLst>
                  <a:gd name="T0" fmla="*/ 49 w 49"/>
                  <a:gd name="T1" fmla="*/ 18 h 22"/>
                  <a:gd name="T2" fmla="*/ 49 w 49"/>
                  <a:gd name="T3" fmla="*/ 18 h 22"/>
                  <a:gd name="T4" fmla="*/ 47 w 49"/>
                  <a:gd name="T5" fmla="*/ 19 h 22"/>
                  <a:gd name="T6" fmla="*/ 44 w 49"/>
                  <a:gd name="T7" fmla="*/ 21 h 22"/>
                  <a:gd name="T8" fmla="*/ 38 w 49"/>
                  <a:gd name="T9" fmla="*/ 22 h 22"/>
                  <a:gd name="T10" fmla="*/ 30 w 49"/>
                  <a:gd name="T11" fmla="*/ 21 h 22"/>
                  <a:gd name="T12" fmla="*/ 24 w 49"/>
                  <a:gd name="T13" fmla="*/ 18 h 22"/>
                  <a:gd name="T14" fmla="*/ 9 w 49"/>
                  <a:gd name="T15" fmla="*/ 9 h 22"/>
                  <a:gd name="T16" fmla="*/ 0 w 49"/>
                  <a:gd name="T17" fmla="*/ 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2">
                    <a:moveTo>
                      <a:pt x="49" y="18"/>
                    </a:moveTo>
                    <a:lnTo>
                      <a:pt x="49" y="18"/>
                    </a:lnTo>
                    <a:lnTo>
                      <a:pt x="47" y="19"/>
                    </a:lnTo>
                    <a:lnTo>
                      <a:pt x="44" y="21"/>
                    </a:lnTo>
                    <a:lnTo>
                      <a:pt x="38" y="22"/>
                    </a:lnTo>
                    <a:lnTo>
                      <a:pt x="30" y="21"/>
                    </a:lnTo>
                    <a:lnTo>
                      <a:pt x="24" y="18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4" name="Freeform 2785">
                <a:extLst>
                  <a:ext uri="{FF2B5EF4-FFF2-40B4-BE49-F238E27FC236}">
                    <a16:creationId xmlns:a16="http://schemas.microsoft.com/office/drawing/2014/main" id="{9BE1F2D9-5699-43E9-AAA5-101F97F6A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3145"/>
                <a:ext cx="30" cy="61"/>
              </a:xfrm>
              <a:custGeom>
                <a:avLst/>
                <a:gdLst>
                  <a:gd name="T0" fmla="*/ 30 w 30"/>
                  <a:gd name="T1" fmla="*/ 0 h 61"/>
                  <a:gd name="T2" fmla="*/ 30 w 30"/>
                  <a:gd name="T3" fmla="*/ 0 h 61"/>
                  <a:gd name="T4" fmla="*/ 21 w 30"/>
                  <a:gd name="T5" fmla="*/ 5 h 61"/>
                  <a:gd name="T6" fmla="*/ 13 w 30"/>
                  <a:gd name="T7" fmla="*/ 11 h 61"/>
                  <a:gd name="T8" fmla="*/ 10 w 30"/>
                  <a:gd name="T9" fmla="*/ 17 h 61"/>
                  <a:gd name="T10" fmla="*/ 7 w 30"/>
                  <a:gd name="T11" fmla="*/ 26 h 61"/>
                  <a:gd name="T12" fmla="*/ 4 w 30"/>
                  <a:gd name="T13" fmla="*/ 44 h 61"/>
                  <a:gd name="T14" fmla="*/ 3 w 30"/>
                  <a:gd name="T15" fmla="*/ 53 h 61"/>
                  <a:gd name="T16" fmla="*/ 0 w 30"/>
                  <a:gd name="T17" fmla="*/ 61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61">
                    <a:moveTo>
                      <a:pt x="30" y="0"/>
                    </a:moveTo>
                    <a:lnTo>
                      <a:pt x="30" y="0"/>
                    </a:lnTo>
                    <a:lnTo>
                      <a:pt x="21" y="5"/>
                    </a:lnTo>
                    <a:lnTo>
                      <a:pt x="13" y="11"/>
                    </a:lnTo>
                    <a:lnTo>
                      <a:pt x="10" y="17"/>
                    </a:lnTo>
                    <a:lnTo>
                      <a:pt x="7" y="26"/>
                    </a:lnTo>
                    <a:lnTo>
                      <a:pt x="4" y="44"/>
                    </a:lnTo>
                    <a:lnTo>
                      <a:pt x="3" y="53"/>
                    </a:lnTo>
                    <a:lnTo>
                      <a:pt x="0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5" name="Freeform 2786">
                <a:extLst>
                  <a:ext uri="{FF2B5EF4-FFF2-40B4-BE49-F238E27FC236}">
                    <a16:creationId xmlns:a16="http://schemas.microsoft.com/office/drawing/2014/main" id="{6DD054FE-A8BA-4F33-BBE2-6EF24514C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213"/>
                <a:ext cx="98" cy="23"/>
              </a:xfrm>
              <a:custGeom>
                <a:avLst/>
                <a:gdLst>
                  <a:gd name="T0" fmla="*/ 98 w 98"/>
                  <a:gd name="T1" fmla="*/ 5 h 23"/>
                  <a:gd name="T2" fmla="*/ 98 w 98"/>
                  <a:gd name="T3" fmla="*/ 5 h 23"/>
                  <a:gd name="T4" fmla="*/ 94 w 98"/>
                  <a:gd name="T5" fmla="*/ 14 h 23"/>
                  <a:gd name="T6" fmla="*/ 89 w 98"/>
                  <a:gd name="T7" fmla="*/ 20 h 23"/>
                  <a:gd name="T8" fmla="*/ 83 w 98"/>
                  <a:gd name="T9" fmla="*/ 23 h 23"/>
                  <a:gd name="T10" fmla="*/ 77 w 98"/>
                  <a:gd name="T11" fmla="*/ 23 h 23"/>
                  <a:gd name="T12" fmla="*/ 71 w 98"/>
                  <a:gd name="T13" fmla="*/ 21 h 23"/>
                  <a:gd name="T14" fmla="*/ 64 w 98"/>
                  <a:gd name="T15" fmla="*/ 18 h 23"/>
                  <a:gd name="T16" fmla="*/ 49 w 98"/>
                  <a:gd name="T17" fmla="*/ 11 h 23"/>
                  <a:gd name="T18" fmla="*/ 35 w 98"/>
                  <a:gd name="T19" fmla="*/ 3 h 23"/>
                  <a:gd name="T20" fmla="*/ 27 w 98"/>
                  <a:gd name="T21" fmla="*/ 2 h 23"/>
                  <a:gd name="T22" fmla="*/ 21 w 98"/>
                  <a:gd name="T23" fmla="*/ 0 h 23"/>
                  <a:gd name="T24" fmla="*/ 14 w 98"/>
                  <a:gd name="T25" fmla="*/ 2 h 23"/>
                  <a:gd name="T26" fmla="*/ 9 w 98"/>
                  <a:gd name="T27" fmla="*/ 5 h 23"/>
                  <a:gd name="T28" fmla="*/ 3 w 98"/>
                  <a:gd name="T29" fmla="*/ 11 h 23"/>
                  <a:gd name="T30" fmla="*/ 0 w 98"/>
                  <a:gd name="T31" fmla="*/ 20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8" h="23">
                    <a:moveTo>
                      <a:pt x="98" y="5"/>
                    </a:moveTo>
                    <a:lnTo>
                      <a:pt x="98" y="5"/>
                    </a:lnTo>
                    <a:lnTo>
                      <a:pt x="94" y="14"/>
                    </a:lnTo>
                    <a:lnTo>
                      <a:pt x="89" y="20"/>
                    </a:lnTo>
                    <a:lnTo>
                      <a:pt x="83" y="23"/>
                    </a:lnTo>
                    <a:lnTo>
                      <a:pt x="77" y="23"/>
                    </a:lnTo>
                    <a:lnTo>
                      <a:pt x="71" y="21"/>
                    </a:lnTo>
                    <a:lnTo>
                      <a:pt x="64" y="18"/>
                    </a:lnTo>
                    <a:lnTo>
                      <a:pt x="49" y="11"/>
                    </a:lnTo>
                    <a:lnTo>
                      <a:pt x="35" y="3"/>
                    </a:lnTo>
                    <a:lnTo>
                      <a:pt x="27" y="2"/>
                    </a:lnTo>
                    <a:lnTo>
                      <a:pt x="21" y="0"/>
                    </a:lnTo>
                    <a:lnTo>
                      <a:pt x="14" y="2"/>
                    </a:lnTo>
                    <a:lnTo>
                      <a:pt x="9" y="5"/>
                    </a:lnTo>
                    <a:lnTo>
                      <a:pt x="3" y="11"/>
                    </a:lnTo>
                    <a:lnTo>
                      <a:pt x="0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6" name="Freeform 2787">
                <a:extLst>
                  <a:ext uri="{FF2B5EF4-FFF2-40B4-BE49-F238E27FC236}">
                    <a16:creationId xmlns:a16="http://schemas.microsoft.com/office/drawing/2014/main" id="{620B1C88-6D06-4DBD-9DB4-2176070DC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224"/>
                <a:ext cx="43" cy="185"/>
              </a:xfrm>
              <a:custGeom>
                <a:avLst/>
                <a:gdLst>
                  <a:gd name="T0" fmla="*/ 43 w 43"/>
                  <a:gd name="T1" fmla="*/ 0 h 185"/>
                  <a:gd name="T2" fmla="*/ 43 w 43"/>
                  <a:gd name="T3" fmla="*/ 0 h 185"/>
                  <a:gd name="T4" fmla="*/ 37 w 43"/>
                  <a:gd name="T5" fmla="*/ 6 h 185"/>
                  <a:gd name="T6" fmla="*/ 32 w 43"/>
                  <a:gd name="T7" fmla="*/ 12 h 185"/>
                  <a:gd name="T8" fmla="*/ 29 w 43"/>
                  <a:gd name="T9" fmla="*/ 21 h 185"/>
                  <a:gd name="T10" fmla="*/ 29 w 43"/>
                  <a:gd name="T11" fmla="*/ 30 h 185"/>
                  <a:gd name="T12" fmla="*/ 29 w 43"/>
                  <a:gd name="T13" fmla="*/ 38 h 185"/>
                  <a:gd name="T14" fmla="*/ 31 w 43"/>
                  <a:gd name="T15" fmla="*/ 47 h 185"/>
                  <a:gd name="T16" fmla="*/ 35 w 43"/>
                  <a:gd name="T17" fmla="*/ 63 h 185"/>
                  <a:gd name="T18" fmla="*/ 35 w 43"/>
                  <a:gd name="T19" fmla="*/ 63 h 185"/>
                  <a:gd name="T20" fmla="*/ 40 w 43"/>
                  <a:gd name="T21" fmla="*/ 74 h 185"/>
                  <a:gd name="T22" fmla="*/ 43 w 43"/>
                  <a:gd name="T23" fmla="*/ 78 h 185"/>
                  <a:gd name="T24" fmla="*/ 41 w 43"/>
                  <a:gd name="T25" fmla="*/ 84 h 185"/>
                  <a:gd name="T26" fmla="*/ 41 w 43"/>
                  <a:gd name="T27" fmla="*/ 84 h 185"/>
                  <a:gd name="T28" fmla="*/ 38 w 43"/>
                  <a:gd name="T29" fmla="*/ 89 h 185"/>
                  <a:gd name="T30" fmla="*/ 34 w 43"/>
                  <a:gd name="T31" fmla="*/ 92 h 185"/>
                  <a:gd name="T32" fmla="*/ 28 w 43"/>
                  <a:gd name="T33" fmla="*/ 95 h 185"/>
                  <a:gd name="T34" fmla="*/ 23 w 43"/>
                  <a:gd name="T35" fmla="*/ 99 h 185"/>
                  <a:gd name="T36" fmla="*/ 23 w 43"/>
                  <a:gd name="T37" fmla="*/ 99 h 185"/>
                  <a:gd name="T38" fmla="*/ 18 w 43"/>
                  <a:gd name="T39" fmla="*/ 104 h 185"/>
                  <a:gd name="T40" fmla="*/ 14 w 43"/>
                  <a:gd name="T41" fmla="*/ 110 h 185"/>
                  <a:gd name="T42" fmla="*/ 9 w 43"/>
                  <a:gd name="T43" fmla="*/ 122 h 185"/>
                  <a:gd name="T44" fmla="*/ 6 w 43"/>
                  <a:gd name="T45" fmla="*/ 134 h 185"/>
                  <a:gd name="T46" fmla="*/ 5 w 43"/>
                  <a:gd name="T47" fmla="*/ 148 h 185"/>
                  <a:gd name="T48" fmla="*/ 5 w 43"/>
                  <a:gd name="T49" fmla="*/ 148 h 185"/>
                  <a:gd name="T50" fmla="*/ 5 w 43"/>
                  <a:gd name="T51" fmla="*/ 167 h 185"/>
                  <a:gd name="T52" fmla="*/ 3 w 43"/>
                  <a:gd name="T53" fmla="*/ 178 h 185"/>
                  <a:gd name="T54" fmla="*/ 2 w 43"/>
                  <a:gd name="T55" fmla="*/ 182 h 185"/>
                  <a:gd name="T56" fmla="*/ 0 w 43"/>
                  <a:gd name="T57" fmla="*/ 185 h 18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3" h="185">
                    <a:moveTo>
                      <a:pt x="43" y="0"/>
                    </a:moveTo>
                    <a:lnTo>
                      <a:pt x="43" y="0"/>
                    </a:lnTo>
                    <a:lnTo>
                      <a:pt x="37" y="6"/>
                    </a:lnTo>
                    <a:lnTo>
                      <a:pt x="32" y="12"/>
                    </a:lnTo>
                    <a:lnTo>
                      <a:pt x="29" y="21"/>
                    </a:lnTo>
                    <a:lnTo>
                      <a:pt x="29" y="30"/>
                    </a:lnTo>
                    <a:lnTo>
                      <a:pt x="29" y="38"/>
                    </a:lnTo>
                    <a:lnTo>
                      <a:pt x="31" y="47"/>
                    </a:lnTo>
                    <a:lnTo>
                      <a:pt x="35" y="63"/>
                    </a:lnTo>
                    <a:lnTo>
                      <a:pt x="40" y="74"/>
                    </a:lnTo>
                    <a:lnTo>
                      <a:pt x="43" y="78"/>
                    </a:lnTo>
                    <a:lnTo>
                      <a:pt x="41" y="84"/>
                    </a:lnTo>
                    <a:lnTo>
                      <a:pt x="38" y="89"/>
                    </a:lnTo>
                    <a:lnTo>
                      <a:pt x="34" y="92"/>
                    </a:lnTo>
                    <a:lnTo>
                      <a:pt x="28" y="95"/>
                    </a:lnTo>
                    <a:lnTo>
                      <a:pt x="23" y="99"/>
                    </a:lnTo>
                    <a:lnTo>
                      <a:pt x="18" y="104"/>
                    </a:lnTo>
                    <a:lnTo>
                      <a:pt x="14" y="110"/>
                    </a:lnTo>
                    <a:lnTo>
                      <a:pt x="9" y="122"/>
                    </a:lnTo>
                    <a:lnTo>
                      <a:pt x="6" y="134"/>
                    </a:lnTo>
                    <a:lnTo>
                      <a:pt x="5" y="148"/>
                    </a:lnTo>
                    <a:lnTo>
                      <a:pt x="5" y="167"/>
                    </a:lnTo>
                    <a:lnTo>
                      <a:pt x="3" y="178"/>
                    </a:lnTo>
                    <a:lnTo>
                      <a:pt x="2" y="182"/>
                    </a:lnTo>
                    <a:lnTo>
                      <a:pt x="0" y="18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7" name="Freeform 2788">
                <a:extLst>
                  <a:ext uri="{FF2B5EF4-FFF2-40B4-BE49-F238E27FC236}">
                    <a16:creationId xmlns:a16="http://schemas.microsoft.com/office/drawing/2014/main" id="{AB506E2F-F8FA-4ECF-B7C1-63AE11EA9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254"/>
                <a:ext cx="20" cy="87"/>
              </a:xfrm>
              <a:custGeom>
                <a:avLst/>
                <a:gdLst>
                  <a:gd name="T0" fmla="*/ 20 w 20"/>
                  <a:gd name="T1" fmla="*/ 0 h 87"/>
                  <a:gd name="T2" fmla="*/ 20 w 20"/>
                  <a:gd name="T3" fmla="*/ 0 h 87"/>
                  <a:gd name="T4" fmla="*/ 13 w 20"/>
                  <a:gd name="T5" fmla="*/ 9 h 87"/>
                  <a:gd name="T6" fmla="*/ 9 w 20"/>
                  <a:gd name="T7" fmla="*/ 18 h 87"/>
                  <a:gd name="T8" fmla="*/ 4 w 20"/>
                  <a:gd name="T9" fmla="*/ 30 h 87"/>
                  <a:gd name="T10" fmla="*/ 3 w 20"/>
                  <a:gd name="T11" fmla="*/ 42 h 87"/>
                  <a:gd name="T12" fmla="*/ 1 w 20"/>
                  <a:gd name="T13" fmla="*/ 54 h 87"/>
                  <a:gd name="T14" fmla="*/ 0 w 20"/>
                  <a:gd name="T15" fmla="*/ 66 h 87"/>
                  <a:gd name="T16" fmla="*/ 1 w 20"/>
                  <a:gd name="T17" fmla="*/ 78 h 87"/>
                  <a:gd name="T18" fmla="*/ 3 w 20"/>
                  <a:gd name="T19" fmla="*/ 87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87">
                    <a:moveTo>
                      <a:pt x="20" y="0"/>
                    </a:moveTo>
                    <a:lnTo>
                      <a:pt x="20" y="0"/>
                    </a:lnTo>
                    <a:lnTo>
                      <a:pt x="13" y="9"/>
                    </a:lnTo>
                    <a:lnTo>
                      <a:pt x="9" y="18"/>
                    </a:lnTo>
                    <a:lnTo>
                      <a:pt x="4" y="30"/>
                    </a:lnTo>
                    <a:lnTo>
                      <a:pt x="3" y="42"/>
                    </a:lnTo>
                    <a:lnTo>
                      <a:pt x="1" y="54"/>
                    </a:lnTo>
                    <a:lnTo>
                      <a:pt x="0" y="66"/>
                    </a:lnTo>
                    <a:lnTo>
                      <a:pt x="1" y="78"/>
                    </a:lnTo>
                    <a:lnTo>
                      <a:pt x="3" y="8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8" name="Freeform 2789">
                <a:extLst>
                  <a:ext uri="{FF2B5EF4-FFF2-40B4-BE49-F238E27FC236}">
                    <a16:creationId xmlns:a16="http://schemas.microsoft.com/office/drawing/2014/main" id="{67DBA57E-1D5C-4B16-809B-59F514866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3266"/>
                <a:ext cx="147" cy="139"/>
              </a:xfrm>
              <a:custGeom>
                <a:avLst/>
                <a:gdLst>
                  <a:gd name="T0" fmla="*/ 144 w 147"/>
                  <a:gd name="T1" fmla="*/ 0 h 139"/>
                  <a:gd name="T2" fmla="*/ 144 w 147"/>
                  <a:gd name="T3" fmla="*/ 0 h 139"/>
                  <a:gd name="T4" fmla="*/ 144 w 147"/>
                  <a:gd name="T5" fmla="*/ 14 h 139"/>
                  <a:gd name="T6" fmla="*/ 147 w 147"/>
                  <a:gd name="T7" fmla="*/ 27 h 139"/>
                  <a:gd name="T8" fmla="*/ 147 w 147"/>
                  <a:gd name="T9" fmla="*/ 33 h 139"/>
                  <a:gd name="T10" fmla="*/ 145 w 147"/>
                  <a:gd name="T11" fmla="*/ 41 h 139"/>
                  <a:gd name="T12" fmla="*/ 144 w 147"/>
                  <a:gd name="T13" fmla="*/ 47 h 139"/>
                  <a:gd name="T14" fmla="*/ 139 w 147"/>
                  <a:gd name="T15" fmla="*/ 54 h 139"/>
                  <a:gd name="T16" fmla="*/ 139 w 147"/>
                  <a:gd name="T17" fmla="*/ 54 h 139"/>
                  <a:gd name="T18" fmla="*/ 133 w 147"/>
                  <a:gd name="T19" fmla="*/ 63 h 139"/>
                  <a:gd name="T20" fmla="*/ 126 w 147"/>
                  <a:gd name="T21" fmla="*/ 69 h 139"/>
                  <a:gd name="T22" fmla="*/ 118 w 147"/>
                  <a:gd name="T23" fmla="*/ 74 h 139"/>
                  <a:gd name="T24" fmla="*/ 109 w 147"/>
                  <a:gd name="T25" fmla="*/ 77 h 139"/>
                  <a:gd name="T26" fmla="*/ 109 w 147"/>
                  <a:gd name="T27" fmla="*/ 77 h 139"/>
                  <a:gd name="T28" fmla="*/ 97 w 147"/>
                  <a:gd name="T29" fmla="*/ 80 h 139"/>
                  <a:gd name="T30" fmla="*/ 86 w 147"/>
                  <a:gd name="T31" fmla="*/ 85 h 139"/>
                  <a:gd name="T32" fmla="*/ 82 w 147"/>
                  <a:gd name="T33" fmla="*/ 88 h 139"/>
                  <a:gd name="T34" fmla="*/ 79 w 147"/>
                  <a:gd name="T35" fmla="*/ 91 h 139"/>
                  <a:gd name="T36" fmla="*/ 76 w 147"/>
                  <a:gd name="T37" fmla="*/ 97 h 139"/>
                  <a:gd name="T38" fmla="*/ 74 w 147"/>
                  <a:gd name="T39" fmla="*/ 103 h 139"/>
                  <a:gd name="T40" fmla="*/ 74 w 147"/>
                  <a:gd name="T41" fmla="*/ 103 h 139"/>
                  <a:gd name="T42" fmla="*/ 73 w 147"/>
                  <a:gd name="T43" fmla="*/ 112 h 139"/>
                  <a:gd name="T44" fmla="*/ 70 w 147"/>
                  <a:gd name="T45" fmla="*/ 119 h 139"/>
                  <a:gd name="T46" fmla="*/ 68 w 147"/>
                  <a:gd name="T47" fmla="*/ 122 h 139"/>
                  <a:gd name="T48" fmla="*/ 65 w 147"/>
                  <a:gd name="T49" fmla="*/ 124 h 139"/>
                  <a:gd name="T50" fmla="*/ 61 w 147"/>
                  <a:gd name="T51" fmla="*/ 124 h 139"/>
                  <a:gd name="T52" fmla="*/ 55 w 147"/>
                  <a:gd name="T53" fmla="*/ 124 h 139"/>
                  <a:gd name="T54" fmla="*/ 55 w 147"/>
                  <a:gd name="T55" fmla="*/ 124 h 139"/>
                  <a:gd name="T56" fmla="*/ 38 w 147"/>
                  <a:gd name="T57" fmla="*/ 121 h 139"/>
                  <a:gd name="T58" fmla="*/ 31 w 147"/>
                  <a:gd name="T59" fmla="*/ 121 h 139"/>
                  <a:gd name="T60" fmla="*/ 23 w 147"/>
                  <a:gd name="T61" fmla="*/ 122 h 139"/>
                  <a:gd name="T62" fmla="*/ 23 w 147"/>
                  <a:gd name="T63" fmla="*/ 122 h 139"/>
                  <a:gd name="T64" fmla="*/ 16 w 147"/>
                  <a:gd name="T65" fmla="*/ 125 h 139"/>
                  <a:gd name="T66" fmla="*/ 11 w 147"/>
                  <a:gd name="T67" fmla="*/ 130 h 139"/>
                  <a:gd name="T68" fmla="*/ 7 w 147"/>
                  <a:gd name="T69" fmla="*/ 134 h 139"/>
                  <a:gd name="T70" fmla="*/ 0 w 147"/>
                  <a:gd name="T71" fmla="*/ 139 h 13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47" h="139">
                    <a:moveTo>
                      <a:pt x="144" y="0"/>
                    </a:moveTo>
                    <a:lnTo>
                      <a:pt x="144" y="0"/>
                    </a:lnTo>
                    <a:lnTo>
                      <a:pt x="144" y="14"/>
                    </a:lnTo>
                    <a:lnTo>
                      <a:pt x="147" y="27"/>
                    </a:lnTo>
                    <a:lnTo>
                      <a:pt x="147" y="33"/>
                    </a:lnTo>
                    <a:lnTo>
                      <a:pt x="145" y="41"/>
                    </a:lnTo>
                    <a:lnTo>
                      <a:pt x="144" y="47"/>
                    </a:lnTo>
                    <a:lnTo>
                      <a:pt x="139" y="54"/>
                    </a:lnTo>
                    <a:lnTo>
                      <a:pt x="133" y="63"/>
                    </a:lnTo>
                    <a:lnTo>
                      <a:pt x="126" y="69"/>
                    </a:lnTo>
                    <a:lnTo>
                      <a:pt x="118" y="74"/>
                    </a:lnTo>
                    <a:lnTo>
                      <a:pt x="109" y="77"/>
                    </a:lnTo>
                    <a:lnTo>
                      <a:pt x="97" y="80"/>
                    </a:lnTo>
                    <a:lnTo>
                      <a:pt x="86" y="85"/>
                    </a:lnTo>
                    <a:lnTo>
                      <a:pt x="82" y="88"/>
                    </a:lnTo>
                    <a:lnTo>
                      <a:pt x="79" y="91"/>
                    </a:lnTo>
                    <a:lnTo>
                      <a:pt x="76" y="97"/>
                    </a:lnTo>
                    <a:lnTo>
                      <a:pt x="74" y="103"/>
                    </a:lnTo>
                    <a:lnTo>
                      <a:pt x="73" y="112"/>
                    </a:lnTo>
                    <a:lnTo>
                      <a:pt x="70" y="119"/>
                    </a:lnTo>
                    <a:lnTo>
                      <a:pt x="68" y="122"/>
                    </a:lnTo>
                    <a:lnTo>
                      <a:pt x="65" y="124"/>
                    </a:lnTo>
                    <a:lnTo>
                      <a:pt x="61" y="124"/>
                    </a:lnTo>
                    <a:lnTo>
                      <a:pt x="55" y="124"/>
                    </a:lnTo>
                    <a:lnTo>
                      <a:pt x="38" y="121"/>
                    </a:lnTo>
                    <a:lnTo>
                      <a:pt x="31" y="121"/>
                    </a:lnTo>
                    <a:lnTo>
                      <a:pt x="23" y="122"/>
                    </a:lnTo>
                    <a:lnTo>
                      <a:pt x="16" y="125"/>
                    </a:lnTo>
                    <a:lnTo>
                      <a:pt x="11" y="130"/>
                    </a:lnTo>
                    <a:lnTo>
                      <a:pt x="7" y="134"/>
                    </a:lnTo>
                    <a:lnTo>
                      <a:pt x="0" y="1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9" name="Freeform 2790">
                <a:extLst>
                  <a:ext uri="{FF2B5EF4-FFF2-40B4-BE49-F238E27FC236}">
                    <a16:creationId xmlns:a16="http://schemas.microsoft.com/office/drawing/2014/main" id="{7C40DD4D-B958-4F86-A525-248C729C9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225"/>
                <a:ext cx="51" cy="40"/>
              </a:xfrm>
              <a:custGeom>
                <a:avLst/>
                <a:gdLst>
                  <a:gd name="T0" fmla="*/ 51 w 51"/>
                  <a:gd name="T1" fmla="*/ 0 h 40"/>
                  <a:gd name="T2" fmla="*/ 51 w 51"/>
                  <a:gd name="T3" fmla="*/ 0 h 40"/>
                  <a:gd name="T4" fmla="*/ 48 w 51"/>
                  <a:gd name="T5" fmla="*/ 6 h 40"/>
                  <a:gd name="T6" fmla="*/ 45 w 51"/>
                  <a:gd name="T7" fmla="*/ 11 h 40"/>
                  <a:gd name="T8" fmla="*/ 42 w 51"/>
                  <a:gd name="T9" fmla="*/ 14 h 40"/>
                  <a:gd name="T10" fmla="*/ 39 w 51"/>
                  <a:gd name="T11" fmla="*/ 15 h 40"/>
                  <a:gd name="T12" fmla="*/ 31 w 51"/>
                  <a:gd name="T13" fmla="*/ 20 h 40"/>
                  <a:gd name="T14" fmla="*/ 21 w 51"/>
                  <a:gd name="T15" fmla="*/ 23 h 40"/>
                  <a:gd name="T16" fmla="*/ 21 w 51"/>
                  <a:gd name="T17" fmla="*/ 23 h 40"/>
                  <a:gd name="T18" fmla="*/ 15 w 51"/>
                  <a:gd name="T19" fmla="*/ 28 h 40"/>
                  <a:gd name="T20" fmla="*/ 10 w 51"/>
                  <a:gd name="T21" fmla="*/ 32 h 40"/>
                  <a:gd name="T22" fmla="*/ 6 w 51"/>
                  <a:gd name="T23" fmla="*/ 37 h 40"/>
                  <a:gd name="T24" fmla="*/ 0 w 51"/>
                  <a:gd name="T25" fmla="*/ 40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1" h="40">
                    <a:moveTo>
                      <a:pt x="51" y="0"/>
                    </a:moveTo>
                    <a:lnTo>
                      <a:pt x="51" y="0"/>
                    </a:lnTo>
                    <a:lnTo>
                      <a:pt x="48" y="6"/>
                    </a:lnTo>
                    <a:lnTo>
                      <a:pt x="45" y="11"/>
                    </a:lnTo>
                    <a:lnTo>
                      <a:pt x="42" y="14"/>
                    </a:lnTo>
                    <a:lnTo>
                      <a:pt x="39" y="15"/>
                    </a:lnTo>
                    <a:lnTo>
                      <a:pt x="31" y="20"/>
                    </a:lnTo>
                    <a:lnTo>
                      <a:pt x="21" y="23"/>
                    </a:lnTo>
                    <a:lnTo>
                      <a:pt x="15" y="28"/>
                    </a:lnTo>
                    <a:lnTo>
                      <a:pt x="10" y="32"/>
                    </a:lnTo>
                    <a:lnTo>
                      <a:pt x="6" y="37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0" name="Freeform 2791">
                <a:extLst>
                  <a:ext uri="{FF2B5EF4-FFF2-40B4-BE49-F238E27FC236}">
                    <a16:creationId xmlns:a16="http://schemas.microsoft.com/office/drawing/2014/main" id="{6C5B5658-A92A-4EB4-B2F8-538C91099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3290"/>
                <a:ext cx="24" cy="51"/>
              </a:xfrm>
              <a:custGeom>
                <a:avLst/>
                <a:gdLst>
                  <a:gd name="T0" fmla="*/ 24 w 24"/>
                  <a:gd name="T1" fmla="*/ 51 h 51"/>
                  <a:gd name="T2" fmla="*/ 24 w 24"/>
                  <a:gd name="T3" fmla="*/ 51 h 51"/>
                  <a:gd name="T4" fmla="*/ 22 w 24"/>
                  <a:gd name="T5" fmla="*/ 45 h 51"/>
                  <a:gd name="T6" fmla="*/ 19 w 24"/>
                  <a:gd name="T7" fmla="*/ 38 h 51"/>
                  <a:gd name="T8" fmla="*/ 12 w 24"/>
                  <a:gd name="T9" fmla="*/ 24 h 51"/>
                  <a:gd name="T10" fmla="*/ 4 w 24"/>
                  <a:gd name="T11" fmla="*/ 12 h 51"/>
                  <a:gd name="T12" fmla="*/ 1 w 24"/>
                  <a:gd name="T13" fmla="*/ 6 h 51"/>
                  <a:gd name="T14" fmla="*/ 0 w 24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51">
                    <a:moveTo>
                      <a:pt x="24" y="51"/>
                    </a:moveTo>
                    <a:lnTo>
                      <a:pt x="24" y="51"/>
                    </a:lnTo>
                    <a:lnTo>
                      <a:pt x="22" y="45"/>
                    </a:lnTo>
                    <a:lnTo>
                      <a:pt x="19" y="38"/>
                    </a:lnTo>
                    <a:lnTo>
                      <a:pt x="12" y="24"/>
                    </a:lnTo>
                    <a:lnTo>
                      <a:pt x="4" y="12"/>
                    </a:lnTo>
                    <a:lnTo>
                      <a:pt x="1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1" name="Freeform 2792">
                <a:extLst>
                  <a:ext uri="{FF2B5EF4-FFF2-40B4-BE49-F238E27FC236}">
                    <a16:creationId xmlns:a16="http://schemas.microsoft.com/office/drawing/2014/main" id="{A833701C-2A32-4805-AFF5-D79E99356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325"/>
                <a:ext cx="29" cy="63"/>
              </a:xfrm>
              <a:custGeom>
                <a:avLst/>
                <a:gdLst>
                  <a:gd name="T0" fmla="*/ 29 w 29"/>
                  <a:gd name="T1" fmla="*/ 63 h 63"/>
                  <a:gd name="T2" fmla="*/ 29 w 29"/>
                  <a:gd name="T3" fmla="*/ 63 h 63"/>
                  <a:gd name="T4" fmla="*/ 21 w 29"/>
                  <a:gd name="T5" fmla="*/ 59 h 63"/>
                  <a:gd name="T6" fmla="*/ 15 w 29"/>
                  <a:gd name="T7" fmla="*/ 53 h 63"/>
                  <a:gd name="T8" fmla="*/ 9 w 29"/>
                  <a:gd name="T9" fmla="*/ 45 h 63"/>
                  <a:gd name="T10" fmla="*/ 6 w 29"/>
                  <a:gd name="T11" fmla="*/ 36 h 63"/>
                  <a:gd name="T12" fmla="*/ 3 w 29"/>
                  <a:gd name="T13" fmla="*/ 26 h 63"/>
                  <a:gd name="T14" fmla="*/ 2 w 29"/>
                  <a:gd name="T15" fmla="*/ 16 h 63"/>
                  <a:gd name="T16" fmla="*/ 0 w 29"/>
                  <a:gd name="T17" fmla="*/ 7 h 63"/>
                  <a:gd name="T18" fmla="*/ 2 w 29"/>
                  <a:gd name="T19" fmla="*/ 0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63">
                    <a:moveTo>
                      <a:pt x="29" y="63"/>
                    </a:moveTo>
                    <a:lnTo>
                      <a:pt x="29" y="63"/>
                    </a:lnTo>
                    <a:lnTo>
                      <a:pt x="21" y="59"/>
                    </a:lnTo>
                    <a:lnTo>
                      <a:pt x="15" y="53"/>
                    </a:lnTo>
                    <a:lnTo>
                      <a:pt x="9" y="45"/>
                    </a:lnTo>
                    <a:lnTo>
                      <a:pt x="6" y="36"/>
                    </a:lnTo>
                    <a:lnTo>
                      <a:pt x="3" y="26"/>
                    </a:lnTo>
                    <a:lnTo>
                      <a:pt x="2" y="16"/>
                    </a:lnTo>
                    <a:lnTo>
                      <a:pt x="0" y="7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2" name="Freeform 2793">
                <a:extLst>
                  <a:ext uri="{FF2B5EF4-FFF2-40B4-BE49-F238E27FC236}">
                    <a16:creationId xmlns:a16="http://schemas.microsoft.com/office/drawing/2014/main" id="{EA7208EA-CF1A-4CBD-B6CD-43909F881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3363"/>
                <a:ext cx="9" cy="69"/>
              </a:xfrm>
              <a:custGeom>
                <a:avLst/>
                <a:gdLst>
                  <a:gd name="T0" fmla="*/ 9 w 9"/>
                  <a:gd name="T1" fmla="*/ 0 h 69"/>
                  <a:gd name="T2" fmla="*/ 9 w 9"/>
                  <a:gd name="T3" fmla="*/ 0 h 69"/>
                  <a:gd name="T4" fmla="*/ 5 w 9"/>
                  <a:gd name="T5" fmla="*/ 9 h 69"/>
                  <a:gd name="T6" fmla="*/ 2 w 9"/>
                  <a:gd name="T7" fmla="*/ 15 h 69"/>
                  <a:gd name="T8" fmla="*/ 0 w 9"/>
                  <a:gd name="T9" fmla="*/ 22 h 69"/>
                  <a:gd name="T10" fmla="*/ 0 w 9"/>
                  <a:gd name="T11" fmla="*/ 31 h 69"/>
                  <a:gd name="T12" fmla="*/ 0 w 9"/>
                  <a:gd name="T13" fmla="*/ 31 h 69"/>
                  <a:gd name="T14" fmla="*/ 2 w 9"/>
                  <a:gd name="T15" fmla="*/ 51 h 69"/>
                  <a:gd name="T16" fmla="*/ 2 w 9"/>
                  <a:gd name="T17" fmla="*/ 61 h 69"/>
                  <a:gd name="T18" fmla="*/ 0 w 9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69">
                    <a:moveTo>
                      <a:pt x="9" y="0"/>
                    </a:moveTo>
                    <a:lnTo>
                      <a:pt x="9" y="0"/>
                    </a:lnTo>
                    <a:lnTo>
                      <a:pt x="5" y="9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0" y="31"/>
                    </a:lnTo>
                    <a:lnTo>
                      <a:pt x="2" y="51"/>
                    </a:lnTo>
                    <a:lnTo>
                      <a:pt x="2" y="61"/>
                    </a:lnTo>
                    <a:lnTo>
                      <a:pt x="0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3" name="Freeform 2794">
                <a:extLst>
                  <a:ext uri="{FF2B5EF4-FFF2-40B4-BE49-F238E27FC236}">
                    <a16:creationId xmlns:a16="http://schemas.microsoft.com/office/drawing/2014/main" id="{9F1623EE-7EF5-447A-BABC-C144B6FE7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3363"/>
                <a:ext cx="27" cy="54"/>
              </a:xfrm>
              <a:custGeom>
                <a:avLst/>
                <a:gdLst>
                  <a:gd name="T0" fmla="*/ 27 w 27"/>
                  <a:gd name="T1" fmla="*/ 27 h 54"/>
                  <a:gd name="T2" fmla="*/ 27 w 27"/>
                  <a:gd name="T3" fmla="*/ 27 h 54"/>
                  <a:gd name="T4" fmla="*/ 23 w 27"/>
                  <a:gd name="T5" fmla="*/ 36 h 54"/>
                  <a:gd name="T6" fmla="*/ 18 w 27"/>
                  <a:gd name="T7" fmla="*/ 43 h 54"/>
                  <a:gd name="T8" fmla="*/ 11 w 27"/>
                  <a:gd name="T9" fmla="*/ 49 h 54"/>
                  <a:gd name="T10" fmla="*/ 3 w 27"/>
                  <a:gd name="T11" fmla="*/ 54 h 54"/>
                  <a:gd name="T12" fmla="*/ 3 w 27"/>
                  <a:gd name="T13" fmla="*/ 54 h 54"/>
                  <a:gd name="T14" fmla="*/ 5 w 27"/>
                  <a:gd name="T15" fmla="*/ 48 h 54"/>
                  <a:gd name="T16" fmla="*/ 5 w 27"/>
                  <a:gd name="T17" fmla="*/ 40 h 54"/>
                  <a:gd name="T18" fmla="*/ 3 w 27"/>
                  <a:gd name="T19" fmla="*/ 27 h 54"/>
                  <a:gd name="T20" fmla="*/ 0 w 27"/>
                  <a:gd name="T21" fmla="*/ 15 h 54"/>
                  <a:gd name="T22" fmla="*/ 0 w 27"/>
                  <a:gd name="T23" fmla="*/ 0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54">
                    <a:moveTo>
                      <a:pt x="27" y="27"/>
                    </a:moveTo>
                    <a:lnTo>
                      <a:pt x="27" y="27"/>
                    </a:lnTo>
                    <a:lnTo>
                      <a:pt x="23" y="36"/>
                    </a:lnTo>
                    <a:lnTo>
                      <a:pt x="18" y="43"/>
                    </a:lnTo>
                    <a:lnTo>
                      <a:pt x="11" y="49"/>
                    </a:lnTo>
                    <a:lnTo>
                      <a:pt x="3" y="54"/>
                    </a:lnTo>
                    <a:lnTo>
                      <a:pt x="5" y="48"/>
                    </a:lnTo>
                    <a:lnTo>
                      <a:pt x="5" y="40"/>
                    </a:lnTo>
                    <a:lnTo>
                      <a:pt x="3" y="27"/>
                    </a:lnTo>
                    <a:lnTo>
                      <a:pt x="0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4" name="Freeform 2795">
                <a:extLst>
                  <a:ext uri="{FF2B5EF4-FFF2-40B4-BE49-F238E27FC236}">
                    <a16:creationId xmlns:a16="http://schemas.microsoft.com/office/drawing/2014/main" id="{604073B7-ADA2-47C9-B2CC-17406F507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417"/>
                <a:ext cx="8" cy="28"/>
              </a:xfrm>
              <a:custGeom>
                <a:avLst/>
                <a:gdLst>
                  <a:gd name="T0" fmla="*/ 8 w 8"/>
                  <a:gd name="T1" fmla="*/ 0 h 28"/>
                  <a:gd name="T2" fmla="*/ 8 w 8"/>
                  <a:gd name="T3" fmla="*/ 0 h 28"/>
                  <a:gd name="T4" fmla="*/ 3 w 8"/>
                  <a:gd name="T5" fmla="*/ 7 h 28"/>
                  <a:gd name="T6" fmla="*/ 2 w 8"/>
                  <a:gd name="T7" fmla="*/ 13 h 28"/>
                  <a:gd name="T8" fmla="*/ 0 w 8"/>
                  <a:gd name="T9" fmla="*/ 21 h 28"/>
                  <a:gd name="T10" fmla="*/ 0 w 8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8">
                    <a:moveTo>
                      <a:pt x="8" y="0"/>
                    </a:moveTo>
                    <a:lnTo>
                      <a:pt x="8" y="0"/>
                    </a:lnTo>
                    <a:lnTo>
                      <a:pt x="3" y="7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5" name="Freeform 2796">
                <a:extLst>
                  <a:ext uri="{FF2B5EF4-FFF2-40B4-BE49-F238E27FC236}">
                    <a16:creationId xmlns:a16="http://schemas.microsoft.com/office/drawing/2014/main" id="{1FB117C1-F218-4E34-99A7-F0F541D78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3363"/>
                <a:ext cx="17" cy="78"/>
              </a:xfrm>
              <a:custGeom>
                <a:avLst/>
                <a:gdLst>
                  <a:gd name="T0" fmla="*/ 17 w 17"/>
                  <a:gd name="T1" fmla="*/ 0 h 78"/>
                  <a:gd name="T2" fmla="*/ 17 w 17"/>
                  <a:gd name="T3" fmla="*/ 0 h 78"/>
                  <a:gd name="T4" fmla="*/ 9 w 17"/>
                  <a:gd name="T5" fmla="*/ 10 h 78"/>
                  <a:gd name="T6" fmla="*/ 3 w 17"/>
                  <a:gd name="T7" fmla="*/ 21 h 78"/>
                  <a:gd name="T8" fmla="*/ 0 w 17"/>
                  <a:gd name="T9" fmla="*/ 33 h 78"/>
                  <a:gd name="T10" fmla="*/ 0 w 17"/>
                  <a:gd name="T11" fmla="*/ 43 h 78"/>
                  <a:gd name="T12" fmla="*/ 0 w 17"/>
                  <a:gd name="T13" fmla="*/ 43 h 78"/>
                  <a:gd name="T14" fmla="*/ 1 w 17"/>
                  <a:gd name="T15" fmla="*/ 52 h 78"/>
                  <a:gd name="T16" fmla="*/ 6 w 17"/>
                  <a:gd name="T17" fmla="*/ 63 h 78"/>
                  <a:gd name="T18" fmla="*/ 11 w 17"/>
                  <a:gd name="T19" fmla="*/ 72 h 78"/>
                  <a:gd name="T20" fmla="*/ 12 w 17"/>
                  <a:gd name="T21" fmla="*/ 78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78">
                    <a:moveTo>
                      <a:pt x="17" y="0"/>
                    </a:moveTo>
                    <a:lnTo>
                      <a:pt x="17" y="0"/>
                    </a:lnTo>
                    <a:lnTo>
                      <a:pt x="9" y="10"/>
                    </a:lnTo>
                    <a:lnTo>
                      <a:pt x="3" y="21"/>
                    </a:lnTo>
                    <a:lnTo>
                      <a:pt x="0" y="33"/>
                    </a:lnTo>
                    <a:lnTo>
                      <a:pt x="0" y="43"/>
                    </a:lnTo>
                    <a:lnTo>
                      <a:pt x="1" y="52"/>
                    </a:lnTo>
                    <a:lnTo>
                      <a:pt x="6" y="63"/>
                    </a:lnTo>
                    <a:lnTo>
                      <a:pt x="11" y="72"/>
                    </a:lnTo>
                    <a:lnTo>
                      <a:pt x="12" y="7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6" name="Freeform 2797">
                <a:extLst>
                  <a:ext uri="{FF2B5EF4-FFF2-40B4-BE49-F238E27FC236}">
                    <a16:creationId xmlns:a16="http://schemas.microsoft.com/office/drawing/2014/main" id="{A03F6115-034F-41C0-A6D2-67E16E7A2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409"/>
                <a:ext cx="3" cy="50"/>
              </a:xfrm>
              <a:custGeom>
                <a:avLst/>
                <a:gdLst>
                  <a:gd name="T0" fmla="*/ 0 w 3"/>
                  <a:gd name="T1" fmla="*/ 0 h 50"/>
                  <a:gd name="T2" fmla="*/ 0 w 3"/>
                  <a:gd name="T3" fmla="*/ 0 h 50"/>
                  <a:gd name="T4" fmla="*/ 3 w 3"/>
                  <a:gd name="T5" fmla="*/ 27 h 50"/>
                  <a:gd name="T6" fmla="*/ 3 w 3"/>
                  <a:gd name="T7" fmla="*/ 41 h 50"/>
                  <a:gd name="T8" fmla="*/ 2 w 3"/>
                  <a:gd name="T9" fmla="*/ 46 h 50"/>
                  <a:gd name="T10" fmla="*/ 0 w 3"/>
                  <a:gd name="T11" fmla="*/ 5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50">
                    <a:moveTo>
                      <a:pt x="0" y="0"/>
                    </a:moveTo>
                    <a:lnTo>
                      <a:pt x="0" y="0"/>
                    </a:lnTo>
                    <a:lnTo>
                      <a:pt x="3" y="27"/>
                    </a:lnTo>
                    <a:lnTo>
                      <a:pt x="3" y="41"/>
                    </a:lnTo>
                    <a:lnTo>
                      <a:pt x="2" y="46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7" name="Freeform 2798">
                <a:extLst>
                  <a:ext uri="{FF2B5EF4-FFF2-40B4-BE49-F238E27FC236}">
                    <a16:creationId xmlns:a16="http://schemas.microsoft.com/office/drawing/2014/main" id="{C80A6C54-F791-479C-A77F-D6B122ADB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402"/>
                <a:ext cx="32" cy="21"/>
              </a:xfrm>
              <a:custGeom>
                <a:avLst/>
                <a:gdLst>
                  <a:gd name="T0" fmla="*/ 32 w 32"/>
                  <a:gd name="T1" fmla="*/ 21 h 21"/>
                  <a:gd name="T2" fmla="*/ 32 w 32"/>
                  <a:gd name="T3" fmla="*/ 21 h 21"/>
                  <a:gd name="T4" fmla="*/ 28 w 32"/>
                  <a:gd name="T5" fmla="*/ 21 h 21"/>
                  <a:gd name="T6" fmla="*/ 23 w 32"/>
                  <a:gd name="T7" fmla="*/ 21 h 21"/>
                  <a:gd name="T8" fmla="*/ 14 w 32"/>
                  <a:gd name="T9" fmla="*/ 16 h 21"/>
                  <a:gd name="T10" fmla="*/ 7 w 32"/>
                  <a:gd name="T11" fmla="*/ 9 h 21"/>
                  <a:gd name="T12" fmla="*/ 0 w 32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32" y="21"/>
                    </a:moveTo>
                    <a:lnTo>
                      <a:pt x="32" y="21"/>
                    </a:lnTo>
                    <a:lnTo>
                      <a:pt x="28" y="21"/>
                    </a:lnTo>
                    <a:lnTo>
                      <a:pt x="23" y="21"/>
                    </a:lnTo>
                    <a:lnTo>
                      <a:pt x="14" y="16"/>
                    </a:lnTo>
                    <a:lnTo>
                      <a:pt x="7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8" name="Freeform 2799">
                <a:extLst>
                  <a:ext uri="{FF2B5EF4-FFF2-40B4-BE49-F238E27FC236}">
                    <a16:creationId xmlns:a16="http://schemas.microsoft.com/office/drawing/2014/main" id="{7D100539-426E-4580-97A9-BF31CF401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236"/>
                <a:ext cx="9" cy="45"/>
              </a:xfrm>
              <a:custGeom>
                <a:avLst/>
                <a:gdLst>
                  <a:gd name="T0" fmla="*/ 9 w 9"/>
                  <a:gd name="T1" fmla="*/ 0 h 45"/>
                  <a:gd name="T2" fmla="*/ 9 w 9"/>
                  <a:gd name="T3" fmla="*/ 0 h 45"/>
                  <a:gd name="T4" fmla="*/ 4 w 9"/>
                  <a:gd name="T5" fmla="*/ 12 h 45"/>
                  <a:gd name="T6" fmla="*/ 1 w 9"/>
                  <a:gd name="T7" fmla="*/ 23 h 45"/>
                  <a:gd name="T8" fmla="*/ 0 w 9"/>
                  <a:gd name="T9" fmla="*/ 33 h 45"/>
                  <a:gd name="T10" fmla="*/ 3 w 9"/>
                  <a:gd name="T11" fmla="*/ 45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5">
                    <a:moveTo>
                      <a:pt x="9" y="0"/>
                    </a:moveTo>
                    <a:lnTo>
                      <a:pt x="9" y="0"/>
                    </a:lnTo>
                    <a:lnTo>
                      <a:pt x="4" y="12"/>
                    </a:lnTo>
                    <a:lnTo>
                      <a:pt x="1" y="23"/>
                    </a:lnTo>
                    <a:lnTo>
                      <a:pt x="0" y="33"/>
                    </a:lnTo>
                    <a:lnTo>
                      <a:pt x="3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9" name="Freeform 2800">
                <a:extLst>
                  <a:ext uri="{FF2B5EF4-FFF2-40B4-BE49-F238E27FC236}">
                    <a16:creationId xmlns:a16="http://schemas.microsoft.com/office/drawing/2014/main" id="{D46AD023-9D4F-4601-B81A-FA3A6E403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3233"/>
                <a:ext cx="52" cy="21"/>
              </a:xfrm>
              <a:custGeom>
                <a:avLst/>
                <a:gdLst>
                  <a:gd name="T0" fmla="*/ 52 w 52"/>
                  <a:gd name="T1" fmla="*/ 0 h 21"/>
                  <a:gd name="T2" fmla="*/ 52 w 52"/>
                  <a:gd name="T3" fmla="*/ 0 h 21"/>
                  <a:gd name="T4" fmla="*/ 49 w 52"/>
                  <a:gd name="T5" fmla="*/ 9 h 21"/>
                  <a:gd name="T6" fmla="*/ 45 w 52"/>
                  <a:gd name="T7" fmla="*/ 15 h 21"/>
                  <a:gd name="T8" fmla="*/ 39 w 52"/>
                  <a:gd name="T9" fmla="*/ 18 h 21"/>
                  <a:gd name="T10" fmla="*/ 31 w 52"/>
                  <a:gd name="T11" fmla="*/ 21 h 21"/>
                  <a:gd name="T12" fmla="*/ 24 w 52"/>
                  <a:gd name="T13" fmla="*/ 21 h 21"/>
                  <a:gd name="T14" fmla="*/ 15 w 52"/>
                  <a:gd name="T15" fmla="*/ 21 h 21"/>
                  <a:gd name="T16" fmla="*/ 0 w 52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1">
                    <a:moveTo>
                      <a:pt x="52" y="0"/>
                    </a:moveTo>
                    <a:lnTo>
                      <a:pt x="52" y="0"/>
                    </a:lnTo>
                    <a:lnTo>
                      <a:pt x="49" y="9"/>
                    </a:lnTo>
                    <a:lnTo>
                      <a:pt x="45" y="15"/>
                    </a:lnTo>
                    <a:lnTo>
                      <a:pt x="39" y="18"/>
                    </a:lnTo>
                    <a:lnTo>
                      <a:pt x="31" y="21"/>
                    </a:lnTo>
                    <a:lnTo>
                      <a:pt x="24" y="21"/>
                    </a:lnTo>
                    <a:lnTo>
                      <a:pt x="15" y="21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0" name="Freeform 2801">
                <a:extLst>
                  <a:ext uri="{FF2B5EF4-FFF2-40B4-BE49-F238E27FC236}">
                    <a16:creationId xmlns:a16="http://schemas.microsoft.com/office/drawing/2014/main" id="{FE271228-8D57-4AF3-B5BF-9539A3EE2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271"/>
                <a:ext cx="32" cy="45"/>
              </a:xfrm>
              <a:custGeom>
                <a:avLst/>
                <a:gdLst>
                  <a:gd name="T0" fmla="*/ 31 w 32"/>
                  <a:gd name="T1" fmla="*/ 0 h 45"/>
                  <a:gd name="T2" fmla="*/ 31 w 32"/>
                  <a:gd name="T3" fmla="*/ 0 h 45"/>
                  <a:gd name="T4" fmla="*/ 32 w 32"/>
                  <a:gd name="T5" fmla="*/ 9 h 45"/>
                  <a:gd name="T6" fmla="*/ 32 w 32"/>
                  <a:gd name="T7" fmla="*/ 18 h 45"/>
                  <a:gd name="T8" fmla="*/ 31 w 32"/>
                  <a:gd name="T9" fmla="*/ 27 h 45"/>
                  <a:gd name="T10" fmla="*/ 29 w 32"/>
                  <a:gd name="T11" fmla="*/ 30 h 45"/>
                  <a:gd name="T12" fmla="*/ 28 w 32"/>
                  <a:gd name="T13" fmla="*/ 33 h 45"/>
                  <a:gd name="T14" fmla="*/ 28 w 32"/>
                  <a:gd name="T15" fmla="*/ 33 h 45"/>
                  <a:gd name="T16" fmla="*/ 23 w 32"/>
                  <a:gd name="T17" fmla="*/ 37 h 45"/>
                  <a:gd name="T18" fmla="*/ 15 w 32"/>
                  <a:gd name="T19" fmla="*/ 40 h 45"/>
                  <a:gd name="T20" fmla="*/ 0 w 32"/>
                  <a:gd name="T21" fmla="*/ 4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45">
                    <a:moveTo>
                      <a:pt x="31" y="0"/>
                    </a:moveTo>
                    <a:lnTo>
                      <a:pt x="31" y="0"/>
                    </a:lnTo>
                    <a:lnTo>
                      <a:pt x="32" y="9"/>
                    </a:lnTo>
                    <a:lnTo>
                      <a:pt x="32" y="18"/>
                    </a:lnTo>
                    <a:lnTo>
                      <a:pt x="31" y="27"/>
                    </a:lnTo>
                    <a:lnTo>
                      <a:pt x="29" y="30"/>
                    </a:lnTo>
                    <a:lnTo>
                      <a:pt x="28" y="33"/>
                    </a:lnTo>
                    <a:lnTo>
                      <a:pt x="23" y="37"/>
                    </a:lnTo>
                    <a:lnTo>
                      <a:pt x="15" y="40"/>
                    </a:lnTo>
                    <a:lnTo>
                      <a:pt x="0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1" name="Freeform 2802">
                <a:extLst>
                  <a:ext uri="{FF2B5EF4-FFF2-40B4-BE49-F238E27FC236}">
                    <a16:creationId xmlns:a16="http://schemas.microsoft.com/office/drawing/2014/main" id="{9448BD72-3248-456E-BF2F-AE9D4BD6B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3245"/>
                <a:ext cx="11" cy="51"/>
              </a:xfrm>
              <a:custGeom>
                <a:avLst/>
                <a:gdLst>
                  <a:gd name="T0" fmla="*/ 11 w 11"/>
                  <a:gd name="T1" fmla="*/ 51 h 51"/>
                  <a:gd name="T2" fmla="*/ 11 w 11"/>
                  <a:gd name="T3" fmla="*/ 51 h 51"/>
                  <a:gd name="T4" fmla="*/ 6 w 11"/>
                  <a:gd name="T5" fmla="*/ 45 h 51"/>
                  <a:gd name="T6" fmla="*/ 3 w 11"/>
                  <a:gd name="T7" fmla="*/ 38 h 51"/>
                  <a:gd name="T8" fmla="*/ 2 w 11"/>
                  <a:gd name="T9" fmla="*/ 29 h 51"/>
                  <a:gd name="T10" fmla="*/ 0 w 11"/>
                  <a:gd name="T11" fmla="*/ 20 h 51"/>
                  <a:gd name="T12" fmla="*/ 0 w 11"/>
                  <a:gd name="T13" fmla="*/ 6 h 51"/>
                  <a:gd name="T14" fmla="*/ 2 w 11"/>
                  <a:gd name="T15" fmla="*/ 1 h 51"/>
                  <a:gd name="T16" fmla="*/ 2 w 11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51">
                    <a:moveTo>
                      <a:pt x="11" y="51"/>
                    </a:moveTo>
                    <a:lnTo>
                      <a:pt x="11" y="51"/>
                    </a:lnTo>
                    <a:lnTo>
                      <a:pt x="6" y="45"/>
                    </a:lnTo>
                    <a:lnTo>
                      <a:pt x="3" y="38"/>
                    </a:lnTo>
                    <a:lnTo>
                      <a:pt x="2" y="29"/>
                    </a:lnTo>
                    <a:lnTo>
                      <a:pt x="0" y="20"/>
                    </a:lnTo>
                    <a:lnTo>
                      <a:pt x="0" y="6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2" name="Freeform 2803">
                <a:extLst>
                  <a:ext uri="{FF2B5EF4-FFF2-40B4-BE49-F238E27FC236}">
                    <a16:creationId xmlns:a16="http://schemas.microsoft.com/office/drawing/2014/main" id="{BD6573E0-6A83-4D33-829C-CAADA5194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266"/>
                <a:ext cx="26" cy="81"/>
              </a:xfrm>
              <a:custGeom>
                <a:avLst/>
                <a:gdLst>
                  <a:gd name="T0" fmla="*/ 26 w 26"/>
                  <a:gd name="T1" fmla="*/ 0 h 81"/>
                  <a:gd name="T2" fmla="*/ 26 w 26"/>
                  <a:gd name="T3" fmla="*/ 0 h 81"/>
                  <a:gd name="T4" fmla="*/ 20 w 26"/>
                  <a:gd name="T5" fmla="*/ 3 h 81"/>
                  <a:gd name="T6" fmla="*/ 14 w 26"/>
                  <a:gd name="T7" fmla="*/ 6 h 81"/>
                  <a:gd name="T8" fmla="*/ 9 w 26"/>
                  <a:gd name="T9" fmla="*/ 11 h 81"/>
                  <a:gd name="T10" fmla="*/ 6 w 26"/>
                  <a:gd name="T11" fmla="*/ 15 h 81"/>
                  <a:gd name="T12" fmla="*/ 1 w 26"/>
                  <a:gd name="T13" fmla="*/ 26 h 81"/>
                  <a:gd name="T14" fmla="*/ 0 w 26"/>
                  <a:gd name="T15" fmla="*/ 36 h 81"/>
                  <a:gd name="T16" fmla="*/ 0 w 26"/>
                  <a:gd name="T17" fmla="*/ 48 h 81"/>
                  <a:gd name="T18" fmla="*/ 1 w 26"/>
                  <a:gd name="T19" fmla="*/ 60 h 81"/>
                  <a:gd name="T20" fmla="*/ 4 w 26"/>
                  <a:gd name="T21" fmla="*/ 81 h 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81">
                    <a:moveTo>
                      <a:pt x="26" y="0"/>
                    </a:moveTo>
                    <a:lnTo>
                      <a:pt x="26" y="0"/>
                    </a:lnTo>
                    <a:lnTo>
                      <a:pt x="20" y="3"/>
                    </a:lnTo>
                    <a:lnTo>
                      <a:pt x="14" y="6"/>
                    </a:lnTo>
                    <a:lnTo>
                      <a:pt x="9" y="11"/>
                    </a:lnTo>
                    <a:lnTo>
                      <a:pt x="6" y="15"/>
                    </a:lnTo>
                    <a:lnTo>
                      <a:pt x="1" y="26"/>
                    </a:lnTo>
                    <a:lnTo>
                      <a:pt x="0" y="36"/>
                    </a:lnTo>
                    <a:lnTo>
                      <a:pt x="0" y="48"/>
                    </a:lnTo>
                    <a:lnTo>
                      <a:pt x="1" y="60"/>
                    </a:lnTo>
                    <a:lnTo>
                      <a:pt x="4" y="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3" name="Freeform 2804">
                <a:extLst>
                  <a:ext uri="{FF2B5EF4-FFF2-40B4-BE49-F238E27FC236}">
                    <a16:creationId xmlns:a16="http://schemas.microsoft.com/office/drawing/2014/main" id="{575A1E7E-03E0-4641-8246-546ED47A8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355"/>
                <a:ext cx="48" cy="32"/>
              </a:xfrm>
              <a:custGeom>
                <a:avLst/>
                <a:gdLst>
                  <a:gd name="T0" fmla="*/ 48 w 48"/>
                  <a:gd name="T1" fmla="*/ 0 h 32"/>
                  <a:gd name="T2" fmla="*/ 48 w 48"/>
                  <a:gd name="T3" fmla="*/ 0 h 32"/>
                  <a:gd name="T4" fmla="*/ 38 w 48"/>
                  <a:gd name="T5" fmla="*/ 0 h 32"/>
                  <a:gd name="T6" fmla="*/ 29 w 48"/>
                  <a:gd name="T7" fmla="*/ 2 h 32"/>
                  <a:gd name="T8" fmla="*/ 20 w 48"/>
                  <a:gd name="T9" fmla="*/ 6 h 32"/>
                  <a:gd name="T10" fmla="*/ 12 w 48"/>
                  <a:gd name="T11" fmla="*/ 12 h 32"/>
                  <a:gd name="T12" fmla="*/ 12 w 48"/>
                  <a:gd name="T13" fmla="*/ 12 h 32"/>
                  <a:gd name="T14" fmla="*/ 5 w 48"/>
                  <a:gd name="T15" fmla="*/ 23 h 32"/>
                  <a:gd name="T16" fmla="*/ 2 w 48"/>
                  <a:gd name="T17" fmla="*/ 27 h 32"/>
                  <a:gd name="T18" fmla="*/ 0 w 48"/>
                  <a:gd name="T19" fmla="*/ 32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32">
                    <a:moveTo>
                      <a:pt x="48" y="0"/>
                    </a:moveTo>
                    <a:lnTo>
                      <a:pt x="48" y="0"/>
                    </a:lnTo>
                    <a:lnTo>
                      <a:pt x="38" y="0"/>
                    </a:lnTo>
                    <a:lnTo>
                      <a:pt x="29" y="2"/>
                    </a:lnTo>
                    <a:lnTo>
                      <a:pt x="20" y="6"/>
                    </a:lnTo>
                    <a:lnTo>
                      <a:pt x="12" y="12"/>
                    </a:lnTo>
                    <a:lnTo>
                      <a:pt x="5" y="23"/>
                    </a:lnTo>
                    <a:lnTo>
                      <a:pt x="2" y="27"/>
                    </a:lnTo>
                    <a:lnTo>
                      <a:pt x="0" y="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4" name="Freeform 2805">
                <a:extLst>
                  <a:ext uri="{FF2B5EF4-FFF2-40B4-BE49-F238E27FC236}">
                    <a16:creationId xmlns:a16="http://schemas.microsoft.com/office/drawing/2014/main" id="{0BAF7209-61E2-4F79-A9C7-FCBA30B4F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302"/>
                <a:ext cx="27" cy="58"/>
              </a:xfrm>
              <a:custGeom>
                <a:avLst/>
                <a:gdLst>
                  <a:gd name="T0" fmla="*/ 1 w 27"/>
                  <a:gd name="T1" fmla="*/ 58 h 58"/>
                  <a:gd name="T2" fmla="*/ 1 w 27"/>
                  <a:gd name="T3" fmla="*/ 58 h 58"/>
                  <a:gd name="T4" fmla="*/ 1 w 27"/>
                  <a:gd name="T5" fmla="*/ 45 h 58"/>
                  <a:gd name="T6" fmla="*/ 0 w 27"/>
                  <a:gd name="T7" fmla="*/ 35 h 58"/>
                  <a:gd name="T8" fmla="*/ 1 w 27"/>
                  <a:gd name="T9" fmla="*/ 29 h 58"/>
                  <a:gd name="T10" fmla="*/ 3 w 27"/>
                  <a:gd name="T11" fmla="*/ 24 h 58"/>
                  <a:gd name="T12" fmla="*/ 4 w 27"/>
                  <a:gd name="T13" fmla="*/ 20 h 58"/>
                  <a:gd name="T14" fmla="*/ 9 w 27"/>
                  <a:gd name="T15" fmla="*/ 14 h 58"/>
                  <a:gd name="T16" fmla="*/ 9 w 27"/>
                  <a:gd name="T17" fmla="*/ 14 h 58"/>
                  <a:gd name="T18" fmla="*/ 18 w 27"/>
                  <a:gd name="T19" fmla="*/ 6 h 58"/>
                  <a:gd name="T20" fmla="*/ 27 w 27"/>
                  <a:gd name="T21" fmla="*/ 0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58">
                    <a:moveTo>
                      <a:pt x="1" y="58"/>
                    </a:moveTo>
                    <a:lnTo>
                      <a:pt x="1" y="58"/>
                    </a:lnTo>
                    <a:lnTo>
                      <a:pt x="1" y="45"/>
                    </a:lnTo>
                    <a:lnTo>
                      <a:pt x="0" y="35"/>
                    </a:lnTo>
                    <a:lnTo>
                      <a:pt x="1" y="29"/>
                    </a:lnTo>
                    <a:lnTo>
                      <a:pt x="3" y="24"/>
                    </a:lnTo>
                    <a:lnTo>
                      <a:pt x="4" y="20"/>
                    </a:lnTo>
                    <a:lnTo>
                      <a:pt x="9" y="14"/>
                    </a:lnTo>
                    <a:lnTo>
                      <a:pt x="18" y="6"/>
                    </a:lnTo>
                    <a:lnTo>
                      <a:pt x="2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5" name="Freeform 2806">
                <a:extLst>
                  <a:ext uri="{FF2B5EF4-FFF2-40B4-BE49-F238E27FC236}">
                    <a16:creationId xmlns:a16="http://schemas.microsoft.com/office/drawing/2014/main" id="{38D5539E-B7B3-4EF5-A68B-6066D07F7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251"/>
                <a:ext cx="6" cy="63"/>
              </a:xfrm>
              <a:custGeom>
                <a:avLst/>
                <a:gdLst>
                  <a:gd name="T0" fmla="*/ 4 w 6"/>
                  <a:gd name="T1" fmla="*/ 0 h 63"/>
                  <a:gd name="T2" fmla="*/ 4 w 6"/>
                  <a:gd name="T3" fmla="*/ 0 h 63"/>
                  <a:gd name="T4" fmla="*/ 0 w 6"/>
                  <a:gd name="T5" fmla="*/ 20 h 63"/>
                  <a:gd name="T6" fmla="*/ 0 w 6"/>
                  <a:gd name="T7" fmla="*/ 27 h 63"/>
                  <a:gd name="T8" fmla="*/ 0 w 6"/>
                  <a:gd name="T9" fmla="*/ 38 h 63"/>
                  <a:gd name="T10" fmla="*/ 0 w 6"/>
                  <a:gd name="T11" fmla="*/ 38 h 63"/>
                  <a:gd name="T12" fmla="*/ 3 w 6"/>
                  <a:gd name="T13" fmla="*/ 51 h 63"/>
                  <a:gd name="T14" fmla="*/ 6 w 6"/>
                  <a:gd name="T15" fmla="*/ 63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63">
                    <a:moveTo>
                      <a:pt x="4" y="0"/>
                    </a:moveTo>
                    <a:lnTo>
                      <a:pt x="4" y="0"/>
                    </a:lnTo>
                    <a:lnTo>
                      <a:pt x="0" y="20"/>
                    </a:lnTo>
                    <a:lnTo>
                      <a:pt x="0" y="27"/>
                    </a:lnTo>
                    <a:lnTo>
                      <a:pt x="0" y="38"/>
                    </a:lnTo>
                    <a:lnTo>
                      <a:pt x="3" y="51"/>
                    </a:lnTo>
                    <a:lnTo>
                      <a:pt x="6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6" name="Freeform 2807">
                <a:extLst>
                  <a:ext uri="{FF2B5EF4-FFF2-40B4-BE49-F238E27FC236}">
                    <a16:creationId xmlns:a16="http://schemas.microsoft.com/office/drawing/2014/main" id="{F2248656-BE05-4196-BD26-01BAC6C4D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3275"/>
                <a:ext cx="39" cy="18"/>
              </a:xfrm>
              <a:custGeom>
                <a:avLst/>
                <a:gdLst>
                  <a:gd name="T0" fmla="*/ 39 w 39"/>
                  <a:gd name="T1" fmla="*/ 0 h 18"/>
                  <a:gd name="T2" fmla="*/ 39 w 39"/>
                  <a:gd name="T3" fmla="*/ 0 h 18"/>
                  <a:gd name="T4" fmla="*/ 32 w 39"/>
                  <a:gd name="T5" fmla="*/ 9 h 18"/>
                  <a:gd name="T6" fmla="*/ 21 w 39"/>
                  <a:gd name="T7" fmla="*/ 15 h 18"/>
                  <a:gd name="T8" fmla="*/ 11 w 39"/>
                  <a:gd name="T9" fmla="*/ 18 h 18"/>
                  <a:gd name="T10" fmla="*/ 0 w 39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8">
                    <a:moveTo>
                      <a:pt x="39" y="0"/>
                    </a:moveTo>
                    <a:lnTo>
                      <a:pt x="39" y="0"/>
                    </a:lnTo>
                    <a:lnTo>
                      <a:pt x="32" y="9"/>
                    </a:lnTo>
                    <a:lnTo>
                      <a:pt x="21" y="15"/>
                    </a:lnTo>
                    <a:lnTo>
                      <a:pt x="11" y="18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7" name="Freeform 2808">
                <a:extLst>
                  <a:ext uri="{FF2B5EF4-FFF2-40B4-BE49-F238E27FC236}">
                    <a16:creationId xmlns:a16="http://schemas.microsoft.com/office/drawing/2014/main" id="{72B64969-5FBD-4BCD-B292-2F156DFB7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004"/>
                <a:ext cx="70" cy="144"/>
              </a:xfrm>
              <a:custGeom>
                <a:avLst/>
                <a:gdLst>
                  <a:gd name="T0" fmla="*/ 70 w 70"/>
                  <a:gd name="T1" fmla="*/ 144 h 144"/>
                  <a:gd name="T2" fmla="*/ 70 w 70"/>
                  <a:gd name="T3" fmla="*/ 144 h 144"/>
                  <a:gd name="T4" fmla="*/ 70 w 70"/>
                  <a:gd name="T5" fmla="*/ 138 h 144"/>
                  <a:gd name="T6" fmla="*/ 68 w 70"/>
                  <a:gd name="T7" fmla="*/ 132 h 144"/>
                  <a:gd name="T8" fmla="*/ 67 w 70"/>
                  <a:gd name="T9" fmla="*/ 128 h 144"/>
                  <a:gd name="T10" fmla="*/ 62 w 70"/>
                  <a:gd name="T11" fmla="*/ 125 h 144"/>
                  <a:gd name="T12" fmla="*/ 56 w 70"/>
                  <a:gd name="T13" fmla="*/ 117 h 144"/>
                  <a:gd name="T14" fmla="*/ 49 w 70"/>
                  <a:gd name="T15" fmla="*/ 108 h 144"/>
                  <a:gd name="T16" fmla="*/ 49 w 70"/>
                  <a:gd name="T17" fmla="*/ 108 h 144"/>
                  <a:gd name="T18" fmla="*/ 46 w 70"/>
                  <a:gd name="T19" fmla="*/ 102 h 144"/>
                  <a:gd name="T20" fmla="*/ 43 w 70"/>
                  <a:gd name="T21" fmla="*/ 96 h 144"/>
                  <a:gd name="T22" fmla="*/ 43 w 70"/>
                  <a:gd name="T23" fmla="*/ 84 h 144"/>
                  <a:gd name="T24" fmla="*/ 43 w 70"/>
                  <a:gd name="T25" fmla="*/ 72 h 144"/>
                  <a:gd name="T26" fmla="*/ 43 w 70"/>
                  <a:gd name="T27" fmla="*/ 65 h 144"/>
                  <a:gd name="T28" fmla="*/ 41 w 70"/>
                  <a:gd name="T29" fmla="*/ 59 h 144"/>
                  <a:gd name="T30" fmla="*/ 41 w 70"/>
                  <a:gd name="T31" fmla="*/ 59 h 144"/>
                  <a:gd name="T32" fmla="*/ 38 w 70"/>
                  <a:gd name="T33" fmla="*/ 54 h 144"/>
                  <a:gd name="T34" fmla="*/ 37 w 70"/>
                  <a:gd name="T35" fmla="*/ 51 h 144"/>
                  <a:gd name="T36" fmla="*/ 29 w 70"/>
                  <a:gd name="T37" fmla="*/ 46 h 144"/>
                  <a:gd name="T38" fmla="*/ 22 w 70"/>
                  <a:gd name="T39" fmla="*/ 42 h 144"/>
                  <a:gd name="T40" fmla="*/ 16 w 70"/>
                  <a:gd name="T41" fmla="*/ 36 h 144"/>
                  <a:gd name="T42" fmla="*/ 16 w 70"/>
                  <a:gd name="T43" fmla="*/ 36 h 144"/>
                  <a:gd name="T44" fmla="*/ 9 w 70"/>
                  <a:gd name="T45" fmla="*/ 28 h 144"/>
                  <a:gd name="T46" fmla="*/ 3 w 70"/>
                  <a:gd name="T47" fmla="*/ 19 h 144"/>
                  <a:gd name="T48" fmla="*/ 0 w 70"/>
                  <a:gd name="T49" fmla="*/ 9 h 144"/>
                  <a:gd name="T50" fmla="*/ 0 w 70"/>
                  <a:gd name="T51" fmla="*/ 4 h 144"/>
                  <a:gd name="T52" fmla="*/ 2 w 70"/>
                  <a:gd name="T53" fmla="*/ 0 h 14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0" h="144">
                    <a:moveTo>
                      <a:pt x="70" y="144"/>
                    </a:moveTo>
                    <a:lnTo>
                      <a:pt x="70" y="144"/>
                    </a:lnTo>
                    <a:lnTo>
                      <a:pt x="70" y="138"/>
                    </a:lnTo>
                    <a:lnTo>
                      <a:pt x="68" y="132"/>
                    </a:lnTo>
                    <a:lnTo>
                      <a:pt x="67" y="128"/>
                    </a:lnTo>
                    <a:lnTo>
                      <a:pt x="62" y="125"/>
                    </a:lnTo>
                    <a:lnTo>
                      <a:pt x="56" y="117"/>
                    </a:lnTo>
                    <a:lnTo>
                      <a:pt x="49" y="108"/>
                    </a:lnTo>
                    <a:lnTo>
                      <a:pt x="46" y="102"/>
                    </a:lnTo>
                    <a:lnTo>
                      <a:pt x="43" y="96"/>
                    </a:lnTo>
                    <a:lnTo>
                      <a:pt x="43" y="84"/>
                    </a:lnTo>
                    <a:lnTo>
                      <a:pt x="43" y="72"/>
                    </a:lnTo>
                    <a:lnTo>
                      <a:pt x="43" y="65"/>
                    </a:lnTo>
                    <a:lnTo>
                      <a:pt x="41" y="59"/>
                    </a:lnTo>
                    <a:lnTo>
                      <a:pt x="38" y="54"/>
                    </a:lnTo>
                    <a:lnTo>
                      <a:pt x="37" y="51"/>
                    </a:lnTo>
                    <a:lnTo>
                      <a:pt x="29" y="46"/>
                    </a:lnTo>
                    <a:lnTo>
                      <a:pt x="22" y="42"/>
                    </a:lnTo>
                    <a:lnTo>
                      <a:pt x="16" y="36"/>
                    </a:lnTo>
                    <a:lnTo>
                      <a:pt x="9" y="28"/>
                    </a:lnTo>
                    <a:lnTo>
                      <a:pt x="3" y="1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8" name="Freeform 2809">
                <a:extLst>
                  <a:ext uri="{FF2B5EF4-FFF2-40B4-BE49-F238E27FC236}">
                    <a16:creationId xmlns:a16="http://schemas.microsoft.com/office/drawing/2014/main" id="{0D881E2A-0F2C-4328-A821-504431D08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3011"/>
                <a:ext cx="60" cy="64"/>
              </a:xfrm>
              <a:custGeom>
                <a:avLst/>
                <a:gdLst>
                  <a:gd name="T0" fmla="*/ 60 w 60"/>
                  <a:gd name="T1" fmla="*/ 64 h 64"/>
                  <a:gd name="T2" fmla="*/ 60 w 60"/>
                  <a:gd name="T3" fmla="*/ 64 h 64"/>
                  <a:gd name="T4" fmla="*/ 51 w 60"/>
                  <a:gd name="T5" fmla="*/ 56 h 64"/>
                  <a:gd name="T6" fmla="*/ 42 w 60"/>
                  <a:gd name="T7" fmla="*/ 49 h 64"/>
                  <a:gd name="T8" fmla="*/ 31 w 60"/>
                  <a:gd name="T9" fmla="*/ 44 h 64"/>
                  <a:gd name="T10" fmla="*/ 25 w 60"/>
                  <a:gd name="T11" fmla="*/ 42 h 64"/>
                  <a:gd name="T12" fmla="*/ 19 w 60"/>
                  <a:gd name="T13" fmla="*/ 42 h 64"/>
                  <a:gd name="T14" fmla="*/ 19 w 60"/>
                  <a:gd name="T15" fmla="*/ 42 h 64"/>
                  <a:gd name="T16" fmla="*/ 19 w 60"/>
                  <a:gd name="T17" fmla="*/ 36 h 64"/>
                  <a:gd name="T18" fmla="*/ 19 w 60"/>
                  <a:gd name="T19" fmla="*/ 30 h 64"/>
                  <a:gd name="T20" fmla="*/ 15 w 60"/>
                  <a:gd name="T21" fmla="*/ 18 h 64"/>
                  <a:gd name="T22" fmla="*/ 9 w 60"/>
                  <a:gd name="T23" fmla="*/ 9 h 64"/>
                  <a:gd name="T24" fmla="*/ 0 w 60"/>
                  <a:gd name="T25" fmla="*/ 0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" h="64">
                    <a:moveTo>
                      <a:pt x="60" y="64"/>
                    </a:moveTo>
                    <a:lnTo>
                      <a:pt x="60" y="64"/>
                    </a:lnTo>
                    <a:lnTo>
                      <a:pt x="51" y="56"/>
                    </a:lnTo>
                    <a:lnTo>
                      <a:pt x="42" y="49"/>
                    </a:lnTo>
                    <a:lnTo>
                      <a:pt x="31" y="44"/>
                    </a:lnTo>
                    <a:lnTo>
                      <a:pt x="25" y="42"/>
                    </a:lnTo>
                    <a:lnTo>
                      <a:pt x="19" y="42"/>
                    </a:lnTo>
                    <a:lnTo>
                      <a:pt x="19" y="36"/>
                    </a:lnTo>
                    <a:lnTo>
                      <a:pt x="19" y="30"/>
                    </a:lnTo>
                    <a:lnTo>
                      <a:pt x="15" y="18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9" name="Freeform 2810">
                <a:extLst>
                  <a:ext uri="{FF2B5EF4-FFF2-40B4-BE49-F238E27FC236}">
                    <a16:creationId xmlns:a16="http://schemas.microsoft.com/office/drawing/2014/main" id="{73547001-04D5-4124-BF75-73170C8B3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031"/>
                <a:ext cx="35" cy="69"/>
              </a:xfrm>
              <a:custGeom>
                <a:avLst/>
                <a:gdLst>
                  <a:gd name="T0" fmla="*/ 1 w 35"/>
                  <a:gd name="T1" fmla="*/ 0 h 69"/>
                  <a:gd name="T2" fmla="*/ 1 w 35"/>
                  <a:gd name="T3" fmla="*/ 0 h 69"/>
                  <a:gd name="T4" fmla="*/ 0 w 35"/>
                  <a:gd name="T5" fmla="*/ 10 h 69"/>
                  <a:gd name="T6" fmla="*/ 0 w 35"/>
                  <a:gd name="T7" fmla="*/ 22 h 69"/>
                  <a:gd name="T8" fmla="*/ 1 w 35"/>
                  <a:gd name="T9" fmla="*/ 32 h 69"/>
                  <a:gd name="T10" fmla="*/ 4 w 35"/>
                  <a:gd name="T11" fmla="*/ 42 h 69"/>
                  <a:gd name="T12" fmla="*/ 9 w 35"/>
                  <a:gd name="T13" fmla="*/ 51 h 69"/>
                  <a:gd name="T14" fmla="*/ 17 w 35"/>
                  <a:gd name="T15" fmla="*/ 59 h 69"/>
                  <a:gd name="T16" fmla="*/ 24 w 35"/>
                  <a:gd name="T17" fmla="*/ 65 h 69"/>
                  <a:gd name="T18" fmla="*/ 35 w 35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69">
                    <a:moveTo>
                      <a:pt x="1" y="0"/>
                    </a:moveTo>
                    <a:lnTo>
                      <a:pt x="1" y="0"/>
                    </a:lnTo>
                    <a:lnTo>
                      <a:pt x="0" y="10"/>
                    </a:lnTo>
                    <a:lnTo>
                      <a:pt x="0" y="22"/>
                    </a:lnTo>
                    <a:lnTo>
                      <a:pt x="1" y="32"/>
                    </a:lnTo>
                    <a:lnTo>
                      <a:pt x="4" y="42"/>
                    </a:lnTo>
                    <a:lnTo>
                      <a:pt x="9" y="51"/>
                    </a:lnTo>
                    <a:lnTo>
                      <a:pt x="17" y="59"/>
                    </a:lnTo>
                    <a:lnTo>
                      <a:pt x="24" y="65"/>
                    </a:lnTo>
                    <a:lnTo>
                      <a:pt x="35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0" name="Freeform 2811">
                <a:extLst>
                  <a:ext uri="{FF2B5EF4-FFF2-40B4-BE49-F238E27FC236}">
                    <a16:creationId xmlns:a16="http://schemas.microsoft.com/office/drawing/2014/main" id="{5801F554-EFF8-4F0E-8570-2AB1EABBF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091"/>
                <a:ext cx="38" cy="70"/>
              </a:xfrm>
              <a:custGeom>
                <a:avLst/>
                <a:gdLst>
                  <a:gd name="T0" fmla="*/ 0 w 38"/>
                  <a:gd name="T1" fmla="*/ 0 h 70"/>
                  <a:gd name="T2" fmla="*/ 0 w 38"/>
                  <a:gd name="T3" fmla="*/ 0 h 70"/>
                  <a:gd name="T4" fmla="*/ 0 w 38"/>
                  <a:gd name="T5" fmla="*/ 6 h 70"/>
                  <a:gd name="T6" fmla="*/ 0 w 38"/>
                  <a:gd name="T7" fmla="*/ 12 h 70"/>
                  <a:gd name="T8" fmla="*/ 3 w 38"/>
                  <a:gd name="T9" fmla="*/ 24 h 70"/>
                  <a:gd name="T10" fmla="*/ 8 w 38"/>
                  <a:gd name="T11" fmla="*/ 36 h 70"/>
                  <a:gd name="T12" fmla="*/ 15 w 38"/>
                  <a:gd name="T13" fmla="*/ 47 h 70"/>
                  <a:gd name="T14" fmla="*/ 15 w 38"/>
                  <a:gd name="T15" fmla="*/ 47 h 70"/>
                  <a:gd name="T16" fmla="*/ 26 w 38"/>
                  <a:gd name="T17" fmla="*/ 60 h 70"/>
                  <a:gd name="T18" fmla="*/ 32 w 38"/>
                  <a:gd name="T19" fmla="*/ 67 h 70"/>
                  <a:gd name="T20" fmla="*/ 35 w 38"/>
                  <a:gd name="T21" fmla="*/ 68 h 70"/>
                  <a:gd name="T22" fmla="*/ 38 w 38"/>
                  <a:gd name="T23" fmla="*/ 70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70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3" y="24"/>
                    </a:lnTo>
                    <a:lnTo>
                      <a:pt x="8" y="36"/>
                    </a:lnTo>
                    <a:lnTo>
                      <a:pt x="15" y="47"/>
                    </a:lnTo>
                    <a:lnTo>
                      <a:pt x="26" y="60"/>
                    </a:lnTo>
                    <a:lnTo>
                      <a:pt x="32" y="67"/>
                    </a:lnTo>
                    <a:lnTo>
                      <a:pt x="35" y="68"/>
                    </a:lnTo>
                    <a:lnTo>
                      <a:pt x="38" y="7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1" name="Freeform 2812">
                <a:extLst>
                  <a:ext uri="{FF2B5EF4-FFF2-40B4-BE49-F238E27FC236}">
                    <a16:creationId xmlns:a16="http://schemas.microsoft.com/office/drawing/2014/main" id="{6C38FF44-E6F3-41A2-91D3-3DD9184E3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3141"/>
                <a:ext cx="14" cy="77"/>
              </a:xfrm>
              <a:custGeom>
                <a:avLst/>
                <a:gdLst>
                  <a:gd name="T0" fmla="*/ 14 w 14"/>
                  <a:gd name="T1" fmla="*/ 0 h 77"/>
                  <a:gd name="T2" fmla="*/ 14 w 14"/>
                  <a:gd name="T3" fmla="*/ 0 h 77"/>
                  <a:gd name="T4" fmla="*/ 8 w 14"/>
                  <a:gd name="T5" fmla="*/ 7 h 77"/>
                  <a:gd name="T6" fmla="*/ 5 w 14"/>
                  <a:gd name="T7" fmla="*/ 18 h 77"/>
                  <a:gd name="T8" fmla="*/ 2 w 14"/>
                  <a:gd name="T9" fmla="*/ 27 h 77"/>
                  <a:gd name="T10" fmla="*/ 0 w 14"/>
                  <a:gd name="T11" fmla="*/ 39 h 77"/>
                  <a:gd name="T12" fmla="*/ 0 w 14"/>
                  <a:gd name="T13" fmla="*/ 50 h 77"/>
                  <a:gd name="T14" fmla="*/ 0 w 14"/>
                  <a:gd name="T15" fmla="*/ 59 h 77"/>
                  <a:gd name="T16" fmla="*/ 3 w 14"/>
                  <a:gd name="T17" fmla="*/ 69 h 77"/>
                  <a:gd name="T18" fmla="*/ 8 w 14"/>
                  <a:gd name="T19" fmla="*/ 77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77">
                    <a:moveTo>
                      <a:pt x="14" y="0"/>
                    </a:moveTo>
                    <a:lnTo>
                      <a:pt x="14" y="0"/>
                    </a:lnTo>
                    <a:lnTo>
                      <a:pt x="8" y="7"/>
                    </a:lnTo>
                    <a:lnTo>
                      <a:pt x="5" y="18"/>
                    </a:lnTo>
                    <a:lnTo>
                      <a:pt x="2" y="27"/>
                    </a:lnTo>
                    <a:lnTo>
                      <a:pt x="0" y="39"/>
                    </a:lnTo>
                    <a:lnTo>
                      <a:pt x="0" y="50"/>
                    </a:lnTo>
                    <a:lnTo>
                      <a:pt x="0" y="59"/>
                    </a:lnTo>
                    <a:lnTo>
                      <a:pt x="3" y="69"/>
                    </a:lnTo>
                    <a:lnTo>
                      <a:pt x="8" y="7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2" name="Freeform 2813">
                <a:extLst>
                  <a:ext uri="{FF2B5EF4-FFF2-40B4-BE49-F238E27FC236}">
                    <a16:creationId xmlns:a16="http://schemas.microsoft.com/office/drawing/2014/main" id="{8C37C32B-D5F1-4DD8-A43A-81AC600CF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3170"/>
                <a:ext cx="36" cy="43"/>
              </a:xfrm>
              <a:custGeom>
                <a:avLst/>
                <a:gdLst>
                  <a:gd name="T0" fmla="*/ 36 w 36"/>
                  <a:gd name="T1" fmla="*/ 0 h 43"/>
                  <a:gd name="T2" fmla="*/ 36 w 36"/>
                  <a:gd name="T3" fmla="*/ 0 h 43"/>
                  <a:gd name="T4" fmla="*/ 24 w 36"/>
                  <a:gd name="T5" fmla="*/ 6 h 43"/>
                  <a:gd name="T6" fmla="*/ 16 w 36"/>
                  <a:gd name="T7" fmla="*/ 12 h 43"/>
                  <a:gd name="T8" fmla="*/ 12 w 36"/>
                  <a:gd name="T9" fmla="*/ 16 h 43"/>
                  <a:gd name="T10" fmla="*/ 6 w 36"/>
                  <a:gd name="T11" fmla="*/ 22 h 43"/>
                  <a:gd name="T12" fmla="*/ 3 w 36"/>
                  <a:gd name="T13" fmla="*/ 30 h 43"/>
                  <a:gd name="T14" fmla="*/ 0 w 36"/>
                  <a:gd name="T15" fmla="*/ 36 h 43"/>
                  <a:gd name="T16" fmla="*/ 0 w 36"/>
                  <a:gd name="T17" fmla="*/ 43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3">
                    <a:moveTo>
                      <a:pt x="36" y="0"/>
                    </a:moveTo>
                    <a:lnTo>
                      <a:pt x="36" y="0"/>
                    </a:lnTo>
                    <a:lnTo>
                      <a:pt x="24" y="6"/>
                    </a:lnTo>
                    <a:lnTo>
                      <a:pt x="16" y="12"/>
                    </a:lnTo>
                    <a:lnTo>
                      <a:pt x="12" y="16"/>
                    </a:lnTo>
                    <a:lnTo>
                      <a:pt x="6" y="22"/>
                    </a:lnTo>
                    <a:lnTo>
                      <a:pt x="3" y="30"/>
                    </a:lnTo>
                    <a:lnTo>
                      <a:pt x="0" y="36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3" name="Freeform 2814">
                <a:extLst>
                  <a:ext uri="{FF2B5EF4-FFF2-40B4-BE49-F238E27FC236}">
                    <a16:creationId xmlns:a16="http://schemas.microsoft.com/office/drawing/2014/main" id="{36CB78EC-6BCB-449F-8EE4-9540493BF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103"/>
                <a:ext cx="15" cy="73"/>
              </a:xfrm>
              <a:custGeom>
                <a:avLst/>
                <a:gdLst>
                  <a:gd name="T0" fmla="*/ 15 w 15"/>
                  <a:gd name="T1" fmla="*/ 0 h 73"/>
                  <a:gd name="T2" fmla="*/ 15 w 15"/>
                  <a:gd name="T3" fmla="*/ 0 h 73"/>
                  <a:gd name="T4" fmla="*/ 11 w 15"/>
                  <a:gd name="T5" fmla="*/ 6 h 73"/>
                  <a:gd name="T6" fmla="*/ 6 w 15"/>
                  <a:gd name="T7" fmla="*/ 15 h 73"/>
                  <a:gd name="T8" fmla="*/ 3 w 15"/>
                  <a:gd name="T9" fmla="*/ 24 h 73"/>
                  <a:gd name="T10" fmla="*/ 1 w 15"/>
                  <a:gd name="T11" fmla="*/ 36 h 73"/>
                  <a:gd name="T12" fmla="*/ 0 w 15"/>
                  <a:gd name="T13" fmla="*/ 47 h 73"/>
                  <a:gd name="T14" fmla="*/ 0 w 15"/>
                  <a:gd name="T15" fmla="*/ 58 h 73"/>
                  <a:gd name="T16" fmla="*/ 3 w 15"/>
                  <a:gd name="T17" fmla="*/ 67 h 73"/>
                  <a:gd name="T18" fmla="*/ 4 w 15"/>
                  <a:gd name="T19" fmla="*/ 70 h 73"/>
                  <a:gd name="T20" fmla="*/ 8 w 15"/>
                  <a:gd name="T21" fmla="*/ 73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73">
                    <a:moveTo>
                      <a:pt x="15" y="0"/>
                    </a:moveTo>
                    <a:lnTo>
                      <a:pt x="15" y="0"/>
                    </a:lnTo>
                    <a:lnTo>
                      <a:pt x="11" y="6"/>
                    </a:lnTo>
                    <a:lnTo>
                      <a:pt x="6" y="15"/>
                    </a:lnTo>
                    <a:lnTo>
                      <a:pt x="3" y="24"/>
                    </a:lnTo>
                    <a:lnTo>
                      <a:pt x="1" y="36"/>
                    </a:lnTo>
                    <a:lnTo>
                      <a:pt x="0" y="47"/>
                    </a:lnTo>
                    <a:lnTo>
                      <a:pt x="0" y="58"/>
                    </a:lnTo>
                    <a:lnTo>
                      <a:pt x="3" y="67"/>
                    </a:lnTo>
                    <a:lnTo>
                      <a:pt x="4" y="70"/>
                    </a:lnTo>
                    <a:lnTo>
                      <a:pt x="8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4" name="Freeform 2815">
                <a:extLst>
                  <a:ext uri="{FF2B5EF4-FFF2-40B4-BE49-F238E27FC236}">
                    <a16:creationId xmlns:a16="http://schemas.microsoft.com/office/drawing/2014/main" id="{9AF5DF0C-87CB-4531-A83F-A46CAFD4D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975"/>
                <a:ext cx="53" cy="241"/>
              </a:xfrm>
              <a:custGeom>
                <a:avLst/>
                <a:gdLst>
                  <a:gd name="T0" fmla="*/ 0 w 53"/>
                  <a:gd name="T1" fmla="*/ 0 h 241"/>
                  <a:gd name="T2" fmla="*/ 0 w 53"/>
                  <a:gd name="T3" fmla="*/ 0 h 241"/>
                  <a:gd name="T4" fmla="*/ 3 w 53"/>
                  <a:gd name="T5" fmla="*/ 5 h 241"/>
                  <a:gd name="T6" fmla="*/ 6 w 53"/>
                  <a:gd name="T7" fmla="*/ 8 h 241"/>
                  <a:gd name="T8" fmla="*/ 11 w 53"/>
                  <a:gd name="T9" fmla="*/ 12 h 241"/>
                  <a:gd name="T10" fmla="*/ 14 w 53"/>
                  <a:gd name="T11" fmla="*/ 15 h 241"/>
                  <a:gd name="T12" fmla="*/ 14 w 53"/>
                  <a:gd name="T13" fmla="*/ 15 h 241"/>
                  <a:gd name="T14" fmla="*/ 18 w 53"/>
                  <a:gd name="T15" fmla="*/ 29 h 241"/>
                  <a:gd name="T16" fmla="*/ 20 w 53"/>
                  <a:gd name="T17" fmla="*/ 35 h 241"/>
                  <a:gd name="T18" fmla="*/ 20 w 53"/>
                  <a:gd name="T19" fmla="*/ 42 h 241"/>
                  <a:gd name="T20" fmla="*/ 20 w 53"/>
                  <a:gd name="T21" fmla="*/ 42 h 241"/>
                  <a:gd name="T22" fmla="*/ 18 w 53"/>
                  <a:gd name="T23" fmla="*/ 53 h 241"/>
                  <a:gd name="T24" fmla="*/ 15 w 53"/>
                  <a:gd name="T25" fmla="*/ 62 h 241"/>
                  <a:gd name="T26" fmla="*/ 9 w 53"/>
                  <a:gd name="T27" fmla="*/ 83 h 241"/>
                  <a:gd name="T28" fmla="*/ 6 w 53"/>
                  <a:gd name="T29" fmla="*/ 94 h 241"/>
                  <a:gd name="T30" fmla="*/ 6 w 53"/>
                  <a:gd name="T31" fmla="*/ 103 h 241"/>
                  <a:gd name="T32" fmla="*/ 8 w 53"/>
                  <a:gd name="T33" fmla="*/ 112 h 241"/>
                  <a:gd name="T34" fmla="*/ 14 w 53"/>
                  <a:gd name="T35" fmla="*/ 122 h 241"/>
                  <a:gd name="T36" fmla="*/ 14 w 53"/>
                  <a:gd name="T37" fmla="*/ 122 h 241"/>
                  <a:gd name="T38" fmla="*/ 20 w 53"/>
                  <a:gd name="T39" fmla="*/ 130 h 241"/>
                  <a:gd name="T40" fmla="*/ 26 w 53"/>
                  <a:gd name="T41" fmla="*/ 139 h 241"/>
                  <a:gd name="T42" fmla="*/ 29 w 53"/>
                  <a:gd name="T43" fmla="*/ 149 h 241"/>
                  <a:gd name="T44" fmla="*/ 29 w 53"/>
                  <a:gd name="T45" fmla="*/ 154 h 241"/>
                  <a:gd name="T46" fmla="*/ 29 w 53"/>
                  <a:gd name="T47" fmla="*/ 160 h 241"/>
                  <a:gd name="T48" fmla="*/ 29 w 53"/>
                  <a:gd name="T49" fmla="*/ 160 h 241"/>
                  <a:gd name="T50" fmla="*/ 26 w 53"/>
                  <a:gd name="T51" fmla="*/ 178 h 241"/>
                  <a:gd name="T52" fmla="*/ 24 w 53"/>
                  <a:gd name="T53" fmla="*/ 186 h 241"/>
                  <a:gd name="T54" fmla="*/ 24 w 53"/>
                  <a:gd name="T55" fmla="*/ 196 h 241"/>
                  <a:gd name="T56" fmla="*/ 24 w 53"/>
                  <a:gd name="T57" fmla="*/ 196 h 241"/>
                  <a:gd name="T58" fmla="*/ 27 w 53"/>
                  <a:gd name="T59" fmla="*/ 207 h 241"/>
                  <a:gd name="T60" fmla="*/ 36 w 53"/>
                  <a:gd name="T61" fmla="*/ 222 h 241"/>
                  <a:gd name="T62" fmla="*/ 45 w 53"/>
                  <a:gd name="T63" fmla="*/ 237 h 241"/>
                  <a:gd name="T64" fmla="*/ 50 w 53"/>
                  <a:gd name="T65" fmla="*/ 241 h 241"/>
                  <a:gd name="T66" fmla="*/ 51 w 53"/>
                  <a:gd name="T67" fmla="*/ 241 h 241"/>
                  <a:gd name="T68" fmla="*/ 53 w 53"/>
                  <a:gd name="T69" fmla="*/ 241 h 24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3" h="241">
                    <a:moveTo>
                      <a:pt x="0" y="0"/>
                    </a:moveTo>
                    <a:lnTo>
                      <a:pt x="0" y="0"/>
                    </a:lnTo>
                    <a:lnTo>
                      <a:pt x="3" y="5"/>
                    </a:lnTo>
                    <a:lnTo>
                      <a:pt x="6" y="8"/>
                    </a:lnTo>
                    <a:lnTo>
                      <a:pt x="11" y="12"/>
                    </a:lnTo>
                    <a:lnTo>
                      <a:pt x="14" y="15"/>
                    </a:lnTo>
                    <a:lnTo>
                      <a:pt x="18" y="29"/>
                    </a:lnTo>
                    <a:lnTo>
                      <a:pt x="20" y="35"/>
                    </a:lnTo>
                    <a:lnTo>
                      <a:pt x="20" y="42"/>
                    </a:lnTo>
                    <a:lnTo>
                      <a:pt x="18" y="53"/>
                    </a:lnTo>
                    <a:lnTo>
                      <a:pt x="15" y="62"/>
                    </a:lnTo>
                    <a:lnTo>
                      <a:pt x="9" y="83"/>
                    </a:lnTo>
                    <a:lnTo>
                      <a:pt x="6" y="94"/>
                    </a:lnTo>
                    <a:lnTo>
                      <a:pt x="6" y="103"/>
                    </a:lnTo>
                    <a:lnTo>
                      <a:pt x="8" y="112"/>
                    </a:lnTo>
                    <a:lnTo>
                      <a:pt x="14" y="122"/>
                    </a:lnTo>
                    <a:lnTo>
                      <a:pt x="20" y="130"/>
                    </a:lnTo>
                    <a:lnTo>
                      <a:pt x="26" y="139"/>
                    </a:lnTo>
                    <a:lnTo>
                      <a:pt x="29" y="149"/>
                    </a:lnTo>
                    <a:lnTo>
                      <a:pt x="29" y="154"/>
                    </a:lnTo>
                    <a:lnTo>
                      <a:pt x="29" y="160"/>
                    </a:lnTo>
                    <a:lnTo>
                      <a:pt x="26" y="178"/>
                    </a:lnTo>
                    <a:lnTo>
                      <a:pt x="24" y="186"/>
                    </a:lnTo>
                    <a:lnTo>
                      <a:pt x="24" y="196"/>
                    </a:lnTo>
                    <a:lnTo>
                      <a:pt x="27" y="207"/>
                    </a:lnTo>
                    <a:lnTo>
                      <a:pt x="36" y="222"/>
                    </a:lnTo>
                    <a:lnTo>
                      <a:pt x="45" y="237"/>
                    </a:lnTo>
                    <a:lnTo>
                      <a:pt x="50" y="241"/>
                    </a:lnTo>
                    <a:lnTo>
                      <a:pt x="51" y="241"/>
                    </a:lnTo>
                    <a:lnTo>
                      <a:pt x="53" y="2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5" name="Freeform 2816">
                <a:extLst>
                  <a:ext uri="{FF2B5EF4-FFF2-40B4-BE49-F238E27FC236}">
                    <a16:creationId xmlns:a16="http://schemas.microsoft.com/office/drawing/2014/main" id="{FF4F00EC-A619-49C8-8969-0FA37DA2C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3099"/>
                <a:ext cx="46" cy="119"/>
              </a:xfrm>
              <a:custGeom>
                <a:avLst/>
                <a:gdLst>
                  <a:gd name="T0" fmla="*/ 45 w 46"/>
                  <a:gd name="T1" fmla="*/ 119 h 119"/>
                  <a:gd name="T2" fmla="*/ 45 w 46"/>
                  <a:gd name="T3" fmla="*/ 119 h 119"/>
                  <a:gd name="T4" fmla="*/ 46 w 46"/>
                  <a:gd name="T5" fmla="*/ 116 h 119"/>
                  <a:gd name="T6" fmla="*/ 46 w 46"/>
                  <a:gd name="T7" fmla="*/ 111 h 119"/>
                  <a:gd name="T8" fmla="*/ 46 w 46"/>
                  <a:gd name="T9" fmla="*/ 101 h 119"/>
                  <a:gd name="T10" fmla="*/ 45 w 46"/>
                  <a:gd name="T11" fmla="*/ 90 h 119"/>
                  <a:gd name="T12" fmla="*/ 42 w 46"/>
                  <a:gd name="T13" fmla="*/ 81 h 119"/>
                  <a:gd name="T14" fmla="*/ 42 w 46"/>
                  <a:gd name="T15" fmla="*/ 81 h 119"/>
                  <a:gd name="T16" fmla="*/ 36 w 46"/>
                  <a:gd name="T17" fmla="*/ 75 h 119"/>
                  <a:gd name="T18" fmla="*/ 28 w 46"/>
                  <a:gd name="T19" fmla="*/ 71 h 119"/>
                  <a:gd name="T20" fmla="*/ 22 w 46"/>
                  <a:gd name="T21" fmla="*/ 66 h 119"/>
                  <a:gd name="T22" fmla="*/ 16 w 46"/>
                  <a:gd name="T23" fmla="*/ 60 h 119"/>
                  <a:gd name="T24" fmla="*/ 16 w 46"/>
                  <a:gd name="T25" fmla="*/ 60 h 119"/>
                  <a:gd name="T26" fmla="*/ 10 w 46"/>
                  <a:gd name="T27" fmla="*/ 52 h 119"/>
                  <a:gd name="T28" fmla="*/ 6 w 46"/>
                  <a:gd name="T29" fmla="*/ 43 h 119"/>
                  <a:gd name="T30" fmla="*/ 1 w 46"/>
                  <a:gd name="T31" fmla="*/ 34 h 119"/>
                  <a:gd name="T32" fmla="*/ 0 w 46"/>
                  <a:gd name="T33" fmla="*/ 25 h 119"/>
                  <a:gd name="T34" fmla="*/ 0 w 46"/>
                  <a:gd name="T35" fmla="*/ 25 h 119"/>
                  <a:gd name="T36" fmla="*/ 1 w 46"/>
                  <a:gd name="T37" fmla="*/ 19 h 119"/>
                  <a:gd name="T38" fmla="*/ 3 w 46"/>
                  <a:gd name="T39" fmla="*/ 13 h 119"/>
                  <a:gd name="T40" fmla="*/ 6 w 46"/>
                  <a:gd name="T41" fmla="*/ 0 h 1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6" h="119">
                    <a:moveTo>
                      <a:pt x="45" y="119"/>
                    </a:moveTo>
                    <a:lnTo>
                      <a:pt x="45" y="119"/>
                    </a:lnTo>
                    <a:lnTo>
                      <a:pt x="46" y="116"/>
                    </a:lnTo>
                    <a:lnTo>
                      <a:pt x="46" y="111"/>
                    </a:lnTo>
                    <a:lnTo>
                      <a:pt x="46" y="101"/>
                    </a:lnTo>
                    <a:lnTo>
                      <a:pt x="45" y="90"/>
                    </a:lnTo>
                    <a:lnTo>
                      <a:pt x="42" y="81"/>
                    </a:lnTo>
                    <a:lnTo>
                      <a:pt x="36" y="75"/>
                    </a:lnTo>
                    <a:lnTo>
                      <a:pt x="28" y="71"/>
                    </a:lnTo>
                    <a:lnTo>
                      <a:pt x="22" y="66"/>
                    </a:lnTo>
                    <a:lnTo>
                      <a:pt x="16" y="60"/>
                    </a:lnTo>
                    <a:lnTo>
                      <a:pt x="10" y="52"/>
                    </a:lnTo>
                    <a:lnTo>
                      <a:pt x="6" y="43"/>
                    </a:lnTo>
                    <a:lnTo>
                      <a:pt x="1" y="34"/>
                    </a:lnTo>
                    <a:lnTo>
                      <a:pt x="0" y="25"/>
                    </a:lnTo>
                    <a:lnTo>
                      <a:pt x="1" y="19"/>
                    </a:lnTo>
                    <a:lnTo>
                      <a:pt x="3" y="13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6" name="Freeform 2817">
                <a:extLst>
                  <a:ext uri="{FF2B5EF4-FFF2-40B4-BE49-F238E27FC236}">
                    <a16:creationId xmlns:a16="http://schemas.microsoft.com/office/drawing/2014/main" id="{81A6FB35-4292-4A6E-8E75-2C0843C2B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019"/>
                <a:ext cx="62" cy="44"/>
              </a:xfrm>
              <a:custGeom>
                <a:avLst/>
                <a:gdLst>
                  <a:gd name="T0" fmla="*/ 0 w 62"/>
                  <a:gd name="T1" fmla="*/ 0 h 44"/>
                  <a:gd name="T2" fmla="*/ 0 w 62"/>
                  <a:gd name="T3" fmla="*/ 0 h 44"/>
                  <a:gd name="T4" fmla="*/ 8 w 62"/>
                  <a:gd name="T5" fmla="*/ 10 h 44"/>
                  <a:gd name="T6" fmla="*/ 14 w 62"/>
                  <a:gd name="T7" fmla="*/ 22 h 44"/>
                  <a:gd name="T8" fmla="*/ 17 w 62"/>
                  <a:gd name="T9" fmla="*/ 27 h 44"/>
                  <a:gd name="T10" fmla="*/ 21 w 62"/>
                  <a:gd name="T11" fmla="*/ 31 h 44"/>
                  <a:gd name="T12" fmla="*/ 26 w 62"/>
                  <a:gd name="T13" fmla="*/ 36 h 44"/>
                  <a:gd name="T14" fmla="*/ 32 w 62"/>
                  <a:gd name="T15" fmla="*/ 37 h 44"/>
                  <a:gd name="T16" fmla="*/ 32 w 62"/>
                  <a:gd name="T17" fmla="*/ 37 h 44"/>
                  <a:gd name="T18" fmla="*/ 41 w 62"/>
                  <a:gd name="T19" fmla="*/ 39 h 44"/>
                  <a:gd name="T20" fmla="*/ 48 w 62"/>
                  <a:gd name="T21" fmla="*/ 39 h 44"/>
                  <a:gd name="T22" fmla="*/ 56 w 62"/>
                  <a:gd name="T23" fmla="*/ 41 h 44"/>
                  <a:gd name="T24" fmla="*/ 59 w 62"/>
                  <a:gd name="T25" fmla="*/ 42 h 44"/>
                  <a:gd name="T26" fmla="*/ 62 w 62"/>
                  <a:gd name="T27" fmla="*/ 44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2" h="44">
                    <a:moveTo>
                      <a:pt x="0" y="0"/>
                    </a:moveTo>
                    <a:lnTo>
                      <a:pt x="0" y="0"/>
                    </a:lnTo>
                    <a:lnTo>
                      <a:pt x="8" y="10"/>
                    </a:lnTo>
                    <a:lnTo>
                      <a:pt x="14" y="22"/>
                    </a:lnTo>
                    <a:lnTo>
                      <a:pt x="17" y="27"/>
                    </a:lnTo>
                    <a:lnTo>
                      <a:pt x="21" y="31"/>
                    </a:lnTo>
                    <a:lnTo>
                      <a:pt x="26" y="36"/>
                    </a:lnTo>
                    <a:lnTo>
                      <a:pt x="32" y="37"/>
                    </a:lnTo>
                    <a:lnTo>
                      <a:pt x="41" y="39"/>
                    </a:lnTo>
                    <a:lnTo>
                      <a:pt x="48" y="39"/>
                    </a:lnTo>
                    <a:lnTo>
                      <a:pt x="56" y="41"/>
                    </a:lnTo>
                    <a:lnTo>
                      <a:pt x="59" y="42"/>
                    </a:lnTo>
                    <a:lnTo>
                      <a:pt x="62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7" name="Freeform 2818">
                <a:extLst>
                  <a:ext uri="{FF2B5EF4-FFF2-40B4-BE49-F238E27FC236}">
                    <a16:creationId xmlns:a16="http://schemas.microsoft.com/office/drawing/2014/main" id="{E1B32CB9-143C-47B7-8B26-BE7C72817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017"/>
                <a:ext cx="64" cy="46"/>
              </a:xfrm>
              <a:custGeom>
                <a:avLst/>
                <a:gdLst>
                  <a:gd name="T0" fmla="*/ 64 w 64"/>
                  <a:gd name="T1" fmla="*/ 46 h 46"/>
                  <a:gd name="T2" fmla="*/ 64 w 64"/>
                  <a:gd name="T3" fmla="*/ 46 h 46"/>
                  <a:gd name="T4" fmla="*/ 60 w 64"/>
                  <a:gd name="T5" fmla="*/ 32 h 46"/>
                  <a:gd name="T6" fmla="*/ 52 w 64"/>
                  <a:gd name="T7" fmla="*/ 21 h 46"/>
                  <a:gd name="T8" fmla="*/ 42 w 64"/>
                  <a:gd name="T9" fmla="*/ 11 h 46"/>
                  <a:gd name="T10" fmla="*/ 37 w 64"/>
                  <a:gd name="T11" fmla="*/ 8 h 46"/>
                  <a:gd name="T12" fmla="*/ 30 w 64"/>
                  <a:gd name="T13" fmla="*/ 5 h 46"/>
                  <a:gd name="T14" fmla="*/ 30 w 64"/>
                  <a:gd name="T15" fmla="*/ 5 h 46"/>
                  <a:gd name="T16" fmla="*/ 22 w 64"/>
                  <a:gd name="T17" fmla="*/ 3 h 46"/>
                  <a:gd name="T18" fmla="*/ 15 w 64"/>
                  <a:gd name="T19" fmla="*/ 3 h 46"/>
                  <a:gd name="T20" fmla="*/ 7 w 64"/>
                  <a:gd name="T21" fmla="*/ 2 h 46"/>
                  <a:gd name="T22" fmla="*/ 0 w 64"/>
                  <a:gd name="T23" fmla="*/ 0 h 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4" h="46">
                    <a:moveTo>
                      <a:pt x="64" y="46"/>
                    </a:moveTo>
                    <a:lnTo>
                      <a:pt x="64" y="46"/>
                    </a:lnTo>
                    <a:lnTo>
                      <a:pt x="60" y="32"/>
                    </a:lnTo>
                    <a:lnTo>
                      <a:pt x="52" y="21"/>
                    </a:lnTo>
                    <a:lnTo>
                      <a:pt x="42" y="11"/>
                    </a:lnTo>
                    <a:lnTo>
                      <a:pt x="37" y="8"/>
                    </a:lnTo>
                    <a:lnTo>
                      <a:pt x="30" y="5"/>
                    </a:lnTo>
                    <a:lnTo>
                      <a:pt x="22" y="3"/>
                    </a:lnTo>
                    <a:lnTo>
                      <a:pt x="15" y="3"/>
                    </a:lnTo>
                    <a:lnTo>
                      <a:pt x="7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42" name="Group 3020">
              <a:extLst>
                <a:ext uri="{FF2B5EF4-FFF2-40B4-BE49-F238E27FC236}">
                  <a16:creationId xmlns:a16="http://schemas.microsoft.com/office/drawing/2014/main" id="{25EDDFA0-7872-40AB-A4FF-3C20C905B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7" y="1415"/>
              <a:ext cx="1758" cy="2044"/>
              <a:chOff x="2017" y="1415"/>
              <a:chExt cx="1758" cy="2044"/>
            </a:xfrm>
          </p:grpSpPr>
          <p:sp>
            <p:nvSpPr>
              <p:cNvPr id="26828" name="Freeform 2820">
                <a:extLst>
                  <a:ext uri="{FF2B5EF4-FFF2-40B4-BE49-F238E27FC236}">
                    <a16:creationId xmlns:a16="http://schemas.microsoft.com/office/drawing/2014/main" id="{C0F1B1B7-4A0D-4D92-A977-2B2BFE112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977"/>
                <a:ext cx="77" cy="34"/>
              </a:xfrm>
              <a:custGeom>
                <a:avLst/>
                <a:gdLst>
                  <a:gd name="T0" fmla="*/ 77 w 77"/>
                  <a:gd name="T1" fmla="*/ 28 h 34"/>
                  <a:gd name="T2" fmla="*/ 77 w 77"/>
                  <a:gd name="T3" fmla="*/ 28 h 34"/>
                  <a:gd name="T4" fmla="*/ 62 w 77"/>
                  <a:gd name="T5" fmla="*/ 33 h 34"/>
                  <a:gd name="T6" fmla="*/ 56 w 77"/>
                  <a:gd name="T7" fmla="*/ 34 h 34"/>
                  <a:gd name="T8" fmla="*/ 48 w 77"/>
                  <a:gd name="T9" fmla="*/ 34 h 34"/>
                  <a:gd name="T10" fmla="*/ 42 w 77"/>
                  <a:gd name="T11" fmla="*/ 33 h 34"/>
                  <a:gd name="T12" fmla="*/ 36 w 77"/>
                  <a:gd name="T13" fmla="*/ 31 h 34"/>
                  <a:gd name="T14" fmla="*/ 30 w 77"/>
                  <a:gd name="T15" fmla="*/ 27 h 34"/>
                  <a:gd name="T16" fmla="*/ 23 w 77"/>
                  <a:gd name="T17" fmla="*/ 22 h 34"/>
                  <a:gd name="T18" fmla="*/ 23 w 77"/>
                  <a:gd name="T19" fmla="*/ 22 h 34"/>
                  <a:gd name="T20" fmla="*/ 12 w 77"/>
                  <a:gd name="T21" fmla="*/ 10 h 34"/>
                  <a:gd name="T22" fmla="*/ 6 w 77"/>
                  <a:gd name="T23" fmla="*/ 4 h 34"/>
                  <a:gd name="T24" fmla="*/ 0 w 77"/>
                  <a:gd name="T25" fmla="*/ 0 h 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" h="34">
                    <a:moveTo>
                      <a:pt x="77" y="28"/>
                    </a:moveTo>
                    <a:lnTo>
                      <a:pt x="77" y="28"/>
                    </a:lnTo>
                    <a:lnTo>
                      <a:pt x="62" y="33"/>
                    </a:lnTo>
                    <a:lnTo>
                      <a:pt x="56" y="34"/>
                    </a:lnTo>
                    <a:lnTo>
                      <a:pt x="48" y="34"/>
                    </a:lnTo>
                    <a:lnTo>
                      <a:pt x="42" y="33"/>
                    </a:lnTo>
                    <a:lnTo>
                      <a:pt x="36" y="31"/>
                    </a:lnTo>
                    <a:lnTo>
                      <a:pt x="30" y="27"/>
                    </a:lnTo>
                    <a:lnTo>
                      <a:pt x="23" y="22"/>
                    </a:lnTo>
                    <a:lnTo>
                      <a:pt x="12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9" name="Freeform 2821">
                <a:extLst>
                  <a:ext uri="{FF2B5EF4-FFF2-40B4-BE49-F238E27FC236}">
                    <a16:creationId xmlns:a16="http://schemas.microsoft.com/office/drawing/2014/main" id="{E4E67F00-BFE7-4C8F-A679-4C238EBD5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058"/>
                <a:ext cx="41" cy="45"/>
              </a:xfrm>
              <a:custGeom>
                <a:avLst/>
                <a:gdLst>
                  <a:gd name="T0" fmla="*/ 0 w 41"/>
                  <a:gd name="T1" fmla="*/ 0 h 45"/>
                  <a:gd name="T2" fmla="*/ 0 w 41"/>
                  <a:gd name="T3" fmla="*/ 0 h 45"/>
                  <a:gd name="T4" fmla="*/ 0 w 41"/>
                  <a:gd name="T5" fmla="*/ 5 h 45"/>
                  <a:gd name="T6" fmla="*/ 0 w 41"/>
                  <a:gd name="T7" fmla="*/ 9 h 45"/>
                  <a:gd name="T8" fmla="*/ 5 w 41"/>
                  <a:gd name="T9" fmla="*/ 18 h 45"/>
                  <a:gd name="T10" fmla="*/ 9 w 41"/>
                  <a:gd name="T11" fmla="*/ 26 h 45"/>
                  <a:gd name="T12" fmla="*/ 17 w 41"/>
                  <a:gd name="T13" fmla="*/ 32 h 45"/>
                  <a:gd name="T14" fmla="*/ 17 w 41"/>
                  <a:gd name="T15" fmla="*/ 32 h 45"/>
                  <a:gd name="T16" fmla="*/ 23 w 41"/>
                  <a:gd name="T17" fmla="*/ 35 h 45"/>
                  <a:gd name="T18" fmla="*/ 29 w 41"/>
                  <a:gd name="T19" fmla="*/ 38 h 45"/>
                  <a:gd name="T20" fmla="*/ 35 w 41"/>
                  <a:gd name="T21" fmla="*/ 41 h 45"/>
                  <a:gd name="T22" fmla="*/ 41 w 41"/>
                  <a:gd name="T23" fmla="*/ 45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45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5" y="18"/>
                    </a:lnTo>
                    <a:lnTo>
                      <a:pt x="9" y="26"/>
                    </a:lnTo>
                    <a:lnTo>
                      <a:pt x="17" y="32"/>
                    </a:lnTo>
                    <a:lnTo>
                      <a:pt x="23" y="35"/>
                    </a:lnTo>
                    <a:lnTo>
                      <a:pt x="29" y="38"/>
                    </a:lnTo>
                    <a:lnTo>
                      <a:pt x="35" y="41"/>
                    </a:lnTo>
                    <a:lnTo>
                      <a:pt x="41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0" name="Freeform 2822">
                <a:extLst>
                  <a:ext uri="{FF2B5EF4-FFF2-40B4-BE49-F238E27FC236}">
                    <a16:creationId xmlns:a16="http://schemas.microsoft.com/office/drawing/2014/main" id="{C4DCD68F-5241-4F71-98AA-0C03E48EA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020"/>
                <a:ext cx="15" cy="88"/>
              </a:xfrm>
              <a:custGeom>
                <a:avLst/>
                <a:gdLst>
                  <a:gd name="T0" fmla="*/ 2 w 15"/>
                  <a:gd name="T1" fmla="*/ 0 h 88"/>
                  <a:gd name="T2" fmla="*/ 2 w 15"/>
                  <a:gd name="T3" fmla="*/ 0 h 88"/>
                  <a:gd name="T4" fmla="*/ 8 w 15"/>
                  <a:gd name="T5" fmla="*/ 14 h 88"/>
                  <a:gd name="T6" fmla="*/ 12 w 15"/>
                  <a:gd name="T7" fmla="*/ 26 h 88"/>
                  <a:gd name="T8" fmla="*/ 14 w 15"/>
                  <a:gd name="T9" fmla="*/ 33 h 88"/>
                  <a:gd name="T10" fmla="*/ 15 w 15"/>
                  <a:gd name="T11" fmla="*/ 40 h 88"/>
                  <a:gd name="T12" fmla="*/ 14 w 15"/>
                  <a:gd name="T13" fmla="*/ 47 h 88"/>
                  <a:gd name="T14" fmla="*/ 12 w 15"/>
                  <a:gd name="T15" fmla="*/ 55 h 88"/>
                  <a:gd name="T16" fmla="*/ 12 w 15"/>
                  <a:gd name="T17" fmla="*/ 55 h 88"/>
                  <a:gd name="T18" fmla="*/ 5 w 15"/>
                  <a:gd name="T19" fmla="*/ 71 h 88"/>
                  <a:gd name="T20" fmla="*/ 0 w 15"/>
                  <a:gd name="T21" fmla="*/ 88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88">
                    <a:moveTo>
                      <a:pt x="2" y="0"/>
                    </a:moveTo>
                    <a:lnTo>
                      <a:pt x="2" y="0"/>
                    </a:lnTo>
                    <a:lnTo>
                      <a:pt x="8" y="14"/>
                    </a:lnTo>
                    <a:lnTo>
                      <a:pt x="12" y="26"/>
                    </a:lnTo>
                    <a:lnTo>
                      <a:pt x="14" y="33"/>
                    </a:lnTo>
                    <a:lnTo>
                      <a:pt x="15" y="40"/>
                    </a:lnTo>
                    <a:lnTo>
                      <a:pt x="14" y="47"/>
                    </a:lnTo>
                    <a:lnTo>
                      <a:pt x="12" y="55"/>
                    </a:lnTo>
                    <a:lnTo>
                      <a:pt x="5" y="71"/>
                    </a:lnTo>
                    <a:lnTo>
                      <a:pt x="0" y="8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1" name="Freeform 2823">
                <a:extLst>
                  <a:ext uri="{FF2B5EF4-FFF2-40B4-BE49-F238E27FC236}">
                    <a16:creationId xmlns:a16="http://schemas.microsoft.com/office/drawing/2014/main" id="{C4C36A3A-634C-4FC7-A09C-29DE6E341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073"/>
                <a:ext cx="17" cy="57"/>
              </a:xfrm>
              <a:custGeom>
                <a:avLst/>
                <a:gdLst>
                  <a:gd name="T0" fmla="*/ 3 w 17"/>
                  <a:gd name="T1" fmla="*/ 0 h 57"/>
                  <a:gd name="T2" fmla="*/ 3 w 17"/>
                  <a:gd name="T3" fmla="*/ 0 h 57"/>
                  <a:gd name="T4" fmla="*/ 11 w 17"/>
                  <a:gd name="T5" fmla="*/ 8 h 57"/>
                  <a:gd name="T6" fmla="*/ 15 w 17"/>
                  <a:gd name="T7" fmla="*/ 17 h 57"/>
                  <a:gd name="T8" fmla="*/ 17 w 17"/>
                  <a:gd name="T9" fmla="*/ 26 h 57"/>
                  <a:gd name="T10" fmla="*/ 17 w 17"/>
                  <a:gd name="T11" fmla="*/ 36 h 57"/>
                  <a:gd name="T12" fmla="*/ 17 w 17"/>
                  <a:gd name="T13" fmla="*/ 36 h 57"/>
                  <a:gd name="T14" fmla="*/ 14 w 17"/>
                  <a:gd name="T15" fmla="*/ 42 h 57"/>
                  <a:gd name="T16" fmla="*/ 9 w 17"/>
                  <a:gd name="T17" fmla="*/ 47 h 57"/>
                  <a:gd name="T18" fmla="*/ 5 w 17"/>
                  <a:gd name="T19" fmla="*/ 51 h 57"/>
                  <a:gd name="T20" fmla="*/ 0 w 17"/>
                  <a:gd name="T21" fmla="*/ 57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7">
                    <a:moveTo>
                      <a:pt x="3" y="0"/>
                    </a:moveTo>
                    <a:lnTo>
                      <a:pt x="3" y="0"/>
                    </a:lnTo>
                    <a:lnTo>
                      <a:pt x="11" y="8"/>
                    </a:lnTo>
                    <a:lnTo>
                      <a:pt x="15" y="17"/>
                    </a:lnTo>
                    <a:lnTo>
                      <a:pt x="17" y="26"/>
                    </a:lnTo>
                    <a:lnTo>
                      <a:pt x="17" y="36"/>
                    </a:lnTo>
                    <a:lnTo>
                      <a:pt x="14" y="42"/>
                    </a:lnTo>
                    <a:lnTo>
                      <a:pt x="9" y="47"/>
                    </a:lnTo>
                    <a:lnTo>
                      <a:pt x="5" y="51"/>
                    </a:lnTo>
                    <a:lnTo>
                      <a:pt x="0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2" name="Freeform 2824">
                <a:extLst>
                  <a:ext uri="{FF2B5EF4-FFF2-40B4-BE49-F238E27FC236}">
                    <a16:creationId xmlns:a16="http://schemas.microsoft.com/office/drawing/2014/main" id="{E531D2C7-D352-40E2-8F56-4607B46AC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085"/>
                <a:ext cx="39" cy="59"/>
              </a:xfrm>
              <a:custGeom>
                <a:avLst/>
                <a:gdLst>
                  <a:gd name="T0" fmla="*/ 3 w 39"/>
                  <a:gd name="T1" fmla="*/ 17 h 59"/>
                  <a:gd name="T2" fmla="*/ 3 w 39"/>
                  <a:gd name="T3" fmla="*/ 17 h 59"/>
                  <a:gd name="T4" fmla="*/ 3 w 39"/>
                  <a:gd name="T5" fmla="*/ 24 h 59"/>
                  <a:gd name="T6" fmla="*/ 6 w 39"/>
                  <a:gd name="T7" fmla="*/ 30 h 59"/>
                  <a:gd name="T8" fmla="*/ 11 w 39"/>
                  <a:gd name="T9" fmla="*/ 36 h 59"/>
                  <a:gd name="T10" fmla="*/ 15 w 39"/>
                  <a:gd name="T11" fmla="*/ 42 h 59"/>
                  <a:gd name="T12" fmla="*/ 27 w 39"/>
                  <a:gd name="T13" fmla="*/ 51 h 59"/>
                  <a:gd name="T14" fmla="*/ 39 w 39"/>
                  <a:gd name="T15" fmla="*/ 59 h 59"/>
                  <a:gd name="T16" fmla="*/ 39 w 39"/>
                  <a:gd name="T17" fmla="*/ 59 h 59"/>
                  <a:gd name="T18" fmla="*/ 35 w 39"/>
                  <a:gd name="T19" fmla="*/ 42 h 59"/>
                  <a:gd name="T20" fmla="*/ 32 w 39"/>
                  <a:gd name="T21" fmla="*/ 32 h 59"/>
                  <a:gd name="T22" fmla="*/ 27 w 39"/>
                  <a:gd name="T23" fmla="*/ 23 h 59"/>
                  <a:gd name="T24" fmla="*/ 23 w 39"/>
                  <a:gd name="T25" fmla="*/ 14 h 59"/>
                  <a:gd name="T26" fmla="*/ 17 w 39"/>
                  <a:gd name="T27" fmla="*/ 8 h 59"/>
                  <a:gd name="T28" fmla="*/ 9 w 39"/>
                  <a:gd name="T29" fmla="*/ 2 h 59"/>
                  <a:gd name="T30" fmla="*/ 0 w 39"/>
                  <a:gd name="T31" fmla="*/ 0 h 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9" h="59">
                    <a:moveTo>
                      <a:pt x="3" y="17"/>
                    </a:moveTo>
                    <a:lnTo>
                      <a:pt x="3" y="17"/>
                    </a:lnTo>
                    <a:lnTo>
                      <a:pt x="3" y="24"/>
                    </a:lnTo>
                    <a:lnTo>
                      <a:pt x="6" y="30"/>
                    </a:lnTo>
                    <a:lnTo>
                      <a:pt x="11" y="36"/>
                    </a:lnTo>
                    <a:lnTo>
                      <a:pt x="15" y="42"/>
                    </a:lnTo>
                    <a:lnTo>
                      <a:pt x="27" y="51"/>
                    </a:lnTo>
                    <a:lnTo>
                      <a:pt x="39" y="59"/>
                    </a:lnTo>
                    <a:lnTo>
                      <a:pt x="35" y="42"/>
                    </a:lnTo>
                    <a:lnTo>
                      <a:pt x="32" y="32"/>
                    </a:lnTo>
                    <a:lnTo>
                      <a:pt x="27" y="23"/>
                    </a:lnTo>
                    <a:lnTo>
                      <a:pt x="23" y="14"/>
                    </a:lnTo>
                    <a:lnTo>
                      <a:pt x="17" y="8"/>
                    </a:lnTo>
                    <a:lnTo>
                      <a:pt x="9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3" name="Freeform 2825">
                <a:extLst>
                  <a:ext uri="{FF2B5EF4-FFF2-40B4-BE49-F238E27FC236}">
                    <a16:creationId xmlns:a16="http://schemas.microsoft.com/office/drawing/2014/main" id="{454584F9-A8AD-416B-829D-C4584857A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079"/>
                <a:ext cx="2" cy="14"/>
              </a:xfrm>
              <a:custGeom>
                <a:avLst/>
                <a:gdLst>
                  <a:gd name="T0" fmla="*/ 0 w 2"/>
                  <a:gd name="T1" fmla="*/ 0 h 14"/>
                  <a:gd name="T2" fmla="*/ 0 w 2"/>
                  <a:gd name="T3" fmla="*/ 0 h 14"/>
                  <a:gd name="T4" fmla="*/ 2 w 2"/>
                  <a:gd name="T5" fmla="*/ 3 h 14"/>
                  <a:gd name="T6" fmla="*/ 2 w 2"/>
                  <a:gd name="T7" fmla="*/ 8 h 14"/>
                  <a:gd name="T8" fmla="*/ 2 w 2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8"/>
                    </a:lnTo>
                    <a:lnTo>
                      <a:pt x="2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4" name="Freeform 2826">
                <a:extLst>
                  <a:ext uri="{FF2B5EF4-FFF2-40B4-BE49-F238E27FC236}">
                    <a16:creationId xmlns:a16="http://schemas.microsoft.com/office/drawing/2014/main" id="{AE5A64E7-D079-447B-86A8-1AC810B0D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3111"/>
                <a:ext cx="10" cy="68"/>
              </a:xfrm>
              <a:custGeom>
                <a:avLst/>
                <a:gdLst>
                  <a:gd name="T0" fmla="*/ 0 w 10"/>
                  <a:gd name="T1" fmla="*/ 0 h 68"/>
                  <a:gd name="T2" fmla="*/ 0 w 10"/>
                  <a:gd name="T3" fmla="*/ 0 h 68"/>
                  <a:gd name="T4" fmla="*/ 4 w 10"/>
                  <a:gd name="T5" fmla="*/ 9 h 68"/>
                  <a:gd name="T6" fmla="*/ 7 w 10"/>
                  <a:gd name="T7" fmla="*/ 18 h 68"/>
                  <a:gd name="T8" fmla="*/ 10 w 10"/>
                  <a:gd name="T9" fmla="*/ 27 h 68"/>
                  <a:gd name="T10" fmla="*/ 9 w 10"/>
                  <a:gd name="T11" fmla="*/ 36 h 68"/>
                  <a:gd name="T12" fmla="*/ 9 w 10"/>
                  <a:gd name="T13" fmla="*/ 36 h 68"/>
                  <a:gd name="T14" fmla="*/ 4 w 10"/>
                  <a:gd name="T15" fmla="*/ 53 h 68"/>
                  <a:gd name="T16" fmla="*/ 3 w 10"/>
                  <a:gd name="T17" fmla="*/ 60 h 68"/>
                  <a:gd name="T18" fmla="*/ 3 w 10"/>
                  <a:gd name="T19" fmla="*/ 68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68">
                    <a:moveTo>
                      <a:pt x="0" y="0"/>
                    </a:moveTo>
                    <a:lnTo>
                      <a:pt x="0" y="0"/>
                    </a:lnTo>
                    <a:lnTo>
                      <a:pt x="4" y="9"/>
                    </a:lnTo>
                    <a:lnTo>
                      <a:pt x="7" y="18"/>
                    </a:lnTo>
                    <a:lnTo>
                      <a:pt x="10" y="27"/>
                    </a:lnTo>
                    <a:lnTo>
                      <a:pt x="9" y="36"/>
                    </a:lnTo>
                    <a:lnTo>
                      <a:pt x="4" y="53"/>
                    </a:lnTo>
                    <a:lnTo>
                      <a:pt x="3" y="60"/>
                    </a:lnTo>
                    <a:lnTo>
                      <a:pt x="3" y="6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5" name="Freeform 2827">
                <a:extLst>
                  <a:ext uri="{FF2B5EF4-FFF2-40B4-BE49-F238E27FC236}">
                    <a16:creationId xmlns:a16="http://schemas.microsoft.com/office/drawing/2014/main" id="{8A2E1302-58F9-476B-A981-0C5BF81B9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135"/>
                <a:ext cx="18" cy="56"/>
              </a:xfrm>
              <a:custGeom>
                <a:avLst/>
                <a:gdLst>
                  <a:gd name="T0" fmla="*/ 0 w 18"/>
                  <a:gd name="T1" fmla="*/ 0 h 56"/>
                  <a:gd name="T2" fmla="*/ 0 w 18"/>
                  <a:gd name="T3" fmla="*/ 0 h 56"/>
                  <a:gd name="T4" fmla="*/ 3 w 18"/>
                  <a:gd name="T5" fmla="*/ 6 h 56"/>
                  <a:gd name="T6" fmla="*/ 8 w 18"/>
                  <a:gd name="T7" fmla="*/ 10 h 56"/>
                  <a:gd name="T8" fmla="*/ 8 w 18"/>
                  <a:gd name="T9" fmla="*/ 10 h 56"/>
                  <a:gd name="T10" fmla="*/ 12 w 18"/>
                  <a:gd name="T11" fmla="*/ 21 h 56"/>
                  <a:gd name="T12" fmla="*/ 15 w 18"/>
                  <a:gd name="T13" fmla="*/ 30 h 56"/>
                  <a:gd name="T14" fmla="*/ 15 w 18"/>
                  <a:gd name="T15" fmla="*/ 30 h 56"/>
                  <a:gd name="T16" fmla="*/ 17 w 18"/>
                  <a:gd name="T17" fmla="*/ 38 h 56"/>
                  <a:gd name="T18" fmla="*/ 18 w 18"/>
                  <a:gd name="T19" fmla="*/ 44 h 56"/>
                  <a:gd name="T20" fmla="*/ 17 w 18"/>
                  <a:gd name="T21" fmla="*/ 56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56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8" y="10"/>
                    </a:lnTo>
                    <a:lnTo>
                      <a:pt x="12" y="21"/>
                    </a:lnTo>
                    <a:lnTo>
                      <a:pt x="15" y="30"/>
                    </a:lnTo>
                    <a:lnTo>
                      <a:pt x="17" y="38"/>
                    </a:lnTo>
                    <a:lnTo>
                      <a:pt x="18" y="44"/>
                    </a:lnTo>
                    <a:lnTo>
                      <a:pt x="17" y="5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6" name="Freeform 2828">
                <a:extLst>
                  <a:ext uri="{FF2B5EF4-FFF2-40B4-BE49-F238E27FC236}">
                    <a16:creationId xmlns:a16="http://schemas.microsoft.com/office/drawing/2014/main" id="{E1CC6989-125F-44EE-9954-890BD3FB4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277"/>
                <a:ext cx="14" cy="55"/>
              </a:xfrm>
              <a:custGeom>
                <a:avLst/>
                <a:gdLst>
                  <a:gd name="T0" fmla="*/ 14 w 14"/>
                  <a:gd name="T1" fmla="*/ 0 h 55"/>
                  <a:gd name="T2" fmla="*/ 14 w 14"/>
                  <a:gd name="T3" fmla="*/ 0 h 55"/>
                  <a:gd name="T4" fmla="*/ 6 w 14"/>
                  <a:gd name="T5" fmla="*/ 6 h 55"/>
                  <a:gd name="T6" fmla="*/ 3 w 14"/>
                  <a:gd name="T7" fmla="*/ 12 h 55"/>
                  <a:gd name="T8" fmla="*/ 0 w 14"/>
                  <a:gd name="T9" fmla="*/ 19 h 55"/>
                  <a:gd name="T10" fmla="*/ 0 w 14"/>
                  <a:gd name="T11" fmla="*/ 25 h 55"/>
                  <a:gd name="T12" fmla="*/ 3 w 14"/>
                  <a:gd name="T13" fmla="*/ 40 h 55"/>
                  <a:gd name="T14" fmla="*/ 6 w 14"/>
                  <a:gd name="T15" fmla="*/ 55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55">
                    <a:moveTo>
                      <a:pt x="14" y="0"/>
                    </a:moveTo>
                    <a:lnTo>
                      <a:pt x="14" y="0"/>
                    </a:lnTo>
                    <a:lnTo>
                      <a:pt x="6" y="6"/>
                    </a:lnTo>
                    <a:lnTo>
                      <a:pt x="3" y="12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3" y="40"/>
                    </a:lnTo>
                    <a:lnTo>
                      <a:pt x="6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7" name="Freeform 2829">
                <a:extLst>
                  <a:ext uri="{FF2B5EF4-FFF2-40B4-BE49-F238E27FC236}">
                    <a16:creationId xmlns:a16="http://schemas.microsoft.com/office/drawing/2014/main" id="{5ED0BB26-15E2-48E9-B997-CAF0B3B20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3305"/>
                <a:ext cx="29" cy="73"/>
              </a:xfrm>
              <a:custGeom>
                <a:avLst/>
                <a:gdLst>
                  <a:gd name="T0" fmla="*/ 0 w 29"/>
                  <a:gd name="T1" fmla="*/ 0 h 73"/>
                  <a:gd name="T2" fmla="*/ 0 w 29"/>
                  <a:gd name="T3" fmla="*/ 0 h 73"/>
                  <a:gd name="T4" fmla="*/ 0 w 29"/>
                  <a:gd name="T5" fmla="*/ 11 h 73"/>
                  <a:gd name="T6" fmla="*/ 2 w 29"/>
                  <a:gd name="T7" fmla="*/ 20 h 73"/>
                  <a:gd name="T8" fmla="*/ 5 w 29"/>
                  <a:gd name="T9" fmla="*/ 27 h 73"/>
                  <a:gd name="T10" fmla="*/ 9 w 29"/>
                  <a:gd name="T11" fmla="*/ 36 h 73"/>
                  <a:gd name="T12" fmla="*/ 9 w 29"/>
                  <a:gd name="T13" fmla="*/ 36 h 73"/>
                  <a:gd name="T14" fmla="*/ 14 w 29"/>
                  <a:gd name="T15" fmla="*/ 46 h 73"/>
                  <a:gd name="T16" fmla="*/ 18 w 29"/>
                  <a:gd name="T17" fmla="*/ 53 h 73"/>
                  <a:gd name="T18" fmla="*/ 24 w 29"/>
                  <a:gd name="T19" fmla="*/ 73 h 73"/>
                  <a:gd name="T20" fmla="*/ 24 w 29"/>
                  <a:gd name="T21" fmla="*/ 73 h 73"/>
                  <a:gd name="T22" fmla="*/ 27 w 29"/>
                  <a:gd name="T23" fmla="*/ 64 h 73"/>
                  <a:gd name="T24" fmla="*/ 29 w 29"/>
                  <a:gd name="T25" fmla="*/ 50 h 73"/>
                  <a:gd name="T26" fmla="*/ 29 w 29"/>
                  <a:gd name="T27" fmla="*/ 38 h 73"/>
                  <a:gd name="T28" fmla="*/ 27 w 29"/>
                  <a:gd name="T29" fmla="*/ 29 h 73"/>
                  <a:gd name="T30" fmla="*/ 27 w 29"/>
                  <a:gd name="T31" fmla="*/ 29 h 73"/>
                  <a:gd name="T32" fmla="*/ 26 w 29"/>
                  <a:gd name="T33" fmla="*/ 23 h 73"/>
                  <a:gd name="T34" fmla="*/ 24 w 29"/>
                  <a:gd name="T35" fmla="*/ 18 h 73"/>
                  <a:gd name="T36" fmla="*/ 17 w 29"/>
                  <a:gd name="T37" fmla="*/ 11 h 73"/>
                  <a:gd name="T38" fmla="*/ 9 w 29"/>
                  <a:gd name="T39" fmla="*/ 5 h 73"/>
                  <a:gd name="T40" fmla="*/ 0 w 29"/>
                  <a:gd name="T41" fmla="*/ 0 h 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9" h="73">
                    <a:moveTo>
                      <a:pt x="0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2" y="20"/>
                    </a:lnTo>
                    <a:lnTo>
                      <a:pt x="5" y="27"/>
                    </a:lnTo>
                    <a:lnTo>
                      <a:pt x="9" y="36"/>
                    </a:lnTo>
                    <a:lnTo>
                      <a:pt x="14" y="46"/>
                    </a:lnTo>
                    <a:lnTo>
                      <a:pt x="18" y="53"/>
                    </a:lnTo>
                    <a:lnTo>
                      <a:pt x="24" y="73"/>
                    </a:lnTo>
                    <a:lnTo>
                      <a:pt x="27" y="64"/>
                    </a:lnTo>
                    <a:lnTo>
                      <a:pt x="29" y="50"/>
                    </a:lnTo>
                    <a:lnTo>
                      <a:pt x="29" y="38"/>
                    </a:lnTo>
                    <a:lnTo>
                      <a:pt x="27" y="29"/>
                    </a:lnTo>
                    <a:lnTo>
                      <a:pt x="26" y="23"/>
                    </a:lnTo>
                    <a:lnTo>
                      <a:pt x="24" y="18"/>
                    </a:lnTo>
                    <a:lnTo>
                      <a:pt x="17" y="11"/>
                    </a:lnTo>
                    <a:lnTo>
                      <a:pt x="9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8" name="Freeform 2830">
                <a:extLst>
                  <a:ext uri="{FF2B5EF4-FFF2-40B4-BE49-F238E27FC236}">
                    <a16:creationId xmlns:a16="http://schemas.microsoft.com/office/drawing/2014/main" id="{4E9DB1DA-B97C-4C0A-A9A9-C8F20117E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3329"/>
                <a:ext cx="9" cy="61"/>
              </a:xfrm>
              <a:custGeom>
                <a:avLst/>
                <a:gdLst>
                  <a:gd name="T0" fmla="*/ 9 w 9"/>
                  <a:gd name="T1" fmla="*/ 0 h 61"/>
                  <a:gd name="T2" fmla="*/ 9 w 9"/>
                  <a:gd name="T3" fmla="*/ 0 h 61"/>
                  <a:gd name="T4" fmla="*/ 6 w 9"/>
                  <a:gd name="T5" fmla="*/ 11 h 61"/>
                  <a:gd name="T6" fmla="*/ 3 w 9"/>
                  <a:gd name="T7" fmla="*/ 20 h 61"/>
                  <a:gd name="T8" fmla="*/ 0 w 9"/>
                  <a:gd name="T9" fmla="*/ 29 h 61"/>
                  <a:gd name="T10" fmla="*/ 0 w 9"/>
                  <a:gd name="T11" fmla="*/ 34 h 61"/>
                  <a:gd name="T12" fmla="*/ 0 w 9"/>
                  <a:gd name="T13" fmla="*/ 40 h 61"/>
                  <a:gd name="T14" fmla="*/ 0 w 9"/>
                  <a:gd name="T15" fmla="*/ 40 h 61"/>
                  <a:gd name="T16" fmla="*/ 3 w 9"/>
                  <a:gd name="T17" fmla="*/ 52 h 61"/>
                  <a:gd name="T18" fmla="*/ 6 w 9"/>
                  <a:gd name="T19" fmla="*/ 56 h 61"/>
                  <a:gd name="T20" fmla="*/ 9 w 9"/>
                  <a:gd name="T21" fmla="*/ 61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61">
                    <a:moveTo>
                      <a:pt x="9" y="0"/>
                    </a:moveTo>
                    <a:lnTo>
                      <a:pt x="9" y="0"/>
                    </a:lnTo>
                    <a:lnTo>
                      <a:pt x="6" y="11"/>
                    </a:lnTo>
                    <a:lnTo>
                      <a:pt x="3" y="20"/>
                    </a:lnTo>
                    <a:lnTo>
                      <a:pt x="0" y="29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3" y="52"/>
                    </a:lnTo>
                    <a:lnTo>
                      <a:pt x="6" y="56"/>
                    </a:lnTo>
                    <a:lnTo>
                      <a:pt x="9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9" name="Freeform 2831">
                <a:extLst>
                  <a:ext uri="{FF2B5EF4-FFF2-40B4-BE49-F238E27FC236}">
                    <a16:creationId xmlns:a16="http://schemas.microsoft.com/office/drawing/2014/main" id="{2F9BBB47-458F-4B87-83D1-9700F5C72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3133"/>
                <a:ext cx="218" cy="156"/>
              </a:xfrm>
              <a:custGeom>
                <a:avLst/>
                <a:gdLst>
                  <a:gd name="T0" fmla="*/ 0 w 218"/>
                  <a:gd name="T1" fmla="*/ 156 h 156"/>
                  <a:gd name="T2" fmla="*/ 0 w 218"/>
                  <a:gd name="T3" fmla="*/ 156 h 156"/>
                  <a:gd name="T4" fmla="*/ 3 w 218"/>
                  <a:gd name="T5" fmla="*/ 148 h 156"/>
                  <a:gd name="T6" fmla="*/ 4 w 218"/>
                  <a:gd name="T7" fmla="*/ 144 h 156"/>
                  <a:gd name="T8" fmla="*/ 6 w 218"/>
                  <a:gd name="T9" fmla="*/ 141 h 156"/>
                  <a:gd name="T10" fmla="*/ 6 w 218"/>
                  <a:gd name="T11" fmla="*/ 141 h 156"/>
                  <a:gd name="T12" fmla="*/ 12 w 218"/>
                  <a:gd name="T13" fmla="*/ 136 h 156"/>
                  <a:gd name="T14" fmla="*/ 18 w 218"/>
                  <a:gd name="T15" fmla="*/ 135 h 156"/>
                  <a:gd name="T16" fmla="*/ 31 w 218"/>
                  <a:gd name="T17" fmla="*/ 132 h 156"/>
                  <a:gd name="T18" fmla="*/ 31 w 218"/>
                  <a:gd name="T19" fmla="*/ 132 h 156"/>
                  <a:gd name="T20" fmla="*/ 47 w 218"/>
                  <a:gd name="T21" fmla="*/ 130 h 156"/>
                  <a:gd name="T22" fmla="*/ 54 w 218"/>
                  <a:gd name="T23" fmla="*/ 129 h 156"/>
                  <a:gd name="T24" fmla="*/ 62 w 218"/>
                  <a:gd name="T25" fmla="*/ 126 h 156"/>
                  <a:gd name="T26" fmla="*/ 62 w 218"/>
                  <a:gd name="T27" fmla="*/ 126 h 156"/>
                  <a:gd name="T28" fmla="*/ 69 w 218"/>
                  <a:gd name="T29" fmla="*/ 120 h 156"/>
                  <a:gd name="T30" fmla="*/ 77 w 218"/>
                  <a:gd name="T31" fmla="*/ 113 h 156"/>
                  <a:gd name="T32" fmla="*/ 83 w 218"/>
                  <a:gd name="T33" fmla="*/ 107 h 156"/>
                  <a:gd name="T34" fmla="*/ 87 w 218"/>
                  <a:gd name="T35" fmla="*/ 104 h 156"/>
                  <a:gd name="T36" fmla="*/ 92 w 218"/>
                  <a:gd name="T37" fmla="*/ 103 h 156"/>
                  <a:gd name="T38" fmla="*/ 92 w 218"/>
                  <a:gd name="T39" fmla="*/ 103 h 156"/>
                  <a:gd name="T40" fmla="*/ 101 w 218"/>
                  <a:gd name="T41" fmla="*/ 101 h 156"/>
                  <a:gd name="T42" fmla="*/ 108 w 218"/>
                  <a:gd name="T43" fmla="*/ 100 h 156"/>
                  <a:gd name="T44" fmla="*/ 123 w 218"/>
                  <a:gd name="T45" fmla="*/ 101 h 156"/>
                  <a:gd name="T46" fmla="*/ 131 w 218"/>
                  <a:gd name="T47" fmla="*/ 101 h 156"/>
                  <a:gd name="T48" fmla="*/ 139 w 218"/>
                  <a:gd name="T49" fmla="*/ 100 h 156"/>
                  <a:gd name="T50" fmla="*/ 146 w 218"/>
                  <a:gd name="T51" fmla="*/ 95 h 156"/>
                  <a:gd name="T52" fmla="*/ 154 w 218"/>
                  <a:gd name="T53" fmla="*/ 88 h 156"/>
                  <a:gd name="T54" fmla="*/ 154 w 218"/>
                  <a:gd name="T55" fmla="*/ 88 h 156"/>
                  <a:gd name="T56" fmla="*/ 161 w 218"/>
                  <a:gd name="T57" fmla="*/ 77 h 156"/>
                  <a:gd name="T58" fmla="*/ 167 w 218"/>
                  <a:gd name="T59" fmla="*/ 65 h 156"/>
                  <a:gd name="T60" fmla="*/ 175 w 218"/>
                  <a:gd name="T61" fmla="*/ 53 h 156"/>
                  <a:gd name="T62" fmla="*/ 178 w 218"/>
                  <a:gd name="T63" fmla="*/ 49 h 156"/>
                  <a:gd name="T64" fmla="*/ 184 w 218"/>
                  <a:gd name="T65" fmla="*/ 43 h 156"/>
                  <a:gd name="T66" fmla="*/ 184 w 218"/>
                  <a:gd name="T67" fmla="*/ 43 h 156"/>
                  <a:gd name="T68" fmla="*/ 191 w 218"/>
                  <a:gd name="T69" fmla="*/ 37 h 156"/>
                  <a:gd name="T70" fmla="*/ 194 w 218"/>
                  <a:gd name="T71" fmla="*/ 32 h 156"/>
                  <a:gd name="T72" fmla="*/ 196 w 218"/>
                  <a:gd name="T73" fmla="*/ 28 h 156"/>
                  <a:gd name="T74" fmla="*/ 196 w 218"/>
                  <a:gd name="T75" fmla="*/ 28 h 156"/>
                  <a:gd name="T76" fmla="*/ 200 w 218"/>
                  <a:gd name="T77" fmla="*/ 18 h 156"/>
                  <a:gd name="T78" fmla="*/ 205 w 218"/>
                  <a:gd name="T79" fmla="*/ 11 h 156"/>
                  <a:gd name="T80" fmla="*/ 209 w 218"/>
                  <a:gd name="T81" fmla="*/ 6 h 156"/>
                  <a:gd name="T82" fmla="*/ 218 w 218"/>
                  <a:gd name="T83" fmla="*/ 0 h 15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8" h="156">
                    <a:moveTo>
                      <a:pt x="0" y="156"/>
                    </a:moveTo>
                    <a:lnTo>
                      <a:pt x="0" y="156"/>
                    </a:lnTo>
                    <a:lnTo>
                      <a:pt x="3" y="148"/>
                    </a:lnTo>
                    <a:lnTo>
                      <a:pt x="4" y="144"/>
                    </a:lnTo>
                    <a:lnTo>
                      <a:pt x="6" y="141"/>
                    </a:lnTo>
                    <a:lnTo>
                      <a:pt x="12" y="136"/>
                    </a:lnTo>
                    <a:lnTo>
                      <a:pt x="18" y="135"/>
                    </a:lnTo>
                    <a:lnTo>
                      <a:pt x="31" y="132"/>
                    </a:lnTo>
                    <a:lnTo>
                      <a:pt x="47" y="130"/>
                    </a:lnTo>
                    <a:lnTo>
                      <a:pt x="54" y="129"/>
                    </a:lnTo>
                    <a:lnTo>
                      <a:pt x="62" y="126"/>
                    </a:lnTo>
                    <a:lnTo>
                      <a:pt x="69" y="120"/>
                    </a:lnTo>
                    <a:lnTo>
                      <a:pt x="77" y="113"/>
                    </a:lnTo>
                    <a:lnTo>
                      <a:pt x="83" y="107"/>
                    </a:lnTo>
                    <a:lnTo>
                      <a:pt x="87" y="104"/>
                    </a:lnTo>
                    <a:lnTo>
                      <a:pt x="92" y="103"/>
                    </a:lnTo>
                    <a:lnTo>
                      <a:pt x="101" y="101"/>
                    </a:lnTo>
                    <a:lnTo>
                      <a:pt x="108" y="100"/>
                    </a:lnTo>
                    <a:lnTo>
                      <a:pt x="123" y="101"/>
                    </a:lnTo>
                    <a:lnTo>
                      <a:pt x="131" y="101"/>
                    </a:lnTo>
                    <a:lnTo>
                      <a:pt x="139" y="100"/>
                    </a:lnTo>
                    <a:lnTo>
                      <a:pt x="146" y="95"/>
                    </a:lnTo>
                    <a:lnTo>
                      <a:pt x="154" y="88"/>
                    </a:lnTo>
                    <a:lnTo>
                      <a:pt x="161" y="77"/>
                    </a:lnTo>
                    <a:lnTo>
                      <a:pt x="167" y="65"/>
                    </a:lnTo>
                    <a:lnTo>
                      <a:pt x="175" y="53"/>
                    </a:lnTo>
                    <a:lnTo>
                      <a:pt x="178" y="49"/>
                    </a:lnTo>
                    <a:lnTo>
                      <a:pt x="184" y="43"/>
                    </a:lnTo>
                    <a:lnTo>
                      <a:pt x="191" y="37"/>
                    </a:lnTo>
                    <a:lnTo>
                      <a:pt x="194" y="32"/>
                    </a:lnTo>
                    <a:lnTo>
                      <a:pt x="196" y="28"/>
                    </a:lnTo>
                    <a:lnTo>
                      <a:pt x="200" y="18"/>
                    </a:lnTo>
                    <a:lnTo>
                      <a:pt x="205" y="11"/>
                    </a:lnTo>
                    <a:lnTo>
                      <a:pt x="209" y="6"/>
                    </a:lnTo>
                    <a:lnTo>
                      <a:pt x="21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0" name="Freeform 2832">
                <a:extLst>
                  <a:ext uri="{FF2B5EF4-FFF2-40B4-BE49-F238E27FC236}">
                    <a16:creationId xmlns:a16="http://schemas.microsoft.com/office/drawing/2014/main" id="{8E60EF2D-44C6-45DB-8851-A40791B5D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981"/>
                <a:ext cx="145" cy="357"/>
              </a:xfrm>
              <a:custGeom>
                <a:avLst/>
                <a:gdLst>
                  <a:gd name="T0" fmla="*/ 0 w 145"/>
                  <a:gd name="T1" fmla="*/ 357 h 357"/>
                  <a:gd name="T2" fmla="*/ 0 w 145"/>
                  <a:gd name="T3" fmla="*/ 357 h 357"/>
                  <a:gd name="T4" fmla="*/ 4 w 145"/>
                  <a:gd name="T5" fmla="*/ 348 h 357"/>
                  <a:gd name="T6" fmla="*/ 6 w 145"/>
                  <a:gd name="T7" fmla="*/ 339 h 357"/>
                  <a:gd name="T8" fmla="*/ 7 w 145"/>
                  <a:gd name="T9" fmla="*/ 320 h 357"/>
                  <a:gd name="T10" fmla="*/ 9 w 145"/>
                  <a:gd name="T11" fmla="*/ 299 h 357"/>
                  <a:gd name="T12" fmla="*/ 10 w 145"/>
                  <a:gd name="T13" fmla="*/ 290 h 357"/>
                  <a:gd name="T14" fmla="*/ 12 w 145"/>
                  <a:gd name="T15" fmla="*/ 279 h 357"/>
                  <a:gd name="T16" fmla="*/ 12 w 145"/>
                  <a:gd name="T17" fmla="*/ 279 h 357"/>
                  <a:gd name="T18" fmla="*/ 15 w 145"/>
                  <a:gd name="T19" fmla="*/ 273 h 357"/>
                  <a:gd name="T20" fmla="*/ 15 w 145"/>
                  <a:gd name="T21" fmla="*/ 265 h 357"/>
                  <a:gd name="T22" fmla="*/ 15 w 145"/>
                  <a:gd name="T23" fmla="*/ 252 h 357"/>
                  <a:gd name="T24" fmla="*/ 15 w 145"/>
                  <a:gd name="T25" fmla="*/ 237 h 357"/>
                  <a:gd name="T26" fmla="*/ 16 w 145"/>
                  <a:gd name="T27" fmla="*/ 231 h 357"/>
                  <a:gd name="T28" fmla="*/ 18 w 145"/>
                  <a:gd name="T29" fmla="*/ 223 h 357"/>
                  <a:gd name="T30" fmla="*/ 18 w 145"/>
                  <a:gd name="T31" fmla="*/ 223 h 357"/>
                  <a:gd name="T32" fmla="*/ 23 w 145"/>
                  <a:gd name="T33" fmla="*/ 217 h 357"/>
                  <a:gd name="T34" fmla="*/ 29 w 145"/>
                  <a:gd name="T35" fmla="*/ 214 h 357"/>
                  <a:gd name="T36" fmla="*/ 41 w 145"/>
                  <a:gd name="T37" fmla="*/ 208 h 357"/>
                  <a:gd name="T38" fmla="*/ 41 w 145"/>
                  <a:gd name="T39" fmla="*/ 208 h 357"/>
                  <a:gd name="T40" fmla="*/ 47 w 145"/>
                  <a:gd name="T41" fmla="*/ 205 h 357"/>
                  <a:gd name="T42" fmla="*/ 50 w 145"/>
                  <a:gd name="T43" fmla="*/ 201 h 357"/>
                  <a:gd name="T44" fmla="*/ 53 w 145"/>
                  <a:gd name="T45" fmla="*/ 195 h 357"/>
                  <a:gd name="T46" fmla="*/ 54 w 145"/>
                  <a:gd name="T47" fmla="*/ 189 h 357"/>
                  <a:gd name="T48" fmla="*/ 54 w 145"/>
                  <a:gd name="T49" fmla="*/ 189 h 357"/>
                  <a:gd name="T50" fmla="*/ 56 w 145"/>
                  <a:gd name="T51" fmla="*/ 181 h 357"/>
                  <a:gd name="T52" fmla="*/ 56 w 145"/>
                  <a:gd name="T53" fmla="*/ 172 h 357"/>
                  <a:gd name="T54" fmla="*/ 56 w 145"/>
                  <a:gd name="T55" fmla="*/ 155 h 357"/>
                  <a:gd name="T56" fmla="*/ 56 w 145"/>
                  <a:gd name="T57" fmla="*/ 139 h 357"/>
                  <a:gd name="T58" fmla="*/ 56 w 145"/>
                  <a:gd name="T59" fmla="*/ 130 h 357"/>
                  <a:gd name="T60" fmla="*/ 59 w 145"/>
                  <a:gd name="T61" fmla="*/ 122 h 357"/>
                  <a:gd name="T62" fmla="*/ 59 w 145"/>
                  <a:gd name="T63" fmla="*/ 122 h 357"/>
                  <a:gd name="T64" fmla="*/ 62 w 145"/>
                  <a:gd name="T65" fmla="*/ 118 h 357"/>
                  <a:gd name="T66" fmla="*/ 66 w 145"/>
                  <a:gd name="T67" fmla="*/ 115 h 357"/>
                  <a:gd name="T68" fmla="*/ 75 w 145"/>
                  <a:gd name="T69" fmla="*/ 109 h 357"/>
                  <a:gd name="T70" fmla="*/ 86 w 145"/>
                  <a:gd name="T71" fmla="*/ 103 h 357"/>
                  <a:gd name="T72" fmla="*/ 90 w 145"/>
                  <a:gd name="T73" fmla="*/ 98 h 357"/>
                  <a:gd name="T74" fmla="*/ 93 w 145"/>
                  <a:gd name="T75" fmla="*/ 94 h 357"/>
                  <a:gd name="T76" fmla="*/ 93 w 145"/>
                  <a:gd name="T77" fmla="*/ 94 h 357"/>
                  <a:gd name="T78" fmla="*/ 99 w 145"/>
                  <a:gd name="T79" fmla="*/ 85 h 357"/>
                  <a:gd name="T80" fmla="*/ 104 w 145"/>
                  <a:gd name="T81" fmla="*/ 75 h 357"/>
                  <a:gd name="T82" fmla="*/ 104 w 145"/>
                  <a:gd name="T83" fmla="*/ 75 h 357"/>
                  <a:gd name="T84" fmla="*/ 108 w 145"/>
                  <a:gd name="T85" fmla="*/ 71 h 357"/>
                  <a:gd name="T86" fmla="*/ 115 w 145"/>
                  <a:gd name="T87" fmla="*/ 68 h 357"/>
                  <a:gd name="T88" fmla="*/ 119 w 145"/>
                  <a:gd name="T89" fmla="*/ 65 h 357"/>
                  <a:gd name="T90" fmla="*/ 125 w 145"/>
                  <a:gd name="T91" fmla="*/ 63 h 357"/>
                  <a:gd name="T92" fmla="*/ 125 w 145"/>
                  <a:gd name="T93" fmla="*/ 63 h 357"/>
                  <a:gd name="T94" fmla="*/ 133 w 145"/>
                  <a:gd name="T95" fmla="*/ 57 h 357"/>
                  <a:gd name="T96" fmla="*/ 136 w 145"/>
                  <a:gd name="T97" fmla="*/ 50 h 357"/>
                  <a:gd name="T98" fmla="*/ 140 w 145"/>
                  <a:gd name="T99" fmla="*/ 35 h 357"/>
                  <a:gd name="T100" fmla="*/ 140 w 145"/>
                  <a:gd name="T101" fmla="*/ 35 h 357"/>
                  <a:gd name="T102" fmla="*/ 143 w 145"/>
                  <a:gd name="T103" fmla="*/ 24 h 357"/>
                  <a:gd name="T104" fmla="*/ 145 w 145"/>
                  <a:gd name="T105" fmla="*/ 14 h 357"/>
                  <a:gd name="T106" fmla="*/ 145 w 145"/>
                  <a:gd name="T107" fmla="*/ 0 h 35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45" h="357">
                    <a:moveTo>
                      <a:pt x="0" y="357"/>
                    </a:moveTo>
                    <a:lnTo>
                      <a:pt x="0" y="357"/>
                    </a:lnTo>
                    <a:lnTo>
                      <a:pt x="4" y="348"/>
                    </a:lnTo>
                    <a:lnTo>
                      <a:pt x="6" y="339"/>
                    </a:lnTo>
                    <a:lnTo>
                      <a:pt x="7" y="320"/>
                    </a:lnTo>
                    <a:lnTo>
                      <a:pt x="9" y="299"/>
                    </a:lnTo>
                    <a:lnTo>
                      <a:pt x="10" y="290"/>
                    </a:lnTo>
                    <a:lnTo>
                      <a:pt x="12" y="279"/>
                    </a:lnTo>
                    <a:lnTo>
                      <a:pt x="15" y="273"/>
                    </a:lnTo>
                    <a:lnTo>
                      <a:pt x="15" y="265"/>
                    </a:lnTo>
                    <a:lnTo>
                      <a:pt x="15" y="252"/>
                    </a:lnTo>
                    <a:lnTo>
                      <a:pt x="15" y="237"/>
                    </a:lnTo>
                    <a:lnTo>
                      <a:pt x="16" y="231"/>
                    </a:lnTo>
                    <a:lnTo>
                      <a:pt x="18" y="223"/>
                    </a:lnTo>
                    <a:lnTo>
                      <a:pt x="23" y="217"/>
                    </a:lnTo>
                    <a:lnTo>
                      <a:pt x="29" y="214"/>
                    </a:lnTo>
                    <a:lnTo>
                      <a:pt x="41" y="208"/>
                    </a:lnTo>
                    <a:lnTo>
                      <a:pt x="47" y="205"/>
                    </a:lnTo>
                    <a:lnTo>
                      <a:pt x="50" y="201"/>
                    </a:lnTo>
                    <a:lnTo>
                      <a:pt x="53" y="195"/>
                    </a:lnTo>
                    <a:lnTo>
                      <a:pt x="54" y="189"/>
                    </a:lnTo>
                    <a:lnTo>
                      <a:pt x="56" y="181"/>
                    </a:lnTo>
                    <a:lnTo>
                      <a:pt x="56" y="172"/>
                    </a:lnTo>
                    <a:lnTo>
                      <a:pt x="56" y="155"/>
                    </a:lnTo>
                    <a:lnTo>
                      <a:pt x="56" y="139"/>
                    </a:lnTo>
                    <a:lnTo>
                      <a:pt x="56" y="130"/>
                    </a:lnTo>
                    <a:lnTo>
                      <a:pt x="59" y="122"/>
                    </a:lnTo>
                    <a:lnTo>
                      <a:pt x="62" y="118"/>
                    </a:lnTo>
                    <a:lnTo>
                      <a:pt x="66" y="115"/>
                    </a:lnTo>
                    <a:lnTo>
                      <a:pt x="75" y="109"/>
                    </a:lnTo>
                    <a:lnTo>
                      <a:pt x="86" y="103"/>
                    </a:lnTo>
                    <a:lnTo>
                      <a:pt x="90" y="98"/>
                    </a:lnTo>
                    <a:lnTo>
                      <a:pt x="93" y="94"/>
                    </a:lnTo>
                    <a:lnTo>
                      <a:pt x="99" y="85"/>
                    </a:lnTo>
                    <a:lnTo>
                      <a:pt x="104" y="75"/>
                    </a:lnTo>
                    <a:lnTo>
                      <a:pt x="108" y="71"/>
                    </a:lnTo>
                    <a:lnTo>
                      <a:pt x="115" y="68"/>
                    </a:lnTo>
                    <a:lnTo>
                      <a:pt x="119" y="65"/>
                    </a:lnTo>
                    <a:lnTo>
                      <a:pt x="125" y="63"/>
                    </a:lnTo>
                    <a:lnTo>
                      <a:pt x="133" y="57"/>
                    </a:lnTo>
                    <a:lnTo>
                      <a:pt x="136" y="50"/>
                    </a:lnTo>
                    <a:lnTo>
                      <a:pt x="140" y="35"/>
                    </a:lnTo>
                    <a:lnTo>
                      <a:pt x="143" y="24"/>
                    </a:lnTo>
                    <a:lnTo>
                      <a:pt x="145" y="14"/>
                    </a:lnTo>
                    <a:lnTo>
                      <a:pt x="14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1" name="Freeform 2833">
                <a:extLst>
                  <a:ext uri="{FF2B5EF4-FFF2-40B4-BE49-F238E27FC236}">
                    <a16:creationId xmlns:a16="http://schemas.microsoft.com/office/drawing/2014/main" id="{13B0D24A-8E96-4E9C-B316-EA7A5506C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240"/>
                <a:ext cx="48" cy="22"/>
              </a:xfrm>
              <a:custGeom>
                <a:avLst/>
                <a:gdLst>
                  <a:gd name="T0" fmla="*/ 0 w 48"/>
                  <a:gd name="T1" fmla="*/ 5 h 22"/>
                  <a:gd name="T2" fmla="*/ 0 w 48"/>
                  <a:gd name="T3" fmla="*/ 5 h 22"/>
                  <a:gd name="T4" fmla="*/ 2 w 48"/>
                  <a:gd name="T5" fmla="*/ 2 h 22"/>
                  <a:gd name="T6" fmla="*/ 5 w 48"/>
                  <a:gd name="T7" fmla="*/ 0 h 22"/>
                  <a:gd name="T8" fmla="*/ 11 w 48"/>
                  <a:gd name="T9" fmla="*/ 0 h 22"/>
                  <a:gd name="T10" fmla="*/ 18 w 48"/>
                  <a:gd name="T11" fmla="*/ 2 h 22"/>
                  <a:gd name="T12" fmla="*/ 24 w 48"/>
                  <a:gd name="T13" fmla="*/ 5 h 22"/>
                  <a:gd name="T14" fmla="*/ 39 w 48"/>
                  <a:gd name="T15" fmla="*/ 14 h 22"/>
                  <a:gd name="T16" fmla="*/ 48 w 48"/>
                  <a:gd name="T17" fmla="*/ 22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2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9" y="14"/>
                    </a:lnTo>
                    <a:lnTo>
                      <a:pt x="48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2" name="Freeform 2834">
                <a:extLst>
                  <a:ext uri="{FF2B5EF4-FFF2-40B4-BE49-F238E27FC236}">
                    <a16:creationId xmlns:a16="http://schemas.microsoft.com/office/drawing/2014/main" id="{EB152655-AFD3-4FB7-9AF9-6544412A3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3259"/>
                <a:ext cx="30" cy="61"/>
              </a:xfrm>
              <a:custGeom>
                <a:avLst/>
                <a:gdLst>
                  <a:gd name="T0" fmla="*/ 0 w 30"/>
                  <a:gd name="T1" fmla="*/ 61 h 61"/>
                  <a:gd name="T2" fmla="*/ 0 w 30"/>
                  <a:gd name="T3" fmla="*/ 61 h 61"/>
                  <a:gd name="T4" fmla="*/ 9 w 30"/>
                  <a:gd name="T5" fmla="*/ 57 h 61"/>
                  <a:gd name="T6" fmla="*/ 17 w 30"/>
                  <a:gd name="T7" fmla="*/ 51 h 61"/>
                  <a:gd name="T8" fmla="*/ 20 w 30"/>
                  <a:gd name="T9" fmla="*/ 43 h 61"/>
                  <a:gd name="T10" fmla="*/ 23 w 30"/>
                  <a:gd name="T11" fmla="*/ 36 h 61"/>
                  <a:gd name="T12" fmla="*/ 26 w 30"/>
                  <a:gd name="T13" fmla="*/ 18 h 61"/>
                  <a:gd name="T14" fmla="*/ 27 w 30"/>
                  <a:gd name="T15" fmla="*/ 9 h 61"/>
                  <a:gd name="T16" fmla="*/ 30 w 30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61">
                    <a:moveTo>
                      <a:pt x="0" y="61"/>
                    </a:moveTo>
                    <a:lnTo>
                      <a:pt x="0" y="61"/>
                    </a:lnTo>
                    <a:lnTo>
                      <a:pt x="9" y="57"/>
                    </a:lnTo>
                    <a:lnTo>
                      <a:pt x="17" y="51"/>
                    </a:lnTo>
                    <a:lnTo>
                      <a:pt x="20" y="43"/>
                    </a:lnTo>
                    <a:lnTo>
                      <a:pt x="23" y="36"/>
                    </a:lnTo>
                    <a:lnTo>
                      <a:pt x="26" y="18"/>
                    </a:lnTo>
                    <a:lnTo>
                      <a:pt x="27" y="9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3" name="Freeform 2835">
                <a:extLst>
                  <a:ext uri="{FF2B5EF4-FFF2-40B4-BE49-F238E27FC236}">
                    <a16:creationId xmlns:a16="http://schemas.microsoft.com/office/drawing/2014/main" id="{84F3E92F-20EA-4295-A1DD-8C73ECAD6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3230"/>
                <a:ext cx="99" cy="21"/>
              </a:xfrm>
              <a:custGeom>
                <a:avLst/>
                <a:gdLst>
                  <a:gd name="T0" fmla="*/ 0 w 99"/>
                  <a:gd name="T1" fmla="*/ 16 h 21"/>
                  <a:gd name="T2" fmla="*/ 0 w 99"/>
                  <a:gd name="T3" fmla="*/ 16 h 21"/>
                  <a:gd name="T4" fmla="*/ 5 w 99"/>
                  <a:gd name="T5" fmla="*/ 7 h 21"/>
                  <a:gd name="T6" fmla="*/ 10 w 99"/>
                  <a:gd name="T7" fmla="*/ 3 h 21"/>
                  <a:gd name="T8" fmla="*/ 16 w 99"/>
                  <a:gd name="T9" fmla="*/ 0 h 21"/>
                  <a:gd name="T10" fmla="*/ 22 w 99"/>
                  <a:gd name="T11" fmla="*/ 0 h 21"/>
                  <a:gd name="T12" fmla="*/ 28 w 99"/>
                  <a:gd name="T13" fmla="*/ 1 h 21"/>
                  <a:gd name="T14" fmla="*/ 35 w 99"/>
                  <a:gd name="T15" fmla="*/ 3 h 21"/>
                  <a:gd name="T16" fmla="*/ 50 w 99"/>
                  <a:gd name="T17" fmla="*/ 10 h 21"/>
                  <a:gd name="T18" fmla="*/ 64 w 99"/>
                  <a:gd name="T19" fmla="*/ 18 h 21"/>
                  <a:gd name="T20" fmla="*/ 71 w 99"/>
                  <a:gd name="T21" fmla="*/ 21 h 21"/>
                  <a:gd name="T22" fmla="*/ 77 w 99"/>
                  <a:gd name="T23" fmla="*/ 21 h 21"/>
                  <a:gd name="T24" fmla="*/ 85 w 99"/>
                  <a:gd name="T25" fmla="*/ 21 h 21"/>
                  <a:gd name="T26" fmla="*/ 89 w 99"/>
                  <a:gd name="T27" fmla="*/ 18 h 21"/>
                  <a:gd name="T28" fmla="*/ 96 w 99"/>
                  <a:gd name="T29" fmla="*/ 10 h 21"/>
                  <a:gd name="T30" fmla="*/ 99 w 99"/>
                  <a:gd name="T31" fmla="*/ 1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9" h="21">
                    <a:moveTo>
                      <a:pt x="0" y="16"/>
                    </a:moveTo>
                    <a:lnTo>
                      <a:pt x="0" y="16"/>
                    </a:lnTo>
                    <a:lnTo>
                      <a:pt x="5" y="7"/>
                    </a:lnTo>
                    <a:lnTo>
                      <a:pt x="10" y="3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3"/>
                    </a:lnTo>
                    <a:lnTo>
                      <a:pt x="50" y="10"/>
                    </a:lnTo>
                    <a:lnTo>
                      <a:pt x="64" y="18"/>
                    </a:lnTo>
                    <a:lnTo>
                      <a:pt x="71" y="21"/>
                    </a:lnTo>
                    <a:lnTo>
                      <a:pt x="77" y="21"/>
                    </a:lnTo>
                    <a:lnTo>
                      <a:pt x="85" y="21"/>
                    </a:lnTo>
                    <a:lnTo>
                      <a:pt x="89" y="18"/>
                    </a:lnTo>
                    <a:lnTo>
                      <a:pt x="96" y="10"/>
                    </a:lnTo>
                    <a:lnTo>
                      <a:pt x="99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4" name="Freeform 2836">
                <a:extLst>
                  <a:ext uri="{FF2B5EF4-FFF2-40B4-BE49-F238E27FC236}">
                    <a16:creationId xmlns:a16="http://schemas.microsoft.com/office/drawing/2014/main" id="{2E5920C0-B969-402B-9BDB-9D9062A43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076"/>
                <a:ext cx="39" cy="166"/>
              </a:xfrm>
              <a:custGeom>
                <a:avLst/>
                <a:gdLst>
                  <a:gd name="T0" fmla="*/ 0 w 39"/>
                  <a:gd name="T1" fmla="*/ 166 h 166"/>
                  <a:gd name="T2" fmla="*/ 0 w 39"/>
                  <a:gd name="T3" fmla="*/ 166 h 166"/>
                  <a:gd name="T4" fmla="*/ 6 w 39"/>
                  <a:gd name="T5" fmla="*/ 160 h 166"/>
                  <a:gd name="T6" fmla="*/ 11 w 39"/>
                  <a:gd name="T7" fmla="*/ 152 h 166"/>
                  <a:gd name="T8" fmla="*/ 14 w 39"/>
                  <a:gd name="T9" fmla="*/ 145 h 166"/>
                  <a:gd name="T10" fmla="*/ 14 w 39"/>
                  <a:gd name="T11" fmla="*/ 136 h 166"/>
                  <a:gd name="T12" fmla="*/ 14 w 39"/>
                  <a:gd name="T13" fmla="*/ 127 h 166"/>
                  <a:gd name="T14" fmla="*/ 12 w 39"/>
                  <a:gd name="T15" fmla="*/ 118 h 166"/>
                  <a:gd name="T16" fmla="*/ 8 w 39"/>
                  <a:gd name="T17" fmla="*/ 103 h 166"/>
                  <a:gd name="T18" fmla="*/ 8 w 39"/>
                  <a:gd name="T19" fmla="*/ 103 h 166"/>
                  <a:gd name="T20" fmla="*/ 3 w 39"/>
                  <a:gd name="T21" fmla="*/ 92 h 166"/>
                  <a:gd name="T22" fmla="*/ 0 w 39"/>
                  <a:gd name="T23" fmla="*/ 86 h 166"/>
                  <a:gd name="T24" fmla="*/ 2 w 39"/>
                  <a:gd name="T25" fmla="*/ 82 h 166"/>
                  <a:gd name="T26" fmla="*/ 2 w 39"/>
                  <a:gd name="T27" fmla="*/ 82 h 166"/>
                  <a:gd name="T28" fmla="*/ 5 w 39"/>
                  <a:gd name="T29" fmla="*/ 77 h 166"/>
                  <a:gd name="T30" fmla="*/ 9 w 39"/>
                  <a:gd name="T31" fmla="*/ 74 h 166"/>
                  <a:gd name="T32" fmla="*/ 15 w 39"/>
                  <a:gd name="T33" fmla="*/ 69 h 166"/>
                  <a:gd name="T34" fmla="*/ 20 w 39"/>
                  <a:gd name="T35" fmla="*/ 66 h 166"/>
                  <a:gd name="T36" fmla="*/ 20 w 39"/>
                  <a:gd name="T37" fmla="*/ 66 h 166"/>
                  <a:gd name="T38" fmla="*/ 24 w 39"/>
                  <a:gd name="T39" fmla="*/ 60 h 166"/>
                  <a:gd name="T40" fmla="*/ 29 w 39"/>
                  <a:gd name="T41" fmla="*/ 54 h 166"/>
                  <a:gd name="T42" fmla="*/ 33 w 39"/>
                  <a:gd name="T43" fmla="*/ 45 h 166"/>
                  <a:gd name="T44" fmla="*/ 36 w 39"/>
                  <a:gd name="T45" fmla="*/ 36 h 166"/>
                  <a:gd name="T46" fmla="*/ 39 w 39"/>
                  <a:gd name="T47" fmla="*/ 27 h 166"/>
                  <a:gd name="T48" fmla="*/ 39 w 39"/>
                  <a:gd name="T49" fmla="*/ 18 h 166"/>
                  <a:gd name="T50" fmla="*/ 39 w 39"/>
                  <a:gd name="T51" fmla="*/ 9 h 166"/>
                  <a:gd name="T52" fmla="*/ 38 w 39"/>
                  <a:gd name="T53" fmla="*/ 0 h 1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9" h="166">
                    <a:moveTo>
                      <a:pt x="0" y="166"/>
                    </a:moveTo>
                    <a:lnTo>
                      <a:pt x="0" y="166"/>
                    </a:lnTo>
                    <a:lnTo>
                      <a:pt x="6" y="160"/>
                    </a:lnTo>
                    <a:lnTo>
                      <a:pt x="11" y="152"/>
                    </a:lnTo>
                    <a:lnTo>
                      <a:pt x="14" y="145"/>
                    </a:lnTo>
                    <a:lnTo>
                      <a:pt x="14" y="136"/>
                    </a:lnTo>
                    <a:lnTo>
                      <a:pt x="14" y="127"/>
                    </a:lnTo>
                    <a:lnTo>
                      <a:pt x="12" y="118"/>
                    </a:lnTo>
                    <a:lnTo>
                      <a:pt x="8" y="103"/>
                    </a:lnTo>
                    <a:lnTo>
                      <a:pt x="3" y="92"/>
                    </a:lnTo>
                    <a:lnTo>
                      <a:pt x="0" y="86"/>
                    </a:lnTo>
                    <a:lnTo>
                      <a:pt x="2" y="82"/>
                    </a:lnTo>
                    <a:lnTo>
                      <a:pt x="5" y="77"/>
                    </a:lnTo>
                    <a:lnTo>
                      <a:pt x="9" y="74"/>
                    </a:lnTo>
                    <a:lnTo>
                      <a:pt x="15" y="69"/>
                    </a:lnTo>
                    <a:lnTo>
                      <a:pt x="20" y="66"/>
                    </a:lnTo>
                    <a:lnTo>
                      <a:pt x="24" y="60"/>
                    </a:lnTo>
                    <a:lnTo>
                      <a:pt x="29" y="54"/>
                    </a:lnTo>
                    <a:lnTo>
                      <a:pt x="33" y="45"/>
                    </a:lnTo>
                    <a:lnTo>
                      <a:pt x="36" y="36"/>
                    </a:lnTo>
                    <a:lnTo>
                      <a:pt x="39" y="27"/>
                    </a:lnTo>
                    <a:lnTo>
                      <a:pt x="39" y="18"/>
                    </a:lnTo>
                    <a:lnTo>
                      <a:pt x="39" y="9"/>
                    </a:lnTo>
                    <a:lnTo>
                      <a:pt x="3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5" name="Freeform 2837">
                <a:extLst>
                  <a:ext uri="{FF2B5EF4-FFF2-40B4-BE49-F238E27FC236}">
                    <a16:creationId xmlns:a16="http://schemas.microsoft.com/office/drawing/2014/main" id="{9F325164-354C-45C1-8D64-7A99BC601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123"/>
                <a:ext cx="20" cy="89"/>
              </a:xfrm>
              <a:custGeom>
                <a:avLst/>
                <a:gdLst>
                  <a:gd name="T0" fmla="*/ 0 w 20"/>
                  <a:gd name="T1" fmla="*/ 89 h 89"/>
                  <a:gd name="T2" fmla="*/ 0 w 20"/>
                  <a:gd name="T3" fmla="*/ 89 h 89"/>
                  <a:gd name="T4" fmla="*/ 6 w 20"/>
                  <a:gd name="T5" fmla="*/ 80 h 89"/>
                  <a:gd name="T6" fmla="*/ 11 w 20"/>
                  <a:gd name="T7" fmla="*/ 69 h 89"/>
                  <a:gd name="T8" fmla="*/ 15 w 20"/>
                  <a:gd name="T9" fmla="*/ 59 h 89"/>
                  <a:gd name="T10" fmla="*/ 17 w 20"/>
                  <a:gd name="T11" fmla="*/ 47 h 89"/>
                  <a:gd name="T12" fmla="*/ 18 w 20"/>
                  <a:gd name="T13" fmla="*/ 35 h 89"/>
                  <a:gd name="T14" fmla="*/ 20 w 20"/>
                  <a:gd name="T15" fmla="*/ 22 h 89"/>
                  <a:gd name="T16" fmla="*/ 18 w 20"/>
                  <a:gd name="T17" fmla="*/ 10 h 89"/>
                  <a:gd name="T18" fmla="*/ 17 w 20"/>
                  <a:gd name="T19" fmla="*/ 0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89">
                    <a:moveTo>
                      <a:pt x="0" y="89"/>
                    </a:moveTo>
                    <a:lnTo>
                      <a:pt x="0" y="89"/>
                    </a:lnTo>
                    <a:lnTo>
                      <a:pt x="6" y="80"/>
                    </a:lnTo>
                    <a:lnTo>
                      <a:pt x="11" y="69"/>
                    </a:lnTo>
                    <a:lnTo>
                      <a:pt x="15" y="59"/>
                    </a:lnTo>
                    <a:lnTo>
                      <a:pt x="17" y="47"/>
                    </a:lnTo>
                    <a:lnTo>
                      <a:pt x="18" y="35"/>
                    </a:lnTo>
                    <a:lnTo>
                      <a:pt x="20" y="22"/>
                    </a:lnTo>
                    <a:lnTo>
                      <a:pt x="18" y="10"/>
                    </a:lnTo>
                    <a:lnTo>
                      <a:pt x="1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6" name="Freeform 2838">
                <a:extLst>
                  <a:ext uri="{FF2B5EF4-FFF2-40B4-BE49-F238E27FC236}">
                    <a16:creationId xmlns:a16="http://schemas.microsoft.com/office/drawing/2014/main" id="{D6410F87-8A14-48CB-A43A-27FE92321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3056"/>
                <a:ext cx="151" cy="144"/>
              </a:xfrm>
              <a:custGeom>
                <a:avLst/>
                <a:gdLst>
                  <a:gd name="T0" fmla="*/ 3 w 151"/>
                  <a:gd name="T1" fmla="*/ 144 h 144"/>
                  <a:gd name="T2" fmla="*/ 3 w 151"/>
                  <a:gd name="T3" fmla="*/ 144 h 144"/>
                  <a:gd name="T4" fmla="*/ 3 w 151"/>
                  <a:gd name="T5" fmla="*/ 129 h 144"/>
                  <a:gd name="T6" fmla="*/ 0 w 151"/>
                  <a:gd name="T7" fmla="*/ 117 h 144"/>
                  <a:gd name="T8" fmla="*/ 0 w 151"/>
                  <a:gd name="T9" fmla="*/ 109 h 144"/>
                  <a:gd name="T10" fmla="*/ 1 w 151"/>
                  <a:gd name="T11" fmla="*/ 103 h 144"/>
                  <a:gd name="T12" fmla="*/ 3 w 151"/>
                  <a:gd name="T13" fmla="*/ 95 h 144"/>
                  <a:gd name="T14" fmla="*/ 8 w 151"/>
                  <a:gd name="T15" fmla="*/ 89 h 144"/>
                  <a:gd name="T16" fmla="*/ 8 w 151"/>
                  <a:gd name="T17" fmla="*/ 89 h 144"/>
                  <a:gd name="T18" fmla="*/ 14 w 151"/>
                  <a:gd name="T19" fmla="*/ 80 h 144"/>
                  <a:gd name="T20" fmla="*/ 21 w 151"/>
                  <a:gd name="T21" fmla="*/ 74 h 144"/>
                  <a:gd name="T22" fmla="*/ 29 w 151"/>
                  <a:gd name="T23" fmla="*/ 70 h 144"/>
                  <a:gd name="T24" fmla="*/ 38 w 151"/>
                  <a:gd name="T25" fmla="*/ 67 h 144"/>
                  <a:gd name="T26" fmla="*/ 38 w 151"/>
                  <a:gd name="T27" fmla="*/ 67 h 144"/>
                  <a:gd name="T28" fmla="*/ 50 w 151"/>
                  <a:gd name="T29" fmla="*/ 64 h 144"/>
                  <a:gd name="T30" fmla="*/ 60 w 151"/>
                  <a:gd name="T31" fmla="*/ 59 h 144"/>
                  <a:gd name="T32" fmla="*/ 65 w 151"/>
                  <a:gd name="T33" fmla="*/ 56 h 144"/>
                  <a:gd name="T34" fmla="*/ 68 w 151"/>
                  <a:gd name="T35" fmla="*/ 52 h 144"/>
                  <a:gd name="T36" fmla="*/ 71 w 151"/>
                  <a:gd name="T37" fmla="*/ 47 h 144"/>
                  <a:gd name="T38" fmla="*/ 72 w 151"/>
                  <a:gd name="T39" fmla="*/ 41 h 144"/>
                  <a:gd name="T40" fmla="*/ 72 w 151"/>
                  <a:gd name="T41" fmla="*/ 41 h 144"/>
                  <a:gd name="T42" fmla="*/ 74 w 151"/>
                  <a:gd name="T43" fmla="*/ 31 h 144"/>
                  <a:gd name="T44" fmla="*/ 77 w 151"/>
                  <a:gd name="T45" fmla="*/ 23 h 144"/>
                  <a:gd name="T46" fmla="*/ 78 w 151"/>
                  <a:gd name="T47" fmla="*/ 22 h 144"/>
                  <a:gd name="T48" fmla="*/ 81 w 151"/>
                  <a:gd name="T49" fmla="*/ 20 h 144"/>
                  <a:gd name="T50" fmla="*/ 86 w 151"/>
                  <a:gd name="T51" fmla="*/ 20 h 144"/>
                  <a:gd name="T52" fmla="*/ 92 w 151"/>
                  <a:gd name="T53" fmla="*/ 20 h 144"/>
                  <a:gd name="T54" fmla="*/ 92 w 151"/>
                  <a:gd name="T55" fmla="*/ 20 h 144"/>
                  <a:gd name="T56" fmla="*/ 109 w 151"/>
                  <a:gd name="T57" fmla="*/ 23 h 144"/>
                  <a:gd name="T58" fmla="*/ 116 w 151"/>
                  <a:gd name="T59" fmla="*/ 23 h 144"/>
                  <a:gd name="T60" fmla="*/ 124 w 151"/>
                  <a:gd name="T61" fmla="*/ 22 h 144"/>
                  <a:gd name="T62" fmla="*/ 124 w 151"/>
                  <a:gd name="T63" fmla="*/ 22 h 144"/>
                  <a:gd name="T64" fmla="*/ 131 w 151"/>
                  <a:gd name="T65" fmla="*/ 17 h 144"/>
                  <a:gd name="T66" fmla="*/ 137 w 151"/>
                  <a:gd name="T67" fmla="*/ 11 h 144"/>
                  <a:gd name="T68" fmla="*/ 145 w 151"/>
                  <a:gd name="T69" fmla="*/ 5 h 144"/>
                  <a:gd name="T70" fmla="*/ 151 w 151"/>
                  <a:gd name="T71" fmla="*/ 0 h 1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51" h="144">
                    <a:moveTo>
                      <a:pt x="3" y="144"/>
                    </a:moveTo>
                    <a:lnTo>
                      <a:pt x="3" y="144"/>
                    </a:lnTo>
                    <a:lnTo>
                      <a:pt x="3" y="129"/>
                    </a:lnTo>
                    <a:lnTo>
                      <a:pt x="0" y="117"/>
                    </a:lnTo>
                    <a:lnTo>
                      <a:pt x="0" y="109"/>
                    </a:lnTo>
                    <a:lnTo>
                      <a:pt x="1" y="103"/>
                    </a:lnTo>
                    <a:lnTo>
                      <a:pt x="3" y="95"/>
                    </a:lnTo>
                    <a:lnTo>
                      <a:pt x="8" y="89"/>
                    </a:lnTo>
                    <a:lnTo>
                      <a:pt x="14" y="80"/>
                    </a:lnTo>
                    <a:lnTo>
                      <a:pt x="21" y="74"/>
                    </a:lnTo>
                    <a:lnTo>
                      <a:pt x="29" y="70"/>
                    </a:lnTo>
                    <a:lnTo>
                      <a:pt x="38" y="67"/>
                    </a:lnTo>
                    <a:lnTo>
                      <a:pt x="50" y="64"/>
                    </a:lnTo>
                    <a:lnTo>
                      <a:pt x="60" y="59"/>
                    </a:lnTo>
                    <a:lnTo>
                      <a:pt x="65" y="56"/>
                    </a:lnTo>
                    <a:lnTo>
                      <a:pt x="68" y="52"/>
                    </a:lnTo>
                    <a:lnTo>
                      <a:pt x="71" y="47"/>
                    </a:lnTo>
                    <a:lnTo>
                      <a:pt x="72" y="41"/>
                    </a:lnTo>
                    <a:lnTo>
                      <a:pt x="74" y="31"/>
                    </a:lnTo>
                    <a:lnTo>
                      <a:pt x="77" y="23"/>
                    </a:lnTo>
                    <a:lnTo>
                      <a:pt x="78" y="22"/>
                    </a:lnTo>
                    <a:lnTo>
                      <a:pt x="81" y="20"/>
                    </a:lnTo>
                    <a:lnTo>
                      <a:pt x="86" y="20"/>
                    </a:lnTo>
                    <a:lnTo>
                      <a:pt x="92" y="20"/>
                    </a:lnTo>
                    <a:lnTo>
                      <a:pt x="109" y="23"/>
                    </a:lnTo>
                    <a:lnTo>
                      <a:pt x="116" y="23"/>
                    </a:lnTo>
                    <a:lnTo>
                      <a:pt x="124" y="22"/>
                    </a:lnTo>
                    <a:lnTo>
                      <a:pt x="131" y="17"/>
                    </a:lnTo>
                    <a:lnTo>
                      <a:pt x="137" y="11"/>
                    </a:lnTo>
                    <a:lnTo>
                      <a:pt x="145" y="5"/>
                    </a:lnTo>
                    <a:lnTo>
                      <a:pt x="15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7" name="Freeform 2839">
                <a:extLst>
                  <a:ext uri="{FF2B5EF4-FFF2-40B4-BE49-F238E27FC236}">
                    <a16:creationId xmlns:a16="http://schemas.microsoft.com/office/drawing/2014/main" id="{266C1E4B-CF24-4A5B-976D-082F9B0D9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3200"/>
                <a:ext cx="51" cy="39"/>
              </a:xfrm>
              <a:custGeom>
                <a:avLst/>
                <a:gdLst>
                  <a:gd name="T0" fmla="*/ 0 w 51"/>
                  <a:gd name="T1" fmla="*/ 39 h 39"/>
                  <a:gd name="T2" fmla="*/ 0 w 51"/>
                  <a:gd name="T3" fmla="*/ 39 h 39"/>
                  <a:gd name="T4" fmla="*/ 3 w 51"/>
                  <a:gd name="T5" fmla="*/ 34 h 39"/>
                  <a:gd name="T6" fmla="*/ 6 w 51"/>
                  <a:gd name="T7" fmla="*/ 30 h 39"/>
                  <a:gd name="T8" fmla="*/ 9 w 51"/>
                  <a:gd name="T9" fmla="*/ 27 h 39"/>
                  <a:gd name="T10" fmla="*/ 12 w 51"/>
                  <a:gd name="T11" fmla="*/ 24 h 39"/>
                  <a:gd name="T12" fmla="*/ 19 w 51"/>
                  <a:gd name="T13" fmla="*/ 21 h 39"/>
                  <a:gd name="T14" fmla="*/ 30 w 51"/>
                  <a:gd name="T15" fmla="*/ 16 h 39"/>
                  <a:gd name="T16" fmla="*/ 30 w 51"/>
                  <a:gd name="T17" fmla="*/ 16 h 39"/>
                  <a:gd name="T18" fmla="*/ 36 w 51"/>
                  <a:gd name="T19" fmla="*/ 13 h 39"/>
                  <a:gd name="T20" fmla="*/ 40 w 51"/>
                  <a:gd name="T21" fmla="*/ 9 h 39"/>
                  <a:gd name="T22" fmla="*/ 45 w 51"/>
                  <a:gd name="T23" fmla="*/ 4 h 39"/>
                  <a:gd name="T24" fmla="*/ 51 w 51"/>
                  <a:gd name="T25" fmla="*/ 0 h 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1" h="39">
                    <a:moveTo>
                      <a:pt x="0" y="39"/>
                    </a:moveTo>
                    <a:lnTo>
                      <a:pt x="0" y="39"/>
                    </a:lnTo>
                    <a:lnTo>
                      <a:pt x="3" y="34"/>
                    </a:lnTo>
                    <a:lnTo>
                      <a:pt x="6" y="30"/>
                    </a:lnTo>
                    <a:lnTo>
                      <a:pt x="9" y="27"/>
                    </a:lnTo>
                    <a:lnTo>
                      <a:pt x="12" y="24"/>
                    </a:lnTo>
                    <a:lnTo>
                      <a:pt x="19" y="21"/>
                    </a:lnTo>
                    <a:lnTo>
                      <a:pt x="30" y="16"/>
                    </a:lnTo>
                    <a:lnTo>
                      <a:pt x="36" y="13"/>
                    </a:lnTo>
                    <a:lnTo>
                      <a:pt x="40" y="9"/>
                    </a:lnTo>
                    <a:lnTo>
                      <a:pt x="45" y="4"/>
                    </a:lnTo>
                    <a:lnTo>
                      <a:pt x="5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8" name="Freeform 2840">
                <a:extLst>
                  <a:ext uri="{FF2B5EF4-FFF2-40B4-BE49-F238E27FC236}">
                    <a16:creationId xmlns:a16="http://schemas.microsoft.com/office/drawing/2014/main" id="{A4294640-EC30-4D5F-B36B-8E5EC4C73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3123"/>
                <a:ext cx="24" cy="51"/>
              </a:xfrm>
              <a:custGeom>
                <a:avLst/>
                <a:gdLst>
                  <a:gd name="T0" fmla="*/ 0 w 24"/>
                  <a:gd name="T1" fmla="*/ 0 h 51"/>
                  <a:gd name="T2" fmla="*/ 0 w 24"/>
                  <a:gd name="T3" fmla="*/ 0 h 51"/>
                  <a:gd name="T4" fmla="*/ 1 w 24"/>
                  <a:gd name="T5" fmla="*/ 7 h 51"/>
                  <a:gd name="T6" fmla="*/ 4 w 24"/>
                  <a:gd name="T7" fmla="*/ 13 h 51"/>
                  <a:gd name="T8" fmla="*/ 12 w 24"/>
                  <a:gd name="T9" fmla="*/ 27 h 51"/>
                  <a:gd name="T10" fmla="*/ 19 w 24"/>
                  <a:gd name="T11" fmla="*/ 41 h 51"/>
                  <a:gd name="T12" fmla="*/ 22 w 24"/>
                  <a:gd name="T13" fmla="*/ 47 h 51"/>
                  <a:gd name="T14" fmla="*/ 24 w 24"/>
                  <a:gd name="T15" fmla="*/ 51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51">
                    <a:moveTo>
                      <a:pt x="0" y="0"/>
                    </a:moveTo>
                    <a:lnTo>
                      <a:pt x="0" y="0"/>
                    </a:lnTo>
                    <a:lnTo>
                      <a:pt x="1" y="7"/>
                    </a:lnTo>
                    <a:lnTo>
                      <a:pt x="4" y="13"/>
                    </a:lnTo>
                    <a:lnTo>
                      <a:pt x="12" y="27"/>
                    </a:lnTo>
                    <a:lnTo>
                      <a:pt x="19" y="41"/>
                    </a:lnTo>
                    <a:lnTo>
                      <a:pt x="22" y="47"/>
                    </a:lnTo>
                    <a:lnTo>
                      <a:pt x="24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9" name="Freeform 2841">
                <a:extLst>
                  <a:ext uri="{FF2B5EF4-FFF2-40B4-BE49-F238E27FC236}">
                    <a16:creationId xmlns:a16="http://schemas.microsoft.com/office/drawing/2014/main" id="{75A927AD-C302-453A-A3C3-D46A6BEB8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3076"/>
                <a:ext cx="29" cy="63"/>
              </a:xfrm>
              <a:custGeom>
                <a:avLst/>
                <a:gdLst>
                  <a:gd name="T0" fmla="*/ 0 w 29"/>
                  <a:gd name="T1" fmla="*/ 0 h 63"/>
                  <a:gd name="T2" fmla="*/ 0 w 29"/>
                  <a:gd name="T3" fmla="*/ 0 h 63"/>
                  <a:gd name="T4" fmla="*/ 7 w 29"/>
                  <a:gd name="T5" fmla="*/ 5 h 63"/>
                  <a:gd name="T6" fmla="*/ 13 w 29"/>
                  <a:gd name="T7" fmla="*/ 11 h 63"/>
                  <a:gd name="T8" fmla="*/ 19 w 29"/>
                  <a:gd name="T9" fmla="*/ 20 h 63"/>
                  <a:gd name="T10" fmla="*/ 23 w 29"/>
                  <a:gd name="T11" fmla="*/ 29 h 63"/>
                  <a:gd name="T12" fmla="*/ 26 w 29"/>
                  <a:gd name="T13" fmla="*/ 38 h 63"/>
                  <a:gd name="T14" fmla="*/ 27 w 29"/>
                  <a:gd name="T15" fmla="*/ 48 h 63"/>
                  <a:gd name="T16" fmla="*/ 29 w 29"/>
                  <a:gd name="T17" fmla="*/ 56 h 63"/>
                  <a:gd name="T18" fmla="*/ 27 w 29"/>
                  <a:gd name="T19" fmla="*/ 63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63"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3" y="11"/>
                    </a:lnTo>
                    <a:lnTo>
                      <a:pt x="19" y="20"/>
                    </a:lnTo>
                    <a:lnTo>
                      <a:pt x="23" y="29"/>
                    </a:lnTo>
                    <a:lnTo>
                      <a:pt x="26" y="38"/>
                    </a:lnTo>
                    <a:lnTo>
                      <a:pt x="27" y="48"/>
                    </a:lnTo>
                    <a:lnTo>
                      <a:pt x="29" y="56"/>
                    </a:lnTo>
                    <a:lnTo>
                      <a:pt x="27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0" name="Freeform 2842">
                <a:extLst>
                  <a:ext uri="{FF2B5EF4-FFF2-40B4-BE49-F238E27FC236}">
                    <a16:creationId xmlns:a16="http://schemas.microsoft.com/office/drawing/2014/main" id="{A5F87878-7B36-42D0-9ECB-08CF96378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3040"/>
                <a:ext cx="12" cy="62"/>
              </a:xfrm>
              <a:custGeom>
                <a:avLst/>
                <a:gdLst>
                  <a:gd name="T0" fmla="*/ 0 w 12"/>
                  <a:gd name="T1" fmla="*/ 62 h 62"/>
                  <a:gd name="T2" fmla="*/ 0 w 12"/>
                  <a:gd name="T3" fmla="*/ 62 h 62"/>
                  <a:gd name="T4" fmla="*/ 4 w 12"/>
                  <a:gd name="T5" fmla="*/ 54 h 62"/>
                  <a:gd name="T6" fmla="*/ 7 w 12"/>
                  <a:gd name="T7" fmla="*/ 48 h 62"/>
                  <a:gd name="T8" fmla="*/ 9 w 12"/>
                  <a:gd name="T9" fmla="*/ 41 h 62"/>
                  <a:gd name="T10" fmla="*/ 9 w 12"/>
                  <a:gd name="T11" fmla="*/ 32 h 62"/>
                  <a:gd name="T12" fmla="*/ 9 w 12"/>
                  <a:gd name="T13" fmla="*/ 32 h 62"/>
                  <a:gd name="T14" fmla="*/ 9 w 12"/>
                  <a:gd name="T15" fmla="*/ 15 h 62"/>
                  <a:gd name="T16" fmla="*/ 9 w 12"/>
                  <a:gd name="T17" fmla="*/ 7 h 62"/>
                  <a:gd name="T18" fmla="*/ 12 w 12"/>
                  <a:gd name="T19" fmla="*/ 0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62">
                    <a:moveTo>
                      <a:pt x="0" y="62"/>
                    </a:moveTo>
                    <a:lnTo>
                      <a:pt x="0" y="62"/>
                    </a:lnTo>
                    <a:lnTo>
                      <a:pt x="4" y="54"/>
                    </a:lnTo>
                    <a:lnTo>
                      <a:pt x="7" y="48"/>
                    </a:lnTo>
                    <a:lnTo>
                      <a:pt x="9" y="41"/>
                    </a:lnTo>
                    <a:lnTo>
                      <a:pt x="9" y="32"/>
                    </a:lnTo>
                    <a:lnTo>
                      <a:pt x="9" y="15"/>
                    </a:lnTo>
                    <a:lnTo>
                      <a:pt x="9" y="7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1" name="Freeform 2843">
                <a:extLst>
                  <a:ext uri="{FF2B5EF4-FFF2-40B4-BE49-F238E27FC236}">
                    <a16:creationId xmlns:a16="http://schemas.microsoft.com/office/drawing/2014/main" id="{7AD008C1-3DA2-4B84-8134-2B8EAF338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047"/>
                <a:ext cx="27" cy="55"/>
              </a:xfrm>
              <a:custGeom>
                <a:avLst/>
                <a:gdLst>
                  <a:gd name="T0" fmla="*/ 0 w 27"/>
                  <a:gd name="T1" fmla="*/ 28 h 55"/>
                  <a:gd name="T2" fmla="*/ 0 w 27"/>
                  <a:gd name="T3" fmla="*/ 28 h 55"/>
                  <a:gd name="T4" fmla="*/ 4 w 27"/>
                  <a:gd name="T5" fmla="*/ 20 h 55"/>
                  <a:gd name="T6" fmla="*/ 9 w 27"/>
                  <a:gd name="T7" fmla="*/ 13 h 55"/>
                  <a:gd name="T8" fmla="*/ 16 w 27"/>
                  <a:gd name="T9" fmla="*/ 5 h 55"/>
                  <a:gd name="T10" fmla="*/ 24 w 27"/>
                  <a:gd name="T11" fmla="*/ 0 h 55"/>
                  <a:gd name="T12" fmla="*/ 24 w 27"/>
                  <a:gd name="T13" fmla="*/ 0 h 55"/>
                  <a:gd name="T14" fmla="*/ 22 w 27"/>
                  <a:gd name="T15" fmla="*/ 8 h 55"/>
                  <a:gd name="T16" fmla="*/ 22 w 27"/>
                  <a:gd name="T17" fmla="*/ 16 h 55"/>
                  <a:gd name="T18" fmla="*/ 24 w 27"/>
                  <a:gd name="T19" fmla="*/ 28 h 55"/>
                  <a:gd name="T20" fmla="*/ 27 w 27"/>
                  <a:gd name="T21" fmla="*/ 41 h 55"/>
                  <a:gd name="T22" fmla="*/ 27 w 27"/>
                  <a:gd name="T23" fmla="*/ 55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55">
                    <a:moveTo>
                      <a:pt x="0" y="28"/>
                    </a:moveTo>
                    <a:lnTo>
                      <a:pt x="0" y="28"/>
                    </a:lnTo>
                    <a:lnTo>
                      <a:pt x="4" y="20"/>
                    </a:lnTo>
                    <a:lnTo>
                      <a:pt x="9" y="13"/>
                    </a:lnTo>
                    <a:lnTo>
                      <a:pt x="16" y="5"/>
                    </a:lnTo>
                    <a:lnTo>
                      <a:pt x="24" y="0"/>
                    </a:lnTo>
                    <a:lnTo>
                      <a:pt x="22" y="8"/>
                    </a:lnTo>
                    <a:lnTo>
                      <a:pt x="22" y="16"/>
                    </a:lnTo>
                    <a:lnTo>
                      <a:pt x="24" y="28"/>
                    </a:lnTo>
                    <a:lnTo>
                      <a:pt x="27" y="41"/>
                    </a:lnTo>
                    <a:lnTo>
                      <a:pt x="27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2" name="Freeform 2844">
                <a:extLst>
                  <a:ext uri="{FF2B5EF4-FFF2-40B4-BE49-F238E27FC236}">
                    <a16:creationId xmlns:a16="http://schemas.microsoft.com/office/drawing/2014/main" id="{C5176907-F8AB-4492-823D-4D7558D2F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016"/>
                <a:ext cx="9" cy="33"/>
              </a:xfrm>
              <a:custGeom>
                <a:avLst/>
                <a:gdLst>
                  <a:gd name="T0" fmla="*/ 0 w 9"/>
                  <a:gd name="T1" fmla="*/ 33 h 33"/>
                  <a:gd name="T2" fmla="*/ 0 w 9"/>
                  <a:gd name="T3" fmla="*/ 33 h 33"/>
                  <a:gd name="T4" fmla="*/ 5 w 9"/>
                  <a:gd name="T5" fmla="*/ 25 h 33"/>
                  <a:gd name="T6" fmla="*/ 8 w 9"/>
                  <a:gd name="T7" fmla="*/ 16 h 33"/>
                  <a:gd name="T8" fmla="*/ 9 w 9"/>
                  <a:gd name="T9" fmla="*/ 7 h 33"/>
                  <a:gd name="T10" fmla="*/ 9 w 9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3">
                    <a:moveTo>
                      <a:pt x="0" y="33"/>
                    </a:moveTo>
                    <a:lnTo>
                      <a:pt x="0" y="33"/>
                    </a:lnTo>
                    <a:lnTo>
                      <a:pt x="5" y="25"/>
                    </a:lnTo>
                    <a:lnTo>
                      <a:pt x="8" y="16"/>
                    </a:lnTo>
                    <a:lnTo>
                      <a:pt x="9" y="7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3" name="Freeform 2845">
                <a:extLst>
                  <a:ext uri="{FF2B5EF4-FFF2-40B4-BE49-F238E27FC236}">
                    <a16:creationId xmlns:a16="http://schemas.microsoft.com/office/drawing/2014/main" id="{9A3E6C26-6A34-44BE-8104-04908E366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3025"/>
                <a:ext cx="17" cy="77"/>
              </a:xfrm>
              <a:custGeom>
                <a:avLst/>
                <a:gdLst>
                  <a:gd name="T0" fmla="*/ 0 w 17"/>
                  <a:gd name="T1" fmla="*/ 77 h 77"/>
                  <a:gd name="T2" fmla="*/ 0 w 17"/>
                  <a:gd name="T3" fmla="*/ 77 h 77"/>
                  <a:gd name="T4" fmla="*/ 8 w 17"/>
                  <a:gd name="T5" fmla="*/ 66 h 77"/>
                  <a:gd name="T6" fmla="*/ 14 w 17"/>
                  <a:gd name="T7" fmla="*/ 56 h 77"/>
                  <a:gd name="T8" fmla="*/ 17 w 17"/>
                  <a:gd name="T9" fmla="*/ 45 h 77"/>
                  <a:gd name="T10" fmla="*/ 17 w 17"/>
                  <a:gd name="T11" fmla="*/ 33 h 77"/>
                  <a:gd name="T12" fmla="*/ 17 w 17"/>
                  <a:gd name="T13" fmla="*/ 33 h 77"/>
                  <a:gd name="T14" fmla="*/ 15 w 17"/>
                  <a:gd name="T15" fmla="*/ 25 h 77"/>
                  <a:gd name="T16" fmla="*/ 11 w 17"/>
                  <a:gd name="T17" fmla="*/ 15 h 77"/>
                  <a:gd name="T18" fmla="*/ 6 w 17"/>
                  <a:gd name="T19" fmla="*/ 6 h 77"/>
                  <a:gd name="T20" fmla="*/ 5 w 17"/>
                  <a:gd name="T21" fmla="*/ 0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77">
                    <a:moveTo>
                      <a:pt x="0" y="77"/>
                    </a:moveTo>
                    <a:lnTo>
                      <a:pt x="0" y="77"/>
                    </a:lnTo>
                    <a:lnTo>
                      <a:pt x="8" y="66"/>
                    </a:lnTo>
                    <a:lnTo>
                      <a:pt x="14" y="56"/>
                    </a:lnTo>
                    <a:lnTo>
                      <a:pt x="17" y="45"/>
                    </a:lnTo>
                    <a:lnTo>
                      <a:pt x="17" y="33"/>
                    </a:lnTo>
                    <a:lnTo>
                      <a:pt x="15" y="25"/>
                    </a:lnTo>
                    <a:lnTo>
                      <a:pt x="11" y="15"/>
                    </a:lnTo>
                    <a:lnTo>
                      <a:pt x="6" y="6"/>
                    </a:lnTo>
                    <a:lnTo>
                      <a:pt x="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4" name="Freeform 2846">
                <a:extLst>
                  <a:ext uri="{FF2B5EF4-FFF2-40B4-BE49-F238E27FC236}">
                    <a16:creationId xmlns:a16="http://schemas.microsoft.com/office/drawing/2014/main" id="{A6B8F6FA-EA2D-46F1-9346-B4054D782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983"/>
                <a:ext cx="32" cy="72"/>
              </a:xfrm>
              <a:custGeom>
                <a:avLst/>
                <a:gdLst>
                  <a:gd name="T0" fmla="*/ 3 w 32"/>
                  <a:gd name="T1" fmla="*/ 72 h 72"/>
                  <a:gd name="T2" fmla="*/ 3 w 32"/>
                  <a:gd name="T3" fmla="*/ 72 h 72"/>
                  <a:gd name="T4" fmla="*/ 0 w 32"/>
                  <a:gd name="T5" fmla="*/ 46 h 72"/>
                  <a:gd name="T6" fmla="*/ 0 w 32"/>
                  <a:gd name="T7" fmla="*/ 33 h 72"/>
                  <a:gd name="T8" fmla="*/ 2 w 32"/>
                  <a:gd name="T9" fmla="*/ 27 h 72"/>
                  <a:gd name="T10" fmla="*/ 3 w 32"/>
                  <a:gd name="T11" fmla="*/ 24 h 72"/>
                  <a:gd name="T12" fmla="*/ 3 w 32"/>
                  <a:gd name="T13" fmla="*/ 24 h 72"/>
                  <a:gd name="T14" fmla="*/ 14 w 32"/>
                  <a:gd name="T15" fmla="*/ 16 h 72"/>
                  <a:gd name="T16" fmla="*/ 23 w 32"/>
                  <a:gd name="T17" fmla="*/ 9 h 72"/>
                  <a:gd name="T18" fmla="*/ 32 w 32"/>
                  <a:gd name="T19" fmla="*/ 0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72">
                    <a:moveTo>
                      <a:pt x="3" y="72"/>
                    </a:moveTo>
                    <a:lnTo>
                      <a:pt x="3" y="72"/>
                    </a:lnTo>
                    <a:lnTo>
                      <a:pt x="0" y="46"/>
                    </a:lnTo>
                    <a:lnTo>
                      <a:pt x="0" y="33"/>
                    </a:lnTo>
                    <a:lnTo>
                      <a:pt x="2" y="27"/>
                    </a:lnTo>
                    <a:lnTo>
                      <a:pt x="3" y="24"/>
                    </a:lnTo>
                    <a:lnTo>
                      <a:pt x="14" y="16"/>
                    </a:lnTo>
                    <a:lnTo>
                      <a:pt x="23" y="9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5" name="Freeform 2847">
                <a:extLst>
                  <a:ext uri="{FF2B5EF4-FFF2-40B4-BE49-F238E27FC236}">
                    <a16:creationId xmlns:a16="http://schemas.microsoft.com/office/drawing/2014/main" id="{007B6A22-4AF6-4328-A0EF-2FB6BD170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041"/>
                <a:ext cx="31" cy="22"/>
              </a:xfrm>
              <a:custGeom>
                <a:avLst/>
                <a:gdLst>
                  <a:gd name="T0" fmla="*/ 0 w 31"/>
                  <a:gd name="T1" fmla="*/ 0 h 22"/>
                  <a:gd name="T2" fmla="*/ 0 w 31"/>
                  <a:gd name="T3" fmla="*/ 0 h 22"/>
                  <a:gd name="T4" fmla="*/ 4 w 31"/>
                  <a:gd name="T5" fmla="*/ 0 h 22"/>
                  <a:gd name="T6" fmla="*/ 9 w 31"/>
                  <a:gd name="T7" fmla="*/ 2 h 22"/>
                  <a:gd name="T8" fmla="*/ 18 w 31"/>
                  <a:gd name="T9" fmla="*/ 6 h 22"/>
                  <a:gd name="T10" fmla="*/ 25 w 31"/>
                  <a:gd name="T11" fmla="*/ 14 h 22"/>
                  <a:gd name="T12" fmla="*/ 31 w 31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8" y="6"/>
                    </a:lnTo>
                    <a:lnTo>
                      <a:pt x="25" y="14"/>
                    </a:lnTo>
                    <a:lnTo>
                      <a:pt x="31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6" name="Freeform 2848">
                <a:extLst>
                  <a:ext uri="{FF2B5EF4-FFF2-40B4-BE49-F238E27FC236}">
                    <a16:creationId xmlns:a16="http://schemas.microsoft.com/office/drawing/2014/main" id="{4F503CF3-2EA9-4881-853E-0518FC9FA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183"/>
                <a:ext cx="9" cy="45"/>
              </a:xfrm>
              <a:custGeom>
                <a:avLst/>
                <a:gdLst>
                  <a:gd name="T0" fmla="*/ 0 w 9"/>
                  <a:gd name="T1" fmla="*/ 45 h 45"/>
                  <a:gd name="T2" fmla="*/ 0 w 9"/>
                  <a:gd name="T3" fmla="*/ 45 h 45"/>
                  <a:gd name="T4" fmla="*/ 5 w 9"/>
                  <a:gd name="T5" fmla="*/ 35 h 45"/>
                  <a:gd name="T6" fmla="*/ 8 w 9"/>
                  <a:gd name="T7" fmla="*/ 24 h 45"/>
                  <a:gd name="T8" fmla="*/ 9 w 9"/>
                  <a:gd name="T9" fmla="*/ 12 h 45"/>
                  <a:gd name="T10" fmla="*/ 6 w 9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5">
                    <a:moveTo>
                      <a:pt x="0" y="45"/>
                    </a:moveTo>
                    <a:lnTo>
                      <a:pt x="0" y="45"/>
                    </a:lnTo>
                    <a:lnTo>
                      <a:pt x="5" y="35"/>
                    </a:lnTo>
                    <a:lnTo>
                      <a:pt x="8" y="24"/>
                    </a:lnTo>
                    <a:lnTo>
                      <a:pt x="9" y="12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7" name="Freeform 2849">
                <a:extLst>
                  <a:ext uri="{FF2B5EF4-FFF2-40B4-BE49-F238E27FC236}">
                    <a16:creationId xmlns:a16="http://schemas.microsoft.com/office/drawing/2014/main" id="{F1C81EFF-C4C1-41D5-A2D3-FD346A94A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3210"/>
                <a:ext cx="53" cy="23"/>
              </a:xfrm>
              <a:custGeom>
                <a:avLst/>
                <a:gdLst>
                  <a:gd name="T0" fmla="*/ 0 w 53"/>
                  <a:gd name="T1" fmla="*/ 23 h 23"/>
                  <a:gd name="T2" fmla="*/ 0 w 53"/>
                  <a:gd name="T3" fmla="*/ 23 h 23"/>
                  <a:gd name="T4" fmla="*/ 3 w 53"/>
                  <a:gd name="T5" fmla="*/ 14 h 23"/>
                  <a:gd name="T6" fmla="*/ 8 w 53"/>
                  <a:gd name="T7" fmla="*/ 8 h 23"/>
                  <a:gd name="T8" fmla="*/ 14 w 53"/>
                  <a:gd name="T9" fmla="*/ 3 h 23"/>
                  <a:gd name="T10" fmla="*/ 21 w 53"/>
                  <a:gd name="T11" fmla="*/ 2 h 23"/>
                  <a:gd name="T12" fmla="*/ 29 w 53"/>
                  <a:gd name="T13" fmla="*/ 0 h 23"/>
                  <a:gd name="T14" fmla="*/ 38 w 53"/>
                  <a:gd name="T15" fmla="*/ 0 h 23"/>
                  <a:gd name="T16" fmla="*/ 53 w 53"/>
                  <a:gd name="T17" fmla="*/ 2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23">
                    <a:moveTo>
                      <a:pt x="0" y="23"/>
                    </a:moveTo>
                    <a:lnTo>
                      <a:pt x="0" y="23"/>
                    </a:lnTo>
                    <a:lnTo>
                      <a:pt x="3" y="14"/>
                    </a:lnTo>
                    <a:lnTo>
                      <a:pt x="8" y="8"/>
                    </a:lnTo>
                    <a:lnTo>
                      <a:pt x="14" y="3"/>
                    </a:lnTo>
                    <a:lnTo>
                      <a:pt x="21" y="2"/>
                    </a:lnTo>
                    <a:lnTo>
                      <a:pt x="29" y="0"/>
                    </a:lnTo>
                    <a:lnTo>
                      <a:pt x="38" y="0"/>
                    </a:lnTo>
                    <a:lnTo>
                      <a:pt x="53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8" name="Freeform 2850">
                <a:extLst>
                  <a:ext uri="{FF2B5EF4-FFF2-40B4-BE49-F238E27FC236}">
                    <a16:creationId xmlns:a16="http://schemas.microsoft.com/office/drawing/2014/main" id="{A01DA611-ACDF-4B8C-BD91-F749AA74B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148"/>
                <a:ext cx="31" cy="46"/>
              </a:xfrm>
              <a:custGeom>
                <a:avLst/>
                <a:gdLst>
                  <a:gd name="T0" fmla="*/ 1 w 31"/>
                  <a:gd name="T1" fmla="*/ 46 h 46"/>
                  <a:gd name="T2" fmla="*/ 1 w 31"/>
                  <a:gd name="T3" fmla="*/ 46 h 46"/>
                  <a:gd name="T4" fmla="*/ 0 w 31"/>
                  <a:gd name="T5" fmla="*/ 38 h 46"/>
                  <a:gd name="T6" fmla="*/ 0 w 31"/>
                  <a:gd name="T7" fmla="*/ 29 h 46"/>
                  <a:gd name="T8" fmla="*/ 1 w 31"/>
                  <a:gd name="T9" fmla="*/ 20 h 46"/>
                  <a:gd name="T10" fmla="*/ 3 w 31"/>
                  <a:gd name="T11" fmla="*/ 16 h 46"/>
                  <a:gd name="T12" fmla="*/ 4 w 31"/>
                  <a:gd name="T13" fmla="*/ 13 h 46"/>
                  <a:gd name="T14" fmla="*/ 4 w 31"/>
                  <a:gd name="T15" fmla="*/ 13 h 46"/>
                  <a:gd name="T16" fmla="*/ 9 w 31"/>
                  <a:gd name="T17" fmla="*/ 10 h 46"/>
                  <a:gd name="T18" fmla="*/ 16 w 31"/>
                  <a:gd name="T19" fmla="*/ 6 h 46"/>
                  <a:gd name="T20" fmla="*/ 31 w 31"/>
                  <a:gd name="T21" fmla="*/ 0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46">
                    <a:moveTo>
                      <a:pt x="1" y="46"/>
                    </a:moveTo>
                    <a:lnTo>
                      <a:pt x="1" y="46"/>
                    </a:lnTo>
                    <a:lnTo>
                      <a:pt x="0" y="38"/>
                    </a:lnTo>
                    <a:lnTo>
                      <a:pt x="0" y="29"/>
                    </a:lnTo>
                    <a:lnTo>
                      <a:pt x="1" y="20"/>
                    </a:lnTo>
                    <a:lnTo>
                      <a:pt x="3" y="16"/>
                    </a:lnTo>
                    <a:lnTo>
                      <a:pt x="4" y="13"/>
                    </a:lnTo>
                    <a:lnTo>
                      <a:pt x="9" y="10"/>
                    </a:lnTo>
                    <a:lnTo>
                      <a:pt x="16" y="6"/>
                    </a:lnTo>
                    <a:lnTo>
                      <a:pt x="3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9" name="Freeform 2851">
                <a:extLst>
                  <a:ext uri="{FF2B5EF4-FFF2-40B4-BE49-F238E27FC236}">
                    <a16:creationId xmlns:a16="http://schemas.microsoft.com/office/drawing/2014/main" id="{950D2D2B-D565-4ED7-B732-09FF1EDF2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3170"/>
                <a:ext cx="9" cy="42"/>
              </a:xfrm>
              <a:custGeom>
                <a:avLst/>
                <a:gdLst>
                  <a:gd name="T0" fmla="*/ 0 w 9"/>
                  <a:gd name="T1" fmla="*/ 0 h 42"/>
                  <a:gd name="T2" fmla="*/ 0 w 9"/>
                  <a:gd name="T3" fmla="*/ 0 h 42"/>
                  <a:gd name="T4" fmla="*/ 1 w 9"/>
                  <a:gd name="T5" fmla="*/ 3 h 42"/>
                  <a:gd name="T6" fmla="*/ 3 w 9"/>
                  <a:gd name="T7" fmla="*/ 9 h 42"/>
                  <a:gd name="T8" fmla="*/ 7 w 9"/>
                  <a:gd name="T9" fmla="*/ 22 h 42"/>
                  <a:gd name="T10" fmla="*/ 9 w 9"/>
                  <a:gd name="T11" fmla="*/ 36 h 42"/>
                  <a:gd name="T12" fmla="*/ 7 w 9"/>
                  <a:gd name="T13" fmla="*/ 40 h 42"/>
                  <a:gd name="T14" fmla="*/ 7 w 9"/>
                  <a:gd name="T15" fmla="*/ 42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42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3" y="9"/>
                    </a:lnTo>
                    <a:lnTo>
                      <a:pt x="7" y="22"/>
                    </a:lnTo>
                    <a:lnTo>
                      <a:pt x="9" y="36"/>
                    </a:lnTo>
                    <a:lnTo>
                      <a:pt x="7" y="40"/>
                    </a:lnTo>
                    <a:lnTo>
                      <a:pt x="7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0" name="Freeform 2852">
                <a:extLst>
                  <a:ext uri="{FF2B5EF4-FFF2-40B4-BE49-F238E27FC236}">
                    <a16:creationId xmlns:a16="http://schemas.microsoft.com/office/drawing/2014/main" id="{947A31EC-1BE0-4ED2-8249-D60DEB569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118"/>
                <a:ext cx="26" cy="82"/>
              </a:xfrm>
              <a:custGeom>
                <a:avLst/>
                <a:gdLst>
                  <a:gd name="T0" fmla="*/ 0 w 26"/>
                  <a:gd name="T1" fmla="*/ 82 h 82"/>
                  <a:gd name="T2" fmla="*/ 0 w 26"/>
                  <a:gd name="T3" fmla="*/ 82 h 82"/>
                  <a:gd name="T4" fmla="*/ 6 w 26"/>
                  <a:gd name="T5" fmla="*/ 79 h 82"/>
                  <a:gd name="T6" fmla="*/ 12 w 26"/>
                  <a:gd name="T7" fmla="*/ 74 h 82"/>
                  <a:gd name="T8" fmla="*/ 17 w 26"/>
                  <a:gd name="T9" fmla="*/ 71 h 82"/>
                  <a:gd name="T10" fmla="*/ 20 w 26"/>
                  <a:gd name="T11" fmla="*/ 67 h 82"/>
                  <a:gd name="T12" fmla="*/ 24 w 26"/>
                  <a:gd name="T13" fmla="*/ 56 h 82"/>
                  <a:gd name="T14" fmla="*/ 26 w 26"/>
                  <a:gd name="T15" fmla="*/ 44 h 82"/>
                  <a:gd name="T16" fmla="*/ 26 w 26"/>
                  <a:gd name="T17" fmla="*/ 33 h 82"/>
                  <a:gd name="T18" fmla="*/ 24 w 26"/>
                  <a:gd name="T19" fmla="*/ 21 h 82"/>
                  <a:gd name="T20" fmla="*/ 21 w 26"/>
                  <a:gd name="T21" fmla="*/ 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82">
                    <a:moveTo>
                      <a:pt x="0" y="82"/>
                    </a:moveTo>
                    <a:lnTo>
                      <a:pt x="0" y="82"/>
                    </a:lnTo>
                    <a:lnTo>
                      <a:pt x="6" y="79"/>
                    </a:lnTo>
                    <a:lnTo>
                      <a:pt x="12" y="74"/>
                    </a:lnTo>
                    <a:lnTo>
                      <a:pt x="17" y="71"/>
                    </a:lnTo>
                    <a:lnTo>
                      <a:pt x="20" y="67"/>
                    </a:lnTo>
                    <a:lnTo>
                      <a:pt x="24" y="56"/>
                    </a:lnTo>
                    <a:lnTo>
                      <a:pt x="26" y="44"/>
                    </a:lnTo>
                    <a:lnTo>
                      <a:pt x="26" y="33"/>
                    </a:lnTo>
                    <a:lnTo>
                      <a:pt x="24" y="21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1" name="Freeform 2853">
                <a:extLst>
                  <a:ext uri="{FF2B5EF4-FFF2-40B4-BE49-F238E27FC236}">
                    <a16:creationId xmlns:a16="http://schemas.microsoft.com/office/drawing/2014/main" id="{E62C9910-B579-4E18-B186-14479C6D8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078"/>
                <a:ext cx="49" cy="31"/>
              </a:xfrm>
              <a:custGeom>
                <a:avLst/>
                <a:gdLst>
                  <a:gd name="T0" fmla="*/ 0 w 49"/>
                  <a:gd name="T1" fmla="*/ 31 h 31"/>
                  <a:gd name="T2" fmla="*/ 0 w 49"/>
                  <a:gd name="T3" fmla="*/ 31 h 31"/>
                  <a:gd name="T4" fmla="*/ 11 w 49"/>
                  <a:gd name="T5" fmla="*/ 31 h 31"/>
                  <a:gd name="T6" fmla="*/ 20 w 49"/>
                  <a:gd name="T7" fmla="*/ 30 h 31"/>
                  <a:gd name="T8" fmla="*/ 29 w 49"/>
                  <a:gd name="T9" fmla="*/ 27 h 31"/>
                  <a:gd name="T10" fmla="*/ 37 w 49"/>
                  <a:gd name="T11" fmla="*/ 19 h 31"/>
                  <a:gd name="T12" fmla="*/ 37 w 49"/>
                  <a:gd name="T13" fmla="*/ 19 h 31"/>
                  <a:gd name="T14" fmla="*/ 44 w 49"/>
                  <a:gd name="T15" fmla="*/ 10 h 31"/>
                  <a:gd name="T16" fmla="*/ 47 w 49"/>
                  <a:gd name="T17" fmla="*/ 4 h 31"/>
                  <a:gd name="T18" fmla="*/ 49 w 49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31">
                    <a:moveTo>
                      <a:pt x="0" y="31"/>
                    </a:moveTo>
                    <a:lnTo>
                      <a:pt x="0" y="31"/>
                    </a:lnTo>
                    <a:lnTo>
                      <a:pt x="11" y="31"/>
                    </a:lnTo>
                    <a:lnTo>
                      <a:pt x="20" y="30"/>
                    </a:lnTo>
                    <a:lnTo>
                      <a:pt x="29" y="27"/>
                    </a:lnTo>
                    <a:lnTo>
                      <a:pt x="37" y="19"/>
                    </a:lnTo>
                    <a:lnTo>
                      <a:pt x="44" y="10"/>
                    </a:lnTo>
                    <a:lnTo>
                      <a:pt x="47" y="4"/>
                    </a:lnTo>
                    <a:lnTo>
                      <a:pt x="4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2" name="Freeform 2854">
                <a:extLst>
                  <a:ext uri="{FF2B5EF4-FFF2-40B4-BE49-F238E27FC236}">
                    <a16:creationId xmlns:a16="http://schemas.microsoft.com/office/drawing/2014/main" id="{C7A6FD14-5C45-461A-AF13-1892CD915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3106"/>
                <a:ext cx="27" cy="58"/>
              </a:xfrm>
              <a:custGeom>
                <a:avLst/>
                <a:gdLst>
                  <a:gd name="T0" fmla="*/ 25 w 27"/>
                  <a:gd name="T1" fmla="*/ 0 h 58"/>
                  <a:gd name="T2" fmla="*/ 25 w 27"/>
                  <a:gd name="T3" fmla="*/ 0 h 58"/>
                  <a:gd name="T4" fmla="*/ 25 w 27"/>
                  <a:gd name="T5" fmla="*/ 12 h 58"/>
                  <a:gd name="T6" fmla="*/ 27 w 27"/>
                  <a:gd name="T7" fmla="*/ 23 h 58"/>
                  <a:gd name="T8" fmla="*/ 25 w 27"/>
                  <a:gd name="T9" fmla="*/ 27 h 58"/>
                  <a:gd name="T10" fmla="*/ 24 w 27"/>
                  <a:gd name="T11" fmla="*/ 33 h 58"/>
                  <a:gd name="T12" fmla="*/ 22 w 27"/>
                  <a:gd name="T13" fmla="*/ 38 h 58"/>
                  <a:gd name="T14" fmla="*/ 18 w 27"/>
                  <a:gd name="T15" fmla="*/ 44 h 58"/>
                  <a:gd name="T16" fmla="*/ 18 w 27"/>
                  <a:gd name="T17" fmla="*/ 44 h 58"/>
                  <a:gd name="T18" fmla="*/ 9 w 27"/>
                  <a:gd name="T19" fmla="*/ 52 h 58"/>
                  <a:gd name="T20" fmla="*/ 0 w 27"/>
                  <a:gd name="T21" fmla="*/ 58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58">
                    <a:moveTo>
                      <a:pt x="25" y="0"/>
                    </a:moveTo>
                    <a:lnTo>
                      <a:pt x="25" y="0"/>
                    </a:lnTo>
                    <a:lnTo>
                      <a:pt x="25" y="12"/>
                    </a:lnTo>
                    <a:lnTo>
                      <a:pt x="27" y="23"/>
                    </a:lnTo>
                    <a:lnTo>
                      <a:pt x="25" y="27"/>
                    </a:lnTo>
                    <a:lnTo>
                      <a:pt x="24" y="33"/>
                    </a:lnTo>
                    <a:lnTo>
                      <a:pt x="22" y="38"/>
                    </a:lnTo>
                    <a:lnTo>
                      <a:pt x="18" y="44"/>
                    </a:lnTo>
                    <a:lnTo>
                      <a:pt x="9" y="52"/>
                    </a:lnTo>
                    <a:lnTo>
                      <a:pt x="0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3" name="Freeform 2855">
                <a:extLst>
                  <a:ext uri="{FF2B5EF4-FFF2-40B4-BE49-F238E27FC236}">
                    <a16:creationId xmlns:a16="http://schemas.microsoft.com/office/drawing/2014/main" id="{432E6CAC-A040-4AC0-A6D0-BC73F6ED1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3154"/>
                <a:ext cx="8" cy="59"/>
              </a:xfrm>
              <a:custGeom>
                <a:avLst/>
                <a:gdLst>
                  <a:gd name="T0" fmla="*/ 3 w 8"/>
                  <a:gd name="T1" fmla="*/ 59 h 59"/>
                  <a:gd name="T2" fmla="*/ 3 w 8"/>
                  <a:gd name="T3" fmla="*/ 59 h 59"/>
                  <a:gd name="T4" fmla="*/ 8 w 8"/>
                  <a:gd name="T5" fmla="*/ 41 h 59"/>
                  <a:gd name="T6" fmla="*/ 8 w 8"/>
                  <a:gd name="T7" fmla="*/ 32 h 59"/>
                  <a:gd name="T8" fmla="*/ 8 w 8"/>
                  <a:gd name="T9" fmla="*/ 23 h 59"/>
                  <a:gd name="T10" fmla="*/ 8 w 8"/>
                  <a:gd name="T11" fmla="*/ 23 h 59"/>
                  <a:gd name="T12" fmla="*/ 6 w 8"/>
                  <a:gd name="T13" fmla="*/ 17 h 59"/>
                  <a:gd name="T14" fmla="*/ 5 w 8"/>
                  <a:gd name="T15" fmla="*/ 11 h 59"/>
                  <a:gd name="T16" fmla="*/ 0 w 8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59">
                    <a:moveTo>
                      <a:pt x="3" y="59"/>
                    </a:moveTo>
                    <a:lnTo>
                      <a:pt x="3" y="59"/>
                    </a:lnTo>
                    <a:lnTo>
                      <a:pt x="8" y="41"/>
                    </a:lnTo>
                    <a:lnTo>
                      <a:pt x="8" y="32"/>
                    </a:lnTo>
                    <a:lnTo>
                      <a:pt x="8" y="23"/>
                    </a:lnTo>
                    <a:lnTo>
                      <a:pt x="6" y="17"/>
                    </a:lnTo>
                    <a:lnTo>
                      <a:pt x="5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4" name="Freeform 2856">
                <a:extLst>
                  <a:ext uri="{FF2B5EF4-FFF2-40B4-BE49-F238E27FC236}">
                    <a16:creationId xmlns:a16="http://schemas.microsoft.com/office/drawing/2014/main" id="{01532656-D80B-47E9-A864-F20739D99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3171"/>
                <a:ext cx="40" cy="18"/>
              </a:xfrm>
              <a:custGeom>
                <a:avLst/>
                <a:gdLst>
                  <a:gd name="T0" fmla="*/ 0 w 40"/>
                  <a:gd name="T1" fmla="*/ 18 h 18"/>
                  <a:gd name="T2" fmla="*/ 0 w 40"/>
                  <a:gd name="T3" fmla="*/ 18 h 18"/>
                  <a:gd name="T4" fmla="*/ 8 w 40"/>
                  <a:gd name="T5" fmla="*/ 11 h 18"/>
                  <a:gd name="T6" fmla="*/ 19 w 40"/>
                  <a:gd name="T7" fmla="*/ 5 h 18"/>
                  <a:gd name="T8" fmla="*/ 29 w 40"/>
                  <a:gd name="T9" fmla="*/ 2 h 18"/>
                  <a:gd name="T10" fmla="*/ 40 w 40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8">
                    <a:moveTo>
                      <a:pt x="0" y="18"/>
                    </a:moveTo>
                    <a:lnTo>
                      <a:pt x="0" y="18"/>
                    </a:lnTo>
                    <a:lnTo>
                      <a:pt x="8" y="11"/>
                    </a:lnTo>
                    <a:lnTo>
                      <a:pt x="19" y="5"/>
                    </a:lnTo>
                    <a:lnTo>
                      <a:pt x="29" y="2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5" name="Freeform 2857">
                <a:extLst>
                  <a:ext uri="{FF2B5EF4-FFF2-40B4-BE49-F238E27FC236}">
                    <a16:creationId xmlns:a16="http://schemas.microsoft.com/office/drawing/2014/main" id="{47BFB31F-6A61-474E-8F94-FB828596D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317"/>
                <a:ext cx="68" cy="142"/>
              </a:xfrm>
              <a:custGeom>
                <a:avLst/>
                <a:gdLst>
                  <a:gd name="T0" fmla="*/ 0 w 68"/>
                  <a:gd name="T1" fmla="*/ 0 h 142"/>
                  <a:gd name="T2" fmla="*/ 0 w 68"/>
                  <a:gd name="T3" fmla="*/ 0 h 142"/>
                  <a:gd name="T4" fmla="*/ 0 w 68"/>
                  <a:gd name="T5" fmla="*/ 6 h 142"/>
                  <a:gd name="T6" fmla="*/ 1 w 68"/>
                  <a:gd name="T7" fmla="*/ 11 h 142"/>
                  <a:gd name="T8" fmla="*/ 3 w 68"/>
                  <a:gd name="T9" fmla="*/ 15 h 142"/>
                  <a:gd name="T10" fmla="*/ 8 w 68"/>
                  <a:gd name="T11" fmla="*/ 20 h 142"/>
                  <a:gd name="T12" fmla="*/ 14 w 68"/>
                  <a:gd name="T13" fmla="*/ 27 h 142"/>
                  <a:gd name="T14" fmla="*/ 21 w 68"/>
                  <a:gd name="T15" fmla="*/ 35 h 142"/>
                  <a:gd name="T16" fmla="*/ 21 w 68"/>
                  <a:gd name="T17" fmla="*/ 35 h 142"/>
                  <a:gd name="T18" fmla="*/ 24 w 68"/>
                  <a:gd name="T19" fmla="*/ 41 h 142"/>
                  <a:gd name="T20" fmla="*/ 27 w 68"/>
                  <a:gd name="T21" fmla="*/ 47 h 142"/>
                  <a:gd name="T22" fmla="*/ 27 w 68"/>
                  <a:gd name="T23" fmla="*/ 61 h 142"/>
                  <a:gd name="T24" fmla="*/ 27 w 68"/>
                  <a:gd name="T25" fmla="*/ 73 h 142"/>
                  <a:gd name="T26" fmla="*/ 27 w 68"/>
                  <a:gd name="T27" fmla="*/ 79 h 142"/>
                  <a:gd name="T28" fmla="*/ 30 w 68"/>
                  <a:gd name="T29" fmla="*/ 85 h 142"/>
                  <a:gd name="T30" fmla="*/ 30 w 68"/>
                  <a:gd name="T31" fmla="*/ 85 h 142"/>
                  <a:gd name="T32" fmla="*/ 32 w 68"/>
                  <a:gd name="T33" fmla="*/ 89 h 142"/>
                  <a:gd name="T34" fmla="*/ 33 w 68"/>
                  <a:gd name="T35" fmla="*/ 94 h 142"/>
                  <a:gd name="T36" fmla="*/ 41 w 68"/>
                  <a:gd name="T37" fmla="*/ 98 h 142"/>
                  <a:gd name="T38" fmla="*/ 48 w 68"/>
                  <a:gd name="T39" fmla="*/ 103 h 142"/>
                  <a:gd name="T40" fmla="*/ 54 w 68"/>
                  <a:gd name="T41" fmla="*/ 109 h 142"/>
                  <a:gd name="T42" fmla="*/ 54 w 68"/>
                  <a:gd name="T43" fmla="*/ 109 h 142"/>
                  <a:gd name="T44" fmla="*/ 60 w 68"/>
                  <a:gd name="T45" fmla="*/ 115 h 142"/>
                  <a:gd name="T46" fmla="*/ 65 w 68"/>
                  <a:gd name="T47" fmla="*/ 124 h 142"/>
                  <a:gd name="T48" fmla="*/ 68 w 68"/>
                  <a:gd name="T49" fmla="*/ 133 h 142"/>
                  <a:gd name="T50" fmla="*/ 66 w 68"/>
                  <a:gd name="T51" fmla="*/ 138 h 142"/>
                  <a:gd name="T52" fmla="*/ 65 w 68"/>
                  <a:gd name="T53" fmla="*/ 142 h 14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8" h="142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1" y="11"/>
                    </a:lnTo>
                    <a:lnTo>
                      <a:pt x="3" y="15"/>
                    </a:lnTo>
                    <a:lnTo>
                      <a:pt x="8" y="20"/>
                    </a:lnTo>
                    <a:lnTo>
                      <a:pt x="14" y="27"/>
                    </a:lnTo>
                    <a:lnTo>
                      <a:pt x="21" y="35"/>
                    </a:lnTo>
                    <a:lnTo>
                      <a:pt x="24" y="41"/>
                    </a:lnTo>
                    <a:lnTo>
                      <a:pt x="27" y="47"/>
                    </a:lnTo>
                    <a:lnTo>
                      <a:pt x="27" y="61"/>
                    </a:lnTo>
                    <a:lnTo>
                      <a:pt x="27" y="73"/>
                    </a:lnTo>
                    <a:lnTo>
                      <a:pt x="27" y="79"/>
                    </a:lnTo>
                    <a:lnTo>
                      <a:pt x="30" y="85"/>
                    </a:lnTo>
                    <a:lnTo>
                      <a:pt x="32" y="89"/>
                    </a:lnTo>
                    <a:lnTo>
                      <a:pt x="33" y="94"/>
                    </a:lnTo>
                    <a:lnTo>
                      <a:pt x="41" y="98"/>
                    </a:lnTo>
                    <a:lnTo>
                      <a:pt x="48" y="103"/>
                    </a:lnTo>
                    <a:lnTo>
                      <a:pt x="54" y="109"/>
                    </a:lnTo>
                    <a:lnTo>
                      <a:pt x="60" y="115"/>
                    </a:lnTo>
                    <a:lnTo>
                      <a:pt x="65" y="124"/>
                    </a:lnTo>
                    <a:lnTo>
                      <a:pt x="68" y="133"/>
                    </a:lnTo>
                    <a:lnTo>
                      <a:pt x="66" y="138"/>
                    </a:lnTo>
                    <a:lnTo>
                      <a:pt x="65" y="1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6" name="Freeform 2858">
                <a:extLst>
                  <a:ext uri="{FF2B5EF4-FFF2-40B4-BE49-F238E27FC236}">
                    <a16:creationId xmlns:a16="http://schemas.microsoft.com/office/drawing/2014/main" id="{EB3BC484-ADA1-4394-90F5-D6FDE320C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366"/>
                <a:ext cx="35" cy="67"/>
              </a:xfrm>
              <a:custGeom>
                <a:avLst/>
                <a:gdLst>
                  <a:gd name="T0" fmla="*/ 33 w 35"/>
                  <a:gd name="T1" fmla="*/ 67 h 67"/>
                  <a:gd name="T2" fmla="*/ 33 w 35"/>
                  <a:gd name="T3" fmla="*/ 67 h 67"/>
                  <a:gd name="T4" fmla="*/ 35 w 35"/>
                  <a:gd name="T5" fmla="*/ 57 h 67"/>
                  <a:gd name="T6" fmla="*/ 35 w 35"/>
                  <a:gd name="T7" fmla="*/ 46 h 67"/>
                  <a:gd name="T8" fmla="*/ 33 w 35"/>
                  <a:gd name="T9" fmla="*/ 36 h 67"/>
                  <a:gd name="T10" fmla="*/ 30 w 35"/>
                  <a:gd name="T11" fmla="*/ 27 h 67"/>
                  <a:gd name="T12" fmla="*/ 26 w 35"/>
                  <a:gd name="T13" fmla="*/ 18 h 67"/>
                  <a:gd name="T14" fmla="*/ 18 w 35"/>
                  <a:gd name="T15" fmla="*/ 10 h 67"/>
                  <a:gd name="T16" fmla="*/ 11 w 35"/>
                  <a:gd name="T17" fmla="*/ 4 h 67"/>
                  <a:gd name="T18" fmla="*/ 0 w 35"/>
                  <a:gd name="T19" fmla="*/ 0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67">
                    <a:moveTo>
                      <a:pt x="33" y="67"/>
                    </a:moveTo>
                    <a:lnTo>
                      <a:pt x="33" y="67"/>
                    </a:lnTo>
                    <a:lnTo>
                      <a:pt x="35" y="57"/>
                    </a:lnTo>
                    <a:lnTo>
                      <a:pt x="35" y="46"/>
                    </a:lnTo>
                    <a:lnTo>
                      <a:pt x="33" y="36"/>
                    </a:lnTo>
                    <a:lnTo>
                      <a:pt x="30" y="27"/>
                    </a:lnTo>
                    <a:lnTo>
                      <a:pt x="26" y="18"/>
                    </a:lnTo>
                    <a:lnTo>
                      <a:pt x="18" y="10"/>
                    </a:lnTo>
                    <a:lnTo>
                      <a:pt x="11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7" name="Freeform 2859">
                <a:extLst>
                  <a:ext uri="{FF2B5EF4-FFF2-40B4-BE49-F238E27FC236}">
                    <a16:creationId xmlns:a16="http://schemas.microsoft.com/office/drawing/2014/main" id="{CB955EF8-F33B-4350-8222-AA40B05D4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3305"/>
                <a:ext cx="38" cy="70"/>
              </a:xfrm>
              <a:custGeom>
                <a:avLst/>
                <a:gdLst>
                  <a:gd name="T0" fmla="*/ 38 w 38"/>
                  <a:gd name="T1" fmla="*/ 70 h 70"/>
                  <a:gd name="T2" fmla="*/ 38 w 38"/>
                  <a:gd name="T3" fmla="*/ 70 h 70"/>
                  <a:gd name="T4" fmla="*/ 38 w 38"/>
                  <a:gd name="T5" fmla="*/ 62 h 70"/>
                  <a:gd name="T6" fmla="*/ 38 w 38"/>
                  <a:gd name="T7" fmla="*/ 56 h 70"/>
                  <a:gd name="T8" fmla="*/ 35 w 38"/>
                  <a:gd name="T9" fmla="*/ 44 h 70"/>
                  <a:gd name="T10" fmla="*/ 30 w 38"/>
                  <a:gd name="T11" fmla="*/ 33 h 70"/>
                  <a:gd name="T12" fmla="*/ 23 w 38"/>
                  <a:gd name="T13" fmla="*/ 23 h 70"/>
                  <a:gd name="T14" fmla="*/ 23 w 38"/>
                  <a:gd name="T15" fmla="*/ 23 h 70"/>
                  <a:gd name="T16" fmla="*/ 12 w 38"/>
                  <a:gd name="T17" fmla="*/ 9 h 70"/>
                  <a:gd name="T18" fmla="*/ 6 w 38"/>
                  <a:gd name="T19" fmla="*/ 3 h 70"/>
                  <a:gd name="T20" fmla="*/ 3 w 38"/>
                  <a:gd name="T21" fmla="*/ 0 h 70"/>
                  <a:gd name="T22" fmla="*/ 0 w 38"/>
                  <a:gd name="T23" fmla="*/ 0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70">
                    <a:moveTo>
                      <a:pt x="38" y="70"/>
                    </a:moveTo>
                    <a:lnTo>
                      <a:pt x="38" y="70"/>
                    </a:lnTo>
                    <a:lnTo>
                      <a:pt x="38" y="62"/>
                    </a:lnTo>
                    <a:lnTo>
                      <a:pt x="38" y="56"/>
                    </a:lnTo>
                    <a:lnTo>
                      <a:pt x="35" y="44"/>
                    </a:lnTo>
                    <a:lnTo>
                      <a:pt x="30" y="33"/>
                    </a:lnTo>
                    <a:lnTo>
                      <a:pt x="23" y="23"/>
                    </a:lnTo>
                    <a:lnTo>
                      <a:pt x="12" y="9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8" name="Freeform 2860">
                <a:extLst>
                  <a:ext uri="{FF2B5EF4-FFF2-40B4-BE49-F238E27FC236}">
                    <a16:creationId xmlns:a16="http://schemas.microsoft.com/office/drawing/2014/main" id="{35E044F1-D954-400A-A61B-18953898B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248"/>
                <a:ext cx="14" cy="75"/>
              </a:xfrm>
              <a:custGeom>
                <a:avLst/>
                <a:gdLst>
                  <a:gd name="T0" fmla="*/ 0 w 14"/>
                  <a:gd name="T1" fmla="*/ 75 h 75"/>
                  <a:gd name="T2" fmla="*/ 0 w 14"/>
                  <a:gd name="T3" fmla="*/ 75 h 75"/>
                  <a:gd name="T4" fmla="*/ 6 w 14"/>
                  <a:gd name="T5" fmla="*/ 68 h 75"/>
                  <a:gd name="T6" fmla="*/ 9 w 14"/>
                  <a:gd name="T7" fmla="*/ 59 h 75"/>
                  <a:gd name="T8" fmla="*/ 12 w 14"/>
                  <a:gd name="T9" fmla="*/ 48 h 75"/>
                  <a:gd name="T10" fmla="*/ 14 w 14"/>
                  <a:gd name="T11" fmla="*/ 38 h 75"/>
                  <a:gd name="T12" fmla="*/ 14 w 14"/>
                  <a:gd name="T13" fmla="*/ 27 h 75"/>
                  <a:gd name="T14" fmla="*/ 14 w 14"/>
                  <a:gd name="T15" fmla="*/ 17 h 75"/>
                  <a:gd name="T16" fmla="*/ 11 w 14"/>
                  <a:gd name="T17" fmla="*/ 8 h 75"/>
                  <a:gd name="T18" fmla="*/ 6 w 14"/>
                  <a:gd name="T19" fmla="*/ 0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75">
                    <a:moveTo>
                      <a:pt x="0" y="75"/>
                    </a:moveTo>
                    <a:lnTo>
                      <a:pt x="0" y="75"/>
                    </a:lnTo>
                    <a:lnTo>
                      <a:pt x="6" y="68"/>
                    </a:lnTo>
                    <a:lnTo>
                      <a:pt x="9" y="59"/>
                    </a:lnTo>
                    <a:lnTo>
                      <a:pt x="12" y="48"/>
                    </a:lnTo>
                    <a:lnTo>
                      <a:pt x="14" y="38"/>
                    </a:lnTo>
                    <a:lnTo>
                      <a:pt x="14" y="27"/>
                    </a:lnTo>
                    <a:lnTo>
                      <a:pt x="14" y="17"/>
                    </a:lnTo>
                    <a:lnTo>
                      <a:pt x="11" y="8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9" name="Freeform 2861">
                <a:extLst>
                  <a:ext uri="{FF2B5EF4-FFF2-40B4-BE49-F238E27FC236}">
                    <a16:creationId xmlns:a16="http://schemas.microsoft.com/office/drawing/2014/main" id="{087E1564-DA07-4B67-A174-BE61A878E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3251"/>
                <a:ext cx="36" cy="45"/>
              </a:xfrm>
              <a:custGeom>
                <a:avLst/>
                <a:gdLst>
                  <a:gd name="T0" fmla="*/ 0 w 36"/>
                  <a:gd name="T1" fmla="*/ 45 h 45"/>
                  <a:gd name="T2" fmla="*/ 0 w 36"/>
                  <a:gd name="T3" fmla="*/ 45 h 45"/>
                  <a:gd name="T4" fmla="*/ 12 w 36"/>
                  <a:gd name="T5" fmla="*/ 38 h 45"/>
                  <a:gd name="T6" fmla="*/ 19 w 36"/>
                  <a:gd name="T7" fmla="*/ 33 h 45"/>
                  <a:gd name="T8" fmla="*/ 24 w 36"/>
                  <a:gd name="T9" fmla="*/ 27 h 45"/>
                  <a:gd name="T10" fmla="*/ 30 w 36"/>
                  <a:gd name="T11" fmla="*/ 21 h 45"/>
                  <a:gd name="T12" fmla="*/ 33 w 36"/>
                  <a:gd name="T13" fmla="*/ 15 h 45"/>
                  <a:gd name="T14" fmla="*/ 36 w 36"/>
                  <a:gd name="T15" fmla="*/ 8 h 45"/>
                  <a:gd name="T16" fmla="*/ 36 w 36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5">
                    <a:moveTo>
                      <a:pt x="0" y="45"/>
                    </a:moveTo>
                    <a:lnTo>
                      <a:pt x="0" y="45"/>
                    </a:lnTo>
                    <a:lnTo>
                      <a:pt x="12" y="38"/>
                    </a:lnTo>
                    <a:lnTo>
                      <a:pt x="19" y="33"/>
                    </a:lnTo>
                    <a:lnTo>
                      <a:pt x="24" y="27"/>
                    </a:lnTo>
                    <a:lnTo>
                      <a:pt x="30" y="21"/>
                    </a:lnTo>
                    <a:lnTo>
                      <a:pt x="33" y="15"/>
                    </a:lnTo>
                    <a:lnTo>
                      <a:pt x="36" y="8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0" name="Freeform 2862">
                <a:extLst>
                  <a:ext uri="{FF2B5EF4-FFF2-40B4-BE49-F238E27FC236}">
                    <a16:creationId xmlns:a16="http://schemas.microsoft.com/office/drawing/2014/main" id="{41DA5785-1DF3-4ED4-A28F-AFD294E27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3290"/>
                <a:ext cx="15" cy="71"/>
              </a:xfrm>
              <a:custGeom>
                <a:avLst/>
                <a:gdLst>
                  <a:gd name="T0" fmla="*/ 0 w 15"/>
                  <a:gd name="T1" fmla="*/ 71 h 71"/>
                  <a:gd name="T2" fmla="*/ 0 w 15"/>
                  <a:gd name="T3" fmla="*/ 71 h 71"/>
                  <a:gd name="T4" fmla="*/ 4 w 15"/>
                  <a:gd name="T5" fmla="*/ 65 h 71"/>
                  <a:gd name="T6" fmla="*/ 9 w 15"/>
                  <a:gd name="T7" fmla="*/ 57 h 71"/>
                  <a:gd name="T8" fmla="*/ 12 w 15"/>
                  <a:gd name="T9" fmla="*/ 47 h 71"/>
                  <a:gd name="T10" fmla="*/ 13 w 15"/>
                  <a:gd name="T11" fmla="*/ 36 h 71"/>
                  <a:gd name="T12" fmla="*/ 15 w 15"/>
                  <a:gd name="T13" fmla="*/ 24 h 71"/>
                  <a:gd name="T14" fmla="*/ 15 w 15"/>
                  <a:gd name="T15" fmla="*/ 14 h 71"/>
                  <a:gd name="T16" fmla="*/ 12 w 15"/>
                  <a:gd name="T17" fmla="*/ 6 h 71"/>
                  <a:gd name="T18" fmla="*/ 10 w 15"/>
                  <a:gd name="T19" fmla="*/ 3 h 71"/>
                  <a:gd name="T20" fmla="*/ 7 w 15"/>
                  <a:gd name="T21" fmla="*/ 0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71">
                    <a:moveTo>
                      <a:pt x="0" y="71"/>
                    </a:moveTo>
                    <a:lnTo>
                      <a:pt x="0" y="71"/>
                    </a:lnTo>
                    <a:lnTo>
                      <a:pt x="4" y="65"/>
                    </a:lnTo>
                    <a:lnTo>
                      <a:pt x="9" y="57"/>
                    </a:lnTo>
                    <a:lnTo>
                      <a:pt x="12" y="47"/>
                    </a:lnTo>
                    <a:lnTo>
                      <a:pt x="13" y="36"/>
                    </a:lnTo>
                    <a:lnTo>
                      <a:pt x="15" y="24"/>
                    </a:lnTo>
                    <a:lnTo>
                      <a:pt x="15" y="14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1" name="Freeform 2863">
                <a:extLst>
                  <a:ext uri="{FF2B5EF4-FFF2-40B4-BE49-F238E27FC236}">
                    <a16:creationId xmlns:a16="http://schemas.microsoft.com/office/drawing/2014/main" id="{00CFC569-EC16-47A1-8F51-821253011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3248"/>
                <a:ext cx="47" cy="201"/>
              </a:xfrm>
              <a:custGeom>
                <a:avLst/>
                <a:gdLst>
                  <a:gd name="T0" fmla="*/ 33 w 47"/>
                  <a:gd name="T1" fmla="*/ 201 h 201"/>
                  <a:gd name="T2" fmla="*/ 33 w 47"/>
                  <a:gd name="T3" fmla="*/ 201 h 201"/>
                  <a:gd name="T4" fmla="*/ 35 w 47"/>
                  <a:gd name="T5" fmla="*/ 190 h 201"/>
                  <a:gd name="T6" fmla="*/ 38 w 47"/>
                  <a:gd name="T7" fmla="*/ 179 h 201"/>
                  <a:gd name="T8" fmla="*/ 44 w 47"/>
                  <a:gd name="T9" fmla="*/ 160 h 201"/>
                  <a:gd name="T10" fmla="*/ 47 w 47"/>
                  <a:gd name="T11" fmla="*/ 149 h 201"/>
                  <a:gd name="T12" fmla="*/ 47 w 47"/>
                  <a:gd name="T13" fmla="*/ 140 h 201"/>
                  <a:gd name="T14" fmla="*/ 45 w 47"/>
                  <a:gd name="T15" fmla="*/ 130 h 201"/>
                  <a:gd name="T16" fmla="*/ 39 w 47"/>
                  <a:gd name="T17" fmla="*/ 121 h 201"/>
                  <a:gd name="T18" fmla="*/ 39 w 47"/>
                  <a:gd name="T19" fmla="*/ 121 h 201"/>
                  <a:gd name="T20" fmla="*/ 33 w 47"/>
                  <a:gd name="T21" fmla="*/ 112 h 201"/>
                  <a:gd name="T22" fmla="*/ 27 w 47"/>
                  <a:gd name="T23" fmla="*/ 103 h 201"/>
                  <a:gd name="T24" fmla="*/ 24 w 47"/>
                  <a:gd name="T25" fmla="*/ 93 h 201"/>
                  <a:gd name="T26" fmla="*/ 24 w 47"/>
                  <a:gd name="T27" fmla="*/ 89 h 201"/>
                  <a:gd name="T28" fmla="*/ 24 w 47"/>
                  <a:gd name="T29" fmla="*/ 83 h 201"/>
                  <a:gd name="T30" fmla="*/ 24 w 47"/>
                  <a:gd name="T31" fmla="*/ 83 h 201"/>
                  <a:gd name="T32" fmla="*/ 27 w 47"/>
                  <a:gd name="T33" fmla="*/ 65 h 201"/>
                  <a:gd name="T34" fmla="*/ 29 w 47"/>
                  <a:gd name="T35" fmla="*/ 56 h 201"/>
                  <a:gd name="T36" fmla="*/ 29 w 47"/>
                  <a:gd name="T37" fmla="*/ 47 h 201"/>
                  <a:gd name="T38" fmla="*/ 29 w 47"/>
                  <a:gd name="T39" fmla="*/ 47 h 201"/>
                  <a:gd name="T40" fmla="*/ 26 w 47"/>
                  <a:gd name="T41" fmla="*/ 36 h 201"/>
                  <a:gd name="T42" fmla="*/ 17 w 47"/>
                  <a:gd name="T43" fmla="*/ 20 h 201"/>
                  <a:gd name="T44" fmla="*/ 8 w 47"/>
                  <a:gd name="T45" fmla="*/ 6 h 201"/>
                  <a:gd name="T46" fmla="*/ 3 w 47"/>
                  <a:gd name="T47" fmla="*/ 1 h 201"/>
                  <a:gd name="T48" fmla="*/ 1 w 47"/>
                  <a:gd name="T49" fmla="*/ 0 h 201"/>
                  <a:gd name="T50" fmla="*/ 0 w 47"/>
                  <a:gd name="T51" fmla="*/ 0 h 20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7" h="201">
                    <a:moveTo>
                      <a:pt x="33" y="201"/>
                    </a:moveTo>
                    <a:lnTo>
                      <a:pt x="33" y="201"/>
                    </a:lnTo>
                    <a:lnTo>
                      <a:pt x="35" y="190"/>
                    </a:lnTo>
                    <a:lnTo>
                      <a:pt x="38" y="179"/>
                    </a:lnTo>
                    <a:lnTo>
                      <a:pt x="44" y="160"/>
                    </a:lnTo>
                    <a:lnTo>
                      <a:pt x="47" y="149"/>
                    </a:lnTo>
                    <a:lnTo>
                      <a:pt x="47" y="140"/>
                    </a:lnTo>
                    <a:lnTo>
                      <a:pt x="45" y="130"/>
                    </a:lnTo>
                    <a:lnTo>
                      <a:pt x="39" y="121"/>
                    </a:lnTo>
                    <a:lnTo>
                      <a:pt x="33" y="112"/>
                    </a:lnTo>
                    <a:lnTo>
                      <a:pt x="27" y="103"/>
                    </a:lnTo>
                    <a:lnTo>
                      <a:pt x="24" y="93"/>
                    </a:lnTo>
                    <a:lnTo>
                      <a:pt x="24" y="89"/>
                    </a:lnTo>
                    <a:lnTo>
                      <a:pt x="24" y="83"/>
                    </a:lnTo>
                    <a:lnTo>
                      <a:pt x="27" y="65"/>
                    </a:lnTo>
                    <a:lnTo>
                      <a:pt x="29" y="56"/>
                    </a:lnTo>
                    <a:lnTo>
                      <a:pt x="29" y="47"/>
                    </a:lnTo>
                    <a:lnTo>
                      <a:pt x="26" y="36"/>
                    </a:lnTo>
                    <a:lnTo>
                      <a:pt x="17" y="20"/>
                    </a:lnTo>
                    <a:lnTo>
                      <a:pt x="8" y="6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2" name="Freeform 2864">
                <a:extLst>
                  <a:ext uri="{FF2B5EF4-FFF2-40B4-BE49-F238E27FC236}">
                    <a16:creationId xmlns:a16="http://schemas.microsoft.com/office/drawing/2014/main" id="{E3F46A62-F199-4DCE-A577-B3092D7CD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3246"/>
                <a:ext cx="47" cy="120"/>
              </a:xfrm>
              <a:custGeom>
                <a:avLst/>
                <a:gdLst>
                  <a:gd name="T0" fmla="*/ 2 w 47"/>
                  <a:gd name="T1" fmla="*/ 0 h 120"/>
                  <a:gd name="T2" fmla="*/ 2 w 47"/>
                  <a:gd name="T3" fmla="*/ 0 h 120"/>
                  <a:gd name="T4" fmla="*/ 0 w 47"/>
                  <a:gd name="T5" fmla="*/ 5 h 120"/>
                  <a:gd name="T6" fmla="*/ 0 w 47"/>
                  <a:gd name="T7" fmla="*/ 10 h 120"/>
                  <a:gd name="T8" fmla="*/ 0 w 47"/>
                  <a:gd name="T9" fmla="*/ 20 h 120"/>
                  <a:gd name="T10" fmla="*/ 2 w 47"/>
                  <a:gd name="T11" fmla="*/ 31 h 120"/>
                  <a:gd name="T12" fmla="*/ 5 w 47"/>
                  <a:gd name="T13" fmla="*/ 38 h 120"/>
                  <a:gd name="T14" fmla="*/ 5 w 47"/>
                  <a:gd name="T15" fmla="*/ 38 h 120"/>
                  <a:gd name="T16" fmla="*/ 11 w 47"/>
                  <a:gd name="T17" fmla="*/ 46 h 120"/>
                  <a:gd name="T18" fmla="*/ 19 w 47"/>
                  <a:gd name="T19" fmla="*/ 50 h 120"/>
                  <a:gd name="T20" fmla="*/ 25 w 47"/>
                  <a:gd name="T21" fmla="*/ 55 h 120"/>
                  <a:gd name="T22" fmla="*/ 31 w 47"/>
                  <a:gd name="T23" fmla="*/ 61 h 120"/>
                  <a:gd name="T24" fmla="*/ 31 w 47"/>
                  <a:gd name="T25" fmla="*/ 61 h 120"/>
                  <a:gd name="T26" fmla="*/ 37 w 47"/>
                  <a:gd name="T27" fmla="*/ 68 h 120"/>
                  <a:gd name="T28" fmla="*/ 41 w 47"/>
                  <a:gd name="T29" fmla="*/ 76 h 120"/>
                  <a:gd name="T30" fmla="*/ 46 w 47"/>
                  <a:gd name="T31" fmla="*/ 85 h 120"/>
                  <a:gd name="T32" fmla="*/ 47 w 47"/>
                  <a:gd name="T33" fmla="*/ 94 h 120"/>
                  <a:gd name="T34" fmla="*/ 47 w 47"/>
                  <a:gd name="T35" fmla="*/ 94 h 120"/>
                  <a:gd name="T36" fmla="*/ 46 w 47"/>
                  <a:gd name="T37" fmla="*/ 101 h 120"/>
                  <a:gd name="T38" fmla="*/ 44 w 47"/>
                  <a:gd name="T39" fmla="*/ 108 h 120"/>
                  <a:gd name="T40" fmla="*/ 41 w 47"/>
                  <a:gd name="T41" fmla="*/ 120 h 1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7" h="120">
                    <a:moveTo>
                      <a:pt x="2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20"/>
                    </a:lnTo>
                    <a:lnTo>
                      <a:pt x="2" y="31"/>
                    </a:lnTo>
                    <a:lnTo>
                      <a:pt x="5" y="38"/>
                    </a:lnTo>
                    <a:lnTo>
                      <a:pt x="11" y="46"/>
                    </a:lnTo>
                    <a:lnTo>
                      <a:pt x="19" y="50"/>
                    </a:lnTo>
                    <a:lnTo>
                      <a:pt x="25" y="55"/>
                    </a:lnTo>
                    <a:lnTo>
                      <a:pt x="31" y="61"/>
                    </a:lnTo>
                    <a:lnTo>
                      <a:pt x="37" y="68"/>
                    </a:lnTo>
                    <a:lnTo>
                      <a:pt x="41" y="76"/>
                    </a:lnTo>
                    <a:lnTo>
                      <a:pt x="46" y="85"/>
                    </a:lnTo>
                    <a:lnTo>
                      <a:pt x="47" y="94"/>
                    </a:lnTo>
                    <a:lnTo>
                      <a:pt x="46" y="101"/>
                    </a:lnTo>
                    <a:lnTo>
                      <a:pt x="44" y="108"/>
                    </a:lnTo>
                    <a:lnTo>
                      <a:pt x="41" y="1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3" name="Freeform 2865">
                <a:extLst>
                  <a:ext uri="{FF2B5EF4-FFF2-40B4-BE49-F238E27FC236}">
                    <a16:creationId xmlns:a16="http://schemas.microsoft.com/office/drawing/2014/main" id="{78E48958-98C5-40DF-9058-E42ED6550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402"/>
                <a:ext cx="62" cy="43"/>
              </a:xfrm>
              <a:custGeom>
                <a:avLst/>
                <a:gdLst>
                  <a:gd name="T0" fmla="*/ 62 w 62"/>
                  <a:gd name="T1" fmla="*/ 43 h 43"/>
                  <a:gd name="T2" fmla="*/ 62 w 62"/>
                  <a:gd name="T3" fmla="*/ 43 h 43"/>
                  <a:gd name="T4" fmla="*/ 54 w 62"/>
                  <a:gd name="T5" fmla="*/ 33 h 43"/>
                  <a:gd name="T6" fmla="*/ 48 w 62"/>
                  <a:gd name="T7" fmla="*/ 22 h 43"/>
                  <a:gd name="T8" fmla="*/ 45 w 62"/>
                  <a:gd name="T9" fmla="*/ 16 h 43"/>
                  <a:gd name="T10" fmla="*/ 41 w 62"/>
                  <a:gd name="T11" fmla="*/ 12 h 43"/>
                  <a:gd name="T12" fmla="*/ 36 w 62"/>
                  <a:gd name="T13" fmla="*/ 9 h 43"/>
                  <a:gd name="T14" fmla="*/ 30 w 62"/>
                  <a:gd name="T15" fmla="*/ 6 h 43"/>
                  <a:gd name="T16" fmla="*/ 30 w 62"/>
                  <a:gd name="T17" fmla="*/ 6 h 43"/>
                  <a:gd name="T18" fmla="*/ 21 w 62"/>
                  <a:gd name="T19" fmla="*/ 6 h 43"/>
                  <a:gd name="T20" fmla="*/ 13 w 62"/>
                  <a:gd name="T21" fmla="*/ 6 h 43"/>
                  <a:gd name="T22" fmla="*/ 6 w 62"/>
                  <a:gd name="T23" fmla="*/ 4 h 43"/>
                  <a:gd name="T24" fmla="*/ 3 w 62"/>
                  <a:gd name="T25" fmla="*/ 3 h 43"/>
                  <a:gd name="T26" fmla="*/ 0 w 62"/>
                  <a:gd name="T27" fmla="*/ 0 h 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2" h="43">
                    <a:moveTo>
                      <a:pt x="62" y="43"/>
                    </a:moveTo>
                    <a:lnTo>
                      <a:pt x="62" y="43"/>
                    </a:lnTo>
                    <a:lnTo>
                      <a:pt x="54" y="33"/>
                    </a:lnTo>
                    <a:lnTo>
                      <a:pt x="48" y="22"/>
                    </a:lnTo>
                    <a:lnTo>
                      <a:pt x="45" y="16"/>
                    </a:lnTo>
                    <a:lnTo>
                      <a:pt x="41" y="12"/>
                    </a:lnTo>
                    <a:lnTo>
                      <a:pt x="36" y="9"/>
                    </a:lnTo>
                    <a:lnTo>
                      <a:pt x="30" y="6"/>
                    </a:lnTo>
                    <a:lnTo>
                      <a:pt x="21" y="6"/>
                    </a:lnTo>
                    <a:lnTo>
                      <a:pt x="13" y="6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4" name="Freeform 2866">
                <a:extLst>
                  <a:ext uri="{FF2B5EF4-FFF2-40B4-BE49-F238E27FC236}">
                    <a16:creationId xmlns:a16="http://schemas.microsoft.com/office/drawing/2014/main" id="{57367E75-8653-4572-BABF-F46E3BFD7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3403"/>
                <a:ext cx="68" cy="55"/>
              </a:xfrm>
              <a:custGeom>
                <a:avLst/>
                <a:gdLst>
                  <a:gd name="T0" fmla="*/ 0 w 68"/>
                  <a:gd name="T1" fmla="*/ 0 h 55"/>
                  <a:gd name="T2" fmla="*/ 0 w 68"/>
                  <a:gd name="T3" fmla="*/ 0 h 55"/>
                  <a:gd name="T4" fmla="*/ 5 w 68"/>
                  <a:gd name="T5" fmla="*/ 12 h 55"/>
                  <a:gd name="T6" fmla="*/ 12 w 68"/>
                  <a:gd name="T7" fmla="*/ 24 h 55"/>
                  <a:gd name="T8" fmla="*/ 23 w 68"/>
                  <a:gd name="T9" fmla="*/ 35 h 55"/>
                  <a:gd name="T10" fmla="*/ 27 w 68"/>
                  <a:gd name="T11" fmla="*/ 38 h 55"/>
                  <a:gd name="T12" fmla="*/ 35 w 68"/>
                  <a:gd name="T13" fmla="*/ 41 h 55"/>
                  <a:gd name="T14" fmla="*/ 35 w 68"/>
                  <a:gd name="T15" fmla="*/ 41 h 55"/>
                  <a:gd name="T16" fmla="*/ 43 w 68"/>
                  <a:gd name="T17" fmla="*/ 42 h 55"/>
                  <a:gd name="T18" fmla="*/ 50 w 68"/>
                  <a:gd name="T19" fmla="*/ 42 h 55"/>
                  <a:gd name="T20" fmla="*/ 58 w 68"/>
                  <a:gd name="T21" fmla="*/ 42 h 55"/>
                  <a:gd name="T22" fmla="*/ 65 w 68"/>
                  <a:gd name="T23" fmla="*/ 44 h 55"/>
                  <a:gd name="T24" fmla="*/ 65 w 68"/>
                  <a:gd name="T25" fmla="*/ 44 h 55"/>
                  <a:gd name="T26" fmla="*/ 65 w 68"/>
                  <a:gd name="T27" fmla="*/ 49 h 55"/>
                  <a:gd name="T28" fmla="*/ 67 w 68"/>
                  <a:gd name="T29" fmla="*/ 52 h 55"/>
                  <a:gd name="T30" fmla="*/ 68 w 68"/>
                  <a:gd name="T31" fmla="*/ 55 h 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8" h="55">
                    <a:moveTo>
                      <a:pt x="0" y="0"/>
                    </a:moveTo>
                    <a:lnTo>
                      <a:pt x="0" y="0"/>
                    </a:lnTo>
                    <a:lnTo>
                      <a:pt x="5" y="12"/>
                    </a:lnTo>
                    <a:lnTo>
                      <a:pt x="12" y="24"/>
                    </a:lnTo>
                    <a:lnTo>
                      <a:pt x="23" y="35"/>
                    </a:lnTo>
                    <a:lnTo>
                      <a:pt x="27" y="38"/>
                    </a:lnTo>
                    <a:lnTo>
                      <a:pt x="35" y="41"/>
                    </a:lnTo>
                    <a:lnTo>
                      <a:pt x="43" y="42"/>
                    </a:lnTo>
                    <a:lnTo>
                      <a:pt x="50" y="42"/>
                    </a:lnTo>
                    <a:lnTo>
                      <a:pt x="58" y="42"/>
                    </a:lnTo>
                    <a:lnTo>
                      <a:pt x="65" y="44"/>
                    </a:lnTo>
                    <a:lnTo>
                      <a:pt x="65" y="49"/>
                    </a:lnTo>
                    <a:lnTo>
                      <a:pt x="67" y="52"/>
                    </a:lnTo>
                    <a:lnTo>
                      <a:pt x="68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5" name="Freeform 2867">
                <a:extLst>
                  <a:ext uri="{FF2B5EF4-FFF2-40B4-BE49-F238E27FC236}">
                    <a16:creationId xmlns:a16="http://schemas.microsoft.com/office/drawing/2014/main" id="{867889A9-2F45-4011-89A0-3B86F1E2E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3363"/>
                <a:ext cx="40" cy="45"/>
              </a:xfrm>
              <a:custGeom>
                <a:avLst/>
                <a:gdLst>
                  <a:gd name="T0" fmla="*/ 40 w 40"/>
                  <a:gd name="T1" fmla="*/ 45 h 45"/>
                  <a:gd name="T2" fmla="*/ 40 w 40"/>
                  <a:gd name="T3" fmla="*/ 45 h 45"/>
                  <a:gd name="T4" fmla="*/ 40 w 40"/>
                  <a:gd name="T5" fmla="*/ 40 h 45"/>
                  <a:gd name="T6" fmla="*/ 40 w 40"/>
                  <a:gd name="T7" fmla="*/ 36 h 45"/>
                  <a:gd name="T8" fmla="*/ 36 w 40"/>
                  <a:gd name="T9" fmla="*/ 27 h 45"/>
                  <a:gd name="T10" fmla="*/ 31 w 40"/>
                  <a:gd name="T11" fmla="*/ 19 h 45"/>
                  <a:gd name="T12" fmla="*/ 24 w 40"/>
                  <a:gd name="T13" fmla="*/ 12 h 45"/>
                  <a:gd name="T14" fmla="*/ 24 w 40"/>
                  <a:gd name="T15" fmla="*/ 12 h 45"/>
                  <a:gd name="T16" fmla="*/ 18 w 40"/>
                  <a:gd name="T17" fmla="*/ 9 h 45"/>
                  <a:gd name="T18" fmla="*/ 12 w 40"/>
                  <a:gd name="T19" fmla="*/ 7 h 45"/>
                  <a:gd name="T20" fmla="*/ 6 w 40"/>
                  <a:gd name="T21" fmla="*/ 4 h 45"/>
                  <a:gd name="T22" fmla="*/ 0 w 40"/>
                  <a:gd name="T23" fmla="*/ 0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0" h="45">
                    <a:moveTo>
                      <a:pt x="40" y="45"/>
                    </a:moveTo>
                    <a:lnTo>
                      <a:pt x="40" y="45"/>
                    </a:lnTo>
                    <a:lnTo>
                      <a:pt x="40" y="40"/>
                    </a:lnTo>
                    <a:lnTo>
                      <a:pt x="40" y="36"/>
                    </a:lnTo>
                    <a:lnTo>
                      <a:pt x="36" y="27"/>
                    </a:lnTo>
                    <a:lnTo>
                      <a:pt x="31" y="19"/>
                    </a:lnTo>
                    <a:lnTo>
                      <a:pt x="24" y="12"/>
                    </a:lnTo>
                    <a:lnTo>
                      <a:pt x="18" y="9"/>
                    </a:lnTo>
                    <a:lnTo>
                      <a:pt x="12" y="7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6" name="Freeform 2868">
                <a:extLst>
                  <a:ext uri="{FF2B5EF4-FFF2-40B4-BE49-F238E27FC236}">
                    <a16:creationId xmlns:a16="http://schemas.microsoft.com/office/drawing/2014/main" id="{3F075C94-6573-41E1-A000-F3956CB06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357"/>
                <a:ext cx="15" cy="88"/>
              </a:xfrm>
              <a:custGeom>
                <a:avLst/>
                <a:gdLst>
                  <a:gd name="T0" fmla="*/ 13 w 15"/>
                  <a:gd name="T1" fmla="*/ 88 h 88"/>
                  <a:gd name="T2" fmla="*/ 13 w 15"/>
                  <a:gd name="T3" fmla="*/ 88 h 88"/>
                  <a:gd name="T4" fmla="*/ 7 w 15"/>
                  <a:gd name="T5" fmla="*/ 75 h 88"/>
                  <a:gd name="T6" fmla="*/ 3 w 15"/>
                  <a:gd name="T7" fmla="*/ 61 h 88"/>
                  <a:gd name="T8" fmla="*/ 1 w 15"/>
                  <a:gd name="T9" fmla="*/ 55 h 88"/>
                  <a:gd name="T10" fmla="*/ 0 w 15"/>
                  <a:gd name="T11" fmla="*/ 48 h 88"/>
                  <a:gd name="T12" fmla="*/ 1 w 15"/>
                  <a:gd name="T13" fmla="*/ 42 h 88"/>
                  <a:gd name="T14" fmla="*/ 3 w 15"/>
                  <a:gd name="T15" fmla="*/ 34 h 88"/>
                  <a:gd name="T16" fmla="*/ 3 w 15"/>
                  <a:gd name="T17" fmla="*/ 34 h 88"/>
                  <a:gd name="T18" fmla="*/ 10 w 15"/>
                  <a:gd name="T19" fmla="*/ 16 h 88"/>
                  <a:gd name="T20" fmla="*/ 15 w 15"/>
                  <a:gd name="T21" fmla="*/ 0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88">
                    <a:moveTo>
                      <a:pt x="13" y="88"/>
                    </a:moveTo>
                    <a:lnTo>
                      <a:pt x="13" y="88"/>
                    </a:lnTo>
                    <a:lnTo>
                      <a:pt x="7" y="75"/>
                    </a:lnTo>
                    <a:lnTo>
                      <a:pt x="3" y="61"/>
                    </a:lnTo>
                    <a:lnTo>
                      <a:pt x="1" y="55"/>
                    </a:lnTo>
                    <a:lnTo>
                      <a:pt x="0" y="48"/>
                    </a:lnTo>
                    <a:lnTo>
                      <a:pt x="1" y="42"/>
                    </a:lnTo>
                    <a:lnTo>
                      <a:pt x="3" y="34"/>
                    </a:lnTo>
                    <a:lnTo>
                      <a:pt x="10" y="16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7" name="Freeform 2869">
                <a:extLst>
                  <a:ext uri="{FF2B5EF4-FFF2-40B4-BE49-F238E27FC236}">
                    <a16:creationId xmlns:a16="http://schemas.microsoft.com/office/drawing/2014/main" id="{5F3A649B-01BD-4747-9863-DEBF76831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3335"/>
                <a:ext cx="17" cy="58"/>
              </a:xfrm>
              <a:custGeom>
                <a:avLst/>
                <a:gdLst>
                  <a:gd name="T0" fmla="*/ 14 w 17"/>
                  <a:gd name="T1" fmla="*/ 58 h 58"/>
                  <a:gd name="T2" fmla="*/ 14 w 17"/>
                  <a:gd name="T3" fmla="*/ 58 h 58"/>
                  <a:gd name="T4" fmla="*/ 6 w 17"/>
                  <a:gd name="T5" fmla="*/ 50 h 58"/>
                  <a:gd name="T6" fmla="*/ 2 w 17"/>
                  <a:gd name="T7" fmla="*/ 41 h 58"/>
                  <a:gd name="T8" fmla="*/ 0 w 17"/>
                  <a:gd name="T9" fmla="*/ 32 h 58"/>
                  <a:gd name="T10" fmla="*/ 0 w 17"/>
                  <a:gd name="T11" fmla="*/ 22 h 58"/>
                  <a:gd name="T12" fmla="*/ 0 w 17"/>
                  <a:gd name="T13" fmla="*/ 22 h 58"/>
                  <a:gd name="T14" fmla="*/ 3 w 17"/>
                  <a:gd name="T15" fmla="*/ 14 h 58"/>
                  <a:gd name="T16" fmla="*/ 8 w 17"/>
                  <a:gd name="T17" fmla="*/ 9 h 58"/>
                  <a:gd name="T18" fmla="*/ 12 w 17"/>
                  <a:gd name="T19" fmla="*/ 5 h 58"/>
                  <a:gd name="T20" fmla="*/ 17 w 17"/>
                  <a:gd name="T21" fmla="*/ 0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8">
                    <a:moveTo>
                      <a:pt x="14" y="58"/>
                    </a:moveTo>
                    <a:lnTo>
                      <a:pt x="14" y="58"/>
                    </a:lnTo>
                    <a:lnTo>
                      <a:pt x="6" y="50"/>
                    </a:lnTo>
                    <a:lnTo>
                      <a:pt x="2" y="41"/>
                    </a:lnTo>
                    <a:lnTo>
                      <a:pt x="0" y="32"/>
                    </a:lnTo>
                    <a:lnTo>
                      <a:pt x="0" y="22"/>
                    </a:lnTo>
                    <a:lnTo>
                      <a:pt x="3" y="14"/>
                    </a:lnTo>
                    <a:lnTo>
                      <a:pt x="8" y="9"/>
                    </a:lnTo>
                    <a:lnTo>
                      <a:pt x="12" y="5"/>
                    </a:lnTo>
                    <a:lnTo>
                      <a:pt x="1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8" name="Freeform 2870">
                <a:extLst>
                  <a:ext uri="{FF2B5EF4-FFF2-40B4-BE49-F238E27FC236}">
                    <a16:creationId xmlns:a16="http://schemas.microsoft.com/office/drawing/2014/main" id="{660B2182-3D7C-44B0-9F80-66A309F18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3320"/>
                <a:ext cx="40" cy="61"/>
              </a:xfrm>
              <a:custGeom>
                <a:avLst/>
                <a:gdLst>
                  <a:gd name="T0" fmla="*/ 37 w 40"/>
                  <a:gd name="T1" fmla="*/ 43 h 61"/>
                  <a:gd name="T2" fmla="*/ 37 w 40"/>
                  <a:gd name="T3" fmla="*/ 43 h 61"/>
                  <a:gd name="T4" fmla="*/ 37 w 40"/>
                  <a:gd name="T5" fmla="*/ 37 h 61"/>
                  <a:gd name="T6" fmla="*/ 33 w 40"/>
                  <a:gd name="T7" fmla="*/ 29 h 61"/>
                  <a:gd name="T8" fmla="*/ 29 w 40"/>
                  <a:gd name="T9" fmla="*/ 23 h 61"/>
                  <a:gd name="T10" fmla="*/ 24 w 40"/>
                  <a:gd name="T11" fmla="*/ 18 h 61"/>
                  <a:gd name="T12" fmla="*/ 12 w 40"/>
                  <a:gd name="T13" fmla="*/ 9 h 61"/>
                  <a:gd name="T14" fmla="*/ 0 w 40"/>
                  <a:gd name="T15" fmla="*/ 0 h 61"/>
                  <a:gd name="T16" fmla="*/ 0 w 40"/>
                  <a:gd name="T17" fmla="*/ 0 h 61"/>
                  <a:gd name="T18" fmla="*/ 5 w 40"/>
                  <a:gd name="T19" fmla="*/ 18 h 61"/>
                  <a:gd name="T20" fmla="*/ 8 w 40"/>
                  <a:gd name="T21" fmla="*/ 27 h 61"/>
                  <a:gd name="T22" fmla="*/ 12 w 40"/>
                  <a:gd name="T23" fmla="*/ 38 h 61"/>
                  <a:gd name="T24" fmla="*/ 17 w 40"/>
                  <a:gd name="T25" fmla="*/ 46 h 61"/>
                  <a:gd name="T26" fmla="*/ 23 w 40"/>
                  <a:gd name="T27" fmla="*/ 53 h 61"/>
                  <a:gd name="T28" fmla="*/ 30 w 40"/>
                  <a:gd name="T29" fmla="*/ 58 h 61"/>
                  <a:gd name="T30" fmla="*/ 40 w 40"/>
                  <a:gd name="T31" fmla="*/ 61 h 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61">
                    <a:moveTo>
                      <a:pt x="37" y="43"/>
                    </a:moveTo>
                    <a:lnTo>
                      <a:pt x="37" y="43"/>
                    </a:lnTo>
                    <a:lnTo>
                      <a:pt x="37" y="37"/>
                    </a:lnTo>
                    <a:lnTo>
                      <a:pt x="33" y="29"/>
                    </a:lnTo>
                    <a:lnTo>
                      <a:pt x="29" y="23"/>
                    </a:lnTo>
                    <a:lnTo>
                      <a:pt x="24" y="18"/>
                    </a:lnTo>
                    <a:lnTo>
                      <a:pt x="12" y="9"/>
                    </a:lnTo>
                    <a:lnTo>
                      <a:pt x="0" y="0"/>
                    </a:lnTo>
                    <a:lnTo>
                      <a:pt x="5" y="18"/>
                    </a:lnTo>
                    <a:lnTo>
                      <a:pt x="8" y="27"/>
                    </a:lnTo>
                    <a:lnTo>
                      <a:pt x="12" y="38"/>
                    </a:lnTo>
                    <a:lnTo>
                      <a:pt x="17" y="46"/>
                    </a:lnTo>
                    <a:lnTo>
                      <a:pt x="23" y="53"/>
                    </a:lnTo>
                    <a:lnTo>
                      <a:pt x="30" y="58"/>
                    </a:lnTo>
                    <a:lnTo>
                      <a:pt x="40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9" name="Freeform 2871">
                <a:extLst>
                  <a:ext uri="{FF2B5EF4-FFF2-40B4-BE49-F238E27FC236}">
                    <a16:creationId xmlns:a16="http://schemas.microsoft.com/office/drawing/2014/main" id="{D0BDB279-AA4D-4FD9-B4CF-A0F545A47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372"/>
                <a:ext cx="1" cy="13"/>
              </a:xfrm>
              <a:custGeom>
                <a:avLst/>
                <a:gdLst>
                  <a:gd name="T0" fmla="*/ 1 w 1"/>
                  <a:gd name="T1" fmla="*/ 13 h 13"/>
                  <a:gd name="T2" fmla="*/ 1 w 1"/>
                  <a:gd name="T3" fmla="*/ 13 h 13"/>
                  <a:gd name="T4" fmla="*/ 0 w 1"/>
                  <a:gd name="T5" fmla="*/ 10 h 13"/>
                  <a:gd name="T6" fmla="*/ 0 w 1"/>
                  <a:gd name="T7" fmla="*/ 7 h 13"/>
                  <a:gd name="T8" fmla="*/ 0 w 1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3">
                    <a:moveTo>
                      <a:pt x="1" y="13"/>
                    </a:move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0" name="Freeform 2872">
                <a:extLst>
                  <a:ext uri="{FF2B5EF4-FFF2-40B4-BE49-F238E27FC236}">
                    <a16:creationId xmlns:a16="http://schemas.microsoft.com/office/drawing/2014/main" id="{204D3FC3-9BB1-4D57-B77F-D0A67043D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3286"/>
                <a:ext cx="11" cy="68"/>
              </a:xfrm>
              <a:custGeom>
                <a:avLst/>
                <a:gdLst>
                  <a:gd name="T0" fmla="*/ 11 w 11"/>
                  <a:gd name="T1" fmla="*/ 68 h 68"/>
                  <a:gd name="T2" fmla="*/ 11 w 11"/>
                  <a:gd name="T3" fmla="*/ 68 h 68"/>
                  <a:gd name="T4" fmla="*/ 6 w 11"/>
                  <a:gd name="T5" fmla="*/ 60 h 68"/>
                  <a:gd name="T6" fmla="*/ 3 w 11"/>
                  <a:gd name="T7" fmla="*/ 51 h 68"/>
                  <a:gd name="T8" fmla="*/ 0 w 11"/>
                  <a:gd name="T9" fmla="*/ 42 h 68"/>
                  <a:gd name="T10" fmla="*/ 2 w 11"/>
                  <a:gd name="T11" fmla="*/ 31 h 68"/>
                  <a:gd name="T12" fmla="*/ 2 w 11"/>
                  <a:gd name="T13" fmla="*/ 31 h 68"/>
                  <a:gd name="T14" fmla="*/ 6 w 11"/>
                  <a:gd name="T15" fmla="*/ 16 h 68"/>
                  <a:gd name="T16" fmla="*/ 8 w 11"/>
                  <a:gd name="T17" fmla="*/ 7 h 68"/>
                  <a:gd name="T18" fmla="*/ 8 w 11"/>
                  <a:gd name="T19" fmla="*/ 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68">
                    <a:moveTo>
                      <a:pt x="11" y="68"/>
                    </a:moveTo>
                    <a:lnTo>
                      <a:pt x="11" y="68"/>
                    </a:lnTo>
                    <a:lnTo>
                      <a:pt x="6" y="60"/>
                    </a:lnTo>
                    <a:lnTo>
                      <a:pt x="3" y="51"/>
                    </a:lnTo>
                    <a:lnTo>
                      <a:pt x="0" y="42"/>
                    </a:lnTo>
                    <a:lnTo>
                      <a:pt x="2" y="31"/>
                    </a:lnTo>
                    <a:lnTo>
                      <a:pt x="6" y="16"/>
                    </a:lnTo>
                    <a:lnTo>
                      <a:pt x="8" y="7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1" name="Freeform 2873">
                <a:extLst>
                  <a:ext uri="{FF2B5EF4-FFF2-40B4-BE49-F238E27FC236}">
                    <a16:creationId xmlns:a16="http://schemas.microsoft.com/office/drawing/2014/main" id="{DF901678-8F8E-42B9-B2C1-A97371878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274"/>
                <a:ext cx="18" cy="55"/>
              </a:xfrm>
              <a:custGeom>
                <a:avLst/>
                <a:gdLst>
                  <a:gd name="T0" fmla="*/ 18 w 18"/>
                  <a:gd name="T1" fmla="*/ 55 h 55"/>
                  <a:gd name="T2" fmla="*/ 18 w 18"/>
                  <a:gd name="T3" fmla="*/ 55 h 55"/>
                  <a:gd name="T4" fmla="*/ 15 w 18"/>
                  <a:gd name="T5" fmla="*/ 51 h 55"/>
                  <a:gd name="T6" fmla="*/ 11 w 18"/>
                  <a:gd name="T7" fmla="*/ 45 h 55"/>
                  <a:gd name="T8" fmla="*/ 11 w 18"/>
                  <a:gd name="T9" fmla="*/ 45 h 55"/>
                  <a:gd name="T10" fmla="*/ 6 w 18"/>
                  <a:gd name="T11" fmla="*/ 36 h 55"/>
                  <a:gd name="T12" fmla="*/ 3 w 18"/>
                  <a:gd name="T13" fmla="*/ 25 h 55"/>
                  <a:gd name="T14" fmla="*/ 3 w 18"/>
                  <a:gd name="T15" fmla="*/ 25 h 55"/>
                  <a:gd name="T16" fmla="*/ 2 w 18"/>
                  <a:gd name="T17" fmla="*/ 19 h 55"/>
                  <a:gd name="T18" fmla="*/ 0 w 18"/>
                  <a:gd name="T19" fmla="*/ 13 h 55"/>
                  <a:gd name="T20" fmla="*/ 2 w 18"/>
                  <a:gd name="T21" fmla="*/ 0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55">
                    <a:moveTo>
                      <a:pt x="18" y="55"/>
                    </a:moveTo>
                    <a:lnTo>
                      <a:pt x="18" y="55"/>
                    </a:lnTo>
                    <a:lnTo>
                      <a:pt x="15" y="51"/>
                    </a:lnTo>
                    <a:lnTo>
                      <a:pt x="11" y="45"/>
                    </a:lnTo>
                    <a:lnTo>
                      <a:pt x="6" y="36"/>
                    </a:lnTo>
                    <a:lnTo>
                      <a:pt x="3" y="25"/>
                    </a:lnTo>
                    <a:lnTo>
                      <a:pt x="2" y="19"/>
                    </a:lnTo>
                    <a:lnTo>
                      <a:pt x="0" y="13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2" name="Freeform 2874">
                <a:extLst>
                  <a:ext uri="{FF2B5EF4-FFF2-40B4-BE49-F238E27FC236}">
                    <a16:creationId xmlns:a16="http://schemas.microsoft.com/office/drawing/2014/main" id="{7F79CA45-7C28-4F51-8A82-28DF94B71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3132"/>
                <a:ext cx="14" cy="56"/>
              </a:xfrm>
              <a:custGeom>
                <a:avLst/>
                <a:gdLst>
                  <a:gd name="T0" fmla="*/ 0 w 14"/>
                  <a:gd name="T1" fmla="*/ 56 h 56"/>
                  <a:gd name="T2" fmla="*/ 0 w 14"/>
                  <a:gd name="T3" fmla="*/ 56 h 56"/>
                  <a:gd name="T4" fmla="*/ 7 w 14"/>
                  <a:gd name="T5" fmla="*/ 51 h 56"/>
                  <a:gd name="T6" fmla="*/ 11 w 14"/>
                  <a:gd name="T7" fmla="*/ 44 h 56"/>
                  <a:gd name="T8" fmla="*/ 14 w 14"/>
                  <a:gd name="T9" fmla="*/ 38 h 56"/>
                  <a:gd name="T10" fmla="*/ 14 w 14"/>
                  <a:gd name="T11" fmla="*/ 30 h 56"/>
                  <a:gd name="T12" fmla="*/ 11 w 14"/>
                  <a:gd name="T13" fmla="*/ 15 h 56"/>
                  <a:gd name="T14" fmla="*/ 7 w 14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56">
                    <a:moveTo>
                      <a:pt x="0" y="56"/>
                    </a:moveTo>
                    <a:lnTo>
                      <a:pt x="0" y="56"/>
                    </a:lnTo>
                    <a:lnTo>
                      <a:pt x="7" y="51"/>
                    </a:lnTo>
                    <a:lnTo>
                      <a:pt x="11" y="44"/>
                    </a:lnTo>
                    <a:lnTo>
                      <a:pt x="14" y="38"/>
                    </a:lnTo>
                    <a:lnTo>
                      <a:pt x="14" y="30"/>
                    </a:lnTo>
                    <a:lnTo>
                      <a:pt x="11" y="15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3" name="Freeform 2875">
                <a:extLst>
                  <a:ext uri="{FF2B5EF4-FFF2-40B4-BE49-F238E27FC236}">
                    <a16:creationId xmlns:a16="http://schemas.microsoft.com/office/drawing/2014/main" id="{E5B91972-65B3-4A20-8937-D28991B5A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088"/>
                <a:ext cx="29" cy="73"/>
              </a:xfrm>
              <a:custGeom>
                <a:avLst/>
                <a:gdLst>
                  <a:gd name="T0" fmla="*/ 29 w 29"/>
                  <a:gd name="T1" fmla="*/ 71 h 73"/>
                  <a:gd name="T2" fmla="*/ 29 w 29"/>
                  <a:gd name="T3" fmla="*/ 71 h 73"/>
                  <a:gd name="T4" fmla="*/ 29 w 29"/>
                  <a:gd name="T5" fmla="*/ 62 h 73"/>
                  <a:gd name="T6" fmla="*/ 27 w 29"/>
                  <a:gd name="T7" fmla="*/ 53 h 73"/>
                  <a:gd name="T8" fmla="*/ 24 w 29"/>
                  <a:gd name="T9" fmla="*/ 44 h 73"/>
                  <a:gd name="T10" fmla="*/ 20 w 29"/>
                  <a:gd name="T11" fmla="*/ 36 h 73"/>
                  <a:gd name="T12" fmla="*/ 20 w 29"/>
                  <a:gd name="T13" fmla="*/ 36 h 73"/>
                  <a:gd name="T14" fmla="*/ 15 w 29"/>
                  <a:gd name="T15" fmla="*/ 27 h 73"/>
                  <a:gd name="T16" fmla="*/ 11 w 29"/>
                  <a:gd name="T17" fmla="*/ 18 h 73"/>
                  <a:gd name="T18" fmla="*/ 5 w 29"/>
                  <a:gd name="T19" fmla="*/ 0 h 73"/>
                  <a:gd name="T20" fmla="*/ 5 w 29"/>
                  <a:gd name="T21" fmla="*/ 0 h 73"/>
                  <a:gd name="T22" fmla="*/ 2 w 29"/>
                  <a:gd name="T23" fmla="*/ 9 h 73"/>
                  <a:gd name="T24" fmla="*/ 0 w 29"/>
                  <a:gd name="T25" fmla="*/ 21 h 73"/>
                  <a:gd name="T26" fmla="*/ 0 w 29"/>
                  <a:gd name="T27" fmla="*/ 35 h 73"/>
                  <a:gd name="T28" fmla="*/ 2 w 29"/>
                  <a:gd name="T29" fmla="*/ 44 h 73"/>
                  <a:gd name="T30" fmla="*/ 2 w 29"/>
                  <a:gd name="T31" fmla="*/ 44 h 73"/>
                  <a:gd name="T32" fmla="*/ 3 w 29"/>
                  <a:gd name="T33" fmla="*/ 50 h 73"/>
                  <a:gd name="T34" fmla="*/ 5 w 29"/>
                  <a:gd name="T35" fmla="*/ 54 h 73"/>
                  <a:gd name="T36" fmla="*/ 12 w 29"/>
                  <a:gd name="T37" fmla="*/ 62 h 73"/>
                  <a:gd name="T38" fmla="*/ 20 w 29"/>
                  <a:gd name="T39" fmla="*/ 66 h 73"/>
                  <a:gd name="T40" fmla="*/ 29 w 29"/>
                  <a:gd name="T41" fmla="*/ 73 h 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9" h="73">
                    <a:moveTo>
                      <a:pt x="29" y="71"/>
                    </a:moveTo>
                    <a:lnTo>
                      <a:pt x="29" y="71"/>
                    </a:lnTo>
                    <a:lnTo>
                      <a:pt x="29" y="62"/>
                    </a:lnTo>
                    <a:lnTo>
                      <a:pt x="27" y="53"/>
                    </a:lnTo>
                    <a:lnTo>
                      <a:pt x="24" y="44"/>
                    </a:lnTo>
                    <a:lnTo>
                      <a:pt x="20" y="36"/>
                    </a:lnTo>
                    <a:lnTo>
                      <a:pt x="15" y="27"/>
                    </a:lnTo>
                    <a:lnTo>
                      <a:pt x="11" y="18"/>
                    </a:lnTo>
                    <a:lnTo>
                      <a:pt x="5" y="0"/>
                    </a:lnTo>
                    <a:lnTo>
                      <a:pt x="2" y="9"/>
                    </a:lnTo>
                    <a:lnTo>
                      <a:pt x="0" y="21"/>
                    </a:lnTo>
                    <a:lnTo>
                      <a:pt x="0" y="35"/>
                    </a:lnTo>
                    <a:lnTo>
                      <a:pt x="2" y="44"/>
                    </a:lnTo>
                    <a:lnTo>
                      <a:pt x="3" y="50"/>
                    </a:lnTo>
                    <a:lnTo>
                      <a:pt x="5" y="54"/>
                    </a:lnTo>
                    <a:lnTo>
                      <a:pt x="12" y="62"/>
                    </a:lnTo>
                    <a:lnTo>
                      <a:pt x="20" y="66"/>
                    </a:lnTo>
                    <a:lnTo>
                      <a:pt x="29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4" name="Freeform 2876">
                <a:extLst>
                  <a:ext uri="{FF2B5EF4-FFF2-40B4-BE49-F238E27FC236}">
                    <a16:creationId xmlns:a16="http://schemas.microsoft.com/office/drawing/2014/main" id="{061A5CD3-DB3B-4426-AA5C-97E71587E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3073"/>
                <a:ext cx="9" cy="63"/>
              </a:xfrm>
              <a:custGeom>
                <a:avLst/>
                <a:gdLst>
                  <a:gd name="T0" fmla="*/ 0 w 9"/>
                  <a:gd name="T1" fmla="*/ 63 h 63"/>
                  <a:gd name="T2" fmla="*/ 0 w 9"/>
                  <a:gd name="T3" fmla="*/ 63 h 63"/>
                  <a:gd name="T4" fmla="*/ 3 w 9"/>
                  <a:gd name="T5" fmla="*/ 53 h 63"/>
                  <a:gd name="T6" fmla="*/ 6 w 9"/>
                  <a:gd name="T7" fmla="*/ 44 h 63"/>
                  <a:gd name="T8" fmla="*/ 9 w 9"/>
                  <a:gd name="T9" fmla="*/ 35 h 63"/>
                  <a:gd name="T10" fmla="*/ 9 w 9"/>
                  <a:gd name="T11" fmla="*/ 29 h 63"/>
                  <a:gd name="T12" fmla="*/ 9 w 9"/>
                  <a:gd name="T13" fmla="*/ 24 h 63"/>
                  <a:gd name="T14" fmla="*/ 9 w 9"/>
                  <a:gd name="T15" fmla="*/ 24 h 63"/>
                  <a:gd name="T16" fmla="*/ 6 w 9"/>
                  <a:gd name="T17" fmla="*/ 11 h 63"/>
                  <a:gd name="T18" fmla="*/ 3 w 9"/>
                  <a:gd name="T19" fmla="*/ 5 h 63"/>
                  <a:gd name="T20" fmla="*/ 0 w 9"/>
                  <a:gd name="T21" fmla="*/ 0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63">
                    <a:moveTo>
                      <a:pt x="0" y="63"/>
                    </a:moveTo>
                    <a:lnTo>
                      <a:pt x="0" y="63"/>
                    </a:lnTo>
                    <a:lnTo>
                      <a:pt x="3" y="53"/>
                    </a:lnTo>
                    <a:lnTo>
                      <a:pt x="6" y="44"/>
                    </a:lnTo>
                    <a:lnTo>
                      <a:pt x="9" y="35"/>
                    </a:lnTo>
                    <a:lnTo>
                      <a:pt x="9" y="29"/>
                    </a:lnTo>
                    <a:lnTo>
                      <a:pt x="9" y="24"/>
                    </a:lnTo>
                    <a:lnTo>
                      <a:pt x="6" y="11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5" name="Freeform 2877">
                <a:extLst>
                  <a:ext uri="{FF2B5EF4-FFF2-40B4-BE49-F238E27FC236}">
                    <a16:creationId xmlns:a16="http://schemas.microsoft.com/office/drawing/2014/main" id="{DA61B0E0-2139-4B71-8AD8-4ADE34FA0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999"/>
                <a:ext cx="11" cy="11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1 h 11"/>
                  <a:gd name="T4" fmla="*/ 9 w 11"/>
                  <a:gd name="T5" fmla="*/ 5 h 11"/>
                  <a:gd name="T6" fmla="*/ 6 w 11"/>
                  <a:gd name="T7" fmla="*/ 2 h 11"/>
                  <a:gd name="T8" fmla="*/ 0 w 1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lnTo>
                      <a:pt x="11" y="11"/>
                    </a:lnTo>
                    <a:lnTo>
                      <a:pt x="9" y="5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6" name="Freeform 2878">
                <a:extLst>
                  <a:ext uri="{FF2B5EF4-FFF2-40B4-BE49-F238E27FC236}">
                    <a16:creationId xmlns:a16="http://schemas.microsoft.com/office/drawing/2014/main" id="{A7A1548F-A3A8-4651-B615-B430F1CDD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3341"/>
                <a:ext cx="49" cy="91"/>
              </a:xfrm>
              <a:custGeom>
                <a:avLst/>
                <a:gdLst>
                  <a:gd name="T0" fmla="*/ 49 w 49"/>
                  <a:gd name="T1" fmla="*/ 91 h 91"/>
                  <a:gd name="T2" fmla="*/ 49 w 49"/>
                  <a:gd name="T3" fmla="*/ 91 h 91"/>
                  <a:gd name="T4" fmla="*/ 46 w 49"/>
                  <a:gd name="T5" fmla="*/ 85 h 91"/>
                  <a:gd name="T6" fmla="*/ 44 w 49"/>
                  <a:gd name="T7" fmla="*/ 76 h 91"/>
                  <a:gd name="T8" fmla="*/ 43 w 49"/>
                  <a:gd name="T9" fmla="*/ 65 h 91"/>
                  <a:gd name="T10" fmla="*/ 43 w 49"/>
                  <a:gd name="T11" fmla="*/ 65 h 91"/>
                  <a:gd name="T12" fmla="*/ 38 w 49"/>
                  <a:gd name="T13" fmla="*/ 61 h 91"/>
                  <a:gd name="T14" fmla="*/ 32 w 49"/>
                  <a:gd name="T15" fmla="*/ 56 h 91"/>
                  <a:gd name="T16" fmla="*/ 22 w 49"/>
                  <a:gd name="T17" fmla="*/ 40 h 91"/>
                  <a:gd name="T18" fmla="*/ 11 w 49"/>
                  <a:gd name="T19" fmla="*/ 22 h 91"/>
                  <a:gd name="T20" fmla="*/ 0 w 49"/>
                  <a:gd name="T21" fmla="*/ 0 h 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91">
                    <a:moveTo>
                      <a:pt x="49" y="91"/>
                    </a:moveTo>
                    <a:lnTo>
                      <a:pt x="49" y="91"/>
                    </a:lnTo>
                    <a:lnTo>
                      <a:pt x="46" y="85"/>
                    </a:lnTo>
                    <a:lnTo>
                      <a:pt x="44" y="76"/>
                    </a:lnTo>
                    <a:lnTo>
                      <a:pt x="43" y="65"/>
                    </a:lnTo>
                    <a:lnTo>
                      <a:pt x="38" y="61"/>
                    </a:lnTo>
                    <a:lnTo>
                      <a:pt x="32" y="56"/>
                    </a:lnTo>
                    <a:lnTo>
                      <a:pt x="22" y="40"/>
                    </a:lnTo>
                    <a:lnTo>
                      <a:pt x="11" y="2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7" name="Freeform 2879">
                <a:extLst>
                  <a:ext uri="{FF2B5EF4-FFF2-40B4-BE49-F238E27FC236}">
                    <a16:creationId xmlns:a16="http://schemas.microsoft.com/office/drawing/2014/main" id="{5B151CCD-9CD2-4CF0-9916-878FFBFD7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989"/>
                <a:ext cx="34" cy="159"/>
              </a:xfrm>
              <a:custGeom>
                <a:avLst/>
                <a:gdLst>
                  <a:gd name="T0" fmla="*/ 0 w 34"/>
                  <a:gd name="T1" fmla="*/ 0 h 159"/>
                  <a:gd name="T2" fmla="*/ 0 w 34"/>
                  <a:gd name="T3" fmla="*/ 0 h 159"/>
                  <a:gd name="T4" fmla="*/ 7 w 34"/>
                  <a:gd name="T5" fmla="*/ 10 h 159"/>
                  <a:gd name="T6" fmla="*/ 15 w 34"/>
                  <a:gd name="T7" fmla="*/ 21 h 159"/>
                  <a:gd name="T8" fmla="*/ 19 w 34"/>
                  <a:gd name="T9" fmla="*/ 33 h 159"/>
                  <a:gd name="T10" fmla="*/ 24 w 34"/>
                  <a:gd name="T11" fmla="*/ 45 h 159"/>
                  <a:gd name="T12" fmla="*/ 24 w 34"/>
                  <a:gd name="T13" fmla="*/ 45 h 159"/>
                  <a:gd name="T14" fmla="*/ 24 w 34"/>
                  <a:gd name="T15" fmla="*/ 51 h 159"/>
                  <a:gd name="T16" fmla="*/ 24 w 34"/>
                  <a:gd name="T17" fmla="*/ 57 h 159"/>
                  <a:gd name="T18" fmla="*/ 24 w 34"/>
                  <a:gd name="T19" fmla="*/ 67 h 159"/>
                  <a:gd name="T20" fmla="*/ 24 w 34"/>
                  <a:gd name="T21" fmla="*/ 67 h 159"/>
                  <a:gd name="T22" fmla="*/ 25 w 34"/>
                  <a:gd name="T23" fmla="*/ 74 h 159"/>
                  <a:gd name="T24" fmla="*/ 30 w 34"/>
                  <a:gd name="T25" fmla="*/ 81 h 159"/>
                  <a:gd name="T26" fmla="*/ 30 w 34"/>
                  <a:gd name="T27" fmla="*/ 81 h 159"/>
                  <a:gd name="T28" fmla="*/ 33 w 34"/>
                  <a:gd name="T29" fmla="*/ 93 h 159"/>
                  <a:gd name="T30" fmla="*/ 34 w 34"/>
                  <a:gd name="T31" fmla="*/ 105 h 159"/>
                  <a:gd name="T32" fmla="*/ 31 w 34"/>
                  <a:gd name="T33" fmla="*/ 117 h 159"/>
                  <a:gd name="T34" fmla="*/ 27 w 34"/>
                  <a:gd name="T35" fmla="*/ 129 h 159"/>
                  <a:gd name="T36" fmla="*/ 27 w 34"/>
                  <a:gd name="T37" fmla="*/ 129 h 159"/>
                  <a:gd name="T38" fmla="*/ 22 w 34"/>
                  <a:gd name="T39" fmla="*/ 137 h 159"/>
                  <a:gd name="T40" fmla="*/ 15 w 34"/>
                  <a:gd name="T41" fmla="*/ 144 h 159"/>
                  <a:gd name="T42" fmla="*/ 9 w 34"/>
                  <a:gd name="T43" fmla="*/ 152 h 159"/>
                  <a:gd name="T44" fmla="*/ 4 w 34"/>
                  <a:gd name="T45" fmla="*/ 159 h 15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4" h="159">
                    <a:moveTo>
                      <a:pt x="0" y="0"/>
                    </a:moveTo>
                    <a:lnTo>
                      <a:pt x="0" y="0"/>
                    </a:lnTo>
                    <a:lnTo>
                      <a:pt x="7" y="10"/>
                    </a:lnTo>
                    <a:lnTo>
                      <a:pt x="15" y="21"/>
                    </a:lnTo>
                    <a:lnTo>
                      <a:pt x="19" y="33"/>
                    </a:lnTo>
                    <a:lnTo>
                      <a:pt x="24" y="45"/>
                    </a:lnTo>
                    <a:lnTo>
                      <a:pt x="24" y="51"/>
                    </a:lnTo>
                    <a:lnTo>
                      <a:pt x="24" y="57"/>
                    </a:lnTo>
                    <a:lnTo>
                      <a:pt x="24" y="67"/>
                    </a:lnTo>
                    <a:lnTo>
                      <a:pt x="25" y="74"/>
                    </a:lnTo>
                    <a:lnTo>
                      <a:pt x="30" y="81"/>
                    </a:lnTo>
                    <a:lnTo>
                      <a:pt x="33" y="93"/>
                    </a:lnTo>
                    <a:lnTo>
                      <a:pt x="34" y="105"/>
                    </a:lnTo>
                    <a:lnTo>
                      <a:pt x="31" y="117"/>
                    </a:lnTo>
                    <a:lnTo>
                      <a:pt x="27" y="129"/>
                    </a:lnTo>
                    <a:lnTo>
                      <a:pt x="22" y="137"/>
                    </a:lnTo>
                    <a:lnTo>
                      <a:pt x="15" y="144"/>
                    </a:lnTo>
                    <a:lnTo>
                      <a:pt x="9" y="152"/>
                    </a:lnTo>
                    <a:lnTo>
                      <a:pt x="4" y="1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8" name="Freeform 2880">
                <a:extLst>
                  <a:ext uri="{FF2B5EF4-FFF2-40B4-BE49-F238E27FC236}">
                    <a16:creationId xmlns:a16="http://schemas.microsoft.com/office/drawing/2014/main" id="{60BC63FE-F6C4-4106-BB3A-CED6153B5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977"/>
                <a:ext cx="21" cy="64"/>
              </a:xfrm>
              <a:custGeom>
                <a:avLst/>
                <a:gdLst>
                  <a:gd name="T0" fmla="*/ 21 w 21"/>
                  <a:gd name="T1" fmla="*/ 64 h 64"/>
                  <a:gd name="T2" fmla="*/ 21 w 21"/>
                  <a:gd name="T3" fmla="*/ 64 h 64"/>
                  <a:gd name="T4" fmla="*/ 21 w 21"/>
                  <a:gd name="T5" fmla="*/ 58 h 64"/>
                  <a:gd name="T6" fmla="*/ 20 w 21"/>
                  <a:gd name="T7" fmla="*/ 55 h 64"/>
                  <a:gd name="T8" fmla="*/ 17 w 21"/>
                  <a:gd name="T9" fmla="*/ 49 h 64"/>
                  <a:gd name="T10" fmla="*/ 11 w 21"/>
                  <a:gd name="T11" fmla="*/ 43 h 64"/>
                  <a:gd name="T12" fmla="*/ 4 w 21"/>
                  <a:gd name="T13" fmla="*/ 37 h 64"/>
                  <a:gd name="T14" fmla="*/ 4 w 21"/>
                  <a:gd name="T15" fmla="*/ 37 h 64"/>
                  <a:gd name="T16" fmla="*/ 0 w 21"/>
                  <a:gd name="T17" fmla="*/ 28 h 64"/>
                  <a:gd name="T18" fmla="*/ 0 w 21"/>
                  <a:gd name="T19" fmla="*/ 18 h 64"/>
                  <a:gd name="T20" fmla="*/ 1 w 21"/>
                  <a:gd name="T21" fmla="*/ 9 h 64"/>
                  <a:gd name="T22" fmla="*/ 3 w 21"/>
                  <a:gd name="T23" fmla="*/ 0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64">
                    <a:moveTo>
                      <a:pt x="21" y="64"/>
                    </a:moveTo>
                    <a:lnTo>
                      <a:pt x="21" y="64"/>
                    </a:lnTo>
                    <a:lnTo>
                      <a:pt x="21" y="58"/>
                    </a:lnTo>
                    <a:lnTo>
                      <a:pt x="20" y="55"/>
                    </a:lnTo>
                    <a:lnTo>
                      <a:pt x="17" y="49"/>
                    </a:lnTo>
                    <a:lnTo>
                      <a:pt x="11" y="43"/>
                    </a:lnTo>
                    <a:lnTo>
                      <a:pt x="4" y="37"/>
                    </a:lnTo>
                    <a:lnTo>
                      <a:pt x="0" y="28"/>
                    </a:lnTo>
                    <a:lnTo>
                      <a:pt x="0" y="18"/>
                    </a:lnTo>
                    <a:lnTo>
                      <a:pt x="1" y="9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9" name="Freeform 2881">
                <a:extLst>
                  <a:ext uri="{FF2B5EF4-FFF2-40B4-BE49-F238E27FC236}">
                    <a16:creationId xmlns:a16="http://schemas.microsoft.com/office/drawing/2014/main" id="{BA7E2B8C-218B-488E-A953-2BA26FAF8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981"/>
                <a:ext cx="48" cy="17"/>
              </a:xfrm>
              <a:custGeom>
                <a:avLst/>
                <a:gdLst>
                  <a:gd name="T0" fmla="*/ 48 w 48"/>
                  <a:gd name="T1" fmla="*/ 14 h 17"/>
                  <a:gd name="T2" fmla="*/ 48 w 48"/>
                  <a:gd name="T3" fmla="*/ 14 h 17"/>
                  <a:gd name="T4" fmla="*/ 43 w 48"/>
                  <a:gd name="T5" fmla="*/ 17 h 17"/>
                  <a:gd name="T6" fmla="*/ 37 w 48"/>
                  <a:gd name="T7" fmla="*/ 17 h 17"/>
                  <a:gd name="T8" fmla="*/ 30 w 48"/>
                  <a:gd name="T9" fmla="*/ 17 h 17"/>
                  <a:gd name="T10" fmla="*/ 22 w 48"/>
                  <a:gd name="T11" fmla="*/ 15 h 17"/>
                  <a:gd name="T12" fmla="*/ 15 w 48"/>
                  <a:gd name="T13" fmla="*/ 12 h 17"/>
                  <a:gd name="T14" fmla="*/ 9 w 48"/>
                  <a:gd name="T15" fmla="*/ 9 h 17"/>
                  <a:gd name="T16" fmla="*/ 3 w 48"/>
                  <a:gd name="T17" fmla="*/ 5 h 17"/>
                  <a:gd name="T18" fmla="*/ 0 w 48"/>
                  <a:gd name="T19" fmla="*/ 0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17">
                    <a:moveTo>
                      <a:pt x="48" y="14"/>
                    </a:moveTo>
                    <a:lnTo>
                      <a:pt x="48" y="14"/>
                    </a:lnTo>
                    <a:lnTo>
                      <a:pt x="43" y="17"/>
                    </a:lnTo>
                    <a:lnTo>
                      <a:pt x="37" y="17"/>
                    </a:lnTo>
                    <a:lnTo>
                      <a:pt x="30" y="17"/>
                    </a:lnTo>
                    <a:lnTo>
                      <a:pt x="22" y="15"/>
                    </a:lnTo>
                    <a:lnTo>
                      <a:pt x="15" y="12"/>
                    </a:lnTo>
                    <a:lnTo>
                      <a:pt x="9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0" name="Freeform 2882">
                <a:extLst>
                  <a:ext uri="{FF2B5EF4-FFF2-40B4-BE49-F238E27FC236}">
                    <a16:creationId xmlns:a16="http://schemas.microsoft.com/office/drawing/2014/main" id="{86CE7DFC-F6D8-49E9-8578-A7966E7BD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996"/>
                <a:ext cx="47" cy="48"/>
              </a:xfrm>
              <a:custGeom>
                <a:avLst/>
                <a:gdLst>
                  <a:gd name="T0" fmla="*/ 47 w 47"/>
                  <a:gd name="T1" fmla="*/ 47 h 48"/>
                  <a:gd name="T2" fmla="*/ 47 w 47"/>
                  <a:gd name="T3" fmla="*/ 47 h 48"/>
                  <a:gd name="T4" fmla="*/ 37 w 47"/>
                  <a:gd name="T5" fmla="*/ 48 h 48"/>
                  <a:gd name="T6" fmla="*/ 27 w 47"/>
                  <a:gd name="T7" fmla="*/ 47 h 48"/>
                  <a:gd name="T8" fmla="*/ 20 w 47"/>
                  <a:gd name="T9" fmla="*/ 42 h 48"/>
                  <a:gd name="T10" fmla="*/ 12 w 47"/>
                  <a:gd name="T11" fmla="*/ 35 h 48"/>
                  <a:gd name="T12" fmla="*/ 12 w 47"/>
                  <a:gd name="T13" fmla="*/ 35 h 48"/>
                  <a:gd name="T14" fmla="*/ 8 w 47"/>
                  <a:gd name="T15" fmla="*/ 27 h 48"/>
                  <a:gd name="T16" fmla="*/ 3 w 47"/>
                  <a:gd name="T17" fmla="*/ 18 h 48"/>
                  <a:gd name="T18" fmla="*/ 0 w 47"/>
                  <a:gd name="T19" fmla="*/ 8 h 48"/>
                  <a:gd name="T20" fmla="*/ 0 w 47"/>
                  <a:gd name="T21" fmla="*/ 5 h 48"/>
                  <a:gd name="T22" fmla="*/ 0 w 47"/>
                  <a:gd name="T23" fmla="*/ 0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48">
                    <a:moveTo>
                      <a:pt x="47" y="47"/>
                    </a:moveTo>
                    <a:lnTo>
                      <a:pt x="47" y="47"/>
                    </a:lnTo>
                    <a:lnTo>
                      <a:pt x="37" y="48"/>
                    </a:lnTo>
                    <a:lnTo>
                      <a:pt x="27" y="47"/>
                    </a:lnTo>
                    <a:lnTo>
                      <a:pt x="20" y="42"/>
                    </a:lnTo>
                    <a:lnTo>
                      <a:pt x="12" y="35"/>
                    </a:lnTo>
                    <a:lnTo>
                      <a:pt x="8" y="27"/>
                    </a:lnTo>
                    <a:lnTo>
                      <a:pt x="3" y="1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1" name="Freeform 2883">
                <a:extLst>
                  <a:ext uri="{FF2B5EF4-FFF2-40B4-BE49-F238E27FC236}">
                    <a16:creationId xmlns:a16="http://schemas.microsoft.com/office/drawing/2014/main" id="{F7E326BE-E6E6-4BFE-A0B2-C2E6DBC0E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3025"/>
                <a:ext cx="27" cy="71"/>
              </a:xfrm>
              <a:custGeom>
                <a:avLst/>
                <a:gdLst>
                  <a:gd name="T0" fmla="*/ 0 w 27"/>
                  <a:gd name="T1" fmla="*/ 0 h 71"/>
                  <a:gd name="T2" fmla="*/ 0 w 27"/>
                  <a:gd name="T3" fmla="*/ 0 h 71"/>
                  <a:gd name="T4" fmla="*/ 9 w 27"/>
                  <a:gd name="T5" fmla="*/ 7 h 71"/>
                  <a:gd name="T6" fmla="*/ 16 w 27"/>
                  <a:gd name="T7" fmla="*/ 13 h 71"/>
                  <a:gd name="T8" fmla="*/ 16 w 27"/>
                  <a:gd name="T9" fmla="*/ 13 h 71"/>
                  <a:gd name="T10" fmla="*/ 21 w 27"/>
                  <a:gd name="T11" fmla="*/ 18 h 71"/>
                  <a:gd name="T12" fmla="*/ 24 w 27"/>
                  <a:gd name="T13" fmla="*/ 22 h 71"/>
                  <a:gd name="T14" fmla="*/ 25 w 27"/>
                  <a:gd name="T15" fmla="*/ 27 h 71"/>
                  <a:gd name="T16" fmla="*/ 27 w 27"/>
                  <a:gd name="T17" fmla="*/ 33 h 71"/>
                  <a:gd name="T18" fmla="*/ 27 w 27"/>
                  <a:gd name="T19" fmla="*/ 33 h 71"/>
                  <a:gd name="T20" fmla="*/ 27 w 27"/>
                  <a:gd name="T21" fmla="*/ 44 h 71"/>
                  <a:gd name="T22" fmla="*/ 25 w 27"/>
                  <a:gd name="T23" fmla="*/ 54 h 71"/>
                  <a:gd name="T24" fmla="*/ 22 w 27"/>
                  <a:gd name="T25" fmla="*/ 63 h 71"/>
                  <a:gd name="T26" fmla="*/ 19 w 27"/>
                  <a:gd name="T27" fmla="*/ 68 h 71"/>
                  <a:gd name="T28" fmla="*/ 15 w 27"/>
                  <a:gd name="T29" fmla="*/ 71 h 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71">
                    <a:moveTo>
                      <a:pt x="0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16" y="13"/>
                    </a:lnTo>
                    <a:lnTo>
                      <a:pt x="21" y="18"/>
                    </a:lnTo>
                    <a:lnTo>
                      <a:pt x="24" y="22"/>
                    </a:lnTo>
                    <a:lnTo>
                      <a:pt x="25" y="27"/>
                    </a:lnTo>
                    <a:lnTo>
                      <a:pt x="27" y="33"/>
                    </a:lnTo>
                    <a:lnTo>
                      <a:pt x="27" y="44"/>
                    </a:lnTo>
                    <a:lnTo>
                      <a:pt x="25" y="54"/>
                    </a:lnTo>
                    <a:lnTo>
                      <a:pt x="22" y="63"/>
                    </a:lnTo>
                    <a:lnTo>
                      <a:pt x="19" y="68"/>
                    </a:lnTo>
                    <a:lnTo>
                      <a:pt x="15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2" name="Freeform 2884">
                <a:extLst>
                  <a:ext uri="{FF2B5EF4-FFF2-40B4-BE49-F238E27FC236}">
                    <a16:creationId xmlns:a16="http://schemas.microsoft.com/office/drawing/2014/main" id="{53CA4F20-47B7-4766-988D-E72E604FB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088"/>
                <a:ext cx="22" cy="27"/>
              </a:xfrm>
              <a:custGeom>
                <a:avLst/>
                <a:gdLst>
                  <a:gd name="T0" fmla="*/ 0 w 22"/>
                  <a:gd name="T1" fmla="*/ 0 h 27"/>
                  <a:gd name="T2" fmla="*/ 0 w 22"/>
                  <a:gd name="T3" fmla="*/ 0 h 27"/>
                  <a:gd name="T4" fmla="*/ 3 w 22"/>
                  <a:gd name="T5" fmla="*/ 9 h 27"/>
                  <a:gd name="T6" fmla="*/ 8 w 22"/>
                  <a:gd name="T7" fmla="*/ 17 h 27"/>
                  <a:gd name="T8" fmla="*/ 14 w 22"/>
                  <a:gd name="T9" fmla="*/ 23 h 27"/>
                  <a:gd name="T10" fmla="*/ 22 w 22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lnTo>
                      <a:pt x="0" y="0"/>
                    </a:lnTo>
                    <a:lnTo>
                      <a:pt x="3" y="9"/>
                    </a:lnTo>
                    <a:lnTo>
                      <a:pt x="8" y="17"/>
                    </a:lnTo>
                    <a:lnTo>
                      <a:pt x="14" y="23"/>
                    </a:lnTo>
                    <a:lnTo>
                      <a:pt x="22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3" name="Freeform 2885">
                <a:extLst>
                  <a:ext uri="{FF2B5EF4-FFF2-40B4-BE49-F238E27FC236}">
                    <a16:creationId xmlns:a16="http://schemas.microsoft.com/office/drawing/2014/main" id="{3FF2EEB1-C770-468D-82E8-A5F24428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3123"/>
                <a:ext cx="42" cy="12"/>
              </a:xfrm>
              <a:custGeom>
                <a:avLst/>
                <a:gdLst>
                  <a:gd name="T0" fmla="*/ 42 w 42"/>
                  <a:gd name="T1" fmla="*/ 9 h 12"/>
                  <a:gd name="T2" fmla="*/ 42 w 42"/>
                  <a:gd name="T3" fmla="*/ 9 h 12"/>
                  <a:gd name="T4" fmla="*/ 33 w 42"/>
                  <a:gd name="T5" fmla="*/ 10 h 12"/>
                  <a:gd name="T6" fmla="*/ 27 w 42"/>
                  <a:gd name="T7" fmla="*/ 10 h 12"/>
                  <a:gd name="T8" fmla="*/ 21 w 42"/>
                  <a:gd name="T9" fmla="*/ 12 h 12"/>
                  <a:gd name="T10" fmla="*/ 18 w 42"/>
                  <a:gd name="T11" fmla="*/ 12 h 12"/>
                  <a:gd name="T12" fmla="*/ 15 w 42"/>
                  <a:gd name="T13" fmla="*/ 10 h 12"/>
                  <a:gd name="T14" fmla="*/ 0 w 42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12">
                    <a:moveTo>
                      <a:pt x="42" y="9"/>
                    </a:moveTo>
                    <a:lnTo>
                      <a:pt x="42" y="9"/>
                    </a:lnTo>
                    <a:lnTo>
                      <a:pt x="33" y="10"/>
                    </a:lnTo>
                    <a:lnTo>
                      <a:pt x="27" y="10"/>
                    </a:lnTo>
                    <a:lnTo>
                      <a:pt x="21" y="12"/>
                    </a:lnTo>
                    <a:lnTo>
                      <a:pt x="18" y="12"/>
                    </a:lnTo>
                    <a:lnTo>
                      <a:pt x="15" y="1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4" name="Freeform 2886">
                <a:extLst>
                  <a:ext uri="{FF2B5EF4-FFF2-40B4-BE49-F238E27FC236}">
                    <a16:creationId xmlns:a16="http://schemas.microsoft.com/office/drawing/2014/main" id="{A443530A-F6CF-4225-8CFD-0C9263651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3159"/>
                <a:ext cx="55" cy="5"/>
              </a:xfrm>
              <a:custGeom>
                <a:avLst/>
                <a:gdLst>
                  <a:gd name="T0" fmla="*/ 55 w 55"/>
                  <a:gd name="T1" fmla="*/ 0 h 5"/>
                  <a:gd name="T2" fmla="*/ 55 w 55"/>
                  <a:gd name="T3" fmla="*/ 0 h 5"/>
                  <a:gd name="T4" fmla="*/ 49 w 55"/>
                  <a:gd name="T5" fmla="*/ 3 h 5"/>
                  <a:gd name="T6" fmla="*/ 41 w 55"/>
                  <a:gd name="T7" fmla="*/ 5 h 5"/>
                  <a:gd name="T8" fmla="*/ 26 w 55"/>
                  <a:gd name="T9" fmla="*/ 0 h 5"/>
                  <a:gd name="T10" fmla="*/ 26 w 55"/>
                  <a:gd name="T11" fmla="*/ 0 h 5"/>
                  <a:gd name="T12" fmla="*/ 18 w 55"/>
                  <a:gd name="T13" fmla="*/ 0 h 5"/>
                  <a:gd name="T14" fmla="*/ 12 w 55"/>
                  <a:gd name="T15" fmla="*/ 0 h 5"/>
                  <a:gd name="T16" fmla="*/ 8 w 55"/>
                  <a:gd name="T17" fmla="*/ 2 h 5"/>
                  <a:gd name="T18" fmla="*/ 0 w 55"/>
                  <a:gd name="T19" fmla="*/ 5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5">
                    <a:moveTo>
                      <a:pt x="55" y="0"/>
                    </a:moveTo>
                    <a:lnTo>
                      <a:pt x="55" y="0"/>
                    </a:lnTo>
                    <a:lnTo>
                      <a:pt x="49" y="3"/>
                    </a:lnTo>
                    <a:lnTo>
                      <a:pt x="41" y="5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5" name="Freeform 2887">
                <a:extLst>
                  <a:ext uri="{FF2B5EF4-FFF2-40B4-BE49-F238E27FC236}">
                    <a16:creationId xmlns:a16="http://schemas.microsoft.com/office/drawing/2014/main" id="{F4B42BD9-D6AB-42A7-A68B-C6BE8BED0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3164"/>
                <a:ext cx="66" cy="149"/>
              </a:xfrm>
              <a:custGeom>
                <a:avLst/>
                <a:gdLst>
                  <a:gd name="T0" fmla="*/ 66 w 66"/>
                  <a:gd name="T1" fmla="*/ 0 h 149"/>
                  <a:gd name="T2" fmla="*/ 66 w 66"/>
                  <a:gd name="T3" fmla="*/ 0 h 149"/>
                  <a:gd name="T4" fmla="*/ 58 w 66"/>
                  <a:gd name="T5" fmla="*/ 6 h 149"/>
                  <a:gd name="T6" fmla="*/ 52 w 66"/>
                  <a:gd name="T7" fmla="*/ 12 h 149"/>
                  <a:gd name="T8" fmla="*/ 48 w 66"/>
                  <a:gd name="T9" fmla="*/ 19 h 149"/>
                  <a:gd name="T10" fmla="*/ 45 w 66"/>
                  <a:gd name="T11" fmla="*/ 30 h 149"/>
                  <a:gd name="T12" fmla="*/ 45 w 66"/>
                  <a:gd name="T13" fmla="*/ 30 h 149"/>
                  <a:gd name="T14" fmla="*/ 42 w 66"/>
                  <a:gd name="T15" fmla="*/ 39 h 149"/>
                  <a:gd name="T16" fmla="*/ 40 w 66"/>
                  <a:gd name="T17" fmla="*/ 42 h 149"/>
                  <a:gd name="T18" fmla="*/ 37 w 66"/>
                  <a:gd name="T19" fmla="*/ 46 h 149"/>
                  <a:gd name="T20" fmla="*/ 37 w 66"/>
                  <a:gd name="T21" fmla="*/ 46 h 149"/>
                  <a:gd name="T22" fmla="*/ 30 w 66"/>
                  <a:gd name="T23" fmla="*/ 54 h 149"/>
                  <a:gd name="T24" fmla="*/ 25 w 66"/>
                  <a:gd name="T25" fmla="*/ 57 h 149"/>
                  <a:gd name="T26" fmla="*/ 21 w 66"/>
                  <a:gd name="T27" fmla="*/ 60 h 149"/>
                  <a:gd name="T28" fmla="*/ 21 w 66"/>
                  <a:gd name="T29" fmla="*/ 60 h 149"/>
                  <a:gd name="T30" fmla="*/ 15 w 66"/>
                  <a:gd name="T31" fmla="*/ 69 h 149"/>
                  <a:gd name="T32" fmla="*/ 12 w 66"/>
                  <a:gd name="T33" fmla="*/ 73 h 149"/>
                  <a:gd name="T34" fmla="*/ 12 w 66"/>
                  <a:gd name="T35" fmla="*/ 79 h 149"/>
                  <a:gd name="T36" fmla="*/ 12 w 66"/>
                  <a:gd name="T37" fmla="*/ 79 h 149"/>
                  <a:gd name="T38" fmla="*/ 12 w 66"/>
                  <a:gd name="T39" fmla="*/ 84 h 149"/>
                  <a:gd name="T40" fmla="*/ 12 w 66"/>
                  <a:gd name="T41" fmla="*/ 90 h 149"/>
                  <a:gd name="T42" fmla="*/ 15 w 66"/>
                  <a:gd name="T43" fmla="*/ 102 h 149"/>
                  <a:gd name="T44" fmla="*/ 15 w 66"/>
                  <a:gd name="T45" fmla="*/ 102 h 149"/>
                  <a:gd name="T46" fmla="*/ 13 w 66"/>
                  <a:gd name="T47" fmla="*/ 113 h 149"/>
                  <a:gd name="T48" fmla="*/ 10 w 66"/>
                  <a:gd name="T49" fmla="*/ 128 h 149"/>
                  <a:gd name="T50" fmla="*/ 6 w 66"/>
                  <a:gd name="T51" fmla="*/ 141 h 149"/>
                  <a:gd name="T52" fmla="*/ 3 w 66"/>
                  <a:gd name="T53" fmla="*/ 146 h 149"/>
                  <a:gd name="T54" fmla="*/ 0 w 66"/>
                  <a:gd name="T55" fmla="*/ 149 h 1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149">
                    <a:moveTo>
                      <a:pt x="66" y="0"/>
                    </a:moveTo>
                    <a:lnTo>
                      <a:pt x="66" y="0"/>
                    </a:lnTo>
                    <a:lnTo>
                      <a:pt x="58" y="6"/>
                    </a:lnTo>
                    <a:lnTo>
                      <a:pt x="52" y="12"/>
                    </a:lnTo>
                    <a:lnTo>
                      <a:pt x="48" y="19"/>
                    </a:lnTo>
                    <a:lnTo>
                      <a:pt x="45" y="30"/>
                    </a:lnTo>
                    <a:lnTo>
                      <a:pt x="42" y="39"/>
                    </a:lnTo>
                    <a:lnTo>
                      <a:pt x="40" y="42"/>
                    </a:lnTo>
                    <a:lnTo>
                      <a:pt x="37" y="46"/>
                    </a:lnTo>
                    <a:lnTo>
                      <a:pt x="30" y="54"/>
                    </a:lnTo>
                    <a:lnTo>
                      <a:pt x="25" y="57"/>
                    </a:lnTo>
                    <a:lnTo>
                      <a:pt x="21" y="60"/>
                    </a:lnTo>
                    <a:lnTo>
                      <a:pt x="15" y="69"/>
                    </a:lnTo>
                    <a:lnTo>
                      <a:pt x="12" y="73"/>
                    </a:lnTo>
                    <a:lnTo>
                      <a:pt x="12" y="79"/>
                    </a:lnTo>
                    <a:lnTo>
                      <a:pt x="12" y="84"/>
                    </a:lnTo>
                    <a:lnTo>
                      <a:pt x="12" y="90"/>
                    </a:lnTo>
                    <a:lnTo>
                      <a:pt x="15" y="102"/>
                    </a:lnTo>
                    <a:lnTo>
                      <a:pt x="13" y="113"/>
                    </a:lnTo>
                    <a:lnTo>
                      <a:pt x="10" y="128"/>
                    </a:lnTo>
                    <a:lnTo>
                      <a:pt x="6" y="141"/>
                    </a:lnTo>
                    <a:lnTo>
                      <a:pt x="3" y="146"/>
                    </a:lnTo>
                    <a:lnTo>
                      <a:pt x="0" y="14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6" name="Freeform 2888">
                <a:extLst>
                  <a:ext uri="{FF2B5EF4-FFF2-40B4-BE49-F238E27FC236}">
                    <a16:creationId xmlns:a16="http://schemas.microsoft.com/office/drawing/2014/main" id="{4A57FF40-4C19-4447-ADE0-106A7861D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3254"/>
                <a:ext cx="13" cy="57"/>
              </a:xfrm>
              <a:custGeom>
                <a:avLst/>
                <a:gdLst>
                  <a:gd name="T0" fmla="*/ 3 w 13"/>
                  <a:gd name="T1" fmla="*/ 57 h 57"/>
                  <a:gd name="T2" fmla="*/ 3 w 13"/>
                  <a:gd name="T3" fmla="*/ 57 h 57"/>
                  <a:gd name="T4" fmla="*/ 0 w 13"/>
                  <a:gd name="T5" fmla="*/ 47 h 57"/>
                  <a:gd name="T6" fmla="*/ 0 w 13"/>
                  <a:gd name="T7" fmla="*/ 38 h 57"/>
                  <a:gd name="T8" fmla="*/ 0 w 13"/>
                  <a:gd name="T9" fmla="*/ 27 h 57"/>
                  <a:gd name="T10" fmla="*/ 3 w 13"/>
                  <a:gd name="T11" fmla="*/ 18 h 57"/>
                  <a:gd name="T12" fmla="*/ 3 w 13"/>
                  <a:gd name="T13" fmla="*/ 18 h 57"/>
                  <a:gd name="T14" fmla="*/ 9 w 13"/>
                  <a:gd name="T15" fmla="*/ 8 h 57"/>
                  <a:gd name="T16" fmla="*/ 13 w 13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7">
                    <a:moveTo>
                      <a:pt x="3" y="57"/>
                    </a:moveTo>
                    <a:lnTo>
                      <a:pt x="3" y="57"/>
                    </a:lnTo>
                    <a:lnTo>
                      <a:pt x="0" y="47"/>
                    </a:lnTo>
                    <a:lnTo>
                      <a:pt x="0" y="38"/>
                    </a:lnTo>
                    <a:lnTo>
                      <a:pt x="0" y="27"/>
                    </a:lnTo>
                    <a:lnTo>
                      <a:pt x="3" y="18"/>
                    </a:lnTo>
                    <a:lnTo>
                      <a:pt x="9" y="8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7" name="Freeform 2889">
                <a:extLst>
                  <a:ext uri="{FF2B5EF4-FFF2-40B4-BE49-F238E27FC236}">
                    <a16:creationId xmlns:a16="http://schemas.microsoft.com/office/drawing/2014/main" id="{45B29966-CD76-4418-8521-C2F380B2D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3180"/>
                <a:ext cx="19" cy="32"/>
              </a:xfrm>
              <a:custGeom>
                <a:avLst/>
                <a:gdLst>
                  <a:gd name="T0" fmla="*/ 19 w 19"/>
                  <a:gd name="T1" fmla="*/ 32 h 32"/>
                  <a:gd name="T2" fmla="*/ 19 w 19"/>
                  <a:gd name="T3" fmla="*/ 32 h 32"/>
                  <a:gd name="T4" fmla="*/ 6 w 19"/>
                  <a:gd name="T5" fmla="*/ 18 h 32"/>
                  <a:gd name="T6" fmla="*/ 1 w 19"/>
                  <a:gd name="T7" fmla="*/ 9 h 32"/>
                  <a:gd name="T8" fmla="*/ 0 w 19"/>
                  <a:gd name="T9" fmla="*/ 6 h 32"/>
                  <a:gd name="T10" fmla="*/ 0 w 19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2">
                    <a:moveTo>
                      <a:pt x="19" y="32"/>
                    </a:moveTo>
                    <a:lnTo>
                      <a:pt x="19" y="32"/>
                    </a:lnTo>
                    <a:lnTo>
                      <a:pt x="6" y="18"/>
                    </a:lnTo>
                    <a:lnTo>
                      <a:pt x="1" y="9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8" name="Freeform 2890">
                <a:extLst>
                  <a:ext uri="{FF2B5EF4-FFF2-40B4-BE49-F238E27FC236}">
                    <a16:creationId xmlns:a16="http://schemas.microsoft.com/office/drawing/2014/main" id="{F54F1E41-18FF-4C8E-845F-8F09F68E5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3210"/>
                <a:ext cx="11" cy="65"/>
              </a:xfrm>
              <a:custGeom>
                <a:avLst/>
                <a:gdLst>
                  <a:gd name="T0" fmla="*/ 8 w 11"/>
                  <a:gd name="T1" fmla="*/ 0 h 65"/>
                  <a:gd name="T2" fmla="*/ 8 w 11"/>
                  <a:gd name="T3" fmla="*/ 0 h 65"/>
                  <a:gd name="T4" fmla="*/ 11 w 11"/>
                  <a:gd name="T5" fmla="*/ 21 h 65"/>
                  <a:gd name="T6" fmla="*/ 11 w 11"/>
                  <a:gd name="T7" fmla="*/ 32 h 65"/>
                  <a:gd name="T8" fmla="*/ 8 w 11"/>
                  <a:gd name="T9" fmla="*/ 43 h 65"/>
                  <a:gd name="T10" fmla="*/ 8 w 11"/>
                  <a:gd name="T11" fmla="*/ 43 h 65"/>
                  <a:gd name="T12" fmla="*/ 3 w 11"/>
                  <a:gd name="T13" fmla="*/ 53 h 65"/>
                  <a:gd name="T14" fmla="*/ 0 w 11"/>
                  <a:gd name="T15" fmla="*/ 65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65">
                    <a:moveTo>
                      <a:pt x="8" y="0"/>
                    </a:moveTo>
                    <a:lnTo>
                      <a:pt x="8" y="0"/>
                    </a:lnTo>
                    <a:lnTo>
                      <a:pt x="11" y="21"/>
                    </a:lnTo>
                    <a:lnTo>
                      <a:pt x="11" y="32"/>
                    </a:lnTo>
                    <a:lnTo>
                      <a:pt x="8" y="43"/>
                    </a:lnTo>
                    <a:lnTo>
                      <a:pt x="3" y="53"/>
                    </a:lnTo>
                    <a:lnTo>
                      <a:pt x="0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9" name="Freeform 2891">
                <a:extLst>
                  <a:ext uri="{FF2B5EF4-FFF2-40B4-BE49-F238E27FC236}">
                    <a16:creationId xmlns:a16="http://schemas.microsoft.com/office/drawing/2014/main" id="{E6384484-F069-47A0-89FA-1B5034A69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3215"/>
                <a:ext cx="23" cy="81"/>
              </a:xfrm>
              <a:custGeom>
                <a:avLst/>
                <a:gdLst>
                  <a:gd name="T0" fmla="*/ 20 w 23"/>
                  <a:gd name="T1" fmla="*/ 81 h 81"/>
                  <a:gd name="T2" fmla="*/ 20 w 23"/>
                  <a:gd name="T3" fmla="*/ 81 h 81"/>
                  <a:gd name="T4" fmla="*/ 23 w 23"/>
                  <a:gd name="T5" fmla="*/ 69 h 81"/>
                  <a:gd name="T6" fmla="*/ 23 w 23"/>
                  <a:gd name="T7" fmla="*/ 60 h 81"/>
                  <a:gd name="T8" fmla="*/ 20 w 23"/>
                  <a:gd name="T9" fmla="*/ 50 h 81"/>
                  <a:gd name="T10" fmla="*/ 14 w 23"/>
                  <a:gd name="T11" fmla="*/ 39 h 81"/>
                  <a:gd name="T12" fmla="*/ 14 w 23"/>
                  <a:gd name="T13" fmla="*/ 39 h 81"/>
                  <a:gd name="T14" fmla="*/ 8 w 23"/>
                  <a:gd name="T15" fmla="*/ 31 h 81"/>
                  <a:gd name="T16" fmla="*/ 3 w 23"/>
                  <a:gd name="T17" fmla="*/ 21 h 81"/>
                  <a:gd name="T18" fmla="*/ 0 w 23"/>
                  <a:gd name="T19" fmla="*/ 10 h 81"/>
                  <a:gd name="T20" fmla="*/ 0 w 23"/>
                  <a:gd name="T21" fmla="*/ 4 h 81"/>
                  <a:gd name="T22" fmla="*/ 0 w 23"/>
                  <a:gd name="T23" fmla="*/ 0 h 8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81">
                    <a:moveTo>
                      <a:pt x="20" y="81"/>
                    </a:moveTo>
                    <a:lnTo>
                      <a:pt x="20" y="81"/>
                    </a:lnTo>
                    <a:lnTo>
                      <a:pt x="23" y="69"/>
                    </a:lnTo>
                    <a:lnTo>
                      <a:pt x="23" y="60"/>
                    </a:lnTo>
                    <a:lnTo>
                      <a:pt x="20" y="50"/>
                    </a:lnTo>
                    <a:lnTo>
                      <a:pt x="14" y="39"/>
                    </a:lnTo>
                    <a:lnTo>
                      <a:pt x="8" y="31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0" name="Freeform 2892">
                <a:extLst>
                  <a:ext uri="{FF2B5EF4-FFF2-40B4-BE49-F238E27FC236}">
                    <a16:creationId xmlns:a16="http://schemas.microsoft.com/office/drawing/2014/main" id="{F7251B97-06A1-4257-8FB6-B05B4CE35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3162"/>
                <a:ext cx="41" cy="51"/>
              </a:xfrm>
              <a:custGeom>
                <a:avLst/>
                <a:gdLst>
                  <a:gd name="T0" fmla="*/ 41 w 41"/>
                  <a:gd name="T1" fmla="*/ 0 h 51"/>
                  <a:gd name="T2" fmla="*/ 41 w 41"/>
                  <a:gd name="T3" fmla="*/ 0 h 51"/>
                  <a:gd name="T4" fmla="*/ 41 w 41"/>
                  <a:gd name="T5" fmla="*/ 11 h 51"/>
                  <a:gd name="T6" fmla="*/ 38 w 41"/>
                  <a:gd name="T7" fmla="*/ 21 h 51"/>
                  <a:gd name="T8" fmla="*/ 35 w 41"/>
                  <a:gd name="T9" fmla="*/ 32 h 51"/>
                  <a:gd name="T10" fmla="*/ 28 w 41"/>
                  <a:gd name="T11" fmla="*/ 39 h 51"/>
                  <a:gd name="T12" fmla="*/ 28 w 41"/>
                  <a:gd name="T13" fmla="*/ 39 h 51"/>
                  <a:gd name="T14" fmla="*/ 21 w 41"/>
                  <a:gd name="T15" fmla="*/ 44 h 51"/>
                  <a:gd name="T16" fmla="*/ 14 w 41"/>
                  <a:gd name="T17" fmla="*/ 47 h 51"/>
                  <a:gd name="T18" fmla="*/ 0 w 41"/>
                  <a:gd name="T19" fmla="*/ 51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51">
                    <a:moveTo>
                      <a:pt x="41" y="0"/>
                    </a:moveTo>
                    <a:lnTo>
                      <a:pt x="41" y="0"/>
                    </a:lnTo>
                    <a:lnTo>
                      <a:pt x="41" y="11"/>
                    </a:lnTo>
                    <a:lnTo>
                      <a:pt x="38" y="21"/>
                    </a:lnTo>
                    <a:lnTo>
                      <a:pt x="35" y="32"/>
                    </a:lnTo>
                    <a:lnTo>
                      <a:pt x="28" y="39"/>
                    </a:lnTo>
                    <a:lnTo>
                      <a:pt x="21" y="44"/>
                    </a:lnTo>
                    <a:lnTo>
                      <a:pt x="14" y="47"/>
                    </a:lnTo>
                    <a:lnTo>
                      <a:pt x="0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1" name="Freeform 2893">
                <a:extLst>
                  <a:ext uri="{FF2B5EF4-FFF2-40B4-BE49-F238E27FC236}">
                    <a16:creationId xmlns:a16="http://schemas.microsoft.com/office/drawing/2014/main" id="{145243C0-21D9-467C-93BD-A52494D17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206"/>
                <a:ext cx="9" cy="66"/>
              </a:xfrm>
              <a:custGeom>
                <a:avLst/>
                <a:gdLst>
                  <a:gd name="T0" fmla="*/ 0 w 9"/>
                  <a:gd name="T1" fmla="*/ 0 h 66"/>
                  <a:gd name="T2" fmla="*/ 0 w 9"/>
                  <a:gd name="T3" fmla="*/ 0 h 66"/>
                  <a:gd name="T4" fmla="*/ 0 w 9"/>
                  <a:gd name="T5" fmla="*/ 4 h 66"/>
                  <a:gd name="T6" fmla="*/ 1 w 9"/>
                  <a:gd name="T7" fmla="*/ 10 h 66"/>
                  <a:gd name="T8" fmla="*/ 4 w 9"/>
                  <a:gd name="T9" fmla="*/ 21 h 66"/>
                  <a:gd name="T10" fmla="*/ 8 w 9"/>
                  <a:gd name="T11" fmla="*/ 31 h 66"/>
                  <a:gd name="T12" fmla="*/ 9 w 9"/>
                  <a:gd name="T13" fmla="*/ 36 h 66"/>
                  <a:gd name="T14" fmla="*/ 9 w 9"/>
                  <a:gd name="T15" fmla="*/ 42 h 66"/>
                  <a:gd name="T16" fmla="*/ 9 w 9"/>
                  <a:gd name="T17" fmla="*/ 42 h 66"/>
                  <a:gd name="T18" fmla="*/ 8 w 9"/>
                  <a:gd name="T19" fmla="*/ 54 h 66"/>
                  <a:gd name="T20" fmla="*/ 3 w 9"/>
                  <a:gd name="T21" fmla="*/ 66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66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0"/>
                    </a:lnTo>
                    <a:lnTo>
                      <a:pt x="4" y="21"/>
                    </a:lnTo>
                    <a:lnTo>
                      <a:pt x="8" y="31"/>
                    </a:lnTo>
                    <a:lnTo>
                      <a:pt x="9" y="36"/>
                    </a:lnTo>
                    <a:lnTo>
                      <a:pt x="9" y="42"/>
                    </a:lnTo>
                    <a:lnTo>
                      <a:pt x="8" y="54"/>
                    </a:lnTo>
                    <a:lnTo>
                      <a:pt x="3" y="6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2" name="Freeform 2894">
                <a:extLst>
                  <a:ext uri="{FF2B5EF4-FFF2-40B4-BE49-F238E27FC236}">
                    <a16:creationId xmlns:a16="http://schemas.microsoft.com/office/drawing/2014/main" id="{E4463391-3CA6-4085-B3EF-B58D1B723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3176"/>
                <a:ext cx="18" cy="78"/>
              </a:xfrm>
              <a:custGeom>
                <a:avLst/>
                <a:gdLst>
                  <a:gd name="T0" fmla="*/ 14 w 18"/>
                  <a:gd name="T1" fmla="*/ 0 h 78"/>
                  <a:gd name="T2" fmla="*/ 14 w 18"/>
                  <a:gd name="T3" fmla="*/ 0 h 78"/>
                  <a:gd name="T4" fmla="*/ 17 w 18"/>
                  <a:gd name="T5" fmla="*/ 21 h 78"/>
                  <a:gd name="T6" fmla="*/ 18 w 18"/>
                  <a:gd name="T7" fmla="*/ 31 h 78"/>
                  <a:gd name="T8" fmla="*/ 17 w 18"/>
                  <a:gd name="T9" fmla="*/ 42 h 78"/>
                  <a:gd name="T10" fmla="*/ 15 w 18"/>
                  <a:gd name="T11" fmla="*/ 52 h 78"/>
                  <a:gd name="T12" fmla="*/ 12 w 18"/>
                  <a:gd name="T13" fmla="*/ 61 h 78"/>
                  <a:gd name="T14" fmla="*/ 6 w 18"/>
                  <a:gd name="T15" fmla="*/ 70 h 78"/>
                  <a:gd name="T16" fmla="*/ 0 w 18"/>
                  <a:gd name="T17" fmla="*/ 78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78">
                    <a:moveTo>
                      <a:pt x="14" y="0"/>
                    </a:moveTo>
                    <a:lnTo>
                      <a:pt x="14" y="0"/>
                    </a:lnTo>
                    <a:lnTo>
                      <a:pt x="17" y="21"/>
                    </a:lnTo>
                    <a:lnTo>
                      <a:pt x="18" y="31"/>
                    </a:lnTo>
                    <a:lnTo>
                      <a:pt x="17" y="42"/>
                    </a:lnTo>
                    <a:lnTo>
                      <a:pt x="15" y="52"/>
                    </a:lnTo>
                    <a:lnTo>
                      <a:pt x="12" y="61"/>
                    </a:lnTo>
                    <a:lnTo>
                      <a:pt x="6" y="70"/>
                    </a:lnTo>
                    <a:lnTo>
                      <a:pt x="0" y="7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3" name="Freeform 2895">
                <a:extLst>
                  <a:ext uri="{FF2B5EF4-FFF2-40B4-BE49-F238E27FC236}">
                    <a16:creationId xmlns:a16="http://schemas.microsoft.com/office/drawing/2014/main" id="{2399E663-45B5-441C-AB22-EC9299D42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3234"/>
                <a:ext cx="22" cy="2"/>
              </a:xfrm>
              <a:custGeom>
                <a:avLst/>
                <a:gdLst>
                  <a:gd name="T0" fmla="*/ 22 w 22"/>
                  <a:gd name="T1" fmla="*/ 2 h 2"/>
                  <a:gd name="T2" fmla="*/ 22 w 22"/>
                  <a:gd name="T3" fmla="*/ 2 h 2"/>
                  <a:gd name="T4" fmla="*/ 16 w 22"/>
                  <a:gd name="T5" fmla="*/ 0 h 2"/>
                  <a:gd name="T6" fmla="*/ 10 w 22"/>
                  <a:gd name="T7" fmla="*/ 0 h 2"/>
                  <a:gd name="T8" fmla="*/ 4 w 22"/>
                  <a:gd name="T9" fmla="*/ 0 h 2"/>
                  <a:gd name="T10" fmla="*/ 0 w 2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">
                    <a:moveTo>
                      <a:pt x="22" y="2"/>
                    </a:moveTo>
                    <a:lnTo>
                      <a:pt x="22" y="2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4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4" name="Freeform 2896">
                <a:extLst>
                  <a:ext uri="{FF2B5EF4-FFF2-40B4-BE49-F238E27FC236}">
                    <a16:creationId xmlns:a16="http://schemas.microsoft.com/office/drawing/2014/main" id="{36FDD829-F15A-43F5-9279-95366B752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3206"/>
                <a:ext cx="14" cy="37"/>
              </a:xfrm>
              <a:custGeom>
                <a:avLst/>
                <a:gdLst>
                  <a:gd name="T0" fmla="*/ 14 w 14"/>
                  <a:gd name="T1" fmla="*/ 37 h 37"/>
                  <a:gd name="T2" fmla="*/ 14 w 14"/>
                  <a:gd name="T3" fmla="*/ 37 h 37"/>
                  <a:gd name="T4" fmla="*/ 12 w 14"/>
                  <a:gd name="T5" fmla="*/ 27 h 37"/>
                  <a:gd name="T6" fmla="*/ 9 w 14"/>
                  <a:gd name="T7" fmla="*/ 18 h 37"/>
                  <a:gd name="T8" fmla="*/ 6 w 14"/>
                  <a:gd name="T9" fmla="*/ 9 h 37"/>
                  <a:gd name="T10" fmla="*/ 0 w 14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7">
                    <a:moveTo>
                      <a:pt x="14" y="37"/>
                    </a:moveTo>
                    <a:lnTo>
                      <a:pt x="14" y="37"/>
                    </a:lnTo>
                    <a:lnTo>
                      <a:pt x="12" y="27"/>
                    </a:lnTo>
                    <a:lnTo>
                      <a:pt x="9" y="18"/>
                    </a:lnTo>
                    <a:lnTo>
                      <a:pt x="6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5" name="Freeform 2897">
                <a:extLst>
                  <a:ext uri="{FF2B5EF4-FFF2-40B4-BE49-F238E27FC236}">
                    <a16:creationId xmlns:a16="http://schemas.microsoft.com/office/drawing/2014/main" id="{6A696C15-365B-4CE5-AA6C-A0B79BCF6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3293"/>
                <a:ext cx="15" cy="89"/>
              </a:xfrm>
              <a:custGeom>
                <a:avLst/>
                <a:gdLst>
                  <a:gd name="T0" fmla="*/ 0 w 15"/>
                  <a:gd name="T1" fmla="*/ 0 h 89"/>
                  <a:gd name="T2" fmla="*/ 0 w 15"/>
                  <a:gd name="T3" fmla="*/ 0 h 89"/>
                  <a:gd name="T4" fmla="*/ 5 w 15"/>
                  <a:gd name="T5" fmla="*/ 11 h 89"/>
                  <a:gd name="T6" fmla="*/ 9 w 15"/>
                  <a:gd name="T7" fmla="*/ 21 h 89"/>
                  <a:gd name="T8" fmla="*/ 14 w 15"/>
                  <a:gd name="T9" fmla="*/ 32 h 89"/>
                  <a:gd name="T10" fmla="*/ 15 w 15"/>
                  <a:gd name="T11" fmla="*/ 44 h 89"/>
                  <a:gd name="T12" fmla="*/ 15 w 15"/>
                  <a:gd name="T13" fmla="*/ 44 h 89"/>
                  <a:gd name="T14" fmla="*/ 15 w 15"/>
                  <a:gd name="T15" fmla="*/ 50 h 89"/>
                  <a:gd name="T16" fmla="*/ 14 w 15"/>
                  <a:gd name="T17" fmla="*/ 56 h 89"/>
                  <a:gd name="T18" fmla="*/ 9 w 15"/>
                  <a:gd name="T19" fmla="*/ 67 h 89"/>
                  <a:gd name="T20" fmla="*/ 6 w 15"/>
                  <a:gd name="T21" fmla="*/ 79 h 89"/>
                  <a:gd name="T22" fmla="*/ 5 w 15"/>
                  <a:gd name="T23" fmla="*/ 85 h 89"/>
                  <a:gd name="T24" fmla="*/ 3 w 15"/>
                  <a:gd name="T25" fmla="*/ 89 h 8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" h="89">
                    <a:moveTo>
                      <a:pt x="0" y="0"/>
                    </a:moveTo>
                    <a:lnTo>
                      <a:pt x="0" y="0"/>
                    </a:lnTo>
                    <a:lnTo>
                      <a:pt x="5" y="11"/>
                    </a:lnTo>
                    <a:lnTo>
                      <a:pt x="9" y="21"/>
                    </a:lnTo>
                    <a:lnTo>
                      <a:pt x="14" y="32"/>
                    </a:lnTo>
                    <a:lnTo>
                      <a:pt x="15" y="44"/>
                    </a:lnTo>
                    <a:lnTo>
                      <a:pt x="15" y="50"/>
                    </a:lnTo>
                    <a:lnTo>
                      <a:pt x="14" y="56"/>
                    </a:lnTo>
                    <a:lnTo>
                      <a:pt x="9" y="67"/>
                    </a:lnTo>
                    <a:lnTo>
                      <a:pt x="6" y="79"/>
                    </a:lnTo>
                    <a:lnTo>
                      <a:pt x="5" y="85"/>
                    </a:lnTo>
                    <a:lnTo>
                      <a:pt x="3" y="8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6" name="Freeform 2898">
                <a:extLst>
                  <a:ext uri="{FF2B5EF4-FFF2-40B4-BE49-F238E27FC236}">
                    <a16:creationId xmlns:a16="http://schemas.microsoft.com/office/drawing/2014/main" id="{5954CF24-8330-4FEF-B684-4C5328188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3322"/>
                <a:ext cx="24" cy="45"/>
              </a:xfrm>
              <a:custGeom>
                <a:avLst/>
                <a:gdLst>
                  <a:gd name="T0" fmla="*/ 0 w 24"/>
                  <a:gd name="T1" fmla="*/ 0 h 45"/>
                  <a:gd name="T2" fmla="*/ 0 w 24"/>
                  <a:gd name="T3" fmla="*/ 0 h 45"/>
                  <a:gd name="T4" fmla="*/ 4 w 24"/>
                  <a:gd name="T5" fmla="*/ 12 h 45"/>
                  <a:gd name="T6" fmla="*/ 7 w 24"/>
                  <a:gd name="T7" fmla="*/ 25 h 45"/>
                  <a:gd name="T8" fmla="*/ 10 w 24"/>
                  <a:gd name="T9" fmla="*/ 32 h 45"/>
                  <a:gd name="T10" fmla="*/ 15 w 24"/>
                  <a:gd name="T11" fmla="*/ 38 h 45"/>
                  <a:gd name="T12" fmla="*/ 19 w 24"/>
                  <a:gd name="T13" fmla="*/ 42 h 45"/>
                  <a:gd name="T14" fmla="*/ 24 w 24"/>
                  <a:gd name="T15" fmla="*/ 4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45">
                    <a:moveTo>
                      <a:pt x="0" y="0"/>
                    </a:moveTo>
                    <a:lnTo>
                      <a:pt x="0" y="0"/>
                    </a:lnTo>
                    <a:lnTo>
                      <a:pt x="4" y="12"/>
                    </a:lnTo>
                    <a:lnTo>
                      <a:pt x="7" y="25"/>
                    </a:lnTo>
                    <a:lnTo>
                      <a:pt x="10" y="32"/>
                    </a:lnTo>
                    <a:lnTo>
                      <a:pt x="15" y="38"/>
                    </a:lnTo>
                    <a:lnTo>
                      <a:pt x="19" y="42"/>
                    </a:lnTo>
                    <a:lnTo>
                      <a:pt x="24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7" name="Freeform 2899">
                <a:extLst>
                  <a:ext uri="{FF2B5EF4-FFF2-40B4-BE49-F238E27FC236}">
                    <a16:creationId xmlns:a16="http://schemas.microsoft.com/office/drawing/2014/main" id="{3AC5A6AA-3843-40D8-9FD8-B1FFF14B4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3403"/>
                <a:ext cx="48" cy="12"/>
              </a:xfrm>
              <a:custGeom>
                <a:avLst/>
                <a:gdLst>
                  <a:gd name="T0" fmla="*/ 48 w 48"/>
                  <a:gd name="T1" fmla="*/ 0 h 12"/>
                  <a:gd name="T2" fmla="*/ 48 w 48"/>
                  <a:gd name="T3" fmla="*/ 0 h 12"/>
                  <a:gd name="T4" fmla="*/ 42 w 48"/>
                  <a:gd name="T5" fmla="*/ 3 h 12"/>
                  <a:gd name="T6" fmla="*/ 37 w 48"/>
                  <a:gd name="T7" fmla="*/ 6 h 12"/>
                  <a:gd name="T8" fmla="*/ 33 w 48"/>
                  <a:gd name="T9" fmla="*/ 11 h 12"/>
                  <a:gd name="T10" fmla="*/ 25 w 48"/>
                  <a:gd name="T11" fmla="*/ 12 h 12"/>
                  <a:gd name="T12" fmla="*/ 25 w 48"/>
                  <a:gd name="T13" fmla="*/ 12 h 12"/>
                  <a:gd name="T14" fmla="*/ 13 w 48"/>
                  <a:gd name="T15" fmla="*/ 12 h 12"/>
                  <a:gd name="T16" fmla="*/ 0 w 48"/>
                  <a:gd name="T17" fmla="*/ 12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12">
                    <a:moveTo>
                      <a:pt x="48" y="0"/>
                    </a:moveTo>
                    <a:lnTo>
                      <a:pt x="48" y="0"/>
                    </a:lnTo>
                    <a:lnTo>
                      <a:pt x="42" y="3"/>
                    </a:lnTo>
                    <a:lnTo>
                      <a:pt x="37" y="6"/>
                    </a:lnTo>
                    <a:lnTo>
                      <a:pt x="33" y="11"/>
                    </a:lnTo>
                    <a:lnTo>
                      <a:pt x="25" y="12"/>
                    </a:lnTo>
                    <a:lnTo>
                      <a:pt x="13" y="12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8" name="Freeform 2900">
                <a:extLst>
                  <a:ext uri="{FF2B5EF4-FFF2-40B4-BE49-F238E27FC236}">
                    <a16:creationId xmlns:a16="http://schemas.microsoft.com/office/drawing/2014/main" id="{6525C121-F0BE-4242-AA62-5B53F9245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3387"/>
                <a:ext cx="65" cy="28"/>
              </a:xfrm>
              <a:custGeom>
                <a:avLst/>
                <a:gdLst>
                  <a:gd name="T0" fmla="*/ 65 w 65"/>
                  <a:gd name="T1" fmla="*/ 4 h 28"/>
                  <a:gd name="T2" fmla="*/ 65 w 65"/>
                  <a:gd name="T3" fmla="*/ 4 h 28"/>
                  <a:gd name="T4" fmla="*/ 59 w 65"/>
                  <a:gd name="T5" fmla="*/ 3 h 28"/>
                  <a:gd name="T6" fmla="*/ 54 w 65"/>
                  <a:gd name="T7" fmla="*/ 0 h 28"/>
                  <a:gd name="T8" fmla="*/ 48 w 65"/>
                  <a:gd name="T9" fmla="*/ 0 h 28"/>
                  <a:gd name="T10" fmla="*/ 42 w 65"/>
                  <a:gd name="T11" fmla="*/ 0 h 28"/>
                  <a:gd name="T12" fmla="*/ 31 w 65"/>
                  <a:gd name="T13" fmla="*/ 3 h 28"/>
                  <a:gd name="T14" fmla="*/ 21 w 65"/>
                  <a:gd name="T15" fmla="*/ 9 h 28"/>
                  <a:gd name="T16" fmla="*/ 21 w 65"/>
                  <a:gd name="T17" fmla="*/ 9 h 28"/>
                  <a:gd name="T18" fmla="*/ 9 w 65"/>
                  <a:gd name="T19" fmla="*/ 18 h 28"/>
                  <a:gd name="T20" fmla="*/ 3 w 65"/>
                  <a:gd name="T21" fmla="*/ 24 h 28"/>
                  <a:gd name="T22" fmla="*/ 0 w 65"/>
                  <a:gd name="T23" fmla="*/ 28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28">
                    <a:moveTo>
                      <a:pt x="65" y="4"/>
                    </a:moveTo>
                    <a:lnTo>
                      <a:pt x="65" y="4"/>
                    </a:lnTo>
                    <a:lnTo>
                      <a:pt x="59" y="3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2" y="0"/>
                    </a:lnTo>
                    <a:lnTo>
                      <a:pt x="31" y="3"/>
                    </a:lnTo>
                    <a:lnTo>
                      <a:pt x="21" y="9"/>
                    </a:lnTo>
                    <a:lnTo>
                      <a:pt x="9" y="18"/>
                    </a:lnTo>
                    <a:lnTo>
                      <a:pt x="3" y="24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9" name="Freeform 2901">
                <a:extLst>
                  <a:ext uri="{FF2B5EF4-FFF2-40B4-BE49-F238E27FC236}">
                    <a16:creationId xmlns:a16="http://schemas.microsoft.com/office/drawing/2014/main" id="{7715E34A-089D-475A-9DDD-FAE5151B5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3347"/>
                <a:ext cx="13" cy="41"/>
              </a:xfrm>
              <a:custGeom>
                <a:avLst/>
                <a:gdLst>
                  <a:gd name="T0" fmla="*/ 13 w 13"/>
                  <a:gd name="T1" fmla="*/ 41 h 41"/>
                  <a:gd name="T2" fmla="*/ 13 w 13"/>
                  <a:gd name="T3" fmla="*/ 41 h 41"/>
                  <a:gd name="T4" fmla="*/ 13 w 13"/>
                  <a:gd name="T5" fmla="*/ 29 h 41"/>
                  <a:gd name="T6" fmla="*/ 10 w 13"/>
                  <a:gd name="T7" fmla="*/ 19 h 41"/>
                  <a:gd name="T8" fmla="*/ 10 w 13"/>
                  <a:gd name="T9" fmla="*/ 19 h 41"/>
                  <a:gd name="T10" fmla="*/ 6 w 13"/>
                  <a:gd name="T11" fmla="*/ 10 h 41"/>
                  <a:gd name="T12" fmla="*/ 0 w 1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1">
                    <a:moveTo>
                      <a:pt x="13" y="41"/>
                    </a:moveTo>
                    <a:lnTo>
                      <a:pt x="13" y="41"/>
                    </a:lnTo>
                    <a:lnTo>
                      <a:pt x="13" y="29"/>
                    </a:lnTo>
                    <a:lnTo>
                      <a:pt x="10" y="19"/>
                    </a:lnTo>
                    <a:lnTo>
                      <a:pt x="6" y="1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0" name="Freeform 2902">
                <a:extLst>
                  <a:ext uri="{FF2B5EF4-FFF2-40B4-BE49-F238E27FC236}">
                    <a16:creationId xmlns:a16="http://schemas.microsoft.com/office/drawing/2014/main" id="{7B22C932-C64D-4391-8844-699ABD009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139"/>
                <a:ext cx="202" cy="148"/>
              </a:xfrm>
              <a:custGeom>
                <a:avLst/>
                <a:gdLst>
                  <a:gd name="T0" fmla="*/ 0 w 202"/>
                  <a:gd name="T1" fmla="*/ 148 h 148"/>
                  <a:gd name="T2" fmla="*/ 0 w 202"/>
                  <a:gd name="T3" fmla="*/ 148 h 148"/>
                  <a:gd name="T4" fmla="*/ 4 w 202"/>
                  <a:gd name="T5" fmla="*/ 139 h 148"/>
                  <a:gd name="T6" fmla="*/ 9 w 202"/>
                  <a:gd name="T7" fmla="*/ 129 h 148"/>
                  <a:gd name="T8" fmla="*/ 9 w 202"/>
                  <a:gd name="T9" fmla="*/ 129 h 148"/>
                  <a:gd name="T10" fmla="*/ 13 w 202"/>
                  <a:gd name="T11" fmla="*/ 126 h 148"/>
                  <a:gd name="T12" fmla="*/ 19 w 202"/>
                  <a:gd name="T13" fmla="*/ 123 h 148"/>
                  <a:gd name="T14" fmla="*/ 31 w 202"/>
                  <a:gd name="T15" fmla="*/ 121 h 148"/>
                  <a:gd name="T16" fmla="*/ 31 w 202"/>
                  <a:gd name="T17" fmla="*/ 121 h 148"/>
                  <a:gd name="T18" fmla="*/ 45 w 202"/>
                  <a:gd name="T19" fmla="*/ 118 h 148"/>
                  <a:gd name="T20" fmla="*/ 53 w 202"/>
                  <a:gd name="T21" fmla="*/ 117 h 148"/>
                  <a:gd name="T22" fmla="*/ 59 w 202"/>
                  <a:gd name="T23" fmla="*/ 115 h 148"/>
                  <a:gd name="T24" fmla="*/ 59 w 202"/>
                  <a:gd name="T25" fmla="*/ 115 h 148"/>
                  <a:gd name="T26" fmla="*/ 66 w 202"/>
                  <a:gd name="T27" fmla="*/ 110 h 148"/>
                  <a:gd name="T28" fmla="*/ 72 w 202"/>
                  <a:gd name="T29" fmla="*/ 103 h 148"/>
                  <a:gd name="T30" fmla="*/ 80 w 202"/>
                  <a:gd name="T31" fmla="*/ 98 h 148"/>
                  <a:gd name="T32" fmla="*/ 87 w 202"/>
                  <a:gd name="T33" fmla="*/ 94 h 148"/>
                  <a:gd name="T34" fmla="*/ 87 w 202"/>
                  <a:gd name="T35" fmla="*/ 94 h 148"/>
                  <a:gd name="T36" fmla="*/ 95 w 202"/>
                  <a:gd name="T37" fmla="*/ 92 h 148"/>
                  <a:gd name="T38" fmla="*/ 102 w 202"/>
                  <a:gd name="T39" fmla="*/ 92 h 148"/>
                  <a:gd name="T40" fmla="*/ 116 w 202"/>
                  <a:gd name="T41" fmla="*/ 92 h 148"/>
                  <a:gd name="T42" fmla="*/ 123 w 202"/>
                  <a:gd name="T43" fmla="*/ 92 h 148"/>
                  <a:gd name="T44" fmla="*/ 130 w 202"/>
                  <a:gd name="T45" fmla="*/ 91 h 148"/>
                  <a:gd name="T46" fmla="*/ 137 w 202"/>
                  <a:gd name="T47" fmla="*/ 88 h 148"/>
                  <a:gd name="T48" fmla="*/ 143 w 202"/>
                  <a:gd name="T49" fmla="*/ 80 h 148"/>
                  <a:gd name="T50" fmla="*/ 143 w 202"/>
                  <a:gd name="T51" fmla="*/ 80 h 148"/>
                  <a:gd name="T52" fmla="*/ 151 w 202"/>
                  <a:gd name="T53" fmla="*/ 70 h 148"/>
                  <a:gd name="T54" fmla="*/ 155 w 202"/>
                  <a:gd name="T55" fmla="*/ 59 h 148"/>
                  <a:gd name="T56" fmla="*/ 163 w 202"/>
                  <a:gd name="T57" fmla="*/ 49 h 148"/>
                  <a:gd name="T58" fmla="*/ 166 w 202"/>
                  <a:gd name="T59" fmla="*/ 44 h 148"/>
                  <a:gd name="T60" fmla="*/ 170 w 202"/>
                  <a:gd name="T61" fmla="*/ 40 h 148"/>
                  <a:gd name="T62" fmla="*/ 170 w 202"/>
                  <a:gd name="T63" fmla="*/ 40 h 148"/>
                  <a:gd name="T64" fmla="*/ 178 w 202"/>
                  <a:gd name="T65" fmla="*/ 34 h 148"/>
                  <a:gd name="T66" fmla="*/ 182 w 202"/>
                  <a:gd name="T67" fmla="*/ 25 h 148"/>
                  <a:gd name="T68" fmla="*/ 182 w 202"/>
                  <a:gd name="T69" fmla="*/ 25 h 148"/>
                  <a:gd name="T70" fmla="*/ 185 w 202"/>
                  <a:gd name="T71" fmla="*/ 17 h 148"/>
                  <a:gd name="T72" fmla="*/ 190 w 202"/>
                  <a:gd name="T73" fmla="*/ 11 h 148"/>
                  <a:gd name="T74" fmla="*/ 194 w 202"/>
                  <a:gd name="T75" fmla="*/ 5 h 148"/>
                  <a:gd name="T76" fmla="*/ 202 w 202"/>
                  <a:gd name="T77" fmla="*/ 0 h 14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2" h="148">
                    <a:moveTo>
                      <a:pt x="0" y="148"/>
                    </a:moveTo>
                    <a:lnTo>
                      <a:pt x="0" y="148"/>
                    </a:lnTo>
                    <a:lnTo>
                      <a:pt x="4" y="139"/>
                    </a:lnTo>
                    <a:lnTo>
                      <a:pt x="9" y="129"/>
                    </a:lnTo>
                    <a:lnTo>
                      <a:pt x="13" y="126"/>
                    </a:lnTo>
                    <a:lnTo>
                      <a:pt x="19" y="123"/>
                    </a:lnTo>
                    <a:lnTo>
                      <a:pt x="31" y="121"/>
                    </a:lnTo>
                    <a:lnTo>
                      <a:pt x="45" y="118"/>
                    </a:lnTo>
                    <a:lnTo>
                      <a:pt x="53" y="117"/>
                    </a:lnTo>
                    <a:lnTo>
                      <a:pt x="59" y="115"/>
                    </a:lnTo>
                    <a:lnTo>
                      <a:pt x="66" y="110"/>
                    </a:lnTo>
                    <a:lnTo>
                      <a:pt x="72" y="103"/>
                    </a:lnTo>
                    <a:lnTo>
                      <a:pt x="80" y="98"/>
                    </a:lnTo>
                    <a:lnTo>
                      <a:pt x="87" y="94"/>
                    </a:lnTo>
                    <a:lnTo>
                      <a:pt x="95" y="92"/>
                    </a:lnTo>
                    <a:lnTo>
                      <a:pt x="102" y="92"/>
                    </a:lnTo>
                    <a:lnTo>
                      <a:pt x="116" y="92"/>
                    </a:lnTo>
                    <a:lnTo>
                      <a:pt x="123" y="92"/>
                    </a:lnTo>
                    <a:lnTo>
                      <a:pt x="130" y="91"/>
                    </a:lnTo>
                    <a:lnTo>
                      <a:pt x="137" y="88"/>
                    </a:lnTo>
                    <a:lnTo>
                      <a:pt x="143" y="80"/>
                    </a:lnTo>
                    <a:lnTo>
                      <a:pt x="151" y="70"/>
                    </a:lnTo>
                    <a:lnTo>
                      <a:pt x="155" y="59"/>
                    </a:lnTo>
                    <a:lnTo>
                      <a:pt x="163" y="49"/>
                    </a:lnTo>
                    <a:lnTo>
                      <a:pt x="166" y="44"/>
                    </a:lnTo>
                    <a:lnTo>
                      <a:pt x="170" y="40"/>
                    </a:lnTo>
                    <a:lnTo>
                      <a:pt x="178" y="34"/>
                    </a:lnTo>
                    <a:lnTo>
                      <a:pt x="182" y="25"/>
                    </a:lnTo>
                    <a:lnTo>
                      <a:pt x="185" y="17"/>
                    </a:lnTo>
                    <a:lnTo>
                      <a:pt x="190" y="11"/>
                    </a:lnTo>
                    <a:lnTo>
                      <a:pt x="194" y="5"/>
                    </a:lnTo>
                    <a:lnTo>
                      <a:pt x="20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1" name="Freeform 2903">
                <a:extLst>
                  <a:ext uri="{FF2B5EF4-FFF2-40B4-BE49-F238E27FC236}">
                    <a16:creationId xmlns:a16="http://schemas.microsoft.com/office/drawing/2014/main" id="{40413835-0ECC-4C9D-9485-2CB6670F0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3031"/>
                <a:ext cx="139" cy="315"/>
              </a:xfrm>
              <a:custGeom>
                <a:avLst/>
                <a:gdLst>
                  <a:gd name="T0" fmla="*/ 0 w 139"/>
                  <a:gd name="T1" fmla="*/ 315 h 315"/>
                  <a:gd name="T2" fmla="*/ 0 w 139"/>
                  <a:gd name="T3" fmla="*/ 315 h 315"/>
                  <a:gd name="T4" fmla="*/ 7 w 139"/>
                  <a:gd name="T5" fmla="*/ 306 h 315"/>
                  <a:gd name="T6" fmla="*/ 12 w 139"/>
                  <a:gd name="T7" fmla="*/ 295 h 315"/>
                  <a:gd name="T8" fmla="*/ 15 w 139"/>
                  <a:gd name="T9" fmla="*/ 283 h 315"/>
                  <a:gd name="T10" fmla="*/ 16 w 139"/>
                  <a:gd name="T11" fmla="*/ 271 h 315"/>
                  <a:gd name="T12" fmla="*/ 16 w 139"/>
                  <a:gd name="T13" fmla="*/ 247 h 315"/>
                  <a:gd name="T14" fmla="*/ 18 w 139"/>
                  <a:gd name="T15" fmla="*/ 237 h 315"/>
                  <a:gd name="T16" fmla="*/ 21 w 139"/>
                  <a:gd name="T17" fmla="*/ 225 h 315"/>
                  <a:gd name="T18" fmla="*/ 21 w 139"/>
                  <a:gd name="T19" fmla="*/ 225 h 315"/>
                  <a:gd name="T20" fmla="*/ 24 w 139"/>
                  <a:gd name="T21" fmla="*/ 218 h 315"/>
                  <a:gd name="T22" fmla="*/ 24 w 139"/>
                  <a:gd name="T23" fmla="*/ 212 h 315"/>
                  <a:gd name="T24" fmla="*/ 24 w 139"/>
                  <a:gd name="T25" fmla="*/ 199 h 315"/>
                  <a:gd name="T26" fmla="*/ 24 w 139"/>
                  <a:gd name="T27" fmla="*/ 185 h 315"/>
                  <a:gd name="T28" fmla="*/ 24 w 139"/>
                  <a:gd name="T29" fmla="*/ 179 h 315"/>
                  <a:gd name="T30" fmla="*/ 27 w 139"/>
                  <a:gd name="T31" fmla="*/ 173 h 315"/>
                  <a:gd name="T32" fmla="*/ 27 w 139"/>
                  <a:gd name="T33" fmla="*/ 173 h 315"/>
                  <a:gd name="T34" fmla="*/ 32 w 139"/>
                  <a:gd name="T35" fmla="*/ 167 h 315"/>
                  <a:gd name="T36" fmla="*/ 36 w 139"/>
                  <a:gd name="T37" fmla="*/ 164 h 315"/>
                  <a:gd name="T38" fmla="*/ 47 w 139"/>
                  <a:gd name="T39" fmla="*/ 160 h 315"/>
                  <a:gd name="T40" fmla="*/ 47 w 139"/>
                  <a:gd name="T41" fmla="*/ 160 h 315"/>
                  <a:gd name="T42" fmla="*/ 53 w 139"/>
                  <a:gd name="T43" fmla="*/ 157 h 315"/>
                  <a:gd name="T44" fmla="*/ 56 w 139"/>
                  <a:gd name="T45" fmla="*/ 152 h 315"/>
                  <a:gd name="T46" fmla="*/ 59 w 139"/>
                  <a:gd name="T47" fmla="*/ 148 h 315"/>
                  <a:gd name="T48" fmla="*/ 60 w 139"/>
                  <a:gd name="T49" fmla="*/ 142 h 315"/>
                  <a:gd name="T50" fmla="*/ 60 w 139"/>
                  <a:gd name="T51" fmla="*/ 142 h 315"/>
                  <a:gd name="T52" fmla="*/ 62 w 139"/>
                  <a:gd name="T53" fmla="*/ 134 h 315"/>
                  <a:gd name="T54" fmla="*/ 62 w 139"/>
                  <a:gd name="T55" fmla="*/ 127 h 315"/>
                  <a:gd name="T56" fmla="*/ 60 w 139"/>
                  <a:gd name="T57" fmla="*/ 111 h 315"/>
                  <a:gd name="T58" fmla="*/ 60 w 139"/>
                  <a:gd name="T59" fmla="*/ 96 h 315"/>
                  <a:gd name="T60" fmla="*/ 62 w 139"/>
                  <a:gd name="T61" fmla="*/ 89 h 315"/>
                  <a:gd name="T62" fmla="*/ 63 w 139"/>
                  <a:gd name="T63" fmla="*/ 81 h 315"/>
                  <a:gd name="T64" fmla="*/ 63 w 139"/>
                  <a:gd name="T65" fmla="*/ 81 h 315"/>
                  <a:gd name="T66" fmla="*/ 66 w 139"/>
                  <a:gd name="T67" fmla="*/ 77 h 315"/>
                  <a:gd name="T68" fmla="*/ 71 w 139"/>
                  <a:gd name="T69" fmla="*/ 74 h 315"/>
                  <a:gd name="T70" fmla="*/ 78 w 139"/>
                  <a:gd name="T71" fmla="*/ 68 h 315"/>
                  <a:gd name="T72" fmla="*/ 89 w 139"/>
                  <a:gd name="T73" fmla="*/ 63 h 315"/>
                  <a:gd name="T74" fmla="*/ 92 w 139"/>
                  <a:gd name="T75" fmla="*/ 60 h 315"/>
                  <a:gd name="T76" fmla="*/ 96 w 139"/>
                  <a:gd name="T77" fmla="*/ 56 h 315"/>
                  <a:gd name="T78" fmla="*/ 96 w 139"/>
                  <a:gd name="T79" fmla="*/ 56 h 315"/>
                  <a:gd name="T80" fmla="*/ 101 w 139"/>
                  <a:gd name="T81" fmla="*/ 47 h 315"/>
                  <a:gd name="T82" fmla="*/ 105 w 139"/>
                  <a:gd name="T83" fmla="*/ 38 h 315"/>
                  <a:gd name="T84" fmla="*/ 105 w 139"/>
                  <a:gd name="T85" fmla="*/ 38 h 315"/>
                  <a:gd name="T86" fmla="*/ 110 w 139"/>
                  <a:gd name="T87" fmla="*/ 35 h 315"/>
                  <a:gd name="T88" fmla="*/ 115 w 139"/>
                  <a:gd name="T89" fmla="*/ 32 h 315"/>
                  <a:gd name="T90" fmla="*/ 125 w 139"/>
                  <a:gd name="T91" fmla="*/ 27 h 315"/>
                  <a:gd name="T92" fmla="*/ 125 w 139"/>
                  <a:gd name="T93" fmla="*/ 27 h 315"/>
                  <a:gd name="T94" fmla="*/ 131 w 139"/>
                  <a:gd name="T95" fmla="*/ 21 h 315"/>
                  <a:gd name="T96" fmla="*/ 134 w 139"/>
                  <a:gd name="T97" fmla="*/ 15 h 315"/>
                  <a:gd name="T98" fmla="*/ 139 w 139"/>
                  <a:gd name="T99" fmla="*/ 0 h 315"/>
                  <a:gd name="T100" fmla="*/ 139 w 139"/>
                  <a:gd name="T101" fmla="*/ 0 h 315"/>
                  <a:gd name="T102" fmla="*/ 139 w 139"/>
                  <a:gd name="T103" fmla="*/ 0 h 315"/>
                  <a:gd name="T104" fmla="*/ 137 w 139"/>
                  <a:gd name="T105" fmla="*/ 1 h 31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39" h="315">
                    <a:moveTo>
                      <a:pt x="0" y="315"/>
                    </a:moveTo>
                    <a:lnTo>
                      <a:pt x="0" y="315"/>
                    </a:lnTo>
                    <a:lnTo>
                      <a:pt x="7" y="306"/>
                    </a:lnTo>
                    <a:lnTo>
                      <a:pt x="12" y="295"/>
                    </a:lnTo>
                    <a:lnTo>
                      <a:pt x="15" y="283"/>
                    </a:lnTo>
                    <a:lnTo>
                      <a:pt x="16" y="271"/>
                    </a:lnTo>
                    <a:lnTo>
                      <a:pt x="16" y="247"/>
                    </a:lnTo>
                    <a:lnTo>
                      <a:pt x="18" y="237"/>
                    </a:lnTo>
                    <a:lnTo>
                      <a:pt x="21" y="225"/>
                    </a:lnTo>
                    <a:lnTo>
                      <a:pt x="24" y="218"/>
                    </a:lnTo>
                    <a:lnTo>
                      <a:pt x="24" y="212"/>
                    </a:lnTo>
                    <a:lnTo>
                      <a:pt x="24" y="199"/>
                    </a:lnTo>
                    <a:lnTo>
                      <a:pt x="24" y="185"/>
                    </a:lnTo>
                    <a:lnTo>
                      <a:pt x="24" y="179"/>
                    </a:lnTo>
                    <a:lnTo>
                      <a:pt x="27" y="173"/>
                    </a:lnTo>
                    <a:lnTo>
                      <a:pt x="32" y="167"/>
                    </a:lnTo>
                    <a:lnTo>
                      <a:pt x="36" y="164"/>
                    </a:lnTo>
                    <a:lnTo>
                      <a:pt x="47" y="160"/>
                    </a:lnTo>
                    <a:lnTo>
                      <a:pt x="53" y="157"/>
                    </a:lnTo>
                    <a:lnTo>
                      <a:pt x="56" y="152"/>
                    </a:lnTo>
                    <a:lnTo>
                      <a:pt x="59" y="148"/>
                    </a:lnTo>
                    <a:lnTo>
                      <a:pt x="60" y="142"/>
                    </a:lnTo>
                    <a:lnTo>
                      <a:pt x="62" y="134"/>
                    </a:lnTo>
                    <a:lnTo>
                      <a:pt x="62" y="127"/>
                    </a:lnTo>
                    <a:lnTo>
                      <a:pt x="60" y="111"/>
                    </a:lnTo>
                    <a:lnTo>
                      <a:pt x="60" y="96"/>
                    </a:lnTo>
                    <a:lnTo>
                      <a:pt x="62" y="89"/>
                    </a:lnTo>
                    <a:lnTo>
                      <a:pt x="63" y="81"/>
                    </a:lnTo>
                    <a:lnTo>
                      <a:pt x="66" y="77"/>
                    </a:lnTo>
                    <a:lnTo>
                      <a:pt x="71" y="74"/>
                    </a:lnTo>
                    <a:lnTo>
                      <a:pt x="78" y="68"/>
                    </a:lnTo>
                    <a:lnTo>
                      <a:pt x="89" y="63"/>
                    </a:lnTo>
                    <a:lnTo>
                      <a:pt x="92" y="60"/>
                    </a:lnTo>
                    <a:lnTo>
                      <a:pt x="96" y="56"/>
                    </a:lnTo>
                    <a:lnTo>
                      <a:pt x="101" y="47"/>
                    </a:lnTo>
                    <a:lnTo>
                      <a:pt x="105" y="38"/>
                    </a:lnTo>
                    <a:lnTo>
                      <a:pt x="110" y="35"/>
                    </a:lnTo>
                    <a:lnTo>
                      <a:pt x="115" y="32"/>
                    </a:lnTo>
                    <a:lnTo>
                      <a:pt x="125" y="27"/>
                    </a:lnTo>
                    <a:lnTo>
                      <a:pt x="131" y="21"/>
                    </a:lnTo>
                    <a:lnTo>
                      <a:pt x="134" y="15"/>
                    </a:lnTo>
                    <a:lnTo>
                      <a:pt x="139" y="0"/>
                    </a:lnTo>
                    <a:lnTo>
                      <a:pt x="137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2" name="Freeform 2904">
                <a:extLst>
                  <a:ext uri="{FF2B5EF4-FFF2-40B4-BE49-F238E27FC236}">
                    <a16:creationId xmlns:a16="http://schemas.microsoft.com/office/drawing/2014/main" id="{41C8C802-3B6D-441E-9C78-48AD998E1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3237"/>
                <a:ext cx="43" cy="20"/>
              </a:xfrm>
              <a:custGeom>
                <a:avLst/>
                <a:gdLst>
                  <a:gd name="T0" fmla="*/ 0 w 43"/>
                  <a:gd name="T1" fmla="*/ 5 h 20"/>
                  <a:gd name="T2" fmla="*/ 0 w 43"/>
                  <a:gd name="T3" fmla="*/ 5 h 20"/>
                  <a:gd name="T4" fmla="*/ 4 w 43"/>
                  <a:gd name="T5" fmla="*/ 0 h 20"/>
                  <a:gd name="T6" fmla="*/ 9 w 43"/>
                  <a:gd name="T7" fmla="*/ 0 h 20"/>
                  <a:gd name="T8" fmla="*/ 15 w 43"/>
                  <a:gd name="T9" fmla="*/ 2 h 20"/>
                  <a:gd name="T10" fmla="*/ 22 w 43"/>
                  <a:gd name="T11" fmla="*/ 5 h 20"/>
                  <a:gd name="T12" fmla="*/ 34 w 43"/>
                  <a:gd name="T13" fmla="*/ 12 h 20"/>
                  <a:gd name="T14" fmla="*/ 43 w 43"/>
                  <a:gd name="T15" fmla="*/ 2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0">
                    <a:moveTo>
                      <a:pt x="0" y="5"/>
                    </a:moveTo>
                    <a:lnTo>
                      <a:pt x="0" y="5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5" y="2"/>
                    </a:lnTo>
                    <a:lnTo>
                      <a:pt x="22" y="5"/>
                    </a:lnTo>
                    <a:lnTo>
                      <a:pt x="34" y="12"/>
                    </a:lnTo>
                    <a:lnTo>
                      <a:pt x="43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3" name="Freeform 2905">
                <a:extLst>
                  <a:ext uri="{FF2B5EF4-FFF2-40B4-BE49-F238E27FC236}">
                    <a16:creationId xmlns:a16="http://schemas.microsoft.com/office/drawing/2014/main" id="{E50714A3-9AD7-4E17-8493-E28C557AB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3254"/>
                <a:ext cx="26" cy="56"/>
              </a:xfrm>
              <a:custGeom>
                <a:avLst/>
                <a:gdLst>
                  <a:gd name="T0" fmla="*/ 0 w 26"/>
                  <a:gd name="T1" fmla="*/ 56 h 56"/>
                  <a:gd name="T2" fmla="*/ 0 w 26"/>
                  <a:gd name="T3" fmla="*/ 56 h 56"/>
                  <a:gd name="T4" fmla="*/ 8 w 26"/>
                  <a:gd name="T5" fmla="*/ 53 h 56"/>
                  <a:gd name="T6" fmla="*/ 14 w 26"/>
                  <a:gd name="T7" fmla="*/ 47 h 56"/>
                  <a:gd name="T8" fmla="*/ 19 w 26"/>
                  <a:gd name="T9" fmla="*/ 41 h 56"/>
                  <a:gd name="T10" fmla="*/ 20 w 26"/>
                  <a:gd name="T11" fmla="*/ 32 h 56"/>
                  <a:gd name="T12" fmla="*/ 23 w 26"/>
                  <a:gd name="T13" fmla="*/ 15 h 56"/>
                  <a:gd name="T14" fmla="*/ 25 w 26"/>
                  <a:gd name="T15" fmla="*/ 8 h 56"/>
                  <a:gd name="T16" fmla="*/ 26 w 26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56">
                    <a:moveTo>
                      <a:pt x="0" y="56"/>
                    </a:moveTo>
                    <a:lnTo>
                      <a:pt x="0" y="56"/>
                    </a:lnTo>
                    <a:lnTo>
                      <a:pt x="8" y="53"/>
                    </a:lnTo>
                    <a:lnTo>
                      <a:pt x="14" y="47"/>
                    </a:lnTo>
                    <a:lnTo>
                      <a:pt x="19" y="41"/>
                    </a:lnTo>
                    <a:lnTo>
                      <a:pt x="20" y="32"/>
                    </a:lnTo>
                    <a:lnTo>
                      <a:pt x="23" y="15"/>
                    </a:lnTo>
                    <a:lnTo>
                      <a:pt x="25" y="8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4" name="Freeform 2906">
                <a:extLst>
                  <a:ext uri="{FF2B5EF4-FFF2-40B4-BE49-F238E27FC236}">
                    <a16:creationId xmlns:a16="http://schemas.microsoft.com/office/drawing/2014/main" id="{5EF09995-80B7-4AAD-8A38-BD635E599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3227"/>
                <a:ext cx="89" cy="21"/>
              </a:xfrm>
              <a:custGeom>
                <a:avLst/>
                <a:gdLst>
                  <a:gd name="T0" fmla="*/ 0 w 89"/>
                  <a:gd name="T1" fmla="*/ 16 h 21"/>
                  <a:gd name="T2" fmla="*/ 0 w 89"/>
                  <a:gd name="T3" fmla="*/ 16 h 21"/>
                  <a:gd name="T4" fmla="*/ 3 w 89"/>
                  <a:gd name="T5" fmla="*/ 9 h 21"/>
                  <a:gd name="T6" fmla="*/ 7 w 89"/>
                  <a:gd name="T7" fmla="*/ 3 h 21"/>
                  <a:gd name="T8" fmla="*/ 13 w 89"/>
                  <a:gd name="T9" fmla="*/ 1 h 21"/>
                  <a:gd name="T10" fmla="*/ 18 w 89"/>
                  <a:gd name="T11" fmla="*/ 0 h 21"/>
                  <a:gd name="T12" fmla="*/ 24 w 89"/>
                  <a:gd name="T13" fmla="*/ 1 h 21"/>
                  <a:gd name="T14" fmla="*/ 31 w 89"/>
                  <a:gd name="T15" fmla="*/ 4 h 21"/>
                  <a:gd name="T16" fmla="*/ 45 w 89"/>
                  <a:gd name="T17" fmla="*/ 10 h 21"/>
                  <a:gd name="T18" fmla="*/ 57 w 89"/>
                  <a:gd name="T19" fmla="*/ 18 h 21"/>
                  <a:gd name="T20" fmla="*/ 64 w 89"/>
                  <a:gd name="T21" fmla="*/ 19 h 21"/>
                  <a:gd name="T22" fmla="*/ 70 w 89"/>
                  <a:gd name="T23" fmla="*/ 21 h 21"/>
                  <a:gd name="T24" fmla="*/ 75 w 89"/>
                  <a:gd name="T25" fmla="*/ 19 h 21"/>
                  <a:gd name="T26" fmla="*/ 81 w 89"/>
                  <a:gd name="T27" fmla="*/ 16 h 21"/>
                  <a:gd name="T28" fmla="*/ 86 w 89"/>
                  <a:gd name="T29" fmla="*/ 10 h 21"/>
                  <a:gd name="T30" fmla="*/ 89 w 89"/>
                  <a:gd name="T31" fmla="*/ 3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" h="21">
                    <a:moveTo>
                      <a:pt x="0" y="16"/>
                    </a:moveTo>
                    <a:lnTo>
                      <a:pt x="0" y="16"/>
                    </a:lnTo>
                    <a:lnTo>
                      <a:pt x="3" y="9"/>
                    </a:lnTo>
                    <a:lnTo>
                      <a:pt x="7" y="3"/>
                    </a:lnTo>
                    <a:lnTo>
                      <a:pt x="13" y="1"/>
                    </a:lnTo>
                    <a:lnTo>
                      <a:pt x="18" y="0"/>
                    </a:lnTo>
                    <a:lnTo>
                      <a:pt x="24" y="1"/>
                    </a:lnTo>
                    <a:lnTo>
                      <a:pt x="31" y="4"/>
                    </a:lnTo>
                    <a:lnTo>
                      <a:pt x="45" y="10"/>
                    </a:lnTo>
                    <a:lnTo>
                      <a:pt x="57" y="18"/>
                    </a:lnTo>
                    <a:lnTo>
                      <a:pt x="64" y="19"/>
                    </a:lnTo>
                    <a:lnTo>
                      <a:pt x="70" y="21"/>
                    </a:lnTo>
                    <a:lnTo>
                      <a:pt x="75" y="19"/>
                    </a:lnTo>
                    <a:lnTo>
                      <a:pt x="81" y="16"/>
                    </a:lnTo>
                    <a:lnTo>
                      <a:pt x="86" y="10"/>
                    </a:lnTo>
                    <a:lnTo>
                      <a:pt x="89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5" name="Freeform 2907">
                <a:extLst>
                  <a:ext uri="{FF2B5EF4-FFF2-40B4-BE49-F238E27FC236}">
                    <a16:creationId xmlns:a16="http://schemas.microsoft.com/office/drawing/2014/main" id="{3575126D-08BF-4774-9A1B-BBC4310BB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3094"/>
                <a:ext cx="34" cy="145"/>
              </a:xfrm>
              <a:custGeom>
                <a:avLst/>
                <a:gdLst>
                  <a:gd name="T0" fmla="*/ 0 w 34"/>
                  <a:gd name="T1" fmla="*/ 145 h 145"/>
                  <a:gd name="T2" fmla="*/ 0 w 34"/>
                  <a:gd name="T3" fmla="*/ 145 h 145"/>
                  <a:gd name="T4" fmla="*/ 6 w 34"/>
                  <a:gd name="T5" fmla="*/ 139 h 145"/>
                  <a:gd name="T6" fmla="*/ 10 w 34"/>
                  <a:gd name="T7" fmla="*/ 133 h 145"/>
                  <a:gd name="T8" fmla="*/ 13 w 34"/>
                  <a:gd name="T9" fmla="*/ 125 h 145"/>
                  <a:gd name="T10" fmla="*/ 15 w 34"/>
                  <a:gd name="T11" fmla="*/ 118 h 145"/>
                  <a:gd name="T12" fmla="*/ 16 w 34"/>
                  <a:gd name="T13" fmla="*/ 110 h 145"/>
                  <a:gd name="T14" fmla="*/ 16 w 34"/>
                  <a:gd name="T15" fmla="*/ 101 h 145"/>
                  <a:gd name="T16" fmla="*/ 15 w 34"/>
                  <a:gd name="T17" fmla="*/ 94 h 145"/>
                  <a:gd name="T18" fmla="*/ 12 w 34"/>
                  <a:gd name="T19" fmla="*/ 88 h 145"/>
                  <a:gd name="T20" fmla="*/ 12 w 34"/>
                  <a:gd name="T21" fmla="*/ 88 h 145"/>
                  <a:gd name="T22" fmla="*/ 7 w 34"/>
                  <a:gd name="T23" fmla="*/ 79 h 145"/>
                  <a:gd name="T24" fmla="*/ 6 w 34"/>
                  <a:gd name="T25" fmla="*/ 73 h 145"/>
                  <a:gd name="T26" fmla="*/ 6 w 34"/>
                  <a:gd name="T27" fmla="*/ 68 h 145"/>
                  <a:gd name="T28" fmla="*/ 6 w 34"/>
                  <a:gd name="T29" fmla="*/ 68 h 145"/>
                  <a:gd name="T30" fmla="*/ 9 w 34"/>
                  <a:gd name="T31" fmla="*/ 64 h 145"/>
                  <a:gd name="T32" fmla="*/ 12 w 34"/>
                  <a:gd name="T33" fmla="*/ 60 h 145"/>
                  <a:gd name="T34" fmla="*/ 18 w 34"/>
                  <a:gd name="T35" fmla="*/ 54 h 145"/>
                  <a:gd name="T36" fmla="*/ 18 w 34"/>
                  <a:gd name="T37" fmla="*/ 54 h 145"/>
                  <a:gd name="T38" fmla="*/ 25 w 34"/>
                  <a:gd name="T39" fmla="*/ 44 h 145"/>
                  <a:gd name="T40" fmla="*/ 30 w 34"/>
                  <a:gd name="T41" fmla="*/ 33 h 145"/>
                  <a:gd name="T42" fmla="*/ 33 w 34"/>
                  <a:gd name="T43" fmla="*/ 21 h 145"/>
                  <a:gd name="T44" fmla="*/ 34 w 34"/>
                  <a:gd name="T45" fmla="*/ 9 h 145"/>
                  <a:gd name="T46" fmla="*/ 34 w 34"/>
                  <a:gd name="T47" fmla="*/ 9 h 145"/>
                  <a:gd name="T48" fmla="*/ 34 w 34"/>
                  <a:gd name="T49" fmla="*/ 0 h 14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" h="145">
                    <a:moveTo>
                      <a:pt x="0" y="145"/>
                    </a:moveTo>
                    <a:lnTo>
                      <a:pt x="0" y="145"/>
                    </a:lnTo>
                    <a:lnTo>
                      <a:pt x="6" y="139"/>
                    </a:lnTo>
                    <a:lnTo>
                      <a:pt x="10" y="133"/>
                    </a:lnTo>
                    <a:lnTo>
                      <a:pt x="13" y="125"/>
                    </a:lnTo>
                    <a:lnTo>
                      <a:pt x="15" y="118"/>
                    </a:lnTo>
                    <a:lnTo>
                      <a:pt x="16" y="110"/>
                    </a:lnTo>
                    <a:lnTo>
                      <a:pt x="16" y="101"/>
                    </a:lnTo>
                    <a:lnTo>
                      <a:pt x="15" y="94"/>
                    </a:lnTo>
                    <a:lnTo>
                      <a:pt x="12" y="88"/>
                    </a:lnTo>
                    <a:lnTo>
                      <a:pt x="7" y="79"/>
                    </a:lnTo>
                    <a:lnTo>
                      <a:pt x="6" y="73"/>
                    </a:lnTo>
                    <a:lnTo>
                      <a:pt x="6" y="68"/>
                    </a:lnTo>
                    <a:lnTo>
                      <a:pt x="9" y="64"/>
                    </a:lnTo>
                    <a:lnTo>
                      <a:pt x="12" y="60"/>
                    </a:lnTo>
                    <a:lnTo>
                      <a:pt x="18" y="54"/>
                    </a:lnTo>
                    <a:lnTo>
                      <a:pt x="25" y="44"/>
                    </a:lnTo>
                    <a:lnTo>
                      <a:pt x="30" y="33"/>
                    </a:lnTo>
                    <a:lnTo>
                      <a:pt x="33" y="21"/>
                    </a:lnTo>
                    <a:lnTo>
                      <a:pt x="34" y="9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6" name="Freeform 2908">
                <a:extLst>
                  <a:ext uri="{FF2B5EF4-FFF2-40B4-BE49-F238E27FC236}">
                    <a16:creationId xmlns:a16="http://schemas.microsoft.com/office/drawing/2014/main" id="{99C38B8F-0107-4F93-B08F-CAD174CEC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130"/>
                <a:ext cx="18" cy="80"/>
              </a:xfrm>
              <a:custGeom>
                <a:avLst/>
                <a:gdLst>
                  <a:gd name="T0" fmla="*/ 0 w 18"/>
                  <a:gd name="T1" fmla="*/ 80 h 80"/>
                  <a:gd name="T2" fmla="*/ 0 w 18"/>
                  <a:gd name="T3" fmla="*/ 80 h 80"/>
                  <a:gd name="T4" fmla="*/ 6 w 18"/>
                  <a:gd name="T5" fmla="*/ 73 h 80"/>
                  <a:gd name="T6" fmla="*/ 11 w 18"/>
                  <a:gd name="T7" fmla="*/ 64 h 80"/>
                  <a:gd name="T8" fmla="*/ 14 w 18"/>
                  <a:gd name="T9" fmla="*/ 53 h 80"/>
                  <a:gd name="T10" fmla="*/ 15 w 18"/>
                  <a:gd name="T11" fmla="*/ 43 h 80"/>
                  <a:gd name="T12" fmla="*/ 17 w 18"/>
                  <a:gd name="T13" fmla="*/ 31 h 80"/>
                  <a:gd name="T14" fmla="*/ 18 w 18"/>
                  <a:gd name="T15" fmla="*/ 20 h 80"/>
                  <a:gd name="T16" fmla="*/ 15 w 18"/>
                  <a:gd name="T17" fmla="*/ 0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80">
                    <a:moveTo>
                      <a:pt x="0" y="80"/>
                    </a:moveTo>
                    <a:lnTo>
                      <a:pt x="0" y="80"/>
                    </a:lnTo>
                    <a:lnTo>
                      <a:pt x="6" y="73"/>
                    </a:lnTo>
                    <a:lnTo>
                      <a:pt x="11" y="64"/>
                    </a:lnTo>
                    <a:lnTo>
                      <a:pt x="14" y="53"/>
                    </a:lnTo>
                    <a:lnTo>
                      <a:pt x="15" y="43"/>
                    </a:lnTo>
                    <a:lnTo>
                      <a:pt x="17" y="31"/>
                    </a:lnTo>
                    <a:lnTo>
                      <a:pt x="18" y="20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7" name="Freeform 2909">
                <a:extLst>
                  <a:ext uri="{FF2B5EF4-FFF2-40B4-BE49-F238E27FC236}">
                    <a16:creationId xmlns:a16="http://schemas.microsoft.com/office/drawing/2014/main" id="{32DF2B66-C69C-4463-8F5F-AB26CC416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3073"/>
                <a:ext cx="133" cy="127"/>
              </a:xfrm>
              <a:custGeom>
                <a:avLst/>
                <a:gdLst>
                  <a:gd name="T0" fmla="*/ 3 w 133"/>
                  <a:gd name="T1" fmla="*/ 127 h 127"/>
                  <a:gd name="T2" fmla="*/ 3 w 133"/>
                  <a:gd name="T3" fmla="*/ 127 h 127"/>
                  <a:gd name="T4" fmla="*/ 2 w 133"/>
                  <a:gd name="T5" fmla="*/ 113 h 127"/>
                  <a:gd name="T6" fmla="*/ 0 w 133"/>
                  <a:gd name="T7" fmla="*/ 101 h 127"/>
                  <a:gd name="T8" fmla="*/ 0 w 133"/>
                  <a:gd name="T9" fmla="*/ 95 h 127"/>
                  <a:gd name="T10" fmla="*/ 0 w 133"/>
                  <a:gd name="T11" fmla="*/ 89 h 127"/>
                  <a:gd name="T12" fmla="*/ 3 w 133"/>
                  <a:gd name="T13" fmla="*/ 83 h 127"/>
                  <a:gd name="T14" fmla="*/ 6 w 133"/>
                  <a:gd name="T15" fmla="*/ 77 h 127"/>
                  <a:gd name="T16" fmla="*/ 6 w 133"/>
                  <a:gd name="T17" fmla="*/ 77 h 127"/>
                  <a:gd name="T18" fmla="*/ 12 w 133"/>
                  <a:gd name="T19" fmla="*/ 69 h 127"/>
                  <a:gd name="T20" fmla="*/ 18 w 133"/>
                  <a:gd name="T21" fmla="*/ 63 h 127"/>
                  <a:gd name="T22" fmla="*/ 26 w 133"/>
                  <a:gd name="T23" fmla="*/ 59 h 127"/>
                  <a:gd name="T24" fmla="*/ 33 w 133"/>
                  <a:gd name="T25" fmla="*/ 56 h 127"/>
                  <a:gd name="T26" fmla="*/ 33 w 133"/>
                  <a:gd name="T27" fmla="*/ 56 h 127"/>
                  <a:gd name="T28" fmla="*/ 45 w 133"/>
                  <a:gd name="T29" fmla="*/ 53 h 127"/>
                  <a:gd name="T30" fmla="*/ 54 w 133"/>
                  <a:gd name="T31" fmla="*/ 50 h 127"/>
                  <a:gd name="T32" fmla="*/ 59 w 133"/>
                  <a:gd name="T33" fmla="*/ 47 h 127"/>
                  <a:gd name="T34" fmla="*/ 62 w 133"/>
                  <a:gd name="T35" fmla="*/ 44 h 127"/>
                  <a:gd name="T36" fmla="*/ 65 w 133"/>
                  <a:gd name="T37" fmla="*/ 39 h 127"/>
                  <a:gd name="T38" fmla="*/ 66 w 133"/>
                  <a:gd name="T39" fmla="*/ 33 h 127"/>
                  <a:gd name="T40" fmla="*/ 66 w 133"/>
                  <a:gd name="T41" fmla="*/ 33 h 127"/>
                  <a:gd name="T42" fmla="*/ 68 w 133"/>
                  <a:gd name="T43" fmla="*/ 24 h 127"/>
                  <a:gd name="T44" fmla="*/ 69 w 133"/>
                  <a:gd name="T45" fmla="*/ 18 h 127"/>
                  <a:gd name="T46" fmla="*/ 71 w 133"/>
                  <a:gd name="T47" fmla="*/ 15 h 127"/>
                  <a:gd name="T48" fmla="*/ 74 w 133"/>
                  <a:gd name="T49" fmla="*/ 14 h 127"/>
                  <a:gd name="T50" fmla="*/ 78 w 133"/>
                  <a:gd name="T51" fmla="*/ 14 h 127"/>
                  <a:gd name="T52" fmla="*/ 83 w 133"/>
                  <a:gd name="T53" fmla="*/ 14 h 127"/>
                  <a:gd name="T54" fmla="*/ 83 w 133"/>
                  <a:gd name="T55" fmla="*/ 14 h 127"/>
                  <a:gd name="T56" fmla="*/ 98 w 133"/>
                  <a:gd name="T57" fmla="*/ 17 h 127"/>
                  <a:gd name="T58" fmla="*/ 106 w 133"/>
                  <a:gd name="T59" fmla="*/ 17 h 127"/>
                  <a:gd name="T60" fmla="*/ 113 w 133"/>
                  <a:gd name="T61" fmla="*/ 15 h 127"/>
                  <a:gd name="T62" fmla="*/ 113 w 133"/>
                  <a:gd name="T63" fmla="*/ 15 h 127"/>
                  <a:gd name="T64" fmla="*/ 119 w 133"/>
                  <a:gd name="T65" fmla="*/ 12 h 127"/>
                  <a:gd name="T66" fmla="*/ 124 w 133"/>
                  <a:gd name="T67" fmla="*/ 8 h 127"/>
                  <a:gd name="T68" fmla="*/ 128 w 133"/>
                  <a:gd name="T69" fmla="*/ 3 h 127"/>
                  <a:gd name="T70" fmla="*/ 133 w 133"/>
                  <a:gd name="T71" fmla="*/ 0 h 1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3" h="127">
                    <a:moveTo>
                      <a:pt x="3" y="127"/>
                    </a:moveTo>
                    <a:lnTo>
                      <a:pt x="3" y="127"/>
                    </a:lnTo>
                    <a:lnTo>
                      <a:pt x="2" y="113"/>
                    </a:lnTo>
                    <a:lnTo>
                      <a:pt x="0" y="101"/>
                    </a:lnTo>
                    <a:lnTo>
                      <a:pt x="0" y="95"/>
                    </a:lnTo>
                    <a:lnTo>
                      <a:pt x="0" y="89"/>
                    </a:lnTo>
                    <a:lnTo>
                      <a:pt x="3" y="83"/>
                    </a:lnTo>
                    <a:lnTo>
                      <a:pt x="6" y="77"/>
                    </a:lnTo>
                    <a:lnTo>
                      <a:pt x="12" y="69"/>
                    </a:lnTo>
                    <a:lnTo>
                      <a:pt x="18" y="63"/>
                    </a:lnTo>
                    <a:lnTo>
                      <a:pt x="26" y="59"/>
                    </a:lnTo>
                    <a:lnTo>
                      <a:pt x="33" y="56"/>
                    </a:lnTo>
                    <a:lnTo>
                      <a:pt x="45" y="53"/>
                    </a:lnTo>
                    <a:lnTo>
                      <a:pt x="54" y="50"/>
                    </a:lnTo>
                    <a:lnTo>
                      <a:pt x="59" y="47"/>
                    </a:lnTo>
                    <a:lnTo>
                      <a:pt x="62" y="44"/>
                    </a:lnTo>
                    <a:lnTo>
                      <a:pt x="65" y="39"/>
                    </a:lnTo>
                    <a:lnTo>
                      <a:pt x="66" y="33"/>
                    </a:lnTo>
                    <a:lnTo>
                      <a:pt x="68" y="24"/>
                    </a:lnTo>
                    <a:lnTo>
                      <a:pt x="69" y="18"/>
                    </a:lnTo>
                    <a:lnTo>
                      <a:pt x="71" y="15"/>
                    </a:lnTo>
                    <a:lnTo>
                      <a:pt x="74" y="14"/>
                    </a:lnTo>
                    <a:lnTo>
                      <a:pt x="78" y="14"/>
                    </a:lnTo>
                    <a:lnTo>
                      <a:pt x="83" y="14"/>
                    </a:lnTo>
                    <a:lnTo>
                      <a:pt x="98" y="17"/>
                    </a:lnTo>
                    <a:lnTo>
                      <a:pt x="106" y="17"/>
                    </a:lnTo>
                    <a:lnTo>
                      <a:pt x="113" y="15"/>
                    </a:lnTo>
                    <a:lnTo>
                      <a:pt x="119" y="12"/>
                    </a:lnTo>
                    <a:lnTo>
                      <a:pt x="124" y="8"/>
                    </a:lnTo>
                    <a:lnTo>
                      <a:pt x="128" y="3"/>
                    </a:lnTo>
                    <a:lnTo>
                      <a:pt x="1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8" name="Freeform 2910">
                <a:extLst>
                  <a:ext uri="{FF2B5EF4-FFF2-40B4-BE49-F238E27FC236}">
                    <a16:creationId xmlns:a16="http://schemas.microsoft.com/office/drawing/2014/main" id="{8C37FD49-B958-4D8E-8D69-94F4945D4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201"/>
                <a:ext cx="46" cy="35"/>
              </a:xfrm>
              <a:custGeom>
                <a:avLst/>
                <a:gdLst>
                  <a:gd name="T0" fmla="*/ 0 w 46"/>
                  <a:gd name="T1" fmla="*/ 35 h 35"/>
                  <a:gd name="T2" fmla="*/ 0 w 46"/>
                  <a:gd name="T3" fmla="*/ 35 h 35"/>
                  <a:gd name="T4" fmla="*/ 2 w 46"/>
                  <a:gd name="T5" fmla="*/ 30 h 35"/>
                  <a:gd name="T6" fmla="*/ 5 w 46"/>
                  <a:gd name="T7" fmla="*/ 27 h 35"/>
                  <a:gd name="T8" fmla="*/ 11 w 46"/>
                  <a:gd name="T9" fmla="*/ 21 h 35"/>
                  <a:gd name="T10" fmla="*/ 18 w 46"/>
                  <a:gd name="T11" fmla="*/ 18 h 35"/>
                  <a:gd name="T12" fmla="*/ 26 w 46"/>
                  <a:gd name="T13" fmla="*/ 15 h 35"/>
                  <a:gd name="T14" fmla="*/ 26 w 46"/>
                  <a:gd name="T15" fmla="*/ 15 h 35"/>
                  <a:gd name="T16" fmla="*/ 32 w 46"/>
                  <a:gd name="T17" fmla="*/ 11 h 35"/>
                  <a:gd name="T18" fmla="*/ 36 w 46"/>
                  <a:gd name="T19" fmla="*/ 8 h 35"/>
                  <a:gd name="T20" fmla="*/ 41 w 46"/>
                  <a:gd name="T21" fmla="*/ 3 h 35"/>
                  <a:gd name="T22" fmla="*/ 46 w 46"/>
                  <a:gd name="T23" fmla="*/ 0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35">
                    <a:moveTo>
                      <a:pt x="0" y="35"/>
                    </a:moveTo>
                    <a:lnTo>
                      <a:pt x="0" y="35"/>
                    </a:lnTo>
                    <a:lnTo>
                      <a:pt x="2" y="30"/>
                    </a:lnTo>
                    <a:lnTo>
                      <a:pt x="5" y="27"/>
                    </a:lnTo>
                    <a:lnTo>
                      <a:pt x="11" y="21"/>
                    </a:lnTo>
                    <a:lnTo>
                      <a:pt x="18" y="18"/>
                    </a:lnTo>
                    <a:lnTo>
                      <a:pt x="26" y="15"/>
                    </a:lnTo>
                    <a:lnTo>
                      <a:pt x="32" y="11"/>
                    </a:lnTo>
                    <a:lnTo>
                      <a:pt x="36" y="8"/>
                    </a:lnTo>
                    <a:lnTo>
                      <a:pt x="41" y="3"/>
                    </a:lnTo>
                    <a:lnTo>
                      <a:pt x="4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9" name="Freeform 2911">
                <a:extLst>
                  <a:ext uri="{FF2B5EF4-FFF2-40B4-BE49-F238E27FC236}">
                    <a16:creationId xmlns:a16="http://schemas.microsoft.com/office/drawing/2014/main" id="{043C403E-7743-46AB-A153-171C6A868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3130"/>
                <a:ext cx="23" cy="47"/>
              </a:xfrm>
              <a:custGeom>
                <a:avLst/>
                <a:gdLst>
                  <a:gd name="T0" fmla="*/ 0 w 23"/>
                  <a:gd name="T1" fmla="*/ 0 h 47"/>
                  <a:gd name="T2" fmla="*/ 0 w 23"/>
                  <a:gd name="T3" fmla="*/ 0 h 47"/>
                  <a:gd name="T4" fmla="*/ 2 w 23"/>
                  <a:gd name="T5" fmla="*/ 6 h 47"/>
                  <a:gd name="T6" fmla="*/ 5 w 23"/>
                  <a:gd name="T7" fmla="*/ 12 h 47"/>
                  <a:gd name="T8" fmla="*/ 11 w 23"/>
                  <a:gd name="T9" fmla="*/ 24 h 47"/>
                  <a:gd name="T10" fmla="*/ 19 w 23"/>
                  <a:gd name="T11" fmla="*/ 37 h 47"/>
                  <a:gd name="T12" fmla="*/ 22 w 23"/>
                  <a:gd name="T13" fmla="*/ 43 h 47"/>
                  <a:gd name="T14" fmla="*/ 23 w 23"/>
                  <a:gd name="T15" fmla="*/ 47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47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5" y="12"/>
                    </a:lnTo>
                    <a:lnTo>
                      <a:pt x="11" y="24"/>
                    </a:lnTo>
                    <a:lnTo>
                      <a:pt x="19" y="37"/>
                    </a:lnTo>
                    <a:lnTo>
                      <a:pt x="22" y="43"/>
                    </a:lnTo>
                    <a:lnTo>
                      <a:pt x="23" y="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0" name="Freeform 2912">
                <a:extLst>
                  <a:ext uri="{FF2B5EF4-FFF2-40B4-BE49-F238E27FC236}">
                    <a16:creationId xmlns:a16="http://schemas.microsoft.com/office/drawing/2014/main" id="{6CEC4BA9-8894-47B0-88FE-942C98872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3088"/>
                <a:ext cx="26" cy="57"/>
              </a:xfrm>
              <a:custGeom>
                <a:avLst/>
                <a:gdLst>
                  <a:gd name="T0" fmla="*/ 0 w 26"/>
                  <a:gd name="T1" fmla="*/ 0 h 57"/>
                  <a:gd name="T2" fmla="*/ 0 w 26"/>
                  <a:gd name="T3" fmla="*/ 0 h 57"/>
                  <a:gd name="T4" fmla="*/ 6 w 26"/>
                  <a:gd name="T5" fmla="*/ 3 h 57"/>
                  <a:gd name="T6" fmla="*/ 13 w 26"/>
                  <a:gd name="T7" fmla="*/ 9 h 57"/>
                  <a:gd name="T8" fmla="*/ 17 w 26"/>
                  <a:gd name="T9" fmla="*/ 17 h 57"/>
                  <a:gd name="T10" fmla="*/ 22 w 26"/>
                  <a:gd name="T11" fmla="*/ 24 h 57"/>
                  <a:gd name="T12" fmla="*/ 23 w 26"/>
                  <a:gd name="T13" fmla="*/ 33 h 57"/>
                  <a:gd name="T14" fmla="*/ 25 w 26"/>
                  <a:gd name="T15" fmla="*/ 42 h 57"/>
                  <a:gd name="T16" fmla="*/ 26 w 26"/>
                  <a:gd name="T17" fmla="*/ 51 h 57"/>
                  <a:gd name="T18" fmla="*/ 25 w 26"/>
                  <a:gd name="T19" fmla="*/ 57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57">
                    <a:moveTo>
                      <a:pt x="0" y="0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13" y="9"/>
                    </a:lnTo>
                    <a:lnTo>
                      <a:pt x="17" y="17"/>
                    </a:lnTo>
                    <a:lnTo>
                      <a:pt x="22" y="24"/>
                    </a:lnTo>
                    <a:lnTo>
                      <a:pt x="23" y="33"/>
                    </a:lnTo>
                    <a:lnTo>
                      <a:pt x="25" y="42"/>
                    </a:lnTo>
                    <a:lnTo>
                      <a:pt x="26" y="51"/>
                    </a:lnTo>
                    <a:lnTo>
                      <a:pt x="25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1" name="Freeform 2913">
                <a:extLst>
                  <a:ext uri="{FF2B5EF4-FFF2-40B4-BE49-F238E27FC236}">
                    <a16:creationId xmlns:a16="http://schemas.microsoft.com/office/drawing/2014/main" id="{64D17A90-3183-4E14-8CF2-091C55A62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3066"/>
                <a:ext cx="9" cy="45"/>
              </a:xfrm>
              <a:custGeom>
                <a:avLst/>
                <a:gdLst>
                  <a:gd name="T0" fmla="*/ 0 w 9"/>
                  <a:gd name="T1" fmla="*/ 45 h 45"/>
                  <a:gd name="T2" fmla="*/ 0 w 9"/>
                  <a:gd name="T3" fmla="*/ 45 h 45"/>
                  <a:gd name="T4" fmla="*/ 8 w 9"/>
                  <a:gd name="T5" fmla="*/ 31 h 45"/>
                  <a:gd name="T6" fmla="*/ 9 w 9"/>
                  <a:gd name="T7" fmla="*/ 25 h 45"/>
                  <a:gd name="T8" fmla="*/ 9 w 9"/>
                  <a:gd name="T9" fmla="*/ 18 h 45"/>
                  <a:gd name="T10" fmla="*/ 9 w 9"/>
                  <a:gd name="T11" fmla="*/ 18 h 45"/>
                  <a:gd name="T12" fmla="*/ 8 w 9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5">
                    <a:moveTo>
                      <a:pt x="0" y="45"/>
                    </a:moveTo>
                    <a:lnTo>
                      <a:pt x="0" y="45"/>
                    </a:lnTo>
                    <a:lnTo>
                      <a:pt x="8" y="31"/>
                    </a:lnTo>
                    <a:lnTo>
                      <a:pt x="9" y="25"/>
                    </a:lnTo>
                    <a:lnTo>
                      <a:pt x="9" y="18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2" name="Freeform 2914">
                <a:extLst>
                  <a:ext uri="{FF2B5EF4-FFF2-40B4-BE49-F238E27FC236}">
                    <a16:creationId xmlns:a16="http://schemas.microsoft.com/office/drawing/2014/main" id="{48EB1AF5-830B-44EB-9D1E-200756562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3061"/>
                <a:ext cx="24" cy="50"/>
              </a:xfrm>
              <a:custGeom>
                <a:avLst/>
                <a:gdLst>
                  <a:gd name="T0" fmla="*/ 0 w 24"/>
                  <a:gd name="T1" fmla="*/ 26 h 50"/>
                  <a:gd name="T2" fmla="*/ 0 w 24"/>
                  <a:gd name="T3" fmla="*/ 26 h 50"/>
                  <a:gd name="T4" fmla="*/ 3 w 24"/>
                  <a:gd name="T5" fmla="*/ 18 h 50"/>
                  <a:gd name="T6" fmla="*/ 9 w 24"/>
                  <a:gd name="T7" fmla="*/ 11 h 50"/>
                  <a:gd name="T8" fmla="*/ 15 w 24"/>
                  <a:gd name="T9" fmla="*/ 5 h 50"/>
                  <a:gd name="T10" fmla="*/ 21 w 24"/>
                  <a:gd name="T11" fmla="*/ 0 h 50"/>
                  <a:gd name="T12" fmla="*/ 21 w 24"/>
                  <a:gd name="T13" fmla="*/ 0 h 50"/>
                  <a:gd name="T14" fmla="*/ 21 w 24"/>
                  <a:gd name="T15" fmla="*/ 14 h 50"/>
                  <a:gd name="T16" fmla="*/ 23 w 24"/>
                  <a:gd name="T17" fmla="*/ 26 h 50"/>
                  <a:gd name="T18" fmla="*/ 24 w 24"/>
                  <a:gd name="T19" fmla="*/ 38 h 50"/>
                  <a:gd name="T20" fmla="*/ 24 w 24"/>
                  <a:gd name="T21" fmla="*/ 5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50">
                    <a:moveTo>
                      <a:pt x="0" y="26"/>
                    </a:moveTo>
                    <a:lnTo>
                      <a:pt x="0" y="26"/>
                    </a:lnTo>
                    <a:lnTo>
                      <a:pt x="3" y="18"/>
                    </a:lnTo>
                    <a:lnTo>
                      <a:pt x="9" y="11"/>
                    </a:lnTo>
                    <a:lnTo>
                      <a:pt x="15" y="5"/>
                    </a:lnTo>
                    <a:lnTo>
                      <a:pt x="21" y="0"/>
                    </a:lnTo>
                    <a:lnTo>
                      <a:pt x="21" y="14"/>
                    </a:lnTo>
                    <a:lnTo>
                      <a:pt x="23" y="26"/>
                    </a:lnTo>
                    <a:lnTo>
                      <a:pt x="24" y="38"/>
                    </a:lnTo>
                    <a:lnTo>
                      <a:pt x="24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3" name="Freeform 2915">
                <a:extLst>
                  <a:ext uri="{FF2B5EF4-FFF2-40B4-BE49-F238E27FC236}">
                    <a16:creationId xmlns:a16="http://schemas.microsoft.com/office/drawing/2014/main" id="{7B16DA6A-7D7B-4793-A690-146D53A1A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046"/>
                <a:ext cx="9" cy="17"/>
              </a:xfrm>
              <a:custGeom>
                <a:avLst/>
                <a:gdLst>
                  <a:gd name="T0" fmla="*/ 0 w 9"/>
                  <a:gd name="T1" fmla="*/ 17 h 17"/>
                  <a:gd name="T2" fmla="*/ 0 w 9"/>
                  <a:gd name="T3" fmla="*/ 17 h 17"/>
                  <a:gd name="T4" fmla="*/ 3 w 9"/>
                  <a:gd name="T5" fmla="*/ 12 h 17"/>
                  <a:gd name="T6" fmla="*/ 6 w 9"/>
                  <a:gd name="T7" fmla="*/ 9 h 17"/>
                  <a:gd name="T8" fmla="*/ 8 w 9"/>
                  <a:gd name="T9" fmla="*/ 6 h 17"/>
                  <a:gd name="T10" fmla="*/ 9 w 9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7">
                    <a:moveTo>
                      <a:pt x="0" y="17"/>
                    </a:moveTo>
                    <a:lnTo>
                      <a:pt x="0" y="17"/>
                    </a:lnTo>
                    <a:lnTo>
                      <a:pt x="3" y="12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4" name="Freeform 2916">
                <a:extLst>
                  <a:ext uri="{FF2B5EF4-FFF2-40B4-BE49-F238E27FC236}">
                    <a16:creationId xmlns:a16="http://schemas.microsoft.com/office/drawing/2014/main" id="{64DC9459-9FEE-4017-8375-E81480784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3052"/>
                <a:ext cx="15" cy="59"/>
              </a:xfrm>
              <a:custGeom>
                <a:avLst/>
                <a:gdLst>
                  <a:gd name="T0" fmla="*/ 0 w 15"/>
                  <a:gd name="T1" fmla="*/ 59 h 59"/>
                  <a:gd name="T2" fmla="*/ 0 w 15"/>
                  <a:gd name="T3" fmla="*/ 59 h 59"/>
                  <a:gd name="T4" fmla="*/ 6 w 15"/>
                  <a:gd name="T5" fmla="*/ 50 h 59"/>
                  <a:gd name="T6" fmla="*/ 12 w 15"/>
                  <a:gd name="T7" fmla="*/ 39 h 59"/>
                  <a:gd name="T8" fmla="*/ 14 w 15"/>
                  <a:gd name="T9" fmla="*/ 30 h 59"/>
                  <a:gd name="T10" fmla="*/ 15 w 15"/>
                  <a:gd name="T11" fmla="*/ 20 h 59"/>
                  <a:gd name="T12" fmla="*/ 15 w 15"/>
                  <a:gd name="T13" fmla="*/ 20 h 59"/>
                  <a:gd name="T14" fmla="*/ 12 w 15"/>
                  <a:gd name="T15" fmla="*/ 14 h 59"/>
                  <a:gd name="T16" fmla="*/ 9 w 15"/>
                  <a:gd name="T17" fmla="*/ 8 h 59"/>
                  <a:gd name="T18" fmla="*/ 6 w 15"/>
                  <a:gd name="T19" fmla="*/ 3 h 59"/>
                  <a:gd name="T20" fmla="*/ 6 w 15"/>
                  <a:gd name="T21" fmla="*/ 0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59">
                    <a:moveTo>
                      <a:pt x="0" y="59"/>
                    </a:moveTo>
                    <a:lnTo>
                      <a:pt x="0" y="59"/>
                    </a:lnTo>
                    <a:lnTo>
                      <a:pt x="6" y="50"/>
                    </a:lnTo>
                    <a:lnTo>
                      <a:pt x="12" y="39"/>
                    </a:lnTo>
                    <a:lnTo>
                      <a:pt x="14" y="30"/>
                    </a:lnTo>
                    <a:lnTo>
                      <a:pt x="15" y="20"/>
                    </a:lnTo>
                    <a:lnTo>
                      <a:pt x="12" y="14"/>
                    </a:lnTo>
                    <a:lnTo>
                      <a:pt x="9" y="8"/>
                    </a:lnTo>
                    <a:lnTo>
                      <a:pt x="6" y="3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5" name="Freeform 2917">
                <a:extLst>
                  <a:ext uri="{FF2B5EF4-FFF2-40B4-BE49-F238E27FC236}">
                    <a16:creationId xmlns:a16="http://schemas.microsoft.com/office/drawing/2014/main" id="{C47539A7-237D-4EFA-B85E-994484F2A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023"/>
                <a:ext cx="3" cy="46"/>
              </a:xfrm>
              <a:custGeom>
                <a:avLst/>
                <a:gdLst>
                  <a:gd name="T0" fmla="*/ 3 w 3"/>
                  <a:gd name="T1" fmla="*/ 46 h 46"/>
                  <a:gd name="T2" fmla="*/ 3 w 3"/>
                  <a:gd name="T3" fmla="*/ 46 h 46"/>
                  <a:gd name="T4" fmla="*/ 0 w 3"/>
                  <a:gd name="T5" fmla="*/ 21 h 46"/>
                  <a:gd name="T6" fmla="*/ 0 w 3"/>
                  <a:gd name="T7" fmla="*/ 9 h 46"/>
                  <a:gd name="T8" fmla="*/ 1 w 3"/>
                  <a:gd name="T9" fmla="*/ 3 h 46"/>
                  <a:gd name="T10" fmla="*/ 3 w 3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6">
                    <a:moveTo>
                      <a:pt x="3" y="46"/>
                    </a:moveTo>
                    <a:lnTo>
                      <a:pt x="3" y="46"/>
                    </a:lnTo>
                    <a:lnTo>
                      <a:pt x="0" y="21"/>
                    </a:lnTo>
                    <a:lnTo>
                      <a:pt x="0" y="9"/>
                    </a:lnTo>
                    <a:lnTo>
                      <a:pt x="1" y="3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6" name="Freeform 2918">
                <a:extLst>
                  <a:ext uri="{FF2B5EF4-FFF2-40B4-BE49-F238E27FC236}">
                    <a16:creationId xmlns:a16="http://schemas.microsoft.com/office/drawing/2014/main" id="{2C8D6ACA-08DA-4C20-93DB-9C10279C9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3055"/>
                <a:ext cx="29" cy="20"/>
              </a:xfrm>
              <a:custGeom>
                <a:avLst/>
                <a:gdLst>
                  <a:gd name="T0" fmla="*/ 0 w 29"/>
                  <a:gd name="T1" fmla="*/ 0 h 20"/>
                  <a:gd name="T2" fmla="*/ 0 w 29"/>
                  <a:gd name="T3" fmla="*/ 0 h 20"/>
                  <a:gd name="T4" fmla="*/ 9 w 29"/>
                  <a:gd name="T5" fmla="*/ 1 h 20"/>
                  <a:gd name="T6" fmla="*/ 17 w 29"/>
                  <a:gd name="T7" fmla="*/ 6 h 20"/>
                  <a:gd name="T8" fmla="*/ 24 w 29"/>
                  <a:gd name="T9" fmla="*/ 12 h 20"/>
                  <a:gd name="T10" fmla="*/ 29 w 29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0">
                    <a:moveTo>
                      <a:pt x="0" y="0"/>
                    </a:moveTo>
                    <a:lnTo>
                      <a:pt x="0" y="0"/>
                    </a:lnTo>
                    <a:lnTo>
                      <a:pt x="9" y="1"/>
                    </a:lnTo>
                    <a:lnTo>
                      <a:pt x="17" y="6"/>
                    </a:lnTo>
                    <a:lnTo>
                      <a:pt x="24" y="12"/>
                    </a:lnTo>
                    <a:lnTo>
                      <a:pt x="29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7" name="Freeform 2919">
                <a:extLst>
                  <a:ext uri="{FF2B5EF4-FFF2-40B4-BE49-F238E27FC236}">
                    <a16:creationId xmlns:a16="http://schemas.microsoft.com/office/drawing/2014/main" id="{6A13DA27-FA7D-43CC-898A-429923C92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3185"/>
                <a:ext cx="8" cy="42"/>
              </a:xfrm>
              <a:custGeom>
                <a:avLst/>
                <a:gdLst>
                  <a:gd name="T0" fmla="*/ 0 w 8"/>
                  <a:gd name="T1" fmla="*/ 42 h 42"/>
                  <a:gd name="T2" fmla="*/ 0 w 8"/>
                  <a:gd name="T3" fmla="*/ 42 h 42"/>
                  <a:gd name="T4" fmla="*/ 5 w 8"/>
                  <a:gd name="T5" fmla="*/ 31 h 42"/>
                  <a:gd name="T6" fmla="*/ 8 w 8"/>
                  <a:gd name="T7" fmla="*/ 22 h 42"/>
                  <a:gd name="T8" fmla="*/ 8 w 8"/>
                  <a:gd name="T9" fmla="*/ 12 h 42"/>
                  <a:gd name="T10" fmla="*/ 6 w 8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2">
                    <a:moveTo>
                      <a:pt x="0" y="42"/>
                    </a:moveTo>
                    <a:lnTo>
                      <a:pt x="0" y="42"/>
                    </a:lnTo>
                    <a:lnTo>
                      <a:pt x="5" y="31"/>
                    </a:lnTo>
                    <a:lnTo>
                      <a:pt x="8" y="22"/>
                    </a:lnTo>
                    <a:lnTo>
                      <a:pt x="8" y="12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8" name="Freeform 2920">
                <a:extLst>
                  <a:ext uri="{FF2B5EF4-FFF2-40B4-BE49-F238E27FC236}">
                    <a16:creationId xmlns:a16="http://schemas.microsoft.com/office/drawing/2014/main" id="{1D155721-4B20-4098-9076-25976F934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3210"/>
                <a:ext cx="49" cy="20"/>
              </a:xfrm>
              <a:custGeom>
                <a:avLst/>
                <a:gdLst>
                  <a:gd name="T0" fmla="*/ 0 w 49"/>
                  <a:gd name="T1" fmla="*/ 20 h 20"/>
                  <a:gd name="T2" fmla="*/ 0 w 49"/>
                  <a:gd name="T3" fmla="*/ 20 h 20"/>
                  <a:gd name="T4" fmla="*/ 2 w 49"/>
                  <a:gd name="T5" fmla="*/ 12 h 20"/>
                  <a:gd name="T6" fmla="*/ 6 w 49"/>
                  <a:gd name="T7" fmla="*/ 6 h 20"/>
                  <a:gd name="T8" fmla="*/ 12 w 49"/>
                  <a:gd name="T9" fmla="*/ 3 h 20"/>
                  <a:gd name="T10" fmla="*/ 20 w 49"/>
                  <a:gd name="T11" fmla="*/ 2 h 20"/>
                  <a:gd name="T12" fmla="*/ 26 w 49"/>
                  <a:gd name="T13" fmla="*/ 0 h 20"/>
                  <a:gd name="T14" fmla="*/ 34 w 49"/>
                  <a:gd name="T15" fmla="*/ 0 h 20"/>
                  <a:gd name="T16" fmla="*/ 49 w 49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0">
                    <a:moveTo>
                      <a:pt x="0" y="20"/>
                    </a:moveTo>
                    <a:lnTo>
                      <a:pt x="0" y="20"/>
                    </a:lnTo>
                    <a:lnTo>
                      <a:pt x="2" y="12"/>
                    </a:lnTo>
                    <a:lnTo>
                      <a:pt x="6" y="6"/>
                    </a:lnTo>
                    <a:lnTo>
                      <a:pt x="12" y="3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4" y="0"/>
                    </a:lnTo>
                    <a:lnTo>
                      <a:pt x="4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9" name="Freeform 2921">
                <a:extLst>
                  <a:ext uri="{FF2B5EF4-FFF2-40B4-BE49-F238E27FC236}">
                    <a16:creationId xmlns:a16="http://schemas.microsoft.com/office/drawing/2014/main" id="{C3DFF6C9-883E-49FA-8564-3CF8583FC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3154"/>
                <a:ext cx="30" cy="41"/>
              </a:xfrm>
              <a:custGeom>
                <a:avLst/>
                <a:gdLst>
                  <a:gd name="T0" fmla="*/ 1 w 30"/>
                  <a:gd name="T1" fmla="*/ 41 h 41"/>
                  <a:gd name="T2" fmla="*/ 1 w 30"/>
                  <a:gd name="T3" fmla="*/ 41 h 41"/>
                  <a:gd name="T4" fmla="*/ 1 w 30"/>
                  <a:gd name="T5" fmla="*/ 34 h 41"/>
                  <a:gd name="T6" fmla="*/ 0 w 30"/>
                  <a:gd name="T7" fmla="*/ 25 h 41"/>
                  <a:gd name="T8" fmla="*/ 1 w 30"/>
                  <a:gd name="T9" fmla="*/ 17 h 41"/>
                  <a:gd name="T10" fmla="*/ 3 w 30"/>
                  <a:gd name="T11" fmla="*/ 14 h 41"/>
                  <a:gd name="T12" fmla="*/ 4 w 30"/>
                  <a:gd name="T13" fmla="*/ 11 h 41"/>
                  <a:gd name="T14" fmla="*/ 4 w 30"/>
                  <a:gd name="T15" fmla="*/ 11 h 41"/>
                  <a:gd name="T16" fmla="*/ 9 w 30"/>
                  <a:gd name="T17" fmla="*/ 8 h 41"/>
                  <a:gd name="T18" fmla="*/ 16 w 30"/>
                  <a:gd name="T19" fmla="*/ 4 h 41"/>
                  <a:gd name="T20" fmla="*/ 30 w 30"/>
                  <a:gd name="T21" fmla="*/ 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41">
                    <a:moveTo>
                      <a:pt x="1" y="41"/>
                    </a:moveTo>
                    <a:lnTo>
                      <a:pt x="1" y="41"/>
                    </a:lnTo>
                    <a:lnTo>
                      <a:pt x="1" y="34"/>
                    </a:lnTo>
                    <a:lnTo>
                      <a:pt x="0" y="25"/>
                    </a:lnTo>
                    <a:lnTo>
                      <a:pt x="1" y="17"/>
                    </a:lnTo>
                    <a:lnTo>
                      <a:pt x="3" y="14"/>
                    </a:lnTo>
                    <a:lnTo>
                      <a:pt x="4" y="11"/>
                    </a:lnTo>
                    <a:lnTo>
                      <a:pt x="9" y="8"/>
                    </a:lnTo>
                    <a:lnTo>
                      <a:pt x="16" y="4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0" name="Freeform 2922">
                <a:extLst>
                  <a:ext uri="{FF2B5EF4-FFF2-40B4-BE49-F238E27FC236}">
                    <a16:creationId xmlns:a16="http://schemas.microsoft.com/office/drawing/2014/main" id="{9D90E1AA-1C82-41E6-BC75-E7AAEB555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3173"/>
                <a:ext cx="9" cy="46"/>
              </a:xfrm>
              <a:custGeom>
                <a:avLst/>
                <a:gdLst>
                  <a:gd name="T0" fmla="*/ 0 w 9"/>
                  <a:gd name="T1" fmla="*/ 0 h 46"/>
                  <a:gd name="T2" fmla="*/ 0 w 9"/>
                  <a:gd name="T3" fmla="*/ 0 h 46"/>
                  <a:gd name="T4" fmla="*/ 5 w 9"/>
                  <a:gd name="T5" fmla="*/ 6 h 46"/>
                  <a:gd name="T6" fmla="*/ 8 w 9"/>
                  <a:gd name="T7" fmla="*/ 12 h 46"/>
                  <a:gd name="T8" fmla="*/ 9 w 9"/>
                  <a:gd name="T9" fmla="*/ 19 h 46"/>
                  <a:gd name="T10" fmla="*/ 9 w 9"/>
                  <a:gd name="T11" fmla="*/ 27 h 46"/>
                  <a:gd name="T12" fmla="*/ 9 w 9"/>
                  <a:gd name="T13" fmla="*/ 40 h 46"/>
                  <a:gd name="T14" fmla="*/ 9 w 9"/>
                  <a:gd name="T15" fmla="*/ 45 h 46"/>
                  <a:gd name="T16" fmla="*/ 8 w 9"/>
                  <a:gd name="T17" fmla="*/ 46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46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8" y="12"/>
                    </a:lnTo>
                    <a:lnTo>
                      <a:pt x="9" y="19"/>
                    </a:lnTo>
                    <a:lnTo>
                      <a:pt x="9" y="27"/>
                    </a:lnTo>
                    <a:lnTo>
                      <a:pt x="9" y="40"/>
                    </a:lnTo>
                    <a:lnTo>
                      <a:pt x="9" y="45"/>
                    </a:lnTo>
                    <a:lnTo>
                      <a:pt x="8" y="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1" name="Freeform 2923">
                <a:extLst>
                  <a:ext uri="{FF2B5EF4-FFF2-40B4-BE49-F238E27FC236}">
                    <a16:creationId xmlns:a16="http://schemas.microsoft.com/office/drawing/2014/main" id="{32F4F2D9-9A3E-4AB1-8692-16D03722B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126"/>
                <a:ext cx="23" cy="74"/>
              </a:xfrm>
              <a:custGeom>
                <a:avLst/>
                <a:gdLst>
                  <a:gd name="T0" fmla="*/ 0 w 23"/>
                  <a:gd name="T1" fmla="*/ 74 h 74"/>
                  <a:gd name="T2" fmla="*/ 0 w 23"/>
                  <a:gd name="T3" fmla="*/ 74 h 74"/>
                  <a:gd name="T4" fmla="*/ 6 w 23"/>
                  <a:gd name="T5" fmla="*/ 71 h 74"/>
                  <a:gd name="T6" fmla="*/ 11 w 23"/>
                  <a:gd name="T7" fmla="*/ 68 h 74"/>
                  <a:gd name="T8" fmla="*/ 17 w 23"/>
                  <a:gd name="T9" fmla="*/ 60 h 74"/>
                  <a:gd name="T10" fmla="*/ 21 w 23"/>
                  <a:gd name="T11" fmla="*/ 51 h 74"/>
                  <a:gd name="T12" fmla="*/ 23 w 23"/>
                  <a:gd name="T13" fmla="*/ 41 h 74"/>
                  <a:gd name="T14" fmla="*/ 23 w 23"/>
                  <a:gd name="T15" fmla="*/ 30 h 74"/>
                  <a:gd name="T16" fmla="*/ 23 w 23"/>
                  <a:gd name="T17" fmla="*/ 19 h 74"/>
                  <a:gd name="T18" fmla="*/ 18 w 23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74">
                    <a:moveTo>
                      <a:pt x="0" y="74"/>
                    </a:moveTo>
                    <a:lnTo>
                      <a:pt x="0" y="74"/>
                    </a:lnTo>
                    <a:lnTo>
                      <a:pt x="6" y="71"/>
                    </a:lnTo>
                    <a:lnTo>
                      <a:pt x="11" y="68"/>
                    </a:lnTo>
                    <a:lnTo>
                      <a:pt x="17" y="60"/>
                    </a:lnTo>
                    <a:lnTo>
                      <a:pt x="21" y="51"/>
                    </a:lnTo>
                    <a:lnTo>
                      <a:pt x="23" y="41"/>
                    </a:lnTo>
                    <a:lnTo>
                      <a:pt x="23" y="30"/>
                    </a:lnTo>
                    <a:lnTo>
                      <a:pt x="23" y="19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2" name="Freeform 2924">
                <a:extLst>
                  <a:ext uri="{FF2B5EF4-FFF2-40B4-BE49-F238E27FC236}">
                    <a16:creationId xmlns:a16="http://schemas.microsoft.com/office/drawing/2014/main" id="{88CA3D85-BA8A-4680-BABF-FAE75BE73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088"/>
                <a:ext cx="44" cy="30"/>
              </a:xfrm>
              <a:custGeom>
                <a:avLst/>
                <a:gdLst>
                  <a:gd name="T0" fmla="*/ 0 w 44"/>
                  <a:gd name="T1" fmla="*/ 30 h 30"/>
                  <a:gd name="T2" fmla="*/ 0 w 44"/>
                  <a:gd name="T3" fmla="*/ 30 h 30"/>
                  <a:gd name="T4" fmla="*/ 9 w 44"/>
                  <a:gd name="T5" fmla="*/ 30 h 30"/>
                  <a:gd name="T6" fmla="*/ 18 w 44"/>
                  <a:gd name="T7" fmla="*/ 29 h 30"/>
                  <a:gd name="T8" fmla="*/ 26 w 44"/>
                  <a:gd name="T9" fmla="*/ 24 h 30"/>
                  <a:gd name="T10" fmla="*/ 34 w 44"/>
                  <a:gd name="T11" fmla="*/ 20 h 30"/>
                  <a:gd name="T12" fmla="*/ 34 w 44"/>
                  <a:gd name="T13" fmla="*/ 20 h 30"/>
                  <a:gd name="T14" fmla="*/ 41 w 44"/>
                  <a:gd name="T15" fmla="*/ 11 h 30"/>
                  <a:gd name="T16" fmla="*/ 43 w 44"/>
                  <a:gd name="T17" fmla="*/ 5 h 30"/>
                  <a:gd name="T18" fmla="*/ 44 w 44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30">
                    <a:moveTo>
                      <a:pt x="0" y="30"/>
                    </a:moveTo>
                    <a:lnTo>
                      <a:pt x="0" y="30"/>
                    </a:lnTo>
                    <a:lnTo>
                      <a:pt x="9" y="30"/>
                    </a:lnTo>
                    <a:lnTo>
                      <a:pt x="18" y="29"/>
                    </a:lnTo>
                    <a:lnTo>
                      <a:pt x="26" y="24"/>
                    </a:lnTo>
                    <a:lnTo>
                      <a:pt x="34" y="20"/>
                    </a:lnTo>
                    <a:lnTo>
                      <a:pt x="41" y="11"/>
                    </a:lnTo>
                    <a:lnTo>
                      <a:pt x="43" y="5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3" name="Freeform 2925">
                <a:extLst>
                  <a:ext uri="{FF2B5EF4-FFF2-40B4-BE49-F238E27FC236}">
                    <a16:creationId xmlns:a16="http://schemas.microsoft.com/office/drawing/2014/main" id="{4D04AE08-A342-4600-83EF-D65E5C42B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3114"/>
                <a:ext cx="24" cy="53"/>
              </a:xfrm>
              <a:custGeom>
                <a:avLst/>
                <a:gdLst>
                  <a:gd name="T0" fmla="*/ 24 w 24"/>
                  <a:gd name="T1" fmla="*/ 0 h 53"/>
                  <a:gd name="T2" fmla="*/ 24 w 24"/>
                  <a:gd name="T3" fmla="*/ 0 h 53"/>
                  <a:gd name="T4" fmla="*/ 24 w 24"/>
                  <a:gd name="T5" fmla="*/ 12 h 53"/>
                  <a:gd name="T6" fmla="*/ 24 w 24"/>
                  <a:gd name="T7" fmla="*/ 21 h 53"/>
                  <a:gd name="T8" fmla="*/ 22 w 24"/>
                  <a:gd name="T9" fmla="*/ 30 h 53"/>
                  <a:gd name="T10" fmla="*/ 19 w 24"/>
                  <a:gd name="T11" fmla="*/ 34 h 53"/>
                  <a:gd name="T12" fmla="*/ 16 w 24"/>
                  <a:gd name="T13" fmla="*/ 40 h 53"/>
                  <a:gd name="T14" fmla="*/ 16 w 24"/>
                  <a:gd name="T15" fmla="*/ 40 h 53"/>
                  <a:gd name="T16" fmla="*/ 7 w 24"/>
                  <a:gd name="T17" fmla="*/ 47 h 53"/>
                  <a:gd name="T18" fmla="*/ 0 w 24"/>
                  <a:gd name="T19" fmla="*/ 53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53">
                    <a:moveTo>
                      <a:pt x="24" y="0"/>
                    </a:moveTo>
                    <a:lnTo>
                      <a:pt x="24" y="0"/>
                    </a:lnTo>
                    <a:lnTo>
                      <a:pt x="24" y="12"/>
                    </a:lnTo>
                    <a:lnTo>
                      <a:pt x="24" y="21"/>
                    </a:lnTo>
                    <a:lnTo>
                      <a:pt x="22" y="30"/>
                    </a:lnTo>
                    <a:lnTo>
                      <a:pt x="19" y="34"/>
                    </a:lnTo>
                    <a:lnTo>
                      <a:pt x="16" y="40"/>
                    </a:lnTo>
                    <a:lnTo>
                      <a:pt x="7" y="47"/>
                    </a:lnTo>
                    <a:lnTo>
                      <a:pt x="0" y="5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4" name="Freeform 2926">
                <a:extLst>
                  <a:ext uri="{FF2B5EF4-FFF2-40B4-BE49-F238E27FC236}">
                    <a16:creationId xmlns:a16="http://schemas.microsoft.com/office/drawing/2014/main" id="{6138A5E5-8672-4E12-8D41-7068CB646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3154"/>
                <a:ext cx="6" cy="59"/>
              </a:xfrm>
              <a:custGeom>
                <a:avLst/>
                <a:gdLst>
                  <a:gd name="T0" fmla="*/ 2 w 6"/>
                  <a:gd name="T1" fmla="*/ 59 h 59"/>
                  <a:gd name="T2" fmla="*/ 2 w 6"/>
                  <a:gd name="T3" fmla="*/ 59 h 59"/>
                  <a:gd name="T4" fmla="*/ 6 w 6"/>
                  <a:gd name="T5" fmla="*/ 43 h 59"/>
                  <a:gd name="T6" fmla="*/ 6 w 6"/>
                  <a:gd name="T7" fmla="*/ 34 h 59"/>
                  <a:gd name="T8" fmla="*/ 6 w 6"/>
                  <a:gd name="T9" fmla="*/ 25 h 59"/>
                  <a:gd name="T10" fmla="*/ 6 w 6"/>
                  <a:gd name="T11" fmla="*/ 25 h 59"/>
                  <a:gd name="T12" fmla="*/ 0 w 6"/>
                  <a:gd name="T13" fmla="*/ 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59">
                    <a:moveTo>
                      <a:pt x="2" y="59"/>
                    </a:moveTo>
                    <a:lnTo>
                      <a:pt x="2" y="59"/>
                    </a:lnTo>
                    <a:lnTo>
                      <a:pt x="6" y="43"/>
                    </a:lnTo>
                    <a:lnTo>
                      <a:pt x="6" y="34"/>
                    </a:lnTo>
                    <a:lnTo>
                      <a:pt x="6" y="2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5" name="Freeform 2927">
                <a:extLst>
                  <a:ext uri="{FF2B5EF4-FFF2-40B4-BE49-F238E27FC236}">
                    <a16:creationId xmlns:a16="http://schemas.microsoft.com/office/drawing/2014/main" id="{1AA594E7-2481-4C4E-8626-807F77CBA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174"/>
                <a:ext cx="36" cy="17"/>
              </a:xfrm>
              <a:custGeom>
                <a:avLst/>
                <a:gdLst>
                  <a:gd name="T0" fmla="*/ 0 w 36"/>
                  <a:gd name="T1" fmla="*/ 17 h 17"/>
                  <a:gd name="T2" fmla="*/ 0 w 36"/>
                  <a:gd name="T3" fmla="*/ 17 h 17"/>
                  <a:gd name="T4" fmla="*/ 6 w 36"/>
                  <a:gd name="T5" fmla="*/ 9 h 17"/>
                  <a:gd name="T6" fmla="*/ 15 w 36"/>
                  <a:gd name="T7" fmla="*/ 5 h 17"/>
                  <a:gd name="T8" fmla="*/ 26 w 36"/>
                  <a:gd name="T9" fmla="*/ 0 h 17"/>
                  <a:gd name="T10" fmla="*/ 36 w 36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7">
                    <a:moveTo>
                      <a:pt x="0" y="17"/>
                    </a:moveTo>
                    <a:lnTo>
                      <a:pt x="0" y="17"/>
                    </a:lnTo>
                    <a:lnTo>
                      <a:pt x="6" y="9"/>
                    </a:lnTo>
                    <a:lnTo>
                      <a:pt x="15" y="5"/>
                    </a:lnTo>
                    <a:lnTo>
                      <a:pt x="26" y="0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6" name="Freeform 2928">
                <a:extLst>
                  <a:ext uri="{FF2B5EF4-FFF2-40B4-BE49-F238E27FC236}">
                    <a16:creationId xmlns:a16="http://schemas.microsoft.com/office/drawing/2014/main" id="{33246259-9D42-4D34-97E0-33EF3B525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307"/>
                <a:ext cx="63" cy="126"/>
              </a:xfrm>
              <a:custGeom>
                <a:avLst/>
                <a:gdLst>
                  <a:gd name="T0" fmla="*/ 0 w 63"/>
                  <a:gd name="T1" fmla="*/ 0 h 126"/>
                  <a:gd name="T2" fmla="*/ 0 w 63"/>
                  <a:gd name="T3" fmla="*/ 0 h 126"/>
                  <a:gd name="T4" fmla="*/ 0 w 63"/>
                  <a:gd name="T5" fmla="*/ 6 h 126"/>
                  <a:gd name="T6" fmla="*/ 2 w 63"/>
                  <a:gd name="T7" fmla="*/ 10 h 126"/>
                  <a:gd name="T8" fmla="*/ 3 w 63"/>
                  <a:gd name="T9" fmla="*/ 15 h 126"/>
                  <a:gd name="T10" fmla="*/ 6 w 63"/>
                  <a:gd name="T11" fmla="*/ 18 h 126"/>
                  <a:gd name="T12" fmla="*/ 12 w 63"/>
                  <a:gd name="T13" fmla="*/ 25 h 126"/>
                  <a:gd name="T14" fmla="*/ 20 w 63"/>
                  <a:gd name="T15" fmla="*/ 33 h 126"/>
                  <a:gd name="T16" fmla="*/ 20 w 63"/>
                  <a:gd name="T17" fmla="*/ 33 h 126"/>
                  <a:gd name="T18" fmla="*/ 23 w 63"/>
                  <a:gd name="T19" fmla="*/ 37 h 126"/>
                  <a:gd name="T20" fmla="*/ 24 w 63"/>
                  <a:gd name="T21" fmla="*/ 44 h 126"/>
                  <a:gd name="T22" fmla="*/ 24 w 63"/>
                  <a:gd name="T23" fmla="*/ 56 h 126"/>
                  <a:gd name="T24" fmla="*/ 24 w 63"/>
                  <a:gd name="T25" fmla="*/ 66 h 126"/>
                  <a:gd name="T26" fmla="*/ 26 w 63"/>
                  <a:gd name="T27" fmla="*/ 72 h 126"/>
                  <a:gd name="T28" fmla="*/ 27 w 63"/>
                  <a:gd name="T29" fmla="*/ 78 h 126"/>
                  <a:gd name="T30" fmla="*/ 27 w 63"/>
                  <a:gd name="T31" fmla="*/ 78 h 126"/>
                  <a:gd name="T32" fmla="*/ 30 w 63"/>
                  <a:gd name="T33" fmla="*/ 86 h 126"/>
                  <a:gd name="T34" fmla="*/ 36 w 63"/>
                  <a:gd name="T35" fmla="*/ 90 h 126"/>
                  <a:gd name="T36" fmla="*/ 44 w 63"/>
                  <a:gd name="T37" fmla="*/ 95 h 126"/>
                  <a:gd name="T38" fmla="*/ 50 w 63"/>
                  <a:gd name="T39" fmla="*/ 99 h 126"/>
                  <a:gd name="T40" fmla="*/ 50 w 63"/>
                  <a:gd name="T41" fmla="*/ 99 h 126"/>
                  <a:gd name="T42" fmla="*/ 56 w 63"/>
                  <a:gd name="T43" fmla="*/ 105 h 126"/>
                  <a:gd name="T44" fmla="*/ 60 w 63"/>
                  <a:gd name="T45" fmla="*/ 113 h 126"/>
                  <a:gd name="T46" fmla="*/ 63 w 63"/>
                  <a:gd name="T47" fmla="*/ 119 h 126"/>
                  <a:gd name="T48" fmla="*/ 63 w 63"/>
                  <a:gd name="T49" fmla="*/ 123 h 126"/>
                  <a:gd name="T50" fmla="*/ 63 w 63"/>
                  <a:gd name="T51" fmla="*/ 126 h 12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3" h="126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12" y="25"/>
                    </a:lnTo>
                    <a:lnTo>
                      <a:pt x="20" y="33"/>
                    </a:lnTo>
                    <a:lnTo>
                      <a:pt x="23" y="37"/>
                    </a:lnTo>
                    <a:lnTo>
                      <a:pt x="24" y="44"/>
                    </a:lnTo>
                    <a:lnTo>
                      <a:pt x="24" y="56"/>
                    </a:lnTo>
                    <a:lnTo>
                      <a:pt x="24" y="66"/>
                    </a:lnTo>
                    <a:lnTo>
                      <a:pt x="26" y="72"/>
                    </a:lnTo>
                    <a:lnTo>
                      <a:pt x="27" y="78"/>
                    </a:lnTo>
                    <a:lnTo>
                      <a:pt x="30" y="86"/>
                    </a:lnTo>
                    <a:lnTo>
                      <a:pt x="36" y="90"/>
                    </a:lnTo>
                    <a:lnTo>
                      <a:pt x="44" y="95"/>
                    </a:lnTo>
                    <a:lnTo>
                      <a:pt x="50" y="99"/>
                    </a:lnTo>
                    <a:lnTo>
                      <a:pt x="56" y="105"/>
                    </a:lnTo>
                    <a:lnTo>
                      <a:pt x="60" y="113"/>
                    </a:lnTo>
                    <a:lnTo>
                      <a:pt x="63" y="119"/>
                    </a:lnTo>
                    <a:lnTo>
                      <a:pt x="63" y="123"/>
                    </a:lnTo>
                    <a:lnTo>
                      <a:pt x="63" y="1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7" name="Freeform 2929">
                <a:extLst>
                  <a:ext uri="{FF2B5EF4-FFF2-40B4-BE49-F238E27FC236}">
                    <a16:creationId xmlns:a16="http://schemas.microsoft.com/office/drawing/2014/main" id="{31F7F11F-1301-438D-BADF-EA66205B0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3376"/>
                <a:ext cx="57" cy="50"/>
              </a:xfrm>
              <a:custGeom>
                <a:avLst/>
                <a:gdLst>
                  <a:gd name="T0" fmla="*/ 0 w 57"/>
                  <a:gd name="T1" fmla="*/ 0 h 50"/>
                  <a:gd name="T2" fmla="*/ 0 w 57"/>
                  <a:gd name="T3" fmla="*/ 0 h 50"/>
                  <a:gd name="T4" fmla="*/ 7 w 57"/>
                  <a:gd name="T5" fmla="*/ 8 h 50"/>
                  <a:gd name="T6" fmla="*/ 18 w 57"/>
                  <a:gd name="T7" fmla="*/ 14 h 50"/>
                  <a:gd name="T8" fmla="*/ 30 w 57"/>
                  <a:gd name="T9" fmla="*/ 17 h 50"/>
                  <a:gd name="T10" fmla="*/ 41 w 57"/>
                  <a:gd name="T11" fmla="*/ 18 h 50"/>
                  <a:gd name="T12" fmla="*/ 41 w 57"/>
                  <a:gd name="T13" fmla="*/ 18 h 50"/>
                  <a:gd name="T14" fmla="*/ 41 w 57"/>
                  <a:gd name="T15" fmla="*/ 29 h 50"/>
                  <a:gd name="T16" fmla="*/ 44 w 57"/>
                  <a:gd name="T17" fmla="*/ 36 h 50"/>
                  <a:gd name="T18" fmla="*/ 48 w 57"/>
                  <a:gd name="T19" fmla="*/ 42 h 50"/>
                  <a:gd name="T20" fmla="*/ 57 w 57"/>
                  <a:gd name="T21" fmla="*/ 5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50">
                    <a:moveTo>
                      <a:pt x="0" y="0"/>
                    </a:moveTo>
                    <a:lnTo>
                      <a:pt x="0" y="0"/>
                    </a:lnTo>
                    <a:lnTo>
                      <a:pt x="7" y="8"/>
                    </a:lnTo>
                    <a:lnTo>
                      <a:pt x="18" y="14"/>
                    </a:lnTo>
                    <a:lnTo>
                      <a:pt x="30" y="17"/>
                    </a:lnTo>
                    <a:lnTo>
                      <a:pt x="41" y="18"/>
                    </a:lnTo>
                    <a:lnTo>
                      <a:pt x="41" y="29"/>
                    </a:lnTo>
                    <a:lnTo>
                      <a:pt x="44" y="36"/>
                    </a:lnTo>
                    <a:lnTo>
                      <a:pt x="48" y="42"/>
                    </a:lnTo>
                    <a:lnTo>
                      <a:pt x="57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8" name="Freeform 2930">
                <a:extLst>
                  <a:ext uri="{FF2B5EF4-FFF2-40B4-BE49-F238E27FC236}">
                    <a16:creationId xmlns:a16="http://schemas.microsoft.com/office/drawing/2014/main" id="{89DE5E61-BD5B-4465-BA24-3436DE9D9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3352"/>
                <a:ext cx="33" cy="62"/>
              </a:xfrm>
              <a:custGeom>
                <a:avLst/>
                <a:gdLst>
                  <a:gd name="T0" fmla="*/ 32 w 33"/>
                  <a:gd name="T1" fmla="*/ 62 h 62"/>
                  <a:gd name="T2" fmla="*/ 32 w 33"/>
                  <a:gd name="T3" fmla="*/ 62 h 62"/>
                  <a:gd name="T4" fmla="*/ 33 w 33"/>
                  <a:gd name="T5" fmla="*/ 53 h 62"/>
                  <a:gd name="T6" fmla="*/ 32 w 33"/>
                  <a:gd name="T7" fmla="*/ 42 h 62"/>
                  <a:gd name="T8" fmla="*/ 32 w 33"/>
                  <a:gd name="T9" fmla="*/ 33 h 62"/>
                  <a:gd name="T10" fmla="*/ 29 w 33"/>
                  <a:gd name="T11" fmla="*/ 24 h 62"/>
                  <a:gd name="T12" fmla="*/ 24 w 33"/>
                  <a:gd name="T13" fmla="*/ 15 h 62"/>
                  <a:gd name="T14" fmla="*/ 18 w 33"/>
                  <a:gd name="T15" fmla="*/ 9 h 62"/>
                  <a:gd name="T16" fmla="*/ 9 w 33"/>
                  <a:gd name="T17" fmla="*/ 3 h 62"/>
                  <a:gd name="T18" fmla="*/ 0 w 33"/>
                  <a:gd name="T19" fmla="*/ 0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62">
                    <a:moveTo>
                      <a:pt x="32" y="62"/>
                    </a:moveTo>
                    <a:lnTo>
                      <a:pt x="32" y="62"/>
                    </a:lnTo>
                    <a:lnTo>
                      <a:pt x="33" y="53"/>
                    </a:lnTo>
                    <a:lnTo>
                      <a:pt x="32" y="42"/>
                    </a:lnTo>
                    <a:lnTo>
                      <a:pt x="32" y="33"/>
                    </a:lnTo>
                    <a:lnTo>
                      <a:pt x="29" y="24"/>
                    </a:lnTo>
                    <a:lnTo>
                      <a:pt x="24" y="15"/>
                    </a:lnTo>
                    <a:lnTo>
                      <a:pt x="18" y="9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9" name="Freeform 2931">
                <a:extLst>
                  <a:ext uri="{FF2B5EF4-FFF2-40B4-BE49-F238E27FC236}">
                    <a16:creationId xmlns:a16="http://schemas.microsoft.com/office/drawing/2014/main" id="{AE651C77-2520-421D-9BF5-7B523F658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3296"/>
                <a:ext cx="34" cy="64"/>
              </a:xfrm>
              <a:custGeom>
                <a:avLst/>
                <a:gdLst>
                  <a:gd name="T0" fmla="*/ 34 w 34"/>
                  <a:gd name="T1" fmla="*/ 64 h 64"/>
                  <a:gd name="T2" fmla="*/ 34 w 34"/>
                  <a:gd name="T3" fmla="*/ 64 h 64"/>
                  <a:gd name="T4" fmla="*/ 34 w 34"/>
                  <a:gd name="T5" fmla="*/ 51 h 64"/>
                  <a:gd name="T6" fmla="*/ 33 w 34"/>
                  <a:gd name="T7" fmla="*/ 41 h 64"/>
                  <a:gd name="T8" fmla="*/ 27 w 34"/>
                  <a:gd name="T9" fmla="*/ 30 h 64"/>
                  <a:gd name="T10" fmla="*/ 21 w 34"/>
                  <a:gd name="T11" fmla="*/ 21 h 64"/>
                  <a:gd name="T12" fmla="*/ 21 w 34"/>
                  <a:gd name="T13" fmla="*/ 21 h 64"/>
                  <a:gd name="T14" fmla="*/ 12 w 34"/>
                  <a:gd name="T15" fmla="*/ 8 h 64"/>
                  <a:gd name="T16" fmla="*/ 6 w 34"/>
                  <a:gd name="T17" fmla="*/ 3 h 64"/>
                  <a:gd name="T18" fmla="*/ 0 w 34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64">
                    <a:moveTo>
                      <a:pt x="34" y="64"/>
                    </a:moveTo>
                    <a:lnTo>
                      <a:pt x="34" y="64"/>
                    </a:lnTo>
                    <a:lnTo>
                      <a:pt x="34" y="51"/>
                    </a:lnTo>
                    <a:lnTo>
                      <a:pt x="33" y="41"/>
                    </a:lnTo>
                    <a:lnTo>
                      <a:pt x="27" y="30"/>
                    </a:lnTo>
                    <a:lnTo>
                      <a:pt x="21" y="21"/>
                    </a:lnTo>
                    <a:lnTo>
                      <a:pt x="12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0" name="Freeform 2932">
                <a:extLst>
                  <a:ext uri="{FF2B5EF4-FFF2-40B4-BE49-F238E27FC236}">
                    <a16:creationId xmlns:a16="http://schemas.microsoft.com/office/drawing/2014/main" id="{70E54494-1ED9-4B45-B2A1-FE2AB2B00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3243"/>
                <a:ext cx="14" cy="71"/>
              </a:xfrm>
              <a:custGeom>
                <a:avLst/>
                <a:gdLst>
                  <a:gd name="T0" fmla="*/ 0 w 14"/>
                  <a:gd name="T1" fmla="*/ 71 h 71"/>
                  <a:gd name="T2" fmla="*/ 0 w 14"/>
                  <a:gd name="T3" fmla="*/ 71 h 71"/>
                  <a:gd name="T4" fmla="*/ 5 w 14"/>
                  <a:gd name="T5" fmla="*/ 64 h 71"/>
                  <a:gd name="T6" fmla="*/ 9 w 14"/>
                  <a:gd name="T7" fmla="*/ 55 h 71"/>
                  <a:gd name="T8" fmla="*/ 11 w 14"/>
                  <a:gd name="T9" fmla="*/ 46 h 71"/>
                  <a:gd name="T10" fmla="*/ 14 w 14"/>
                  <a:gd name="T11" fmla="*/ 35 h 71"/>
                  <a:gd name="T12" fmla="*/ 14 w 14"/>
                  <a:gd name="T13" fmla="*/ 26 h 71"/>
                  <a:gd name="T14" fmla="*/ 12 w 14"/>
                  <a:gd name="T15" fmla="*/ 17 h 71"/>
                  <a:gd name="T16" fmla="*/ 9 w 14"/>
                  <a:gd name="T17" fmla="*/ 8 h 71"/>
                  <a:gd name="T18" fmla="*/ 5 w 14"/>
                  <a:gd name="T19" fmla="*/ 0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71">
                    <a:moveTo>
                      <a:pt x="0" y="71"/>
                    </a:moveTo>
                    <a:lnTo>
                      <a:pt x="0" y="71"/>
                    </a:lnTo>
                    <a:lnTo>
                      <a:pt x="5" y="64"/>
                    </a:lnTo>
                    <a:lnTo>
                      <a:pt x="9" y="55"/>
                    </a:lnTo>
                    <a:lnTo>
                      <a:pt x="11" y="46"/>
                    </a:lnTo>
                    <a:lnTo>
                      <a:pt x="14" y="35"/>
                    </a:lnTo>
                    <a:lnTo>
                      <a:pt x="14" y="26"/>
                    </a:lnTo>
                    <a:lnTo>
                      <a:pt x="12" y="17"/>
                    </a:lnTo>
                    <a:lnTo>
                      <a:pt x="9" y="8"/>
                    </a:lnTo>
                    <a:lnTo>
                      <a:pt x="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1" name="Freeform 2933">
                <a:extLst>
                  <a:ext uri="{FF2B5EF4-FFF2-40B4-BE49-F238E27FC236}">
                    <a16:creationId xmlns:a16="http://schemas.microsoft.com/office/drawing/2014/main" id="{6818FAA3-8503-4D05-B611-F3FD40CAD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3248"/>
                <a:ext cx="33" cy="41"/>
              </a:xfrm>
              <a:custGeom>
                <a:avLst/>
                <a:gdLst>
                  <a:gd name="T0" fmla="*/ 0 w 33"/>
                  <a:gd name="T1" fmla="*/ 41 h 41"/>
                  <a:gd name="T2" fmla="*/ 0 w 33"/>
                  <a:gd name="T3" fmla="*/ 41 h 41"/>
                  <a:gd name="T4" fmla="*/ 12 w 33"/>
                  <a:gd name="T5" fmla="*/ 33 h 41"/>
                  <a:gd name="T6" fmla="*/ 23 w 33"/>
                  <a:gd name="T7" fmla="*/ 24 h 41"/>
                  <a:gd name="T8" fmla="*/ 27 w 33"/>
                  <a:gd name="T9" fmla="*/ 18 h 41"/>
                  <a:gd name="T10" fmla="*/ 32 w 33"/>
                  <a:gd name="T11" fmla="*/ 12 h 41"/>
                  <a:gd name="T12" fmla="*/ 33 w 33"/>
                  <a:gd name="T13" fmla="*/ 6 h 41"/>
                  <a:gd name="T14" fmla="*/ 33 w 33"/>
                  <a:gd name="T15" fmla="*/ 0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1">
                    <a:moveTo>
                      <a:pt x="0" y="41"/>
                    </a:moveTo>
                    <a:lnTo>
                      <a:pt x="0" y="41"/>
                    </a:lnTo>
                    <a:lnTo>
                      <a:pt x="12" y="33"/>
                    </a:lnTo>
                    <a:lnTo>
                      <a:pt x="23" y="24"/>
                    </a:lnTo>
                    <a:lnTo>
                      <a:pt x="27" y="18"/>
                    </a:lnTo>
                    <a:lnTo>
                      <a:pt x="32" y="12"/>
                    </a:lnTo>
                    <a:lnTo>
                      <a:pt x="33" y="6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2" name="Freeform 2934">
                <a:extLst>
                  <a:ext uri="{FF2B5EF4-FFF2-40B4-BE49-F238E27FC236}">
                    <a16:creationId xmlns:a16="http://schemas.microsoft.com/office/drawing/2014/main" id="{332AED6D-B1E2-4814-AC7F-DE0D4B612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3283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0 w 14"/>
                  <a:gd name="T3" fmla="*/ 64 h 64"/>
                  <a:gd name="T4" fmla="*/ 5 w 14"/>
                  <a:gd name="T5" fmla="*/ 60 h 64"/>
                  <a:gd name="T6" fmla="*/ 8 w 14"/>
                  <a:gd name="T7" fmla="*/ 52 h 64"/>
                  <a:gd name="T8" fmla="*/ 11 w 14"/>
                  <a:gd name="T9" fmla="*/ 43 h 64"/>
                  <a:gd name="T10" fmla="*/ 14 w 14"/>
                  <a:gd name="T11" fmla="*/ 33 h 64"/>
                  <a:gd name="T12" fmla="*/ 14 w 14"/>
                  <a:gd name="T13" fmla="*/ 22 h 64"/>
                  <a:gd name="T14" fmla="*/ 14 w 14"/>
                  <a:gd name="T15" fmla="*/ 13 h 64"/>
                  <a:gd name="T16" fmla="*/ 12 w 14"/>
                  <a:gd name="T17" fmla="*/ 6 h 64"/>
                  <a:gd name="T18" fmla="*/ 8 w 14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0" y="64"/>
                    </a:lnTo>
                    <a:lnTo>
                      <a:pt x="5" y="60"/>
                    </a:lnTo>
                    <a:lnTo>
                      <a:pt x="8" y="52"/>
                    </a:lnTo>
                    <a:lnTo>
                      <a:pt x="11" y="43"/>
                    </a:lnTo>
                    <a:lnTo>
                      <a:pt x="14" y="33"/>
                    </a:lnTo>
                    <a:lnTo>
                      <a:pt x="14" y="22"/>
                    </a:lnTo>
                    <a:lnTo>
                      <a:pt x="14" y="13"/>
                    </a:lnTo>
                    <a:lnTo>
                      <a:pt x="12" y="6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3" name="Freeform 2935">
                <a:extLst>
                  <a:ext uri="{FF2B5EF4-FFF2-40B4-BE49-F238E27FC236}">
                    <a16:creationId xmlns:a16="http://schemas.microsoft.com/office/drawing/2014/main" id="{E58006A5-746E-41E0-BB2D-77BE9F5A2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3245"/>
                <a:ext cx="43" cy="182"/>
              </a:xfrm>
              <a:custGeom>
                <a:avLst/>
                <a:gdLst>
                  <a:gd name="T0" fmla="*/ 29 w 43"/>
                  <a:gd name="T1" fmla="*/ 182 h 182"/>
                  <a:gd name="T2" fmla="*/ 29 w 43"/>
                  <a:gd name="T3" fmla="*/ 182 h 182"/>
                  <a:gd name="T4" fmla="*/ 31 w 43"/>
                  <a:gd name="T5" fmla="*/ 173 h 182"/>
                  <a:gd name="T6" fmla="*/ 34 w 43"/>
                  <a:gd name="T7" fmla="*/ 163 h 182"/>
                  <a:gd name="T8" fmla="*/ 40 w 43"/>
                  <a:gd name="T9" fmla="*/ 145 h 182"/>
                  <a:gd name="T10" fmla="*/ 43 w 43"/>
                  <a:gd name="T11" fmla="*/ 136 h 182"/>
                  <a:gd name="T12" fmla="*/ 43 w 43"/>
                  <a:gd name="T13" fmla="*/ 127 h 182"/>
                  <a:gd name="T14" fmla="*/ 41 w 43"/>
                  <a:gd name="T15" fmla="*/ 118 h 182"/>
                  <a:gd name="T16" fmla="*/ 37 w 43"/>
                  <a:gd name="T17" fmla="*/ 109 h 182"/>
                  <a:gd name="T18" fmla="*/ 37 w 43"/>
                  <a:gd name="T19" fmla="*/ 109 h 182"/>
                  <a:gd name="T20" fmla="*/ 31 w 43"/>
                  <a:gd name="T21" fmla="*/ 101 h 182"/>
                  <a:gd name="T22" fmla="*/ 25 w 43"/>
                  <a:gd name="T23" fmla="*/ 93 h 182"/>
                  <a:gd name="T24" fmla="*/ 22 w 43"/>
                  <a:gd name="T25" fmla="*/ 84 h 182"/>
                  <a:gd name="T26" fmla="*/ 22 w 43"/>
                  <a:gd name="T27" fmla="*/ 80 h 182"/>
                  <a:gd name="T28" fmla="*/ 22 w 43"/>
                  <a:gd name="T29" fmla="*/ 75 h 182"/>
                  <a:gd name="T30" fmla="*/ 22 w 43"/>
                  <a:gd name="T31" fmla="*/ 75 h 182"/>
                  <a:gd name="T32" fmla="*/ 25 w 43"/>
                  <a:gd name="T33" fmla="*/ 59 h 182"/>
                  <a:gd name="T34" fmla="*/ 26 w 43"/>
                  <a:gd name="T35" fmla="*/ 51 h 182"/>
                  <a:gd name="T36" fmla="*/ 26 w 43"/>
                  <a:gd name="T37" fmla="*/ 42 h 182"/>
                  <a:gd name="T38" fmla="*/ 26 w 43"/>
                  <a:gd name="T39" fmla="*/ 42 h 182"/>
                  <a:gd name="T40" fmla="*/ 23 w 43"/>
                  <a:gd name="T41" fmla="*/ 33 h 182"/>
                  <a:gd name="T42" fmla="*/ 16 w 43"/>
                  <a:gd name="T43" fmla="*/ 18 h 182"/>
                  <a:gd name="T44" fmla="*/ 7 w 43"/>
                  <a:gd name="T45" fmla="*/ 4 h 182"/>
                  <a:gd name="T46" fmla="*/ 4 w 43"/>
                  <a:gd name="T47" fmla="*/ 0 h 182"/>
                  <a:gd name="T48" fmla="*/ 0 w 43"/>
                  <a:gd name="T49" fmla="*/ 0 h 18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3" h="182">
                    <a:moveTo>
                      <a:pt x="29" y="182"/>
                    </a:moveTo>
                    <a:lnTo>
                      <a:pt x="29" y="182"/>
                    </a:lnTo>
                    <a:lnTo>
                      <a:pt x="31" y="173"/>
                    </a:lnTo>
                    <a:lnTo>
                      <a:pt x="34" y="163"/>
                    </a:lnTo>
                    <a:lnTo>
                      <a:pt x="40" y="145"/>
                    </a:lnTo>
                    <a:lnTo>
                      <a:pt x="43" y="136"/>
                    </a:lnTo>
                    <a:lnTo>
                      <a:pt x="43" y="127"/>
                    </a:lnTo>
                    <a:lnTo>
                      <a:pt x="41" y="118"/>
                    </a:lnTo>
                    <a:lnTo>
                      <a:pt x="37" y="109"/>
                    </a:lnTo>
                    <a:lnTo>
                      <a:pt x="31" y="101"/>
                    </a:lnTo>
                    <a:lnTo>
                      <a:pt x="25" y="93"/>
                    </a:lnTo>
                    <a:lnTo>
                      <a:pt x="22" y="84"/>
                    </a:lnTo>
                    <a:lnTo>
                      <a:pt x="22" y="80"/>
                    </a:lnTo>
                    <a:lnTo>
                      <a:pt x="22" y="75"/>
                    </a:lnTo>
                    <a:lnTo>
                      <a:pt x="25" y="59"/>
                    </a:lnTo>
                    <a:lnTo>
                      <a:pt x="26" y="51"/>
                    </a:lnTo>
                    <a:lnTo>
                      <a:pt x="26" y="42"/>
                    </a:lnTo>
                    <a:lnTo>
                      <a:pt x="23" y="33"/>
                    </a:lnTo>
                    <a:lnTo>
                      <a:pt x="16" y="18"/>
                    </a:lnTo>
                    <a:lnTo>
                      <a:pt x="7" y="4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4" name="Freeform 2936">
                <a:extLst>
                  <a:ext uri="{FF2B5EF4-FFF2-40B4-BE49-F238E27FC236}">
                    <a16:creationId xmlns:a16="http://schemas.microsoft.com/office/drawing/2014/main" id="{9E34BBD8-149B-4079-ADA9-D1362D37F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3243"/>
                <a:ext cx="44" cy="109"/>
              </a:xfrm>
              <a:custGeom>
                <a:avLst/>
                <a:gdLst>
                  <a:gd name="T0" fmla="*/ 3 w 44"/>
                  <a:gd name="T1" fmla="*/ 0 h 109"/>
                  <a:gd name="T2" fmla="*/ 3 w 44"/>
                  <a:gd name="T3" fmla="*/ 0 h 109"/>
                  <a:gd name="T4" fmla="*/ 0 w 44"/>
                  <a:gd name="T5" fmla="*/ 8 h 109"/>
                  <a:gd name="T6" fmla="*/ 0 w 44"/>
                  <a:gd name="T7" fmla="*/ 17 h 109"/>
                  <a:gd name="T8" fmla="*/ 3 w 44"/>
                  <a:gd name="T9" fmla="*/ 28 h 109"/>
                  <a:gd name="T10" fmla="*/ 7 w 44"/>
                  <a:gd name="T11" fmla="*/ 35 h 109"/>
                  <a:gd name="T12" fmla="*/ 7 w 44"/>
                  <a:gd name="T13" fmla="*/ 35 h 109"/>
                  <a:gd name="T14" fmla="*/ 11 w 44"/>
                  <a:gd name="T15" fmla="*/ 41 h 109"/>
                  <a:gd name="T16" fmla="*/ 17 w 44"/>
                  <a:gd name="T17" fmla="*/ 46 h 109"/>
                  <a:gd name="T18" fmla="*/ 23 w 44"/>
                  <a:gd name="T19" fmla="*/ 49 h 109"/>
                  <a:gd name="T20" fmla="*/ 29 w 44"/>
                  <a:gd name="T21" fmla="*/ 55 h 109"/>
                  <a:gd name="T22" fmla="*/ 29 w 44"/>
                  <a:gd name="T23" fmla="*/ 55 h 109"/>
                  <a:gd name="T24" fmla="*/ 35 w 44"/>
                  <a:gd name="T25" fmla="*/ 62 h 109"/>
                  <a:gd name="T26" fmla="*/ 40 w 44"/>
                  <a:gd name="T27" fmla="*/ 70 h 109"/>
                  <a:gd name="T28" fmla="*/ 43 w 44"/>
                  <a:gd name="T29" fmla="*/ 77 h 109"/>
                  <a:gd name="T30" fmla="*/ 44 w 44"/>
                  <a:gd name="T31" fmla="*/ 86 h 109"/>
                  <a:gd name="T32" fmla="*/ 44 w 44"/>
                  <a:gd name="T33" fmla="*/ 86 h 109"/>
                  <a:gd name="T34" fmla="*/ 43 w 44"/>
                  <a:gd name="T35" fmla="*/ 92 h 109"/>
                  <a:gd name="T36" fmla="*/ 41 w 44"/>
                  <a:gd name="T37" fmla="*/ 98 h 109"/>
                  <a:gd name="T38" fmla="*/ 38 w 44"/>
                  <a:gd name="T39" fmla="*/ 109 h 10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4" h="109">
                    <a:moveTo>
                      <a:pt x="3" y="0"/>
                    </a:moveTo>
                    <a:lnTo>
                      <a:pt x="3" y="0"/>
                    </a:lnTo>
                    <a:lnTo>
                      <a:pt x="0" y="8"/>
                    </a:lnTo>
                    <a:lnTo>
                      <a:pt x="0" y="17"/>
                    </a:lnTo>
                    <a:lnTo>
                      <a:pt x="3" y="28"/>
                    </a:lnTo>
                    <a:lnTo>
                      <a:pt x="7" y="35"/>
                    </a:lnTo>
                    <a:lnTo>
                      <a:pt x="11" y="41"/>
                    </a:lnTo>
                    <a:lnTo>
                      <a:pt x="17" y="46"/>
                    </a:lnTo>
                    <a:lnTo>
                      <a:pt x="23" y="49"/>
                    </a:lnTo>
                    <a:lnTo>
                      <a:pt x="29" y="55"/>
                    </a:lnTo>
                    <a:lnTo>
                      <a:pt x="35" y="62"/>
                    </a:lnTo>
                    <a:lnTo>
                      <a:pt x="40" y="70"/>
                    </a:lnTo>
                    <a:lnTo>
                      <a:pt x="43" y="77"/>
                    </a:lnTo>
                    <a:lnTo>
                      <a:pt x="44" y="86"/>
                    </a:lnTo>
                    <a:lnTo>
                      <a:pt x="43" y="92"/>
                    </a:lnTo>
                    <a:lnTo>
                      <a:pt x="41" y="98"/>
                    </a:lnTo>
                    <a:lnTo>
                      <a:pt x="38" y="10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5" name="Freeform 2937">
                <a:extLst>
                  <a:ext uri="{FF2B5EF4-FFF2-40B4-BE49-F238E27FC236}">
                    <a16:creationId xmlns:a16="http://schemas.microsoft.com/office/drawing/2014/main" id="{C17E6A7A-E998-4D18-893A-47A55A504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385"/>
                <a:ext cx="56" cy="41"/>
              </a:xfrm>
              <a:custGeom>
                <a:avLst/>
                <a:gdLst>
                  <a:gd name="T0" fmla="*/ 56 w 56"/>
                  <a:gd name="T1" fmla="*/ 41 h 41"/>
                  <a:gd name="T2" fmla="*/ 56 w 56"/>
                  <a:gd name="T3" fmla="*/ 41 h 41"/>
                  <a:gd name="T4" fmla="*/ 50 w 56"/>
                  <a:gd name="T5" fmla="*/ 30 h 41"/>
                  <a:gd name="T6" fmla="*/ 44 w 56"/>
                  <a:gd name="T7" fmla="*/ 20 h 41"/>
                  <a:gd name="T8" fmla="*/ 41 w 56"/>
                  <a:gd name="T9" fmla="*/ 15 h 41"/>
                  <a:gd name="T10" fmla="*/ 38 w 56"/>
                  <a:gd name="T11" fmla="*/ 11 h 41"/>
                  <a:gd name="T12" fmla="*/ 33 w 56"/>
                  <a:gd name="T13" fmla="*/ 8 h 41"/>
                  <a:gd name="T14" fmla="*/ 27 w 56"/>
                  <a:gd name="T15" fmla="*/ 6 h 41"/>
                  <a:gd name="T16" fmla="*/ 27 w 56"/>
                  <a:gd name="T17" fmla="*/ 6 h 41"/>
                  <a:gd name="T18" fmla="*/ 19 w 56"/>
                  <a:gd name="T19" fmla="*/ 5 h 41"/>
                  <a:gd name="T20" fmla="*/ 13 w 56"/>
                  <a:gd name="T21" fmla="*/ 5 h 41"/>
                  <a:gd name="T22" fmla="*/ 6 w 56"/>
                  <a:gd name="T23" fmla="*/ 5 h 41"/>
                  <a:gd name="T24" fmla="*/ 3 w 56"/>
                  <a:gd name="T25" fmla="*/ 3 h 41"/>
                  <a:gd name="T26" fmla="*/ 0 w 56"/>
                  <a:gd name="T27" fmla="*/ 0 h 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41">
                    <a:moveTo>
                      <a:pt x="56" y="41"/>
                    </a:moveTo>
                    <a:lnTo>
                      <a:pt x="56" y="41"/>
                    </a:lnTo>
                    <a:lnTo>
                      <a:pt x="50" y="30"/>
                    </a:lnTo>
                    <a:lnTo>
                      <a:pt x="44" y="20"/>
                    </a:lnTo>
                    <a:lnTo>
                      <a:pt x="41" y="15"/>
                    </a:lnTo>
                    <a:lnTo>
                      <a:pt x="38" y="11"/>
                    </a:lnTo>
                    <a:lnTo>
                      <a:pt x="33" y="8"/>
                    </a:lnTo>
                    <a:lnTo>
                      <a:pt x="27" y="6"/>
                    </a:lnTo>
                    <a:lnTo>
                      <a:pt x="19" y="5"/>
                    </a:lnTo>
                    <a:lnTo>
                      <a:pt x="13" y="5"/>
                    </a:lnTo>
                    <a:lnTo>
                      <a:pt x="6" y="5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6" name="Freeform 2938">
                <a:extLst>
                  <a:ext uri="{FF2B5EF4-FFF2-40B4-BE49-F238E27FC236}">
                    <a16:creationId xmlns:a16="http://schemas.microsoft.com/office/drawing/2014/main" id="{44643566-D8D8-4CC3-9129-48933A3C4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385"/>
                <a:ext cx="57" cy="41"/>
              </a:xfrm>
              <a:custGeom>
                <a:avLst/>
                <a:gdLst>
                  <a:gd name="T0" fmla="*/ 0 w 57"/>
                  <a:gd name="T1" fmla="*/ 0 h 41"/>
                  <a:gd name="T2" fmla="*/ 0 w 57"/>
                  <a:gd name="T3" fmla="*/ 0 h 41"/>
                  <a:gd name="T4" fmla="*/ 3 w 57"/>
                  <a:gd name="T5" fmla="*/ 12 h 41"/>
                  <a:gd name="T6" fmla="*/ 10 w 57"/>
                  <a:gd name="T7" fmla="*/ 23 h 41"/>
                  <a:gd name="T8" fmla="*/ 19 w 57"/>
                  <a:gd name="T9" fmla="*/ 32 h 41"/>
                  <a:gd name="T10" fmla="*/ 24 w 57"/>
                  <a:gd name="T11" fmla="*/ 35 h 41"/>
                  <a:gd name="T12" fmla="*/ 30 w 57"/>
                  <a:gd name="T13" fmla="*/ 38 h 41"/>
                  <a:gd name="T14" fmla="*/ 30 w 57"/>
                  <a:gd name="T15" fmla="*/ 38 h 41"/>
                  <a:gd name="T16" fmla="*/ 38 w 57"/>
                  <a:gd name="T17" fmla="*/ 39 h 41"/>
                  <a:gd name="T18" fmla="*/ 44 w 57"/>
                  <a:gd name="T19" fmla="*/ 39 h 41"/>
                  <a:gd name="T20" fmla="*/ 51 w 57"/>
                  <a:gd name="T21" fmla="*/ 41 h 41"/>
                  <a:gd name="T22" fmla="*/ 57 w 57"/>
                  <a:gd name="T23" fmla="*/ 41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7" h="41">
                    <a:moveTo>
                      <a:pt x="0" y="0"/>
                    </a:moveTo>
                    <a:lnTo>
                      <a:pt x="0" y="0"/>
                    </a:lnTo>
                    <a:lnTo>
                      <a:pt x="3" y="12"/>
                    </a:lnTo>
                    <a:lnTo>
                      <a:pt x="10" y="23"/>
                    </a:lnTo>
                    <a:lnTo>
                      <a:pt x="19" y="32"/>
                    </a:lnTo>
                    <a:lnTo>
                      <a:pt x="24" y="35"/>
                    </a:lnTo>
                    <a:lnTo>
                      <a:pt x="30" y="38"/>
                    </a:lnTo>
                    <a:lnTo>
                      <a:pt x="38" y="39"/>
                    </a:lnTo>
                    <a:lnTo>
                      <a:pt x="44" y="39"/>
                    </a:lnTo>
                    <a:lnTo>
                      <a:pt x="51" y="41"/>
                    </a:lnTo>
                    <a:lnTo>
                      <a:pt x="57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7" name="Freeform 2939">
                <a:extLst>
                  <a:ext uri="{FF2B5EF4-FFF2-40B4-BE49-F238E27FC236}">
                    <a16:creationId xmlns:a16="http://schemas.microsoft.com/office/drawing/2014/main" id="{B2E0F049-80D3-40AC-B333-D4EAFC5A6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3349"/>
                <a:ext cx="38" cy="41"/>
              </a:xfrm>
              <a:custGeom>
                <a:avLst/>
                <a:gdLst>
                  <a:gd name="T0" fmla="*/ 38 w 38"/>
                  <a:gd name="T1" fmla="*/ 41 h 41"/>
                  <a:gd name="T2" fmla="*/ 38 w 38"/>
                  <a:gd name="T3" fmla="*/ 41 h 41"/>
                  <a:gd name="T4" fmla="*/ 36 w 38"/>
                  <a:gd name="T5" fmla="*/ 32 h 41"/>
                  <a:gd name="T6" fmla="*/ 33 w 38"/>
                  <a:gd name="T7" fmla="*/ 24 h 41"/>
                  <a:gd name="T8" fmla="*/ 29 w 38"/>
                  <a:gd name="T9" fmla="*/ 18 h 41"/>
                  <a:gd name="T10" fmla="*/ 23 w 38"/>
                  <a:gd name="T11" fmla="*/ 12 h 41"/>
                  <a:gd name="T12" fmla="*/ 23 w 38"/>
                  <a:gd name="T13" fmla="*/ 12 h 41"/>
                  <a:gd name="T14" fmla="*/ 17 w 38"/>
                  <a:gd name="T15" fmla="*/ 9 h 41"/>
                  <a:gd name="T16" fmla="*/ 11 w 38"/>
                  <a:gd name="T17" fmla="*/ 6 h 41"/>
                  <a:gd name="T18" fmla="*/ 5 w 38"/>
                  <a:gd name="T19" fmla="*/ 3 h 41"/>
                  <a:gd name="T20" fmla="*/ 0 w 38"/>
                  <a:gd name="T21" fmla="*/ 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41">
                    <a:moveTo>
                      <a:pt x="38" y="41"/>
                    </a:moveTo>
                    <a:lnTo>
                      <a:pt x="38" y="41"/>
                    </a:lnTo>
                    <a:lnTo>
                      <a:pt x="36" y="32"/>
                    </a:lnTo>
                    <a:lnTo>
                      <a:pt x="33" y="24"/>
                    </a:lnTo>
                    <a:lnTo>
                      <a:pt x="29" y="18"/>
                    </a:lnTo>
                    <a:lnTo>
                      <a:pt x="23" y="12"/>
                    </a:lnTo>
                    <a:lnTo>
                      <a:pt x="17" y="9"/>
                    </a:lnTo>
                    <a:lnTo>
                      <a:pt x="11" y="6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8" name="Freeform 2940">
                <a:extLst>
                  <a:ext uri="{FF2B5EF4-FFF2-40B4-BE49-F238E27FC236}">
                    <a16:creationId xmlns:a16="http://schemas.microsoft.com/office/drawing/2014/main" id="{FED2411D-DBFB-4387-952B-583461323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344"/>
                <a:ext cx="13" cy="80"/>
              </a:xfrm>
              <a:custGeom>
                <a:avLst/>
                <a:gdLst>
                  <a:gd name="T0" fmla="*/ 12 w 13"/>
                  <a:gd name="T1" fmla="*/ 80 h 80"/>
                  <a:gd name="T2" fmla="*/ 12 w 13"/>
                  <a:gd name="T3" fmla="*/ 80 h 80"/>
                  <a:gd name="T4" fmla="*/ 6 w 13"/>
                  <a:gd name="T5" fmla="*/ 68 h 80"/>
                  <a:gd name="T6" fmla="*/ 1 w 13"/>
                  <a:gd name="T7" fmla="*/ 56 h 80"/>
                  <a:gd name="T8" fmla="*/ 0 w 13"/>
                  <a:gd name="T9" fmla="*/ 50 h 80"/>
                  <a:gd name="T10" fmla="*/ 0 w 13"/>
                  <a:gd name="T11" fmla="*/ 44 h 80"/>
                  <a:gd name="T12" fmla="*/ 0 w 13"/>
                  <a:gd name="T13" fmla="*/ 38 h 80"/>
                  <a:gd name="T14" fmla="*/ 3 w 13"/>
                  <a:gd name="T15" fmla="*/ 31 h 80"/>
                  <a:gd name="T16" fmla="*/ 3 w 13"/>
                  <a:gd name="T17" fmla="*/ 31 h 80"/>
                  <a:gd name="T18" fmla="*/ 9 w 13"/>
                  <a:gd name="T19" fmla="*/ 16 h 80"/>
                  <a:gd name="T20" fmla="*/ 13 w 13"/>
                  <a:gd name="T21" fmla="*/ 0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80">
                    <a:moveTo>
                      <a:pt x="12" y="80"/>
                    </a:moveTo>
                    <a:lnTo>
                      <a:pt x="12" y="80"/>
                    </a:lnTo>
                    <a:lnTo>
                      <a:pt x="6" y="68"/>
                    </a:lnTo>
                    <a:lnTo>
                      <a:pt x="1" y="56"/>
                    </a:lnTo>
                    <a:lnTo>
                      <a:pt x="0" y="50"/>
                    </a:lnTo>
                    <a:lnTo>
                      <a:pt x="0" y="44"/>
                    </a:lnTo>
                    <a:lnTo>
                      <a:pt x="0" y="38"/>
                    </a:lnTo>
                    <a:lnTo>
                      <a:pt x="3" y="31"/>
                    </a:lnTo>
                    <a:lnTo>
                      <a:pt x="9" y="16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9" name="Freeform 2941">
                <a:extLst>
                  <a:ext uri="{FF2B5EF4-FFF2-40B4-BE49-F238E27FC236}">
                    <a16:creationId xmlns:a16="http://schemas.microsoft.com/office/drawing/2014/main" id="{CC6E28D7-E3F1-43A8-BF16-0FECF2B9B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3323"/>
                <a:ext cx="15" cy="53"/>
              </a:xfrm>
              <a:custGeom>
                <a:avLst/>
                <a:gdLst>
                  <a:gd name="T0" fmla="*/ 12 w 15"/>
                  <a:gd name="T1" fmla="*/ 53 h 53"/>
                  <a:gd name="T2" fmla="*/ 12 w 15"/>
                  <a:gd name="T3" fmla="*/ 53 h 53"/>
                  <a:gd name="T4" fmla="*/ 6 w 15"/>
                  <a:gd name="T5" fmla="*/ 46 h 53"/>
                  <a:gd name="T6" fmla="*/ 2 w 15"/>
                  <a:gd name="T7" fmla="*/ 38 h 53"/>
                  <a:gd name="T8" fmla="*/ 0 w 15"/>
                  <a:gd name="T9" fmla="*/ 29 h 53"/>
                  <a:gd name="T10" fmla="*/ 0 w 15"/>
                  <a:gd name="T11" fmla="*/ 20 h 53"/>
                  <a:gd name="T12" fmla="*/ 0 w 15"/>
                  <a:gd name="T13" fmla="*/ 20 h 53"/>
                  <a:gd name="T14" fmla="*/ 3 w 15"/>
                  <a:gd name="T15" fmla="*/ 14 h 53"/>
                  <a:gd name="T16" fmla="*/ 8 w 15"/>
                  <a:gd name="T17" fmla="*/ 9 h 53"/>
                  <a:gd name="T18" fmla="*/ 12 w 15"/>
                  <a:gd name="T19" fmla="*/ 6 h 53"/>
                  <a:gd name="T20" fmla="*/ 15 w 15"/>
                  <a:gd name="T21" fmla="*/ 0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53">
                    <a:moveTo>
                      <a:pt x="12" y="53"/>
                    </a:moveTo>
                    <a:lnTo>
                      <a:pt x="12" y="53"/>
                    </a:lnTo>
                    <a:lnTo>
                      <a:pt x="6" y="46"/>
                    </a:lnTo>
                    <a:lnTo>
                      <a:pt x="2" y="38"/>
                    </a:lnTo>
                    <a:lnTo>
                      <a:pt x="0" y="29"/>
                    </a:lnTo>
                    <a:lnTo>
                      <a:pt x="0" y="20"/>
                    </a:lnTo>
                    <a:lnTo>
                      <a:pt x="3" y="14"/>
                    </a:lnTo>
                    <a:lnTo>
                      <a:pt x="8" y="9"/>
                    </a:lnTo>
                    <a:lnTo>
                      <a:pt x="12" y="6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0" name="Freeform 2942">
                <a:extLst>
                  <a:ext uri="{FF2B5EF4-FFF2-40B4-BE49-F238E27FC236}">
                    <a16:creationId xmlns:a16="http://schemas.microsoft.com/office/drawing/2014/main" id="{CA5D1177-A371-4826-AE9C-6E885CA7A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3311"/>
                <a:ext cx="37" cy="55"/>
              </a:xfrm>
              <a:custGeom>
                <a:avLst/>
                <a:gdLst>
                  <a:gd name="T0" fmla="*/ 34 w 37"/>
                  <a:gd name="T1" fmla="*/ 38 h 55"/>
                  <a:gd name="T2" fmla="*/ 34 w 37"/>
                  <a:gd name="T3" fmla="*/ 38 h 55"/>
                  <a:gd name="T4" fmla="*/ 34 w 37"/>
                  <a:gd name="T5" fmla="*/ 32 h 55"/>
                  <a:gd name="T6" fmla="*/ 32 w 37"/>
                  <a:gd name="T7" fmla="*/ 26 h 55"/>
                  <a:gd name="T8" fmla="*/ 27 w 37"/>
                  <a:gd name="T9" fmla="*/ 20 h 55"/>
                  <a:gd name="T10" fmla="*/ 23 w 37"/>
                  <a:gd name="T11" fmla="*/ 15 h 55"/>
                  <a:gd name="T12" fmla="*/ 11 w 37"/>
                  <a:gd name="T13" fmla="*/ 6 h 55"/>
                  <a:gd name="T14" fmla="*/ 0 w 37"/>
                  <a:gd name="T15" fmla="*/ 0 h 55"/>
                  <a:gd name="T16" fmla="*/ 0 w 37"/>
                  <a:gd name="T17" fmla="*/ 0 h 55"/>
                  <a:gd name="T18" fmla="*/ 5 w 37"/>
                  <a:gd name="T19" fmla="*/ 15 h 55"/>
                  <a:gd name="T20" fmla="*/ 12 w 37"/>
                  <a:gd name="T21" fmla="*/ 33 h 55"/>
                  <a:gd name="T22" fmla="*/ 15 w 37"/>
                  <a:gd name="T23" fmla="*/ 41 h 55"/>
                  <a:gd name="T24" fmla="*/ 21 w 37"/>
                  <a:gd name="T25" fmla="*/ 47 h 55"/>
                  <a:gd name="T26" fmla="*/ 29 w 37"/>
                  <a:gd name="T27" fmla="*/ 52 h 55"/>
                  <a:gd name="T28" fmla="*/ 37 w 37"/>
                  <a:gd name="T29" fmla="*/ 55 h 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7" h="55">
                    <a:moveTo>
                      <a:pt x="34" y="38"/>
                    </a:moveTo>
                    <a:lnTo>
                      <a:pt x="34" y="38"/>
                    </a:lnTo>
                    <a:lnTo>
                      <a:pt x="34" y="32"/>
                    </a:lnTo>
                    <a:lnTo>
                      <a:pt x="32" y="26"/>
                    </a:lnTo>
                    <a:lnTo>
                      <a:pt x="27" y="20"/>
                    </a:lnTo>
                    <a:lnTo>
                      <a:pt x="23" y="15"/>
                    </a:lnTo>
                    <a:lnTo>
                      <a:pt x="11" y="6"/>
                    </a:lnTo>
                    <a:lnTo>
                      <a:pt x="0" y="0"/>
                    </a:lnTo>
                    <a:lnTo>
                      <a:pt x="5" y="15"/>
                    </a:lnTo>
                    <a:lnTo>
                      <a:pt x="12" y="33"/>
                    </a:lnTo>
                    <a:lnTo>
                      <a:pt x="15" y="41"/>
                    </a:lnTo>
                    <a:lnTo>
                      <a:pt x="21" y="47"/>
                    </a:lnTo>
                    <a:lnTo>
                      <a:pt x="29" y="52"/>
                    </a:lnTo>
                    <a:lnTo>
                      <a:pt x="37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1" name="Freeform 2943">
                <a:extLst>
                  <a:ext uri="{FF2B5EF4-FFF2-40B4-BE49-F238E27FC236}">
                    <a16:creationId xmlns:a16="http://schemas.microsoft.com/office/drawing/2014/main" id="{6CED2EB7-2212-4B21-A4D3-D82223335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3358"/>
                <a:ext cx="2" cy="12"/>
              </a:xfrm>
              <a:custGeom>
                <a:avLst/>
                <a:gdLst>
                  <a:gd name="T0" fmla="*/ 2 w 2"/>
                  <a:gd name="T1" fmla="*/ 12 h 12"/>
                  <a:gd name="T2" fmla="*/ 2 w 2"/>
                  <a:gd name="T3" fmla="*/ 12 h 12"/>
                  <a:gd name="T4" fmla="*/ 0 w 2"/>
                  <a:gd name="T5" fmla="*/ 6 h 12"/>
                  <a:gd name="T6" fmla="*/ 0 w 2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2">
                    <a:moveTo>
                      <a:pt x="2" y="12"/>
                    </a:moveTo>
                    <a:lnTo>
                      <a:pt x="2" y="12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2" name="Freeform 2944">
                <a:extLst>
                  <a:ext uri="{FF2B5EF4-FFF2-40B4-BE49-F238E27FC236}">
                    <a16:creationId xmlns:a16="http://schemas.microsoft.com/office/drawing/2014/main" id="{4D7CFAB4-DEDE-431D-8FE2-670310062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280"/>
                <a:ext cx="9" cy="61"/>
              </a:xfrm>
              <a:custGeom>
                <a:avLst/>
                <a:gdLst>
                  <a:gd name="T0" fmla="*/ 9 w 9"/>
                  <a:gd name="T1" fmla="*/ 61 h 61"/>
                  <a:gd name="T2" fmla="*/ 9 w 9"/>
                  <a:gd name="T3" fmla="*/ 61 h 61"/>
                  <a:gd name="T4" fmla="*/ 4 w 9"/>
                  <a:gd name="T5" fmla="*/ 54 h 61"/>
                  <a:gd name="T6" fmla="*/ 1 w 9"/>
                  <a:gd name="T7" fmla="*/ 45 h 61"/>
                  <a:gd name="T8" fmla="*/ 0 w 9"/>
                  <a:gd name="T9" fmla="*/ 37 h 61"/>
                  <a:gd name="T10" fmla="*/ 1 w 9"/>
                  <a:gd name="T11" fmla="*/ 28 h 61"/>
                  <a:gd name="T12" fmla="*/ 1 w 9"/>
                  <a:gd name="T13" fmla="*/ 28 h 61"/>
                  <a:gd name="T14" fmla="*/ 4 w 9"/>
                  <a:gd name="T15" fmla="*/ 13 h 61"/>
                  <a:gd name="T16" fmla="*/ 6 w 9"/>
                  <a:gd name="T17" fmla="*/ 6 h 61"/>
                  <a:gd name="T18" fmla="*/ 8 w 9"/>
                  <a:gd name="T19" fmla="*/ 0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61">
                    <a:moveTo>
                      <a:pt x="9" y="61"/>
                    </a:moveTo>
                    <a:lnTo>
                      <a:pt x="9" y="61"/>
                    </a:lnTo>
                    <a:lnTo>
                      <a:pt x="4" y="54"/>
                    </a:lnTo>
                    <a:lnTo>
                      <a:pt x="1" y="45"/>
                    </a:lnTo>
                    <a:lnTo>
                      <a:pt x="0" y="37"/>
                    </a:lnTo>
                    <a:lnTo>
                      <a:pt x="1" y="28"/>
                    </a:lnTo>
                    <a:lnTo>
                      <a:pt x="4" y="13"/>
                    </a:lnTo>
                    <a:lnTo>
                      <a:pt x="6" y="6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3" name="Freeform 2945">
                <a:extLst>
                  <a:ext uri="{FF2B5EF4-FFF2-40B4-BE49-F238E27FC236}">
                    <a16:creationId xmlns:a16="http://schemas.microsoft.com/office/drawing/2014/main" id="{FE9322F4-07D0-4F59-B401-D46A54A43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268"/>
                <a:ext cx="17" cy="51"/>
              </a:xfrm>
              <a:custGeom>
                <a:avLst/>
                <a:gdLst>
                  <a:gd name="T0" fmla="*/ 17 w 17"/>
                  <a:gd name="T1" fmla="*/ 51 h 51"/>
                  <a:gd name="T2" fmla="*/ 17 w 17"/>
                  <a:gd name="T3" fmla="*/ 51 h 51"/>
                  <a:gd name="T4" fmla="*/ 14 w 17"/>
                  <a:gd name="T5" fmla="*/ 46 h 51"/>
                  <a:gd name="T6" fmla="*/ 11 w 17"/>
                  <a:gd name="T7" fmla="*/ 42 h 51"/>
                  <a:gd name="T8" fmla="*/ 11 w 17"/>
                  <a:gd name="T9" fmla="*/ 42 h 51"/>
                  <a:gd name="T10" fmla="*/ 6 w 17"/>
                  <a:gd name="T11" fmla="*/ 33 h 51"/>
                  <a:gd name="T12" fmla="*/ 2 w 17"/>
                  <a:gd name="T13" fmla="*/ 24 h 51"/>
                  <a:gd name="T14" fmla="*/ 2 w 17"/>
                  <a:gd name="T15" fmla="*/ 24 h 51"/>
                  <a:gd name="T16" fmla="*/ 0 w 17"/>
                  <a:gd name="T17" fmla="*/ 18 h 51"/>
                  <a:gd name="T18" fmla="*/ 0 w 17"/>
                  <a:gd name="T19" fmla="*/ 12 h 51"/>
                  <a:gd name="T20" fmla="*/ 2 w 17"/>
                  <a:gd name="T21" fmla="*/ 0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1">
                    <a:moveTo>
                      <a:pt x="17" y="51"/>
                    </a:moveTo>
                    <a:lnTo>
                      <a:pt x="17" y="51"/>
                    </a:lnTo>
                    <a:lnTo>
                      <a:pt x="14" y="46"/>
                    </a:lnTo>
                    <a:lnTo>
                      <a:pt x="11" y="42"/>
                    </a:lnTo>
                    <a:lnTo>
                      <a:pt x="6" y="33"/>
                    </a:lnTo>
                    <a:lnTo>
                      <a:pt x="2" y="24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4" name="Freeform 2946">
                <a:extLst>
                  <a:ext uri="{FF2B5EF4-FFF2-40B4-BE49-F238E27FC236}">
                    <a16:creationId xmlns:a16="http://schemas.microsoft.com/office/drawing/2014/main" id="{E17A7441-B876-49FD-A812-91BEAF933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138"/>
                <a:ext cx="13" cy="51"/>
              </a:xfrm>
              <a:custGeom>
                <a:avLst/>
                <a:gdLst>
                  <a:gd name="T0" fmla="*/ 0 w 13"/>
                  <a:gd name="T1" fmla="*/ 51 h 51"/>
                  <a:gd name="T2" fmla="*/ 0 w 13"/>
                  <a:gd name="T3" fmla="*/ 51 h 51"/>
                  <a:gd name="T4" fmla="*/ 6 w 13"/>
                  <a:gd name="T5" fmla="*/ 47 h 51"/>
                  <a:gd name="T6" fmla="*/ 11 w 13"/>
                  <a:gd name="T7" fmla="*/ 41 h 51"/>
                  <a:gd name="T8" fmla="*/ 13 w 13"/>
                  <a:gd name="T9" fmla="*/ 35 h 51"/>
                  <a:gd name="T10" fmla="*/ 13 w 13"/>
                  <a:gd name="T11" fmla="*/ 29 h 51"/>
                  <a:gd name="T12" fmla="*/ 10 w 13"/>
                  <a:gd name="T13" fmla="*/ 13 h 51"/>
                  <a:gd name="T14" fmla="*/ 8 w 13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51">
                    <a:moveTo>
                      <a:pt x="0" y="51"/>
                    </a:moveTo>
                    <a:lnTo>
                      <a:pt x="0" y="51"/>
                    </a:lnTo>
                    <a:lnTo>
                      <a:pt x="6" y="47"/>
                    </a:lnTo>
                    <a:lnTo>
                      <a:pt x="11" y="41"/>
                    </a:lnTo>
                    <a:lnTo>
                      <a:pt x="13" y="35"/>
                    </a:lnTo>
                    <a:lnTo>
                      <a:pt x="13" y="29"/>
                    </a:lnTo>
                    <a:lnTo>
                      <a:pt x="10" y="13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5" name="Freeform 2947">
                <a:extLst>
                  <a:ext uri="{FF2B5EF4-FFF2-40B4-BE49-F238E27FC236}">
                    <a16:creationId xmlns:a16="http://schemas.microsoft.com/office/drawing/2014/main" id="{D2A810AE-A8CF-4672-A8AB-1FA0D755D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099"/>
                <a:ext cx="26" cy="65"/>
              </a:xfrm>
              <a:custGeom>
                <a:avLst/>
                <a:gdLst>
                  <a:gd name="T0" fmla="*/ 26 w 26"/>
                  <a:gd name="T1" fmla="*/ 65 h 65"/>
                  <a:gd name="T2" fmla="*/ 26 w 26"/>
                  <a:gd name="T3" fmla="*/ 65 h 65"/>
                  <a:gd name="T4" fmla="*/ 26 w 26"/>
                  <a:gd name="T5" fmla="*/ 55 h 65"/>
                  <a:gd name="T6" fmla="*/ 24 w 26"/>
                  <a:gd name="T7" fmla="*/ 48 h 65"/>
                  <a:gd name="T8" fmla="*/ 21 w 26"/>
                  <a:gd name="T9" fmla="*/ 39 h 65"/>
                  <a:gd name="T10" fmla="*/ 17 w 26"/>
                  <a:gd name="T11" fmla="*/ 31 h 65"/>
                  <a:gd name="T12" fmla="*/ 17 w 26"/>
                  <a:gd name="T13" fmla="*/ 31 h 65"/>
                  <a:gd name="T14" fmla="*/ 12 w 26"/>
                  <a:gd name="T15" fmla="*/ 24 h 65"/>
                  <a:gd name="T16" fmla="*/ 9 w 26"/>
                  <a:gd name="T17" fmla="*/ 16 h 65"/>
                  <a:gd name="T18" fmla="*/ 5 w 26"/>
                  <a:gd name="T19" fmla="*/ 0 h 65"/>
                  <a:gd name="T20" fmla="*/ 5 w 26"/>
                  <a:gd name="T21" fmla="*/ 0 h 65"/>
                  <a:gd name="T22" fmla="*/ 2 w 26"/>
                  <a:gd name="T23" fmla="*/ 7 h 65"/>
                  <a:gd name="T24" fmla="*/ 0 w 26"/>
                  <a:gd name="T25" fmla="*/ 19 h 65"/>
                  <a:gd name="T26" fmla="*/ 0 w 26"/>
                  <a:gd name="T27" fmla="*/ 30 h 65"/>
                  <a:gd name="T28" fmla="*/ 0 w 26"/>
                  <a:gd name="T29" fmla="*/ 39 h 65"/>
                  <a:gd name="T30" fmla="*/ 0 w 26"/>
                  <a:gd name="T31" fmla="*/ 39 h 65"/>
                  <a:gd name="T32" fmla="*/ 2 w 26"/>
                  <a:gd name="T33" fmla="*/ 45 h 65"/>
                  <a:gd name="T34" fmla="*/ 5 w 26"/>
                  <a:gd name="T35" fmla="*/ 49 h 65"/>
                  <a:gd name="T36" fmla="*/ 11 w 26"/>
                  <a:gd name="T37" fmla="*/ 55 h 65"/>
                  <a:gd name="T38" fmla="*/ 26 w 26"/>
                  <a:gd name="T39" fmla="*/ 65 h 6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" h="65">
                    <a:moveTo>
                      <a:pt x="26" y="65"/>
                    </a:moveTo>
                    <a:lnTo>
                      <a:pt x="26" y="65"/>
                    </a:lnTo>
                    <a:lnTo>
                      <a:pt x="26" y="55"/>
                    </a:lnTo>
                    <a:lnTo>
                      <a:pt x="24" y="48"/>
                    </a:lnTo>
                    <a:lnTo>
                      <a:pt x="21" y="39"/>
                    </a:lnTo>
                    <a:lnTo>
                      <a:pt x="17" y="31"/>
                    </a:lnTo>
                    <a:lnTo>
                      <a:pt x="12" y="24"/>
                    </a:lnTo>
                    <a:lnTo>
                      <a:pt x="9" y="16"/>
                    </a:lnTo>
                    <a:lnTo>
                      <a:pt x="5" y="0"/>
                    </a:lnTo>
                    <a:lnTo>
                      <a:pt x="2" y="7"/>
                    </a:lnTo>
                    <a:lnTo>
                      <a:pt x="0" y="19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45"/>
                    </a:lnTo>
                    <a:lnTo>
                      <a:pt x="5" y="49"/>
                    </a:lnTo>
                    <a:lnTo>
                      <a:pt x="11" y="55"/>
                    </a:lnTo>
                    <a:lnTo>
                      <a:pt x="26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6" name="Freeform 2948">
                <a:extLst>
                  <a:ext uri="{FF2B5EF4-FFF2-40B4-BE49-F238E27FC236}">
                    <a16:creationId xmlns:a16="http://schemas.microsoft.com/office/drawing/2014/main" id="{96C0DA5E-7CCC-44FA-AE09-15A4ABD86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087"/>
                <a:ext cx="9" cy="55"/>
              </a:xfrm>
              <a:custGeom>
                <a:avLst/>
                <a:gdLst>
                  <a:gd name="T0" fmla="*/ 0 w 9"/>
                  <a:gd name="T1" fmla="*/ 55 h 55"/>
                  <a:gd name="T2" fmla="*/ 0 w 9"/>
                  <a:gd name="T3" fmla="*/ 55 h 55"/>
                  <a:gd name="T4" fmla="*/ 3 w 9"/>
                  <a:gd name="T5" fmla="*/ 46 h 55"/>
                  <a:gd name="T6" fmla="*/ 6 w 9"/>
                  <a:gd name="T7" fmla="*/ 37 h 55"/>
                  <a:gd name="T8" fmla="*/ 9 w 9"/>
                  <a:gd name="T9" fmla="*/ 28 h 55"/>
                  <a:gd name="T10" fmla="*/ 9 w 9"/>
                  <a:gd name="T11" fmla="*/ 24 h 55"/>
                  <a:gd name="T12" fmla="*/ 9 w 9"/>
                  <a:gd name="T13" fmla="*/ 19 h 55"/>
                  <a:gd name="T14" fmla="*/ 9 w 9"/>
                  <a:gd name="T15" fmla="*/ 19 h 55"/>
                  <a:gd name="T16" fmla="*/ 6 w 9"/>
                  <a:gd name="T17" fmla="*/ 9 h 55"/>
                  <a:gd name="T18" fmla="*/ 3 w 9"/>
                  <a:gd name="T19" fmla="*/ 3 h 55"/>
                  <a:gd name="T20" fmla="*/ 0 w 9"/>
                  <a:gd name="T21" fmla="*/ 0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55">
                    <a:moveTo>
                      <a:pt x="0" y="55"/>
                    </a:moveTo>
                    <a:lnTo>
                      <a:pt x="0" y="55"/>
                    </a:lnTo>
                    <a:lnTo>
                      <a:pt x="3" y="46"/>
                    </a:lnTo>
                    <a:lnTo>
                      <a:pt x="6" y="37"/>
                    </a:lnTo>
                    <a:lnTo>
                      <a:pt x="9" y="28"/>
                    </a:lnTo>
                    <a:lnTo>
                      <a:pt x="9" y="24"/>
                    </a:lnTo>
                    <a:lnTo>
                      <a:pt x="9" y="19"/>
                    </a:lnTo>
                    <a:lnTo>
                      <a:pt x="6" y="9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7" name="Freeform 2949">
                <a:extLst>
                  <a:ext uri="{FF2B5EF4-FFF2-40B4-BE49-F238E27FC236}">
                    <a16:creationId xmlns:a16="http://schemas.microsoft.com/office/drawing/2014/main" id="{8B760910-155A-4E78-9CC4-0F639E019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3200"/>
                <a:ext cx="175" cy="120"/>
              </a:xfrm>
              <a:custGeom>
                <a:avLst/>
                <a:gdLst>
                  <a:gd name="T0" fmla="*/ 175 w 175"/>
                  <a:gd name="T1" fmla="*/ 0 h 120"/>
                  <a:gd name="T2" fmla="*/ 175 w 175"/>
                  <a:gd name="T3" fmla="*/ 0 h 120"/>
                  <a:gd name="T4" fmla="*/ 172 w 175"/>
                  <a:gd name="T5" fmla="*/ 1 h 120"/>
                  <a:gd name="T6" fmla="*/ 172 w 175"/>
                  <a:gd name="T7" fmla="*/ 1 h 120"/>
                  <a:gd name="T8" fmla="*/ 157 w 175"/>
                  <a:gd name="T9" fmla="*/ 3 h 120"/>
                  <a:gd name="T10" fmla="*/ 151 w 175"/>
                  <a:gd name="T11" fmla="*/ 4 h 120"/>
                  <a:gd name="T12" fmla="*/ 143 w 175"/>
                  <a:gd name="T13" fmla="*/ 7 h 120"/>
                  <a:gd name="T14" fmla="*/ 143 w 175"/>
                  <a:gd name="T15" fmla="*/ 7 h 120"/>
                  <a:gd name="T16" fmla="*/ 137 w 175"/>
                  <a:gd name="T17" fmla="*/ 12 h 120"/>
                  <a:gd name="T18" fmla="*/ 130 w 175"/>
                  <a:gd name="T19" fmla="*/ 18 h 120"/>
                  <a:gd name="T20" fmla="*/ 123 w 175"/>
                  <a:gd name="T21" fmla="*/ 24 h 120"/>
                  <a:gd name="T22" fmla="*/ 116 w 175"/>
                  <a:gd name="T23" fmla="*/ 27 h 120"/>
                  <a:gd name="T24" fmla="*/ 116 w 175"/>
                  <a:gd name="T25" fmla="*/ 27 h 120"/>
                  <a:gd name="T26" fmla="*/ 108 w 175"/>
                  <a:gd name="T27" fmla="*/ 28 h 120"/>
                  <a:gd name="T28" fmla="*/ 101 w 175"/>
                  <a:gd name="T29" fmla="*/ 30 h 120"/>
                  <a:gd name="T30" fmla="*/ 86 w 175"/>
                  <a:gd name="T31" fmla="*/ 28 h 120"/>
                  <a:gd name="T32" fmla="*/ 80 w 175"/>
                  <a:gd name="T33" fmla="*/ 28 h 120"/>
                  <a:gd name="T34" fmla="*/ 72 w 175"/>
                  <a:gd name="T35" fmla="*/ 30 h 120"/>
                  <a:gd name="T36" fmla="*/ 66 w 175"/>
                  <a:gd name="T37" fmla="*/ 34 h 120"/>
                  <a:gd name="T38" fmla="*/ 60 w 175"/>
                  <a:gd name="T39" fmla="*/ 40 h 120"/>
                  <a:gd name="T40" fmla="*/ 60 w 175"/>
                  <a:gd name="T41" fmla="*/ 40 h 120"/>
                  <a:gd name="T42" fmla="*/ 53 w 175"/>
                  <a:gd name="T43" fmla="*/ 51 h 120"/>
                  <a:gd name="T44" fmla="*/ 47 w 175"/>
                  <a:gd name="T45" fmla="*/ 62 h 120"/>
                  <a:gd name="T46" fmla="*/ 41 w 175"/>
                  <a:gd name="T47" fmla="*/ 72 h 120"/>
                  <a:gd name="T48" fmla="*/ 33 w 175"/>
                  <a:gd name="T49" fmla="*/ 81 h 120"/>
                  <a:gd name="T50" fmla="*/ 33 w 175"/>
                  <a:gd name="T51" fmla="*/ 81 h 120"/>
                  <a:gd name="T52" fmla="*/ 25 w 175"/>
                  <a:gd name="T53" fmla="*/ 89 h 120"/>
                  <a:gd name="T54" fmla="*/ 21 w 175"/>
                  <a:gd name="T55" fmla="*/ 96 h 120"/>
                  <a:gd name="T56" fmla="*/ 21 w 175"/>
                  <a:gd name="T57" fmla="*/ 96 h 120"/>
                  <a:gd name="T58" fmla="*/ 16 w 175"/>
                  <a:gd name="T59" fmla="*/ 104 h 120"/>
                  <a:gd name="T60" fmla="*/ 13 w 175"/>
                  <a:gd name="T61" fmla="*/ 111 h 120"/>
                  <a:gd name="T62" fmla="*/ 7 w 175"/>
                  <a:gd name="T63" fmla="*/ 116 h 120"/>
                  <a:gd name="T64" fmla="*/ 0 w 175"/>
                  <a:gd name="T65" fmla="*/ 120 h 12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5" h="120">
                    <a:moveTo>
                      <a:pt x="175" y="0"/>
                    </a:moveTo>
                    <a:lnTo>
                      <a:pt x="175" y="0"/>
                    </a:lnTo>
                    <a:lnTo>
                      <a:pt x="172" y="1"/>
                    </a:lnTo>
                    <a:lnTo>
                      <a:pt x="157" y="3"/>
                    </a:lnTo>
                    <a:lnTo>
                      <a:pt x="151" y="4"/>
                    </a:lnTo>
                    <a:lnTo>
                      <a:pt x="143" y="7"/>
                    </a:lnTo>
                    <a:lnTo>
                      <a:pt x="137" y="12"/>
                    </a:lnTo>
                    <a:lnTo>
                      <a:pt x="130" y="18"/>
                    </a:lnTo>
                    <a:lnTo>
                      <a:pt x="123" y="24"/>
                    </a:lnTo>
                    <a:lnTo>
                      <a:pt x="116" y="27"/>
                    </a:lnTo>
                    <a:lnTo>
                      <a:pt x="108" y="28"/>
                    </a:lnTo>
                    <a:lnTo>
                      <a:pt x="101" y="30"/>
                    </a:lnTo>
                    <a:lnTo>
                      <a:pt x="86" y="28"/>
                    </a:lnTo>
                    <a:lnTo>
                      <a:pt x="80" y="28"/>
                    </a:lnTo>
                    <a:lnTo>
                      <a:pt x="72" y="30"/>
                    </a:lnTo>
                    <a:lnTo>
                      <a:pt x="66" y="34"/>
                    </a:lnTo>
                    <a:lnTo>
                      <a:pt x="60" y="40"/>
                    </a:lnTo>
                    <a:lnTo>
                      <a:pt x="53" y="51"/>
                    </a:lnTo>
                    <a:lnTo>
                      <a:pt x="47" y="62"/>
                    </a:lnTo>
                    <a:lnTo>
                      <a:pt x="41" y="72"/>
                    </a:lnTo>
                    <a:lnTo>
                      <a:pt x="33" y="81"/>
                    </a:lnTo>
                    <a:lnTo>
                      <a:pt x="25" y="89"/>
                    </a:lnTo>
                    <a:lnTo>
                      <a:pt x="21" y="96"/>
                    </a:lnTo>
                    <a:lnTo>
                      <a:pt x="16" y="104"/>
                    </a:lnTo>
                    <a:lnTo>
                      <a:pt x="13" y="111"/>
                    </a:lnTo>
                    <a:lnTo>
                      <a:pt x="7" y="116"/>
                    </a:lnTo>
                    <a:lnTo>
                      <a:pt x="0" y="1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8" name="Freeform 2950">
                <a:extLst>
                  <a:ext uri="{FF2B5EF4-FFF2-40B4-BE49-F238E27FC236}">
                    <a16:creationId xmlns:a16="http://schemas.microsoft.com/office/drawing/2014/main" id="{3DD04321-A15D-41DE-873E-E887E904A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3186"/>
                <a:ext cx="120" cy="243"/>
              </a:xfrm>
              <a:custGeom>
                <a:avLst/>
                <a:gdLst>
                  <a:gd name="T0" fmla="*/ 120 w 120"/>
                  <a:gd name="T1" fmla="*/ 0 h 243"/>
                  <a:gd name="T2" fmla="*/ 120 w 120"/>
                  <a:gd name="T3" fmla="*/ 0 h 243"/>
                  <a:gd name="T4" fmla="*/ 119 w 120"/>
                  <a:gd name="T5" fmla="*/ 9 h 243"/>
                  <a:gd name="T6" fmla="*/ 116 w 120"/>
                  <a:gd name="T7" fmla="*/ 18 h 243"/>
                  <a:gd name="T8" fmla="*/ 116 w 120"/>
                  <a:gd name="T9" fmla="*/ 18 h 243"/>
                  <a:gd name="T10" fmla="*/ 114 w 120"/>
                  <a:gd name="T11" fmla="*/ 24 h 243"/>
                  <a:gd name="T12" fmla="*/ 114 w 120"/>
                  <a:gd name="T13" fmla="*/ 32 h 243"/>
                  <a:gd name="T14" fmla="*/ 114 w 120"/>
                  <a:gd name="T15" fmla="*/ 44 h 243"/>
                  <a:gd name="T16" fmla="*/ 114 w 120"/>
                  <a:gd name="T17" fmla="*/ 57 h 243"/>
                  <a:gd name="T18" fmla="*/ 113 w 120"/>
                  <a:gd name="T19" fmla="*/ 63 h 243"/>
                  <a:gd name="T20" fmla="*/ 111 w 120"/>
                  <a:gd name="T21" fmla="*/ 70 h 243"/>
                  <a:gd name="T22" fmla="*/ 111 w 120"/>
                  <a:gd name="T23" fmla="*/ 70 h 243"/>
                  <a:gd name="T24" fmla="*/ 107 w 120"/>
                  <a:gd name="T25" fmla="*/ 76 h 243"/>
                  <a:gd name="T26" fmla="*/ 102 w 120"/>
                  <a:gd name="T27" fmla="*/ 79 h 243"/>
                  <a:gd name="T28" fmla="*/ 90 w 120"/>
                  <a:gd name="T29" fmla="*/ 83 h 243"/>
                  <a:gd name="T30" fmla="*/ 90 w 120"/>
                  <a:gd name="T31" fmla="*/ 83 h 243"/>
                  <a:gd name="T32" fmla="*/ 86 w 120"/>
                  <a:gd name="T33" fmla="*/ 88 h 243"/>
                  <a:gd name="T34" fmla="*/ 83 w 120"/>
                  <a:gd name="T35" fmla="*/ 91 h 243"/>
                  <a:gd name="T36" fmla="*/ 80 w 120"/>
                  <a:gd name="T37" fmla="*/ 97 h 243"/>
                  <a:gd name="T38" fmla="*/ 78 w 120"/>
                  <a:gd name="T39" fmla="*/ 103 h 243"/>
                  <a:gd name="T40" fmla="*/ 78 w 120"/>
                  <a:gd name="T41" fmla="*/ 103 h 243"/>
                  <a:gd name="T42" fmla="*/ 76 w 120"/>
                  <a:gd name="T43" fmla="*/ 109 h 243"/>
                  <a:gd name="T44" fmla="*/ 76 w 120"/>
                  <a:gd name="T45" fmla="*/ 116 h 243"/>
                  <a:gd name="T46" fmla="*/ 76 w 120"/>
                  <a:gd name="T47" fmla="*/ 133 h 243"/>
                  <a:gd name="T48" fmla="*/ 78 w 120"/>
                  <a:gd name="T49" fmla="*/ 148 h 243"/>
                  <a:gd name="T50" fmla="*/ 76 w 120"/>
                  <a:gd name="T51" fmla="*/ 155 h 243"/>
                  <a:gd name="T52" fmla="*/ 73 w 120"/>
                  <a:gd name="T53" fmla="*/ 161 h 243"/>
                  <a:gd name="T54" fmla="*/ 73 w 120"/>
                  <a:gd name="T55" fmla="*/ 161 h 243"/>
                  <a:gd name="T56" fmla="*/ 70 w 120"/>
                  <a:gd name="T57" fmla="*/ 166 h 243"/>
                  <a:gd name="T58" fmla="*/ 67 w 120"/>
                  <a:gd name="T59" fmla="*/ 171 h 243"/>
                  <a:gd name="T60" fmla="*/ 58 w 120"/>
                  <a:gd name="T61" fmla="*/ 175 h 243"/>
                  <a:gd name="T62" fmla="*/ 49 w 120"/>
                  <a:gd name="T63" fmla="*/ 181 h 243"/>
                  <a:gd name="T64" fmla="*/ 45 w 120"/>
                  <a:gd name="T65" fmla="*/ 184 h 243"/>
                  <a:gd name="T66" fmla="*/ 42 w 120"/>
                  <a:gd name="T67" fmla="*/ 189 h 243"/>
                  <a:gd name="T68" fmla="*/ 42 w 120"/>
                  <a:gd name="T69" fmla="*/ 189 h 243"/>
                  <a:gd name="T70" fmla="*/ 37 w 120"/>
                  <a:gd name="T71" fmla="*/ 198 h 243"/>
                  <a:gd name="T72" fmla="*/ 33 w 120"/>
                  <a:gd name="T73" fmla="*/ 205 h 243"/>
                  <a:gd name="T74" fmla="*/ 33 w 120"/>
                  <a:gd name="T75" fmla="*/ 205 h 243"/>
                  <a:gd name="T76" fmla="*/ 28 w 120"/>
                  <a:gd name="T77" fmla="*/ 210 h 243"/>
                  <a:gd name="T78" fmla="*/ 24 w 120"/>
                  <a:gd name="T79" fmla="*/ 213 h 243"/>
                  <a:gd name="T80" fmla="*/ 13 w 120"/>
                  <a:gd name="T81" fmla="*/ 217 h 243"/>
                  <a:gd name="T82" fmla="*/ 13 w 120"/>
                  <a:gd name="T83" fmla="*/ 217 h 243"/>
                  <a:gd name="T84" fmla="*/ 7 w 120"/>
                  <a:gd name="T85" fmla="*/ 222 h 243"/>
                  <a:gd name="T86" fmla="*/ 3 w 120"/>
                  <a:gd name="T87" fmla="*/ 228 h 243"/>
                  <a:gd name="T88" fmla="*/ 0 w 120"/>
                  <a:gd name="T89" fmla="*/ 243 h 24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20" h="243">
                    <a:moveTo>
                      <a:pt x="120" y="0"/>
                    </a:moveTo>
                    <a:lnTo>
                      <a:pt x="120" y="0"/>
                    </a:lnTo>
                    <a:lnTo>
                      <a:pt x="119" y="9"/>
                    </a:lnTo>
                    <a:lnTo>
                      <a:pt x="116" y="18"/>
                    </a:lnTo>
                    <a:lnTo>
                      <a:pt x="114" y="24"/>
                    </a:lnTo>
                    <a:lnTo>
                      <a:pt x="114" y="32"/>
                    </a:lnTo>
                    <a:lnTo>
                      <a:pt x="114" y="44"/>
                    </a:lnTo>
                    <a:lnTo>
                      <a:pt x="114" y="57"/>
                    </a:lnTo>
                    <a:lnTo>
                      <a:pt x="113" y="63"/>
                    </a:lnTo>
                    <a:lnTo>
                      <a:pt x="111" y="70"/>
                    </a:lnTo>
                    <a:lnTo>
                      <a:pt x="107" y="76"/>
                    </a:lnTo>
                    <a:lnTo>
                      <a:pt x="102" y="79"/>
                    </a:lnTo>
                    <a:lnTo>
                      <a:pt x="90" y="83"/>
                    </a:lnTo>
                    <a:lnTo>
                      <a:pt x="86" y="88"/>
                    </a:lnTo>
                    <a:lnTo>
                      <a:pt x="83" y="91"/>
                    </a:lnTo>
                    <a:lnTo>
                      <a:pt x="80" y="97"/>
                    </a:lnTo>
                    <a:lnTo>
                      <a:pt x="78" y="103"/>
                    </a:lnTo>
                    <a:lnTo>
                      <a:pt x="76" y="109"/>
                    </a:lnTo>
                    <a:lnTo>
                      <a:pt x="76" y="116"/>
                    </a:lnTo>
                    <a:lnTo>
                      <a:pt x="76" y="133"/>
                    </a:lnTo>
                    <a:lnTo>
                      <a:pt x="78" y="148"/>
                    </a:lnTo>
                    <a:lnTo>
                      <a:pt x="76" y="155"/>
                    </a:lnTo>
                    <a:lnTo>
                      <a:pt x="73" y="161"/>
                    </a:lnTo>
                    <a:lnTo>
                      <a:pt x="70" y="166"/>
                    </a:lnTo>
                    <a:lnTo>
                      <a:pt x="67" y="171"/>
                    </a:lnTo>
                    <a:lnTo>
                      <a:pt x="58" y="175"/>
                    </a:lnTo>
                    <a:lnTo>
                      <a:pt x="49" y="181"/>
                    </a:lnTo>
                    <a:lnTo>
                      <a:pt x="45" y="184"/>
                    </a:lnTo>
                    <a:lnTo>
                      <a:pt x="42" y="189"/>
                    </a:lnTo>
                    <a:lnTo>
                      <a:pt x="37" y="198"/>
                    </a:lnTo>
                    <a:lnTo>
                      <a:pt x="33" y="205"/>
                    </a:lnTo>
                    <a:lnTo>
                      <a:pt x="28" y="210"/>
                    </a:lnTo>
                    <a:lnTo>
                      <a:pt x="24" y="213"/>
                    </a:lnTo>
                    <a:lnTo>
                      <a:pt x="13" y="217"/>
                    </a:lnTo>
                    <a:lnTo>
                      <a:pt x="7" y="222"/>
                    </a:lnTo>
                    <a:lnTo>
                      <a:pt x="3" y="228"/>
                    </a:lnTo>
                    <a:lnTo>
                      <a:pt x="0" y="2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9" name="Freeform 2951">
                <a:extLst>
                  <a:ext uri="{FF2B5EF4-FFF2-40B4-BE49-F238E27FC236}">
                    <a16:creationId xmlns:a16="http://schemas.microsoft.com/office/drawing/2014/main" id="{A42DF234-D0A4-4753-B634-660E9BB2C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3204"/>
                <a:ext cx="13" cy="11"/>
              </a:xfrm>
              <a:custGeom>
                <a:avLst/>
                <a:gdLst>
                  <a:gd name="T0" fmla="*/ 13 w 13"/>
                  <a:gd name="T1" fmla="*/ 11 h 11"/>
                  <a:gd name="T2" fmla="*/ 13 w 13"/>
                  <a:gd name="T3" fmla="*/ 11 h 11"/>
                  <a:gd name="T4" fmla="*/ 4 w 13"/>
                  <a:gd name="T5" fmla="*/ 5 h 11"/>
                  <a:gd name="T6" fmla="*/ 0 w 13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3" y="11"/>
                    </a:moveTo>
                    <a:lnTo>
                      <a:pt x="13" y="11"/>
                    </a:ln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0" name="Freeform 2952">
                <a:extLst>
                  <a:ext uri="{FF2B5EF4-FFF2-40B4-BE49-F238E27FC236}">
                    <a16:creationId xmlns:a16="http://schemas.microsoft.com/office/drawing/2014/main" id="{6761156B-FE17-48F7-98E1-E70A80201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3154"/>
                <a:ext cx="19" cy="52"/>
              </a:xfrm>
              <a:custGeom>
                <a:avLst/>
                <a:gdLst>
                  <a:gd name="T0" fmla="*/ 19 w 19"/>
                  <a:gd name="T1" fmla="*/ 0 h 52"/>
                  <a:gd name="T2" fmla="*/ 19 w 19"/>
                  <a:gd name="T3" fmla="*/ 0 h 52"/>
                  <a:gd name="T4" fmla="*/ 13 w 19"/>
                  <a:gd name="T5" fmla="*/ 5 h 52"/>
                  <a:gd name="T6" fmla="*/ 10 w 19"/>
                  <a:gd name="T7" fmla="*/ 11 h 52"/>
                  <a:gd name="T8" fmla="*/ 7 w 19"/>
                  <a:gd name="T9" fmla="*/ 17 h 52"/>
                  <a:gd name="T10" fmla="*/ 6 w 19"/>
                  <a:gd name="T11" fmla="*/ 25 h 52"/>
                  <a:gd name="T12" fmla="*/ 3 w 19"/>
                  <a:gd name="T13" fmla="*/ 38 h 52"/>
                  <a:gd name="T14" fmla="*/ 0 w 19"/>
                  <a:gd name="T15" fmla="*/ 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52">
                    <a:moveTo>
                      <a:pt x="19" y="0"/>
                    </a:moveTo>
                    <a:lnTo>
                      <a:pt x="19" y="0"/>
                    </a:lnTo>
                    <a:lnTo>
                      <a:pt x="13" y="5"/>
                    </a:lnTo>
                    <a:lnTo>
                      <a:pt x="10" y="11"/>
                    </a:lnTo>
                    <a:lnTo>
                      <a:pt x="7" y="17"/>
                    </a:lnTo>
                    <a:lnTo>
                      <a:pt x="6" y="25"/>
                    </a:lnTo>
                    <a:lnTo>
                      <a:pt x="3" y="38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1" name="Freeform 2953">
                <a:extLst>
                  <a:ext uri="{FF2B5EF4-FFF2-40B4-BE49-F238E27FC236}">
                    <a16:creationId xmlns:a16="http://schemas.microsoft.com/office/drawing/2014/main" id="{DA3B0008-803C-4D9D-A0C2-8BAB3DA64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213"/>
                <a:ext cx="91" cy="20"/>
              </a:xfrm>
              <a:custGeom>
                <a:avLst/>
                <a:gdLst>
                  <a:gd name="T0" fmla="*/ 91 w 91"/>
                  <a:gd name="T1" fmla="*/ 5 h 20"/>
                  <a:gd name="T2" fmla="*/ 91 w 91"/>
                  <a:gd name="T3" fmla="*/ 5 h 20"/>
                  <a:gd name="T4" fmla="*/ 86 w 91"/>
                  <a:gd name="T5" fmla="*/ 12 h 20"/>
                  <a:gd name="T6" fmla="*/ 82 w 91"/>
                  <a:gd name="T7" fmla="*/ 17 h 20"/>
                  <a:gd name="T8" fmla="*/ 77 w 91"/>
                  <a:gd name="T9" fmla="*/ 20 h 20"/>
                  <a:gd name="T10" fmla="*/ 71 w 91"/>
                  <a:gd name="T11" fmla="*/ 20 h 20"/>
                  <a:gd name="T12" fmla="*/ 65 w 91"/>
                  <a:gd name="T13" fmla="*/ 18 h 20"/>
                  <a:gd name="T14" fmla="*/ 59 w 91"/>
                  <a:gd name="T15" fmla="*/ 17 h 20"/>
                  <a:gd name="T16" fmla="*/ 45 w 91"/>
                  <a:gd name="T17" fmla="*/ 9 h 20"/>
                  <a:gd name="T18" fmla="*/ 32 w 91"/>
                  <a:gd name="T19" fmla="*/ 3 h 20"/>
                  <a:gd name="T20" fmla="*/ 26 w 91"/>
                  <a:gd name="T21" fmla="*/ 0 h 20"/>
                  <a:gd name="T22" fmla="*/ 20 w 91"/>
                  <a:gd name="T23" fmla="*/ 0 h 20"/>
                  <a:gd name="T24" fmla="*/ 14 w 91"/>
                  <a:gd name="T25" fmla="*/ 0 h 20"/>
                  <a:gd name="T26" fmla="*/ 9 w 91"/>
                  <a:gd name="T27" fmla="*/ 3 h 20"/>
                  <a:gd name="T28" fmla="*/ 5 w 91"/>
                  <a:gd name="T29" fmla="*/ 9 h 20"/>
                  <a:gd name="T30" fmla="*/ 0 w 91"/>
                  <a:gd name="T31" fmla="*/ 18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1" h="20">
                    <a:moveTo>
                      <a:pt x="91" y="5"/>
                    </a:moveTo>
                    <a:lnTo>
                      <a:pt x="91" y="5"/>
                    </a:lnTo>
                    <a:lnTo>
                      <a:pt x="86" y="12"/>
                    </a:lnTo>
                    <a:lnTo>
                      <a:pt x="82" y="17"/>
                    </a:lnTo>
                    <a:lnTo>
                      <a:pt x="77" y="20"/>
                    </a:lnTo>
                    <a:lnTo>
                      <a:pt x="71" y="20"/>
                    </a:lnTo>
                    <a:lnTo>
                      <a:pt x="65" y="18"/>
                    </a:lnTo>
                    <a:lnTo>
                      <a:pt x="59" y="17"/>
                    </a:lnTo>
                    <a:lnTo>
                      <a:pt x="45" y="9"/>
                    </a:lnTo>
                    <a:lnTo>
                      <a:pt x="32" y="3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0"/>
                    </a:lnTo>
                    <a:lnTo>
                      <a:pt x="9" y="3"/>
                    </a:lnTo>
                    <a:lnTo>
                      <a:pt x="5" y="9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2" name="Freeform 2954">
                <a:extLst>
                  <a:ext uri="{FF2B5EF4-FFF2-40B4-BE49-F238E27FC236}">
                    <a16:creationId xmlns:a16="http://schemas.microsoft.com/office/drawing/2014/main" id="{AE062A37-3B1C-4ECF-A778-BDFAC08BA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3260"/>
                <a:ext cx="137" cy="131"/>
              </a:xfrm>
              <a:custGeom>
                <a:avLst/>
                <a:gdLst>
                  <a:gd name="T0" fmla="*/ 134 w 137"/>
                  <a:gd name="T1" fmla="*/ 0 h 131"/>
                  <a:gd name="T2" fmla="*/ 134 w 137"/>
                  <a:gd name="T3" fmla="*/ 0 h 131"/>
                  <a:gd name="T4" fmla="*/ 136 w 137"/>
                  <a:gd name="T5" fmla="*/ 14 h 131"/>
                  <a:gd name="T6" fmla="*/ 137 w 137"/>
                  <a:gd name="T7" fmla="*/ 26 h 131"/>
                  <a:gd name="T8" fmla="*/ 137 w 137"/>
                  <a:gd name="T9" fmla="*/ 32 h 131"/>
                  <a:gd name="T10" fmla="*/ 136 w 137"/>
                  <a:gd name="T11" fmla="*/ 38 h 131"/>
                  <a:gd name="T12" fmla="*/ 134 w 137"/>
                  <a:gd name="T13" fmla="*/ 44 h 131"/>
                  <a:gd name="T14" fmla="*/ 131 w 137"/>
                  <a:gd name="T15" fmla="*/ 50 h 131"/>
                  <a:gd name="T16" fmla="*/ 131 w 137"/>
                  <a:gd name="T17" fmla="*/ 50 h 131"/>
                  <a:gd name="T18" fmla="*/ 125 w 137"/>
                  <a:gd name="T19" fmla="*/ 57 h 131"/>
                  <a:gd name="T20" fmla="*/ 118 w 137"/>
                  <a:gd name="T21" fmla="*/ 63 h 131"/>
                  <a:gd name="T22" fmla="*/ 112 w 137"/>
                  <a:gd name="T23" fmla="*/ 68 h 131"/>
                  <a:gd name="T24" fmla="*/ 102 w 137"/>
                  <a:gd name="T25" fmla="*/ 71 h 131"/>
                  <a:gd name="T26" fmla="*/ 102 w 137"/>
                  <a:gd name="T27" fmla="*/ 71 h 131"/>
                  <a:gd name="T28" fmla="*/ 92 w 137"/>
                  <a:gd name="T29" fmla="*/ 74 h 131"/>
                  <a:gd name="T30" fmla="*/ 81 w 137"/>
                  <a:gd name="T31" fmla="*/ 77 h 131"/>
                  <a:gd name="T32" fmla="*/ 78 w 137"/>
                  <a:gd name="T33" fmla="*/ 80 h 131"/>
                  <a:gd name="T34" fmla="*/ 74 w 137"/>
                  <a:gd name="T35" fmla="*/ 83 h 131"/>
                  <a:gd name="T36" fmla="*/ 72 w 137"/>
                  <a:gd name="T37" fmla="*/ 89 h 131"/>
                  <a:gd name="T38" fmla="*/ 71 w 137"/>
                  <a:gd name="T39" fmla="*/ 94 h 131"/>
                  <a:gd name="T40" fmla="*/ 71 w 137"/>
                  <a:gd name="T41" fmla="*/ 94 h 131"/>
                  <a:gd name="T42" fmla="*/ 69 w 137"/>
                  <a:gd name="T43" fmla="*/ 104 h 131"/>
                  <a:gd name="T44" fmla="*/ 68 w 137"/>
                  <a:gd name="T45" fmla="*/ 110 h 131"/>
                  <a:gd name="T46" fmla="*/ 65 w 137"/>
                  <a:gd name="T47" fmla="*/ 112 h 131"/>
                  <a:gd name="T48" fmla="*/ 63 w 137"/>
                  <a:gd name="T49" fmla="*/ 113 h 131"/>
                  <a:gd name="T50" fmla="*/ 59 w 137"/>
                  <a:gd name="T51" fmla="*/ 115 h 131"/>
                  <a:gd name="T52" fmla="*/ 53 w 137"/>
                  <a:gd name="T53" fmla="*/ 113 h 131"/>
                  <a:gd name="T54" fmla="*/ 53 w 137"/>
                  <a:gd name="T55" fmla="*/ 113 h 131"/>
                  <a:gd name="T56" fmla="*/ 39 w 137"/>
                  <a:gd name="T57" fmla="*/ 112 h 131"/>
                  <a:gd name="T58" fmla="*/ 32 w 137"/>
                  <a:gd name="T59" fmla="*/ 110 h 131"/>
                  <a:gd name="T60" fmla="*/ 24 w 137"/>
                  <a:gd name="T61" fmla="*/ 113 h 131"/>
                  <a:gd name="T62" fmla="*/ 24 w 137"/>
                  <a:gd name="T63" fmla="*/ 113 h 131"/>
                  <a:gd name="T64" fmla="*/ 18 w 137"/>
                  <a:gd name="T65" fmla="*/ 116 h 131"/>
                  <a:gd name="T66" fmla="*/ 12 w 137"/>
                  <a:gd name="T67" fmla="*/ 122 h 131"/>
                  <a:gd name="T68" fmla="*/ 6 w 137"/>
                  <a:gd name="T69" fmla="*/ 127 h 131"/>
                  <a:gd name="T70" fmla="*/ 0 w 137"/>
                  <a:gd name="T71" fmla="*/ 131 h 13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7" h="131">
                    <a:moveTo>
                      <a:pt x="134" y="0"/>
                    </a:moveTo>
                    <a:lnTo>
                      <a:pt x="134" y="0"/>
                    </a:lnTo>
                    <a:lnTo>
                      <a:pt x="136" y="14"/>
                    </a:lnTo>
                    <a:lnTo>
                      <a:pt x="137" y="26"/>
                    </a:lnTo>
                    <a:lnTo>
                      <a:pt x="137" y="32"/>
                    </a:lnTo>
                    <a:lnTo>
                      <a:pt x="136" y="38"/>
                    </a:lnTo>
                    <a:lnTo>
                      <a:pt x="134" y="44"/>
                    </a:lnTo>
                    <a:lnTo>
                      <a:pt x="131" y="50"/>
                    </a:lnTo>
                    <a:lnTo>
                      <a:pt x="125" y="57"/>
                    </a:lnTo>
                    <a:lnTo>
                      <a:pt x="118" y="63"/>
                    </a:lnTo>
                    <a:lnTo>
                      <a:pt x="112" y="68"/>
                    </a:lnTo>
                    <a:lnTo>
                      <a:pt x="102" y="71"/>
                    </a:lnTo>
                    <a:lnTo>
                      <a:pt x="92" y="74"/>
                    </a:lnTo>
                    <a:lnTo>
                      <a:pt x="81" y="77"/>
                    </a:lnTo>
                    <a:lnTo>
                      <a:pt x="78" y="80"/>
                    </a:lnTo>
                    <a:lnTo>
                      <a:pt x="74" y="83"/>
                    </a:lnTo>
                    <a:lnTo>
                      <a:pt x="72" y="89"/>
                    </a:lnTo>
                    <a:lnTo>
                      <a:pt x="71" y="94"/>
                    </a:lnTo>
                    <a:lnTo>
                      <a:pt x="69" y="104"/>
                    </a:lnTo>
                    <a:lnTo>
                      <a:pt x="68" y="110"/>
                    </a:lnTo>
                    <a:lnTo>
                      <a:pt x="65" y="112"/>
                    </a:lnTo>
                    <a:lnTo>
                      <a:pt x="63" y="113"/>
                    </a:lnTo>
                    <a:lnTo>
                      <a:pt x="59" y="115"/>
                    </a:lnTo>
                    <a:lnTo>
                      <a:pt x="53" y="113"/>
                    </a:lnTo>
                    <a:lnTo>
                      <a:pt x="39" y="112"/>
                    </a:lnTo>
                    <a:lnTo>
                      <a:pt x="32" y="110"/>
                    </a:lnTo>
                    <a:lnTo>
                      <a:pt x="24" y="113"/>
                    </a:lnTo>
                    <a:lnTo>
                      <a:pt x="18" y="116"/>
                    </a:lnTo>
                    <a:lnTo>
                      <a:pt x="12" y="122"/>
                    </a:lnTo>
                    <a:lnTo>
                      <a:pt x="6" y="127"/>
                    </a:lnTo>
                    <a:lnTo>
                      <a:pt x="0" y="1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3" name="Freeform 2955">
                <a:extLst>
                  <a:ext uri="{FF2B5EF4-FFF2-40B4-BE49-F238E27FC236}">
                    <a16:creationId xmlns:a16="http://schemas.microsoft.com/office/drawing/2014/main" id="{79090D85-CAEC-41A3-B496-F97817E9D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3242"/>
                <a:ext cx="27" cy="18"/>
              </a:xfrm>
              <a:custGeom>
                <a:avLst/>
                <a:gdLst>
                  <a:gd name="T0" fmla="*/ 27 w 27"/>
                  <a:gd name="T1" fmla="*/ 0 h 18"/>
                  <a:gd name="T2" fmla="*/ 27 w 27"/>
                  <a:gd name="T3" fmla="*/ 0 h 18"/>
                  <a:gd name="T4" fmla="*/ 18 w 27"/>
                  <a:gd name="T5" fmla="*/ 3 h 18"/>
                  <a:gd name="T6" fmla="*/ 18 w 27"/>
                  <a:gd name="T7" fmla="*/ 3 h 18"/>
                  <a:gd name="T8" fmla="*/ 13 w 27"/>
                  <a:gd name="T9" fmla="*/ 6 h 18"/>
                  <a:gd name="T10" fmla="*/ 7 w 27"/>
                  <a:gd name="T11" fmla="*/ 11 h 18"/>
                  <a:gd name="T12" fmla="*/ 3 w 27"/>
                  <a:gd name="T13" fmla="*/ 15 h 18"/>
                  <a:gd name="T14" fmla="*/ 0 w 27"/>
                  <a:gd name="T15" fmla="*/ 18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8">
                    <a:moveTo>
                      <a:pt x="27" y="0"/>
                    </a:moveTo>
                    <a:lnTo>
                      <a:pt x="27" y="0"/>
                    </a:lnTo>
                    <a:lnTo>
                      <a:pt x="18" y="3"/>
                    </a:lnTo>
                    <a:lnTo>
                      <a:pt x="13" y="6"/>
                    </a:lnTo>
                    <a:lnTo>
                      <a:pt x="7" y="11"/>
                    </a:lnTo>
                    <a:lnTo>
                      <a:pt x="3" y="15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4" name="Freeform 2956">
                <a:extLst>
                  <a:ext uri="{FF2B5EF4-FFF2-40B4-BE49-F238E27FC236}">
                    <a16:creationId xmlns:a16="http://schemas.microsoft.com/office/drawing/2014/main" id="{155118A1-CB48-48DB-8D7A-90056BE7C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3284"/>
                <a:ext cx="18" cy="35"/>
              </a:xfrm>
              <a:custGeom>
                <a:avLst/>
                <a:gdLst>
                  <a:gd name="T0" fmla="*/ 18 w 18"/>
                  <a:gd name="T1" fmla="*/ 35 h 35"/>
                  <a:gd name="T2" fmla="*/ 18 w 18"/>
                  <a:gd name="T3" fmla="*/ 35 h 35"/>
                  <a:gd name="T4" fmla="*/ 14 w 18"/>
                  <a:gd name="T5" fmla="*/ 24 h 35"/>
                  <a:gd name="T6" fmla="*/ 8 w 18"/>
                  <a:gd name="T7" fmla="*/ 15 h 35"/>
                  <a:gd name="T8" fmla="*/ 3 w 18"/>
                  <a:gd name="T9" fmla="*/ 8 h 35"/>
                  <a:gd name="T10" fmla="*/ 0 w 18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5">
                    <a:moveTo>
                      <a:pt x="18" y="35"/>
                    </a:moveTo>
                    <a:lnTo>
                      <a:pt x="18" y="35"/>
                    </a:lnTo>
                    <a:lnTo>
                      <a:pt x="14" y="24"/>
                    </a:lnTo>
                    <a:lnTo>
                      <a:pt x="8" y="15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5" name="Freeform 2957">
                <a:extLst>
                  <a:ext uri="{FF2B5EF4-FFF2-40B4-BE49-F238E27FC236}">
                    <a16:creationId xmlns:a16="http://schemas.microsoft.com/office/drawing/2014/main" id="{17BF1F14-C47F-4016-9562-1A104668E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3314"/>
                <a:ext cx="14" cy="50"/>
              </a:xfrm>
              <a:custGeom>
                <a:avLst/>
                <a:gdLst>
                  <a:gd name="T0" fmla="*/ 14 w 14"/>
                  <a:gd name="T1" fmla="*/ 50 h 50"/>
                  <a:gd name="T2" fmla="*/ 14 w 14"/>
                  <a:gd name="T3" fmla="*/ 50 h 50"/>
                  <a:gd name="T4" fmla="*/ 11 w 14"/>
                  <a:gd name="T5" fmla="*/ 46 h 50"/>
                  <a:gd name="T6" fmla="*/ 8 w 14"/>
                  <a:gd name="T7" fmla="*/ 40 h 50"/>
                  <a:gd name="T8" fmla="*/ 2 w 14"/>
                  <a:gd name="T9" fmla="*/ 26 h 50"/>
                  <a:gd name="T10" fmla="*/ 0 w 14"/>
                  <a:gd name="T11" fmla="*/ 12 h 50"/>
                  <a:gd name="T12" fmla="*/ 0 w 14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0">
                    <a:moveTo>
                      <a:pt x="14" y="50"/>
                    </a:moveTo>
                    <a:lnTo>
                      <a:pt x="14" y="50"/>
                    </a:lnTo>
                    <a:lnTo>
                      <a:pt x="11" y="46"/>
                    </a:lnTo>
                    <a:lnTo>
                      <a:pt x="8" y="40"/>
                    </a:lnTo>
                    <a:lnTo>
                      <a:pt x="2" y="26"/>
                    </a:lnTo>
                    <a:lnTo>
                      <a:pt x="0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6" name="Freeform 2958">
                <a:extLst>
                  <a:ext uri="{FF2B5EF4-FFF2-40B4-BE49-F238E27FC236}">
                    <a16:creationId xmlns:a16="http://schemas.microsoft.com/office/drawing/2014/main" id="{9C26D74F-5CA5-4A27-9179-09BB2AE6D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3349"/>
                <a:ext cx="11" cy="57"/>
              </a:xfrm>
              <a:custGeom>
                <a:avLst/>
                <a:gdLst>
                  <a:gd name="T0" fmla="*/ 11 w 11"/>
                  <a:gd name="T1" fmla="*/ 0 h 57"/>
                  <a:gd name="T2" fmla="*/ 11 w 11"/>
                  <a:gd name="T3" fmla="*/ 0 h 57"/>
                  <a:gd name="T4" fmla="*/ 5 w 11"/>
                  <a:gd name="T5" fmla="*/ 14 h 57"/>
                  <a:gd name="T6" fmla="*/ 3 w 11"/>
                  <a:gd name="T7" fmla="*/ 20 h 57"/>
                  <a:gd name="T8" fmla="*/ 3 w 11"/>
                  <a:gd name="T9" fmla="*/ 29 h 57"/>
                  <a:gd name="T10" fmla="*/ 3 w 11"/>
                  <a:gd name="T11" fmla="*/ 29 h 57"/>
                  <a:gd name="T12" fmla="*/ 3 w 11"/>
                  <a:gd name="T13" fmla="*/ 44 h 57"/>
                  <a:gd name="T14" fmla="*/ 3 w 11"/>
                  <a:gd name="T15" fmla="*/ 50 h 57"/>
                  <a:gd name="T16" fmla="*/ 0 w 11"/>
                  <a:gd name="T17" fmla="*/ 57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57">
                    <a:moveTo>
                      <a:pt x="11" y="0"/>
                    </a:moveTo>
                    <a:lnTo>
                      <a:pt x="11" y="0"/>
                    </a:lnTo>
                    <a:lnTo>
                      <a:pt x="5" y="14"/>
                    </a:lnTo>
                    <a:lnTo>
                      <a:pt x="3" y="20"/>
                    </a:lnTo>
                    <a:lnTo>
                      <a:pt x="3" y="29"/>
                    </a:lnTo>
                    <a:lnTo>
                      <a:pt x="3" y="44"/>
                    </a:lnTo>
                    <a:lnTo>
                      <a:pt x="3" y="50"/>
                    </a:lnTo>
                    <a:lnTo>
                      <a:pt x="0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7" name="Freeform 2959">
                <a:extLst>
                  <a:ext uri="{FF2B5EF4-FFF2-40B4-BE49-F238E27FC236}">
                    <a16:creationId xmlns:a16="http://schemas.microsoft.com/office/drawing/2014/main" id="{9DD15D1B-30E0-4978-A846-451CB2B1C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3349"/>
                <a:ext cx="26" cy="50"/>
              </a:xfrm>
              <a:custGeom>
                <a:avLst/>
                <a:gdLst>
                  <a:gd name="T0" fmla="*/ 26 w 26"/>
                  <a:gd name="T1" fmla="*/ 26 h 50"/>
                  <a:gd name="T2" fmla="*/ 26 w 26"/>
                  <a:gd name="T3" fmla="*/ 26 h 50"/>
                  <a:gd name="T4" fmla="*/ 22 w 26"/>
                  <a:gd name="T5" fmla="*/ 33 h 50"/>
                  <a:gd name="T6" fmla="*/ 17 w 26"/>
                  <a:gd name="T7" fmla="*/ 39 h 50"/>
                  <a:gd name="T8" fmla="*/ 11 w 26"/>
                  <a:gd name="T9" fmla="*/ 45 h 50"/>
                  <a:gd name="T10" fmla="*/ 3 w 26"/>
                  <a:gd name="T11" fmla="*/ 50 h 50"/>
                  <a:gd name="T12" fmla="*/ 3 w 26"/>
                  <a:gd name="T13" fmla="*/ 50 h 50"/>
                  <a:gd name="T14" fmla="*/ 5 w 26"/>
                  <a:gd name="T15" fmla="*/ 38 h 50"/>
                  <a:gd name="T16" fmla="*/ 3 w 26"/>
                  <a:gd name="T17" fmla="*/ 26 h 50"/>
                  <a:gd name="T18" fmla="*/ 2 w 26"/>
                  <a:gd name="T19" fmla="*/ 14 h 50"/>
                  <a:gd name="T20" fmla="*/ 0 w 26"/>
                  <a:gd name="T21" fmla="*/ 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50">
                    <a:moveTo>
                      <a:pt x="26" y="26"/>
                    </a:moveTo>
                    <a:lnTo>
                      <a:pt x="26" y="26"/>
                    </a:lnTo>
                    <a:lnTo>
                      <a:pt x="22" y="33"/>
                    </a:lnTo>
                    <a:lnTo>
                      <a:pt x="17" y="39"/>
                    </a:lnTo>
                    <a:lnTo>
                      <a:pt x="11" y="45"/>
                    </a:lnTo>
                    <a:lnTo>
                      <a:pt x="3" y="50"/>
                    </a:lnTo>
                    <a:lnTo>
                      <a:pt x="5" y="38"/>
                    </a:lnTo>
                    <a:lnTo>
                      <a:pt x="3" y="26"/>
                    </a:lnTo>
                    <a:lnTo>
                      <a:pt x="2" y="1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8" name="Freeform 2960">
                <a:extLst>
                  <a:ext uri="{FF2B5EF4-FFF2-40B4-BE49-F238E27FC236}">
                    <a16:creationId xmlns:a16="http://schemas.microsoft.com/office/drawing/2014/main" id="{668A76A5-0CB4-465D-B9D5-D16B7B5DF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3399"/>
                <a:ext cx="8" cy="30"/>
              </a:xfrm>
              <a:custGeom>
                <a:avLst/>
                <a:gdLst>
                  <a:gd name="T0" fmla="*/ 8 w 8"/>
                  <a:gd name="T1" fmla="*/ 0 h 30"/>
                  <a:gd name="T2" fmla="*/ 8 w 8"/>
                  <a:gd name="T3" fmla="*/ 0 h 30"/>
                  <a:gd name="T4" fmla="*/ 5 w 8"/>
                  <a:gd name="T5" fmla="*/ 6 h 30"/>
                  <a:gd name="T6" fmla="*/ 2 w 8"/>
                  <a:gd name="T7" fmla="*/ 13 h 30"/>
                  <a:gd name="T8" fmla="*/ 0 w 8"/>
                  <a:gd name="T9" fmla="*/ 22 h 30"/>
                  <a:gd name="T10" fmla="*/ 0 w 8"/>
                  <a:gd name="T11" fmla="*/ 3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0">
                    <a:moveTo>
                      <a:pt x="8" y="0"/>
                    </a:moveTo>
                    <a:lnTo>
                      <a:pt x="8" y="0"/>
                    </a:lnTo>
                    <a:lnTo>
                      <a:pt x="5" y="6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9" name="Freeform 2961">
                <a:extLst>
                  <a:ext uri="{FF2B5EF4-FFF2-40B4-BE49-F238E27FC236}">
                    <a16:creationId xmlns:a16="http://schemas.microsoft.com/office/drawing/2014/main" id="{277B55CF-0DDF-4449-AF4C-50280CD2F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3349"/>
                <a:ext cx="15" cy="71"/>
              </a:xfrm>
              <a:custGeom>
                <a:avLst/>
                <a:gdLst>
                  <a:gd name="T0" fmla="*/ 15 w 15"/>
                  <a:gd name="T1" fmla="*/ 0 h 71"/>
                  <a:gd name="T2" fmla="*/ 15 w 15"/>
                  <a:gd name="T3" fmla="*/ 0 h 71"/>
                  <a:gd name="T4" fmla="*/ 7 w 15"/>
                  <a:gd name="T5" fmla="*/ 11 h 71"/>
                  <a:gd name="T6" fmla="*/ 3 w 15"/>
                  <a:gd name="T7" fmla="*/ 20 h 71"/>
                  <a:gd name="T8" fmla="*/ 0 w 15"/>
                  <a:gd name="T9" fmla="*/ 30 h 71"/>
                  <a:gd name="T10" fmla="*/ 0 w 15"/>
                  <a:gd name="T11" fmla="*/ 41 h 71"/>
                  <a:gd name="T12" fmla="*/ 0 w 15"/>
                  <a:gd name="T13" fmla="*/ 41 h 71"/>
                  <a:gd name="T14" fmla="*/ 3 w 15"/>
                  <a:gd name="T15" fmla="*/ 48 h 71"/>
                  <a:gd name="T16" fmla="*/ 6 w 15"/>
                  <a:gd name="T17" fmla="*/ 57 h 71"/>
                  <a:gd name="T18" fmla="*/ 10 w 15"/>
                  <a:gd name="T19" fmla="*/ 65 h 71"/>
                  <a:gd name="T20" fmla="*/ 12 w 15"/>
                  <a:gd name="T21" fmla="*/ 71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71">
                    <a:moveTo>
                      <a:pt x="15" y="0"/>
                    </a:moveTo>
                    <a:lnTo>
                      <a:pt x="15" y="0"/>
                    </a:lnTo>
                    <a:lnTo>
                      <a:pt x="7" y="11"/>
                    </a:lnTo>
                    <a:lnTo>
                      <a:pt x="3" y="20"/>
                    </a:lnTo>
                    <a:lnTo>
                      <a:pt x="0" y="30"/>
                    </a:lnTo>
                    <a:lnTo>
                      <a:pt x="0" y="41"/>
                    </a:lnTo>
                    <a:lnTo>
                      <a:pt x="3" y="48"/>
                    </a:lnTo>
                    <a:lnTo>
                      <a:pt x="6" y="57"/>
                    </a:lnTo>
                    <a:lnTo>
                      <a:pt x="10" y="65"/>
                    </a:lnTo>
                    <a:lnTo>
                      <a:pt x="12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0" name="Freeform 2962">
                <a:extLst>
                  <a:ext uri="{FF2B5EF4-FFF2-40B4-BE49-F238E27FC236}">
                    <a16:creationId xmlns:a16="http://schemas.microsoft.com/office/drawing/2014/main" id="{639A1CE9-D6E6-413D-A71A-E53F3C3AE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3391"/>
                <a:ext cx="3" cy="42"/>
              </a:xfrm>
              <a:custGeom>
                <a:avLst/>
                <a:gdLst>
                  <a:gd name="T0" fmla="*/ 3 w 3"/>
                  <a:gd name="T1" fmla="*/ 0 h 42"/>
                  <a:gd name="T2" fmla="*/ 3 w 3"/>
                  <a:gd name="T3" fmla="*/ 0 h 42"/>
                  <a:gd name="T4" fmla="*/ 3 w 3"/>
                  <a:gd name="T5" fmla="*/ 23 h 42"/>
                  <a:gd name="T6" fmla="*/ 3 w 3"/>
                  <a:gd name="T7" fmla="*/ 35 h 42"/>
                  <a:gd name="T8" fmla="*/ 2 w 3"/>
                  <a:gd name="T9" fmla="*/ 39 h 42"/>
                  <a:gd name="T10" fmla="*/ 0 w 3"/>
                  <a:gd name="T11" fmla="*/ 4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2">
                    <a:moveTo>
                      <a:pt x="3" y="0"/>
                    </a:moveTo>
                    <a:lnTo>
                      <a:pt x="3" y="0"/>
                    </a:lnTo>
                    <a:lnTo>
                      <a:pt x="3" y="23"/>
                    </a:lnTo>
                    <a:lnTo>
                      <a:pt x="3" y="35"/>
                    </a:lnTo>
                    <a:lnTo>
                      <a:pt x="2" y="39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1" name="Freeform 2963">
                <a:extLst>
                  <a:ext uri="{FF2B5EF4-FFF2-40B4-BE49-F238E27FC236}">
                    <a16:creationId xmlns:a16="http://schemas.microsoft.com/office/drawing/2014/main" id="{19DF12DA-C0D9-4A98-8AE2-AC6A6744E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3385"/>
                <a:ext cx="30" cy="20"/>
              </a:xfrm>
              <a:custGeom>
                <a:avLst/>
                <a:gdLst>
                  <a:gd name="T0" fmla="*/ 30 w 30"/>
                  <a:gd name="T1" fmla="*/ 20 h 20"/>
                  <a:gd name="T2" fmla="*/ 30 w 30"/>
                  <a:gd name="T3" fmla="*/ 20 h 20"/>
                  <a:gd name="T4" fmla="*/ 21 w 30"/>
                  <a:gd name="T5" fmla="*/ 18 h 20"/>
                  <a:gd name="T6" fmla="*/ 12 w 30"/>
                  <a:gd name="T7" fmla="*/ 14 h 20"/>
                  <a:gd name="T8" fmla="*/ 6 w 30"/>
                  <a:gd name="T9" fmla="*/ 8 h 20"/>
                  <a:gd name="T10" fmla="*/ 0 w 30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0">
                    <a:moveTo>
                      <a:pt x="30" y="20"/>
                    </a:moveTo>
                    <a:lnTo>
                      <a:pt x="30" y="20"/>
                    </a:lnTo>
                    <a:lnTo>
                      <a:pt x="21" y="18"/>
                    </a:lnTo>
                    <a:lnTo>
                      <a:pt x="12" y="14"/>
                    </a:lnTo>
                    <a:lnTo>
                      <a:pt x="6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2" name="Freeform 2964">
                <a:extLst>
                  <a:ext uri="{FF2B5EF4-FFF2-40B4-BE49-F238E27FC236}">
                    <a16:creationId xmlns:a16="http://schemas.microsoft.com/office/drawing/2014/main" id="{383CAAFB-EB4F-441D-A554-FA299D42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3234"/>
                <a:ext cx="9" cy="41"/>
              </a:xfrm>
              <a:custGeom>
                <a:avLst/>
                <a:gdLst>
                  <a:gd name="T0" fmla="*/ 9 w 9"/>
                  <a:gd name="T1" fmla="*/ 0 h 41"/>
                  <a:gd name="T2" fmla="*/ 9 w 9"/>
                  <a:gd name="T3" fmla="*/ 0 h 41"/>
                  <a:gd name="T4" fmla="*/ 5 w 9"/>
                  <a:gd name="T5" fmla="*/ 9 h 41"/>
                  <a:gd name="T6" fmla="*/ 2 w 9"/>
                  <a:gd name="T7" fmla="*/ 20 h 41"/>
                  <a:gd name="T8" fmla="*/ 0 w 9"/>
                  <a:gd name="T9" fmla="*/ 31 h 41"/>
                  <a:gd name="T10" fmla="*/ 3 w 9"/>
                  <a:gd name="T11" fmla="*/ 41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1">
                    <a:moveTo>
                      <a:pt x="9" y="0"/>
                    </a:moveTo>
                    <a:lnTo>
                      <a:pt x="9" y="0"/>
                    </a:lnTo>
                    <a:lnTo>
                      <a:pt x="5" y="9"/>
                    </a:lnTo>
                    <a:lnTo>
                      <a:pt x="2" y="20"/>
                    </a:lnTo>
                    <a:lnTo>
                      <a:pt x="0" y="31"/>
                    </a:lnTo>
                    <a:lnTo>
                      <a:pt x="3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3" name="Freeform 2965">
                <a:extLst>
                  <a:ext uri="{FF2B5EF4-FFF2-40B4-BE49-F238E27FC236}">
                    <a16:creationId xmlns:a16="http://schemas.microsoft.com/office/drawing/2014/main" id="{CA54B997-3E49-467A-8023-E5C618D7D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3230"/>
                <a:ext cx="48" cy="19"/>
              </a:xfrm>
              <a:custGeom>
                <a:avLst/>
                <a:gdLst>
                  <a:gd name="T0" fmla="*/ 48 w 48"/>
                  <a:gd name="T1" fmla="*/ 0 h 19"/>
                  <a:gd name="T2" fmla="*/ 48 w 48"/>
                  <a:gd name="T3" fmla="*/ 0 h 19"/>
                  <a:gd name="T4" fmla="*/ 45 w 48"/>
                  <a:gd name="T5" fmla="*/ 7 h 19"/>
                  <a:gd name="T6" fmla="*/ 40 w 48"/>
                  <a:gd name="T7" fmla="*/ 13 h 19"/>
                  <a:gd name="T8" fmla="*/ 36 w 48"/>
                  <a:gd name="T9" fmla="*/ 18 h 19"/>
                  <a:gd name="T10" fmla="*/ 28 w 48"/>
                  <a:gd name="T11" fmla="*/ 19 h 19"/>
                  <a:gd name="T12" fmla="*/ 21 w 48"/>
                  <a:gd name="T13" fmla="*/ 19 h 19"/>
                  <a:gd name="T14" fmla="*/ 13 w 48"/>
                  <a:gd name="T15" fmla="*/ 19 h 19"/>
                  <a:gd name="T16" fmla="*/ 0 w 48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19">
                    <a:moveTo>
                      <a:pt x="48" y="0"/>
                    </a:moveTo>
                    <a:lnTo>
                      <a:pt x="48" y="0"/>
                    </a:lnTo>
                    <a:lnTo>
                      <a:pt x="45" y="7"/>
                    </a:lnTo>
                    <a:lnTo>
                      <a:pt x="40" y="13"/>
                    </a:lnTo>
                    <a:lnTo>
                      <a:pt x="36" y="18"/>
                    </a:lnTo>
                    <a:lnTo>
                      <a:pt x="28" y="19"/>
                    </a:lnTo>
                    <a:lnTo>
                      <a:pt x="21" y="19"/>
                    </a:lnTo>
                    <a:lnTo>
                      <a:pt x="13" y="19"/>
                    </a:lnTo>
                    <a:lnTo>
                      <a:pt x="0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4" name="Freeform 2966">
                <a:extLst>
                  <a:ext uri="{FF2B5EF4-FFF2-40B4-BE49-F238E27FC236}">
                    <a16:creationId xmlns:a16="http://schemas.microsoft.com/office/drawing/2014/main" id="{92019EC1-6BBA-4CB4-9BD6-AEC83D5B3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265"/>
                <a:ext cx="29" cy="42"/>
              </a:xfrm>
              <a:custGeom>
                <a:avLst/>
                <a:gdLst>
                  <a:gd name="T0" fmla="*/ 28 w 29"/>
                  <a:gd name="T1" fmla="*/ 0 h 42"/>
                  <a:gd name="T2" fmla="*/ 28 w 29"/>
                  <a:gd name="T3" fmla="*/ 0 h 42"/>
                  <a:gd name="T4" fmla="*/ 29 w 29"/>
                  <a:gd name="T5" fmla="*/ 7 h 42"/>
                  <a:gd name="T6" fmla="*/ 29 w 29"/>
                  <a:gd name="T7" fmla="*/ 16 h 42"/>
                  <a:gd name="T8" fmla="*/ 29 w 29"/>
                  <a:gd name="T9" fmla="*/ 24 h 42"/>
                  <a:gd name="T10" fmla="*/ 28 w 29"/>
                  <a:gd name="T11" fmla="*/ 28 h 42"/>
                  <a:gd name="T12" fmla="*/ 25 w 29"/>
                  <a:gd name="T13" fmla="*/ 31 h 42"/>
                  <a:gd name="T14" fmla="*/ 25 w 29"/>
                  <a:gd name="T15" fmla="*/ 31 h 42"/>
                  <a:gd name="T16" fmla="*/ 20 w 29"/>
                  <a:gd name="T17" fmla="*/ 34 h 42"/>
                  <a:gd name="T18" fmla="*/ 14 w 29"/>
                  <a:gd name="T19" fmla="*/ 37 h 42"/>
                  <a:gd name="T20" fmla="*/ 0 w 29"/>
                  <a:gd name="T21" fmla="*/ 42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42">
                    <a:moveTo>
                      <a:pt x="28" y="0"/>
                    </a:moveTo>
                    <a:lnTo>
                      <a:pt x="28" y="0"/>
                    </a:lnTo>
                    <a:lnTo>
                      <a:pt x="29" y="7"/>
                    </a:lnTo>
                    <a:lnTo>
                      <a:pt x="29" y="16"/>
                    </a:lnTo>
                    <a:lnTo>
                      <a:pt x="29" y="24"/>
                    </a:lnTo>
                    <a:lnTo>
                      <a:pt x="28" y="28"/>
                    </a:lnTo>
                    <a:lnTo>
                      <a:pt x="25" y="31"/>
                    </a:lnTo>
                    <a:lnTo>
                      <a:pt x="20" y="34"/>
                    </a:lnTo>
                    <a:lnTo>
                      <a:pt x="14" y="37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5" name="Freeform 2967">
                <a:extLst>
                  <a:ext uri="{FF2B5EF4-FFF2-40B4-BE49-F238E27FC236}">
                    <a16:creationId xmlns:a16="http://schemas.microsoft.com/office/drawing/2014/main" id="{AC250A53-6881-41DD-9211-2AD336D3C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249"/>
                <a:ext cx="8" cy="40"/>
              </a:xfrm>
              <a:custGeom>
                <a:avLst/>
                <a:gdLst>
                  <a:gd name="T0" fmla="*/ 8 w 8"/>
                  <a:gd name="T1" fmla="*/ 40 h 40"/>
                  <a:gd name="T2" fmla="*/ 8 w 8"/>
                  <a:gd name="T3" fmla="*/ 40 h 40"/>
                  <a:gd name="T4" fmla="*/ 6 w 8"/>
                  <a:gd name="T5" fmla="*/ 37 h 40"/>
                  <a:gd name="T6" fmla="*/ 3 w 8"/>
                  <a:gd name="T7" fmla="*/ 31 h 40"/>
                  <a:gd name="T8" fmla="*/ 0 w 8"/>
                  <a:gd name="T9" fmla="*/ 19 h 40"/>
                  <a:gd name="T10" fmla="*/ 0 w 8"/>
                  <a:gd name="T11" fmla="*/ 7 h 40"/>
                  <a:gd name="T12" fmla="*/ 0 w 8"/>
                  <a:gd name="T13" fmla="*/ 2 h 40"/>
                  <a:gd name="T14" fmla="*/ 0 w 8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40">
                    <a:moveTo>
                      <a:pt x="8" y="40"/>
                    </a:moveTo>
                    <a:lnTo>
                      <a:pt x="8" y="40"/>
                    </a:lnTo>
                    <a:lnTo>
                      <a:pt x="6" y="37"/>
                    </a:lnTo>
                    <a:lnTo>
                      <a:pt x="3" y="31"/>
                    </a:lnTo>
                    <a:lnTo>
                      <a:pt x="0" y="19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6" name="Freeform 2968">
                <a:extLst>
                  <a:ext uri="{FF2B5EF4-FFF2-40B4-BE49-F238E27FC236}">
                    <a16:creationId xmlns:a16="http://schemas.microsoft.com/office/drawing/2014/main" id="{4E7F4195-ED6C-4E1D-BF03-CD089505A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3260"/>
                <a:ext cx="24" cy="75"/>
              </a:xfrm>
              <a:custGeom>
                <a:avLst/>
                <a:gdLst>
                  <a:gd name="T0" fmla="*/ 24 w 24"/>
                  <a:gd name="T1" fmla="*/ 0 h 75"/>
                  <a:gd name="T2" fmla="*/ 24 w 24"/>
                  <a:gd name="T3" fmla="*/ 0 h 75"/>
                  <a:gd name="T4" fmla="*/ 18 w 24"/>
                  <a:gd name="T5" fmla="*/ 3 h 75"/>
                  <a:gd name="T6" fmla="*/ 13 w 24"/>
                  <a:gd name="T7" fmla="*/ 6 h 75"/>
                  <a:gd name="T8" fmla="*/ 6 w 24"/>
                  <a:gd name="T9" fmla="*/ 15 h 75"/>
                  <a:gd name="T10" fmla="*/ 3 w 24"/>
                  <a:gd name="T11" fmla="*/ 24 h 75"/>
                  <a:gd name="T12" fmla="*/ 0 w 24"/>
                  <a:gd name="T13" fmla="*/ 35 h 75"/>
                  <a:gd name="T14" fmla="*/ 0 w 24"/>
                  <a:gd name="T15" fmla="*/ 45 h 75"/>
                  <a:gd name="T16" fmla="*/ 1 w 24"/>
                  <a:gd name="T17" fmla="*/ 56 h 75"/>
                  <a:gd name="T18" fmla="*/ 6 w 24"/>
                  <a:gd name="T19" fmla="*/ 75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75">
                    <a:moveTo>
                      <a:pt x="24" y="0"/>
                    </a:moveTo>
                    <a:lnTo>
                      <a:pt x="24" y="0"/>
                    </a:lnTo>
                    <a:lnTo>
                      <a:pt x="18" y="3"/>
                    </a:lnTo>
                    <a:lnTo>
                      <a:pt x="13" y="6"/>
                    </a:lnTo>
                    <a:lnTo>
                      <a:pt x="6" y="15"/>
                    </a:lnTo>
                    <a:lnTo>
                      <a:pt x="3" y="24"/>
                    </a:lnTo>
                    <a:lnTo>
                      <a:pt x="0" y="35"/>
                    </a:lnTo>
                    <a:lnTo>
                      <a:pt x="0" y="45"/>
                    </a:lnTo>
                    <a:lnTo>
                      <a:pt x="1" y="56"/>
                    </a:lnTo>
                    <a:lnTo>
                      <a:pt x="6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7" name="Freeform 2969">
                <a:extLst>
                  <a:ext uri="{FF2B5EF4-FFF2-40B4-BE49-F238E27FC236}">
                    <a16:creationId xmlns:a16="http://schemas.microsoft.com/office/drawing/2014/main" id="{431A2BC3-57EC-45EB-8718-6EF100AB1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343"/>
                <a:ext cx="44" cy="29"/>
              </a:xfrm>
              <a:custGeom>
                <a:avLst/>
                <a:gdLst>
                  <a:gd name="T0" fmla="*/ 44 w 44"/>
                  <a:gd name="T1" fmla="*/ 0 h 29"/>
                  <a:gd name="T2" fmla="*/ 44 w 44"/>
                  <a:gd name="T3" fmla="*/ 0 h 29"/>
                  <a:gd name="T4" fmla="*/ 33 w 44"/>
                  <a:gd name="T5" fmla="*/ 0 h 29"/>
                  <a:gd name="T6" fmla="*/ 26 w 44"/>
                  <a:gd name="T7" fmla="*/ 1 h 29"/>
                  <a:gd name="T8" fmla="*/ 18 w 44"/>
                  <a:gd name="T9" fmla="*/ 4 h 29"/>
                  <a:gd name="T10" fmla="*/ 11 w 44"/>
                  <a:gd name="T11" fmla="*/ 11 h 29"/>
                  <a:gd name="T12" fmla="*/ 11 w 44"/>
                  <a:gd name="T13" fmla="*/ 11 h 29"/>
                  <a:gd name="T14" fmla="*/ 3 w 44"/>
                  <a:gd name="T15" fmla="*/ 20 h 29"/>
                  <a:gd name="T16" fmla="*/ 0 w 44"/>
                  <a:gd name="T17" fmla="*/ 24 h 29"/>
                  <a:gd name="T18" fmla="*/ 0 w 44"/>
                  <a:gd name="T19" fmla="*/ 29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29">
                    <a:moveTo>
                      <a:pt x="44" y="0"/>
                    </a:moveTo>
                    <a:lnTo>
                      <a:pt x="44" y="0"/>
                    </a:lnTo>
                    <a:lnTo>
                      <a:pt x="33" y="0"/>
                    </a:lnTo>
                    <a:lnTo>
                      <a:pt x="26" y="1"/>
                    </a:lnTo>
                    <a:lnTo>
                      <a:pt x="18" y="4"/>
                    </a:lnTo>
                    <a:lnTo>
                      <a:pt x="11" y="11"/>
                    </a:lnTo>
                    <a:lnTo>
                      <a:pt x="3" y="20"/>
                    </a:lnTo>
                    <a:lnTo>
                      <a:pt x="0" y="24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8" name="Freeform 2970">
                <a:extLst>
                  <a:ext uri="{FF2B5EF4-FFF2-40B4-BE49-F238E27FC236}">
                    <a16:creationId xmlns:a16="http://schemas.microsoft.com/office/drawing/2014/main" id="{65C0BCAD-26DB-400E-A82C-8AF768A44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3293"/>
                <a:ext cx="24" cy="53"/>
              </a:xfrm>
              <a:custGeom>
                <a:avLst/>
                <a:gdLst>
                  <a:gd name="T0" fmla="*/ 0 w 24"/>
                  <a:gd name="T1" fmla="*/ 53 h 53"/>
                  <a:gd name="T2" fmla="*/ 0 w 24"/>
                  <a:gd name="T3" fmla="*/ 53 h 53"/>
                  <a:gd name="T4" fmla="*/ 0 w 24"/>
                  <a:gd name="T5" fmla="*/ 42 h 53"/>
                  <a:gd name="T6" fmla="*/ 0 w 24"/>
                  <a:gd name="T7" fmla="*/ 32 h 53"/>
                  <a:gd name="T8" fmla="*/ 2 w 24"/>
                  <a:gd name="T9" fmla="*/ 23 h 53"/>
                  <a:gd name="T10" fmla="*/ 3 w 24"/>
                  <a:gd name="T11" fmla="*/ 18 h 53"/>
                  <a:gd name="T12" fmla="*/ 8 w 24"/>
                  <a:gd name="T13" fmla="*/ 14 h 53"/>
                  <a:gd name="T14" fmla="*/ 8 w 24"/>
                  <a:gd name="T15" fmla="*/ 14 h 53"/>
                  <a:gd name="T16" fmla="*/ 17 w 24"/>
                  <a:gd name="T17" fmla="*/ 6 h 53"/>
                  <a:gd name="T18" fmla="*/ 24 w 24"/>
                  <a:gd name="T19" fmla="*/ 0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53">
                    <a:moveTo>
                      <a:pt x="0" y="53"/>
                    </a:moveTo>
                    <a:lnTo>
                      <a:pt x="0" y="53"/>
                    </a:lnTo>
                    <a:lnTo>
                      <a:pt x="0" y="42"/>
                    </a:lnTo>
                    <a:lnTo>
                      <a:pt x="0" y="32"/>
                    </a:lnTo>
                    <a:lnTo>
                      <a:pt x="2" y="23"/>
                    </a:lnTo>
                    <a:lnTo>
                      <a:pt x="3" y="18"/>
                    </a:lnTo>
                    <a:lnTo>
                      <a:pt x="8" y="14"/>
                    </a:lnTo>
                    <a:lnTo>
                      <a:pt x="17" y="6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9" name="Freeform 2971">
                <a:extLst>
                  <a:ext uri="{FF2B5EF4-FFF2-40B4-BE49-F238E27FC236}">
                    <a16:creationId xmlns:a16="http://schemas.microsoft.com/office/drawing/2014/main" id="{F5A6AC3C-61D3-452E-B9C8-042C40C92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3248"/>
                <a:ext cx="8" cy="54"/>
              </a:xfrm>
              <a:custGeom>
                <a:avLst/>
                <a:gdLst>
                  <a:gd name="T0" fmla="*/ 5 w 8"/>
                  <a:gd name="T1" fmla="*/ 0 h 54"/>
                  <a:gd name="T2" fmla="*/ 5 w 8"/>
                  <a:gd name="T3" fmla="*/ 0 h 54"/>
                  <a:gd name="T4" fmla="*/ 2 w 8"/>
                  <a:gd name="T5" fmla="*/ 17 h 54"/>
                  <a:gd name="T6" fmla="*/ 0 w 8"/>
                  <a:gd name="T7" fmla="*/ 24 h 54"/>
                  <a:gd name="T8" fmla="*/ 2 w 8"/>
                  <a:gd name="T9" fmla="*/ 33 h 54"/>
                  <a:gd name="T10" fmla="*/ 2 w 8"/>
                  <a:gd name="T11" fmla="*/ 33 h 54"/>
                  <a:gd name="T12" fmla="*/ 5 w 8"/>
                  <a:gd name="T13" fmla="*/ 44 h 54"/>
                  <a:gd name="T14" fmla="*/ 8 w 8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5" y="0"/>
                    </a:moveTo>
                    <a:lnTo>
                      <a:pt x="5" y="0"/>
                    </a:lnTo>
                    <a:lnTo>
                      <a:pt x="2" y="17"/>
                    </a:lnTo>
                    <a:lnTo>
                      <a:pt x="0" y="24"/>
                    </a:lnTo>
                    <a:lnTo>
                      <a:pt x="2" y="33"/>
                    </a:lnTo>
                    <a:lnTo>
                      <a:pt x="5" y="44"/>
                    </a:lnTo>
                    <a:lnTo>
                      <a:pt x="8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0" name="Freeform 2972">
                <a:extLst>
                  <a:ext uri="{FF2B5EF4-FFF2-40B4-BE49-F238E27FC236}">
                    <a16:creationId xmlns:a16="http://schemas.microsoft.com/office/drawing/2014/main" id="{46670099-860E-460B-A2DC-81D3742DA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3269"/>
                <a:ext cx="36" cy="17"/>
              </a:xfrm>
              <a:custGeom>
                <a:avLst/>
                <a:gdLst>
                  <a:gd name="T0" fmla="*/ 36 w 36"/>
                  <a:gd name="T1" fmla="*/ 0 h 17"/>
                  <a:gd name="T2" fmla="*/ 36 w 36"/>
                  <a:gd name="T3" fmla="*/ 0 h 17"/>
                  <a:gd name="T4" fmla="*/ 29 w 36"/>
                  <a:gd name="T5" fmla="*/ 8 h 17"/>
                  <a:gd name="T6" fmla="*/ 20 w 36"/>
                  <a:gd name="T7" fmla="*/ 14 h 17"/>
                  <a:gd name="T8" fmla="*/ 11 w 36"/>
                  <a:gd name="T9" fmla="*/ 17 h 17"/>
                  <a:gd name="T10" fmla="*/ 0 w 36"/>
                  <a:gd name="T11" fmla="*/ 1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7">
                    <a:moveTo>
                      <a:pt x="36" y="0"/>
                    </a:moveTo>
                    <a:lnTo>
                      <a:pt x="36" y="0"/>
                    </a:lnTo>
                    <a:lnTo>
                      <a:pt x="29" y="8"/>
                    </a:lnTo>
                    <a:lnTo>
                      <a:pt x="20" y="14"/>
                    </a:lnTo>
                    <a:lnTo>
                      <a:pt x="11" y="17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1" name="Freeform 2973">
                <a:extLst>
                  <a:ext uri="{FF2B5EF4-FFF2-40B4-BE49-F238E27FC236}">
                    <a16:creationId xmlns:a16="http://schemas.microsoft.com/office/drawing/2014/main" id="{32EBA577-4961-4FF8-A36A-55EAF97A0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3066"/>
                <a:ext cx="30" cy="42"/>
              </a:xfrm>
              <a:custGeom>
                <a:avLst/>
                <a:gdLst>
                  <a:gd name="T0" fmla="*/ 0 w 30"/>
                  <a:gd name="T1" fmla="*/ 0 h 42"/>
                  <a:gd name="T2" fmla="*/ 0 w 30"/>
                  <a:gd name="T3" fmla="*/ 0 h 42"/>
                  <a:gd name="T4" fmla="*/ 1 w 30"/>
                  <a:gd name="T5" fmla="*/ 13 h 42"/>
                  <a:gd name="T6" fmla="*/ 4 w 30"/>
                  <a:gd name="T7" fmla="*/ 21 h 42"/>
                  <a:gd name="T8" fmla="*/ 7 w 30"/>
                  <a:gd name="T9" fmla="*/ 27 h 42"/>
                  <a:gd name="T10" fmla="*/ 12 w 30"/>
                  <a:gd name="T11" fmla="*/ 31 h 42"/>
                  <a:gd name="T12" fmla="*/ 16 w 30"/>
                  <a:gd name="T13" fmla="*/ 36 h 42"/>
                  <a:gd name="T14" fmla="*/ 23 w 30"/>
                  <a:gd name="T15" fmla="*/ 39 h 42"/>
                  <a:gd name="T16" fmla="*/ 30 w 30"/>
                  <a:gd name="T17" fmla="*/ 42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42">
                    <a:moveTo>
                      <a:pt x="0" y="0"/>
                    </a:moveTo>
                    <a:lnTo>
                      <a:pt x="0" y="0"/>
                    </a:lnTo>
                    <a:lnTo>
                      <a:pt x="1" y="13"/>
                    </a:lnTo>
                    <a:lnTo>
                      <a:pt x="4" y="21"/>
                    </a:lnTo>
                    <a:lnTo>
                      <a:pt x="7" y="27"/>
                    </a:lnTo>
                    <a:lnTo>
                      <a:pt x="12" y="31"/>
                    </a:lnTo>
                    <a:lnTo>
                      <a:pt x="16" y="36"/>
                    </a:lnTo>
                    <a:lnTo>
                      <a:pt x="23" y="39"/>
                    </a:lnTo>
                    <a:lnTo>
                      <a:pt x="3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2" name="Freeform 2974">
                <a:extLst>
                  <a:ext uri="{FF2B5EF4-FFF2-40B4-BE49-F238E27FC236}">
                    <a16:creationId xmlns:a16="http://schemas.microsoft.com/office/drawing/2014/main" id="{30FE3935-CF89-41AB-9619-152550790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3100"/>
                <a:ext cx="37" cy="64"/>
              </a:xfrm>
              <a:custGeom>
                <a:avLst/>
                <a:gdLst>
                  <a:gd name="T0" fmla="*/ 2 w 37"/>
                  <a:gd name="T1" fmla="*/ 0 h 64"/>
                  <a:gd name="T2" fmla="*/ 2 w 37"/>
                  <a:gd name="T3" fmla="*/ 0 h 64"/>
                  <a:gd name="T4" fmla="*/ 0 w 37"/>
                  <a:gd name="T5" fmla="*/ 12 h 64"/>
                  <a:gd name="T6" fmla="*/ 3 w 37"/>
                  <a:gd name="T7" fmla="*/ 23 h 64"/>
                  <a:gd name="T8" fmla="*/ 8 w 37"/>
                  <a:gd name="T9" fmla="*/ 33 h 64"/>
                  <a:gd name="T10" fmla="*/ 16 w 37"/>
                  <a:gd name="T11" fmla="*/ 44 h 64"/>
                  <a:gd name="T12" fmla="*/ 16 w 37"/>
                  <a:gd name="T13" fmla="*/ 44 h 64"/>
                  <a:gd name="T14" fmla="*/ 25 w 37"/>
                  <a:gd name="T15" fmla="*/ 56 h 64"/>
                  <a:gd name="T16" fmla="*/ 31 w 37"/>
                  <a:gd name="T17" fmla="*/ 62 h 64"/>
                  <a:gd name="T18" fmla="*/ 37 w 37"/>
                  <a:gd name="T19" fmla="*/ 64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64">
                    <a:moveTo>
                      <a:pt x="2" y="0"/>
                    </a:moveTo>
                    <a:lnTo>
                      <a:pt x="2" y="0"/>
                    </a:lnTo>
                    <a:lnTo>
                      <a:pt x="0" y="12"/>
                    </a:lnTo>
                    <a:lnTo>
                      <a:pt x="3" y="23"/>
                    </a:lnTo>
                    <a:lnTo>
                      <a:pt x="8" y="33"/>
                    </a:lnTo>
                    <a:lnTo>
                      <a:pt x="16" y="44"/>
                    </a:lnTo>
                    <a:lnTo>
                      <a:pt x="25" y="56"/>
                    </a:lnTo>
                    <a:lnTo>
                      <a:pt x="31" y="62"/>
                    </a:lnTo>
                    <a:lnTo>
                      <a:pt x="37" y="6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3" name="Freeform 2975">
                <a:extLst>
                  <a:ext uri="{FF2B5EF4-FFF2-40B4-BE49-F238E27FC236}">
                    <a16:creationId xmlns:a16="http://schemas.microsoft.com/office/drawing/2014/main" id="{5F75A6ED-ED6B-4FAA-B071-EC2290786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3147"/>
                <a:ext cx="13" cy="69"/>
              </a:xfrm>
              <a:custGeom>
                <a:avLst/>
                <a:gdLst>
                  <a:gd name="T0" fmla="*/ 13 w 13"/>
                  <a:gd name="T1" fmla="*/ 0 h 69"/>
                  <a:gd name="T2" fmla="*/ 13 w 13"/>
                  <a:gd name="T3" fmla="*/ 0 h 69"/>
                  <a:gd name="T4" fmla="*/ 8 w 13"/>
                  <a:gd name="T5" fmla="*/ 7 h 69"/>
                  <a:gd name="T6" fmla="*/ 5 w 13"/>
                  <a:gd name="T7" fmla="*/ 15 h 69"/>
                  <a:gd name="T8" fmla="*/ 2 w 13"/>
                  <a:gd name="T9" fmla="*/ 26 h 69"/>
                  <a:gd name="T10" fmla="*/ 0 w 13"/>
                  <a:gd name="T11" fmla="*/ 35 h 69"/>
                  <a:gd name="T12" fmla="*/ 0 w 13"/>
                  <a:gd name="T13" fmla="*/ 44 h 69"/>
                  <a:gd name="T14" fmla="*/ 2 w 13"/>
                  <a:gd name="T15" fmla="*/ 54 h 69"/>
                  <a:gd name="T16" fmla="*/ 3 w 13"/>
                  <a:gd name="T17" fmla="*/ 62 h 69"/>
                  <a:gd name="T18" fmla="*/ 8 w 13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69">
                    <a:moveTo>
                      <a:pt x="13" y="0"/>
                    </a:moveTo>
                    <a:lnTo>
                      <a:pt x="13" y="0"/>
                    </a:lnTo>
                    <a:lnTo>
                      <a:pt x="8" y="7"/>
                    </a:lnTo>
                    <a:lnTo>
                      <a:pt x="5" y="15"/>
                    </a:lnTo>
                    <a:lnTo>
                      <a:pt x="2" y="26"/>
                    </a:lnTo>
                    <a:lnTo>
                      <a:pt x="0" y="35"/>
                    </a:lnTo>
                    <a:lnTo>
                      <a:pt x="0" y="44"/>
                    </a:lnTo>
                    <a:lnTo>
                      <a:pt x="2" y="54"/>
                    </a:lnTo>
                    <a:lnTo>
                      <a:pt x="3" y="62"/>
                    </a:lnTo>
                    <a:lnTo>
                      <a:pt x="8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4" name="Freeform 2976">
                <a:extLst>
                  <a:ext uri="{FF2B5EF4-FFF2-40B4-BE49-F238E27FC236}">
                    <a16:creationId xmlns:a16="http://schemas.microsoft.com/office/drawing/2014/main" id="{27224FF3-3C58-421D-AB5D-F1ED4B61D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173"/>
                <a:ext cx="33" cy="40"/>
              </a:xfrm>
              <a:custGeom>
                <a:avLst/>
                <a:gdLst>
                  <a:gd name="T0" fmla="*/ 33 w 33"/>
                  <a:gd name="T1" fmla="*/ 0 h 40"/>
                  <a:gd name="T2" fmla="*/ 33 w 33"/>
                  <a:gd name="T3" fmla="*/ 0 h 40"/>
                  <a:gd name="T4" fmla="*/ 23 w 33"/>
                  <a:gd name="T5" fmla="*/ 6 h 40"/>
                  <a:gd name="T6" fmla="*/ 11 w 33"/>
                  <a:gd name="T7" fmla="*/ 15 h 40"/>
                  <a:gd name="T8" fmla="*/ 6 w 33"/>
                  <a:gd name="T9" fmla="*/ 21 h 40"/>
                  <a:gd name="T10" fmla="*/ 3 w 33"/>
                  <a:gd name="T11" fmla="*/ 27 h 40"/>
                  <a:gd name="T12" fmla="*/ 2 w 33"/>
                  <a:gd name="T13" fmla="*/ 33 h 40"/>
                  <a:gd name="T14" fmla="*/ 0 w 33"/>
                  <a:gd name="T15" fmla="*/ 4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0">
                    <a:moveTo>
                      <a:pt x="33" y="0"/>
                    </a:moveTo>
                    <a:lnTo>
                      <a:pt x="33" y="0"/>
                    </a:lnTo>
                    <a:lnTo>
                      <a:pt x="23" y="6"/>
                    </a:lnTo>
                    <a:lnTo>
                      <a:pt x="11" y="15"/>
                    </a:lnTo>
                    <a:lnTo>
                      <a:pt x="6" y="21"/>
                    </a:lnTo>
                    <a:lnTo>
                      <a:pt x="3" y="27"/>
                    </a:lnTo>
                    <a:lnTo>
                      <a:pt x="2" y="33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5" name="Freeform 2977">
                <a:extLst>
                  <a:ext uri="{FF2B5EF4-FFF2-40B4-BE49-F238E27FC236}">
                    <a16:creationId xmlns:a16="http://schemas.microsoft.com/office/drawing/2014/main" id="{79117935-DC91-4C35-BD02-83CCB25E2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3112"/>
                <a:ext cx="15" cy="65"/>
              </a:xfrm>
              <a:custGeom>
                <a:avLst/>
                <a:gdLst>
                  <a:gd name="T0" fmla="*/ 15 w 15"/>
                  <a:gd name="T1" fmla="*/ 0 h 65"/>
                  <a:gd name="T2" fmla="*/ 15 w 15"/>
                  <a:gd name="T3" fmla="*/ 0 h 65"/>
                  <a:gd name="T4" fmla="*/ 10 w 15"/>
                  <a:gd name="T5" fmla="*/ 6 h 65"/>
                  <a:gd name="T6" fmla="*/ 6 w 15"/>
                  <a:gd name="T7" fmla="*/ 14 h 65"/>
                  <a:gd name="T8" fmla="*/ 3 w 15"/>
                  <a:gd name="T9" fmla="*/ 23 h 65"/>
                  <a:gd name="T10" fmla="*/ 1 w 15"/>
                  <a:gd name="T11" fmla="*/ 33 h 65"/>
                  <a:gd name="T12" fmla="*/ 0 w 15"/>
                  <a:gd name="T13" fmla="*/ 42 h 65"/>
                  <a:gd name="T14" fmla="*/ 1 w 15"/>
                  <a:gd name="T15" fmla="*/ 53 h 65"/>
                  <a:gd name="T16" fmla="*/ 3 w 15"/>
                  <a:gd name="T17" fmla="*/ 61 h 65"/>
                  <a:gd name="T18" fmla="*/ 7 w 15"/>
                  <a:gd name="T19" fmla="*/ 65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65">
                    <a:moveTo>
                      <a:pt x="15" y="0"/>
                    </a:moveTo>
                    <a:lnTo>
                      <a:pt x="15" y="0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3" y="23"/>
                    </a:lnTo>
                    <a:lnTo>
                      <a:pt x="1" y="33"/>
                    </a:lnTo>
                    <a:lnTo>
                      <a:pt x="0" y="42"/>
                    </a:lnTo>
                    <a:lnTo>
                      <a:pt x="1" y="53"/>
                    </a:lnTo>
                    <a:lnTo>
                      <a:pt x="3" y="61"/>
                    </a:lnTo>
                    <a:lnTo>
                      <a:pt x="7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6" name="Freeform 2978">
                <a:extLst>
                  <a:ext uri="{FF2B5EF4-FFF2-40B4-BE49-F238E27FC236}">
                    <a16:creationId xmlns:a16="http://schemas.microsoft.com/office/drawing/2014/main" id="{E0D44ED5-4EA3-4545-996F-A00A3C0E5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034"/>
                <a:ext cx="44" cy="182"/>
              </a:xfrm>
              <a:custGeom>
                <a:avLst/>
                <a:gdLst>
                  <a:gd name="T0" fmla="*/ 14 w 44"/>
                  <a:gd name="T1" fmla="*/ 0 h 182"/>
                  <a:gd name="T2" fmla="*/ 14 w 44"/>
                  <a:gd name="T3" fmla="*/ 0 h 182"/>
                  <a:gd name="T4" fmla="*/ 12 w 44"/>
                  <a:gd name="T5" fmla="*/ 9 h 182"/>
                  <a:gd name="T6" fmla="*/ 11 w 44"/>
                  <a:gd name="T7" fmla="*/ 18 h 182"/>
                  <a:gd name="T8" fmla="*/ 3 w 44"/>
                  <a:gd name="T9" fmla="*/ 36 h 182"/>
                  <a:gd name="T10" fmla="*/ 1 w 44"/>
                  <a:gd name="T11" fmla="*/ 45 h 182"/>
                  <a:gd name="T12" fmla="*/ 0 w 44"/>
                  <a:gd name="T13" fmla="*/ 54 h 182"/>
                  <a:gd name="T14" fmla="*/ 3 w 44"/>
                  <a:gd name="T15" fmla="*/ 63 h 182"/>
                  <a:gd name="T16" fmla="*/ 8 w 44"/>
                  <a:gd name="T17" fmla="*/ 72 h 182"/>
                  <a:gd name="T18" fmla="*/ 8 w 44"/>
                  <a:gd name="T19" fmla="*/ 72 h 182"/>
                  <a:gd name="T20" fmla="*/ 14 w 44"/>
                  <a:gd name="T21" fmla="*/ 80 h 182"/>
                  <a:gd name="T22" fmla="*/ 18 w 44"/>
                  <a:gd name="T23" fmla="*/ 87 h 182"/>
                  <a:gd name="T24" fmla="*/ 23 w 44"/>
                  <a:gd name="T25" fmla="*/ 96 h 182"/>
                  <a:gd name="T26" fmla="*/ 23 w 44"/>
                  <a:gd name="T27" fmla="*/ 101 h 182"/>
                  <a:gd name="T28" fmla="*/ 23 w 44"/>
                  <a:gd name="T29" fmla="*/ 107 h 182"/>
                  <a:gd name="T30" fmla="*/ 23 w 44"/>
                  <a:gd name="T31" fmla="*/ 107 h 182"/>
                  <a:gd name="T32" fmla="*/ 18 w 44"/>
                  <a:gd name="T33" fmla="*/ 124 h 182"/>
                  <a:gd name="T34" fmla="*/ 18 w 44"/>
                  <a:gd name="T35" fmla="*/ 131 h 182"/>
                  <a:gd name="T36" fmla="*/ 18 w 44"/>
                  <a:gd name="T37" fmla="*/ 140 h 182"/>
                  <a:gd name="T38" fmla="*/ 18 w 44"/>
                  <a:gd name="T39" fmla="*/ 140 h 182"/>
                  <a:gd name="T40" fmla="*/ 21 w 44"/>
                  <a:gd name="T41" fmla="*/ 149 h 182"/>
                  <a:gd name="T42" fmla="*/ 29 w 44"/>
                  <a:gd name="T43" fmla="*/ 164 h 182"/>
                  <a:gd name="T44" fmla="*/ 36 w 44"/>
                  <a:gd name="T45" fmla="*/ 178 h 182"/>
                  <a:gd name="T46" fmla="*/ 41 w 44"/>
                  <a:gd name="T47" fmla="*/ 181 h 182"/>
                  <a:gd name="T48" fmla="*/ 44 w 44"/>
                  <a:gd name="T49" fmla="*/ 182 h 18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4" h="182">
                    <a:moveTo>
                      <a:pt x="14" y="0"/>
                    </a:moveTo>
                    <a:lnTo>
                      <a:pt x="14" y="0"/>
                    </a:lnTo>
                    <a:lnTo>
                      <a:pt x="12" y="9"/>
                    </a:lnTo>
                    <a:lnTo>
                      <a:pt x="11" y="18"/>
                    </a:lnTo>
                    <a:lnTo>
                      <a:pt x="3" y="36"/>
                    </a:lnTo>
                    <a:lnTo>
                      <a:pt x="1" y="45"/>
                    </a:lnTo>
                    <a:lnTo>
                      <a:pt x="0" y="54"/>
                    </a:lnTo>
                    <a:lnTo>
                      <a:pt x="3" y="63"/>
                    </a:lnTo>
                    <a:lnTo>
                      <a:pt x="8" y="72"/>
                    </a:lnTo>
                    <a:lnTo>
                      <a:pt x="14" y="80"/>
                    </a:lnTo>
                    <a:lnTo>
                      <a:pt x="18" y="87"/>
                    </a:lnTo>
                    <a:lnTo>
                      <a:pt x="23" y="96"/>
                    </a:lnTo>
                    <a:lnTo>
                      <a:pt x="23" y="101"/>
                    </a:lnTo>
                    <a:lnTo>
                      <a:pt x="23" y="107"/>
                    </a:lnTo>
                    <a:lnTo>
                      <a:pt x="18" y="124"/>
                    </a:lnTo>
                    <a:lnTo>
                      <a:pt x="18" y="131"/>
                    </a:lnTo>
                    <a:lnTo>
                      <a:pt x="18" y="140"/>
                    </a:lnTo>
                    <a:lnTo>
                      <a:pt x="21" y="149"/>
                    </a:lnTo>
                    <a:lnTo>
                      <a:pt x="29" y="164"/>
                    </a:lnTo>
                    <a:lnTo>
                      <a:pt x="36" y="178"/>
                    </a:lnTo>
                    <a:lnTo>
                      <a:pt x="41" y="181"/>
                    </a:lnTo>
                    <a:lnTo>
                      <a:pt x="44" y="18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7" name="Freeform 2979">
                <a:extLst>
                  <a:ext uri="{FF2B5EF4-FFF2-40B4-BE49-F238E27FC236}">
                    <a16:creationId xmlns:a16="http://schemas.microsoft.com/office/drawing/2014/main" id="{BA895DBE-699C-422C-97B6-1EB48F8B1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108"/>
                <a:ext cx="42" cy="110"/>
              </a:xfrm>
              <a:custGeom>
                <a:avLst/>
                <a:gdLst>
                  <a:gd name="T0" fmla="*/ 41 w 42"/>
                  <a:gd name="T1" fmla="*/ 110 h 110"/>
                  <a:gd name="T2" fmla="*/ 41 w 42"/>
                  <a:gd name="T3" fmla="*/ 110 h 110"/>
                  <a:gd name="T4" fmla="*/ 42 w 42"/>
                  <a:gd name="T5" fmla="*/ 101 h 110"/>
                  <a:gd name="T6" fmla="*/ 42 w 42"/>
                  <a:gd name="T7" fmla="*/ 92 h 110"/>
                  <a:gd name="T8" fmla="*/ 41 w 42"/>
                  <a:gd name="T9" fmla="*/ 83 h 110"/>
                  <a:gd name="T10" fmla="*/ 38 w 42"/>
                  <a:gd name="T11" fmla="*/ 75 h 110"/>
                  <a:gd name="T12" fmla="*/ 38 w 42"/>
                  <a:gd name="T13" fmla="*/ 75 h 110"/>
                  <a:gd name="T14" fmla="*/ 33 w 42"/>
                  <a:gd name="T15" fmla="*/ 69 h 110"/>
                  <a:gd name="T16" fmla="*/ 26 w 42"/>
                  <a:gd name="T17" fmla="*/ 65 h 110"/>
                  <a:gd name="T18" fmla="*/ 20 w 42"/>
                  <a:gd name="T19" fmla="*/ 60 h 110"/>
                  <a:gd name="T20" fmla="*/ 14 w 42"/>
                  <a:gd name="T21" fmla="*/ 54 h 110"/>
                  <a:gd name="T22" fmla="*/ 14 w 42"/>
                  <a:gd name="T23" fmla="*/ 54 h 110"/>
                  <a:gd name="T24" fmla="*/ 9 w 42"/>
                  <a:gd name="T25" fmla="*/ 48 h 110"/>
                  <a:gd name="T26" fmla="*/ 5 w 42"/>
                  <a:gd name="T27" fmla="*/ 40 h 110"/>
                  <a:gd name="T28" fmla="*/ 2 w 42"/>
                  <a:gd name="T29" fmla="*/ 31 h 110"/>
                  <a:gd name="T30" fmla="*/ 0 w 42"/>
                  <a:gd name="T31" fmla="*/ 24 h 110"/>
                  <a:gd name="T32" fmla="*/ 0 w 42"/>
                  <a:gd name="T33" fmla="*/ 24 h 110"/>
                  <a:gd name="T34" fmla="*/ 0 w 42"/>
                  <a:gd name="T35" fmla="*/ 18 h 110"/>
                  <a:gd name="T36" fmla="*/ 2 w 42"/>
                  <a:gd name="T37" fmla="*/ 12 h 110"/>
                  <a:gd name="T38" fmla="*/ 5 w 42"/>
                  <a:gd name="T39" fmla="*/ 0 h 11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2" h="110">
                    <a:moveTo>
                      <a:pt x="41" y="110"/>
                    </a:moveTo>
                    <a:lnTo>
                      <a:pt x="41" y="110"/>
                    </a:lnTo>
                    <a:lnTo>
                      <a:pt x="42" y="101"/>
                    </a:lnTo>
                    <a:lnTo>
                      <a:pt x="42" y="92"/>
                    </a:lnTo>
                    <a:lnTo>
                      <a:pt x="41" y="83"/>
                    </a:lnTo>
                    <a:lnTo>
                      <a:pt x="38" y="75"/>
                    </a:lnTo>
                    <a:lnTo>
                      <a:pt x="33" y="69"/>
                    </a:lnTo>
                    <a:lnTo>
                      <a:pt x="26" y="65"/>
                    </a:lnTo>
                    <a:lnTo>
                      <a:pt x="20" y="60"/>
                    </a:lnTo>
                    <a:lnTo>
                      <a:pt x="14" y="54"/>
                    </a:lnTo>
                    <a:lnTo>
                      <a:pt x="9" y="48"/>
                    </a:lnTo>
                    <a:lnTo>
                      <a:pt x="5" y="40"/>
                    </a:lnTo>
                    <a:lnTo>
                      <a:pt x="2" y="31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2" y="12"/>
                    </a:lnTo>
                    <a:lnTo>
                      <a:pt x="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8" name="Freeform 2980">
                <a:extLst>
                  <a:ext uri="{FF2B5EF4-FFF2-40B4-BE49-F238E27FC236}">
                    <a16:creationId xmlns:a16="http://schemas.microsoft.com/office/drawing/2014/main" id="{525F05C6-79B1-4606-8835-EE52A610D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035"/>
                <a:ext cx="57" cy="40"/>
              </a:xfrm>
              <a:custGeom>
                <a:avLst/>
                <a:gdLst>
                  <a:gd name="T0" fmla="*/ 0 w 57"/>
                  <a:gd name="T1" fmla="*/ 0 h 40"/>
                  <a:gd name="T2" fmla="*/ 0 w 57"/>
                  <a:gd name="T3" fmla="*/ 0 h 40"/>
                  <a:gd name="T4" fmla="*/ 6 w 57"/>
                  <a:gd name="T5" fmla="*/ 9 h 40"/>
                  <a:gd name="T6" fmla="*/ 12 w 57"/>
                  <a:gd name="T7" fmla="*/ 20 h 40"/>
                  <a:gd name="T8" fmla="*/ 15 w 57"/>
                  <a:gd name="T9" fmla="*/ 25 h 40"/>
                  <a:gd name="T10" fmla="*/ 20 w 57"/>
                  <a:gd name="T11" fmla="*/ 29 h 40"/>
                  <a:gd name="T12" fmla="*/ 24 w 57"/>
                  <a:gd name="T13" fmla="*/ 32 h 40"/>
                  <a:gd name="T14" fmla="*/ 29 w 57"/>
                  <a:gd name="T15" fmla="*/ 35 h 40"/>
                  <a:gd name="T16" fmla="*/ 29 w 57"/>
                  <a:gd name="T17" fmla="*/ 35 h 40"/>
                  <a:gd name="T18" fmla="*/ 36 w 57"/>
                  <a:gd name="T19" fmla="*/ 35 h 40"/>
                  <a:gd name="T20" fmla="*/ 44 w 57"/>
                  <a:gd name="T21" fmla="*/ 35 h 40"/>
                  <a:gd name="T22" fmla="*/ 50 w 57"/>
                  <a:gd name="T23" fmla="*/ 37 h 40"/>
                  <a:gd name="T24" fmla="*/ 54 w 57"/>
                  <a:gd name="T25" fmla="*/ 38 h 40"/>
                  <a:gd name="T26" fmla="*/ 57 w 57"/>
                  <a:gd name="T27" fmla="*/ 40 h 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7" h="40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2" y="20"/>
                    </a:lnTo>
                    <a:lnTo>
                      <a:pt x="15" y="25"/>
                    </a:lnTo>
                    <a:lnTo>
                      <a:pt x="20" y="29"/>
                    </a:lnTo>
                    <a:lnTo>
                      <a:pt x="24" y="32"/>
                    </a:lnTo>
                    <a:lnTo>
                      <a:pt x="29" y="35"/>
                    </a:lnTo>
                    <a:lnTo>
                      <a:pt x="36" y="35"/>
                    </a:lnTo>
                    <a:lnTo>
                      <a:pt x="44" y="35"/>
                    </a:lnTo>
                    <a:lnTo>
                      <a:pt x="50" y="37"/>
                    </a:lnTo>
                    <a:lnTo>
                      <a:pt x="54" y="38"/>
                    </a:lnTo>
                    <a:lnTo>
                      <a:pt x="57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9" name="Freeform 2981">
                <a:extLst>
                  <a:ext uri="{FF2B5EF4-FFF2-40B4-BE49-F238E27FC236}">
                    <a16:creationId xmlns:a16="http://schemas.microsoft.com/office/drawing/2014/main" id="{09B95CF4-C60F-44D5-9722-BE729A30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3070"/>
                <a:ext cx="36" cy="42"/>
              </a:xfrm>
              <a:custGeom>
                <a:avLst/>
                <a:gdLst>
                  <a:gd name="T0" fmla="*/ 0 w 36"/>
                  <a:gd name="T1" fmla="*/ 0 h 42"/>
                  <a:gd name="T2" fmla="*/ 0 w 36"/>
                  <a:gd name="T3" fmla="*/ 0 h 42"/>
                  <a:gd name="T4" fmla="*/ 0 w 36"/>
                  <a:gd name="T5" fmla="*/ 9 h 42"/>
                  <a:gd name="T6" fmla="*/ 3 w 36"/>
                  <a:gd name="T7" fmla="*/ 17 h 42"/>
                  <a:gd name="T8" fmla="*/ 9 w 36"/>
                  <a:gd name="T9" fmla="*/ 24 h 42"/>
                  <a:gd name="T10" fmla="*/ 15 w 36"/>
                  <a:gd name="T11" fmla="*/ 30 h 42"/>
                  <a:gd name="T12" fmla="*/ 15 w 36"/>
                  <a:gd name="T13" fmla="*/ 30 h 42"/>
                  <a:gd name="T14" fmla="*/ 20 w 36"/>
                  <a:gd name="T15" fmla="*/ 33 h 42"/>
                  <a:gd name="T16" fmla="*/ 26 w 36"/>
                  <a:gd name="T17" fmla="*/ 35 h 42"/>
                  <a:gd name="T18" fmla="*/ 32 w 36"/>
                  <a:gd name="T19" fmla="*/ 38 h 42"/>
                  <a:gd name="T20" fmla="*/ 36 w 36"/>
                  <a:gd name="T21" fmla="*/ 42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42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3" y="17"/>
                    </a:lnTo>
                    <a:lnTo>
                      <a:pt x="9" y="24"/>
                    </a:lnTo>
                    <a:lnTo>
                      <a:pt x="15" y="30"/>
                    </a:lnTo>
                    <a:lnTo>
                      <a:pt x="20" y="33"/>
                    </a:lnTo>
                    <a:lnTo>
                      <a:pt x="26" y="35"/>
                    </a:lnTo>
                    <a:lnTo>
                      <a:pt x="32" y="38"/>
                    </a:lnTo>
                    <a:lnTo>
                      <a:pt x="36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0" name="Freeform 2982">
                <a:extLst>
                  <a:ext uri="{FF2B5EF4-FFF2-40B4-BE49-F238E27FC236}">
                    <a16:creationId xmlns:a16="http://schemas.microsoft.com/office/drawing/2014/main" id="{05F5CAA2-442A-4409-827F-D8129F195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035"/>
                <a:ext cx="14" cy="82"/>
              </a:xfrm>
              <a:custGeom>
                <a:avLst/>
                <a:gdLst>
                  <a:gd name="T0" fmla="*/ 2 w 14"/>
                  <a:gd name="T1" fmla="*/ 0 h 82"/>
                  <a:gd name="T2" fmla="*/ 2 w 14"/>
                  <a:gd name="T3" fmla="*/ 0 h 82"/>
                  <a:gd name="T4" fmla="*/ 6 w 14"/>
                  <a:gd name="T5" fmla="*/ 14 h 82"/>
                  <a:gd name="T6" fmla="*/ 12 w 14"/>
                  <a:gd name="T7" fmla="*/ 25 h 82"/>
                  <a:gd name="T8" fmla="*/ 12 w 14"/>
                  <a:gd name="T9" fmla="*/ 31 h 82"/>
                  <a:gd name="T10" fmla="*/ 14 w 14"/>
                  <a:gd name="T11" fmla="*/ 37 h 82"/>
                  <a:gd name="T12" fmla="*/ 12 w 14"/>
                  <a:gd name="T13" fmla="*/ 44 h 82"/>
                  <a:gd name="T14" fmla="*/ 11 w 14"/>
                  <a:gd name="T15" fmla="*/ 50 h 82"/>
                  <a:gd name="T16" fmla="*/ 11 w 14"/>
                  <a:gd name="T17" fmla="*/ 50 h 82"/>
                  <a:gd name="T18" fmla="*/ 5 w 14"/>
                  <a:gd name="T19" fmla="*/ 67 h 82"/>
                  <a:gd name="T20" fmla="*/ 0 w 14"/>
                  <a:gd name="T21" fmla="*/ 82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82">
                    <a:moveTo>
                      <a:pt x="2" y="0"/>
                    </a:moveTo>
                    <a:lnTo>
                      <a:pt x="2" y="0"/>
                    </a:lnTo>
                    <a:lnTo>
                      <a:pt x="6" y="14"/>
                    </a:lnTo>
                    <a:lnTo>
                      <a:pt x="12" y="25"/>
                    </a:lnTo>
                    <a:lnTo>
                      <a:pt x="12" y="31"/>
                    </a:lnTo>
                    <a:lnTo>
                      <a:pt x="14" y="37"/>
                    </a:lnTo>
                    <a:lnTo>
                      <a:pt x="12" y="44"/>
                    </a:lnTo>
                    <a:lnTo>
                      <a:pt x="11" y="50"/>
                    </a:lnTo>
                    <a:lnTo>
                      <a:pt x="5" y="67"/>
                    </a:lnTo>
                    <a:lnTo>
                      <a:pt x="0" y="8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1" name="Freeform 2983">
                <a:extLst>
                  <a:ext uri="{FF2B5EF4-FFF2-40B4-BE49-F238E27FC236}">
                    <a16:creationId xmlns:a16="http://schemas.microsoft.com/office/drawing/2014/main" id="{60D2F60B-C10D-4533-A208-931D2790A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3084"/>
                <a:ext cx="16" cy="52"/>
              </a:xfrm>
              <a:custGeom>
                <a:avLst/>
                <a:gdLst>
                  <a:gd name="T0" fmla="*/ 4 w 16"/>
                  <a:gd name="T1" fmla="*/ 0 h 52"/>
                  <a:gd name="T2" fmla="*/ 4 w 16"/>
                  <a:gd name="T3" fmla="*/ 0 h 52"/>
                  <a:gd name="T4" fmla="*/ 9 w 16"/>
                  <a:gd name="T5" fmla="*/ 7 h 52"/>
                  <a:gd name="T6" fmla="*/ 13 w 16"/>
                  <a:gd name="T7" fmla="*/ 15 h 52"/>
                  <a:gd name="T8" fmla="*/ 16 w 16"/>
                  <a:gd name="T9" fmla="*/ 24 h 52"/>
                  <a:gd name="T10" fmla="*/ 15 w 16"/>
                  <a:gd name="T11" fmla="*/ 33 h 52"/>
                  <a:gd name="T12" fmla="*/ 15 w 16"/>
                  <a:gd name="T13" fmla="*/ 33 h 52"/>
                  <a:gd name="T14" fmla="*/ 13 w 16"/>
                  <a:gd name="T15" fmla="*/ 39 h 52"/>
                  <a:gd name="T16" fmla="*/ 9 w 16"/>
                  <a:gd name="T17" fmla="*/ 43 h 52"/>
                  <a:gd name="T18" fmla="*/ 4 w 16"/>
                  <a:gd name="T19" fmla="*/ 48 h 52"/>
                  <a:gd name="T20" fmla="*/ 0 w 16"/>
                  <a:gd name="T21" fmla="*/ 52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52">
                    <a:moveTo>
                      <a:pt x="4" y="0"/>
                    </a:moveTo>
                    <a:lnTo>
                      <a:pt x="4" y="0"/>
                    </a:lnTo>
                    <a:lnTo>
                      <a:pt x="9" y="7"/>
                    </a:lnTo>
                    <a:lnTo>
                      <a:pt x="13" y="15"/>
                    </a:lnTo>
                    <a:lnTo>
                      <a:pt x="16" y="24"/>
                    </a:lnTo>
                    <a:lnTo>
                      <a:pt x="15" y="33"/>
                    </a:lnTo>
                    <a:lnTo>
                      <a:pt x="13" y="39"/>
                    </a:lnTo>
                    <a:lnTo>
                      <a:pt x="9" y="43"/>
                    </a:lnTo>
                    <a:lnTo>
                      <a:pt x="4" y="48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2" name="Freeform 2984">
                <a:extLst>
                  <a:ext uri="{FF2B5EF4-FFF2-40B4-BE49-F238E27FC236}">
                    <a16:creationId xmlns:a16="http://schemas.microsoft.com/office/drawing/2014/main" id="{B040139E-EA04-4CDE-8B54-EFCA1C2C2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096"/>
                <a:ext cx="36" cy="54"/>
              </a:xfrm>
              <a:custGeom>
                <a:avLst/>
                <a:gdLst>
                  <a:gd name="T0" fmla="*/ 3 w 36"/>
                  <a:gd name="T1" fmla="*/ 15 h 54"/>
                  <a:gd name="T2" fmla="*/ 3 w 36"/>
                  <a:gd name="T3" fmla="*/ 15 h 54"/>
                  <a:gd name="T4" fmla="*/ 5 w 36"/>
                  <a:gd name="T5" fmla="*/ 21 h 54"/>
                  <a:gd name="T6" fmla="*/ 6 w 36"/>
                  <a:gd name="T7" fmla="*/ 27 h 54"/>
                  <a:gd name="T8" fmla="*/ 11 w 36"/>
                  <a:gd name="T9" fmla="*/ 33 h 54"/>
                  <a:gd name="T10" fmla="*/ 15 w 36"/>
                  <a:gd name="T11" fmla="*/ 37 h 54"/>
                  <a:gd name="T12" fmla="*/ 26 w 36"/>
                  <a:gd name="T13" fmla="*/ 46 h 54"/>
                  <a:gd name="T14" fmla="*/ 36 w 36"/>
                  <a:gd name="T15" fmla="*/ 54 h 54"/>
                  <a:gd name="T16" fmla="*/ 36 w 36"/>
                  <a:gd name="T17" fmla="*/ 54 h 54"/>
                  <a:gd name="T18" fmla="*/ 32 w 36"/>
                  <a:gd name="T19" fmla="*/ 37 h 54"/>
                  <a:gd name="T20" fmla="*/ 26 w 36"/>
                  <a:gd name="T21" fmla="*/ 21 h 54"/>
                  <a:gd name="T22" fmla="*/ 21 w 36"/>
                  <a:gd name="T23" fmla="*/ 12 h 54"/>
                  <a:gd name="T24" fmla="*/ 17 w 36"/>
                  <a:gd name="T25" fmla="*/ 6 h 54"/>
                  <a:gd name="T26" fmla="*/ 9 w 36"/>
                  <a:gd name="T27" fmla="*/ 1 h 54"/>
                  <a:gd name="T28" fmla="*/ 0 w 36"/>
                  <a:gd name="T29" fmla="*/ 0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" h="54">
                    <a:moveTo>
                      <a:pt x="3" y="15"/>
                    </a:moveTo>
                    <a:lnTo>
                      <a:pt x="3" y="15"/>
                    </a:lnTo>
                    <a:lnTo>
                      <a:pt x="5" y="21"/>
                    </a:lnTo>
                    <a:lnTo>
                      <a:pt x="6" y="27"/>
                    </a:lnTo>
                    <a:lnTo>
                      <a:pt x="11" y="33"/>
                    </a:lnTo>
                    <a:lnTo>
                      <a:pt x="15" y="37"/>
                    </a:lnTo>
                    <a:lnTo>
                      <a:pt x="26" y="46"/>
                    </a:lnTo>
                    <a:lnTo>
                      <a:pt x="36" y="54"/>
                    </a:lnTo>
                    <a:lnTo>
                      <a:pt x="32" y="37"/>
                    </a:lnTo>
                    <a:lnTo>
                      <a:pt x="26" y="21"/>
                    </a:lnTo>
                    <a:lnTo>
                      <a:pt x="21" y="12"/>
                    </a:lnTo>
                    <a:lnTo>
                      <a:pt x="17" y="6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3" name="Freeform 2985">
                <a:extLst>
                  <a:ext uri="{FF2B5EF4-FFF2-40B4-BE49-F238E27FC236}">
                    <a16:creationId xmlns:a16="http://schemas.microsoft.com/office/drawing/2014/main" id="{26167622-88F8-4603-A2F8-9FB5B739F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090"/>
                <a:ext cx="3" cy="13"/>
              </a:xfrm>
              <a:custGeom>
                <a:avLst/>
                <a:gdLst>
                  <a:gd name="T0" fmla="*/ 0 w 3"/>
                  <a:gd name="T1" fmla="*/ 0 h 13"/>
                  <a:gd name="T2" fmla="*/ 0 w 3"/>
                  <a:gd name="T3" fmla="*/ 0 h 13"/>
                  <a:gd name="T4" fmla="*/ 3 w 3"/>
                  <a:gd name="T5" fmla="*/ 6 h 13"/>
                  <a:gd name="T6" fmla="*/ 3 w 3"/>
                  <a:gd name="T7" fmla="*/ 1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3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3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4" name="Freeform 2986">
                <a:extLst>
                  <a:ext uri="{FF2B5EF4-FFF2-40B4-BE49-F238E27FC236}">
                    <a16:creationId xmlns:a16="http://schemas.microsoft.com/office/drawing/2014/main" id="{A11E60A9-5AE9-4F86-B0B6-2900B5175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3120"/>
                <a:ext cx="8" cy="62"/>
              </a:xfrm>
              <a:custGeom>
                <a:avLst/>
                <a:gdLst>
                  <a:gd name="T0" fmla="*/ 0 w 8"/>
                  <a:gd name="T1" fmla="*/ 0 h 62"/>
                  <a:gd name="T2" fmla="*/ 0 w 8"/>
                  <a:gd name="T3" fmla="*/ 0 h 62"/>
                  <a:gd name="T4" fmla="*/ 3 w 8"/>
                  <a:gd name="T5" fmla="*/ 7 h 62"/>
                  <a:gd name="T6" fmla="*/ 6 w 8"/>
                  <a:gd name="T7" fmla="*/ 15 h 62"/>
                  <a:gd name="T8" fmla="*/ 8 w 8"/>
                  <a:gd name="T9" fmla="*/ 24 h 62"/>
                  <a:gd name="T10" fmla="*/ 8 w 8"/>
                  <a:gd name="T11" fmla="*/ 33 h 62"/>
                  <a:gd name="T12" fmla="*/ 8 w 8"/>
                  <a:gd name="T13" fmla="*/ 33 h 62"/>
                  <a:gd name="T14" fmla="*/ 3 w 8"/>
                  <a:gd name="T15" fmla="*/ 47 h 62"/>
                  <a:gd name="T16" fmla="*/ 2 w 8"/>
                  <a:gd name="T17" fmla="*/ 54 h 62"/>
                  <a:gd name="T18" fmla="*/ 2 w 8"/>
                  <a:gd name="T19" fmla="*/ 62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62">
                    <a:moveTo>
                      <a:pt x="0" y="0"/>
                    </a:moveTo>
                    <a:lnTo>
                      <a:pt x="0" y="0"/>
                    </a:lnTo>
                    <a:lnTo>
                      <a:pt x="3" y="7"/>
                    </a:lnTo>
                    <a:lnTo>
                      <a:pt x="6" y="15"/>
                    </a:lnTo>
                    <a:lnTo>
                      <a:pt x="8" y="24"/>
                    </a:lnTo>
                    <a:lnTo>
                      <a:pt x="8" y="33"/>
                    </a:lnTo>
                    <a:lnTo>
                      <a:pt x="3" y="47"/>
                    </a:lnTo>
                    <a:lnTo>
                      <a:pt x="2" y="54"/>
                    </a:lnTo>
                    <a:lnTo>
                      <a:pt x="2" y="6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5" name="Freeform 2987">
                <a:extLst>
                  <a:ext uri="{FF2B5EF4-FFF2-40B4-BE49-F238E27FC236}">
                    <a16:creationId xmlns:a16="http://schemas.microsoft.com/office/drawing/2014/main" id="{B0BEB243-7342-4FFC-BF81-530AF350C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3141"/>
                <a:ext cx="17" cy="51"/>
              </a:xfrm>
              <a:custGeom>
                <a:avLst/>
                <a:gdLst>
                  <a:gd name="T0" fmla="*/ 0 w 17"/>
                  <a:gd name="T1" fmla="*/ 0 h 51"/>
                  <a:gd name="T2" fmla="*/ 0 w 17"/>
                  <a:gd name="T3" fmla="*/ 0 h 51"/>
                  <a:gd name="T4" fmla="*/ 3 w 17"/>
                  <a:gd name="T5" fmla="*/ 6 h 51"/>
                  <a:gd name="T6" fmla="*/ 6 w 17"/>
                  <a:gd name="T7" fmla="*/ 10 h 51"/>
                  <a:gd name="T8" fmla="*/ 6 w 17"/>
                  <a:gd name="T9" fmla="*/ 10 h 51"/>
                  <a:gd name="T10" fmla="*/ 11 w 17"/>
                  <a:gd name="T11" fmla="*/ 18 h 51"/>
                  <a:gd name="T12" fmla="*/ 14 w 17"/>
                  <a:gd name="T13" fmla="*/ 27 h 51"/>
                  <a:gd name="T14" fmla="*/ 14 w 17"/>
                  <a:gd name="T15" fmla="*/ 27 h 51"/>
                  <a:gd name="T16" fmla="*/ 15 w 17"/>
                  <a:gd name="T17" fmla="*/ 33 h 51"/>
                  <a:gd name="T18" fmla="*/ 17 w 17"/>
                  <a:gd name="T19" fmla="*/ 41 h 51"/>
                  <a:gd name="T20" fmla="*/ 15 w 17"/>
                  <a:gd name="T21" fmla="*/ 51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1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6" y="10"/>
                    </a:lnTo>
                    <a:lnTo>
                      <a:pt x="11" y="18"/>
                    </a:lnTo>
                    <a:lnTo>
                      <a:pt x="14" y="27"/>
                    </a:lnTo>
                    <a:lnTo>
                      <a:pt x="15" y="33"/>
                    </a:lnTo>
                    <a:lnTo>
                      <a:pt x="17" y="41"/>
                    </a:lnTo>
                    <a:lnTo>
                      <a:pt x="15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6" name="Freeform 2988">
                <a:extLst>
                  <a:ext uri="{FF2B5EF4-FFF2-40B4-BE49-F238E27FC236}">
                    <a16:creationId xmlns:a16="http://schemas.microsoft.com/office/drawing/2014/main" id="{C8A7DC7B-CCCB-430C-BABC-AED1A4ACF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271"/>
                <a:ext cx="12" cy="51"/>
              </a:xfrm>
              <a:custGeom>
                <a:avLst/>
                <a:gdLst>
                  <a:gd name="T0" fmla="*/ 12 w 12"/>
                  <a:gd name="T1" fmla="*/ 0 h 51"/>
                  <a:gd name="T2" fmla="*/ 12 w 12"/>
                  <a:gd name="T3" fmla="*/ 0 h 51"/>
                  <a:gd name="T4" fmla="*/ 6 w 12"/>
                  <a:gd name="T5" fmla="*/ 4 h 51"/>
                  <a:gd name="T6" fmla="*/ 1 w 12"/>
                  <a:gd name="T7" fmla="*/ 10 h 51"/>
                  <a:gd name="T8" fmla="*/ 0 w 12"/>
                  <a:gd name="T9" fmla="*/ 16 h 51"/>
                  <a:gd name="T10" fmla="*/ 0 w 12"/>
                  <a:gd name="T11" fmla="*/ 24 h 51"/>
                  <a:gd name="T12" fmla="*/ 1 w 12"/>
                  <a:gd name="T13" fmla="*/ 37 h 51"/>
                  <a:gd name="T14" fmla="*/ 4 w 12"/>
                  <a:gd name="T15" fmla="*/ 51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51">
                    <a:moveTo>
                      <a:pt x="12" y="0"/>
                    </a:moveTo>
                    <a:lnTo>
                      <a:pt x="12" y="0"/>
                    </a:lnTo>
                    <a:lnTo>
                      <a:pt x="6" y="4"/>
                    </a:lnTo>
                    <a:lnTo>
                      <a:pt x="1" y="10"/>
                    </a:lnTo>
                    <a:lnTo>
                      <a:pt x="0" y="16"/>
                    </a:lnTo>
                    <a:lnTo>
                      <a:pt x="0" y="24"/>
                    </a:lnTo>
                    <a:lnTo>
                      <a:pt x="1" y="37"/>
                    </a:lnTo>
                    <a:lnTo>
                      <a:pt x="4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7" name="Freeform 2989">
                <a:extLst>
                  <a:ext uri="{FF2B5EF4-FFF2-40B4-BE49-F238E27FC236}">
                    <a16:creationId xmlns:a16="http://schemas.microsoft.com/office/drawing/2014/main" id="{8DCB8365-6776-4E98-9F53-78F8BD50F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296"/>
                <a:ext cx="27" cy="67"/>
              </a:xfrm>
              <a:custGeom>
                <a:avLst/>
                <a:gdLst>
                  <a:gd name="T0" fmla="*/ 2 w 27"/>
                  <a:gd name="T1" fmla="*/ 2 h 67"/>
                  <a:gd name="T2" fmla="*/ 2 w 27"/>
                  <a:gd name="T3" fmla="*/ 2 h 67"/>
                  <a:gd name="T4" fmla="*/ 0 w 27"/>
                  <a:gd name="T5" fmla="*/ 11 h 67"/>
                  <a:gd name="T6" fmla="*/ 2 w 27"/>
                  <a:gd name="T7" fmla="*/ 18 h 67"/>
                  <a:gd name="T8" fmla="*/ 5 w 27"/>
                  <a:gd name="T9" fmla="*/ 26 h 67"/>
                  <a:gd name="T10" fmla="*/ 9 w 27"/>
                  <a:gd name="T11" fmla="*/ 33 h 67"/>
                  <a:gd name="T12" fmla="*/ 9 w 27"/>
                  <a:gd name="T13" fmla="*/ 33 h 67"/>
                  <a:gd name="T14" fmla="*/ 14 w 27"/>
                  <a:gd name="T15" fmla="*/ 41 h 67"/>
                  <a:gd name="T16" fmla="*/ 17 w 27"/>
                  <a:gd name="T17" fmla="*/ 50 h 67"/>
                  <a:gd name="T18" fmla="*/ 23 w 27"/>
                  <a:gd name="T19" fmla="*/ 67 h 67"/>
                  <a:gd name="T20" fmla="*/ 23 w 27"/>
                  <a:gd name="T21" fmla="*/ 67 h 67"/>
                  <a:gd name="T22" fmla="*/ 26 w 27"/>
                  <a:gd name="T23" fmla="*/ 58 h 67"/>
                  <a:gd name="T24" fmla="*/ 27 w 27"/>
                  <a:gd name="T25" fmla="*/ 47 h 67"/>
                  <a:gd name="T26" fmla="*/ 27 w 27"/>
                  <a:gd name="T27" fmla="*/ 35 h 67"/>
                  <a:gd name="T28" fmla="*/ 26 w 27"/>
                  <a:gd name="T29" fmla="*/ 26 h 67"/>
                  <a:gd name="T30" fmla="*/ 26 w 27"/>
                  <a:gd name="T31" fmla="*/ 26 h 67"/>
                  <a:gd name="T32" fmla="*/ 24 w 27"/>
                  <a:gd name="T33" fmla="*/ 21 h 67"/>
                  <a:gd name="T34" fmla="*/ 23 w 27"/>
                  <a:gd name="T35" fmla="*/ 17 h 67"/>
                  <a:gd name="T36" fmla="*/ 17 w 27"/>
                  <a:gd name="T37" fmla="*/ 11 h 67"/>
                  <a:gd name="T38" fmla="*/ 2 w 27"/>
                  <a:gd name="T39" fmla="*/ 0 h 6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7" h="67">
                    <a:moveTo>
                      <a:pt x="2" y="2"/>
                    </a:moveTo>
                    <a:lnTo>
                      <a:pt x="2" y="2"/>
                    </a:lnTo>
                    <a:lnTo>
                      <a:pt x="0" y="11"/>
                    </a:lnTo>
                    <a:lnTo>
                      <a:pt x="2" y="18"/>
                    </a:lnTo>
                    <a:lnTo>
                      <a:pt x="5" y="26"/>
                    </a:lnTo>
                    <a:lnTo>
                      <a:pt x="9" y="33"/>
                    </a:lnTo>
                    <a:lnTo>
                      <a:pt x="14" y="41"/>
                    </a:lnTo>
                    <a:lnTo>
                      <a:pt x="17" y="50"/>
                    </a:lnTo>
                    <a:lnTo>
                      <a:pt x="23" y="67"/>
                    </a:lnTo>
                    <a:lnTo>
                      <a:pt x="26" y="58"/>
                    </a:lnTo>
                    <a:lnTo>
                      <a:pt x="27" y="47"/>
                    </a:lnTo>
                    <a:lnTo>
                      <a:pt x="27" y="35"/>
                    </a:lnTo>
                    <a:lnTo>
                      <a:pt x="26" y="26"/>
                    </a:lnTo>
                    <a:lnTo>
                      <a:pt x="24" y="21"/>
                    </a:lnTo>
                    <a:lnTo>
                      <a:pt x="23" y="17"/>
                    </a:lnTo>
                    <a:lnTo>
                      <a:pt x="17" y="11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8" name="Freeform 2990">
                <a:extLst>
                  <a:ext uri="{FF2B5EF4-FFF2-40B4-BE49-F238E27FC236}">
                    <a16:creationId xmlns:a16="http://schemas.microsoft.com/office/drawing/2014/main" id="{26F84A68-A83D-4E76-806F-94604D8F1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3319"/>
                <a:ext cx="9" cy="57"/>
              </a:xfrm>
              <a:custGeom>
                <a:avLst/>
                <a:gdLst>
                  <a:gd name="T0" fmla="*/ 9 w 9"/>
                  <a:gd name="T1" fmla="*/ 0 h 57"/>
                  <a:gd name="T2" fmla="*/ 9 w 9"/>
                  <a:gd name="T3" fmla="*/ 0 h 57"/>
                  <a:gd name="T4" fmla="*/ 6 w 9"/>
                  <a:gd name="T5" fmla="*/ 9 h 57"/>
                  <a:gd name="T6" fmla="*/ 3 w 9"/>
                  <a:gd name="T7" fmla="*/ 16 h 57"/>
                  <a:gd name="T8" fmla="*/ 0 w 9"/>
                  <a:gd name="T9" fmla="*/ 25 h 57"/>
                  <a:gd name="T10" fmla="*/ 0 w 9"/>
                  <a:gd name="T11" fmla="*/ 30 h 57"/>
                  <a:gd name="T12" fmla="*/ 0 w 9"/>
                  <a:gd name="T13" fmla="*/ 35 h 57"/>
                  <a:gd name="T14" fmla="*/ 0 w 9"/>
                  <a:gd name="T15" fmla="*/ 35 h 57"/>
                  <a:gd name="T16" fmla="*/ 3 w 9"/>
                  <a:gd name="T17" fmla="*/ 47 h 57"/>
                  <a:gd name="T18" fmla="*/ 4 w 9"/>
                  <a:gd name="T19" fmla="*/ 53 h 57"/>
                  <a:gd name="T20" fmla="*/ 9 w 9"/>
                  <a:gd name="T21" fmla="*/ 57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57">
                    <a:moveTo>
                      <a:pt x="9" y="0"/>
                    </a:moveTo>
                    <a:lnTo>
                      <a:pt x="9" y="0"/>
                    </a:lnTo>
                    <a:lnTo>
                      <a:pt x="6" y="9"/>
                    </a:lnTo>
                    <a:lnTo>
                      <a:pt x="3" y="16"/>
                    </a:lnTo>
                    <a:lnTo>
                      <a:pt x="0" y="25"/>
                    </a:lnTo>
                    <a:lnTo>
                      <a:pt x="0" y="30"/>
                    </a:lnTo>
                    <a:lnTo>
                      <a:pt x="0" y="35"/>
                    </a:lnTo>
                    <a:lnTo>
                      <a:pt x="3" y="47"/>
                    </a:lnTo>
                    <a:lnTo>
                      <a:pt x="4" y="53"/>
                    </a:lnTo>
                    <a:lnTo>
                      <a:pt x="9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9" name="Freeform 2991">
                <a:extLst>
                  <a:ext uri="{FF2B5EF4-FFF2-40B4-BE49-F238E27FC236}">
                    <a16:creationId xmlns:a16="http://schemas.microsoft.com/office/drawing/2014/main" id="{4C5B3BAB-F93A-41BD-BD6A-F086C1C06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3307"/>
                <a:ext cx="28" cy="104"/>
              </a:xfrm>
              <a:custGeom>
                <a:avLst/>
                <a:gdLst>
                  <a:gd name="T0" fmla="*/ 11 w 28"/>
                  <a:gd name="T1" fmla="*/ 104 h 104"/>
                  <a:gd name="T2" fmla="*/ 11 w 28"/>
                  <a:gd name="T3" fmla="*/ 104 h 104"/>
                  <a:gd name="T4" fmla="*/ 11 w 28"/>
                  <a:gd name="T5" fmla="*/ 99 h 104"/>
                  <a:gd name="T6" fmla="*/ 11 w 28"/>
                  <a:gd name="T7" fmla="*/ 95 h 104"/>
                  <a:gd name="T8" fmla="*/ 11 w 28"/>
                  <a:gd name="T9" fmla="*/ 84 h 104"/>
                  <a:gd name="T10" fmla="*/ 11 w 28"/>
                  <a:gd name="T11" fmla="*/ 84 h 104"/>
                  <a:gd name="T12" fmla="*/ 8 w 28"/>
                  <a:gd name="T13" fmla="*/ 78 h 104"/>
                  <a:gd name="T14" fmla="*/ 5 w 28"/>
                  <a:gd name="T15" fmla="*/ 71 h 104"/>
                  <a:gd name="T16" fmla="*/ 5 w 28"/>
                  <a:gd name="T17" fmla="*/ 71 h 104"/>
                  <a:gd name="T18" fmla="*/ 2 w 28"/>
                  <a:gd name="T19" fmla="*/ 60 h 104"/>
                  <a:gd name="T20" fmla="*/ 0 w 28"/>
                  <a:gd name="T21" fmla="*/ 50 h 104"/>
                  <a:gd name="T22" fmla="*/ 3 w 28"/>
                  <a:gd name="T23" fmla="*/ 37 h 104"/>
                  <a:gd name="T24" fmla="*/ 8 w 28"/>
                  <a:gd name="T25" fmla="*/ 28 h 104"/>
                  <a:gd name="T26" fmla="*/ 8 w 28"/>
                  <a:gd name="T27" fmla="*/ 28 h 104"/>
                  <a:gd name="T28" fmla="*/ 12 w 28"/>
                  <a:gd name="T29" fmla="*/ 21 h 104"/>
                  <a:gd name="T30" fmla="*/ 18 w 28"/>
                  <a:gd name="T31" fmla="*/ 13 h 104"/>
                  <a:gd name="T32" fmla="*/ 23 w 28"/>
                  <a:gd name="T33" fmla="*/ 7 h 104"/>
                  <a:gd name="T34" fmla="*/ 28 w 28"/>
                  <a:gd name="T35" fmla="*/ 0 h 10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104">
                    <a:moveTo>
                      <a:pt x="11" y="104"/>
                    </a:moveTo>
                    <a:lnTo>
                      <a:pt x="11" y="104"/>
                    </a:lnTo>
                    <a:lnTo>
                      <a:pt x="11" y="99"/>
                    </a:lnTo>
                    <a:lnTo>
                      <a:pt x="11" y="95"/>
                    </a:lnTo>
                    <a:lnTo>
                      <a:pt x="11" y="84"/>
                    </a:lnTo>
                    <a:lnTo>
                      <a:pt x="8" y="78"/>
                    </a:lnTo>
                    <a:lnTo>
                      <a:pt x="5" y="71"/>
                    </a:lnTo>
                    <a:lnTo>
                      <a:pt x="2" y="60"/>
                    </a:lnTo>
                    <a:lnTo>
                      <a:pt x="0" y="50"/>
                    </a:lnTo>
                    <a:lnTo>
                      <a:pt x="3" y="37"/>
                    </a:lnTo>
                    <a:lnTo>
                      <a:pt x="8" y="28"/>
                    </a:lnTo>
                    <a:lnTo>
                      <a:pt x="12" y="21"/>
                    </a:lnTo>
                    <a:lnTo>
                      <a:pt x="18" y="13"/>
                    </a:lnTo>
                    <a:lnTo>
                      <a:pt x="23" y="7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0" name="Freeform 2992">
                <a:extLst>
                  <a:ext uri="{FF2B5EF4-FFF2-40B4-BE49-F238E27FC236}">
                    <a16:creationId xmlns:a16="http://schemas.microsoft.com/office/drawing/2014/main" id="{95F278E5-F6FD-4EC0-8BCD-5F6EC1E1D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3405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0 w 15"/>
                  <a:gd name="T3" fmla="*/ 0 h 25"/>
                  <a:gd name="T4" fmla="*/ 0 w 15"/>
                  <a:gd name="T5" fmla="*/ 4 h 25"/>
                  <a:gd name="T6" fmla="*/ 1 w 15"/>
                  <a:gd name="T7" fmla="*/ 9 h 25"/>
                  <a:gd name="T8" fmla="*/ 4 w 15"/>
                  <a:gd name="T9" fmla="*/ 15 h 25"/>
                  <a:gd name="T10" fmla="*/ 10 w 15"/>
                  <a:gd name="T11" fmla="*/ 19 h 25"/>
                  <a:gd name="T12" fmla="*/ 15 w 15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9"/>
                    </a:lnTo>
                    <a:lnTo>
                      <a:pt x="4" y="15"/>
                    </a:lnTo>
                    <a:lnTo>
                      <a:pt x="10" y="19"/>
                    </a:lnTo>
                    <a:lnTo>
                      <a:pt x="15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1" name="Freeform 2993">
                <a:extLst>
                  <a:ext uri="{FF2B5EF4-FFF2-40B4-BE49-F238E27FC236}">
                    <a16:creationId xmlns:a16="http://schemas.microsoft.com/office/drawing/2014/main" id="{DCE9B64D-6B8D-40D5-BE50-52072555F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3402"/>
                <a:ext cx="42" cy="36"/>
              </a:xfrm>
              <a:custGeom>
                <a:avLst/>
                <a:gdLst>
                  <a:gd name="T0" fmla="*/ 0 w 42"/>
                  <a:gd name="T1" fmla="*/ 1 h 36"/>
                  <a:gd name="T2" fmla="*/ 0 w 42"/>
                  <a:gd name="T3" fmla="*/ 1 h 36"/>
                  <a:gd name="T4" fmla="*/ 9 w 42"/>
                  <a:gd name="T5" fmla="*/ 0 h 36"/>
                  <a:gd name="T6" fmla="*/ 18 w 42"/>
                  <a:gd name="T7" fmla="*/ 1 h 36"/>
                  <a:gd name="T8" fmla="*/ 25 w 42"/>
                  <a:gd name="T9" fmla="*/ 6 h 36"/>
                  <a:gd name="T10" fmla="*/ 31 w 42"/>
                  <a:gd name="T11" fmla="*/ 12 h 36"/>
                  <a:gd name="T12" fmla="*/ 31 w 42"/>
                  <a:gd name="T13" fmla="*/ 12 h 36"/>
                  <a:gd name="T14" fmla="*/ 39 w 42"/>
                  <a:gd name="T15" fmla="*/ 24 h 36"/>
                  <a:gd name="T16" fmla="*/ 42 w 42"/>
                  <a:gd name="T17" fmla="*/ 31 h 36"/>
                  <a:gd name="T18" fmla="*/ 42 w 42"/>
                  <a:gd name="T19" fmla="*/ 36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6">
                    <a:moveTo>
                      <a:pt x="0" y="1"/>
                    </a:moveTo>
                    <a:lnTo>
                      <a:pt x="0" y="1"/>
                    </a:lnTo>
                    <a:lnTo>
                      <a:pt x="9" y="0"/>
                    </a:lnTo>
                    <a:lnTo>
                      <a:pt x="18" y="1"/>
                    </a:lnTo>
                    <a:lnTo>
                      <a:pt x="25" y="6"/>
                    </a:lnTo>
                    <a:lnTo>
                      <a:pt x="31" y="12"/>
                    </a:lnTo>
                    <a:lnTo>
                      <a:pt x="39" y="24"/>
                    </a:lnTo>
                    <a:lnTo>
                      <a:pt x="42" y="31"/>
                    </a:lnTo>
                    <a:lnTo>
                      <a:pt x="42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2" name="Freeform 2994">
                <a:extLst>
                  <a:ext uri="{FF2B5EF4-FFF2-40B4-BE49-F238E27FC236}">
                    <a16:creationId xmlns:a16="http://schemas.microsoft.com/office/drawing/2014/main" id="{C78D4A3A-8C2D-458A-8F4A-984F58A08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3355"/>
                <a:ext cx="24" cy="65"/>
              </a:xfrm>
              <a:custGeom>
                <a:avLst/>
                <a:gdLst>
                  <a:gd name="T0" fmla="*/ 24 w 24"/>
                  <a:gd name="T1" fmla="*/ 65 h 65"/>
                  <a:gd name="T2" fmla="*/ 24 w 24"/>
                  <a:gd name="T3" fmla="*/ 65 h 65"/>
                  <a:gd name="T4" fmla="*/ 17 w 24"/>
                  <a:gd name="T5" fmla="*/ 59 h 65"/>
                  <a:gd name="T6" fmla="*/ 9 w 24"/>
                  <a:gd name="T7" fmla="*/ 53 h 65"/>
                  <a:gd name="T8" fmla="*/ 9 w 24"/>
                  <a:gd name="T9" fmla="*/ 53 h 65"/>
                  <a:gd name="T10" fmla="*/ 3 w 24"/>
                  <a:gd name="T11" fmla="*/ 44 h 65"/>
                  <a:gd name="T12" fmla="*/ 2 w 24"/>
                  <a:gd name="T13" fmla="*/ 39 h 65"/>
                  <a:gd name="T14" fmla="*/ 0 w 24"/>
                  <a:gd name="T15" fmla="*/ 35 h 65"/>
                  <a:gd name="T16" fmla="*/ 0 w 24"/>
                  <a:gd name="T17" fmla="*/ 35 h 65"/>
                  <a:gd name="T18" fmla="*/ 0 w 24"/>
                  <a:gd name="T19" fmla="*/ 24 h 65"/>
                  <a:gd name="T20" fmla="*/ 2 w 24"/>
                  <a:gd name="T21" fmla="*/ 15 h 65"/>
                  <a:gd name="T22" fmla="*/ 5 w 24"/>
                  <a:gd name="T23" fmla="*/ 8 h 65"/>
                  <a:gd name="T24" fmla="*/ 8 w 24"/>
                  <a:gd name="T25" fmla="*/ 3 h 65"/>
                  <a:gd name="T26" fmla="*/ 11 w 24"/>
                  <a:gd name="T27" fmla="*/ 0 h 6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65">
                    <a:moveTo>
                      <a:pt x="24" y="65"/>
                    </a:moveTo>
                    <a:lnTo>
                      <a:pt x="24" y="65"/>
                    </a:lnTo>
                    <a:lnTo>
                      <a:pt x="17" y="59"/>
                    </a:lnTo>
                    <a:lnTo>
                      <a:pt x="9" y="53"/>
                    </a:lnTo>
                    <a:lnTo>
                      <a:pt x="3" y="44"/>
                    </a:lnTo>
                    <a:lnTo>
                      <a:pt x="2" y="39"/>
                    </a:lnTo>
                    <a:lnTo>
                      <a:pt x="0" y="35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5" y="8"/>
                    </a:lnTo>
                    <a:lnTo>
                      <a:pt x="8" y="3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3" name="Freeform 2995">
                <a:extLst>
                  <a:ext uri="{FF2B5EF4-FFF2-40B4-BE49-F238E27FC236}">
                    <a16:creationId xmlns:a16="http://schemas.microsoft.com/office/drawing/2014/main" id="{C18EFB8A-5660-434B-A683-7B0D2EEA1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337"/>
                <a:ext cx="18" cy="26"/>
              </a:xfrm>
              <a:custGeom>
                <a:avLst/>
                <a:gdLst>
                  <a:gd name="T0" fmla="*/ 18 w 18"/>
                  <a:gd name="T1" fmla="*/ 26 h 26"/>
                  <a:gd name="T2" fmla="*/ 18 w 18"/>
                  <a:gd name="T3" fmla="*/ 26 h 26"/>
                  <a:gd name="T4" fmla="*/ 17 w 18"/>
                  <a:gd name="T5" fmla="*/ 17 h 26"/>
                  <a:gd name="T6" fmla="*/ 12 w 18"/>
                  <a:gd name="T7" fmla="*/ 10 h 26"/>
                  <a:gd name="T8" fmla="*/ 8 w 18"/>
                  <a:gd name="T9" fmla="*/ 4 h 26"/>
                  <a:gd name="T10" fmla="*/ 0 w 18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6">
                    <a:moveTo>
                      <a:pt x="18" y="26"/>
                    </a:moveTo>
                    <a:lnTo>
                      <a:pt x="18" y="26"/>
                    </a:lnTo>
                    <a:lnTo>
                      <a:pt x="17" y="17"/>
                    </a:lnTo>
                    <a:lnTo>
                      <a:pt x="12" y="10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4" name="Freeform 2996">
                <a:extLst>
                  <a:ext uri="{FF2B5EF4-FFF2-40B4-BE49-F238E27FC236}">
                    <a16:creationId xmlns:a16="http://schemas.microsoft.com/office/drawing/2014/main" id="{76767D47-88FB-4F3E-A470-6D4315132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3319"/>
                <a:ext cx="37" cy="10"/>
              </a:xfrm>
              <a:custGeom>
                <a:avLst/>
                <a:gdLst>
                  <a:gd name="T0" fmla="*/ 0 w 37"/>
                  <a:gd name="T1" fmla="*/ 3 h 10"/>
                  <a:gd name="T2" fmla="*/ 0 w 37"/>
                  <a:gd name="T3" fmla="*/ 3 h 10"/>
                  <a:gd name="T4" fmla="*/ 7 w 37"/>
                  <a:gd name="T5" fmla="*/ 3 h 10"/>
                  <a:gd name="T6" fmla="*/ 13 w 37"/>
                  <a:gd name="T7" fmla="*/ 1 h 10"/>
                  <a:gd name="T8" fmla="*/ 19 w 37"/>
                  <a:gd name="T9" fmla="*/ 0 h 10"/>
                  <a:gd name="T10" fmla="*/ 21 w 37"/>
                  <a:gd name="T11" fmla="*/ 0 h 10"/>
                  <a:gd name="T12" fmla="*/ 25 w 37"/>
                  <a:gd name="T13" fmla="*/ 1 h 10"/>
                  <a:gd name="T14" fmla="*/ 37 w 37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10">
                    <a:moveTo>
                      <a:pt x="0" y="3"/>
                    </a:moveTo>
                    <a:lnTo>
                      <a:pt x="0" y="3"/>
                    </a:lnTo>
                    <a:lnTo>
                      <a:pt x="7" y="3"/>
                    </a:lnTo>
                    <a:lnTo>
                      <a:pt x="13" y="1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5" y="1"/>
                    </a:lnTo>
                    <a:lnTo>
                      <a:pt x="37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5" name="Freeform 2997">
                <a:extLst>
                  <a:ext uri="{FF2B5EF4-FFF2-40B4-BE49-F238E27FC236}">
                    <a16:creationId xmlns:a16="http://schemas.microsoft.com/office/drawing/2014/main" id="{02CF22A1-B6B3-42F2-9706-F9A813B19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3293"/>
                <a:ext cx="48" cy="5"/>
              </a:xfrm>
              <a:custGeom>
                <a:avLst/>
                <a:gdLst>
                  <a:gd name="T0" fmla="*/ 0 w 48"/>
                  <a:gd name="T1" fmla="*/ 5 h 5"/>
                  <a:gd name="T2" fmla="*/ 0 w 48"/>
                  <a:gd name="T3" fmla="*/ 5 h 5"/>
                  <a:gd name="T4" fmla="*/ 6 w 48"/>
                  <a:gd name="T5" fmla="*/ 2 h 5"/>
                  <a:gd name="T6" fmla="*/ 12 w 48"/>
                  <a:gd name="T7" fmla="*/ 0 h 5"/>
                  <a:gd name="T8" fmla="*/ 25 w 48"/>
                  <a:gd name="T9" fmla="*/ 5 h 5"/>
                  <a:gd name="T10" fmla="*/ 25 w 48"/>
                  <a:gd name="T11" fmla="*/ 5 h 5"/>
                  <a:gd name="T12" fmla="*/ 31 w 48"/>
                  <a:gd name="T13" fmla="*/ 5 h 5"/>
                  <a:gd name="T14" fmla="*/ 37 w 48"/>
                  <a:gd name="T15" fmla="*/ 5 h 5"/>
                  <a:gd name="T16" fmla="*/ 43 w 48"/>
                  <a:gd name="T17" fmla="*/ 3 h 5"/>
                  <a:gd name="T18" fmla="*/ 48 w 48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5">
                    <a:moveTo>
                      <a:pt x="0" y="5"/>
                    </a:moveTo>
                    <a:lnTo>
                      <a:pt x="0" y="5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25" y="5"/>
                    </a:lnTo>
                    <a:lnTo>
                      <a:pt x="31" y="5"/>
                    </a:lnTo>
                    <a:lnTo>
                      <a:pt x="37" y="5"/>
                    </a:lnTo>
                    <a:lnTo>
                      <a:pt x="43" y="3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6" name="Freeform 2998">
                <a:extLst>
                  <a:ext uri="{FF2B5EF4-FFF2-40B4-BE49-F238E27FC236}">
                    <a16:creationId xmlns:a16="http://schemas.microsoft.com/office/drawing/2014/main" id="{0E063E78-F975-4CF8-8213-6403F3D5D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158"/>
                <a:ext cx="60" cy="135"/>
              </a:xfrm>
              <a:custGeom>
                <a:avLst/>
                <a:gdLst>
                  <a:gd name="T0" fmla="*/ 0 w 60"/>
                  <a:gd name="T1" fmla="*/ 135 h 135"/>
                  <a:gd name="T2" fmla="*/ 0 w 60"/>
                  <a:gd name="T3" fmla="*/ 135 h 135"/>
                  <a:gd name="T4" fmla="*/ 7 w 60"/>
                  <a:gd name="T5" fmla="*/ 131 h 135"/>
                  <a:gd name="T6" fmla="*/ 12 w 60"/>
                  <a:gd name="T7" fmla="*/ 125 h 135"/>
                  <a:gd name="T8" fmla="*/ 15 w 60"/>
                  <a:gd name="T9" fmla="*/ 117 h 135"/>
                  <a:gd name="T10" fmla="*/ 19 w 60"/>
                  <a:gd name="T11" fmla="*/ 108 h 135"/>
                  <a:gd name="T12" fmla="*/ 19 w 60"/>
                  <a:gd name="T13" fmla="*/ 108 h 135"/>
                  <a:gd name="T14" fmla="*/ 22 w 60"/>
                  <a:gd name="T15" fmla="*/ 101 h 135"/>
                  <a:gd name="T16" fmla="*/ 24 w 60"/>
                  <a:gd name="T17" fmla="*/ 96 h 135"/>
                  <a:gd name="T18" fmla="*/ 25 w 60"/>
                  <a:gd name="T19" fmla="*/ 93 h 135"/>
                  <a:gd name="T20" fmla="*/ 25 w 60"/>
                  <a:gd name="T21" fmla="*/ 93 h 135"/>
                  <a:gd name="T22" fmla="*/ 33 w 60"/>
                  <a:gd name="T23" fmla="*/ 87 h 135"/>
                  <a:gd name="T24" fmla="*/ 40 w 60"/>
                  <a:gd name="T25" fmla="*/ 79 h 135"/>
                  <a:gd name="T26" fmla="*/ 40 w 60"/>
                  <a:gd name="T27" fmla="*/ 79 h 135"/>
                  <a:gd name="T28" fmla="*/ 46 w 60"/>
                  <a:gd name="T29" fmla="*/ 72 h 135"/>
                  <a:gd name="T30" fmla="*/ 48 w 60"/>
                  <a:gd name="T31" fmla="*/ 67 h 135"/>
                  <a:gd name="T32" fmla="*/ 49 w 60"/>
                  <a:gd name="T33" fmla="*/ 63 h 135"/>
                  <a:gd name="T34" fmla="*/ 49 w 60"/>
                  <a:gd name="T35" fmla="*/ 63 h 135"/>
                  <a:gd name="T36" fmla="*/ 49 w 60"/>
                  <a:gd name="T37" fmla="*/ 58 h 135"/>
                  <a:gd name="T38" fmla="*/ 48 w 60"/>
                  <a:gd name="T39" fmla="*/ 52 h 135"/>
                  <a:gd name="T40" fmla="*/ 46 w 60"/>
                  <a:gd name="T41" fmla="*/ 42 h 135"/>
                  <a:gd name="T42" fmla="*/ 46 w 60"/>
                  <a:gd name="T43" fmla="*/ 42 h 135"/>
                  <a:gd name="T44" fmla="*/ 48 w 60"/>
                  <a:gd name="T45" fmla="*/ 31 h 135"/>
                  <a:gd name="T46" fmla="*/ 49 w 60"/>
                  <a:gd name="T47" fmla="*/ 18 h 135"/>
                  <a:gd name="T48" fmla="*/ 54 w 60"/>
                  <a:gd name="T49" fmla="*/ 6 h 135"/>
                  <a:gd name="T50" fmla="*/ 57 w 60"/>
                  <a:gd name="T51" fmla="*/ 1 h 135"/>
                  <a:gd name="T52" fmla="*/ 60 w 60"/>
                  <a:gd name="T53" fmla="*/ 0 h 1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0" h="135">
                    <a:moveTo>
                      <a:pt x="0" y="135"/>
                    </a:moveTo>
                    <a:lnTo>
                      <a:pt x="0" y="135"/>
                    </a:lnTo>
                    <a:lnTo>
                      <a:pt x="7" y="131"/>
                    </a:lnTo>
                    <a:lnTo>
                      <a:pt x="12" y="125"/>
                    </a:lnTo>
                    <a:lnTo>
                      <a:pt x="15" y="117"/>
                    </a:lnTo>
                    <a:lnTo>
                      <a:pt x="19" y="108"/>
                    </a:lnTo>
                    <a:lnTo>
                      <a:pt x="22" y="101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6" y="72"/>
                    </a:lnTo>
                    <a:lnTo>
                      <a:pt x="48" y="67"/>
                    </a:lnTo>
                    <a:lnTo>
                      <a:pt x="49" y="63"/>
                    </a:lnTo>
                    <a:lnTo>
                      <a:pt x="49" y="58"/>
                    </a:lnTo>
                    <a:lnTo>
                      <a:pt x="48" y="52"/>
                    </a:lnTo>
                    <a:lnTo>
                      <a:pt x="46" y="42"/>
                    </a:lnTo>
                    <a:lnTo>
                      <a:pt x="48" y="31"/>
                    </a:lnTo>
                    <a:lnTo>
                      <a:pt x="49" y="18"/>
                    </a:lnTo>
                    <a:lnTo>
                      <a:pt x="54" y="6"/>
                    </a:lnTo>
                    <a:lnTo>
                      <a:pt x="57" y="1"/>
                    </a:lnTo>
                    <a:lnTo>
                      <a:pt x="6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7" name="Freeform 2999">
                <a:extLst>
                  <a:ext uri="{FF2B5EF4-FFF2-40B4-BE49-F238E27FC236}">
                    <a16:creationId xmlns:a16="http://schemas.microsoft.com/office/drawing/2014/main" id="{68E86208-6677-42AF-BDE3-1CF2F6267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159"/>
                <a:ext cx="12" cy="51"/>
              </a:xfrm>
              <a:custGeom>
                <a:avLst/>
                <a:gdLst>
                  <a:gd name="T0" fmla="*/ 9 w 12"/>
                  <a:gd name="T1" fmla="*/ 0 h 51"/>
                  <a:gd name="T2" fmla="*/ 9 w 12"/>
                  <a:gd name="T3" fmla="*/ 0 h 51"/>
                  <a:gd name="T4" fmla="*/ 12 w 12"/>
                  <a:gd name="T5" fmla="*/ 9 h 51"/>
                  <a:gd name="T6" fmla="*/ 12 w 12"/>
                  <a:gd name="T7" fmla="*/ 18 h 51"/>
                  <a:gd name="T8" fmla="*/ 12 w 12"/>
                  <a:gd name="T9" fmla="*/ 26 h 51"/>
                  <a:gd name="T10" fmla="*/ 9 w 12"/>
                  <a:gd name="T11" fmla="*/ 36 h 51"/>
                  <a:gd name="T12" fmla="*/ 9 w 12"/>
                  <a:gd name="T13" fmla="*/ 36 h 51"/>
                  <a:gd name="T14" fmla="*/ 0 w 12"/>
                  <a:gd name="T15" fmla="*/ 51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51">
                    <a:moveTo>
                      <a:pt x="9" y="0"/>
                    </a:moveTo>
                    <a:lnTo>
                      <a:pt x="9" y="0"/>
                    </a:lnTo>
                    <a:lnTo>
                      <a:pt x="12" y="9"/>
                    </a:lnTo>
                    <a:lnTo>
                      <a:pt x="12" y="18"/>
                    </a:lnTo>
                    <a:lnTo>
                      <a:pt x="12" y="26"/>
                    </a:lnTo>
                    <a:lnTo>
                      <a:pt x="9" y="36"/>
                    </a:lnTo>
                    <a:lnTo>
                      <a:pt x="0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8" name="Freeform 3000">
                <a:extLst>
                  <a:ext uri="{FF2B5EF4-FFF2-40B4-BE49-F238E27FC236}">
                    <a16:creationId xmlns:a16="http://schemas.microsoft.com/office/drawing/2014/main" id="{2DFD0DEE-6274-4DA5-A7B5-39FE7B01E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249"/>
                <a:ext cx="18" cy="29"/>
              </a:xfrm>
              <a:custGeom>
                <a:avLst/>
                <a:gdLst>
                  <a:gd name="T0" fmla="*/ 0 w 18"/>
                  <a:gd name="T1" fmla="*/ 0 h 29"/>
                  <a:gd name="T2" fmla="*/ 0 w 18"/>
                  <a:gd name="T3" fmla="*/ 0 h 29"/>
                  <a:gd name="T4" fmla="*/ 12 w 18"/>
                  <a:gd name="T5" fmla="*/ 13 h 29"/>
                  <a:gd name="T6" fmla="*/ 17 w 18"/>
                  <a:gd name="T7" fmla="*/ 20 h 29"/>
                  <a:gd name="T8" fmla="*/ 18 w 18"/>
                  <a:gd name="T9" fmla="*/ 25 h 29"/>
                  <a:gd name="T10" fmla="*/ 18 w 18"/>
                  <a:gd name="T11" fmla="*/ 2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9">
                    <a:moveTo>
                      <a:pt x="0" y="0"/>
                    </a:moveTo>
                    <a:lnTo>
                      <a:pt x="0" y="0"/>
                    </a:lnTo>
                    <a:lnTo>
                      <a:pt x="12" y="13"/>
                    </a:lnTo>
                    <a:lnTo>
                      <a:pt x="17" y="20"/>
                    </a:lnTo>
                    <a:lnTo>
                      <a:pt x="18" y="25"/>
                    </a:lnTo>
                    <a:lnTo>
                      <a:pt x="18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9" name="Freeform 3001">
                <a:extLst>
                  <a:ext uri="{FF2B5EF4-FFF2-40B4-BE49-F238E27FC236}">
                    <a16:creationId xmlns:a16="http://schemas.microsoft.com/office/drawing/2014/main" id="{F0F2B27B-7535-445A-A66B-5F0E83D6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192"/>
                <a:ext cx="9" cy="57"/>
              </a:xfrm>
              <a:custGeom>
                <a:avLst/>
                <a:gdLst>
                  <a:gd name="T0" fmla="*/ 2 w 9"/>
                  <a:gd name="T1" fmla="*/ 57 h 57"/>
                  <a:gd name="T2" fmla="*/ 2 w 9"/>
                  <a:gd name="T3" fmla="*/ 57 h 57"/>
                  <a:gd name="T4" fmla="*/ 0 w 9"/>
                  <a:gd name="T5" fmla="*/ 39 h 57"/>
                  <a:gd name="T6" fmla="*/ 0 w 9"/>
                  <a:gd name="T7" fmla="*/ 30 h 57"/>
                  <a:gd name="T8" fmla="*/ 3 w 9"/>
                  <a:gd name="T9" fmla="*/ 20 h 57"/>
                  <a:gd name="T10" fmla="*/ 3 w 9"/>
                  <a:gd name="T11" fmla="*/ 20 h 57"/>
                  <a:gd name="T12" fmla="*/ 6 w 9"/>
                  <a:gd name="T13" fmla="*/ 11 h 57"/>
                  <a:gd name="T14" fmla="*/ 9 w 9"/>
                  <a:gd name="T15" fmla="*/ 0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7">
                    <a:moveTo>
                      <a:pt x="2" y="57"/>
                    </a:moveTo>
                    <a:lnTo>
                      <a:pt x="2" y="57"/>
                    </a:lnTo>
                    <a:lnTo>
                      <a:pt x="0" y="39"/>
                    </a:lnTo>
                    <a:lnTo>
                      <a:pt x="0" y="30"/>
                    </a:lnTo>
                    <a:lnTo>
                      <a:pt x="3" y="20"/>
                    </a:lnTo>
                    <a:lnTo>
                      <a:pt x="6" y="11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0" name="Freeform 3002">
                <a:extLst>
                  <a:ext uri="{FF2B5EF4-FFF2-40B4-BE49-F238E27FC236}">
                    <a16:creationId xmlns:a16="http://schemas.microsoft.com/office/drawing/2014/main" id="{6EDC7770-51E7-41BE-920A-282E195E1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3171"/>
                <a:ext cx="21" cy="75"/>
              </a:xfrm>
              <a:custGeom>
                <a:avLst/>
                <a:gdLst>
                  <a:gd name="T0" fmla="*/ 3 w 21"/>
                  <a:gd name="T1" fmla="*/ 0 h 75"/>
                  <a:gd name="T2" fmla="*/ 3 w 21"/>
                  <a:gd name="T3" fmla="*/ 0 h 75"/>
                  <a:gd name="T4" fmla="*/ 0 w 21"/>
                  <a:gd name="T5" fmla="*/ 12 h 75"/>
                  <a:gd name="T6" fmla="*/ 0 w 21"/>
                  <a:gd name="T7" fmla="*/ 21 h 75"/>
                  <a:gd name="T8" fmla="*/ 3 w 21"/>
                  <a:gd name="T9" fmla="*/ 30 h 75"/>
                  <a:gd name="T10" fmla="*/ 9 w 21"/>
                  <a:gd name="T11" fmla="*/ 39 h 75"/>
                  <a:gd name="T12" fmla="*/ 9 w 21"/>
                  <a:gd name="T13" fmla="*/ 39 h 75"/>
                  <a:gd name="T14" fmla="*/ 14 w 21"/>
                  <a:gd name="T15" fmla="*/ 47 h 75"/>
                  <a:gd name="T16" fmla="*/ 18 w 21"/>
                  <a:gd name="T17" fmla="*/ 56 h 75"/>
                  <a:gd name="T18" fmla="*/ 21 w 21"/>
                  <a:gd name="T19" fmla="*/ 66 h 75"/>
                  <a:gd name="T20" fmla="*/ 21 w 21"/>
                  <a:gd name="T21" fmla="*/ 71 h 75"/>
                  <a:gd name="T22" fmla="*/ 21 w 21"/>
                  <a:gd name="T23" fmla="*/ 75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75">
                    <a:moveTo>
                      <a:pt x="3" y="0"/>
                    </a:moveTo>
                    <a:lnTo>
                      <a:pt x="3" y="0"/>
                    </a:lnTo>
                    <a:lnTo>
                      <a:pt x="0" y="12"/>
                    </a:lnTo>
                    <a:lnTo>
                      <a:pt x="0" y="21"/>
                    </a:lnTo>
                    <a:lnTo>
                      <a:pt x="3" y="30"/>
                    </a:lnTo>
                    <a:lnTo>
                      <a:pt x="9" y="39"/>
                    </a:lnTo>
                    <a:lnTo>
                      <a:pt x="14" y="47"/>
                    </a:lnTo>
                    <a:lnTo>
                      <a:pt x="18" y="56"/>
                    </a:lnTo>
                    <a:lnTo>
                      <a:pt x="21" y="66"/>
                    </a:lnTo>
                    <a:lnTo>
                      <a:pt x="21" y="71"/>
                    </a:lnTo>
                    <a:lnTo>
                      <a:pt x="21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1" name="Freeform 3003">
                <a:extLst>
                  <a:ext uri="{FF2B5EF4-FFF2-40B4-BE49-F238E27FC236}">
                    <a16:creationId xmlns:a16="http://schemas.microsoft.com/office/drawing/2014/main" id="{A7FC8F12-EAA3-4BF4-8F23-8A66AE198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3248"/>
                <a:ext cx="37" cy="47"/>
              </a:xfrm>
              <a:custGeom>
                <a:avLst/>
                <a:gdLst>
                  <a:gd name="T0" fmla="*/ 0 w 37"/>
                  <a:gd name="T1" fmla="*/ 47 h 47"/>
                  <a:gd name="T2" fmla="*/ 0 w 37"/>
                  <a:gd name="T3" fmla="*/ 47 h 47"/>
                  <a:gd name="T4" fmla="*/ 0 w 37"/>
                  <a:gd name="T5" fmla="*/ 36 h 47"/>
                  <a:gd name="T6" fmla="*/ 3 w 37"/>
                  <a:gd name="T7" fmla="*/ 27 h 47"/>
                  <a:gd name="T8" fmla="*/ 7 w 37"/>
                  <a:gd name="T9" fmla="*/ 18 h 47"/>
                  <a:gd name="T10" fmla="*/ 13 w 37"/>
                  <a:gd name="T11" fmla="*/ 11 h 47"/>
                  <a:gd name="T12" fmla="*/ 13 w 37"/>
                  <a:gd name="T13" fmla="*/ 11 h 47"/>
                  <a:gd name="T14" fmla="*/ 19 w 37"/>
                  <a:gd name="T15" fmla="*/ 8 h 47"/>
                  <a:gd name="T16" fmla="*/ 25 w 37"/>
                  <a:gd name="T17" fmla="*/ 5 h 47"/>
                  <a:gd name="T18" fmla="*/ 37 w 37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47">
                    <a:moveTo>
                      <a:pt x="0" y="47"/>
                    </a:moveTo>
                    <a:lnTo>
                      <a:pt x="0" y="47"/>
                    </a:lnTo>
                    <a:lnTo>
                      <a:pt x="0" y="36"/>
                    </a:lnTo>
                    <a:lnTo>
                      <a:pt x="3" y="27"/>
                    </a:lnTo>
                    <a:lnTo>
                      <a:pt x="7" y="18"/>
                    </a:lnTo>
                    <a:lnTo>
                      <a:pt x="13" y="11"/>
                    </a:lnTo>
                    <a:lnTo>
                      <a:pt x="19" y="8"/>
                    </a:lnTo>
                    <a:lnTo>
                      <a:pt x="25" y="5"/>
                    </a:lnTo>
                    <a:lnTo>
                      <a:pt x="3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2" name="Freeform 3004">
                <a:extLst>
                  <a:ext uri="{FF2B5EF4-FFF2-40B4-BE49-F238E27FC236}">
                    <a16:creationId xmlns:a16="http://schemas.microsoft.com/office/drawing/2014/main" id="{8483BD02-22EA-4BDE-A96F-CDE7A8BA2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3194"/>
                <a:ext cx="7" cy="62"/>
              </a:xfrm>
              <a:custGeom>
                <a:avLst/>
                <a:gdLst>
                  <a:gd name="T0" fmla="*/ 7 w 7"/>
                  <a:gd name="T1" fmla="*/ 62 h 62"/>
                  <a:gd name="T2" fmla="*/ 7 w 7"/>
                  <a:gd name="T3" fmla="*/ 62 h 62"/>
                  <a:gd name="T4" fmla="*/ 6 w 7"/>
                  <a:gd name="T5" fmla="*/ 51 h 62"/>
                  <a:gd name="T6" fmla="*/ 3 w 7"/>
                  <a:gd name="T7" fmla="*/ 42 h 62"/>
                  <a:gd name="T8" fmla="*/ 0 w 7"/>
                  <a:gd name="T9" fmla="*/ 31 h 62"/>
                  <a:gd name="T10" fmla="*/ 0 w 7"/>
                  <a:gd name="T11" fmla="*/ 22 h 62"/>
                  <a:gd name="T12" fmla="*/ 0 w 7"/>
                  <a:gd name="T13" fmla="*/ 22 h 62"/>
                  <a:gd name="T14" fmla="*/ 1 w 7"/>
                  <a:gd name="T15" fmla="*/ 10 h 62"/>
                  <a:gd name="T16" fmla="*/ 6 w 7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62">
                    <a:moveTo>
                      <a:pt x="7" y="62"/>
                    </a:moveTo>
                    <a:lnTo>
                      <a:pt x="7" y="62"/>
                    </a:lnTo>
                    <a:lnTo>
                      <a:pt x="6" y="51"/>
                    </a:lnTo>
                    <a:lnTo>
                      <a:pt x="3" y="42"/>
                    </a:lnTo>
                    <a:lnTo>
                      <a:pt x="0" y="31"/>
                    </a:lnTo>
                    <a:lnTo>
                      <a:pt x="0" y="22"/>
                    </a:lnTo>
                    <a:lnTo>
                      <a:pt x="1" y="10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3" name="Freeform 3005">
                <a:extLst>
                  <a:ext uri="{FF2B5EF4-FFF2-40B4-BE49-F238E27FC236}">
                    <a16:creationId xmlns:a16="http://schemas.microsoft.com/office/drawing/2014/main" id="{F5E67188-C8A9-4424-A2E9-4A858918A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210"/>
                <a:ext cx="17" cy="73"/>
              </a:xfrm>
              <a:custGeom>
                <a:avLst/>
                <a:gdLst>
                  <a:gd name="T0" fmla="*/ 5 w 17"/>
                  <a:gd name="T1" fmla="*/ 73 h 73"/>
                  <a:gd name="T2" fmla="*/ 5 w 17"/>
                  <a:gd name="T3" fmla="*/ 73 h 73"/>
                  <a:gd name="T4" fmla="*/ 2 w 17"/>
                  <a:gd name="T5" fmla="*/ 53 h 73"/>
                  <a:gd name="T6" fmla="*/ 0 w 17"/>
                  <a:gd name="T7" fmla="*/ 44 h 73"/>
                  <a:gd name="T8" fmla="*/ 2 w 17"/>
                  <a:gd name="T9" fmla="*/ 33 h 73"/>
                  <a:gd name="T10" fmla="*/ 3 w 17"/>
                  <a:gd name="T11" fmla="*/ 24 h 73"/>
                  <a:gd name="T12" fmla="*/ 6 w 17"/>
                  <a:gd name="T13" fmla="*/ 15 h 73"/>
                  <a:gd name="T14" fmla="*/ 11 w 17"/>
                  <a:gd name="T15" fmla="*/ 8 h 73"/>
                  <a:gd name="T16" fmla="*/ 17 w 17"/>
                  <a:gd name="T17" fmla="*/ 0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73">
                    <a:moveTo>
                      <a:pt x="5" y="73"/>
                    </a:moveTo>
                    <a:lnTo>
                      <a:pt x="5" y="73"/>
                    </a:lnTo>
                    <a:lnTo>
                      <a:pt x="2" y="53"/>
                    </a:lnTo>
                    <a:lnTo>
                      <a:pt x="0" y="44"/>
                    </a:lnTo>
                    <a:lnTo>
                      <a:pt x="2" y="33"/>
                    </a:lnTo>
                    <a:lnTo>
                      <a:pt x="3" y="24"/>
                    </a:lnTo>
                    <a:lnTo>
                      <a:pt x="6" y="15"/>
                    </a:lnTo>
                    <a:lnTo>
                      <a:pt x="11" y="8"/>
                    </a:lnTo>
                    <a:lnTo>
                      <a:pt x="1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4" name="Freeform 3006">
                <a:extLst>
                  <a:ext uri="{FF2B5EF4-FFF2-40B4-BE49-F238E27FC236}">
                    <a16:creationId xmlns:a16="http://schemas.microsoft.com/office/drawing/2014/main" id="{131B0AF4-5E2F-4408-B6AB-C0471CD81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3227"/>
                <a:ext cx="21" cy="1"/>
              </a:xfrm>
              <a:custGeom>
                <a:avLst/>
                <a:gdLst>
                  <a:gd name="T0" fmla="*/ 0 w 21"/>
                  <a:gd name="T1" fmla="*/ 0 h 1"/>
                  <a:gd name="T2" fmla="*/ 0 w 21"/>
                  <a:gd name="T3" fmla="*/ 0 h 1"/>
                  <a:gd name="T4" fmla="*/ 4 w 21"/>
                  <a:gd name="T5" fmla="*/ 1 h 1"/>
                  <a:gd name="T6" fmla="*/ 10 w 21"/>
                  <a:gd name="T7" fmla="*/ 1 h 1"/>
                  <a:gd name="T8" fmla="*/ 16 w 21"/>
                  <a:gd name="T9" fmla="*/ 1 h 1"/>
                  <a:gd name="T10" fmla="*/ 21 w 2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">
                    <a:moveTo>
                      <a:pt x="0" y="0"/>
                    </a:moveTo>
                    <a:lnTo>
                      <a:pt x="0" y="0"/>
                    </a:lnTo>
                    <a:lnTo>
                      <a:pt x="4" y="1"/>
                    </a:lnTo>
                    <a:lnTo>
                      <a:pt x="10" y="1"/>
                    </a:lnTo>
                    <a:lnTo>
                      <a:pt x="16" y="1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5" name="Freeform 3007">
                <a:extLst>
                  <a:ext uri="{FF2B5EF4-FFF2-40B4-BE49-F238E27FC236}">
                    <a16:creationId xmlns:a16="http://schemas.microsoft.com/office/drawing/2014/main" id="{B84A771C-C7F3-41B8-B082-49623CD71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221"/>
                <a:ext cx="13" cy="33"/>
              </a:xfrm>
              <a:custGeom>
                <a:avLst/>
                <a:gdLst>
                  <a:gd name="T0" fmla="*/ 0 w 13"/>
                  <a:gd name="T1" fmla="*/ 0 h 33"/>
                  <a:gd name="T2" fmla="*/ 0 w 13"/>
                  <a:gd name="T3" fmla="*/ 0 h 33"/>
                  <a:gd name="T4" fmla="*/ 2 w 13"/>
                  <a:gd name="T5" fmla="*/ 9 h 33"/>
                  <a:gd name="T6" fmla="*/ 4 w 13"/>
                  <a:gd name="T7" fmla="*/ 18 h 33"/>
                  <a:gd name="T8" fmla="*/ 8 w 13"/>
                  <a:gd name="T9" fmla="*/ 25 h 33"/>
                  <a:gd name="T10" fmla="*/ 13 w 13"/>
                  <a:gd name="T11" fmla="*/ 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3">
                    <a:moveTo>
                      <a:pt x="0" y="0"/>
                    </a:moveTo>
                    <a:lnTo>
                      <a:pt x="0" y="0"/>
                    </a:lnTo>
                    <a:lnTo>
                      <a:pt x="2" y="9"/>
                    </a:lnTo>
                    <a:lnTo>
                      <a:pt x="4" y="18"/>
                    </a:lnTo>
                    <a:lnTo>
                      <a:pt x="8" y="25"/>
                    </a:lnTo>
                    <a:lnTo>
                      <a:pt x="13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6" name="Freeform 3008">
                <a:extLst>
                  <a:ext uri="{FF2B5EF4-FFF2-40B4-BE49-F238E27FC236}">
                    <a16:creationId xmlns:a16="http://schemas.microsoft.com/office/drawing/2014/main" id="{B8E8008D-D2FC-40C7-9982-D55746ADE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3093"/>
                <a:ext cx="13" cy="81"/>
              </a:xfrm>
              <a:custGeom>
                <a:avLst/>
                <a:gdLst>
                  <a:gd name="T0" fmla="*/ 13 w 13"/>
                  <a:gd name="T1" fmla="*/ 81 h 81"/>
                  <a:gd name="T2" fmla="*/ 13 w 13"/>
                  <a:gd name="T3" fmla="*/ 81 h 81"/>
                  <a:gd name="T4" fmla="*/ 10 w 13"/>
                  <a:gd name="T5" fmla="*/ 72 h 81"/>
                  <a:gd name="T6" fmla="*/ 6 w 13"/>
                  <a:gd name="T7" fmla="*/ 63 h 81"/>
                  <a:gd name="T8" fmla="*/ 3 w 13"/>
                  <a:gd name="T9" fmla="*/ 52 h 81"/>
                  <a:gd name="T10" fmla="*/ 0 w 13"/>
                  <a:gd name="T11" fmla="*/ 42 h 81"/>
                  <a:gd name="T12" fmla="*/ 0 w 13"/>
                  <a:gd name="T13" fmla="*/ 42 h 81"/>
                  <a:gd name="T14" fmla="*/ 1 w 13"/>
                  <a:gd name="T15" fmla="*/ 37 h 81"/>
                  <a:gd name="T16" fmla="*/ 1 w 13"/>
                  <a:gd name="T17" fmla="*/ 31 h 81"/>
                  <a:gd name="T18" fmla="*/ 6 w 13"/>
                  <a:gd name="T19" fmla="*/ 21 h 81"/>
                  <a:gd name="T20" fmla="*/ 9 w 13"/>
                  <a:gd name="T21" fmla="*/ 10 h 81"/>
                  <a:gd name="T22" fmla="*/ 10 w 13"/>
                  <a:gd name="T23" fmla="*/ 6 h 81"/>
                  <a:gd name="T24" fmla="*/ 12 w 13"/>
                  <a:gd name="T25" fmla="*/ 0 h 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81">
                    <a:moveTo>
                      <a:pt x="13" y="81"/>
                    </a:moveTo>
                    <a:lnTo>
                      <a:pt x="13" y="81"/>
                    </a:lnTo>
                    <a:lnTo>
                      <a:pt x="10" y="72"/>
                    </a:lnTo>
                    <a:lnTo>
                      <a:pt x="6" y="63"/>
                    </a:lnTo>
                    <a:lnTo>
                      <a:pt x="3" y="52"/>
                    </a:lnTo>
                    <a:lnTo>
                      <a:pt x="0" y="42"/>
                    </a:lnTo>
                    <a:lnTo>
                      <a:pt x="1" y="37"/>
                    </a:lnTo>
                    <a:lnTo>
                      <a:pt x="1" y="31"/>
                    </a:lnTo>
                    <a:lnTo>
                      <a:pt x="6" y="21"/>
                    </a:lnTo>
                    <a:lnTo>
                      <a:pt x="9" y="10"/>
                    </a:lnTo>
                    <a:lnTo>
                      <a:pt x="10" y="6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7" name="Freeform 3009">
                <a:extLst>
                  <a:ext uri="{FF2B5EF4-FFF2-40B4-BE49-F238E27FC236}">
                    <a16:creationId xmlns:a16="http://schemas.microsoft.com/office/drawing/2014/main" id="{6ED11D47-F073-4E5A-90B6-4F45A3F01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108"/>
                <a:ext cx="23" cy="40"/>
              </a:xfrm>
              <a:custGeom>
                <a:avLst/>
                <a:gdLst>
                  <a:gd name="T0" fmla="*/ 23 w 23"/>
                  <a:gd name="T1" fmla="*/ 40 h 40"/>
                  <a:gd name="T2" fmla="*/ 23 w 23"/>
                  <a:gd name="T3" fmla="*/ 40 h 40"/>
                  <a:gd name="T4" fmla="*/ 20 w 23"/>
                  <a:gd name="T5" fmla="*/ 28 h 40"/>
                  <a:gd name="T6" fmla="*/ 15 w 23"/>
                  <a:gd name="T7" fmla="*/ 16 h 40"/>
                  <a:gd name="T8" fmla="*/ 12 w 23"/>
                  <a:gd name="T9" fmla="*/ 12 h 40"/>
                  <a:gd name="T10" fmla="*/ 9 w 23"/>
                  <a:gd name="T11" fmla="*/ 6 h 40"/>
                  <a:gd name="T12" fmla="*/ 6 w 23"/>
                  <a:gd name="T13" fmla="*/ 3 h 40"/>
                  <a:gd name="T14" fmla="*/ 0 w 23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40">
                    <a:moveTo>
                      <a:pt x="23" y="40"/>
                    </a:moveTo>
                    <a:lnTo>
                      <a:pt x="23" y="40"/>
                    </a:lnTo>
                    <a:lnTo>
                      <a:pt x="20" y="28"/>
                    </a:lnTo>
                    <a:lnTo>
                      <a:pt x="15" y="16"/>
                    </a:lnTo>
                    <a:lnTo>
                      <a:pt x="12" y="12"/>
                    </a:lnTo>
                    <a:lnTo>
                      <a:pt x="9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8" name="Freeform 3010">
                <a:extLst>
                  <a:ext uri="{FF2B5EF4-FFF2-40B4-BE49-F238E27FC236}">
                    <a16:creationId xmlns:a16="http://schemas.microsoft.com/office/drawing/2014/main" id="{59ED131C-2728-4393-999C-97E407E1E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3063"/>
                <a:ext cx="44" cy="10"/>
              </a:xfrm>
              <a:custGeom>
                <a:avLst/>
                <a:gdLst>
                  <a:gd name="T0" fmla="*/ 0 w 44"/>
                  <a:gd name="T1" fmla="*/ 10 h 10"/>
                  <a:gd name="T2" fmla="*/ 0 w 44"/>
                  <a:gd name="T3" fmla="*/ 10 h 10"/>
                  <a:gd name="T4" fmla="*/ 4 w 44"/>
                  <a:gd name="T5" fmla="*/ 9 h 10"/>
                  <a:gd name="T6" fmla="*/ 9 w 44"/>
                  <a:gd name="T7" fmla="*/ 6 h 10"/>
                  <a:gd name="T8" fmla="*/ 13 w 44"/>
                  <a:gd name="T9" fmla="*/ 3 h 10"/>
                  <a:gd name="T10" fmla="*/ 19 w 44"/>
                  <a:gd name="T11" fmla="*/ 1 h 10"/>
                  <a:gd name="T12" fmla="*/ 19 w 44"/>
                  <a:gd name="T13" fmla="*/ 1 h 10"/>
                  <a:gd name="T14" fmla="*/ 31 w 44"/>
                  <a:gd name="T15" fmla="*/ 0 h 10"/>
                  <a:gd name="T16" fmla="*/ 44 w 44"/>
                  <a:gd name="T17" fmla="*/ 1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0">
                    <a:moveTo>
                      <a:pt x="0" y="10"/>
                    </a:moveTo>
                    <a:lnTo>
                      <a:pt x="0" y="10"/>
                    </a:lnTo>
                    <a:lnTo>
                      <a:pt x="4" y="9"/>
                    </a:lnTo>
                    <a:lnTo>
                      <a:pt x="9" y="6"/>
                    </a:lnTo>
                    <a:lnTo>
                      <a:pt x="13" y="3"/>
                    </a:lnTo>
                    <a:lnTo>
                      <a:pt x="19" y="1"/>
                    </a:lnTo>
                    <a:lnTo>
                      <a:pt x="31" y="0"/>
                    </a:lnTo>
                    <a:lnTo>
                      <a:pt x="44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9" name="Freeform 3011">
                <a:extLst>
                  <a:ext uri="{FF2B5EF4-FFF2-40B4-BE49-F238E27FC236}">
                    <a16:creationId xmlns:a16="http://schemas.microsoft.com/office/drawing/2014/main" id="{50EFC63D-84AF-49EB-8275-0CD7142D8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063"/>
                <a:ext cx="59" cy="27"/>
              </a:xfrm>
              <a:custGeom>
                <a:avLst/>
                <a:gdLst>
                  <a:gd name="T0" fmla="*/ 0 w 59"/>
                  <a:gd name="T1" fmla="*/ 22 h 27"/>
                  <a:gd name="T2" fmla="*/ 0 w 59"/>
                  <a:gd name="T3" fmla="*/ 22 h 27"/>
                  <a:gd name="T4" fmla="*/ 6 w 59"/>
                  <a:gd name="T5" fmla="*/ 24 h 27"/>
                  <a:gd name="T6" fmla="*/ 11 w 59"/>
                  <a:gd name="T7" fmla="*/ 25 h 27"/>
                  <a:gd name="T8" fmla="*/ 21 w 59"/>
                  <a:gd name="T9" fmla="*/ 27 h 27"/>
                  <a:gd name="T10" fmla="*/ 30 w 59"/>
                  <a:gd name="T11" fmla="*/ 24 h 27"/>
                  <a:gd name="T12" fmla="*/ 39 w 59"/>
                  <a:gd name="T13" fmla="*/ 19 h 27"/>
                  <a:gd name="T14" fmla="*/ 39 w 59"/>
                  <a:gd name="T15" fmla="*/ 19 h 27"/>
                  <a:gd name="T16" fmla="*/ 51 w 59"/>
                  <a:gd name="T17" fmla="*/ 10 h 27"/>
                  <a:gd name="T18" fmla="*/ 56 w 59"/>
                  <a:gd name="T19" fmla="*/ 4 h 27"/>
                  <a:gd name="T20" fmla="*/ 59 w 59"/>
                  <a:gd name="T21" fmla="*/ 0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7">
                    <a:moveTo>
                      <a:pt x="0" y="22"/>
                    </a:moveTo>
                    <a:lnTo>
                      <a:pt x="0" y="22"/>
                    </a:lnTo>
                    <a:lnTo>
                      <a:pt x="6" y="24"/>
                    </a:lnTo>
                    <a:lnTo>
                      <a:pt x="11" y="25"/>
                    </a:lnTo>
                    <a:lnTo>
                      <a:pt x="21" y="27"/>
                    </a:lnTo>
                    <a:lnTo>
                      <a:pt x="30" y="24"/>
                    </a:lnTo>
                    <a:lnTo>
                      <a:pt x="39" y="19"/>
                    </a:lnTo>
                    <a:lnTo>
                      <a:pt x="51" y="10"/>
                    </a:lnTo>
                    <a:lnTo>
                      <a:pt x="56" y="4"/>
                    </a:lnTo>
                    <a:lnTo>
                      <a:pt x="5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0" name="Freeform 3012">
                <a:extLst>
                  <a:ext uri="{FF2B5EF4-FFF2-40B4-BE49-F238E27FC236}">
                    <a16:creationId xmlns:a16="http://schemas.microsoft.com/office/drawing/2014/main" id="{F49F4B09-4B45-4092-914B-A61F4257C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3088"/>
                <a:ext cx="12" cy="36"/>
              </a:xfrm>
              <a:custGeom>
                <a:avLst/>
                <a:gdLst>
                  <a:gd name="T0" fmla="*/ 0 w 12"/>
                  <a:gd name="T1" fmla="*/ 0 h 36"/>
                  <a:gd name="T2" fmla="*/ 0 w 12"/>
                  <a:gd name="T3" fmla="*/ 0 h 36"/>
                  <a:gd name="T4" fmla="*/ 0 w 12"/>
                  <a:gd name="T5" fmla="*/ 11 h 36"/>
                  <a:gd name="T6" fmla="*/ 3 w 12"/>
                  <a:gd name="T7" fmla="*/ 20 h 36"/>
                  <a:gd name="T8" fmla="*/ 3 w 12"/>
                  <a:gd name="T9" fmla="*/ 20 h 36"/>
                  <a:gd name="T10" fmla="*/ 8 w 12"/>
                  <a:gd name="T11" fmla="*/ 29 h 36"/>
                  <a:gd name="T12" fmla="*/ 12 w 12"/>
                  <a:gd name="T13" fmla="*/ 3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3" y="20"/>
                    </a:lnTo>
                    <a:lnTo>
                      <a:pt x="8" y="29"/>
                    </a:lnTo>
                    <a:lnTo>
                      <a:pt x="12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1" name="Freeform 3013">
                <a:extLst>
                  <a:ext uri="{FF2B5EF4-FFF2-40B4-BE49-F238E27FC236}">
                    <a16:creationId xmlns:a16="http://schemas.microsoft.com/office/drawing/2014/main" id="{85BE44F3-7303-47B2-92E0-77E6F1B7D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3032"/>
                <a:ext cx="59" cy="15"/>
              </a:xfrm>
              <a:custGeom>
                <a:avLst/>
                <a:gdLst>
                  <a:gd name="T0" fmla="*/ 59 w 59"/>
                  <a:gd name="T1" fmla="*/ 15 h 15"/>
                  <a:gd name="T2" fmla="*/ 59 w 59"/>
                  <a:gd name="T3" fmla="*/ 15 h 15"/>
                  <a:gd name="T4" fmla="*/ 44 w 59"/>
                  <a:gd name="T5" fmla="*/ 8 h 15"/>
                  <a:gd name="T6" fmla="*/ 29 w 59"/>
                  <a:gd name="T7" fmla="*/ 2 h 15"/>
                  <a:gd name="T8" fmla="*/ 21 w 59"/>
                  <a:gd name="T9" fmla="*/ 0 h 15"/>
                  <a:gd name="T10" fmla="*/ 14 w 59"/>
                  <a:gd name="T11" fmla="*/ 0 h 15"/>
                  <a:gd name="T12" fmla="*/ 6 w 59"/>
                  <a:gd name="T13" fmla="*/ 0 h 15"/>
                  <a:gd name="T14" fmla="*/ 0 w 59"/>
                  <a:gd name="T15" fmla="*/ 2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15">
                    <a:moveTo>
                      <a:pt x="59" y="15"/>
                    </a:moveTo>
                    <a:lnTo>
                      <a:pt x="59" y="15"/>
                    </a:lnTo>
                    <a:lnTo>
                      <a:pt x="44" y="8"/>
                    </a:lnTo>
                    <a:lnTo>
                      <a:pt x="29" y="2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2" name="Freeform 3014">
                <a:extLst>
                  <a:ext uri="{FF2B5EF4-FFF2-40B4-BE49-F238E27FC236}">
                    <a16:creationId xmlns:a16="http://schemas.microsoft.com/office/drawing/2014/main" id="{B61AAE0C-5966-46A2-BB95-12BF906C9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858"/>
                <a:ext cx="80" cy="906"/>
              </a:xfrm>
              <a:custGeom>
                <a:avLst/>
                <a:gdLst>
                  <a:gd name="T0" fmla="*/ 0 w 80"/>
                  <a:gd name="T1" fmla="*/ 1 h 906"/>
                  <a:gd name="T2" fmla="*/ 0 w 80"/>
                  <a:gd name="T3" fmla="*/ 1 h 906"/>
                  <a:gd name="T4" fmla="*/ 3 w 80"/>
                  <a:gd name="T5" fmla="*/ 0 h 906"/>
                  <a:gd name="T6" fmla="*/ 3 w 80"/>
                  <a:gd name="T7" fmla="*/ 0 h 906"/>
                  <a:gd name="T8" fmla="*/ 12 w 80"/>
                  <a:gd name="T9" fmla="*/ 1 h 906"/>
                  <a:gd name="T10" fmla="*/ 19 w 80"/>
                  <a:gd name="T11" fmla="*/ 1 h 906"/>
                  <a:gd name="T12" fmla="*/ 27 w 80"/>
                  <a:gd name="T13" fmla="*/ 4 h 906"/>
                  <a:gd name="T14" fmla="*/ 34 w 80"/>
                  <a:gd name="T15" fmla="*/ 6 h 906"/>
                  <a:gd name="T16" fmla="*/ 40 w 80"/>
                  <a:gd name="T17" fmla="*/ 10 h 906"/>
                  <a:gd name="T18" fmla="*/ 46 w 80"/>
                  <a:gd name="T19" fmla="*/ 13 h 906"/>
                  <a:gd name="T20" fmla="*/ 56 w 80"/>
                  <a:gd name="T21" fmla="*/ 24 h 906"/>
                  <a:gd name="T22" fmla="*/ 63 w 80"/>
                  <a:gd name="T23" fmla="*/ 36 h 906"/>
                  <a:gd name="T24" fmla="*/ 68 w 80"/>
                  <a:gd name="T25" fmla="*/ 50 h 906"/>
                  <a:gd name="T26" fmla="*/ 71 w 80"/>
                  <a:gd name="T27" fmla="*/ 65 h 906"/>
                  <a:gd name="T28" fmla="*/ 74 w 80"/>
                  <a:gd name="T29" fmla="*/ 80 h 906"/>
                  <a:gd name="T30" fmla="*/ 74 w 80"/>
                  <a:gd name="T31" fmla="*/ 80 h 906"/>
                  <a:gd name="T32" fmla="*/ 74 w 80"/>
                  <a:gd name="T33" fmla="*/ 93 h 906"/>
                  <a:gd name="T34" fmla="*/ 74 w 80"/>
                  <a:gd name="T35" fmla="*/ 93 h 906"/>
                  <a:gd name="T36" fmla="*/ 75 w 80"/>
                  <a:gd name="T37" fmla="*/ 108 h 906"/>
                  <a:gd name="T38" fmla="*/ 75 w 80"/>
                  <a:gd name="T39" fmla="*/ 108 h 906"/>
                  <a:gd name="T40" fmla="*/ 75 w 80"/>
                  <a:gd name="T41" fmla="*/ 108 h 906"/>
                  <a:gd name="T42" fmla="*/ 75 w 80"/>
                  <a:gd name="T43" fmla="*/ 114 h 906"/>
                  <a:gd name="T44" fmla="*/ 75 w 80"/>
                  <a:gd name="T45" fmla="*/ 114 h 906"/>
                  <a:gd name="T46" fmla="*/ 74 w 80"/>
                  <a:gd name="T47" fmla="*/ 148 h 906"/>
                  <a:gd name="T48" fmla="*/ 72 w 80"/>
                  <a:gd name="T49" fmla="*/ 181 h 906"/>
                  <a:gd name="T50" fmla="*/ 72 w 80"/>
                  <a:gd name="T51" fmla="*/ 181 h 906"/>
                  <a:gd name="T52" fmla="*/ 72 w 80"/>
                  <a:gd name="T53" fmla="*/ 200 h 906"/>
                  <a:gd name="T54" fmla="*/ 72 w 80"/>
                  <a:gd name="T55" fmla="*/ 221 h 906"/>
                  <a:gd name="T56" fmla="*/ 72 w 80"/>
                  <a:gd name="T57" fmla="*/ 262 h 906"/>
                  <a:gd name="T58" fmla="*/ 72 w 80"/>
                  <a:gd name="T59" fmla="*/ 262 h 906"/>
                  <a:gd name="T60" fmla="*/ 74 w 80"/>
                  <a:gd name="T61" fmla="*/ 300 h 906"/>
                  <a:gd name="T62" fmla="*/ 77 w 80"/>
                  <a:gd name="T63" fmla="*/ 338 h 906"/>
                  <a:gd name="T64" fmla="*/ 77 w 80"/>
                  <a:gd name="T65" fmla="*/ 338 h 906"/>
                  <a:gd name="T66" fmla="*/ 80 w 80"/>
                  <a:gd name="T67" fmla="*/ 381 h 906"/>
                  <a:gd name="T68" fmla="*/ 80 w 80"/>
                  <a:gd name="T69" fmla="*/ 402 h 906"/>
                  <a:gd name="T70" fmla="*/ 80 w 80"/>
                  <a:gd name="T71" fmla="*/ 424 h 906"/>
                  <a:gd name="T72" fmla="*/ 75 w 80"/>
                  <a:gd name="T73" fmla="*/ 481 h 906"/>
                  <a:gd name="T74" fmla="*/ 75 w 80"/>
                  <a:gd name="T75" fmla="*/ 481 h 906"/>
                  <a:gd name="T76" fmla="*/ 72 w 80"/>
                  <a:gd name="T77" fmla="*/ 528 h 906"/>
                  <a:gd name="T78" fmla="*/ 71 w 80"/>
                  <a:gd name="T79" fmla="*/ 576 h 906"/>
                  <a:gd name="T80" fmla="*/ 71 w 80"/>
                  <a:gd name="T81" fmla="*/ 576 h 906"/>
                  <a:gd name="T82" fmla="*/ 71 w 80"/>
                  <a:gd name="T83" fmla="*/ 597 h 906"/>
                  <a:gd name="T84" fmla="*/ 72 w 80"/>
                  <a:gd name="T85" fmla="*/ 618 h 906"/>
                  <a:gd name="T86" fmla="*/ 75 w 80"/>
                  <a:gd name="T87" fmla="*/ 660 h 906"/>
                  <a:gd name="T88" fmla="*/ 78 w 80"/>
                  <a:gd name="T89" fmla="*/ 705 h 906"/>
                  <a:gd name="T90" fmla="*/ 78 w 80"/>
                  <a:gd name="T91" fmla="*/ 705 h 906"/>
                  <a:gd name="T92" fmla="*/ 80 w 80"/>
                  <a:gd name="T93" fmla="*/ 730 h 906"/>
                  <a:gd name="T94" fmla="*/ 78 w 80"/>
                  <a:gd name="T95" fmla="*/ 752 h 906"/>
                  <a:gd name="T96" fmla="*/ 75 w 80"/>
                  <a:gd name="T97" fmla="*/ 776 h 906"/>
                  <a:gd name="T98" fmla="*/ 71 w 80"/>
                  <a:gd name="T99" fmla="*/ 802 h 906"/>
                  <a:gd name="T100" fmla="*/ 71 w 80"/>
                  <a:gd name="T101" fmla="*/ 802 h 906"/>
                  <a:gd name="T102" fmla="*/ 68 w 80"/>
                  <a:gd name="T103" fmla="*/ 816 h 906"/>
                  <a:gd name="T104" fmla="*/ 62 w 80"/>
                  <a:gd name="T105" fmla="*/ 829 h 906"/>
                  <a:gd name="T106" fmla="*/ 54 w 80"/>
                  <a:gd name="T107" fmla="*/ 844 h 906"/>
                  <a:gd name="T108" fmla="*/ 46 w 80"/>
                  <a:gd name="T109" fmla="*/ 859 h 906"/>
                  <a:gd name="T110" fmla="*/ 36 w 80"/>
                  <a:gd name="T111" fmla="*/ 873 h 906"/>
                  <a:gd name="T112" fmla="*/ 24 w 80"/>
                  <a:gd name="T113" fmla="*/ 885 h 906"/>
                  <a:gd name="T114" fmla="*/ 13 w 80"/>
                  <a:gd name="T115" fmla="*/ 897 h 906"/>
                  <a:gd name="T116" fmla="*/ 0 w 80"/>
                  <a:gd name="T117" fmla="*/ 906 h 90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80" h="906">
                    <a:moveTo>
                      <a:pt x="0" y="1"/>
                    </a:moveTo>
                    <a:lnTo>
                      <a:pt x="0" y="1"/>
                    </a:lnTo>
                    <a:lnTo>
                      <a:pt x="3" y="0"/>
                    </a:lnTo>
                    <a:lnTo>
                      <a:pt x="12" y="1"/>
                    </a:lnTo>
                    <a:lnTo>
                      <a:pt x="19" y="1"/>
                    </a:lnTo>
                    <a:lnTo>
                      <a:pt x="27" y="4"/>
                    </a:lnTo>
                    <a:lnTo>
                      <a:pt x="34" y="6"/>
                    </a:lnTo>
                    <a:lnTo>
                      <a:pt x="40" y="10"/>
                    </a:lnTo>
                    <a:lnTo>
                      <a:pt x="46" y="13"/>
                    </a:lnTo>
                    <a:lnTo>
                      <a:pt x="56" y="24"/>
                    </a:lnTo>
                    <a:lnTo>
                      <a:pt x="63" y="36"/>
                    </a:lnTo>
                    <a:lnTo>
                      <a:pt x="68" y="50"/>
                    </a:lnTo>
                    <a:lnTo>
                      <a:pt x="71" y="65"/>
                    </a:lnTo>
                    <a:lnTo>
                      <a:pt x="74" y="80"/>
                    </a:lnTo>
                    <a:lnTo>
                      <a:pt x="74" y="93"/>
                    </a:lnTo>
                    <a:lnTo>
                      <a:pt x="75" y="108"/>
                    </a:lnTo>
                    <a:lnTo>
                      <a:pt x="75" y="114"/>
                    </a:lnTo>
                    <a:lnTo>
                      <a:pt x="74" y="148"/>
                    </a:lnTo>
                    <a:lnTo>
                      <a:pt x="72" y="181"/>
                    </a:lnTo>
                    <a:lnTo>
                      <a:pt x="72" y="200"/>
                    </a:lnTo>
                    <a:lnTo>
                      <a:pt x="72" y="221"/>
                    </a:lnTo>
                    <a:lnTo>
                      <a:pt x="72" y="262"/>
                    </a:lnTo>
                    <a:lnTo>
                      <a:pt x="74" y="300"/>
                    </a:lnTo>
                    <a:lnTo>
                      <a:pt x="77" y="338"/>
                    </a:lnTo>
                    <a:lnTo>
                      <a:pt x="80" y="381"/>
                    </a:lnTo>
                    <a:lnTo>
                      <a:pt x="80" y="402"/>
                    </a:lnTo>
                    <a:lnTo>
                      <a:pt x="80" y="424"/>
                    </a:lnTo>
                    <a:lnTo>
                      <a:pt x="75" y="481"/>
                    </a:lnTo>
                    <a:lnTo>
                      <a:pt x="72" y="528"/>
                    </a:lnTo>
                    <a:lnTo>
                      <a:pt x="71" y="576"/>
                    </a:lnTo>
                    <a:lnTo>
                      <a:pt x="71" y="597"/>
                    </a:lnTo>
                    <a:lnTo>
                      <a:pt x="72" y="618"/>
                    </a:lnTo>
                    <a:lnTo>
                      <a:pt x="75" y="660"/>
                    </a:lnTo>
                    <a:lnTo>
                      <a:pt x="78" y="705"/>
                    </a:lnTo>
                    <a:lnTo>
                      <a:pt x="80" y="730"/>
                    </a:lnTo>
                    <a:lnTo>
                      <a:pt x="78" y="752"/>
                    </a:lnTo>
                    <a:lnTo>
                      <a:pt x="75" y="776"/>
                    </a:lnTo>
                    <a:lnTo>
                      <a:pt x="71" y="802"/>
                    </a:lnTo>
                    <a:lnTo>
                      <a:pt x="68" y="816"/>
                    </a:lnTo>
                    <a:lnTo>
                      <a:pt x="62" y="829"/>
                    </a:lnTo>
                    <a:lnTo>
                      <a:pt x="54" y="844"/>
                    </a:lnTo>
                    <a:lnTo>
                      <a:pt x="46" y="859"/>
                    </a:lnTo>
                    <a:lnTo>
                      <a:pt x="36" y="873"/>
                    </a:lnTo>
                    <a:lnTo>
                      <a:pt x="24" y="885"/>
                    </a:lnTo>
                    <a:lnTo>
                      <a:pt x="13" y="897"/>
                    </a:lnTo>
                    <a:lnTo>
                      <a:pt x="0" y="906"/>
                    </a:lnTo>
                  </a:path>
                </a:pathLst>
              </a:custGeom>
              <a:noFill/>
              <a:ln w="793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3" name="Freeform 3015">
                <a:extLst>
                  <a:ext uri="{FF2B5EF4-FFF2-40B4-BE49-F238E27FC236}">
                    <a16:creationId xmlns:a16="http://schemas.microsoft.com/office/drawing/2014/main" id="{24DF8DC3-63BA-4FF9-9E8D-20AD09613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415"/>
                <a:ext cx="1758" cy="149"/>
              </a:xfrm>
              <a:custGeom>
                <a:avLst/>
                <a:gdLst>
                  <a:gd name="T0" fmla="*/ 1758 w 1758"/>
                  <a:gd name="T1" fmla="*/ 114 h 149"/>
                  <a:gd name="T2" fmla="*/ 1718 w 1758"/>
                  <a:gd name="T3" fmla="*/ 111 h 149"/>
                  <a:gd name="T4" fmla="*/ 1611 w 1758"/>
                  <a:gd name="T5" fmla="*/ 101 h 149"/>
                  <a:gd name="T6" fmla="*/ 1520 w 1758"/>
                  <a:gd name="T7" fmla="*/ 96 h 149"/>
                  <a:gd name="T8" fmla="*/ 1419 w 1758"/>
                  <a:gd name="T9" fmla="*/ 92 h 149"/>
                  <a:gd name="T10" fmla="*/ 1318 w 1758"/>
                  <a:gd name="T11" fmla="*/ 86 h 149"/>
                  <a:gd name="T12" fmla="*/ 1259 w 1758"/>
                  <a:gd name="T13" fmla="*/ 87 h 149"/>
                  <a:gd name="T14" fmla="*/ 1224 w 1758"/>
                  <a:gd name="T15" fmla="*/ 90 h 149"/>
                  <a:gd name="T16" fmla="*/ 1132 w 1758"/>
                  <a:gd name="T17" fmla="*/ 98 h 149"/>
                  <a:gd name="T18" fmla="*/ 1090 w 1758"/>
                  <a:gd name="T19" fmla="*/ 98 h 149"/>
                  <a:gd name="T20" fmla="*/ 1068 w 1758"/>
                  <a:gd name="T21" fmla="*/ 93 h 149"/>
                  <a:gd name="T22" fmla="*/ 1057 w 1758"/>
                  <a:gd name="T23" fmla="*/ 86 h 149"/>
                  <a:gd name="T24" fmla="*/ 1053 w 1758"/>
                  <a:gd name="T25" fmla="*/ 81 h 149"/>
                  <a:gd name="T26" fmla="*/ 1042 w 1758"/>
                  <a:gd name="T27" fmla="*/ 60 h 149"/>
                  <a:gd name="T28" fmla="*/ 1040 w 1758"/>
                  <a:gd name="T29" fmla="*/ 40 h 149"/>
                  <a:gd name="T30" fmla="*/ 1043 w 1758"/>
                  <a:gd name="T31" fmla="*/ 21 h 149"/>
                  <a:gd name="T32" fmla="*/ 995 w 1758"/>
                  <a:gd name="T33" fmla="*/ 18 h 149"/>
                  <a:gd name="T34" fmla="*/ 995 w 1758"/>
                  <a:gd name="T35" fmla="*/ 24 h 149"/>
                  <a:gd name="T36" fmla="*/ 995 w 1758"/>
                  <a:gd name="T37" fmla="*/ 57 h 149"/>
                  <a:gd name="T38" fmla="*/ 995 w 1758"/>
                  <a:gd name="T39" fmla="*/ 64 h 149"/>
                  <a:gd name="T40" fmla="*/ 989 w 1758"/>
                  <a:gd name="T41" fmla="*/ 75 h 149"/>
                  <a:gd name="T42" fmla="*/ 973 w 1758"/>
                  <a:gd name="T43" fmla="*/ 78 h 149"/>
                  <a:gd name="T44" fmla="*/ 929 w 1758"/>
                  <a:gd name="T45" fmla="*/ 78 h 149"/>
                  <a:gd name="T46" fmla="*/ 891 w 1758"/>
                  <a:gd name="T47" fmla="*/ 76 h 149"/>
                  <a:gd name="T48" fmla="*/ 787 w 1758"/>
                  <a:gd name="T49" fmla="*/ 83 h 149"/>
                  <a:gd name="T50" fmla="*/ 715 w 1758"/>
                  <a:gd name="T51" fmla="*/ 90 h 149"/>
                  <a:gd name="T52" fmla="*/ 570 w 1758"/>
                  <a:gd name="T53" fmla="*/ 104 h 149"/>
                  <a:gd name="T54" fmla="*/ 516 w 1758"/>
                  <a:gd name="T55" fmla="*/ 105 h 149"/>
                  <a:gd name="T56" fmla="*/ 479 w 1758"/>
                  <a:gd name="T57" fmla="*/ 102 h 149"/>
                  <a:gd name="T58" fmla="*/ 475 w 1758"/>
                  <a:gd name="T59" fmla="*/ 99 h 149"/>
                  <a:gd name="T60" fmla="*/ 467 w 1758"/>
                  <a:gd name="T61" fmla="*/ 93 h 149"/>
                  <a:gd name="T62" fmla="*/ 466 w 1758"/>
                  <a:gd name="T63" fmla="*/ 86 h 149"/>
                  <a:gd name="T64" fmla="*/ 469 w 1758"/>
                  <a:gd name="T65" fmla="*/ 72 h 149"/>
                  <a:gd name="T66" fmla="*/ 479 w 1758"/>
                  <a:gd name="T67" fmla="*/ 52 h 149"/>
                  <a:gd name="T68" fmla="*/ 485 w 1758"/>
                  <a:gd name="T69" fmla="*/ 39 h 149"/>
                  <a:gd name="T70" fmla="*/ 485 w 1758"/>
                  <a:gd name="T71" fmla="*/ 36 h 149"/>
                  <a:gd name="T72" fmla="*/ 481 w 1758"/>
                  <a:gd name="T73" fmla="*/ 31 h 149"/>
                  <a:gd name="T74" fmla="*/ 467 w 1758"/>
                  <a:gd name="T75" fmla="*/ 28 h 149"/>
                  <a:gd name="T76" fmla="*/ 446 w 1758"/>
                  <a:gd name="T77" fmla="*/ 27 h 149"/>
                  <a:gd name="T78" fmla="*/ 422 w 1758"/>
                  <a:gd name="T79" fmla="*/ 48 h 149"/>
                  <a:gd name="T80" fmla="*/ 425 w 1758"/>
                  <a:gd name="T81" fmla="*/ 76 h 149"/>
                  <a:gd name="T82" fmla="*/ 422 w 1758"/>
                  <a:gd name="T83" fmla="*/ 99 h 149"/>
                  <a:gd name="T84" fmla="*/ 415 w 1758"/>
                  <a:gd name="T85" fmla="*/ 116 h 149"/>
                  <a:gd name="T86" fmla="*/ 410 w 1758"/>
                  <a:gd name="T87" fmla="*/ 120 h 149"/>
                  <a:gd name="T88" fmla="*/ 401 w 1758"/>
                  <a:gd name="T89" fmla="*/ 126 h 149"/>
                  <a:gd name="T90" fmla="*/ 377 w 1758"/>
                  <a:gd name="T91" fmla="*/ 128 h 149"/>
                  <a:gd name="T92" fmla="*/ 345 w 1758"/>
                  <a:gd name="T93" fmla="*/ 123 h 149"/>
                  <a:gd name="T94" fmla="*/ 300 w 1758"/>
                  <a:gd name="T95" fmla="*/ 122 h 149"/>
                  <a:gd name="T96" fmla="*/ 271 w 1758"/>
                  <a:gd name="T97" fmla="*/ 123 h 149"/>
                  <a:gd name="T98" fmla="*/ 190 w 1758"/>
                  <a:gd name="T99" fmla="*/ 134 h 149"/>
                  <a:gd name="T100" fmla="*/ 120 w 1758"/>
                  <a:gd name="T101" fmla="*/ 141 h 149"/>
                  <a:gd name="T102" fmla="*/ 83 w 1758"/>
                  <a:gd name="T103" fmla="*/ 144 h 149"/>
                  <a:gd name="T104" fmla="*/ 24 w 1758"/>
                  <a:gd name="T105" fmla="*/ 149 h 14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758" h="149">
                    <a:moveTo>
                      <a:pt x="1758" y="114"/>
                    </a:moveTo>
                    <a:lnTo>
                      <a:pt x="1758" y="114"/>
                    </a:lnTo>
                    <a:lnTo>
                      <a:pt x="1737" y="113"/>
                    </a:lnTo>
                    <a:lnTo>
                      <a:pt x="1718" y="111"/>
                    </a:lnTo>
                    <a:lnTo>
                      <a:pt x="1672" y="107"/>
                    </a:lnTo>
                    <a:lnTo>
                      <a:pt x="1611" y="101"/>
                    </a:lnTo>
                    <a:lnTo>
                      <a:pt x="1570" y="98"/>
                    </a:lnTo>
                    <a:lnTo>
                      <a:pt x="1520" y="96"/>
                    </a:lnTo>
                    <a:lnTo>
                      <a:pt x="1419" y="92"/>
                    </a:lnTo>
                    <a:lnTo>
                      <a:pt x="1348" y="87"/>
                    </a:lnTo>
                    <a:lnTo>
                      <a:pt x="1318" y="86"/>
                    </a:lnTo>
                    <a:lnTo>
                      <a:pt x="1289" y="86"/>
                    </a:lnTo>
                    <a:lnTo>
                      <a:pt x="1259" y="87"/>
                    </a:lnTo>
                    <a:lnTo>
                      <a:pt x="1224" y="90"/>
                    </a:lnTo>
                    <a:lnTo>
                      <a:pt x="1160" y="96"/>
                    </a:lnTo>
                    <a:lnTo>
                      <a:pt x="1132" y="98"/>
                    </a:lnTo>
                    <a:lnTo>
                      <a:pt x="1110" y="99"/>
                    </a:lnTo>
                    <a:lnTo>
                      <a:pt x="1090" y="98"/>
                    </a:lnTo>
                    <a:lnTo>
                      <a:pt x="1075" y="95"/>
                    </a:lnTo>
                    <a:lnTo>
                      <a:pt x="1068" y="93"/>
                    </a:lnTo>
                    <a:lnTo>
                      <a:pt x="1063" y="89"/>
                    </a:lnTo>
                    <a:lnTo>
                      <a:pt x="1057" y="86"/>
                    </a:lnTo>
                    <a:lnTo>
                      <a:pt x="1053" y="81"/>
                    </a:lnTo>
                    <a:lnTo>
                      <a:pt x="1047" y="70"/>
                    </a:lnTo>
                    <a:lnTo>
                      <a:pt x="1042" y="60"/>
                    </a:lnTo>
                    <a:lnTo>
                      <a:pt x="1040" y="49"/>
                    </a:lnTo>
                    <a:lnTo>
                      <a:pt x="1040" y="40"/>
                    </a:lnTo>
                    <a:lnTo>
                      <a:pt x="1042" y="27"/>
                    </a:lnTo>
                    <a:lnTo>
                      <a:pt x="1043" y="21"/>
                    </a:lnTo>
                    <a:lnTo>
                      <a:pt x="995" y="0"/>
                    </a:lnTo>
                    <a:lnTo>
                      <a:pt x="995" y="18"/>
                    </a:lnTo>
                    <a:lnTo>
                      <a:pt x="995" y="24"/>
                    </a:lnTo>
                    <a:lnTo>
                      <a:pt x="994" y="36"/>
                    </a:lnTo>
                    <a:lnTo>
                      <a:pt x="995" y="57"/>
                    </a:lnTo>
                    <a:lnTo>
                      <a:pt x="995" y="64"/>
                    </a:lnTo>
                    <a:lnTo>
                      <a:pt x="994" y="70"/>
                    </a:lnTo>
                    <a:lnTo>
                      <a:pt x="989" y="75"/>
                    </a:lnTo>
                    <a:lnTo>
                      <a:pt x="982" y="78"/>
                    </a:lnTo>
                    <a:lnTo>
                      <a:pt x="973" y="78"/>
                    </a:lnTo>
                    <a:lnTo>
                      <a:pt x="961" y="79"/>
                    </a:lnTo>
                    <a:lnTo>
                      <a:pt x="929" y="78"/>
                    </a:lnTo>
                    <a:lnTo>
                      <a:pt x="891" y="76"/>
                    </a:lnTo>
                    <a:lnTo>
                      <a:pt x="844" y="78"/>
                    </a:lnTo>
                    <a:lnTo>
                      <a:pt x="787" y="83"/>
                    </a:lnTo>
                    <a:lnTo>
                      <a:pt x="715" y="90"/>
                    </a:lnTo>
                    <a:lnTo>
                      <a:pt x="638" y="98"/>
                    </a:lnTo>
                    <a:lnTo>
                      <a:pt x="570" y="104"/>
                    </a:lnTo>
                    <a:lnTo>
                      <a:pt x="540" y="105"/>
                    </a:lnTo>
                    <a:lnTo>
                      <a:pt x="516" y="105"/>
                    </a:lnTo>
                    <a:lnTo>
                      <a:pt x="494" y="105"/>
                    </a:lnTo>
                    <a:lnTo>
                      <a:pt x="479" y="102"/>
                    </a:lnTo>
                    <a:lnTo>
                      <a:pt x="475" y="99"/>
                    </a:lnTo>
                    <a:lnTo>
                      <a:pt x="470" y="98"/>
                    </a:lnTo>
                    <a:lnTo>
                      <a:pt x="467" y="93"/>
                    </a:lnTo>
                    <a:lnTo>
                      <a:pt x="466" y="90"/>
                    </a:lnTo>
                    <a:lnTo>
                      <a:pt x="466" y="86"/>
                    </a:lnTo>
                    <a:lnTo>
                      <a:pt x="466" y="81"/>
                    </a:lnTo>
                    <a:lnTo>
                      <a:pt x="469" y="72"/>
                    </a:lnTo>
                    <a:lnTo>
                      <a:pt x="473" y="61"/>
                    </a:lnTo>
                    <a:lnTo>
                      <a:pt x="479" y="52"/>
                    </a:lnTo>
                    <a:lnTo>
                      <a:pt x="484" y="45"/>
                    </a:lnTo>
                    <a:lnTo>
                      <a:pt x="485" y="39"/>
                    </a:lnTo>
                    <a:lnTo>
                      <a:pt x="485" y="36"/>
                    </a:lnTo>
                    <a:lnTo>
                      <a:pt x="485" y="34"/>
                    </a:lnTo>
                    <a:lnTo>
                      <a:pt x="481" y="31"/>
                    </a:lnTo>
                    <a:lnTo>
                      <a:pt x="475" y="30"/>
                    </a:lnTo>
                    <a:lnTo>
                      <a:pt x="467" y="28"/>
                    </a:lnTo>
                    <a:lnTo>
                      <a:pt x="454" y="27"/>
                    </a:lnTo>
                    <a:lnTo>
                      <a:pt x="446" y="27"/>
                    </a:lnTo>
                    <a:lnTo>
                      <a:pt x="422" y="48"/>
                    </a:lnTo>
                    <a:lnTo>
                      <a:pt x="424" y="55"/>
                    </a:lnTo>
                    <a:lnTo>
                      <a:pt x="425" y="76"/>
                    </a:lnTo>
                    <a:lnTo>
                      <a:pt x="425" y="87"/>
                    </a:lnTo>
                    <a:lnTo>
                      <a:pt x="422" y="99"/>
                    </a:lnTo>
                    <a:lnTo>
                      <a:pt x="418" y="111"/>
                    </a:lnTo>
                    <a:lnTo>
                      <a:pt x="415" y="116"/>
                    </a:lnTo>
                    <a:lnTo>
                      <a:pt x="410" y="120"/>
                    </a:lnTo>
                    <a:lnTo>
                      <a:pt x="405" y="123"/>
                    </a:lnTo>
                    <a:lnTo>
                      <a:pt x="401" y="126"/>
                    </a:lnTo>
                    <a:lnTo>
                      <a:pt x="390" y="128"/>
                    </a:lnTo>
                    <a:lnTo>
                      <a:pt x="377" y="128"/>
                    </a:lnTo>
                    <a:lnTo>
                      <a:pt x="363" y="126"/>
                    </a:lnTo>
                    <a:lnTo>
                      <a:pt x="345" y="123"/>
                    </a:lnTo>
                    <a:lnTo>
                      <a:pt x="324" y="122"/>
                    </a:lnTo>
                    <a:lnTo>
                      <a:pt x="300" y="122"/>
                    </a:lnTo>
                    <a:lnTo>
                      <a:pt x="271" y="123"/>
                    </a:lnTo>
                    <a:lnTo>
                      <a:pt x="223" y="129"/>
                    </a:lnTo>
                    <a:lnTo>
                      <a:pt x="190" y="134"/>
                    </a:lnTo>
                    <a:lnTo>
                      <a:pt x="160" y="138"/>
                    </a:lnTo>
                    <a:lnTo>
                      <a:pt x="120" y="141"/>
                    </a:lnTo>
                    <a:lnTo>
                      <a:pt x="83" y="144"/>
                    </a:lnTo>
                    <a:lnTo>
                      <a:pt x="51" y="147"/>
                    </a:lnTo>
                    <a:lnTo>
                      <a:pt x="24" y="149"/>
                    </a:lnTo>
                    <a:lnTo>
                      <a:pt x="0" y="149"/>
                    </a:lnTo>
                  </a:path>
                </a:pathLst>
              </a:custGeom>
              <a:noFill/>
              <a:ln w="793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4" name="Freeform 3016">
                <a:extLst>
                  <a:ext uri="{FF2B5EF4-FFF2-40B4-BE49-F238E27FC236}">
                    <a16:creationId xmlns:a16="http://schemas.microsoft.com/office/drawing/2014/main" id="{98E1896E-6A36-4D03-BA0F-63FC24288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880"/>
                <a:ext cx="95" cy="878"/>
              </a:xfrm>
              <a:custGeom>
                <a:avLst/>
                <a:gdLst>
                  <a:gd name="T0" fmla="*/ 95 w 95"/>
                  <a:gd name="T1" fmla="*/ 878 h 878"/>
                  <a:gd name="T2" fmla="*/ 95 w 95"/>
                  <a:gd name="T3" fmla="*/ 878 h 878"/>
                  <a:gd name="T4" fmla="*/ 70 w 95"/>
                  <a:gd name="T5" fmla="*/ 869 h 878"/>
                  <a:gd name="T6" fmla="*/ 49 w 95"/>
                  <a:gd name="T7" fmla="*/ 858 h 878"/>
                  <a:gd name="T8" fmla="*/ 32 w 95"/>
                  <a:gd name="T9" fmla="*/ 848 h 878"/>
                  <a:gd name="T10" fmla="*/ 19 w 95"/>
                  <a:gd name="T11" fmla="*/ 837 h 878"/>
                  <a:gd name="T12" fmla="*/ 9 w 95"/>
                  <a:gd name="T13" fmla="*/ 827 h 878"/>
                  <a:gd name="T14" fmla="*/ 3 w 95"/>
                  <a:gd name="T15" fmla="*/ 815 h 878"/>
                  <a:gd name="T16" fmla="*/ 0 w 95"/>
                  <a:gd name="T17" fmla="*/ 804 h 878"/>
                  <a:gd name="T18" fmla="*/ 2 w 95"/>
                  <a:gd name="T19" fmla="*/ 794 h 878"/>
                  <a:gd name="T20" fmla="*/ 2 w 95"/>
                  <a:gd name="T21" fmla="*/ 794 h 878"/>
                  <a:gd name="T22" fmla="*/ 9 w 95"/>
                  <a:gd name="T23" fmla="*/ 750 h 878"/>
                  <a:gd name="T24" fmla="*/ 17 w 95"/>
                  <a:gd name="T25" fmla="*/ 708 h 878"/>
                  <a:gd name="T26" fmla="*/ 22 w 95"/>
                  <a:gd name="T27" fmla="*/ 665 h 878"/>
                  <a:gd name="T28" fmla="*/ 23 w 95"/>
                  <a:gd name="T29" fmla="*/ 626 h 878"/>
                  <a:gd name="T30" fmla="*/ 25 w 95"/>
                  <a:gd name="T31" fmla="*/ 587 h 878"/>
                  <a:gd name="T32" fmla="*/ 23 w 95"/>
                  <a:gd name="T33" fmla="*/ 548 h 878"/>
                  <a:gd name="T34" fmla="*/ 20 w 95"/>
                  <a:gd name="T35" fmla="*/ 512 h 878"/>
                  <a:gd name="T36" fmla="*/ 14 w 95"/>
                  <a:gd name="T37" fmla="*/ 474 h 878"/>
                  <a:gd name="T38" fmla="*/ 14 w 95"/>
                  <a:gd name="T39" fmla="*/ 474 h 878"/>
                  <a:gd name="T40" fmla="*/ 9 w 95"/>
                  <a:gd name="T41" fmla="*/ 442 h 878"/>
                  <a:gd name="T42" fmla="*/ 6 w 95"/>
                  <a:gd name="T43" fmla="*/ 412 h 878"/>
                  <a:gd name="T44" fmla="*/ 3 w 95"/>
                  <a:gd name="T45" fmla="*/ 382 h 878"/>
                  <a:gd name="T46" fmla="*/ 2 w 95"/>
                  <a:gd name="T47" fmla="*/ 353 h 878"/>
                  <a:gd name="T48" fmla="*/ 2 w 95"/>
                  <a:gd name="T49" fmla="*/ 297 h 878"/>
                  <a:gd name="T50" fmla="*/ 2 w 95"/>
                  <a:gd name="T51" fmla="*/ 248 h 878"/>
                  <a:gd name="T52" fmla="*/ 2 w 95"/>
                  <a:gd name="T53" fmla="*/ 248 h 878"/>
                  <a:gd name="T54" fmla="*/ 5 w 95"/>
                  <a:gd name="T55" fmla="*/ 221 h 878"/>
                  <a:gd name="T56" fmla="*/ 8 w 95"/>
                  <a:gd name="T57" fmla="*/ 193 h 878"/>
                  <a:gd name="T58" fmla="*/ 19 w 95"/>
                  <a:gd name="T59" fmla="*/ 141 h 878"/>
                  <a:gd name="T60" fmla="*/ 22 w 95"/>
                  <a:gd name="T61" fmla="*/ 129 h 878"/>
                  <a:gd name="T62" fmla="*/ 22 w 95"/>
                  <a:gd name="T63" fmla="*/ 129 h 878"/>
                  <a:gd name="T64" fmla="*/ 25 w 95"/>
                  <a:gd name="T65" fmla="*/ 111 h 878"/>
                  <a:gd name="T66" fmla="*/ 28 w 95"/>
                  <a:gd name="T67" fmla="*/ 91 h 878"/>
                  <a:gd name="T68" fmla="*/ 28 w 95"/>
                  <a:gd name="T69" fmla="*/ 91 h 878"/>
                  <a:gd name="T70" fmla="*/ 31 w 95"/>
                  <a:gd name="T71" fmla="*/ 64 h 878"/>
                  <a:gd name="T72" fmla="*/ 32 w 95"/>
                  <a:gd name="T73" fmla="*/ 52 h 878"/>
                  <a:gd name="T74" fmla="*/ 37 w 95"/>
                  <a:gd name="T75" fmla="*/ 40 h 878"/>
                  <a:gd name="T76" fmla="*/ 37 w 95"/>
                  <a:gd name="T77" fmla="*/ 40 h 878"/>
                  <a:gd name="T78" fmla="*/ 38 w 95"/>
                  <a:gd name="T79" fmla="*/ 38 h 878"/>
                  <a:gd name="T80" fmla="*/ 38 w 95"/>
                  <a:gd name="T81" fmla="*/ 38 h 878"/>
                  <a:gd name="T82" fmla="*/ 41 w 95"/>
                  <a:gd name="T83" fmla="*/ 31 h 878"/>
                  <a:gd name="T84" fmla="*/ 47 w 95"/>
                  <a:gd name="T85" fmla="*/ 26 h 878"/>
                  <a:gd name="T86" fmla="*/ 55 w 95"/>
                  <a:gd name="T87" fmla="*/ 20 h 878"/>
                  <a:gd name="T88" fmla="*/ 62 w 95"/>
                  <a:gd name="T89" fmla="*/ 16 h 878"/>
                  <a:gd name="T90" fmla="*/ 79 w 95"/>
                  <a:gd name="T91" fmla="*/ 7 h 878"/>
                  <a:gd name="T92" fmla="*/ 95 w 95"/>
                  <a:gd name="T93" fmla="*/ 0 h 87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95" h="878">
                    <a:moveTo>
                      <a:pt x="95" y="878"/>
                    </a:moveTo>
                    <a:lnTo>
                      <a:pt x="95" y="878"/>
                    </a:lnTo>
                    <a:lnTo>
                      <a:pt x="70" y="869"/>
                    </a:lnTo>
                    <a:lnTo>
                      <a:pt x="49" y="858"/>
                    </a:lnTo>
                    <a:lnTo>
                      <a:pt x="32" y="848"/>
                    </a:lnTo>
                    <a:lnTo>
                      <a:pt x="19" y="837"/>
                    </a:lnTo>
                    <a:lnTo>
                      <a:pt x="9" y="827"/>
                    </a:lnTo>
                    <a:lnTo>
                      <a:pt x="3" y="815"/>
                    </a:lnTo>
                    <a:lnTo>
                      <a:pt x="0" y="804"/>
                    </a:lnTo>
                    <a:lnTo>
                      <a:pt x="2" y="794"/>
                    </a:lnTo>
                    <a:lnTo>
                      <a:pt x="9" y="750"/>
                    </a:lnTo>
                    <a:lnTo>
                      <a:pt x="17" y="708"/>
                    </a:lnTo>
                    <a:lnTo>
                      <a:pt x="22" y="665"/>
                    </a:lnTo>
                    <a:lnTo>
                      <a:pt x="23" y="626"/>
                    </a:lnTo>
                    <a:lnTo>
                      <a:pt x="25" y="587"/>
                    </a:lnTo>
                    <a:lnTo>
                      <a:pt x="23" y="548"/>
                    </a:lnTo>
                    <a:lnTo>
                      <a:pt x="20" y="512"/>
                    </a:lnTo>
                    <a:lnTo>
                      <a:pt x="14" y="474"/>
                    </a:lnTo>
                    <a:lnTo>
                      <a:pt x="9" y="442"/>
                    </a:lnTo>
                    <a:lnTo>
                      <a:pt x="6" y="412"/>
                    </a:lnTo>
                    <a:lnTo>
                      <a:pt x="3" y="382"/>
                    </a:lnTo>
                    <a:lnTo>
                      <a:pt x="2" y="353"/>
                    </a:lnTo>
                    <a:lnTo>
                      <a:pt x="2" y="297"/>
                    </a:lnTo>
                    <a:lnTo>
                      <a:pt x="2" y="248"/>
                    </a:lnTo>
                    <a:lnTo>
                      <a:pt x="5" y="221"/>
                    </a:lnTo>
                    <a:lnTo>
                      <a:pt x="8" y="193"/>
                    </a:lnTo>
                    <a:lnTo>
                      <a:pt x="19" y="141"/>
                    </a:lnTo>
                    <a:lnTo>
                      <a:pt x="22" y="129"/>
                    </a:lnTo>
                    <a:lnTo>
                      <a:pt x="25" y="111"/>
                    </a:lnTo>
                    <a:lnTo>
                      <a:pt x="28" y="91"/>
                    </a:lnTo>
                    <a:lnTo>
                      <a:pt x="31" y="64"/>
                    </a:lnTo>
                    <a:lnTo>
                      <a:pt x="32" y="52"/>
                    </a:lnTo>
                    <a:lnTo>
                      <a:pt x="37" y="40"/>
                    </a:lnTo>
                    <a:lnTo>
                      <a:pt x="38" y="38"/>
                    </a:lnTo>
                    <a:lnTo>
                      <a:pt x="41" y="31"/>
                    </a:lnTo>
                    <a:lnTo>
                      <a:pt x="47" y="26"/>
                    </a:lnTo>
                    <a:lnTo>
                      <a:pt x="55" y="20"/>
                    </a:lnTo>
                    <a:lnTo>
                      <a:pt x="62" y="16"/>
                    </a:lnTo>
                    <a:lnTo>
                      <a:pt x="79" y="7"/>
                    </a:lnTo>
                    <a:lnTo>
                      <a:pt x="95" y="0"/>
                    </a:lnTo>
                  </a:path>
                </a:pathLst>
              </a:custGeom>
              <a:noFill/>
              <a:ln w="793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5" name="Freeform 3017">
                <a:extLst>
                  <a:ext uri="{FF2B5EF4-FFF2-40B4-BE49-F238E27FC236}">
                    <a16:creationId xmlns:a16="http://schemas.microsoft.com/office/drawing/2014/main" id="{D34D9BF8-EB38-4150-BF8B-DF02EBAC0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963"/>
                <a:ext cx="1758" cy="481"/>
              </a:xfrm>
              <a:custGeom>
                <a:avLst/>
                <a:gdLst>
                  <a:gd name="T0" fmla="*/ 33 w 1758"/>
                  <a:gd name="T1" fmla="*/ 0 h 481"/>
                  <a:gd name="T2" fmla="*/ 119 w 1758"/>
                  <a:gd name="T3" fmla="*/ 8 h 481"/>
                  <a:gd name="T4" fmla="*/ 191 w 1758"/>
                  <a:gd name="T5" fmla="*/ 26 h 481"/>
                  <a:gd name="T6" fmla="*/ 256 w 1758"/>
                  <a:gd name="T7" fmla="*/ 63 h 481"/>
                  <a:gd name="T8" fmla="*/ 312 w 1758"/>
                  <a:gd name="T9" fmla="*/ 122 h 481"/>
                  <a:gd name="T10" fmla="*/ 354 w 1758"/>
                  <a:gd name="T11" fmla="*/ 190 h 481"/>
                  <a:gd name="T12" fmla="*/ 378 w 1758"/>
                  <a:gd name="T13" fmla="*/ 283 h 481"/>
                  <a:gd name="T14" fmla="*/ 398 w 1758"/>
                  <a:gd name="T15" fmla="*/ 320 h 481"/>
                  <a:gd name="T16" fmla="*/ 446 w 1758"/>
                  <a:gd name="T17" fmla="*/ 375 h 481"/>
                  <a:gd name="T18" fmla="*/ 455 w 1758"/>
                  <a:gd name="T19" fmla="*/ 403 h 481"/>
                  <a:gd name="T20" fmla="*/ 439 w 1758"/>
                  <a:gd name="T21" fmla="*/ 449 h 481"/>
                  <a:gd name="T22" fmla="*/ 424 w 1758"/>
                  <a:gd name="T23" fmla="*/ 464 h 481"/>
                  <a:gd name="T24" fmla="*/ 513 w 1758"/>
                  <a:gd name="T25" fmla="*/ 457 h 481"/>
                  <a:gd name="T26" fmla="*/ 580 w 1758"/>
                  <a:gd name="T27" fmla="*/ 418 h 481"/>
                  <a:gd name="T28" fmla="*/ 612 w 1758"/>
                  <a:gd name="T29" fmla="*/ 406 h 481"/>
                  <a:gd name="T30" fmla="*/ 654 w 1758"/>
                  <a:gd name="T31" fmla="*/ 409 h 481"/>
                  <a:gd name="T32" fmla="*/ 668 w 1758"/>
                  <a:gd name="T33" fmla="*/ 427 h 481"/>
                  <a:gd name="T34" fmla="*/ 662 w 1758"/>
                  <a:gd name="T35" fmla="*/ 461 h 481"/>
                  <a:gd name="T36" fmla="*/ 751 w 1758"/>
                  <a:gd name="T37" fmla="*/ 461 h 481"/>
                  <a:gd name="T38" fmla="*/ 751 w 1758"/>
                  <a:gd name="T39" fmla="*/ 437 h 481"/>
                  <a:gd name="T40" fmla="*/ 766 w 1758"/>
                  <a:gd name="T41" fmla="*/ 415 h 481"/>
                  <a:gd name="T42" fmla="*/ 802 w 1758"/>
                  <a:gd name="T43" fmla="*/ 412 h 481"/>
                  <a:gd name="T44" fmla="*/ 861 w 1758"/>
                  <a:gd name="T45" fmla="*/ 419 h 481"/>
                  <a:gd name="T46" fmla="*/ 875 w 1758"/>
                  <a:gd name="T47" fmla="*/ 430 h 481"/>
                  <a:gd name="T48" fmla="*/ 867 w 1758"/>
                  <a:gd name="T49" fmla="*/ 461 h 481"/>
                  <a:gd name="T50" fmla="*/ 964 w 1758"/>
                  <a:gd name="T51" fmla="*/ 463 h 481"/>
                  <a:gd name="T52" fmla="*/ 961 w 1758"/>
                  <a:gd name="T53" fmla="*/ 452 h 481"/>
                  <a:gd name="T54" fmla="*/ 971 w 1758"/>
                  <a:gd name="T55" fmla="*/ 434 h 481"/>
                  <a:gd name="T56" fmla="*/ 1010 w 1758"/>
                  <a:gd name="T57" fmla="*/ 362 h 481"/>
                  <a:gd name="T58" fmla="*/ 1042 w 1758"/>
                  <a:gd name="T59" fmla="*/ 329 h 481"/>
                  <a:gd name="T60" fmla="*/ 1083 w 1758"/>
                  <a:gd name="T61" fmla="*/ 333 h 481"/>
                  <a:gd name="T62" fmla="*/ 1101 w 1758"/>
                  <a:gd name="T63" fmla="*/ 350 h 481"/>
                  <a:gd name="T64" fmla="*/ 1119 w 1758"/>
                  <a:gd name="T65" fmla="*/ 421 h 481"/>
                  <a:gd name="T66" fmla="*/ 1129 w 1758"/>
                  <a:gd name="T67" fmla="*/ 463 h 481"/>
                  <a:gd name="T68" fmla="*/ 1119 w 1758"/>
                  <a:gd name="T69" fmla="*/ 473 h 481"/>
                  <a:gd name="T70" fmla="*/ 1206 w 1758"/>
                  <a:gd name="T71" fmla="*/ 481 h 481"/>
                  <a:gd name="T72" fmla="*/ 1203 w 1758"/>
                  <a:gd name="T73" fmla="*/ 454 h 481"/>
                  <a:gd name="T74" fmla="*/ 1223 w 1758"/>
                  <a:gd name="T75" fmla="*/ 431 h 481"/>
                  <a:gd name="T76" fmla="*/ 1277 w 1758"/>
                  <a:gd name="T77" fmla="*/ 413 h 481"/>
                  <a:gd name="T78" fmla="*/ 1247 w 1758"/>
                  <a:gd name="T79" fmla="*/ 398 h 481"/>
                  <a:gd name="T80" fmla="*/ 1208 w 1758"/>
                  <a:gd name="T81" fmla="*/ 403 h 481"/>
                  <a:gd name="T82" fmla="*/ 1188 w 1758"/>
                  <a:gd name="T83" fmla="*/ 388 h 481"/>
                  <a:gd name="T84" fmla="*/ 1187 w 1758"/>
                  <a:gd name="T85" fmla="*/ 341 h 481"/>
                  <a:gd name="T86" fmla="*/ 1221 w 1758"/>
                  <a:gd name="T87" fmla="*/ 244 h 481"/>
                  <a:gd name="T88" fmla="*/ 1268 w 1758"/>
                  <a:gd name="T89" fmla="*/ 170 h 481"/>
                  <a:gd name="T90" fmla="*/ 1295 w 1758"/>
                  <a:gd name="T91" fmla="*/ 118 h 481"/>
                  <a:gd name="T92" fmla="*/ 1350 w 1758"/>
                  <a:gd name="T93" fmla="*/ 57 h 481"/>
                  <a:gd name="T94" fmla="*/ 1409 w 1758"/>
                  <a:gd name="T95" fmla="*/ 26 h 481"/>
                  <a:gd name="T96" fmla="*/ 1451 w 1758"/>
                  <a:gd name="T97" fmla="*/ 15 h 481"/>
                  <a:gd name="T98" fmla="*/ 1541 w 1758"/>
                  <a:gd name="T99" fmla="*/ 12 h 481"/>
                  <a:gd name="T100" fmla="*/ 1758 w 1758"/>
                  <a:gd name="T101" fmla="*/ 50 h 48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758" h="481">
                    <a:moveTo>
                      <a:pt x="0" y="6"/>
                    </a:moveTo>
                    <a:lnTo>
                      <a:pt x="0" y="6"/>
                    </a:lnTo>
                    <a:lnTo>
                      <a:pt x="15" y="3"/>
                    </a:lnTo>
                    <a:lnTo>
                      <a:pt x="33" y="0"/>
                    </a:lnTo>
                    <a:lnTo>
                      <a:pt x="51" y="0"/>
                    </a:lnTo>
                    <a:lnTo>
                      <a:pt x="72" y="0"/>
                    </a:lnTo>
                    <a:lnTo>
                      <a:pt x="95" y="3"/>
                    </a:lnTo>
                    <a:lnTo>
                      <a:pt x="119" y="8"/>
                    </a:lnTo>
                    <a:lnTo>
                      <a:pt x="148" y="14"/>
                    </a:lnTo>
                    <a:lnTo>
                      <a:pt x="178" y="21"/>
                    </a:lnTo>
                    <a:lnTo>
                      <a:pt x="191" y="26"/>
                    </a:lnTo>
                    <a:lnTo>
                      <a:pt x="206" y="32"/>
                    </a:lnTo>
                    <a:lnTo>
                      <a:pt x="220" y="39"/>
                    </a:lnTo>
                    <a:lnTo>
                      <a:pt x="232" y="47"/>
                    </a:lnTo>
                    <a:lnTo>
                      <a:pt x="256" y="63"/>
                    </a:lnTo>
                    <a:lnTo>
                      <a:pt x="279" y="83"/>
                    </a:lnTo>
                    <a:lnTo>
                      <a:pt x="294" y="101"/>
                    </a:lnTo>
                    <a:lnTo>
                      <a:pt x="312" y="122"/>
                    </a:lnTo>
                    <a:lnTo>
                      <a:pt x="329" y="148"/>
                    </a:lnTo>
                    <a:lnTo>
                      <a:pt x="348" y="178"/>
                    </a:lnTo>
                    <a:lnTo>
                      <a:pt x="354" y="190"/>
                    </a:lnTo>
                    <a:lnTo>
                      <a:pt x="360" y="202"/>
                    </a:lnTo>
                    <a:lnTo>
                      <a:pt x="369" y="228"/>
                    </a:lnTo>
                    <a:lnTo>
                      <a:pt x="375" y="255"/>
                    </a:lnTo>
                    <a:lnTo>
                      <a:pt x="378" y="283"/>
                    </a:lnTo>
                    <a:lnTo>
                      <a:pt x="383" y="294"/>
                    </a:lnTo>
                    <a:lnTo>
                      <a:pt x="387" y="303"/>
                    </a:lnTo>
                    <a:lnTo>
                      <a:pt x="398" y="320"/>
                    </a:lnTo>
                    <a:lnTo>
                      <a:pt x="411" y="336"/>
                    </a:lnTo>
                    <a:lnTo>
                      <a:pt x="424" y="350"/>
                    </a:lnTo>
                    <a:lnTo>
                      <a:pt x="436" y="362"/>
                    </a:lnTo>
                    <a:lnTo>
                      <a:pt x="446" y="375"/>
                    </a:lnTo>
                    <a:lnTo>
                      <a:pt x="452" y="389"/>
                    </a:lnTo>
                    <a:lnTo>
                      <a:pt x="455" y="395"/>
                    </a:lnTo>
                    <a:lnTo>
                      <a:pt x="455" y="403"/>
                    </a:lnTo>
                    <a:lnTo>
                      <a:pt x="455" y="418"/>
                    </a:lnTo>
                    <a:lnTo>
                      <a:pt x="451" y="430"/>
                    </a:lnTo>
                    <a:lnTo>
                      <a:pt x="445" y="440"/>
                    </a:lnTo>
                    <a:lnTo>
                      <a:pt x="439" y="449"/>
                    </a:lnTo>
                    <a:lnTo>
                      <a:pt x="431" y="455"/>
                    </a:lnTo>
                    <a:lnTo>
                      <a:pt x="425" y="460"/>
                    </a:lnTo>
                    <a:lnTo>
                      <a:pt x="419" y="464"/>
                    </a:lnTo>
                    <a:lnTo>
                      <a:pt x="424" y="464"/>
                    </a:lnTo>
                    <a:lnTo>
                      <a:pt x="507" y="463"/>
                    </a:lnTo>
                    <a:lnTo>
                      <a:pt x="513" y="457"/>
                    </a:lnTo>
                    <a:lnTo>
                      <a:pt x="520" y="451"/>
                    </a:lnTo>
                    <a:lnTo>
                      <a:pt x="541" y="440"/>
                    </a:lnTo>
                    <a:lnTo>
                      <a:pt x="562" y="428"/>
                    </a:lnTo>
                    <a:lnTo>
                      <a:pt x="580" y="418"/>
                    </a:lnTo>
                    <a:lnTo>
                      <a:pt x="591" y="412"/>
                    </a:lnTo>
                    <a:lnTo>
                      <a:pt x="602" y="409"/>
                    </a:lnTo>
                    <a:lnTo>
                      <a:pt x="612" y="406"/>
                    </a:lnTo>
                    <a:lnTo>
                      <a:pt x="624" y="404"/>
                    </a:lnTo>
                    <a:lnTo>
                      <a:pt x="635" y="404"/>
                    </a:lnTo>
                    <a:lnTo>
                      <a:pt x="645" y="406"/>
                    </a:lnTo>
                    <a:lnTo>
                      <a:pt x="654" y="409"/>
                    </a:lnTo>
                    <a:lnTo>
                      <a:pt x="660" y="413"/>
                    </a:lnTo>
                    <a:lnTo>
                      <a:pt x="666" y="419"/>
                    </a:lnTo>
                    <a:lnTo>
                      <a:pt x="668" y="427"/>
                    </a:lnTo>
                    <a:lnTo>
                      <a:pt x="668" y="434"/>
                    </a:lnTo>
                    <a:lnTo>
                      <a:pt x="668" y="442"/>
                    </a:lnTo>
                    <a:lnTo>
                      <a:pt x="665" y="455"/>
                    </a:lnTo>
                    <a:lnTo>
                      <a:pt x="662" y="461"/>
                    </a:lnTo>
                    <a:lnTo>
                      <a:pt x="751" y="461"/>
                    </a:lnTo>
                    <a:lnTo>
                      <a:pt x="751" y="457"/>
                    </a:lnTo>
                    <a:lnTo>
                      <a:pt x="751" y="443"/>
                    </a:lnTo>
                    <a:lnTo>
                      <a:pt x="751" y="437"/>
                    </a:lnTo>
                    <a:lnTo>
                      <a:pt x="752" y="430"/>
                    </a:lnTo>
                    <a:lnTo>
                      <a:pt x="755" y="424"/>
                    </a:lnTo>
                    <a:lnTo>
                      <a:pt x="760" y="419"/>
                    </a:lnTo>
                    <a:lnTo>
                      <a:pt x="766" y="415"/>
                    </a:lnTo>
                    <a:lnTo>
                      <a:pt x="775" y="413"/>
                    </a:lnTo>
                    <a:lnTo>
                      <a:pt x="787" y="412"/>
                    </a:lnTo>
                    <a:lnTo>
                      <a:pt x="802" y="412"/>
                    </a:lnTo>
                    <a:lnTo>
                      <a:pt x="817" y="412"/>
                    </a:lnTo>
                    <a:lnTo>
                      <a:pt x="834" y="413"/>
                    </a:lnTo>
                    <a:lnTo>
                      <a:pt x="847" y="415"/>
                    </a:lnTo>
                    <a:lnTo>
                      <a:pt x="861" y="419"/>
                    </a:lnTo>
                    <a:lnTo>
                      <a:pt x="870" y="424"/>
                    </a:lnTo>
                    <a:lnTo>
                      <a:pt x="873" y="427"/>
                    </a:lnTo>
                    <a:lnTo>
                      <a:pt x="875" y="430"/>
                    </a:lnTo>
                    <a:lnTo>
                      <a:pt x="876" y="437"/>
                    </a:lnTo>
                    <a:lnTo>
                      <a:pt x="875" y="446"/>
                    </a:lnTo>
                    <a:lnTo>
                      <a:pt x="872" y="454"/>
                    </a:lnTo>
                    <a:lnTo>
                      <a:pt x="867" y="461"/>
                    </a:lnTo>
                    <a:lnTo>
                      <a:pt x="965" y="464"/>
                    </a:lnTo>
                    <a:lnTo>
                      <a:pt x="964" y="463"/>
                    </a:lnTo>
                    <a:lnTo>
                      <a:pt x="962" y="461"/>
                    </a:lnTo>
                    <a:lnTo>
                      <a:pt x="961" y="460"/>
                    </a:lnTo>
                    <a:lnTo>
                      <a:pt x="961" y="457"/>
                    </a:lnTo>
                    <a:lnTo>
                      <a:pt x="961" y="452"/>
                    </a:lnTo>
                    <a:lnTo>
                      <a:pt x="962" y="448"/>
                    </a:lnTo>
                    <a:lnTo>
                      <a:pt x="965" y="442"/>
                    </a:lnTo>
                    <a:lnTo>
                      <a:pt x="971" y="434"/>
                    </a:lnTo>
                    <a:lnTo>
                      <a:pt x="983" y="418"/>
                    </a:lnTo>
                    <a:lnTo>
                      <a:pt x="992" y="403"/>
                    </a:lnTo>
                    <a:lnTo>
                      <a:pt x="1010" y="362"/>
                    </a:lnTo>
                    <a:lnTo>
                      <a:pt x="1016" y="350"/>
                    </a:lnTo>
                    <a:lnTo>
                      <a:pt x="1024" y="341"/>
                    </a:lnTo>
                    <a:lnTo>
                      <a:pt x="1033" y="333"/>
                    </a:lnTo>
                    <a:lnTo>
                      <a:pt x="1042" y="329"/>
                    </a:lnTo>
                    <a:lnTo>
                      <a:pt x="1051" y="326"/>
                    </a:lnTo>
                    <a:lnTo>
                      <a:pt x="1062" y="326"/>
                    </a:lnTo>
                    <a:lnTo>
                      <a:pt x="1072" y="329"/>
                    </a:lnTo>
                    <a:lnTo>
                      <a:pt x="1083" y="333"/>
                    </a:lnTo>
                    <a:lnTo>
                      <a:pt x="1089" y="336"/>
                    </a:lnTo>
                    <a:lnTo>
                      <a:pt x="1093" y="341"/>
                    </a:lnTo>
                    <a:lnTo>
                      <a:pt x="1101" y="350"/>
                    </a:lnTo>
                    <a:lnTo>
                      <a:pt x="1105" y="360"/>
                    </a:lnTo>
                    <a:lnTo>
                      <a:pt x="1110" y="374"/>
                    </a:lnTo>
                    <a:lnTo>
                      <a:pt x="1114" y="400"/>
                    </a:lnTo>
                    <a:lnTo>
                      <a:pt x="1119" y="421"/>
                    </a:lnTo>
                    <a:lnTo>
                      <a:pt x="1123" y="440"/>
                    </a:lnTo>
                    <a:lnTo>
                      <a:pt x="1128" y="457"/>
                    </a:lnTo>
                    <a:lnTo>
                      <a:pt x="1129" y="463"/>
                    </a:lnTo>
                    <a:lnTo>
                      <a:pt x="1129" y="467"/>
                    </a:lnTo>
                    <a:lnTo>
                      <a:pt x="1125" y="472"/>
                    </a:lnTo>
                    <a:lnTo>
                      <a:pt x="1119" y="473"/>
                    </a:lnTo>
                    <a:lnTo>
                      <a:pt x="1123" y="475"/>
                    </a:lnTo>
                    <a:lnTo>
                      <a:pt x="1206" y="481"/>
                    </a:lnTo>
                    <a:lnTo>
                      <a:pt x="1203" y="467"/>
                    </a:lnTo>
                    <a:lnTo>
                      <a:pt x="1203" y="461"/>
                    </a:lnTo>
                    <a:lnTo>
                      <a:pt x="1203" y="454"/>
                    </a:lnTo>
                    <a:lnTo>
                      <a:pt x="1205" y="449"/>
                    </a:lnTo>
                    <a:lnTo>
                      <a:pt x="1208" y="445"/>
                    </a:lnTo>
                    <a:lnTo>
                      <a:pt x="1214" y="437"/>
                    </a:lnTo>
                    <a:lnTo>
                      <a:pt x="1223" y="431"/>
                    </a:lnTo>
                    <a:lnTo>
                      <a:pt x="1234" y="427"/>
                    </a:lnTo>
                    <a:lnTo>
                      <a:pt x="1258" y="419"/>
                    </a:lnTo>
                    <a:lnTo>
                      <a:pt x="1277" y="413"/>
                    </a:lnTo>
                    <a:lnTo>
                      <a:pt x="1271" y="401"/>
                    </a:lnTo>
                    <a:lnTo>
                      <a:pt x="1264" y="391"/>
                    </a:lnTo>
                    <a:lnTo>
                      <a:pt x="1247" y="398"/>
                    </a:lnTo>
                    <a:lnTo>
                      <a:pt x="1238" y="401"/>
                    </a:lnTo>
                    <a:lnTo>
                      <a:pt x="1228" y="403"/>
                    </a:lnTo>
                    <a:lnTo>
                      <a:pt x="1218" y="404"/>
                    </a:lnTo>
                    <a:lnTo>
                      <a:pt x="1208" y="403"/>
                    </a:lnTo>
                    <a:lnTo>
                      <a:pt x="1200" y="400"/>
                    </a:lnTo>
                    <a:lnTo>
                      <a:pt x="1191" y="394"/>
                    </a:lnTo>
                    <a:lnTo>
                      <a:pt x="1188" y="388"/>
                    </a:lnTo>
                    <a:lnTo>
                      <a:pt x="1185" y="380"/>
                    </a:lnTo>
                    <a:lnTo>
                      <a:pt x="1184" y="372"/>
                    </a:lnTo>
                    <a:lnTo>
                      <a:pt x="1184" y="362"/>
                    </a:lnTo>
                    <a:lnTo>
                      <a:pt x="1187" y="341"/>
                    </a:lnTo>
                    <a:lnTo>
                      <a:pt x="1193" y="318"/>
                    </a:lnTo>
                    <a:lnTo>
                      <a:pt x="1202" y="293"/>
                    </a:lnTo>
                    <a:lnTo>
                      <a:pt x="1211" y="268"/>
                    </a:lnTo>
                    <a:lnTo>
                      <a:pt x="1221" y="244"/>
                    </a:lnTo>
                    <a:lnTo>
                      <a:pt x="1234" y="225"/>
                    </a:lnTo>
                    <a:lnTo>
                      <a:pt x="1250" y="196"/>
                    </a:lnTo>
                    <a:lnTo>
                      <a:pt x="1268" y="170"/>
                    </a:lnTo>
                    <a:lnTo>
                      <a:pt x="1279" y="148"/>
                    </a:lnTo>
                    <a:lnTo>
                      <a:pt x="1286" y="133"/>
                    </a:lnTo>
                    <a:lnTo>
                      <a:pt x="1295" y="118"/>
                    </a:lnTo>
                    <a:lnTo>
                      <a:pt x="1306" y="103"/>
                    </a:lnTo>
                    <a:lnTo>
                      <a:pt x="1320" y="87"/>
                    </a:lnTo>
                    <a:lnTo>
                      <a:pt x="1333" y="72"/>
                    </a:lnTo>
                    <a:lnTo>
                      <a:pt x="1350" y="57"/>
                    </a:lnTo>
                    <a:lnTo>
                      <a:pt x="1368" y="45"/>
                    </a:lnTo>
                    <a:lnTo>
                      <a:pt x="1387" y="35"/>
                    </a:lnTo>
                    <a:lnTo>
                      <a:pt x="1409" y="26"/>
                    </a:lnTo>
                    <a:lnTo>
                      <a:pt x="1430" y="20"/>
                    </a:lnTo>
                    <a:lnTo>
                      <a:pt x="1451" y="15"/>
                    </a:lnTo>
                    <a:lnTo>
                      <a:pt x="1472" y="11"/>
                    </a:lnTo>
                    <a:lnTo>
                      <a:pt x="1505" y="11"/>
                    </a:lnTo>
                    <a:lnTo>
                      <a:pt x="1541" y="12"/>
                    </a:lnTo>
                    <a:lnTo>
                      <a:pt x="1582" y="17"/>
                    </a:lnTo>
                    <a:lnTo>
                      <a:pt x="1621" y="23"/>
                    </a:lnTo>
                    <a:lnTo>
                      <a:pt x="1698" y="36"/>
                    </a:lnTo>
                    <a:lnTo>
                      <a:pt x="1758" y="50"/>
                    </a:lnTo>
                  </a:path>
                </a:pathLst>
              </a:custGeom>
              <a:noFill/>
              <a:ln w="793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6" name="Freeform 3018">
                <a:extLst>
                  <a:ext uri="{FF2B5EF4-FFF2-40B4-BE49-F238E27FC236}">
                    <a16:creationId xmlns:a16="http://schemas.microsoft.com/office/drawing/2014/main" id="{E3EF9369-F390-47BD-9EE6-15F0724FD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556"/>
                <a:ext cx="178" cy="234"/>
              </a:xfrm>
              <a:custGeom>
                <a:avLst/>
                <a:gdLst>
                  <a:gd name="T0" fmla="*/ 142 w 178"/>
                  <a:gd name="T1" fmla="*/ 8 h 234"/>
                  <a:gd name="T2" fmla="*/ 96 w 178"/>
                  <a:gd name="T3" fmla="*/ 2 h 234"/>
                  <a:gd name="T4" fmla="*/ 82 w 178"/>
                  <a:gd name="T5" fmla="*/ 0 h 234"/>
                  <a:gd name="T6" fmla="*/ 56 w 178"/>
                  <a:gd name="T7" fmla="*/ 0 h 234"/>
                  <a:gd name="T8" fmla="*/ 35 w 178"/>
                  <a:gd name="T9" fmla="*/ 6 h 234"/>
                  <a:gd name="T10" fmla="*/ 19 w 178"/>
                  <a:gd name="T11" fmla="*/ 17 h 234"/>
                  <a:gd name="T12" fmla="*/ 11 w 178"/>
                  <a:gd name="T13" fmla="*/ 24 h 234"/>
                  <a:gd name="T14" fmla="*/ 2 w 178"/>
                  <a:gd name="T15" fmla="*/ 40 h 234"/>
                  <a:gd name="T16" fmla="*/ 0 w 178"/>
                  <a:gd name="T17" fmla="*/ 53 h 234"/>
                  <a:gd name="T18" fmla="*/ 2 w 178"/>
                  <a:gd name="T19" fmla="*/ 82 h 234"/>
                  <a:gd name="T20" fmla="*/ 4 w 178"/>
                  <a:gd name="T21" fmla="*/ 110 h 234"/>
                  <a:gd name="T22" fmla="*/ 8 w 178"/>
                  <a:gd name="T23" fmla="*/ 154 h 234"/>
                  <a:gd name="T24" fmla="*/ 19 w 178"/>
                  <a:gd name="T25" fmla="*/ 199 h 234"/>
                  <a:gd name="T26" fmla="*/ 28 w 178"/>
                  <a:gd name="T27" fmla="*/ 217 h 234"/>
                  <a:gd name="T28" fmla="*/ 40 w 178"/>
                  <a:gd name="T29" fmla="*/ 228 h 234"/>
                  <a:gd name="T30" fmla="*/ 46 w 178"/>
                  <a:gd name="T31" fmla="*/ 231 h 234"/>
                  <a:gd name="T32" fmla="*/ 56 w 178"/>
                  <a:gd name="T33" fmla="*/ 234 h 234"/>
                  <a:gd name="T34" fmla="*/ 64 w 178"/>
                  <a:gd name="T35" fmla="*/ 231 h 234"/>
                  <a:gd name="T36" fmla="*/ 70 w 178"/>
                  <a:gd name="T37" fmla="*/ 220 h 234"/>
                  <a:gd name="T38" fmla="*/ 76 w 178"/>
                  <a:gd name="T39" fmla="*/ 196 h 234"/>
                  <a:gd name="T40" fmla="*/ 82 w 178"/>
                  <a:gd name="T41" fmla="*/ 166 h 234"/>
                  <a:gd name="T42" fmla="*/ 86 w 178"/>
                  <a:gd name="T43" fmla="*/ 153 h 234"/>
                  <a:gd name="T44" fmla="*/ 99 w 178"/>
                  <a:gd name="T45" fmla="*/ 131 h 234"/>
                  <a:gd name="T46" fmla="*/ 114 w 178"/>
                  <a:gd name="T47" fmla="*/ 115 h 234"/>
                  <a:gd name="T48" fmla="*/ 132 w 178"/>
                  <a:gd name="T49" fmla="*/ 101 h 234"/>
                  <a:gd name="T50" fmla="*/ 142 w 178"/>
                  <a:gd name="T51" fmla="*/ 97 h 234"/>
                  <a:gd name="T52" fmla="*/ 166 w 178"/>
                  <a:gd name="T53" fmla="*/ 86 h 234"/>
                  <a:gd name="T54" fmla="*/ 174 w 178"/>
                  <a:gd name="T55" fmla="*/ 77 h 234"/>
                  <a:gd name="T56" fmla="*/ 177 w 178"/>
                  <a:gd name="T57" fmla="*/ 64 h 234"/>
                  <a:gd name="T58" fmla="*/ 177 w 178"/>
                  <a:gd name="T59" fmla="*/ 53 h 234"/>
                  <a:gd name="T60" fmla="*/ 175 w 178"/>
                  <a:gd name="T61" fmla="*/ 29 h 234"/>
                  <a:gd name="T62" fmla="*/ 165 w 178"/>
                  <a:gd name="T63" fmla="*/ 14 h 234"/>
                  <a:gd name="T64" fmla="*/ 151 w 178"/>
                  <a:gd name="T65" fmla="*/ 9 h 234"/>
                  <a:gd name="T66" fmla="*/ 142 w 178"/>
                  <a:gd name="T67" fmla="*/ 8 h 2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8" h="234">
                    <a:moveTo>
                      <a:pt x="142" y="8"/>
                    </a:moveTo>
                    <a:lnTo>
                      <a:pt x="142" y="8"/>
                    </a:lnTo>
                    <a:lnTo>
                      <a:pt x="126" y="6"/>
                    </a:lnTo>
                    <a:lnTo>
                      <a:pt x="96" y="2"/>
                    </a:lnTo>
                    <a:lnTo>
                      <a:pt x="82" y="0"/>
                    </a:lnTo>
                    <a:lnTo>
                      <a:pt x="68" y="0"/>
                    </a:lnTo>
                    <a:lnTo>
                      <a:pt x="56" y="0"/>
                    </a:lnTo>
                    <a:lnTo>
                      <a:pt x="44" y="3"/>
                    </a:lnTo>
                    <a:lnTo>
                      <a:pt x="35" y="6"/>
                    </a:lnTo>
                    <a:lnTo>
                      <a:pt x="26" y="11"/>
                    </a:lnTo>
                    <a:lnTo>
                      <a:pt x="19" y="17"/>
                    </a:lnTo>
                    <a:lnTo>
                      <a:pt x="11" y="24"/>
                    </a:lnTo>
                    <a:lnTo>
                      <a:pt x="7" y="32"/>
                    </a:lnTo>
                    <a:lnTo>
                      <a:pt x="2" y="40"/>
                    </a:lnTo>
                    <a:lnTo>
                      <a:pt x="0" y="46"/>
                    </a:lnTo>
                    <a:lnTo>
                      <a:pt x="0" y="53"/>
                    </a:lnTo>
                    <a:lnTo>
                      <a:pt x="0" y="67"/>
                    </a:lnTo>
                    <a:lnTo>
                      <a:pt x="2" y="82"/>
                    </a:lnTo>
                    <a:lnTo>
                      <a:pt x="4" y="110"/>
                    </a:lnTo>
                    <a:lnTo>
                      <a:pt x="5" y="131"/>
                    </a:lnTo>
                    <a:lnTo>
                      <a:pt x="8" y="154"/>
                    </a:lnTo>
                    <a:lnTo>
                      <a:pt x="13" y="178"/>
                    </a:lnTo>
                    <a:lnTo>
                      <a:pt x="19" y="199"/>
                    </a:lnTo>
                    <a:lnTo>
                      <a:pt x="23" y="208"/>
                    </a:lnTo>
                    <a:lnTo>
                      <a:pt x="28" y="217"/>
                    </a:lnTo>
                    <a:lnTo>
                      <a:pt x="34" y="223"/>
                    </a:lnTo>
                    <a:lnTo>
                      <a:pt x="40" y="228"/>
                    </a:lnTo>
                    <a:lnTo>
                      <a:pt x="46" y="231"/>
                    </a:lnTo>
                    <a:lnTo>
                      <a:pt x="52" y="234"/>
                    </a:lnTo>
                    <a:lnTo>
                      <a:pt x="56" y="234"/>
                    </a:lnTo>
                    <a:lnTo>
                      <a:pt x="59" y="233"/>
                    </a:lnTo>
                    <a:lnTo>
                      <a:pt x="64" y="231"/>
                    </a:lnTo>
                    <a:lnTo>
                      <a:pt x="65" y="228"/>
                    </a:lnTo>
                    <a:lnTo>
                      <a:pt x="70" y="220"/>
                    </a:lnTo>
                    <a:lnTo>
                      <a:pt x="73" y="208"/>
                    </a:lnTo>
                    <a:lnTo>
                      <a:pt x="76" y="196"/>
                    </a:lnTo>
                    <a:lnTo>
                      <a:pt x="79" y="181"/>
                    </a:lnTo>
                    <a:lnTo>
                      <a:pt x="82" y="166"/>
                    </a:lnTo>
                    <a:lnTo>
                      <a:pt x="86" y="153"/>
                    </a:lnTo>
                    <a:lnTo>
                      <a:pt x="93" y="141"/>
                    </a:lnTo>
                    <a:lnTo>
                      <a:pt x="99" y="131"/>
                    </a:lnTo>
                    <a:lnTo>
                      <a:pt x="106" y="122"/>
                    </a:lnTo>
                    <a:lnTo>
                      <a:pt x="114" y="115"/>
                    </a:lnTo>
                    <a:lnTo>
                      <a:pt x="123" y="107"/>
                    </a:lnTo>
                    <a:lnTo>
                      <a:pt x="132" y="101"/>
                    </a:lnTo>
                    <a:lnTo>
                      <a:pt x="142" y="97"/>
                    </a:lnTo>
                    <a:lnTo>
                      <a:pt x="160" y="89"/>
                    </a:lnTo>
                    <a:lnTo>
                      <a:pt x="166" y="86"/>
                    </a:lnTo>
                    <a:lnTo>
                      <a:pt x="171" y="82"/>
                    </a:lnTo>
                    <a:lnTo>
                      <a:pt x="174" y="77"/>
                    </a:lnTo>
                    <a:lnTo>
                      <a:pt x="175" y="71"/>
                    </a:lnTo>
                    <a:lnTo>
                      <a:pt x="177" y="64"/>
                    </a:lnTo>
                    <a:lnTo>
                      <a:pt x="177" y="53"/>
                    </a:lnTo>
                    <a:lnTo>
                      <a:pt x="178" y="40"/>
                    </a:lnTo>
                    <a:lnTo>
                      <a:pt x="175" y="29"/>
                    </a:lnTo>
                    <a:lnTo>
                      <a:pt x="171" y="20"/>
                    </a:lnTo>
                    <a:lnTo>
                      <a:pt x="165" y="14"/>
                    </a:lnTo>
                    <a:lnTo>
                      <a:pt x="157" y="11"/>
                    </a:lnTo>
                    <a:lnTo>
                      <a:pt x="151" y="9"/>
                    </a:lnTo>
                    <a:lnTo>
                      <a:pt x="142" y="8"/>
                    </a:lnTo>
                    <a:close/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7" name="Freeform 3019">
                <a:extLst>
                  <a:ext uri="{FF2B5EF4-FFF2-40B4-BE49-F238E27FC236}">
                    <a16:creationId xmlns:a16="http://schemas.microsoft.com/office/drawing/2014/main" id="{9656CBDD-0E7B-4223-A085-781E3E6A8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571"/>
                <a:ext cx="46" cy="92"/>
              </a:xfrm>
              <a:custGeom>
                <a:avLst/>
                <a:gdLst>
                  <a:gd name="T0" fmla="*/ 46 w 46"/>
                  <a:gd name="T1" fmla="*/ 92 h 92"/>
                  <a:gd name="T2" fmla="*/ 46 w 46"/>
                  <a:gd name="T3" fmla="*/ 92 h 92"/>
                  <a:gd name="T4" fmla="*/ 28 w 46"/>
                  <a:gd name="T5" fmla="*/ 88 h 92"/>
                  <a:gd name="T6" fmla="*/ 15 w 46"/>
                  <a:gd name="T7" fmla="*/ 82 h 92"/>
                  <a:gd name="T8" fmla="*/ 4 w 46"/>
                  <a:gd name="T9" fmla="*/ 74 h 92"/>
                  <a:gd name="T10" fmla="*/ 1 w 46"/>
                  <a:gd name="T11" fmla="*/ 70 h 92"/>
                  <a:gd name="T12" fmla="*/ 1 w 46"/>
                  <a:gd name="T13" fmla="*/ 67 h 92"/>
                  <a:gd name="T14" fmla="*/ 1 w 46"/>
                  <a:gd name="T15" fmla="*/ 67 h 92"/>
                  <a:gd name="T16" fmla="*/ 0 w 46"/>
                  <a:gd name="T17" fmla="*/ 40 h 92"/>
                  <a:gd name="T18" fmla="*/ 0 w 46"/>
                  <a:gd name="T19" fmla="*/ 26 h 92"/>
                  <a:gd name="T20" fmla="*/ 3 w 46"/>
                  <a:gd name="T21" fmla="*/ 11 h 92"/>
                  <a:gd name="T22" fmla="*/ 3 w 46"/>
                  <a:gd name="T23" fmla="*/ 11 h 92"/>
                  <a:gd name="T24" fmla="*/ 4 w 46"/>
                  <a:gd name="T25" fmla="*/ 6 h 92"/>
                  <a:gd name="T26" fmla="*/ 7 w 46"/>
                  <a:gd name="T27" fmla="*/ 3 h 92"/>
                  <a:gd name="T28" fmla="*/ 12 w 46"/>
                  <a:gd name="T29" fmla="*/ 2 h 92"/>
                  <a:gd name="T30" fmla="*/ 18 w 46"/>
                  <a:gd name="T31" fmla="*/ 0 h 92"/>
                  <a:gd name="T32" fmla="*/ 30 w 46"/>
                  <a:gd name="T33" fmla="*/ 0 h 92"/>
                  <a:gd name="T34" fmla="*/ 46 w 46"/>
                  <a:gd name="T35" fmla="*/ 2 h 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" h="92">
                    <a:moveTo>
                      <a:pt x="46" y="92"/>
                    </a:moveTo>
                    <a:lnTo>
                      <a:pt x="46" y="92"/>
                    </a:lnTo>
                    <a:lnTo>
                      <a:pt x="28" y="88"/>
                    </a:lnTo>
                    <a:lnTo>
                      <a:pt x="15" y="82"/>
                    </a:lnTo>
                    <a:lnTo>
                      <a:pt x="4" y="74"/>
                    </a:lnTo>
                    <a:lnTo>
                      <a:pt x="1" y="70"/>
                    </a:lnTo>
                    <a:lnTo>
                      <a:pt x="1" y="67"/>
                    </a:lnTo>
                    <a:lnTo>
                      <a:pt x="0" y="40"/>
                    </a:lnTo>
                    <a:lnTo>
                      <a:pt x="0" y="26"/>
                    </a:lnTo>
                    <a:lnTo>
                      <a:pt x="3" y="11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2" y="2"/>
                    </a:lnTo>
                    <a:lnTo>
                      <a:pt x="18" y="0"/>
                    </a:lnTo>
                    <a:lnTo>
                      <a:pt x="30" y="0"/>
                    </a:lnTo>
                    <a:lnTo>
                      <a:pt x="46" y="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643" name="Freeform 3021">
              <a:extLst>
                <a:ext uri="{FF2B5EF4-FFF2-40B4-BE49-F238E27FC236}">
                  <a16:creationId xmlns:a16="http://schemas.microsoft.com/office/drawing/2014/main" id="{CB46DF47-CA86-40E7-8094-970F08D42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689"/>
              <a:ext cx="128" cy="155"/>
            </a:xfrm>
            <a:custGeom>
              <a:avLst/>
              <a:gdLst>
                <a:gd name="T0" fmla="*/ 128 w 128"/>
                <a:gd name="T1" fmla="*/ 139 h 155"/>
                <a:gd name="T2" fmla="*/ 128 w 128"/>
                <a:gd name="T3" fmla="*/ 139 h 155"/>
                <a:gd name="T4" fmla="*/ 112 w 128"/>
                <a:gd name="T5" fmla="*/ 146 h 155"/>
                <a:gd name="T6" fmla="*/ 95 w 128"/>
                <a:gd name="T7" fmla="*/ 152 h 155"/>
                <a:gd name="T8" fmla="*/ 80 w 128"/>
                <a:gd name="T9" fmla="*/ 155 h 155"/>
                <a:gd name="T10" fmla="*/ 74 w 128"/>
                <a:gd name="T11" fmla="*/ 155 h 155"/>
                <a:gd name="T12" fmla="*/ 70 w 128"/>
                <a:gd name="T13" fmla="*/ 154 h 155"/>
                <a:gd name="T14" fmla="*/ 70 w 128"/>
                <a:gd name="T15" fmla="*/ 154 h 155"/>
                <a:gd name="T16" fmla="*/ 53 w 128"/>
                <a:gd name="T17" fmla="*/ 148 h 155"/>
                <a:gd name="T18" fmla="*/ 35 w 128"/>
                <a:gd name="T19" fmla="*/ 137 h 155"/>
                <a:gd name="T20" fmla="*/ 18 w 128"/>
                <a:gd name="T21" fmla="*/ 127 h 155"/>
                <a:gd name="T22" fmla="*/ 11 w 128"/>
                <a:gd name="T23" fmla="*/ 121 h 155"/>
                <a:gd name="T24" fmla="*/ 8 w 128"/>
                <a:gd name="T25" fmla="*/ 115 h 155"/>
                <a:gd name="T26" fmla="*/ 8 w 128"/>
                <a:gd name="T27" fmla="*/ 115 h 155"/>
                <a:gd name="T28" fmla="*/ 5 w 128"/>
                <a:gd name="T29" fmla="*/ 107 h 155"/>
                <a:gd name="T30" fmla="*/ 2 w 128"/>
                <a:gd name="T31" fmla="*/ 98 h 155"/>
                <a:gd name="T32" fmla="*/ 0 w 128"/>
                <a:gd name="T33" fmla="*/ 78 h 155"/>
                <a:gd name="T34" fmla="*/ 0 w 128"/>
                <a:gd name="T35" fmla="*/ 66 h 155"/>
                <a:gd name="T36" fmla="*/ 2 w 128"/>
                <a:gd name="T37" fmla="*/ 56 h 155"/>
                <a:gd name="T38" fmla="*/ 5 w 128"/>
                <a:gd name="T39" fmla="*/ 47 h 155"/>
                <a:gd name="T40" fmla="*/ 8 w 128"/>
                <a:gd name="T41" fmla="*/ 39 h 155"/>
                <a:gd name="T42" fmla="*/ 8 w 128"/>
                <a:gd name="T43" fmla="*/ 39 h 155"/>
                <a:gd name="T44" fmla="*/ 12 w 128"/>
                <a:gd name="T45" fmla="*/ 32 h 155"/>
                <a:gd name="T46" fmla="*/ 18 w 128"/>
                <a:gd name="T47" fmla="*/ 24 h 155"/>
                <a:gd name="T48" fmla="*/ 26 w 128"/>
                <a:gd name="T49" fmla="*/ 17 h 155"/>
                <a:gd name="T50" fmla="*/ 33 w 128"/>
                <a:gd name="T51" fmla="*/ 11 h 155"/>
                <a:gd name="T52" fmla="*/ 42 w 128"/>
                <a:gd name="T53" fmla="*/ 5 h 155"/>
                <a:gd name="T54" fmla="*/ 53 w 128"/>
                <a:gd name="T55" fmla="*/ 2 h 155"/>
                <a:gd name="T56" fmla="*/ 62 w 128"/>
                <a:gd name="T57" fmla="*/ 0 h 155"/>
                <a:gd name="T58" fmla="*/ 71 w 128"/>
                <a:gd name="T59" fmla="*/ 2 h 155"/>
                <a:gd name="T60" fmla="*/ 71 w 128"/>
                <a:gd name="T61" fmla="*/ 2 h 155"/>
                <a:gd name="T62" fmla="*/ 85 w 128"/>
                <a:gd name="T63" fmla="*/ 8 h 155"/>
                <a:gd name="T64" fmla="*/ 98 w 128"/>
                <a:gd name="T65" fmla="*/ 14 h 155"/>
                <a:gd name="T66" fmla="*/ 113 w 128"/>
                <a:gd name="T67" fmla="*/ 21 h 155"/>
                <a:gd name="T68" fmla="*/ 128 w 128"/>
                <a:gd name="T69" fmla="*/ 27 h 15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8" h="155">
                  <a:moveTo>
                    <a:pt x="128" y="139"/>
                  </a:moveTo>
                  <a:lnTo>
                    <a:pt x="128" y="139"/>
                  </a:lnTo>
                  <a:lnTo>
                    <a:pt x="112" y="146"/>
                  </a:lnTo>
                  <a:lnTo>
                    <a:pt x="95" y="152"/>
                  </a:lnTo>
                  <a:lnTo>
                    <a:pt x="80" y="155"/>
                  </a:lnTo>
                  <a:lnTo>
                    <a:pt x="74" y="155"/>
                  </a:lnTo>
                  <a:lnTo>
                    <a:pt x="70" y="154"/>
                  </a:lnTo>
                  <a:lnTo>
                    <a:pt x="53" y="148"/>
                  </a:lnTo>
                  <a:lnTo>
                    <a:pt x="35" y="137"/>
                  </a:lnTo>
                  <a:lnTo>
                    <a:pt x="18" y="127"/>
                  </a:lnTo>
                  <a:lnTo>
                    <a:pt x="11" y="121"/>
                  </a:lnTo>
                  <a:lnTo>
                    <a:pt x="8" y="115"/>
                  </a:lnTo>
                  <a:lnTo>
                    <a:pt x="5" y="107"/>
                  </a:lnTo>
                  <a:lnTo>
                    <a:pt x="2" y="98"/>
                  </a:lnTo>
                  <a:lnTo>
                    <a:pt x="0" y="78"/>
                  </a:lnTo>
                  <a:lnTo>
                    <a:pt x="0" y="66"/>
                  </a:lnTo>
                  <a:lnTo>
                    <a:pt x="2" y="56"/>
                  </a:lnTo>
                  <a:lnTo>
                    <a:pt x="5" y="47"/>
                  </a:lnTo>
                  <a:lnTo>
                    <a:pt x="8" y="39"/>
                  </a:lnTo>
                  <a:lnTo>
                    <a:pt x="12" y="32"/>
                  </a:lnTo>
                  <a:lnTo>
                    <a:pt x="18" y="24"/>
                  </a:lnTo>
                  <a:lnTo>
                    <a:pt x="26" y="17"/>
                  </a:lnTo>
                  <a:lnTo>
                    <a:pt x="33" y="11"/>
                  </a:lnTo>
                  <a:lnTo>
                    <a:pt x="42" y="5"/>
                  </a:lnTo>
                  <a:lnTo>
                    <a:pt x="53" y="2"/>
                  </a:lnTo>
                  <a:lnTo>
                    <a:pt x="62" y="0"/>
                  </a:lnTo>
                  <a:lnTo>
                    <a:pt x="71" y="2"/>
                  </a:lnTo>
                  <a:lnTo>
                    <a:pt x="85" y="8"/>
                  </a:lnTo>
                  <a:lnTo>
                    <a:pt x="98" y="14"/>
                  </a:lnTo>
                  <a:lnTo>
                    <a:pt x="113" y="21"/>
                  </a:lnTo>
                  <a:lnTo>
                    <a:pt x="128" y="27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3022">
              <a:extLst>
                <a:ext uri="{FF2B5EF4-FFF2-40B4-BE49-F238E27FC236}">
                  <a16:creationId xmlns:a16="http://schemas.microsoft.com/office/drawing/2014/main" id="{12705CBA-4D27-4487-B14F-BCEABEB36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740"/>
              <a:ext cx="240" cy="168"/>
            </a:xfrm>
            <a:custGeom>
              <a:avLst/>
              <a:gdLst>
                <a:gd name="T0" fmla="*/ 215 w 240"/>
                <a:gd name="T1" fmla="*/ 154 h 168"/>
                <a:gd name="T2" fmla="*/ 215 w 240"/>
                <a:gd name="T3" fmla="*/ 154 h 168"/>
                <a:gd name="T4" fmla="*/ 205 w 240"/>
                <a:gd name="T5" fmla="*/ 159 h 168"/>
                <a:gd name="T6" fmla="*/ 194 w 240"/>
                <a:gd name="T7" fmla="*/ 162 h 168"/>
                <a:gd name="T8" fmla="*/ 170 w 240"/>
                <a:gd name="T9" fmla="*/ 165 h 168"/>
                <a:gd name="T10" fmla="*/ 146 w 240"/>
                <a:gd name="T11" fmla="*/ 166 h 168"/>
                <a:gd name="T12" fmla="*/ 119 w 240"/>
                <a:gd name="T13" fmla="*/ 168 h 168"/>
                <a:gd name="T14" fmla="*/ 119 w 240"/>
                <a:gd name="T15" fmla="*/ 168 h 168"/>
                <a:gd name="T16" fmla="*/ 96 w 240"/>
                <a:gd name="T17" fmla="*/ 168 h 168"/>
                <a:gd name="T18" fmla="*/ 80 w 240"/>
                <a:gd name="T19" fmla="*/ 168 h 168"/>
                <a:gd name="T20" fmla="*/ 72 w 240"/>
                <a:gd name="T21" fmla="*/ 166 h 168"/>
                <a:gd name="T22" fmla="*/ 63 w 240"/>
                <a:gd name="T23" fmla="*/ 163 h 168"/>
                <a:gd name="T24" fmla="*/ 54 w 240"/>
                <a:gd name="T25" fmla="*/ 157 h 168"/>
                <a:gd name="T26" fmla="*/ 44 w 240"/>
                <a:gd name="T27" fmla="*/ 151 h 168"/>
                <a:gd name="T28" fmla="*/ 44 w 240"/>
                <a:gd name="T29" fmla="*/ 151 h 168"/>
                <a:gd name="T30" fmla="*/ 25 w 240"/>
                <a:gd name="T31" fmla="*/ 134 h 168"/>
                <a:gd name="T32" fmla="*/ 18 w 240"/>
                <a:gd name="T33" fmla="*/ 127 h 168"/>
                <a:gd name="T34" fmla="*/ 12 w 240"/>
                <a:gd name="T35" fmla="*/ 119 h 168"/>
                <a:gd name="T36" fmla="*/ 7 w 240"/>
                <a:gd name="T37" fmla="*/ 112 h 168"/>
                <a:gd name="T38" fmla="*/ 3 w 240"/>
                <a:gd name="T39" fmla="*/ 103 h 168"/>
                <a:gd name="T40" fmla="*/ 1 w 240"/>
                <a:gd name="T41" fmla="*/ 95 h 168"/>
                <a:gd name="T42" fmla="*/ 0 w 240"/>
                <a:gd name="T43" fmla="*/ 86 h 168"/>
                <a:gd name="T44" fmla="*/ 0 w 240"/>
                <a:gd name="T45" fmla="*/ 86 h 168"/>
                <a:gd name="T46" fmla="*/ 1 w 240"/>
                <a:gd name="T47" fmla="*/ 71 h 168"/>
                <a:gd name="T48" fmla="*/ 1 w 240"/>
                <a:gd name="T49" fmla="*/ 65 h 168"/>
                <a:gd name="T50" fmla="*/ 4 w 240"/>
                <a:gd name="T51" fmla="*/ 59 h 168"/>
                <a:gd name="T52" fmla="*/ 9 w 240"/>
                <a:gd name="T53" fmla="*/ 55 h 168"/>
                <a:gd name="T54" fmla="*/ 15 w 240"/>
                <a:gd name="T55" fmla="*/ 50 h 168"/>
                <a:gd name="T56" fmla="*/ 22 w 240"/>
                <a:gd name="T57" fmla="*/ 45 h 168"/>
                <a:gd name="T58" fmla="*/ 31 w 240"/>
                <a:gd name="T59" fmla="*/ 41 h 168"/>
                <a:gd name="T60" fmla="*/ 31 w 240"/>
                <a:gd name="T61" fmla="*/ 41 h 168"/>
                <a:gd name="T62" fmla="*/ 51 w 240"/>
                <a:gd name="T63" fmla="*/ 35 h 168"/>
                <a:gd name="T64" fmla="*/ 71 w 240"/>
                <a:gd name="T65" fmla="*/ 30 h 168"/>
                <a:gd name="T66" fmla="*/ 110 w 240"/>
                <a:gd name="T67" fmla="*/ 21 h 168"/>
                <a:gd name="T68" fmla="*/ 110 w 240"/>
                <a:gd name="T69" fmla="*/ 21 h 168"/>
                <a:gd name="T70" fmla="*/ 120 w 240"/>
                <a:gd name="T71" fmla="*/ 18 h 168"/>
                <a:gd name="T72" fmla="*/ 129 w 240"/>
                <a:gd name="T73" fmla="*/ 14 h 168"/>
                <a:gd name="T74" fmla="*/ 142 w 240"/>
                <a:gd name="T75" fmla="*/ 6 h 168"/>
                <a:gd name="T76" fmla="*/ 151 w 240"/>
                <a:gd name="T77" fmla="*/ 2 h 168"/>
                <a:gd name="T78" fmla="*/ 155 w 240"/>
                <a:gd name="T79" fmla="*/ 0 h 168"/>
                <a:gd name="T80" fmla="*/ 158 w 240"/>
                <a:gd name="T81" fmla="*/ 2 h 168"/>
                <a:gd name="T82" fmla="*/ 158 w 240"/>
                <a:gd name="T83" fmla="*/ 2 h 168"/>
                <a:gd name="T84" fmla="*/ 163 w 240"/>
                <a:gd name="T85" fmla="*/ 5 h 168"/>
                <a:gd name="T86" fmla="*/ 167 w 240"/>
                <a:gd name="T87" fmla="*/ 9 h 168"/>
                <a:gd name="T88" fmla="*/ 176 w 240"/>
                <a:gd name="T89" fmla="*/ 21 h 168"/>
                <a:gd name="T90" fmla="*/ 199 w 240"/>
                <a:gd name="T91" fmla="*/ 61 h 168"/>
                <a:gd name="T92" fmla="*/ 199 w 240"/>
                <a:gd name="T93" fmla="*/ 61 h 168"/>
                <a:gd name="T94" fmla="*/ 209 w 240"/>
                <a:gd name="T95" fmla="*/ 74 h 168"/>
                <a:gd name="T96" fmla="*/ 220 w 240"/>
                <a:gd name="T97" fmla="*/ 88 h 168"/>
                <a:gd name="T98" fmla="*/ 229 w 240"/>
                <a:gd name="T99" fmla="*/ 101 h 168"/>
                <a:gd name="T100" fmla="*/ 237 w 240"/>
                <a:gd name="T101" fmla="*/ 112 h 168"/>
                <a:gd name="T102" fmla="*/ 238 w 240"/>
                <a:gd name="T103" fmla="*/ 118 h 168"/>
                <a:gd name="T104" fmla="*/ 240 w 240"/>
                <a:gd name="T105" fmla="*/ 124 h 168"/>
                <a:gd name="T106" fmla="*/ 240 w 240"/>
                <a:gd name="T107" fmla="*/ 128 h 168"/>
                <a:gd name="T108" fmla="*/ 238 w 240"/>
                <a:gd name="T109" fmla="*/ 134 h 168"/>
                <a:gd name="T110" fmla="*/ 235 w 240"/>
                <a:gd name="T111" fmla="*/ 139 h 168"/>
                <a:gd name="T112" fmla="*/ 231 w 240"/>
                <a:gd name="T113" fmla="*/ 143 h 168"/>
                <a:gd name="T114" fmla="*/ 225 w 240"/>
                <a:gd name="T115" fmla="*/ 150 h 168"/>
                <a:gd name="T116" fmla="*/ 215 w 240"/>
                <a:gd name="T117" fmla="*/ 154 h 168"/>
                <a:gd name="T118" fmla="*/ 215 w 240"/>
                <a:gd name="T119" fmla="*/ 154 h 1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40" h="168">
                  <a:moveTo>
                    <a:pt x="215" y="154"/>
                  </a:moveTo>
                  <a:lnTo>
                    <a:pt x="215" y="154"/>
                  </a:lnTo>
                  <a:lnTo>
                    <a:pt x="205" y="159"/>
                  </a:lnTo>
                  <a:lnTo>
                    <a:pt x="194" y="162"/>
                  </a:lnTo>
                  <a:lnTo>
                    <a:pt x="170" y="165"/>
                  </a:lnTo>
                  <a:lnTo>
                    <a:pt x="146" y="166"/>
                  </a:lnTo>
                  <a:lnTo>
                    <a:pt x="119" y="168"/>
                  </a:lnTo>
                  <a:lnTo>
                    <a:pt x="96" y="168"/>
                  </a:lnTo>
                  <a:lnTo>
                    <a:pt x="80" y="168"/>
                  </a:lnTo>
                  <a:lnTo>
                    <a:pt x="72" y="166"/>
                  </a:lnTo>
                  <a:lnTo>
                    <a:pt x="63" y="163"/>
                  </a:lnTo>
                  <a:lnTo>
                    <a:pt x="54" y="157"/>
                  </a:lnTo>
                  <a:lnTo>
                    <a:pt x="44" y="151"/>
                  </a:lnTo>
                  <a:lnTo>
                    <a:pt x="25" y="134"/>
                  </a:lnTo>
                  <a:lnTo>
                    <a:pt x="18" y="127"/>
                  </a:lnTo>
                  <a:lnTo>
                    <a:pt x="12" y="119"/>
                  </a:lnTo>
                  <a:lnTo>
                    <a:pt x="7" y="112"/>
                  </a:lnTo>
                  <a:lnTo>
                    <a:pt x="3" y="103"/>
                  </a:lnTo>
                  <a:lnTo>
                    <a:pt x="1" y="95"/>
                  </a:lnTo>
                  <a:lnTo>
                    <a:pt x="0" y="86"/>
                  </a:lnTo>
                  <a:lnTo>
                    <a:pt x="1" y="71"/>
                  </a:lnTo>
                  <a:lnTo>
                    <a:pt x="1" y="65"/>
                  </a:lnTo>
                  <a:lnTo>
                    <a:pt x="4" y="59"/>
                  </a:lnTo>
                  <a:lnTo>
                    <a:pt x="9" y="55"/>
                  </a:lnTo>
                  <a:lnTo>
                    <a:pt x="15" y="50"/>
                  </a:lnTo>
                  <a:lnTo>
                    <a:pt x="22" y="45"/>
                  </a:lnTo>
                  <a:lnTo>
                    <a:pt x="31" y="41"/>
                  </a:lnTo>
                  <a:lnTo>
                    <a:pt x="51" y="35"/>
                  </a:lnTo>
                  <a:lnTo>
                    <a:pt x="71" y="30"/>
                  </a:lnTo>
                  <a:lnTo>
                    <a:pt x="110" y="21"/>
                  </a:lnTo>
                  <a:lnTo>
                    <a:pt x="120" y="18"/>
                  </a:lnTo>
                  <a:lnTo>
                    <a:pt x="129" y="14"/>
                  </a:lnTo>
                  <a:lnTo>
                    <a:pt x="142" y="6"/>
                  </a:lnTo>
                  <a:lnTo>
                    <a:pt x="151" y="2"/>
                  </a:lnTo>
                  <a:lnTo>
                    <a:pt x="155" y="0"/>
                  </a:lnTo>
                  <a:lnTo>
                    <a:pt x="158" y="2"/>
                  </a:lnTo>
                  <a:lnTo>
                    <a:pt x="163" y="5"/>
                  </a:lnTo>
                  <a:lnTo>
                    <a:pt x="167" y="9"/>
                  </a:lnTo>
                  <a:lnTo>
                    <a:pt x="176" y="21"/>
                  </a:lnTo>
                  <a:lnTo>
                    <a:pt x="199" y="61"/>
                  </a:lnTo>
                  <a:lnTo>
                    <a:pt x="209" y="74"/>
                  </a:lnTo>
                  <a:lnTo>
                    <a:pt x="220" y="88"/>
                  </a:lnTo>
                  <a:lnTo>
                    <a:pt x="229" y="101"/>
                  </a:lnTo>
                  <a:lnTo>
                    <a:pt x="237" y="112"/>
                  </a:lnTo>
                  <a:lnTo>
                    <a:pt x="238" y="118"/>
                  </a:lnTo>
                  <a:lnTo>
                    <a:pt x="240" y="124"/>
                  </a:lnTo>
                  <a:lnTo>
                    <a:pt x="240" y="128"/>
                  </a:lnTo>
                  <a:lnTo>
                    <a:pt x="238" y="134"/>
                  </a:lnTo>
                  <a:lnTo>
                    <a:pt x="235" y="139"/>
                  </a:lnTo>
                  <a:lnTo>
                    <a:pt x="231" y="143"/>
                  </a:lnTo>
                  <a:lnTo>
                    <a:pt x="225" y="150"/>
                  </a:lnTo>
                  <a:lnTo>
                    <a:pt x="215" y="15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3023">
              <a:extLst>
                <a:ext uri="{FF2B5EF4-FFF2-40B4-BE49-F238E27FC236}">
                  <a16:creationId xmlns:a16="http://schemas.microsoft.com/office/drawing/2014/main" id="{B5334ADF-336A-4AC3-AABB-9FE9DED47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574"/>
              <a:ext cx="169" cy="133"/>
            </a:xfrm>
            <a:custGeom>
              <a:avLst/>
              <a:gdLst>
                <a:gd name="T0" fmla="*/ 156 w 169"/>
                <a:gd name="T1" fmla="*/ 61 h 133"/>
                <a:gd name="T2" fmla="*/ 156 w 169"/>
                <a:gd name="T3" fmla="*/ 61 h 133"/>
                <a:gd name="T4" fmla="*/ 163 w 169"/>
                <a:gd name="T5" fmla="*/ 70 h 133"/>
                <a:gd name="T6" fmla="*/ 168 w 169"/>
                <a:gd name="T7" fmla="*/ 76 h 133"/>
                <a:gd name="T8" fmla="*/ 169 w 169"/>
                <a:gd name="T9" fmla="*/ 83 h 133"/>
                <a:gd name="T10" fmla="*/ 168 w 169"/>
                <a:gd name="T11" fmla="*/ 92 h 133"/>
                <a:gd name="T12" fmla="*/ 168 w 169"/>
                <a:gd name="T13" fmla="*/ 92 h 133"/>
                <a:gd name="T14" fmla="*/ 166 w 169"/>
                <a:gd name="T15" fmla="*/ 98 h 133"/>
                <a:gd name="T16" fmla="*/ 160 w 169"/>
                <a:gd name="T17" fmla="*/ 104 h 133"/>
                <a:gd name="T18" fmla="*/ 153 w 169"/>
                <a:gd name="T19" fmla="*/ 109 h 133"/>
                <a:gd name="T20" fmla="*/ 145 w 169"/>
                <a:gd name="T21" fmla="*/ 115 h 133"/>
                <a:gd name="T22" fmla="*/ 129 w 169"/>
                <a:gd name="T23" fmla="*/ 123 h 133"/>
                <a:gd name="T24" fmla="*/ 122 w 169"/>
                <a:gd name="T25" fmla="*/ 126 h 133"/>
                <a:gd name="T26" fmla="*/ 122 w 169"/>
                <a:gd name="T27" fmla="*/ 126 h 133"/>
                <a:gd name="T28" fmla="*/ 106 w 169"/>
                <a:gd name="T29" fmla="*/ 132 h 133"/>
                <a:gd name="T30" fmla="*/ 97 w 169"/>
                <a:gd name="T31" fmla="*/ 133 h 133"/>
                <a:gd name="T32" fmla="*/ 89 w 169"/>
                <a:gd name="T33" fmla="*/ 133 h 133"/>
                <a:gd name="T34" fmla="*/ 80 w 169"/>
                <a:gd name="T35" fmla="*/ 132 h 133"/>
                <a:gd name="T36" fmla="*/ 71 w 169"/>
                <a:gd name="T37" fmla="*/ 130 h 133"/>
                <a:gd name="T38" fmla="*/ 53 w 169"/>
                <a:gd name="T39" fmla="*/ 123 h 133"/>
                <a:gd name="T40" fmla="*/ 53 w 169"/>
                <a:gd name="T41" fmla="*/ 123 h 133"/>
                <a:gd name="T42" fmla="*/ 33 w 169"/>
                <a:gd name="T43" fmla="*/ 113 h 133"/>
                <a:gd name="T44" fmla="*/ 18 w 169"/>
                <a:gd name="T45" fmla="*/ 103 h 133"/>
                <a:gd name="T46" fmla="*/ 8 w 169"/>
                <a:gd name="T47" fmla="*/ 94 h 133"/>
                <a:gd name="T48" fmla="*/ 3 w 169"/>
                <a:gd name="T49" fmla="*/ 89 h 133"/>
                <a:gd name="T50" fmla="*/ 2 w 169"/>
                <a:gd name="T51" fmla="*/ 83 h 133"/>
                <a:gd name="T52" fmla="*/ 2 w 169"/>
                <a:gd name="T53" fmla="*/ 83 h 133"/>
                <a:gd name="T54" fmla="*/ 0 w 169"/>
                <a:gd name="T55" fmla="*/ 79 h 133"/>
                <a:gd name="T56" fmla="*/ 0 w 169"/>
                <a:gd name="T57" fmla="*/ 73 h 133"/>
                <a:gd name="T58" fmla="*/ 2 w 169"/>
                <a:gd name="T59" fmla="*/ 67 h 133"/>
                <a:gd name="T60" fmla="*/ 5 w 169"/>
                <a:gd name="T61" fmla="*/ 61 h 133"/>
                <a:gd name="T62" fmla="*/ 12 w 169"/>
                <a:gd name="T63" fmla="*/ 47 h 133"/>
                <a:gd name="T64" fmla="*/ 26 w 169"/>
                <a:gd name="T65" fmla="*/ 28 h 133"/>
                <a:gd name="T66" fmla="*/ 26 w 169"/>
                <a:gd name="T67" fmla="*/ 28 h 133"/>
                <a:gd name="T68" fmla="*/ 35 w 169"/>
                <a:gd name="T69" fmla="*/ 19 h 133"/>
                <a:gd name="T70" fmla="*/ 44 w 169"/>
                <a:gd name="T71" fmla="*/ 11 h 133"/>
                <a:gd name="T72" fmla="*/ 55 w 169"/>
                <a:gd name="T73" fmla="*/ 6 h 133"/>
                <a:gd name="T74" fmla="*/ 65 w 169"/>
                <a:gd name="T75" fmla="*/ 3 h 133"/>
                <a:gd name="T76" fmla="*/ 74 w 169"/>
                <a:gd name="T77" fmla="*/ 0 h 133"/>
                <a:gd name="T78" fmla="*/ 83 w 169"/>
                <a:gd name="T79" fmla="*/ 0 h 133"/>
                <a:gd name="T80" fmla="*/ 91 w 169"/>
                <a:gd name="T81" fmla="*/ 0 h 133"/>
                <a:gd name="T82" fmla="*/ 98 w 169"/>
                <a:gd name="T83" fmla="*/ 2 h 133"/>
                <a:gd name="T84" fmla="*/ 98 w 169"/>
                <a:gd name="T85" fmla="*/ 2 h 133"/>
                <a:gd name="T86" fmla="*/ 104 w 169"/>
                <a:gd name="T87" fmla="*/ 5 h 133"/>
                <a:gd name="T88" fmla="*/ 112 w 169"/>
                <a:gd name="T89" fmla="*/ 11 h 133"/>
                <a:gd name="T90" fmla="*/ 129 w 169"/>
                <a:gd name="T91" fmla="*/ 28 h 133"/>
                <a:gd name="T92" fmla="*/ 144 w 169"/>
                <a:gd name="T93" fmla="*/ 46 h 133"/>
                <a:gd name="T94" fmla="*/ 156 w 169"/>
                <a:gd name="T95" fmla="*/ 61 h 133"/>
                <a:gd name="T96" fmla="*/ 156 w 169"/>
                <a:gd name="T97" fmla="*/ 61 h 13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69" h="133">
                  <a:moveTo>
                    <a:pt x="156" y="61"/>
                  </a:moveTo>
                  <a:lnTo>
                    <a:pt x="156" y="61"/>
                  </a:lnTo>
                  <a:lnTo>
                    <a:pt x="163" y="70"/>
                  </a:lnTo>
                  <a:lnTo>
                    <a:pt x="168" y="76"/>
                  </a:lnTo>
                  <a:lnTo>
                    <a:pt x="169" y="83"/>
                  </a:lnTo>
                  <a:lnTo>
                    <a:pt x="168" y="92"/>
                  </a:lnTo>
                  <a:lnTo>
                    <a:pt x="166" y="98"/>
                  </a:lnTo>
                  <a:lnTo>
                    <a:pt x="160" y="104"/>
                  </a:lnTo>
                  <a:lnTo>
                    <a:pt x="153" y="109"/>
                  </a:lnTo>
                  <a:lnTo>
                    <a:pt x="145" y="115"/>
                  </a:lnTo>
                  <a:lnTo>
                    <a:pt x="129" y="123"/>
                  </a:lnTo>
                  <a:lnTo>
                    <a:pt x="122" y="126"/>
                  </a:lnTo>
                  <a:lnTo>
                    <a:pt x="106" y="132"/>
                  </a:lnTo>
                  <a:lnTo>
                    <a:pt x="97" y="133"/>
                  </a:lnTo>
                  <a:lnTo>
                    <a:pt x="89" y="133"/>
                  </a:lnTo>
                  <a:lnTo>
                    <a:pt x="80" y="132"/>
                  </a:lnTo>
                  <a:lnTo>
                    <a:pt x="71" y="130"/>
                  </a:lnTo>
                  <a:lnTo>
                    <a:pt x="53" y="123"/>
                  </a:lnTo>
                  <a:lnTo>
                    <a:pt x="33" y="113"/>
                  </a:lnTo>
                  <a:lnTo>
                    <a:pt x="18" y="103"/>
                  </a:lnTo>
                  <a:lnTo>
                    <a:pt x="8" y="94"/>
                  </a:lnTo>
                  <a:lnTo>
                    <a:pt x="3" y="89"/>
                  </a:lnTo>
                  <a:lnTo>
                    <a:pt x="2" y="83"/>
                  </a:lnTo>
                  <a:lnTo>
                    <a:pt x="0" y="79"/>
                  </a:lnTo>
                  <a:lnTo>
                    <a:pt x="0" y="73"/>
                  </a:lnTo>
                  <a:lnTo>
                    <a:pt x="2" y="67"/>
                  </a:lnTo>
                  <a:lnTo>
                    <a:pt x="5" y="61"/>
                  </a:lnTo>
                  <a:lnTo>
                    <a:pt x="12" y="47"/>
                  </a:lnTo>
                  <a:lnTo>
                    <a:pt x="26" y="28"/>
                  </a:lnTo>
                  <a:lnTo>
                    <a:pt x="35" y="19"/>
                  </a:lnTo>
                  <a:lnTo>
                    <a:pt x="44" y="11"/>
                  </a:lnTo>
                  <a:lnTo>
                    <a:pt x="55" y="6"/>
                  </a:lnTo>
                  <a:lnTo>
                    <a:pt x="65" y="3"/>
                  </a:lnTo>
                  <a:lnTo>
                    <a:pt x="74" y="0"/>
                  </a:lnTo>
                  <a:lnTo>
                    <a:pt x="83" y="0"/>
                  </a:lnTo>
                  <a:lnTo>
                    <a:pt x="91" y="0"/>
                  </a:lnTo>
                  <a:lnTo>
                    <a:pt x="98" y="2"/>
                  </a:lnTo>
                  <a:lnTo>
                    <a:pt x="104" y="5"/>
                  </a:lnTo>
                  <a:lnTo>
                    <a:pt x="112" y="11"/>
                  </a:lnTo>
                  <a:lnTo>
                    <a:pt x="129" y="28"/>
                  </a:lnTo>
                  <a:lnTo>
                    <a:pt x="144" y="46"/>
                  </a:lnTo>
                  <a:lnTo>
                    <a:pt x="156" y="6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3024">
              <a:extLst>
                <a:ext uri="{FF2B5EF4-FFF2-40B4-BE49-F238E27FC236}">
                  <a16:creationId xmlns:a16="http://schemas.microsoft.com/office/drawing/2014/main" id="{1D2E0ADC-CA87-4E2D-AEBC-0B421B9C9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46"/>
              <a:ext cx="108" cy="78"/>
            </a:xfrm>
            <a:custGeom>
              <a:avLst/>
              <a:gdLst>
                <a:gd name="T0" fmla="*/ 4 w 108"/>
                <a:gd name="T1" fmla="*/ 45 h 78"/>
                <a:gd name="T2" fmla="*/ 4 w 108"/>
                <a:gd name="T3" fmla="*/ 45 h 78"/>
                <a:gd name="T4" fmla="*/ 15 w 108"/>
                <a:gd name="T5" fmla="*/ 57 h 78"/>
                <a:gd name="T6" fmla="*/ 25 w 108"/>
                <a:gd name="T7" fmla="*/ 66 h 78"/>
                <a:gd name="T8" fmla="*/ 37 w 108"/>
                <a:gd name="T9" fmla="*/ 74 h 78"/>
                <a:gd name="T10" fmla="*/ 45 w 108"/>
                <a:gd name="T11" fmla="*/ 75 h 78"/>
                <a:gd name="T12" fmla="*/ 52 w 108"/>
                <a:gd name="T13" fmla="*/ 77 h 78"/>
                <a:gd name="T14" fmla="*/ 52 w 108"/>
                <a:gd name="T15" fmla="*/ 77 h 78"/>
                <a:gd name="T16" fmla="*/ 58 w 108"/>
                <a:gd name="T17" fmla="*/ 78 h 78"/>
                <a:gd name="T18" fmla="*/ 64 w 108"/>
                <a:gd name="T19" fmla="*/ 77 h 78"/>
                <a:gd name="T20" fmla="*/ 70 w 108"/>
                <a:gd name="T21" fmla="*/ 74 h 78"/>
                <a:gd name="T22" fmla="*/ 77 w 108"/>
                <a:gd name="T23" fmla="*/ 71 h 78"/>
                <a:gd name="T24" fmla="*/ 86 w 108"/>
                <a:gd name="T25" fmla="*/ 62 h 78"/>
                <a:gd name="T26" fmla="*/ 98 w 108"/>
                <a:gd name="T27" fmla="*/ 50 h 78"/>
                <a:gd name="T28" fmla="*/ 98 w 108"/>
                <a:gd name="T29" fmla="*/ 50 h 78"/>
                <a:gd name="T30" fmla="*/ 102 w 108"/>
                <a:gd name="T31" fmla="*/ 45 h 78"/>
                <a:gd name="T32" fmla="*/ 105 w 108"/>
                <a:gd name="T33" fmla="*/ 39 h 78"/>
                <a:gd name="T34" fmla="*/ 107 w 108"/>
                <a:gd name="T35" fmla="*/ 34 h 78"/>
                <a:gd name="T36" fmla="*/ 108 w 108"/>
                <a:gd name="T37" fmla="*/ 30 h 78"/>
                <a:gd name="T38" fmla="*/ 107 w 108"/>
                <a:gd name="T39" fmla="*/ 25 h 78"/>
                <a:gd name="T40" fmla="*/ 104 w 108"/>
                <a:gd name="T41" fmla="*/ 21 h 78"/>
                <a:gd name="T42" fmla="*/ 96 w 108"/>
                <a:gd name="T43" fmla="*/ 12 h 78"/>
                <a:gd name="T44" fmla="*/ 96 w 108"/>
                <a:gd name="T45" fmla="*/ 12 h 78"/>
                <a:gd name="T46" fmla="*/ 86 w 108"/>
                <a:gd name="T47" fmla="*/ 6 h 78"/>
                <a:gd name="T48" fmla="*/ 75 w 108"/>
                <a:gd name="T49" fmla="*/ 1 h 78"/>
                <a:gd name="T50" fmla="*/ 63 w 108"/>
                <a:gd name="T51" fmla="*/ 0 h 78"/>
                <a:gd name="T52" fmla="*/ 51 w 108"/>
                <a:gd name="T53" fmla="*/ 1 h 78"/>
                <a:gd name="T54" fmla="*/ 51 w 108"/>
                <a:gd name="T55" fmla="*/ 1 h 78"/>
                <a:gd name="T56" fmla="*/ 34 w 108"/>
                <a:gd name="T57" fmla="*/ 6 h 78"/>
                <a:gd name="T58" fmla="*/ 24 w 108"/>
                <a:gd name="T59" fmla="*/ 10 h 78"/>
                <a:gd name="T60" fmla="*/ 13 w 108"/>
                <a:gd name="T61" fmla="*/ 16 h 78"/>
                <a:gd name="T62" fmla="*/ 6 w 108"/>
                <a:gd name="T63" fmla="*/ 22 h 78"/>
                <a:gd name="T64" fmla="*/ 1 w 108"/>
                <a:gd name="T65" fmla="*/ 30 h 78"/>
                <a:gd name="T66" fmla="*/ 0 w 108"/>
                <a:gd name="T67" fmla="*/ 33 h 78"/>
                <a:gd name="T68" fmla="*/ 0 w 108"/>
                <a:gd name="T69" fmla="*/ 37 h 78"/>
                <a:gd name="T70" fmla="*/ 1 w 108"/>
                <a:gd name="T71" fmla="*/ 40 h 78"/>
                <a:gd name="T72" fmla="*/ 4 w 108"/>
                <a:gd name="T73" fmla="*/ 45 h 78"/>
                <a:gd name="T74" fmla="*/ 4 w 108"/>
                <a:gd name="T75" fmla="*/ 45 h 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8" h="78">
                  <a:moveTo>
                    <a:pt x="4" y="45"/>
                  </a:moveTo>
                  <a:lnTo>
                    <a:pt x="4" y="45"/>
                  </a:lnTo>
                  <a:lnTo>
                    <a:pt x="15" y="57"/>
                  </a:lnTo>
                  <a:lnTo>
                    <a:pt x="25" y="66"/>
                  </a:lnTo>
                  <a:lnTo>
                    <a:pt x="37" y="74"/>
                  </a:lnTo>
                  <a:lnTo>
                    <a:pt x="45" y="75"/>
                  </a:lnTo>
                  <a:lnTo>
                    <a:pt x="52" y="77"/>
                  </a:lnTo>
                  <a:lnTo>
                    <a:pt x="58" y="78"/>
                  </a:lnTo>
                  <a:lnTo>
                    <a:pt x="64" y="77"/>
                  </a:lnTo>
                  <a:lnTo>
                    <a:pt x="70" y="74"/>
                  </a:lnTo>
                  <a:lnTo>
                    <a:pt x="77" y="71"/>
                  </a:lnTo>
                  <a:lnTo>
                    <a:pt x="86" y="62"/>
                  </a:lnTo>
                  <a:lnTo>
                    <a:pt x="98" y="50"/>
                  </a:lnTo>
                  <a:lnTo>
                    <a:pt x="102" y="45"/>
                  </a:lnTo>
                  <a:lnTo>
                    <a:pt x="105" y="39"/>
                  </a:lnTo>
                  <a:lnTo>
                    <a:pt x="107" y="34"/>
                  </a:lnTo>
                  <a:lnTo>
                    <a:pt x="108" y="30"/>
                  </a:lnTo>
                  <a:lnTo>
                    <a:pt x="107" y="25"/>
                  </a:lnTo>
                  <a:lnTo>
                    <a:pt x="104" y="21"/>
                  </a:lnTo>
                  <a:lnTo>
                    <a:pt x="96" y="12"/>
                  </a:lnTo>
                  <a:lnTo>
                    <a:pt x="86" y="6"/>
                  </a:lnTo>
                  <a:lnTo>
                    <a:pt x="75" y="1"/>
                  </a:lnTo>
                  <a:lnTo>
                    <a:pt x="63" y="0"/>
                  </a:lnTo>
                  <a:lnTo>
                    <a:pt x="51" y="1"/>
                  </a:lnTo>
                  <a:lnTo>
                    <a:pt x="34" y="6"/>
                  </a:lnTo>
                  <a:lnTo>
                    <a:pt x="24" y="10"/>
                  </a:lnTo>
                  <a:lnTo>
                    <a:pt x="13" y="16"/>
                  </a:lnTo>
                  <a:lnTo>
                    <a:pt x="6" y="22"/>
                  </a:lnTo>
                  <a:lnTo>
                    <a:pt x="1" y="30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1" y="40"/>
                  </a:lnTo>
                  <a:lnTo>
                    <a:pt x="4" y="45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3025">
              <a:extLst>
                <a:ext uri="{FF2B5EF4-FFF2-40B4-BE49-F238E27FC236}">
                  <a16:creationId xmlns:a16="http://schemas.microsoft.com/office/drawing/2014/main" id="{266EDE0E-B3CB-4C9A-99CC-AE6E14D68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567"/>
              <a:ext cx="74" cy="51"/>
            </a:xfrm>
            <a:custGeom>
              <a:avLst/>
              <a:gdLst>
                <a:gd name="T0" fmla="*/ 64 w 74"/>
                <a:gd name="T1" fmla="*/ 6 h 51"/>
                <a:gd name="T2" fmla="*/ 64 w 74"/>
                <a:gd name="T3" fmla="*/ 6 h 51"/>
                <a:gd name="T4" fmla="*/ 71 w 74"/>
                <a:gd name="T5" fmla="*/ 18 h 51"/>
                <a:gd name="T6" fmla="*/ 74 w 74"/>
                <a:gd name="T7" fmla="*/ 22 h 51"/>
                <a:gd name="T8" fmla="*/ 74 w 74"/>
                <a:gd name="T9" fmla="*/ 26 h 51"/>
                <a:gd name="T10" fmla="*/ 73 w 74"/>
                <a:gd name="T11" fmla="*/ 30 h 51"/>
                <a:gd name="T12" fmla="*/ 71 w 74"/>
                <a:gd name="T13" fmla="*/ 32 h 51"/>
                <a:gd name="T14" fmla="*/ 62 w 74"/>
                <a:gd name="T15" fmla="*/ 36 h 51"/>
                <a:gd name="T16" fmla="*/ 62 w 74"/>
                <a:gd name="T17" fmla="*/ 36 h 51"/>
                <a:gd name="T18" fmla="*/ 38 w 74"/>
                <a:gd name="T19" fmla="*/ 47 h 51"/>
                <a:gd name="T20" fmla="*/ 26 w 74"/>
                <a:gd name="T21" fmla="*/ 50 h 51"/>
                <a:gd name="T22" fmla="*/ 20 w 74"/>
                <a:gd name="T23" fmla="*/ 51 h 51"/>
                <a:gd name="T24" fmla="*/ 16 w 74"/>
                <a:gd name="T25" fmla="*/ 51 h 51"/>
                <a:gd name="T26" fmla="*/ 16 w 74"/>
                <a:gd name="T27" fmla="*/ 51 h 51"/>
                <a:gd name="T28" fmla="*/ 10 w 74"/>
                <a:gd name="T29" fmla="*/ 51 h 51"/>
                <a:gd name="T30" fmla="*/ 7 w 74"/>
                <a:gd name="T31" fmla="*/ 50 h 51"/>
                <a:gd name="T32" fmla="*/ 3 w 74"/>
                <a:gd name="T33" fmla="*/ 47 h 51"/>
                <a:gd name="T34" fmla="*/ 2 w 74"/>
                <a:gd name="T35" fmla="*/ 44 h 51"/>
                <a:gd name="T36" fmla="*/ 0 w 74"/>
                <a:gd name="T37" fmla="*/ 36 h 51"/>
                <a:gd name="T38" fmla="*/ 0 w 74"/>
                <a:gd name="T39" fmla="*/ 26 h 51"/>
                <a:gd name="T40" fmla="*/ 0 w 74"/>
                <a:gd name="T41" fmla="*/ 26 h 51"/>
                <a:gd name="T42" fmla="*/ 2 w 74"/>
                <a:gd name="T43" fmla="*/ 22 h 51"/>
                <a:gd name="T44" fmla="*/ 3 w 74"/>
                <a:gd name="T45" fmla="*/ 19 h 51"/>
                <a:gd name="T46" fmla="*/ 8 w 74"/>
                <a:gd name="T47" fmla="*/ 13 h 51"/>
                <a:gd name="T48" fmla="*/ 17 w 74"/>
                <a:gd name="T49" fmla="*/ 7 h 51"/>
                <a:gd name="T50" fmla="*/ 26 w 74"/>
                <a:gd name="T51" fmla="*/ 3 h 51"/>
                <a:gd name="T52" fmla="*/ 37 w 74"/>
                <a:gd name="T53" fmla="*/ 0 h 51"/>
                <a:gd name="T54" fmla="*/ 47 w 74"/>
                <a:gd name="T55" fmla="*/ 0 h 51"/>
                <a:gd name="T56" fmla="*/ 56 w 74"/>
                <a:gd name="T57" fmla="*/ 1 h 51"/>
                <a:gd name="T58" fmla="*/ 59 w 74"/>
                <a:gd name="T59" fmla="*/ 3 h 51"/>
                <a:gd name="T60" fmla="*/ 64 w 74"/>
                <a:gd name="T61" fmla="*/ 6 h 51"/>
                <a:gd name="T62" fmla="*/ 64 w 74"/>
                <a:gd name="T63" fmla="*/ 6 h 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4" h="51">
                  <a:moveTo>
                    <a:pt x="64" y="6"/>
                  </a:moveTo>
                  <a:lnTo>
                    <a:pt x="64" y="6"/>
                  </a:lnTo>
                  <a:lnTo>
                    <a:pt x="71" y="18"/>
                  </a:lnTo>
                  <a:lnTo>
                    <a:pt x="74" y="22"/>
                  </a:lnTo>
                  <a:lnTo>
                    <a:pt x="74" y="26"/>
                  </a:lnTo>
                  <a:lnTo>
                    <a:pt x="73" y="30"/>
                  </a:lnTo>
                  <a:lnTo>
                    <a:pt x="71" y="32"/>
                  </a:lnTo>
                  <a:lnTo>
                    <a:pt x="62" y="36"/>
                  </a:lnTo>
                  <a:lnTo>
                    <a:pt x="38" y="47"/>
                  </a:lnTo>
                  <a:lnTo>
                    <a:pt x="26" y="50"/>
                  </a:lnTo>
                  <a:lnTo>
                    <a:pt x="20" y="51"/>
                  </a:lnTo>
                  <a:lnTo>
                    <a:pt x="16" y="51"/>
                  </a:lnTo>
                  <a:lnTo>
                    <a:pt x="10" y="51"/>
                  </a:lnTo>
                  <a:lnTo>
                    <a:pt x="7" y="50"/>
                  </a:lnTo>
                  <a:lnTo>
                    <a:pt x="3" y="47"/>
                  </a:lnTo>
                  <a:lnTo>
                    <a:pt x="2" y="44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2" y="22"/>
                  </a:lnTo>
                  <a:lnTo>
                    <a:pt x="3" y="19"/>
                  </a:lnTo>
                  <a:lnTo>
                    <a:pt x="8" y="13"/>
                  </a:lnTo>
                  <a:lnTo>
                    <a:pt x="17" y="7"/>
                  </a:lnTo>
                  <a:lnTo>
                    <a:pt x="26" y="3"/>
                  </a:lnTo>
                  <a:lnTo>
                    <a:pt x="37" y="0"/>
                  </a:lnTo>
                  <a:lnTo>
                    <a:pt x="47" y="0"/>
                  </a:lnTo>
                  <a:lnTo>
                    <a:pt x="56" y="1"/>
                  </a:lnTo>
                  <a:lnTo>
                    <a:pt x="59" y="3"/>
                  </a:lnTo>
                  <a:lnTo>
                    <a:pt x="64" y="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3026">
              <a:extLst>
                <a:ext uri="{FF2B5EF4-FFF2-40B4-BE49-F238E27FC236}">
                  <a16:creationId xmlns:a16="http://schemas.microsoft.com/office/drawing/2014/main" id="{06A9B386-2E62-47E9-A365-A3E503413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44"/>
              <a:ext cx="269" cy="188"/>
            </a:xfrm>
            <a:custGeom>
              <a:avLst/>
              <a:gdLst>
                <a:gd name="T0" fmla="*/ 193 w 269"/>
                <a:gd name="T1" fmla="*/ 10 h 188"/>
                <a:gd name="T2" fmla="*/ 193 w 269"/>
                <a:gd name="T3" fmla="*/ 10 h 188"/>
                <a:gd name="T4" fmla="*/ 228 w 269"/>
                <a:gd name="T5" fmla="*/ 31 h 188"/>
                <a:gd name="T6" fmla="*/ 257 w 269"/>
                <a:gd name="T7" fmla="*/ 50 h 188"/>
                <a:gd name="T8" fmla="*/ 257 w 269"/>
                <a:gd name="T9" fmla="*/ 50 h 188"/>
                <a:gd name="T10" fmla="*/ 263 w 269"/>
                <a:gd name="T11" fmla="*/ 54 h 188"/>
                <a:gd name="T12" fmla="*/ 266 w 269"/>
                <a:gd name="T13" fmla="*/ 59 h 188"/>
                <a:gd name="T14" fmla="*/ 269 w 269"/>
                <a:gd name="T15" fmla="*/ 65 h 188"/>
                <a:gd name="T16" fmla="*/ 269 w 269"/>
                <a:gd name="T17" fmla="*/ 69 h 188"/>
                <a:gd name="T18" fmla="*/ 269 w 269"/>
                <a:gd name="T19" fmla="*/ 75 h 188"/>
                <a:gd name="T20" fmla="*/ 267 w 269"/>
                <a:gd name="T21" fmla="*/ 81 h 188"/>
                <a:gd name="T22" fmla="*/ 264 w 269"/>
                <a:gd name="T23" fmla="*/ 87 h 188"/>
                <a:gd name="T24" fmla="*/ 260 w 269"/>
                <a:gd name="T25" fmla="*/ 92 h 188"/>
                <a:gd name="T26" fmla="*/ 260 w 269"/>
                <a:gd name="T27" fmla="*/ 92 h 188"/>
                <a:gd name="T28" fmla="*/ 252 w 269"/>
                <a:gd name="T29" fmla="*/ 98 h 188"/>
                <a:gd name="T30" fmla="*/ 240 w 269"/>
                <a:gd name="T31" fmla="*/ 105 h 188"/>
                <a:gd name="T32" fmla="*/ 223 w 269"/>
                <a:gd name="T33" fmla="*/ 114 h 188"/>
                <a:gd name="T34" fmla="*/ 205 w 269"/>
                <a:gd name="T35" fmla="*/ 123 h 188"/>
                <a:gd name="T36" fmla="*/ 186 w 269"/>
                <a:gd name="T37" fmla="*/ 132 h 188"/>
                <a:gd name="T38" fmla="*/ 165 w 269"/>
                <a:gd name="T39" fmla="*/ 140 h 188"/>
                <a:gd name="T40" fmla="*/ 144 w 269"/>
                <a:gd name="T41" fmla="*/ 146 h 188"/>
                <a:gd name="T42" fmla="*/ 124 w 269"/>
                <a:gd name="T43" fmla="*/ 149 h 188"/>
                <a:gd name="T44" fmla="*/ 124 w 269"/>
                <a:gd name="T45" fmla="*/ 149 h 188"/>
                <a:gd name="T46" fmla="*/ 106 w 269"/>
                <a:gd name="T47" fmla="*/ 152 h 188"/>
                <a:gd name="T48" fmla="*/ 89 w 269"/>
                <a:gd name="T49" fmla="*/ 157 h 188"/>
                <a:gd name="T50" fmla="*/ 74 w 269"/>
                <a:gd name="T51" fmla="*/ 164 h 188"/>
                <a:gd name="T52" fmla="*/ 61 w 269"/>
                <a:gd name="T53" fmla="*/ 170 h 188"/>
                <a:gd name="T54" fmla="*/ 35 w 269"/>
                <a:gd name="T55" fmla="*/ 182 h 188"/>
                <a:gd name="T56" fmla="*/ 26 w 269"/>
                <a:gd name="T57" fmla="*/ 187 h 188"/>
                <a:gd name="T58" fmla="*/ 17 w 269"/>
                <a:gd name="T59" fmla="*/ 188 h 188"/>
                <a:gd name="T60" fmla="*/ 17 w 269"/>
                <a:gd name="T61" fmla="*/ 188 h 188"/>
                <a:gd name="T62" fmla="*/ 14 w 269"/>
                <a:gd name="T63" fmla="*/ 187 h 188"/>
                <a:gd name="T64" fmla="*/ 11 w 269"/>
                <a:gd name="T65" fmla="*/ 182 h 188"/>
                <a:gd name="T66" fmla="*/ 8 w 269"/>
                <a:gd name="T67" fmla="*/ 175 h 188"/>
                <a:gd name="T68" fmla="*/ 5 w 269"/>
                <a:gd name="T69" fmla="*/ 166 h 188"/>
                <a:gd name="T70" fmla="*/ 2 w 269"/>
                <a:gd name="T71" fmla="*/ 141 h 188"/>
                <a:gd name="T72" fmla="*/ 0 w 269"/>
                <a:gd name="T73" fmla="*/ 114 h 188"/>
                <a:gd name="T74" fmla="*/ 2 w 269"/>
                <a:gd name="T75" fmla="*/ 101 h 188"/>
                <a:gd name="T76" fmla="*/ 3 w 269"/>
                <a:gd name="T77" fmla="*/ 87 h 188"/>
                <a:gd name="T78" fmla="*/ 6 w 269"/>
                <a:gd name="T79" fmla="*/ 74 h 188"/>
                <a:gd name="T80" fmla="*/ 11 w 269"/>
                <a:gd name="T81" fmla="*/ 60 h 188"/>
                <a:gd name="T82" fmla="*/ 15 w 269"/>
                <a:gd name="T83" fmla="*/ 50 h 188"/>
                <a:gd name="T84" fmla="*/ 21 w 269"/>
                <a:gd name="T85" fmla="*/ 40 h 188"/>
                <a:gd name="T86" fmla="*/ 29 w 269"/>
                <a:gd name="T87" fmla="*/ 33 h 188"/>
                <a:gd name="T88" fmla="*/ 38 w 269"/>
                <a:gd name="T89" fmla="*/ 28 h 188"/>
                <a:gd name="T90" fmla="*/ 38 w 269"/>
                <a:gd name="T91" fmla="*/ 28 h 188"/>
                <a:gd name="T92" fmla="*/ 67 w 269"/>
                <a:gd name="T93" fmla="*/ 18 h 188"/>
                <a:gd name="T94" fmla="*/ 85 w 269"/>
                <a:gd name="T95" fmla="*/ 12 h 188"/>
                <a:gd name="T96" fmla="*/ 106 w 269"/>
                <a:gd name="T97" fmla="*/ 6 h 188"/>
                <a:gd name="T98" fmla="*/ 128 w 269"/>
                <a:gd name="T99" fmla="*/ 1 h 188"/>
                <a:gd name="T100" fmla="*/ 140 w 269"/>
                <a:gd name="T101" fmla="*/ 0 h 188"/>
                <a:gd name="T102" fmla="*/ 151 w 269"/>
                <a:gd name="T103" fmla="*/ 0 h 188"/>
                <a:gd name="T104" fmla="*/ 162 w 269"/>
                <a:gd name="T105" fmla="*/ 1 h 188"/>
                <a:gd name="T106" fmla="*/ 172 w 269"/>
                <a:gd name="T107" fmla="*/ 3 h 188"/>
                <a:gd name="T108" fmla="*/ 183 w 269"/>
                <a:gd name="T109" fmla="*/ 6 h 188"/>
                <a:gd name="T110" fmla="*/ 193 w 269"/>
                <a:gd name="T111" fmla="*/ 10 h 188"/>
                <a:gd name="T112" fmla="*/ 193 w 269"/>
                <a:gd name="T113" fmla="*/ 10 h 1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69" h="188">
                  <a:moveTo>
                    <a:pt x="193" y="10"/>
                  </a:moveTo>
                  <a:lnTo>
                    <a:pt x="193" y="10"/>
                  </a:lnTo>
                  <a:lnTo>
                    <a:pt x="228" y="31"/>
                  </a:lnTo>
                  <a:lnTo>
                    <a:pt x="257" y="50"/>
                  </a:lnTo>
                  <a:lnTo>
                    <a:pt x="263" y="54"/>
                  </a:lnTo>
                  <a:lnTo>
                    <a:pt x="266" y="59"/>
                  </a:lnTo>
                  <a:lnTo>
                    <a:pt x="269" y="65"/>
                  </a:lnTo>
                  <a:lnTo>
                    <a:pt x="269" y="69"/>
                  </a:lnTo>
                  <a:lnTo>
                    <a:pt x="269" y="75"/>
                  </a:lnTo>
                  <a:lnTo>
                    <a:pt x="267" y="81"/>
                  </a:lnTo>
                  <a:lnTo>
                    <a:pt x="264" y="87"/>
                  </a:lnTo>
                  <a:lnTo>
                    <a:pt x="260" y="92"/>
                  </a:lnTo>
                  <a:lnTo>
                    <a:pt x="252" y="98"/>
                  </a:lnTo>
                  <a:lnTo>
                    <a:pt x="240" y="105"/>
                  </a:lnTo>
                  <a:lnTo>
                    <a:pt x="223" y="114"/>
                  </a:lnTo>
                  <a:lnTo>
                    <a:pt x="205" y="123"/>
                  </a:lnTo>
                  <a:lnTo>
                    <a:pt x="186" y="132"/>
                  </a:lnTo>
                  <a:lnTo>
                    <a:pt x="165" y="140"/>
                  </a:lnTo>
                  <a:lnTo>
                    <a:pt x="144" y="146"/>
                  </a:lnTo>
                  <a:lnTo>
                    <a:pt x="124" y="149"/>
                  </a:lnTo>
                  <a:lnTo>
                    <a:pt x="106" y="152"/>
                  </a:lnTo>
                  <a:lnTo>
                    <a:pt x="89" y="157"/>
                  </a:lnTo>
                  <a:lnTo>
                    <a:pt x="74" y="164"/>
                  </a:lnTo>
                  <a:lnTo>
                    <a:pt x="61" y="170"/>
                  </a:lnTo>
                  <a:lnTo>
                    <a:pt x="35" y="182"/>
                  </a:lnTo>
                  <a:lnTo>
                    <a:pt x="26" y="187"/>
                  </a:lnTo>
                  <a:lnTo>
                    <a:pt x="17" y="188"/>
                  </a:lnTo>
                  <a:lnTo>
                    <a:pt x="14" y="187"/>
                  </a:lnTo>
                  <a:lnTo>
                    <a:pt x="11" y="182"/>
                  </a:lnTo>
                  <a:lnTo>
                    <a:pt x="8" y="175"/>
                  </a:lnTo>
                  <a:lnTo>
                    <a:pt x="5" y="166"/>
                  </a:lnTo>
                  <a:lnTo>
                    <a:pt x="2" y="141"/>
                  </a:lnTo>
                  <a:lnTo>
                    <a:pt x="0" y="114"/>
                  </a:lnTo>
                  <a:lnTo>
                    <a:pt x="2" y="101"/>
                  </a:lnTo>
                  <a:lnTo>
                    <a:pt x="3" y="87"/>
                  </a:lnTo>
                  <a:lnTo>
                    <a:pt x="6" y="74"/>
                  </a:lnTo>
                  <a:lnTo>
                    <a:pt x="11" y="60"/>
                  </a:lnTo>
                  <a:lnTo>
                    <a:pt x="15" y="50"/>
                  </a:lnTo>
                  <a:lnTo>
                    <a:pt x="21" y="40"/>
                  </a:lnTo>
                  <a:lnTo>
                    <a:pt x="29" y="33"/>
                  </a:lnTo>
                  <a:lnTo>
                    <a:pt x="38" y="28"/>
                  </a:lnTo>
                  <a:lnTo>
                    <a:pt x="67" y="18"/>
                  </a:lnTo>
                  <a:lnTo>
                    <a:pt x="85" y="12"/>
                  </a:lnTo>
                  <a:lnTo>
                    <a:pt x="106" y="6"/>
                  </a:lnTo>
                  <a:lnTo>
                    <a:pt x="128" y="1"/>
                  </a:lnTo>
                  <a:lnTo>
                    <a:pt x="140" y="0"/>
                  </a:lnTo>
                  <a:lnTo>
                    <a:pt x="151" y="0"/>
                  </a:lnTo>
                  <a:lnTo>
                    <a:pt x="162" y="1"/>
                  </a:lnTo>
                  <a:lnTo>
                    <a:pt x="172" y="3"/>
                  </a:lnTo>
                  <a:lnTo>
                    <a:pt x="183" y="6"/>
                  </a:lnTo>
                  <a:lnTo>
                    <a:pt x="193" y="1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3027">
              <a:extLst>
                <a:ext uri="{FF2B5EF4-FFF2-40B4-BE49-F238E27FC236}">
                  <a16:creationId xmlns:a16="http://schemas.microsoft.com/office/drawing/2014/main" id="{004AC8A6-2A00-447A-B37A-58BEDFBE1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614"/>
              <a:ext cx="173" cy="184"/>
            </a:xfrm>
            <a:custGeom>
              <a:avLst/>
              <a:gdLst>
                <a:gd name="T0" fmla="*/ 167 w 173"/>
                <a:gd name="T1" fmla="*/ 33 h 184"/>
                <a:gd name="T2" fmla="*/ 167 w 173"/>
                <a:gd name="T3" fmla="*/ 33 h 184"/>
                <a:gd name="T4" fmla="*/ 157 w 173"/>
                <a:gd name="T5" fmla="*/ 52 h 184"/>
                <a:gd name="T6" fmla="*/ 149 w 173"/>
                <a:gd name="T7" fmla="*/ 70 h 184"/>
                <a:gd name="T8" fmla="*/ 146 w 173"/>
                <a:gd name="T9" fmla="*/ 81 h 184"/>
                <a:gd name="T10" fmla="*/ 144 w 173"/>
                <a:gd name="T11" fmla="*/ 92 h 184"/>
                <a:gd name="T12" fmla="*/ 143 w 173"/>
                <a:gd name="T13" fmla="*/ 114 h 184"/>
                <a:gd name="T14" fmla="*/ 143 w 173"/>
                <a:gd name="T15" fmla="*/ 114 h 184"/>
                <a:gd name="T16" fmla="*/ 144 w 173"/>
                <a:gd name="T17" fmla="*/ 138 h 184"/>
                <a:gd name="T18" fmla="*/ 143 w 173"/>
                <a:gd name="T19" fmla="*/ 159 h 184"/>
                <a:gd name="T20" fmla="*/ 141 w 173"/>
                <a:gd name="T21" fmla="*/ 167 h 184"/>
                <a:gd name="T22" fmla="*/ 140 w 173"/>
                <a:gd name="T23" fmla="*/ 175 h 184"/>
                <a:gd name="T24" fmla="*/ 135 w 173"/>
                <a:gd name="T25" fmla="*/ 179 h 184"/>
                <a:gd name="T26" fmla="*/ 129 w 173"/>
                <a:gd name="T27" fmla="*/ 182 h 184"/>
                <a:gd name="T28" fmla="*/ 129 w 173"/>
                <a:gd name="T29" fmla="*/ 182 h 184"/>
                <a:gd name="T30" fmla="*/ 123 w 173"/>
                <a:gd name="T31" fmla="*/ 184 h 184"/>
                <a:gd name="T32" fmla="*/ 116 w 173"/>
                <a:gd name="T33" fmla="*/ 181 h 184"/>
                <a:gd name="T34" fmla="*/ 110 w 173"/>
                <a:gd name="T35" fmla="*/ 176 h 184"/>
                <a:gd name="T36" fmla="*/ 102 w 173"/>
                <a:gd name="T37" fmla="*/ 170 h 184"/>
                <a:gd name="T38" fmla="*/ 84 w 173"/>
                <a:gd name="T39" fmla="*/ 153 h 184"/>
                <a:gd name="T40" fmla="*/ 74 w 173"/>
                <a:gd name="T41" fmla="*/ 146 h 184"/>
                <a:gd name="T42" fmla="*/ 62 w 173"/>
                <a:gd name="T43" fmla="*/ 138 h 184"/>
                <a:gd name="T44" fmla="*/ 62 w 173"/>
                <a:gd name="T45" fmla="*/ 138 h 184"/>
                <a:gd name="T46" fmla="*/ 37 w 173"/>
                <a:gd name="T47" fmla="*/ 128 h 184"/>
                <a:gd name="T48" fmla="*/ 21 w 173"/>
                <a:gd name="T49" fmla="*/ 119 h 184"/>
                <a:gd name="T50" fmla="*/ 13 w 173"/>
                <a:gd name="T51" fmla="*/ 114 h 184"/>
                <a:gd name="T52" fmla="*/ 9 w 173"/>
                <a:gd name="T53" fmla="*/ 110 h 184"/>
                <a:gd name="T54" fmla="*/ 6 w 173"/>
                <a:gd name="T55" fmla="*/ 105 h 184"/>
                <a:gd name="T56" fmla="*/ 3 w 173"/>
                <a:gd name="T57" fmla="*/ 99 h 184"/>
                <a:gd name="T58" fmla="*/ 3 w 173"/>
                <a:gd name="T59" fmla="*/ 99 h 184"/>
                <a:gd name="T60" fmla="*/ 0 w 173"/>
                <a:gd name="T61" fmla="*/ 86 h 184"/>
                <a:gd name="T62" fmla="*/ 0 w 173"/>
                <a:gd name="T63" fmla="*/ 77 h 184"/>
                <a:gd name="T64" fmla="*/ 1 w 173"/>
                <a:gd name="T65" fmla="*/ 67 h 184"/>
                <a:gd name="T66" fmla="*/ 4 w 173"/>
                <a:gd name="T67" fmla="*/ 60 h 184"/>
                <a:gd name="T68" fmla="*/ 9 w 173"/>
                <a:gd name="T69" fmla="*/ 52 h 184"/>
                <a:gd name="T70" fmla="*/ 16 w 173"/>
                <a:gd name="T71" fmla="*/ 46 h 184"/>
                <a:gd name="T72" fmla="*/ 27 w 173"/>
                <a:gd name="T73" fmla="*/ 42 h 184"/>
                <a:gd name="T74" fmla="*/ 27 w 173"/>
                <a:gd name="T75" fmla="*/ 42 h 184"/>
                <a:gd name="T76" fmla="*/ 54 w 173"/>
                <a:gd name="T77" fmla="*/ 33 h 184"/>
                <a:gd name="T78" fmla="*/ 90 w 173"/>
                <a:gd name="T79" fmla="*/ 21 h 184"/>
                <a:gd name="T80" fmla="*/ 126 w 173"/>
                <a:gd name="T81" fmla="*/ 9 h 184"/>
                <a:gd name="T82" fmla="*/ 152 w 173"/>
                <a:gd name="T83" fmla="*/ 0 h 184"/>
                <a:gd name="T84" fmla="*/ 152 w 173"/>
                <a:gd name="T85" fmla="*/ 0 h 184"/>
                <a:gd name="T86" fmla="*/ 160 w 173"/>
                <a:gd name="T87" fmla="*/ 0 h 184"/>
                <a:gd name="T88" fmla="*/ 166 w 173"/>
                <a:gd name="T89" fmla="*/ 1 h 184"/>
                <a:gd name="T90" fmla="*/ 170 w 173"/>
                <a:gd name="T91" fmla="*/ 3 h 184"/>
                <a:gd name="T92" fmla="*/ 172 w 173"/>
                <a:gd name="T93" fmla="*/ 7 h 184"/>
                <a:gd name="T94" fmla="*/ 173 w 173"/>
                <a:gd name="T95" fmla="*/ 13 h 184"/>
                <a:gd name="T96" fmla="*/ 173 w 173"/>
                <a:gd name="T97" fmla="*/ 19 h 184"/>
                <a:gd name="T98" fmla="*/ 170 w 173"/>
                <a:gd name="T99" fmla="*/ 27 h 184"/>
                <a:gd name="T100" fmla="*/ 167 w 173"/>
                <a:gd name="T101" fmla="*/ 33 h 184"/>
                <a:gd name="T102" fmla="*/ 167 w 173"/>
                <a:gd name="T103" fmla="*/ 33 h 18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73" h="184">
                  <a:moveTo>
                    <a:pt x="167" y="33"/>
                  </a:moveTo>
                  <a:lnTo>
                    <a:pt x="167" y="33"/>
                  </a:lnTo>
                  <a:lnTo>
                    <a:pt x="157" y="52"/>
                  </a:lnTo>
                  <a:lnTo>
                    <a:pt x="149" y="70"/>
                  </a:lnTo>
                  <a:lnTo>
                    <a:pt x="146" y="81"/>
                  </a:lnTo>
                  <a:lnTo>
                    <a:pt x="144" y="92"/>
                  </a:lnTo>
                  <a:lnTo>
                    <a:pt x="143" y="114"/>
                  </a:lnTo>
                  <a:lnTo>
                    <a:pt x="144" y="138"/>
                  </a:lnTo>
                  <a:lnTo>
                    <a:pt x="143" y="159"/>
                  </a:lnTo>
                  <a:lnTo>
                    <a:pt x="141" y="167"/>
                  </a:lnTo>
                  <a:lnTo>
                    <a:pt x="140" y="175"/>
                  </a:lnTo>
                  <a:lnTo>
                    <a:pt x="135" y="179"/>
                  </a:lnTo>
                  <a:lnTo>
                    <a:pt x="129" y="182"/>
                  </a:lnTo>
                  <a:lnTo>
                    <a:pt x="123" y="184"/>
                  </a:lnTo>
                  <a:lnTo>
                    <a:pt x="116" y="181"/>
                  </a:lnTo>
                  <a:lnTo>
                    <a:pt x="110" y="176"/>
                  </a:lnTo>
                  <a:lnTo>
                    <a:pt x="102" y="170"/>
                  </a:lnTo>
                  <a:lnTo>
                    <a:pt x="84" y="153"/>
                  </a:lnTo>
                  <a:lnTo>
                    <a:pt x="74" y="146"/>
                  </a:lnTo>
                  <a:lnTo>
                    <a:pt x="62" y="138"/>
                  </a:lnTo>
                  <a:lnTo>
                    <a:pt x="37" y="128"/>
                  </a:lnTo>
                  <a:lnTo>
                    <a:pt x="21" y="119"/>
                  </a:lnTo>
                  <a:lnTo>
                    <a:pt x="13" y="114"/>
                  </a:lnTo>
                  <a:lnTo>
                    <a:pt x="9" y="110"/>
                  </a:lnTo>
                  <a:lnTo>
                    <a:pt x="6" y="105"/>
                  </a:lnTo>
                  <a:lnTo>
                    <a:pt x="3" y="99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1" y="67"/>
                  </a:lnTo>
                  <a:lnTo>
                    <a:pt x="4" y="60"/>
                  </a:lnTo>
                  <a:lnTo>
                    <a:pt x="9" y="52"/>
                  </a:lnTo>
                  <a:lnTo>
                    <a:pt x="16" y="46"/>
                  </a:lnTo>
                  <a:lnTo>
                    <a:pt x="27" y="42"/>
                  </a:lnTo>
                  <a:lnTo>
                    <a:pt x="54" y="33"/>
                  </a:lnTo>
                  <a:lnTo>
                    <a:pt x="90" y="21"/>
                  </a:lnTo>
                  <a:lnTo>
                    <a:pt x="126" y="9"/>
                  </a:lnTo>
                  <a:lnTo>
                    <a:pt x="152" y="0"/>
                  </a:lnTo>
                  <a:lnTo>
                    <a:pt x="160" y="0"/>
                  </a:lnTo>
                  <a:lnTo>
                    <a:pt x="166" y="1"/>
                  </a:lnTo>
                  <a:lnTo>
                    <a:pt x="170" y="3"/>
                  </a:lnTo>
                  <a:lnTo>
                    <a:pt x="172" y="7"/>
                  </a:lnTo>
                  <a:lnTo>
                    <a:pt x="173" y="13"/>
                  </a:lnTo>
                  <a:lnTo>
                    <a:pt x="173" y="19"/>
                  </a:lnTo>
                  <a:lnTo>
                    <a:pt x="170" y="27"/>
                  </a:lnTo>
                  <a:lnTo>
                    <a:pt x="167" y="3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3028">
              <a:extLst>
                <a:ext uri="{FF2B5EF4-FFF2-40B4-BE49-F238E27FC236}">
                  <a16:creationId xmlns:a16="http://schemas.microsoft.com/office/drawing/2014/main" id="{2CD42E91-3784-4DD1-A170-62755D0B6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535"/>
              <a:ext cx="115" cy="70"/>
            </a:xfrm>
            <a:custGeom>
              <a:avLst/>
              <a:gdLst>
                <a:gd name="T0" fmla="*/ 115 w 115"/>
                <a:gd name="T1" fmla="*/ 6 h 70"/>
                <a:gd name="T2" fmla="*/ 115 w 115"/>
                <a:gd name="T3" fmla="*/ 6 h 70"/>
                <a:gd name="T4" fmla="*/ 115 w 115"/>
                <a:gd name="T5" fmla="*/ 15 h 70"/>
                <a:gd name="T6" fmla="*/ 115 w 115"/>
                <a:gd name="T7" fmla="*/ 18 h 70"/>
                <a:gd name="T8" fmla="*/ 113 w 115"/>
                <a:gd name="T9" fmla="*/ 21 h 70"/>
                <a:gd name="T10" fmla="*/ 112 w 115"/>
                <a:gd name="T11" fmla="*/ 24 h 70"/>
                <a:gd name="T12" fmla="*/ 107 w 115"/>
                <a:gd name="T13" fmla="*/ 27 h 70"/>
                <a:gd name="T14" fmla="*/ 101 w 115"/>
                <a:gd name="T15" fmla="*/ 29 h 70"/>
                <a:gd name="T16" fmla="*/ 95 w 115"/>
                <a:gd name="T17" fmla="*/ 30 h 70"/>
                <a:gd name="T18" fmla="*/ 95 w 115"/>
                <a:gd name="T19" fmla="*/ 30 h 70"/>
                <a:gd name="T20" fmla="*/ 86 w 115"/>
                <a:gd name="T21" fmla="*/ 32 h 70"/>
                <a:gd name="T22" fmla="*/ 75 w 115"/>
                <a:gd name="T23" fmla="*/ 36 h 70"/>
                <a:gd name="T24" fmla="*/ 56 w 115"/>
                <a:gd name="T25" fmla="*/ 50 h 70"/>
                <a:gd name="T26" fmla="*/ 35 w 115"/>
                <a:gd name="T27" fmla="*/ 62 h 70"/>
                <a:gd name="T28" fmla="*/ 27 w 115"/>
                <a:gd name="T29" fmla="*/ 67 h 70"/>
                <a:gd name="T30" fmla="*/ 20 w 115"/>
                <a:gd name="T31" fmla="*/ 70 h 70"/>
                <a:gd name="T32" fmla="*/ 20 w 115"/>
                <a:gd name="T33" fmla="*/ 70 h 70"/>
                <a:gd name="T34" fmla="*/ 17 w 115"/>
                <a:gd name="T35" fmla="*/ 70 h 70"/>
                <a:gd name="T36" fmla="*/ 14 w 115"/>
                <a:gd name="T37" fmla="*/ 68 h 70"/>
                <a:gd name="T38" fmla="*/ 9 w 115"/>
                <a:gd name="T39" fmla="*/ 65 h 70"/>
                <a:gd name="T40" fmla="*/ 5 w 115"/>
                <a:gd name="T41" fmla="*/ 58 h 70"/>
                <a:gd name="T42" fmla="*/ 3 w 115"/>
                <a:gd name="T43" fmla="*/ 50 h 70"/>
                <a:gd name="T44" fmla="*/ 0 w 115"/>
                <a:gd name="T45" fmla="*/ 33 h 70"/>
                <a:gd name="T46" fmla="*/ 0 w 115"/>
                <a:gd name="T47" fmla="*/ 20 h 70"/>
                <a:gd name="T48" fmla="*/ 0 w 115"/>
                <a:gd name="T49" fmla="*/ 20 h 70"/>
                <a:gd name="T50" fmla="*/ 1 w 115"/>
                <a:gd name="T51" fmla="*/ 15 h 70"/>
                <a:gd name="T52" fmla="*/ 6 w 115"/>
                <a:gd name="T53" fmla="*/ 12 h 70"/>
                <a:gd name="T54" fmla="*/ 11 w 115"/>
                <a:gd name="T55" fmla="*/ 9 h 70"/>
                <a:gd name="T56" fmla="*/ 18 w 115"/>
                <a:gd name="T57" fmla="*/ 6 h 70"/>
                <a:gd name="T58" fmla="*/ 36 w 115"/>
                <a:gd name="T59" fmla="*/ 3 h 70"/>
                <a:gd name="T60" fmla="*/ 57 w 115"/>
                <a:gd name="T61" fmla="*/ 3 h 70"/>
                <a:gd name="T62" fmla="*/ 57 w 115"/>
                <a:gd name="T63" fmla="*/ 3 h 70"/>
                <a:gd name="T64" fmla="*/ 78 w 115"/>
                <a:gd name="T65" fmla="*/ 3 h 70"/>
                <a:gd name="T66" fmla="*/ 97 w 115"/>
                <a:gd name="T67" fmla="*/ 2 h 70"/>
                <a:gd name="T68" fmla="*/ 104 w 115"/>
                <a:gd name="T69" fmla="*/ 0 h 70"/>
                <a:gd name="T70" fmla="*/ 110 w 115"/>
                <a:gd name="T71" fmla="*/ 2 h 70"/>
                <a:gd name="T72" fmla="*/ 113 w 115"/>
                <a:gd name="T73" fmla="*/ 3 h 70"/>
                <a:gd name="T74" fmla="*/ 115 w 115"/>
                <a:gd name="T75" fmla="*/ 6 h 70"/>
                <a:gd name="T76" fmla="*/ 115 w 115"/>
                <a:gd name="T77" fmla="*/ 6 h 7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5" h="70">
                  <a:moveTo>
                    <a:pt x="115" y="6"/>
                  </a:moveTo>
                  <a:lnTo>
                    <a:pt x="115" y="6"/>
                  </a:lnTo>
                  <a:lnTo>
                    <a:pt x="115" y="15"/>
                  </a:lnTo>
                  <a:lnTo>
                    <a:pt x="115" y="18"/>
                  </a:lnTo>
                  <a:lnTo>
                    <a:pt x="113" y="21"/>
                  </a:lnTo>
                  <a:lnTo>
                    <a:pt x="112" y="24"/>
                  </a:lnTo>
                  <a:lnTo>
                    <a:pt x="107" y="27"/>
                  </a:lnTo>
                  <a:lnTo>
                    <a:pt x="101" y="29"/>
                  </a:lnTo>
                  <a:lnTo>
                    <a:pt x="95" y="30"/>
                  </a:lnTo>
                  <a:lnTo>
                    <a:pt x="86" y="32"/>
                  </a:lnTo>
                  <a:lnTo>
                    <a:pt x="75" y="36"/>
                  </a:lnTo>
                  <a:lnTo>
                    <a:pt x="56" y="50"/>
                  </a:lnTo>
                  <a:lnTo>
                    <a:pt x="35" y="62"/>
                  </a:lnTo>
                  <a:lnTo>
                    <a:pt x="27" y="67"/>
                  </a:lnTo>
                  <a:lnTo>
                    <a:pt x="20" y="70"/>
                  </a:lnTo>
                  <a:lnTo>
                    <a:pt x="17" y="70"/>
                  </a:lnTo>
                  <a:lnTo>
                    <a:pt x="14" y="68"/>
                  </a:lnTo>
                  <a:lnTo>
                    <a:pt x="9" y="65"/>
                  </a:lnTo>
                  <a:lnTo>
                    <a:pt x="5" y="58"/>
                  </a:lnTo>
                  <a:lnTo>
                    <a:pt x="3" y="50"/>
                  </a:lnTo>
                  <a:lnTo>
                    <a:pt x="0" y="33"/>
                  </a:lnTo>
                  <a:lnTo>
                    <a:pt x="0" y="20"/>
                  </a:lnTo>
                  <a:lnTo>
                    <a:pt x="1" y="15"/>
                  </a:lnTo>
                  <a:lnTo>
                    <a:pt x="6" y="12"/>
                  </a:lnTo>
                  <a:lnTo>
                    <a:pt x="11" y="9"/>
                  </a:lnTo>
                  <a:lnTo>
                    <a:pt x="18" y="6"/>
                  </a:lnTo>
                  <a:lnTo>
                    <a:pt x="36" y="3"/>
                  </a:lnTo>
                  <a:lnTo>
                    <a:pt x="57" y="3"/>
                  </a:lnTo>
                  <a:lnTo>
                    <a:pt x="78" y="3"/>
                  </a:lnTo>
                  <a:lnTo>
                    <a:pt x="97" y="2"/>
                  </a:lnTo>
                  <a:lnTo>
                    <a:pt x="104" y="0"/>
                  </a:lnTo>
                  <a:lnTo>
                    <a:pt x="110" y="2"/>
                  </a:lnTo>
                  <a:lnTo>
                    <a:pt x="113" y="3"/>
                  </a:lnTo>
                  <a:lnTo>
                    <a:pt x="115" y="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3029">
              <a:extLst>
                <a:ext uri="{FF2B5EF4-FFF2-40B4-BE49-F238E27FC236}">
                  <a16:creationId xmlns:a16="http://schemas.microsoft.com/office/drawing/2014/main" id="{15BA589F-13A8-48A6-857E-6034645C8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553"/>
              <a:ext cx="195" cy="171"/>
            </a:xfrm>
            <a:custGeom>
              <a:avLst/>
              <a:gdLst>
                <a:gd name="T0" fmla="*/ 181 w 195"/>
                <a:gd name="T1" fmla="*/ 17 h 171"/>
                <a:gd name="T2" fmla="*/ 181 w 195"/>
                <a:gd name="T3" fmla="*/ 17 h 171"/>
                <a:gd name="T4" fmla="*/ 189 w 195"/>
                <a:gd name="T5" fmla="*/ 29 h 171"/>
                <a:gd name="T6" fmla="*/ 192 w 195"/>
                <a:gd name="T7" fmla="*/ 35 h 171"/>
                <a:gd name="T8" fmla="*/ 195 w 195"/>
                <a:gd name="T9" fmla="*/ 41 h 171"/>
                <a:gd name="T10" fmla="*/ 195 w 195"/>
                <a:gd name="T11" fmla="*/ 47 h 171"/>
                <a:gd name="T12" fmla="*/ 195 w 195"/>
                <a:gd name="T13" fmla="*/ 53 h 171"/>
                <a:gd name="T14" fmla="*/ 193 w 195"/>
                <a:gd name="T15" fmla="*/ 59 h 171"/>
                <a:gd name="T16" fmla="*/ 189 w 195"/>
                <a:gd name="T17" fmla="*/ 65 h 171"/>
                <a:gd name="T18" fmla="*/ 189 w 195"/>
                <a:gd name="T19" fmla="*/ 65 h 171"/>
                <a:gd name="T20" fmla="*/ 177 w 195"/>
                <a:gd name="T21" fmla="*/ 79 h 171"/>
                <a:gd name="T22" fmla="*/ 163 w 195"/>
                <a:gd name="T23" fmla="*/ 95 h 171"/>
                <a:gd name="T24" fmla="*/ 151 w 195"/>
                <a:gd name="T25" fmla="*/ 113 h 171"/>
                <a:gd name="T26" fmla="*/ 146 w 195"/>
                <a:gd name="T27" fmla="*/ 124 h 171"/>
                <a:gd name="T28" fmla="*/ 143 w 195"/>
                <a:gd name="T29" fmla="*/ 133 h 171"/>
                <a:gd name="T30" fmla="*/ 143 w 195"/>
                <a:gd name="T31" fmla="*/ 133 h 171"/>
                <a:gd name="T32" fmla="*/ 140 w 195"/>
                <a:gd name="T33" fmla="*/ 142 h 171"/>
                <a:gd name="T34" fmla="*/ 137 w 195"/>
                <a:gd name="T35" fmla="*/ 150 h 171"/>
                <a:gd name="T36" fmla="*/ 134 w 195"/>
                <a:gd name="T37" fmla="*/ 157 h 171"/>
                <a:gd name="T38" fmla="*/ 128 w 195"/>
                <a:gd name="T39" fmla="*/ 163 h 171"/>
                <a:gd name="T40" fmla="*/ 124 w 195"/>
                <a:gd name="T41" fmla="*/ 168 h 171"/>
                <a:gd name="T42" fmla="*/ 118 w 195"/>
                <a:gd name="T43" fmla="*/ 171 h 171"/>
                <a:gd name="T44" fmla="*/ 110 w 195"/>
                <a:gd name="T45" fmla="*/ 171 h 171"/>
                <a:gd name="T46" fmla="*/ 103 w 195"/>
                <a:gd name="T47" fmla="*/ 168 h 171"/>
                <a:gd name="T48" fmla="*/ 103 w 195"/>
                <a:gd name="T49" fmla="*/ 168 h 171"/>
                <a:gd name="T50" fmla="*/ 97 w 195"/>
                <a:gd name="T51" fmla="*/ 163 h 171"/>
                <a:gd name="T52" fmla="*/ 89 w 195"/>
                <a:gd name="T53" fmla="*/ 156 h 171"/>
                <a:gd name="T54" fmla="*/ 76 w 195"/>
                <a:gd name="T55" fmla="*/ 139 h 171"/>
                <a:gd name="T56" fmla="*/ 68 w 195"/>
                <a:gd name="T57" fmla="*/ 130 h 171"/>
                <a:gd name="T58" fmla="*/ 60 w 195"/>
                <a:gd name="T59" fmla="*/ 121 h 171"/>
                <a:gd name="T60" fmla="*/ 51 w 195"/>
                <a:gd name="T61" fmla="*/ 113 h 171"/>
                <a:gd name="T62" fmla="*/ 41 w 195"/>
                <a:gd name="T63" fmla="*/ 106 h 171"/>
                <a:gd name="T64" fmla="*/ 41 w 195"/>
                <a:gd name="T65" fmla="*/ 106 h 171"/>
                <a:gd name="T66" fmla="*/ 30 w 195"/>
                <a:gd name="T67" fmla="*/ 100 h 171"/>
                <a:gd name="T68" fmla="*/ 20 w 195"/>
                <a:gd name="T69" fmla="*/ 91 h 171"/>
                <a:gd name="T70" fmla="*/ 12 w 195"/>
                <a:gd name="T71" fmla="*/ 80 h 171"/>
                <a:gd name="T72" fmla="*/ 6 w 195"/>
                <a:gd name="T73" fmla="*/ 68 h 171"/>
                <a:gd name="T74" fmla="*/ 2 w 195"/>
                <a:gd name="T75" fmla="*/ 58 h 171"/>
                <a:gd name="T76" fmla="*/ 0 w 195"/>
                <a:gd name="T77" fmla="*/ 46 h 171"/>
                <a:gd name="T78" fmla="*/ 2 w 195"/>
                <a:gd name="T79" fmla="*/ 35 h 171"/>
                <a:gd name="T80" fmla="*/ 3 w 195"/>
                <a:gd name="T81" fmla="*/ 30 h 171"/>
                <a:gd name="T82" fmla="*/ 6 w 195"/>
                <a:gd name="T83" fmla="*/ 27 h 171"/>
                <a:gd name="T84" fmla="*/ 6 w 195"/>
                <a:gd name="T85" fmla="*/ 27 h 171"/>
                <a:gd name="T86" fmla="*/ 12 w 195"/>
                <a:gd name="T87" fmla="*/ 21 h 171"/>
                <a:gd name="T88" fmla="*/ 21 w 195"/>
                <a:gd name="T89" fmla="*/ 17 h 171"/>
                <a:gd name="T90" fmla="*/ 32 w 195"/>
                <a:gd name="T91" fmla="*/ 14 h 171"/>
                <a:gd name="T92" fmla="*/ 42 w 195"/>
                <a:gd name="T93" fmla="*/ 11 h 171"/>
                <a:gd name="T94" fmla="*/ 68 w 195"/>
                <a:gd name="T95" fmla="*/ 9 h 171"/>
                <a:gd name="T96" fmla="*/ 94 w 195"/>
                <a:gd name="T97" fmla="*/ 6 h 171"/>
                <a:gd name="T98" fmla="*/ 94 w 195"/>
                <a:gd name="T99" fmla="*/ 6 h 171"/>
                <a:gd name="T100" fmla="*/ 119 w 195"/>
                <a:gd name="T101" fmla="*/ 2 h 171"/>
                <a:gd name="T102" fmla="*/ 131 w 195"/>
                <a:gd name="T103" fmla="*/ 0 h 171"/>
                <a:gd name="T104" fmla="*/ 142 w 195"/>
                <a:gd name="T105" fmla="*/ 0 h 171"/>
                <a:gd name="T106" fmla="*/ 154 w 195"/>
                <a:gd name="T107" fmla="*/ 2 h 171"/>
                <a:gd name="T108" fmla="*/ 163 w 195"/>
                <a:gd name="T109" fmla="*/ 5 h 171"/>
                <a:gd name="T110" fmla="*/ 172 w 195"/>
                <a:gd name="T111" fmla="*/ 9 h 171"/>
                <a:gd name="T112" fmla="*/ 181 w 195"/>
                <a:gd name="T113" fmla="*/ 17 h 171"/>
                <a:gd name="T114" fmla="*/ 181 w 195"/>
                <a:gd name="T115" fmla="*/ 17 h 17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95" h="171">
                  <a:moveTo>
                    <a:pt x="181" y="17"/>
                  </a:moveTo>
                  <a:lnTo>
                    <a:pt x="181" y="17"/>
                  </a:lnTo>
                  <a:lnTo>
                    <a:pt x="189" y="29"/>
                  </a:lnTo>
                  <a:lnTo>
                    <a:pt x="192" y="35"/>
                  </a:lnTo>
                  <a:lnTo>
                    <a:pt x="195" y="41"/>
                  </a:lnTo>
                  <a:lnTo>
                    <a:pt x="195" y="47"/>
                  </a:lnTo>
                  <a:lnTo>
                    <a:pt x="195" y="53"/>
                  </a:lnTo>
                  <a:lnTo>
                    <a:pt x="193" y="59"/>
                  </a:lnTo>
                  <a:lnTo>
                    <a:pt x="189" y="65"/>
                  </a:lnTo>
                  <a:lnTo>
                    <a:pt x="177" y="79"/>
                  </a:lnTo>
                  <a:lnTo>
                    <a:pt x="163" y="95"/>
                  </a:lnTo>
                  <a:lnTo>
                    <a:pt x="151" y="113"/>
                  </a:lnTo>
                  <a:lnTo>
                    <a:pt x="146" y="124"/>
                  </a:lnTo>
                  <a:lnTo>
                    <a:pt x="143" y="133"/>
                  </a:lnTo>
                  <a:lnTo>
                    <a:pt x="140" y="142"/>
                  </a:lnTo>
                  <a:lnTo>
                    <a:pt x="137" y="150"/>
                  </a:lnTo>
                  <a:lnTo>
                    <a:pt x="134" y="157"/>
                  </a:lnTo>
                  <a:lnTo>
                    <a:pt x="128" y="163"/>
                  </a:lnTo>
                  <a:lnTo>
                    <a:pt x="124" y="168"/>
                  </a:lnTo>
                  <a:lnTo>
                    <a:pt x="118" y="171"/>
                  </a:lnTo>
                  <a:lnTo>
                    <a:pt x="110" y="171"/>
                  </a:lnTo>
                  <a:lnTo>
                    <a:pt x="103" y="168"/>
                  </a:lnTo>
                  <a:lnTo>
                    <a:pt x="97" y="163"/>
                  </a:lnTo>
                  <a:lnTo>
                    <a:pt x="89" y="156"/>
                  </a:lnTo>
                  <a:lnTo>
                    <a:pt x="76" y="139"/>
                  </a:lnTo>
                  <a:lnTo>
                    <a:pt x="68" y="130"/>
                  </a:lnTo>
                  <a:lnTo>
                    <a:pt x="60" y="121"/>
                  </a:lnTo>
                  <a:lnTo>
                    <a:pt x="51" y="113"/>
                  </a:lnTo>
                  <a:lnTo>
                    <a:pt x="41" y="106"/>
                  </a:lnTo>
                  <a:lnTo>
                    <a:pt x="30" y="100"/>
                  </a:lnTo>
                  <a:lnTo>
                    <a:pt x="20" y="91"/>
                  </a:lnTo>
                  <a:lnTo>
                    <a:pt x="12" y="80"/>
                  </a:lnTo>
                  <a:lnTo>
                    <a:pt x="6" y="68"/>
                  </a:lnTo>
                  <a:lnTo>
                    <a:pt x="2" y="58"/>
                  </a:lnTo>
                  <a:lnTo>
                    <a:pt x="0" y="46"/>
                  </a:lnTo>
                  <a:lnTo>
                    <a:pt x="2" y="35"/>
                  </a:lnTo>
                  <a:lnTo>
                    <a:pt x="3" y="30"/>
                  </a:lnTo>
                  <a:lnTo>
                    <a:pt x="6" y="27"/>
                  </a:lnTo>
                  <a:lnTo>
                    <a:pt x="12" y="21"/>
                  </a:lnTo>
                  <a:lnTo>
                    <a:pt x="21" y="17"/>
                  </a:lnTo>
                  <a:lnTo>
                    <a:pt x="32" y="14"/>
                  </a:lnTo>
                  <a:lnTo>
                    <a:pt x="42" y="11"/>
                  </a:lnTo>
                  <a:lnTo>
                    <a:pt x="68" y="9"/>
                  </a:lnTo>
                  <a:lnTo>
                    <a:pt x="94" y="6"/>
                  </a:lnTo>
                  <a:lnTo>
                    <a:pt x="119" y="2"/>
                  </a:lnTo>
                  <a:lnTo>
                    <a:pt x="131" y="0"/>
                  </a:lnTo>
                  <a:lnTo>
                    <a:pt x="142" y="0"/>
                  </a:lnTo>
                  <a:lnTo>
                    <a:pt x="154" y="2"/>
                  </a:lnTo>
                  <a:lnTo>
                    <a:pt x="163" y="5"/>
                  </a:lnTo>
                  <a:lnTo>
                    <a:pt x="172" y="9"/>
                  </a:lnTo>
                  <a:lnTo>
                    <a:pt x="181" y="17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3030">
              <a:extLst>
                <a:ext uri="{FF2B5EF4-FFF2-40B4-BE49-F238E27FC236}">
                  <a16:creationId xmlns:a16="http://schemas.microsoft.com/office/drawing/2014/main" id="{96C8ECFA-6913-4057-9FFB-ABA100E06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674"/>
              <a:ext cx="114" cy="128"/>
            </a:xfrm>
            <a:custGeom>
              <a:avLst/>
              <a:gdLst>
                <a:gd name="T0" fmla="*/ 108 w 114"/>
                <a:gd name="T1" fmla="*/ 53 h 128"/>
                <a:gd name="T2" fmla="*/ 108 w 114"/>
                <a:gd name="T3" fmla="*/ 53 h 128"/>
                <a:gd name="T4" fmla="*/ 111 w 114"/>
                <a:gd name="T5" fmla="*/ 69 h 128"/>
                <a:gd name="T6" fmla="*/ 114 w 114"/>
                <a:gd name="T7" fmla="*/ 77 h 128"/>
                <a:gd name="T8" fmla="*/ 114 w 114"/>
                <a:gd name="T9" fmla="*/ 86 h 128"/>
                <a:gd name="T10" fmla="*/ 114 w 114"/>
                <a:gd name="T11" fmla="*/ 92 h 128"/>
                <a:gd name="T12" fmla="*/ 111 w 114"/>
                <a:gd name="T13" fmla="*/ 99 h 128"/>
                <a:gd name="T14" fmla="*/ 105 w 114"/>
                <a:gd name="T15" fmla="*/ 104 h 128"/>
                <a:gd name="T16" fmla="*/ 96 w 114"/>
                <a:gd name="T17" fmla="*/ 105 h 128"/>
                <a:gd name="T18" fmla="*/ 96 w 114"/>
                <a:gd name="T19" fmla="*/ 105 h 128"/>
                <a:gd name="T20" fmla="*/ 75 w 114"/>
                <a:gd name="T21" fmla="*/ 108 h 128"/>
                <a:gd name="T22" fmla="*/ 54 w 114"/>
                <a:gd name="T23" fmla="*/ 113 h 128"/>
                <a:gd name="T24" fmla="*/ 34 w 114"/>
                <a:gd name="T25" fmla="*/ 118 h 128"/>
                <a:gd name="T26" fmla="*/ 27 w 114"/>
                <a:gd name="T27" fmla="*/ 121 h 128"/>
                <a:gd name="T28" fmla="*/ 19 w 114"/>
                <a:gd name="T29" fmla="*/ 125 h 128"/>
                <a:gd name="T30" fmla="*/ 19 w 114"/>
                <a:gd name="T31" fmla="*/ 125 h 128"/>
                <a:gd name="T32" fmla="*/ 13 w 114"/>
                <a:gd name="T33" fmla="*/ 128 h 128"/>
                <a:gd name="T34" fmla="*/ 12 w 114"/>
                <a:gd name="T35" fmla="*/ 128 h 128"/>
                <a:gd name="T36" fmla="*/ 10 w 114"/>
                <a:gd name="T37" fmla="*/ 127 h 128"/>
                <a:gd name="T38" fmla="*/ 7 w 114"/>
                <a:gd name="T39" fmla="*/ 124 h 128"/>
                <a:gd name="T40" fmla="*/ 4 w 114"/>
                <a:gd name="T41" fmla="*/ 116 h 128"/>
                <a:gd name="T42" fmla="*/ 3 w 114"/>
                <a:gd name="T43" fmla="*/ 99 h 128"/>
                <a:gd name="T44" fmla="*/ 0 w 114"/>
                <a:gd name="T45" fmla="*/ 80 h 128"/>
                <a:gd name="T46" fmla="*/ 0 w 114"/>
                <a:gd name="T47" fmla="*/ 80 h 128"/>
                <a:gd name="T48" fmla="*/ 0 w 114"/>
                <a:gd name="T49" fmla="*/ 69 h 128"/>
                <a:gd name="T50" fmla="*/ 0 w 114"/>
                <a:gd name="T51" fmla="*/ 57 h 128"/>
                <a:gd name="T52" fmla="*/ 3 w 114"/>
                <a:gd name="T53" fmla="*/ 44 h 128"/>
                <a:gd name="T54" fmla="*/ 6 w 114"/>
                <a:gd name="T55" fmla="*/ 30 h 128"/>
                <a:gd name="T56" fmla="*/ 12 w 114"/>
                <a:gd name="T57" fmla="*/ 18 h 128"/>
                <a:gd name="T58" fmla="*/ 19 w 114"/>
                <a:gd name="T59" fmla="*/ 7 h 128"/>
                <a:gd name="T60" fmla="*/ 22 w 114"/>
                <a:gd name="T61" fmla="*/ 4 h 128"/>
                <a:gd name="T62" fmla="*/ 28 w 114"/>
                <a:gd name="T63" fmla="*/ 1 h 128"/>
                <a:gd name="T64" fmla="*/ 33 w 114"/>
                <a:gd name="T65" fmla="*/ 0 h 128"/>
                <a:gd name="T66" fmla="*/ 39 w 114"/>
                <a:gd name="T67" fmla="*/ 0 h 128"/>
                <a:gd name="T68" fmla="*/ 39 w 114"/>
                <a:gd name="T69" fmla="*/ 0 h 128"/>
                <a:gd name="T70" fmla="*/ 50 w 114"/>
                <a:gd name="T71" fmla="*/ 1 h 128"/>
                <a:gd name="T72" fmla="*/ 62 w 114"/>
                <a:gd name="T73" fmla="*/ 6 h 128"/>
                <a:gd name="T74" fmla="*/ 72 w 114"/>
                <a:gd name="T75" fmla="*/ 10 h 128"/>
                <a:gd name="T76" fmla="*/ 83 w 114"/>
                <a:gd name="T77" fmla="*/ 18 h 128"/>
                <a:gd name="T78" fmla="*/ 92 w 114"/>
                <a:gd name="T79" fmla="*/ 26 h 128"/>
                <a:gd name="T80" fmla="*/ 98 w 114"/>
                <a:gd name="T81" fmla="*/ 35 h 128"/>
                <a:gd name="T82" fmla="*/ 104 w 114"/>
                <a:gd name="T83" fmla="*/ 44 h 128"/>
                <a:gd name="T84" fmla="*/ 108 w 114"/>
                <a:gd name="T85" fmla="*/ 53 h 128"/>
                <a:gd name="T86" fmla="*/ 108 w 114"/>
                <a:gd name="T87" fmla="*/ 53 h 12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4" h="128">
                  <a:moveTo>
                    <a:pt x="108" y="53"/>
                  </a:moveTo>
                  <a:lnTo>
                    <a:pt x="108" y="53"/>
                  </a:lnTo>
                  <a:lnTo>
                    <a:pt x="111" y="69"/>
                  </a:lnTo>
                  <a:lnTo>
                    <a:pt x="114" y="77"/>
                  </a:lnTo>
                  <a:lnTo>
                    <a:pt x="114" y="86"/>
                  </a:lnTo>
                  <a:lnTo>
                    <a:pt x="114" y="92"/>
                  </a:lnTo>
                  <a:lnTo>
                    <a:pt x="111" y="99"/>
                  </a:lnTo>
                  <a:lnTo>
                    <a:pt x="105" y="104"/>
                  </a:lnTo>
                  <a:lnTo>
                    <a:pt x="96" y="105"/>
                  </a:lnTo>
                  <a:lnTo>
                    <a:pt x="75" y="108"/>
                  </a:lnTo>
                  <a:lnTo>
                    <a:pt x="54" y="113"/>
                  </a:lnTo>
                  <a:lnTo>
                    <a:pt x="34" y="118"/>
                  </a:lnTo>
                  <a:lnTo>
                    <a:pt x="27" y="121"/>
                  </a:lnTo>
                  <a:lnTo>
                    <a:pt x="19" y="125"/>
                  </a:lnTo>
                  <a:lnTo>
                    <a:pt x="13" y="128"/>
                  </a:lnTo>
                  <a:lnTo>
                    <a:pt x="12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4" y="116"/>
                  </a:lnTo>
                  <a:lnTo>
                    <a:pt x="3" y="99"/>
                  </a:lnTo>
                  <a:lnTo>
                    <a:pt x="0" y="80"/>
                  </a:lnTo>
                  <a:lnTo>
                    <a:pt x="0" y="69"/>
                  </a:lnTo>
                  <a:lnTo>
                    <a:pt x="0" y="57"/>
                  </a:lnTo>
                  <a:lnTo>
                    <a:pt x="3" y="44"/>
                  </a:lnTo>
                  <a:lnTo>
                    <a:pt x="6" y="30"/>
                  </a:lnTo>
                  <a:lnTo>
                    <a:pt x="12" y="18"/>
                  </a:lnTo>
                  <a:lnTo>
                    <a:pt x="19" y="7"/>
                  </a:lnTo>
                  <a:lnTo>
                    <a:pt x="22" y="4"/>
                  </a:lnTo>
                  <a:lnTo>
                    <a:pt x="28" y="1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50" y="1"/>
                  </a:lnTo>
                  <a:lnTo>
                    <a:pt x="62" y="6"/>
                  </a:lnTo>
                  <a:lnTo>
                    <a:pt x="72" y="10"/>
                  </a:lnTo>
                  <a:lnTo>
                    <a:pt x="83" y="18"/>
                  </a:lnTo>
                  <a:lnTo>
                    <a:pt x="92" y="26"/>
                  </a:lnTo>
                  <a:lnTo>
                    <a:pt x="98" y="35"/>
                  </a:lnTo>
                  <a:lnTo>
                    <a:pt x="104" y="44"/>
                  </a:lnTo>
                  <a:lnTo>
                    <a:pt x="108" y="5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3031">
              <a:extLst>
                <a:ext uri="{FF2B5EF4-FFF2-40B4-BE49-F238E27FC236}">
                  <a16:creationId xmlns:a16="http://schemas.microsoft.com/office/drawing/2014/main" id="{F43AB612-9631-4A91-B096-1F63A8C6A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571"/>
              <a:ext cx="199" cy="204"/>
            </a:xfrm>
            <a:custGeom>
              <a:avLst/>
              <a:gdLst>
                <a:gd name="T0" fmla="*/ 178 w 199"/>
                <a:gd name="T1" fmla="*/ 0 h 204"/>
                <a:gd name="T2" fmla="*/ 178 w 199"/>
                <a:gd name="T3" fmla="*/ 0 h 204"/>
                <a:gd name="T4" fmla="*/ 184 w 199"/>
                <a:gd name="T5" fmla="*/ 3 h 204"/>
                <a:gd name="T6" fmla="*/ 190 w 199"/>
                <a:gd name="T7" fmla="*/ 6 h 204"/>
                <a:gd name="T8" fmla="*/ 194 w 199"/>
                <a:gd name="T9" fmla="*/ 12 h 204"/>
                <a:gd name="T10" fmla="*/ 196 w 199"/>
                <a:gd name="T11" fmla="*/ 18 h 204"/>
                <a:gd name="T12" fmla="*/ 197 w 199"/>
                <a:gd name="T13" fmla="*/ 25 h 204"/>
                <a:gd name="T14" fmla="*/ 199 w 199"/>
                <a:gd name="T15" fmla="*/ 34 h 204"/>
                <a:gd name="T16" fmla="*/ 197 w 199"/>
                <a:gd name="T17" fmla="*/ 44 h 204"/>
                <a:gd name="T18" fmla="*/ 194 w 199"/>
                <a:gd name="T19" fmla="*/ 56 h 204"/>
                <a:gd name="T20" fmla="*/ 194 w 199"/>
                <a:gd name="T21" fmla="*/ 56 h 204"/>
                <a:gd name="T22" fmla="*/ 188 w 199"/>
                <a:gd name="T23" fmla="*/ 82 h 204"/>
                <a:gd name="T24" fmla="*/ 187 w 199"/>
                <a:gd name="T25" fmla="*/ 106 h 204"/>
                <a:gd name="T26" fmla="*/ 185 w 199"/>
                <a:gd name="T27" fmla="*/ 129 h 204"/>
                <a:gd name="T28" fmla="*/ 187 w 199"/>
                <a:gd name="T29" fmla="*/ 151 h 204"/>
                <a:gd name="T30" fmla="*/ 187 w 199"/>
                <a:gd name="T31" fmla="*/ 151 h 204"/>
                <a:gd name="T32" fmla="*/ 187 w 199"/>
                <a:gd name="T33" fmla="*/ 174 h 204"/>
                <a:gd name="T34" fmla="*/ 185 w 199"/>
                <a:gd name="T35" fmla="*/ 184 h 204"/>
                <a:gd name="T36" fmla="*/ 182 w 199"/>
                <a:gd name="T37" fmla="*/ 192 h 204"/>
                <a:gd name="T38" fmla="*/ 179 w 199"/>
                <a:gd name="T39" fmla="*/ 198 h 204"/>
                <a:gd name="T40" fmla="*/ 173 w 199"/>
                <a:gd name="T41" fmla="*/ 202 h 204"/>
                <a:gd name="T42" fmla="*/ 165 w 199"/>
                <a:gd name="T43" fmla="*/ 204 h 204"/>
                <a:gd name="T44" fmla="*/ 156 w 199"/>
                <a:gd name="T45" fmla="*/ 201 h 204"/>
                <a:gd name="T46" fmla="*/ 156 w 199"/>
                <a:gd name="T47" fmla="*/ 201 h 204"/>
                <a:gd name="T48" fmla="*/ 134 w 199"/>
                <a:gd name="T49" fmla="*/ 193 h 204"/>
                <a:gd name="T50" fmla="*/ 111 w 199"/>
                <a:gd name="T51" fmla="*/ 187 h 204"/>
                <a:gd name="T52" fmla="*/ 89 w 199"/>
                <a:gd name="T53" fmla="*/ 186 h 204"/>
                <a:gd name="T54" fmla="*/ 76 w 199"/>
                <a:gd name="T55" fmla="*/ 186 h 204"/>
                <a:gd name="T56" fmla="*/ 64 w 199"/>
                <a:gd name="T57" fmla="*/ 186 h 204"/>
                <a:gd name="T58" fmla="*/ 64 w 199"/>
                <a:gd name="T59" fmla="*/ 186 h 204"/>
                <a:gd name="T60" fmla="*/ 52 w 199"/>
                <a:gd name="T61" fmla="*/ 186 h 204"/>
                <a:gd name="T62" fmla="*/ 40 w 199"/>
                <a:gd name="T63" fmla="*/ 184 h 204"/>
                <a:gd name="T64" fmla="*/ 31 w 199"/>
                <a:gd name="T65" fmla="*/ 180 h 204"/>
                <a:gd name="T66" fmla="*/ 21 w 199"/>
                <a:gd name="T67" fmla="*/ 172 h 204"/>
                <a:gd name="T68" fmla="*/ 13 w 199"/>
                <a:gd name="T69" fmla="*/ 165 h 204"/>
                <a:gd name="T70" fmla="*/ 7 w 199"/>
                <a:gd name="T71" fmla="*/ 157 h 204"/>
                <a:gd name="T72" fmla="*/ 3 w 199"/>
                <a:gd name="T73" fmla="*/ 148 h 204"/>
                <a:gd name="T74" fmla="*/ 0 w 199"/>
                <a:gd name="T75" fmla="*/ 139 h 204"/>
                <a:gd name="T76" fmla="*/ 0 w 199"/>
                <a:gd name="T77" fmla="*/ 139 h 204"/>
                <a:gd name="T78" fmla="*/ 0 w 199"/>
                <a:gd name="T79" fmla="*/ 130 h 204"/>
                <a:gd name="T80" fmla="*/ 1 w 199"/>
                <a:gd name="T81" fmla="*/ 124 h 204"/>
                <a:gd name="T82" fmla="*/ 6 w 199"/>
                <a:gd name="T83" fmla="*/ 120 h 204"/>
                <a:gd name="T84" fmla="*/ 12 w 199"/>
                <a:gd name="T85" fmla="*/ 115 h 204"/>
                <a:gd name="T86" fmla="*/ 21 w 199"/>
                <a:gd name="T87" fmla="*/ 110 h 204"/>
                <a:gd name="T88" fmla="*/ 30 w 199"/>
                <a:gd name="T89" fmla="*/ 107 h 204"/>
                <a:gd name="T90" fmla="*/ 57 w 199"/>
                <a:gd name="T91" fmla="*/ 101 h 204"/>
                <a:gd name="T92" fmla="*/ 57 w 199"/>
                <a:gd name="T93" fmla="*/ 101 h 204"/>
                <a:gd name="T94" fmla="*/ 70 w 199"/>
                <a:gd name="T95" fmla="*/ 98 h 204"/>
                <a:gd name="T96" fmla="*/ 82 w 199"/>
                <a:gd name="T97" fmla="*/ 94 h 204"/>
                <a:gd name="T98" fmla="*/ 93 w 199"/>
                <a:gd name="T99" fmla="*/ 88 h 204"/>
                <a:gd name="T100" fmla="*/ 102 w 199"/>
                <a:gd name="T101" fmla="*/ 82 h 204"/>
                <a:gd name="T102" fmla="*/ 111 w 199"/>
                <a:gd name="T103" fmla="*/ 76 h 204"/>
                <a:gd name="T104" fmla="*/ 119 w 199"/>
                <a:gd name="T105" fmla="*/ 68 h 204"/>
                <a:gd name="T106" fmla="*/ 131 w 199"/>
                <a:gd name="T107" fmla="*/ 52 h 204"/>
                <a:gd name="T108" fmla="*/ 131 w 199"/>
                <a:gd name="T109" fmla="*/ 52 h 204"/>
                <a:gd name="T110" fmla="*/ 141 w 199"/>
                <a:gd name="T111" fmla="*/ 32 h 204"/>
                <a:gd name="T112" fmla="*/ 150 w 199"/>
                <a:gd name="T113" fmla="*/ 14 h 204"/>
                <a:gd name="T114" fmla="*/ 156 w 199"/>
                <a:gd name="T115" fmla="*/ 8 h 204"/>
                <a:gd name="T116" fmla="*/ 162 w 199"/>
                <a:gd name="T117" fmla="*/ 2 h 204"/>
                <a:gd name="T118" fmla="*/ 170 w 199"/>
                <a:gd name="T119" fmla="*/ 0 h 204"/>
                <a:gd name="T120" fmla="*/ 178 w 199"/>
                <a:gd name="T121" fmla="*/ 0 h 204"/>
                <a:gd name="T122" fmla="*/ 178 w 199"/>
                <a:gd name="T123" fmla="*/ 0 h 20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9" h="204">
                  <a:moveTo>
                    <a:pt x="178" y="0"/>
                  </a:moveTo>
                  <a:lnTo>
                    <a:pt x="178" y="0"/>
                  </a:lnTo>
                  <a:lnTo>
                    <a:pt x="184" y="3"/>
                  </a:lnTo>
                  <a:lnTo>
                    <a:pt x="190" y="6"/>
                  </a:lnTo>
                  <a:lnTo>
                    <a:pt x="194" y="12"/>
                  </a:lnTo>
                  <a:lnTo>
                    <a:pt x="196" y="18"/>
                  </a:lnTo>
                  <a:lnTo>
                    <a:pt x="197" y="25"/>
                  </a:lnTo>
                  <a:lnTo>
                    <a:pt x="199" y="34"/>
                  </a:lnTo>
                  <a:lnTo>
                    <a:pt x="197" y="44"/>
                  </a:lnTo>
                  <a:lnTo>
                    <a:pt x="194" y="56"/>
                  </a:lnTo>
                  <a:lnTo>
                    <a:pt x="188" y="82"/>
                  </a:lnTo>
                  <a:lnTo>
                    <a:pt x="187" y="106"/>
                  </a:lnTo>
                  <a:lnTo>
                    <a:pt x="185" y="129"/>
                  </a:lnTo>
                  <a:lnTo>
                    <a:pt x="187" y="151"/>
                  </a:lnTo>
                  <a:lnTo>
                    <a:pt x="187" y="174"/>
                  </a:lnTo>
                  <a:lnTo>
                    <a:pt x="185" y="184"/>
                  </a:lnTo>
                  <a:lnTo>
                    <a:pt x="182" y="192"/>
                  </a:lnTo>
                  <a:lnTo>
                    <a:pt x="179" y="198"/>
                  </a:lnTo>
                  <a:lnTo>
                    <a:pt x="173" y="202"/>
                  </a:lnTo>
                  <a:lnTo>
                    <a:pt x="165" y="204"/>
                  </a:lnTo>
                  <a:lnTo>
                    <a:pt x="156" y="201"/>
                  </a:lnTo>
                  <a:lnTo>
                    <a:pt x="134" y="193"/>
                  </a:lnTo>
                  <a:lnTo>
                    <a:pt x="111" y="187"/>
                  </a:lnTo>
                  <a:lnTo>
                    <a:pt x="89" y="186"/>
                  </a:lnTo>
                  <a:lnTo>
                    <a:pt x="76" y="186"/>
                  </a:lnTo>
                  <a:lnTo>
                    <a:pt x="64" y="186"/>
                  </a:lnTo>
                  <a:lnTo>
                    <a:pt x="52" y="186"/>
                  </a:lnTo>
                  <a:lnTo>
                    <a:pt x="40" y="184"/>
                  </a:lnTo>
                  <a:lnTo>
                    <a:pt x="31" y="180"/>
                  </a:lnTo>
                  <a:lnTo>
                    <a:pt x="21" y="172"/>
                  </a:lnTo>
                  <a:lnTo>
                    <a:pt x="13" y="165"/>
                  </a:lnTo>
                  <a:lnTo>
                    <a:pt x="7" y="157"/>
                  </a:lnTo>
                  <a:lnTo>
                    <a:pt x="3" y="148"/>
                  </a:lnTo>
                  <a:lnTo>
                    <a:pt x="0" y="139"/>
                  </a:lnTo>
                  <a:lnTo>
                    <a:pt x="0" y="130"/>
                  </a:lnTo>
                  <a:lnTo>
                    <a:pt x="1" y="124"/>
                  </a:lnTo>
                  <a:lnTo>
                    <a:pt x="6" y="120"/>
                  </a:lnTo>
                  <a:lnTo>
                    <a:pt x="12" y="115"/>
                  </a:lnTo>
                  <a:lnTo>
                    <a:pt x="21" y="110"/>
                  </a:lnTo>
                  <a:lnTo>
                    <a:pt x="30" y="107"/>
                  </a:lnTo>
                  <a:lnTo>
                    <a:pt x="57" y="101"/>
                  </a:lnTo>
                  <a:lnTo>
                    <a:pt x="70" y="98"/>
                  </a:lnTo>
                  <a:lnTo>
                    <a:pt x="82" y="94"/>
                  </a:lnTo>
                  <a:lnTo>
                    <a:pt x="93" y="88"/>
                  </a:lnTo>
                  <a:lnTo>
                    <a:pt x="102" y="82"/>
                  </a:lnTo>
                  <a:lnTo>
                    <a:pt x="111" y="76"/>
                  </a:lnTo>
                  <a:lnTo>
                    <a:pt x="119" y="68"/>
                  </a:lnTo>
                  <a:lnTo>
                    <a:pt x="131" y="52"/>
                  </a:lnTo>
                  <a:lnTo>
                    <a:pt x="141" y="32"/>
                  </a:lnTo>
                  <a:lnTo>
                    <a:pt x="150" y="14"/>
                  </a:lnTo>
                  <a:lnTo>
                    <a:pt x="156" y="8"/>
                  </a:lnTo>
                  <a:lnTo>
                    <a:pt x="162" y="2"/>
                  </a:lnTo>
                  <a:lnTo>
                    <a:pt x="170" y="0"/>
                  </a:lnTo>
                  <a:lnTo>
                    <a:pt x="178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3032">
              <a:extLst>
                <a:ext uri="{FF2B5EF4-FFF2-40B4-BE49-F238E27FC236}">
                  <a16:creationId xmlns:a16="http://schemas.microsoft.com/office/drawing/2014/main" id="{22B46291-6109-4295-9051-B1476C9FC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579"/>
              <a:ext cx="80" cy="62"/>
            </a:xfrm>
            <a:custGeom>
              <a:avLst/>
              <a:gdLst>
                <a:gd name="T0" fmla="*/ 77 w 80"/>
                <a:gd name="T1" fmla="*/ 1 h 62"/>
                <a:gd name="T2" fmla="*/ 77 w 80"/>
                <a:gd name="T3" fmla="*/ 1 h 62"/>
                <a:gd name="T4" fmla="*/ 79 w 80"/>
                <a:gd name="T5" fmla="*/ 3 h 62"/>
                <a:gd name="T6" fmla="*/ 80 w 80"/>
                <a:gd name="T7" fmla="*/ 4 h 62"/>
                <a:gd name="T8" fmla="*/ 80 w 80"/>
                <a:gd name="T9" fmla="*/ 10 h 62"/>
                <a:gd name="T10" fmla="*/ 77 w 80"/>
                <a:gd name="T11" fmla="*/ 18 h 62"/>
                <a:gd name="T12" fmla="*/ 74 w 80"/>
                <a:gd name="T13" fmla="*/ 26 h 62"/>
                <a:gd name="T14" fmla="*/ 66 w 80"/>
                <a:gd name="T15" fmla="*/ 39 h 62"/>
                <a:gd name="T16" fmla="*/ 59 w 80"/>
                <a:gd name="T17" fmla="*/ 50 h 62"/>
                <a:gd name="T18" fmla="*/ 59 w 80"/>
                <a:gd name="T19" fmla="*/ 50 h 62"/>
                <a:gd name="T20" fmla="*/ 57 w 80"/>
                <a:gd name="T21" fmla="*/ 53 h 62"/>
                <a:gd name="T22" fmla="*/ 53 w 80"/>
                <a:gd name="T23" fmla="*/ 56 h 62"/>
                <a:gd name="T24" fmla="*/ 42 w 80"/>
                <a:gd name="T25" fmla="*/ 59 h 62"/>
                <a:gd name="T26" fmla="*/ 29 w 80"/>
                <a:gd name="T27" fmla="*/ 60 h 62"/>
                <a:gd name="T28" fmla="*/ 17 w 80"/>
                <a:gd name="T29" fmla="*/ 62 h 62"/>
                <a:gd name="T30" fmla="*/ 17 w 80"/>
                <a:gd name="T31" fmla="*/ 62 h 62"/>
                <a:gd name="T32" fmla="*/ 11 w 80"/>
                <a:gd name="T33" fmla="*/ 60 h 62"/>
                <a:gd name="T34" fmla="*/ 8 w 80"/>
                <a:gd name="T35" fmla="*/ 59 h 62"/>
                <a:gd name="T36" fmla="*/ 5 w 80"/>
                <a:gd name="T37" fmla="*/ 57 h 62"/>
                <a:gd name="T38" fmla="*/ 3 w 80"/>
                <a:gd name="T39" fmla="*/ 54 h 62"/>
                <a:gd name="T40" fmla="*/ 2 w 80"/>
                <a:gd name="T41" fmla="*/ 47 h 62"/>
                <a:gd name="T42" fmla="*/ 0 w 80"/>
                <a:gd name="T43" fmla="*/ 38 h 62"/>
                <a:gd name="T44" fmla="*/ 0 w 80"/>
                <a:gd name="T45" fmla="*/ 38 h 62"/>
                <a:gd name="T46" fmla="*/ 0 w 80"/>
                <a:gd name="T47" fmla="*/ 35 h 62"/>
                <a:gd name="T48" fmla="*/ 2 w 80"/>
                <a:gd name="T49" fmla="*/ 32 h 62"/>
                <a:gd name="T50" fmla="*/ 5 w 80"/>
                <a:gd name="T51" fmla="*/ 29 h 62"/>
                <a:gd name="T52" fmla="*/ 8 w 80"/>
                <a:gd name="T53" fmla="*/ 26 h 62"/>
                <a:gd name="T54" fmla="*/ 18 w 80"/>
                <a:gd name="T55" fmla="*/ 21 h 62"/>
                <a:gd name="T56" fmla="*/ 32 w 80"/>
                <a:gd name="T57" fmla="*/ 17 h 62"/>
                <a:gd name="T58" fmla="*/ 32 w 80"/>
                <a:gd name="T59" fmla="*/ 17 h 62"/>
                <a:gd name="T60" fmla="*/ 45 w 80"/>
                <a:gd name="T61" fmla="*/ 9 h 62"/>
                <a:gd name="T62" fmla="*/ 57 w 80"/>
                <a:gd name="T63" fmla="*/ 3 h 62"/>
                <a:gd name="T64" fmla="*/ 68 w 80"/>
                <a:gd name="T65" fmla="*/ 0 h 62"/>
                <a:gd name="T66" fmla="*/ 73 w 80"/>
                <a:gd name="T67" fmla="*/ 0 h 62"/>
                <a:gd name="T68" fmla="*/ 77 w 80"/>
                <a:gd name="T69" fmla="*/ 1 h 62"/>
                <a:gd name="T70" fmla="*/ 77 w 80"/>
                <a:gd name="T71" fmla="*/ 1 h 6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0" h="62">
                  <a:moveTo>
                    <a:pt x="77" y="1"/>
                  </a:moveTo>
                  <a:lnTo>
                    <a:pt x="77" y="1"/>
                  </a:lnTo>
                  <a:lnTo>
                    <a:pt x="79" y="3"/>
                  </a:lnTo>
                  <a:lnTo>
                    <a:pt x="80" y="4"/>
                  </a:lnTo>
                  <a:lnTo>
                    <a:pt x="80" y="10"/>
                  </a:lnTo>
                  <a:lnTo>
                    <a:pt x="77" y="18"/>
                  </a:lnTo>
                  <a:lnTo>
                    <a:pt x="74" y="26"/>
                  </a:lnTo>
                  <a:lnTo>
                    <a:pt x="66" y="39"/>
                  </a:lnTo>
                  <a:lnTo>
                    <a:pt x="59" y="50"/>
                  </a:lnTo>
                  <a:lnTo>
                    <a:pt x="57" y="53"/>
                  </a:lnTo>
                  <a:lnTo>
                    <a:pt x="53" y="56"/>
                  </a:lnTo>
                  <a:lnTo>
                    <a:pt x="42" y="59"/>
                  </a:lnTo>
                  <a:lnTo>
                    <a:pt x="29" y="60"/>
                  </a:lnTo>
                  <a:lnTo>
                    <a:pt x="17" y="62"/>
                  </a:lnTo>
                  <a:lnTo>
                    <a:pt x="11" y="60"/>
                  </a:lnTo>
                  <a:lnTo>
                    <a:pt x="8" y="59"/>
                  </a:lnTo>
                  <a:lnTo>
                    <a:pt x="5" y="57"/>
                  </a:lnTo>
                  <a:lnTo>
                    <a:pt x="3" y="54"/>
                  </a:lnTo>
                  <a:lnTo>
                    <a:pt x="2" y="47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2" y="32"/>
                  </a:lnTo>
                  <a:lnTo>
                    <a:pt x="5" y="29"/>
                  </a:lnTo>
                  <a:lnTo>
                    <a:pt x="8" y="26"/>
                  </a:lnTo>
                  <a:lnTo>
                    <a:pt x="18" y="21"/>
                  </a:lnTo>
                  <a:lnTo>
                    <a:pt x="32" y="17"/>
                  </a:lnTo>
                  <a:lnTo>
                    <a:pt x="45" y="9"/>
                  </a:lnTo>
                  <a:lnTo>
                    <a:pt x="57" y="3"/>
                  </a:lnTo>
                  <a:lnTo>
                    <a:pt x="68" y="0"/>
                  </a:lnTo>
                  <a:lnTo>
                    <a:pt x="73" y="0"/>
                  </a:lnTo>
                  <a:lnTo>
                    <a:pt x="77" y="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3033">
              <a:extLst>
                <a:ext uri="{FF2B5EF4-FFF2-40B4-BE49-F238E27FC236}">
                  <a16:creationId xmlns:a16="http://schemas.microsoft.com/office/drawing/2014/main" id="{DEADECCD-3BF1-4243-9A4F-D7D94BEAB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580"/>
              <a:ext cx="169" cy="171"/>
            </a:xfrm>
            <a:custGeom>
              <a:avLst/>
              <a:gdLst>
                <a:gd name="T0" fmla="*/ 114 w 169"/>
                <a:gd name="T1" fmla="*/ 28 h 171"/>
                <a:gd name="T2" fmla="*/ 114 w 169"/>
                <a:gd name="T3" fmla="*/ 28 h 171"/>
                <a:gd name="T4" fmla="*/ 95 w 169"/>
                <a:gd name="T5" fmla="*/ 46 h 171"/>
                <a:gd name="T6" fmla="*/ 71 w 169"/>
                <a:gd name="T7" fmla="*/ 64 h 171"/>
                <a:gd name="T8" fmla="*/ 46 w 169"/>
                <a:gd name="T9" fmla="*/ 80 h 171"/>
                <a:gd name="T10" fmla="*/ 34 w 169"/>
                <a:gd name="T11" fmla="*/ 86 h 171"/>
                <a:gd name="T12" fmla="*/ 23 w 169"/>
                <a:gd name="T13" fmla="*/ 91 h 171"/>
                <a:gd name="T14" fmla="*/ 23 w 169"/>
                <a:gd name="T15" fmla="*/ 91 h 171"/>
                <a:gd name="T16" fmla="*/ 16 w 169"/>
                <a:gd name="T17" fmla="*/ 95 h 171"/>
                <a:gd name="T18" fmla="*/ 9 w 169"/>
                <a:gd name="T19" fmla="*/ 101 h 171"/>
                <a:gd name="T20" fmla="*/ 5 w 169"/>
                <a:gd name="T21" fmla="*/ 107 h 171"/>
                <a:gd name="T22" fmla="*/ 2 w 169"/>
                <a:gd name="T23" fmla="*/ 114 h 171"/>
                <a:gd name="T24" fmla="*/ 0 w 169"/>
                <a:gd name="T25" fmla="*/ 120 h 171"/>
                <a:gd name="T26" fmla="*/ 0 w 169"/>
                <a:gd name="T27" fmla="*/ 126 h 171"/>
                <a:gd name="T28" fmla="*/ 2 w 169"/>
                <a:gd name="T29" fmla="*/ 132 h 171"/>
                <a:gd name="T30" fmla="*/ 5 w 169"/>
                <a:gd name="T31" fmla="*/ 135 h 171"/>
                <a:gd name="T32" fmla="*/ 5 w 169"/>
                <a:gd name="T33" fmla="*/ 135 h 171"/>
                <a:gd name="T34" fmla="*/ 9 w 169"/>
                <a:gd name="T35" fmla="*/ 138 h 171"/>
                <a:gd name="T36" fmla="*/ 16 w 169"/>
                <a:gd name="T37" fmla="*/ 141 h 171"/>
                <a:gd name="T38" fmla="*/ 32 w 169"/>
                <a:gd name="T39" fmla="*/ 144 h 171"/>
                <a:gd name="T40" fmla="*/ 53 w 169"/>
                <a:gd name="T41" fmla="*/ 147 h 171"/>
                <a:gd name="T42" fmla="*/ 79 w 169"/>
                <a:gd name="T43" fmla="*/ 148 h 171"/>
                <a:gd name="T44" fmla="*/ 79 w 169"/>
                <a:gd name="T45" fmla="*/ 148 h 171"/>
                <a:gd name="T46" fmla="*/ 91 w 169"/>
                <a:gd name="T47" fmla="*/ 151 h 171"/>
                <a:gd name="T48" fmla="*/ 101 w 169"/>
                <a:gd name="T49" fmla="*/ 154 h 171"/>
                <a:gd name="T50" fmla="*/ 121 w 169"/>
                <a:gd name="T51" fmla="*/ 163 h 171"/>
                <a:gd name="T52" fmla="*/ 136 w 169"/>
                <a:gd name="T53" fmla="*/ 171 h 171"/>
                <a:gd name="T54" fmla="*/ 142 w 169"/>
                <a:gd name="T55" fmla="*/ 171 h 171"/>
                <a:gd name="T56" fmla="*/ 147 w 169"/>
                <a:gd name="T57" fmla="*/ 169 h 171"/>
                <a:gd name="T58" fmla="*/ 147 w 169"/>
                <a:gd name="T59" fmla="*/ 169 h 171"/>
                <a:gd name="T60" fmla="*/ 150 w 169"/>
                <a:gd name="T61" fmla="*/ 166 h 171"/>
                <a:gd name="T62" fmla="*/ 151 w 169"/>
                <a:gd name="T63" fmla="*/ 160 h 171"/>
                <a:gd name="T64" fmla="*/ 153 w 169"/>
                <a:gd name="T65" fmla="*/ 154 h 171"/>
                <a:gd name="T66" fmla="*/ 153 w 169"/>
                <a:gd name="T67" fmla="*/ 145 h 171"/>
                <a:gd name="T68" fmla="*/ 150 w 169"/>
                <a:gd name="T69" fmla="*/ 129 h 171"/>
                <a:gd name="T70" fmla="*/ 145 w 169"/>
                <a:gd name="T71" fmla="*/ 109 h 171"/>
                <a:gd name="T72" fmla="*/ 145 w 169"/>
                <a:gd name="T73" fmla="*/ 109 h 171"/>
                <a:gd name="T74" fmla="*/ 145 w 169"/>
                <a:gd name="T75" fmla="*/ 100 h 171"/>
                <a:gd name="T76" fmla="*/ 145 w 169"/>
                <a:gd name="T77" fmla="*/ 91 h 171"/>
                <a:gd name="T78" fmla="*/ 145 w 169"/>
                <a:gd name="T79" fmla="*/ 80 h 171"/>
                <a:gd name="T80" fmla="*/ 148 w 169"/>
                <a:gd name="T81" fmla="*/ 70 h 171"/>
                <a:gd name="T82" fmla="*/ 153 w 169"/>
                <a:gd name="T83" fmla="*/ 52 h 171"/>
                <a:gd name="T84" fmla="*/ 160 w 169"/>
                <a:gd name="T85" fmla="*/ 37 h 171"/>
                <a:gd name="T86" fmla="*/ 160 w 169"/>
                <a:gd name="T87" fmla="*/ 37 h 171"/>
                <a:gd name="T88" fmla="*/ 166 w 169"/>
                <a:gd name="T89" fmla="*/ 26 h 171"/>
                <a:gd name="T90" fmla="*/ 169 w 169"/>
                <a:gd name="T91" fmla="*/ 17 h 171"/>
                <a:gd name="T92" fmla="*/ 169 w 169"/>
                <a:gd name="T93" fmla="*/ 13 h 171"/>
                <a:gd name="T94" fmla="*/ 168 w 169"/>
                <a:gd name="T95" fmla="*/ 9 h 171"/>
                <a:gd name="T96" fmla="*/ 165 w 169"/>
                <a:gd name="T97" fmla="*/ 5 h 171"/>
                <a:gd name="T98" fmla="*/ 160 w 169"/>
                <a:gd name="T99" fmla="*/ 2 h 171"/>
                <a:gd name="T100" fmla="*/ 160 w 169"/>
                <a:gd name="T101" fmla="*/ 2 h 171"/>
                <a:gd name="T102" fmla="*/ 156 w 169"/>
                <a:gd name="T103" fmla="*/ 0 h 171"/>
                <a:gd name="T104" fmla="*/ 151 w 169"/>
                <a:gd name="T105" fmla="*/ 2 h 171"/>
                <a:gd name="T106" fmla="*/ 144 w 169"/>
                <a:gd name="T107" fmla="*/ 3 h 171"/>
                <a:gd name="T108" fmla="*/ 138 w 169"/>
                <a:gd name="T109" fmla="*/ 8 h 171"/>
                <a:gd name="T110" fmla="*/ 124 w 169"/>
                <a:gd name="T111" fmla="*/ 17 h 171"/>
                <a:gd name="T112" fmla="*/ 114 w 169"/>
                <a:gd name="T113" fmla="*/ 28 h 171"/>
                <a:gd name="T114" fmla="*/ 114 w 169"/>
                <a:gd name="T115" fmla="*/ 28 h 17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69" h="171">
                  <a:moveTo>
                    <a:pt x="114" y="28"/>
                  </a:moveTo>
                  <a:lnTo>
                    <a:pt x="114" y="28"/>
                  </a:lnTo>
                  <a:lnTo>
                    <a:pt x="95" y="46"/>
                  </a:lnTo>
                  <a:lnTo>
                    <a:pt x="71" y="64"/>
                  </a:lnTo>
                  <a:lnTo>
                    <a:pt x="46" y="80"/>
                  </a:lnTo>
                  <a:lnTo>
                    <a:pt x="34" y="86"/>
                  </a:lnTo>
                  <a:lnTo>
                    <a:pt x="23" y="91"/>
                  </a:lnTo>
                  <a:lnTo>
                    <a:pt x="16" y="95"/>
                  </a:lnTo>
                  <a:lnTo>
                    <a:pt x="9" y="101"/>
                  </a:lnTo>
                  <a:lnTo>
                    <a:pt x="5" y="107"/>
                  </a:lnTo>
                  <a:lnTo>
                    <a:pt x="2" y="114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2" y="132"/>
                  </a:lnTo>
                  <a:lnTo>
                    <a:pt x="5" y="135"/>
                  </a:lnTo>
                  <a:lnTo>
                    <a:pt x="9" y="138"/>
                  </a:lnTo>
                  <a:lnTo>
                    <a:pt x="16" y="141"/>
                  </a:lnTo>
                  <a:lnTo>
                    <a:pt x="32" y="144"/>
                  </a:lnTo>
                  <a:lnTo>
                    <a:pt x="53" y="147"/>
                  </a:lnTo>
                  <a:lnTo>
                    <a:pt x="79" y="148"/>
                  </a:lnTo>
                  <a:lnTo>
                    <a:pt x="91" y="151"/>
                  </a:lnTo>
                  <a:lnTo>
                    <a:pt x="101" y="154"/>
                  </a:lnTo>
                  <a:lnTo>
                    <a:pt x="121" y="163"/>
                  </a:lnTo>
                  <a:lnTo>
                    <a:pt x="136" y="171"/>
                  </a:lnTo>
                  <a:lnTo>
                    <a:pt x="142" y="171"/>
                  </a:lnTo>
                  <a:lnTo>
                    <a:pt x="147" y="169"/>
                  </a:lnTo>
                  <a:lnTo>
                    <a:pt x="150" y="166"/>
                  </a:lnTo>
                  <a:lnTo>
                    <a:pt x="151" y="160"/>
                  </a:lnTo>
                  <a:lnTo>
                    <a:pt x="153" y="154"/>
                  </a:lnTo>
                  <a:lnTo>
                    <a:pt x="153" y="145"/>
                  </a:lnTo>
                  <a:lnTo>
                    <a:pt x="150" y="129"/>
                  </a:lnTo>
                  <a:lnTo>
                    <a:pt x="145" y="109"/>
                  </a:lnTo>
                  <a:lnTo>
                    <a:pt x="145" y="100"/>
                  </a:lnTo>
                  <a:lnTo>
                    <a:pt x="145" y="91"/>
                  </a:lnTo>
                  <a:lnTo>
                    <a:pt x="145" y="80"/>
                  </a:lnTo>
                  <a:lnTo>
                    <a:pt x="148" y="70"/>
                  </a:lnTo>
                  <a:lnTo>
                    <a:pt x="153" y="52"/>
                  </a:lnTo>
                  <a:lnTo>
                    <a:pt x="160" y="37"/>
                  </a:lnTo>
                  <a:lnTo>
                    <a:pt x="166" y="26"/>
                  </a:lnTo>
                  <a:lnTo>
                    <a:pt x="169" y="17"/>
                  </a:lnTo>
                  <a:lnTo>
                    <a:pt x="169" y="13"/>
                  </a:lnTo>
                  <a:lnTo>
                    <a:pt x="168" y="9"/>
                  </a:lnTo>
                  <a:lnTo>
                    <a:pt x="165" y="5"/>
                  </a:lnTo>
                  <a:lnTo>
                    <a:pt x="160" y="2"/>
                  </a:lnTo>
                  <a:lnTo>
                    <a:pt x="156" y="0"/>
                  </a:lnTo>
                  <a:lnTo>
                    <a:pt x="151" y="2"/>
                  </a:lnTo>
                  <a:lnTo>
                    <a:pt x="144" y="3"/>
                  </a:lnTo>
                  <a:lnTo>
                    <a:pt x="138" y="8"/>
                  </a:lnTo>
                  <a:lnTo>
                    <a:pt x="124" y="17"/>
                  </a:lnTo>
                  <a:lnTo>
                    <a:pt x="114" y="28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3034">
              <a:extLst>
                <a:ext uri="{FF2B5EF4-FFF2-40B4-BE49-F238E27FC236}">
                  <a16:creationId xmlns:a16="http://schemas.microsoft.com/office/drawing/2014/main" id="{3BDD0628-6788-49D5-9E05-62E314926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594"/>
              <a:ext cx="108" cy="97"/>
            </a:xfrm>
            <a:custGeom>
              <a:avLst/>
              <a:gdLst>
                <a:gd name="T0" fmla="*/ 102 w 108"/>
                <a:gd name="T1" fmla="*/ 14 h 97"/>
                <a:gd name="T2" fmla="*/ 102 w 108"/>
                <a:gd name="T3" fmla="*/ 14 h 97"/>
                <a:gd name="T4" fmla="*/ 105 w 108"/>
                <a:gd name="T5" fmla="*/ 17 h 97"/>
                <a:gd name="T6" fmla="*/ 108 w 108"/>
                <a:gd name="T7" fmla="*/ 21 h 97"/>
                <a:gd name="T8" fmla="*/ 108 w 108"/>
                <a:gd name="T9" fmla="*/ 24 h 97"/>
                <a:gd name="T10" fmla="*/ 107 w 108"/>
                <a:gd name="T11" fmla="*/ 29 h 97"/>
                <a:gd name="T12" fmla="*/ 102 w 108"/>
                <a:gd name="T13" fmla="*/ 36 h 97"/>
                <a:gd name="T14" fmla="*/ 95 w 108"/>
                <a:gd name="T15" fmla="*/ 47 h 97"/>
                <a:gd name="T16" fmla="*/ 95 w 108"/>
                <a:gd name="T17" fmla="*/ 47 h 97"/>
                <a:gd name="T18" fmla="*/ 87 w 108"/>
                <a:gd name="T19" fmla="*/ 60 h 97"/>
                <a:gd name="T20" fmla="*/ 80 w 108"/>
                <a:gd name="T21" fmla="*/ 77 h 97"/>
                <a:gd name="T22" fmla="*/ 75 w 108"/>
                <a:gd name="T23" fmla="*/ 84 h 97"/>
                <a:gd name="T24" fmla="*/ 71 w 108"/>
                <a:gd name="T25" fmla="*/ 90 h 97"/>
                <a:gd name="T26" fmla="*/ 66 w 108"/>
                <a:gd name="T27" fmla="*/ 95 h 97"/>
                <a:gd name="T28" fmla="*/ 60 w 108"/>
                <a:gd name="T29" fmla="*/ 97 h 97"/>
                <a:gd name="T30" fmla="*/ 60 w 108"/>
                <a:gd name="T31" fmla="*/ 97 h 97"/>
                <a:gd name="T32" fmla="*/ 54 w 108"/>
                <a:gd name="T33" fmla="*/ 97 h 97"/>
                <a:gd name="T34" fmla="*/ 48 w 108"/>
                <a:gd name="T35" fmla="*/ 95 h 97"/>
                <a:gd name="T36" fmla="*/ 42 w 108"/>
                <a:gd name="T37" fmla="*/ 92 h 97"/>
                <a:gd name="T38" fmla="*/ 36 w 108"/>
                <a:gd name="T39" fmla="*/ 87 h 97"/>
                <a:gd name="T40" fmla="*/ 25 w 108"/>
                <a:gd name="T41" fmla="*/ 78 h 97"/>
                <a:gd name="T42" fmla="*/ 15 w 108"/>
                <a:gd name="T43" fmla="*/ 65 h 97"/>
                <a:gd name="T44" fmla="*/ 15 w 108"/>
                <a:gd name="T45" fmla="*/ 65 h 97"/>
                <a:gd name="T46" fmla="*/ 9 w 108"/>
                <a:gd name="T47" fmla="*/ 59 h 97"/>
                <a:gd name="T48" fmla="*/ 4 w 108"/>
                <a:gd name="T49" fmla="*/ 51 h 97"/>
                <a:gd name="T50" fmla="*/ 1 w 108"/>
                <a:gd name="T51" fmla="*/ 44 h 97"/>
                <a:gd name="T52" fmla="*/ 0 w 108"/>
                <a:gd name="T53" fmla="*/ 36 h 97"/>
                <a:gd name="T54" fmla="*/ 0 w 108"/>
                <a:gd name="T55" fmla="*/ 30 h 97"/>
                <a:gd name="T56" fmla="*/ 1 w 108"/>
                <a:gd name="T57" fmla="*/ 23 h 97"/>
                <a:gd name="T58" fmla="*/ 6 w 108"/>
                <a:gd name="T59" fmla="*/ 17 h 97"/>
                <a:gd name="T60" fmla="*/ 12 w 108"/>
                <a:gd name="T61" fmla="*/ 12 h 97"/>
                <a:gd name="T62" fmla="*/ 12 w 108"/>
                <a:gd name="T63" fmla="*/ 12 h 97"/>
                <a:gd name="T64" fmla="*/ 31 w 108"/>
                <a:gd name="T65" fmla="*/ 5 h 97"/>
                <a:gd name="T66" fmla="*/ 43 w 108"/>
                <a:gd name="T67" fmla="*/ 2 h 97"/>
                <a:gd name="T68" fmla="*/ 56 w 108"/>
                <a:gd name="T69" fmla="*/ 0 h 97"/>
                <a:gd name="T70" fmla="*/ 68 w 108"/>
                <a:gd name="T71" fmla="*/ 0 h 97"/>
                <a:gd name="T72" fmla="*/ 80 w 108"/>
                <a:gd name="T73" fmla="*/ 2 h 97"/>
                <a:gd name="T74" fmla="*/ 92 w 108"/>
                <a:gd name="T75" fmla="*/ 6 h 97"/>
                <a:gd name="T76" fmla="*/ 102 w 108"/>
                <a:gd name="T77" fmla="*/ 14 h 97"/>
                <a:gd name="T78" fmla="*/ 102 w 108"/>
                <a:gd name="T79" fmla="*/ 14 h 9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08" h="97">
                  <a:moveTo>
                    <a:pt x="102" y="14"/>
                  </a:moveTo>
                  <a:lnTo>
                    <a:pt x="102" y="14"/>
                  </a:lnTo>
                  <a:lnTo>
                    <a:pt x="105" y="17"/>
                  </a:lnTo>
                  <a:lnTo>
                    <a:pt x="108" y="21"/>
                  </a:lnTo>
                  <a:lnTo>
                    <a:pt x="108" y="24"/>
                  </a:lnTo>
                  <a:lnTo>
                    <a:pt x="107" y="29"/>
                  </a:lnTo>
                  <a:lnTo>
                    <a:pt x="102" y="36"/>
                  </a:lnTo>
                  <a:lnTo>
                    <a:pt x="95" y="47"/>
                  </a:lnTo>
                  <a:lnTo>
                    <a:pt x="87" y="60"/>
                  </a:lnTo>
                  <a:lnTo>
                    <a:pt x="80" y="77"/>
                  </a:lnTo>
                  <a:lnTo>
                    <a:pt x="75" y="84"/>
                  </a:lnTo>
                  <a:lnTo>
                    <a:pt x="71" y="90"/>
                  </a:lnTo>
                  <a:lnTo>
                    <a:pt x="66" y="95"/>
                  </a:lnTo>
                  <a:lnTo>
                    <a:pt x="60" y="97"/>
                  </a:lnTo>
                  <a:lnTo>
                    <a:pt x="54" y="97"/>
                  </a:lnTo>
                  <a:lnTo>
                    <a:pt x="48" y="95"/>
                  </a:lnTo>
                  <a:lnTo>
                    <a:pt x="42" y="92"/>
                  </a:lnTo>
                  <a:lnTo>
                    <a:pt x="36" y="87"/>
                  </a:lnTo>
                  <a:lnTo>
                    <a:pt x="25" y="78"/>
                  </a:lnTo>
                  <a:lnTo>
                    <a:pt x="15" y="65"/>
                  </a:lnTo>
                  <a:lnTo>
                    <a:pt x="9" y="59"/>
                  </a:lnTo>
                  <a:lnTo>
                    <a:pt x="4" y="51"/>
                  </a:lnTo>
                  <a:lnTo>
                    <a:pt x="1" y="44"/>
                  </a:lnTo>
                  <a:lnTo>
                    <a:pt x="0" y="36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6" y="17"/>
                  </a:lnTo>
                  <a:lnTo>
                    <a:pt x="12" y="12"/>
                  </a:lnTo>
                  <a:lnTo>
                    <a:pt x="31" y="5"/>
                  </a:lnTo>
                  <a:lnTo>
                    <a:pt x="43" y="2"/>
                  </a:lnTo>
                  <a:lnTo>
                    <a:pt x="56" y="0"/>
                  </a:lnTo>
                  <a:lnTo>
                    <a:pt x="68" y="0"/>
                  </a:lnTo>
                  <a:lnTo>
                    <a:pt x="80" y="2"/>
                  </a:lnTo>
                  <a:lnTo>
                    <a:pt x="92" y="6"/>
                  </a:lnTo>
                  <a:lnTo>
                    <a:pt x="102" y="1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3035">
              <a:extLst>
                <a:ext uri="{FF2B5EF4-FFF2-40B4-BE49-F238E27FC236}">
                  <a16:creationId xmlns:a16="http://schemas.microsoft.com/office/drawing/2014/main" id="{1B2E3EB1-9E59-4B2D-ADB6-F01D1FB7F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710"/>
              <a:ext cx="59" cy="106"/>
            </a:xfrm>
            <a:custGeom>
              <a:avLst/>
              <a:gdLst>
                <a:gd name="T0" fmla="*/ 0 w 59"/>
                <a:gd name="T1" fmla="*/ 0 h 106"/>
                <a:gd name="T2" fmla="*/ 0 w 59"/>
                <a:gd name="T3" fmla="*/ 0 h 106"/>
                <a:gd name="T4" fmla="*/ 28 w 59"/>
                <a:gd name="T5" fmla="*/ 20 h 106"/>
                <a:gd name="T6" fmla="*/ 53 w 59"/>
                <a:gd name="T7" fmla="*/ 39 h 106"/>
                <a:gd name="T8" fmla="*/ 53 w 59"/>
                <a:gd name="T9" fmla="*/ 39 h 106"/>
                <a:gd name="T10" fmla="*/ 56 w 59"/>
                <a:gd name="T11" fmla="*/ 42 h 106"/>
                <a:gd name="T12" fmla="*/ 57 w 59"/>
                <a:gd name="T13" fmla="*/ 45 h 106"/>
                <a:gd name="T14" fmla="*/ 59 w 59"/>
                <a:gd name="T15" fmla="*/ 50 h 106"/>
                <a:gd name="T16" fmla="*/ 57 w 59"/>
                <a:gd name="T17" fmla="*/ 54 h 106"/>
                <a:gd name="T18" fmla="*/ 56 w 59"/>
                <a:gd name="T19" fmla="*/ 65 h 106"/>
                <a:gd name="T20" fmla="*/ 53 w 59"/>
                <a:gd name="T21" fmla="*/ 79 h 106"/>
                <a:gd name="T22" fmla="*/ 53 w 59"/>
                <a:gd name="T23" fmla="*/ 79 h 106"/>
                <a:gd name="T24" fmla="*/ 53 w 59"/>
                <a:gd name="T25" fmla="*/ 85 h 106"/>
                <a:gd name="T26" fmla="*/ 51 w 59"/>
                <a:gd name="T27" fmla="*/ 91 h 106"/>
                <a:gd name="T28" fmla="*/ 48 w 59"/>
                <a:gd name="T29" fmla="*/ 95 h 106"/>
                <a:gd name="T30" fmla="*/ 45 w 59"/>
                <a:gd name="T31" fmla="*/ 100 h 106"/>
                <a:gd name="T32" fmla="*/ 42 w 59"/>
                <a:gd name="T33" fmla="*/ 103 h 106"/>
                <a:gd name="T34" fmla="*/ 37 w 59"/>
                <a:gd name="T35" fmla="*/ 106 h 106"/>
                <a:gd name="T36" fmla="*/ 33 w 59"/>
                <a:gd name="T37" fmla="*/ 106 h 106"/>
                <a:gd name="T38" fmla="*/ 28 w 59"/>
                <a:gd name="T39" fmla="*/ 106 h 106"/>
                <a:gd name="T40" fmla="*/ 28 w 59"/>
                <a:gd name="T41" fmla="*/ 106 h 106"/>
                <a:gd name="T42" fmla="*/ 15 w 59"/>
                <a:gd name="T43" fmla="*/ 101 h 106"/>
                <a:gd name="T44" fmla="*/ 0 w 59"/>
                <a:gd name="T45" fmla="*/ 100 h 10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" h="106">
                  <a:moveTo>
                    <a:pt x="0" y="0"/>
                  </a:moveTo>
                  <a:lnTo>
                    <a:pt x="0" y="0"/>
                  </a:lnTo>
                  <a:lnTo>
                    <a:pt x="28" y="20"/>
                  </a:lnTo>
                  <a:lnTo>
                    <a:pt x="53" y="39"/>
                  </a:lnTo>
                  <a:lnTo>
                    <a:pt x="56" y="42"/>
                  </a:lnTo>
                  <a:lnTo>
                    <a:pt x="57" y="45"/>
                  </a:lnTo>
                  <a:lnTo>
                    <a:pt x="59" y="50"/>
                  </a:lnTo>
                  <a:lnTo>
                    <a:pt x="57" y="54"/>
                  </a:lnTo>
                  <a:lnTo>
                    <a:pt x="56" y="65"/>
                  </a:lnTo>
                  <a:lnTo>
                    <a:pt x="53" y="79"/>
                  </a:lnTo>
                  <a:lnTo>
                    <a:pt x="53" y="85"/>
                  </a:lnTo>
                  <a:lnTo>
                    <a:pt x="51" y="91"/>
                  </a:lnTo>
                  <a:lnTo>
                    <a:pt x="48" y="95"/>
                  </a:lnTo>
                  <a:lnTo>
                    <a:pt x="45" y="100"/>
                  </a:lnTo>
                  <a:lnTo>
                    <a:pt x="42" y="103"/>
                  </a:lnTo>
                  <a:lnTo>
                    <a:pt x="37" y="106"/>
                  </a:lnTo>
                  <a:lnTo>
                    <a:pt x="33" y="106"/>
                  </a:lnTo>
                  <a:lnTo>
                    <a:pt x="28" y="106"/>
                  </a:lnTo>
                  <a:lnTo>
                    <a:pt x="15" y="101"/>
                  </a:lnTo>
                  <a:lnTo>
                    <a:pt x="0" y="100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3036">
              <a:extLst>
                <a:ext uri="{FF2B5EF4-FFF2-40B4-BE49-F238E27FC236}">
                  <a16:creationId xmlns:a16="http://schemas.microsoft.com/office/drawing/2014/main" id="{D5277915-A14F-4946-AC94-0F2B06CBE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769"/>
              <a:ext cx="78" cy="90"/>
            </a:xfrm>
            <a:custGeom>
              <a:avLst/>
              <a:gdLst>
                <a:gd name="T0" fmla="*/ 74 w 78"/>
                <a:gd name="T1" fmla="*/ 27 h 90"/>
                <a:gd name="T2" fmla="*/ 74 w 78"/>
                <a:gd name="T3" fmla="*/ 27 h 90"/>
                <a:gd name="T4" fmla="*/ 77 w 78"/>
                <a:gd name="T5" fmla="*/ 30 h 90"/>
                <a:gd name="T6" fmla="*/ 78 w 78"/>
                <a:gd name="T7" fmla="*/ 35 h 90"/>
                <a:gd name="T8" fmla="*/ 78 w 78"/>
                <a:gd name="T9" fmla="*/ 38 h 90"/>
                <a:gd name="T10" fmla="*/ 77 w 78"/>
                <a:gd name="T11" fmla="*/ 42 h 90"/>
                <a:gd name="T12" fmla="*/ 74 w 78"/>
                <a:gd name="T13" fmla="*/ 54 h 90"/>
                <a:gd name="T14" fmla="*/ 71 w 78"/>
                <a:gd name="T15" fmla="*/ 66 h 90"/>
                <a:gd name="T16" fmla="*/ 71 w 78"/>
                <a:gd name="T17" fmla="*/ 66 h 90"/>
                <a:gd name="T18" fmla="*/ 66 w 78"/>
                <a:gd name="T19" fmla="*/ 78 h 90"/>
                <a:gd name="T20" fmla="*/ 63 w 78"/>
                <a:gd name="T21" fmla="*/ 84 h 90"/>
                <a:gd name="T22" fmla="*/ 60 w 78"/>
                <a:gd name="T23" fmla="*/ 87 h 90"/>
                <a:gd name="T24" fmla="*/ 56 w 78"/>
                <a:gd name="T25" fmla="*/ 90 h 90"/>
                <a:gd name="T26" fmla="*/ 51 w 78"/>
                <a:gd name="T27" fmla="*/ 90 h 90"/>
                <a:gd name="T28" fmla="*/ 47 w 78"/>
                <a:gd name="T29" fmla="*/ 90 h 90"/>
                <a:gd name="T30" fmla="*/ 42 w 78"/>
                <a:gd name="T31" fmla="*/ 89 h 90"/>
                <a:gd name="T32" fmla="*/ 42 w 78"/>
                <a:gd name="T33" fmla="*/ 89 h 90"/>
                <a:gd name="T34" fmla="*/ 36 w 78"/>
                <a:gd name="T35" fmla="*/ 84 h 90"/>
                <a:gd name="T36" fmla="*/ 30 w 78"/>
                <a:gd name="T37" fmla="*/ 77 h 90"/>
                <a:gd name="T38" fmla="*/ 18 w 78"/>
                <a:gd name="T39" fmla="*/ 57 h 90"/>
                <a:gd name="T40" fmla="*/ 6 w 78"/>
                <a:gd name="T41" fmla="*/ 35 h 90"/>
                <a:gd name="T42" fmla="*/ 1 w 78"/>
                <a:gd name="T43" fmla="*/ 24 h 90"/>
                <a:gd name="T44" fmla="*/ 0 w 78"/>
                <a:gd name="T45" fmla="*/ 16 h 90"/>
                <a:gd name="T46" fmla="*/ 0 w 78"/>
                <a:gd name="T47" fmla="*/ 16 h 90"/>
                <a:gd name="T48" fmla="*/ 0 w 78"/>
                <a:gd name="T49" fmla="*/ 10 h 90"/>
                <a:gd name="T50" fmla="*/ 0 w 78"/>
                <a:gd name="T51" fmla="*/ 6 h 90"/>
                <a:gd name="T52" fmla="*/ 3 w 78"/>
                <a:gd name="T53" fmla="*/ 3 h 90"/>
                <a:gd name="T54" fmla="*/ 6 w 78"/>
                <a:gd name="T55" fmla="*/ 1 h 90"/>
                <a:gd name="T56" fmla="*/ 9 w 78"/>
                <a:gd name="T57" fmla="*/ 0 h 90"/>
                <a:gd name="T58" fmla="*/ 13 w 78"/>
                <a:gd name="T59" fmla="*/ 0 h 90"/>
                <a:gd name="T60" fmla="*/ 21 w 78"/>
                <a:gd name="T61" fmla="*/ 1 h 90"/>
                <a:gd name="T62" fmla="*/ 21 w 78"/>
                <a:gd name="T63" fmla="*/ 1 h 90"/>
                <a:gd name="T64" fmla="*/ 47 w 78"/>
                <a:gd name="T65" fmla="*/ 12 h 90"/>
                <a:gd name="T66" fmla="*/ 62 w 78"/>
                <a:gd name="T67" fmla="*/ 20 h 90"/>
                <a:gd name="T68" fmla="*/ 74 w 78"/>
                <a:gd name="T69" fmla="*/ 27 h 90"/>
                <a:gd name="T70" fmla="*/ 74 w 78"/>
                <a:gd name="T71" fmla="*/ 27 h 9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8" h="90">
                  <a:moveTo>
                    <a:pt x="74" y="27"/>
                  </a:moveTo>
                  <a:lnTo>
                    <a:pt x="74" y="27"/>
                  </a:lnTo>
                  <a:lnTo>
                    <a:pt x="77" y="30"/>
                  </a:lnTo>
                  <a:lnTo>
                    <a:pt x="78" y="35"/>
                  </a:lnTo>
                  <a:lnTo>
                    <a:pt x="78" y="38"/>
                  </a:lnTo>
                  <a:lnTo>
                    <a:pt x="77" y="42"/>
                  </a:lnTo>
                  <a:lnTo>
                    <a:pt x="74" y="54"/>
                  </a:lnTo>
                  <a:lnTo>
                    <a:pt x="71" y="66"/>
                  </a:lnTo>
                  <a:lnTo>
                    <a:pt x="66" y="78"/>
                  </a:lnTo>
                  <a:lnTo>
                    <a:pt x="63" y="84"/>
                  </a:lnTo>
                  <a:lnTo>
                    <a:pt x="60" y="87"/>
                  </a:lnTo>
                  <a:lnTo>
                    <a:pt x="56" y="90"/>
                  </a:lnTo>
                  <a:lnTo>
                    <a:pt x="51" y="90"/>
                  </a:lnTo>
                  <a:lnTo>
                    <a:pt x="47" y="90"/>
                  </a:lnTo>
                  <a:lnTo>
                    <a:pt x="42" y="89"/>
                  </a:lnTo>
                  <a:lnTo>
                    <a:pt x="36" y="84"/>
                  </a:lnTo>
                  <a:lnTo>
                    <a:pt x="30" y="77"/>
                  </a:lnTo>
                  <a:lnTo>
                    <a:pt x="18" y="57"/>
                  </a:lnTo>
                  <a:lnTo>
                    <a:pt x="6" y="35"/>
                  </a:lnTo>
                  <a:lnTo>
                    <a:pt x="1" y="24"/>
                  </a:lnTo>
                  <a:lnTo>
                    <a:pt x="0" y="16"/>
                  </a:lnTo>
                  <a:lnTo>
                    <a:pt x="0" y="10"/>
                  </a:lnTo>
                  <a:lnTo>
                    <a:pt x="0" y="6"/>
                  </a:lnTo>
                  <a:lnTo>
                    <a:pt x="3" y="3"/>
                  </a:lnTo>
                  <a:lnTo>
                    <a:pt x="6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21" y="1"/>
                  </a:lnTo>
                  <a:lnTo>
                    <a:pt x="47" y="12"/>
                  </a:lnTo>
                  <a:lnTo>
                    <a:pt x="62" y="20"/>
                  </a:lnTo>
                  <a:lnTo>
                    <a:pt x="74" y="27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3037">
              <a:extLst>
                <a:ext uri="{FF2B5EF4-FFF2-40B4-BE49-F238E27FC236}">
                  <a16:creationId xmlns:a16="http://schemas.microsoft.com/office/drawing/2014/main" id="{AC436CC5-7FAC-4977-BF64-45F16E765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745"/>
              <a:ext cx="178" cy="120"/>
            </a:xfrm>
            <a:custGeom>
              <a:avLst/>
              <a:gdLst>
                <a:gd name="T0" fmla="*/ 64 w 178"/>
                <a:gd name="T1" fmla="*/ 1 h 120"/>
                <a:gd name="T2" fmla="*/ 64 w 178"/>
                <a:gd name="T3" fmla="*/ 1 h 120"/>
                <a:gd name="T4" fmla="*/ 59 w 178"/>
                <a:gd name="T5" fmla="*/ 0 h 120"/>
                <a:gd name="T6" fmla="*/ 55 w 178"/>
                <a:gd name="T7" fmla="*/ 0 h 120"/>
                <a:gd name="T8" fmla="*/ 45 w 178"/>
                <a:gd name="T9" fmla="*/ 3 h 120"/>
                <a:gd name="T10" fmla="*/ 36 w 178"/>
                <a:gd name="T11" fmla="*/ 9 h 120"/>
                <a:gd name="T12" fmla="*/ 27 w 178"/>
                <a:gd name="T13" fmla="*/ 18 h 120"/>
                <a:gd name="T14" fmla="*/ 18 w 178"/>
                <a:gd name="T15" fmla="*/ 27 h 120"/>
                <a:gd name="T16" fmla="*/ 12 w 178"/>
                <a:gd name="T17" fmla="*/ 37 h 120"/>
                <a:gd name="T18" fmla="*/ 8 w 178"/>
                <a:gd name="T19" fmla="*/ 47 h 120"/>
                <a:gd name="T20" fmla="*/ 6 w 178"/>
                <a:gd name="T21" fmla="*/ 56 h 120"/>
                <a:gd name="T22" fmla="*/ 6 w 178"/>
                <a:gd name="T23" fmla="*/ 56 h 120"/>
                <a:gd name="T24" fmla="*/ 3 w 178"/>
                <a:gd name="T25" fmla="*/ 71 h 120"/>
                <a:gd name="T26" fmla="*/ 0 w 178"/>
                <a:gd name="T27" fmla="*/ 87 h 120"/>
                <a:gd name="T28" fmla="*/ 0 w 178"/>
                <a:gd name="T29" fmla="*/ 95 h 120"/>
                <a:gd name="T30" fmla="*/ 2 w 178"/>
                <a:gd name="T31" fmla="*/ 102 h 120"/>
                <a:gd name="T32" fmla="*/ 5 w 178"/>
                <a:gd name="T33" fmla="*/ 110 h 120"/>
                <a:gd name="T34" fmla="*/ 9 w 178"/>
                <a:gd name="T35" fmla="*/ 116 h 120"/>
                <a:gd name="T36" fmla="*/ 9 w 178"/>
                <a:gd name="T37" fmla="*/ 116 h 120"/>
                <a:gd name="T38" fmla="*/ 14 w 178"/>
                <a:gd name="T39" fmla="*/ 117 h 120"/>
                <a:gd name="T40" fmla="*/ 17 w 178"/>
                <a:gd name="T41" fmla="*/ 119 h 120"/>
                <a:gd name="T42" fmla="*/ 26 w 178"/>
                <a:gd name="T43" fmla="*/ 120 h 120"/>
                <a:gd name="T44" fmla="*/ 35 w 178"/>
                <a:gd name="T45" fmla="*/ 119 h 120"/>
                <a:gd name="T46" fmla="*/ 45 w 178"/>
                <a:gd name="T47" fmla="*/ 114 h 120"/>
                <a:gd name="T48" fmla="*/ 68 w 178"/>
                <a:gd name="T49" fmla="*/ 105 h 120"/>
                <a:gd name="T50" fmla="*/ 79 w 178"/>
                <a:gd name="T51" fmla="*/ 102 h 120"/>
                <a:gd name="T52" fmla="*/ 88 w 178"/>
                <a:gd name="T53" fmla="*/ 99 h 120"/>
                <a:gd name="T54" fmla="*/ 88 w 178"/>
                <a:gd name="T55" fmla="*/ 99 h 120"/>
                <a:gd name="T56" fmla="*/ 110 w 178"/>
                <a:gd name="T57" fmla="*/ 96 h 120"/>
                <a:gd name="T58" fmla="*/ 133 w 178"/>
                <a:gd name="T59" fmla="*/ 93 h 120"/>
                <a:gd name="T60" fmla="*/ 154 w 178"/>
                <a:gd name="T61" fmla="*/ 92 h 120"/>
                <a:gd name="T62" fmla="*/ 168 w 178"/>
                <a:gd name="T63" fmla="*/ 89 h 120"/>
                <a:gd name="T64" fmla="*/ 168 w 178"/>
                <a:gd name="T65" fmla="*/ 89 h 120"/>
                <a:gd name="T66" fmla="*/ 172 w 178"/>
                <a:gd name="T67" fmla="*/ 86 h 120"/>
                <a:gd name="T68" fmla="*/ 175 w 178"/>
                <a:gd name="T69" fmla="*/ 83 h 120"/>
                <a:gd name="T70" fmla="*/ 177 w 178"/>
                <a:gd name="T71" fmla="*/ 78 h 120"/>
                <a:gd name="T72" fmla="*/ 178 w 178"/>
                <a:gd name="T73" fmla="*/ 72 h 120"/>
                <a:gd name="T74" fmla="*/ 178 w 178"/>
                <a:gd name="T75" fmla="*/ 66 h 120"/>
                <a:gd name="T76" fmla="*/ 175 w 178"/>
                <a:gd name="T77" fmla="*/ 60 h 120"/>
                <a:gd name="T78" fmla="*/ 172 w 178"/>
                <a:gd name="T79" fmla="*/ 54 h 120"/>
                <a:gd name="T80" fmla="*/ 166 w 178"/>
                <a:gd name="T81" fmla="*/ 47 h 120"/>
                <a:gd name="T82" fmla="*/ 166 w 178"/>
                <a:gd name="T83" fmla="*/ 47 h 120"/>
                <a:gd name="T84" fmla="*/ 160 w 178"/>
                <a:gd name="T85" fmla="*/ 42 h 120"/>
                <a:gd name="T86" fmla="*/ 153 w 178"/>
                <a:gd name="T87" fmla="*/ 36 h 120"/>
                <a:gd name="T88" fmla="*/ 139 w 178"/>
                <a:gd name="T89" fmla="*/ 28 h 120"/>
                <a:gd name="T90" fmla="*/ 107 w 178"/>
                <a:gd name="T91" fmla="*/ 16 h 120"/>
                <a:gd name="T92" fmla="*/ 64 w 178"/>
                <a:gd name="T93" fmla="*/ 1 h 12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78" h="120">
                  <a:moveTo>
                    <a:pt x="64" y="1"/>
                  </a:moveTo>
                  <a:lnTo>
                    <a:pt x="64" y="1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45" y="3"/>
                  </a:lnTo>
                  <a:lnTo>
                    <a:pt x="36" y="9"/>
                  </a:lnTo>
                  <a:lnTo>
                    <a:pt x="27" y="18"/>
                  </a:lnTo>
                  <a:lnTo>
                    <a:pt x="18" y="27"/>
                  </a:lnTo>
                  <a:lnTo>
                    <a:pt x="12" y="37"/>
                  </a:lnTo>
                  <a:lnTo>
                    <a:pt x="8" y="47"/>
                  </a:lnTo>
                  <a:lnTo>
                    <a:pt x="6" y="56"/>
                  </a:lnTo>
                  <a:lnTo>
                    <a:pt x="3" y="71"/>
                  </a:lnTo>
                  <a:lnTo>
                    <a:pt x="0" y="87"/>
                  </a:lnTo>
                  <a:lnTo>
                    <a:pt x="0" y="95"/>
                  </a:lnTo>
                  <a:lnTo>
                    <a:pt x="2" y="102"/>
                  </a:lnTo>
                  <a:lnTo>
                    <a:pt x="5" y="110"/>
                  </a:lnTo>
                  <a:lnTo>
                    <a:pt x="9" y="116"/>
                  </a:lnTo>
                  <a:lnTo>
                    <a:pt x="14" y="117"/>
                  </a:lnTo>
                  <a:lnTo>
                    <a:pt x="17" y="119"/>
                  </a:lnTo>
                  <a:lnTo>
                    <a:pt x="26" y="120"/>
                  </a:lnTo>
                  <a:lnTo>
                    <a:pt x="35" y="119"/>
                  </a:lnTo>
                  <a:lnTo>
                    <a:pt x="45" y="114"/>
                  </a:lnTo>
                  <a:lnTo>
                    <a:pt x="68" y="105"/>
                  </a:lnTo>
                  <a:lnTo>
                    <a:pt x="79" y="102"/>
                  </a:lnTo>
                  <a:lnTo>
                    <a:pt x="88" y="99"/>
                  </a:lnTo>
                  <a:lnTo>
                    <a:pt x="110" y="96"/>
                  </a:lnTo>
                  <a:lnTo>
                    <a:pt x="133" y="93"/>
                  </a:lnTo>
                  <a:lnTo>
                    <a:pt x="154" y="92"/>
                  </a:lnTo>
                  <a:lnTo>
                    <a:pt x="168" y="89"/>
                  </a:lnTo>
                  <a:lnTo>
                    <a:pt x="172" y="86"/>
                  </a:lnTo>
                  <a:lnTo>
                    <a:pt x="175" y="83"/>
                  </a:lnTo>
                  <a:lnTo>
                    <a:pt x="177" y="78"/>
                  </a:lnTo>
                  <a:lnTo>
                    <a:pt x="178" y="72"/>
                  </a:lnTo>
                  <a:lnTo>
                    <a:pt x="178" y="66"/>
                  </a:lnTo>
                  <a:lnTo>
                    <a:pt x="175" y="60"/>
                  </a:lnTo>
                  <a:lnTo>
                    <a:pt x="172" y="54"/>
                  </a:lnTo>
                  <a:lnTo>
                    <a:pt x="166" y="47"/>
                  </a:lnTo>
                  <a:lnTo>
                    <a:pt x="160" y="42"/>
                  </a:lnTo>
                  <a:lnTo>
                    <a:pt x="153" y="36"/>
                  </a:lnTo>
                  <a:lnTo>
                    <a:pt x="139" y="28"/>
                  </a:lnTo>
                  <a:lnTo>
                    <a:pt x="107" y="16"/>
                  </a:lnTo>
                  <a:lnTo>
                    <a:pt x="64" y="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3038">
              <a:extLst>
                <a:ext uri="{FF2B5EF4-FFF2-40B4-BE49-F238E27FC236}">
                  <a16:creationId xmlns:a16="http://schemas.microsoft.com/office/drawing/2014/main" id="{4CA3ECDC-634D-4958-BF72-D24029595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822"/>
              <a:ext cx="77" cy="83"/>
            </a:xfrm>
            <a:custGeom>
              <a:avLst/>
              <a:gdLst>
                <a:gd name="T0" fmla="*/ 65 w 77"/>
                <a:gd name="T1" fmla="*/ 72 h 83"/>
                <a:gd name="T2" fmla="*/ 65 w 77"/>
                <a:gd name="T3" fmla="*/ 72 h 83"/>
                <a:gd name="T4" fmla="*/ 50 w 77"/>
                <a:gd name="T5" fmla="*/ 78 h 83"/>
                <a:gd name="T6" fmla="*/ 36 w 77"/>
                <a:gd name="T7" fmla="*/ 81 h 83"/>
                <a:gd name="T8" fmla="*/ 22 w 77"/>
                <a:gd name="T9" fmla="*/ 83 h 83"/>
                <a:gd name="T10" fmla="*/ 9 w 77"/>
                <a:gd name="T11" fmla="*/ 83 h 83"/>
                <a:gd name="T12" fmla="*/ 9 w 77"/>
                <a:gd name="T13" fmla="*/ 83 h 83"/>
                <a:gd name="T14" fmla="*/ 4 w 77"/>
                <a:gd name="T15" fmla="*/ 80 h 83"/>
                <a:gd name="T16" fmla="*/ 1 w 77"/>
                <a:gd name="T17" fmla="*/ 75 h 83"/>
                <a:gd name="T18" fmla="*/ 1 w 77"/>
                <a:gd name="T19" fmla="*/ 68 h 83"/>
                <a:gd name="T20" fmla="*/ 0 w 77"/>
                <a:gd name="T21" fmla="*/ 60 h 83"/>
                <a:gd name="T22" fmla="*/ 1 w 77"/>
                <a:gd name="T23" fmla="*/ 42 h 83"/>
                <a:gd name="T24" fmla="*/ 1 w 77"/>
                <a:gd name="T25" fmla="*/ 25 h 83"/>
                <a:gd name="T26" fmla="*/ 1 w 77"/>
                <a:gd name="T27" fmla="*/ 25 h 83"/>
                <a:gd name="T28" fmla="*/ 3 w 77"/>
                <a:gd name="T29" fmla="*/ 18 h 83"/>
                <a:gd name="T30" fmla="*/ 4 w 77"/>
                <a:gd name="T31" fmla="*/ 12 h 83"/>
                <a:gd name="T32" fmla="*/ 7 w 77"/>
                <a:gd name="T33" fmla="*/ 7 h 83"/>
                <a:gd name="T34" fmla="*/ 13 w 77"/>
                <a:gd name="T35" fmla="*/ 3 h 83"/>
                <a:gd name="T36" fmla="*/ 19 w 77"/>
                <a:gd name="T37" fmla="*/ 0 h 83"/>
                <a:gd name="T38" fmla="*/ 27 w 77"/>
                <a:gd name="T39" fmla="*/ 0 h 83"/>
                <a:gd name="T40" fmla="*/ 34 w 77"/>
                <a:gd name="T41" fmla="*/ 1 h 83"/>
                <a:gd name="T42" fmla="*/ 43 w 77"/>
                <a:gd name="T43" fmla="*/ 6 h 83"/>
                <a:gd name="T44" fmla="*/ 43 w 77"/>
                <a:gd name="T45" fmla="*/ 6 h 83"/>
                <a:gd name="T46" fmla="*/ 54 w 77"/>
                <a:gd name="T47" fmla="*/ 12 h 83"/>
                <a:gd name="T48" fmla="*/ 62 w 77"/>
                <a:gd name="T49" fmla="*/ 21 h 83"/>
                <a:gd name="T50" fmla="*/ 69 w 77"/>
                <a:gd name="T51" fmla="*/ 31 h 83"/>
                <a:gd name="T52" fmla="*/ 74 w 77"/>
                <a:gd name="T53" fmla="*/ 42 h 83"/>
                <a:gd name="T54" fmla="*/ 77 w 77"/>
                <a:gd name="T55" fmla="*/ 51 h 83"/>
                <a:gd name="T56" fmla="*/ 77 w 77"/>
                <a:gd name="T57" fmla="*/ 60 h 83"/>
                <a:gd name="T58" fmla="*/ 75 w 77"/>
                <a:gd name="T59" fmla="*/ 65 h 83"/>
                <a:gd name="T60" fmla="*/ 72 w 77"/>
                <a:gd name="T61" fmla="*/ 68 h 83"/>
                <a:gd name="T62" fmla="*/ 69 w 77"/>
                <a:gd name="T63" fmla="*/ 71 h 83"/>
                <a:gd name="T64" fmla="*/ 65 w 77"/>
                <a:gd name="T65" fmla="*/ 72 h 83"/>
                <a:gd name="T66" fmla="*/ 65 w 77"/>
                <a:gd name="T67" fmla="*/ 72 h 8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7" h="83">
                  <a:moveTo>
                    <a:pt x="65" y="72"/>
                  </a:moveTo>
                  <a:lnTo>
                    <a:pt x="65" y="72"/>
                  </a:lnTo>
                  <a:lnTo>
                    <a:pt x="50" y="78"/>
                  </a:lnTo>
                  <a:lnTo>
                    <a:pt x="36" y="81"/>
                  </a:lnTo>
                  <a:lnTo>
                    <a:pt x="22" y="83"/>
                  </a:lnTo>
                  <a:lnTo>
                    <a:pt x="9" y="83"/>
                  </a:lnTo>
                  <a:lnTo>
                    <a:pt x="4" y="80"/>
                  </a:lnTo>
                  <a:lnTo>
                    <a:pt x="1" y="75"/>
                  </a:lnTo>
                  <a:lnTo>
                    <a:pt x="1" y="68"/>
                  </a:lnTo>
                  <a:lnTo>
                    <a:pt x="0" y="60"/>
                  </a:lnTo>
                  <a:lnTo>
                    <a:pt x="1" y="42"/>
                  </a:lnTo>
                  <a:lnTo>
                    <a:pt x="1" y="25"/>
                  </a:lnTo>
                  <a:lnTo>
                    <a:pt x="3" y="18"/>
                  </a:lnTo>
                  <a:lnTo>
                    <a:pt x="4" y="12"/>
                  </a:lnTo>
                  <a:lnTo>
                    <a:pt x="7" y="7"/>
                  </a:lnTo>
                  <a:lnTo>
                    <a:pt x="13" y="3"/>
                  </a:lnTo>
                  <a:lnTo>
                    <a:pt x="19" y="0"/>
                  </a:lnTo>
                  <a:lnTo>
                    <a:pt x="27" y="0"/>
                  </a:lnTo>
                  <a:lnTo>
                    <a:pt x="34" y="1"/>
                  </a:lnTo>
                  <a:lnTo>
                    <a:pt x="43" y="6"/>
                  </a:lnTo>
                  <a:lnTo>
                    <a:pt x="54" y="12"/>
                  </a:lnTo>
                  <a:lnTo>
                    <a:pt x="62" y="21"/>
                  </a:lnTo>
                  <a:lnTo>
                    <a:pt x="69" y="31"/>
                  </a:lnTo>
                  <a:lnTo>
                    <a:pt x="74" y="42"/>
                  </a:lnTo>
                  <a:lnTo>
                    <a:pt x="77" y="51"/>
                  </a:lnTo>
                  <a:lnTo>
                    <a:pt x="77" y="60"/>
                  </a:lnTo>
                  <a:lnTo>
                    <a:pt x="75" y="65"/>
                  </a:lnTo>
                  <a:lnTo>
                    <a:pt x="72" y="68"/>
                  </a:lnTo>
                  <a:lnTo>
                    <a:pt x="69" y="71"/>
                  </a:lnTo>
                  <a:lnTo>
                    <a:pt x="65" y="7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3039">
              <a:extLst>
                <a:ext uri="{FF2B5EF4-FFF2-40B4-BE49-F238E27FC236}">
                  <a16:creationId xmlns:a16="http://schemas.microsoft.com/office/drawing/2014/main" id="{5492A5E2-A8C0-40A8-9B84-7E3B75E34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282"/>
              <a:ext cx="156" cy="357"/>
            </a:xfrm>
            <a:custGeom>
              <a:avLst/>
              <a:gdLst>
                <a:gd name="T0" fmla="*/ 156 w 156"/>
                <a:gd name="T1" fmla="*/ 306 h 357"/>
                <a:gd name="T2" fmla="*/ 156 w 156"/>
                <a:gd name="T3" fmla="*/ 321 h 357"/>
                <a:gd name="T4" fmla="*/ 151 w 156"/>
                <a:gd name="T5" fmla="*/ 331 h 357"/>
                <a:gd name="T6" fmla="*/ 133 w 156"/>
                <a:gd name="T7" fmla="*/ 348 h 357"/>
                <a:gd name="T8" fmla="*/ 109 w 156"/>
                <a:gd name="T9" fmla="*/ 355 h 357"/>
                <a:gd name="T10" fmla="*/ 82 w 156"/>
                <a:gd name="T11" fmla="*/ 357 h 357"/>
                <a:gd name="T12" fmla="*/ 62 w 156"/>
                <a:gd name="T13" fmla="*/ 354 h 357"/>
                <a:gd name="T14" fmla="*/ 38 w 156"/>
                <a:gd name="T15" fmla="*/ 346 h 357"/>
                <a:gd name="T16" fmla="*/ 26 w 156"/>
                <a:gd name="T17" fmla="*/ 336 h 357"/>
                <a:gd name="T18" fmla="*/ 22 w 156"/>
                <a:gd name="T19" fmla="*/ 330 h 357"/>
                <a:gd name="T20" fmla="*/ 14 w 156"/>
                <a:gd name="T21" fmla="*/ 318 h 357"/>
                <a:gd name="T22" fmla="*/ 8 w 156"/>
                <a:gd name="T23" fmla="*/ 292 h 357"/>
                <a:gd name="T24" fmla="*/ 5 w 156"/>
                <a:gd name="T25" fmla="*/ 262 h 357"/>
                <a:gd name="T26" fmla="*/ 0 w 156"/>
                <a:gd name="T27" fmla="*/ 200 h 357"/>
                <a:gd name="T28" fmla="*/ 3 w 156"/>
                <a:gd name="T29" fmla="*/ 171 h 357"/>
                <a:gd name="T30" fmla="*/ 9 w 156"/>
                <a:gd name="T31" fmla="*/ 138 h 357"/>
                <a:gd name="T32" fmla="*/ 15 w 156"/>
                <a:gd name="T33" fmla="*/ 105 h 357"/>
                <a:gd name="T34" fmla="*/ 28 w 156"/>
                <a:gd name="T35" fmla="*/ 39 h 357"/>
                <a:gd name="T36" fmla="*/ 31 w 156"/>
                <a:gd name="T37" fmla="*/ 15 h 357"/>
                <a:gd name="T38" fmla="*/ 32 w 156"/>
                <a:gd name="T39" fmla="*/ 10 h 357"/>
                <a:gd name="T40" fmla="*/ 37 w 156"/>
                <a:gd name="T41" fmla="*/ 3 h 357"/>
                <a:gd name="T42" fmla="*/ 44 w 156"/>
                <a:gd name="T43" fmla="*/ 0 h 357"/>
                <a:gd name="T44" fmla="*/ 50 w 156"/>
                <a:gd name="T45" fmla="*/ 1 h 357"/>
                <a:gd name="T46" fmla="*/ 53 w 156"/>
                <a:gd name="T47" fmla="*/ 4 h 357"/>
                <a:gd name="T48" fmla="*/ 91 w 156"/>
                <a:gd name="T49" fmla="*/ 39 h 357"/>
                <a:gd name="T50" fmla="*/ 132 w 156"/>
                <a:gd name="T51" fmla="*/ 66 h 357"/>
                <a:gd name="T52" fmla="*/ 141 w 156"/>
                <a:gd name="T53" fmla="*/ 72 h 357"/>
                <a:gd name="T54" fmla="*/ 150 w 156"/>
                <a:gd name="T55" fmla="*/ 85 h 357"/>
                <a:gd name="T56" fmla="*/ 154 w 156"/>
                <a:gd name="T57" fmla="*/ 99 h 357"/>
                <a:gd name="T58" fmla="*/ 153 w 156"/>
                <a:gd name="T59" fmla="*/ 114 h 357"/>
                <a:gd name="T60" fmla="*/ 150 w 156"/>
                <a:gd name="T61" fmla="*/ 159 h 357"/>
                <a:gd name="T62" fmla="*/ 151 w 156"/>
                <a:gd name="T63" fmla="*/ 256 h 357"/>
                <a:gd name="T64" fmla="*/ 156 w 156"/>
                <a:gd name="T65" fmla="*/ 306 h 35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6" h="357">
                  <a:moveTo>
                    <a:pt x="156" y="306"/>
                  </a:moveTo>
                  <a:lnTo>
                    <a:pt x="156" y="306"/>
                  </a:lnTo>
                  <a:lnTo>
                    <a:pt x="156" y="313"/>
                  </a:lnTo>
                  <a:lnTo>
                    <a:pt x="156" y="321"/>
                  </a:lnTo>
                  <a:lnTo>
                    <a:pt x="153" y="327"/>
                  </a:lnTo>
                  <a:lnTo>
                    <a:pt x="151" y="331"/>
                  </a:lnTo>
                  <a:lnTo>
                    <a:pt x="144" y="340"/>
                  </a:lnTo>
                  <a:lnTo>
                    <a:pt x="133" y="348"/>
                  </a:lnTo>
                  <a:lnTo>
                    <a:pt x="123" y="352"/>
                  </a:lnTo>
                  <a:lnTo>
                    <a:pt x="109" y="355"/>
                  </a:lnTo>
                  <a:lnTo>
                    <a:pt x="95" y="357"/>
                  </a:lnTo>
                  <a:lnTo>
                    <a:pt x="82" y="357"/>
                  </a:lnTo>
                  <a:lnTo>
                    <a:pt x="62" y="354"/>
                  </a:lnTo>
                  <a:lnTo>
                    <a:pt x="46" y="349"/>
                  </a:lnTo>
                  <a:lnTo>
                    <a:pt x="38" y="346"/>
                  </a:lnTo>
                  <a:lnTo>
                    <a:pt x="32" y="342"/>
                  </a:lnTo>
                  <a:lnTo>
                    <a:pt x="26" y="336"/>
                  </a:lnTo>
                  <a:lnTo>
                    <a:pt x="22" y="330"/>
                  </a:lnTo>
                  <a:lnTo>
                    <a:pt x="17" y="324"/>
                  </a:lnTo>
                  <a:lnTo>
                    <a:pt x="14" y="318"/>
                  </a:lnTo>
                  <a:lnTo>
                    <a:pt x="11" y="304"/>
                  </a:lnTo>
                  <a:lnTo>
                    <a:pt x="8" y="292"/>
                  </a:lnTo>
                  <a:lnTo>
                    <a:pt x="5" y="262"/>
                  </a:lnTo>
                  <a:lnTo>
                    <a:pt x="2" y="230"/>
                  </a:lnTo>
                  <a:lnTo>
                    <a:pt x="0" y="200"/>
                  </a:lnTo>
                  <a:lnTo>
                    <a:pt x="2" y="185"/>
                  </a:lnTo>
                  <a:lnTo>
                    <a:pt x="3" y="171"/>
                  </a:lnTo>
                  <a:lnTo>
                    <a:pt x="9" y="138"/>
                  </a:lnTo>
                  <a:lnTo>
                    <a:pt x="15" y="105"/>
                  </a:lnTo>
                  <a:lnTo>
                    <a:pt x="22" y="73"/>
                  </a:lnTo>
                  <a:lnTo>
                    <a:pt x="28" y="39"/>
                  </a:lnTo>
                  <a:lnTo>
                    <a:pt x="31" y="15"/>
                  </a:lnTo>
                  <a:lnTo>
                    <a:pt x="32" y="10"/>
                  </a:lnTo>
                  <a:lnTo>
                    <a:pt x="34" y="6"/>
                  </a:lnTo>
                  <a:lnTo>
                    <a:pt x="37" y="3"/>
                  </a:lnTo>
                  <a:lnTo>
                    <a:pt x="40" y="1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0" y="1"/>
                  </a:lnTo>
                  <a:lnTo>
                    <a:pt x="53" y="4"/>
                  </a:lnTo>
                  <a:lnTo>
                    <a:pt x="71" y="22"/>
                  </a:lnTo>
                  <a:lnTo>
                    <a:pt x="91" y="39"/>
                  </a:lnTo>
                  <a:lnTo>
                    <a:pt x="111" y="54"/>
                  </a:lnTo>
                  <a:lnTo>
                    <a:pt x="132" y="66"/>
                  </a:lnTo>
                  <a:lnTo>
                    <a:pt x="141" y="72"/>
                  </a:lnTo>
                  <a:lnTo>
                    <a:pt x="147" y="78"/>
                  </a:lnTo>
                  <a:lnTo>
                    <a:pt x="150" y="85"/>
                  </a:lnTo>
                  <a:lnTo>
                    <a:pt x="153" y="92"/>
                  </a:lnTo>
                  <a:lnTo>
                    <a:pt x="154" y="99"/>
                  </a:lnTo>
                  <a:lnTo>
                    <a:pt x="154" y="105"/>
                  </a:lnTo>
                  <a:lnTo>
                    <a:pt x="153" y="114"/>
                  </a:lnTo>
                  <a:lnTo>
                    <a:pt x="150" y="159"/>
                  </a:lnTo>
                  <a:lnTo>
                    <a:pt x="150" y="208"/>
                  </a:lnTo>
                  <a:lnTo>
                    <a:pt x="151" y="256"/>
                  </a:lnTo>
                  <a:lnTo>
                    <a:pt x="156" y="30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3040">
              <a:extLst>
                <a:ext uri="{FF2B5EF4-FFF2-40B4-BE49-F238E27FC236}">
                  <a16:creationId xmlns:a16="http://schemas.microsoft.com/office/drawing/2014/main" id="{00CD7781-10D9-4250-8ACB-E9A1EBF13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030"/>
              <a:ext cx="264" cy="567"/>
            </a:xfrm>
            <a:custGeom>
              <a:avLst/>
              <a:gdLst>
                <a:gd name="T0" fmla="*/ 113 w 264"/>
                <a:gd name="T1" fmla="*/ 561 h 567"/>
                <a:gd name="T2" fmla="*/ 178 w 264"/>
                <a:gd name="T3" fmla="*/ 567 h 567"/>
                <a:gd name="T4" fmla="*/ 223 w 264"/>
                <a:gd name="T5" fmla="*/ 565 h 567"/>
                <a:gd name="T6" fmla="*/ 238 w 264"/>
                <a:gd name="T7" fmla="*/ 561 h 567"/>
                <a:gd name="T8" fmla="*/ 249 w 264"/>
                <a:gd name="T9" fmla="*/ 552 h 567"/>
                <a:gd name="T10" fmla="*/ 256 w 264"/>
                <a:gd name="T11" fmla="*/ 541 h 567"/>
                <a:gd name="T12" fmla="*/ 259 w 264"/>
                <a:gd name="T13" fmla="*/ 526 h 567"/>
                <a:gd name="T14" fmla="*/ 262 w 264"/>
                <a:gd name="T15" fmla="*/ 481 h 567"/>
                <a:gd name="T16" fmla="*/ 264 w 264"/>
                <a:gd name="T17" fmla="*/ 386 h 567"/>
                <a:gd name="T18" fmla="*/ 261 w 264"/>
                <a:gd name="T19" fmla="*/ 340 h 567"/>
                <a:gd name="T20" fmla="*/ 255 w 264"/>
                <a:gd name="T21" fmla="*/ 282 h 567"/>
                <a:gd name="T22" fmla="*/ 252 w 264"/>
                <a:gd name="T23" fmla="*/ 154 h 567"/>
                <a:gd name="T24" fmla="*/ 253 w 264"/>
                <a:gd name="T25" fmla="*/ 80 h 567"/>
                <a:gd name="T26" fmla="*/ 255 w 264"/>
                <a:gd name="T27" fmla="*/ 21 h 567"/>
                <a:gd name="T28" fmla="*/ 252 w 264"/>
                <a:gd name="T29" fmla="*/ 7 h 567"/>
                <a:gd name="T30" fmla="*/ 246 w 264"/>
                <a:gd name="T31" fmla="*/ 1 h 567"/>
                <a:gd name="T32" fmla="*/ 234 w 264"/>
                <a:gd name="T33" fmla="*/ 0 h 567"/>
                <a:gd name="T34" fmla="*/ 226 w 264"/>
                <a:gd name="T35" fmla="*/ 3 h 567"/>
                <a:gd name="T36" fmla="*/ 175 w 264"/>
                <a:gd name="T37" fmla="*/ 27 h 567"/>
                <a:gd name="T38" fmla="*/ 123 w 264"/>
                <a:gd name="T39" fmla="*/ 56 h 567"/>
                <a:gd name="T40" fmla="*/ 56 w 264"/>
                <a:gd name="T41" fmla="*/ 93 h 567"/>
                <a:gd name="T42" fmla="*/ 38 w 264"/>
                <a:gd name="T43" fmla="*/ 102 h 567"/>
                <a:gd name="T44" fmla="*/ 21 w 264"/>
                <a:gd name="T45" fmla="*/ 113 h 567"/>
                <a:gd name="T46" fmla="*/ 10 w 264"/>
                <a:gd name="T47" fmla="*/ 129 h 567"/>
                <a:gd name="T48" fmla="*/ 6 w 264"/>
                <a:gd name="T49" fmla="*/ 147 h 567"/>
                <a:gd name="T50" fmla="*/ 6 w 264"/>
                <a:gd name="T51" fmla="*/ 164 h 567"/>
                <a:gd name="T52" fmla="*/ 9 w 264"/>
                <a:gd name="T53" fmla="*/ 230 h 567"/>
                <a:gd name="T54" fmla="*/ 4 w 264"/>
                <a:gd name="T55" fmla="*/ 310 h 567"/>
                <a:gd name="T56" fmla="*/ 1 w 264"/>
                <a:gd name="T57" fmla="*/ 357 h 567"/>
                <a:gd name="T58" fmla="*/ 0 w 264"/>
                <a:gd name="T59" fmla="*/ 404 h 567"/>
                <a:gd name="T60" fmla="*/ 4 w 264"/>
                <a:gd name="T61" fmla="*/ 455 h 567"/>
                <a:gd name="T62" fmla="*/ 15 w 264"/>
                <a:gd name="T63" fmla="*/ 491 h 567"/>
                <a:gd name="T64" fmla="*/ 25 w 264"/>
                <a:gd name="T65" fmla="*/ 512 h 567"/>
                <a:gd name="T66" fmla="*/ 42 w 264"/>
                <a:gd name="T67" fmla="*/ 532 h 567"/>
                <a:gd name="T68" fmla="*/ 65 w 264"/>
                <a:gd name="T69" fmla="*/ 547 h 567"/>
                <a:gd name="T70" fmla="*/ 95 w 264"/>
                <a:gd name="T71" fmla="*/ 558 h 567"/>
                <a:gd name="T72" fmla="*/ 113 w 264"/>
                <a:gd name="T73" fmla="*/ 561 h 56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64" h="567">
                  <a:moveTo>
                    <a:pt x="113" y="561"/>
                  </a:moveTo>
                  <a:lnTo>
                    <a:pt x="113" y="561"/>
                  </a:lnTo>
                  <a:lnTo>
                    <a:pt x="148" y="564"/>
                  </a:lnTo>
                  <a:lnTo>
                    <a:pt x="178" y="567"/>
                  </a:lnTo>
                  <a:lnTo>
                    <a:pt x="202" y="567"/>
                  </a:lnTo>
                  <a:lnTo>
                    <a:pt x="223" y="565"/>
                  </a:lnTo>
                  <a:lnTo>
                    <a:pt x="231" y="562"/>
                  </a:lnTo>
                  <a:lnTo>
                    <a:pt x="238" y="561"/>
                  </a:lnTo>
                  <a:lnTo>
                    <a:pt x="244" y="556"/>
                  </a:lnTo>
                  <a:lnTo>
                    <a:pt x="249" y="552"/>
                  </a:lnTo>
                  <a:lnTo>
                    <a:pt x="253" y="547"/>
                  </a:lnTo>
                  <a:lnTo>
                    <a:pt x="256" y="541"/>
                  </a:lnTo>
                  <a:lnTo>
                    <a:pt x="259" y="535"/>
                  </a:lnTo>
                  <a:lnTo>
                    <a:pt x="259" y="526"/>
                  </a:lnTo>
                  <a:lnTo>
                    <a:pt x="262" y="481"/>
                  </a:lnTo>
                  <a:lnTo>
                    <a:pt x="264" y="432"/>
                  </a:lnTo>
                  <a:lnTo>
                    <a:pt x="264" y="386"/>
                  </a:lnTo>
                  <a:lnTo>
                    <a:pt x="264" y="362"/>
                  </a:lnTo>
                  <a:lnTo>
                    <a:pt x="261" y="340"/>
                  </a:lnTo>
                  <a:lnTo>
                    <a:pt x="255" y="282"/>
                  </a:lnTo>
                  <a:lnTo>
                    <a:pt x="252" y="220"/>
                  </a:lnTo>
                  <a:lnTo>
                    <a:pt x="252" y="154"/>
                  </a:lnTo>
                  <a:lnTo>
                    <a:pt x="253" y="80"/>
                  </a:lnTo>
                  <a:lnTo>
                    <a:pt x="255" y="21"/>
                  </a:lnTo>
                  <a:lnTo>
                    <a:pt x="253" y="12"/>
                  </a:lnTo>
                  <a:lnTo>
                    <a:pt x="252" y="7"/>
                  </a:lnTo>
                  <a:lnTo>
                    <a:pt x="249" y="4"/>
                  </a:lnTo>
                  <a:lnTo>
                    <a:pt x="246" y="1"/>
                  </a:lnTo>
                  <a:lnTo>
                    <a:pt x="240" y="0"/>
                  </a:lnTo>
                  <a:lnTo>
                    <a:pt x="234" y="0"/>
                  </a:lnTo>
                  <a:lnTo>
                    <a:pt x="226" y="3"/>
                  </a:lnTo>
                  <a:lnTo>
                    <a:pt x="200" y="13"/>
                  </a:lnTo>
                  <a:lnTo>
                    <a:pt x="175" y="27"/>
                  </a:lnTo>
                  <a:lnTo>
                    <a:pt x="123" y="56"/>
                  </a:lnTo>
                  <a:lnTo>
                    <a:pt x="77" y="83"/>
                  </a:lnTo>
                  <a:lnTo>
                    <a:pt x="56" y="93"/>
                  </a:lnTo>
                  <a:lnTo>
                    <a:pt x="38" y="102"/>
                  </a:lnTo>
                  <a:lnTo>
                    <a:pt x="28" y="107"/>
                  </a:lnTo>
                  <a:lnTo>
                    <a:pt x="21" y="113"/>
                  </a:lnTo>
                  <a:lnTo>
                    <a:pt x="15" y="122"/>
                  </a:lnTo>
                  <a:lnTo>
                    <a:pt x="10" y="129"/>
                  </a:lnTo>
                  <a:lnTo>
                    <a:pt x="7" y="138"/>
                  </a:lnTo>
                  <a:lnTo>
                    <a:pt x="6" y="147"/>
                  </a:lnTo>
                  <a:lnTo>
                    <a:pt x="6" y="164"/>
                  </a:lnTo>
                  <a:lnTo>
                    <a:pt x="9" y="208"/>
                  </a:lnTo>
                  <a:lnTo>
                    <a:pt x="9" y="230"/>
                  </a:lnTo>
                  <a:lnTo>
                    <a:pt x="9" y="253"/>
                  </a:lnTo>
                  <a:lnTo>
                    <a:pt x="4" y="310"/>
                  </a:lnTo>
                  <a:lnTo>
                    <a:pt x="1" y="357"/>
                  </a:lnTo>
                  <a:lnTo>
                    <a:pt x="0" y="404"/>
                  </a:lnTo>
                  <a:lnTo>
                    <a:pt x="1" y="429"/>
                  </a:lnTo>
                  <a:lnTo>
                    <a:pt x="4" y="455"/>
                  </a:lnTo>
                  <a:lnTo>
                    <a:pt x="10" y="479"/>
                  </a:lnTo>
                  <a:lnTo>
                    <a:pt x="15" y="491"/>
                  </a:lnTo>
                  <a:lnTo>
                    <a:pt x="19" y="502"/>
                  </a:lnTo>
                  <a:lnTo>
                    <a:pt x="25" y="512"/>
                  </a:lnTo>
                  <a:lnTo>
                    <a:pt x="33" y="523"/>
                  </a:lnTo>
                  <a:lnTo>
                    <a:pt x="42" y="532"/>
                  </a:lnTo>
                  <a:lnTo>
                    <a:pt x="53" y="540"/>
                  </a:lnTo>
                  <a:lnTo>
                    <a:pt x="65" y="547"/>
                  </a:lnTo>
                  <a:lnTo>
                    <a:pt x="78" y="553"/>
                  </a:lnTo>
                  <a:lnTo>
                    <a:pt x="95" y="558"/>
                  </a:lnTo>
                  <a:lnTo>
                    <a:pt x="113" y="56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3041">
              <a:extLst>
                <a:ext uri="{FF2B5EF4-FFF2-40B4-BE49-F238E27FC236}">
                  <a16:creationId xmlns:a16="http://schemas.microsoft.com/office/drawing/2014/main" id="{131D67FB-A1FC-4355-8D24-99FD53927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913"/>
              <a:ext cx="160" cy="165"/>
            </a:xfrm>
            <a:custGeom>
              <a:avLst/>
              <a:gdLst>
                <a:gd name="T0" fmla="*/ 40 w 160"/>
                <a:gd name="T1" fmla="*/ 5 h 165"/>
                <a:gd name="T2" fmla="*/ 40 w 160"/>
                <a:gd name="T3" fmla="*/ 5 h 165"/>
                <a:gd name="T4" fmla="*/ 71 w 160"/>
                <a:gd name="T5" fmla="*/ 17 h 165"/>
                <a:gd name="T6" fmla="*/ 88 w 160"/>
                <a:gd name="T7" fmla="*/ 24 h 165"/>
                <a:gd name="T8" fmla="*/ 112 w 160"/>
                <a:gd name="T9" fmla="*/ 32 h 165"/>
                <a:gd name="T10" fmla="*/ 112 w 160"/>
                <a:gd name="T11" fmla="*/ 32 h 165"/>
                <a:gd name="T12" fmla="*/ 126 w 160"/>
                <a:gd name="T13" fmla="*/ 36 h 165"/>
                <a:gd name="T14" fmla="*/ 136 w 160"/>
                <a:gd name="T15" fmla="*/ 41 h 165"/>
                <a:gd name="T16" fmla="*/ 145 w 160"/>
                <a:gd name="T17" fmla="*/ 45 h 165"/>
                <a:gd name="T18" fmla="*/ 151 w 160"/>
                <a:gd name="T19" fmla="*/ 52 h 165"/>
                <a:gd name="T20" fmla="*/ 156 w 160"/>
                <a:gd name="T21" fmla="*/ 58 h 165"/>
                <a:gd name="T22" fmla="*/ 159 w 160"/>
                <a:gd name="T23" fmla="*/ 65 h 165"/>
                <a:gd name="T24" fmla="*/ 160 w 160"/>
                <a:gd name="T25" fmla="*/ 73 h 165"/>
                <a:gd name="T26" fmla="*/ 160 w 160"/>
                <a:gd name="T27" fmla="*/ 82 h 165"/>
                <a:gd name="T28" fmla="*/ 160 w 160"/>
                <a:gd name="T29" fmla="*/ 82 h 165"/>
                <a:gd name="T30" fmla="*/ 160 w 160"/>
                <a:gd name="T31" fmla="*/ 91 h 165"/>
                <a:gd name="T32" fmla="*/ 156 w 160"/>
                <a:gd name="T33" fmla="*/ 98 h 165"/>
                <a:gd name="T34" fmla="*/ 151 w 160"/>
                <a:gd name="T35" fmla="*/ 104 h 165"/>
                <a:gd name="T36" fmla="*/ 144 w 160"/>
                <a:gd name="T37" fmla="*/ 110 h 165"/>
                <a:gd name="T38" fmla="*/ 135 w 160"/>
                <a:gd name="T39" fmla="*/ 115 h 165"/>
                <a:gd name="T40" fmla="*/ 124 w 160"/>
                <a:gd name="T41" fmla="*/ 121 h 165"/>
                <a:gd name="T42" fmla="*/ 100 w 160"/>
                <a:gd name="T43" fmla="*/ 131 h 165"/>
                <a:gd name="T44" fmla="*/ 100 w 160"/>
                <a:gd name="T45" fmla="*/ 131 h 165"/>
                <a:gd name="T46" fmla="*/ 88 w 160"/>
                <a:gd name="T47" fmla="*/ 137 h 165"/>
                <a:gd name="T48" fmla="*/ 77 w 160"/>
                <a:gd name="T49" fmla="*/ 143 h 165"/>
                <a:gd name="T50" fmla="*/ 61 w 160"/>
                <a:gd name="T51" fmla="*/ 156 h 165"/>
                <a:gd name="T52" fmla="*/ 55 w 160"/>
                <a:gd name="T53" fmla="*/ 160 h 165"/>
                <a:gd name="T54" fmla="*/ 47 w 160"/>
                <a:gd name="T55" fmla="*/ 163 h 165"/>
                <a:gd name="T56" fmla="*/ 41 w 160"/>
                <a:gd name="T57" fmla="*/ 165 h 165"/>
                <a:gd name="T58" fmla="*/ 35 w 160"/>
                <a:gd name="T59" fmla="*/ 163 h 165"/>
                <a:gd name="T60" fmla="*/ 35 w 160"/>
                <a:gd name="T61" fmla="*/ 163 h 165"/>
                <a:gd name="T62" fmla="*/ 31 w 160"/>
                <a:gd name="T63" fmla="*/ 159 h 165"/>
                <a:gd name="T64" fmla="*/ 28 w 160"/>
                <a:gd name="T65" fmla="*/ 151 h 165"/>
                <a:gd name="T66" fmla="*/ 26 w 160"/>
                <a:gd name="T67" fmla="*/ 143 h 165"/>
                <a:gd name="T68" fmla="*/ 25 w 160"/>
                <a:gd name="T69" fmla="*/ 134 h 165"/>
                <a:gd name="T70" fmla="*/ 23 w 160"/>
                <a:gd name="T71" fmla="*/ 112 h 165"/>
                <a:gd name="T72" fmla="*/ 22 w 160"/>
                <a:gd name="T73" fmla="*/ 101 h 165"/>
                <a:gd name="T74" fmla="*/ 19 w 160"/>
                <a:gd name="T75" fmla="*/ 91 h 165"/>
                <a:gd name="T76" fmla="*/ 19 w 160"/>
                <a:gd name="T77" fmla="*/ 91 h 165"/>
                <a:gd name="T78" fmla="*/ 11 w 160"/>
                <a:gd name="T79" fmla="*/ 70 h 165"/>
                <a:gd name="T80" fmla="*/ 2 w 160"/>
                <a:gd name="T81" fmla="*/ 53 h 165"/>
                <a:gd name="T82" fmla="*/ 0 w 160"/>
                <a:gd name="T83" fmla="*/ 44 h 165"/>
                <a:gd name="T84" fmla="*/ 0 w 160"/>
                <a:gd name="T85" fmla="*/ 36 h 165"/>
                <a:gd name="T86" fmla="*/ 2 w 160"/>
                <a:gd name="T87" fmla="*/ 29 h 165"/>
                <a:gd name="T88" fmla="*/ 5 w 160"/>
                <a:gd name="T89" fmla="*/ 23 h 165"/>
                <a:gd name="T90" fmla="*/ 5 w 160"/>
                <a:gd name="T91" fmla="*/ 23 h 165"/>
                <a:gd name="T92" fmla="*/ 14 w 160"/>
                <a:gd name="T93" fmla="*/ 11 h 165"/>
                <a:gd name="T94" fmla="*/ 22 w 160"/>
                <a:gd name="T95" fmla="*/ 3 h 165"/>
                <a:gd name="T96" fmla="*/ 25 w 160"/>
                <a:gd name="T97" fmla="*/ 2 h 165"/>
                <a:gd name="T98" fmla="*/ 29 w 160"/>
                <a:gd name="T99" fmla="*/ 0 h 165"/>
                <a:gd name="T100" fmla="*/ 34 w 160"/>
                <a:gd name="T101" fmla="*/ 2 h 165"/>
                <a:gd name="T102" fmla="*/ 40 w 160"/>
                <a:gd name="T103" fmla="*/ 5 h 165"/>
                <a:gd name="T104" fmla="*/ 40 w 160"/>
                <a:gd name="T105" fmla="*/ 5 h 1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60" h="165">
                  <a:moveTo>
                    <a:pt x="40" y="5"/>
                  </a:moveTo>
                  <a:lnTo>
                    <a:pt x="40" y="5"/>
                  </a:lnTo>
                  <a:lnTo>
                    <a:pt x="71" y="17"/>
                  </a:lnTo>
                  <a:lnTo>
                    <a:pt x="88" y="24"/>
                  </a:lnTo>
                  <a:lnTo>
                    <a:pt x="112" y="32"/>
                  </a:lnTo>
                  <a:lnTo>
                    <a:pt x="126" y="36"/>
                  </a:lnTo>
                  <a:lnTo>
                    <a:pt x="136" y="41"/>
                  </a:lnTo>
                  <a:lnTo>
                    <a:pt x="145" y="45"/>
                  </a:lnTo>
                  <a:lnTo>
                    <a:pt x="151" y="52"/>
                  </a:lnTo>
                  <a:lnTo>
                    <a:pt x="156" y="58"/>
                  </a:lnTo>
                  <a:lnTo>
                    <a:pt x="159" y="65"/>
                  </a:lnTo>
                  <a:lnTo>
                    <a:pt x="160" y="73"/>
                  </a:lnTo>
                  <a:lnTo>
                    <a:pt x="160" y="82"/>
                  </a:lnTo>
                  <a:lnTo>
                    <a:pt x="160" y="91"/>
                  </a:lnTo>
                  <a:lnTo>
                    <a:pt x="156" y="98"/>
                  </a:lnTo>
                  <a:lnTo>
                    <a:pt x="151" y="104"/>
                  </a:lnTo>
                  <a:lnTo>
                    <a:pt x="144" y="110"/>
                  </a:lnTo>
                  <a:lnTo>
                    <a:pt x="135" y="115"/>
                  </a:lnTo>
                  <a:lnTo>
                    <a:pt x="124" y="121"/>
                  </a:lnTo>
                  <a:lnTo>
                    <a:pt x="100" y="131"/>
                  </a:lnTo>
                  <a:lnTo>
                    <a:pt x="88" y="137"/>
                  </a:lnTo>
                  <a:lnTo>
                    <a:pt x="77" y="143"/>
                  </a:lnTo>
                  <a:lnTo>
                    <a:pt x="61" y="156"/>
                  </a:lnTo>
                  <a:lnTo>
                    <a:pt x="55" y="160"/>
                  </a:lnTo>
                  <a:lnTo>
                    <a:pt x="47" y="163"/>
                  </a:lnTo>
                  <a:lnTo>
                    <a:pt x="41" y="165"/>
                  </a:lnTo>
                  <a:lnTo>
                    <a:pt x="35" y="163"/>
                  </a:lnTo>
                  <a:lnTo>
                    <a:pt x="31" y="159"/>
                  </a:lnTo>
                  <a:lnTo>
                    <a:pt x="28" y="151"/>
                  </a:lnTo>
                  <a:lnTo>
                    <a:pt x="26" y="143"/>
                  </a:lnTo>
                  <a:lnTo>
                    <a:pt x="25" y="134"/>
                  </a:lnTo>
                  <a:lnTo>
                    <a:pt x="23" y="112"/>
                  </a:lnTo>
                  <a:lnTo>
                    <a:pt x="22" y="101"/>
                  </a:lnTo>
                  <a:lnTo>
                    <a:pt x="19" y="91"/>
                  </a:lnTo>
                  <a:lnTo>
                    <a:pt x="11" y="70"/>
                  </a:lnTo>
                  <a:lnTo>
                    <a:pt x="2" y="53"/>
                  </a:lnTo>
                  <a:lnTo>
                    <a:pt x="0" y="44"/>
                  </a:lnTo>
                  <a:lnTo>
                    <a:pt x="0" y="36"/>
                  </a:lnTo>
                  <a:lnTo>
                    <a:pt x="2" y="29"/>
                  </a:lnTo>
                  <a:lnTo>
                    <a:pt x="5" y="23"/>
                  </a:lnTo>
                  <a:lnTo>
                    <a:pt x="14" y="11"/>
                  </a:lnTo>
                  <a:lnTo>
                    <a:pt x="22" y="3"/>
                  </a:lnTo>
                  <a:lnTo>
                    <a:pt x="25" y="2"/>
                  </a:lnTo>
                  <a:lnTo>
                    <a:pt x="29" y="0"/>
                  </a:lnTo>
                  <a:lnTo>
                    <a:pt x="34" y="2"/>
                  </a:lnTo>
                  <a:lnTo>
                    <a:pt x="40" y="5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3042">
              <a:extLst>
                <a:ext uri="{FF2B5EF4-FFF2-40B4-BE49-F238E27FC236}">
                  <a16:creationId xmlns:a16="http://schemas.microsoft.com/office/drawing/2014/main" id="{63585FF3-745A-4535-B0B1-6609B056F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916"/>
              <a:ext cx="167" cy="165"/>
            </a:xfrm>
            <a:custGeom>
              <a:avLst/>
              <a:gdLst>
                <a:gd name="T0" fmla="*/ 131 w 167"/>
                <a:gd name="T1" fmla="*/ 59 h 165"/>
                <a:gd name="T2" fmla="*/ 131 w 167"/>
                <a:gd name="T3" fmla="*/ 59 h 165"/>
                <a:gd name="T4" fmla="*/ 115 w 167"/>
                <a:gd name="T5" fmla="*/ 56 h 165"/>
                <a:gd name="T6" fmla="*/ 100 w 167"/>
                <a:gd name="T7" fmla="*/ 53 h 165"/>
                <a:gd name="T8" fmla="*/ 93 w 167"/>
                <a:gd name="T9" fmla="*/ 52 h 165"/>
                <a:gd name="T10" fmla="*/ 86 w 167"/>
                <a:gd name="T11" fmla="*/ 47 h 165"/>
                <a:gd name="T12" fmla="*/ 78 w 167"/>
                <a:gd name="T13" fmla="*/ 41 h 165"/>
                <a:gd name="T14" fmla="*/ 71 w 167"/>
                <a:gd name="T15" fmla="*/ 35 h 165"/>
                <a:gd name="T16" fmla="*/ 71 w 167"/>
                <a:gd name="T17" fmla="*/ 35 h 165"/>
                <a:gd name="T18" fmla="*/ 56 w 167"/>
                <a:gd name="T19" fmla="*/ 20 h 165"/>
                <a:gd name="T20" fmla="*/ 42 w 167"/>
                <a:gd name="T21" fmla="*/ 8 h 165"/>
                <a:gd name="T22" fmla="*/ 36 w 167"/>
                <a:gd name="T23" fmla="*/ 5 h 165"/>
                <a:gd name="T24" fmla="*/ 30 w 167"/>
                <a:gd name="T25" fmla="*/ 2 h 165"/>
                <a:gd name="T26" fmla="*/ 23 w 167"/>
                <a:gd name="T27" fmla="*/ 0 h 165"/>
                <a:gd name="T28" fmla="*/ 15 w 167"/>
                <a:gd name="T29" fmla="*/ 2 h 165"/>
                <a:gd name="T30" fmla="*/ 15 w 167"/>
                <a:gd name="T31" fmla="*/ 2 h 165"/>
                <a:gd name="T32" fmla="*/ 9 w 167"/>
                <a:gd name="T33" fmla="*/ 5 h 165"/>
                <a:gd name="T34" fmla="*/ 6 w 167"/>
                <a:gd name="T35" fmla="*/ 11 h 165"/>
                <a:gd name="T36" fmla="*/ 3 w 167"/>
                <a:gd name="T37" fmla="*/ 18 h 165"/>
                <a:gd name="T38" fmla="*/ 3 w 167"/>
                <a:gd name="T39" fmla="*/ 27 h 165"/>
                <a:gd name="T40" fmla="*/ 3 w 167"/>
                <a:gd name="T41" fmla="*/ 39 h 165"/>
                <a:gd name="T42" fmla="*/ 4 w 167"/>
                <a:gd name="T43" fmla="*/ 52 h 165"/>
                <a:gd name="T44" fmla="*/ 9 w 167"/>
                <a:gd name="T45" fmla="*/ 79 h 165"/>
                <a:gd name="T46" fmla="*/ 9 w 167"/>
                <a:gd name="T47" fmla="*/ 79 h 165"/>
                <a:gd name="T48" fmla="*/ 11 w 167"/>
                <a:gd name="T49" fmla="*/ 92 h 165"/>
                <a:gd name="T50" fmla="*/ 9 w 167"/>
                <a:gd name="T51" fmla="*/ 106 h 165"/>
                <a:gd name="T52" fmla="*/ 3 w 167"/>
                <a:gd name="T53" fmla="*/ 131 h 165"/>
                <a:gd name="T54" fmla="*/ 1 w 167"/>
                <a:gd name="T55" fmla="*/ 142 h 165"/>
                <a:gd name="T56" fmla="*/ 0 w 167"/>
                <a:gd name="T57" fmla="*/ 151 h 165"/>
                <a:gd name="T58" fmla="*/ 1 w 167"/>
                <a:gd name="T59" fmla="*/ 154 h 165"/>
                <a:gd name="T60" fmla="*/ 3 w 167"/>
                <a:gd name="T61" fmla="*/ 159 h 165"/>
                <a:gd name="T62" fmla="*/ 6 w 167"/>
                <a:gd name="T63" fmla="*/ 160 h 165"/>
                <a:gd name="T64" fmla="*/ 9 w 167"/>
                <a:gd name="T65" fmla="*/ 163 h 165"/>
                <a:gd name="T66" fmla="*/ 9 w 167"/>
                <a:gd name="T67" fmla="*/ 163 h 165"/>
                <a:gd name="T68" fmla="*/ 18 w 167"/>
                <a:gd name="T69" fmla="*/ 165 h 165"/>
                <a:gd name="T70" fmla="*/ 29 w 167"/>
                <a:gd name="T71" fmla="*/ 165 h 165"/>
                <a:gd name="T72" fmla="*/ 38 w 167"/>
                <a:gd name="T73" fmla="*/ 162 h 165"/>
                <a:gd name="T74" fmla="*/ 48 w 167"/>
                <a:gd name="T75" fmla="*/ 159 h 165"/>
                <a:gd name="T76" fmla="*/ 71 w 167"/>
                <a:gd name="T77" fmla="*/ 150 h 165"/>
                <a:gd name="T78" fmla="*/ 83 w 167"/>
                <a:gd name="T79" fmla="*/ 145 h 165"/>
                <a:gd name="T80" fmla="*/ 95 w 167"/>
                <a:gd name="T81" fmla="*/ 142 h 165"/>
                <a:gd name="T82" fmla="*/ 95 w 167"/>
                <a:gd name="T83" fmla="*/ 142 h 165"/>
                <a:gd name="T84" fmla="*/ 109 w 167"/>
                <a:gd name="T85" fmla="*/ 140 h 165"/>
                <a:gd name="T86" fmla="*/ 119 w 167"/>
                <a:gd name="T87" fmla="*/ 140 h 165"/>
                <a:gd name="T88" fmla="*/ 140 w 167"/>
                <a:gd name="T89" fmla="*/ 145 h 165"/>
                <a:gd name="T90" fmla="*/ 154 w 167"/>
                <a:gd name="T91" fmla="*/ 147 h 165"/>
                <a:gd name="T92" fmla="*/ 160 w 167"/>
                <a:gd name="T93" fmla="*/ 147 h 165"/>
                <a:gd name="T94" fmla="*/ 163 w 167"/>
                <a:gd name="T95" fmla="*/ 145 h 165"/>
                <a:gd name="T96" fmla="*/ 163 w 167"/>
                <a:gd name="T97" fmla="*/ 145 h 165"/>
                <a:gd name="T98" fmla="*/ 166 w 167"/>
                <a:gd name="T99" fmla="*/ 140 h 165"/>
                <a:gd name="T100" fmla="*/ 167 w 167"/>
                <a:gd name="T101" fmla="*/ 133 h 165"/>
                <a:gd name="T102" fmla="*/ 167 w 167"/>
                <a:gd name="T103" fmla="*/ 115 h 165"/>
                <a:gd name="T104" fmla="*/ 167 w 167"/>
                <a:gd name="T105" fmla="*/ 104 h 165"/>
                <a:gd name="T106" fmla="*/ 164 w 167"/>
                <a:gd name="T107" fmla="*/ 95 h 165"/>
                <a:gd name="T108" fmla="*/ 163 w 167"/>
                <a:gd name="T109" fmla="*/ 88 h 165"/>
                <a:gd name="T110" fmla="*/ 158 w 167"/>
                <a:gd name="T111" fmla="*/ 82 h 165"/>
                <a:gd name="T112" fmla="*/ 158 w 167"/>
                <a:gd name="T113" fmla="*/ 82 h 165"/>
                <a:gd name="T114" fmla="*/ 154 w 167"/>
                <a:gd name="T115" fmla="*/ 73 h 165"/>
                <a:gd name="T116" fmla="*/ 149 w 167"/>
                <a:gd name="T117" fmla="*/ 65 h 165"/>
                <a:gd name="T118" fmla="*/ 142 w 167"/>
                <a:gd name="T119" fmla="*/ 61 h 165"/>
                <a:gd name="T120" fmla="*/ 137 w 167"/>
                <a:gd name="T121" fmla="*/ 59 h 165"/>
                <a:gd name="T122" fmla="*/ 131 w 167"/>
                <a:gd name="T123" fmla="*/ 59 h 165"/>
                <a:gd name="T124" fmla="*/ 131 w 167"/>
                <a:gd name="T125" fmla="*/ 59 h 16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67" h="165">
                  <a:moveTo>
                    <a:pt x="131" y="59"/>
                  </a:moveTo>
                  <a:lnTo>
                    <a:pt x="131" y="59"/>
                  </a:lnTo>
                  <a:lnTo>
                    <a:pt x="115" y="56"/>
                  </a:lnTo>
                  <a:lnTo>
                    <a:pt x="100" y="53"/>
                  </a:lnTo>
                  <a:lnTo>
                    <a:pt x="93" y="52"/>
                  </a:lnTo>
                  <a:lnTo>
                    <a:pt x="86" y="47"/>
                  </a:lnTo>
                  <a:lnTo>
                    <a:pt x="78" y="41"/>
                  </a:lnTo>
                  <a:lnTo>
                    <a:pt x="71" y="35"/>
                  </a:lnTo>
                  <a:lnTo>
                    <a:pt x="56" y="20"/>
                  </a:lnTo>
                  <a:lnTo>
                    <a:pt x="42" y="8"/>
                  </a:lnTo>
                  <a:lnTo>
                    <a:pt x="36" y="5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15" y="2"/>
                  </a:lnTo>
                  <a:lnTo>
                    <a:pt x="9" y="5"/>
                  </a:lnTo>
                  <a:lnTo>
                    <a:pt x="6" y="11"/>
                  </a:lnTo>
                  <a:lnTo>
                    <a:pt x="3" y="18"/>
                  </a:lnTo>
                  <a:lnTo>
                    <a:pt x="3" y="27"/>
                  </a:lnTo>
                  <a:lnTo>
                    <a:pt x="3" y="39"/>
                  </a:lnTo>
                  <a:lnTo>
                    <a:pt x="4" y="52"/>
                  </a:lnTo>
                  <a:lnTo>
                    <a:pt x="9" y="79"/>
                  </a:lnTo>
                  <a:lnTo>
                    <a:pt x="11" y="92"/>
                  </a:lnTo>
                  <a:lnTo>
                    <a:pt x="9" y="106"/>
                  </a:lnTo>
                  <a:lnTo>
                    <a:pt x="3" y="131"/>
                  </a:lnTo>
                  <a:lnTo>
                    <a:pt x="1" y="142"/>
                  </a:lnTo>
                  <a:lnTo>
                    <a:pt x="0" y="151"/>
                  </a:lnTo>
                  <a:lnTo>
                    <a:pt x="1" y="154"/>
                  </a:lnTo>
                  <a:lnTo>
                    <a:pt x="3" y="159"/>
                  </a:lnTo>
                  <a:lnTo>
                    <a:pt x="6" y="160"/>
                  </a:lnTo>
                  <a:lnTo>
                    <a:pt x="9" y="163"/>
                  </a:lnTo>
                  <a:lnTo>
                    <a:pt x="18" y="165"/>
                  </a:lnTo>
                  <a:lnTo>
                    <a:pt x="29" y="165"/>
                  </a:lnTo>
                  <a:lnTo>
                    <a:pt x="38" y="162"/>
                  </a:lnTo>
                  <a:lnTo>
                    <a:pt x="48" y="159"/>
                  </a:lnTo>
                  <a:lnTo>
                    <a:pt x="71" y="150"/>
                  </a:lnTo>
                  <a:lnTo>
                    <a:pt x="83" y="145"/>
                  </a:lnTo>
                  <a:lnTo>
                    <a:pt x="95" y="142"/>
                  </a:lnTo>
                  <a:lnTo>
                    <a:pt x="109" y="140"/>
                  </a:lnTo>
                  <a:lnTo>
                    <a:pt x="119" y="140"/>
                  </a:lnTo>
                  <a:lnTo>
                    <a:pt x="140" y="145"/>
                  </a:lnTo>
                  <a:lnTo>
                    <a:pt x="154" y="147"/>
                  </a:lnTo>
                  <a:lnTo>
                    <a:pt x="160" y="147"/>
                  </a:lnTo>
                  <a:lnTo>
                    <a:pt x="163" y="145"/>
                  </a:lnTo>
                  <a:lnTo>
                    <a:pt x="166" y="140"/>
                  </a:lnTo>
                  <a:lnTo>
                    <a:pt x="167" y="133"/>
                  </a:lnTo>
                  <a:lnTo>
                    <a:pt x="167" y="115"/>
                  </a:lnTo>
                  <a:lnTo>
                    <a:pt x="167" y="104"/>
                  </a:lnTo>
                  <a:lnTo>
                    <a:pt x="164" y="95"/>
                  </a:lnTo>
                  <a:lnTo>
                    <a:pt x="163" y="88"/>
                  </a:lnTo>
                  <a:lnTo>
                    <a:pt x="158" y="82"/>
                  </a:lnTo>
                  <a:lnTo>
                    <a:pt x="154" y="73"/>
                  </a:lnTo>
                  <a:lnTo>
                    <a:pt x="149" y="65"/>
                  </a:lnTo>
                  <a:lnTo>
                    <a:pt x="142" y="61"/>
                  </a:lnTo>
                  <a:lnTo>
                    <a:pt x="137" y="59"/>
                  </a:lnTo>
                  <a:lnTo>
                    <a:pt x="131" y="5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3043">
              <a:extLst>
                <a:ext uri="{FF2B5EF4-FFF2-40B4-BE49-F238E27FC236}">
                  <a16:creationId xmlns:a16="http://schemas.microsoft.com/office/drawing/2014/main" id="{FD5D75CE-A3AF-4217-9820-417D27816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984"/>
              <a:ext cx="164" cy="118"/>
            </a:xfrm>
            <a:custGeom>
              <a:avLst/>
              <a:gdLst>
                <a:gd name="T0" fmla="*/ 152 w 164"/>
                <a:gd name="T1" fmla="*/ 2 h 118"/>
                <a:gd name="T2" fmla="*/ 152 w 164"/>
                <a:gd name="T3" fmla="*/ 2 h 118"/>
                <a:gd name="T4" fmla="*/ 158 w 164"/>
                <a:gd name="T5" fmla="*/ 5 h 118"/>
                <a:gd name="T6" fmla="*/ 161 w 164"/>
                <a:gd name="T7" fmla="*/ 11 h 118"/>
                <a:gd name="T8" fmla="*/ 164 w 164"/>
                <a:gd name="T9" fmla="*/ 18 h 118"/>
                <a:gd name="T10" fmla="*/ 164 w 164"/>
                <a:gd name="T11" fmla="*/ 26 h 118"/>
                <a:gd name="T12" fmla="*/ 164 w 164"/>
                <a:gd name="T13" fmla="*/ 45 h 118"/>
                <a:gd name="T14" fmla="*/ 163 w 164"/>
                <a:gd name="T15" fmla="*/ 63 h 118"/>
                <a:gd name="T16" fmla="*/ 163 w 164"/>
                <a:gd name="T17" fmla="*/ 63 h 118"/>
                <a:gd name="T18" fmla="*/ 163 w 164"/>
                <a:gd name="T19" fmla="*/ 71 h 118"/>
                <a:gd name="T20" fmla="*/ 160 w 164"/>
                <a:gd name="T21" fmla="*/ 79 h 118"/>
                <a:gd name="T22" fmla="*/ 154 w 164"/>
                <a:gd name="T23" fmla="*/ 86 h 118"/>
                <a:gd name="T24" fmla="*/ 148 w 164"/>
                <a:gd name="T25" fmla="*/ 92 h 118"/>
                <a:gd name="T26" fmla="*/ 134 w 164"/>
                <a:gd name="T27" fmla="*/ 103 h 118"/>
                <a:gd name="T28" fmla="*/ 121 w 164"/>
                <a:gd name="T29" fmla="*/ 113 h 118"/>
                <a:gd name="T30" fmla="*/ 121 w 164"/>
                <a:gd name="T31" fmla="*/ 113 h 118"/>
                <a:gd name="T32" fmla="*/ 114 w 164"/>
                <a:gd name="T33" fmla="*/ 116 h 118"/>
                <a:gd name="T34" fmla="*/ 107 w 164"/>
                <a:gd name="T35" fmla="*/ 118 h 118"/>
                <a:gd name="T36" fmla="*/ 98 w 164"/>
                <a:gd name="T37" fmla="*/ 116 h 118"/>
                <a:gd name="T38" fmla="*/ 89 w 164"/>
                <a:gd name="T39" fmla="*/ 115 h 118"/>
                <a:gd name="T40" fmla="*/ 69 w 164"/>
                <a:gd name="T41" fmla="*/ 110 h 118"/>
                <a:gd name="T42" fmla="*/ 51 w 164"/>
                <a:gd name="T43" fmla="*/ 104 h 118"/>
                <a:gd name="T44" fmla="*/ 51 w 164"/>
                <a:gd name="T45" fmla="*/ 104 h 118"/>
                <a:gd name="T46" fmla="*/ 36 w 164"/>
                <a:gd name="T47" fmla="*/ 98 h 118"/>
                <a:gd name="T48" fmla="*/ 22 w 164"/>
                <a:gd name="T49" fmla="*/ 91 h 118"/>
                <a:gd name="T50" fmla="*/ 16 w 164"/>
                <a:gd name="T51" fmla="*/ 86 h 118"/>
                <a:gd name="T52" fmla="*/ 12 w 164"/>
                <a:gd name="T53" fmla="*/ 80 h 118"/>
                <a:gd name="T54" fmla="*/ 7 w 164"/>
                <a:gd name="T55" fmla="*/ 74 h 118"/>
                <a:gd name="T56" fmla="*/ 3 w 164"/>
                <a:gd name="T57" fmla="*/ 66 h 118"/>
                <a:gd name="T58" fmla="*/ 3 w 164"/>
                <a:gd name="T59" fmla="*/ 66 h 118"/>
                <a:gd name="T60" fmla="*/ 1 w 164"/>
                <a:gd name="T61" fmla="*/ 57 h 118"/>
                <a:gd name="T62" fmla="*/ 0 w 164"/>
                <a:gd name="T63" fmla="*/ 50 h 118"/>
                <a:gd name="T64" fmla="*/ 0 w 164"/>
                <a:gd name="T65" fmla="*/ 42 h 118"/>
                <a:gd name="T66" fmla="*/ 1 w 164"/>
                <a:gd name="T67" fmla="*/ 35 h 118"/>
                <a:gd name="T68" fmla="*/ 4 w 164"/>
                <a:gd name="T69" fmla="*/ 29 h 118"/>
                <a:gd name="T70" fmla="*/ 9 w 164"/>
                <a:gd name="T71" fmla="*/ 23 h 118"/>
                <a:gd name="T72" fmla="*/ 15 w 164"/>
                <a:gd name="T73" fmla="*/ 20 h 118"/>
                <a:gd name="T74" fmla="*/ 21 w 164"/>
                <a:gd name="T75" fmla="*/ 18 h 118"/>
                <a:gd name="T76" fmla="*/ 21 w 164"/>
                <a:gd name="T77" fmla="*/ 18 h 118"/>
                <a:gd name="T78" fmla="*/ 29 w 164"/>
                <a:gd name="T79" fmla="*/ 18 h 118"/>
                <a:gd name="T80" fmla="*/ 38 w 164"/>
                <a:gd name="T81" fmla="*/ 20 h 118"/>
                <a:gd name="T82" fmla="*/ 54 w 164"/>
                <a:gd name="T83" fmla="*/ 26 h 118"/>
                <a:gd name="T84" fmla="*/ 72 w 164"/>
                <a:gd name="T85" fmla="*/ 32 h 118"/>
                <a:gd name="T86" fmla="*/ 83 w 164"/>
                <a:gd name="T87" fmla="*/ 33 h 118"/>
                <a:gd name="T88" fmla="*/ 92 w 164"/>
                <a:gd name="T89" fmla="*/ 33 h 118"/>
                <a:gd name="T90" fmla="*/ 92 w 164"/>
                <a:gd name="T91" fmla="*/ 33 h 118"/>
                <a:gd name="T92" fmla="*/ 102 w 164"/>
                <a:gd name="T93" fmla="*/ 30 h 118"/>
                <a:gd name="T94" fmla="*/ 111 w 164"/>
                <a:gd name="T95" fmla="*/ 26 h 118"/>
                <a:gd name="T96" fmla="*/ 119 w 164"/>
                <a:gd name="T97" fmla="*/ 20 h 118"/>
                <a:gd name="T98" fmla="*/ 127 w 164"/>
                <a:gd name="T99" fmla="*/ 14 h 118"/>
                <a:gd name="T100" fmla="*/ 134 w 164"/>
                <a:gd name="T101" fmla="*/ 8 h 118"/>
                <a:gd name="T102" fmla="*/ 140 w 164"/>
                <a:gd name="T103" fmla="*/ 3 h 118"/>
                <a:gd name="T104" fmla="*/ 146 w 164"/>
                <a:gd name="T105" fmla="*/ 0 h 118"/>
                <a:gd name="T106" fmla="*/ 149 w 164"/>
                <a:gd name="T107" fmla="*/ 0 h 118"/>
                <a:gd name="T108" fmla="*/ 152 w 164"/>
                <a:gd name="T109" fmla="*/ 2 h 118"/>
                <a:gd name="T110" fmla="*/ 152 w 164"/>
                <a:gd name="T111" fmla="*/ 2 h 11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64" h="118">
                  <a:moveTo>
                    <a:pt x="152" y="2"/>
                  </a:moveTo>
                  <a:lnTo>
                    <a:pt x="152" y="2"/>
                  </a:lnTo>
                  <a:lnTo>
                    <a:pt x="158" y="5"/>
                  </a:lnTo>
                  <a:lnTo>
                    <a:pt x="161" y="11"/>
                  </a:lnTo>
                  <a:lnTo>
                    <a:pt x="164" y="18"/>
                  </a:lnTo>
                  <a:lnTo>
                    <a:pt x="164" y="26"/>
                  </a:lnTo>
                  <a:lnTo>
                    <a:pt x="164" y="45"/>
                  </a:lnTo>
                  <a:lnTo>
                    <a:pt x="163" y="63"/>
                  </a:lnTo>
                  <a:lnTo>
                    <a:pt x="163" y="71"/>
                  </a:lnTo>
                  <a:lnTo>
                    <a:pt x="160" y="79"/>
                  </a:lnTo>
                  <a:lnTo>
                    <a:pt x="154" y="86"/>
                  </a:lnTo>
                  <a:lnTo>
                    <a:pt x="148" y="92"/>
                  </a:lnTo>
                  <a:lnTo>
                    <a:pt x="134" y="103"/>
                  </a:lnTo>
                  <a:lnTo>
                    <a:pt x="121" y="113"/>
                  </a:lnTo>
                  <a:lnTo>
                    <a:pt x="114" y="116"/>
                  </a:lnTo>
                  <a:lnTo>
                    <a:pt x="107" y="118"/>
                  </a:lnTo>
                  <a:lnTo>
                    <a:pt x="98" y="116"/>
                  </a:lnTo>
                  <a:lnTo>
                    <a:pt x="89" y="115"/>
                  </a:lnTo>
                  <a:lnTo>
                    <a:pt x="69" y="110"/>
                  </a:lnTo>
                  <a:lnTo>
                    <a:pt x="51" y="104"/>
                  </a:lnTo>
                  <a:lnTo>
                    <a:pt x="36" y="98"/>
                  </a:lnTo>
                  <a:lnTo>
                    <a:pt x="22" y="91"/>
                  </a:lnTo>
                  <a:lnTo>
                    <a:pt x="16" y="86"/>
                  </a:lnTo>
                  <a:lnTo>
                    <a:pt x="12" y="80"/>
                  </a:lnTo>
                  <a:lnTo>
                    <a:pt x="7" y="74"/>
                  </a:lnTo>
                  <a:lnTo>
                    <a:pt x="3" y="66"/>
                  </a:lnTo>
                  <a:lnTo>
                    <a:pt x="1" y="57"/>
                  </a:lnTo>
                  <a:lnTo>
                    <a:pt x="0" y="50"/>
                  </a:lnTo>
                  <a:lnTo>
                    <a:pt x="0" y="42"/>
                  </a:lnTo>
                  <a:lnTo>
                    <a:pt x="1" y="35"/>
                  </a:lnTo>
                  <a:lnTo>
                    <a:pt x="4" y="29"/>
                  </a:lnTo>
                  <a:lnTo>
                    <a:pt x="9" y="23"/>
                  </a:lnTo>
                  <a:lnTo>
                    <a:pt x="15" y="20"/>
                  </a:lnTo>
                  <a:lnTo>
                    <a:pt x="21" y="18"/>
                  </a:lnTo>
                  <a:lnTo>
                    <a:pt x="29" y="18"/>
                  </a:lnTo>
                  <a:lnTo>
                    <a:pt x="38" y="20"/>
                  </a:lnTo>
                  <a:lnTo>
                    <a:pt x="54" y="26"/>
                  </a:lnTo>
                  <a:lnTo>
                    <a:pt x="72" y="32"/>
                  </a:lnTo>
                  <a:lnTo>
                    <a:pt x="83" y="33"/>
                  </a:lnTo>
                  <a:lnTo>
                    <a:pt x="92" y="33"/>
                  </a:lnTo>
                  <a:lnTo>
                    <a:pt x="102" y="30"/>
                  </a:lnTo>
                  <a:lnTo>
                    <a:pt x="111" y="26"/>
                  </a:lnTo>
                  <a:lnTo>
                    <a:pt x="119" y="20"/>
                  </a:lnTo>
                  <a:lnTo>
                    <a:pt x="127" y="14"/>
                  </a:lnTo>
                  <a:lnTo>
                    <a:pt x="134" y="8"/>
                  </a:lnTo>
                  <a:lnTo>
                    <a:pt x="140" y="3"/>
                  </a:lnTo>
                  <a:lnTo>
                    <a:pt x="146" y="0"/>
                  </a:lnTo>
                  <a:lnTo>
                    <a:pt x="149" y="0"/>
                  </a:lnTo>
                  <a:lnTo>
                    <a:pt x="152" y="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3044">
              <a:extLst>
                <a:ext uri="{FF2B5EF4-FFF2-40B4-BE49-F238E27FC236}">
                  <a16:creationId xmlns:a16="http://schemas.microsoft.com/office/drawing/2014/main" id="{4BBB68EE-23B0-478C-A6D2-6B5FC440A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924"/>
              <a:ext cx="56" cy="63"/>
            </a:xfrm>
            <a:custGeom>
              <a:avLst/>
              <a:gdLst>
                <a:gd name="T0" fmla="*/ 27 w 56"/>
                <a:gd name="T1" fmla="*/ 0 h 63"/>
                <a:gd name="T2" fmla="*/ 27 w 56"/>
                <a:gd name="T3" fmla="*/ 0 h 63"/>
                <a:gd name="T4" fmla="*/ 32 w 56"/>
                <a:gd name="T5" fmla="*/ 1 h 63"/>
                <a:gd name="T6" fmla="*/ 39 w 56"/>
                <a:gd name="T7" fmla="*/ 7 h 63"/>
                <a:gd name="T8" fmla="*/ 45 w 56"/>
                <a:gd name="T9" fmla="*/ 15 h 63"/>
                <a:gd name="T10" fmla="*/ 51 w 56"/>
                <a:gd name="T11" fmla="*/ 25 h 63"/>
                <a:gd name="T12" fmla="*/ 54 w 56"/>
                <a:gd name="T13" fmla="*/ 34 h 63"/>
                <a:gd name="T14" fmla="*/ 56 w 56"/>
                <a:gd name="T15" fmla="*/ 44 h 63"/>
                <a:gd name="T16" fmla="*/ 56 w 56"/>
                <a:gd name="T17" fmla="*/ 48 h 63"/>
                <a:gd name="T18" fmla="*/ 54 w 56"/>
                <a:gd name="T19" fmla="*/ 51 h 63"/>
                <a:gd name="T20" fmla="*/ 51 w 56"/>
                <a:gd name="T21" fmla="*/ 54 h 63"/>
                <a:gd name="T22" fmla="*/ 48 w 56"/>
                <a:gd name="T23" fmla="*/ 56 h 63"/>
                <a:gd name="T24" fmla="*/ 48 w 56"/>
                <a:gd name="T25" fmla="*/ 56 h 63"/>
                <a:gd name="T26" fmla="*/ 32 w 56"/>
                <a:gd name="T27" fmla="*/ 60 h 63"/>
                <a:gd name="T28" fmla="*/ 18 w 56"/>
                <a:gd name="T29" fmla="*/ 63 h 63"/>
                <a:gd name="T30" fmla="*/ 12 w 56"/>
                <a:gd name="T31" fmla="*/ 63 h 63"/>
                <a:gd name="T32" fmla="*/ 8 w 56"/>
                <a:gd name="T33" fmla="*/ 62 h 63"/>
                <a:gd name="T34" fmla="*/ 3 w 56"/>
                <a:gd name="T35" fmla="*/ 59 h 63"/>
                <a:gd name="T36" fmla="*/ 2 w 56"/>
                <a:gd name="T37" fmla="*/ 54 h 63"/>
                <a:gd name="T38" fmla="*/ 2 w 56"/>
                <a:gd name="T39" fmla="*/ 54 h 63"/>
                <a:gd name="T40" fmla="*/ 0 w 56"/>
                <a:gd name="T41" fmla="*/ 47 h 63"/>
                <a:gd name="T42" fmla="*/ 2 w 56"/>
                <a:gd name="T43" fmla="*/ 39 h 63"/>
                <a:gd name="T44" fmla="*/ 3 w 56"/>
                <a:gd name="T45" fmla="*/ 30 h 63"/>
                <a:gd name="T46" fmla="*/ 8 w 56"/>
                <a:gd name="T47" fmla="*/ 21 h 63"/>
                <a:gd name="T48" fmla="*/ 12 w 56"/>
                <a:gd name="T49" fmla="*/ 12 h 63"/>
                <a:gd name="T50" fmla="*/ 17 w 56"/>
                <a:gd name="T51" fmla="*/ 6 h 63"/>
                <a:gd name="T52" fmla="*/ 21 w 56"/>
                <a:gd name="T53" fmla="*/ 1 h 63"/>
                <a:gd name="T54" fmla="*/ 27 w 56"/>
                <a:gd name="T55" fmla="*/ 0 h 63"/>
                <a:gd name="T56" fmla="*/ 27 w 56"/>
                <a:gd name="T57" fmla="*/ 0 h 6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6" h="63">
                  <a:moveTo>
                    <a:pt x="27" y="0"/>
                  </a:moveTo>
                  <a:lnTo>
                    <a:pt x="27" y="0"/>
                  </a:lnTo>
                  <a:lnTo>
                    <a:pt x="32" y="1"/>
                  </a:lnTo>
                  <a:lnTo>
                    <a:pt x="39" y="7"/>
                  </a:lnTo>
                  <a:lnTo>
                    <a:pt x="45" y="15"/>
                  </a:lnTo>
                  <a:lnTo>
                    <a:pt x="51" y="25"/>
                  </a:lnTo>
                  <a:lnTo>
                    <a:pt x="54" y="34"/>
                  </a:lnTo>
                  <a:lnTo>
                    <a:pt x="56" y="44"/>
                  </a:lnTo>
                  <a:lnTo>
                    <a:pt x="56" y="48"/>
                  </a:lnTo>
                  <a:lnTo>
                    <a:pt x="54" y="51"/>
                  </a:lnTo>
                  <a:lnTo>
                    <a:pt x="51" y="54"/>
                  </a:lnTo>
                  <a:lnTo>
                    <a:pt x="48" y="56"/>
                  </a:lnTo>
                  <a:lnTo>
                    <a:pt x="32" y="60"/>
                  </a:lnTo>
                  <a:lnTo>
                    <a:pt x="18" y="63"/>
                  </a:lnTo>
                  <a:lnTo>
                    <a:pt x="12" y="63"/>
                  </a:lnTo>
                  <a:lnTo>
                    <a:pt x="8" y="62"/>
                  </a:lnTo>
                  <a:lnTo>
                    <a:pt x="3" y="59"/>
                  </a:lnTo>
                  <a:lnTo>
                    <a:pt x="2" y="54"/>
                  </a:lnTo>
                  <a:lnTo>
                    <a:pt x="0" y="47"/>
                  </a:lnTo>
                  <a:lnTo>
                    <a:pt x="2" y="39"/>
                  </a:lnTo>
                  <a:lnTo>
                    <a:pt x="3" y="30"/>
                  </a:lnTo>
                  <a:lnTo>
                    <a:pt x="8" y="21"/>
                  </a:lnTo>
                  <a:lnTo>
                    <a:pt x="12" y="12"/>
                  </a:lnTo>
                  <a:lnTo>
                    <a:pt x="17" y="6"/>
                  </a:lnTo>
                  <a:lnTo>
                    <a:pt x="21" y="1"/>
                  </a:lnTo>
                  <a:lnTo>
                    <a:pt x="27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3045">
              <a:extLst>
                <a:ext uri="{FF2B5EF4-FFF2-40B4-BE49-F238E27FC236}">
                  <a16:creationId xmlns:a16="http://schemas.microsoft.com/office/drawing/2014/main" id="{F3AED1CD-6EF2-4DE7-859D-BECB28BEF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942"/>
              <a:ext cx="118" cy="143"/>
            </a:xfrm>
            <a:custGeom>
              <a:avLst/>
              <a:gdLst>
                <a:gd name="T0" fmla="*/ 16 w 118"/>
                <a:gd name="T1" fmla="*/ 4 h 143"/>
                <a:gd name="T2" fmla="*/ 16 w 118"/>
                <a:gd name="T3" fmla="*/ 4 h 143"/>
                <a:gd name="T4" fmla="*/ 24 w 118"/>
                <a:gd name="T5" fmla="*/ 1 h 143"/>
                <a:gd name="T6" fmla="*/ 32 w 118"/>
                <a:gd name="T7" fmla="*/ 0 h 143"/>
                <a:gd name="T8" fmla="*/ 41 w 118"/>
                <a:gd name="T9" fmla="*/ 1 h 143"/>
                <a:gd name="T10" fmla="*/ 48 w 118"/>
                <a:gd name="T11" fmla="*/ 6 h 143"/>
                <a:gd name="T12" fmla="*/ 66 w 118"/>
                <a:gd name="T13" fmla="*/ 15 h 143"/>
                <a:gd name="T14" fmla="*/ 81 w 118"/>
                <a:gd name="T15" fmla="*/ 24 h 143"/>
                <a:gd name="T16" fmla="*/ 81 w 118"/>
                <a:gd name="T17" fmla="*/ 24 h 143"/>
                <a:gd name="T18" fmla="*/ 96 w 118"/>
                <a:gd name="T19" fmla="*/ 33 h 143"/>
                <a:gd name="T20" fmla="*/ 105 w 118"/>
                <a:gd name="T21" fmla="*/ 38 h 143"/>
                <a:gd name="T22" fmla="*/ 111 w 118"/>
                <a:gd name="T23" fmla="*/ 45 h 143"/>
                <a:gd name="T24" fmla="*/ 116 w 118"/>
                <a:gd name="T25" fmla="*/ 54 h 143"/>
                <a:gd name="T26" fmla="*/ 118 w 118"/>
                <a:gd name="T27" fmla="*/ 63 h 143"/>
                <a:gd name="T28" fmla="*/ 118 w 118"/>
                <a:gd name="T29" fmla="*/ 69 h 143"/>
                <a:gd name="T30" fmla="*/ 116 w 118"/>
                <a:gd name="T31" fmla="*/ 74 h 143"/>
                <a:gd name="T32" fmla="*/ 114 w 118"/>
                <a:gd name="T33" fmla="*/ 80 h 143"/>
                <a:gd name="T34" fmla="*/ 110 w 118"/>
                <a:gd name="T35" fmla="*/ 87 h 143"/>
                <a:gd name="T36" fmla="*/ 110 w 118"/>
                <a:gd name="T37" fmla="*/ 87 h 143"/>
                <a:gd name="T38" fmla="*/ 93 w 118"/>
                <a:gd name="T39" fmla="*/ 111 h 143"/>
                <a:gd name="T40" fmla="*/ 84 w 118"/>
                <a:gd name="T41" fmla="*/ 122 h 143"/>
                <a:gd name="T42" fmla="*/ 77 w 118"/>
                <a:gd name="T43" fmla="*/ 131 h 143"/>
                <a:gd name="T44" fmla="*/ 68 w 118"/>
                <a:gd name="T45" fmla="*/ 137 h 143"/>
                <a:gd name="T46" fmla="*/ 59 w 118"/>
                <a:gd name="T47" fmla="*/ 142 h 143"/>
                <a:gd name="T48" fmla="*/ 50 w 118"/>
                <a:gd name="T49" fmla="*/ 143 h 143"/>
                <a:gd name="T50" fmla="*/ 39 w 118"/>
                <a:gd name="T51" fmla="*/ 142 h 143"/>
                <a:gd name="T52" fmla="*/ 39 w 118"/>
                <a:gd name="T53" fmla="*/ 142 h 143"/>
                <a:gd name="T54" fmla="*/ 30 w 118"/>
                <a:gd name="T55" fmla="*/ 137 h 143"/>
                <a:gd name="T56" fmla="*/ 24 w 118"/>
                <a:gd name="T57" fmla="*/ 130 h 143"/>
                <a:gd name="T58" fmla="*/ 16 w 118"/>
                <a:gd name="T59" fmla="*/ 119 h 143"/>
                <a:gd name="T60" fmla="*/ 12 w 118"/>
                <a:gd name="T61" fmla="*/ 108 h 143"/>
                <a:gd name="T62" fmla="*/ 7 w 118"/>
                <a:gd name="T63" fmla="*/ 96 h 143"/>
                <a:gd name="T64" fmla="*/ 4 w 118"/>
                <a:gd name="T65" fmla="*/ 83 h 143"/>
                <a:gd name="T66" fmla="*/ 0 w 118"/>
                <a:gd name="T67" fmla="*/ 60 h 143"/>
                <a:gd name="T68" fmla="*/ 0 w 118"/>
                <a:gd name="T69" fmla="*/ 60 h 143"/>
                <a:gd name="T70" fmla="*/ 0 w 118"/>
                <a:gd name="T71" fmla="*/ 50 h 143"/>
                <a:gd name="T72" fmla="*/ 0 w 118"/>
                <a:gd name="T73" fmla="*/ 39 h 143"/>
                <a:gd name="T74" fmla="*/ 1 w 118"/>
                <a:gd name="T75" fmla="*/ 32 h 143"/>
                <a:gd name="T76" fmla="*/ 4 w 118"/>
                <a:gd name="T77" fmla="*/ 23 h 143"/>
                <a:gd name="T78" fmla="*/ 10 w 118"/>
                <a:gd name="T79" fmla="*/ 10 h 143"/>
                <a:gd name="T80" fmla="*/ 13 w 118"/>
                <a:gd name="T81" fmla="*/ 6 h 143"/>
                <a:gd name="T82" fmla="*/ 16 w 118"/>
                <a:gd name="T83" fmla="*/ 4 h 143"/>
                <a:gd name="T84" fmla="*/ 16 w 118"/>
                <a:gd name="T85" fmla="*/ 4 h 1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18" h="143">
                  <a:moveTo>
                    <a:pt x="16" y="4"/>
                  </a:moveTo>
                  <a:lnTo>
                    <a:pt x="16" y="4"/>
                  </a:lnTo>
                  <a:lnTo>
                    <a:pt x="24" y="1"/>
                  </a:lnTo>
                  <a:lnTo>
                    <a:pt x="32" y="0"/>
                  </a:lnTo>
                  <a:lnTo>
                    <a:pt x="41" y="1"/>
                  </a:lnTo>
                  <a:lnTo>
                    <a:pt x="48" y="6"/>
                  </a:lnTo>
                  <a:lnTo>
                    <a:pt x="66" y="15"/>
                  </a:lnTo>
                  <a:lnTo>
                    <a:pt x="81" y="24"/>
                  </a:lnTo>
                  <a:lnTo>
                    <a:pt x="96" y="33"/>
                  </a:lnTo>
                  <a:lnTo>
                    <a:pt x="105" y="38"/>
                  </a:lnTo>
                  <a:lnTo>
                    <a:pt x="111" y="45"/>
                  </a:lnTo>
                  <a:lnTo>
                    <a:pt x="116" y="54"/>
                  </a:lnTo>
                  <a:lnTo>
                    <a:pt x="118" y="63"/>
                  </a:lnTo>
                  <a:lnTo>
                    <a:pt x="118" y="69"/>
                  </a:lnTo>
                  <a:lnTo>
                    <a:pt x="116" y="74"/>
                  </a:lnTo>
                  <a:lnTo>
                    <a:pt x="114" y="80"/>
                  </a:lnTo>
                  <a:lnTo>
                    <a:pt x="110" y="87"/>
                  </a:lnTo>
                  <a:lnTo>
                    <a:pt x="93" y="111"/>
                  </a:lnTo>
                  <a:lnTo>
                    <a:pt x="84" y="122"/>
                  </a:lnTo>
                  <a:lnTo>
                    <a:pt x="77" y="131"/>
                  </a:lnTo>
                  <a:lnTo>
                    <a:pt x="68" y="137"/>
                  </a:lnTo>
                  <a:lnTo>
                    <a:pt x="59" y="142"/>
                  </a:lnTo>
                  <a:lnTo>
                    <a:pt x="50" y="143"/>
                  </a:lnTo>
                  <a:lnTo>
                    <a:pt x="39" y="142"/>
                  </a:lnTo>
                  <a:lnTo>
                    <a:pt x="30" y="137"/>
                  </a:lnTo>
                  <a:lnTo>
                    <a:pt x="24" y="130"/>
                  </a:lnTo>
                  <a:lnTo>
                    <a:pt x="16" y="119"/>
                  </a:lnTo>
                  <a:lnTo>
                    <a:pt x="12" y="108"/>
                  </a:lnTo>
                  <a:lnTo>
                    <a:pt x="7" y="96"/>
                  </a:lnTo>
                  <a:lnTo>
                    <a:pt x="4" y="83"/>
                  </a:lnTo>
                  <a:lnTo>
                    <a:pt x="0" y="60"/>
                  </a:lnTo>
                  <a:lnTo>
                    <a:pt x="0" y="50"/>
                  </a:lnTo>
                  <a:lnTo>
                    <a:pt x="0" y="39"/>
                  </a:lnTo>
                  <a:lnTo>
                    <a:pt x="1" y="32"/>
                  </a:lnTo>
                  <a:lnTo>
                    <a:pt x="4" y="23"/>
                  </a:lnTo>
                  <a:lnTo>
                    <a:pt x="10" y="10"/>
                  </a:lnTo>
                  <a:lnTo>
                    <a:pt x="13" y="6"/>
                  </a:lnTo>
                  <a:lnTo>
                    <a:pt x="16" y="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3046">
              <a:extLst>
                <a:ext uri="{FF2B5EF4-FFF2-40B4-BE49-F238E27FC236}">
                  <a16:creationId xmlns:a16="http://schemas.microsoft.com/office/drawing/2014/main" id="{2B721812-960B-462F-B9D5-303F8048D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3132"/>
              <a:ext cx="134" cy="167"/>
            </a:xfrm>
            <a:custGeom>
              <a:avLst/>
              <a:gdLst>
                <a:gd name="T0" fmla="*/ 51 w 134"/>
                <a:gd name="T1" fmla="*/ 0 h 167"/>
                <a:gd name="T2" fmla="*/ 51 w 134"/>
                <a:gd name="T3" fmla="*/ 0 h 167"/>
                <a:gd name="T4" fmla="*/ 41 w 134"/>
                <a:gd name="T5" fmla="*/ 1 h 167"/>
                <a:gd name="T6" fmla="*/ 32 w 134"/>
                <a:gd name="T7" fmla="*/ 6 h 167"/>
                <a:gd name="T8" fmla="*/ 23 w 134"/>
                <a:gd name="T9" fmla="*/ 10 h 167"/>
                <a:gd name="T10" fmla="*/ 15 w 134"/>
                <a:gd name="T11" fmla="*/ 16 h 167"/>
                <a:gd name="T12" fmla="*/ 9 w 134"/>
                <a:gd name="T13" fmla="*/ 22 h 167"/>
                <a:gd name="T14" fmla="*/ 5 w 134"/>
                <a:gd name="T15" fmla="*/ 30 h 167"/>
                <a:gd name="T16" fmla="*/ 2 w 134"/>
                <a:gd name="T17" fmla="*/ 39 h 167"/>
                <a:gd name="T18" fmla="*/ 0 w 134"/>
                <a:gd name="T19" fmla="*/ 47 h 167"/>
                <a:gd name="T20" fmla="*/ 0 w 134"/>
                <a:gd name="T21" fmla="*/ 47 h 167"/>
                <a:gd name="T22" fmla="*/ 2 w 134"/>
                <a:gd name="T23" fmla="*/ 68 h 167"/>
                <a:gd name="T24" fmla="*/ 5 w 134"/>
                <a:gd name="T25" fmla="*/ 81 h 167"/>
                <a:gd name="T26" fmla="*/ 8 w 134"/>
                <a:gd name="T27" fmla="*/ 96 h 167"/>
                <a:gd name="T28" fmla="*/ 14 w 134"/>
                <a:gd name="T29" fmla="*/ 111 h 167"/>
                <a:gd name="T30" fmla="*/ 20 w 134"/>
                <a:gd name="T31" fmla="*/ 125 h 167"/>
                <a:gd name="T32" fmla="*/ 29 w 134"/>
                <a:gd name="T33" fmla="*/ 139 h 167"/>
                <a:gd name="T34" fmla="*/ 39 w 134"/>
                <a:gd name="T35" fmla="*/ 149 h 167"/>
                <a:gd name="T36" fmla="*/ 39 w 134"/>
                <a:gd name="T37" fmla="*/ 149 h 167"/>
                <a:gd name="T38" fmla="*/ 51 w 134"/>
                <a:gd name="T39" fmla="*/ 157 h 167"/>
                <a:gd name="T40" fmla="*/ 62 w 134"/>
                <a:gd name="T41" fmla="*/ 163 h 167"/>
                <a:gd name="T42" fmla="*/ 72 w 134"/>
                <a:gd name="T43" fmla="*/ 166 h 167"/>
                <a:gd name="T44" fmla="*/ 81 w 134"/>
                <a:gd name="T45" fmla="*/ 167 h 167"/>
                <a:gd name="T46" fmla="*/ 92 w 134"/>
                <a:gd name="T47" fmla="*/ 166 h 167"/>
                <a:gd name="T48" fmla="*/ 101 w 134"/>
                <a:gd name="T49" fmla="*/ 164 h 167"/>
                <a:gd name="T50" fmla="*/ 119 w 134"/>
                <a:gd name="T51" fmla="*/ 157 h 167"/>
                <a:gd name="T52" fmla="*/ 119 w 134"/>
                <a:gd name="T53" fmla="*/ 157 h 167"/>
                <a:gd name="T54" fmla="*/ 128 w 134"/>
                <a:gd name="T55" fmla="*/ 151 h 167"/>
                <a:gd name="T56" fmla="*/ 133 w 134"/>
                <a:gd name="T57" fmla="*/ 145 h 167"/>
                <a:gd name="T58" fmla="*/ 134 w 134"/>
                <a:gd name="T59" fmla="*/ 137 h 167"/>
                <a:gd name="T60" fmla="*/ 134 w 134"/>
                <a:gd name="T61" fmla="*/ 130 h 167"/>
                <a:gd name="T62" fmla="*/ 131 w 134"/>
                <a:gd name="T63" fmla="*/ 121 h 167"/>
                <a:gd name="T64" fmla="*/ 128 w 134"/>
                <a:gd name="T65" fmla="*/ 111 h 167"/>
                <a:gd name="T66" fmla="*/ 116 w 134"/>
                <a:gd name="T67" fmla="*/ 93 h 167"/>
                <a:gd name="T68" fmla="*/ 116 w 134"/>
                <a:gd name="T69" fmla="*/ 93 h 167"/>
                <a:gd name="T70" fmla="*/ 110 w 134"/>
                <a:gd name="T71" fmla="*/ 81 h 167"/>
                <a:gd name="T72" fmla="*/ 104 w 134"/>
                <a:gd name="T73" fmla="*/ 68 h 167"/>
                <a:gd name="T74" fmla="*/ 92 w 134"/>
                <a:gd name="T75" fmla="*/ 35 h 167"/>
                <a:gd name="T76" fmla="*/ 85 w 134"/>
                <a:gd name="T77" fmla="*/ 19 h 167"/>
                <a:gd name="T78" fmla="*/ 75 w 134"/>
                <a:gd name="T79" fmla="*/ 9 h 167"/>
                <a:gd name="T80" fmla="*/ 69 w 134"/>
                <a:gd name="T81" fmla="*/ 4 h 167"/>
                <a:gd name="T82" fmla="*/ 65 w 134"/>
                <a:gd name="T83" fmla="*/ 1 h 167"/>
                <a:gd name="T84" fmla="*/ 59 w 134"/>
                <a:gd name="T85" fmla="*/ 0 h 167"/>
                <a:gd name="T86" fmla="*/ 51 w 134"/>
                <a:gd name="T87" fmla="*/ 0 h 167"/>
                <a:gd name="T88" fmla="*/ 51 w 134"/>
                <a:gd name="T89" fmla="*/ 0 h 16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34" h="167">
                  <a:moveTo>
                    <a:pt x="51" y="0"/>
                  </a:moveTo>
                  <a:lnTo>
                    <a:pt x="51" y="0"/>
                  </a:lnTo>
                  <a:lnTo>
                    <a:pt x="41" y="1"/>
                  </a:lnTo>
                  <a:lnTo>
                    <a:pt x="32" y="6"/>
                  </a:lnTo>
                  <a:lnTo>
                    <a:pt x="23" y="10"/>
                  </a:lnTo>
                  <a:lnTo>
                    <a:pt x="15" y="16"/>
                  </a:lnTo>
                  <a:lnTo>
                    <a:pt x="9" y="22"/>
                  </a:lnTo>
                  <a:lnTo>
                    <a:pt x="5" y="30"/>
                  </a:lnTo>
                  <a:lnTo>
                    <a:pt x="2" y="39"/>
                  </a:lnTo>
                  <a:lnTo>
                    <a:pt x="0" y="47"/>
                  </a:lnTo>
                  <a:lnTo>
                    <a:pt x="2" y="68"/>
                  </a:lnTo>
                  <a:lnTo>
                    <a:pt x="5" y="81"/>
                  </a:lnTo>
                  <a:lnTo>
                    <a:pt x="8" y="96"/>
                  </a:lnTo>
                  <a:lnTo>
                    <a:pt x="14" y="111"/>
                  </a:lnTo>
                  <a:lnTo>
                    <a:pt x="20" y="125"/>
                  </a:lnTo>
                  <a:lnTo>
                    <a:pt x="29" y="139"/>
                  </a:lnTo>
                  <a:lnTo>
                    <a:pt x="39" y="149"/>
                  </a:lnTo>
                  <a:lnTo>
                    <a:pt x="51" y="157"/>
                  </a:lnTo>
                  <a:lnTo>
                    <a:pt x="62" y="163"/>
                  </a:lnTo>
                  <a:lnTo>
                    <a:pt x="72" y="166"/>
                  </a:lnTo>
                  <a:lnTo>
                    <a:pt x="81" y="167"/>
                  </a:lnTo>
                  <a:lnTo>
                    <a:pt x="92" y="166"/>
                  </a:lnTo>
                  <a:lnTo>
                    <a:pt x="101" y="164"/>
                  </a:lnTo>
                  <a:lnTo>
                    <a:pt x="119" y="157"/>
                  </a:lnTo>
                  <a:lnTo>
                    <a:pt x="128" y="151"/>
                  </a:lnTo>
                  <a:lnTo>
                    <a:pt x="133" y="145"/>
                  </a:lnTo>
                  <a:lnTo>
                    <a:pt x="134" y="137"/>
                  </a:lnTo>
                  <a:lnTo>
                    <a:pt x="134" y="130"/>
                  </a:lnTo>
                  <a:lnTo>
                    <a:pt x="131" y="121"/>
                  </a:lnTo>
                  <a:lnTo>
                    <a:pt x="128" y="111"/>
                  </a:lnTo>
                  <a:lnTo>
                    <a:pt x="116" y="93"/>
                  </a:lnTo>
                  <a:lnTo>
                    <a:pt x="110" y="81"/>
                  </a:lnTo>
                  <a:lnTo>
                    <a:pt x="104" y="68"/>
                  </a:lnTo>
                  <a:lnTo>
                    <a:pt x="92" y="35"/>
                  </a:lnTo>
                  <a:lnTo>
                    <a:pt x="85" y="19"/>
                  </a:lnTo>
                  <a:lnTo>
                    <a:pt x="75" y="9"/>
                  </a:lnTo>
                  <a:lnTo>
                    <a:pt x="69" y="4"/>
                  </a:lnTo>
                  <a:lnTo>
                    <a:pt x="65" y="1"/>
                  </a:lnTo>
                  <a:lnTo>
                    <a:pt x="59" y="0"/>
                  </a:lnTo>
                  <a:lnTo>
                    <a:pt x="51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Freeform 3047">
              <a:extLst>
                <a:ext uri="{FF2B5EF4-FFF2-40B4-BE49-F238E27FC236}">
                  <a16:creationId xmlns:a16="http://schemas.microsoft.com/office/drawing/2014/main" id="{9A33B729-F7A0-48AF-84E9-CD8B7F49E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115"/>
              <a:ext cx="160" cy="178"/>
            </a:xfrm>
            <a:custGeom>
              <a:avLst/>
              <a:gdLst>
                <a:gd name="T0" fmla="*/ 27 w 160"/>
                <a:gd name="T1" fmla="*/ 2 h 178"/>
                <a:gd name="T2" fmla="*/ 27 w 160"/>
                <a:gd name="T3" fmla="*/ 2 h 178"/>
                <a:gd name="T4" fmla="*/ 18 w 160"/>
                <a:gd name="T5" fmla="*/ 6 h 178"/>
                <a:gd name="T6" fmla="*/ 11 w 160"/>
                <a:gd name="T7" fmla="*/ 11 h 178"/>
                <a:gd name="T8" fmla="*/ 6 w 160"/>
                <a:gd name="T9" fmla="*/ 17 h 178"/>
                <a:gd name="T10" fmla="*/ 2 w 160"/>
                <a:gd name="T11" fmla="*/ 23 h 178"/>
                <a:gd name="T12" fmla="*/ 0 w 160"/>
                <a:gd name="T13" fmla="*/ 30 h 178"/>
                <a:gd name="T14" fmla="*/ 0 w 160"/>
                <a:gd name="T15" fmla="*/ 36 h 178"/>
                <a:gd name="T16" fmla="*/ 0 w 160"/>
                <a:gd name="T17" fmla="*/ 49 h 178"/>
                <a:gd name="T18" fmla="*/ 0 w 160"/>
                <a:gd name="T19" fmla="*/ 49 h 178"/>
                <a:gd name="T20" fmla="*/ 3 w 160"/>
                <a:gd name="T21" fmla="*/ 55 h 178"/>
                <a:gd name="T22" fmla="*/ 8 w 160"/>
                <a:gd name="T23" fmla="*/ 62 h 178"/>
                <a:gd name="T24" fmla="*/ 21 w 160"/>
                <a:gd name="T25" fmla="*/ 80 h 178"/>
                <a:gd name="T26" fmla="*/ 36 w 160"/>
                <a:gd name="T27" fmla="*/ 104 h 178"/>
                <a:gd name="T28" fmla="*/ 42 w 160"/>
                <a:gd name="T29" fmla="*/ 116 h 178"/>
                <a:gd name="T30" fmla="*/ 48 w 160"/>
                <a:gd name="T31" fmla="*/ 128 h 178"/>
                <a:gd name="T32" fmla="*/ 48 w 160"/>
                <a:gd name="T33" fmla="*/ 128 h 178"/>
                <a:gd name="T34" fmla="*/ 55 w 160"/>
                <a:gd name="T35" fmla="*/ 141 h 178"/>
                <a:gd name="T36" fmla="*/ 61 w 160"/>
                <a:gd name="T37" fmla="*/ 150 h 178"/>
                <a:gd name="T38" fmla="*/ 68 w 160"/>
                <a:gd name="T39" fmla="*/ 159 h 178"/>
                <a:gd name="T40" fmla="*/ 76 w 160"/>
                <a:gd name="T41" fmla="*/ 166 h 178"/>
                <a:gd name="T42" fmla="*/ 83 w 160"/>
                <a:gd name="T43" fmla="*/ 172 h 178"/>
                <a:gd name="T44" fmla="*/ 91 w 160"/>
                <a:gd name="T45" fmla="*/ 175 h 178"/>
                <a:gd name="T46" fmla="*/ 100 w 160"/>
                <a:gd name="T47" fmla="*/ 178 h 178"/>
                <a:gd name="T48" fmla="*/ 107 w 160"/>
                <a:gd name="T49" fmla="*/ 178 h 178"/>
                <a:gd name="T50" fmla="*/ 107 w 160"/>
                <a:gd name="T51" fmla="*/ 178 h 178"/>
                <a:gd name="T52" fmla="*/ 112 w 160"/>
                <a:gd name="T53" fmla="*/ 177 h 178"/>
                <a:gd name="T54" fmla="*/ 116 w 160"/>
                <a:gd name="T55" fmla="*/ 175 h 178"/>
                <a:gd name="T56" fmla="*/ 125 w 160"/>
                <a:gd name="T57" fmla="*/ 168 h 178"/>
                <a:gd name="T58" fmla="*/ 133 w 160"/>
                <a:gd name="T59" fmla="*/ 157 h 178"/>
                <a:gd name="T60" fmla="*/ 140 w 160"/>
                <a:gd name="T61" fmla="*/ 145 h 178"/>
                <a:gd name="T62" fmla="*/ 147 w 160"/>
                <a:gd name="T63" fmla="*/ 130 h 178"/>
                <a:gd name="T64" fmla="*/ 153 w 160"/>
                <a:gd name="T65" fmla="*/ 115 h 178"/>
                <a:gd name="T66" fmla="*/ 157 w 160"/>
                <a:gd name="T67" fmla="*/ 101 h 178"/>
                <a:gd name="T68" fmla="*/ 159 w 160"/>
                <a:gd name="T69" fmla="*/ 88 h 178"/>
                <a:gd name="T70" fmla="*/ 159 w 160"/>
                <a:gd name="T71" fmla="*/ 88 h 178"/>
                <a:gd name="T72" fmla="*/ 160 w 160"/>
                <a:gd name="T73" fmla="*/ 76 h 178"/>
                <a:gd name="T74" fmla="*/ 160 w 160"/>
                <a:gd name="T75" fmla="*/ 64 h 178"/>
                <a:gd name="T76" fmla="*/ 159 w 160"/>
                <a:gd name="T77" fmla="*/ 53 h 178"/>
                <a:gd name="T78" fmla="*/ 156 w 160"/>
                <a:gd name="T79" fmla="*/ 44 h 178"/>
                <a:gd name="T80" fmla="*/ 151 w 160"/>
                <a:gd name="T81" fmla="*/ 36 h 178"/>
                <a:gd name="T82" fmla="*/ 145 w 160"/>
                <a:gd name="T83" fmla="*/ 30 h 178"/>
                <a:gd name="T84" fmla="*/ 136 w 160"/>
                <a:gd name="T85" fmla="*/ 26 h 178"/>
                <a:gd name="T86" fmla="*/ 125 w 160"/>
                <a:gd name="T87" fmla="*/ 23 h 178"/>
                <a:gd name="T88" fmla="*/ 125 w 160"/>
                <a:gd name="T89" fmla="*/ 23 h 178"/>
                <a:gd name="T90" fmla="*/ 113 w 160"/>
                <a:gd name="T91" fmla="*/ 20 h 178"/>
                <a:gd name="T92" fmla="*/ 101 w 160"/>
                <a:gd name="T93" fmla="*/ 17 h 178"/>
                <a:gd name="T94" fmla="*/ 74 w 160"/>
                <a:gd name="T95" fmla="*/ 6 h 178"/>
                <a:gd name="T96" fmla="*/ 61 w 160"/>
                <a:gd name="T97" fmla="*/ 3 h 178"/>
                <a:gd name="T98" fmla="*/ 48 w 160"/>
                <a:gd name="T99" fmla="*/ 0 h 178"/>
                <a:gd name="T100" fmla="*/ 36 w 160"/>
                <a:gd name="T101" fmla="*/ 0 h 178"/>
                <a:gd name="T102" fmla="*/ 27 w 160"/>
                <a:gd name="T103" fmla="*/ 2 h 178"/>
                <a:gd name="T104" fmla="*/ 27 w 160"/>
                <a:gd name="T105" fmla="*/ 2 h 17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60" h="178">
                  <a:moveTo>
                    <a:pt x="27" y="2"/>
                  </a:moveTo>
                  <a:lnTo>
                    <a:pt x="27" y="2"/>
                  </a:lnTo>
                  <a:lnTo>
                    <a:pt x="18" y="6"/>
                  </a:lnTo>
                  <a:lnTo>
                    <a:pt x="11" y="11"/>
                  </a:lnTo>
                  <a:lnTo>
                    <a:pt x="6" y="17"/>
                  </a:lnTo>
                  <a:lnTo>
                    <a:pt x="2" y="23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49"/>
                  </a:lnTo>
                  <a:lnTo>
                    <a:pt x="3" y="55"/>
                  </a:lnTo>
                  <a:lnTo>
                    <a:pt x="8" y="62"/>
                  </a:lnTo>
                  <a:lnTo>
                    <a:pt x="21" y="80"/>
                  </a:lnTo>
                  <a:lnTo>
                    <a:pt x="36" y="104"/>
                  </a:lnTo>
                  <a:lnTo>
                    <a:pt x="42" y="116"/>
                  </a:lnTo>
                  <a:lnTo>
                    <a:pt x="48" y="128"/>
                  </a:lnTo>
                  <a:lnTo>
                    <a:pt x="55" y="141"/>
                  </a:lnTo>
                  <a:lnTo>
                    <a:pt x="61" y="150"/>
                  </a:lnTo>
                  <a:lnTo>
                    <a:pt x="68" y="159"/>
                  </a:lnTo>
                  <a:lnTo>
                    <a:pt x="76" y="166"/>
                  </a:lnTo>
                  <a:lnTo>
                    <a:pt x="83" y="172"/>
                  </a:lnTo>
                  <a:lnTo>
                    <a:pt x="91" y="175"/>
                  </a:lnTo>
                  <a:lnTo>
                    <a:pt x="100" y="178"/>
                  </a:lnTo>
                  <a:lnTo>
                    <a:pt x="107" y="178"/>
                  </a:lnTo>
                  <a:lnTo>
                    <a:pt x="112" y="177"/>
                  </a:lnTo>
                  <a:lnTo>
                    <a:pt x="116" y="175"/>
                  </a:lnTo>
                  <a:lnTo>
                    <a:pt x="125" y="168"/>
                  </a:lnTo>
                  <a:lnTo>
                    <a:pt x="133" y="157"/>
                  </a:lnTo>
                  <a:lnTo>
                    <a:pt x="140" y="145"/>
                  </a:lnTo>
                  <a:lnTo>
                    <a:pt x="147" y="130"/>
                  </a:lnTo>
                  <a:lnTo>
                    <a:pt x="153" y="115"/>
                  </a:lnTo>
                  <a:lnTo>
                    <a:pt x="157" y="101"/>
                  </a:lnTo>
                  <a:lnTo>
                    <a:pt x="159" y="88"/>
                  </a:lnTo>
                  <a:lnTo>
                    <a:pt x="160" y="76"/>
                  </a:lnTo>
                  <a:lnTo>
                    <a:pt x="160" y="64"/>
                  </a:lnTo>
                  <a:lnTo>
                    <a:pt x="159" y="53"/>
                  </a:lnTo>
                  <a:lnTo>
                    <a:pt x="156" y="44"/>
                  </a:lnTo>
                  <a:lnTo>
                    <a:pt x="151" y="36"/>
                  </a:lnTo>
                  <a:lnTo>
                    <a:pt x="145" y="30"/>
                  </a:lnTo>
                  <a:lnTo>
                    <a:pt x="136" y="26"/>
                  </a:lnTo>
                  <a:lnTo>
                    <a:pt x="125" y="23"/>
                  </a:lnTo>
                  <a:lnTo>
                    <a:pt x="113" y="20"/>
                  </a:lnTo>
                  <a:lnTo>
                    <a:pt x="101" y="17"/>
                  </a:lnTo>
                  <a:lnTo>
                    <a:pt x="74" y="6"/>
                  </a:lnTo>
                  <a:lnTo>
                    <a:pt x="61" y="3"/>
                  </a:lnTo>
                  <a:lnTo>
                    <a:pt x="48" y="0"/>
                  </a:lnTo>
                  <a:lnTo>
                    <a:pt x="36" y="0"/>
                  </a:lnTo>
                  <a:lnTo>
                    <a:pt x="27" y="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0" name="Freeform 3048">
              <a:extLst>
                <a:ext uri="{FF2B5EF4-FFF2-40B4-BE49-F238E27FC236}">
                  <a16:creationId xmlns:a16="http://schemas.microsoft.com/office/drawing/2014/main" id="{53A135EC-4327-47BF-B32F-23188B12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112"/>
              <a:ext cx="111" cy="172"/>
            </a:xfrm>
            <a:custGeom>
              <a:avLst/>
              <a:gdLst>
                <a:gd name="T0" fmla="*/ 45 w 111"/>
                <a:gd name="T1" fmla="*/ 2 h 172"/>
                <a:gd name="T2" fmla="*/ 45 w 111"/>
                <a:gd name="T3" fmla="*/ 2 h 172"/>
                <a:gd name="T4" fmla="*/ 30 w 111"/>
                <a:gd name="T5" fmla="*/ 6 h 172"/>
                <a:gd name="T6" fmla="*/ 15 w 111"/>
                <a:gd name="T7" fmla="*/ 11 h 172"/>
                <a:gd name="T8" fmla="*/ 10 w 111"/>
                <a:gd name="T9" fmla="*/ 14 h 172"/>
                <a:gd name="T10" fmla="*/ 6 w 111"/>
                <a:gd name="T11" fmla="*/ 18 h 172"/>
                <a:gd name="T12" fmla="*/ 3 w 111"/>
                <a:gd name="T13" fmla="*/ 23 h 172"/>
                <a:gd name="T14" fmla="*/ 0 w 111"/>
                <a:gd name="T15" fmla="*/ 29 h 172"/>
                <a:gd name="T16" fmla="*/ 0 w 111"/>
                <a:gd name="T17" fmla="*/ 29 h 172"/>
                <a:gd name="T18" fmla="*/ 0 w 111"/>
                <a:gd name="T19" fmla="*/ 35 h 172"/>
                <a:gd name="T20" fmla="*/ 0 w 111"/>
                <a:gd name="T21" fmla="*/ 41 h 172"/>
                <a:gd name="T22" fmla="*/ 4 w 111"/>
                <a:gd name="T23" fmla="*/ 53 h 172"/>
                <a:gd name="T24" fmla="*/ 7 w 111"/>
                <a:gd name="T25" fmla="*/ 68 h 172"/>
                <a:gd name="T26" fmla="*/ 9 w 111"/>
                <a:gd name="T27" fmla="*/ 76 h 172"/>
                <a:gd name="T28" fmla="*/ 9 w 111"/>
                <a:gd name="T29" fmla="*/ 86 h 172"/>
                <a:gd name="T30" fmla="*/ 9 w 111"/>
                <a:gd name="T31" fmla="*/ 86 h 172"/>
                <a:gd name="T32" fmla="*/ 9 w 111"/>
                <a:gd name="T33" fmla="*/ 95 h 172"/>
                <a:gd name="T34" fmla="*/ 7 w 111"/>
                <a:gd name="T35" fmla="*/ 104 h 172"/>
                <a:gd name="T36" fmla="*/ 4 w 111"/>
                <a:gd name="T37" fmla="*/ 119 h 172"/>
                <a:gd name="T38" fmla="*/ 4 w 111"/>
                <a:gd name="T39" fmla="*/ 127 h 172"/>
                <a:gd name="T40" fmla="*/ 4 w 111"/>
                <a:gd name="T41" fmla="*/ 133 h 172"/>
                <a:gd name="T42" fmla="*/ 7 w 111"/>
                <a:gd name="T43" fmla="*/ 141 h 172"/>
                <a:gd name="T44" fmla="*/ 12 w 111"/>
                <a:gd name="T45" fmla="*/ 150 h 172"/>
                <a:gd name="T46" fmla="*/ 12 w 111"/>
                <a:gd name="T47" fmla="*/ 150 h 172"/>
                <a:gd name="T48" fmla="*/ 18 w 111"/>
                <a:gd name="T49" fmla="*/ 157 h 172"/>
                <a:gd name="T50" fmla="*/ 24 w 111"/>
                <a:gd name="T51" fmla="*/ 163 h 172"/>
                <a:gd name="T52" fmla="*/ 30 w 111"/>
                <a:gd name="T53" fmla="*/ 169 h 172"/>
                <a:gd name="T54" fmla="*/ 36 w 111"/>
                <a:gd name="T55" fmla="*/ 171 h 172"/>
                <a:gd name="T56" fmla="*/ 42 w 111"/>
                <a:gd name="T57" fmla="*/ 172 h 172"/>
                <a:gd name="T58" fmla="*/ 46 w 111"/>
                <a:gd name="T59" fmla="*/ 172 h 172"/>
                <a:gd name="T60" fmla="*/ 53 w 111"/>
                <a:gd name="T61" fmla="*/ 171 h 172"/>
                <a:gd name="T62" fmla="*/ 57 w 111"/>
                <a:gd name="T63" fmla="*/ 168 h 172"/>
                <a:gd name="T64" fmla="*/ 57 w 111"/>
                <a:gd name="T65" fmla="*/ 168 h 172"/>
                <a:gd name="T66" fmla="*/ 69 w 111"/>
                <a:gd name="T67" fmla="*/ 159 h 172"/>
                <a:gd name="T68" fmla="*/ 81 w 111"/>
                <a:gd name="T69" fmla="*/ 150 h 172"/>
                <a:gd name="T70" fmla="*/ 93 w 111"/>
                <a:gd name="T71" fmla="*/ 137 h 172"/>
                <a:gd name="T72" fmla="*/ 99 w 111"/>
                <a:gd name="T73" fmla="*/ 130 h 172"/>
                <a:gd name="T74" fmla="*/ 105 w 111"/>
                <a:gd name="T75" fmla="*/ 121 h 172"/>
                <a:gd name="T76" fmla="*/ 105 w 111"/>
                <a:gd name="T77" fmla="*/ 121 h 172"/>
                <a:gd name="T78" fmla="*/ 110 w 111"/>
                <a:gd name="T79" fmla="*/ 112 h 172"/>
                <a:gd name="T80" fmla="*/ 111 w 111"/>
                <a:gd name="T81" fmla="*/ 103 h 172"/>
                <a:gd name="T82" fmla="*/ 110 w 111"/>
                <a:gd name="T83" fmla="*/ 94 h 172"/>
                <a:gd name="T84" fmla="*/ 107 w 111"/>
                <a:gd name="T85" fmla="*/ 85 h 172"/>
                <a:gd name="T86" fmla="*/ 98 w 111"/>
                <a:gd name="T87" fmla="*/ 67 h 172"/>
                <a:gd name="T88" fmla="*/ 92 w 111"/>
                <a:gd name="T89" fmla="*/ 56 h 172"/>
                <a:gd name="T90" fmla="*/ 87 w 111"/>
                <a:gd name="T91" fmla="*/ 46 h 172"/>
                <a:gd name="T92" fmla="*/ 87 w 111"/>
                <a:gd name="T93" fmla="*/ 46 h 172"/>
                <a:gd name="T94" fmla="*/ 80 w 111"/>
                <a:gd name="T95" fmla="*/ 24 h 172"/>
                <a:gd name="T96" fmla="*/ 75 w 111"/>
                <a:gd name="T97" fmla="*/ 17 h 172"/>
                <a:gd name="T98" fmla="*/ 69 w 111"/>
                <a:gd name="T99" fmla="*/ 9 h 172"/>
                <a:gd name="T100" fmla="*/ 65 w 111"/>
                <a:gd name="T101" fmla="*/ 5 h 172"/>
                <a:gd name="T102" fmla="*/ 59 w 111"/>
                <a:gd name="T103" fmla="*/ 2 h 172"/>
                <a:gd name="T104" fmla="*/ 53 w 111"/>
                <a:gd name="T105" fmla="*/ 0 h 172"/>
                <a:gd name="T106" fmla="*/ 45 w 111"/>
                <a:gd name="T107" fmla="*/ 2 h 172"/>
                <a:gd name="T108" fmla="*/ 45 w 111"/>
                <a:gd name="T109" fmla="*/ 2 h 17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11" h="172">
                  <a:moveTo>
                    <a:pt x="45" y="2"/>
                  </a:moveTo>
                  <a:lnTo>
                    <a:pt x="45" y="2"/>
                  </a:lnTo>
                  <a:lnTo>
                    <a:pt x="30" y="6"/>
                  </a:lnTo>
                  <a:lnTo>
                    <a:pt x="15" y="11"/>
                  </a:lnTo>
                  <a:lnTo>
                    <a:pt x="10" y="14"/>
                  </a:lnTo>
                  <a:lnTo>
                    <a:pt x="6" y="18"/>
                  </a:lnTo>
                  <a:lnTo>
                    <a:pt x="3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1"/>
                  </a:lnTo>
                  <a:lnTo>
                    <a:pt x="4" y="53"/>
                  </a:lnTo>
                  <a:lnTo>
                    <a:pt x="7" y="68"/>
                  </a:lnTo>
                  <a:lnTo>
                    <a:pt x="9" y="76"/>
                  </a:lnTo>
                  <a:lnTo>
                    <a:pt x="9" y="86"/>
                  </a:lnTo>
                  <a:lnTo>
                    <a:pt x="9" y="95"/>
                  </a:lnTo>
                  <a:lnTo>
                    <a:pt x="7" y="104"/>
                  </a:lnTo>
                  <a:lnTo>
                    <a:pt x="4" y="119"/>
                  </a:lnTo>
                  <a:lnTo>
                    <a:pt x="4" y="127"/>
                  </a:lnTo>
                  <a:lnTo>
                    <a:pt x="4" y="133"/>
                  </a:lnTo>
                  <a:lnTo>
                    <a:pt x="7" y="141"/>
                  </a:lnTo>
                  <a:lnTo>
                    <a:pt x="12" y="150"/>
                  </a:lnTo>
                  <a:lnTo>
                    <a:pt x="18" y="157"/>
                  </a:lnTo>
                  <a:lnTo>
                    <a:pt x="24" y="163"/>
                  </a:lnTo>
                  <a:lnTo>
                    <a:pt x="30" y="169"/>
                  </a:lnTo>
                  <a:lnTo>
                    <a:pt x="36" y="171"/>
                  </a:lnTo>
                  <a:lnTo>
                    <a:pt x="42" y="172"/>
                  </a:lnTo>
                  <a:lnTo>
                    <a:pt x="46" y="172"/>
                  </a:lnTo>
                  <a:lnTo>
                    <a:pt x="53" y="171"/>
                  </a:lnTo>
                  <a:lnTo>
                    <a:pt x="57" y="168"/>
                  </a:lnTo>
                  <a:lnTo>
                    <a:pt x="69" y="159"/>
                  </a:lnTo>
                  <a:lnTo>
                    <a:pt x="81" y="150"/>
                  </a:lnTo>
                  <a:lnTo>
                    <a:pt x="93" y="137"/>
                  </a:lnTo>
                  <a:lnTo>
                    <a:pt x="99" y="130"/>
                  </a:lnTo>
                  <a:lnTo>
                    <a:pt x="105" y="121"/>
                  </a:lnTo>
                  <a:lnTo>
                    <a:pt x="110" y="112"/>
                  </a:lnTo>
                  <a:lnTo>
                    <a:pt x="111" y="103"/>
                  </a:lnTo>
                  <a:lnTo>
                    <a:pt x="110" y="94"/>
                  </a:lnTo>
                  <a:lnTo>
                    <a:pt x="107" y="85"/>
                  </a:lnTo>
                  <a:lnTo>
                    <a:pt x="98" y="67"/>
                  </a:lnTo>
                  <a:lnTo>
                    <a:pt x="92" y="56"/>
                  </a:lnTo>
                  <a:lnTo>
                    <a:pt x="87" y="46"/>
                  </a:lnTo>
                  <a:lnTo>
                    <a:pt x="80" y="24"/>
                  </a:lnTo>
                  <a:lnTo>
                    <a:pt x="75" y="17"/>
                  </a:lnTo>
                  <a:lnTo>
                    <a:pt x="69" y="9"/>
                  </a:lnTo>
                  <a:lnTo>
                    <a:pt x="65" y="5"/>
                  </a:lnTo>
                  <a:lnTo>
                    <a:pt x="59" y="2"/>
                  </a:lnTo>
                  <a:lnTo>
                    <a:pt x="53" y="0"/>
                  </a:lnTo>
                  <a:lnTo>
                    <a:pt x="45" y="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Freeform 3049">
              <a:extLst>
                <a:ext uri="{FF2B5EF4-FFF2-40B4-BE49-F238E27FC236}">
                  <a16:creationId xmlns:a16="http://schemas.microsoft.com/office/drawing/2014/main" id="{FA6726D7-138F-4AEF-86C4-54617E1F7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3087"/>
              <a:ext cx="113" cy="108"/>
            </a:xfrm>
            <a:custGeom>
              <a:avLst/>
              <a:gdLst>
                <a:gd name="T0" fmla="*/ 95 w 113"/>
                <a:gd name="T1" fmla="*/ 7 h 108"/>
                <a:gd name="T2" fmla="*/ 95 w 113"/>
                <a:gd name="T3" fmla="*/ 7 h 108"/>
                <a:gd name="T4" fmla="*/ 105 w 113"/>
                <a:gd name="T5" fmla="*/ 18 h 108"/>
                <a:gd name="T6" fmla="*/ 111 w 113"/>
                <a:gd name="T7" fmla="*/ 28 h 108"/>
                <a:gd name="T8" fmla="*/ 113 w 113"/>
                <a:gd name="T9" fmla="*/ 33 h 108"/>
                <a:gd name="T10" fmla="*/ 113 w 113"/>
                <a:gd name="T11" fmla="*/ 37 h 108"/>
                <a:gd name="T12" fmla="*/ 111 w 113"/>
                <a:gd name="T13" fmla="*/ 42 h 108"/>
                <a:gd name="T14" fmla="*/ 107 w 113"/>
                <a:gd name="T15" fmla="*/ 46 h 108"/>
                <a:gd name="T16" fmla="*/ 107 w 113"/>
                <a:gd name="T17" fmla="*/ 46 h 108"/>
                <a:gd name="T18" fmla="*/ 86 w 113"/>
                <a:gd name="T19" fmla="*/ 60 h 108"/>
                <a:gd name="T20" fmla="*/ 77 w 113"/>
                <a:gd name="T21" fmla="*/ 69 h 108"/>
                <a:gd name="T22" fmla="*/ 65 w 113"/>
                <a:gd name="T23" fmla="*/ 81 h 108"/>
                <a:gd name="T24" fmla="*/ 65 w 113"/>
                <a:gd name="T25" fmla="*/ 81 h 108"/>
                <a:gd name="T26" fmla="*/ 54 w 113"/>
                <a:gd name="T27" fmla="*/ 95 h 108"/>
                <a:gd name="T28" fmla="*/ 44 w 113"/>
                <a:gd name="T29" fmla="*/ 105 h 108"/>
                <a:gd name="T30" fmla="*/ 39 w 113"/>
                <a:gd name="T31" fmla="*/ 108 h 108"/>
                <a:gd name="T32" fmla="*/ 33 w 113"/>
                <a:gd name="T33" fmla="*/ 108 h 108"/>
                <a:gd name="T34" fmla="*/ 29 w 113"/>
                <a:gd name="T35" fmla="*/ 105 h 108"/>
                <a:gd name="T36" fmla="*/ 22 w 113"/>
                <a:gd name="T37" fmla="*/ 101 h 108"/>
                <a:gd name="T38" fmla="*/ 22 w 113"/>
                <a:gd name="T39" fmla="*/ 101 h 108"/>
                <a:gd name="T40" fmla="*/ 12 w 113"/>
                <a:gd name="T41" fmla="*/ 83 h 108"/>
                <a:gd name="T42" fmla="*/ 7 w 113"/>
                <a:gd name="T43" fmla="*/ 74 h 108"/>
                <a:gd name="T44" fmla="*/ 4 w 113"/>
                <a:gd name="T45" fmla="*/ 63 h 108"/>
                <a:gd name="T46" fmla="*/ 1 w 113"/>
                <a:gd name="T47" fmla="*/ 52 h 108"/>
                <a:gd name="T48" fmla="*/ 0 w 113"/>
                <a:gd name="T49" fmla="*/ 43 h 108"/>
                <a:gd name="T50" fmla="*/ 1 w 113"/>
                <a:gd name="T51" fmla="*/ 36 h 108"/>
                <a:gd name="T52" fmla="*/ 4 w 113"/>
                <a:gd name="T53" fmla="*/ 28 h 108"/>
                <a:gd name="T54" fmla="*/ 4 w 113"/>
                <a:gd name="T55" fmla="*/ 28 h 108"/>
                <a:gd name="T56" fmla="*/ 10 w 113"/>
                <a:gd name="T57" fmla="*/ 21 h 108"/>
                <a:gd name="T58" fmla="*/ 21 w 113"/>
                <a:gd name="T59" fmla="*/ 15 h 108"/>
                <a:gd name="T60" fmla="*/ 32 w 113"/>
                <a:gd name="T61" fmla="*/ 9 h 108"/>
                <a:gd name="T62" fmla="*/ 45 w 113"/>
                <a:gd name="T63" fmla="*/ 3 h 108"/>
                <a:gd name="T64" fmla="*/ 59 w 113"/>
                <a:gd name="T65" fmla="*/ 0 h 108"/>
                <a:gd name="T66" fmla="*/ 71 w 113"/>
                <a:gd name="T67" fmla="*/ 0 h 108"/>
                <a:gd name="T68" fmla="*/ 78 w 113"/>
                <a:gd name="T69" fmla="*/ 0 h 108"/>
                <a:gd name="T70" fmla="*/ 84 w 113"/>
                <a:gd name="T71" fmla="*/ 1 h 108"/>
                <a:gd name="T72" fmla="*/ 90 w 113"/>
                <a:gd name="T73" fmla="*/ 4 h 108"/>
                <a:gd name="T74" fmla="*/ 95 w 113"/>
                <a:gd name="T75" fmla="*/ 7 h 108"/>
                <a:gd name="T76" fmla="*/ 95 w 113"/>
                <a:gd name="T77" fmla="*/ 7 h 10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3" h="108">
                  <a:moveTo>
                    <a:pt x="95" y="7"/>
                  </a:moveTo>
                  <a:lnTo>
                    <a:pt x="95" y="7"/>
                  </a:lnTo>
                  <a:lnTo>
                    <a:pt x="105" y="18"/>
                  </a:lnTo>
                  <a:lnTo>
                    <a:pt x="111" y="28"/>
                  </a:lnTo>
                  <a:lnTo>
                    <a:pt x="113" y="33"/>
                  </a:lnTo>
                  <a:lnTo>
                    <a:pt x="113" y="37"/>
                  </a:lnTo>
                  <a:lnTo>
                    <a:pt x="111" y="42"/>
                  </a:lnTo>
                  <a:lnTo>
                    <a:pt x="107" y="46"/>
                  </a:lnTo>
                  <a:lnTo>
                    <a:pt x="86" y="60"/>
                  </a:lnTo>
                  <a:lnTo>
                    <a:pt x="77" y="69"/>
                  </a:lnTo>
                  <a:lnTo>
                    <a:pt x="65" y="81"/>
                  </a:lnTo>
                  <a:lnTo>
                    <a:pt x="54" y="95"/>
                  </a:lnTo>
                  <a:lnTo>
                    <a:pt x="44" y="105"/>
                  </a:lnTo>
                  <a:lnTo>
                    <a:pt x="39" y="108"/>
                  </a:lnTo>
                  <a:lnTo>
                    <a:pt x="33" y="108"/>
                  </a:lnTo>
                  <a:lnTo>
                    <a:pt x="29" y="105"/>
                  </a:lnTo>
                  <a:lnTo>
                    <a:pt x="22" y="101"/>
                  </a:lnTo>
                  <a:lnTo>
                    <a:pt x="12" y="83"/>
                  </a:lnTo>
                  <a:lnTo>
                    <a:pt x="7" y="74"/>
                  </a:lnTo>
                  <a:lnTo>
                    <a:pt x="4" y="63"/>
                  </a:lnTo>
                  <a:lnTo>
                    <a:pt x="1" y="52"/>
                  </a:lnTo>
                  <a:lnTo>
                    <a:pt x="0" y="43"/>
                  </a:lnTo>
                  <a:lnTo>
                    <a:pt x="1" y="36"/>
                  </a:lnTo>
                  <a:lnTo>
                    <a:pt x="4" y="28"/>
                  </a:lnTo>
                  <a:lnTo>
                    <a:pt x="10" y="21"/>
                  </a:lnTo>
                  <a:lnTo>
                    <a:pt x="21" y="15"/>
                  </a:lnTo>
                  <a:lnTo>
                    <a:pt x="32" y="9"/>
                  </a:lnTo>
                  <a:lnTo>
                    <a:pt x="45" y="3"/>
                  </a:lnTo>
                  <a:lnTo>
                    <a:pt x="59" y="0"/>
                  </a:lnTo>
                  <a:lnTo>
                    <a:pt x="71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0" y="4"/>
                  </a:lnTo>
                  <a:lnTo>
                    <a:pt x="95" y="7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2" name="Freeform 3050">
              <a:extLst>
                <a:ext uri="{FF2B5EF4-FFF2-40B4-BE49-F238E27FC236}">
                  <a16:creationId xmlns:a16="http://schemas.microsoft.com/office/drawing/2014/main" id="{F0E29B1E-0661-4BC0-9043-DCE0303B0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142"/>
              <a:ext cx="142" cy="115"/>
            </a:xfrm>
            <a:custGeom>
              <a:avLst/>
              <a:gdLst>
                <a:gd name="T0" fmla="*/ 141 w 142"/>
                <a:gd name="T1" fmla="*/ 68 h 115"/>
                <a:gd name="T2" fmla="*/ 141 w 142"/>
                <a:gd name="T3" fmla="*/ 68 h 115"/>
                <a:gd name="T4" fmla="*/ 142 w 142"/>
                <a:gd name="T5" fmla="*/ 82 h 115"/>
                <a:gd name="T6" fmla="*/ 142 w 142"/>
                <a:gd name="T7" fmla="*/ 88 h 115"/>
                <a:gd name="T8" fmla="*/ 142 w 142"/>
                <a:gd name="T9" fmla="*/ 92 h 115"/>
                <a:gd name="T10" fmla="*/ 139 w 142"/>
                <a:gd name="T11" fmla="*/ 95 h 115"/>
                <a:gd name="T12" fmla="*/ 136 w 142"/>
                <a:gd name="T13" fmla="*/ 98 h 115"/>
                <a:gd name="T14" fmla="*/ 130 w 142"/>
                <a:gd name="T15" fmla="*/ 103 h 115"/>
                <a:gd name="T16" fmla="*/ 123 w 142"/>
                <a:gd name="T17" fmla="*/ 106 h 115"/>
                <a:gd name="T18" fmla="*/ 123 w 142"/>
                <a:gd name="T19" fmla="*/ 106 h 115"/>
                <a:gd name="T20" fmla="*/ 106 w 142"/>
                <a:gd name="T21" fmla="*/ 112 h 115"/>
                <a:gd name="T22" fmla="*/ 89 w 142"/>
                <a:gd name="T23" fmla="*/ 115 h 115"/>
                <a:gd name="T24" fmla="*/ 73 w 142"/>
                <a:gd name="T25" fmla="*/ 115 h 115"/>
                <a:gd name="T26" fmla="*/ 56 w 142"/>
                <a:gd name="T27" fmla="*/ 114 h 115"/>
                <a:gd name="T28" fmla="*/ 56 w 142"/>
                <a:gd name="T29" fmla="*/ 114 h 115"/>
                <a:gd name="T30" fmla="*/ 44 w 142"/>
                <a:gd name="T31" fmla="*/ 109 h 115"/>
                <a:gd name="T32" fmla="*/ 32 w 142"/>
                <a:gd name="T33" fmla="*/ 101 h 115"/>
                <a:gd name="T34" fmla="*/ 18 w 142"/>
                <a:gd name="T35" fmla="*/ 91 h 115"/>
                <a:gd name="T36" fmla="*/ 8 w 142"/>
                <a:gd name="T37" fmla="*/ 82 h 115"/>
                <a:gd name="T38" fmla="*/ 8 w 142"/>
                <a:gd name="T39" fmla="*/ 82 h 115"/>
                <a:gd name="T40" fmla="*/ 3 w 142"/>
                <a:gd name="T41" fmla="*/ 77 h 115"/>
                <a:gd name="T42" fmla="*/ 2 w 142"/>
                <a:gd name="T43" fmla="*/ 73 h 115"/>
                <a:gd name="T44" fmla="*/ 0 w 142"/>
                <a:gd name="T45" fmla="*/ 68 h 115"/>
                <a:gd name="T46" fmla="*/ 0 w 142"/>
                <a:gd name="T47" fmla="*/ 64 h 115"/>
                <a:gd name="T48" fmla="*/ 3 w 142"/>
                <a:gd name="T49" fmla="*/ 55 h 115"/>
                <a:gd name="T50" fmla="*/ 8 w 142"/>
                <a:gd name="T51" fmla="*/ 46 h 115"/>
                <a:gd name="T52" fmla="*/ 8 w 142"/>
                <a:gd name="T53" fmla="*/ 46 h 115"/>
                <a:gd name="T54" fmla="*/ 25 w 142"/>
                <a:gd name="T55" fmla="*/ 28 h 115"/>
                <a:gd name="T56" fmla="*/ 34 w 142"/>
                <a:gd name="T57" fmla="*/ 19 h 115"/>
                <a:gd name="T58" fmla="*/ 44 w 142"/>
                <a:gd name="T59" fmla="*/ 11 h 115"/>
                <a:gd name="T60" fmla="*/ 53 w 142"/>
                <a:gd name="T61" fmla="*/ 5 h 115"/>
                <a:gd name="T62" fmla="*/ 64 w 142"/>
                <a:gd name="T63" fmla="*/ 2 h 115"/>
                <a:gd name="T64" fmla="*/ 71 w 142"/>
                <a:gd name="T65" fmla="*/ 0 h 115"/>
                <a:gd name="T66" fmla="*/ 76 w 142"/>
                <a:gd name="T67" fmla="*/ 2 h 115"/>
                <a:gd name="T68" fmla="*/ 79 w 142"/>
                <a:gd name="T69" fmla="*/ 3 h 115"/>
                <a:gd name="T70" fmla="*/ 79 w 142"/>
                <a:gd name="T71" fmla="*/ 3 h 115"/>
                <a:gd name="T72" fmla="*/ 98 w 142"/>
                <a:gd name="T73" fmla="*/ 17 h 115"/>
                <a:gd name="T74" fmla="*/ 118 w 142"/>
                <a:gd name="T75" fmla="*/ 34 h 115"/>
                <a:gd name="T76" fmla="*/ 126 w 142"/>
                <a:gd name="T77" fmla="*/ 43 h 115"/>
                <a:gd name="T78" fmla="*/ 133 w 142"/>
                <a:gd name="T79" fmla="*/ 50 h 115"/>
                <a:gd name="T80" fmla="*/ 138 w 142"/>
                <a:gd name="T81" fmla="*/ 59 h 115"/>
                <a:gd name="T82" fmla="*/ 141 w 142"/>
                <a:gd name="T83" fmla="*/ 68 h 115"/>
                <a:gd name="T84" fmla="*/ 141 w 142"/>
                <a:gd name="T85" fmla="*/ 68 h 11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2" h="115">
                  <a:moveTo>
                    <a:pt x="141" y="68"/>
                  </a:moveTo>
                  <a:lnTo>
                    <a:pt x="141" y="68"/>
                  </a:lnTo>
                  <a:lnTo>
                    <a:pt x="142" y="82"/>
                  </a:lnTo>
                  <a:lnTo>
                    <a:pt x="142" y="88"/>
                  </a:lnTo>
                  <a:lnTo>
                    <a:pt x="142" y="92"/>
                  </a:lnTo>
                  <a:lnTo>
                    <a:pt x="139" y="95"/>
                  </a:lnTo>
                  <a:lnTo>
                    <a:pt x="136" y="98"/>
                  </a:lnTo>
                  <a:lnTo>
                    <a:pt x="130" y="103"/>
                  </a:lnTo>
                  <a:lnTo>
                    <a:pt x="123" y="106"/>
                  </a:lnTo>
                  <a:lnTo>
                    <a:pt x="106" y="112"/>
                  </a:lnTo>
                  <a:lnTo>
                    <a:pt x="89" y="115"/>
                  </a:lnTo>
                  <a:lnTo>
                    <a:pt x="73" y="115"/>
                  </a:lnTo>
                  <a:lnTo>
                    <a:pt x="56" y="114"/>
                  </a:lnTo>
                  <a:lnTo>
                    <a:pt x="44" y="109"/>
                  </a:lnTo>
                  <a:lnTo>
                    <a:pt x="32" y="101"/>
                  </a:lnTo>
                  <a:lnTo>
                    <a:pt x="18" y="91"/>
                  </a:lnTo>
                  <a:lnTo>
                    <a:pt x="8" y="82"/>
                  </a:lnTo>
                  <a:lnTo>
                    <a:pt x="3" y="77"/>
                  </a:lnTo>
                  <a:lnTo>
                    <a:pt x="2" y="73"/>
                  </a:lnTo>
                  <a:lnTo>
                    <a:pt x="0" y="68"/>
                  </a:lnTo>
                  <a:lnTo>
                    <a:pt x="0" y="64"/>
                  </a:lnTo>
                  <a:lnTo>
                    <a:pt x="3" y="55"/>
                  </a:lnTo>
                  <a:lnTo>
                    <a:pt x="8" y="46"/>
                  </a:lnTo>
                  <a:lnTo>
                    <a:pt x="25" y="28"/>
                  </a:lnTo>
                  <a:lnTo>
                    <a:pt x="34" y="19"/>
                  </a:lnTo>
                  <a:lnTo>
                    <a:pt x="44" y="11"/>
                  </a:lnTo>
                  <a:lnTo>
                    <a:pt x="53" y="5"/>
                  </a:lnTo>
                  <a:lnTo>
                    <a:pt x="64" y="2"/>
                  </a:lnTo>
                  <a:lnTo>
                    <a:pt x="71" y="0"/>
                  </a:lnTo>
                  <a:lnTo>
                    <a:pt x="76" y="2"/>
                  </a:lnTo>
                  <a:lnTo>
                    <a:pt x="79" y="3"/>
                  </a:lnTo>
                  <a:lnTo>
                    <a:pt x="98" y="17"/>
                  </a:lnTo>
                  <a:lnTo>
                    <a:pt x="118" y="34"/>
                  </a:lnTo>
                  <a:lnTo>
                    <a:pt x="126" y="43"/>
                  </a:lnTo>
                  <a:lnTo>
                    <a:pt x="133" y="50"/>
                  </a:lnTo>
                  <a:lnTo>
                    <a:pt x="138" y="59"/>
                  </a:lnTo>
                  <a:lnTo>
                    <a:pt x="141" y="68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3051">
              <a:extLst>
                <a:ext uri="{FF2B5EF4-FFF2-40B4-BE49-F238E27FC236}">
                  <a16:creationId xmlns:a16="http://schemas.microsoft.com/office/drawing/2014/main" id="{A6401277-E8C5-4D2D-BA77-F35F2AC3F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179"/>
              <a:ext cx="54" cy="63"/>
            </a:xfrm>
            <a:custGeom>
              <a:avLst/>
              <a:gdLst>
                <a:gd name="T0" fmla="*/ 26 w 54"/>
                <a:gd name="T1" fmla="*/ 0 h 63"/>
                <a:gd name="T2" fmla="*/ 26 w 54"/>
                <a:gd name="T3" fmla="*/ 0 h 63"/>
                <a:gd name="T4" fmla="*/ 41 w 54"/>
                <a:gd name="T5" fmla="*/ 6 h 63"/>
                <a:gd name="T6" fmla="*/ 50 w 54"/>
                <a:gd name="T7" fmla="*/ 10 h 63"/>
                <a:gd name="T8" fmla="*/ 53 w 54"/>
                <a:gd name="T9" fmla="*/ 12 h 63"/>
                <a:gd name="T10" fmla="*/ 54 w 54"/>
                <a:gd name="T11" fmla="*/ 15 h 63"/>
                <a:gd name="T12" fmla="*/ 54 w 54"/>
                <a:gd name="T13" fmla="*/ 18 h 63"/>
                <a:gd name="T14" fmla="*/ 53 w 54"/>
                <a:gd name="T15" fmla="*/ 22 h 63"/>
                <a:gd name="T16" fmla="*/ 53 w 54"/>
                <a:gd name="T17" fmla="*/ 22 h 63"/>
                <a:gd name="T18" fmla="*/ 48 w 54"/>
                <a:gd name="T19" fmla="*/ 31 h 63"/>
                <a:gd name="T20" fmla="*/ 42 w 54"/>
                <a:gd name="T21" fmla="*/ 45 h 63"/>
                <a:gd name="T22" fmla="*/ 39 w 54"/>
                <a:gd name="T23" fmla="*/ 51 h 63"/>
                <a:gd name="T24" fmla="*/ 35 w 54"/>
                <a:gd name="T25" fmla="*/ 55 h 63"/>
                <a:gd name="T26" fmla="*/ 30 w 54"/>
                <a:gd name="T27" fmla="*/ 60 h 63"/>
                <a:gd name="T28" fmla="*/ 26 w 54"/>
                <a:gd name="T29" fmla="*/ 61 h 63"/>
                <a:gd name="T30" fmla="*/ 26 w 54"/>
                <a:gd name="T31" fmla="*/ 61 h 63"/>
                <a:gd name="T32" fmla="*/ 14 w 54"/>
                <a:gd name="T33" fmla="*/ 63 h 63"/>
                <a:gd name="T34" fmla="*/ 6 w 54"/>
                <a:gd name="T35" fmla="*/ 61 h 63"/>
                <a:gd name="T36" fmla="*/ 3 w 54"/>
                <a:gd name="T37" fmla="*/ 60 h 63"/>
                <a:gd name="T38" fmla="*/ 1 w 54"/>
                <a:gd name="T39" fmla="*/ 57 h 63"/>
                <a:gd name="T40" fmla="*/ 0 w 54"/>
                <a:gd name="T41" fmla="*/ 49 h 63"/>
                <a:gd name="T42" fmla="*/ 0 w 54"/>
                <a:gd name="T43" fmla="*/ 49 h 63"/>
                <a:gd name="T44" fmla="*/ 1 w 54"/>
                <a:gd name="T45" fmla="*/ 37 h 63"/>
                <a:gd name="T46" fmla="*/ 3 w 54"/>
                <a:gd name="T47" fmla="*/ 28 h 63"/>
                <a:gd name="T48" fmla="*/ 4 w 54"/>
                <a:gd name="T49" fmla="*/ 19 h 63"/>
                <a:gd name="T50" fmla="*/ 9 w 54"/>
                <a:gd name="T51" fmla="*/ 10 h 63"/>
                <a:gd name="T52" fmla="*/ 14 w 54"/>
                <a:gd name="T53" fmla="*/ 4 h 63"/>
                <a:gd name="T54" fmla="*/ 15 w 54"/>
                <a:gd name="T55" fmla="*/ 1 h 63"/>
                <a:gd name="T56" fmla="*/ 20 w 54"/>
                <a:gd name="T57" fmla="*/ 0 h 63"/>
                <a:gd name="T58" fmla="*/ 23 w 54"/>
                <a:gd name="T59" fmla="*/ 0 h 63"/>
                <a:gd name="T60" fmla="*/ 26 w 54"/>
                <a:gd name="T61" fmla="*/ 0 h 63"/>
                <a:gd name="T62" fmla="*/ 26 w 54"/>
                <a:gd name="T63" fmla="*/ 0 h 6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4" h="63">
                  <a:moveTo>
                    <a:pt x="26" y="0"/>
                  </a:moveTo>
                  <a:lnTo>
                    <a:pt x="26" y="0"/>
                  </a:lnTo>
                  <a:lnTo>
                    <a:pt x="41" y="6"/>
                  </a:lnTo>
                  <a:lnTo>
                    <a:pt x="50" y="10"/>
                  </a:lnTo>
                  <a:lnTo>
                    <a:pt x="53" y="12"/>
                  </a:lnTo>
                  <a:lnTo>
                    <a:pt x="54" y="15"/>
                  </a:lnTo>
                  <a:lnTo>
                    <a:pt x="54" y="18"/>
                  </a:lnTo>
                  <a:lnTo>
                    <a:pt x="53" y="22"/>
                  </a:lnTo>
                  <a:lnTo>
                    <a:pt x="48" y="31"/>
                  </a:lnTo>
                  <a:lnTo>
                    <a:pt x="42" y="45"/>
                  </a:lnTo>
                  <a:lnTo>
                    <a:pt x="39" y="51"/>
                  </a:lnTo>
                  <a:lnTo>
                    <a:pt x="35" y="55"/>
                  </a:lnTo>
                  <a:lnTo>
                    <a:pt x="30" y="60"/>
                  </a:lnTo>
                  <a:lnTo>
                    <a:pt x="26" y="61"/>
                  </a:lnTo>
                  <a:lnTo>
                    <a:pt x="14" y="63"/>
                  </a:lnTo>
                  <a:lnTo>
                    <a:pt x="6" y="61"/>
                  </a:lnTo>
                  <a:lnTo>
                    <a:pt x="3" y="60"/>
                  </a:lnTo>
                  <a:lnTo>
                    <a:pt x="1" y="57"/>
                  </a:lnTo>
                  <a:lnTo>
                    <a:pt x="0" y="49"/>
                  </a:lnTo>
                  <a:lnTo>
                    <a:pt x="1" y="37"/>
                  </a:lnTo>
                  <a:lnTo>
                    <a:pt x="3" y="28"/>
                  </a:lnTo>
                  <a:lnTo>
                    <a:pt x="4" y="19"/>
                  </a:lnTo>
                  <a:lnTo>
                    <a:pt x="9" y="10"/>
                  </a:lnTo>
                  <a:lnTo>
                    <a:pt x="14" y="4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23" y="0"/>
                  </a:lnTo>
                  <a:lnTo>
                    <a:pt x="26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3052">
              <a:extLst>
                <a:ext uri="{FF2B5EF4-FFF2-40B4-BE49-F238E27FC236}">
                  <a16:creationId xmlns:a16="http://schemas.microsoft.com/office/drawing/2014/main" id="{72DA7906-27F3-4025-8990-E4B736E88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3040"/>
              <a:ext cx="141" cy="119"/>
            </a:xfrm>
            <a:custGeom>
              <a:avLst/>
              <a:gdLst>
                <a:gd name="T0" fmla="*/ 138 w 141"/>
                <a:gd name="T1" fmla="*/ 16 h 119"/>
                <a:gd name="T2" fmla="*/ 138 w 141"/>
                <a:gd name="T3" fmla="*/ 16 h 119"/>
                <a:gd name="T4" fmla="*/ 141 w 141"/>
                <a:gd name="T5" fmla="*/ 23 h 119"/>
                <a:gd name="T6" fmla="*/ 141 w 141"/>
                <a:gd name="T7" fmla="*/ 32 h 119"/>
                <a:gd name="T8" fmla="*/ 141 w 141"/>
                <a:gd name="T9" fmla="*/ 41 h 119"/>
                <a:gd name="T10" fmla="*/ 138 w 141"/>
                <a:gd name="T11" fmla="*/ 53 h 119"/>
                <a:gd name="T12" fmla="*/ 135 w 141"/>
                <a:gd name="T13" fmla="*/ 63 h 119"/>
                <a:gd name="T14" fmla="*/ 129 w 141"/>
                <a:gd name="T15" fmla="*/ 72 h 119"/>
                <a:gd name="T16" fmla="*/ 123 w 141"/>
                <a:gd name="T17" fmla="*/ 80 h 119"/>
                <a:gd name="T18" fmla="*/ 114 w 141"/>
                <a:gd name="T19" fmla="*/ 86 h 119"/>
                <a:gd name="T20" fmla="*/ 114 w 141"/>
                <a:gd name="T21" fmla="*/ 86 h 119"/>
                <a:gd name="T22" fmla="*/ 79 w 141"/>
                <a:gd name="T23" fmla="*/ 102 h 119"/>
                <a:gd name="T24" fmla="*/ 64 w 141"/>
                <a:gd name="T25" fmla="*/ 110 h 119"/>
                <a:gd name="T26" fmla="*/ 53 w 141"/>
                <a:gd name="T27" fmla="*/ 118 h 119"/>
                <a:gd name="T28" fmla="*/ 53 w 141"/>
                <a:gd name="T29" fmla="*/ 118 h 119"/>
                <a:gd name="T30" fmla="*/ 52 w 141"/>
                <a:gd name="T31" fmla="*/ 119 h 119"/>
                <a:gd name="T32" fmla="*/ 49 w 141"/>
                <a:gd name="T33" fmla="*/ 119 h 119"/>
                <a:gd name="T34" fmla="*/ 41 w 141"/>
                <a:gd name="T35" fmla="*/ 116 h 119"/>
                <a:gd name="T36" fmla="*/ 34 w 141"/>
                <a:gd name="T37" fmla="*/ 111 h 119"/>
                <a:gd name="T38" fmla="*/ 25 w 141"/>
                <a:gd name="T39" fmla="*/ 105 h 119"/>
                <a:gd name="T40" fmla="*/ 16 w 141"/>
                <a:gd name="T41" fmla="*/ 96 h 119"/>
                <a:gd name="T42" fmla="*/ 10 w 141"/>
                <a:gd name="T43" fmla="*/ 87 h 119"/>
                <a:gd name="T44" fmla="*/ 4 w 141"/>
                <a:gd name="T45" fmla="*/ 77 h 119"/>
                <a:gd name="T46" fmla="*/ 0 w 141"/>
                <a:gd name="T47" fmla="*/ 68 h 119"/>
                <a:gd name="T48" fmla="*/ 0 w 141"/>
                <a:gd name="T49" fmla="*/ 68 h 119"/>
                <a:gd name="T50" fmla="*/ 2 w 141"/>
                <a:gd name="T51" fmla="*/ 59 h 119"/>
                <a:gd name="T52" fmla="*/ 5 w 141"/>
                <a:gd name="T53" fmla="*/ 51 h 119"/>
                <a:gd name="T54" fmla="*/ 11 w 141"/>
                <a:gd name="T55" fmla="*/ 45 h 119"/>
                <a:gd name="T56" fmla="*/ 19 w 141"/>
                <a:gd name="T57" fmla="*/ 39 h 119"/>
                <a:gd name="T58" fmla="*/ 38 w 141"/>
                <a:gd name="T59" fmla="*/ 29 h 119"/>
                <a:gd name="T60" fmla="*/ 55 w 141"/>
                <a:gd name="T61" fmla="*/ 21 h 119"/>
                <a:gd name="T62" fmla="*/ 55 w 141"/>
                <a:gd name="T63" fmla="*/ 21 h 119"/>
                <a:gd name="T64" fmla="*/ 76 w 141"/>
                <a:gd name="T65" fmla="*/ 10 h 119"/>
                <a:gd name="T66" fmla="*/ 88 w 141"/>
                <a:gd name="T67" fmla="*/ 6 h 119"/>
                <a:gd name="T68" fmla="*/ 100 w 141"/>
                <a:gd name="T69" fmla="*/ 1 h 119"/>
                <a:gd name="T70" fmla="*/ 112 w 141"/>
                <a:gd name="T71" fmla="*/ 0 h 119"/>
                <a:gd name="T72" fmla="*/ 117 w 141"/>
                <a:gd name="T73" fmla="*/ 0 h 119"/>
                <a:gd name="T74" fmla="*/ 123 w 141"/>
                <a:gd name="T75" fmla="*/ 1 h 119"/>
                <a:gd name="T76" fmla="*/ 127 w 141"/>
                <a:gd name="T77" fmla="*/ 3 h 119"/>
                <a:gd name="T78" fmla="*/ 132 w 141"/>
                <a:gd name="T79" fmla="*/ 6 h 119"/>
                <a:gd name="T80" fmla="*/ 135 w 141"/>
                <a:gd name="T81" fmla="*/ 10 h 119"/>
                <a:gd name="T82" fmla="*/ 138 w 141"/>
                <a:gd name="T83" fmla="*/ 16 h 119"/>
                <a:gd name="T84" fmla="*/ 138 w 141"/>
                <a:gd name="T85" fmla="*/ 16 h 11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1" h="119">
                  <a:moveTo>
                    <a:pt x="138" y="16"/>
                  </a:moveTo>
                  <a:lnTo>
                    <a:pt x="138" y="16"/>
                  </a:lnTo>
                  <a:lnTo>
                    <a:pt x="141" y="23"/>
                  </a:lnTo>
                  <a:lnTo>
                    <a:pt x="141" y="32"/>
                  </a:lnTo>
                  <a:lnTo>
                    <a:pt x="141" y="41"/>
                  </a:lnTo>
                  <a:lnTo>
                    <a:pt x="138" y="53"/>
                  </a:lnTo>
                  <a:lnTo>
                    <a:pt x="135" y="63"/>
                  </a:lnTo>
                  <a:lnTo>
                    <a:pt x="129" y="72"/>
                  </a:lnTo>
                  <a:lnTo>
                    <a:pt x="123" y="80"/>
                  </a:lnTo>
                  <a:lnTo>
                    <a:pt x="114" y="86"/>
                  </a:lnTo>
                  <a:lnTo>
                    <a:pt x="79" y="102"/>
                  </a:lnTo>
                  <a:lnTo>
                    <a:pt x="64" y="110"/>
                  </a:lnTo>
                  <a:lnTo>
                    <a:pt x="53" y="118"/>
                  </a:lnTo>
                  <a:lnTo>
                    <a:pt x="52" y="119"/>
                  </a:lnTo>
                  <a:lnTo>
                    <a:pt x="49" y="119"/>
                  </a:lnTo>
                  <a:lnTo>
                    <a:pt x="41" y="116"/>
                  </a:lnTo>
                  <a:lnTo>
                    <a:pt x="34" y="111"/>
                  </a:lnTo>
                  <a:lnTo>
                    <a:pt x="25" y="105"/>
                  </a:lnTo>
                  <a:lnTo>
                    <a:pt x="16" y="96"/>
                  </a:lnTo>
                  <a:lnTo>
                    <a:pt x="10" y="87"/>
                  </a:lnTo>
                  <a:lnTo>
                    <a:pt x="4" y="77"/>
                  </a:lnTo>
                  <a:lnTo>
                    <a:pt x="0" y="68"/>
                  </a:lnTo>
                  <a:lnTo>
                    <a:pt x="2" y="59"/>
                  </a:lnTo>
                  <a:lnTo>
                    <a:pt x="5" y="51"/>
                  </a:lnTo>
                  <a:lnTo>
                    <a:pt x="11" y="45"/>
                  </a:lnTo>
                  <a:lnTo>
                    <a:pt x="19" y="39"/>
                  </a:lnTo>
                  <a:lnTo>
                    <a:pt x="38" y="29"/>
                  </a:lnTo>
                  <a:lnTo>
                    <a:pt x="55" y="21"/>
                  </a:lnTo>
                  <a:lnTo>
                    <a:pt x="76" y="10"/>
                  </a:lnTo>
                  <a:lnTo>
                    <a:pt x="88" y="6"/>
                  </a:lnTo>
                  <a:lnTo>
                    <a:pt x="100" y="1"/>
                  </a:lnTo>
                  <a:lnTo>
                    <a:pt x="112" y="0"/>
                  </a:lnTo>
                  <a:lnTo>
                    <a:pt x="117" y="0"/>
                  </a:lnTo>
                  <a:lnTo>
                    <a:pt x="123" y="1"/>
                  </a:lnTo>
                  <a:lnTo>
                    <a:pt x="127" y="3"/>
                  </a:lnTo>
                  <a:lnTo>
                    <a:pt x="132" y="6"/>
                  </a:lnTo>
                  <a:lnTo>
                    <a:pt x="135" y="10"/>
                  </a:lnTo>
                  <a:lnTo>
                    <a:pt x="138" y="1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Freeform 3053">
              <a:extLst>
                <a:ext uri="{FF2B5EF4-FFF2-40B4-BE49-F238E27FC236}">
                  <a16:creationId xmlns:a16="http://schemas.microsoft.com/office/drawing/2014/main" id="{9F676B01-87E1-4BDA-B5D4-4C41828C0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3292"/>
              <a:ext cx="69" cy="68"/>
            </a:xfrm>
            <a:custGeom>
              <a:avLst/>
              <a:gdLst>
                <a:gd name="T0" fmla="*/ 23 w 69"/>
                <a:gd name="T1" fmla="*/ 1 h 68"/>
                <a:gd name="T2" fmla="*/ 23 w 69"/>
                <a:gd name="T3" fmla="*/ 1 h 68"/>
                <a:gd name="T4" fmla="*/ 14 w 69"/>
                <a:gd name="T5" fmla="*/ 6 h 68"/>
                <a:gd name="T6" fmla="*/ 8 w 69"/>
                <a:gd name="T7" fmla="*/ 9 h 68"/>
                <a:gd name="T8" fmla="*/ 3 w 69"/>
                <a:gd name="T9" fmla="*/ 15 h 68"/>
                <a:gd name="T10" fmla="*/ 2 w 69"/>
                <a:gd name="T11" fmla="*/ 19 h 68"/>
                <a:gd name="T12" fmla="*/ 0 w 69"/>
                <a:gd name="T13" fmla="*/ 25 h 68"/>
                <a:gd name="T14" fmla="*/ 0 w 69"/>
                <a:gd name="T15" fmla="*/ 31 h 68"/>
                <a:gd name="T16" fmla="*/ 3 w 69"/>
                <a:gd name="T17" fmla="*/ 45 h 68"/>
                <a:gd name="T18" fmla="*/ 3 w 69"/>
                <a:gd name="T19" fmla="*/ 45 h 68"/>
                <a:gd name="T20" fmla="*/ 8 w 69"/>
                <a:gd name="T21" fmla="*/ 57 h 68"/>
                <a:gd name="T22" fmla="*/ 9 w 69"/>
                <a:gd name="T23" fmla="*/ 62 h 68"/>
                <a:gd name="T24" fmla="*/ 12 w 69"/>
                <a:gd name="T25" fmla="*/ 65 h 68"/>
                <a:gd name="T26" fmla="*/ 17 w 69"/>
                <a:gd name="T27" fmla="*/ 66 h 68"/>
                <a:gd name="T28" fmla="*/ 23 w 69"/>
                <a:gd name="T29" fmla="*/ 68 h 68"/>
                <a:gd name="T30" fmla="*/ 39 w 69"/>
                <a:gd name="T31" fmla="*/ 68 h 68"/>
                <a:gd name="T32" fmla="*/ 39 w 69"/>
                <a:gd name="T33" fmla="*/ 68 h 68"/>
                <a:gd name="T34" fmla="*/ 57 w 69"/>
                <a:gd name="T35" fmla="*/ 65 h 68"/>
                <a:gd name="T36" fmla="*/ 63 w 69"/>
                <a:gd name="T37" fmla="*/ 62 h 68"/>
                <a:gd name="T38" fmla="*/ 68 w 69"/>
                <a:gd name="T39" fmla="*/ 60 h 68"/>
                <a:gd name="T40" fmla="*/ 69 w 69"/>
                <a:gd name="T41" fmla="*/ 57 h 68"/>
                <a:gd name="T42" fmla="*/ 69 w 69"/>
                <a:gd name="T43" fmla="*/ 52 h 68"/>
                <a:gd name="T44" fmla="*/ 68 w 69"/>
                <a:gd name="T45" fmla="*/ 49 h 68"/>
                <a:gd name="T46" fmla="*/ 63 w 69"/>
                <a:gd name="T47" fmla="*/ 45 h 68"/>
                <a:gd name="T48" fmla="*/ 63 w 69"/>
                <a:gd name="T49" fmla="*/ 45 h 68"/>
                <a:gd name="T50" fmla="*/ 60 w 69"/>
                <a:gd name="T51" fmla="*/ 39 h 68"/>
                <a:gd name="T52" fmla="*/ 56 w 69"/>
                <a:gd name="T53" fmla="*/ 31 h 68"/>
                <a:gd name="T54" fmla="*/ 48 w 69"/>
                <a:gd name="T55" fmla="*/ 15 h 68"/>
                <a:gd name="T56" fmla="*/ 44 w 69"/>
                <a:gd name="T57" fmla="*/ 9 h 68"/>
                <a:gd name="T58" fmla="*/ 38 w 69"/>
                <a:gd name="T59" fmla="*/ 3 h 68"/>
                <a:gd name="T60" fmla="*/ 32 w 69"/>
                <a:gd name="T61" fmla="*/ 0 h 68"/>
                <a:gd name="T62" fmla="*/ 27 w 69"/>
                <a:gd name="T63" fmla="*/ 0 h 68"/>
                <a:gd name="T64" fmla="*/ 23 w 69"/>
                <a:gd name="T65" fmla="*/ 1 h 68"/>
                <a:gd name="T66" fmla="*/ 23 w 69"/>
                <a:gd name="T67" fmla="*/ 1 h 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9" h="68">
                  <a:moveTo>
                    <a:pt x="23" y="1"/>
                  </a:moveTo>
                  <a:lnTo>
                    <a:pt x="23" y="1"/>
                  </a:lnTo>
                  <a:lnTo>
                    <a:pt x="14" y="6"/>
                  </a:lnTo>
                  <a:lnTo>
                    <a:pt x="8" y="9"/>
                  </a:lnTo>
                  <a:lnTo>
                    <a:pt x="3" y="15"/>
                  </a:lnTo>
                  <a:lnTo>
                    <a:pt x="2" y="19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3" y="45"/>
                  </a:lnTo>
                  <a:lnTo>
                    <a:pt x="8" y="57"/>
                  </a:lnTo>
                  <a:lnTo>
                    <a:pt x="9" y="62"/>
                  </a:lnTo>
                  <a:lnTo>
                    <a:pt x="12" y="65"/>
                  </a:lnTo>
                  <a:lnTo>
                    <a:pt x="17" y="66"/>
                  </a:lnTo>
                  <a:lnTo>
                    <a:pt x="23" y="68"/>
                  </a:lnTo>
                  <a:lnTo>
                    <a:pt x="39" y="68"/>
                  </a:lnTo>
                  <a:lnTo>
                    <a:pt x="57" y="65"/>
                  </a:lnTo>
                  <a:lnTo>
                    <a:pt x="63" y="62"/>
                  </a:lnTo>
                  <a:lnTo>
                    <a:pt x="68" y="60"/>
                  </a:lnTo>
                  <a:lnTo>
                    <a:pt x="69" y="57"/>
                  </a:lnTo>
                  <a:lnTo>
                    <a:pt x="69" y="52"/>
                  </a:lnTo>
                  <a:lnTo>
                    <a:pt x="68" y="49"/>
                  </a:lnTo>
                  <a:lnTo>
                    <a:pt x="63" y="45"/>
                  </a:lnTo>
                  <a:lnTo>
                    <a:pt x="60" y="39"/>
                  </a:lnTo>
                  <a:lnTo>
                    <a:pt x="56" y="31"/>
                  </a:lnTo>
                  <a:lnTo>
                    <a:pt x="48" y="15"/>
                  </a:lnTo>
                  <a:lnTo>
                    <a:pt x="44" y="9"/>
                  </a:lnTo>
                  <a:lnTo>
                    <a:pt x="38" y="3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3" y="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3054">
              <a:extLst>
                <a:ext uri="{FF2B5EF4-FFF2-40B4-BE49-F238E27FC236}">
                  <a16:creationId xmlns:a16="http://schemas.microsoft.com/office/drawing/2014/main" id="{00B739E4-2786-4209-BA21-45528A97F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3325"/>
              <a:ext cx="57" cy="45"/>
            </a:xfrm>
            <a:custGeom>
              <a:avLst/>
              <a:gdLst>
                <a:gd name="T0" fmla="*/ 56 w 57"/>
                <a:gd name="T1" fmla="*/ 6 h 45"/>
                <a:gd name="T2" fmla="*/ 56 w 57"/>
                <a:gd name="T3" fmla="*/ 6 h 45"/>
                <a:gd name="T4" fmla="*/ 57 w 57"/>
                <a:gd name="T5" fmla="*/ 10 h 45"/>
                <a:gd name="T6" fmla="*/ 57 w 57"/>
                <a:gd name="T7" fmla="*/ 15 h 45"/>
                <a:gd name="T8" fmla="*/ 57 w 57"/>
                <a:gd name="T9" fmla="*/ 19 h 45"/>
                <a:gd name="T10" fmla="*/ 54 w 57"/>
                <a:gd name="T11" fmla="*/ 22 h 45"/>
                <a:gd name="T12" fmla="*/ 51 w 57"/>
                <a:gd name="T13" fmla="*/ 27 h 45"/>
                <a:gd name="T14" fmla="*/ 47 w 57"/>
                <a:gd name="T15" fmla="*/ 30 h 45"/>
                <a:gd name="T16" fmla="*/ 35 w 57"/>
                <a:gd name="T17" fmla="*/ 38 h 45"/>
                <a:gd name="T18" fmla="*/ 35 w 57"/>
                <a:gd name="T19" fmla="*/ 38 h 45"/>
                <a:gd name="T20" fmla="*/ 23 w 57"/>
                <a:gd name="T21" fmla="*/ 42 h 45"/>
                <a:gd name="T22" fmla="*/ 12 w 57"/>
                <a:gd name="T23" fmla="*/ 45 h 45"/>
                <a:gd name="T24" fmla="*/ 9 w 57"/>
                <a:gd name="T25" fmla="*/ 44 h 45"/>
                <a:gd name="T26" fmla="*/ 6 w 57"/>
                <a:gd name="T27" fmla="*/ 42 h 45"/>
                <a:gd name="T28" fmla="*/ 3 w 57"/>
                <a:gd name="T29" fmla="*/ 39 h 45"/>
                <a:gd name="T30" fmla="*/ 0 w 57"/>
                <a:gd name="T31" fmla="*/ 36 h 45"/>
                <a:gd name="T32" fmla="*/ 0 w 57"/>
                <a:gd name="T33" fmla="*/ 36 h 45"/>
                <a:gd name="T34" fmla="*/ 0 w 57"/>
                <a:gd name="T35" fmla="*/ 33 h 45"/>
                <a:gd name="T36" fmla="*/ 2 w 57"/>
                <a:gd name="T37" fmla="*/ 30 h 45"/>
                <a:gd name="T38" fmla="*/ 6 w 57"/>
                <a:gd name="T39" fmla="*/ 22 h 45"/>
                <a:gd name="T40" fmla="*/ 14 w 57"/>
                <a:gd name="T41" fmla="*/ 16 h 45"/>
                <a:gd name="T42" fmla="*/ 23 w 57"/>
                <a:gd name="T43" fmla="*/ 9 h 45"/>
                <a:gd name="T44" fmla="*/ 33 w 57"/>
                <a:gd name="T45" fmla="*/ 3 h 45"/>
                <a:gd name="T46" fmla="*/ 42 w 57"/>
                <a:gd name="T47" fmla="*/ 0 h 45"/>
                <a:gd name="T48" fmla="*/ 47 w 57"/>
                <a:gd name="T49" fmla="*/ 0 h 45"/>
                <a:gd name="T50" fmla="*/ 51 w 57"/>
                <a:gd name="T51" fmla="*/ 1 h 45"/>
                <a:gd name="T52" fmla="*/ 54 w 57"/>
                <a:gd name="T53" fmla="*/ 3 h 45"/>
                <a:gd name="T54" fmla="*/ 56 w 57"/>
                <a:gd name="T55" fmla="*/ 6 h 45"/>
                <a:gd name="T56" fmla="*/ 56 w 57"/>
                <a:gd name="T57" fmla="*/ 6 h 4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7" h="45">
                  <a:moveTo>
                    <a:pt x="56" y="6"/>
                  </a:moveTo>
                  <a:lnTo>
                    <a:pt x="56" y="6"/>
                  </a:lnTo>
                  <a:lnTo>
                    <a:pt x="57" y="10"/>
                  </a:lnTo>
                  <a:lnTo>
                    <a:pt x="57" y="15"/>
                  </a:lnTo>
                  <a:lnTo>
                    <a:pt x="57" y="19"/>
                  </a:lnTo>
                  <a:lnTo>
                    <a:pt x="54" y="22"/>
                  </a:lnTo>
                  <a:lnTo>
                    <a:pt x="51" y="27"/>
                  </a:lnTo>
                  <a:lnTo>
                    <a:pt x="47" y="30"/>
                  </a:lnTo>
                  <a:lnTo>
                    <a:pt x="35" y="38"/>
                  </a:lnTo>
                  <a:lnTo>
                    <a:pt x="23" y="42"/>
                  </a:lnTo>
                  <a:lnTo>
                    <a:pt x="12" y="45"/>
                  </a:lnTo>
                  <a:lnTo>
                    <a:pt x="9" y="44"/>
                  </a:lnTo>
                  <a:lnTo>
                    <a:pt x="6" y="42"/>
                  </a:lnTo>
                  <a:lnTo>
                    <a:pt x="3" y="39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0"/>
                  </a:lnTo>
                  <a:lnTo>
                    <a:pt x="6" y="22"/>
                  </a:lnTo>
                  <a:lnTo>
                    <a:pt x="14" y="16"/>
                  </a:lnTo>
                  <a:lnTo>
                    <a:pt x="23" y="9"/>
                  </a:lnTo>
                  <a:lnTo>
                    <a:pt x="33" y="3"/>
                  </a:lnTo>
                  <a:lnTo>
                    <a:pt x="42" y="0"/>
                  </a:lnTo>
                  <a:lnTo>
                    <a:pt x="47" y="0"/>
                  </a:lnTo>
                  <a:lnTo>
                    <a:pt x="51" y="1"/>
                  </a:lnTo>
                  <a:lnTo>
                    <a:pt x="54" y="3"/>
                  </a:lnTo>
                  <a:lnTo>
                    <a:pt x="56" y="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Freeform 3055">
              <a:extLst>
                <a:ext uri="{FF2B5EF4-FFF2-40B4-BE49-F238E27FC236}">
                  <a16:creationId xmlns:a16="http://schemas.microsoft.com/office/drawing/2014/main" id="{951C8B64-D1D1-4E01-84F4-34106BEF4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3253"/>
              <a:ext cx="122" cy="105"/>
            </a:xfrm>
            <a:custGeom>
              <a:avLst/>
              <a:gdLst>
                <a:gd name="T0" fmla="*/ 89 w 122"/>
                <a:gd name="T1" fmla="*/ 15 h 105"/>
                <a:gd name="T2" fmla="*/ 89 w 122"/>
                <a:gd name="T3" fmla="*/ 15 h 105"/>
                <a:gd name="T4" fmla="*/ 102 w 122"/>
                <a:gd name="T5" fmla="*/ 22 h 105"/>
                <a:gd name="T6" fmla="*/ 115 w 122"/>
                <a:gd name="T7" fmla="*/ 31 h 105"/>
                <a:gd name="T8" fmla="*/ 119 w 122"/>
                <a:gd name="T9" fmla="*/ 37 h 105"/>
                <a:gd name="T10" fmla="*/ 122 w 122"/>
                <a:gd name="T11" fmla="*/ 43 h 105"/>
                <a:gd name="T12" fmla="*/ 122 w 122"/>
                <a:gd name="T13" fmla="*/ 49 h 105"/>
                <a:gd name="T14" fmla="*/ 121 w 122"/>
                <a:gd name="T15" fmla="*/ 55 h 105"/>
                <a:gd name="T16" fmla="*/ 121 w 122"/>
                <a:gd name="T17" fmla="*/ 55 h 105"/>
                <a:gd name="T18" fmla="*/ 113 w 122"/>
                <a:gd name="T19" fmla="*/ 70 h 105"/>
                <a:gd name="T20" fmla="*/ 102 w 122"/>
                <a:gd name="T21" fmla="*/ 85 h 105"/>
                <a:gd name="T22" fmla="*/ 96 w 122"/>
                <a:gd name="T23" fmla="*/ 93 h 105"/>
                <a:gd name="T24" fmla="*/ 90 w 122"/>
                <a:gd name="T25" fmla="*/ 99 h 105"/>
                <a:gd name="T26" fmla="*/ 84 w 122"/>
                <a:gd name="T27" fmla="*/ 104 h 105"/>
                <a:gd name="T28" fmla="*/ 78 w 122"/>
                <a:gd name="T29" fmla="*/ 105 h 105"/>
                <a:gd name="T30" fmla="*/ 78 w 122"/>
                <a:gd name="T31" fmla="*/ 105 h 105"/>
                <a:gd name="T32" fmla="*/ 72 w 122"/>
                <a:gd name="T33" fmla="*/ 105 h 105"/>
                <a:gd name="T34" fmla="*/ 65 w 122"/>
                <a:gd name="T35" fmla="*/ 104 h 105"/>
                <a:gd name="T36" fmla="*/ 47 w 122"/>
                <a:gd name="T37" fmla="*/ 98 h 105"/>
                <a:gd name="T38" fmla="*/ 10 w 122"/>
                <a:gd name="T39" fmla="*/ 82 h 105"/>
                <a:gd name="T40" fmla="*/ 10 w 122"/>
                <a:gd name="T41" fmla="*/ 82 h 105"/>
                <a:gd name="T42" fmla="*/ 6 w 122"/>
                <a:gd name="T43" fmla="*/ 78 h 105"/>
                <a:gd name="T44" fmla="*/ 1 w 122"/>
                <a:gd name="T45" fmla="*/ 72 h 105"/>
                <a:gd name="T46" fmla="*/ 0 w 122"/>
                <a:gd name="T47" fmla="*/ 63 h 105"/>
                <a:gd name="T48" fmla="*/ 0 w 122"/>
                <a:gd name="T49" fmla="*/ 54 h 105"/>
                <a:gd name="T50" fmla="*/ 1 w 122"/>
                <a:gd name="T51" fmla="*/ 45 h 105"/>
                <a:gd name="T52" fmla="*/ 4 w 122"/>
                <a:gd name="T53" fmla="*/ 36 h 105"/>
                <a:gd name="T54" fmla="*/ 7 w 122"/>
                <a:gd name="T55" fmla="*/ 28 h 105"/>
                <a:gd name="T56" fmla="*/ 12 w 122"/>
                <a:gd name="T57" fmla="*/ 22 h 105"/>
                <a:gd name="T58" fmla="*/ 12 w 122"/>
                <a:gd name="T59" fmla="*/ 22 h 105"/>
                <a:gd name="T60" fmla="*/ 23 w 122"/>
                <a:gd name="T61" fmla="*/ 10 h 105"/>
                <a:gd name="T62" fmla="*/ 29 w 122"/>
                <a:gd name="T63" fmla="*/ 6 h 105"/>
                <a:gd name="T64" fmla="*/ 36 w 122"/>
                <a:gd name="T65" fmla="*/ 1 h 105"/>
                <a:gd name="T66" fmla="*/ 45 w 122"/>
                <a:gd name="T67" fmla="*/ 0 h 105"/>
                <a:gd name="T68" fmla="*/ 56 w 122"/>
                <a:gd name="T69" fmla="*/ 0 h 105"/>
                <a:gd name="T70" fmla="*/ 71 w 122"/>
                <a:gd name="T71" fmla="*/ 6 h 105"/>
                <a:gd name="T72" fmla="*/ 89 w 122"/>
                <a:gd name="T73" fmla="*/ 15 h 105"/>
                <a:gd name="T74" fmla="*/ 89 w 122"/>
                <a:gd name="T75" fmla="*/ 15 h 10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22" h="105">
                  <a:moveTo>
                    <a:pt x="89" y="15"/>
                  </a:moveTo>
                  <a:lnTo>
                    <a:pt x="89" y="15"/>
                  </a:lnTo>
                  <a:lnTo>
                    <a:pt x="102" y="22"/>
                  </a:lnTo>
                  <a:lnTo>
                    <a:pt x="115" y="31"/>
                  </a:lnTo>
                  <a:lnTo>
                    <a:pt x="119" y="37"/>
                  </a:lnTo>
                  <a:lnTo>
                    <a:pt x="122" y="43"/>
                  </a:lnTo>
                  <a:lnTo>
                    <a:pt x="122" y="49"/>
                  </a:lnTo>
                  <a:lnTo>
                    <a:pt x="121" y="55"/>
                  </a:lnTo>
                  <a:lnTo>
                    <a:pt x="113" y="70"/>
                  </a:lnTo>
                  <a:lnTo>
                    <a:pt x="102" y="85"/>
                  </a:lnTo>
                  <a:lnTo>
                    <a:pt x="96" y="93"/>
                  </a:lnTo>
                  <a:lnTo>
                    <a:pt x="90" y="99"/>
                  </a:lnTo>
                  <a:lnTo>
                    <a:pt x="84" y="104"/>
                  </a:lnTo>
                  <a:lnTo>
                    <a:pt x="78" y="105"/>
                  </a:lnTo>
                  <a:lnTo>
                    <a:pt x="72" y="105"/>
                  </a:lnTo>
                  <a:lnTo>
                    <a:pt x="65" y="104"/>
                  </a:lnTo>
                  <a:lnTo>
                    <a:pt x="47" y="98"/>
                  </a:lnTo>
                  <a:lnTo>
                    <a:pt x="10" y="82"/>
                  </a:lnTo>
                  <a:lnTo>
                    <a:pt x="6" y="78"/>
                  </a:lnTo>
                  <a:lnTo>
                    <a:pt x="1" y="72"/>
                  </a:lnTo>
                  <a:lnTo>
                    <a:pt x="0" y="63"/>
                  </a:lnTo>
                  <a:lnTo>
                    <a:pt x="0" y="54"/>
                  </a:lnTo>
                  <a:lnTo>
                    <a:pt x="1" y="45"/>
                  </a:lnTo>
                  <a:lnTo>
                    <a:pt x="4" y="36"/>
                  </a:lnTo>
                  <a:lnTo>
                    <a:pt x="7" y="28"/>
                  </a:lnTo>
                  <a:lnTo>
                    <a:pt x="12" y="22"/>
                  </a:lnTo>
                  <a:lnTo>
                    <a:pt x="23" y="10"/>
                  </a:lnTo>
                  <a:lnTo>
                    <a:pt x="29" y="6"/>
                  </a:lnTo>
                  <a:lnTo>
                    <a:pt x="36" y="1"/>
                  </a:lnTo>
                  <a:lnTo>
                    <a:pt x="45" y="0"/>
                  </a:lnTo>
                  <a:lnTo>
                    <a:pt x="56" y="0"/>
                  </a:lnTo>
                  <a:lnTo>
                    <a:pt x="71" y="6"/>
                  </a:lnTo>
                  <a:lnTo>
                    <a:pt x="89" y="15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Freeform 3056">
              <a:extLst>
                <a:ext uri="{FF2B5EF4-FFF2-40B4-BE49-F238E27FC236}">
                  <a16:creationId xmlns:a16="http://schemas.microsoft.com/office/drawing/2014/main" id="{48C0AD09-7D7E-48ED-BCD9-F0B161855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671"/>
              <a:ext cx="101" cy="67"/>
            </a:xfrm>
            <a:custGeom>
              <a:avLst/>
              <a:gdLst>
                <a:gd name="T0" fmla="*/ 87 w 101"/>
                <a:gd name="T1" fmla="*/ 13 h 67"/>
                <a:gd name="T2" fmla="*/ 87 w 101"/>
                <a:gd name="T3" fmla="*/ 13 h 67"/>
                <a:gd name="T4" fmla="*/ 93 w 101"/>
                <a:gd name="T5" fmla="*/ 24 h 67"/>
                <a:gd name="T6" fmla="*/ 99 w 101"/>
                <a:gd name="T7" fmla="*/ 39 h 67"/>
                <a:gd name="T8" fmla="*/ 101 w 101"/>
                <a:gd name="T9" fmla="*/ 46 h 67"/>
                <a:gd name="T10" fmla="*/ 101 w 101"/>
                <a:gd name="T11" fmla="*/ 54 h 67"/>
                <a:gd name="T12" fmla="*/ 99 w 101"/>
                <a:gd name="T13" fmla="*/ 60 h 67"/>
                <a:gd name="T14" fmla="*/ 95 w 101"/>
                <a:gd name="T15" fmla="*/ 64 h 67"/>
                <a:gd name="T16" fmla="*/ 95 w 101"/>
                <a:gd name="T17" fmla="*/ 64 h 67"/>
                <a:gd name="T18" fmla="*/ 89 w 101"/>
                <a:gd name="T19" fmla="*/ 66 h 67"/>
                <a:gd name="T20" fmla="*/ 80 w 101"/>
                <a:gd name="T21" fmla="*/ 67 h 67"/>
                <a:gd name="T22" fmla="*/ 58 w 101"/>
                <a:gd name="T23" fmla="*/ 67 h 67"/>
                <a:gd name="T24" fmla="*/ 36 w 101"/>
                <a:gd name="T25" fmla="*/ 66 h 67"/>
                <a:gd name="T26" fmla="*/ 15 w 101"/>
                <a:gd name="T27" fmla="*/ 64 h 67"/>
                <a:gd name="T28" fmla="*/ 15 w 101"/>
                <a:gd name="T29" fmla="*/ 64 h 67"/>
                <a:gd name="T30" fmla="*/ 9 w 101"/>
                <a:gd name="T31" fmla="*/ 61 h 67"/>
                <a:gd name="T32" fmla="*/ 4 w 101"/>
                <a:gd name="T33" fmla="*/ 58 h 67"/>
                <a:gd name="T34" fmla="*/ 1 w 101"/>
                <a:gd name="T35" fmla="*/ 54 h 67"/>
                <a:gd name="T36" fmla="*/ 0 w 101"/>
                <a:gd name="T37" fmla="*/ 48 h 67"/>
                <a:gd name="T38" fmla="*/ 0 w 101"/>
                <a:gd name="T39" fmla="*/ 36 h 67"/>
                <a:gd name="T40" fmla="*/ 0 w 101"/>
                <a:gd name="T41" fmla="*/ 25 h 67"/>
                <a:gd name="T42" fmla="*/ 0 w 101"/>
                <a:gd name="T43" fmla="*/ 25 h 67"/>
                <a:gd name="T44" fmla="*/ 1 w 101"/>
                <a:gd name="T45" fmla="*/ 22 h 67"/>
                <a:gd name="T46" fmla="*/ 3 w 101"/>
                <a:gd name="T47" fmla="*/ 19 h 67"/>
                <a:gd name="T48" fmla="*/ 12 w 101"/>
                <a:gd name="T49" fmla="*/ 13 h 67"/>
                <a:gd name="T50" fmla="*/ 24 w 101"/>
                <a:gd name="T51" fmla="*/ 7 h 67"/>
                <a:gd name="T52" fmla="*/ 39 w 101"/>
                <a:gd name="T53" fmla="*/ 3 h 67"/>
                <a:gd name="T54" fmla="*/ 54 w 101"/>
                <a:gd name="T55" fmla="*/ 0 h 67"/>
                <a:gd name="T56" fmla="*/ 61 w 101"/>
                <a:gd name="T57" fmla="*/ 0 h 67"/>
                <a:gd name="T58" fmla="*/ 68 w 101"/>
                <a:gd name="T59" fmla="*/ 0 h 67"/>
                <a:gd name="T60" fmla="*/ 75 w 101"/>
                <a:gd name="T61" fmla="*/ 1 h 67"/>
                <a:gd name="T62" fmla="*/ 80 w 101"/>
                <a:gd name="T63" fmla="*/ 4 h 67"/>
                <a:gd name="T64" fmla="*/ 84 w 101"/>
                <a:gd name="T65" fmla="*/ 7 h 67"/>
                <a:gd name="T66" fmla="*/ 87 w 101"/>
                <a:gd name="T67" fmla="*/ 13 h 67"/>
                <a:gd name="T68" fmla="*/ 87 w 101"/>
                <a:gd name="T69" fmla="*/ 13 h 6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1" h="67">
                  <a:moveTo>
                    <a:pt x="87" y="13"/>
                  </a:moveTo>
                  <a:lnTo>
                    <a:pt x="87" y="13"/>
                  </a:lnTo>
                  <a:lnTo>
                    <a:pt x="93" y="24"/>
                  </a:lnTo>
                  <a:lnTo>
                    <a:pt x="99" y="39"/>
                  </a:lnTo>
                  <a:lnTo>
                    <a:pt x="101" y="46"/>
                  </a:lnTo>
                  <a:lnTo>
                    <a:pt x="101" y="54"/>
                  </a:lnTo>
                  <a:lnTo>
                    <a:pt x="99" y="60"/>
                  </a:lnTo>
                  <a:lnTo>
                    <a:pt x="95" y="64"/>
                  </a:lnTo>
                  <a:lnTo>
                    <a:pt x="89" y="66"/>
                  </a:lnTo>
                  <a:lnTo>
                    <a:pt x="80" y="67"/>
                  </a:lnTo>
                  <a:lnTo>
                    <a:pt x="58" y="67"/>
                  </a:lnTo>
                  <a:lnTo>
                    <a:pt x="36" y="66"/>
                  </a:lnTo>
                  <a:lnTo>
                    <a:pt x="15" y="64"/>
                  </a:lnTo>
                  <a:lnTo>
                    <a:pt x="9" y="61"/>
                  </a:lnTo>
                  <a:lnTo>
                    <a:pt x="4" y="58"/>
                  </a:lnTo>
                  <a:lnTo>
                    <a:pt x="1" y="54"/>
                  </a:lnTo>
                  <a:lnTo>
                    <a:pt x="0" y="48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1" y="22"/>
                  </a:lnTo>
                  <a:lnTo>
                    <a:pt x="3" y="19"/>
                  </a:lnTo>
                  <a:lnTo>
                    <a:pt x="12" y="13"/>
                  </a:lnTo>
                  <a:lnTo>
                    <a:pt x="24" y="7"/>
                  </a:lnTo>
                  <a:lnTo>
                    <a:pt x="39" y="3"/>
                  </a:lnTo>
                  <a:lnTo>
                    <a:pt x="54" y="0"/>
                  </a:lnTo>
                  <a:lnTo>
                    <a:pt x="61" y="0"/>
                  </a:lnTo>
                  <a:lnTo>
                    <a:pt x="68" y="0"/>
                  </a:lnTo>
                  <a:lnTo>
                    <a:pt x="75" y="1"/>
                  </a:lnTo>
                  <a:lnTo>
                    <a:pt x="80" y="4"/>
                  </a:lnTo>
                  <a:lnTo>
                    <a:pt x="84" y="7"/>
                  </a:lnTo>
                  <a:lnTo>
                    <a:pt x="87" y="1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3057">
              <a:extLst>
                <a:ext uri="{FF2B5EF4-FFF2-40B4-BE49-F238E27FC236}">
                  <a16:creationId xmlns:a16="http://schemas.microsoft.com/office/drawing/2014/main" id="{A7A61B1F-B5ED-405E-B028-CF62D9A92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781"/>
              <a:ext cx="96" cy="144"/>
            </a:xfrm>
            <a:custGeom>
              <a:avLst/>
              <a:gdLst>
                <a:gd name="T0" fmla="*/ 0 w 96"/>
                <a:gd name="T1" fmla="*/ 69 h 144"/>
                <a:gd name="T2" fmla="*/ 0 w 96"/>
                <a:gd name="T3" fmla="*/ 69 h 144"/>
                <a:gd name="T4" fmla="*/ 3 w 96"/>
                <a:gd name="T5" fmla="*/ 43 h 144"/>
                <a:gd name="T6" fmla="*/ 6 w 96"/>
                <a:gd name="T7" fmla="*/ 31 h 144"/>
                <a:gd name="T8" fmla="*/ 9 w 96"/>
                <a:gd name="T9" fmla="*/ 19 h 144"/>
                <a:gd name="T10" fmla="*/ 13 w 96"/>
                <a:gd name="T11" fmla="*/ 10 h 144"/>
                <a:gd name="T12" fmla="*/ 19 w 96"/>
                <a:gd name="T13" fmla="*/ 4 h 144"/>
                <a:gd name="T14" fmla="*/ 25 w 96"/>
                <a:gd name="T15" fmla="*/ 0 h 144"/>
                <a:gd name="T16" fmla="*/ 30 w 96"/>
                <a:gd name="T17" fmla="*/ 0 h 144"/>
                <a:gd name="T18" fmla="*/ 33 w 96"/>
                <a:gd name="T19" fmla="*/ 0 h 144"/>
                <a:gd name="T20" fmla="*/ 33 w 96"/>
                <a:gd name="T21" fmla="*/ 0 h 144"/>
                <a:gd name="T22" fmla="*/ 57 w 96"/>
                <a:gd name="T23" fmla="*/ 3 h 144"/>
                <a:gd name="T24" fmla="*/ 66 w 96"/>
                <a:gd name="T25" fmla="*/ 6 h 144"/>
                <a:gd name="T26" fmla="*/ 75 w 96"/>
                <a:gd name="T27" fmla="*/ 7 h 144"/>
                <a:gd name="T28" fmla="*/ 83 w 96"/>
                <a:gd name="T29" fmla="*/ 12 h 144"/>
                <a:gd name="T30" fmla="*/ 89 w 96"/>
                <a:gd name="T31" fmla="*/ 19 h 144"/>
                <a:gd name="T32" fmla="*/ 93 w 96"/>
                <a:gd name="T33" fmla="*/ 28 h 144"/>
                <a:gd name="T34" fmla="*/ 95 w 96"/>
                <a:gd name="T35" fmla="*/ 43 h 144"/>
                <a:gd name="T36" fmla="*/ 95 w 96"/>
                <a:gd name="T37" fmla="*/ 43 h 144"/>
                <a:gd name="T38" fmla="*/ 96 w 96"/>
                <a:gd name="T39" fmla="*/ 60 h 144"/>
                <a:gd name="T40" fmla="*/ 95 w 96"/>
                <a:gd name="T41" fmla="*/ 78 h 144"/>
                <a:gd name="T42" fmla="*/ 92 w 96"/>
                <a:gd name="T43" fmla="*/ 96 h 144"/>
                <a:gd name="T44" fmla="*/ 87 w 96"/>
                <a:gd name="T45" fmla="*/ 113 h 144"/>
                <a:gd name="T46" fmla="*/ 81 w 96"/>
                <a:gd name="T47" fmla="*/ 126 h 144"/>
                <a:gd name="T48" fmla="*/ 78 w 96"/>
                <a:gd name="T49" fmla="*/ 132 h 144"/>
                <a:gd name="T50" fmla="*/ 74 w 96"/>
                <a:gd name="T51" fmla="*/ 137 h 144"/>
                <a:gd name="T52" fmla="*/ 69 w 96"/>
                <a:gd name="T53" fmla="*/ 141 h 144"/>
                <a:gd name="T54" fmla="*/ 65 w 96"/>
                <a:gd name="T55" fmla="*/ 143 h 144"/>
                <a:gd name="T56" fmla="*/ 59 w 96"/>
                <a:gd name="T57" fmla="*/ 144 h 144"/>
                <a:gd name="T58" fmla="*/ 53 w 96"/>
                <a:gd name="T59" fmla="*/ 144 h 144"/>
                <a:gd name="T60" fmla="*/ 53 w 96"/>
                <a:gd name="T61" fmla="*/ 144 h 144"/>
                <a:gd name="T62" fmla="*/ 42 w 96"/>
                <a:gd name="T63" fmla="*/ 141 h 144"/>
                <a:gd name="T64" fmla="*/ 33 w 96"/>
                <a:gd name="T65" fmla="*/ 137 h 144"/>
                <a:gd name="T66" fmla="*/ 27 w 96"/>
                <a:gd name="T67" fmla="*/ 132 h 144"/>
                <a:gd name="T68" fmla="*/ 21 w 96"/>
                <a:gd name="T69" fmla="*/ 126 h 144"/>
                <a:gd name="T70" fmla="*/ 21 w 96"/>
                <a:gd name="T71" fmla="*/ 126 h 144"/>
                <a:gd name="T72" fmla="*/ 13 w 96"/>
                <a:gd name="T73" fmla="*/ 117 h 144"/>
                <a:gd name="T74" fmla="*/ 7 w 96"/>
                <a:gd name="T75" fmla="*/ 102 h 144"/>
                <a:gd name="T76" fmla="*/ 1 w 96"/>
                <a:gd name="T77" fmla="*/ 84 h 144"/>
                <a:gd name="T78" fmla="*/ 0 w 96"/>
                <a:gd name="T79" fmla="*/ 76 h 144"/>
                <a:gd name="T80" fmla="*/ 0 w 96"/>
                <a:gd name="T81" fmla="*/ 69 h 144"/>
                <a:gd name="T82" fmla="*/ 0 w 96"/>
                <a:gd name="T83" fmla="*/ 69 h 1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96" h="144">
                  <a:moveTo>
                    <a:pt x="0" y="69"/>
                  </a:moveTo>
                  <a:lnTo>
                    <a:pt x="0" y="69"/>
                  </a:lnTo>
                  <a:lnTo>
                    <a:pt x="3" y="43"/>
                  </a:lnTo>
                  <a:lnTo>
                    <a:pt x="6" y="31"/>
                  </a:lnTo>
                  <a:lnTo>
                    <a:pt x="9" y="19"/>
                  </a:lnTo>
                  <a:lnTo>
                    <a:pt x="13" y="10"/>
                  </a:lnTo>
                  <a:lnTo>
                    <a:pt x="19" y="4"/>
                  </a:lnTo>
                  <a:lnTo>
                    <a:pt x="25" y="0"/>
                  </a:lnTo>
                  <a:lnTo>
                    <a:pt x="30" y="0"/>
                  </a:lnTo>
                  <a:lnTo>
                    <a:pt x="33" y="0"/>
                  </a:lnTo>
                  <a:lnTo>
                    <a:pt x="57" y="3"/>
                  </a:lnTo>
                  <a:lnTo>
                    <a:pt x="66" y="6"/>
                  </a:lnTo>
                  <a:lnTo>
                    <a:pt x="75" y="7"/>
                  </a:lnTo>
                  <a:lnTo>
                    <a:pt x="83" y="12"/>
                  </a:lnTo>
                  <a:lnTo>
                    <a:pt x="89" y="19"/>
                  </a:lnTo>
                  <a:lnTo>
                    <a:pt x="93" y="28"/>
                  </a:lnTo>
                  <a:lnTo>
                    <a:pt x="95" y="43"/>
                  </a:lnTo>
                  <a:lnTo>
                    <a:pt x="96" y="60"/>
                  </a:lnTo>
                  <a:lnTo>
                    <a:pt x="95" y="78"/>
                  </a:lnTo>
                  <a:lnTo>
                    <a:pt x="92" y="96"/>
                  </a:lnTo>
                  <a:lnTo>
                    <a:pt x="87" y="113"/>
                  </a:lnTo>
                  <a:lnTo>
                    <a:pt x="81" y="126"/>
                  </a:lnTo>
                  <a:lnTo>
                    <a:pt x="78" y="132"/>
                  </a:lnTo>
                  <a:lnTo>
                    <a:pt x="74" y="137"/>
                  </a:lnTo>
                  <a:lnTo>
                    <a:pt x="69" y="141"/>
                  </a:lnTo>
                  <a:lnTo>
                    <a:pt x="65" y="143"/>
                  </a:lnTo>
                  <a:lnTo>
                    <a:pt x="59" y="144"/>
                  </a:lnTo>
                  <a:lnTo>
                    <a:pt x="53" y="144"/>
                  </a:lnTo>
                  <a:lnTo>
                    <a:pt x="42" y="141"/>
                  </a:lnTo>
                  <a:lnTo>
                    <a:pt x="33" y="137"/>
                  </a:lnTo>
                  <a:lnTo>
                    <a:pt x="27" y="132"/>
                  </a:lnTo>
                  <a:lnTo>
                    <a:pt x="21" y="126"/>
                  </a:lnTo>
                  <a:lnTo>
                    <a:pt x="13" y="117"/>
                  </a:lnTo>
                  <a:lnTo>
                    <a:pt x="7" y="10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6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3058">
              <a:extLst>
                <a:ext uri="{FF2B5EF4-FFF2-40B4-BE49-F238E27FC236}">
                  <a16:creationId xmlns:a16="http://schemas.microsoft.com/office/drawing/2014/main" id="{348D790C-6A28-4E56-8652-7B7451C47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689"/>
              <a:ext cx="163" cy="185"/>
            </a:xfrm>
            <a:custGeom>
              <a:avLst/>
              <a:gdLst>
                <a:gd name="T0" fmla="*/ 83 w 163"/>
                <a:gd name="T1" fmla="*/ 6 h 185"/>
                <a:gd name="T2" fmla="*/ 83 w 163"/>
                <a:gd name="T3" fmla="*/ 6 h 185"/>
                <a:gd name="T4" fmla="*/ 72 w 163"/>
                <a:gd name="T5" fmla="*/ 6 h 185"/>
                <a:gd name="T6" fmla="*/ 62 w 163"/>
                <a:gd name="T7" fmla="*/ 6 h 185"/>
                <a:gd name="T8" fmla="*/ 44 w 163"/>
                <a:gd name="T9" fmla="*/ 3 h 185"/>
                <a:gd name="T10" fmla="*/ 44 w 163"/>
                <a:gd name="T11" fmla="*/ 3 h 185"/>
                <a:gd name="T12" fmla="*/ 32 w 163"/>
                <a:gd name="T13" fmla="*/ 0 h 185"/>
                <a:gd name="T14" fmla="*/ 21 w 163"/>
                <a:gd name="T15" fmla="*/ 0 h 185"/>
                <a:gd name="T16" fmla="*/ 15 w 163"/>
                <a:gd name="T17" fmla="*/ 3 h 185"/>
                <a:gd name="T18" fmla="*/ 11 w 163"/>
                <a:gd name="T19" fmla="*/ 7 h 185"/>
                <a:gd name="T20" fmla="*/ 8 w 163"/>
                <a:gd name="T21" fmla="*/ 13 h 185"/>
                <a:gd name="T22" fmla="*/ 6 w 163"/>
                <a:gd name="T23" fmla="*/ 19 h 185"/>
                <a:gd name="T24" fmla="*/ 4 w 163"/>
                <a:gd name="T25" fmla="*/ 30 h 185"/>
                <a:gd name="T26" fmla="*/ 4 w 163"/>
                <a:gd name="T27" fmla="*/ 30 h 185"/>
                <a:gd name="T28" fmla="*/ 1 w 163"/>
                <a:gd name="T29" fmla="*/ 52 h 185"/>
                <a:gd name="T30" fmla="*/ 0 w 163"/>
                <a:gd name="T31" fmla="*/ 75 h 185"/>
                <a:gd name="T32" fmla="*/ 0 w 163"/>
                <a:gd name="T33" fmla="*/ 75 h 185"/>
                <a:gd name="T34" fmla="*/ 0 w 163"/>
                <a:gd name="T35" fmla="*/ 84 h 185"/>
                <a:gd name="T36" fmla="*/ 1 w 163"/>
                <a:gd name="T37" fmla="*/ 93 h 185"/>
                <a:gd name="T38" fmla="*/ 4 w 163"/>
                <a:gd name="T39" fmla="*/ 98 h 185"/>
                <a:gd name="T40" fmla="*/ 8 w 163"/>
                <a:gd name="T41" fmla="*/ 104 h 185"/>
                <a:gd name="T42" fmla="*/ 20 w 163"/>
                <a:gd name="T43" fmla="*/ 114 h 185"/>
                <a:gd name="T44" fmla="*/ 20 w 163"/>
                <a:gd name="T45" fmla="*/ 114 h 185"/>
                <a:gd name="T46" fmla="*/ 51 w 163"/>
                <a:gd name="T47" fmla="*/ 135 h 185"/>
                <a:gd name="T48" fmla="*/ 69 w 163"/>
                <a:gd name="T49" fmla="*/ 149 h 185"/>
                <a:gd name="T50" fmla="*/ 87 w 163"/>
                <a:gd name="T51" fmla="*/ 164 h 185"/>
                <a:gd name="T52" fmla="*/ 87 w 163"/>
                <a:gd name="T53" fmla="*/ 164 h 185"/>
                <a:gd name="T54" fmla="*/ 100 w 163"/>
                <a:gd name="T55" fmla="*/ 173 h 185"/>
                <a:gd name="T56" fmla="*/ 110 w 163"/>
                <a:gd name="T57" fmla="*/ 181 h 185"/>
                <a:gd name="T58" fmla="*/ 119 w 163"/>
                <a:gd name="T59" fmla="*/ 184 h 185"/>
                <a:gd name="T60" fmla="*/ 128 w 163"/>
                <a:gd name="T61" fmla="*/ 185 h 185"/>
                <a:gd name="T62" fmla="*/ 134 w 163"/>
                <a:gd name="T63" fmla="*/ 185 h 185"/>
                <a:gd name="T64" fmla="*/ 140 w 163"/>
                <a:gd name="T65" fmla="*/ 184 h 185"/>
                <a:gd name="T66" fmla="*/ 151 w 163"/>
                <a:gd name="T67" fmla="*/ 178 h 185"/>
                <a:gd name="T68" fmla="*/ 151 w 163"/>
                <a:gd name="T69" fmla="*/ 178 h 185"/>
                <a:gd name="T70" fmla="*/ 155 w 163"/>
                <a:gd name="T71" fmla="*/ 173 h 185"/>
                <a:gd name="T72" fmla="*/ 158 w 163"/>
                <a:gd name="T73" fmla="*/ 164 h 185"/>
                <a:gd name="T74" fmla="*/ 161 w 163"/>
                <a:gd name="T75" fmla="*/ 153 h 185"/>
                <a:gd name="T76" fmla="*/ 161 w 163"/>
                <a:gd name="T77" fmla="*/ 141 h 185"/>
                <a:gd name="T78" fmla="*/ 163 w 163"/>
                <a:gd name="T79" fmla="*/ 111 h 185"/>
                <a:gd name="T80" fmla="*/ 160 w 163"/>
                <a:gd name="T81" fmla="*/ 78 h 185"/>
                <a:gd name="T82" fmla="*/ 160 w 163"/>
                <a:gd name="T83" fmla="*/ 78 h 185"/>
                <a:gd name="T84" fmla="*/ 158 w 163"/>
                <a:gd name="T85" fmla="*/ 46 h 185"/>
                <a:gd name="T86" fmla="*/ 157 w 163"/>
                <a:gd name="T87" fmla="*/ 22 h 185"/>
                <a:gd name="T88" fmla="*/ 155 w 163"/>
                <a:gd name="T89" fmla="*/ 13 h 185"/>
                <a:gd name="T90" fmla="*/ 152 w 163"/>
                <a:gd name="T91" fmla="*/ 7 h 185"/>
                <a:gd name="T92" fmla="*/ 149 w 163"/>
                <a:gd name="T93" fmla="*/ 3 h 185"/>
                <a:gd name="T94" fmla="*/ 142 w 163"/>
                <a:gd name="T95" fmla="*/ 0 h 185"/>
                <a:gd name="T96" fmla="*/ 142 w 163"/>
                <a:gd name="T97" fmla="*/ 0 h 185"/>
                <a:gd name="T98" fmla="*/ 137 w 163"/>
                <a:gd name="T99" fmla="*/ 0 h 185"/>
                <a:gd name="T100" fmla="*/ 131 w 163"/>
                <a:gd name="T101" fmla="*/ 0 h 185"/>
                <a:gd name="T102" fmla="*/ 118 w 163"/>
                <a:gd name="T103" fmla="*/ 3 h 185"/>
                <a:gd name="T104" fmla="*/ 103 w 163"/>
                <a:gd name="T105" fmla="*/ 6 h 185"/>
                <a:gd name="T106" fmla="*/ 93 w 163"/>
                <a:gd name="T107" fmla="*/ 6 h 185"/>
                <a:gd name="T108" fmla="*/ 83 w 163"/>
                <a:gd name="T109" fmla="*/ 6 h 185"/>
                <a:gd name="T110" fmla="*/ 83 w 163"/>
                <a:gd name="T111" fmla="*/ 6 h 18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63" h="185">
                  <a:moveTo>
                    <a:pt x="83" y="6"/>
                  </a:moveTo>
                  <a:lnTo>
                    <a:pt x="83" y="6"/>
                  </a:lnTo>
                  <a:lnTo>
                    <a:pt x="72" y="6"/>
                  </a:lnTo>
                  <a:lnTo>
                    <a:pt x="62" y="6"/>
                  </a:lnTo>
                  <a:lnTo>
                    <a:pt x="44" y="3"/>
                  </a:lnTo>
                  <a:lnTo>
                    <a:pt x="32" y="0"/>
                  </a:lnTo>
                  <a:lnTo>
                    <a:pt x="21" y="0"/>
                  </a:lnTo>
                  <a:lnTo>
                    <a:pt x="15" y="3"/>
                  </a:lnTo>
                  <a:lnTo>
                    <a:pt x="11" y="7"/>
                  </a:lnTo>
                  <a:lnTo>
                    <a:pt x="8" y="13"/>
                  </a:lnTo>
                  <a:lnTo>
                    <a:pt x="6" y="19"/>
                  </a:lnTo>
                  <a:lnTo>
                    <a:pt x="4" y="30"/>
                  </a:lnTo>
                  <a:lnTo>
                    <a:pt x="1" y="52"/>
                  </a:lnTo>
                  <a:lnTo>
                    <a:pt x="0" y="75"/>
                  </a:lnTo>
                  <a:lnTo>
                    <a:pt x="0" y="84"/>
                  </a:lnTo>
                  <a:lnTo>
                    <a:pt x="1" y="93"/>
                  </a:lnTo>
                  <a:lnTo>
                    <a:pt x="4" y="98"/>
                  </a:lnTo>
                  <a:lnTo>
                    <a:pt x="8" y="104"/>
                  </a:lnTo>
                  <a:lnTo>
                    <a:pt x="20" y="114"/>
                  </a:lnTo>
                  <a:lnTo>
                    <a:pt x="51" y="135"/>
                  </a:lnTo>
                  <a:lnTo>
                    <a:pt x="69" y="149"/>
                  </a:lnTo>
                  <a:lnTo>
                    <a:pt x="87" y="164"/>
                  </a:lnTo>
                  <a:lnTo>
                    <a:pt x="100" y="173"/>
                  </a:lnTo>
                  <a:lnTo>
                    <a:pt x="110" y="181"/>
                  </a:lnTo>
                  <a:lnTo>
                    <a:pt x="119" y="184"/>
                  </a:lnTo>
                  <a:lnTo>
                    <a:pt x="128" y="185"/>
                  </a:lnTo>
                  <a:lnTo>
                    <a:pt x="134" y="185"/>
                  </a:lnTo>
                  <a:lnTo>
                    <a:pt x="140" y="184"/>
                  </a:lnTo>
                  <a:lnTo>
                    <a:pt x="151" y="178"/>
                  </a:lnTo>
                  <a:lnTo>
                    <a:pt x="155" y="173"/>
                  </a:lnTo>
                  <a:lnTo>
                    <a:pt x="158" y="164"/>
                  </a:lnTo>
                  <a:lnTo>
                    <a:pt x="161" y="153"/>
                  </a:lnTo>
                  <a:lnTo>
                    <a:pt x="161" y="141"/>
                  </a:lnTo>
                  <a:lnTo>
                    <a:pt x="163" y="111"/>
                  </a:lnTo>
                  <a:lnTo>
                    <a:pt x="160" y="78"/>
                  </a:lnTo>
                  <a:lnTo>
                    <a:pt x="158" y="46"/>
                  </a:lnTo>
                  <a:lnTo>
                    <a:pt x="157" y="22"/>
                  </a:lnTo>
                  <a:lnTo>
                    <a:pt x="155" y="13"/>
                  </a:lnTo>
                  <a:lnTo>
                    <a:pt x="152" y="7"/>
                  </a:lnTo>
                  <a:lnTo>
                    <a:pt x="149" y="3"/>
                  </a:lnTo>
                  <a:lnTo>
                    <a:pt x="142" y="0"/>
                  </a:lnTo>
                  <a:lnTo>
                    <a:pt x="137" y="0"/>
                  </a:lnTo>
                  <a:lnTo>
                    <a:pt x="131" y="0"/>
                  </a:lnTo>
                  <a:lnTo>
                    <a:pt x="118" y="3"/>
                  </a:lnTo>
                  <a:lnTo>
                    <a:pt x="103" y="6"/>
                  </a:lnTo>
                  <a:lnTo>
                    <a:pt x="93" y="6"/>
                  </a:lnTo>
                  <a:lnTo>
                    <a:pt x="83" y="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3059">
              <a:extLst>
                <a:ext uri="{FF2B5EF4-FFF2-40B4-BE49-F238E27FC236}">
                  <a16:creationId xmlns:a16="http://schemas.microsoft.com/office/drawing/2014/main" id="{F3BF8726-25CF-4EB3-BAC8-8AD7EE2FF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854"/>
              <a:ext cx="124" cy="106"/>
            </a:xfrm>
            <a:custGeom>
              <a:avLst/>
              <a:gdLst>
                <a:gd name="T0" fmla="*/ 0 w 124"/>
                <a:gd name="T1" fmla="*/ 10 h 106"/>
                <a:gd name="T2" fmla="*/ 0 w 124"/>
                <a:gd name="T3" fmla="*/ 10 h 106"/>
                <a:gd name="T4" fmla="*/ 1 w 124"/>
                <a:gd name="T5" fmla="*/ 5 h 106"/>
                <a:gd name="T6" fmla="*/ 3 w 124"/>
                <a:gd name="T7" fmla="*/ 2 h 106"/>
                <a:gd name="T8" fmla="*/ 6 w 124"/>
                <a:gd name="T9" fmla="*/ 0 h 106"/>
                <a:gd name="T10" fmla="*/ 11 w 124"/>
                <a:gd name="T11" fmla="*/ 0 h 106"/>
                <a:gd name="T12" fmla="*/ 21 w 124"/>
                <a:gd name="T13" fmla="*/ 3 h 106"/>
                <a:gd name="T14" fmla="*/ 29 w 124"/>
                <a:gd name="T15" fmla="*/ 10 h 106"/>
                <a:gd name="T16" fmla="*/ 29 w 124"/>
                <a:gd name="T17" fmla="*/ 10 h 106"/>
                <a:gd name="T18" fmla="*/ 53 w 124"/>
                <a:gd name="T19" fmla="*/ 29 h 106"/>
                <a:gd name="T20" fmla="*/ 81 w 124"/>
                <a:gd name="T21" fmla="*/ 52 h 106"/>
                <a:gd name="T22" fmla="*/ 81 w 124"/>
                <a:gd name="T23" fmla="*/ 52 h 106"/>
                <a:gd name="T24" fmla="*/ 104 w 124"/>
                <a:gd name="T25" fmla="*/ 65 h 106"/>
                <a:gd name="T26" fmla="*/ 119 w 124"/>
                <a:gd name="T27" fmla="*/ 76 h 106"/>
                <a:gd name="T28" fmla="*/ 122 w 124"/>
                <a:gd name="T29" fmla="*/ 79 h 106"/>
                <a:gd name="T30" fmla="*/ 124 w 124"/>
                <a:gd name="T31" fmla="*/ 83 h 106"/>
                <a:gd name="T32" fmla="*/ 124 w 124"/>
                <a:gd name="T33" fmla="*/ 88 h 106"/>
                <a:gd name="T34" fmla="*/ 121 w 124"/>
                <a:gd name="T35" fmla="*/ 94 h 106"/>
                <a:gd name="T36" fmla="*/ 121 w 124"/>
                <a:gd name="T37" fmla="*/ 94 h 106"/>
                <a:gd name="T38" fmla="*/ 116 w 124"/>
                <a:gd name="T39" fmla="*/ 98 h 106"/>
                <a:gd name="T40" fmla="*/ 110 w 124"/>
                <a:gd name="T41" fmla="*/ 103 h 106"/>
                <a:gd name="T42" fmla="*/ 103 w 124"/>
                <a:gd name="T43" fmla="*/ 104 h 106"/>
                <a:gd name="T44" fmla="*/ 93 w 124"/>
                <a:gd name="T45" fmla="*/ 106 h 106"/>
                <a:gd name="T46" fmla="*/ 84 w 124"/>
                <a:gd name="T47" fmla="*/ 104 h 106"/>
                <a:gd name="T48" fmla="*/ 75 w 124"/>
                <a:gd name="T49" fmla="*/ 103 h 106"/>
                <a:gd name="T50" fmla="*/ 57 w 124"/>
                <a:gd name="T51" fmla="*/ 98 h 106"/>
                <a:gd name="T52" fmla="*/ 57 w 124"/>
                <a:gd name="T53" fmla="*/ 98 h 106"/>
                <a:gd name="T54" fmla="*/ 50 w 124"/>
                <a:gd name="T55" fmla="*/ 94 h 106"/>
                <a:gd name="T56" fmla="*/ 42 w 124"/>
                <a:gd name="T57" fmla="*/ 88 h 106"/>
                <a:gd name="T58" fmla="*/ 36 w 124"/>
                <a:gd name="T59" fmla="*/ 80 h 106"/>
                <a:gd name="T60" fmla="*/ 29 w 124"/>
                <a:gd name="T61" fmla="*/ 73 h 106"/>
                <a:gd name="T62" fmla="*/ 17 w 124"/>
                <a:gd name="T63" fmla="*/ 53 h 106"/>
                <a:gd name="T64" fmla="*/ 6 w 124"/>
                <a:gd name="T65" fmla="*/ 32 h 106"/>
                <a:gd name="T66" fmla="*/ 6 w 124"/>
                <a:gd name="T67" fmla="*/ 32 h 106"/>
                <a:gd name="T68" fmla="*/ 1 w 124"/>
                <a:gd name="T69" fmla="*/ 20 h 106"/>
                <a:gd name="T70" fmla="*/ 0 w 124"/>
                <a:gd name="T71" fmla="*/ 10 h 106"/>
                <a:gd name="T72" fmla="*/ 0 w 124"/>
                <a:gd name="T73" fmla="*/ 10 h 10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4" h="106">
                  <a:moveTo>
                    <a:pt x="0" y="10"/>
                  </a:moveTo>
                  <a:lnTo>
                    <a:pt x="0" y="10"/>
                  </a:lnTo>
                  <a:lnTo>
                    <a:pt x="1" y="5"/>
                  </a:lnTo>
                  <a:lnTo>
                    <a:pt x="3" y="2"/>
                  </a:lnTo>
                  <a:lnTo>
                    <a:pt x="6" y="0"/>
                  </a:lnTo>
                  <a:lnTo>
                    <a:pt x="11" y="0"/>
                  </a:lnTo>
                  <a:lnTo>
                    <a:pt x="21" y="3"/>
                  </a:lnTo>
                  <a:lnTo>
                    <a:pt x="29" y="10"/>
                  </a:lnTo>
                  <a:lnTo>
                    <a:pt x="53" y="29"/>
                  </a:lnTo>
                  <a:lnTo>
                    <a:pt x="81" y="52"/>
                  </a:lnTo>
                  <a:lnTo>
                    <a:pt x="104" y="65"/>
                  </a:lnTo>
                  <a:lnTo>
                    <a:pt x="119" y="76"/>
                  </a:lnTo>
                  <a:lnTo>
                    <a:pt x="122" y="79"/>
                  </a:lnTo>
                  <a:lnTo>
                    <a:pt x="124" y="83"/>
                  </a:lnTo>
                  <a:lnTo>
                    <a:pt x="124" y="88"/>
                  </a:lnTo>
                  <a:lnTo>
                    <a:pt x="121" y="94"/>
                  </a:lnTo>
                  <a:lnTo>
                    <a:pt x="116" y="98"/>
                  </a:lnTo>
                  <a:lnTo>
                    <a:pt x="110" y="103"/>
                  </a:lnTo>
                  <a:lnTo>
                    <a:pt x="103" y="104"/>
                  </a:lnTo>
                  <a:lnTo>
                    <a:pt x="93" y="106"/>
                  </a:lnTo>
                  <a:lnTo>
                    <a:pt x="84" y="104"/>
                  </a:lnTo>
                  <a:lnTo>
                    <a:pt x="75" y="103"/>
                  </a:lnTo>
                  <a:lnTo>
                    <a:pt x="57" y="98"/>
                  </a:lnTo>
                  <a:lnTo>
                    <a:pt x="50" y="94"/>
                  </a:lnTo>
                  <a:lnTo>
                    <a:pt x="42" y="88"/>
                  </a:lnTo>
                  <a:lnTo>
                    <a:pt x="36" y="80"/>
                  </a:lnTo>
                  <a:lnTo>
                    <a:pt x="29" y="73"/>
                  </a:lnTo>
                  <a:lnTo>
                    <a:pt x="17" y="53"/>
                  </a:lnTo>
                  <a:lnTo>
                    <a:pt x="6" y="32"/>
                  </a:lnTo>
                  <a:lnTo>
                    <a:pt x="1" y="20"/>
                  </a:lnTo>
                  <a:lnTo>
                    <a:pt x="0" y="1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3060">
              <a:extLst>
                <a:ext uri="{FF2B5EF4-FFF2-40B4-BE49-F238E27FC236}">
                  <a16:creationId xmlns:a16="http://schemas.microsoft.com/office/drawing/2014/main" id="{BD98A15C-45A9-4959-8E1E-3753F9EEF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651"/>
              <a:ext cx="133" cy="90"/>
            </a:xfrm>
            <a:custGeom>
              <a:avLst/>
              <a:gdLst>
                <a:gd name="T0" fmla="*/ 112 w 133"/>
                <a:gd name="T1" fmla="*/ 6 h 90"/>
                <a:gd name="T2" fmla="*/ 112 w 133"/>
                <a:gd name="T3" fmla="*/ 6 h 90"/>
                <a:gd name="T4" fmla="*/ 119 w 133"/>
                <a:gd name="T5" fmla="*/ 12 h 90"/>
                <a:gd name="T6" fmla="*/ 124 w 133"/>
                <a:gd name="T7" fmla="*/ 20 h 90"/>
                <a:gd name="T8" fmla="*/ 127 w 133"/>
                <a:gd name="T9" fmla="*/ 26 h 90"/>
                <a:gd name="T10" fmla="*/ 130 w 133"/>
                <a:gd name="T11" fmla="*/ 33 h 90"/>
                <a:gd name="T12" fmla="*/ 131 w 133"/>
                <a:gd name="T13" fmla="*/ 41 h 90"/>
                <a:gd name="T14" fmla="*/ 133 w 133"/>
                <a:gd name="T15" fmla="*/ 48 h 90"/>
                <a:gd name="T16" fmla="*/ 131 w 133"/>
                <a:gd name="T17" fmla="*/ 65 h 90"/>
                <a:gd name="T18" fmla="*/ 131 w 133"/>
                <a:gd name="T19" fmla="*/ 65 h 90"/>
                <a:gd name="T20" fmla="*/ 131 w 133"/>
                <a:gd name="T21" fmla="*/ 72 h 90"/>
                <a:gd name="T22" fmla="*/ 128 w 133"/>
                <a:gd name="T23" fmla="*/ 78 h 90"/>
                <a:gd name="T24" fmla="*/ 125 w 133"/>
                <a:gd name="T25" fmla="*/ 81 h 90"/>
                <a:gd name="T26" fmla="*/ 121 w 133"/>
                <a:gd name="T27" fmla="*/ 84 h 90"/>
                <a:gd name="T28" fmla="*/ 115 w 133"/>
                <a:gd name="T29" fmla="*/ 86 h 90"/>
                <a:gd name="T30" fmla="*/ 107 w 133"/>
                <a:gd name="T31" fmla="*/ 87 h 90"/>
                <a:gd name="T32" fmla="*/ 86 w 133"/>
                <a:gd name="T33" fmla="*/ 89 h 90"/>
                <a:gd name="T34" fmla="*/ 86 w 133"/>
                <a:gd name="T35" fmla="*/ 89 h 90"/>
                <a:gd name="T36" fmla="*/ 63 w 133"/>
                <a:gd name="T37" fmla="*/ 90 h 90"/>
                <a:gd name="T38" fmla="*/ 42 w 133"/>
                <a:gd name="T39" fmla="*/ 90 h 90"/>
                <a:gd name="T40" fmla="*/ 26 w 133"/>
                <a:gd name="T41" fmla="*/ 89 h 90"/>
                <a:gd name="T42" fmla="*/ 20 w 133"/>
                <a:gd name="T43" fmla="*/ 87 h 90"/>
                <a:gd name="T44" fmla="*/ 14 w 133"/>
                <a:gd name="T45" fmla="*/ 84 h 90"/>
                <a:gd name="T46" fmla="*/ 14 w 133"/>
                <a:gd name="T47" fmla="*/ 84 h 90"/>
                <a:gd name="T48" fmla="*/ 9 w 133"/>
                <a:gd name="T49" fmla="*/ 80 h 90"/>
                <a:gd name="T50" fmla="*/ 6 w 133"/>
                <a:gd name="T51" fmla="*/ 74 h 90"/>
                <a:gd name="T52" fmla="*/ 3 w 133"/>
                <a:gd name="T53" fmla="*/ 66 h 90"/>
                <a:gd name="T54" fmla="*/ 0 w 133"/>
                <a:gd name="T55" fmla="*/ 59 h 90"/>
                <a:gd name="T56" fmla="*/ 0 w 133"/>
                <a:gd name="T57" fmla="*/ 51 h 90"/>
                <a:gd name="T58" fmla="*/ 0 w 133"/>
                <a:gd name="T59" fmla="*/ 45 h 90"/>
                <a:gd name="T60" fmla="*/ 2 w 133"/>
                <a:gd name="T61" fmla="*/ 39 h 90"/>
                <a:gd name="T62" fmla="*/ 5 w 133"/>
                <a:gd name="T63" fmla="*/ 35 h 90"/>
                <a:gd name="T64" fmla="*/ 5 w 133"/>
                <a:gd name="T65" fmla="*/ 35 h 90"/>
                <a:gd name="T66" fmla="*/ 24 w 133"/>
                <a:gd name="T67" fmla="*/ 23 h 90"/>
                <a:gd name="T68" fmla="*/ 38 w 133"/>
                <a:gd name="T69" fmla="*/ 15 h 90"/>
                <a:gd name="T70" fmla="*/ 54 w 133"/>
                <a:gd name="T71" fmla="*/ 9 h 90"/>
                <a:gd name="T72" fmla="*/ 71 w 133"/>
                <a:gd name="T73" fmla="*/ 3 h 90"/>
                <a:gd name="T74" fmla="*/ 88 w 133"/>
                <a:gd name="T75" fmla="*/ 0 h 90"/>
                <a:gd name="T76" fmla="*/ 95 w 133"/>
                <a:gd name="T77" fmla="*/ 0 h 90"/>
                <a:gd name="T78" fmla="*/ 101 w 133"/>
                <a:gd name="T79" fmla="*/ 0 h 90"/>
                <a:gd name="T80" fmla="*/ 107 w 133"/>
                <a:gd name="T81" fmla="*/ 3 h 90"/>
                <a:gd name="T82" fmla="*/ 112 w 133"/>
                <a:gd name="T83" fmla="*/ 6 h 90"/>
                <a:gd name="T84" fmla="*/ 112 w 133"/>
                <a:gd name="T85" fmla="*/ 6 h 9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3" h="90">
                  <a:moveTo>
                    <a:pt x="112" y="6"/>
                  </a:moveTo>
                  <a:lnTo>
                    <a:pt x="112" y="6"/>
                  </a:lnTo>
                  <a:lnTo>
                    <a:pt x="119" y="12"/>
                  </a:lnTo>
                  <a:lnTo>
                    <a:pt x="124" y="20"/>
                  </a:lnTo>
                  <a:lnTo>
                    <a:pt x="127" y="26"/>
                  </a:lnTo>
                  <a:lnTo>
                    <a:pt x="130" y="33"/>
                  </a:lnTo>
                  <a:lnTo>
                    <a:pt x="131" y="41"/>
                  </a:lnTo>
                  <a:lnTo>
                    <a:pt x="133" y="48"/>
                  </a:lnTo>
                  <a:lnTo>
                    <a:pt x="131" y="65"/>
                  </a:lnTo>
                  <a:lnTo>
                    <a:pt x="131" y="72"/>
                  </a:lnTo>
                  <a:lnTo>
                    <a:pt x="128" y="78"/>
                  </a:lnTo>
                  <a:lnTo>
                    <a:pt x="125" y="81"/>
                  </a:lnTo>
                  <a:lnTo>
                    <a:pt x="121" y="84"/>
                  </a:lnTo>
                  <a:lnTo>
                    <a:pt x="115" y="86"/>
                  </a:lnTo>
                  <a:lnTo>
                    <a:pt x="107" y="87"/>
                  </a:lnTo>
                  <a:lnTo>
                    <a:pt x="86" y="89"/>
                  </a:lnTo>
                  <a:lnTo>
                    <a:pt x="63" y="90"/>
                  </a:lnTo>
                  <a:lnTo>
                    <a:pt x="42" y="90"/>
                  </a:lnTo>
                  <a:lnTo>
                    <a:pt x="26" y="89"/>
                  </a:lnTo>
                  <a:lnTo>
                    <a:pt x="20" y="87"/>
                  </a:lnTo>
                  <a:lnTo>
                    <a:pt x="14" y="84"/>
                  </a:lnTo>
                  <a:lnTo>
                    <a:pt x="9" y="80"/>
                  </a:lnTo>
                  <a:lnTo>
                    <a:pt x="6" y="74"/>
                  </a:lnTo>
                  <a:lnTo>
                    <a:pt x="3" y="66"/>
                  </a:lnTo>
                  <a:lnTo>
                    <a:pt x="0" y="59"/>
                  </a:lnTo>
                  <a:lnTo>
                    <a:pt x="0" y="51"/>
                  </a:lnTo>
                  <a:lnTo>
                    <a:pt x="0" y="45"/>
                  </a:lnTo>
                  <a:lnTo>
                    <a:pt x="2" y="39"/>
                  </a:lnTo>
                  <a:lnTo>
                    <a:pt x="5" y="35"/>
                  </a:lnTo>
                  <a:lnTo>
                    <a:pt x="24" y="23"/>
                  </a:lnTo>
                  <a:lnTo>
                    <a:pt x="38" y="15"/>
                  </a:lnTo>
                  <a:lnTo>
                    <a:pt x="54" y="9"/>
                  </a:lnTo>
                  <a:lnTo>
                    <a:pt x="71" y="3"/>
                  </a:lnTo>
                  <a:lnTo>
                    <a:pt x="88" y="0"/>
                  </a:lnTo>
                  <a:lnTo>
                    <a:pt x="95" y="0"/>
                  </a:lnTo>
                  <a:lnTo>
                    <a:pt x="101" y="0"/>
                  </a:lnTo>
                  <a:lnTo>
                    <a:pt x="107" y="3"/>
                  </a:lnTo>
                  <a:lnTo>
                    <a:pt x="112" y="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Freeform 3061">
              <a:extLst>
                <a:ext uri="{FF2B5EF4-FFF2-40B4-BE49-F238E27FC236}">
                  <a16:creationId xmlns:a16="http://schemas.microsoft.com/office/drawing/2014/main" id="{FB4BEFB5-372C-4DCD-9595-DE3941597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625"/>
              <a:ext cx="105" cy="193"/>
            </a:xfrm>
            <a:custGeom>
              <a:avLst/>
              <a:gdLst>
                <a:gd name="T0" fmla="*/ 86 w 105"/>
                <a:gd name="T1" fmla="*/ 6 h 193"/>
                <a:gd name="T2" fmla="*/ 86 w 105"/>
                <a:gd name="T3" fmla="*/ 6 h 193"/>
                <a:gd name="T4" fmla="*/ 92 w 105"/>
                <a:gd name="T5" fmla="*/ 9 h 193"/>
                <a:gd name="T6" fmla="*/ 95 w 105"/>
                <a:gd name="T7" fmla="*/ 14 h 193"/>
                <a:gd name="T8" fmla="*/ 96 w 105"/>
                <a:gd name="T9" fmla="*/ 20 h 193"/>
                <a:gd name="T10" fmla="*/ 98 w 105"/>
                <a:gd name="T11" fmla="*/ 27 h 193"/>
                <a:gd name="T12" fmla="*/ 98 w 105"/>
                <a:gd name="T13" fmla="*/ 44 h 193"/>
                <a:gd name="T14" fmla="*/ 96 w 105"/>
                <a:gd name="T15" fmla="*/ 65 h 193"/>
                <a:gd name="T16" fmla="*/ 96 w 105"/>
                <a:gd name="T17" fmla="*/ 65 h 193"/>
                <a:gd name="T18" fmla="*/ 98 w 105"/>
                <a:gd name="T19" fmla="*/ 92 h 193"/>
                <a:gd name="T20" fmla="*/ 102 w 105"/>
                <a:gd name="T21" fmla="*/ 127 h 193"/>
                <a:gd name="T22" fmla="*/ 104 w 105"/>
                <a:gd name="T23" fmla="*/ 160 h 193"/>
                <a:gd name="T24" fmla="*/ 105 w 105"/>
                <a:gd name="T25" fmla="*/ 174 h 193"/>
                <a:gd name="T26" fmla="*/ 104 w 105"/>
                <a:gd name="T27" fmla="*/ 183 h 193"/>
                <a:gd name="T28" fmla="*/ 104 w 105"/>
                <a:gd name="T29" fmla="*/ 183 h 193"/>
                <a:gd name="T30" fmla="*/ 102 w 105"/>
                <a:gd name="T31" fmla="*/ 189 h 193"/>
                <a:gd name="T32" fmla="*/ 99 w 105"/>
                <a:gd name="T33" fmla="*/ 192 h 193"/>
                <a:gd name="T34" fmla="*/ 95 w 105"/>
                <a:gd name="T35" fmla="*/ 193 h 193"/>
                <a:gd name="T36" fmla="*/ 89 w 105"/>
                <a:gd name="T37" fmla="*/ 192 h 193"/>
                <a:gd name="T38" fmla="*/ 75 w 105"/>
                <a:gd name="T39" fmla="*/ 189 h 193"/>
                <a:gd name="T40" fmla="*/ 56 w 105"/>
                <a:gd name="T41" fmla="*/ 181 h 193"/>
                <a:gd name="T42" fmla="*/ 56 w 105"/>
                <a:gd name="T43" fmla="*/ 181 h 193"/>
                <a:gd name="T44" fmla="*/ 45 w 105"/>
                <a:gd name="T45" fmla="*/ 177 h 193"/>
                <a:gd name="T46" fmla="*/ 36 w 105"/>
                <a:gd name="T47" fmla="*/ 171 h 193"/>
                <a:gd name="T48" fmla="*/ 25 w 105"/>
                <a:gd name="T49" fmla="*/ 163 h 193"/>
                <a:gd name="T50" fmla="*/ 16 w 105"/>
                <a:gd name="T51" fmla="*/ 156 h 193"/>
                <a:gd name="T52" fmla="*/ 9 w 105"/>
                <a:gd name="T53" fmla="*/ 147 h 193"/>
                <a:gd name="T54" fmla="*/ 4 w 105"/>
                <a:gd name="T55" fmla="*/ 137 h 193"/>
                <a:gd name="T56" fmla="*/ 1 w 105"/>
                <a:gd name="T57" fmla="*/ 127 h 193"/>
                <a:gd name="T58" fmla="*/ 0 w 105"/>
                <a:gd name="T59" fmla="*/ 116 h 193"/>
                <a:gd name="T60" fmla="*/ 0 w 105"/>
                <a:gd name="T61" fmla="*/ 116 h 193"/>
                <a:gd name="T62" fmla="*/ 4 w 105"/>
                <a:gd name="T63" fmla="*/ 58 h 193"/>
                <a:gd name="T64" fmla="*/ 7 w 105"/>
                <a:gd name="T65" fmla="*/ 30 h 193"/>
                <a:gd name="T66" fmla="*/ 9 w 105"/>
                <a:gd name="T67" fmla="*/ 21 h 193"/>
                <a:gd name="T68" fmla="*/ 10 w 105"/>
                <a:gd name="T69" fmla="*/ 17 h 193"/>
                <a:gd name="T70" fmla="*/ 10 w 105"/>
                <a:gd name="T71" fmla="*/ 17 h 193"/>
                <a:gd name="T72" fmla="*/ 15 w 105"/>
                <a:gd name="T73" fmla="*/ 14 h 193"/>
                <a:gd name="T74" fmla="*/ 21 w 105"/>
                <a:gd name="T75" fmla="*/ 11 h 193"/>
                <a:gd name="T76" fmla="*/ 30 w 105"/>
                <a:gd name="T77" fmla="*/ 6 h 193"/>
                <a:gd name="T78" fmla="*/ 40 w 105"/>
                <a:gd name="T79" fmla="*/ 3 h 193"/>
                <a:gd name="T80" fmla="*/ 53 w 105"/>
                <a:gd name="T81" fmla="*/ 2 h 193"/>
                <a:gd name="T82" fmla="*/ 65 w 105"/>
                <a:gd name="T83" fmla="*/ 0 h 193"/>
                <a:gd name="T84" fmla="*/ 75 w 105"/>
                <a:gd name="T85" fmla="*/ 2 h 193"/>
                <a:gd name="T86" fmla="*/ 86 w 105"/>
                <a:gd name="T87" fmla="*/ 6 h 193"/>
                <a:gd name="T88" fmla="*/ 86 w 105"/>
                <a:gd name="T89" fmla="*/ 6 h 19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05" h="193">
                  <a:moveTo>
                    <a:pt x="86" y="6"/>
                  </a:moveTo>
                  <a:lnTo>
                    <a:pt x="86" y="6"/>
                  </a:lnTo>
                  <a:lnTo>
                    <a:pt x="92" y="9"/>
                  </a:lnTo>
                  <a:lnTo>
                    <a:pt x="95" y="14"/>
                  </a:lnTo>
                  <a:lnTo>
                    <a:pt x="96" y="20"/>
                  </a:lnTo>
                  <a:lnTo>
                    <a:pt x="98" y="27"/>
                  </a:lnTo>
                  <a:lnTo>
                    <a:pt x="98" y="44"/>
                  </a:lnTo>
                  <a:lnTo>
                    <a:pt x="96" y="65"/>
                  </a:lnTo>
                  <a:lnTo>
                    <a:pt x="98" y="92"/>
                  </a:lnTo>
                  <a:lnTo>
                    <a:pt x="102" y="127"/>
                  </a:lnTo>
                  <a:lnTo>
                    <a:pt x="104" y="160"/>
                  </a:lnTo>
                  <a:lnTo>
                    <a:pt x="105" y="174"/>
                  </a:lnTo>
                  <a:lnTo>
                    <a:pt x="104" y="183"/>
                  </a:lnTo>
                  <a:lnTo>
                    <a:pt x="102" y="189"/>
                  </a:lnTo>
                  <a:lnTo>
                    <a:pt x="99" y="192"/>
                  </a:lnTo>
                  <a:lnTo>
                    <a:pt x="95" y="193"/>
                  </a:lnTo>
                  <a:lnTo>
                    <a:pt x="89" y="192"/>
                  </a:lnTo>
                  <a:lnTo>
                    <a:pt x="75" y="189"/>
                  </a:lnTo>
                  <a:lnTo>
                    <a:pt x="56" y="181"/>
                  </a:lnTo>
                  <a:lnTo>
                    <a:pt x="45" y="177"/>
                  </a:lnTo>
                  <a:lnTo>
                    <a:pt x="36" y="171"/>
                  </a:lnTo>
                  <a:lnTo>
                    <a:pt x="25" y="163"/>
                  </a:lnTo>
                  <a:lnTo>
                    <a:pt x="16" y="156"/>
                  </a:lnTo>
                  <a:lnTo>
                    <a:pt x="9" y="147"/>
                  </a:lnTo>
                  <a:lnTo>
                    <a:pt x="4" y="137"/>
                  </a:lnTo>
                  <a:lnTo>
                    <a:pt x="1" y="127"/>
                  </a:lnTo>
                  <a:lnTo>
                    <a:pt x="0" y="116"/>
                  </a:lnTo>
                  <a:lnTo>
                    <a:pt x="4" y="58"/>
                  </a:lnTo>
                  <a:lnTo>
                    <a:pt x="7" y="30"/>
                  </a:lnTo>
                  <a:lnTo>
                    <a:pt x="9" y="21"/>
                  </a:lnTo>
                  <a:lnTo>
                    <a:pt x="10" y="17"/>
                  </a:lnTo>
                  <a:lnTo>
                    <a:pt x="15" y="14"/>
                  </a:lnTo>
                  <a:lnTo>
                    <a:pt x="21" y="11"/>
                  </a:lnTo>
                  <a:lnTo>
                    <a:pt x="30" y="6"/>
                  </a:lnTo>
                  <a:lnTo>
                    <a:pt x="40" y="3"/>
                  </a:lnTo>
                  <a:lnTo>
                    <a:pt x="53" y="2"/>
                  </a:lnTo>
                  <a:lnTo>
                    <a:pt x="65" y="0"/>
                  </a:lnTo>
                  <a:lnTo>
                    <a:pt x="75" y="2"/>
                  </a:lnTo>
                  <a:lnTo>
                    <a:pt x="86" y="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4" name="Freeform 3062">
              <a:extLst>
                <a:ext uri="{FF2B5EF4-FFF2-40B4-BE49-F238E27FC236}">
                  <a16:creationId xmlns:a16="http://schemas.microsoft.com/office/drawing/2014/main" id="{9F4E1481-1744-4383-BE18-5521433BB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642"/>
              <a:ext cx="145" cy="161"/>
            </a:xfrm>
            <a:custGeom>
              <a:avLst/>
              <a:gdLst>
                <a:gd name="T0" fmla="*/ 110 w 145"/>
                <a:gd name="T1" fmla="*/ 10 h 161"/>
                <a:gd name="T2" fmla="*/ 110 w 145"/>
                <a:gd name="T3" fmla="*/ 10 h 161"/>
                <a:gd name="T4" fmla="*/ 122 w 145"/>
                <a:gd name="T5" fmla="*/ 12 h 161"/>
                <a:gd name="T6" fmla="*/ 126 w 145"/>
                <a:gd name="T7" fmla="*/ 15 h 161"/>
                <a:gd name="T8" fmla="*/ 131 w 145"/>
                <a:gd name="T9" fmla="*/ 18 h 161"/>
                <a:gd name="T10" fmla="*/ 136 w 145"/>
                <a:gd name="T11" fmla="*/ 22 h 161"/>
                <a:gd name="T12" fmla="*/ 139 w 145"/>
                <a:gd name="T13" fmla="*/ 27 h 161"/>
                <a:gd name="T14" fmla="*/ 142 w 145"/>
                <a:gd name="T15" fmla="*/ 35 h 161"/>
                <a:gd name="T16" fmla="*/ 143 w 145"/>
                <a:gd name="T17" fmla="*/ 42 h 161"/>
                <a:gd name="T18" fmla="*/ 143 w 145"/>
                <a:gd name="T19" fmla="*/ 42 h 161"/>
                <a:gd name="T20" fmla="*/ 145 w 145"/>
                <a:gd name="T21" fmla="*/ 50 h 161"/>
                <a:gd name="T22" fmla="*/ 145 w 145"/>
                <a:gd name="T23" fmla="*/ 59 h 161"/>
                <a:gd name="T24" fmla="*/ 142 w 145"/>
                <a:gd name="T25" fmla="*/ 75 h 161"/>
                <a:gd name="T26" fmla="*/ 136 w 145"/>
                <a:gd name="T27" fmla="*/ 92 h 161"/>
                <a:gd name="T28" fmla="*/ 129 w 145"/>
                <a:gd name="T29" fmla="*/ 105 h 161"/>
                <a:gd name="T30" fmla="*/ 129 w 145"/>
                <a:gd name="T31" fmla="*/ 105 h 161"/>
                <a:gd name="T32" fmla="*/ 123 w 145"/>
                <a:gd name="T33" fmla="*/ 117 h 161"/>
                <a:gd name="T34" fmla="*/ 116 w 145"/>
                <a:gd name="T35" fmla="*/ 130 h 161"/>
                <a:gd name="T36" fmla="*/ 105 w 145"/>
                <a:gd name="T37" fmla="*/ 140 h 161"/>
                <a:gd name="T38" fmla="*/ 95 w 145"/>
                <a:gd name="T39" fmla="*/ 149 h 161"/>
                <a:gd name="T40" fmla="*/ 84 w 145"/>
                <a:gd name="T41" fmla="*/ 155 h 161"/>
                <a:gd name="T42" fmla="*/ 72 w 145"/>
                <a:gd name="T43" fmla="*/ 160 h 161"/>
                <a:gd name="T44" fmla="*/ 62 w 145"/>
                <a:gd name="T45" fmla="*/ 161 h 161"/>
                <a:gd name="T46" fmla="*/ 57 w 145"/>
                <a:gd name="T47" fmla="*/ 161 h 161"/>
                <a:gd name="T48" fmla="*/ 53 w 145"/>
                <a:gd name="T49" fmla="*/ 160 h 161"/>
                <a:gd name="T50" fmla="*/ 53 w 145"/>
                <a:gd name="T51" fmla="*/ 160 h 161"/>
                <a:gd name="T52" fmla="*/ 45 w 145"/>
                <a:gd name="T53" fmla="*/ 155 h 161"/>
                <a:gd name="T54" fmla="*/ 37 w 145"/>
                <a:gd name="T55" fmla="*/ 151 h 161"/>
                <a:gd name="T56" fmla="*/ 31 w 145"/>
                <a:gd name="T57" fmla="*/ 145 h 161"/>
                <a:gd name="T58" fmla="*/ 25 w 145"/>
                <a:gd name="T59" fmla="*/ 137 h 161"/>
                <a:gd name="T60" fmla="*/ 13 w 145"/>
                <a:gd name="T61" fmla="*/ 119 h 161"/>
                <a:gd name="T62" fmla="*/ 3 w 145"/>
                <a:gd name="T63" fmla="*/ 99 h 161"/>
                <a:gd name="T64" fmla="*/ 3 w 145"/>
                <a:gd name="T65" fmla="*/ 99 h 161"/>
                <a:gd name="T66" fmla="*/ 1 w 145"/>
                <a:gd name="T67" fmla="*/ 93 h 161"/>
                <a:gd name="T68" fmla="*/ 0 w 145"/>
                <a:gd name="T69" fmla="*/ 87 h 161"/>
                <a:gd name="T70" fmla="*/ 0 w 145"/>
                <a:gd name="T71" fmla="*/ 75 h 161"/>
                <a:gd name="T72" fmla="*/ 1 w 145"/>
                <a:gd name="T73" fmla="*/ 62 h 161"/>
                <a:gd name="T74" fmla="*/ 4 w 145"/>
                <a:gd name="T75" fmla="*/ 48 h 161"/>
                <a:gd name="T76" fmla="*/ 12 w 145"/>
                <a:gd name="T77" fmla="*/ 24 h 161"/>
                <a:gd name="T78" fmla="*/ 18 w 145"/>
                <a:gd name="T79" fmla="*/ 9 h 161"/>
                <a:gd name="T80" fmla="*/ 18 w 145"/>
                <a:gd name="T81" fmla="*/ 9 h 161"/>
                <a:gd name="T82" fmla="*/ 21 w 145"/>
                <a:gd name="T83" fmla="*/ 4 h 161"/>
                <a:gd name="T84" fmla="*/ 27 w 145"/>
                <a:gd name="T85" fmla="*/ 1 h 161"/>
                <a:gd name="T86" fmla="*/ 34 w 145"/>
                <a:gd name="T87" fmla="*/ 0 h 161"/>
                <a:gd name="T88" fmla="*/ 44 w 145"/>
                <a:gd name="T89" fmla="*/ 0 h 161"/>
                <a:gd name="T90" fmla="*/ 65 w 145"/>
                <a:gd name="T91" fmla="*/ 1 h 161"/>
                <a:gd name="T92" fmla="*/ 83 w 145"/>
                <a:gd name="T93" fmla="*/ 4 h 16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45" h="161">
                  <a:moveTo>
                    <a:pt x="110" y="10"/>
                  </a:moveTo>
                  <a:lnTo>
                    <a:pt x="110" y="10"/>
                  </a:lnTo>
                  <a:lnTo>
                    <a:pt x="122" y="12"/>
                  </a:lnTo>
                  <a:lnTo>
                    <a:pt x="126" y="15"/>
                  </a:lnTo>
                  <a:lnTo>
                    <a:pt x="131" y="18"/>
                  </a:lnTo>
                  <a:lnTo>
                    <a:pt x="136" y="22"/>
                  </a:lnTo>
                  <a:lnTo>
                    <a:pt x="139" y="27"/>
                  </a:lnTo>
                  <a:lnTo>
                    <a:pt x="142" y="35"/>
                  </a:lnTo>
                  <a:lnTo>
                    <a:pt x="143" y="42"/>
                  </a:lnTo>
                  <a:lnTo>
                    <a:pt x="145" y="50"/>
                  </a:lnTo>
                  <a:lnTo>
                    <a:pt x="145" y="59"/>
                  </a:lnTo>
                  <a:lnTo>
                    <a:pt x="142" y="75"/>
                  </a:lnTo>
                  <a:lnTo>
                    <a:pt x="136" y="92"/>
                  </a:lnTo>
                  <a:lnTo>
                    <a:pt x="129" y="105"/>
                  </a:lnTo>
                  <a:lnTo>
                    <a:pt x="123" y="117"/>
                  </a:lnTo>
                  <a:lnTo>
                    <a:pt x="116" y="130"/>
                  </a:lnTo>
                  <a:lnTo>
                    <a:pt x="105" y="140"/>
                  </a:lnTo>
                  <a:lnTo>
                    <a:pt x="95" y="149"/>
                  </a:lnTo>
                  <a:lnTo>
                    <a:pt x="84" y="155"/>
                  </a:lnTo>
                  <a:lnTo>
                    <a:pt x="72" y="160"/>
                  </a:lnTo>
                  <a:lnTo>
                    <a:pt x="62" y="161"/>
                  </a:lnTo>
                  <a:lnTo>
                    <a:pt x="57" y="161"/>
                  </a:lnTo>
                  <a:lnTo>
                    <a:pt x="53" y="160"/>
                  </a:lnTo>
                  <a:lnTo>
                    <a:pt x="45" y="155"/>
                  </a:lnTo>
                  <a:lnTo>
                    <a:pt x="37" y="151"/>
                  </a:lnTo>
                  <a:lnTo>
                    <a:pt x="31" y="145"/>
                  </a:lnTo>
                  <a:lnTo>
                    <a:pt x="25" y="137"/>
                  </a:lnTo>
                  <a:lnTo>
                    <a:pt x="13" y="119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7"/>
                  </a:lnTo>
                  <a:lnTo>
                    <a:pt x="0" y="75"/>
                  </a:lnTo>
                  <a:lnTo>
                    <a:pt x="1" y="62"/>
                  </a:lnTo>
                  <a:lnTo>
                    <a:pt x="4" y="48"/>
                  </a:lnTo>
                  <a:lnTo>
                    <a:pt x="12" y="24"/>
                  </a:lnTo>
                  <a:lnTo>
                    <a:pt x="18" y="9"/>
                  </a:lnTo>
                  <a:lnTo>
                    <a:pt x="21" y="4"/>
                  </a:lnTo>
                  <a:lnTo>
                    <a:pt x="27" y="1"/>
                  </a:lnTo>
                  <a:lnTo>
                    <a:pt x="34" y="0"/>
                  </a:lnTo>
                  <a:lnTo>
                    <a:pt x="44" y="0"/>
                  </a:lnTo>
                  <a:lnTo>
                    <a:pt x="65" y="1"/>
                  </a:lnTo>
                  <a:lnTo>
                    <a:pt x="83" y="4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5" name="Freeform 3063">
              <a:extLst>
                <a:ext uri="{FF2B5EF4-FFF2-40B4-BE49-F238E27FC236}">
                  <a16:creationId xmlns:a16="http://schemas.microsoft.com/office/drawing/2014/main" id="{9F870210-EAE9-4C43-ADD6-6E586EB4F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778"/>
              <a:ext cx="119" cy="140"/>
            </a:xfrm>
            <a:custGeom>
              <a:avLst/>
              <a:gdLst>
                <a:gd name="T0" fmla="*/ 116 w 119"/>
                <a:gd name="T1" fmla="*/ 21 h 140"/>
                <a:gd name="T2" fmla="*/ 116 w 119"/>
                <a:gd name="T3" fmla="*/ 21 h 140"/>
                <a:gd name="T4" fmla="*/ 119 w 119"/>
                <a:gd name="T5" fmla="*/ 25 h 140"/>
                <a:gd name="T6" fmla="*/ 119 w 119"/>
                <a:gd name="T7" fmla="*/ 31 h 140"/>
                <a:gd name="T8" fmla="*/ 119 w 119"/>
                <a:gd name="T9" fmla="*/ 37 h 140"/>
                <a:gd name="T10" fmla="*/ 117 w 119"/>
                <a:gd name="T11" fmla="*/ 45 h 140"/>
                <a:gd name="T12" fmla="*/ 113 w 119"/>
                <a:gd name="T13" fmla="*/ 60 h 140"/>
                <a:gd name="T14" fmla="*/ 105 w 119"/>
                <a:gd name="T15" fmla="*/ 75 h 140"/>
                <a:gd name="T16" fmla="*/ 105 w 119"/>
                <a:gd name="T17" fmla="*/ 75 h 140"/>
                <a:gd name="T18" fmla="*/ 102 w 119"/>
                <a:gd name="T19" fmla="*/ 84 h 140"/>
                <a:gd name="T20" fmla="*/ 101 w 119"/>
                <a:gd name="T21" fmla="*/ 93 h 140"/>
                <a:gd name="T22" fmla="*/ 95 w 119"/>
                <a:gd name="T23" fmla="*/ 113 h 140"/>
                <a:gd name="T24" fmla="*/ 90 w 119"/>
                <a:gd name="T25" fmla="*/ 122 h 140"/>
                <a:gd name="T26" fmla="*/ 84 w 119"/>
                <a:gd name="T27" fmla="*/ 129 h 140"/>
                <a:gd name="T28" fmla="*/ 77 w 119"/>
                <a:gd name="T29" fmla="*/ 135 h 140"/>
                <a:gd name="T30" fmla="*/ 66 w 119"/>
                <a:gd name="T31" fmla="*/ 140 h 140"/>
                <a:gd name="T32" fmla="*/ 66 w 119"/>
                <a:gd name="T33" fmla="*/ 140 h 140"/>
                <a:gd name="T34" fmla="*/ 55 w 119"/>
                <a:gd name="T35" fmla="*/ 140 h 140"/>
                <a:gd name="T36" fmla="*/ 45 w 119"/>
                <a:gd name="T37" fmla="*/ 138 h 140"/>
                <a:gd name="T38" fmla="*/ 37 w 119"/>
                <a:gd name="T39" fmla="*/ 134 h 140"/>
                <a:gd name="T40" fmla="*/ 30 w 119"/>
                <a:gd name="T41" fmla="*/ 126 h 140"/>
                <a:gd name="T42" fmla="*/ 22 w 119"/>
                <a:gd name="T43" fmla="*/ 116 h 140"/>
                <a:gd name="T44" fmla="*/ 16 w 119"/>
                <a:gd name="T45" fmla="*/ 104 h 140"/>
                <a:gd name="T46" fmla="*/ 12 w 119"/>
                <a:gd name="T47" fmla="*/ 90 h 140"/>
                <a:gd name="T48" fmla="*/ 7 w 119"/>
                <a:gd name="T49" fmla="*/ 75 h 140"/>
                <a:gd name="T50" fmla="*/ 7 w 119"/>
                <a:gd name="T51" fmla="*/ 75 h 140"/>
                <a:gd name="T52" fmla="*/ 1 w 119"/>
                <a:gd name="T53" fmla="*/ 46 h 140"/>
                <a:gd name="T54" fmla="*/ 0 w 119"/>
                <a:gd name="T55" fmla="*/ 36 h 140"/>
                <a:gd name="T56" fmla="*/ 0 w 119"/>
                <a:gd name="T57" fmla="*/ 28 h 140"/>
                <a:gd name="T58" fmla="*/ 0 w 119"/>
                <a:gd name="T59" fmla="*/ 21 h 140"/>
                <a:gd name="T60" fmla="*/ 3 w 119"/>
                <a:gd name="T61" fmla="*/ 16 h 140"/>
                <a:gd name="T62" fmla="*/ 6 w 119"/>
                <a:gd name="T63" fmla="*/ 13 h 140"/>
                <a:gd name="T64" fmla="*/ 12 w 119"/>
                <a:gd name="T65" fmla="*/ 12 h 140"/>
                <a:gd name="T66" fmla="*/ 12 w 119"/>
                <a:gd name="T67" fmla="*/ 12 h 140"/>
                <a:gd name="T68" fmla="*/ 33 w 119"/>
                <a:gd name="T69" fmla="*/ 6 h 140"/>
                <a:gd name="T70" fmla="*/ 48 w 119"/>
                <a:gd name="T71" fmla="*/ 3 h 140"/>
                <a:gd name="T72" fmla="*/ 64 w 119"/>
                <a:gd name="T73" fmla="*/ 0 h 140"/>
                <a:gd name="T74" fmla="*/ 80 w 119"/>
                <a:gd name="T75" fmla="*/ 0 h 140"/>
                <a:gd name="T76" fmla="*/ 87 w 119"/>
                <a:gd name="T77" fmla="*/ 1 h 140"/>
                <a:gd name="T78" fmla="*/ 95 w 119"/>
                <a:gd name="T79" fmla="*/ 3 h 140"/>
                <a:gd name="T80" fmla="*/ 102 w 119"/>
                <a:gd name="T81" fmla="*/ 4 h 140"/>
                <a:gd name="T82" fmla="*/ 107 w 119"/>
                <a:gd name="T83" fmla="*/ 9 h 140"/>
                <a:gd name="T84" fmla="*/ 113 w 119"/>
                <a:gd name="T85" fmla="*/ 13 h 140"/>
                <a:gd name="T86" fmla="*/ 116 w 119"/>
                <a:gd name="T87" fmla="*/ 21 h 140"/>
                <a:gd name="T88" fmla="*/ 116 w 119"/>
                <a:gd name="T89" fmla="*/ 21 h 14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19" h="140">
                  <a:moveTo>
                    <a:pt x="116" y="21"/>
                  </a:moveTo>
                  <a:lnTo>
                    <a:pt x="116" y="21"/>
                  </a:lnTo>
                  <a:lnTo>
                    <a:pt x="119" y="25"/>
                  </a:lnTo>
                  <a:lnTo>
                    <a:pt x="119" y="31"/>
                  </a:lnTo>
                  <a:lnTo>
                    <a:pt x="119" y="37"/>
                  </a:lnTo>
                  <a:lnTo>
                    <a:pt x="117" y="45"/>
                  </a:lnTo>
                  <a:lnTo>
                    <a:pt x="113" y="60"/>
                  </a:lnTo>
                  <a:lnTo>
                    <a:pt x="105" y="75"/>
                  </a:lnTo>
                  <a:lnTo>
                    <a:pt x="102" y="84"/>
                  </a:lnTo>
                  <a:lnTo>
                    <a:pt x="101" y="93"/>
                  </a:lnTo>
                  <a:lnTo>
                    <a:pt x="95" y="113"/>
                  </a:lnTo>
                  <a:lnTo>
                    <a:pt x="90" y="122"/>
                  </a:lnTo>
                  <a:lnTo>
                    <a:pt x="84" y="129"/>
                  </a:lnTo>
                  <a:lnTo>
                    <a:pt x="77" y="135"/>
                  </a:lnTo>
                  <a:lnTo>
                    <a:pt x="66" y="140"/>
                  </a:lnTo>
                  <a:lnTo>
                    <a:pt x="55" y="140"/>
                  </a:lnTo>
                  <a:lnTo>
                    <a:pt x="45" y="138"/>
                  </a:lnTo>
                  <a:lnTo>
                    <a:pt x="37" y="134"/>
                  </a:lnTo>
                  <a:lnTo>
                    <a:pt x="30" y="126"/>
                  </a:lnTo>
                  <a:lnTo>
                    <a:pt x="22" y="116"/>
                  </a:lnTo>
                  <a:lnTo>
                    <a:pt x="16" y="104"/>
                  </a:lnTo>
                  <a:lnTo>
                    <a:pt x="12" y="90"/>
                  </a:lnTo>
                  <a:lnTo>
                    <a:pt x="7" y="75"/>
                  </a:lnTo>
                  <a:lnTo>
                    <a:pt x="1" y="46"/>
                  </a:lnTo>
                  <a:lnTo>
                    <a:pt x="0" y="3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12" y="12"/>
                  </a:lnTo>
                  <a:lnTo>
                    <a:pt x="33" y="6"/>
                  </a:lnTo>
                  <a:lnTo>
                    <a:pt x="48" y="3"/>
                  </a:lnTo>
                  <a:lnTo>
                    <a:pt x="64" y="0"/>
                  </a:lnTo>
                  <a:lnTo>
                    <a:pt x="80" y="0"/>
                  </a:lnTo>
                  <a:lnTo>
                    <a:pt x="87" y="1"/>
                  </a:lnTo>
                  <a:lnTo>
                    <a:pt x="95" y="3"/>
                  </a:lnTo>
                  <a:lnTo>
                    <a:pt x="102" y="4"/>
                  </a:lnTo>
                  <a:lnTo>
                    <a:pt x="107" y="9"/>
                  </a:lnTo>
                  <a:lnTo>
                    <a:pt x="113" y="13"/>
                  </a:lnTo>
                  <a:lnTo>
                    <a:pt x="116" y="2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6" name="Freeform 3064">
              <a:extLst>
                <a:ext uri="{FF2B5EF4-FFF2-40B4-BE49-F238E27FC236}">
                  <a16:creationId xmlns:a16="http://schemas.microsoft.com/office/drawing/2014/main" id="{402A820C-95E7-48AB-9337-8B5DC6B26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811"/>
              <a:ext cx="138" cy="102"/>
            </a:xfrm>
            <a:custGeom>
              <a:avLst/>
              <a:gdLst>
                <a:gd name="T0" fmla="*/ 92 w 138"/>
                <a:gd name="T1" fmla="*/ 39 h 102"/>
                <a:gd name="T2" fmla="*/ 92 w 138"/>
                <a:gd name="T3" fmla="*/ 39 h 102"/>
                <a:gd name="T4" fmla="*/ 83 w 138"/>
                <a:gd name="T5" fmla="*/ 34 h 102"/>
                <a:gd name="T6" fmla="*/ 76 w 138"/>
                <a:gd name="T7" fmla="*/ 30 h 102"/>
                <a:gd name="T8" fmla="*/ 58 w 138"/>
                <a:gd name="T9" fmla="*/ 16 h 102"/>
                <a:gd name="T10" fmla="*/ 43 w 138"/>
                <a:gd name="T11" fmla="*/ 4 h 102"/>
                <a:gd name="T12" fmla="*/ 35 w 138"/>
                <a:gd name="T13" fmla="*/ 0 h 102"/>
                <a:gd name="T14" fmla="*/ 28 w 138"/>
                <a:gd name="T15" fmla="*/ 0 h 102"/>
                <a:gd name="T16" fmla="*/ 28 w 138"/>
                <a:gd name="T17" fmla="*/ 0 h 102"/>
                <a:gd name="T18" fmla="*/ 22 w 138"/>
                <a:gd name="T19" fmla="*/ 1 h 102"/>
                <a:gd name="T20" fmla="*/ 16 w 138"/>
                <a:gd name="T21" fmla="*/ 4 h 102"/>
                <a:gd name="T22" fmla="*/ 11 w 138"/>
                <a:gd name="T23" fmla="*/ 9 h 102"/>
                <a:gd name="T24" fmla="*/ 6 w 138"/>
                <a:gd name="T25" fmla="*/ 13 h 102"/>
                <a:gd name="T26" fmla="*/ 3 w 138"/>
                <a:gd name="T27" fmla="*/ 19 h 102"/>
                <a:gd name="T28" fmla="*/ 2 w 138"/>
                <a:gd name="T29" fmla="*/ 27 h 102"/>
                <a:gd name="T30" fmla="*/ 0 w 138"/>
                <a:gd name="T31" fmla="*/ 33 h 102"/>
                <a:gd name="T32" fmla="*/ 0 w 138"/>
                <a:gd name="T33" fmla="*/ 40 h 102"/>
                <a:gd name="T34" fmla="*/ 0 w 138"/>
                <a:gd name="T35" fmla="*/ 40 h 102"/>
                <a:gd name="T36" fmla="*/ 2 w 138"/>
                <a:gd name="T37" fmla="*/ 46 h 102"/>
                <a:gd name="T38" fmla="*/ 5 w 138"/>
                <a:gd name="T39" fmla="*/ 51 h 102"/>
                <a:gd name="T40" fmla="*/ 10 w 138"/>
                <a:gd name="T41" fmla="*/ 56 h 102"/>
                <a:gd name="T42" fmla="*/ 14 w 138"/>
                <a:gd name="T43" fmla="*/ 60 h 102"/>
                <a:gd name="T44" fmla="*/ 29 w 138"/>
                <a:gd name="T45" fmla="*/ 69 h 102"/>
                <a:gd name="T46" fmla="*/ 47 w 138"/>
                <a:gd name="T47" fmla="*/ 80 h 102"/>
                <a:gd name="T48" fmla="*/ 47 w 138"/>
                <a:gd name="T49" fmla="*/ 80 h 102"/>
                <a:gd name="T50" fmla="*/ 65 w 138"/>
                <a:gd name="T51" fmla="*/ 90 h 102"/>
                <a:gd name="T52" fmla="*/ 77 w 138"/>
                <a:gd name="T53" fmla="*/ 99 h 102"/>
                <a:gd name="T54" fmla="*/ 85 w 138"/>
                <a:gd name="T55" fmla="*/ 101 h 102"/>
                <a:gd name="T56" fmla="*/ 91 w 138"/>
                <a:gd name="T57" fmla="*/ 102 h 102"/>
                <a:gd name="T58" fmla="*/ 99 w 138"/>
                <a:gd name="T59" fmla="*/ 102 h 102"/>
                <a:gd name="T60" fmla="*/ 108 w 138"/>
                <a:gd name="T61" fmla="*/ 101 h 102"/>
                <a:gd name="T62" fmla="*/ 108 w 138"/>
                <a:gd name="T63" fmla="*/ 101 h 102"/>
                <a:gd name="T64" fmla="*/ 118 w 138"/>
                <a:gd name="T65" fmla="*/ 98 h 102"/>
                <a:gd name="T66" fmla="*/ 126 w 138"/>
                <a:gd name="T67" fmla="*/ 93 h 102"/>
                <a:gd name="T68" fmla="*/ 130 w 138"/>
                <a:gd name="T69" fmla="*/ 89 h 102"/>
                <a:gd name="T70" fmla="*/ 135 w 138"/>
                <a:gd name="T71" fmla="*/ 84 h 102"/>
                <a:gd name="T72" fmla="*/ 138 w 138"/>
                <a:gd name="T73" fmla="*/ 78 h 102"/>
                <a:gd name="T74" fmla="*/ 138 w 138"/>
                <a:gd name="T75" fmla="*/ 72 h 102"/>
                <a:gd name="T76" fmla="*/ 136 w 138"/>
                <a:gd name="T77" fmla="*/ 66 h 102"/>
                <a:gd name="T78" fmla="*/ 133 w 138"/>
                <a:gd name="T79" fmla="*/ 60 h 102"/>
                <a:gd name="T80" fmla="*/ 133 w 138"/>
                <a:gd name="T81" fmla="*/ 60 h 102"/>
                <a:gd name="T82" fmla="*/ 126 w 138"/>
                <a:gd name="T83" fmla="*/ 54 h 102"/>
                <a:gd name="T84" fmla="*/ 120 w 138"/>
                <a:gd name="T85" fmla="*/ 49 h 102"/>
                <a:gd name="T86" fmla="*/ 111 w 138"/>
                <a:gd name="T87" fmla="*/ 45 h 102"/>
                <a:gd name="T88" fmla="*/ 92 w 138"/>
                <a:gd name="T89" fmla="*/ 39 h 102"/>
                <a:gd name="T90" fmla="*/ 92 w 138"/>
                <a:gd name="T91" fmla="*/ 39 h 10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38" h="102">
                  <a:moveTo>
                    <a:pt x="92" y="39"/>
                  </a:moveTo>
                  <a:lnTo>
                    <a:pt x="92" y="39"/>
                  </a:lnTo>
                  <a:lnTo>
                    <a:pt x="83" y="34"/>
                  </a:lnTo>
                  <a:lnTo>
                    <a:pt x="76" y="30"/>
                  </a:lnTo>
                  <a:lnTo>
                    <a:pt x="58" y="16"/>
                  </a:lnTo>
                  <a:lnTo>
                    <a:pt x="43" y="4"/>
                  </a:lnTo>
                  <a:lnTo>
                    <a:pt x="35" y="0"/>
                  </a:lnTo>
                  <a:lnTo>
                    <a:pt x="28" y="0"/>
                  </a:lnTo>
                  <a:lnTo>
                    <a:pt x="22" y="1"/>
                  </a:lnTo>
                  <a:lnTo>
                    <a:pt x="16" y="4"/>
                  </a:lnTo>
                  <a:lnTo>
                    <a:pt x="11" y="9"/>
                  </a:lnTo>
                  <a:lnTo>
                    <a:pt x="6" y="13"/>
                  </a:lnTo>
                  <a:lnTo>
                    <a:pt x="3" y="19"/>
                  </a:lnTo>
                  <a:lnTo>
                    <a:pt x="2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2" y="46"/>
                  </a:lnTo>
                  <a:lnTo>
                    <a:pt x="5" y="51"/>
                  </a:lnTo>
                  <a:lnTo>
                    <a:pt x="10" y="56"/>
                  </a:lnTo>
                  <a:lnTo>
                    <a:pt x="14" y="60"/>
                  </a:lnTo>
                  <a:lnTo>
                    <a:pt x="29" y="69"/>
                  </a:lnTo>
                  <a:lnTo>
                    <a:pt x="47" y="80"/>
                  </a:lnTo>
                  <a:lnTo>
                    <a:pt x="65" y="90"/>
                  </a:lnTo>
                  <a:lnTo>
                    <a:pt x="77" y="99"/>
                  </a:lnTo>
                  <a:lnTo>
                    <a:pt x="85" y="101"/>
                  </a:lnTo>
                  <a:lnTo>
                    <a:pt x="91" y="102"/>
                  </a:lnTo>
                  <a:lnTo>
                    <a:pt x="99" y="102"/>
                  </a:lnTo>
                  <a:lnTo>
                    <a:pt x="108" y="101"/>
                  </a:lnTo>
                  <a:lnTo>
                    <a:pt x="118" y="98"/>
                  </a:lnTo>
                  <a:lnTo>
                    <a:pt x="126" y="93"/>
                  </a:lnTo>
                  <a:lnTo>
                    <a:pt x="130" y="89"/>
                  </a:lnTo>
                  <a:lnTo>
                    <a:pt x="135" y="84"/>
                  </a:lnTo>
                  <a:lnTo>
                    <a:pt x="138" y="78"/>
                  </a:lnTo>
                  <a:lnTo>
                    <a:pt x="138" y="72"/>
                  </a:lnTo>
                  <a:lnTo>
                    <a:pt x="136" y="66"/>
                  </a:lnTo>
                  <a:lnTo>
                    <a:pt x="133" y="60"/>
                  </a:lnTo>
                  <a:lnTo>
                    <a:pt x="126" y="54"/>
                  </a:lnTo>
                  <a:lnTo>
                    <a:pt x="120" y="49"/>
                  </a:lnTo>
                  <a:lnTo>
                    <a:pt x="111" y="45"/>
                  </a:lnTo>
                  <a:lnTo>
                    <a:pt x="92" y="3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3065">
              <a:extLst>
                <a:ext uri="{FF2B5EF4-FFF2-40B4-BE49-F238E27FC236}">
                  <a16:creationId xmlns:a16="http://schemas.microsoft.com/office/drawing/2014/main" id="{A4677141-D691-4094-80C7-AC2DF7743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943"/>
              <a:ext cx="100" cy="89"/>
            </a:xfrm>
            <a:custGeom>
              <a:avLst/>
              <a:gdLst>
                <a:gd name="T0" fmla="*/ 94 w 100"/>
                <a:gd name="T1" fmla="*/ 89 h 89"/>
                <a:gd name="T2" fmla="*/ 94 w 100"/>
                <a:gd name="T3" fmla="*/ 89 h 89"/>
                <a:gd name="T4" fmla="*/ 92 w 100"/>
                <a:gd name="T5" fmla="*/ 89 h 89"/>
                <a:gd name="T6" fmla="*/ 89 w 100"/>
                <a:gd name="T7" fmla="*/ 89 h 89"/>
                <a:gd name="T8" fmla="*/ 83 w 100"/>
                <a:gd name="T9" fmla="*/ 88 h 89"/>
                <a:gd name="T10" fmla="*/ 77 w 100"/>
                <a:gd name="T11" fmla="*/ 82 h 89"/>
                <a:gd name="T12" fmla="*/ 69 w 100"/>
                <a:gd name="T13" fmla="*/ 76 h 89"/>
                <a:gd name="T14" fmla="*/ 54 w 100"/>
                <a:gd name="T15" fmla="*/ 59 h 89"/>
                <a:gd name="T16" fmla="*/ 47 w 100"/>
                <a:gd name="T17" fmla="*/ 50 h 89"/>
                <a:gd name="T18" fmla="*/ 38 w 100"/>
                <a:gd name="T19" fmla="*/ 44 h 89"/>
                <a:gd name="T20" fmla="*/ 38 w 100"/>
                <a:gd name="T21" fmla="*/ 44 h 89"/>
                <a:gd name="T22" fmla="*/ 23 w 100"/>
                <a:gd name="T23" fmla="*/ 34 h 89"/>
                <a:gd name="T24" fmla="*/ 9 w 100"/>
                <a:gd name="T25" fmla="*/ 26 h 89"/>
                <a:gd name="T26" fmla="*/ 5 w 100"/>
                <a:gd name="T27" fmla="*/ 22 h 89"/>
                <a:gd name="T28" fmla="*/ 0 w 100"/>
                <a:gd name="T29" fmla="*/ 19 h 89"/>
                <a:gd name="T30" fmla="*/ 0 w 100"/>
                <a:gd name="T31" fmla="*/ 14 h 89"/>
                <a:gd name="T32" fmla="*/ 0 w 100"/>
                <a:gd name="T33" fmla="*/ 8 h 89"/>
                <a:gd name="T34" fmla="*/ 0 w 100"/>
                <a:gd name="T35" fmla="*/ 8 h 89"/>
                <a:gd name="T36" fmla="*/ 3 w 100"/>
                <a:gd name="T37" fmla="*/ 5 h 89"/>
                <a:gd name="T38" fmla="*/ 5 w 100"/>
                <a:gd name="T39" fmla="*/ 3 h 89"/>
                <a:gd name="T40" fmla="*/ 14 w 100"/>
                <a:gd name="T41" fmla="*/ 0 h 89"/>
                <a:gd name="T42" fmla="*/ 26 w 100"/>
                <a:gd name="T43" fmla="*/ 0 h 89"/>
                <a:gd name="T44" fmla="*/ 38 w 100"/>
                <a:gd name="T45" fmla="*/ 2 h 89"/>
                <a:gd name="T46" fmla="*/ 51 w 100"/>
                <a:gd name="T47" fmla="*/ 5 h 89"/>
                <a:gd name="T48" fmla="*/ 63 w 100"/>
                <a:gd name="T49" fmla="*/ 9 h 89"/>
                <a:gd name="T50" fmla="*/ 73 w 100"/>
                <a:gd name="T51" fmla="*/ 14 h 89"/>
                <a:gd name="T52" fmla="*/ 79 w 100"/>
                <a:gd name="T53" fmla="*/ 20 h 89"/>
                <a:gd name="T54" fmla="*/ 79 w 100"/>
                <a:gd name="T55" fmla="*/ 20 h 89"/>
                <a:gd name="T56" fmla="*/ 88 w 100"/>
                <a:gd name="T57" fmla="*/ 37 h 89"/>
                <a:gd name="T58" fmla="*/ 95 w 100"/>
                <a:gd name="T59" fmla="*/ 58 h 89"/>
                <a:gd name="T60" fmla="*/ 98 w 100"/>
                <a:gd name="T61" fmla="*/ 68 h 89"/>
                <a:gd name="T62" fmla="*/ 100 w 100"/>
                <a:gd name="T63" fmla="*/ 77 h 89"/>
                <a:gd name="T64" fmla="*/ 98 w 100"/>
                <a:gd name="T65" fmla="*/ 85 h 89"/>
                <a:gd name="T66" fmla="*/ 97 w 100"/>
                <a:gd name="T67" fmla="*/ 88 h 89"/>
                <a:gd name="T68" fmla="*/ 94 w 100"/>
                <a:gd name="T69" fmla="*/ 89 h 89"/>
                <a:gd name="T70" fmla="*/ 94 w 100"/>
                <a:gd name="T71" fmla="*/ 89 h 8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00" h="89">
                  <a:moveTo>
                    <a:pt x="94" y="89"/>
                  </a:moveTo>
                  <a:lnTo>
                    <a:pt x="94" y="89"/>
                  </a:lnTo>
                  <a:lnTo>
                    <a:pt x="92" y="89"/>
                  </a:lnTo>
                  <a:lnTo>
                    <a:pt x="89" y="89"/>
                  </a:lnTo>
                  <a:lnTo>
                    <a:pt x="83" y="88"/>
                  </a:lnTo>
                  <a:lnTo>
                    <a:pt x="77" y="82"/>
                  </a:lnTo>
                  <a:lnTo>
                    <a:pt x="69" y="76"/>
                  </a:lnTo>
                  <a:lnTo>
                    <a:pt x="54" y="59"/>
                  </a:lnTo>
                  <a:lnTo>
                    <a:pt x="47" y="50"/>
                  </a:lnTo>
                  <a:lnTo>
                    <a:pt x="38" y="44"/>
                  </a:lnTo>
                  <a:lnTo>
                    <a:pt x="23" y="34"/>
                  </a:lnTo>
                  <a:lnTo>
                    <a:pt x="9" y="26"/>
                  </a:lnTo>
                  <a:lnTo>
                    <a:pt x="5" y="22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8"/>
                  </a:lnTo>
                  <a:lnTo>
                    <a:pt x="3" y="5"/>
                  </a:lnTo>
                  <a:lnTo>
                    <a:pt x="5" y="3"/>
                  </a:lnTo>
                  <a:lnTo>
                    <a:pt x="14" y="0"/>
                  </a:lnTo>
                  <a:lnTo>
                    <a:pt x="26" y="0"/>
                  </a:lnTo>
                  <a:lnTo>
                    <a:pt x="38" y="2"/>
                  </a:lnTo>
                  <a:lnTo>
                    <a:pt x="51" y="5"/>
                  </a:lnTo>
                  <a:lnTo>
                    <a:pt x="63" y="9"/>
                  </a:lnTo>
                  <a:lnTo>
                    <a:pt x="73" y="14"/>
                  </a:lnTo>
                  <a:lnTo>
                    <a:pt x="79" y="20"/>
                  </a:lnTo>
                  <a:lnTo>
                    <a:pt x="88" y="37"/>
                  </a:lnTo>
                  <a:lnTo>
                    <a:pt x="95" y="58"/>
                  </a:lnTo>
                  <a:lnTo>
                    <a:pt x="98" y="68"/>
                  </a:lnTo>
                  <a:lnTo>
                    <a:pt x="100" y="77"/>
                  </a:lnTo>
                  <a:lnTo>
                    <a:pt x="98" y="85"/>
                  </a:lnTo>
                  <a:lnTo>
                    <a:pt x="97" y="88"/>
                  </a:lnTo>
                  <a:lnTo>
                    <a:pt x="94" y="8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Freeform 3066">
              <a:extLst>
                <a:ext uri="{FF2B5EF4-FFF2-40B4-BE49-F238E27FC236}">
                  <a16:creationId xmlns:a16="http://schemas.microsoft.com/office/drawing/2014/main" id="{46A6FC80-EE3A-4B9D-A9F1-93891EDAB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806"/>
              <a:ext cx="110" cy="106"/>
            </a:xfrm>
            <a:custGeom>
              <a:avLst/>
              <a:gdLst>
                <a:gd name="T0" fmla="*/ 0 w 110"/>
                <a:gd name="T1" fmla="*/ 12 h 106"/>
                <a:gd name="T2" fmla="*/ 0 w 110"/>
                <a:gd name="T3" fmla="*/ 12 h 106"/>
                <a:gd name="T4" fmla="*/ 16 w 110"/>
                <a:gd name="T5" fmla="*/ 6 h 106"/>
                <a:gd name="T6" fmla="*/ 30 w 110"/>
                <a:gd name="T7" fmla="*/ 2 h 106"/>
                <a:gd name="T8" fmla="*/ 37 w 110"/>
                <a:gd name="T9" fmla="*/ 0 h 106"/>
                <a:gd name="T10" fmla="*/ 45 w 110"/>
                <a:gd name="T11" fmla="*/ 0 h 106"/>
                <a:gd name="T12" fmla="*/ 51 w 110"/>
                <a:gd name="T13" fmla="*/ 2 h 106"/>
                <a:gd name="T14" fmla="*/ 59 w 110"/>
                <a:gd name="T15" fmla="*/ 3 h 106"/>
                <a:gd name="T16" fmla="*/ 59 w 110"/>
                <a:gd name="T17" fmla="*/ 3 h 106"/>
                <a:gd name="T18" fmla="*/ 75 w 110"/>
                <a:gd name="T19" fmla="*/ 14 h 106"/>
                <a:gd name="T20" fmla="*/ 92 w 110"/>
                <a:gd name="T21" fmla="*/ 27 h 106"/>
                <a:gd name="T22" fmla="*/ 101 w 110"/>
                <a:gd name="T23" fmla="*/ 36 h 106"/>
                <a:gd name="T24" fmla="*/ 107 w 110"/>
                <a:gd name="T25" fmla="*/ 44 h 106"/>
                <a:gd name="T26" fmla="*/ 110 w 110"/>
                <a:gd name="T27" fmla="*/ 53 h 106"/>
                <a:gd name="T28" fmla="*/ 110 w 110"/>
                <a:gd name="T29" fmla="*/ 62 h 106"/>
                <a:gd name="T30" fmla="*/ 110 w 110"/>
                <a:gd name="T31" fmla="*/ 62 h 106"/>
                <a:gd name="T32" fmla="*/ 107 w 110"/>
                <a:gd name="T33" fmla="*/ 76 h 106"/>
                <a:gd name="T34" fmla="*/ 105 w 110"/>
                <a:gd name="T35" fmla="*/ 82 h 106"/>
                <a:gd name="T36" fmla="*/ 101 w 110"/>
                <a:gd name="T37" fmla="*/ 86 h 106"/>
                <a:gd name="T38" fmla="*/ 96 w 110"/>
                <a:gd name="T39" fmla="*/ 89 h 106"/>
                <a:gd name="T40" fmla="*/ 89 w 110"/>
                <a:gd name="T41" fmla="*/ 92 h 106"/>
                <a:gd name="T42" fmla="*/ 65 w 110"/>
                <a:gd name="T43" fmla="*/ 98 h 106"/>
                <a:gd name="T44" fmla="*/ 65 w 110"/>
                <a:gd name="T45" fmla="*/ 98 h 106"/>
                <a:gd name="T46" fmla="*/ 42 w 110"/>
                <a:gd name="T47" fmla="*/ 101 h 106"/>
                <a:gd name="T48" fmla="*/ 22 w 110"/>
                <a:gd name="T49" fmla="*/ 104 h 106"/>
                <a:gd name="T50" fmla="*/ 0 w 110"/>
                <a:gd name="T51" fmla="*/ 106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0" h="106">
                  <a:moveTo>
                    <a:pt x="0" y="12"/>
                  </a:moveTo>
                  <a:lnTo>
                    <a:pt x="0" y="12"/>
                  </a:lnTo>
                  <a:lnTo>
                    <a:pt x="16" y="6"/>
                  </a:lnTo>
                  <a:lnTo>
                    <a:pt x="30" y="2"/>
                  </a:lnTo>
                  <a:lnTo>
                    <a:pt x="37" y="0"/>
                  </a:lnTo>
                  <a:lnTo>
                    <a:pt x="45" y="0"/>
                  </a:lnTo>
                  <a:lnTo>
                    <a:pt x="51" y="2"/>
                  </a:lnTo>
                  <a:lnTo>
                    <a:pt x="59" y="3"/>
                  </a:lnTo>
                  <a:lnTo>
                    <a:pt x="75" y="14"/>
                  </a:lnTo>
                  <a:lnTo>
                    <a:pt x="92" y="27"/>
                  </a:lnTo>
                  <a:lnTo>
                    <a:pt x="101" y="36"/>
                  </a:lnTo>
                  <a:lnTo>
                    <a:pt x="107" y="44"/>
                  </a:lnTo>
                  <a:lnTo>
                    <a:pt x="110" y="53"/>
                  </a:lnTo>
                  <a:lnTo>
                    <a:pt x="110" y="62"/>
                  </a:lnTo>
                  <a:lnTo>
                    <a:pt x="107" y="76"/>
                  </a:lnTo>
                  <a:lnTo>
                    <a:pt x="105" y="82"/>
                  </a:lnTo>
                  <a:lnTo>
                    <a:pt x="101" y="86"/>
                  </a:lnTo>
                  <a:lnTo>
                    <a:pt x="96" y="89"/>
                  </a:lnTo>
                  <a:lnTo>
                    <a:pt x="89" y="92"/>
                  </a:lnTo>
                  <a:lnTo>
                    <a:pt x="65" y="98"/>
                  </a:lnTo>
                  <a:lnTo>
                    <a:pt x="42" y="101"/>
                  </a:lnTo>
                  <a:lnTo>
                    <a:pt x="22" y="104"/>
                  </a:lnTo>
                  <a:lnTo>
                    <a:pt x="0" y="106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9" name="Freeform 3067">
              <a:extLst>
                <a:ext uri="{FF2B5EF4-FFF2-40B4-BE49-F238E27FC236}">
                  <a16:creationId xmlns:a16="http://schemas.microsoft.com/office/drawing/2014/main" id="{CA1550B2-29C4-4D85-8819-7D69DFDC1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695"/>
              <a:ext cx="195" cy="132"/>
            </a:xfrm>
            <a:custGeom>
              <a:avLst/>
              <a:gdLst>
                <a:gd name="T0" fmla="*/ 181 w 195"/>
                <a:gd name="T1" fmla="*/ 3 h 132"/>
                <a:gd name="T2" fmla="*/ 181 w 195"/>
                <a:gd name="T3" fmla="*/ 3 h 132"/>
                <a:gd name="T4" fmla="*/ 186 w 195"/>
                <a:gd name="T5" fmla="*/ 6 h 132"/>
                <a:gd name="T6" fmla="*/ 189 w 195"/>
                <a:gd name="T7" fmla="*/ 12 h 132"/>
                <a:gd name="T8" fmla="*/ 192 w 195"/>
                <a:gd name="T9" fmla="*/ 25 h 132"/>
                <a:gd name="T10" fmla="*/ 195 w 195"/>
                <a:gd name="T11" fmla="*/ 43 h 132"/>
                <a:gd name="T12" fmla="*/ 195 w 195"/>
                <a:gd name="T13" fmla="*/ 60 h 132"/>
                <a:gd name="T14" fmla="*/ 195 w 195"/>
                <a:gd name="T15" fmla="*/ 60 h 132"/>
                <a:gd name="T16" fmla="*/ 194 w 195"/>
                <a:gd name="T17" fmla="*/ 67 h 132"/>
                <a:gd name="T18" fmla="*/ 191 w 195"/>
                <a:gd name="T19" fmla="*/ 72 h 132"/>
                <a:gd name="T20" fmla="*/ 186 w 195"/>
                <a:gd name="T21" fmla="*/ 78 h 132"/>
                <a:gd name="T22" fmla="*/ 178 w 195"/>
                <a:gd name="T23" fmla="*/ 83 h 132"/>
                <a:gd name="T24" fmla="*/ 163 w 195"/>
                <a:gd name="T25" fmla="*/ 93 h 132"/>
                <a:gd name="T26" fmla="*/ 156 w 195"/>
                <a:gd name="T27" fmla="*/ 99 h 132"/>
                <a:gd name="T28" fmla="*/ 148 w 195"/>
                <a:gd name="T29" fmla="*/ 107 h 132"/>
                <a:gd name="T30" fmla="*/ 148 w 195"/>
                <a:gd name="T31" fmla="*/ 107 h 132"/>
                <a:gd name="T32" fmla="*/ 142 w 195"/>
                <a:gd name="T33" fmla="*/ 114 h 132"/>
                <a:gd name="T34" fmla="*/ 133 w 195"/>
                <a:gd name="T35" fmla="*/ 120 h 132"/>
                <a:gd name="T36" fmla="*/ 124 w 195"/>
                <a:gd name="T37" fmla="*/ 126 h 132"/>
                <a:gd name="T38" fmla="*/ 115 w 195"/>
                <a:gd name="T39" fmla="*/ 129 h 132"/>
                <a:gd name="T40" fmla="*/ 105 w 195"/>
                <a:gd name="T41" fmla="*/ 131 h 132"/>
                <a:gd name="T42" fmla="*/ 93 w 195"/>
                <a:gd name="T43" fmla="*/ 132 h 132"/>
                <a:gd name="T44" fmla="*/ 79 w 195"/>
                <a:gd name="T45" fmla="*/ 131 h 132"/>
                <a:gd name="T46" fmla="*/ 65 w 195"/>
                <a:gd name="T47" fmla="*/ 128 h 132"/>
                <a:gd name="T48" fmla="*/ 65 w 195"/>
                <a:gd name="T49" fmla="*/ 128 h 132"/>
                <a:gd name="T50" fmla="*/ 41 w 195"/>
                <a:gd name="T51" fmla="*/ 122 h 132"/>
                <a:gd name="T52" fmla="*/ 25 w 195"/>
                <a:gd name="T53" fmla="*/ 117 h 132"/>
                <a:gd name="T54" fmla="*/ 19 w 195"/>
                <a:gd name="T55" fmla="*/ 114 h 132"/>
                <a:gd name="T56" fmla="*/ 13 w 195"/>
                <a:gd name="T57" fmla="*/ 110 h 132"/>
                <a:gd name="T58" fmla="*/ 10 w 195"/>
                <a:gd name="T59" fmla="*/ 104 h 132"/>
                <a:gd name="T60" fmla="*/ 7 w 195"/>
                <a:gd name="T61" fmla="*/ 95 h 132"/>
                <a:gd name="T62" fmla="*/ 7 w 195"/>
                <a:gd name="T63" fmla="*/ 95 h 132"/>
                <a:gd name="T64" fmla="*/ 2 w 195"/>
                <a:gd name="T65" fmla="*/ 77 h 132"/>
                <a:gd name="T66" fmla="*/ 0 w 195"/>
                <a:gd name="T67" fmla="*/ 60 h 132"/>
                <a:gd name="T68" fmla="*/ 0 w 195"/>
                <a:gd name="T69" fmla="*/ 45 h 132"/>
                <a:gd name="T70" fmla="*/ 2 w 195"/>
                <a:gd name="T71" fmla="*/ 28 h 132"/>
                <a:gd name="T72" fmla="*/ 2 w 195"/>
                <a:gd name="T73" fmla="*/ 28 h 132"/>
                <a:gd name="T74" fmla="*/ 5 w 195"/>
                <a:gd name="T75" fmla="*/ 22 h 132"/>
                <a:gd name="T76" fmla="*/ 8 w 195"/>
                <a:gd name="T77" fmla="*/ 18 h 132"/>
                <a:gd name="T78" fmla="*/ 14 w 195"/>
                <a:gd name="T79" fmla="*/ 15 h 132"/>
                <a:gd name="T80" fmla="*/ 20 w 195"/>
                <a:gd name="T81" fmla="*/ 13 h 132"/>
                <a:gd name="T82" fmla="*/ 38 w 195"/>
                <a:gd name="T83" fmla="*/ 13 h 132"/>
                <a:gd name="T84" fmla="*/ 61 w 195"/>
                <a:gd name="T85" fmla="*/ 16 h 132"/>
                <a:gd name="T86" fmla="*/ 61 w 195"/>
                <a:gd name="T87" fmla="*/ 16 h 132"/>
                <a:gd name="T88" fmla="*/ 76 w 195"/>
                <a:gd name="T89" fmla="*/ 16 h 132"/>
                <a:gd name="T90" fmla="*/ 94 w 195"/>
                <a:gd name="T91" fmla="*/ 13 h 132"/>
                <a:gd name="T92" fmla="*/ 132 w 195"/>
                <a:gd name="T93" fmla="*/ 6 h 132"/>
                <a:gd name="T94" fmla="*/ 165 w 195"/>
                <a:gd name="T95" fmla="*/ 1 h 132"/>
                <a:gd name="T96" fmla="*/ 175 w 195"/>
                <a:gd name="T97" fmla="*/ 0 h 132"/>
                <a:gd name="T98" fmla="*/ 180 w 195"/>
                <a:gd name="T99" fmla="*/ 1 h 132"/>
                <a:gd name="T100" fmla="*/ 181 w 195"/>
                <a:gd name="T101" fmla="*/ 3 h 132"/>
                <a:gd name="T102" fmla="*/ 181 w 195"/>
                <a:gd name="T103" fmla="*/ 3 h 1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95" h="132">
                  <a:moveTo>
                    <a:pt x="181" y="3"/>
                  </a:moveTo>
                  <a:lnTo>
                    <a:pt x="181" y="3"/>
                  </a:lnTo>
                  <a:lnTo>
                    <a:pt x="186" y="6"/>
                  </a:lnTo>
                  <a:lnTo>
                    <a:pt x="189" y="12"/>
                  </a:lnTo>
                  <a:lnTo>
                    <a:pt x="192" y="25"/>
                  </a:lnTo>
                  <a:lnTo>
                    <a:pt x="195" y="43"/>
                  </a:lnTo>
                  <a:lnTo>
                    <a:pt x="195" y="60"/>
                  </a:lnTo>
                  <a:lnTo>
                    <a:pt x="194" y="67"/>
                  </a:lnTo>
                  <a:lnTo>
                    <a:pt x="191" y="72"/>
                  </a:lnTo>
                  <a:lnTo>
                    <a:pt x="186" y="78"/>
                  </a:lnTo>
                  <a:lnTo>
                    <a:pt x="178" y="83"/>
                  </a:lnTo>
                  <a:lnTo>
                    <a:pt x="163" y="93"/>
                  </a:lnTo>
                  <a:lnTo>
                    <a:pt x="156" y="99"/>
                  </a:lnTo>
                  <a:lnTo>
                    <a:pt x="148" y="107"/>
                  </a:lnTo>
                  <a:lnTo>
                    <a:pt x="142" y="114"/>
                  </a:lnTo>
                  <a:lnTo>
                    <a:pt x="133" y="120"/>
                  </a:lnTo>
                  <a:lnTo>
                    <a:pt x="124" y="126"/>
                  </a:lnTo>
                  <a:lnTo>
                    <a:pt x="115" y="129"/>
                  </a:lnTo>
                  <a:lnTo>
                    <a:pt x="105" y="131"/>
                  </a:lnTo>
                  <a:lnTo>
                    <a:pt x="93" y="132"/>
                  </a:lnTo>
                  <a:lnTo>
                    <a:pt x="79" y="131"/>
                  </a:lnTo>
                  <a:lnTo>
                    <a:pt x="65" y="128"/>
                  </a:lnTo>
                  <a:lnTo>
                    <a:pt x="41" y="122"/>
                  </a:lnTo>
                  <a:lnTo>
                    <a:pt x="25" y="117"/>
                  </a:lnTo>
                  <a:lnTo>
                    <a:pt x="19" y="114"/>
                  </a:lnTo>
                  <a:lnTo>
                    <a:pt x="13" y="110"/>
                  </a:lnTo>
                  <a:lnTo>
                    <a:pt x="10" y="104"/>
                  </a:lnTo>
                  <a:lnTo>
                    <a:pt x="7" y="95"/>
                  </a:lnTo>
                  <a:lnTo>
                    <a:pt x="2" y="77"/>
                  </a:lnTo>
                  <a:lnTo>
                    <a:pt x="0" y="60"/>
                  </a:lnTo>
                  <a:lnTo>
                    <a:pt x="0" y="45"/>
                  </a:lnTo>
                  <a:lnTo>
                    <a:pt x="2" y="28"/>
                  </a:lnTo>
                  <a:lnTo>
                    <a:pt x="5" y="22"/>
                  </a:lnTo>
                  <a:lnTo>
                    <a:pt x="8" y="18"/>
                  </a:lnTo>
                  <a:lnTo>
                    <a:pt x="14" y="15"/>
                  </a:lnTo>
                  <a:lnTo>
                    <a:pt x="20" y="13"/>
                  </a:lnTo>
                  <a:lnTo>
                    <a:pt x="38" y="13"/>
                  </a:lnTo>
                  <a:lnTo>
                    <a:pt x="61" y="16"/>
                  </a:lnTo>
                  <a:lnTo>
                    <a:pt x="76" y="16"/>
                  </a:lnTo>
                  <a:lnTo>
                    <a:pt x="94" y="13"/>
                  </a:lnTo>
                  <a:lnTo>
                    <a:pt x="132" y="6"/>
                  </a:lnTo>
                  <a:lnTo>
                    <a:pt x="165" y="1"/>
                  </a:lnTo>
                  <a:lnTo>
                    <a:pt x="175" y="0"/>
                  </a:lnTo>
                  <a:lnTo>
                    <a:pt x="180" y="1"/>
                  </a:lnTo>
                  <a:lnTo>
                    <a:pt x="181" y="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0" name="Freeform 3068">
              <a:extLst>
                <a:ext uri="{FF2B5EF4-FFF2-40B4-BE49-F238E27FC236}">
                  <a16:creationId xmlns:a16="http://schemas.microsoft.com/office/drawing/2014/main" id="{04E5019D-7573-4E50-8028-65AFBED9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738"/>
              <a:ext cx="118" cy="139"/>
            </a:xfrm>
            <a:custGeom>
              <a:avLst/>
              <a:gdLst>
                <a:gd name="T0" fmla="*/ 100 w 118"/>
                <a:gd name="T1" fmla="*/ 0 h 139"/>
                <a:gd name="T2" fmla="*/ 100 w 118"/>
                <a:gd name="T3" fmla="*/ 0 h 139"/>
                <a:gd name="T4" fmla="*/ 106 w 118"/>
                <a:gd name="T5" fmla="*/ 3 h 139"/>
                <a:gd name="T6" fmla="*/ 110 w 118"/>
                <a:gd name="T7" fmla="*/ 6 h 139"/>
                <a:gd name="T8" fmla="*/ 113 w 118"/>
                <a:gd name="T9" fmla="*/ 12 h 139"/>
                <a:gd name="T10" fmla="*/ 116 w 118"/>
                <a:gd name="T11" fmla="*/ 18 h 139"/>
                <a:gd name="T12" fmla="*/ 118 w 118"/>
                <a:gd name="T13" fmla="*/ 35 h 139"/>
                <a:gd name="T14" fmla="*/ 118 w 118"/>
                <a:gd name="T15" fmla="*/ 53 h 139"/>
                <a:gd name="T16" fmla="*/ 118 w 118"/>
                <a:gd name="T17" fmla="*/ 53 h 139"/>
                <a:gd name="T18" fmla="*/ 118 w 118"/>
                <a:gd name="T19" fmla="*/ 64 h 139"/>
                <a:gd name="T20" fmla="*/ 115 w 118"/>
                <a:gd name="T21" fmla="*/ 77 h 139"/>
                <a:gd name="T22" fmla="*/ 110 w 118"/>
                <a:gd name="T23" fmla="*/ 92 h 139"/>
                <a:gd name="T24" fmla="*/ 106 w 118"/>
                <a:gd name="T25" fmla="*/ 106 h 139"/>
                <a:gd name="T26" fmla="*/ 100 w 118"/>
                <a:gd name="T27" fmla="*/ 119 h 139"/>
                <a:gd name="T28" fmla="*/ 92 w 118"/>
                <a:gd name="T29" fmla="*/ 130 h 139"/>
                <a:gd name="T30" fmla="*/ 88 w 118"/>
                <a:gd name="T31" fmla="*/ 133 h 139"/>
                <a:gd name="T32" fmla="*/ 83 w 118"/>
                <a:gd name="T33" fmla="*/ 136 h 139"/>
                <a:gd name="T34" fmla="*/ 79 w 118"/>
                <a:gd name="T35" fmla="*/ 139 h 139"/>
                <a:gd name="T36" fmla="*/ 73 w 118"/>
                <a:gd name="T37" fmla="*/ 139 h 139"/>
                <a:gd name="T38" fmla="*/ 73 w 118"/>
                <a:gd name="T39" fmla="*/ 139 h 139"/>
                <a:gd name="T40" fmla="*/ 62 w 118"/>
                <a:gd name="T41" fmla="*/ 139 h 139"/>
                <a:gd name="T42" fmla="*/ 53 w 118"/>
                <a:gd name="T43" fmla="*/ 138 h 139"/>
                <a:gd name="T44" fmla="*/ 44 w 118"/>
                <a:gd name="T45" fmla="*/ 135 h 139"/>
                <a:gd name="T46" fmla="*/ 36 w 118"/>
                <a:gd name="T47" fmla="*/ 132 h 139"/>
                <a:gd name="T48" fmla="*/ 30 w 118"/>
                <a:gd name="T49" fmla="*/ 127 h 139"/>
                <a:gd name="T50" fmla="*/ 24 w 118"/>
                <a:gd name="T51" fmla="*/ 122 h 139"/>
                <a:gd name="T52" fmla="*/ 20 w 118"/>
                <a:gd name="T53" fmla="*/ 116 h 139"/>
                <a:gd name="T54" fmla="*/ 15 w 118"/>
                <a:gd name="T55" fmla="*/ 112 h 139"/>
                <a:gd name="T56" fmla="*/ 15 w 118"/>
                <a:gd name="T57" fmla="*/ 112 h 139"/>
                <a:gd name="T58" fmla="*/ 9 w 118"/>
                <a:gd name="T59" fmla="*/ 98 h 139"/>
                <a:gd name="T60" fmla="*/ 5 w 118"/>
                <a:gd name="T61" fmla="*/ 83 h 139"/>
                <a:gd name="T62" fmla="*/ 0 w 118"/>
                <a:gd name="T63" fmla="*/ 64 h 139"/>
                <a:gd name="T64" fmla="*/ 0 w 118"/>
                <a:gd name="T65" fmla="*/ 53 h 139"/>
                <a:gd name="T66" fmla="*/ 0 w 118"/>
                <a:gd name="T67" fmla="*/ 43 h 139"/>
                <a:gd name="T68" fmla="*/ 0 w 118"/>
                <a:gd name="T69" fmla="*/ 43 h 139"/>
                <a:gd name="T70" fmla="*/ 2 w 118"/>
                <a:gd name="T71" fmla="*/ 37 h 139"/>
                <a:gd name="T72" fmla="*/ 5 w 118"/>
                <a:gd name="T73" fmla="*/ 32 h 139"/>
                <a:gd name="T74" fmla="*/ 9 w 118"/>
                <a:gd name="T75" fmla="*/ 26 h 139"/>
                <a:gd name="T76" fmla="*/ 15 w 118"/>
                <a:gd name="T77" fmla="*/ 23 h 139"/>
                <a:gd name="T78" fmla="*/ 30 w 118"/>
                <a:gd name="T79" fmla="*/ 15 h 139"/>
                <a:gd name="T80" fmla="*/ 47 w 118"/>
                <a:gd name="T81" fmla="*/ 9 h 139"/>
                <a:gd name="T82" fmla="*/ 63 w 118"/>
                <a:gd name="T83" fmla="*/ 5 h 139"/>
                <a:gd name="T84" fmla="*/ 80 w 118"/>
                <a:gd name="T85" fmla="*/ 2 h 139"/>
                <a:gd name="T86" fmla="*/ 92 w 118"/>
                <a:gd name="T87" fmla="*/ 0 h 139"/>
                <a:gd name="T88" fmla="*/ 100 w 118"/>
                <a:gd name="T89" fmla="*/ 0 h 139"/>
                <a:gd name="T90" fmla="*/ 100 w 118"/>
                <a:gd name="T91" fmla="*/ 0 h 13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18" h="139">
                  <a:moveTo>
                    <a:pt x="100" y="0"/>
                  </a:moveTo>
                  <a:lnTo>
                    <a:pt x="100" y="0"/>
                  </a:lnTo>
                  <a:lnTo>
                    <a:pt x="106" y="3"/>
                  </a:lnTo>
                  <a:lnTo>
                    <a:pt x="110" y="6"/>
                  </a:lnTo>
                  <a:lnTo>
                    <a:pt x="113" y="12"/>
                  </a:lnTo>
                  <a:lnTo>
                    <a:pt x="116" y="18"/>
                  </a:lnTo>
                  <a:lnTo>
                    <a:pt x="118" y="35"/>
                  </a:lnTo>
                  <a:lnTo>
                    <a:pt x="118" y="53"/>
                  </a:lnTo>
                  <a:lnTo>
                    <a:pt x="118" y="64"/>
                  </a:lnTo>
                  <a:lnTo>
                    <a:pt x="115" y="77"/>
                  </a:lnTo>
                  <a:lnTo>
                    <a:pt x="110" y="92"/>
                  </a:lnTo>
                  <a:lnTo>
                    <a:pt x="106" y="106"/>
                  </a:lnTo>
                  <a:lnTo>
                    <a:pt x="100" y="119"/>
                  </a:lnTo>
                  <a:lnTo>
                    <a:pt x="92" y="130"/>
                  </a:lnTo>
                  <a:lnTo>
                    <a:pt x="88" y="133"/>
                  </a:lnTo>
                  <a:lnTo>
                    <a:pt x="83" y="136"/>
                  </a:lnTo>
                  <a:lnTo>
                    <a:pt x="79" y="139"/>
                  </a:lnTo>
                  <a:lnTo>
                    <a:pt x="73" y="139"/>
                  </a:lnTo>
                  <a:lnTo>
                    <a:pt x="62" y="139"/>
                  </a:lnTo>
                  <a:lnTo>
                    <a:pt x="53" y="138"/>
                  </a:lnTo>
                  <a:lnTo>
                    <a:pt x="44" y="135"/>
                  </a:lnTo>
                  <a:lnTo>
                    <a:pt x="36" y="132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20" y="116"/>
                  </a:lnTo>
                  <a:lnTo>
                    <a:pt x="15" y="112"/>
                  </a:lnTo>
                  <a:lnTo>
                    <a:pt x="9" y="98"/>
                  </a:lnTo>
                  <a:lnTo>
                    <a:pt x="5" y="83"/>
                  </a:lnTo>
                  <a:lnTo>
                    <a:pt x="0" y="64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2" y="37"/>
                  </a:lnTo>
                  <a:lnTo>
                    <a:pt x="5" y="32"/>
                  </a:lnTo>
                  <a:lnTo>
                    <a:pt x="9" y="26"/>
                  </a:lnTo>
                  <a:lnTo>
                    <a:pt x="15" y="23"/>
                  </a:lnTo>
                  <a:lnTo>
                    <a:pt x="30" y="15"/>
                  </a:lnTo>
                  <a:lnTo>
                    <a:pt x="47" y="9"/>
                  </a:lnTo>
                  <a:lnTo>
                    <a:pt x="63" y="5"/>
                  </a:lnTo>
                  <a:lnTo>
                    <a:pt x="80" y="2"/>
                  </a:lnTo>
                  <a:lnTo>
                    <a:pt x="92" y="0"/>
                  </a:lnTo>
                  <a:lnTo>
                    <a:pt x="100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1" name="Freeform 3069">
              <a:extLst>
                <a:ext uri="{FF2B5EF4-FFF2-40B4-BE49-F238E27FC236}">
                  <a16:creationId xmlns:a16="http://schemas.microsoft.com/office/drawing/2014/main" id="{E17F0DAA-1CBF-4270-84FF-E4BFC9E0B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823"/>
              <a:ext cx="272" cy="113"/>
            </a:xfrm>
            <a:custGeom>
              <a:avLst/>
              <a:gdLst>
                <a:gd name="T0" fmla="*/ 240 w 272"/>
                <a:gd name="T1" fmla="*/ 0 h 113"/>
                <a:gd name="T2" fmla="*/ 240 w 272"/>
                <a:gd name="T3" fmla="*/ 0 h 113"/>
                <a:gd name="T4" fmla="*/ 230 w 272"/>
                <a:gd name="T5" fmla="*/ 1 h 113"/>
                <a:gd name="T6" fmla="*/ 219 w 272"/>
                <a:gd name="T7" fmla="*/ 6 h 113"/>
                <a:gd name="T8" fmla="*/ 196 w 272"/>
                <a:gd name="T9" fmla="*/ 16 h 113"/>
                <a:gd name="T10" fmla="*/ 169 w 272"/>
                <a:gd name="T11" fmla="*/ 28 h 113"/>
                <a:gd name="T12" fmla="*/ 156 w 272"/>
                <a:gd name="T13" fmla="*/ 33 h 113"/>
                <a:gd name="T14" fmla="*/ 139 w 272"/>
                <a:gd name="T15" fmla="*/ 37 h 113"/>
                <a:gd name="T16" fmla="*/ 139 w 272"/>
                <a:gd name="T17" fmla="*/ 37 h 113"/>
                <a:gd name="T18" fmla="*/ 124 w 272"/>
                <a:gd name="T19" fmla="*/ 39 h 113"/>
                <a:gd name="T20" fmla="*/ 109 w 272"/>
                <a:gd name="T21" fmla="*/ 39 h 113"/>
                <a:gd name="T22" fmla="*/ 95 w 272"/>
                <a:gd name="T23" fmla="*/ 39 h 113"/>
                <a:gd name="T24" fmla="*/ 82 w 272"/>
                <a:gd name="T25" fmla="*/ 37 h 113"/>
                <a:gd name="T26" fmla="*/ 59 w 272"/>
                <a:gd name="T27" fmla="*/ 34 h 113"/>
                <a:gd name="T28" fmla="*/ 40 w 272"/>
                <a:gd name="T29" fmla="*/ 33 h 113"/>
                <a:gd name="T30" fmla="*/ 40 w 272"/>
                <a:gd name="T31" fmla="*/ 33 h 113"/>
                <a:gd name="T32" fmla="*/ 32 w 272"/>
                <a:gd name="T33" fmla="*/ 33 h 113"/>
                <a:gd name="T34" fmla="*/ 25 w 272"/>
                <a:gd name="T35" fmla="*/ 36 h 113"/>
                <a:gd name="T36" fmla="*/ 17 w 272"/>
                <a:gd name="T37" fmla="*/ 39 h 113"/>
                <a:gd name="T38" fmla="*/ 11 w 272"/>
                <a:gd name="T39" fmla="*/ 45 h 113"/>
                <a:gd name="T40" fmla="*/ 6 w 272"/>
                <a:gd name="T41" fmla="*/ 50 h 113"/>
                <a:gd name="T42" fmla="*/ 3 w 272"/>
                <a:gd name="T43" fmla="*/ 57 h 113"/>
                <a:gd name="T44" fmla="*/ 2 w 272"/>
                <a:gd name="T45" fmla="*/ 65 h 113"/>
                <a:gd name="T46" fmla="*/ 0 w 272"/>
                <a:gd name="T47" fmla="*/ 72 h 113"/>
                <a:gd name="T48" fmla="*/ 0 w 272"/>
                <a:gd name="T49" fmla="*/ 72 h 113"/>
                <a:gd name="T50" fmla="*/ 2 w 272"/>
                <a:gd name="T51" fmla="*/ 75 h 113"/>
                <a:gd name="T52" fmla="*/ 6 w 272"/>
                <a:gd name="T53" fmla="*/ 80 h 113"/>
                <a:gd name="T54" fmla="*/ 12 w 272"/>
                <a:gd name="T55" fmla="*/ 84 h 113"/>
                <a:gd name="T56" fmla="*/ 20 w 272"/>
                <a:gd name="T57" fmla="*/ 87 h 113"/>
                <a:gd name="T58" fmla="*/ 40 w 272"/>
                <a:gd name="T59" fmla="*/ 95 h 113"/>
                <a:gd name="T60" fmla="*/ 64 w 272"/>
                <a:gd name="T61" fmla="*/ 102 h 113"/>
                <a:gd name="T62" fmla="*/ 91 w 272"/>
                <a:gd name="T63" fmla="*/ 107 h 113"/>
                <a:gd name="T64" fmla="*/ 118 w 272"/>
                <a:gd name="T65" fmla="*/ 111 h 113"/>
                <a:gd name="T66" fmla="*/ 144 w 272"/>
                <a:gd name="T67" fmla="*/ 113 h 113"/>
                <a:gd name="T68" fmla="*/ 165 w 272"/>
                <a:gd name="T69" fmla="*/ 113 h 113"/>
                <a:gd name="T70" fmla="*/ 165 w 272"/>
                <a:gd name="T71" fmla="*/ 113 h 113"/>
                <a:gd name="T72" fmla="*/ 175 w 272"/>
                <a:gd name="T73" fmla="*/ 111 h 113"/>
                <a:gd name="T74" fmla="*/ 184 w 272"/>
                <a:gd name="T75" fmla="*/ 110 h 113"/>
                <a:gd name="T76" fmla="*/ 204 w 272"/>
                <a:gd name="T77" fmla="*/ 102 h 113"/>
                <a:gd name="T78" fmla="*/ 224 w 272"/>
                <a:gd name="T79" fmla="*/ 92 h 113"/>
                <a:gd name="T80" fmla="*/ 240 w 272"/>
                <a:gd name="T81" fmla="*/ 78 h 113"/>
                <a:gd name="T82" fmla="*/ 254 w 272"/>
                <a:gd name="T83" fmla="*/ 66 h 113"/>
                <a:gd name="T84" fmla="*/ 264 w 272"/>
                <a:gd name="T85" fmla="*/ 54 h 113"/>
                <a:gd name="T86" fmla="*/ 270 w 272"/>
                <a:gd name="T87" fmla="*/ 42 h 113"/>
                <a:gd name="T88" fmla="*/ 272 w 272"/>
                <a:gd name="T89" fmla="*/ 37 h 113"/>
                <a:gd name="T90" fmla="*/ 270 w 272"/>
                <a:gd name="T91" fmla="*/ 34 h 113"/>
                <a:gd name="T92" fmla="*/ 270 w 272"/>
                <a:gd name="T93" fmla="*/ 34 h 113"/>
                <a:gd name="T94" fmla="*/ 270 w 272"/>
                <a:gd name="T95" fmla="*/ 27 h 113"/>
                <a:gd name="T96" fmla="*/ 269 w 272"/>
                <a:gd name="T97" fmla="*/ 21 h 113"/>
                <a:gd name="T98" fmla="*/ 266 w 272"/>
                <a:gd name="T99" fmla="*/ 15 h 113"/>
                <a:gd name="T100" fmla="*/ 263 w 272"/>
                <a:gd name="T101" fmla="*/ 9 h 113"/>
                <a:gd name="T102" fmla="*/ 258 w 272"/>
                <a:gd name="T103" fmla="*/ 6 h 113"/>
                <a:gd name="T104" fmla="*/ 254 w 272"/>
                <a:gd name="T105" fmla="*/ 1 h 113"/>
                <a:gd name="T106" fmla="*/ 248 w 272"/>
                <a:gd name="T107" fmla="*/ 0 h 113"/>
                <a:gd name="T108" fmla="*/ 240 w 272"/>
                <a:gd name="T109" fmla="*/ 0 h 113"/>
                <a:gd name="T110" fmla="*/ 240 w 272"/>
                <a:gd name="T111" fmla="*/ 0 h 11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72" h="113">
                  <a:moveTo>
                    <a:pt x="240" y="0"/>
                  </a:moveTo>
                  <a:lnTo>
                    <a:pt x="240" y="0"/>
                  </a:lnTo>
                  <a:lnTo>
                    <a:pt x="230" y="1"/>
                  </a:lnTo>
                  <a:lnTo>
                    <a:pt x="219" y="6"/>
                  </a:lnTo>
                  <a:lnTo>
                    <a:pt x="196" y="16"/>
                  </a:lnTo>
                  <a:lnTo>
                    <a:pt x="169" y="28"/>
                  </a:lnTo>
                  <a:lnTo>
                    <a:pt x="156" y="33"/>
                  </a:lnTo>
                  <a:lnTo>
                    <a:pt x="139" y="37"/>
                  </a:lnTo>
                  <a:lnTo>
                    <a:pt x="124" y="39"/>
                  </a:lnTo>
                  <a:lnTo>
                    <a:pt x="109" y="39"/>
                  </a:lnTo>
                  <a:lnTo>
                    <a:pt x="95" y="39"/>
                  </a:lnTo>
                  <a:lnTo>
                    <a:pt x="82" y="37"/>
                  </a:lnTo>
                  <a:lnTo>
                    <a:pt x="59" y="34"/>
                  </a:lnTo>
                  <a:lnTo>
                    <a:pt x="40" y="33"/>
                  </a:lnTo>
                  <a:lnTo>
                    <a:pt x="32" y="33"/>
                  </a:lnTo>
                  <a:lnTo>
                    <a:pt x="25" y="36"/>
                  </a:lnTo>
                  <a:lnTo>
                    <a:pt x="17" y="39"/>
                  </a:lnTo>
                  <a:lnTo>
                    <a:pt x="11" y="45"/>
                  </a:lnTo>
                  <a:lnTo>
                    <a:pt x="6" y="50"/>
                  </a:lnTo>
                  <a:lnTo>
                    <a:pt x="3" y="57"/>
                  </a:lnTo>
                  <a:lnTo>
                    <a:pt x="2" y="65"/>
                  </a:lnTo>
                  <a:lnTo>
                    <a:pt x="0" y="72"/>
                  </a:lnTo>
                  <a:lnTo>
                    <a:pt x="2" y="75"/>
                  </a:lnTo>
                  <a:lnTo>
                    <a:pt x="6" y="80"/>
                  </a:lnTo>
                  <a:lnTo>
                    <a:pt x="12" y="84"/>
                  </a:lnTo>
                  <a:lnTo>
                    <a:pt x="20" y="87"/>
                  </a:lnTo>
                  <a:lnTo>
                    <a:pt x="40" y="95"/>
                  </a:lnTo>
                  <a:lnTo>
                    <a:pt x="64" y="102"/>
                  </a:lnTo>
                  <a:lnTo>
                    <a:pt x="91" y="107"/>
                  </a:lnTo>
                  <a:lnTo>
                    <a:pt x="118" y="111"/>
                  </a:lnTo>
                  <a:lnTo>
                    <a:pt x="144" y="113"/>
                  </a:lnTo>
                  <a:lnTo>
                    <a:pt x="165" y="113"/>
                  </a:lnTo>
                  <a:lnTo>
                    <a:pt x="175" y="111"/>
                  </a:lnTo>
                  <a:lnTo>
                    <a:pt x="184" y="110"/>
                  </a:lnTo>
                  <a:lnTo>
                    <a:pt x="204" y="102"/>
                  </a:lnTo>
                  <a:lnTo>
                    <a:pt x="224" y="92"/>
                  </a:lnTo>
                  <a:lnTo>
                    <a:pt x="240" y="78"/>
                  </a:lnTo>
                  <a:lnTo>
                    <a:pt x="254" y="66"/>
                  </a:lnTo>
                  <a:lnTo>
                    <a:pt x="264" y="54"/>
                  </a:lnTo>
                  <a:lnTo>
                    <a:pt x="270" y="42"/>
                  </a:lnTo>
                  <a:lnTo>
                    <a:pt x="272" y="37"/>
                  </a:lnTo>
                  <a:lnTo>
                    <a:pt x="270" y="34"/>
                  </a:lnTo>
                  <a:lnTo>
                    <a:pt x="270" y="27"/>
                  </a:lnTo>
                  <a:lnTo>
                    <a:pt x="269" y="21"/>
                  </a:lnTo>
                  <a:lnTo>
                    <a:pt x="266" y="15"/>
                  </a:lnTo>
                  <a:lnTo>
                    <a:pt x="263" y="9"/>
                  </a:lnTo>
                  <a:lnTo>
                    <a:pt x="258" y="6"/>
                  </a:lnTo>
                  <a:lnTo>
                    <a:pt x="254" y="1"/>
                  </a:lnTo>
                  <a:lnTo>
                    <a:pt x="248" y="0"/>
                  </a:lnTo>
                  <a:lnTo>
                    <a:pt x="240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2" name="Freeform 3070">
              <a:extLst>
                <a:ext uri="{FF2B5EF4-FFF2-40B4-BE49-F238E27FC236}">
                  <a16:creationId xmlns:a16="http://schemas.microsoft.com/office/drawing/2014/main" id="{B2B06BF4-2BE6-4BC4-B4EA-C48CD6ED5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990"/>
              <a:ext cx="67" cy="65"/>
            </a:xfrm>
            <a:custGeom>
              <a:avLst/>
              <a:gdLst>
                <a:gd name="T0" fmla="*/ 61 w 67"/>
                <a:gd name="T1" fmla="*/ 5 h 65"/>
                <a:gd name="T2" fmla="*/ 61 w 67"/>
                <a:gd name="T3" fmla="*/ 5 h 65"/>
                <a:gd name="T4" fmla="*/ 64 w 67"/>
                <a:gd name="T5" fmla="*/ 9 h 65"/>
                <a:gd name="T6" fmla="*/ 65 w 67"/>
                <a:gd name="T7" fmla="*/ 12 h 65"/>
                <a:gd name="T8" fmla="*/ 67 w 67"/>
                <a:gd name="T9" fmla="*/ 17 h 65"/>
                <a:gd name="T10" fmla="*/ 65 w 67"/>
                <a:gd name="T11" fmla="*/ 21 h 65"/>
                <a:gd name="T12" fmla="*/ 59 w 67"/>
                <a:gd name="T13" fmla="*/ 32 h 65"/>
                <a:gd name="T14" fmla="*/ 53 w 67"/>
                <a:gd name="T15" fmla="*/ 41 h 65"/>
                <a:gd name="T16" fmla="*/ 53 w 67"/>
                <a:gd name="T17" fmla="*/ 41 h 65"/>
                <a:gd name="T18" fmla="*/ 46 w 67"/>
                <a:gd name="T19" fmla="*/ 51 h 65"/>
                <a:gd name="T20" fmla="*/ 38 w 67"/>
                <a:gd name="T21" fmla="*/ 60 h 65"/>
                <a:gd name="T22" fmla="*/ 35 w 67"/>
                <a:gd name="T23" fmla="*/ 63 h 65"/>
                <a:gd name="T24" fmla="*/ 31 w 67"/>
                <a:gd name="T25" fmla="*/ 65 h 65"/>
                <a:gd name="T26" fmla="*/ 28 w 67"/>
                <a:gd name="T27" fmla="*/ 65 h 65"/>
                <a:gd name="T28" fmla="*/ 25 w 67"/>
                <a:gd name="T29" fmla="*/ 62 h 65"/>
                <a:gd name="T30" fmla="*/ 25 w 67"/>
                <a:gd name="T31" fmla="*/ 62 h 65"/>
                <a:gd name="T32" fmla="*/ 16 w 67"/>
                <a:gd name="T33" fmla="*/ 54 h 65"/>
                <a:gd name="T34" fmla="*/ 6 w 67"/>
                <a:gd name="T35" fmla="*/ 45 h 65"/>
                <a:gd name="T36" fmla="*/ 3 w 67"/>
                <a:gd name="T37" fmla="*/ 41 h 65"/>
                <a:gd name="T38" fmla="*/ 0 w 67"/>
                <a:gd name="T39" fmla="*/ 36 h 65"/>
                <a:gd name="T40" fmla="*/ 0 w 67"/>
                <a:gd name="T41" fmla="*/ 30 h 65"/>
                <a:gd name="T42" fmla="*/ 2 w 67"/>
                <a:gd name="T43" fmla="*/ 24 h 65"/>
                <a:gd name="T44" fmla="*/ 2 w 67"/>
                <a:gd name="T45" fmla="*/ 24 h 65"/>
                <a:gd name="T46" fmla="*/ 5 w 67"/>
                <a:gd name="T47" fmla="*/ 20 h 65"/>
                <a:gd name="T48" fmla="*/ 11 w 67"/>
                <a:gd name="T49" fmla="*/ 14 h 65"/>
                <a:gd name="T50" fmla="*/ 19 w 67"/>
                <a:gd name="T51" fmla="*/ 9 h 65"/>
                <a:gd name="T52" fmla="*/ 28 w 67"/>
                <a:gd name="T53" fmla="*/ 5 h 65"/>
                <a:gd name="T54" fmla="*/ 37 w 67"/>
                <a:gd name="T55" fmla="*/ 2 h 65"/>
                <a:gd name="T56" fmla="*/ 46 w 67"/>
                <a:gd name="T57" fmla="*/ 0 h 65"/>
                <a:gd name="T58" fmla="*/ 55 w 67"/>
                <a:gd name="T59" fmla="*/ 2 h 65"/>
                <a:gd name="T60" fmla="*/ 61 w 67"/>
                <a:gd name="T61" fmla="*/ 5 h 65"/>
                <a:gd name="T62" fmla="*/ 61 w 67"/>
                <a:gd name="T63" fmla="*/ 5 h 6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7" h="65">
                  <a:moveTo>
                    <a:pt x="61" y="5"/>
                  </a:moveTo>
                  <a:lnTo>
                    <a:pt x="61" y="5"/>
                  </a:lnTo>
                  <a:lnTo>
                    <a:pt x="64" y="9"/>
                  </a:lnTo>
                  <a:lnTo>
                    <a:pt x="65" y="12"/>
                  </a:lnTo>
                  <a:lnTo>
                    <a:pt x="67" y="17"/>
                  </a:lnTo>
                  <a:lnTo>
                    <a:pt x="65" y="21"/>
                  </a:lnTo>
                  <a:lnTo>
                    <a:pt x="59" y="32"/>
                  </a:lnTo>
                  <a:lnTo>
                    <a:pt x="53" y="41"/>
                  </a:lnTo>
                  <a:lnTo>
                    <a:pt x="46" y="51"/>
                  </a:lnTo>
                  <a:lnTo>
                    <a:pt x="38" y="60"/>
                  </a:lnTo>
                  <a:lnTo>
                    <a:pt x="35" y="63"/>
                  </a:lnTo>
                  <a:lnTo>
                    <a:pt x="31" y="65"/>
                  </a:lnTo>
                  <a:lnTo>
                    <a:pt x="28" y="65"/>
                  </a:lnTo>
                  <a:lnTo>
                    <a:pt x="25" y="62"/>
                  </a:lnTo>
                  <a:lnTo>
                    <a:pt x="16" y="54"/>
                  </a:lnTo>
                  <a:lnTo>
                    <a:pt x="6" y="45"/>
                  </a:lnTo>
                  <a:lnTo>
                    <a:pt x="3" y="41"/>
                  </a:lnTo>
                  <a:lnTo>
                    <a:pt x="0" y="36"/>
                  </a:lnTo>
                  <a:lnTo>
                    <a:pt x="0" y="30"/>
                  </a:lnTo>
                  <a:lnTo>
                    <a:pt x="2" y="24"/>
                  </a:lnTo>
                  <a:lnTo>
                    <a:pt x="5" y="20"/>
                  </a:lnTo>
                  <a:lnTo>
                    <a:pt x="11" y="14"/>
                  </a:lnTo>
                  <a:lnTo>
                    <a:pt x="19" y="9"/>
                  </a:lnTo>
                  <a:lnTo>
                    <a:pt x="28" y="5"/>
                  </a:lnTo>
                  <a:lnTo>
                    <a:pt x="37" y="2"/>
                  </a:lnTo>
                  <a:lnTo>
                    <a:pt x="46" y="0"/>
                  </a:lnTo>
                  <a:lnTo>
                    <a:pt x="55" y="2"/>
                  </a:lnTo>
                  <a:lnTo>
                    <a:pt x="61" y="5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3071">
              <a:extLst>
                <a:ext uri="{FF2B5EF4-FFF2-40B4-BE49-F238E27FC236}">
                  <a16:creationId xmlns:a16="http://schemas.microsoft.com/office/drawing/2014/main" id="{3B80CA98-F21C-4710-90B9-0B6681067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797"/>
              <a:ext cx="110" cy="160"/>
            </a:xfrm>
            <a:custGeom>
              <a:avLst/>
              <a:gdLst>
                <a:gd name="T0" fmla="*/ 110 w 110"/>
                <a:gd name="T1" fmla="*/ 160 h 160"/>
                <a:gd name="T2" fmla="*/ 110 w 110"/>
                <a:gd name="T3" fmla="*/ 160 h 160"/>
                <a:gd name="T4" fmla="*/ 88 w 110"/>
                <a:gd name="T5" fmla="*/ 152 h 160"/>
                <a:gd name="T6" fmla="*/ 67 w 110"/>
                <a:gd name="T7" fmla="*/ 145 h 160"/>
                <a:gd name="T8" fmla="*/ 49 w 110"/>
                <a:gd name="T9" fmla="*/ 140 h 160"/>
                <a:gd name="T10" fmla="*/ 30 w 110"/>
                <a:gd name="T11" fmla="*/ 137 h 160"/>
                <a:gd name="T12" fmla="*/ 30 w 110"/>
                <a:gd name="T13" fmla="*/ 137 h 160"/>
                <a:gd name="T14" fmla="*/ 26 w 110"/>
                <a:gd name="T15" fmla="*/ 136 h 160"/>
                <a:gd name="T16" fmla="*/ 21 w 110"/>
                <a:gd name="T17" fmla="*/ 134 h 160"/>
                <a:gd name="T18" fmla="*/ 14 w 110"/>
                <a:gd name="T19" fmla="*/ 128 h 160"/>
                <a:gd name="T20" fmla="*/ 9 w 110"/>
                <a:gd name="T21" fmla="*/ 119 h 160"/>
                <a:gd name="T22" fmla="*/ 5 w 110"/>
                <a:gd name="T23" fmla="*/ 109 h 160"/>
                <a:gd name="T24" fmla="*/ 2 w 110"/>
                <a:gd name="T25" fmla="*/ 97 h 160"/>
                <a:gd name="T26" fmla="*/ 2 w 110"/>
                <a:gd name="T27" fmla="*/ 85 h 160"/>
                <a:gd name="T28" fmla="*/ 0 w 110"/>
                <a:gd name="T29" fmla="*/ 57 h 160"/>
                <a:gd name="T30" fmla="*/ 0 w 110"/>
                <a:gd name="T31" fmla="*/ 57 h 160"/>
                <a:gd name="T32" fmla="*/ 3 w 110"/>
                <a:gd name="T33" fmla="*/ 38 h 160"/>
                <a:gd name="T34" fmla="*/ 5 w 110"/>
                <a:gd name="T35" fmla="*/ 27 h 160"/>
                <a:gd name="T36" fmla="*/ 8 w 110"/>
                <a:gd name="T37" fmla="*/ 20 h 160"/>
                <a:gd name="T38" fmla="*/ 12 w 110"/>
                <a:gd name="T39" fmla="*/ 12 h 160"/>
                <a:gd name="T40" fmla="*/ 17 w 110"/>
                <a:gd name="T41" fmla="*/ 6 h 160"/>
                <a:gd name="T42" fmla="*/ 21 w 110"/>
                <a:gd name="T43" fmla="*/ 2 h 160"/>
                <a:gd name="T44" fmla="*/ 27 w 110"/>
                <a:gd name="T45" fmla="*/ 0 h 160"/>
                <a:gd name="T46" fmla="*/ 27 w 110"/>
                <a:gd name="T47" fmla="*/ 0 h 160"/>
                <a:gd name="T48" fmla="*/ 43 w 110"/>
                <a:gd name="T49" fmla="*/ 0 h 160"/>
                <a:gd name="T50" fmla="*/ 59 w 110"/>
                <a:gd name="T51" fmla="*/ 5 h 160"/>
                <a:gd name="T52" fmla="*/ 82 w 110"/>
                <a:gd name="T53" fmla="*/ 12 h 160"/>
                <a:gd name="T54" fmla="*/ 110 w 110"/>
                <a:gd name="T55" fmla="*/ 21 h 16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10" h="160">
                  <a:moveTo>
                    <a:pt x="110" y="160"/>
                  </a:moveTo>
                  <a:lnTo>
                    <a:pt x="110" y="160"/>
                  </a:lnTo>
                  <a:lnTo>
                    <a:pt x="88" y="152"/>
                  </a:lnTo>
                  <a:lnTo>
                    <a:pt x="67" y="145"/>
                  </a:lnTo>
                  <a:lnTo>
                    <a:pt x="49" y="140"/>
                  </a:lnTo>
                  <a:lnTo>
                    <a:pt x="30" y="137"/>
                  </a:lnTo>
                  <a:lnTo>
                    <a:pt x="26" y="136"/>
                  </a:lnTo>
                  <a:lnTo>
                    <a:pt x="21" y="134"/>
                  </a:lnTo>
                  <a:lnTo>
                    <a:pt x="14" y="128"/>
                  </a:lnTo>
                  <a:lnTo>
                    <a:pt x="9" y="119"/>
                  </a:lnTo>
                  <a:lnTo>
                    <a:pt x="5" y="109"/>
                  </a:lnTo>
                  <a:lnTo>
                    <a:pt x="2" y="97"/>
                  </a:lnTo>
                  <a:lnTo>
                    <a:pt x="2" y="85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5" y="27"/>
                  </a:lnTo>
                  <a:lnTo>
                    <a:pt x="8" y="20"/>
                  </a:lnTo>
                  <a:lnTo>
                    <a:pt x="12" y="12"/>
                  </a:lnTo>
                  <a:lnTo>
                    <a:pt x="17" y="6"/>
                  </a:lnTo>
                  <a:lnTo>
                    <a:pt x="21" y="2"/>
                  </a:lnTo>
                  <a:lnTo>
                    <a:pt x="27" y="0"/>
                  </a:lnTo>
                  <a:lnTo>
                    <a:pt x="43" y="0"/>
                  </a:lnTo>
                  <a:lnTo>
                    <a:pt x="59" y="5"/>
                  </a:lnTo>
                  <a:lnTo>
                    <a:pt x="82" y="12"/>
                  </a:lnTo>
                  <a:lnTo>
                    <a:pt x="110" y="21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Freeform 3072">
              <a:extLst>
                <a:ext uri="{FF2B5EF4-FFF2-40B4-BE49-F238E27FC236}">
                  <a16:creationId xmlns:a16="http://schemas.microsoft.com/office/drawing/2014/main" id="{E2B95886-147A-48E7-8997-49D4AEB60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699"/>
              <a:ext cx="210" cy="210"/>
            </a:xfrm>
            <a:custGeom>
              <a:avLst/>
              <a:gdLst>
                <a:gd name="T0" fmla="*/ 137 w 210"/>
                <a:gd name="T1" fmla="*/ 36 h 210"/>
                <a:gd name="T2" fmla="*/ 137 w 210"/>
                <a:gd name="T3" fmla="*/ 36 h 210"/>
                <a:gd name="T4" fmla="*/ 163 w 210"/>
                <a:gd name="T5" fmla="*/ 42 h 210"/>
                <a:gd name="T6" fmla="*/ 185 w 210"/>
                <a:gd name="T7" fmla="*/ 48 h 210"/>
                <a:gd name="T8" fmla="*/ 195 w 210"/>
                <a:gd name="T9" fmla="*/ 53 h 210"/>
                <a:gd name="T10" fmla="*/ 202 w 210"/>
                <a:gd name="T11" fmla="*/ 57 h 210"/>
                <a:gd name="T12" fmla="*/ 205 w 210"/>
                <a:gd name="T13" fmla="*/ 62 h 210"/>
                <a:gd name="T14" fmla="*/ 208 w 210"/>
                <a:gd name="T15" fmla="*/ 67 h 210"/>
                <a:gd name="T16" fmla="*/ 210 w 210"/>
                <a:gd name="T17" fmla="*/ 71 h 210"/>
                <a:gd name="T18" fmla="*/ 210 w 210"/>
                <a:gd name="T19" fmla="*/ 76 h 210"/>
                <a:gd name="T20" fmla="*/ 210 w 210"/>
                <a:gd name="T21" fmla="*/ 76 h 210"/>
                <a:gd name="T22" fmla="*/ 210 w 210"/>
                <a:gd name="T23" fmla="*/ 89 h 210"/>
                <a:gd name="T24" fmla="*/ 210 w 210"/>
                <a:gd name="T25" fmla="*/ 101 h 210"/>
                <a:gd name="T26" fmla="*/ 204 w 210"/>
                <a:gd name="T27" fmla="*/ 127 h 210"/>
                <a:gd name="T28" fmla="*/ 195 w 210"/>
                <a:gd name="T29" fmla="*/ 152 h 210"/>
                <a:gd name="T30" fmla="*/ 184 w 210"/>
                <a:gd name="T31" fmla="*/ 175 h 210"/>
                <a:gd name="T32" fmla="*/ 184 w 210"/>
                <a:gd name="T33" fmla="*/ 175 h 210"/>
                <a:gd name="T34" fmla="*/ 175 w 210"/>
                <a:gd name="T35" fmla="*/ 192 h 210"/>
                <a:gd name="T36" fmla="*/ 169 w 210"/>
                <a:gd name="T37" fmla="*/ 199 h 210"/>
                <a:gd name="T38" fmla="*/ 161 w 210"/>
                <a:gd name="T39" fmla="*/ 207 h 210"/>
                <a:gd name="T40" fmla="*/ 161 w 210"/>
                <a:gd name="T41" fmla="*/ 207 h 210"/>
                <a:gd name="T42" fmla="*/ 158 w 210"/>
                <a:gd name="T43" fmla="*/ 208 h 210"/>
                <a:gd name="T44" fmla="*/ 155 w 210"/>
                <a:gd name="T45" fmla="*/ 210 h 210"/>
                <a:gd name="T46" fmla="*/ 145 w 210"/>
                <a:gd name="T47" fmla="*/ 210 h 210"/>
                <a:gd name="T48" fmla="*/ 131 w 210"/>
                <a:gd name="T49" fmla="*/ 210 h 210"/>
                <a:gd name="T50" fmla="*/ 116 w 210"/>
                <a:gd name="T51" fmla="*/ 208 h 210"/>
                <a:gd name="T52" fmla="*/ 86 w 210"/>
                <a:gd name="T53" fmla="*/ 204 h 210"/>
                <a:gd name="T54" fmla="*/ 62 w 210"/>
                <a:gd name="T55" fmla="*/ 202 h 210"/>
                <a:gd name="T56" fmla="*/ 62 w 210"/>
                <a:gd name="T57" fmla="*/ 202 h 210"/>
                <a:gd name="T58" fmla="*/ 59 w 210"/>
                <a:gd name="T59" fmla="*/ 201 h 210"/>
                <a:gd name="T60" fmla="*/ 54 w 210"/>
                <a:gd name="T61" fmla="*/ 199 h 210"/>
                <a:gd name="T62" fmla="*/ 51 w 210"/>
                <a:gd name="T63" fmla="*/ 195 h 210"/>
                <a:gd name="T64" fmla="*/ 50 w 210"/>
                <a:gd name="T65" fmla="*/ 190 h 210"/>
                <a:gd name="T66" fmla="*/ 45 w 210"/>
                <a:gd name="T67" fmla="*/ 178 h 210"/>
                <a:gd name="T68" fmla="*/ 41 w 210"/>
                <a:gd name="T69" fmla="*/ 163 h 210"/>
                <a:gd name="T70" fmla="*/ 36 w 210"/>
                <a:gd name="T71" fmla="*/ 131 h 210"/>
                <a:gd name="T72" fmla="*/ 33 w 210"/>
                <a:gd name="T73" fmla="*/ 118 h 210"/>
                <a:gd name="T74" fmla="*/ 30 w 210"/>
                <a:gd name="T75" fmla="*/ 107 h 210"/>
                <a:gd name="T76" fmla="*/ 30 w 210"/>
                <a:gd name="T77" fmla="*/ 107 h 210"/>
                <a:gd name="T78" fmla="*/ 21 w 210"/>
                <a:gd name="T79" fmla="*/ 86 h 210"/>
                <a:gd name="T80" fmla="*/ 9 w 210"/>
                <a:gd name="T81" fmla="*/ 60 h 210"/>
                <a:gd name="T82" fmla="*/ 4 w 210"/>
                <a:gd name="T83" fmla="*/ 47 h 210"/>
                <a:gd name="T84" fmla="*/ 1 w 210"/>
                <a:gd name="T85" fmla="*/ 35 h 210"/>
                <a:gd name="T86" fmla="*/ 0 w 210"/>
                <a:gd name="T87" fmla="*/ 21 h 210"/>
                <a:gd name="T88" fmla="*/ 0 w 210"/>
                <a:gd name="T89" fmla="*/ 17 h 210"/>
                <a:gd name="T90" fmla="*/ 1 w 210"/>
                <a:gd name="T91" fmla="*/ 11 h 210"/>
                <a:gd name="T92" fmla="*/ 1 w 210"/>
                <a:gd name="T93" fmla="*/ 11 h 210"/>
                <a:gd name="T94" fmla="*/ 4 w 210"/>
                <a:gd name="T95" fmla="*/ 6 h 210"/>
                <a:gd name="T96" fmla="*/ 9 w 210"/>
                <a:gd name="T97" fmla="*/ 3 h 210"/>
                <a:gd name="T98" fmla="*/ 15 w 210"/>
                <a:gd name="T99" fmla="*/ 2 h 210"/>
                <a:gd name="T100" fmla="*/ 23 w 210"/>
                <a:gd name="T101" fmla="*/ 0 h 210"/>
                <a:gd name="T102" fmla="*/ 41 w 210"/>
                <a:gd name="T103" fmla="*/ 3 h 210"/>
                <a:gd name="T104" fmla="*/ 62 w 210"/>
                <a:gd name="T105" fmla="*/ 9 h 210"/>
                <a:gd name="T106" fmla="*/ 83 w 210"/>
                <a:gd name="T107" fmla="*/ 15 h 210"/>
                <a:gd name="T108" fmla="*/ 104 w 210"/>
                <a:gd name="T109" fmla="*/ 24 h 210"/>
                <a:gd name="T110" fmla="*/ 137 w 210"/>
                <a:gd name="T111" fmla="*/ 36 h 210"/>
                <a:gd name="T112" fmla="*/ 137 w 210"/>
                <a:gd name="T113" fmla="*/ 36 h 2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10" h="210">
                  <a:moveTo>
                    <a:pt x="137" y="36"/>
                  </a:moveTo>
                  <a:lnTo>
                    <a:pt x="137" y="36"/>
                  </a:lnTo>
                  <a:lnTo>
                    <a:pt x="163" y="42"/>
                  </a:lnTo>
                  <a:lnTo>
                    <a:pt x="185" y="48"/>
                  </a:lnTo>
                  <a:lnTo>
                    <a:pt x="195" y="53"/>
                  </a:lnTo>
                  <a:lnTo>
                    <a:pt x="202" y="57"/>
                  </a:lnTo>
                  <a:lnTo>
                    <a:pt x="205" y="62"/>
                  </a:lnTo>
                  <a:lnTo>
                    <a:pt x="208" y="67"/>
                  </a:lnTo>
                  <a:lnTo>
                    <a:pt x="210" y="71"/>
                  </a:lnTo>
                  <a:lnTo>
                    <a:pt x="210" y="76"/>
                  </a:lnTo>
                  <a:lnTo>
                    <a:pt x="210" y="89"/>
                  </a:lnTo>
                  <a:lnTo>
                    <a:pt x="210" y="101"/>
                  </a:lnTo>
                  <a:lnTo>
                    <a:pt x="204" y="127"/>
                  </a:lnTo>
                  <a:lnTo>
                    <a:pt x="195" y="152"/>
                  </a:lnTo>
                  <a:lnTo>
                    <a:pt x="184" y="175"/>
                  </a:lnTo>
                  <a:lnTo>
                    <a:pt x="175" y="192"/>
                  </a:lnTo>
                  <a:lnTo>
                    <a:pt x="169" y="199"/>
                  </a:lnTo>
                  <a:lnTo>
                    <a:pt x="161" y="207"/>
                  </a:lnTo>
                  <a:lnTo>
                    <a:pt x="158" y="208"/>
                  </a:lnTo>
                  <a:lnTo>
                    <a:pt x="155" y="210"/>
                  </a:lnTo>
                  <a:lnTo>
                    <a:pt x="145" y="210"/>
                  </a:lnTo>
                  <a:lnTo>
                    <a:pt x="131" y="210"/>
                  </a:lnTo>
                  <a:lnTo>
                    <a:pt x="116" y="208"/>
                  </a:lnTo>
                  <a:lnTo>
                    <a:pt x="86" y="204"/>
                  </a:lnTo>
                  <a:lnTo>
                    <a:pt x="62" y="202"/>
                  </a:lnTo>
                  <a:lnTo>
                    <a:pt x="59" y="201"/>
                  </a:lnTo>
                  <a:lnTo>
                    <a:pt x="54" y="199"/>
                  </a:lnTo>
                  <a:lnTo>
                    <a:pt x="51" y="195"/>
                  </a:lnTo>
                  <a:lnTo>
                    <a:pt x="50" y="190"/>
                  </a:lnTo>
                  <a:lnTo>
                    <a:pt x="45" y="178"/>
                  </a:lnTo>
                  <a:lnTo>
                    <a:pt x="41" y="163"/>
                  </a:lnTo>
                  <a:lnTo>
                    <a:pt x="36" y="131"/>
                  </a:lnTo>
                  <a:lnTo>
                    <a:pt x="33" y="118"/>
                  </a:lnTo>
                  <a:lnTo>
                    <a:pt x="30" y="107"/>
                  </a:lnTo>
                  <a:lnTo>
                    <a:pt x="21" y="86"/>
                  </a:lnTo>
                  <a:lnTo>
                    <a:pt x="9" y="60"/>
                  </a:lnTo>
                  <a:lnTo>
                    <a:pt x="4" y="47"/>
                  </a:lnTo>
                  <a:lnTo>
                    <a:pt x="1" y="35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4" y="6"/>
                  </a:lnTo>
                  <a:lnTo>
                    <a:pt x="9" y="3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41" y="3"/>
                  </a:lnTo>
                  <a:lnTo>
                    <a:pt x="62" y="9"/>
                  </a:lnTo>
                  <a:lnTo>
                    <a:pt x="83" y="15"/>
                  </a:lnTo>
                  <a:lnTo>
                    <a:pt x="104" y="24"/>
                  </a:lnTo>
                  <a:lnTo>
                    <a:pt x="137" y="3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5" name="Freeform 3073">
              <a:extLst>
                <a:ext uri="{FF2B5EF4-FFF2-40B4-BE49-F238E27FC236}">
                  <a16:creationId xmlns:a16="http://schemas.microsoft.com/office/drawing/2014/main" id="{2DA4FB89-3152-4BB0-AF8F-92B74C4EF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2983"/>
              <a:ext cx="202" cy="478"/>
            </a:xfrm>
            <a:custGeom>
              <a:avLst/>
              <a:gdLst>
                <a:gd name="T0" fmla="*/ 86 w 202"/>
                <a:gd name="T1" fmla="*/ 441 h 478"/>
                <a:gd name="T2" fmla="*/ 71 w 202"/>
                <a:gd name="T3" fmla="*/ 426 h 478"/>
                <a:gd name="T4" fmla="*/ 61 w 202"/>
                <a:gd name="T5" fmla="*/ 411 h 478"/>
                <a:gd name="T6" fmla="*/ 48 w 202"/>
                <a:gd name="T7" fmla="*/ 363 h 478"/>
                <a:gd name="T8" fmla="*/ 43 w 202"/>
                <a:gd name="T9" fmla="*/ 348 h 478"/>
                <a:gd name="T10" fmla="*/ 31 w 202"/>
                <a:gd name="T11" fmla="*/ 324 h 478"/>
                <a:gd name="T12" fmla="*/ 12 w 202"/>
                <a:gd name="T13" fmla="*/ 295 h 478"/>
                <a:gd name="T14" fmla="*/ 3 w 202"/>
                <a:gd name="T15" fmla="*/ 273 h 478"/>
                <a:gd name="T16" fmla="*/ 1 w 202"/>
                <a:gd name="T17" fmla="*/ 260 h 478"/>
                <a:gd name="T18" fmla="*/ 0 w 202"/>
                <a:gd name="T19" fmla="*/ 233 h 478"/>
                <a:gd name="T20" fmla="*/ 6 w 202"/>
                <a:gd name="T21" fmla="*/ 190 h 478"/>
                <a:gd name="T22" fmla="*/ 13 w 202"/>
                <a:gd name="T23" fmla="*/ 158 h 478"/>
                <a:gd name="T24" fmla="*/ 22 w 202"/>
                <a:gd name="T25" fmla="*/ 135 h 478"/>
                <a:gd name="T26" fmla="*/ 39 w 202"/>
                <a:gd name="T27" fmla="*/ 104 h 478"/>
                <a:gd name="T28" fmla="*/ 64 w 202"/>
                <a:gd name="T29" fmla="*/ 70 h 478"/>
                <a:gd name="T30" fmla="*/ 98 w 202"/>
                <a:gd name="T31" fmla="*/ 37 h 478"/>
                <a:gd name="T32" fmla="*/ 116 w 202"/>
                <a:gd name="T33" fmla="*/ 25 h 478"/>
                <a:gd name="T34" fmla="*/ 157 w 202"/>
                <a:gd name="T35" fmla="*/ 6 h 478"/>
                <a:gd name="T36" fmla="*/ 178 w 202"/>
                <a:gd name="T37" fmla="*/ 0 h 478"/>
                <a:gd name="T38" fmla="*/ 178 w 202"/>
                <a:gd name="T39" fmla="*/ 18 h 478"/>
                <a:gd name="T40" fmla="*/ 173 w 202"/>
                <a:gd name="T41" fmla="*/ 45 h 478"/>
                <a:gd name="T42" fmla="*/ 160 w 202"/>
                <a:gd name="T43" fmla="*/ 67 h 478"/>
                <a:gd name="T44" fmla="*/ 140 w 202"/>
                <a:gd name="T45" fmla="*/ 87 h 478"/>
                <a:gd name="T46" fmla="*/ 107 w 202"/>
                <a:gd name="T47" fmla="*/ 119 h 478"/>
                <a:gd name="T48" fmla="*/ 87 w 202"/>
                <a:gd name="T49" fmla="*/ 141 h 478"/>
                <a:gd name="T50" fmla="*/ 71 w 202"/>
                <a:gd name="T51" fmla="*/ 170 h 478"/>
                <a:gd name="T52" fmla="*/ 60 w 202"/>
                <a:gd name="T53" fmla="*/ 206 h 478"/>
                <a:gd name="T54" fmla="*/ 58 w 202"/>
                <a:gd name="T55" fmla="*/ 227 h 478"/>
                <a:gd name="T56" fmla="*/ 64 w 202"/>
                <a:gd name="T57" fmla="*/ 262 h 478"/>
                <a:gd name="T58" fmla="*/ 81 w 202"/>
                <a:gd name="T59" fmla="*/ 291 h 478"/>
                <a:gd name="T60" fmla="*/ 104 w 202"/>
                <a:gd name="T61" fmla="*/ 313 h 478"/>
                <a:gd name="T62" fmla="*/ 131 w 202"/>
                <a:gd name="T63" fmla="*/ 333 h 478"/>
                <a:gd name="T64" fmla="*/ 169 w 202"/>
                <a:gd name="T65" fmla="*/ 360 h 478"/>
                <a:gd name="T66" fmla="*/ 190 w 202"/>
                <a:gd name="T67" fmla="*/ 378 h 478"/>
                <a:gd name="T68" fmla="*/ 200 w 202"/>
                <a:gd name="T69" fmla="*/ 401 h 478"/>
                <a:gd name="T70" fmla="*/ 202 w 202"/>
                <a:gd name="T71" fmla="*/ 413 h 478"/>
                <a:gd name="T72" fmla="*/ 202 w 202"/>
                <a:gd name="T73" fmla="*/ 449 h 478"/>
                <a:gd name="T74" fmla="*/ 200 w 202"/>
                <a:gd name="T75" fmla="*/ 459 h 478"/>
                <a:gd name="T76" fmla="*/ 193 w 202"/>
                <a:gd name="T77" fmla="*/ 469 h 478"/>
                <a:gd name="T78" fmla="*/ 181 w 202"/>
                <a:gd name="T79" fmla="*/ 476 h 478"/>
                <a:gd name="T80" fmla="*/ 164 w 202"/>
                <a:gd name="T81" fmla="*/ 476 h 478"/>
                <a:gd name="T82" fmla="*/ 116 w 202"/>
                <a:gd name="T83" fmla="*/ 473 h 478"/>
                <a:gd name="T84" fmla="*/ 101 w 202"/>
                <a:gd name="T85" fmla="*/ 458 h 478"/>
                <a:gd name="T86" fmla="*/ 86 w 202"/>
                <a:gd name="T87" fmla="*/ 441 h 47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02" h="478">
                  <a:moveTo>
                    <a:pt x="86" y="441"/>
                  </a:moveTo>
                  <a:lnTo>
                    <a:pt x="86" y="441"/>
                  </a:lnTo>
                  <a:lnTo>
                    <a:pt x="78" y="434"/>
                  </a:lnTo>
                  <a:lnTo>
                    <a:pt x="71" y="426"/>
                  </a:lnTo>
                  <a:lnTo>
                    <a:pt x="66" y="419"/>
                  </a:lnTo>
                  <a:lnTo>
                    <a:pt x="61" y="411"/>
                  </a:lnTo>
                  <a:lnTo>
                    <a:pt x="54" y="390"/>
                  </a:lnTo>
                  <a:lnTo>
                    <a:pt x="48" y="363"/>
                  </a:lnTo>
                  <a:lnTo>
                    <a:pt x="43" y="348"/>
                  </a:lnTo>
                  <a:lnTo>
                    <a:pt x="37" y="336"/>
                  </a:lnTo>
                  <a:lnTo>
                    <a:pt x="31" y="324"/>
                  </a:lnTo>
                  <a:lnTo>
                    <a:pt x="25" y="315"/>
                  </a:lnTo>
                  <a:lnTo>
                    <a:pt x="12" y="295"/>
                  </a:lnTo>
                  <a:lnTo>
                    <a:pt x="7" y="285"/>
                  </a:lnTo>
                  <a:lnTo>
                    <a:pt x="3" y="273"/>
                  </a:lnTo>
                  <a:lnTo>
                    <a:pt x="1" y="260"/>
                  </a:lnTo>
                  <a:lnTo>
                    <a:pt x="0" y="247"/>
                  </a:lnTo>
                  <a:lnTo>
                    <a:pt x="0" y="233"/>
                  </a:lnTo>
                  <a:lnTo>
                    <a:pt x="1" y="220"/>
                  </a:lnTo>
                  <a:lnTo>
                    <a:pt x="6" y="190"/>
                  </a:lnTo>
                  <a:lnTo>
                    <a:pt x="13" y="158"/>
                  </a:lnTo>
                  <a:lnTo>
                    <a:pt x="16" y="147"/>
                  </a:lnTo>
                  <a:lnTo>
                    <a:pt x="22" y="135"/>
                  </a:lnTo>
                  <a:lnTo>
                    <a:pt x="30" y="120"/>
                  </a:lnTo>
                  <a:lnTo>
                    <a:pt x="39" y="104"/>
                  </a:lnTo>
                  <a:lnTo>
                    <a:pt x="51" y="87"/>
                  </a:lnTo>
                  <a:lnTo>
                    <a:pt x="64" y="70"/>
                  </a:lnTo>
                  <a:lnTo>
                    <a:pt x="80" y="54"/>
                  </a:lnTo>
                  <a:lnTo>
                    <a:pt x="98" y="37"/>
                  </a:lnTo>
                  <a:lnTo>
                    <a:pt x="116" y="25"/>
                  </a:lnTo>
                  <a:lnTo>
                    <a:pt x="135" y="15"/>
                  </a:lnTo>
                  <a:lnTo>
                    <a:pt x="157" y="6"/>
                  </a:lnTo>
                  <a:lnTo>
                    <a:pt x="178" y="0"/>
                  </a:lnTo>
                  <a:lnTo>
                    <a:pt x="178" y="18"/>
                  </a:lnTo>
                  <a:lnTo>
                    <a:pt x="176" y="31"/>
                  </a:lnTo>
                  <a:lnTo>
                    <a:pt x="173" y="45"/>
                  </a:lnTo>
                  <a:lnTo>
                    <a:pt x="167" y="57"/>
                  </a:lnTo>
                  <a:lnTo>
                    <a:pt x="160" y="67"/>
                  </a:lnTo>
                  <a:lnTo>
                    <a:pt x="150" y="78"/>
                  </a:lnTo>
                  <a:lnTo>
                    <a:pt x="140" y="87"/>
                  </a:lnTo>
                  <a:lnTo>
                    <a:pt x="119" y="108"/>
                  </a:lnTo>
                  <a:lnTo>
                    <a:pt x="107" y="119"/>
                  </a:lnTo>
                  <a:lnTo>
                    <a:pt x="96" y="129"/>
                  </a:lnTo>
                  <a:lnTo>
                    <a:pt x="87" y="141"/>
                  </a:lnTo>
                  <a:lnTo>
                    <a:pt x="78" y="155"/>
                  </a:lnTo>
                  <a:lnTo>
                    <a:pt x="71" y="170"/>
                  </a:lnTo>
                  <a:lnTo>
                    <a:pt x="64" y="187"/>
                  </a:lnTo>
                  <a:lnTo>
                    <a:pt x="60" y="206"/>
                  </a:lnTo>
                  <a:lnTo>
                    <a:pt x="58" y="227"/>
                  </a:lnTo>
                  <a:lnTo>
                    <a:pt x="60" y="245"/>
                  </a:lnTo>
                  <a:lnTo>
                    <a:pt x="64" y="262"/>
                  </a:lnTo>
                  <a:lnTo>
                    <a:pt x="72" y="277"/>
                  </a:lnTo>
                  <a:lnTo>
                    <a:pt x="81" y="291"/>
                  </a:lnTo>
                  <a:lnTo>
                    <a:pt x="92" y="303"/>
                  </a:lnTo>
                  <a:lnTo>
                    <a:pt x="104" y="313"/>
                  </a:lnTo>
                  <a:lnTo>
                    <a:pt x="117" y="324"/>
                  </a:lnTo>
                  <a:lnTo>
                    <a:pt x="131" y="333"/>
                  </a:lnTo>
                  <a:lnTo>
                    <a:pt x="157" y="351"/>
                  </a:lnTo>
                  <a:lnTo>
                    <a:pt x="169" y="360"/>
                  </a:lnTo>
                  <a:lnTo>
                    <a:pt x="179" y="369"/>
                  </a:lnTo>
                  <a:lnTo>
                    <a:pt x="190" y="378"/>
                  </a:lnTo>
                  <a:lnTo>
                    <a:pt x="196" y="389"/>
                  </a:lnTo>
                  <a:lnTo>
                    <a:pt x="200" y="401"/>
                  </a:lnTo>
                  <a:lnTo>
                    <a:pt x="202" y="413"/>
                  </a:lnTo>
                  <a:lnTo>
                    <a:pt x="202" y="449"/>
                  </a:lnTo>
                  <a:lnTo>
                    <a:pt x="202" y="455"/>
                  </a:lnTo>
                  <a:lnTo>
                    <a:pt x="200" y="459"/>
                  </a:lnTo>
                  <a:lnTo>
                    <a:pt x="197" y="464"/>
                  </a:lnTo>
                  <a:lnTo>
                    <a:pt x="193" y="469"/>
                  </a:lnTo>
                  <a:lnTo>
                    <a:pt x="187" y="473"/>
                  </a:lnTo>
                  <a:lnTo>
                    <a:pt x="181" y="476"/>
                  </a:lnTo>
                  <a:lnTo>
                    <a:pt x="173" y="478"/>
                  </a:lnTo>
                  <a:lnTo>
                    <a:pt x="164" y="476"/>
                  </a:lnTo>
                  <a:lnTo>
                    <a:pt x="116" y="473"/>
                  </a:lnTo>
                  <a:lnTo>
                    <a:pt x="101" y="458"/>
                  </a:lnTo>
                  <a:lnTo>
                    <a:pt x="93" y="449"/>
                  </a:lnTo>
                  <a:lnTo>
                    <a:pt x="86" y="44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6" name="Freeform 3074">
              <a:extLst>
                <a:ext uri="{FF2B5EF4-FFF2-40B4-BE49-F238E27FC236}">
                  <a16:creationId xmlns:a16="http://schemas.microsoft.com/office/drawing/2014/main" id="{0591CE8B-0A21-4B84-80E8-DE1189D79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975"/>
              <a:ext cx="218" cy="481"/>
            </a:xfrm>
            <a:custGeom>
              <a:avLst/>
              <a:gdLst>
                <a:gd name="T0" fmla="*/ 175 w 218"/>
                <a:gd name="T1" fmla="*/ 124 h 481"/>
                <a:gd name="T2" fmla="*/ 186 w 218"/>
                <a:gd name="T3" fmla="*/ 163 h 481"/>
                <a:gd name="T4" fmla="*/ 195 w 218"/>
                <a:gd name="T5" fmla="*/ 204 h 481"/>
                <a:gd name="T6" fmla="*/ 206 w 218"/>
                <a:gd name="T7" fmla="*/ 235 h 481"/>
                <a:gd name="T8" fmla="*/ 215 w 218"/>
                <a:gd name="T9" fmla="*/ 262 h 481"/>
                <a:gd name="T10" fmla="*/ 218 w 218"/>
                <a:gd name="T11" fmla="*/ 293 h 481"/>
                <a:gd name="T12" fmla="*/ 212 w 218"/>
                <a:gd name="T13" fmla="*/ 330 h 481"/>
                <a:gd name="T14" fmla="*/ 203 w 218"/>
                <a:gd name="T15" fmla="*/ 366 h 481"/>
                <a:gd name="T16" fmla="*/ 194 w 218"/>
                <a:gd name="T17" fmla="*/ 397 h 481"/>
                <a:gd name="T18" fmla="*/ 169 w 218"/>
                <a:gd name="T19" fmla="*/ 431 h 481"/>
                <a:gd name="T20" fmla="*/ 159 w 218"/>
                <a:gd name="T21" fmla="*/ 442 h 481"/>
                <a:gd name="T22" fmla="*/ 138 w 218"/>
                <a:gd name="T23" fmla="*/ 460 h 481"/>
                <a:gd name="T24" fmla="*/ 114 w 218"/>
                <a:gd name="T25" fmla="*/ 470 h 481"/>
                <a:gd name="T26" fmla="*/ 76 w 218"/>
                <a:gd name="T27" fmla="*/ 481 h 481"/>
                <a:gd name="T28" fmla="*/ 37 w 218"/>
                <a:gd name="T29" fmla="*/ 480 h 481"/>
                <a:gd name="T30" fmla="*/ 31 w 218"/>
                <a:gd name="T31" fmla="*/ 480 h 481"/>
                <a:gd name="T32" fmla="*/ 23 w 218"/>
                <a:gd name="T33" fmla="*/ 477 h 481"/>
                <a:gd name="T34" fmla="*/ 17 w 218"/>
                <a:gd name="T35" fmla="*/ 467 h 481"/>
                <a:gd name="T36" fmla="*/ 14 w 218"/>
                <a:gd name="T37" fmla="*/ 451 h 481"/>
                <a:gd name="T38" fmla="*/ 13 w 218"/>
                <a:gd name="T39" fmla="*/ 436 h 481"/>
                <a:gd name="T40" fmla="*/ 13 w 218"/>
                <a:gd name="T41" fmla="*/ 409 h 481"/>
                <a:gd name="T42" fmla="*/ 17 w 218"/>
                <a:gd name="T43" fmla="*/ 392 h 481"/>
                <a:gd name="T44" fmla="*/ 23 w 218"/>
                <a:gd name="T45" fmla="*/ 380 h 481"/>
                <a:gd name="T46" fmla="*/ 31 w 218"/>
                <a:gd name="T47" fmla="*/ 371 h 481"/>
                <a:gd name="T48" fmla="*/ 52 w 218"/>
                <a:gd name="T49" fmla="*/ 360 h 481"/>
                <a:gd name="T50" fmla="*/ 77 w 218"/>
                <a:gd name="T51" fmla="*/ 341 h 481"/>
                <a:gd name="T52" fmla="*/ 92 w 218"/>
                <a:gd name="T53" fmla="*/ 323 h 481"/>
                <a:gd name="T54" fmla="*/ 105 w 218"/>
                <a:gd name="T55" fmla="*/ 305 h 481"/>
                <a:gd name="T56" fmla="*/ 111 w 218"/>
                <a:gd name="T57" fmla="*/ 287 h 481"/>
                <a:gd name="T58" fmla="*/ 114 w 218"/>
                <a:gd name="T59" fmla="*/ 268 h 481"/>
                <a:gd name="T60" fmla="*/ 112 w 218"/>
                <a:gd name="T61" fmla="*/ 250 h 481"/>
                <a:gd name="T62" fmla="*/ 95 w 218"/>
                <a:gd name="T63" fmla="*/ 207 h 481"/>
                <a:gd name="T64" fmla="*/ 83 w 218"/>
                <a:gd name="T65" fmla="*/ 183 h 481"/>
                <a:gd name="T66" fmla="*/ 53 w 218"/>
                <a:gd name="T67" fmla="*/ 137 h 481"/>
                <a:gd name="T68" fmla="*/ 16 w 218"/>
                <a:gd name="T69" fmla="*/ 89 h 481"/>
                <a:gd name="T70" fmla="*/ 2 w 218"/>
                <a:gd name="T71" fmla="*/ 63 h 481"/>
                <a:gd name="T72" fmla="*/ 0 w 218"/>
                <a:gd name="T73" fmla="*/ 50 h 481"/>
                <a:gd name="T74" fmla="*/ 0 w 218"/>
                <a:gd name="T75" fmla="*/ 0 h 481"/>
                <a:gd name="T76" fmla="*/ 11 w 218"/>
                <a:gd name="T77" fmla="*/ 2 h 481"/>
                <a:gd name="T78" fmla="*/ 26 w 218"/>
                <a:gd name="T79" fmla="*/ 3 h 481"/>
                <a:gd name="T80" fmla="*/ 56 w 218"/>
                <a:gd name="T81" fmla="*/ 12 h 481"/>
                <a:gd name="T82" fmla="*/ 83 w 218"/>
                <a:gd name="T83" fmla="*/ 24 h 481"/>
                <a:gd name="T84" fmla="*/ 108 w 218"/>
                <a:gd name="T85" fmla="*/ 39 h 481"/>
                <a:gd name="T86" fmla="*/ 138 w 218"/>
                <a:gd name="T87" fmla="*/ 68 h 481"/>
                <a:gd name="T88" fmla="*/ 168 w 218"/>
                <a:gd name="T89" fmla="*/ 106 h 481"/>
                <a:gd name="T90" fmla="*/ 175 w 218"/>
                <a:gd name="T91" fmla="*/ 124 h 48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18" h="481">
                  <a:moveTo>
                    <a:pt x="175" y="124"/>
                  </a:moveTo>
                  <a:lnTo>
                    <a:pt x="175" y="124"/>
                  </a:lnTo>
                  <a:lnTo>
                    <a:pt x="183" y="149"/>
                  </a:lnTo>
                  <a:lnTo>
                    <a:pt x="186" y="163"/>
                  </a:lnTo>
                  <a:lnTo>
                    <a:pt x="189" y="178"/>
                  </a:lnTo>
                  <a:lnTo>
                    <a:pt x="195" y="204"/>
                  </a:lnTo>
                  <a:lnTo>
                    <a:pt x="206" y="235"/>
                  </a:lnTo>
                  <a:lnTo>
                    <a:pt x="212" y="249"/>
                  </a:lnTo>
                  <a:lnTo>
                    <a:pt x="215" y="262"/>
                  </a:lnTo>
                  <a:lnTo>
                    <a:pt x="218" y="276"/>
                  </a:lnTo>
                  <a:lnTo>
                    <a:pt x="218" y="293"/>
                  </a:lnTo>
                  <a:lnTo>
                    <a:pt x="216" y="311"/>
                  </a:lnTo>
                  <a:lnTo>
                    <a:pt x="212" y="330"/>
                  </a:lnTo>
                  <a:lnTo>
                    <a:pt x="203" y="366"/>
                  </a:lnTo>
                  <a:lnTo>
                    <a:pt x="198" y="388"/>
                  </a:lnTo>
                  <a:lnTo>
                    <a:pt x="194" y="397"/>
                  </a:lnTo>
                  <a:lnTo>
                    <a:pt x="187" y="407"/>
                  </a:lnTo>
                  <a:lnTo>
                    <a:pt x="169" y="431"/>
                  </a:lnTo>
                  <a:lnTo>
                    <a:pt x="159" y="442"/>
                  </a:lnTo>
                  <a:lnTo>
                    <a:pt x="148" y="452"/>
                  </a:lnTo>
                  <a:lnTo>
                    <a:pt x="138" y="460"/>
                  </a:lnTo>
                  <a:lnTo>
                    <a:pt x="126" y="466"/>
                  </a:lnTo>
                  <a:lnTo>
                    <a:pt x="114" y="470"/>
                  </a:lnTo>
                  <a:lnTo>
                    <a:pt x="100" y="475"/>
                  </a:lnTo>
                  <a:lnTo>
                    <a:pt x="76" y="481"/>
                  </a:lnTo>
                  <a:lnTo>
                    <a:pt x="37" y="480"/>
                  </a:lnTo>
                  <a:lnTo>
                    <a:pt x="31" y="480"/>
                  </a:lnTo>
                  <a:lnTo>
                    <a:pt x="28" y="478"/>
                  </a:lnTo>
                  <a:lnTo>
                    <a:pt x="23" y="477"/>
                  </a:lnTo>
                  <a:lnTo>
                    <a:pt x="20" y="472"/>
                  </a:lnTo>
                  <a:lnTo>
                    <a:pt x="17" y="467"/>
                  </a:lnTo>
                  <a:lnTo>
                    <a:pt x="16" y="460"/>
                  </a:lnTo>
                  <a:lnTo>
                    <a:pt x="14" y="451"/>
                  </a:lnTo>
                  <a:lnTo>
                    <a:pt x="13" y="436"/>
                  </a:lnTo>
                  <a:lnTo>
                    <a:pt x="13" y="409"/>
                  </a:lnTo>
                  <a:lnTo>
                    <a:pt x="14" y="400"/>
                  </a:lnTo>
                  <a:lnTo>
                    <a:pt x="17" y="392"/>
                  </a:lnTo>
                  <a:lnTo>
                    <a:pt x="19" y="385"/>
                  </a:lnTo>
                  <a:lnTo>
                    <a:pt x="23" y="380"/>
                  </a:lnTo>
                  <a:lnTo>
                    <a:pt x="26" y="376"/>
                  </a:lnTo>
                  <a:lnTo>
                    <a:pt x="31" y="371"/>
                  </a:lnTo>
                  <a:lnTo>
                    <a:pt x="40" y="366"/>
                  </a:lnTo>
                  <a:lnTo>
                    <a:pt x="52" y="360"/>
                  </a:lnTo>
                  <a:lnTo>
                    <a:pt x="64" y="353"/>
                  </a:lnTo>
                  <a:lnTo>
                    <a:pt x="77" y="341"/>
                  </a:lnTo>
                  <a:lnTo>
                    <a:pt x="92" y="323"/>
                  </a:lnTo>
                  <a:lnTo>
                    <a:pt x="98" y="314"/>
                  </a:lnTo>
                  <a:lnTo>
                    <a:pt x="105" y="305"/>
                  </a:lnTo>
                  <a:lnTo>
                    <a:pt x="108" y="296"/>
                  </a:lnTo>
                  <a:lnTo>
                    <a:pt x="111" y="287"/>
                  </a:lnTo>
                  <a:lnTo>
                    <a:pt x="112" y="278"/>
                  </a:lnTo>
                  <a:lnTo>
                    <a:pt x="114" y="268"/>
                  </a:lnTo>
                  <a:lnTo>
                    <a:pt x="114" y="259"/>
                  </a:lnTo>
                  <a:lnTo>
                    <a:pt x="112" y="250"/>
                  </a:lnTo>
                  <a:lnTo>
                    <a:pt x="106" y="229"/>
                  </a:lnTo>
                  <a:lnTo>
                    <a:pt x="95" y="207"/>
                  </a:lnTo>
                  <a:lnTo>
                    <a:pt x="83" y="183"/>
                  </a:lnTo>
                  <a:lnTo>
                    <a:pt x="68" y="158"/>
                  </a:lnTo>
                  <a:lnTo>
                    <a:pt x="53" y="137"/>
                  </a:lnTo>
                  <a:lnTo>
                    <a:pt x="26" y="103"/>
                  </a:lnTo>
                  <a:lnTo>
                    <a:pt x="16" y="89"/>
                  </a:lnTo>
                  <a:lnTo>
                    <a:pt x="8" y="75"/>
                  </a:lnTo>
                  <a:lnTo>
                    <a:pt x="2" y="63"/>
                  </a:lnTo>
                  <a:lnTo>
                    <a:pt x="0" y="56"/>
                  </a:lnTo>
                  <a:lnTo>
                    <a:pt x="0" y="50"/>
                  </a:lnTo>
                  <a:lnTo>
                    <a:pt x="0" y="0"/>
                  </a:lnTo>
                  <a:lnTo>
                    <a:pt x="11" y="2"/>
                  </a:lnTo>
                  <a:lnTo>
                    <a:pt x="26" y="3"/>
                  </a:lnTo>
                  <a:lnTo>
                    <a:pt x="41" y="8"/>
                  </a:lnTo>
                  <a:lnTo>
                    <a:pt x="56" y="12"/>
                  </a:lnTo>
                  <a:lnTo>
                    <a:pt x="70" y="17"/>
                  </a:lnTo>
                  <a:lnTo>
                    <a:pt x="83" y="24"/>
                  </a:lnTo>
                  <a:lnTo>
                    <a:pt x="95" y="32"/>
                  </a:lnTo>
                  <a:lnTo>
                    <a:pt x="108" y="39"/>
                  </a:lnTo>
                  <a:lnTo>
                    <a:pt x="118" y="48"/>
                  </a:lnTo>
                  <a:lnTo>
                    <a:pt x="138" y="68"/>
                  </a:lnTo>
                  <a:lnTo>
                    <a:pt x="154" y="88"/>
                  </a:lnTo>
                  <a:lnTo>
                    <a:pt x="168" y="106"/>
                  </a:lnTo>
                  <a:lnTo>
                    <a:pt x="175" y="12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7" name="Freeform 3075">
              <a:extLst>
                <a:ext uri="{FF2B5EF4-FFF2-40B4-BE49-F238E27FC236}">
                  <a16:creationId xmlns:a16="http://schemas.microsoft.com/office/drawing/2014/main" id="{8B93B968-4E82-4744-81C6-369460295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340"/>
              <a:ext cx="34" cy="59"/>
            </a:xfrm>
            <a:custGeom>
              <a:avLst/>
              <a:gdLst>
                <a:gd name="T0" fmla="*/ 0 w 34"/>
                <a:gd name="T1" fmla="*/ 0 h 59"/>
                <a:gd name="T2" fmla="*/ 0 w 34"/>
                <a:gd name="T3" fmla="*/ 0 h 59"/>
                <a:gd name="T4" fmla="*/ 7 w 34"/>
                <a:gd name="T5" fmla="*/ 4 h 59"/>
                <a:gd name="T6" fmla="*/ 13 w 34"/>
                <a:gd name="T7" fmla="*/ 9 h 59"/>
                <a:gd name="T8" fmla="*/ 19 w 34"/>
                <a:gd name="T9" fmla="*/ 17 h 59"/>
                <a:gd name="T10" fmla="*/ 25 w 34"/>
                <a:gd name="T11" fmla="*/ 23 h 59"/>
                <a:gd name="T12" fmla="*/ 30 w 34"/>
                <a:gd name="T13" fmla="*/ 32 h 59"/>
                <a:gd name="T14" fmla="*/ 33 w 34"/>
                <a:gd name="T15" fmla="*/ 41 h 59"/>
                <a:gd name="T16" fmla="*/ 34 w 34"/>
                <a:gd name="T17" fmla="*/ 50 h 59"/>
                <a:gd name="T18" fmla="*/ 33 w 34"/>
                <a:gd name="T19" fmla="*/ 59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59">
                  <a:moveTo>
                    <a:pt x="0" y="0"/>
                  </a:moveTo>
                  <a:lnTo>
                    <a:pt x="0" y="0"/>
                  </a:lnTo>
                  <a:lnTo>
                    <a:pt x="7" y="4"/>
                  </a:lnTo>
                  <a:lnTo>
                    <a:pt x="13" y="9"/>
                  </a:lnTo>
                  <a:lnTo>
                    <a:pt x="19" y="17"/>
                  </a:lnTo>
                  <a:lnTo>
                    <a:pt x="25" y="23"/>
                  </a:lnTo>
                  <a:lnTo>
                    <a:pt x="30" y="32"/>
                  </a:lnTo>
                  <a:lnTo>
                    <a:pt x="33" y="41"/>
                  </a:lnTo>
                  <a:lnTo>
                    <a:pt x="34" y="50"/>
                  </a:lnTo>
                  <a:lnTo>
                    <a:pt x="33" y="59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8" name="Freeform 3076">
              <a:extLst>
                <a:ext uri="{FF2B5EF4-FFF2-40B4-BE49-F238E27FC236}">
                  <a16:creationId xmlns:a16="http://schemas.microsoft.com/office/drawing/2014/main" id="{CD365E24-23AE-44D1-BC54-3498D77E0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010"/>
              <a:ext cx="169" cy="428"/>
            </a:xfrm>
            <a:custGeom>
              <a:avLst/>
              <a:gdLst>
                <a:gd name="T0" fmla="*/ 101 w 169"/>
                <a:gd name="T1" fmla="*/ 27 h 428"/>
                <a:gd name="T2" fmla="*/ 148 w 169"/>
                <a:gd name="T3" fmla="*/ 4 h 428"/>
                <a:gd name="T4" fmla="*/ 161 w 169"/>
                <a:gd name="T5" fmla="*/ 0 h 428"/>
                <a:gd name="T6" fmla="*/ 163 w 169"/>
                <a:gd name="T7" fmla="*/ 13 h 428"/>
                <a:gd name="T8" fmla="*/ 160 w 169"/>
                <a:gd name="T9" fmla="*/ 43 h 428"/>
                <a:gd name="T10" fmla="*/ 152 w 169"/>
                <a:gd name="T11" fmla="*/ 68 h 428"/>
                <a:gd name="T12" fmla="*/ 139 w 169"/>
                <a:gd name="T13" fmla="*/ 90 h 428"/>
                <a:gd name="T14" fmla="*/ 110 w 169"/>
                <a:gd name="T15" fmla="*/ 132 h 428"/>
                <a:gd name="T16" fmla="*/ 96 w 169"/>
                <a:gd name="T17" fmla="*/ 157 h 428"/>
                <a:gd name="T18" fmla="*/ 86 w 169"/>
                <a:gd name="T19" fmla="*/ 185 h 428"/>
                <a:gd name="T20" fmla="*/ 83 w 169"/>
                <a:gd name="T21" fmla="*/ 221 h 428"/>
                <a:gd name="T22" fmla="*/ 83 w 169"/>
                <a:gd name="T23" fmla="*/ 236 h 428"/>
                <a:gd name="T24" fmla="*/ 89 w 169"/>
                <a:gd name="T25" fmla="*/ 274 h 428"/>
                <a:gd name="T26" fmla="*/ 105 w 169"/>
                <a:gd name="T27" fmla="*/ 312 h 428"/>
                <a:gd name="T28" fmla="*/ 129 w 169"/>
                <a:gd name="T29" fmla="*/ 341 h 428"/>
                <a:gd name="T30" fmla="*/ 154 w 169"/>
                <a:gd name="T31" fmla="*/ 363 h 428"/>
                <a:gd name="T32" fmla="*/ 167 w 169"/>
                <a:gd name="T33" fmla="*/ 381 h 428"/>
                <a:gd name="T34" fmla="*/ 169 w 169"/>
                <a:gd name="T35" fmla="*/ 402 h 428"/>
                <a:gd name="T36" fmla="*/ 163 w 169"/>
                <a:gd name="T37" fmla="*/ 419 h 428"/>
                <a:gd name="T38" fmla="*/ 152 w 169"/>
                <a:gd name="T39" fmla="*/ 425 h 428"/>
                <a:gd name="T40" fmla="*/ 148 w 169"/>
                <a:gd name="T41" fmla="*/ 425 h 428"/>
                <a:gd name="T42" fmla="*/ 116 w 169"/>
                <a:gd name="T43" fmla="*/ 428 h 428"/>
                <a:gd name="T44" fmla="*/ 83 w 169"/>
                <a:gd name="T45" fmla="*/ 411 h 428"/>
                <a:gd name="T46" fmla="*/ 63 w 169"/>
                <a:gd name="T47" fmla="*/ 396 h 428"/>
                <a:gd name="T48" fmla="*/ 45 w 169"/>
                <a:gd name="T49" fmla="*/ 377 h 428"/>
                <a:gd name="T50" fmla="*/ 30 w 169"/>
                <a:gd name="T51" fmla="*/ 353 h 428"/>
                <a:gd name="T52" fmla="*/ 16 w 169"/>
                <a:gd name="T53" fmla="*/ 322 h 428"/>
                <a:gd name="T54" fmla="*/ 7 w 169"/>
                <a:gd name="T55" fmla="*/ 286 h 428"/>
                <a:gd name="T56" fmla="*/ 1 w 169"/>
                <a:gd name="T57" fmla="*/ 244 h 428"/>
                <a:gd name="T58" fmla="*/ 0 w 169"/>
                <a:gd name="T59" fmla="*/ 220 h 428"/>
                <a:gd name="T60" fmla="*/ 1 w 169"/>
                <a:gd name="T61" fmla="*/ 178 h 428"/>
                <a:gd name="T62" fmla="*/ 6 w 169"/>
                <a:gd name="T63" fmla="*/ 143 h 428"/>
                <a:gd name="T64" fmla="*/ 15 w 169"/>
                <a:gd name="T65" fmla="*/ 114 h 428"/>
                <a:gd name="T66" fmla="*/ 28 w 169"/>
                <a:gd name="T67" fmla="*/ 90 h 428"/>
                <a:gd name="T68" fmla="*/ 43 w 169"/>
                <a:gd name="T69" fmla="*/ 71 h 428"/>
                <a:gd name="T70" fmla="*/ 62 w 169"/>
                <a:gd name="T71" fmla="*/ 54 h 428"/>
                <a:gd name="T72" fmla="*/ 101 w 169"/>
                <a:gd name="T73" fmla="*/ 27 h 42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69" h="428">
                  <a:moveTo>
                    <a:pt x="101" y="27"/>
                  </a:moveTo>
                  <a:lnTo>
                    <a:pt x="101" y="27"/>
                  </a:lnTo>
                  <a:lnTo>
                    <a:pt x="132" y="10"/>
                  </a:lnTo>
                  <a:lnTo>
                    <a:pt x="148" y="4"/>
                  </a:lnTo>
                  <a:lnTo>
                    <a:pt x="161" y="0"/>
                  </a:lnTo>
                  <a:lnTo>
                    <a:pt x="163" y="13"/>
                  </a:lnTo>
                  <a:lnTo>
                    <a:pt x="163" y="30"/>
                  </a:lnTo>
                  <a:lnTo>
                    <a:pt x="160" y="43"/>
                  </a:lnTo>
                  <a:lnTo>
                    <a:pt x="157" y="57"/>
                  </a:lnTo>
                  <a:lnTo>
                    <a:pt x="152" y="68"/>
                  </a:lnTo>
                  <a:lnTo>
                    <a:pt x="146" y="80"/>
                  </a:lnTo>
                  <a:lnTo>
                    <a:pt x="139" y="90"/>
                  </a:lnTo>
                  <a:lnTo>
                    <a:pt x="125" y="110"/>
                  </a:lnTo>
                  <a:lnTo>
                    <a:pt x="110" y="132"/>
                  </a:lnTo>
                  <a:lnTo>
                    <a:pt x="102" y="143"/>
                  </a:lnTo>
                  <a:lnTo>
                    <a:pt x="96" y="157"/>
                  </a:lnTo>
                  <a:lnTo>
                    <a:pt x="90" y="170"/>
                  </a:lnTo>
                  <a:lnTo>
                    <a:pt x="86" y="185"/>
                  </a:lnTo>
                  <a:lnTo>
                    <a:pt x="84" y="203"/>
                  </a:lnTo>
                  <a:lnTo>
                    <a:pt x="83" y="221"/>
                  </a:lnTo>
                  <a:lnTo>
                    <a:pt x="83" y="236"/>
                  </a:lnTo>
                  <a:lnTo>
                    <a:pt x="84" y="250"/>
                  </a:lnTo>
                  <a:lnTo>
                    <a:pt x="89" y="274"/>
                  </a:lnTo>
                  <a:lnTo>
                    <a:pt x="96" y="295"/>
                  </a:lnTo>
                  <a:lnTo>
                    <a:pt x="105" y="312"/>
                  </a:lnTo>
                  <a:lnTo>
                    <a:pt x="117" y="327"/>
                  </a:lnTo>
                  <a:lnTo>
                    <a:pt x="129" y="341"/>
                  </a:lnTo>
                  <a:lnTo>
                    <a:pt x="154" y="363"/>
                  </a:lnTo>
                  <a:lnTo>
                    <a:pt x="161" y="372"/>
                  </a:lnTo>
                  <a:lnTo>
                    <a:pt x="167" y="381"/>
                  </a:lnTo>
                  <a:lnTo>
                    <a:pt x="169" y="392"/>
                  </a:lnTo>
                  <a:lnTo>
                    <a:pt x="169" y="402"/>
                  </a:lnTo>
                  <a:lnTo>
                    <a:pt x="167" y="411"/>
                  </a:lnTo>
                  <a:lnTo>
                    <a:pt x="163" y="419"/>
                  </a:lnTo>
                  <a:lnTo>
                    <a:pt x="157" y="423"/>
                  </a:lnTo>
                  <a:lnTo>
                    <a:pt x="152" y="425"/>
                  </a:lnTo>
                  <a:lnTo>
                    <a:pt x="148" y="425"/>
                  </a:lnTo>
                  <a:lnTo>
                    <a:pt x="116" y="428"/>
                  </a:lnTo>
                  <a:lnTo>
                    <a:pt x="93" y="417"/>
                  </a:lnTo>
                  <a:lnTo>
                    <a:pt x="83" y="411"/>
                  </a:lnTo>
                  <a:lnTo>
                    <a:pt x="72" y="404"/>
                  </a:lnTo>
                  <a:lnTo>
                    <a:pt x="63" y="396"/>
                  </a:lnTo>
                  <a:lnTo>
                    <a:pt x="54" y="387"/>
                  </a:lnTo>
                  <a:lnTo>
                    <a:pt x="45" y="377"/>
                  </a:lnTo>
                  <a:lnTo>
                    <a:pt x="36" y="365"/>
                  </a:lnTo>
                  <a:lnTo>
                    <a:pt x="30" y="353"/>
                  </a:lnTo>
                  <a:lnTo>
                    <a:pt x="22" y="339"/>
                  </a:lnTo>
                  <a:lnTo>
                    <a:pt x="16" y="322"/>
                  </a:lnTo>
                  <a:lnTo>
                    <a:pt x="12" y="306"/>
                  </a:lnTo>
                  <a:lnTo>
                    <a:pt x="7" y="286"/>
                  </a:lnTo>
                  <a:lnTo>
                    <a:pt x="4" y="267"/>
                  </a:lnTo>
                  <a:lnTo>
                    <a:pt x="1" y="244"/>
                  </a:lnTo>
                  <a:lnTo>
                    <a:pt x="0" y="220"/>
                  </a:lnTo>
                  <a:lnTo>
                    <a:pt x="0" y="199"/>
                  </a:lnTo>
                  <a:lnTo>
                    <a:pt x="1" y="178"/>
                  </a:lnTo>
                  <a:lnTo>
                    <a:pt x="3" y="160"/>
                  </a:lnTo>
                  <a:lnTo>
                    <a:pt x="6" y="143"/>
                  </a:lnTo>
                  <a:lnTo>
                    <a:pt x="10" y="128"/>
                  </a:lnTo>
                  <a:lnTo>
                    <a:pt x="15" y="114"/>
                  </a:lnTo>
                  <a:lnTo>
                    <a:pt x="21" y="102"/>
                  </a:lnTo>
                  <a:lnTo>
                    <a:pt x="28" y="90"/>
                  </a:lnTo>
                  <a:lnTo>
                    <a:pt x="36" y="80"/>
                  </a:lnTo>
                  <a:lnTo>
                    <a:pt x="43" y="71"/>
                  </a:lnTo>
                  <a:lnTo>
                    <a:pt x="53" y="62"/>
                  </a:lnTo>
                  <a:lnTo>
                    <a:pt x="62" y="54"/>
                  </a:lnTo>
                  <a:lnTo>
                    <a:pt x="81" y="39"/>
                  </a:lnTo>
                  <a:lnTo>
                    <a:pt x="101" y="27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Freeform 3077">
              <a:extLst>
                <a:ext uri="{FF2B5EF4-FFF2-40B4-BE49-F238E27FC236}">
                  <a16:creationId xmlns:a16="http://schemas.microsoft.com/office/drawing/2014/main" id="{2E7C8BE6-A026-4A99-BAD9-2AD3E2FCF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3014"/>
              <a:ext cx="157" cy="419"/>
            </a:xfrm>
            <a:custGeom>
              <a:avLst/>
              <a:gdLst>
                <a:gd name="T0" fmla="*/ 23 w 157"/>
                <a:gd name="T1" fmla="*/ 359 h 419"/>
                <a:gd name="T2" fmla="*/ 48 w 157"/>
                <a:gd name="T3" fmla="*/ 341 h 419"/>
                <a:gd name="T4" fmla="*/ 72 w 157"/>
                <a:gd name="T5" fmla="*/ 317 h 419"/>
                <a:gd name="T6" fmla="*/ 86 w 157"/>
                <a:gd name="T7" fmla="*/ 293 h 419"/>
                <a:gd name="T8" fmla="*/ 92 w 157"/>
                <a:gd name="T9" fmla="*/ 272 h 419"/>
                <a:gd name="T10" fmla="*/ 93 w 157"/>
                <a:gd name="T11" fmla="*/ 248 h 419"/>
                <a:gd name="T12" fmla="*/ 93 w 157"/>
                <a:gd name="T13" fmla="*/ 234 h 419"/>
                <a:gd name="T14" fmla="*/ 86 w 157"/>
                <a:gd name="T15" fmla="*/ 199 h 419"/>
                <a:gd name="T16" fmla="*/ 75 w 157"/>
                <a:gd name="T17" fmla="*/ 169 h 419"/>
                <a:gd name="T18" fmla="*/ 62 w 157"/>
                <a:gd name="T19" fmla="*/ 142 h 419"/>
                <a:gd name="T20" fmla="*/ 30 w 157"/>
                <a:gd name="T21" fmla="*/ 95 h 419"/>
                <a:gd name="T22" fmla="*/ 12 w 157"/>
                <a:gd name="T23" fmla="*/ 61 h 419"/>
                <a:gd name="T24" fmla="*/ 3 w 157"/>
                <a:gd name="T25" fmla="*/ 35 h 419"/>
                <a:gd name="T26" fmla="*/ 1 w 157"/>
                <a:gd name="T27" fmla="*/ 23 h 419"/>
                <a:gd name="T28" fmla="*/ 0 w 157"/>
                <a:gd name="T29" fmla="*/ 0 h 419"/>
                <a:gd name="T30" fmla="*/ 33 w 157"/>
                <a:gd name="T31" fmla="*/ 15 h 419"/>
                <a:gd name="T32" fmla="*/ 62 w 157"/>
                <a:gd name="T33" fmla="*/ 39 h 419"/>
                <a:gd name="T34" fmla="*/ 92 w 157"/>
                <a:gd name="T35" fmla="*/ 76 h 419"/>
                <a:gd name="T36" fmla="*/ 125 w 157"/>
                <a:gd name="T37" fmla="*/ 127 h 419"/>
                <a:gd name="T38" fmla="*/ 136 w 157"/>
                <a:gd name="T39" fmla="*/ 147 h 419"/>
                <a:gd name="T40" fmla="*/ 149 w 157"/>
                <a:gd name="T41" fmla="*/ 186 h 419"/>
                <a:gd name="T42" fmla="*/ 155 w 157"/>
                <a:gd name="T43" fmla="*/ 229 h 419"/>
                <a:gd name="T44" fmla="*/ 155 w 157"/>
                <a:gd name="T45" fmla="*/ 273 h 419"/>
                <a:gd name="T46" fmla="*/ 149 w 157"/>
                <a:gd name="T47" fmla="*/ 314 h 419"/>
                <a:gd name="T48" fmla="*/ 137 w 157"/>
                <a:gd name="T49" fmla="*/ 352 h 419"/>
                <a:gd name="T50" fmla="*/ 121 w 157"/>
                <a:gd name="T51" fmla="*/ 385 h 419"/>
                <a:gd name="T52" fmla="*/ 100 w 157"/>
                <a:gd name="T53" fmla="*/ 409 h 419"/>
                <a:gd name="T54" fmla="*/ 87 w 157"/>
                <a:gd name="T55" fmla="*/ 416 h 419"/>
                <a:gd name="T56" fmla="*/ 86 w 157"/>
                <a:gd name="T57" fmla="*/ 418 h 419"/>
                <a:gd name="T58" fmla="*/ 20 w 157"/>
                <a:gd name="T59" fmla="*/ 419 h 419"/>
                <a:gd name="T60" fmla="*/ 11 w 157"/>
                <a:gd name="T61" fmla="*/ 418 h 419"/>
                <a:gd name="T62" fmla="*/ 4 w 157"/>
                <a:gd name="T63" fmla="*/ 413 h 419"/>
                <a:gd name="T64" fmla="*/ 0 w 157"/>
                <a:gd name="T65" fmla="*/ 397 h 419"/>
                <a:gd name="T66" fmla="*/ 6 w 157"/>
                <a:gd name="T67" fmla="*/ 377 h 419"/>
                <a:gd name="T68" fmla="*/ 23 w 157"/>
                <a:gd name="T69" fmla="*/ 359 h 41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57" h="419">
                  <a:moveTo>
                    <a:pt x="23" y="359"/>
                  </a:moveTo>
                  <a:lnTo>
                    <a:pt x="23" y="359"/>
                  </a:lnTo>
                  <a:lnTo>
                    <a:pt x="35" y="352"/>
                  </a:lnTo>
                  <a:lnTo>
                    <a:pt x="48" y="341"/>
                  </a:lnTo>
                  <a:lnTo>
                    <a:pt x="60" y="330"/>
                  </a:lnTo>
                  <a:lnTo>
                    <a:pt x="72" y="317"/>
                  </a:lnTo>
                  <a:lnTo>
                    <a:pt x="81" y="302"/>
                  </a:lnTo>
                  <a:lnTo>
                    <a:pt x="86" y="293"/>
                  </a:lnTo>
                  <a:lnTo>
                    <a:pt x="89" y="282"/>
                  </a:lnTo>
                  <a:lnTo>
                    <a:pt x="92" y="272"/>
                  </a:lnTo>
                  <a:lnTo>
                    <a:pt x="93" y="260"/>
                  </a:lnTo>
                  <a:lnTo>
                    <a:pt x="93" y="248"/>
                  </a:lnTo>
                  <a:lnTo>
                    <a:pt x="93" y="234"/>
                  </a:lnTo>
                  <a:lnTo>
                    <a:pt x="90" y="216"/>
                  </a:lnTo>
                  <a:lnTo>
                    <a:pt x="86" y="199"/>
                  </a:lnTo>
                  <a:lnTo>
                    <a:pt x="81" y="184"/>
                  </a:lnTo>
                  <a:lnTo>
                    <a:pt x="75" y="169"/>
                  </a:lnTo>
                  <a:lnTo>
                    <a:pt x="69" y="156"/>
                  </a:lnTo>
                  <a:lnTo>
                    <a:pt x="62" y="142"/>
                  </a:lnTo>
                  <a:lnTo>
                    <a:pt x="47" y="118"/>
                  </a:lnTo>
                  <a:lnTo>
                    <a:pt x="30" y="95"/>
                  </a:lnTo>
                  <a:lnTo>
                    <a:pt x="17" y="71"/>
                  </a:lnTo>
                  <a:lnTo>
                    <a:pt x="12" y="61"/>
                  </a:lnTo>
                  <a:lnTo>
                    <a:pt x="6" y="49"/>
                  </a:lnTo>
                  <a:lnTo>
                    <a:pt x="3" y="35"/>
                  </a:lnTo>
                  <a:lnTo>
                    <a:pt x="1" y="23"/>
                  </a:lnTo>
                  <a:lnTo>
                    <a:pt x="0" y="0"/>
                  </a:lnTo>
                  <a:lnTo>
                    <a:pt x="17" y="6"/>
                  </a:lnTo>
                  <a:lnTo>
                    <a:pt x="33" y="15"/>
                  </a:lnTo>
                  <a:lnTo>
                    <a:pt x="48" y="26"/>
                  </a:lnTo>
                  <a:lnTo>
                    <a:pt x="62" y="39"/>
                  </a:lnTo>
                  <a:lnTo>
                    <a:pt x="77" y="56"/>
                  </a:lnTo>
                  <a:lnTo>
                    <a:pt x="92" y="76"/>
                  </a:lnTo>
                  <a:lnTo>
                    <a:pt x="109" y="100"/>
                  </a:lnTo>
                  <a:lnTo>
                    <a:pt x="125" y="127"/>
                  </a:lnTo>
                  <a:lnTo>
                    <a:pt x="136" y="147"/>
                  </a:lnTo>
                  <a:lnTo>
                    <a:pt x="143" y="166"/>
                  </a:lnTo>
                  <a:lnTo>
                    <a:pt x="149" y="186"/>
                  </a:lnTo>
                  <a:lnTo>
                    <a:pt x="154" y="208"/>
                  </a:lnTo>
                  <a:lnTo>
                    <a:pt x="155" y="229"/>
                  </a:lnTo>
                  <a:lnTo>
                    <a:pt x="157" y="251"/>
                  </a:lnTo>
                  <a:lnTo>
                    <a:pt x="155" y="273"/>
                  </a:lnTo>
                  <a:lnTo>
                    <a:pt x="152" y="294"/>
                  </a:lnTo>
                  <a:lnTo>
                    <a:pt x="149" y="314"/>
                  </a:lnTo>
                  <a:lnTo>
                    <a:pt x="143" y="333"/>
                  </a:lnTo>
                  <a:lnTo>
                    <a:pt x="137" y="352"/>
                  </a:lnTo>
                  <a:lnTo>
                    <a:pt x="130" y="368"/>
                  </a:lnTo>
                  <a:lnTo>
                    <a:pt x="121" y="385"/>
                  </a:lnTo>
                  <a:lnTo>
                    <a:pt x="110" y="397"/>
                  </a:lnTo>
                  <a:lnTo>
                    <a:pt x="100" y="409"/>
                  </a:lnTo>
                  <a:lnTo>
                    <a:pt x="87" y="416"/>
                  </a:lnTo>
                  <a:lnTo>
                    <a:pt x="86" y="418"/>
                  </a:lnTo>
                  <a:lnTo>
                    <a:pt x="20" y="419"/>
                  </a:lnTo>
                  <a:lnTo>
                    <a:pt x="15" y="419"/>
                  </a:lnTo>
                  <a:lnTo>
                    <a:pt x="11" y="418"/>
                  </a:lnTo>
                  <a:lnTo>
                    <a:pt x="7" y="416"/>
                  </a:lnTo>
                  <a:lnTo>
                    <a:pt x="4" y="413"/>
                  </a:lnTo>
                  <a:lnTo>
                    <a:pt x="1" y="406"/>
                  </a:lnTo>
                  <a:lnTo>
                    <a:pt x="0" y="397"/>
                  </a:lnTo>
                  <a:lnTo>
                    <a:pt x="1" y="386"/>
                  </a:lnTo>
                  <a:lnTo>
                    <a:pt x="6" y="377"/>
                  </a:lnTo>
                  <a:lnTo>
                    <a:pt x="14" y="367"/>
                  </a:lnTo>
                  <a:lnTo>
                    <a:pt x="23" y="35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0" name="Freeform 3078">
              <a:extLst>
                <a:ext uri="{FF2B5EF4-FFF2-40B4-BE49-F238E27FC236}">
                  <a16:creationId xmlns:a16="http://schemas.microsoft.com/office/drawing/2014/main" id="{AF7357CD-8783-4B01-A9D3-F8B42DC89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819"/>
              <a:ext cx="130" cy="535"/>
            </a:xfrm>
            <a:custGeom>
              <a:avLst/>
              <a:gdLst>
                <a:gd name="T0" fmla="*/ 2 w 130"/>
                <a:gd name="T1" fmla="*/ 144 h 535"/>
                <a:gd name="T2" fmla="*/ 2 w 130"/>
                <a:gd name="T3" fmla="*/ 144 h 535"/>
                <a:gd name="T4" fmla="*/ 0 w 130"/>
                <a:gd name="T5" fmla="*/ 129 h 535"/>
                <a:gd name="T6" fmla="*/ 0 w 130"/>
                <a:gd name="T7" fmla="*/ 95 h 535"/>
                <a:gd name="T8" fmla="*/ 2 w 130"/>
                <a:gd name="T9" fmla="*/ 74 h 535"/>
                <a:gd name="T10" fmla="*/ 3 w 130"/>
                <a:gd name="T11" fmla="*/ 52 h 535"/>
                <a:gd name="T12" fmla="*/ 6 w 130"/>
                <a:gd name="T13" fmla="*/ 34 h 535"/>
                <a:gd name="T14" fmla="*/ 9 w 130"/>
                <a:gd name="T15" fmla="*/ 27 h 535"/>
                <a:gd name="T16" fmla="*/ 11 w 130"/>
                <a:gd name="T17" fmla="*/ 21 h 535"/>
                <a:gd name="T18" fmla="*/ 11 w 130"/>
                <a:gd name="T19" fmla="*/ 21 h 535"/>
                <a:gd name="T20" fmla="*/ 15 w 130"/>
                <a:gd name="T21" fmla="*/ 15 h 535"/>
                <a:gd name="T22" fmla="*/ 20 w 130"/>
                <a:gd name="T23" fmla="*/ 10 h 535"/>
                <a:gd name="T24" fmla="*/ 26 w 130"/>
                <a:gd name="T25" fmla="*/ 7 h 535"/>
                <a:gd name="T26" fmla="*/ 32 w 130"/>
                <a:gd name="T27" fmla="*/ 4 h 535"/>
                <a:gd name="T28" fmla="*/ 46 w 130"/>
                <a:gd name="T29" fmla="*/ 1 h 535"/>
                <a:gd name="T30" fmla="*/ 61 w 130"/>
                <a:gd name="T31" fmla="*/ 0 h 535"/>
                <a:gd name="T32" fmla="*/ 77 w 130"/>
                <a:gd name="T33" fmla="*/ 1 h 535"/>
                <a:gd name="T34" fmla="*/ 91 w 130"/>
                <a:gd name="T35" fmla="*/ 4 h 535"/>
                <a:gd name="T36" fmla="*/ 101 w 130"/>
                <a:gd name="T37" fmla="*/ 10 h 535"/>
                <a:gd name="T38" fmla="*/ 106 w 130"/>
                <a:gd name="T39" fmla="*/ 13 h 535"/>
                <a:gd name="T40" fmla="*/ 109 w 130"/>
                <a:gd name="T41" fmla="*/ 16 h 535"/>
                <a:gd name="T42" fmla="*/ 109 w 130"/>
                <a:gd name="T43" fmla="*/ 16 h 535"/>
                <a:gd name="T44" fmla="*/ 115 w 130"/>
                <a:gd name="T45" fmla="*/ 30 h 535"/>
                <a:gd name="T46" fmla="*/ 120 w 130"/>
                <a:gd name="T47" fmla="*/ 46 h 535"/>
                <a:gd name="T48" fmla="*/ 124 w 130"/>
                <a:gd name="T49" fmla="*/ 64 h 535"/>
                <a:gd name="T50" fmla="*/ 127 w 130"/>
                <a:gd name="T51" fmla="*/ 86 h 535"/>
                <a:gd name="T52" fmla="*/ 127 w 130"/>
                <a:gd name="T53" fmla="*/ 86 h 535"/>
                <a:gd name="T54" fmla="*/ 130 w 130"/>
                <a:gd name="T55" fmla="*/ 162 h 535"/>
                <a:gd name="T56" fmla="*/ 130 w 130"/>
                <a:gd name="T57" fmla="*/ 236 h 535"/>
                <a:gd name="T58" fmla="*/ 130 w 130"/>
                <a:gd name="T59" fmla="*/ 276 h 535"/>
                <a:gd name="T60" fmla="*/ 127 w 130"/>
                <a:gd name="T61" fmla="*/ 316 h 535"/>
                <a:gd name="T62" fmla="*/ 127 w 130"/>
                <a:gd name="T63" fmla="*/ 316 h 535"/>
                <a:gd name="T64" fmla="*/ 124 w 130"/>
                <a:gd name="T65" fmla="*/ 407 h 535"/>
                <a:gd name="T66" fmla="*/ 120 w 130"/>
                <a:gd name="T67" fmla="*/ 509 h 535"/>
                <a:gd name="T68" fmla="*/ 120 w 130"/>
                <a:gd name="T69" fmla="*/ 509 h 535"/>
                <a:gd name="T70" fmla="*/ 117 w 130"/>
                <a:gd name="T71" fmla="*/ 518 h 535"/>
                <a:gd name="T72" fmla="*/ 115 w 130"/>
                <a:gd name="T73" fmla="*/ 523 h 535"/>
                <a:gd name="T74" fmla="*/ 112 w 130"/>
                <a:gd name="T75" fmla="*/ 527 h 535"/>
                <a:gd name="T76" fmla="*/ 109 w 130"/>
                <a:gd name="T77" fmla="*/ 530 h 535"/>
                <a:gd name="T78" fmla="*/ 104 w 130"/>
                <a:gd name="T79" fmla="*/ 533 h 535"/>
                <a:gd name="T80" fmla="*/ 98 w 130"/>
                <a:gd name="T81" fmla="*/ 535 h 535"/>
                <a:gd name="T82" fmla="*/ 91 w 130"/>
                <a:gd name="T83" fmla="*/ 535 h 535"/>
                <a:gd name="T84" fmla="*/ 91 w 130"/>
                <a:gd name="T85" fmla="*/ 535 h 535"/>
                <a:gd name="T86" fmla="*/ 71 w 130"/>
                <a:gd name="T87" fmla="*/ 530 h 535"/>
                <a:gd name="T88" fmla="*/ 52 w 130"/>
                <a:gd name="T89" fmla="*/ 527 h 535"/>
                <a:gd name="T90" fmla="*/ 52 w 130"/>
                <a:gd name="T91" fmla="*/ 527 h 535"/>
                <a:gd name="T92" fmla="*/ 29 w 130"/>
                <a:gd name="T93" fmla="*/ 524 h 535"/>
                <a:gd name="T94" fmla="*/ 29 w 130"/>
                <a:gd name="T95" fmla="*/ 524 h 535"/>
                <a:gd name="T96" fmla="*/ 22 w 130"/>
                <a:gd name="T97" fmla="*/ 521 h 535"/>
                <a:gd name="T98" fmla="*/ 15 w 130"/>
                <a:gd name="T99" fmla="*/ 517 h 535"/>
                <a:gd name="T100" fmla="*/ 12 w 130"/>
                <a:gd name="T101" fmla="*/ 512 h 535"/>
                <a:gd name="T102" fmla="*/ 9 w 130"/>
                <a:gd name="T103" fmla="*/ 506 h 535"/>
                <a:gd name="T104" fmla="*/ 6 w 130"/>
                <a:gd name="T105" fmla="*/ 494 h 535"/>
                <a:gd name="T106" fmla="*/ 5 w 130"/>
                <a:gd name="T107" fmla="*/ 482 h 535"/>
                <a:gd name="T108" fmla="*/ 5 w 130"/>
                <a:gd name="T109" fmla="*/ 482 h 535"/>
                <a:gd name="T110" fmla="*/ 2 w 130"/>
                <a:gd name="T111" fmla="*/ 440 h 535"/>
                <a:gd name="T112" fmla="*/ 2 w 130"/>
                <a:gd name="T113" fmla="*/ 393 h 535"/>
                <a:gd name="T114" fmla="*/ 2 w 130"/>
                <a:gd name="T115" fmla="*/ 345 h 535"/>
                <a:gd name="T116" fmla="*/ 3 w 130"/>
                <a:gd name="T117" fmla="*/ 292 h 535"/>
                <a:gd name="T118" fmla="*/ 3 w 130"/>
                <a:gd name="T119" fmla="*/ 292 h 535"/>
                <a:gd name="T120" fmla="*/ 3 w 130"/>
                <a:gd name="T121" fmla="*/ 209 h 535"/>
                <a:gd name="T122" fmla="*/ 2 w 130"/>
                <a:gd name="T123" fmla="*/ 144 h 535"/>
                <a:gd name="T124" fmla="*/ 2 w 130"/>
                <a:gd name="T125" fmla="*/ 144 h 53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0" h="535">
                  <a:moveTo>
                    <a:pt x="2" y="144"/>
                  </a:moveTo>
                  <a:lnTo>
                    <a:pt x="2" y="144"/>
                  </a:lnTo>
                  <a:lnTo>
                    <a:pt x="0" y="129"/>
                  </a:lnTo>
                  <a:lnTo>
                    <a:pt x="0" y="95"/>
                  </a:lnTo>
                  <a:lnTo>
                    <a:pt x="2" y="74"/>
                  </a:lnTo>
                  <a:lnTo>
                    <a:pt x="3" y="52"/>
                  </a:lnTo>
                  <a:lnTo>
                    <a:pt x="6" y="34"/>
                  </a:lnTo>
                  <a:lnTo>
                    <a:pt x="9" y="27"/>
                  </a:lnTo>
                  <a:lnTo>
                    <a:pt x="11" y="21"/>
                  </a:lnTo>
                  <a:lnTo>
                    <a:pt x="15" y="15"/>
                  </a:lnTo>
                  <a:lnTo>
                    <a:pt x="20" y="10"/>
                  </a:lnTo>
                  <a:lnTo>
                    <a:pt x="26" y="7"/>
                  </a:lnTo>
                  <a:lnTo>
                    <a:pt x="32" y="4"/>
                  </a:lnTo>
                  <a:lnTo>
                    <a:pt x="46" y="1"/>
                  </a:lnTo>
                  <a:lnTo>
                    <a:pt x="61" y="0"/>
                  </a:lnTo>
                  <a:lnTo>
                    <a:pt x="77" y="1"/>
                  </a:lnTo>
                  <a:lnTo>
                    <a:pt x="91" y="4"/>
                  </a:lnTo>
                  <a:lnTo>
                    <a:pt x="101" y="10"/>
                  </a:lnTo>
                  <a:lnTo>
                    <a:pt x="106" y="13"/>
                  </a:lnTo>
                  <a:lnTo>
                    <a:pt x="109" y="16"/>
                  </a:lnTo>
                  <a:lnTo>
                    <a:pt x="115" y="30"/>
                  </a:lnTo>
                  <a:lnTo>
                    <a:pt x="120" y="46"/>
                  </a:lnTo>
                  <a:lnTo>
                    <a:pt x="124" y="64"/>
                  </a:lnTo>
                  <a:lnTo>
                    <a:pt x="127" y="86"/>
                  </a:lnTo>
                  <a:lnTo>
                    <a:pt x="130" y="162"/>
                  </a:lnTo>
                  <a:lnTo>
                    <a:pt x="130" y="236"/>
                  </a:lnTo>
                  <a:lnTo>
                    <a:pt x="130" y="276"/>
                  </a:lnTo>
                  <a:lnTo>
                    <a:pt x="127" y="316"/>
                  </a:lnTo>
                  <a:lnTo>
                    <a:pt x="124" y="407"/>
                  </a:lnTo>
                  <a:lnTo>
                    <a:pt x="120" y="509"/>
                  </a:lnTo>
                  <a:lnTo>
                    <a:pt x="117" y="518"/>
                  </a:lnTo>
                  <a:lnTo>
                    <a:pt x="115" y="523"/>
                  </a:lnTo>
                  <a:lnTo>
                    <a:pt x="112" y="527"/>
                  </a:lnTo>
                  <a:lnTo>
                    <a:pt x="109" y="530"/>
                  </a:lnTo>
                  <a:lnTo>
                    <a:pt x="104" y="533"/>
                  </a:lnTo>
                  <a:lnTo>
                    <a:pt x="98" y="535"/>
                  </a:lnTo>
                  <a:lnTo>
                    <a:pt x="91" y="535"/>
                  </a:lnTo>
                  <a:lnTo>
                    <a:pt x="71" y="530"/>
                  </a:lnTo>
                  <a:lnTo>
                    <a:pt x="52" y="527"/>
                  </a:lnTo>
                  <a:lnTo>
                    <a:pt x="29" y="524"/>
                  </a:lnTo>
                  <a:lnTo>
                    <a:pt x="22" y="521"/>
                  </a:lnTo>
                  <a:lnTo>
                    <a:pt x="15" y="517"/>
                  </a:lnTo>
                  <a:lnTo>
                    <a:pt x="12" y="512"/>
                  </a:lnTo>
                  <a:lnTo>
                    <a:pt x="9" y="506"/>
                  </a:lnTo>
                  <a:lnTo>
                    <a:pt x="6" y="494"/>
                  </a:lnTo>
                  <a:lnTo>
                    <a:pt x="5" y="482"/>
                  </a:lnTo>
                  <a:lnTo>
                    <a:pt x="2" y="440"/>
                  </a:lnTo>
                  <a:lnTo>
                    <a:pt x="2" y="393"/>
                  </a:lnTo>
                  <a:lnTo>
                    <a:pt x="2" y="345"/>
                  </a:lnTo>
                  <a:lnTo>
                    <a:pt x="3" y="292"/>
                  </a:lnTo>
                  <a:lnTo>
                    <a:pt x="3" y="209"/>
                  </a:lnTo>
                  <a:lnTo>
                    <a:pt x="2" y="14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1" name="Freeform 3079">
              <a:extLst>
                <a:ext uri="{FF2B5EF4-FFF2-40B4-BE49-F238E27FC236}">
                  <a16:creationId xmlns:a16="http://schemas.microsoft.com/office/drawing/2014/main" id="{AE0D458D-978D-43DF-B3F5-C4E652AE0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966"/>
              <a:ext cx="208" cy="686"/>
            </a:xfrm>
            <a:custGeom>
              <a:avLst/>
              <a:gdLst>
                <a:gd name="T0" fmla="*/ 2 w 208"/>
                <a:gd name="T1" fmla="*/ 404 h 686"/>
                <a:gd name="T2" fmla="*/ 12 w 208"/>
                <a:gd name="T3" fmla="*/ 171 h 686"/>
                <a:gd name="T4" fmla="*/ 14 w 208"/>
                <a:gd name="T5" fmla="*/ 147 h 686"/>
                <a:gd name="T6" fmla="*/ 14 w 208"/>
                <a:gd name="T7" fmla="*/ 135 h 686"/>
                <a:gd name="T8" fmla="*/ 20 w 208"/>
                <a:gd name="T9" fmla="*/ 109 h 686"/>
                <a:gd name="T10" fmla="*/ 27 w 208"/>
                <a:gd name="T11" fmla="*/ 91 h 686"/>
                <a:gd name="T12" fmla="*/ 33 w 208"/>
                <a:gd name="T13" fmla="*/ 83 h 686"/>
                <a:gd name="T14" fmla="*/ 52 w 208"/>
                <a:gd name="T15" fmla="*/ 68 h 686"/>
                <a:gd name="T16" fmla="*/ 98 w 208"/>
                <a:gd name="T17" fmla="*/ 43 h 686"/>
                <a:gd name="T18" fmla="*/ 124 w 208"/>
                <a:gd name="T19" fmla="*/ 31 h 686"/>
                <a:gd name="T20" fmla="*/ 178 w 208"/>
                <a:gd name="T21" fmla="*/ 5 h 686"/>
                <a:gd name="T22" fmla="*/ 184 w 208"/>
                <a:gd name="T23" fmla="*/ 2 h 686"/>
                <a:gd name="T24" fmla="*/ 192 w 208"/>
                <a:gd name="T25" fmla="*/ 2 h 686"/>
                <a:gd name="T26" fmla="*/ 195 w 208"/>
                <a:gd name="T27" fmla="*/ 8 h 686"/>
                <a:gd name="T28" fmla="*/ 195 w 208"/>
                <a:gd name="T29" fmla="*/ 12 h 686"/>
                <a:gd name="T30" fmla="*/ 196 w 208"/>
                <a:gd name="T31" fmla="*/ 67 h 686"/>
                <a:gd name="T32" fmla="*/ 199 w 208"/>
                <a:gd name="T33" fmla="*/ 110 h 686"/>
                <a:gd name="T34" fmla="*/ 202 w 208"/>
                <a:gd name="T35" fmla="*/ 156 h 686"/>
                <a:gd name="T36" fmla="*/ 208 w 208"/>
                <a:gd name="T37" fmla="*/ 254 h 686"/>
                <a:gd name="T38" fmla="*/ 208 w 208"/>
                <a:gd name="T39" fmla="*/ 302 h 686"/>
                <a:gd name="T40" fmla="*/ 204 w 208"/>
                <a:gd name="T41" fmla="*/ 350 h 686"/>
                <a:gd name="T42" fmla="*/ 198 w 208"/>
                <a:gd name="T43" fmla="*/ 382 h 686"/>
                <a:gd name="T44" fmla="*/ 192 w 208"/>
                <a:gd name="T45" fmla="*/ 414 h 686"/>
                <a:gd name="T46" fmla="*/ 178 w 208"/>
                <a:gd name="T47" fmla="*/ 481 h 686"/>
                <a:gd name="T48" fmla="*/ 177 w 208"/>
                <a:gd name="T49" fmla="*/ 498 h 686"/>
                <a:gd name="T50" fmla="*/ 177 w 208"/>
                <a:gd name="T51" fmla="*/ 548 h 686"/>
                <a:gd name="T52" fmla="*/ 184 w 208"/>
                <a:gd name="T53" fmla="*/ 613 h 686"/>
                <a:gd name="T54" fmla="*/ 186 w 208"/>
                <a:gd name="T55" fmla="*/ 629 h 686"/>
                <a:gd name="T56" fmla="*/ 186 w 208"/>
                <a:gd name="T57" fmla="*/ 646 h 686"/>
                <a:gd name="T58" fmla="*/ 183 w 208"/>
                <a:gd name="T59" fmla="*/ 659 h 686"/>
                <a:gd name="T60" fmla="*/ 175 w 208"/>
                <a:gd name="T61" fmla="*/ 670 h 686"/>
                <a:gd name="T62" fmla="*/ 165 w 208"/>
                <a:gd name="T63" fmla="*/ 677 h 686"/>
                <a:gd name="T64" fmla="*/ 137 w 208"/>
                <a:gd name="T65" fmla="*/ 686 h 686"/>
                <a:gd name="T66" fmla="*/ 106 w 208"/>
                <a:gd name="T67" fmla="*/ 685 h 686"/>
                <a:gd name="T68" fmla="*/ 76 w 208"/>
                <a:gd name="T69" fmla="*/ 680 h 686"/>
                <a:gd name="T70" fmla="*/ 50 w 208"/>
                <a:gd name="T71" fmla="*/ 671 h 686"/>
                <a:gd name="T72" fmla="*/ 32 w 208"/>
                <a:gd name="T73" fmla="*/ 656 h 686"/>
                <a:gd name="T74" fmla="*/ 23 w 208"/>
                <a:gd name="T75" fmla="*/ 634 h 686"/>
                <a:gd name="T76" fmla="*/ 15 w 208"/>
                <a:gd name="T77" fmla="*/ 572 h 686"/>
                <a:gd name="T78" fmla="*/ 9 w 208"/>
                <a:gd name="T79" fmla="*/ 530 h 686"/>
                <a:gd name="T80" fmla="*/ 2 w 208"/>
                <a:gd name="T81" fmla="*/ 447 h 686"/>
                <a:gd name="T82" fmla="*/ 2 w 208"/>
                <a:gd name="T83" fmla="*/ 404 h 68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08" h="686">
                  <a:moveTo>
                    <a:pt x="2" y="404"/>
                  </a:moveTo>
                  <a:lnTo>
                    <a:pt x="2" y="404"/>
                  </a:lnTo>
                  <a:lnTo>
                    <a:pt x="8" y="279"/>
                  </a:lnTo>
                  <a:lnTo>
                    <a:pt x="12" y="171"/>
                  </a:lnTo>
                  <a:lnTo>
                    <a:pt x="14" y="147"/>
                  </a:lnTo>
                  <a:lnTo>
                    <a:pt x="14" y="135"/>
                  </a:lnTo>
                  <a:lnTo>
                    <a:pt x="17" y="118"/>
                  </a:lnTo>
                  <a:lnTo>
                    <a:pt x="20" y="109"/>
                  </a:lnTo>
                  <a:lnTo>
                    <a:pt x="23" y="100"/>
                  </a:lnTo>
                  <a:lnTo>
                    <a:pt x="27" y="91"/>
                  </a:lnTo>
                  <a:lnTo>
                    <a:pt x="33" y="83"/>
                  </a:lnTo>
                  <a:lnTo>
                    <a:pt x="42" y="76"/>
                  </a:lnTo>
                  <a:lnTo>
                    <a:pt x="52" y="68"/>
                  </a:lnTo>
                  <a:lnTo>
                    <a:pt x="74" y="55"/>
                  </a:lnTo>
                  <a:lnTo>
                    <a:pt x="98" y="43"/>
                  </a:lnTo>
                  <a:lnTo>
                    <a:pt x="124" y="31"/>
                  </a:lnTo>
                  <a:lnTo>
                    <a:pt x="153" y="19"/>
                  </a:lnTo>
                  <a:lnTo>
                    <a:pt x="178" y="5"/>
                  </a:lnTo>
                  <a:lnTo>
                    <a:pt x="184" y="2"/>
                  </a:lnTo>
                  <a:lnTo>
                    <a:pt x="189" y="0"/>
                  </a:lnTo>
                  <a:lnTo>
                    <a:pt x="192" y="2"/>
                  </a:lnTo>
                  <a:lnTo>
                    <a:pt x="193" y="3"/>
                  </a:lnTo>
                  <a:lnTo>
                    <a:pt x="195" y="8"/>
                  </a:lnTo>
                  <a:lnTo>
                    <a:pt x="195" y="12"/>
                  </a:lnTo>
                  <a:lnTo>
                    <a:pt x="196" y="55"/>
                  </a:lnTo>
                  <a:lnTo>
                    <a:pt x="196" y="67"/>
                  </a:lnTo>
                  <a:lnTo>
                    <a:pt x="199" y="110"/>
                  </a:lnTo>
                  <a:lnTo>
                    <a:pt x="202" y="156"/>
                  </a:lnTo>
                  <a:lnTo>
                    <a:pt x="205" y="204"/>
                  </a:lnTo>
                  <a:lnTo>
                    <a:pt x="208" y="254"/>
                  </a:lnTo>
                  <a:lnTo>
                    <a:pt x="208" y="278"/>
                  </a:lnTo>
                  <a:lnTo>
                    <a:pt x="208" y="302"/>
                  </a:lnTo>
                  <a:lnTo>
                    <a:pt x="205" y="326"/>
                  </a:lnTo>
                  <a:lnTo>
                    <a:pt x="204" y="350"/>
                  </a:lnTo>
                  <a:lnTo>
                    <a:pt x="198" y="382"/>
                  </a:lnTo>
                  <a:lnTo>
                    <a:pt x="192" y="414"/>
                  </a:lnTo>
                  <a:lnTo>
                    <a:pt x="184" y="448"/>
                  </a:lnTo>
                  <a:lnTo>
                    <a:pt x="178" y="481"/>
                  </a:lnTo>
                  <a:lnTo>
                    <a:pt x="177" y="498"/>
                  </a:lnTo>
                  <a:lnTo>
                    <a:pt x="175" y="515"/>
                  </a:lnTo>
                  <a:lnTo>
                    <a:pt x="177" y="548"/>
                  </a:lnTo>
                  <a:lnTo>
                    <a:pt x="180" y="579"/>
                  </a:lnTo>
                  <a:lnTo>
                    <a:pt x="184" y="613"/>
                  </a:lnTo>
                  <a:lnTo>
                    <a:pt x="186" y="629"/>
                  </a:lnTo>
                  <a:lnTo>
                    <a:pt x="187" y="637"/>
                  </a:lnTo>
                  <a:lnTo>
                    <a:pt x="186" y="646"/>
                  </a:lnTo>
                  <a:lnTo>
                    <a:pt x="186" y="652"/>
                  </a:lnTo>
                  <a:lnTo>
                    <a:pt x="183" y="659"/>
                  </a:lnTo>
                  <a:lnTo>
                    <a:pt x="180" y="664"/>
                  </a:lnTo>
                  <a:lnTo>
                    <a:pt x="175" y="670"/>
                  </a:lnTo>
                  <a:lnTo>
                    <a:pt x="171" y="674"/>
                  </a:lnTo>
                  <a:lnTo>
                    <a:pt x="165" y="677"/>
                  </a:lnTo>
                  <a:lnTo>
                    <a:pt x="153" y="683"/>
                  </a:lnTo>
                  <a:lnTo>
                    <a:pt x="137" y="686"/>
                  </a:lnTo>
                  <a:lnTo>
                    <a:pt x="122" y="686"/>
                  </a:lnTo>
                  <a:lnTo>
                    <a:pt x="106" y="685"/>
                  </a:lnTo>
                  <a:lnTo>
                    <a:pt x="76" y="680"/>
                  </a:lnTo>
                  <a:lnTo>
                    <a:pt x="62" y="676"/>
                  </a:lnTo>
                  <a:lnTo>
                    <a:pt x="50" y="671"/>
                  </a:lnTo>
                  <a:lnTo>
                    <a:pt x="39" y="665"/>
                  </a:lnTo>
                  <a:lnTo>
                    <a:pt x="32" y="656"/>
                  </a:lnTo>
                  <a:lnTo>
                    <a:pt x="26" y="646"/>
                  </a:lnTo>
                  <a:lnTo>
                    <a:pt x="23" y="634"/>
                  </a:lnTo>
                  <a:lnTo>
                    <a:pt x="15" y="572"/>
                  </a:lnTo>
                  <a:lnTo>
                    <a:pt x="9" y="530"/>
                  </a:lnTo>
                  <a:lnTo>
                    <a:pt x="3" y="487"/>
                  </a:lnTo>
                  <a:lnTo>
                    <a:pt x="2" y="447"/>
                  </a:lnTo>
                  <a:lnTo>
                    <a:pt x="0" y="426"/>
                  </a:lnTo>
                  <a:lnTo>
                    <a:pt x="2" y="40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2" name="Freeform 3080">
              <a:extLst>
                <a:ext uri="{FF2B5EF4-FFF2-40B4-BE49-F238E27FC236}">
                  <a16:creationId xmlns:a16="http://schemas.microsoft.com/office/drawing/2014/main" id="{C1996ABB-7AD8-458D-A2B1-14FA8252E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826"/>
              <a:ext cx="175" cy="174"/>
            </a:xfrm>
            <a:custGeom>
              <a:avLst/>
              <a:gdLst>
                <a:gd name="T0" fmla="*/ 165 w 175"/>
                <a:gd name="T1" fmla="*/ 101 h 174"/>
                <a:gd name="T2" fmla="*/ 165 w 175"/>
                <a:gd name="T3" fmla="*/ 101 h 174"/>
                <a:gd name="T4" fmla="*/ 150 w 175"/>
                <a:gd name="T5" fmla="*/ 110 h 174"/>
                <a:gd name="T6" fmla="*/ 133 w 175"/>
                <a:gd name="T7" fmla="*/ 119 h 174"/>
                <a:gd name="T8" fmla="*/ 94 w 175"/>
                <a:gd name="T9" fmla="*/ 137 h 174"/>
                <a:gd name="T10" fmla="*/ 94 w 175"/>
                <a:gd name="T11" fmla="*/ 137 h 174"/>
                <a:gd name="T12" fmla="*/ 62 w 175"/>
                <a:gd name="T13" fmla="*/ 152 h 174"/>
                <a:gd name="T14" fmla="*/ 32 w 175"/>
                <a:gd name="T15" fmla="*/ 169 h 174"/>
                <a:gd name="T16" fmla="*/ 32 w 175"/>
                <a:gd name="T17" fmla="*/ 169 h 174"/>
                <a:gd name="T18" fmla="*/ 26 w 175"/>
                <a:gd name="T19" fmla="*/ 172 h 174"/>
                <a:gd name="T20" fmla="*/ 20 w 175"/>
                <a:gd name="T21" fmla="*/ 174 h 174"/>
                <a:gd name="T22" fmla="*/ 15 w 175"/>
                <a:gd name="T23" fmla="*/ 174 h 174"/>
                <a:gd name="T24" fmla="*/ 9 w 175"/>
                <a:gd name="T25" fmla="*/ 172 h 174"/>
                <a:gd name="T26" fmla="*/ 5 w 175"/>
                <a:gd name="T27" fmla="*/ 168 h 174"/>
                <a:gd name="T28" fmla="*/ 2 w 175"/>
                <a:gd name="T29" fmla="*/ 160 h 174"/>
                <a:gd name="T30" fmla="*/ 0 w 175"/>
                <a:gd name="T31" fmla="*/ 149 h 174"/>
                <a:gd name="T32" fmla="*/ 0 w 175"/>
                <a:gd name="T33" fmla="*/ 149 h 174"/>
                <a:gd name="T34" fmla="*/ 0 w 175"/>
                <a:gd name="T35" fmla="*/ 118 h 174"/>
                <a:gd name="T36" fmla="*/ 0 w 175"/>
                <a:gd name="T37" fmla="*/ 82 h 174"/>
                <a:gd name="T38" fmla="*/ 2 w 175"/>
                <a:gd name="T39" fmla="*/ 64 h 174"/>
                <a:gd name="T40" fmla="*/ 5 w 175"/>
                <a:gd name="T41" fmla="*/ 47 h 174"/>
                <a:gd name="T42" fmla="*/ 9 w 175"/>
                <a:gd name="T43" fmla="*/ 33 h 174"/>
                <a:gd name="T44" fmla="*/ 15 w 175"/>
                <a:gd name="T45" fmla="*/ 23 h 174"/>
                <a:gd name="T46" fmla="*/ 15 w 175"/>
                <a:gd name="T47" fmla="*/ 23 h 174"/>
                <a:gd name="T48" fmla="*/ 20 w 175"/>
                <a:gd name="T49" fmla="*/ 18 h 174"/>
                <a:gd name="T50" fmla="*/ 26 w 175"/>
                <a:gd name="T51" fmla="*/ 14 h 174"/>
                <a:gd name="T52" fmla="*/ 35 w 175"/>
                <a:gd name="T53" fmla="*/ 11 h 174"/>
                <a:gd name="T54" fmla="*/ 44 w 175"/>
                <a:gd name="T55" fmla="*/ 8 h 174"/>
                <a:gd name="T56" fmla="*/ 67 w 175"/>
                <a:gd name="T57" fmla="*/ 3 h 174"/>
                <a:gd name="T58" fmla="*/ 91 w 175"/>
                <a:gd name="T59" fmla="*/ 0 h 174"/>
                <a:gd name="T60" fmla="*/ 115 w 175"/>
                <a:gd name="T61" fmla="*/ 0 h 174"/>
                <a:gd name="T62" fmla="*/ 136 w 175"/>
                <a:gd name="T63" fmla="*/ 2 h 174"/>
                <a:gd name="T64" fmla="*/ 145 w 175"/>
                <a:gd name="T65" fmla="*/ 5 h 174"/>
                <a:gd name="T66" fmla="*/ 153 w 175"/>
                <a:gd name="T67" fmla="*/ 6 h 174"/>
                <a:gd name="T68" fmla="*/ 159 w 175"/>
                <a:gd name="T69" fmla="*/ 11 h 174"/>
                <a:gd name="T70" fmla="*/ 162 w 175"/>
                <a:gd name="T71" fmla="*/ 14 h 174"/>
                <a:gd name="T72" fmla="*/ 162 w 175"/>
                <a:gd name="T73" fmla="*/ 14 h 174"/>
                <a:gd name="T74" fmla="*/ 165 w 175"/>
                <a:gd name="T75" fmla="*/ 26 h 174"/>
                <a:gd name="T76" fmla="*/ 169 w 175"/>
                <a:gd name="T77" fmla="*/ 39 h 174"/>
                <a:gd name="T78" fmla="*/ 174 w 175"/>
                <a:gd name="T79" fmla="*/ 65 h 174"/>
                <a:gd name="T80" fmla="*/ 174 w 175"/>
                <a:gd name="T81" fmla="*/ 65 h 174"/>
                <a:gd name="T82" fmla="*/ 174 w 175"/>
                <a:gd name="T83" fmla="*/ 71 h 174"/>
                <a:gd name="T84" fmla="*/ 175 w 175"/>
                <a:gd name="T85" fmla="*/ 82 h 174"/>
                <a:gd name="T86" fmla="*/ 175 w 175"/>
                <a:gd name="T87" fmla="*/ 86 h 174"/>
                <a:gd name="T88" fmla="*/ 172 w 175"/>
                <a:gd name="T89" fmla="*/ 92 h 174"/>
                <a:gd name="T90" fmla="*/ 169 w 175"/>
                <a:gd name="T91" fmla="*/ 97 h 174"/>
                <a:gd name="T92" fmla="*/ 165 w 175"/>
                <a:gd name="T93" fmla="*/ 101 h 174"/>
                <a:gd name="T94" fmla="*/ 165 w 175"/>
                <a:gd name="T95" fmla="*/ 101 h 17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75" h="174">
                  <a:moveTo>
                    <a:pt x="165" y="101"/>
                  </a:moveTo>
                  <a:lnTo>
                    <a:pt x="165" y="101"/>
                  </a:lnTo>
                  <a:lnTo>
                    <a:pt x="150" y="110"/>
                  </a:lnTo>
                  <a:lnTo>
                    <a:pt x="133" y="119"/>
                  </a:lnTo>
                  <a:lnTo>
                    <a:pt x="94" y="137"/>
                  </a:lnTo>
                  <a:lnTo>
                    <a:pt x="62" y="152"/>
                  </a:lnTo>
                  <a:lnTo>
                    <a:pt x="32" y="169"/>
                  </a:lnTo>
                  <a:lnTo>
                    <a:pt x="26" y="172"/>
                  </a:lnTo>
                  <a:lnTo>
                    <a:pt x="20" y="174"/>
                  </a:lnTo>
                  <a:lnTo>
                    <a:pt x="15" y="174"/>
                  </a:lnTo>
                  <a:lnTo>
                    <a:pt x="9" y="172"/>
                  </a:lnTo>
                  <a:lnTo>
                    <a:pt x="5" y="168"/>
                  </a:lnTo>
                  <a:lnTo>
                    <a:pt x="2" y="160"/>
                  </a:lnTo>
                  <a:lnTo>
                    <a:pt x="0" y="149"/>
                  </a:lnTo>
                  <a:lnTo>
                    <a:pt x="0" y="118"/>
                  </a:lnTo>
                  <a:lnTo>
                    <a:pt x="0" y="82"/>
                  </a:lnTo>
                  <a:lnTo>
                    <a:pt x="2" y="64"/>
                  </a:lnTo>
                  <a:lnTo>
                    <a:pt x="5" y="47"/>
                  </a:lnTo>
                  <a:lnTo>
                    <a:pt x="9" y="33"/>
                  </a:lnTo>
                  <a:lnTo>
                    <a:pt x="15" y="23"/>
                  </a:lnTo>
                  <a:lnTo>
                    <a:pt x="20" y="18"/>
                  </a:lnTo>
                  <a:lnTo>
                    <a:pt x="26" y="14"/>
                  </a:lnTo>
                  <a:lnTo>
                    <a:pt x="35" y="11"/>
                  </a:lnTo>
                  <a:lnTo>
                    <a:pt x="44" y="8"/>
                  </a:lnTo>
                  <a:lnTo>
                    <a:pt x="67" y="3"/>
                  </a:lnTo>
                  <a:lnTo>
                    <a:pt x="91" y="0"/>
                  </a:lnTo>
                  <a:lnTo>
                    <a:pt x="115" y="0"/>
                  </a:lnTo>
                  <a:lnTo>
                    <a:pt x="136" y="2"/>
                  </a:lnTo>
                  <a:lnTo>
                    <a:pt x="145" y="5"/>
                  </a:lnTo>
                  <a:lnTo>
                    <a:pt x="153" y="6"/>
                  </a:lnTo>
                  <a:lnTo>
                    <a:pt x="159" y="11"/>
                  </a:lnTo>
                  <a:lnTo>
                    <a:pt x="162" y="14"/>
                  </a:lnTo>
                  <a:lnTo>
                    <a:pt x="165" y="26"/>
                  </a:lnTo>
                  <a:lnTo>
                    <a:pt x="169" y="39"/>
                  </a:lnTo>
                  <a:lnTo>
                    <a:pt x="174" y="65"/>
                  </a:lnTo>
                  <a:lnTo>
                    <a:pt x="174" y="71"/>
                  </a:lnTo>
                  <a:lnTo>
                    <a:pt x="175" y="82"/>
                  </a:lnTo>
                  <a:lnTo>
                    <a:pt x="175" y="86"/>
                  </a:lnTo>
                  <a:lnTo>
                    <a:pt x="172" y="92"/>
                  </a:lnTo>
                  <a:lnTo>
                    <a:pt x="169" y="97"/>
                  </a:lnTo>
                  <a:lnTo>
                    <a:pt x="165" y="10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3" name="Freeform 3081">
              <a:extLst>
                <a:ext uri="{FF2B5EF4-FFF2-40B4-BE49-F238E27FC236}">
                  <a16:creationId xmlns:a16="http://schemas.microsoft.com/office/drawing/2014/main" id="{C8CF3F9C-0425-4024-895F-1F55DD46D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787"/>
              <a:ext cx="154" cy="528"/>
            </a:xfrm>
            <a:custGeom>
              <a:avLst/>
              <a:gdLst>
                <a:gd name="T0" fmla="*/ 0 w 154"/>
                <a:gd name="T1" fmla="*/ 48 h 528"/>
                <a:gd name="T2" fmla="*/ 0 w 154"/>
                <a:gd name="T3" fmla="*/ 48 h 528"/>
                <a:gd name="T4" fmla="*/ 0 w 154"/>
                <a:gd name="T5" fmla="*/ 32 h 528"/>
                <a:gd name="T6" fmla="*/ 3 w 154"/>
                <a:gd name="T7" fmla="*/ 18 h 528"/>
                <a:gd name="T8" fmla="*/ 5 w 154"/>
                <a:gd name="T9" fmla="*/ 12 h 528"/>
                <a:gd name="T10" fmla="*/ 6 w 154"/>
                <a:gd name="T11" fmla="*/ 8 h 528"/>
                <a:gd name="T12" fmla="*/ 9 w 154"/>
                <a:gd name="T13" fmla="*/ 3 h 528"/>
                <a:gd name="T14" fmla="*/ 14 w 154"/>
                <a:gd name="T15" fmla="*/ 2 h 528"/>
                <a:gd name="T16" fmla="*/ 14 w 154"/>
                <a:gd name="T17" fmla="*/ 2 h 528"/>
                <a:gd name="T18" fmla="*/ 18 w 154"/>
                <a:gd name="T19" fmla="*/ 0 h 528"/>
                <a:gd name="T20" fmla="*/ 24 w 154"/>
                <a:gd name="T21" fmla="*/ 0 h 528"/>
                <a:gd name="T22" fmla="*/ 39 w 154"/>
                <a:gd name="T23" fmla="*/ 3 h 528"/>
                <a:gd name="T24" fmla="*/ 56 w 154"/>
                <a:gd name="T25" fmla="*/ 9 h 528"/>
                <a:gd name="T26" fmla="*/ 74 w 154"/>
                <a:gd name="T27" fmla="*/ 17 h 528"/>
                <a:gd name="T28" fmla="*/ 92 w 154"/>
                <a:gd name="T29" fmla="*/ 27 h 528"/>
                <a:gd name="T30" fmla="*/ 107 w 154"/>
                <a:gd name="T31" fmla="*/ 38 h 528"/>
                <a:gd name="T32" fmla="*/ 119 w 154"/>
                <a:gd name="T33" fmla="*/ 48 h 528"/>
                <a:gd name="T34" fmla="*/ 124 w 154"/>
                <a:gd name="T35" fmla="*/ 53 h 528"/>
                <a:gd name="T36" fmla="*/ 127 w 154"/>
                <a:gd name="T37" fmla="*/ 57 h 528"/>
                <a:gd name="T38" fmla="*/ 127 w 154"/>
                <a:gd name="T39" fmla="*/ 57 h 528"/>
                <a:gd name="T40" fmla="*/ 131 w 154"/>
                <a:gd name="T41" fmla="*/ 69 h 528"/>
                <a:gd name="T42" fmla="*/ 136 w 154"/>
                <a:gd name="T43" fmla="*/ 89 h 528"/>
                <a:gd name="T44" fmla="*/ 143 w 154"/>
                <a:gd name="T45" fmla="*/ 134 h 528"/>
                <a:gd name="T46" fmla="*/ 143 w 154"/>
                <a:gd name="T47" fmla="*/ 134 h 528"/>
                <a:gd name="T48" fmla="*/ 145 w 154"/>
                <a:gd name="T49" fmla="*/ 137 h 528"/>
                <a:gd name="T50" fmla="*/ 145 w 154"/>
                <a:gd name="T51" fmla="*/ 137 h 528"/>
                <a:gd name="T52" fmla="*/ 145 w 154"/>
                <a:gd name="T53" fmla="*/ 139 h 528"/>
                <a:gd name="T54" fmla="*/ 145 w 154"/>
                <a:gd name="T55" fmla="*/ 139 h 528"/>
                <a:gd name="T56" fmla="*/ 148 w 154"/>
                <a:gd name="T57" fmla="*/ 163 h 528"/>
                <a:gd name="T58" fmla="*/ 149 w 154"/>
                <a:gd name="T59" fmla="*/ 194 h 528"/>
                <a:gd name="T60" fmla="*/ 154 w 154"/>
                <a:gd name="T61" fmla="*/ 255 h 528"/>
                <a:gd name="T62" fmla="*/ 154 w 154"/>
                <a:gd name="T63" fmla="*/ 255 h 528"/>
                <a:gd name="T64" fmla="*/ 154 w 154"/>
                <a:gd name="T65" fmla="*/ 289 h 528"/>
                <a:gd name="T66" fmla="*/ 152 w 154"/>
                <a:gd name="T67" fmla="*/ 324 h 528"/>
                <a:gd name="T68" fmla="*/ 152 w 154"/>
                <a:gd name="T69" fmla="*/ 324 h 528"/>
                <a:gd name="T70" fmla="*/ 148 w 154"/>
                <a:gd name="T71" fmla="*/ 418 h 528"/>
                <a:gd name="T72" fmla="*/ 140 w 154"/>
                <a:gd name="T73" fmla="*/ 507 h 528"/>
                <a:gd name="T74" fmla="*/ 140 w 154"/>
                <a:gd name="T75" fmla="*/ 507 h 528"/>
                <a:gd name="T76" fmla="*/ 139 w 154"/>
                <a:gd name="T77" fmla="*/ 513 h 528"/>
                <a:gd name="T78" fmla="*/ 136 w 154"/>
                <a:gd name="T79" fmla="*/ 519 h 528"/>
                <a:gd name="T80" fmla="*/ 133 w 154"/>
                <a:gd name="T81" fmla="*/ 523 h 528"/>
                <a:gd name="T82" fmla="*/ 130 w 154"/>
                <a:gd name="T83" fmla="*/ 526 h 528"/>
                <a:gd name="T84" fmla="*/ 127 w 154"/>
                <a:gd name="T85" fmla="*/ 526 h 528"/>
                <a:gd name="T86" fmla="*/ 124 w 154"/>
                <a:gd name="T87" fmla="*/ 528 h 528"/>
                <a:gd name="T88" fmla="*/ 118 w 154"/>
                <a:gd name="T89" fmla="*/ 526 h 528"/>
                <a:gd name="T90" fmla="*/ 118 w 154"/>
                <a:gd name="T91" fmla="*/ 526 h 528"/>
                <a:gd name="T92" fmla="*/ 100 w 154"/>
                <a:gd name="T93" fmla="*/ 516 h 528"/>
                <a:gd name="T94" fmla="*/ 83 w 154"/>
                <a:gd name="T95" fmla="*/ 502 h 528"/>
                <a:gd name="T96" fmla="*/ 66 w 154"/>
                <a:gd name="T97" fmla="*/ 487 h 528"/>
                <a:gd name="T98" fmla="*/ 51 w 154"/>
                <a:gd name="T99" fmla="*/ 470 h 528"/>
                <a:gd name="T100" fmla="*/ 38 w 154"/>
                <a:gd name="T101" fmla="*/ 454 h 528"/>
                <a:gd name="T102" fmla="*/ 26 w 154"/>
                <a:gd name="T103" fmla="*/ 436 h 528"/>
                <a:gd name="T104" fmla="*/ 17 w 154"/>
                <a:gd name="T105" fmla="*/ 416 h 528"/>
                <a:gd name="T106" fmla="*/ 11 w 154"/>
                <a:gd name="T107" fmla="*/ 400 h 528"/>
                <a:gd name="T108" fmla="*/ 11 w 154"/>
                <a:gd name="T109" fmla="*/ 400 h 528"/>
                <a:gd name="T110" fmla="*/ 8 w 154"/>
                <a:gd name="T111" fmla="*/ 369 h 528"/>
                <a:gd name="T112" fmla="*/ 5 w 154"/>
                <a:gd name="T113" fmla="*/ 326 h 528"/>
                <a:gd name="T114" fmla="*/ 2 w 154"/>
                <a:gd name="T115" fmla="*/ 213 h 528"/>
                <a:gd name="T116" fmla="*/ 0 w 154"/>
                <a:gd name="T117" fmla="*/ 104 h 528"/>
                <a:gd name="T118" fmla="*/ 0 w 154"/>
                <a:gd name="T119" fmla="*/ 48 h 528"/>
                <a:gd name="T120" fmla="*/ 0 w 154"/>
                <a:gd name="T121" fmla="*/ 48 h 5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54" h="528">
                  <a:moveTo>
                    <a:pt x="0" y="48"/>
                  </a:moveTo>
                  <a:lnTo>
                    <a:pt x="0" y="48"/>
                  </a:lnTo>
                  <a:lnTo>
                    <a:pt x="0" y="32"/>
                  </a:lnTo>
                  <a:lnTo>
                    <a:pt x="3" y="18"/>
                  </a:lnTo>
                  <a:lnTo>
                    <a:pt x="5" y="12"/>
                  </a:lnTo>
                  <a:lnTo>
                    <a:pt x="6" y="8"/>
                  </a:lnTo>
                  <a:lnTo>
                    <a:pt x="9" y="3"/>
                  </a:lnTo>
                  <a:lnTo>
                    <a:pt x="14" y="2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39" y="3"/>
                  </a:lnTo>
                  <a:lnTo>
                    <a:pt x="56" y="9"/>
                  </a:lnTo>
                  <a:lnTo>
                    <a:pt x="74" y="17"/>
                  </a:lnTo>
                  <a:lnTo>
                    <a:pt x="92" y="27"/>
                  </a:lnTo>
                  <a:lnTo>
                    <a:pt x="107" y="38"/>
                  </a:lnTo>
                  <a:lnTo>
                    <a:pt x="119" y="48"/>
                  </a:lnTo>
                  <a:lnTo>
                    <a:pt x="124" y="53"/>
                  </a:lnTo>
                  <a:lnTo>
                    <a:pt x="127" y="57"/>
                  </a:lnTo>
                  <a:lnTo>
                    <a:pt x="131" y="69"/>
                  </a:lnTo>
                  <a:lnTo>
                    <a:pt x="136" y="89"/>
                  </a:lnTo>
                  <a:lnTo>
                    <a:pt x="143" y="134"/>
                  </a:lnTo>
                  <a:lnTo>
                    <a:pt x="145" y="137"/>
                  </a:lnTo>
                  <a:lnTo>
                    <a:pt x="145" y="139"/>
                  </a:lnTo>
                  <a:lnTo>
                    <a:pt x="148" y="163"/>
                  </a:lnTo>
                  <a:lnTo>
                    <a:pt x="149" y="194"/>
                  </a:lnTo>
                  <a:lnTo>
                    <a:pt x="154" y="255"/>
                  </a:lnTo>
                  <a:lnTo>
                    <a:pt x="154" y="289"/>
                  </a:lnTo>
                  <a:lnTo>
                    <a:pt x="152" y="324"/>
                  </a:lnTo>
                  <a:lnTo>
                    <a:pt x="148" y="418"/>
                  </a:lnTo>
                  <a:lnTo>
                    <a:pt x="140" y="507"/>
                  </a:lnTo>
                  <a:lnTo>
                    <a:pt x="139" y="513"/>
                  </a:lnTo>
                  <a:lnTo>
                    <a:pt x="136" y="519"/>
                  </a:lnTo>
                  <a:lnTo>
                    <a:pt x="133" y="523"/>
                  </a:lnTo>
                  <a:lnTo>
                    <a:pt x="130" y="526"/>
                  </a:lnTo>
                  <a:lnTo>
                    <a:pt x="127" y="526"/>
                  </a:lnTo>
                  <a:lnTo>
                    <a:pt x="124" y="528"/>
                  </a:lnTo>
                  <a:lnTo>
                    <a:pt x="118" y="526"/>
                  </a:lnTo>
                  <a:lnTo>
                    <a:pt x="100" y="516"/>
                  </a:lnTo>
                  <a:lnTo>
                    <a:pt x="83" y="502"/>
                  </a:lnTo>
                  <a:lnTo>
                    <a:pt x="66" y="487"/>
                  </a:lnTo>
                  <a:lnTo>
                    <a:pt x="51" y="470"/>
                  </a:lnTo>
                  <a:lnTo>
                    <a:pt x="38" y="454"/>
                  </a:lnTo>
                  <a:lnTo>
                    <a:pt x="26" y="436"/>
                  </a:lnTo>
                  <a:lnTo>
                    <a:pt x="17" y="416"/>
                  </a:lnTo>
                  <a:lnTo>
                    <a:pt x="11" y="400"/>
                  </a:lnTo>
                  <a:lnTo>
                    <a:pt x="8" y="369"/>
                  </a:lnTo>
                  <a:lnTo>
                    <a:pt x="5" y="326"/>
                  </a:lnTo>
                  <a:lnTo>
                    <a:pt x="2" y="213"/>
                  </a:lnTo>
                  <a:lnTo>
                    <a:pt x="0" y="104"/>
                  </a:lnTo>
                  <a:lnTo>
                    <a:pt x="0" y="48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3082">
              <a:extLst>
                <a:ext uri="{FF2B5EF4-FFF2-40B4-BE49-F238E27FC236}">
                  <a16:creationId xmlns:a16="http://schemas.microsoft.com/office/drawing/2014/main" id="{EB67D99F-48C5-4743-8EC6-4E57202FB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846"/>
              <a:ext cx="213" cy="713"/>
            </a:xfrm>
            <a:custGeom>
              <a:avLst/>
              <a:gdLst>
                <a:gd name="T0" fmla="*/ 6 w 213"/>
                <a:gd name="T1" fmla="*/ 529 h 713"/>
                <a:gd name="T2" fmla="*/ 20 w 213"/>
                <a:gd name="T3" fmla="*/ 404 h 713"/>
                <a:gd name="T4" fmla="*/ 29 w 213"/>
                <a:gd name="T5" fmla="*/ 267 h 713"/>
                <a:gd name="T6" fmla="*/ 30 w 213"/>
                <a:gd name="T7" fmla="*/ 215 h 713"/>
                <a:gd name="T8" fmla="*/ 33 w 213"/>
                <a:gd name="T9" fmla="*/ 146 h 713"/>
                <a:gd name="T10" fmla="*/ 35 w 213"/>
                <a:gd name="T11" fmla="*/ 122 h 713"/>
                <a:gd name="T12" fmla="*/ 42 w 213"/>
                <a:gd name="T13" fmla="*/ 101 h 713"/>
                <a:gd name="T14" fmla="*/ 56 w 213"/>
                <a:gd name="T15" fmla="*/ 80 h 713"/>
                <a:gd name="T16" fmla="*/ 78 w 213"/>
                <a:gd name="T17" fmla="*/ 57 h 713"/>
                <a:gd name="T18" fmla="*/ 110 w 213"/>
                <a:gd name="T19" fmla="*/ 31 h 713"/>
                <a:gd name="T20" fmla="*/ 139 w 213"/>
                <a:gd name="T21" fmla="*/ 12 h 713"/>
                <a:gd name="T22" fmla="*/ 164 w 213"/>
                <a:gd name="T23" fmla="*/ 1 h 713"/>
                <a:gd name="T24" fmla="*/ 190 w 213"/>
                <a:gd name="T25" fmla="*/ 0 h 713"/>
                <a:gd name="T26" fmla="*/ 194 w 213"/>
                <a:gd name="T27" fmla="*/ 3 h 713"/>
                <a:gd name="T28" fmla="*/ 201 w 213"/>
                <a:gd name="T29" fmla="*/ 9 h 713"/>
                <a:gd name="T30" fmla="*/ 205 w 213"/>
                <a:gd name="T31" fmla="*/ 27 h 713"/>
                <a:gd name="T32" fmla="*/ 205 w 213"/>
                <a:gd name="T33" fmla="*/ 41 h 713"/>
                <a:gd name="T34" fmla="*/ 207 w 213"/>
                <a:gd name="T35" fmla="*/ 173 h 713"/>
                <a:gd name="T36" fmla="*/ 211 w 213"/>
                <a:gd name="T37" fmla="*/ 298 h 713"/>
                <a:gd name="T38" fmla="*/ 213 w 213"/>
                <a:gd name="T39" fmla="*/ 392 h 713"/>
                <a:gd name="T40" fmla="*/ 208 w 213"/>
                <a:gd name="T41" fmla="*/ 482 h 713"/>
                <a:gd name="T42" fmla="*/ 199 w 213"/>
                <a:gd name="T43" fmla="*/ 571 h 713"/>
                <a:gd name="T44" fmla="*/ 191 w 213"/>
                <a:gd name="T45" fmla="*/ 663 h 713"/>
                <a:gd name="T46" fmla="*/ 188 w 213"/>
                <a:gd name="T47" fmla="*/ 681 h 713"/>
                <a:gd name="T48" fmla="*/ 181 w 213"/>
                <a:gd name="T49" fmla="*/ 692 h 713"/>
                <a:gd name="T50" fmla="*/ 167 w 213"/>
                <a:gd name="T51" fmla="*/ 704 h 713"/>
                <a:gd name="T52" fmla="*/ 157 w 213"/>
                <a:gd name="T53" fmla="*/ 707 h 713"/>
                <a:gd name="T54" fmla="*/ 128 w 213"/>
                <a:gd name="T55" fmla="*/ 711 h 713"/>
                <a:gd name="T56" fmla="*/ 96 w 213"/>
                <a:gd name="T57" fmla="*/ 713 h 713"/>
                <a:gd name="T58" fmla="*/ 63 w 213"/>
                <a:gd name="T59" fmla="*/ 710 h 713"/>
                <a:gd name="T60" fmla="*/ 48 w 213"/>
                <a:gd name="T61" fmla="*/ 707 h 713"/>
                <a:gd name="T62" fmla="*/ 23 w 213"/>
                <a:gd name="T63" fmla="*/ 693 h 713"/>
                <a:gd name="T64" fmla="*/ 7 w 213"/>
                <a:gd name="T65" fmla="*/ 674 h 713"/>
                <a:gd name="T66" fmla="*/ 1 w 213"/>
                <a:gd name="T67" fmla="*/ 656 h 713"/>
                <a:gd name="T68" fmla="*/ 0 w 213"/>
                <a:gd name="T69" fmla="*/ 642 h 713"/>
                <a:gd name="T70" fmla="*/ 1 w 213"/>
                <a:gd name="T71" fmla="*/ 585 h 713"/>
                <a:gd name="T72" fmla="*/ 6 w 213"/>
                <a:gd name="T73" fmla="*/ 529 h 7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13" h="713">
                  <a:moveTo>
                    <a:pt x="6" y="529"/>
                  </a:moveTo>
                  <a:lnTo>
                    <a:pt x="6" y="529"/>
                  </a:lnTo>
                  <a:lnTo>
                    <a:pt x="13" y="467"/>
                  </a:lnTo>
                  <a:lnTo>
                    <a:pt x="20" y="404"/>
                  </a:lnTo>
                  <a:lnTo>
                    <a:pt x="24" y="336"/>
                  </a:lnTo>
                  <a:lnTo>
                    <a:pt x="29" y="267"/>
                  </a:lnTo>
                  <a:lnTo>
                    <a:pt x="30" y="215"/>
                  </a:lnTo>
                  <a:lnTo>
                    <a:pt x="33" y="146"/>
                  </a:lnTo>
                  <a:lnTo>
                    <a:pt x="33" y="134"/>
                  </a:lnTo>
                  <a:lnTo>
                    <a:pt x="35" y="122"/>
                  </a:lnTo>
                  <a:lnTo>
                    <a:pt x="38" y="111"/>
                  </a:lnTo>
                  <a:lnTo>
                    <a:pt x="42" y="101"/>
                  </a:lnTo>
                  <a:lnTo>
                    <a:pt x="48" y="90"/>
                  </a:lnTo>
                  <a:lnTo>
                    <a:pt x="56" y="80"/>
                  </a:lnTo>
                  <a:lnTo>
                    <a:pt x="66" y="68"/>
                  </a:lnTo>
                  <a:lnTo>
                    <a:pt x="78" y="57"/>
                  </a:lnTo>
                  <a:lnTo>
                    <a:pt x="110" y="31"/>
                  </a:lnTo>
                  <a:lnTo>
                    <a:pt x="124" y="21"/>
                  </a:lnTo>
                  <a:lnTo>
                    <a:pt x="139" y="12"/>
                  </a:lnTo>
                  <a:lnTo>
                    <a:pt x="151" y="6"/>
                  </a:lnTo>
                  <a:lnTo>
                    <a:pt x="164" y="1"/>
                  </a:lnTo>
                  <a:lnTo>
                    <a:pt x="178" y="0"/>
                  </a:lnTo>
                  <a:lnTo>
                    <a:pt x="190" y="0"/>
                  </a:lnTo>
                  <a:lnTo>
                    <a:pt x="194" y="3"/>
                  </a:lnTo>
                  <a:lnTo>
                    <a:pt x="198" y="6"/>
                  </a:lnTo>
                  <a:lnTo>
                    <a:pt x="201" y="9"/>
                  </a:lnTo>
                  <a:lnTo>
                    <a:pt x="202" y="15"/>
                  </a:lnTo>
                  <a:lnTo>
                    <a:pt x="205" y="27"/>
                  </a:lnTo>
                  <a:lnTo>
                    <a:pt x="205" y="41"/>
                  </a:lnTo>
                  <a:lnTo>
                    <a:pt x="205" y="107"/>
                  </a:lnTo>
                  <a:lnTo>
                    <a:pt x="207" y="173"/>
                  </a:lnTo>
                  <a:lnTo>
                    <a:pt x="211" y="298"/>
                  </a:lnTo>
                  <a:lnTo>
                    <a:pt x="211" y="345"/>
                  </a:lnTo>
                  <a:lnTo>
                    <a:pt x="213" y="392"/>
                  </a:lnTo>
                  <a:lnTo>
                    <a:pt x="211" y="437"/>
                  </a:lnTo>
                  <a:lnTo>
                    <a:pt x="208" y="482"/>
                  </a:lnTo>
                  <a:lnTo>
                    <a:pt x="199" y="571"/>
                  </a:lnTo>
                  <a:lnTo>
                    <a:pt x="191" y="663"/>
                  </a:lnTo>
                  <a:lnTo>
                    <a:pt x="191" y="672"/>
                  </a:lnTo>
                  <a:lnTo>
                    <a:pt x="188" y="681"/>
                  </a:lnTo>
                  <a:lnTo>
                    <a:pt x="185" y="687"/>
                  </a:lnTo>
                  <a:lnTo>
                    <a:pt x="181" y="692"/>
                  </a:lnTo>
                  <a:lnTo>
                    <a:pt x="175" y="698"/>
                  </a:lnTo>
                  <a:lnTo>
                    <a:pt x="167" y="704"/>
                  </a:lnTo>
                  <a:lnTo>
                    <a:pt x="157" y="707"/>
                  </a:lnTo>
                  <a:lnTo>
                    <a:pt x="143" y="710"/>
                  </a:lnTo>
                  <a:lnTo>
                    <a:pt x="128" y="711"/>
                  </a:lnTo>
                  <a:lnTo>
                    <a:pt x="112" y="713"/>
                  </a:lnTo>
                  <a:lnTo>
                    <a:pt x="96" y="713"/>
                  </a:lnTo>
                  <a:lnTo>
                    <a:pt x="80" y="713"/>
                  </a:lnTo>
                  <a:lnTo>
                    <a:pt x="63" y="710"/>
                  </a:lnTo>
                  <a:lnTo>
                    <a:pt x="48" y="707"/>
                  </a:lnTo>
                  <a:lnTo>
                    <a:pt x="33" y="701"/>
                  </a:lnTo>
                  <a:lnTo>
                    <a:pt x="23" y="693"/>
                  </a:lnTo>
                  <a:lnTo>
                    <a:pt x="13" y="684"/>
                  </a:lnTo>
                  <a:lnTo>
                    <a:pt x="7" y="674"/>
                  </a:lnTo>
                  <a:lnTo>
                    <a:pt x="3" y="665"/>
                  </a:lnTo>
                  <a:lnTo>
                    <a:pt x="1" y="656"/>
                  </a:lnTo>
                  <a:lnTo>
                    <a:pt x="0" y="642"/>
                  </a:lnTo>
                  <a:lnTo>
                    <a:pt x="0" y="613"/>
                  </a:lnTo>
                  <a:lnTo>
                    <a:pt x="1" y="585"/>
                  </a:lnTo>
                  <a:lnTo>
                    <a:pt x="3" y="556"/>
                  </a:lnTo>
                  <a:lnTo>
                    <a:pt x="6" y="52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3083">
              <a:extLst>
                <a:ext uri="{FF2B5EF4-FFF2-40B4-BE49-F238E27FC236}">
                  <a16:creationId xmlns:a16="http://schemas.microsoft.com/office/drawing/2014/main" id="{0572F414-11C1-4D0D-A939-D0B23D2EA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941"/>
              <a:ext cx="184" cy="633"/>
            </a:xfrm>
            <a:custGeom>
              <a:avLst/>
              <a:gdLst>
                <a:gd name="T0" fmla="*/ 163 w 184"/>
                <a:gd name="T1" fmla="*/ 484 h 633"/>
                <a:gd name="T2" fmla="*/ 162 w 184"/>
                <a:gd name="T3" fmla="*/ 506 h 633"/>
                <a:gd name="T4" fmla="*/ 163 w 184"/>
                <a:gd name="T5" fmla="*/ 574 h 633"/>
                <a:gd name="T6" fmla="*/ 163 w 184"/>
                <a:gd name="T7" fmla="*/ 589 h 633"/>
                <a:gd name="T8" fmla="*/ 160 w 184"/>
                <a:gd name="T9" fmla="*/ 609 h 633"/>
                <a:gd name="T10" fmla="*/ 154 w 184"/>
                <a:gd name="T11" fmla="*/ 619 h 633"/>
                <a:gd name="T12" fmla="*/ 143 w 184"/>
                <a:gd name="T13" fmla="*/ 624 h 633"/>
                <a:gd name="T14" fmla="*/ 131 w 184"/>
                <a:gd name="T15" fmla="*/ 629 h 633"/>
                <a:gd name="T16" fmla="*/ 101 w 184"/>
                <a:gd name="T17" fmla="*/ 633 h 633"/>
                <a:gd name="T18" fmla="*/ 85 w 184"/>
                <a:gd name="T19" fmla="*/ 632 h 633"/>
                <a:gd name="T20" fmla="*/ 48 w 184"/>
                <a:gd name="T21" fmla="*/ 624 h 633"/>
                <a:gd name="T22" fmla="*/ 18 w 184"/>
                <a:gd name="T23" fmla="*/ 607 h 633"/>
                <a:gd name="T24" fmla="*/ 11 w 184"/>
                <a:gd name="T25" fmla="*/ 600 h 633"/>
                <a:gd name="T26" fmla="*/ 3 w 184"/>
                <a:gd name="T27" fmla="*/ 586 h 633"/>
                <a:gd name="T28" fmla="*/ 0 w 184"/>
                <a:gd name="T29" fmla="*/ 565 h 633"/>
                <a:gd name="T30" fmla="*/ 0 w 184"/>
                <a:gd name="T31" fmla="*/ 556 h 633"/>
                <a:gd name="T32" fmla="*/ 15 w 184"/>
                <a:gd name="T33" fmla="*/ 392 h 633"/>
                <a:gd name="T34" fmla="*/ 18 w 184"/>
                <a:gd name="T35" fmla="*/ 344 h 633"/>
                <a:gd name="T36" fmla="*/ 18 w 184"/>
                <a:gd name="T37" fmla="*/ 250 h 633"/>
                <a:gd name="T38" fmla="*/ 18 w 184"/>
                <a:gd name="T39" fmla="*/ 203 h 633"/>
                <a:gd name="T40" fmla="*/ 17 w 184"/>
                <a:gd name="T41" fmla="*/ 87 h 633"/>
                <a:gd name="T42" fmla="*/ 18 w 184"/>
                <a:gd name="T43" fmla="*/ 48 h 633"/>
                <a:gd name="T44" fmla="*/ 23 w 184"/>
                <a:gd name="T45" fmla="*/ 24 h 633"/>
                <a:gd name="T46" fmla="*/ 30 w 184"/>
                <a:gd name="T47" fmla="*/ 13 h 633"/>
                <a:gd name="T48" fmla="*/ 45 w 184"/>
                <a:gd name="T49" fmla="*/ 6 h 633"/>
                <a:gd name="T50" fmla="*/ 58 w 184"/>
                <a:gd name="T51" fmla="*/ 3 h 633"/>
                <a:gd name="T52" fmla="*/ 86 w 184"/>
                <a:gd name="T53" fmla="*/ 0 h 633"/>
                <a:gd name="T54" fmla="*/ 103 w 184"/>
                <a:gd name="T55" fmla="*/ 0 h 633"/>
                <a:gd name="T56" fmla="*/ 154 w 184"/>
                <a:gd name="T57" fmla="*/ 10 h 633"/>
                <a:gd name="T58" fmla="*/ 162 w 184"/>
                <a:gd name="T59" fmla="*/ 12 h 633"/>
                <a:gd name="T60" fmla="*/ 169 w 184"/>
                <a:gd name="T61" fmla="*/ 19 h 633"/>
                <a:gd name="T62" fmla="*/ 174 w 184"/>
                <a:gd name="T63" fmla="*/ 33 h 633"/>
                <a:gd name="T64" fmla="*/ 174 w 184"/>
                <a:gd name="T65" fmla="*/ 37 h 633"/>
                <a:gd name="T66" fmla="*/ 183 w 184"/>
                <a:gd name="T67" fmla="*/ 158 h 633"/>
                <a:gd name="T68" fmla="*/ 184 w 184"/>
                <a:gd name="T69" fmla="*/ 193 h 633"/>
                <a:gd name="T70" fmla="*/ 183 w 184"/>
                <a:gd name="T71" fmla="*/ 291 h 633"/>
                <a:gd name="T72" fmla="*/ 174 w 184"/>
                <a:gd name="T73" fmla="*/ 389 h 63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4" h="633">
                  <a:moveTo>
                    <a:pt x="174" y="389"/>
                  </a:moveTo>
                  <a:lnTo>
                    <a:pt x="163" y="484"/>
                  </a:lnTo>
                  <a:lnTo>
                    <a:pt x="162" y="506"/>
                  </a:lnTo>
                  <a:lnTo>
                    <a:pt x="162" y="529"/>
                  </a:lnTo>
                  <a:lnTo>
                    <a:pt x="163" y="574"/>
                  </a:lnTo>
                  <a:lnTo>
                    <a:pt x="163" y="589"/>
                  </a:lnTo>
                  <a:lnTo>
                    <a:pt x="162" y="600"/>
                  </a:lnTo>
                  <a:lnTo>
                    <a:pt x="160" y="609"/>
                  </a:lnTo>
                  <a:lnTo>
                    <a:pt x="157" y="615"/>
                  </a:lnTo>
                  <a:lnTo>
                    <a:pt x="154" y="619"/>
                  </a:lnTo>
                  <a:lnTo>
                    <a:pt x="151" y="621"/>
                  </a:lnTo>
                  <a:lnTo>
                    <a:pt x="143" y="624"/>
                  </a:lnTo>
                  <a:lnTo>
                    <a:pt x="131" y="629"/>
                  </a:lnTo>
                  <a:lnTo>
                    <a:pt x="116" y="632"/>
                  </a:lnTo>
                  <a:lnTo>
                    <a:pt x="101" y="633"/>
                  </a:lnTo>
                  <a:lnTo>
                    <a:pt x="85" y="632"/>
                  </a:lnTo>
                  <a:lnTo>
                    <a:pt x="67" y="629"/>
                  </a:lnTo>
                  <a:lnTo>
                    <a:pt x="48" y="624"/>
                  </a:lnTo>
                  <a:lnTo>
                    <a:pt x="32" y="616"/>
                  </a:lnTo>
                  <a:lnTo>
                    <a:pt x="18" y="607"/>
                  </a:lnTo>
                  <a:lnTo>
                    <a:pt x="11" y="600"/>
                  </a:lnTo>
                  <a:lnTo>
                    <a:pt x="6" y="592"/>
                  </a:lnTo>
                  <a:lnTo>
                    <a:pt x="3" y="586"/>
                  </a:lnTo>
                  <a:lnTo>
                    <a:pt x="2" y="579"/>
                  </a:lnTo>
                  <a:lnTo>
                    <a:pt x="0" y="565"/>
                  </a:lnTo>
                  <a:lnTo>
                    <a:pt x="0" y="556"/>
                  </a:lnTo>
                  <a:lnTo>
                    <a:pt x="6" y="472"/>
                  </a:lnTo>
                  <a:lnTo>
                    <a:pt x="15" y="392"/>
                  </a:lnTo>
                  <a:lnTo>
                    <a:pt x="18" y="344"/>
                  </a:lnTo>
                  <a:lnTo>
                    <a:pt x="20" y="297"/>
                  </a:lnTo>
                  <a:lnTo>
                    <a:pt x="18" y="250"/>
                  </a:lnTo>
                  <a:lnTo>
                    <a:pt x="18" y="203"/>
                  </a:lnTo>
                  <a:lnTo>
                    <a:pt x="17" y="125"/>
                  </a:lnTo>
                  <a:lnTo>
                    <a:pt x="17" y="87"/>
                  </a:lnTo>
                  <a:lnTo>
                    <a:pt x="18" y="48"/>
                  </a:lnTo>
                  <a:lnTo>
                    <a:pt x="20" y="37"/>
                  </a:lnTo>
                  <a:lnTo>
                    <a:pt x="23" y="24"/>
                  </a:lnTo>
                  <a:lnTo>
                    <a:pt x="26" y="18"/>
                  </a:lnTo>
                  <a:lnTo>
                    <a:pt x="30" y="13"/>
                  </a:lnTo>
                  <a:lnTo>
                    <a:pt x="36" y="9"/>
                  </a:lnTo>
                  <a:lnTo>
                    <a:pt x="45" y="6"/>
                  </a:lnTo>
                  <a:lnTo>
                    <a:pt x="58" y="3"/>
                  </a:lnTo>
                  <a:lnTo>
                    <a:pt x="71" y="0"/>
                  </a:lnTo>
                  <a:lnTo>
                    <a:pt x="86" y="0"/>
                  </a:lnTo>
                  <a:lnTo>
                    <a:pt x="103" y="0"/>
                  </a:lnTo>
                  <a:lnTo>
                    <a:pt x="133" y="4"/>
                  </a:lnTo>
                  <a:lnTo>
                    <a:pt x="154" y="10"/>
                  </a:lnTo>
                  <a:lnTo>
                    <a:pt x="162" y="12"/>
                  </a:lnTo>
                  <a:lnTo>
                    <a:pt x="166" y="15"/>
                  </a:lnTo>
                  <a:lnTo>
                    <a:pt x="169" y="19"/>
                  </a:lnTo>
                  <a:lnTo>
                    <a:pt x="171" y="24"/>
                  </a:lnTo>
                  <a:lnTo>
                    <a:pt x="174" y="33"/>
                  </a:lnTo>
                  <a:lnTo>
                    <a:pt x="174" y="37"/>
                  </a:lnTo>
                  <a:lnTo>
                    <a:pt x="180" y="114"/>
                  </a:lnTo>
                  <a:lnTo>
                    <a:pt x="183" y="158"/>
                  </a:lnTo>
                  <a:lnTo>
                    <a:pt x="184" y="193"/>
                  </a:lnTo>
                  <a:lnTo>
                    <a:pt x="184" y="244"/>
                  </a:lnTo>
                  <a:lnTo>
                    <a:pt x="183" y="291"/>
                  </a:lnTo>
                  <a:lnTo>
                    <a:pt x="180" y="338"/>
                  </a:lnTo>
                  <a:lnTo>
                    <a:pt x="174" y="38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Freeform 3084">
              <a:extLst>
                <a:ext uri="{FF2B5EF4-FFF2-40B4-BE49-F238E27FC236}">
                  <a16:creationId xmlns:a16="http://schemas.microsoft.com/office/drawing/2014/main" id="{DA580B45-5F82-44AB-BE96-E8ACECD05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1887"/>
              <a:ext cx="277" cy="646"/>
            </a:xfrm>
            <a:custGeom>
              <a:avLst/>
              <a:gdLst>
                <a:gd name="T0" fmla="*/ 268 w 277"/>
                <a:gd name="T1" fmla="*/ 473 h 646"/>
                <a:gd name="T2" fmla="*/ 270 w 277"/>
                <a:gd name="T3" fmla="*/ 521 h 646"/>
                <a:gd name="T4" fmla="*/ 264 w 277"/>
                <a:gd name="T5" fmla="*/ 578 h 646"/>
                <a:gd name="T6" fmla="*/ 261 w 277"/>
                <a:gd name="T7" fmla="*/ 591 h 646"/>
                <a:gd name="T8" fmla="*/ 250 w 277"/>
                <a:gd name="T9" fmla="*/ 612 h 646"/>
                <a:gd name="T10" fmla="*/ 231 w 277"/>
                <a:gd name="T11" fmla="*/ 627 h 646"/>
                <a:gd name="T12" fmla="*/ 194 w 277"/>
                <a:gd name="T13" fmla="*/ 639 h 646"/>
                <a:gd name="T14" fmla="*/ 169 w 277"/>
                <a:gd name="T15" fmla="*/ 645 h 646"/>
                <a:gd name="T16" fmla="*/ 151 w 277"/>
                <a:gd name="T17" fmla="*/ 646 h 646"/>
                <a:gd name="T18" fmla="*/ 113 w 277"/>
                <a:gd name="T19" fmla="*/ 637 h 646"/>
                <a:gd name="T20" fmla="*/ 75 w 277"/>
                <a:gd name="T21" fmla="*/ 621 h 646"/>
                <a:gd name="T22" fmla="*/ 44 w 277"/>
                <a:gd name="T23" fmla="*/ 598 h 646"/>
                <a:gd name="T24" fmla="*/ 28 w 277"/>
                <a:gd name="T25" fmla="*/ 586 h 646"/>
                <a:gd name="T26" fmla="*/ 18 w 277"/>
                <a:gd name="T27" fmla="*/ 574 h 646"/>
                <a:gd name="T28" fmla="*/ 6 w 277"/>
                <a:gd name="T29" fmla="*/ 544 h 646"/>
                <a:gd name="T30" fmla="*/ 1 w 277"/>
                <a:gd name="T31" fmla="*/ 515 h 646"/>
                <a:gd name="T32" fmla="*/ 1 w 277"/>
                <a:gd name="T33" fmla="*/ 494 h 646"/>
                <a:gd name="T34" fmla="*/ 6 w 277"/>
                <a:gd name="T35" fmla="*/ 446 h 646"/>
                <a:gd name="T36" fmla="*/ 18 w 277"/>
                <a:gd name="T37" fmla="*/ 340 h 646"/>
                <a:gd name="T38" fmla="*/ 22 w 277"/>
                <a:gd name="T39" fmla="*/ 230 h 646"/>
                <a:gd name="T40" fmla="*/ 21 w 277"/>
                <a:gd name="T41" fmla="*/ 200 h 646"/>
                <a:gd name="T42" fmla="*/ 15 w 277"/>
                <a:gd name="T43" fmla="*/ 110 h 646"/>
                <a:gd name="T44" fmla="*/ 15 w 277"/>
                <a:gd name="T45" fmla="*/ 104 h 646"/>
                <a:gd name="T46" fmla="*/ 16 w 277"/>
                <a:gd name="T47" fmla="*/ 91 h 646"/>
                <a:gd name="T48" fmla="*/ 27 w 277"/>
                <a:gd name="T49" fmla="*/ 78 h 646"/>
                <a:gd name="T50" fmla="*/ 50 w 277"/>
                <a:gd name="T51" fmla="*/ 70 h 646"/>
                <a:gd name="T52" fmla="*/ 69 w 277"/>
                <a:gd name="T53" fmla="*/ 69 h 646"/>
                <a:gd name="T54" fmla="*/ 105 w 277"/>
                <a:gd name="T55" fmla="*/ 64 h 646"/>
                <a:gd name="T56" fmla="*/ 136 w 277"/>
                <a:gd name="T57" fmla="*/ 55 h 646"/>
                <a:gd name="T58" fmla="*/ 173 w 277"/>
                <a:gd name="T59" fmla="*/ 37 h 646"/>
                <a:gd name="T60" fmla="*/ 212 w 277"/>
                <a:gd name="T61" fmla="*/ 13 h 646"/>
                <a:gd name="T62" fmla="*/ 237 w 277"/>
                <a:gd name="T63" fmla="*/ 1 h 646"/>
                <a:gd name="T64" fmla="*/ 243 w 277"/>
                <a:gd name="T65" fmla="*/ 0 h 646"/>
                <a:gd name="T66" fmla="*/ 253 w 277"/>
                <a:gd name="T67" fmla="*/ 0 h 646"/>
                <a:gd name="T68" fmla="*/ 262 w 277"/>
                <a:gd name="T69" fmla="*/ 4 h 646"/>
                <a:gd name="T70" fmla="*/ 273 w 277"/>
                <a:gd name="T71" fmla="*/ 18 h 646"/>
                <a:gd name="T72" fmla="*/ 277 w 277"/>
                <a:gd name="T73" fmla="*/ 34 h 646"/>
                <a:gd name="T74" fmla="*/ 277 w 277"/>
                <a:gd name="T75" fmla="*/ 46 h 646"/>
                <a:gd name="T76" fmla="*/ 274 w 277"/>
                <a:gd name="T77" fmla="*/ 72 h 646"/>
                <a:gd name="T78" fmla="*/ 270 w 277"/>
                <a:gd name="T79" fmla="*/ 105 h 646"/>
                <a:gd name="T80" fmla="*/ 267 w 277"/>
                <a:gd name="T81" fmla="*/ 117 h 646"/>
                <a:gd name="T82" fmla="*/ 258 w 277"/>
                <a:gd name="T83" fmla="*/ 177 h 646"/>
                <a:gd name="T84" fmla="*/ 255 w 277"/>
                <a:gd name="T85" fmla="*/ 239 h 646"/>
                <a:gd name="T86" fmla="*/ 255 w 277"/>
                <a:gd name="T87" fmla="*/ 292 h 646"/>
                <a:gd name="T88" fmla="*/ 256 w 277"/>
                <a:gd name="T89" fmla="*/ 378 h 646"/>
                <a:gd name="T90" fmla="*/ 262 w 277"/>
                <a:gd name="T91" fmla="*/ 441 h 646"/>
                <a:gd name="T92" fmla="*/ 268 w 277"/>
                <a:gd name="T93" fmla="*/ 473 h 64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77" h="646">
                  <a:moveTo>
                    <a:pt x="268" y="473"/>
                  </a:moveTo>
                  <a:lnTo>
                    <a:pt x="268" y="473"/>
                  </a:lnTo>
                  <a:lnTo>
                    <a:pt x="270" y="497"/>
                  </a:lnTo>
                  <a:lnTo>
                    <a:pt x="270" y="521"/>
                  </a:lnTo>
                  <a:lnTo>
                    <a:pt x="268" y="548"/>
                  </a:lnTo>
                  <a:lnTo>
                    <a:pt x="264" y="578"/>
                  </a:lnTo>
                  <a:lnTo>
                    <a:pt x="261" y="591"/>
                  </a:lnTo>
                  <a:lnTo>
                    <a:pt x="256" y="601"/>
                  </a:lnTo>
                  <a:lnTo>
                    <a:pt x="250" y="612"/>
                  </a:lnTo>
                  <a:lnTo>
                    <a:pt x="241" y="619"/>
                  </a:lnTo>
                  <a:lnTo>
                    <a:pt x="231" y="627"/>
                  </a:lnTo>
                  <a:lnTo>
                    <a:pt x="214" y="633"/>
                  </a:lnTo>
                  <a:lnTo>
                    <a:pt x="194" y="639"/>
                  </a:lnTo>
                  <a:lnTo>
                    <a:pt x="169" y="645"/>
                  </a:lnTo>
                  <a:lnTo>
                    <a:pt x="160" y="645"/>
                  </a:lnTo>
                  <a:lnTo>
                    <a:pt x="151" y="646"/>
                  </a:lnTo>
                  <a:lnTo>
                    <a:pt x="131" y="643"/>
                  </a:lnTo>
                  <a:lnTo>
                    <a:pt x="113" y="637"/>
                  </a:lnTo>
                  <a:lnTo>
                    <a:pt x="93" y="630"/>
                  </a:lnTo>
                  <a:lnTo>
                    <a:pt x="75" y="621"/>
                  </a:lnTo>
                  <a:lnTo>
                    <a:pt x="59" y="610"/>
                  </a:lnTo>
                  <a:lnTo>
                    <a:pt x="44" y="598"/>
                  </a:lnTo>
                  <a:lnTo>
                    <a:pt x="28" y="586"/>
                  </a:lnTo>
                  <a:lnTo>
                    <a:pt x="24" y="580"/>
                  </a:lnTo>
                  <a:lnTo>
                    <a:pt x="18" y="574"/>
                  </a:lnTo>
                  <a:lnTo>
                    <a:pt x="10" y="559"/>
                  </a:lnTo>
                  <a:lnTo>
                    <a:pt x="6" y="544"/>
                  </a:lnTo>
                  <a:lnTo>
                    <a:pt x="3" y="529"/>
                  </a:lnTo>
                  <a:lnTo>
                    <a:pt x="1" y="515"/>
                  </a:lnTo>
                  <a:lnTo>
                    <a:pt x="0" y="505"/>
                  </a:lnTo>
                  <a:lnTo>
                    <a:pt x="1" y="494"/>
                  </a:lnTo>
                  <a:lnTo>
                    <a:pt x="6" y="446"/>
                  </a:lnTo>
                  <a:lnTo>
                    <a:pt x="12" y="393"/>
                  </a:lnTo>
                  <a:lnTo>
                    <a:pt x="18" y="340"/>
                  </a:lnTo>
                  <a:lnTo>
                    <a:pt x="21" y="286"/>
                  </a:lnTo>
                  <a:lnTo>
                    <a:pt x="22" y="230"/>
                  </a:lnTo>
                  <a:lnTo>
                    <a:pt x="21" y="200"/>
                  </a:lnTo>
                  <a:lnTo>
                    <a:pt x="19" y="170"/>
                  </a:lnTo>
                  <a:lnTo>
                    <a:pt x="15" y="110"/>
                  </a:lnTo>
                  <a:lnTo>
                    <a:pt x="15" y="104"/>
                  </a:lnTo>
                  <a:lnTo>
                    <a:pt x="15" y="98"/>
                  </a:lnTo>
                  <a:lnTo>
                    <a:pt x="16" y="91"/>
                  </a:lnTo>
                  <a:lnTo>
                    <a:pt x="19" y="84"/>
                  </a:lnTo>
                  <a:lnTo>
                    <a:pt x="27" y="78"/>
                  </a:lnTo>
                  <a:lnTo>
                    <a:pt x="36" y="73"/>
                  </a:lnTo>
                  <a:lnTo>
                    <a:pt x="50" y="70"/>
                  </a:lnTo>
                  <a:lnTo>
                    <a:pt x="69" y="69"/>
                  </a:lnTo>
                  <a:lnTo>
                    <a:pt x="89" y="67"/>
                  </a:lnTo>
                  <a:lnTo>
                    <a:pt x="105" y="64"/>
                  </a:lnTo>
                  <a:lnTo>
                    <a:pt x="120" y="60"/>
                  </a:lnTo>
                  <a:lnTo>
                    <a:pt x="136" y="55"/>
                  </a:lnTo>
                  <a:lnTo>
                    <a:pt x="149" y="49"/>
                  </a:lnTo>
                  <a:lnTo>
                    <a:pt x="173" y="37"/>
                  </a:lnTo>
                  <a:lnTo>
                    <a:pt x="194" y="25"/>
                  </a:lnTo>
                  <a:lnTo>
                    <a:pt x="212" y="13"/>
                  </a:lnTo>
                  <a:lnTo>
                    <a:pt x="229" y="4"/>
                  </a:lnTo>
                  <a:lnTo>
                    <a:pt x="237" y="1"/>
                  </a:lnTo>
                  <a:lnTo>
                    <a:pt x="243" y="0"/>
                  </a:lnTo>
                  <a:lnTo>
                    <a:pt x="249" y="0"/>
                  </a:lnTo>
                  <a:lnTo>
                    <a:pt x="253" y="0"/>
                  </a:lnTo>
                  <a:lnTo>
                    <a:pt x="258" y="1"/>
                  </a:lnTo>
                  <a:lnTo>
                    <a:pt x="262" y="4"/>
                  </a:lnTo>
                  <a:lnTo>
                    <a:pt x="268" y="10"/>
                  </a:lnTo>
                  <a:lnTo>
                    <a:pt x="273" y="18"/>
                  </a:lnTo>
                  <a:lnTo>
                    <a:pt x="276" y="25"/>
                  </a:lnTo>
                  <a:lnTo>
                    <a:pt x="277" y="34"/>
                  </a:lnTo>
                  <a:lnTo>
                    <a:pt x="277" y="46"/>
                  </a:lnTo>
                  <a:lnTo>
                    <a:pt x="274" y="72"/>
                  </a:lnTo>
                  <a:lnTo>
                    <a:pt x="271" y="90"/>
                  </a:lnTo>
                  <a:lnTo>
                    <a:pt x="270" y="105"/>
                  </a:lnTo>
                  <a:lnTo>
                    <a:pt x="267" y="117"/>
                  </a:lnTo>
                  <a:lnTo>
                    <a:pt x="262" y="146"/>
                  </a:lnTo>
                  <a:lnTo>
                    <a:pt x="258" y="177"/>
                  </a:lnTo>
                  <a:lnTo>
                    <a:pt x="256" y="209"/>
                  </a:lnTo>
                  <a:lnTo>
                    <a:pt x="255" y="239"/>
                  </a:lnTo>
                  <a:lnTo>
                    <a:pt x="255" y="292"/>
                  </a:lnTo>
                  <a:lnTo>
                    <a:pt x="255" y="348"/>
                  </a:lnTo>
                  <a:lnTo>
                    <a:pt x="256" y="378"/>
                  </a:lnTo>
                  <a:lnTo>
                    <a:pt x="259" y="410"/>
                  </a:lnTo>
                  <a:lnTo>
                    <a:pt x="262" y="441"/>
                  </a:lnTo>
                  <a:lnTo>
                    <a:pt x="268" y="47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7" name="Freeform 3085">
              <a:extLst>
                <a:ext uri="{FF2B5EF4-FFF2-40B4-BE49-F238E27FC236}">
                  <a16:creationId xmlns:a16="http://schemas.microsoft.com/office/drawing/2014/main" id="{E511F6B8-8C4E-4EF0-8ABE-64A9A849E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592"/>
              <a:ext cx="176" cy="80"/>
            </a:xfrm>
            <a:custGeom>
              <a:avLst/>
              <a:gdLst>
                <a:gd name="T0" fmla="*/ 0 w 176"/>
                <a:gd name="T1" fmla="*/ 41 h 80"/>
                <a:gd name="T2" fmla="*/ 0 w 176"/>
                <a:gd name="T3" fmla="*/ 41 h 80"/>
                <a:gd name="T4" fmla="*/ 1 w 176"/>
                <a:gd name="T5" fmla="*/ 18 h 80"/>
                <a:gd name="T6" fmla="*/ 1 w 176"/>
                <a:gd name="T7" fmla="*/ 18 h 80"/>
                <a:gd name="T8" fmla="*/ 1 w 176"/>
                <a:gd name="T9" fmla="*/ 14 h 80"/>
                <a:gd name="T10" fmla="*/ 3 w 176"/>
                <a:gd name="T11" fmla="*/ 9 h 80"/>
                <a:gd name="T12" fmla="*/ 6 w 176"/>
                <a:gd name="T13" fmla="*/ 6 h 80"/>
                <a:gd name="T14" fmla="*/ 10 w 176"/>
                <a:gd name="T15" fmla="*/ 3 h 80"/>
                <a:gd name="T16" fmla="*/ 15 w 176"/>
                <a:gd name="T17" fmla="*/ 0 h 80"/>
                <a:gd name="T18" fmla="*/ 21 w 176"/>
                <a:gd name="T19" fmla="*/ 0 h 80"/>
                <a:gd name="T20" fmla="*/ 28 w 176"/>
                <a:gd name="T21" fmla="*/ 0 h 80"/>
                <a:gd name="T22" fmla="*/ 36 w 176"/>
                <a:gd name="T23" fmla="*/ 3 h 80"/>
                <a:gd name="T24" fmla="*/ 36 w 176"/>
                <a:gd name="T25" fmla="*/ 3 h 80"/>
                <a:gd name="T26" fmla="*/ 48 w 176"/>
                <a:gd name="T27" fmla="*/ 8 h 80"/>
                <a:gd name="T28" fmla="*/ 61 w 176"/>
                <a:gd name="T29" fmla="*/ 12 h 80"/>
                <a:gd name="T30" fmla="*/ 75 w 176"/>
                <a:gd name="T31" fmla="*/ 15 h 80"/>
                <a:gd name="T32" fmla="*/ 89 w 176"/>
                <a:gd name="T33" fmla="*/ 17 h 80"/>
                <a:gd name="T34" fmla="*/ 89 w 176"/>
                <a:gd name="T35" fmla="*/ 17 h 80"/>
                <a:gd name="T36" fmla="*/ 104 w 176"/>
                <a:gd name="T37" fmla="*/ 18 h 80"/>
                <a:gd name="T38" fmla="*/ 119 w 176"/>
                <a:gd name="T39" fmla="*/ 18 h 80"/>
                <a:gd name="T40" fmla="*/ 134 w 176"/>
                <a:gd name="T41" fmla="*/ 17 h 80"/>
                <a:gd name="T42" fmla="*/ 147 w 176"/>
                <a:gd name="T43" fmla="*/ 12 h 80"/>
                <a:gd name="T44" fmla="*/ 147 w 176"/>
                <a:gd name="T45" fmla="*/ 12 h 80"/>
                <a:gd name="T46" fmla="*/ 157 w 176"/>
                <a:gd name="T47" fmla="*/ 11 h 80"/>
                <a:gd name="T48" fmla="*/ 161 w 176"/>
                <a:gd name="T49" fmla="*/ 11 h 80"/>
                <a:gd name="T50" fmla="*/ 167 w 176"/>
                <a:gd name="T51" fmla="*/ 12 h 80"/>
                <a:gd name="T52" fmla="*/ 170 w 176"/>
                <a:gd name="T53" fmla="*/ 15 h 80"/>
                <a:gd name="T54" fmla="*/ 175 w 176"/>
                <a:gd name="T55" fmla="*/ 20 h 80"/>
                <a:gd name="T56" fmla="*/ 176 w 176"/>
                <a:gd name="T57" fmla="*/ 26 h 80"/>
                <a:gd name="T58" fmla="*/ 176 w 176"/>
                <a:gd name="T59" fmla="*/ 35 h 80"/>
                <a:gd name="T60" fmla="*/ 176 w 176"/>
                <a:gd name="T61" fmla="*/ 35 h 80"/>
                <a:gd name="T62" fmla="*/ 175 w 176"/>
                <a:gd name="T63" fmla="*/ 42 h 80"/>
                <a:gd name="T64" fmla="*/ 172 w 176"/>
                <a:gd name="T65" fmla="*/ 48 h 80"/>
                <a:gd name="T66" fmla="*/ 166 w 176"/>
                <a:gd name="T67" fmla="*/ 51 h 80"/>
                <a:gd name="T68" fmla="*/ 160 w 176"/>
                <a:gd name="T69" fmla="*/ 53 h 80"/>
                <a:gd name="T70" fmla="*/ 141 w 176"/>
                <a:gd name="T71" fmla="*/ 57 h 80"/>
                <a:gd name="T72" fmla="*/ 129 w 176"/>
                <a:gd name="T73" fmla="*/ 59 h 80"/>
                <a:gd name="T74" fmla="*/ 117 w 176"/>
                <a:gd name="T75" fmla="*/ 63 h 80"/>
                <a:gd name="T76" fmla="*/ 117 w 176"/>
                <a:gd name="T77" fmla="*/ 63 h 80"/>
                <a:gd name="T78" fmla="*/ 104 w 176"/>
                <a:gd name="T79" fmla="*/ 68 h 80"/>
                <a:gd name="T80" fmla="*/ 86 w 176"/>
                <a:gd name="T81" fmla="*/ 74 h 80"/>
                <a:gd name="T82" fmla="*/ 66 w 176"/>
                <a:gd name="T83" fmla="*/ 77 h 80"/>
                <a:gd name="T84" fmla="*/ 46 w 176"/>
                <a:gd name="T85" fmla="*/ 80 h 80"/>
                <a:gd name="T86" fmla="*/ 36 w 176"/>
                <a:gd name="T87" fmla="*/ 80 h 80"/>
                <a:gd name="T88" fmla="*/ 28 w 176"/>
                <a:gd name="T89" fmla="*/ 79 h 80"/>
                <a:gd name="T90" fmla="*/ 19 w 176"/>
                <a:gd name="T91" fmla="*/ 76 h 80"/>
                <a:gd name="T92" fmla="*/ 13 w 176"/>
                <a:gd name="T93" fmla="*/ 72 h 80"/>
                <a:gd name="T94" fmla="*/ 7 w 176"/>
                <a:gd name="T95" fmla="*/ 66 h 80"/>
                <a:gd name="T96" fmla="*/ 3 w 176"/>
                <a:gd name="T97" fmla="*/ 60 h 80"/>
                <a:gd name="T98" fmla="*/ 1 w 176"/>
                <a:gd name="T99" fmla="*/ 51 h 80"/>
                <a:gd name="T100" fmla="*/ 0 w 176"/>
                <a:gd name="T101" fmla="*/ 41 h 80"/>
                <a:gd name="T102" fmla="*/ 0 w 176"/>
                <a:gd name="T103" fmla="*/ 41 h 8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76" h="80">
                  <a:moveTo>
                    <a:pt x="0" y="41"/>
                  </a:moveTo>
                  <a:lnTo>
                    <a:pt x="0" y="41"/>
                  </a:lnTo>
                  <a:lnTo>
                    <a:pt x="1" y="18"/>
                  </a:lnTo>
                  <a:lnTo>
                    <a:pt x="1" y="14"/>
                  </a:lnTo>
                  <a:lnTo>
                    <a:pt x="3" y="9"/>
                  </a:lnTo>
                  <a:lnTo>
                    <a:pt x="6" y="6"/>
                  </a:lnTo>
                  <a:lnTo>
                    <a:pt x="10" y="3"/>
                  </a:lnTo>
                  <a:lnTo>
                    <a:pt x="15" y="0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6" y="3"/>
                  </a:lnTo>
                  <a:lnTo>
                    <a:pt x="48" y="8"/>
                  </a:lnTo>
                  <a:lnTo>
                    <a:pt x="61" y="12"/>
                  </a:lnTo>
                  <a:lnTo>
                    <a:pt x="75" y="15"/>
                  </a:lnTo>
                  <a:lnTo>
                    <a:pt x="89" y="17"/>
                  </a:lnTo>
                  <a:lnTo>
                    <a:pt x="104" y="18"/>
                  </a:lnTo>
                  <a:lnTo>
                    <a:pt x="119" y="18"/>
                  </a:lnTo>
                  <a:lnTo>
                    <a:pt x="134" y="17"/>
                  </a:lnTo>
                  <a:lnTo>
                    <a:pt x="147" y="12"/>
                  </a:lnTo>
                  <a:lnTo>
                    <a:pt x="157" y="11"/>
                  </a:lnTo>
                  <a:lnTo>
                    <a:pt x="161" y="11"/>
                  </a:lnTo>
                  <a:lnTo>
                    <a:pt x="167" y="12"/>
                  </a:lnTo>
                  <a:lnTo>
                    <a:pt x="170" y="15"/>
                  </a:lnTo>
                  <a:lnTo>
                    <a:pt x="175" y="20"/>
                  </a:lnTo>
                  <a:lnTo>
                    <a:pt x="176" y="26"/>
                  </a:lnTo>
                  <a:lnTo>
                    <a:pt x="176" y="35"/>
                  </a:lnTo>
                  <a:lnTo>
                    <a:pt x="175" y="42"/>
                  </a:lnTo>
                  <a:lnTo>
                    <a:pt x="172" y="48"/>
                  </a:lnTo>
                  <a:lnTo>
                    <a:pt x="166" y="51"/>
                  </a:lnTo>
                  <a:lnTo>
                    <a:pt x="160" y="53"/>
                  </a:lnTo>
                  <a:lnTo>
                    <a:pt x="141" y="57"/>
                  </a:lnTo>
                  <a:lnTo>
                    <a:pt x="129" y="59"/>
                  </a:lnTo>
                  <a:lnTo>
                    <a:pt x="117" y="63"/>
                  </a:lnTo>
                  <a:lnTo>
                    <a:pt x="104" y="68"/>
                  </a:lnTo>
                  <a:lnTo>
                    <a:pt x="86" y="74"/>
                  </a:lnTo>
                  <a:lnTo>
                    <a:pt x="66" y="77"/>
                  </a:lnTo>
                  <a:lnTo>
                    <a:pt x="46" y="80"/>
                  </a:lnTo>
                  <a:lnTo>
                    <a:pt x="36" y="80"/>
                  </a:lnTo>
                  <a:lnTo>
                    <a:pt x="28" y="79"/>
                  </a:lnTo>
                  <a:lnTo>
                    <a:pt x="19" y="76"/>
                  </a:lnTo>
                  <a:lnTo>
                    <a:pt x="13" y="72"/>
                  </a:lnTo>
                  <a:lnTo>
                    <a:pt x="7" y="66"/>
                  </a:lnTo>
                  <a:lnTo>
                    <a:pt x="3" y="60"/>
                  </a:lnTo>
                  <a:lnTo>
                    <a:pt x="1" y="51"/>
                  </a:lnTo>
                  <a:lnTo>
                    <a:pt x="0" y="4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8" name="Freeform 3086">
              <a:extLst>
                <a:ext uri="{FF2B5EF4-FFF2-40B4-BE49-F238E27FC236}">
                  <a16:creationId xmlns:a16="http://schemas.microsoft.com/office/drawing/2014/main" id="{227F67BE-5723-4969-92C2-F74F62A05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586"/>
              <a:ext cx="160" cy="122"/>
            </a:xfrm>
            <a:custGeom>
              <a:avLst/>
              <a:gdLst>
                <a:gd name="T0" fmla="*/ 30 w 160"/>
                <a:gd name="T1" fmla="*/ 3 h 122"/>
                <a:gd name="T2" fmla="*/ 30 w 160"/>
                <a:gd name="T3" fmla="*/ 3 h 122"/>
                <a:gd name="T4" fmla="*/ 57 w 160"/>
                <a:gd name="T5" fmla="*/ 9 h 122"/>
                <a:gd name="T6" fmla="*/ 84 w 160"/>
                <a:gd name="T7" fmla="*/ 12 h 122"/>
                <a:gd name="T8" fmla="*/ 98 w 160"/>
                <a:gd name="T9" fmla="*/ 14 h 122"/>
                <a:gd name="T10" fmla="*/ 110 w 160"/>
                <a:gd name="T11" fmla="*/ 14 h 122"/>
                <a:gd name="T12" fmla="*/ 124 w 160"/>
                <a:gd name="T13" fmla="*/ 12 h 122"/>
                <a:gd name="T14" fmla="*/ 137 w 160"/>
                <a:gd name="T15" fmla="*/ 9 h 122"/>
                <a:gd name="T16" fmla="*/ 137 w 160"/>
                <a:gd name="T17" fmla="*/ 9 h 122"/>
                <a:gd name="T18" fmla="*/ 145 w 160"/>
                <a:gd name="T19" fmla="*/ 8 h 122"/>
                <a:gd name="T20" fmla="*/ 149 w 160"/>
                <a:gd name="T21" fmla="*/ 8 h 122"/>
                <a:gd name="T22" fmla="*/ 152 w 160"/>
                <a:gd name="T23" fmla="*/ 9 h 122"/>
                <a:gd name="T24" fmla="*/ 155 w 160"/>
                <a:gd name="T25" fmla="*/ 11 h 122"/>
                <a:gd name="T26" fmla="*/ 158 w 160"/>
                <a:gd name="T27" fmla="*/ 14 h 122"/>
                <a:gd name="T28" fmla="*/ 160 w 160"/>
                <a:gd name="T29" fmla="*/ 18 h 122"/>
                <a:gd name="T30" fmla="*/ 160 w 160"/>
                <a:gd name="T31" fmla="*/ 26 h 122"/>
                <a:gd name="T32" fmla="*/ 160 w 160"/>
                <a:gd name="T33" fmla="*/ 26 h 122"/>
                <a:gd name="T34" fmla="*/ 158 w 160"/>
                <a:gd name="T35" fmla="*/ 53 h 122"/>
                <a:gd name="T36" fmla="*/ 158 w 160"/>
                <a:gd name="T37" fmla="*/ 53 h 122"/>
                <a:gd name="T38" fmla="*/ 155 w 160"/>
                <a:gd name="T39" fmla="*/ 74 h 122"/>
                <a:gd name="T40" fmla="*/ 154 w 160"/>
                <a:gd name="T41" fmla="*/ 82 h 122"/>
                <a:gd name="T42" fmla="*/ 151 w 160"/>
                <a:gd name="T43" fmla="*/ 86 h 122"/>
                <a:gd name="T44" fmla="*/ 146 w 160"/>
                <a:gd name="T45" fmla="*/ 91 h 122"/>
                <a:gd name="T46" fmla="*/ 142 w 160"/>
                <a:gd name="T47" fmla="*/ 95 h 122"/>
                <a:gd name="T48" fmla="*/ 127 w 160"/>
                <a:gd name="T49" fmla="*/ 104 h 122"/>
                <a:gd name="T50" fmla="*/ 127 w 160"/>
                <a:gd name="T51" fmla="*/ 104 h 122"/>
                <a:gd name="T52" fmla="*/ 115 w 160"/>
                <a:gd name="T53" fmla="*/ 110 h 122"/>
                <a:gd name="T54" fmla="*/ 100 w 160"/>
                <a:gd name="T55" fmla="*/ 116 h 122"/>
                <a:gd name="T56" fmla="*/ 83 w 160"/>
                <a:gd name="T57" fmla="*/ 121 h 122"/>
                <a:gd name="T58" fmla="*/ 65 w 160"/>
                <a:gd name="T59" fmla="*/ 122 h 122"/>
                <a:gd name="T60" fmla="*/ 56 w 160"/>
                <a:gd name="T61" fmla="*/ 122 h 122"/>
                <a:gd name="T62" fmla="*/ 47 w 160"/>
                <a:gd name="T63" fmla="*/ 121 h 122"/>
                <a:gd name="T64" fmla="*/ 39 w 160"/>
                <a:gd name="T65" fmla="*/ 118 h 122"/>
                <a:gd name="T66" fmla="*/ 32 w 160"/>
                <a:gd name="T67" fmla="*/ 113 h 122"/>
                <a:gd name="T68" fmla="*/ 26 w 160"/>
                <a:gd name="T69" fmla="*/ 107 h 122"/>
                <a:gd name="T70" fmla="*/ 20 w 160"/>
                <a:gd name="T71" fmla="*/ 100 h 122"/>
                <a:gd name="T72" fmla="*/ 15 w 160"/>
                <a:gd name="T73" fmla="*/ 91 h 122"/>
                <a:gd name="T74" fmla="*/ 11 w 160"/>
                <a:gd name="T75" fmla="*/ 78 h 122"/>
                <a:gd name="T76" fmla="*/ 11 w 160"/>
                <a:gd name="T77" fmla="*/ 78 h 122"/>
                <a:gd name="T78" fmla="*/ 1 w 160"/>
                <a:gd name="T79" fmla="*/ 26 h 122"/>
                <a:gd name="T80" fmla="*/ 1 w 160"/>
                <a:gd name="T81" fmla="*/ 26 h 122"/>
                <a:gd name="T82" fmla="*/ 0 w 160"/>
                <a:gd name="T83" fmla="*/ 17 h 122"/>
                <a:gd name="T84" fmla="*/ 1 w 160"/>
                <a:gd name="T85" fmla="*/ 9 h 122"/>
                <a:gd name="T86" fmla="*/ 4 w 160"/>
                <a:gd name="T87" fmla="*/ 5 h 122"/>
                <a:gd name="T88" fmla="*/ 9 w 160"/>
                <a:gd name="T89" fmla="*/ 2 h 122"/>
                <a:gd name="T90" fmla="*/ 14 w 160"/>
                <a:gd name="T91" fmla="*/ 0 h 122"/>
                <a:gd name="T92" fmla="*/ 20 w 160"/>
                <a:gd name="T93" fmla="*/ 0 h 122"/>
                <a:gd name="T94" fmla="*/ 30 w 160"/>
                <a:gd name="T95" fmla="*/ 3 h 122"/>
                <a:gd name="T96" fmla="*/ 30 w 160"/>
                <a:gd name="T97" fmla="*/ 3 h 12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60" h="122">
                  <a:moveTo>
                    <a:pt x="30" y="3"/>
                  </a:moveTo>
                  <a:lnTo>
                    <a:pt x="30" y="3"/>
                  </a:lnTo>
                  <a:lnTo>
                    <a:pt x="57" y="9"/>
                  </a:lnTo>
                  <a:lnTo>
                    <a:pt x="84" y="12"/>
                  </a:lnTo>
                  <a:lnTo>
                    <a:pt x="98" y="14"/>
                  </a:lnTo>
                  <a:lnTo>
                    <a:pt x="110" y="14"/>
                  </a:lnTo>
                  <a:lnTo>
                    <a:pt x="124" y="12"/>
                  </a:lnTo>
                  <a:lnTo>
                    <a:pt x="137" y="9"/>
                  </a:lnTo>
                  <a:lnTo>
                    <a:pt x="145" y="8"/>
                  </a:lnTo>
                  <a:lnTo>
                    <a:pt x="149" y="8"/>
                  </a:lnTo>
                  <a:lnTo>
                    <a:pt x="152" y="9"/>
                  </a:lnTo>
                  <a:lnTo>
                    <a:pt x="155" y="11"/>
                  </a:lnTo>
                  <a:lnTo>
                    <a:pt x="158" y="14"/>
                  </a:lnTo>
                  <a:lnTo>
                    <a:pt x="160" y="18"/>
                  </a:lnTo>
                  <a:lnTo>
                    <a:pt x="160" y="26"/>
                  </a:lnTo>
                  <a:lnTo>
                    <a:pt x="158" y="53"/>
                  </a:lnTo>
                  <a:lnTo>
                    <a:pt x="155" y="74"/>
                  </a:lnTo>
                  <a:lnTo>
                    <a:pt x="154" y="82"/>
                  </a:lnTo>
                  <a:lnTo>
                    <a:pt x="151" y="86"/>
                  </a:lnTo>
                  <a:lnTo>
                    <a:pt x="146" y="91"/>
                  </a:lnTo>
                  <a:lnTo>
                    <a:pt x="142" y="95"/>
                  </a:lnTo>
                  <a:lnTo>
                    <a:pt x="127" y="104"/>
                  </a:lnTo>
                  <a:lnTo>
                    <a:pt x="115" y="110"/>
                  </a:lnTo>
                  <a:lnTo>
                    <a:pt x="100" y="116"/>
                  </a:lnTo>
                  <a:lnTo>
                    <a:pt x="83" y="121"/>
                  </a:lnTo>
                  <a:lnTo>
                    <a:pt x="65" y="122"/>
                  </a:lnTo>
                  <a:lnTo>
                    <a:pt x="56" y="122"/>
                  </a:lnTo>
                  <a:lnTo>
                    <a:pt x="47" y="121"/>
                  </a:lnTo>
                  <a:lnTo>
                    <a:pt x="39" y="118"/>
                  </a:lnTo>
                  <a:lnTo>
                    <a:pt x="32" y="113"/>
                  </a:lnTo>
                  <a:lnTo>
                    <a:pt x="26" y="107"/>
                  </a:lnTo>
                  <a:lnTo>
                    <a:pt x="20" y="100"/>
                  </a:lnTo>
                  <a:lnTo>
                    <a:pt x="15" y="91"/>
                  </a:lnTo>
                  <a:lnTo>
                    <a:pt x="11" y="78"/>
                  </a:lnTo>
                  <a:lnTo>
                    <a:pt x="1" y="26"/>
                  </a:lnTo>
                  <a:lnTo>
                    <a:pt x="0" y="17"/>
                  </a:lnTo>
                  <a:lnTo>
                    <a:pt x="1" y="9"/>
                  </a:lnTo>
                  <a:lnTo>
                    <a:pt x="4" y="5"/>
                  </a:lnTo>
                  <a:lnTo>
                    <a:pt x="9" y="2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30" y="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9" name="Freeform 3087">
              <a:extLst>
                <a:ext uri="{FF2B5EF4-FFF2-40B4-BE49-F238E27FC236}">
                  <a16:creationId xmlns:a16="http://schemas.microsoft.com/office/drawing/2014/main" id="{E18B738D-5BF0-456D-A336-E34435B2D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514"/>
              <a:ext cx="273" cy="173"/>
            </a:xfrm>
            <a:custGeom>
              <a:avLst/>
              <a:gdLst>
                <a:gd name="T0" fmla="*/ 0 w 273"/>
                <a:gd name="T1" fmla="*/ 22 h 173"/>
                <a:gd name="T2" fmla="*/ 3 w 273"/>
                <a:gd name="T3" fmla="*/ 12 h 173"/>
                <a:gd name="T4" fmla="*/ 9 w 273"/>
                <a:gd name="T5" fmla="*/ 4 h 173"/>
                <a:gd name="T6" fmla="*/ 18 w 273"/>
                <a:gd name="T7" fmla="*/ 0 h 173"/>
                <a:gd name="T8" fmla="*/ 29 w 273"/>
                <a:gd name="T9" fmla="*/ 3 h 173"/>
                <a:gd name="T10" fmla="*/ 44 w 273"/>
                <a:gd name="T11" fmla="*/ 15 h 173"/>
                <a:gd name="T12" fmla="*/ 82 w 273"/>
                <a:gd name="T13" fmla="*/ 37 h 173"/>
                <a:gd name="T14" fmla="*/ 124 w 273"/>
                <a:gd name="T15" fmla="*/ 54 h 173"/>
                <a:gd name="T16" fmla="*/ 157 w 273"/>
                <a:gd name="T17" fmla="*/ 60 h 173"/>
                <a:gd name="T18" fmla="*/ 180 w 273"/>
                <a:gd name="T19" fmla="*/ 59 h 173"/>
                <a:gd name="T20" fmla="*/ 192 w 273"/>
                <a:gd name="T21" fmla="*/ 56 h 173"/>
                <a:gd name="T22" fmla="*/ 228 w 273"/>
                <a:gd name="T23" fmla="*/ 45 h 173"/>
                <a:gd name="T24" fmla="*/ 236 w 273"/>
                <a:gd name="T25" fmla="*/ 43 h 173"/>
                <a:gd name="T26" fmla="*/ 248 w 273"/>
                <a:gd name="T27" fmla="*/ 42 h 173"/>
                <a:gd name="T28" fmla="*/ 257 w 273"/>
                <a:gd name="T29" fmla="*/ 45 h 173"/>
                <a:gd name="T30" fmla="*/ 267 w 273"/>
                <a:gd name="T31" fmla="*/ 54 h 173"/>
                <a:gd name="T32" fmla="*/ 272 w 273"/>
                <a:gd name="T33" fmla="*/ 71 h 173"/>
                <a:gd name="T34" fmla="*/ 272 w 273"/>
                <a:gd name="T35" fmla="*/ 86 h 173"/>
                <a:gd name="T36" fmla="*/ 270 w 273"/>
                <a:gd name="T37" fmla="*/ 93 h 173"/>
                <a:gd name="T38" fmla="*/ 263 w 273"/>
                <a:gd name="T39" fmla="*/ 111 h 173"/>
                <a:gd name="T40" fmla="*/ 252 w 273"/>
                <a:gd name="T41" fmla="*/ 140 h 173"/>
                <a:gd name="T42" fmla="*/ 246 w 273"/>
                <a:gd name="T43" fmla="*/ 154 h 173"/>
                <a:gd name="T44" fmla="*/ 236 w 273"/>
                <a:gd name="T45" fmla="*/ 170 h 173"/>
                <a:gd name="T46" fmla="*/ 222 w 273"/>
                <a:gd name="T47" fmla="*/ 173 h 173"/>
                <a:gd name="T48" fmla="*/ 202 w 273"/>
                <a:gd name="T49" fmla="*/ 169 h 173"/>
                <a:gd name="T50" fmla="*/ 190 w 273"/>
                <a:gd name="T51" fmla="*/ 163 h 173"/>
                <a:gd name="T52" fmla="*/ 160 w 273"/>
                <a:gd name="T53" fmla="*/ 154 h 173"/>
                <a:gd name="T54" fmla="*/ 95 w 273"/>
                <a:gd name="T55" fmla="*/ 141 h 173"/>
                <a:gd name="T56" fmla="*/ 64 w 273"/>
                <a:gd name="T57" fmla="*/ 134 h 173"/>
                <a:gd name="T58" fmla="*/ 46 w 273"/>
                <a:gd name="T59" fmla="*/ 128 h 173"/>
                <a:gd name="T60" fmla="*/ 21 w 273"/>
                <a:gd name="T61" fmla="*/ 110 h 173"/>
                <a:gd name="T62" fmla="*/ 9 w 273"/>
                <a:gd name="T63" fmla="*/ 90 h 173"/>
                <a:gd name="T64" fmla="*/ 3 w 273"/>
                <a:gd name="T65" fmla="*/ 57 h 173"/>
                <a:gd name="T66" fmla="*/ 0 w 273"/>
                <a:gd name="T67" fmla="*/ 22 h 17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73" h="173">
                  <a:moveTo>
                    <a:pt x="0" y="22"/>
                  </a:moveTo>
                  <a:lnTo>
                    <a:pt x="0" y="22"/>
                  </a:lnTo>
                  <a:lnTo>
                    <a:pt x="2" y="18"/>
                  </a:lnTo>
                  <a:lnTo>
                    <a:pt x="3" y="12"/>
                  </a:lnTo>
                  <a:lnTo>
                    <a:pt x="6" y="7"/>
                  </a:lnTo>
                  <a:lnTo>
                    <a:pt x="9" y="4"/>
                  </a:lnTo>
                  <a:lnTo>
                    <a:pt x="14" y="1"/>
                  </a:lnTo>
                  <a:lnTo>
                    <a:pt x="18" y="0"/>
                  </a:lnTo>
                  <a:lnTo>
                    <a:pt x="24" y="1"/>
                  </a:lnTo>
                  <a:lnTo>
                    <a:pt x="29" y="3"/>
                  </a:lnTo>
                  <a:lnTo>
                    <a:pt x="44" y="15"/>
                  </a:lnTo>
                  <a:lnTo>
                    <a:pt x="62" y="27"/>
                  </a:lnTo>
                  <a:lnTo>
                    <a:pt x="82" y="37"/>
                  </a:lnTo>
                  <a:lnTo>
                    <a:pt x="101" y="46"/>
                  </a:lnTo>
                  <a:lnTo>
                    <a:pt x="124" y="54"/>
                  </a:lnTo>
                  <a:lnTo>
                    <a:pt x="147" y="59"/>
                  </a:lnTo>
                  <a:lnTo>
                    <a:pt x="157" y="60"/>
                  </a:lnTo>
                  <a:lnTo>
                    <a:pt x="169" y="60"/>
                  </a:lnTo>
                  <a:lnTo>
                    <a:pt x="180" y="59"/>
                  </a:lnTo>
                  <a:lnTo>
                    <a:pt x="192" y="56"/>
                  </a:lnTo>
                  <a:lnTo>
                    <a:pt x="211" y="51"/>
                  </a:lnTo>
                  <a:lnTo>
                    <a:pt x="228" y="45"/>
                  </a:lnTo>
                  <a:lnTo>
                    <a:pt x="236" y="43"/>
                  </a:lnTo>
                  <a:lnTo>
                    <a:pt x="242" y="42"/>
                  </a:lnTo>
                  <a:lnTo>
                    <a:pt x="248" y="42"/>
                  </a:lnTo>
                  <a:lnTo>
                    <a:pt x="254" y="43"/>
                  </a:lnTo>
                  <a:lnTo>
                    <a:pt x="257" y="45"/>
                  </a:lnTo>
                  <a:lnTo>
                    <a:pt x="261" y="48"/>
                  </a:lnTo>
                  <a:lnTo>
                    <a:pt x="267" y="54"/>
                  </a:lnTo>
                  <a:lnTo>
                    <a:pt x="270" y="63"/>
                  </a:lnTo>
                  <a:lnTo>
                    <a:pt x="272" y="71"/>
                  </a:lnTo>
                  <a:lnTo>
                    <a:pt x="273" y="80"/>
                  </a:lnTo>
                  <a:lnTo>
                    <a:pt x="272" y="86"/>
                  </a:lnTo>
                  <a:lnTo>
                    <a:pt x="270" y="93"/>
                  </a:lnTo>
                  <a:lnTo>
                    <a:pt x="269" y="99"/>
                  </a:lnTo>
                  <a:lnTo>
                    <a:pt x="263" y="111"/>
                  </a:lnTo>
                  <a:lnTo>
                    <a:pt x="257" y="125"/>
                  </a:lnTo>
                  <a:lnTo>
                    <a:pt x="252" y="140"/>
                  </a:lnTo>
                  <a:lnTo>
                    <a:pt x="246" y="154"/>
                  </a:lnTo>
                  <a:lnTo>
                    <a:pt x="242" y="163"/>
                  </a:lnTo>
                  <a:lnTo>
                    <a:pt x="236" y="170"/>
                  </a:lnTo>
                  <a:lnTo>
                    <a:pt x="230" y="173"/>
                  </a:lnTo>
                  <a:lnTo>
                    <a:pt x="222" y="173"/>
                  </a:lnTo>
                  <a:lnTo>
                    <a:pt x="213" y="172"/>
                  </a:lnTo>
                  <a:lnTo>
                    <a:pt x="202" y="169"/>
                  </a:lnTo>
                  <a:lnTo>
                    <a:pt x="190" y="163"/>
                  </a:lnTo>
                  <a:lnTo>
                    <a:pt x="175" y="157"/>
                  </a:lnTo>
                  <a:lnTo>
                    <a:pt x="160" y="154"/>
                  </a:lnTo>
                  <a:lnTo>
                    <a:pt x="128" y="146"/>
                  </a:lnTo>
                  <a:lnTo>
                    <a:pt x="95" y="141"/>
                  </a:lnTo>
                  <a:lnTo>
                    <a:pt x="80" y="138"/>
                  </a:lnTo>
                  <a:lnTo>
                    <a:pt x="64" y="134"/>
                  </a:lnTo>
                  <a:lnTo>
                    <a:pt x="46" y="128"/>
                  </a:lnTo>
                  <a:lnTo>
                    <a:pt x="32" y="119"/>
                  </a:lnTo>
                  <a:lnTo>
                    <a:pt x="21" y="110"/>
                  </a:lnTo>
                  <a:lnTo>
                    <a:pt x="15" y="101"/>
                  </a:lnTo>
                  <a:lnTo>
                    <a:pt x="9" y="90"/>
                  </a:lnTo>
                  <a:lnTo>
                    <a:pt x="6" y="78"/>
                  </a:lnTo>
                  <a:lnTo>
                    <a:pt x="3" y="57"/>
                  </a:lnTo>
                  <a:lnTo>
                    <a:pt x="0" y="2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0" name="Freeform 3088">
              <a:extLst>
                <a:ext uri="{FF2B5EF4-FFF2-40B4-BE49-F238E27FC236}">
                  <a16:creationId xmlns:a16="http://schemas.microsoft.com/office/drawing/2014/main" id="{93EA77BE-50AE-480B-9474-86304081B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879"/>
              <a:ext cx="248" cy="217"/>
            </a:xfrm>
            <a:custGeom>
              <a:avLst/>
              <a:gdLst>
                <a:gd name="T0" fmla="*/ 0 w 248"/>
                <a:gd name="T1" fmla="*/ 193 h 217"/>
                <a:gd name="T2" fmla="*/ 0 w 248"/>
                <a:gd name="T3" fmla="*/ 193 h 217"/>
                <a:gd name="T4" fmla="*/ 3 w 248"/>
                <a:gd name="T5" fmla="*/ 167 h 217"/>
                <a:gd name="T6" fmla="*/ 3 w 248"/>
                <a:gd name="T7" fmla="*/ 167 h 217"/>
                <a:gd name="T8" fmla="*/ 5 w 248"/>
                <a:gd name="T9" fmla="*/ 139 h 217"/>
                <a:gd name="T10" fmla="*/ 9 w 248"/>
                <a:gd name="T11" fmla="*/ 95 h 217"/>
                <a:gd name="T12" fmla="*/ 14 w 248"/>
                <a:gd name="T13" fmla="*/ 71 h 217"/>
                <a:gd name="T14" fmla="*/ 17 w 248"/>
                <a:gd name="T15" fmla="*/ 50 h 217"/>
                <a:gd name="T16" fmla="*/ 23 w 248"/>
                <a:gd name="T17" fmla="*/ 33 h 217"/>
                <a:gd name="T18" fmla="*/ 24 w 248"/>
                <a:gd name="T19" fmla="*/ 27 h 217"/>
                <a:gd name="T20" fmla="*/ 27 w 248"/>
                <a:gd name="T21" fmla="*/ 21 h 217"/>
                <a:gd name="T22" fmla="*/ 27 w 248"/>
                <a:gd name="T23" fmla="*/ 21 h 217"/>
                <a:gd name="T24" fmla="*/ 35 w 248"/>
                <a:gd name="T25" fmla="*/ 15 h 217"/>
                <a:gd name="T26" fmla="*/ 44 w 248"/>
                <a:gd name="T27" fmla="*/ 11 h 217"/>
                <a:gd name="T28" fmla="*/ 56 w 248"/>
                <a:gd name="T29" fmla="*/ 6 h 217"/>
                <a:gd name="T30" fmla="*/ 70 w 248"/>
                <a:gd name="T31" fmla="*/ 3 h 217"/>
                <a:gd name="T32" fmla="*/ 85 w 248"/>
                <a:gd name="T33" fmla="*/ 1 h 217"/>
                <a:gd name="T34" fmla="*/ 104 w 248"/>
                <a:gd name="T35" fmla="*/ 0 h 217"/>
                <a:gd name="T36" fmla="*/ 148 w 248"/>
                <a:gd name="T37" fmla="*/ 0 h 217"/>
                <a:gd name="T38" fmla="*/ 148 w 248"/>
                <a:gd name="T39" fmla="*/ 0 h 217"/>
                <a:gd name="T40" fmla="*/ 165 w 248"/>
                <a:gd name="T41" fmla="*/ 0 h 217"/>
                <a:gd name="T42" fmla="*/ 180 w 248"/>
                <a:gd name="T43" fmla="*/ 1 h 217"/>
                <a:gd name="T44" fmla="*/ 192 w 248"/>
                <a:gd name="T45" fmla="*/ 4 h 217"/>
                <a:gd name="T46" fmla="*/ 202 w 248"/>
                <a:gd name="T47" fmla="*/ 8 h 217"/>
                <a:gd name="T48" fmla="*/ 213 w 248"/>
                <a:gd name="T49" fmla="*/ 12 h 217"/>
                <a:gd name="T50" fmla="*/ 221 w 248"/>
                <a:gd name="T51" fmla="*/ 17 h 217"/>
                <a:gd name="T52" fmla="*/ 227 w 248"/>
                <a:gd name="T53" fmla="*/ 23 h 217"/>
                <a:gd name="T54" fmla="*/ 233 w 248"/>
                <a:gd name="T55" fmla="*/ 29 h 217"/>
                <a:gd name="T56" fmla="*/ 233 w 248"/>
                <a:gd name="T57" fmla="*/ 29 h 217"/>
                <a:gd name="T58" fmla="*/ 237 w 248"/>
                <a:gd name="T59" fmla="*/ 35 h 217"/>
                <a:gd name="T60" fmla="*/ 240 w 248"/>
                <a:gd name="T61" fmla="*/ 41 h 217"/>
                <a:gd name="T62" fmla="*/ 243 w 248"/>
                <a:gd name="T63" fmla="*/ 54 h 217"/>
                <a:gd name="T64" fmla="*/ 248 w 248"/>
                <a:gd name="T65" fmla="*/ 87 h 217"/>
                <a:gd name="T66" fmla="*/ 248 w 248"/>
                <a:gd name="T67" fmla="*/ 87 h 217"/>
                <a:gd name="T68" fmla="*/ 248 w 248"/>
                <a:gd name="T69" fmla="*/ 95 h 217"/>
                <a:gd name="T70" fmla="*/ 248 w 248"/>
                <a:gd name="T71" fmla="*/ 102 h 217"/>
                <a:gd name="T72" fmla="*/ 245 w 248"/>
                <a:gd name="T73" fmla="*/ 106 h 217"/>
                <a:gd name="T74" fmla="*/ 240 w 248"/>
                <a:gd name="T75" fmla="*/ 109 h 217"/>
                <a:gd name="T76" fmla="*/ 231 w 248"/>
                <a:gd name="T77" fmla="*/ 113 h 217"/>
                <a:gd name="T78" fmla="*/ 224 w 248"/>
                <a:gd name="T79" fmla="*/ 115 h 217"/>
                <a:gd name="T80" fmla="*/ 224 w 248"/>
                <a:gd name="T81" fmla="*/ 115 h 217"/>
                <a:gd name="T82" fmla="*/ 210 w 248"/>
                <a:gd name="T83" fmla="*/ 119 h 217"/>
                <a:gd name="T84" fmla="*/ 196 w 248"/>
                <a:gd name="T85" fmla="*/ 125 h 217"/>
                <a:gd name="T86" fmla="*/ 166 w 248"/>
                <a:gd name="T87" fmla="*/ 139 h 217"/>
                <a:gd name="T88" fmla="*/ 135 w 248"/>
                <a:gd name="T89" fmla="*/ 157 h 217"/>
                <a:gd name="T90" fmla="*/ 101 w 248"/>
                <a:gd name="T91" fmla="*/ 175 h 217"/>
                <a:gd name="T92" fmla="*/ 101 w 248"/>
                <a:gd name="T93" fmla="*/ 175 h 217"/>
                <a:gd name="T94" fmla="*/ 65 w 248"/>
                <a:gd name="T95" fmla="*/ 196 h 217"/>
                <a:gd name="T96" fmla="*/ 27 w 248"/>
                <a:gd name="T97" fmla="*/ 216 h 217"/>
                <a:gd name="T98" fmla="*/ 27 w 248"/>
                <a:gd name="T99" fmla="*/ 216 h 217"/>
                <a:gd name="T100" fmla="*/ 23 w 248"/>
                <a:gd name="T101" fmla="*/ 217 h 217"/>
                <a:gd name="T102" fmla="*/ 18 w 248"/>
                <a:gd name="T103" fmla="*/ 216 h 217"/>
                <a:gd name="T104" fmla="*/ 14 w 248"/>
                <a:gd name="T105" fmla="*/ 214 h 217"/>
                <a:gd name="T106" fmla="*/ 9 w 248"/>
                <a:gd name="T107" fmla="*/ 211 h 217"/>
                <a:gd name="T108" fmla="*/ 6 w 248"/>
                <a:gd name="T109" fmla="*/ 207 h 217"/>
                <a:gd name="T110" fmla="*/ 3 w 248"/>
                <a:gd name="T111" fmla="*/ 202 h 217"/>
                <a:gd name="T112" fmla="*/ 0 w 248"/>
                <a:gd name="T113" fmla="*/ 197 h 217"/>
                <a:gd name="T114" fmla="*/ 0 w 248"/>
                <a:gd name="T115" fmla="*/ 193 h 217"/>
                <a:gd name="T116" fmla="*/ 0 w 248"/>
                <a:gd name="T117" fmla="*/ 193 h 21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48" h="217">
                  <a:moveTo>
                    <a:pt x="0" y="193"/>
                  </a:moveTo>
                  <a:lnTo>
                    <a:pt x="0" y="193"/>
                  </a:lnTo>
                  <a:lnTo>
                    <a:pt x="3" y="167"/>
                  </a:lnTo>
                  <a:lnTo>
                    <a:pt x="5" y="139"/>
                  </a:lnTo>
                  <a:lnTo>
                    <a:pt x="9" y="95"/>
                  </a:lnTo>
                  <a:lnTo>
                    <a:pt x="14" y="71"/>
                  </a:lnTo>
                  <a:lnTo>
                    <a:pt x="17" y="50"/>
                  </a:lnTo>
                  <a:lnTo>
                    <a:pt x="23" y="33"/>
                  </a:lnTo>
                  <a:lnTo>
                    <a:pt x="24" y="27"/>
                  </a:lnTo>
                  <a:lnTo>
                    <a:pt x="27" y="21"/>
                  </a:lnTo>
                  <a:lnTo>
                    <a:pt x="35" y="15"/>
                  </a:lnTo>
                  <a:lnTo>
                    <a:pt x="44" y="11"/>
                  </a:lnTo>
                  <a:lnTo>
                    <a:pt x="56" y="6"/>
                  </a:lnTo>
                  <a:lnTo>
                    <a:pt x="70" y="3"/>
                  </a:lnTo>
                  <a:lnTo>
                    <a:pt x="85" y="1"/>
                  </a:lnTo>
                  <a:lnTo>
                    <a:pt x="104" y="0"/>
                  </a:lnTo>
                  <a:lnTo>
                    <a:pt x="148" y="0"/>
                  </a:lnTo>
                  <a:lnTo>
                    <a:pt x="165" y="0"/>
                  </a:lnTo>
                  <a:lnTo>
                    <a:pt x="180" y="1"/>
                  </a:lnTo>
                  <a:lnTo>
                    <a:pt x="192" y="4"/>
                  </a:lnTo>
                  <a:lnTo>
                    <a:pt x="202" y="8"/>
                  </a:lnTo>
                  <a:lnTo>
                    <a:pt x="213" y="12"/>
                  </a:lnTo>
                  <a:lnTo>
                    <a:pt x="221" y="17"/>
                  </a:lnTo>
                  <a:lnTo>
                    <a:pt x="227" y="23"/>
                  </a:lnTo>
                  <a:lnTo>
                    <a:pt x="233" y="29"/>
                  </a:lnTo>
                  <a:lnTo>
                    <a:pt x="237" y="35"/>
                  </a:lnTo>
                  <a:lnTo>
                    <a:pt x="240" y="41"/>
                  </a:lnTo>
                  <a:lnTo>
                    <a:pt x="243" y="54"/>
                  </a:lnTo>
                  <a:lnTo>
                    <a:pt x="248" y="87"/>
                  </a:lnTo>
                  <a:lnTo>
                    <a:pt x="248" y="95"/>
                  </a:lnTo>
                  <a:lnTo>
                    <a:pt x="248" y="102"/>
                  </a:lnTo>
                  <a:lnTo>
                    <a:pt x="245" y="106"/>
                  </a:lnTo>
                  <a:lnTo>
                    <a:pt x="240" y="109"/>
                  </a:lnTo>
                  <a:lnTo>
                    <a:pt x="231" y="113"/>
                  </a:lnTo>
                  <a:lnTo>
                    <a:pt x="224" y="115"/>
                  </a:lnTo>
                  <a:lnTo>
                    <a:pt x="210" y="119"/>
                  </a:lnTo>
                  <a:lnTo>
                    <a:pt x="196" y="125"/>
                  </a:lnTo>
                  <a:lnTo>
                    <a:pt x="166" y="139"/>
                  </a:lnTo>
                  <a:lnTo>
                    <a:pt x="135" y="157"/>
                  </a:lnTo>
                  <a:lnTo>
                    <a:pt x="101" y="175"/>
                  </a:lnTo>
                  <a:lnTo>
                    <a:pt x="65" y="196"/>
                  </a:lnTo>
                  <a:lnTo>
                    <a:pt x="27" y="216"/>
                  </a:lnTo>
                  <a:lnTo>
                    <a:pt x="23" y="217"/>
                  </a:lnTo>
                  <a:lnTo>
                    <a:pt x="18" y="216"/>
                  </a:lnTo>
                  <a:lnTo>
                    <a:pt x="14" y="214"/>
                  </a:lnTo>
                  <a:lnTo>
                    <a:pt x="9" y="211"/>
                  </a:lnTo>
                  <a:lnTo>
                    <a:pt x="6" y="207"/>
                  </a:lnTo>
                  <a:lnTo>
                    <a:pt x="3" y="202"/>
                  </a:lnTo>
                  <a:lnTo>
                    <a:pt x="0" y="197"/>
                  </a:lnTo>
                  <a:lnTo>
                    <a:pt x="0" y="19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1" name="Freeform 3089">
              <a:extLst>
                <a:ext uri="{FF2B5EF4-FFF2-40B4-BE49-F238E27FC236}">
                  <a16:creationId xmlns:a16="http://schemas.microsoft.com/office/drawing/2014/main" id="{00483FC6-CA0D-4AD0-BC45-F689DC184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381"/>
              <a:ext cx="118" cy="222"/>
            </a:xfrm>
            <a:custGeom>
              <a:avLst/>
              <a:gdLst>
                <a:gd name="T0" fmla="*/ 0 w 118"/>
                <a:gd name="T1" fmla="*/ 172 h 222"/>
                <a:gd name="T2" fmla="*/ 0 w 118"/>
                <a:gd name="T3" fmla="*/ 172 h 222"/>
                <a:gd name="T4" fmla="*/ 3 w 118"/>
                <a:gd name="T5" fmla="*/ 103 h 222"/>
                <a:gd name="T6" fmla="*/ 3 w 118"/>
                <a:gd name="T7" fmla="*/ 68 h 222"/>
                <a:gd name="T8" fmla="*/ 3 w 118"/>
                <a:gd name="T9" fmla="*/ 32 h 222"/>
                <a:gd name="T10" fmla="*/ 3 w 118"/>
                <a:gd name="T11" fmla="*/ 32 h 222"/>
                <a:gd name="T12" fmla="*/ 3 w 118"/>
                <a:gd name="T13" fmla="*/ 21 h 222"/>
                <a:gd name="T14" fmla="*/ 5 w 118"/>
                <a:gd name="T15" fmla="*/ 15 h 222"/>
                <a:gd name="T16" fmla="*/ 6 w 118"/>
                <a:gd name="T17" fmla="*/ 9 h 222"/>
                <a:gd name="T18" fmla="*/ 11 w 118"/>
                <a:gd name="T19" fmla="*/ 5 h 222"/>
                <a:gd name="T20" fmla="*/ 16 w 118"/>
                <a:gd name="T21" fmla="*/ 2 h 222"/>
                <a:gd name="T22" fmla="*/ 23 w 118"/>
                <a:gd name="T23" fmla="*/ 0 h 222"/>
                <a:gd name="T24" fmla="*/ 34 w 118"/>
                <a:gd name="T25" fmla="*/ 2 h 222"/>
                <a:gd name="T26" fmla="*/ 34 w 118"/>
                <a:gd name="T27" fmla="*/ 2 h 222"/>
                <a:gd name="T28" fmla="*/ 58 w 118"/>
                <a:gd name="T29" fmla="*/ 6 h 222"/>
                <a:gd name="T30" fmla="*/ 82 w 118"/>
                <a:gd name="T31" fmla="*/ 11 h 222"/>
                <a:gd name="T32" fmla="*/ 82 w 118"/>
                <a:gd name="T33" fmla="*/ 11 h 222"/>
                <a:gd name="T34" fmla="*/ 89 w 118"/>
                <a:gd name="T35" fmla="*/ 14 h 222"/>
                <a:gd name="T36" fmla="*/ 95 w 118"/>
                <a:gd name="T37" fmla="*/ 18 h 222"/>
                <a:gd name="T38" fmla="*/ 99 w 118"/>
                <a:gd name="T39" fmla="*/ 23 h 222"/>
                <a:gd name="T40" fmla="*/ 102 w 118"/>
                <a:gd name="T41" fmla="*/ 30 h 222"/>
                <a:gd name="T42" fmla="*/ 105 w 118"/>
                <a:gd name="T43" fmla="*/ 45 h 222"/>
                <a:gd name="T44" fmla="*/ 105 w 118"/>
                <a:gd name="T45" fmla="*/ 56 h 222"/>
                <a:gd name="T46" fmla="*/ 105 w 118"/>
                <a:gd name="T47" fmla="*/ 56 h 222"/>
                <a:gd name="T48" fmla="*/ 111 w 118"/>
                <a:gd name="T49" fmla="*/ 110 h 222"/>
                <a:gd name="T50" fmla="*/ 118 w 118"/>
                <a:gd name="T51" fmla="*/ 163 h 222"/>
                <a:gd name="T52" fmla="*/ 118 w 118"/>
                <a:gd name="T53" fmla="*/ 163 h 222"/>
                <a:gd name="T54" fmla="*/ 118 w 118"/>
                <a:gd name="T55" fmla="*/ 185 h 222"/>
                <a:gd name="T56" fmla="*/ 117 w 118"/>
                <a:gd name="T57" fmla="*/ 195 h 222"/>
                <a:gd name="T58" fmla="*/ 114 w 118"/>
                <a:gd name="T59" fmla="*/ 202 h 222"/>
                <a:gd name="T60" fmla="*/ 111 w 118"/>
                <a:gd name="T61" fmla="*/ 208 h 222"/>
                <a:gd name="T62" fmla="*/ 105 w 118"/>
                <a:gd name="T63" fmla="*/ 214 h 222"/>
                <a:gd name="T64" fmla="*/ 95 w 118"/>
                <a:gd name="T65" fmla="*/ 217 h 222"/>
                <a:gd name="T66" fmla="*/ 86 w 118"/>
                <a:gd name="T67" fmla="*/ 219 h 222"/>
                <a:gd name="T68" fmla="*/ 86 w 118"/>
                <a:gd name="T69" fmla="*/ 219 h 222"/>
                <a:gd name="T70" fmla="*/ 59 w 118"/>
                <a:gd name="T71" fmla="*/ 222 h 222"/>
                <a:gd name="T72" fmla="*/ 44 w 118"/>
                <a:gd name="T73" fmla="*/ 222 h 222"/>
                <a:gd name="T74" fmla="*/ 31 w 118"/>
                <a:gd name="T75" fmla="*/ 222 h 222"/>
                <a:gd name="T76" fmla="*/ 23 w 118"/>
                <a:gd name="T77" fmla="*/ 220 h 222"/>
                <a:gd name="T78" fmla="*/ 17 w 118"/>
                <a:gd name="T79" fmla="*/ 217 h 222"/>
                <a:gd name="T80" fmla="*/ 13 w 118"/>
                <a:gd name="T81" fmla="*/ 213 h 222"/>
                <a:gd name="T82" fmla="*/ 8 w 118"/>
                <a:gd name="T83" fmla="*/ 208 h 222"/>
                <a:gd name="T84" fmla="*/ 3 w 118"/>
                <a:gd name="T85" fmla="*/ 202 h 222"/>
                <a:gd name="T86" fmla="*/ 2 w 118"/>
                <a:gd name="T87" fmla="*/ 193 h 222"/>
                <a:gd name="T88" fmla="*/ 0 w 118"/>
                <a:gd name="T89" fmla="*/ 184 h 222"/>
                <a:gd name="T90" fmla="*/ 0 w 118"/>
                <a:gd name="T91" fmla="*/ 172 h 222"/>
                <a:gd name="T92" fmla="*/ 0 w 118"/>
                <a:gd name="T93" fmla="*/ 172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8" h="222">
                  <a:moveTo>
                    <a:pt x="0" y="172"/>
                  </a:moveTo>
                  <a:lnTo>
                    <a:pt x="0" y="172"/>
                  </a:lnTo>
                  <a:lnTo>
                    <a:pt x="3" y="103"/>
                  </a:lnTo>
                  <a:lnTo>
                    <a:pt x="3" y="68"/>
                  </a:lnTo>
                  <a:lnTo>
                    <a:pt x="3" y="32"/>
                  </a:lnTo>
                  <a:lnTo>
                    <a:pt x="3" y="21"/>
                  </a:lnTo>
                  <a:lnTo>
                    <a:pt x="5" y="15"/>
                  </a:lnTo>
                  <a:lnTo>
                    <a:pt x="6" y="9"/>
                  </a:lnTo>
                  <a:lnTo>
                    <a:pt x="11" y="5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4" y="2"/>
                  </a:lnTo>
                  <a:lnTo>
                    <a:pt x="58" y="6"/>
                  </a:lnTo>
                  <a:lnTo>
                    <a:pt x="82" y="11"/>
                  </a:lnTo>
                  <a:lnTo>
                    <a:pt x="89" y="14"/>
                  </a:lnTo>
                  <a:lnTo>
                    <a:pt x="95" y="18"/>
                  </a:lnTo>
                  <a:lnTo>
                    <a:pt x="99" y="23"/>
                  </a:lnTo>
                  <a:lnTo>
                    <a:pt x="102" y="30"/>
                  </a:lnTo>
                  <a:lnTo>
                    <a:pt x="105" y="45"/>
                  </a:lnTo>
                  <a:lnTo>
                    <a:pt x="105" y="56"/>
                  </a:lnTo>
                  <a:lnTo>
                    <a:pt x="111" y="110"/>
                  </a:lnTo>
                  <a:lnTo>
                    <a:pt x="118" y="163"/>
                  </a:lnTo>
                  <a:lnTo>
                    <a:pt x="118" y="185"/>
                  </a:lnTo>
                  <a:lnTo>
                    <a:pt x="117" y="195"/>
                  </a:lnTo>
                  <a:lnTo>
                    <a:pt x="114" y="202"/>
                  </a:lnTo>
                  <a:lnTo>
                    <a:pt x="111" y="208"/>
                  </a:lnTo>
                  <a:lnTo>
                    <a:pt x="105" y="214"/>
                  </a:lnTo>
                  <a:lnTo>
                    <a:pt x="95" y="217"/>
                  </a:lnTo>
                  <a:lnTo>
                    <a:pt x="86" y="219"/>
                  </a:lnTo>
                  <a:lnTo>
                    <a:pt x="59" y="222"/>
                  </a:lnTo>
                  <a:lnTo>
                    <a:pt x="44" y="222"/>
                  </a:lnTo>
                  <a:lnTo>
                    <a:pt x="31" y="222"/>
                  </a:lnTo>
                  <a:lnTo>
                    <a:pt x="23" y="220"/>
                  </a:lnTo>
                  <a:lnTo>
                    <a:pt x="17" y="217"/>
                  </a:lnTo>
                  <a:lnTo>
                    <a:pt x="13" y="213"/>
                  </a:lnTo>
                  <a:lnTo>
                    <a:pt x="8" y="208"/>
                  </a:lnTo>
                  <a:lnTo>
                    <a:pt x="3" y="202"/>
                  </a:lnTo>
                  <a:lnTo>
                    <a:pt x="2" y="193"/>
                  </a:lnTo>
                  <a:lnTo>
                    <a:pt x="0" y="184"/>
                  </a:lnTo>
                  <a:lnTo>
                    <a:pt x="0" y="17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2" name="Freeform 3090">
              <a:extLst>
                <a:ext uri="{FF2B5EF4-FFF2-40B4-BE49-F238E27FC236}">
                  <a16:creationId xmlns:a16="http://schemas.microsoft.com/office/drawing/2014/main" id="{1ECF2F66-39BF-4A36-81B4-F1FC816EB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340"/>
              <a:ext cx="8" cy="11"/>
            </a:xfrm>
            <a:custGeom>
              <a:avLst/>
              <a:gdLst>
                <a:gd name="T0" fmla="*/ 0 w 8"/>
                <a:gd name="T1" fmla="*/ 7 h 11"/>
                <a:gd name="T2" fmla="*/ 0 w 8"/>
                <a:gd name="T3" fmla="*/ 7 h 11"/>
                <a:gd name="T4" fmla="*/ 2 w 8"/>
                <a:gd name="T5" fmla="*/ 3 h 11"/>
                <a:gd name="T6" fmla="*/ 3 w 8"/>
                <a:gd name="T7" fmla="*/ 1 h 11"/>
                <a:gd name="T8" fmla="*/ 5 w 8"/>
                <a:gd name="T9" fmla="*/ 0 h 11"/>
                <a:gd name="T10" fmla="*/ 8 w 8"/>
                <a:gd name="T11" fmla="*/ 0 h 11"/>
                <a:gd name="T12" fmla="*/ 8 w 8"/>
                <a:gd name="T13" fmla="*/ 1 h 11"/>
                <a:gd name="T14" fmla="*/ 8 w 8"/>
                <a:gd name="T15" fmla="*/ 3 h 11"/>
                <a:gd name="T16" fmla="*/ 6 w 8"/>
                <a:gd name="T17" fmla="*/ 7 h 11"/>
                <a:gd name="T18" fmla="*/ 0 w 8"/>
                <a:gd name="T19" fmla="*/ 1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1">
                  <a:moveTo>
                    <a:pt x="0" y="7"/>
                  </a:moveTo>
                  <a:lnTo>
                    <a:pt x="0" y="7"/>
                  </a:lnTo>
                  <a:lnTo>
                    <a:pt x="2" y="3"/>
                  </a:lnTo>
                  <a:lnTo>
                    <a:pt x="3" y="1"/>
                  </a:lnTo>
                  <a:lnTo>
                    <a:pt x="5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8" y="3"/>
                  </a:lnTo>
                  <a:lnTo>
                    <a:pt x="6" y="7"/>
                  </a:lnTo>
                  <a:lnTo>
                    <a:pt x="0" y="11"/>
                  </a:lnTo>
                </a:path>
              </a:pathLst>
            </a:custGeom>
            <a:noFill/>
            <a:ln w="4763">
              <a:solidFill>
                <a:srgbClr val="FFEA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3" name="Freeform 3091">
              <a:extLst>
                <a:ext uri="{FF2B5EF4-FFF2-40B4-BE49-F238E27FC236}">
                  <a16:creationId xmlns:a16="http://schemas.microsoft.com/office/drawing/2014/main" id="{FD81BE94-B4D7-4393-89F6-C0154E4BF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3387"/>
              <a:ext cx="14" cy="10"/>
            </a:xfrm>
            <a:custGeom>
              <a:avLst/>
              <a:gdLst>
                <a:gd name="T0" fmla="*/ 3 w 14"/>
                <a:gd name="T1" fmla="*/ 9 h 10"/>
                <a:gd name="T2" fmla="*/ 3 w 14"/>
                <a:gd name="T3" fmla="*/ 9 h 10"/>
                <a:gd name="T4" fmla="*/ 8 w 14"/>
                <a:gd name="T5" fmla="*/ 10 h 10"/>
                <a:gd name="T6" fmla="*/ 11 w 14"/>
                <a:gd name="T7" fmla="*/ 10 h 10"/>
                <a:gd name="T8" fmla="*/ 12 w 14"/>
                <a:gd name="T9" fmla="*/ 9 h 10"/>
                <a:gd name="T10" fmla="*/ 14 w 14"/>
                <a:gd name="T11" fmla="*/ 6 h 10"/>
                <a:gd name="T12" fmla="*/ 12 w 14"/>
                <a:gd name="T13" fmla="*/ 3 h 10"/>
                <a:gd name="T14" fmla="*/ 11 w 14"/>
                <a:gd name="T15" fmla="*/ 1 h 10"/>
                <a:gd name="T16" fmla="*/ 6 w 14"/>
                <a:gd name="T17" fmla="*/ 0 h 10"/>
                <a:gd name="T18" fmla="*/ 0 w 14"/>
                <a:gd name="T19" fmla="*/ 1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0">
                  <a:moveTo>
                    <a:pt x="3" y="9"/>
                  </a:moveTo>
                  <a:lnTo>
                    <a:pt x="3" y="9"/>
                  </a:lnTo>
                  <a:lnTo>
                    <a:pt x="8" y="10"/>
                  </a:lnTo>
                  <a:lnTo>
                    <a:pt x="11" y="10"/>
                  </a:lnTo>
                  <a:lnTo>
                    <a:pt x="12" y="9"/>
                  </a:lnTo>
                  <a:lnTo>
                    <a:pt x="14" y="6"/>
                  </a:lnTo>
                  <a:lnTo>
                    <a:pt x="12" y="3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1"/>
                  </a:lnTo>
                </a:path>
              </a:pathLst>
            </a:custGeom>
            <a:noFill/>
            <a:ln w="4763">
              <a:solidFill>
                <a:srgbClr val="FFEA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4" name="Freeform 3092">
              <a:extLst>
                <a:ext uri="{FF2B5EF4-FFF2-40B4-BE49-F238E27FC236}">
                  <a16:creationId xmlns:a16="http://schemas.microsoft.com/office/drawing/2014/main" id="{1D8695FA-3DA0-4D05-80B4-2EE5E6378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3008"/>
              <a:ext cx="127" cy="201"/>
            </a:xfrm>
            <a:custGeom>
              <a:avLst/>
              <a:gdLst>
                <a:gd name="T0" fmla="*/ 127 w 127"/>
                <a:gd name="T1" fmla="*/ 0 h 201"/>
                <a:gd name="T2" fmla="*/ 127 w 127"/>
                <a:gd name="T3" fmla="*/ 0 h 201"/>
                <a:gd name="T4" fmla="*/ 119 w 127"/>
                <a:gd name="T5" fmla="*/ 3 h 201"/>
                <a:gd name="T6" fmla="*/ 112 w 127"/>
                <a:gd name="T7" fmla="*/ 8 h 201"/>
                <a:gd name="T8" fmla="*/ 94 w 127"/>
                <a:gd name="T9" fmla="*/ 23 h 201"/>
                <a:gd name="T10" fmla="*/ 73 w 127"/>
                <a:gd name="T11" fmla="*/ 42 h 201"/>
                <a:gd name="T12" fmla="*/ 53 w 127"/>
                <a:gd name="T13" fmla="*/ 68 h 201"/>
                <a:gd name="T14" fmla="*/ 44 w 127"/>
                <a:gd name="T15" fmla="*/ 82 h 201"/>
                <a:gd name="T16" fmla="*/ 35 w 127"/>
                <a:gd name="T17" fmla="*/ 97 h 201"/>
                <a:gd name="T18" fmla="*/ 26 w 127"/>
                <a:gd name="T19" fmla="*/ 113 h 201"/>
                <a:gd name="T20" fmla="*/ 18 w 127"/>
                <a:gd name="T21" fmla="*/ 130 h 201"/>
                <a:gd name="T22" fmla="*/ 12 w 127"/>
                <a:gd name="T23" fmla="*/ 146 h 201"/>
                <a:gd name="T24" fmla="*/ 6 w 127"/>
                <a:gd name="T25" fmla="*/ 165 h 201"/>
                <a:gd name="T26" fmla="*/ 3 w 127"/>
                <a:gd name="T27" fmla="*/ 183 h 201"/>
                <a:gd name="T28" fmla="*/ 0 w 127"/>
                <a:gd name="T29" fmla="*/ 201 h 201"/>
                <a:gd name="T30" fmla="*/ 0 w 127"/>
                <a:gd name="T31" fmla="*/ 201 h 201"/>
                <a:gd name="T32" fmla="*/ 18 w 127"/>
                <a:gd name="T33" fmla="*/ 159 h 201"/>
                <a:gd name="T34" fmla="*/ 30 w 127"/>
                <a:gd name="T35" fmla="*/ 130 h 201"/>
                <a:gd name="T36" fmla="*/ 45 w 127"/>
                <a:gd name="T37" fmla="*/ 100 h 201"/>
                <a:gd name="T38" fmla="*/ 64 w 127"/>
                <a:gd name="T39" fmla="*/ 70 h 201"/>
                <a:gd name="T40" fmla="*/ 83 w 127"/>
                <a:gd name="T41" fmla="*/ 41 h 201"/>
                <a:gd name="T42" fmla="*/ 94 w 127"/>
                <a:gd name="T43" fmla="*/ 29 h 201"/>
                <a:gd name="T44" fmla="*/ 104 w 127"/>
                <a:gd name="T45" fmla="*/ 17 h 201"/>
                <a:gd name="T46" fmla="*/ 115 w 127"/>
                <a:gd name="T47" fmla="*/ 8 h 201"/>
                <a:gd name="T48" fmla="*/ 127 w 127"/>
                <a:gd name="T49" fmla="*/ 0 h 201"/>
                <a:gd name="T50" fmla="*/ 127 w 127"/>
                <a:gd name="T51" fmla="*/ 0 h 20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7" h="201">
                  <a:moveTo>
                    <a:pt x="127" y="0"/>
                  </a:moveTo>
                  <a:lnTo>
                    <a:pt x="127" y="0"/>
                  </a:lnTo>
                  <a:lnTo>
                    <a:pt x="119" y="3"/>
                  </a:lnTo>
                  <a:lnTo>
                    <a:pt x="112" y="8"/>
                  </a:lnTo>
                  <a:lnTo>
                    <a:pt x="94" y="23"/>
                  </a:lnTo>
                  <a:lnTo>
                    <a:pt x="73" y="42"/>
                  </a:lnTo>
                  <a:lnTo>
                    <a:pt x="53" y="68"/>
                  </a:lnTo>
                  <a:lnTo>
                    <a:pt x="44" y="82"/>
                  </a:lnTo>
                  <a:lnTo>
                    <a:pt x="35" y="97"/>
                  </a:lnTo>
                  <a:lnTo>
                    <a:pt x="26" y="113"/>
                  </a:lnTo>
                  <a:lnTo>
                    <a:pt x="18" y="130"/>
                  </a:lnTo>
                  <a:lnTo>
                    <a:pt x="12" y="146"/>
                  </a:lnTo>
                  <a:lnTo>
                    <a:pt x="6" y="165"/>
                  </a:lnTo>
                  <a:lnTo>
                    <a:pt x="3" y="183"/>
                  </a:lnTo>
                  <a:lnTo>
                    <a:pt x="0" y="201"/>
                  </a:lnTo>
                  <a:lnTo>
                    <a:pt x="18" y="159"/>
                  </a:lnTo>
                  <a:lnTo>
                    <a:pt x="30" y="130"/>
                  </a:lnTo>
                  <a:lnTo>
                    <a:pt x="45" y="100"/>
                  </a:lnTo>
                  <a:lnTo>
                    <a:pt x="64" y="70"/>
                  </a:lnTo>
                  <a:lnTo>
                    <a:pt x="83" y="41"/>
                  </a:lnTo>
                  <a:lnTo>
                    <a:pt x="94" y="29"/>
                  </a:lnTo>
                  <a:lnTo>
                    <a:pt x="104" y="17"/>
                  </a:lnTo>
                  <a:lnTo>
                    <a:pt x="115" y="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5" name="Freeform 3093">
              <a:extLst>
                <a:ext uri="{FF2B5EF4-FFF2-40B4-BE49-F238E27FC236}">
                  <a16:creationId xmlns:a16="http://schemas.microsoft.com/office/drawing/2014/main" id="{9D9F3753-9D35-4C3C-9B5C-F4FB9C430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3005"/>
              <a:ext cx="127" cy="201"/>
            </a:xfrm>
            <a:custGeom>
              <a:avLst/>
              <a:gdLst>
                <a:gd name="T0" fmla="*/ 127 w 127"/>
                <a:gd name="T1" fmla="*/ 0 h 201"/>
                <a:gd name="T2" fmla="*/ 127 w 127"/>
                <a:gd name="T3" fmla="*/ 0 h 201"/>
                <a:gd name="T4" fmla="*/ 119 w 127"/>
                <a:gd name="T5" fmla="*/ 3 h 201"/>
                <a:gd name="T6" fmla="*/ 112 w 127"/>
                <a:gd name="T7" fmla="*/ 8 h 201"/>
                <a:gd name="T8" fmla="*/ 94 w 127"/>
                <a:gd name="T9" fmla="*/ 23 h 201"/>
                <a:gd name="T10" fmla="*/ 73 w 127"/>
                <a:gd name="T11" fmla="*/ 42 h 201"/>
                <a:gd name="T12" fmla="*/ 53 w 127"/>
                <a:gd name="T13" fmla="*/ 68 h 201"/>
                <a:gd name="T14" fmla="*/ 44 w 127"/>
                <a:gd name="T15" fmla="*/ 82 h 201"/>
                <a:gd name="T16" fmla="*/ 35 w 127"/>
                <a:gd name="T17" fmla="*/ 97 h 201"/>
                <a:gd name="T18" fmla="*/ 26 w 127"/>
                <a:gd name="T19" fmla="*/ 113 h 201"/>
                <a:gd name="T20" fmla="*/ 18 w 127"/>
                <a:gd name="T21" fmla="*/ 130 h 201"/>
                <a:gd name="T22" fmla="*/ 12 w 127"/>
                <a:gd name="T23" fmla="*/ 146 h 201"/>
                <a:gd name="T24" fmla="*/ 6 w 127"/>
                <a:gd name="T25" fmla="*/ 165 h 201"/>
                <a:gd name="T26" fmla="*/ 3 w 127"/>
                <a:gd name="T27" fmla="*/ 183 h 201"/>
                <a:gd name="T28" fmla="*/ 0 w 127"/>
                <a:gd name="T29" fmla="*/ 201 h 201"/>
                <a:gd name="T30" fmla="*/ 0 w 127"/>
                <a:gd name="T31" fmla="*/ 201 h 201"/>
                <a:gd name="T32" fmla="*/ 18 w 127"/>
                <a:gd name="T33" fmla="*/ 159 h 201"/>
                <a:gd name="T34" fmla="*/ 30 w 127"/>
                <a:gd name="T35" fmla="*/ 130 h 201"/>
                <a:gd name="T36" fmla="*/ 45 w 127"/>
                <a:gd name="T37" fmla="*/ 100 h 201"/>
                <a:gd name="T38" fmla="*/ 64 w 127"/>
                <a:gd name="T39" fmla="*/ 70 h 201"/>
                <a:gd name="T40" fmla="*/ 83 w 127"/>
                <a:gd name="T41" fmla="*/ 41 h 201"/>
                <a:gd name="T42" fmla="*/ 94 w 127"/>
                <a:gd name="T43" fmla="*/ 29 h 201"/>
                <a:gd name="T44" fmla="*/ 104 w 127"/>
                <a:gd name="T45" fmla="*/ 17 h 201"/>
                <a:gd name="T46" fmla="*/ 115 w 127"/>
                <a:gd name="T47" fmla="*/ 8 h 201"/>
                <a:gd name="T48" fmla="*/ 127 w 127"/>
                <a:gd name="T49" fmla="*/ 0 h 201"/>
                <a:gd name="T50" fmla="*/ 127 w 127"/>
                <a:gd name="T51" fmla="*/ 0 h 20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7" h="201">
                  <a:moveTo>
                    <a:pt x="127" y="0"/>
                  </a:moveTo>
                  <a:lnTo>
                    <a:pt x="127" y="0"/>
                  </a:lnTo>
                  <a:lnTo>
                    <a:pt x="119" y="3"/>
                  </a:lnTo>
                  <a:lnTo>
                    <a:pt x="112" y="8"/>
                  </a:lnTo>
                  <a:lnTo>
                    <a:pt x="94" y="23"/>
                  </a:lnTo>
                  <a:lnTo>
                    <a:pt x="73" y="42"/>
                  </a:lnTo>
                  <a:lnTo>
                    <a:pt x="53" y="68"/>
                  </a:lnTo>
                  <a:lnTo>
                    <a:pt x="44" y="82"/>
                  </a:lnTo>
                  <a:lnTo>
                    <a:pt x="35" y="97"/>
                  </a:lnTo>
                  <a:lnTo>
                    <a:pt x="26" y="113"/>
                  </a:lnTo>
                  <a:lnTo>
                    <a:pt x="18" y="130"/>
                  </a:lnTo>
                  <a:lnTo>
                    <a:pt x="12" y="146"/>
                  </a:lnTo>
                  <a:lnTo>
                    <a:pt x="6" y="165"/>
                  </a:lnTo>
                  <a:lnTo>
                    <a:pt x="3" y="183"/>
                  </a:lnTo>
                  <a:lnTo>
                    <a:pt x="0" y="201"/>
                  </a:lnTo>
                  <a:lnTo>
                    <a:pt x="18" y="159"/>
                  </a:lnTo>
                  <a:lnTo>
                    <a:pt x="30" y="130"/>
                  </a:lnTo>
                  <a:lnTo>
                    <a:pt x="45" y="100"/>
                  </a:lnTo>
                  <a:lnTo>
                    <a:pt x="64" y="70"/>
                  </a:lnTo>
                  <a:lnTo>
                    <a:pt x="83" y="41"/>
                  </a:lnTo>
                  <a:lnTo>
                    <a:pt x="94" y="29"/>
                  </a:lnTo>
                  <a:lnTo>
                    <a:pt x="104" y="17"/>
                  </a:lnTo>
                  <a:lnTo>
                    <a:pt x="115" y="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6" name="Freeform 3094">
              <a:extLst>
                <a:ext uri="{FF2B5EF4-FFF2-40B4-BE49-F238E27FC236}">
                  <a16:creationId xmlns:a16="http://schemas.microsoft.com/office/drawing/2014/main" id="{9E506014-5E76-4141-942C-E461A087C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3177"/>
              <a:ext cx="115" cy="219"/>
            </a:xfrm>
            <a:custGeom>
              <a:avLst/>
              <a:gdLst>
                <a:gd name="T0" fmla="*/ 86 w 115"/>
                <a:gd name="T1" fmla="*/ 0 h 219"/>
                <a:gd name="T2" fmla="*/ 86 w 115"/>
                <a:gd name="T3" fmla="*/ 0 h 219"/>
                <a:gd name="T4" fmla="*/ 95 w 115"/>
                <a:gd name="T5" fmla="*/ 15 h 219"/>
                <a:gd name="T6" fmla="*/ 101 w 115"/>
                <a:gd name="T7" fmla="*/ 29 h 219"/>
                <a:gd name="T8" fmla="*/ 104 w 115"/>
                <a:gd name="T9" fmla="*/ 42 h 219"/>
                <a:gd name="T10" fmla="*/ 106 w 115"/>
                <a:gd name="T11" fmla="*/ 56 h 219"/>
                <a:gd name="T12" fmla="*/ 106 w 115"/>
                <a:gd name="T13" fmla="*/ 69 h 219"/>
                <a:gd name="T14" fmla="*/ 103 w 115"/>
                <a:gd name="T15" fmla="*/ 83 h 219"/>
                <a:gd name="T16" fmla="*/ 100 w 115"/>
                <a:gd name="T17" fmla="*/ 94 h 219"/>
                <a:gd name="T18" fmla="*/ 94 w 115"/>
                <a:gd name="T19" fmla="*/ 106 h 219"/>
                <a:gd name="T20" fmla="*/ 94 w 115"/>
                <a:gd name="T21" fmla="*/ 106 h 219"/>
                <a:gd name="T22" fmla="*/ 80 w 115"/>
                <a:gd name="T23" fmla="*/ 127 h 219"/>
                <a:gd name="T24" fmla="*/ 63 w 115"/>
                <a:gd name="T25" fmla="*/ 148 h 219"/>
                <a:gd name="T26" fmla="*/ 56 w 115"/>
                <a:gd name="T27" fmla="*/ 157 h 219"/>
                <a:gd name="T28" fmla="*/ 47 w 115"/>
                <a:gd name="T29" fmla="*/ 164 h 219"/>
                <a:gd name="T30" fmla="*/ 39 w 115"/>
                <a:gd name="T31" fmla="*/ 170 h 219"/>
                <a:gd name="T32" fmla="*/ 32 w 115"/>
                <a:gd name="T33" fmla="*/ 174 h 219"/>
                <a:gd name="T34" fmla="*/ 32 w 115"/>
                <a:gd name="T35" fmla="*/ 174 h 219"/>
                <a:gd name="T36" fmla="*/ 24 w 115"/>
                <a:gd name="T37" fmla="*/ 177 h 219"/>
                <a:gd name="T38" fmla="*/ 18 w 115"/>
                <a:gd name="T39" fmla="*/ 180 h 219"/>
                <a:gd name="T40" fmla="*/ 14 w 115"/>
                <a:gd name="T41" fmla="*/ 184 h 219"/>
                <a:gd name="T42" fmla="*/ 9 w 115"/>
                <a:gd name="T43" fmla="*/ 189 h 219"/>
                <a:gd name="T44" fmla="*/ 5 w 115"/>
                <a:gd name="T45" fmla="*/ 195 h 219"/>
                <a:gd name="T46" fmla="*/ 2 w 115"/>
                <a:gd name="T47" fmla="*/ 202 h 219"/>
                <a:gd name="T48" fmla="*/ 0 w 115"/>
                <a:gd name="T49" fmla="*/ 210 h 219"/>
                <a:gd name="T50" fmla="*/ 0 w 115"/>
                <a:gd name="T51" fmla="*/ 219 h 219"/>
                <a:gd name="T52" fmla="*/ 0 w 115"/>
                <a:gd name="T53" fmla="*/ 219 h 219"/>
                <a:gd name="T54" fmla="*/ 2 w 115"/>
                <a:gd name="T55" fmla="*/ 211 h 219"/>
                <a:gd name="T56" fmla="*/ 5 w 115"/>
                <a:gd name="T57" fmla="*/ 205 h 219"/>
                <a:gd name="T58" fmla="*/ 9 w 115"/>
                <a:gd name="T59" fmla="*/ 199 h 219"/>
                <a:gd name="T60" fmla="*/ 15 w 115"/>
                <a:gd name="T61" fmla="*/ 195 h 219"/>
                <a:gd name="T62" fmla="*/ 23 w 115"/>
                <a:gd name="T63" fmla="*/ 189 h 219"/>
                <a:gd name="T64" fmla="*/ 30 w 115"/>
                <a:gd name="T65" fmla="*/ 184 h 219"/>
                <a:gd name="T66" fmla="*/ 48 w 115"/>
                <a:gd name="T67" fmla="*/ 178 h 219"/>
                <a:gd name="T68" fmla="*/ 48 w 115"/>
                <a:gd name="T69" fmla="*/ 178 h 219"/>
                <a:gd name="T70" fmla="*/ 59 w 115"/>
                <a:gd name="T71" fmla="*/ 174 h 219"/>
                <a:gd name="T72" fmla="*/ 68 w 115"/>
                <a:gd name="T73" fmla="*/ 164 h 219"/>
                <a:gd name="T74" fmla="*/ 78 w 115"/>
                <a:gd name="T75" fmla="*/ 152 h 219"/>
                <a:gd name="T76" fmla="*/ 88 w 115"/>
                <a:gd name="T77" fmla="*/ 140 h 219"/>
                <a:gd name="T78" fmla="*/ 97 w 115"/>
                <a:gd name="T79" fmla="*/ 125 h 219"/>
                <a:gd name="T80" fmla="*/ 104 w 115"/>
                <a:gd name="T81" fmla="*/ 112 h 219"/>
                <a:gd name="T82" fmla="*/ 109 w 115"/>
                <a:gd name="T83" fmla="*/ 98 h 219"/>
                <a:gd name="T84" fmla="*/ 113 w 115"/>
                <a:gd name="T85" fmla="*/ 86 h 219"/>
                <a:gd name="T86" fmla="*/ 113 w 115"/>
                <a:gd name="T87" fmla="*/ 86 h 219"/>
                <a:gd name="T88" fmla="*/ 115 w 115"/>
                <a:gd name="T89" fmla="*/ 74 h 219"/>
                <a:gd name="T90" fmla="*/ 115 w 115"/>
                <a:gd name="T91" fmla="*/ 62 h 219"/>
                <a:gd name="T92" fmla="*/ 113 w 115"/>
                <a:gd name="T93" fmla="*/ 50 h 219"/>
                <a:gd name="T94" fmla="*/ 110 w 115"/>
                <a:gd name="T95" fmla="*/ 36 h 219"/>
                <a:gd name="T96" fmla="*/ 106 w 115"/>
                <a:gd name="T97" fmla="*/ 24 h 219"/>
                <a:gd name="T98" fmla="*/ 100 w 115"/>
                <a:gd name="T99" fmla="*/ 14 h 219"/>
                <a:gd name="T100" fmla="*/ 94 w 115"/>
                <a:gd name="T101" fmla="*/ 6 h 219"/>
                <a:gd name="T102" fmla="*/ 86 w 115"/>
                <a:gd name="T103" fmla="*/ 0 h 219"/>
                <a:gd name="T104" fmla="*/ 86 w 115"/>
                <a:gd name="T105" fmla="*/ 0 h 21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15" h="219">
                  <a:moveTo>
                    <a:pt x="86" y="0"/>
                  </a:moveTo>
                  <a:lnTo>
                    <a:pt x="86" y="0"/>
                  </a:lnTo>
                  <a:lnTo>
                    <a:pt x="95" y="15"/>
                  </a:lnTo>
                  <a:lnTo>
                    <a:pt x="101" y="29"/>
                  </a:lnTo>
                  <a:lnTo>
                    <a:pt x="104" y="42"/>
                  </a:lnTo>
                  <a:lnTo>
                    <a:pt x="106" y="56"/>
                  </a:lnTo>
                  <a:lnTo>
                    <a:pt x="106" y="69"/>
                  </a:lnTo>
                  <a:lnTo>
                    <a:pt x="103" y="83"/>
                  </a:lnTo>
                  <a:lnTo>
                    <a:pt x="100" y="94"/>
                  </a:lnTo>
                  <a:lnTo>
                    <a:pt x="94" y="106"/>
                  </a:lnTo>
                  <a:lnTo>
                    <a:pt x="80" y="127"/>
                  </a:lnTo>
                  <a:lnTo>
                    <a:pt x="63" y="148"/>
                  </a:lnTo>
                  <a:lnTo>
                    <a:pt x="56" y="157"/>
                  </a:lnTo>
                  <a:lnTo>
                    <a:pt x="47" y="164"/>
                  </a:lnTo>
                  <a:lnTo>
                    <a:pt x="39" y="170"/>
                  </a:lnTo>
                  <a:lnTo>
                    <a:pt x="32" y="174"/>
                  </a:lnTo>
                  <a:lnTo>
                    <a:pt x="24" y="177"/>
                  </a:lnTo>
                  <a:lnTo>
                    <a:pt x="18" y="180"/>
                  </a:lnTo>
                  <a:lnTo>
                    <a:pt x="14" y="184"/>
                  </a:lnTo>
                  <a:lnTo>
                    <a:pt x="9" y="189"/>
                  </a:lnTo>
                  <a:lnTo>
                    <a:pt x="5" y="195"/>
                  </a:lnTo>
                  <a:lnTo>
                    <a:pt x="2" y="202"/>
                  </a:lnTo>
                  <a:lnTo>
                    <a:pt x="0" y="210"/>
                  </a:lnTo>
                  <a:lnTo>
                    <a:pt x="0" y="219"/>
                  </a:lnTo>
                  <a:lnTo>
                    <a:pt x="2" y="211"/>
                  </a:lnTo>
                  <a:lnTo>
                    <a:pt x="5" y="205"/>
                  </a:lnTo>
                  <a:lnTo>
                    <a:pt x="9" y="199"/>
                  </a:lnTo>
                  <a:lnTo>
                    <a:pt x="15" y="195"/>
                  </a:lnTo>
                  <a:lnTo>
                    <a:pt x="23" y="189"/>
                  </a:lnTo>
                  <a:lnTo>
                    <a:pt x="30" y="184"/>
                  </a:lnTo>
                  <a:lnTo>
                    <a:pt x="48" y="178"/>
                  </a:lnTo>
                  <a:lnTo>
                    <a:pt x="59" y="174"/>
                  </a:lnTo>
                  <a:lnTo>
                    <a:pt x="68" y="164"/>
                  </a:lnTo>
                  <a:lnTo>
                    <a:pt x="78" y="152"/>
                  </a:lnTo>
                  <a:lnTo>
                    <a:pt x="88" y="140"/>
                  </a:lnTo>
                  <a:lnTo>
                    <a:pt x="97" y="125"/>
                  </a:lnTo>
                  <a:lnTo>
                    <a:pt x="104" y="112"/>
                  </a:lnTo>
                  <a:lnTo>
                    <a:pt x="109" y="98"/>
                  </a:lnTo>
                  <a:lnTo>
                    <a:pt x="113" y="86"/>
                  </a:lnTo>
                  <a:lnTo>
                    <a:pt x="115" y="74"/>
                  </a:lnTo>
                  <a:lnTo>
                    <a:pt x="115" y="62"/>
                  </a:lnTo>
                  <a:lnTo>
                    <a:pt x="113" y="50"/>
                  </a:lnTo>
                  <a:lnTo>
                    <a:pt x="110" y="36"/>
                  </a:lnTo>
                  <a:lnTo>
                    <a:pt x="106" y="24"/>
                  </a:lnTo>
                  <a:lnTo>
                    <a:pt x="100" y="14"/>
                  </a:lnTo>
                  <a:lnTo>
                    <a:pt x="94" y="6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7" name="Freeform 3095">
              <a:extLst>
                <a:ext uri="{FF2B5EF4-FFF2-40B4-BE49-F238E27FC236}">
                  <a16:creationId xmlns:a16="http://schemas.microsoft.com/office/drawing/2014/main" id="{9827416C-6314-4D24-8D45-320E34077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3022"/>
              <a:ext cx="121" cy="86"/>
            </a:xfrm>
            <a:custGeom>
              <a:avLst/>
              <a:gdLst>
                <a:gd name="T0" fmla="*/ 0 w 121"/>
                <a:gd name="T1" fmla="*/ 86 h 86"/>
                <a:gd name="T2" fmla="*/ 0 w 121"/>
                <a:gd name="T3" fmla="*/ 86 h 86"/>
                <a:gd name="T4" fmla="*/ 4 w 121"/>
                <a:gd name="T5" fmla="*/ 78 h 86"/>
                <a:gd name="T6" fmla="*/ 10 w 121"/>
                <a:gd name="T7" fmla="*/ 71 h 86"/>
                <a:gd name="T8" fmla="*/ 26 w 121"/>
                <a:gd name="T9" fmla="*/ 57 h 86"/>
                <a:gd name="T10" fmla="*/ 42 w 121"/>
                <a:gd name="T11" fmla="*/ 42 h 86"/>
                <a:gd name="T12" fmla="*/ 60 w 121"/>
                <a:gd name="T13" fmla="*/ 30 h 86"/>
                <a:gd name="T14" fmla="*/ 78 w 121"/>
                <a:gd name="T15" fmla="*/ 19 h 86"/>
                <a:gd name="T16" fmla="*/ 95 w 121"/>
                <a:gd name="T17" fmla="*/ 10 h 86"/>
                <a:gd name="T18" fmla="*/ 110 w 121"/>
                <a:gd name="T19" fmla="*/ 3 h 86"/>
                <a:gd name="T20" fmla="*/ 121 w 121"/>
                <a:gd name="T21" fmla="*/ 0 h 86"/>
                <a:gd name="T22" fmla="*/ 0 w 121"/>
                <a:gd name="T23" fmla="*/ 86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86">
                  <a:moveTo>
                    <a:pt x="0" y="86"/>
                  </a:moveTo>
                  <a:lnTo>
                    <a:pt x="0" y="86"/>
                  </a:lnTo>
                  <a:lnTo>
                    <a:pt x="4" y="78"/>
                  </a:lnTo>
                  <a:lnTo>
                    <a:pt x="10" y="71"/>
                  </a:lnTo>
                  <a:lnTo>
                    <a:pt x="26" y="57"/>
                  </a:lnTo>
                  <a:lnTo>
                    <a:pt x="42" y="42"/>
                  </a:lnTo>
                  <a:lnTo>
                    <a:pt x="60" y="30"/>
                  </a:lnTo>
                  <a:lnTo>
                    <a:pt x="78" y="19"/>
                  </a:lnTo>
                  <a:lnTo>
                    <a:pt x="95" y="10"/>
                  </a:lnTo>
                  <a:lnTo>
                    <a:pt x="110" y="3"/>
                  </a:lnTo>
                  <a:lnTo>
                    <a:pt x="121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8" name="Freeform 3096">
              <a:extLst>
                <a:ext uri="{FF2B5EF4-FFF2-40B4-BE49-F238E27FC236}">
                  <a16:creationId xmlns:a16="http://schemas.microsoft.com/office/drawing/2014/main" id="{AB1A04A3-24C4-4FEF-B6A3-0CAD27971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3022"/>
              <a:ext cx="121" cy="86"/>
            </a:xfrm>
            <a:custGeom>
              <a:avLst/>
              <a:gdLst>
                <a:gd name="T0" fmla="*/ 0 w 121"/>
                <a:gd name="T1" fmla="*/ 86 h 86"/>
                <a:gd name="T2" fmla="*/ 0 w 121"/>
                <a:gd name="T3" fmla="*/ 86 h 86"/>
                <a:gd name="T4" fmla="*/ 4 w 121"/>
                <a:gd name="T5" fmla="*/ 78 h 86"/>
                <a:gd name="T6" fmla="*/ 10 w 121"/>
                <a:gd name="T7" fmla="*/ 71 h 86"/>
                <a:gd name="T8" fmla="*/ 26 w 121"/>
                <a:gd name="T9" fmla="*/ 57 h 86"/>
                <a:gd name="T10" fmla="*/ 42 w 121"/>
                <a:gd name="T11" fmla="*/ 42 h 86"/>
                <a:gd name="T12" fmla="*/ 60 w 121"/>
                <a:gd name="T13" fmla="*/ 30 h 86"/>
                <a:gd name="T14" fmla="*/ 78 w 121"/>
                <a:gd name="T15" fmla="*/ 19 h 86"/>
                <a:gd name="T16" fmla="*/ 95 w 121"/>
                <a:gd name="T17" fmla="*/ 10 h 86"/>
                <a:gd name="T18" fmla="*/ 110 w 121"/>
                <a:gd name="T19" fmla="*/ 3 h 86"/>
                <a:gd name="T20" fmla="*/ 121 w 121"/>
                <a:gd name="T21" fmla="*/ 0 h 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86">
                  <a:moveTo>
                    <a:pt x="0" y="86"/>
                  </a:moveTo>
                  <a:lnTo>
                    <a:pt x="0" y="86"/>
                  </a:lnTo>
                  <a:lnTo>
                    <a:pt x="4" y="78"/>
                  </a:lnTo>
                  <a:lnTo>
                    <a:pt x="10" y="71"/>
                  </a:lnTo>
                  <a:lnTo>
                    <a:pt x="26" y="57"/>
                  </a:lnTo>
                  <a:lnTo>
                    <a:pt x="42" y="42"/>
                  </a:lnTo>
                  <a:lnTo>
                    <a:pt x="60" y="30"/>
                  </a:lnTo>
                  <a:lnTo>
                    <a:pt x="78" y="19"/>
                  </a:lnTo>
                  <a:lnTo>
                    <a:pt x="95" y="10"/>
                  </a:lnTo>
                  <a:lnTo>
                    <a:pt x="110" y="3"/>
                  </a:lnTo>
                  <a:lnTo>
                    <a:pt x="1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9" name="Freeform 3097">
              <a:extLst>
                <a:ext uri="{FF2B5EF4-FFF2-40B4-BE49-F238E27FC236}">
                  <a16:creationId xmlns:a16="http://schemas.microsoft.com/office/drawing/2014/main" id="{EA1D1A12-54E6-4DD3-B379-87F69F2F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240"/>
              <a:ext cx="102" cy="175"/>
            </a:xfrm>
            <a:custGeom>
              <a:avLst/>
              <a:gdLst>
                <a:gd name="T0" fmla="*/ 98 w 102"/>
                <a:gd name="T1" fmla="*/ 0 h 175"/>
                <a:gd name="T2" fmla="*/ 98 w 102"/>
                <a:gd name="T3" fmla="*/ 0 h 175"/>
                <a:gd name="T4" fmla="*/ 99 w 102"/>
                <a:gd name="T5" fmla="*/ 8 h 175"/>
                <a:gd name="T6" fmla="*/ 99 w 102"/>
                <a:gd name="T7" fmla="*/ 17 h 175"/>
                <a:gd name="T8" fmla="*/ 99 w 102"/>
                <a:gd name="T9" fmla="*/ 37 h 175"/>
                <a:gd name="T10" fmla="*/ 95 w 102"/>
                <a:gd name="T11" fmla="*/ 56 h 175"/>
                <a:gd name="T12" fmla="*/ 89 w 102"/>
                <a:gd name="T13" fmla="*/ 74 h 175"/>
                <a:gd name="T14" fmla="*/ 78 w 102"/>
                <a:gd name="T15" fmla="*/ 94 h 175"/>
                <a:gd name="T16" fmla="*/ 66 w 102"/>
                <a:gd name="T17" fmla="*/ 111 h 175"/>
                <a:gd name="T18" fmla="*/ 60 w 102"/>
                <a:gd name="T19" fmla="*/ 117 h 175"/>
                <a:gd name="T20" fmla="*/ 52 w 102"/>
                <a:gd name="T21" fmla="*/ 123 h 175"/>
                <a:gd name="T22" fmla="*/ 45 w 102"/>
                <a:gd name="T23" fmla="*/ 129 h 175"/>
                <a:gd name="T24" fmla="*/ 37 w 102"/>
                <a:gd name="T25" fmla="*/ 133 h 175"/>
                <a:gd name="T26" fmla="*/ 37 w 102"/>
                <a:gd name="T27" fmla="*/ 133 h 175"/>
                <a:gd name="T28" fmla="*/ 24 w 102"/>
                <a:gd name="T29" fmla="*/ 141 h 175"/>
                <a:gd name="T30" fmla="*/ 13 w 102"/>
                <a:gd name="T31" fmla="*/ 148 h 175"/>
                <a:gd name="T32" fmla="*/ 6 w 102"/>
                <a:gd name="T33" fmla="*/ 154 h 175"/>
                <a:gd name="T34" fmla="*/ 3 w 102"/>
                <a:gd name="T35" fmla="*/ 162 h 175"/>
                <a:gd name="T36" fmla="*/ 0 w 102"/>
                <a:gd name="T37" fmla="*/ 166 h 175"/>
                <a:gd name="T38" fmla="*/ 0 w 102"/>
                <a:gd name="T39" fmla="*/ 171 h 175"/>
                <a:gd name="T40" fmla="*/ 0 w 102"/>
                <a:gd name="T41" fmla="*/ 175 h 175"/>
                <a:gd name="T42" fmla="*/ 0 w 102"/>
                <a:gd name="T43" fmla="*/ 175 h 175"/>
                <a:gd name="T44" fmla="*/ 4 w 102"/>
                <a:gd name="T45" fmla="*/ 169 h 175"/>
                <a:gd name="T46" fmla="*/ 10 w 102"/>
                <a:gd name="T47" fmla="*/ 163 h 175"/>
                <a:gd name="T48" fmla="*/ 16 w 102"/>
                <a:gd name="T49" fmla="*/ 157 h 175"/>
                <a:gd name="T50" fmla="*/ 24 w 102"/>
                <a:gd name="T51" fmla="*/ 153 h 175"/>
                <a:gd name="T52" fmla="*/ 40 w 102"/>
                <a:gd name="T53" fmla="*/ 145 h 175"/>
                <a:gd name="T54" fmla="*/ 54 w 102"/>
                <a:gd name="T55" fmla="*/ 139 h 175"/>
                <a:gd name="T56" fmla="*/ 54 w 102"/>
                <a:gd name="T57" fmla="*/ 139 h 175"/>
                <a:gd name="T58" fmla="*/ 61 w 102"/>
                <a:gd name="T59" fmla="*/ 135 h 175"/>
                <a:gd name="T60" fmla="*/ 70 w 102"/>
                <a:gd name="T61" fmla="*/ 126 h 175"/>
                <a:gd name="T62" fmla="*/ 79 w 102"/>
                <a:gd name="T63" fmla="*/ 115 h 175"/>
                <a:gd name="T64" fmla="*/ 90 w 102"/>
                <a:gd name="T65" fmla="*/ 100 h 175"/>
                <a:gd name="T66" fmla="*/ 93 w 102"/>
                <a:gd name="T67" fmla="*/ 91 h 175"/>
                <a:gd name="T68" fmla="*/ 96 w 102"/>
                <a:gd name="T69" fmla="*/ 80 h 175"/>
                <a:gd name="T70" fmla="*/ 99 w 102"/>
                <a:gd name="T71" fmla="*/ 70 h 175"/>
                <a:gd name="T72" fmla="*/ 102 w 102"/>
                <a:gd name="T73" fmla="*/ 58 h 175"/>
                <a:gd name="T74" fmla="*/ 102 w 102"/>
                <a:gd name="T75" fmla="*/ 44 h 175"/>
                <a:gd name="T76" fmla="*/ 102 w 102"/>
                <a:gd name="T77" fmla="*/ 31 h 175"/>
                <a:gd name="T78" fmla="*/ 101 w 102"/>
                <a:gd name="T79" fmla="*/ 16 h 175"/>
                <a:gd name="T80" fmla="*/ 98 w 102"/>
                <a:gd name="T81" fmla="*/ 0 h 175"/>
                <a:gd name="T82" fmla="*/ 98 w 102"/>
                <a:gd name="T83" fmla="*/ 0 h 17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02" h="175">
                  <a:moveTo>
                    <a:pt x="98" y="0"/>
                  </a:moveTo>
                  <a:lnTo>
                    <a:pt x="98" y="0"/>
                  </a:lnTo>
                  <a:lnTo>
                    <a:pt x="99" y="8"/>
                  </a:lnTo>
                  <a:lnTo>
                    <a:pt x="99" y="17"/>
                  </a:lnTo>
                  <a:lnTo>
                    <a:pt x="99" y="37"/>
                  </a:lnTo>
                  <a:lnTo>
                    <a:pt x="95" y="56"/>
                  </a:lnTo>
                  <a:lnTo>
                    <a:pt x="89" y="74"/>
                  </a:lnTo>
                  <a:lnTo>
                    <a:pt x="78" y="94"/>
                  </a:lnTo>
                  <a:lnTo>
                    <a:pt x="66" y="111"/>
                  </a:lnTo>
                  <a:lnTo>
                    <a:pt x="60" y="117"/>
                  </a:lnTo>
                  <a:lnTo>
                    <a:pt x="52" y="123"/>
                  </a:lnTo>
                  <a:lnTo>
                    <a:pt x="45" y="129"/>
                  </a:lnTo>
                  <a:lnTo>
                    <a:pt x="37" y="133"/>
                  </a:lnTo>
                  <a:lnTo>
                    <a:pt x="24" y="141"/>
                  </a:lnTo>
                  <a:lnTo>
                    <a:pt x="13" y="148"/>
                  </a:lnTo>
                  <a:lnTo>
                    <a:pt x="6" y="154"/>
                  </a:lnTo>
                  <a:lnTo>
                    <a:pt x="3" y="162"/>
                  </a:lnTo>
                  <a:lnTo>
                    <a:pt x="0" y="166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4" y="169"/>
                  </a:lnTo>
                  <a:lnTo>
                    <a:pt x="10" y="163"/>
                  </a:lnTo>
                  <a:lnTo>
                    <a:pt x="16" y="157"/>
                  </a:lnTo>
                  <a:lnTo>
                    <a:pt x="24" y="153"/>
                  </a:lnTo>
                  <a:lnTo>
                    <a:pt x="40" y="145"/>
                  </a:lnTo>
                  <a:lnTo>
                    <a:pt x="54" y="139"/>
                  </a:lnTo>
                  <a:lnTo>
                    <a:pt x="61" y="135"/>
                  </a:lnTo>
                  <a:lnTo>
                    <a:pt x="70" y="126"/>
                  </a:lnTo>
                  <a:lnTo>
                    <a:pt x="79" y="115"/>
                  </a:lnTo>
                  <a:lnTo>
                    <a:pt x="90" y="100"/>
                  </a:lnTo>
                  <a:lnTo>
                    <a:pt x="93" y="91"/>
                  </a:lnTo>
                  <a:lnTo>
                    <a:pt x="96" y="80"/>
                  </a:lnTo>
                  <a:lnTo>
                    <a:pt x="99" y="70"/>
                  </a:lnTo>
                  <a:lnTo>
                    <a:pt x="102" y="58"/>
                  </a:lnTo>
                  <a:lnTo>
                    <a:pt x="102" y="44"/>
                  </a:lnTo>
                  <a:lnTo>
                    <a:pt x="102" y="31"/>
                  </a:lnTo>
                  <a:lnTo>
                    <a:pt x="101" y="1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0" name="Freeform 3098">
              <a:extLst>
                <a:ext uri="{FF2B5EF4-FFF2-40B4-BE49-F238E27FC236}">
                  <a16:creationId xmlns:a16="http://schemas.microsoft.com/office/drawing/2014/main" id="{37A22C37-E65D-4749-9AE5-440DFA0997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38" y="1372"/>
              <a:ext cx="1745" cy="2260"/>
            </a:xfrm>
            <a:custGeom>
              <a:avLst/>
              <a:gdLst>
                <a:gd name="T0" fmla="*/ 1484 w 1745"/>
                <a:gd name="T1" fmla="*/ 2070 h 2260"/>
                <a:gd name="T2" fmla="*/ 1531 w 1745"/>
                <a:gd name="T3" fmla="*/ 1956 h 2260"/>
                <a:gd name="T4" fmla="*/ 1550 w 1745"/>
                <a:gd name="T5" fmla="*/ 1786 h 2260"/>
                <a:gd name="T6" fmla="*/ 1460 w 1745"/>
                <a:gd name="T7" fmla="*/ 1350 h 2260"/>
                <a:gd name="T8" fmla="*/ 1436 w 1745"/>
                <a:gd name="T9" fmla="*/ 584 h 2260"/>
                <a:gd name="T10" fmla="*/ 1442 w 1745"/>
                <a:gd name="T11" fmla="*/ 83 h 2260"/>
                <a:gd name="T12" fmla="*/ 1725 w 1745"/>
                <a:gd name="T13" fmla="*/ 50 h 2260"/>
                <a:gd name="T14" fmla="*/ 772 w 1745"/>
                <a:gd name="T15" fmla="*/ 3 h 2260"/>
                <a:gd name="T16" fmla="*/ 15 w 1745"/>
                <a:gd name="T17" fmla="*/ 97 h 2260"/>
                <a:gd name="T18" fmla="*/ 124 w 1745"/>
                <a:gd name="T19" fmla="*/ 145 h 2260"/>
                <a:gd name="T20" fmla="*/ 131 w 1745"/>
                <a:gd name="T21" fmla="*/ 1100 h 2260"/>
                <a:gd name="T22" fmla="*/ 110 w 1745"/>
                <a:gd name="T23" fmla="*/ 1748 h 2260"/>
                <a:gd name="T24" fmla="*/ 114 w 1745"/>
                <a:gd name="T25" fmla="*/ 1979 h 2260"/>
                <a:gd name="T26" fmla="*/ 0 w 1745"/>
                <a:gd name="T27" fmla="*/ 2073 h 2260"/>
                <a:gd name="T28" fmla="*/ 9 w 1745"/>
                <a:gd name="T29" fmla="*/ 2185 h 2260"/>
                <a:gd name="T30" fmla="*/ 160 w 1745"/>
                <a:gd name="T31" fmla="*/ 2233 h 2260"/>
                <a:gd name="T32" fmla="*/ 225 w 1745"/>
                <a:gd name="T33" fmla="*/ 2247 h 2260"/>
                <a:gd name="T34" fmla="*/ 311 w 1745"/>
                <a:gd name="T35" fmla="*/ 2188 h 2260"/>
                <a:gd name="T36" fmla="*/ 950 w 1745"/>
                <a:gd name="T37" fmla="*/ 2190 h 2260"/>
                <a:gd name="T38" fmla="*/ 964 w 1745"/>
                <a:gd name="T39" fmla="*/ 2242 h 2260"/>
                <a:gd name="T40" fmla="*/ 1057 w 1745"/>
                <a:gd name="T41" fmla="*/ 2205 h 2260"/>
                <a:gd name="T42" fmla="*/ 1603 w 1745"/>
                <a:gd name="T43" fmla="*/ 2205 h 2260"/>
                <a:gd name="T44" fmla="*/ 1661 w 1745"/>
                <a:gd name="T45" fmla="*/ 2247 h 2260"/>
                <a:gd name="T46" fmla="*/ 1734 w 1745"/>
                <a:gd name="T47" fmla="*/ 2202 h 2260"/>
                <a:gd name="T48" fmla="*/ 1552 w 1745"/>
                <a:gd name="T49" fmla="*/ 1847 h 2260"/>
                <a:gd name="T50" fmla="*/ 1501 w 1745"/>
                <a:gd name="T51" fmla="*/ 1881 h 2260"/>
                <a:gd name="T52" fmla="*/ 1437 w 1745"/>
                <a:gd name="T53" fmla="*/ 1763 h 2260"/>
                <a:gd name="T54" fmla="*/ 1510 w 1745"/>
                <a:gd name="T55" fmla="*/ 1789 h 2260"/>
                <a:gd name="T56" fmla="*/ 1437 w 1745"/>
                <a:gd name="T57" fmla="*/ 1763 h 2260"/>
                <a:gd name="T58" fmla="*/ 1422 w 1745"/>
                <a:gd name="T59" fmla="*/ 1909 h 2260"/>
                <a:gd name="T60" fmla="*/ 1400 w 1745"/>
                <a:gd name="T61" fmla="*/ 1810 h 2260"/>
                <a:gd name="T62" fmla="*/ 1422 w 1745"/>
                <a:gd name="T63" fmla="*/ 1947 h 2260"/>
                <a:gd name="T64" fmla="*/ 1422 w 1745"/>
                <a:gd name="T65" fmla="*/ 1932 h 2260"/>
                <a:gd name="T66" fmla="*/ 1384 w 1745"/>
                <a:gd name="T67" fmla="*/ 1792 h 2260"/>
                <a:gd name="T68" fmla="*/ 1377 w 1745"/>
                <a:gd name="T69" fmla="*/ 1736 h 2260"/>
                <a:gd name="T70" fmla="*/ 1317 w 1745"/>
                <a:gd name="T71" fmla="*/ 1840 h 2260"/>
                <a:gd name="T72" fmla="*/ 1360 w 1745"/>
                <a:gd name="T73" fmla="*/ 1837 h 2260"/>
                <a:gd name="T74" fmla="*/ 166 w 1745"/>
                <a:gd name="T75" fmla="*/ 1742 h 2260"/>
                <a:gd name="T76" fmla="*/ 158 w 1745"/>
                <a:gd name="T77" fmla="*/ 1822 h 2260"/>
                <a:gd name="T78" fmla="*/ 232 w 1745"/>
                <a:gd name="T79" fmla="*/ 1805 h 2260"/>
                <a:gd name="T80" fmla="*/ 243 w 1745"/>
                <a:gd name="T81" fmla="*/ 1941 h 2260"/>
                <a:gd name="T82" fmla="*/ 193 w 1745"/>
                <a:gd name="T83" fmla="*/ 1808 h 2260"/>
                <a:gd name="T84" fmla="*/ 107 w 1745"/>
                <a:gd name="T85" fmla="*/ 1811 h 2260"/>
                <a:gd name="T86" fmla="*/ 151 w 1745"/>
                <a:gd name="T87" fmla="*/ 1897 h 2260"/>
                <a:gd name="T88" fmla="*/ 151 w 1745"/>
                <a:gd name="T89" fmla="*/ 1954 h 2260"/>
                <a:gd name="T90" fmla="*/ 206 w 1745"/>
                <a:gd name="T91" fmla="*/ 1950 h 2260"/>
                <a:gd name="T92" fmla="*/ 1412 w 1745"/>
                <a:gd name="T93" fmla="*/ 2087 h 2260"/>
                <a:gd name="T94" fmla="*/ 213 w 1745"/>
                <a:gd name="T95" fmla="*/ 2060 h 2260"/>
                <a:gd name="T96" fmla="*/ 288 w 1745"/>
                <a:gd name="T97" fmla="*/ 1935 h 2260"/>
                <a:gd name="T98" fmla="*/ 219 w 1745"/>
                <a:gd name="T99" fmla="*/ 1713 h 2260"/>
                <a:gd name="T100" fmla="*/ 196 w 1745"/>
                <a:gd name="T101" fmla="*/ 830 h 2260"/>
                <a:gd name="T102" fmla="*/ 188 w 1745"/>
                <a:gd name="T103" fmla="*/ 121 h 2260"/>
                <a:gd name="T104" fmla="*/ 1335 w 1745"/>
                <a:gd name="T105" fmla="*/ 76 h 2260"/>
                <a:gd name="T106" fmla="*/ 1368 w 1745"/>
                <a:gd name="T107" fmla="*/ 462 h 2260"/>
                <a:gd name="T108" fmla="*/ 1409 w 1745"/>
                <a:gd name="T109" fmla="*/ 1270 h 2260"/>
                <a:gd name="T110" fmla="*/ 1371 w 1745"/>
                <a:gd name="T111" fmla="*/ 1698 h 2260"/>
                <a:gd name="T112" fmla="*/ 1323 w 1745"/>
                <a:gd name="T113" fmla="*/ 1914 h 2260"/>
                <a:gd name="T114" fmla="*/ 1454 w 1745"/>
                <a:gd name="T115" fmla="*/ 1939 h 2260"/>
                <a:gd name="T116" fmla="*/ 1505 w 1745"/>
                <a:gd name="T117" fmla="*/ 1911 h 2260"/>
                <a:gd name="T118" fmla="*/ 1454 w 1745"/>
                <a:gd name="T119" fmla="*/ 1939 h 226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745" h="2260">
                  <a:moveTo>
                    <a:pt x="1736" y="2080"/>
                  </a:moveTo>
                  <a:lnTo>
                    <a:pt x="1736" y="2080"/>
                  </a:lnTo>
                  <a:lnTo>
                    <a:pt x="1733" y="2080"/>
                  </a:lnTo>
                  <a:lnTo>
                    <a:pt x="1668" y="2081"/>
                  </a:lnTo>
                  <a:lnTo>
                    <a:pt x="1614" y="2083"/>
                  </a:lnTo>
                  <a:lnTo>
                    <a:pt x="1561" y="2086"/>
                  </a:lnTo>
                  <a:lnTo>
                    <a:pt x="1534" y="2084"/>
                  </a:lnTo>
                  <a:lnTo>
                    <a:pt x="1504" y="2083"/>
                  </a:lnTo>
                  <a:lnTo>
                    <a:pt x="1498" y="2083"/>
                  </a:lnTo>
                  <a:lnTo>
                    <a:pt x="1495" y="2081"/>
                  </a:lnTo>
                  <a:lnTo>
                    <a:pt x="1490" y="2080"/>
                  </a:lnTo>
                  <a:lnTo>
                    <a:pt x="1487" y="2075"/>
                  </a:lnTo>
                  <a:lnTo>
                    <a:pt x="1484" y="2070"/>
                  </a:lnTo>
                  <a:lnTo>
                    <a:pt x="1483" y="2063"/>
                  </a:lnTo>
                  <a:lnTo>
                    <a:pt x="1481" y="2054"/>
                  </a:lnTo>
                  <a:lnTo>
                    <a:pt x="1480" y="2039"/>
                  </a:lnTo>
                  <a:lnTo>
                    <a:pt x="1480" y="2012"/>
                  </a:lnTo>
                  <a:lnTo>
                    <a:pt x="1481" y="2003"/>
                  </a:lnTo>
                  <a:lnTo>
                    <a:pt x="1484" y="1995"/>
                  </a:lnTo>
                  <a:lnTo>
                    <a:pt x="1486" y="1988"/>
                  </a:lnTo>
                  <a:lnTo>
                    <a:pt x="1490" y="1983"/>
                  </a:lnTo>
                  <a:lnTo>
                    <a:pt x="1493" y="1979"/>
                  </a:lnTo>
                  <a:lnTo>
                    <a:pt x="1498" y="1974"/>
                  </a:lnTo>
                  <a:lnTo>
                    <a:pt x="1507" y="1969"/>
                  </a:lnTo>
                  <a:lnTo>
                    <a:pt x="1519" y="1963"/>
                  </a:lnTo>
                  <a:lnTo>
                    <a:pt x="1531" y="1956"/>
                  </a:lnTo>
                  <a:lnTo>
                    <a:pt x="1544" y="1944"/>
                  </a:lnTo>
                  <a:lnTo>
                    <a:pt x="1559" y="1926"/>
                  </a:lnTo>
                  <a:lnTo>
                    <a:pt x="1565" y="1917"/>
                  </a:lnTo>
                  <a:lnTo>
                    <a:pt x="1572" y="1908"/>
                  </a:lnTo>
                  <a:lnTo>
                    <a:pt x="1575" y="1899"/>
                  </a:lnTo>
                  <a:lnTo>
                    <a:pt x="1578" y="1890"/>
                  </a:lnTo>
                  <a:lnTo>
                    <a:pt x="1579" y="1881"/>
                  </a:lnTo>
                  <a:lnTo>
                    <a:pt x="1581" y="1871"/>
                  </a:lnTo>
                  <a:lnTo>
                    <a:pt x="1581" y="1862"/>
                  </a:lnTo>
                  <a:lnTo>
                    <a:pt x="1579" y="1853"/>
                  </a:lnTo>
                  <a:lnTo>
                    <a:pt x="1573" y="1832"/>
                  </a:lnTo>
                  <a:lnTo>
                    <a:pt x="1562" y="1810"/>
                  </a:lnTo>
                  <a:lnTo>
                    <a:pt x="1550" y="1786"/>
                  </a:lnTo>
                  <a:lnTo>
                    <a:pt x="1535" y="1761"/>
                  </a:lnTo>
                  <a:lnTo>
                    <a:pt x="1520" y="1740"/>
                  </a:lnTo>
                  <a:lnTo>
                    <a:pt x="1493" y="1706"/>
                  </a:lnTo>
                  <a:lnTo>
                    <a:pt x="1483" y="1692"/>
                  </a:lnTo>
                  <a:lnTo>
                    <a:pt x="1475" y="1678"/>
                  </a:lnTo>
                  <a:lnTo>
                    <a:pt x="1469" y="1666"/>
                  </a:lnTo>
                  <a:lnTo>
                    <a:pt x="1467" y="1659"/>
                  </a:lnTo>
                  <a:lnTo>
                    <a:pt x="1467" y="1653"/>
                  </a:lnTo>
                  <a:lnTo>
                    <a:pt x="1467" y="1596"/>
                  </a:lnTo>
                  <a:lnTo>
                    <a:pt x="1466" y="1537"/>
                  </a:lnTo>
                  <a:lnTo>
                    <a:pt x="1460" y="1422"/>
                  </a:lnTo>
                  <a:lnTo>
                    <a:pt x="1460" y="1387"/>
                  </a:lnTo>
                  <a:lnTo>
                    <a:pt x="1460" y="1350"/>
                  </a:lnTo>
                  <a:lnTo>
                    <a:pt x="1463" y="1273"/>
                  </a:lnTo>
                  <a:lnTo>
                    <a:pt x="1466" y="1216"/>
                  </a:lnTo>
                  <a:lnTo>
                    <a:pt x="1469" y="1154"/>
                  </a:lnTo>
                  <a:lnTo>
                    <a:pt x="1469" y="1086"/>
                  </a:lnTo>
                  <a:lnTo>
                    <a:pt x="1466" y="1009"/>
                  </a:lnTo>
                  <a:lnTo>
                    <a:pt x="1463" y="937"/>
                  </a:lnTo>
                  <a:lnTo>
                    <a:pt x="1461" y="876"/>
                  </a:lnTo>
                  <a:lnTo>
                    <a:pt x="1460" y="813"/>
                  </a:lnTo>
                  <a:lnTo>
                    <a:pt x="1455" y="750"/>
                  </a:lnTo>
                  <a:lnTo>
                    <a:pt x="1449" y="677"/>
                  </a:lnTo>
                  <a:lnTo>
                    <a:pt x="1436" y="584"/>
                  </a:lnTo>
                  <a:lnTo>
                    <a:pt x="1428" y="524"/>
                  </a:lnTo>
                  <a:lnTo>
                    <a:pt x="1422" y="460"/>
                  </a:lnTo>
                  <a:lnTo>
                    <a:pt x="1419" y="394"/>
                  </a:lnTo>
                  <a:lnTo>
                    <a:pt x="1416" y="329"/>
                  </a:lnTo>
                  <a:lnTo>
                    <a:pt x="1416" y="266"/>
                  </a:lnTo>
                  <a:lnTo>
                    <a:pt x="1416" y="207"/>
                  </a:lnTo>
                  <a:lnTo>
                    <a:pt x="1418" y="156"/>
                  </a:lnTo>
                  <a:lnTo>
                    <a:pt x="1419" y="112"/>
                  </a:lnTo>
                  <a:lnTo>
                    <a:pt x="1419" y="103"/>
                  </a:lnTo>
                  <a:lnTo>
                    <a:pt x="1422" y="95"/>
                  </a:lnTo>
                  <a:lnTo>
                    <a:pt x="1427" y="91"/>
                  </a:lnTo>
                  <a:lnTo>
                    <a:pt x="1431" y="86"/>
                  </a:lnTo>
                  <a:lnTo>
                    <a:pt x="1436" y="83"/>
                  </a:lnTo>
                  <a:lnTo>
                    <a:pt x="1442" y="83"/>
                  </a:lnTo>
                  <a:lnTo>
                    <a:pt x="1449" y="82"/>
                  </a:lnTo>
                  <a:lnTo>
                    <a:pt x="1602" y="92"/>
                  </a:lnTo>
                  <a:lnTo>
                    <a:pt x="1659" y="97"/>
                  </a:lnTo>
                  <a:lnTo>
                    <a:pt x="1704" y="103"/>
                  </a:lnTo>
                  <a:lnTo>
                    <a:pt x="1709" y="103"/>
                  </a:lnTo>
                  <a:lnTo>
                    <a:pt x="1713" y="101"/>
                  </a:lnTo>
                  <a:lnTo>
                    <a:pt x="1718" y="98"/>
                  </a:lnTo>
                  <a:lnTo>
                    <a:pt x="1721" y="94"/>
                  </a:lnTo>
                  <a:lnTo>
                    <a:pt x="1727" y="85"/>
                  </a:lnTo>
                  <a:lnTo>
                    <a:pt x="1728" y="73"/>
                  </a:lnTo>
                  <a:lnTo>
                    <a:pt x="1728" y="61"/>
                  </a:lnTo>
                  <a:lnTo>
                    <a:pt x="1727" y="55"/>
                  </a:lnTo>
                  <a:lnTo>
                    <a:pt x="1725" y="50"/>
                  </a:lnTo>
                  <a:lnTo>
                    <a:pt x="1722" y="46"/>
                  </a:lnTo>
                  <a:lnTo>
                    <a:pt x="1718" y="43"/>
                  </a:lnTo>
                  <a:lnTo>
                    <a:pt x="1713" y="40"/>
                  </a:lnTo>
                  <a:lnTo>
                    <a:pt x="1707" y="40"/>
                  </a:lnTo>
                  <a:lnTo>
                    <a:pt x="1657" y="34"/>
                  </a:lnTo>
                  <a:lnTo>
                    <a:pt x="1594" y="28"/>
                  </a:lnTo>
                  <a:lnTo>
                    <a:pt x="1520" y="21"/>
                  </a:lnTo>
                  <a:lnTo>
                    <a:pt x="1436" y="15"/>
                  </a:lnTo>
                  <a:lnTo>
                    <a:pt x="1342" y="9"/>
                  </a:lnTo>
                  <a:lnTo>
                    <a:pt x="1240" y="6"/>
                  </a:lnTo>
                  <a:lnTo>
                    <a:pt x="1131" y="3"/>
                  </a:lnTo>
                  <a:lnTo>
                    <a:pt x="1016" y="0"/>
                  </a:lnTo>
                  <a:lnTo>
                    <a:pt x="896" y="2"/>
                  </a:lnTo>
                  <a:lnTo>
                    <a:pt x="772" y="3"/>
                  </a:lnTo>
                  <a:lnTo>
                    <a:pt x="645" y="8"/>
                  </a:lnTo>
                  <a:lnTo>
                    <a:pt x="516" y="15"/>
                  </a:lnTo>
                  <a:lnTo>
                    <a:pt x="386" y="24"/>
                  </a:lnTo>
                  <a:lnTo>
                    <a:pt x="256" y="38"/>
                  </a:lnTo>
                  <a:lnTo>
                    <a:pt x="191" y="46"/>
                  </a:lnTo>
                  <a:lnTo>
                    <a:pt x="128" y="55"/>
                  </a:lnTo>
                  <a:lnTo>
                    <a:pt x="65" y="65"/>
                  </a:lnTo>
                  <a:lnTo>
                    <a:pt x="1" y="76"/>
                  </a:lnTo>
                  <a:lnTo>
                    <a:pt x="3" y="76"/>
                  </a:lnTo>
                  <a:lnTo>
                    <a:pt x="6" y="76"/>
                  </a:lnTo>
                  <a:lnTo>
                    <a:pt x="7" y="79"/>
                  </a:lnTo>
                  <a:lnTo>
                    <a:pt x="12" y="85"/>
                  </a:lnTo>
                  <a:lnTo>
                    <a:pt x="15" y="97"/>
                  </a:lnTo>
                  <a:lnTo>
                    <a:pt x="16" y="109"/>
                  </a:lnTo>
                  <a:lnTo>
                    <a:pt x="16" y="121"/>
                  </a:lnTo>
                  <a:lnTo>
                    <a:pt x="13" y="130"/>
                  </a:lnTo>
                  <a:lnTo>
                    <a:pt x="10" y="138"/>
                  </a:lnTo>
                  <a:lnTo>
                    <a:pt x="6" y="142"/>
                  </a:lnTo>
                  <a:lnTo>
                    <a:pt x="95" y="127"/>
                  </a:lnTo>
                  <a:lnTo>
                    <a:pt x="102" y="127"/>
                  </a:lnTo>
                  <a:lnTo>
                    <a:pt x="111" y="127"/>
                  </a:lnTo>
                  <a:lnTo>
                    <a:pt x="116" y="130"/>
                  </a:lnTo>
                  <a:lnTo>
                    <a:pt x="121" y="133"/>
                  </a:lnTo>
                  <a:lnTo>
                    <a:pt x="124" y="138"/>
                  </a:lnTo>
                  <a:lnTo>
                    <a:pt x="124" y="145"/>
                  </a:lnTo>
                  <a:lnTo>
                    <a:pt x="122" y="190"/>
                  </a:lnTo>
                  <a:lnTo>
                    <a:pt x="124" y="248"/>
                  </a:lnTo>
                  <a:lnTo>
                    <a:pt x="133" y="400"/>
                  </a:lnTo>
                  <a:lnTo>
                    <a:pt x="137" y="486"/>
                  </a:lnTo>
                  <a:lnTo>
                    <a:pt x="142" y="575"/>
                  </a:lnTo>
                  <a:lnTo>
                    <a:pt x="145" y="661"/>
                  </a:lnTo>
                  <a:lnTo>
                    <a:pt x="143" y="745"/>
                  </a:lnTo>
                  <a:lnTo>
                    <a:pt x="142" y="828"/>
                  </a:lnTo>
                  <a:lnTo>
                    <a:pt x="137" y="911"/>
                  </a:lnTo>
                  <a:lnTo>
                    <a:pt x="133" y="1035"/>
                  </a:lnTo>
                  <a:lnTo>
                    <a:pt x="131" y="1100"/>
                  </a:lnTo>
                  <a:lnTo>
                    <a:pt x="130" y="1167"/>
                  </a:lnTo>
                  <a:lnTo>
                    <a:pt x="131" y="1252"/>
                  </a:lnTo>
                  <a:lnTo>
                    <a:pt x="134" y="1338"/>
                  </a:lnTo>
                  <a:lnTo>
                    <a:pt x="142" y="1520"/>
                  </a:lnTo>
                  <a:lnTo>
                    <a:pt x="148" y="1651"/>
                  </a:lnTo>
                  <a:lnTo>
                    <a:pt x="148" y="1668"/>
                  </a:lnTo>
                  <a:lnTo>
                    <a:pt x="145" y="1681"/>
                  </a:lnTo>
                  <a:lnTo>
                    <a:pt x="142" y="1695"/>
                  </a:lnTo>
                  <a:lnTo>
                    <a:pt x="137" y="1706"/>
                  </a:lnTo>
                  <a:lnTo>
                    <a:pt x="131" y="1718"/>
                  </a:lnTo>
                  <a:lnTo>
                    <a:pt x="124" y="1728"/>
                  </a:lnTo>
                  <a:lnTo>
                    <a:pt x="110" y="1748"/>
                  </a:lnTo>
                  <a:lnTo>
                    <a:pt x="95" y="1770"/>
                  </a:lnTo>
                  <a:lnTo>
                    <a:pt x="87" y="1781"/>
                  </a:lnTo>
                  <a:lnTo>
                    <a:pt x="81" y="1795"/>
                  </a:lnTo>
                  <a:lnTo>
                    <a:pt x="75" y="1808"/>
                  </a:lnTo>
                  <a:lnTo>
                    <a:pt x="71" y="1823"/>
                  </a:lnTo>
                  <a:lnTo>
                    <a:pt x="69" y="1841"/>
                  </a:lnTo>
                  <a:lnTo>
                    <a:pt x="68" y="1859"/>
                  </a:lnTo>
                  <a:lnTo>
                    <a:pt x="68" y="1874"/>
                  </a:lnTo>
                  <a:lnTo>
                    <a:pt x="69" y="1888"/>
                  </a:lnTo>
                  <a:lnTo>
                    <a:pt x="74" y="1912"/>
                  </a:lnTo>
                  <a:lnTo>
                    <a:pt x="81" y="1933"/>
                  </a:lnTo>
                  <a:lnTo>
                    <a:pt x="90" y="1950"/>
                  </a:lnTo>
                  <a:lnTo>
                    <a:pt x="102" y="1965"/>
                  </a:lnTo>
                  <a:lnTo>
                    <a:pt x="114" y="1979"/>
                  </a:lnTo>
                  <a:lnTo>
                    <a:pt x="139" y="2001"/>
                  </a:lnTo>
                  <a:lnTo>
                    <a:pt x="146" y="2010"/>
                  </a:lnTo>
                  <a:lnTo>
                    <a:pt x="152" y="2019"/>
                  </a:lnTo>
                  <a:lnTo>
                    <a:pt x="154" y="2030"/>
                  </a:lnTo>
                  <a:lnTo>
                    <a:pt x="154" y="2040"/>
                  </a:lnTo>
                  <a:lnTo>
                    <a:pt x="152" y="2049"/>
                  </a:lnTo>
                  <a:lnTo>
                    <a:pt x="148" y="2057"/>
                  </a:lnTo>
                  <a:lnTo>
                    <a:pt x="142" y="2061"/>
                  </a:lnTo>
                  <a:lnTo>
                    <a:pt x="137" y="2063"/>
                  </a:lnTo>
                  <a:lnTo>
                    <a:pt x="133" y="2063"/>
                  </a:lnTo>
                  <a:lnTo>
                    <a:pt x="65" y="2069"/>
                  </a:lnTo>
                  <a:lnTo>
                    <a:pt x="0" y="2073"/>
                  </a:lnTo>
                  <a:lnTo>
                    <a:pt x="4" y="2075"/>
                  </a:lnTo>
                  <a:lnTo>
                    <a:pt x="9" y="2078"/>
                  </a:lnTo>
                  <a:lnTo>
                    <a:pt x="13" y="2084"/>
                  </a:lnTo>
                  <a:lnTo>
                    <a:pt x="16" y="2092"/>
                  </a:lnTo>
                  <a:lnTo>
                    <a:pt x="19" y="2099"/>
                  </a:lnTo>
                  <a:lnTo>
                    <a:pt x="22" y="2110"/>
                  </a:lnTo>
                  <a:lnTo>
                    <a:pt x="24" y="2120"/>
                  </a:lnTo>
                  <a:lnTo>
                    <a:pt x="24" y="2132"/>
                  </a:lnTo>
                  <a:lnTo>
                    <a:pt x="22" y="2152"/>
                  </a:lnTo>
                  <a:lnTo>
                    <a:pt x="19" y="2168"/>
                  </a:lnTo>
                  <a:lnTo>
                    <a:pt x="16" y="2176"/>
                  </a:lnTo>
                  <a:lnTo>
                    <a:pt x="12" y="2181"/>
                  </a:lnTo>
                  <a:lnTo>
                    <a:pt x="9" y="2185"/>
                  </a:lnTo>
                  <a:lnTo>
                    <a:pt x="4" y="2188"/>
                  </a:lnTo>
                  <a:lnTo>
                    <a:pt x="92" y="2188"/>
                  </a:lnTo>
                  <a:lnTo>
                    <a:pt x="140" y="2188"/>
                  </a:lnTo>
                  <a:lnTo>
                    <a:pt x="187" y="2187"/>
                  </a:lnTo>
                  <a:lnTo>
                    <a:pt x="190" y="2187"/>
                  </a:lnTo>
                  <a:lnTo>
                    <a:pt x="191" y="2190"/>
                  </a:lnTo>
                  <a:lnTo>
                    <a:pt x="190" y="2193"/>
                  </a:lnTo>
                  <a:lnTo>
                    <a:pt x="187" y="2197"/>
                  </a:lnTo>
                  <a:lnTo>
                    <a:pt x="178" y="2205"/>
                  </a:lnTo>
                  <a:lnTo>
                    <a:pt x="172" y="2212"/>
                  </a:lnTo>
                  <a:lnTo>
                    <a:pt x="163" y="2224"/>
                  </a:lnTo>
                  <a:lnTo>
                    <a:pt x="160" y="2233"/>
                  </a:lnTo>
                  <a:lnTo>
                    <a:pt x="158" y="2236"/>
                  </a:lnTo>
                  <a:lnTo>
                    <a:pt x="160" y="2233"/>
                  </a:lnTo>
                  <a:lnTo>
                    <a:pt x="163" y="2232"/>
                  </a:lnTo>
                  <a:lnTo>
                    <a:pt x="170" y="2229"/>
                  </a:lnTo>
                  <a:lnTo>
                    <a:pt x="181" y="2227"/>
                  </a:lnTo>
                  <a:lnTo>
                    <a:pt x="194" y="2229"/>
                  </a:lnTo>
                  <a:lnTo>
                    <a:pt x="206" y="2233"/>
                  </a:lnTo>
                  <a:lnTo>
                    <a:pt x="217" y="2238"/>
                  </a:lnTo>
                  <a:lnTo>
                    <a:pt x="223" y="2244"/>
                  </a:lnTo>
                  <a:lnTo>
                    <a:pt x="225" y="2247"/>
                  </a:lnTo>
                  <a:lnTo>
                    <a:pt x="225" y="2250"/>
                  </a:lnTo>
                  <a:lnTo>
                    <a:pt x="223" y="2251"/>
                  </a:lnTo>
                  <a:lnTo>
                    <a:pt x="225" y="2251"/>
                  </a:lnTo>
                  <a:lnTo>
                    <a:pt x="229" y="2242"/>
                  </a:lnTo>
                  <a:lnTo>
                    <a:pt x="235" y="2233"/>
                  </a:lnTo>
                  <a:lnTo>
                    <a:pt x="243" y="2226"/>
                  </a:lnTo>
                  <a:lnTo>
                    <a:pt x="252" y="2218"/>
                  </a:lnTo>
                  <a:lnTo>
                    <a:pt x="261" y="2211"/>
                  </a:lnTo>
                  <a:lnTo>
                    <a:pt x="271" y="2203"/>
                  </a:lnTo>
                  <a:lnTo>
                    <a:pt x="283" y="2197"/>
                  </a:lnTo>
                  <a:lnTo>
                    <a:pt x="295" y="2193"/>
                  </a:lnTo>
                  <a:lnTo>
                    <a:pt x="311" y="2188"/>
                  </a:lnTo>
                  <a:lnTo>
                    <a:pt x="332" y="2184"/>
                  </a:lnTo>
                  <a:lnTo>
                    <a:pt x="356" y="2179"/>
                  </a:lnTo>
                  <a:lnTo>
                    <a:pt x="369" y="2179"/>
                  </a:lnTo>
                  <a:lnTo>
                    <a:pt x="381" y="2179"/>
                  </a:lnTo>
                  <a:lnTo>
                    <a:pt x="525" y="2178"/>
                  </a:lnTo>
                  <a:lnTo>
                    <a:pt x="676" y="2178"/>
                  </a:lnTo>
                  <a:lnTo>
                    <a:pt x="820" y="2179"/>
                  </a:lnTo>
                  <a:lnTo>
                    <a:pt x="885" y="2181"/>
                  </a:lnTo>
                  <a:lnTo>
                    <a:pt x="941" y="2184"/>
                  </a:lnTo>
                  <a:lnTo>
                    <a:pt x="947" y="2185"/>
                  </a:lnTo>
                  <a:lnTo>
                    <a:pt x="950" y="2187"/>
                  </a:lnTo>
                  <a:lnTo>
                    <a:pt x="950" y="2188"/>
                  </a:lnTo>
                  <a:lnTo>
                    <a:pt x="950" y="2190"/>
                  </a:lnTo>
                  <a:lnTo>
                    <a:pt x="946" y="2197"/>
                  </a:lnTo>
                  <a:lnTo>
                    <a:pt x="938" y="2209"/>
                  </a:lnTo>
                  <a:lnTo>
                    <a:pt x="930" y="2220"/>
                  </a:lnTo>
                  <a:lnTo>
                    <a:pt x="924" y="2232"/>
                  </a:lnTo>
                  <a:lnTo>
                    <a:pt x="917" y="2244"/>
                  </a:lnTo>
                  <a:lnTo>
                    <a:pt x="917" y="2245"/>
                  </a:lnTo>
                  <a:lnTo>
                    <a:pt x="918" y="2242"/>
                  </a:lnTo>
                  <a:lnTo>
                    <a:pt x="921" y="2241"/>
                  </a:lnTo>
                  <a:lnTo>
                    <a:pt x="929" y="2238"/>
                  </a:lnTo>
                  <a:lnTo>
                    <a:pt x="940" y="2238"/>
                  </a:lnTo>
                  <a:lnTo>
                    <a:pt x="952" y="2239"/>
                  </a:lnTo>
                  <a:lnTo>
                    <a:pt x="964" y="2242"/>
                  </a:lnTo>
                  <a:lnTo>
                    <a:pt x="974" y="2248"/>
                  </a:lnTo>
                  <a:lnTo>
                    <a:pt x="980" y="2254"/>
                  </a:lnTo>
                  <a:lnTo>
                    <a:pt x="982" y="2257"/>
                  </a:lnTo>
                  <a:lnTo>
                    <a:pt x="982" y="2260"/>
                  </a:lnTo>
                  <a:lnTo>
                    <a:pt x="986" y="2250"/>
                  </a:lnTo>
                  <a:lnTo>
                    <a:pt x="992" y="2241"/>
                  </a:lnTo>
                  <a:lnTo>
                    <a:pt x="998" y="2233"/>
                  </a:lnTo>
                  <a:lnTo>
                    <a:pt x="1004" y="2227"/>
                  </a:lnTo>
                  <a:lnTo>
                    <a:pt x="1013" y="2221"/>
                  </a:lnTo>
                  <a:lnTo>
                    <a:pt x="1022" y="2217"/>
                  </a:lnTo>
                  <a:lnTo>
                    <a:pt x="1032" y="2212"/>
                  </a:lnTo>
                  <a:lnTo>
                    <a:pt x="1042" y="2208"/>
                  </a:lnTo>
                  <a:lnTo>
                    <a:pt x="1057" y="2205"/>
                  </a:lnTo>
                  <a:lnTo>
                    <a:pt x="1077" y="2202"/>
                  </a:lnTo>
                  <a:lnTo>
                    <a:pt x="1102" y="2200"/>
                  </a:lnTo>
                  <a:lnTo>
                    <a:pt x="1133" y="2203"/>
                  </a:lnTo>
                  <a:lnTo>
                    <a:pt x="1234" y="2211"/>
                  </a:lnTo>
                  <a:lnTo>
                    <a:pt x="1288" y="2214"/>
                  </a:lnTo>
                  <a:lnTo>
                    <a:pt x="1345" y="2215"/>
                  </a:lnTo>
                  <a:lnTo>
                    <a:pt x="1401" y="2215"/>
                  </a:lnTo>
                  <a:lnTo>
                    <a:pt x="1457" y="2214"/>
                  </a:lnTo>
                  <a:lnTo>
                    <a:pt x="1513" y="2211"/>
                  </a:lnTo>
                  <a:lnTo>
                    <a:pt x="1565" y="2205"/>
                  </a:lnTo>
                  <a:lnTo>
                    <a:pt x="1578" y="2205"/>
                  </a:lnTo>
                  <a:lnTo>
                    <a:pt x="1594" y="2203"/>
                  </a:lnTo>
                  <a:lnTo>
                    <a:pt x="1603" y="2205"/>
                  </a:lnTo>
                  <a:lnTo>
                    <a:pt x="1612" y="2206"/>
                  </a:lnTo>
                  <a:lnTo>
                    <a:pt x="1620" y="2209"/>
                  </a:lnTo>
                  <a:lnTo>
                    <a:pt x="1626" y="2215"/>
                  </a:lnTo>
                  <a:lnTo>
                    <a:pt x="1630" y="2223"/>
                  </a:lnTo>
                  <a:lnTo>
                    <a:pt x="1633" y="2232"/>
                  </a:lnTo>
                  <a:lnTo>
                    <a:pt x="1635" y="2242"/>
                  </a:lnTo>
                  <a:lnTo>
                    <a:pt x="1635" y="2251"/>
                  </a:lnTo>
                  <a:lnTo>
                    <a:pt x="1636" y="2248"/>
                  </a:lnTo>
                  <a:lnTo>
                    <a:pt x="1641" y="2247"/>
                  </a:lnTo>
                  <a:lnTo>
                    <a:pt x="1647" y="2245"/>
                  </a:lnTo>
                  <a:lnTo>
                    <a:pt x="1654" y="2245"/>
                  </a:lnTo>
                  <a:lnTo>
                    <a:pt x="1661" y="2247"/>
                  </a:lnTo>
                  <a:lnTo>
                    <a:pt x="1667" y="2248"/>
                  </a:lnTo>
                  <a:lnTo>
                    <a:pt x="1671" y="2251"/>
                  </a:lnTo>
                  <a:lnTo>
                    <a:pt x="1673" y="2254"/>
                  </a:lnTo>
                  <a:lnTo>
                    <a:pt x="1676" y="2242"/>
                  </a:lnTo>
                  <a:lnTo>
                    <a:pt x="1680" y="2232"/>
                  </a:lnTo>
                  <a:lnTo>
                    <a:pt x="1686" y="2224"/>
                  </a:lnTo>
                  <a:lnTo>
                    <a:pt x="1692" y="2217"/>
                  </a:lnTo>
                  <a:lnTo>
                    <a:pt x="1701" y="2211"/>
                  </a:lnTo>
                  <a:lnTo>
                    <a:pt x="1710" y="2206"/>
                  </a:lnTo>
                  <a:lnTo>
                    <a:pt x="1719" y="2203"/>
                  </a:lnTo>
                  <a:lnTo>
                    <a:pt x="1730" y="2202"/>
                  </a:lnTo>
                  <a:lnTo>
                    <a:pt x="1734" y="2202"/>
                  </a:lnTo>
                  <a:lnTo>
                    <a:pt x="1736" y="2200"/>
                  </a:lnTo>
                  <a:lnTo>
                    <a:pt x="1739" y="2196"/>
                  </a:lnTo>
                  <a:lnTo>
                    <a:pt x="1742" y="2182"/>
                  </a:lnTo>
                  <a:lnTo>
                    <a:pt x="1745" y="2164"/>
                  </a:lnTo>
                  <a:lnTo>
                    <a:pt x="1745" y="2143"/>
                  </a:lnTo>
                  <a:lnTo>
                    <a:pt x="1743" y="2120"/>
                  </a:lnTo>
                  <a:lnTo>
                    <a:pt x="1742" y="2101"/>
                  </a:lnTo>
                  <a:lnTo>
                    <a:pt x="1739" y="2087"/>
                  </a:lnTo>
                  <a:lnTo>
                    <a:pt x="1737" y="2083"/>
                  </a:lnTo>
                  <a:lnTo>
                    <a:pt x="1736" y="2080"/>
                  </a:lnTo>
                  <a:close/>
                  <a:moveTo>
                    <a:pt x="1537" y="1822"/>
                  </a:moveTo>
                  <a:lnTo>
                    <a:pt x="1537" y="1822"/>
                  </a:lnTo>
                  <a:lnTo>
                    <a:pt x="1546" y="1834"/>
                  </a:lnTo>
                  <a:lnTo>
                    <a:pt x="1552" y="1847"/>
                  </a:lnTo>
                  <a:lnTo>
                    <a:pt x="1553" y="1859"/>
                  </a:lnTo>
                  <a:lnTo>
                    <a:pt x="1553" y="1873"/>
                  </a:lnTo>
                  <a:lnTo>
                    <a:pt x="1553" y="1881"/>
                  </a:lnTo>
                  <a:lnTo>
                    <a:pt x="1550" y="1887"/>
                  </a:lnTo>
                  <a:lnTo>
                    <a:pt x="1547" y="1893"/>
                  </a:lnTo>
                  <a:lnTo>
                    <a:pt x="1543" y="1896"/>
                  </a:lnTo>
                  <a:lnTo>
                    <a:pt x="1538" y="1899"/>
                  </a:lnTo>
                  <a:lnTo>
                    <a:pt x="1532" y="1900"/>
                  </a:lnTo>
                  <a:lnTo>
                    <a:pt x="1526" y="1900"/>
                  </a:lnTo>
                  <a:lnTo>
                    <a:pt x="1520" y="1899"/>
                  </a:lnTo>
                  <a:lnTo>
                    <a:pt x="1516" y="1896"/>
                  </a:lnTo>
                  <a:lnTo>
                    <a:pt x="1510" y="1891"/>
                  </a:lnTo>
                  <a:lnTo>
                    <a:pt x="1501" y="1881"/>
                  </a:lnTo>
                  <a:lnTo>
                    <a:pt x="1493" y="1867"/>
                  </a:lnTo>
                  <a:lnTo>
                    <a:pt x="1489" y="1856"/>
                  </a:lnTo>
                  <a:lnTo>
                    <a:pt x="1490" y="1849"/>
                  </a:lnTo>
                  <a:lnTo>
                    <a:pt x="1493" y="1841"/>
                  </a:lnTo>
                  <a:lnTo>
                    <a:pt x="1499" y="1834"/>
                  </a:lnTo>
                  <a:lnTo>
                    <a:pt x="1507" y="1828"/>
                  </a:lnTo>
                  <a:lnTo>
                    <a:pt x="1514" y="1823"/>
                  </a:lnTo>
                  <a:lnTo>
                    <a:pt x="1523" y="1820"/>
                  </a:lnTo>
                  <a:lnTo>
                    <a:pt x="1531" y="1819"/>
                  </a:lnTo>
                  <a:lnTo>
                    <a:pt x="1534" y="1820"/>
                  </a:lnTo>
                  <a:lnTo>
                    <a:pt x="1537" y="1822"/>
                  </a:lnTo>
                  <a:close/>
                  <a:moveTo>
                    <a:pt x="1437" y="1763"/>
                  </a:moveTo>
                  <a:lnTo>
                    <a:pt x="1437" y="1763"/>
                  </a:lnTo>
                  <a:lnTo>
                    <a:pt x="1439" y="1757"/>
                  </a:lnTo>
                  <a:lnTo>
                    <a:pt x="1440" y="1749"/>
                  </a:lnTo>
                  <a:lnTo>
                    <a:pt x="1449" y="1733"/>
                  </a:lnTo>
                  <a:lnTo>
                    <a:pt x="1454" y="1725"/>
                  </a:lnTo>
                  <a:lnTo>
                    <a:pt x="1458" y="1721"/>
                  </a:lnTo>
                  <a:lnTo>
                    <a:pt x="1463" y="1718"/>
                  </a:lnTo>
                  <a:lnTo>
                    <a:pt x="1466" y="1718"/>
                  </a:lnTo>
                  <a:lnTo>
                    <a:pt x="1467" y="1719"/>
                  </a:lnTo>
                  <a:lnTo>
                    <a:pt x="1492" y="1752"/>
                  </a:lnTo>
                  <a:lnTo>
                    <a:pt x="1504" y="1769"/>
                  </a:lnTo>
                  <a:lnTo>
                    <a:pt x="1510" y="1782"/>
                  </a:lnTo>
                  <a:lnTo>
                    <a:pt x="1511" y="1786"/>
                  </a:lnTo>
                  <a:lnTo>
                    <a:pt x="1510" y="1789"/>
                  </a:lnTo>
                  <a:lnTo>
                    <a:pt x="1507" y="1795"/>
                  </a:lnTo>
                  <a:lnTo>
                    <a:pt x="1501" y="1799"/>
                  </a:lnTo>
                  <a:lnTo>
                    <a:pt x="1493" y="1805"/>
                  </a:lnTo>
                  <a:lnTo>
                    <a:pt x="1484" y="1808"/>
                  </a:lnTo>
                  <a:lnTo>
                    <a:pt x="1476" y="1811"/>
                  </a:lnTo>
                  <a:lnTo>
                    <a:pt x="1467" y="1813"/>
                  </a:lnTo>
                  <a:lnTo>
                    <a:pt x="1461" y="1811"/>
                  </a:lnTo>
                  <a:lnTo>
                    <a:pt x="1457" y="1808"/>
                  </a:lnTo>
                  <a:lnTo>
                    <a:pt x="1451" y="1802"/>
                  </a:lnTo>
                  <a:lnTo>
                    <a:pt x="1446" y="1796"/>
                  </a:lnTo>
                  <a:lnTo>
                    <a:pt x="1443" y="1790"/>
                  </a:lnTo>
                  <a:lnTo>
                    <a:pt x="1439" y="1775"/>
                  </a:lnTo>
                  <a:lnTo>
                    <a:pt x="1437" y="1763"/>
                  </a:lnTo>
                  <a:close/>
                  <a:moveTo>
                    <a:pt x="1446" y="1834"/>
                  </a:moveTo>
                  <a:lnTo>
                    <a:pt x="1446" y="1834"/>
                  </a:lnTo>
                  <a:lnTo>
                    <a:pt x="1451" y="1843"/>
                  </a:lnTo>
                  <a:lnTo>
                    <a:pt x="1455" y="1852"/>
                  </a:lnTo>
                  <a:lnTo>
                    <a:pt x="1455" y="1855"/>
                  </a:lnTo>
                  <a:lnTo>
                    <a:pt x="1455" y="1859"/>
                  </a:lnTo>
                  <a:lnTo>
                    <a:pt x="1454" y="1864"/>
                  </a:lnTo>
                  <a:lnTo>
                    <a:pt x="1451" y="1868"/>
                  </a:lnTo>
                  <a:lnTo>
                    <a:pt x="1448" y="1874"/>
                  </a:lnTo>
                  <a:lnTo>
                    <a:pt x="1443" y="1881"/>
                  </a:lnTo>
                  <a:lnTo>
                    <a:pt x="1436" y="1896"/>
                  </a:lnTo>
                  <a:lnTo>
                    <a:pt x="1433" y="1903"/>
                  </a:lnTo>
                  <a:lnTo>
                    <a:pt x="1428" y="1908"/>
                  </a:lnTo>
                  <a:lnTo>
                    <a:pt x="1422" y="1909"/>
                  </a:lnTo>
                  <a:lnTo>
                    <a:pt x="1419" y="1909"/>
                  </a:lnTo>
                  <a:lnTo>
                    <a:pt x="1416" y="1908"/>
                  </a:lnTo>
                  <a:lnTo>
                    <a:pt x="1410" y="1903"/>
                  </a:lnTo>
                  <a:lnTo>
                    <a:pt x="1404" y="1897"/>
                  </a:lnTo>
                  <a:lnTo>
                    <a:pt x="1394" y="1884"/>
                  </a:lnTo>
                  <a:lnTo>
                    <a:pt x="1386" y="1867"/>
                  </a:lnTo>
                  <a:lnTo>
                    <a:pt x="1384" y="1859"/>
                  </a:lnTo>
                  <a:lnTo>
                    <a:pt x="1383" y="1850"/>
                  </a:lnTo>
                  <a:lnTo>
                    <a:pt x="1383" y="1843"/>
                  </a:lnTo>
                  <a:lnTo>
                    <a:pt x="1386" y="1834"/>
                  </a:lnTo>
                  <a:lnTo>
                    <a:pt x="1389" y="1825"/>
                  </a:lnTo>
                  <a:lnTo>
                    <a:pt x="1395" y="1817"/>
                  </a:lnTo>
                  <a:lnTo>
                    <a:pt x="1400" y="1810"/>
                  </a:lnTo>
                  <a:lnTo>
                    <a:pt x="1406" y="1804"/>
                  </a:lnTo>
                  <a:lnTo>
                    <a:pt x="1410" y="1801"/>
                  </a:lnTo>
                  <a:lnTo>
                    <a:pt x="1415" y="1799"/>
                  </a:lnTo>
                  <a:lnTo>
                    <a:pt x="1418" y="1801"/>
                  </a:lnTo>
                  <a:lnTo>
                    <a:pt x="1422" y="1802"/>
                  </a:lnTo>
                  <a:lnTo>
                    <a:pt x="1430" y="1810"/>
                  </a:lnTo>
                  <a:lnTo>
                    <a:pt x="1437" y="1820"/>
                  </a:lnTo>
                  <a:lnTo>
                    <a:pt x="1446" y="1834"/>
                  </a:lnTo>
                  <a:close/>
                  <a:moveTo>
                    <a:pt x="1427" y="1939"/>
                  </a:moveTo>
                  <a:lnTo>
                    <a:pt x="1427" y="1939"/>
                  </a:lnTo>
                  <a:lnTo>
                    <a:pt x="1427" y="1944"/>
                  </a:lnTo>
                  <a:lnTo>
                    <a:pt x="1425" y="1947"/>
                  </a:lnTo>
                  <a:lnTo>
                    <a:pt x="1422" y="1947"/>
                  </a:lnTo>
                  <a:lnTo>
                    <a:pt x="1416" y="1947"/>
                  </a:lnTo>
                  <a:lnTo>
                    <a:pt x="1406" y="1944"/>
                  </a:lnTo>
                  <a:lnTo>
                    <a:pt x="1400" y="1941"/>
                  </a:lnTo>
                  <a:lnTo>
                    <a:pt x="1397" y="1936"/>
                  </a:lnTo>
                  <a:lnTo>
                    <a:pt x="1394" y="1930"/>
                  </a:lnTo>
                  <a:lnTo>
                    <a:pt x="1392" y="1926"/>
                  </a:lnTo>
                  <a:lnTo>
                    <a:pt x="1391" y="1921"/>
                  </a:lnTo>
                  <a:lnTo>
                    <a:pt x="1392" y="1917"/>
                  </a:lnTo>
                  <a:lnTo>
                    <a:pt x="1394" y="1915"/>
                  </a:lnTo>
                  <a:lnTo>
                    <a:pt x="1397" y="1915"/>
                  </a:lnTo>
                  <a:lnTo>
                    <a:pt x="1404" y="1918"/>
                  </a:lnTo>
                  <a:lnTo>
                    <a:pt x="1415" y="1924"/>
                  </a:lnTo>
                  <a:lnTo>
                    <a:pt x="1422" y="1932"/>
                  </a:lnTo>
                  <a:lnTo>
                    <a:pt x="1425" y="1935"/>
                  </a:lnTo>
                  <a:lnTo>
                    <a:pt x="1427" y="1939"/>
                  </a:lnTo>
                  <a:close/>
                  <a:moveTo>
                    <a:pt x="1418" y="1743"/>
                  </a:moveTo>
                  <a:lnTo>
                    <a:pt x="1418" y="1743"/>
                  </a:lnTo>
                  <a:lnTo>
                    <a:pt x="1419" y="1754"/>
                  </a:lnTo>
                  <a:lnTo>
                    <a:pt x="1419" y="1763"/>
                  </a:lnTo>
                  <a:lnTo>
                    <a:pt x="1418" y="1766"/>
                  </a:lnTo>
                  <a:lnTo>
                    <a:pt x="1415" y="1769"/>
                  </a:lnTo>
                  <a:lnTo>
                    <a:pt x="1412" y="1772"/>
                  </a:lnTo>
                  <a:lnTo>
                    <a:pt x="1407" y="1773"/>
                  </a:lnTo>
                  <a:lnTo>
                    <a:pt x="1403" y="1776"/>
                  </a:lnTo>
                  <a:lnTo>
                    <a:pt x="1397" y="1781"/>
                  </a:lnTo>
                  <a:lnTo>
                    <a:pt x="1384" y="1792"/>
                  </a:lnTo>
                  <a:lnTo>
                    <a:pt x="1374" y="1802"/>
                  </a:lnTo>
                  <a:lnTo>
                    <a:pt x="1369" y="1805"/>
                  </a:lnTo>
                  <a:lnTo>
                    <a:pt x="1365" y="1804"/>
                  </a:lnTo>
                  <a:lnTo>
                    <a:pt x="1362" y="1801"/>
                  </a:lnTo>
                  <a:lnTo>
                    <a:pt x="1360" y="1796"/>
                  </a:lnTo>
                  <a:lnTo>
                    <a:pt x="1359" y="1789"/>
                  </a:lnTo>
                  <a:lnTo>
                    <a:pt x="1359" y="1779"/>
                  </a:lnTo>
                  <a:lnTo>
                    <a:pt x="1359" y="1770"/>
                  </a:lnTo>
                  <a:lnTo>
                    <a:pt x="1360" y="1761"/>
                  </a:lnTo>
                  <a:lnTo>
                    <a:pt x="1362" y="1754"/>
                  </a:lnTo>
                  <a:lnTo>
                    <a:pt x="1365" y="1748"/>
                  </a:lnTo>
                  <a:lnTo>
                    <a:pt x="1369" y="1742"/>
                  </a:lnTo>
                  <a:lnTo>
                    <a:pt x="1377" y="1736"/>
                  </a:lnTo>
                  <a:lnTo>
                    <a:pt x="1384" y="1731"/>
                  </a:lnTo>
                  <a:lnTo>
                    <a:pt x="1394" y="1727"/>
                  </a:lnTo>
                  <a:lnTo>
                    <a:pt x="1403" y="1725"/>
                  </a:lnTo>
                  <a:lnTo>
                    <a:pt x="1406" y="1727"/>
                  </a:lnTo>
                  <a:lnTo>
                    <a:pt x="1410" y="1728"/>
                  </a:lnTo>
                  <a:lnTo>
                    <a:pt x="1413" y="1730"/>
                  </a:lnTo>
                  <a:lnTo>
                    <a:pt x="1415" y="1733"/>
                  </a:lnTo>
                  <a:lnTo>
                    <a:pt x="1416" y="1737"/>
                  </a:lnTo>
                  <a:lnTo>
                    <a:pt x="1418" y="1743"/>
                  </a:lnTo>
                  <a:close/>
                  <a:moveTo>
                    <a:pt x="1324" y="1871"/>
                  </a:moveTo>
                  <a:lnTo>
                    <a:pt x="1324" y="1871"/>
                  </a:lnTo>
                  <a:lnTo>
                    <a:pt x="1321" y="1862"/>
                  </a:lnTo>
                  <a:lnTo>
                    <a:pt x="1318" y="1852"/>
                  </a:lnTo>
                  <a:lnTo>
                    <a:pt x="1317" y="1840"/>
                  </a:lnTo>
                  <a:lnTo>
                    <a:pt x="1317" y="1829"/>
                  </a:lnTo>
                  <a:lnTo>
                    <a:pt x="1317" y="1819"/>
                  </a:lnTo>
                  <a:lnTo>
                    <a:pt x="1318" y="1810"/>
                  </a:lnTo>
                  <a:lnTo>
                    <a:pt x="1320" y="1802"/>
                  </a:lnTo>
                  <a:lnTo>
                    <a:pt x="1323" y="1799"/>
                  </a:lnTo>
                  <a:lnTo>
                    <a:pt x="1327" y="1798"/>
                  </a:lnTo>
                  <a:lnTo>
                    <a:pt x="1332" y="1801"/>
                  </a:lnTo>
                  <a:lnTo>
                    <a:pt x="1338" y="1804"/>
                  </a:lnTo>
                  <a:lnTo>
                    <a:pt x="1344" y="1808"/>
                  </a:lnTo>
                  <a:lnTo>
                    <a:pt x="1350" y="1814"/>
                  </a:lnTo>
                  <a:lnTo>
                    <a:pt x="1354" y="1822"/>
                  </a:lnTo>
                  <a:lnTo>
                    <a:pt x="1359" y="1829"/>
                  </a:lnTo>
                  <a:lnTo>
                    <a:pt x="1360" y="1837"/>
                  </a:lnTo>
                  <a:lnTo>
                    <a:pt x="1363" y="1861"/>
                  </a:lnTo>
                  <a:lnTo>
                    <a:pt x="1371" y="1888"/>
                  </a:lnTo>
                  <a:lnTo>
                    <a:pt x="1371" y="1891"/>
                  </a:lnTo>
                  <a:lnTo>
                    <a:pt x="1371" y="1893"/>
                  </a:lnTo>
                  <a:lnTo>
                    <a:pt x="1366" y="1894"/>
                  </a:lnTo>
                  <a:lnTo>
                    <a:pt x="1360" y="1894"/>
                  </a:lnTo>
                  <a:lnTo>
                    <a:pt x="1353" y="1893"/>
                  </a:lnTo>
                  <a:lnTo>
                    <a:pt x="1345" y="1890"/>
                  </a:lnTo>
                  <a:lnTo>
                    <a:pt x="1336" y="1885"/>
                  </a:lnTo>
                  <a:lnTo>
                    <a:pt x="1330" y="1879"/>
                  </a:lnTo>
                  <a:lnTo>
                    <a:pt x="1324" y="1871"/>
                  </a:lnTo>
                  <a:close/>
                  <a:moveTo>
                    <a:pt x="166" y="1742"/>
                  </a:moveTo>
                  <a:lnTo>
                    <a:pt x="166" y="1742"/>
                  </a:lnTo>
                  <a:lnTo>
                    <a:pt x="172" y="1743"/>
                  </a:lnTo>
                  <a:lnTo>
                    <a:pt x="178" y="1746"/>
                  </a:lnTo>
                  <a:lnTo>
                    <a:pt x="182" y="1751"/>
                  </a:lnTo>
                  <a:lnTo>
                    <a:pt x="185" y="1755"/>
                  </a:lnTo>
                  <a:lnTo>
                    <a:pt x="188" y="1761"/>
                  </a:lnTo>
                  <a:lnTo>
                    <a:pt x="190" y="1766"/>
                  </a:lnTo>
                  <a:lnTo>
                    <a:pt x="188" y="1772"/>
                  </a:lnTo>
                  <a:lnTo>
                    <a:pt x="187" y="1778"/>
                  </a:lnTo>
                  <a:lnTo>
                    <a:pt x="173" y="1807"/>
                  </a:lnTo>
                  <a:lnTo>
                    <a:pt x="164" y="1819"/>
                  </a:lnTo>
                  <a:lnTo>
                    <a:pt x="161" y="1822"/>
                  </a:lnTo>
                  <a:lnTo>
                    <a:pt x="160" y="1822"/>
                  </a:lnTo>
                  <a:lnTo>
                    <a:pt x="158" y="1822"/>
                  </a:lnTo>
                  <a:lnTo>
                    <a:pt x="155" y="1817"/>
                  </a:lnTo>
                  <a:lnTo>
                    <a:pt x="152" y="1807"/>
                  </a:lnTo>
                  <a:lnTo>
                    <a:pt x="151" y="1793"/>
                  </a:lnTo>
                  <a:lnTo>
                    <a:pt x="149" y="1778"/>
                  </a:lnTo>
                  <a:lnTo>
                    <a:pt x="151" y="1764"/>
                  </a:lnTo>
                  <a:lnTo>
                    <a:pt x="154" y="1752"/>
                  </a:lnTo>
                  <a:lnTo>
                    <a:pt x="155" y="1746"/>
                  </a:lnTo>
                  <a:lnTo>
                    <a:pt x="158" y="1743"/>
                  </a:lnTo>
                  <a:lnTo>
                    <a:pt x="161" y="1742"/>
                  </a:lnTo>
                  <a:lnTo>
                    <a:pt x="166" y="1742"/>
                  </a:lnTo>
                  <a:close/>
                  <a:moveTo>
                    <a:pt x="217" y="1793"/>
                  </a:moveTo>
                  <a:lnTo>
                    <a:pt x="217" y="1793"/>
                  </a:lnTo>
                  <a:lnTo>
                    <a:pt x="225" y="1798"/>
                  </a:lnTo>
                  <a:lnTo>
                    <a:pt x="232" y="1805"/>
                  </a:lnTo>
                  <a:lnTo>
                    <a:pt x="240" y="1814"/>
                  </a:lnTo>
                  <a:lnTo>
                    <a:pt x="246" y="1825"/>
                  </a:lnTo>
                  <a:lnTo>
                    <a:pt x="252" y="1837"/>
                  </a:lnTo>
                  <a:lnTo>
                    <a:pt x="258" y="1849"/>
                  </a:lnTo>
                  <a:lnTo>
                    <a:pt x="262" y="1861"/>
                  </a:lnTo>
                  <a:lnTo>
                    <a:pt x="265" y="1874"/>
                  </a:lnTo>
                  <a:lnTo>
                    <a:pt x="267" y="1887"/>
                  </a:lnTo>
                  <a:lnTo>
                    <a:pt x="267" y="1899"/>
                  </a:lnTo>
                  <a:lnTo>
                    <a:pt x="267" y="1911"/>
                  </a:lnTo>
                  <a:lnTo>
                    <a:pt x="265" y="1920"/>
                  </a:lnTo>
                  <a:lnTo>
                    <a:pt x="261" y="1929"/>
                  </a:lnTo>
                  <a:lnTo>
                    <a:pt x="256" y="1935"/>
                  </a:lnTo>
                  <a:lnTo>
                    <a:pt x="250" y="1939"/>
                  </a:lnTo>
                  <a:lnTo>
                    <a:pt x="243" y="1941"/>
                  </a:lnTo>
                  <a:lnTo>
                    <a:pt x="240" y="1941"/>
                  </a:lnTo>
                  <a:lnTo>
                    <a:pt x="235" y="1939"/>
                  </a:lnTo>
                  <a:lnTo>
                    <a:pt x="226" y="1935"/>
                  </a:lnTo>
                  <a:lnTo>
                    <a:pt x="216" y="1926"/>
                  </a:lnTo>
                  <a:lnTo>
                    <a:pt x="206" y="1917"/>
                  </a:lnTo>
                  <a:lnTo>
                    <a:pt x="191" y="1896"/>
                  </a:lnTo>
                  <a:lnTo>
                    <a:pt x="181" y="1877"/>
                  </a:lnTo>
                  <a:lnTo>
                    <a:pt x="179" y="1871"/>
                  </a:lnTo>
                  <a:lnTo>
                    <a:pt x="178" y="1865"/>
                  </a:lnTo>
                  <a:lnTo>
                    <a:pt x="178" y="1852"/>
                  </a:lnTo>
                  <a:lnTo>
                    <a:pt x="181" y="1835"/>
                  </a:lnTo>
                  <a:lnTo>
                    <a:pt x="187" y="1822"/>
                  </a:lnTo>
                  <a:lnTo>
                    <a:pt x="193" y="1808"/>
                  </a:lnTo>
                  <a:lnTo>
                    <a:pt x="202" y="1798"/>
                  </a:lnTo>
                  <a:lnTo>
                    <a:pt x="205" y="1795"/>
                  </a:lnTo>
                  <a:lnTo>
                    <a:pt x="209" y="1792"/>
                  </a:lnTo>
                  <a:lnTo>
                    <a:pt x="214" y="1792"/>
                  </a:lnTo>
                  <a:lnTo>
                    <a:pt x="217" y="1793"/>
                  </a:lnTo>
                  <a:close/>
                  <a:moveTo>
                    <a:pt x="98" y="1890"/>
                  </a:moveTo>
                  <a:lnTo>
                    <a:pt x="98" y="1890"/>
                  </a:lnTo>
                  <a:lnTo>
                    <a:pt x="95" y="1881"/>
                  </a:lnTo>
                  <a:lnTo>
                    <a:pt x="93" y="1870"/>
                  </a:lnTo>
                  <a:lnTo>
                    <a:pt x="93" y="1856"/>
                  </a:lnTo>
                  <a:lnTo>
                    <a:pt x="95" y="1844"/>
                  </a:lnTo>
                  <a:lnTo>
                    <a:pt x="98" y="1832"/>
                  </a:lnTo>
                  <a:lnTo>
                    <a:pt x="102" y="1820"/>
                  </a:lnTo>
                  <a:lnTo>
                    <a:pt x="107" y="1811"/>
                  </a:lnTo>
                  <a:lnTo>
                    <a:pt x="113" y="1804"/>
                  </a:lnTo>
                  <a:lnTo>
                    <a:pt x="114" y="1802"/>
                  </a:lnTo>
                  <a:lnTo>
                    <a:pt x="117" y="1802"/>
                  </a:lnTo>
                  <a:lnTo>
                    <a:pt x="121" y="1804"/>
                  </a:lnTo>
                  <a:lnTo>
                    <a:pt x="124" y="1807"/>
                  </a:lnTo>
                  <a:lnTo>
                    <a:pt x="133" y="1816"/>
                  </a:lnTo>
                  <a:lnTo>
                    <a:pt x="140" y="1828"/>
                  </a:lnTo>
                  <a:lnTo>
                    <a:pt x="146" y="1843"/>
                  </a:lnTo>
                  <a:lnTo>
                    <a:pt x="152" y="1858"/>
                  </a:lnTo>
                  <a:lnTo>
                    <a:pt x="155" y="1873"/>
                  </a:lnTo>
                  <a:lnTo>
                    <a:pt x="155" y="1881"/>
                  </a:lnTo>
                  <a:lnTo>
                    <a:pt x="155" y="1887"/>
                  </a:lnTo>
                  <a:lnTo>
                    <a:pt x="151" y="1897"/>
                  </a:lnTo>
                  <a:lnTo>
                    <a:pt x="145" y="1903"/>
                  </a:lnTo>
                  <a:lnTo>
                    <a:pt x="137" y="1908"/>
                  </a:lnTo>
                  <a:lnTo>
                    <a:pt x="130" y="1909"/>
                  </a:lnTo>
                  <a:lnTo>
                    <a:pt x="121" y="1908"/>
                  </a:lnTo>
                  <a:lnTo>
                    <a:pt x="111" y="1903"/>
                  </a:lnTo>
                  <a:lnTo>
                    <a:pt x="104" y="1899"/>
                  </a:lnTo>
                  <a:lnTo>
                    <a:pt x="98" y="1890"/>
                  </a:lnTo>
                  <a:close/>
                  <a:moveTo>
                    <a:pt x="176" y="1972"/>
                  </a:moveTo>
                  <a:lnTo>
                    <a:pt x="176" y="1972"/>
                  </a:lnTo>
                  <a:lnTo>
                    <a:pt x="170" y="1972"/>
                  </a:lnTo>
                  <a:lnTo>
                    <a:pt x="164" y="1971"/>
                  </a:lnTo>
                  <a:lnTo>
                    <a:pt x="160" y="1968"/>
                  </a:lnTo>
                  <a:lnTo>
                    <a:pt x="157" y="1963"/>
                  </a:lnTo>
                  <a:lnTo>
                    <a:pt x="151" y="1954"/>
                  </a:lnTo>
                  <a:lnTo>
                    <a:pt x="146" y="1945"/>
                  </a:lnTo>
                  <a:lnTo>
                    <a:pt x="146" y="1941"/>
                  </a:lnTo>
                  <a:lnTo>
                    <a:pt x="148" y="1935"/>
                  </a:lnTo>
                  <a:lnTo>
                    <a:pt x="152" y="1929"/>
                  </a:lnTo>
                  <a:lnTo>
                    <a:pt x="157" y="1923"/>
                  </a:lnTo>
                  <a:lnTo>
                    <a:pt x="163" y="1918"/>
                  </a:lnTo>
                  <a:lnTo>
                    <a:pt x="169" y="1915"/>
                  </a:lnTo>
                  <a:lnTo>
                    <a:pt x="175" y="1914"/>
                  </a:lnTo>
                  <a:lnTo>
                    <a:pt x="181" y="1917"/>
                  </a:lnTo>
                  <a:lnTo>
                    <a:pt x="190" y="1924"/>
                  </a:lnTo>
                  <a:lnTo>
                    <a:pt x="199" y="1935"/>
                  </a:lnTo>
                  <a:lnTo>
                    <a:pt x="205" y="1945"/>
                  </a:lnTo>
                  <a:lnTo>
                    <a:pt x="206" y="1950"/>
                  </a:lnTo>
                  <a:lnTo>
                    <a:pt x="206" y="1953"/>
                  </a:lnTo>
                  <a:lnTo>
                    <a:pt x="202" y="1959"/>
                  </a:lnTo>
                  <a:lnTo>
                    <a:pt x="196" y="1965"/>
                  </a:lnTo>
                  <a:lnTo>
                    <a:pt x="187" y="1969"/>
                  </a:lnTo>
                  <a:lnTo>
                    <a:pt x="176" y="1972"/>
                  </a:lnTo>
                  <a:close/>
                  <a:moveTo>
                    <a:pt x="1433" y="2060"/>
                  </a:moveTo>
                  <a:lnTo>
                    <a:pt x="1433" y="2060"/>
                  </a:lnTo>
                  <a:lnTo>
                    <a:pt x="1433" y="2066"/>
                  </a:lnTo>
                  <a:lnTo>
                    <a:pt x="1431" y="2070"/>
                  </a:lnTo>
                  <a:lnTo>
                    <a:pt x="1428" y="2075"/>
                  </a:lnTo>
                  <a:lnTo>
                    <a:pt x="1424" y="2080"/>
                  </a:lnTo>
                  <a:lnTo>
                    <a:pt x="1418" y="2084"/>
                  </a:lnTo>
                  <a:lnTo>
                    <a:pt x="1412" y="2087"/>
                  </a:lnTo>
                  <a:lnTo>
                    <a:pt x="1404" y="2089"/>
                  </a:lnTo>
                  <a:lnTo>
                    <a:pt x="1395" y="2087"/>
                  </a:lnTo>
                  <a:lnTo>
                    <a:pt x="1223" y="2075"/>
                  </a:lnTo>
                  <a:lnTo>
                    <a:pt x="1022" y="2060"/>
                  </a:lnTo>
                  <a:lnTo>
                    <a:pt x="943" y="2055"/>
                  </a:lnTo>
                  <a:lnTo>
                    <a:pt x="843" y="2052"/>
                  </a:lnTo>
                  <a:lnTo>
                    <a:pt x="730" y="2052"/>
                  </a:lnTo>
                  <a:lnTo>
                    <a:pt x="612" y="2052"/>
                  </a:lnTo>
                  <a:lnTo>
                    <a:pt x="386" y="2057"/>
                  </a:lnTo>
                  <a:lnTo>
                    <a:pt x="222" y="2061"/>
                  </a:lnTo>
                  <a:lnTo>
                    <a:pt x="217" y="2061"/>
                  </a:lnTo>
                  <a:lnTo>
                    <a:pt x="213" y="2060"/>
                  </a:lnTo>
                  <a:lnTo>
                    <a:pt x="209" y="2058"/>
                  </a:lnTo>
                  <a:lnTo>
                    <a:pt x="206" y="2055"/>
                  </a:lnTo>
                  <a:lnTo>
                    <a:pt x="203" y="2048"/>
                  </a:lnTo>
                  <a:lnTo>
                    <a:pt x="202" y="2039"/>
                  </a:lnTo>
                  <a:lnTo>
                    <a:pt x="205" y="2028"/>
                  </a:lnTo>
                  <a:lnTo>
                    <a:pt x="208" y="2019"/>
                  </a:lnTo>
                  <a:lnTo>
                    <a:pt x="216" y="2009"/>
                  </a:lnTo>
                  <a:lnTo>
                    <a:pt x="225" y="2001"/>
                  </a:lnTo>
                  <a:lnTo>
                    <a:pt x="237" y="1994"/>
                  </a:lnTo>
                  <a:lnTo>
                    <a:pt x="250" y="1983"/>
                  </a:lnTo>
                  <a:lnTo>
                    <a:pt x="262" y="1972"/>
                  </a:lnTo>
                  <a:lnTo>
                    <a:pt x="274" y="1959"/>
                  </a:lnTo>
                  <a:lnTo>
                    <a:pt x="283" y="1944"/>
                  </a:lnTo>
                  <a:lnTo>
                    <a:pt x="288" y="1935"/>
                  </a:lnTo>
                  <a:lnTo>
                    <a:pt x="291" y="1924"/>
                  </a:lnTo>
                  <a:lnTo>
                    <a:pt x="294" y="1914"/>
                  </a:lnTo>
                  <a:lnTo>
                    <a:pt x="295" y="1902"/>
                  </a:lnTo>
                  <a:lnTo>
                    <a:pt x="295" y="1890"/>
                  </a:lnTo>
                  <a:lnTo>
                    <a:pt x="295" y="1876"/>
                  </a:lnTo>
                  <a:lnTo>
                    <a:pt x="292" y="1858"/>
                  </a:lnTo>
                  <a:lnTo>
                    <a:pt x="288" y="1841"/>
                  </a:lnTo>
                  <a:lnTo>
                    <a:pt x="283" y="1826"/>
                  </a:lnTo>
                  <a:lnTo>
                    <a:pt x="277" y="1811"/>
                  </a:lnTo>
                  <a:lnTo>
                    <a:pt x="271" y="1798"/>
                  </a:lnTo>
                  <a:lnTo>
                    <a:pt x="264" y="1784"/>
                  </a:lnTo>
                  <a:lnTo>
                    <a:pt x="249" y="1760"/>
                  </a:lnTo>
                  <a:lnTo>
                    <a:pt x="234" y="1737"/>
                  </a:lnTo>
                  <a:lnTo>
                    <a:pt x="219" y="1713"/>
                  </a:lnTo>
                  <a:lnTo>
                    <a:pt x="214" y="1703"/>
                  </a:lnTo>
                  <a:lnTo>
                    <a:pt x="208" y="1691"/>
                  </a:lnTo>
                  <a:lnTo>
                    <a:pt x="205" y="1677"/>
                  </a:lnTo>
                  <a:lnTo>
                    <a:pt x="203" y="1665"/>
                  </a:lnTo>
                  <a:lnTo>
                    <a:pt x="196" y="1538"/>
                  </a:lnTo>
                  <a:lnTo>
                    <a:pt x="190" y="1410"/>
                  </a:lnTo>
                  <a:lnTo>
                    <a:pt x="185" y="1283"/>
                  </a:lnTo>
                  <a:lnTo>
                    <a:pt x="184" y="1167"/>
                  </a:lnTo>
                  <a:lnTo>
                    <a:pt x="185" y="1101"/>
                  </a:lnTo>
                  <a:lnTo>
                    <a:pt x="187" y="1036"/>
                  </a:lnTo>
                  <a:lnTo>
                    <a:pt x="191" y="913"/>
                  </a:lnTo>
                  <a:lnTo>
                    <a:pt x="196" y="830"/>
                  </a:lnTo>
                  <a:lnTo>
                    <a:pt x="197" y="745"/>
                  </a:lnTo>
                  <a:lnTo>
                    <a:pt x="199" y="661"/>
                  </a:lnTo>
                  <a:lnTo>
                    <a:pt x="196" y="572"/>
                  </a:lnTo>
                  <a:lnTo>
                    <a:pt x="191" y="483"/>
                  </a:lnTo>
                  <a:lnTo>
                    <a:pt x="187" y="397"/>
                  </a:lnTo>
                  <a:lnTo>
                    <a:pt x="179" y="260"/>
                  </a:lnTo>
                  <a:lnTo>
                    <a:pt x="178" y="199"/>
                  </a:lnTo>
                  <a:lnTo>
                    <a:pt x="178" y="151"/>
                  </a:lnTo>
                  <a:lnTo>
                    <a:pt x="179" y="139"/>
                  </a:lnTo>
                  <a:lnTo>
                    <a:pt x="182" y="133"/>
                  </a:lnTo>
                  <a:lnTo>
                    <a:pt x="185" y="127"/>
                  </a:lnTo>
                  <a:lnTo>
                    <a:pt x="188" y="121"/>
                  </a:lnTo>
                  <a:lnTo>
                    <a:pt x="194" y="116"/>
                  </a:lnTo>
                  <a:lnTo>
                    <a:pt x="200" y="113"/>
                  </a:lnTo>
                  <a:lnTo>
                    <a:pt x="208" y="112"/>
                  </a:lnTo>
                  <a:lnTo>
                    <a:pt x="283" y="103"/>
                  </a:lnTo>
                  <a:lnTo>
                    <a:pt x="360" y="95"/>
                  </a:lnTo>
                  <a:lnTo>
                    <a:pt x="436" y="88"/>
                  </a:lnTo>
                  <a:lnTo>
                    <a:pt x="511" y="82"/>
                  </a:lnTo>
                  <a:lnTo>
                    <a:pt x="587" y="77"/>
                  </a:lnTo>
                  <a:lnTo>
                    <a:pt x="662" y="74"/>
                  </a:lnTo>
                  <a:lnTo>
                    <a:pt x="808" y="68"/>
                  </a:lnTo>
                  <a:lnTo>
                    <a:pt x="952" y="67"/>
                  </a:lnTo>
                  <a:lnTo>
                    <a:pt x="1087" y="68"/>
                  </a:lnTo>
                  <a:lnTo>
                    <a:pt x="1216" y="71"/>
                  </a:lnTo>
                  <a:lnTo>
                    <a:pt x="1335" y="76"/>
                  </a:lnTo>
                  <a:lnTo>
                    <a:pt x="1347" y="77"/>
                  </a:lnTo>
                  <a:lnTo>
                    <a:pt x="1356" y="80"/>
                  </a:lnTo>
                  <a:lnTo>
                    <a:pt x="1362" y="85"/>
                  </a:lnTo>
                  <a:lnTo>
                    <a:pt x="1365" y="88"/>
                  </a:lnTo>
                  <a:lnTo>
                    <a:pt x="1366" y="92"/>
                  </a:lnTo>
                  <a:lnTo>
                    <a:pt x="1366" y="97"/>
                  </a:lnTo>
                  <a:lnTo>
                    <a:pt x="1365" y="106"/>
                  </a:lnTo>
                  <a:lnTo>
                    <a:pt x="1363" y="150"/>
                  </a:lnTo>
                  <a:lnTo>
                    <a:pt x="1362" y="202"/>
                  </a:lnTo>
                  <a:lnTo>
                    <a:pt x="1362" y="263"/>
                  </a:lnTo>
                  <a:lnTo>
                    <a:pt x="1362" y="328"/>
                  </a:lnTo>
                  <a:lnTo>
                    <a:pt x="1365" y="394"/>
                  </a:lnTo>
                  <a:lnTo>
                    <a:pt x="1368" y="462"/>
                  </a:lnTo>
                  <a:lnTo>
                    <a:pt x="1374" y="528"/>
                  </a:lnTo>
                  <a:lnTo>
                    <a:pt x="1383" y="593"/>
                  </a:lnTo>
                  <a:lnTo>
                    <a:pt x="1395" y="682"/>
                  </a:lnTo>
                  <a:lnTo>
                    <a:pt x="1403" y="753"/>
                  </a:lnTo>
                  <a:lnTo>
                    <a:pt x="1406" y="815"/>
                  </a:lnTo>
                  <a:lnTo>
                    <a:pt x="1407" y="878"/>
                  </a:lnTo>
                  <a:lnTo>
                    <a:pt x="1409" y="938"/>
                  </a:lnTo>
                  <a:lnTo>
                    <a:pt x="1412" y="1012"/>
                  </a:lnTo>
                  <a:lnTo>
                    <a:pt x="1415" y="1086"/>
                  </a:lnTo>
                  <a:lnTo>
                    <a:pt x="1415" y="1152"/>
                  </a:lnTo>
                  <a:lnTo>
                    <a:pt x="1412" y="1214"/>
                  </a:lnTo>
                  <a:lnTo>
                    <a:pt x="1409" y="1270"/>
                  </a:lnTo>
                  <a:lnTo>
                    <a:pt x="1406" y="1350"/>
                  </a:lnTo>
                  <a:lnTo>
                    <a:pt x="1406" y="1387"/>
                  </a:lnTo>
                  <a:lnTo>
                    <a:pt x="1406" y="1425"/>
                  </a:lnTo>
                  <a:lnTo>
                    <a:pt x="1409" y="1485"/>
                  </a:lnTo>
                  <a:lnTo>
                    <a:pt x="1409" y="1552"/>
                  </a:lnTo>
                  <a:lnTo>
                    <a:pt x="1409" y="1629"/>
                  </a:lnTo>
                  <a:lnTo>
                    <a:pt x="1407" y="1642"/>
                  </a:lnTo>
                  <a:lnTo>
                    <a:pt x="1404" y="1656"/>
                  </a:lnTo>
                  <a:lnTo>
                    <a:pt x="1398" y="1668"/>
                  </a:lnTo>
                  <a:lnTo>
                    <a:pt x="1391" y="1678"/>
                  </a:lnTo>
                  <a:lnTo>
                    <a:pt x="1381" y="1689"/>
                  </a:lnTo>
                  <a:lnTo>
                    <a:pt x="1371" y="1698"/>
                  </a:lnTo>
                  <a:lnTo>
                    <a:pt x="1350" y="1719"/>
                  </a:lnTo>
                  <a:lnTo>
                    <a:pt x="1338" y="1730"/>
                  </a:lnTo>
                  <a:lnTo>
                    <a:pt x="1327" y="1740"/>
                  </a:lnTo>
                  <a:lnTo>
                    <a:pt x="1318" y="1752"/>
                  </a:lnTo>
                  <a:lnTo>
                    <a:pt x="1309" y="1766"/>
                  </a:lnTo>
                  <a:lnTo>
                    <a:pt x="1302" y="1781"/>
                  </a:lnTo>
                  <a:lnTo>
                    <a:pt x="1295" y="1798"/>
                  </a:lnTo>
                  <a:lnTo>
                    <a:pt x="1291" y="1817"/>
                  </a:lnTo>
                  <a:lnTo>
                    <a:pt x="1289" y="1838"/>
                  </a:lnTo>
                  <a:lnTo>
                    <a:pt x="1291" y="1856"/>
                  </a:lnTo>
                  <a:lnTo>
                    <a:pt x="1295" y="1873"/>
                  </a:lnTo>
                  <a:lnTo>
                    <a:pt x="1303" y="1888"/>
                  </a:lnTo>
                  <a:lnTo>
                    <a:pt x="1312" y="1902"/>
                  </a:lnTo>
                  <a:lnTo>
                    <a:pt x="1323" y="1914"/>
                  </a:lnTo>
                  <a:lnTo>
                    <a:pt x="1335" y="1924"/>
                  </a:lnTo>
                  <a:lnTo>
                    <a:pt x="1348" y="1935"/>
                  </a:lnTo>
                  <a:lnTo>
                    <a:pt x="1362" y="1944"/>
                  </a:lnTo>
                  <a:lnTo>
                    <a:pt x="1388" y="1962"/>
                  </a:lnTo>
                  <a:lnTo>
                    <a:pt x="1400" y="1971"/>
                  </a:lnTo>
                  <a:lnTo>
                    <a:pt x="1410" y="1980"/>
                  </a:lnTo>
                  <a:lnTo>
                    <a:pt x="1421" y="1989"/>
                  </a:lnTo>
                  <a:lnTo>
                    <a:pt x="1427" y="2000"/>
                  </a:lnTo>
                  <a:lnTo>
                    <a:pt x="1431" y="2012"/>
                  </a:lnTo>
                  <a:lnTo>
                    <a:pt x="1433" y="2024"/>
                  </a:lnTo>
                  <a:lnTo>
                    <a:pt x="1433" y="2060"/>
                  </a:lnTo>
                  <a:close/>
                  <a:moveTo>
                    <a:pt x="1454" y="1939"/>
                  </a:moveTo>
                  <a:lnTo>
                    <a:pt x="1454" y="1939"/>
                  </a:lnTo>
                  <a:lnTo>
                    <a:pt x="1451" y="1933"/>
                  </a:lnTo>
                  <a:lnTo>
                    <a:pt x="1449" y="1927"/>
                  </a:lnTo>
                  <a:lnTo>
                    <a:pt x="1449" y="1920"/>
                  </a:lnTo>
                  <a:lnTo>
                    <a:pt x="1449" y="1911"/>
                  </a:lnTo>
                  <a:lnTo>
                    <a:pt x="1451" y="1903"/>
                  </a:lnTo>
                  <a:lnTo>
                    <a:pt x="1454" y="1897"/>
                  </a:lnTo>
                  <a:lnTo>
                    <a:pt x="1457" y="1891"/>
                  </a:lnTo>
                  <a:lnTo>
                    <a:pt x="1461" y="1888"/>
                  </a:lnTo>
                  <a:lnTo>
                    <a:pt x="1467" y="1888"/>
                  </a:lnTo>
                  <a:lnTo>
                    <a:pt x="1473" y="1888"/>
                  </a:lnTo>
                  <a:lnTo>
                    <a:pt x="1478" y="1891"/>
                  </a:lnTo>
                  <a:lnTo>
                    <a:pt x="1484" y="1893"/>
                  </a:lnTo>
                  <a:lnTo>
                    <a:pt x="1496" y="1902"/>
                  </a:lnTo>
                  <a:lnTo>
                    <a:pt x="1505" y="1911"/>
                  </a:lnTo>
                  <a:lnTo>
                    <a:pt x="1510" y="1915"/>
                  </a:lnTo>
                  <a:lnTo>
                    <a:pt x="1510" y="1920"/>
                  </a:lnTo>
                  <a:lnTo>
                    <a:pt x="1510" y="1926"/>
                  </a:lnTo>
                  <a:lnTo>
                    <a:pt x="1507" y="1930"/>
                  </a:lnTo>
                  <a:lnTo>
                    <a:pt x="1498" y="1942"/>
                  </a:lnTo>
                  <a:lnTo>
                    <a:pt x="1487" y="1951"/>
                  </a:lnTo>
                  <a:lnTo>
                    <a:pt x="1483" y="1956"/>
                  </a:lnTo>
                  <a:lnTo>
                    <a:pt x="1478" y="1956"/>
                  </a:lnTo>
                  <a:lnTo>
                    <a:pt x="1472" y="1956"/>
                  </a:lnTo>
                  <a:lnTo>
                    <a:pt x="1467" y="1954"/>
                  </a:lnTo>
                  <a:lnTo>
                    <a:pt x="1460" y="1947"/>
                  </a:lnTo>
                  <a:lnTo>
                    <a:pt x="1454" y="1939"/>
                  </a:lnTo>
                  <a:close/>
                </a:path>
              </a:pathLst>
            </a:custGeom>
            <a:solidFill>
              <a:srgbClr val="D50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1" name="Freeform 3099">
              <a:extLst>
                <a:ext uri="{FF2B5EF4-FFF2-40B4-BE49-F238E27FC236}">
                  <a16:creationId xmlns:a16="http://schemas.microsoft.com/office/drawing/2014/main" id="{724FB331-403D-4175-9782-9992E88AD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448"/>
              <a:ext cx="28" cy="68"/>
            </a:xfrm>
            <a:custGeom>
              <a:avLst/>
              <a:gdLst>
                <a:gd name="T0" fmla="*/ 28 w 28"/>
                <a:gd name="T1" fmla="*/ 33 h 68"/>
                <a:gd name="T2" fmla="*/ 28 w 28"/>
                <a:gd name="T3" fmla="*/ 33 h 68"/>
                <a:gd name="T4" fmla="*/ 27 w 28"/>
                <a:gd name="T5" fmla="*/ 21 h 68"/>
                <a:gd name="T6" fmla="*/ 24 w 28"/>
                <a:gd name="T7" fmla="*/ 9 h 68"/>
                <a:gd name="T8" fmla="*/ 19 w 28"/>
                <a:gd name="T9" fmla="*/ 3 h 68"/>
                <a:gd name="T10" fmla="*/ 18 w 28"/>
                <a:gd name="T11" fmla="*/ 0 h 68"/>
                <a:gd name="T12" fmla="*/ 15 w 28"/>
                <a:gd name="T13" fmla="*/ 0 h 68"/>
                <a:gd name="T14" fmla="*/ 15 w 28"/>
                <a:gd name="T15" fmla="*/ 0 h 68"/>
                <a:gd name="T16" fmla="*/ 12 w 28"/>
                <a:gd name="T17" fmla="*/ 0 h 68"/>
                <a:gd name="T18" fmla="*/ 9 w 28"/>
                <a:gd name="T19" fmla="*/ 3 h 68"/>
                <a:gd name="T20" fmla="*/ 4 w 28"/>
                <a:gd name="T21" fmla="*/ 9 h 68"/>
                <a:gd name="T22" fmla="*/ 1 w 28"/>
                <a:gd name="T23" fmla="*/ 21 h 68"/>
                <a:gd name="T24" fmla="*/ 0 w 28"/>
                <a:gd name="T25" fmla="*/ 33 h 68"/>
                <a:gd name="T26" fmla="*/ 0 w 28"/>
                <a:gd name="T27" fmla="*/ 33 h 68"/>
                <a:gd name="T28" fmla="*/ 1 w 28"/>
                <a:gd name="T29" fmla="*/ 46 h 68"/>
                <a:gd name="T30" fmla="*/ 4 w 28"/>
                <a:gd name="T31" fmla="*/ 57 h 68"/>
                <a:gd name="T32" fmla="*/ 9 w 28"/>
                <a:gd name="T33" fmla="*/ 65 h 68"/>
                <a:gd name="T34" fmla="*/ 12 w 28"/>
                <a:gd name="T35" fmla="*/ 66 h 68"/>
                <a:gd name="T36" fmla="*/ 15 w 28"/>
                <a:gd name="T37" fmla="*/ 68 h 68"/>
                <a:gd name="T38" fmla="*/ 15 w 28"/>
                <a:gd name="T39" fmla="*/ 68 h 68"/>
                <a:gd name="T40" fmla="*/ 18 w 28"/>
                <a:gd name="T41" fmla="*/ 66 h 68"/>
                <a:gd name="T42" fmla="*/ 19 w 28"/>
                <a:gd name="T43" fmla="*/ 65 h 68"/>
                <a:gd name="T44" fmla="*/ 24 w 28"/>
                <a:gd name="T45" fmla="*/ 57 h 68"/>
                <a:gd name="T46" fmla="*/ 27 w 28"/>
                <a:gd name="T47" fmla="*/ 46 h 68"/>
                <a:gd name="T48" fmla="*/ 28 w 28"/>
                <a:gd name="T49" fmla="*/ 33 h 68"/>
                <a:gd name="T50" fmla="*/ 28 w 28"/>
                <a:gd name="T51" fmla="*/ 33 h 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" h="68">
                  <a:moveTo>
                    <a:pt x="28" y="33"/>
                  </a:moveTo>
                  <a:lnTo>
                    <a:pt x="28" y="33"/>
                  </a:lnTo>
                  <a:lnTo>
                    <a:pt x="27" y="21"/>
                  </a:lnTo>
                  <a:lnTo>
                    <a:pt x="24" y="9"/>
                  </a:lnTo>
                  <a:lnTo>
                    <a:pt x="19" y="3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3"/>
                  </a:lnTo>
                  <a:lnTo>
                    <a:pt x="4" y="9"/>
                  </a:lnTo>
                  <a:lnTo>
                    <a:pt x="1" y="21"/>
                  </a:lnTo>
                  <a:lnTo>
                    <a:pt x="0" y="33"/>
                  </a:lnTo>
                  <a:lnTo>
                    <a:pt x="1" y="46"/>
                  </a:lnTo>
                  <a:lnTo>
                    <a:pt x="4" y="57"/>
                  </a:lnTo>
                  <a:lnTo>
                    <a:pt x="9" y="65"/>
                  </a:lnTo>
                  <a:lnTo>
                    <a:pt x="12" y="66"/>
                  </a:lnTo>
                  <a:lnTo>
                    <a:pt x="15" y="68"/>
                  </a:lnTo>
                  <a:lnTo>
                    <a:pt x="18" y="66"/>
                  </a:lnTo>
                  <a:lnTo>
                    <a:pt x="19" y="65"/>
                  </a:lnTo>
                  <a:lnTo>
                    <a:pt x="24" y="57"/>
                  </a:lnTo>
                  <a:lnTo>
                    <a:pt x="27" y="46"/>
                  </a:lnTo>
                  <a:lnTo>
                    <a:pt x="28" y="33"/>
                  </a:lnTo>
                  <a:close/>
                </a:path>
              </a:pathLst>
            </a:custGeom>
            <a:solidFill>
              <a:srgbClr val="F2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2" name="Freeform 3100">
              <a:extLst>
                <a:ext uri="{FF2B5EF4-FFF2-40B4-BE49-F238E27FC236}">
                  <a16:creationId xmlns:a16="http://schemas.microsoft.com/office/drawing/2014/main" id="{69B0A029-88CF-4981-99AF-6E12B40E2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457"/>
              <a:ext cx="16" cy="50"/>
            </a:xfrm>
            <a:custGeom>
              <a:avLst/>
              <a:gdLst>
                <a:gd name="T0" fmla="*/ 16 w 16"/>
                <a:gd name="T1" fmla="*/ 24 h 50"/>
                <a:gd name="T2" fmla="*/ 16 w 16"/>
                <a:gd name="T3" fmla="*/ 24 h 50"/>
                <a:gd name="T4" fmla="*/ 16 w 16"/>
                <a:gd name="T5" fmla="*/ 15 h 50"/>
                <a:gd name="T6" fmla="*/ 15 w 16"/>
                <a:gd name="T7" fmla="*/ 7 h 50"/>
                <a:gd name="T8" fmla="*/ 12 w 16"/>
                <a:gd name="T9" fmla="*/ 1 h 50"/>
                <a:gd name="T10" fmla="*/ 9 w 16"/>
                <a:gd name="T11" fmla="*/ 0 h 50"/>
                <a:gd name="T12" fmla="*/ 9 w 16"/>
                <a:gd name="T13" fmla="*/ 0 h 50"/>
                <a:gd name="T14" fmla="*/ 4 w 16"/>
                <a:gd name="T15" fmla="*/ 1 h 50"/>
                <a:gd name="T16" fmla="*/ 3 w 16"/>
                <a:gd name="T17" fmla="*/ 7 h 50"/>
                <a:gd name="T18" fmla="*/ 0 w 16"/>
                <a:gd name="T19" fmla="*/ 15 h 50"/>
                <a:gd name="T20" fmla="*/ 0 w 16"/>
                <a:gd name="T21" fmla="*/ 24 h 50"/>
                <a:gd name="T22" fmla="*/ 0 w 16"/>
                <a:gd name="T23" fmla="*/ 24 h 50"/>
                <a:gd name="T24" fmla="*/ 0 w 16"/>
                <a:gd name="T25" fmla="*/ 34 h 50"/>
                <a:gd name="T26" fmla="*/ 3 w 16"/>
                <a:gd name="T27" fmla="*/ 42 h 50"/>
                <a:gd name="T28" fmla="*/ 4 w 16"/>
                <a:gd name="T29" fmla="*/ 47 h 50"/>
                <a:gd name="T30" fmla="*/ 9 w 16"/>
                <a:gd name="T31" fmla="*/ 50 h 50"/>
                <a:gd name="T32" fmla="*/ 9 w 16"/>
                <a:gd name="T33" fmla="*/ 50 h 50"/>
                <a:gd name="T34" fmla="*/ 12 w 16"/>
                <a:gd name="T35" fmla="*/ 47 h 50"/>
                <a:gd name="T36" fmla="*/ 15 w 16"/>
                <a:gd name="T37" fmla="*/ 42 h 50"/>
                <a:gd name="T38" fmla="*/ 16 w 16"/>
                <a:gd name="T39" fmla="*/ 34 h 50"/>
                <a:gd name="T40" fmla="*/ 16 w 16"/>
                <a:gd name="T41" fmla="*/ 24 h 50"/>
                <a:gd name="T42" fmla="*/ 16 w 16"/>
                <a:gd name="T43" fmla="*/ 24 h 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" h="50">
                  <a:moveTo>
                    <a:pt x="16" y="24"/>
                  </a:moveTo>
                  <a:lnTo>
                    <a:pt x="16" y="24"/>
                  </a:lnTo>
                  <a:lnTo>
                    <a:pt x="16" y="15"/>
                  </a:lnTo>
                  <a:lnTo>
                    <a:pt x="15" y="7"/>
                  </a:lnTo>
                  <a:lnTo>
                    <a:pt x="12" y="1"/>
                  </a:lnTo>
                  <a:lnTo>
                    <a:pt x="9" y="0"/>
                  </a:lnTo>
                  <a:lnTo>
                    <a:pt x="4" y="1"/>
                  </a:lnTo>
                  <a:lnTo>
                    <a:pt x="3" y="7"/>
                  </a:lnTo>
                  <a:lnTo>
                    <a:pt x="0" y="15"/>
                  </a:lnTo>
                  <a:lnTo>
                    <a:pt x="0" y="24"/>
                  </a:lnTo>
                  <a:lnTo>
                    <a:pt x="0" y="34"/>
                  </a:lnTo>
                  <a:lnTo>
                    <a:pt x="3" y="42"/>
                  </a:lnTo>
                  <a:lnTo>
                    <a:pt x="4" y="47"/>
                  </a:lnTo>
                  <a:lnTo>
                    <a:pt x="9" y="50"/>
                  </a:lnTo>
                  <a:lnTo>
                    <a:pt x="12" y="47"/>
                  </a:lnTo>
                  <a:lnTo>
                    <a:pt x="15" y="42"/>
                  </a:lnTo>
                  <a:lnTo>
                    <a:pt x="16" y="34"/>
                  </a:lnTo>
                  <a:lnTo>
                    <a:pt x="16" y="24"/>
                  </a:lnTo>
                  <a:close/>
                </a:path>
              </a:pathLst>
            </a:custGeom>
            <a:solidFill>
              <a:srgbClr val="B9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3" name="Freeform 3101">
              <a:extLst>
                <a:ext uri="{FF2B5EF4-FFF2-40B4-BE49-F238E27FC236}">
                  <a16:creationId xmlns:a16="http://schemas.microsoft.com/office/drawing/2014/main" id="{AA54FDE0-16FC-402B-A326-FD4A8149D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599"/>
              <a:ext cx="67" cy="32"/>
            </a:xfrm>
            <a:custGeom>
              <a:avLst/>
              <a:gdLst>
                <a:gd name="T0" fmla="*/ 36 w 67"/>
                <a:gd name="T1" fmla="*/ 2 h 32"/>
                <a:gd name="T2" fmla="*/ 36 w 67"/>
                <a:gd name="T3" fmla="*/ 2 h 32"/>
                <a:gd name="T4" fmla="*/ 23 w 67"/>
                <a:gd name="T5" fmla="*/ 0 h 32"/>
                <a:gd name="T6" fmla="*/ 12 w 67"/>
                <a:gd name="T7" fmla="*/ 2 h 32"/>
                <a:gd name="T8" fmla="*/ 5 w 67"/>
                <a:gd name="T9" fmla="*/ 5 h 32"/>
                <a:gd name="T10" fmla="*/ 2 w 67"/>
                <a:gd name="T11" fmla="*/ 6 h 32"/>
                <a:gd name="T12" fmla="*/ 0 w 67"/>
                <a:gd name="T13" fmla="*/ 9 h 32"/>
                <a:gd name="T14" fmla="*/ 0 w 67"/>
                <a:gd name="T15" fmla="*/ 9 h 32"/>
                <a:gd name="T16" fmla="*/ 0 w 67"/>
                <a:gd name="T17" fmla="*/ 12 h 32"/>
                <a:gd name="T18" fmla="*/ 2 w 67"/>
                <a:gd name="T19" fmla="*/ 15 h 32"/>
                <a:gd name="T20" fmla="*/ 8 w 67"/>
                <a:gd name="T21" fmla="*/ 21 h 32"/>
                <a:gd name="T22" fmla="*/ 18 w 67"/>
                <a:gd name="T23" fmla="*/ 26 h 32"/>
                <a:gd name="T24" fmla="*/ 30 w 67"/>
                <a:gd name="T25" fmla="*/ 30 h 32"/>
                <a:gd name="T26" fmla="*/ 30 w 67"/>
                <a:gd name="T27" fmla="*/ 30 h 32"/>
                <a:gd name="T28" fmla="*/ 44 w 67"/>
                <a:gd name="T29" fmla="*/ 32 h 32"/>
                <a:gd name="T30" fmla="*/ 55 w 67"/>
                <a:gd name="T31" fmla="*/ 30 h 32"/>
                <a:gd name="T32" fmla="*/ 62 w 67"/>
                <a:gd name="T33" fmla="*/ 27 h 32"/>
                <a:gd name="T34" fmla="*/ 65 w 67"/>
                <a:gd name="T35" fmla="*/ 26 h 32"/>
                <a:gd name="T36" fmla="*/ 67 w 67"/>
                <a:gd name="T37" fmla="*/ 23 h 32"/>
                <a:gd name="T38" fmla="*/ 67 w 67"/>
                <a:gd name="T39" fmla="*/ 23 h 32"/>
                <a:gd name="T40" fmla="*/ 67 w 67"/>
                <a:gd name="T41" fmla="*/ 20 h 32"/>
                <a:gd name="T42" fmla="*/ 65 w 67"/>
                <a:gd name="T43" fmla="*/ 17 h 32"/>
                <a:gd name="T44" fmla="*/ 59 w 67"/>
                <a:gd name="T45" fmla="*/ 11 h 32"/>
                <a:gd name="T46" fmla="*/ 48 w 67"/>
                <a:gd name="T47" fmla="*/ 6 h 32"/>
                <a:gd name="T48" fmla="*/ 36 w 67"/>
                <a:gd name="T49" fmla="*/ 2 h 32"/>
                <a:gd name="T50" fmla="*/ 36 w 67"/>
                <a:gd name="T51" fmla="*/ 2 h 3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7" h="32">
                  <a:moveTo>
                    <a:pt x="36" y="2"/>
                  </a:moveTo>
                  <a:lnTo>
                    <a:pt x="36" y="2"/>
                  </a:lnTo>
                  <a:lnTo>
                    <a:pt x="23" y="0"/>
                  </a:lnTo>
                  <a:lnTo>
                    <a:pt x="12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2" y="15"/>
                  </a:lnTo>
                  <a:lnTo>
                    <a:pt x="8" y="21"/>
                  </a:lnTo>
                  <a:lnTo>
                    <a:pt x="18" y="26"/>
                  </a:lnTo>
                  <a:lnTo>
                    <a:pt x="30" y="30"/>
                  </a:lnTo>
                  <a:lnTo>
                    <a:pt x="44" y="32"/>
                  </a:lnTo>
                  <a:lnTo>
                    <a:pt x="55" y="30"/>
                  </a:lnTo>
                  <a:lnTo>
                    <a:pt x="62" y="27"/>
                  </a:lnTo>
                  <a:lnTo>
                    <a:pt x="65" y="26"/>
                  </a:lnTo>
                  <a:lnTo>
                    <a:pt x="67" y="23"/>
                  </a:lnTo>
                  <a:lnTo>
                    <a:pt x="67" y="20"/>
                  </a:lnTo>
                  <a:lnTo>
                    <a:pt x="65" y="17"/>
                  </a:lnTo>
                  <a:lnTo>
                    <a:pt x="59" y="11"/>
                  </a:lnTo>
                  <a:lnTo>
                    <a:pt x="48" y="6"/>
                  </a:lnTo>
                  <a:lnTo>
                    <a:pt x="36" y="2"/>
                  </a:ln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3102">
              <a:extLst>
                <a:ext uri="{FF2B5EF4-FFF2-40B4-BE49-F238E27FC236}">
                  <a16:creationId xmlns:a16="http://schemas.microsoft.com/office/drawing/2014/main" id="{D9FE0C3F-137A-4521-AA3B-824ECCF3F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3605"/>
              <a:ext cx="49" cy="20"/>
            </a:xfrm>
            <a:custGeom>
              <a:avLst/>
              <a:gdLst>
                <a:gd name="T0" fmla="*/ 26 w 49"/>
                <a:gd name="T1" fmla="*/ 2 h 20"/>
                <a:gd name="T2" fmla="*/ 26 w 49"/>
                <a:gd name="T3" fmla="*/ 2 h 20"/>
                <a:gd name="T4" fmla="*/ 17 w 49"/>
                <a:gd name="T5" fmla="*/ 0 h 20"/>
                <a:gd name="T6" fmla="*/ 9 w 49"/>
                <a:gd name="T7" fmla="*/ 0 h 20"/>
                <a:gd name="T8" fmla="*/ 3 w 49"/>
                <a:gd name="T9" fmla="*/ 2 h 20"/>
                <a:gd name="T10" fmla="*/ 0 w 49"/>
                <a:gd name="T11" fmla="*/ 5 h 20"/>
                <a:gd name="T12" fmla="*/ 0 w 49"/>
                <a:gd name="T13" fmla="*/ 5 h 20"/>
                <a:gd name="T14" fmla="*/ 2 w 49"/>
                <a:gd name="T15" fmla="*/ 9 h 20"/>
                <a:gd name="T16" fmla="*/ 6 w 49"/>
                <a:gd name="T17" fmla="*/ 12 h 20"/>
                <a:gd name="T18" fmla="*/ 14 w 49"/>
                <a:gd name="T19" fmla="*/ 15 h 20"/>
                <a:gd name="T20" fmla="*/ 23 w 49"/>
                <a:gd name="T21" fmla="*/ 18 h 20"/>
                <a:gd name="T22" fmla="*/ 23 w 49"/>
                <a:gd name="T23" fmla="*/ 18 h 20"/>
                <a:gd name="T24" fmla="*/ 32 w 49"/>
                <a:gd name="T25" fmla="*/ 20 h 20"/>
                <a:gd name="T26" fmla="*/ 39 w 49"/>
                <a:gd name="T27" fmla="*/ 20 h 20"/>
                <a:gd name="T28" fmla="*/ 46 w 49"/>
                <a:gd name="T29" fmla="*/ 18 h 20"/>
                <a:gd name="T30" fmla="*/ 49 w 49"/>
                <a:gd name="T31" fmla="*/ 15 h 20"/>
                <a:gd name="T32" fmla="*/ 49 w 49"/>
                <a:gd name="T33" fmla="*/ 15 h 20"/>
                <a:gd name="T34" fmla="*/ 47 w 49"/>
                <a:gd name="T35" fmla="*/ 11 h 20"/>
                <a:gd name="T36" fmla="*/ 42 w 49"/>
                <a:gd name="T37" fmla="*/ 8 h 20"/>
                <a:gd name="T38" fmla="*/ 35 w 49"/>
                <a:gd name="T39" fmla="*/ 5 h 20"/>
                <a:gd name="T40" fmla="*/ 26 w 49"/>
                <a:gd name="T41" fmla="*/ 2 h 20"/>
                <a:gd name="T42" fmla="*/ 26 w 49"/>
                <a:gd name="T43" fmla="*/ 2 h 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" h="20">
                  <a:moveTo>
                    <a:pt x="26" y="2"/>
                  </a:moveTo>
                  <a:lnTo>
                    <a:pt x="26" y="2"/>
                  </a:lnTo>
                  <a:lnTo>
                    <a:pt x="17" y="0"/>
                  </a:lnTo>
                  <a:lnTo>
                    <a:pt x="9" y="0"/>
                  </a:lnTo>
                  <a:lnTo>
                    <a:pt x="3" y="2"/>
                  </a:lnTo>
                  <a:lnTo>
                    <a:pt x="0" y="5"/>
                  </a:lnTo>
                  <a:lnTo>
                    <a:pt x="2" y="9"/>
                  </a:lnTo>
                  <a:lnTo>
                    <a:pt x="6" y="12"/>
                  </a:lnTo>
                  <a:lnTo>
                    <a:pt x="14" y="15"/>
                  </a:lnTo>
                  <a:lnTo>
                    <a:pt x="23" y="18"/>
                  </a:lnTo>
                  <a:lnTo>
                    <a:pt x="32" y="20"/>
                  </a:lnTo>
                  <a:lnTo>
                    <a:pt x="39" y="20"/>
                  </a:lnTo>
                  <a:lnTo>
                    <a:pt x="46" y="18"/>
                  </a:lnTo>
                  <a:lnTo>
                    <a:pt x="49" y="15"/>
                  </a:lnTo>
                  <a:lnTo>
                    <a:pt x="47" y="11"/>
                  </a:lnTo>
                  <a:lnTo>
                    <a:pt x="42" y="8"/>
                  </a:lnTo>
                  <a:lnTo>
                    <a:pt x="35" y="5"/>
                  </a:lnTo>
                  <a:lnTo>
                    <a:pt x="26" y="2"/>
                  </a:lnTo>
                  <a:close/>
                </a:path>
              </a:pathLst>
            </a:custGeom>
            <a:solidFill>
              <a:srgbClr val="007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Freeform 3103">
              <a:extLst>
                <a:ext uri="{FF2B5EF4-FFF2-40B4-BE49-F238E27FC236}">
                  <a16:creationId xmlns:a16="http://schemas.microsoft.com/office/drawing/2014/main" id="{69C6789E-DBE2-4852-A6BB-E29800A97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605"/>
              <a:ext cx="42" cy="12"/>
            </a:xfrm>
            <a:custGeom>
              <a:avLst/>
              <a:gdLst>
                <a:gd name="T0" fmla="*/ 0 w 42"/>
                <a:gd name="T1" fmla="*/ 2 h 12"/>
                <a:gd name="T2" fmla="*/ 0 w 42"/>
                <a:gd name="T3" fmla="*/ 2 h 12"/>
                <a:gd name="T4" fmla="*/ 7 w 42"/>
                <a:gd name="T5" fmla="*/ 6 h 12"/>
                <a:gd name="T6" fmla="*/ 19 w 42"/>
                <a:gd name="T7" fmla="*/ 11 h 12"/>
                <a:gd name="T8" fmla="*/ 19 w 42"/>
                <a:gd name="T9" fmla="*/ 11 h 12"/>
                <a:gd name="T10" fmla="*/ 31 w 42"/>
                <a:gd name="T11" fmla="*/ 12 h 12"/>
                <a:gd name="T12" fmla="*/ 42 w 42"/>
                <a:gd name="T13" fmla="*/ 11 h 12"/>
                <a:gd name="T14" fmla="*/ 42 w 42"/>
                <a:gd name="T15" fmla="*/ 11 h 12"/>
                <a:gd name="T16" fmla="*/ 33 w 42"/>
                <a:gd name="T17" fmla="*/ 6 h 12"/>
                <a:gd name="T18" fmla="*/ 21 w 42"/>
                <a:gd name="T19" fmla="*/ 2 h 12"/>
                <a:gd name="T20" fmla="*/ 21 w 42"/>
                <a:gd name="T21" fmla="*/ 2 h 12"/>
                <a:gd name="T22" fmla="*/ 9 w 42"/>
                <a:gd name="T23" fmla="*/ 0 h 12"/>
                <a:gd name="T24" fmla="*/ 0 w 42"/>
                <a:gd name="T25" fmla="*/ 2 h 12"/>
                <a:gd name="T26" fmla="*/ 0 w 42"/>
                <a:gd name="T27" fmla="*/ 2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2" h="12">
                  <a:moveTo>
                    <a:pt x="0" y="2"/>
                  </a:moveTo>
                  <a:lnTo>
                    <a:pt x="0" y="2"/>
                  </a:lnTo>
                  <a:lnTo>
                    <a:pt x="7" y="6"/>
                  </a:lnTo>
                  <a:lnTo>
                    <a:pt x="19" y="11"/>
                  </a:lnTo>
                  <a:lnTo>
                    <a:pt x="31" y="12"/>
                  </a:lnTo>
                  <a:lnTo>
                    <a:pt x="42" y="11"/>
                  </a:lnTo>
                  <a:lnTo>
                    <a:pt x="33" y="6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6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6" name="Freeform 3104">
              <a:extLst>
                <a:ext uri="{FF2B5EF4-FFF2-40B4-BE49-F238E27FC236}">
                  <a16:creationId xmlns:a16="http://schemas.microsoft.com/office/drawing/2014/main" id="{441CE100-4111-4E4F-B125-8CA2CABB1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610"/>
              <a:ext cx="67" cy="31"/>
            </a:xfrm>
            <a:custGeom>
              <a:avLst/>
              <a:gdLst>
                <a:gd name="T0" fmla="*/ 37 w 67"/>
                <a:gd name="T1" fmla="*/ 1 h 31"/>
                <a:gd name="T2" fmla="*/ 37 w 67"/>
                <a:gd name="T3" fmla="*/ 1 h 31"/>
                <a:gd name="T4" fmla="*/ 23 w 67"/>
                <a:gd name="T5" fmla="*/ 0 h 31"/>
                <a:gd name="T6" fmla="*/ 12 w 67"/>
                <a:gd name="T7" fmla="*/ 0 h 31"/>
                <a:gd name="T8" fmla="*/ 5 w 67"/>
                <a:gd name="T9" fmla="*/ 3 h 31"/>
                <a:gd name="T10" fmla="*/ 2 w 67"/>
                <a:gd name="T11" fmla="*/ 6 h 31"/>
                <a:gd name="T12" fmla="*/ 0 w 67"/>
                <a:gd name="T13" fmla="*/ 9 h 31"/>
                <a:gd name="T14" fmla="*/ 0 w 67"/>
                <a:gd name="T15" fmla="*/ 9 h 31"/>
                <a:gd name="T16" fmla="*/ 0 w 67"/>
                <a:gd name="T17" fmla="*/ 12 h 31"/>
                <a:gd name="T18" fmla="*/ 2 w 67"/>
                <a:gd name="T19" fmla="*/ 15 h 31"/>
                <a:gd name="T20" fmla="*/ 8 w 67"/>
                <a:gd name="T21" fmla="*/ 21 h 31"/>
                <a:gd name="T22" fmla="*/ 18 w 67"/>
                <a:gd name="T23" fmla="*/ 25 h 31"/>
                <a:gd name="T24" fmla="*/ 31 w 67"/>
                <a:gd name="T25" fmla="*/ 30 h 31"/>
                <a:gd name="T26" fmla="*/ 31 w 67"/>
                <a:gd name="T27" fmla="*/ 30 h 31"/>
                <a:gd name="T28" fmla="*/ 44 w 67"/>
                <a:gd name="T29" fmla="*/ 31 h 31"/>
                <a:gd name="T30" fmla="*/ 55 w 67"/>
                <a:gd name="T31" fmla="*/ 30 h 31"/>
                <a:gd name="T32" fmla="*/ 64 w 67"/>
                <a:gd name="T33" fmla="*/ 27 h 31"/>
                <a:gd name="T34" fmla="*/ 65 w 67"/>
                <a:gd name="T35" fmla="*/ 25 h 31"/>
                <a:gd name="T36" fmla="*/ 67 w 67"/>
                <a:gd name="T37" fmla="*/ 22 h 31"/>
                <a:gd name="T38" fmla="*/ 67 w 67"/>
                <a:gd name="T39" fmla="*/ 22 h 31"/>
                <a:gd name="T40" fmla="*/ 67 w 67"/>
                <a:gd name="T41" fmla="*/ 19 h 31"/>
                <a:gd name="T42" fmla="*/ 65 w 67"/>
                <a:gd name="T43" fmla="*/ 16 h 31"/>
                <a:gd name="T44" fmla="*/ 59 w 67"/>
                <a:gd name="T45" fmla="*/ 10 h 31"/>
                <a:gd name="T46" fmla="*/ 50 w 67"/>
                <a:gd name="T47" fmla="*/ 4 h 31"/>
                <a:gd name="T48" fmla="*/ 37 w 67"/>
                <a:gd name="T49" fmla="*/ 1 h 31"/>
                <a:gd name="T50" fmla="*/ 37 w 67"/>
                <a:gd name="T51" fmla="*/ 1 h 3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7" h="31">
                  <a:moveTo>
                    <a:pt x="37" y="1"/>
                  </a:moveTo>
                  <a:lnTo>
                    <a:pt x="37" y="1"/>
                  </a:lnTo>
                  <a:lnTo>
                    <a:pt x="23" y="0"/>
                  </a:lnTo>
                  <a:lnTo>
                    <a:pt x="12" y="0"/>
                  </a:lnTo>
                  <a:lnTo>
                    <a:pt x="5" y="3"/>
                  </a:lnTo>
                  <a:lnTo>
                    <a:pt x="2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2" y="15"/>
                  </a:lnTo>
                  <a:lnTo>
                    <a:pt x="8" y="21"/>
                  </a:lnTo>
                  <a:lnTo>
                    <a:pt x="18" y="25"/>
                  </a:lnTo>
                  <a:lnTo>
                    <a:pt x="31" y="30"/>
                  </a:lnTo>
                  <a:lnTo>
                    <a:pt x="44" y="31"/>
                  </a:lnTo>
                  <a:lnTo>
                    <a:pt x="55" y="30"/>
                  </a:lnTo>
                  <a:lnTo>
                    <a:pt x="64" y="27"/>
                  </a:lnTo>
                  <a:lnTo>
                    <a:pt x="65" y="25"/>
                  </a:lnTo>
                  <a:lnTo>
                    <a:pt x="67" y="22"/>
                  </a:lnTo>
                  <a:lnTo>
                    <a:pt x="67" y="19"/>
                  </a:lnTo>
                  <a:lnTo>
                    <a:pt x="65" y="16"/>
                  </a:lnTo>
                  <a:lnTo>
                    <a:pt x="59" y="10"/>
                  </a:lnTo>
                  <a:lnTo>
                    <a:pt x="50" y="4"/>
                  </a:lnTo>
                  <a:lnTo>
                    <a:pt x="37" y="1"/>
                  </a:ln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" name="Freeform 3105">
              <a:extLst>
                <a:ext uri="{FF2B5EF4-FFF2-40B4-BE49-F238E27FC236}">
                  <a16:creationId xmlns:a16="http://schemas.microsoft.com/office/drawing/2014/main" id="{46028605-F93F-4B0F-BE9C-1D2C3A7B9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616"/>
              <a:ext cx="49" cy="19"/>
            </a:xfrm>
            <a:custGeom>
              <a:avLst/>
              <a:gdLst>
                <a:gd name="T0" fmla="*/ 26 w 49"/>
                <a:gd name="T1" fmla="*/ 1 h 19"/>
                <a:gd name="T2" fmla="*/ 26 w 49"/>
                <a:gd name="T3" fmla="*/ 1 h 19"/>
                <a:gd name="T4" fmla="*/ 17 w 49"/>
                <a:gd name="T5" fmla="*/ 0 h 19"/>
                <a:gd name="T6" fmla="*/ 9 w 49"/>
                <a:gd name="T7" fmla="*/ 0 h 19"/>
                <a:gd name="T8" fmla="*/ 3 w 49"/>
                <a:gd name="T9" fmla="*/ 1 h 19"/>
                <a:gd name="T10" fmla="*/ 0 w 49"/>
                <a:gd name="T11" fmla="*/ 4 h 19"/>
                <a:gd name="T12" fmla="*/ 0 w 49"/>
                <a:gd name="T13" fmla="*/ 4 h 19"/>
                <a:gd name="T14" fmla="*/ 2 w 49"/>
                <a:gd name="T15" fmla="*/ 7 h 19"/>
                <a:gd name="T16" fmla="*/ 6 w 49"/>
                <a:gd name="T17" fmla="*/ 12 h 19"/>
                <a:gd name="T18" fmla="*/ 14 w 49"/>
                <a:gd name="T19" fmla="*/ 15 h 19"/>
                <a:gd name="T20" fmla="*/ 23 w 49"/>
                <a:gd name="T21" fmla="*/ 18 h 19"/>
                <a:gd name="T22" fmla="*/ 23 w 49"/>
                <a:gd name="T23" fmla="*/ 18 h 19"/>
                <a:gd name="T24" fmla="*/ 32 w 49"/>
                <a:gd name="T25" fmla="*/ 19 h 19"/>
                <a:gd name="T26" fmla="*/ 41 w 49"/>
                <a:gd name="T27" fmla="*/ 19 h 19"/>
                <a:gd name="T28" fmla="*/ 46 w 49"/>
                <a:gd name="T29" fmla="*/ 18 h 19"/>
                <a:gd name="T30" fmla="*/ 49 w 49"/>
                <a:gd name="T31" fmla="*/ 15 h 19"/>
                <a:gd name="T32" fmla="*/ 49 w 49"/>
                <a:gd name="T33" fmla="*/ 15 h 19"/>
                <a:gd name="T34" fmla="*/ 47 w 49"/>
                <a:gd name="T35" fmla="*/ 10 h 19"/>
                <a:gd name="T36" fmla="*/ 43 w 49"/>
                <a:gd name="T37" fmla="*/ 7 h 19"/>
                <a:gd name="T38" fmla="*/ 35 w 49"/>
                <a:gd name="T39" fmla="*/ 4 h 19"/>
                <a:gd name="T40" fmla="*/ 26 w 49"/>
                <a:gd name="T41" fmla="*/ 1 h 19"/>
                <a:gd name="T42" fmla="*/ 26 w 49"/>
                <a:gd name="T43" fmla="*/ 1 h 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" h="19">
                  <a:moveTo>
                    <a:pt x="26" y="1"/>
                  </a:moveTo>
                  <a:lnTo>
                    <a:pt x="26" y="1"/>
                  </a:lnTo>
                  <a:lnTo>
                    <a:pt x="17" y="0"/>
                  </a:lnTo>
                  <a:lnTo>
                    <a:pt x="9" y="0"/>
                  </a:lnTo>
                  <a:lnTo>
                    <a:pt x="3" y="1"/>
                  </a:lnTo>
                  <a:lnTo>
                    <a:pt x="0" y="4"/>
                  </a:lnTo>
                  <a:lnTo>
                    <a:pt x="2" y="7"/>
                  </a:lnTo>
                  <a:lnTo>
                    <a:pt x="6" y="12"/>
                  </a:lnTo>
                  <a:lnTo>
                    <a:pt x="14" y="15"/>
                  </a:lnTo>
                  <a:lnTo>
                    <a:pt x="23" y="18"/>
                  </a:lnTo>
                  <a:lnTo>
                    <a:pt x="32" y="19"/>
                  </a:lnTo>
                  <a:lnTo>
                    <a:pt x="41" y="19"/>
                  </a:lnTo>
                  <a:lnTo>
                    <a:pt x="46" y="18"/>
                  </a:lnTo>
                  <a:lnTo>
                    <a:pt x="49" y="15"/>
                  </a:lnTo>
                  <a:lnTo>
                    <a:pt x="47" y="10"/>
                  </a:lnTo>
                  <a:lnTo>
                    <a:pt x="43" y="7"/>
                  </a:lnTo>
                  <a:lnTo>
                    <a:pt x="35" y="4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rgbClr val="007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" name="Freeform 3106">
              <a:extLst>
                <a:ext uri="{FF2B5EF4-FFF2-40B4-BE49-F238E27FC236}">
                  <a16:creationId xmlns:a16="http://schemas.microsoft.com/office/drawing/2014/main" id="{C7223EB5-F1D7-4573-A963-AB8C6D115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617"/>
              <a:ext cx="38" cy="17"/>
            </a:xfrm>
            <a:custGeom>
              <a:avLst/>
              <a:gdLst>
                <a:gd name="T0" fmla="*/ 19 w 38"/>
                <a:gd name="T1" fmla="*/ 0 h 17"/>
                <a:gd name="T2" fmla="*/ 19 w 38"/>
                <a:gd name="T3" fmla="*/ 0 h 17"/>
                <a:gd name="T4" fmla="*/ 12 w 38"/>
                <a:gd name="T5" fmla="*/ 0 h 17"/>
                <a:gd name="T6" fmla="*/ 6 w 38"/>
                <a:gd name="T7" fmla="*/ 2 h 17"/>
                <a:gd name="T8" fmla="*/ 1 w 38"/>
                <a:gd name="T9" fmla="*/ 3 h 17"/>
                <a:gd name="T10" fmla="*/ 0 w 38"/>
                <a:gd name="T11" fmla="*/ 8 h 17"/>
                <a:gd name="T12" fmla="*/ 0 w 38"/>
                <a:gd name="T13" fmla="*/ 8 h 17"/>
                <a:gd name="T14" fmla="*/ 1 w 38"/>
                <a:gd name="T15" fmla="*/ 11 h 17"/>
                <a:gd name="T16" fmla="*/ 4 w 38"/>
                <a:gd name="T17" fmla="*/ 14 h 17"/>
                <a:gd name="T18" fmla="*/ 10 w 38"/>
                <a:gd name="T19" fmla="*/ 15 h 17"/>
                <a:gd name="T20" fmla="*/ 18 w 38"/>
                <a:gd name="T21" fmla="*/ 17 h 17"/>
                <a:gd name="T22" fmla="*/ 18 w 38"/>
                <a:gd name="T23" fmla="*/ 17 h 17"/>
                <a:gd name="T24" fmla="*/ 26 w 38"/>
                <a:gd name="T25" fmla="*/ 17 h 17"/>
                <a:gd name="T26" fmla="*/ 32 w 38"/>
                <a:gd name="T27" fmla="*/ 15 h 17"/>
                <a:gd name="T28" fmla="*/ 36 w 38"/>
                <a:gd name="T29" fmla="*/ 14 h 17"/>
                <a:gd name="T30" fmla="*/ 38 w 38"/>
                <a:gd name="T31" fmla="*/ 11 h 17"/>
                <a:gd name="T32" fmla="*/ 38 w 38"/>
                <a:gd name="T33" fmla="*/ 11 h 17"/>
                <a:gd name="T34" fmla="*/ 36 w 38"/>
                <a:gd name="T35" fmla="*/ 6 h 17"/>
                <a:gd name="T36" fmla="*/ 33 w 38"/>
                <a:gd name="T37" fmla="*/ 3 h 17"/>
                <a:gd name="T38" fmla="*/ 27 w 38"/>
                <a:gd name="T39" fmla="*/ 2 h 17"/>
                <a:gd name="T40" fmla="*/ 19 w 38"/>
                <a:gd name="T41" fmla="*/ 0 h 17"/>
                <a:gd name="T42" fmla="*/ 19 w 38"/>
                <a:gd name="T43" fmla="*/ 0 h 1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" h="17">
                  <a:moveTo>
                    <a:pt x="19" y="0"/>
                  </a:moveTo>
                  <a:lnTo>
                    <a:pt x="19" y="0"/>
                  </a:lnTo>
                  <a:lnTo>
                    <a:pt x="12" y="0"/>
                  </a:lnTo>
                  <a:lnTo>
                    <a:pt x="6" y="2"/>
                  </a:lnTo>
                  <a:lnTo>
                    <a:pt x="1" y="3"/>
                  </a:lnTo>
                  <a:lnTo>
                    <a:pt x="0" y="8"/>
                  </a:lnTo>
                  <a:lnTo>
                    <a:pt x="1" y="11"/>
                  </a:lnTo>
                  <a:lnTo>
                    <a:pt x="4" y="14"/>
                  </a:lnTo>
                  <a:lnTo>
                    <a:pt x="10" y="15"/>
                  </a:lnTo>
                  <a:lnTo>
                    <a:pt x="18" y="17"/>
                  </a:lnTo>
                  <a:lnTo>
                    <a:pt x="26" y="17"/>
                  </a:lnTo>
                  <a:lnTo>
                    <a:pt x="32" y="15"/>
                  </a:lnTo>
                  <a:lnTo>
                    <a:pt x="36" y="14"/>
                  </a:lnTo>
                  <a:lnTo>
                    <a:pt x="38" y="11"/>
                  </a:lnTo>
                  <a:lnTo>
                    <a:pt x="36" y="6"/>
                  </a:lnTo>
                  <a:lnTo>
                    <a:pt x="33" y="3"/>
                  </a:lnTo>
                  <a:lnTo>
                    <a:pt x="27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9" name="Freeform 3107">
              <a:extLst>
                <a:ext uri="{FF2B5EF4-FFF2-40B4-BE49-F238E27FC236}">
                  <a16:creationId xmlns:a16="http://schemas.microsoft.com/office/drawing/2014/main" id="{DA9250CB-0408-4708-8840-69226CD67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623"/>
              <a:ext cx="17" cy="6"/>
            </a:xfrm>
            <a:custGeom>
              <a:avLst/>
              <a:gdLst>
                <a:gd name="T0" fmla="*/ 9 w 17"/>
                <a:gd name="T1" fmla="*/ 0 h 6"/>
                <a:gd name="T2" fmla="*/ 9 w 17"/>
                <a:gd name="T3" fmla="*/ 0 h 6"/>
                <a:gd name="T4" fmla="*/ 3 w 17"/>
                <a:gd name="T5" fmla="*/ 0 h 6"/>
                <a:gd name="T6" fmla="*/ 0 w 17"/>
                <a:gd name="T7" fmla="*/ 2 h 6"/>
                <a:gd name="T8" fmla="*/ 0 w 17"/>
                <a:gd name="T9" fmla="*/ 2 h 6"/>
                <a:gd name="T10" fmla="*/ 0 w 17"/>
                <a:gd name="T11" fmla="*/ 2 h 6"/>
                <a:gd name="T12" fmla="*/ 0 w 17"/>
                <a:gd name="T13" fmla="*/ 3 h 6"/>
                <a:gd name="T14" fmla="*/ 2 w 17"/>
                <a:gd name="T15" fmla="*/ 5 h 6"/>
                <a:gd name="T16" fmla="*/ 8 w 17"/>
                <a:gd name="T17" fmla="*/ 6 h 6"/>
                <a:gd name="T18" fmla="*/ 8 w 17"/>
                <a:gd name="T19" fmla="*/ 6 h 6"/>
                <a:gd name="T20" fmla="*/ 14 w 17"/>
                <a:gd name="T21" fmla="*/ 6 h 6"/>
                <a:gd name="T22" fmla="*/ 17 w 17"/>
                <a:gd name="T23" fmla="*/ 5 h 6"/>
                <a:gd name="T24" fmla="*/ 17 w 17"/>
                <a:gd name="T25" fmla="*/ 3 h 6"/>
                <a:gd name="T26" fmla="*/ 17 w 17"/>
                <a:gd name="T27" fmla="*/ 3 h 6"/>
                <a:gd name="T28" fmla="*/ 17 w 17"/>
                <a:gd name="T29" fmla="*/ 2 h 6"/>
                <a:gd name="T30" fmla="*/ 16 w 17"/>
                <a:gd name="T31" fmla="*/ 2 h 6"/>
                <a:gd name="T32" fmla="*/ 9 w 17"/>
                <a:gd name="T33" fmla="*/ 0 h 6"/>
                <a:gd name="T34" fmla="*/ 9 w 17"/>
                <a:gd name="T35" fmla="*/ 0 h 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" h="6">
                  <a:moveTo>
                    <a:pt x="9" y="0"/>
                  </a:moveTo>
                  <a:lnTo>
                    <a:pt x="9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8" y="6"/>
                  </a:lnTo>
                  <a:lnTo>
                    <a:pt x="14" y="6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7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0" name="Freeform 3108">
              <a:extLst>
                <a:ext uri="{FF2B5EF4-FFF2-40B4-BE49-F238E27FC236}">
                  <a16:creationId xmlns:a16="http://schemas.microsoft.com/office/drawing/2014/main" id="{06D962FB-749C-464C-A5EC-AF3D20F93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3445"/>
              <a:ext cx="48" cy="117"/>
            </a:xfrm>
            <a:custGeom>
              <a:avLst/>
              <a:gdLst>
                <a:gd name="T0" fmla="*/ 48 w 48"/>
                <a:gd name="T1" fmla="*/ 59 h 117"/>
                <a:gd name="T2" fmla="*/ 48 w 48"/>
                <a:gd name="T3" fmla="*/ 59 h 117"/>
                <a:gd name="T4" fmla="*/ 48 w 48"/>
                <a:gd name="T5" fmla="*/ 47 h 117"/>
                <a:gd name="T6" fmla="*/ 46 w 48"/>
                <a:gd name="T7" fmla="*/ 37 h 117"/>
                <a:gd name="T8" fmla="*/ 43 w 48"/>
                <a:gd name="T9" fmla="*/ 26 h 117"/>
                <a:gd name="T10" fmla="*/ 40 w 48"/>
                <a:gd name="T11" fmla="*/ 19 h 117"/>
                <a:gd name="T12" fmla="*/ 37 w 48"/>
                <a:gd name="T13" fmla="*/ 11 h 117"/>
                <a:gd name="T14" fmla="*/ 33 w 48"/>
                <a:gd name="T15" fmla="*/ 5 h 117"/>
                <a:gd name="T16" fmla="*/ 28 w 48"/>
                <a:gd name="T17" fmla="*/ 2 h 117"/>
                <a:gd name="T18" fmla="*/ 24 w 48"/>
                <a:gd name="T19" fmla="*/ 0 h 117"/>
                <a:gd name="T20" fmla="*/ 24 w 48"/>
                <a:gd name="T21" fmla="*/ 0 h 117"/>
                <a:gd name="T22" fmla="*/ 19 w 48"/>
                <a:gd name="T23" fmla="*/ 2 h 117"/>
                <a:gd name="T24" fmla="*/ 15 w 48"/>
                <a:gd name="T25" fmla="*/ 5 h 117"/>
                <a:gd name="T26" fmla="*/ 10 w 48"/>
                <a:gd name="T27" fmla="*/ 11 h 117"/>
                <a:gd name="T28" fmla="*/ 7 w 48"/>
                <a:gd name="T29" fmla="*/ 19 h 117"/>
                <a:gd name="T30" fmla="*/ 4 w 48"/>
                <a:gd name="T31" fmla="*/ 26 h 117"/>
                <a:gd name="T32" fmla="*/ 1 w 48"/>
                <a:gd name="T33" fmla="*/ 37 h 117"/>
                <a:gd name="T34" fmla="*/ 0 w 48"/>
                <a:gd name="T35" fmla="*/ 47 h 117"/>
                <a:gd name="T36" fmla="*/ 0 w 48"/>
                <a:gd name="T37" fmla="*/ 59 h 117"/>
                <a:gd name="T38" fmla="*/ 0 w 48"/>
                <a:gd name="T39" fmla="*/ 59 h 117"/>
                <a:gd name="T40" fmla="*/ 0 w 48"/>
                <a:gd name="T41" fmla="*/ 70 h 117"/>
                <a:gd name="T42" fmla="*/ 1 w 48"/>
                <a:gd name="T43" fmla="*/ 80 h 117"/>
                <a:gd name="T44" fmla="*/ 4 w 48"/>
                <a:gd name="T45" fmla="*/ 91 h 117"/>
                <a:gd name="T46" fmla="*/ 7 w 48"/>
                <a:gd name="T47" fmla="*/ 100 h 117"/>
                <a:gd name="T48" fmla="*/ 10 w 48"/>
                <a:gd name="T49" fmla="*/ 106 h 117"/>
                <a:gd name="T50" fmla="*/ 15 w 48"/>
                <a:gd name="T51" fmla="*/ 112 h 117"/>
                <a:gd name="T52" fmla="*/ 19 w 48"/>
                <a:gd name="T53" fmla="*/ 115 h 117"/>
                <a:gd name="T54" fmla="*/ 24 w 48"/>
                <a:gd name="T55" fmla="*/ 117 h 117"/>
                <a:gd name="T56" fmla="*/ 24 w 48"/>
                <a:gd name="T57" fmla="*/ 117 h 117"/>
                <a:gd name="T58" fmla="*/ 28 w 48"/>
                <a:gd name="T59" fmla="*/ 115 h 117"/>
                <a:gd name="T60" fmla="*/ 33 w 48"/>
                <a:gd name="T61" fmla="*/ 112 h 117"/>
                <a:gd name="T62" fmla="*/ 37 w 48"/>
                <a:gd name="T63" fmla="*/ 106 h 117"/>
                <a:gd name="T64" fmla="*/ 40 w 48"/>
                <a:gd name="T65" fmla="*/ 100 h 117"/>
                <a:gd name="T66" fmla="*/ 43 w 48"/>
                <a:gd name="T67" fmla="*/ 91 h 117"/>
                <a:gd name="T68" fmla="*/ 46 w 48"/>
                <a:gd name="T69" fmla="*/ 80 h 117"/>
                <a:gd name="T70" fmla="*/ 48 w 48"/>
                <a:gd name="T71" fmla="*/ 70 h 117"/>
                <a:gd name="T72" fmla="*/ 48 w 48"/>
                <a:gd name="T73" fmla="*/ 59 h 117"/>
                <a:gd name="T74" fmla="*/ 48 w 48"/>
                <a:gd name="T75" fmla="*/ 59 h 11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8" h="117">
                  <a:moveTo>
                    <a:pt x="48" y="59"/>
                  </a:moveTo>
                  <a:lnTo>
                    <a:pt x="48" y="59"/>
                  </a:lnTo>
                  <a:lnTo>
                    <a:pt x="48" y="47"/>
                  </a:lnTo>
                  <a:lnTo>
                    <a:pt x="46" y="37"/>
                  </a:lnTo>
                  <a:lnTo>
                    <a:pt x="43" y="26"/>
                  </a:lnTo>
                  <a:lnTo>
                    <a:pt x="40" y="19"/>
                  </a:lnTo>
                  <a:lnTo>
                    <a:pt x="37" y="11"/>
                  </a:lnTo>
                  <a:lnTo>
                    <a:pt x="33" y="5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5"/>
                  </a:lnTo>
                  <a:lnTo>
                    <a:pt x="10" y="11"/>
                  </a:lnTo>
                  <a:lnTo>
                    <a:pt x="7" y="19"/>
                  </a:lnTo>
                  <a:lnTo>
                    <a:pt x="4" y="26"/>
                  </a:lnTo>
                  <a:lnTo>
                    <a:pt x="1" y="37"/>
                  </a:lnTo>
                  <a:lnTo>
                    <a:pt x="0" y="47"/>
                  </a:lnTo>
                  <a:lnTo>
                    <a:pt x="0" y="59"/>
                  </a:lnTo>
                  <a:lnTo>
                    <a:pt x="0" y="70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7" y="100"/>
                  </a:lnTo>
                  <a:lnTo>
                    <a:pt x="10" y="106"/>
                  </a:lnTo>
                  <a:lnTo>
                    <a:pt x="15" y="112"/>
                  </a:lnTo>
                  <a:lnTo>
                    <a:pt x="19" y="115"/>
                  </a:lnTo>
                  <a:lnTo>
                    <a:pt x="24" y="117"/>
                  </a:lnTo>
                  <a:lnTo>
                    <a:pt x="28" y="115"/>
                  </a:lnTo>
                  <a:lnTo>
                    <a:pt x="33" y="112"/>
                  </a:lnTo>
                  <a:lnTo>
                    <a:pt x="37" y="106"/>
                  </a:lnTo>
                  <a:lnTo>
                    <a:pt x="40" y="100"/>
                  </a:lnTo>
                  <a:lnTo>
                    <a:pt x="43" y="91"/>
                  </a:lnTo>
                  <a:lnTo>
                    <a:pt x="46" y="80"/>
                  </a:lnTo>
                  <a:lnTo>
                    <a:pt x="48" y="70"/>
                  </a:lnTo>
                  <a:lnTo>
                    <a:pt x="48" y="59"/>
                  </a:ln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Freeform 3109">
              <a:extLst>
                <a:ext uri="{FF2B5EF4-FFF2-40B4-BE49-F238E27FC236}">
                  <a16:creationId xmlns:a16="http://schemas.microsoft.com/office/drawing/2014/main" id="{17461C81-632D-42E9-B89C-4A98C6E96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3462"/>
              <a:ext cx="29" cy="83"/>
            </a:xfrm>
            <a:custGeom>
              <a:avLst/>
              <a:gdLst>
                <a:gd name="T0" fmla="*/ 29 w 29"/>
                <a:gd name="T1" fmla="*/ 42 h 83"/>
                <a:gd name="T2" fmla="*/ 29 w 29"/>
                <a:gd name="T3" fmla="*/ 42 h 83"/>
                <a:gd name="T4" fmla="*/ 27 w 29"/>
                <a:gd name="T5" fmla="*/ 26 h 83"/>
                <a:gd name="T6" fmla="*/ 24 w 29"/>
                <a:gd name="T7" fmla="*/ 12 h 83"/>
                <a:gd name="T8" fmla="*/ 20 w 29"/>
                <a:gd name="T9" fmla="*/ 3 h 83"/>
                <a:gd name="T10" fmla="*/ 17 w 29"/>
                <a:gd name="T11" fmla="*/ 0 h 83"/>
                <a:gd name="T12" fmla="*/ 14 w 29"/>
                <a:gd name="T13" fmla="*/ 0 h 83"/>
                <a:gd name="T14" fmla="*/ 14 w 29"/>
                <a:gd name="T15" fmla="*/ 0 h 83"/>
                <a:gd name="T16" fmla="*/ 11 w 29"/>
                <a:gd name="T17" fmla="*/ 0 h 83"/>
                <a:gd name="T18" fmla="*/ 8 w 29"/>
                <a:gd name="T19" fmla="*/ 3 h 83"/>
                <a:gd name="T20" fmla="*/ 3 w 29"/>
                <a:gd name="T21" fmla="*/ 12 h 83"/>
                <a:gd name="T22" fmla="*/ 0 w 29"/>
                <a:gd name="T23" fmla="*/ 26 h 83"/>
                <a:gd name="T24" fmla="*/ 0 w 29"/>
                <a:gd name="T25" fmla="*/ 42 h 83"/>
                <a:gd name="T26" fmla="*/ 0 w 29"/>
                <a:gd name="T27" fmla="*/ 42 h 83"/>
                <a:gd name="T28" fmla="*/ 0 w 29"/>
                <a:gd name="T29" fmla="*/ 57 h 83"/>
                <a:gd name="T30" fmla="*/ 3 w 29"/>
                <a:gd name="T31" fmla="*/ 71 h 83"/>
                <a:gd name="T32" fmla="*/ 8 w 29"/>
                <a:gd name="T33" fmla="*/ 80 h 83"/>
                <a:gd name="T34" fmla="*/ 11 w 29"/>
                <a:gd name="T35" fmla="*/ 83 h 83"/>
                <a:gd name="T36" fmla="*/ 14 w 29"/>
                <a:gd name="T37" fmla="*/ 83 h 83"/>
                <a:gd name="T38" fmla="*/ 14 w 29"/>
                <a:gd name="T39" fmla="*/ 83 h 83"/>
                <a:gd name="T40" fmla="*/ 17 w 29"/>
                <a:gd name="T41" fmla="*/ 83 h 83"/>
                <a:gd name="T42" fmla="*/ 20 w 29"/>
                <a:gd name="T43" fmla="*/ 80 h 83"/>
                <a:gd name="T44" fmla="*/ 24 w 29"/>
                <a:gd name="T45" fmla="*/ 71 h 83"/>
                <a:gd name="T46" fmla="*/ 27 w 29"/>
                <a:gd name="T47" fmla="*/ 57 h 83"/>
                <a:gd name="T48" fmla="*/ 29 w 29"/>
                <a:gd name="T49" fmla="*/ 42 h 83"/>
                <a:gd name="T50" fmla="*/ 29 w 29"/>
                <a:gd name="T51" fmla="*/ 42 h 8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9" h="83">
                  <a:moveTo>
                    <a:pt x="29" y="42"/>
                  </a:moveTo>
                  <a:lnTo>
                    <a:pt x="29" y="42"/>
                  </a:lnTo>
                  <a:lnTo>
                    <a:pt x="27" y="26"/>
                  </a:lnTo>
                  <a:lnTo>
                    <a:pt x="24" y="12"/>
                  </a:lnTo>
                  <a:lnTo>
                    <a:pt x="20" y="3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8" y="3"/>
                  </a:lnTo>
                  <a:lnTo>
                    <a:pt x="3" y="12"/>
                  </a:lnTo>
                  <a:lnTo>
                    <a:pt x="0" y="26"/>
                  </a:lnTo>
                  <a:lnTo>
                    <a:pt x="0" y="42"/>
                  </a:lnTo>
                  <a:lnTo>
                    <a:pt x="0" y="57"/>
                  </a:lnTo>
                  <a:lnTo>
                    <a:pt x="3" y="71"/>
                  </a:lnTo>
                  <a:lnTo>
                    <a:pt x="8" y="80"/>
                  </a:lnTo>
                  <a:lnTo>
                    <a:pt x="11" y="83"/>
                  </a:lnTo>
                  <a:lnTo>
                    <a:pt x="14" y="83"/>
                  </a:lnTo>
                  <a:lnTo>
                    <a:pt x="17" y="83"/>
                  </a:lnTo>
                  <a:lnTo>
                    <a:pt x="20" y="80"/>
                  </a:lnTo>
                  <a:lnTo>
                    <a:pt x="24" y="71"/>
                  </a:lnTo>
                  <a:lnTo>
                    <a:pt x="27" y="57"/>
                  </a:lnTo>
                  <a:lnTo>
                    <a:pt x="29" y="42"/>
                  </a:lnTo>
                  <a:close/>
                </a:path>
              </a:pathLst>
            </a:custGeom>
            <a:solidFill>
              <a:srgbClr val="007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" name="Freeform 3110">
              <a:extLst>
                <a:ext uri="{FF2B5EF4-FFF2-40B4-BE49-F238E27FC236}">
                  <a16:creationId xmlns:a16="http://schemas.microsoft.com/office/drawing/2014/main" id="{DBB25088-A440-4E2F-B534-C04FFAB9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467"/>
              <a:ext cx="15" cy="72"/>
            </a:xfrm>
            <a:custGeom>
              <a:avLst/>
              <a:gdLst>
                <a:gd name="T0" fmla="*/ 0 w 15"/>
                <a:gd name="T1" fmla="*/ 36 h 72"/>
                <a:gd name="T2" fmla="*/ 0 w 15"/>
                <a:gd name="T3" fmla="*/ 36 h 72"/>
                <a:gd name="T4" fmla="*/ 0 w 15"/>
                <a:gd name="T5" fmla="*/ 46 h 72"/>
                <a:gd name="T6" fmla="*/ 1 w 15"/>
                <a:gd name="T7" fmla="*/ 57 h 72"/>
                <a:gd name="T8" fmla="*/ 4 w 15"/>
                <a:gd name="T9" fmla="*/ 66 h 72"/>
                <a:gd name="T10" fmla="*/ 7 w 15"/>
                <a:gd name="T11" fmla="*/ 72 h 72"/>
                <a:gd name="T12" fmla="*/ 7 w 15"/>
                <a:gd name="T13" fmla="*/ 72 h 72"/>
                <a:gd name="T14" fmla="*/ 10 w 15"/>
                <a:gd name="T15" fmla="*/ 66 h 72"/>
                <a:gd name="T16" fmla="*/ 12 w 15"/>
                <a:gd name="T17" fmla="*/ 57 h 72"/>
                <a:gd name="T18" fmla="*/ 13 w 15"/>
                <a:gd name="T19" fmla="*/ 48 h 72"/>
                <a:gd name="T20" fmla="*/ 15 w 15"/>
                <a:gd name="T21" fmla="*/ 37 h 72"/>
                <a:gd name="T22" fmla="*/ 15 w 15"/>
                <a:gd name="T23" fmla="*/ 37 h 72"/>
                <a:gd name="T24" fmla="*/ 13 w 15"/>
                <a:gd name="T25" fmla="*/ 25 h 72"/>
                <a:gd name="T26" fmla="*/ 12 w 15"/>
                <a:gd name="T27" fmla="*/ 15 h 72"/>
                <a:gd name="T28" fmla="*/ 9 w 15"/>
                <a:gd name="T29" fmla="*/ 6 h 72"/>
                <a:gd name="T30" fmla="*/ 6 w 15"/>
                <a:gd name="T31" fmla="*/ 0 h 72"/>
                <a:gd name="T32" fmla="*/ 6 w 15"/>
                <a:gd name="T33" fmla="*/ 0 h 72"/>
                <a:gd name="T34" fmla="*/ 3 w 15"/>
                <a:gd name="T35" fmla="*/ 6 h 72"/>
                <a:gd name="T36" fmla="*/ 1 w 15"/>
                <a:gd name="T37" fmla="*/ 15 h 72"/>
                <a:gd name="T38" fmla="*/ 0 w 15"/>
                <a:gd name="T39" fmla="*/ 24 h 72"/>
                <a:gd name="T40" fmla="*/ 0 w 15"/>
                <a:gd name="T41" fmla="*/ 36 h 72"/>
                <a:gd name="T42" fmla="*/ 0 w 15"/>
                <a:gd name="T43" fmla="*/ 36 h 7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" h="72">
                  <a:moveTo>
                    <a:pt x="0" y="36"/>
                  </a:moveTo>
                  <a:lnTo>
                    <a:pt x="0" y="36"/>
                  </a:lnTo>
                  <a:lnTo>
                    <a:pt x="0" y="46"/>
                  </a:lnTo>
                  <a:lnTo>
                    <a:pt x="1" y="57"/>
                  </a:lnTo>
                  <a:lnTo>
                    <a:pt x="4" y="66"/>
                  </a:lnTo>
                  <a:lnTo>
                    <a:pt x="7" y="72"/>
                  </a:lnTo>
                  <a:lnTo>
                    <a:pt x="10" y="66"/>
                  </a:lnTo>
                  <a:lnTo>
                    <a:pt x="12" y="57"/>
                  </a:lnTo>
                  <a:lnTo>
                    <a:pt x="13" y="48"/>
                  </a:lnTo>
                  <a:lnTo>
                    <a:pt x="15" y="37"/>
                  </a:lnTo>
                  <a:lnTo>
                    <a:pt x="13" y="25"/>
                  </a:lnTo>
                  <a:lnTo>
                    <a:pt x="12" y="15"/>
                  </a:lnTo>
                  <a:lnTo>
                    <a:pt x="9" y="6"/>
                  </a:lnTo>
                  <a:lnTo>
                    <a:pt x="6" y="0"/>
                  </a:lnTo>
                  <a:lnTo>
                    <a:pt x="3" y="6"/>
                  </a:lnTo>
                  <a:lnTo>
                    <a:pt x="1" y="15"/>
                  </a:lnTo>
                  <a:lnTo>
                    <a:pt x="0" y="24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006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" name="Freeform 3111">
              <a:extLst>
                <a:ext uri="{FF2B5EF4-FFF2-40B4-BE49-F238E27FC236}">
                  <a16:creationId xmlns:a16="http://schemas.microsoft.com/office/drawing/2014/main" id="{B5A14842-9860-4026-B5B7-B58EEE0388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38" y="3120"/>
              <a:ext cx="1745" cy="512"/>
            </a:xfrm>
            <a:custGeom>
              <a:avLst/>
              <a:gdLst>
                <a:gd name="T0" fmla="*/ 1742 w 1745"/>
                <a:gd name="T1" fmla="*/ 353 h 512"/>
                <a:gd name="T2" fmla="*/ 1561 w 1745"/>
                <a:gd name="T3" fmla="*/ 338 h 512"/>
                <a:gd name="T4" fmla="*/ 1483 w 1745"/>
                <a:gd name="T5" fmla="*/ 315 h 512"/>
                <a:gd name="T6" fmla="*/ 1490 w 1745"/>
                <a:gd name="T7" fmla="*/ 235 h 512"/>
                <a:gd name="T8" fmla="*/ 1565 w 1745"/>
                <a:gd name="T9" fmla="*/ 169 h 512"/>
                <a:gd name="T10" fmla="*/ 1562 w 1745"/>
                <a:gd name="T11" fmla="*/ 62 h 512"/>
                <a:gd name="T12" fmla="*/ 1502 w 1745"/>
                <a:gd name="T13" fmla="*/ 21 h 512"/>
                <a:gd name="T14" fmla="*/ 1484 w 1745"/>
                <a:gd name="T15" fmla="*/ 60 h 512"/>
                <a:gd name="T16" fmla="*/ 1443 w 1745"/>
                <a:gd name="T17" fmla="*/ 53 h 512"/>
                <a:gd name="T18" fmla="*/ 1451 w 1745"/>
                <a:gd name="T19" fmla="*/ 95 h 512"/>
                <a:gd name="T20" fmla="*/ 1436 w 1745"/>
                <a:gd name="T21" fmla="*/ 148 h 512"/>
                <a:gd name="T22" fmla="*/ 1391 w 1745"/>
                <a:gd name="T23" fmla="*/ 126 h 512"/>
                <a:gd name="T24" fmla="*/ 1366 w 1745"/>
                <a:gd name="T25" fmla="*/ 122 h 512"/>
                <a:gd name="T26" fmla="*/ 1353 w 1745"/>
                <a:gd name="T27" fmla="*/ 145 h 512"/>
                <a:gd name="T28" fmla="*/ 1318 w 1745"/>
                <a:gd name="T29" fmla="*/ 107 h 512"/>
                <a:gd name="T30" fmla="*/ 1326 w 1745"/>
                <a:gd name="T31" fmla="*/ 169 h 512"/>
                <a:gd name="T32" fmla="*/ 1433 w 1745"/>
                <a:gd name="T33" fmla="*/ 276 h 512"/>
                <a:gd name="T34" fmla="*/ 1412 w 1745"/>
                <a:gd name="T35" fmla="*/ 339 h 512"/>
                <a:gd name="T36" fmla="*/ 730 w 1745"/>
                <a:gd name="T37" fmla="*/ 304 h 512"/>
                <a:gd name="T38" fmla="*/ 203 w 1745"/>
                <a:gd name="T39" fmla="*/ 300 h 512"/>
                <a:gd name="T40" fmla="*/ 262 w 1745"/>
                <a:gd name="T41" fmla="*/ 224 h 512"/>
                <a:gd name="T42" fmla="*/ 295 w 1745"/>
                <a:gd name="T43" fmla="*/ 128 h 512"/>
                <a:gd name="T44" fmla="*/ 267 w 1745"/>
                <a:gd name="T45" fmla="*/ 139 h 512"/>
                <a:gd name="T46" fmla="*/ 240 w 1745"/>
                <a:gd name="T47" fmla="*/ 193 h 512"/>
                <a:gd name="T48" fmla="*/ 178 w 1745"/>
                <a:gd name="T49" fmla="*/ 117 h 512"/>
                <a:gd name="T50" fmla="*/ 152 w 1745"/>
                <a:gd name="T51" fmla="*/ 108 h 512"/>
                <a:gd name="T52" fmla="*/ 121 w 1745"/>
                <a:gd name="T53" fmla="*/ 160 h 512"/>
                <a:gd name="T54" fmla="*/ 93 w 1745"/>
                <a:gd name="T55" fmla="*/ 102 h 512"/>
                <a:gd name="T56" fmla="*/ 68 w 1745"/>
                <a:gd name="T57" fmla="*/ 111 h 512"/>
                <a:gd name="T58" fmla="*/ 139 w 1745"/>
                <a:gd name="T59" fmla="*/ 253 h 512"/>
                <a:gd name="T60" fmla="*/ 137 w 1745"/>
                <a:gd name="T61" fmla="*/ 315 h 512"/>
                <a:gd name="T62" fmla="*/ 13 w 1745"/>
                <a:gd name="T63" fmla="*/ 336 h 512"/>
                <a:gd name="T64" fmla="*/ 16 w 1745"/>
                <a:gd name="T65" fmla="*/ 428 h 512"/>
                <a:gd name="T66" fmla="*/ 190 w 1745"/>
                <a:gd name="T67" fmla="*/ 439 h 512"/>
                <a:gd name="T68" fmla="*/ 158 w 1745"/>
                <a:gd name="T69" fmla="*/ 488 h 512"/>
                <a:gd name="T70" fmla="*/ 194 w 1745"/>
                <a:gd name="T71" fmla="*/ 481 h 512"/>
                <a:gd name="T72" fmla="*/ 225 w 1745"/>
                <a:gd name="T73" fmla="*/ 503 h 512"/>
                <a:gd name="T74" fmla="*/ 295 w 1745"/>
                <a:gd name="T75" fmla="*/ 445 h 512"/>
                <a:gd name="T76" fmla="*/ 676 w 1745"/>
                <a:gd name="T77" fmla="*/ 430 h 512"/>
                <a:gd name="T78" fmla="*/ 946 w 1745"/>
                <a:gd name="T79" fmla="*/ 449 h 512"/>
                <a:gd name="T80" fmla="*/ 921 w 1745"/>
                <a:gd name="T81" fmla="*/ 493 h 512"/>
                <a:gd name="T82" fmla="*/ 982 w 1745"/>
                <a:gd name="T83" fmla="*/ 512 h 512"/>
                <a:gd name="T84" fmla="*/ 1042 w 1745"/>
                <a:gd name="T85" fmla="*/ 460 h 512"/>
                <a:gd name="T86" fmla="*/ 1345 w 1745"/>
                <a:gd name="T87" fmla="*/ 467 h 512"/>
                <a:gd name="T88" fmla="*/ 1612 w 1745"/>
                <a:gd name="T89" fmla="*/ 458 h 512"/>
                <a:gd name="T90" fmla="*/ 1636 w 1745"/>
                <a:gd name="T91" fmla="*/ 500 h 512"/>
                <a:gd name="T92" fmla="*/ 1673 w 1745"/>
                <a:gd name="T93" fmla="*/ 506 h 512"/>
                <a:gd name="T94" fmla="*/ 1730 w 1745"/>
                <a:gd name="T95" fmla="*/ 454 h 512"/>
                <a:gd name="T96" fmla="*/ 1391 w 1745"/>
                <a:gd name="T97" fmla="*/ 173 h 512"/>
                <a:gd name="T98" fmla="*/ 1427 w 1745"/>
                <a:gd name="T99" fmla="*/ 191 h 512"/>
                <a:gd name="T100" fmla="*/ 176 w 1745"/>
                <a:gd name="T101" fmla="*/ 224 h 512"/>
                <a:gd name="T102" fmla="*/ 148 w 1745"/>
                <a:gd name="T103" fmla="*/ 187 h 512"/>
                <a:gd name="T104" fmla="*/ 199 w 1745"/>
                <a:gd name="T105" fmla="*/ 187 h 512"/>
                <a:gd name="T106" fmla="*/ 176 w 1745"/>
                <a:gd name="T107" fmla="*/ 224 h 512"/>
                <a:gd name="T108" fmla="*/ 1550 w 1745"/>
                <a:gd name="T109" fmla="*/ 139 h 512"/>
                <a:gd name="T110" fmla="*/ 1510 w 1745"/>
                <a:gd name="T111" fmla="*/ 143 h 512"/>
                <a:gd name="T112" fmla="*/ 1514 w 1745"/>
                <a:gd name="T113" fmla="*/ 75 h 512"/>
                <a:gd name="T114" fmla="*/ 1449 w 1745"/>
                <a:gd name="T115" fmla="*/ 179 h 512"/>
                <a:gd name="T116" fmla="*/ 1473 w 1745"/>
                <a:gd name="T117" fmla="*/ 140 h 512"/>
                <a:gd name="T118" fmla="*/ 1507 w 1745"/>
                <a:gd name="T119" fmla="*/ 182 h 512"/>
                <a:gd name="T120" fmla="*/ 1454 w 1745"/>
                <a:gd name="T121" fmla="*/ 191 h 51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45" h="512">
                  <a:moveTo>
                    <a:pt x="1734" y="454"/>
                  </a:moveTo>
                  <a:lnTo>
                    <a:pt x="1734" y="454"/>
                  </a:lnTo>
                  <a:lnTo>
                    <a:pt x="1736" y="452"/>
                  </a:lnTo>
                  <a:lnTo>
                    <a:pt x="1739" y="448"/>
                  </a:lnTo>
                  <a:lnTo>
                    <a:pt x="1742" y="434"/>
                  </a:lnTo>
                  <a:lnTo>
                    <a:pt x="1745" y="416"/>
                  </a:lnTo>
                  <a:lnTo>
                    <a:pt x="1745" y="395"/>
                  </a:lnTo>
                  <a:lnTo>
                    <a:pt x="1743" y="372"/>
                  </a:lnTo>
                  <a:lnTo>
                    <a:pt x="1742" y="353"/>
                  </a:lnTo>
                  <a:lnTo>
                    <a:pt x="1739" y="339"/>
                  </a:lnTo>
                  <a:lnTo>
                    <a:pt x="1737" y="335"/>
                  </a:lnTo>
                  <a:lnTo>
                    <a:pt x="1736" y="332"/>
                  </a:lnTo>
                  <a:lnTo>
                    <a:pt x="1733" y="332"/>
                  </a:lnTo>
                  <a:lnTo>
                    <a:pt x="1668" y="333"/>
                  </a:lnTo>
                  <a:lnTo>
                    <a:pt x="1614" y="335"/>
                  </a:lnTo>
                  <a:lnTo>
                    <a:pt x="1561" y="338"/>
                  </a:lnTo>
                  <a:lnTo>
                    <a:pt x="1534" y="336"/>
                  </a:lnTo>
                  <a:lnTo>
                    <a:pt x="1504" y="335"/>
                  </a:lnTo>
                  <a:lnTo>
                    <a:pt x="1498" y="335"/>
                  </a:lnTo>
                  <a:lnTo>
                    <a:pt x="1495" y="333"/>
                  </a:lnTo>
                  <a:lnTo>
                    <a:pt x="1490" y="332"/>
                  </a:lnTo>
                  <a:lnTo>
                    <a:pt x="1487" y="327"/>
                  </a:lnTo>
                  <a:lnTo>
                    <a:pt x="1484" y="322"/>
                  </a:lnTo>
                  <a:lnTo>
                    <a:pt x="1483" y="315"/>
                  </a:lnTo>
                  <a:lnTo>
                    <a:pt x="1481" y="306"/>
                  </a:lnTo>
                  <a:lnTo>
                    <a:pt x="1480" y="291"/>
                  </a:lnTo>
                  <a:lnTo>
                    <a:pt x="1480" y="264"/>
                  </a:lnTo>
                  <a:lnTo>
                    <a:pt x="1481" y="255"/>
                  </a:lnTo>
                  <a:lnTo>
                    <a:pt x="1484" y="247"/>
                  </a:lnTo>
                  <a:lnTo>
                    <a:pt x="1486" y="240"/>
                  </a:lnTo>
                  <a:lnTo>
                    <a:pt x="1490" y="235"/>
                  </a:lnTo>
                  <a:lnTo>
                    <a:pt x="1493" y="231"/>
                  </a:lnTo>
                  <a:lnTo>
                    <a:pt x="1498" y="226"/>
                  </a:lnTo>
                  <a:lnTo>
                    <a:pt x="1507" y="221"/>
                  </a:lnTo>
                  <a:lnTo>
                    <a:pt x="1519" y="215"/>
                  </a:lnTo>
                  <a:lnTo>
                    <a:pt x="1531" y="208"/>
                  </a:lnTo>
                  <a:lnTo>
                    <a:pt x="1544" y="196"/>
                  </a:lnTo>
                  <a:lnTo>
                    <a:pt x="1559" y="178"/>
                  </a:lnTo>
                  <a:lnTo>
                    <a:pt x="1565" y="169"/>
                  </a:lnTo>
                  <a:lnTo>
                    <a:pt x="1572" y="160"/>
                  </a:lnTo>
                  <a:lnTo>
                    <a:pt x="1575" y="151"/>
                  </a:lnTo>
                  <a:lnTo>
                    <a:pt x="1578" y="142"/>
                  </a:lnTo>
                  <a:lnTo>
                    <a:pt x="1579" y="133"/>
                  </a:lnTo>
                  <a:lnTo>
                    <a:pt x="1581" y="123"/>
                  </a:lnTo>
                  <a:lnTo>
                    <a:pt x="1581" y="114"/>
                  </a:lnTo>
                  <a:lnTo>
                    <a:pt x="1579" y="105"/>
                  </a:lnTo>
                  <a:lnTo>
                    <a:pt x="1573" y="84"/>
                  </a:lnTo>
                  <a:lnTo>
                    <a:pt x="1562" y="62"/>
                  </a:lnTo>
                  <a:lnTo>
                    <a:pt x="1550" y="38"/>
                  </a:lnTo>
                  <a:lnTo>
                    <a:pt x="1537" y="16"/>
                  </a:lnTo>
                  <a:lnTo>
                    <a:pt x="1525" y="0"/>
                  </a:lnTo>
                  <a:lnTo>
                    <a:pt x="1520" y="9"/>
                  </a:lnTo>
                  <a:lnTo>
                    <a:pt x="1516" y="15"/>
                  </a:lnTo>
                  <a:lnTo>
                    <a:pt x="1510" y="18"/>
                  </a:lnTo>
                  <a:lnTo>
                    <a:pt x="1502" y="21"/>
                  </a:lnTo>
                  <a:lnTo>
                    <a:pt x="1510" y="34"/>
                  </a:lnTo>
                  <a:lnTo>
                    <a:pt x="1511" y="38"/>
                  </a:lnTo>
                  <a:lnTo>
                    <a:pt x="1510" y="41"/>
                  </a:lnTo>
                  <a:lnTo>
                    <a:pt x="1507" y="47"/>
                  </a:lnTo>
                  <a:lnTo>
                    <a:pt x="1501" y="51"/>
                  </a:lnTo>
                  <a:lnTo>
                    <a:pt x="1493" y="57"/>
                  </a:lnTo>
                  <a:lnTo>
                    <a:pt x="1484" y="60"/>
                  </a:lnTo>
                  <a:lnTo>
                    <a:pt x="1476" y="63"/>
                  </a:lnTo>
                  <a:lnTo>
                    <a:pt x="1467" y="65"/>
                  </a:lnTo>
                  <a:lnTo>
                    <a:pt x="1461" y="63"/>
                  </a:lnTo>
                  <a:lnTo>
                    <a:pt x="1457" y="60"/>
                  </a:lnTo>
                  <a:lnTo>
                    <a:pt x="1454" y="57"/>
                  </a:lnTo>
                  <a:lnTo>
                    <a:pt x="1446" y="48"/>
                  </a:lnTo>
                  <a:lnTo>
                    <a:pt x="1443" y="53"/>
                  </a:lnTo>
                  <a:lnTo>
                    <a:pt x="1443" y="59"/>
                  </a:lnTo>
                  <a:lnTo>
                    <a:pt x="1442" y="65"/>
                  </a:lnTo>
                  <a:lnTo>
                    <a:pt x="1439" y="71"/>
                  </a:lnTo>
                  <a:lnTo>
                    <a:pt x="1437" y="72"/>
                  </a:lnTo>
                  <a:lnTo>
                    <a:pt x="1446" y="86"/>
                  </a:lnTo>
                  <a:lnTo>
                    <a:pt x="1451" y="95"/>
                  </a:lnTo>
                  <a:lnTo>
                    <a:pt x="1455" y="104"/>
                  </a:lnTo>
                  <a:lnTo>
                    <a:pt x="1455" y="107"/>
                  </a:lnTo>
                  <a:lnTo>
                    <a:pt x="1455" y="111"/>
                  </a:lnTo>
                  <a:lnTo>
                    <a:pt x="1454" y="116"/>
                  </a:lnTo>
                  <a:lnTo>
                    <a:pt x="1451" y="120"/>
                  </a:lnTo>
                  <a:lnTo>
                    <a:pt x="1448" y="126"/>
                  </a:lnTo>
                  <a:lnTo>
                    <a:pt x="1443" y="133"/>
                  </a:lnTo>
                  <a:lnTo>
                    <a:pt x="1436" y="148"/>
                  </a:lnTo>
                  <a:lnTo>
                    <a:pt x="1433" y="155"/>
                  </a:lnTo>
                  <a:lnTo>
                    <a:pt x="1428" y="160"/>
                  </a:lnTo>
                  <a:lnTo>
                    <a:pt x="1422" y="161"/>
                  </a:lnTo>
                  <a:lnTo>
                    <a:pt x="1419" y="161"/>
                  </a:lnTo>
                  <a:lnTo>
                    <a:pt x="1416" y="160"/>
                  </a:lnTo>
                  <a:lnTo>
                    <a:pt x="1407" y="151"/>
                  </a:lnTo>
                  <a:lnTo>
                    <a:pt x="1397" y="140"/>
                  </a:lnTo>
                  <a:lnTo>
                    <a:pt x="1391" y="126"/>
                  </a:lnTo>
                  <a:lnTo>
                    <a:pt x="1384" y="113"/>
                  </a:lnTo>
                  <a:lnTo>
                    <a:pt x="1380" y="114"/>
                  </a:lnTo>
                  <a:lnTo>
                    <a:pt x="1375" y="117"/>
                  </a:lnTo>
                  <a:lnTo>
                    <a:pt x="1372" y="120"/>
                  </a:lnTo>
                  <a:lnTo>
                    <a:pt x="1366" y="122"/>
                  </a:lnTo>
                  <a:lnTo>
                    <a:pt x="1371" y="140"/>
                  </a:lnTo>
                  <a:lnTo>
                    <a:pt x="1371" y="143"/>
                  </a:lnTo>
                  <a:lnTo>
                    <a:pt x="1371" y="145"/>
                  </a:lnTo>
                  <a:lnTo>
                    <a:pt x="1366" y="146"/>
                  </a:lnTo>
                  <a:lnTo>
                    <a:pt x="1360" y="146"/>
                  </a:lnTo>
                  <a:lnTo>
                    <a:pt x="1353" y="145"/>
                  </a:lnTo>
                  <a:lnTo>
                    <a:pt x="1345" y="142"/>
                  </a:lnTo>
                  <a:lnTo>
                    <a:pt x="1336" y="137"/>
                  </a:lnTo>
                  <a:lnTo>
                    <a:pt x="1330" y="131"/>
                  </a:lnTo>
                  <a:lnTo>
                    <a:pt x="1324" y="123"/>
                  </a:lnTo>
                  <a:lnTo>
                    <a:pt x="1321" y="116"/>
                  </a:lnTo>
                  <a:lnTo>
                    <a:pt x="1318" y="108"/>
                  </a:lnTo>
                  <a:lnTo>
                    <a:pt x="1318" y="107"/>
                  </a:lnTo>
                  <a:lnTo>
                    <a:pt x="1303" y="102"/>
                  </a:lnTo>
                  <a:lnTo>
                    <a:pt x="1291" y="98"/>
                  </a:lnTo>
                  <a:lnTo>
                    <a:pt x="1292" y="114"/>
                  </a:lnTo>
                  <a:lnTo>
                    <a:pt x="1299" y="131"/>
                  </a:lnTo>
                  <a:lnTo>
                    <a:pt x="1306" y="145"/>
                  </a:lnTo>
                  <a:lnTo>
                    <a:pt x="1315" y="157"/>
                  </a:lnTo>
                  <a:lnTo>
                    <a:pt x="1326" y="169"/>
                  </a:lnTo>
                  <a:lnTo>
                    <a:pt x="1338" y="179"/>
                  </a:lnTo>
                  <a:lnTo>
                    <a:pt x="1365" y="197"/>
                  </a:lnTo>
                  <a:lnTo>
                    <a:pt x="1389" y="215"/>
                  </a:lnTo>
                  <a:lnTo>
                    <a:pt x="1401" y="223"/>
                  </a:lnTo>
                  <a:lnTo>
                    <a:pt x="1412" y="232"/>
                  </a:lnTo>
                  <a:lnTo>
                    <a:pt x="1421" y="243"/>
                  </a:lnTo>
                  <a:lnTo>
                    <a:pt x="1427" y="253"/>
                  </a:lnTo>
                  <a:lnTo>
                    <a:pt x="1431" y="264"/>
                  </a:lnTo>
                  <a:lnTo>
                    <a:pt x="1433" y="276"/>
                  </a:lnTo>
                  <a:lnTo>
                    <a:pt x="1433" y="312"/>
                  </a:lnTo>
                  <a:lnTo>
                    <a:pt x="1433" y="318"/>
                  </a:lnTo>
                  <a:lnTo>
                    <a:pt x="1431" y="322"/>
                  </a:lnTo>
                  <a:lnTo>
                    <a:pt x="1428" y="327"/>
                  </a:lnTo>
                  <a:lnTo>
                    <a:pt x="1424" y="332"/>
                  </a:lnTo>
                  <a:lnTo>
                    <a:pt x="1418" y="336"/>
                  </a:lnTo>
                  <a:lnTo>
                    <a:pt x="1412" y="339"/>
                  </a:lnTo>
                  <a:lnTo>
                    <a:pt x="1404" y="341"/>
                  </a:lnTo>
                  <a:lnTo>
                    <a:pt x="1395" y="339"/>
                  </a:lnTo>
                  <a:lnTo>
                    <a:pt x="1223" y="327"/>
                  </a:lnTo>
                  <a:lnTo>
                    <a:pt x="1022" y="312"/>
                  </a:lnTo>
                  <a:lnTo>
                    <a:pt x="943" y="307"/>
                  </a:lnTo>
                  <a:lnTo>
                    <a:pt x="843" y="304"/>
                  </a:lnTo>
                  <a:lnTo>
                    <a:pt x="730" y="304"/>
                  </a:lnTo>
                  <a:lnTo>
                    <a:pt x="612" y="304"/>
                  </a:lnTo>
                  <a:lnTo>
                    <a:pt x="386" y="309"/>
                  </a:lnTo>
                  <a:lnTo>
                    <a:pt x="222" y="313"/>
                  </a:lnTo>
                  <a:lnTo>
                    <a:pt x="217" y="313"/>
                  </a:lnTo>
                  <a:lnTo>
                    <a:pt x="213" y="312"/>
                  </a:lnTo>
                  <a:lnTo>
                    <a:pt x="209" y="310"/>
                  </a:lnTo>
                  <a:lnTo>
                    <a:pt x="206" y="307"/>
                  </a:lnTo>
                  <a:lnTo>
                    <a:pt x="203" y="300"/>
                  </a:lnTo>
                  <a:lnTo>
                    <a:pt x="202" y="291"/>
                  </a:lnTo>
                  <a:lnTo>
                    <a:pt x="205" y="280"/>
                  </a:lnTo>
                  <a:lnTo>
                    <a:pt x="208" y="271"/>
                  </a:lnTo>
                  <a:lnTo>
                    <a:pt x="216" y="261"/>
                  </a:lnTo>
                  <a:lnTo>
                    <a:pt x="225" y="253"/>
                  </a:lnTo>
                  <a:lnTo>
                    <a:pt x="237" y="246"/>
                  </a:lnTo>
                  <a:lnTo>
                    <a:pt x="250" y="235"/>
                  </a:lnTo>
                  <a:lnTo>
                    <a:pt x="262" y="224"/>
                  </a:lnTo>
                  <a:lnTo>
                    <a:pt x="274" y="211"/>
                  </a:lnTo>
                  <a:lnTo>
                    <a:pt x="283" y="196"/>
                  </a:lnTo>
                  <a:lnTo>
                    <a:pt x="288" y="187"/>
                  </a:lnTo>
                  <a:lnTo>
                    <a:pt x="291" y="176"/>
                  </a:lnTo>
                  <a:lnTo>
                    <a:pt x="294" y="166"/>
                  </a:lnTo>
                  <a:lnTo>
                    <a:pt x="295" y="154"/>
                  </a:lnTo>
                  <a:lnTo>
                    <a:pt x="295" y="142"/>
                  </a:lnTo>
                  <a:lnTo>
                    <a:pt x="295" y="128"/>
                  </a:lnTo>
                  <a:lnTo>
                    <a:pt x="292" y="111"/>
                  </a:lnTo>
                  <a:lnTo>
                    <a:pt x="289" y="95"/>
                  </a:lnTo>
                  <a:lnTo>
                    <a:pt x="274" y="102"/>
                  </a:lnTo>
                  <a:lnTo>
                    <a:pt x="261" y="110"/>
                  </a:lnTo>
                  <a:lnTo>
                    <a:pt x="265" y="126"/>
                  </a:lnTo>
                  <a:lnTo>
                    <a:pt x="267" y="139"/>
                  </a:lnTo>
                  <a:lnTo>
                    <a:pt x="267" y="151"/>
                  </a:lnTo>
                  <a:lnTo>
                    <a:pt x="267" y="163"/>
                  </a:lnTo>
                  <a:lnTo>
                    <a:pt x="265" y="172"/>
                  </a:lnTo>
                  <a:lnTo>
                    <a:pt x="261" y="181"/>
                  </a:lnTo>
                  <a:lnTo>
                    <a:pt x="256" y="187"/>
                  </a:lnTo>
                  <a:lnTo>
                    <a:pt x="250" y="191"/>
                  </a:lnTo>
                  <a:lnTo>
                    <a:pt x="243" y="193"/>
                  </a:lnTo>
                  <a:lnTo>
                    <a:pt x="240" y="193"/>
                  </a:lnTo>
                  <a:lnTo>
                    <a:pt x="235" y="191"/>
                  </a:lnTo>
                  <a:lnTo>
                    <a:pt x="226" y="187"/>
                  </a:lnTo>
                  <a:lnTo>
                    <a:pt x="216" y="178"/>
                  </a:lnTo>
                  <a:lnTo>
                    <a:pt x="206" y="169"/>
                  </a:lnTo>
                  <a:lnTo>
                    <a:pt x="191" y="148"/>
                  </a:lnTo>
                  <a:lnTo>
                    <a:pt x="181" y="129"/>
                  </a:lnTo>
                  <a:lnTo>
                    <a:pt x="179" y="123"/>
                  </a:lnTo>
                  <a:lnTo>
                    <a:pt x="178" y="117"/>
                  </a:lnTo>
                  <a:lnTo>
                    <a:pt x="178" y="102"/>
                  </a:lnTo>
                  <a:lnTo>
                    <a:pt x="170" y="99"/>
                  </a:lnTo>
                  <a:lnTo>
                    <a:pt x="163" y="98"/>
                  </a:lnTo>
                  <a:lnTo>
                    <a:pt x="155" y="98"/>
                  </a:lnTo>
                  <a:lnTo>
                    <a:pt x="148" y="98"/>
                  </a:lnTo>
                  <a:lnTo>
                    <a:pt x="152" y="108"/>
                  </a:lnTo>
                  <a:lnTo>
                    <a:pt x="155" y="119"/>
                  </a:lnTo>
                  <a:lnTo>
                    <a:pt x="155" y="129"/>
                  </a:lnTo>
                  <a:lnTo>
                    <a:pt x="155" y="139"/>
                  </a:lnTo>
                  <a:lnTo>
                    <a:pt x="151" y="149"/>
                  </a:lnTo>
                  <a:lnTo>
                    <a:pt x="145" y="155"/>
                  </a:lnTo>
                  <a:lnTo>
                    <a:pt x="137" y="160"/>
                  </a:lnTo>
                  <a:lnTo>
                    <a:pt x="130" y="161"/>
                  </a:lnTo>
                  <a:lnTo>
                    <a:pt x="121" y="160"/>
                  </a:lnTo>
                  <a:lnTo>
                    <a:pt x="111" y="155"/>
                  </a:lnTo>
                  <a:lnTo>
                    <a:pt x="104" y="151"/>
                  </a:lnTo>
                  <a:lnTo>
                    <a:pt x="98" y="142"/>
                  </a:lnTo>
                  <a:lnTo>
                    <a:pt x="95" y="134"/>
                  </a:lnTo>
                  <a:lnTo>
                    <a:pt x="93" y="123"/>
                  </a:lnTo>
                  <a:lnTo>
                    <a:pt x="93" y="113"/>
                  </a:lnTo>
                  <a:lnTo>
                    <a:pt x="93" y="102"/>
                  </a:lnTo>
                  <a:lnTo>
                    <a:pt x="87" y="96"/>
                  </a:lnTo>
                  <a:lnTo>
                    <a:pt x="81" y="90"/>
                  </a:lnTo>
                  <a:lnTo>
                    <a:pt x="77" y="84"/>
                  </a:lnTo>
                  <a:lnTo>
                    <a:pt x="72" y="80"/>
                  </a:lnTo>
                  <a:lnTo>
                    <a:pt x="71" y="80"/>
                  </a:lnTo>
                  <a:lnTo>
                    <a:pt x="69" y="95"/>
                  </a:lnTo>
                  <a:lnTo>
                    <a:pt x="68" y="111"/>
                  </a:lnTo>
                  <a:lnTo>
                    <a:pt x="68" y="126"/>
                  </a:lnTo>
                  <a:lnTo>
                    <a:pt x="69" y="140"/>
                  </a:lnTo>
                  <a:lnTo>
                    <a:pt x="74" y="164"/>
                  </a:lnTo>
                  <a:lnTo>
                    <a:pt x="81" y="185"/>
                  </a:lnTo>
                  <a:lnTo>
                    <a:pt x="90" y="202"/>
                  </a:lnTo>
                  <a:lnTo>
                    <a:pt x="102" y="217"/>
                  </a:lnTo>
                  <a:lnTo>
                    <a:pt x="114" y="231"/>
                  </a:lnTo>
                  <a:lnTo>
                    <a:pt x="139" y="253"/>
                  </a:lnTo>
                  <a:lnTo>
                    <a:pt x="146" y="262"/>
                  </a:lnTo>
                  <a:lnTo>
                    <a:pt x="152" y="271"/>
                  </a:lnTo>
                  <a:lnTo>
                    <a:pt x="154" y="282"/>
                  </a:lnTo>
                  <a:lnTo>
                    <a:pt x="154" y="292"/>
                  </a:lnTo>
                  <a:lnTo>
                    <a:pt x="152" y="301"/>
                  </a:lnTo>
                  <a:lnTo>
                    <a:pt x="148" y="309"/>
                  </a:lnTo>
                  <a:lnTo>
                    <a:pt x="142" y="313"/>
                  </a:lnTo>
                  <a:lnTo>
                    <a:pt x="137" y="315"/>
                  </a:lnTo>
                  <a:lnTo>
                    <a:pt x="133" y="315"/>
                  </a:lnTo>
                  <a:lnTo>
                    <a:pt x="65" y="321"/>
                  </a:lnTo>
                  <a:lnTo>
                    <a:pt x="0" y="325"/>
                  </a:lnTo>
                  <a:lnTo>
                    <a:pt x="4" y="327"/>
                  </a:lnTo>
                  <a:lnTo>
                    <a:pt x="9" y="330"/>
                  </a:lnTo>
                  <a:lnTo>
                    <a:pt x="13" y="336"/>
                  </a:lnTo>
                  <a:lnTo>
                    <a:pt x="16" y="344"/>
                  </a:lnTo>
                  <a:lnTo>
                    <a:pt x="19" y="351"/>
                  </a:lnTo>
                  <a:lnTo>
                    <a:pt x="22" y="362"/>
                  </a:lnTo>
                  <a:lnTo>
                    <a:pt x="24" y="372"/>
                  </a:lnTo>
                  <a:lnTo>
                    <a:pt x="24" y="384"/>
                  </a:lnTo>
                  <a:lnTo>
                    <a:pt x="22" y="404"/>
                  </a:lnTo>
                  <a:lnTo>
                    <a:pt x="19" y="420"/>
                  </a:lnTo>
                  <a:lnTo>
                    <a:pt x="16" y="428"/>
                  </a:lnTo>
                  <a:lnTo>
                    <a:pt x="12" y="433"/>
                  </a:lnTo>
                  <a:lnTo>
                    <a:pt x="9" y="437"/>
                  </a:lnTo>
                  <a:lnTo>
                    <a:pt x="4" y="440"/>
                  </a:lnTo>
                  <a:lnTo>
                    <a:pt x="92" y="440"/>
                  </a:lnTo>
                  <a:lnTo>
                    <a:pt x="140" y="440"/>
                  </a:lnTo>
                  <a:lnTo>
                    <a:pt x="187" y="439"/>
                  </a:lnTo>
                  <a:lnTo>
                    <a:pt x="190" y="439"/>
                  </a:lnTo>
                  <a:lnTo>
                    <a:pt x="191" y="442"/>
                  </a:lnTo>
                  <a:lnTo>
                    <a:pt x="190" y="445"/>
                  </a:lnTo>
                  <a:lnTo>
                    <a:pt x="187" y="449"/>
                  </a:lnTo>
                  <a:lnTo>
                    <a:pt x="178" y="457"/>
                  </a:lnTo>
                  <a:lnTo>
                    <a:pt x="172" y="464"/>
                  </a:lnTo>
                  <a:lnTo>
                    <a:pt x="163" y="476"/>
                  </a:lnTo>
                  <a:lnTo>
                    <a:pt x="160" y="485"/>
                  </a:lnTo>
                  <a:lnTo>
                    <a:pt x="158" y="488"/>
                  </a:lnTo>
                  <a:lnTo>
                    <a:pt x="160" y="485"/>
                  </a:lnTo>
                  <a:lnTo>
                    <a:pt x="163" y="484"/>
                  </a:lnTo>
                  <a:lnTo>
                    <a:pt x="170" y="481"/>
                  </a:lnTo>
                  <a:lnTo>
                    <a:pt x="181" y="479"/>
                  </a:lnTo>
                  <a:lnTo>
                    <a:pt x="194" y="481"/>
                  </a:lnTo>
                  <a:lnTo>
                    <a:pt x="206" y="485"/>
                  </a:lnTo>
                  <a:lnTo>
                    <a:pt x="217" y="490"/>
                  </a:lnTo>
                  <a:lnTo>
                    <a:pt x="223" y="496"/>
                  </a:lnTo>
                  <a:lnTo>
                    <a:pt x="225" y="499"/>
                  </a:lnTo>
                  <a:lnTo>
                    <a:pt x="225" y="502"/>
                  </a:lnTo>
                  <a:lnTo>
                    <a:pt x="223" y="503"/>
                  </a:lnTo>
                  <a:lnTo>
                    <a:pt x="225" y="503"/>
                  </a:lnTo>
                  <a:lnTo>
                    <a:pt x="229" y="494"/>
                  </a:lnTo>
                  <a:lnTo>
                    <a:pt x="235" y="485"/>
                  </a:lnTo>
                  <a:lnTo>
                    <a:pt x="243" y="478"/>
                  </a:lnTo>
                  <a:lnTo>
                    <a:pt x="252" y="470"/>
                  </a:lnTo>
                  <a:lnTo>
                    <a:pt x="261" y="463"/>
                  </a:lnTo>
                  <a:lnTo>
                    <a:pt x="271" y="455"/>
                  </a:lnTo>
                  <a:lnTo>
                    <a:pt x="283" y="449"/>
                  </a:lnTo>
                  <a:lnTo>
                    <a:pt x="295" y="445"/>
                  </a:lnTo>
                  <a:lnTo>
                    <a:pt x="311" y="440"/>
                  </a:lnTo>
                  <a:lnTo>
                    <a:pt x="332" y="436"/>
                  </a:lnTo>
                  <a:lnTo>
                    <a:pt x="356" y="431"/>
                  </a:lnTo>
                  <a:lnTo>
                    <a:pt x="369" y="431"/>
                  </a:lnTo>
                  <a:lnTo>
                    <a:pt x="381" y="431"/>
                  </a:lnTo>
                  <a:lnTo>
                    <a:pt x="525" y="430"/>
                  </a:lnTo>
                  <a:lnTo>
                    <a:pt x="676" y="430"/>
                  </a:lnTo>
                  <a:lnTo>
                    <a:pt x="820" y="431"/>
                  </a:lnTo>
                  <a:lnTo>
                    <a:pt x="885" y="433"/>
                  </a:lnTo>
                  <a:lnTo>
                    <a:pt x="941" y="436"/>
                  </a:lnTo>
                  <a:lnTo>
                    <a:pt x="947" y="437"/>
                  </a:lnTo>
                  <a:lnTo>
                    <a:pt x="950" y="439"/>
                  </a:lnTo>
                  <a:lnTo>
                    <a:pt x="950" y="440"/>
                  </a:lnTo>
                  <a:lnTo>
                    <a:pt x="950" y="442"/>
                  </a:lnTo>
                  <a:lnTo>
                    <a:pt x="946" y="449"/>
                  </a:lnTo>
                  <a:lnTo>
                    <a:pt x="938" y="461"/>
                  </a:lnTo>
                  <a:lnTo>
                    <a:pt x="930" y="472"/>
                  </a:lnTo>
                  <a:lnTo>
                    <a:pt x="924" y="484"/>
                  </a:lnTo>
                  <a:lnTo>
                    <a:pt x="917" y="496"/>
                  </a:lnTo>
                  <a:lnTo>
                    <a:pt x="917" y="497"/>
                  </a:lnTo>
                  <a:lnTo>
                    <a:pt x="918" y="494"/>
                  </a:lnTo>
                  <a:lnTo>
                    <a:pt x="921" y="493"/>
                  </a:lnTo>
                  <a:lnTo>
                    <a:pt x="929" y="490"/>
                  </a:lnTo>
                  <a:lnTo>
                    <a:pt x="940" y="490"/>
                  </a:lnTo>
                  <a:lnTo>
                    <a:pt x="952" y="491"/>
                  </a:lnTo>
                  <a:lnTo>
                    <a:pt x="964" y="494"/>
                  </a:lnTo>
                  <a:lnTo>
                    <a:pt x="974" y="500"/>
                  </a:lnTo>
                  <a:lnTo>
                    <a:pt x="980" y="506"/>
                  </a:lnTo>
                  <a:lnTo>
                    <a:pt x="982" y="509"/>
                  </a:lnTo>
                  <a:lnTo>
                    <a:pt x="982" y="512"/>
                  </a:lnTo>
                  <a:lnTo>
                    <a:pt x="986" y="502"/>
                  </a:lnTo>
                  <a:lnTo>
                    <a:pt x="992" y="493"/>
                  </a:lnTo>
                  <a:lnTo>
                    <a:pt x="998" y="485"/>
                  </a:lnTo>
                  <a:lnTo>
                    <a:pt x="1004" y="479"/>
                  </a:lnTo>
                  <a:lnTo>
                    <a:pt x="1013" y="473"/>
                  </a:lnTo>
                  <a:lnTo>
                    <a:pt x="1022" y="469"/>
                  </a:lnTo>
                  <a:lnTo>
                    <a:pt x="1032" y="464"/>
                  </a:lnTo>
                  <a:lnTo>
                    <a:pt x="1042" y="460"/>
                  </a:lnTo>
                  <a:lnTo>
                    <a:pt x="1057" y="457"/>
                  </a:lnTo>
                  <a:lnTo>
                    <a:pt x="1077" y="454"/>
                  </a:lnTo>
                  <a:lnTo>
                    <a:pt x="1102" y="452"/>
                  </a:lnTo>
                  <a:lnTo>
                    <a:pt x="1133" y="455"/>
                  </a:lnTo>
                  <a:lnTo>
                    <a:pt x="1234" y="463"/>
                  </a:lnTo>
                  <a:lnTo>
                    <a:pt x="1288" y="466"/>
                  </a:lnTo>
                  <a:lnTo>
                    <a:pt x="1345" y="467"/>
                  </a:lnTo>
                  <a:lnTo>
                    <a:pt x="1401" y="467"/>
                  </a:lnTo>
                  <a:lnTo>
                    <a:pt x="1457" y="466"/>
                  </a:lnTo>
                  <a:lnTo>
                    <a:pt x="1513" y="463"/>
                  </a:lnTo>
                  <a:lnTo>
                    <a:pt x="1565" y="457"/>
                  </a:lnTo>
                  <a:lnTo>
                    <a:pt x="1578" y="457"/>
                  </a:lnTo>
                  <a:lnTo>
                    <a:pt x="1594" y="455"/>
                  </a:lnTo>
                  <a:lnTo>
                    <a:pt x="1603" y="457"/>
                  </a:lnTo>
                  <a:lnTo>
                    <a:pt x="1612" y="458"/>
                  </a:lnTo>
                  <a:lnTo>
                    <a:pt x="1620" y="461"/>
                  </a:lnTo>
                  <a:lnTo>
                    <a:pt x="1626" y="467"/>
                  </a:lnTo>
                  <a:lnTo>
                    <a:pt x="1630" y="475"/>
                  </a:lnTo>
                  <a:lnTo>
                    <a:pt x="1633" y="484"/>
                  </a:lnTo>
                  <a:lnTo>
                    <a:pt x="1635" y="494"/>
                  </a:lnTo>
                  <a:lnTo>
                    <a:pt x="1635" y="503"/>
                  </a:lnTo>
                  <a:lnTo>
                    <a:pt x="1636" y="500"/>
                  </a:lnTo>
                  <a:lnTo>
                    <a:pt x="1641" y="499"/>
                  </a:lnTo>
                  <a:lnTo>
                    <a:pt x="1647" y="497"/>
                  </a:lnTo>
                  <a:lnTo>
                    <a:pt x="1654" y="497"/>
                  </a:lnTo>
                  <a:lnTo>
                    <a:pt x="1661" y="499"/>
                  </a:lnTo>
                  <a:lnTo>
                    <a:pt x="1667" y="500"/>
                  </a:lnTo>
                  <a:lnTo>
                    <a:pt x="1671" y="503"/>
                  </a:lnTo>
                  <a:lnTo>
                    <a:pt x="1673" y="506"/>
                  </a:lnTo>
                  <a:lnTo>
                    <a:pt x="1676" y="494"/>
                  </a:lnTo>
                  <a:lnTo>
                    <a:pt x="1680" y="484"/>
                  </a:lnTo>
                  <a:lnTo>
                    <a:pt x="1686" y="476"/>
                  </a:lnTo>
                  <a:lnTo>
                    <a:pt x="1692" y="469"/>
                  </a:lnTo>
                  <a:lnTo>
                    <a:pt x="1701" y="463"/>
                  </a:lnTo>
                  <a:lnTo>
                    <a:pt x="1710" y="458"/>
                  </a:lnTo>
                  <a:lnTo>
                    <a:pt x="1719" y="455"/>
                  </a:lnTo>
                  <a:lnTo>
                    <a:pt x="1730" y="454"/>
                  </a:lnTo>
                  <a:lnTo>
                    <a:pt x="1734" y="454"/>
                  </a:lnTo>
                  <a:close/>
                  <a:moveTo>
                    <a:pt x="1406" y="196"/>
                  </a:moveTo>
                  <a:lnTo>
                    <a:pt x="1406" y="196"/>
                  </a:lnTo>
                  <a:lnTo>
                    <a:pt x="1400" y="193"/>
                  </a:lnTo>
                  <a:lnTo>
                    <a:pt x="1397" y="188"/>
                  </a:lnTo>
                  <a:lnTo>
                    <a:pt x="1394" y="182"/>
                  </a:lnTo>
                  <a:lnTo>
                    <a:pt x="1392" y="178"/>
                  </a:lnTo>
                  <a:lnTo>
                    <a:pt x="1391" y="173"/>
                  </a:lnTo>
                  <a:lnTo>
                    <a:pt x="1392" y="169"/>
                  </a:lnTo>
                  <a:lnTo>
                    <a:pt x="1394" y="167"/>
                  </a:lnTo>
                  <a:lnTo>
                    <a:pt x="1397" y="167"/>
                  </a:lnTo>
                  <a:lnTo>
                    <a:pt x="1404" y="170"/>
                  </a:lnTo>
                  <a:lnTo>
                    <a:pt x="1415" y="176"/>
                  </a:lnTo>
                  <a:lnTo>
                    <a:pt x="1422" y="184"/>
                  </a:lnTo>
                  <a:lnTo>
                    <a:pt x="1425" y="187"/>
                  </a:lnTo>
                  <a:lnTo>
                    <a:pt x="1427" y="191"/>
                  </a:lnTo>
                  <a:lnTo>
                    <a:pt x="1427" y="196"/>
                  </a:lnTo>
                  <a:lnTo>
                    <a:pt x="1425" y="199"/>
                  </a:lnTo>
                  <a:lnTo>
                    <a:pt x="1422" y="199"/>
                  </a:lnTo>
                  <a:lnTo>
                    <a:pt x="1416" y="199"/>
                  </a:lnTo>
                  <a:lnTo>
                    <a:pt x="1406" y="196"/>
                  </a:lnTo>
                  <a:close/>
                  <a:moveTo>
                    <a:pt x="176" y="224"/>
                  </a:moveTo>
                  <a:lnTo>
                    <a:pt x="176" y="224"/>
                  </a:lnTo>
                  <a:lnTo>
                    <a:pt x="170" y="224"/>
                  </a:lnTo>
                  <a:lnTo>
                    <a:pt x="164" y="223"/>
                  </a:lnTo>
                  <a:lnTo>
                    <a:pt x="160" y="220"/>
                  </a:lnTo>
                  <a:lnTo>
                    <a:pt x="157" y="215"/>
                  </a:lnTo>
                  <a:lnTo>
                    <a:pt x="151" y="206"/>
                  </a:lnTo>
                  <a:lnTo>
                    <a:pt x="146" y="197"/>
                  </a:lnTo>
                  <a:lnTo>
                    <a:pt x="146" y="193"/>
                  </a:lnTo>
                  <a:lnTo>
                    <a:pt x="148" y="187"/>
                  </a:lnTo>
                  <a:lnTo>
                    <a:pt x="152" y="181"/>
                  </a:lnTo>
                  <a:lnTo>
                    <a:pt x="157" y="175"/>
                  </a:lnTo>
                  <a:lnTo>
                    <a:pt x="163" y="170"/>
                  </a:lnTo>
                  <a:lnTo>
                    <a:pt x="169" y="167"/>
                  </a:lnTo>
                  <a:lnTo>
                    <a:pt x="175" y="166"/>
                  </a:lnTo>
                  <a:lnTo>
                    <a:pt x="181" y="169"/>
                  </a:lnTo>
                  <a:lnTo>
                    <a:pt x="190" y="176"/>
                  </a:lnTo>
                  <a:lnTo>
                    <a:pt x="199" y="187"/>
                  </a:lnTo>
                  <a:lnTo>
                    <a:pt x="205" y="197"/>
                  </a:lnTo>
                  <a:lnTo>
                    <a:pt x="206" y="202"/>
                  </a:lnTo>
                  <a:lnTo>
                    <a:pt x="206" y="205"/>
                  </a:lnTo>
                  <a:lnTo>
                    <a:pt x="202" y="211"/>
                  </a:lnTo>
                  <a:lnTo>
                    <a:pt x="196" y="217"/>
                  </a:lnTo>
                  <a:lnTo>
                    <a:pt x="187" y="221"/>
                  </a:lnTo>
                  <a:lnTo>
                    <a:pt x="176" y="224"/>
                  </a:lnTo>
                  <a:close/>
                  <a:moveTo>
                    <a:pt x="1537" y="74"/>
                  </a:moveTo>
                  <a:lnTo>
                    <a:pt x="1537" y="74"/>
                  </a:lnTo>
                  <a:lnTo>
                    <a:pt x="1546" y="86"/>
                  </a:lnTo>
                  <a:lnTo>
                    <a:pt x="1552" y="99"/>
                  </a:lnTo>
                  <a:lnTo>
                    <a:pt x="1553" y="111"/>
                  </a:lnTo>
                  <a:lnTo>
                    <a:pt x="1553" y="125"/>
                  </a:lnTo>
                  <a:lnTo>
                    <a:pt x="1553" y="133"/>
                  </a:lnTo>
                  <a:lnTo>
                    <a:pt x="1550" y="139"/>
                  </a:lnTo>
                  <a:lnTo>
                    <a:pt x="1547" y="145"/>
                  </a:lnTo>
                  <a:lnTo>
                    <a:pt x="1543" y="148"/>
                  </a:lnTo>
                  <a:lnTo>
                    <a:pt x="1538" y="151"/>
                  </a:lnTo>
                  <a:lnTo>
                    <a:pt x="1532" y="152"/>
                  </a:lnTo>
                  <a:lnTo>
                    <a:pt x="1526" y="152"/>
                  </a:lnTo>
                  <a:lnTo>
                    <a:pt x="1520" y="151"/>
                  </a:lnTo>
                  <a:lnTo>
                    <a:pt x="1516" y="148"/>
                  </a:lnTo>
                  <a:lnTo>
                    <a:pt x="1510" y="143"/>
                  </a:lnTo>
                  <a:lnTo>
                    <a:pt x="1501" y="133"/>
                  </a:lnTo>
                  <a:lnTo>
                    <a:pt x="1493" y="119"/>
                  </a:lnTo>
                  <a:lnTo>
                    <a:pt x="1489" y="108"/>
                  </a:lnTo>
                  <a:lnTo>
                    <a:pt x="1490" y="101"/>
                  </a:lnTo>
                  <a:lnTo>
                    <a:pt x="1493" y="93"/>
                  </a:lnTo>
                  <a:lnTo>
                    <a:pt x="1499" y="86"/>
                  </a:lnTo>
                  <a:lnTo>
                    <a:pt x="1507" y="80"/>
                  </a:lnTo>
                  <a:lnTo>
                    <a:pt x="1514" y="75"/>
                  </a:lnTo>
                  <a:lnTo>
                    <a:pt x="1523" y="72"/>
                  </a:lnTo>
                  <a:lnTo>
                    <a:pt x="1531" y="71"/>
                  </a:lnTo>
                  <a:lnTo>
                    <a:pt x="1534" y="72"/>
                  </a:lnTo>
                  <a:lnTo>
                    <a:pt x="1537" y="74"/>
                  </a:lnTo>
                  <a:close/>
                  <a:moveTo>
                    <a:pt x="1454" y="191"/>
                  </a:moveTo>
                  <a:lnTo>
                    <a:pt x="1454" y="191"/>
                  </a:lnTo>
                  <a:lnTo>
                    <a:pt x="1451" y="185"/>
                  </a:lnTo>
                  <a:lnTo>
                    <a:pt x="1449" y="179"/>
                  </a:lnTo>
                  <a:lnTo>
                    <a:pt x="1449" y="172"/>
                  </a:lnTo>
                  <a:lnTo>
                    <a:pt x="1449" y="163"/>
                  </a:lnTo>
                  <a:lnTo>
                    <a:pt x="1451" y="155"/>
                  </a:lnTo>
                  <a:lnTo>
                    <a:pt x="1454" y="149"/>
                  </a:lnTo>
                  <a:lnTo>
                    <a:pt x="1457" y="143"/>
                  </a:lnTo>
                  <a:lnTo>
                    <a:pt x="1461" y="140"/>
                  </a:lnTo>
                  <a:lnTo>
                    <a:pt x="1467" y="140"/>
                  </a:lnTo>
                  <a:lnTo>
                    <a:pt x="1473" y="140"/>
                  </a:lnTo>
                  <a:lnTo>
                    <a:pt x="1478" y="143"/>
                  </a:lnTo>
                  <a:lnTo>
                    <a:pt x="1484" y="145"/>
                  </a:lnTo>
                  <a:lnTo>
                    <a:pt x="1496" y="154"/>
                  </a:lnTo>
                  <a:lnTo>
                    <a:pt x="1505" y="163"/>
                  </a:lnTo>
                  <a:lnTo>
                    <a:pt x="1510" y="167"/>
                  </a:lnTo>
                  <a:lnTo>
                    <a:pt x="1510" y="172"/>
                  </a:lnTo>
                  <a:lnTo>
                    <a:pt x="1510" y="178"/>
                  </a:lnTo>
                  <a:lnTo>
                    <a:pt x="1507" y="182"/>
                  </a:lnTo>
                  <a:lnTo>
                    <a:pt x="1498" y="194"/>
                  </a:lnTo>
                  <a:lnTo>
                    <a:pt x="1487" y="203"/>
                  </a:lnTo>
                  <a:lnTo>
                    <a:pt x="1483" y="208"/>
                  </a:lnTo>
                  <a:lnTo>
                    <a:pt x="1478" y="208"/>
                  </a:lnTo>
                  <a:lnTo>
                    <a:pt x="1472" y="208"/>
                  </a:lnTo>
                  <a:lnTo>
                    <a:pt x="1467" y="206"/>
                  </a:lnTo>
                  <a:lnTo>
                    <a:pt x="1460" y="199"/>
                  </a:lnTo>
                  <a:lnTo>
                    <a:pt x="1454" y="191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4" name="Freeform 3112">
              <a:extLst>
                <a:ext uri="{FF2B5EF4-FFF2-40B4-BE49-F238E27FC236}">
                  <a16:creationId xmlns:a16="http://schemas.microsoft.com/office/drawing/2014/main" id="{0027F261-09C3-4684-886B-D30EC9E81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194"/>
              <a:ext cx="18" cy="42"/>
            </a:xfrm>
            <a:custGeom>
              <a:avLst/>
              <a:gdLst>
                <a:gd name="T0" fmla="*/ 0 w 18"/>
                <a:gd name="T1" fmla="*/ 9 h 42"/>
                <a:gd name="T2" fmla="*/ 0 w 18"/>
                <a:gd name="T3" fmla="*/ 9 h 42"/>
                <a:gd name="T4" fmla="*/ 4 w 18"/>
                <a:gd name="T5" fmla="*/ 0 h 42"/>
                <a:gd name="T6" fmla="*/ 4 w 18"/>
                <a:gd name="T7" fmla="*/ 0 h 42"/>
                <a:gd name="T8" fmla="*/ 4 w 18"/>
                <a:gd name="T9" fmla="*/ 4 h 42"/>
                <a:gd name="T10" fmla="*/ 7 w 18"/>
                <a:gd name="T11" fmla="*/ 10 h 42"/>
                <a:gd name="T12" fmla="*/ 7 w 18"/>
                <a:gd name="T13" fmla="*/ 10 h 42"/>
                <a:gd name="T14" fmla="*/ 12 w 18"/>
                <a:gd name="T15" fmla="*/ 6 h 42"/>
                <a:gd name="T16" fmla="*/ 12 w 18"/>
                <a:gd name="T17" fmla="*/ 6 h 42"/>
                <a:gd name="T18" fmla="*/ 12 w 18"/>
                <a:gd name="T19" fmla="*/ 13 h 42"/>
                <a:gd name="T20" fmla="*/ 12 w 18"/>
                <a:gd name="T21" fmla="*/ 16 h 42"/>
                <a:gd name="T22" fmla="*/ 13 w 18"/>
                <a:gd name="T23" fmla="*/ 19 h 42"/>
                <a:gd name="T24" fmla="*/ 13 w 18"/>
                <a:gd name="T25" fmla="*/ 19 h 42"/>
                <a:gd name="T26" fmla="*/ 18 w 18"/>
                <a:gd name="T27" fmla="*/ 16 h 42"/>
                <a:gd name="T28" fmla="*/ 18 w 18"/>
                <a:gd name="T29" fmla="*/ 16 h 42"/>
                <a:gd name="T30" fmla="*/ 18 w 18"/>
                <a:gd name="T31" fmla="*/ 22 h 42"/>
                <a:gd name="T32" fmla="*/ 18 w 18"/>
                <a:gd name="T33" fmla="*/ 28 h 42"/>
                <a:gd name="T34" fmla="*/ 18 w 18"/>
                <a:gd name="T35" fmla="*/ 36 h 42"/>
                <a:gd name="T36" fmla="*/ 18 w 18"/>
                <a:gd name="T37" fmla="*/ 42 h 42"/>
                <a:gd name="T38" fmla="*/ 0 w 18"/>
                <a:gd name="T39" fmla="*/ 9 h 4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" h="42">
                  <a:moveTo>
                    <a:pt x="0" y="9"/>
                  </a:moveTo>
                  <a:lnTo>
                    <a:pt x="0" y="9"/>
                  </a:lnTo>
                  <a:lnTo>
                    <a:pt x="4" y="0"/>
                  </a:lnTo>
                  <a:lnTo>
                    <a:pt x="4" y="4"/>
                  </a:lnTo>
                  <a:lnTo>
                    <a:pt x="7" y="10"/>
                  </a:lnTo>
                  <a:lnTo>
                    <a:pt x="12" y="6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3" y="19"/>
                  </a:lnTo>
                  <a:lnTo>
                    <a:pt x="18" y="16"/>
                  </a:lnTo>
                  <a:lnTo>
                    <a:pt x="18" y="22"/>
                  </a:lnTo>
                  <a:lnTo>
                    <a:pt x="18" y="28"/>
                  </a:lnTo>
                  <a:lnTo>
                    <a:pt x="18" y="36"/>
                  </a:lnTo>
                  <a:lnTo>
                    <a:pt x="18" y="42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5" name="Freeform 3113">
              <a:extLst>
                <a:ext uri="{FF2B5EF4-FFF2-40B4-BE49-F238E27FC236}">
                  <a16:creationId xmlns:a16="http://schemas.microsoft.com/office/drawing/2014/main" id="{2039451C-0126-45BF-B0C9-2882F7EB4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194"/>
              <a:ext cx="18" cy="42"/>
            </a:xfrm>
            <a:custGeom>
              <a:avLst/>
              <a:gdLst>
                <a:gd name="T0" fmla="*/ 0 w 18"/>
                <a:gd name="T1" fmla="*/ 9 h 42"/>
                <a:gd name="T2" fmla="*/ 0 w 18"/>
                <a:gd name="T3" fmla="*/ 9 h 42"/>
                <a:gd name="T4" fmla="*/ 4 w 18"/>
                <a:gd name="T5" fmla="*/ 0 h 42"/>
                <a:gd name="T6" fmla="*/ 4 w 18"/>
                <a:gd name="T7" fmla="*/ 0 h 42"/>
                <a:gd name="T8" fmla="*/ 4 w 18"/>
                <a:gd name="T9" fmla="*/ 4 h 42"/>
                <a:gd name="T10" fmla="*/ 7 w 18"/>
                <a:gd name="T11" fmla="*/ 10 h 42"/>
                <a:gd name="T12" fmla="*/ 7 w 18"/>
                <a:gd name="T13" fmla="*/ 10 h 42"/>
                <a:gd name="T14" fmla="*/ 12 w 18"/>
                <a:gd name="T15" fmla="*/ 6 h 42"/>
                <a:gd name="T16" fmla="*/ 12 w 18"/>
                <a:gd name="T17" fmla="*/ 6 h 42"/>
                <a:gd name="T18" fmla="*/ 12 w 18"/>
                <a:gd name="T19" fmla="*/ 13 h 42"/>
                <a:gd name="T20" fmla="*/ 12 w 18"/>
                <a:gd name="T21" fmla="*/ 16 h 42"/>
                <a:gd name="T22" fmla="*/ 13 w 18"/>
                <a:gd name="T23" fmla="*/ 19 h 42"/>
                <a:gd name="T24" fmla="*/ 13 w 18"/>
                <a:gd name="T25" fmla="*/ 19 h 42"/>
                <a:gd name="T26" fmla="*/ 18 w 18"/>
                <a:gd name="T27" fmla="*/ 16 h 42"/>
                <a:gd name="T28" fmla="*/ 18 w 18"/>
                <a:gd name="T29" fmla="*/ 16 h 42"/>
                <a:gd name="T30" fmla="*/ 18 w 18"/>
                <a:gd name="T31" fmla="*/ 22 h 42"/>
                <a:gd name="T32" fmla="*/ 18 w 18"/>
                <a:gd name="T33" fmla="*/ 28 h 42"/>
                <a:gd name="T34" fmla="*/ 18 w 18"/>
                <a:gd name="T35" fmla="*/ 36 h 42"/>
                <a:gd name="T36" fmla="*/ 18 w 18"/>
                <a:gd name="T37" fmla="*/ 42 h 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" h="42">
                  <a:moveTo>
                    <a:pt x="0" y="9"/>
                  </a:moveTo>
                  <a:lnTo>
                    <a:pt x="0" y="9"/>
                  </a:lnTo>
                  <a:lnTo>
                    <a:pt x="4" y="0"/>
                  </a:lnTo>
                  <a:lnTo>
                    <a:pt x="4" y="4"/>
                  </a:lnTo>
                  <a:lnTo>
                    <a:pt x="7" y="10"/>
                  </a:lnTo>
                  <a:lnTo>
                    <a:pt x="12" y="6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3" y="19"/>
                  </a:lnTo>
                  <a:lnTo>
                    <a:pt x="18" y="16"/>
                  </a:lnTo>
                  <a:lnTo>
                    <a:pt x="18" y="22"/>
                  </a:lnTo>
                  <a:lnTo>
                    <a:pt x="18" y="28"/>
                  </a:lnTo>
                  <a:lnTo>
                    <a:pt x="18" y="36"/>
                  </a:lnTo>
                  <a:lnTo>
                    <a:pt x="18" y="4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6" name="Freeform 3114">
              <a:extLst>
                <a:ext uri="{FF2B5EF4-FFF2-40B4-BE49-F238E27FC236}">
                  <a16:creationId xmlns:a16="http://schemas.microsoft.com/office/drawing/2014/main" id="{68DA9265-116B-4C8B-9CF6-84F5653B0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204"/>
              <a:ext cx="24" cy="29"/>
            </a:xfrm>
            <a:custGeom>
              <a:avLst/>
              <a:gdLst>
                <a:gd name="T0" fmla="*/ 3 w 24"/>
                <a:gd name="T1" fmla="*/ 15 h 29"/>
                <a:gd name="T2" fmla="*/ 3 w 24"/>
                <a:gd name="T3" fmla="*/ 15 h 29"/>
                <a:gd name="T4" fmla="*/ 1 w 24"/>
                <a:gd name="T5" fmla="*/ 8 h 29"/>
                <a:gd name="T6" fmla="*/ 0 w 24"/>
                <a:gd name="T7" fmla="*/ 0 h 29"/>
                <a:gd name="T8" fmla="*/ 0 w 24"/>
                <a:gd name="T9" fmla="*/ 0 h 29"/>
                <a:gd name="T10" fmla="*/ 1 w 24"/>
                <a:gd name="T11" fmla="*/ 2 h 29"/>
                <a:gd name="T12" fmla="*/ 3 w 24"/>
                <a:gd name="T13" fmla="*/ 5 h 29"/>
                <a:gd name="T14" fmla="*/ 6 w 24"/>
                <a:gd name="T15" fmla="*/ 8 h 29"/>
                <a:gd name="T16" fmla="*/ 7 w 24"/>
                <a:gd name="T17" fmla="*/ 9 h 29"/>
                <a:gd name="T18" fmla="*/ 7 w 24"/>
                <a:gd name="T19" fmla="*/ 9 h 29"/>
                <a:gd name="T20" fmla="*/ 10 w 24"/>
                <a:gd name="T21" fmla="*/ 9 h 29"/>
                <a:gd name="T22" fmla="*/ 13 w 24"/>
                <a:gd name="T23" fmla="*/ 8 h 29"/>
                <a:gd name="T24" fmla="*/ 18 w 24"/>
                <a:gd name="T25" fmla="*/ 6 h 29"/>
                <a:gd name="T26" fmla="*/ 18 w 24"/>
                <a:gd name="T27" fmla="*/ 6 h 29"/>
                <a:gd name="T28" fmla="*/ 21 w 24"/>
                <a:gd name="T29" fmla="*/ 11 h 29"/>
                <a:gd name="T30" fmla="*/ 22 w 24"/>
                <a:gd name="T31" fmla="*/ 15 h 29"/>
                <a:gd name="T32" fmla="*/ 22 w 24"/>
                <a:gd name="T33" fmla="*/ 15 h 29"/>
                <a:gd name="T34" fmla="*/ 24 w 24"/>
                <a:gd name="T35" fmla="*/ 21 h 29"/>
                <a:gd name="T36" fmla="*/ 24 w 24"/>
                <a:gd name="T37" fmla="*/ 29 h 29"/>
                <a:gd name="T38" fmla="*/ 3 w 24"/>
                <a:gd name="T39" fmla="*/ 15 h 2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4" h="29">
                  <a:moveTo>
                    <a:pt x="3" y="15"/>
                  </a:moveTo>
                  <a:lnTo>
                    <a:pt x="3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1" y="2"/>
                  </a:lnTo>
                  <a:lnTo>
                    <a:pt x="3" y="5"/>
                  </a:lnTo>
                  <a:lnTo>
                    <a:pt x="6" y="8"/>
                  </a:lnTo>
                  <a:lnTo>
                    <a:pt x="7" y="9"/>
                  </a:lnTo>
                  <a:lnTo>
                    <a:pt x="10" y="9"/>
                  </a:lnTo>
                  <a:lnTo>
                    <a:pt x="13" y="8"/>
                  </a:lnTo>
                  <a:lnTo>
                    <a:pt x="18" y="6"/>
                  </a:lnTo>
                  <a:lnTo>
                    <a:pt x="21" y="11"/>
                  </a:lnTo>
                  <a:lnTo>
                    <a:pt x="22" y="15"/>
                  </a:lnTo>
                  <a:lnTo>
                    <a:pt x="24" y="21"/>
                  </a:lnTo>
                  <a:lnTo>
                    <a:pt x="24" y="29"/>
                  </a:lnTo>
                  <a:lnTo>
                    <a:pt x="3" y="15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7" name="Freeform 3115">
              <a:extLst>
                <a:ext uri="{FF2B5EF4-FFF2-40B4-BE49-F238E27FC236}">
                  <a16:creationId xmlns:a16="http://schemas.microsoft.com/office/drawing/2014/main" id="{75D0E640-1231-419F-A5C7-BC1A5864B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204"/>
              <a:ext cx="24" cy="29"/>
            </a:xfrm>
            <a:custGeom>
              <a:avLst/>
              <a:gdLst>
                <a:gd name="T0" fmla="*/ 3 w 24"/>
                <a:gd name="T1" fmla="*/ 15 h 29"/>
                <a:gd name="T2" fmla="*/ 3 w 24"/>
                <a:gd name="T3" fmla="*/ 15 h 29"/>
                <a:gd name="T4" fmla="*/ 1 w 24"/>
                <a:gd name="T5" fmla="*/ 8 h 29"/>
                <a:gd name="T6" fmla="*/ 0 w 24"/>
                <a:gd name="T7" fmla="*/ 0 h 29"/>
                <a:gd name="T8" fmla="*/ 0 w 24"/>
                <a:gd name="T9" fmla="*/ 0 h 29"/>
                <a:gd name="T10" fmla="*/ 1 w 24"/>
                <a:gd name="T11" fmla="*/ 2 h 29"/>
                <a:gd name="T12" fmla="*/ 3 w 24"/>
                <a:gd name="T13" fmla="*/ 5 h 29"/>
                <a:gd name="T14" fmla="*/ 6 w 24"/>
                <a:gd name="T15" fmla="*/ 8 h 29"/>
                <a:gd name="T16" fmla="*/ 7 w 24"/>
                <a:gd name="T17" fmla="*/ 9 h 29"/>
                <a:gd name="T18" fmla="*/ 7 w 24"/>
                <a:gd name="T19" fmla="*/ 9 h 29"/>
                <a:gd name="T20" fmla="*/ 10 w 24"/>
                <a:gd name="T21" fmla="*/ 9 h 29"/>
                <a:gd name="T22" fmla="*/ 13 w 24"/>
                <a:gd name="T23" fmla="*/ 8 h 29"/>
                <a:gd name="T24" fmla="*/ 18 w 24"/>
                <a:gd name="T25" fmla="*/ 6 h 29"/>
                <a:gd name="T26" fmla="*/ 18 w 24"/>
                <a:gd name="T27" fmla="*/ 6 h 29"/>
                <a:gd name="T28" fmla="*/ 21 w 24"/>
                <a:gd name="T29" fmla="*/ 11 h 29"/>
                <a:gd name="T30" fmla="*/ 22 w 24"/>
                <a:gd name="T31" fmla="*/ 15 h 29"/>
                <a:gd name="T32" fmla="*/ 22 w 24"/>
                <a:gd name="T33" fmla="*/ 15 h 29"/>
                <a:gd name="T34" fmla="*/ 24 w 24"/>
                <a:gd name="T35" fmla="*/ 21 h 29"/>
                <a:gd name="T36" fmla="*/ 24 w 24"/>
                <a:gd name="T37" fmla="*/ 29 h 2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" h="29">
                  <a:moveTo>
                    <a:pt x="3" y="15"/>
                  </a:moveTo>
                  <a:lnTo>
                    <a:pt x="3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1" y="2"/>
                  </a:lnTo>
                  <a:lnTo>
                    <a:pt x="3" y="5"/>
                  </a:lnTo>
                  <a:lnTo>
                    <a:pt x="6" y="8"/>
                  </a:lnTo>
                  <a:lnTo>
                    <a:pt x="7" y="9"/>
                  </a:lnTo>
                  <a:lnTo>
                    <a:pt x="10" y="9"/>
                  </a:lnTo>
                  <a:lnTo>
                    <a:pt x="13" y="8"/>
                  </a:lnTo>
                  <a:lnTo>
                    <a:pt x="18" y="6"/>
                  </a:lnTo>
                  <a:lnTo>
                    <a:pt x="21" y="11"/>
                  </a:lnTo>
                  <a:lnTo>
                    <a:pt x="22" y="15"/>
                  </a:lnTo>
                  <a:lnTo>
                    <a:pt x="24" y="21"/>
                  </a:lnTo>
                  <a:lnTo>
                    <a:pt x="24" y="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" name="Freeform 3116">
              <a:extLst>
                <a:ext uri="{FF2B5EF4-FFF2-40B4-BE49-F238E27FC236}">
                  <a16:creationId xmlns:a16="http://schemas.microsoft.com/office/drawing/2014/main" id="{0B0CA8A7-0D1D-49AA-83D1-6912859F3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210"/>
              <a:ext cx="27" cy="21"/>
            </a:xfrm>
            <a:custGeom>
              <a:avLst/>
              <a:gdLst>
                <a:gd name="T0" fmla="*/ 3 w 27"/>
                <a:gd name="T1" fmla="*/ 21 h 21"/>
                <a:gd name="T2" fmla="*/ 3 w 27"/>
                <a:gd name="T3" fmla="*/ 21 h 21"/>
                <a:gd name="T4" fmla="*/ 0 w 27"/>
                <a:gd name="T5" fmla="*/ 8 h 21"/>
                <a:gd name="T6" fmla="*/ 0 w 27"/>
                <a:gd name="T7" fmla="*/ 8 h 21"/>
                <a:gd name="T8" fmla="*/ 3 w 27"/>
                <a:gd name="T9" fmla="*/ 11 h 21"/>
                <a:gd name="T10" fmla="*/ 5 w 27"/>
                <a:gd name="T11" fmla="*/ 12 h 21"/>
                <a:gd name="T12" fmla="*/ 6 w 27"/>
                <a:gd name="T13" fmla="*/ 12 h 21"/>
                <a:gd name="T14" fmla="*/ 9 w 27"/>
                <a:gd name="T15" fmla="*/ 11 h 21"/>
                <a:gd name="T16" fmla="*/ 12 w 27"/>
                <a:gd name="T17" fmla="*/ 5 h 21"/>
                <a:gd name="T18" fmla="*/ 14 w 27"/>
                <a:gd name="T19" fmla="*/ 0 h 21"/>
                <a:gd name="T20" fmla="*/ 14 w 27"/>
                <a:gd name="T21" fmla="*/ 0 h 21"/>
                <a:gd name="T22" fmla="*/ 20 w 27"/>
                <a:gd name="T23" fmla="*/ 2 h 21"/>
                <a:gd name="T24" fmla="*/ 23 w 27"/>
                <a:gd name="T25" fmla="*/ 3 h 21"/>
                <a:gd name="T26" fmla="*/ 27 w 27"/>
                <a:gd name="T27" fmla="*/ 12 h 21"/>
                <a:gd name="T28" fmla="*/ 3 w 27"/>
                <a:gd name="T29" fmla="*/ 21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" h="21">
                  <a:moveTo>
                    <a:pt x="3" y="21"/>
                  </a:moveTo>
                  <a:lnTo>
                    <a:pt x="3" y="21"/>
                  </a:lnTo>
                  <a:lnTo>
                    <a:pt x="0" y="8"/>
                  </a:lnTo>
                  <a:lnTo>
                    <a:pt x="3" y="11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9" y="11"/>
                  </a:lnTo>
                  <a:lnTo>
                    <a:pt x="12" y="5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3" y="3"/>
                  </a:lnTo>
                  <a:lnTo>
                    <a:pt x="27" y="12"/>
                  </a:lnTo>
                  <a:lnTo>
                    <a:pt x="3" y="21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9" name="Freeform 3117">
              <a:extLst>
                <a:ext uri="{FF2B5EF4-FFF2-40B4-BE49-F238E27FC236}">
                  <a16:creationId xmlns:a16="http://schemas.microsoft.com/office/drawing/2014/main" id="{0F1C489E-C787-4EFF-9669-83C0CB023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210"/>
              <a:ext cx="27" cy="21"/>
            </a:xfrm>
            <a:custGeom>
              <a:avLst/>
              <a:gdLst>
                <a:gd name="T0" fmla="*/ 3 w 27"/>
                <a:gd name="T1" fmla="*/ 21 h 21"/>
                <a:gd name="T2" fmla="*/ 3 w 27"/>
                <a:gd name="T3" fmla="*/ 21 h 21"/>
                <a:gd name="T4" fmla="*/ 0 w 27"/>
                <a:gd name="T5" fmla="*/ 8 h 21"/>
                <a:gd name="T6" fmla="*/ 0 w 27"/>
                <a:gd name="T7" fmla="*/ 8 h 21"/>
                <a:gd name="T8" fmla="*/ 3 w 27"/>
                <a:gd name="T9" fmla="*/ 11 h 21"/>
                <a:gd name="T10" fmla="*/ 5 w 27"/>
                <a:gd name="T11" fmla="*/ 12 h 21"/>
                <a:gd name="T12" fmla="*/ 6 w 27"/>
                <a:gd name="T13" fmla="*/ 12 h 21"/>
                <a:gd name="T14" fmla="*/ 9 w 27"/>
                <a:gd name="T15" fmla="*/ 11 h 21"/>
                <a:gd name="T16" fmla="*/ 12 w 27"/>
                <a:gd name="T17" fmla="*/ 5 h 21"/>
                <a:gd name="T18" fmla="*/ 14 w 27"/>
                <a:gd name="T19" fmla="*/ 0 h 21"/>
                <a:gd name="T20" fmla="*/ 14 w 27"/>
                <a:gd name="T21" fmla="*/ 0 h 21"/>
                <a:gd name="T22" fmla="*/ 20 w 27"/>
                <a:gd name="T23" fmla="*/ 2 h 21"/>
                <a:gd name="T24" fmla="*/ 23 w 27"/>
                <a:gd name="T25" fmla="*/ 3 h 21"/>
                <a:gd name="T26" fmla="*/ 27 w 27"/>
                <a:gd name="T27" fmla="*/ 12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" h="21">
                  <a:moveTo>
                    <a:pt x="3" y="21"/>
                  </a:moveTo>
                  <a:lnTo>
                    <a:pt x="3" y="21"/>
                  </a:lnTo>
                  <a:lnTo>
                    <a:pt x="0" y="8"/>
                  </a:lnTo>
                  <a:lnTo>
                    <a:pt x="3" y="11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9" y="11"/>
                  </a:lnTo>
                  <a:lnTo>
                    <a:pt x="12" y="5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3" y="3"/>
                  </a:lnTo>
                  <a:lnTo>
                    <a:pt x="27" y="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0" name="Freeform 3118">
              <a:extLst>
                <a:ext uri="{FF2B5EF4-FFF2-40B4-BE49-F238E27FC236}">
                  <a16:creationId xmlns:a16="http://schemas.microsoft.com/office/drawing/2014/main" id="{EA63A76C-FC87-42BC-A8DD-A0A2175EA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210"/>
              <a:ext cx="29" cy="26"/>
            </a:xfrm>
            <a:custGeom>
              <a:avLst/>
              <a:gdLst>
                <a:gd name="T0" fmla="*/ 0 w 29"/>
                <a:gd name="T1" fmla="*/ 8 h 26"/>
                <a:gd name="T2" fmla="*/ 0 w 29"/>
                <a:gd name="T3" fmla="*/ 8 h 26"/>
                <a:gd name="T4" fmla="*/ 4 w 29"/>
                <a:gd name="T5" fmla="*/ 0 h 26"/>
                <a:gd name="T6" fmla="*/ 4 w 29"/>
                <a:gd name="T7" fmla="*/ 0 h 26"/>
                <a:gd name="T8" fmla="*/ 6 w 29"/>
                <a:gd name="T9" fmla="*/ 6 h 26"/>
                <a:gd name="T10" fmla="*/ 8 w 29"/>
                <a:gd name="T11" fmla="*/ 6 h 26"/>
                <a:gd name="T12" fmla="*/ 9 w 29"/>
                <a:gd name="T13" fmla="*/ 8 h 26"/>
                <a:gd name="T14" fmla="*/ 14 w 29"/>
                <a:gd name="T15" fmla="*/ 6 h 26"/>
                <a:gd name="T16" fmla="*/ 17 w 29"/>
                <a:gd name="T17" fmla="*/ 3 h 26"/>
                <a:gd name="T18" fmla="*/ 17 w 29"/>
                <a:gd name="T19" fmla="*/ 3 h 26"/>
                <a:gd name="T20" fmla="*/ 17 w 29"/>
                <a:gd name="T21" fmla="*/ 8 h 26"/>
                <a:gd name="T22" fmla="*/ 20 w 29"/>
                <a:gd name="T23" fmla="*/ 9 h 26"/>
                <a:gd name="T24" fmla="*/ 23 w 29"/>
                <a:gd name="T25" fmla="*/ 11 h 26"/>
                <a:gd name="T26" fmla="*/ 26 w 29"/>
                <a:gd name="T27" fmla="*/ 9 h 26"/>
                <a:gd name="T28" fmla="*/ 26 w 29"/>
                <a:gd name="T29" fmla="*/ 9 h 26"/>
                <a:gd name="T30" fmla="*/ 27 w 29"/>
                <a:gd name="T31" fmla="*/ 18 h 26"/>
                <a:gd name="T32" fmla="*/ 29 w 29"/>
                <a:gd name="T33" fmla="*/ 26 h 26"/>
                <a:gd name="T34" fmla="*/ 0 w 29"/>
                <a:gd name="T35" fmla="*/ 8 h 2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" h="26">
                  <a:moveTo>
                    <a:pt x="0" y="8"/>
                  </a:moveTo>
                  <a:lnTo>
                    <a:pt x="0" y="8"/>
                  </a:lnTo>
                  <a:lnTo>
                    <a:pt x="4" y="0"/>
                  </a:lnTo>
                  <a:lnTo>
                    <a:pt x="6" y="6"/>
                  </a:lnTo>
                  <a:lnTo>
                    <a:pt x="8" y="6"/>
                  </a:lnTo>
                  <a:lnTo>
                    <a:pt x="9" y="8"/>
                  </a:lnTo>
                  <a:lnTo>
                    <a:pt x="14" y="6"/>
                  </a:lnTo>
                  <a:lnTo>
                    <a:pt x="17" y="3"/>
                  </a:lnTo>
                  <a:lnTo>
                    <a:pt x="17" y="8"/>
                  </a:lnTo>
                  <a:lnTo>
                    <a:pt x="20" y="9"/>
                  </a:lnTo>
                  <a:lnTo>
                    <a:pt x="23" y="11"/>
                  </a:lnTo>
                  <a:lnTo>
                    <a:pt x="26" y="9"/>
                  </a:lnTo>
                  <a:lnTo>
                    <a:pt x="27" y="18"/>
                  </a:lnTo>
                  <a:lnTo>
                    <a:pt x="29" y="26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1" name="Freeform 3119">
              <a:extLst>
                <a:ext uri="{FF2B5EF4-FFF2-40B4-BE49-F238E27FC236}">
                  <a16:creationId xmlns:a16="http://schemas.microsoft.com/office/drawing/2014/main" id="{BE80C1BA-9B78-4EE6-95A6-68DC08977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210"/>
              <a:ext cx="29" cy="26"/>
            </a:xfrm>
            <a:custGeom>
              <a:avLst/>
              <a:gdLst>
                <a:gd name="T0" fmla="*/ 0 w 29"/>
                <a:gd name="T1" fmla="*/ 8 h 26"/>
                <a:gd name="T2" fmla="*/ 0 w 29"/>
                <a:gd name="T3" fmla="*/ 8 h 26"/>
                <a:gd name="T4" fmla="*/ 4 w 29"/>
                <a:gd name="T5" fmla="*/ 0 h 26"/>
                <a:gd name="T6" fmla="*/ 4 w 29"/>
                <a:gd name="T7" fmla="*/ 0 h 26"/>
                <a:gd name="T8" fmla="*/ 6 w 29"/>
                <a:gd name="T9" fmla="*/ 6 h 26"/>
                <a:gd name="T10" fmla="*/ 8 w 29"/>
                <a:gd name="T11" fmla="*/ 6 h 26"/>
                <a:gd name="T12" fmla="*/ 9 w 29"/>
                <a:gd name="T13" fmla="*/ 8 h 26"/>
                <a:gd name="T14" fmla="*/ 14 w 29"/>
                <a:gd name="T15" fmla="*/ 6 h 26"/>
                <a:gd name="T16" fmla="*/ 17 w 29"/>
                <a:gd name="T17" fmla="*/ 3 h 26"/>
                <a:gd name="T18" fmla="*/ 17 w 29"/>
                <a:gd name="T19" fmla="*/ 3 h 26"/>
                <a:gd name="T20" fmla="*/ 17 w 29"/>
                <a:gd name="T21" fmla="*/ 8 h 26"/>
                <a:gd name="T22" fmla="*/ 20 w 29"/>
                <a:gd name="T23" fmla="*/ 9 h 26"/>
                <a:gd name="T24" fmla="*/ 23 w 29"/>
                <a:gd name="T25" fmla="*/ 11 h 26"/>
                <a:gd name="T26" fmla="*/ 26 w 29"/>
                <a:gd name="T27" fmla="*/ 9 h 26"/>
                <a:gd name="T28" fmla="*/ 26 w 29"/>
                <a:gd name="T29" fmla="*/ 9 h 26"/>
                <a:gd name="T30" fmla="*/ 27 w 29"/>
                <a:gd name="T31" fmla="*/ 18 h 26"/>
                <a:gd name="T32" fmla="*/ 29 w 29"/>
                <a:gd name="T33" fmla="*/ 26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" h="26">
                  <a:moveTo>
                    <a:pt x="0" y="8"/>
                  </a:moveTo>
                  <a:lnTo>
                    <a:pt x="0" y="8"/>
                  </a:lnTo>
                  <a:lnTo>
                    <a:pt x="4" y="0"/>
                  </a:lnTo>
                  <a:lnTo>
                    <a:pt x="6" y="6"/>
                  </a:lnTo>
                  <a:lnTo>
                    <a:pt x="8" y="6"/>
                  </a:lnTo>
                  <a:lnTo>
                    <a:pt x="9" y="8"/>
                  </a:lnTo>
                  <a:lnTo>
                    <a:pt x="14" y="6"/>
                  </a:lnTo>
                  <a:lnTo>
                    <a:pt x="17" y="3"/>
                  </a:lnTo>
                  <a:lnTo>
                    <a:pt x="17" y="8"/>
                  </a:lnTo>
                  <a:lnTo>
                    <a:pt x="20" y="9"/>
                  </a:lnTo>
                  <a:lnTo>
                    <a:pt x="23" y="11"/>
                  </a:lnTo>
                  <a:lnTo>
                    <a:pt x="26" y="9"/>
                  </a:lnTo>
                  <a:lnTo>
                    <a:pt x="27" y="18"/>
                  </a:lnTo>
                  <a:lnTo>
                    <a:pt x="29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3120">
              <a:extLst>
                <a:ext uri="{FF2B5EF4-FFF2-40B4-BE49-F238E27FC236}">
                  <a16:creationId xmlns:a16="http://schemas.microsoft.com/office/drawing/2014/main" id="{DCC237B8-2218-471B-9884-071ED3438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225"/>
              <a:ext cx="18" cy="21"/>
            </a:xfrm>
            <a:custGeom>
              <a:avLst/>
              <a:gdLst>
                <a:gd name="T0" fmla="*/ 0 w 18"/>
                <a:gd name="T1" fmla="*/ 21 h 21"/>
                <a:gd name="T2" fmla="*/ 0 w 18"/>
                <a:gd name="T3" fmla="*/ 21 h 21"/>
                <a:gd name="T4" fmla="*/ 0 w 18"/>
                <a:gd name="T5" fmla="*/ 15 h 21"/>
                <a:gd name="T6" fmla="*/ 1 w 18"/>
                <a:gd name="T7" fmla="*/ 11 h 21"/>
                <a:gd name="T8" fmla="*/ 1 w 18"/>
                <a:gd name="T9" fmla="*/ 11 h 21"/>
                <a:gd name="T10" fmla="*/ 3 w 18"/>
                <a:gd name="T11" fmla="*/ 11 h 21"/>
                <a:gd name="T12" fmla="*/ 6 w 18"/>
                <a:gd name="T13" fmla="*/ 11 h 21"/>
                <a:gd name="T14" fmla="*/ 9 w 18"/>
                <a:gd name="T15" fmla="*/ 8 h 21"/>
                <a:gd name="T16" fmla="*/ 12 w 18"/>
                <a:gd name="T17" fmla="*/ 0 h 21"/>
                <a:gd name="T18" fmla="*/ 12 w 18"/>
                <a:gd name="T19" fmla="*/ 0 h 21"/>
                <a:gd name="T20" fmla="*/ 15 w 18"/>
                <a:gd name="T21" fmla="*/ 3 h 21"/>
                <a:gd name="T22" fmla="*/ 15 w 18"/>
                <a:gd name="T23" fmla="*/ 6 h 21"/>
                <a:gd name="T24" fmla="*/ 16 w 18"/>
                <a:gd name="T25" fmla="*/ 9 h 21"/>
                <a:gd name="T26" fmla="*/ 18 w 18"/>
                <a:gd name="T27" fmla="*/ 12 h 21"/>
                <a:gd name="T28" fmla="*/ 0 w 18"/>
                <a:gd name="T29" fmla="*/ 21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" h="21">
                  <a:moveTo>
                    <a:pt x="0" y="21"/>
                  </a:moveTo>
                  <a:lnTo>
                    <a:pt x="0" y="21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6" y="11"/>
                  </a:lnTo>
                  <a:lnTo>
                    <a:pt x="9" y="8"/>
                  </a:lnTo>
                  <a:lnTo>
                    <a:pt x="12" y="0"/>
                  </a:lnTo>
                  <a:lnTo>
                    <a:pt x="15" y="3"/>
                  </a:lnTo>
                  <a:lnTo>
                    <a:pt x="15" y="6"/>
                  </a:lnTo>
                  <a:lnTo>
                    <a:pt x="16" y="9"/>
                  </a:lnTo>
                  <a:lnTo>
                    <a:pt x="18" y="1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3121">
              <a:extLst>
                <a:ext uri="{FF2B5EF4-FFF2-40B4-BE49-F238E27FC236}">
                  <a16:creationId xmlns:a16="http://schemas.microsoft.com/office/drawing/2014/main" id="{842F8792-DE5B-4FD2-B3D6-50254C4F1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225"/>
              <a:ext cx="18" cy="21"/>
            </a:xfrm>
            <a:custGeom>
              <a:avLst/>
              <a:gdLst>
                <a:gd name="T0" fmla="*/ 0 w 18"/>
                <a:gd name="T1" fmla="*/ 21 h 21"/>
                <a:gd name="T2" fmla="*/ 0 w 18"/>
                <a:gd name="T3" fmla="*/ 21 h 21"/>
                <a:gd name="T4" fmla="*/ 0 w 18"/>
                <a:gd name="T5" fmla="*/ 15 h 21"/>
                <a:gd name="T6" fmla="*/ 1 w 18"/>
                <a:gd name="T7" fmla="*/ 11 h 21"/>
                <a:gd name="T8" fmla="*/ 1 w 18"/>
                <a:gd name="T9" fmla="*/ 11 h 21"/>
                <a:gd name="T10" fmla="*/ 3 w 18"/>
                <a:gd name="T11" fmla="*/ 11 h 21"/>
                <a:gd name="T12" fmla="*/ 6 w 18"/>
                <a:gd name="T13" fmla="*/ 11 h 21"/>
                <a:gd name="T14" fmla="*/ 9 w 18"/>
                <a:gd name="T15" fmla="*/ 8 h 21"/>
                <a:gd name="T16" fmla="*/ 12 w 18"/>
                <a:gd name="T17" fmla="*/ 0 h 21"/>
                <a:gd name="T18" fmla="*/ 12 w 18"/>
                <a:gd name="T19" fmla="*/ 0 h 21"/>
                <a:gd name="T20" fmla="*/ 15 w 18"/>
                <a:gd name="T21" fmla="*/ 3 h 21"/>
                <a:gd name="T22" fmla="*/ 15 w 18"/>
                <a:gd name="T23" fmla="*/ 6 h 21"/>
                <a:gd name="T24" fmla="*/ 16 w 18"/>
                <a:gd name="T25" fmla="*/ 9 h 21"/>
                <a:gd name="T26" fmla="*/ 18 w 18"/>
                <a:gd name="T27" fmla="*/ 12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" h="21">
                  <a:moveTo>
                    <a:pt x="0" y="21"/>
                  </a:moveTo>
                  <a:lnTo>
                    <a:pt x="0" y="21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6" y="11"/>
                  </a:lnTo>
                  <a:lnTo>
                    <a:pt x="9" y="8"/>
                  </a:lnTo>
                  <a:lnTo>
                    <a:pt x="12" y="0"/>
                  </a:lnTo>
                  <a:lnTo>
                    <a:pt x="15" y="3"/>
                  </a:lnTo>
                  <a:lnTo>
                    <a:pt x="15" y="6"/>
                  </a:lnTo>
                  <a:lnTo>
                    <a:pt x="16" y="9"/>
                  </a:lnTo>
                  <a:lnTo>
                    <a:pt x="18" y="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3122">
              <a:extLst>
                <a:ext uri="{FF2B5EF4-FFF2-40B4-BE49-F238E27FC236}">
                  <a16:creationId xmlns:a16="http://schemas.microsoft.com/office/drawing/2014/main" id="{CBB6E0D1-5E32-4510-9AD3-38412D3EC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3164"/>
              <a:ext cx="15" cy="28"/>
            </a:xfrm>
            <a:custGeom>
              <a:avLst/>
              <a:gdLst>
                <a:gd name="T0" fmla="*/ 15 w 15"/>
                <a:gd name="T1" fmla="*/ 7 h 28"/>
                <a:gd name="T2" fmla="*/ 15 w 15"/>
                <a:gd name="T3" fmla="*/ 7 h 28"/>
                <a:gd name="T4" fmla="*/ 12 w 15"/>
                <a:gd name="T5" fmla="*/ 3 h 28"/>
                <a:gd name="T6" fmla="*/ 9 w 15"/>
                <a:gd name="T7" fmla="*/ 1 h 28"/>
                <a:gd name="T8" fmla="*/ 7 w 15"/>
                <a:gd name="T9" fmla="*/ 0 h 28"/>
                <a:gd name="T10" fmla="*/ 7 w 15"/>
                <a:gd name="T11" fmla="*/ 0 h 28"/>
                <a:gd name="T12" fmla="*/ 9 w 15"/>
                <a:gd name="T13" fmla="*/ 7 h 28"/>
                <a:gd name="T14" fmla="*/ 9 w 15"/>
                <a:gd name="T15" fmla="*/ 12 h 28"/>
                <a:gd name="T16" fmla="*/ 9 w 15"/>
                <a:gd name="T17" fmla="*/ 15 h 28"/>
                <a:gd name="T18" fmla="*/ 9 w 15"/>
                <a:gd name="T19" fmla="*/ 15 h 28"/>
                <a:gd name="T20" fmla="*/ 4 w 15"/>
                <a:gd name="T21" fmla="*/ 13 h 28"/>
                <a:gd name="T22" fmla="*/ 3 w 15"/>
                <a:gd name="T23" fmla="*/ 13 h 28"/>
                <a:gd name="T24" fmla="*/ 0 w 15"/>
                <a:gd name="T25" fmla="*/ 15 h 28"/>
                <a:gd name="T26" fmla="*/ 0 w 15"/>
                <a:gd name="T27" fmla="*/ 15 h 28"/>
                <a:gd name="T28" fmla="*/ 1 w 15"/>
                <a:gd name="T29" fmla="*/ 18 h 28"/>
                <a:gd name="T30" fmla="*/ 3 w 15"/>
                <a:gd name="T31" fmla="*/ 21 h 28"/>
                <a:gd name="T32" fmla="*/ 7 w 15"/>
                <a:gd name="T33" fmla="*/ 28 h 28"/>
                <a:gd name="T34" fmla="*/ 15 w 15"/>
                <a:gd name="T35" fmla="*/ 7 h 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" h="28">
                  <a:moveTo>
                    <a:pt x="15" y="7"/>
                  </a:moveTo>
                  <a:lnTo>
                    <a:pt x="15" y="7"/>
                  </a:lnTo>
                  <a:lnTo>
                    <a:pt x="12" y="3"/>
                  </a:lnTo>
                  <a:lnTo>
                    <a:pt x="9" y="1"/>
                  </a:lnTo>
                  <a:lnTo>
                    <a:pt x="7" y="0"/>
                  </a:lnTo>
                  <a:lnTo>
                    <a:pt x="9" y="7"/>
                  </a:lnTo>
                  <a:lnTo>
                    <a:pt x="9" y="12"/>
                  </a:lnTo>
                  <a:lnTo>
                    <a:pt x="9" y="15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0" y="15"/>
                  </a:lnTo>
                  <a:lnTo>
                    <a:pt x="1" y="18"/>
                  </a:lnTo>
                  <a:lnTo>
                    <a:pt x="3" y="21"/>
                  </a:lnTo>
                  <a:lnTo>
                    <a:pt x="7" y="28"/>
                  </a:lnTo>
                  <a:lnTo>
                    <a:pt x="15" y="7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3123">
              <a:extLst>
                <a:ext uri="{FF2B5EF4-FFF2-40B4-BE49-F238E27FC236}">
                  <a16:creationId xmlns:a16="http://schemas.microsoft.com/office/drawing/2014/main" id="{0709E5A3-4FE9-4328-A88A-5FE9E488B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3164"/>
              <a:ext cx="15" cy="28"/>
            </a:xfrm>
            <a:custGeom>
              <a:avLst/>
              <a:gdLst>
                <a:gd name="T0" fmla="*/ 15 w 15"/>
                <a:gd name="T1" fmla="*/ 7 h 28"/>
                <a:gd name="T2" fmla="*/ 15 w 15"/>
                <a:gd name="T3" fmla="*/ 7 h 28"/>
                <a:gd name="T4" fmla="*/ 12 w 15"/>
                <a:gd name="T5" fmla="*/ 3 h 28"/>
                <a:gd name="T6" fmla="*/ 9 w 15"/>
                <a:gd name="T7" fmla="*/ 1 h 28"/>
                <a:gd name="T8" fmla="*/ 7 w 15"/>
                <a:gd name="T9" fmla="*/ 0 h 28"/>
                <a:gd name="T10" fmla="*/ 7 w 15"/>
                <a:gd name="T11" fmla="*/ 0 h 28"/>
                <a:gd name="T12" fmla="*/ 9 w 15"/>
                <a:gd name="T13" fmla="*/ 7 h 28"/>
                <a:gd name="T14" fmla="*/ 9 w 15"/>
                <a:gd name="T15" fmla="*/ 12 h 28"/>
                <a:gd name="T16" fmla="*/ 9 w 15"/>
                <a:gd name="T17" fmla="*/ 15 h 28"/>
                <a:gd name="T18" fmla="*/ 9 w 15"/>
                <a:gd name="T19" fmla="*/ 15 h 28"/>
                <a:gd name="T20" fmla="*/ 4 w 15"/>
                <a:gd name="T21" fmla="*/ 13 h 28"/>
                <a:gd name="T22" fmla="*/ 3 w 15"/>
                <a:gd name="T23" fmla="*/ 13 h 28"/>
                <a:gd name="T24" fmla="*/ 0 w 15"/>
                <a:gd name="T25" fmla="*/ 15 h 28"/>
                <a:gd name="T26" fmla="*/ 0 w 15"/>
                <a:gd name="T27" fmla="*/ 15 h 28"/>
                <a:gd name="T28" fmla="*/ 1 w 15"/>
                <a:gd name="T29" fmla="*/ 18 h 28"/>
                <a:gd name="T30" fmla="*/ 3 w 15"/>
                <a:gd name="T31" fmla="*/ 21 h 28"/>
                <a:gd name="T32" fmla="*/ 7 w 15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" h="28">
                  <a:moveTo>
                    <a:pt x="15" y="7"/>
                  </a:moveTo>
                  <a:lnTo>
                    <a:pt x="15" y="7"/>
                  </a:lnTo>
                  <a:lnTo>
                    <a:pt x="12" y="3"/>
                  </a:lnTo>
                  <a:lnTo>
                    <a:pt x="9" y="1"/>
                  </a:lnTo>
                  <a:lnTo>
                    <a:pt x="7" y="0"/>
                  </a:lnTo>
                  <a:lnTo>
                    <a:pt x="9" y="7"/>
                  </a:lnTo>
                  <a:lnTo>
                    <a:pt x="9" y="12"/>
                  </a:lnTo>
                  <a:lnTo>
                    <a:pt x="9" y="15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0" y="15"/>
                  </a:lnTo>
                  <a:lnTo>
                    <a:pt x="1" y="18"/>
                  </a:lnTo>
                  <a:lnTo>
                    <a:pt x="3" y="21"/>
                  </a:lnTo>
                  <a:lnTo>
                    <a:pt x="7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3124">
              <a:extLst>
                <a:ext uri="{FF2B5EF4-FFF2-40B4-BE49-F238E27FC236}">
                  <a16:creationId xmlns:a16="http://schemas.microsoft.com/office/drawing/2014/main" id="{C4DF14C3-4BE4-4234-AE18-F99F6ADF3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118"/>
              <a:ext cx="25" cy="33"/>
            </a:xfrm>
            <a:custGeom>
              <a:avLst/>
              <a:gdLst>
                <a:gd name="T0" fmla="*/ 0 w 25"/>
                <a:gd name="T1" fmla="*/ 23 h 33"/>
                <a:gd name="T2" fmla="*/ 0 w 25"/>
                <a:gd name="T3" fmla="*/ 23 h 33"/>
                <a:gd name="T4" fmla="*/ 1 w 25"/>
                <a:gd name="T5" fmla="*/ 20 h 33"/>
                <a:gd name="T6" fmla="*/ 1 w 25"/>
                <a:gd name="T7" fmla="*/ 17 h 33"/>
                <a:gd name="T8" fmla="*/ 1 w 25"/>
                <a:gd name="T9" fmla="*/ 11 h 33"/>
                <a:gd name="T10" fmla="*/ 1 w 25"/>
                <a:gd name="T11" fmla="*/ 11 h 33"/>
                <a:gd name="T12" fmla="*/ 4 w 25"/>
                <a:gd name="T13" fmla="*/ 14 h 33"/>
                <a:gd name="T14" fmla="*/ 6 w 25"/>
                <a:gd name="T15" fmla="*/ 15 h 33"/>
                <a:gd name="T16" fmla="*/ 7 w 25"/>
                <a:gd name="T17" fmla="*/ 15 h 33"/>
                <a:gd name="T18" fmla="*/ 9 w 25"/>
                <a:gd name="T19" fmla="*/ 12 h 33"/>
                <a:gd name="T20" fmla="*/ 10 w 25"/>
                <a:gd name="T21" fmla="*/ 2 h 33"/>
                <a:gd name="T22" fmla="*/ 10 w 25"/>
                <a:gd name="T23" fmla="*/ 2 h 33"/>
                <a:gd name="T24" fmla="*/ 15 w 25"/>
                <a:gd name="T25" fmla="*/ 2 h 33"/>
                <a:gd name="T26" fmla="*/ 18 w 25"/>
                <a:gd name="T27" fmla="*/ 0 h 33"/>
                <a:gd name="T28" fmla="*/ 18 w 25"/>
                <a:gd name="T29" fmla="*/ 0 h 33"/>
                <a:gd name="T30" fmla="*/ 19 w 25"/>
                <a:gd name="T31" fmla="*/ 3 h 33"/>
                <a:gd name="T32" fmla="*/ 21 w 25"/>
                <a:gd name="T33" fmla="*/ 6 h 33"/>
                <a:gd name="T34" fmla="*/ 24 w 25"/>
                <a:gd name="T35" fmla="*/ 9 h 33"/>
                <a:gd name="T36" fmla="*/ 25 w 25"/>
                <a:gd name="T37" fmla="*/ 12 h 33"/>
                <a:gd name="T38" fmla="*/ 25 w 25"/>
                <a:gd name="T39" fmla="*/ 12 h 33"/>
                <a:gd name="T40" fmla="*/ 25 w 25"/>
                <a:gd name="T41" fmla="*/ 17 h 33"/>
                <a:gd name="T42" fmla="*/ 24 w 25"/>
                <a:gd name="T43" fmla="*/ 23 h 33"/>
                <a:gd name="T44" fmla="*/ 21 w 25"/>
                <a:gd name="T45" fmla="*/ 33 h 33"/>
                <a:gd name="T46" fmla="*/ 0 w 25"/>
                <a:gd name="T47" fmla="*/ 23 h 3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5" h="33">
                  <a:moveTo>
                    <a:pt x="0" y="23"/>
                  </a:moveTo>
                  <a:lnTo>
                    <a:pt x="0" y="23"/>
                  </a:lnTo>
                  <a:lnTo>
                    <a:pt x="1" y="20"/>
                  </a:lnTo>
                  <a:lnTo>
                    <a:pt x="1" y="17"/>
                  </a:lnTo>
                  <a:lnTo>
                    <a:pt x="1" y="11"/>
                  </a:lnTo>
                  <a:lnTo>
                    <a:pt x="4" y="14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9" y="12"/>
                  </a:lnTo>
                  <a:lnTo>
                    <a:pt x="10" y="2"/>
                  </a:lnTo>
                  <a:lnTo>
                    <a:pt x="15" y="2"/>
                  </a:lnTo>
                  <a:lnTo>
                    <a:pt x="18" y="0"/>
                  </a:lnTo>
                  <a:lnTo>
                    <a:pt x="19" y="3"/>
                  </a:lnTo>
                  <a:lnTo>
                    <a:pt x="21" y="6"/>
                  </a:lnTo>
                  <a:lnTo>
                    <a:pt x="24" y="9"/>
                  </a:lnTo>
                  <a:lnTo>
                    <a:pt x="25" y="12"/>
                  </a:lnTo>
                  <a:lnTo>
                    <a:pt x="25" y="17"/>
                  </a:lnTo>
                  <a:lnTo>
                    <a:pt x="24" y="23"/>
                  </a:lnTo>
                  <a:lnTo>
                    <a:pt x="21" y="33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3125">
              <a:extLst>
                <a:ext uri="{FF2B5EF4-FFF2-40B4-BE49-F238E27FC236}">
                  <a16:creationId xmlns:a16="http://schemas.microsoft.com/office/drawing/2014/main" id="{7C93AA29-7740-4A39-8360-0FC7F17EB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118"/>
              <a:ext cx="25" cy="33"/>
            </a:xfrm>
            <a:custGeom>
              <a:avLst/>
              <a:gdLst>
                <a:gd name="T0" fmla="*/ 0 w 25"/>
                <a:gd name="T1" fmla="*/ 23 h 33"/>
                <a:gd name="T2" fmla="*/ 0 w 25"/>
                <a:gd name="T3" fmla="*/ 23 h 33"/>
                <a:gd name="T4" fmla="*/ 1 w 25"/>
                <a:gd name="T5" fmla="*/ 20 h 33"/>
                <a:gd name="T6" fmla="*/ 1 w 25"/>
                <a:gd name="T7" fmla="*/ 17 h 33"/>
                <a:gd name="T8" fmla="*/ 1 w 25"/>
                <a:gd name="T9" fmla="*/ 11 h 33"/>
                <a:gd name="T10" fmla="*/ 1 w 25"/>
                <a:gd name="T11" fmla="*/ 11 h 33"/>
                <a:gd name="T12" fmla="*/ 4 w 25"/>
                <a:gd name="T13" fmla="*/ 14 h 33"/>
                <a:gd name="T14" fmla="*/ 6 w 25"/>
                <a:gd name="T15" fmla="*/ 15 h 33"/>
                <a:gd name="T16" fmla="*/ 7 w 25"/>
                <a:gd name="T17" fmla="*/ 15 h 33"/>
                <a:gd name="T18" fmla="*/ 9 w 25"/>
                <a:gd name="T19" fmla="*/ 12 h 33"/>
                <a:gd name="T20" fmla="*/ 10 w 25"/>
                <a:gd name="T21" fmla="*/ 2 h 33"/>
                <a:gd name="T22" fmla="*/ 10 w 25"/>
                <a:gd name="T23" fmla="*/ 2 h 33"/>
                <a:gd name="T24" fmla="*/ 15 w 25"/>
                <a:gd name="T25" fmla="*/ 2 h 33"/>
                <a:gd name="T26" fmla="*/ 18 w 25"/>
                <a:gd name="T27" fmla="*/ 0 h 33"/>
                <a:gd name="T28" fmla="*/ 18 w 25"/>
                <a:gd name="T29" fmla="*/ 0 h 33"/>
                <a:gd name="T30" fmla="*/ 19 w 25"/>
                <a:gd name="T31" fmla="*/ 3 h 33"/>
                <a:gd name="T32" fmla="*/ 21 w 25"/>
                <a:gd name="T33" fmla="*/ 6 h 33"/>
                <a:gd name="T34" fmla="*/ 24 w 25"/>
                <a:gd name="T35" fmla="*/ 9 h 33"/>
                <a:gd name="T36" fmla="*/ 25 w 25"/>
                <a:gd name="T37" fmla="*/ 12 h 33"/>
                <a:gd name="T38" fmla="*/ 25 w 25"/>
                <a:gd name="T39" fmla="*/ 12 h 33"/>
                <a:gd name="T40" fmla="*/ 25 w 25"/>
                <a:gd name="T41" fmla="*/ 17 h 33"/>
                <a:gd name="T42" fmla="*/ 24 w 25"/>
                <a:gd name="T43" fmla="*/ 23 h 33"/>
                <a:gd name="T44" fmla="*/ 21 w 25"/>
                <a:gd name="T45" fmla="*/ 33 h 3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" h="33">
                  <a:moveTo>
                    <a:pt x="0" y="23"/>
                  </a:moveTo>
                  <a:lnTo>
                    <a:pt x="0" y="23"/>
                  </a:lnTo>
                  <a:lnTo>
                    <a:pt x="1" y="20"/>
                  </a:lnTo>
                  <a:lnTo>
                    <a:pt x="1" y="17"/>
                  </a:lnTo>
                  <a:lnTo>
                    <a:pt x="1" y="11"/>
                  </a:lnTo>
                  <a:lnTo>
                    <a:pt x="4" y="14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9" y="12"/>
                  </a:lnTo>
                  <a:lnTo>
                    <a:pt x="10" y="2"/>
                  </a:lnTo>
                  <a:lnTo>
                    <a:pt x="15" y="2"/>
                  </a:lnTo>
                  <a:lnTo>
                    <a:pt x="18" y="0"/>
                  </a:lnTo>
                  <a:lnTo>
                    <a:pt x="19" y="3"/>
                  </a:lnTo>
                  <a:lnTo>
                    <a:pt x="21" y="6"/>
                  </a:lnTo>
                  <a:lnTo>
                    <a:pt x="24" y="9"/>
                  </a:lnTo>
                  <a:lnTo>
                    <a:pt x="25" y="12"/>
                  </a:lnTo>
                  <a:lnTo>
                    <a:pt x="25" y="17"/>
                  </a:lnTo>
                  <a:lnTo>
                    <a:pt x="24" y="23"/>
                  </a:lnTo>
                  <a:lnTo>
                    <a:pt x="21" y="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3126">
              <a:extLst>
                <a:ext uri="{FF2B5EF4-FFF2-40B4-BE49-F238E27FC236}">
                  <a16:creationId xmlns:a16="http://schemas.microsoft.com/office/drawing/2014/main" id="{957B5131-44A7-4470-B864-94329E462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616"/>
              <a:ext cx="41" cy="12"/>
            </a:xfrm>
            <a:custGeom>
              <a:avLst/>
              <a:gdLst>
                <a:gd name="T0" fmla="*/ 0 w 41"/>
                <a:gd name="T1" fmla="*/ 1 h 12"/>
                <a:gd name="T2" fmla="*/ 0 w 41"/>
                <a:gd name="T3" fmla="*/ 1 h 12"/>
                <a:gd name="T4" fmla="*/ 8 w 41"/>
                <a:gd name="T5" fmla="*/ 7 h 12"/>
                <a:gd name="T6" fmla="*/ 20 w 41"/>
                <a:gd name="T7" fmla="*/ 10 h 12"/>
                <a:gd name="T8" fmla="*/ 20 w 41"/>
                <a:gd name="T9" fmla="*/ 10 h 12"/>
                <a:gd name="T10" fmla="*/ 32 w 41"/>
                <a:gd name="T11" fmla="*/ 12 h 12"/>
                <a:gd name="T12" fmla="*/ 41 w 41"/>
                <a:gd name="T13" fmla="*/ 10 h 12"/>
                <a:gd name="T14" fmla="*/ 41 w 41"/>
                <a:gd name="T15" fmla="*/ 10 h 12"/>
                <a:gd name="T16" fmla="*/ 34 w 41"/>
                <a:gd name="T17" fmla="*/ 6 h 12"/>
                <a:gd name="T18" fmla="*/ 22 w 41"/>
                <a:gd name="T19" fmla="*/ 1 h 12"/>
                <a:gd name="T20" fmla="*/ 22 w 41"/>
                <a:gd name="T21" fmla="*/ 1 h 12"/>
                <a:gd name="T22" fmla="*/ 10 w 41"/>
                <a:gd name="T23" fmla="*/ 0 h 12"/>
                <a:gd name="T24" fmla="*/ 0 w 41"/>
                <a:gd name="T25" fmla="*/ 1 h 12"/>
                <a:gd name="T26" fmla="*/ 0 w 41"/>
                <a:gd name="T27" fmla="*/ 1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12">
                  <a:moveTo>
                    <a:pt x="0" y="1"/>
                  </a:moveTo>
                  <a:lnTo>
                    <a:pt x="0" y="1"/>
                  </a:lnTo>
                  <a:lnTo>
                    <a:pt x="8" y="7"/>
                  </a:lnTo>
                  <a:lnTo>
                    <a:pt x="20" y="10"/>
                  </a:lnTo>
                  <a:lnTo>
                    <a:pt x="32" y="12"/>
                  </a:lnTo>
                  <a:lnTo>
                    <a:pt x="41" y="10"/>
                  </a:lnTo>
                  <a:lnTo>
                    <a:pt x="34" y="6"/>
                  </a:lnTo>
                  <a:lnTo>
                    <a:pt x="22" y="1"/>
                  </a:lnTo>
                  <a:lnTo>
                    <a:pt x="1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6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3127">
              <a:extLst>
                <a:ext uri="{FF2B5EF4-FFF2-40B4-BE49-F238E27FC236}">
                  <a16:creationId xmlns:a16="http://schemas.microsoft.com/office/drawing/2014/main" id="{AB98AB7D-779D-4095-85BE-1CF00F1B4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550"/>
              <a:ext cx="86" cy="1638"/>
            </a:xfrm>
            <a:custGeom>
              <a:avLst/>
              <a:gdLst>
                <a:gd name="T0" fmla="*/ 59 w 86"/>
                <a:gd name="T1" fmla="*/ 226 h 1638"/>
                <a:gd name="T2" fmla="*/ 64 w 86"/>
                <a:gd name="T3" fmla="*/ 312 h 1638"/>
                <a:gd name="T4" fmla="*/ 68 w 86"/>
                <a:gd name="T5" fmla="*/ 401 h 1638"/>
                <a:gd name="T6" fmla="*/ 70 w 86"/>
                <a:gd name="T7" fmla="*/ 572 h 1638"/>
                <a:gd name="T8" fmla="*/ 64 w 86"/>
                <a:gd name="T9" fmla="*/ 736 h 1638"/>
                <a:gd name="T10" fmla="*/ 59 w 86"/>
                <a:gd name="T11" fmla="*/ 861 h 1638"/>
                <a:gd name="T12" fmla="*/ 56 w 86"/>
                <a:gd name="T13" fmla="*/ 994 h 1638"/>
                <a:gd name="T14" fmla="*/ 58 w 86"/>
                <a:gd name="T15" fmla="*/ 1077 h 1638"/>
                <a:gd name="T16" fmla="*/ 64 w 86"/>
                <a:gd name="T17" fmla="*/ 1252 h 1638"/>
                <a:gd name="T18" fmla="*/ 74 w 86"/>
                <a:gd name="T19" fmla="*/ 1478 h 1638"/>
                <a:gd name="T20" fmla="*/ 74 w 86"/>
                <a:gd name="T21" fmla="*/ 1493 h 1638"/>
                <a:gd name="T22" fmla="*/ 70 w 86"/>
                <a:gd name="T23" fmla="*/ 1517 h 1638"/>
                <a:gd name="T24" fmla="*/ 59 w 86"/>
                <a:gd name="T25" fmla="*/ 1540 h 1638"/>
                <a:gd name="T26" fmla="*/ 40 w 86"/>
                <a:gd name="T27" fmla="*/ 1568 h 1638"/>
                <a:gd name="T28" fmla="*/ 27 w 86"/>
                <a:gd name="T29" fmla="*/ 1583 h 1638"/>
                <a:gd name="T30" fmla="*/ 8 w 86"/>
                <a:gd name="T31" fmla="*/ 1618 h 1638"/>
                <a:gd name="T32" fmla="*/ 0 w 86"/>
                <a:gd name="T33" fmla="*/ 1638 h 1638"/>
                <a:gd name="T34" fmla="*/ 5 w 86"/>
                <a:gd name="T35" fmla="*/ 1629 h 1638"/>
                <a:gd name="T36" fmla="*/ 15 w 86"/>
                <a:gd name="T37" fmla="*/ 1611 h 1638"/>
                <a:gd name="T38" fmla="*/ 37 w 86"/>
                <a:gd name="T39" fmla="*/ 1588 h 1638"/>
                <a:gd name="T40" fmla="*/ 49 w 86"/>
                <a:gd name="T41" fmla="*/ 1573 h 1638"/>
                <a:gd name="T42" fmla="*/ 70 w 86"/>
                <a:gd name="T43" fmla="*/ 1543 h 1638"/>
                <a:gd name="T44" fmla="*/ 80 w 86"/>
                <a:gd name="T45" fmla="*/ 1520 h 1638"/>
                <a:gd name="T46" fmla="*/ 86 w 86"/>
                <a:gd name="T47" fmla="*/ 1494 h 1638"/>
                <a:gd name="T48" fmla="*/ 86 w 86"/>
                <a:gd name="T49" fmla="*/ 1478 h 1638"/>
                <a:gd name="T50" fmla="*/ 80 w 86"/>
                <a:gd name="T51" fmla="*/ 1347 h 1638"/>
                <a:gd name="T52" fmla="*/ 74 w 86"/>
                <a:gd name="T53" fmla="*/ 1167 h 1638"/>
                <a:gd name="T54" fmla="*/ 74 w 86"/>
                <a:gd name="T55" fmla="*/ 1004 h 1638"/>
                <a:gd name="T56" fmla="*/ 77 w 86"/>
                <a:gd name="T57" fmla="*/ 863 h 1638"/>
                <a:gd name="T58" fmla="*/ 83 w 86"/>
                <a:gd name="T59" fmla="*/ 729 h 1638"/>
                <a:gd name="T60" fmla="*/ 86 w 86"/>
                <a:gd name="T61" fmla="*/ 567 h 1638"/>
                <a:gd name="T62" fmla="*/ 80 w 86"/>
                <a:gd name="T63" fmla="*/ 400 h 1638"/>
                <a:gd name="T64" fmla="*/ 76 w 86"/>
                <a:gd name="T65" fmla="*/ 312 h 1638"/>
                <a:gd name="T66" fmla="*/ 70 w 86"/>
                <a:gd name="T67" fmla="*/ 207 h 1638"/>
                <a:gd name="T68" fmla="*/ 68 w 86"/>
                <a:gd name="T69" fmla="*/ 175 h 1638"/>
                <a:gd name="T70" fmla="*/ 58 w 86"/>
                <a:gd name="T71" fmla="*/ 89 h 1638"/>
                <a:gd name="T72" fmla="*/ 49 w 86"/>
                <a:gd name="T73" fmla="*/ 20 h 1638"/>
                <a:gd name="T74" fmla="*/ 49 w 86"/>
                <a:gd name="T75" fmla="*/ 0 h 1638"/>
                <a:gd name="T76" fmla="*/ 49 w 86"/>
                <a:gd name="T77" fmla="*/ 41 h 1638"/>
                <a:gd name="T78" fmla="*/ 58 w 86"/>
                <a:gd name="T79" fmla="*/ 207 h 16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6" h="1638">
                  <a:moveTo>
                    <a:pt x="58" y="207"/>
                  </a:moveTo>
                  <a:lnTo>
                    <a:pt x="59" y="226"/>
                  </a:lnTo>
                  <a:lnTo>
                    <a:pt x="64" y="312"/>
                  </a:lnTo>
                  <a:lnTo>
                    <a:pt x="68" y="401"/>
                  </a:lnTo>
                  <a:lnTo>
                    <a:pt x="71" y="487"/>
                  </a:lnTo>
                  <a:lnTo>
                    <a:pt x="70" y="572"/>
                  </a:lnTo>
                  <a:lnTo>
                    <a:pt x="68" y="653"/>
                  </a:lnTo>
                  <a:lnTo>
                    <a:pt x="64" y="736"/>
                  </a:lnTo>
                  <a:lnTo>
                    <a:pt x="59" y="861"/>
                  </a:lnTo>
                  <a:lnTo>
                    <a:pt x="58" y="926"/>
                  </a:lnTo>
                  <a:lnTo>
                    <a:pt x="56" y="994"/>
                  </a:lnTo>
                  <a:lnTo>
                    <a:pt x="58" y="1077"/>
                  </a:lnTo>
                  <a:lnTo>
                    <a:pt x="59" y="1161"/>
                  </a:lnTo>
                  <a:lnTo>
                    <a:pt x="64" y="1252"/>
                  </a:lnTo>
                  <a:lnTo>
                    <a:pt x="68" y="1347"/>
                  </a:lnTo>
                  <a:lnTo>
                    <a:pt x="74" y="1478"/>
                  </a:lnTo>
                  <a:lnTo>
                    <a:pt x="74" y="1493"/>
                  </a:lnTo>
                  <a:lnTo>
                    <a:pt x="73" y="1506"/>
                  </a:lnTo>
                  <a:lnTo>
                    <a:pt x="70" y="1517"/>
                  </a:lnTo>
                  <a:lnTo>
                    <a:pt x="65" y="1529"/>
                  </a:lnTo>
                  <a:lnTo>
                    <a:pt x="59" y="1540"/>
                  </a:lnTo>
                  <a:lnTo>
                    <a:pt x="53" y="1549"/>
                  </a:lnTo>
                  <a:lnTo>
                    <a:pt x="40" y="1568"/>
                  </a:lnTo>
                  <a:lnTo>
                    <a:pt x="27" y="1583"/>
                  </a:lnTo>
                  <a:lnTo>
                    <a:pt x="17" y="1600"/>
                  </a:lnTo>
                  <a:lnTo>
                    <a:pt x="8" y="1618"/>
                  </a:lnTo>
                  <a:lnTo>
                    <a:pt x="0" y="1638"/>
                  </a:lnTo>
                  <a:lnTo>
                    <a:pt x="5" y="1629"/>
                  </a:lnTo>
                  <a:lnTo>
                    <a:pt x="9" y="1620"/>
                  </a:lnTo>
                  <a:lnTo>
                    <a:pt x="15" y="1611"/>
                  </a:lnTo>
                  <a:lnTo>
                    <a:pt x="21" y="1603"/>
                  </a:lnTo>
                  <a:lnTo>
                    <a:pt x="37" y="1588"/>
                  </a:lnTo>
                  <a:lnTo>
                    <a:pt x="49" y="1573"/>
                  </a:lnTo>
                  <a:lnTo>
                    <a:pt x="64" y="1553"/>
                  </a:lnTo>
                  <a:lnTo>
                    <a:pt x="70" y="1543"/>
                  </a:lnTo>
                  <a:lnTo>
                    <a:pt x="76" y="1532"/>
                  </a:lnTo>
                  <a:lnTo>
                    <a:pt x="80" y="1520"/>
                  </a:lnTo>
                  <a:lnTo>
                    <a:pt x="83" y="1508"/>
                  </a:lnTo>
                  <a:lnTo>
                    <a:pt x="86" y="1494"/>
                  </a:lnTo>
                  <a:lnTo>
                    <a:pt x="86" y="1478"/>
                  </a:lnTo>
                  <a:lnTo>
                    <a:pt x="80" y="1347"/>
                  </a:lnTo>
                  <a:lnTo>
                    <a:pt x="76" y="1252"/>
                  </a:lnTo>
                  <a:lnTo>
                    <a:pt x="74" y="1167"/>
                  </a:lnTo>
                  <a:lnTo>
                    <a:pt x="74" y="1004"/>
                  </a:lnTo>
                  <a:lnTo>
                    <a:pt x="74" y="934"/>
                  </a:lnTo>
                  <a:lnTo>
                    <a:pt x="77" y="863"/>
                  </a:lnTo>
                  <a:lnTo>
                    <a:pt x="83" y="729"/>
                  </a:lnTo>
                  <a:lnTo>
                    <a:pt x="86" y="647"/>
                  </a:lnTo>
                  <a:lnTo>
                    <a:pt x="86" y="567"/>
                  </a:lnTo>
                  <a:lnTo>
                    <a:pt x="85" y="486"/>
                  </a:lnTo>
                  <a:lnTo>
                    <a:pt x="80" y="400"/>
                  </a:lnTo>
                  <a:lnTo>
                    <a:pt x="76" y="312"/>
                  </a:lnTo>
                  <a:lnTo>
                    <a:pt x="71" y="226"/>
                  </a:lnTo>
                  <a:lnTo>
                    <a:pt x="70" y="207"/>
                  </a:lnTo>
                  <a:lnTo>
                    <a:pt x="68" y="175"/>
                  </a:lnTo>
                  <a:lnTo>
                    <a:pt x="65" y="145"/>
                  </a:lnTo>
                  <a:lnTo>
                    <a:pt x="58" y="89"/>
                  </a:lnTo>
                  <a:lnTo>
                    <a:pt x="52" y="41"/>
                  </a:lnTo>
                  <a:lnTo>
                    <a:pt x="49" y="20"/>
                  </a:lnTo>
                  <a:lnTo>
                    <a:pt x="49" y="0"/>
                  </a:lnTo>
                  <a:lnTo>
                    <a:pt x="49" y="41"/>
                  </a:lnTo>
                  <a:lnTo>
                    <a:pt x="52" y="89"/>
                  </a:lnTo>
                  <a:lnTo>
                    <a:pt x="58" y="2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3128">
              <a:extLst>
                <a:ext uri="{FF2B5EF4-FFF2-40B4-BE49-F238E27FC236}">
                  <a16:creationId xmlns:a16="http://schemas.microsoft.com/office/drawing/2014/main" id="{230858EF-1701-4A4A-99F9-9F2E99EB5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499"/>
              <a:ext cx="143" cy="1686"/>
            </a:xfrm>
            <a:custGeom>
              <a:avLst/>
              <a:gdLst>
                <a:gd name="T0" fmla="*/ 95 w 143"/>
                <a:gd name="T1" fmla="*/ 476 h 1686"/>
                <a:gd name="T2" fmla="*/ 114 w 143"/>
                <a:gd name="T3" fmla="*/ 636 h 1686"/>
                <a:gd name="T4" fmla="*/ 119 w 143"/>
                <a:gd name="T5" fmla="*/ 761 h 1686"/>
                <a:gd name="T6" fmla="*/ 120 w 143"/>
                <a:gd name="T7" fmla="*/ 822 h 1686"/>
                <a:gd name="T8" fmla="*/ 123 w 143"/>
                <a:gd name="T9" fmla="*/ 896 h 1686"/>
                <a:gd name="T10" fmla="*/ 126 w 143"/>
                <a:gd name="T11" fmla="*/ 1036 h 1686"/>
                <a:gd name="T12" fmla="*/ 120 w 143"/>
                <a:gd name="T13" fmla="*/ 1152 h 1686"/>
                <a:gd name="T14" fmla="*/ 117 w 143"/>
                <a:gd name="T15" fmla="*/ 1233 h 1686"/>
                <a:gd name="T16" fmla="*/ 117 w 143"/>
                <a:gd name="T17" fmla="*/ 1309 h 1686"/>
                <a:gd name="T18" fmla="*/ 120 w 143"/>
                <a:gd name="T19" fmla="*/ 1369 h 1686"/>
                <a:gd name="T20" fmla="*/ 120 w 143"/>
                <a:gd name="T21" fmla="*/ 1512 h 1686"/>
                <a:gd name="T22" fmla="*/ 120 w 143"/>
                <a:gd name="T23" fmla="*/ 1524 h 1686"/>
                <a:gd name="T24" fmla="*/ 113 w 143"/>
                <a:gd name="T25" fmla="*/ 1545 h 1686"/>
                <a:gd name="T26" fmla="*/ 99 w 143"/>
                <a:gd name="T27" fmla="*/ 1564 h 1686"/>
                <a:gd name="T28" fmla="*/ 72 w 143"/>
                <a:gd name="T29" fmla="*/ 1589 h 1686"/>
                <a:gd name="T30" fmla="*/ 51 w 143"/>
                <a:gd name="T31" fmla="*/ 1609 h 1686"/>
                <a:gd name="T32" fmla="*/ 28 w 143"/>
                <a:gd name="T33" fmla="*/ 1628 h 1686"/>
                <a:gd name="T34" fmla="*/ 10 w 143"/>
                <a:gd name="T35" fmla="*/ 1654 h 1686"/>
                <a:gd name="T36" fmla="*/ 0 w 143"/>
                <a:gd name="T37" fmla="*/ 1686 h 1686"/>
                <a:gd name="T38" fmla="*/ 0 w 143"/>
                <a:gd name="T39" fmla="*/ 1686 h 1686"/>
                <a:gd name="T40" fmla="*/ 4 w 143"/>
                <a:gd name="T41" fmla="*/ 1671 h 1686"/>
                <a:gd name="T42" fmla="*/ 22 w 143"/>
                <a:gd name="T43" fmla="*/ 1645 h 1686"/>
                <a:gd name="T44" fmla="*/ 57 w 143"/>
                <a:gd name="T45" fmla="*/ 1616 h 1686"/>
                <a:gd name="T46" fmla="*/ 79 w 143"/>
                <a:gd name="T47" fmla="*/ 1598 h 1686"/>
                <a:gd name="T48" fmla="*/ 99 w 143"/>
                <a:gd name="T49" fmla="*/ 1580 h 1686"/>
                <a:gd name="T50" fmla="*/ 117 w 143"/>
                <a:gd name="T51" fmla="*/ 1561 h 1686"/>
                <a:gd name="T52" fmla="*/ 128 w 143"/>
                <a:gd name="T53" fmla="*/ 1539 h 1686"/>
                <a:gd name="T54" fmla="*/ 132 w 143"/>
                <a:gd name="T55" fmla="*/ 1512 h 1686"/>
                <a:gd name="T56" fmla="*/ 132 w 143"/>
                <a:gd name="T57" fmla="*/ 1434 h 1686"/>
                <a:gd name="T58" fmla="*/ 129 w 143"/>
                <a:gd name="T59" fmla="*/ 1309 h 1686"/>
                <a:gd name="T60" fmla="*/ 129 w 143"/>
                <a:gd name="T61" fmla="*/ 1270 h 1686"/>
                <a:gd name="T62" fmla="*/ 137 w 143"/>
                <a:gd name="T63" fmla="*/ 1146 h 1686"/>
                <a:gd name="T64" fmla="*/ 140 w 143"/>
                <a:gd name="T65" fmla="*/ 1092 h 1686"/>
                <a:gd name="T66" fmla="*/ 143 w 143"/>
                <a:gd name="T67" fmla="*/ 965 h 1686"/>
                <a:gd name="T68" fmla="*/ 141 w 143"/>
                <a:gd name="T69" fmla="*/ 890 h 1686"/>
                <a:gd name="T70" fmla="*/ 135 w 143"/>
                <a:gd name="T71" fmla="*/ 751 h 1686"/>
                <a:gd name="T72" fmla="*/ 132 w 143"/>
                <a:gd name="T73" fmla="*/ 689 h 1686"/>
                <a:gd name="T74" fmla="*/ 119 w 143"/>
                <a:gd name="T75" fmla="*/ 564 h 1686"/>
                <a:gd name="T76" fmla="*/ 105 w 143"/>
                <a:gd name="T77" fmla="*/ 475 h 1686"/>
                <a:gd name="T78" fmla="*/ 90 w 143"/>
                <a:gd name="T79" fmla="*/ 347 h 1686"/>
                <a:gd name="T80" fmla="*/ 79 w 143"/>
                <a:gd name="T81" fmla="*/ 214 h 1686"/>
                <a:gd name="T82" fmla="*/ 75 w 143"/>
                <a:gd name="T83" fmla="*/ 94 h 1686"/>
                <a:gd name="T84" fmla="*/ 76 w 143"/>
                <a:gd name="T85" fmla="*/ 0 h 1686"/>
                <a:gd name="T86" fmla="*/ 76 w 143"/>
                <a:gd name="T87" fmla="*/ 0 h 1686"/>
                <a:gd name="T88" fmla="*/ 73 w 143"/>
                <a:gd name="T89" fmla="*/ 94 h 1686"/>
                <a:gd name="T90" fmla="*/ 73 w 143"/>
                <a:gd name="T91" fmla="*/ 214 h 1686"/>
                <a:gd name="T92" fmla="*/ 79 w 143"/>
                <a:gd name="T93" fmla="*/ 347 h 1686"/>
                <a:gd name="T94" fmla="*/ 95 w 143"/>
                <a:gd name="T95" fmla="*/ 476 h 168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43" h="1686">
                  <a:moveTo>
                    <a:pt x="95" y="476"/>
                  </a:moveTo>
                  <a:lnTo>
                    <a:pt x="95" y="476"/>
                  </a:lnTo>
                  <a:lnTo>
                    <a:pt x="107" y="567"/>
                  </a:lnTo>
                  <a:lnTo>
                    <a:pt x="114" y="636"/>
                  </a:lnTo>
                  <a:lnTo>
                    <a:pt x="117" y="698"/>
                  </a:lnTo>
                  <a:lnTo>
                    <a:pt x="119" y="761"/>
                  </a:lnTo>
                  <a:lnTo>
                    <a:pt x="120" y="822"/>
                  </a:lnTo>
                  <a:lnTo>
                    <a:pt x="123" y="896"/>
                  </a:lnTo>
                  <a:lnTo>
                    <a:pt x="126" y="969"/>
                  </a:lnTo>
                  <a:lnTo>
                    <a:pt x="126" y="1036"/>
                  </a:lnTo>
                  <a:lnTo>
                    <a:pt x="123" y="1098"/>
                  </a:lnTo>
                  <a:lnTo>
                    <a:pt x="120" y="1152"/>
                  </a:lnTo>
                  <a:lnTo>
                    <a:pt x="117" y="1233"/>
                  </a:lnTo>
                  <a:lnTo>
                    <a:pt x="117" y="1271"/>
                  </a:lnTo>
                  <a:lnTo>
                    <a:pt x="117" y="1309"/>
                  </a:lnTo>
                  <a:lnTo>
                    <a:pt x="120" y="1369"/>
                  </a:lnTo>
                  <a:lnTo>
                    <a:pt x="120" y="1435"/>
                  </a:lnTo>
                  <a:lnTo>
                    <a:pt x="120" y="1512"/>
                  </a:lnTo>
                  <a:lnTo>
                    <a:pt x="120" y="1524"/>
                  </a:lnTo>
                  <a:lnTo>
                    <a:pt x="117" y="1535"/>
                  </a:lnTo>
                  <a:lnTo>
                    <a:pt x="113" y="1545"/>
                  </a:lnTo>
                  <a:lnTo>
                    <a:pt x="107" y="1554"/>
                  </a:lnTo>
                  <a:lnTo>
                    <a:pt x="99" y="1564"/>
                  </a:lnTo>
                  <a:lnTo>
                    <a:pt x="90" y="1573"/>
                  </a:lnTo>
                  <a:lnTo>
                    <a:pt x="72" y="1589"/>
                  </a:lnTo>
                  <a:lnTo>
                    <a:pt x="51" y="1609"/>
                  </a:lnTo>
                  <a:lnTo>
                    <a:pt x="39" y="1618"/>
                  </a:lnTo>
                  <a:lnTo>
                    <a:pt x="28" y="1628"/>
                  </a:lnTo>
                  <a:lnTo>
                    <a:pt x="19" y="1640"/>
                  </a:lnTo>
                  <a:lnTo>
                    <a:pt x="10" y="1654"/>
                  </a:lnTo>
                  <a:lnTo>
                    <a:pt x="4" y="1669"/>
                  </a:lnTo>
                  <a:lnTo>
                    <a:pt x="0" y="1686"/>
                  </a:lnTo>
                  <a:lnTo>
                    <a:pt x="1" y="1678"/>
                  </a:lnTo>
                  <a:lnTo>
                    <a:pt x="4" y="1671"/>
                  </a:lnTo>
                  <a:lnTo>
                    <a:pt x="12" y="1657"/>
                  </a:lnTo>
                  <a:lnTo>
                    <a:pt x="22" y="1645"/>
                  </a:lnTo>
                  <a:lnTo>
                    <a:pt x="33" y="1634"/>
                  </a:lnTo>
                  <a:lnTo>
                    <a:pt x="57" y="1616"/>
                  </a:lnTo>
                  <a:lnTo>
                    <a:pt x="69" y="1607"/>
                  </a:lnTo>
                  <a:lnTo>
                    <a:pt x="79" y="1598"/>
                  </a:lnTo>
                  <a:lnTo>
                    <a:pt x="99" y="1580"/>
                  </a:lnTo>
                  <a:lnTo>
                    <a:pt x="108" y="1571"/>
                  </a:lnTo>
                  <a:lnTo>
                    <a:pt x="117" y="1561"/>
                  </a:lnTo>
                  <a:lnTo>
                    <a:pt x="123" y="1550"/>
                  </a:lnTo>
                  <a:lnTo>
                    <a:pt x="128" y="1539"/>
                  </a:lnTo>
                  <a:lnTo>
                    <a:pt x="132" y="1526"/>
                  </a:lnTo>
                  <a:lnTo>
                    <a:pt x="132" y="1512"/>
                  </a:lnTo>
                  <a:lnTo>
                    <a:pt x="132" y="1434"/>
                  </a:lnTo>
                  <a:lnTo>
                    <a:pt x="132" y="1368"/>
                  </a:lnTo>
                  <a:lnTo>
                    <a:pt x="129" y="1309"/>
                  </a:lnTo>
                  <a:lnTo>
                    <a:pt x="129" y="1270"/>
                  </a:lnTo>
                  <a:lnTo>
                    <a:pt x="131" y="1230"/>
                  </a:lnTo>
                  <a:lnTo>
                    <a:pt x="137" y="1146"/>
                  </a:lnTo>
                  <a:lnTo>
                    <a:pt x="140" y="1092"/>
                  </a:lnTo>
                  <a:lnTo>
                    <a:pt x="143" y="1031"/>
                  </a:lnTo>
                  <a:lnTo>
                    <a:pt x="143" y="965"/>
                  </a:lnTo>
                  <a:lnTo>
                    <a:pt x="141" y="890"/>
                  </a:lnTo>
                  <a:lnTo>
                    <a:pt x="137" y="814"/>
                  </a:lnTo>
                  <a:lnTo>
                    <a:pt x="135" y="751"/>
                  </a:lnTo>
                  <a:lnTo>
                    <a:pt x="132" y="689"/>
                  </a:lnTo>
                  <a:lnTo>
                    <a:pt x="128" y="630"/>
                  </a:lnTo>
                  <a:lnTo>
                    <a:pt x="119" y="564"/>
                  </a:lnTo>
                  <a:lnTo>
                    <a:pt x="105" y="475"/>
                  </a:lnTo>
                  <a:lnTo>
                    <a:pt x="98" y="412"/>
                  </a:lnTo>
                  <a:lnTo>
                    <a:pt x="90" y="347"/>
                  </a:lnTo>
                  <a:lnTo>
                    <a:pt x="84" y="279"/>
                  </a:lnTo>
                  <a:lnTo>
                    <a:pt x="79" y="214"/>
                  </a:lnTo>
                  <a:lnTo>
                    <a:pt x="76" y="151"/>
                  </a:lnTo>
                  <a:lnTo>
                    <a:pt x="75" y="94"/>
                  </a:lnTo>
                  <a:lnTo>
                    <a:pt x="75" y="42"/>
                  </a:lnTo>
                  <a:lnTo>
                    <a:pt x="76" y="0"/>
                  </a:lnTo>
                  <a:lnTo>
                    <a:pt x="75" y="42"/>
                  </a:lnTo>
                  <a:lnTo>
                    <a:pt x="73" y="94"/>
                  </a:lnTo>
                  <a:lnTo>
                    <a:pt x="73" y="151"/>
                  </a:lnTo>
                  <a:lnTo>
                    <a:pt x="73" y="214"/>
                  </a:lnTo>
                  <a:lnTo>
                    <a:pt x="76" y="280"/>
                  </a:lnTo>
                  <a:lnTo>
                    <a:pt x="79" y="347"/>
                  </a:lnTo>
                  <a:lnTo>
                    <a:pt x="85" y="413"/>
                  </a:lnTo>
                  <a:lnTo>
                    <a:pt x="95" y="4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3129">
              <a:extLst>
                <a:ext uri="{FF2B5EF4-FFF2-40B4-BE49-F238E27FC236}">
                  <a16:creationId xmlns:a16="http://schemas.microsoft.com/office/drawing/2014/main" id="{A7D678CA-67D5-4345-9026-AAB48D157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3139"/>
              <a:ext cx="54" cy="53"/>
            </a:xfrm>
            <a:custGeom>
              <a:avLst/>
              <a:gdLst>
                <a:gd name="T0" fmla="*/ 41 w 54"/>
                <a:gd name="T1" fmla="*/ 0 h 53"/>
                <a:gd name="T2" fmla="*/ 41 w 54"/>
                <a:gd name="T3" fmla="*/ 0 h 53"/>
                <a:gd name="T4" fmla="*/ 47 w 54"/>
                <a:gd name="T5" fmla="*/ 12 h 53"/>
                <a:gd name="T6" fmla="*/ 48 w 54"/>
                <a:gd name="T7" fmla="*/ 19 h 53"/>
                <a:gd name="T8" fmla="*/ 48 w 54"/>
                <a:gd name="T9" fmla="*/ 23 h 53"/>
                <a:gd name="T10" fmla="*/ 47 w 54"/>
                <a:gd name="T11" fmla="*/ 28 h 53"/>
                <a:gd name="T12" fmla="*/ 45 w 54"/>
                <a:gd name="T13" fmla="*/ 32 h 53"/>
                <a:gd name="T14" fmla="*/ 41 w 54"/>
                <a:gd name="T15" fmla="*/ 37 h 53"/>
                <a:gd name="T16" fmla="*/ 35 w 54"/>
                <a:gd name="T17" fmla="*/ 40 h 53"/>
                <a:gd name="T18" fmla="*/ 35 w 54"/>
                <a:gd name="T19" fmla="*/ 40 h 53"/>
                <a:gd name="T20" fmla="*/ 23 w 54"/>
                <a:gd name="T21" fmla="*/ 47 h 53"/>
                <a:gd name="T22" fmla="*/ 12 w 54"/>
                <a:gd name="T23" fmla="*/ 50 h 53"/>
                <a:gd name="T24" fmla="*/ 0 w 54"/>
                <a:gd name="T25" fmla="*/ 52 h 53"/>
                <a:gd name="T26" fmla="*/ 0 w 54"/>
                <a:gd name="T27" fmla="*/ 52 h 53"/>
                <a:gd name="T28" fmla="*/ 6 w 54"/>
                <a:gd name="T29" fmla="*/ 53 h 53"/>
                <a:gd name="T30" fmla="*/ 12 w 54"/>
                <a:gd name="T31" fmla="*/ 53 h 53"/>
                <a:gd name="T32" fmla="*/ 24 w 54"/>
                <a:gd name="T33" fmla="*/ 52 h 53"/>
                <a:gd name="T34" fmla="*/ 36 w 54"/>
                <a:gd name="T35" fmla="*/ 46 h 53"/>
                <a:gd name="T36" fmla="*/ 45 w 54"/>
                <a:gd name="T37" fmla="*/ 40 h 53"/>
                <a:gd name="T38" fmla="*/ 45 w 54"/>
                <a:gd name="T39" fmla="*/ 40 h 53"/>
                <a:gd name="T40" fmla="*/ 50 w 54"/>
                <a:gd name="T41" fmla="*/ 35 h 53"/>
                <a:gd name="T42" fmla="*/ 53 w 54"/>
                <a:gd name="T43" fmla="*/ 31 h 53"/>
                <a:gd name="T44" fmla="*/ 54 w 54"/>
                <a:gd name="T45" fmla="*/ 26 h 53"/>
                <a:gd name="T46" fmla="*/ 54 w 54"/>
                <a:gd name="T47" fmla="*/ 20 h 53"/>
                <a:gd name="T48" fmla="*/ 53 w 54"/>
                <a:gd name="T49" fmla="*/ 15 h 53"/>
                <a:gd name="T50" fmla="*/ 50 w 54"/>
                <a:gd name="T51" fmla="*/ 9 h 53"/>
                <a:gd name="T52" fmla="*/ 47 w 54"/>
                <a:gd name="T53" fmla="*/ 5 h 53"/>
                <a:gd name="T54" fmla="*/ 41 w 54"/>
                <a:gd name="T55" fmla="*/ 0 h 53"/>
                <a:gd name="T56" fmla="*/ 41 w 54"/>
                <a:gd name="T57" fmla="*/ 0 h 5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4" h="53">
                  <a:moveTo>
                    <a:pt x="41" y="0"/>
                  </a:moveTo>
                  <a:lnTo>
                    <a:pt x="41" y="0"/>
                  </a:lnTo>
                  <a:lnTo>
                    <a:pt x="47" y="12"/>
                  </a:lnTo>
                  <a:lnTo>
                    <a:pt x="48" y="19"/>
                  </a:lnTo>
                  <a:lnTo>
                    <a:pt x="48" y="23"/>
                  </a:lnTo>
                  <a:lnTo>
                    <a:pt x="47" y="28"/>
                  </a:lnTo>
                  <a:lnTo>
                    <a:pt x="45" y="32"/>
                  </a:lnTo>
                  <a:lnTo>
                    <a:pt x="41" y="37"/>
                  </a:lnTo>
                  <a:lnTo>
                    <a:pt x="35" y="40"/>
                  </a:lnTo>
                  <a:lnTo>
                    <a:pt x="23" y="47"/>
                  </a:lnTo>
                  <a:lnTo>
                    <a:pt x="12" y="50"/>
                  </a:lnTo>
                  <a:lnTo>
                    <a:pt x="0" y="52"/>
                  </a:lnTo>
                  <a:lnTo>
                    <a:pt x="6" y="53"/>
                  </a:lnTo>
                  <a:lnTo>
                    <a:pt x="12" y="53"/>
                  </a:lnTo>
                  <a:lnTo>
                    <a:pt x="24" y="52"/>
                  </a:lnTo>
                  <a:lnTo>
                    <a:pt x="36" y="46"/>
                  </a:lnTo>
                  <a:lnTo>
                    <a:pt x="45" y="40"/>
                  </a:lnTo>
                  <a:lnTo>
                    <a:pt x="50" y="35"/>
                  </a:lnTo>
                  <a:lnTo>
                    <a:pt x="53" y="31"/>
                  </a:lnTo>
                  <a:lnTo>
                    <a:pt x="54" y="26"/>
                  </a:lnTo>
                  <a:lnTo>
                    <a:pt x="54" y="20"/>
                  </a:lnTo>
                  <a:lnTo>
                    <a:pt x="53" y="15"/>
                  </a:lnTo>
                  <a:lnTo>
                    <a:pt x="50" y="9"/>
                  </a:lnTo>
                  <a:lnTo>
                    <a:pt x="47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3130">
              <a:extLst>
                <a:ext uri="{FF2B5EF4-FFF2-40B4-BE49-F238E27FC236}">
                  <a16:creationId xmlns:a16="http://schemas.microsoft.com/office/drawing/2014/main" id="{80098554-6215-4341-A7A9-B64FB2474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3225"/>
              <a:ext cx="28" cy="52"/>
            </a:xfrm>
            <a:custGeom>
              <a:avLst/>
              <a:gdLst>
                <a:gd name="T0" fmla="*/ 21 w 28"/>
                <a:gd name="T1" fmla="*/ 0 h 52"/>
                <a:gd name="T2" fmla="*/ 21 w 28"/>
                <a:gd name="T3" fmla="*/ 0 h 52"/>
                <a:gd name="T4" fmla="*/ 22 w 28"/>
                <a:gd name="T5" fmla="*/ 8 h 52"/>
                <a:gd name="T6" fmla="*/ 24 w 28"/>
                <a:gd name="T7" fmla="*/ 15 h 52"/>
                <a:gd name="T8" fmla="*/ 24 w 28"/>
                <a:gd name="T9" fmla="*/ 23 h 52"/>
                <a:gd name="T10" fmla="*/ 22 w 28"/>
                <a:gd name="T11" fmla="*/ 31 h 52"/>
                <a:gd name="T12" fmla="*/ 19 w 28"/>
                <a:gd name="T13" fmla="*/ 37 h 52"/>
                <a:gd name="T14" fmla="*/ 15 w 28"/>
                <a:gd name="T15" fmla="*/ 43 h 52"/>
                <a:gd name="T16" fmla="*/ 7 w 28"/>
                <a:gd name="T17" fmla="*/ 49 h 52"/>
                <a:gd name="T18" fmla="*/ 0 w 28"/>
                <a:gd name="T19" fmla="*/ 52 h 52"/>
                <a:gd name="T20" fmla="*/ 0 w 28"/>
                <a:gd name="T21" fmla="*/ 52 h 52"/>
                <a:gd name="T22" fmla="*/ 7 w 28"/>
                <a:gd name="T23" fmla="*/ 50 h 52"/>
                <a:gd name="T24" fmla="*/ 15 w 28"/>
                <a:gd name="T25" fmla="*/ 47 h 52"/>
                <a:gd name="T26" fmla="*/ 21 w 28"/>
                <a:gd name="T27" fmla="*/ 44 h 52"/>
                <a:gd name="T28" fmla="*/ 25 w 28"/>
                <a:gd name="T29" fmla="*/ 38 h 52"/>
                <a:gd name="T30" fmla="*/ 28 w 28"/>
                <a:gd name="T31" fmla="*/ 31 h 52"/>
                <a:gd name="T32" fmla="*/ 28 w 28"/>
                <a:gd name="T33" fmla="*/ 21 h 52"/>
                <a:gd name="T34" fmla="*/ 27 w 28"/>
                <a:gd name="T35" fmla="*/ 12 h 52"/>
                <a:gd name="T36" fmla="*/ 21 w 28"/>
                <a:gd name="T37" fmla="*/ 0 h 52"/>
                <a:gd name="T38" fmla="*/ 21 w 28"/>
                <a:gd name="T39" fmla="*/ 0 h 5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" h="52">
                  <a:moveTo>
                    <a:pt x="21" y="0"/>
                  </a:moveTo>
                  <a:lnTo>
                    <a:pt x="21" y="0"/>
                  </a:lnTo>
                  <a:lnTo>
                    <a:pt x="22" y="8"/>
                  </a:lnTo>
                  <a:lnTo>
                    <a:pt x="24" y="15"/>
                  </a:lnTo>
                  <a:lnTo>
                    <a:pt x="24" y="23"/>
                  </a:lnTo>
                  <a:lnTo>
                    <a:pt x="22" y="31"/>
                  </a:lnTo>
                  <a:lnTo>
                    <a:pt x="19" y="37"/>
                  </a:lnTo>
                  <a:lnTo>
                    <a:pt x="15" y="43"/>
                  </a:lnTo>
                  <a:lnTo>
                    <a:pt x="7" y="49"/>
                  </a:lnTo>
                  <a:lnTo>
                    <a:pt x="0" y="52"/>
                  </a:lnTo>
                  <a:lnTo>
                    <a:pt x="7" y="50"/>
                  </a:lnTo>
                  <a:lnTo>
                    <a:pt x="15" y="47"/>
                  </a:lnTo>
                  <a:lnTo>
                    <a:pt x="21" y="44"/>
                  </a:lnTo>
                  <a:lnTo>
                    <a:pt x="25" y="38"/>
                  </a:lnTo>
                  <a:lnTo>
                    <a:pt x="28" y="31"/>
                  </a:lnTo>
                  <a:lnTo>
                    <a:pt x="28" y="21"/>
                  </a:lnTo>
                  <a:lnTo>
                    <a:pt x="27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3" name="Freeform 3131">
              <a:extLst>
                <a:ext uri="{FF2B5EF4-FFF2-40B4-BE49-F238E27FC236}">
                  <a16:creationId xmlns:a16="http://schemas.microsoft.com/office/drawing/2014/main" id="{3502F18A-D72A-42FE-855B-6B595653B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290"/>
              <a:ext cx="27" cy="41"/>
            </a:xfrm>
            <a:custGeom>
              <a:avLst/>
              <a:gdLst>
                <a:gd name="T0" fmla="*/ 0 w 27"/>
                <a:gd name="T1" fmla="*/ 41 h 41"/>
                <a:gd name="T2" fmla="*/ 0 w 27"/>
                <a:gd name="T3" fmla="*/ 41 h 41"/>
                <a:gd name="T4" fmla="*/ 12 w 27"/>
                <a:gd name="T5" fmla="*/ 32 h 41"/>
                <a:gd name="T6" fmla="*/ 20 w 27"/>
                <a:gd name="T7" fmla="*/ 20 h 41"/>
                <a:gd name="T8" fmla="*/ 24 w 27"/>
                <a:gd name="T9" fmla="*/ 9 h 41"/>
                <a:gd name="T10" fmla="*/ 26 w 27"/>
                <a:gd name="T11" fmla="*/ 0 h 41"/>
                <a:gd name="T12" fmla="*/ 26 w 27"/>
                <a:gd name="T13" fmla="*/ 0 h 41"/>
                <a:gd name="T14" fmla="*/ 27 w 27"/>
                <a:gd name="T15" fmla="*/ 6 h 41"/>
                <a:gd name="T16" fmla="*/ 27 w 27"/>
                <a:gd name="T17" fmla="*/ 12 h 41"/>
                <a:gd name="T18" fmla="*/ 26 w 27"/>
                <a:gd name="T19" fmla="*/ 18 h 41"/>
                <a:gd name="T20" fmla="*/ 24 w 27"/>
                <a:gd name="T21" fmla="*/ 24 h 41"/>
                <a:gd name="T22" fmla="*/ 21 w 27"/>
                <a:gd name="T23" fmla="*/ 29 h 41"/>
                <a:gd name="T24" fmla="*/ 15 w 27"/>
                <a:gd name="T25" fmla="*/ 35 h 41"/>
                <a:gd name="T26" fmla="*/ 9 w 27"/>
                <a:gd name="T27" fmla="*/ 38 h 41"/>
                <a:gd name="T28" fmla="*/ 0 w 27"/>
                <a:gd name="T29" fmla="*/ 41 h 41"/>
                <a:gd name="T30" fmla="*/ 0 w 27"/>
                <a:gd name="T31" fmla="*/ 41 h 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" h="41">
                  <a:moveTo>
                    <a:pt x="0" y="41"/>
                  </a:moveTo>
                  <a:lnTo>
                    <a:pt x="0" y="41"/>
                  </a:lnTo>
                  <a:lnTo>
                    <a:pt x="12" y="32"/>
                  </a:lnTo>
                  <a:lnTo>
                    <a:pt x="20" y="20"/>
                  </a:lnTo>
                  <a:lnTo>
                    <a:pt x="24" y="9"/>
                  </a:lnTo>
                  <a:lnTo>
                    <a:pt x="26" y="0"/>
                  </a:lnTo>
                  <a:lnTo>
                    <a:pt x="27" y="6"/>
                  </a:lnTo>
                  <a:lnTo>
                    <a:pt x="27" y="12"/>
                  </a:lnTo>
                  <a:lnTo>
                    <a:pt x="26" y="18"/>
                  </a:lnTo>
                  <a:lnTo>
                    <a:pt x="24" y="24"/>
                  </a:lnTo>
                  <a:lnTo>
                    <a:pt x="21" y="29"/>
                  </a:lnTo>
                  <a:lnTo>
                    <a:pt x="15" y="35"/>
                  </a:lnTo>
                  <a:lnTo>
                    <a:pt x="9" y="38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3132">
              <a:extLst>
                <a:ext uri="{FF2B5EF4-FFF2-40B4-BE49-F238E27FC236}">
                  <a16:creationId xmlns:a16="http://schemas.microsoft.com/office/drawing/2014/main" id="{AC8EC085-BEAF-4455-8AFA-97FB98F46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3191"/>
              <a:ext cx="27" cy="63"/>
            </a:xfrm>
            <a:custGeom>
              <a:avLst/>
              <a:gdLst>
                <a:gd name="T0" fmla="*/ 27 w 27"/>
                <a:gd name="T1" fmla="*/ 39 h 63"/>
                <a:gd name="T2" fmla="*/ 27 w 27"/>
                <a:gd name="T3" fmla="*/ 39 h 63"/>
                <a:gd name="T4" fmla="*/ 25 w 27"/>
                <a:gd name="T5" fmla="*/ 43 h 63"/>
                <a:gd name="T6" fmla="*/ 24 w 27"/>
                <a:gd name="T7" fmla="*/ 48 h 63"/>
                <a:gd name="T8" fmla="*/ 18 w 27"/>
                <a:gd name="T9" fmla="*/ 52 h 63"/>
                <a:gd name="T10" fmla="*/ 12 w 27"/>
                <a:gd name="T11" fmla="*/ 58 h 63"/>
                <a:gd name="T12" fmla="*/ 4 w 27"/>
                <a:gd name="T13" fmla="*/ 63 h 63"/>
                <a:gd name="T14" fmla="*/ 4 w 27"/>
                <a:gd name="T15" fmla="*/ 63 h 63"/>
                <a:gd name="T16" fmla="*/ 6 w 27"/>
                <a:gd name="T17" fmla="*/ 58 h 63"/>
                <a:gd name="T18" fmla="*/ 10 w 27"/>
                <a:gd name="T19" fmla="*/ 54 h 63"/>
                <a:gd name="T20" fmla="*/ 15 w 27"/>
                <a:gd name="T21" fmla="*/ 48 h 63"/>
                <a:gd name="T22" fmla="*/ 19 w 27"/>
                <a:gd name="T23" fmla="*/ 40 h 63"/>
                <a:gd name="T24" fmla="*/ 19 w 27"/>
                <a:gd name="T25" fmla="*/ 40 h 63"/>
                <a:gd name="T26" fmla="*/ 19 w 27"/>
                <a:gd name="T27" fmla="*/ 36 h 63"/>
                <a:gd name="T28" fmla="*/ 19 w 27"/>
                <a:gd name="T29" fmla="*/ 31 h 63"/>
                <a:gd name="T30" fmla="*/ 19 w 27"/>
                <a:gd name="T31" fmla="*/ 27 h 63"/>
                <a:gd name="T32" fmla="*/ 16 w 27"/>
                <a:gd name="T33" fmla="*/ 22 h 63"/>
                <a:gd name="T34" fmla="*/ 9 w 27"/>
                <a:gd name="T35" fmla="*/ 12 h 63"/>
                <a:gd name="T36" fmla="*/ 0 w 27"/>
                <a:gd name="T37" fmla="*/ 0 h 63"/>
                <a:gd name="T38" fmla="*/ 0 w 27"/>
                <a:gd name="T39" fmla="*/ 0 h 63"/>
                <a:gd name="T40" fmla="*/ 6 w 27"/>
                <a:gd name="T41" fmla="*/ 3 h 63"/>
                <a:gd name="T42" fmla="*/ 10 w 27"/>
                <a:gd name="T43" fmla="*/ 7 h 63"/>
                <a:gd name="T44" fmla="*/ 21 w 27"/>
                <a:gd name="T45" fmla="*/ 18 h 63"/>
                <a:gd name="T46" fmla="*/ 24 w 27"/>
                <a:gd name="T47" fmla="*/ 22 h 63"/>
                <a:gd name="T48" fmla="*/ 25 w 27"/>
                <a:gd name="T49" fmla="*/ 28 h 63"/>
                <a:gd name="T50" fmla="*/ 27 w 27"/>
                <a:gd name="T51" fmla="*/ 34 h 63"/>
                <a:gd name="T52" fmla="*/ 27 w 27"/>
                <a:gd name="T53" fmla="*/ 39 h 63"/>
                <a:gd name="T54" fmla="*/ 27 w 27"/>
                <a:gd name="T55" fmla="*/ 39 h 6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7" h="63">
                  <a:moveTo>
                    <a:pt x="27" y="39"/>
                  </a:moveTo>
                  <a:lnTo>
                    <a:pt x="27" y="39"/>
                  </a:lnTo>
                  <a:lnTo>
                    <a:pt x="25" y="43"/>
                  </a:lnTo>
                  <a:lnTo>
                    <a:pt x="24" y="48"/>
                  </a:lnTo>
                  <a:lnTo>
                    <a:pt x="18" y="52"/>
                  </a:lnTo>
                  <a:lnTo>
                    <a:pt x="12" y="58"/>
                  </a:lnTo>
                  <a:lnTo>
                    <a:pt x="4" y="63"/>
                  </a:lnTo>
                  <a:lnTo>
                    <a:pt x="6" y="58"/>
                  </a:lnTo>
                  <a:lnTo>
                    <a:pt x="10" y="54"/>
                  </a:lnTo>
                  <a:lnTo>
                    <a:pt x="15" y="48"/>
                  </a:lnTo>
                  <a:lnTo>
                    <a:pt x="19" y="40"/>
                  </a:lnTo>
                  <a:lnTo>
                    <a:pt x="19" y="36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16" y="22"/>
                  </a:lnTo>
                  <a:lnTo>
                    <a:pt x="9" y="12"/>
                  </a:lnTo>
                  <a:lnTo>
                    <a:pt x="0" y="0"/>
                  </a:lnTo>
                  <a:lnTo>
                    <a:pt x="6" y="3"/>
                  </a:lnTo>
                  <a:lnTo>
                    <a:pt x="10" y="7"/>
                  </a:lnTo>
                  <a:lnTo>
                    <a:pt x="21" y="18"/>
                  </a:lnTo>
                  <a:lnTo>
                    <a:pt x="24" y="22"/>
                  </a:lnTo>
                  <a:lnTo>
                    <a:pt x="25" y="28"/>
                  </a:lnTo>
                  <a:lnTo>
                    <a:pt x="27" y="34"/>
                  </a:lnTo>
                  <a:lnTo>
                    <a:pt x="27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3133">
              <a:extLst>
                <a:ext uri="{FF2B5EF4-FFF2-40B4-BE49-F238E27FC236}">
                  <a16:creationId xmlns:a16="http://schemas.microsoft.com/office/drawing/2014/main" id="{13E18563-1199-41C4-8008-0B24EA15C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3268"/>
              <a:ext cx="39" cy="13"/>
            </a:xfrm>
            <a:custGeom>
              <a:avLst/>
              <a:gdLst>
                <a:gd name="T0" fmla="*/ 0 w 39"/>
                <a:gd name="T1" fmla="*/ 0 h 13"/>
                <a:gd name="T2" fmla="*/ 0 w 39"/>
                <a:gd name="T3" fmla="*/ 0 h 13"/>
                <a:gd name="T4" fmla="*/ 13 w 39"/>
                <a:gd name="T5" fmla="*/ 6 h 13"/>
                <a:gd name="T6" fmla="*/ 24 w 39"/>
                <a:gd name="T7" fmla="*/ 7 h 13"/>
                <a:gd name="T8" fmla="*/ 28 w 39"/>
                <a:gd name="T9" fmla="*/ 7 h 13"/>
                <a:gd name="T10" fmla="*/ 33 w 39"/>
                <a:gd name="T11" fmla="*/ 6 h 13"/>
                <a:gd name="T12" fmla="*/ 36 w 39"/>
                <a:gd name="T13" fmla="*/ 3 h 13"/>
                <a:gd name="T14" fmla="*/ 39 w 39"/>
                <a:gd name="T15" fmla="*/ 0 h 13"/>
                <a:gd name="T16" fmla="*/ 39 w 39"/>
                <a:gd name="T17" fmla="*/ 0 h 13"/>
                <a:gd name="T18" fmla="*/ 37 w 39"/>
                <a:gd name="T19" fmla="*/ 6 h 13"/>
                <a:gd name="T20" fmla="*/ 34 w 39"/>
                <a:gd name="T21" fmla="*/ 10 h 13"/>
                <a:gd name="T22" fmla="*/ 31 w 39"/>
                <a:gd name="T23" fmla="*/ 13 h 13"/>
                <a:gd name="T24" fmla="*/ 27 w 39"/>
                <a:gd name="T25" fmla="*/ 13 h 13"/>
                <a:gd name="T26" fmla="*/ 21 w 39"/>
                <a:gd name="T27" fmla="*/ 13 h 13"/>
                <a:gd name="T28" fmla="*/ 15 w 39"/>
                <a:gd name="T29" fmla="*/ 10 h 13"/>
                <a:gd name="T30" fmla="*/ 0 w 39"/>
                <a:gd name="T31" fmla="*/ 0 h 13"/>
                <a:gd name="T32" fmla="*/ 0 w 39"/>
                <a:gd name="T33" fmla="*/ 0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9" h="13">
                  <a:moveTo>
                    <a:pt x="0" y="0"/>
                  </a:moveTo>
                  <a:lnTo>
                    <a:pt x="0" y="0"/>
                  </a:lnTo>
                  <a:lnTo>
                    <a:pt x="13" y="6"/>
                  </a:lnTo>
                  <a:lnTo>
                    <a:pt x="24" y="7"/>
                  </a:lnTo>
                  <a:lnTo>
                    <a:pt x="28" y="7"/>
                  </a:lnTo>
                  <a:lnTo>
                    <a:pt x="33" y="6"/>
                  </a:lnTo>
                  <a:lnTo>
                    <a:pt x="36" y="3"/>
                  </a:lnTo>
                  <a:lnTo>
                    <a:pt x="39" y="0"/>
                  </a:lnTo>
                  <a:lnTo>
                    <a:pt x="37" y="6"/>
                  </a:lnTo>
                  <a:lnTo>
                    <a:pt x="34" y="10"/>
                  </a:lnTo>
                  <a:lnTo>
                    <a:pt x="31" y="13"/>
                  </a:lnTo>
                  <a:lnTo>
                    <a:pt x="27" y="13"/>
                  </a:lnTo>
                  <a:lnTo>
                    <a:pt x="21" y="13"/>
                  </a:lnTo>
                  <a:lnTo>
                    <a:pt x="15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3134">
              <a:extLst>
                <a:ext uri="{FF2B5EF4-FFF2-40B4-BE49-F238E27FC236}">
                  <a16:creationId xmlns:a16="http://schemas.microsoft.com/office/drawing/2014/main" id="{4EBFAB11-4345-4F7A-8D59-DC1A7C93D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3120"/>
              <a:ext cx="39" cy="48"/>
            </a:xfrm>
            <a:custGeom>
              <a:avLst/>
              <a:gdLst>
                <a:gd name="T0" fmla="*/ 33 w 39"/>
                <a:gd name="T1" fmla="*/ 38 h 48"/>
                <a:gd name="T2" fmla="*/ 33 w 39"/>
                <a:gd name="T3" fmla="*/ 38 h 48"/>
                <a:gd name="T4" fmla="*/ 20 w 39"/>
                <a:gd name="T5" fmla="*/ 41 h 48"/>
                <a:gd name="T6" fmla="*/ 11 w 39"/>
                <a:gd name="T7" fmla="*/ 44 h 48"/>
                <a:gd name="T8" fmla="*/ 0 w 39"/>
                <a:gd name="T9" fmla="*/ 48 h 48"/>
                <a:gd name="T10" fmla="*/ 0 w 39"/>
                <a:gd name="T11" fmla="*/ 48 h 48"/>
                <a:gd name="T12" fmla="*/ 5 w 39"/>
                <a:gd name="T13" fmla="*/ 44 h 48"/>
                <a:gd name="T14" fmla="*/ 12 w 39"/>
                <a:gd name="T15" fmla="*/ 38 h 48"/>
                <a:gd name="T16" fmla="*/ 20 w 39"/>
                <a:gd name="T17" fmla="*/ 33 h 48"/>
                <a:gd name="T18" fmla="*/ 27 w 39"/>
                <a:gd name="T19" fmla="*/ 30 h 48"/>
                <a:gd name="T20" fmla="*/ 27 w 39"/>
                <a:gd name="T21" fmla="*/ 30 h 48"/>
                <a:gd name="T22" fmla="*/ 30 w 39"/>
                <a:gd name="T23" fmla="*/ 28 h 48"/>
                <a:gd name="T24" fmla="*/ 33 w 39"/>
                <a:gd name="T25" fmla="*/ 27 h 48"/>
                <a:gd name="T26" fmla="*/ 36 w 39"/>
                <a:gd name="T27" fmla="*/ 21 h 48"/>
                <a:gd name="T28" fmla="*/ 36 w 39"/>
                <a:gd name="T29" fmla="*/ 12 h 48"/>
                <a:gd name="T30" fmla="*/ 36 w 39"/>
                <a:gd name="T31" fmla="*/ 0 h 48"/>
                <a:gd name="T32" fmla="*/ 36 w 39"/>
                <a:gd name="T33" fmla="*/ 0 h 48"/>
                <a:gd name="T34" fmla="*/ 39 w 39"/>
                <a:gd name="T35" fmla="*/ 10 h 48"/>
                <a:gd name="T36" fmla="*/ 39 w 39"/>
                <a:gd name="T37" fmla="*/ 21 h 48"/>
                <a:gd name="T38" fmla="*/ 39 w 39"/>
                <a:gd name="T39" fmla="*/ 27 h 48"/>
                <a:gd name="T40" fmla="*/ 38 w 39"/>
                <a:gd name="T41" fmla="*/ 31 h 48"/>
                <a:gd name="T42" fmla="*/ 36 w 39"/>
                <a:gd name="T43" fmla="*/ 34 h 48"/>
                <a:gd name="T44" fmla="*/ 33 w 39"/>
                <a:gd name="T45" fmla="*/ 38 h 48"/>
                <a:gd name="T46" fmla="*/ 33 w 39"/>
                <a:gd name="T47" fmla="*/ 38 h 4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9" h="48">
                  <a:moveTo>
                    <a:pt x="33" y="38"/>
                  </a:moveTo>
                  <a:lnTo>
                    <a:pt x="33" y="38"/>
                  </a:lnTo>
                  <a:lnTo>
                    <a:pt x="20" y="41"/>
                  </a:lnTo>
                  <a:lnTo>
                    <a:pt x="11" y="44"/>
                  </a:lnTo>
                  <a:lnTo>
                    <a:pt x="0" y="48"/>
                  </a:lnTo>
                  <a:lnTo>
                    <a:pt x="5" y="44"/>
                  </a:lnTo>
                  <a:lnTo>
                    <a:pt x="12" y="38"/>
                  </a:lnTo>
                  <a:lnTo>
                    <a:pt x="20" y="33"/>
                  </a:lnTo>
                  <a:lnTo>
                    <a:pt x="27" y="30"/>
                  </a:lnTo>
                  <a:lnTo>
                    <a:pt x="30" y="28"/>
                  </a:lnTo>
                  <a:lnTo>
                    <a:pt x="33" y="27"/>
                  </a:lnTo>
                  <a:lnTo>
                    <a:pt x="36" y="21"/>
                  </a:lnTo>
                  <a:lnTo>
                    <a:pt x="36" y="12"/>
                  </a:lnTo>
                  <a:lnTo>
                    <a:pt x="36" y="0"/>
                  </a:lnTo>
                  <a:lnTo>
                    <a:pt x="39" y="10"/>
                  </a:lnTo>
                  <a:lnTo>
                    <a:pt x="39" y="21"/>
                  </a:lnTo>
                  <a:lnTo>
                    <a:pt x="39" y="27"/>
                  </a:lnTo>
                  <a:lnTo>
                    <a:pt x="38" y="31"/>
                  </a:lnTo>
                  <a:lnTo>
                    <a:pt x="36" y="34"/>
                  </a:lnTo>
                  <a:lnTo>
                    <a:pt x="33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3135">
              <a:extLst>
                <a:ext uri="{FF2B5EF4-FFF2-40B4-BE49-F238E27FC236}">
                  <a16:creationId xmlns:a16="http://schemas.microsoft.com/office/drawing/2014/main" id="{84E939FC-118E-4A50-B274-F425B74BC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3239"/>
              <a:ext cx="45" cy="51"/>
            </a:xfrm>
            <a:custGeom>
              <a:avLst/>
              <a:gdLst>
                <a:gd name="T0" fmla="*/ 37 w 45"/>
                <a:gd name="T1" fmla="*/ 0 h 51"/>
                <a:gd name="T2" fmla="*/ 37 w 45"/>
                <a:gd name="T3" fmla="*/ 0 h 51"/>
                <a:gd name="T4" fmla="*/ 39 w 45"/>
                <a:gd name="T5" fmla="*/ 7 h 51"/>
                <a:gd name="T6" fmla="*/ 39 w 45"/>
                <a:gd name="T7" fmla="*/ 17 h 51"/>
                <a:gd name="T8" fmla="*/ 37 w 45"/>
                <a:gd name="T9" fmla="*/ 26 h 51"/>
                <a:gd name="T10" fmla="*/ 34 w 45"/>
                <a:gd name="T11" fmla="*/ 33 h 51"/>
                <a:gd name="T12" fmla="*/ 30 w 45"/>
                <a:gd name="T13" fmla="*/ 41 h 51"/>
                <a:gd name="T14" fmla="*/ 22 w 45"/>
                <a:gd name="T15" fmla="*/ 47 h 51"/>
                <a:gd name="T16" fmla="*/ 18 w 45"/>
                <a:gd name="T17" fmla="*/ 48 h 51"/>
                <a:gd name="T18" fmla="*/ 12 w 45"/>
                <a:gd name="T19" fmla="*/ 48 h 51"/>
                <a:gd name="T20" fmla="*/ 6 w 45"/>
                <a:gd name="T21" fmla="*/ 48 h 51"/>
                <a:gd name="T22" fmla="*/ 0 w 45"/>
                <a:gd name="T23" fmla="*/ 47 h 51"/>
                <a:gd name="T24" fmla="*/ 0 w 45"/>
                <a:gd name="T25" fmla="*/ 47 h 51"/>
                <a:gd name="T26" fmla="*/ 9 w 45"/>
                <a:gd name="T27" fmla="*/ 50 h 51"/>
                <a:gd name="T28" fmla="*/ 18 w 45"/>
                <a:gd name="T29" fmla="*/ 51 h 51"/>
                <a:gd name="T30" fmla="*/ 27 w 45"/>
                <a:gd name="T31" fmla="*/ 50 h 51"/>
                <a:gd name="T32" fmla="*/ 36 w 45"/>
                <a:gd name="T33" fmla="*/ 45 h 51"/>
                <a:gd name="T34" fmla="*/ 39 w 45"/>
                <a:gd name="T35" fmla="*/ 42 h 51"/>
                <a:gd name="T36" fmla="*/ 42 w 45"/>
                <a:gd name="T37" fmla="*/ 39 h 51"/>
                <a:gd name="T38" fmla="*/ 43 w 45"/>
                <a:gd name="T39" fmla="*/ 35 h 51"/>
                <a:gd name="T40" fmla="*/ 45 w 45"/>
                <a:gd name="T41" fmla="*/ 29 h 51"/>
                <a:gd name="T42" fmla="*/ 45 w 45"/>
                <a:gd name="T43" fmla="*/ 23 h 51"/>
                <a:gd name="T44" fmla="*/ 43 w 45"/>
                <a:gd name="T45" fmla="*/ 17 h 51"/>
                <a:gd name="T46" fmla="*/ 40 w 45"/>
                <a:gd name="T47" fmla="*/ 9 h 51"/>
                <a:gd name="T48" fmla="*/ 37 w 45"/>
                <a:gd name="T49" fmla="*/ 0 h 51"/>
                <a:gd name="T50" fmla="*/ 37 w 45"/>
                <a:gd name="T51" fmla="*/ 0 h 5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5" h="51">
                  <a:moveTo>
                    <a:pt x="37" y="0"/>
                  </a:moveTo>
                  <a:lnTo>
                    <a:pt x="37" y="0"/>
                  </a:lnTo>
                  <a:lnTo>
                    <a:pt x="39" y="7"/>
                  </a:lnTo>
                  <a:lnTo>
                    <a:pt x="39" y="17"/>
                  </a:lnTo>
                  <a:lnTo>
                    <a:pt x="37" y="26"/>
                  </a:lnTo>
                  <a:lnTo>
                    <a:pt x="34" y="33"/>
                  </a:lnTo>
                  <a:lnTo>
                    <a:pt x="30" y="41"/>
                  </a:lnTo>
                  <a:lnTo>
                    <a:pt x="22" y="47"/>
                  </a:lnTo>
                  <a:lnTo>
                    <a:pt x="18" y="48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47"/>
                  </a:lnTo>
                  <a:lnTo>
                    <a:pt x="9" y="50"/>
                  </a:lnTo>
                  <a:lnTo>
                    <a:pt x="18" y="51"/>
                  </a:lnTo>
                  <a:lnTo>
                    <a:pt x="27" y="50"/>
                  </a:lnTo>
                  <a:lnTo>
                    <a:pt x="36" y="45"/>
                  </a:lnTo>
                  <a:lnTo>
                    <a:pt x="39" y="42"/>
                  </a:lnTo>
                  <a:lnTo>
                    <a:pt x="42" y="39"/>
                  </a:lnTo>
                  <a:lnTo>
                    <a:pt x="43" y="35"/>
                  </a:lnTo>
                  <a:lnTo>
                    <a:pt x="45" y="29"/>
                  </a:lnTo>
                  <a:lnTo>
                    <a:pt x="45" y="23"/>
                  </a:lnTo>
                  <a:lnTo>
                    <a:pt x="43" y="17"/>
                  </a:lnTo>
                  <a:lnTo>
                    <a:pt x="40" y="9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3136">
              <a:extLst>
                <a:ext uri="{FF2B5EF4-FFF2-40B4-BE49-F238E27FC236}">
                  <a16:creationId xmlns:a16="http://schemas.microsoft.com/office/drawing/2014/main" id="{7BA77AF8-77E1-4693-8270-EC8B170E3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3296"/>
              <a:ext cx="34" cy="51"/>
            </a:xfrm>
            <a:custGeom>
              <a:avLst/>
              <a:gdLst>
                <a:gd name="T0" fmla="*/ 34 w 34"/>
                <a:gd name="T1" fmla="*/ 36 h 51"/>
                <a:gd name="T2" fmla="*/ 34 w 34"/>
                <a:gd name="T3" fmla="*/ 36 h 51"/>
                <a:gd name="T4" fmla="*/ 32 w 34"/>
                <a:gd name="T5" fmla="*/ 29 h 51"/>
                <a:gd name="T6" fmla="*/ 28 w 34"/>
                <a:gd name="T7" fmla="*/ 18 h 51"/>
                <a:gd name="T8" fmla="*/ 17 w 34"/>
                <a:gd name="T9" fmla="*/ 9 h 51"/>
                <a:gd name="T10" fmla="*/ 11 w 34"/>
                <a:gd name="T11" fmla="*/ 5 h 51"/>
                <a:gd name="T12" fmla="*/ 3 w 34"/>
                <a:gd name="T13" fmla="*/ 0 h 51"/>
                <a:gd name="T14" fmla="*/ 3 w 34"/>
                <a:gd name="T15" fmla="*/ 0 h 51"/>
                <a:gd name="T16" fmla="*/ 14 w 34"/>
                <a:gd name="T17" fmla="*/ 11 h 51"/>
                <a:gd name="T18" fmla="*/ 22 w 34"/>
                <a:gd name="T19" fmla="*/ 20 h 51"/>
                <a:gd name="T20" fmla="*/ 23 w 34"/>
                <a:gd name="T21" fmla="*/ 24 h 51"/>
                <a:gd name="T22" fmla="*/ 25 w 34"/>
                <a:gd name="T23" fmla="*/ 27 h 51"/>
                <a:gd name="T24" fmla="*/ 25 w 34"/>
                <a:gd name="T25" fmla="*/ 27 h 51"/>
                <a:gd name="T26" fmla="*/ 23 w 34"/>
                <a:gd name="T27" fmla="*/ 35 h 51"/>
                <a:gd name="T28" fmla="*/ 20 w 34"/>
                <a:gd name="T29" fmla="*/ 41 h 51"/>
                <a:gd name="T30" fmla="*/ 12 w 34"/>
                <a:gd name="T31" fmla="*/ 47 h 51"/>
                <a:gd name="T32" fmla="*/ 0 w 34"/>
                <a:gd name="T33" fmla="*/ 51 h 51"/>
                <a:gd name="T34" fmla="*/ 0 w 34"/>
                <a:gd name="T35" fmla="*/ 51 h 51"/>
                <a:gd name="T36" fmla="*/ 8 w 34"/>
                <a:gd name="T37" fmla="*/ 51 h 51"/>
                <a:gd name="T38" fmla="*/ 17 w 34"/>
                <a:gd name="T39" fmla="*/ 50 h 51"/>
                <a:gd name="T40" fmla="*/ 26 w 34"/>
                <a:gd name="T41" fmla="*/ 45 h 51"/>
                <a:gd name="T42" fmla="*/ 31 w 34"/>
                <a:gd name="T43" fmla="*/ 41 h 51"/>
                <a:gd name="T44" fmla="*/ 34 w 34"/>
                <a:gd name="T45" fmla="*/ 36 h 51"/>
                <a:gd name="T46" fmla="*/ 34 w 34"/>
                <a:gd name="T47" fmla="*/ 36 h 5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" h="51">
                  <a:moveTo>
                    <a:pt x="34" y="36"/>
                  </a:moveTo>
                  <a:lnTo>
                    <a:pt x="34" y="36"/>
                  </a:lnTo>
                  <a:lnTo>
                    <a:pt x="32" y="29"/>
                  </a:lnTo>
                  <a:lnTo>
                    <a:pt x="28" y="18"/>
                  </a:lnTo>
                  <a:lnTo>
                    <a:pt x="17" y="9"/>
                  </a:lnTo>
                  <a:lnTo>
                    <a:pt x="11" y="5"/>
                  </a:lnTo>
                  <a:lnTo>
                    <a:pt x="3" y="0"/>
                  </a:lnTo>
                  <a:lnTo>
                    <a:pt x="14" y="11"/>
                  </a:lnTo>
                  <a:lnTo>
                    <a:pt x="22" y="20"/>
                  </a:lnTo>
                  <a:lnTo>
                    <a:pt x="23" y="24"/>
                  </a:lnTo>
                  <a:lnTo>
                    <a:pt x="25" y="27"/>
                  </a:lnTo>
                  <a:lnTo>
                    <a:pt x="23" y="35"/>
                  </a:lnTo>
                  <a:lnTo>
                    <a:pt x="20" y="41"/>
                  </a:lnTo>
                  <a:lnTo>
                    <a:pt x="12" y="47"/>
                  </a:lnTo>
                  <a:lnTo>
                    <a:pt x="0" y="51"/>
                  </a:lnTo>
                  <a:lnTo>
                    <a:pt x="8" y="51"/>
                  </a:lnTo>
                  <a:lnTo>
                    <a:pt x="17" y="50"/>
                  </a:lnTo>
                  <a:lnTo>
                    <a:pt x="26" y="45"/>
                  </a:lnTo>
                  <a:lnTo>
                    <a:pt x="31" y="41"/>
                  </a:lnTo>
                  <a:lnTo>
                    <a:pt x="34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9" name="Freeform 3137">
              <a:extLst>
                <a:ext uri="{FF2B5EF4-FFF2-40B4-BE49-F238E27FC236}">
                  <a16:creationId xmlns:a16="http://schemas.microsoft.com/office/drawing/2014/main" id="{28497767-8A11-4900-812C-5F2B0BBE0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240"/>
              <a:ext cx="24" cy="76"/>
            </a:xfrm>
            <a:custGeom>
              <a:avLst/>
              <a:gdLst>
                <a:gd name="T0" fmla="*/ 0 w 24"/>
                <a:gd name="T1" fmla="*/ 76 h 76"/>
                <a:gd name="T2" fmla="*/ 0 w 24"/>
                <a:gd name="T3" fmla="*/ 76 h 76"/>
                <a:gd name="T4" fmla="*/ 4 w 24"/>
                <a:gd name="T5" fmla="*/ 71 h 76"/>
                <a:gd name="T6" fmla="*/ 9 w 24"/>
                <a:gd name="T7" fmla="*/ 65 h 76"/>
                <a:gd name="T8" fmla="*/ 13 w 24"/>
                <a:gd name="T9" fmla="*/ 58 h 76"/>
                <a:gd name="T10" fmla="*/ 15 w 24"/>
                <a:gd name="T11" fmla="*/ 50 h 76"/>
                <a:gd name="T12" fmla="*/ 16 w 24"/>
                <a:gd name="T13" fmla="*/ 40 h 76"/>
                <a:gd name="T14" fmla="*/ 16 w 24"/>
                <a:gd name="T15" fmla="*/ 29 h 76"/>
                <a:gd name="T16" fmla="*/ 16 w 24"/>
                <a:gd name="T17" fmla="*/ 16 h 76"/>
                <a:gd name="T18" fmla="*/ 13 w 24"/>
                <a:gd name="T19" fmla="*/ 0 h 76"/>
                <a:gd name="T20" fmla="*/ 13 w 24"/>
                <a:gd name="T21" fmla="*/ 0 h 76"/>
                <a:gd name="T22" fmla="*/ 19 w 24"/>
                <a:gd name="T23" fmla="*/ 8 h 76"/>
                <a:gd name="T24" fmla="*/ 22 w 24"/>
                <a:gd name="T25" fmla="*/ 19 h 76"/>
                <a:gd name="T26" fmla="*/ 24 w 24"/>
                <a:gd name="T27" fmla="*/ 28 h 76"/>
                <a:gd name="T28" fmla="*/ 24 w 24"/>
                <a:gd name="T29" fmla="*/ 40 h 76"/>
                <a:gd name="T30" fmla="*/ 22 w 24"/>
                <a:gd name="T31" fmla="*/ 50 h 76"/>
                <a:gd name="T32" fmla="*/ 18 w 24"/>
                <a:gd name="T33" fmla="*/ 61 h 76"/>
                <a:gd name="T34" fmla="*/ 10 w 24"/>
                <a:gd name="T35" fmla="*/ 68 h 76"/>
                <a:gd name="T36" fmla="*/ 0 w 24"/>
                <a:gd name="T37" fmla="*/ 76 h 76"/>
                <a:gd name="T38" fmla="*/ 0 w 24"/>
                <a:gd name="T39" fmla="*/ 76 h 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4" h="76">
                  <a:moveTo>
                    <a:pt x="0" y="76"/>
                  </a:moveTo>
                  <a:lnTo>
                    <a:pt x="0" y="76"/>
                  </a:lnTo>
                  <a:lnTo>
                    <a:pt x="4" y="71"/>
                  </a:lnTo>
                  <a:lnTo>
                    <a:pt x="9" y="65"/>
                  </a:lnTo>
                  <a:lnTo>
                    <a:pt x="13" y="58"/>
                  </a:lnTo>
                  <a:lnTo>
                    <a:pt x="15" y="50"/>
                  </a:lnTo>
                  <a:lnTo>
                    <a:pt x="16" y="40"/>
                  </a:lnTo>
                  <a:lnTo>
                    <a:pt x="16" y="29"/>
                  </a:lnTo>
                  <a:lnTo>
                    <a:pt x="16" y="16"/>
                  </a:lnTo>
                  <a:lnTo>
                    <a:pt x="13" y="0"/>
                  </a:lnTo>
                  <a:lnTo>
                    <a:pt x="19" y="8"/>
                  </a:lnTo>
                  <a:lnTo>
                    <a:pt x="22" y="19"/>
                  </a:lnTo>
                  <a:lnTo>
                    <a:pt x="24" y="28"/>
                  </a:lnTo>
                  <a:lnTo>
                    <a:pt x="24" y="40"/>
                  </a:lnTo>
                  <a:lnTo>
                    <a:pt x="22" y="50"/>
                  </a:lnTo>
                  <a:lnTo>
                    <a:pt x="18" y="61"/>
                  </a:lnTo>
                  <a:lnTo>
                    <a:pt x="10" y="68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0" name="Freeform 3138">
              <a:extLst>
                <a:ext uri="{FF2B5EF4-FFF2-40B4-BE49-F238E27FC236}">
                  <a16:creationId xmlns:a16="http://schemas.microsoft.com/office/drawing/2014/main" id="{0C8F6838-77AD-459F-83E4-39A97BB54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112"/>
              <a:ext cx="34" cy="79"/>
            </a:xfrm>
            <a:custGeom>
              <a:avLst/>
              <a:gdLst>
                <a:gd name="T0" fmla="*/ 31 w 34"/>
                <a:gd name="T1" fmla="*/ 33 h 79"/>
                <a:gd name="T2" fmla="*/ 31 w 34"/>
                <a:gd name="T3" fmla="*/ 33 h 79"/>
                <a:gd name="T4" fmla="*/ 27 w 34"/>
                <a:gd name="T5" fmla="*/ 44 h 79"/>
                <a:gd name="T6" fmla="*/ 18 w 34"/>
                <a:gd name="T7" fmla="*/ 55 h 79"/>
                <a:gd name="T8" fmla="*/ 0 w 34"/>
                <a:gd name="T9" fmla="*/ 79 h 79"/>
                <a:gd name="T10" fmla="*/ 0 w 34"/>
                <a:gd name="T11" fmla="*/ 79 h 79"/>
                <a:gd name="T12" fmla="*/ 4 w 34"/>
                <a:gd name="T13" fmla="*/ 68 h 79"/>
                <a:gd name="T14" fmla="*/ 9 w 34"/>
                <a:gd name="T15" fmla="*/ 58 h 79"/>
                <a:gd name="T16" fmla="*/ 21 w 34"/>
                <a:gd name="T17" fmla="*/ 35 h 79"/>
                <a:gd name="T18" fmla="*/ 21 w 34"/>
                <a:gd name="T19" fmla="*/ 35 h 79"/>
                <a:gd name="T20" fmla="*/ 22 w 34"/>
                <a:gd name="T21" fmla="*/ 29 h 79"/>
                <a:gd name="T22" fmla="*/ 22 w 34"/>
                <a:gd name="T23" fmla="*/ 24 h 79"/>
                <a:gd name="T24" fmla="*/ 22 w 34"/>
                <a:gd name="T25" fmla="*/ 20 h 79"/>
                <a:gd name="T26" fmla="*/ 21 w 34"/>
                <a:gd name="T27" fmla="*/ 15 h 79"/>
                <a:gd name="T28" fmla="*/ 16 w 34"/>
                <a:gd name="T29" fmla="*/ 8 h 79"/>
                <a:gd name="T30" fmla="*/ 9 w 34"/>
                <a:gd name="T31" fmla="*/ 0 h 79"/>
                <a:gd name="T32" fmla="*/ 9 w 34"/>
                <a:gd name="T33" fmla="*/ 0 h 79"/>
                <a:gd name="T34" fmla="*/ 21 w 34"/>
                <a:gd name="T35" fmla="*/ 5 h 79"/>
                <a:gd name="T36" fmla="*/ 25 w 34"/>
                <a:gd name="T37" fmla="*/ 9 h 79"/>
                <a:gd name="T38" fmla="*/ 30 w 34"/>
                <a:gd name="T39" fmla="*/ 14 h 79"/>
                <a:gd name="T40" fmla="*/ 33 w 34"/>
                <a:gd name="T41" fmla="*/ 18 h 79"/>
                <a:gd name="T42" fmla="*/ 34 w 34"/>
                <a:gd name="T43" fmla="*/ 23 h 79"/>
                <a:gd name="T44" fmla="*/ 34 w 34"/>
                <a:gd name="T45" fmla="*/ 27 h 79"/>
                <a:gd name="T46" fmla="*/ 31 w 34"/>
                <a:gd name="T47" fmla="*/ 33 h 79"/>
                <a:gd name="T48" fmla="*/ 31 w 34"/>
                <a:gd name="T49" fmla="*/ 33 h 7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4" h="79">
                  <a:moveTo>
                    <a:pt x="31" y="33"/>
                  </a:moveTo>
                  <a:lnTo>
                    <a:pt x="31" y="33"/>
                  </a:lnTo>
                  <a:lnTo>
                    <a:pt x="27" y="44"/>
                  </a:lnTo>
                  <a:lnTo>
                    <a:pt x="18" y="55"/>
                  </a:lnTo>
                  <a:lnTo>
                    <a:pt x="0" y="79"/>
                  </a:lnTo>
                  <a:lnTo>
                    <a:pt x="4" y="68"/>
                  </a:lnTo>
                  <a:lnTo>
                    <a:pt x="9" y="58"/>
                  </a:lnTo>
                  <a:lnTo>
                    <a:pt x="21" y="35"/>
                  </a:lnTo>
                  <a:lnTo>
                    <a:pt x="22" y="29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1" y="15"/>
                  </a:lnTo>
                  <a:lnTo>
                    <a:pt x="16" y="8"/>
                  </a:lnTo>
                  <a:lnTo>
                    <a:pt x="9" y="0"/>
                  </a:lnTo>
                  <a:lnTo>
                    <a:pt x="21" y="5"/>
                  </a:lnTo>
                  <a:lnTo>
                    <a:pt x="25" y="9"/>
                  </a:lnTo>
                  <a:lnTo>
                    <a:pt x="30" y="14"/>
                  </a:lnTo>
                  <a:lnTo>
                    <a:pt x="33" y="18"/>
                  </a:lnTo>
                  <a:lnTo>
                    <a:pt x="34" y="23"/>
                  </a:lnTo>
                  <a:lnTo>
                    <a:pt x="34" y="27"/>
                  </a:lnTo>
                  <a:lnTo>
                    <a:pt x="31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1" name="Freeform 3139">
              <a:extLst>
                <a:ext uri="{FF2B5EF4-FFF2-40B4-BE49-F238E27FC236}">
                  <a16:creationId xmlns:a16="http://schemas.microsoft.com/office/drawing/2014/main" id="{6F29F58A-8601-4493-AEF4-E775D1E19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3453"/>
              <a:ext cx="359" cy="30"/>
            </a:xfrm>
            <a:custGeom>
              <a:avLst/>
              <a:gdLst>
                <a:gd name="T0" fmla="*/ 0 w 359"/>
                <a:gd name="T1" fmla="*/ 0 h 30"/>
                <a:gd name="T2" fmla="*/ 0 w 359"/>
                <a:gd name="T3" fmla="*/ 0 h 30"/>
                <a:gd name="T4" fmla="*/ 27 w 359"/>
                <a:gd name="T5" fmla="*/ 6 h 30"/>
                <a:gd name="T6" fmla="*/ 65 w 359"/>
                <a:gd name="T7" fmla="*/ 14 h 30"/>
                <a:gd name="T8" fmla="*/ 112 w 359"/>
                <a:gd name="T9" fmla="*/ 20 h 30"/>
                <a:gd name="T10" fmla="*/ 163 w 359"/>
                <a:gd name="T11" fmla="*/ 26 h 30"/>
                <a:gd name="T12" fmla="*/ 216 w 359"/>
                <a:gd name="T13" fmla="*/ 29 h 30"/>
                <a:gd name="T14" fmla="*/ 269 w 359"/>
                <a:gd name="T15" fmla="*/ 30 h 30"/>
                <a:gd name="T16" fmla="*/ 317 w 359"/>
                <a:gd name="T17" fmla="*/ 29 h 30"/>
                <a:gd name="T18" fmla="*/ 339 w 359"/>
                <a:gd name="T19" fmla="*/ 27 h 30"/>
                <a:gd name="T20" fmla="*/ 359 w 359"/>
                <a:gd name="T21" fmla="*/ 24 h 30"/>
                <a:gd name="T22" fmla="*/ 0 w 359"/>
                <a:gd name="T23" fmla="*/ 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9" h="30">
                  <a:moveTo>
                    <a:pt x="0" y="0"/>
                  </a:moveTo>
                  <a:lnTo>
                    <a:pt x="0" y="0"/>
                  </a:lnTo>
                  <a:lnTo>
                    <a:pt x="27" y="6"/>
                  </a:lnTo>
                  <a:lnTo>
                    <a:pt x="65" y="14"/>
                  </a:lnTo>
                  <a:lnTo>
                    <a:pt x="112" y="20"/>
                  </a:lnTo>
                  <a:lnTo>
                    <a:pt x="163" y="26"/>
                  </a:lnTo>
                  <a:lnTo>
                    <a:pt x="216" y="29"/>
                  </a:lnTo>
                  <a:lnTo>
                    <a:pt x="269" y="30"/>
                  </a:lnTo>
                  <a:lnTo>
                    <a:pt x="317" y="29"/>
                  </a:lnTo>
                  <a:lnTo>
                    <a:pt x="339" y="27"/>
                  </a:lnTo>
                  <a:lnTo>
                    <a:pt x="359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2" name="Freeform 3140">
              <a:extLst>
                <a:ext uri="{FF2B5EF4-FFF2-40B4-BE49-F238E27FC236}">
                  <a16:creationId xmlns:a16="http://schemas.microsoft.com/office/drawing/2014/main" id="{E39752B3-2F38-42EE-8EF3-2BA24B840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3453"/>
              <a:ext cx="359" cy="30"/>
            </a:xfrm>
            <a:custGeom>
              <a:avLst/>
              <a:gdLst>
                <a:gd name="T0" fmla="*/ 0 w 359"/>
                <a:gd name="T1" fmla="*/ 0 h 30"/>
                <a:gd name="T2" fmla="*/ 0 w 359"/>
                <a:gd name="T3" fmla="*/ 0 h 30"/>
                <a:gd name="T4" fmla="*/ 27 w 359"/>
                <a:gd name="T5" fmla="*/ 6 h 30"/>
                <a:gd name="T6" fmla="*/ 65 w 359"/>
                <a:gd name="T7" fmla="*/ 14 h 30"/>
                <a:gd name="T8" fmla="*/ 112 w 359"/>
                <a:gd name="T9" fmla="*/ 20 h 30"/>
                <a:gd name="T10" fmla="*/ 163 w 359"/>
                <a:gd name="T11" fmla="*/ 26 h 30"/>
                <a:gd name="T12" fmla="*/ 216 w 359"/>
                <a:gd name="T13" fmla="*/ 29 h 30"/>
                <a:gd name="T14" fmla="*/ 269 w 359"/>
                <a:gd name="T15" fmla="*/ 30 h 30"/>
                <a:gd name="T16" fmla="*/ 317 w 359"/>
                <a:gd name="T17" fmla="*/ 29 h 30"/>
                <a:gd name="T18" fmla="*/ 339 w 359"/>
                <a:gd name="T19" fmla="*/ 27 h 30"/>
                <a:gd name="T20" fmla="*/ 359 w 359"/>
                <a:gd name="T21" fmla="*/ 24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9" h="30">
                  <a:moveTo>
                    <a:pt x="0" y="0"/>
                  </a:moveTo>
                  <a:lnTo>
                    <a:pt x="0" y="0"/>
                  </a:lnTo>
                  <a:lnTo>
                    <a:pt x="27" y="6"/>
                  </a:lnTo>
                  <a:lnTo>
                    <a:pt x="65" y="14"/>
                  </a:lnTo>
                  <a:lnTo>
                    <a:pt x="112" y="20"/>
                  </a:lnTo>
                  <a:lnTo>
                    <a:pt x="163" y="26"/>
                  </a:lnTo>
                  <a:lnTo>
                    <a:pt x="216" y="29"/>
                  </a:lnTo>
                  <a:lnTo>
                    <a:pt x="269" y="30"/>
                  </a:lnTo>
                  <a:lnTo>
                    <a:pt x="317" y="29"/>
                  </a:lnTo>
                  <a:lnTo>
                    <a:pt x="339" y="27"/>
                  </a:lnTo>
                  <a:lnTo>
                    <a:pt x="359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3" name="Freeform 3141">
              <a:extLst>
                <a:ext uri="{FF2B5EF4-FFF2-40B4-BE49-F238E27FC236}">
                  <a16:creationId xmlns:a16="http://schemas.microsoft.com/office/drawing/2014/main" id="{4257330B-C839-413A-8198-4A05C7B7B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468"/>
              <a:ext cx="190" cy="12"/>
            </a:xfrm>
            <a:custGeom>
              <a:avLst/>
              <a:gdLst>
                <a:gd name="T0" fmla="*/ 0 w 190"/>
                <a:gd name="T1" fmla="*/ 9 h 12"/>
                <a:gd name="T2" fmla="*/ 0 w 190"/>
                <a:gd name="T3" fmla="*/ 9 h 12"/>
                <a:gd name="T4" fmla="*/ 25 w 190"/>
                <a:gd name="T5" fmla="*/ 12 h 12"/>
                <a:gd name="T6" fmla="*/ 54 w 190"/>
                <a:gd name="T7" fmla="*/ 12 h 12"/>
                <a:gd name="T8" fmla="*/ 84 w 190"/>
                <a:gd name="T9" fmla="*/ 12 h 12"/>
                <a:gd name="T10" fmla="*/ 113 w 190"/>
                <a:gd name="T11" fmla="*/ 11 h 12"/>
                <a:gd name="T12" fmla="*/ 163 w 190"/>
                <a:gd name="T13" fmla="*/ 5 h 12"/>
                <a:gd name="T14" fmla="*/ 190 w 190"/>
                <a:gd name="T15" fmla="*/ 0 h 12"/>
                <a:gd name="T16" fmla="*/ 0 w 190"/>
                <a:gd name="T17" fmla="*/ 9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12">
                  <a:moveTo>
                    <a:pt x="0" y="9"/>
                  </a:moveTo>
                  <a:lnTo>
                    <a:pt x="0" y="9"/>
                  </a:lnTo>
                  <a:lnTo>
                    <a:pt x="25" y="12"/>
                  </a:lnTo>
                  <a:lnTo>
                    <a:pt x="54" y="12"/>
                  </a:lnTo>
                  <a:lnTo>
                    <a:pt x="84" y="12"/>
                  </a:lnTo>
                  <a:lnTo>
                    <a:pt x="113" y="11"/>
                  </a:lnTo>
                  <a:lnTo>
                    <a:pt x="163" y="5"/>
                  </a:lnTo>
                  <a:lnTo>
                    <a:pt x="190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4" name="Freeform 3142">
              <a:extLst>
                <a:ext uri="{FF2B5EF4-FFF2-40B4-BE49-F238E27FC236}">
                  <a16:creationId xmlns:a16="http://schemas.microsoft.com/office/drawing/2014/main" id="{DB5BE325-0E19-4A8E-8696-D10DA83BD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468"/>
              <a:ext cx="190" cy="12"/>
            </a:xfrm>
            <a:custGeom>
              <a:avLst/>
              <a:gdLst>
                <a:gd name="T0" fmla="*/ 0 w 190"/>
                <a:gd name="T1" fmla="*/ 9 h 12"/>
                <a:gd name="T2" fmla="*/ 0 w 190"/>
                <a:gd name="T3" fmla="*/ 9 h 12"/>
                <a:gd name="T4" fmla="*/ 25 w 190"/>
                <a:gd name="T5" fmla="*/ 12 h 12"/>
                <a:gd name="T6" fmla="*/ 54 w 190"/>
                <a:gd name="T7" fmla="*/ 12 h 12"/>
                <a:gd name="T8" fmla="*/ 84 w 190"/>
                <a:gd name="T9" fmla="*/ 12 h 12"/>
                <a:gd name="T10" fmla="*/ 113 w 190"/>
                <a:gd name="T11" fmla="*/ 11 h 12"/>
                <a:gd name="T12" fmla="*/ 163 w 190"/>
                <a:gd name="T13" fmla="*/ 5 h 12"/>
                <a:gd name="T14" fmla="*/ 190 w 190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0" h="12">
                  <a:moveTo>
                    <a:pt x="0" y="9"/>
                  </a:moveTo>
                  <a:lnTo>
                    <a:pt x="0" y="9"/>
                  </a:lnTo>
                  <a:lnTo>
                    <a:pt x="25" y="12"/>
                  </a:lnTo>
                  <a:lnTo>
                    <a:pt x="54" y="12"/>
                  </a:lnTo>
                  <a:lnTo>
                    <a:pt x="84" y="12"/>
                  </a:lnTo>
                  <a:lnTo>
                    <a:pt x="113" y="11"/>
                  </a:lnTo>
                  <a:lnTo>
                    <a:pt x="163" y="5"/>
                  </a:lnTo>
                  <a:lnTo>
                    <a:pt x="19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5" name="Freeform 3143">
              <a:extLst>
                <a:ext uri="{FF2B5EF4-FFF2-40B4-BE49-F238E27FC236}">
                  <a16:creationId xmlns:a16="http://schemas.microsoft.com/office/drawing/2014/main" id="{82DE0112-9F13-4258-B685-403BD4FBC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421"/>
              <a:ext cx="445" cy="19"/>
            </a:xfrm>
            <a:custGeom>
              <a:avLst/>
              <a:gdLst>
                <a:gd name="T0" fmla="*/ 0 w 445"/>
                <a:gd name="T1" fmla="*/ 19 h 19"/>
                <a:gd name="T2" fmla="*/ 0 w 445"/>
                <a:gd name="T3" fmla="*/ 19 h 19"/>
                <a:gd name="T4" fmla="*/ 86 w 445"/>
                <a:gd name="T5" fmla="*/ 13 h 19"/>
                <a:gd name="T6" fmla="*/ 218 w 445"/>
                <a:gd name="T7" fmla="*/ 9 h 19"/>
                <a:gd name="T8" fmla="*/ 288 w 445"/>
                <a:gd name="T9" fmla="*/ 6 h 19"/>
                <a:gd name="T10" fmla="*/ 353 w 445"/>
                <a:gd name="T11" fmla="*/ 6 h 19"/>
                <a:gd name="T12" fmla="*/ 407 w 445"/>
                <a:gd name="T13" fmla="*/ 6 h 19"/>
                <a:gd name="T14" fmla="*/ 445 w 445"/>
                <a:gd name="T15" fmla="*/ 7 h 19"/>
                <a:gd name="T16" fmla="*/ 445 w 445"/>
                <a:gd name="T17" fmla="*/ 7 h 19"/>
                <a:gd name="T18" fmla="*/ 428 w 445"/>
                <a:gd name="T19" fmla="*/ 4 h 19"/>
                <a:gd name="T20" fmla="*/ 405 w 445"/>
                <a:gd name="T21" fmla="*/ 3 h 19"/>
                <a:gd name="T22" fmla="*/ 351 w 445"/>
                <a:gd name="T23" fmla="*/ 0 h 19"/>
                <a:gd name="T24" fmla="*/ 286 w 445"/>
                <a:gd name="T25" fmla="*/ 0 h 19"/>
                <a:gd name="T26" fmla="*/ 215 w 445"/>
                <a:gd name="T27" fmla="*/ 1 h 19"/>
                <a:gd name="T28" fmla="*/ 146 w 445"/>
                <a:gd name="T29" fmla="*/ 4 h 19"/>
                <a:gd name="T30" fmla="*/ 83 w 445"/>
                <a:gd name="T31" fmla="*/ 7 h 19"/>
                <a:gd name="T32" fmla="*/ 33 w 445"/>
                <a:gd name="T33" fmla="*/ 13 h 19"/>
                <a:gd name="T34" fmla="*/ 13 w 445"/>
                <a:gd name="T35" fmla="*/ 16 h 19"/>
                <a:gd name="T36" fmla="*/ 0 w 445"/>
                <a:gd name="T37" fmla="*/ 19 h 19"/>
                <a:gd name="T38" fmla="*/ 0 w 445"/>
                <a:gd name="T39" fmla="*/ 19 h 1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45" h="19">
                  <a:moveTo>
                    <a:pt x="0" y="19"/>
                  </a:moveTo>
                  <a:lnTo>
                    <a:pt x="0" y="19"/>
                  </a:lnTo>
                  <a:lnTo>
                    <a:pt x="86" y="13"/>
                  </a:lnTo>
                  <a:lnTo>
                    <a:pt x="218" y="9"/>
                  </a:lnTo>
                  <a:lnTo>
                    <a:pt x="288" y="6"/>
                  </a:lnTo>
                  <a:lnTo>
                    <a:pt x="353" y="6"/>
                  </a:lnTo>
                  <a:lnTo>
                    <a:pt x="407" y="6"/>
                  </a:lnTo>
                  <a:lnTo>
                    <a:pt x="445" y="7"/>
                  </a:lnTo>
                  <a:lnTo>
                    <a:pt x="428" y="4"/>
                  </a:lnTo>
                  <a:lnTo>
                    <a:pt x="405" y="3"/>
                  </a:lnTo>
                  <a:lnTo>
                    <a:pt x="351" y="0"/>
                  </a:lnTo>
                  <a:lnTo>
                    <a:pt x="286" y="0"/>
                  </a:lnTo>
                  <a:lnTo>
                    <a:pt x="215" y="1"/>
                  </a:lnTo>
                  <a:lnTo>
                    <a:pt x="146" y="4"/>
                  </a:lnTo>
                  <a:lnTo>
                    <a:pt x="83" y="7"/>
                  </a:lnTo>
                  <a:lnTo>
                    <a:pt x="33" y="13"/>
                  </a:lnTo>
                  <a:lnTo>
                    <a:pt x="13" y="16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6" name="Freeform 3144">
              <a:extLst>
                <a:ext uri="{FF2B5EF4-FFF2-40B4-BE49-F238E27FC236}">
                  <a16:creationId xmlns:a16="http://schemas.microsoft.com/office/drawing/2014/main" id="{21707EAA-CFC7-43BD-8C90-1C9123A8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424"/>
              <a:ext cx="306" cy="15"/>
            </a:xfrm>
            <a:custGeom>
              <a:avLst/>
              <a:gdLst>
                <a:gd name="T0" fmla="*/ 0 w 306"/>
                <a:gd name="T1" fmla="*/ 4 h 15"/>
                <a:gd name="T2" fmla="*/ 0 w 306"/>
                <a:gd name="T3" fmla="*/ 4 h 15"/>
                <a:gd name="T4" fmla="*/ 26 w 306"/>
                <a:gd name="T5" fmla="*/ 3 h 15"/>
                <a:gd name="T6" fmla="*/ 62 w 306"/>
                <a:gd name="T7" fmla="*/ 3 h 15"/>
                <a:gd name="T8" fmla="*/ 155 w 306"/>
                <a:gd name="T9" fmla="*/ 4 h 15"/>
                <a:gd name="T10" fmla="*/ 247 w 306"/>
                <a:gd name="T11" fmla="*/ 9 h 15"/>
                <a:gd name="T12" fmla="*/ 284 w 306"/>
                <a:gd name="T13" fmla="*/ 12 h 15"/>
                <a:gd name="T14" fmla="*/ 306 w 306"/>
                <a:gd name="T15" fmla="*/ 15 h 15"/>
                <a:gd name="T16" fmla="*/ 306 w 306"/>
                <a:gd name="T17" fmla="*/ 15 h 15"/>
                <a:gd name="T18" fmla="*/ 293 w 306"/>
                <a:gd name="T19" fmla="*/ 12 h 15"/>
                <a:gd name="T20" fmla="*/ 278 w 306"/>
                <a:gd name="T21" fmla="*/ 9 h 15"/>
                <a:gd name="T22" fmla="*/ 238 w 306"/>
                <a:gd name="T23" fmla="*/ 4 h 15"/>
                <a:gd name="T24" fmla="*/ 195 w 306"/>
                <a:gd name="T25" fmla="*/ 1 h 15"/>
                <a:gd name="T26" fmla="*/ 148 w 306"/>
                <a:gd name="T27" fmla="*/ 0 h 15"/>
                <a:gd name="T28" fmla="*/ 103 w 306"/>
                <a:gd name="T29" fmla="*/ 0 h 15"/>
                <a:gd name="T30" fmla="*/ 60 w 306"/>
                <a:gd name="T31" fmla="*/ 0 h 15"/>
                <a:gd name="T32" fmla="*/ 26 w 306"/>
                <a:gd name="T33" fmla="*/ 1 h 15"/>
                <a:gd name="T34" fmla="*/ 0 w 306"/>
                <a:gd name="T35" fmla="*/ 4 h 15"/>
                <a:gd name="T36" fmla="*/ 0 w 306"/>
                <a:gd name="T37" fmla="*/ 4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6" h="15">
                  <a:moveTo>
                    <a:pt x="0" y="4"/>
                  </a:moveTo>
                  <a:lnTo>
                    <a:pt x="0" y="4"/>
                  </a:lnTo>
                  <a:lnTo>
                    <a:pt x="26" y="3"/>
                  </a:lnTo>
                  <a:lnTo>
                    <a:pt x="62" y="3"/>
                  </a:lnTo>
                  <a:lnTo>
                    <a:pt x="155" y="4"/>
                  </a:lnTo>
                  <a:lnTo>
                    <a:pt x="247" y="9"/>
                  </a:lnTo>
                  <a:lnTo>
                    <a:pt x="284" y="12"/>
                  </a:lnTo>
                  <a:lnTo>
                    <a:pt x="306" y="15"/>
                  </a:lnTo>
                  <a:lnTo>
                    <a:pt x="293" y="12"/>
                  </a:lnTo>
                  <a:lnTo>
                    <a:pt x="278" y="9"/>
                  </a:lnTo>
                  <a:lnTo>
                    <a:pt x="238" y="4"/>
                  </a:lnTo>
                  <a:lnTo>
                    <a:pt x="195" y="1"/>
                  </a:lnTo>
                  <a:lnTo>
                    <a:pt x="148" y="0"/>
                  </a:lnTo>
                  <a:lnTo>
                    <a:pt x="103" y="0"/>
                  </a:lnTo>
                  <a:lnTo>
                    <a:pt x="60" y="0"/>
                  </a:lnTo>
                  <a:lnTo>
                    <a:pt x="26" y="1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7" name="Freeform 3145">
              <a:extLst>
                <a:ext uri="{FF2B5EF4-FFF2-40B4-BE49-F238E27FC236}">
                  <a16:creationId xmlns:a16="http://schemas.microsoft.com/office/drawing/2014/main" id="{162E3720-9FF6-46FC-8EDC-3FC0622AF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3522"/>
              <a:ext cx="702" cy="65"/>
            </a:xfrm>
            <a:custGeom>
              <a:avLst/>
              <a:gdLst>
                <a:gd name="T0" fmla="*/ 0 w 702"/>
                <a:gd name="T1" fmla="*/ 65 h 65"/>
                <a:gd name="T2" fmla="*/ 0 w 702"/>
                <a:gd name="T3" fmla="*/ 65 h 65"/>
                <a:gd name="T4" fmla="*/ 15 w 702"/>
                <a:gd name="T5" fmla="*/ 53 h 65"/>
                <a:gd name="T6" fmla="*/ 32 w 702"/>
                <a:gd name="T7" fmla="*/ 43 h 65"/>
                <a:gd name="T8" fmla="*/ 47 w 702"/>
                <a:gd name="T9" fmla="*/ 35 h 65"/>
                <a:gd name="T10" fmla="*/ 65 w 702"/>
                <a:gd name="T11" fmla="*/ 28 h 65"/>
                <a:gd name="T12" fmla="*/ 82 w 702"/>
                <a:gd name="T13" fmla="*/ 23 h 65"/>
                <a:gd name="T14" fmla="*/ 98 w 702"/>
                <a:gd name="T15" fmla="*/ 20 h 65"/>
                <a:gd name="T16" fmla="*/ 116 w 702"/>
                <a:gd name="T17" fmla="*/ 18 h 65"/>
                <a:gd name="T18" fmla="*/ 133 w 702"/>
                <a:gd name="T19" fmla="*/ 18 h 65"/>
                <a:gd name="T20" fmla="*/ 133 w 702"/>
                <a:gd name="T21" fmla="*/ 18 h 65"/>
                <a:gd name="T22" fmla="*/ 231 w 702"/>
                <a:gd name="T23" fmla="*/ 20 h 65"/>
                <a:gd name="T24" fmla="*/ 409 w 702"/>
                <a:gd name="T25" fmla="*/ 18 h 65"/>
                <a:gd name="T26" fmla="*/ 590 w 702"/>
                <a:gd name="T27" fmla="*/ 18 h 65"/>
                <a:gd name="T28" fmla="*/ 659 w 702"/>
                <a:gd name="T29" fmla="*/ 20 h 65"/>
                <a:gd name="T30" fmla="*/ 702 w 702"/>
                <a:gd name="T31" fmla="*/ 21 h 65"/>
                <a:gd name="T32" fmla="*/ 702 w 702"/>
                <a:gd name="T33" fmla="*/ 21 h 65"/>
                <a:gd name="T34" fmla="*/ 656 w 702"/>
                <a:gd name="T35" fmla="*/ 17 h 65"/>
                <a:gd name="T36" fmla="*/ 585 w 702"/>
                <a:gd name="T37" fmla="*/ 12 h 65"/>
                <a:gd name="T38" fmla="*/ 499 w 702"/>
                <a:gd name="T39" fmla="*/ 8 h 65"/>
                <a:gd name="T40" fmla="*/ 406 w 702"/>
                <a:gd name="T41" fmla="*/ 5 h 65"/>
                <a:gd name="T42" fmla="*/ 228 w 702"/>
                <a:gd name="T43" fmla="*/ 0 h 65"/>
                <a:gd name="T44" fmla="*/ 162 w 702"/>
                <a:gd name="T45" fmla="*/ 0 h 65"/>
                <a:gd name="T46" fmla="*/ 121 w 702"/>
                <a:gd name="T47" fmla="*/ 0 h 65"/>
                <a:gd name="T48" fmla="*/ 121 w 702"/>
                <a:gd name="T49" fmla="*/ 0 h 65"/>
                <a:gd name="T50" fmla="*/ 97 w 702"/>
                <a:gd name="T51" fmla="*/ 3 h 65"/>
                <a:gd name="T52" fmla="*/ 77 w 702"/>
                <a:gd name="T53" fmla="*/ 8 h 65"/>
                <a:gd name="T54" fmla="*/ 59 w 702"/>
                <a:gd name="T55" fmla="*/ 15 h 65"/>
                <a:gd name="T56" fmla="*/ 45 w 702"/>
                <a:gd name="T57" fmla="*/ 23 h 65"/>
                <a:gd name="T58" fmla="*/ 32 w 702"/>
                <a:gd name="T59" fmla="*/ 34 h 65"/>
                <a:gd name="T60" fmla="*/ 20 w 702"/>
                <a:gd name="T61" fmla="*/ 43 h 65"/>
                <a:gd name="T62" fmla="*/ 0 w 702"/>
                <a:gd name="T63" fmla="*/ 65 h 65"/>
                <a:gd name="T64" fmla="*/ 0 w 702"/>
                <a:gd name="T65" fmla="*/ 65 h 6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02" h="65">
                  <a:moveTo>
                    <a:pt x="0" y="65"/>
                  </a:moveTo>
                  <a:lnTo>
                    <a:pt x="0" y="65"/>
                  </a:lnTo>
                  <a:lnTo>
                    <a:pt x="15" y="53"/>
                  </a:lnTo>
                  <a:lnTo>
                    <a:pt x="32" y="43"/>
                  </a:lnTo>
                  <a:lnTo>
                    <a:pt x="47" y="35"/>
                  </a:lnTo>
                  <a:lnTo>
                    <a:pt x="65" y="28"/>
                  </a:lnTo>
                  <a:lnTo>
                    <a:pt x="82" y="23"/>
                  </a:lnTo>
                  <a:lnTo>
                    <a:pt x="98" y="20"/>
                  </a:lnTo>
                  <a:lnTo>
                    <a:pt x="116" y="18"/>
                  </a:lnTo>
                  <a:lnTo>
                    <a:pt x="133" y="18"/>
                  </a:lnTo>
                  <a:lnTo>
                    <a:pt x="231" y="20"/>
                  </a:lnTo>
                  <a:lnTo>
                    <a:pt x="409" y="18"/>
                  </a:lnTo>
                  <a:lnTo>
                    <a:pt x="590" y="18"/>
                  </a:lnTo>
                  <a:lnTo>
                    <a:pt x="659" y="20"/>
                  </a:lnTo>
                  <a:lnTo>
                    <a:pt x="702" y="21"/>
                  </a:lnTo>
                  <a:lnTo>
                    <a:pt x="656" y="17"/>
                  </a:lnTo>
                  <a:lnTo>
                    <a:pt x="585" y="12"/>
                  </a:lnTo>
                  <a:lnTo>
                    <a:pt x="499" y="8"/>
                  </a:lnTo>
                  <a:lnTo>
                    <a:pt x="406" y="5"/>
                  </a:lnTo>
                  <a:lnTo>
                    <a:pt x="228" y="0"/>
                  </a:lnTo>
                  <a:lnTo>
                    <a:pt x="162" y="0"/>
                  </a:lnTo>
                  <a:lnTo>
                    <a:pt x="121" y="0"/>
                  </a:lnTo>
                  <a:lnTo>
                    <a:pt x="97" y="3"/>
                  </a:lnTo>
                  <a:lnTo>
                    <a:pt x="77" y="8"/>
                  </a:lnTo>
                  <a:lnTo>
                    <a:pt x="59" y="15"/>
                  </a:lnTo>
                  <a:lnTo>
                    <a:pt x="45" y="23"/>
                  </a:lnTo>
                  <a:lnTo>
                    <a:pt x="32" y="34"/>
                  </a:lnTo>
                  <a:lnTo>
                    <a:pt x="20" y="43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0092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8" name="Freeform 3146">
              <a:extLst>
                <a:ext uri="{FF2B5EF4-FFF2-40B4-BE49-F238E27FC236}">
                  <a16:creationId xmlns:a16="http://schemas.microsoft.com/office/drawing/2014/main" id="{A7C09B71-C36D-4241-A4D0-39F0ECE8D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3557"/>
              <a:ext cx="512" cy="21"/>
            </a:xfrm>
            <a:custGeom>
              <a:avLst/>
              <a:gdLst>
                <a:gd name="T0" fmla="*/ 0 w 512"/>
                <a:gd name="T1" fmla="*/ 5 h 21"/>
                <a:gd name="T2" fmla="*/ 0 w 512"/>
                <a:gd name="T3" fmla="*/ 5 h 21"/>
                <a:gd name="T4" fmla="*/ 23 w 512"/>
                <a:gd name="T5" fmla="*/ 8 h 21"/>
                <a:gd name="T6" fmla="*/ 52 w 512"/>
                <a:gd name="T7" fmla="*/ 12 h 21"/>
                <a:gd name="T8" fmla="*/ 129 w 512"/>
                <a:gd name="T9" fmla="*/ 18 h 21"/>
                <a:gd name="T10" fmla="*/ 213 w 512"/>
                <a:gd name="T11" fmla="*/ 21 h 21"/>
                <a:gd name="T12" fmla="*/ 254 w 512"/>
                <a:gd name="T13" fmla="*/ 21 h 21"/>
                <a:gd name="T14" fmla="*/ 289 w 512"/>
                <a:gd name="T15" fmla="*/ 20 h 21"/>
                <a:gd name="T16" fmla="*/ 289 w 512"/>
                <a:gd name="T17" fmla="*/ 20 h 21"/>
                <a:gd name="T18" fmla="*/ 356 w 512"/>
                <a:gd name="T19" fmla="*/ 17 h 21"/>
                <a:gd name="T20" fmla="*/ 424 w 512"/>
                <a:gd name="T21" fmla="*/ 12 h 21"/>
                <a:gd name="T22" fmla="*/ 480 w 512"/>
                <a:gd name="T23" fmla="*/ 9 h 21"/>
                <a:gd name="T24" fmla="*/ 500 w 512"/>
                <a:gd name="T25" fmla="*/ 11 h 21"/>
                <a:gd name="T26" fmla="*/ 512 w 512"/>
                <a:gd name="T27" fmla="*/ 12 h 21"/>
                <a:gd name="T28" fmla="*/ 512 w 512"/>
                <a:gd name="T29" fmla="*/ 12 h 21"/>
                <a:gd name="T30" fmla="*/ 504 w 512"/>
                <a:gd name="T31" fmla="*/ 9 h 21"/>
                <a:gd name="T32" fmla="*/ 494 w 512"/>
                <a:gd name="T33" fmla="*/ 6 h 21"/>
                <a:gd name="T34" fmla="*/ 473 w 512"/>
                <a:gd name="T35" fmla="*/ 3 h 21"/>
                <a:gd name="T36" fmla="*/ 448 w 512"/>
                <a:gd name="T37" fmla="*/ 2 h 21"/>
                <a:gd name="T38" fmla="*/ 421 w 512"/>
                <a:gd name="T39" fmla="*/ 0 h 21"/>
                <a:gd name="T40" fmla="*/ 368 w 512"/>
                <a:gd name="T41" fmla="*/ 2 h 21"/>
                <a:gd name="T42" fmla="*/ 320 w 512"/>
                <a:gd name="T43" fmla="*/ 5 h 21"/>
                <a:gd name="T44" fmla="*/ 320 w 512"/>
                <a:gd name="T45" fmla="*/ 5 h 21"/>
                <a:gd name="T46" fmla="*/ 252 w 512"/>
                <a:gd name="T47" fmla="*/ 6 h 21"/>
                <a:gd name="T48" fmla="*/ 153 w 512"/>
                <a:gd name="T49" fmla="*/ 8 h 21"/>
                <a:gd name="T50" fmla="*/ 58 w 512"/>
                <a:gd name="T51" fmla="*/ 8 h 21"/>
                <a:gd name="T52" fmla="*/ 22 w 512"/>
                <a:gd name="T53" fmla="*/ 6 h 21"/>
                <a:gd name="T54" fmla="*/ 0 w 512"/>
                <a:gd name="T55" fmla="*/ 5 h 21"/>
                <a:gd name="T56" fmla="*/ 0 w 512"/>
                <a:gd name="T57" fmla="*/ 5 h 2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12" h="21">
                  <a:moveTo>
                    <a:pt x="0" y="5"/>
                  </a:moveTo>
                  <a:lnTo>
                    <a:pt x="0" y="5"/>
                  </a:lnTo>
                  <a:lnTo>
                    <a:pt x="23" y="8"/>
                  </a:lnTo>
                  <a:lnTo>
                    <a:pt x="52" y="12"/>
                  </a:lnTo>
                  <a:lnTo>
                    <a:pt x="129" y="18"/>
                  </a:lnTo>
                  <a:lnTo>
                    <a:pt x="213" y="21"/>
                  </a:lnTo>
                  <a:lnTo>
                    <a:pt x="254" y="21"/>
                  </a:lnTo>
                  <a:lnTo>
                    <a:pt x="289" y="20"/>
                  </a:lnTo>
                  <a:lnTo>
                    <a:pt x="356" y="17"/>
                  </a:lnTo>
                  <a:lnTo>
                    <a:pt x="424" y="12"/>
                  </a:lnTo>
                  <a:lnTo>
                    <a:pt x="480" y="9"/>
                  </a:lnTo>
                  <a:lnTo>
                    <a:pt x="500" y="11"/>
                  </a:lnTo>
                  <a:lnTo>
                    <a:pt x="512" y="12"/>
                  </a:lnTo>
                  <a:lnTo>
                    <a:pt x="504" y="9"/>
                  </a:lnTo>
                  <a:lnTo>
                    <a:pt x="494" y="6"/>
                  </a:lnTo>
                  <a:lnTo>
                    <a:pt x="473" y="3"/>
                  </a:lnTo>
                  <a:lnTo>
                    <a:pt x="448" y="2"/>
                  </a:lnTo>
                  <a:lnTo>
                    <a:pt x="421" y="0"/>
                  </a:lnTo>
                  <a:lnTo>
                    <a:pt x="368" y="2"/>
                  </a:lnTo>
                  <a:lnTo>
                    <a:pt x="320" y="5"/>
                  </a:lnTo>
                  <a:lnTo>
                    <a:pt x="252" y="6"/>
                  </a:lnTo>
                  <a:lnTo>
                    <a:pt x="153" y="8"/>
                  </a:lnTo>
                  <a:lnTo>
                    <a:pt x="58" y="8"/>
                  </a:lnTo>
                  <a:lnTo>
                    <a:pt x="22" y="6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92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9" name="Freeform 3147">
              <a:extLst>
                <a:ext uri="{FF2B5EF4-FFF2-40B4-BE49-F238E27FC236}">
                  <a16:creationId xmlns:a16="http://schemas.microsoft.com/office/drawing/2014/main" id="{D86A71DB-25BE-4CD1-9BE3-22F152AC2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448"/>
              <a:ext cx="28" cy="68"/>
            </a:xfrm>
            <a:custGeom>
              <a:avLst/>
              <a:gdLst>
                <a:gd name="T0" fmla="*/ 28 w 28"/>
                <a:gd name="T1" fmla="*/ 33 h 68"/>
                <a:gd name="T2" fmla="*/ 28 w 28"/>
                <a:gd name="T3" fmla="*/ 33 h 68"/>
                <a:gd name="T4" fmla="*/ 27 w 28"/>
                <a:gd name="T5" fmla="*/ 21 h 68"/>
                <a:gd name="T6" fmla="*/ 24 w 28"/>
                <a:gd name="T7" fmla="*/ 9 h 68"/>
                <a:gd name="T8" fmla="*/ 19 w 28"/>
                <a:gd name="T9" fmla="*/ 3 h 68"/>
                <a:gd name="T10" fmla="*/ 18 w 28"/>
                <a:gd name="T11" fmla="*/ 0 h 68"/>
                <a:gd name="T12" fmla="*/ 15 w 28"/>
                <a:gd name="T13" fmla="*/ 0 h 68"/>
                <a:gd name="T14" fmla="*/ 15 w 28"/>
                <a:gd name="T15" fmla="*/ 0 h 68"/>
                <a:gd name="T16" fmla="*/ 12 w 28"/>
                <a:gd name="T17" fmla="*/ 0 h 68"/>
                <a:gd name="T18" fmla="*/ 9 w 28"/>
                <a:gd name="T19" fmla="*/ 3 h 68"/>
                <a:gd name="T20" fmla="*/ 4 w 28"/>
                <a:gd name="T21" fmla="*/ 9 h 68"/>
                <a:gd name="T22" fmla="*/ 1 w 28"/>
                <a:gd name="T23" fmla="*/ 21 h 68"/>
                <a:gd name="T24" fmla="*/ 0 w 28"/>
                <a:gd name="T25" fmla="*/ 33 h 68"/>
                <a:gd name="T26" fmla="*/ 0 w 28"/>
                <a:gd name="T27" fmla="*/ 33 h 68"/>
                <a:gd name="T28" fmla="*/ 1 w 28"/>
                <a:gd name="T29" fmla="*/ 46 h 68"/>
                <a:gd name="T30" fmla="*/ 4 w 28"/>
                <a:gd name="T31" fmla="*/ 57 h 68"/>
                <a:gd name="T32" fmla="*/ 9 w 28"/>
                <a:gd name="T33" fmla="*/ 65 h 68"/>
                <a:gd name="T34" fmla="*/ 12 w 28"/>
                <a:gd name="T35" fmla="*/ 66 h 68"/>
                <a:gd name="T36" fmla="*/ 15 w 28"/>
                <a:gd name="T37" fmla="*/ 68 h 68"/>
                <a:gd name="T38" fmla="*/ 15 w 28"/>
                <a:gd name="T39" fmla="*/ 68 h 68"/>
                <a:gd name="T40" fmla="*/ 18 w 28"/>
                <a:gd name="T41" fmla="*/ 66 h 68"/>
                <a:gd name="T42" fmla="*/ 19 w 28"/>
                <a:gd name="T43" fmla="*/ 65 h 68"/>
                <a:gd name="T44" fmla="*/ 24 w 28"/>
                <a:gd name="T45" fmla="*/ 57 h 68"/>
                <a:gd name="T46" fmla="*/ 27 w 28"/>
                <a:gd name="T47" fmla="*/ 46 h 68"/>
                <a:gd name="T48" fmla="*/ 28 w 28"/>
                <a:gd name="T49" fmla="*/ 33 h 68"/>
                <a:gd name="T50" fmla="*/ 28 w 28"/>
                <a:gd name="T51" fmla="*/ 33 h 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" h="68">
                  <a:moveTo>
                    <a:pt x="28" y="33"/>
                  </a:moveTo>
                  <a:lnTo>
                    <a:pt x="28" y="33"/>
                  </a:lnTo>
                  <a:lnTo>
                    <a:pt x="27" y="21"/>
                  </a:lnTo>
                  <a:lnTo>
                    <a:pt x="24" y="9"/>
                  </a:lnTo>
                  <a:lnTo>
                    <a:pt x="19" y="3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3"/>
                  </a:lnTo>
                  <a:lnTo>
                    <a:pt x="4" y="9"/>
                  </a:lnTo>
                  <a:lnTo>
                    <a:pt x="1" y="21"/>
                  </a:lnTo>
                  <a:lnTo>
                    <a:pt x="0" y="33"/>
                  </a:lnTo>
                  <a:lnTo>
                    <a:pt x="1" y="46"/>
                  </a:lnTo>
                  <a:lnTo>
                    <a:pt x="4" y="57"/>
                  </a:lnTo>
                  <a:lnTo>
                    <a:pt x="9" y="65"/>
                  </a:lnTo>
                  <a:lnTo>
                    <a:pt x="12" y="66"/>
                  </a:lnTo>
                  <a:lnTo>
                    <a:pt x="15" y="68"/>
                  </a:lnTo>
                  <a:lnTo>
                    <a:pt x="18" y="66"/>
                  </a:lnTo>
                  <a:lnTo>
                    <a:pt x="19" y="65"/>
                  </a:lnTo>
                  <a:lnTo>
                    <a:pt x="24" y="57"/>
                  </a:lnTo>
                  <a:lnTo>
                    <a:pt x="27" y="46"/>
                  </a:lnTo>
                  <a:lnTo>
                    <a:pt x="28" y="33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0" name="Freeform 3148">
              <a:extLst>
                <a:ext uri="{FF2B5EF4-FFF2-40B4-BE49-F238E27FC236}">
                  <a16:creationId xmlns:a16="http://schemas.microsoft.com/office/drawing/2014/main" id="{D277BC2E-B061-4D91-B312-3EE3FF162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457"/>
              <a:ext cx="16" cy="50"/>
            </a:xfrm>
            <a:custGeom>
              <a:avLst/>
              <a:gdLst>
                <a:gd name="T0" fmla="*/ 16 w 16"/>
                <a:gd name="T1" fmla="*/ 24 h 50"/>
                <a:gd name="T2" fmla="*/ 16 w 16"/>
                <a:gd name="T3" fmla="*/ 24 h 50"/>
                <a:gd name="T4" fmla="*/ 16 w 16"/>
                <a:gd name="T5" fmla="*/ 15 h 50"/>
                <a:gd name="T6" fmla="*/ 15 w 16"/>
                <a:gd name="T7" fmla="*/ 7 h 50"/>
                <a:gd name="T8" fmla="*/ 12 w 16"/>
                <a:gd name="T9" fmla="*/ 1 h 50"/>
                <a:gd name="T10" fmla="*/ 9 w 16"/>
                <a:gd name="T11" fmla="*/ 0 h 50"/>
                <a:gd name="T12" fmla="*/ 9 w 16"/>
                <a:gd name="T13" fmla="*/ 0 h 50"/>
                <a:gd name="T14" fmla="*/ 4 w 16"/>
                <a:gd name="T15" fmla="*/ 1 h 50"/>
                <a:gd name="T16" fmla="*/ 3 w 16"/>
                <a:gd name="T17" fmla="*/ 7 h 50"/>
                <a:gd name="T18" fmla="*/ 0 w 16"/>
                <a:gd name="T19" fmla="*/ 15 h 50"/>
                <a:gd name="T20" fmla="*/ 0 w 16"/>
                <a:gd name="T21" fmla="*/ 24 h 50"/>
                <a:gd name="T22" fmla="*/ 0 w 16"/>
                <a:gd name="T23" fmla="*/ 24 h 50"/>
                <a:gd name="T24" fmla="*/ 0 w 16"/>
                <a:gd name="T25" fmla="*/ 34 h 50"/>
                <a:gd name="T26" fmla="*/ 3 w 16"/>
                <a:gd name="T27" fmla="*/ 42 h 50"/>
                <a:gd name="T28" fmla="*/ 4 w 16"/>
                <a:gd name="T29" fmla="*/ 47 h 50"/>
                <a:gd name="T30" fmla="*/ 9 w 16"/>
                <a:gd name="T31" fmla="*/ 50 h 50"/>
                <a:gd name="T32" fmla="*/ 9 w 16"/>
                <a:gd name="T33" fmla="*/ 50 h 50"/>
                <a:gd name="T34" fmla="*/ 12 w 16"/>
                <a:gd name="T35" fmla="*/ 47 h 50"/>
                <a:gd name="T36" fmla="*/ 15 w 16"/>
                <a:gd name="T37" fmla="*/ 42 h 50"/>
                <a:gd name="T38" fmla="*/ 16 w 16"/>
                <a:gd name="T39" fmla="*/ 34 h 50"/>
                <a:gd name="T40" fmla="*/ 16 w 16"/>
                <a:gd name="T41" fmla="*/ 24 h 50"/>
                <a:gd name="T42" fmla="*/ 16 w 16"/>
                <a:gd name="T43" fmla="*/ 24 h 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" h="50">
                  <a:moveTo>
                    <a:pt x="16" y="24"/>
                  </a:moveTo>
                  <a:lnTo>
                    <a:pt x="16" y="24"/>
                  </a:lnTo>
                  <a:lnTo>
                    <a:pt x="16" y="15"/>
                  </a:lnTo>
                  <a:lnTo>
                    <a:pt x="15" y="7"/>
                  </a:lnTo>
                  <a:lnTo>
                    <a:pt x="12" y="1"/>
                  </a:lnTo>
                  <a:lnTo>
                    <a:pt x="9" y="0"/>
                  </a:lnTo>
                  <a:lnTo>
                    <a:pt x="4" y="1"/>
                  </a:lnTo>
                  <a:lnTo>
                    <a:pt x="3" y="7"/>
                  </a:lnTo>
                  <a:lnTo>
                    <a:pt x="0" y="15"/>
                  </a:lnTo>
                  <a:lnTo>
                    <a:pt x="0" y="24"/>
                  </a:lnTo>
                  <a:lnTo>
                    <a:pt x="0" y="34"/>
                  </a:lnTo>
                  <a:lnTo>
                    <a:pt x="3" y="42"/>
                  </a:lnTo>
                  <a:lnTo>
                    <a:pt x="4" y="47"/>
                  </a:lnTo>
                  <a:lnTo>
                    <a:pt x="9" y="50"/>
                  </a:lnTo>
                  <a:lnTo>
                    <a:pt x="12" y="47"/>
                  </a:lnTo>
                  <a:lnTo>
                    <a:pt x="15" y="42"/>
                  </a:lnTo>
                  <a:lnTo>
                    <a:pt x="16" y="34"/>
                  </a:lnTo>
                  <a:lnTo>
                    <a:pt x="16" y="2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1" name="Freeform 3149">
              <a:extLst>
                <a:ext uri="{FF2B5EF4-FFF2-40B4-BE49-F238E27FC236}">
                  <a16:creationId xmlns:a16="http://schemas.microsoft.com/office/drawing/2014/main" id="{8B36134E-4473-4AA6-A0F4-4DCF44926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599"/>
              <a:ext cx="67" cy="32"/>
            </a:xfrm>
            <a:custGeom>
              <a:avLst/>
              <a:gdLst>
                <a:gd name="T0" fmla="*/ 36 w 67"/>
                <a:gd name="T1" fmla="*/ 2 h 32"/>
                <a:gd name="T2" fmla="*/ 36 w 67"/>
                <a:gd name="T3" fmla="*/ 2 h 32"/>
                <a:gd name="T4" fmla="*/ 23 w 67"/>
                <a:gd name="T5" fmla="*/ 0 h 32"/>
                <a:gd name="T6" fmla="*/ 12 w 67"/>
                <a:gd name="T7" fmla="*/ 2 h 32"/>
                <a:gd name="T8" fmla="*/ 5 w 67"/>
                <a:gd name="T9" fmla="*/ 5 h 32"/>
                <a:gd name="T10" fmla="*/ 2 w 67"/>
                <a:gd name="T11" fmla="*/ 6 h 32"/>
                <a:gd name="T12" fmla="*/ 0 w 67"/>
                <a:gd name="T13" fmla="*/ 9 h 32"/>
                <a:gd name="T14" fmla="*/ 0 w 67"/>
                <a:gd name="T15" fmla="*/ 9 h 32"/>
                <a:gd name="T16" fmla="*/ 0 w 67"/>
                <a:gd name="T17" fmla="*/ 12 h 32"/>
                <a:gd name="T18" fmla="*/ 2 w 67"/>
                <a:gd name="T19" fmla="*/ 15 h 32"/>
                <a:gd name="T20" fmla="*/ 8 w 67"/>
                <a:gd name="T21" fmla="*/ 21 h 32"/>
                <a:gd name="T22" fmla="*/ 18 w 67"/>
                <a:gd name="T23" fmla="*/ 26 h 32"/>
                <a:gd name="T24" fmla="*/ 30 w 67"/>
                <a:gd name="T25" fmla="*/ 30 h 32"/>
                <a:gd name="T26" fmla="*/ 30 w 67"/>
                <a:gd name="T27" fmla="*/ 30 h 32"/>
                <a:gd name="T28" fmla="*/ 44 w 67"/>
                <a:gd name="T29" fmla="*/ 32 h 32"/>
                <a:gd name="T30" fmla="*/ 55 w 67"/>
                <a:gd name="T31" fmla="*/ 30 h 32"/>
                <a:gd name="T32" fmla="*/ 62 w 67"/>
                <a:gd name="T33" fmla="*/ 27 h 32"/>
                <a:gd name="T34" fmla="*/ 65 w 67"/>
                <a:gd name="T35" fmla="*/ 26 h 32"/>
                <a:gd name="T36" fmla="*/ 67 w 67"/>
                <a:gd name="T37" fmla="*/ 23 h 32"/>
                <a:gd name="T38" fmla="*/ 67 w 67"/>
                <a:gd name="T39" fmla="*/ 23 h 32"/>
                <a:gd name="T40" fmla="*/ 67 w 67"/>
                <a:gd name="T41" fmla="*/ 20 h 32"/>
                <a:gd name="T42" fmla="*/ 65 w 67"/>
                <a:gd name="T43" fmla="*/ 17 h 32"/>
                <a:gd name="T44" fmla="*/ 59 w 67"/>
                <a:gd name="T45" fmla="*/ 11 h 32"/>
                <a:gd name="T46" fmla="*/ 48 w 67"/>
                <a:gd name="T47" fmla="*/ 6 h 32"/>
                <a:gd name="T48" fmla="*/ 36 w 67"/>
                <a:gd name="T49" fmla="*/ 2 h 32"/>
                <a:gd name="T50" fmla="*/ 36 w 67"/>
                <a:gd name="T51" fmla="*/ 2 h 3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7" h="32">
                  <a:moveTo>
                    <a:pt x="36" y="2"/>
                  </a:moveTo>
                  <a:lnTo>
                    <a:pt x="36" y="2"/>
                  </a:lnTo>
                  <a:lnTo>
                    <a:pt x="23" y="0"/>
                  </a:lnTo>
                  <a:lnTo>
                    <a:pt x="12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2" y="15"/>
                  </a:lnTo>
                  <a:lnTo>
                    <a:pt x="8" y="21"/>
                  </a:lnTo>
                  <a:lnTo>
                    <a:pt x="18" y="26"/>
                  </a:lnTo>
                  <a:lnTo>
                    <a:pt x="30" y="30"/>
                  </a:lnTo>
                  <a:lnTo>
                    <a:pt x="44" y="32"/>
                  </a:lnTo>
                  <a:lnTo>
                    <a:pt x="55" y="30"/>
                  </a:lnTo>
                  <a:lnTo>
                    <a:pt x="62" y="27"/>
                  </a:lnTo>
                  <a:lnTo>
                    <a:pt x="65" y="26"/>
                  </a:lnTo>
                  <a:lnTo>
                    <a:pt x="67" y="23"/>
                  </a:lnTo>
                  <a:lnTo>
                    <a:pt x="67" y="20"/>
                  </a:lnTo>
                  <a:lnTo>
                    <a:pt x="65" y="17"/>
                  </a:lnTo>
                  <a:lnTo>
                    <a:pt x="59" y="11"/>
                  </a:lnTo>
                  <a:lnTo>
                    <a:pt x="48" y="6"/>
                  </a:lnTo>
                  <a:lnTo>
                    <a:pt x="36" y="2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Freeform 3150">
              <a:extLst>
                <a:ext uri="{FF2B5EF4-FFF2-40B4-BE49-F238E27FC236}">
                  <a16:creationId xmlns:a16="http://schemas.microsoft.com/office/drawing/2014/main" id="{A80CDF0D-E870-4265-BC5E-57D29D9F2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3605"/>
              <a:ext cx="49" cy="20"/>
            </a:xfrm>
            <a:custGeom>
              <a:avLst/>
              <a:gdLst>
                <a:gd name="T0" fmla="*/ 26 w 49"/>
                <a:gd name="T1" fmla="*/ 2 h 20"/>
                <a:gd name="T2" fmla="*/ 26 w 49"/>
                <a:gd name="T3" fmla="*/ 2 h 20"/>
                <a:gd name="T4" fmla="*/ 17 w 49"/>
                <a:gd name="T5" fmla="*/ 0 h 20"/>
                <a:gd name="T6" fmla="*/ 9 w 49"/>
                <a:gd name="T7" fmla="*/ 0 h 20"/>
                <a:gd name="T8" fmla="*/ 3 w 49"/>
                <a:gd name="T9" fmla="*/ 2 h 20"/>
                <a:gd name="T10" fmla="*/ 0 w 49"/>
                <a:gd name="T11" fmla="*/ 5 h 20"/>
                <a:gd name="T12" fmla="*/ 0 w 49"/>
                <a:gd name="T13" fmla="*/ 5 h 20"/>
                <a:gd name="T14" fmla="*/ 2 w 49"/>
                <a:gd name="T15" fmla="*/ 9 h 20"/>
                <a:gd name="T16" fmla="*/ 6 w 49"/>
                <a:gd name="T17" fmla="*/ 12 h 20"/>
                <a:gd name="T18" fmla="*/ 14 w 49"/>
                <a:gd name="T19" fmla="*/ 15 h 20"/>
                <a:gd name="T20" fmla="*/ 23 w 49"/>
                <a:gd name="T21" fmla="*/ 18 h 20"/>
                <a:gd name="T22" fmla="*/ 23 w 49"/>
                <a:gd name="T23" fmla="*/ 18 h 20"/>
                <a:gd name="T24" fmla="*/ 32 w 49"/>
                <a:gd name="T25" fmla="*/ 20 h 20"/>
                <a:gd name="T26" fmla="*/ 39 w 49"/>
                <a:gd name="T27" fmla="*/ 20 h 20"/>
                <a:gd name="T28" fmla="*/ 46 w 49"/>
                <a:gd name="T29" fmla="*/ 18 h 20"/>
                <a:gd name="T30" fmla="*/ 49 w 49"/>
                <a:gd name="T31" fmla="*/ 15 h 20"/>
                <a:gd name="T32" fmla="*/ 49 w 49"/>
                <a:gd name="T33" fmla="*/ 15 h 20"/>
                <a:gd name="T34" fmla="*/ 47 w 49"/>
                <a:gd name="T35" fmla="*/ 11 h 20"/>
                <a:gd name="T36" fmla="*/ 42 w 49"/>
                <a:gd name="T37" fmla="*/ 8 h 20"/>
                <a:gd name="T38" fmla="*/ 35 w 49"/>
                <a:gd name="T39" fmla="*/ 5 h 20"/>
                <a:gd name="T40" fmla="*/ 26 w 49"/>
                <a:gd name="T41" fmla="*/ 2 h 20"/>
                <a:gd name="T42" fmla="*/ 26 w 49"/>
                <a:gd name="T43" fmla="*/ 2 h 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" h="20">
                  <a:moveTo>
                    <a:pt x="26" y="2"/>
                  </a:moveTo>
                  <a:lnTo>
                    <a:pt x="26" y="2"/>
                  </a:lnTo>
                  <a:lnTo>
                    <a:pt x="17" y="0"/>
                  </a:lnTo>
                  <a:lnTo>
                    <a:pt x="9" y="0"/>
                  </a:lnTo>
                  <a:lnTo>
                    <a:pt x="3" y="2"/>
                  </a:lnTo>
                  <a:lnTo>
                    <a:pt x="0" y="5"/>
                  </a:lnTo>
                  <a:lnTo>
                    <a:pt x="2" y="9"/>
                  </a:lnTo>
                  <a:lnTo>
                    <a:pt x="6" y="12"/>
                  </a:lnTo>
                  <a:lnTo>
                    <a:pt x="14" y="15"/>
                  </a:lnTo>
                  <a:lnTo>
                    <a:pt x="23" y="18"/>
                  </a:lnTo>
                  <a:lnTo>
                    <a:pt x="32" y="20"/>
                  </a:lnTo>
                  <a:lnTo>
                    <a:pt x="39" y="20"/>
                  </a:lnTo>
                  <a:lnTo>
                    <a:pt x="46" y="18"/>
                  </a:lnTo>
                  <a:lnTo>
                    <a:pt x="49" y="15"/>
                  </a:lnTo>
                  <a:lnTo>
                    <a:pt x="47" y="11"/>
                  </a:lnTo>
                  <a:lnTo>
                    <a:pt x="42" y="8"/>
                  </a:lnTo>
                  <a:lnTo>
                    <a:pt x="35" y="5"/>
                  </a:lnTo>
                  <a:lnTo>
                    <a:pt x="26" y="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3" name="Freeform 3151">
              <a:extLst>
                <a:ext uri="{FF2B5EF4-FFF2-40B4-BE49-F238E27FC236}">
                  <a16:creationId xmlns:a16="http://schemas.microsoft.com/office/drawing/2014/main" id="{D17B5223-27D7-487F-AC9A-E69AA2153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610"/>
              <a:ext cx="67" cy="31"/>
            </a:xfrm>
            <a:custGeom>
              <a:avLst/>
              <a:gdLst>
                <a:gd name="T0" fmla="*/ 37 w 67"/>
                <a:gd name="T1" fmla="*/ 1 h 31"/>
                <a:gd name="T2" fmla="*/ 37 w 67"/>
                <a:gd name="T3" fmla="*/ 1 h 31"/>
                <a:gd name="T4" fmla="*/ 23 w 67"/>
                <a:gd name="T5" fmla="*/ 0 h 31"/>
                <a:gd name="T6" fmla="*/ 12 w 67"/>
                <a:gd name="T7" fmla="*/ 0 h 31"/>
                <a:gd name="T8" fmla="*/ 5 w 67"/>
                <a:gd name="T9" fmla="*/ 3 h 31"/>
                <a:gd name="T10" fmla="*/ 2 w 67"/>
                <a:gd name="T11" fmla="*/ 6 h 31"/>
                <a:gd name="T12" fmla="*/ 0 w 67"/>
                <a:gd name="T13" fmla="*/ 9 h 31"/>
                <a:gd name="T14" fmla="*/ 0 w 67"/>
                <a:gd name="T15" fmla="*/ 9 h 31"/>
                <a:gd name="T16" fmla="*/ 0 w 67"/>
                <a:gd name="T17" fmla="*/ 12 h 31"/>
                <a:gd name="T18" fmla="*/ 2 w 67"/>
                <a:gd name="T19" fmla="*/ 15 h 31"/>
                <a:gd name="T20" fmla="*/ 8 w 67"/>
                <a:gd name="T21" fmla="*/ 21 h 31"/>
                <a:gd name="T22" fmla="*/ 18 w 67"/>
                <a:gd name="T23" fmla="*/ 25 h 31"/>
                <a:gd name="T24" fmla="*/ 31 w 67"/>
                <a:gd name="T25" fmla="*/ 30 h 31"/>
                <a:gd name="T26" fmla="*/ 31 w 67"/>
                <a:gd name="T27" fmla="*/ 30 h 31"/>
                <a:gd name="T28" fmla="*/ 44 w 67"/>
                <a:gd name="T29" fmla="*/ 31 h 31"/>
                <a:gd name="T30" fmla="*/ 55 w 67"/>
                <a:gd name="T31" fmla="*/ 30 h 31"/>
                <a:gd name="T32" fmla="*/ 64 w 67"/>
                <a:gd name="T33" fmla="*/ 27 h 31"/>
                <a:gd name="T34" fmla="*/ 65 w 67"/>
                <a:gd name="T35" fmla="*/ 25 h 31"/>
                <a:gd name="T36" fmla="*/ 67 w 67"/>
                <a:gd name="T37" fmla="*/ 22 h 31"/>
                <a:gd name="T38" fmla="*/ 67 w 67"/>
                <a:gd name="T39" fmla="*/ 22 h 31"/>
                <a:gd name="T40" fmla="*/ 67 w 67"/>
                <a:gd name="T41" fmla="*/ 19 h 31"/>
                <a:gd name="T42" fmla="*/ 65 w 67"/>
                <a:gd name="T43" fmla="*/ 16 h 31"/>
                <a:gd name="T44" fmla="*/ 59 w 67"/>
                <a:gd name="T45" fmla="*/ 10 h 31"/>
                <a:gd name="T46" fmla="*/ 50 w 67"/>
                <a:gd name="T47" fmla="*/ 4 h 31"/>
                <a:gd name="T48" fmla="*/ 37 w 67"/>
                <a:gd name="T49" fmla="*/ 1 h 31"/>
                <a:gd name="T50" fmla="*/ 37 w 67"/>
                <a:gd name="T51" fmla="*/ 1 h 3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7" h="31">
                  <a:moveTo>
                    <a:pt x="37" y="1"/>
                  </a:moveTo>
                  <a:lnTo>
                    <a:pt x="37" y="1"/>
                  </a:lnTo>
                  <a:lnTo>
                    <a:pt x="23" y="0"/>
                  </a:lnTo>
                  <a:lnTo>
                    <a:pt x="12" y="0"/>
                  </a:lnTo>
                  <a:lnTo>
                    <a:pt x="5" y="3"/>
                  </a:lnTo>
                  <a:lnTo>
                    <a:pt x="2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2" y="15"/>
                  </a:lnTo>
                  <a:lnTo>
                    <a:pt x="8" y="21"/>
                  </a:lnTo>
                  <a:lnTo>
                    <a:pt x="18" y="25"/>
                  </a:lnTo>
                  <a:lnTo>
                    <a:pt x="31" y="30"/>
                  </a:lnTo>
                  <a:lnTo>
                    <a:pt x="44" y="31"/>
                  </a:lnTo>
                  <a:lnTo>
                    <a:pt x="55" y="30"/>
                  </a:lnTo>
                  <a:lnTo>
                    <a:pt x="64" y="27"/>
                  </a:lnTo>
                  <a:lnTo>
                    <a:pt x="65" y="25"/>
                  </a:lnTo>
                  <a:lnTo>
                    <a:pt x="67" y="22"/>
                  </a:lnTo>
                  <a:lnTo>
                    <a:pt x="67" y="19"/>
                  </a:lnTo>
                  <a:lnTo>
                    <a:pt x="65" y="16"/>
                  </a:lnTo>
                  <a:lnTo>
                    <a:pt x="59" y="10"/>
                  </a:lnTo>
                  <a:lnTo>
                    <a:pt x="50" y="4"/>
                  </a:lnTo>
                  <a:lnTo>
                    <a:pt x="37" y="1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4" name="Freeform 3152">
              <a:extLst>
                <a:ext uri="{FF2B5EF4-FFF2-40B4-BE49-F238E27FC236}">
                  <a16:creationId xmlns:a16="http://schemas.microsoft.com/office/drawing/2014/main" id="{12AFB543-0B03-4A0B-B0A1-4649CBD71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616"/>
              <a:ext cx="49" cy="19"/>
            </a:xfrm>
            <a:custGeom>
              <a:avLst/>
              <a:gdLst>
                <a:gd name="T0" fmla="*/ 26 w 49"/>
                <a:gd name="T1" fmla="*/ 1 h 19"/>
                <a:gd name="T2" fmla="*/ 26 w 49"/>
                <a:gd name="T3" fmla="*/ 1 h 19"/>
                <a:gd name="T4" fmla="*/ 17 w 49"/>
                <a:gd name="T5" fmla="*/ 0 h 19"/>
                <a:gd name="T6" fmla="*/ 9 w 49"/>
                <a:gd name="T7" fmla="*/ 0 h 19"/>
                <a:gd name="T8" fmla="*/ 3 w 49"/>
                <a:gd name="T9" fmla="*/ 1 h 19"/>
                <a:gd name="T10" fmla="*/ 0 w 49"/>
                <a:gd name="T11" fmla="*/ 4 h 19"/>
                <a:gd name="T12" fmla="*/ 0 w 49"/>
                <a:gd name="T13" fmla="*/ 4 h 19"/>
                <a:gd name="T14" fmla="*/ 2 w 49"/>
                <a:gd name="T15" fmla="*/ 7 h 19"/>
                <a:gd name="T16" fmla="*/ 6 w 49"/>
                <a:gd name="T17" fmla="*/ 12 h 19"/>
                <a:gd name="T18" fmla="*/ 14 w 49"/>
                <a:gd name="T19" fmla="*/ 15 h 19"/>
                <a:gd name="T20" fmla="*/ 23 w 49"/>
                <a:gd name="T21" fmla="*/ 18 h 19"/>
                <a:gd name="T22" fmla="*/ 23 w 49"/>
                <a:gd name="T23" fmla="*/ 18 h 19"/>
                <a:gd name="T24" fmla="*/ 32 w 49"/>
                <a:gd name="T25" fmla="*/ 19 h 19"/>
                <a:gd name="T26" fmla="*/ 41 w 49"/>
                <a:gd name="T27" fmla="*/ 19 h 19"/>
                <a:gd name="T28" fmla="*/ 46 w 49"/>
                <a:gd name="T29" fmla="*/ 18 h 19"/>
                <a:gd name="T30" fmla="*/ 49 w 49"/>
                <a:gd name="T31" fmla="*/ 15 h 19"/>
                <a:gd name="T32" fmla="*/ 49 w 49"/>
                <a:gd name="T33" fmla="*/ 15 h 19"/>
                <a:gd name="T34" fmla="*/ 47 w 49"/>
                <a:gd name="T35" fmla="*/ 10 h 19"/>
                <a:gd name="T36" fmla="*/ 43 w 49"/>
                <a:gd name="T37" fmla="*/ 7 h 19"/>
                <a:gd name="T38" fmla="*/ 35 w 49"/>
                <a:gd name="T39" fmla="*/ 4 h 19"/>
                <a:gd name="T40" fmla="*/ 26 w 49"/>
                <a:gd name="T41" fmla="*/ 1 h 19"/>
                <a:gd name="T42" fmla="*/ 26 w 49"/>
                <a:gd name="T43" fmla="*/ 1 h 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" h="19">
                  <a:moveTo>
                    <a:pt x="26" y="1"/>
                  </a:moveTo>
                  <a:lnTo>
                    <a:pt x="26" y="1"/>
                  </a:lnTo>
                  <a:lnTo>
                    <a:pt x="17" y="0"/>
                  </a:lnTo>
                  <a:lnTo>
                    <a:pt x="9" y="0"/>
                  </a:lnTo>
                  <a:lnTo>
                    <a:pt x="3" y="1"/>
                  </a:lnTo>
                  <a:lnTo>
                    <a:pt x="0" y="4"/>
                  </a:lnTo>
                  <a:lnTo>
                    <a:pt x="2" y="7"/>
                  </a:lnTo>
                  <a:lnTo>
                    <a:pt x="6" y="12"/>
                  </a:lnTo>
                  <a:lnTo>
                    <a:pt x="14" y="15"/>
                  </a:lnTo>
                  <a:lnTo>
                    <a:pt x="23" y="18"/>
                  </a:lnTo>
                  <a:lnTo>
                    <a:pt x="32" y="19"/>
                  </a:lnTo>
                  <a:lnTo>
                    <a:pt x="41" y="19"/>
                  </a:lnTo>
                  <a:lnTo>
                    <a:pt x="46" y="18"/>
                  </a:lnTo>
                  <a:lnTo>
                    <a:pt x="49" y="15"/>
                  </a:lnTo>
                  <a:lnTo>
                    <a:pt x="47" y="10"/>
                  </a:lnTo>
                  <a:lnTo>
                    <a:pt x="43" y="7"/>
                  </a:lnTo>
                  <a:lnTo>
                    <a:pt x="35" y="4"/>
                  </a:lnTo>
                  <a:lnTo>
                    <a:pt x="26" y="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5" name="Freeform 3153">
              <a:extLst>
                <a:ext uri="{FF2B5EF4-FFF2-40B4-BE49-F238E27FC236}">
                  <a16:creationId xmlns:a16="http://schemas.microsoft.com/office/drawing/2014/main" id="{DCA85099-056F-4E3C-8CB0-9722C2911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617"/>
              <a:ext cx="38" cy="17"/>
            </a:xfrm>
            <a:custGeom>
              <a:avLst/>
              <a:gdLst>
                <a:gd name="T0" fmla="*/ 19 w 38"/>
                <a:gd name="T1" fmla="*/ 0 h 17"/>
                <a:gd name="T2" fmla="*/ 19 w 38"/>
                <a:gd name="T3" fmla="*/ 0 h 17"/>
                <a:gd name="T4" fmla="*/ 12 w 38"/>
                <a:gd name="T5" fmla="*/ 0 h 17"/>
                <a:gd name="T6" fmla="*/ 6 w 38"/>
                <a:gd name="T7" fmla="*/ 2 h 17"/>
                <a:gd name="T8" fmla="*/ 1 w 38"/>
                <a:gd name="T9" fmla="*/ 3 h 17"/>
                <a:gd name="T10" fmla="*/ 0 w 38"/>
                <a:gd name="T11" fmla="*/ 8 h 17"/>
                <a:gd name="T12" fmla="*/ 0 w 38"/>
                <a:gd name="T13" fmla="*/ 8 h 17"/>
                <a:gd name="T14" fmla="*/ 1 w 38"/>
                <a:gd name="T15" fmla="*/ 11 h 17"/>
                <a:gd name="T16" fmla="*/ 4 w 38"/>
                <a:gd name="T17" fmla="*/ 14 h 17"/>
                <a:gd name="T18" fmla="*/ 10 w 38"/>
                <a:gd name="T19" fmla="*/ 15 h 17"/>
                <a:gd name="T20" fmla="*/ 18 w 38"/>
                <a:gd name="T21" fmla="*/ 17 h 17"/>
                <a:gd name="T22" fmla="*/ 18 w 38"/>
                <a:gd name="T23" fmla="*/ 17 h 17"/>
                <a:gd name="T24" fmla="*/ 26 w 38"/>
                <a:gd name="T25" fmla="*/ 17 h 17"/>
                <a:gd name="T26" fmla="*/ 32 w 38"/>
                <a:gd name="T27" fmla="*/ 15 h 17"/>
                <a:gd name="T28" fmla="*/ 36 w 38"/>
                <a:gd name="T29" fmla="*/ 14 h 17"/>
                <a:gd name="T30" fmla="*/ 38 w 38"/>
                <a:gd name="T31" fmla="*/ 11 h 17"/>
                <a:gd name="T32" fmla="*/ 38 w 38"/>
                <a:gd name="T33" fmla="*/ 11 h 17"/>
                <a:gd name="T34" fmla="*/ 36 w 38"/>
                <a:gd name="T35" fmla="*/ 6 h 17"/>
                <a:gd name="T36" fmla="*/ 33 w 38"/>
                <a:gd name="T37" fmla="*/ 3 h 17"/>
                <a:gd name="T38" fmla="*/ 27 w 38"/>
                <a:gd name="T39" fmla="*/ 2 h 17"/>
                <a:gd name="T40" fmla="*/ 19 w 38"/>
                <a:gd name="T41" fmla="*/ 0 h 17"/>
                <a:gd name="T42" fmla="*/ 19 w 38"/>
                <a:gd name="T43" fmla="*/ 0 h 1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" h="17">
                  <a:moveTo>
                    <a:pt x="19" y="0"/>
                  </a:moveTo>
                  <a:lnTo>
                    <a:pt x="19" y="0"/>
                  </a:lnTo>
                  <a:lnTo>
                    <a:pt x="12" y="0"/>
                  </a:lnTo>
                  <a:lnTo>
                    <a:pt x="6" y="2"/>
                  </a:lnTo>
                  <a:lnTo>
                    <a:pt x="1" y="3"/>
                  </a:lnTo>
                  <a:lnTo>
                    <a:pt x="0" y="8"/>
                  </a:lnTo>
                  <a:lnTo>
                    <a:pt x="1" y="11"/>
                  </a:lnTo>
                  <a:lnTo>
                    <a:pt x="4" y="14"/>
                  </a:lnTo>
                  <a:lnTo>
                    <a:pt x="10" y="15"/>
                  </a:lnTo>
                  <a:lnTo>
                    <a:pt x="18" y="17"/>
                  </a:lnTo>
                  <a:lnTo>
                    <a:pt x="26" y="17"/>
                  </a:lnTo>
                  <a:lnTo>
                    <a:pt x="32" y="15"/>
                  </a:lnTo>
                  <a:lnTo>
                    <a:pt x="36" y="14"/>
                  </a:lnTo>
                  <a:lnTo>
                    <a:pt x="38" y="11"/>
                  </a:lnTo>
                  <a:lnTo>
                    <a:pt x="36" y="6"/>
                  </a:lnTo>
                  <a:lnTo>
                    <a:pt x="33" y="3"/>
                  </a:lnTo>
                  <a:lnTo>
                    <a:pt x="27" y="2"/>
                  </a:lnTo>
                  <a:lnTo>
                    <a:pt x="19" y="0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6" name="Freeform 3154">
              <a:extLst>
                <a:ext uri="{FF2B5EF4-FFF2-40B4-BE49-F238E27FC236}">
                  <a16:creationId xmlns:a16="http://schemas.microsoft.com/office/drawing/2014/main" id="{CFBA4D35-59E4-41EB-A539-0880BB3F4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623"/>
              <a:ext cx="17" cy="6"/>
            </a:xfrm>
            <a:custGeom>
              <a:avLst/>
              <a:gdLst>
                <a:gd name="T0" fmla="*/ 9 w 17"/>
                <a:gd name="T1" fmla="*/ 0 h 6"/>
                <a:gd name="T2" fmla="*/ 9 w 17"/>
                <a:gd name="T3" fmla="*/ 0 h 6"/>
                <a:gd name="T4" fmla="*/ 3 w 17"/>
                <a:gd name="T5" fmla="*/ 0 h 6"/>
                <a:gd name="T6" fmla="*/ 0 w 17"/>
                <a:gd name="T7" fmla="*/ 2 h 6"/>
                <a:gd name="T8" fmla="*/ 0 w 17"/>
                <a:gd name="T9" fmla="*/ 2 h 6"/>
                <a:gd name="T10" fmla="*/ 0 w 17"/>
                <a:gd name="T11" fmla="*/ 2 h 6"/>
                <a:gd name="T12" fmla="*/ 0 w 17"/>
                <a:gd name="T13" fmla="*/ 3 h 6"/>
                <a:gd name="T14" fmla="*/ 2 w 17"/>
                <a:gd name="T15" fmla="*/ 5 h 6"/>
                <a:gd name="T16" fmla="*/ 8 w 17"/>
                <a:gd name="T17" fmla="*/ 6 h 6"/>
                <a:gd name="T18" fmla="*/ 8 w 17"/>
                <a:gd name="T19" fmla="*/ 6 h 6"/>
                <a:gd name="T20" fmla="*/ 14 w 17"/>
                <a:gd name="T21" fmla="*/ 6 h 6"/>
                <a:gd name="T22" fmla="*/ 17 w 17"/>
                <a:gd name="T23" fmla="*/ 5 h 6"/>
                <a:gd name="T24" fmla="*/ 17 w 17"/>
                <a:gd name="T25" fmla="*/ 3 h 6"/>
                <a:gd name="T26" fmla="*/ 17 w 17"/>
                <a:gd name="T27" fmla="*/ 3 h 6"/>
                <a:gd name="T28" fmla="*/ 17 w 17"/>
                <a:gd name="T29" fmla="*/ 2 h 6"/>
                <a:gd name="T30" fmla="*/ 16 w 17"/>
                <a:gd name="T31" fmla="*/ 2 h 6"/>
                <a:gd name="T32" fmla="*/ 9 w 17"/>
                <a:gd name="T33" fmla="*/ 0 h 6"/>
                <a:gd name="T34" fmla="*/ 9 w 17"/>
                <a:gd name="T35" fmla="*/ 0 h 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" h="6">
                  <a:moveTo>
                    <a:pt x="9" y="0"/>
                  </a:moveTo>
                  <a:lnTo>
                    <a:pt x="9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8" y="6"/>
                  </a:lnTo>
                  <a:lnTo>
                    <a:pt x="14" y="6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9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7" name="Freeform 3155">
              <a:extLst>
                <a:ext uri="{FF2B5EF4-FFF2-40B4-BE49-F238E27FC236}">
                  <a16:creationId xmlns:a16="http://schemas.microsoft.com/office/drawing/2014/main" id="{60DBF6C4-91B0-476F-A8D0-F971C5EB7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3445"/>
              <a:ext cx="48" cy="117"/>
            </a:xfrm>
            <a:custGeom>
              <a:avLst/>
              <a:gdLst>
                <a:gd name="T0" fmla="*/ 48 w 48"/>
                <a:gd name="T1" fmla="*/ 59 h 117"/>
                <a:gd name="T2" fmla="*/ 48 w 48"/>
                <a:gd name="T3" fmla="*/ 59 h 117"/>
                <a:gd name="T4" fmla="*/ 48 w 48"/>
                <a:gd name="T5" fmla="*/ 47 h 117"/>
                <a:gd name="T6" fmla="*/ 46 w 48"/>
                <a:gd name="T7" fmla="*/ 37 h 117"/>
                <a:gd name="T8" fmla="*/ 43 w 48"/>
                <a:gd name="T9" fmla="*/ 26 h 117"/>
                <a:gd name="T10" fmla="*/ 40 w 48"/>
                <a:gd name="T11" fmla="*/ 19 h 117"/>
                <a:gd name="T12" fmla="*/ 37 w 48"/>
                <a:gd name="T13" fmla="*/ 11 h 117"/>
                <a:gd name="T14" fmla="*/ 33 w 48"/>
                <a:gd name="T15" fmla="*/ 5 h 117"/>
                <a:gd name="T16" fmla="*/ 28 w 48"/>
                <a:gd name="T17" fmla="*/ 2 h 117"/>
                <a:gd name="T18" fmla="*/ 24 w 48"/>
                <a:gd name="T19" fmla="*/ 0 h 117"/>
                <a:gd name="T20" fmla="*/ 24 w 48"/>
                <a:gd name="T21" fmla="*/ 0 h 117"/>
                <a:gd name="T22" fmla="*/ 19 w 48"/>
                <a:gd name="T23" fmla="*/ 2 h 117"/>
                <a:gd name="T24" fmla="*/ 15 w 48"/>
                <a:gd name="T25" fmla="*/ 5 h 117"/>
                <a:gd name="T26" fmla="*/ 10 w 48"/>
                <a:gd name="T27" fmla="*/ 11 h 117"/>
                <a:gd name="T28" fmla="*/ 7 w 48"/>
                <a:gd name="T29" fmla="*/ 19 h 117"/>
                <a:gd name="T30" fmla="*/ 4 w 48"/>
                <a:gd name="T31" fmla="*/ 26 h 117"/>
                <a:gd name="T32" fmla="*/ 1 w 48"/>
                <a:gd name="T33" fmla="*/ 37 h 117"/>
                <a:gd name="T34" fmla="*/ 0 w 48"/>
                <a:gd name="T35" fmla="*/ 47 h 117"/>
                <a:gd name="T36" fmla="*/ 0 w 48"/>
                <a:gd name="T37" fmla="*/ 59 h 117"/>
                <a:gd name="T38" fmla="*/ 0 w 48"/>
                <a:gd name="T39" fmla="*/ 59 h 117"/>
                <a:gd name="T40" fmla="*/ 0 w 48"/>
                <a:gd name="T41" fmla="*/ 70 h 117"/>
                <a:gd name="T42" fmla="*/ 1 w 48"/>
                <a:gd name="T43" fmla="*/ 80 h 117"/>
                <a:gd name="T44" fmla="*/ 4 w 48"/>
                <a:gd name="T45" fmla="*/ 91 h 117"/>
                <a:gd name="T46" fmla="*/ 7 w 48"/>
                <a:gd name="T47" fmla="*/ 100 h 117"/>
                <a:gd name="T48" fmla="*/ 10 w 48"/>
                <a:gd name="T49" fmla="*/ 106 h 117"/>
                <a:gd name="T50" fmla="*/ 15 w 48"/>
                <a:gd name="T51" fmla="*/ 112 h 117"/>
                <a:gd name="T52" fmla="*/ 19 w 48"/>
                <a:gd name="T53" fmla="*/ 115 h 117"/>
                <a:gd name="T54" fmla="*/ 24 w 48"/>
                <a:gd name="T55" fmla="*/ 117 h 117"/>
                <a:gd name="T56" fmla="*/ 24 w 48"/>
                <a:gd name="T57" fmla="*/ 117 h 117"/>
                <a:gd name="T58" fmla="*/ 28 w 48"/>
                <a:gd name="T59" fmla="*/ 115 h 117"/>
                <a:gd name="T60" fmla="*/ 33 w 48"/>
                <a:gd name="T61" fmla="*/ 112 h 117"/>
                <a:gd name="T62" fmla="*/ 37 w 48"/>
                <a:gd name="T63" fmla="*/ 106 h 117"/>
                <a:gd name="T64" fmla="*/ 40 w 48"/>
                <a:gd name="T65" fmla="*/ 100 h 117"/>
                <a:gd name="T66" fmla="*/ 43 w 48"/>
                <a:gd name="T67" fmla="*/ 91 h 117"/>
                <a:gd name="T68" fmla="*/ 46 w 48"/>
                <a:gd name="T69" fmla="*/ 80 h 117"/>
                <a:gd name="T70" fmla="*/ 48 w 48"/>
                <a:gd name="T71" fmla="*/ 70 h 117"/>
                <a:gd name="T72" fmla="*/ 48 w 48"/>
                <a:gd name="T73" fmla="*/ 59 h 117"/>
                <a:gd name="T74" fmla="*/ 48 w 48"/>
                <a:gd name="T75" fmla="*/ 59 h 11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8" h="117">
                  <a:moveTo>
                    <a:pt x="48" y="59"/>
                  </a:moveTo>
                  <a:lnTo>
                    <a:pt x="48" y="59"/>
                  </a:lnTo>
                  <a:lnTo>
                    <a:pt x="48" y="47"/>
                  </a:lnTo>
                  <a:lnTo>
                    <a:pt x="46" y="37"/>
                  </a:lnTo>
                  <a:lnTo>
                    <a:pt x="43" y="26"/>
                  </a:lnTo>
                  <a:lnTo>
                    <a:pt x="40" y="19"/>
                  </a:lnTo>
                  <a:lnTo>
                    <a:pt x="37" y="11"/>
                  </a:lnTo>
                  <a:lnTo>
                    <a:pt x="33" y="5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5"/>
                  </a:lnTo>
                  <a:lnTo>
                    <a:pt x="10" y="11"/>
                  </a:lnTo>
                  <a:lnTo>
                    <a:pt x="7" y="19"/>
                  </a:lnTo>
                  <a:lnTo>
                    <a:pt x="4" y="26"/>
                  </a:lnTo>
                  <a:lnTo>
                    <a:pt x="1" y="37"/>
                  </a:lnTo>
                  <a:lnTo>
                    <a:pt x="0" y="47"/>
                  </a:lnTo>
                  <a:lnTo>
                    <a:pt x="0" y="59"/>
                  </a:lnTo>
                  <a:lnTo>
                    <a:pt x="0" y="70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7" y="100"/>
                  </a:lnTo>
                  <a:lnTo>
                    <a:pt x="10" y="106"/>
                  </a:lnTo>
                  <a:lnTo>
                    <a:pt x="15" y="112"/>
                  </a:lnTo>
                  <a:lnTo>
                    <a:pt x="19" y="115"/>
                  </a:lnTo>
                  <a:lnTo>
                    <a:pt x="24" y="117"/>
                  </a:lnTo>
                  <a:lnTo>
                    <a:pt x="28" y="115"/>
                  </a:lnTo>
                  <a:lnTo>
                    <a:pt x="33" y="112"/>
                  </a:lnTo>
                  <a:lnTo>
                    <a:pt x="37" y="106"/>
                  </a:lnTo>
                  <a:lnTo>
                    <a:pt x="40" y="100"/>
                  </a:lnTo>
                  <a:lnTo>
                    <a:pt x="43" y="91"/>
                  </a:lnTo>
                  <a:lnTo>
                    <a:pt x="46" y="80"/>
                  </a:lnTo>
                  <a:lnTo>
                    <a:pt x="48" y="70"/>
                  </a:lnTo>
                  <a:lnTo>
                    <a:pt x="48" y="59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8" name="Freeform 3156">
              <a:extLst>
                <a:ext uri="{FF2B5EF4-FFF2-40B4-BE49-F238E27FC236}">
                  <a16:creationId xmlns:a16="http://schemas.microsoft.com/office/drawing/2014/main" id="{EF70BC7C-06AE-41A7-BC8B-1CD385940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3462"/>
              <a:ext cx="29" cy="83"/>
            </a:xfrm>
            <a:custGeom>
              <a:avLst/>
              <a:gdLst>
                <a:gd name="T0" fmla="*/ 29 w 29"/>
                <a:gd name="T1" fmla="*/ 42 h 83"/>
                <a:gd name="T2" fmla="*/ 29 w 29"/>
                <a:gd name="T3" fmla="*/ 42 h 83"/>
                <a:gd name="T4" fmla="*/ 27 w 29"/>
                <a:gd name="T5" fmla="*/ 26 h 83"/>
                <a:gd name="T6" fmla="*/ 24 w 29"/>
                <a:gd name="T7" fmla="*/ 12 h 83"/>
                <a:gd name="T8" fmla="*/ 20 w 29"/>
                <a:gd name="T9" fmla="*/ 3 h 83"/>
                <a:gd name="T10" fmla="*/ 17 w 29"/>
                <a:gd name="T11" fmla="*/ 0 h 83"/>
                <a:gd name="T12" fmla="*/ 14 w 29"/>
                <a:gd name="T13" fmla="*/ 0 h 83"/>
                <a:gd name="T14" fmla="*/ 14 w 29"/>
                <a:gd name="T15" fmla="*/ 0 h 83"/>
                <a:gd name="T16" fmla="*/ 11 w 29"/>
                <a:gd name="T17" fmla="*/ 0 h 83"/>
                <a:gd name="T18" fmla="*/ 8 w 29"/>
                <a:gd name="T19" fmla="*/ 3 h 83"/>
                <a:gd name="T20" fmla="*/ 3 w 29"/>
                <a:gd name="T21" fmla="*/ 12 h 83"/>
                <a:gd name="T22" fmla="*/ 0 w 29"/>
                <a:gd name="T23" fmla="*/ 26 h 83"/>
                <a:gd name="T24" fmla="*/ 0 w 29"/>
                <a:gd name="T25" fmla="*/ 42 h 83"/>
                <a:gd name="T26" fmla="*/ 0 w 29"/>
                <a:gd name="T27" fmla="*/ 42 h 83"/>
                <a:gd name="T28" fmla="*/ 0 w 29"/>
                <a:gd name="T29" fmla="*/ 57 h 83"/>
                <a:gd name="T30" fmla="*/ 3 w 29"/>
                <a:gd name="T31" fmla="*/ 71 h 83"/>
                <a:gd name="T32" fmla="*/ 8 w 29"/>
                <a:gd name="T33" fmla="*/ 80 h 83"/>
                <a:gd name="T34" fmla="*/ 11 w 29"/>
                <a:gd name="T35" fmla="*/ 83 h 83"/>
                <a:gd name="T36" fmla="*/ 14 w 29"/>
                <a:gd name="T37" fmla="*/ 83 h 83"/>
                <a:gd name="T38" fmla="*/ 14 w 29"/>
                <a:gd name="T39" fmla="*/ 83 h 83"/>
                <a:gd name="T40" fmla="*/ 17 w 29"/>
                <a:gd name="T41" fmla="*/ 83 h 83"/>
                <a:gd name="T42" fmla="*/ 20 w 29"/>
                <a:gd name="T43" fmla="*/ 80 h 83"/>
                <a:gd name="T44" fmla="*/ 24 w 29"/>
                <a:gd name="T45" fmla="*/ 71 h 83"/>
                <a:gd name="T46" fmla="*/ 27 w 29"/>
                <a:gd name="T47" fmla="*/ 57 h 83"/>
                <a:gd name="T48" fmla="*/ 29 w 29"/>
                <a:gd name="T49" fmla="*/ 42 h 83"/>
                <a:gd name="T50" fmla="*/ 29 w 29"/>
                <a:gd name="T51" fmla="*/ 42 h 8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9" h="83">
                  <a:moveTo>
                    <a:pt x="29" y="42"/>
                  </a:moveTo>
                  <a:lnTo>
                    <a:pt x="29" y="42"/>
                  </a:lnTo>
                  <a:lnTo>
                    <a:pt x="27" y="26"/>
                  </a:lnTo>
                  <a:lnTo>
                    <a:pt x="24" y="12"/>
                  </a:lnTo>
                  <a:lnTo>
                    <a:pt x="20" y="3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8" y="3"/>
                  </a:lnTo>
                  <a:lnTo>
                    <a:pt x="3" y="12"/>
                  </a:lnTo>
                  <a:lnTo>
                    <a:pt x="0" y="26"/>
                  </a:lnTo>
                  <a:lnTo>
                    <a:pt x="0" y="42"/>
                  </a:lnTo>
                  <a:lnTo>
                    <a:pt x="0" y="57"/>
                  </a:lnTo>
                  <a:lnTo>
                    <a:pt x="3" y="71"/>
                  </a:lnTo>
                  <a:lnTo>
                    <a:pt x="8" y="80"/>
                  </a:lnTo>
                  <a:lnTo>
                    <a:pt x="11" y="83"/>
                  </a:lnTo>
                  <a:lnTo>
                    <a:pt x="14" y="83"/>
                  </a:lnTo>
                  <a:lnTo>
                    <a:pt x="17" y="83"/>
                  </a:lnTo>
                  <a:lnTo>
                    <a:pt x="20" y="80"/>
                  </a:lnTo>
                  <a:lnTo>
                    <a:pt x="24" y="71"/>
                  </a:lnTo>
                  <a:lnTo>
                    <a:pt x="27" y="57"/>
                  </a:lnTo>
                  <a:lnTo>
                    <a:pt x="29" y="42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9" name="Freeform 3157">
              <a:extLst>
                <a:ext uri="{FF2B5EF4-FFF2-40B4-BE49-F238E27FC236}">
                  <a16:creationId xmlns:a16="http://schemas.microsoft.com/office/drawing/2014/main" id="{E3C87391-D2EC-46D3-B0E3-316309DEB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439"/>
              <a:ext cx="1255" cy="2022"/>
            </a:xfrm>
            <a:custGeom>
              <a:avLst/>
              <a:gdLst>
                <a:gd name="T0" fmla="*/ 13 w 1255"/>
                <a:gd name="T1" fmla="*/ 416 h 2022"/>
                <a:gd name="T2" fmla="*/ 1 w 1255"/>
                <a:gd name="T3" fmla="*/ 193 h 2022"/>
                <a:gd name="T4" fmla="*/ 0 w 1255"/>
                <a:gd name="T5" fmla="*/ 84 h 2022"/>
                <a:gd name="T6" fmla="*/ 7 w 1255"/>
                <a:gd name="T7" fmla="*/ 60 h 2022"/>
                <a:gd name="T8" fmla="*/ 22 w 1255"/>
                <a:gd name="T9" fmla="*/ 46 h 2022"/>
                <a:gd name="T10" fmla="*/ 105 w 1255"/>
                <a:gd name="T11" fmla="*/ 36 h 2022"/>
                <a:gd name="T12" fmla="*/ 333 w 1255"/>
                <a:gd name="T13" fmla="*/ 15 h 2022"/>
                <a:gd name="T14" fmla="*/ 630 w 1255"/>
                <a:gd name="T15" fmla="*/ 1 h 2022"/>
                <a:gd name="T16" fmla="*/ 1038 w 1255"/>
                <a:gd name="T17" fmla="*/ 4 h 2022"/>
                <a:gd name="T18" fmla="*/ 1169 w 1255"/>
                <a:gd name="T19" fmla="*/ 10 h 2022"/>
                <a:gd name="T20" fmla="*/ 1187 w 1255"/>
                <a:gd name="T21" fmla="*/ 21 h 2022"/>
                <a:gd name="T22" fmla="*/ 1187 w 1255"/>
                <a:gd name="T23" fmla="*/ 39 h 2022"/>
                <a:gd name="T24" fmla="*/ 1184 w 1255"/>
                <a:gd name="T25" fmla="*/ 135 h 2022"/>
                <a:gd name="T26" fmla="*/ 1187 w 1255"/>
                <a:gd name="T27" fmla="*/ 327 h 2022"/>
                <a:gd name="T28" fmla="*/ 1205 w 1255"/>
                <a:gd name="T29" fmla="*/ 526 h 2022"/>
                <a:gd name="T30" fmla="*/ 1225 w 1255"/>
                <a:gd name="T31" fmla="*/ 686 h 2022"/>
                <a:gd name="T32" fmla="*/ 1229 w 1255"/>
                <a:gd name="T33" fmla="*/ 811 h 2022"/>
                <a:gd name="T34" fmla="*/ 1234 w 1255"/>
                <a:gd name="T35" fmla="*/ 945 h 2022"/>
                <a:gd name="T36" fmla="*/ 1234 w 1255"/>
                <a:gd name="T37" fmla="*/ 1147 h 2022"/>
                <a:gd name="T38" fmla="*/ 1228 w 1255"/>
                <a:gd name="T39" fmla="*/ 1283 h 2022"/>
                <a:gd name="T40" fmla="*/ 1228 w 1255"/>
                <a:gd name="T41" fmla="*/ 1358 h 2022"/>
                <a:gd name="T42" fmla="*/ 1231 w 1255"/>
                <a:gd name="T43" fmla="*/ 1562 h 2022"/>
                <a:gd name="T44" fmla="*/ 1226 w 1255"/>
                <a:gd name="T45" fmla="*/ 1589 h 2022"/>
                <a:gd name="T46" fmla="*/ 1203 w 1255"/>
                <a:gd name="T47" fmla="*/ 1622 h 2022"/>
                <a:gd name="T48" fmla="*/ 1160 w 1255"/>
                <a:gd name="T49" fmla="*/ 1663 h 2022"/>
                <a:gd name="T50" fmla="*/ 1131 w 1255"/>
                <a:gd name="T51" fmla="*/ 1699 h 2022"/>
                <a:gd name="T52" fmla="*/ 1113 w 1255"/>
                <a:gd name="T53" fmla="*/ 1750 h 2022"/>
                <a:gd name="T54" fmla="*/ 1113 w 1255"/>
                <a:gd name="T55" fmla="*/ 1789 h 2022"/>
                <a:gd name="T56" fmla="*/ 1134 w 1255"/>
                <a:gd name="T57" fmla="*/ 1835 h 2022"/>
                <a:gd name="T58" fmla="*/ 1170 w 1255"/>
                <a:gd name="T59" fmla="*/ 1868 h 2022"/>
                <a:gd name="T60" fmla="*/ 1222 w 1255"/>
                <a:gd name="T61" fmla="*/ 1904 h 2022"/>
                <a:gd name="T62" fmla="*/ 1249 w 1255"/>
                <a:gd name="T63" fmla="*/ 1933 h 2022"/>
                <a:gd name="T64" fmla="*/ 1255 w 1255"/>
                <a:gd name="T65" fmla="*/ 1957 h 2022"/>
                <a:gd name="T66" fmla="*/ 1255 w 1255"/>
                <a:gd name="T67" fmla="*/ 1999 h 2022"/>
                <a:gd name="T68" fmla="*/ 1246 w 1255"/>
                <a:gd name="T69" fmla="*/ 2013 h 2022"/>
                <a:gd name="T70" fmla="*/ 1226 w 1255"/>
                <a:gd name="T71" fmla="*/ 2022 h 2022"/>
                <a:gd name="T72" fmla="*/ 1045 w 1255"/>
                <a:gd name="T73" fmla="*/ 2008 h 2022"/>
                <a:gd name="T74" fmla="*/ 765 w 1255"/>
                <a:gd name="T75" fmla="*/ 1988 h 2022"/>
                <a:gd name="T76" fmla="*/ 434 w 1255"/>
                <a:gd name="T77" fmla="*/ 1985 h 2022"/>
                <a:gd name="T78" fmla="*/ 44 w 1255"/>
                <a:gd name="T79" fmla="*/ 1994 h 2022"/>
                <a:gd name="T80" fmla="*/ 31 w 1255"/>
                <a:gd name="T81" fmla="*/ 1991 h 2022"/>
                <a:gd name="T82" fmla="*/ 24 w 1255"/>
                <a:gd name="T83" fmla="*/ 1972 h 2022"/>
                <a:gd name="T84" fmla="*/ 38 w 1255"/>
                <a:gd name="T85" fmla="*/ 1942 h 2022"/>
                <a:gd name="T86" fmla="*/ 59 w 1255"/>
                <a:gd name="T87" fmla="*/ 1927 h 2022"/>
                <a:gd name="T88" fmla="*/ 96 w 1255"/>
                <a:gd name="T89" fmla="*/ 1892 h 2022"/>
                <a:gd name="T90" fmla="*/ 113 w 1255"/>
                <a:gd name="T91" fmla="*/ 1857 h 2022"/>
                <a:gd name="T92" fmla="*/ 117 w 1255"/>
                <a:gd name="T93" fmla="*/ 1823 h 2022"/>
                <a:gd name="T94" fmla="*/ 114 w 1255"/>
                <a:gd name="T95" fmla="*/ 1791 h 2022"/>
                <a:gd name="T96" fmla="*/ 99 w 1255"/>
                <a:gd name="T97" fmla="*/ 1744 h 2022"/>
                <a:gd name="T98" fmla="*/ 71 w 1255"/>
                <a:gd name="T99" fmla="*/ 1693 h 2022"/>
                <a:gd name="T100" fmla="*/ 36 w 1255"/>
                <a:gd name="T101" fmla="*/ 1636 h 2022"/>
                <a:gd name="T102" fmla="*/ 25 w 1255"/>
                <a:gd name="T103" fmla="*/ 1598 h 2022"/>
                <a:gd name="T104" fmla="*/ 12 w 1255"/>
                <a:gd name="T105" fmla="*/ 1343 h 2022"/>
                <a:gd name="T106" fmla="*/ 6 w 1255"/>
                <a:gd name="T107" fmla="*/ 1100 h 2022"/>
                <a:gd name="T108" fmla="*/ 13 w 1255"/>
                <a:gd name="T109" fmla="*/ 846 h 2022"/>
                <a:gd name="T110" fmla="*/ 19 w 1255"/>
                <a:gd name="T111" fmla="*/ 678 h 2022"/>
                <a:gd name="T112" fmla="*/ 18 w 1255"/>
                <a:gd name="T113" fmla="*/ 505 h 202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255" h="2022">
                  <a:moveTo>
                    <a:pt x="18" y="505"/>
                  </a:moveTo>
                  <a:lnTo>
                    <a:pt x="18" y="505"/>
                  </a:lnTo>
                  <a:lnTo>
                    <a:pt x="13" y="416"/>
                  </a:lnTo>
                  <a:lnTo>
                    <a:pt x="9" y="330"/>
                  </a:lnTo>
                  <a:lnTo>
                    <a:pt x="1" y="193"/>
                  </a:lnTo>
                  <a:lnTo>
                    <a:pt x="0" y="132"/>
                  </a:lnTo>
                  <a:lnTo>
                    <a:pt x="0" y="84"/>
                  </a:lnTo>
                  <a:lnTo>
                    <a:pt x="1" y="72"/>
                  </a:lnTo>
                  <a:lnTo>
                    <a:pt x="4" y="66"/>
                  </a:lnTo>
                  <a:lnTo>
                    <a:pt x="7" y="60"/>
                  </a:lnTo>
                  <a:lnTo>
                    <a:pt x="10" y="54"/>
                  </a:lnTo>
                  <a:lnTo>
                    <a:pt x="16" y="49"/>
                  </a:lnTo>
                  <a:lnTo>
                    <a:pt x="22" y="46"/>
                  </a:lnTo>
                  <a:lnTo>
                    <a:pt x="30" y="45"/>
                  </a:lnTo>
                  <a:lnTo>
                    <a:pt x="105" y="36"/>
                  </a:lnTo>
                  <a:lnTo>
                    <a:pt x="182" y="28"/>
                  </a:lnTo>
                  <a:lnTo>
                    <a:pt x="258" y="21"/>
                  </a:lnTo>
                  <a:lnTo>
                    <a:pt x="333" y="15"/>
                  </a:lnTo>
                  <a:lnTo>
                    <a:pt x="409" y="10"/>
                  </a:lnTo>
                  <a:lnTo>
                    <a:pt x="484" y="7"/>
                  </a:lnTo>
                  <a:lnTo>
                    <a:pt x="630" y="1"/>
                  </a:lnTo>
                  <a:lnTo>
                    <a:pt x="774" y="0"/>
                  </a:lnTo>
                  <a:lnTo>
                    <a:pt x="909" y="1"/>
                  </a:lnTo>
                  <a:lnTo>
                    <a:pt x="1038" y="4"/>
                  </a:lnTo>
                  <a:lnTo>
                    <a:pt x="1157" y="9"/>
                  </a:lnTo>
                  <a:lnTo>
                    <a:pt x="1169" y="10"/>
                  </a:lnTo>
                  <a:lnTo>
                    <a:pt x="1178" y="13"/>
                  </a:lnTo>
                  <a:lnTo>
                    <a:pt x="1184" y="18"/>
                  </a:lnTo>
                  <a:lnTo>
                    <a:pt x="1187" y="21"/>
                  </a:lnTo>
                  <a:lnTo>
                    <a:pt x="1188" y="25"/>
                  </a:lnTo>
                  <a:lnTo>
                    <a:pt x="1188" y="30"/>
                  </a:lnTo>
                  <a:lnTo>
                    <a:pt x="1187" y="39"/>
                  </a:lnTo>
                  <a:lnTo>
                    <a:pt x="1185" y="83"/>
                  </a:lnTo>
                  <a:lnTo>
                    <a:pt x="1184" y="135"/>
                  </a:lnTo>
                  <a:lnTo>
                    <a:pt x="1184" y="196"/>
                  </a:lnTo>
                  <a:lnTo>
                    <a:pt x="1184" y="261"/>
                  </a:lnTo>
                  <a:lnTo>
                    <a:pt x="1187" y="327"/>
                  </a:lnTo>
                  <a:lnTo>
                    <a:pt x="1190" y="395"/>
                  </a:lnTo>
                  <a:lnTo>
                    <a:pt x="1196" y="461"/>
                  </a:lnTo>
                  <a:lnTo>
                    <a:pt x="1205" y="526"/>
                  </a:lnTo>
                  <a:lnTo>
                    <a:pt x="1217" y="615"/>
                  </a:lnTo>
                  <a:lnTo>
                    <a:pt x="1225" y="686"/>
                  </a:lnTo>
                  <a:lnTo>
                    <a:pt x="1228" y="748"/>
                  </a:lnTo>
                  <a:lnTo>
                    <a:pt x="1229" y="811"/>
                  </a:lnTo>
                  <a:lnTo>
                    <a:pt x="1231" y="871"/>
                  </a:lnTo>
                  <a:lnTo>
                    <a:pt x="1234" y="945"/>
                  </a:lnTo>
                  <a:lnTo>
                    <a:pt x="1237" y="1019"/>
                  </a:lnTo>
                  <a:lnTo>
                    <a:pt x="1237" y="1085"/>
                  </a:lnTo>
                  <a:lnTo>
                    <a:pt x="1234" y="1147"/>
                  </a:lnTo>
                  <a:lnTo>
                    <a:pt x="1231" y="1203"/>
                  </a:lnTo>
                  <a:lnTo>
                    <a:pt x="1228" y="1283"/>
                  </a:lnTo>
                  <a:lnTo>
                    <a:pt x="1228" y="1320"/>
                  </a:lnTo>
                  <a:lnTo>
                    <a:pt x="1228" y="1358"/>
                  </a:lnTo>
                  <a:lnTo>
                    <a:pt x="1231" y="1418"/>
                  </a:lnTo>
                  <a:lnTo>
                    <a:pt x="1231" y="1485"/>
                  </a:lnTo>
                  <a:lnTo>
                    <a:pt x="1231" y="1562"/>
                  </a:lnTo>
                  <a:lnTo>
                    <a:pt x="1229" y="1575"/>
                  </a:lnTo>
                  <a:lnTo>
                    <a:pt x="1226" y="1589"/>
                  </a:lnTo>
                  <a:lnTo>
                    <a:pt x="1220" y="1601"/>
                  </a:lnTo>
                  <a:lnTo>
                    <a:pt x="1213" y="1611"/>
                  </a:lnTo>
                  <a:lnTo>
                    <a:pt x="1203" y="1622"/>
                  </a:lnTo>
                  <a:lnTo>
                    <a:pt x="1193" y="1631"/>
                  </a:lnTo>
                  <a:lnTo>
                    <a:pt x="1172" y="1652"/>
                  </a:lnTo>
                  <a:lnTo>
                    <a:pt x="1160" y="1663"/>
                  </a:lnTo>
                  <a:lnTo>
                    <a:pt x="1149" y="1673"/>
                  </a:lnTo>
                  <a:lnTo>
                    <a:pt x="1140" y="1685"/>
                  </a:lnTo>
                  <a:lnTo>
                    <a:pt x="1131" y="1699"/>
                  </a:lnTo>
                  <a:lnTo>
                    <a:pt x="1124" y="1714"/>
                  </a:lnTo>
                  <a:lnTo>
                    <a:pt x="1117" y="1731"/>
                  </a:lnTo>
                  <a:lnTo>
                    <a:pt x="1113" y="1750"/>
                  </a:lnTo>
                  <a:lnTo>
                    <a:pt x="1111" y="1771"/>
                  </a:lnTo>
                  <a:lnTo>
                    <a:pt x="1113" y="1789"/>
                  </a:lnTo>
                  <a:lnTo>
                    <a:pt x="1117" y="1806"/>
                  </a:lnTo>
                  <a:lnTo>
                    <a:pt x="1125" y="1821"/>
                  </a:lnTo>
                  <a:lnTo>
                    <a:pt x="1134" y="1835"/>
                  </a:lnTo>
                  <a:lnTo>
                    <a:pt x="1145" y="1847"/>
                  </a:lnTo>
                  <a:lnTo>
                    <a:pt x="1157" y="1857"/>
                  </a:lnTo>
                  <a:lnTo>
                    <a:pt x="1170" y="1868"/>
                  </a:lnTo>
                  <a:lnTo>
                    <a:pt x="1184" y="1877"/>
                  </a:lnTo>
                  <a:lnTo>
                    <a:pt x="1210" y="1895"/>
                  </a:lnTo>
                  <a:lnTo>
                    <a:pt x="1222" y="1904"/>
                  </a:lnTo>
                  <a:lnTo>
                    <a:pt x="1232" y="1913"/>
                  </a:lnTo>
                  <a:lnTo>
                    <a:pt x="1243" y="1922"/>
                  </a:lnTo>
                  <a:lnTo>
                    <a:pt x="1249" y="1933"/>
                  </a:lnTo>
                  <a:lnTo>
                    <a:pt x="1253" y="1945"/>
                  </a:lnTo>
                  <a:lnTo>
                    <a:pt x="1255" y="1957"/>
                  </a:lnTo>
                  <a:lnTo>
                    <a:pt x="1255" y="1993"/>
                  </a:lnTo>
                  <a:lnTo>
                    <a:pt x="1255" y="1999"/>
                  </a:lnTo>
                  <a:lnTo>
                    <a:pt x="1253" y="2003"/>
                  </a:lnTo>
                  <a:lnTo>
                    <a:pt x="1250" y="2008"/>
                  </a:lnTo>
                  <a:lnTo>
                    <a:pt x="1246" y="2013"/>
                  </a:lnTo>
                  <a:lnTo>
                    <a:pt x="1240" y="2017"/>
                  </a:lnTo>
                  <a:lnTo>
                    <a:pt x="1234" y="2020"/>
                  </a:lnTo>
                  <a:lnTo>
                    <a:pt x="1226" y="2022"/>
                  </a:lnTo>
                  <a:lnTo>
                    <a:pt x="1217" y="2020"/>
                  </a:lnTo>
                  <a:lnTo>
                    <a:pt x="1045" y="2008"/>
                  </a:lnTo>
                  <a:lnTo>
                    <a:pt x="844" y="1993"/>
                  </a:lnTo>
                  <a:lnTo>
                    <a:pt x="765" y="1988"/>
                  </a:lnTo>
                  <a:lnTo>
                    <a:pt x="665" y="1985"/>
                  </a:lnTo>
                  <a:lnTo>
                    <a:pt x="552" y="1985"/>
                  </a:lnTo>
                  <a:lnTo>
                    <a:pt x="434" y="1985"/>
                  </a:lnTo>
                  <a:lnTo>
                    <a:pt x="208" y="1990"/>
                  </a:lnTo>
                  <a:lnTo>
                    <a:pt x="44" y="1994"/>
                  </a:lnTo>
                  <a:lnTo>
                    <a:pt x="39" y="1994"/>
                  </a:lnTo>
                  <a:lnTo>
                    <a:pt x="35" y="1993"/>
                  </a:lnTo>
                  <a:lnTo>
                    <a:pt x="31" y="1991"/>
                  </a:lnTo>
                  <a:lnTo>
                    <a:pt x="28" y="1988"/>
                  </a:lnTo>
                  <a:lnTo>
                    <a:pt x="25" y="1981"/>
                  </a:lnTo>
                  <a:lnTo>
                    <a:pt x="24" y="1972"/>
                  </a:lnTo>
                  <a:lnTo>
                    <a:pt x="27" y="1961"/>
                  </a:lnTo>
                  <a:lnTo>
                    <a:pt x="30" y="1952"/>
                  </a:lnTo>
                  <a:lnTo>
                    <a:pt x="38" y="1942"/>
                  </a:lnTo>
                  <a:lnTo>
                    <a:pt x="47" y="1934"/>
                  </a:lnTo>
                  <a:lnTo>
                    <a:pt x="59" y="1927"/>
                  </a:lnTo>
                  <a:lnTo>
                    <a:pt x="72" y="1916"/>
                  </a:lnTo>
                  <a:lnTo>
                    <a:pt x="84" y="1905"/>
                  </a:lnTo>
                  <a:lnTo>
                    <a:pt x="96" y="1892"/>
                  </a:lnTo>
                  <a:lnTo>
                    <a:pt x="105" y="1877"/>
                  </a:lnTo>
                  <a:lnTo>
                    <a:pt x="110" y="1868"/>
                  </a:lnTo>
                  <a:lnTo>
                    <a:pt x="113" y="1857"/>
                  </a:lnTo>
                  <a:lnTo>
                    <a:pt x="116" y="1847"/>
                  </a:lnTo>
                  <a:lnTo>
                    <a:pt x="117" y="1835"/>
                  </a:lnTo>
                  <a:lnTo>
                    <a:pt x="117" y="1823"/>
                  </a:lnTo>
                  <a:lnTo>
                    <a:pt x="117" y="1809"/>
                  </a:lnTo>
                  <a:lnTo>
                    <a:pt x="114" y="1791"/>
                  </a:lnTo>
                  <a:lnTo>
                    <a:pt x="110" y="1774"/>
                  </a:lnTo>
                  <a:lnTo>
                    <a:pt x="105" y="1759"/>
                  </a:lnTo>
                  <a:lnTo>
                    <a:pt x="99" y="1744"/>
                  </a:lnTo>
                  <a:lnTo>
                    <a:pt x="93" y="1731"/>
                  </a:lnTo>
                  <a:lnTo>
                    <a:pt x="86" y="1717"/>
                  </a:lnTo>
                  <a:lnTo>
                    <a:pt x="71" y="1693"/>
                  </a:lnTo>
                  <a:lnTo>
                    <a:pt x="56" y="1670"/>
                  </a:lnTo>
                  <a:lnTo>
                    <a:pt x="41" y="1646"/>
                  </a:lnTo>
                  <a:lnTo>
                    <a:pt x="36" y="1636"/>
                  </a:lnTo>
                  <a:lnTo>
                    <a:pt x="30" y="1624"/>
                  </a:lnTo>
                  <a:lnTo>
                    <a:pt x="27" y="1610"/>
                  </a:lnTo>
                  <a:lnTo>
                    <a:pt x="25" y="1598"/>
                  </a:lnTo>
                  <a:lnTo>
                    <a:pt x="18" y="1471"/>
                  </a:lnTo>
                  <a:lnTo>
                    <a:pt x="12" y="1343"/>
                  </a:lnTo>
                  <a:lnTo>
                    <a:pt x="7" y="1216"/>
                  </a:lnTo>
                  <a:lnTo>
                    <a:pt x="6" y="1100"/>
                  </a:lnTo>
                  <a:lnTo>
                    <a:pt x="7" y="1034"/>
                  </a:lnTo>
                  <a:lnTo>
                    <a:pt x="9" y="969"/>
                  </a:lnTo>
                  <a:lnTo>
                    <a:pt x="13" y="846"/>
                  </a:lnTo>
                  <a:lnTo>
                    <a:pt x="18" y="763"/>
                  </a:lnTo>
                  <a:lnTo>
                    <a:pt x="19" y="678"/>
                  </a:lnTo>
                  <a:lnTo>
                    <a:pt x="21" y="594"/>
                  </a:lnTo>
                  <a:lnTo>
                    <a:pt x="18" y="505"/>
                  </a:lnTo>
                  <a:close/>
                </a:path>
              </a:pathLst>
            </a:custGeom>
            <a:noFill/>
            <a:ln w="952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0" name="Freeform 3158">
              <a:extLst>
                <a:ext uri="{FF2B5EF4-FFF2-40B4-BE49-F238E27FC236}">
                  <a16:creationId xmlns:a16="http://schemas.microsoft.com/office/drawing/2014/main" id="{31D9550F-DA45-44FD-8E93-7A3A0BCE8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372"/>
              <a:ext cx="1745" cy="2260"/>
            </a:xfrm>
            <a:custGeom>
              <a:avLst/>
              <a:gdLst>
                <a:gd name="T0" fmla="*/ 1614 w 1745"/>
                <a:gd name="T1" fmla="*/ 2083 h 2260"/>
                <a:gd name="T2" fmla="*/ 1495 w 1745"/>
                <a:gd name="T3" fmla="*/ 2081 h 2260"/>
                <a:gd name="T4" fmla="*/ 1481 w 1745"/>
                <a:gd name="T5" fmla="*/ 2054 h 2260"/>
                <a:gd name="T6" fmla="*/ 1486 w 1745"/>
                <a:gd name="T7" fmla="*/ 1988 h 2260"/>
                <a:gd name="T8" fmla="*/ 1531 w 1745"/>
                <a:gd name="T9" fmla="*/ 1956 h 2260"/>
                <a:gd name="T10" fmla="*/ 1575 w 1745"/>
                <a:gd name="T11" fmla="*/ 1899 h 2260"/>
                <a:gd name="T12" fmla="*/ 1573 w 1745"/>
                <a:gd name="T13" fmla="*/ 1832 h 2260"/>
                <a:gd name="T14" fmla="*/ 1493 w 1745"/>
                <a:gd name="T15" fmla="*/ 1706 h 2260"/>
                <a:gd name="T16" fmla="*/ 1467 w 1745"/>
                <a:gd name="T17" fmla="*/ 1653 h 2260"/>
                <a:gd name="T18" fmla="*/ 1460 w 1745"/>
                <a:gd name="T19" fmla="*/ 1350 h 2260"/>
                <a:gd name="T20" fmla="*/ 1466 w 1745"/>
                <a:gd name="T21" fmla="*/ 1009 h 2260"/>
                <a:gd name="T22" fmla="*/ 1455 w 1745"/>
                <a:gd name="T23" fmla="*/ 750 h 2260"/>
                <a:gd name="T24" fmla="*/ 1419 w 1745"/>
                <a:gd name="T25" fmla="*/ 394 h 2260"/>
                <a:gd name="T26" fmla="*/ 1419 w 1745"/>
                <a:gd name="T27" fmla="*/ 112 h 2260"/>
                <a:gd name="T28" fmla="*/ 1442 w 1745"/>
                <a:gd name="T29" fmla="*/ 83 h 2260"/>
                <a:gd name="T30" fmla="*/ 1704 w 1745"/>
                <a:gd name="T31" fmla="*/ 103 h 2260"/>
                <a:gd name="T32" fmla="*/ 1728 w 1745"/>
                <a:gd name="T33" fmla="*/ 73 h 2260"/>
                <a:gd name="T34" fmla="*/ 1713 w 1745"/>
                <a:gd name="T35" fmla="*/ 40 h 2260"/>
                <a:gd name="T36" fmla="*/ 1436 w 1745"/>
                <a:gd name="T37" fmla="*/ 15 h 2260"/>
                <a:gd name="T38" fmla="*/ 772 w 1745"/>
                <a:gd name="T39" fmla="*/ 3 h 2260"/>
                <a:gd name="T40" fmla="*/ 128 w 1745"/>
                <a:gd name="T41" fmla="*/ 55 h 2260"/>
                <a:gd name="T42" fmla="*/ 6 w 1745"/>
                <a:gd name="T43" fmla="*/ 76 h 2260"/>
                <a:gd name="T44" fmla="*/ 16 w 1745"/>
                <a:gd name="T45" fmla="*/ 121 h 2260"/>
                <a:gd name="T46" fmla="*/ 95 w 1745"/>
                <a:gd name="T47" fmla="*/ 127 h 2260"/>
                <a:gd name="T48" fmla="*/ 124 w 1745"/>
                <a:gd name="T49" fmla="*/ 145 h 2260"/>
                <a:gd name="T50" fmla="*/ 137 w 1745"/>
                <a:gd name="T51" fmla="*/ 486 h 2260"/>
                <a:gd name="T52" fmla="*/ 137 w 1745"/>
                <a:gd name="T53" fmla="*/ 911 h 2260"/>
                <a:gd name="T54" fmla="*/ 131 w 1745"/>
                <a:gd name="T55" fmla="*/ 1252 h 2260"/>
                <a:gd name="T56" fmla="*/ 148 w 1745"/>
                <a:gd name="T57" fmla="*/ 1668 h 2260"/>
                <a:gd name="T58" fmla="*/ 110 w 1745"/>
                <a:gd name="T59" fmla="*/ 1748 h 2260"/>
                <a:gd name="T60" fmla="*/ 69 w 1745"/>
                <a:gd name="T61" fmla="*/ 1841 h 2260"/>
                <a:gd name="T62" fmla="*/ 81 w 1745"/>
                <a:gd name="T63" fmla="*/ 1933 h 2260"/>
                <a:gd name="T64" fmla="*/ 146 w 1745"/>
                <a:gd name="T65" fmla="*/ 2010 h 2260"/>
                <a:gd name="T66" fmla="*/ 142 w 1745"/>
                <a:gd name="T67" fmla="*/ 2061 h 2260"/>
                <a:gd name="T68" fmla="*/ 0 w 1745"/>
                <a:gd name="T69" fmla="*/ 2073 h 2260"/>
                <a:gd name="T70" fmla="*/ 19 w 1745"/>
                <a:gd name="T71" fmla="*/ 2099 h 2260"/>
                <a:gd name="T72" fmla="*/ 19 w 1745"/>
                <a:gd name="T73" fmla="*/ 2168 h 2260"/>
                <a:gd name="T74" fmla="*/ 92 w 1745"/>
                <a:gd name="T75" fmla="*/ 2188 h 2260"/>
                <a:gd name="T76" fmla="*/ 190 w 1745"/>
                <a:gd name="T77" fmla="*/ 2193 h 2260"/>
                <a:gd name="T78" fmla="*/ 160 w 1745"/>
                <a:gd name="T79" fmla="*/ 2233 h 2260"/>
                <a:gd name="T80" fmla="*/ 160 w 1745"/>
                <a:gd name="T81" fmla="*/ 2233 h 2260"/>
                <a:gd name="T82" fmla="*/ 206 w 1745"/>
                <a:gd name="T83" fmla="*/ 2233 h 2260"/>
                <a:gd name="T84" fmla="*/ 223 w 1745"/>
                <a:gd name="T85" fmla="*/ 2251 h 2260"/>
                <a:gd name="T86" fmla="*/ 252 w 1745"/>
                <a:gd name="T87" fmla="*/ 2218 h 2260"/>
                <a:gd name="T88" fmla="*/ 311 w 1745"/>
                <a:gd name="T89" fmla="*/ 2188 h 2260"/>
                <a:gd name="T90" fmla="*/ 525 w 1745"/>
                <a:gd name="T91" fmla="*/ 2178 h 2260"/>
                <a:gd name="T92" fmla="*/ 947 w 1745"/>
                <a:gd name="T93" fmla="*/ 2185 h 2260"/>
                <a:gd name="T94" fmla="*/ 938 w 1745"/>
                <a:gd name="T95" fmla="*/ 2209 h 2260"/>
                <a:gd name="T96" fmla="*/ 918 w 1745"/>
                <a:gd name="T97" fmla="*/ 2242 h 2260"/>
                <a:gd name="T98" fmla="*/ 964 w 1745"/>
                <a:gd name="T99" fmla="*/ 2242 h 2260"/>
                <a:gd name="T100" fmla="*/ 986 w 1745"/>
                <a:gd name="T101" fmla="*/ 2250 h 2260"/>
                <a:gd name="T102" fmla="*/ 1032 w 1745"/>
                <a:gd name="T103" fmla="*/ 2212 h 2260"/>
                <a:gd name="T104" fmla="*/ 1133 w 1745"/>
                <a:gd name="T105" fmla="*/ 2203 h 2260"/>
                <a:gd name="T106" fmla="*/ 1457 w 1745"/>
                <a:gd name="T107" fmla="*/ 2214 h 2260"/>
                <a:gd name="T108" fmla="*/ 1603 w 1745"/>
                <a:gd name="T109" fmla="*/ 2205 h 2260"/>
                <a:gd name="T110" fmla="*/ 1633 w 1745"/>
                <a:gd name="T111" fmla="*/ 2232 h 2260"/>
                <a:gd name="T112" fmla="*/ 1647 w 1745"/>
                <a:gd name="T113" fmla="*/ 2245 h 2260"/>
                <a:gd name="T114" fmla="*/ 1673 w 1745"/>
                <a:gd name="T115" fmla="*/ 2254 h 2260"/>
                <a:gd name="T116" fmla="*/ 1701 w 1745"/>
                <a:gd name="T117" fmla="*/ 2211 h 2260"/>
                <a:gd name="T118" fmla="*/ 1734 w 1745"/>
                <a:gd name="T119" fmla="*/ 2202 h 2260"/>
                <a:gd name="T120" fmla="*/ 1743 w 1745"/>
                <a:gd name="T121" fmla="*/ 2120 h 22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45" h="2260">
                  <a:moveTo>
                    <a:pt x="1736" y="2080"/>
                  </a:moveTo>
                  <a:lnTo>
                    <a:pt x="1736" y="2080"/>
                  </a:lnTo>
                  <a:lnTo>
                    <a:pt x="1733" y="2080"/>
                  </a:lnTo>
                  <a:lnTo>
                    <a:pt x="1668" y="2081"/>
                  </a:lnTo>
                  <a:lnTo>
                    <a:pt x="1614" y="2083"/>
                  </a:lnTo>
                  <a:lnTo>
                    <a:pt x="1561" y="2086"/>
                  </a:lnTo>
                  <a:lnTo>
                    <a:pt x="1534" y="2084"/>
                  </a:lnTo>
                  <a:lnTo>
                    <a:pt x="1504" y="2083"/>
                  </a:lnTo>
                  <a:lnTo>
                    <a:pt x="1498" y="2083"/>
                  </a:lnTo>
                  <a:lnTo>
                    <a:pt x="1495" y="2081"/>
                  </a:lnTo>
                  <a:lnTo>
                    <a:pt x="1490" y="2080"/>
                  </a:lnTo>
                  <a:lnTo>
                    <a:pt x="1487" y="2075"/>
                  </a:lnTo>
                  <a:lnTo>
                    <a:pt x="1484" y="2070"/>
                  </a:lnTo>
                  <a:lnTo>
                    <a:pt x="1483" y="2063"/>
                  </a:lnTo>
                  <a:lnTo>
                    <a:pt x="1481" y="2054"/>
                  </a:lnTo>
                  <a:lnTo>
                    <a:pt x="1480" y="2039"/>
                  </a:lnTo>
                  <a:lnTo>
                    <a:pt x="1480" y="2012"/>
                  </a:lnTo>
                  <a:lnTo>
                    <a:pt x="1481" y="2003"/>
                  </a:lnTo>
                  <a:lnTo>
                    <a:pt x="1484" y="1995"/>
                  </a:lnTo>
                  <a:lnTo>
                    <a:pt x="1486" y="1988"/>
                  </a:lnTo>
                  <a:lnTo>
                    <a:pt x="1490" y="1983"/>
                  </a:lnTo>
                  <a:lnTo>
                    <a:pt x="1493" y="1979"/>
                  </a:lnTo>
                  <a:lnTo>
                    <a:pt x="1498" y="1974"/>
                  </a:lnTo>
                  <a:lnTo>
                    <a:pt x="1507" y="1969"/>
                  </a:lnTo>
                  <a:lnTo>
                    <a:pt x="1519" y="1963"/>
                  </a:lnTo>
                  <a:lnTo>
                    <a:pt x="1531" y="1956"/>
                  </a:lnTo>
                  <a:lnTo>
                    <a:pt x="1544" y="1944"/>
                  </a:lnTo>
                  <a:lnTo>
                    <a:pt x="1559" y="1926"/>
                  </a:lnTo>
                  <a:lnTo>
                    <a:pt x="1565" y="1917"/>
                  </a:lnTo>
                  <a:lnTo>
                    <a:pt x="1572" y="1908"/>
                  </a:lnTo>
                  <a:lnTo>
                    <a:pt x="1575" y="1899"/>
                  </a:lnTo>
                  <a:lnTo>
                    <a:pt x="1578" y="1890"/>
                  </a:lnTo>
                  <a:lnTo>
                    <a:pt x="1579" y="1881"/>
                  </a:lnTo>
                  <a:lnTo>
                    <a:pt x="1581" y="1871"/>
                  </a:lnTo>
                  <a:lnTo>
                    <a:pt x="1581" y="1862"/>
                  </a:lnTo>
                  <a:lnTo>
                    <a:pt x="1579" y="1853"/>
                  </a:lnTo>
                  <a:lnTo>
                    <a:pt x="1573" y="1832"/>
                  </a:lnTo>
                  <a:lnTo>
                    <a:pt x="1562" y="1810"/>
                  </a:lnTo>
                  <a:lnTo>
                    <a:pt x="1550" y="1786"/>
                  </a:lnTo>
                  <a:lnTo>
                    <a:pt x="1535" y="1761"/>
                  </a:lnTo>
                  <a:lnTo>
                    <a:pt x="1520" y="1740"/>
                  </a:lnTo>
                  <a:lnTo>
                    <a:pt x="1493" y="1706"/>
                  </a:lnTo>
                  <a:lnTo>
                    <a:pt x="1483" y="1692"/>
                  </a:lnTo>
                  <a:lnTo>
                    <a:pt x="1475" y="1678"/>
                  </a:lnTo>
                  <a:lnTo>
                    <a:pt x="1469" y="1666"/>
                  </a:lnTo>
                  <a:lnTo>
                    <a:pt x="1467" y="1659"/>
                  </a:lnTo>
                  <a:lnTo>
                    <a:pt x="1467" y="1653"/>
                  </a:lnTo>
                  <a:lnTo>
                    <a:pt x="1467" y="1596"/>
                  </a:lnTo>
                  <a:lnTo>
                    <a:pt x="1466" y="1537"/>
                  </a:lnTo>
                  <a:lnTo>
                    <a:pt x="1460" y="1422"/>
                  </a:lnTo>
                  <a:lnTo>
                    <a:pt x="1460" y="1387"/>
                  </a:lnTo>
                  <a:lnTo>
                    <a:pt x="1460" y="1350"/>
                  </a:lnTo>
                  <a:lnTo>
                    <a:pt x="1463" y="1273"/>
                  </a:lnTo>
                  <a:lnTo>
                    <a:pt x="1466" y="1216"/>
                  </a:lnTo>
                  <a:lnTo>
                    <a:pt x="1469" y="1154"/>
                  </a:lnTo>
                  <a:lnTo>
                    <a:pt x="1469" y="1086"/>
                  </a:lnTo>
                  <a:lnTo>
                    <a:pt x="1466" y="1009"/>
                  </a:lnTo>
                  <a:lnTo>
                    <a:pt x="1463" y="937"/>
                  </a:lnTo>
                  <a:lnTo>
                    <a:pt x="1461" y="876"/>
                  </a:lnTo>
                  <a:lnTo>
                    <a:pt x="1460" y="813"/>
                  </a:lnTo>
                  <a:lnTo>
                    <a:pt x="1455" y="750"/>
                  </a:lnTo>
                  <a:lnTo>
                    <a:pt x="1449" y="677"/>
                  </a:lnTo>
                  <a:lnTo>
                    <a:pt x="1436" y="584"/>
                  </a:lnTo>
                  <a:lnTo>
                    <a:pt x="1428" y="524"/>
                  </a:lnTo>
                  <a:lnTo>
                    <a:pt x="1422" y="460"/>
                  </a:lnTo>
                  <a:lnTo>
                    <a:pt x="1419" y="394"/>
                  </a:lnTo>
                  <a:lnTo>
                    <a:pt x="1416" y="329"/>
                  </a:lnTo>
                  <a:lnTo>
                    <a:pt x="1416" y="266"/>
                  </a:lnTo>
                  <a:lnTo>
                    <a:pt x="1416" y="207"/>
                  </a:lnTo>
                  <a:lnTo>
                    <a:pt x="1418" y="156"/>
                  </a:lnTo>
                  <a:lnTo>
                    <a:pt x="1419" y="112"/>
                  </a:lnTo>
                  <a:lnTo>
                    <a:pt x="1419" y="103"/>
                  </a:lnTo>
                  <a:lnTo>
                    <a:pt x="1422" y="95"/>
                  </a:lnTo>
                  <a:lnTo>
                    <a:pt x="1427" y="91"/>
                  </a:lnTo>
                  <a:lnTo>
                    <a:pt x="1431" y="86"/>
                  </a:lnTo>
                  <a:lnTo>
                    <a:pt x="1436" y="83"/>
                  </a:lnTo>
                  <a:lnTo>
                    <a:pt x="1442" y="83"/>
                  </a:lnTo>
                  <a:lnTo>
                    <a:pt x="1449" y="82"/>
                  </a:lnTo>
                  <a:lnTo>
                    <a:pt x="1602" y="92"/>
                  </a:lnTo>
                  <a:lnTo>
                    <a:pt x="1659" y="97"/>
                  </a:lnTo>
                  <a:lnTo>
                    <a:pt x="1704" y="103"/>
                  </a:lnTo>
                  <a:lnTo>
                    <a:pt x="1709" y="103"/>
                  </a:lnTo>
                  <a:lnTo>
                    <a:pt x="1713" y="101"/>
                  </a:lnTo>
                  <a:lnTo>
                    <a:pt x="1718" y="98"/>
                  </a:lnTo>
                  <a:lnTo>
                    <a:pt x="1721" y="94"/>
                  </a:lnTo>
                  <a:lnTo>
                    <a:pt x="1727" y="85"/>
                  </a:lnTo>
                  <a:lnTo>
                    <a:pt x="1728" y="73"/>
                  </a:lnTo>
                  <a:lnTo>
                    <a:pt x="1728" y="61"/>
                  </a:lnTo>
                  <a:lnTo>
                    <a:pt x="1727" y="55"/>
                  </a:lnTo>
                  <a:lnTo>
                    <a:pt x="1725" y="50"/>
                  </a:lnTo>
                  <a:lnTo>
                    <a:pt x="1722" y="46"/>
                  </a:lnTo>
                  <a:lnTo>
                    <a:pt x="1718" y="43"/>
                  </a:lnTo>
                  <a:lnTo>
                    <a:pt x="1713" y="40"/>
                  </a:lnTo>
                  <a:lnTo>
                    <a:pt x="1707" y="40"/>
                  </a:lnTo>
                  <a:lnTo>
                    <a:pt x="1657" y="34"/>
                  </a:lnTo>
                  <a:lnTo>
                    <a:pt x="1594" y="28"/>
                  </a:lnTo>
                  <a:lnTo>
                    <a:pt x="1520" y="21"/>
                  </a:lnTo>
                  <a:lnTo>
                    <a:pt x="1436" y="15"/>
                  </a:lnTo>
                  <a:lnTo>
                    <a:pt x="1342" y="9"/>
                  </a:lnTo>
                  <a:lnTo>
                    <a:pt x="1240" y="6"/>
                  </a:lnTo>
                  <a:lnTo>
                    <a:pt x="1131" y="3"/>
                  </a:lnTo>
                  <a:lnTo>
                    <a:pt x="1016" y="0"/>
                  </a:lnTo>
                  <a:lnTo>
                    <a:pt x="896" y="2"/>
                  </a:lnTo>
                  <a:lnTo>
                    <a:pt x="772" y="3"/>
                  </a:lnTo>
                  <a:lnTo>
                    <a:pt x="645" y="8"/>
                  </a:lnTo>
                  <a:lnTo>
                    <a:pt x="516" y="15"/>
                  </a:lnTo>
                  <a:lnTo>
                    <a:pt x="386" y="24"/>
                  </a:lnTo>
                  <a:lnTo>
                    <a:pt x="256" y="38"/>
                  </a:lnTo>
                  <a:lnTo>
                    <a:pt x="191" y="46"/>
                  </a:lnTo>
                  <a:lnTo>
                    <a:pt x="128" y="55"/>
                  </a:lnTo>
                  <a:lnTo>
                    <a:pt x="65" y="65"/>
                  </a:lnTo>
                  <a:lnTo>
                    <a:pt x="1" y="76"/>
                  </a:lnTo>
                  <a:lnTo>
                    <a:pt x="3" y="76"/>
                  </a:lnTo>
                  <a:lnTo>
                    <a:pt x="6" y="76"/>
                  </a:lnTo>
                  <a:lnTo>
                    <a:pt x="7" y="79"/>
                  </a:lnTo>
                  <a:lnTo>
                    <a:pt x="12" y="85"/>
                  </a:lnTo>
                  <a:lnTo>
                    <a:pt x="15" y="97"/>
                  </a:lnTo>
                  <a:lnTo>
                    <a:pt x="16" y="109"/>
                  </a:lnTo>
                  <a:lnTo>
                    <a:pt x="16" y="121"/>
                  </a:lnTo>
                  <a:lnTo>
                    <a:pt x="13" y="130"/>
                  </a:lnTo>
                  <a:lnTo>
                    <a:pt x="10" y="138"/>
                  </a:lnTo>
                  <a:lnTo>
                    <a:pt x="6" y="142"/>
                  </a:lnTo>
                  <a:lnTo>
                    <a:pt x="95" y="127"/>
                  </a:lnTo>
                  <a:lnTo>
                    <a:pt x="102" y="127"/>
                  </a:lnTo>
                  <a:lnTo>
                    <a:pt x="111" y="129"/>
                  </a:lnTo>
                  <a:lnTo>
                    <a:pt x="116" y="130"/>
                  </a:lnTo>
                  <a:lnTo>
                    <a:pt x="121" y="133"/>
                  </a:lnTo>
                  <a:lnTo>
                    <a:pt x="124" y="138"/>
                  </a:lnTo>
                  <a:lnTo>
                    <a:pt x="124" y="145"/>
                  </a:lnTo>
                  <a:lnTo>
                    <a:pt x="124" y="190"/>
                  </a:lnTo>
                  <a:lnTo>
                    <a:pt x="125" y="248"/>
                  </a:lnTo>
                  <a:lnTo>
                    <a:pt x="133" y="400"/>
                  </a:lnTo>
                  <a:lnTo>
                    <a:pt x="137" y="486"/>
                  </a:lnTo>
                  <a:lnTo>
                    <a:pt x="142" y="575"/>
                  </a:lnTo>
                  <a:lnTo>
                    <a:pt x="145" y="661"/>
                  </a:lnTo>
                  <a:lnTo>
                    <a:pt x="143" y="745"/>
                  </a:lnTo>
                  <a:lnTo>
                    <a:pt x="142" y="828"/>
                  </a:lnTo>
                  <a:lnTo>
                    <a:pt x="137" y="911"/>
                  </a:lnTo>
                  <a:lnTo>
                    <a:pt x="133" y="1035"/>
                  </a:lnTo>
                  <a:lnTo>
                    <a:pt x="131" y="1100"/>
                  </a:lnTo>
                  <a:lnTo>
                    <a:pt x="130" y="1167"/>
                  </a:lnTo>
                  <a:lnTo>
                    <a:pt x="131" y="1252"/>
                  </a:lnTo>
                  <a:lnTo>
                    <a:pt x="134" y="1338"/>
                  </a:lnTo>
                  <a:lnTo>
                    <a:pt x="142" y="1520"/>
                  </a:lnTo>
                  <a:lnTo>
                    <a:pt x="148" y="1651"/>
                  </a:lnTo>
                  <a:lnTo>
                    <a:pt x="148" y="1668"/>
                  </a:lnTo>
                  <a:lnTo>
                    <a:pt x="145" y="1681"/>
                  </a:lnTo>
                  <a:lnTo>
                    <a:pt x="142" y="1695"/>
                  </a:lnTo>
                  <a:lnTo>
                    <a:pt x="137" y="1706"/>
                  </a:lnTo>
                  <a:lnTo>
                    <a:pt x="131" y="1718"/>
                  </a:lnTo>
                  <a:lnTo>
                    <a:pt x="124" y="1728"/>
                  </a:lnTo>
                  <a:lnTo>
                    <a:pt x="110" y="1748"/>
                  </a:lnTo>
                  <a:lnTo>
                    <a:pt x="95" y="1770"/>
                  </a:lnTo>
                  <a:lnTo>
                    <a:pt x="87" y="1781"/>
                  </a:lnTo>
                  <a:lnTo>
                    <a:pt x="81" y="1795"/>
                  </a:lnTo>
                  <a:lnTo>
                    <a:pt x="75" y="1808"/>
                  </a:lnTo>
                  <a:lnTo>
                    <a:pt x="71" y="1823"/>
                  </a:lnTo>
                  <a:lnTo>
                    <a:pt x="69" y="1841"/>
                  </a:lnTo>
                  <a:lnTo>
                    <a:pt x="68" y="1859"/>
                  </a:lnTo>
                  <a:lnTo>
                    <a:pt x="68" y="1874"/>
                  </a:lnTo>
                  <a:lnTo>
                    <a:pt x="69" y="1888"/>
                  </a:lnTo>
                  <a:lnTo>
                    <a:pt x="74" y="1912"/>
                  </a:lnTo>
                  <a:lnTo>
                    <a:pt x="81" y="1933"/>
                  </a:lnTo>
                  <a:lnTo>
                    <a:pt x="90" y="1950"/>
                  </a:lnTo>
                  <a:lnTo>
                    <a:pt x="102" y="1965"/>
                  </a:lnTo>
                  <a:lnTo>
                    <a:pt x="114" y="1979"/>
                  </a:lnTo>
                  <a:lnTo>
                    <a:pt x="139" y="2001"/>
                  </a:lnTo>
                  <a:lnTo>
                    <a:pt x="146" y="2010"/>
                  </a:lnTo>
                  <a:lnTo>
                    <a:pt x="152" y="2019"/>
                  </a:lnTo>
                  <a:lnTo>
                    <a:pt x="154" y="2030"/>
                  </a:lnTo>
                  <a:lnTo>
                    <a:pt x="154" y="2040"/>
                  </a:lnTo>
                  <a:lnTo>
                    <a:pt x="152" y="2049"/>
                  </a:lnTo>
                  <a:lnTo>
                    <a:pt x="148" y="2057"/>
                  </a:lnTo>
                  <a:lnTo>
                    <a:pt x="142" y="2061"/>
                  </a:lnTo>
                  <a:lnTo>
                    <a:pt x="137" y="2063"/>
                  </a:lnTo>
                  <a:lnTo>
                    <a:pt x="133" y="2063"/>
                  </a:lnTo>
                  <a:lnTo>
                    <a:pt x="65" y="2069"/>
                  </a:lnTo>
                  <a:lnTo>
                    <a:pt x="0" y="2073"/>
                  </a:lnTo>
                  <a:lnTo>
                    <a:pt x="4" y="2075"/>
                  </a:lnTo>
                  <a:lnTo>
                    <a:pt x="9" y="2078"/>
                  </a:lnTo>
                  <a:lnTo>
                    <a:pt x="13" y="2084"/>
                  </a:lnTo>
                  <a:lnTo>
                    <a:pt x="16" y="2092"/>
                  </a:lnTo>
                  <a:lnTo>
                    <a:pt x="19" y="2099"/>
                  </a:lnTo>
                  <a:lnTo>
                    <a:pt x="22" y="2110"/>
                  </a:lnTo>
                  <a:lnTo>
                    <a:pt x="24" y="2120"/>
                  </a:lnTo>
                  <a:lnTo>
                    <a:pt x="24" y="2132"/>
                  </a:lnTo>
                  <a:lnTo>
                    <a:pt x="22" y="2152"/>
                  </a:lnTo>
                  <a:lnTo>
                    <a:pt x="19" y="2168"/>
                  </a:lnTo>
                  <a:lnTo>
                    <a:pt x="16" y="2176"/>
                  </a:lnTo>
                  <a:lnTo>
                    <a:pt x="12" y="2181"/>
                  </a:lnTo>
                  <a:lnTo>
                    <a:pt x="9" y="2185"/>
                  </a:lnTo>
                  <a:lnTo>
                    <a:pt x="4" y="2188"/>
                  </a:lnTo>
                  <a:lnTo>
                    <a:pt x="92" y="2188"/>
                  </a:lnTo>
                  <a:lnTo>
                    <a:pt x="140" y="2188"/>
                  </a:lnTo>
                  <a:lnTo>
                    <a:pt x="187" y="2187"/>
                  </a:lnTo>
                  <a:lnTo>
                    <a:pt x="190" y="2187"/>
                  </a:lnTo>
                  <a:lnTo>
                    <a:pt x="191" y="2190"/>
                  </a:lnTo>
                  <a:lnTo>
                    <a:pt x="190" y="2193"/>
                  </a:lnTo>
                  <a:lnTo>
                    <a:pt x="187" y="2197"/>
                  </a:lnTo>
                  <a:lnTo>
                    <a:pt x="178" y="2205"/>
                  </a:lnTo>
                  <a:lnTo>
                    <a:pt x="172" y="2212"/>
                  </a:lnTo>
                  <a:lnTo>
                    <a:pt x="163" y="2224"/>
                  </a:lnTo>
                  <a:lnTo>
                    <a:pt x="160" y="2233"/>
                  </a:lnTo>
                  <a:lnTo>
                    <a:pt x="158" y="2236"/>
                  </a:lnTo>
                  <a:lnTo>
                    <a:pt x="160" y="2233"/>
                  </a:lnTo>
                  <a:lnTo>
                    <a:pt x="163" y="2232"/>
                  </a:lnTo>
                  <a:lnTo>
                    <a:pt x="170" y="2229"/>
                  </a:lnTo>
                  <a:lnTo>
                    <a:pt x="181" y="2227"/>
                  </a:lnTo>
                  <a:lnTo>
                    <a:pt x="194" y="2229"/>
                  </a:lnTo>
                  <a:lnTo>
                    <a:pt x="206" y="2233"/>
                  </a:lnTo>
                  <a:lnTo>
                    <a:pt x="217" y="2238"/>
                  </a:lnTo>
                  <a:lnTo>
                    <a:pt x="223" y="2244"/>
                  </a:lnTo>
                  <a:lnTo>
                    <a:pt x="225" y="2247"/>
                  </a:lnTo>
                  <a:lnTo>
                    <a:pt x="225" y="2250"/>
                  </a:lnTo>
                  <a:lnTo>
                    <a:pt x="223" y="2251"/>
                  </a:lnTo>
                  <a:lnTo>
                    <a:pt x="225" y="2251"/>
                  </a:lnTo>
                  <a:lnTo>
                    <a:pt x="229" y="2242"/>
                  </a:lnTo>
                  <a:lnTo>
                    <a:pt x="235" y="2233"/>
                  </a:lnTo>
                  <a:lnTo>
                    <a:pt x="243" y="2226"/>
                  </a:lnTo>
                  <a:lnTo>
                    <a:pt x="252" y="2218"/>
                  </a:lnTo>
                  <a:lnTo>
                    <a:pt x="261" y="2211"/>
                  </a:lnTo>
                  <a:lnTo>
                    <a:pt x="271" y="2203"/>
                  </a:lnTo>
                  <a:lnTo>
                    <a:pt x="283" y="2197"/>
                  </a:lnTo>
                  <a:lnTo>
                    <a:pt x="295" y="2193"/>
                  </a:lnTo>
                  <a:lnTo>
                    <a:pt x="311" y="2188"/>
                  </a:lnTo>
                  <a:lnTo>
                    <a:pt x="332" y="2184"/>
                  </a:lnTo>
                  <a:lnTo>
                    <a:pt x="356" y="2179"/>
                  </a:lnTo>
                  <a:lnTo>
                    <a:pt x="369" y="2179"/>
                  </a:lnTo>
                  <a:lnTo>
                    <a:pt x="381" y="2179"/>
                  </a:lnTo>
                  <a:lnTo>
                    <a:pt x="525" y="2178"/>
                  </a:lnTo>
                  <a:lnTo>
                    <a:pt x="676" y="2178"/>
                  </a:lnTo>
                  <a:lnTo>
                    <a:pt x="820" y="2179"/>
                  </a:lnTo>
                  <a:lnTo>
                    <a:pt x="885" y="2181"/>
                  </a:lnTo>
                  <a:lnTo>
                    <a:pt x="941" y="2184"/>
                  </a:lnTo>
                  <a:lnTo>
                    <a:pt x="947" y="2185"/>
                  </a:lnTo>
                  <a:lnTo>
                    <a:pt x="950" y="2187"/>
                  </a:lnTo>
                  <a:lnTo>
                    <a:pt x="950" y="2188"/>
                  </a:lnTo>
                  <a:lnTo>
                    <a:pt x="950" y="2190"/>
                  </a:lnTo>
                  <a:lnTo>
                    <a:pt x="946" y="2197"/>
                  </a:lnTo>
                  <a:lnTo>
                    <a:pt x="938" y="2209"/>
                  </a:lnTo>
                  <a:lnTo>
                    <a:pt x="930" y="2220"/>
                  </a:lnTo>
                  <a:lnTo>
                    <a:pt x="924" y="2232"/>
                  </a:lnTo>
                  <a:lnTo>
                    <a:pt x="917" y="2244"/>
                  </a:lnTo>
                  <a:lnTo>
                    <a:pt x="917" y="2245"/>
                  </a:lnTo>
                  <a:lnTo>
                    <a:pt x="918" y="2242"/>
                  </a:lnTo>
                  <a:lnTo>
                    <a:pt x="921" y="2241"/>
                  </a:lnTo>
                  <a:lnTo>
                    <a:pt x="929" y="2238"/>
                  </a:lnTo>
                  <a:lnTo>
                    <a:pt x="940" y="2238"/>
                  </a:lnTo>
                  <a:lnTo>
                    <a:pt x="952" y="2239"/>
                  </a:lnTo>
                  <a:lnTo>
                    <a:pt x="964" y="2242"/>
                  </a:lnTo>
                  <a:lnTo>
                    <a:pt x="974" y="2248"/>
                  </a:lnTo>
                  <a:lnTo>
                    <a:pt x="980" y="2254"/>
                  </a:lnTo>
                  <a:lnTo>
                    <a:pt x="982" y="2257"/>
                  </a:lnTo>
                  <a:lnTo>
                    <a:pt x="982" y="2260"/>
                  </a:lnTo>
                  <a:lnTo>
                    <a:pt x="986" y="2250"/>
                  </a:lnTo>
                  <a:lnTo>
                    <a:pt x="992" y="2241"/>
                  </a:lnTo>
                  <a:lnTo>
                    <a:pt x="998" y="2233"/>
                  </a:lnTo>
                  <a:lnTo>
                    <a:pt x="1004" y="2227"/>
                  </a:lnTo>
                  <a:lnTo>
                    <a:pt x="1013" y="2221"/>
                  </a:lnTo>
                  <a:lnTo>
                    <a:pt x="1022" y="2217"/>
                  </a:lnTo>
                  <a:lnTo>
                    <a:pt x="1032" y="2212"/>
                  </a:lnTo>
                  <a:lnTo>
                    <a:pt x="1042" y="2208"/>
                  </a:lnTo>
                  <a:lnTo>
                    <a:pt x="1057" y="2205"/>
                  </a:lnTo>
                  <a:lnTo>
                    <a:pt x="1077" y="2202"/>
                  </a:lnTo>
                  <a:lnTo>
                    <a:pt x="1102" y="2200"/>
                  </a:lnTo>
                  <a:lnTo>
                    <a:pt x="1133" y="2203"/>
                  </a:lnTo>
                  <a:lnTo>
                    <a:pt x="1234" y="2211"/>
                  </a:lnTo>
                  <a:lnTo>
                    <a:pt x="1288" y="2214"/>
                  </a:lnTo>
                  <a:lnTo>
                    <a:pt x="1345" y="2215"/>
                  </a:lnTo>
                  <a:lnTo>
                    <a:pt x="1401" y="2215"/>
                  </a:lnTo>
                  <a:lnTo>
                    <a:pt x="1457" y="2214"/>
                  </a:lnTo>
                  <a:lnTo>
                    <a:pt x="1513" y="2211"/>
                  </a:lnTo>
                  <a:lnTo>
                    <a:pt x="1565" y="2205"/>
                  </a:lnTo>
                  <a:lnTo>
                    <a:pt x="1578" y="2205"/>
                  </a:lnTo>
                  <a:lnTo>
                    <a:pt x="1594" y="2203"/>
                  </a:lnTo>
                  <a:lnTo>
                    <a:pt x="1603" y="2205"/>
                  </a:lnTo>
                  <a:lnTo>
                    <a:pt x="1612" y="2206"/>
                  </a:lnTo>
                  <a:lnTo>
                    <a:pt x="1620" y="2209"/>
                  </a:lnTo>
                  <a:lnTo>
                    <a:pt x="1626" y="2215"/>
                  </a:lnTo>
                  <a:lnTo>
                    <a:pt x="1630" y="2223"/>
                  </a:lnTo>
                  <a:lnTo>
                    <a:pt x="1633" y="2232"/>
                  </a:lnTo>
                  <a:lnTo>
                    <a:pt x="1635" y="2242"/>
                  </a:lnTo>
                  <a:lnTo>
                    <a:pt x="1635" y="2251"/>
                  </a:lnTo>
                  <a:lnTo>
                    <a:pt x="1636" y="2248"/>
                  </a:lnTo>
                  <a:lnTo>
                    <a:pt x="1641" y="2247"/>
                  </a:lnTo>
                  <a:lnTo>
                    <a:pt x="1647" y="2245"/>
                  </a:lnTo>
                  <a:lnTo>
                    <a:pt x="1654" y="2245"/>
                  </a:lnTo>
                  <a:lnTo>
                    <a:pt x="1661" y="2247"/>
                  </a:lnTo>
                  <a:lnTo>
                    <a:pt x="1667" y="2248"/>
                  </a:lnTo>
                  <a:lnTo>
                    <a:pt x="1671" y="2251"/>
                  </a:lnTo>
                  <a:lnTo>
                    <a:pt x="1673" y="2254"/>
                  </a:lnTo>
                  <a:lnTo>
                    <a:pt x="1676" y="2242"/>
                  </a:lnTo>
                  <a:lnTo>
                    <a:pt x="1680" y="2232"/>
                  </a:lnTo>
                  <a:lnTo>
                    <a:pt x="1686" y="2224"/>
                  </a:lnTo>
                  <a:lnTo>
                    <a:pt x="1692" y="2217"/>
                  </a:lnTo>
                  <a:lnTo>
                    <a:pt x="1701" y="2211"/>
                  </a:lnTo>
                  <a:lnTo>
                    <a:pt x="1710" y="2206"/>
                  </a:lnTo>
                  <a:lnTo>
                    <a:pt x="1719" y="2203"/>
                  </a:lnTo>
                  <a:lnTo>
                    <a:pt x="1730" y="2202"/>
                  </a:lnTo>
                  <a:lnTo>
                    <a:pt x="1734" y="2202"/>
                  </a:lnTo>
                  <a:lnTo>
                    <a:pt x="1736" y="2200"/>
                  </a:lnTo>
                  <a:lnTo>
                    <a:pt x="1739" y="2196"/>
                  </a:lnTo>
                  <a:lnTo>
                    <a:pt x="1742" y="2182"/>
                  </a:lnTo>
                  <a:lnTo>
                    <a:pt x="1745" y="2164"/>
                  </a:lnTo>
                  <a:lnTo>
                    <a:pt x="1745" y="2143"/>
                  </a:lnTo>
                  <a:lnTo>
                    <a:pt x="1743" y="2120"/>
                  </a:lnTo>
                  <a:lnTo>
                    <a:pt x="1742" y="2101"/>
                  </a:lnTo>
                  <a:lnTo>
                    <a:pt x="1739" y="2087"/>
                  </a:lnTo>
                  <a:lnTo>
                    <a:pt x="1737" y="2083"/>
                  </a:lnTo>
                  <a:lnTo>
                    <a:pt x="1736" y="2080"/>
                  </a:lnTo>
                  <a:close/>
                </a:path>
              </a:pathLst>
            </a:custGeom>
            <a:noFill/>
            <a:ln w="952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1" name="Freeform 3159">
              <a:extLst>
                <a:ext uri="{FF2B5EF4-FFF2-40B4-BE49-F238E27FC236}">
                  <a16:creationId xmlns:a16="http://schemas.microsoft.com/office/drawing/2014/main" id="{607DF9C8-F2A2-4BCD-AFB3-500FC6247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3164"/>
              <a:ext cx="89" cy="149"/>
            </a:xfrm>
            <a:custGeom>
              <a:avLst/>
              <a:gdLst>
                <a:gd name="T0" fmla="*/ 39 w 89"/>
                <a:gd name="T1" fmla="*/ 1 h 149"/>
                <a:gd name="T2" fmla="*/ 39 w 89"/>
                <a:gd name="T3" fmla="*/ 1 h 149"/>
                <a:gd name="T4" fmla="*/ 47 w 89"/>
                <a:gd name="T5" fmla="*/ 6 h 149"/>
                <a:gd name="T6" fmla="*/ 54 w 89"/>
                <a:gd name="T7" fmla="*/ 13 h 149"/>
                <a:gd name="T8" fmla="*/ 62 w 89"/>
                <a:gd name="T9" fmla="*/ 22 h 149"/>
                <a:gd name="T10" fmla="*/ 68 w 89"/>
                <a:gd name="T11" fmla="*/ 33 h 149"/>
                <a:gd name="T12" fmla="*/ 74 w 89"/>
                <a:gd name="T13" fmla="*/ 45 h 149"/>
                <a:gd name="T14" fmla="*/ 80 w 89"/>
                <a:gd name="T15" fmla="*/ 57 h 149"/>
                <a:gd name="T16" fmla="*/ 84 w 89"/>
                <a:gd name="T17" fmla="*/ 69 h 149"/>
                <a:gd name="T18" fmla="*/ 87 w 89"/>
                <a:gd name="T19" fmla="*/ 82 h 149"/>
                <a:gd name="T20" fmla="*/ 87 w 89"/>
                <a:gd name="T21" fmla="*/ 82 h 149"/>
                <a:gd name="T22" fmla="*/ 89 w 89"/>
                <a:gd name="T23" fmla="*/ 95 h 149"/>
                <a:gd name="T24" fmla="*/ 89 w 89"/>
                <a:gd name="T25" fmla="*/ 107 h 149"/>
                <a:gd name="T26" fmla="*/ 89 w 89"/>
                <a:gd name="T27" fmla="*/ 119 h 149"/>
                <a:gd name="T28" fmla="*/ 87 w 89"/>
                <a:gd name="T29" fmla="*/ 128 h 149"/>
                <a:gd name="T30" fmla="*/ 83 w 89"/>
                <a:gd name="T31" fmla="*/ 137 h 149"/>
                <a:gd name="T32" fmla="*/ 78 w 89"/>
                <a:gd name="T33" fmla="*/ 143 h 149"/>
                <a:gd name="T34" fmla="*/ 72 w 89"/>
                <a:gd name="T35" fmla="*/ 147 h 149"/>
                <a:gd name="T36" fmla="*/ 65 w 89"/>
                <a:gd name="T37" fmla="*/ 149 h 149"/>
                <a:gd name="T38" fmla="*/ 65 w 89"/>
                <a:gd name="T39" fmla="*/ 149 h 149"/>
                <a:gd name="T40" fmla="*/ 62 w 89"/>
                <a:gd name="T41" fmla="*/ 149 h 149"/>
                <a:gd name="T42" fmla="*/ 57 w 89"/>
                <a:gd name="T43" fmla="*/ 147 h 149"/>
                <a:gd name="T44" fmla="*/ 48 w 89"/>
                <a:gd name="T45" fmla="*/ 143 h 149"/>
                <a:gd name="T46" fmla="*/ 38 w 89"/>
                <a:gd name="T47" fmla="*/ 134 h 149"/>
                <a:gd name="T48" fmla="*/ 28 w 89"/>
                <a:gd name="T49" fmla="*/ 125 h 149"/>
                <a:gd name="T50" fmla="*/ 13 w 89"/>
                <a:gd name="T51" fmla="*/ 104 h 149"/>
                <a:gd name="T52" fmla="*/ 3 w 89"/>
                <a:gd name="T53" fmla="*/ 85 h 149"/>
                <a:gd name="T54" fmla="*/ 3 w 89"/>
                <a:gd name="T55" fmla="*/ 85 h 149"/>
                <a:gd name="T56" fmla="*/ 1 w 89"/>
                <a:gd name="T57" fmla="*/ 79 h 149"/>
                <a:gd name="T58" fmla="*/ 0 w 89"/>
                <a:gd name="T59" fmla="*/ 73 h 149"/>
                <a:gd name="T60" fmla="*/ 0 w 89"/>
                <a:gd name="T61" fmla="*/ 60 h 149"/>
                <a:gd name="T62" fmla="*/ 3 w 89"/>
                <a:gd name="T63" fmla="*/ 43 h 149"/>
                <a:gd name="T64" fmla="*/ 9 w 89"/>
                <a:gd name="T65" fmla="*/ 30 h 149"/>
                <a:gd name="T66" fmla="*/ 15 w 89"/>
                <a:gd name="T67" fmla="*/ 16 h 149"/>
                <a:gd name="T68" fmla="*/ 24 w 89"/>
                <a:gd name="T69" fmla="*/ 6 h 149"/>
                <a:gd name="T70" fmla="*/ 27 w 89"/>
                <a:gd name="T71" fmla="*/ 3 h 149"/>
                <a:gd name="T72" fmla="*/ 31 w 89"/>
                <a:gd name="T73" fmla="*/ 0 h 149"/>
                <a:gd name="T74" fmla="*/ 36 w 89"/>
                <a:gd name="T75" fmla="*/ 0 h 149"/>
                <a:gd name="T76" fmla="*/ 39 w 89"/>
                <a:gd name="T77" fmla="*/ 1 h 149"/>
                <a:gd name="T78" fmla="*/ 39 w 89"/>
                <a:gd name="T79" fmla="*/ 1 h 14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9" h="149">
                  <a:moveTo>
                    <a:pt x="39" y="1"/>
                  </a:moveTo>
                  <a:lnTo>
                    <a:pt x="39" y="1"/>
                  </a:lnTo>
                  <a:lnTo>
                    <a:pt x="47" y="6"/>
                  </a:lnTo>
                  <a:lnTo>
                    <a:pt x="54" y="13"/>
                  </a:lnTo>
                  <a:lnTo>
                    <a:pt x="62" y="22"/>
                  </a:lnTo>
                  <a:lnTo>
                    <a:pt x="68" y="33"/>
                  </a:lnTo>
                  <a:lnTo>
                    <a:pt x="74" y="45"/>
                  </a:lnTo>
                  <a:lnTo>
                    <a:pt x="80" y="57"/>
                  </a:lnTo>
                  <a:lnTo>
                    <a:pt x="84" y="69"/>
                  </a:lnTo>
                  <a:lnTo>
                    <a:pt x="87" y="82"/>
                  </a:lnTo>
                  <a:lnTo>
                    <a:pt x="89" y="95"/>
                  </a:lnTo>
                  <a:lnTo>
                    <a:pt x="89" y="107"/>
                  </a:lnTo>
                  <a:lnTo>
                    <a:pt x="89" y="119"/>
                  </a:lnTo>
                  <a:lnTo>
                    <a:pt x="87" y="128"/>
                  </a:lnTo>
                  <a:lnTo>
                    <a:pt x="83" y="137"/>
                  </a:lnTo>
                  <a:lnTo>
                    <a:pt x="78" y="143"/>
                  </a:lnTo>
                  <a:lnTo>
                    <a:pt x="72" y="147"/>
                  </a:lnTo>
                  <a:lnTo>
                    <a:pt x="65" y="149"/>
                  </a:lnTo>
                  <a:lnTo>
                    <a:pt x="62" y="149"/>
                  </a:lnTo>
                  <a:lnTo>
                    <a:pt x="57" y="147"/>
                  </a:lnTo>
                  <a:lnTo>
                    <a:pt x="48" y="143"/>
                  </a:lnTo>
                  <a:lnTo>
                    <a:pt x="38" y="134"/>
                  </a:lnTo>
                  <a:lnTo>
                    <a:pt x="28" y="125"/>
                  </a:lnTo>
                  <a:lnTo>
                    <a:pt x="13" y="104"/>
                  </a:lnTo>
                  <a:lnTo>
                    <a:pt x="3" y="85"/>
                  </a:lnTo>
                  <a:lnTo>
                    <a:pt x="1" y="79"/>
                  </a:lnTo>
                  <a:lnTo>
                    <a:pt x="0" y="73"/>
                  </a:lnTo>
                  <a:lnTo>
                    <a:pt x="0" y="60"/>
                  </a:lnTo>
                  <a:lnTo>
                    <a:pt x="3" y="43"/>
                  </a:lnTo>
                  <a:lnTo>
                    <a:pt x="9" y="30"/>
                  </a:lnTo>
                  <a:lnTo>
                    <a:pt x="15" y="16"/>
                  </a:lnTo>
                  <a:lnTo>
                    <a:pt x="24" y="6"/>
                  </a:lnTo>
                  <a:lnTo>
                    <a:pt x="27" y="3"/>
                  </a:lnTo>
                  <a:lnTo>
                    <a:pt x="31" y="0"/>
                  </a:lnTo>
                  <a:lnTo>
                    <a:pt x="36" y="0"/>
                  </a:lnTo>
                  <a:lnTo>
                    <a:pt x="39" y="1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2" name="Freeform 3160">
              <a:extLst>
                <a:ext uri="{FF2B5EF4-FFF2-40B4-BE49-F238E27FC236}">
                  <a16:creationId xmlns:a16="http://schemas.microsoft.com/office/drawing/2014/main" id="{0BBE9851-0684-4AAB-AE9F-F355B3D99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3114"/>
              <a:ext cx="41" cy="80"/>
            </a:xfrm>
            <a:custGeom>
              <a:avLst/>
              <a:gdLst>
                <a:gd name="T0" fmla="*/ 17 w 41"/>
                <a:gd name="T1" fmla="*/ 0 h 80"/>
                <a:gd name="T2" fmla="*/ 17 w 41"/>
                <a:gd name="T3" fmla="*/ 0 h 80"/>
                <a:gd name="T4" fmla="*/ 23 w 41"/>
                <a:gd name="T5" fmla="*/ 1 h 80"/>
                <a:gd name="T6" fmla="*/ 29 w 41"/>
                <a:gd name="T7" fmla="*/ 4 h 80"/>
                <a:gd name="T8" fmla="*/ 33 w 41"/>
                <a:gd name="T9" fmla="*/ 9 h 80"/>
                <a:gd name="T10" fmla="*/ 36 w 41"/>
                <a:gd name="T11" fmla="*/ 13 h 80"/>
                <a:gd name="T12" fmla="*/ 39 w 41"/>
                <a:gd name="T13" fmla="*/ 19 h 80"/>
                <a:gd name="T14" fmla="*/ 41 w 41"/>
                <a:gd name="T15" fmla="*/ 24 h 80"/>
                <a:gd name="T16" fmla="*/ 39 w 41"/>
                <a:gd name="T17" fmla="*/ 30 h 80"/>
                <a:gd name="T18" fmla="*/ 38 w 41"/>
                <a:gd name="T19" fmla="*/ 36 h 80"/>
                <a:gd name="T20" fmla="*/ 38 w 41"/>
                <a:gd name="T21" fmla="*/ 36 h 80"/>
                <a:gd name="T22" fmla="*/ 24 w 41"/>
                <a:gd name="T23" fmla="*/ 65 h 80"/>
                <a:gd name="T24" fmla="*/ 15 w 41"/>
                <a:gd name="T25" fmla="*/ 77 h 80"/>
                <a:gd name="T26" fmla="*/ 12 w 41"/>
                <a:gd name="T27" fmla="*/ 80 h 80"/>
                <a:gd name="T28" fmla="*/ 11 w 41"/>
                <a:gd name="T29" fmla="*/ 80 h 80"/>
                <a:gd name="T30" fmla="*/ 9 w 41"/>
                <a:gd name="T31" fmla="*/ 80 h 80"/>
                <a:gd name="T32" fmla="*/ 9 w 41"/>
                <a:gd name="T33" fmla="*/ 80 h 80"/>
                <a:gd name="T34" fmla="*/ 6 w 41"/>
                <a:gd name="T35" fmla="*/ 75 h 80"/>
                <a:gd name="T36" fmla="*/ 3 w 41"/>
                <a:gd name="T37" fmla="*/ 65 h 80"/>
                <a:gd name="T38" fmla="*/ 2 w 41"/>
                <a:gd name="T39" fmla="*/ 51 h 80"/>
                <a:gd name="T40" fmla="*/ 0 w 41"/>
                <a:gd name="T41" fmla="*/ 36 h 80"/>
                <a:gd name="T42" fmla="*/ 2 w 41"/>
                <a:gd name="T43" fmla="*/ 22 h 80"/>
                <a:gd name="T44" fmla="*/ 5 w 41"/>
                <a:gd name="T45" fmla="*/ 10 h 80"/>
                <a:gd name="T46" fmla="*/ 6 w 41"/>
                <a:gd name="T47" fmla="*/ 4 h 80"/>
                <a:gd name="T48" fmla="*/ 9 w 41"/>
                <a:gd name="T49" fmla="*/ 1 h 80"/>
                <a:gd name="T50" fmla="*/ 12 w 41"/>
                <a:gd name="T51" fmla="*/ 0 h 80"/>
                <a:gd name="T52" fmla="*/ 17 w 41"/>
                <a:gd name="T53" fmla="*/ 0 h 80"/>
                <a:gd name="T54" fmla="*/ 17 w 41"/>
                <a:gd name="T55" fmla="*/ 0 h 8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1" h="80">
                  <a:moveTo>
                    <a:pt x="17" y="0"/>
                  </a:moveTo>
                  <a:lnTo>
                    <a:pt x="17" y="0"/>
                  </a:lnTo>
                  <a:lnTo>
                    <a:pt x="23" y="1"/>
                  </a:lnTo>
                  <a:lnTo>
                    <a:pt x="29" y="4"/>
                  </a:lnTo>
                  <a:lnTo>
                    <a:pt x="33" y="9"/>
                  </a:lnTo>
                  <a:lnTo>
                    <a:pt x="36" y="13"/>
                  </a:lnTo>
                  <a:lnTo>
                    <a:pt x="39" y="19"/>
                  </a:lnTo>
                  <a:lnTo>
                    <a:pt x="41" y="24"/>
                  </a:lnTo>
                  <a:lnTo>
                    <a:pt x="39" y="30"/>
                  </a:lnTo>
                  <a:lnTo>
                    <a:pt x="38" y="36"/>
                  </a:lnTo>
                  <a:lnTo>
                    <a:pt x="24" y="65"/>
                  </a:lnTo>
                  <a:lnTo>
                    <a:pt x="15" y="77"/>
                  </a:lnTo>
                  <a:lnTo>
                    <a:pt x="12" y="80"/>
                  </a:lnTo>
                  <a:lnTo>
                    <a:pt x="11" y="80"/>
                  </a:lnTo>
                  <a:lnTo>
                    <a:pt x="9" y="80"/>
                  </a:lnTo>
                  <a:lnTo>
                    <a:pt x="6" y="75"/>
                  </a:lnTo>
                  <a:lnTo>
                    <a:pt x="3" y="65"/>
                  </a:lnTo>
                  <a:lnTo>
                    <a:pt x="2" y="51"/>
                  </a:lnTo>
                  <a:lnTo>
                    <a:pt x="0" y="36"/>
                  </a:lnTo>
                  <a:lnTo>
                    <a:pt x="2" y="22"/>
                  </a:lnTo>
                  <a:lnTo>
                    <a:pt x="5" y="10"/>
                  </a:lnTo>
                  <a:lnTo>
                    <a:pt x="6" y="4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7" y="0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3" name="Freeform 3161">
              <a:extLst>
                <a:ext uri="{FF2B5EF4-FFF2-40B4-BE49-F238E27FC236}">
                  <a16:creationId xmlns:a16="http://schemas.microsoft.com/office/drawing/2014/main" id="{73B5D57B-0A49-4183-BF2E-6667A7549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3174"/>
              <a:ext cx="62" cy="107"/>
            </a:xfrm>
            <a:custGeom>
              <a:avLst/>
              <a:gdLst>
                <a:gd name="T0" fmla="*/ 20 w 62"/>
                <a:gd name="T1" fmla="*/ 2 h 107"/>
                <a:gd name="T2" fmla="*/ 20 w 62"/>
                <a:gd name="T3" fmla="*/ 2 h 107"/>
                <a:gd name="T4" fmla="*/ 14 w 62"/>
                <a:gd name="T5" fmla="*/ 9 h 107"/>
                <a:gd name="T6" fmla="*/ 9 w 62"/>
                <a:gd name="T7" fmla="*/ 18 h 107"/>
                <a:gd name="T8" fmla="*/ 5 w 62"/>
                <a:gd name="T9" fmla="*/ 30 h 107"/>
                <a:gd name="T10" fmla="*/ 2 w 62"/>
                <a:gd name="T11" fmla="*/ 42 h 107"/>
                <a:gd name="T12" fmla="*/ 0 w 62"/>
                <a:gd name="T13" fmla="*/ 54 h 107"/>
                <a:gd name="T14" fmla="*/ 0 w 62"/>
                <a:gd name="T15" fmla="*/ 68 h 107"/>
                <a:gd name="T16" fmla="*/ 2 w 62"/>
                <a:gd name="T17" fmla="*/ 79 h 107"/>
                <a:gd name="T18" fmla="*/ 5 w 62"/>
                <a:gd name="T19" fmla="*/ 88 h 107"/>
                <a:gd name="T20" fmla="*/ 5 w 62"/>
                <a:gd name="T21" fmla="*/ 88 h 107"/>
                <a:gd name="T22" fmla="*/ 11 w 62"/>
                <a:gd name="T23" fmla="*/ 97 h 107"/>
                <a:gd name="T24" fmla="*/ 18 w 62"/>
                <a:gd name="T25" fmla="*/ 101 h 107"/>
                <a:gd name="T26" fmla="*/ 28 w 62"/>
                <a:gd name="T27" fmla="*/ 106 h 107"/>
                <a:gd name="T28" fmla="*/ 37 w 62"/>
                <a:gd name="T29" fmla="*/ 107 h 107"/>
                <a:gd name="T30" fmla="*/ 44 w 62"/>
                <a:gd name="T31" fmla="*/ 106 h 107"/>
                <a:gd name="T32" fmla="*/ 52 w 62"/>
                <a:gd name="T33" fmla="*/ 101 h 107"/>
                <a:gd name="T34" fmla="*/ 58 w 62"/>
                <a:gd name="T35" fmla="*/ 95 h 107"/>
                <a:gd name="T36" fmla="*/ 62 w 62"/>
                <a:gd name="T37" fmla="*/ 85 h 107"/>
                <a:gd name="T38" fmla="*/ 62 w 62"/>
                <a:gd name="T39" fmla="*/ 85 h 107"/>
                <a:gd name="T40" fmla="*/ 62 w 62"/>
                <a:gd name="T41" fmla="*/ 79 h 107"/>
                <a:gd name="T42" fmla="*/ 62 w 62"/>
                <a:gd name="T43" fmla="*/ 71 h 107"/>
                <a:gd name="T44" fmla="*/ 59 w 62"/>
                <a:gd name="T45" fmla="*/ 56 h 107"/>
                <a:gd name="T46" fmla="*/ 53 w 62"/>
                <a:gd name="T47" fmla="*/ 41 h 107"/>
                <a:gd name="T48" fmla="*/ 47 w 62"/>
                <a:gd name="T49" fmla="*/ 26 h 107"/>
                <a:gd name="T50" fmla="*/ 40 w 62"/>
                <a:gd name="T51" fmla="*/ 14 h 107"/>
                <a:gd name="T52" fmla="*/ 31 w 62"/>
                <a:gd name="T53" fmla="*/ 5 h 107"/>
                <a:gd name="T54" fmla="*/ 28 w 62"/>
                <a:gd name="T55" fmla="*/ 2 h 107"/>
                <a:gd name="T56" fmla="*/ 24 w 62"/>
                <a:gd name="T57" fmla="*/ 0 h 107"/>
                <a:gd name="T58" fmla="*/ 21 w 62"/>
                <a:gd name="T59" fmla="*/ 0 h 107"/>
                <a:gd name="T60" fmla="*/ 20 w 62"/>
                <a:gd name="T61" fmla="*/ 2 h 107"/>
                <a:gd name="T62" fmla="*/ 20 w 62"/>
                <a:gd name="T63" fmla="*/ 2 h 1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2" h="107">
                  <a:moveTo>
                    <a:pt x="20" y="2"/>
                  </a:moveTo>
                  <a:lnTo>
                    <a:pt x="20" y="2"/>
                  </a:lnTo>
                  <a:lnTo>
                    <a:pt x="14" y="9"/>
                  </a:lnTo>
                  <a:lnTo>
                    <a:pt x="9" y="18"/>
                  </a:lnTo>
                  <a:lnTo>
                    <a:pt x="5" y="30"/>
                  </a:lnTo>
                  <a:lnTo>
                    <a:pt x="2" y="42"/>
                  </a:lnTo>
                  <a:lnTo>
                    <a:pt x="0" y="54"/>
                  </a:lnTo>
                  <a:lnTo>
                    <a:pt x="0" y="68"/>
                  </a:lnTo>
                  <a:lnTo>
                    <a:pt x="2" y="79"/>
                  </a:lnTo>
                  <a:lnTo>
                    <a:pt x="5" y="88"/>
                  </a:lnTo>
                  <a:lnTo>
                    <a:pt x="11" y="97"/>
                  </a:lnTo>
                  <a:lnTo>
                    <a:pt x="18" y="101"/>
                  </a:lnTo>
                  <a:lnTo>
                    <a:pt x="28" y="106"/>
                  </a:lnTo>
                  <a:lnTo>
                    <a:pt x="37" y="107"/>
                  </a:lnTo>
                  <a:lnTo>
                    <a:pt x="44" y="106"/>
                  </a:lnTo>
                  <a:lnTo>
                    <a:pt x="52" y="101"/>
                  </a:lnTo>
                  <a:lnTo>
                    <a:pt x="58" y="95"/>
                  </a:lnTo>
                  <a:lnTo>
                    <a:pt x="62" y="85"/>
                  </a:lnTo>
                  <a:lnTo>
                    <a:pt x="62" y="79"/>
                  </a:lnTo>
                  <a:lnTo>
                    <a:pt x="62" y="71"/>
                  </a:lnTo>
                  <a:lnTo>
                    <a:pt x="59" y="56"/>
                  </a:lnTo>
                  <a:lnTo>
                    <a:pt x="53" y="41"/>
                  </a:lnTo>
                  <a:lnTo>
                    <a:pt x="47" y="26"/>
                  </a:lnTo>
                  <a:lnTo>
                    <a:pt x="40" y="14"/>
                  </a:lnTo>
                  <a:lnTo>
                    <a:pt x="31" y="5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20" y="2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4" name="Freeform 3162">
              <a:extLst>
                <a:ext uri="{FF2B5EF4-FFF2-40B4-BE49-F238E27FC236}">
                  <a16:creationId xmlns:a16="http://schemas.microsoft.com/office/drawing/2014/main" id="{CADA96D5-C5AF-400A-9057-B7E15E4B0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3286"/>
              <a:ext cx="60" cy="58"/>
            </a:xfrm>
            <a:custGeom>
              <a:avLst/>
              <a:gdLst>
                <a:gd name="T0" fmla="*/ 0 w 60"/>
                <a:gd name="T1" fmla="*/ 31 h 58"/>
                <a:gd name="T2" fmla="*/ 0 w 60"/>
                <a:gd name="T3" fmla="*/ 31 h 58"/>
                <a:gd name="T4" fmla="*/ 5 w 60"/>
                <a:gd name="T5" fmla="*/ 40 h 58"/>
                <a:gd name="T6" fmla="*/ 11 w 60"/>
                <a:gd name="T7" fmla="*/ 49 h 58"/>
                <a:gd name="T8" fmla="*/ 14 w 60"/>
                <a:gd name="T9" fmla="*/ 54 h 58"/>
                <a:gd name="T10" fmla="*/ 18 w 60"/>
                <a:gd name="T11" fmla="*/ 57 h 58"/>
                <a:gd name="T12" fmla="*/ 24 w 60"/>
                <a:gd name="T13" fmla="*/ 58 h 58"/>
                <a:gd name="T14" fmla="*/ 30 w 60"/>
                <a:gd name="T15" fmla="*/ 58 h 58"/>
                <a:gd name="T16" fmla="*/ 30 w 60"/>
                <a:gd name="T17" fmla="*/ 58 h 58"/>
                <a:gd name="T18" fmla="*/ 41 w 60"/>
                <a:gd name="T19" fmla="*/ 55 h 58"/>
                <a:gd name="T20" fmla="*/ 50 w 60"/>
                <a:gd name="T21" fmla="*/ 51 h 58"/>
                <a:gd name="T22" fmla="*/ 56 w 60"/>
                <a:gd name="T23" fmla="*/ 45 h 58"/>
                <a:gd name="T24" fmla="*/ 60 w 60"/>
                <a:gd name="T25" fmla="*/ 39 h 58"/>
                <a:gd name="T26" fmla="*/ 60 w 60"/>
                <a:gd name="T27" fmla="*/ 39 h 58"/>
                <a:gd name="T28" fmla="*/ 60 w 60"/>
                <a:gd name="T29" fmla="*/ 36 h 58"/>
                <a:gd name="T30" fmla="*/ 59 w 60"/>
                <a:gd name="T31" fmla="*/ 31 h 58"/>
                <a:gd name="T32" fmla="*/ 53 w 60"/>
                <a:gd name="T33" fmla="*/ 21 h 58"/>
                <a:gd name="T34" fmla="*/ 44 w 60"/>
                <a:gd name="T35" fmla="*/ 10 h 58"/>
                <a:gd name="T36" fmla="*/ 35 w 60"/>
                <a:gd name="T37" fmla="*/ 3 h 58"/>
                <a:gd name="T38" fmla="*/ 35 w 60"/>
                <a:gd name="T39" fmla="*/ 3 h 58"/>
                <a:gd name="T40" fmla="*/ 29 w 60"/>
                <a:gd name="T41" fmla="*/ 0 h 58"/>
                <a:gd name="T42" fmla="*/ 23 w 60"/>
                <a:gd name="T43" fmla="*/ 1 h 58"/>
                <a:gd name="T44" fmla="*/ 17 w 60"/>
                <a:gd name="T45" fmla="*/ 4 h 58"/>
                <a:gd name="T46" fmla="*/ 11 w 60"/>
                <a:gd name="T47" fmla="*/ 9 h 58"/>
                <a:gd name="T48" fmla="*/ 6 w 60"/>
                <a:gd name="T49" fmla="*/ 15 h 58"/>
                <a:gd name="T50" fmla="*/ 2 w 60"/>
                <a:gd name="T51" fmla="*/ 21 h 58"/>
                <a:gd name="T52" fmla="*/ 0 w 60"/>
                <a:gd name="T53" fmla="*/ 27 h 58"/>
                <a:gd name="T54" fmla="*/ 0 w 60"/>
                <a:gd name="T55" fmla="*/ 31 h 58"/>
                <a:gd name="T56" fmla="*/ 0 w 60"/>
                <a:gd name="T57" fmla="*/ 31 h 5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8">
                  <a:moveTo>
                    <a:pt x="0" y="31"/>
                  </a:moveTo>
                  <a:lnTo>
                    <a:pt x="0" y="31"/>
                  </a:lnTo>
                  <a:lnTo>
                    <a:pt x="5" y="40"/>
                  </a:lnTo>
                  <a:lnTo>
                    <a:pt x="11" y="49"/>
                  </a:lnTo>
                  <a:lnTo>
                    <a:pt x="14" y="54"/>
                  </a:lnTo>
                  <a:lnTo>
                    <a:pt x="18" y="57"/>
                  </a:lnTo>
                  <a:lnTo>
                    <a:pt x="24" y="58"/>
                  </a:lnTo>
                  <a:lnTo>
                    <a:pt x="30" y="58"/>
                  </a:lnTo>
                  <a:lnTo>
                    <a:pt x="41" y="55"/>
                  </a:lnTo>
                  <a:lnTo>
                    <a:pt x="50" y="51"/>
                  </a:lnTo>
                  <a:lnTo>
                    <a:pt x="56" y="45"/>
                  </a:lnTo>
                  <a:lnTo>
                    <a:pt x="60" y="39"/>
                  </a:lnTo>
                  <a:lnTo>
                    <a:pt x="60" y="36"/>
                  </a:lnTo>
                  <a:lnTo>
                    <a:pt x="59" y="31"/>
                  </a:lnTo>
                  <a:lnTo>
                    <a:pt x="53" y="21"/>
                  </a:lnTo>
                  <a:lnTo>
                    <a:pt x="44" y="10"/>
                  </a:lnTo>
                  <a:lnTo>
                    <a:pt x="35" y="3"/>
                  </a:lnTo>
                  <a:lnTo>
                    <a:pt x="29" y="0"/>
                  </a:lnTo>
                  <a:lnTo>
                    <a:pt x="23" y="1"/>
                  </a:lnTo>
                  <a:lnTo>
                    <a:pt x="17" y="4"/>
                  </a:lnTo>
                  <a:lnTo>
                    <a:pt x="11" y="9"/>
                  </a:lnTo>
                  <a:lnTo>
                    <a:pt x="6" y="15"/>
                  </a:lnTo>
                  <a:lnTo>
                    <a:pt x="2" y="21"/>
                  </a:lnTo>
                  <a:lnTo>
                    <a:pt x="0" y="27"/>
                  </a:lnTo>
                  <a:lnTo>
                    <a:pt x="0" y="31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5" name="Freeform 3163">
              <a:extLst>
                <a:ext uri="{FF2B5EF4-FFF2-40B4-BE49-F238E27FC236}">
                  <a16:creationId xmlns:a16="http://schemas.microsoft.com/office/drawing/2014/main" id="{C10D039B-5879-452F-973A-B108D04CD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3090"/>
              <a:ext cx="74" cy="95"/>
            </a:xfrm>
            <a:custGeom>
              <a:avLst/>
              <a:gdLst>
                <a:gd name="T0" fmla="*/ 30 w 74"/>
                <a:gd name="T1" fmla="*/ 1 h 95"/>
                <a:gd name="T2" fmla="*/ 30 w 74"/>
                <a:gd name="T3" fmla="*/ 1 h 95"/>
                <a:gd name="T4" fmla="*/ 55 w 74"/>
                <a:gd name="T5" fmla="*/ 34 h 95"/>
                <a:gd name="T6" fmla="*/ 67 w 74"/>
                <a:gd name="T7" fmla="*/ 51 h 95"/>
                <a:gd name="T8" fmla="*/ 73 w 74"/>
                <a:gd name="T9" fmla="*/ 64 h 95"/>
                <a:gd name="T10" fmla="*/ 73 w 74"/>
                <a:gd name="T11" fmla="*/ 64 h 95"/>
                <a:gd name="T12" fmla="*/ 74 w 74"/>
                <a:gd name="T13" fmla="*/ 68 h 95"/>
                <a:gd name="T14" fmla="*/ 73 w 74"/>
                <a:gd name="T15" fmla="*/ 71 h 95"/>
                <a:gd name="T16" fmla="*/ 70 w 74"/>
                <a:gd name="T17" fmla="*/ 77 h 95"/>
                <a:gd name="T18" fmla="*/ 64 w 74"/>
                <a:gd name="T19" fmla="*/ 81 h 95"/>
                <a:gd name="T20" fmla="*/ 56 w 74"/>
                <a:gd name="T21" fmla="*/ 87 h 95"/>
                <a:gd name="T22" fmla="*/ 47 w 74"/>
                <a:gd name="T23" fmla="*/ 90 h 95"/>
                <a:gd name="T24" fmla="*/ 39 w 74"/>
                <a:gd name="T25" fmla="*/ 93 h 95"/>
                <a:gd name="T26" fmla="*/ 30 w 74"/>
                <a:gd name="T27" fmla="*/ 95 h 95"/>
                <a:gd name="T28" fmla="*/ 24 w 74"/>
                <a:gd name="T29" fmla="*/ 93 h 95"/>
                <a:gd name="T30" fmla="*/ 24 w 74"/>
                <a:gd name="T31" fmla="*/ 93 h 95"/>
                <a:gd name="T32" fmla="*/ 20 w 74"/>
                <a:gd name="T33" fmla="*/ 90 h 95"/>
                <a:gd name="T34" fmla="*/ 14 w 74"/>
                <a:gd name="T35" fmla="*/ 84 h 95"/>
                <a:gd name="T36" fmla="*/ 9 w 74"/>
                <a:gd name="T37" fmla="*/ 78 h 95"/>
                <a:gd name="T38" fmla="*/ 6 w 74"/>
                <a:gd name="T39" fmla="*/ 72 h 95"/>
                <a:gd name="T40" fmla="*/ 2 w 74"/>
                <a:gd name="T41" fmla="*/ 57 h 95"/>
                <a:gd name="T42" fmla="*/ 0 w 74"/>
                <a:gd name="T43" fmla="*/ 45 h 95"/>
                <a:gd name="T44" fmla="*/ 0 w 74"/>
                <a:gd name="T45" fmla="*/ 45 h 95"/>
                <a:gd name="T46" fmla="*/ 2 w 74"/>
                <a:gd name="T47" fmla="*/ 39 h 95"/>
                <a:gd name="T48" fmla="*/ 3 w 74"/>
                <a:gd name="T49" fmla="*/ 31 h 95"/>
                <a:gd name="T50" fmla="*/ 12 w 74"/>
                <a:gd name="T51" fmla="*/ 15 h 95"/>
                <a:gd name="T52" fmla="*/ 17 w 74"/>
                <a:gd name="T53" fmla="*/ 7 h 95"/>
                <a:gd name="T54" fmla="*/ 21 w 74"/>
                <a:gd name="T55" fmla="*/ 3 h 95"/>
                <a:gd name="T56" fmla="*/ 26 w 74"/>
                <a:gd name="T57" fmla="*/ 0 h 95"/>
                <a:gd name="T58" fmla="*/ 29 w 74"/>
                <a:gd name="T59" fmla="*/ 0 h 95"/>
                <a:gd name="T60" fmla="*/ 30 w 74"/>
                <a:gd name="T61" fmla="*/ 1 h 95"/>
                <a:gd name="T62" fmla="*/ 30 w 74"/>
                <a:gd name="T63" fmla="*/ 1 h 9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4" h="95">
                  <a:moveTo>
                    <a:pt x="30" y="1"/>
                  </a:moveTo>
                  <a:lnTo>
                    <a:pt x="30" y="1"/>
                  </a:lnTo>
                  <a:lnTo>
                    <a:pt x="55" y="34"/>
                  </a:lnTo>
                  <a:lnTo>
                    <a:pt x="67" y="51"/>
                  </a:lnTo>
                  <a:lnTo>
                    <a:pt x="73" y="64"/>
                  </a:lnTo>
                  <a:lnTo>
                    <a:pt x="74" y="68"/>
                  </a:lnTo>
                  <a:lnTo>
                    <a:pt x="73" y="71"/>
                  </a:lnTo>
                  <a:lnTo>
                    <a:pt x="70" y="77"/>
                  </a:lnTo>
                  <a:lnTo>
                    <a:pt x="64" y="81"/>
                  </a:lnTo>
                  <a:lnTo>
                    <a:pt x="56" y="87"/>
                  </a:lnTo>
                  <a:lnTo>
                    <a:pt x="47" y="90"/>
                  </a:lnTo>
                  <a:lnTo>
                    <a:pt x="39" y="93"/>
                  </a:lnTo>
                  <a:lnTo>
                    <a:pt x="30" y="95"/>
                  </a:lnTo>
                  <a:lnTo>
                    <a:pt x="24" y="93"/>
                  </a:lnTo>
                  <a:lnTo>
                    <a:pt x="20" y="90"/>
                  </a:lnTo>
                  <a:lnTo>
                    <a:pt x="14" y="84"/>
                  </a:lnTo>
                  <a:lnTo>
                    <a:pt x="9" y="78"/>
                  </a:lnTo>
                  <a:lnTo>
                    <a:pt x="6" y="72"/>
                  </a:lnTo>
                  <a:lnTo>
                    <a:pt x="2" y="57"/>
                  </a:lnTo>
                  <a:lnTo>
                    <a:pt x="0" y="45"/>
                  </a:lnTo>
                  <a:lnTo>
                    <a:pt x="2" y="39"/>
                  </a:lnTo>
                  <a:lnTo>
                    <a:pt x="3" y="31"/>
                  </a:lnTo>
                  <a:lnTo>
                    <a:pt x="12" y="15"/>
                  </a:lnTo>
                  <a:lnTo>
                    <a:pt x="17" y="7"/>
                  </a:lnTo>
                  <a:lnTo>
                    <a:pt x="21" y="3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6" name="Freeform 3164">
              <a:extLst>
                <a:ext uri="{FF2B5EF4-FFF2-40B4-BE49-F238E27FC236}">
                  <a16:creationId xmlns:a16="http://schemas.microsoft.com/office/drawing/2014/main" id="{BCB3E34A-F399-46DB-8C0A-EAC6C3D7B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3191"/>
              <a:ext cx="64" cy="81"/>
            </a:xfrm>
            <a:custGeom>
              <a:avLst/>
              <a:gdLst>
                <a:gd name="T0" fmla="*/ 48 w 64"/>
                <a:gd name="T1" fmla="*/ 3 h 81"/>
                <a:gd name="T2" fmla="*/ 48 w 64"/>
                <a:gd name="T3" fmla="*/ 3 h 81"/>
                <a:gd name="T4" fmla="*/ 57 w 64"/>
                <a:gd name="T5" fmla="*/ 15 h 81"/>
                <a:gd name="T6" fmla="*/ 63 w 64"/>
                <a:gd name="T7" fmla="*/ 28 h 81"/>
                <a:gd name="T8" fmla="*/ 64 w 64"/>
                <a:gd name="T9" fmla="*/ 40 h 81"/>
                <a:gd name="T10" fmla="*/ 64 w 64"/>
                <a:gd name="T11" fmla="*/ 54 h 81"/>
                <a:gd name="T12" fmla="*/ 64 w 64"/>
                <a:gd name="T13" fmla="*/ 54 h 81"/>
                <a:gd name="T14" fmla="*/ 64 w 64"/>
                <a:gd name="T15" fmla="*/ 62 h 81"/>
                <a:gd name="T16" fmla="*/ 61 w 64"/>
                <a:gd name="T17" fmla="*/ 68 h 81"/>
                <a:gd name="T18" fmla="*/ 58 w 64"/>
                <a:gd name="T19" fmla="*/ 74 h 81"/>
                <a:gd name="T20" fmla="*/ 54 w 64"/>
                <a:gd name="T21" fmla="*/ 77 h 81"/>
                <a:gd name="T22" fmla="*/ 49 w 64"/>
                <a:gd name="T23" fmla="*/ 80 h 81"/>
                <a:gd name="T24" fmla="*/ 43 w 64"/>
                <a:gd name="T25" fmla="*/ 81 h 81"/>
                <a:gd name="T26" fmla="*/ 37 w 64"/>
                <a:gd name="T27" fmla="*/ 81 h 81"/>
                <a:gd name="T28" fmla="*/ 31 w 64"/>
                <a:gd name="T29" fmla="*/ 80 h 81"/>
                <a:gd name="T30" fmla="*/ 31 w 64"/>
                <a:gd name="T31" fmla="*/ 80 h 81"/>
                <a:gd name="T32" fmla="*/ 27 w 64"/>
                <a:gd name="T33" fmla="*/ 77 h 81"/>
                <a:gd name="T34" fmla="*/ 21 w 64"/>
                <a:gd name="T35" fmla="*/ 72 h 81"/>
                <a:gd name="T36" fmla="*/ 12 w 64"/>
                <a:gd name="T37" fmla="*/ 62 h 81"/>
                <a:gd name="T38" fmla="*/ 4 w 64"/>
                <a:gd name="T39" fmla="*/ 48 h 81"/>
                <a:gd name="T40" fmla="*/ 0 w 64"/>
                <a:gd name="T41" fmla="*/ 37 h 81"/>
                <a:gd name="T42" fmla="*/ 0 w 64"/>
                <a:gd name="T43" fmla="*/ 37 h 81"/>
                <a:gd name="T44" fmla="*/ 1 w 64"/>
                <a:gd name="T45" fmla="*/ 30 h 81"/>
                <a:gd name="T46" fmla="*/ 4 w 64"/>
                <a:gd name="T47" fmla="*/ 22 h 81"/>
                <a:gd name="T48" fmla="*/ 10 w 64"/>
                <a:gd name="T49" fmla="*/ 15 h 81"/>
                <a:gd name="T50" fmla="*/ 18 w 64"/>
                <a:gd name="T51" fmla="*/ 9 h 81"/>
                <a:gd name="T52" fmla="*/ 25 w 64"/>
                <a:gd name="T53" fmla="*/ 4 h 81"/>
                <a:gd name="T54" fmla="*/ 34 w 64"/>
                <a:gd name="T55" fmla="*/ 1 h 81"/>
                <a:gd name="T56" fmla="*/ 42 w 64"/>
                <a:gd name="T57" fmla="*/ 0 h 81"/>
                <a:gd name="T58" fmla="*/ 45 w 64"/>
                <a:gd name="T59" fmla="*/ 1 h 81"/>
                <a:gd name="T60" fmla="*/ 48 w 64"/>
                <a:gd name="T61" fmla="*/ 3 h 81"/>
                <a:gd name="T62" fmla="*/ 48 w 64"/>
                <a:gd name="T63" fmla="*/ 3 h 8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" h="81">
                  <a:moveTo>
                    <a:pt x="48" y="3"/>
                  </a:moveTo>
                  <a:lnTo>
                    <a:pt x="48" y="3"/>
                  </a:lnTo>
                  <a:lnTo>
                    <a:pt x="57" y="15"/>
                  </a:lnTo>
                  <a:lnTo>
                    <a:pt x="63" y="28"/>
                  </a:lnTo>
                  <a:lnTo>
                    <a:pt x="64" y="40"/>
                  </a:lnTo>
                  <a:lnTo>
                    <a:pt x="64" y="54"/>
                  </a:lnTo>
                  <a:lnTo>
                    <a:pt x="64" y="62"/>
                  </a:lnTo>
                  <a:lnTo>
                    <a:pt x="61" y="68"/>
                  </a:lnTo>
                  <a:lnTo>
                    <a:pt x="58" y="74"/>
                  </a:lnTo>
                  <a:lnTo>
                    <a:pt x="54" y="77"/>
                  </a:lnTo>
                  <a:lnTo>
                    <a:pt x="49" y="80"/>
                  </a:lnTo>
                  <a:lnTo>
                    <a:pt x="43" y="81"/>
                  </a:lnTo>
                  <a:lnTo>
                    <a:pt x="37" y="81"/>
                  </a:lnTo>
                  <a:lnTo>
                    <a:pt x="31" y="80"/>
                  </a:lnTo>
                  <a:lnTo>
                    <a:pt x="27" y="77"/>
                  </a:lnTo>
                  <a:lnTo>
                    <a:pt x="21" y="72"/>
                  </a:lnTo>
                  <a:lnTo>
                    <a:pt x="12" y="62"/>
                  </a:lnTo>
                  <a:lnTo>
                    <a:pt x="4" y="48"/>
                  </a:lnTo>
                  <a:lnTo>
                    <a:pt x="0" y="37"/>
                  </a:lnTo>
                  <a:lnTo>
                    <a:pt x="1" y="30"/>
                  </a:lnTo>
                  <a:lnTo>
                    <a:pt x="4" y="22"/>
                  </a:lnTo>
                  <a:lnTo>
                    <a:pt x="10" y="15"/>
                  </a:lnTo>
                  <a:lnTo>
                    <a:pt x="18" y="9"/>
                  </a:lnTo>
                  <a:lnTo>
                    <a:pt x="25" y="4"/>
                  </a:lnTo>
                  <a:lnTo>
                    <a:pt x="34" y="1"/>
                  </a:lnTo>
                  <a:lnTo>
                    <a:pt x="42" y="0"/>
                  </a:lnTo>
                  <a:lnTo>
                    <a:pt x="45" y="1"/>
                  </a:lnTo>
                  <a:lnTo>
                    <a:pt x="48" y="3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7" name="Freeform 3165">
              <a:extLst>
                <a:ext uri="{FF2B5EF4-FFF2-40B4-BE49-F238E27FC236}">
                  <a16:creationId xmlns:a16="http://schemas.microsoft.com/office/drawing/2014/main" id="{9470CA88-F008-4681-9F0E-94DF43A2D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3260"/>
              <a:ext cx="61" cy="68"/>
            </a:xfrm>
            <a:custGeom>
              <a:avLst/>
              <a:gdLst>
                <a:gd name="T0" fmla="*/ 56 w 61"/>
                <a:gd name="T1" fmla="*/ 23 h 68"/>
                <a:gd name="T2" fmla="*/ 56 w 61"/>
                <a:gd name="T3" fmla="*/ 23 h 68"/>
                <a:gd name="T4" fmla="*/ 61 w 61"/>
                <a:gd name="T5" fmla="*/ 27 h 68"/>
                <a:gd name="T6" fmla="*/ 61 w 61"/>
                <a:gd name="T7" fmla="*/ 32 h 68"/>
                <a:gd name="T8" fmla="*/ 61 w 61"/>
                <a:gd name="T9" fmla="*/ 38 h 68"/>
                <a:gd name="T10" fmla="*/ 58 w 61"/>
                <a:gd name="T11" fmla="*/ 42 h 68"/>
                <a:gd name="T12" fmla="*/ 49 w 61"/>
                <a:gd name="T13" fmla="*/ 54 h 68"/>
                <a:gd name="T14" fmla="*/ 38 w 61"/>
                <a:gd name="T15" fmla="*/ 63 h 68"/>
                <a:gd name="T16" fmla="*/ 38 w 61"/>
                <a:gd name="T17" fmla="*/ 63 h 68"/>
                <a:gd name="T18" fmla="*/ 34 w 61"/>
                <a:gd name="T19" fmla="*/ 68 h 68"/>
                <a:gd name="T20" fmla="*/ 29 w 61"/>
                <a:gd name="T21" fmla="*/ 68 h 68"/>
                <a:gd name="T22" fmla="*/ 23 w 61"/>
                <a:gd name="T23" fmla="*/ 68 h 68"/>
                <a:gd name="T24" fmla="*/ 18 w 61"/>
                <a:gd name="T25" fmla="*/ 66 h 68"/>
                <a:gd name="T26" fmla="*/ 11 w 61"/>
                <a:gd name="T27" fmla="*/ 59 h 68"/>
                <a:gd name="T28" fmla="*/ 5 w 61"/>
                <a:gd name="T29" fmla="*/ 51 h 68"/>
                <a:gd name="T30" fmla="*/ 5 w 61"/>
                <a:gd name="T31" fmla="*/ 51 h 68"/>
                <a:gd name="T32" fmla="*/ 2 w 61"/>
                <a:gd name="T33" fmla="*/ 45 h 68"/>
                <a:gd name="T34" fmla="*/ 0 w 61"/>
                <a:gd name="T35" fmla="*/ 39 h 68"/>
                <a:gd name="T36" fmla="*/ 0 w 61"/>
                <a:gd name="T37" fmla="*/ 32 h 68"/>
                <a:gd name="T38" fmla="*/ 0 w 61"/>
                <a:gd name="T39" fmla="*/ 23 h 68"/>
                <a:gd name="T40" fmla="*/ 2 w 61"/>
                <a:gd name="T41" fmla="*/ 15 h 68"/>
                <a:gd name="T42" fmla="*/ 5 w 61"/>
                <a:gd name="T43" fmla="*/ 9 h 68"/>
                <a:gd name="T44" fmla="*/ 8 w 61"/>
                <a:gd name="T45" fmla="*/ 3 h 68"/>
                <a:gd name="T46" fmla="*/ 12 w 61"/>
                <a:gd name="T47" fmla="*/ 0 h 68"/>
                <a:gd name="T48" fmla="*/ 12 w 61"/>
                <a:gd name="T49" fmla="*/ 0 h 68"/>
                <a:gd name="T50" fmla="*/ 18 w 61"/>
                <a:gd name="T51" fmla="*/ 0 h 68"/>
                <a:gd name="T52" fmla="*/ 24 w 61"/>
                <a:gd name="T53" fmla="*/ 0 h 68"/>
                <a:gd name="T54" fmla="*/ 29 w 61"/>
                <a:gd name="T55" fmla="*/ 3 h 68"/>
                <a:gd name="T56" fmla="*/ 35 w 61"/>
                <a:gd name="T57" fmla="*/ 5 h 68"/>
                <a:gd name="T58" fmla="*/ 47 w 61"/>
                <a:gd name="T59" fmla="*/ 14 h 68"/>
                <a:gd name="T60" fmla="*/ 56 w 61"/>
                <a:gd name="T61" fmla="*/ 23 h 68"/>
                <a:gd name="T62" fmla="*/ 56 w 61"/>
                <a:gd name="T63" fmla="*/ 23 h 6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1" h="68">
                  <a:moveTo>
                    <a:pt x="56" y="23"/>
                  </a:moveTo>
                  <a:lnTo>
                    <a:pt x="56" y="23"/>
                  </a:lnTo>
                  <a:lnTo>
                    <a:pt x="61" y="27"/>
                  </a:lnTo>
                  <a:lnTo>
                    <a:pt x="61" y="32"/>
                  </a:lnTo>
                  <a:lnTo>
                    <a:pt x="61" y="38"/>
                  </a:lnTo>
                  <a:lnTo>
                    <a:pt x="58" y="42"/>
                  </a:lnTo>
                  <a:lnTo>
                    <a:pt x="49" y="54"/>
                  </a:lnTo>
                  <a:lnTo>
                    <a:pt x="38" y="63"/>
                  </a:lnTo>
                  <a:lnTo>
                    <a:pt x="34" y="68"/>
                  </a:lnTo>
                  <a:lnTo>
                    <a:pt x="29" y="68"/>
                  </a:lnTo>
                  <a:lnTo>
                    <a:pt x="23" y="68"/>
                  </a:lnTo>
                  <a:lnTo>
                    <a:pt x="18" y="66"/>
                  </a:lnTo>
                  <a:lnTo>
                    <a:pt x="11" y="59"/>
                  </a:lnTo>
                  <a:lnTo>
                    <a:pt x="5" y="51"/>
                  </a:lnTo>
                  <a:lnTo>
                    <a:pt x="2" y="45"/>
                  </a:lnTo>
                  <a:lnTo>
                    <a:pt x="0" y="39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2" y="15"/>
                  </a:lnTo>
                  <a:lnTo>
                    <a:pt x="5" y="9"/>
                  </a:lnTo>
                  <a:lnTo>
                    <a:pt x="8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29" y="3"/>
                  </a:lnTo>
                  <a:lnTo>
                    <a:pt x="35" y="5"/>
                  </a:lnTo>
                  <a:lnTo>
                    <a:pt x="47" y="14"/>
                  </a:lnTo>
                  <a:lnTo>
                    <a:pt x="56" y="23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8" name="Freeform 3166">
              <a:extLst>
                <a:ext uri="{FF2B5EF4-FFF2-40B4-BE49-F238E27FC236}">
                  <a16:creationId xmlns:a16="http://schemas.microsoft.com/office/drawing/2014/main" id="{0BDC4352-B126-4A6C-9F84-66982CCA9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3171"/>
              <a:ext cx="72" cy="110"/>
            </a:xfrm>
            <a:custGeom>
              <a:avLst/>
              <a:gdLst>
                <a:gd name="T0" fmla="*/ 32 w 72"/>
                <a:gd name="T1" fmla="*/ 0 h 110"/>
                <a:gd name="T2" fmla="*/ 32 w 72"/>
                <a:gd name="T3" fmla="*/ 0 h 110"/>
                <a:gd name="T4" fmla="*/ 27 w 72"/>
                <a:gd name="T5" fmla="*/ 2 h 110"/>
                <a:gd name="T6" fmla="*/ 23 w 72"/>
                <a:gd name="T7" fmla="*/ 5 h 110"/>
                <a:gd name="T8" fmla="*/ 17 w 72"/>
                <a:gd name="T9" fmla="*/ 11 h 110"/>
                <a:gd name="T10" fmla="*/ 12 w 72"/>
                <a:gd name="T11" fmla="*/ 18 h 110"/>
                <a:gd name="T12" fmla="*/ 6 w 72"/>
                <a:gd name="T13" fmla="*/ 26 h 110"/>
                <a:gd name="T14" fmla="*/ 3 w 72"/>
                <a:gd name="T15" fmla="*/ 35 h 110"/>
                <a:gd name="T16" fmla="*/ 0 w 72"/>
                <a:gd name="T17" fmla="*/ 44 h 110"/>
                <a:gd name="T18" fmla="*/ 0 w 72"/>
                <a:gd name="T19" fmla="*/ 51 h 110"/>
                <a:gd name="T20" fmla="*/ 0 w 72"/>
                <a:gd name="T21" fmla="*/ 51 h 110"/>
                <a:gd name="T22" fmla="*/ 1 w 72"/>
                <a:gd name="T23" fmla="*/ 60 h 110"/>
                <a:gd name="T24" fmla="*/ 3 w 72"/>
                <a:gd name="T25" fmla="*/ 68 h 110"/>
                <a:gd name="T26" fmla="*/ 11 w 72"/>
                <a:gd name="T27" fmla="*/ 85 h 110"/>
                <a:gd name="T28" fmla="*/ 21 w 72"/>
                <a:gd name="T29" fmla="*/ 98 h 110"/>
                <a:gd name="T30" fmla="*/ 27 w 72"/>
                <a:gd name="T31" fmla="*/ 104 h 110"/>
                <a:gd name="T32" fmla="*/ 33 w 72"/>
                <a:gd name="T33" fmla="*/ 109 h 110"/>
                <a:gd name="T34" fmla="*/ 33 w 72"/>
                <a:gd name="T35" fmla="*/ 109 h 110"/>
                <a:gd name="T36" fmla="*/ 36 w 72"/>
                <a:gd name="T37" fmla="*/ 110 h 110"/>
                <a:gd name="T38" fmla="*/ 39 w 72"/>
                <a:gd name="T39" fmla="*/ 110 h 110"/>
                <a:gd name="T40" fmla="*/ 45 w 72"/>
                <a:gd name="T41" fmla="*/ 109 h 110"/>
                <a:gd name="T42" fmla="*/ 50 w 72"/>
                <a:gd name="T43" fmla="*/ 104 h 110"/>
                <a:gd name="T44" fmla="*/ 53 w 72"/>
                <a:gd name="T45" fmla="*/ 97 h 110"/>
                <a:gd name="T46" fmla="*/ 60 w 72"/>
                <a:gd name="T47" fmla="*/ 82 h 110"/>
                <a:gd name="T48" fmla="*/ 65 w 72"/>
                <a:gd name="T49" fmla="*/ 75 h 110"/>
                <a:gd name="T50" fmla="*/ 68 w 72"/>
                <a:gd name="T51" fmla="*/ 69 h 110"/>
                <a:gd name="T52" fmla="*/ 68 w 72"/>
                <a:gd name="T53" fmla="*/ 69 h 110"/>
                <a:gd name="T54" fmla="*/ 71 w 72"/>
                <a:gd name="T55" fmla="*/ 65 h 110"/>
                <a:gd name="T56" fmla="*/ 72 w 72"/>
                <a:gd name="T57" fmla="*/ 60 h 110"/>
                <a:gd name="T58" fmla="*/ 72 w 72"/>
                <a:gd name="T59" fmla="*/ 56 h 110"/>
                <a:gd name="T60" fmla="*/ 72 w 72"/>
                <a:gd name="T61" fmla="*/ 53 h 110"/>
                <a:gd name="T62" fmla="*/ 68 w 72"/>
                <a:gd name="T63" fmla="*/ 44 h 110"/>
                <a:gd name="T64" fmla="*/ 63 w 72"/>
                <a:gd name="T65" fmla="*/ 35 h 110"/>
                <a:gd name="T66" fmla="*/ 63 w 72"/>
                <a:gd name="T67" fmla="*/ 35 h 110"/>
                <a:gd name="T68" fmla="*/ 54 w 72"/>
                <a:gd name="T69" fmla="*/ 21 h 110"/>
                <a:gd name="T70" fmla="*/ 47 w 72"/>
                <a:gd name="T71" fmla="*/ 11 h 110"/>
                <a:gd name="T72" fmla="*/ 39 w 72"/>
                <a:gd name="T73" fmla="*/ 3 h 110"/>
                <a:gd name="T74" fmla="*/ 35 w 72"/>
                <a:gd name="T75" fmla="*/ 2 h 110"/>
                <a:gd name="T76" fmla="*/ 32 w 72"/>
                <a:gd name="T77" fmla="*/ 0 h 110"/>
                <a:gd name="T78" fmla="*/ 32 w 72"/>
                <a:gd name="T79" fmla="*/ 0 h 11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2" h="110">
                  <a:moveTo>
                    <a:pt x="32" y="0"/>
                  </a:moveTo>
                  <a:lnTo>
                    <a:pt x="32" y="0"/>
                  </a:lnTo>
                  <a:lnTo>
                    <a:pt x="27" y="2"/>
                  </a:lnTo>
                  <a:lnTo>
                    <a:pt x="23" y="5"/>
                  </a:lnTo>
                  <a:lnTo>
                    <a:pt x="17" y="11"/>
                  </a:lnTo>
                  <a:lnTo>
                    <a:pt x="12" y="18"/>
                  </a:lnTo>
                  <a:lnTo>
                    <a:pt x="6" y="26"/>
                  </a:lnTo>
                  <a:lnTo>
                    <a:pt x="3" y="35"/>
                  </a:lnTo>
                  <a:lnTo>
                    <a:pt x="0" y="44"/>
                  </a:lnTo>
                  <a:lnTo>
                    <a:pt x="0" y="51"/>
                  </a:lnTo>
                  <a:lnTo>
                    <a:pt x="1" y="60"/>
                  </a:lnTo>
                  <a:lnTo>
                    <a:pt x="3" y="68"/>
                  </a:lnTo>
                  <a:lnTo>
                    <a:pt x="11" y="85"/>
                  </a:lnTo>
                  <a:lnTo>
                    <a:pt x="21" y="98"/>
                  </a:lnTo>
                  <a:lnTo>
                    <a:pt x="27" y="104"/>
                  </a:lnTo>
                  <a:lnTo>
                    <a:pt x="33" y="109"/>
                  </a:lnTo>
                  <a:lnTo>
                    <a:pt x="36" y="110"/>
                  </a:lnTo>
                  <a:lnTo>
                    <a:pt x="39" y="110"/>
                  </a:lnTo>
                  <a:lnTo>
                    <a:pt x="45" y="109"/>
                  </a:lnTo>
                  <a:lnTo>
                    <a:pt x="50" y="104"/>
                  </a:lnTo>
                  <a:lnTo>
                    <a:pt x="53" y="97"/>
                  </a:lnTo>
                  <a:lnTo>
                    <a:pt x="60" y="82"/>
                  </a:lnTo>
                  <a:lnTo>
                    <a:pt x="65" y="75"/>
                  </a:lnTo>
                  <a:lnTo>
                    <a:pt x="68" y="69"/>
                  </a:lnTo>
                  <a:lnTo>
                    <a:pt x="71" y="65"/>
                  </a:lnTo>
                  <a:lnTo>
                    <a:pt x="72" y="60"/>
                  </a:lnTo>
                  <a:lnTo>
                    <a:pt x="72" y="56"/>
                  </a:lnTo>
                  <a:lnTo>
                    <a:pt x="72" y="53"/>
                  </a:lnTo>
                  <a:lnTo>
                    <a:pt x="68" y="44"/>
                  </a:lnTo>
                  <a:lnTo>
                    <a:pt x="63" y="35"/>
                  </a:lnTo>
                  <a:lnTo>
                    <a:pt x="54" y="21"/>
                  </a:lnTo>
                  <a:lnTo>
                    <a:pt x="47" y="11"/>
                  </a:lnTo>
                  <a:lnTo>
                    <a:pt x="39" y="3"/>
                  </a:lnTo>
                  <a:lnTo>
                    <a:pt x="35" y="2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9" name="Freeform 3167">
              <a:extLst>
                <a:ext uri="{FF2B5EF4-FFF2-40B4-BE49-F238E27FC236}">
                  <a16:creationId xmlns:a16="http://schemas.microsoft.com/office/drawing/2014/main" id="{FA59776A-A29B-4A39-9EE9-6E5D90547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3097"/>
              <a:ext cx="60" cy="80"/>
            </a:xfrm>
            <a:custGeom>
              <a:avLst/>
              <a:gdLst>
                <a:gd name="T0" fmla="*/ 59 w 60"/>
                <a:gd name="T1" fmla="*/ 18 h 80"/>
                <a:gd name="T2" fmla="*/ 59 w 60"/>
                <a:gd name="T3" fmla="*/ 18 h 80"/>
                <a:gd name="T4" fmla="*/ 60 w 60"/>
                <a:gd name="T5" fmla="*/ 29 h 80"/>
                <a:gd name="T6" fmla="*/ 60 w 60"/>
                <a:gd name="T7" fmla="*/ 38 h 80"/>
                <a:gd name="T8" fmla="*/ 59 w 60"/>
                <a:gd name="T9" fmla="*/ 41 h 80"/>
                <a:gd name="T10" fmla="*/ 56 w 60"/>
                <a:gd name="T11" fmla="*/ 44 h 80"/>
                <a:gd name="T12" fmla="*/ 53 w 60"/>
                <a:gd name="T13" fmla="*/ 47 h 80"/>
                <a:gd name="T14" fmla="*/ 48 w 60"/>
                <a:gd name="T15" fmla="*/ 48 h 80"/>
                <a:gd name="T16" fmla="*/ 48 w 60"/>
                <a:gd name="T17" fmla="*/ 48 h 80"/>
                <a:gd name="T18" fmla="*/ 44 w 60"/>
                <a:gd name="T19" fmla="*/ 51 h 80"/>
                <a:gd name="T20" fmla="*/ 38 w 60"/>
                <a:gd name="T21" fmla="*/ 56 h 80"/>
                <a:gd name="T22" fmla="*/ 25 w 60"/>
                <a:gd name="T23" fmla="*/ 67 h 80"/>
                <a:gd name="T24" fmla="*/ 15 w 60"/>
                <a:gd name="T25" fmla="*/ 77 h 80"/>
                <a:gd name="T26" fmla="*/ 10 w 60"/>
                <a:gd name="T27" fmla="*/ 80 h 80"/>
                <a:gd name="T28" fmla="*/ 6 w 60"/>
                <a:gd name="T29" fmla="*/ 79 h 80"/>
                <a:gd name="T30" fmla="*/ 6 w 60"/>
                <a:gd name="T31" fmla="*/ 79 h 80"/>
                <a:gd name="T32" fmla="*/ 3 w 60"/>
                <a:gd name="T33" fmla="*/ 76 h 80"/>
                <a:gd name="T34" fmla="*/ 1 w 60"/>
                <a:gd name="T35" fmla="*/ 71 h 80"/>
                <a:gd name="T36" fmla="*/ 0 w 60"/>
                <a:gd name="T37" fmla="*/ 64 h 80"/>
                <a:gd name="T38" fmla="*/ 0 w 60"/>
                <a:gd name="T39" fmla="*/ 54 h 80"/>
                <a:gd name="T40" fmla="*/ 0 w 60"/>
                <a:gd name="T41" fmla="*/ 45 h 80"/>
                <a:gd name="T42" fmla="*/ 1 w 60"/>
                <a:gd name="T43" fmla="*/ 36 h 80"/>
                <a:gd name="T44" fmla="*/ 3 w 60"/>
                <a:gd name="T45" fmla="*/ 29 h 80"/>
                <a:gd name="T46" fmla="*/ 6 w 60"/>
                <a:gd name="T47" fmla="*/ 23 h 80"/>
                <a:gd name="T48" fmla="*/ 6 w 60"/>
                <a:gd name="T49" fmla="*/ 23 h 80"/>
                <a:gd name="T50" fmla="*/ 10 w 60"/>
                <a:gd name="T51" fmla="*/ 17 h 80"/>
                <a:gd name="T52" fmla="*/ 18 w 60"/>
                <a:gd name="T53" fmla="*/ 11 h 80"/>
                <a:gd name="T54" fmla="*/ 25 w 60"/>
                <a:gd name="T55" fmla="*/ 6 h 80"/>
                <a:gd name="T56" fmla="*/ 35 w 60"/>
                <a:gd name="T57" fmla="*/ 2 h 80"/>
                <a:gd name="T58" fmla="*/ 44 w 60"/>
                <a:gd name="T59" fmla="*/ 0 h 80"/>
                <a:gd name="T60" fmla="*/ 47 w 60"/>
                <a:gd name="T61" fmla="*/ 2 h 80"/>
                <a:gd name="T62" fmla="*/ 51 w 60"/>
                <a:gd name="T63" fmla="*/ 3 h 80"/>
                <a:gd name="T64" fmla="*/ 54 w 60"/>
                <a:gd name="T65" fmla="*/ 5 h 80"/>
                <a:gd name="T66" fmla="*/ 56 w 60"/>
                <a:gd name="T67" fmla="*/ 8 h 80"/>
                <a:gd name="T68" fmla="*/ 57 w 60"/>
                <a:gd name="T69" fmla="*/ 12 h 80"/>
                <a:gd name="T70" fmla="*/ 59 w 60"/>
                <a:gd name="T71" fmla="*/ 18 h 80"/>
                <a:gd name="T72" fmla="*/ 59 w 60"/>
                <a:gd name="T73" fmla="*/ 18 h 8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0" h="80">
                  <a:moveTo>
                    <a:pt x="59" y="18"/>
                  </a:moveTo>
                  <a:lnTo>
                    <a:pt x="59" y="18"/>
                  </a:lnTo>
                  <a:lnTo>
                    <a:pt x="60" y="29"/>
                  </a:lnTo>
                  <a:lnTo>
                    <a:pt x="60" y="38"/>
                  </a:lnTo>
                  <a:lnTo>
                    <a:pt x="59" y="41"/>
                  </a:lnTo>
                  <a:lnTo>
                    <a:pt x="56" y="44"/>
                  </a:lnTo>
                  <a:lnTo>
                    <a:pt x="53" y="47"/>
                  </a:lnTo>
                  <a:lnTo>
                    <a:pt x="48" y="48"/>
                  </a:lnTo>
                  <a:lnTo>
                    <a:pt x="44" y="51"/>
                  </a:lnTo>
                  <a:lnTo>
                    <a:pt x="38" y="56"/>
                  </a:lnTo>
                  <a:lnTo>
                    <a:pt x="25" y="67"/>
                  </a:lnTo>
                  <a:lnTo>
                    <a:pt x="15" y="77"/>
                  </a:lnTo>
                  <a:lnTo>
                    <a:pt x="10" y="80"/>
                  </a:lnTo>
                  <a:lnTo>
                    <a:pt x="6" y="79"/>
                  </a:lnTo>
                  <a:lnTo>
                    <a:pt x="3" y="76"/>
                  </a:lnTo>
                  <a:lnTo>
                    <a:pt x="1" y="71"/>
                  </a:lnTo>
                  <a:lnTo>
                    <a:pt x="0" y="64"/>
                  </a:lnTo>
                  <a:lnTo>
                    <a:pt x="0" y="54"/>
                  </a:lnTo>
                  <a:lnTo>
                    <a:pt x="0" y="45"/>
                  </a:lnTo>
                  <a:lnTo>
                    <a:pt x="1" y="36"/>
                  </a:lnTo>
                  <a:lnTo>
                    <a:pt x="3" y="29"/>
                  </a:lnTo>
                  <a:lnTo>
                    <a:pt x="6" y="23"/>
                  </a:lnTo>
                  <a:lnTo>
                    <a:pt x="10" y="17"/>
                  </a:lnTo>
                  <a:lnTo>
                    <a:pt x="18" y="11"/>
                  </a:lnTo>
                  <a:lnTo>
                    <a:pt x="25" y="6"/>
                  </a:lnTo>
                  <a:lnTo>
                    <a:pt x="35" y="2"/>
                  </a:lnTo>
                  <a:lnTo>
                    <a:pt x="44" y="0"/>
                  </a:lnTo>
                  <a:lnTo>
                    <a:pt x="47" y="2"/>
                  </a:lnTo>
                  <a:lnTo>
                    <a:pt x="51" y="3"/>
                  </a:lnTo>
                  <a:lnTo>
                    <a:pt x="54" y="5"/>
                  </a:lnTo>
                  <a:lnTo>
                    <a:pt x="56" y="8"/>
                  </a:lnTo>
                  <a:lnTo>
                    <a:pt x="57" y="12"/>
                  </a:lnTo>
                  <a:lnTo>
                    <a:pt x="59" y="18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0" name="Freeform 3168">
              <a:extLst>
                <a:ext uri="{FF2B5EF4-FFF2-40B4-BE49-F238E27FC236}">
                  <a16:creationId xmlns:a16="http://schemas.microsoft.com/office/drawing/2014/main" id="{3B40731D-F1A0-4689-B0FB-AA0A1C4A6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3170"/>
              <a:ext cx="54" cy="96"/>
            </a:xfrm>
            <a:custGeom>
              <a:avLst/>
              <a:gdLst>
                <a:gd name="T0" fmla="*/ 43 w 54"/>
                <a:gd name="T1" fmla="*/ 39 h 96"/>
                <a:gd name="T2" fmla="*/ 43 w 54"/>
                <a:gd name="T3" fmla="*/ 39 h 96"/>
                <a:gd name="T4" fmla="*/ 46 w 54"/>
                <a:gd name="T5" fmla="*/ 63 h 96"/>
                <a:gd name="T6" fmla="*/ 54 w 54"/>
                <a:gd name="T7" fmla="*/ 90 h 96"/>
                <a:gd name="T8" fmla="*/ 54 w 54"/>
                <a:gd name="T9" fmla="*/ 90 h 96"/>
                <a:gd name="T10" fmla="*/ 54 w 54"/>
                <a:gd name="T11" fmla="*/ 93 h 96"/>
                <a:gd name="T12" fmla="*/ 54 w 54"/>
                <a:gd name="T13" fmla="*/ 95 h 96"/>
                <a:gd name="T14" fmla="*/ 49 w 54"/>
                <a:gd name="T15" fmla="*/ 96 h 96"/>
                <a:gd name="T16" fmla="*/ 43 w 54"/>
                <a:gd name="T17" fmla="*/ 96 h 96"/>
                <a:gd name="T18" fmla="*/ 36 w 54"/>
                <a:gd name="T19" fmla="*/ 95 h 96"/>
                <a:gd name="T20" fmla="*/ 28 w 54"/>
                <a:gd name="T21" fmla="*/ 92 h 96"/>
                <a:gd name="T22" fmla="*/ 19 w 54"/>
                <a:gd name="T23" fmla="*/ 87 h 96"/>
                <a:gd name="T24" fmla="*/ 13 w 54"/>
                <a:gd name="T25" fmla="*/ 81 h 96"/>
                <a:gd name="T26" fmla="*/ 7 w 54"/>
                <a:gd name="T27" fmla="*/ 73 h 96"/>
                <a:gd name="T28" fmla="*/ 7 w 54"/>
                <a:gd name="T29" fmla="*/ 73 h 96"/>
                <a:gd name="T30" fmla="*/ 4 w 54"/>
                <a:gd name="T31" fmla="*/ 64 h 96"/>
                <a:gd name="T32" fmla="*/ 1 w 54"/>
                <a:gd name="T33" fmla="*/ 54 h 96"/>
                <a:gd name="T34" fmla="*/ 0 w 54"/>
                <a:gd name="T35" fmla="*/ 42 h 96"/>
                <a:gd name="T36" fmla="*/ 0 w 54"/>
                <a:gd name="T37" fmla="*/ 31 h 96"/>
                <a:gd name="T38" fmla="*/ 0 w 54"/>
                <a:gd name="T39" fmla="*/ 21 h 96"/>
                <a:gd name="T40" fmla="*/ 1 w 54"/>
                <a:gd name="T41" fmla="*/ 12 h 96"/>
                <a:gd name="T42" fmla="*/ 3 w 54"/>
                <a:gd name="T43" fmla="*/ 4 h 96"/>
                <a:gd name="T44" fmla="*/ 6 w 54"/>
                <a:gd name="T45" fmla="*/ 1 h 96"/>
                <a:gd name="T46" fmla="*/ 6 w 54"/>
                <a:gd name="T47" fmla="*/ 1 h 96"/>
                <a:gd name="T48" fmla="*/ 10 w 54"/>
                <a:gd name="T49" fmla="*/ 0 h 96"/>
                <a:gd name="T50" fmla="*/ 15 w 54"/>
                <a:gd name="T51" fmla="*/ 3 h 96"/>
                <a:gd name="T52" fmla="*/ 21 w 54"/>
                <a:gd name="T53" fmla="*/ 6 h 96"/>
                <a:gd name="T54" fmla="*/ 27 w 54"/>
                <a:gd name="T55" fmla="*/ 10 h 96"/>
                <a:gd name="T56" fmla="*/ 33 w 54"/>
                <a:gd name="T57" fmla="*/ 16 h 96"/>
                <a:gd name="T58" fmla="*/ 37 w 54"/>
                <a:gd name="T59" fmla="*/ 24 h 96"/>
                <a:gd name="T60" fmla="*/ 42 w 54"/>
                <a:gd name="T61" fmla="*/ 31 h 96"/>
                <a:gd name="T62" fmla="*/ 43 w 54"/>
                <a:gd name="T63" fmla="*/ 39 h 96"/>
                <a:gd name="T64" fmla="*/ 43 w 54"/>
                <a:gd name="T65" fmla="*/ 39 h 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4" h="96">
                  <a:moveTo>
                    <a:pt x="43" y="39"/>
                  </a:moveTo>
                  <a:lnTo>
                    <a:pt x="43" y="39"/>
                  </a:lnTo>
                  <a:lnTo>
                    <a:pt x="46" y="63"/>
                  </a:lnTo>
                  <a:lnTo>
                    <a:pt x="54" y="90"/>
                  </a:lnTo>
                  <a:lnTo>
                    <a:pt x="54" y="93"/>
                  </a:lnTo>
                  <a:lnTo>
                    <a:pt x="54" y="95"/>
                  </a:lnTo>
                  <a:lnTo>
                    <a:pt x="49" y="96"/>
                  </a:lnTo>
                  <a:lnTo>
                    <a:pt x="43" y="96"/>
                  </a:lnTo>
                  <a:lnTo>
                    <a:pt x="36" y="95"/>
                  </a:lnTo>
                  <a:lnTo>
                    <a:pt x="28" y="92"/>
                  </a:lnTo>
                  <a:lnTo>
                    <a:pt x="19" y="87"/>
                  </a:lnTo>
                  <a:lnTo>
                    <a:pt x="13" y="81"/>
                  </a:lnTo>
                  <a:lnTo>
                    <a:pt x="7" y="73"/>
                  </a:lnTo>
                  <a:lnTo>
                    <a:pt x="4" y="64"/>
                  </a:lnTo>
                  <a:lnTo>
                    <a:pt x="1" y="54"/>
                  </a:lnTo>
                  <a:lnTo>
                    <a:pt x="0" y="42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1" y="12"/>
                  </a:lnTo>
                  <a:lnTo>
                    <a:pt x="3" y="4"/>
                  </a:lnTo>
                  <a:lnTo>
                    <a:pt x="6" y="1"/>
                  </a:lnTo>
                  <a:lnTo>
                    <a:pt x="10" y="0"/>
                  </a:lnTo>
                  <a:lnTo>
                    <a:pt x="15" y="3"/>
                  </a:lnTo>
                  <a:lnTo>
                    <a:pt x="21" y="6"/>
                  </a:lnTo>
                  <a:lnTo>
                    <a:pt x="27" y="10"/>
                  </a:lnTo>
                  <a:lnTo>
                    <a:pt x="33" y="16"/>
                  </a:lnTo>
                  <a:lnTo>
                    <a:pt x="37" y="24"/>
                  </a:lnTo>
                  <a:lnTo>
                    <a:pt x="42" y="31"/>
                  </a:lnTo>
                  <a:lnTo>
                    <a:pt x="43" y="39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1" name="Freeform 3169">
              <a:extLst>
                <a:ext uri="{FF2B5EF4-FFF2-40B4-BE49-F238E27FC236}">
                  <a16:creationId xmlns:a16="http://schemas.microsoft.com/office/drawing/2014/main" id="{C3B2F352-6335-4C47-8BA7-FC1F7B595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287"/>
              <a:ext cx="36" cy="32"/>
            </a:xfrm>
            <a:custGeom>
              <a:avLst/>
              <a:gdLst>
                <a:gd name="T0" fmla="*/ 6 w 36"/>
                <a:gd name="T1" fmla="*/ 0 h 32"/>
                <a:gd name="T2" fmla="*/ 6 w 36"/>
                <a:gd name="T3" fmla="*/ 0 h 32"/>
                <a:gd name="T4" fmla="*/ 13 w 36"/>
                <a:gd name="T5" fmla="*/ 3 h 32"/>
                <a:gd name="T6" fmla="*/ 24 w 36"/>
                <a:gd name="T7" fmla="*/ 9 h 32"/>
                <a:gd name="T8" fmla="*/ 31 w 36"/>
                <a:gd name="T9" fmla="*/ 17 h 32"/>
                <a:gd name="T10" fmla="*/ 34 w 36"/>
                <a:gd name="T11" fmla="*/ 20 h 32"/>
                <a:gd name="T12" fmla="*/ 36 w 36"/>
                <a:gd name="T13" fmla="*/ 24 h 32"/>
                <a:gd name="T14" fmla="*/ 36 w 36"/>
                <a:gd name="T15" fmla="*/ 24 h 32"/>
                <a:gd name="T16" fmla="*/ 36 w 36"/>
                <a:gd name="T17" fmla="*/ 29 h 32"/>
                <a:gd name="T18" fmla="*/ 34 w 36"/>
                <a:gd name="T19" fmla="*/ 32 h 32"/>
                <a:gd name="T20" fmla="*/ 31 w 36"/>
                <a:gd name="T21" fmla="*/ 32 h 32"/>
                <a:gd name="T22" fmla="*/ 25 w 36"/>
                <a:gd name="T23" fmla="*/ 32 h 32"/>
                <a:gd name="T24" fmla="*/ 15 w 36"/>
                <a:gd name="T25" fmla="*/ 29 h 32"/>
                <a:gd name="T26" fmla="*/ 15 w 36"/>
                <a:gd name="T27" fmla="*/ 29 h 32"/>
                <a:gd name="T28" fmla="*/ 9 w 36"/>
                <a:gd name="T29" fmla="*/ 26 h 32"/>
                <a:gd name="T30" fmla="*/ 6 w 36"/>
                <a:gd name="T31" fmla="*/ 21 h 32"/>
                <a:gd name="T32" fmla="*/ 3 w 36"/>
                <a:gd name="T33" fmla="*/ 15 h 32"/>
                <a:gd name="T34" fmla="*/ 1 w 36"/>
                <a:gd name="T35" fmla="*/ 11 h 32"/>
                <a:gd name="T36" fmla="*/ 0 w 36"/>
                <a:gd name="T37" fmla="*/ 6 h 32"/>
                <a:gd name="T38" fmla="*/ 1 w 36"/>
                <a:gd name="T39" fmla="*/ 2 h 32"/>
                <a:gd name="T40" fmla="*/ 3 w 36"/>
                <a:gd name="T41" fmla="*/ 0 h 32"/>
                <a:gd name="T42" fmla="*/ 6 w 36"/>
                <a:gd name="T43" fmla="*/ 0 h 32"/>
                <a:gd name="T44" fmla="*/ 6 w 36"/>
                <a:gd name="T45" fmla="*/ 0 h 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6" h="32">
                  <a:moveTo>
                    <a:pt x="6" y="0"/>
                  </a:moveTo>
                  <a:lnTo>
                    <a:pt x="6" y="0"/>
                  </a:lnTo>
                  <a:lnTo>
                    <a:pt x="13" y="3"/>
                  </a:lnTo>
                  <a:lnTo>
                    <a:pt x="24" y="9"/>
                  </a:lnTo>
                  <a:lnTo>
                    <a:pt x="31" y="17"/>
                  </a:lnTo>
                  <a:lnTo>
                    <a:pt x="34" y="20"/>
                  </a:lnTo>
                  <a:lnTo>
                    <a:pt x="36" y="24"/>
                  </a:lnTo>
                  <a:lnTo>
                    <a:pt x="36" y="29"/>
                  </a:lnTo>
                  <a:lnTo>
                    <a:pt x="34" y="32"/>
                  </a:lnTo>
                  <a:lnTo>
                    <a:pt x="31" y="32"/>
                  </a:lnTo>
                  <a:lnTo>
                    <a:pt x="25" y="32"/>
                  </a:lnTo>
                  <a:lnTo>
                    <a:pt x="15" y="29"/>
                  </a:lnTo>
                  <a:lnTo>
                    <a:pt x="9" y="26"/>
                  </a:lnTo>
                  <a:lnTo>
                    <a:pt x="6" y="21"/>
                  </a:lnTo>
                  <a:lnTo>
                    <a:pt x="3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3" y="0"/>
                  </a:lnTo>
                  <a:lnTo>
                    <a:pt x="6" y="0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2" name="Freeform 3170">
              <a:extLst>
                <a:ext uri="{FF2B5EF4-FFF2-40B4-BE49-F238E27FC236}">
                  <a16:creationId xmlns:a16="http://schemas.microsoft.com/office/drawing/2014/main" id="{64F12EF5-548A-4707-AB56-6B490CF9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446"/>
              <a:ext cx="67" cy="27"/>
            </a:xfrm>
            <a:custGeom>
              <a:avLst/>
              <a:gdLst>
                <a:gd name="T0" fmla="*/ 0 w 67"/>
                <a:gd name="T1" fmla="*/ 11 h 27"/>
                <a:gd name="T2" fmla="*/ 0 w 67"/>
                <a:gd name="T3" fmla="*/ 11 h 27"/>
                <a:gd name="T4" fmla="*/ 6 w 67"/>
                <a:gd name="T5" fmla="*/ 20 h 27"/>
                <a:gd name="T6" fmla="*/ 9 w 67"/>
                <a:gd name="T7" fmla="*/ 24 h 27"/>
                <a:gd name="T8" fmla="*/ 12 w 67"/>
                <a:gd name="T9" fmla="*/ 27 h 27"/>
                <a:gd name="T10" fmla="*/ 12 w 67"/>
                <a:gd name="T11" fmla="*/ 27 h 27"/>
                <a:gd name="T12" fmla="*/ 18 w 67"/>
                <a:gd name="T13" fmla="*/ 27 h 27"/>
                <a:gd name="T14" fmla="*/ 24 w 67"/>
                <a:gd name="T15" fmla="*/ 27 h 27"/>
                <a:gd name="T16" fmla="*/ 37 w 67"/>
                <a:gd name="T17" fmla="*/ 24 h 27"/>
                <a:gd name="T18" fmla="*/ 37 w 67"/>
                <a:gd name="T19" fmla="*/ 24 h 27"/>
                <a:gd name="T20" fmla="*/ 46 w 67"/>
                <a:gd name="T21" fmla="*/ 21 h 27"/>
                <a:gd name="T22" fmla="*/ 55 w 67"/>
                <a:gd name="T23" fmla="*/ 17 h 27"/>
                <a:gd name="T24" fmla="*/ 63 w 67"/>
                <a:gd name="T25" fmla="*/ 9 h 27"/>
                <a:gd name="T26" fmla="*/ 64 w 67"/>
                <a:gd name="T27" fmla="*/ 5 h 27"/>
                <a:gd name="T28" fmla="*/ 67 w 67"/>
                <a:gd name="T29" fmla="*/ 0 h 27"/>
                <a:gd name="T30" fmla="*/ 0 w 67"/>
                <a:gd name="T31" fmla="*/ 11 h 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27">
                  <a:moveTo>
                    <a:pt x="0" y="11"/>
                  </a:moveTo>
                  <a:lnTo>
                    <a:pt x="0" y="11"/>
                  </a:lnTo>
                  <a:lnTo>
                    <a:pt x="6" y="20"/>
                  </a:lnTo>
                  <a:lnTo>
                    <a:pt x="9" y="24"/>
                  </a:lnTo>
                  <a:lnTo>
                    <a:pt x="12" y="27"/>
                  </a:lnTo>
                  <a:lnTo>
                    <a:pt x="18" y="27"/>
                  </a:lnTo>
                  <a:lnTo>
                    <a:pt x="24" y="27"/>
                  </a:lnTo>
                  <a:lnTo>
                    <a:pt x="37" y="24"/>
                  </a:lnTo>
                  <a:lnTo>
                    <a:pt x="46" y="21"/>
                  </a:lnTo>
                  <a:lnTo>
                    <a:pt x="55" y="17"/>
                  </a:lnTo>
                  <a:lnTo>
                    <a:pt x="63" y="9"/>
                  </a:lnTo>
                  <a:lnTo>
                    <a:pt x="64" y="5"/>
                  </a:lnTo>
                  <a:lnTo>
                    <a:pt x="67" y="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3" name="Freeform 3171">
              <a:extLst>
                <a:ext uri="{FF2B5EF4-FFF2-40B4-BE49-F238E27FC236}">
                  <a16:creationId xmlns:a16="http://schemas.microsoft.com/office/drawing/2014/main" id="{6D36F216-00D9-49E3-A3CC-1999703C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446"/>
              <a:ext cx="67" cy="27"/>
            </a:xfrm>
            <a:custGeom>
              <a:avLst/>
              <a:gdLst>
                <a:gd name="T0" fmla="*/ 0 w 67"/>
                <a:gd name="T1" fmla="*/ 11 h 27"/>
                <a:gd name="T2" fmla="*/ 0 w 67"/>
                <a:gd name="T3" fmla="*/ 11 h 27"/>
                <a:gd name="T4" fmla="*/ 6 w 67"/>
                <a:gd name="T5" fmla="*/ 20 h 27"/>
                <a:gd name="T6" fmla="*/ 9 w 67"/>
                <a:gd name="T7" fmla="*/ 24 h 27"/>
                <a:gd name="T8" fmla="*/ 12 w 67"/>
                <a:gd name="T9" fmla="*/ 27 h 27"/>
                <a:gd name="T10" fmla="*/ 12 w 67"/>
                <a:gd name="T11" fmla="*/ 27 h 27"/>
                <a:gd name="T12" fmla="*/ 18 w 67"/>
                <a:gd name="T13" fmla="*/ 27 h 27"/>
                <a:gd name="T14" fmla="*/ 24 w 67"/>
                <a:gd name="T15" fmla="*/ 27 h 27"/>
                <a:gd name="T16" fmla="*/ 37 w 67"/>
                <a:gd name="T17" fmla="*/ 24 h 27"/>
                <a:gd name="T18" fmla="*/ 37 w 67"/>
                <a:gd name="T19" fmla="*/ 24 h 27"/>
                <a:gd name="T20" fmla="*/ 46 w 67"/>
                <a:gd name="T21" fmla="*/ 21 h 27"/>
                <a:gd name="T22" fmla="*/ 55 w 67"/>
                <a:gd name="T23" fmla="*/ 17 h 27"/>
                <a:gd name="T24" fmla="*/ 63 w 67"/>
                <a:gd name="T25" fmla="*/ 9 h 27"/>
                <a:gd name="T26" fmla="*/ 64 w 67"/>
                <a:gd name="T27" fmla="*/ 5 h 27"/>
                <a:gd name="T28" fmla="*/ 67 w 67"/>
                <a:gd name="T29" fmla="*/ 0 h 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7" h="27">
                  <a:moveTo>
                    <a:pt x="0" y="11"/>
                  </a:moveTo>
                  <a:lnTo>
                    <a:pt x="0" y="11"/>
                  </a:lnTo>
                  <a:lnTo>
                    <a:pt x="6" y="20"/>
                  </a:lnTo>
                  <a:lnTo>
                    <a:pt x="9" y="24"/>
                  </a:lnTo>
                  <a:lnTo>
                    <a:pt x="12" y="27"/>
                  </a:lnTo>
                  <a:lnTo>
                    <a:pt x="18" y="27"/>
                  </a:lnTo>
                  <a:lnTo>
                    <a:pt x="24" y="27"/>
                  </a:lnTo>
                  <a:lnTo>
                    <a:pt x="37" y="24"/>
                  </a:lnTo>
                  <a:lnTo>
                    <a:pt x="46" y="21"/>
                  </a:lnTo>
                  <a:lnTo>
                    <a:pt x="55" y="17"/>
                  </a:lnTo>
                  <a:lnTo>
                    <a:pt x="63" y="9"/>
                  </a:lnTo>
                  <a:lnTo>
                    <a:pt x="64" y="5"/>
                  </a:lnTo>
                  <a:lnTo>
                    <a:pt x="6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4" name="Freeform 3172">
              <a:extLst>
                <a:ext uri="{FF2B5EF4-FFF2-40B4-BE49-F238E27FC236}">
                  <a16:creationId xmlns:a16="http://schemas.microsoft.com/office/drawing/2014/main" id="{FE6169F8-3E83-4CE0-B938-BC229BED8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434"/>
              <a:ext cx="59" cy="15"/>
            </a:xfrm>
            <a:custGeom>
              <a:avLst/>
              <a:gdLst>
                <a:gd name="T0" fmla="*/ 0 w 59"/>
                <a:gd name="T1" fmla="*/ 0 h 15"/>
                <a:gd name="T2" fmla="*/ 0 w 59"/>
                <a:gd name="T3" fmla="*/ 0 h 15"/>
                <a:gd name="T4" fmla="*/ 5 w 59"/>
                <a:gd name="T5" fmla="*/ 2 h 15"/>
                <a:gd name="T6" fmla="*/ 6 w 59"/>
                <a:gd name="T7" fmla="*/ 3 h 15"/>
                <a:gd name="T8" fmla="*/ 8 w 59"/>
                <a:gd name="T9" fmla="*/ 6 h 15"/>
                <a:gd name="T10" fmla="*/ 8 w 59"/>
                <a:gd name="T11" fmla="*/ 9 h 15"/>
                <a:gd name="T12" fmla="*/ 8 w 59"/>
                <a:gd name="T13" fmla="*/ 9 h 15"/>
                <a:gd name="T14" fmla="*/ 9 w 59"/>
                <a:gd name="T15" fmla="*/ 12 h 15"/>
                <a:gd name="T16" fmla="*/ 12 w 59"/>
                <a:gd name="T17" fmla="*/ 12 h 15"/>
                <a:gd name="T18" fmla="*/ 21 w 59"/>
                <a:gd name="T19" fmla="*/ 15 h 15"/>
                <a:gd name="T20" fmla="*/ 35 w 59"/>
                <a:gd name="T21" fmla="*/ 15 h 15"/>
                <a:gd name="T22" fmla="*/ 50 w 59"/>
                <a:gd name="T23" fmla="*/ 9 h 15"/>
                <a:gd name="T24" fmla="*/ 50 w 59"/>
                <a:gd name="T25" fmla="*/ 9 h 15"/>
                <a:gd name="T26" fmla="*/ 51 w 59"/>
                <a:gd name="T27" fmla="*/ 6 h 15"/>
                <a:gd name="T28" fmla="*/ 54 w 59"/>
                <a:gd name="T29" fmla="*/ 3 h 15"/>
                <a:gd name="T30" fmla="*/ 59 w 59"/>
                <a:gd name="T31" fmla="*/ 2 h 15"/>
                <a:gd name="T32" fmla="*/ 0 w 59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9" h="15">
                  <a:moveTo>
                    <a:pt x="0" y="0"/>
                  </a:moveTo>
                  <a:lnTo>
                    <a:pt x="0" y="0"/>
                  </a:lnTo>
                  <a:lnTo>
                    <a:pt x="5" y="2"/>
                  </a:lnTo>
                  <a:lnTo>
                    <a:pt x="6" y="3"/>
                  </a:lnTo>
                  <a:lnTo>
                    <a:pt x="8" y="6"/>
                  </a:lnTo>
                  <a:lnTo>
                    <a:pt x="8" y="9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21" y="15"/>
                  </a:lnTo>
                  <a:lnTo>
                    <a:pt x="35" y="15"/>
                  </a:lnTo>
                  <a:lnTo>
                    <a:pt x="50" y="9"/>
                  </a:lnTo>
                  <a:lnTo>
                    <a:pt x="51" y="6"/>
                  </a:lnTo>
                  <a:lnTo>
                    <a:pt x="54" y="3"/>
                  </a:lnTo>
                  <a:lnTo>
                    <a:pt x="5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5" name="Freeform 3173">
              <a:extLst>
                <a:ext uri="{FF2B5EF4-FFF2-40B4-BE49-F238E27FC236}">
                  <a16:creationId xmlns:a16="http://schemas.microsoft.com/office/drawing/2014/main" id="{1F312157-E541-499D-A520-B471587D8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434"/>
              <a:ext cx="59" cy="15"/>
            </a:xfrm>
            <a:custGeom>
              <a:avLst/>
              <a:gdLst>
                <a:gd name="T0" fmla="*/ 0 w 59"/>
                <a:gd name="T1" fmla="*/ 0 h 15"/>
                <a:gd name="T2" fmla="*/ 0 w 59"/>
                <a:gd name="T3" fmla="*/ 0 h 15"/>
                <a:gd name="T4" fmla="*/ 5 w 59"/>
                <a:gd name="T5" fmla="*/ 2 h 15"/>
                <a:gd name="T6" fmla="*/ 6 w 59"/>
                <a:gd name="T7" fmla="*/ 3 h 15"/>
                <a:gd name="T8" fmla="*/ 8 w 59"/>
                <a:gd name="T9" fmla="*/ 6 h 15"/>
                <a:gd name="T10" fmla="*/ 8 w 59"/>
                <a:gd name="T11" fmla="*/ 9 h 15"/>
                <a:gd name="T12" fmla="*/ 8 w 59"/>
                <a:gd name="T13" fmla="*/ 9 h 15"/>
                <a:gd name="T14" fmla="*/ 9 w 59"/>
                <a:gd name="T15" fmla="*/ 12 h 15"/>
                <a:gd name="T16" fmla="*/ 12 w 59"/>
                <a:gd name="T17" fmla="*/ 12 h 15"/>
                <a:gd name="T18" fmla="*/ 21 w 59"/>
                <a:gd name="T19" fmla="*/ 15 h 15"/>
                <a:gd name="T20" fmla="*/ 35 w 59"/>
                <a:gd name="T21" fmla="*/ 15 h 15"/>
                <a:gd name="T22" fmla="*/ 50 w 59"/>
                <a:gd name="T23" fmla="*/ 9 h 15"/>
                <a:gd name="T24" fmla="*/ 50 w 59"/>
                <a:gd name="T25" fmla="*/ 9 h 15"/>
                <a:gd name="T26" fmla="*/ 51 w 59"/>
                <a:gd name="T27" fmla="*/ 6 h 15"/>
                <a:gd name="T28" fmla="*/ 54 w 59"/>
                <a:gd name="T29" fmla="*/ 3 h 15"/>
                <a:gd name="T30" fmla="*/ 59 w 59"/>
                <a:gd name="T31" fmla="*/ 2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9" h="15">
                  <a:moveTo>
                    <a:pt x="0" y="0"/>
                  </a:moveTo>
                  <a:lnTo>
                    <a:pt x="0" y="0"/>
                  </a:lnTo>
                  <a:lnTo>
                    <a:pt x="5" y="2"/>
                  </a:lnTo>
                  <a:lnTo>
                    <a:pt x="6" y="3"/>
                  </a:lnTo>
                  <a:lnTo>
                    <a:pt x="8" y="6"/>
                  </a:lnTo>
                  <a:lnTo>
                    <a:pt x="8" y="9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21" y="15"/>
                  </a:lnTo>
                  <a:lnTo>
                    <a:pt x="35" y="15"/>
                  </a:lnTo>
                  <a:lnTo>
                    <a:pt x="50" y="9"/>
                  </a:lnTo>
                  <a:lnTo>
                    <a:pt x="51" y="6"/>
                  </a:lnTo>
                  <a:lnTo>
                    <a:pt x="54" y="3"/>
                  </a:lnTo>
                  <a:lnTo>
                    <a:pt x="59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6" name="Freeform 3174">
              <a:extLst>
                <a:ext uri="{FF2B5EF4-FFF2-40B4-BE49-F238E27FC236}">
                  <a16:creationId xmlns:a16="http://schemas.microsoft.com/office/drawing/2014/main" id="{891BB0C7-B5C4-45C2-B586-0FE555550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414"/>
              <a:ext cx="96" cy="22"/>
            </a:xfrm>
            <a:custGeom>
              <a:avLst/>
              <a:gdLst>
                <a:gd name="T0" fmla="*/ 0 w 96"/>
                <a:gd name="T1" fmla="*/ 19 h 22"/>
                <a:gd name="T2" fmla="*/ 0 w 96"/>
                <a:gd name="T3" fmla="*/ 19 h 22"/>
                <a:gd name="T4" fmla="*/ 20 w 96"/>
                <a:gd name="T5" fmla="*/ 9 h 22"/>
                <a:gd name="T6" fmla="*/ 29 w 96"/>
                <a:gd name="T7" fmla="*/ 6 h 22"/>
                <a:gd name="T8" fmla="*/ 40 w 96"/>
                <a:gd name="T9" fmla="*/ 3 h 22"/>
                <a:gd name="T10" fmla="*/ 40 w 96"/>
                <a:gd name="T11" fmla="*/ 3 h 22"/>
                <a:gd name="T12" fmla="*/ 53 w 96"/>
                <a:gd name="T13" fmla="*/ 1 h 22"/>
                <a:gd name="T14" fmla="*/ 68 w 96"/>
                <a:gd name="T15" fmla="*/ 0 h 22"/>
                <a:gd name="T16" fmla="*/ 82 w 96"/>
                <a:gd name="T17" fmla="*/ 1 h 22"/>
                <a:gd name="T18" fmla="*/ 94 w 96"/>
                <a:gd name="T19" fmla="*/ 6 h 22"/>
                <a:gd name="T20" fmla="*/ 94 w 96"/>
                <a:gd name="T21" fmla="*/ 6 h 22"/>
                <a:gd name="T22" fmla="*/ 96 w 96"/>
                <a:gd name="T23" fmla="*/ 15 h 22"/>
                <a:gd name="T24" fmla="*/ 94 w 96"/>
                <a:gd name="T25" fmla="*/ 19 h 22"/>
                <a:gd name="T26" fmla="*/ 93 w 96"/>
                <a:gd name="T27" fmla="*/ 22 h 22"/>
                <a:gd name="T28" fmla="*/ 0 w 96"/>
                <a:gd name="T29" fmla="*/ 19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6" h="22">
                  <a:moveTo>
                    <a:pt x="0" y="19"/>
                  </a:moveTo>
                  <a:lnTo>
                    <a:pt x="0" y="19"/>
                  </a:lnTo>
                  <a:lnTo>
                    <a:pt x="20" y="9"/>
                  </a:lnTo>
                  <a:lnTo>
                    <a:pt x="29" y="6"/>
                  </a:lnTo>
                  <a:lnTo>
                    <a:pt x="40" y="3"/>
                  </a:lnTo>
                  <a:lnTo>
                    <a:pt x="53" y="1"/>
                  </a:lnTo>
                  <a:lnTo>
                    <a:pt x="68" y="0"/>
                  </a:lnTo>
                  <a:lnTo>
                    <a:pt x="82" y="1"/>
                  </a:lnTo>
                  <a:lnTo>
                    <a:pt x="94" y="6"/>
                  </a:lnTo>
                  <a:lnTo>
                    <a:pt x="96" y="15"/>
                  </a:lnTo>
                  <a:lnTo>
                    <a:pt x="94" y="19"/>
                  </a:lnTo>
                  <a:lnTo>
                    <a:pt x="93" y="22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7" name="Freeform 3175">
              <a:extLst>
                <a:ext uri="{FF2B5EF4-FFF2-40B4-BE49-F238E27FC236}">
                  <a16:creationId xmlns:a16="http://schemas.microsoft.com/office/drawing/2014/main" id="{7EBCB5DB-04DF-4E3F-B57F-7DADBFB33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414"/>
              <a:ext cx="96" cy="22"/>
            </a:xfrm>
            <a:custGeom>
              <a:avLst/>
              <a:gdLst>
                <a:gd name="T0" fmla="*/ 0 w 96"/>
                <a:gd name="T1" fmla="*/ 19 h 22"/>
                <a:gd name="T2" fmla="*/ 0 w 96"/>
                <a:gd name="T3" fmla="*/ 19 h 22"/>
                <a:gd name="T4" fmla="*/ 20 w 96"/>
                <a:gd name="T5" fmla="*/ 9 h 22"/>
                <a:gd name="T6" fmla="*/ 29 w 96"/>
                <a:gd name="T7" fmla="*/ 6 h 22"/>
                <a:gd name="T8" fmla="*/ 40 w 96"/>
                <a:gd name="T9" fmla="*/ 3 h 22"/>
                <a:gd name="T10" fmla="*/ 40 w 96"/>
                <a:gd name="T11" fmla="*/ 3 h 22"/>
                <a:gd name="T12" fmla="*/ 53 w 96"/>
                <a:gd name="T13" fmla="*/ 1 h 22"/>
                <a:gd name="T14" fmla="*/ 68 w 96"/>
                <a:gd name="T15" fmla="*/ 0 h 22"/>
                <a:gd name="T16" fmla="*/ 82 w 96"/>
                <a:gd name="T17" fmla="*/ 1 h 22"/>
                <a:gd name="T18" fmla="*/ 94 w 96"/>
                <a:gd name="T19" fmla="*/ 6 h 22"/>
                <a:gd name="T20" fmla="*/ 94 w 96"/>
                <a:gd name="T21" fmla="*/ 6 h 22"/>
                <a:gd name="T22" fmla="*/ 96 w 96"/>
                <a:gd name="T23" fmla="*/ 15 h 22"/>
                <a:gd name="T24" fmla="*/ 94 w 96"/>
                <a:gd name="T25" fmla="*/ 19 h 22"/>
                <a:gd name="T26" fmla="*/ 93 w 96"/>
                <a:gd name="T27" fmla="*/ 22 h 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" h="22">
                  <a:moveTo>
                    <a:pt x="0" y="19"/>
                  </a:moveTo>
                  <a:lnTo>
                    <a:pt x="0" y="19"/>
                  </a:lnTo>
                  <a:lnTo>
                    <a:pt x="20" y="9"/>
                  </a:lnTo>
                  <a:lnTo>
                    <a:pt x="29" y="6"/>
                  </a:lnTo>
                  <a:lnTo>
                    <a:pt x="40" y="3"/>
                  </a:lnTo>
                  <a:lnTo>
                    <a:pt x="53" y="1"/>
                  </a:lnTo>
                  <a:lnTo>
                    <a:pt x="68" y="0"/>
                  </a:lnTo>
                  <a:lnTo>
                    <a:pt x="82" y="1"/>
                  </a:lnTo>
                  <a:lnTo>
                    <a:pt x="94" y="6"/>
                  </a:lnTo>
                  <a:lnTo>
                    <a:pt x="96" y="15"/>
                  </a:lnTo>
                  <a:lnTo>
                    <a:pt x="94" y="19"/>
                  </a:lnTo>
                  <a:lnTo>
                    <a:pt x="93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8" name="Freeform 3176">
              <a:extLst>
                <a:ext uri="{FF2B5EF4-FFF2-40B4-BE49-F238E27FC236}">
                  <a16:creationId xmlns:a16="http://schemas.microsoft.com/office/drawing/2014/main" id="{5F3BC0D1-54DA-4316-9D9B-F3978BF9A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3414"/>
              <a:ext cx="99" cy="28"/>
            </a:xfrm>
            <a:custGeom>
              <a:avLst/>
              <a:gdLst>
                <a:gd name="T0" fmla="*/ 0 w 99"/>
                <a:gd name="T1" fmla="*/ 15 h 28"/>
                <a:gd name="T2" fmla="*/ 0 w 99"/>
                <a:gd name="T3" fmla="*/ 15 h 28"/>
                <a:gd name="T4" fmla="*/ 4 w 99"/>
                <a:gd name="T5" fmla="*/ 13 h 28"/>
                <a:gd name="T6" fmla="*/ 9 w 99"/>
                <a:gd name="T7" fmla="*/ 10 h 28"/>
                <a:gd name="T8" fmla="*/ 12 w 99"/>
                <a:gd name="T9" fmla="*/ 6 h 28"/>
                <a:gd name="T10" fmla="*/ 16 w 99"/>
                <a:gd name="T11" fmla="*/ 4 h 28"/>
                <a:gd name="T12" fmla="*/ 16 w 99"/>
                <a:gd name="T13" fmla="*/ 4 h 28"/>
                <a:gd name="T14" fmla="*/ 21 w 99"/>
                <a:gd name="T15" fmla="*/ 1 h 28"/>
                <a:gd name="T16" fmla="*/ 29 w 99"/>
                <a:gd name="T17" fmla="*/ 1 h 28"/>
                <a:gd name="T18" fmla="*/ 42 w 99"/>
                <a:gd name="T19" fmla="*/ 0 h 28"/>
                <a:gd name="T20" fmla="*/ 68 w 99"/>
                <a:gd name="T21" fmla="*/ 1 h 28"/>
                <a:gd name="T22" fmla="*/ 68 w 99"/>
                <a:gd name="T23" fmla="*/ 1 h 28"/>
                <a:gd name="T24" fmla="*/ 80 w 99"/>
                <a:gd name="T25" fmla="*/ 1 h 28"/>
                <a:gd name="T26" fmla="*/ 86 w 99"/>
                <a:gd name="T27" fmla="*/ 1 h 28"/>
                <a:gd name="T28" fmla="*/ 92 w 99"/>
                <a:gd name="T29" fmla="*/ 3 h 28"/>
                <a:gd name="T30" fmla="*/ 92 w 99"/>
                <a:gd name="T31" fmla="*/ 3 h 28"/>
                <a:gd name="T32" fmla="*/ 95 w 99"/>
                <a:gd name="T33" fmla="*/ 7 h 28"/>
                <a:gd name="T34" fmla="*/ 96 w 99"/>
                <a:gd name="T35" fmla="*/ 15 h 28"/>
                <a:gd name="T36" fmla="*/ 99 w 99"/>
                <a:gd name="T37" fmla="*/ 28 h 28"/>
                <a:gd name="T38" fmla="*/ 0 w 99"/>
                <a:gd name="T39" fmla="*/ 15 h 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9" h="28">
                  <a:moveTo>
                    <a:pt x="0" y="15"/>
                  </a:moveTo>
                  <a:lnTo>
                    <a:pt x="0" y="15"/>
                  </a:lnTo>
                  <a:lnTo>
                    <a:pt x="4" y="13"/>
                  </a:lnTo>
                  <a:lnTo>
                    <a:pt x="9" y="10"/>
                  </a:lnTo>
                  <a:lnTo>
                    <a:pt x="12" y="6"/>
                  </a:lnTo>
                  <a:lnTo>
                    <a:pt x="16" y="4"/>
                  </a:lnTo>
                  <a:lnTo>
                    <a:pt x="21" y="1"/>
                  </a:lnTo>
                  <a:lnTo>
                    <a:pt x="29" y="1"/>
                  </a:lnTo>
                  <a:lnTo>
                    <a:pt x="42" y="0"/>
                  </a:lnTo>
                  <a:lnTo>
                    <a:pt x="68" y="1"/>
                  </a:lnTo>
                  <a:lnTo>
                    <a:pt x="80" y="1"/>
                  </a:lnTo>
                  <a:lnTo>
                    <a:pt x="86" y="1"/>
                  </a:lnTo>
                  <a:lnTo>
                    <a:pt x="92" y="3"/>
                  </a:lnTo>
                  <a:lnTo>
                    <a:pt x="95" y="7"/>
                  </a:lnTo>
                  <a:lnTo>
                    <a:pt x="96" y="15"/>
                  </a:lnTo>
                  <a:lnTo>
                    <a:pt x="99" y="2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9" name="Freeform 3177">
              <a:extLst>
                <a:ext uri="{FF2B5EF4-FFF2-40B4-BE49-F238E27FC236}">
                  <a16:creationId xmlns:a16="http://schemas.microsoft.com/office/drawing/2014/main" id="{D291F241-BADD-4BC4-B0A9-9C63361EC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3414"/>
              <a:ext cx="99" cy="28"/>
            </a:xfrm>
            <a:custGeom>
              <a:avLst/>
              <a:gdLst>
                <a:gd name="T0" fmla="*/ 0 w 99"/>
                <a:gd name="T1" fmla="*/ 15 h 28"/>
                <a:gd name="T2" fmla="*/ 0 w 99"/>
                <a:gd name="T3" fmla="*/ 15 h 28"/>
                <a:gd name="T4" fmla="*/ 4 w 99"/>
                <a:gd name="T5" fmla="*/ 13 h 28"/>
                <a:gd name="T6" fmla="*/ 9 w 99"/>
                <a:gd name="T7" fmla="*/ 10 h 28"/>
                <a:gd name="T8" fmla="*/ 12 w 99"/>
                <a:gd name="T9" fmla="*/ 6 h 28"/>
                <a:gd name="T10" fmla="*/ 16 w 99"/>
                <a:gd name="T11" fmla="*/ 4 h 28"/>
                <a:gd name="T12" fmla="*/ 16 w 99"/>
                <a:gd name="T13" fmla="*/ 4 h 28"/>
                <a:gd name="T14" fmla="*/ 21 w 99"/>
                <a:gd name="T15" fmla="*/ 1 h 28"/>
                <a:gd name="T16" fmla="*/ 29 w 99"/>
                <a:gd name="T17" fmla="*/ 1 h 28"/>
                <a:gd name="T18" fmla="*/ 42 w 99"/>
                <a:gd name="T19" fmla="*/ 0 h 28"/>
                <a:gd name="T20" fmla="*/ 68 w 99"/>
                <a:gd name="T21" fmla="*/ 1 h 28"/>
                <a:gd name="T22" fmla="*/ 68 w 99"/>
                <a:gd name="T23" fmla="*/ 1 h 28"/>
                <a:gd name="T24" fmla="*/ 80 w 99"/>
                <a:gd name="T25" fmla="*/ 1 h 28"/>
                <a:gd name="T26" fmla="*/ 86 w 99"/>
                <a:gd name="T27" fmla="*/ 1 h 28"/>
                <a:gd name="T28" fmla="*/ 92 w 99"/>
                <a:gd name="T29" fmla="*/ 3 h 28"/>
                <a:gd name="T30" fmla="*/ 92 w 99"/>
                <a:gd name="T31" fmla="*/ 3 h 28"/>
                <a:gd name="T32" fmla="*/ 95 w 99"/>
                <a:gd name="T33" fmla="*/ 7 h 28"/>
                <a:gd name="T34" fmla="*/ 96 w 99"/>
                <a:gd name="T35" fmla="*/ 15 h 28"/>
                <a:gd name="T36" fmla="*/ 99 w 99"/>
                <a:gd name="T37" fmla="*/ 28 h 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9" h="28">
                  <a:moveTo>
                    <a:pt x="0" y="15"/>
                  </a:moveTo>
                  <a:lnTo>
                    <a:pt x="0" y="15"/>
                  </a:lnTo>
                  <a:lnTo>
                    <a:pt x="4" y="13"/>
                  </a:lnTo>
                  <a:lnTo>
                    <a:pt x="9" y="10"/>
                  </a:lnTo>
                  <a:lnTo>
                    <a:pt x="12" y="6"/>
                  </a:lnTo>
                  <a:lnTo>
                    <a:pt x="16" y="4"/>
                  </a:lnTo>
                  <a:lnTo>
                    <a:pt x="21" y="1"/>
                  </a:lnTo>
                  <a:lnTo>
                    <a:pt x="29" y="1"/>
                  </a:lnTo>
                  <a:lnTo>
                    <a:pt x="42" y="0"/>
                  </a:lnTo>
                  <a:lnTo>
                    <a:pt x="68" y="1"/>
                  </a:lnTo>
                  <a:lnTo>
                    <a:pt x="80" y="1"/>
                  </a:lnTo>
                  <a:lnTo>
                    <a:pt x="86" y="1"/>
                  </a:lnTo>
                  <a:lnTo>
                    <a:pt x="92" y="3"/>
                  </a:lnTo>
                  <a:lnTo>
                    <a:pt x="95" y="7"/>
                  </a:lnTo>
                  <a:lnTo>
                    <a:pt x="96" y="15"/>
                  </a:lnTo>
                  <a:lnTo>
                    <a:pt x="99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0" name="Freeform 3178">
              <a:extLst>
                <a:ext uri="{FF2B5EF4-FFF2-40B4-BE49-F238E27FC236}">
                  <a16:creationId xmlns:a16="http://schemas.microsoft.com/office/drawing/2014/main" id="{E5E52689-1A2C-4BB5-9348-BC43B9937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412"/>
              <a:ext cx="106" cy="24"/>
            </a:xfrm>
            <a:custGeom>
              <a:avLst/>
              <a:gdLst>
                <a:gd name="T0" fmla="*/ 0 w 106"/>
                <a:gd name="T1" fmla="*/ 18 h 24"/>
                <a:gd name="T2" fmla="*/ 0 w 106"/>
                <a:gd name="T3" fmla="*/ 18 h 24"/>
                <a:gd name="T4" fmla="*/ 5 w 106"/>
                <a:gd name="T5" fmla="*/ 15 h 24"/>
                <a:gd name="T6" fmla="*/ 8 w 106"/>
                <a:gd name="T7" fmla="*/ 11 h 24"/>
                <a:gd name="T8" fmla="*/ 13 w 106"/>
                <a:gd name="T9" fmla="*/ 6 h 24"/>
                <a:gd name="T10" fmla="*/ 17 w 106"/>
                <a:gd name="T11" fmla="*/ 3 h 24"/>
                <a:gd name="T12" fmla="*/ 17 w 106"/>
                <a:gd name="T13" fmla="*/ 3 h 24"/>
                <a:gd name="T14" fmla="*/ 22 w 106"/>
                <a:gd name="T15" fmla="*/ 2 h 24"/>
                <a:gd name="T16" fmla="*/ 26 w 106"/>
                <a:gd name="T17" fmla="*/ 0 h 24"/>
                <a:gd name="T18" fmla="*/ 37 w 106"/>
                <a:gd name="T19" fmla="*/ 2 h 24"/>
                <a:gd name="T20" fmla="*/ 49 w 106"/>
                <a:gd name="T21" fmla="*/ 5 h 24"/>
                <a:gd name="T22" fmla="*/ 58 w 106"/>
                <a:gd name="T23" fmla="*/ 6 h 24"/>
                <a:gd name="T24" fmla="*/ 58 w 106"/>
                <a:gd name="T25" fmla="*/ 6 h 24"/>
                <a:gd name="T26" fmla="*/ 76 w 106"/>
                <a:gd name="T27" fmla="*/ 6 h 24"/>
                <a:gd name="T28" fmla="*/ 86 w 106"/>
                <a:gd name="T29" fmla="*/ 8 h 24"/>
                <a:gd name="T30" fmla="*/ 94 w 106"/>
                <a:gd name="T31" fmla="*/ 9 h 24"/>
                <a:gd name="T32" fmla="*/ 94 w 106"/>
                <a:gd name="T33" fmla="*/ 9 h 24"/>
                <a:gd name="T34" fmla="*/ 99 w 106"/>
                <a:gd name="T35" fmla="*/ 12 h 24"/>
                <a:gd name="T36" fmla="*/ 102 w 106"/>
                <a:gd name="T37" fmla="*/ 17 h 24"/>
                <a:gd name="T38" fmla="*/ 106 w 106"/>
                <a:gd name="T39" fmla="*/ 21 h 24"/>
                <a:gd name="T40" fmla="*/ 106 w 106"/>
                <a:gd name="T41" fmla="*/ 24 h 24"/>
                <a:gd name="T42" fmla="*/ 0 w 106"/>
                <a:gd name="T43" fmla="*/ 18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6" h="24">
                  <a:moveTo>
                    <a:pt x="0" y="18"/>
                  </a:moveTo>
                  <a:lnTo>
                    <a:pt x="0" y="18"/>
                  </a:lnTo>
                  <a:lnTo>
                    <a:pt x="5" y="15"/>
                  </a:lnTo>
                  <a:lnTo>
                    <a:pt x="8" y="11"/>
                  </a:lnTo>
                  <a:lnTo>
                    <a:pt x="13" y="6"/>
                  </a:lnTo>
                  <a:lnTo>
                    <a:pt x="17" y="3"/>
                  </a:lnTo>
                  <a:lnTo>
                    <a:pt x="22" y="2"/>
                  </a:lnTo>
                  <a:lnTo>
                    <a:pt x="26" y="0"/>
                  </a:lnTo>
                  <a:lnTo>
                    <a:pt x="37" y="2"/>
                  </a:lnTo>
                  <a:lnTo>
                    <a:pt x="49" y="5"/>
                  </a:lnTo>
                  <a:lnTo>
                    <a:pt x="58" y="6"/>
                  </a:lnTo>
                  <a:lnTo>
                    <a:pt x="76" y="6"/>
                  </a:lnTo>
                  <a:lnTo>
                    <a:pt x="86" y="8"/>
                  </a:lnTo>
                  <a:lnTo>
                    <a:pt x="94" y="9"/>
                  </a:lnTo>
                  <a:lnTo>
                    <a:pt x="99" y="12"/>
                  </a:lnTo>
                  <a:lnTo>
                    <a:pt x="102" y="17"/>
                  </a:lnTo>
                  <a:lnTo>
                    <a:pt x="106" y="21"/>
                  </a:lnTo>
                  <a:lnTo>
                    <a:pt x="106" y="24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1" name="Freeform 3179">
              <a:extLst>
                <a:ext uri="{FF2B5EF4-FFF2-40B4-BE49-F238E27FC236}">
                  <a16:creationId xmlns:a16="http://schemas.microsoft.com/office/drawing/2014/main" id="{013F7A64-7634-4183-AA1C-EEBDA3D67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412"/>
              <a:ext cx="106" cy="24"/>
            </a:xfrm>
            <a:custGeom>
              <a:avLst/>
              <a:gdLst>
                <a:gd name="T0" fmla="*/ 0 w 106"/>
                <a:gd name="T1" fmla="*/ 18 h 24"/>
                <a:gd name="T2" fmla="*/ 0 w 106"/>
                <a:gd name="T3" fmla="*/ 18 h 24"/>
                <a:gd name="T4" fmla="*/ 5 w 106"/>
                <a:gd name="T5" fmla="*/ 15 h 24"/>
                <a:gd name="T6" fmla="*/ 8 w 106"/>
                <a:gd name="T7" fmla="*/ 11 h 24"/>
                <a:gd name="T8" fmla="*/ 13 w 106"/>
                <a:gd name="T9" fmla="*/ 6 h 24"/>
                <a:gd name="T10" fmla="*/ 17 w 106"/>
                <a:gd name="T11" fmla="*/ 3 h 24"/>
                <a:gd name="T12" fmla="*/ 17 w 106"/>
                <a:gd name="T13" fmla="*/ 3 h 24"/>
                <a:gd name="T14" fmla="*/ 22 w 106"/>
                <a:gd name="T15" fmla="*/ 2 h 24"/>
                <a:gd name="T16" fmla="*/ 26 w 106"/>
                <a:gd name="T17" fmla="*/ 0 h 24"/>
                <a:gd name="T18" fmla="*/ 37 w 106"/>
                <a:gd name="T19" fmla="*/ 2 h 24"/>
                <a:gd name="T20" fmla="*/ 49 w 106"/>
                <a:gd name="T21" fmla="*/ 5 h 24"/>
                <a:gd name="T22" fmla="*/ 58 w 106"/>
                <a:gd name="T23" fmla="*/ 6 h 24"/>
                <a:gd name="T24" fmla="*/ 58 w 106"/>
                <a:gd name="T25" fmla="*/ 6 h 24"/>
                <a:gd name="T26" fmla="*/ 76 w 106"/>
                <a:gd name="T27" fmla="*/ 6 h 24"/>
                <a:gd name="T28" fmla="*/ 86 w 106"/>
                <a:gd name="T29" fmla="*/ 8 h 24"/>
                <a:gd name="T30" fmla="*/ 94 w 106"/>
                <a:gd name="T31" fmla="*/ 9 h 24"/>
                <a:gd name="T32" fmla="*/ 94 w 106"/>
                <a:gd name="T33" fmla="*/ 9 h 24"/>
                <a:gd name="T34" fmla="*/ 99 w 106"/>
                <a:gd name="T35" fmla="*/ 12 h 24"/>
                <a:gd name="T36" fmla="*/ 102 w 106"/>
                <a:gd name="T37" fmla="*/ 17 h 24"/>
                <a:gd name="T38" fmla="*/ 106 w 106"/>
                <a:gd name="T39" fmla="*/ 21 h 24"/>
                <a:gd name="T40" fmla="*/ 106 w 106"/>
                <a:gd name="T41" fmla="*/ 24 h 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6" h="24">
                  <a:moveTo>
                    <a:pt x="0" y="18"/>
                  </a:moveTo>
                  <a:lnTo>
                    <a:pt x="0" y="18"/>
                  </a:lnTo>
                  <a:lnTo>
                    <a:pt x="5" y="15"/>
                  </a:lnTo>
                  <a:lnTo>
                    <a:pt x="8" y="11"/>
                  </a:lnTo>
                  <a:lnTo>
                    <a:pt x="13" y="6"/>
                  </a:lnTo>
                  <a:lnTo>
                    <a:pt x="17" y="3"/>
                  </a:lnTo>
                  <a:lnTo>
                    <a:pt x="22" y="2"/>
                  </a:lnTo>
                  <a:lnTo>
                    <a:pt x="26" y="0"/>
                  </a:lnTo>
                  <a:lnTo>
                    <a:pt x="37" y="2"/>
                  </a:lnTo>
                  <a:lnTo>
                    <a:pt x="49" y="5"/>
                  </a:lnTo>
                  <a:lnTo>
                    <a:pt x="58" y="6"/>
                  </a:lnTo>
                  <a:lnTo>
                    <a:pt x="76" y="6"/>
                  </a:lnTo>
                  <a:lnTo>
                    <a:pt x="86" y="8"/>
                  </a:lnTo>
                  <a:lnTo>
                    <a:pt x="94" y="9"/>
                  </a:lnTo>
                  <a:lnTo>
                    <a:pt x="99" y="12"/>
                  </a:lnTo>
                  <a:lnTo>
                    <a:pt x="102" y="17"/>
                  </a:lnTo>
                  <a:lnTo>
                    <a:pt x="106" y="21"/>
                  </a:lnTo>
                  <a:lnTo>
                    <a:pt x="106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2" name="Freeform 3180">
              <a:extLst>
                <a:ext uri="{FF2B5EF4-FFF2-40B4-BE49-F238E27FC236}">
                  <a16:creationId xmlns:a16="http://schemas.microsoft.com/office/drawing/2014/main" id="{72FCD255-4FB1-4309-9DA0-FDE2FD359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429"/>
              <a:ext cx="101" cy="24"/>
            </a:xfrm>
            <a:custGeom>
              <a:avLst/>
              <a:gdLst>
                <a:gd name="T0" fmla="*/ 0 w 101"/>
                <a:gd name="T1" fmla="*/ 13 h 24"/>
                <a:gd name="T2" fmla="*/ 0 w 101"/>
                <a:gd name="T3" fmla="*/ 13 h 24"/>
                <a:gd name="T4" fmla="*/ 11 w 101"/>
                <a:gd name="T5" fmla="*/ 10 h 24"/>
                <a:gd name="T6" fmla="*/ 20 w 101"/>
                <a:gd name="T7" fmla="*/ 6 h 24"/>
                <a:gd name="T8" fmla="*/ 20 w 101"/>
                <a:gd name="T9" fmla="*/ 6 h 24"/>
                <a:gd name="T10" fmla="*/ 28 w 101"/>
                <a:gd name="T11" fmla="*/ 1 h 24"/>
                <a:gd name="T12" fmla="*/ 35 w 101"/>
                <a:gd name="T13" fmla="*/ 0 h 24"/>
                <a:gd name="T14" fmla="*/ 44 w 101"/>
                <a:gd name="T15" fmla="*/ 0 h 24"/>
                <a:gd name="T16" fmla="*/ 53 w 101"/>
                <a:gd name="T17" fmla="*/ 0 h 24"/>
                <a:gd name="T18" fmla="*/ 53 w 101"/>
                <a:gd name="T19" fmla="*/ 0 h 24"/>
                <a:gd name="T20" fmla="*/ 62 w 101"/>
                <a:gd name="T21" fmla="*/ 1 h 24"/>
                <a:gd name="T22" fmla="*/ 70 w 101"/>
                <a:gd name="T23" fmla="*/ 3 h 24"/>
                <a:gd name="T24" fmla="*/ 85 w 101"/>
                <a:gd name="T25" fmla="*/ 9 h 24"/>
                <a:gd name="T26" fmla="*/ 85 w 101"/>
                <a:gd name="T27" fmla="*/ 9 h 24"/>
                <a:gd name="T28" fmla="*/ 88 w 101"/>
                <a:gd name="T29" fmla="*/ 10 h 24"/>
                <a:gd name="T30" fmla="*/ 91 w 101"/>
                <a:gd name="T31" fmla="*/ 12 h 24"/>
                <a:gd name="T32" fmla="*/ 91 w 101"/>
                <a:gd name="T33" fmla="*/ 12 h 24"/>
                <a:gd name="T34" fmla="*/ 95 w 101"/>
                <a:gd name="T35" fmla="*/ 18 h 24"/>
                <a:gd name="T36" fmla="*/ 101 w 101"/>
                <a:gd name="T37" fmla="*/ 24 h 24"/>
                <a:gd name="T38" fmla="*/ 101 w 101"/>
                <a:gd name="T39" fmla="*/ 24 h 24"/>
                <a:gd name="T40" fmla="*/ 85 w 101"/>
                <a:gd name="T41" fmla="*/ 23 h 24"/>
                <a:gd name="T42" fmla="*/ 85 w 101"/>
                <a:gd name="T43" fmla="*/ 23 h 24"/>
                <a:gd name="T44" fmla="*/ 70 w 101"/>
                <a:gd name="T45" fmla="*/ 21 h 24"/>
                <a:gd name="T46" fmla="*/ 55 w 101"/>
                <a:gd name="T47" fmla="*/ 21 h 24"/>
                <a:gd name="T48" fmla="*/ 23 w 101"/>
                <a:gd name="T49" fmla="*/ 23 h 24"/>
                <a:gd name="T50" fmla="*/ 0 w 101"/>
                <a:gd name="T51" fmla="*/ 13 h 2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1" h="24">
                  <a:moveTo>
                    <a:pt x="0" y="13"/>
                  </a:moveTo>
                  <a:lnTo>
                    <a:pt x="0" y="13"/>
                  </a:lnTo>
                  <a:lnTo>
                    <a:pt x="11" y="10"/>
                  </a:lnTo>
                  <a:lnTo>
                    <a:pt x="20" y="6"/>
                  </a:lnTo>
                  <a:lnTo>
                    <a:pt x="28" y="1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62" y="1"/>
                  </a:lnTo>
                  <a:lnTo>
                    <a:pt x="70" y="3"/>
                  </a:lnTo>
                  <a:lnTo>
                    <a:pt x="85" y="9"/>
                  </a:lnTo>
                  <a:lnTo>
                    <a:pt x="88" y="10"/>
                  </a:lnTo>
                  <a:lnTo>
                    <a:pt x="91" y="12"/>
                  </a:lnTo>
                  <a:lnTo>
                    <a:pt x="95" y="18"/>
                  </a:lnTo>
                  <a:lnTo>
                    <a:pt x="101" y="24"/>
                  </a:lnTo>
                  <a:lnTo>
                    <a:pt x="85" y="23"/>
                  </a:lnTo>
                  <a:lnTo>
                    <a:pt x="70" y="21"/>
                  </a:lnTo>
                  <a:lnTo>
                    <a:pt x="55" y="21"/>
                  </a:lnTo>
                  <a:lnTo>
                    <a:pt x="23" y="2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3" name="Freeform 3181">
              <a:extLst>
                <a:ext uri="{FF2B5EF4-FFF2-40B4-BE49-F238E27FC236}">
                  <a16:creationId xmlns:a16="http://schemas.microsoft.com/office/drawing/2014/main" id="{765A3BCE-AB86-4475-B7C3-F3D3AB986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429"/>
              <a:ext cx="101" cy="24"/>
            </a:xfrm>
            <a:custGeom>
              <a:avLst/>
              <a:gdLst>
                <a:gd name="T0" fmla="*/ 0 w 101"/>
                <a:gd name="T1" fmla="*/ 13 h 24"/>
                <a:gd name="T2" fmla="*/ 0 w 101"/>
                <a:gd name="T3" fmla="*/ 13 h 24"/>
                <a:gd name="T4" fmla="*/ 11 w 101"/>
                <a:gd name="T5" fmla="*/ 10 h 24"/>
                <a:gd name="T6" fmla="*/ 20 w 101"/>
                <a:gd name="T7" fmla="*/ 6 h 24"/>
                <a:gd name="T8" fmla="*/ 20 w 101"/>
                <a:gd name="T9" fmla="*/ 6 h 24"/>
                <a:gd name="T10" fmla="*/ 28 w 101"/>
                <a:gd name="T11" fmla="*/ 1 h 24"/>
                <a:gd name="T12" fmla="*/ 35 w 101"/>
                <a:gd name="T13" fmla="*/ 0 h 24"/>
                <a:gd name="T14" fmla="*/ 44 w 101"/>
                <a:gd name="T15" fmla="*/ 0 h 24"/>
                <a:gd name="T16" fmla="*/ 53 w 101"/>
                <a:gd name="T17" fmla="*/ 0 h 24"/>
                <a:gd name="T18" fmla="*/ 53 w 101"/>
                <a:gd name="T19" fmla="*/ 0 h 24"/>
                <a:gd name="T20" fmla="*/ 62 w 101"/>
                <a:gd name="T21" fmla="*/ 1 h 24"/>
                <a:gd name="T22" fmla="*/ 70 w 101"/>
                <a:gd name="T23" fmla="*/ 3 h 24"/>
                <a:gd name="T24" fmla="*/ 85 w 101"/>
                <a:gd name="T25" fmla="*/ 9 h 24"/>
                <a:gd name="T26" fmla="*/ 85 w 101"/>
                <a:gd name="T27" fmla="*/ 9 h 24"/>
                <a:gd name="T28" fmla="*/ 88 w 101"/>
                <a:gd name="T29" fmla="*/ 10 h 24"/>
                <a:gd name="T30" fmla="*/ 91 w 101"/>
                <a:gd name="T31" fmla="*/ 12 h 24"/>
                <a:gd name="T32" fmla="*/ 91 w 101"/>
                <a:gd name="T33" fmla="*/ 12 h 24"/>
                <a:gd name="T34" fmla="*/ 95 w 101"/>
                <a:gd name="T35" fmla="*/ 18 h 24"/>
                <a:gd name="T36" fmla="*/ 101 w 101"/>
                <a:gd name="T37" fmla="*/ 24 h 24"/>
                <a:gd name="T38" fmla="*/ 101 w 101"/>
                <a:gd name="T39" fmla="*/ 24 h 24"/>
                <a:gd name="T40" fmla="*/ 85 w 101"/>
                <a:gd name="T41" fmla="*/ 23 h 24"/>
                <a:gd name="T42" fmla="*/ 85 w 101"/>
                <a:gd name="T43" fmla="*/ 23 h 24"/>
                <a:gd name="T44" fmla="*/ 70 w 101"/>
                <a:gd name="T45" fmla="*/ 21 h 24"/>
                <a:gd name="T46" fmla="*/ 55 w 101"/>
                <a:gd name="T47" fmla="*/ 21 h 24"/>
                <a:gd name="T48" fmla="*/ 23 w 101"/>
                <a:gd name="T49" fmla="*/ 23 h 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24">
                  <a:moveTo>
                    <a:pt x="0" y="13"/>
                  </a:moveTo>
                  <a:lnTo>
                    <a:pt x="0" y="13"/>
                  </a:lnTo>
                  <a:lnTo>
                    <a:pt x="11" y="10"/>
                  </a:lnTo>
                  <a:lnTo>
                    <a:pt x="20" y="6"/>
                  </a:lnTo>
                  <a:lnTo>
                    <a:pt x="28" y="1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62" y="1"/>
                  </a:lnTo>
                  <a:lnTo>
                    <a:pt x="70" y="3"/>
                  </a:lnTo>
                  <a:lnTo>
                    <a:pt x="85" y="9"/>
                  </a:lnTo>
                  <a:lnTo>
                    <a:pt x="88" y="10"/>
                  </a:lnTo>
                  <a:lnTo>
                    <a:pt x="91" y="12"/>
                  </a:lnTo>
                  <a:lnTo>
                    <a:pt x="95" y="18"/>
                  </a:lnTo>
                  <a:lnTo>
                    <a:pt x="101" y="24"/>
                  </a:lnTo>
                  <a:lnTo>
                    <a:pt x="85" y="23"/>
                  </a:lnTo>
                  <a:lnTo>
                    <a:pt x="70" y="21"/>
                  </a:lnTo>
                  <a:lnTo>
                    <a:pt x="55" y="21"/>
                  </a:lnTo>
                  <a:lnTo>
                    <a:pt x="23" y="2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4" name="Freeform 3182">
              <a:extLst>
                <a:ext uri="{FF2B5EF4-FFF2-40B4-BE49-F238E27FC236}">
                  <a16:creationId xmlns:a16="http://schemas.microsoft.com/office/drawing/2014/main" id="{797708A7-BB88-4657-BB2D-D7C3211BB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107"/>
              <a:ext cx="1758" cy="357"/>
            </a:xfrm>
            <a:custGeom>
              <a:avLst/>
              <a:gdLst>
                <a:gd name="T0" fmla="*/ 0 w 1758"/>
                <a:gd name="T1" fmla="*/ 113 h 357"/>
                <a:gd name="T2" fmla="*/ 0 w 1758"/>
                <a:gd name="T3" fmla="*/ 113 h 357"/>
                <a:gd name="T4" fmla="*/ 42 w 1758"/>
                <a:gd name="T5" fmla="*/ 101 h 357"/>
                <a:gd name="T6" fmla="*/ 86 w 1758"/>
                <a:gd name="T7" fmla="*/ 89 h 357"/>
                <a:gd name="T8" fmla="*/ 131 w 1758"/>
                <a:gd name="T9" fmla="*/ 77 h 357"/>
                <a:gd name="T10" fmla="*/ 179 w 1758"/>
                <a:gd name="T11" fmla="*/ 66 h 357"/>
                <a:gd name="T12" fmla="*/ 229 w 1758"/>
                <a:gd name="T13" fmla="*/ 57 h 357"/>
                <a:gd name="T14" fmla="*/ 282 w 1758"/>
                <a:gd name="T15" fmla="*/ 48 h 357"/>
                <a:gd name="T16" fmla="*/ 335 w 1758"/>
                <a:gd name="T17" fmla="*/ 39 h 357"/>
                <a:gd name="T18" fmla="*/ 390 w 1758"/>
                <a:gd name="T19" fmla="*/ 33 h 357"/>
                <a:gd name="T20" fmla="*/ 504 w 1758"/>
                <a:gd name="T21" fmla="*/ 20 h 357"/>
                <a:gd name="T22" fmla="*/ 621 w 1758"/>
                <a:gd name="T23" fmla="*/ 11 h 357"/>
                <a:gd name="T24" fmla="*/ 742 w 1758"/>
                <a:gd name="T25" fmla="*/ 3 h 357"/>
                <a:gd name="T26" fmla="*/ 864 w 1758"/>
                <a:gd name="T27" fmla="*/ 0 h 357"/>
                <a:gd name="T28" fmla="*/ 988 w 1758"/>
                <a:gd name="T29" fmla="*/ 0 h 357"/>
                <a:gd name="T30" fmla="*/ 1110 w 1758"/>
                <a:gd name="T31" fmla="*/ 2 h 357"/>
                <a:gd name="T32" fmla="*/ 1229 w 1758"/>
                <a:gd name="T33" fmla="*/ 8 h 357"/>
                <a:gd name="T34" fmla="*/ 1347 w 1758"/>
                <a:gd name="T35" fmla="*/ 15 h 357"/>
                <a:gd name="T36" fmla="*/ 1458 w 1758"/>
                <a:gd name="T37" fmla="*/ 27 h 357"/>
                <a:gd name="T38" fmla="*/ 1513 w 1758"/>
                <a:gd name="T39" fmla="*/ 33 h 357"/>
                <a:gd name="T40" fmla="*/ 1565 w 1758"/>
                <a:gd name="T41" fmla="*/ 41 h 357"/>
                <a:gd name="T42" fmla="*/ 1617 w 1758"/>
                <a:gd name="T43" fmla="*/ 48 h 357"/>
                <a:gd name="T44" fmla="*/ 1666 w 1758"/>
                <a:gd name="T45" fmla="*/ 57 h 357"/>
                <a:gd name="T46" fmla="*/ 1713 w 1758"/>
                <a:gd name="T47" fmla="*/ 66 h 357"/>
                <a:gd name="T48" fmla="*/ 1758 w 1758"/>
                <a:gd name="T49" fmla="*/ 77 h 357"/>
                <a:gd name="T50" fmla="*/ 1758 w 1758"/>
                <a:gd name="T51" fmla="*/ 321 h 357"/>
                <a:gd name="T52" fmla="*/ 1758 w 1758"/>
                <a:gd name="T53" fmla="*/ 321 h 357"/>
                <a:gd name="T54" fmla="*/ 1678 w 1758"/>
                <a:gd name="T55" fmla="*/ 305 h 357"/>
                <a:gd name="T56" fmla="*/ 1594 w 1758"/>
                <a:gd name="T57" fmla="*/ 289 h 357"/>
                <a:gd name="T58" fmla="*/ 1504 w 1758"/>
                <a:gd name="T59" fmla="*/ 276 h 357"/>
                <a:gd name="T60" fmla="*/ 1410 w 1758"/>
                <a:gd name="T61" fmla="*/ 265 h 357"/>
                <a:gd name="T62" fmla="*/ 1313 w 1758"/>
                <a:gd name="T63" fmla="*/ 256 h 357"/>
                <a:gd name="T64" fmla="*/ 1212 w 1758"/>
                <a:gd name="T65" fmla="*/ 250 h 357"/>
                <a:gd name="T66" fmla="*/ 1110 w 1758"/>
                <a:gd name="T67" fmla="*/ 246 h 357"/>
                <a:gd name="T68" fmla="*/ 1007 w 1758"/>
                <a:gd name="T69" fmla="*/ 244 h 357"/>
                <a:gd name="T70" fmla="*/ 1007 w 1758"/>
                <a:gd name="T71" fmla="*/ 244 h 357"/>
                <a:gd name="T72" fmla="*/ 936 w 1758"/>
                <a:gd name="T73" fmla="*/ 240 h 357"/>
                <a:gd name="T74" fmla="*/ 866 w 1758"/>
                <a:gd name="T75" fmla="*/ 232 h 357"/>
                <a:gd name="T76" fmla="*/ 795 w 1758"/>
                <a:gd name="T77" fmla="*/ 222 h 357"/>
                <a:gd name="T78" fmla="*/ 725 w 1758"/>
                <a:gd name="T79" fmla="*/ 210 h 357"/>
                <a:gd name="T80" fmla="*/ 657 w 1758"/>
                <a:gd name="T81" fmla="*/ 195 h 357"/>
                <a:gd name="T82" fmla="*/ 596 w 1758"/>
                <a:gd name="T83" fmla="*/ 178 h 357"/>
                <a:gd name="T84" fmla="*/ 538 w 1758"/>
                <a:gd name="T85" fmla="*/ 158 h 357"/>
                <a:gd name="T86" fmla="*/ 511 w 1758"/>
                <a:gd name="T87" fmla="*/ 149 h 357"/>
                <a:gd name="T88" fmla="*/ 487 w 1758"/>
                <a:gd name="T89" fmla="*/ 139 h 357"/>
                <a:gd name="T90" fmla="*/ 487 w 1758"/>
                <a:gd name="T91" fmla="*/ 139 h 357"/>
                <a:gd name="T92" fmla="*/ 464 w 1758"/>
                <a:gd name="T93" fmla="*/ 160 h 357"/>
                <a:gd name="T94" fmla="*/ 431 w 1758"/>
                <a:gd name="T95" fmla="*/ 185 h 357"/>
                <a:gd name="T96" fmla="*/ 393 w 1758"/>
                <a:gd name="T97" fmla="*/ 214 h 357"/>
                <a:gd name="T98" fmla="*/ 350 w 1758"/>
                <a:gd name="T99" fmla="*/ 244 h 357"/>
                <a:gd name="T100" fmla="*/ 306 w 1758"/>
                <a:gd name="T101" fmla="*/ 271 h 357"/>
                <a:gd name="T102" fmla="*/ 261 w 1758"/>
                <a:gd name="T103" fmla="*/ 296 h 357"/>
                <a:gd name="T104" fmla="*/ 240 w 1758"/>
                <a:gd name="T105" fmla="*/ 306 h 357"/>
                <a:gd name="T106" fmla="*/ 218 w 1758"/>
                <a:gd name="T107" fmla="*/ 315 h 357"/>
                <a:gd name="T108" fmla="*/ 199 w 1758"/>
                <a:gd name="T109" fmla="*/ 323 h 357"/>
                <a:gd name="T110" fmla="*/ 181 w 1758"/>
                <a:gd name="T111" fmla="*/ 327 h 357"/>
                <a:gd name="T112" fmla="*/ 181 w 1758"/>
                <a:gd name="T113" fmla="*/ 327 h 357"/>
                <a:gd name="T114" fmla="*/ 134 w 1758"/>
                <a:gd name="T115" fmla="*/ 335 h 357"/>
                <a:gd name="T116" fmla="*/ 87 w 1758"/>
                <a:gd name="T117" fmla="*/ 342 h 357"/>
                <a:gd name="T118" fmla="*/ 43 w 1758"/>
                <a:gd name="T119" fmla="*/ 348 h 357"/>
                <a:gd name="T120" fmla="*/ 0 w 1758"/>
                <a:gd name="T121" fmla="*/ 357 h 357"/>
                <a:gd name="T122" fmla="*/ 0 w 1758"/>
                <a:gd name="T123" fmla="*/ 113 h 35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758" h="357">
                  <a:moveTo>
                    <a:pt x="0" y="113"/>
                  </a:moveTo>
                  <a:lnTo>
                    <a:pt x="0" y="113"/>
                  </a:lnTo>
                  <a:lnTo>
                    <a:pt x="42" y="101"/>
                  </a:lnTo>
                  <a:lnTo>
                    <a:pt x="86" y="89"/>
                  </a:lnTo>
                  <a:lnTo>
                    <a:pt x="131" y="77"/>
                  </a:lnTo>
                  <a:lnTo>
                    <a:pt x="179" y="66"/>
                  </a:lnTo>
                  <a:lnTo>
                    <a:pt x="229" y="57"/>
                  </a:lnTo>
                  <a:lnTo>
                    <a:pt x="282" y="48"/>
                  </a:lnTo>
                  <a:lnTo>
                    <a:pt x="335" y="39"/>
                  </a:lnTo>
                  <a:lnTo>
                    <a:pt x="390" y="33"/>
                  </a:lnTo>
                  <a:lnTo>
                    <a:pt x="504" y="20"/>
                  </a:lnTo>
                  <a:lnTo>
                    <a:pt x="621" y="11"/>
                  </a:lnTo>
                  <a:lnTo>
                    <a:pt x="742" y="3"/>
                  </a:lnTo>
                  <a:lnTo>
                    <a:pt x="864" y="0"/>
                  </a:lnTo>
                  <a:lnTo>
                    <a:pt x="988" y="0"/>
                  </a:lnTo>
                  <a:lnTo>
                    <a:pt x="1110" y="2"/>
                  </a:lnTo>
                  <a:lnTo>
                    <a:pt x="1229" y="8"/>
                  </a:lnTo>
                  <a:lnTo>
                    <a:pt x="1347" y="15"/>
                  </a:lnTo>
                  <a:lnTo>
                    <a:pt x="1458" y="27"/>
                  </a:lnTo>
                  <a:lnTo>
                    <a:pt x="1513" y="33"/>
                  </a:lnTo>
                  <a:lnTo>
                    <a:pt x="1565" y="41"/>
                  </a:lnTo>
                  <a:lnTo>
                    <a:pt x="1617" y="48"/>
                  </a:lnTo>
                  <a:lnTo>
                    <a:pt x="1666" y="57"/>
                  </a:lnTo>
                  <a:lnTo>
                    <a:pt x="1713" y="66"/>
                  </a:lnTo>
                  <a:lnTo>
                    <a:pt x="1758" y="77"/>
                  </a:lnTo>
                  <a:lnTo>
                    <a:pt x="1758" y="321"/>
                  </a:lnTo>
                  <a:lnTo>
                    <a:pt x="1678" y="305"/>
                  </a:lnTo>
                  <a:lnTo>
                    <a:pt x="1594" y="289"/>
                  </a:lnTo>
                  <a:lnTo>
                    <a:pt x="1504" y="276"/>
                  </a:lnTo>
                  <a:lnTo>
                    <a:pt x="1410" y="265"/>
                  </a:lnTo>
                  <a:lnTo>
                    <a:pt x="1313" y="256"/>
                  </a:lnTo>
                  <a:lnTo>
                    <a:pt x="1212" y="250"/>
                  </a:lnTo>
                  <a:lnTo>
                    <a:pt x="1110" y="246"/>
                  </a:lnTo>
                  <a:lnTo>
                    <a:pt x="1007" y="244"/>
                  </a:lnTo>
                  <a:lnTo>
                    <a:pt x="936" y="240"/>
                  </a:lnTo>
                  <a:lnTo>
                    <a:pt x="866" y="232"/>
                  </a:lnTo>
                  <a:lnTo>
                    <a:pt x="795" y="222"/>
                  </a:lnTo>
                  <a:lnTo>
                    <a:pt x="725" y="210"/>
                  </a:lnTo>
                  <a:lnTo>
                    <a:pt x="657" y="195"/>
                  </a:lnTo>
                  <a:lnTo>
                    <a:pt x="596" y="178"/>
                  </a:lnTo>
                  <a:lnTo>
                    <a:pt x="538" y="158"/>
                  </a:lnTo>
                  <a:lnTo>
                    <a:pt x="511" y="149"/>
                  </a:lnTo>
                  <a:lnTo>
                    <a:pt x="487" y="139"/>
                  </a:lnTo>
                  <a:lnTo>
                    <a:pt x="464" y="160"/>
                  </a:lnTo>
                  <a:lnTo>
                    <a:pt x="431" y="185"/>
                  </a:lnTo>
                  <a:lnTo>
                    <a:pt x="393" y="214"/>
                  </a:lnTo>
                  <a:lnTo>
                    <a:pt x="350" y="244"/>
                  </a:lnTo>
                  <a:lnTo>
                    <a:pt x="306" y="271"/>
                  </a:lnTo>
                  <a:lnTo>
                    <a:pt x="261" y="296"/>
                  </a:lnTo>
                  <a:lnTo>
                    <a:pt x="240" y="306"/>
                  </a:lnTo>
                  <a:lnTo>
                    <a:pt x="218" y="315"/>
                  </a:lnTo>
                  <a:lnTo>
                    <a:pt x="199" y="323"/>
                  </a:lnTo>
                  <a:lnTo>
                    <a:pt x="181" y="327"/>
                  </a:lnTo>
                  <a:lnTo>
                    <a:pt x="134" y="335"/>
                  </a:lnTo>
                  <a:lnTo>
                    <a:pt x="87" y="342"/>
                  </a:lnTo>
                  <a:lnTo>
                    <a:pt x="43" y="348"/>
                  </a:lnTo>
                  <a:lnTo>
                    <a:pt x="0" y="357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FCE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5" name="Freeform 3183">
              <a:extLst>
                <a:ext uri="{FF2B5EF4-FFF2-40B4-BE49-F238E27FC236}">
                  <a16:creationId xmlns:a16="http://schemas.microsoft.com/office/drawing/2014/main" id="{FF53C352-315C-400E-8EE1-50075307E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246"/>
              <a:ext cx="1758" cy="239"/>
            </a:xfrm>
            <a:custGeom>
              <a:avLst/>
              <a:gdLst>
                <a:gd name="T0" fmla="*/ 0 w 1758"/>
                <a:gd name="T1" fmla="*/ 218 h 239"/>
                <a:gd name="T2" fmla="*/ 87 w 1758"/>
                <a:gd name="T3" fmla="*/ 203 h 239"/>
                <a:gd name="T4" fmla="*/ 181 w 1758"/>
                <a:gd name="T5" fmla="*/ 188 h 239"/>
                <a:gd name="T6" fmla="*/ 199 w 1758"/>
                <a:gd name="T7" fmla="*/ 184 h 239"/>
                <a:gd name="T8" fmla="*/ 240 w 1758"/>
                <a:gd name="T9" fmla="*/ 167 h 239"/>
                <a:gd name="T10" fmla="*/ 306 w 1758"/>
                <a:gd name="T11" fmla="*/ 132 h 239"/>
                <a:gd name="T12" fmla="*/ 393 w 1758"/>
                <a:gd name="T13" fmla="*/ 75 h 239"/>
                <a:gd name="T14" fmla="*/ 464 w 1758"/>
                <a:gd name="T15" fmla="*/ 21 h 239"/>
                <a:gd name="T16" fmla="*/ 487 w 1758"/>
                <a:gd name="T17" fmla="*/ 0 h 239"/>
                <a:gd name="T18" fmla="*/ 538 w 1758"/>
                <a:gd name="T19" fmla="*/ 19 h 239"/>
                <a:gd name="T20" fmla="*/ 657 w 1758"/>
                <a:gd name="T21" fmla="*/ 56 h 239"/>
                <a:gd name="T22" fmla="*/ 795 w 1758"/>
                <a:gd name="T23" fmla="*/ 83 h 239"/>
                <a:gd name="T24" fmla="*/ 936 w 1758"/>
                <a:gd name="T25" fmla="*/ 101 h 239"/>
                <a:gd name="T26" fmla="*/ 1007 w 1758"/>
                <a:gd name="T27" fmla="*/ 105 h 239"/>
                <a:gd name="T28" fmla="*/ 1212 w 1758"/>
                <a:gd name="T29" fmla="*/ 111 h 239"/>
                <a:gd name="T30" fmla="*/ 1410 w 1758"/>
                <a:gd name="T31" fmla="*/ 126 h 239"/>
                <a:gd name="T32" fmla="*/ 1594 w 1758"/>
                <a:gd name="T33" fmla="*/ 150 h 239"/>
                <a:gd name="T34" fmla="*/ 1758 w 1758"/>
                <a:gd name="T35" fmla="*/ 182 h 239"/>
                <a:gd name="T36" fmla="*/ 1758 w 1758"/>
                <a:gd name="T37" fmla="*/ 203 h 239"/>
                <a:gd name="T38" fmla="*/ 1678 w 1758"/>
                <a:gd name="T39" fmla="*/ 187 h 239"/>
                <a:gd name="T40" fmla="*/ 1594 w 1758"/>
                <a:gd name="T41" fmla="*/ 173 h 239"/>
                <a:gd name="T42" fmla="*/ 1410 w 1758"/>
                <a:gd name="T43" fmla="*/ 152 h 239"/>
                <a:gd name="T44" fmla="*/ 1212 w 1758"/>
                <a:gd name="T45" fmla="*/ 141 h 239"/>
                <a:gd name="T46" fmla="*/ 1007 w 1758"/>
                <a:gd name="T47" fmla="*/ 137 h 239"/>
                <a:gd name="T48" fmla="*/ 936 w 1758"/>
                <a:gd name="T49" fmla="*/ 132 h 239"/>
                <a:gd name="T50" fmla="*/ 795 w 1758"/>
                <a:gd name="T51" fmla="*/ 114 h 239"/>
                <a:gd name="T52" fmla="*/ 657 w 1758"/>
                <a:gd name="T53" fmla="*/ 87 h 239"/>
                <a:gd name="T54" fmla="*/ 538 w 1758"/>
                <a:gd name="T55" fmla="*/ 52 h 239"/>
                <a:gd name="T56" fmla="*/ 487 w 1758"/>
                <a:gd name="T57" fmla="*/ 31 h 239"/>
                <a:gd name="T58" fmla="*/ 478 w 1758"/>
                <a:gd name="T59" fmla="*/ 42 h 239"/>
                <a:gd name="T60" fmla="*/ 433 w 1758"/>
                <a:gd name="T61" fmla="*/ 78 h 239"/>
                <a:gd name="T62" fmla="*/ 351 w 1758"/>
                <a:gd name="T63" fmla="*/ 132 h 239"/>
                <a:gd name="T64" fmla="*/ 268 w 1758"/>
                <a:gd name="T65" fmla="*/ 181 h 239"/>
                <a:gd name="T66" fmla="*/ 223 w 1758"/>
                <a:gd name="T67" fmla="*/ 200 h 239"/>
                <a:gd name="T68" fmla="*/ 212 w 1758"/>
                <a:gd name="T69" fmla="*/ 203 h 239"/>
                <a:gd name="T70" fmla="*/ 160 w 1758"/>
                <a:gd name="T71" fmla="*/ 212 h 239"/>
                <a:gd name="T72" fmla="*/ 48 w 1758"/>
                <a:gd name="T73" fmla="*/ 229 h 239"/>
                <a:gd name="T74" fmla="*/ 0 w 1758"/>
                <a:gd name="T75" fmla="*/ 239 h 23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58" h="239">
                  <a:moveTo>
                    <a:pt x="0" y="218"/>
                  </a:moveTo>
                  <a:lnTo>
                    <a:pt x="0" y="218"/>
                  </a:lnTo>
                  <a:lnTo>
                    <a:pt x="43" y="209"/>
                  </a:lnTo>
                  <a:lnTo>
                    <a:pt x="87" y="203"/>
                  </a:lnTo>
                  <a:lnTo>
                    <a:pt x="134" y="196"/>
                  </a:lnTo>
                  <a:lnTo>
                    <a:pt x="181" y="188"/>
                  </a:lnTo>
                  <a:lnTo>
                    <a:pt x="199" y="184"/>
                  </a:lnTo>
                  <a:lnTo>
                    <a:pt x="218" y="176"/>
                  </a:lnTo>
                  <a:lnTo>
                    <a:pt x="240" y="167"/>
                  </a:lnTo>
                  <a:lnTo>
                    <a:pt x="261" y="157"/>
                  </a:lnTo>
                  <a:lnTo>
                    <a:pt x="306" y="132"/>
                  </a:lnTo>
                  <a:lnTo>
                    <a:pt x="350" y="105"/>
                  </a:lnTo>
                  <a:lnTo>
                    <a:pt x="393" y="75"/>
                  </a:lnTo>
                  <a:lnTo>
                    <a:pt x="431" y="46"/>
                  </a:lnTo>
                  <a:lnTo>
                    <a:pt x="464" y="21"/>
                  </a:lnTo>
                  <a:lnTo>
                    <a:pt x="487" y="0"/>
                  </a:lnTo>
                  <a:lnTo>
                    <a:pt x="511" y="10"/>
                  </a:lnTo>
                  <a:lnTo>
                    <a:pt x="538" y="19"/>
                  </a:lnTo>
                  <a:lnTo>
                    <a:pt x="596" y="39"/>
                  </a:lnTo>
                  <a:lnTo>
                    <a:pt x="657" y="56"/>
                  </a:lnTo>
                  <a:lnTo>
                    <a:pt x="725" y="71"/>
                  </a:lnTo>
                  <a:lnTo>
                    <a:pt x="795" y="83"/>
                  </a:lnTo>
                  <a:lnTo>
                    <a:pt x="866" y="93"/>
                  </a:lnTo>
                  <a:lnTo>
                    <a:pt x="936" y="101"/>
                  </a:lnTo>
                  <a:lnTo>
                    <a:pt x="1007" y="105"/>
                  </a:lnTo>
                  <a:lnTo>
                    <a:pt x="1110" y="107"/>
                  </a:lnTo>
                  <a:lnTo>
                    <a:pt x="1212" y="111"/>
                  </a:lnTo>
                  <a:lnTo>
                    <a:pt x="1313" y="117"/>
                  </a:lnTo>
                  <a:lnTo>
                    <a:pt x="1410" y="126"/>
                  </a:lnTo>
                  <a:lnTo>
                    <a:pt x="1504" y="137"/>
                  </a:lnTo>
                  <a:lnTo>
                    <a:pt x="1594" y="150"/>
                  </a:lnTo>
                  <a:lnTo>
                    <a:pt x="1678" y="166"/>
                  </a:lnTo>
                  <a:lnTo>
                    <a:pt x="1758" y="182"/>
                  </a:lnTo>
                  <a:lnTo>
                    <a:pt x="1758" y="203"/>
                  </a:lnTo>
                  <a:lnTo>
                    <a:pt x="1719" y="194"/>
                  </a:lnTo>
                  <a:lnTo>
                    <a:pt x="1678" y="187"/>
                  </a:lnTo>
                  <a:lnTo>
                    <a:pt x="1636" y="179"/>
                  </a:lnTo>
                  <a:lnTo>
                    <a:pt x="1594" y="173"/>
                  </a:lnTo>
                  <a:lnTo>
                    <a:pt x="1504" y="161"/>
                  </a:lnTo>
                  <a:lnTo>
                    <a:pt x="1410" y="152"/>
                  </a:lnTo>
                  <a:lnTo>
                    <a:pt x="1313" y="146"/>
                  </a:lnTo>
                  <a:lnTo>
                    <a:pt x="1212" y="141"/>
                  </a:lnTo>
                  <a:lnTo>
                    <a:pt x="1110" y="138"/>
                  </a:lnTo>
                  <a:lnTo>
                    <a:pt x="1007" y="137"/>
                  </a:lnTo>
                  <a:lnTo>
                    <a:pt x="936" y="132"/>
                  </a:lnTo>
                  <a:lnTo>
                    <a:pt x="866" y="125"/>
                  </a:lnTo>
                  <a:lnTo>
                    <a:pt x="795" y="114"/>
                  </a:lnTo>
                  <a:lnTo>
                    <a:pt x="725" y="102"/>
                  </a:lnTo>
                  <a:lnTo>
                    <a:pt x="657" y="87"/>
                  </a:lnTo>
                  <a:lnTo>
                    <a:pt x="596" y="71"/>
                  </a:lnTo>
                  <a:lnTo>
                    <a:pt x="538" y="52"/>
                  </a:lnTo>
                  <a:lnTo>
                    <a:pt x="511" y="42"/>
                  </a:lnTo>
                  <a:lnTo>
                    <a:pt x="487" y="31"/>
                  </a:lnTo>
                  <a:lnTo>
                    <a:pt x="478" y="42"/>
                  </a:lnTo>
                  <a:lnTo>
                    <a:pt x="466" y="52"/>
                  </a:lnTo>
                  <a:lnTo>
                    <a:pt x="433" y="78"/>
                  </a:lnTo>
                  <a:lnTo>
                    <a:pt x="393" y="105"/>
                  </a:lnTo>
                  <a:lnTo>
                    <a:pt x="351" y="132"/>
                  </a:lnTo>
                  <a:lnTo>
                    <a:pt x="307" y="158"/>
                  </a:lnTo>
                  <a:lnTo>
                    <a:pt x="268" y="181"/>
                  </a:lnTo>
                  <a:lnTo>
                    <a:pt x="235" y="196"/>
                  </a:lnTo>
                  <a:lnTo>
                    <a:pt x="223" y="200"/>
                  </a:lnTo>
                  <a:lnTo>
                    <a:pt x="212" y="203"/>
                  </a:lnTo>
                  <a:lnTo>
                    <a:pt x="187" y="209"/>
                  </a:lnTo>
                  <a:lnTo>
                    <a:pt x="160" y="212"/>
                  </a:lnTo>
                  <a:lnTo>
                    <a:pt x="102" y="220"/>
                  </a:lnTo>
                  <a:lnTo>
                    <a:pt x="48" y="229"/>
                  </a:lnTo>
                  <a:lnTo>
                    <a:pt x="22" y="233"/>
                  </a:lnTo>
                  <a:lnTo>
                    <a:pt x="0" y="239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F7C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6" name="Freeform 3184">
              <a:extLst>
                <a:ext uri="{FF2B5EF4-FFF2-40B4-BE49-F238E27FC236}">
                  <a16:creationId xmlns:a16="http://schemas.microsoft.com/office/drawing/2014/main" id="{818A62FA-816B-4303-B500-55882208D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1246"/>
              <a:ext cx="1" cy="31"/>
            </a:xfrm>
            <a:custGeom>
              <a:avLst/>
              <a:gdLst>
                <a:gd name="T0" fmla="*/ 0 w 1"/>
                <a:gd name="T1" fmla="*/ 0 h 31"/>
                <a:gd name="T2" fmla="*/ 0 w 1"/>
                <a:gd name="T3" fmla="*/ 31 h 31"/>
                <a:gd name="T4" fmla="*/ 0 w 1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1">
                  <a:moveTo>
                    <a:pt x="0" y="0"/>
                  </a:moveTo>
                  <a:lnTo>
                    <a:pt x="0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C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7" name="Line 3185">
              <a:extLst>
                <a:ext uri="{FF2B5EF4-FFF2-40B4-BE49-F238E27FC236}">
                  <a16:creationId xmlns:a16="http://schemas.microsoft.com/office/drawing/2014/main" id="{45477735-BC9E-4227-AE5D-D42C7889AB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4" y="1246"/>
              <a:ext cx="1" cy="3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8" name="Freeform 3186">
              <a:extLst>
                <a:ext uri="{FF2B5EF4-FFF2-40B4-BE49-F238E27FC236}">
                  <a16:creationId xmlns:a16="http://schemas.microsoft.com/office/drawing/2014/main" id="{49D5E61E-21A7-4F11-8AE0-BD31E60D1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1277"/>
              <a:ext cx="754" cy="186"/>
            </a:xfrm>
            <a:custGeom>
              <a:avLst/>
              <a:gdLst>
                <a:gd name="T0" fmla="*/ 75 w 754"/>
                <a:gd name="T1" fmla="*/ 172 h 186"/>
                <a:gd name="T2" fmla="*/ 75 w 754"/>
                <a:gd name="T3" fmla="*/ 172 h 186"/>
                <a:gd name="T4" fmla="*/ 86 w 754"/>
                <a:gd name="T5" fmla="*/ 169 h 186"/>
                <a:gd name="T6" fmla="*/ 98 w 754"/>
                <a:gd name="T7" fmla="*/ 165 h 186"/>
                <a:gd name="T8" fmla="*/ 131 w 754"/>
                <a:gd name="T9" fmla="*/ 150 h 186"/>
                <a:gd name="T10" fmla="*/ 170 w 754"/>
                <a:gd name="T11" fmla="*/ 127 h 186"/>
                <a:gd name="T12" fmla="*/ 214 w 754"/>
                <a:gd name="T13" fmla="*/ 101 h 186"/>
                <a:gd name="T14" fmla="*/ 256 w 754"/>
                <a:gd name="T15" fmla="*/ 74 h 186"/>
                <a:gd name="T16" fmla="*/ 296 w 754"/>
                <a:gd name="T17" fmla="*/ 47 h 186"/>
                <a:gd name="T18" fmla="*/ 329 w 754"/>
                <a:gd name="T19" fmla="*/ 21 h 186"/>
                <a:gd name="T20" fmla="*/ 341 w 754"/>
                <a:gd name="T21" fmla="*/ 11 h 186"/>
                <a:gd name="T22" fmla="*/ 350 w 754"/>
                <a:gd name="T23" fmla="*/ 0 h 186"/>
                <a:gd name="T24" fmla="*/ 350 w 754"/>
                <a:gd name="T25" fmla="*/ 0 h 186"/>
                <a:gd name="T26" fmla="*/ 389 w 754"/>
                <a:gd name="T27" fmla="*/ 17 h 186"/>
                <a:gd name="T28" fmla="*/ 433 w 754"/>
                <a:gd name="T29" fmla="*/ 32 h 186"/>
                <a:gd name="T30" fmla="*/ 481 w 754"/>
                <a:gd name="T31" fmla="*/ 46 h 186"/>
                <a:gd name="T32" fmla="*/ 532 w 754"/>
                <a:gd name="T33" fmla="*/ 59 h 186"/>
                <a:gd name="T34" fmla="*/ 585 w 754"/>
                <a:gd name="T35" fmla="*/ 71 h 186"/>
                <a:gd name="T36" fmla="*/ 641 w 754"/>
                <a:gd name="T37" fmla="*/ 80 h 186"/>
                <a:gd name="T38" fmla="*/ 697 w 754"/>
                <a:gd name="T39" fmla="*/ 89 h 186"/>
                <a:gd name="T40" fmla="*/ 754 w 754"/>
                <a:gd name="T41" fmla="*/ 97 h 186"/>
                <a:gd name="T42" fmla="*/ 753 w 754"/>
                <a:gd name="T43" fmla="*/ 97 h 186"/>
                <a:gd name="T44" fmla="*/ 753 w 754"/>
                <a:gd name="T45" fmla="*/ 97 h 186"/>
                <a:gd name="T46" fmla="*/ 670 w 754"/>
                <a:gd name="T47" fmla="*/ 91 h 186"/>
                <a:gd name="T48" fmla="*/ 623 w 754"/>
                <a:gd name="T49" fmla="*/ 86 h 186"/>
                <a:gd name="T50" fmla="*/ 573 w 754"/>
                <a:gd name="T51" fmla="*/ 83 h 186"/>
                <a:gd name="T52" fmla="*/ 522 w 754"/>
                <a:gd name="T53" fmla="*/ 83 h 186"/>
                <a:gd name="T54" fmla="*/ 472 w 754"/>
                <a:gd name="T55" fmla="*/ 85 h 186"/>
                <a:gd name="T56" fmla="*/ 449 w 754"/>
                <a:gd name="T57" fmla="*/ 88 h 186"/>
                <a:gd name="T58" fmla="*/ 427 w 754"/>
                <a:gd name="T59" fmla="*/ 91 h 186"/>
                <a:gd name="T60" fmla="*/ 404 w 754"/>
                <a:gd name="T61" fmla="*/ 95 h 186"/>
                <a:gd name="T62" fmla="*/ 385 w 754"/>
                <a:gd name="T63" fmla="*/ 101 h 186"/>
                <a:gd name="T64" fmla="*/ 385 w 754"/>
                <a:gd name="T65" fmla="*/ 101 h 186"/>
                <a:gd name="T66" fmla="*/ 341 w 754"/>
                <a:gd name="T67" fmla="*/ 115 h 186"/>
                <a:gd name="T68" fmla="*/ 290 w 754"/>
                <a:gd name="T69" fmla="*/ 129 h 186"/>
                <a:gd name="T70" fmla="*/ 235 w 754"/>
                <a:gd name="T71" fmla="*/ 142 h 186"/>
                <a:gd name="T72" fmla="*/ 179 w 754"/>
                <a:gd name="T73" fmla="*/ 154 h 186"/>
                <a:gd name="T74" fmla="*/ 125 w 754"/>
                <a:gd name="T75" fmla="*/ 166 h 186"/>
                <a:gd name="T76" fmla="*/ 75 w 754"/>
                <a:gd name="T77" fmla="*/ 175 h 186"/>
                <a:gd name="T78" fmla="*/ 33 w 754"/>
                <a:gd name="T79" fmla="*/ 183 h 186"/>
                <a:gd name="T80" fmla="*/ 0 w 754"/>
                <a:gd name="T81" fmla="*/ 186 h 186"/>
                <a:gd name="T82" fmla="*/ 0 w 754"/>
                <a:gd name="T83" fmla="*/ 184 h 186"/>
                <a:gd name="T84" fmla="*/ 0 w 754"/>
                <a:gd name="T85" fmla="*/ 184 h 186"/>
                <a:gd name="T86" fmla="*/ 39 w 754"/>
                <a:gd name="T87" fmla="*/ 180 h 186"/>
                <a:gd name="T88" fmla="*/ 75 w 754"/>
                <a:gd name="T89" fmla="*/ 172 h 186"/>
                <a:gd name="T90" fmla="*/ 75 w 754"/>
                <a:gd name="T91" fmla="*/ 172 h 1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54" h="186">
                  <a:moveTo>
                    <a:pt x="75" y="172"/>
                  </a:moveTo>
                  <a:lnTo>
                    <a:pt x="75" y="172"/>
                  </a:lnTo>
                  <a:lnTo>
                    <a:pt x="86" y="169"/>
                  </a:lnTo>
                  <a:lnTo>
                    <a:pt x="98" y="165"/>
                  </a:lnTo>
                  <a:lnTo>
                    <a:pt x="131" y="150"/>
                  </a:lnTo>
                  <a:lnTo>
                    <a:pt x="170" y="127"/>
                  </a:lnTo>
                  <a:lnTo>
                    <a:pt x="214" y="101"/>
                  </a:lnTo>
                  <a:lnTo>
                    <a:pt x="256" y="74"/>
                  </a:lnTo>
                  <a:lnTo>
                    <a:pt x="296" y="47"/>
                  </a:lnTo>
                  <a:lnTo>
                    <a:pt x="329" y="21"/>
                  </a:lnTo>
                  <a:lnTo>
                    <a:pt x="341" y="11"/>
                  </a:lnTo>
                  <a:lnTo>
                    <a:pt x="350" y="0"/>
                  </a:lnTo>
                  <a:lnTo>
                    <a:pt x="389" y="17"/>
                  </a:lnTo>
                  <a:lnTo>
                    <a:pt x="433" y="32"/>
                  </a:lnTo>
                  <a:lnTo>
                    <a:pt x="481" y="46"/>
                  </a:lnTo>
                  <a:lnTo>
                    <a:pt x="532" y="59"/>
                  </a:lnTo>
                  <a:lnTo>
                    <a:pt x="585" y="71"/>
                  </a:lnTo>
                  <a:lnTo>
                    <a:pt x="641" y="80"/>
                  </a:lnTo>
                  <a:lnTo>
                    <a:pt x="697" y="89"/>
                  </a:lnTo>
                  <a:lnTo>
                    <a:pt x="754" y="97"/>
                  </a:lnTo>
                  <a:lnTo>
                    <a:pt x="753" y="97"/>
                  </a:lnTo>
                  <a:lnTo>
                    <a:pt x="670" y="91"/>
                  </a:lnTo>
                  <a:lnTo>
                    <a:pt x="623" y="86"/>
                  </a:lnTo>
                  <a:lnTo>
                    <a:pt x="573" y="83"/>
                  </a:lnTo>
                  <a:lnTo>
                    <a:pt x="522" y="83"/>
                  </a:lnTo>
                  <a:lnTo>
                    <a:pt x="472" y="85"/>
                  </a:lnTo>
                  <a:lnTo>
                    <a:pt x="449" y="88"/>
                  </a:lnTo>
                  <a:lnTo>
                    <a:pt x="427" y="91"/>
                  </a:lnTo>
                  <a:lnTo>
                    <a:pt x="404" y="95"/>
                  </a:lnTo>
                  <a:lnTo>
                    <a:pt x="385" y="101"/>
                  </a:lnTo>
                  <a:lnTo>
                    <a:pt x="341" y="115"/>
                  </a:lnTo>
                  <a:lnTo>
                    <a:pt x="290" y="129"/>
                  </a:lnTo>
                  <a:lnTo>
                    <a:pt x="235" y="142"/>
                  </a:lnTo>
                  <a:lnTo>
                    <a:pt x="179" y="154"/>
                  </a:lnTo>
                  <a:lnTo>
                    <a:pt x="125" y="166"/>
                  </a:lnTo>
                  <a:lnTo>
                    <a:pt x="75" y="175"/>
                  </a:lnTo>
                  <a:lnTo>
                    <a:pt x="33" y="183"/>
                  </a:lnTo>
                  <a:lnTo>
                    <a:pt x="0" y="186"/>
                  </a:lnTo>
                  <a:lnTo>
                    <a:pt x="0" y="184"/>
                  </a:lnTo>
                  <a:lnTo>
                    <a:pt x="39" y="180"/>
                  </a:lnTo>
                  <a:lnTo>
                    <a:pt x="75" y="172"/>
                  </a:lnTo>
                  <a:close/>
                </a:path>
              </a:pathLst>
            </a:custGeom>
            <a:solidFill>
              <a:srgbClr val="F4A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9" name="Freeform 3187">
              <a:extLst>
                <a:ext uri="{FF2B5EF4-FFF2-40B4-BE49-F238E27FC236}">
                  <a16:creationId xmlns:a16="http://schemas.microsoft.com/office/drawing/2014/main" id="{12298073-9550-42F7-9050-7EB8915A7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129"/>
              <a:ext cx="1748" cy="362"/>
            </a:xfrm>
            <a:custGeom>
              <a:avLst/>
              <a:gdLst>
                <a:gd name="T0" fmla="*/ 1736 w 1748"/>
                <a:gd name="T1" fmla="*/ 231 h 362"/>
                <a:gd name="T2" fmla="*/ 1668 w 1748"/>
                <a:gd name="T3" fmla="*/ 304 h 362"/>
                <a:gd name="T4" fmla="*/ 1587 w 1748"/>
                <a:gd name="T5" fmla="*/ 333 h 362"/>
                <a:gd name="T6" fmla="*/ 1451 w 1748"/>
                <a:gd name="T7" fmla="*/ 336 h 362"/>
                <a:gd name="T8" fmla="*/ 1472 w 1748"/>
                <a:gd name="T9" fmla="*/ 316 h 362"/>
                <a:gd name="T10" fmla="*/ 1582 w 1748"/>
                <a:gd name="T11" fmla="*/ 206 h 362"/>
                <a:gd name="T12" fmla="*/ 1591 w 1748"/>
                <a:gd name="T13" fmla="*/ 175 h 362"/>
                <a:gd name="T14" fmla="*/ 1582 w 1748"/>
                <a:gd name="T15" fmla="*/ 176 h 362"/>
                <a:gd name="T16" fmla="*/ 1558 w 1748"/>
                <a:gd name="T17" fmla="*/ 223 h 362"/>
                <a:gd name="T18" fmla="*/ 1436 w 1748"/>
                <a:gd name="T19" fmla="*/ 324 h 362"/>
                <a:gd name="T20" fmla="*/ 1246 w 1748"/>
                <a:gd name="T21" fmla="*/ 350 h 362"/>
                <a:gd name="T22" fmla="*/ 1178 w 1748"/>
                <a:gd name="T23" fmla="*/ 347 h 362"/>
                <a:gd name="T24" fmla="*/ 1338 w 1748"/>
                <a:gd name="T25" fmla="*/ 274 h 362"/>
                <a:gd name="T26" fmla="*/ 1403 w 1748"/>
                <a:gd name="T27" fmla="*/ 206 h 362"/>
                <a:gd name="T28" fmla="*/ 1401 w 1748"/>
                <a:gd name="T29" fmla="*/ 197 h 362"/>
                <a:gd name="T30" fmla="*/ 1385 w 1748"/>
                <a:gd name="T31" fmla="*/ 214 h 362"/>
                <a:gd name="T32" fmla="*/ 1305 w 1748"/>
                <a:gd name="T33" fmla="*/ 282 h 362"/>
                <a:gd name="T34" fmla="*/ 1146 w 1748"/>
                <a:gd name="T35" fmla="*/ 342 h 362"/>
                <a:gd name="T36" fmla="*/ 1014 w 1748"/>
                <a:gd name="T37" fmla="*/ 339 h 362"/>
                <a:gd name="T38" fmla="*/ 1038 w 1748"/>
                <a:gd name="T39" fmla="*/ 326 h 362"/>
                <a:gd name="T40" fmla="*/ 1133 w 1748"/>
                <a:gd name="T41" fmla="*/ 241 h 362"/>
                <a:gd name="T42" fmla="*/ 1172 w 1748"/>
                <a:gd name="T43" fmla="*/ 133 h 362"/>
                <a:gd name="T44" fmla="*/ 1166 w 1748"/>
                <a:gd name="T45" fmla="*/ 105 h 362"/>
                <a:gd name="T46" fmla="*/ 1158 w 1748"/>
                <a:gd name="T47" fmla="*/ 111 h 362"/>
                <a:gd name="T48" fmla="*/ 1139 w 1748"/>
                <a:gd name="T49" fmla="*/ 208 h 362"/>
                <a:gd name="T50" fmla="*/ 1060 w 1748"/>
                <a:gd name="T51" fmla="*/ 297 h 362"/>
                <a:gd name="T52" fmla="*/ 958 w 1748"/>
                <a:gd name="T53" fmla="*/ 330 h 362"/>
                <a:gd name="T54" fmla="*/ 715 w 1748"/>
                <a:gd name="T55" fmla="*/ 274 h 362"/>
                <a:gd name="T56" fmla="*/ 478 w 1748"/>
                <a:gd name="T57" fmla="*/ 214 h 362"/>
                <a:gd name="T58" fmla="*/ 377 w 1748"/>
                <a:gd name="T59" fmla="*/ 199 h 362"/>
                <a:gd name="T60" fmla="*/ 496 w 1748"/>
                <a:gd name="T61" fmla="*/ 134 h 362"/>
                <a:gd name="T62" fmla="*/ 578 w 1748"/>
                <a:gd name="T63" fmla="*/ 111 h 362"/>
                <a:gd name="T64" fmla="*/ 760 w 1748"/>
                <a:gd name="T65" fmla="*/ 133 h 362"/>
                <a:gd name="T66" fmla="*/ 917 w 1748"/>
                <a:gd name="T67" fmla="*/ 128 h 362"/>
                <a:gd name="T68" fmla="*/ 922 w 1748"/>
                <a:gd name="T69" fmla="*/ 120 h 362"/>
                <a:gd name="T70" fmla="*/ 888 w 1748"/>
                <a:gd name="T71" fmla="*/ 124 h 362"/>
                <a:gd name="T72" fmla="*/ 712 w 1748"/>
                <a:gd name="T73" fmla="*/ 113 h 362"/>
                <a:gd name="T74" fmla="*/ 575 w 1748"/>
                <a:gd name="T75" fmla="*/ 99 h 362"/>
                <a:gd name="T76" fmla="*/ 552 w 1748"/>
                <a:gd name="T77" fmla="*/ 96 h 362"/>
                <a:gd name="T78" fmla="*/ 683 w 1748"/>
                <a:gd name="T79" fmla="*/ 18 h 362"/>
                <a:gd name="T80" fmla="*/ 704 w 1748"/>
                <a:gd name="T81" fmla="*/ 4 h 362"/>
                <a:gd name="T82" fmla="*/ 697 w 1748"/>
                <a:gd name="T83" fmla="*/ 0 h 362"/>
                <a:gd name="T84" fmla="*/ 534 w 1748"/>
                <a:gd name="T85" fmla="*/ 93 h 362"/>
                <a:gd name="T86" fmla="*/ 388 w 1748"/>
                <a:gd name="T87" fmla="*/ 176 h 362"/>
                <a:gd name="T88" fmla="*/ 258 w 1748"/>
                <a:gd name="T89" fmla="*/ 200 h 362"/>
                <a:gd name="T90" fmla="*/ 0 w 1748"/>
                <a:gd name="T91" fmla="*/ 222 h 362"/>
                <a:gd name="T92" fmla="*/ 0 w 1748"/>
                <a:gd name="T93" fmla="*/ 240 h 362"/>
                <a:gd name="T94" fmla="*/ 250 w 1748"/>
                <a:gd name="T95" fmla="*/ 223 h 362"/>
                <a:gd name="T96" fmla="*/ 437 w 1748"/>
                <a:gd name="T97" fmla="*/ 225 h 362"/>
                <a:gd name="T98" fmla="*/ 644 w 1748"/>
                <a:gd name="T99" fmla="*/ 270 h 362"/>
                <a:gd name="T100" fmla="*/ 1038 w 1748"/>
                <a:gd name="T101" fmla="*/ 356 h 362"/>
                <a:gd name="T102" fmla="*/ 1133 w 1748"/>
                <a:gd name="T103" fmla="*/ 362 h 362"/>
                <a:gd name="T104" fmla="*/ 1529 w 1748"/>
                <a:gd name="T105" fmla="*/ 347 h 362"/>
                <a:gd name="T106" fmla="*/ 1635 w 1748"/>
                <a:gd name="T107" fmla="*/ 336 h 362"/>
                <a:gd name="T108" fmla="*/ 1724 w 1748"/>
                <a:gd name="T109" fmla="*/ 268 h 362"/>
                <a:gd name="T110" fmla="*/ 1747 w 1748"/>
                <a:gd name="T111" fmla="*/ 231 h 36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748" h="362">
                  <a:moveTo>
                    <a:pt x="1745" y="228"/>
                  </a:moveTo>
                  <a:lnTo>
                    <a:pt x="1745" y="228"/>
                  </a:lnTo>
                  <a:lnTo>
                    <a:pt x="1742" y="228"/>
                  </a:lnTo>
                  <a:lnTo>
                    <a:pt x="1741" y="228"/>
                  </a:lnTo>
                  <a:lnTo>
                    <a:pt x="1738" y="229"/>
                  </a:lnTo>
                  <a:lnTo>
                    <a:pt x="1736" y="231"/>
                  </a:lnTo>
                  <a:lnTo>
                    <a:pt x="1727" y="244"/>
                  </a:lnTo>
                  <a:lnTo>
                    <a:pt x="1715" y="261"/>
                  </a:lnTo>
                  <a:lnTo>
                    <a:pt x="1698" y="279"/>
                  </a:lnTo>
                  <a:lnTo>
                    <a:pt x="1679" y="295"/>
                  </a:lnTo>
                  <a:lnTo>
                    <a:pt x="1668" y="304"/>
                  </a:lnTo>
                  <a:lnTo>
                    <a:pt x="1656" y="312"/>
                  </a:lnTo>
                  <a:lnTo>
                    <a:pt x="1644" y="318"/>
                  </a:lnTo>
                  <a:lnTo>
                    <a:pt x="1632" y="324"/>
                  </a:lnTo>
                  <a:lnTo>
                    <a:pt x="1617" y="329"/>
                  </a:lnTo>
                  <a:lnTo>
                    <a:pt x="1603" y="332"/>
                  </a:lnTo>
                  <a:lnTo>
                    <a:pt x="1587" y="333"/>
                  </a:lnTo>
                  <a:lnTo>
                    <a:pt x="1572" y="333"/>
                  </a:lnTo>
                  <a:lnTo>
                    <a:pt x="1540" y="333"/>
                  </a:lnTo>
                  <a:lnTo>
                    <a:pt x="1510" y="333"/>
                  </a:lnTo>
                  <a:lnTo>
                    <a:pt x="1451" y="336"/>
                  </a:lnTo>
                  <a:lnTo>
                    <a:pt x="1448" y="336"/>
                  </a:lnTo>
                  <a:lnTo>
                    <a:pt x="1446" y="335"/>
                  </a:lnTo>
                  <a:lnTo>
                    <a:pt x="1445" y="333"/>
                  </a:lnTo>
                  <a:lnTo>
                    <a:pt x="1446" y="332"/>
                  </a:lnTo>
                  <a:lnTo>
                    <a:pt x="1472" y="316"/>
                  </a:lnTo>
                  <a:lnTo>
                    <a:pt x="1496" y="298"/>
                  </a:lnTo>
                  <a:lnTo>
                    <a:pt x="1520" y="279"/>
                  </a:lnTo>
                  <a:lnTo>
                    <a:pt x="1542" y="258"/>
                  </a:lnTo>
                  <a:lnTo>
                    <a:pt x="1561" y="237"/>
                  </a:lnTo>
                  <a:lnTo>
                    <a:pt x="1576" y="217"/>
                  </a:lnTo>
                  <a:lnTo>
                    <a:pt x="1582" y="206"/>
                  </a:lnTo>
                  <a:lnTo>
                    <a:pt x="1587" y="197"/>
                  </a:lnTo>
                  <a:lnTo>
                    <a:pt x="1591" y="188"/>
                  </a:lnTo>
                  <a:lnTo>
                    <a:pt x="1593" y="179"/>
                  </a:lnTo>
                  <a:lnTo>
                    <a:pt x="1593" y="178"/>
                  </a:lnTo>
                  <a:lnTo>
                    <a:pt x="1591" y="175"/>
                  </a:lnTo>
                  <a:lnTo>
                    <a:pt x="1590" y="173"/>
                  </a:lnTo>
                  <a:lnTo>
                    <a:pt x="1588" y="173"/>
                  </a:lnTo>
                  <a:lnTo>
                    <a:pt x="1585" y="173"/>
                  </a:lnTo>
                  <a:lnTo>
                    <a:pt x="1584" y="175"/>
                  </a:lnTo>
                  <a:lnTo>
                    <a:pt x="1582" y="176"/>
                  </a:lnTo>
                  <a:lnTo>
                    <a:pt x="1581" y="178"/>
                  </a:lnTo>
                  <a:lnTo>
                    <a:pt x="1578" y="188"/>
                  </a:lnTo>
                  <a:lnTo>
                    <a:pt x="1573" y="199"/>
                  </a:lnTo>
                  <a:lnTo>
                    <a:pt x="1567" y="211"/>
                  </a:lnTo>
                  <a:lnTo>
                    <a:pt x="1558" y="223"/>
                  </a:lnTo>
                  <a:lnTo>
                    <a:pt x="1548" y="235"/>
                  </a:lnTo>
                  <a:lnTo>
                    <a:pt x="1535" y="247"/>
                  </a:lnTo>
                  <a:lnTo>
                    <a:pt x="1510" y="273"/>
                  </a:lnTo>
                  <a:lnTo>
                    <a:pt x="1480" y="295"/>
                  </a:lnTo>
                  <a:lnTo>
                    <a:pt x="1450" y="316"/>
                  </a:lnTo>
                  <a:lnTo>
                    <a:pt x="1436" y="324"/>
                  </a:lnTo>
                  <a:lnTo>
                    <a:pt x="1421" y="332"/>
                  </a:lnTo>
                  <a:lnTo>
                    <a:pt x="1409" y="338"/>
                  </a:lnTo>
                  <a:lnTo>
                    <a:pt x="1395" y="341"/>
                  </a:lnTo>
                  <a:lnTo>
                    <a:pt x="1302" y="347"/>
                  </a:lnTo>
                  <a:lnTo>
                    <a:pt x="1246" y="350"/>
                  </a:lnTo>
                  <a:lnTo>
                    <a:pt x="1183" y="350"/>
                  </a:lnTo>
                  <a:lnTo>
                    <a:pt x="1180" y="350"/>
                  </a:lnTo>
                  <a:lnTo>
                    <a:pt x="1177" y="350"/>
                  </a:lnTo>
                  <a:lnTo>
                    <a:pt x="1177" y="348"/>
                  </a:lnTo>
                  <a:lnTo>
                    <a:pt x="1178" y="347"/>
                  </a:lnTo>
                  <a:lnTo>
                    <a:pt x="1211" y="338"/>
                  </a:lnTo>
                  <a:lnTo>
                    <a:pt x="1244" y="324"/>
                  </a:lnTo>
                  <a:lnTo>
                    <a:pt x="1278" y="310"/>
                  </a:lnTo>
                  <a:lnTo>
                    <a:pt x="1309" y="294"/>
                  </a:lnTo>
                  <a:lnTo>
                    <a:pt x="1338" y="274"/>
                  </a:lnTo>
                  <a:lnTo>
                    <a:pt x="1351" y="264"/>
                  </a:lnTo>
                  <a:lnTo>
                    <a:pt x="1365" y="253"/>
                  </a:lnTo>
                  <a:lnTo>
                    <a:pt x="1376" y="243"/>
                  </a:lnTo>
                  <a:lnTo>
                    <a:pt x="1386" y="231"/>
                  </a:lnTo>
                  <a:lnTo>
                    <a:pt x="1395" y="218"/>
                  </a:lnTo>
                  <a:lnTo>
                    <a:pt x="1403" y="206"/>
                  </a:lnTo>
                  <a:lnTo>
                    <a:pt x="1404" y="203"/>
                  </a:lnTo>
                  <a:lnTo>
                    <a:pt x="1403" y="202"/>
                  </a:lnTo>
                  <a:lnTo>
                    <a:pt x="1403" y="199"/>
                  </a:lnTo>
                  <a:lnTo>
                    <a:pt x="1401" y="197"/>
                  </a:lnTo>
                  <a:lnTo>
                    <a:pt x="1398" y="197"/>
                  </a:lnTo>
                  <a:lnTo>
                    <a:pt x="1395" y="197"/>
                  </a:lnTo>
                  <a:lnTo>
                    <a:pt x="1394" y="199"/>
                  </a:lnTo>
                  <a:lnTo>
                    <a:pt x="1392" y="200"/>
                  </a:lnTo>
                  <a:lnTo>
                    <a:pt x="1385" y="214"/>
                  </a:lnTo>
                  <a:lnTo>
                    <a:pt x="1374" y="226"/>
                  </a:lnTo>
                  <a:lnTo>
                    <a:pt x="1364" y="238"/>
                  </a:lnTo>
                  <a:lnTo>
                    <a:pt x="1350" y="250"/>
                  </a:lnTo>
                  <a:lnTo>
                    <a:pt x="1336" y="262"/>
                  </a:lnTo>
                  <a:lnTo>
                    <a:pt x="1320" y="273"/>
                  </a:lnTo>
                  <a:lnTo>
                    <a:pt x="1305" y="282"/>
                  </a:lnTo>
                  <a:lnTo>
                    <a:pt x="1287" y="291"/>
                  </a:lnTo>
                  <a:lnTo>
                    <a:pt x="1252" y="307"/>
                  </a:lnTo>
                  <a:lnTo>
                    <a:pt x="1216" y="323"/>
                  </a:lnTo>
                  <a:lnTo>
                    <a:pt x="1181" y="333"/>
                  </a:lnTo>
                  <a:lnTo>
                    <a:pt x="1146" y="342"/>
                  </a:lnTo>
                  <a:lnTo>
                    <a:pt x="1130" y="344"/>
                  </a:lnTo>
                  <a:lnTo>
                    <a:pt x="1106" y="345"/>
                  </a:lnTo>
                  <a:lnTo>
                    <a:pt x="1083" y="347"/>
                  </a:lnTo>
                  <a:lnTo>
                    <a:pt x="1069" y="347"/>
                  </a:lnTo>
                  <a:lnTo>
                    <a:pt x="1014" y="339"/>
                  </a:lnTo>
                  <a:lnTo>
                    <a:pt x="1012" y="339"/>
                  </a:lnTo>
                  <a:lnTo>
                    <a:pt x="1012" y="338"/>
                  </a:lnTo>
                  <a:lnTo>
                    <a:pt x="1015" y="335"/>
                  </a:lnTo>
                  <a:lnTo>
                    <a:pt x="1038" y="326"/>
                  </a:lnTo>
                  <a:lnTo>
                    <a:pt x="1060" y="312"/>
                  </a:lnTo>
                  <a:lnTo>
                    <a:pt x="1081" y="295"/>
                  </a:lnTo>
                  <a:lnTo>
                    <a:pt x="1103" y="276"/>
                  </a:lnTo>
                  <a:lnTo>
                    <a:pt x="1118" y="259"/>
                  </a:lnTo>
                  <a:lnTo>
                    <a:pt x="1133" y="241"/>
                  </a:lnTo>
                  <a:lnTo>
                    <a:pt x="1145" y="222"/>
                  </a:lnTo>
                  <a:lnTo>
                    <a:pt x="1157" y="199"/>
                  </a:lnTo>
                  <a:lnTo>
                    <a:pt x="1164" y="178"/>
                  </a:lnTo>
                  <a:lnTo>
                    <a:pt x="1170" y="155"/>
                  </a:lnTo>
                  <a:lnTo>
                    <a:pt x="1172" y="143"/>
                  </a:lnTo>
                  <a:lnTo>
                    <a:pt x="1172" y="133"/>
                  </a:lnTo>
                  <a:lnTo>
                    <a:pt x="1172" y="120"/>
                  </a:lnTo>
                  <a:lnTo>
                    <a:pt x="1170" y="110"/>
                  </a:lnTo>
                  <a:lnTo>
                    <a:pt x="1169" y="107"/>
                  </a:lnTo>
                  <a:lnTo>
                    <a:pt x="1167" y="105"/>
                  </a:lnTo>
                  <a:lnTo>
                    <a:pt x="1166" y="105"/>
                  </a:lnTo>
                  <a:lnTo>
                    <a:pt x="1163" y="105"/>
                  </a:lnTo>
                  <a:lnTo>
                    <a:pt x="1161" y="105"/>
                  </a:lnTo>
                  <a:lnTo>
                    <a:pt x="1160" y="107"/>
                  </a:lnTo>
                  <a:lnTo>
                    <a:pt x="1158" y="110"/>
                  </a:lnTo>
                  <a:lnTo>
                    <a:pt x="1158" y="111"/>
                  </a:lnTo>
                  <a:lnTo>
                    <a:pt x="1160" y="130"/>
                  </a:lnTo>
                  <a:lnTo>
                    <a:pt x="1158" y="149"/>
                  </a:lnTo>
                  <a:lnTo>
                    <a:pt x="1155" y="169"/>
                  </a:lnTo>
                  <a:lnTo>
                    <a:pt x="1148" y="188"/>
                  </a:lnTo>
                  <a:lnTo>
                    <a:pt x="1139" y="208"/>
                  </a:lnTo>
                  <a:lnTo>
                    <a:pt x="1125" y="229"/>
                  </a:lnTo>
                  <a:lnTo>
                    <a:pt x="1112" y="249"/>
                  </a:lnTo>
                  <a:lnTo>
                    <a:pt x="1095" y="268"/>
                  </a:lnTo>
                  <a:lnTo>
                    <a:pt x="1077" y="283"/>
                  </a:lnTo>
                  <a:lnTo>
                    <a:pt x="1060" y="297"/>
                  </a:lnTo>
                  <a:lnTo>
                    <a:pt x="1042" y="309"/>
                  </a:lnTo>
                  <a:lnTo>
                    <a:pt x="1024" y="318"/>
                  </a:lnTo>
                  <a:lnTo>
                    <a:pt x="1008" y="326"/>
                  </a:lnTo>
                  <a:lnTo>
                    <a:pt x="989" y="330"/>
                  </a:lnTo>
                  <a:lnTo>
                    <a:pt x="974" y="332"/>
                  </a:lnTo>
                  <a:lnTo>
                    <a:pt x="958" y="330"/>
                  </a:lnTo>
                  <a:lnTo>
                    <a:pt x="875" y="313"/>
                  </a:lnTo>
                  <a:lnTo>
                    <a:pt x="793" y="294"/>
                  </a:lnTo>
                  <a:lnTo>
                    <a:pt x="715" y="274"/>
                  </a:lnTo>
                  <a:lnTo>
                    <a:pt x="643" y="255"/>
                  </a:lnTo>
                  <a:lnTo>
                    <a:pt x="548" y="229"/>
                  </a:lnTo>
                  <a:lnTo>
                    <a:pt x="508" y="218"/>
                  </a:lnTo>
                  <a:lnTo>
                    <a:pt x="478" y="214"/>
                  </a:lnTo>
                  <a:lnTo>
                    <a:pt x="430" y="208"/>
                  </a:lnTo>
                  <a:lnTo>
                    <a:pt x="382" y="203"/>
                  </a:lnTo>
                  <a:lnTo>
                    <a:pt x="377" y="202"/>
                  </a:lnTo>
                  <a:lnTo>
                    <a:pt x="377" y="200"/>
                  </a:lnTo>
                  <a:lnTo>
                    <a:pt x="377" y="199"/>
                  </a:lnTo>
                  <a:lnTo>
                    <a:pt x="380" y="197"/>
                  </a:lnTo>
                  <a:lnTo>
                    <a:pt x="409" y="185"/>
                  </a:lnTo>
                  <a:lnTo>
                    <a:pt x="437" y="170"/>
                  </a:lnTo>
                  <a:lnTo>
                    <a:pt x="466" y="154"/>
                  </a:lnTo>
                  <a:lnTo>
                    <a:pt x="496" y="134"/>
                  </a:lnTo>
                  <a:lnTo>
                    <a:pt x="513" y="127"/>
                  </a:lnTo>
                  <a:lnTo>
                    <a:pt x="535" y="117"/>
                  </a:lnTo>
                  <a:lnTo>
                    <a:pt x="557" y="113"/>
                  </a:lnTo>
                  <a:lnTo>
                    <a:pt x="578" y="111"/>
                  </a:lnTo>
                  <a:lnTo>
                    <a:pt x="599" y="111"/>
                  </a:lnTo>
                  <a:lnTo>
                    <a:pt x="620" y="111"/>
                  </a:lnTo>
                  <a:lnTo>
                    <a:pt x="665" y="117"/>
                  </a:lnTo>
                  <a:lnTo>
                    <a:pt x="710" y="125"/>
                  </a:lnTo>
                  <a:lnTo>
                    <a:pt x="760" y="133"/>
                  </a:lnTo>
                  <a:lnTo>
                    <a:pt x="787" y="137"/>
                  </a:lnTo>
                  <a:lnTo>
                    <a:pt x="813" y="139"/>
                  </a:lnTo>
                  <a:lnTo>
                    <a:pt x="839" y="140"/>
                  </a:lnTo>
                  <a:lnTo>
                    <a:pt x="864" y="139"/>
                  </a:lnTo>
                  <a:lnTo>
                    <a:pt x="891" y="134"/>
                  </a:lnTo>
                  <a:lnTo>
                    <a:pt x="917" y="128"/>
                  </a:lnTo>
                  <a:lnTo>
                    <a:pt x="919" y="128"/>
                  </a:lnTo>
                  <a:lnTo>
                    <a:pt x="920" y="125"/>
                  </a:lnTo>
                  <a:lnTo>
                    <a:pt x="922" y="124"/>
                  </a:lnTo>
                  <a:lnTo>
                    <a:pt x="922" y="120"/>
                  </a:lnTo>
                  <a:lnTo>
                    <a:pt x="920" y="119"/>
                  </a:lnTo>
                  <a:lnTo>
                    <a:pt x="919" y="117"/>
                  </a:lnTo>
                  <a:lnTo>
                    <a:pt x="916" y="117"/>
                  </a:lnTo>
                  <a:lnTo>
                    <a:pt x="914" y="117"/>
                  </a:lnTo>
                  <a:lnTo>
                    <a:pt x="888" y="124"/>
                  </a:lnTo>
                  <a:lnTo>
                    <a:pt x="863" y="127"/>
                  </a:lnTo>
                  <a:lnTo>
                    <a:pt x="837" y="128"/>
                  </a:lnTo>
                  <a:lnTo>
                    <a:pt x="813" y="127"/>
                  </a:lnTo>
                  <a:lnTo>
                    <a:pt x="787" y="125"/>
                  </a:lnTo>
                  <a:lnTo>
                    <a:pt x="762" y="120"/>
                  </a:lnTo>
                  <a:lnTo>
                    <a:pt x="712" y="113"/>
                  </a:lnTo>
                  <a:lnTo>
                    <a:pt x="671" y="105"/>
                  </a:lnTo>
                  <a:lnTo>
                    <a:pt x="632" y="101"/>
                  </a:lnTo>
                  <a:lnTo>
                    <a:pt x="612" y="99"/>
                  </a:lnTo>
                  <a:lnTo>
                    <a:pt x="593" y="99"/>
                  </a:lnTo>
                  <a:lnTo>
                    <a:pt x="575" y="99"/>
                  </a:lnTo>
                  <a:lnTo>
                    <a:pt x="555" y="101"/>
                  </a:lnTo>
                  <a:lnTo>
                    <a:pt x="552" y="101"/>
                  </a:lnTo>
                  <a:lnTo>
                    <a:pt x="551" y="99"/>
                  </a:lnTo>
                  <a:lnTo>
                    <a:pt x="551" y="98"/>
                  </a:lnTo>
                  <a:lnTo>
                    <a:pt x="552" y="96"/>
                  </a:lnTo>
                  <a:lnTo>
                    <a:pt x="593" y="69"/>
                  </a:lnTo>
                  <a:lnTo>
                    <a:pt x="630" y="45"/>
                  </a:lnTo>
                  <a:lnTo>
                    <a:pt x="649" y="35"/>
                  </a:lnTo>
                  <a:lnTo>
                    <a:pt x="667" y="25"/>
                  </a:lnTo>
                  <a:lnTo>
                    <a:pt x="683" y="18"/>
                  </a:lnTo>
                  <a:lnTo>
                    <a:pt x="700" y="12"/>
                  </a:lnTo>
                  <a:lnTo>
                    <a:pt x="701" y="10"/>
                  </a:lnTo>
                  <a:lnTo>
                    <a:pt x="703" y="9"/>
                  </a:lnTo>
                  <a:lnTo>
                    <a:pt x="704" y="7"/>
                  </a:lnTo>
                  <a:lnTo>
                    <a:pt x="704" y="4"/>
                  </a:lnTo>
                  <a:lnTo>
                    <a:pt x="703" y="3"/>
                  </a:lnTo>
                  <a:lnTo>
                    <a:pt x="701" y="1"/>
                  </a:lnTo>
                  <a:lnTo>
                    <a:pt x="698" y="0"/>
                  </a:lnTo>
                  <a:lnTo>
                    <a:pt x="697" y="0"/>
                  </a:lnTo>
                  <a:lnTo>
                    <a:pt x="679" y="7"/>
                  </a:lnTo>
                  <a:lnTo>
                    <a:pt x="659" y="15"/>
                  </a:lnTo>
                  <a:lnTo>
                    <a:pt x="640" y="25"/>
                  </a:lnTo>
                  <a:lnTo>
                    <a:pt x="620" y="38"/>
                  </a:lnTo>
                  <a:lnTo>
                    <a:pt x="578" y="63"/>
                  </a:lnTo>
                  <a:lnTo>
                    <a:pt x="534" y="93"/>
                  </a:lnTo>
                  <a:lnTo>
                    <a:pt x="505" y="113"/>
                  </a:lnTo>
                  <a:lnTo>
                    <a:pt x="477" y="131"/>
                  </a:lnTo>
                  <a:lnTo>
                    <a:pt x="446" y="148"/>
                  </a:lnTo>
                  <a:lnTo>
                    <a:pt x="416" y="164"/>
                  </a:lnTo>
                  <a:lnTo>
                    <a:pt x="388" y="176"/>
                  </a:lnTo>
                  <a:lnTo>
                    <a:pt x="359" y="187"/>
                  </a:lnTo>
                  <a:lnTo>
                    <a:pt x="333" y="194"/>
                  </a:lnTo>
                  <a:lnTo>
                    <a:pt x="321" y="197"/>
                  </a:lnTo>
                  <a:lnTo>
                    <a:pt x="309" y="197"/>
                  </a:lnTo>
                  <a:lnTo>
                    <a:pt x="258" y="200"/>
                  </a:lnTo>
                  <a:lnTo>
                    <a:pt x="207" y="203"/>
                  </a:lnTo>
                  <a:lnTo>
                    <a:pt x="113" y="209"/>
                  </a:lnTo>
                  <a:lnTo>
                    <a:pt x="41" y="215"/>
                  </a:lnTo>
                  <a:lnTo>
                    <a:pt x="2" y="220"/>
                  </a:lnTo>
                  <a:lnTo>
                    <a:pt x="0" y="222"/>
                  </a:lnTo>
                  <a:lnTo>
                    <a:pt x="0" y="223"/>
                  </a:lnTo>
                  <a:lnTo>
                    <a:pt x="0" y="228"/>
                  </a:lnTo>
                  <a:lnTo>
                    <a:pt x="2" y="237"/>
                  </a:lnTo>
                  <a:lnTo>
                    <a:pt x="0" y="238"/>
                  </a:lnTo>
                  <a:lnTo>
                    <a:pt x="0" y="240"/>
                  </a:lnTo>
                  <a:lnTo>
                    <a:pt x="0" y="241"/>
                  </a:lnTo>
                  <a:lnTo>
                    <a:pt x="2" y="241"/>
                  </a:lnTo>
                  <a:lnTo>
                    <a:pt x="91" y="234"/>
                  </a:lnTo>
                  <a:lnTo>
                    <a:pt x="166" y="228"/>
                  </a:lnTo>
                  <a:lnTo>
                    <a:pt x="250" y="223"/>
                  </a:lnTo>
                  <a:lnTo>
                    <a:pt x="317" y="220"/>
                  </a:lnTo>
                  <a:lnTo>
                    <a:pt x="360" y="220"/>
                  </a:lnTo>
                  <a:lnTo>
                    <a:pt x="401" y="222"/>
                  </a:lnTo>
                  <a:lnTo>
                    <a:pt x="437" y="225"/>
                  </a:lnTo>
                  <a:lnTo>
                    <a:pt x="469" y="228"/>
                  </a:lnTo>
                  <a:lnTo>
                    <a:pt x="501" y="235"/>
                  </a:lnTo>
                  <a:lnTo>
                    <a:pt x="543" y="244"/>
                  </a:lnTo>
                  <a:lnTo>
                    <a:pt x="644" y="270"/>
                  </a:lnTo>
                  <a:lnTo>
                    <a:pt x="750" y="298"/>
                  </a:lnTo>
                  <a:lnTo>
                    <a:pt x="805" y="312"/>
                  </a:lnTo>
                  <a:lnTo>
                    <a:pt x="864" y="326"/>
                  </a:lnTo>
                  <a:lnTo>
                    <a:pt x="922" y="338"/>
                  </a:lnTo>
                  <a:lnTo>
                    <a:pt x="980" y="347"/>
                  </a:lnTo>
                  <a:lnTo>
                    <a:pt x="1038" y="356"/>
                  </a:lnTo>
                  <a:lnTo>
                    <a:pt x="1094" y="360"/>
                  </a:lnTo>
                  <a:lnTo>
                    <a:pt x="1103" y="360"/>
                  </a:lnTo>
                  <a:lnTo>
                    <a:pt x="1133" y="362"/>
                  </a:lnTo>
                  <a:lnTo>
                    <a:pt x="1213" y="362"/>
                  </a:lnTo>
                  <a:lnTo>
                    <a:pt x="1261" y="360"/>
                  </a:lnTo>
                  <a:lnTo>
                    <a:pt x="1312" y="359"/>
                  </a:lnTo>
                  <a:lnTo>
                    <a:pt x="1469" y="350"/>
                  </a:lnTo>
                  <a:lnTo>
                    <a:pt x="1529" y="347"/>
                  </a:lnTo>
                  <a:lnTo>
                    <a:pt x="1570" y="345"/>
                  </a:lnTo>
                  <a:lnTo>
                    <a:pt x="1588" y="345"/>
                  </a:lnTo>
                  <a:lnTo>
                    <a:pt x="1605" y="344"/>
                  </a:lnTo>
                  <a:lnTo>
                    <a:pt x="1620" y="341"/>
                  </a:lnTo>
                  <a:lnTo>
                    <a:pt x="1635" y="336"/>
                  </a:lnTo>
                  <a:lnTo>
                    <a:pt x="1649" y="329"/>
                  </a:lnTo>
                  <a:lnTo>
                    <a:pt x="1662" y="323"/>
                  </a:lnTo>
                  <a:lnTo>
                    <a:pt x="1674" y="313"/>
                  </a:lnTo>
                  <a:lnTo>
                    <a:pt x="1686" y="306"/>
                  </a:lnTo>
                  <a:lnTo>
                    <a:pt x="1706" y="288"/>
                  </a:lnTo>
                  <a:lnTo>
                    <a:pt x="1724" y="268"/>
                  </a:lnTo>
                  <a:lnTo>
                    <a:pt x="1738" y="252"/>
                  </a:lnTo>
                  <a:lnTo>
                    <a:pt x="1747" y="237"/>
                  </a:lnTo>
                  <a:lnTo>
                    <a:pt x="1748" y="234"/>
                  </a:lnTo>
                  <a:lnTo>
                    <a:pt x="1748" y="232"/>
                  </a:lnTo>
                  <a:lnTo>
                    <a:pt x="1747" y="231"/>
                  </a:lnTo>
                  <a:lnTo>
                    <a:pt x="1745" y="228"/>
                  </a:lnTo>
                  <a:close/>
                </a:path>
              </a:pathLst>
            </a:custGeom>
            <a:solidFill>
              <a:srgbClr val="FFE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0" name="Freeform 3188">
              <a:extLst>
                <a:ext uri="{FF2B5EF4-FFF2-40B4-BE49-F238E27FC236}">
                  <a16:creationId xmlns:a16="http://schemas.microsoft.com/office/drawing/2014/main" id="{A87FBDF4-6853-412E-AF61-284DDB764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121"/>
              <a:ext cx="1111" cy="83"/>
            </a:xfrm>
            <a:custGeom>
              <a:avLst/>
              <a:gdLst>
                <a:gd name="T0" fmla="*/ 1111 w 1111"/>
                <a:gd name="T1" fmla="*/ 13 h 83"/>
                <a:gd name="T2" fmla="*/ 1111 w 1111"/>
                <a:gd name="T3" fmla="*/ 13 h 83"/>
                <a:gd name="T4" fmla="*/ 1013 w 1111"/>
                <a:gd name="T5" fmla="*/ 6 h 83"/>
                <a:gd name="T6" fmla="*/ 915 w 1111"/>
                <a:gd name="T7" fmla="*/ 1 h 83"/>
                <a:gd name="T8" fmla="*/ 820 w 1111"/>
                <a:gd name="T9" fmla="*/ 0 h 83"/>
                <a:gd name="T10" fmla="*/ 725 w 1111"/>
                <a:gd name="T11" fmla="*/ 0 h 83"/>
                <a:gd name="T12" fmla="*/ 635 w 1111"/>
                <a:gd name="T13" fmla="*/ 3 h 83"/>
                <a:gd name="T14" fmla="*/ 547 w 1111"/>
                <a:gd name="T15" fmla="*/ 6 h 83"/>
                <a:gd name="T16" fmla="*/ 464 w 1111"/>
                <a:gd name="T17" fmla="*/ 12 h 83"/>
                <a:gd name="T18" fmla="*/ 386 w 1111"/>
                <a:gd name="T19" fmla="*/ 18 h 83"/>
                <a:gd name="T20" fmla="*/ 312 w 1111"/>
                <a:gd name="T21" fmla="*/ 25 h 83"/>
                <a:gd name="T22" fmla="*/ 244 w 1111"/>
                <a:gd name="T23" fmla="*/ 34 h 83"/>
                <a:gd name="T24" fmla="*/ 184 w 1111"/>
                <a:gd name="T25" fmla="*/ 42 h 83"/>
                <a:gd name="T26" fmla="*/ 129 w 1111"/>
                <a:gd name="T27" fmla="*/ 51 h 83"/>
                <a:gd name="T28" fmla="*/ 84 w 1111"/>
                <a:gd name="T29" fmla="*/ 60 h 83"/>
                <a:gd name="T30" fmla="*/ 46 w 1111"/>
                <a:gd name="T31" fmla="*/ 67 h 83"/>
                <a:gd name="T32" fmla="*/ 18 w 1111"/>
                <a:gd name="T33" fmla="*/ 75 h 83"/>
                <a:gd name="T34" fmla="*/ 0 w 1111"/>
                <a:gd name="T35" fmla="*/ 83 h 83"/>
                <a:gd name="T36" fmla="*/ 0 w 1111"/>
                <a:gd name="T37" fmla="*/ 83 h 83"/>
                <a:gd name="T38" fmla="*/ 52 w 1111"/>
                <a:gd name="T39" fmla="*/ 73 h 83"/>
                <a:gd name="T40" fmla="*/ 152 w 1111"/>
                <a:gd name="T41" fmla="*/ 60 h 83"/>
                <a:gd name="T42" fmla="*/ 286 w 1111"/>
                <a:gd name="T43" fmla="*/ 45 h 83"/>
                <a:gd name="T44" fmla="*/ 446 w 1111"/>
                <a:gd name="T45" fmla="*/ 30 h 83"/>
                <a:gd name="T46" fmla="*/ 530 w 1111"/>
                <a:gd name="T47" fmla="*/ 22 h 83"/>
                <a:gd name="T48" fmla="*/ 619 w 1111"/>
                <a:gd name="T49" fmla="*/ 16 h 83"/>
                <a:gd name="T50" fmla="*/ 707 w 1111"/>
                <a:gd name="T51" fmla="*/ 10 h 83"/>
                <a:gd name="T52" fmla="*/ 794 w 1111"/>
                <a:gd name="T53" fmla="*/ 7 h 83"/>
                <a:gd name="T54" fmla="*/ 880 w 1111"/>
                <a:gd name="T55" fmla="*/ 6 h 83"/>
                <a:gd name="T56" fmla="*/ 963 w 1111"/>
                <a:gd name="T57" fmla="*/ 6 h 83"/>
                <a:gd name="T58" fmla="*/ 1040 w 1111"/>
                <a:gd name="T59" fmla="*/ 9 h 83"/>
                <a:gd name="T60" fmla="*/ 1111 w 1111"/>
                <a:gd name="T61" fmla="*/ 13 h 83"/>
                <a:gd name="T62" fmla="*/ 1111 w 1111"/>
                <a:gd name="T63" fmla="*/ 13 h 8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11" h="83">
                  <a:moveTo>
                    <a:pt x="1111" y="13"/>
                  </a:moveTo>
                  <a:lnTo>
                    <a:pt x="1111" y="13"/>
                  </a:lnTo>
                  <a:lnTo>
                    <a:pt x="1013" y="6"/>
                  </a:lnTo>
                  <a:lnTo>
                    <a:pt x="915" y="1"/>
                  </a:lnTo>
                  <a:lnTo>
                    <a:pt x="820" y="0"/>
                  </a:lnTo>
                  <a:lnTo>
                    <a:pt x="725" y="0"/>
                  </a:lnTo>
                  <a:lnTo>
                    <a:pt x="635" y="3"/>
                  </a:lnTo>
                  <a:lnTo>
                    <a:pt x="547" y="6"/>
                  </a:lnTo>
                  <a:lnTo>
                    <a:pt x="464" y="12"/>
                  </a:lnTo>
                  <a:lnTo>
                    <a:pt x="386" y="18"/>
                  </a:lnTo>
                  <a:lnTo>
                    <a:pt x="312" y="25"/>
                  </a:lnTo>
                  <a:lnTo>
                    <a:pt x="244" y="34"/>
                  </a:lnTo>
                  <a:lnTo>
                    <a:pt x="184" y="42"/>
                  </a:lnTo>
                  <a:lnTo>
                    <a:pt x="129" y="51"/>
                  </a:lnTo>
                  <a:lnTo>
                    <a:pt x="84" y="60"/>
                  </a:lnTo>
                  <a:lnTo>
                    <a:pt x="46" y="67"/>
                  </a:lnTo>
                  <a:lnTo>
                    <a:pt x="18" y="75"/>
                  </a:lnTo>
                  <a:lnTo>
                    <a:pt x="0" y="83"/>
                  </a:lnTo>
                  <a:lnTo>
                    <a:pt x="52" y="73"/>
                  </a:lnTo>
                  <a:lnTo>
                    <a:pt x="152" y="60"/>
                  </a:lnTo>
                  <a:lnTo>
                    <a:pt x="286" y="45"/>
                  </a:lnTo>
                  <a:lnTo>
                    <a:pt x="446" y="30"/>
                  </a:lnTo>
                  <a:lnTo>
                    <a:pt x="530" y="22"/>
                  </a:lnTo>
                  <a:lnTo>
                    <a:pt x="619" y="16"/>
                  </a:lnTo>
                  <a:lnTo>
                    <a:pt x="707" y="10"/>
                  </a:lnTo>
                  <a:lnTo>
                    <a:pt x="794" y="7"/>
                  </a:lnTo>
                  <a:lnTo>
                    <a:pt x="880" y="6"/>
                  </a:lnTo>
                  <a:lnTo>
                    <a:pt x="963" y="6"/>
                  </a:lnTo>
                  <a:lnTo>
                    <a:pt x="1040" y="9"/>
                  </a:lnTo>
                  <a:lnTo>
                    <a:pt x="1111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1" name="Freeform 3189">
              <a:extLst>
                <a:ext uri="{FF2B5EF4-FFF2-40B4-BE49-F238E27FC236}">
                  <a16:creationId xmlns:a16="http://schemas.microsoft.com/office/drawing/2014/main" id="{74AC2C2C-726F-497B-8A49-D1EB656C0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277"/>
              <a:ext cx="602" cy="180"/>
            </a:xfrm>
            <a:custGeom>
              <a:avLst/>
              <a:gdLst>
                <a:gd name="T0" fmla="*/ 602 w 602"/>
                <a:gd name="T1" fmla="*/ 83 h 180"/>
                <a:gd name="T2" fmla="*/ 602 w 602"/>
                <a:gd name="T3" fmla="*/ 83 h 180"/>
                <a:gd name="T4" fmla="*/ 559 w 602"/>
                <a:gd name="T5" fmla="*/ 76 h 180"/>
                <a:gd name="T6" fmla="*/ 517 w 602"/>
                <a:gd name="T7" fmla="*/ 67 h 180"/>
                <a:gd name="T8" fmla="*/ 475 w 602"/>
                <a:gd name="T9" fmla="*/ 58 h 180"/>
                <a:gd name="T10" fmla="*/ 436 w 602"/>
                <a:gd name="T11" fmla="*/ 47 h 180"/>
                <a:gd name="T12" fmla="*/ 398 w 602"/>
                <a:gd name="T13" fmla="*/ 37 h 180"/>
                <a:gd name="T14" fmla="*/ 363 w 602"/>
                <a:gd name="T15" fmla="*/ 26 h 180"/>
                <a:gd name="T16" fmla="*/ 330 w 602"/>
                <a:gd name="T17" fmla="*/ 14 h 180"/>
                <a:gd name="T18" fmla="*/ 300 w 602"/>
                <a:gd name="T19" fmla="*/ 0 h 180"/>
                <a:gd name="T20" fmla="*/ 300 w 602"/>
                <a:gd name="T21" fmla="*/ 0 h 180"/>
                <a:gd name="T22" fmla="*/ 291 w 602"/>
                <a:gd name="T23" fmla="*/ 11 h 180"/>
                <a:gd name="T24" fmla="*/ 279 w 602"/>
                <a:gd name="T25" fmla="*/ 21 h 180"/>
                <a:gd name="T26" fmla="*/ 246 w 602"/>
                <a:gd name="T27" fmla="*/ 47 h 180"/>
                <a:gd name="T28" fmla="*/ 206 w 602"/>
                <a:gd name="T29" fmla="*/ 74 h 180"/>
                <a:gd name="T30" fmla="*/ 164 w 602"/>
                <a:gd name="T31" fmla="*/ 101 h 180"/>
                <a:gd name="T32" fmla="*/ 120 w 602"/>
                <a:gd name="T33" fmla="*/ 127 h 180"/>
                <a:gd name="T34" fmla="*/ 81 w 602"/>
                <a:gd name="T35" fmla="*/ 150 h 180"/>
                <a:gd name="T36" fmla="*/ 48 w 602"/>
                <a:gd name="T37" fmla="*/ 165 h 180"/>
                <a:gd name="T38" fmla="*/ 36 w 602"/>
                <a:gd name="T39" fmla="*/ 169 h 180"/>
                <a:gd name="T40" fmla="*/ 25 w 602"/>
                <a:gd name="T41" fmla="*/ 172 h 180"/>
                <a:gd name="T42" fmla="*/ 25 w 602"/>
                <a:gd name="T43" fmla="*/ 172 h 180"/>
                <a:gd name="T44" fmla="*/ 3 w 602"/>
                <a:gd name="T45" fmla="*/ 177 h 180"/>
                <a:gd name="T46" fmla="*/ 3 w 602"/>
                <a:gd name="T47" fmla="*/ 177 h 180"/>
                <a:gd name="T48" fmla="*/ 0 w 602"/>
                <a:gd name="T49" fmla="*/ 180 h 180"/>
                <a:gd name="T50" fmla="*/ 0 w 602"/>
                <a:gd name="T51" fmla="*/ 180 h 180"/>
                <a:gd name="T52" fmla="*/ 68 w 602"/>
                <a:gd name="T53" fmla="*/ 168 h 180"/>
                <a:gd name="T54" fmla="*/ 145 w 602"/>
                <a:gd name="T55" fmla="*/ 151 h 180"/>
                <a:gd name="T56" fmla="*/ 224 w 602"/>
                <a:gd name="T57" fmla="*/ 132 h 180"/>
                <a:gd name="T58" fmla="*/ 295 w 602"/>
                <a:gd name="T59" fmla="*/ 113 h 180"/>
                <a:gd name="T60" fmla="*/ 295 w 602"/>
                <a:gd name="T61" fmla="*/ 113 h 180"/>
                <a:gd name="T62" fmla="*/ 282 w 602"/>
                <a:gd name="T63" fmla="*/ 112 h 180"/>
                <a:gd name="T64" fmla="*/ 271 w 602"/>
                <a:gd name="T65" fmla="*/ 110 h 180"/>
                <a:gd name="T66" fmla="*/ 262 w 602"/>
                <a:gd name="T67" fmla="*/ 109 h 180"/>
                <a:gd name="T68" fmla="*/ 253 w 602"/>
                <a:gd name="T69" fmla="*/ 104 h 180"/>
                <a:gd name="T70" fmla="*/ 252 w 602"/>
                <a:gd name="T71" fmla="*/ 101 h 180"/>
                <a:gd name="T72" fmla="*/ 250 w 602"/>
                <a:gd name="T73" fmla="*/ 98 h 180"/>
                <a:gd name="T74" fmla="*/ 250 w 602"/>
                <a:gd name="T75" fmla="*/ 94 h 180"/>
                <a:gd name="T76" fmla="*/ 252 w 602"/>
                <a:gd name="T77" fmla="*/ 89 h 180"/>
                <a:gd name="T78" fmla="*/ 255 w 602"/>
                <a:gd name="T79" fmla="*/ 83 h 180"/>
                <a:gd name="T80" fmla="*/ 261 w 602"/>
                <a:gd name="T81" fmla="*/ 77 h 180"/>
                <a:gd name="T82" fmla="*/ 261 w 602"/>
                <a:gd name="T83" fmla="*/ 77 h 180"/>
                <a:gd name="T84" fmla="*/ 268 w 602"/>
                <a:gd name="T85" fmla="*/ 68 h 180"/>
                <a:gd name="T86" fmla="*/ 279 w 602"/>
                <a:gd name="T87" fmla="*/ 62 h 180"/>
                <a:gd name="T88" fmla="*/ 288 w 602"/>
                <a:gd name="T89" fmla="*/ 56 h 180"/>
                <a:gd name="T90" fmla="*/ 298 w 602"/>
                <a:gd name="T91" fmla="*/ 53 h 180"/>
                <a:gd name="T92" fmla="*/ 310 w 602"/>
                <a:gd name="T93" fmla="*/ 50 h 180"/>
                <a:gd name="T94" fmla="*/ 321 w 602"/>
                <a:gd name="T95" fmla="*/ 49 h 180"/>
                <a:gd name="T96" fmla="*/ 344 w 602"/>
                <a:gd name="T97" fmla="*/ 50 h 180"/>
                <a:gd name="T98" fmla="*/ 366 w 602"/>
                <a:gd name="T99" fmla="*/ 52 h 180"/>
                <a:gd name="T100" fmla="*/ 386 w 602"/>
                <a:gd name="T101" fmla="*/ 56 h 180"/>
                <a:gd name="T102" fmla="*/ 416 w 602"/>
                <a:gd name="T103" fmla="*/ 65 h 180"/>
                <a:gd name="T104" fmla="*/ 416 w 602"/>
                <a:gd name="T105" fmla="*/ 65 h 180"/>
                <a:gd name="T106" fmla="*/ 437 w 602"/>
                <a:gd name="T107" fmla="*/ 70 h 180"/>
                <a:gd name="T108" fmla="*/ 461 w 602"/>
                <a:gd name="T109" fmla="*/ 74 h 180"/>
                <a:gd name="T110" fmla="*/ 507 w 602"/>
                <a:gd name="T111" fmla="*/ 79 h 180"/>
                <a:gd name="T112" fmla="*/ 555 w 602"/>
                <a:gd name="T113" fmla="*/ 82 h 180"/>
                <a:gd name="T114" fmla="*/ 602 w 602"/>
                <a:gd name="T115" fmla="*/ 83 h 180"/>
                <a:gd name="T116" fmla="*/ 602 w 602"/>
                <a:gd name="T117" fmla="*/ 83 h 1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02" h="180">
                  <a:moveTo>
                    <a:pt x="602" y="83"/>
                  </a:moveTo>
                  <a:lnTo>
                    <a:pt x="602" y="83"/>
                  </a:lnTo>
                  <a:lnTo>
                    <a:pt x="559" y="76"/>
                  </a:lnTo>
                  <a:lnTo>
                    <a:pt x="517" y="67"/>
                  </a:lnTo>
                  <a:lnTo>
                    <a:pt x="475" y="58"/>
                  </a:lnTo>
                  <a:lnTo>
                    <a:pt x="436" y="47"/>
                  </a:lnTo>
                  <a:lnTo>
                    <a:pt x="398" y="37"/>
                  </a:lnTo>
                  <a:lnTo>
                    <a:pt x="363" y="26"/>
                  </a:lnTo>
                  <a:lnTo>
                    <a:pt x="330" y="14"/>
                  </a:lnTo>
                  <a:lnTo>
                    <a:pt x="300" y="0"/>
                  </a:lnTo>
                  <a:lnTo>
                    <a:pt x="291" y="11"/>
                  </a:lnTo>
                  <a:lnTo>
                    <a:pt x="279" y="21"/>
                  </a:lnTo>
                  <a:lnTo>
                    <a:pt x="246" y="47"/>
                  </a:lnTo>
                  <a:lnTo>
                    <a:pt x="206" y="74"/>
                  </a:lnTo>
                  <a:lnTo>
                    <a:pt x="164" y="101"/>
                  </a:lnTo>
                  <a:lnTo>
                    <a:pt x="120" y="127"/>
                  </a:lnTo>
                  <a:lnTo>
                    <a:pt x="81" y="150"/>
                  </a:lnTo>
                  <a:lnTo>
                    <a:pt x="48" y="165"/>
                  </a:lnTo>
                  <a:lnTo>
                    <a:pt x="36" y="169"/>
                  </a:lnTo>
                  <a:lnTo>
                    <a:pt x="25" y="172"/>
                  </a:lnTo>
                  <a:lnTo>
                    <a:pt x="3" y="177"/>
                  </a:lnTo>
                  <a:lnTo>
                    <a:pt x="0" y="180"/>
                  </a:lnTo>
                  <a:lnTo>
                    <a:pt x="68" y="168"/>
                  </a:lnTo>
                  <a:lnTo>
                    <a:pt x="145" y="151"/>
                  </a:lnTo>
                  <a:lnTo>
                    <a:pt x="224" y="132"/>
                  </a:lnTo>
                  <a:lnTo>
                    <a:pt x="295" y="113"/>
                  </a:lnTo>
                  <a:lnTo>
                    <a:pt x="282" y="112"/>
                  </a:lnTo>
                  <a:lnTo>
                    <a:pt x="271" y="110"/>
                  </a:lnTo>
                  <a:lnTo>
                    <a:pt x="262" y="109"/>
                  </a:lnTo>
                  <a:lnTo>
                    <a:pt x="253" y="104"/>
                  </a:lnTo>
                  <a:lnTo>
                    <a:pt x="252" y="101"/>
                  </a:lnTo>
                  <a:lnTo>
                    <a:pt x="250" y="98"/>
                  </a:lnTo>
                  <a:lnTo>
                    <a:pt x="250" y="94"/>
                  </a:lnTo>
                  <a:lnTo>
                    <a:pt x="252" y="89"/>
                  </a:lnTo>
                  <a:lnTo>
                    <a:pt x="255" y="83"/>
                  </a:lnTo>
                  <a:lnTo>
                    <a:pt x="261" y="77"/>
                  </a:lnTo>
                  <a:lnTo>
                    <a:pt x="268" y="68"/>
                  </a:lnTo>
                  <a:lnTo>
                    <a:pt x="279" y="62"/>
                  </a:lnTo>
                  <a:lnTo>
                    <a:pt x="288" y="56"/>
                  </a:lnTo>
                  <a:lnTo>
                    <a:pt x="298" y="53"/>
                  </a:lnTo>
                  <a:lnTo>
                    <a:pt x="310" y="50"/>
                  </a:lnTo>
                  <a:lnTo>
                    <a:pt x="321" y="49"/>
                  </a:lnTo>
                  <a:lnTo>
                    <a:pt x="344" y="50"/>
                  </a:lnTo>
                  <a:lnTo>
                    <a:pt x="366" y="52"/>
                  </a:lnTo>
                  <a:lnTo>
                    <a:pt x="386" y="56"/>
                  </a:lnTo>
                  <a:lnTo>
                    <a:pt x="416" y="65"/>
                  </a:lnTo>
                  <a:lnTo>
                    <a:pt x="437" y="70"/>
                  </a:lnTo>
                  <a:lnTo>
                    <a:pt x="461" y="74"/>
                  </a:lnTo>
                  <a:lnTo>
                    <a:pt x="507" y="79"/>
                  </a:lnTo>
                  <a:lnTo>
                    <a:pt x="555" y="82"/>
                  </a:lnTo>
                  <a:lnTo>
                    <a:pt x="602" y="83"/>
                  </a:lnTo>
                  <a:close/>
                </a:path>
              </a:pathLst>
            </a:custGeom>
            <a:solidFill>
              <a:srgbClr val="E89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2" name="Freeform 3190">
              <a:extLst>
                <a:ext uri="{FF2B5EF4-FFF2-40B4-BE49-F238E27FC236}">
                  <a16:creationId xmlns:a16="http://schemas.microsoft.com/office/drawing/2014/main" id="{F0A82AE4-4A3E-4E6D-B173-BC436F779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259"/>
              <a:ext cx="151" cy="49"/>
            </a:xfrm>
            <a:custGeom>
              <a:avLst/>
              <a:gdLst>
                <a:gd name="T0" fmla="*/ 1 w 151"/>
                <a:gd name="T1" fmla="*/ 14 h 49"/>
                <a:gd name="T2" fmla="*/ 0 w 151"/>
                <a:gd name="T3" fmla="*/ 0 h 49"/>
                <a:gd name="T4" fmla="*/ 0 w 151"/>
                <a:gd name="T5" fmla="*/ 0 h 49"/>
                <a:gd name="T6" fmla="*/ 15 w 151"/>
                <a:gd name="T7" fmla="*/ 6 h 49"/>
                <a:gd name="T8" fmla="*/ 53 w 151"/>
                <a:gd name="T9" fmla="*/ 21 h 49"/>
                <a:gd name="T10" fmla="*/ 103 w 151"/>
                <a:gd name="T11" fmla="*/ 36 h 49"/>
                <a:gd name="T12" fmla="*/ 127 w 151"/>
                <a:gd name="T13" fmla="*/ 44 h 49"/>
                <a:gd name="T14" fmla="*/ 151 w 151"/>
                <a:gd name="T15" fmla="*/ 49 h 49"/>
                <a:gd name="T16" fmla="*/ 151 w 151"/>
                <a:gd name="T17" fmla="*/ 49 h 49"/>
                <a:gd name="T18" fmla="*/ 131 w 151"/>
                <a:gd name="T19" fmla="*/ 46 h 49"/>
                <a:gd name="T20" fmla="*/ 109 w 151"/>
                <a:gd name="T21" fmla="*/ 39 h 49"/>
                <a:gd name="T22" fmla="*/ 62 w 151"/>
                <a:gd name="T23" fmla="*/ 24 h 49"/>
                <a:gd name="T24" fmla="*/ 41 w 151"/>
                <a:gd name="T25" fmla="*/ 18 h 49"/>
                <a:gd name="T26" fmla="*/ 23 w 151"/>
                <a:gd name="T27" fmla="*/ 14 h 49"/>
                <a:gd name="T28" fmla="*/ 9 w 151"/>
                <a:gd name="T29" fmla="*/ 12 h 49"/>
                <a:gd name="T30" fmla="*/ 4 w 151"/>
                <a:gd name="T31" fmla="*/ 12 h 49"/>
                <a:gd name="T32" fmla="*/ 1 w 151"/>
                <a:gd name="T33" fmla="*/ 14 h 49"/>
                <a:gd name="T34" fmla="*/ 1 w 151"/>
                <a:gd name="T35" fmla="*/ 14 h 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1" h="49">
                  <a:moveTo>
                    <a:pt x="1" y="14"/>
                  </a:moveTo>
                  <a:lnTo>
                    <a:pt x="0" y="0"/>
                  </a:lnTo>
                  <a:lnTo>
                    <a:pt x="15" y="6"/>
                  </a:lnTo>
                  <a:lnTo>
                    <a:pt x="53" y="21"/>
                  </a:lnTo>
                  <a:lnTo>
                    <a:pt x="103" y="36"/>
                  </a:lnTo>
                  <a:lnTo>
                    <a:pt x="127" y="44"/>
                  </a:lnTo>
                  <a:lnTo>
                    <a:pt x="151" y="49"/>
                  </a:lnTo>
                  <a:lnTo>
                    <a:pt x="131" y="46"/>
                  </a:lnTo>
                  <a:lnTo>
                    <a:pt x="109" y="39"/>
                  </a:lnTo>
                  <a:lnTo>
                    <a:pt x="62" y="24"/>
                  </a:lnTo>
                  <a:lnTo>
                    <a:pt x="41" y="18"/>
                  </a:lnTo>
                  <a:lnTo>
                    <a:pt x="23" y="14"/>
                  </a:lnTo>
                  <a:lnTo>
                    <a:pt x="9" y="12"/>
                  </a:lnTo>
                  <a:lnTo>
                    <a:pt x="4" y="12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F4A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3" name="Freeform 3191">
              <a:extLst>
                <a:ext uri="{FF2B5EF4-FFF2-40B4-BE49-F238E27FC236}">
                  <a16:creationId xmlns:a16="http://schemas.microsoft.com/office/drawing/2014/main" id="{4D54BD99-C39E-43EC-8D16-2A9969C08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259"/>
              <a:ext cx="107" cy="82"/>
            </a:xfrm>
            <a:custGeom>
              <a:avLst/>
              <a:gdLst>
                <a:gd name="T0" fmla="*/ 0 w 107"/>
                <a:gd name="T1" fmla="*/ 82 h 82"/>
                <a:gd name="T2" fmla="*/ 0 w 107"/>
                <a:gd name="T3" fmla="*/ 82 h 82"/>
                <a:gd name="T4" fmla="*/ 14 w 107"/>
                <a:gd name="T5" fmla="*/ 74 h 82"/>
                <a:gd name="T6" fmla="*/ 29 w 107"/>
                <a:gd name="T7" fmla="*/ 62 h 82"/>
                <a:gd name="T8" fmla="*/ 65 w 107"/>
                <a:gd name="T9" fmla="*/ 35 h 82"/>
                <a:gd name="T10" fmla="*/ 107 w 107"/>
                <a:gd name="T11" fmla="*/ 0 h 82"/>
                <a:gd name="T12" fmla="*/ 107 w 107"/>
                <a:gd name="T13" fmla="*/ 17 h 82"/>
                <a:gd name="T14" fmla="*/ 0 w 107"/>
                <a:gd name="T15" fmla="*/ 8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82">
                  <a:moveTo>
                    <a:pt x="0" y="82"/>
                  </a:moveTo>
                  <a:lnTo>
                    <a:pt x="0" y="82"/>
                  </a:lnTo>
                  <a:lnTo>
                    <a:pt x="14" y="74"/>
                  </a:lnTo>
                  <a:lnTo>
                    <a:pt x="29" y="62"/>
                  </a:lnTo>
                  <a:lnTo>
                    <a:pt x="65" y="35"/>
                  </a:lnTo>
                  <a:lnTo>
                    <a:pt x="107" y="0"/>
                  </a:lnTo>
                  <a:lnTo>
                    <a:pt x="107" y="17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4" name="Freeform 3192">
              <a:extLst>
                <a:ext uri="{FF2B5EF4-FFF2-40B4-BE49-F238E27FC236}">
                  <a16:creationId xmlns:a16="http://schemas.microsoft.com/office/drawing/2014/main" id="{8022C4FD-2F39-4946-B7C9-3941C5C31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259"/>
              <a:ext cx="107" cy="82"/>
            </a:xfrm>
            <a:custGeom>
              <a:avLst/>
              <a:gdLst>
                <a:gd name="T0" fmla="*/ 0 w 107"/>
                <a:gd name="T1" fmla="*/ 82 h 82"/>
                <a:gd name="T2" fmla="*/ 0 w 107"/>
                <a:gd name="T3" fmla="*/ 82 h 82"/>
                <a:gd name="T4" fmla="*/ 14 w 107"/>
                <a:gd name="T5" fmla="*/ 74 h 82"/>
                <a:gd name="T6" fmla="*/ 29 w 107"/>
                <a:gd name="T7" fmla="*/ 62 h 82"/>
                <a:gd name="T8" fmla="*/ 65 w 107"/>
                <a:gd name="T9" fmla="*/ 35 h 82"/>
                <a:gd name="T10" fmla="*/ 107 w 107"/>
                <a:gd name="T11" fmla="*/ 0 h 82"/>
                <a:gd name="T12" fmla="*/ 107 w 107"/>
                <a:gd name="T13" fmla="*/ 17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82">
                  <a:moveTo>
                    <a:pt x="0" y="82"/>
                  </a:moveTo>
                  <a:lnTo>
                    <a:pt x="0" y="82"/>
                  </a:lnTo>
                  <a:lnTo>
                    <a:pt x="14" y="74"/>
                  </a:lnTo>
                  <a:lnTo>
                    <a:pt x="29" y="62"/>
                  </a:lnTo>
                  <a:lnTo>
                    <a:pt x="65" y="35"/>
                  </a:lnTo>
                  <a:lnTo>
                    <a:pt x="107" y="0"/>
                  </a:lnTo>
                  <a:lnTo>
                    <a:pt x="107" y="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5" name="Freeform 3193">
              <a:extLst>
                <a:ext uri="{FF2B5EF4-FFF2-40B4-BE49-F238E27FC236}">
                  <a16:creationId xmlns:a16="http://schemas.microsoft.com/office/drawing/2014/main" id="{7687C84D-4076-41CE-91E4-6E488BAB4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107"/>
              <a:ext cx="1758" cy="113"/>
            </a:xfrm>
            <a:custGeom>
              <a:avLst/>
              <a:gdLst>
                <a:gd name="T0" fmla="*/ 0 w 1758"/>
                <a:gd name="T1" fmla="*/ 113 h 113"/>
                <a:gd name="T2" fmla="*/ 0 w 1758"/>
                <a:gd name="T3" fmla="*/ 113 h 113"/>
                <a:gd name="T4" fmla="*/ 42 w 1758"/>
                <a:gd name="T5" fmla="*/ 101 h 113"/>
                <a:gd name="T6" fmla="*/ 86 w 1758"/>
                <a:gd name="T7" fmla="*/ 89 h 113"/>
                <a:gd name="T8" fmla="*/ 131 w 1758"/>
                <a:gd name="T9" fmla="*/ 77 h 113"/>
                <a:gd name="T10" fmla="*/ 179 w 1758"/>
                <a:gd name="T11" fmla="*/ 66 h 113"/>
                <a:gd name="T12" fmla="*/ 229 w 1758"/>
                <a:gd name="T13" fmla="*/ 57 h 113"/>
                <a:gd name="T14" fmla="*/ 282 w 1758"/>
                <a:gd name="T15" fmla="*/ 48 h 113"/>
                <a:gd name="T16" fmla="*/ 335 w 1758"/>
                <a:gd name="T17" fmla="*/ 39 h 113"/>
                <a:gd name="T18" fmla="*/ 390 w 1758"/>
                <a:gd name="T19" fmla="*/ 33 h 113"/>
                <a:gd name="T20" fmla="*/ 504 w 1758"/>
                <a:gd name="T21" fmla="*/ 20 h 113"/>
                <a:gd name="T22" fmla="*/ 621 w 1758"/>
                <a:gd name="T23" fmla="*/ 11 h 113"/>
                <a:gd name="T24" fmla="*/ 742 w 1758"/>
                <a:gd name="T25" fmla="*/ 3 h 113"/>
                <a:gd name="T26" fmla="*/ 864 w 1758"/>
                <a:gd name="T27" fmla="*/ 0 h 113"/>
                <a:gd name="T28" fmla="*/ 988 w 1758"/>
                <a:gd name="T29" fmla="*/ 0 h 113"/>
                <a:gd name="T30" fmla="*/ 1110 w 1758"/>
                <a:gd name="T31" fmla="*/ 2 h 113"/>
                <a:gd name="T32" fmla="*/ 1229 w 1758"/>
                <a:gd name="T33" fmla="*/ 8 h 113"/>
                <a:gd name="T34" fmla="*/ 1347 w 1758"/>
                <a:gd name="T35" fmla="*/ 15 h 113"/>
                <a:gd name="T36" fmla="*/ 1458 w 1758"/>
                <a:gd name="T37" fmla="*/ 27 h 113"/>
                <a:gd name="T38" fmla="*/ 1513 w 1758"/>
                <a:gd name="T39" fmla="*/ 33 h 113"/>
                <a:gd name="T40" fmla="*/ 1565 w 1758"/>
                <a:gd name="T41" fmla="*/ 41 h 113"/>
                <a:gd name="T42" fmla="*/ 1617 w 1758"/>
                <a:gd name="T43" fmla="*/ 48 h 113"/>
                <a:gd name="T44" fmla="*/ 1666 w 1758"/>
                <a:gd name="T45" fmla="*/ 57 h 113"/>
                <a:gd name="T46" fmla="*/ 1713 w 1758"/>
                <a:gd name="T47" fmla="*/ 66 h 113"/>
                <a:gd name="T48" fmla="*/ 1758 w 1758"/>
                <a:gd name="T49" fmla="*/ 77 h 11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758" h="113">
                  <a:moveTo>
                    <a:pt x="0" y="113"/>
                  </a:moveTo>
                  <a:lnTo>
                    <a:pt x="0" y="113"/>
                  </a:lnTo>
                  <a:lnTo>
                    <a:pt x="42" y="101"/>
                  </a:lnTo>
                  <a:lnTo>
                    <a:pt x="86" y="89"/>
                  </a:lnTo>
                  <a:lnTo>
                    <a:pt x="131" y="77"/>
                  </a:lnTo>
                  <a:lnTo>
                    <a:pt x="179" y="66"/>
                  </a:lnTo>
                  <a:lnTo>
                    <a:pt x="229" y="57"/>
                  </a:lnTo>
                  <a:lnTo>
                    <a:pt x="282" y="48"/>
                  </a:lnTo>
                  <a:lnTo>
                    <a:pt x="335" y="39"/>
                  </a:lnTo>
                  <a:lnTo>
                    <a:pt x="390" y="33"/>
                  </a:lnTo>
                  <a:lnTo>
                    <a:pt x="504" y="20"/>
                  </a:lnTo>
                  <a:lnTo>
                    <a:pt x="621" y="11"/>
                  </a:lnTo>
                  <a:lnTo>
                    <a:pt x="742" y="3"/>
                  </a:lnTo>
                  <a:lnTo>
                    <a:pt x="864" y="0"/>
                  </a:lnTo>
                  <a:lnTo>
                    <a:pt x="988" y="0"/>
                  </a:lnTo>
                  <a:lnTo>
                    <a:pt x="1110" y="2"/>
                  </a:lnTo>
                  <a:lnTo>
                    <a:pt x="1229" y="8"/>
                  </a:lnTo>
                  <a:lnTo>
                    <a:pt x="1347" y="15"/>
                  </a:lnTo>
                  <a:lnTo>
                    <a:pt x="1458" y="27"/>
                  </a:lnTo>
                  <a:lnTo>
                    <a:pt x="1513" y="33"/>
                  </a:lnTo>
                  <a:lnTo>
                    <a:pt x="1565" y="41"/>
                  </a:lnTo>
                  <a:lnTo>
                    <a:pt x="1617" y="48"/>
                  </a:lnTo>
                  <a:lnTo>
                    <a:pt x="1666" y="57"/>
                  </a:lnTo>
                  <a:lnTo>
                    <a:pt x="1713" y="66"/>
                  </a:lnTo>
                  <a:lnTo>
                    <a:pt x="1758" y="77"/>
                  </a:lnTo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6" name="Freeform 3194">
              <a:extLst>
                <a:ext uri="{FF2B5EF4-FFF2-40B4-BE49-F238E27FC236}">
                  <a16:creationId xmlns:a16="http://schemas.microsoft.com/office/drawing/2014/main" id="{680F5A98-CEA1-4385-8CE6-3B85755D1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246"/>
              <a:ext cx="1758" cy="218"/>
            </a:xfrm>
            <a:custGeom>
              <a:avLst/>
              <a:gdLst>
                <a:gd name="T0" fmla="*/ 1758 w 1758"/>
                <a:gd name="T1" fmla="*/ 182 h 218"/>
                <a:gd name="T2" fmla="*/ 1758 w 1758"/>
                <a:gd name="T3" fmla="*/ 182 h 218"/>
                <a:gd name="T4" fmla="*/ 1678 w 1758"/>
                <a:gd name="T5" fmla="*/ 166 h 218"/>
                <a:gd name="T6" fmla="*/ 1594 w 1758"/>
                <a:gd name="T7" fmla="*/ 150 h 218"/>
                <a:gd name="T8" fmla="*/ 1504 w 1758"/>
                <a:gd name="T9" fmla="*/ 137 h 218"/>
                <a:gd name="T10" fmla="*/ 1410 w 1758"/>
                <a:gd name="T11" fmla="*/ 126 h 218"/>
                <a:gd name="T12" fmla="*/ 1313 w 1758"/>
                <a:gd name="T13" fmla="*/ 117 h 218"/>
                <a:gd name="T14" fmla="*/ 1212 w 1758"/>
                <a:gd name="T15" fmla="*/ 111 h 218"/>
                <a:gd name="T16" fmla="*/ 1110 w 1758"/>
                <a:gd name="T17" fmla="*/ 107 h 218"/>
                <a:gd name="T18" fmla="*/ 1007 w 1758"/>
                <a:gd name="T19" fmla="*/ 105 h 218"/>
                <a:gd name="T20" fmla="*/ 1007 w 1758"/>
                <a:gd name="T21" fmla="*/ 105 h 218"/>
                <a:gd name="T22" fmla="*/ 936 w 1758"/>
                <a:gd name="T23" fmla="*/ 101 h 218"/>
                <a:gd name="T24" fmla="*/ 866 w 1758"/>
                <a:gd name="T25" fmla="*/ 93 h 218"/>
                <a:gd name="T26" fmla="*/ 795 w 1758"/>
                <a:gd name="T27" fmla="*/ 83 h 218"/>
                <a:gd name="T28" fmla="*/ 725 w 1758"/>
                <a:gd name="T29" fmla="*/ 71 h 218"/>
                <a:gd name="T30" fmla="*/ 657 w 1758"/>
                <a:gd name="T31" fmla="*/ 56 h 218"/>
                <a:gd name="T32" fmla="*/ 596 w 1758"/>
                <a:gd name="T33" fmla="*/ 39 h 218"/>
                <a:gd name="T34" fmla="*/ 538 w 1758"/>
                <a:gd name="T35" fmla="*/ 19 h 218"/>
                <a:gd name="T36" fmla="*/ 511 w 1758"/>
                <a:gd name="T37" fmla="*/ 10 h 218"/>
                <a:gd name="T38" fmla="*/ 487 w 1758"/>
                <a:gd name="T39" fmla="*/ 0 h 218"/>
                <a:gd name="T40" fmla="*/ 487 w 1758"/>
                <a:gd name="T41" fmla="*/ 0 h 218"/>
                <a:gd name="T42" fmla="*/ 464 w 1758"/>
                <a:gd name="T43" fmla="*/ 21 h 218"/>
                <a:gd name="T44" fmla="*/ 431 w 1758"/>
                <a:gd name="T45" fmla="*/ 46 h 218"/>
                <a:gd name="T46" fmla="*/ 393 w 1758"/>
                <a:gd name="T47" fmla="*/ 75 h 218"/>
                <a:gd name="T48" fmla="*/ 350 w 1758"/>
                <a:gd name="T49" fmla="*/ 105 h 218"/>
                <a:gd name="T50" fmla="*/ 306 w 1758"/>
                <a:gd name="T51" fmla="*/ 132 h 218"/>
                <a:gd name="T52" fmla="*/ 261 w 1758"/>
                <a:gd name="T53" fmla="*/ 157 h 218"/>
                <a:gd name="T54" fmla="*/ 240 w 1758"/>
                <a:gd name="T55" fmla="*/ 167 h 218"/>
                <a:gd name="T56" fmla="*/ 218 w 1758"/>
                <a:gd name="T57" fmla="*/ 176 h 218"/>
                <a:gd name="T58" fmla="*/ 199 w 1758"/>
                <a:gd name="T59" fmla="*/ 184 h 218"/>
                <a:gd name="T60" fmla="*/ 181 w 1758"/>
                <a:gd name="T61" fmla="*/ 188 h 218"/>
                <a:gd name="T62" fmla="*/ 181 w 1758"/>
                <a:gd name="T63" fmla="*/ 188 h 218"/>
                <a:gd name="T64" fmla="*/ 134 w 1758"/>
                <a:gd name="T65" fmla="*/ 196 h 218"/>
                <a:gd name="T66" fmla="*/ 87 w 1758"/>
                <a:gd name="T67" fmla="*/ 203 h 218"/>
                <a:gd name="T68" fmla="*/ 43 w 1758"/>
                <a:gd name="T69" fmla="*/ 209 h 218"/>
                <a:gd name="T70" fmla="*/ 0 w 1758"/>
                <a:gd name="T71" fmla="*/ 218 h 21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58" h="218">
                  <a:moveTo>
                    <a:pt x="1758" y="182"/>
                  </a:moveTo>
                  <a:lnTo>
                    <a:pt x="1758" y="182"/>
                  </a:lnTo>
                  <a:lnTo>
                    <a:pt x="1678" y="166"/>
                  </a:lnTo>
                  <a:lnTo>
                    <a:pt x="1594" y="150"/>
                  </a:lnTo>
                  <a:lnTo>
                    <a:pt x="1504" y="137"/>
                  </a:lnTo>
                  <a:lnTo>
                    <a:pt x="1410" y="126"/>
                  </a:lnTo>
                  <a:lnTo>
                    <a:pt x="1313" y="117"/>
                  </a:lnTo>
                  <a:lnTo>
                    <a:pt x="1212" y="111"/>
                  </a:lnTo>
                  <a:lnTo>
                    <a:pt x="1110" y="107"/>
                  </a:lnTo>
                  <a:lnTo>
                    <a:pt x="1007" y="105"/>
                  </a:lnTo>
                  <a:lnTo>
                    <a:pt x="936" y="101"/>
                  </a:lnTo>
                  <a:lnTo>
                    <a:pt x="866" y="93"/>
                  </a:lnTo>
                  <a:lnTo>
                    <a:pt x="795" y="83"/>
                  </a:lnTo>
                  <a:lnTo>
                    <a:pt x="725" y="71"/>
                  </a:lnTo>
                  <a:lnTo>
                    <a:pt x="657" y="56"/>
                  </a:lnTo>
                  <a:lnTo>
                    <a:pt x="596" y="39"/>
                  </a:lnTo>
                  <a:lnTo>
                    <a:pt x="538" y="19"/>
                  </a:lnTo>
                  <a:lnTo>
                    <a:pt x="511" y="10"/>
                  </a:lnTo>
                  <a:lnTo>
                    <a:pt x="487" y="0"/>
                  </a:lnTo>
                  <a:lnTo>
                    <a:pt x="464" y="21"/>
                  </a:lnTo>
                  <a:lnTo>
                    <a:pt x="431" y="46"/>
                  </a:lnTo>
                  <a:lnTo>
                    <a:pt x="393" y="75"/>
                  </a:lnTo>
                  <a:lnTo>
                    <a:pt x="350" y="105"/>
                  </a:lnTo>
                  <a:lnTo>
                    <a:pt x="306" y="132"/>
                  </a:lnTo>
                  <a:lnTo>
                    <a:pt x="261" y="157"/>
                  </a:lnTo>
                  <a:lnTo>
                    <a:pt x="240" y="167"/>
                  </a:lnTo>
                  <a:lnTo>
                    <a:pt x="218" y="176"/>
                  </a:lnTo>
                  <a:lnTo>
                    <a:pt x="199" y="184"/>
                  </a:lnTo>
                  <a:lnTo>
                    <a:pt x="181" y="188"/>
                  </a:lnTo>
                  <a:lnTo>
                    <a:pt x="134" y="196"/>
                  </a:lnTo>
                  <a:lnTo>
                    <a:pt x="87" y="203"/>
                  </a:lnTo>
                  <a:lnTo>
                    <a:pt x="43" y="209"/>
                  </a:lnTo>
                  <a:lnTo>
                    <a:pt x="0" y="218"/>
                  </a:lnTo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7" name="Freeform 3195">
              <a:extLst>
                <a:ext uri="{FF2B5EF4-FFF2-40B4-BE49-F238E27FC236}">
                  <a16:creationId xmlns:a16="http://schemas.microsoft.com/office/drawing/2014/main" id="{0704E7C2-AD0A-49C5-9BFC-9D993AECD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277"/>
              <a:ext cx="1758" cy="208"/>
            </a:xfrm>
            <a:custGeom>
              <a:avLst/>
              <a:gdLst>
                <a:gd name="T0" fmla="*/ 1758 w 1758"/>
                <a:gd name="T1" fmla="*/ 172 h 208"/>
                <a:gd name="T2" fmla="*/ 1758 w 1758"/>
                <a:gd name="T3" fmla="*/ 172 h 208"/>
                <a:gd name="T4" fmla="*/ 1719 w 1758"/>
                <a:gd name="T5" fmla="*/ 163 h 208"/>
                <a:gd name="T6" fmla="*/ 1678 w 1758"/>
                <a:gd name="T7" fmla="*/ 156 h 208"/>
                <a:gd name="T8" fmla="*/ 1636 w 1758"/>
                <a:gd name="T9" fmla="*/ 148 h 208"/>
                <a:gd name="T10" fmla="*/ 1594 w 1758"/>
                <a:gd name="T11" fmla="*/ 142 h 208"/>
                <a:gd name="T12" fmla="*/ 1504 w 1758"/>
                <a:gd name="T13" fmla="*/ 130 h 208"/>
                <a:gd name="T14" fmla="*/ 1410 w 1758"/>
                <a:gd name="T15" fmla="*/ 121 h 208"/>
                <a:gd name="T16" fmla="*/ 1313 w 1758"/>
                <a:gd name="T17" fmla="*/ 115 h 208"/>
                <a:gd name="T18" fmla="*/ 1212 w 1758"/>
                <a:gd name="T19" fmla="*/ 110 h 208"/>
                <a:gd name="T20" fmla="*/ 1110 w 1758"/>
                <a:gd name="T21" fmla="*/ 107 h 208"/>
                <a:gd name="T22" fmla="*/ 1007 w 1758"/>
                <a:gd name="T23" fmla="*/ 106 h 208"/>
                <a:gd name="T24" fmla="*/ 1007 w 1758"/>
                <a:gd name="T25" fmla="*/ 106 h 208"/>
                <a:gd name="T26" fmla="*/ 936 w 1758"/>
                <a:gd name="T27" fmla="*/ 101 h 208"/>
                <a:gd name="T28" fmla="*/ 866 w 1758"/>
                <a:gd name="T29" fmla="*/ 94 h 208"/>
                <a:gd name="T30" fmla="*/ 795 w 1758"/>
                <a:gd name="T31" fmla="*/ 83 h 208"/>
                <a:gd name="T32" fmla="*/ 725 w 1758"/>
                <a:gd name="T33" fmla="*/ 71 h 208"/>
                <a:gd name="T34" fmla="*/ 657 w 1758"/>
                <a:gd name="T35" fmla="*/ 56 h 208"/>
                <a:gd name="T36" fmla="*/ 596 w 1758"/>
                <a:gd name="T37" fmla="*/ 40 h 208"/>
                <a:gd name="T38" fmla="*/ 538 w 1758"/>
                <a:gd name="T39" fmla="*/ 21 h 208"/>
                <a:gd name="T40" fmla="*/ 511 w 1758"/>
                <a:gd name="T41" fmla="*/ 11 h 208"/>
                <a:gd name="T42" fmla="*/ 487 w 1758"/>
                <a:gd name="T43" fmla="*/ 0 h 208"/>
                <a:gd name="T44" fmla="*/ 487 w 1758"/>
                <a:gd name="T45" fmla="*/ 0 h 208"/>
                <a:gd name="T46" fmla="*/ 478 w 1758"/>
                <a:gd name="T47" fmla="*/ 11 h 208"/>
                <a:gd name="T48" fmla="*/ 466 w 1758"/>
                <a:gd name="T49" fmla="*/ 21 h 208"/>
                <a:gd name="T50" fmla="*/ 433 w 1758"/>
                <a:gd name="T51" fmla="*/ 47 h 208"/>
                <a:gd name="T52" fmla="*/ 393 w 1758"/>
                <a:gd name="T53" fmla="*/ 74 h 208"/>
                <a:gd name="T54" fmla="*/ 351 w 1758"/>
                <a:gd name="T55" fmla="*/ 101 h 208"/>
                <a:gd name="T56" fmla="*/ 307 w 1758"/>
                <a:gd name="T57" fmla="*/ 127 h 208"/>
                <a:gd name="T58" fmla="*/ 268 w 1758"/>
                <a:gd name="T59" fmla="*/ 150 h 208"/>
                <a:gd name="T60" fmla="*/ 235 w 1758"/>
                <a:gd name="T61" fmla="*/ 165 h 208"/>
                <a:gd name="T62" fmla="*/ 223 w 1758"/>
                <a:gd name="T63" fmla="*/ 169 h 208"/>
                <a:gd name="T64" fmla="*/ 212 w 1758"/>
                <a:gd name="T65" fmla="*/ 172 h 208"/>
                <a:gd name="T66" fmla="*/ 212 w 1758"/>
                <a:gd name="T67" fmla="*/ 172 h 208"/>
                <a:gd name="T68" fmla="*/ 187 w 1758"/>
                <a:gd name="T69" fmla="*/ 178 h 208"/>
                <a:gd name="T70" fmla="*/ 160 w 1758"/>
                <a:gd name="T71" fmla="*/ 181 h 208"/>
                <a:gd name="T72" fmla="*/ 102 w 1758"/>
                <a:gd name="T73" fmla="*/ 189 h 208"/>
                <a:gd name="T74" fmla="*/ 48 w 1758"/>
                <a:gd name="T75" fmla="*/ 198 h 208"/>
                <a:gd name="T76" fmla="*/ 22 w 1758"/>
                <a:gd name="T77" fmla="*/ 202 h 208"/>
                <a:gd name="T78" fmla="*/ 0 w 1758"/>
                <a:gd name="T79" fmla="*/ 208 h 20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758" h="208">
                  <a:moveTo>
                    <a:pt x="1758" y="172"/>
                  </a:moveTo>
                  <a:lnTo>
                    <a:pt x="1758" y="172"/>
                  </a:lnTo>
                  <a:lnTo>
                    <a:pt x="1719" y="163"/>
                  </a:lnTo>
                  <a:lnTo>
                    <a:pt x="1678" y="156"/>
                  </a:lnTo>
                  <a:lnTo>
                    <a:pt x="1636" y="148"/>
                  </a:lnTo>
                  <a:lnTo>
                    <a:pt x="1594" y="142"/>
                  </a:lnTo>
                  <a:lnTo>
                    <a:pt x="1504" y="130"/>
                  </a:lnTo>
                  <a:lnTo>
                    <a:pt x="1410" y="121"/>
                  </a:lnTo>
                  <a:lnTo>
                    <a:pt x="1313" y="115"/>
                  </a:lnTo>
                  <a:lnTo>
                    <a:pt x="1212" y="110"/>
                  </a:lnTo>
                  <a:lnTo>
                    <a:pt x="1110" y="107"/>
                  </a:lnTo>
                  <a:lnTo>
                    <a:pt x="1007" y="106"/>
                  </a:lnTo>
                  <a:lnTo>
                    <a:pt x="936" y="101"/>
                  </a:lnTo>
                  <a:lnTo>
                    <a:pt x="866" y="94"/>
                  </a:lnTo>
                  <a:lnTo>
                    <a:pt x="795" y="83"/>
                  </a:lnTo>
                  <a:lnTo>
                    <a:pt x="725" y="71"/>
                  </a:lnTo>
                  <a:lnTo>
                    <a:pt x="657" y="56"/>
                  </a:lnTo>
                  <a:lnTo>
                    <a:pt x="596" y="40"/>
                  </a:lnTo>
                  <a:lnTo>
                    <a:pt x="538" y="21"/>
                  </a:lnTo>
                  <a:lnTo>
                    <a:pt x="511" y="11"/>
                  </a:lnTo>
                  <a:lnTo>
                    <a:pt x="487" y="0"/>
                  </a:lnTo>
                  <a:lnTo>
                    <a:pt x="478" y="11"/>
                  </a:lnTo>
                  <a:lnTo>
                    <a:pt x="466" y="21"/>
                  </a:lnTo>
                  <a:lnTo>
                    <a:pt x="433" y="47"/>
                  </a:lnTo>
                  <a:lnTo>
                    <a:pt x="393" y="74"/>
                  </a:lnTo>
                  <a:lnTo>
                    <a:pt x="351" y="101"/>
                  </a:lnTo>
                  <a:lnTo>
                    <a:pt x="307" y="127"/>
                  </a:lnTo>
                  <a:lnTo>
                    <a:pt x="268" y="150"/>
                  </a:lnTo>
                  <a:lnTo>
                    <a:pt x="235" y="165"/>
                  </a:lnTo>
                  <a:lnTo>
                    <a:pt x="223" y="169"/>
                  </a:lnTo>
                  <a:lnTo>
                    <a:pt x="212" y="172"/>
                  </a:lnTo>
                  <a:lnTo>
                    <a:pt x="187" y="178"/>
                  </a:lnTo>
                  <a:lnTo>
                    <a:pt x="160" y="181"/>
                  </a:lnTo>
                  <a:lnTo>
                    <a:pt x="102" y="189"/>
                  </a:lnTo>
                  <a:lnTo>
                    <a:pt x="48" y="198"/>
                  </a:lnTo>
                  <a:lnTo>
                    <a:pt x="22" y="202"/>
                  </a:lnTo>
                  <a:lnTo>
                    <a:pt x="0" y="208"/>
                  </a:lnTo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8" name="Freeform 3196">
              <a:extLst>
                <a:ext uri="{FF2B5EF4-FFF2-40B4-BE49-F238E27FC236}">
                  <a16:creationId xmlns:a16="http://schemas.microsoft.com/office/drawing/2014/main" id="{C4D4E981-F3FD-4CFA-9275-C2ECBB113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246"/>
              <a:ext cx="1758" cy="218"/>
            </a:xfrm>
            <a:custGeom>
              <a:avLst/>
              <a:gdLst>
                <a:gd name="T0" fmla="*/ 0 w 1758"/>
                <a:gd name="T1" fmla="*/ 218 h 218"/>
                <a:gd name="T2" fmla="*/ 0 w 1758"/>
                <a:gd name="T3" fmla="*/ 218 h 218"/>
                <a:gd name="T4" fmla="*/ 43 w 1758"/>
                <a:gd name="T5" fmla="*/ 209 h 218"/>
                <a:gd name="T6" fmla="*/ 87 w 1758"/>
                <a:gd name="T7" fmla="*/ 203 h 218"/>
                <a:gd name="T8" fmla="*/ 134 w 1758"/>
                <a:gd name="T9" fmla="*/ 196 h 218"/>
                <a:gd name="T10" fmla="*/ 181 w 1758"/>
                <a:gd name="T11" fmla="*/ 188 h 218"/>
                <a:gd name="T12" fmla="*/ 181 w 1758"/>
                <a:gd name="T13" fmla="*/ 188 h 218"/>
                <a:gd name="T14" fmla="*/ 199 w 1758"/>
                <a:gd name="T15" fmla="*/ 184 h 218"/>
                <a:gd name="T16" fmla="*/ 218 w 1758"/>
                <a:gd name="T17" fmla="*/ 176 h 218"/>
                <a:gd name="T18" fmla="*/ 240 w 1758"/>
                <a:gd name="T19" fmla="*/ 167 h 218"/>
                <a:gd name="T20" fmla="*/ 261 w 1758"/>
                <a:gd name="T21" fmla="*/ 157 h 218"/>
                <a:gd name="T22" fmla="*/ 306 w 1758"/>
                <a:gd name="T23" fmla="*/ 132 h 218"/>
                <a:gd name="T24" fmla="*/ 350 w 1758"/>
                <a:gd name="T25" fmla="*/ 105 h 218"/>
                <a:gd name="T26" fmla="*/ 393 w 1758"/>
                <a:gd name="T27" fmla="*/ 75 h 218"/>
                <a:gd name="T28" fmla="*/ 431 w 1758"/>
                <a:gd name="T29" fmla="*/ 46 h 218"/>
                <a:gd name="T30" fmla="*/ 464 w 1758"/>
                <a:gd name="T31" fmla="*/ 21 h 218"/>
                <a:gd name="T32" fmla="*/ 487 w 1758"/>
                <a:gd name="T33" fmla="*/ 0 h 218"/>
                <a:gd name="T34" fmla="*/ 487 w 1758"/>
                <a:gd name="T35" fmla="*/ 0 h 218"/>
                <a:gd name="T36" fmla="*/ 511 w 1758"/>
                <a:gd name="T37" fmla="*/ 10 h 218"/>
                <a:gd name="T38" fmla="*/ 538 w 1758"/>
                <a:gd name="T39" fmla="*/ 19 h 218"/>
                <a:gd name="T40" fmla="*/ 596 w 1758"/>
                <a:gd name="T41" fmla="*/ 39 h 218"/>
                <a:gd name="T42" fmla="*/ 657 w 1758"/>
                <a:gd name="T43" fmla="*/ 56 h 218"/>
                <a:gd name="T44" fmla="*/ 725 w 1758"/>
                <a:gd name="T45" fmla="*/ 71 h 218"/>
                <a:gd name="T46" fmla="*/ 795 w 1758"/>
                <a:gd name="T47" fmla="*/ 83 h 218"/>
                <a:gd name="T48" fmla="*/ 866 w 1758"/>
                <a:gd name="T49" fmla="*/ 93 h 218"/>
                <a:gd name="T50" fmla="*/ 936 w 1758"/>
                <a:gd name="T51" fmla="*/ 101 h 218"/>
                <a:gd name="T52" fmla="*/ 1007 w 1758"/>
                <a:gd name="T53" fmla="*/ 105 h 218"/>
                <a:gd name="T54" fmla="*/ 1007 w 1758"/>
                <a:gd name="T55" fmla="*/ 105 h 218"/>
                <a:gd name="T56" fmla="*/ 1110 w 1758"/>
                <a:gd name="T57" fmla="*/ 107 h 218"/>
                <a:gd name="T58" fmla="*/ 1212 w 1758"/>
                <a:gd name="T59" fmla="*/ 111 h 218"/>
                <a:gd name="T60" fmla="*/ 1313 w 1758"/>
                <a:gd name="T61" fmla="*/ 117 h 218"/>
                <a:gd name="T62" fmla="*/ 1410 w 1758"/>
                <a:gd name="T63" fmla="*/ 126 h 218"/>
                <a:gd name="T64" fmla="*/ 1504 w 1758"/>
                <a:gd name="T65" fmla="*/ 137 h 218"/>
                <a:gd name="T66" fmla="*/ 1594 w 1758"/>
                <a:gd name="T67" fmla="*/ 150 h 218"/>
                <a:gd name="T68" fmla="*/ 1678 w 1758"/>
                <a:gd name="T69" fmla="*/ 166 h 218"/>
                <a:gd name="T70" fmla="*/ 1758 w 1758"/>
                <a:gd name="T71" fmla="*/ 182 h 21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58" h="218">
                  <a:moveTo>
                    <a:pt x="0" y="218"/>
                  </a:moveTo>
                  <a:lnTo>
                    <a:pt x="0" y="218"/>
                  </a:lnTo>
                  <a:lnTo>
                    <a:pt x="43" y="209"/>
                  </a:lnTo>
                  <a:lnTo>
                    <a:pt x="87" y="203"/>
                  </a:lnTo>
                  <a:lnTo>
                    <a:pt x="134" y="196"/>
                  </a:lnTo>
                  <a:lnTo>
                    <a:pt x="181" y="188"/>
                  </a:lnTo>
                  <a:lnTo>
                    <a:pt x="199" y="184"/>
                  </a:lnTo>
                  <a:lnTo>
                    <a:pt x="218" y="176"/>
                  </a:lnTo>
                  <a:lnTo>
                    <a:pt x="240" y="167"/>
                  </a:lnTo>
                  <a:lnTo>
                    <a:pt x="261" y="157"/>
                  </a:lnTo>
                  <a:lnTo>
                    <a:pt x="306" y="132"/>
                  </a:lnTo>
                  <a:lnTo>
                    <a:pt x="350" y="105"/>
                  </a:lnTo>
                  <a:lnTo>
                    <a:pt x="393" y="75"/>
                  </a:lnTo>
                  <a:lnTo>
                    <a:pt x="431" y="46"/>
                  </a:lnTo>
                  <a:lnTo>
                    <a:pt x="464" y="21"/>
                  </a:lnTo>
                  <a:lnTo>
                    <a:pt x="487" y="0"/>
                  </a:lnTo>
                  <a:lnTo>
                    <a:pt x="511" y="10"/>
                  </a:lnTo>
                  <a:lnTo>
                    <a:pt x="538" y="19"/>
                  </a:lnTo>
                  <a:lnTo>
                    <a:pt x="596" y="39"/>
                  </a:lnTo>
                  <a:lnTo>
                    <a:pt x="657" y="56"/>
                  </a:lnTo>
                  <a:lnTo>
                    <a:pt x="725" y="71"/>
                  </a:lnTo>
                  <a:lnTo>
                    <a:pt x="795" y="83"/>
                  </a:lnTo>
                  <a:lnTo>
                    <a:pt x="866" y="93"/>
                  </a:lnTo>
                  <a:lnTo>
                    <a:pt x="936" y="101"/>
                  </a:lnTo>
                  <a:lnTo>
                    <a:pt x="1007" y="105"/>
                  </a:lnTo>
                  <a:lnTo>
                    <a:pt x="1110" y="107"/>
                  </a:lnTo>
                  <a:lnTo>
                    <a:pt x="1212" y="111"/>
                  </a:lnTo>
                  <a:lnTo>
                    <a:pt x="1313" y="117"/>
                  </a:lnTo>
                  <a:lnTo>
                    <a:pt x="1410" y="126"/>
                  </a:lnTo>
                  <a:lnTo>
                    <a:pt x="1504" y="137"/>
                  </a:lnTo>
                  <a:lnTo>
                    <a:pt x="1594" y="150"/>
                  </a:lnTo>
                  <a:lnTo>
                    <a:pt x="1678" y="166"/>
                  </a:lnTo>
                  <a:lnTo>
                    <a:pt x="1758" y="182"/>
                  </a:lnTo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9" name="Line 3197">
              <a:extLst>
                <a:ext uri="{FF2B5EF4-FFF2-40B4-BE49-F238E27FC236}">
                  <a16:creationId xmlns:a16="http://schemas.microsoft.com/office/drawing/2014/main" id="{6446E5DA-7404-41A0-8D8D-9BE5FF3A34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4" y="1246"/>
              <a:ext cx="1" cy="31"/>
            </a:xfrm>
            <a:prstGeom prst="line">
              <a:avLst/>
            </a:prstGeom>
            <a:noFill/>
            <a:ln w="7938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0" name="Freeform 3198">
              <a:extLst>
                <a:ext uri="{FF2B5EF4-FFF2-40B4-BE49-F238E27FC236}">
                  <a16:creationId xmlns:a16="http://schemas.microsoft.com/office/drawing/2014/main" id="{7400E0DC-761A-4D3C-8708-F467A430A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1277"/>
              <a:ext cx="754" cy="186"/>
            </a:xfrm>
            <a:custGeom>
              <a:avLst/>
              <a:gdLst>
                <a:gd name="T0" fmla="*/ 75 w 754"/>
                <a:gd name="T1" fmla="*/ 172 h 186"/>
                <a:gd name="T2" fmla="*/ 75 w 754"/>
                <a:gd name="T3" fmla="*/ 172 h 186"/>
                <a:gd name="T4" fmla="*/ 86 w 754"/>
                <a:gd name="T5" fmla="*/ 169 h 186"/>
                <a:gd name="T6" fmla="*/ 98 w 754"/>
                <a:gd name="T7" fmla="*/ 165 h 186"/>
                <a:gd name="T8" fmla="*/ 131 w 754"/>
                <a:gd name="T9" fmla="*/ 150 h 186"/>
                <a:gd name="T10" fmla="*/ 170 w 754"/>
                <a:gd name="T11" fmla="*/ 127 h 186"/>
                <a:gd name="T12" fmla="*/ 214 w 754"/>
                <a:gd name="T13" fmla="*/ 101 h 186"/>
                <a:gd name="T14" fmla="*/ 256 w 754"/>
                <a:gd name="T15" fmla="*/ 74 h 186"/>
                <a:gd name="T16" fmla="*/ 296 w 754"/>
                <a:gd name="T17" fmla="*/ 47 h 186"/>
                <a:gd name="T18" fmla="*/ 329 w 754"/>
                <a:gd name="T19" fmla="*/ 21 h 186"/>
                <a:gd name="T20" fmla="*/ 341 w 754"/>
                <a:gd name="T21" fmla="*/ 11 h 186"/>
                <a:gd name="T22" fmla="*/ 350 w 754"/>
                <a:gd name="T23" fmla="*/ 0 h 186"/>
                <a:gd name="T24" fmla="*/ 350 w 754"/>
                <a:gd name="T25" fmla="*/ 0 h 186"/>
                <a:gd name="T26" fmla="*/ 389 w 754"/>
                <a:gd name="T27" fmla="*/ 17 h 186"/>
                <a:gd name="T28" fmla="*/ 433 w 754"/>
                <a:gd name="T29" fmla="*/ 32 h 186"/>
                <a:gd name="T30" fmla="*/ 481 w 754"/>
                <a:gd name="T31" fmla="*/ 46 h 186"/>
                <a:gd name="T32" fmla="*/ 532 w 754"/>
                <a:gd name="T33" fmla="*/ 59 h 186"/>
                <a:gd name="T34" fmla="*/ 585 w 754"/>
                <a:gd name="T35" fmla="*/ 71 h 186"/>
                <a:gd name="T36" fmla="*/ 641 w 754"/>
                <a:gd name="T37" fmla="*/ 80 h 186"/>
                <a:gd name="T38" fmla="*/ 697 w 754"/>
                <a:gd name="T39" fmla="*/ 89 h 186"/>
                <a:gd name="T40" fmla="*/ 754 w 754"/>
                <a:gd name="T41" fmla="*/ 97 h 186"/>
                <a:gd name="T42" fmla="*/ 753 w 754"/>
                <a:gd name="T43" fmla="*/ 97 h 186"/>
                <a:gd name="T44" fmla="*/ 753 w 754"/>
                <a:gd name="T45" fmla="*/ 97 h 186"/>
                <a:gd name="T46" fmla="*/ 670 w 754"/>
                <a:gd name="T47" fmla="*/ 91 h 186"/>
                <a:gd name="T48" fmla="*/ 623 w 754"/>
                <a:gd name="T49" fmla="*/ 86 h 186"/>
                <a:gd name="T50" fmla="*/ 573 w 754"/>
                <a:gd name="T51" fmla="*/ 83 h 186"/>
                <a:gd name="T52" fmla="*/ 522 w 754"/>
                <a:gd name="T53" fmla="*/ 83 h 186"/>
                <a:gd name="T54" fmla="*/ 472 w 754"/>
                <a:gd name="T55" fmla="*/ 85 h 186"/>
                <a:gd name="T56" fmla="*/ 449 w 754"/>
                <a:gd name="T57" fmla="*/ 88 h 186"/>
                <a:gd name="T58" fmla="*/ 427 w 754"/>
                <a:gd name="T59" fmla="*/ 91 h 186"/>
                <a:gd name="T60" fmla="*/ 404 w 754"/>
                <a:gd name="T61" fmla="*/ 95 h 186"/>
                <a:gd name="T62" fmla="*/ 385 w 754"/>
                <a:gd name="T63" fmla="*/ 101 h 186"/>
                <a:gd name="T64" fmla="*/ 385 w 754"/>
                <a:gd name="T65" fmla="*/ 101 h 186"/>
                <a:gd name="T66" fmla="*/ 341 w 754"/>
                <a:gd name="T67" fmla="*/ 115 h 186"/>
                <a:gd name="T68" fmla="*/ 290 w 754"/>
                <a:gd name="T69" fmla="*/ 129 h 186"/>
                <a:gd name="T70" fmla="*/ 235 w 754"/>
                <a:gd name="T71" fmla="*/ 142 h 186"/>
                <a:gd name="T72" fmla="*/ 179 w 754"/>
                <a:gd name="T73" fmla="*/ 154 h 186"/>
                <a:gd name="T74" fmla="*/ 125 w 754"/>
                <a:gd name="T75" fmla="*/ 166 h 186"/>
                <a:gd name="T76" fmla="*/ 75 w 754"/>
                <a:gd name="T77" fmla="*/ 175 h 186"/>
                <a:gd name="T78" fmla="*/ 33 w 754"/>
                <a:gd name="T79" fmla="*/ 183 h 186"/>
                <a:gd name="T80" fmla="*/ 0 w 754"/>
                <a:gd name="T81" fmla="*/ 186 h 186"/>
                <a:gd name="T82" fmla="*/ 0 w 754"/>
                <a:gd name="T83" fmla="*/ 184 h 186"/>
                <a:gd name="T84" fmla="*/ 0 w 754"/>
                <a:gd name="T85" fmla="*/ 184 h 186"/>
                <a:gd name="T86" fmla="*/ 39 w 754"/>
                <a:gd name="T87" fmla="*/ 180 h 186"/>
                <a:gd name="T88" fmla="*/ 75 w 754"/>
                <a:gd name="T89" fmla="*/ 172 h 186"/>
                <a:gd name="T90" fmla="*/ 75 w 754"/>
                <a:gd name="T91" fmla="*/ 172 h 1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54" h="186">
                  <a:moveTo>
                    <a:pt x="75" y="172"/>
                  </a:moveTo>
                  <a:lnTo>
                    <a:pt x="75" y="172"/>
                  </a:lnTo>
                  <a:lnTo>
                    <a:pt x="86" y="169"/>
                  </a:lnTo>
                  <a:lnTo>
                    <a:pt x="98" y="165"/>
                  </a:lnTo>
                  <a:lnTo>
                    <a:pt x="131" y="150"/>
                  </a:lnTo>
                  <a:lnTo>
                    <a:pt x="170" y="127"/>
                  </a:lnTo>
                  <a:lnTo>
                    <a:pt x="214" y="101"/>
                  </a:lnTo>
                  <a:lnTo>
                    <a:pt x="256" y="74"/>
                  </a:lnTo>
                  <a:lnTo>
                    <a:pt x="296" y="47"/>
                  </a:lnTo>
                  <a:lnTo>
                    <a:pt x="329" y="21"/>
                  </a:lnTo>
                  <a:lnTo>
                    <a:pt x="341" y="11"/>
                  </a:lnTo>
                  <a:lnTo>
                    <a:pt x="350" y="0"/>
                  </a:lnTo>
                  <a:lnTo>
                    <a:pt x="389" y="17"/>
                  </a:lnTo>
                  <a:lnTo>
                    <a:pt x="433" y="32"/>
                  </a:lnTo>
                  <a:lnTo>
                    <a:pt x="481" y="46"/>
                  </a:lnTo>
                  <a:lnTo>
                    <a:pt x="532" y="59"/>
                  </a:lnTo>
                  <a:lnTo>
                    <a:pt x="585" y="71"/>
                  </a:lnTo>
                  <a:lnTo>
                    <a:pt x="641" y="80"/>
                  </a:lnTo>
                  <a:lnTo>
                    <a:pt x="697" y="89"/>
                  </a:lnTo>
                  <a:lnTo>
                    <a:pt x="754" y="97"/>
                  </a:lnTo>
                  <a:lnTo>
                    <a:pt x="753" y="97"/>
                  </a:lnTo>
                  <a:lnTo>
                    <a:pt x="670" y="91"/>
                  </a:lnTo>
                  <a:lnTo>
                    <a:pt x="623" y="86"/>
                  </a:lnTo>
                  <a:lnTo>
                    <a:pt x="573" y="83"/>
                  </a:lnTo>
                  <a:lnTo>
                    <a:pt x="522" y="83"/>
                  </a:lnTo>
                  <a:lnTo>
                    <a:pt x="472" y="85"/>
                  </a:lnTo>
                  <a:lnTo>
                    <a:pt x="449" y="88"/>
                  </a:lnTo>
                  <a:lnTo>
                    <a:pt x="427" y="91"/>
                  </a:lnTo>
                  <a:lnTo>
                    <a:pt x="404" y="95"/>
                  </a:lnTo>
                  <a:lnTo>
                    <a:pt x="385" y="101"/>
                  </a:lnTo>
                  <a:lnTo>
                    <a:pt x="341" y="115"/>
                  </a:lnTo>
                  <a:lnTo>
                    <a:pt x="290" y="129"/>
                  </a:lnTo>
                  <a:lnTo>
                    <a:pt x="235" y="142"/>
                  </a:lnTo>
                  <a:lnTo>
                    <a:pt x="179" y="154"/>
                  </a:lnTo>
                  <a:lnTo>
                    <a:pt x="125" y="166"/>
                  </a:lnTo>
                  <a:lnTo>
                    <a:pt x="75" y="175"/>
                  </a:lnTo>
                  <a:lnTo>
                    <a:pt x="33" y="183"/>
                  </a:lnTo>
                  <a:lnTo>
                    <a:pt x="0" y="186"/>
                  </a:lnTo>
                  <a:lnTo>
                    <a:pt x="0" y="184"/>
                  </a:lnTo>
                  <a:lnTo>
                    <a:pt x="39" y="180"/>
                  </a:lnTo>
                  <a:lnTo>
                    <a:pt x="75" y="172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1" name="Freeform 3199">
              <a:extLst>
                <a:ext uri="{FF2B5EF4-FFF2-40B4-BE49-F238E27FC236}">
                  <a16:creationId xmlns:a16="http://schemas.microsoft.com/office/drawing/2014/main" id="{9F22C06F-F78F-4520-8CDE-0A46CA290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3129"/>
              <a:ext cx="1746" cy="362"/>
            </a:xfrm>
            <a:custGeom>
              <a:avLst/>
              <a:gdLst>
                <a:gd name="T0" fmla="*/ 248 w 1746"/>
                <a:gd name="T1" fmla="*/ 223 h 362"/>
                <a:gd name="T2" fmla="*/ 467 w 1746"/>
                <a:gd name="T3" fmla="*/ 228 h 362"/>
                <a:gd name="T4" fmla="*/ 748 w 1746"/>
                <a:gd name="T5" fmla="*/ 298 h 362"/>
                <a:gd name="T6" fmla="*/ 1092 w 1746"/>
                <a:gd name="T7" fmla="*/ 360 h 362"/>
                <a:gd name="T8" fmla="*/ 1211 w 1746"/>
                <a:gd name="T9" fmla="*/ 362 h 362"/>
                <a:gd name="T10" fmla="*/ 1568 w 1746"/>
                <a:gd name="T11" fmla="*/ 345 h 362"/>
                <a:gd name="T12" fmla="*/ 1647 w 1746"/>
                <a:gd name="T13" fmla="*/ 329 h 362"/>
                <a:gd name="T14" fmla="*/ 1736 w 1746"/>
                <a:gd name="T15" fmla="*/ 252 h 362"/>
                <a:gd name="T16" fmla="*/ 1743 w 1746"/>
                <a:gd name="T17" fmla="*/ 228 h 362"/>
                <a:gd name="T18" fmla="*/ 1734 w 1746"/>
                <a:gd name="T19" fmla="*/ 231 h 362"/>
                <a:gd name="T20" fmla="*/ 1654 w 1746"/>
                <a:gd name="T21" fmla="*/ 312 h 362"/>
                <a:gd name="T22" fmla="*/ 1570 w 1746"/>
                <a:gd name="T23" fmla="*/ 333 h 362"/>
                <a:gd name="T24" fmla="*/ 1446 w 1746"/>
                <a:gd name="T25" fmla="*/ 336 h 362"/>
                <a:gd name="T26" fmla="*/ 1494 w 1746"/>
                <a:gd name="T27" fmla="*/ 298 h 362"/>
                <a:gd name="T28" fmla="*/ 1585 w 1746"/>
                <a:gd name="T29" fmla="*/ 197 h 362"/>
                <a:gd name="T30" fmla="*/ 1588 w 1746"/>
                <a:gd name="T31" fmla="*/ 173 h 362"/>
                <a:gd name="T32" fmla="*/ 1579 w 1746"/>
                <a:gd name="T33" fmla="*/ 178 h 362"/>
                <a:gd name="T34" fmla="*/ 1546 w 1746"/>
                <a:gd name="T35" fmla="*/ 235 h 362"/>
                <a:gd name="T36" fmla="*/ 1419 w 1746"/>
                <a:gd name="T37" fmla="*/ 332 h 362"/>
                <a:gd name="T38" fmla="*/ 1181 w 1746"/>
                <a:gd name="T39" fmla="*/ 350 h 362"/>
                <a:gd name="T40" fmla="*/ 1176 w 1746"/>
                <a:gd name="T41" fmla="*/ 347 h 362"/>
                <a:gd name="T42" fmla="*/ 1349 w 1746"/>
                <a:gd name="T43" fmla="*/ 264 h 362"/>
                <a:gd name="T44" fmla="*/ 1401 w 1746"/>
                <a:gd name="T45" fmla="*/ 206 h 362"/>
                <a:gd name="T46" fmla="*/ 1396 w 1746"/>
                <a:gd name="T47" fmla="*/ 197 h 362"/>
                <a:gd name="T48" fmla="*/ 1372 w 1746"/>
                <a:gd name="T49" fmla="*/ 226 h 362"/>
                <a:gd name="T50" fmla="*/ 1285 w 1746"/>
                <a:gd name="T51" fmla="*/ 291 h 362"/>
                <a:gd name="T52" fmla="*/ 1128 w 1746"/>
                <a:gd name="T53" fmla="*/ 344 h 362"/>
                <a:gd name="T54" fmla="*/ 1012 w 1746"/>
                <a:gd name="T55" fmla="*/ 339 h 362"/>
                <a:gd name="T56" fmla="*/ 1058 w 1746"/>
                <a:gd name="T57" fmla="*/ 312 h 362"/>
                <a:gd name="T58" fmla="*/ 1143 w 1746"/>
                <a:gd name="T59" fmla="*/ 222 h 362"/>
                <a:gd name="T60" fmla="*/ 1170 w 1746"/>
                <a:gd name="T61" fmla="*/ 120 h 362"/>
                <a:gd name="T62" fmla="*/ 1161 w 1746"/>
                <a:gd name="T63" fmla="*/ 105 h 362"/>
                <a:gd name="T64" fmla="*/ 1156 w 1746"/>
                <a:gd name="T65" fmla="*/ 111 h 362"/>
                <a:gd name="T66" fmla="*/ 1123 w 1746"/>
                <a:gd name="T67" fmla="*/ 229 h 362"/>
                <a:gd name="T68" fmla="*/ 1040 w 1746"/>
                <a:gd name="T69" fmla="*/ 309 h 362"/>
                <a:gd name="T70" fmla="*/ 956 w 1746"/>
                <a:gd name="T71" fmla="*/ 330 h 362"/>
                <a:gd name="T72" fmla="*/ 641 w 1746"/>
                <a:gd name="T73" fmla="*/ 255 h 362"/>
                <a:gd name="T74" fmla="*/ 428 w 1746"/>
                <a:gd name="T75" fmla="*/ 208 h 362"/>
                <a:gd name="T76" fmla="*/ 378 w 1746"/>
                <a:gd name="T77" fmla="*/ 197 h 362"/>
                <a:gd name="T78" fmla="*/ 494 w 1746"/>
                <a:gd name="T79" fmla="*/ 134 h 362"/>
                <a:gd name="T80" fmla="*/ 597 w 1746"/>
                <a:gd name="T81" fmla="*/ 111 h 362"/>
                <a:gd name="T82" fmla="*/ 785 w 1746"/>
                <a:gd name="T83" fmla="*/ 137 h 362"/>
                <a:gd name="T84" fmla="*/ 915 w 1746"/>
                <a:gd name="T85" fmla="*/ 128 h 362"/>
                <a:gd name="T86" fmla="*/ 918 w 1746"/>
                <a:gd name="T87" fmla="*/ 119 h 362"/>
                <a:gd name="T88" fmla="*/ 861 w 1746"/>
                <a:gd name="T89" fmla="*/ 127 h 362"/>
                <a:gd name="T90" fmla="*/ 710 w 1746"/>
                <a:gd name="T91" fmla="*/ 113 h 362"/>
                <a:gd name="T92" fmla="*/ 553 w 1746"/>
                <a:gd name="T93" fmla="*/ 101 h 362"/>
                <a:gd name="T94" fmla="*/ 550 w 1746"/>
                <a:gd name="T95" fmla="*/ 96 h 362"/>
                <a:gd name="T96" fmla="*/ 698 w 1746"/>
                <a:gd name="T97" fmla="*/ 12 h 362"/>
                <a:gd name="T98" fmla="*/ 702 w 1746"/>
                <a:gd name="T99" fmla="*/ 4 h 362"/>
                <a:gd name="T100" fmla="*/ 677 w 1746"/>
                <a:gd name="T101" fmla="*/ 7 h 362"/>
                <a:gd name="T102" fmla="*/ 532 w 1746"/>
                <a:gd name="T103" fmla="*/ 93 h 362"/>
                <a:gd name="T104" fmla="*/ 357 w 1746"/>
                <a:gd name="T105" fmla="*/ 187 h 362"/>
                <a:gd name="T106" fmla="*/ 205 w 1746"/>
                <a:gd name="T107" fmla="*/ 203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746" h="362">
                  <a:moveTo>
                    <a:pt x="0" y="241"/>
                  </a:moveTo>
                  <a:lnTo>
                    <a:pt x="0" y="241"/>
                  </a:lnTo>
                  <a:lnTo>
                    <a:pt x="89" y="234"/>
                  </a:lnTo>
                  <a:lnTo>
                    <a:pt x="164" y="228"/>
                  </a:lnTo>
                  <a:lnTo>
                    <a:pt x="248" y="223"/>
                  </a:lnTo>
                  <a:lnTo>
                    <a:pt x="315" y="220"/>
                  </a:lnTo>
                  <a:lnTo>
                    <a:pt x="358" y="220"/>
                  </a:lnTo>
                  <a:lnTo>
                    <a:pt x="399" y="222"/>
                  </a:lnTo>
                  <a:lnTo>
                    <a:pt x="435" y="225"/>
                  </a:lnTo>
                  <a:lnTo>
                    <a:pt x="467" y="228"/>
                  </a:lnTo>
                  <a:lnTo>
                    <a:pt x="499" y="235"/>
                  </a:lnTo>
                  <a:lnTo>
                    <a:pt x="541" y="244"/>
                  </a:lnTo>
                  <a:lnTo>
                    <a:pt x="642" y="270"/>
                  </a:lnTo>
                  <a:lnTo>
                    <a:pt x="748" y="298"/>
                  </a:lnTo>
                  <a:lnTo>
                    <a:pt x="803" y="312"/>
                  </a:lnTo>
                  <a:lnTo>
                    <a:pt x="862" y="326"/>
                  </a:lnTo>
                  <a:lnTo>
                    <a:pt x="920" y="338"/>
                  </a:lnTo>
                  <a:lnTo>
                    <a:pt x="978" y="347"/>
                  </a:lnTo>
                  <a:lnTo>
                    <a:pt x="1036" y="356"/>
                  </a:lnTo>
                  <a:lnTo>
                    <a:pt x="1092" y="360"/>
                  </a:lnTo>
                  <a:lnTo>
                    <a:pt x="1101" y="360"/>
                  </a:lnTo>
                  <a:lnTo>
                    <a:pt x="1131" y="362"/>
                  </a:lnTo>
                  <a:lnTo>
                    <a:pt x="1211" y="362"/>
                  </a:lnTo>
                  <a:lnTo>
                    <a:pt x="1259" y="360"/>
                  </a:lnTo>
                  <a:lnTo>
                    <a:pt x="1310" y="359"/>
                  </a:lnTo>
                  <a:lnTo>
                    <a:pt x="1467" y="350"/>
                  </a:lnTo>
                  <a:lnTo>
                    <a:pt x="1527" y="347"/>
                  </a:lnTo>
                  <a:lnTo>
                    <a:pt x="1568" y="345"/>
                  </a:lnTo>
                  <a:lnTo>
                    <a:pt x="1586" y="345"/>
                  </a:lnTo>
                  <a:lnTo>
                    <a:pt x="1603" y="344"/>
                  </a:lnTo>
                  <a:lnTo>
                    <a:pt x="1618" y="341"/>
                  </a:lnTo>
                  <a:lnTo>
                    <a:pt x="1633" y="336"/>
                  </a:lnTo>
                  <a:lnTo>
                    <a:pt x="1647" y="329"/>
                  </a:lnTo>
                  <a:lnTo>
                    <a:pt x="1660" y="323"/>
                  </a:lnTo>
                  <a:lnTo>
                    <a:pt x="1672" y="313"/>
                  </a:lnTo>
                  <a:lnTo>
                    <a:pt x="1684" y="306"/>
                  </a:lnTo>
                  <a:lnTo>
                    <a:pt x="1704" y="288"/>
                  </a:lnTo>
                  <a:lnTo>
                    <a:pt x="1722" y="268"/>
                  </a:lnTo>
                  <a:lnTo>
                    <a:pt x="1736" y="252"/>
                  </a:lnTo>
                  <a:lnTo>
                    <a:pt x="1745" y="237"/>
                  </a:lnTo>
                  <a:lnTo>
                    <a:pt x="1746" y="234"/>
                  </a:lnTo>
                  <a:lnTo>
                    <a:pt x="1746" y="232"/>
                  </a:lnTo>
                  <a:lnTo>
                    <a:pt x="1745" y="231"/>
                  </a:lnTo>
                  <a:lnTo>
                    <a:pt x="1743" y="228"/>
                  </a:lnTo>
                  <a:lnTo>
                    <a:pt x="1740" y="228"/>
                  </a:lnTo>
                  <a:lnTo>
                    <a:pt x="1739" y="228"/>
                  </a:lnTo>
                  <a:lnTo>
                    <a:pt x="1736" y="229"/>
                  </a:lnTo>
                  <a:lnTo>
                    <a:pt x="1734" y="231"/>
                  </a:lnTo>
                  <a:lnTo>
                    <a:pt x="1725" y="244"/>
                  </a:lnTo>
                  <a:lnTo>
                    <a:pt x="1713" y="261"/>
                  </a:lnTo>
                  <a:lnTo>
                    <a:pt x="1696" y="279"/>
                  </a:lnTo>
                  <a:lnTo>
                    <a:pt x="1677" y="295"/>
                  </a:lnTo>
                  <a:lnTo>
                    <a:pt x="1666" y="304"/>
                  </a:lnTo>
                  <a:lnTo>
                    <a:pt x="1654" y="312"/>
                  </a:lnTo>
                  <a:lnTo>
                    <a:pt x="1642" y="318"/>
                  </a:lnTo>
                  <a:lnTo>
                    <a:pt x="1630" y="324"/>
                  </a:lnTo>
                  <a:lnTo>
                    <a:pt x="1615" y="329"/>
                  </a:lnTo>
                  <a:lnTo>
                    <a:pt x="1601" y="332"/>
                  </a:lnTo>
                  <a:lnTo>
                    <a:pt x="1585" y="333"/>
                  </a:lnTo>
                  <a:lnTo>
                    <a:pt x="1570" y="333"/>
                  </a:lnTo>
                  <a:lnTo>
                    <a:pt x="1538" y="333"/>
                  </a:lnTo>
                  <a:lnTo>
                    <a:pt x="1508" y="333"/>
                  </a:lnTo>
                  <a:lnTo>
                    <a:pt x="1449" y="336"/>
                  </a:lnTo>
                  <a:lnTo>
                    <a:pt x="1446" y="336"/>
                  </a:lnTo>
                  <a:lnTo>
                    <a:pt x="1444" y="335"/>
                  </a:lnTo>
                  <a:lnTo>
                    <a:pt x="1443" y="333"/>
                  </a:lnTo>
                  <a:lnTo>
                    <a:pt x="1444" y="332"/>
                  </a:lnTo>
                  <a:lnTo>
                    <a:pt x="1470" y="316"/>
                  </a:lnTo>
                  <a:lnTo>
                    <a:pt x="1494" y="298"/>
                  </a:lnTo>
                  <a:lnTo>
                    <a:pt x="1518" y="279"/>
                  </a:lnTo>
                  <a:lnTo>
                    <a:pt x="1540" y="258"/>
                  </a:lnTo>
                  <a:lnTo>
                    <a:pt x="1559" y="237"/>
                  </a:lnTo>
                  <a:lnTo>
                    <a:pt x="1574" y="217"/>
                  </a:lnTo>
                  <a:lnTo>
                    <a:pt x="1580" y="206"/>
                  </a:lnTo>
                  <a:lnTo>
                    <a:pt x="1585" y="197"/>
                  </a:lnTo>
                  <a:lnTo>
                    <a:pt x="1589" y="188"/>
                  </a:lnTo>
                  <a:lnTo>
                    <a:pt x="1591" y="179"/>
                  </a:lnTo>
                  <a:lnTo>
                    <a:pt x="1591" y="178"/>
                  </a:lnTo>
                  <a:lnTo>
                    <a:pt x="1589" y="175"/>
                  </a:lnTo>
                  <a:lnTo>
                    <a:pt x="1588" y="173"/>
                  </a:lnTo>
                  <a:lnTo>
                    <a:pt x="1586" y="173"/>
                  </a:lnTo>
                  <a:lnTo>
                    <a:pt x="1583" y="173"/>
                  </a:lnTo>
                  <a:lnTo>
                    <a:pt x="1582" y="175"/>
                  </a:lnTo>
                  <a:lnTo>
                    <a:pt x="1580" y="176"/>
                  </a:lnTo>
                  <a:lnTo>
                    <a:pt x="1579" y="178"/>
                  </a:lnTo>
                  <a:lnTo>
                    <a:pt x="1576" y="188"/>
                  </a:lnTo>
                  <a:lnTo>
                    <a:pt x="1571" y="199"/>
                  </a:lnTo>
                  <a:lnTo>
                    <a:pt x="1565" y="211"/>
                  </a:lnTo>
                  <a:lnTo>
                    <a:pt x="1556" y="223"/>
                  </a:lnTo>
                  <a:lnTo>
                    <a:pt x="1546" y="235"/>
                  </a:lnTo>
                  <a:lnTo>
                    <a:pt x="1533" y="247"/>
                  </a:lnTo>
                  <a:lnTo>
                    <a:pt x="1508" y="273"/>
                  </a:lnTo>
                  <a:lnTo>
                    <a:pt x="1478" y="295"/>
                  </a:lnTo>
                  <a:lnTo>
                    <a:pt x="1448" y="316"/>
                  </a:lnTo>
                  <a:lnTo>
                    <a:pt x="1434" y="324"/>
                  </a:lnTo>
                  <a:lnTo>
                    <a:pt x="1419" y="332"/>
                  </a:lnTo>
                  <a:lnTo>
                    <a:pt x="1407" y="338"/>
                  </a:lnTo>
                  <a:lnTo>
                    <a:pt x="1393" y="341"/>
                  </a:lnTo>
                  <a:lnTo>
                    <a:pt x="1300" y="347"/>
                  </a:lnTo>
                  <a:lnTo>
                    <a:pt x="1244" y="350"/>
                  </a:lnTo>
                  <a:lnTo>
                    <a:pt x="1181" y="350"/>
                  </a:lnTo>
                  <a:lnTo>
                    <a:pt x="1178" y="350"/>
                  </a:lnTo>
                  <a:lnTo>
                    <a:pt x="1175" y="350"/>
                  </a:lnTo>
                  <a:lnTo>
                    <a:pt x="1175" y="348"/>
                  </a:lnTo>
                  <a:lnTo>
                    <a:pt x="1176" y="347"/>
                  </a:lnTo>
                  <a:lnTo>
                    <a:pt x="1209" y="338"/>
                  </a:lnTo>
                  <a:lnTo>
                    <a:pt x="1242" y="324"/>
                  </a:lnTo>
                  <a:lnTo>
                    <a:pt x="1276" y="310"/>
                  </a:lnTo>
                  <a:lnTo>
                    <a:pt x="1307" y="294"/>
                  </a:lnTo>
                  <a:lnTo>
                    <a:pt x="1336" y="274"/>
                  </a:lnTo>
                  <a:lnTo>
                    <a:pt x="1349" y="264"/>
                  </a:lnTo>
                  <a:lnTo>
                    <a:pt x="1363" y="253"/>
                  </a:lnTo>
                  <a:lnTo>
                    <a:pt x="1374" y="243"/>
                  </a:lnTo>
                  <a:lnTo>
                    <a:pt x="1384" y="231"/>
                  </a:lnTo>
                  <a:lnTo>
                    <a:pt x="1393" y="218"/>
                  </a:lnTo>
                  <a:lnTo>
                    <a:pt x="1401" y="206"/>
                  </a:lnTo>
                  <a:lnTo>
                    <a:pt x="1402" y="203"/>
                  </a:lnTo>
                  <a:lnTo>
                    <a:pt x="1401" y="202"/>
                  </a:lnTo>
                  <a:lnTo>
                    <a:pt x="1401" y="199"/>
                  </a:lnTo>
                  <a:lnTo>
                    <a:pt x="1399" y="197"/>
                  </a:lnTo>
                  <a:lnTo>
                    <a:pt x="1396" y="197"/>
                  </a:lnTo>
                  <a:lnTo>
                    <a:pt x="1393" y="197"/>
                  </a:lnTo>
                  <a:lnTo>
                    <a:pt x="1392" y="199"/>
                  </a:lnTo>
                  <a:lnTo>
                    <a:pt x="1390" y="200"/>
                  </a:lnTo>
                  <a:lnTo>
                    <a:pt x="1383" y="214"/>
                  </a:lnTo>
                  <a:lnTo>
                    <a:pt x="1372" y="226"/>
                  </a:lnTo>
                  <a:lnTo>
                    <a:pt x="1362" y="238"/>
                  </a:lnTo>
                  <a:lnTo>
                    <a:pt x="1348" y="250"/>
                  </a:lnTo>
                  <a:lnTo>
                    <a:pt x="1334" y="262"/>
                  </a:lnTo>
                  <a:lnTo>
                    <a:pt x="1318" y="273"/>
                  </a:lnTo>
                  <a:lnTo>
                    <a:pt x="1303" y="282"/>
                  </a:lnTo>
                  <a:lnTo>
                    <a:pt x="1285" y="291"/>
                  </a:lnTo>
                  <a:lnTo>
                    <a:pt x="1250" y="307"/>
                  </a:lnTo>
                  <a:lnTo>
                    <a:pt x="1214" y="323"/>
                  </a:lnTo>
                  <a:lnTo>
                    <a:pt x="1179" y="333"/>
                  </a:lnTo>
                  <a:lnTo>
                    <a:pt x="1144" y="342"/>
                  </a:lnTo>
                  <a:lnTo>
                    <a:pt x="1128" y="344"/>
                  </a:lnTo>
                  <a:lnTo>
                    <a:pt x="1104" y="345"/>
                  </a:lnTo>
                  <a:lnTo>
                    <a:pt x="1081" y="347"/>
                  </a:lnTo>
                  <a:lnTo>
                    <a:pt x="1067" y="347"/>
                  </a:lnTo>
                  <a:lnTo>
                    <a:pt x="1012" y="339"/>
                  </a:lnTo>
                  <a:lnTo>
                    <a:pt x="1010" y="339"/>
                  </a:lnTo>
                  <a:lnTo>
                    <a:pt x="1010" y="338"/>
                  </a:lnTo>
                  <a:lnTo>
                    <a:pt x="1013" y="335"/>
                  </a:lnTo>
                  <a:lnTo>
                    <a:pt x="1036" y="326"/>
                  </a:lnTo>
                  <a:lnTo>
                    <a:pt x="1058" y="312"/>
                  </a:lnTo>
                  <a:lnTo>
                    <a:pt x="1079" y="295"/>
                  </a:lnTo>
                  <a:lnTo>
                    <a:pt x="1101" y="276"/>
                  </a:lnTo>
                  <a:lnTo>
                    <a:pt x="1116" y="259"/>
                  </a:lnTo>
                  <a:lnTo>
                    <a:pt x="1131" y="241"/>
                  </a:lnTo>
                  <a:lnTo>
                    <a:pt x="1143" y="222"/>
                  </a:lnTo>
                  <a:lnTo>
                    <a:pt x="1155" y="199"/>
                  </a:lnTo>
                  <a:lnTo>
                    <a:pt x="1162" y="178"/>
                  </a:lnTo>
                  <a:lnTo>
                    <a:pt x="1168" y="155"/>
                  </a:lnTo>
                  <a:lnTo>
                    <a:pt x="1170" y="143"/>
                  </a:lnTo>
                  <a:lnTo>
                    <a:pt x="1170" y="133"/>
                  </a:lnTo>
                  <a:lnTo>
                    <a:pt x="1170" y="120"/>
                  </a:lnTo>
                  <a:lnTo>
                    <a:pt x="1168" y="110"/>
                  </a:lnTo>
                  <a:lnTo>
                    <a:pt x="1167" y="107"/>
                  </a:lnTo>
                  <a:lnTo>
                    <a:pt x="1165" y="105"/>
                  </a:lnTo>
                  <a:lnTo>
                    <a:pt x="1164" y="105"/>
                  </a:lnTo>
                  <a:lnTo>
                    <a:pt x="1161" y="105"/>
                  </a:lnTo>
                  <a:lnTo>
                    <a:pt x="1159" y="105"/>
                  </a:lnTo>
                  <a:lnTo>
                    <a:pt x="1158" y="107"/>
                  </a:lnTo>
                  <a:lnTo>
                    <a:pt x="1156" y="110"/>
                  </a:lnTo>
                  <a:lnTo>
                    <a:pt x="1156" y="111"/>
                  </a:lnTo>
                  <a:lnTo>
                    <a:pt x="1158" y="130"/>
                  </a:lnTo>
                  <a:lnTo>
                    <a:pt x="1156" y="149"/>
                  </a:lnTo>
                  <a:lnTo>
                    <a:pt x="1153" y="169"/>
                  </a:lnTo>
                  <a:lnTo>
                    <a:pt x="1146" y="188"/>
                  </a:lnTo>
                  <a:lnTo>
                    <a:pt x="1137" y="208"/>
                  </a:lnTo>
                  <a:lnTo>
                    <a:pt x="1123" y="229"/>
                  </a:lnTo>
                  <a:lnTo>
                    <a:pt x="1110" y="249"/>
                  </a:lnTo>
                  <a:lnTo>
                    <a:pt x="1093" y="268"/>
                  </a:lnTo>
                  <a:lnTo>
                    <a:pt x="1075" y="283"/>
                  </a:lnTo>
                  <a:lnTo>
                    <a:pt x="1058" y="297"/>
                  </a:lnTo>
                  <a:lnTo>
                    <a:pt x="1040" y="309"/>
                  </a:lnTo>
                  <a:lnTo>
                    <a:pt x="1022" y="318"/>
                  </a:lnTo>
                  <a:lnTo>
                    <a:pt x="1006" y="326"/>
                  </a:lnTo>
                  <a:lnTo>
                    <a:pt x="987" y="330"/>
                  </a:lnTo>
                  <a:lnTo>
                    <a:pt x="972" y="332"/>
                  </a:lnTo>
                  <a:lnTo>
                    <a:pt x="956" y="330"/>
                  </a:lnTo>
                  <a:lnTo>
                    <a:pt x="873" y="313"/>
                  </a:lnTo>
                  <a:lnTo>
                    <a:pt x="791" y="294"/>
                  </a:lnTo>
                  <a:lnTo>
                    <a:pt x="713" y="274"/>
                  </a:lnTo>
                  <a:lnTo>
                    <a:pt x="641" y="255"/>
                  </a:lnTo>
                  <a:lnTo>
                    <a:pt x="546" y="229"/>
                  </a:lnTo>
                  <a:lnTo>
                    <a:pt x="506" y="218"/>
                  </a:lnTo>
                  <a:lnTo>
                    <a:pt x="476" y="214"/>
                  </a:lnTo>
                  <a:lnTo>
                    <a:pt x="428" y="208"/>
                  </a:lnTo>
                  <a:lnTo>
                    <a:pt x="380" y="203"/>
                  </a:lnTo>
                  <a:lnTo>
                    <a:pt x="375" y="202"/>
                  </a:lnTo>
                  <a:lnTo>
                    <a:pt x="375" y="200"/>
                  </a:lnTo>
                  <a:lnTo>
                    <a:pt x="375" y="199"/>
                  </a:lnTo>
                  <a:lnTo>
                    <a:pt x="378" y="197"/>
                  </a:lnTo>
                  <a:lnTo>
                    <a:pt x="407" y="185"/>
                  </a:lnTo>
                  <a:lnTo>
                    <a:pt x="435" y="170"/>
                  </a:lnTo>
                  <a:lnTo>
                    <a:pt x="464" y="154"/>
                  </a:lnTo>
                  <a:lnTo>
                    <a:pt x="494" y="134"/>
                  </a:lnTo>
                  <a:lnTo>
                    <a:pt x="511" y="127"/>
                  </a:lnTo>
                  <a:lnTo>
                    <a:pt x="533" y="117"/>
                  </a:lnTo>
                  <a:lnTo>
                    <a:pt x="555" y="113"/>
                  </a:lnTo>
                  <a:lnTo>
                    <a:pt x="576" y="111"/>
                  </a:lnTo>
                  <a:lnTo>
                    <a:pt x="597" y="111"/>
                  </a:lnTo>
                  <a:lnTo>
                    <a:pt x="618" y="111"/>
                  </a:lnTo>
                  <a:lnTo>
                    <a:pt x="663" y="117"/>
                  </a:lnTo>
                  <a:lnTo>
                    <a:pt x="708" y="125"/>
                  </a:lnTo>
                  <a:lnTo>
                    <a:pt x="758" y="133"/>
                  </a:lnTo>
                  <a:lnTo>
                    <a:pt x="785" y="137"/>
                  </a:lnTo>
                  <a:lnTo>
                    <a:pt x="811" y="139"/>
                  </a:lnTo>
                  <a:lnTo>
                    <a:pt x="837" y="140"/>
                  </a:lnTo>
                  <a:lnTo>
                    <a:pt x="862" y="139"/>
                  </a:lnTo>
                  <a:lnTo>
                    <a:pt x="889" y="134"/>
                  </a:lnTo>
                  <a:lnTo>
                    <a:pt x="915" y="128"/>
                  </a:lnTo>
                  <a:lnTo>
                    <a:pt x="917" y="128"/>
                  </a:lnTo>
                  <a:lnTo>
                    <a:pt x="918" y="125"/>
                  </a:lnTo>
                  <a:lnTo>
                    <a:pt x="920" y="124"/>
                  </a:lnTo>
                  <a:lnTo>
                    <a:pt x="920" y="120"/>
                  </a:lnTo>
                  <a:lnTo>
                    <a:pt x="918" y="119"/>
                  </a:lnTo>
                  <a:lnTo>
                    <a:pt x="917" y="117"/>
                  </a:lnTo>
                  <a:lnTo>
                    <a:pt x="914" y="117"/>
                  </a:lnTo>
                  <a:lnTo>
                    <a:pt x="912" y="117"/>
                  </a:lnTo>
                  <a:lnTo>
                    <a:pt x="886" y="124"/>
                  </a:lnTo>
                  <a:lnTo>
                    <a:pt x="861" y="127"/>
                  </a:lnTo>
                  <a:lnTo>
                    <a:pt x="835" y="128"/>
                  </a:lnTo>
                  <a:lnTo>
                    <a:pt x="811" y="127"/>
                  </a:lnTo>
                  <a:lnTo>
                    <a:pt x="785" y="125"/>
                  </a:lnTo>
                  <a:lnTo>
                    <a:pt x="760" y="120"/>
                  </a:lnTo>
                  <a:lnTo>
                    <a:pt x="710" y="113"/>
                  </a:lnTo>
                  <a:lnTo>
                    <a:pt x="669" y="105"/>
                  </a:lnTo>
                  <a:lnTo>
                    <a:pt x="630" y="101"/>
                  </a:lnTo>
                  <a:lnTo>
                    <a:pt x="610" y="99"/>
                  </a:lnTo>
                  <a:lnTo>
                    <a:pt x="591" y="99"/>
                  </a:lnTo>
                  <a:lnTo>
                    <a:pt x="573" y="99"/>
                  </a:lnTo>
                  <a:lnTo>
                    <a:pt x="553" y="101"/>
                  </a:lnTo>
                  <a:lnTo>
                    <a:pt x="550" y="101"/>
                  </a:lnTo>
                  <a:lnTo>
                    <a:pt x="549" y="99"/>
                  </a:lnTo>
                  <a:lnTo>
                    <a:pt x="549" y="98"/>
                  </a:lnTo>
                  <a:lnTo>
                    <a:pt x="550" y="96"/>
                  </a:lnTo>
                  <a:lnTo>
                    <a:pt x="591" y="69"/>
                  </a:lnTo>
                  <a:lnTo>
                    <a:pt x="628" y="45"/>
                  </a:lnTo>
                  <a:lnTo>
                    <a:pt x="647" y="35"/>
                  </a:lnTo>
                  <a:lnTo>
                    <a:pt x="665" y="25"/>
                  </a:lnTo>
                  <a:lnTo>
                    <a:pt x="681" y="18"/>
                  </a:lnTo>
                  <a:lnTo>
                    <a:pt x="698" y="12"/>
                  </a:lnTo>
                  <a:lnTo>
                    <a:pt x="699" y="10"/>
                  </a:lnTo>
                  <a:lnTo>
                    <a:pt x="701" y="9"/>
                  </a:lnTo>
                  <a:lnTo>
                    <a:pt x="702" y="7"/>
                  </a:lnTo>
                  <a:lnTo>
                    <a:pt x="702" y="4"/>
                  </a:lnTo>
                  <a:lnTo>
                    <a:pt x="701" y="3"/>
                  </a:lnTo>
                  <a:lnTo>
                    <a:pt x="699" y="1"/>
                  </a:lnTo>
                  <a:lnTo>
                    <a:pt x="696" y="0"/>
                  </a:lnTo>
                  <a:lnTo>
                    <a:pt x="695" y="0"/>
                  </a:lnTo>
                  <a:lnTo>
                    <a:pt x="677" y="7"/>
                  </a:lnTo>
                  <a:lnTo>
                    <a:pt x="657" y="15"/>
                  </a:lnTo>
                  <a:lnTo>
                    <a:pt x="638" y="25"/>
                  </a:lnTo>
                  <a:lnTo>
                    <a:pt x="618" y="38"/>
                  </a:lnTo>
                  <a:lnTo>
                    <a:pt x="576" y="63"/>
                  </a:lnTo>
                  <a:lnTo>
                    <a:pt x="532" y="93"/>
                  </a:lnTo>
                  <a:lnTo>
                    <a:pt x="503" y="113"/>
                  </a:lnTo>
                  <a:lnTo>
                    <a:pt x="475" y="131"/>
                  </a:lnTo>
                  <a:lnTo>
                    <a:pt x="444" y="148"/>
                  </a:lnTo>
                  <a:lnTo>
                    <a:pt x="414" y="164"/>
                  </a:lnTo>
                  <a:lnTo>
                    <a:pt x="386" y="176"/>
                  </a:lnTo>
                  <a:lnTo>
                    <a:pt x="357" y="187"/>
                  </a:lnTo>
                  <a:lnTo>
                    <a:pt x="331" y="194"/>
                  </a:lnTo>
                  <a:lnTo>
                    <a:pt x="319" y="197"/>
                  </a:lnTo>
                  <a:lnTo>
                    <a:pt x="307" y="197"/>
                  </a:lnTo>
                  <a:lnTo>
                    <a:pt x="256" y="200"/>
                  </a:lnTo>
                  <a:lnTo>
                    <a:pt x="205" y="203"/>
                  </a:lnTo>
                  <a:lnTo>
                    <a:pt x="111" y="209"/>
                  </a:lnTo>
                  <a:lnTo>
                    <a:pt x="39" y="215"/>
                  </a:lnTo>
                  <a:lnTo>
                    <a:pt x="0" y="220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2" name="Freeform 3200">
              <a:extLst>
                <a:ext uri="{FF2B5EF4-FFF2-40B4-BE49-F238E27FC236}">
                  <a16:creationId xmlns:a16="http://schemas.microsoft.com/office/drawing/2014/main" id="{28D5902F-1DB1-4CC6-8744-AF0FEA2CA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326"/>
              <a:ext cx="22" cy="15"/>
            </a:xfrm>
            <a:custGeom>
              <a:avLst/>
              <a:gdLst>
                <a:gd name="T0" fmla="*/ 0 w 22"/>
                <a:gd name="T1" fmla="*/ 8 h 15"/>
                <a:gd name="T2" fmla="*/ 0 w 22"/>
                <a:gd name="T3" fmla="*/ 8 h 15"/>
                <a:gd name="T4" fmla="*/ 4 w 22"/>
                <a:gd name="T5" fmla="*/ 3 h 15"/>
                <a:gd name="T6" fmla="*/ 7 w 22"/>
                <a:gd name="T7" fmla="*/ 2 h 15"/>
                <a:gd name="T8" fmla="*/ 10 w 22"/>
                <a:gd name="T9" fmla="*/ 0 h 15"/>
                <a:gd name="T10" fmla="*/ 15 w 22"/>
                <a:gd name="T11" fmla="*/ 0 h 15"/>
                <a:gd name="T12" fmla="*/ 18 w 22"/>
                <a:gd name="T13" fmla="*/ 2 h 15"/>
                <a:gd name="T14" fmla="*/ 19 w 22"/>
                <a:gd name="T15" fmla="*/ 5 h 15"/>
                <a:gd name="T16" fmla="*/ 21 w 22"/>
                <a:gd name="T17" fmla="*/ 9 h 15"/>
                <a:gd name="T18" fmla="*/ 22 w 22"/>
                <a:gd name="T19" fmla="*/ 1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5">
                  <a:moveTo>
                    <a:pt x="0" y="8"/>
                  </a:moveTo>
                  <a:lnTo>
                    <a:pt x="0" y="8"/>
                  </a:lnTo>
                  <a:lnTo>
                    <a:pt x="4" y="3"/>
                  </a:lnTo>
                  <a:lnTo>
                    <a:pt x="7" y="2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8" y="2"/>
                  </a:lnTo>
                  <a:lnTo>
                    <a:pt x="19" y="5"/>
                  </a:lnTo>
                  <a:lnTo>
                    <a:pt x="21" y="9"/>
                  </a:lnTo>
                  <a:lnTo>
                    <a:pt x="22" y="15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3" name="Freeform 3201">
              <a:extLst>
                <a:ext uri="{FF2B5EF4-FFF2-40B4-BE49-F238E27FC236}">
                  <a16:creationId xmlns:a16="http://schemas.microsoft.com/office/drawing/2014/main" id="{18371E30-6C52-4E3B-A971-085CA92C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304"/>
              <a:ext cx="24" cy="7"/>
            </a:xfrm>
            <a:custGeom>
              <a:avLst/>
              <a:gdLst>
                <a:gd name="T0" fmla="*/ 0 w 24"/>
                <a:gd name="T1" fmla="*/ 7 h 7"/>
                <a:gd name="T2" fmla="*/ 0 w 24"/>
                <a:gd name="T3" fmla="*/ 7 h 7"/>
                <a:gd name="T4" fmla="*/ 7 w 24"/>
                <a:gd name="T5" fmla="*/ 1 h 7"/>
                <a:gd name="T6" fmla="*/ 13 w 24"/>
                <a:gd name="T7" fmla="*/ 0 h 7"/>
                <a:gd name="T8" fmla="*/ 16 w 24"/>
                <a:gd name="T9" fmla="*/ 0 h 7"/>
                <a:gd name="T10" fmla="*/ 19 w 24"/>
                <a:gd name="T11" fmla="*/ 1 h 7"/>
                <a:gd name="T12" fmla="*/ 22 w 24"/>
                <a:gd name="T13" fmla="*/ 3 h 7"/>
                <a:gd name="T14" fmla="*/ 24 w 24"/>
                <a:gd name="T15" fmla="*/ 7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7">
                  <a:moveTo>
                    <a:pt x="0" y="7"/>
                  </a:moveTo>
                  <a:lnTo>
                    <a:pt x="0" y="7"/>
                  </a:lnTo>
                  <a:lnTo>
                    <a:pt x="7" y="1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9" y="1"/>
                  </a:lnTo>
                  <a:lnTo>
                    <a:pt x="22" y="3"/>
                  </a:lnTo>
                  <a:lnTo>
                    <a:pt x="24" y="7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4" name="Freeform 3202">
              <a:extLst>
                <a:ext uri="{FF2B5EF4-FFF2-40B4-BE49-F238E27FC236}">
                  <a16:creationId xmlns:a16="http://schemas.microsoft.com/office/drawing/2014/main" id="{7109968B-543C-43C2-91BF-27B034795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358"/>
              <a:ext cx="24" cy="14"/>
            </a:xfrm>
            <a:custGeom>
              <a:avLst/>
              <a:gdLst>
                <a:gd name="T0" fmla="*/ 0 w 24"/>
                <a:gd name="T1" fmla="*/ 3 h 14"/>
                <a:gd name="T2" fmla="*/ 0 w 24"/>
                <a:gd name="T3" fmla="*/ 3 h 14"/>
                <a:gd name="T4" fmla="*/ 5 w 24"/>
                <a:gd name="T5" fmla="*/ 0 h 14"/>
                <a:gd name="T6" fmla="*/ 9 w 24"/>
                <a:gd name="T7" fmla="*/ 0 h 14"/>
                <a:gd name="T8" fmla="*/ 14 w 24"/>
                <a:gd name="T9" fmla="*/ 0 h 14"/>
                <a:gd name="T10" fmla="*/ 17 w 24"/>
                <a:gd name="T11" fmla="*/ 0 h 14"/>
                <a:gd name="T12" fmla="*/ 20 w 24"/>
                <a:gd name="T13" fmla="*/ 3 h 14"/>
                <a:gd name="T14" fmla="*/ 23 w 24"/>
                <a:gd name="T15" fmla="*/ 6 h 14"/>
                <a:gd name="T16" fmla="*/ 24 w 24"/>
                <a:gd name="T17" fmla="*/ 9 h 14"/>
                <a:gd name="T18" fmla="*/ 24 w 24"/>
                <a:gd name="T19" fmla="*/ 1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14">
                  <a:moveTo>
                    <a:pt x="0" y="3"/>
                  </a:moveTo>
                  <a:lnTo>
                    <a:pt x="0" y="3"/>
                  </a:lnTo>
                  <a:lnTo>
                    <a:pt x="5" y="0"/>
                  </a:lnTo>
                  <a:lnTo>
                    <a:pt x="9" y="0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23" y="6"/>
                  </a:lnTo>
                  <a:lnTo>
                    <a:pt x="24" y="9"/>
                  </a:lnTo>
                  <a:lnTo>
                    <a:pt x="24" y="14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5" name="Freeform 3203">
              <a:extLst>
                <a:ext uri="{FF2B5EF4-FFF2-40B4-BE49-F238E27FC236}">
                  <a16:creationId xmlns:a16="http://schemas.microsoft.com/office/drawing/2014/main" id="{51DC6729-229F-4B12-B904-6A5007E29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3234"/>
              <a:ext cx="20" cy="9"/>
            </a:xfrm>
            <a:custGeom>
              <a:avLst/>
              <a:gdLst>
                <a:gd name="T0" fmla="*/ 0 w 20"/>
                <a:gd name="T1" fmla="*/ 9 h 9"/>
                <a:gd name="T2" fmla="*/ 0 w 20"/>
                <a:gd name="T3" fmla="*/ 9 h 9"/>
                <a:gd name="T4" fmla="*/ 1 w 20"/>
                <a:gd name="T5" fmla="*/ 3 h 9"/>
                <a:gd name="T6" fmla="*/ 6 w 20"/>
                <a:gd name="T7" fmla="*/ 0 h 9"/>
                <a:gd name="T8" fmla="*/ 9 w 20"/>
                <a:gd name="T9" fmla="*/ 0 h 9"/>
                <a:gd name="T10" fmla="*/ 12 w 20"/>
                <a:gd name="T11" fmla="*/ 0 h 9"/>
                <a:gd name="T12" fmla="*/ 15 w 20"/>
                <a:gd name="T13" fmla="*/ 3 h 9"/>
                <a:gd name="T14" fmla="*/ 20 w 20"/>
                <a:gd name="T15" fmla="*/ 6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lnTo>
                    <a:pt x="0" y="9"/>
                  </a:lnTo>
                  <a:lnTo>
                    <a:pt x="1" y="3"/>
                  </a:lnTo>
                  <a:lnTo>
                    <a:pt x="6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5" y="3"/>
                  </a:lnTo>
                  <a:lnTo>
                    <a:pt x="20" y="6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6" name="Freeform 3204">
              <a:extLst>
                <a:ext uri="{FF2B5EF4-FFF2-40B4-BE49-F238E27FC236}">
                  <a16:creationId xmlns:a16="http://schemas.microsoft.com/office/drawing/2014/main" id="{A9198293-06E1-4D78-BF6D-1629ED60A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3242"/>
              <a:ext cx="9" cy="18"/>
            </a:xfrm>
            <a:custGeom>
              <a:avLst/>
              <a:gdLst>
                <a:gd name="T0" fmla="*/ 0 w 9"/>
                <a:gd name="T1" fmla="*/ 0 h 18"/>
                <a:gd name="T2" fmla="*/ 0 w 9"/>
                <a:gd name="T3" fmla="*/ 0 h 18"/>
                <a:gd name="T4" fmla="*/ 4 w 9"/>
                <a:gd name="T5" fmla="*/ 3 h 18"/>
                <a:gd name="T6" fmla="*/ 7 w 9"/>
                <a:gd name="T7" fmla="*/ 7 h 18"/>
                <a:gd name="T8" fmla="*/ 9 w 9"/>
                <a:gd name="T9" fmla="*/ 12 h 18"/>
                <a:gd name="T10" fmla="*/ 7 w 9"/>
                <a:gd name="T11" fmla="*/ 1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7" y="7"/>
                  </a:lnTo>
                  <a:lnTo>
                    <a:pt x="9" y="12"/>
                  </a:lnTo>
                  <a:lnTo>
                    <a:pt x="7" y="18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7" name="Freeform 3205">
              <a:extLst>
                <a:ext uri="{FF2B5EF4-FFF2-40B4-BE49-F238E27FC236}">
                  <a16:creationId xmlns:a16="http://schemas.microsoft.com/office/drawing/2014/main" id="{1B23A09F-FDA1-4249-9DCA-6BADBCE23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124"/>
              <a:ext cx="7" cy="18"/>
            </a:xfrm>
            <a:custGeom>
              <a:avLst/>
              <a:gdLst>
                <a:gd name="T0" fmla="*/ 0 w 7"/>
                <a:gd name="T1" fmla="*/ 0 h 18"/>
                <a:gd name="T2" fmla="*/ 0 w 7"/>
                <a:gd name="T3" fmla="*/ 0 h 18"/>
                <a:gd name="T4" fmla="*/ 3 w 7"/>
                <a:gd name="T5" fmla="*/ 3 h 18"/>
                <a:gd name="T6" fmla="*/ 6 w 7"/>
                <a:gd name="T7" fmla="*/ 5 h 18"/>
                <a:gd name="T8" fmla="*/ 7 w 7"/>
                <a:gd name="T9" fmla="*/ 9 h 18"/>
                <a:gd name="T10" fmla="*/ 6 w 7"/>
                <a:gd name="T11" fmla="*/ 1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6" y="5"/>
                  </a:lnTo>
                  <a:lnTo>
                    <a:pt x="7" y="9"/>
                  </a:lnTo>
                  <a:lnTo>
                    <a:pt x="6" y="18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44" name="Text Box 5">
            <a:extLst>
              <a:ext uri="{FF2B5EF4-FFF2-40B4-BE49-F238E27FC236}">
                <a16:creationId xmlns:a16="http://schemas.microsoft.com/office/drawing/2014/main" id="{72F68CF2-3B47-43AD-A8AB-9F1AFB5A3D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5059363"/>
            <a:ext cx="27432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Vascularization and Cell structures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C1B91810-12CA-4623-B416-569D1F64409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Adrenal Gland (3)</a:t>
            </a:r>
          </a:p>
        </p:txBody>
      </p:sp>
      <p:grpSp>
        <p:nvGrpSpPr>
          <p:cNvPr id="27650" name="Group 13641">
            <a:extLst>
              <a:ext uri="{FF2B5EF4-FFF2-40B4-BE49-F238E27FC236}">
                <a16:creationId xmlns:a16="http://schemas.microsoft.com/office/drawing/2014/main" id="{EC34896A-DFB3-4517-BF44-1BFCF413781C}"/>
              </a:ext>
            </a:extLst>
          </p:cNvPr>
          <p:cNvGrpSpPr>
            <a:grpSpLocks/>
          </p:cNvGrpSpPr>
          <p:nvPr/>
        </p:nvGrpSpPr>
        <p:grpSpPr bwMode="auto">
          <a:xfrm>
            <a:off x="5903913" y="1447800"/>
            <a:ext cx="3849687" cy="4002088"/>
            <a:chOff x="2640" y="1010"/>
            <a:chExt cx="2425" cy="2521"/>
          </a:xfrm>
        </p:grpSpPr>
        <p:grpSp>
          <p:nvGrpSpPr>
            <p:cNvPr id="60081" name="Group 13575">
              <a:extLst>
                <a:ext uri="{FF2B5EF4-FFF2-40B4-BE49-F238E27FC236}">
                  <a16:creationId xmlns:a16="http://schemas.microsoft.com/office/drawing/2014/main" id="{3C1D29CF-DD8C-4B75-87C9-DFB8E551D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06" y="1263"/>
              <a:ext cx="1759" cy="2268"/>
              <a:chOff x="3306" y="1263"/>
              <a:chExt cx="1759" cy="2268"/>
            </a:xfrm>
          </p:grpSpPr>
          <p:sp>
            <p:nvSpPr>
              <p:cNvPr id="60147" name="Freeform 13375">
                <a:extLst>
                  <a:ext uri="{FF2B5EF4-FFF2-40B4-BE49-F238E27FC236}">
                    <a16:creationId xmlns:a16="http://schemas.microsoft.com/office/drawing/2014/main" id="{CE08839A-31D4-4045-914F-C605DDCCD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263"/>
                <a:ext cx="1749" cy="218"/>
              </a:xfrm>
              <a:custGeom>
                <a:avLst/>
                <a:gdLst>
                  <a:gd name="T0" fmla="*/ 1002 w 1749"/>
                  <a:gd name="T1" fmla="*/ 23 h 218"/>
                  <a:gd name="T2" fmla="*/ 957 w 1749"/>
                  <a:gd name="T3" fmla="*/ 20 h 218"/>
                  <a:gd name="T4" fmla="*/ 954 w 1749"/>
                  <a:gd name="T5" fmla="*/ 23 h 218"/>
                  <a:gd name="T6" fmla="*/ 948 w 1749"/>
                  <a:gd name="T7" fmla="*/ 18 h 218"/>
                  <a:gd name="T8" fmla="*/ 885 w 1749"/>
                  <a:gd name="T9" fmla="*/ 14 h 218"/>
                  <a:gd name="T10" fmla="*/ 802 w 1749"/>
                  <a:gd name="T11" fmla="*/ 6 h 218"/>
                  <a:gd name="T12" fmla="*/ 706 w 1749"/>
                  <a:gd name="T13" fmla="*/ 0 h 218"/>
                  <a:gd name="T14" fmla="*/ 606 w 1749"/>
                  <a:gd name="T15" fmla="*/ 2 h 218"/>
                  <a:gd name="T16" fmla="*/ 561 w 1749"/>
                  <a:gd name="T17" fmla="*/ 8 h 218"/>
                  <a:gd name="T18" fmla="*/ 519 w 1749"/>
                  <a:gd name="T19" fmla="*/ 17 h 218"/>
                  <a:gd name="T20" fmla="*/ 475 w 1749"/>
                  <a:gd name="T21" fmla="*/ 30 h 218"/>
                  <a:gd name="T22" fmla="*/ 370 w 1749"/>
                  <a:gd name="T23" fmla="*/ 57 h 218"/>
                  <a:gd name="T24" fmla="*/ 261 w 1749"/>
                  <a:gd name="T25" fmla="*/ 83 h 218"/>
                  <a:gd name="T26" fmla="*/ 169 w 1749"/>
                  <a:gd name="T27" fmla="*/ 98 h 218"/>
                  <a:gd name="T28" fmla="*/ 136 w 1749"/>
                  <a:gd name="T29" fmla="*/ 101 h 218"/>
                  <a:gd name="T30" fmla="*/ 136 w 1749"/>
                  <a:gd name="T31" fmla="*/ 101 h 218"/>
                  <a:gd name="T32" fmla="*/ 63 w 1749"/>
                  <a:gd name="T33" fmla="*/ 111 h 218"/>
                  <a:gd name="T34" fmla="*/ 0 w 1749"/>
                  <a:gd name="T35" fmla="*/ 125 h 218"/>
                  <a:gd name="T36" fmla="*/ 0 w 1749"/>
                  <a:gd name="T37" fmla="*/ 218 h 218"/>
                  <a:gd name="T38" fmla="*/ 129 w 1749"/>
                  <a:gd name="T39" fmla="*/ 206 h 218"/>
                  <a:gd name="T40" fmla="*/ 321 w 1749"/>
                  <a:gd name="T41" fmla="*/ 198 h 218"/>
                  <a:gd name="T42" fmla="*/ 387 w 1749"/>
                  <a:gd name="T43" fmla="*/ 197 h 218"/>
                  <a:gd name="T44" fmla="*/ 499 w 1749"/>
                  <a:gd name="T45" fmla="*/ 189 h 218"/>
                  <a:gd name="T46" fmla="*/ 679 w 1749"/>
                  <a:gd name="T47" fmla="*/ 171 h 218"/>
                  <a:gd name="T48" fmla="*/ 843 w 1749"/>
                  <a:gd name="T49" fmla="*/ 159 h 218"/>
                  <a:gd name="T50" fmla="*/ 931 w 1749"/>
                  <a:gd name="T51" fmla="*/ 156 h 218"/>
                  <a:gd name="T52" fmla="*/ 1072 w 1749"/>
                  <a:gd name="T53" fmla="*/ 158 h 218"/>
                  <a:gd name="T54" fmla="*/ 1239 w 1749"/>
                  <a:gd name="T55" fmla="*/ 171 h 218"/>
                  <a:gd name="T56" fmla="*/ 1359 w 1749"/>
                  <a:gd name="T57" fmla="*/ 177 h 218"/>
                  <a:gd name="T58" fmla="*/ 1483 w 1749"/>
                  <a:gd name="T59" fmla="*/ 180 h 218"/>
                  <a:gd name="T60" fmla="*/ 1749 w 1749"/>
                  <a:gd name="T61" fmla="*/ 189 h 218"/>
                  <a:gd name="T62" fmla="*/ 1749 w 1749"/>
                  <a:gd name="T63" fmla="*/ 89 h 218"/>
                  <a:gd name="T64" fmla="*/ 1669 w 1749"/>
                  <a:gd name="T65" fmla="*/ 72 h 218"/>
                  <a:gd name="T66" fmla="*/ 1585 w 1749"/>
                  <a:gd name="T67" fmla="*/ 57 h 218"/>
                  <a:gd name="T68" fmla="*/ 1402 w 1749"/>
                  <a:gd name="T69" fmla="*/ 38 h 218"/>
                  <a:gd name="T70" fmla="*/ 1206 w 1749"/>
                  <a:gd name="T71" fmla="*/ 27 h 218"/>
                  <a:gd name="T72" fmla="*/ 1002 w 1749"/>
                  <a:gd name="T73" fmla="*/ 23 h 2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49" h="218">
                    <a:moveTo>
                      <a:pt x="1002" y="23"/>
                    </a:moveTo>
                    <a:lnTo>
                      <a:pt x="1002" y="23"/>
                    </a:lnTo>
                    <a:lnTo>
                      <a:pt x="957" y="20"/>
                    </a:lnTo>
                    <a:lnTo>
                      <a:pt x="954" y="23"/>
                    </a:lnTo>
                    <a:lnTo>
                      <a:pt x="948" y="18"/>
                    </a:lnTo>
                    <a:lnTo>
                      <a:pt x="886" y="12"/>
                    </a:lnTo>
                    <a:lnTo>
                      <a:pt x="885" y="14"/>
                    </a:lnTo>
                    <a:lnTo>
                      <a:pt x="802" y="6"/>
                    </a:lnTo>
                    <a:lnTo>
                      <a:pt x="756" y="3"/>
                    </a:lnTo>
                    <a:lnTo>
                      <a:pt x="706" y="0"/>
                    </a:lnTo>
                    <a:lnTo>
                      <a:pt x="655" y="0"/>
                    </a:lnTo>
                    <a:lnTo>
                      <a:pt x="606" y="2"/>
                    </a:lnTo>
                    <a:lnTo>
                      <a:pt x="583" y="3"/>
                    </a:lnTo>
                    <a:lnTo>
                      <a:pt x="561" y="8"/>
                    </a:lnTo>
                    <a:lnTo>
                      <a:pt x="538" y="12"/>
                    </a:lnTo>
                    <a:lnTo>
                      <a:pt x="519" y="17"/>
                    </a:lnTo>
                    <a:lnTo>
                      <a:pt x="475" y="30"/>
                    </a:lnTo>
                    <a:lnTo>
                      <a:pt x="424" y="44"/>
                    </a:lnTo>
                    <a:lnTo>
                      <a:pt x="370" y="57"/>
                    </a:lnTo>
                    <a:lnTo>
                      <a:pt x="315" y="71"/>
                    </a:lnTo>
                    <a:lnTo>
                      <a:pt x="261" y="83"/>
                    </a:lnTo>
                    <a:lnTo>
                      <a:pt x="211" y="92"/>
                    </a:lnTo>
                    <a:lnTo>
                      <a:pt x="169" y="98"/>
                    </a:lnTo>
                    <a:lnTo>
                      <a:pt x="136" y="101"/>
                    </a:lnTo>
                    <a:lnTo>
                      <a:pt x="63" y="111"/>
                    </a:lnTo>
                    <a:lnTo>
                      <a:pt x="30" y="117"/>
                    </a:lnTo>
                    <a:lnTo>
                      <a:pt x="0" y="125"/>
                    </a:lnTo>
                    <a:lnTo>
                      <a:pt x="0" y="218"/>
                    </a:lnTo>
                    <a:lnTo>
                      <a:pt x="61" y="212"/>
                    </a:lnTo>
                    <a:lnTo>
                      <a:pt x="129" y="206"/>
                    </a:lnTo>
                    <a:lnTo>
                      <a:pt x="213" y="201"/>
                    </a:lnTo>
                    <a:lnTo>
                      <a:pt x="321" y="198"/>
                    </a:lnTo>
                    <a:lnTo>
                      <a:pt x="387" y="197"/>
                    </a:lnTo>
                    <a:lnTo>
                      <a:pt x="445" y="192"/>
                    </a:lnTo>
                    <a:lnTo>
                      <a:pt x="499" y="189"/>
                    </a:lnTo>
                    <a:lnTo>
                      <a:pt x="555" y="183"/>
                    </a:lnTo>
                    <a:lnTo>
                      <a:pt x="679" y="171"/>
                    </a:lnTo>
                    <a:lnTo>
                      <a:pt x="754" y="165"/>
                    </a:lnTo>
                    <a:lnTo>
                      <a:pt x="843" y="159"/>
                    </a:lnTo>
                    <a:lnTo>
                      <a:pt x="931" y="156"/>
                    </a:lnTo>
                    <a:lnTo>
                      <a:pt x="1006" y="155"/>
                    </a:lnTo>
                    <a:lnTo>
                      <a:pt x="1072" y="158"/>
                    </a:lnTo>
                    <a:lnTo>
                      <a:pt x="1131" y="161"/>
                    </a:lnTo>
                    <a:lnTo>
                      <a:pt x="1239" y="171"/>
                    </a:lnTo>
                    <a:lnTo>
                      <a:pt x="1296" y="174"/>
                    </a:lnTo>
                    <a:lnTo>
                      <a:pt x="1359" y="177"/>
                    </a:lnTo>
                    <a:lnTo>
                      <a:pt x="1483" y="180"/>
                    </a:lnTo>
                    <a:lnTo>
                      <a:pt x="1600" y="183"/>
                    </a:lnTo>
                    <a:lnTo>
                      <a:pt x="1749" y="189"/>
                    </a:lnTo>
                    <a:lnTo>
                      <a:pt x="1749" y="89"/>
                    </a:lnTo>
                    <a:lnTo>
                      <a:pt x="1710" y="80"/>
                    </a:lnTo>
                    <a:lnTo>
                      <a:pt x="1669" y="72"/>
                    </a:lnTo>
                    <a:lnTo>
                      <a:pt x="1627" y="65"/>
                    </a:lnTo>
                    <a:lnTo>
                      <a:pt x="1585" y="57"/>
                    </a:lnTo>
                    <a:lnTo>
                      <a:pt x="1495" y="47"/>
                    </a:lnTo>
                    <a:lnTo>
                      <a:pt x="1402" y="38"/>
                    </a:lnTo>
                    <a:lnTo>
                      <a:pt x="1306" y="32"/>
                    </a:lnTo>
                    <a:lnTo>
                      <a:pt x="1206" y="27"/>
                    </a:lnTo>
                    <a:lnTo>
                      <a:pt x="1104" y="24"/>
                    </a:lnTo>
                    <a:lnTo>
                      <a:pt x="1002" y="23"/>
                    </a:lnTo>
                    <a:close/>
                  </a:path>
                </a:pathLst>
              </a:custGeom>
              <a:solidFill>
                <a:srgbClr val="E9C6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8" name="Freeform 13376">
                <a:extLst>
                  <a:ext uri="{FF2B5EF4-FFF2-40B4-BE49-F238E27FC236}">
                    <a16:creationId xmlns:a16="http://schemas.microsoft.com/office/drawing/2014/main" id="{37681AA0-2DEA-4C26-A498-46EE5F1037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09" y="1316"/>
                <a:ext cx="1749" cy="2020"/>
              </a:xfrm>
              <a:custGeom>
                <a:avLst/>
                <a:gdLst>
                  <a:gd name="T0" fmla="*/ 477 w 1749"/>
                  <a:gd name="T1" fmla="*/ 102 h 2020"/>
                  <a:gd name="T2" fmla="*/ 55 w 1749"/>
                  <a:gd name="T3" fmla="*/ 360 h 2020"/>
                  <a:gd name="T4" fmla="*/ 78 w 1749"/>
                  <a:gd name="T5" fmla="*/ 1143 h 2020"/>
                  <a:gd name="T6" fmla="*/ 310 w 1749"/>
                  <a:gd name="T7" fmla="*/ 1662 h 2020"/>
                  <a:gd name="T8" fmla="*/ 747 w 1749"/>
                  <a:gd name="T9" fmla="*/ 1983 h 2020"/>
                  <a:gd name="T10" fmla="*/ 1119 w 1749"/>
                  <a:gd name="T11" fmla="*/ 2010 h 2020"/>
                  <a:gd name="T12" fmla="*/ 1179 w 1749"/>
                  <a:gd name="T13" fmla="*/ 1920 h 2020"/>
                  <a:gd name="T14" fmla="*/ 1182 w 1749"/>
                  <a:gd name="T15" fmla="*/ 1876 h 2020"/>
                  <a:gd name="T16" fmla="*/ 1533 w 1749"/>
                  <a:gd name="T17" fmla="*/ 1554 h 2020"/>
                  <a:gd name="T18" fmla="*/ 1656 w 1749"/>
                  <a:gd name="T19" fmla="*/ 709 h 2020"/>
                  <a:gd name="T20" fmla="*/ 1717 w 1749"/>
                  <a:gd name="T21" fmla="*/ 237 h 2020"/>
                  <a:gd name="T22" fmla="*/ 1276 w 1749"/>
                  <a:gd name="T23" fmla="*/ 232 h 2020"/>
                  <a:gd name="T24" fmla="*/ 1270 w 1749"/>
                  <a:gd name="T25" fmla="*/ 388 h 2020"/>
                  <a:gd name="T26" fmla="*/ 1183 w 1749"/>
                  <a:gd name="T27" fmla="*/ 820 h 2020"/>
                  <a:gd name="T28" fmla="*/ 1312 w 1749"/>
                  <a:gd name="T29" fmla="*/ 1183 h 2020"/>
                  <a:gd name="T30" fmla="*/ 1308 w 1749"/>
                  <a:gd name="T31" fmla="*/ 1275 h 2020"/>
                  <a:gd name="T32" fmla="*/ 1221 w 1749"/>
                  <a:gd name="T33" fmla="*/ 202 h 2020"/>
                  <a:gd name="T34" fmla="*/ 1117 w 1749"/>
                  <a:gd name="T35" fmla="*/ 231 h 2020"/>
                  <a:gd name="T36" fmla="*/ 1113 w 1749"/>
                  <a:gd name="T37" fmla="*/ 429 h 2020"/>
                  <a:gd name="T38" fmla="*/ 969 w 1749"/>
                  <a:gd name="T39" fmla="*/ 562 h 2020"/>
                  <a:gd name="T40" fmla="*/ 1086 w 1749"/>
                  <a:gd name="T41" fmla="*/ 1371 h 2020"/>
                  <a:gd name="T42" fmla="*/ 1081 w 1749"/>
                  <a:gd name="T43" fmla="*/ 1533 h 2020"/>
                  <a:gd name="T44" fmla="*/ 891 w 1749"/>
                  <a:gd name="T45" fmla="*/ 1314 h 2020"/>
                  <a:gd name="T46" fmla="*/ 915 w 1749"/>
                  <a:gd name="T47" fmla="*/ 882 h 2020"/>
                  <a:gd name="T48" fmla="*/ 778 w 1749"/>
                  <a:gd name="T49" fmla="*/ 903 h 2020"/>
                  <a:gd name="T50" fmla="*/ 754 w 1749"/>
                  <a:gd name="T51" fmla="*/ 1033 h 2020"/>
                  <a:gd name="T52" fmla="*/ 771 w 1749"/>
                  <a:gd name="T53" fmla="*/ 1656 h 2020"/>
                  <a:gd name="T54" fmla="*/ 934 w 1749"/>
                  <a:gd name="T55" fmla="*/ 123 h 2020"/>
                  <a:gd name="T56" fmla="*/ 925 w 1749"/>
                  <a:gd name="T57" fmla="*/ 381 h 2020"/>
                  <a:gd name="T58" fmla="*/ 726 w 1749"/>
                  <a:gd name="T59" fmla="*/ 307 h 2020"/>
                  <a:gd name="T60" fmla="*/ 720 w 1749"/>
                  <a:gd name="T61" fmla="*/ 436 h 2020"/>
                  <a:gd name="T62" fmla="*/ 553 w 1749"/>
                  <a:gd name="T63" fmla="*/ 718 h 2020"/>
                  <a:gd name="T64" fmla="*/ 705 w 1749"/>
                  <a:gd name="T65" fmla="*/ 1224 h 2020"/>
                  <a:gd name="T66" fmla="*/ 442 w 1749"/>
                  <a:gd name="T67" fmla="*/ 1447 h 2020"/>
                  <a:gd name="T68" fmla="*/ 727 w 1749"/>
                  <a:gd name="T69" fmla="*/ 1588 h 2020"/>
                  <a:gd name="T70" fmla="*/ 642 w 1749"/>
                  <a:gd name="T71" fmla="*/ 1530 h 2020"/>
                  <a:gd name="T72" fmla="*/ 735 w 1749"/>
                  <a:gd name="T73" fmla="*/ 1444 h 2020"/>
                  <a:gd name="T74" fmla="*/ 400 w 1749"/>
                  <a:gd name="T75" fmla="*/ 430 h 2020"/>
                  <a:gd name="T76" fmla="*/ 406 w 1749"/>
                  <a:gd name="T77" fmla="*/ 1029 h 2020"/>
                  <a:gd name="T78" fmla="*/ 399 w 1749"/>
                  <a:gd name="T79" fmla="*/ 213 h 2020"/>
                  <a:gd name="T80" fmla="*/ 115 w 1749"/>
                  <a:gd name="T81" fmla="*/ 865 h 2020"/>
                  <a:gd name="T82" fmla="*/ 148 w 1749"/>
                  <a:gd name="T83" fmla="*/ 1143 h 2020"/>
                  <a:gd name="T84" fmla="*/ 211 w 1749"/>
                  <a:gd name="T85" fmla="*/ 637 h 2020"/>
                  <a:gd name="T86" fmla="*/ 135 w 1749"/>
                  <a:gd name="T87" fmla="*/ 303 h 2020"/>
                  <a:gd name="T88" fmla="*/ 132 w 1749"/>
                  <a:gd name="T89" fmla="*/ 333 h 2020"/>
                  <a:gd name="T90" fmla="*/ 127 w 1749"/>
                  <a:gd name="T91" fmla="*/ 1224 h 2020"/>
                  <a:gd name="T92" fmla="*/ 336 w 1749"/>
                  <a:gd name="T93" fmla="*/ 1557 h 2020"/>
                  <a:gd name="T94" fmla="*/ 366 w 1749"/>
                  <a:gd name="T95" fmla="*/ 1396 h 2020"/>
                  <a:gd name="T96" fmla="*/ 474 w 1749"/>
                  <a:gd name="T97" fmla="*/ 171 h 2020"/>
                  <a:gd name="T98" fmla="*/ 465 w 1749"/>
                  <a:gd name="T99" fmla="*/ 1543 h 2020"/>
                  <a:gd name="T100" fmla="*/ 550 w 1749"/>
                  <a:gd name="T101" fmla="*/ 1846 h 2020"/>
                  <a:gd name="T102" fmla="*/ 538 w 1749"/>
                  <a:gd name="T103" fmla="*/ 1740 h 2020"/>
                  <a:gd name="T104" fmla="*/ 748 w 1749"/>
                  <a:gd name="T105" fmla="*/ 1908 h 2020"/>
                  <a:gd name="T106" fmla="*/ 820 w 1749"/>
                  <a:gd name="T107" fmla="*/ 1755 h 2020"/>
                  <a:gd name="T108" fmla="*/ 931 w 1749"/>
                  <a:gd name="T109" fmla="*/ 1788 h 2020"/>
                  <a:gd name="T110" fmla="*/ 1171 w 1749"/>
                  <a:gd name="T111" fmla="*/ 1777 h 2020"/>
                  <a:gd name="T112" fmla="*/ 1213 w 1749"/>
                  <a:gd name="T113" fmla="*/ 1593 h 2020"/>
                  <a:gd name="T114" fmla="*/ 1375 w 1749"/>
                  <a:gd name="T115" fmla="*/ 1423 h 2020"/>
                  <a:gd name="T116" fmla="*/ 1587 w 1749"/>
                  <a:gd name="T117" fmla="*/ 1330 h 2020"/>
                  <a:gd name="T118" fmla="*/ 1462 w 1749"/>
                  <a:gd name="T119" fmla="*/ 1141 h 2020"/>
                  <a:gd name="T120" fmla="*/ 1497 w 1749"/>
                  <a:gd name="T121" fmla="*/ 1111 h 2020"/>
                  <a:gd name="T122" fmla="*/ 1665 w 1749"/>
                  <a:gd name="T123" fmla="*/ 195 h 2020"/>
                  <a:gd name="T124" fmla="*/ 1639 w 1749"/>
                  <a:gd name="T125" fmla="*/ 150 h 202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749" h="2020">
                    <a:moveTo>
                      <a:pt x="1749" y="159"/>
                    </a:moveTo>
                    <a:lnTo>
                      <a:pt x="1749" y="115"/>
                    </a:lnTo>
                    <a:lnTo>
                      <a:pt x="1728" y="114"/>
                    </a:lnTo>
                    <a:lnTo>
                      <a:pt x="1708" y="112"/>
                    </a:lnTo>
                    <a:lnTo>
                      <a:pt x="1663" y="108"/>
                    </a:lnTo>
                    <a:lnTo>
                      <a:pt x="1602" y="102"/>
                    </a:lnTo>
                    <a:lnTo>
                      <a:pt x="1561" y="99"/>
                    </a:lnTo>
                    <a:lnTo>
                      <a:pt x="1512" y="96"/>
                    </a:lnTo>
                    <a:lnTo>
                      <a:pt x="1411" y="91"/>
                    </a:lnTo>
                    <a:lnTo>
                      <a:pt x="1341" y="88"/>
                    </a:lnTo>
                    <a:lnTo>
                      <a:pt x="1311" y="87"/>
                    </a:lnTo>
                    <a:lnTo>
                      <a:pt x="1282" y="87"/>
                    </a:lnTo>
                    <a:lnTo>
                      <a:pt x="1252" y="88"/>
                    </a:lnTo>
                    <a:lnTo>
                      <a:pt x="1218" y="90"/>
                    </a:lnTo>
                    <a:lnTo>
                      <a:pt x="1153" y="97"/>
                    </a:lnTo>
                    <a:lnTo>
                      <a:pt x="1126" y="99"/>
                    </a:lnTo>
                    <a:lnTo>
                      <a:pt x="1104" y="99"/>
                    </a:lnTo>
                    <a:lnTo>
                      <a:pt x="1084" y="99"/>
                    </a:lnTo>
                    <a:lnTo>
                      <a:pt x="1069" y="96"/>
                    </a:lnTo>
                    <a:lnTo>
                      <a:pt x="1062" y="93"/>
                    </a:lnTo>
                    <a:lnTo>
                      <a:pt x="1057" y="90"/>
                    </a:lnTo>
                    <a:lnTo>
                      <a:pt x="1051" y="87"/>
                    </a:lnTo>
                    <a:lnTo>
                      <a:pt x="1047" y="81"/>
                    </a:lnTo>
                    <a:lnTo>
                      <a:pt x="1041" y="72"/>
                    </a:lnTo>
                    <a:lnTo>
                      <a:pt x="1036" y="61"/>
                    </a:lnTo>
                    <a:lnTo>
                      <a:pt x="1035" y="51"/>
                    </a:lnTo>
                    <a:lnTo>
                      <a:pt x="1035" y="42"/>
                    </a:lnTo>
                    <a:lnTo>
                      <a:pt x="1036" y="27"/>
                    </a:lnTo>
                    <a:lnTo>
                      <a:pt x="1038" y="21"/>
                    </a:lnTo>
                    <a:lnTo>
                      <a:pt x="990" y="0"/>
                    </a:lnTo>
                    <a:lnTo>
                      <a:pt x="990" y="18"/>
                    </a:lnTo>
                    <a:lnTo>
                      <a:pt x="990" y="24"/>
                    </a:lnTo>
                    <a:lnTo>
                      <a:pt x="988" y="36"/>
                    </a:lnTo>
                    <a:lnTo>
                      <a:pt x="990" y="57"/>
                    </a:lnTo>
                    <a:lnTo>
                      <a:pt x="990" y="66"/>
                    </a:lnTo>
                    <a:lnTo>
                      <a:pt x="988" y="72"/>
                    </a:lnTo>
                    <a:lnTo>
                      <a:pt x="984" y="75"/>
                    </a:lnTo>
                    <a:lnTo>
                      <a:pt x="976" y="78"/>
                    </a:lnTo>
                    <a:lnTo>
                      <a:pt x="967" y="79"/>
                    </a:lnTo>
                    <a:lnTo>
                      <a:pt x="955" y="79"/>
                    </a:lnTo>
                    <a:lnTo>
                      <a:pt x="924" y="78"/>
                    </a:lnTo>
                    <a:lnTo>
                      <a:pt x="886" y="78"/>
                    </a:lnTo>
                    <a:lnTo>
                      <a:pt x="840" y="79"/>
                    </a:lnTo>
                    <a:lnTo>
                      <a:pt x="783" y="84"/>
                    </a:lnTo>
                    <a:lnTo>
                      <a:pt x="711" y="90"/>
                    </a:lnTo>
                    <a:lnTo>
                      <a:pt x="634" y="99"/>
                    </a:lnTo>
                    <a:lnTo>
                      <a:pt x="567" y="105"/>
                    </a:lnTo>
                    <a:lnTo>
                      <a:pt x="537" y="106"/>
                    </a:lnTo>
                    <a:lnTo>
                      <a:pt x="513" y="106"/>
                    </a:lnTo>
                    <a:lnTo>
                      <a:pt x="492" y="105"/>
                    </a:lnTo>
                    <a:lnTo>
                      <a:pt x="477" y="102"/>
                    </a:lnTo>
                    <a:lnTo>
                      <a:pt x="472" y="100"/>
                    </a:lnTo>
                    <a:lnTo>
                      <a:pt x="468" y="97"/>
                    </a:lnTo>
                    <a:lnTo>
                      <a:pt x="465" y="94"/>
                    </a:lnTo>
                    <a:lnTo>
                      <a:pt x="463" y="90"/>
                    </a:lnTo>
                    <a:lnTo>
                      <a:pt x="463" y="87"/>
                    </a:lnTo>
                    <a:lnTo>
                      <a:pt x="463" y="82"/>
                    </a:lnTo>
                    <a:lnTo>
                      <a:pt x="466" y="72"/>
                    </a:lnTo>
                    <a:lnTo>
                      <a:pt x="471" y="63"/>
                    </a:lnTo>
                    <a:lnTo>
                      <a:pt x="477" y="54"/>
                    </a:lnTo>
                    <a:lnTo>
                      <a:pt x="481" y="45"/>
                    </a:lnTo>
                    <a:lnTo>
                      <a:pt x="483" y="39"/>
                    </a:lnTo>
                    <a:lnTo>
                      <a:pt x="483" y="37"/>
                    </a:lnTo>
                    <a:lnTo>
                      <a:pt x="483" y="36"/>
                    </a:lnTo>
                    <a:lnTo>
                      <a:pt x="478" y="33"/>
                    </a:lnTo>
                    <a:lnTo>
                      <a:pt x="472" y="30"/>
                    </a:lnTo>
                    <a:lnTo>
                      <a:pt x="465" y="28"/>
                    </a:lnTo>
                    <a:lnTo>
                      <a:pt x="451" y="28"/>
                    </a:lnTo>
                    <a:lnTo>
                      <a:pt x="444" y="27"/>
                    </a:lnTo>
                    <a:lnTo>
                      <a:pt x="420" y="48"/>
                    </a:lnTo>
                    <a:lnTo>
                      <a:pt x="421" y="57"/>
                    </a:lnTo>
                    <a:lnTo>
                      <a:pt x="423" y="76"/>
                    </a:lnTo>
                    <a:lnTo>
                      <a:pt x="423" y="88"/>
                    </a:lnTo>
                    <a:lnTo>
                      <a:pt x="420" y="100"/>
                    </a:lnTo>
                    <a:lnTo>
                      <a:pt x="415" y="111"/>
                    </a:lnTo>
                    <a:lnTo>
                      <a:pt x="412" y="117"/>
                    </a:lnTo>
                    <a:lnTo>
                      <a:pt x="408" y="120"/>
                    </a:lnTo>
                    <a:lnTo>
                      <a:pt x="403" y="124"/>
                    </a:lnTo>
                    <a:lnTo>
                      <a:pt x="399" y="126"/>
                    </a:lnTo>
                    <a:lnTo>
                      <a:pt x="388" y="129"/>
                    </a:lnTo>
                    <a:lnTo>
                      <a:pt x="375" y="129"/>
                    </a:lnTo>
                    <a:lnTo>
                      <a:pt x="361" y="126"/>
                    </a:lnTo>
                    <a:lnTo>
                      <a:pt x="343" y="124"/>
                    </a:lnTo>
                    <a:lnTo>
                      <a:pt x="322" y="123"/>
                    </a:lnTo>
                    <a:lnTo>
                      <a:pt x="298" y="121"/>
                    </a:lnTo>
                    <a:lnTo>
                      <a:pt x="270" y="123"/>
                    </a:lnTo>
                    <a:lnTo>
                      <a:pt x="222" y="130"/>
                    </a:lnTo>
                    <a:lnTo>
                      <a:pt x="189" y="135"/>
                    </a:lnTo>
                    <a:lnTo>
                      <a:pt x="159" y="139"/>
                    </a:lnTo>
                    <a:lnTo>
                      <a:pt x="120" y="141"/>
                    </a:lnTo>
                    <a:lnTo>
                      <a:pt x="82" y="144"/>
                    </a:lnTo>
                    <a:lnTo>
                      <a:pt x="51" y="147"/>
                    </a:lnTo>
                    <a:lnTo>
                      <a:pt x="24" y="150"/>
                    </a:lnTo>
                    <a:lnTo>
                      <a:pt x="0" y="148"/>
                    </a:lnTo>
                    <a:lnTo>
                      <a:pt x="0" y="294"/>
                    </a:lnTo>
                    <a:lnTo>
                      <a:pt x="28" y="315"/>
                    </a:lnTo>
                    <a:lnTo>
                      <a:pt x="52" y="333"/>
                    </a:lnTo>
                    <a:lnTo>
                      <a:pt x="55" y="337"/>
                    </a:lnTo>
                    <a:lnTo>
                      <a:pt x="57" y="340"/>
                    </a:lnTo>
                    <a:lnTo>
                      <a:pt x="58" y="345"/>
                    </a:lnTo>
                    <a:lnTo>
                      <a:pt x="57" y="349"/>
                    </a:lnTo>
                    <a:lnTo>
                      <a:pt x="55" y="360"/>
                    </a:lnTo>
                    <a:lnTo>
                      <a:pt x="52" y="372"/>
                    </a:lnTo>
                    <a:lnTo>
                      <a:pt x="52" y="379"/>
                    </a:lnTo>
                    <a:lnTo>
                      <a:pt x="51" y="385"/>
                    </a:lnTo>
                    <a:lnTo>
                      <a:pt x="48" y="390"/>
                    </a:lnTo>
                    <a:lnTo>
                      <a:pt x="45" y="394"/>
                    </a:lnTo>
                    <a:lnTo>
                      <a:pt x="42" y="397"/>
                    </a:lnTo>
                    <a:lnTo>
                      <a:pt x="37" y="399"/>
                    </a:lnTo>
                    <a:lnTo>
                      <a:pt x="33" y="400"/>
                    </a:lnTo>
                    <a:lnTo>
                      <a:pt x="28" y="399"/>
                    </a:lnTo>
                    <a:lnTo>
                      <a:pt x="15" y="396"/>
                    </a:lnTo>
                    <a:lnTo>
                      <a:pt x="0" y="394"/>
                    </a:lnTo>
                    <a:lnTo>
                      <a:pt x="0" y="442"/>
                    </a:lnTo>
                    <a:lnTo>
                      <a:pt x="3" y="442"/>
                    </a:lnTo>
                    <a:lnTo>
                      <a:pt x="12" y="442"/>
                    </a:lnTo>
                    <a:lnTo>
                      <a:pt x="19" y="444"/>
                    </a:lnTo>
                    <a:lnTo>
                      <a:pt x="27" y="445"/>
                    </a:lnTo>
                    <a:lnTo>
                      <a:pt x="34" y="448"/>
                    </a:lnTo>
                    <a:lnTo>
                      <a:pt x="40" y="451"/>
                    </a:lnTo>
                    <a:lnTo>
                      <a:pt x="46" y="456"/>
                    </a:lnTo>
                    <a:lnTo>
                      <a:pt x="55" y="465"/>
                    </a:lnTo>
                    <a:lnTo>
                      <a:pt x="63" y="477"/>
                    </a:lnTo>
                    <a:lnTo>
                      <a:pt x="67" y="492"/>
                    </a:lnTo>
                    <a:lnTo>
                      <a:pt x="70" y="507"/>
                    </a:lnTo>
                    <a:lnTo>
                      <a:pt x="73" y="522"/>
                    </a:lnTo>
                    <a:lnTo>
                      <a:pt x="73" y="535"/>
                    </a:lnTo>
                    <a:lnTo>
                      <a:pt x="75" y="550"/>
                    </a:lnTo>
                    <a:lnTo>
                      <a:pt x="75" y="555"/>
                    </a:lnTo>
                    <a:lnTo>
                      <a:pt x="73" y="589"/>
                    </a:lnTo>
                    <a:lnTo>
                      <a:pt x="72" y="622"/>
                    </a:lnTo>
                    <a:lnTo>
                      <a:pt x="72" y="642"/>
                    </a:lnTo>
                    <a:lnTo>
                      <a:pt x="72" y="661"/>
                    </a:lnTo>
                    <a:lnTo>
                      <a:pt x="72" y="702"/>
                    </a:lnTo>
                    <a:lnTo>
                      <a:pt x="73" y="741"/>
                    </a:lnTo>
                    <a:lnTo>
                      <a:pt x="76" y="778"/>
                    </a:lnTo>
                    <a:lnTo>
                      <a:pt x="79" y="820"/>
                    </a:lnTo>
                    <a:lnTo>
                      <a:pt x="79" y="841"/>
                    </a:lnTo>
                    <a:lnTo>
                      <a:pt x="79" y="862"/>
                    </a:lnTo>
                    <a:lnTo>
                      <a:pt x="75" y="919"/>
                    </a:lnTo>
                    <a:lnTo>
                      <a:pt x="72" y="967"/>
                    </a:lnTo>
                    <a:lnTo>
                      <a:pt x="70" y="1014"/>
                    </a:lnTo>
                    <a:lnTo>
                      <a:pt x="70" y="1036"/>
                    </a:lnTo>
                    <a:lnTo>
                      <a:pt x="72" y="1057"/>
                    </a:lnTo>
                    <a:lnTo>
                      <a:pt x="75" y="1099"/>
                    </a:lnTo>
                    <a:lnTo>
                      <a:pt x="78" y="1143"/>
                    </a:lnTo>
                    <a:lnTo>
                      <a:pt x="79" y="1167"/>
                    </a:lnTo>
                    <a:lnTo>
                      <a:pt x="78" y="1191"/>
                    </a:lnTo>
                    <a:lnTo>
                      <a:pt x="75" y="1215"/>
                    </a:lnTo>
                    <a:lnTo>
                      <a:pt x="70" y="1239"/>
                    </a:lnTo>
                    <a:lnTo>
                      <a:pt x="67" y="1252"/>
                    </a:lnTo>
                    <a:lnTo>
                      <a:pt x="61" y="1267"/>
                    </a:lnTo>
                    <a:lnTo>
                      <a:pt x="54" y="1282"/>
                    </a:lnTo>
                    <a:lnTo>
                      <a:pt x="46" y="1296"/>
                    </a:lnTo>
                    <a:lnTo>
                      <a:pt x="36" y="1309"/>
                    </a:lnTo>
                    <a:lnTo>
                      <a:pt x="24" y="1323"/>
                    </a:lnTo>
                    <a:lnTo>
                      <a:pt x="13" y="1335"/>
                    </a:lnTo>
                    <a:lnTo>
                      <a:pt x="0" y="1344"/>
                    </a:lnTo>
                    <a:lnTo>
                      <a:pt x="0" y="1396"/>
                    </a:lnTo>
                    <a:lnTo>
                      <a:pt x="16" y="1392"/>
                    </a:lnTo>
                    <a:lnTo>
                      <a:pt x="30" y="1387"/>
                    </a:lnTo>
                    <a:lnTo>
                      <a:pt x="37" y="1386"/>
                    </a:lnTo>
                    <a:lnTo>
                      <a:pt x="45" y="1386"/>
                    </a:lnTo>
                    <a:lnTo>
                      <a:pt x="51" y="1386"/>
                    </a:lnTo>
                    <a:lnTo>
                      <a:pt x="58" y="1389"/>
                    </a:lnTo>
                    <a:lnTo>
                      <a:pt x="75" y="1399"/>
                    </a:lnTo>
                    <a:lnTo>
                      <a:pt x="91" y="1413"/>
                    </a:lnTo>
                    <a:lnTo>
                      <a:pt x="100" y="1420"/>
                    </a:lnTo>
                    <a:lnTo>
                      <a:pt x="106" y="1429"/>
                    </a:lnTo>
                    <a:lnTo>
                      <a:pt x="109" y="1438"/>
                    </a:lnTo>
                    <a:lnTo>
                      <a:pt x="109" y="1446"/>
                    </a:lnTo>
                    <a:lnTo>
                      <a:pt x="106" y="1461"/>
                    </a:lnTo>
                    <a:lnTo>
                      <a:pt x="105" y="1465"/>
                    </a:lnTo>
                    <a:lnTo>
                      <a:pt x="100" y="1470"/>
                    </a:lnTo>
                    <a:lnTo>
                      <a:pt x="96" y="1474"/>
                    </a:lnTo>
                    <a:lnTo>
                      <a:pt x="88" y="1477"/>
                    </a:lnTo>
                    <a:lnTo>
                      <a:pt x="64" y="1482"/>
                    </a:lnTo>
                    <a:lnTo>
                      <a:pt x="42" y="1486"/>
                    </a:lnTo>
                    <a:lnTo>
                      <a:pt x="22" y="1489"/>
                    </a:lnTo>
                    <a:lnTo>
                      <a:pt x="0" y="1489"/>
                    </a:lnTo>
                    <a:lnTo>
                      <a:pt x="0" y="1546"/>
                    </a:lnTo>
                    <a:lnTo>
                      <a:pt x="15" y="1543"/>
                    </a:lnTo>
                    <a:lnTo>
                      <a:pt x="33" y="1542"/>
                    </a:lnTo>
                    <a:lnTo>
                      <a:pt x="51" y="1542"/>
                    </a:lnTo>
                    <a:lnTo>
                      <a:pt x="72" y="1542"/>
                    </a:lnTo>
                    <a:lnTo>
                      <a:pt x="94" y="1545"/>
                    </a:lnTo>
                    <a:lnTo>
                      <a:pt x="118" y="1548"/>
                    </a:lnTo>
                    <a:lnTo>
                      <a:pt x="147" y="1554"/>
                    </a:lnTo>
                    <a:lnTo>
                      <a:pt x="177" y="1563"/>
                    </a:lnTo>
                    <a:lnTo>
                      <a:pt x="190" y="1567"/>
                    </a:lnTo>
                    <a:lnTo>
                      <a:pt x="205" y="1573"/>
                    </a:lnTo>
                    <a:lnTo>
                      <a:pt x="219" y="1579"/>
                    </a:lnTo>
                    <a:lnTo>
                      <a:pt x="231" y="1587"/>
                    </a:lnTo>
                    <a:lnTo>
                      <a:pt x="255" y="1605"/>
                    </a:lnTo>
                    <a:lnTo>
                      <a:pt x="277" y="1624"/>
                    </a:lnTo>
                    <a:lnTo>
                      <a:pt x="292" y="1641"/>
                    </a:lnTo>
                    <a:lnTo>
                      <a:pt x="310" y="1662"/>
                    </a:lnTo>
                    <a:lnTo>
                      <a:pt x="327" y="1687"/>
                    </a:lnTo>
                    <a:lnTo>
                      <a:pt x="346" y="1719"/>
                    </a:lnTo>
                    <a:lnTo>
                      <a:pt x="352" y="1731"/>
                    </a:lnTo>
                    <a:lnTo>
                      <a:pt x="358" y="1743"/>
                    </a:lnTo>
                    <a:lnTo>
                      <a:pt x="367" y="1768"/>
                    </a:lnTo>
                    <a:lnTo>
                      <a:pt x="373" y="1795"/>
                    </a:lnTo>
                    <a:lnTo>
                      <a:pt x="376" y="1822"/>
                    </a:lnTo>
                    <a:lnTo>
                      <a:pt x="381" y="1833"/>
                    </a:lnTo>
                    <a:lnTo>
                      <a:pt x="385" y="1843"/>
                    </a:lnTo>
                    <a:lnTo>
                      <a:pt x="396" y="1860"/>
                    </a:lnTo>
                    <a:lnTo>
                      <a:pt x="409" y="1875"/>
                    </a:lnTo>
                    <a:lnTo>
                      <a:pt x="421" y="1888"/>
                    </a:lnTo>
                    <a:lnTo>
                      <a:pt x="433" y="1902"/>
                    </a:lnTo>
                    <a:lnTo>
                      <a:pt x="444" y="1915"/>
                    </a:lnTo>
                    <a:lnTo>
                      <a:pt x="450" y="1927"/>
                    </a:lnTo>
                    <a:lnTo>
                      <a:pt x="453" y="1935"/>
                    </a:lnTo>
                    <a:lnTo>
                      <a:pt x="453" y="1941"/>
                    </a:lnTo>
                    <a:lnTo>
                      <a:pt x="453" y="1956"/>
                    </a:lnTo>
                    <a:lnTo>
                      <a:pt x="448" y="1969"/>
                    </a:lnTo>
                    <a:lnTo>
                      <a:pt x="442" y="1980"/>
                    </a:lnTo>
                    <a:lnTo>
                      <a:pt x="436" y="1987"/>
                    </a:lnTo>
                    <a:lnTo>
                      <a:pt x="429" y="1995"/>
                    </a:lnTo>
                    <a:lnTo>
                      <a:pt x="423" y="1999"/>
                    </a:lnTo>
                    <a:lnTo>
                      <a:pt x="417" y="2002"/>
                    </a:lnTo>
                    <a:lnTo>
                      <a:pt x="421" y="2004"/>
                    </a:lnTo>
                    <a:lnTo>
                      <a:pt x="504" y="2002"/>
                    </a:lnTo>
                    <a:lnTo>
                      <a:pt x="510" y="1996"/>
                    </a:lnTo>
                    <a:lnTo>
                      <a:pt x="517" y="1990"/>
                    </a:lnTo>
                    <a:lnTo>
                      <a:pt x="538" y="1978"/>
                    </a:lnTo>
                    <a:lnTo>
                      <a:pt x="559" y="1966"/>
                    </a:lnTo>
                    <a:lnTo>
                      <a:pt x="577" y="1956"/>
                    </a:lnTo>
                    <a:lnTo>
                      <a:pt x="588" y="1951"/>
                    </a:lnTo>
                    <a:lnTo>
                      <a:pt x="598" y="1947"/>
                    </a:lnTo>
                    <a:lnTo>
                      <a:pt x="609" y="1945"/>
                    </a:lnTo>
                    <a:lnTo>
                      <a:pt x="621" y="1944"/>
                    </a:lnTo>
                    <a:lnTo>
                      <a:pt x="631" y="1944"/>
                    </a:lnTo>
                    <a:lnTo>
                      <a:pt x="642" y="1945"/>
                    </a:lnTo>
                    <a:lnTo>
                      <a:pt x="651" y="1948"/>
                    </a:lnTo>
                    <a:lnTo>
                      <a:pt x="657" y="1951"/>
                    </a:lnTo>
                    <a:lnTo>
                      <a:pt x="663" y="1957"/>
                    </a:lnTo>
                    <a:lnTo>
                      <a:pt x="664" y="1965"/>
                    </a:lnTo>
                    <a:lnTo>
                      <a:pt x="664" y="1974"/>
                    </a:lnTo>
                    <a:lnTo>
                      <a:pt x="664" y="1981"/>
                    </a:lnTo>
                    <a:lnTo>
                      <a:pt x="661" y="1995"/>
                    </a:lnTo>
                    <a:lnTo>
                      <a:pt x="658" y="1999"/>
                    </a:lnTo>
                    <a:lnTo>
                      <a:pt x="658" y="2001"/>
                    </a:lnTo>
                    <a:lnTo>
                      <a:pt x="747" y="1999"/>
                    </a:lnTo>
                    <a:lnTo>
                      <a:pt x="747" y="1995"/>
                    </a:lnTo>
                    <a:lnTo>
                      <a:pt x="747" y="1983"/>
                    </a:lnTo>
                    <a:lnTo>
                      <a:pt x="747" y="1975"/>
                    </a:lnTo>
                    <a:lnTo>
                      <a:pt x="748" y="1969"/>
                    </a:lnTo>
                    <a:lnTo>
                      <a:pt x="751" y="1963"/>
                    </a:lnTo>
                    <a:lnTo>
                      <a:pt x="756" y="1959"/>
                    </a:lnTo>
                    <a:lnTo>
                      <a:pt x="762" y="1954"/>
                    </a:lnTo>
                    <a:lnTo>
                      <a:pt x="771" y="1951"/>
                    </a:lnTo>
                    <a:lnTo>
                      <a:pt x="783" y="1951"/>
                    </a:lnTo>
                    <a:lnTo>
                      <a:pt x="798" y="1950"/>
                    </a:lnTo>
                    <a:lnTo>
                      <a:pt x="813" y="1950"/>
                    </a:lnTo>
                    <a:lnTo>
                      <a:pt x="829" y="1951"/>
                    </a:lnTo>
                    <a:lnTo>
                      <a:pt x="843" y="1954"/>
                    </a:lnTo>
                    <a:lnTo>
                      <a:pt x="856" y="1957"/>
                    </a:lnTo>
                    <a:lnTo>
                      <a:pt x="865" y="1962"/>
                    </a:lnTo>
                    <a:lnTo>
                      <a:pt x="868" y="1965"/>
                    </a:lnTo>
                    <a:lnTo>
                      <a:pt x="870" y="1968"/>
                    </a:lnTo>
                    <a:lnTo>
                      <a:pt x="871" y="1977"/>
                    </a:lnTo>
                    <a:lnTo>
                      <a:pt x="870" y="1984"/>
                    </a:lnTo>
                    <a:lnTo>
                      <a:pt x="867" y="1993"/>
                    </a:lnTo>
                    <a:lnTo>
                      <a:pt x="862" y="2001"/>
                    </a:lnTo>
                    <a:lnTo>
                      <a:pt x="960" y="2002"/>
                    </a:lnTo>
                    <a:lnTo>
                      <a:pt x="958" y="2001"/>
                    </a:lnTo>
                    <a:lnTo>
                      <a:pt x="957" y="2001"/>
                    </a:lnTo>
                    <a:lnTo>
                      <a:pt x="955" y="1998"/>
                    </a:lnTo>
                    <a:lnTo>
                      <a:pt x="955" y="1996"/>
                    </a:lnTo>
                    <a:lnTo>
                      <a:pt x="955" y="1992"/>
                    </a:lnTo>
                    <a:lnTo>
                      <a:pt x="957" y="1987"/>
                    </a:lnTo>
                    <a:lnTo>
                      <a:pt x="960" y="1981"/>
                    </a:lnTo>
                    <a:lnTo>
                      <a:pt x="966" y="1972"/>
                    </a:lnTo>
                    <a:lnTo>
                      <a:pt x="978" y="1957"/>
                    </a:lnTo>
                    <a:lnTo>
                      <a:pt x="987" y="1941"/>
                    </a:lnTo>
                    <a:lnTo>
                      <a:pt x="1005" y="1900"/>
                    </a:lnTo>
                    <a:lnTo>
                      <a:pt x="1011" y="1890"/>
                    </a:lnTo>
                    <a:lnTo>
                      <a:pt x="1018" y="1879"/>
                    </a:lnTo>
                    <a:lnTo>
                      <a:pt x="1027" y="1873"/>
                    </a:lnTo>
                    <a:lnTo>
                      <a:pt x="1036" y="1869"/>
                    </a:lnTo>
                    <a:lnTo>
                      <a:pt x="1045" y="1866"/>
                    </a:lnTo>
                    <a:lnTo>
                      <a:pt x="1056" y="1866"/>
                    </a:lnTo>
                    <a:lnTo>
                      <a:pt x="1066" y="1867"/>
                    </a:lnTo>
                    <a:lnTo>
                      <a:pt x="1077" y="1872"/>
                    </a:lnTo>
                    <a:lnTo>
                      <a:pt x="1083" y="1876"/>
                    </a:lnTo>
                    <a:lnTo>
                      <a:pt x="1087" y="1879"/>
                    </a:lnTo>
                    <a:lnTo>
                      <a:pt x="1095" y="1888"/>
                    </a:lnTo>
                    <a:lnTo>
                      <a:pt x="1099" y="1900"/>
                    </a:lnTo>
                    <a:lnTo>
                      <a:pt x="1104" y="1912"/>
                    </a:lnTo>
                    <a:lnTo>
                      <a:pt x="1108" y="1938"/>
                    </a:lnTo>
                    <a:lnTo>
                      <a:pt x="1113" y="1960"/>
                    </a:lnTo>
                    <a:lnTo>
                      <a:pt x="1117" y="1978"/>
                    </a:lnTo>
                    <a:lnTo>
                      <a:pt x="1122" y="1995"/>
                    </a:lnTo>
                    <a:lnTo>
                      <a:pt x="1123" y="2002"/>
                    </a:lnTo>
                    <a:lnTo>
                      <a:pt x="1123" y="2007"/>
                    </a:lnTo>
                    <a:lnTo>
                      <a:pt x="1119" y="2010"/>
                    </a:lnTo>
                    <a:lnTo>
                      <a:pt x="1113" y="2011"/>
                    </a:lnTo>
                    <a:lnTo>
                      <a:pt x="1114" y="2013"/>
                    </a:lnTo>
                    <a:lnTo>
                      <a:pt x="1117" y="2014"/>
                    </a:lnTo>
                    <a:lnTo>
                      <a:pt x="1119" y="2014"/>
                    </a:lnTo>
                    <a:lnTo>
                      <a:pt x="1117" y="2014"/>
                    </a:lnTo>
                    <a:lnTo>
                      <a:pt x="1137" y="2016"/>
                    </a:lnTo>
                    <a:lnTo>
                      <a:pt x="1168" y="2017"/>
                    </a:lnTo>
                    <a:lnTo>
                      <a:pt x="1200" y="2020"/>
                    </a:lnTo>
                    <a:lnTo>
                      <a:pt x="1188" y="2019"/>
                    </a:lnTo>
                    <a:lnTo>
                      <a:pt x="1200" y="2020"/>
                    </a:lnTo>
                    <a:lnTo>
                      <a:pt x="1197" y="2007"/>
                    </a:lnTo>
                    <a:lnTo>
                      <a:pt x="1197" y="1999"/>
                    </a:lnTo>
                    <a:lnTo>
                      <a:pt x="1197" y="1992"/>
                    </a:lnTo>
                    <a:lnTo>
                      <a:pt x="1198" y="1987"/>
                    </a:lnTo>
                    <a:lnTo>
                      <a:pt x="1201" y="1984"/>
                    </a:lnTo>
                    <a:lnTo>
                      <a:pt x="1207" y="1977"/>
                    </a:lnTo>
                    <a:lnTo>
                      <a:pt x="1216" y="1971"/>
                    </a:lnTo>
                    <a:lnTo>
                      <a:pt x="1227" y="1966"/>
                    </a:lnTo>
                    <a:lnTo>
                      <a:pt x="1251" y="1959"/>
                    </a:lnTo>
                    <a:lnTo>
                      <a:pt x="1270" y="1953"/>
                    </a:lnTo>
                    <a:lnTo>
                      <a:pt x="1264" y="1941"/>
                    </a:lnTo>
                    <a:lnTo>
                      <a:pt x="1257" y="1930"/>
                    </a:lnTo>
                    <a:lnTo>
                      <a:pt x="1240" y="1936"/>
                    </a:lnTo>
                    <a:lnTo>
                      <a:pt x="1231" y="1939"/>
                    </a:lnTo>
                    <a:lnTo>
                      <a:pt x="1221" y="1942"/>
                    </a:lnTo>
                    <a:lnTo>
                      <a:pt x="1212" y="1944"/>
                    </a:lnTo>
                    <a:lnTo>
                      <a:pt x="1201" y="1942"/>
                    </a:lnTo>
                    <a:lnTo>
                      <a:pt x="1194" y="1939"/>
                    </a:lnTo>
                    <a:lnTo>
                      <a:pt x="1185" y="1932"/>
                    </a:lnTo>
                    <a:lnTo>
                      <a:pt x="1183" y="1930"/>
                    </a:lnTo>
                    <a:lnTo>
                      <a:pt x="1180" y="1926"/>
                    </a:lnTo>
                    <a:lnTo>
                      <a:pt x="1180" y="1923"/>
                    </a:lnTo>
                    <a:lnTo>
                      <a:pt x="1179" y="1920"/>
                    </a:lnTo>
                    <a:lnTo>
                      <a:pt x="1179" y="1918"/>
                    </a:lnTo>
                    <a:lnTo>
                      <a:pt x="1179" y="1917"/>
                    </a:lnTo>
                    <a:lnTo>
                      <a:pt x="1179" y="1915"/>
                    </a:lnTo>
                    <a:lnTo>
                      <a:pt x="1177" y="1912"/>
                    </a:lnTo>
                    <a:lnTo>
                      <a:pt x="1177" y="1911"/>
                    </a:lnTo>
                    <a:lnTo>
                      <a:pt x="1177" y="1909"/>
                    </a:lnTo>
                    <a:lnTo>
                      <a:pt x="1177" y="1908"/>
                    </a:lnTo>
                    <a:lnTo>
                      <a:pt x="1177" y="1905"/>
                    </a:lnTo>
                    <a:lnTo>
                      <a:pt x="1177" y="1903"/>
                    </a:lnTo>
                    <a:lnTo>
                      <a:pt x="1177" y="1899"/>
                    </a:lnTo>
                    <a:lnTo>
                      <a:pt x="1177" y="1897"/>
                    </a:lnTo>
                    <a:lnTo>
                      <a:pt x="1179" y="1893"/>
                    </a:lnTo>
                    <a:lnTo>
                      <a:pt x="1179" y="1888"/>
                    </a:lnTo>
                    <a:lnTo>
                      <a:pt x="1180" y="1882"/>
                    </a:lnTo>
                    <a:lnTo>
                      <a:pt x="1182" y="1876"/>
                    </a:lnTo>
                    <a:lnTo>
                      <a:pt x="1182" y="1872"/>
                    </a:lnTo>
                    <a:lnTo>
                      <a:pt x="1183" y="1870"/>
                    </a:lnTo>
                    <a:lnTo>
                      <a:pt x="1183" y="1866"/>
                    </a:lnTo>
                    <a:lnTo>
                      <a:pt x="1185" y="1864"/>
                    </a:lnTo>
                    <a:lnTo>
                      <a:pt x="1192" y="1837"/>
                    </a:lnTo>
                    <a:lnTo>
                      <a:pt x="1204" y="1809"/>
                    </a:lnTo>
                    <a:lnTo>
                      <a:pt x="1210" y="1797"/>
                    </a:lnTo>
                    <a:lnTo>
                      <a:pt x="1215" y="1786"/>
                    </a:lnTo>
                    <a:lnTo>
                      <a:pt x="1215" y="1785"/>
                    </a:lnTo>
                    <a:lnTo>
                      <a:pt x="1221" y="1774"/>
                    </a:lnTo>
                    <a:lnTo>
                      <a:pt x="1227" y="1764"/>
                    </a:lnTo>
                    <a:lnTo>
                      <a:pt x="1243" y="1735"/>
                    </a:lnTo>
                    <a:lnTo>
                      <a:pt x="1261" y="1711"/>
                    </a:lnTo>
                    <a:lnTo>
                      <a:pt x="1261" y="1710"/>
                    </a:lnTo>
                    <a:lnTo>
                      <a:pt x="1272" y="1686"/>
                    </a:lnTo>
                    <a:lnTo>
                      <a:pt x="1279" y="1672"/>
                    </a:lnTo>
                    <a:lnTo>
                      <a:pt x="1288" y="1657"/>
                    </a:lnTo>
                    <a:lnTo>
                      <a:pt x="1300" y="1642"/>
                    </a:lnTo>
                    <a:lnTo>
                      <a:pt x="1312" y="1627"/>
                    </a:lnTo>
                    <a:lnTo>
                      <a:pt x="1326" y="1612"/>
                    </a:lnTo>
                    <a:lnTo>
                      <a:pt x="1342" y="1599"/>
                    </a:lnTo>
                    <a:lnTo>
                      <a:pt x="1360" y="1587"/>
                    </a:lnTo>
                    <a:lnTo>
                      <a:pt x="1380" y="1576"/>
                    </a:lnTo>
                    <a:lnTo>
                      <a:pt x="1401" y="1567"/>
                    </a:lnTo>
                    <a:lnTo>
                      <a:pt x="1422" y="1561"/>
                    </a:lnTo>
                    <a:lnTo>
                      <a:pt x="1443" y="1555"/>
                    </a:lnTo>
                    <a:lnTo>
                      <a:pt x="1464" y="1552"/>
                    </a:lnTo>
                    <a:lnTo>
                      <a:pt x="1497" y="1551"/>
                    </a:lnTo>
                    <a:lnTo>
                      <a:pt x="1533" y="1554"/>
                    </a:lnTo>
                    <a:lnTo>
                      <a:pt x="1573" y="1558"/>
                    </a:lnTo>
                    <a:lnTo>
                      <a:pt x="1612" y="1564"/>
                    </a:lnTo>
                    <a:lnTo>
                      <a:pt x="1689" y="1578"/>
                    </a:lnTo>
                    <a:lnTo>
                      <a:pt x="1749" y="1590"/>
                    </a:lnTo>
                    <a:lnTo>
                      <a:pt x="1749" y="1536"/>
                    </a:lnTo>
                    <a:lnTo>
                      <a:pt x="1726" y="1527"/>
                    </a:lnTo>
                    <a:lnTo>
                      <a:pt x="1705" y="1521"/>
                    </a:lnTo>
                    <a:lnTo>
                      <a:pt x="1687" y="1516"/>
                    </a:lnTo>
                    <a:lnTo>
                      <a:pt x="1669" y="1512"/>
                    </a:lnTo>
                    <a:lnTo>
                      <a:pt x="1665" y="1512"/>
                    </a:lnTo>
                    <a:lnTo>
                      <a:pt x="1660" y="1509"/>
                    </a:lnTo>
                    <a:lnTo>
                      <a:pt x="1653" y="1503"/>
                    </a:lnTo>
                    <a:lnTo>
                      <a:pt x="1648" y="1495"/>
                    </a:lnTo>
                    <a:lnTo>
                      <a:pt x="1644" y="1485"/>
                    </a:lnTo>
                    <a:lnTo>
                      <a:pt x="1641" y="1473"/>
                    </a:lnTo>
                    <a:lnTo>
                      <a:pt x="1641" y="1459"/>
                    </a:lnTo>
                    <a:lnTo>
                      <a:pt x="1639" y="1432"/>
                    </a:lnTo>
                    <a:lnTo>
                      <a:pt x="1642" y="1413"/>
                    </a:lnTo>
                    <a:lnTo>
                      <a:pt x="1644" y="1404"/>
                    </a:lnTo>
                    <a:lnTo>
                      <a:pt x="1647" y="1395"/>
                    </a:lnTo>
                    <a:lnTo>
                      <a:pt x="1651" y="1387"/>
                    </a:lnTo>
                    <a:lnTo>
                      <a:pt x="1656" y="1381"/>
                    </a:lnTo>
                    <a:lnTo>
                      <a:pt x="1660" y="1378"/>
                    </a:lnTo>
                    <a:lnTo>
                      <a:pt x="1666" y="1375"/>
                    </a:lnTo>
                    <a:lnTo>
                      <a:pt x="1681" y="1377"/>
                    </a:lnTo>
                    <a:lnTo>
                      <a:pt x="1698" y="1381"/>
                    </a:lnTo>
                    <a:lnTo>
                      <a:pt x="1720" y="1387"/>
                    </a:lnTo>
                    <a:lnTo>
                      <a:pt x="1749" y="1398"/>
                    </a:lnTo>
                    <a:lnTo>
                      <a:pt x="1749" y="1336"/>
                    </a:lnTo>
                    <a:lnTo>
                      <a:pt x="1723" y="1327"/>
                    </a:lnTo>
                    <a:lnTo>
                      <a:pt x="1702" y="1318"/>
                    </a:lnTo>
                    <a:lnTo>
                      <a:pt x="1686" y="1308"/>
                    </a:lnTo>
                    <a:lnTo>
                      <a:pt x="1672" y="1297"/>
                    </a:lnTo>
                    <a:lnTo>
                      <a:pt x="1663" y="1285"/>
                    </a:lnTo>
                    <a:lnTo>
                      <a:pt x="1657" y="1275"/>
                    </a:lnTo>
                    <a:lnTo>
                      <a:pt x="1654" y="1264"/>
                    </a:lnTo>
                    <a:lnTo>
                      <a:pt x="1656" y="1254"/>
                    </a:lnTo>
                    <a:lnTo>
                      <a:pt x="1663" y="1209"/>
                    </a:lnTo>
                    <a:lnTo>
                      <a:pt x="1671" y="1167"/>
                    </a:lnTo>
                    <a:lnTo>
                      <a:pt x="1675" y="1126"/>
                    </a:lnTo>
                    <a:lnTo>
                      <a:pt x="1677" y="1086"/>
                    </a:lnTo>
                    <a:lnTo>
                      <a:pt x="1678" y="1047"/>
                    </a:lnTo>
                    <a:lnTo>
                      <a:pt x="1677" y="1009"/>
                    </a:lnTo>
                    <a:lnTo>
                      <a:pt x="1674" y="972"/>
                    </a:lnTo>
                    <a:lnTo>
                      <a:pt x="1668" y="936"/>
                    </a:lnTo>
                    <a:lnTo>
                      <a:pt x="1663" y="904"/>
                    </a:lnTo>
                    <a:lnTo>
                      <a:pt x="1660" y="874"/>
                    </a:lnTo>
                    <a:lnTo>
                      <a:pt x="1657" y="844"/>
                    </a:lnTo>
                    <a:lnTo>
                      <a:pt x="1656" y="816"/>
                    </a:lnTo>
                    <a:lnTo>
                      <a:pt x="1656" y="760"/>
                    </a:lnTo>
                    <a:lnTo>
                      <a:pt x="1656" y="709"/>
                    </a:lnTo>
                    <a:lnTo>
                      <a:pt x="1659" y="682"/>
                    </a:lnTo>
                    <a:lnTo>
                      <a:pt x="1662" y="657"/>
                    </a:lnTo>
                    <a:lnTo>
                      <a:pt x="1672" y="604"/>
                    </a:lnTo>
                    <a:lnTo>
                      <a:pt x="1675" y="592"/>
                    </a:lnTo>
                    <a:lnTo>
                      <a:pt x="1678" y="574"/>
                    </a:lnTo>
                    <a:lnTo>
                      <a:pt x="1681" y="555"/>
                    </a:lnTo>
                    <a:lnTo>
                      <a:pt x="1684" y="528"/>
                    </a:lnTo>
                    <a:lnTo>
                      <a:pt x="1686" y="516"/>
                    </a:lnTo>
                    <a:lnTo>
                      <a:pt x="1690" y="504"/>
                    </a:lnTo>
                    <a:lnTo>
                      <a:pt x="1692" y="501"/>
                    </a:lnTo>
                    <a:lnTo>
                      <a:pt x="1695" y="495"/>
                    </a:lnTo>
                    <a:lnTo>
                      <a:pt x="1701" y="489"/>
                    </a:lnTo>
                    <a:lnTo>
                      <a:pt x="1708" y="484"/>
                    </a:lnTo>
                    <a:lnTo>
                      <a:pt x="1716" y="478"/>
                    </a:lnTo>
                    <a:lnTo>
                      <a:pt x="1732" y="471"/>
                    </a:lnTo>
                    <a:lnTo>
                      <a:pt x="1749" y="465"/>
                    </a:lnTo>
                    <a:lnTo>
                      <a:pt x="1749" y="412"/>
                    </a:lnTo>
                    <a:lnTo>
                      <a:pt x="1732" y="420"/>
                    </a:lnTo>
                    <a:lnTo>
                      <a:pt x="1716" y="426"/>
                    </a:lnTo>
                    <a:lnTo>
                      <a:pt x="1701" y="429"/>
                    </a:lnTo>
                    <a:lnTo>
                      <a:pt x="1695" y="429"/>
                    </a:lnTo>
                    <a:lnTo>
                      <a:pt x="1690" y="427"/>
                    </a:lnTo>
                    <a:lnTo>
                      <a:pt x="1674" y="420"/>
                    </a:lnTo>
                    <a:lnTo>
                      <a:pt x="1656" y="411"/>
                    </a:lnTo>
                    <a:lnTo>
                      <a:pt x="1639" y="399"/>
                    </a:lnTo>
                    <a:lnTo>
                      <a:pt x="1632" y="393"/>
                    </a:lnTo>
                    <a:lnTo>
                      <a:pt x="1629" y="387"/>
                    </a:lnTo>
                    <a:lnTo>
                      <a:pt x="1626" y="381"/>
                    </a:lnTo>
                    <a:lnTo>
                      <a:pt x="1623" y="372"/>
                    </a:lnTo>
                    <a:lnTo>
                      <a:pt x="1621" y="351"/>
                    </a:lnTo>
                    <a:lnTo>
                      <a:pt x="1621" y="340"/>
                    </a:lnTo>
                    <a:lnTo>
                      <a:pt x="1623" y="330"/>
                    </a:lnTo>
                    <a:lnTo>
                      <a:pt x="1626" y="321"/>
                    </a:lnTo>
                    <a:lnTo>
                      <a:pt x="1629" y="312"/>
                    </a:lnTo>
                    <a:lnTo>
                      <a:pt x="1633" y="306"/>
                    </a:lnTo>
                    <a:lnTo>
                      <a:pt x="1639" y="297"/>
                    </a:lnTo>
                    <a:lnTo>
                      <a:pt x="1647" y="291"/>
                    </a:lnTo>
                    <a:lnTo>
                      <a:pt x="1654" y="283"/>
                    </a:lnTo>
                    <a:lnTo>
                      <a:pt x="1663" y="279"/>
                    </a:lnTo>
                    <a:lnTo>
                      <a:pt x="1674" y="276"/>
                    </a:lnTo>
                    <a:lnTo>
                      <a:pt x="1683" y="274"/>
                    </a:lnTo>
                    <a:lnTo>
                      <a:pt x="1692" y="276"/>
                    </a:lnTo>
                    <a:lnTo>
                      <a:pt x="1705" y="280"/>
                    </a:lnTo>
                    <a:lnTo>
                      <a:pt x="1719" y="288"/>
                    </a:lnTo>
                    <a:lnTo>
                      <a:pt x="1734" y="294"/>
                    </a:lnTo>
                    <a:lnTo>
                      <a:pt x="1749" y="301"/>
                    </a:lnTo>
                    <a:lnTo>
                      <a:pt x="1749" y="249"/>
                    </a:lnTo>
                    <a:lnTo>
                      <a:pt x="1731" y="243"/>
                    </a:lnTo>
                    <a:lnTo>
                      <a:pt x="1717" y="237"/>
                    </a:lnTo>
                    <a:lnTo>
                      <a:pt x="1707" y="229"/>
                    </a:lnTo>
                    <a:lnTo>
                      <a:pt x="1704" y="226"/>
                    </a:lnTo>
                    <a:lnTo>
                      <a:pt x="1704" y="222"/>
                    </a:lnTo>
                    <a:lnTo>
                      <a:pt x="1702" y="196"/>
                    </a:lnTo>
                    <a:lnTo>
                      <a:pt x="1702" y="181"/>
                    </a:lnTo>
                    <a:lnTo>
                      <a:pt x="1705" y="168"/>
                    </a:lnTo>
                    <a:lnTo>
                      <a:pt x="1707" y="163"/>
                    </a:lnTo>
                    <a:lnTo>
                      <a:pt x="1710" y="160"/>
                    </a:lnTo>
                    <a:lnTo>
                      <a:pt x="1714" y="159"/>
                    </a:lnTo>
                    <a:lnTo>
                      <a:pt x="1720" y="157"/>
                    </a:lnTo>
                    <a:lnTo>
                      <a:pt x="1732" y="157"/>
                    </a:lnTo>
                    <a:lnTo>
                      <a:pt x="1749" y="159"/>
                    </a:lnTo>
                    <a:close/>
                    <a:moveTo>
                      <a:pt x="1302" y="187"/>
                    </a:moveTo>
                    <a:lnTo>
                      <a:pt x="1302" y="187"/>
                    </a:lnTo>
                    <a:lnTo>
                      <a:pt x="1311" y="178"/>
                    </a:lnTo>
                    <a:lnTo>
                      <a:pt x="1320" y="171"/>
                    </a:lnTo>
                    <a:lnTo>
                      <a:pt x="1330" y="166"/>
                    </a:lnTo>
                    <a:lnTo>
                      <a:pt x="1341" y="162"/>
                    </a:lnTo>
                    <a:lnTo>
                      <a:pt x="1350" y="160"/>
                    </a:lnTo>
                    <a:lnTo>
                      <a:pt x="1359" y="159"/>
                    </a:lnTo>
                    <a:lnTo>
                      <a:pt x="1366" y="160"/>
                    </a:lnTo>
                    <a:lnTo>
                      <a:pt x="1374" y="162"/>
                    </a:lnTo>
                    <a:lnTo>
                      <a:pt x="1380" y="165"/>
                    </a:lnTo>
                    <a:lnTo>
                      <a:pt x="1387" y="171"/>
                    </a:lnTo>
                    <a:lnTo>
                      <a:pt x="1404" y="186"/>
                    </a:lnTo>
                    <a:lnTo>
                      <a:pt x="1419" y="205"/>
                    </a:lnTo>
                    <a:lnTo>
                      <a:pt x="1431" y="220"/>
                    </a:lnTo>
                    <a:lnTo>
                      <a:pt x="1438" y="228"/>
                    </a:lnTo>
                    <a:lnTo>
                      <a:pt x="1443" y="235"/>
                    </a:lnTo>
                    <a:lnTo>
                      <a:pt x="1444" y="243"/>
                    </a:lnTo>
                    <a:lnTo>
                      <a:pt x="1443" y="252"/>
                    </a:lnTo>
                    <a:lnTo>
                      <a:pt x="1441" y="256"/>
                    </a:lnTo>
                    <a:lnTo>
                      <a:pt x="1435" y="262"/>
                    </a:lnTo>
                    <a:lnTo>
                      <a:pt x="1428" y="268"/>
                    </a:lnTo>
                    <a:lnTo>
                      <a:pt x="1420" y="273"/>
                    </a:lnTo>
                    <a:lnTo>
                      <a:pt x="1404" y="282"/>
                    </a:lnTo>
                    <a:lnTo>
                      <a:pt x="1398" y="285"/>
                    </a:lnTo>
                    <a:lnTo>
                      <a:pt x="1381" y="289"/>
                    </a:lnTo>
                    <a:lnTo>
                      <a:pt x="1372" y="291"/>
                    </a:lnTo>
                    <a:lnTo>
                      <a:pt x="1365" y="292"/>
                    </a:lnTo>
                    <a:lnTo>
                      <a:pt x="1356" y="291"/>
                    </a:lnTo>
                    <a:lnTo>
                      <a:pt x="1347" y="289"/>
                    </a:lnTo>
                    <a:lnTo>
                      <a:pt x="1329" y="282"/>
                    </a:lnTo>
                    <a:lnTo>
                      <a:pt x="1309" y="271"/>
                    </a:lnTo>
                    <a:lnTo>
                      <a:pt x="1294" y="262"/>
                    </a:lnTo>
                    <a:lnTo>
                      <a:pt x="1284" y="253"/>
                    </a:lnTo>
                    <a:lnTo>
                      <a:pt x="1279" y="247"/>
                    </a:lnTo>
                    <a:lnTo>
                      <a:pt x="1278" y="243"/>
                    </a:lnTo>
                    <a:lnTo>
                      <a:pt x="1276" y="237"/>
                    </a:lnTo>
                    <a:lnTo>
                      <a:pt x="1276" y="232"/>
                    </a:lnTo>
                    <a:lnTo>
                      <a:pt x="1278" y="226"/>
                    </a:lnTo>
                    <a:lnTo>
                      <a:pt x="1281" y="220"/>
                    </a:lnTo>
                    <a:lnTo>
                      <a:pt x="1288" y="205"/>
                    </a:lnTo>
                    <a:lnTo>
                      <a:pt x="1302" y="187"/>
                    </a:lnTo>
                    <a:close/>
                    <a:moveTo>
                      <a:pt x="1300" y="366"/>
                    </a:moveTo>
                    <a:lnTo>
                      <a:pt x="1300" y="366"/>
                    </a:lnTo>
                    <a:lnTo>
                      <a:pt x="1320" y="358"/>
                    </a:lnTo>
                    <a:lnTo>
                      <a:pt x="1339" y="354"/>
                    </a:lnTo>
                    <a:lnTo>
                      <a:pt x="1378" y="345"/>
                    </a:lnTo>
                    <a:lnTo>
                      <a:pt x="1389" y="342"/>
                    </a:lnTo>
                    <a:lnTo>
                      <a:pt x="1398" y="339"/>
                    </a:lnTo>
                    <a:lnTo>
                      <a:pt x="1410" y="331"/>
                    </a:lnTo>
                    <a:lnTo>
                      <a:pt x="1419" y="325"/>
                    </a:lnTo>
                    <a:lnTo>
                      <a:pt x="1423" y="325"/>
                    </a:lnTo>
                    <a:lnTo>
                      <a:pt x="1426" y="325"/>
                    </a:lnTo>
                    <a:lnTo>
                      <a:pt x="1431" y="328"/>
                    </a:lnTo>
                    <a:lnTo>
                      <a:pt x="1435" y="333"/>
                    </a:lnTo>
                    <a:lnTo>
                      <a:pt x="1444" y="346"/>
                    </a:lnTo>
                    <a:lnTo>
                      <a:pt x="1467" y="384"/>
                    </a:lnTo>
                    <a:lnTo>
                      <a:pt x="1477" y="399"/>
                    </a:lnTo>
                    <a:lnTo>
                      <a:pt x="1488" y="412"/>
                    </a:lnTo>
                    <a:lnTo>
                      <a:pt x="1497" y="424"/>
                    </a:lnTo>
                    <a:lnTo>
                      <a:pt x="1504" y="436"/>
                    </a:lnTo>
                    <a:lnTo>
                      <a:pt x="1506" y="442"/>
                    </a:lnTo>
                    <a:lnTo>
                      <a:pt x="1507" y="447"/>
                    </a:lnTo>
                    <a:lnTo>
                      <a:pt x="1507" y="453"/>
                    </a:lnTo>
                    <a:lnTo>
                      <a:pt x="1506" y="457"/>
                    </a:lnTo>
                    <a:lnTo>
                      <a:pt x="1503" y="463"/>
                    </a:lnTo>
                    <a:lnTo>
                      <a:pt x="1498" y="468"/>
                    </a:lnTo>
                    <a:lnTo>
                      <a:pt x="1492" y="472"/>
                    </a:lnTo>
                    <a:lnTo>
                      <a:pt x="1483" y="477"/>
                    </a:lnTo>
                    <a:lnTo>
                      <a:pt x="1473" y="481"/>
                    </a:lnTo>
                    <a:lnTo>
                      <a:pt x="1462" y="484"/>
                    </a:lnTo>
                    <a:lnTo>
                      <a:pt x="1438" y="489"/>
                    </a:lnTo>
                    <a:lnTo>
                      <a:pt x="1414" y="490"/>
                    </a:lnTo>
                    <a:lnTo>
                      <a:pt x="1387" y="490"/>
                    </a:lnTo>
                    <a:lnTo>
                      <a:pt x="1365" y="492"/>
                    </a:lnTo>
                    <a:lnTo>
                      <a:pt x="1348" y="492"/>
                    </a:lnTo>
                    <a:lnTo>
                      <a:pt x="1341" y="489"/>
                    </a:lnTo>
                    <a:lnTo>
                      <a:pt x="1332" y="486"/>
                    </a:lnTo>
                    <a:lnTo>
                      <a:pt x="1323" y="481"/>
                    </a:lnTo>
                    <a:lnTo>
                      <a:pt x="1312" y="474"/>
                    </a:lnTo>
                    <a:lnTo>
                      <a:pt x="1294" y="459"/>
                    </a:lnTo>
                    <a:lnTo>
                      <a:pt x="1287" y="451"/>
                    </a:lnTo>
                    <a:lnTo>
                      <a:pt x="1281" y="444"/>
                    </a:lnTo>
                    <a:lnTo>
                      <a:pt x="1276" y="435"/>
                    </a:lnTo>
                    <a:lnTo>
                      <a:pt x="1272" y="427"/>
                    </a:lnTo>
                    <a:lnTo>
                      <a:pt x="1270" y="418"/>
                    </a:lnTo>
                    <a:lnTo>
                      <a:pt x="1269" y="411"/>
                    </a:lnTo>
                    <a:lnTo>
                      <a:pt x="1270" y="396"/>
                    </a:lnTo>
                    <a:lnTo>
                      <a:pt x="1270" y="388"/>
                    </a:lnTo>
                    <a:lnTo>
                      <a:pt x="1273" y="384"/>
                    </a:lnTo>
                    <a:lnTo>
                      <a:pt x="1278" y="378"/>
                    </a:lnTo>
                    <a:lnTo>
                      <a:pt x="1284" y="373"/>
                    </a:lnTo>
                    <a:lnTo>
                      <a:pt x="1291" y="370"/>
                    </a:lnTo>
                    <a:lnTo>
                      <a:pt x="1300" y="366"/>
                    </a:lnTo>
                    <a:close/>
                    <a:moveTo>
                      <a:pt x="1317" y="534"/>
                    </a:moveTo>
                    <a:lnTo>
                      <a:pt x="1317" y="534"/>
                    </a:lnTo>
                    <a:lnTo>
                      <a:pt x="1324" y="535"/>
                    </a:lnTo>
                    <a:lnTo>
                      <a:pt x="1329" y="538"/>
                    </a:lnTo>
                    <a:lnTo>
                      <a:pt x="1332" y="543"/>
                    </a:lnTo>
                    <a:lnTo>
                      <a:pt x="1333" y="549"/>
                    </a:lnTo>
                    <a:lnTo>
                      <a:pt x="1336" y="558"/>
                    </a:lnTo>
                    <a:lnTo>
                      <a:pt x="1336" y="561"/>
                    </a:lnTo>
                    <a:lnTo>
                      <a:pt x="1342" y="639"/>
                    </a:lnTo>
                    <a:lnTo>
                      <a:pt x="1345" y="681"/>
                    </a:lnTo>
                    <a:lnTo>
                      <a:pt x="1347" y="717"/>
                    </a:lnTo>
                    <a:lnTo>
                      <a:pt x="1347" y="766"/>
                    </a:lnTo>
                    <a:lnTo>
                      <a:pt x="1345" y="813"/>
                    </a:lnTo>
                    <a:lnTo>
                      <a:pt x="1342" y="861"/>
                    </a:lnTo>
                    <a:lnTo>
                      <a:pt x="1336" y="910"/>
                    </a:lnTo>
                    <a:lnTo>
                      <a:pt x="1326" y="1005"/>
                    </a:lnTo>
                    <a:lnTo>
                      <a:pt x="1324" y="1027"/>
                    </a:lnTo>
                    <a:lnTo>
                      <a:pt x="1324" y="1050"/>
                    </a:lnTo>
                    <a:lnTo>
                      <a:pt x="1326" y="1095"/>
                    </a:lnTo>
                    <a:lnTo>
                      <a:pt x="1326" y="1110"/>
                    </a:lnTo>
                    <a:lnTo>
                      <a:pt x="1324" y="1122"/>
                    </a:lnTo>
                    <a:lnTo>
                      <a:pt x="1323" y="1131"/>
                    </a:lnTo>
                    <a:lnTo>
                      <a:pt x="1320" y="1137"/>
                    </a:lnTo>
                    <a:lnTo>
                      <a:pt x="1317" y="1140"/>
                    </a:lnTo>
                    <a:lnTo>
                      <a:pt x="1314" y="1143"/>
                    </a:lnTo>
                    <a:lnTo>
                      <a:pt x="1306" y="1146"/>
                    </a:lnTo>
                    <a:lnTo>
                      <a:pt x="1294" y="1150"/>
                    </a:lnTo>
                    <a:lnTo>
                      <a:pt x="1279" y="1153"/>
                    </a:lnTo>
                    <a:lnTo>
                      <a:pt x="1264" y="1155"/>
                    </a:lnTo>
                    <a:lnTo>
                      <a:pt x="1248" y="1153"/>
                    </a:lnTo>
                    <a:lnTo>
                      <a:pt x="1230" y="1150"/>
                    </a:lnTo>
                    <a:lnTo>
                      <a:pt x="1212" y="1144"/>
                    </a:lnTo>
                    <a:lnTo>
                      <a:pt x="1195" y="1137"/>
                    </a:lnTo>
                    <a:lnTo>
                      <a:pt x="1182" y="1128"/>
                    </a:lnTo>
                    <a:lnTo>
                      <a:pt x="1174" y="1122"/>
                    </a:lnTo>
                    <a:lnTo>
                      <a:pt x="1170" y="1114"/>
                    </a:lnTo>
                    <a:lnTo>
                      <a:pt x="1167" y="1107"/>
                    </a:lnTo>
                    <a:lnTo>
                      <a:pt x="1165" y="1099"/>
                    </a:lnTo>
                    <a:lnTo>
                      <a:pt x="1164" y="1087"/>
                    </a:lnTo>
                    <a:lnTo>
                      <a:pt x="1164" y="1077"/>
                    </a:lnTo>
                    <a:lnTo>
                      <a:pt x="1170" y="994"/>
                    </a:lnTo>
                    <a:lnTo>
                      <a:pt x="1179" y="913"/>
                    </a:lnTo>
                    <a:lnTo>
                      <a:pt x="1182" y="867"/>
                    </a:lnTo>
                    <a:lnTo>
                      <a:pt x="1183" y="820"/>
                    </a:lnTo>
                    <a:lnTo>
                      <a:pt x="1182" y="772"/>
                    </a:lnTo>
                    <a:lnTo>
                      <a:pt x="1182" y="726"/>
                    </a:lnTo>
                    <a:lnTo>
                      <a:pt x="1180" y="649"/>
                    </a:lnTo>
                    <a:lnTo>
                      <a:pt x="1180" y="610"/>
                    </a:lnTo>
                    <a:lnTo>
                      <a:pt x="1182" y="573"/>
                    </a:lnTo>
                    <a:lnTo>
                      <a:pt x="1183" y="561"/>
                    </a:lnTo>
                    <a:lnTo>
                      <a:pt x="1186" y="549"/>
                    </a:lnTo>
                    <a:lnTo>
                      <a:pt x="1189" y="543"/>
                    </a:lnTo>
                    <a:lnTo>
                      <a:pt x="1194" y="537"/>
                    </a:lnTo>
                    <a:lnTo>
                      <a:pt x="1200" y="532"/>
                    </a:lnTo>
                    <a:lnTo>
                      <a:pt x="1209" y="529"/>
                    </a:lnTo>
                    <a:lnTo>
                      <a:pt x="1221" y="526"/>
                    </a:lnTo>
                    <a:lnTo>
                      <a:pt x="1234" y="525"/>
                    </a:lnTo>
                    <a:lnTo>
                      <a:pt x="1249" y="523"/>
                    </a:lnTo>
                    <a:lnTo>
                      <a:pt x="1266" y="525"/>
                    </a:lnTo>
                    <a:lnTo>
                      <a:pt x="1296" y="529"/>
                    </a:lnTo>
                    <a:lnTo>
                      <a:pt x="1317" y="534"/>
                    </a:lnTo>
                    <a:close/>
                    <a:moveTo>
                      <a:pt x="1273" y="1234"/>
                    </a:moveTo>
                    <a:lnTo>
                      <a:pt x="1273" y="1234"/>
                    </a:lnTo>
                    <a:lnTo>
                      <a:pt x="1260" y="1240"/>
                    </a:lnTo>
                    <a:lnTo>
                      <a:pt x="1242" y="1245"/>
                    </a:lnTo>
                    <a:lnTo>
                      <a:pt x="1222" y="1249"/>
                    </a:lnTo>
                    <a:lnTo>
                      <a:pt x="1203" y="1251"/>
                    </a:lnTo>
                    <a:lnTo>
                      <a:pt x="1192" y="1251"/>
                    </a:lnTo>
                    <a:lnTo>
                      <a:pt x="1185" y="1249"/>
                    </a:lnTo>
                    <a:lnTo>
                      <a:pt x="1176" y="1248"/>
                    </a:lnTo>
                    <a:lnTo>
                      <a:pt x="1170" y="1243"/>
                    </a:lnTo>
                    <a:lnTo>
                      <a:pt x="1164" y="1239"/>
                    </a:lnTo>
                    <a:lnTo>
                      <a:pt x="1159" y="1233"/>
                    </a:lnTo>
                    <a:lnTo>
                      <a:pt x="1158" y="1224"/>
                    </a:lnTo>
                    <a:lnTo>
                      <a:pt x="1156" y="1213"/>
                    </a:lnTo>
                    <a:lnTo>
                      <a:pt x="1158" y="1191"/>
                    </a:lnTo>
                    <a:lnTo>
                      <a:pt x="1158" y="1186"/>
                    </a:lnTo>
                    <a:lnTo>
                      <a:pt x="1159" y="1182"/>
                    </a:lnTo>
                    <a:lnTo>
                      <a:pt x="1162" y="1177"/>
                    </a:lnTo>
                    <a:lnTo>
                      <a:pt x="1167" y="1174"/>
                    </a:lnTo>
                    <a:lnTo>
                      <a:pt x="1171" y="1173"/>
                    </a:lnTo>
                    <a:lnTo>
                      <a:pt x="1177" y="1171"/>
                    </a:lnTo>
                    <a:lnTo>
                      <a:pt x="1185" y="1173"/>
                    </a:lnTo>
                    <a:lnTo>
                      <a:pt x="1192" y="1176"/>
                    </a:lnTo>
                    <a:lnTo>
                      <a:pt x="1204" y="1180"/>
                    </a:lnTo>
                    <a:lnTo>
                      <a:pt x="1218" y="1185"/>
                    </a:lnTo>
                    <a:lnTo>
                      <a:pt x="1231" y="1188"/>
                    </a:lnTo>
                    <a:lnTo>
                      <a:pt x="1245" y="1189"/>
                    </a:lnTo>
                    <a:lnTo>
                      <a:pt x="1260" y="1191"/>
                    </a:lnTo>
                    <a:lnTo>
                      <a:pt x="1275" y="1189"/>
                    </a:lnTo>
                    <a:lnTo>
                      <a:pt x="1290" y="1188"/>
                    </a:lnTo>
                    <a:lnTo>
                      <a:pt x="1303" y="1185"/>
                    </a:lnTo>
                    <a:lnTo>
                      <a:pt x="1312" y="1183"/>
                    </a:lnTo>
                    <a:lnTo>
                      <a:pt x="1317" y="1183"/>
                    </a:lnTo>
                    <a:lnTo>
                      <a:pt x="1323" y="1185"/>
                    </a:lnTo>
                    <a:lnTo>
                      <a:pt x="1326" y="1186"/>
                    </a:lnTo>
                    <a:lnTo>
                      <a:pt x="1330" y="1191"/>
                    </a:lnTo>
                    <a:lnTo>
                      <a:pt x="1332" y="1198"/>
                    </a:lnTo>
                    <a:lnTo>
                      <a:pt x="1332" y="1207"/>
                    </a:lnTo>
                    <a:lnTo>
                      <a:pt x="1330" y="1215"/>
                    </a:lnTo>
                    <a:lnTo>
                      <a:pt x="1327" y="1219"/>
                    </a:lnTo>
                    <a:lnTo>
                      <a:pt x="1321" y="1222"/>
                    </a:lnTo>
                    <a:lnTo>
                      <a:pt x="1315" y="1225"/>
                    </a:lnTo>
                    <a:lnTo>
                      <a:pt x="1297" y="1228"/>
                    </a:lnTo>
                    <a:lnTo>
                      <a:pt x="1285" y="1231"/>
                    </a:lnTo>
                    <a:lnTo>
                      <a:pt x="1273" y="1234"/>
                    </a:lnTo>
                    <a:close/>
                    <a:moveTo>
                      <a:pt x="1323" y="1333"/>
                    </a:moveTo>
                    <a:lnTo>
                      <a:pt x="1323" y="1333"/>
                    </a:lnTo>
                    <a:lnTo>
                      <a:pt x="1321" y="1341"/>
                    </a:lnTo>
                    <a:lnTo>
                      <a:pt x="1318" y="1347"/>
                    </a:lnTo>
                    <a:lnTo>
                      <a:pt x="1314" y="1351"/>
                    </a:lnTo>
                    <a:lnTo>
                      <a:pt x="1306" y="1357"/>
                    </a:lnTo>
                    <a:lnTo>
                      <a:pt x="1291" y="1366"/>
                    </a:lnTo>
                    <a:lnTo>
                      <a:pt x="1284" y="1372"/>
                    </a:lnTo>
                    <a:lnTo>
                      <a:pt x="1276" y="1380"/>
                    </a:lnTo>
                    <a:lnTo>
                      <a:pt x="1270" y="1389"/>
                    </a:lnTo>
                    <a:lnTo>
                      <a:pt x="1261" y="1395"/>
                    </a:lnTo>
                    <a:lnTo>
                      <a:pt x="1252" y="1399"/>
                    </a:lnTo>
                    <a:lnTo>
                      <a:pt x="1243" y="1404"/>
                    </a:lnTo>
                    <a:lnTo>
                      <a:pt x="1233" y="1405"/>
                    </a:lnTo>
                    <a:lnTo>
                      <a:pt x="1221" y="1405"/>
                    </a:lnTo>
                    <a:lnTo>
                      <a:pt x="1207" y="1404"/>
                    </a:lnTo>
                    <a:lnTo>
                      <a:pt x="1194" y="1401"/>
                    </a:lnTo>
                    <a:lnTo>
                      <a:pt x="1170" y="1396"/>
                    </a:lnTo>
                    <a:lnTo>
                      <a:pt x="1153" y="1392"/>
                    </a:lnTo>
                    <a:lnTo>
                      <a:pt x="1147" y="1389"/>
                    </a:lnTo>
                    <a:lnTo>
                      <a:pt x="1141" y="1384"/>
                    </a:lnTo>
                    <a:lnTo>
                      <a:pt x="1138" y="1378"/>
                    </a:lnTo>
                    <a:lnTo>
                      <a:pt x="1135" y="1369"/>
                    </a:lnTo>
                    <a:lnTo>
                      <a:pt x="1131" y="1351"/>
                    </a:lnTo>
                    <a:lnTo>
                      <a:pt x="1129" y="1335"/>
                    </a:lnTo>
                    <a:lnTo>
                      <a:pt x="1129" y="1318"/>
                    </a:lnTo>
                    <a:lnTo>
                      <a:pt x="1131" y="1303"/>
                    </a:lnTo>
                    <a:lnTo>
                      <a:pt x="1134" y="1297"/>
                    </a:lnTo>
                    <a:lnTo>
                      <a:pt x="1137" y="1293"/>
                    </a:lnTo>
                    <a:lnTo>
                      <a:pt x="1143" y="1290"/>
                    </a:lnTo>
                    <a:lnTo>
                      <a:pt x="1149" y="1288"/>
                    </a:lnTo>
                    <a:lnTo>
                      <a:pt x="1167" y="1288"/>
                    </a:lnTo>
                    <a:lnTo>
                      <a:pt x="1189" y="1290"/>
                    </a:lnTo>
                    <a:lnTo>
                      <a:pt x="1204" y="1290"/>
                    </a:lnTo>
                    <a:lnTo>
                      <a:pt x="1222" y="1288"/>
                    </a:lnTo>
                    <a:lnTo>
                      <a:pt x="1260" y="1281"/>
                    </a:lnTo>
                    <a:lnTo>
                      <a:pt x="1293" y="1275"/>
                    </a:lnTo>
                    <a:lnTo>
                      <a:pt x="1303" y="1275"/>
                    </a:lnTo>
                    <a:lnTo>
                      <a:pt x="1308" y="1275"/>
                    </a:lnTo>
                    <a:lnTo>
                      <a:pt x="1309" y="1276"/>
                    </a:lnTo>
                    <a:lnTo>
                      <a:pt x="1314" y="1281"/>
                    </a:lnTo>
                    <a:lnTo>
                      <a:pt x="1317" y="1287"/>
                    </a:lnTo>
                    <a:lnTo>
                      <a:pt x="1320" y="1300"/>
                    </a:lnTo>
                    <a:lnTo>
                      <a:pt x="1323" y="1317"/>
                    </a:lnTo>
                    <a:lnTo>
                      <a:pt x="1323" y="1333"/>
                    </a:lnTo>
                    <a:close/>
                    <a:moveTo>
                      <a:pt x="1173" y="430"/>
                    </a:moveTo>
                    <a:lnTo>
                      <a:pt x="1173" y="430"/>
                    </a:lnTo>
                    <a:lnTo>
                      <a:pt x="1174" y="424"/>
                    </a:lnTo>
                    <a:lnTo>
                      <a:pt x="1176" y="418"/>
                    </a:lnTo>
                    <a:lnTo>
                      <a:pt x="1179" y="412"/>
                    </a:lnTo>
                    <a:lnTo>
                      <a:pt x="1185" y="409"/>
                    </a:lnTo>
                    <a:lnTo>
                      <a:pt x="1191" y="406"/>
                    </a:lnTo>
                    <a:lnTo>
                      <a:pt x="1198" y="406"/>
                    </a:lnTo>
                    <a:lnTo>
                      <a:pt x="1206" y="408"/>
                    </a:lnTo>
                    <a:lnTo>
                      <a:pt x="1215" y="411"/>
                    </a:lnTo>
                    <a:lnTo>
                      <a:pt x="1225" y="418"/>
                    </a:lnTo>
                    <a:lnTo>
                      <a:pt x="1233" y="427"/>
                    </a:lnTo>
                    <a:lnTo>
                      <a:pt x="1240" y="436"/>
                    </a:lnTo>
                    <a:lnTo>
                      <a:pt x="1245" y="447"/>
                    </a:lnTo>
                    <a:lnTo>
                      <a:pt x="1248" y="457"/>
                    </a:lnTo>
                    <a:lnTo>
                      <a:pt x="1248" y="466"/>
                    </a:lnTo>
                    <a:lnTo>
                      <a:pt x="1246" y="469"/>
                    </a:lnTo>
                    <a:lnTo>
                      <a:pt x="1243" y="474"/>
                    </a:lnTo>
                    <a:lnTo>
                      <a:pt x="1240" y="475"/>
                    </a:lnTo>
                    <a:lnTo>
                      <a:pt x="1236" y="477"/>
                    </a:lnTo>
                    <a:lnTo>
                      <a:pt x="1221" y="483"/>
                    </a:lnTo>
                    <a:lnTo>
                      <a:pt x="1207" y="487"/>
                    </a:lnTo>
                    <a:lnTo>
                      <a:pt x="1194" y="489"/>
                    </a:lnTo>
                    <a:lnTo>
                      <a:pt x="1180" y="487"/>
                    </a:lnTo>
                    <a:lnTo>
                      <a:pt x="1176" y="486"/>
                    </a:lnTo>
                    <a:lnTo>
                      <a:pt x="1173" y="480"/>
                    </a:lnTo>
                    <a:lnTo>
                      <a:pt x="1173" y="474"/>
                    </a:lnTo>
                    <a:lnTo>
                      <a:pt x="1171" y="465"/>
                    </a:lnTo>
                    <a:lnTo>
                      <a:pt x="1173" y="447"/>
                    </a:lnTo>
                    <a:lnTo>
                      <a:pt x="1173" y="430"/>
                    </a:lnTo>
                    <a:close/>
                    <a:moveTo>
                      <a:pt x="1195" y="132"/>
                    </a:moveTo>
                    <a:lnTo>
                      <a:pt x="1195" y="132"/>
                    </a:lnTo>
                    <a:lnTo>
                      <a:pt x="1207" y="130"/>
                    </a:lnTo>
                    <a:lnTo>
                      <a:pt x="1219" y="132"/>
                    </a:lnTo>
                    <a:lnTo>
                      <a:pt x="1230" y="136"/>
                    </a:lnTo>
                    <a:lnTo>
                      <a:pt x="1240" y="144"/>
                    </a:lnTo>
                    <a:lnTo>
                      <a:pt x="1248" y="153"/>
                    </a:lnTo>
                    <a:lnTo>
                      <a:pt x="1251" y="157"/>
                    </a:lnTo>
                    <a:lnTo>
                      <a:pt x="1252" y="162"/>
                    </a:lnTo>
                    <a:lnTo>
                      <a:pt x="1251" y="166"/>
                    </a:lnTo>
                    <a:lnTo>
                      <a:pt x="1249" y="171"/>
                    </a:lnTo>
                    <a:lnTo>
                      <a:pt x="1246" y="175"/>
                    </a:lnTo>
                    <a:lnTo>
                      <a:pt x="1242" y="181"/>
                    </a:lnTo>
                    <a:lnTo>
                      <a:pt x="1230" y="192"/>
                    </a:lnTo>
                    <a:lnTo>
                      <a:pt x="1221" y="202"/>
                    </a:lnTo>
                    <a:lnTo>
                      <a:pt x="1215" y="205"/>
                    </a:lnTo>
                    <a:lnTo>
                      <a:pt x="1209" y="208"/>
                    </a:lnTo>
                    <a:lnTo>
                      <a:pt x="1203" y="208"/>
                    </a:lnTo>
                    <a:lnTo>
                      <a:pt x="1197" y="208"/>
                    </a:lnTo>
                    <a:lnTo>
                      <a:pt x="1189" y="207"/>
                    </a:lnTo>
                    <a:lnTo>
                      <a:pt x="1182" y="204"/>
                    </a:lnTo>
                    <a:lnTo>
                      <a:pt x="1170" y="198"/>
                    </a:lnTo>
                    <a:lnTo>
                      <a:pt x="1159" y="187"/>
                    </a:lnTo>
                    <a:lnTo>
                      <a:pt x="1149" y="177"/>
                    </a:lnTo>
                    <a:lnTo>
                      <a:pt x="1146" y="172"/>
                    </a:lnTo>
                    <a:lnTo>
                      <a:pt x="1144" y="168"/>
                    </a:lnTo>
                    <a:lnTo>
                      <a:pt x="1144" y="165"/>
                    </a:lnTo>
                    <a:lnTo>
                      <a:pt x="1146" y="160"/>
                    </a:lnTo>
                    <a:lnTo>
                      <a:pt x="1150" y="154"/>
                    </a:lnTo>
                    <a:lnTo>
                      <a:pt x="1158" y="148"/>
                    </a:lnTo>
                    <a:lnTo>
                      <a:pt x="1168" y="142"/>
                    </a:lnTo>
                    <a:lnTo>
                      <a:pt x="1179" y="138"/>
                    </a:lnTo>
                    <a:lnTo>
                      <a:pt x="1195" y="132"/>
                    </a:lnTo>
                    <a:close/>
                    <a:moveTo>
                      <a:pt x="1035" y="177"/>
                    </a:moveTo>
                    <a:lnTo>
                      <a:pt x="1035" y="177"/>
                    </a:lnTo>
                    <a:lnTo>
                      <a:pt x="1036" y="174"/>
                    </a:lnTo>
                    <a:lnTo>
                      <a:pt x="1038" y="171"/>
                    </a:lnTo>
                    <a:lnTo>
                      <a:pt x="1042" y="165"/>
                    </a:lnTo>
                    <a:lnTo>
                      <a:pt x="1051" y="160"/>
                    </a:lnTo>
                    <a:lnTo>
                      <a:pt x="1060" y="156"/>
                    </a:lnTo>
                    <a:lnTo>
                      <a:pt x="1071" y="153"/>
                    </a:lnTo>
                    <a:lnTo>
                      <a:pt x="1081" y="151"/>
                    </a:lnTo>
                    <a:lnTo>
                      <a:pt x="1090" y="153"/>
                    </a:lnTo>
                    <a:lnTo>
                      <a:pt x="1093" y="156"/>
                    </a:lnTo>
                    <a:lnTo>
                      <a:pt x="1098" y="159"/>
                    </a:lnTo>
                    <a:lnTo>
                      <a:pt x="1105" y="169"/>
                    </a:lnTo>
                    <a:lnTo>
                      <a:pt x="1108" y="174"/>
                    </a:lnTo>
                    <a:lnTo>
                      <a:pt x="1108" y="178"/>
                    </a:lnTo>
                    <a:lnTo>
                      <a:pt x="1107" y="181"/>
                    </a:lnTo>
                    <a:lnTo>
                      <a:pt x="1105" y="184"/>
                    </a:lnTo>
                    <a:lnTo>
                      <a:pt x="1096" y="189"/>
                    </a:lnTo>
                    <a:lnTo>
                      <a:pt x="1072" y="198"/>
                    </a:lnTo>
                    <a:lnTo>
                      <a:pt x="1060" y="202"/>
                    </a:lnTo>
                    <a:lnTo>
                      <a:pt x="1054" y="204"/>
                    </a:lnTo>
                    <a:lnTo>
                      <a:pt x="1050" y="204"/>
                    </a:lnTo>
                    <a:lnTo>
                      <a:pt x="1044" y="202"/>
                    </a:lnTo>
                    <a:lnTo>
                      <a:pt x="1041" y="201"/>
                    </a:lnTo>
                    <a:lnTo>
                      <a:pt x="1038" y="199"/>
                    </a:lnTo>
                    <a:lnTo>
                      <a:pt x="1036" y="196"/>
                    </a:lnTo>
                    <a:lnTo>
                      <a:pt x="1035" y="189"/>
                    </a:lnTo>
                    <a:lnTo>
                      <a:pt x="1035" y="177"/>
                    </a:lnTo>
                    <a:close/>
                    <a:moveTo>
                      <a:pt x="1027" y="256"/>
                    </a:moveTo>
                    <a:lnTo>
                      <a:pt x="1027" y="256"/>
                    </a:lnTo>
                    <a:lnTo>
                      <a:pt x="1056" y="247"/>
                    </a:lnTo>
                    <a:lnTo>
                      <a:pt x="1074" y="240"/>
                    </a:lnTo>
                    <a:lnTo>
                      <a:pt x="1095" y="234"/>
                    </a:lnTo>
                    <a:lnTo>
                      <a:pt x="1117" y="231"/>
                    </a:lnTo>
                    <a:lnTo>
                      <a:pt x="1129" y="229"/>
                    </a:lnTo>
                    <a:lnTo>
                      <a:pt x="1140" y="229"/>
                    </a:lnTo>
                    <a:lnTo>
                      <a:pt x="1150" y="229"/>
                    </a:lnTo>
                    <a:lnTo>
                      <a:pt x="1161" y="231"/>
                    </a:lnTo>
                    <a:lnTo>
                      <a:pt x="1171" y="235"/>
                    </a:lnTo>
                    <a:lnTo>
                      <a:pt x="1182" y="240"/>
                    </a:lnTo>
                    <a:lnTo>
                      <a:pt x="1216" y="259"/>
                    </a:lnTo>
                    <a:lnTo>
                      <a:pt x="1245" y="279"/>
                    </a:lnTo>
                    <a:lnTo>
                      <a:pt x="1251" y="283"/>
                    </a:lnTo>
                    <a:lnTo>
                      <a:pt x="1254" y="288"/>
                    </a:lnTo>
                    <a:lnTo>
                      <a:pt x="1257" y="292"/>
                    </a:lnTo>
                    <a:lnTo>
                      <a:pt x="1257" y="298"/>
                    </a:lnTo>
                    <a:lnTo>
                      <a:pt x="1257" y="304"/>
                    </a:lnTo>
                    <a:lnTo>
                      <a:pt x="1255" y="310"/>
                    </a:lnTo>
                    <a:lnTo>
                      <a:pt x="1252" y="315"/>
                    </a:lnTo>
                    <a:lnTo>
                      <a:pt x="1248" y="321"/>
                    </a:lnTo>
                    <a:lnTo>
                      <a:pt x="1240" y="327"/>
                    </a:lnTo>
                    <a:lnTo>
                      <a:pt x="1228" y="334"/>
                    </a:lnTo>
                    <a:lnTo>
                      <a:pt x="1212" y="343"/>
                    </a:lnTo>
                    <a:lnTo>
                      <a:pt x="1194" y="352"/>
                    </a:lnTo>
                    <a:lnTo>
                      <a:pt x="1174" y="360"/>
                    </a:lnTo>
                    <a:lnTo>
                      <a:pt x="1153" y="367"/>
                    </a:lnTo>
                    <a:lnTo>
                      <a:pt x="1132" y="373"/>
                    </a:lnTo>
                    <a:lnTo>
                      <a:pt x="1113" y="376"/>
                    </a:lnTo>
                    <a:lnTo>
                      <a:pt x="1095" y="379"/>
                    </a:lnTo>
                    <a:lnTo>
                      <a:pt x="1078" y="385"/>
                    </a:lnTo>
                    <a:lnTo>
                      <a:pt x="1063" y="391"/>
                    </a:lnTo>
                    <a:lnTo>
                      <a:pt x="1050" y="399"/>
                    </a:lnTo>
                    <a:lnTo>
                      <a:pt x="1024" y="411"/>
                    </a:lnTo>
                    <a:lnTo>
                      <a:pt x="1015" y="414"/>
                    </a:lnTo>
                    <a:lnTo>
                      <a:pt x="1006" y="415"/>
                    </a:lnTo>
                    <a:lnTo>
                      <a:pt x="1003" y="414"/>
                    </a:lnTo>
                    <a:lnTo>
                      <a:pt x="1000" y="409"/>
                    </a:lnTo>
                    <a:lnTo>
                      <a:pt x="997" y="403"/>
                    </a:lnTo>
                    <a:lnTo>
                      <a:pt x="994" y="394"/>
                    </a:lnTo>
                    <a:lnTo>
                      <a:pt x="991" y="370"/>
                    </a:lnTo>
                    <a:lnTo>
                      <a:pt x="990" y="343"/>
                    </a:lnTo>
                    <a:lnTo>
                      <a:pt x="991" y="330"/>
                    </a:lnTo>
                    <a:lnTo>
                      <a:pt x="993" y="315"/>
                    </a:lnTo>
                    <a:lnTo>
                      <a:pt x="996" y="301"/>
                    </a:lnTo>
                    <a:lnTo>
                      <a:pt x="1000" y="289"/>
                    </a:lnTo>
                    <a:lnTo>
                      <a:pt x="1005" y="279"/>
                    </a:lnTo>
                    <a:lnTo>
                      <a:pt x="1011" y="268"/>
                    </a:lnTo>
                    <a:lnTo>
                      <a:pt x="1018" y="262"/>
                    </a:lnTo>
                    <a:lnTo>
                      <a:pt x="1027" y="256"/>
                    </a:lnTo>
                    <a:close/>
                    <a:moveTo>
                      <a:pt x="1014" y="486"/>
                    </a:moveTo>
                    <a:lnTo>
                      <a:pt x="1014" y="486"/>
                    </a:lnTo>
                    <a:lnTo>
                      <a:pt x="1045" y="462"/>
                    </a:lnTo>
                    <a:lnTo>
                      <a:pt x="1059" y="451"/>
                    </a:lnTo>
                    <a:lnTo>
                      <a:pt x="1074" y="442"/>
                    </a:lnTo>
                    <a:lnTo>
                      <a:pt x="1086" y="435"/>
                    </a:lnTo>
                    <a:lnTo>
                      <a:pt x="1099" y="430"/>
                    </a:lnTo>
                    <a:lnTo>
                      <a:pt x="1113" y="429"/>
                    </a:lnTo>
                    <a:lnTo>
                      <a:pt x="1125" y="430"/>
                    </a:lnTo>
                    <a:lnTo>
                      <a:pt x="1129" y="432"/>
                    </a:lnTo>
                    <a:lnTo>
                      <a:pt x="1132" y="435"/>
                    </a:lnTo>
                    <a:lnTo>
                      <a:pt x="1135" y="439"/>
                    </a:lnTo>
                    <a:lnTo>
                      <a:pt x="1137" y="444"/>
                    </a:lnTo>
                    <a:lnTo>
                      <a:pt x="1140" y="456"/>
                    </a:lnTo>
                    <a:lnTo>
                      <a:pt x="1140" y="471"/>
                    </a:lnTo>
                    <a:lnTo>
                      <a:pt x="1140" y="535"/>
                    </a:lnTo>
                    <a:lnTo>
                      <a:pt x="1141" y="601"/>
                    </a:lnTo>
                    <a:lnTo>
                      <a:pt x="1146" y="727"/>
                    </a:lnTo>
                    <a:lnTo>
                      <a:pt x="1146" y="772"/>
                    </a:lnTo>
                    <a:lnTo>
                      <a:pt x="1147" y="819"/>
                    </a:lnTo>
                    <a:lnTo>
                      <a:pt x="1146" y="865"/>
                    </a:lnTo>
                    <a:lnTo>
                      <a:pt x="1143" y="910"/>
                    </a:lnTo>
                    <a:lnTo>
                      <a:pt x="1134" y="999"/>
                    </a:lnTo>
                    <a:lnTo>
                      <a:pt x="1126" y="1089"/>
                    </a:lnTo>
                    <a:lnTo>
                      <a:pt x="1126" y="1098"/>
                    </a:lnTo>
                    <a:lnTo>
                      <a:pt x="1123" y="1108"/>
                    </a:lnTo>
                    <a:lnTo>
                      <a:pt x="1120" y="1113"/>
                    </a:lnTo>
                    <a:lnTo>
                      <a:pt x="1116" y="1119"/>
                    </a:lnTo>
                    <a:lnTo>
                      <a:pt x="1110" y="1125"/>
                    </a:lnTo>
                    <a:lnTo>
                      <a:pt x="1102" y="1129"/>
                    </a:lnTo>
                    <a:lnTo>
                      <a:pt x="1092" y="1134"/>
                    </a:lnTo>
                    <a:lnTo>
                      <a:pt x="1078" y="1135"/>
                    </a:lnTo>
                    <a:lnTo>
                      <a:pt x="1063" y="1138"/>
                    </a:lnTo>
                    <a:lnTo>
                      <a:pt x="1047" y="1140"/>
                    </a:lnTo>
                    <a:lnTo>
                      <a:pt x="1032" y="1140"/>
                    </a:lnTo>
                    <a:lnTo>
                      <a:pt x="1015" y="1138"/>
                    </a:lnTo>
                    <a:lnTo>
                      <a:pt x="999" y="1137"/>
                    </a:lnTo>
                    <a:lnTo>
                      <a:pt x="984" y="1134"/>
                    </a:lnTo>
                    <a:lnTo>
                      <a:pt x="969" y="1128"/>
                    </a:lnTo>
                    <a:lnTo>
                      <a:pt x="958" y="1119"/>
                    </a:lnTo>
                    <a:lnTo>
                      <a:pt x="949" y="1110"/>
                    </a:lnTo>
                    <a:lnTo>
                      <a:pt x="943" y="1101"/>
                    </a:lnTo>
                    <a:lnTo>
                      <a:pt x="939" y="1090"/>
                    </a:lnTo>
                    <a:lnTo>
                      <a:pt x="937" y="1083"/>
                    </a:lnTo>
                    <a:lnTo>
                      <a:pt x="936" y="1069"/>
                    </a:lnTo>
                    <a:lnTo>
                      <a:pt x="936" y="1041"/>
                    </a:lnTo>
                    <a:lnTo>
                      <a:pt x="937" y="1012"/>
                    </a:lnTo>
                    <a:lnTo>
                      <a:pt x="939" y="984"/>
                    </a:lnTo>
                    <a:lnTo>
                      <a:pt x="942" y="957"/>
                    </a:lnTo>
                    <a:lnTo>
                      <a:pt x="949" y="895"/>
                    </a:lnTo>
                    <a:lnTo>
                      <a:pt x="955" y="831"/>
                    </a:lnTo>
                    <a:lnTo>
                      <a:pt x="960" y="765"/>
                    </a:lnTo>
                    <a:lnTo>
                      <a:pt x="964" y="694"/>
                    </a:lnTo>
                    <a:lnTo>
                      <a:pt x="966" y="643"/>
                    </a:lnTo>
                    <a:lnTo>
                      <a:pt x="969" y="574"/>
                    </a:lnTo>
                    <a:lnTo>
                      <a:pt x="969" y="562"/>
                    </a:lnTo>
                    <a:lnTo>
                      <a:pt x="970" y="552"/>
                    </a:lnTo>
                    <a:lnTo>
                      <a:pt x="973" y="541"/>
                    </a:lnTo>
                    <a:lnTo>
                      <a:pt x="978" y="531"/>
                    </a:lnTo>
                    <a:lnTo>
                      <a:pt x="984" y="519"/>
                    </a:lnTo>
                    <a:lnTo>
                      <a:pt x="991" y="508"/>
                    </a:lnTo>
                    <a:lnTo>
                      <a:pt x="1002" y="498"/>
                    </a:lnTo>
                    <a:lnTo>
                      <a:pt x="1014" y="486"/>
                    </a:lnTo>
                    <a:close/>
                    <a:moveTo>
                      <a:pt x="1071" y="1270"/>
                    </a:moveTo>
                    <a:lnTo>
                      <a:pt x="1071" y="1270"/>
                    </a:lnTo>
                    <a:lnTo>
                      <a:pt x="1059" y="1276"/>
                    </a:lnTo>
                    <a:lnTo>
                      <a:pt x="1044" y="1282"/>
                    </a:lnTo>
                    <a:lnTo>
                      <a:pt x="1027" y="1287"/>
                    </a:lnTo>
                    <a:lnTo>
                      <a:pt x="1009" y="1288"/>
                    </a:lnTo>
                    <a:lnTo>
                      <a:pt x="1000" y="1287"/>
                    </a:lnTo>
                    <a:lnTo>
                      <a:pt x="991" y="1285"/>
                    </a:lnTo>
                    <a:lnTo>
                      <a:pt x="984" y="1282"/>
                    </a:lnTo>
                    <a:lnTo>
                      <a:pt x="976" y="1278"/>
                    </a:lnTo>
                    <a:lnTo>
                      <a:pt x="970" y="1273"/>
                    </a:lnTo>
                    <a:lnTo>
                      <a:pt x="964" y="1266"/>
                    </a:lnTo>
                    <a:lnTo>
                      <a:pt x="960" y="1255"/>
                    </a:lnTo>
                    <a:lnTo>
                      <a:pt x="955" y="1245"/>
                    </a:lnTo>
                    <a:lnTo>
                      <a:pt x="946" y="1192"/>
                    </a:lnTo>
                    <a:lnTo>
                      <a:pt x="945" y="1182"/>
                    </a:lnTo>
                    <a:lnTo>
                      <a:pt x="946" y="1174"/>
                    </a:lnTo>
                    <a:lnTo>
                      <a:pt x="949" y="1170"/>
                    </a:lnTo>
                    <a:lnTo>
                      <a:pt x="954" y="1167"/>
                    </a:lnTo>
                    <a:lnTo>
                      <a:pt x="958" y="1167"/>
                    </a:lnTo>
                    <a:lnTo>
                      <a:pt x="964" y="1167"/>
                    </a:lnTo>
                    <a:lnTo>
                      <a:pt x="975" y="1168"/>
                    </a:lnTo>
                    <a:lnTo>
                      <a:pt x="1002" y="1174"/>
                    </a:lnTo>
                    <a:lnTo>
                      <a:pt x="1029" y="1179"/>
                    </a:lnTo>
                    <a:lnTo>
                      <a:pt x="1042" y="1180"/>
                    </a:lnTo>
                    <a:lnTo>
                      <a:pt x="1054" y="1179"/>
                    </a:lnTo>
                    <a:lnTo>
                      <a:pt x="1068" y="1177"/>
                    </a:lnTo>
                    <a:lnTo>
                      <a:pt x="1081" y="1176"/>
                    </a:lnTo>
                    <a:lnTo>
                      <a:pt x="1089" y="1174"/>
                    </a:lnTo>
                    <a:lnTo>
                      <a:pt x="1093" y="1174"/>
                    </a:lnTo>
                    <a:lnTo>
                      <a:pt x="1096" y="1174"/>
                    </a:lnTo>
                    <a:lnTo>
                      <a:pt x="1099" y="1176"/>
                    </a:lnTo>
                    <a:lnTo>
                      <a:pt x="1102" y="1180"/>
                    </a:lnTo>
                    <a:lnTo>
                      <a:pt x="1104" y="1185"/>
                    </a:lnTo>
                    <a:lnTo>
                      <a:pt x="1104" y="1191"/>
                    </a:lnTo>
                    <a:lnTo>
                      <a:pt x="1102" y="1219"/>
                    </a:lnTo>
                    <a:lnTo>
                      <a:pt x="1099" y="1240"/>
                    </a:lnTo>
                    <a:lnTo>
                      <a:pt x="1098" y="1246"/>
                    </a:lnTo>
                    <a:lnTo>
                      <a:pt x="1095" y="1252"/>
                    </a:lnTo>
                    <a:lnTo>
                      <a:pt x="1090" y="1257"/>
                    </a:lnTo>
                    <a:lnTo>
                      <a:pt x="1086" y="1261"/>
                    </a:lnTo>
                    <a:lnTo>
                      <a:pt x="1071" y="1270"/>
                    </a:lnTo>
                    <a:close/>
                    <a:moveTo>
                      <a:pt x="1086" y="1371"/>
                    </a:moveTo>
                    <a:lnTo>
                      <a:pt x="1086" y="1371"/>
                    </a:lnTo>
                    <a:lnTo>
                      <a:pt x="1086" y="1381"/>
                    </a:lnTo>
                    <a:lnTo>
                      <a:pt x="1083" y="1395"/>
                    </a:lnTo>
                    <a:lnTo>
                      <a:pt x="1078" y="1408"/>
                    </a:lnTo>
                    <a:lnTo>
                      <a:pt x="1074" y="1423"/>
                    </a:lnTo>
                    <a:lnTo>
                      <a:pt x="1068" y="1435"/>
                    </a:lnTo>
                    <a:lnTo>
                      <a:pt x="1060" y="1446"/>
                    </a:lnTo>
                    <a:lnTo>
                      <a:pt x="1056" y="1450"/>
                    </a:lnTo>
                    <a:lnTo>
                      <a:pt x="1051" y="1453"/>
                    </a:lnTo>
                    <a:lnTo>
                      <a:pt x="1047" y="1455"/>
                    </a:lnTo>
                    <a:lnTo>
                      <a:pt x="1041" y="1456"/>
                    </a:lnTo>
                    <a:lnTo>
                      <a:pt x="1030" y="1455"/>
                    </a:lnTo>
                    <a:lnTo>
                      <a:pt x="1021" y="1453"/>
                    </a:lnTo>
                    <a:lnTo>
                      <a:pt x="1012" y="1452"/>
                    </a:lnTo>
                    <a:lnTo>
                      <a:pt x="1005" y="1447"/>
                    </a:lnTo>
                    <a:lnTo>
                      <a:pt x="999" y="1444"/>
                    </a:lnTo>
                    <a:lnTo>
                      <a:pt x="993" y="1440"/>
                    </a:lnTo>
                    <a:lnTo>
                      <a:pt x="988" y="1434"/>
                    </a:lnTo>
                    <a:lnTo>
                      <a:pt x="984" y="1428"/>
                    </a:lnTo>
                    <a:lnTo>
                      <a:pt x="978" y="1416"/>
                    </a:lnTo>
                    <a:lnTo>
                      <a:pt x="973" y="1399"/>
                    </a:lnTo>
                    <a:lnTo>
                      <a:pt x="969" y="1381"/>
                    </a:lnTo>
                    <a:lnTo>
                      <a:pt x="969" y="1371"/>
                    </a:lnTo>
                    <a:lnTo>
                      <a:pt x="969" y="1359"/>
                    </a:lnTo>
                    <a:lnTo>
                      <a:pt x="970" y="1354"/>
                    </a:lnTo>
                    <a:lnTo>
                      <a:pt x="973" y="1348"/>
                    </a:lnTo>
                    <a:lnTo>
                      <a:pt x="978" y="1344"/>
                    </a:lnTo>
                    <a:lnTo>
                      <a:pt x="984" y="1339"/>
                    </a:lnTo>
                    <a:lnTo>
                      <a:pt x="999" y="1332"/>
                    </a:lnTo>
                    <a:lnTo>
                      <a:pt x="1015" y="1326"/>
                    </a:lnTo>
                    <a:lnTo>
                      <a:pt x="1032" y="1321"/>
                    </a:lnTo>
                    <a:lnTo>
                      <a:pt x="1048" y="1320"/>
                    </a:lnTo>
                    <a:lnTo>
                      <a:pt x="1060" y="1318"/>
                    </a:lnTo>
                    <a:lnTo>
                      <a:pt x="1068" y="1318"/>
                    </a:lnTo>
                    <a:lnTo>
                      <a:pt x="1074" y="1320"/>
                    </a:lnTo>
                    <a:lnTo>
                      <a:pt x="1078" y="1324"/>
                    </a:lnTo>
                    <a:lnTo>
                      <a:pt x="1081" y="1329"/>
                    </a:lnTo>
                    <a:lnTo>
                      <a:pt x="1084" y="1336"/>
                    </a:lnTo>
                    <a:lnTo>
                      <a:pt x="1086" y="1351"/>
                    </a:lnTo>
                    <a:lnTo>
                      <a:pt x="1086" y="1371"/>
                    </a:lnTo>
                    <a:close/>
                    <a:moveTo>
                      <a:pt x="951" y="1513"/>
                    </a:moveTo>
                    <a:lnTo>
                      <a:pt x="951" y="1513"/>
                    </a:lnTo>
                    <a:lnTo>
                      <a:pt x="960" y="1503"/>
                    </a:lnTo>
                    <a:lnTo>
                      <a:pt x="967" y="1495"/>
                    </a:lnTo>
                    <a:lnTo>
                      <a:pt x="970" y="1492"/>
                    </a:lnTo>
                    <a:lnTo>
                      <a:pt x="975" y="1492"/>
                    </a:lnTo>
                    <a:lnTo>
                      <a:pt x="979" y="1494"/>
                    </a:lnTo>
                    <a:lnTo>
                      <a:pt x="985" y="1495"/>
                    </a:lnTo>
                    <a:lnTo>
                      <a:pt x="1017" y="1509"/>
                    </a:lnTo>
                    <a:lnTo>
                      <a:pt x="1033" y="1515"/>
                    </a:lnTo>
                    <a:lnTo>
                      <a:pt x="1057" y="1522"/>
                    </a:lnTo>
                    <a:lnTo>
                      <a:pt x="1071" y="1527"/>
                    </a:lnTo>
                    <a:lnTo>
                      <a:pt x="1081" y="1533"/>
                    </a:lnTo>
                    <a:lnTo>
                      <a:pt x="1090" y="1537"/>
                    </a:lnTo>
                    <a:lnTo>
                      <a:pt x="1096" y="1543"/>
                    </a:lnTo>
                    <a:lnTo>
                      <a:pt x="1101" y="1549"/>
                    </a:lnTo>
                    <a:lnTo>
                      <a:pt x="1104" y="1555"/>
                    </a:lnTo>
                    <a:lnTo>
                      <a:pt x="1105" y="1563"/>
                    </a:lnTo>
                    <a:lnTo>
                      <a:pt x="1105" y="1572"/>
                    </a:lnTo>
                    <a:lnTo>
                      <a:pt x="1105" y="1581"/>
                    </a:lnTo>
                    <a:lnTo>
                      <a:pt x="1101" y="1588"/>
                    </a:lnTo>
                    <a:lnTo>
                      <a:pt x="1096" y="1596"/>
                    </a:lnTo>
                    <a:lnTo>
                      <a:pt x="1089" y="1602"/>
                    </a:lnTo>
                    <a:lnTo>
                      <a:pt x="1080" y="1606"/>
                    </a:lnTo>
                    <a:lnTo>
                      <a:pt x="1069" y="1611"/>
                    </a:lnTo>
                    <a:lnTo>
                      <a:pt x="1045" y="1621"/>
                    </a:lnTo>
                    <a:lnTo>
                      <a:pt x="1033" y="1627"/>
                    </a:lnTo>
                    <a:lnTo>
                      <a:pt x="1023" y="1635"/>
                    </a:lnTo>
                    <a:lnTo>
                      <a:pt x="1006" y="1647"/>
                    </a:lnTo>
                    <a:lnTo>
                      <a:pt x="1000" y="1651"/>
                    </a:lnTo>
                    <a:lnTo>
                      <a:pt x="993" y="1654"/>
                    </a:lnTo>
                    <a:lnTo>
                      <a:pt x="987" y="1656"/>
                    </a:lnTo>
                    <a:lnTo>
                      <a:pt x="981" y="1653"/>
                    </a:lnTo>
                    <a:lnTo>
                      <a:pt x="976" y="1648"/>
                    </a:lnTo>
                    <a:lnTo>
                      <a:pt x="973" y="1642"/>
                    </a:lnTo>
                    <a:lnTo>
                      <a:pt x="972" y="1635"/>
                    </a:lnTo>
                    <a:lnTo>
                      <a:pt x="970" y="1624"/>
                    </a:lnTo>
                    <a:lnTo>
                      <a:pt x="969" y="1603"/>
                    </a:lnTo>
                    <a:lnTo>
                      <a:pt x="967" y="1593"/>
                    </a:lnTo>
                    <a:lnTo>
                      <a:pt x="964" y="1581"/>
                    </a:lnTo>
                    <a:lnTo>
                      <a:pt x="957" y="1561"/>
                    </a:lnTo>
                    <a:lnTo>
                      <a:pt x="948" y="1543"/>
                    </a:lnTo>
                    <a:lnTo>
                      <a:pt x="946" y="1536"/>
                    </a:lnTo>
                    <a:lnTo>
                      <a:pt x="946" y="1528"/>
                    </a:lnTo>
                    <a:lnTo>
                      <a:pt x="948" y="1521"/>
                    </a:lnTo>
                    <a:lnTo>
                      <a:pt x="951" y="1513"/>
                    </a:lnTo>
                    <a:close/>
                    <a:moveTo>
                      <a:pt x="796" y="1275"/>
                    </a:moveTo>
                    <a:lnTo>
                      <a:pt x="796" y="1275"/>
                    </a:lnTo>
                    <a:lnTo>
                      <a:pt x="798" y="1273"/>
                    </a:lnTo>
                    <a:lnTo>
                      <a:pt x="799" y="1270"/>
                    </a:lnTo>
                    <a:lnTo>
                      <a:pt x="808" y="1264"/>
                    </a:lnTo>
                    <a:lnTo>
                      <a:pt x="820" y="1258"/>
                    </a:lnTo>
                    <a:lnTo>
                      <a:pt x="835" y="1254"/>
                    </a:lnTo>
                    <a:lnTo>
                      <a:pt x="850" y="1251"/>
                    </a:lnTo>
                    <a:lnTo>
                      <a:pt x="858" y="1249"/>
                    </a:lnTo>
                    <a:lnTo>
                      <a:pt x="864" y="1251"/>
                    </a:lnTo>
                    <a:lnTo>
                      <a:pt x="871" y="1252"/>
                    </a:lnTo>
                    <a:lnTo>
                      <a:pt x="876" y="1254"/>
                    </a:lnTo>
                    <a:lnTo>
                      <a:pt x="880" y="1258"/>
                    </a:lnTo>
                    <a:lnTo>
                      <a:pt x="883" y="1263"/>
                    </a:lnTo>
                    <a:lnTo>
                      <a:pt x="889" y="1275"/>
                    </a:lnTo>
                    <a:lnTo>
                      <a:pt x="895" y="1290"/>
                    </a:lnTo>
                    <a:lnTo>
                      <a:pt x="897" y="1297"/>
                    </a:lnTo>
                    <a:lnTo>
                      <a:pt x="897" y="1305"/>
                    </a:lnTo>
                    <a:lnTo>
                      <a:pt x="895" y="1311"/>
                    </a:lnTo>
                    <a:lnTo>
                      <a:pt x="891" y="1314"/>
                    </a:lnTo>
                    <a:lnTo>
                      <a:pt x="885" y="1317"/>
                    </a:lnTo>
                    <a:lnTo>
                      <a:pt x="876" y="1318"/>
                    </a:lnTo>
                    <a:lnTo>
                      <a:pt x="855" y="1318"/>
                    </a:lnTo>
                    <a:lnTo>
                      <a:pt x="832" y="1317"/>
                    </a:lnTo>
                    <a:lnTo>
                      <a:pt x="811" y="1314"/>
                    </a:lnTo>
                    <a:lnTo>
                      <a:pt x="805" y="1312"/>
                    </a:lnTo>
                    <a:lnTo>
                      <a:pt x="801" y="1309"/>
                    </a:lnTo>
                    <a:lnTo>
                      <a:pt x="798" y="1303"/>
                    </a:lnTo>
                    <a:lnTo>
                      <a:pt x="796" y="1299"/>
                    </a:lnTo>
                    <a:lnTo>
                      <a:pt x="796" y="1287"/>
                    </a:lnTo>
                    <a:lnTo>
                      <a:pt x="796" y="1275"/>
                    </a:lnTo>
                    <a:close/>
                    <a:moveTo>
                      <a:pt x="826" y="1428"/>
                    </a:moveTo>
                    <a:lnTo>
                      <a:pt x="826" y="1428"/>
                    </a:lnTo>
                    <a:lnTo>
                      <a:pt x="829" y="1404"/>
                    </a:lnTo>
                    <a:lnTo>
                      <a:pt x="832" y="1390"/>
                    </a:lnTo>
                    <a:lnTo>
                      <a:pt x="835" y="1380"/>
                    </a:lnTo>
                    <a:lnTo>
                      <a:pt x="840" y="1371"/>
                    </a:lnTo>
                    <a:lnTo>
                      <a:pt x="846" y="1363"/>
                    </a:lnTo>
                    <a:lnTo>
                      <a:pt x="852" y="1360"/>
                    </a:lnTo>
                    <a:lnTo>
                      <a:pt x="856" y="1359"/>
                    </a:lnTo>
                    <a:lnTo>
                      <a:pt x="859" y="1359"/>
                    </a:lnTo>
                    <a:lnTo>
                      <a:pt x="883" y="1363"/>
                    </a:lnTo>
                    <a:lnTo>
                      <a:pt x="892" y="1365"/>
                    </a:lnTo>
                    <a:lnTo>
                      <a:pt x="901" y="1368"/>
                    </a:lnTo>
                    <a:lnTo>
                      <a:pt x="909" y="1372"/>
                    </a:lnTo>
                    <a:lnTo>
                      <a:pt x="915" y="1378"/>
                    </a:lnTo>
                    <a:lnTo>
                      <a:pt x="919" y="1389"/>
                    </a:lnTo>
                    <a:lnTo>
                      <a:pt x="921" y="1402"/>
                    </a:lnTo>
                    <a:lnTo>
                      <a:pt x="922" y="1420"/>
                    </a:lnTo>
                    <a:lnTo>
                      <a:pt x="921" y="1438"/>
                    </a:lnTo>
                    <a:lnTo>
                      <a:pt x="918" y="1455"/>
                    </a:lnTo>
                    <a:lnTo>
                      <a:pt x="913" y="1471"/>
                    </a:lnTo>
                    <a:lnTo>
                      <a:pt x="907" y="1486"/>
                    </a:lnTo>
                    <a:lnTo>
                      <a:pt x="904" y="1491"/>
                    </a:lnTo>
                    <a:lnTo>
                      <a:pt x="900" y="1497"/>
                    </a:lnTo>
                    <a:lnTo>
                      <a:pt x="895" y="1500"/>
                    </a:lnTo>
                    <a:lnTo>
                      <a:pt x="891" y="1503"/>
                    </a:lnTo>
                    <a:lnTo>
                      <a:pt x="885" y="1504"/>
                    </a:lnTo>
                    <a:lnTo>
                      <a:pt x="879" y="1503"/>
                    </a:lnTo>
                    <a:lnTo>
                      <a:pt x="868" y="1500"/>
                    </a:lnTo>
                    <a:lnTo>
                      <a:pt x="859" y="1497"/>
                    </a:lnTo>
                    <a:lnTo>
                      <a:pt x="853" y="1492"/>
                    </a:lnTo>
                    <a:lnTo>
                      <a:pt x="847" y="1486"/>
                    </a:lnTo>
                    <a:lnTo>
                      <a:pt x="840" y="1477"/>
                    </a:lnTo>
                    <a:lnTo>
                      <a:pt x="834" y="1461"/>
                    </a:lnTo>
                    <a:lnTo>
                      <a:pt x="828" y="1444"/>
                    </a:lnTo>
                    <a:lnTo>
                      <a:pt x="826" y="1435"/>
                    </a:lnTo>
                    <a:lnTo>
                      <a:pt x="826" y="1428"/>
                    </a:lnTo>
                    <a:close/>
                    <a:moveTo>
                      <a:pt x="916" y="874"/>
                    </a:moveTo>
                    <a:lnTo>
                      <a:pt x="916" y="874"/>
                    </a:lnTo>
                    <a:lnTo>
                      <a:pt x="915" y="882"/>
                    </a:lnTo>
                    <a:lnTo>
                      <a:pt x="912" y="888"/>
                    </a:lnTo>
                    <a:lnTo>
                      <a:pt x="909" y="891"/>
                    </a:lnTo>
                    <a:lnTo>
                      <a:pt x="906" y="894"/>
                    </a:lnTo>
                    <a:lnTo>
                      <a:pt x="903" y="895"/>
                    </a:lnTo>
                    <a:lnTo>
                      <a:pt x="900" y="895"/>
                    </a:lnTo>
                    <a:lnTo>
                      <a:pt x="894" y="894"/>
                    </a:lnTo>
                    <a:lnTo>
                      <a:pt x="876" y="883"/>
                    </a:lnTo>
                    <a:lnTo>
                      <a:pt x="859" y="871"/>
                    </a:lnTo>
                    <a:lnTo>
                      <a:pt x="843" y="856"/>
                    </a:lnTo>
                    <a:lnTo>
                      <a:pt x="828" y="840"/>
                    </a:lnTo>
                    <a:lnTo>
                      <a:pt x="814" y="822"/>
                    </a:lnTo>
                    <a:lnTo>
                      <a:pt x="802" y="804"/>
                    </a:lnTo>
                    <a:lnTo>
                      <a:pt x="793" y="786"/>
                    </a:lnTo>
                    <a:lnTo>
                      <a:pt x="787" y="768"/>
                    </a:lnTo>
                    <a:lnTo>
                      <a:pt x="784" y="739"/>
                    </a:lnTo>
                    <a:lnTo>
                      <a:pt x="781" y="696"/>
                    </a:lnTo>
                    <a:lnTo>
                      <a:pt x="778" y="582"/>
                    </a:lnTo>
                    <a:lnTo>
                      <a:pt x="777" y="475"/>
                    </a:lnTo>
                    <a:lnTo>
                      <a:pt x="777" y="418"/>
                    </a:lnTo>
                    <a:lnTo>
                      <a:pt x="777" y="403"/>
                    </a:lnTo>
                    <a:lnTo>
                      <a:pt x="780" y="388"/>
                    </a:lnTo>
                    <a:lnTo>
                      <a:pt x="781" y="384"/>
                    </a:lnTo>
                    <a:lnTo>
                      <a:pt x="783" y="378"/>
                    </a:lnTo>
                    <a:lnTo>
                      <a:pt x="786" y="375"/>
                    </a:lnTo>
                    <a:lnTo>
                      <a:pt x="790" y="372"/>
                    </a:lnTo>
                    <a:lnTo>
                      <a:pt x="795" y="372"/>
                    </a:lnTo>
                    <a:lnTo>
                      <a:pt x="801" y="372"/>
                    </a:lnTo>
                    <a:lnTo>
                      <a:pt x="816" y="375"/>
                    </a:lnTo>
                    <a:lnTo>
                      <a:pt x="832" y="381"/>
                    </a:lnTo>
                    <a:lnTo>
                      <a:pt x="850" y="388"/>
                    </a:lnTo>
                    <a:lnTo>
                      <a:pt x="868" y="399"/>
                    </a:lnTo>
                    <a:lnTo>
                      <a:pt x="883" y="408"/>
                    </a:lnTo>
                    <a:lnTo>
                      <a:pt x="895" y="418"/>
                    </a:lnTo>
                    <a:lnTo>
                      <a:pt x="900" y="424"/>
                    </a:lnTo>
                    <a:lnTo>
                      <a:pt x="903" y="429"/>
                    </a:lnTo>
                    <a:lnTo>
                      <a:pt x="907" y="441"/>
                    </a:lnTo>
                    <a:lnTo>
                      <a:pt x="912" y="459"/>
                    </a:lnTo>
                    <a:lnTo>
                      <a:pt x="919" y="505"/>
                    </a:lnTo>
                    <a:lnTo>
                      <a:pt x="921" y="508"/>
                    </a:lnTo>
                    <a:lnTo>
                      <a:pt x="921" y="510"/>
                    </a:lnTo>
                    <a:lnTo>
                      <a:pt x="924" y="534"/>
                    </a:lnTo>
                    <a:lnTo>
                      <a:pt x="925" y="565"/>
                    </a:lnTo>
                    <a:lnTo>
                      <a:pt x="930" y="624"/>
                    </a:lnTo>
                    <a:lnTo>
                      <a:pt x="930" y="660"/>
                    </a:lnTo>
                    <a:lnTo>
                      <a:pt x="928" y="693"/>
                    </a:lnTo>
                    <a:lnTo>
                      <a:pt x="924" y="787"/>
                    </a:lnTo>
                    <a:lnTo>
                      <a:pt x="916" y="874"/>
                    </a:lnTo>
                    <a:close/>
                    <a:moveTo>
                      <a:pt x="778" y="903"/>
                    </a:moveTo>
                    <a:lnTo>
                      <a:pt x="778" y="903"/>
                    </a:lnTo>
                    <a:lnTo>
                      <a:pt x="781" y="877"/>
                    </a:lnTo>
                    <a:lnTo>
                      <a:pt x="783" y="873"/>
                    </a:lnTo>
                    <a:lnTo>
                      <a:pt x="784" y="870"/>
                    </a:lnTo>
                    <a:lnTo>
                      <a:pt x="787" y="867"/>
                    </a:lnTo>
                    <a:lnTo>
                      <a:pt x="790" y="865"/>
                    </a:lnTo>
                    <a:lnTo>
                      <a:pt x="795" y="864"/>
                    </a:lnTo>
                    <a:lnTo>
                      <a:pt x="798" y="864"/>
                    </a:lnTo>
                    <a:lnTo>
                      <a:pt x="801" y="865"/>
                    </a:lnTo>
                    <a:lnTo>
                      <a:pt x="804" y="867"/>
                    </a:lnTo>
                    <a:lnTo>
                      <a:pt x="822" y="886"/>
                    </a:lnTo>
                    <a:lnTo>
                      <a:pt x="841" y="903"/>
                    </a:lnTo>
                    <a:lnTo>
                      <a:pt x="861" y="916"/>
                    </a:lnTo>
                    <a:lnTo>
                      <a:pt x="882" y="928"/>
                    </a:lnTo>
                    <a:lnTo>
                      <a:pt x="891" y="934"/>
                    </a:lnTo>
                    <a:lnTo>
                      <a:pt x="897" y="942"/>
                    </a:lnTo>
                    <a:lnTo>
                      <a:pt x="900" y="948"/>
                    </a:lnTo>
                    <a:lnTo>
                      <a:pt x="903" y="955"/>
                    </a:lnTo>
                    <a:lnTo>
                      <a:pt x="904" y="961"/>
                    </a:lnTo>
                    <a:lnTo>
                      <a:pt x="904" y="967"/>
                    </a:lnTo>
                    <a:lnTo>
                      <a:pt x="903" y="976"/>
                    </a:lnTo>
                    <a:lnTo>
                      <a:pt x="900" y="1023"/>
                    </a:lnTo>
                    <a:lnTo>
                      <a:pt x="900" y="1069"/>
                    </a:lnTo>
                    <a:lnTo>
                      <a:pt x="901" y="1119"/>
                    </a:lnTo>
                    <a:lnTo>
                      <a:pt x="906" y="1168"/>
                    </a:lnTo>
                    <a:lnTo>
                      <a:pt x="906" y="1176"/>
                    </a:lnTo>
                    <a:lnTo>
                      <a:pt x="906" y="1182"/>
                    </a:lnTo>
                    <a:lnTo>
                      <a:pt x="903" y="1188"/>
                    </a:lnTo>
                    <a:lnTo>
                      <a:pt x="901" y="1194"/>
                    </a:lnTo>
                    <a:lnTo>
                      <a:pt x="894" y="1203"/>
                    </a:lnTo>
                    <a:lnTo>
                      <a:pt x="883" y="1210"/>
                    </a:lnTo>
                    <a:lnTo>
                      <a:pt x="873" y="1215"/>
                    </a:lnTo>
                    <a:lnTo>
                      <a:pt x="859" y="1218"/>
                    </a:lnTo>
                    <a:lnTo>
                      <a:pt x="846" y="1219"/>
                    </a:lnTo>
                    <a:lnTo>
                      <a:pt x="832" y="1218"/>
                    </a:lnTo>
                    <a:lnTo>
                      <a:pt x="813" y="1216"/>
                    </a:lnTo>
                    <a:lnTo>
                      <a:pt x="796" y="1212"/>
                    </a:lnTo>
                    <a:lnTo>
                      <a:pt x="789" y="1207"/>
                    </a:lnTo>
                    <a:lnTo>
                      <a:pt x="783" y="1204"/>
                    </a:lnTo>
                    <a:lnTo>
                      <a:pt x="777" y="1198"/>
                    </a:lnTo>
                    <a:lnTo>
                      <a:pt x="772" y="1191"/>
                    </a:lnTo>
                    <a:lnTo>
                      <a:pt x="768" y="1185"/>
                    </a:lnTo>
                    <a:lnTo>
                      <a:pt x="765" y="1179"/>
                    </a:lnTo>
                    <a:lnTo>
                      <a:pt x="762" y="1167"/>
                    </a:lnTo>
                    <a:lnTo>
                      <a:pt x="759" y="1153"/>
                    </a:lnTo>
                    <a:lnTo>
                      <a:pt x="756" y="1123"/>
                    </a:lnTo>
                    <a:lnTo>
                      <a:pt x="753" y="1093"/>
                    </a:lnTo>
                    <a:lnTo>
                      <a:pt x="751" y="1063"/>
                    </a:lnTo>
                    <a:lnTo>
                      <a:pt x="753" y="1048"/>
                    </a:lnTo>
                    <a:lnTo>
                      <a:pt x="754" y="1033"/>
                    </a:lnTo>
                    <a:lnTo>
                      <a:pt x="760" y="1000"/>
                    </a:lnTo>
                    <a:lnTo>
                      <a:pt x="766" y="969"/>
                    </a:lnTo>
                    <a:lnTo>
                      <a:pt x="772" y="936"/>
                    </a:lnTo>
                    <a:lnTo>
                      <a:pt x="778" y="903"/>
                    </a:lnTo>
                    <a:close/>
                    <a:moveTo>
                      <a:pt x="771" y="1572"/>
                    </a:moveTo>
                    <a:lnTo>
                      <a:pt x="771" y="1572"/>
                    </a:lnTo>
                    <a:lnTo>
                      <a:pt x="766" y="1546"/>
                    </a:lnTo>
                    <a:lnTo>
                      <a:pt x="765" y="1534"/>
                    </a:lnTo>
                    <a:lnTo>
                      <a:pt x="765" y="1522"/>
                    </a:lnTo>
                    <a:lnTo>
                      <a:pt x="765" y="1513"/>
                    </a:lnTo>
                    <a:lnTo>
                      <a:pt x="768" y="1504"/>
                    </a:lnTo>
                    <a:lnTo>
                      <a:pt x="771" y="1498"/>
                    </a:lnTo>
                    <a:lnTo>
                      <a:pt x="777" y="1495"/>
                    </a:lnTo>
                    <a:lnTo>
                      <a:pt x="784" y="1495"/>
                    </a:lnTo>
                    <a:lnTo>
                      <a:pt x="792" y="1497"/>
                    </a:lnTo>
                    <a:lnTo>
                      <a:pt x="798" y="1498"/>
                    </a:lnTo>
                    <a:lnTo>
                      <a:pt x="804" y="1503"/>
                    </a:lnTo>
                    <a:lnTo>
                      <a:pt x="817" y="1515"/>
                    </a:lnTo>
                    <a:lnTo>
                      <a:pt x="832" y="1528"/>
                    </a:lnTo>
                    <a:lnTo>
                      <a:pt x="840" y="1536"/>
                    </a:lnTo>
                    <a:lnTo>
                      <a:pt x="847" y="1542"/>
                    </a:lnTo>
                    <a:lnTo>
                      <a:pt x="855" y="1545"/>
                    </a:lnTo>
                    <a:lnTo>
                      <a:pt x="861" y="1548"/>
                    </a:lnTo>
                    <a:lnTo>
                      <a:pt x="876" y="1551"/>
                    </a:lnTo>
                    <a:lnTo>
                      <a:pt x="892" y="1552"/>
                    </a:lnTo>
                    <a:lnTo>
                      <a:pt x="898" y="1554"/>
                    </a:lnTo>
                    <a:lnTo>
                      <a:pt x="903" y="1555"/>
                    </a:lnTo>
                    <a:lnTo>
                      <a:pt x="910" y="1560"/>
                    </a:lnTo>
                    <a:lnTo>
                      <a:pt x="915" y="1567"/>
                    </a:lnTo>
                    <a:lnTo>
                      <a:pt x="919" y="1575"/>
                    </a:lnTo>
                    <a:lnTo>
                      <a:pt x="924" y="1581"/>
                    </a:lnTo>
                    <a:lnTo>
                      <a:pt x="925" y="1590"/>
                    </a:lnTo>
                    <a:lnTo>
                      <a:pt x="928" y="1599"/>
                    </a:lnTo>
                    <a:lnTo>
                      <a:pt x="928" y="1608"/>
                    </a:lnTo>
                    <a:lnTo>
                      <a:pt x="928" y="1626"/>
                    </a:lnTo>
                    <a:lnTo>
                      <a:pt x="927" y="1633"/>
                    </a:lnTo>
                    <a:lnTo>
                      <a:pt x="924" y="1638"/>
                    </a:lnTo>
                    <a:lnTo>
                      <a:pt x="921" y="1641"/>
                    </a:lnTo>
                    <a:lnTo>
                      <a:pt x="915" y="1641"/>
                    </a:lnTo>
                    <a:lnTo>
                      <a:pt x="901" y="1638"/>
                    </a:lnTo>
                    <a:lnTo>
                      <a:pt x="880" y="1635"/>
                    </a:lnTo>
                    <a:lnTo>
                      <a:pt x="870" y="1635"/>
                    </a:lnTo>
                    <a:lnTo>
                      <a:pt x="856" y="1635"/>
                    </a:lnTo>
                    <a:lnTo>
                      <a:pt x="844" y="1638"/>
                    </a:lnTo>
                    <a:lnTo>
                      <a:pt x="832" y="1642"/>
                    </a:lnTo>
                    <a:lnTo>
                      <a:pt x="810" y="1651"/>
                    </a:lnTo>
                    <a:lnTo>
                      <a:pt x="799" y="1656"/>
                    </a:lnTo>
                    <a:lnTo>
                      <a:pt x="790" y="1657"/>
                    </a:lnTo>
                    <a:lnTo>
                      <a:pt x="780" y="1659"/>
                    </a:lnTo>
                    <a:lnTo>
                      <a:pt x="771" y="1656"/>
                    </a:lnTo>
                    <a:lnTo>
                      <a:pt x="768" y="1654"/>
                    </a:lnTo>
                    <a:lnTo>
                      <a:pt x="765" y="1651"/>
                    </a:lnTo>
                    <a:lnTo>
                      <a:pt x="763" y="1648"/>
                    </a:lnTo>
                    <a:lnTo>
                      <a:pt x="762" y="1645"/>
                    </a:lnTo>
                    <a:lnTo>
                      <a:pt x="763" y="1635"/>
                    </a:lnTo>
                    <a:lnTo>
                      <a:pt x="765" y="1624"/>
                    </a:lnTo>
                    <a:lnTo>
                      <a:pt x="771" y="1599"/>
                    </a:lnTo>
                    <a:lnTo>
                      <a:pt x="772" y="1585"/>
                    </a:lnTo>
                    <a:lnTo>
                      <a:pt x="771" y="1572"/>
                    </a:lnTo>
                    <a:close/>
                    <a:moveTo>
                      <a:pt x="837" y="1692"/>
                    </a:moveTo>
                    <a:lnTo>
                      <a:pt x="837" y="1692"/>
                    </a:lnTo>
                    <a:lnTo>
                      <a:pt x="843" y="1686"/>
                    </a:lnTo>
                    <a:lnTo>
                      <a:pt x="853" y="1680"/>
                    </a:lnTo>
                    <a:lnTo>
                      <a:pt x="864" y="1672"/>
                    </a:lnTo>
                    <a:lnTo>
                      <a:pt x="877" y="1668"/>
                    </a:lnTo>
                    <a:lnTo>
                      <a:pt x="891" y="1665"/>
                    </a:lnTo>
                    <a:lnTo>
                      <a:pt x="903" y="1663"/>
                    </a:lnTo>
                    <a:lnTo>
                      <a:pt x="910" y="1665"/>
                    </a:lnTo>
                    <a:lnTo>
                      <a:pt x="916" y="1666"/>
                    </a:lnTo>
                    <a:lnTo>
                      <a:pt x="922" y="1668"/>
                    </a:lnTo>
                    <a:lnTo>
                      <a:pt x="927" y="1671"/>
                    </a:lnTo>
                    <a:lnTo>
                      <a:pt x="937" y="1681"/>
                    </a:lnTo>
                    <a:lnTo>
                      <a:pt x="943" y="1692"/>
                    </a:lnTo>
                    <a:lnTo>
                      <a:pt x="945" y="1696"/>
                    </a:lnTo>
                    <a:lnTo>
                      <a:pt x="945" y="1702"/>
                    </a:lnTo>
                    <a:lnTo>
                      <a:pt x="943" y="1707"/>
                    </a:lnTo>
                    <a:lnTo>
                      <a:pt x="939" y="1710"/>
                    </a:lnTo>
                    <a:lnTo>
                      <a:pt x="918" y="1725"/>
                    </a:lnTo>
                    <a:lnTo>
                      <a:pt x="909" y="1734"/>
                    </a:lnTo>
                    <a:lnTo>
                      <a:pt x="897" y="1744"/>
                    </a:lnTo>
                    <a:lnTo>
                      <a:pt x="886" y="1758"/>
                    </a:lnTo>
                    <a:lnTo>
                      <a:pt x="876" y="1768"/>
                    </a:lnTo>
                    <a:lnTo>
                      <a:pt x="871" y="1771"/>
                    </a:lnTo>
                    <a:lnTo>
                      <a:pt x="865" y="1773"/>
                    </a:lnTo>
                    <a:lnTo>
                      <a:pt x="861" y="1770"/>
                    </a:lnTo>
                    <a:lnTo>
                      <a:pt x="855" y="1764"/>
                    </a:lnTo>
                    <a:lnTo>
                      <a:pt x="844" y="1747"/>
                    </a:lnTo>
                    <a:lnTo>
                      <a:pt x="840" y="1737"/>
                    </a:lnTo>
                    <a:lnTo>
                      <a:pt x="837" y="1728"/>
                    </a:lnTo>
                    <a:lnTo>
                      <a:pt x="834" y="1717"/>
                    </a:lnTo>
                    <a:lnTo>
                      <a:pt x="832" y="1708"/>
                    </a:lnTo>
                    <a:lnTo>
                      <a:pt x="834" y="1699"/>
                    </a:lnTo>
                    <a:lnTo>
                      <a:pt x="837" y="1692"/>
                    </a:lnTo>
                    <a:close/>
                    <a:moveTo>
                      <a:pt x="856" y="141"/>
                    </a:moveTo>
                    <a:lnTo>
                      <a:pt x="856" y="141"/>
                    </a:lnTo>
                    <a:lnTo>
                      <a:pt x="858" y="136"/>
                    </a:lnTo>
                    <a:lnTo>
                      <a:pt x="862" y="132"/>
                    </a:lnTo>
                    <a:lnTo>
                      <a:pt x="867" y="129"/>
                    </a:lnTo>
                    <a:lnTo>
                      <a:pt x="874" y="127"/>
                    </a:lnTo>
                    <a:lnTo>
                      <a:pt x="892" y="124"/>
                    </a:lnTo>
                    <a:lnTo>
                      <a:pt x="913" y="123"/>
                    </a:lnTo>
                    <a:lnTo>
                      <a:pt x="934" y="123"/>
                    </a:lnTo>
                    <a:lnTo>
                      <a:pt x="952" y="121"/>
                    </a:lnTo>
                    <a:lnTo>
                      <a:pt x="960" y="121"/>
                    </a:lnTo>
                    <a:lnTo>
                      <a:pt x="966" y="121"/>
                    </a:lnTo>
                    <a:lnTo>
                      <a:pt x="969" y="124"/>
                    </a:lnTo>
                    <a:lnTo>
                      <a:pt x="970" y="127"/>
                    </a:lnTo>
                    <a:lnTo>
                      <a:pt x="970" y="136"/>
                    </a:lnTo>
                    <a:lnTo>
                      <a:pt x="970" y="139"/>
                    </a:lnTo>
                    <a:lnTo>
                      <a:pt x="969" y="142"/>
                    </a:lnTo>
                    <a:lnTo>
                      <a:pt x="967" y="145"/>
                    </a:lnTo>
                    <a:lnTo>
                      <a:pt x="963" y="147"/>
                    </a:lnTo>
                    <a:lnTo>
                      <a:pt x="957" y="150"/>
                    </a:lnTo>
                    <a:lnTo>
                      <a:pt x="951" y="150"/>
                    </a:lnTo>
                    <a:lnTo>
                      <a:pt x="942" y="153"/>
                    </a:lnTo>
                    <a:lnTo>
                      <a:pt x="931" y="157"/>
                    </a:lnTo>
                    <a:lnTo>
                      <a:pt x="912" y="169"/>
                    </a:lnTo>
                    <a:lnTo>
                      <a:pt x="891" y="183"/>
                    </a:lnTo>
                    <a:lnTo>
                      <a:pt x="883" y="187"/>
                    </a:lnTo>
                    <a:lnTo>
                      <a:pt x="876" y="189"/>
                    </a:lnTo>
                    <a:lnTo>
                      <a:pt x="873" y="189"/>
                    </a:lnTo>
                    <a:lnTo>
                      <a:pt x="870" y="189"/>
                    </a:lnTo>
                    <a:lnTo>
                      <a:pt x="865" y="184"/>
                    </a:lnTo>
                    <a:lnTo>
                      <a:pt x="861" y="178"/>
                    </a:lnTo>
                    <a:lnTo>
                      <a:pt x="859" y="171"/>
                    </a:lnTo>
                    <a:lnTo>
                      <a:pt x="856" y="154"/>
                    </a:lnTo>
                    <a:lnTo>
                      <a:pt x="856" y="141"/>
                    </a:lnTo>
                    <a:close/>
                    <a:moveTo>
                      <a:pt x="829" y="240"/>
                    </a:moveTo>
                    <a:lnTo>
                      <a:pt x="829" y="240"/>
                    </a:lnTo>
                    <a:lnTo>
                      <a:pt x="856" y="232"/>
                    </a:lnTo>
                    <a:lnTo>
                      <a:pt x="892" y="219"/>
                    </a:lnTo>
                    <a:lnTo>
                      <a:pt x="928" y="207"/>
                    </a:lnTo>
                    <a:lnTo>
                      <a:pt x="954" y="199"/>
                    </a:lnTo>
                    <a:lnTo>
                      <a:pt x="961" y="199"/>
                    </a:lnTo>
                    <a:lnTo>
                      <a:pt x="967" y="199"/>
                    </a:lnTo>
                    <a:lnTo>
                      <a:pt x="972" y="202"/>
                    </a:lnTo>
                    <a:lnTo>
                      <a:pt x="973" y="207"/>
                    </a:lnTo>
                    <a:lnTo>
                      <a:pt x="975" y="211"/>
                    </a:lnTo>
                    <a:lnTo>
                      <a:pt x="975" y="219"/>
                    </a:lnTo>
                    <a:lnTo>
                      <a:pt x="972" y="225"/>
                    </a:lnTo>
                    <a:lnTo>
                      <a:pt x="969" y="232"/>
                    </a:lnTo>
                    <a:lnTo>
                      <a:pt x="958" y="250"/>
                    </a:lnTo>
                    <a:lnTo>
                      <a:pt x="951" y="270"/>
                    </a:lnTo>
                    <a:lnTo>
                      <a:pt x="948" y="279"/>
                    </a:lnTo>
                    <a:lnTo>
                      <a:pt x="946" y="289"/>
                    </a:lnTo>
                    <a:lnTo>
                      <a:pt x="945" y="313"/>
                    </a:lnTo>
                    <a:lnTo>
                      <a:pt x="946" y="337"/>
                    </a:lnTo>
                    <a:lnTo>
                      <a:pt x="945" y="357"/>
                    </a:lnTo>
                    <a:lnTo>
                      <a:pt x="943" y="366"/>
                    </a:lnTo>
                    <a:lnTo>
                      <a:pt x="942" y="372"/>
                    </a:lnTo>
                    <a:lnTo>
                      <a:pt x="937" y="378"/>
                    </a:lnTo>
                    <a:lnTo>
                      <a:pt x="931" y="381"/>
                    </a:lnTo>
                    <a:lnTo>
                      <a:pt x="925" y="381"/>
                    </a:lnTo>
                    <a:lnTo>
                      <a:pt x="918" y="379"/>
                    </a:lnTo>
                    <a:lnTo>
                      <a:pt x="912" y="373"/>
                    </a:lnTo>
                    <a:lnTo>
                      <a:pt x="904" y="367"/>
                    </a:lnTo>
                    <a:lnTo>
                      <a:pt x="886" y="352"/>
                    </a:lnTo>
                    <a:lnTo>
                      <a:pt x="876" y="345"/>
                    </a:lnTo>
                    <a:lnTo>
                      <a:pt x="864" y="337"/>
                    </a:lnTo>
                    <a:lnTo>
                      <a:pt x="840" y="327"/>
                    </a:lnTo>
                    <a:lnTo>
                      <a:pt x="823" y="318"/>
                    </a:lnTo>
                    <a:lnTo>
                      <a:pt x="816" y="313"/>
                    </a:lnTo>
                    <a:lnTo>
                      <a:pt x="811" y="309"/>
                    </a:lnTo>
                    <a:lnTo>
                      <a:pt x="808" y="304"/>
                    </a:lnTo>
                    <a:lnTo>
                      <a:pt x="805" y="298"/>
                    </a:lnTo>
                    <a:lnTo>
                      <a:pt x="802" y="283"/>
                    </a:lnTo>
                    <a:lnTo>
                      <a:pt x="802" y="276"/>
                    </a:lnTo>
                    <a:lnTo>
                      <a:pt x="804" y="267"/>
                    </a:lnTo>
                    <a:lnTo>
                      <a:pt x="807" y="258"/>
                    </a:lnTo>
                    <a:lnTo>
                      <a:pt x="811" y="250"/>
                    </a:lnTo>
                    <a:lnTo>
                      <a:pt x="819" y="244"/>
                    </a:lnTo>
                    <a:lnTo>
                      <a:pt x="829" y="240"/>
                    </a:lnTo>
                    <a:close/>
                    <a:moveTo>
                      <a:pt x="615" y="165"/>
                    </a:moveTo>
                    <a:lnTo>
                      <a:pt x="615" y="165"/>
                    </a:lnTo>
                    <a:lnTo>
                      <a:pt x="621" y="159"/>
                    </a:lnTo>
                    <a:lnTo>
                      <a:pt x="630" y="154"/>
                    </a:lnTo>
                    <a:lnTo>
                      <a:pt x="640" y="151"/>
                    </a:lnTo>
                    <a:lnTo>
                      <a:pt x="651" y="150"/>
                    </a:lnTo>
                    <a:lnTo>
                      <a:pt x="676" y="147"/>
                    </a:lnTo>
                    <a:lnTo>
                      <a:pt x="702" y="144"/>
                    </a:lnTo>
                    <a:lnTo>
                      <a:pt x="727" y="141"/>
                    </a:lnTo>
                    <a:lnTo>
                      <a:pt x="739" y="139"/>
                    </a:lnTo>
                    <a:lnTo>
                      <a:pt x="750" y="139"/>
                    </a:lnTo>
                    <a:lnTo>
                      <a:pt x="762" y="139"/>
                    </a:lnTo>
                    <a:lnTo>
                      <a:pt x="771" y="142"/>
                    </a:lnTo>
                    <a:lnTo>
                      <a:pt x="780" y="148"/>
                    </a:lnTo>
                    <a:lnTo>
                      <a:pt x="789" y="156"/>
                    </a:lnTo>
                    <a:lnTo>
                      <a:pt x="796" y="166"/>
                    </a:lnTo>
                    <a:lnTo>
                      <a:pt x="799" y="172"/>
                    </a:lnTo>
                    <a:lnTo>
                      <a:pt x="802" y="180"/>
                    </a:lnTo>
                    <a:lnTo>
                      <a:pt x="802" y="186"/>
                    </a:lnTo>
                    <a:lnTo>
                      <a:pt x="802" y="192"/>
                    </a:lnTo>
                    <a:lnTo>
                      <a:pt x="801" y="198"/>
                    </a:lnTo>
                    <a:lnTo>
                      <a:pt x="796" y="204"/>
                    </a:lnTo>
                    <a:lnTo>
                      <a:pt x="784" y="216"/>
                    </a:lnTo>
                    <a:lnTo>
                      <a:pt x="771" y="234"/>
                    </a:lnTo>
                    <a:lnTo>
                      <a:pt x="759" y="252"/>
                    </a:lnTo>
                    <a:lnTo>
                      <a:pt x="754" y="261"/>
                    </a:lnTo>
                    <a:lnTo>
                      <a:pt x="751" y="270"/>
                    </a:lnTo>
                    <a:lnTo>
                      <a:pt x="748" y="279"/>
                    </a:lnTo>
                    <a:lnTo>
                      <a:pt x="745" y="288"/>
                    </a:lnTo>
                    <a:lnTo>
                      <a:pt x="742" y="295"/>
                    </a:lnTo>
                    <a:lnTo>
                      <a:pt x="736" y="301"/>
                    </a:lnTo>
                    <a:lnTo>
                      <a:pt x="732" y="306"/>
                    </a:lnTo>
                    <a:lnTo>
                      <a:pt x="726" y="307"/>
                    </a:lnTo>
                    <a:lnTo>
                      <a:pt x="718" y="309"/>
                    </a:lnTo>
                    <a:lnTo>
                      <a:pt x="711" y="306"/>
                    </a:lnTo>
                    <a:lnTo>
                      <a:pt x="705" y="300"/>
                    </a:lnTo>
                    <a:lnTo>
                      <a:pt x="697" y="294"/>
                    </a:lnTo>
                    <a:lnTo>
                      <a:pt x="684" y="277"/>
                    </a:lnTo>
                    <a:lnTo>
                      <a:pt x="676" y="268"/>
                    </a:lnTo>
                    <a:lnTo>
                      <a:pt x="669" y="259"/>
                    </a:lnTo>
                    <a:lnTo>
                      <a:pt x="660" y="252"/>
                    </a:lnTo>
                    <a:lnTo>
                      <a:pt x="649" y="244"/>
                    </a:lnTo>
                    <a:lnTo>
                      <a:pt x="639" y="237"/>
                    </a:lnTo>
                    <a:lnTo>
                      <a:pt x="628" y="228"/>
                    </a:lnTo>
                    <a:lnTo>
                      <a:pt x="621" y="217"/>
                    </a:lnTo>
                    <a:lnTo>
                      <a:pt x="615" y="207"/>
                    </a:lnTo>
                    <a:lnTo>
                      <a:pt x="610" y="195"/>
                    </a:lnTo>
                    <a:lnTo>
                      <a:pt x="609" y="184"/>
                    </a:lnTo>
                    <a:lnTo>
                      <a:pt x="610" y="174"/>
                    </a:lnTo>
                    <a:lnTo>
                      <a:pt x="612" y="169"/>
                    </a:lnTo>
                    <a:lnTo>
                      <a:pt x="615" y="165"/>
                    </a:lnTo>
                    <a:close/>
                    <a:moveTo>
                      <a:pt x="720" y="510"/>
                    </a:moveTo>
                    <a:lnTo>
                      <a:pt x="720" y="510"/>
                    </a:lnTo>
                    <a:lnTo>
                      <a:pt x="705" y="520"/>
                    </a:lnTo>
                    <a:lnTo>
                      <a:pt x="688" y="529"/>
                    </a:lnTo>
                    <a:lnTo>
                      <a:pt x="649" y="547"/>
                    </a:lnTo>
                    <a:lnTo>
                      <a:pt x="618" y="562"/>
                    </a:lnTo>
                    <a:lnTo>
                      <a:pt x="588" y="577"/>
                    </a:lnTo>
                    <a:lnTo>
                      <a:pt x="582" y="582"/>
                    </a:lnTo>
                    <a:lnTo>
                      <a:pt x="576" y="583"/>
                    </a:lnTo>
                    <a:lnTo>
                      <a:pt x="571" y="583"/>
                    </a:lnTo>
                    <a:lnTo>
                      <a:pt x="565" y="582"/>
                    </a:lnTo>
                    <a:lnTo>
                      <a:pt x="561" y="577"/>
                    </a:lnTo>
                    <a:lnTo>
                      <a:pt x="558" y="570"/>
                    </a:lnTo>
                    <a:lnTo>
                      <a:pt x="556" y="559"/>
                    </a:lnTo>
                    <a:lnTo>
                      <a:pt x="556" y="526"/>
                    </a:lnTo>
                    <a:lnTo>
                      <a:pt x="556" y="490"/>
                    </a:lnTo>
                    <a:lnTo>
                      <a:pt x="558" y="474"/>
                    </a:lnTo>
                    <a:lnTo>
                      <a:pt x="561" y="457"/>
                    </a:lnTo>
                    <a:lnTo>
                      <a:pt x="565" y="444"/>
                    </a:lnTo>
                    <a:lnTo>
                      <a:pt x="571" y="432"/>
                    </a:lnTo>
                    <a:lnTo>
                      <a:pt x="576" y="429"/>
                    </a:lnTo>
                    <a:lnTo>
                      <a:pt x="582" y="424"/>
                    </a:lnTo>
                    <a:lnTo>
                      <a:pt x="591" y="421"/>
                    </a:lnTo>
                    <a:lnTo>
                      <a:pt x="600" y="418"/>
                    </a:lnTo>
                    <a:lnTo>
                      <a:pt x="622" y="412"/>
                    </a:lnTo>
                    <a:lnTo>
                      <a:pt x="646" y="411"/>
                    </a:lnTo>
                    <a:lnTo>
                      <a:pt x="670" y="411"/>
                    </a:lnTo>
                    <a:lnTo>
                      <a:pt x="691" y="412"/>
                    </a:lnTo>
                    <a:lnTo>
                      <a:pt x="700" y="414"/>
                    </a:lnTo>
                    <a:lnTo>
                      <a:pt x="708" y="417"/>
                    </a:lnTo>
                    <a:lnTo>
                      <a:pt x="714" y="420"/>
                    </a:lnTo>
                    <a:lnTo>
                      <a:pt x="717" y="424"/>
                    </a:lnTo>
                    <a:lnTo>
                      <a:pt x="720" y="436"/>
                    </a:lnTo>
                    <a:lnTo>
                      <a:pt x="724" y="450"/>
                    </a:lnTo>
                    <a:lnTo>
                      <a:pt x="729" y="474"/>
                    </a:lnTo>
                    <a:lnTo>
                      <a:pt x="729" y="481"/>
                    </a:lnTo>
                    <a:lnTo>
                      <a:pt x="730" y="490"/>
                    </a:lnTo>
                    <a:lnTo>
                      <a:pt x="730" y="496"/>
                    </a:lnTo>
                    <a:lnTo>
                      <a:pt x="727" y="501"/>
                    </a:lnTo>
                    <a:lnTo>
                      <a:pt x="724" y="507"/>
                    </a:lnTo>
                    <a:lnTo>
                      <a:pt x="720" y="510"/>
                    </a:lnTo>
                    <a:close/>
                    <a:moveTo>
                      <a:pt x="588" y="258"/>
                    </a:moveTo>
                    <a:lnTo>
                      <a:pt x="588" y="258"/>
                    </a:lnTo>
                    <a:lnTo>
                      <a:pt x="598" y="261"/>
                    </a:lnTo>
                    <a:lnTo>
                      <a:pt x="610" y="264"/>
                    </a:lnTo>
                    <a:lnTo>
                      <a:pt x="621" y="270"/>
                    </a:lnTo>
                    <a:lnTo>
                      <a:pt x="631" y="277"/>
                    </a:lnTo>
                    <a:lnTo>
                      <a:pt x="640" y="285"/>
                    </a:lnTo>
                    <a:lnTo>
                      <a:pt x="646" y="292"/>
                    </a:lnTo>
                    <a:lnTo>
                      <a:pt x="652" y="303"/>
                    </a:lnTo>
                    <a:lnTo>
                      <a:pt x="657" y="312"/>
                    </a:lnTo>
                    <a:lnTo>
                      <a:pt x="660" y="327"/>
                    </a:lnTo>
                    <a:lnTo>
                      <a:pt x="663" y="336"/>
                    </a:lnTo>
                    <a:lnTo>
                      <a:pt x="663" y="343"/>
                    </a:lnTo>
                    <a:lnTo>
                      <a:pt x="663" y="351"/>
                    </a:lnTo>
                    <a:lnTo>
                      <a:pt x="660" y="357"/>
                    </a:lnTo>
                    <a:lnTo>
                      <a:pt x="654" y="361"/>
                    </a:lnTo>
                    <a:lnTo>
                      <a:pt x="645" y="364"/>
                    </a:lnTo>
                    <a:lnTo>
                      <a:pt x="624" y="367"/>
                    </a:lnTo>
                    <a:lnTo>
                      <a:pt x="603" y="370"/>
                    </a:lnTo>
                    <a:lnTo>
                      <a:pt x="583" y="375"/>
                    </a:lnTo>
                    <a:lnTo>
                      <a:pt x="576" y="379"/>
                    </a:lnTo>
                    <a:lnTo>
                      <a:pt x="568" y="384"/>
                    </a:lnTo>
                    <a:lnTo>
                      <a:pt x="562" y="387"/>
                    </a:lnTo>
                    <a:lnTo>
                      <a:pt x="561" y="387"/>
                    </a:lnTo>
                    <a:lnTo>
                      <a:pt x="559" y="385"/>
                    </a:lnTo>
                    <a:lnTo>
                      <a:pt x="556" y="381"/>
                    </a:lnTo>
                    <a:lnTo>
                      <a:pt x="553" y="375"/>
                    </a:lnTo>
                    <a:lnTo>
                      <a:pt x="552" y="357"/>
                    </a:lnTo>
                    <a:lnTo>
                      <a:pt x="549" y="339"/>
                    </a:lnTo>
                    <a:lnTo>
                      <a:pt x="549" y="328"/>
                    </a:lnTo>
                    <a:lnTo>
                      <a:pt x="549" y="316"/>
                    </a:lnTo>
                    <a:lnTo>
                      <a:pt x="552" y="303"/>
                    </a:lnTo>
                    <a:lnTo>
                      <a:pt x="555" y="289"/>
                    </a:lnTo>
                    <a:lnTo>
                      <a:pt x="561" y="276"/>
                    </a:lnTo>
                    <a:lnTo>
                      <a:pt x="568" y="267"/>
                    </a:lnTo>
                    <a:lnTo>
                      <a:pt x="571" y="262"/>
                    </a:lnTo>
                    <a:lnTo>
                      <a:pt x="577" y="261"/>
                    </a:lnTo>
                    <a:lnTo>
                      <a:pt x="582" y="259"/>
                    </a:lnTo>
                    <a:lnTo>
                      <a:pt x="588" y="258"/>
                    </a:lnTo>
                    <a:close/>
                    <a:moveTo>
                      <a:pt x="543" y="952"/>
                    </a:moveTo>
                    <a:lnTo>
                      <a:pt x="543" y="952"/>
                    </a:lnTo>
                    <a:lnTo>
                      <a:pt x="549" y="828"/>
                    </a:lnTo>
                    <a:lnTo>
                      <a:pt x="553" y="718"/>
                    </a:lnTo>
                    <a:lnTo>
                      <a:pt x="555" y="696"/>
                    </a:lnTo>
                    <a:lnTo>
                      <a:pt x="555" y="684"/>
                    </a:lnTo>
                    <a:lnTo>
                      <a:pt x="558" y="667"/>
                    </a:lnTo>
                    <a:lnTo>
                      <a:pt x="561" y="658"/>
                    </a:lnTo>
                    <a:lnTo>
                      <a:pt x="564" y="649"/>
                    </a:lnTo>
                    <a:lnTo>
                      <a:pt x="568" y="640"/>
                    </a:lnTo>
                    <a:lnTo>
                      <a:pt x="574" y="631"/>
                    </a:lnTo>
                    <a:lnTo>
                      <a:pt x="583" y="624"/>
                    </a:lnTo>
                    <a:lnTo>
                      <a:pt x="592" y="618"/>
                    </a:lnTo>
                    <a:lnTo>
                      <a:pt x="615" y="604"/>
                    </a:lnTo>
                    <a:lnTo>
                      <a:pt x="639" y="592"/>
                    </a:lnTo>
                    <a:lnTo>
                      <a:pt x="664" y="580"/>
                    </a:lnTo>
                    <a:lnTo>
                      <a:pt x="693" y="567"/>
                    </a:lnTo>
                    <a:lnTo>
                      <a:pt x="718" y="553"/>
                    </a:lnTo>
                    <a:lnTo>
                      <a:pt x="724" y="552"/>
                    </a:lnTo>
                    <a:lnTo>
                      <a:pt x="729" y="550"/>
                    </a:lnTo>
                    <a:lnTo>
                      <a:pt x="732" y="550"/>
                    </a:lnTo>
                    <a:lnTo>
                      <a:pt x="733" y="553"/>
                    </a:lnTo>
                    <a:lnTo>
                      <a:pt x="735" y="556"/>
                    </a:lnTo>
                    <a:lnTo>
                      <a:pt x="735" y="562"/>
                    </a:lnTo>
                    <a:lnTo>
                      <a:pt x="736" y="604"/>
                    </a:lnTo>
                    <a:lnTo>
                      <a:pt x="736" y="615"/>
                    </a:lnTo>
                    <a:lnTo>
                      <a:pt x="739" y="660"/>
                    </a:lnTo>
                    <a:lnTo>
                      <a:pt x="742" y="703"/>
                    </a:lnTo>
                    <a:lnTo>
                      <a:pt x="745" y="753"/>
                    </a:lnTo>
                    <a:lnTo>
                      <a:pt x="748" y="801"/>
                    </a:lnTo>
                    <a:lnTo>
                      <a:pt x="748" y="825"/>
                    </a:lnTo>
                    <a:lnTo>
                      <a:pt x="748" y="850"/>
                    </a:lnTo>
                    <a:lnTo>
                      <a:pt x="745" y="874"/>
                    </a:lnTo>
                    <a:lnTo>
                      <a:pt x="744" y="897"/>
                    </a:lnTo>
                    <a:lnTo>
                      <a:pt x="738" y="930"/>
                    </a:lnTo>
                    <a:lnTo>
                      <a:pt x="732" y="961"/>
                    </a:lnTo>
                    <a:lnTo>
                      <a:pt x="724" y="994"/>
                    </a:lnTo>
                    <a:lnTo>
                      <a:pt x="718" y="1029"/>
                    </a:lnTo>
                    <a:lnTo>
                      <a:pt x="717" y="1045"/>
                    </a:lnTo>
                    <a:lnTo>
                      <a:pt x="715" y="1062"/>
                    </a:lnTo>
                    <a:lnTo>
                      <a:pt x="717" y="1093"/>
                    </a:lnTo>
                    <a:lnTo>
                      <a:pt x="720" y="1126"/>
                    </a:lnTo>
                    <a:lnTo>
                      <a:pt x="724" y="1158"/>
                    </a:lnTo>
                    <a:lnTo>
                      <a:pt x="726" y="1174"/>
                    </a:lnTo>
                    <a:lnTo>
                      <a:pt x="727" y="1183"/>
                    </a:lnTo>
                    <a:lnTo>
                      <a:pt x="726" y="1191"/>
                    </a:lnTo>
                    <a:lnTo>
                      <a:pt x="726" y="1198"/>
                    </a:lnTo>
                    <a:lnTo>
                      <a:pt x="723" y="1204"/>
                    </a:lnTo>
                    <a:lnTo>
                      <a:pt x="720" y="1210"/>
                    </a:lnTo>
                    <a:lnTo>
                      <a:pt x="715" y="1215"/>
                    </a:lnTo>
                    <a:lnTo>
                      <a:pt x="711" y="1219"/>
                    </a:lnTo>
                    <a:lnTo>
                      <a:pt x="705" y="1224"/>
                    </a:lnTo>
                    <a:lnTo>
                      <a:pt x="693" y="1228"/>
                    </a:lnTo>
                    <a:lnTo>
                      <a:pt x="678" y="1231"/>
                    </a:lnTo>
                    <a:lnTo>
                      <a:pt x="663" y="1233"/>
                    </a:lnTo>
                    <a:lnTo>
                      <a:pt x="646" y="1231"/>
                    </a:lnTo>
                    <a:lnTo>
                      <a:pt x="616" y="1225"/>
                    </a:lnTo>
                    <a:lnTo>
                      <a:pt x="603" y="1222"/>
                    </a:lnTo>
                    <a:lnTo>
                      <a:pt x="591" y="1218"/>
                    </a:lnTo>
                    <a:lnTo>
                      <a:pt x="580" y="1210"/>
                    </a:lnTo>
                    <a:lnTo>
                      <a:pt x="573" y="1203"/>
                    </a:lnTo>
                    <a:lnTo>
                      <a:pt x="567" y="1192"/>
                    </a:lnTo>
                    <a:lnTo>
                      <a:pt x="564" y="1179"/>
                    </a:lnTo>
                    <a:lnTo>
                      <a:pt x="556" y="1119"/>
                    </a:lnTo>
                    <a:lnTo>
                      <a:pt x="550" y="1077"/>
                    </a:lnTo>
                    <a:lnTo>
                      <a:pt x="544" y="1035"/>
                    </a:lnTo>
                    <a:lnTo>
                      <a:pt x="543" y="993"/>
                    </a:lnTo>
                    <a:lnTo>
                      <a:pt x="541" y="972"/>
                    </a:lnTo>
                    <a:lnTo>
                      <a:pt x="543" y="952"/>
                    </a:lnTo>
                    <a:close/>
                    <a:moveTo>
                      <a:pt x="556" y="1501"/>
                    </a:moveTo>
                    <a:lnTo>
                      <a:pt x="556" y="1501"/>
                    </a:lnTo>
                    <a:lnTo>
                      <a:pt x="561" y="1504"/>
                    </a:lnTo>
                    <a:lnTo>
                      <a:pt x="568" y="1510"/>
                    </a:lnTo>
                    <a:lnTo>
                      <a:pt x="574" y="1518"/>
                    </a:lnTo>
                    <a:lnTo>
                      <a:pt x="580" y="1527"/>
                    </a:lnTo>
                    <a:lnTo>
                      <a:pt x="583" y="1537"/>
                    </a:lnTo>
                    <a:lnTo>
                      <a:pt x="585" y="1546"/>
                    </a:lnTo>
                    <a:lnTo>
                      <a:pt x="585" y="1551"/>
                    </a:lnTo>
                    <a:lnTo>
                      <a:pt x="583" y="1554"/>
                    </a:lnTo>
                    <a:lnTo>
                      <a:pt x="580" y="1555"/>
                    </a:lnTo>
                    <a:lnTo>
                      <a:pt x="577" y="1557"/>
                    </a:lnTo>
                    <a:lnTo>
                      <a:pt x="561" y="1563"/>
                    </a:lnTo>
                    <a:lnTo>
                      <a:pt x="547" y="1566"/>
                    </a:lnTo>
                    <a:lnTo>
                      <a:pt x="541" y="1566"/>
                    </a:lnTo>
                    <a:lnTo>
                      <a:pt x="537" y="1564"/>
                    </a:lnTo>
                    <a:lnTo>
                      <a:pt x="532" y="1561"/>
                    </a:lnTo>
                    <a:lnTo>
                      <a:pt x="531" y="1555"/>
                    </a:lnTo>
                    <a:lnTo>
                      <a:pt x="529" y="1549"/>
                    </a:lnTo>
                    <a:lnTo>
                      <a:pt x="531" y="1540"/>
                    </a:lnTo>
                    <a:lnTo>
                      <a:pt x="532" y="1531"/>
                    </a:lnTo>
                    <a:lnTo>
                      <a:pt x="537" y="1522"/>
                    </a:lnTo>
                    <a:lnTo>
                      <a:pt x="541" y="1515"/>
                    </a:lnTo>
                    <a:lnTo>
                      <a:pt x="546" y="1509"/>
                    </a:lnTo>
                    <a:lnTo>
                      <a:pt x="550" y="1504"/>
                    </a:lnTo>
                    <a:lnTo>
                      <a:pt x="556" y="1501"/>
                    </a:lnTo>
                    <a:close/>
                    <a:moveTo>
                      <a:pt x="496" y="1495"/>
                    </a:moveTo>
                    <a:lnTo>
                      <a:pt x="496" y="1495"/>
                    </a:lnTo>
                    <a:lnTo>
                      <a:pt x="486" y="1497"/>
                    </a:lnTo>
                    <a:lnTo>
                      <a:pt x="475" y="1494"/>
                    </a:lnTo>
                    <a:lnTo>
                      <a:pt x="468" y="1489"/>
                    </a:lnTo>
                    <a:lnTo>
                      <a:pt x="460" y="1482"/>
                    </a:lnTo>
                    <a:lnTo>
                      <a:pt x="453" y="1473"/>
                    </a:lnTo>
                    <a:lnTo>
                      <a:pt x="447" y="1461"/>
                    </a:lnTo>
                    <a:lnTo>
                      <a:pt x="442" y="1447"/>
                    </a:lnTo>
                    <a:lnTo>
                      <a:pt x="438" y="1431"/>
                    </a:lnTo>
                    <a:lnTo>
                      <a:pt x="432" y="1404"/>
                    </a:lnTo>
                    <a:lnTo>
                      <a:pt x="430" y="1393"/>
                    </a:lnTo>
                    <a:lnTo>
                      <a:pt x="430" y="1384"/>
                    </a:lnTo>
                    <a:lnTo>
                      <a:pt x="430" y="1378"/>
                    </a:lnTo>
                    <a:lnTo>
                      <a:pt x="433" y="1374"/>
                    </a:lnTo>
                    <a:lnTo>
                      <a:pt x="436" y="1371"/>
                    </a:lnTo>
                    <a:lnTo>
                      <a:pt x="442" y="1368"/>
                    </a:lnTo>
                    <a:lnTo>
                      <a:pt x="463" y="1363"/>
                    </a:lnTo>
                    <a:lnTo>
                      <a:pt x="478" y="1360"/>
                    </a:lnTo>
                    <a:lnTo>
                      <a:pt x="495" y="1357"/>
                    </a:lnTo>
                    <a:lnTo>
                      <a:pt x="510" y="1357"/>
                    </a:lnTo>
                    <a:lnTo>
                      <a:pt x="517" y="1357"/>
                    </a:lnTo>
                    <a:lnTo>
                      <a:pt x="525" y="1359"/>
                    </a:lnTo>
                    <a:lnTo>
                      <a:pt x="532" y="1362"/>
                    </a:lnTo>
                    <a:lnTo>
                      <a:pt x="537" y="1366"/>
                    </a:lnTo>
                    <a:lnTo>
                      <a:pt x="543" y="1371"/>
                    </a:lnTo>
                    <a:lnTo>
                      <a:pt x="546" y="1377"/>
                    </a:lnTo>
                    <a:lnTo>
                      <a:pt x="549" y="1383"/>
                    </a:lnTo>
                    <a:lnTo>
                      <a:pt x="549" y="1389"/>
                    </a:lnTo>
                    <a:lnTo>
                      <a:pt x="549" y="1395"/>
                    </a:lnTo>
                    <a:lnTo>
                      <a:pt x="547" y="1402"/>
                    </a:lnTo>
                    <a:lnTo>
                      <a:pt x="543" y="1416"/>
                    </a:lnTo>
                    <a:lnTo>
                      <a:pt x="535" y="1431"/>
                    </a:lnTo>
                    <a:lnTo>
                      <a:pt x="532" y="1440"/>
                    </a:lnTo>
                    <a:lnTo>
                      <a:pt x="531" y="1449"/>
                    </a:lnTo>
                    <a:lnTo>
                      <a:pt x="525" y="1470"/>
                    </a:lnTo>
                    <a:lnTo>
                      <a:pt x="520" y="1479"/>
                    </a:lnTo>
                    <a:lnTo>
                      <a:pt x="514" y="1486"/>
                    </a:lnTo>
                    <a:lnTo>
                      <a:pt x="507" y="1492"/>
                    </a:lnTo>
                    <a:lnTo>
                      <a:pt x="496" y="1495"/>
                    </a:lnTo>
                    <a:close/>
                    <a:moveTo>
                      <a:pt x="585" y="1579"/>
                    </a:moveTo>
                    <a:lnTo>
                      <a:pt x="585" y="1579"/>
                    </a:lnTo>
                    <a:lnTo>
                      <a:pt x="592" y="1581"/>
                    </a:lnTo>
                    <a:lnTo>
                      <a:pt x="601" y="1582"/>
                    </a:lnTo>
                    <a:lnTo>
                      <a:pt x="618" y="1588"/>
                    </a:lnTo>
                    <a:lnTo>
                      <a:pt x="636" y="1594"/>
                    </a:lnTo>
                    <a:lnTo>
                      <a:pt x="646" y="1596"/>
                    </a:lnTo>
                    <a:lnTo>
                      <a:pt x="655" y="1594"/>
                    </a:lnTo>
                    <a:lnTo>
                      <a:pt x="666" y="1593"/>
                    </a:lnTo>
                    <a:lnTo>
                      <a:pt x="675" y="1588"/>
                    </a:lnTo>
                    <a:lnTo>
                      <a:pt x="682" y="1582"/>
                    </a:lnTo>
                    <a:lnTo>
                      <a:pt x="690" y="1575"/>
                    </a:lnTo>
                    <a:lnTo>
                      <a:pt x="697" y="1569"/>
                    </a:lnTo>
                    <a:lnTo>
                      <a:pt x="703" y="1564"/>
                    </a:lnTo>
                    <a:lnTo>
                      <a:pt x="709" y="1563"/>
                    </a:lnTo>
                    <a:lnTo>
                      <a:pt x="712" y="1563"/>
                    </a:lnTo>
                    <a:lnTo>
                      <a:pt x="715" y="1563"/>
                    </a:lnTo>
                    <a:lnTo>
                      <a:pt x="721" y="1567"/>
                    </a:lnTo>
                    <a:lnTo>
                      <a:pt x="724" y="1572"/>
                    </a:lnTo>
                    <a:lnTo>
                      <a:pt x="727" y="1579"/>
                    </a:lnTo>
                    <a:lnTo>
                      <a:pt x="727" y="1588"/>
                    </a:lnTo>
                    <a:lnTo>
                      <a:pt x="727" y="1606"/>
                    </a:lnTo>
                    <a:lnTo>
                      <a:pt x="726" y="1624"/>
                    </a:lnTo>
                    <a:lnTo>
                      <a:pt x="726" y="1633"/>
                    </a:lnTo>
                    <a:lnTo>
                      <a:pt x="723" y="1641"/>
                    </a:lnTo>
                    <a:lnTo>
                      <a:pt x="717" y="1647"/>
                    </a:lnTo>
                    <a:lnTo>
                      <a:pt x="711" y="1654"/>
                    </a:lnTo>
                    <a:lnTo>
                      <a:pt x="697" y="1665"/>
                    </a:lnTo>
                    <a:lnTo>
                      <a:pt x="684" y="1674"/>
                    </a:lnTo>
                    <a:lnTo>
                      <a:pt x="678" y="1678"/>
                    </a:lnTo>
                    <a:lnTo>
                      <a:pt x="670" y="1678"/>
                    </a:lnTo>
                    <a:lnTo>
                      <a:pt x="661" y="1678"/>
                    </a:lnTo>
                    <a:lnTo>
                      <a:pt x="652" y="1677"/>
                    </a:lnTo>
                    <a:lnTo>
                      <a:pt x="633" y="1671"/>
                    </a:lnTo>
                    <a:lnTo>
                      <a:pt x="615" y="1665"/>
                    </a:lnTo>
                    <a:lnTo>
                      <a:pt x="600" y="1660"/>
                    </a:lnTo>
                    <a:lnTo>
                      <a:pt x="586" y="1653"/>
                    </a:lnTo>
                    <a:lnTo>
                      <a:pt x="580" y="1647"/>
                    </a:lnTo>
                    <a:lnTo>
                      <a:pt x="576" y="1642"/>
                    </a:lnTo>
                    <a:lnTo>
                      <a:pt x="571" y="1635"/>
                    </a:lnTo>
                    <a:lnTo>
                      <a:pt x="567" y="1627"/>
                    </a:lnTo>
                    <a:lnTo>
                      <a:pt x="565" y="1620"/>
                    </a:lnTo>
                    <a:lnTo>
                      <a:pt x="564" y="1612"/>
                    </a:lnTo>
                    <a:lnTo>
                      <a:pt x="564" y="1603"/>
                    </a:lnTo>
                    <a:lnTo>
                      <a:pt x="565" y="1597"/>
                    </a:lnTo>
                    <a:lnTo>
                      <a:pt x="568" y="1590"/>
                    </a:lnTo>
                    <a:lnTo>
                      <a:pt x="573" y="1585"/>
                    </a:lnTo>
                    <a:lnTo>
                      <a:pt x="579" y="1582"/>
                    </a:lnTo>
                    <a:lnTo>
                      <a:pt x="585" y="1579"/>
                    </a:lnTo>
                    <a:close/>
                    <a:moveTo>
                      <a:pt x="585" y="1443"/>
                    </a:moveTo>
                    <a:lnTo>
                      <a:pt x="585" y="1443"/>
                    </a:lnTo>
                    <a:lnTo>
                      <a:pt x="586" y="1437"/>
                    </a:lnTo>
                    <a:lnTo>
                      <a:pt x="588" y="1434"/>
                    </a:lnTo>
                    <a:lnTo>
                      <a:pt x="591" y="1432"/>
                    </a:lnTo>
                    <a:lnTo>
                      <a:pt x="595" y="1432"/>
                    </a:lnTo>
                    <a:lnTo>
                      <a:pt x="606" y="1437"/>
                    </a:lnTo>
                    <a:lnTo>
                      <a:pt x="613" y="1441"/>
                    </a:lnTo>
                    <a:lnTo>
                      <a:pt x="637" y="1462"/>
                    </a:lnTo>
                    <a:lnTo>
                      <a:pt x="666" y="1483"/>
                    </a:lnTo>
                    <a:lnTo>
                      <a:pt x="688" y="1498"/>
                    </a:lnTo>
                    <a:lnTo>
                      <a:pt x="703" y="1507"/>
                    </a:lnTo>
                    <a:lnTo>
                      <a:pt x="706" y="1512"/>
                    </a:lnTo>
                    <a:lnTo>
                      <a:pt x="708" y="1516"/>
                    </a:lnTo>
                    <a:lnTo>
                      <a:pt x="708" y="1521"/>
                    </a:lnTo>
                    <a:lnTo>
                      <a:pt x="705" y="1525"/>
                    </a:lnTo>
                    <a:lnTo>
                      <a:pt x="700" y="1531"/>
                    </a:lnTo>
                    <a:lnTo>
                      <a:pt x="694" y="1534"/>
                    </a:lnTo>
                    <a:lnTo>
                      <a:pt x="687" y="1537"/>
                    </a:lnTo>
                    <a:lnTo>
                      <a:pt x="678" y="1537"/>
                    </a:lnTo>
                    <a:lnTo>
                      <a:pt x="669" y="1537"/>
                    </a:lnTo>
                    <a:lnTo>
                      <a:pt x="660" y="1536"/>
                    </a:lnTo>
                    <a:lnTo>
                      <a:pt x="642" y="1530"/>
                    </a:lnTo>
                    <a:lnTo>
                      <a:pt x="634" y="1527"/>
                    </a:lnTo>
                    <a:lnTo>
                      <a:pt x="627" y="1521"/>
                    </a:lnTo>
                    <a:lnTo>
                      <a:pt x="621" y="1513"/>
                    </a:lnTo>
                    <a:lnTo>
                      <a:pt x="613" y="1504"/>
                    </a:lnTo>
                    <a:lnTo>
                      <a:pt x="601" y="1485"/>
                    </a:lnTo>
                    <a:lnTo>
                      <a:pt x="591" y="1464"/>
                    </a:lnTo>
                    <a:lnTo>
                      <a:pt x="586" y="1453"/>
                    </a:lnTo>
                    <a:lnTo>
                      <a:pt x="585" y="1443"/>
                    </a:lnTo>
                    <a:close/>
                    <a:moveTo>
                      <a:pt x="672" y="1431"/>
                    </a:moveTo>
                    <a:lnTo>
                      <a:pt x="672" y="1431"/>
                    </a:lnTo>
                    <a:lnTo>
                      <a:pt x="654" y="1416"/>
                    </a:lnTo>
                    <a:lnTo>
                      <a:pt x="636" y="1402"/>
                    </a:lnTo>
                    <a:lnTo>
                      <a:pt x="604" y="1381"/>
                    </a:lnTo>
                    <a:lnTo>
                      <a:pt x="592" y="1371"/>
                    </a:lnTo>
                    <a:lnTo>
                      <a:pt x="589" y="1366"/>
                    </a:lnTo>
                    <a:lnTo>
                      <a:pt x="586" y="1362"/>
                    </a:lnTo>
                    <a:lnTo>
                      <a:pt x="585" y="1353"/>
                    </a:lnTo>
                    <a:lnTo>
                      <a:pt x="585" y="1342"/>
                    </a:lnTo>
                    <a:lnTo>
                      <a:pt x="586" y="1321"/>
                    </a:lnTo>
                    <a:lnTo>
                      <a:pt x="589" y="1299"/>
                    </a:lnTo>
                    <a:lnTo>
                      <a:pt x="591" y="1287"/>
                    </a:lnTo>
                    <a:lnTo>
                      <a:pt x="592" y="1281"/>
                    </a:lnTo>
                    <a:lnTo>
                      <a:pt x="595" y="1276"/>
                    </a:lnTo>
                    <a:lnTo>
                      <a:pt x="600" y="1272"/>
                    </a:lnTo>
                    <a:lnTo>
                      <a:pt x="606" y="1269"/>
                    </a:lnTo>
                    <a:lnTo>
                      <a:pt x="616" y="1269"/>
                    </a:lnTo>
                    <a:lnTo>
                      <a:pt x="628" y="1270"/>
                    </a:lnTo>
                    <a:lnTo>
                      <a:pt x="646" y="1273"/>
                    </a:lnTo>
                    <a:lnTo>
                      <a:pt x="657" y="1275"/>
                    </a:lnTo>
                    <a:lnTo>
                      <a:pt x="667" y="1273"/>
                    </a:lnTo>
                    <a:lnTo>
                      <a:pt x="678" y="1275"/>
                    </a:lnTo>
                    <a:lnTo>
                      <a:pt x="687" y="1275"/>
                    </a:lnTo>
                    <a:lnTo>
                      <a:pt x="702" y="1272"/>
                    </a:lnTo>
                    <a:lnTo>
                      <a:pt x="715" y="1269"/>
                    </a:lnTo>
                    <a:lnTo>
                      <a:pt x="721" y="1267"/>
                    </a:lnTo>
                    <a:lnTo>
                      <a:pt x="726" y="1267"/>
                    </a:lnTo>
                    <a:lnTo>
                      <a:pt x="733" y="1270"/>
                    </a:lnTo>
                    <a:lnTo>
                      <a:pt x="736" y="1275"/>
                    </a:lnTo>
                    <a:lnTo>
                      <a:pt x="739" y="1282"/>
                    </a:lnTo>
                    <a:lnTo>
                      <a:pt x="741" y="1291"/>
                    </a:lnTo>
                    <a:lnTo>
                      <a:pt x="742" y="1315"/>
                    </a:lnTo>
                    <a:lnTo>
                      <a:pt x="744" y="1345"/>
                    </a:lnTo>
                    <a:lnTo>
                      <a:pt x="747" y="1380"/>
                    </a:lnTo>
                    <a:lnTo>
                      <a:pt x="745" y="1410"/>
                    </a:lnTo>
                    <a:lnTo>
                      <a:pt x="745" y="1422"/>
                    </a:lnTo>
                    <a:lnTo>
                      <a:pt x="742" y="1432"/>
                    </a:lnTo>
                    <a:lnTo>
                      <a:pt x="739" y="1440"/>
                    </a:lnTo>
                    <a:lnTo>
                      <a:pt x="735" y="1444"/>
                    </a:lnTo>
                    <a:lnTo>
                      <a:pt x="724" y="1452"/>
                    </a:lnTo>
                    <a:lnTo>
                      <a:pt x="718" y="1453"/>
                    </a:lnTo>
                    <a:lnTo>
                      <a:pt x="712" y="1453"/>
                    </a:lnTo>
                    <a:lnTo>
                      <a:pt x="703" y="1452"/>
                    </a:lnTo>
                    <a:lnTo>
                      <a:pt x="694" y="1449"/>
                    </a:lnTo>
                    <a:lnTo>
                      <a:pt x="684" y="1441"/>
                    </a:lnTo>
                    <a:lnTo>
                      <a:pt x="672" y="1431"/>
                    </a:lnTo>
                    <a:close/>
                    <a:moveTo>
                      <a:pt x="550" y="1294"/>
                    </a:moveTo>
                    <a:lnTo>
                      <a:pt x="550" y="1294"/>
                    </a:lnTo>
                    <a:lnTo>
                      <a:pt x="550" y="1303"/>
                    </a:lnTo>
                    <a:lnTo>
                      <a:pt x="547" y="1308"/>
                    </a:lnTo>
                    <a:lnTo>
                      <a:pt x="544" y="1312"/>
                    </a:lnTo>
                    <a:lnTo>
                      <a:pt x="540" y="1315"/>
                    </a:lnTo>
                    <a:lnTo>
                      <a:pt x="534" y="1317"/>
                    </a:lnTo>
                    <a:lnTo>
                      <a:pt x="526" y="1317"/>
                    </a:lnTo>
                    <a:lnTo>
                      <a:pt x="505" y="1318"/>
                    </a:lnTo>
                    <a:lnTo>
                      <a:pt x="483" y="1321"/>
                    </a:lnTo>
                    <a:lnTo>
                      <a:pt x="462" y="1321"/>
                    </a:lnTo>
                    <a:lnTo>
                      <a:pt x="445" y="1320"/>
                    </a:lnTo>
                    <a:lnTo>
                      <a:pt x="439" y="1317"/>
                    </a:lnTo>
                    <a:lnTo>
                      <a:pt x="433" y="1314"/>
                    </a:lnTo>
                    <a:lnTo>
                      <a:pt x="429" y="1311"/>
                    </a:lnTo>
                    <a:lnTo>
                      <a:pt x="426" y="1305"/>
                    </a:lnTo>
                    <a:lnTo>
                      <a:pt x="423" y="1297"/>
                    </a:lnTo>
                    <a:lnTo>
                      <a:pt x="420" y="1290"/>
                    </a:lnTo>
                    <a:lnTo>
                      <a:pt x="420" y="1282"/>
                    </a:lnTo>
                    <a:lnTo>
                      <a:pt x="420" y="1275"/>
                    </a:lnTo>
                    <a:lnTo>
                      <a:pt x="421" y="1269"/>
                    </a:lnTo>
                    <a:lnTo>
                      <a:pt x="424" y="1264"/>
                    </a:lnTo>
                    <a:lnTo>
                      <a:pt x="444" y="1254"/>
                    </a:lnTo>
                    <a:lnTo>
                      <a:pt x="457" y="1246"/>
                    </a:lnTo>
                    <a:lnTo>
                      <a:pt x="474" y="1239"/>
                    </a:lnTo>
                    <a:lnTo>
                      <a:pt x="490" y="1234"/>
                    </a:lnTo>
                    <a:lnTo>
                      <a:pt x="507" y="1231"/>
                    </a:lnTo>
                    <a:lnTo>
                      <a:pt x="514" y="1230"/>
                    </a:lnTo>
                    <a:lnTo>
                      <a:pt x="520" y="1231"/>
                    </a:lnTo>
                    <a:lnTo>
                      <a:pt x="526" y="1233"/>
                    </a:lnTo>
                    <a:lnTo>
                      <a:pt x="531" y="1236"/>
                    </a:lnTo>
                    <a:lnTo>
                      <a:pt x="538" y="1243"/>
                    </a:lnTo>
                    <a:lnTo>
                      <a:pt x="543" y="1249"/>
                    </a:lnTo>
                    <a:lnTo>
                      <a:pt x="546" y="1257"/>
                    </a:lnTo>
                    <a:lnTo>
                      <a:pt x="549" y="1263"/>
                    </a:lnTo>
                    <a:lnTo>
                      <a:pt x="550" y="1270"/>
                    </a:lnTo>
                    <a:lnTo>
                      <a:pt x="552" y="1278"/>
                    </a:lnTo>
                    <a:lnTo>
                      <a:pt x="550" y="1294"/>
                    </a:lnTo>
                    <a:close/>
                    <a:moveTo>
                      <a:pt x="393" y="547"/>
                    </a:moveTo>
                    <a:lnTo>
                      <a:pt x="393" y="547"/>
                    </a:lnTo>
                    <a:lnTo>
                      <a:pt x="391" y="532"/>
                    </a:lnTo>
                    <a:lnTo>
                      <a:pt x="391" y="496"/>
                    </a:lnTo>
                    <a:lnTo>
                      <a:pt x="393" y="475"/>
                    </a:lnTo>
                    <a:lnTo>
                      <a:pt x="394" y="456"/>
                    </a:lnTo>
                    <a:lnTo>
                      <a:pt x="397" y="438"/>
                    </a:lnTo>
                    <a:lnTo>
                      <a:pt x="400" y="430"/>
                    </a:lnTo>
                    <a:lnTo>
                      <a:pt x="402" y="423"/>
                    </a:lnTo>
                    <a:lnTo>
                      <a:pt x="406" y="418"/>
                    </a:lnTo>
                    <a:lnTo>
                      <a:pt x="411" y="414"/>
                    </a:lnTo>
                    <a:lnTo>
                      <a:pt x="417" y="411"/>
                    </a:lnTo>
                    <a:lnTo>
                      <a:pt x="423" y="408"/>
                    </a:lnTo>
                    <a:lnTo>
                      <a:pt x="436" y="403"/>
                    </a:lnTo>
                    <a:lnTo>
                      <a:pt x="451" y="403"/>
                    </a:lnTo>
                    <a:lnTo>
                      <a:pt x="468" y="405"/>
                    </a:lnTo>
                    <a:lnTo>
                      <a:pt x="481" y="408"/>
                    </a:lnTo>
                    <a:lnTo>
                      <a:pt x="492" y="412"/>
                    </a:lnTo>
                    <a:lnTo>
                      <a:pt x="496" y="415"/>
                    </a:lnTo>
                    <a:lnTo>
                      <a:pt x="499" y="420"/>
                    </a:lnTo>
                    <a:lnTo>
                      <a:pt x="505" y="432"/>
                    </a:lnTo>
                    <a:lnTo>
                      <a:pt x="510" y="448"/>
                    </a:lnTo>
                    <a:lnTo>
                      <a:pt x="514" y="468"/>
                    </a:lnTo>
                    <a:lnTo>
                      <a:pt x="517" y="487"/>
                    </a:lnTo>
                    <a:lnTo>
                      <a:pt x="520" y="564"/>
                    </a:lnTo>
                    <a:lnTo>
                      <a:pt x="520" y="637"/>
                    </a:lnTo>
                    <a:lnTo>
                      <a:pt x="520" y="678"/>
                    </a:lnTo>
                    <a:lnTo>
                      <a:pt x="517" y="717"/>
                    </a:lnTo>
                    <a:lnTo>
                      <a:pt x="514" y="807"/>
                    </a:lnTo>
                    <a:lnTo>
                      <a:pt x="510" y="909"/>
                    </a:lnTo>
                    <a:lnTo>
                      <a:pt x="507" y="918"/>
                    </a:lnTo>
                    <a:lnTo>
                      <a:pt x="505" y="924"/>
                    </a:lnTo>
                    <a:lnTo>
                      <a:pt x="502" y="927"/>
                    </a:lnTo>
                    <a:lnTo>
                      <a:pt x="499" y="931"/>
                    </a:lnTo>
                    <a:lnTo>
                      <a:pt x="495" y="934"/>
                    </a:lnTo>
                    <a:lnTo>
                      <a:pt x="489" y="936"/>
                    </a:lnTo>
                    <a:lnTo>
                      <a:pt x="481" y="936"/>
                    </a:lnTo>
                    <a:lnTo>
                      <a:pt x="462" y="931"/>
                    </a:lnTo>
                    <a:lnTo>
                      <a:pt x="442" y="928"/>
                    </a:lnTo>
                    <a:lnTo>
                      <a:pt x="420" y="924"/>
                    </a:lnTo>
                    <a:lnTo>
                      <a:pt x="412" y="922"/>
                    </a:lnTo>
                    <a:lnTo>
                      <a:pt x="406" y="918"/>
                    </a:lnTo>
                    <a:lnTo>
                      <a:pt x="403" y="913"/>
                    </a:lnTo>
                    <a:lnTo>
                      <a:pt x="400" y="907"/>
                    </a:lnTo>
                    <a:lnTo>
                      <a:pt x="397" y="894"/>
                    </a:lnTo>
                    <a:lnTo>
                      <a:pt x="396" y="883"/>
                    </a:lnTo>
                    <a:lnTo>
                      <a:pt x="393" y="840"/>
                    </a:lnTo>
                    <a:lnTo>
                      <a:pt x="393" y="795"/>
                    </a:lnTo>
                    <a:lnTo>
                      <a:pt x="393" y="747"/>
                    </a:lnTo>
                    <a:lnTo>
                      <a:pt x="394" y="694"/>
                    </a:lnTo>
                    <a:lnTo>
                      <a:pt x="394" y="612"/>
                    </a:lnTo>
                    <a:lnTo>
                      <a:pt x="393" y="547"/>
                    </a:lnTo>
                    <a:close/>
                    <a:moveTo>
                      <a:pt x="403" y="1132"/>
                    </a:moveTo>
                    <a:lnTo>
                      <a:pt x="403" y="1132"/>
                    </a:lnTo>
                    <a:lnTo>
                      <a:pt x="406" y="1063"/>
                    </a:lnTo>
                    <a:lnTo>
                      <a:pt x="406" y="1029"/>
                    </a:lnTo>
                    <a:lnTo>
                      <a:pt x="406" y="994"/>
                    </a:lnTo>
                    <a:lnTo>
                      <a:pt x="406" y="984"/>
                    </a:lnTo>
                    <a:lnTo>
                      <a:pt x="408" y="976"/>
                    </a:lnTo>
                    <a:lnTo>
                      <a:pt x="409" y="972"/>
                    </a:lnTo>
                    <a:lnTo>
                      <a:pt x="414" y="966"/>
                    </a:lnTo>
                    <a:lnTo>
                      <a:pt x="418" y="963"/>
                    </a:lnTo>
                    <a:lnTo>
                      <a:pt x="426" y="961"/>
                    </a:lnTo>
                    <a:lnTo>
                      <a:pt x="436" y="963"/>
                    </a:lnTo>
                    <a:lnTo>
                      <a:pt x="460" y="967"/>
                    </a:lnTo>
                    <a:lnTo>
                      <a:pt x="484" y="973"/>
                    </a:lnTo>
                    <a:lnTo>
                      <a:pt x="492" y="975"/>
                    </a:lnTo>
                    <a:lnTo>
                      <a:pt x="498" y="979"/>
                    </a:lnTo>
                    <a:lnTo>
                      <a:pt x="501" y="985"/>
                    </a:lnTo>
                    <a:lnTo>
                      <a:pt x="504" y="993"/>
                    </a:lnTo>
                    <a:lnTo>
                      <a:pt x="507" y="1006"/>
                    </a:lnTo>
                    <a:lnTo>
                      <a:pt x="507" y="1018"/>
                    </a:lnTo>
                    <a:lnTo>
                      <a:pt x="513" y="1072"/>
                    </a:lnTo>
                    <a:lnTo>
                      <a:pt x="520" y="1125"/>
                    </a:lnTo>
                    <a:lnTo>
                      <a:pt x="520" y="1146"/>
                    </a:lnTo>
                    <a:lnTo>
                      <a:pt x="519" y="1155"/>
                    </a:lnTo>
                    <a:lnTo>
                      <a:pt x="516" y="1164"/>
                    </a:lnTo>
                    <a:lnTo>
                      <a:pt x="513" y="1170"/>
                    </a:lnTo>
                    <a:lnTo>
                      <a:pt x="507" y="1174"/>
                    </a:lnTo>
                    <a:lnTo>
                      <a:pt x="498" y="1177"/>
                    </a:lnTo>
                    <a:lnTo>
                      <a:pt x="489" y="1179"/>
                    </a:lnTo>
                    <a:lnTo>
                      <a:pt x="462" y="1182"/>
                    </a:lnTo>
                    <a:lnTo>
                      <a:pt x="447" y="1183"/>
                    </a:lnTo>
                    <a:lnTo>
                      <a:pt x="433" y="1182"/>
                    </a:lnTo>
                    <a:lnTo>
                      <a:pt x="426" y="1180"/>
                    </a:lnTo>
                    <a:lnTo>
                      <a:pt x="420" y="1177"/>
                    </a:lnTo>
                    <a:lnTo>
                      <a:pt x="415" y="1174"/>
                    </a:lnTo>
                    <a:lnTo>
                      <a:pt x="411" y="1168"/>
                    </a:lnTo>
                    <a:lnTo>
                      <a:pt x="406" y="1162"/>
                    </a:lnTo>
                    <a:lnTo>
                      <a:pt x="405" y="1155"/>
                    </a:lnTo>
                    <a:lnTo>
                      <a:pt x="403" y="1144"/>
                    </a:lnTo>
                    <a:lnTo>
                      <a:pt x="403" y="1132"/>
                    </a:lnTo>
                    <a:close/>
                    <a:moveTo>
                      <a:pt x="372" y="180"/>
                    </a:moveTo>
                    <a:lnTo>
                      <a:pt x="372" y="180"/>
                    </a:lnTo>
                    <a:lnTo>
                      <a:pt x="385" y="174"/>
                    </a:lnTo>
                    <a:lnTo>
                      <a:pt x="397" y="168"/>
                    </a:lnTo>
                    <a:lnTo>
                      <a:pt x="408" y="165"/>
                    </a:lnTo>
                    <a:lnTo>
                      <a:pt x="412" y="163"/>
                    </a:lnTo>
                    <a:lnTo>
                      <a:pt x="417" y="165"/>
                    </a:lnTo>
                    <a:lnTo>
                      <a:pt x="418" y="168"/>
                    </a:lnTo>
                    <a:lnTo>
                      <a:pt x="420" y="169"/>
                    </a:lnTo>
                    <a:lnTo>
                      <a:pt x="420" y="175"/>
                    </a:lnTo>
                    <a:lnTo>
                      <a:pt x="417" y="181"/>
                    </a:lnTo>
                    <a:lnTo>
                      <a:pt x="414" y="189"/>
                    </a:lnTo>
                    <a:lnTo>
                      <a:pt x="406" y="204"/>
                    </a:lnTo>
                    <a:lnTo>
                      <a:pt x="399" y="213"/>
                    </a:lnTo>
                    <a:lnTo>
                      <a:pt x="397" y="216"/>
                    </a:lnTo>
                    <a:lnTo>
                      <a:pt x="393" y="219"/>
                    </a:lnTo>
                    <a:lnTo>
                      <a:pt x="382" y="223"/>
                    </a:lnTo>
                    <a:lnTo>
                      <a:pt x="369" y="225"/>
                    </a:lnTo>
                    <a:lnTo>
                      <a:pt x="357" y="225"/>
                    </a:lnTo>
                    <a:lnTo>
                      <a:pt x="351" y="225"/>
                    </a:lnTo>
                    <a:lnTo>
                      <a:pt x="348" y="223"/>
                    </a:lnTo>
                    <a:lnTo>
                      <a:pt x="345" y="222"/>
                    </a:lnTo>
                    <a:lnTo>
                      <a:pt x="343" y="219"/>
                    </a:lnTo>
                    <a:lnTo>
                      <a:pt x="342" y="211"/>
                    </a:lnTo>
                    <a:lnTo>
                      <a:pt x="340" y="202"/>
                    </a:lnTo>
                    <a:lnTo>
                      <a:pt x="340" y="199"/>
                    </a:lnTo>
                    <a:lnTo>
                      <a:pt x="342" y="195"/>
                    </a:lnTo>
                    <a:lnTo>
                      <a:pt x="345" y="193"/>
                    </a:lnTo>
                    <a:lnTo>
                      <a:pt x="348" y="190"/>
                    </a:lnTo>
                    <a:lnTo>
                      <a:pt x="358" y="186"/>
                    </a:lnTo>
                    <a:lnTo>
                      <a:pt x="372" y="180"/>
                    </a:lnTo>
                    <a:close/>
                    <a:moveTo>
                      <a:pt x="313" y="355"/>
                    </a:moveTo>
                    <a:lnTo>
                      <a:pt x="313" y="355"/>
                    </a:lnTo>
                    <a:lnTo>
                      <a:pt x="339" y="366"/>
                    </a:lnTo>
                    <a:lnTo>
                      <a:pt x="354" y="373"/>
                    </a:lnTo>
                    <a:lnTo>
                      <a:pt x="366" y="381"/>
                    </a:lnTo>
                    <a:lnTo>
                      <a:pt x="369" y="384"/>
                    </a:lnTo>
                    <a:lnTo>
                      <a:pt x="370" y="387"/>
                    </a:lnTo>
                    <a:lnTo>
                      <a:pt x="370" y="391"/>
                    </a:lnTo>
                    <a:lnTo>
                      <a:pt x="369" y="396"/>
                    </a:lnTo>
                    <a:lnTo>
                      <a:pt x="366" y="406"/>
                    </a:lnTo>
                    <a:lnTo>
                      <a:pt x="363" y="420"/>
                    </a:lnTo>
                    <a:lnTo>
                      <a:pt x="358" y="432"/>
                    </a:lnTo>
                    <a:lnTo>
                      <a:pt x="355" y="436"/>
                    </a:lnTo>
                    <a:lnTo>
                      <a:pt x="352" y="441"/>
                    </a:lnTo>
                    <a:lnTo>
                      <a:pt x="348" y="442"/>
                    </a:lnTo>
                    <a:lnTo>
                      <a:pt x="343" y="444"/>
                    </a:lnTo>
                    <a:lnTo>
                      <a:pt x="339" y="444"/>
                    </a:lnTo>
                    <a:lnTo>
                      <a:pt x="334" y="441"/>
                    </a:lnTo>
                    <a:lnTo>
                      <a:pt x="328" y="438"/>
                    </a:lnTo>
                    <a:lnTo>
                      <a:pt x="322" y="430"/>
                    </a:lnTo>
                    <a:lnTo>
                      <a:pt x="310" y="409"/>
                    </a:lnTo>
                    <a:lnTo>
                      <a:pt x="298" y="388"/>
                    </a:lnTo>
                    <a:lnTo>
                      <a:pt x="294" y="378"/>
                    </a:lnTo>
                    <a:lnTo>
                      <a:pt x="292" y="369"/>
                    </a:lnTo>
                    <a:lnTo>
                      <a:pt x="292" y="363"/>
                    </a:lnTo>
                    <a:lnTo>
                      <a:pt x="292" y="358"/>
                    </a:lnTo>
                    <a:lnTo>
                      <a:pt x="295" y="355"/>
                    </a:lnTo>
                    <a:lnTo>
                      <a:pt x="298" y="354"/>
                    </a:lnTo>
                    <a:lnTo>
                      <a:pt x="301" y="354"/>
                    </a:lnTo>
                    <a:lnTo>
                      <a:pt x="306" y="354"/>
                    </a:lnTo>
                    <a:lnTo>
                      <a:pt x="313" y="355"/>
                    </a:lnTo>
                    <a:close/>
                    <a:moveTo>
                      <a:pt x="111" y="922"/>
                    </a:moveTo>
                    <a:lnTo>
                      <a:pt x="115" y="865"/>
                    </a:lnTo>
                    <a:lnTo>
                      <a:pt x="115" y="841"/>
                    </a:lnTo>
                    <a:lnTo>
                      <a:pt x="115" y="819"/>
                    </a:lnTo>
                    <a:lnTo>
                      <a:pt x="112" y="775"/>
                    </a:lnTo>
                    <a:lnTo>
                      <a:pt x="112" y="760"/>
                    </a:lnTo>
                    <a:lnTo>
                      <a:pt x="114" y="751"/>
                    </a:lnTo>
                    <a:lnTo>
                      <a:pt x="117" y="742"/>
                    </a:lnTo>
                    <a:lnTo>
                      <a:pt x="121" y="733"/>
                    </a:lnTo>
                    <a:lnTo>
                      <a:pt x="127" y="726"/>
                    </a:lnTo>
                    <a:lnTo>
                      <a:pt x="135" y="720"/>
                    </a:lnTo>
                    <a:lnTo>
                      <a:pt x="144" y="714"/>
                    </a:lnTo>
                    <a:lnTo>
                      <a:pt x="162" y="706"/>
                    </a:lnTo>
                    <a:lnTo>
                      <a:pt x="183" y="696"/>
                    </a:lnTo>
                    <a:lnTo>
                      <a:pt x="229" y="669"/>
                    </a:lnTo>
                    <a:lnTo>
                      <a:pt x="280" y="640"/>
                    </a:lnTo>
                    <a:lnTo>
                      <a:pt x="306" y="627"/>
                    </a:lnTo>
                    <a:lnTo>
                      <a:pt x="331" y="615"/>
                    </a:lnTo>
                    <a:lnTo>
                      <a:pt x="339" y="612"/>
                    </a:lnTo>
                    <a:lnTo>
                      <a:pt x="345" y="612"/>
                    </a:lnTo>
                    <a:lnTo>
                      <a:pt x="351" y="613"/>
                    </a:lnTo>
                    <a:lnTo>
                      <a:pt x="354" y="616"/>
                    </a:lnTo>
                    <a:lnTo>
                      <a:pt x="357" y="621"/>
                    </a:lnTo>
                    <a:lnTo>
                      <a:pt x="358" y="625"/>
                    </a:lnTo>
                    <a:lnTo>
                      <a:pt x="360" y="633"/>
                    </a:lnTo>
                    <a:lnTo>
                      <a:pt x="358" y="693"/>
                    </a:lnTo>
                    <a:lnTo>
                      <a:pt x="357" y="765"/>
                    </a:lnTo>
                    <a:lnTo>
                      <a:pt x="357" y="831"/>
                    </a:lnTo>
                    <a:lnTo>
                      <a:pt x="360" y="892"/>
                    </a:lnTo>
                    <a:lnTo>
                      <a:pt x="366" y="951"/>
                    </a:lnTo>
                    <a:lnTo>
                      <a:pt x="369" y="973"/>
                    </a:lnTo>
                    <a:lnTo>
                      <a:pt x="369" y="996"/>
                    </a:lnTo>
                    <a:lnTo>
                      <a:pt x="369" y="1044"/>
                    </a:lnTo>
                    <a:lnTo>
                      <a:pt x="367" y="1090"/>
                    </a:lnTo>
                    <a:lnTo>
                      <a:pt x="364" y="1137"/>
                    </a:lnTo>
                    <a:lnTo>
                      <a:pt x="364" y="1144"/>
                    </a:lnTo>
                    <a:lnTo>
                      <a:pt x="361" y="1152"/>
                    </a:lnTo>
                    <a:lnTo>
                      <a:pt x="358" y="1158"/>
                    </a:lnTo>
                    <a:lnTo>
                      <a:pt x="354" y="1162"/>
                    </a:lnTo>
                    <a:lnTo>
                      <a:pt x="349" y="1167"/>
                    </a:lnTo>
                    <a:lnTo>
                      <a:pt x="343" y="1170"/>
                    </a:lnTo>
                    <a:lnTo>
                      <a:pt x="336" y="1173"/>
                    </a:lnTo>
                    <a:lnTo>
                      <a:pt x="328" y="1174"/>
                    </a:lnTo>
                    <a:lnTo>
                      <a:pt x="307" y="1177"/>
                    </a:lnTo>
                    <a:lnTo>
                      <a:pt x="283" y="1176"/>
                    </a:lnTo>
                    <a:lnTo>
                      <a:pt x="253" y="1174"/>
                    </a:lnTo>
                    <a:lnTo>
                      <a:pt x="219" y="1170"/>
                    </a:lnTo>
                    <a:lnTo>
                      <a:pt x="201" y="1167"/>
                    </a:lnTo>
                    <a:lnTo>
                      <a:pt x="184" y="1162"/>
                    </a:lnTo>
                    <a:lnTo>
                      <a:pt x="171" y="1158"/>
                    </a:lnTo>
                    <a:lnTo>
                      <a:pt x="159" y="1150"/>
                    </a:lnTo>
                    <a:lnTo>
                      <a:pt x="148" y="1143"/>
                    </a:lnTo>
                    <a:lnTo>
                      <a:pt x="139" y="1134"/>
                    </a:lnTo>
                    <a:lnTo>
                      <a:pt x="132" y="1123"/>
                    </a:lnTo>
                    <a:lnTo>
                      <a:pt x="126" y="1113"/>
                    </a:lnTo>
                    <a:lnTo>
                      <a:pt x="121" y="1102"/>
                    </a:lnTo>
                    <a:lnTo>
                      <a:pt x="117" y="1090"/>
                    </a:lnTo>
                    <a:lnTo>
                      <a:pt x="111" y="1065"/>
                    </a:lnTo>
                    <a:lnTo>
                      <a:pt x="108" y="1041"/>
                    </a:lnTo>
                    <a:lnTo>
                      <a:pt x="106" y="1015"/>
                    </a:lnTo>
                    <a:lnTo>
                      <a:pt x="108" y="969"/>
                    </a:lnTo>
                    <a:lnTo>
                      <a:pt x="111" y="922"/>
                    </a:lnTo>
                    <a:close/>
                    <a:moveTo>
                      <a:pt x="111" y="655"/>
                    </a:moveTo>
                    <a:lnTo>
                      <a:pt x="111" y="655"/>
                    </a:lnTo>
                    <a:lnTo>
                      <a:pt x="114" y="630"/>
                    </a:lnTo>
                    <a:lnTo>
                      <a:pt x="115" y="601"/>
                    </a:lnTo>
                    <a:lnTo>
                      <a:pt x="120" y="556"/>
                    </a:lnTo>
                    <a:lnTo>
                      <a:pt x="124" y="534"/>
                    </a:lnTo>
                    <a:lnTo>
                      <a:pt x="127" y="513"/>
                    </a:lnTo>
                    <a:lnTo>
                      <a:pt x="133" y="495"/>
                    </a:lnTo>
                    <a:lnTo>
                      <a:pt x="135" y="489"/>
                    </a:lnTo>
                    <a:lnTo>
                      <a:pt x="138" y="484"/>
                    </a:lnTo>
                    <a:lnTo>
                      <a:pt x="145" y="478"/>
                    </a:lnTo>
                    <a:lnTo>
                      <a:pt x="154" y="472"/>
                    </a:lnTo>
                    <a:lnTo>
                      <a:pt x="166" y="469"/>
                    </a:lnTo>
                    <a:lnTo>
                      <a:pt x="180" y="466"/>
                    </a:lnTo>
                    <a:lnTo>
                      <a:pt x="195" y="465"/>
                    </a:lnTo>
                    <a:lnTo>
                      <a:pt x="214" y="463"/>
                    </a:lnTo>
                    <a:lnTo>
                      <a:pt x="258" y="462"/>
                    </a:lnTo>
                    <a:lnTo>
                      <a:pt x="274" y="463"/>
                    </a:lnTo>
                    <a:lnTo>
                      <a:pt x="289" y="465"/>
                    </a:lnTo>
                    <a:lnTo>
                      <a:pt x="301" y="468"/>
                    </a:lnTo>
                    <a:lnTo>
                      <a:pt x="312" y="471"/>
                    </a:lnTo>
                    <a:lnTo>
                      <a:pt x="322" y="475"/>
                    </a:lnTo>
                    <a:lnTo>
                      <a:pt x="330" y="480"/>
                    </a:lnTo>
                    <a:lnTo>
                      <a:pt x="336" y="486"/>
                    </a:lnTo>
                    <a:lnTo>
                      <a:pt x="342" y="492"/>
                    </a:lnTo>
                    <a:lnTo>
                      <a:pt x="346" y="498"/>
                    </a:lnTo>
                    <a:lnTo>
                      <a:pt x="349" y="504"/>
                    </a:lnTo>
                    <a:lnTo>
                      <a:pt x="352" y="517"/>
                    </a:lnTo>
                    <a:lnTo>
                      <a:pt x="357" y="550"/>
                    </a:lnTo>
                    <a:lnTo>
                      <a:pt x="357" y="558"/>
                    </a:lnTo>
                    <a:lnTo>
                      <a:pt x="357" y="564"/>
                    </a:lnTo>
                    <a:lnTo>
                      <a:pt x="354" y="568"/>
                    </a:lnTo>
                    <a:lnTo>
                      <a:pt x="349" y="571"/>
                    </a:lnTo>
                    <a:lnTo>
                      <a:pt x="340" y="574"/>
                    </a:lnTo>
                    <a:lnTo>
                      <a:pt x="333" y="577"/>
                    </a:lnTo>
                    <a:lnTo>
                      <a:pt x="319" y="582"/>
                    </a:lnTo>
                    <a:lnTo>
                      <a:pt x="306" y="586"/>
                    </a:lnTo>
                    <a:lnTo>
                      <a:pt x="276" y="601"/>
                    </a:lnTo>
                    <a:lnTo>
                      <a:pt x="244" y="618"/>
                    </a:lnTo>
                    <a:lnTo>
                      <a:pt x="211" y="637"/>
                    </a:lnTo>
                    <a:lnTo>
                      <a:pt x="175" y="658"/>
                    </a:lnTo>
                    <a:lnTo>
                      <a:pt x="138" y="678"/>
                    </a:lnTo>
                    <a:lnTo>
                      <a:pt x="133" y="678"/>
                    </a:lnTo>
                    <a:lnTo>
                      <a:pt x="129" y="678"/>
                    </a:lnTo>
                    <a:lnTo>
                      <a:pt x="124" y="676"/>
                    </a:lnTo>
                    <a:lnTo>
                      <a:pt x="120" y="672"/>
                    </a:lnTo>
                    <a:lnTo>
                      <a:pt x="117" y="669"/>
                    </a:lnTo>
                    <a:lnTo>
                      <a:pt x="114" y="664"/>
                    </a:lnTo>
                    <a:lnTo>
                      <a:pt x="111" y="658"/>
                    </a:lnTo>
                    <a:lnTo>
                      <a:pt x="111" y="655"/>
                    </a:lnTo>
                    <a:close/>
                    <a:moveTo>
                      <a:pt x="148" y="256"/>
                    </a:moveTo>
                    <a:lnTo>
                      <a:pt x="148" y="256"/>
                    </a:lnTo>
                    <a:lnTo>
                      <a:pt x="159" y="252"/>
                    </a:lnTo>
                    <a:lnTo>
                      <a:pt x="171" y="246"/>
                    </a:lnTo>
                    <a:lnTo>
                      <a:pt x="196" y="229"/>
                    </a:lnTo>
                    <a:lnTo>
                      <a:pt x="220" y="210"/>
                    </a:lnTo>
                    <a:lnTo>
                      <a:pt x="238" y="193"/>
                    </a:lnTo>
                    <a:lnTo>
                      <a:pt x="249" y="183"/>
                    </a:lnTo>
                    <a:lnTo>
                      <a:pt x="262" y="172"/>
                    </a:lnTo>
                    <a:lnTo>
                      <a:pt x="268" y="169"/>
                    </a:lnTo>
                    <a:lnTo>
                      <a:pt x="276" y="166"/>
                    </a:lnTo>
                    <a:lnTo>
                      <a:pt x="280" y="166"/>
                    </a:lnTo>
                    <a:lnTo>
                      <a:pt x="285" y="168"/>
                    </a:lnTo>
                    <a:lnTo>
                      <a:pt x="289" y="171"/>
                    </a:lnTo>
                    <a:lnTo>
                      <a:pt x="292" y="174"/>
                    </a:lnTo>
                    <a:lnTo>
                      <a:pt x="294" y="178"/>
                    </a:lnTo>
                    <a:lnTo>
                      <a:pt x="294" y="183"/>
                    </a:lnTo>
                    <a:lnTo>
                      <a:pt x="291" y="192"/>
                    </a:lnTo>
                    <a:lnTo>
                      <a:pt x="285" y="202"/>
                    </a:lnTo>
                    <a:lnTo>
                      <a:pt x="277" y="217"/>
                    </a:lnTo>
                    <a:lnTo>
                      <a:pt x="273" y="235"/>
                    </a:lnTo>
                    <a:lnTo>
                      <a:pt x="270" y="246"/>
                    </a:lnTo>
                    <a:lnTo>
                      <a:pt x="270" y="255"/>
                    </a:lnTo>
                    <a:lnTo>
                      <a:pt x="270" y="265"/>
                    </a:lnTo>
                    <a:lnTo>
                      <a:pt x="270" y="274"/>
                    </a:lnTo>
                    <a:lnTo>
                      <a:pt x="274" y="292"/>
                    </a:lnTo>
                    <a:lnTo>
                      <a:pt x="277" y="310"/>
                    </a:lnTo>
                    <a:lnTo>
                      <a:pt x="277" y="318"/>
                    </a:lnTo>
                    <a:lnTo>
                      <a:pt x="276" y="325"/>
                    </a:lnTo>
                    <a:lnTo>
                      <a:pt x="274" y="330"/>
                    </a:lnTo>
                    <a:lnTo>
                      <a:pt x="271" y="334"/>
                    </a:lnTo>
                    <a:lnTo>
                      <a:pt x="267" y="336"/>
                    </a:lnTo>
                    <a:lnTo>
                      <a:pt x="261" y="334"/>
                    </a:lnTo>
                    <a:lnTo>
                      <a:pt x="246" y="328"/>
                    </a:lnTo>
                    <a:lnTo>
                      <a:pt x="226" y="319"/>
                    </a:lnTo>
                    <a:lnTo>
                      <a:pt x="216" y="315"/>
                    </a:lnTo>
                    <a:lnTo>
                      <a:pt x="204" y="313"/>
                    </a:lnTo>
                    <a:lnTo>
                      <a:pt x="178" y="312"/>
                    </a:lnTo>
                    <a:lnTo>
                      <a:pt x="157" y="309"/>
                    </a:lnTo>
                    <a:lnTo>
                      <a:pt x="141" y="304"/>
                    </a:lnTo>
                    <a:lnTo>
                      <a:pt x="135" y="303"/>
                    </a:lnTo>
                    <a:lnTo>
                      <a:pt x="130" y="300"/>
                    </a:lnTo>
                    <a:lnTo>
                      <a:pt x="127" y="295"/>
                    </a:lnTo>
                    <a:lnTo>
                      <a:pt x="126" y="291"/>
                    </a:lnTo>
                    <a:lnTo>
                      <a:pt x="126" y="285"/>
                    </a:lnTo>
                    <a:lnTo>
                      <a:pt x="127" y="279"/>
                    </a:lnTo>
                    <a:lnTo>
                      <a:pt x="130" y="271"/>
                    </a:lnTo>
                    <a:lnTo>
                      <a:pt x="135" y="265"/>
                    </a:lnTo>
                    <a:lnTo>
                      <a:pt x="141" y="261"/>
                    </a:lnTo>
                    <a:lnTo>
                      <a:pt x="148" y="256"/>
                    </a:lnTo>
                    <a:close/>
                    <a:moveTo>
                      <a:pt x="66" y="276"/>
                    </a:moveTo>
                    <a:lnTo>
                      <a:pt x="66" y="276"/>
                    </a:lnTo>
                    <a:lnTo>
                      <a:pt x="60" y="274"/>
                    </a:lnTo>
                    <a:lnTo>
                      <a:pt x="54" y="273"/>
                    </a:lnTo>
                    <a:lnTo>
                      <a:pt x="48" y="270"/>
                    </a:lnTo>
                    <a:lnTo>
                      <a:pt x="42" y="267"/>
                    </a:lnTo>
                    <a:lnTo>
                      <a:pt x="31" y="256"/>
                    </a:lnTo>
                    <a:lnTo>
                      <a:pt x="21" y="244"/>
                    </a:lnTo>
                    <a:lnTo>
                      <a:pt x="15" y="238"/>
                    </a:lnTo>
                    <a:lnTo>
                      <a:pt x="10" y="231"/>
                    </a:lnTo>
                    <a:lnTo>
                      <a:pt x="7" y="223"/>
                    </a:lnTo>
                    <a:lnTo>
                      <a:pt x="6" y="216"/>
                    </a:lnTo>
                    <a:lnTo>
                      <a:pt x="6" y="208"/>
                    </a:lnTo>
                    <a:lnTo>
                      <a:pt x="7" y="202"/>
                    </a:lnTo>
                    <a:lnTo>
                      <a:pt x="12" y="196"/>
                    </a:lnTo>
                    <a:lnTo>
                      <a:pt x="18" y="192"/>
                    </a:lnTo>
                    <a:lnTo>
                      <a:pt x="37" y="184"/>
                    </a:lnTo>
                    <a:lnTo>
                      <a:pt x="49" y="181"/>
                    </a:lnTo>
                    <a:lnTo>
                      <a:pt x="61" y="178"/>
                    </a:lnTo>
                    <a:lnTo>
                      <a:pt x="73" y="178"/>
                    </a:lnTo>
                    <a:lnTo>
                      <a:pt x="85" y="181"/>
                    </a:lnTo>
                    <a:lnTo>
                      <a:pt x="97" y="186"/>
                    </a:lnTo>
                    <a:lnTo>
                      <a:pt x="108" y="192"/>
                    </a:lnTo>
                    <a:lnTo>
                      <a:pt x="111" y="196"/>
                    </a:lnTo>
                    <a:lnTo>
                      <a:pt x="114" y="199"/>
                    </a:lnTo>
                    <a:lnTo>
                      <a:pt x="114" y="204"/>
                    </a:lnTo>
                    <a:lnTo>
                      <a:pt x="112" y="207"/>
                    </a:lnTo>
                    <a:lnTo>
                      <a:pt x="108" y="216"/>
                    </a:lnTo>
                    <a:lnTo>
                      <a:pt x="100" y="225"/>
                    </a:lnTo>
                    <a:lnTo>
                      <a:pt x="93" y="240"/>
                    </a:lnTo>
                    <a:lnTo>
                      <a:pt x="85" y="256"/>
                    </a:lnTo>
                    <a:lnTo>
                      <a:pt x="81" y="264"/>
                    </a:lnTo>
                    <a:lnTo>
                      <a:pt x="76" y="270"/>
                    </a:lnTo>
                    <a:lnTo>
                      <a:pt x="72" y="274"/>
                    </a:lnTo>
                    <a:lnTo>
                      <a:pt x="66" y="276"/>
                    </a:lnTo>
                    <a:close/>
                    <a:moveTo>
                      <a:pt x="93" y="384"/>
                    </a:moveTo>
                    <a:lnTo>
                      <a:pt x="93" y="384"/>
                    </a:lnTo>
                    <a:lnTo>
                      <a:pt x="94" y="376"/>
                    </a:lnTo>
                    <a:lnTo>
                      <a:pt x="99" y="366"/>
                    </a:lnTo>
                    <a:lnTo>
                      <a:pt x="105" y="357"/>
                    </a:lnTo>
                    <a:lnTo>
                      <a:pt x="114" y="346"/>
                    </a:lnTo>
                    <a:lnTo>
                      <a:pt x="123" y="339"/>
                    </a:lnTo>
                    <a:lnTo>
                      <a:pt x="132" y="333"/>
                    </a:lnTo>
                    <a:lnTo>
                      <a:pt x="141" y="330"/>
                    </a:lnTo>
                    <a:lnTo>
                      <a:pt x="145" y="330"/>
                    </a:lnTo>
                    <a:lnTo>
                      <a:pt x="150" y="330"/>
                    </a:lnTo>
                    <a:lnTo>
                      <a:pt x="193" y="346"/>
                    </a:lnTo>
                    <a:lnTo>
                      <a:pt x="225" y="358"/>
                    </a:lnTo>
                    <a:lnTo>
                      <a:pt x="238" y="366"/>
                    </a:lnTo>
                    <a:lnTo>
                      <a:pt x="246" y="370"/>
                    </a:lnTo>
                    <a:lnTo>
                      <a:pt x="252" y="376"/>
                    </a:lnTo>
                    <a:lnTo>
                      <a:pt x="258" y="382"/>
                    </a:lnTo>
                    <a:lnTo>
                      <a:pt x="261" y="390"/>
                    </a:lnTo>
                    <a:lnTo>
                      <a:pt x="264" y="396"/>
                    </a:lnTo>
                    <a:lnTo>
                      <a:pt x="264" y="402"/>
                    </a:lnTo>
                    <a:lnTo>
                      <a:pt x="262" y="406"/>
                    </a:lnTo>
                    <a:lnTo>
                      <a:pt x="261" y="411"/>
                    </a:lnTo>
                    <a:lnTo>
                      <a:pt x="258" y="415"/>
                    </a:lnTo>
                    <a:lnTo>
                      <a:pt x="253" y="417"/>
                    </a:lnTo>
                    <a:lnTo>
                      <a:pt x="240" y="421"/>
                    </a:lnTo>
                    <a:lnTo>
                      <a:pt x="219" y="423"/>
                    </a:lnTo>
                    <a:lnTo>
                      <a:pt x="196" y="426"/>
                    </a:lnTo>
                    <a:lnTo>
                      <a:pt x="174" y="427"/>
                    </a:lnTo>
                    <a:lnTo>
                      <a:pt x="165" y="430"/>
                    </a:lnTo>
                    <a:lnTo>
                      <a:pt x="154" y="435"/>
                    </a:lnTo>
                    <a:lnTo>
                      <a:pt x="132" y="444"/>
                    </a:lnTo>
                    <a:lnTo>
                      <a:pt x="121" y="447"/>
                    </a:lnTo>
                    <a:lnTo>
                      <a:pt x="112" y="448"/>
                    </a:lnTo>
                    <a:lnTo>
                      <a:pt x="103" y="448"/>
                    </a:lnTo>
                    <a:lnTo>
                      <a:pt x="100" y="447"/>
                    </a:lnTo>
                    <a:lnTo>
                      <a:pt x="96" y="444"/>
                    </a:lnTo>
                    <a:lnTo>
                      <a:pt x="91" y="438"/>
                    </a:lnTo>
                    <a:lnTo>
                      <a:pt x="88" y="432"/>
                    </a:lnTo>
                    <a:lnTo>
                      <a:pt x="87" y="424"/>
                    </a:lnTo>
                    <a:lnTo>
                      <a:pt x="87" y="417"/>
                    </a:lnTo>
                    <a:lnTo>
                      <a:pt x="90" y="400"/>
                    </a:lnTo>
                    <a:lnTo>
                      <a:pt x="93" y="384"/>
                    </a:lnTo>
                    <a:close/>
                    <a:moveTo>
                      <a:pt x="153" y="1380"/>
                    </a:moveTo>
                    <a:lnTo>
                      <a:pt x="153" y="1380"/>
                    </a:lnTo>
                    <a:lnTo>
                      <a:pt x="145" y="1377"/>
                    </a:lnTo>
                    <a:lnTo>
                      <a:pt x="138" y="1371"/>
                    </a:lnTo>
                    <a:lnTo>
                      <a:pt x="132" y="1365"/>
                    </a:lnTo>
                    <a:lnTo>
                      <a:pt x="126" y="1357"/>
                    </a:lnTo>
                    <a:lnTo>
                      <a:pt x="114" y="1341"/>
                    </a:lnTo>
                    <a:lnTo>
                      <a:pt x="103" y="1320"/>
                    </a:lnTo>
                    <a:lnTo>
                      <a:pt x="102" y="1315"/>
                    </a:lnTo>
                    <a:lnTo>
                      <a:pt x="100" y="1309"/>
                    </a:lnTo>
                    <a:lnTo>
                      <a:pt x="100" y="1296"/>
                    </a:lnTo>
                    <a:lnTo>
                      <a:pt x="102" y="1282"/>
                    </a:lnTo>
                    <a:lnTo>
                      <a:pt x="105" y="1270"/>
                    </a:lnTo>
                    <a:lnTo>
                      <a:pt x="112" y="1246"/>
                    </a:lnTo>
                    <a:lnTo>
                      <a:pt x="118" y="1230"/>
                    </a:lnTo>
                    <a:lnTo>
                      <a:pt x="121" y="1227"/>
                    </a:lnTo>
                    <a:lnTo>
                      <a:pt x="127" y="1224"/>
                    </a:lnTo>
                    <a:lnTo>
                      <a:pt x="135" y="1222"/>
                    </a:lnTo>
                    <a:lnTo>
                      <a:pt x="144" y="1222"/>
                    </a:lnTo>
                    <a:lnTo>
                      <a:pt x="165" y="1224"/>
                    </a:lnTo>
                    <a:lnTo>
                      <a:pt x="183" y="1225"/>
                    </a:lnTo>
                    <a:lnTo>
                      <a:pt x="210" y="1231"/>
                    </a:lnTo>
                    <a:lnTo>
                      <a:pt x="222" y="1234"/>
                    </a:lnTo>
                    <a:lnTo>
                      <a:pt x="226" y="1237"/>
                    </a:lnTo>
                    <a:lnTo>
                      <a:pt x="231" y="1240"/>
                    </a:lnTo>
                    <a:lnTo>
                      <a:pt x="235" y="1243"/>
                    </a:lnTo>
                    <a:lnTo>
                      <a:pt x="238" y="1249"/>
                    </a:lnTo>
                    <a:lnTo>
                      <a:pt x="241" y="1255"/>
                    </a:lnTo>
                    <a:lnTo>
                      <a:pt x="243" y="1263"/>
                    </a:lnTo>
                    <a:lnTo>
                      <a:pt x="244" y="1272"/>
                    </a:lnTo>
                    <a:lnTo>
                      <a:pt x="244" y="1281"/>
                    </a:lnTo>
                    <a:lnTo>
                      <a:pt x="241" y="1297"/>
                    </a:lnTo>
                    <a:lnTo>
                      <a:pt x="235" y="1312"/>
                    </a:lnTo>
                    <a:lnTo>
                      <a:pt x="229" y="1326"/>
                    </a:lnTo>
                    <a:lnTo>
                      <a:pt x="223" y="1339"/>
                    </a:lnTo>
                    <a:lnTo>
                      <a:pt x="216" y="1350"/>
                    </a:lnTo>
                    <a:lnTo>
                      <a:pt x="205" y="1360"/>
                    </a:lnTo>
                    <a:lnTo>
                      <a:pt x="195" y="1369"/>
                    </a:lnTo>
                    <a:lnTo>
                      <a:pt x="184" y="1377"/>
                    </a:lnTo>
                    <a:lnTo>
                      <a:pt x="172" y="1381"/>
                    </a:lnTo>
                    <a:lnTo>
                      <a:pt x="162" y="1383"/>
                    </a:lnTo>
                    <a:lnTo>
                      <a:pt x="157" y="1381"/>
                    </a:lnTo>
                    <a:lnTo>
                      <a:pt x="153" y="1380"/>
                    </a:lnTo>
                    <a:close/>
                    <a:moveTo>
                      <a:pt x="342" y="1609"/>
                    </a:moveTo>
                    <a:lnTo>
                      <a:pt x="342" y="1609"/>
                    </a:lnTo>
                    <a:lnTo>
                      <a:pt x="340" y="1611"/>
                    </a:lnTo>
                    <a:lnTo>
                      <a:pt x="337" y="1611"/>
                    </a:lnTo>
                    <a:lnTo>
                      <a:pt x="331" y="1608"/>
                    </a:lnTo>
                    <a:lnTo>
                      <a:pt x="325" y="1603"/>
                    </a:lnTo>
                    <a:lnTo>
                      <a:pt x="318" y="1596"/>
                    </a:lnTo>
                    <a:lnTo>
                      <a:pt x="303" y="1579"/>
                    </a:lnTo>
                    <a:lnTo>
                      <a:pt x="295" y="1572"/>
                    </a:lnTo>
                    <a:lnTo>
                      <a:pt x="286" y="1564"/>
                    </a:lnTo>
                    <a:lnTo>
                      <a:pt x="271" y="1555"/>
                    </a:lnTo>
                    <a:lnTo>
                      <a:pt x="258" y="1546"/>
                    </a:lnTo>
                    <a:lnTo>
                      <a:pt x="253" y="1543"/>
                    </a:lnTo>
                    <a:lnTo>
                      <a:pt x="249" y="1539"/>
                    </a:lnTo>
                    <a:lnTo>
                      <a:pt x="249" y="1534"/>
                    </a:lnTo>
                    <a:lnTo>
                      <a:pt x="249" y="1528"/>
                    </a:lnTo>
                    <a:lnTo>
                      <a:pt x="252" y="1527"/>
                    </a:lnTo>
                    <a:lnTo>
                      <a:pt x="253" y="1524"/>
                    </a:lnTo>
                    <a:lnTo>
                      <a:pt x="262" y="1522"/>
                    </a:lnTo>
                    <a:lnTo>
                      <a:pt x="274" y="1521"/>
                    </a:lnTo>
                    <a:lnTo>
                      <a:pt x="286" y="1524"/>
                    </a:lnTo>
                    <a:lnTo>
                      <a:pt x="300" y="1527"/>
                    </a:lnTo>
                    <a:lnTo>
                      <a:pt x="312" y="1530"/>
                    </a:lnTo>
                    <a:lnTo>
                      <a:pt x="321" y="1536"/>
                    </a:lnTo>
                    <a:lnTo>
                      <a:pt x="327" y="1540"/>
                    </a:lnTo>
                    <a:lnTo>
                      <a:pt x="336" y="1557"/>
                    </a:lnTo>
                    <a:lnTo>
                      <a:pt x="343" y="1578"/>
                    </a:lnTo>
                    <a:lnTo>
                      <a:pt x="346" y="1588"/>
                    </a:lnTo>
                    <a:lnTo>
                      <a:pt x="348" y="1599"/>
                    </a:lnTo>
                    <a:lnTo>
                      <a:pt x="346" y="1605"/>
                    </a:lnTo>
                    <a:lnTo>
                      <a:pt x="345" y="1608"/>
                    </a:lnTo>
                    <a:lnTo>
                      <a:pt x="342" y="1609"/>
                    </a:lnTo>
                    <a:close/>
                    <a:moveTo>
                      <a:pt x="330" y="1489"/>
                    </a:moveTo>
                    <a:lnTo>
                      <a:pt x="330" y="1489"/>
                    </a:lnTo>
                    <a:lnTo>
                      <a:pt x="321" y="1492"/>
                    </a:lnTo>
                    <a:lnTo>
                      <a:pt x="313" y="1492"/>
                    </a:lnTo>
                    <a:lnTo>
                      <a:pt x="307" y="1491"/>
                    </a:lnTo>
                    <a:lnTo>
                      <a:pt x="300" y="1488"/>
                    </a:lnTo>
                    <a:lnTo>
                      <a:pt x="288" y="1480"/>
                    </a:lnTo>
                    <a:lnTo>
                      <a:pt x="270" y="1468"/>
                    </a:lnTo>
                    <a:lnTo>
                      <a:pt x="252" y="1458"/>
                    </a:lnTo>
                    <a:lnTo>
                      <a:pt x="237" y="1450"/>
                    </a:lnTo>
                    <a:lnTo>
                      <a:pt x="232" y="1446"/>
                    </a:lnTo>
                    <a:lnTo>
                      <a:pt x="228" y="1441"/>
                    </a:lnTo>
                    <a:lnTo>
                      <a:pt x="225" y="1437"/>
                    </a:lnTo>
                    <a:lnTo>
                      <a:pt x="223" y="1429"/>
                    </a:lnTo>
                    <a:lnTo>
                      <a:pt x="223" y="1423"/>
                    </a:lnTo>
                    <a:lnTo>
                      <a:pt x="225" y="1416"/>
                    </a:lnTo>
                    <a:lnTo>
                      <a:pt x="226" y="1410"/>
                    </a:lnTo>
                    <a:lnTo>
                      <a:pt x="229" y="1404"/>
                    </a:lnTo>
                    <a:lnTo>
                      <a:pt x="234" y="1398"/>
                    </a:lnTo>
                    <a:lnTo>
                      <a:pt x="238" y="1393"/>
                    </a:lnTo>
                    <a:lnTo>
                      <a:pt x="244" y="1390"/>
                    </a:lnTo>
                    <a:lnTo>
                      <a:pt x="250" y="1389"/>
                    </a:lnTo>
                    <a:lnTo>
                      <a:pt x="258" y="1390"/>
                    </a:lnTo>
                    <a:lnTo>
                      <a:pt x="265" y="1393"/>
                    </a:lnTo>
                    <a:lnTo>
                      <a:pt x="280" y="1405"/>
                    </a:lnTo>
                    <a:lnTo>
                      <a:pt x="298" y="1419"/>
                    </a:lnTo>
                    <a:lnTo>
                      <a:pt x="306" y="1425"/>
                    </a:lnTo>
                    <a:lnTo>
                      <a:pt x="315" y="1428"/>
                    </a:lnTo>
                    <a:lnTo>
                      <a:pt x="333" y="1435"/>
                    </a:lnTo>
                    <a:lnTo>
                      <a:pt x="342" y="1438"/>
                    </a:lnTo>
                    <a:lnTo>
                      <a:pt x="348" y="1443"/>
                    </a:lnTo>
                    <a:lnTo>
                      <a:pt x="355" y="1449"/>
                    </a:lnTo>
                    <a:lnTo>
                      <a:pt x="358" y="1456"/>
                    </a:lnTo>
                    <a:lnTo>
                      <a:pt x="360" y="1462"/>
                    </a:lnTo>
                    <a:lnTo>
                      <a:pt x="360" y="1468"/>
                    </a:lnTo>
                    <a:lnTo>
                      <a:pt x="357" y="1474"/>
                    </a:lnTo>
                    <a:lnTo>
                      <a:pt x="352" y="1479"/>
                    </a:lnTo>
                    <a:lnTo>
                      <a:pt x="348" y="1483"/>
                    </a:lnTo>
                    <a:lnTo>
                      <a:pt x="340" y="1486"/>
                    </a:lnTo>
                    <a:lnTo>
                      <a:pt x="330" y="1489"/>
                    </a:lnTo>
                    <a:close/>
                    <a:moveTo>
                      <a:pt x="381" y="1386"/>
                    </a:moveTo>
                    <a:lnTo>
                      <a:pt x="381" y="1386"/>
                    </a:lnTo>
                    <a:lnTo>
                      <a:pt x="379" y="1392"/>
                    </a:lnTo>
                    <a:lnTo>
                      <a:pt x="376" y="1395"/>
                    </a:lnTo>
                    <a:lnTo>
                      <a:pt x="372" y="1396"/>
                    </a:lnTo>
                    <a:lnTo>
                      <a:pt x="366" y="1396"/>
                    </a:lnTo>
                    <a:lnTo>
                      <a:pt x="352" y="1392"/>
                    </a:lnTo>
                    <a:lnTo>
                      <a:pt x="333" y="1384"/>
                    </a:lnTo>
                    <a:lnTo>
                      <a:pt x="322" y="1380"/>
                    </a:lnTo>
                    <a:lnTo>
                      <a:pt x="313" y="1375"/>
                    </a:lnTo>
                    <a:lnTo>
                      <a:pt x="303" y="1368"/>
                    </a:lnTo>
                    <a:lnTo>
                      <a:pt x="294" y="1360"/>
                    </a:lnTo>
                    <a:lnTo>
                      <a:pt x="286" y="1351"/>
                    </a:lnTo>
                    <a:lnTo>
                      <a:pt x="282" y="1342"/>
                    </a:lnTo>
                    <a:lnTo>
                      <a:pt x="279" y="1332"/>
                    </a:lnTo>
                    <a:lnTo>
                      <a:pt x="277" y="1320"/>
                    </a:lnTo>
                    <a:lnTo>
                      <a:pt x="282" y="1261"/>
                    </a:lnTo>
                    <a:lnTo>
                      <a:pt x="285" y="1236"/>
                    </a:lnTo>
                    <a:lnTo>
                      <a:pt x="286" y="1227"/>
                    </a:lnTo>
                    <a:lnTo>
                      <a:pt x="288" y="1221"/>
                    </a:lnTo>
                    <a:lnTo>
                      <a:pt x="292" y="1219"/>
                    </a:lnTo>
                    <a:lnTo>
                      <a:pt x="298" y="1215"/>
                    </a:lnTo>
                    <a:lnTo>
                      <a:pt x="307" y="1212"/>
                    </a:lnTo>
                    <a:lnTo>
                      <a:pt x="318" y="1209"/>
                    </a:lnTo>
                    <a:lnTo>
                      <a:pt x="330" y="1206"/>
                    </a:lnTo>
                    <a:lnTo>
                      <a:pt x="342" y="1206"/>
                    </a:lnTo>
                    <a:lnTo>
                      <a:pt x="352" y="1207"/>
                    </a:lnTo>
                    <a:lnTo>
                      <a:pt x="363" y="1210"/>
                    </a:lnTo>
                    <a:lnTo>
                      <a:pt x="369" y="1215"/>
                    </a:lnTo>
                    <a:lnTo>
                      <a:pt x="372" y="1219"/>
                    </a:lnTo>
                    <a:lnTo>
                      <a:pt x="373" y="1225"/>
                    </a:lnTo>
                    <a:lnTo>
                      <a:pt x="375" y="1233"/>
                    </a:lnTo>
                    <a:lnTo>
                      <a:pt x="375" y="1249"/>
                    </a:lnTo>
                    <a:lnTo>
                      <a:pt x="373" y="1269"/>
                    </a:lnTo>
                    <a:lnTo>
                      <a:pt x="375" y="1297"/>
                    </a:lnTo>
                    <a:lnTo>
                      <a:pt x="379" y="1332"/>
                    </a:lnTo>
                    <a:lnTo>
                      <a:pt x="381" y="1365"/>
                    </a:lnTo>
                    <a:lnTo>
                      <a:pt x="382" y="1377"/>
                    </a:lnTo>
                    <a:lnTo>
                      <a:pt x="381" y="1386"/>
                    </a:lnTo>
                    <a:close/>
                    <a:moveTo>
                      <a:pt x="324" y="294"/>
                    </a:moveTo>
                    <a:lnTo>
                      <a:pt x="324" y="294"/>
                    </a:lnTo>
                    <a:lnTo>
                      <a:pt x="324" y="286"/>
                    </a:lnTo>
                    <a:lnTo>
                      <a:pt x="325" y="280"/>
                    </a:lnTo>
                    <a:lnTo>
                      <a:pt x="330" y="274"/>
                    </a:lnTo>
                    <a:lnTo>
                      <a:pt x="336" y="270"/>
                    </a:lnTo>
                    <a:lnTo>
                      <a:pt x="345" y="267"/>
                    </a:lnTo>
                    <a:lnTo>
                      <a:pt x="354" y="264"/>
                    </a:lnTo>
                    <a:lnTo>
                      <a:pt x="381" y="258"/>
                    </a:lnTo>
                    <a:lnTo>
                      <a:pt x="394" y="253"/>
                    </a:lnTo>
                    <a:lnTo>
                      <a:pt x="406" y="249"/>
                    </a:lnTo>
                    <a:lnTo>
                      <a:pt x="417" y="244"/>
                    </a:lnTo>
                    <a:lnTo>
                      <a:pt x="426" y="238"/>
                    </a:lnTo>
                    <a:lnTo>
                      <a:pt x="435" y="231"/>
                    </a:lnTo>
                    <a:lnTo>
                      <a:pt x="442" y="223"/>
                    </a:lnTo>
                    <a:lnTo>
                      <a:pt x="454" y="207"/>
                    </a:lnTo>
                    <a:lnTo>
                      <a:pt x="465" y="189"/>
                    </a:lnTo>
                    <a:lnTo>
                      <a:pt x="474" y="171"/>
                    </a:lnTo>
                    <a:lnTo>
                      <a:pt x="480" y="163"/>
                    </a:lnTo>
                    <a:lnTo>
                      <a:pt x="486" y="159"/>
                    </a:lnTo>
                    <a:lnTo>
                      <a:pt x="493" y="156"/>
                    </a:lnTo>
                    <a:lnTo>
                      <a:pt x="501" y="157"/>
                    </a:lnTo>
                    <a:lnTo>
                      <a:pt x="507" y="160"/>
                    </a:lnTo>
                    <a:lnTo>
                      <a:pt x="513" y="163"/>
                    </a:lnTo>
                    <a:lnTo>
                      <a:pt x="517" y="168"/>
                    </a:lnTo>
                    <a:lnTo>
                      <a:pt x="519" y="174"/>
                    </a:lnTo>
                    <a:lnTo>
                      <a:pt x="520" y="181"/>
                    </a:lnTo>
                    <a:lnTo>
                      <a:pt x="522" y="190"/>
                    </a:lnTo>
                    <a:lnTo>
                      <a:pt x="520" y="201"/>
                    </a:lnTo>
                    <a:lnTo>
                      <a:pt x="517" y="213"/>
                    </a:lnTo>
                    <a:lnTo>
                      <a:pt x="511" y="237"/>
                    </a:lnTo>
                    <a:lnTo>
                      <a:pt x="510" y="261"/>
                    </a:lnTo>
                    <a:lnTo>
                      <a:pt x="508" y="285"/>
                    </a:lnTo>
                    <a:lnTo>
                      <a:pt x="510" y="307"/>
                    </a:lnTo>
                    <a:lnTo>
                      <a:pt x="510" y="330"/>
                    </a:lnTo>
                    <a:lnTo>
                      <a:pt x="508" y="339"/>
                    </a:lnTo>
                    <a:lnTo>
                      <a:pt x="505" y="348"/>
                    </a:lnTo>
                    <a:lnTo>
                      <a:pt x="502" y="354"/>
                    </a:lnTo>
                    <a:lnTo>
                      <a:pt x="496" y="358"/>
                    </a:lnTo>
                    <a:lnTo>
                      <a:pt x="489" y="358"/>
                    </a:lnTo>
                    <a:lnTo>
                      <a:pt x="480" y="357"/>
                    </a:lnTo>
                    <a:lnTo>
                      <a:pt x="457" y="349"/>
                    </a:lnTo>
                    <a:lnTo>
                      <a:pt x="435" y="343"/>
                    </a:lnTo>
                    <a:lnTo>
                      <a:pt x="412" y="340"/>
                    </a:lnTo>
                    <a:lnTo>
                      <a:pt x="400" y="340"/>
                    </a:lnTo>
                    <a:lnTo>
                      <a:pt x="388" y="342"/>
                    </a:lnTo>
                    <a:lnTo>
                      <a:pt x="376" y="342"/>
                    </a:lnTo>
                    <a:lnTo>
                      <a:pt x="364" y="339"/>
                    </a:lnTo>
                    <a:lnTo>
                      <a:pt x="355" y="334"/>
                    </a:lnTo>
                    <a:lnTo>
                      <a:pt x="345" y="328"/>
                    </a:lnTo>
                    <a:lnTo>
                      <a:pt x="337" y="321"/>
                    </a:lnTo>
                    <a:lnTo>
                      <a:pt x="331" y="312"/>
                    </a:lnTo>
                    <a:lnTo>
                      <a:pt x="327" y="303"/>
                    </a:lnTo>
                    <a:lnTo>
                      <a:pt x="324" y="294"/>
                    </a:lnTo>
                    <a:close/>
                    <a:moveTo>
                      <a:pt x="384" y="1579"/>
                    </a:moveTo>
                    <a:lnTo>
                      <a:pt x="384" y="1579"/>
                    </a:lnTo>
                    <a:lnTo>
                      <a:pt x="384" y="1570"/>
                    </a:lnTo>
                    <a:lnTo>
                      <a:pt x="384" y="1560"/>
                    </a:lnTo>
                    <a:lnTo>
                      <a:pt x="385" y="1551"/>
                    </a:lnTo>
                    <a:lnTo>
                      <a:pt x="388" y="1543"/>
                    </a:lnTo>
                    <a:lnTo>
                      <a:pt x="394" y="1531"/>
                    </a:lnTo>
                    <a:lnTo>
                      <a:pt x="397" y="1527"/>
                    </a:lnTo>
                    <a:lnTo>
                      <a:pt x="400" y="1524"/>
                    </a:lnTo>
                    <a:lnTo>
                      <a:pt x="408" y="1521"/>
                    </a:lnTo>
                    <a:lnTo>
                      <a:pt x="415" y="1521"/>
                    </a:lnTo>
                    <a:lnTo>
                      <a:pt x="424" y="1522"/>
                    </a:lnTo>
                    <a:lnTo>
                      <a:pt x="432" y="1525"/>
                    </a:lnTo>
                    <a:lnTo>
                      <a:pt x="450" y="1536"/>
                    </a:lnTo>
                    <a:lnTo>
                      <a:pt x="465" y="1543"/>
                    </a:lnTo>
                    <a:lnTo>
                      <a:pt x="480" y="1552"/>
                    </a:lnTo>
                    <a:lnTo>
                      <a:pt x="489" y="1558"/>
                    </a:lnTo>
                    <a:lnTo>
                      <a:pt x="495" y="1566"/>
                    </a:lnTo>
                    <a:lnTo>
                      <a:pt x="499" y="1573"/>
                    </a:lnTo>
                    <a:lnTo>
                      <a:pt x="501" y="1584"/>
                    </a:lnTo>
                    <a:lnTo>
                      <a:pt x="501" y="1588"/>
                    </a:lnTo>
                    <a:lnTo>
                      <a:pt x="499" y="1594"/>
                    </a:lnTo>
                    <a:lnTo>
                      <a:pt x="498" y="1600"/>
                    </a:lnTo>
                    <a:lnTo>
                      <a:pt x="493" y="1606"/>
                    </a:lnTo>
                    <a:lnTo>
                      <a:pt x="477" y="1632"/>
                    </a:lnTo>
                    <a:lnTo>
                      <a:pt x="468" y="1642"/>
                    </a:lnTo>
                    <a:lnTo>
                      <a:pt x="460" y="1651"/>
                    </a:lnTo>
                    <a:lnTo>
                      <a:pt x="451" y="1657"/>
                    </a:lnTo>
                    <a:lnTo>
                      <a:pt x="442" y="1662"/>
                    </a:lnTo>
                    <a:lnTo>
                      <a:pt x="433" y="1663"/>
                    </a:lnTo>
                    <a:lnTo>
                      <a:pt x="423" y="1660"/>
                    </a:lnTo>
                    <a:lnTo>
                      <a:pt x="414" y="1656"/>
                    </a:lnTo>
                    <a:lnTo>
                      <a:pt x="408" y="1648"/>
                    </a:lnTo>
                    <a:lnTo>
                      <a:pt x="400" y="1639"/>
                    </a:lnTo>
                    <a:lnTo>
                      <a:pt x="396" y="1627"/>
                    </a:lnTo>
                    <a:lnTo>
                      <a:pt x="391" y="1615"/>
                    </a:lnTo>
                    <a:lnTo>
                      <a:pt x="388" y="1603"/>
                    </a:lnTo>
                    <a:lnTo>
                      <a:pt x="384" y="1579"/>
                    </a:lnTo>
                    <a:close/>
                    <a:moveTo>
                      <a:pt x="456" y="1857"/>
                    </a:moveTo>
                    <a:lnTo>
                      <a:pt x="456" y="1857"/>
                    </a:lnTo>
                    <a:lnTo>
                      <a:pt x="445" y="1846"/>
                    </a:lnTo>
                    <a:lnTo>
                      <a:pt x="436" y="1834"/>
                    </a:lnTo>
                    <a:lnTo>
                      <a:pt x="430" y="1819"/>
                    </a:lnTo>
                    <a:lnTo>
                      <a:pt x="424" y="1804"/>
                    </a:lnTo>
                    <a:lnTo>
                      <a:pt x="421" y="1791"/>
                    </a:lnTo>
                    <a:lnTo>
                      <a:pt x="418" y="1777"/>
                    </a:lnTo>
                    <a:lnTo>
                      <a:pt x="417" y="1755"/>
                    </a:lnTo>
                    <a:lnTo>
                      <a:pt x="418" y="1747"/>
                    </a:lnTo>
                    <a:lnTo>
                      <a:pt x="421" y="1740"/>
                    </a:lnTo>
                    <a:lnTo>
                      <a:pt x="426" y="1732"/>
                    </a:lnTo>
                    <a:lnTo>
                      <a:pt x="432" y="1725"/>
                    </a:lnTo>
                    <a:lnTo>
                      <a:pt x="439" y="1719"/>
                    </a:lnTo>
                    <a:lnTo>
                      <a:pt x="448" y="1714"/>
                    </a:lnTo>
                    <a:lnTo>
                      <a:pt x="457" y="1711"/>
                    </a:lnTo>
                    <a:lnTo>
                      <a:pt x="468" y="1708"/>
                    </a:lnTo>
                    <a:lnTo>
                      <a:pt x="475" y="1708"/>
                    </a:lnTo>
                    <a:lnTo>
                      <a:pt x="481" y="1710"/>
                    </a:lnTo>
                    <a:lnTo>
                      <a:pt x="486" y="1713"/>
                    </a:lnTo>
                    <a:lnTo>
                      <a:pt x="492" y="1717"/>
                    </a:lnTo>
                    <a:lnTo>
                      <a:pt x="501" y="1729"/>
                    </a:lnTo>
                    <a:lnTo>
                      <a:pt x="508" y="1744"/>
                    </a:lnTo>
                    <a:lnTo>
                      <a:pt x="520" y="1776"/>
                    </a:lnTo>
                    <a:lnTo>
                      <a:pt x="526" y="1791"/>
                    </a:lnTo>
                    <a:lnTo>
                      <a:pt x="532" y="1801"/>
                    </a:lnTo>
                    <a:lnTo>
                      <a:pt x="544" y="1821"/>
                    </a:lnTo>
                    <a:lnTo>
                      <a:pt x="547" y="1830"/>
                    </a:lnTo>
                    <a:lnTo>
                      <a:pt x="550" y="1837"/>
                    </a:lnTo>
                    <a:lnTo>
                      <a:pt x="550" y="1846"/>
                    </a:lnTo>
                    <a:lnTo>
                      <a:pt x="549" y="1854"/>
                    </a:lnTo>
                    <a:lnTo>
                      <a:pt x="544" y="1860"/>
                    </a:lnTo>
                    <a:lnTo>
                      <a:pt x="535" y="1864"/>
                    </a:lnTo>
                    <a:lnTo>
                      <a:pt x="517" y="1872"/>
                    </a:lnTo>
                    <a:lnTo>
                      <a:pt x="508" y="1875"/>
                    </a:lnTo>
                    <a:lnTo>
                      <a:pt x="498" y="1875"/>
                    </a:lnTo>
                    <a:lnTo>
                      <a:pt x="489" y="1875"/>
                    </a:lnTo>
                    <a:lnTo>
                      <a:pt x="478" y="1870"/>
                    </a:lnTo>
                    <a:lnTo>
                      <a:pt x="468" y="1866"/>
                    </a:lnTo>
                    <a:lnTo>
                      <a:pt x="456" y="1857"/>
                    </a:lnTo>
                    <a:close/>
                    <a:moveTo>
                      <a:pt x="534" y="1938"/>
                    </a:moveTo>
                    <a:lnTo>
                      <a:pt x="534" y="1938"/>
                    </a:lnTo>
                    <a:lnTo>
                      <a:pt x="522" y="1944"/>
                    </a:lnTo>
                    <a:lnTo>
                      <a:pt x="511" y="1945"/>
                    </a:lnTo>
                    <a:lnTo>
                      <a:pt x="508" y="1945"/>
                    </a:lnTo>
                    <a:lnTo>
                      <a:pt x="505" y="1944"/>
                    </a:lnTo>
                    <a:lnTo>
                      <a:pt x="502" y="1941"/>
                    </a:lnTo>
                    <a:lnTo>
                      <a:pt x="499" y="1936"/>
                    </a:lnTo>
                    <a:lnTo>
                      <a:pt x="499" y="1935"/>
                    </a:lnTo>
                    <a:lnTo>
                      <a:pt x="501" y="1932"/>
                    </a:lnTo>
                    <a:lnTo>
                      <a:pt x="505" y="1924"/>
                    </a:lnTo>
                    <a:lnTo>
                      <a:pt x="513" y="1917"/>
                    </a:lnTo>
                    <a:lnTo>
                      <a:pt x="522" y="1911"/>
                    </a:lnTo>
                    <a:lnTo>
                      <a:pt x="532" y="1905"/>
                    </a:lnTo>
                    <a:lnTo>
                      <a:pt x="541" y="1902"/>
                    </a:lnTo>
                    <a:lnTo>
                      <a:pt x="546" y="1902"/>
                    </a:lnTo>
                    <a:lnTo>
                      <a:pt x="550" y="1902"/>
                    </a:lnTo>
                    <a:lnTo>
                      <a:pt x="553" y="1903"/>
                    </a:lnTo>
                    <a:lnTo>
                      <a:pt x="555" y="1906"/>
                    </a:lnTo>
                    <a:lnTo>
                      <a:pt x="556" y="1912"/>
                    </a:lnTo>
                    <a:lnTo>
                      <a:pt x="556" y="1917"/>
                    </a:lnTo>
                    <a:lnTo>
                      <a:pt x="556" y="1920"/>
                    </a:lnTo>
                    <a:lnTo>
                      <a:pt x="553" y="1924"/>
                    </a:lnTo>
                    <a:lnTo>
                      <a:pt x="550" y="1929"/>
                    </a:lnTo>
                    <a:lnTo>
                      <a:pt x="546" y="1932"/>
                    </a:lnTo>
                    <a:lnTo>
                      <a:pt x="534" y="1938"/>
                    </a:lnTo>
                    <a:close/>
                    <a:moveTo>
                      <a:pt x="645" y="1869"/>
                    </a:moveTo>
                    <a:lnTo>
                      <a:pt x="645" y="1869"/>
                    </a:lnTo>
                    <a:lnTo>
                      <a:pt x="637" y="1869"/>
                    </a:lnTo>
                    <a:lnTo>
                      <a:pt x="628" y="1867"/>
                    </a:lnTo>
                    <a:lnTo>
                      <a:pt x="621" y="1863"/>
                    </a:lnTo>
                    <a:lnTo>
                      <a:pt x="613" y="1858"/>
                    </a:lnTo>
                    <a:lnTo>
                      <a:pt x="606" y="1851"/>
                    </a:lnTo>
                    <a:lnTo>
                      <a:pt x="598" y="1842"/>
                    </a:lnTo>
                    <a:lnTo>
                      <a:pt x="592" y="1831"/>
                    </a:lnTo>
                    <a:lnTo>
                      <a:pt x="586" y="1819"/>
                    </a:lnTo>
                    <a:lnTo>
                      <a:pt x="580" y="1807"/>
                    </a:lnTo>
                    <a:lnTo>
                      <a:pt x="574" y="1795"/>
                    </a:lnTo>
                    <a:lnTo>
                      <a:pt x="559" y="1773"/>
                    </a:lnTo>
                    <a:lnTo>
                      <a:pt x="546" y="1753"/>
                    </a:lnTo>
                    <a:lnTo>
                      <a:pt x="541" y="1746"/>
                    </a:lnTo>
                    <a:lnTo>
                      <a:pt x="538" y="1740"/>
                    </a:lnTo>
                    <a:lnTo>
                      <a:pt x="538" y="1729"/>
                    </a:lnTo>
                    <a:lnTo>
                      <a:pt x="538" y="1722"/>
                    </a:lnTo>
                    <a:lnTo>
                      <a:pt x="540" y="1716"/>
                    </a:lnTo>
                    <a:lnTo>
                      <a:pt x="544" y="1708"/>
                    </a:lnTo>
                    <a:lnTo>
                      <a:pt x="549" y="1704"/>
                    </a:lnTo>
                    <a:lnTo>
                      <a:pt x="556" y="1698"/>
                    </a:lnTo>
                    <a:lnTo>
                      <a:pt x="565" y="1693"/>
                    </a:lnTo>
                    <a:lnTo>
                      <a:pt x="574" y="1692"/>
                    </a:lnTo>
                    <a:lnTo>
                      <a:pt x="586" y="1693"/>
                    </a:lnTo>
                    <a:lnTo>
                      <a:pt x="598" y="1695"/>
                    </a:lnTo>
                    <a:lnTo>
                      <a:pt x="612" y="1699"/>
                    </a:lnTo>
                    <a:lnTo>
                      <a:pt x="639" y="1708"/>
                    </a:lnTo>
                    <a:lnTo>
                      <a:pt x="651" y="1713"/>
                    </a:lnTo>
                    <a:lnTo>
                      <a:pt x="663" y="1714"/>
                    </a:lnTo>
                    <a:lnTo>
                      <a:pt x="673" y="1717"/>
                    </a:lnTo>
                    <a:lnTo>
                      <a:pt x="682" y="1722"/>
                    </a:lnTo>
                    <a:lnTo>
                      <a:pt x="688" y="1729"/>
                    </a:lnTo>
                    <a:lnTo>
                      <a:pt x="693" y="1737"/>
                    </a:lnTo>
                    <a:lnTo>
                      <a:pt x="696" y="1746"/>
                    </a:lnTo>
                    <a:lnTo>
                      <a:pt x="697" y="1756"/>
                    </a:lnTo>
                    <a:lnTo>
                      <a:pt x="697" y="1767"/>
                    </a:lnTo>
                    <a:lnTo>
                      <a:pt x="696" y="1779"/>
                    </a:lnTo>
                    <a:lnTo>
                      <a:pt x="694" y="1792"/>
                    </a:lnTo>
                    <a:lnTo>
                      <a:pt x="690" y="1807"/>
                    </a:lnTo>
                    <a:lnTo>
                      <a:pt x="684" y="1822"/>
                    </a:lnTo>
                    <a:lnTo>
                      <a:pt x="678" y="1836"/>
                    </a:lnTo>
                    <a:lnTo>
                      <a:pt x="670" y="1849"/>
                    </a:lnTo>
                    <a:lnTo>
                      <a:pt x="663" y="1860"/>
                    </a:lnTo>
                    <a:lnTo>
                      <a:pt x="654" y="1866"/>
                    </a:lnTo>
                    <a:lnTo>
                      <a:pt x="649" y="1869"/>
                    </a:lnTo>
                    <a:lnTo>
                      <a:pt x="645" y="1869"/>
                    </a:lnTo>
                    <a:close/>
                    <a:moveTo>
                      <a:pt x="727" y="1935"/>
                    </a:moveTo>
                    <a:lnTo>
                      <a:pt x="727" y="1935"/>
                    </a:lnTo>
                    <a:lnTo>
                      <a:pt x="711" y="1936"/>
                    </a:lnTo>
                    <a:lnTo>
                      <a:pt x="705" y="1935"/>
                    </a:lnTo>
                    <a:lnTo>
                      <a:pt x="700" y="1933"/>
                    </a:lnTo>
                    <a:lnTo>
                      <a:pt x="697" y="1929"/>
                    </a:lnTo>
                    <a:lnTo>
                      <a:pt x="696" y="1926"/>
                    </a:lnTo>
                    <a:lnTo>
                      <a:pt x="691" y="1912"/>
                    </a:lnTo>
                    <a:lnTo>
                      <a:pt x="688" y="1899"/>
                    </a:lnTo>
                    <a:lnTo>
                      <a:pt x="688" y="1893"/>
                    </a:lnTo>
                    <a:lnTo>
                      <a:pt x="690" y="1888"/>
                    </a:lnTo>
                    <a:lnTo>
                      <a:pt x="691" y="1882"/>
                    </a:lnTo>
                    <a:lnTo>
                      <a:pt x="696" y="1878"/>
                    </a:lnTo>
                    <a:lnTo>
                      <a:pt x="702" y="1873"/>
                    </a:lnTo>
                    <a:lnTo>
                      <a:pt x="711" y="1869"/>
                    </a:lnTo>
                    <a:lnTo>
                      <a:pt x="715" y="1869"/>
                    </a:lnTo>
                    <a:lnTo>
                      <a:pt x="720" y="1869"/>
                    </a:lnTo>
                    <a:lnTo>
                      <a:pt x="726" y="1872"/>
                    </a:lnTo>
                    <a:lnTo>
                      <a:pt x="732" y="1876"/>
                    </a:lnTo>
                    <a:lnTo>
                      <a:pt x="736" y="1884"/>
                    </a:lnTo>
                    <a:lnTo>
                      <a:pt x="744" y="1900"/>
                    </a:lnTo>
                    <a:lnTo>
                      <a:pt x="748" y="1908"/>
                    </a:lnTo>
                    <a:lnTo>
                      <a:pt x="751" y="1912"/>
                    </a:lnTo>
                    <a:lnTo>
                      <a:pt x="756" y="1917"/>
                    </a:lnTo>
                    <a:lnTo>
                      <a:pt x="757" y="1921"/>
                    </a:lnTo>
                    <a:lnTo>
                      <a:pt x="757" y="1924"/>
                    </a:lnTo>
                    <a:lnTo>
                      <a:pt x="756" y="1927"/>
                    </a:lnTo>
                    <a:lnTo>
                      <a:pt x="751" y="1930"/>
                    </a:lnTo>
                    <a:lnTo>
                      <a:pt x="745" y="1932"/>
                    </a:lnTo>
                    <a:lnTo>
                      <a:pt x="727" y="1935"/>
                    </a:lnTo>
                    <a:close/>
                    <a:moveTo>
                      <a:pt x="828" y="1809"/>
                    </a:moveTo>
                    <a:lnTo>
                      <a:pt x="828" y="1809"/>
                    </a:lnTo>
                    <a:lnTo>
                      <a:pt x="822" y="1818"/>
                    </a:lnTo>
                    <a:lnTo>
                      <a:pt x="816" y="1825"/>
                    </a:lnTo>
                    <a:lnTo>
                      <a:pt x="804" y="1839"/>
                    </a:lnTo>
                    <a:lnTo>
                      <a:pt x="792" y="1848"/>
                    </a:lnTo>
                    <a:lnTo>
                      <a:pt x="780" y="1855"/>
                    </a:lnTo>
                    <a:lnTo>
                      <a:pt x="775" y="1860"/>
                    </a:lnTo>
                    <a:lnTo>
                      <a:pt x="769" y="1861"/>
                    </a:lnTo>
                    <a:lnTo>
                      <a:pt x="765" y="1861"/>
                    </a:lnTo>
                    <a:lnTo>
                      <a:pt x="759" y="1860"/>
                    </a:lnTo>
                    <a:lnTo>
                      <a:pt x="753" y="1857"/>
                    </a:lnTo>
                    <a:lnTo>
                      <a:pt x="747" y="1852"/>
                    </a:lnTo>
                    <a:lnTo>
                      <a:pt x="741" y="1846"/>
                    </a:lnTo>
                    <a:lnTo>
                      <a:pt x="735" y="1837"/>
                    </a:lnTo>
                    <a:lnTo>
                      <a:pt x="730" y="1830"/>
                    </a:lnTo>
                    <a:lnTo>
                      <a:pt x="727" y="1822"/>
                    </a:lnTo>
                    <a:lnTo>
                      <a:pt x="727" y="1815"/>
                    </a:lnTo>
                    <a:lnTo>
                      <a:pt x="727" y="1809"/>
                    </a:lnTo>
                    <a:lnTo>
                      <a:pt x="730" y="1794"/>
                    </a:lnTo>
                    <a:lnTo>
                      <a:pt x="732" y="1785"/>
                    </a:lnTo>
                    <a:lnTo>
                      <a:pt x="732" y="1774"/>
                    </a:lnTo>
                    <a:lnTo>
                      <a:pt x="732" y="1765"/>
                    </a:lnTo>
                    <a:lnTo>
                      <a:pt x="730" y="1756"/>
                    </a:lnTo>
                    <a:lnTo>
                      <a:pt x="727" y="1743"/>
                    </a:lnTo>
                    <a:lnTo>
                      <a:pt x="723" y="1731"/>
                    </a:lnTo>
                    <a:lnTo>
                      <a:pt x="723" y="1725"/>
                    </a:lnTo>
                    <a:lnTo>
                      <a:pt x="723" y="1717"/>
                    </a:lnTo>
                    <a:lnTo>
                      <a:pt x="726" y="1711"/>
                    </a:lnTo>
                    <a:lnTo>
                      <a:pt x="729" y="1707"/>
                    </a:lnTo>
                    <a:lnTo>
                      <a:pt x="733" y="1704"/>
                    </a:lnTo>
                    <a:lnTo>
                      <a:pt x="738" y="1701"/>
                    </a:lnTo>
                    <a:lnTo>
                      <a:pt x="753" y="1696"/>
                    </a:lnTo>
                    <a:lnTo>
                      <a:pt x="768" y="1690"/>
                    </a:lnTo>
                    <a:lnTo>
                      <a:pt x="775" y="1690"/>
                    </a:lnTo>
                    <a:lnTo>
                      <a:pt x="781" y="1690"/>
                    </a:lnTo>
                    <a:lnTo>
                      <a:pt x="787" y="1695"/>
                    </a:lnTo>
                    <a:lnTo>
                      <a:pt x="792" y="1699"/>
                    </a:lnTo>
                    <a:lnTo>
                      <a:pt x="798" y="1705"/>
                    </a:lnTo>
                    <a:lnTo>
                      <a:pt x="802" y="1714"/>
                    </a:lnTo>
                    <a:lnTo>
                      <a:pt x="810" y="1734"/>
                    </a:lnTo>
                    <a:lnTo>
                      <a:pt x="814" y="1746"/>
                    </a:lnTo>
                    <a:lnTo>
                      <a:pt x="820" y="1755"/>
                    </a:lnTo>
                    <a:lnTo>
                      <a:pt x="829" y="1774"/>
                    </a:lnTo>
                    <a:lnTo>
                      <a:pt x="832" y="1782"/>
                    </a:lnTo>
                    <a:lnTo>
                      <a:pt x="834" y="1791"/>
                    </a:lnTo>
                    <a:lnTo>
                      <a:pt x="832" y="1800"/>
                    </a:lnTo>
                    <a:lnTo>
                      <a:pt x="828" y="1809"/>
                    </a:lnTo>
                    <a:close/>
                    <a:moveTo>
                      <a:pt x="961" y="1884"/>
                    </a:moveTo>
                    <a:lnTo>
                      <a:pt x="961" y="1884"/>
                    </a:lnTo>
                    <a:lnTo>
                      <a:pt x="954" y="1899"/>
                    </a:lnTo>
                    <a:lnTo>
                      <a:pt x="943" y="1915"/>
                    </a:lnTo>
                    <a:lnTo>
                      <a:pt x="937" y="1923"/>
                    </a:lnTo>
                    <a:lnTo>
                      <a:pt x="931" y="1929"/>
                    </a:lnTo>
                    <a:lnTo>
                      <a:pt x="925" y="1932"/>
                    </a:lnTo>
                    <a:lnTo>
                      <a:pt x="919" y="1933"/>
                    </a:lnTo>
                    <a:lnTo>
                      <a:pt x="913" y="1933"/>
                    </a:lnTo>
                    <a:lnTo>
                      <a:pt x="906" y="1932"/>
                    </a:lnTo>
                    <a:lnTo>
                      <a:pt x="888" y="1926"/>
                    </a:lnTo>
                    <a:lnTo>
                      <a:pt x="852" y="1911"/>
                    </a:lnTo>
                    <a:lnTo>
                      <a:pt x="847" y="1908"/>
                    </a:lnTo>
                    <a:lnTo>
                      <a:pt x="843" y="1900"/>
                    </a:lnTo>
                    <a:lnTo>
                      <a:pt x="841" y="1893"/>
                    </a:lnTo>
                    <a:lnTo>
                      <a:pt x="841" y="1884"/>
                    </a:lnTo>
                    <a:lnTo>
                      <a:pt x="843" y="1875"/>
                    </a:lnTo>
                    <a:lnTo>
                      <a:pt x="846" y="1866"/>
                    </a:lnTo>
                    <a:lnTo>
                      <a:pt x="849" y="1858"/>
                    </a:lnTo>
                    <a:lnTo>
                      <a:pt x="853" y="1851"/>
                    </a:lnTo>
                    <a:lnTo>
                      <a:pt x="864" y="1840"/>
                    </a:lnTo>
                    <a:lnTo>
                      <a:pt x="870" y="1834"/>
                    </a:lnTo>
                    <a:lnTo>
                      <a:pt x="877" y="1831"/>
                    </a:lnTo>
                    <a:lnTo>
                      <a:pt x="886" y="1828"/>
                    </a:lnTo>
                    <a:lnTo>
                      <a:pt x="897" y="1830"/>
                    </a:lnTo>
                    <a:lnTo>
                      <a:pt x="912" y="1834"/>
                    </a:lnTo>
                    <a:lnTo>
                      <a:pt x="930" y="1843"/>
                    </a:lnTo>
                    <a:lnTo>
                      <a:pt x="943" y="1852"/>
                    </a:lnTo>
                    <a:lnTo>
                      <a:pt x="955" y="1861"/>
                    </a:lnTo>
                    <a:lnTo>
                      <a:pt x="960" y="1866"/>
                    </a:lnTo>
                    <a:lnTo>
                      <a:pt x="963" y="1872"/>
                    </a:lnTo>
                    <a:lnTo>
                      <a:pt x="963" y="1878"/>
                    </a:lnTo>
                    <a:lnTo>
                      <a:pt x="961" y="1884"/>
                    </a:lnTo>
                    <a:close/>
                    <a:moveTo>
                      <a:pt x="1053" y="1824"/>
                    </a:moveTo>
                    <a:lnTo>
                      <a:pt x="1053" y="1824"/>
                    </a:lnTo>
                    <a:lnTo>
                      <a:pt x="1036" y="1830"/>
                    </a:lnTo>
                    <a:lnTo>
                      <a:pt x="1020" y="1833"/>
                    </a:lnTo>
                    <a:lnTo>
                      <a:pt x="1003" y="1834"/>
                    </a:lnTo>
                    <a:lnTo>
                      <a:pt x="987" y="1831"/>
                    </a:lnTo>
                    <a:lnTo>
                      <a:pt x="975" y="1827"/>
                    </a:lnTo>
                    <a:lnTo>
                      <a:pt x="963" y="1819"/>
                    </a:lnTo>
                    <a:lnTo>
                      <a:pt x="949" y="1810"/>
                    </a:lnTo>
                    <a:lnTo>
                      <a:pt x="939" y="1800"/>
                    </a:lnTo>
                    <a:lnTo>
                      <a:pt x="934" y="1797"/>
                    </a:lnTo>
                    <a:lnTo>
                      <a:pt x="933" y="1792"/>
                    </a:lnTo>
                    <a:lnTo>
                      <a:pt x="931" y="1788"/>
                    </a:lnTo>
                    <a:lnTo>
                      <a:pt x="931" y="1782"/>
                    </a:lnTo>
                    <a:lnTo>
                      <a:pt x="934" y="1773"/>
                    </a:lnTo>
                    <a:lnTo>
                      <a:pt x="939" y="1765"/>
                    </a:lnTo>
                    <a:lnTo>
                      <a:pt x="955" y="1747"/>
                    </a:lnTo>
                    <a:lnTo>
                      <a:pt x="964" y="1738"/>
                    </a:lnTo>
                    <a:lnTo>
                      <a:pt x="975" y="1731"/>
                    </a:lnTo>
                    <a:lnTo>
                      <a:pt x="984" y="1725"/>
                    </a:lnTo>
                    <a:lnTo>
                      <a:pt x="994" y="1720"/>
                    </a:lnTo>
                    <a:lnTo>
                      <a:pt x="1002" y="1720"/>
                    </a:lnTo>
                    <a:lnTo>
                      <a:pt x="1006" y="1720"/>
                    </a:lnTo>
                    <a:lnTo>
                      <a:pt x="1009" y="1722"/>
                    </a:lnTo>
                    <a:lnTo>
                      <a:pt x="1029" y="1737"/>
                    </a:lnTo>
                    <a:lnTo>
                      <a:pt x="1048" y="1752"/>
                    </a:lnTo>
                    <a:lnTo>
                      <a:pt x="1056" y="1761"/>
                    </a:lnTo>
                    <a:lnTo>
                      <a:pt x="1063" y="1770"/>
                    </a:lnTo>
                    <a:lnTo>
                      <a:pt x="1068" y="1779"/>
                    </a:lnTo>
                    <a:lnTo>
                      <a:pt x="1071" y="1786"/>
                    </a:lnTo>
                    <a:lnTo>
                      <a:pt x="1072" y="1801"/>
                    </a:lnTo>
                    <a:lnTo>
                      <a:pt x="1072" y="1806"/>
                    </a:lnTo>
                    <a:lnTo>
                      <a:pt x="1072" y="1810"/>
                    </a:lnTo>
                    <a:lnTo>
                      <a:pt x="1069" y="1815"/>
                    </a:lnTo>
                    <a:lnTo>
                      <a:pt x="1066" y="1818"/>
                    </a:lnTo>
                    <a:lnTo>
                      <a:pt x="1060" y="1821"/>
                    </a:lnTo>
                    <a:lnTo>
                      <a:pt x="1053" y="1824"/>
                    </a:lnTo>
                    <a:close/>
                    <a:moveTo>
                      <a:pt x="1171" y="1777"/>
                    </a:moveTo>
                    <a:lnTo>
                      <a:pt x="1171" y="1777"/>
                    </a:lnTo>
                    <a:lnTo>
                      <a:pt x="1167" y="1788"/>
                    </a:lnTo>
                    <a:lnTo>
                      <a:pt x="1161" y="1800"/>
                    </a:lnTo>
                    <a:lnTo>
                      <a:pt x="1158" y="1806"/>
                    </a:lnTo>
                    <a:lnTo>
                      <a:pt x="1153" y="1812"/>
                    </a:lnTo>
                    <a:lnTo>
                      <a:pt x="1149" y="1815"/>
                    </a:lnTo>
                    <a:lnTo>
                      <a:pt x="1144" y="1818"/>
                    </a:lnTo>
                    <a:lnTo>
                      <a:pt x="1132" y="1819"/>
                    </a:lnTo>
                    <a:lnTo>
                      <a:pt x="1125" y="1818"/>
                    </a:lnTo>
                    <a:lnTo>
                      <a:pt x="1122" y="1815"/>
                    </a:lnTo>
                    <a:lnTo>
                      <a:pt x="1120" y="1813"/>
                    </a:lnTo>
                    <a:lnTo>
                      <a:pt x="1119" y="1806"/>
                    </a:lnTo>
                    <a:lnTo>
                      <a:pt x="1120" y="1792"/>
                    </a:lnTo>
                    <a:lnTo>
                      <a:pt x="1122" y="1783"/>
                    </a:lnTo>
                    <a:lnTo>
                      <a:pt x="1123" y="1774"/>
                    </a:lnTo>
                    <a:lnTo>
                      <a:pt x="1128" y="1767"/>
                    </a:lnTo>
                    <a:lnTo>
                      <a:pt x="1132" y="1759"/>
                    </a:lnTo>
                    <a:lnTo>
                      <a:pt x="1134" y="1758"/>
                    </a:lnTo>
                    <a:lnTo>
                      <a:pt x="1138" y="1756"/>
                    </a:lnTo>
                    <a:lnTo>
                      <a:pt x="1141" y="1756"/>
                    </a:lnTo>
                    <a:lnTo>
                      <a:pt x="1144" y="1756"/>
                    </a:lnTo>
                    <a:lnTo>
                      <a:pt x="1159" y="1761"/>
                    </a:lnTo>
                    <a:lnTo>
                      <a:pt x="1168" y="1765"/>
                    </a:lnTo>
                    <a:lnTo>
                      <a:pt x="1171" y="1768"/>
                    </a:lnTo>
                    <a:lnTo>
                      <a:pt x="1173" y="1771"/>
                    </a:lnTo>
                    <a:lnTo>
                      <a:pt x="1173" y="1774"/>
                    </a:lnTo>
                    <a:lnTo>
                      <a:pt x="1171" y="1777"/>
                    </a:lnTo>
                    <a:close/>
                    <a:moveTo>
                      <a:pt x="1150" y="1702"/>
                    </a:moveTo>
                    <a:lnTo>
                      <a:pt x="1150" y="1702"/>
                    </a:lnTo>
                    <a:lnTo>
                      <a:pt x="1116" y="1719"/>
                    </a:lnTo>
                    <a:lnTo>
                      <a:pt x="1101" y="1728"/>
                    </a:lnTo>
                    <a:lnTo>
                      <a:pt x="1090" y="1734"/>
                    </a:lnTo>
                    <a:lnTo>
                      <a:pt x="1089" y="1735"/>
                    </a:lnTo>
                    <a:lnTo>
                      <a:pt x="1086" y="1735"/>
                    </a:lnTo>
                    <a:lnTo>
                      <a:pt x="1078" y="1734"/>
                    </a:lnTo>
                    <a:lnTo>
                      <a:pt x="1071" y="1729"/>
                    </a:lnTo>
                    <a:lnTo>
                      <a:pt x="1062" y="1722"/>
                    </a:lnTo>
                    <a:lnTo>
                      <a:pt x="1053" y="1713"/>
                    </a:lnTo>
                    <a:lnTo>
                      <a:pt x="1047" y="1704"/>
                    </a:lnTo>
                    <a:lnTo>
                      <a:pt x="1041" y="1695"/>
                    </a:lnTo>
                    <a:lnTo>
                      <a:pt x="1038" y="1684"/>
                    </a:lnTo>
                    <a:lnTo>
                      <a:pt x="1039" y="1677"/>
                    </a:lnTo>
                    <a:lnTo>
                      <a:pt x="1042" y="1669"/>
                    </a:lnTo>
                    <a:lnTo>
                      <a:pt x="1048" y="1662"/>
                    </a:lnTo>
                    <a:lnTo>
                      <a:pt x="1056" y="1657"/>
                    </a:lnTo>
                    <a:lnTo>
                      <a:pt x="1075" y="1647"/>
                    </a:lnTo>
                    <a:lnTo>
                      <a:pt x="1092" y="1638"/>
                    </a:lnTo>
                    <a:lnTo>
                      <a:pt x="1113" y="1629"/>
                    </a:lnTo>
                    <a:lnTo>
                      <a:pt x="1125" y="1624"/>
                    </a:lnTo>
                    <a:lnTo>
                      <a:pt x="1137" y="1620"/>
                    </a:lnTo>
                    <a:lnTo>
                      <a:pt x="1149" y="1618"/>
                    </a:lnTo>
                    <a:lnTo>
                      <a:pt x="1153" y="1618"/>
                    </a:lnTo>
                    <a:lnTo>
                      <a:pt x="1159" y="1620"/>
                    </a:lnTo>
                    <a:lnTo>
                      <a:pt x="1164" y="1621"/>
                    </a:lnTo>
                    <a:lnTo>
                      <a:pt x="1168" y="1624"/>
                    </a:lnTo>
                    <a:lnTo>
                      <a:pt x="1171" y="1629"/>
                    </a:lnTo>
                    <a:lnTo>
                      <a:pt x="1174" y="1633"/>
                    </a:lnTo>
                    <a:lnTo>
                      <a:pt x="1177" y="1641"/>
                    </a:lnTo>
                    <a:lnTo>
                      <a:pt x="1177" y="1648"/>
                    </a:lnTo>
                    <a:lnTo>
                      <a:pt x="1177" y="1659"/>
                    </a:lnTo>
                    <a:lnTo>
                      <a:pt x="1174" y="1669"/>
                    </a:lnTo>
                    <a:lnTo>
                      <a:pt x="1171" y="1680"/>
                    </a:lnTo>
                    <a:lnTo>
                      <a:pt x="1165" y="1690"/>
                    </a:lnTo>
                    <a:lnTo>
                      <a:pt x="1159" y="1698"/>
                    </a:lnTo>
                    <a:lnTo>
                      <a:pt x="1150" y="1702"/>
                    </a:lnTo>
                    <a:close/>
                    <a:moveTo>
                      <a:pt x="1264" y="1609"/>
                    </a:moveTo>
                    <a:lnTo>
                      <a:pt x="1264" y="1609"/>
                    </a:lnTo>
                    <a:lnTo>
                      <a:pt x="1257" y="1618"/>
                    </a:lnTo>
                    <a:lnTo>
                      <a:pt x="1249" y="1627"/>
                    </a:lnTo>
                    <a:lnTo>
                      <a:pt x="1246" y="1632"/>
                    </a:lnTo>
                    <a:lnTo>
                      <a:pt x="1242" y="1633"/>
                    </a:lnTo>
                    <a:lnTo>
                      <a:pt x="1239" y="1633"/>
                    </a:lnTo>
                    <a:lnTo>
                      <a:pt x="1236" y="1630"/>
                    </a:lnTo>
                    <a:lnTo>
                      <a:pt x="1227" y="1623"/>
                    </a:lnTo>
                    <a:lnTo>
                      <a:pt x="1218" y="1614"/>
                    </a:lnTo>
                    <a:lnTo>
                      <a:pt x="1215" y="1608"/>
                    </a:lnTo>
                    <a:lnTo>
                      <a:pt x="1212" y="1603"/>
                    </a:lnTo>
                    <a:lnTo>
                      <a:pt x="1212" y="1599"/>
                    </a:lnTo>
                    <a:lnTo>
                      <a:pt x="1213" y="1593"/>
                    </a:lnTo>
                    <a:lnTo>
                      <a:pt x="1216" y="1587"/>
                    </a:lnTo>
                    <a:lnTo>
                      <a:pt x="1222" y="1582"/>
                    </a:lnTo>
                    <a:lnTo>
                      <a:pt x="1230" y="1576"/>
                    </a:lnTo>
                    <a:lnTo>
                      <a:pt x="1239" y="1573"/>
                    </a:lnTo>
                    <a:lnTo>
                      <a:pt x="1248" y="1570"/>
                    </a:lnTo>
                    <a:lnTo>
                      <a:pt x="1257" y="1569"/>
                    </a:lnTo>
                    <a:lnTo>
                      <a:pt x="1266" y="1569"/>
                    </a:lnTo>
                    <a:lnTo>
                      <a:pt x="1272" y="1573"/>
                    </a:lnTo>
                    <a:lnTo>
                      <a:pt x="1275" y="1576"/>
                    </a:lnTo>
                    <a:lnTo>
                      <a:pt x="1276" y="1581"/>
                    </a:lnTo>
                    <a:lnTo>
                      <a:pt x="1278" y="1585"/>
                    </a:lnTo>
                    <a:lnTo>
                      <a:pt x="1276" y="1590"/>
                    </a:lnTo>
                    <a:lnTo>
                      <a:pt x="1270" y="1599"/>
                    </a:lnTo>
                    <a:lnTo>
                      <a:pt x="1264" y="1609"/>
                    </a:lnTo>
                    <a:close/>
                    <a:moveTo>
                      <a:pt x="1272" y="1515"/>
                    </a:moveTo>
                    <a:lnTo>
                      <a:pt x="1272" y="1515"/>
                    </a:lnTo>
                    <a:lnTo>
                      <a:pt x="1251" y="1515"/>
                    </a:lnTo>
                    <a:lnTo>
                      <a:pt x="1225" y="1513"/>
                    </a:lnTo>
                    <a:lnTo>
                      <a:pt x="1198" y="1509"/>
                    </a:lnTo>
                    <a:lnTo>
                      <a:pt x="1171" y="1503"/>
                    </a:lnTo>
                    <a:lnTo>
                      <a:pt x="1147" y="1497"/>
                    </a:lnTo>
                    <a:lnTo>
                      <a:pt x="1128" y="1489"/>
                    </a:lnTo>
                    <a:lnTo>
                      <a:pt x="1120" y="1485"/>
                    </a:lnTo>
                    <a:lnTo>
                      <a:pt x="1114" y="1482"/>
                    </a:lnTo>
                    <a:lnTo>
                      <a:pt x="1110" y="1477"/>
                    </a:lnTo>
                    <a:lnTo>
                      <a:pt x="1108" y="1473"/>
                    </a:lnTo>
                    <a:lnTo>
                      <a:pt x="1110" y="1465"/>
                    </a:lnTo>
                    <a:lnTo>
                      <a:pt x="1111" y="1458"/>
                    </a:lnTo>
                    <a:lnTo>
                      <a:pt x="1114" y="1452"/>
                    </a:lnTo>
                    <a:lnTo>
                      <a:pt x="1119" y="1446"/>
                    </a:lnTo>
                    <a:lnTo>
                      <a:pt x="1125" y="1441"/>
                    </a:lnTo>
                    <a:lnTo>
                      <a:pt x="1132" y="1438"/>
                    </a:lnTo>
                    <a:lnTo>
                      <a:pt x="1140" y="1435"/>
                    </a:lnTo>
                    <a:lnTo>
                      <a:pt x="1147" y="1434"/>
                    </a:lnTo>
                    <a:lnTo>
                      <a:pt x="1167" y="1437"/>
                    </a:lnTo>
                    <a:lnTo>
                      <a:pt x="1189" y="1440"/>
                    </a:lnTo>
                    <a:lnTo>
                      <a:pt x="1203" y="1441"/>
                    </a:lnTo>
                    <a:lnTo>
                      <a:pt x="1216" y="1441"/>
                    </a:lnTo>
                    <a:lnTo>
                      <a:pt x="1231" y="1441"/>
                    </a:lnTo>
                    <a:lnTo>
                      <a:pt x="1246" y="1438"/>
                    </a:lnTo>
                    <a:lnTo>
                      <a:pt x="1263" y="1435"/>
                    </a:lnTo>
                    <a:lnTo>
                      <a:pt x="1276" y="1431"/>
                    </a:lnTo>
                    <a:lnTo>
                      <a:pt x="1303" y="1419"/>
                    </a:lnTo>
                    <a:lnTo>
                      <a:pt x="1326" y="1407"/>
                    </a:lnTo>
                    <a:lnTo>
                      <a:pt x="1336" y="1404"/>
                    </a:lnTo>
                    <a:lnTo>
                      <a:pt x="1347" y="1401"/>
                    </a:lnTo>
                    <a:lnTo>
                      <a:pt x="1354" y="1402"/>
                    </a:lnTo>
                    <a:lnTo>
                      <a:pt x="1360" y="1404"/>
                    </a:lnTo>
                    <a:lnTo>
                      <a:pt x="1365" y="1407"/>
                    </a:lnTo>
                    <a:lnTo>
                      <a:pt x="1369" y="1411"/>
                    </a:lnTo>
                    <a:lnTo>
                      <a:pt x="1372" y="1417"/>
                    </a:lnTo>
                    <a:lnTo>
                      <a:pt x="1375" y="1423"/>
                    </a:lnTo>
                    <a:lnTo>
                      <a:pt x="1377" y="1429"/>
                    </a:lnTo>
                    <a:lnTo>
                      <a:pt x="1377" y="1435"/>
                    </a:lnTo>
                    <a:lnTo>
                      <a:pt x="1378" y="1440"/>
                    </a:lnTo>
                    <a:lnTo>
                      <a:pt x="1377" y="1444"/>
                    </a:lnTo>
                    <a:lnTo>
                      <a:pt x="1371" y="1455"/>
                    </a:lnTo>
                    <a:lnTo>
                      <a:pt x="1360" y="1468"/>
                    </a:lnTo>
                    <a:lnTo>
                      <a:pt x="1347" y="1480"/>
                    </a:lnTo>
                    <a:lnTo>
                      <a:pt x="1330" y="1492"/>
                    </a:lnTo>
                    <a:lnTo>
                      <a:pt x="1311" y="1503"/>
                    </a:lnTo>
                    <a:lnTo>
                      <a:pt x="1291" y="1510"/>
                    </a:lnTo>
                    <a:lnTo>
                      <a:pt x="1282" y="1513"/>
                    </a:lnTo>
                    <a:lnTo>
                      <a:pt x="1272" y="1515"/>
                    </a:lnTo>
                    <a:close/>
                    <a:moveTo>
                      <a:pt x="1576" y="1452"/>
                    </a:moveTo>
                    <a:lnTo>
                      <a:pt x="1576" y="1452"/>
                    </a:lnTo>
                    <a:lnTo>
                      <a:pt x="1567" y="1470"/>
                    </a:lnTo>
                    <a:lnTo>
                      <a:pt x="1561" y="1477"/>
                    </a:lnTo>
                    <a:lnTo>
                      <a:pt x="1554" y="1485"/>
                    </a:lnTo>
                    <a:lnTo>
                      <a:pt x="1551" y="1486"/>
                    </a:lnTo>
                    <a:lnTo>
                      <a:pt x="1548" y="1488"/>
                    </a:lnTo>
                    <a:lnTo>
                      <a:pt x="1537" y="1488"/>
                    </a:lnTo>
                    <a:lnTo>
                      <a:pt x="1524" y="1488"/>
                    </a:lnTo>
                    <a:lnTo>
                      <a:pt x="1509" y="1486"/>
                    </a:lnTo>
                    <a:lnTo>
                      <a:pt x="1479" y="1482"/>
                    </a:lnTo>
                    <a:lnTo>
                      <a:pt x="1455" y="1479"/>
                    </a:lnTo>
                    <a:lnTo>
                      <a:pt x="1452" y="1479"/>
                    </a:lnTo>
                    <a:lnTo>
                      <a:pt x="1447" y="1476"/>
                    </a:lnTo>
                    <a:lnTo>
                      <a:pt x="1444" y="1473"/>
                    </a:lnTo>
                    <a:lnTo>
                      <a:pt x="1443" y="1468"/>
                    </a:lnTo>
                    <a:lnTo>
                      <a:pt x="1438" y="1455"/>
                    </a:lnTo>
                    <a:lnTo>
                      <a:pt x="1434" y="1441"/>
                    </a:lnTo>
                    <a:lnTo>
                      <a:pt x="1429" y="1410"/>
                    </a:lnTo>
                    <a:lnTo>
                      <a:pt x="1426" y="1395"/>
                    </a:lnTo>
                    <a:lnTo>
                      <a:pt x="1423" y="1384"/>
                    </a:lnTo>
                    <a:lnTo>
                      <a:pt x="1414" y="1365"/>
                    </a:lnTo>
                    <a:lnTo>
                      <a:pt x="1402" y="1339"/>
                    </a:lnTo>
                    <a:lnTo>
                      <a:pt x="1398" y="1326"/>
                    </a:lnTo>
                    <a:lnTo>
                      <a:pt x="1395" y="1312"/>
                    </a:lnTo>
                    <a:lnTo>
                      <a:pt x="1393" y="1300"/>
                    </a:lnTo>
                    <a:lnTo>
                      <a:pt x="1393" y="1294"/>
                    </a:lnTo>
                    <a:lnTo>
                      <a:pt x="1395" y="1288"/>
                    </a:lnTo>
                    <a:lnTo>
                      <a:pt x="1398" y="1284"/>
                    </a:lnTo>
                    <a:lnTo>
                      <a:pt x="1402" y="1281"/>
                    </a:lnTo>
                    <a:lnTo>
                      <a:pt x="1408" y="1279"/>
                    </a:lnTo>
                    <a:lnTo>
                      <a:pt x="1416" y="1279"/>
                    </a:lnTo>
                    <a:lnTo>
                      <a:pt x="1434" y="1282"/>
                    </a:lnTo>
                    <a:lnTo>
                      <a:pt x="1455" y="1287"/>
                    </a:lnTo>
                    <a:lnTo>
                      <a:pt x="1476" y="1294"/>
                    </a:lnTo>
                    <a:lnTo>
                      <a:pt x="1497" y="1302"/>
                    </a:lnTo>
                    <a:lnTo>
                      <a:pt x="1530" y="1314"/>
                    </a:lnTo>
                    <a:lnTo>
                      <a:pt x="1555" y="1321"/>
                    </a:lnTo>
                    <a:lnTo>
                      <a:pt x="1578" y="1327"/>
                    </a:lnTo>
                    <a:lnTo>
                      <a:pt x="1587" y="1330"/>
                    </a:lnTo>
                    <a:lnTo>
                      <a:pt x="1594" y="1336"/>
                    </a:lnTo>
                    <a:lnTo>
                      <a:pt x="1597" y="1339"/>
                    </a:lnTo>
                    <a:lnTo>
                      <a:pt x="1600" y="1344"/>
                    </a:lnTo>
                    <a:lnTo>
                      <a:pt x="1602" y="1348"/>
                    </a:lnTo>
                    <a:lnTo>
                      <a:pt x="1602" y="1354"/>
                    </a:lnTo>
                    <a:lnTo>
                      <a:pt x="1602" y="1366"/>
                    </a:lnTo>
                    <a:lnTo>
                      <a:pt x="1602" y="1380"/>
                    </a:lnTo>
                    <a:lnTo>
                      <a:pt x="1596" y="1405"/>
                    </a:lnTo>
                    <a:lnTo>
                      <a:pt x="1587" y="1429"/>
                    </a:lnTo>
                    <a:lnTo>
                      <a:pt x="1576" y="1452"/>
                    </a:lnTo>
                    <a:close/>
                    <a:moveTo>
                      <a:pt x="1632" y="1179"/>
                    </a:moveTo>
                    <a:lnTo>
                      <a:pt x="1632" y="1179"/>
                    </a:lnTo>
                    <a:lnTo>
                      <a:pt x="1630" y="1186"/>
                    </a:lnTo>
                    <a:lnTo>
                      <a:pt x="1629" y="1194"/>
                    </a:lnTo>
                    <a:lnTo>
                      <a:pt x="1623" y="1206"/>
                    </a:lnTo>
                    <a:lnTo>
                      <a:pt x="1617" y="1218"/>
                    </a:lnTo>
                    <a:lnTo>
                      <a:pt x="1612" y="1233"/>
                    </a:lnTo>
                    <a:lnTo>
                      <a:pt x="1606" y="1246"/>
                    </a:lnTo>
                    <a:lnTo>
                      <a:pt x="1602" y="1257"/>
                    </a:lnTo>
                    <a:lnTo>
                      <a:pt x="1596" y="1263"/>
                    </a:lnTo>
                    <a:lnTo>
                      <a:pt x="1590" y="1266"/>
                    </a:lnTo>
                    <a:lnTo>
                      <a:pt x="1582" y="1267"/>
                    </a:lnTo>
                    <a:lnTo>
                      <a:pt x="1573" y="1266"/>
                    </a:lnTo>
                    <a:lnTo>
                      <a:pt x="1563" y="1261"/>
                    </a:lnTo>
                    <a:lnTo>
                      <a:pt x="1551" y="1257"/>
                    </a:lnTo>
                    <a:lnTo>
                      <a:pt x="1536" y="1251"/>
                    </a:lnTo>
                    <a:lnTo>
                      <a:pt x="1521" y="1246"/>
                    </a:lnTo>
                    <a:lnTo>
                      <a:pt x="1489" y="1240"/>
                    </a:lnTo>
                    <a:lnTo>
                      <a:pt x="1456" y="1234"/>
                    </a:lnTo>
                    <a:lnTo>
                      <a:pt x="1441" y="1231"/>
                    </a:lnTo>
                    <a:lnTo>
                      <a:pt x="1425" y="1227"/>
                    </a:lnTo>
                    <a:lnTo>
                      <a:pt x="1407" y="1221"/>
                    </a:lnTo>
                    <a:lnTo>
                      <a:pt x="1393" y="1213"/>
                    </a:lnTo>
                    <a:lnTo>
                      <a:pt x="1383" y="1204"/>
                    </a:lnTo>
                    <a:lnTo>
                      <a:pt x="1377" y="1194"/>
                    </a:lnTo>
                    <a:lnTo>
                      <a:pt x="1371" y="1183"/>
                    </a:lnTo>
                    <a:lnTo>
                      <a:pt x="1368" y="1173"/>
                    </a:lnTo>
                    <a:lnTo>
                      <a:pt x="1365" y="1150"/>
                    </a:lnTo>
                    <a:lnTo>
                      <a:pt x="1362" y="1117"/>
                    </a:lnTo>
                    <a:lnTo>
                      <a:pt x="1363" y="1111"/>
                    </a:lnTo>
                    <a:lnTo>
                      <a:pt x="1365" y="1107"/>
                    </a:lnTo>
                    <a:lnTo>
                      <a:pt x="1368" y="1102"/>
                    </a:lnTo>
                    <a:lnTo>
                      <a:pt x="1371" y="1098"/>
                    </a:lnTo>
                    <a:lnTo>
                      <a:pt x="1375" y="1096"/>
                    </a:lnTo>
                    <a:lnTo>
                      <a:pt x="1380" y="1095"/>
                    </a:lnTo>
                    <a:lnTo>
                      <a:pt x="1386" y="1095"/>
                    </a:lnTo>
                    <a:lnTo>
                      <a:pt x="1390" y="1098"/>
                    </a:lnTo>
                    <a:lnTo>
                      <a:pt x="1405" y="1110"/>
                    </a:lnTo>
                    <a:lnTo>
                      <a:pt x="1423" y="1122"/>
                    </a:lnTo>
                    <a:lnTo>
                      <a:pt x="1443" y="1132"/>
                    </a:lnTo>
                    <a:lnTo>
                      <a:pt x="1462" y="1141"/>
                    </a:lnTo>
                    <a:lnTo>
                      <a:pt x="1485" y="1149"/>
                    </a:lnTo>
                    <a:lnTo>
                      <a:pt x="1507" y="1153"/>
                    </a:lnTo>
                    <a:lnTo>
                      <a:pt x="1518" y="1153"/>
                    </a:lnTo>
                    <a:lnTo>
                      <a:pt x="1530" y="1153"/>
                    </a:lnTo>
                    <a:lnTo>
                      <a:pt x="1540" y="1153"/>
                    </a:lnTo>
                    <a:lnTo>
                      <a:pt x="1552" y="1150"/>
                    </a:lnTo>
                    <a:lnTo>
                      <a:pt x="1572" y="1146"/>
                    </a:lnTo>
                    <a:lnTo>
                      <a:pt x="1588" y="1140"/>
                    </a:lnTo>
                    <a:lnTo>
                      <a:pt x="1596" y="1137"/>
                    </a:lnTo>
                    <a:lnTo>
                      <a:pt x="1602" y="1137"/>
                    </a:lnTo>
                    <a:lnTo>
                      <a:pt x="1608" y="1137"/>
                    </a:lnTo>
                    <a:lnTo>
                      <a:pt x="1614" y="1137"/>
                    </a:lnTo>
                    <a:lnTo>
                      <a:pt x="1617" y="1140"/>
                    </a:lnTo>
                    <a:lnTo>
                      <a:pt x="1621" y="1141"/>
                    </a:lnTo>
                    <a:lnTo>
                      <a:pt x="1627" y="1149"/>
                    </a:lnTo>
                    <a:lnTo>
                      <a:pt x="1630" y="1156"/>
                    </a:lnTo>
                    <a:lnTo>
                      <a:pt x="1632" y="1165"/>
                    </a:lnTo>
                    <a:lnTo>
                      <a:pt x="1633" y="1173"/>
                    </a:lnTo>
                    <a:lnTo>
                      <a:pt x="1632" y="1179"/>
                    </a:lnTo>
                    <a:close/>
                    <a:moveTo>
                      <a:pt x="1642" y="516"/>
                    </a:moveTo>
                    <a:lnTo>
                      <a:pt x="1642" y="516"/>
                    </a:lnTo>
                    <a:lnTo>
                      <a:pt x="1639" y="541"/>
                    </a:lnTo>
                    <a:lnTo>
                      <a:pt x="1636" y="559"/>
                    </a:lnTo>
                    <a:lnTo>
                      <a:pt x="1635" y="576"/>
                    </a:lnTo>
                    <a:lnTo>
                      <a:pt x="1632" y="588"/>
                    </a:lnTo>
                    <a:lnTo>
                      <a:pt x="1627" y="616"/>
                    </a:lnTo>
                    <a:lnTo>
                      <a:pt x="1623" y="646"/>
                    </a:lnTo>
                    <a:lnTo>
                      <a:pt x="1621" y="678"/>
                    </a:lnTo>
                    <a:lnTo>
                      <a:pt x="1620" y="708"/>
                    </a:lnTo>
                    <a:lnTo>
                      <a:pt x="1620" y="760"/>
                    </a:lnTo>
                    <a:lnTo>
                      <a:pt x="1620" y="817"/>
                    </a:lnTo>
                    <a:lnTo>
                      <a:pt x="1621" y="847"/>
                    </a:lnTo>
                    <a:lnTo>
                      <a:pt x="1624" y="877"/>
                    </a:lnTo>
                    <a:lnTo>
                      <a:pt x="1627" y="909"/>
                    </a:lnTo>
                    <a:lnTo>
                      <a:pt x="1633" y="942"/>
                    </a:lnTo>
                    <a:lnTo>
                      <a:pt x="1635" y="964"/>
                    </a:lnTo>
                    <a:lnTo>
                      <a:pt x="1635" y="990"/>
                    </a:lnTo>
                    <a:lnTo>
                      <a:pt x="1633" y="1017"/>
                    </a:lnTo>
                    <a:lnTo>
                      <a:pt x="1629" y="1045"/>
                    </a:lnTo>
                    <a:lnTo>
                      <a:pt x="1626" y="1059"/>
                    </a:lnTo>
                    <a:lnTo>
                      <a:pt x="1621" y="1069"/>
                    </a:lnTo>
                    <a:lnTo>
                      <a:pt x="1615" y="1078"/>
                    </a:lnTo>
                    <a:lnTo>
                      <a:pt x="1606" y="1087"/>
                    </a:lnTo>
                    <a:lnTo>
                      <a:pt x="1596" y="1095"/>
                    </a:lnTo>
                    <a:lnTo>
                      <a:pt x="1579" y="1101"/>
                    </a:lnTo>
                    <a:lnTo>
                      <a:pt x="1560" y="1107"/>
                    </a:lnTo>
                    <a:lnTo>
                      <a:pt x="1534" y="1111"/>
                    </a:lnTo>
                    <a:lnTo>
                      <a:pt x="1525" y="1113"/>
                    </a:lnTo>
                    <a:lnTo>
                      <a:pt x="1516" y="1113"/>
                    </a:lnTo>
                    <a:lnTo>
                      <a:pt x="1497" y="1111"/>
                    </a:lnTo>
                    <a:lnTo>
                      <a:pt x="1479" y="1105"/>
                    </a:lnTo>
                    <a:lnTo>
                      <a:pt x="1459" y="1098"/>
                    </a:lnTo>
                    <a:lnTo>
                      <a:pt x="1441" y="1089"/>
                    </a:lnTo>
                    <a:lnTo>
                      <a:pt x="1425" y="1077"/>
                    </a:lnTo>
                    <a:lnTo>
                      <a:pt x="1410" y="1066"/>
                    </a:lnTo>
                    <a:lnTo>
                      <a:pt x="1395" y="1054"/>
                    </a:lnTo>
                    <a:lnTo>
                      <a:pt x="1390" y="1048"/>
                    </a:lnTo>
                    <a:lnTo>
                      <a:pt x="1384" y="1042"/>
                    </a:lnTo>
                    <a:lnTo>
                      <a:pt x="1377" y="1027"/>
                    </a:lnTo>
                    <a:lnTo>
                      <a:pt x="1372" y="1012"/>
                    </a:lnTo>
                    <a:lnTo>
                      <a:pt x="1369" y="997"/>
                    </a:lnTo>
                    <a:lnTo>
                      <a:pt x="1368" y="984"/>
                    </a:lnTo>
                    <a:lnTo>
                      <a:pt x="1366" y="973"/>
                    </a:lnTo>
                    <a:lnTo>
                      <a:pt x="1368" y="963"/>
                    </a:lnTo>
                    <a:lnTo>
                      <a:pt x="1372" y="915"/>
                    </a:lnTo>
                    <a:lnTo>
                      <a:pt x="1378" y="862"/>
                    </a:lnTo>
                    <a:lnTo>
                      <a:pt x="1384" y="808"/>
                    </a:lnTo>
                    <a:lnTo>
                      <a:pt x="1387" y="754"/>
                    </a:lnTo>
                    <a:lnTo>
                      <a:pt x="1389" y="700"/>
                    </a:lnTo>
                    <a:lnTo>
                      <a:pt x="1387" y="669"/>
                    </a:lnTo>
                    <a:lnTo>
                      <a:pt x="1386" y="639"/>
                    </a:lnTo>
                    <a:lnTo>
                      <a:pt x="1381" y="579"/>
                    </a:lnTo>
                    <a:lnTo>
                      <a:pt x="1381" y="574"/>
                    </a:lnTo>
                    <a:lnTo>
                      <a:pt x="1381" y="568"/>
                    </a:lnTo>
                    <a:lnTo>
                      <a:pt x="1383" y="561"/>
                    </a:lnTo>
                    <a:lnTo>
                      <a:pt x="1386" y="555"/>
                    </a:lnTo>
                    <a:lnTo>
                      <a:pt x="1393" y="547"/>
                    </a:lnTo>
                    <a:lnTo>
                      <a:pt x="1402" y="543"/>
                    </a:lnTo>
                    <a:lnTo>
                      <a:pt x="1416" y="540"/>
                    </a:lnTo>
                    <a:lnTo>
                      <a:pt x="1435" y="540"/>
                    </a:lnTo>
                    <a:lnTo>
                      <a:pt x="1455" y="538"/>
                    </a:lnTo>
                    <a:lnTo>
                      <a:pt x="1471" y="534"/>
                    </a:lnTo>
                    <a:lnTo>
                      <a:pt x="1486" y="531"/>
                    </a:lnTo>
                    <a:lnTo>
                      <a:pt x="1501" y="525"/>
                    </a:lnTo>
                    <a:lnTo>
                      <a:pt x="1515" y="520"/>
                    </a:lnTo>
                    <a:lnTo>
                      <a:pt x="1539" y="508"/>
                    </a:lnTo>
                    <a:lnTo>
                      <a:pt x="1560" y="495"/>
                    </a:lnTo>
                    <a:lnTo>
                      <a:pt x="1578" y="484"/>
                    </a:lnTo>
                    <a:lnTo>
                      <a:pt x="1594" y="475"/>
                    </a:lnTo>
                    <a:lnTo>
                      <a:pt x="1602" y="472"/>
                    </a:lnTo>
                    <a:lnTo>
                      <a:pt x="1608" y="471"/>
                    </a:lnTo>
                    <a:lnTo>
                      <a:pt x="1614" y="469"/>
                    </a:lnTo>
                    <a:lnTo>
                      <a:pt x="1618" y="471"/>
                    </a:lnTo>
                    <a:lnTo>
                      <a:pt x="1623" y="472"/>
                    </a:lnTo>
                    <a:lnTo>
                      <a:pt x="1627" y="474"/>
                    </a:lnTo>
                    <a:lnTo>
                      <a:pt x="1633" y="480"/>
                    </a:lnTo>
                    <a:lnTo>
                      <a:pt x="1638" y="487"/>
                    </a:lnTo>
                    <a:lnTo>
                      <a:pt x="1641" y="496"/>
                    </a:lnTo>
                    <a:lnTo>
                      <a:pt x="1642" y="504"/>
                    </a:lnTo>
                    <a:lnTo>
                      <a:pt x="1642" y="516"/>
                    </a:lnTo>
                    <a:close/>
                    <a:moveTo>
                      <a:pt x="1665" y="195"/>
                    </a:moveTo>
                    <a:lnTo>
                      <a:pt x="1665" y="195"/>
                    </a:lnTo>
                    <a:lnTo>
                      <a:pt x="1665" y="205"/>
                    </a:lnTo>
                    <a:lnTo>
                      <a:pt x="1663" y="213"/>
                    </a:lnTo>
                    <a:lnTo>
                      <a:pt x="1662" y="219"/>
                    </a:lnTo>
                    <a:lnTo>
                      <a:pt x="1659" y="223"/>
                    </a:lnTo>
                    <a:lnTo>
                      <a:pt x="1654" y="226"/>
                    </a:lnTo>
                    <a:lnTo>
                      <a:pt x="1648" y="229"/>
                    </a:lnTo>
                    <a:lnTo>
                      <a:pt x="1630" y="237"/>
                    </a:lnTo>
                    <a:lnTo>
                      <a:pt x="1620" y="243"/>
                    </a:lnTo>
                    <a:lnTo>
                      <a:pt x="1611" y="249"/>
                    </a:lnTo>
                    <a:lnTo>
                      <a:pt x="1602" y="255"/>
                    </a:lnTo>
                    <a:lnTo>
                      <a:pt x="1594" y="262"/>
                    </a:lnTo>
                    <a:lnTo>
                      <a:pt x="1587" y="271"/>
                    </a:lnTo>
                    <a:lnTo>
                      <a:pt x="1581" y="282"/>
                    </a:lnTo>
                    <a:lnTo>
                      <a:pt x="1575" y="294"/>
                    </a:lnTo>
                    <a:lnTo>
                      <a:pt x="1570" y="307"/>
                    </a:lnTo>
                    <a:lnTo>
                      <a:pt x="1567" y="322"/>
                    </a:lnTo>
                    <a:lnTo>
                      <a:pt x="1564" y="336"/>
                    </a:lnTo>
                    <a:lnTo>
                      <a:pt x="1561" y="349"/>
                    </a:lnTo>
                    <a:lnTo>
                      <a:pt x="1558" y="360"/>
                    </a:lnTo>
                    <a:lnTo>
                      <a:pt x="1554" y="369"/>
                    </a:lnTo>
                    <a:lnTo>
                      <a:pt x="1552" y="372"/>
                    </a:lnTo>
                    <a:lnTo>
                      <a:pt x="1548" y="373"/>
                    </a:lnTo>
                    <a:lnTo>
                      <a:pt x="1545" y="373"/>
                    </a:lnTo>
                    <a:lnTo>
                      <a:pt x="1540" y="373"/>
                    </a:lnTo>
                    <a:lnTo>
                      <a:pt x="1534" y="372"/>
                    </a:lnTo>
                    <a:lnTo>
                      <a:pt x="1528" y="369"/>
                    </a:lnTo>
                    <a:lnTo>
                      <a:pt x="1522" y="364"/>
                    </a:lnTo>
                    <a:lnTo>
                      <a:pt x="1516" y="357"/>
                    </a:lnTo>
                    <a:lnTo>
                      <a:pt x="1512" y="349"/>
                    </a:lnTo>
                    <a:lnTo>
                      <a:pt x="1507" y="340"/>
                    </a:lnTo>
                    <a:lnTo>
                      <a:pt x="1501" y="318"/>
                    </a:lnTo>
                    <a:lnTo>
                      <a:pt x="1497" y="295"/>
                    </a:lnTo>
                    <a:lnTo>
                      <a:pt x="1494" y="271"/>
                    </a:lnTo>
                    <a:lnTo>
                      <a:pt x="1492" y="250"/>
                    </a:lnTo>
                    <a:lnTo>
                      <a:pt x="1491" y="222"/>
                    </a:lnTo>
                    <a:lnTo>
                      <a:pt x="1489" y="208"/>
                    </a:lnTo>
                    <a:lnTo>
                      <a:pt x="1489" y="195"/>
                    </a:lnTo>
                    <a:lnTo>
                      <a:pt x="1489" y="187"/>
                    </a:lnTo>
                    <a:lnTo>
                      <a:pt x="1491" y="180"/>
                    </a:lnTo>
                    <a:lnTo>
                      <a:pt x="1495" y="174"/>
                    </a:lnTo>
                    <a:lnTo>
                      <a:pt x="1500" y="165"/>
                    </a:lnTo>
                    <a:lnTo>
                      <a:pt x="1507" y="159"/>
                    </a:lnTo>
                    <a:lnTo>
                      <a:pt x="1515" y="153"/>
                    </a:lnTo>
                    <a:lnTo>
                      <a:pt x="1524" y="147"/>
                    </a:lnTo>
                    <a:lnTo>
                      <a:pt x="1533" y="144"/>
                    </a:lnTo>
                    <a:lnTo>
                      <a:pt x="1545" y="142"/>
                    </a:lnTo>
                    <a:lnTo>
                      <a:pt x="1557" y="141"/>
                    </a:lnTo>
                    <a:lnTo>
                      <a:pt x="1570" y="141"/>
                    </a:lnTo>
                    <a:lnTo>
                      <a:pt x="1584" y="142"/>
                    </a:lnTo>
                    <a:lnTo>
                      <a:pt x="1614" y="147"/>
                    </a:lnTo>
                    <a:lnTo>
                      <a:pt x="1630" y="150"/>
                    </a:lnTo>
                    <a:lnTo>
                      <a:pt x="1639" y="150"/>
                    </a:lnTo>
                    <a:lnTo>
                      <a:pt x="1645" y="153"/>
                    </a:lnTo>
                    <a:lnTo>
                      <a:pt x="1653" y="156"/>
                    </a:lnTo>
                    <a:lnTo>
                      <a:pt x="1659" y="162"/>
                    </a:lnTo>
                    <a:lnTo>
                      <a:pt x="1663" y="169"/>
                    </a:lnTo>
                    <a:lnTo>
                      <a:pt x="1666" y="180"/>
                    </a:lnTo>
                    <a:lnTo>
                      <a:pt x="1665" y="195"/>
                    </a:lnTo>
                    <a:close/>
                  </a:path>
                </a:pathLst>
              </a:custGeom>
              <a:solidFill>
                <a:srgbClr val="E65F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9" name="Freeform 13377">
                <a:extLst>
                  <a:ext uri="{FF2B5EF4-FFF2-40B4-BE49-F238E27FC236}">
                    <a16:creationId xmlns:a16="http://schemas.microsoft.com/office/drawing/2014/main" id="{9F47B335-1A4F-422E-BF90-D0E764284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79" y="2876"/>
                <a:ext cx="900" cy="460"/>
              </a:xfrm>
              <a:custGeom>
                <a:avLst/>
                <a:gdLst>
                  <a:gd name="T0" fmla="*/ 861 w 900"/>
                  <a:gd name="T1" fmla="*/ 379 h 460"/>
                  <a:gd name="T2" fmla="*/ 813 w 900"/>
                  <a:gd name="T3" fmla="*/ 370 h 460"/>
                  <a:gd name="T4" fmla="*/ 809 w 900"/>
                  <a:gd name="T5" fmla="*/ 360 h 460"/>
                  <a:gd name="T6" fmla="*/ 809 w 900"/>
                  <a:gd name="T7" fmla="*/ 355 h 460"/>
                  <a:gd name="T8" fmla="*/ 807 w 900"/>
                  <a:gd name="T9" fmla="*/ 349 h 460"/>
                  <a:gd name="T10" fmla="*/ 807 w 900"/>
                  <a:gd name="T11" fmla="*/ 339 h 460"/>
                  <a:gd name="T12" fmla="*/ 809 w 900"/>
                  <a:gd name="T13" fmla="*/ 328 h 460"/>
                  <a:gd name="T14" fmla="*/ 812 w 900"/>
                  <a:gd name="T15" fmla="*/ 316 h 460"/>
                  <a:gd name="T16" fmla="*/ 813 w 900"/>
                  <a:gd name="T17" fmla="*/ 309 h 460"/>
                  <a:gd name="T18" fmla="*/ 819 w 900"/>
                  <a:gd name="T19" fmla="*/ 264 h 460"/>
                  <a:gd name="T20" fmla="*/ 806 w 900"/>
                  <a:gd name="T21" fmla="*/ 241 h 460"/>
                  <a:gd name="T22" fmla="*/ 780 w 900"/>
                  <a:gd name="T23" fmla="*/ 255 h 460"/>
                  <a:gd name="T24" fmla="*/ 753 w 900"/>
                  <a:gd name="T25" fmla="*/ 214 h 460"/>
                  <a:gd name="T26" fmla="*/ 729 w 900"/>
                  <a:gd name="T27" fmla="*/ 207 h 460"/>
                  <a:gd name="T28" fmla="*/ 701 w 900"/>
                  <a:gd name="T29" fmla="*/ 226 h 460"/>
                  <a:gd name="T30" fmla="*/ 617 w 900"/>
                  <a:gd name="T31" fmla="*/ 271 h 460"/>
                  <a:gd name="T32" fmla="*/ 594 w 900"/>
                  <a:gd name="T33" fmla="*/ 178 h 460"/>
                  <a:gd name="T34" fmla="*/ 677 w 900"/>
                  <a:gd name="T35" fmla="*/ 190 h 460"/>
                  <a:gd name="T36" fmla="*/ 689 w 900"/>
                  <a:gd name="T37" fmla="*/ 166 h 460"/>
                  <a:gd name="T38" fmla="*/ 678 w 900"/>
                  <a:gd name="T39" fmla="*/ 102 h 460"/>
                  <a:gd name="T40" fmla="*/ 696 w 900"/>
                  <a:gd name="T41" fmla="*/ 73 h 460"/>
                  <a:gd name="T42" fmla="*/ 657 w 900"/>
                  <a:gd name="T43" fmla="*/ 72 h 460"/>
                  <a:gd name="T44" fmla="*/ 594 w 900"/>
                  <a:gd name="T45" fmla="*/ 21 h 460"/>
                  <a:gd name="T46" fmla="*/ 573 w 900"/>
                  <a:gd name="T47" fmla="*/ 12 h 460"/>
                  <a:gd name="T48" fmla="*/ 557 w 900"/>
                  <a:gd name="T49" fmla="*/ 33 h 460"/>
                  <a:gd name="T50" fmla="*/ 516 w 900"/>
                  <a:gd name="T51" fmla="*/ 75 h 460"/>
                  <a:gd name="T52" fmla="*/ 504 w 900"/>
                  <a:gd name="T53" fmla="*/ 91 h 460"/>
                  <a:gd name="T54" fmla="*/ 557 w 900"/>
                  <a:gd name="T55" fmla="*/ 111 h 460"/>
                  <a:gd name="T56" fmla="*/ 506 w 900"/>
                  <a:gd name="T57" fmla="*/ 208 h 460"/>
                  <a:gd name="T58" fmla="*/ 462 w 900"/>
                  <a:gd name="T59" fmla="*/ 165 h 460"/>
                  <a:gd name="T60" fmla="*/ 441 w 900"/>
                  <a:gd name="T61" fmla="*/ 156 h 460"/>
                  <a:gd name="T62" fmla="*/ 459 w 900"/>
                  <a:gd name="T63" fmla="*/ 214 h 460"/>
                  <a:gd name="T64" fmla="*/ 395 w 900"/>
                  <a:gd name="T65" fmla="*/ 301 h 460"/>
                  <a:gd name="T66" fmla="*/ 362 w 900"/>
                  <a:gd name="T67" fmla="*/ 214 h 460"/>
                  <a:gd name="T68" fmla="*/ 327 w 900"/>
                  <a:gd name="T69" fmla="*/ 198 h 460"/>
                  <a:gd name="T70" fmla="*/ 308 w 900"/>
                  <a:gd name="T71" fmla="*/ 276 h 460"/>
                  <a:gd name="T72" fmla="*/ 216 w 900"/>
                  <a:gd name="T73" fmla="*/ 259 h 460"/>
                  <a:gd name="T74" fmla="*/ 167 w 900"/>
                  <a:gd name="T75" fmla="*/ 199 h 460"/>
                  <a:gd name="T76" fmla="*/ 162 w 900"/>
                  <a:gd name="T77" fmla="*/ 241 h 460"/>
                  <a:gd name="T78" fmla="*/ 98 w 900"/>
                  <a:gd name="T79" fmla="*/ 306 h 460"/>
                  <a:gd name="T80" fmla="*/ 42 w 900"/>
                  <a:gd name="T81" fmla="*/ 216 h 460"/>
                  <a:gd name="T82" fmla="*/ 9 w 900"/>
                  <a:gd name="T83" fmla="*/ 205 h 460"/>
                  <a:gd name="T84" fmla="*/ 5 w 900"/>
                  <a:gd name="T85" fmla="*/ 238 h 460"/>
                  <a:gd name="T86" fmla="*/ 74 w 900"/>
                  <a:gd name="T87" fmla="*/ 355 h 460"/>
                  <a:gd name="T88" fmla="*/ 134 w 900"/>
                  <a:gd name="T89" fmla="*/ 442 h 460"/>
                  <a:gd name="T90" fmla="*/ 281 w 900"/>
                  <a:gd name="T91" fmla="*/ 388 h 460"/>
                  <a:gd name="T92" fmla="*/ 377 w 900"/>
                  <a:gd name="T93" fmla="*/ 435 h 460"/>
                  <a:gd name="T94" fmla="*/ 486 w 900"/>
                  <a:gd name="T95" fmla="*/ 397 h 460"/>
                  <a:gd name="T96" fmla="*/ 585 w 900"/>
                  <a:gd name="T97" fmla="*/ 438 h 460"/>
                  <a:gd name="T98" fmla="*/ 666 w 900"/>
                  <a:gd name="T99" fmla="*/ 309 h 460"/>
                  <a:gd name="T100" fmla="*/ 747 w 900"/>
                  <a:gd name="T101" fmla="*/ 418 h 460"/>
                  <a:gd name="T102" fmla="*/ 749 w 900"/>
                  <a:gd name="T103" fmla="*/ 454 h 460"/>
                  <a:gd name="T104" fmla="*/ 822 w 900"/>
                  <a:gd name="T105" fmla="*/ 460 h 460"/>
                  <a:gd name="T106" fmla="*/ 900 w 900"/>
                  <a:gd name="T107" fmla="*/ 393 h 460"/>
                  <a:gd name="T108" fmla="*/ 152 w 900"/>
                  <a:gd name="T109" fmla="*/ 351 h 460"/>
                  <a:gd name="T110" fmla="*/ 164 w 900"/>
                  <a:gd name="T111" fmla="*/ 378 h 460"/>
                  <a:gd name="T112" fmla="*/ 321 w 900"/>
                  <a:gd name="T113" fmla="*/ 322 h 460"/>
                  <a:gd name="T114" fmla="*/ 386 w 900"/>
                  <a:gd name="T115" fmla="*/ 357 h 460"/>
                  <a:gd name="T116" fmla="*/ 555 w 900"/>
                  <a:gd name="T117" fmla="*/ 372 h 460"/>
                  <a:gd name="T118" fmla="*/ 479 w 900"/>
                  <a:gd name="T119" fmla="*/ 298 h 460"/>
                  <a:gd name="T120" fmla="*/ 593 w 900"/>
                  <a:gd name="T121" fmla="*/ 312 h 46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900" h="460">
                    <a:moveTo>
                      <a:pt x="684" y="66"/>
                    </a:moveTo>
                    <a:lnTo>
                      <a:pt x="684" y="66"/>
                    </a:lnTo>
                    <a:lnTo>
                      <a:pt x="690" y="63"/>
                    </a:lnTo>
                    <a:lnTo>
                      <a:pt x="687" y="64"/>
                    </a:lnTo>
                    <a:lnTo>
                      <a:pt x="684" y="66"/>
                    </a:lnTo>
                    <a:close/>
                    <a:moveTo>
                      <a:pt x="900" y="393"/>
                    </a:moveTo>
                    <a:lnTo>
                      <a:pt x="900" y="393"/>
                    </a:lnTo>
                    <a:lnTo>
                      <a:pt x="894" y="381"/>
                    </a:lnTo>
                    <a:lnTo>
                      <a:pt x="887" y="370"/>
                    </a:lnTo>
                    <a:lnTo>
                      <a:pt x="870" y="376"/>
                    </a:lnTo>
                    <a:lnTo>
                      <a:pt x="861" y="379"/>
                    </a:lnTo>
                    <a:lnTo>
                      <a:pt x="851" y="382"/>
                    </a:lnTo>
                    <a:lnTo>
                      <a:pt x="842" y="384"/>
                    </a:lnTo>
                    <a:lnTo>
                      <a:pt x="831" y="382"/>
                    </a:lnTo>
                    <a:lnTo>
                      <a:pt x="824" y="379"/>
                    </a:lnTo>
                    <a:lnTo>
                      <a:pt x="815" y="372"/>
                    </a:lnTo>
                    <a:lnTo>
                      <a:pt x="813" y="370"/>
                    </a:lnTo>
                    <a:lnTo>
                      <a:pt x="810" y="366"/>
                    </a:lnTo>
                    <a:lnTo>
                      <a:pt x="810" y="364"/>
                    </a:lnTo>
                    <a:lnTo>
                      <a:pt x="810" y="363"/>
                    </a:lnTo>
                    <a:lnTo>
                      <a:pt x="809" y="360"/>
                    </a:lnTo>
                    <a:lnTo>
                      <a:pt x="809" y="358"/>
                    </a:lnTo>
                    <a:lnTo>
                      <a:pt x="809" y="357"/>
                    </a:lnTo>
                    <a:lnTo>
                      <a:pt x="809" y="355"/>
                    </a:lnTo>
                    <a:lnTo>
                      <a:pt x="807" y="352"/>
                    </a:lnTo>
                    <a:lnTo>
                      <a:pt x="807" y="351"/>
                    </a:lnTo>
                    <a:lnTo>
                      <a:pt x="807" y="349"/>
                    </a:lnTo>
                    <a:lnTo>
                      <a:pt x="807" y="348"/>
                    </a:lnTo>
                    <a:lnTo>
                      <a:pt x="807" y="345"/>
                    </a:lnTo>
                    <a:lnTo>
                      <a:pt x="807" y="343"/>
                    </a:lnTo>
                    <a:lnTo>
                      <a:pt x="807" y="339"/>
                    </a:lnTo>
                    <a:lnTo>
                      <a:pt x="807" y="337"/>
                    </a:lnTo>
                    <a:lnTo>
                      <a:pt x="807" y="336"/>
                    </a:lnTo>
                    <a:lnTo>
                      <a:pt x="809" y="333"/>
                    </a:lnTo>
                    <a:lnTo>
                      <a:pt x="809" y="328"/>
                    </a:lnTo>
                    <a:lnTo>
                      <a:pt x="810" y="322"/>
                    </a:lnTo>
                    <a:lnTo>
                      <a:pt x="812" y="316"/>
                    </a:lnTo>
                    <a:lnTo>
                      <a:pt x="812" y="312"/>
                    </a:lnTo>
                    <a:lnTo>
                      <a:pt x="813" y="310"/>
                    </a:lnTo>
                    <a:lnTo>
                      <a:pt x="813" y="309"/>
                    </a:lnTo>
                    <a:lnTo>
                      <a:pt x="813" y="304"/>
                    </a:lnTo>
                    <a:lnTo>
                      <a:pt x="815" y="304"/>
                    </a:lnTo>
                    <a:lnTo>
                      <a:pt x="816" y="300"/>
                    </a:lnTo>
                    <a:lnTo>
                      <a:pt x="813" y="297"/>
                    </a:lnTo>
                    <a:lnTo>
                      <a:pt x="816" y="286"/>
                    </a:lnTo>
                    <a:lnTo>
                      <a:pt x="818" y="271"/>
                    </a:lnTo>
                    <a:lnTo>
                      <a:pt x="819" y="264"/>
                    </a:lnTo>
                    <a:lnTo>
                      <a:pt x="821" y="256"/>
                    </a:lnTo>
                    <a:lnTo>
                      <a:pt x="819" y="259"/>
                    </a:lnTo>
                    <a:lnTo>
                      <a:pt x="816" y="259"/>
                    </a:lnTo>
                    <a:lnTo>
                      <a:pt x="815" y="259"/>
                    </a:lnTo>
                    <a:lnTo>
                      <a:pt x="813" y="256"/>
                    </a:lnTo>
                    <a:lnTo>
                      <a:pt x="812" y="253"/>
                    </a:lnTo>
                    <a:lnTo>
                      <a:pt x="812" y="250"/>
                    </a:lnTo>
                    <a:lnTo>
                      <a:pt x="813" y="246"/>
                    </a:lnTo>
                    <a:lnTo>
                      <a:pt x="815" y="241"/>
                    </a:lnTo>
                    <a:lnTo>
                      <a:pt x="812" y="243"/>
                    </a:lnTo>
                    <a:lnTo>
                      <a:pt x="810" y="243"/>
                    </a:lnTo>
                    <a:lnTo>
                      <a:pt x="806" y="241"/>
                    </a:lnTo>
                    <a:lnTo>
                      <a:pt x="804" y="237"/>
                    </a:lnTo>
                    <a:lnTo>
                      <a:pt x="801" y="232"/>
                    </a:lnTo>
                    <a:lnTo>
                      <a:pt x="798" y="238"/>
                    </a:lnTo>
                    <a:lnTo>
                      <a:pt x="795" y="244"/>
                    </a:lnTo>
                    <a:lnTo>
                      <a:pt x="789" y="249"/>
                    </a:lnTo>
                    <a:lnTo>
                      <a:pt x="783" y="253"/>
                    </a:lnTo>
                    <a:lnTo>
                      <a:pt x="783" y="252"/>
                    </a:lnTo>
                    <a:lnTo>
                      <a:pt x="782" y="253"/>
                    </a:lnTo>
                    <a:lnTo>
                      <a:pt x="780" y="253"/>
                    </a:lnTo>
                    <a:lnTo>
                      <a:pt x="780" y="255"/>
                    </a:lnTo>
                    <a:lnTo>
                      <a:pt x="777" y="256"/>
                    </a:lnTo>
                    <a:lnTo>
                      <a:pt x="774" y="258"/>
                    </a:lnTo>
                    <a:lnTo>
                      <a:pt x="762" y="259"/>
                    </a:lnTo>
                    <a:lnTo>
                      <a:pt x="755" y="258"/>
                    </a:lnTo>
                    <a:lnTo>
                      <a:pt x="752" y="255"/>
                    </a:lnTo>
                    <a:lnTo>
                      <a:pt x="750" y="253"/>
                    </a:lnTo>
                    <a:lnTo>
                      <a:pt x="749" y="246"/>
                    </a:lnTo>
                    <a:lnTo>
                      <a:pt x="750" y="232"/>
                    </a:lnTo>
                    <a:lnTo>
                      <a:pt x="752" y="223"/>
                    </a:lnTo>
                    <a:lnTo>
                      <a:pt x="753" y="214"/>
                    </a:lnTo>
                    <a:lnTo>
                      <a:pt x="752" y="214"/>
                    </a:lnTo>
                    <a:lnTo>
                      <a:pt x="755" y="208"/>
                    </a:lnTo>
                    <a:lnTo>
                      <a:pt x="759" y="202"/>
                    </a:lnTo>
                    <a:lnTo>
                      <a:pt x="753" y="204"/>
                    </a:lnTo>
                    <a:lnTo>
                      <a:pt x="749" y="204"/>
                    </a:lnTo>
                    <a:lnTo>
                      <a:pt x="743" y="202"/>
                    </a:lnTo>
                    <a:lnTo>
                      <a:pt x="741" y="201"/>
                    </a:lnTo>
                    <a:lnTo>
                      <a:pt x="741" y="198"/>
                    </a:lnTo>
                    <a:lnTo>
                      <a:pt x="738" y="202"/>
                    </a:lnTo>
                    <a:lnTo>
                      <a:pt x="734" y="204"/>
                    </a:lnTo>
                    <a:lnTo>
                      <a:pt x="729" y="207"/>
                    </a:lnTo>
                    <a:lnTo>
                      <a:pt x="725" y="207"/>
                    </a:lnTo>
                    <a:lnTo>
                      <a:pt x="720" y="207"/>
                    </a:lnTo>
                    <a:lnTo>
                      <a:pt x="717" y="205"/>
                    </a:lnTo>
                    <a:lnTo>
                      <a:pt x="716" y="202"/>
                    </a:lnTo>
                    <a:lnTo>
                      <a:pt x="716" y="198"/>
                    </a:lnTo>
                    <a:lnTo>
                      <a:pt x="708" y="208"/>
                    </a:lnTo>
                    <a:lnTo>
                      <a:pt x="704" y="214"/>
                    </a:lnTo>
                    <a:lnTo>
                      <a:pt x="698" y="217"/>
                    </a:lnTo>
                    <a:lnTo>
                      <a:pt x="701" y="219"/>
                    </a:lnTo>
                    <a:lnTo>
                      <a:pt x="698" y="219"/>
                    </a:lnTo>
                    <a:lnTo>
                      <a:pt x="701" y="226"/>
                    </a:lnTo>
                    <a:lnTo>
                      <a:pt x="702" y="241"/>
                    </a:lnTo>
                    <a:lnTo>
                      <a:pt x="702" y="246"/>
                    </a:lnTo>
                    <a:lnTo>
                      <a:pt x="702" y="250"/>
                    </a:lnTo>
                    <a:lnTo>
                      <a:pt x="699" y="255"/>
                    </a:lnTo>
                    <a:lnTo>
                      <a:pt x="696" y="258"/>
                    </a:lnTo>
                    <a:lnTo>
                      <a:pt x="690" y="261"/>
                    </a:lnTo>
                    <a:lnTo>
                      <a:pt x="683" y="264"/>
                    </a:lnTo>
                    <a:lnTo>
                      <a:pt x="666" y="270"/>
                    </a:lnTo>
                    <a:lnTo>
                      <a:pt x="650" y="273"/>
                    </a:lnTo>
                    <a:lnTo>
                      <a:pt x="633" y="274"/>
                    </a:lnTo>
                    <a:lnTo>
                      <a:pt x="617" y="271"/>
                    </a:lnTo>
                    <a:lnTo>
                      <a:pt x="605" y="267"/>
                    </a:lnTo>
                    <a:lnTo>
                      <a:pt x="593" y="259"/>
                    </a:lnTo>
                    <a:lnTo>
                      <a:pt x="579" y="250"/>
                    </a:lnTo>
                    <a:lnTo>
                      <a:pt x="569" y="240"/>
                    </a:lnTo>
                    <a:lnTo>
                      <a:pt x="564" y="237"/>
                    </a:lnTo>
                    <a:lnTo>
                      <a:pt x="563" y="232"/>
                    </a:lnTo>
                    <a:lnTo>
                      <a:pt x="561" y="228"/>
                    </a:lnTo>
                    <a:lnTo>
                      <a:pt x="561" y="222"/>
                    </a:lnTo>
                    <a:lnTo>
                      <a:pt x="564" y="213"/>
                    </a:lnTo>
                    <a:lnTo>
                      <a:pt x="569" y="205"/>
                    </a:lnTo>
                    <a:lnTo>
                      <a:pt x="585" y="187"/>
                    </a:lnTo>
                    <a:lnTo>
                      <a:pt x="594" y="178"/>
                    </a:lnTo>
                    <a:lnTo>
                      <a:pt x="605" y="171"/>
                    </a:lnTo>
                    <a:lnTo>
                      <a:pt x="614" y="165"/>
                    </a:lnTo>
                    <a:lnTo>
                      <a:pt x="624" y="160"/>
                    </a:lnTo>
                    <a:lnTo>
                      <a:pt x="632" y="160"/>
                    </a:lnTo>
                    <a:lnTo>
                      <a:pt x="636" y="160"/>
                    </a:lnTo>
                    <a:lnTo>
                      <a:pt x="639" y="162"/>
                    </a:lnTo>
                    <a:lnTo>
                      <a:pt x="654" y="172"/>
                    </a:lnTo>
                    <a:lnTo>
                      <a:pt x="668" y="183"/>
                    </a:lnTo>
                    <a:lnTo>
                      <a:pt x="669" y="183"/>
                    </a:lnTo>
                    <a:lnTo>
                      <a:pt x="674" y="187"/>
                    </a:lnTo>
                    <a:lnTo>
                      <a:pt x="677" y="190"/>
                    </a:lnTo>
                    <a:lnTo>
                      <a:pt x="678" y="195"/>
                    </a:lnTo>
                    <a:lnTo>
                      <a:pt x="687" y="189"/>
                    </a:lnTo>
                    <a:lnTo>
                      <a:pt x="684" y="187"/>
                    </a:lnTo>
                    <a:lnTo>
                      <a:pt x="683" y="184"/>
                    </a:lnTo>
                    <a:lnTo>
                      <a:pt x="683" y="181"/>
                    </a:lnTo>
                    <a:lnTo>
                      <a:pt x="684" y="180"/>
                    </a:lnTo>
                    <a:lnTo>
                      <a:pt x="689" y="177"/>
                    </a:lnTo>
                    <a:lnTo>
                      <a:pt x="695" y="175"/>
                    </a:lnTo>
                    <a:lnTo>
                      <a:pt x="692" y="172"/>
                    </a:lnTo>
                    <a:lnTo>
                      <a:pt x="689" y="169"/>
                    </a:lnTo>
                    <a:lnTo>
                      <a:pt x="689" y="166"/>
                    </a:lnTo>
                    <a:lnTo>
                      <a:pt x="689" y="162"/>
                    </a:lnTo>
                    <a:lnTo>
                      <a:pt x="686" y="162"/>
                    </a:lnTo>
                    <a:lnTo>
                      <a:pt x="689" y="160"/>
                    </a:lnTo>
                    <a:lnTo>
                      <a:pt x="681" y="151"/>
                    </a:lnTo>
                    <a:lnTo>
                      <a:pt x="675" y="142"/>
                    </a:lnTo>
                    <a:lnTo>
                      <a:pt x="671" y="133"/>
                    </a:lnTo>
                    <a:lnTo>
                      <a:pt x="668" y="124"/>
                    </a:lnTo>
                    <a:lnTo>
                      <a:pt x="668" y="120"/>
                    </a:lnTo>
                    <a:lnTo>
                      <a:pt x="669" y="117"/>
                    </a:lnTo>
                    <a:lnTo>
                      <a:pt x="672" y="109"/>
                    </a:lnTo>
                    <a:lnTo>
                      <a:pt x="678" y="102"/>
                    </a:lnTo>
                    <a:lnTo>
                      <a:pt x="687" y="96"/>
                    </a:lnTo>
                    <a:lnTo>
                      <a:pt x="696" y="91"/>
                    </a:lnTo>
                    <a:lnTo>
                      <a:pt x="702" y="88"/>
                    </a:lnTo>
                    <a:lnTo>
                      <a:pt x="707" y="85"/>
                    </a:lnTo>
                    <a:lnTo>
                      <a:pt x="701" y="85"/>
                    </a:lnTo>
                    <a:lnTo>
                      <a:pt x="695" y="82"/>
                    </a:lnTo>
                    <a:lnTo>
                      <a:pt x="693" y="79"/>
                    </a:lnTo>
                    <a:lnTo>
                      <a:pt x="693" y="78"/>
                    </a:lnTo>
                    <a:lnTo>
                      <a:pt x="695" y="75"/>
                    </a:lnTo>
                    <a:lnTo>
                      <a:pt x="696" y="73"/>
                    </a:lnTo>
                    <a:lnTo>
                      <a:pt x="693" y="75"/>
                    </a:lnTo>
                    <a:lnTo>
                      <a:pt x="690" y="75"/>
                    </a:lnTo>
                    <a:lnTo>
                      <a:pt x="686" y="75"/>
                    </a:lnTo>
                    <a:lnTo>
                      <a:pt x="683" y="73"/>
                    </a:lnTo>
                    <a:lnTo>
                      <a:pt x="683" y="69"/>
                    </a:lnTo>
                    <a:lnTo>
                      <a:pt x="684" y="66"/>
                    </a:lnTo>
                    <a:lnTo>
                      <a:pt x="677" y="67"/>
                    </a:lnTo>
                    <a:lnTo>
                      <a:pt x="668" y="67"/>
                    </a:lnTo>
                    <a:lnTo>
                      <a:pt x="668" y="66"/>
                    </a:lnTo>
                    <a:lnTo>
                      <a:pt x="657" y="72"/>
                    </a:lnTo>
                    <a:lnTo>
                      <a:pt x="648" y="78"/>
                    </a:lnTo>
                    <a:lnTo>
                      <a:pt x="635" y="88"/>
                    </a:lnTo>
                    <a:lnTo>
                      <a:pt x="629" y="93"/>
                    </a:lnTo>
                    <a:lnTo>
                      <a:pt x="623" y="94"/>
                    </a:lnTo>
                    <a:lnTo>
                      <a:pt x="617" y="96"/>
                    </a:lnTo>
                    <a:lnTo>
                      <a:pt x="611" y="93"/>
                    </a:lnTo>
                    <a:lnTo>
                      <a:pt x="606" y="88"/>
                    </a:lnTo>
                    <a:lnTo>
                      <a:pt x="603" y="82"/>
                    </a:lnTo>
                    <a:lnTo>
                      <a:pt x="602" y="75"/>
                    </a:lnTo>
                    <a:lnTo>
                      <a:pt x="600" y="64"/>
                    </a:lnTo>
                    <a:lnTo>
                      <a:pt x="599" y="43"/>
                    </a:lnTo>
                    <a:lnTo>
                      <a:pt x="597" y="33"/>
                    </a:lnTo>
                    <a:lnTo>
                      <a:pt x="594" y="21"/>
                    </a:lnTo>
                    <a:lnTo>
                      <a:pt x="593" y="16"/>
                    </a:lnTo>
                    <a:lnTo>
                      <a:pt x="591" y="7"/>
                    </a:lnTo>
                    <a:lnTo>
                      <a:pt x="587" y="7"/>
                    </a:lnTo>
                    <a:lnTo>
                      <a:pt x="582" y="6"/>
                    </a:lnTo>
                    <a:lnTo>
                      <a:pt x="579" y="3"/>
                    </a:lnTo>
                    <a:lnTo>
                      <a:pt x="576" y="0"/>
                    </a:lnTo>
                    <a:lnTo>
                      <a:pt x="576" y="6"/>
                    </a:lnTo>
                    <a:lnTo>
                      <a:pt x="575" y="9"/>
                    </a:lnTo>
                    <a:lnTo>
                      <a:pt x="573" y="12"/>
                    </a:lnTo>
                    <a:lnTo>
                      <a:pt x="570" y="13"/>
                    </a:lnTo>
                    <a:lnTo>
                      <a:pt x="567" y="12"/>
                    </a:lnTo>
                    <a:lnTo>
                      <a:pt x="564" y="10"/>
                    </a:lnTo>
                    <a:lnTo>
                      <a:pt x="563" y="6"/>
                    </a:lnTo>
                    <a:lnTo>
                      <a:pt x="561" y="1"/>
                    </a:lnTo>
                    <a:lnTo>
                      <a:pt x="561" y="9"/>
                    </a:lnTo>
                    <a:lnTo>
                      <a:pt x="561" y="16"/>
                    </a:lnTo>
                    <a:lnTo>
                      <a:pt x="558" y="24"/>
                    </a:lnTo>
                    <a:lnTo>
                      <a:pt x="555" y="31"/>
                    </a:lnTo>
                    <a:lnTo>
                      <a:pt x="560" y="31"/>
                    </a:lnTo>
                    <a:lnTo>
                      <a:pt x="557" y="33"/>
                    </a:lnTo>
                    <a:lnTo>
                      <a:pt x="558" y="46"/>
                    </a:lnTo>
                    <a:lnTo>
                      <a:pt x="558" y="60"/>
                    </a:lnTo>
                    <a:lnTo>
                      <a:pt x="557" y="72"/>
                    </a:lnTo>
                    <a:lnTo>
                      <a:pt x="554" y="78"/>
                    </a:lnTo>
                    <a:lnTo>
                      <a:pt x="552" y="81"/>
                    </a:lnTo>
                    <a:lnTo>
                      <a:pt x="549" y="81"/>
                    </a:lnTo>
                    <a:lnTo>
                      <a:pt x="542" y="81"/>
                    </a:lnTo>
                    <a:lnTo>
                      <a:pt x="519" y="76"/>
                    </a:lnTo>
                    <a:lnTo>
                      <a:pt x="519" y="75"/>
                    </a:lnTo>
                    <a:lnTo>
                      <a:pt x="519" y="76"/>
                    </a:lnTo>
                    <a:lnTo>
                      <a:pt x="516" y="75"/>
                    </a:lnTo>
                    <a:lnTo>
                      <a:pt x="516" y="76"/>
                    </a:lnTo>
                    <a:lnTo>
                      <a:pt x="501" y="79"/>
                    </a:lnTo>
                    <a:lnTo>
                      <a:pt x="485" y="79"/>
                    </a:lnTo>
                    <a:lnTo>
                      <a:pt x="497" y="81"/>
                    </a:lnTo>
                    <a:lnTo>
                      <a:pt x="501" y="81"/>
                    </a:lnTo>
                    <a:lnTo>
                      <a:pt x="507" y="84"/>
                    </a:lnTo>
                    <a:lnTo>
                      <a:pt x="503" y="87"/>
                    </a:lnTo>
                    <a:lnTo>
                      <a:pt x="498" y="90"/>
                    </a:lnTo>
                    <a:lnTo>
                      <a:pt x="504" y="91"/>
                    </a:lnTo>
                    <a:lnTo>
                      <a:pt x="510" y="91"/>
                    </a:lnTo>
                    <a:lnTo>
                      <a:pt x="509" y="96"/>
                    </a:lnTo>
                    <a:lnTo>
                      <a:pt x="507" y="100"/>
                    </a:lnTo>
                    <a:lnTo>
                      <a:pt x="503" y="108"/>
                    </a:lnTo>
                    <a:lnTo>
                      <a:pt x="516" y="105"/>
                    </a:lnTo>
                    <a:lnTo>
                      <a:pt x="527" y="103"/>
                    </a:lnTo>
                    <a:lnTo>
                      <a:pt x="537" y="103"/>
                    </a:lnTo>
                    <a:lnTo>
                      <a:pt x="548" y="106"/>
                    </a:lnTo>
                    <a:lnTo>
                      <a:pt x="557" y="111"/>
                    </a:lnTo>
                    <a:lnTo>
                      <a:pt x="567" y="121"/>
                    </a:lnTo>
                    <a:lnTo>
                      <a:pt x="573" y="132"/>
                    </a:lnTo>
                    <a:lnTo>
                      <a:pt x="575" y="136"/>
                    </a:lnTo>
                    <a:lnTo>
                      <a:pt x="575" y="142"/>
                    </a:lnTo>
                    <a:lnTo>
                      <a:pt x="573" y="147"/>
                    </a:lnTo>
                    <a:lnTo>
                      <a:pt x="569" y="150"/>
                    </a:lnTo>
                    <a:lnTo>
                      <a:pt x="548" y="165"/>
                    </a:lnTo>
                    <a:lnTo>
                      <a:pt x="539" y="174"/>
                    </a:lnTo>
                    <a:lnTo>
                      <a:pt x="527" y="184"/>
                    </a:lnTo>
                    <a:lnTo>
                      <a:pt x="516" y="198"/>
                    </a:lnTo>
                    <a:lnTo>
                      <a:pt x="506" y="208"/>
                    </a:lnTo>
                    <a:lnTo>
                      <a:pt x="501" y="211"/>
                    </a:lnTo>
                    <a:lnTo>
                      <a:pt x="495" y="213"/>
                    </a:lnTo>
                    <a:lnTo>
                      <a:pt x="491" y="210"/>
                    </a:lnTo>
                    <a:lnTo>
                      <a:pt x="485" y="204"/>
                    </a:lnTo>
                    <a:lnTo>
                      <a:pt x="479" y="196"/>
                    </a:lnTo>
                    <a:lnTo>
                      <a:pt x="474" y="186"/>
                    </a:lnTo>
                    <a:lnTo>
                      <a:pt x="470" y="175"/>
                    </a:lnTo>
                    <a:lnTo>
                      <a:pt x="465" y="165"/>
                    </a:lnTo>
                    <a:lnTo>
                      <a:pt x="462" y="165"/>
                    </a:lnTo>
                    <a:lnTo>
                      <a:pt x="459" y="159"/>
                    </a:lnTo>
                    <a:lnTo>
                      <a:pt x="458" y="154"/>
                    </a:lnTo>
                    <a:lnTo>
                      <a:pt x="455" y="148"/>
                    </a:lnTo>
                    <a:lnTo>
                      <a:pt x="453" y="142"/>
                    </a:lnTo>
                    <a:lnTo>
                      <a:pt x="452" y="150"/>
                    </a:lnTo>
                    <a:lnTo>
                      <a:pt x="450" y="151"/>
                    </a:lnTo>
                    <a:lnTo>
                      <a:pt x="449" y="154"/>
                    </a:lnTo>
                    <a:lnTo>
                      <a:pt x="446" y="153"/>
                    </a:lnTo>
                    <a:lnTo>
                      <a:pt x="444" y="150"/>
                    </a:lnTo>
                    <a:lnTo>
                      <a:pt x="443" y="144"/>
                    </a:lnTo>
                    <a:lnTo>
                      <a:pt x="441" y="156"/>
                    </a:lnTo>
                    <a:lnTo>
                      <a:pt x="440" y="168"/>
                    </a:lnTo>
                    <a:lnTo>
                      <a:pt x="438" y="168"/>
                    </a:lnTo>
                    <a:lnTo>
                      <a:pt x="438" y="169"/>
                    </a:lnTo>
                    <a:lnTo>
                      <a:pt x="437" y="169"/>
                    </a:lnTo>
                    <a:lnTo>
                      <a:pt x="438" y="171"/>
                    </a:lnTo>
                    <a:lnTo>
                      <a:pt x="440" y="174"/>
                    </a:lnTo>
                    <a:lnTo>
                      <a:pt x="444" y="186"/>
                    </a:lnTo>
                    <a:lnTo>
                      <a:pt x="450" y="195"/>
                    </a:lnTo>
                    <a:lnTo>
                      <a:pt x="459" y="214"/>
                    </a:lnTo>
                    <a:lnTo>
                      <a:pt x="462" y="222"/>
                    </a:lnTo>
                    <a:lnTo>
                      <a:pt x="464" y="231"/>
                    </a:lnTo>
                    <a:lnTo>
                      <a:pt x="462" y="240"/>
                    </a:lnTo>
                    <a:lnTo>
                      <a:pt x="458" y="249"/>
                    </a:lnTo>
                    <a:lnTo>
                      <a:pt x="452" y="258"/>
                    </a:lnTo>
                    <a:lnTo>
                      <a:pt x="446" y="265"/>
                    </a:lnTo>
                    <a:lnTo>
                      <a:pt x="434" y="279"/>
                    </a:lnTo>
                    <a:lnTo>
                      <a:pt x="422" y="288"/>
                    </a:lnTo>
                    <a:lnTo>
                      <a:pt x="410" y="295"/>
                    </a:lnTo>
                    <a:lnTo>
                      <a:pt x="405" y="300"/>
                    </a:lnTo>
                    <a:lnTo>
                      <a:pt x="399" y="301"/>
                    </a:lnTo>
                    <a:lnTo>
                      <a:pt x="395" y="301"/>
                    </a:lnTo>
                    <a:lnTo>
                      <a:pt x="389" y="300"/>
                    </a:lnTo>
                    <a:lnTo>
                      <a:pt x="383" y="297"/>
                    </a:lnTo>
                    <a:lnTo>
                      <a:pt x="377" y="292"/>
                    </a:lnTo>
                    <a:lnTo>
                      <a:pt x="371" y="286"/>
                    </a:lnTo>
                    <a:lnTo>
                      <a:pt x="365" y="277"/>
                    </a:lnTo>
                    <a:lnTo>
                      <a:pt x="360" y="270"/>
                    </a:lnTo>
                    <a:lnTo>
                      <a:pt x="357" y="262"/>
                    </a:lnTo>
                    <a:lnTo>
                      <a:pt x="357" y="255"/>
                    </a:lnTo>
                    <a:lnTo>
                      <a:pt x="357" y="249"/>
                    </a:lnTo>
                    <a:lnTo>
                      <a:pt x="360" y="234"/>
                    </a:lnTo>
                    <a:lnTo>
                      <a:pt x="362" y="225"/>
                    </a:lnTo>
                    <a:lnTo>
                      <a:pt x="362" y="214"/>
                    </a:lnTo>
                    <a:lnTo>
                      <a:pt x="362" y="205"/>
                    </a:lnTo>
                    <a:lnTo>
                      <a:pt x="360" y="196"/>
                    </a:lnTo>
                    <a:lnTo>
                      <a:pt x="357" y="195"/>
                    </a:lnTo>
                    <a:lnTo>
                      <a:pt x="350" y="184"/>
                    </a:lnTo>
                    <a:lnTo>
                      <a:pt x="345" y="189"/>
                    </a:lnTo>
                    <a:lnTo>
                      <a:pt x="341" y="189"/>
                    </a:lnTo>
                    <a:lnTo>
                      <a:pt x="336" y="189"/>
                    </a:lnTo>
                    <a:lnTo>
                      <a:pt x="333" y="184"/>
                    </a:lnTo>
                    <a:lnTo>
                      <a:pt x="327" y="198"/>
                    </a:lnTo>
                    <a:lnTo>
                      <a:pt x="327" y="208"/>
                    </a:lnTo>
                    <a:lnTo>
                      <a:pt x="326" y="219"/>
                    </a:lnTo>
                    <a:lnTo>
                      <a:pt x="324" y="232"/>
                    </a:lnTo>
                    <a:lnTo>
                      <a:pt x="320" y="247"/>
                    </a:lnTo>
                    <a:lnTo>
                      <a:pt x="314" y="262"/>
                    </a:lnTo>
                    <a:lnTo>
                      <a:pt x="308" y="276"/>
                    </a:lnTo>
                    <a:lnTo>
                      <a:pt x="300" y="289"/>
                    </a:lnTo>
                    <a:lnTo>
                      <a:pt x="293" y="300"/>
                    </a:lnTo>
                    <a:lnTo>
                      <a:pt x="284" y="306"/>
                    </a:lnTo>
                    <a:lnTo>
                      <a:pt x="279" y="309"/>
                    </a:lnTo>
                    <a:lnTo>
                      <a:pt x="275" y="309"/>
                    </a:lnTo>
                    <a:lnTo>
                      <a:pt x="267" y="309"/>
                    </a:lnTo>
                    <a:lnTo>
                      <a:pt x="258" y="307"/>
                    </a:lnTo>
                    <a:lnTo>
                      <a:pt x="251" y="303"/>
                    </a:lnTo>
                    <a:lnTo>
                      <a:pt x="243" y="298"/>
                    </a:lnTo>
                    <a:lnTo>
                      <a:pt x="236" y="291"/>
                    </a:lnTo>
                    <a:lnTo>
                      <a:pt x="228" y="282"/>
                    </a:lnTo>
                    <a:lnTo>
                      <a:pt x="222" y="271"/>
                    </a:lnTo>
                    <a:lnTo>
                      <a:pt x="216" y="259"/>
                    </a:lnTo>
                    <a:lnTo>
                      <a:pt x="210" y="247"/>
                    </a:lnTo>
                    <a:lnTo>
                      <a:pt x="203" y="234"/>
                    </a:lnTo>
                    <a:lnTo>
                      <a:pt x="186" y="210"/>
                    </a:lnTo>
                    <a:lnTo>
                      <a:pt x="183" y="204"/>
                    </a:lnTo>
                    <a:lnTo>
                      <a:pt x="180" y="198"/>
                    </a:lnTo>
                    <a:lnTo>
                      <a:pt x="177" y="196"/>
                    </a:lnTo>
                    <a:lnTo>
                      <a:pt x="174" y="196"/>
                    </a:lnTo>
                    <a:lnTo>
                      <a:pt x="167" y="193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4" y="201"/>
                    </a:lnTo>
                    <a:lnTo>
                      <a:pt x="162" y="201"/>
                    </a:lnTo>
                    <a:lnTo>
                      <a:pt x="156" y="199"/>
                    </a:lnTo>
                    <a:lnTo>
                      <a:pt x="152" y="196"/>
                    </a:lnTo>
                    <a:lnTo>
                      <a:pt x="153" y="205"/>
                    </a:lnTo>
                    <a:lnTo>
                      <a:pt x="150" y="213"/>
                    </a:lnTo>
                    <a:lnTo>
                      <a:pt x="153" y="213"/>
                    </a:lnTo>
                    <a:lnTo>
                      <a:pt x="150" y="214"/>
                    </a:lnTo>
                    <a:lnTo>
                      <a:pt x="156" y="229"/>
                    </a:lnTo>
                    <a:lnTo>
                      <a:pt x="162" y="241"/>
                    </a:lnTo>
                    <a:lnTo>
                      <a:pt x="174" y="261"/>
                    </a:lnTo>
                    <a:lnTo>
                      <a:pt x="177" y="270"/>
                    </a:lnTo>
                    <a:lnTo>
                      <a:pt x="180" y="277"/>
                    </a:lnTo>
                    <a:lnTo>
                      <a:pt x="180" y="286"/>
                    </a:lnTo>
                    <a:lnTo>
                      <a:pt x="179" y="294"/>
                    </a:lnTo>
                    <a:lnTo>
                      <a:pt x="174" y="300"/>
                    </a:lnTo>
                    <a:lnTo>
                      <a:pt x="165" y="304"/>
                    </a:lnTo>
                    <a:lnTo>
                      <a:pt x="147" y="312"/>
                    </a:lnTo>
                    <a:lnTo>
                      <a:pt x="138" y="315"/>
                    </a:lnTo>
                    <a:lnTo>
                      <a:pt x="128" y="315"/>
                    </a:lnTo>
                    <a:lnTo>
                      <a:pt x="119" y="315"/>
                    </a:lnTo>
                    <a:lnTo>
                      <a:pt x="108" y="310"/>
                    </a:lnTo>
                    <a:lnTo>
                      <a:pt x="98" y="306"/>
                    </a:lnTo>
                    <a:lnTo>
                      <a:pt x="86" y="297"/>
                    </a:lnTo>
                    <a:lnTo>
                      <a:pt x="78" y="291"/>
                    </a:lnTo>
                    <a:lnTo>
                      <a:pt x="72" y="282"/>
                    </a:lnTo>
                    <a:lnTo>
                      <a:pt x="66" y="274"/>
                    </a:lnTo>
                    <a:lnTo>
                      <a:pt x="62" y="264"/>
                    </a:lnTo>
                    <a:lnTo>
                      <a:pt x="54" y="244"/>
                    </a:lnTo>
                    <a:lnTo>
                      <a:pt x="50" y="225"/>
                    </a:lnTo>
                    <a:lnTo>
                      <a:pt x="48" y="225"/>
                    </a:lnTo>
                    <a:lnTo>
                      <a:pt x="47" y="216"/>
                    </a:lnTo>
                    <a:lnTo>
                      <a:pt x="42" y="216"/>
                    </a:lnTo>
                    <a:lnTo>
                      <a:pt x="41" y="214"/>
                    </a:lnTo>
                    <a:lnTo>
                      <a:pt x="39" y="211"/>
                    </a:lnTo>
                    <a:lnTo>
                      <a:pt x="38" y="208"/>
                    </a:lnTo>
                    <a:lnTo>
                      <a:pt x="35" y="207"/>
                    </a:lnTo>
                    <a:lnTo>
                      <a:pt x="32" y="207"/>
                    </a:lnTo>
                    <a:lnTo>
                      <a:pt x="27" y="205"/>
                    </a:lnTo>
                    <a:lnTo>
                      <a:pt x="26" y="202"/>
                    </a:lnTo>
                    <a:lnTo>
                      <a:pt x="21" y="205"/>
                    </a:lnTo>
                    <a:lnTo>
                      <a:pt x="17" y="208"/>
                    </a:lnTo>
                    <a:lnTo>
                      <a:pt x="14" y="208"/>
                    </a:lnTo>
                    <a:lnTo>
                      <a:pt x="12" y="208"/>
                    </a:lnTo>
                    <a:lnTo>
                      <a:pt x="9" y="205"/>
                    </a:lnTo>
                    <a:lnTo>
                      <a:pt x="8" y="202"/>
                    </a:lnTo>
                    <a:lnTo>
                      <a:pt x="2" y="216"/>
                    </a:lnTo>
                    <a:lnTo>
                      <a:pt x="3" y="217"/>
                    </a:lnTo>
                    <a:lnTo>
                      <a:pt x="0" y="217"/>
                    </a:lnTo>
                    <a:lnTo>
                      <a:pt x="2" y="228"/>
                    </a:lnTo>
                    <a:lnTo>
                      <a:pt x="2" y="229"/>
                    </a:lnTo>
                    <a:lnTo>
                      <a:pt x="5" y="238"/>
                    </a:lnTo>
                    <a:lnTo>
                      <a:pt x="5" y="244"/>
                    </a:lnTo>
                    <a:lnTo>
                      <a:pt x="6" y="250"/>
                    </a:lnTo>
                    <a:lnTo>
                      <a:pt x="6" y="262"/>
                    </a:lnTo>
                    <a:lnTo>
                      <a:pt x="11" y="273"/>
                    </a:lnTo>
                    <a:lnTo>
                      <a:pt x="15" y="283"/>
                    </a:lnTo>
                    <a:lnTo>
                      <a:pt x="26" y="300"/>
                    </a:lnTo>
                    <a:lnTo>
                      <a:pt x="39" y="315"/>
                    </a:lnTo>
                    <a:lnTo>
                      <a:pt x="51" y="328"/>
                    </a:lnTo>
                    <a:lnTo>
                      <a:pt x="63" y="342"/>
                    </a:lnTo>
                    <a:lnTo>
                      <a:pt x="74" y="355"/>
                    </a:lnTo>
                    <a:lnTo>
                      <a:pt x="80" y="367"/>
                    </a:lnTo>
                    <a:lnTo>
                      <a:pt x="83" y="375"/>
                    </a:lnTo>
                    <a:lnTo>
                      <a:pt x="83" y="381"/>
                    </a:lnTo>
                    <a:lnTo>
                      <a:pt x="83" y="396"/>
                    </a:lnTo>
                    <a:lnTo>
                      <a:pt x="78" y="409"/>
                    </a:lnTo>
                    <a:lnTo>
                      <a:pt x="72" y="420"/>
                    </a:lnTo>
                    <a:lnTo>
                      <a:pt x="66" y="427"/>
                    </a:lnTo>
                    <a:lnTo>
                      <a:pt x="59" y="435"/>
                    </a:lnTo>
                    <a:lnTo>
                      <a:pt x="53" y="439"/>
                    </a:lnTo>
                    <a:lnTo>
                      <a:pt x="47" y="442"/>
                    </a:lnTo>
                    <a:lnTo>
                      <a:pt x="51" y="444"/>
                    </a:lnTo>
                    <a:lnTo>
                      <a:pt x="134" y="442"/>
                    </a:lnTo>
                    <a:lnTo>
                      <a:pt x="140" y="436"/>
                    </a:lnTo>
                    <a:lnTo>
                      <a:pt x="147" y="430"/>
                    </a:lnTo>
                    <a:lnTo>
                      <a:pt x="168" y="418"/>
                    </a:lnTo>
                    <a:lnTo>
                      <a:pt x="189" y="406"/>
                    </a:lnTo>
                    <a:lnTo>
                      <a:pt x="207" y="396"/>
                    </a:lnTo>
                    <a:lnTo>
                      <a:pt x="218" y="391"/>
                    </a:lnTo>
                    <a:lnTo>
                      <a:pt x="228" y="387"/>
                    </a:lnTo>
                    <a:lnTo>
                      <a:pt x="239" y="385"/>
                    </a:lnTo>
                    <a:lnTo>
                      <a:pt x="251" y="384"/>
                    </a:lnTo>
                    <a:lnTo>
                      <a:pt x="261" y="384"/>
                    </a:lnTo>
                    <a:lnTo>
                      <a:pt x="272" y="385"/>
                    </a:lnTo>
                    <a:lnTo>
                      <a:pt x="281" y="388"/>
                    </a:lnTo>
                    <a:lnTo>
                      <a:pt x="287" y="391"/>
                    </a:lnTo>
                    <a:lnTo>
                      <a:pt x="293" y="397"/>
                    </a:lnTo>
                    <a:lnTo>
                      <a:pt x="294" y="405"/>
                    </a:lnTo>
                    <a:lnTo>
                      <a:pt x="294" y="414"/>
                    </a:lnTo>
                    <a:lnTo>
                      <a:pt x="294" y="421"/>
                    </a:lnTo>
                    <a:lnTo>
                      <a:pt x="291" y="435"/>
                    </a:lnTo>
                    <a:lnTo>
                      <a:pt x="288" y="439"/>
                    </a:lnTo>
                    <a:lnTo>
                      <a:pt x="288" y="441"/>
                    </a:lnTo>
                    <a:lnTo>
                      <a:pt x="377" y="439"/>
                    </a:lnTo>
                    <a:lnTo>
                      <a:pt x="377" y="435"/>
                    </a:lnTo>
                    <a:lnTo>
                      <a:pt x="377" y="423"/>
                    </a:lnTo>
                    <a:lnTo>
                      <a:pt x="377" y="415"/>
                    </a:lnTo>
                    <a:lnTo>
                      <a:pt x="378" y="409"/>
                    </a:lnTo>
                    <a:lnTo>
                      <a:pt x="381" y="403"/>
                    </a:lnTo>
                    <a:lnTo>
                      <a:pt x="386" y="399"/>
                    </a:lnTo>
                    <a:lnTo>
                      <a:pt x="392" y="394"/>
                    </a:lnTo>
                    <a:lnTo>
                      <a:pt x="401" y="391"/>
                    </a:lnTo>
                    <a:lnTo>
                      <a:pt x="413" y="391"/>
                    </a:lnTo>
                    <a:lnTo>
                      <a:pt x="428" y="390"/>
                    </a:lnTo>
                    <a:lnTo>
                      <a:pt x="443" y="390"/>
                    </a:lnTo>
                    <a:lnTo>
                      <a:pt x="459" y="391"/>
                    </a:lnTo>
                    <a:lnTo>
                      <a:pt x="473" y="394"/>
                    </a:lnTo>
                    <a:lnTo>
                      <a:pt x="486" y="397"/>
                    </a:lnTo>
                    <a:lnTo>
                      <a:pt x="495" y="402"/>
                    </a:lnTo>
                    <a:lnTo>
                      <a:pt x="498" y="405"/>
                    </a:lnTo>
                    <a:lnTo>
                      <a:pt x="500" y="408"/>
                    </a:lnTo>
                    <a:lnTo>
                      <a:pt x="501" y="417"/>
                    </a:lnTo>
                    <a:lnTo>
                      <a:pt x="500" y="424"/>
                    </a:lnTo>
                    <a:lnTo>
                      <a:pt x="497" y="433"/>
                    </a:lnTo>
                    <a:lnTo>
                      <a:pt x="492" y="441"/>
                    </a:lnTo>
                    <a:lnTo>
                      <a:pt x="590" y="442"/>
                    </a:lnTo>
                    <a:lnTo>
                      <a:pt x="588" y="441"/>
                    </a:lnTo>
                    <a:lnTo>
                      <a:pt x="587" y="441"/>
                    </a:lnTo>
                    <a:lnTo>
                      <a:pt x="585" y="438"/>
                    </a:lnTo>
                    <a:lnTo>
                      <a:pt x="585" y="436"/>
                    </a:lnTo>
                    <a:lnTo>
                      <a:pt x="585" y="432"/>
                    </a:lnTo>
                    <a:lnTo>
                      <a:pt x="587" y="427"/>
                    </a:lnTo>
                    <a:lnTo>
                      <a:pt x="590" y="421"/>
                    </a:lnTo>
                    <a:lnTo>
                      <a:pt x="596" y="412"/>
                    </a:lnTo>
                    <a:lnTo>
                      <a:pt x="608" y="397"/>
                    </a:lnTo>
                    <a:lnTo>
                      <a:pt x="617" y="381"/>
                    </a:lnTo>
                    <a:lnTo>
                      <a:pt x="635" y="340"/>
                    </a:lnTo>
                    <a:lnTo>
                      <a:pt x="641" y="330"/>
                    </a:lnTo>
                    <a:lnTo>
                      <a:pt x="648" y="319"/>
                    </a:lnTo>
                    <a:lnTo>
                      <a:pt x="657" y="313"/>
                    </a:lnTo>
                    <a:lnTo>
                      <a:pt x="666" y="309"/>
                    </a:lnTo>
                    <a:lnTo>
                      <a:pt x="675" y="306"/>
                    </a:lnTo>
                    <a:lnTo>
                      <a:pt x="686" y="306"/>
                    </a:lnTo>
                    <a:lnTo>
                      <a:pt x="696" y="307"/>
                    </a:lnTo>
                    <a:lnTo>
                      <a:pt x="707" y="312"/>
                    </a:lnTo>
                    <a:lnTo>
                      <a:pt x="713" y="316"/>
                    </a:lnTo>
                    <a:lnTo>
                      <a:pt x="717" y="319"/>
                    </a:lnTo>
                    <a:lnTo>
                      <a:pt x="725" y="328"/>
                    </a:lnTo>
                    <a:lnTo>
                      <a:pt x="729" y="340"/>
                    </a:lnTo>
                    <a:lnTo>
                      <a:pt x="734" y="352"/>
                    </a:lnTo>
                    <a:lnTo>
                      <a:pt x="738" y="378"/>
                    </a:lnTo>
                    <a:lnTo>
                      <a:pt x="743" y="400"/>
                    </a:lnTo>
                    <a:lnTo>
                      <a:pt x="747" y="418"/>
                    </a:lnTo>
                    <a:lnTo>
                      <a:pt x="752" y="435"/>
                    </a:lnTo>
                    <a:lnTo>
                      <a:pt x="753" y="442"/>
                    </a:lnTo>
                    <a:lnTo>
                      <a:pt x="753" y="447"/>
                    </a:lnTo>
                    <a:lnTo>
                      <a:pt x="749" y="450"/>
                    </a:lnTo>
                    <a:lnTo>
                      <a:pt x="743" y="451"/>
                    </a:lnTo>
                    <a:lnTo>
                      <a:pt x="744" y="453"/>
                    </a:lnTo>
                    <a:lnTo>
                      <a:pt x="747" y="454"/>
                    </a:lnTo>
                    <a:lnTo>
                      <a:pt x="749" y="454"/>
                    </a:lnTo>
                    <a:lnTo>
                      <a:pt x="761" y="454"/>
                    </a:lnTo>
                    <a:lnTo>
                      <a:pt x="767" y="456"/>
                    </a:lnTo>
                    <a:lnTo>
                      <a:pt x="797" y="457"/>
                    </a:lnTo>
                    <a:lnTo>
                      <a:pt x="803" y="457"/>
                    </a:lnTo>
                    <a:lnTo>
                      <a:pt x="830" y="460"/>
                    </a:lnTo>
                    <a:lnTo>
                      <a:pt x="822" y="460"/>
                    </a:lnTo>
                    <a:lnTo>
                      <a:pt x="830" y="460"/>
                    </a:lnTo>
                    <a:lnTo>
                      <a:pt x="827" y="447"/>
                    </a:lnTo>
                    <a:lnTo>
                      <a:pt x="827" y="439"/>
                    </a:lnTo>
                    <a:lnTo>
                      <a:pt x="827" y="432"/>
                    </a:lnTo>
                    <a:lnTo>
                      <a:pt x="828" y="427"/>
                    </a:lnTo>
                    <a:lnTo>
                      <a:pt x="831" y="424"/>
                    </a:lnTo>
                    <a:lnTo>
                      <a:pt x="837" y="417"/>
                    </a:lnTo>
                    <a:lnTo>
                      <a:pt x="846" y="411"/>
                    </a:lnTo>
                    <a:lnTo>
                      <a:pt x="857" y="406"/>
                    </a:lnTo>
                    <a:lnTo>
                      <a:pt x="881" y="399"/>
                    </a:lnTo>
                    <a:lnTo>
                      <a:pt x="900" y="393"/>
                    </a:lnTo>
                    <a:close/>
                    <a:moveTo>
                      <a:pt x="164" y="378"/>
                    </a:moveTo>
                    <a:lnTo>
                      <a:pt x="164" y="378"/>
                    </a:lnTo>
                    <a:lnTo>
                      <a:pt x="152" y="384"/>
                    </a:lnTo>
                    <a:lnTo>
                      <a:pt x="141" y="385"/>
                    </a:lnTo>
                    <a:lnTo>
                      <a:pt x="138" y="385"/>
                    </a:lnTo>
                    <a:lnTo>
                      <a:pt x="135" y="384"/>
                    </a:lnTo>
                    <a:lnTo>
                      <a:pt x="132" y="381"/>
                    </a:lnTo>
                    <a:lnTo>
                      <a:pt x="129" y="376"/>
                    </a:lnTo>
                    <a:lnTo>
                      <a:pt x="129" y="375"/>
                    </a:lnTo>
                    <a:lnTo>
                      <a:pt x="131" y="372"/>
                    </a:lnTo>
                    <a:lnTo>
                      <a:pt x="135" y="364"/>
                    </a:lnTo>
                    <a:lnTo>
                      <a:pt x="143" y="357"/>
                    </a:lnTo>
                    <a:lnTo>
                      <a:pt x="152" y="351"/>
                    </a:lnTo>
                    <a:lnTo>
                      <a:pt x="162" y="345"/>
                    </a:lnTo>
                    <a:lnTo>
                      <a:pt x="171" y="342"/>
                    </a:lnTo>
                    <a:lnTo>
                      <a:pt x="176" y="342"/>
                    </a:lnTo>
                    <a:lnTo>
                      <a:pt x="180" y="342"/>
                    </a:lnTo>
                    <a:lnTo>
                      <a:pt x="183" y="343"/>
                    </a:lnTo>
                    <a:lnTo>
                      <a:pt x="185" y="346"/>
                    </a:lnTo>
                    <a:lnTo>
                      <a:pt x="186" y="352"/>
                    </a:lnTo>
                    <a:lnTo>
                      <a:pt x="186" y="357"/>
                    </a:lnTo>
                    <a:lnTo>
                      <a:pt x="186" y="360"/>
                    </a:lnTo>
                    <a:lnTo>
                      <a:pt x="183" y="364"/>
                    </a:lnTo>
                    <a:lnTo>
                      <a:pt x="180" y="369"/>
                    </a:lnTo>
                    <a:lnTo>
                      <a:pt x="176" y="372"/>
                    </a:lnTo>
                    <a:lnTo>
                      <a:pt x="164" y="378"/>
                    </a:lnTo>
                    <a:close/>
                    <a:moveTo>
                      <a:pt x="357" y="375"/>
                    </a:moveTo>
                    <a:lnTo>
                      <a:pt x="357" y="375"/>
                    </a:lnTo>
                    <a:lnTo>
                      <a:pt x="341" y="376"/>
                    </a:lnTo>
                    <a:lnTo>
                      <a:pt x="335" y="375"/>
                    </a:lnTo>
                    <a:lnTo>
                      <a:pt x="330" y="373"/>
                    </a:lnTo>
                    <a:lnTo>
                      <a:pt x="327" y="369"/>
                    </a:lnTo>
                    <a:lnTo>
                      <a:pt x="326" y="366"/>
                    </a:lnTo>
                    <a:lnTo>
                      <a:pt x="321" y="352"/>
                    </a:lnTo>
                    <a:lnTo>
                      <a:pt x="318" y="339"/>
                    </a:lnTo>
                    <a:lnTo>
                      <a:pt x="318" y="333"/>
                    </a:lnTo>
                    <a:lnTo>
                      <a:pt x="320" y="328"/>
                    </a:lnTo>
                    <a:lnTo>
                      <a:pt x="321" y="322"/>
                    </a:lnTo>
                    <a:lnTo>
                      <a:pt x="326" y="318"/>
                    </a:lnTo>
                    <a:lnTo>
                      <a:pt x="332" y="313"/>
                    </a:lnTo>
                    <a:lnTo>
                      <a:pt x="341" y="309"/>
                    </a:lnTo>
                    <a:lnTo>
                      <a:pt x="345" y="309"/>
                    </a:lnTo>
                    <a:lnTo>
                      <a:pt x="350" y="309"/>
                    </a:lnTo>
                    <a:lnTo>
                      <a:pt x="356" y="312"/>
                    </a:lnTo>
                    <a:lnTo>
                      <a:pt x="362" y="316"/>
                    </a:lnTo>
                    <a:lnTo>
                      <a:pt x="366" y="324"/>
                    </a:lnTo>
                    <a:lnTo>
                      <a:pt x="374" y="340"/>
                    </a:lnTo>
                    <a:lnTo>
                      <a:pt x="378" y="348"/>
                    </a:lnTo>
                    <a:lnTo>
                      <a:pt x="381" y="352"/>
                    </a:lnTo>
                    <a:lnTo>
                      <a:pt x="386" y="357"/>
                    </a:lnTo>
                    <a:lnTo>
                      <a:pt x="387" y="361"/>
                    </a:lnTo>
                    <a:lnTo>
                      <a:pt x="387" y="364"/>
                    </a:lnTo>
                    <a:lnTo>
                      <a:pt x="386" y="367"/>
                    </a:lnTo>
                    <a:lnTo>
                      <a:pt x="381" y="370"/>
                    </a:lnTo>
                    <a:lnTo>
                      <a:pt x="375" y="372"/>
                    </a:lnTo>
                    <a:lnTo>
                      <a:pt x="357" y="375"/>
                    </a:lnTo>
                    <a:close/>
                    <a:moveTo>
                      <a:pt x="591" y="324"/>
                    </a:moveTo>
                    <a:lnTo>
                      <a:pt x="591" y="324"/>
                    </a:lnTo>
                    <a:lnTo>
                      <a:pt x="584" y="339"/>
                    </a:lnTo>
                    <a:lnTo>
                      <a:pt x="573" y="355"/>
                    </a:lnTo>
                    <a:lnTo>
                      <a:pt x="567" y="363"/>
                    </a:lnTo>
                    <a:lnTo>
                      <a:pt x="561" y="369"/>
                    </a:lnTo>
                    <a:lnTo>
                      <a:pt x="555" y="372"/>
                    </a:lnTo>
                    <a:lnTo>
                      <a:pt x="549" y="373"/>
                    </a:lnTo>
                    <a:lnTo>
                      <a:pt x="543" y="373"/>
                    </a:lnTo>
                    <a:lnTo>
                      <a:pt x="536" y="372"/>
                    </a:lnTo>
                    <a:lnTo>
                      <a:pt x="518" y="366"/>
                    </a:lnTo>
                    <a:lnTo>
                      <a:pt x="482" y="351"/>
                    </a:lnTo>
                    <a:lnTo>
                      <a:pt x="477" y="348"/>
                    </a:lnTo>
                    <a:lnTo>
                      <a:pt x="473" y="340"/>
                    </a:lnTo>
                    <a:lnTo>
                      <a:pt x="471" y="333"/>
                    </a:lnTo>
                    <a:lnTo>
                      <a:pt x="471" y="324"/>
                    </a:lnTo>
                    <a:lnTo>
                      <a:pt x="473" y="315"/>
                    </a:lnTo>
                    <a:lnTo>
                      <a:pt x="476" y="306"/>
                    </a:lnTo>
                    <a:lnTo>
                      <a:pt x="479" y="298"/>
                    </a:lnTo>
                    <a:lnTo>
                      <a:pt x="483" y="291"/>
                    </a:lnTo>
                    <a:lnTo>
                      <a:pt x="494" y="280"/>
                    </a:lnTo>
                    <a:lnTo>
                      <a:pt x="500" y="274"/>
                    </a:lnTo>
                    <a:lnTo>
                      <a:pt x="507" y="271"/>
                    </a:lnTo>
                    <a:lnTo>
                      <a:pt x="516" y="268"/>
                    </a:lnTo>
                    <a:lnTo>
                      <a:pt x="527" y="270"/>
                    </a:lnTo>
                    <a:lnTo>
                      <a:pt x="542" y="274"/>
                    </a:lnTo>
                    <a:lnTo>
                      <a:pt x="560" y="283"/>
                    </a:lnTo>
                    <a:lnTo>
                      <a:pt x="573" y="292"/>
                    </a:lnTo>
                    <a:lnTo>
                      <a:pt x="585" y="301"/>
                    </a:lnTo>
                    <a:lnTo>
                      <a:pt x="590" y="306"/>
                    </a:lnTo>
                    <a:lnTo>
                      <a:pt x="593" y="312"/>
                    </a:lnTo>
                    <a:lnTo>
                      <a:pt x="593" y="318"/>
                    </a:lnTo>
                    <a:lnTo>
                      <a:pt x="591" y="324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0" name="Freeform 13378">
                <a:extLst>
                  <a:ext uri="{FF2B5EF4-FFF2-40B4-BE49-F238E27FC236}">
                    <a16:creationId xmlns:a16="http://schemas.microsoft.com/office/drawing/2014/main" id="{CDA45923-1FD7-457F-9E71-8CBD5F335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858"/>
                <a:ext cx="453" cy="462"/>
              </a:xfrm>
              <a:custGeom>
                <a:avLst/>
                <a:gdLst>
                  <a:gd name="T0" fmla="*/ 0 w 453"/>
                  <a:gd name="T1" fmla="*/ 4 h 462"/>
                  <a:gd name="T2" fmla="*/ 0 w 453"/>
                  <a:gd name="T3" fmla="*/ 4 h 462"/>
                  <a:gd name="T4" fmla="*/ 15 w 453"/>
                  <a:gd name="T5" fmla="*/ 1 h 462"/>
                  <a:gd name="T6" fmla="*/ 33 w 453"/>
                  <a:gd name="T7" fmla="*/ 0 h 462"/>
                  <a:gd name="T8" fmla="*/ 51 w 453"/>
                  <a:gd name="T9" fmla="*/ 0 h 462"/>
                  <a:gd name="T10" fmla="*/ 72 w 453"/>
                  <a:gd name="T11" fmla="*/ 0 h 462"/>
                  <a:gd name="T12" fmla="*/ 94 w 453"/>
                  <a:gd name="T13" fmla="*/ 3 h 462"/>
                  <a:gd name="T14" fmla="*/ 118 w 453"/>
                  <a:gd name="T15" fmla="*/ 6 h 462"/>
                  <a:gd name="T16" fmla="*/ 147 w 453"/>
                  <a:gd name="T17" fmla="*/ 12 h 462"/>
                  <a:gd name="T18" fmla="*/ 177 w 453"/>
                  <a:gd name="T19" fmla="*/ 21 h 462"/>
                  <a:gd name="T20" fmla="*/ 177 w 453"/>
                  <a:gd name="T21" fmla="*/ 21 h 462"/>
                  <a:gd name="T22" fmla="*/ 190 w 453"/>
                  <a:gd name="T23" fmla="*/ 25 h 462"/>
                  <a:gd name="T24" fmla="*/ 205 w 453"/>
                  <a:gd name="T25" fmla="*/ 31 h 462"/>
                  <a:gd name="T26" fmla="*/ 219 w 453"/>
                  <a:gd name="T27" fmla="*/ 37 h 462"/>
                  <a:gd name="T28" fmla="*/ 231 w 453"/>
                  <a:gd name="T29" fmla="*/ 45 h 462"/>
                  <a:gd name="T30" fmla="*/ 255 w 453"/>
                  <a:gd name="T31" fmla="*/ 63 h 462"/>
                  <a:gd name="T32" fmla="*/ 277 w 453"/>
                  <a:gd name="T33" fmla="*/ 82 h 462"/>
                  <a:gd name="T34" fmla="*/ 277 w 453"/>
                  <a:gd name="T35" fmla="*/ 82 h 462"/>
                  <a:gd name="T36" fmla="*/ 292 w 453"/>
                  <a:gd name="T37" fmla="*/ 99 h 462"/>
                  <a:gd name="T38" fmla="*/ 310 w 453"/>
                  <a:gd name="T39" fmla="*/ 120 h 462"/>
                  <a:gd name="T40" fmla="*/ 327 w 453"/>
                  <a:gd name="T41" fmla="*/ 145 h 462"/>
                  <a:gd name="T42" fmla="*/ 346 w 453"/>
                  <a:gd name="T43" fmla="*/ 177 h 462"/>
                  <a:gd name="T44" fmla="*/ 346 w 453"/>
                  <a:gd name="T45" fmla="*/ 177 h 462"/>
                  <a:gd name="T46" fmla="*/ 352 w 453"/>
                  <a:gd name="T47" fmla="*/ 189 h 462"/>
                  <a:gd name="T48" fmla="*/ 358 w 453"/>
                  <a:gd name="T49" fmla="*/ 201 h 462"/>
                  <a:gd name="T50" fmla="*/ 367 w 453"/>
                  <a:gd name="T51" fmla="*/ 226 h 462"/>
                  <a:gd name="T52" fmla="*/ 373 w 453"/>
                  <a:gd name="T53" fmla="*/ 253 h 462"/>
                  <a:gd name="T54" fmla="*/ 376 w 453"/>
                  <a:gd name="T55" fmla="*/ 280 h 462"/>
                  <a:gd name="T56" fmla="*/ 376 w 453"/>
                  <a:gd name="T57" fmla="*/ 280 h 462"/>
                  <a:gd name="T58" fmla="*/ 381 w 453"/>
                  <a:gd name="T59" fmla="*/ 291 h 462"/>
                  <a:gd name="T60" fmla="*/ 385 w 453"/>
                  <a:gd name="T61" fmla="*/ 301 h 462"/>
                  <a:gd name="T62" fmla="*/ 396 w 453"/>
                  <a:gd name="T63" fmla="*/ 318 h 462"/>
                  <a:gd name="T64" fmla="*/ 409 w 453"/>
                  <a:gd name="T65" fmla="*/ 333 h 462"/>
                  <a:gd name="T66" fmla="*/ 421 w 453"/>
                  <a:gd name="T67" fmla="*/ 346 h 462"/>
                  <a:gd name="T68" fmla="*/ 433 w 453"/>
                  <a:gd name="T69" fmla="*/ 360 h 462"/>
                  <a:gd name="T70" fmla="*/ 444 w 453"/>
                  <a:gd name="T71" fmla="*/ 373 h 462"/>
                  <a:gd name="T72" fmla="*/ 450 w 453"/>
                  <a:gd name="T73" fmla="*/ 385 h 462"/>
                  <a:gd name="T74" fmla="*/ 453 w 453"/>
                  <a:gd name="T75" fmla="*/ 393 h 462"/>
                  <a:gd name="T76" fmla="*/ 453 w 453"/>
                  <a:gd name="T77" fmla="*/ 399 h 462"/>
                  <a:gd name="T78" fmla="*/ 453 w 453"/>
                  <a:gd name="T79" fmla="*/ 399 h 462"/>
                  <a:gd name="T80" fmla="*/ 453 w 453"/>
                  <a:gd name="T81" fmla="*/ 414 h 462"/>
                  <a:gd name="T82" fmla="*/ 448 w 453"/>
                  <a:gd name="T83" fmla="*/ 427 h 462"/>
                  <a:gd name="T84" fmla="*/ 442 w 453"/>
                  <a:gd name="T85" fmla="*/ 438 h 462"/>
                  <a:gd name="T86" fmla="*/ 436 w 453"/>
                  <a:gd name="T87" fmla="*/ 445 h 462"/>
                  <a:gd name="T88" fmla="*/ 429 w 453"/>
                  <a:gd name="T89" fmla="*/ 453 h 462"/>
                  <a:gd name="T90" fmla="*/ 423 w 453"/>
                  <a:gd name="T91" fmla="*/ 457 h 462"/>
                  <a:gd name="T92" fmla="*/ 417 w 453"/>
                  <a:gd name="T93" fmla="*/ 460 h 462"/>
                  <a:gd name="T94" fmla="*/ 421 w 453"/>
                  <a:gd name="T95" fmla="*/ 462 h 46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53" h="462">
                    <a:moveTo>
                      <a:pt x="0" y="4"/>
                    </a:moveTo>
                    <a:lnTo>
                      <a:pt x="0" y="4"/>
                    </a:lnTo>
                    <a:lnTo>
                      <a:pt x="15" y="1"/>
                    </a:lnTo>
                    <a:lnTo>
                      <a:pt x="33" y="0"/>
                    </a:lnTo>
                    <a:lnTo>
                      <a:pt x="51" y="0"/>
                    </a:lnTo>
                    <a:lnTo>
                      <a:pt x="72" y="0"/>
                    </a:lnTo>
                    <a:lnTo>
                      <a:pt x="94" y="3"/>
                    </a:lnTo>
                    <a:lnTo>
                      <a:pt x="118" y="6"/>
                    </a:lnTo>
                    <a:lnTo>
                      <a:pt x="147" y="12"/>
                    </a:lnTo>
                    <a:lnTo>
                      <a:pt x="177" y="21"/>
                    </a:lnTo>
                    <a:lnTo>
                      <a:pt x="190" y="25"/>
                    </a:lnTo>
                    <a:lnTo>
                      <a:pt x="205" y="31"/>
                    </a:lnTo>
                    <a:lnTo>
                      <a:pt x="219" y="37"/>
                    </a:lnTo>
                    <a:lnTo>
                      <a:pt x="231" y="45"/>
                    </a:lnTo>
                    <a:lnTo>
                      <a:pt x="255" y="63"/>
                    </a:lnTo>
                    <a:lnTo>
                      <a:pt x="277" y="82"/>
                    </a:lnTo>
                    <a:lnTo>
                      <a:pt x="292" y="99"/>
                    </a:lnTo>
                    <a:lnTo>
                      <a:pt x="310" y="120"/>
                    </a:lnTo>
                    <a:lnTo>
                      <a:pt x="327" y="145"/>
                    </a:lnTo>
                    <a:lnTo>
                      <a:pt x="346" y="177"/>
                    </a:lnTo>
                    <a:lnTo>
                      <a:pt x="352" y="189"/>
                    </a:lnTo>
                    <a:lnTo>
                      <a:pt x="358" y="201"/>
                    </a:lnTo>
                    <a:lnTo>
                      <a:pt x="367" y="226"/>
                    </a:lnTo>
                    <a:lnTo>
                      <a:pt x="373" y="253"/>
                    </a:lnTo>
                    <a:lnTo>
                      <a:pt x="376" y="280"/>
                    </a:lnTo>
                    <a:lnTo>
                      <a:pt x="381" y="291"/>
                    </a:lnTo>
                    <a:lnTo>
                      <a:pt x="385" y="301"/>
                    </a:lnTo>
                    <a:lnTo>
                      <a:pt x="396" y="318"/>
                    </a:lnTo>
                    <a:lnTo>
                      <a:pt x="409" y="333"/>
                    </a:lnTo>
                    <a:lnTo>
                      <a:pt x="421" y="346"/>
                    </a:lnTo>
                    <a:lnTo>
                      <a:pt x="433" y="360"/>
                    </a:lnTo>
                    <a:lnTo>
                      <a:pt x="444" y="373"/>
                    </a:lnTo>
                    <a:lnTo>
                      <a:pt x="450" y="385"/>
                    </a:lnTo>
                    <a:lnTo>
                      <a:pt x="453" y="393"/>
                    </a:lnTo>
                    <a:lnTo>
                      <a:pt x="453" y="399"/>
                    </a:lnTo>
                    <a:lnTo>
                      <a:pt x="453" y="414"/>
                    </a:lnTo>
                    <a:lnTo>
                      <a:pt x="448" y="427"/>
                    </a:lnTo>
                    <a:lnTo>
                      <a:pt x="442" y="438"/>
                    </a:lnTo>
                    <a:lnTo>
                      <a:pt x="436" y="445"/>
                    </a:lnTo>
                    <a:lnTo>
                      <a:pt x="429" y="453"/>
                    </a:lnTo>
                    <a:lnTo>
                      <a:pt x="423" y="457"/>
                    </a:lnTo>
                    <a:lnTo>
                      <a:pt x="417" y="460"/>
                    </a:lnTo>
                    <a:lnTo>
                      <a:pt x="421" y="46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1" name="Freeform 13379">
                <a:extLst>
                  <a:ext uri="{FF2B5EF4-FFF2-40B4-BE49-F238E27FC236}">
                    <a16:creationId xmlns:a16="http://schemas.microsoft.com/office/drawing/2014/main" id="{1FC2B3FC-07B6-4CE6-81C7-0E2022899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702"/>
                <a:ext cx="109" cy="103"/>
              </a:xfrm>
              <a:custGeom>
                <a:avLst/>
                <a:gdLst>
                  <a:gd name="T0" fmla="*/ 0 w 109"/>
                  <a:gd name="T1" fmla="*/ 10 h 103"/>
                  <a:gd name="T2" fmla="*/ 0 w 109"/>
                  <a:gd name="T3" fmla="*/ 10 h 103"/>
                  <a:gd name="T4" fmla="*/ 16 w 109"/>
                  <a:gd name="T5" fmla="*/ 6 h 103"/>
                  <a:gd name="T6" fmla="*/ 30 w 109"/>
                  <a:gd name="T7" fmla="*/ 1 h 103"/>
                  <a:gd name="T8" fmla="*/ 37 w 109"/>
                  <a:gd name="T9" fmla="*/ 0 h 103"/>
                  <a:gd name="T10" fmla="*/ 45 w 109"/>
                  <a:gd name="T11" fmla="*/ 0 h 103"/>
                  <a:gd name="T12" fmla="*/ 51 w 109"/>
                  <a:gd name="T13" fmla="*/ 0 h 103"/>
                  <a:gd name="T14" fmla="*/ 58 w 109"/>
                  <a:gd name="T15" fmla="*/ 3 h 103"/>
                  <a:gd name="T16" fmla="*/ 58 w 109"/>
                  <a:gd name="T17" fmla="*/ 3 h 103"/>
                  <a:gd name="T18" fmla="*/ 75 w 109"/>
                  <a:gd name="T19" fmla="*/ 13 h 103"/>
                  <a:gd name="T20" fmla="*/ 91 w 109"/>
                  <a:gd name="T21" fmla="*/ 27 h 103"/>
                  <a:gd name="T22" fmla="*/ 100 w 109"/>
                  <a:gd name="T23" fmla="*/ 34 h 103"/>
                  <a:gd name="T24" fmla="*/ 106 w 109"/>
                  <a:gd name="T25" fmla="*/ 43 h 103"/>
                  <a:gd name="T26" fmla="*/ 109 w 109"/>
                  <a:gd name="T27" fmla="*/ 52 h 103"/>
                  <a:gd name="T28" fmla="*/ 109 w 109"/>
                  <a:gd name="T29" fmla="*/ 60 h 103"/>
                  <a:gd name="T30" fmla="*/ 109 w 109"/>
                  <a:gd name="T31" fmla="*/ 60 h 103"/>
                  <a:gd name="T32" fmla="*/ 106 w 109"/>
                  <a:gd name="T33" fmla="*/ 75 h 103"/>
                  <a:gd name="T34" fmla="*/ 105 w 109"/>
                  <a:gd name="T35" fmla="*/ 79 h 103"/>
                  <a:gd name="T36" fmla="*/ 100 w 109"/>
                  <a:gd name="T37" fmla="*/ 84 h 103"/>
                  <a:gd name="T38" fmla="*/ 96 w 109"/>
                  <a:gd name="T39" fmla="*/ 88 h 103"/>
                  <a:gd name="T40" fmla="*/ 88 w 109"/>
                  <a:gd name="T41" fmla="*/ 91 h 103"/>
                  <a:gd name="T42" fmla="*/ 64 w 109"/>
                  <a:gd name="T43" fmla="*/ 96 h 103"/>
                  <a:gd name="T44" fmla="*/ 64 w 109"/>
                  <a:gd name="T45" fmla="*/ 96 h 103"/>
                  <a:gd name="T46" fmla="*/ 42 w 109"/>
                  <a:gd name="T47" fmla="*/ 100 h 103"/>
                  <a:gd name="T48" fmla="*/ 22 w 109"/>
                  <a:gd name="T49" fmla="*/ 103 h 103"/>
                  <a:gd name="T50" fmla="*/ 0 w 109"/>
                  <a:gd name="T51" fmla="*/ 103 h 10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09" h="103">
                    <a:moveTo>
                      <a:pt x="0" y="10"/>
                    </a:moveTo>
                    <a:lnTo>
                      <a:pt x="0" y="10"/>
                    </a:lnTo>
                    <a:lnTo>
                      <a:pt x="16" y="6"/>
                    </a:lnTo>
                    <a:lnTo>
                      <a:pt x="30" y="1"/>
                    </a:lnTo>
                    <a:lnTo>
                      <a:pt x="37" y="0"/>
                    </a:lnTo>
                    <a:lnTo>
                      <a:pt x="45" y="0"/>
                    </a:lnTo>
                    <a:lnTo>
                      <a:pt x="51" y="0"/>
                    </a:lnTo>
                    <a:lnTo>
                      <a:pt x="58" y="3"/>
                    </a:lnTo>
                    <a:lnTo>
                      <a:pt x="75" y="13"/>
                    </a:lnTo>
                    <a:lnTo>
                      <a:pt x="91" y="27"/>
                    </a:lnTo>
                    <a:lnTo>
                      <a:pt x="100" y="34"/>
                    </a:lnTo>
                    <a:lnTo>
                      <a:pt x="106" y="43"/>
                    </a:lnTo>
                    <a:lnTo>
                      <a:pt x="109" y="52"/>
                    </a:lnTo>
                    <a:lnTo>
                      <a:pt x="109" y="60"/>
                    </a:lnTo>
                    <a:lnTo>
                      <a:pt x="106" y="75"/>
                    </a:lnTo>
                    <a:lnTo>
                      <a:pt x="105" y="79"/>
                    </a:lnTo>
                    <a:lnTo>
                      <a:pt x="100" y="84"/>
                    </a:lnTo>
                    <a:lnTo>
                      <a:pt x="96" y="88"/>
                    </a:lnTo>
                    <a:lnTo>
                      <a:pt x="88" y="91"/>
                    </a:lnTo>
                    <a:lnTo>
                      <a:pt x="64" y="96"/>
                    </a:lnTo>
                    <a:lnTo>
                      <a:pt x="42" y="100"/>
                    </a:lnTo>
                    <a:lnTo>
                      <a:pt x="22" y="103"/>
                    </a:lnTo>
                    <a:lnTo>
                      <a:pt x="0" y="10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2" name="Freeform 13380">
                <a:extLst>
                  <a:ext uri="{FF2B5EF4-FFF2-40B4-BE49-F238E27FC236}">
                    <a16:creationId xmlns:a16="http://schemas.microsoft.com/office/drawing/2014/main" id="{E760B94C-372C-4D63-B882-01B053859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758"/>
                <a:ext cx="79" cy="902"/>
              </a:xfrm>
              <a:custGeom>
                <a:avLst/>
                <a:gdLst>
                  <a:gd name="T0" fmla="*/ 0 w 79"/>
                  <a:gd name="T1" fmla="*/ 0 h 902"/>
                  <a:gd name="T2" fmla="*/ 0 w 79"/>
                  <a:gd name="T3" fmla="*/ 0 h 902"/>
                  <a:gd name="T4" fmla="*/ 3 w 79"/>
                  <a:gd name="T5" fmla="*/ 0 h 902"/>
                  <a:gd name="T6" fmla="*/ 3 w 79"/>
                  <a:gd name="T7" fmla="*/ 0 h 902"/>
                  <a:gd name="T8" fmla="*/ 12 w 79"/>
                  <a:gd name="T9" fmla="*/ 0 h 902"/>
                  <a:gd name="T10" fmla="*/ 19 w 79"/>
                  <a:gd name="T11" fmla="*/ 2 h 902"/>
                  <a:gd name="T12" fmla="*/ 27 w 79"/>
                  <a:gd name="T13" fmla="*/ 3 h 902"/>
                  <a:gd name="T14" fmla="*/ 34 w 79"/>
                  <a:gd name="T15" fmla="*/ 6 h 902"/>
                  <a:gd name="T16" fmla="*/ 40 w 79"/>
                  <a:gd name="T17" fmla="*/ 9 h 902"/>
                  <a:gd name="T18" fmla="*/ 46 w 79"/>
                  <a:gd name="T19" fmla="*/ 14 h 902"/>
                  <a:gd name="T20" fmla="*/ 55 w 79"/>
                  <a:gd name="T21" fmla="*/ 23 h 902"/>
                  <a:gd name="T22" fmla="*/ 63 w 79"/>
                  <a:gd name="T23" fmla="*/ 35 h 902"/>
                  <a:gd name="T24" fmla="*/ 67 w 79"/>
                  <a:gd name="T25" fmla="*/ 50 h 902"/>
                  <a:gd name="T26" fmla="*/ 70 w 79"/>
                  <a:gd name="T27" fmla="*/ 65 h 902"/>
                  <a:gd name="T28" fmla="*/ 73 w 79"/>
                  <a:gd name="T29" fmla="*/ 80 h 902"/>
                  <a:gd name="T30" fmla="*/ 73 w 79"/>
                  <a:gd name="T31" fmla="*/ 80 h 902"/>
                  <a:gd name="T32" fmla="*/ 73 w 79"/>
                  <a:gd name="T33" fmla="*/ 93 h 902"/>
                  <a:gd name="T34" fmla="*/ 73 w 79"/>
                  <a:gd name="T35" fmla="*/ 93 h 902"/>
                  <a:gd name="T36" fmla="*/ 75 w 79"/>
                  <a:gd name="T37" fmla="*/ 108 h 902"/>
                  <a:gd name="T38" fmla="*/ 75 w 79"/>
                  <a:gd name="T39" fmla="*/ 108 h 902"/>
                  <a:gd name="T40" fmla="*/ 75 w 79"/>
                  <a:gd name="T41" fmla="*/ 108 h 902"/>
                  <a:gd name="T42" fmla="*/ 75 w 79"/>
                  <a:gd name="T43" fmla="*/ 113 h 902"/>
                  <a:gd name="T44" fmla="*/ 75 w 79"/>
                  <a:gd name="T45" fmla="*/ 113 h 902"/>
                  <a:gd name="T46" fmla="*/ 73 w 79"/>
                  <a:gd name="T47" fmla="*/ 147 h 902"/>
                  <a:gd name="T48" fmla="*/ 72 w 79"/>
                  <a:gd name="T49" fmla="*/ 180 h 902"/>
                  <a:gd name="T50" fmla="*/ 72 w 79"/>
                  <a:gd name="T51" fmla="*/ 180 h 902"/>
                  <a:gd name="T52" fmla="*/ 72 w 79"/>
                  <a:gd name="T53" fmla="*/ 200 h 902"/>
                  <a:gd name="T54" fmla="*/ 72 w 79"/>
                  <a:gd name="T55" fmla="*/ 219 h 902"/>
                  <a:gd name="T56" fmla="*/ 72 w 79"/>
                  <a:gd name="T57" fmla="*/ 260 h 902"/>
                  <a:gd name="T58" fmla="*/ 72 w 79"/>
                  <a:gd name="T59" fmla="*/ 260 h 902"/>
                  <a:gd name="T60" fmla="*/ 73 w 79"/>
                  <a:gd name="T61" fmla="*/ 299 h 902"/>
                  <a:gd name="T62" fmla="*/ 76 w 79"/>
                  <a:gd name="T63" fmla="*/ 336 h 902"/>
                  <a:gd name="T64" fmla="*/ 76 w 79"/>
                  <a:gd name="T65" fmla="*/ 336 h 902"/>
                  <a:gd name="T66" fmla="*/ 79 w 79"/>
                  <a:gd name="T67" fmla="*/ 378 h 902"/>
                  <a:gd name="T68" fmla="*/ 79 w 79"/>
                  <a:gd name="T69" fmla="*/ 399 h 902"/>
                  <a:gd name="T70" fmla="*/ 79 w 79"/>
                  <a:gd name="T71" fmla="*/ 420 h 902"/>
                  <a:gd name="T72" fmla="*/ 75 w 79"/>
                  <a:gd name="T73" fmla="*/ 477 h 902"/>
                  <a:gd name="T74" fmla="*/ 75 w 79"/>
                  <a:gd name="T75" fmla="*/ 477 h 902"/>
                  <a:gd name="T76" fmla="*/ 72 w 79"/>
                  <a:gd name="T77" fmla="*/ 525 h 902"/>
                  <a:gd name="T78" fmla="*/ 70 w 79"/>
                  <a:gd name="T79" fmla="*/ 572 h 902"/>
                  <a:gd name="T80" fmla="*/ 70 w 79"/>
                  <a:gd name="T81" fmla="*/ 572 h 902"/>
                  <a:gd name="T82" fmla="*/ 70 w 79"/>
                  <a:gd name="T83" fmla="*/ 594 h 902"/>
                  <a:gd name="T84" fmla="*/ 72 w 79"/>
                  <a:gd name="T85" fmla="*/ 615 h 902"/>
                  <a:gd name="T86" fmla="*/ 75 w 79"/>
                  <a:gd name="T87" fmla="*/ 657 h 902"/>
                  <a:gd name="T88" fmla="*/ 78 w 79"/>
                  <a:gd name="T89" fmla="*/ 701 h 902"/>
                  <a:gd name="T90" fmla="*/ 78 w 79"/>
                  <a:gd name="T91" fmla="*/ 701 h 902"/>
                  <a:gd name="T92" fmla="*/ 79 w 79"/>
                  <a:gd name="T93" fmla="*/ 725 h 902"/>
                  <a:gd name="T94" fmla="*/ 78 w 79"/>
                  <a:gd name="T95" fmla="*/ 749 h 902"/>
                  <a:gd name="T96" fmla="*/ 75 w 79"/>
                  <a:gd name="T97" fmla="*/ 773 h 902"/>
                  <a:gd name="T98" fmla="*/ 70 w 79"/>
                  <a:gd name="T99" fmla="*/ 797 h 902"/>
                  <a:gd name="T100" fmla="*/ 70 w 79"/>
                  <a:gd name="T101" fmla="*/ 797 h 902"/>
                  <a:gd name="T102" fmla="*/ 67 w 79"/>
                  <a:gd name="T103" fmla="*/ 810 h 902"/>
                  <a:gd name="T104" fmla="*/ 61 w 79"/>
                  <a:gd name="T105" fmla="*/ 825 h 902"/>
                  <a:gd name="T106" fmla="*/ 54 w 79"/>
                  <a:gd name="T107" fmla="*/ 840 h 902"/>
                  <a:gd name="T108" fmla="*/ 46 w 79"/>
                  <a:gd name="T109" fmla="*/ 854 h 902"/>
                  <a:gd name="T110" fmla="*/ 36 w 79"/>
                  <a:gd name="T111" fmla="*/ 867 h 902"/>
                  <a:gd name="T112" fmla="*/ 24 w 79"/>
                  <a:gd name="T113" fmla="*/ 881 h 902"/>
                  <a:gd name="T114" fmla="*/ 13 w 79"/>
                  <a:gd name="T115" fmla="*/ 893 h 902"/>
                  <a:gd name="T116" fmla="*/ 0 w 79"/>
                  <a:gd name="T117" fmla="*/ 902 h 90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79" h="902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7" y="3"/>
                    </a:lnTo>
                    <a:lnTo>
                      <a:pt x="34" y="6"/>
                    </a:lnTo>
                    <a:lnTo>
                      <a:pt x="40" y="9"/>
                    </a:lnTo>
                    <a:lnTo>
                      <a:pt x="46" y="14"/>
                    </a:lnTo>
                    <a:lnTo>
                      <a:pt x="55" y="23"/>
                    </a:lnTo>
                    <a:lnTo>
                      <a:pt x="63" y="35"/>
                    </a:lnTo>
                    <a:lnTo>
                      <a:pt x="67" y="50"/>
                    </a:lnTo>
                    <a:lnTo>
                      <a:pt x="70" y="65"/>
                    </a:lnTo>
                    <a:lnTo>
                      <a:pt x="73" y="80"/>
                    </a:lnTo>
                    <a:lnTo>
                      <a:pt x="73" y="93"/>
                    </a:lnTo>
                    <a:lnTo>
                      <a:pt x="75" y="108"/>
                    </a:lnTo>
                    <a:lnTo>
                      <a:pt x="75" y="113"/>
                    </a:lnTo>
                    <a:lnTo>
                      <a:pt x="73" y="147"/>
                    </a:lnTo>
                    <a:lnTo>
                      <a:pt x="72" y="180"/>
                    </a:lnTo>
                    <a:lnTo>
                      <a:pt x="72" y="200"/>
                    </a:lnTo>
                    <a:lnTo>
                      <a:pt x="72" y="219"/>
                    </a:lnTo>
                    <a:lnTo>
                      <a:pt x="72" y="260"/>
                    </a:lnTo>
                    <a:lnTo>
                      <a:pt x="73" y="299"/>
                    </a:lnTo>
                    <a:lnTo>
                      <a:pt x="76" y="336"/>
                    </a:lnTo>
                    <a:lnTo>
                      <a:pt x="79" y="378"/>
                    </a:lnTo>
                    <a:lnTo>
                      <a:pt x="79" y="399"/>
                    </a:lnTo>
                    <a:lnTo>
                      <a:pt x="79" y="420"/>
                    </a:lnTo>
                    <a:lnTo>
                      <a:pt x="75" y="477"/>
                    </a:lnTo>
                    <a:lnTo>
                      <a:pt x="72" y="525"/>
                    </a:lnTo>
                    <a:lnTo>
                      <a:pt x="70" y="572"/>
                    </a:lnTo>
                    <a:lnTo>
                      <a:pt x="70" y="594"/>
                    </a:lnTo>
                    <a:lnTo>
                      <a:pt x="72" y="615"/>
                    </a:lnTo>
                    <a:lnTo>
                      <a:pt x="75" y="657"/>
                    </a:lnTo>
                    <a:lnTo>
                      <a:pt x="78" y="701"/>
                    </a:lnTo>
                    <a:lnTo>
                      <a:pt x="79" y="725"/>
                    </a:lnTo>
                    <a:lnTo>
                      <a:pt x="78" y="749"/>
                    </a:lnTo>
                    <a:lnTo>
                      <a:pt x="75" y="773"/>
                    </a:lnTo>
                    <a:lnTo>
                      <a:pt x="70" y="797"/>
                    </a:lnTo>
                    <a:lnTo>
                      <a:pt x="67" y="810"/>
                    </a:lnTo>
                    <a:lnTo>
                      <a:pt x="61" y="825"/>
                    </a:lnTo>
                    <a:lnTo>
                      <a:pt x="54" y="840"/>
                    </a:lnTo>
                    <a:lnTo>
                      <a:pt x="46" y="854"/>
                    </a:lnTo>
                    <a:lnTo>
                      <a:pt x="36" y="867"/>
                    </a:lnTo>
                    <a:lnTo>
                      <a:pt x="24" y="881"/>
                    </a:lnTo>
                    <a:lnTo>
                      <a:pt x="13" y="893"/>
                    </a:lnTo>
                    <a:lnTo>
                      <a:pt x="0" y="90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3" name="Freeform 13381">
                <a:extLst>
                  <a:ext uri="{FF2B5EF4-FFF2-40B4-BE49-F238E27FC236}">
                    <a16:creationId xmlns:a16="http://schemas.microsoft.com/office/drawing/2014/main" id="{D7EFA3C5-98F1-4833-B3FB-3DDD73D90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610"/>
                <a:ext cx="58" cy="106"/>
              </a:xfrm>
              <a:custGeom>
                <a:avLst/>
                <a:gdLst>
                  <a:gd name="T0" fmla="*/ 0 w 58"/>
                  <a:gd name="T1" fmla="*/ 0 h 106"/>
                  <a:gd name="T2" fmla="*/ 0 w 58"/>
                  <a:gd name="T3" fmla="*/ 0 h 106"/>
                  <a:gd name="T4" fmla="*/ 28 w 58"/>
                  <a:gd name="T5" fmla="*/ 21 h 106"/>
                  <a:gd name="T6" fmla="*/ 52 w 58"/>
                  <a:gd name="T7" fmla="*/ 39 h 106"/>
                  <a:gd name="T8" fmla="*/ 52 w 58"/>
                  <a:gd name="T9" fmla="*/ 39 h 106"/>
                  <a:gd name="T10" fmla="*/ 55 w 58"/>
                  <a:gd name="T11" fmla="*/ 43 h 106"/>
                  <a:gd name="T12" fmla="*/ 57 w 58"/>
                  <a:gd name="T13" fmla="*/ 46 h 106"/>
                  <a:gd name="T14" fmla="*/ 58 w 58"/>
                  <a:gd name="T15" fmla="*/ 51 h 106"/>
                  <a:gd name="T16" fmla="*/ 57 w 58"/>
                  <a:gd name="T17" fmla="*/ 55 h 106"/>
                  <a:gd name="T18" fmla="*/ 55 w 58"/>
                  <a:gd name="T19" fmla="*/ 66 h 106"/>
                  <a:gd name="T20" fmla="*/ 52 w 58"/>
                  <a:gd name="T21" fmla="*/ 78 h 106"/>
                  <a:gd name="T22" fmla="*/ 52 w 58"/>
                  <a:gd name="T23" fmla="*/ 78 h 106"/>
                  <a:gd name="T24" fmla="*/ 52 w 58"/>
                  <a:gd name="T25" fmla="*/ 85 h 106"/>
                  <a:gd name="T26" fmla="*/ 51 w 58"/>
                  <a:gd name="T27" fmla="*/ 91 h 106"/>
                  <a:gd name="T28" fmla="*/ 48 w 58"/>
                  <a:gd name="T29" fmla="*/ 96 h 106"/>
                  <a:gd name="T30" fmla="*/ 45 w 58"/>
                  <a:gd name="T31" fmla="*/ 100 h 106"/>
                  <a:gd name="T32" fmla="*/ 42 w 58"/>
                  <a:gd name="T33" fmla="*/ 103 h 106"/>
                  <a:gd name="T34" fmla="*/ 37 w 58"/>
                  <a:gd name="T35" fmla="*/ 105 h 106"/>
                  <a:gd name="T36" fmla="*/ 33 w 58"/>
                  <a:gd name="T37" fmla="*/ 106 h 106"/>
                  <a:gd name="T38" fmla="*/ 28 w 58"/>
                  <a:gd name="T39" fmla="*/ 105 h 106"/>
                  <a:gd name="T40" fmla="*/ 28 w 58"/>
                  <a:gd name="T41" fmla="*/ 105 h 106"/>
                  <a:gd name="T42" fmla="*/ 15 w 58"/>
                  <a:gd name="T43" fmla="*/ 102 h 106"/>
                  <a:gd name="T44" fmla="*/ 0 w 58"/>
                  <a:gd name="T45" fmla="*/ 100 h 10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8" h="106">
                    <a:moveTo>
                      <a:pt x="0" y="0"/>
                    </a:moveTo>
                    <a:lnTo>
                      <a:pt x="0" y="0"/>
                    </a:lnTo>
                    <a:lnTo>
                      <a:pt x="28" y="21"/>
                    </a:lnTo>
                    <a:lnTo>
                      <a:pt x="52" y="39"/>
                    </a:lnTo>
                    <a:lnTo>
                      <a:pt x="55" y="43"/>
                    </a:lnTo>
                    <a:lnTo>
                      <a:pt x="57" y="46"/>
                    </a:lnTo>
                    <a:lnTo>
                      <a:pt x="58" y="51"/>
                    </a:lnTo>
                    <a:lnTo>
                      <a:pt x="57" y="55"/>
                    </a:lnTo>
                    <a:lnTo>
                      <a:pt x="55" y="66"/>
                    </a:lnTo>
                    <a:lnTo>
                      <a:pt x="52" y="78"/>
                    </a:lnTo>
                    <a:lnTo>
                      <a:pt x="52" y="85"/>
                    </a:lnTo>
                    <a:lnTo>
                      <a:pt x="51" y="91"/>
                    </a:lnTo>
                    <a:lnTo>
                      <a:pt x="48" y="96"/>
                    </a:lnTo>
                    <a:lnTo>
                      <a:pt x="45" y="100"/>
                    </a:lnTo>
                    <a:lnTo>
                      <a:pt x="42" y="103"/>
                    </a:lnTo>
                    <a:lnTo>
                      <a:pt x="37" y="105"/>
                    </a:lnTo>
                    <a:lnTo>
                      <a:pt x="33" y="106"/>
                    </a:lnTo>
                    <a:lnTo>
                      <a:pt x="28" y="105"/>
                    </a:lnTo>
                    <a:lnTo>
                      <a:pt x="15" y="102"/>
                    </a:lnTo>
                    <a:lnTo>
                      <a:pt x="0" y="10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4" name="Freeform 13382">
                <a:extLst>
                  <a:ext uri="{FF2B5EF4-FFF2-40B4-BE49-F238E27FC236}">
                    <a16:creationId xmlns:a16="http://schemas.microsoft.com/office/drawing/2014/main" id="{50297DD0-E079-4194-B0A8-D5A4F39EC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364"/>
                <a:ext cx="423" cy="102"/>
              </a:xfrm>
              <a:custGeom>
                <a:avLst/>
                <a:gdLst>
                  <a:gd name="T0" fmla="*/ 420 w 423"/>
                  <a:gd name="T1" fmla="*/ 0 h 102"/>
                  <a:gd name="T2" fmla="*/ 420 w 423"/>
                  <a:gd name="T3" fmla="*/ 0 h 102"/>
                  <a:gd name="T4" fmla="*/ 421 w 423"/>
                  <a:gd name="T5" fmla="*/ 9 h 102"/>
                  <a:gd name="T6" fmla="*/ 423 w 423"/>
                  <a:gd name="T7" fmla="*/ 28 h 102"/>
                  <a:gd name="T8" fmla="*/ 423 w 423"/>
                  <a:gd name="T9" fmla="*/ 40 h 102"/>
                  <a:gd name="T10" fmla="*/ 420 w 423"/>
                  <a:gd name="T11" fmla="*/ 52 h 102"/>
                  <a:gd name="T12" fmla="*/ 415 w 423"/>
                  <a:gd name="T13" fmla="*/ 63 h 102"/>
                  <a:gd name="T14" fmla="*/ 412 w 423"/>
                  <a:gd name="T15" fmla="*/ 69 h 102"/>
                  <a:gd name="T16" fmla="*/ 408 w 423"/>
                  <a:gd name="T17" fmla="*/ 72 h 102"/>
                  <a:gd name="T18" fmla="*/ 408 w 423"/>
                  <a:gd name="T19" fmla="*/ 72 h 102"/>
                  <a:gd name="T20" fmla="*/ 403 w 423"/>
                  <a:gd name="T21" fmla="*/ 76 h 102"/>
                  <a:gd name="T22" fmla="*/ 399 w 423"/>
                  <a:gd name="T23" fmla="*/ 78 h 102"/>
                  <a:gd name="T24" fmla="*/ 388 w 423"/>
                  <a:gd name="T25" fmla="*/ 81 h 102"/>
                  <a:gd name="T26" fmla="*/ 375 w 423"/>
                  <a:gd name="T27" fmla="*/ 81 h 102"/>
                  <a:gd name="T28" fmla="*/ 361 w 423"/>
                  <a:gd name="T29" fmla="*/ 78 h 102"/>
                  <a:gd name="T30" fmla="*/ 343 w 423"/>
                  <a:gd name="T31" fmla="*/ 76 h 102"/>
                  <a:gd name="T32" fmla="*/ 322 w 423"/>
                  <a:gd name="T33" fmla="*/ 75 h 102"/>
                  <a:gd name="T34" fmla="*/ 298 w 423"/>
                  <a:gd name="T35" fmla="*/ 73 h 102"/>
                  <a:gd name="T36" fmla="*/ 270 w 423"/>
                  <a:gd name="T37" fmla="*/ 75 h 102"/>
                  <a:gd name="T38" fmla="*/ 270 w 423"/>
                  <a:gd name="T39" fmla="*/ 75 h 102"/>
                  <a:gd name="T40" fmla="*/ 222 w 423"/>
                  <a:gd name="T41" fmla="*/ 82 h 102"/>
                  <a:gd name="T42" fmla="*/ 189 w 423"/>
                  <a:gd name="T43" fmla="*/ 87 h 102"/>
                  <a:gd name="T44" fmla="*/ 159 w 423"/>
                  <a:gd name="T45" fmla="*/ 91 h 102"/>
                  <a:gd name="T46" fmla="*/ 120 w 423"/>
                  <a:gd name="T47" fmla="*/ 93 h 102"/>
                  <a:gd name="T48" fmla="*/ 120 w 423"/>
                  <a:gd name="T49" fmla="*/ 93 h 102"/>
                  <a:gd name="T50" fmla="*/ 82 w 423"/>
                  <a:gd name="T51" fmla="*/ 96 h 102"/>
                  <a:gd name="T52" fmla="*/ 51 w 423"/>
                  <a:gd name="T53" fmla="*/ 99 h 102"/>
                  <a:gd name="T54" fmla="*/ 24 w 423"/>
                  <a:gd name="T55" fmla="*/ 102 h 102"/>
                  <a:gd name="T56" fmla="*/ 0 w 423"/>
                  <a:gd name="T57" fmla="*/ 100 h 10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23" h="102">
                    <a:moveTo>
                      <a:pt x="420" y="0"/>
                    </a:moveTo>
                    <a:lnTo>
                      <a:pt x="420" y="0"/>
                    </a:lnTo>
                    <a:lnTo>
                      <a:pt x="421" y="9"/>
                    </a:lnTo>
                    <a:lnTo>
                      <a:pt x="423" y="28"/>
                    </a:lnTo>
                    <a:lnTo>
                      <a:pt x="423" y="40"/>
                    </a:lnTo>
                    <a:lnTo>
                      <a:pt x="420" y="52"/>
                    </a:lnTo>
                    <a:lnTo>
                      <a:pt x="415" y="63"/>
                    </a:lnTo>
                    <a:lnTo>
                      <a:pt x="412" y="69"/>
                    </a:lnTo>
                    <a:lnTo>
                      <a:pt x="408" y="72"/>
                    </a:lnTo>
                    <a:lnTo>
                      <a:pt x="403" y="76"/>
                    </a:lnTo>
                    <a:lnTo>
                      <a:pt x="399" y="78"/>
                    </a:lnTo>
                    <a:lnTo>
                      <a:pt x="388" y="81"/>
                    </a:lnTo>
                    <a:lnTo>
                      <a:pt x="375" y="81"/>
                    </a:lnTo>
                    <a:lnTo>
                      <a:pt x="361" y="78"/>
                    </a:lnTo>
                    <a:lnTo>
                      <a:pt x="343" y="76"/>
                    </a:lnTo>
                    <a:lnTo>
                      <a:pt x="322" y="75"/>
                    </a:lnTo>
                    <a:lnTo>
                      <a:pt x="298" y="73"/>
                    </a:lnTo>
                    <a:lnTo>
                      <a:pt x="270" y="75"/>
                    </a:lnTo>
                    <a:lnTo>
                      <a:pt x="222" y="82"/>
                    </a:lnTo>
                    <a:lnTo>
                      <a:pt x="189" y="87"/>
                    </a:lnTo>
                    <a:lnTo>
                      <a:pt x="159" y="91"/>
                    </a:lnTo>
                    <a:lnTo>
                      <a:pt x="120" y="93"/>
                    </a:lnTo>
                    <a:lnTo>
                      <a:pt x="82" y="96"/>
                    </a:lnTo>
                    <a:lnTo>
                      <a:pt x="51" y="99"/>
                    </a:lnTo>
                    <a:lnTo>
                      <a:pt x="24" y="102"/>
                    </a:lnTo>
                    <a:lnTo>
                      <a:pt x="0" y="10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5" name="Freeform 13383">
                <a:extLst>
                  <a:ext uri="{FF2B5EF4-FFF2-40B4-BE49-F238E27FC236}">
                    <a16:creationId xmlns:a16="http://schemas.microsoft.com/office/drawing/2014/main" id="{CF038114-F574-4761-A5D8-08F2CEF53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1316"/>
                <a:ext cx="527" cy="106"/>
              </a:xfrm>
              <a:custGeom>
                <a:avLst/>
                <a:gdLst>
                  <a:gd name="T0" fmla="*/ 527 w 527"/>
                  <a:gd name="T1" fmla="*/ 0 h 106"/>
                  <a:gd name="T2" fmla="*/ 527 w 527"/>
                  <a:gd name="T3" fmla="*/ 18 h 106"/>
                  <a:gd name="T4" fmla="*/ 527 w 527"/>
                  <a:gd name="T5" fmla="*/ 18 h 106"/>
                  <a:gd name="T6" fmla="*/ 527 w 527"/>
                  <a:gd name="T7" fmla="*/ 24 h 106"/>
                  <a:gd name="T8" fmla="*/ 525 w 527"/>
                  <a:gd name="T9" fmla="*/ 36 h 106"/>
                  <a:gd name="T10" fmla="*/ 527 w 527"/>
                  <a:gd name="T11" fmla="*/ 57 h 106"/>
                  <a:gd name="T12" fmla="*/ 527 w 527"/>
                  <a:gd name="T13" fmla="*/ 57 h 106"/>
                  <a:gd name="T14" fmla="*/ 527 w 527"/>
                  <a:gd name="T15" fmla="*/ 66 h 106"/>
                  <a:gd name="T16" fmla="*/ 525 w 527"/>
                  <a:gd name="T17" fmla="*/ 72 h 106"/>
                  <a:gd name="T18" fmla="*/ 521 w 527"/>
                  <a:gd name="T19" fmla="*/ 75 h 106"/>
                  <a:gd name="T20" fmla="*/ 513 w 527"/>
                  <a:gd name="T21" fmla="*/ 78 h 106"/>
                  <a:gd name="T22" fmla="*/ 504 w 527"/>
                  <a:gd name="T23" fmla="*/ 79 h 106"/>
                  <a:gd name="T24" fmla="*/ 492 w 527"/>
                  <a:gd name="T25" fmla="*/ 79 h 106"/>
                  <a:gd name="T26" fmla="*/ 461 w 527"/>
                  <a:gd name="T27" fmla="*/ 78 h 106"/>
                  <a:gd name="T28" fmla="*/ 461 w 527"/>
                  <a:gd name="T29" fmla="*/ 78 h 106"/>
                  <a:gd name="T30" fmla="*/ 423 w 527"/>
                  <a:gd name="T31" fmla="*/ 78 h 106"/>
                  <a:gd name="T32" fmla="*/ 377 w 527"/>
                  <a:gd name="T33" fmla="*/ 79 h 106"/>
                  <a:gd name="T34" fmla="*/ 320 w 527"/>
                  <a:gd name="T35" fmla="*/ 84 h 106"/>
                  <a:gd name="T36" fmla="*/ 248 w 527"/>
                  <a:gd name="T37" fmla="*/ 90 h 106"/>
                  <a:gd name="T38" fmla="*/ 248 w 527"/>
                  <a:gd name="T39" fmla="*/ 90 h 106"/>
                  <a:gd name="T40" fmla="*/ 171 w 527"/>
                  <a:gd name="T41" fmla="*/ 99 h 106"/>
                  <a:gd name="T42" fmla="*/ 104 w 527"/>
                  <a:gd name="T43" fmla="*/ 105 h 106"/>
                  <a:gd name="T44" fmla="*/ 74 w 527"/>
                  <a:gd name="T45" fmla="*/ 106 h 106"/>
                  <a:gd name="T46" fmla="*/ 50 w 527"/>
                  <a:gd name="T47" fmla="*/ 106 h 106"/>
                  <a:gd name="T48" fmla="*/ 29 w 527"/>
                  <a:gd name="T49" fmla="*/ 105 h 106"/>
                  <a:gd name="T50" fmla="*/ 14 w 527"/>
                  <a:gd name="T51" fmla="*/ 102 h 106"/>
                  <a:gd name="T52" fmla="*/ 14 w 527"/>
                  <a:gd name="T53" fmla="*/ 102 h 106"/>
                  <a:gd name="T54" fmla="*/ 9 w 527"/>
                  <a:gd name="T55" fmla="*/ 100 h 106"/>
                  <a:gd name="T56" fmla="*/ 5 w 527"/>
                  <a:gd name="T57" fmla="*/ 97 h 106"/>
                  <a:gd name="T58" fmla="*/ 2 w 527"/>
                  <a:gd name="T59" fmla="*/ 94 h 106"/>
                  <a:gd name="T60" fmla="*/ 0 w 527"/>
                  <a:gd name="T61" fmla="*/ 90 h 106"/>
                  <a:gd name="T62" fmla="*/ 0 w 527"/>
                  <a:gd name="T63" fmla="*/ 87 h 106"/>
                  <a:gd name="T64" fmla="*/ 0 w 527"/>
                  <a:gd name="T65" fmla="*/ 82 h 106"/>
                  <a:gd name="T66" fmla="*/ 3 w 527"/>
                  <a:gd name="T67" fmla="*/ 72 h 106"/>
                  <a:gd name="T68" fmla="*/ 8 w 527"/>
                  <a:gd name="T69" fmla="*/ 63 h 106"/>
                  <a:gd name="T70" fmla="*/ 14 w 527"/>
                  <a:gd name="T71" fmla="*/ 54 h 106"/>
                  <a:gd name="T72" fmla="*/ 18 w 527"/>
                  <a:gd name="T73" fmla="*/ 45 h 106"/>
                  <a:gd name="T74" fmla="*/ 20 w 527"/>
                  <a:gd name="T75" fmla="*/ 39 h 10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527" h="106">
                    <a:moveTo>
                      <a:pt x="527" y="0"/>
                    </a:moveTo>
                    <a:lnTo>
                      <a:pt x="527" y="18"/>
                    </a:lnTo>
                    <a:lnTo>
                      <a:pt x="527" y="24"/>
                    </a:lnTo>
                    <a:lnTo>
                      <a:pt x="525" y="36"/>
                    </a:lnTo>
                    <a:lnTo>
                      <a:pt x="527" y="57"/>
                    </a:lnTo>
                    <a:lnTo>
                      <a:pt x="527" y="66"/>
                    </a:lnTo>
                    <a:lnTo>
                      <a:pt x="525" y="72"/>
                    </a:lnTo>
                    <a:lnTo>
                      <a:pt x="521" y="75"/>
                    </a:lnTo>
                    <a:lnTo>
                      <a:pt x="513" y="78"/>
                    </a:lnTo>
                    <a:lnTo>
                      <a:pt x="504" y="79"/>
                    </a:lnTo>
                    <a:lnTo>
                      <a:pt x="492" y="79"/>
                    </a:lnTo>
                    <a:lnTo>
                      <a:pt x="461" y="78"/>
                    </a:lnTo>
                    <a:lnTo>
                      <a:pt x="423" y="78"/>
                    </a:lnTo>
                    <a:lnTo>
                      <a:pt x="377" y="79"/>
                    </a:lnTo>
                    <a:lnTo>
                      <a:pt x="320" y="84"/>
                    </a:lnTo>
                    <a:lnTo>
                      <a:pt x="248" y="90"/>
                    </a:lnTo>
                    <a:lnTo>
                      <a:pt x="171" y="99"/>
                    </a:lnTo>
                    <a:lnTo>
                      <a:pt x="104" y="105"/>
                    </a:lnTo>
                    <a:lnTo>
                      <a:pt x="74" y="106"/>
                    </a:lnTo>
                    <a:lnTo>
                      <a:pt x="50" y="106"/>
                    </a:lnTo>
                    <a:lnTo>
                      <a:pt x="29" y="105"/>
                    </a:lnTo>
                    <a:lnTo>
                      <a:pt x="14" y="102"/>
                    </a:lnTo>
                    <a:lnTo>
                      <a:pt x="9" y="100"/>
                    </a:lnTo>
                    <a:lnTo>
                      <a:pt x="5" y="97"/>
                    </a:lnTo>
                    <a:lnTo>
                      <a:pt x="2" y="94"/>
                    </a:lnTo>
                    <a:lnTo>
                      <a:pt x="0" y="90"/>
                    </a:lnTo>
                    <a:lnTo>
                      <a:pt x="0" y="87"/>
                    </a:lnTo>
                    <a:lnTo>
                      <a:pt x="0" y="82"/>
                    </a:lnTo>
                    <a:lnTo>
                      <a:pt x="3" y="72"/>
                    </a:lnTo>
                    <a:lnTo>
                      <a:pt x="8" y="63"/>
                    </a:lnTo>
                    <a:lnTo>
                      <a:pt x="14" y="54"/>
                    </a:lnTo>
                    <a:lnTo>
                      <a:pt x="18" y="45"/>
                    </a:lnTo>
                    <a:lnTo>
                      <a:pt x="20" y="3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6" name="Freeform 13384">
                <a:extLst>
                  <a:ext uri="{FF2B5EF4-FFF2-40B4-BE49-F238E27FC236}">
                    <a16:creationId xmlns:a16="http://schemas.microsoft.com/office/drawing/2014/main" id="{4D909B4F-5280-4E5C-8B50-71E8EA5CB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337"/>
                <a:ext cx="714" cy="94"/>
              </a:xfrm>
              <a:custGeom>
                <a:avLst/>
                <a:gdLst>
                  <a:gd name="T0" fmla="*/ 714 w 714"/>
                  <a:gd name="T1" fmla="*/ 94 h 94"/>
                  <a:gd name="T2" fmla="*/ 714 w 714"/>
                  <a:gd name="T3" fmla="*/ 94 h 94"/>
                  <a:gd name="T4" fmla="*/ 693 w 714"/>
                  <a:gd name="T5" fmla="*/ 93 h 94"/>
                  <a:gd name="T6" fmla="*/ 673 w 714"/>
                  <a:gd name="T7" fmla="*/ 91 h 94"/>
                  <a:gd name="T8" fmla="*/ 628 w 714"/>
                  <a:gd name="T9" fmla="*/ 87 h 94"/>
                  <a:gd name="T10" fmla="*/ 567 w 714"/>
                  <a:gd name="T11" fmla="*/ 81 h 94"/>
                  <a:gd name="T12" fmla="*/ 526 w 714"/>
                  <a:gd name="T13" fmla="*/ 78 h 94"/>
                  <a:gd name="T14" fmla="*/ 477 w 714"/>
                  <a:gd name="T15" fmla="*/ 75 h 94"/>
                  <a:gd name="T16" fmla="*/ 477 w 714"/>
                  <a:gd name="T17" fmla="*/ 75 h 94"/>
                  <a:gd name="T18" fmla="*/ 376 w 714"/>
                  <a:gd name="T19" fmla="*/ 70 h 94"/>
                  <a:gd name="T20" fmla="*/ 306 w 714"/>
                  <a:gd name="T21" fmla="*/ 67 h 94"/>
                  <a:gd name="T22" fmla="*/ 276 w 714"/>
                  <a:gd name="T23" fmla="*/ 66 h 94"/>
                  <a:gd name="T24" fmla="*/ 247 w 714"/>
                  <a:gd name="T25" fmla="*/ 66 h 94"/>
                  <a:gd name="T26" fmla="*/ 217 w 714"/>
                  <a:gd name="T27" fmla="*/ 67 h 94"/>
                  <a:gd name="T28" fmla="*/ 183 w 714"/>
                  <a:gd name="T29" fmla="*/ 69 h 94"/>
                  <a:gd name="T30" fmla="*/ 183 w 714"/>
                  <a:gd name="T31" fmla="*/ 69 h 94"/>
                  <a:gd name="T32" fmla="*/ 118 w 714"/>
                  <a:gd name="T33" fmla="*/ 76 h 94"/>
                  <a:gd name="T34" fmla="*/ 91 w 714"/>
                  <a:gd name="T35" fmla="*/ 78 h 94"/>
                  <a:gd name="T36" fmla="*/ 69 w 714"/>
                  <a:gd name="T37" fmla="*/ 78 h 94"/>
                  <a:gd name="T38" fmla="*/ 49 w 714"/>
                  <a:gd name="T39" fmla="*/ 78 h 94"/>
                  <a:gd name="T40" fmla="*/ 34 w 714"/>
                  <a:gd name="T41" fmla="*/ 75 h 94"/>
                  <a:gd name="T42" fmla="*/ 27 w 714"/>
                  <a:gd name="T43" fmla="*/ 72 h 94"/>
                  <a:gd name="T44" fmla="*/ 22 w 714"/>
                  <a:gd name="T45" fmla="*/ 69 h 94"/>
                  <a:gd name="T46" fmla="*/ 16 w 714"/>
                  <a:gd name="T47" fmla="*/ 66 h 94"/>
                  <a:gd name="T48" fmla="*/ 12 w 714"/>
                  <a:gd name="T49" fmla="*/ 60 h 94"/>
                  <a:gd name="T50" fmla="*/ 12 w 714"/>
                  <a:gd name="T51" fmla="*/ 60 h 94"/>
                  <a:gd name="T52" fmla="*/ 6 w 714"/>
                  <a:gd name="T53" fmla="*/ 51 h 94"/>
                  <a:gd name="T54" fmla="*/ 1 w 714"/>
                  <a:gd name="T55" fmla="*/ 40 h 94"/>
                  <a:gd name="T56" fmla="*/ 0 w 714"/>
                  <a:gd name="T57" fmla="*/ 30 h 94"/>
                  <a:gd name="T58" fmla="*/ 0 w 714"/>
                  <a:gd name="T59" fmla="*/ 21 h 94"/>
                  <a:gd name="T60" fmla="*/ 1 w 714"/>
                  <a:gd name="T61" fmla="*/ 6 h 94"/>
                  <a:gd name="T62" fmla="*/ 3 w 714"/>
                  <a:gd name="T63" fmla="*/ 0 h 9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14" h="94">
                    <a:moveTo>
                      <a:pt x="714" y="94"/>
                    </a:moveTo>
                    <a:lnTo>
                      <a:pt x="714" y="94"/>
                    </a:lnTo>
                    <a:lnTo>
                      <a:pt x="693" y="93"/>
                    </a:lnTo>
                    <a:lnTo>
                      <a:pt x="673" y="91"/>
                    </a:lnTo>
                    <a:lnTo>
                      <a:pt x="628" y="87"/>
                    </a:lnTo>
                    <a:lnTo>
                      <a:pt x="567" y="81"/>
                    </a:lnTo>
                    <a:lnTo>
                      <a:pt x="526" y="78"/>
                    </a:lnTo>
                    <a:lnTo>
                      <a:pt x="477" y="75"/>
                    </a:lnTo>
                    <a:lnTo>
                      <a:pt x="376" y="70"/>
                    </a:lnTo>
                    <a:lnTo>
                      <a:pt x="306" y="67"/>
                    </a:lnTo>
                    <a:lnTo>
                      <a:pt x="276" y="66"/>
                    </a:lnTo>
                    <a:lnTo>
                      <a:pt x="247" y="66"/>
                    </a:lnTo>
                    <a:lnTo>
                      <a:pt x="217" y="67"/>
                    </a:lnTo>
                    <a:lnTo>
                      <a:pt x="183" y="69"/>
                    </a:lnTo>
                    <a:lnTo>
                      <a:pt x="118" y="76"/>
                    </a:lnTo>
                    <a:lnTo>
                      <a:pt x="91" y="78"/>
                    </a:lnTo>
                    <a:lnTo>
                      <a:pt x="69" y="78"/>
                    </a:lnTo>
                    <a:lnTo>
                      <a:pt x="49" y="78"/>
                    </a:lnTo>
                    <a:lnTo>
                      <a:pt x="34" y="75"/>
                    </a:lnTo>
                    <a:lnTo>
                      <a:pt x="27" y="72"/>
                    </a:lnTo>
                    <a:lnTo>
                      <a:pt x="22" y="69"/>
                    </a:lnTo>
                    <a:lnTo>
                      <a:pt x="16" y="66"/>
                    </a:lnTo>
                    <a:lnTo>
                      <a:pt x="12" y="60"/>
                    </a:lnTo>
                    <a:lnTo>
                      <a:pt x="6" y="51"/>
                    </a:lnTo>
                    <a:lnTo>
                      <a:pt x="1" y="40"/>
                    </a:lnTo>
                    <a:lnTo>
                      <a:pt x="0" y="30"/>
                    </a:lnTo>
                    <a:lnTo>
                      <a:pt x="0" y="21"/>
                    </a:lnTo>
                    <a:lnTo>
                      <a:pt x="1" y="6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7" name="Freeform 13385">
                <a:extLst>
                  <a:ext uri="{FF2B5EF4-FFF2-40B4-BE49-F238E27FC236}">
                    <a16:creationId xmlns:a16="http://schemas.microsoft.com/office/drawing/2014/main" id="{2CA2AA91-AC79-46E1-8D12-7C7C9D6EE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1473"/>
                <a:ext cx="47" cy="92"/>
              </a:xfrm>
              <a:custGeom>
                <a:avLst/>
                <a:gdLst>
                  <a:gd name="T0" fmla="*/ 47 w 47"/>
                  <a:gd name="T1" fmla="*/ 92 h 92"/>
                  <a:gd name="T2" fmla="*/ 47 w 47"/>
                  <a:gd name="T3" fmla="*/ 92 h 92"/>
                  <a:gd name="T4" fmla="*/ 29 w 47"/>
                  <a:gd name="T5" fmla="*/ 86 h 92"/>
                  <a:gd name="T6" fmla="*/ 15 w 47"/>
                  <a:gd name="T7" fmla="*/ 80 h 92"/>
                  <a:gd name="T8" fmla="*/ 5 w 47"/>
                  <a:gd name="T9" fmla="*/ 72 h 92"/>
                  <a:gd name="T10" fmla="*/ 2 w 47"/>
                  <a:gd name="T11" fmla="*/ 69 h 92"/>
                  <a:gd name="T12" fmla="*/ 2 w 47"/>
                  <a:gd name="T13" fmla="*/ 65 h 92"/>
                  <a:gd name="T14" fmla="*/ 2 w 47"/>
                  <a:gd name="T15" fmla="*/ 65 h 92"/>
                  <a:gd name="T16" fmla="*/ 0 w 47"/>
                  <a:gd name="T17" fmla="*/ 39 h 92"/>
                  <a:gd name="T18" fmla="*/ 0 w 47"/>
                  <a:gd name="T19" fmla="*/ 24 h 92"/>
                  <a:gd name="T20" fmla="*/ 3 w 47"/>
                  <a:gd name="T21" fmla="*/ 11 h 92"/>
                  <a:gd name="T22" fmla="*/ 3 w 47"/>
                  <a:gd name="T23" fmla="*/ 11 h 92"/>
                  <a:gd name="T24" fmla="*/ 5 w 47"/>
                  <a:gd name="T25" fmla="*/ 6 h 92"/>
                  <a:gd name="T26" fmla="*/ 8 w 47"/>
                  <a:gd name="T27" fmla="*/ 3 h 92"/>
                  <a:gd name="T28" fmla="*/ 12 w 47"/>
                  <a:gd name="T29" fmla="*/ 2 h 92"/>
                  <a:gd name="T30" fmla="*/ 18 w 47"/>
                  <a:gd name="T31" fmla="*/ 0 h 92"/>
                  <a:gd name="T32" fmla="*/ 30 w 47"/>
                  <a:gd name="T33" fmla="*/ 0 h 92"/>
                  <a:gd name="T34" fmla="*/ 47 w 47"/>
                  <a:gd name="T35" fmla="*/ 2 h 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7" h="92">
                    <a:moveTo>
                      <a:pt x="47" y="92"/>
                    </a:moveTo>
                    <a:lnTo>
                      <a:pt x="47" y="92"/>
                    </a:lnTo>
                    <a:lnTo>
                      <a:pt x="29" y="86"/>
                    </a:lnTo>
                    <a:lnTo>
                      <a:pt x="15" y="80"/>
                    </a:lnTo>
                    <a:lnTo>
                      <a:pt x="5" y="72"/>
                    </a:lnTo>
                    <a:lnTo>
                      <a:pt x="2" y="69"/>
                    </a:lnTo>
                    <a:lnTo>
                      <a:pt x="2" y="65"/>
                    </a:lnTo>
                    <a:lnTo>
                      <a:pt x="0" y="39"/>
                    </a:lnTo>
                    <a:lnTo>
                      <a:pt x="0" y="24"/>
                    </a:lnTo>
                    <a:lnTo>
                      <a:pt x="3" y="11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12" y="2"/>
                    </a:lnTo>
                    <a:lnTo>
                      <a:pt x="18" y="0"/>
                    </a:lnTo>
                    <a:lnTo>
                      <a:pt x="30" y="0"/>
                    </a:lnTo>
                    <a:lnTo>
                      <a:pt x="47" y="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8" name="Freeform 13386">
                <a:extLst>
                  <a:ext uri="{FF2B5EF4-FFF2-40B4-BE49-F238E27FC236}">
                    <a16:creationId xmlns:a16="http://schemas.microsoft.com/office/drawing/2014/main" id="{0501435B-9432-4BF8-A0EE-E6C8339D3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1590"/>
                <a:ext cx="128" cy="155"/>
              </a:xfrm>
              <a:custGeom>
                <a:avLst/>
                <a:gdLst>
                  <a:gd name="T0" fmla="*/ 128 w 128"/>
                  <a:gd name="T1" fmla="*/ 138 h 155"/>
                  <a:gd name="T2" fmla="*/ 128 w 128"/>
                  <a:gd name="T3" fmla="*/ 138 h 155"/>
                  <a:gd name="T4" fmla="*/ 111 w 128"/>
                  <a:gd name="T5" fmla="*/ 146 h 155"/>
                  <a:gd name="T6" fmla="*/ 95 w 128"/>
                  <a:gd name="T7" fmla="*/ 152 h 155"/>
                  <a:gd name="T8" fmla="*/ 80 w 128"/>
                  <a:gd name="T9" fmla="*/ 155 h 155"/>
                  <a:gd name="T10" fmla="*/ 74 w 128"/>
                  <a:gd name="T11" fmla="*/ 155 h 155"/>
                  <a:gd name="T12" fmla="*/ 69 w 128"/>
                  <a:gd name="T13" fmla="*/ 153 h 155"/>
                  <a:gd name="T14" fmla="*/ 69 w 128"/>
                  <a:gd name="T15" fmla="*/ 153 h 155"/>
                  <a:gd name="T16" fmla="*/ 53 w 128"/>
                  <a:gd name="T17" fmla="*/ 146 h 155"/>
                  <a:gd name="T18" fmla="*/ 35 w 128"/>
                  <a:gd name="T19" fmla="*/ 137 h 155"/>
                  <a:gd name="T20" fmla="*/ 18 w 128"/>
                  <a:gd name="T21" fmla="*/ 125 h 155"/>
                  <a:gd name="T22" fmla="*/ 11 w 128"/>
                  <a:gd name="T23" fmla="*/ 119 h 155"/>
                  <a:gd name="T24" fmla="*/ 8 w 128"/>
                  <a:gd name="T25" fmla="*/ 113 h 155"/>
                  <a:gd name="T26" fmla="*/ 8 w 128"/>
                  <a:gd name="T27" fmla="*/ 113 h 155"/>
                  <a:gd name="T28" fmla="*/ 5 w 128"/>
                  <a:gd name="T29" fmla="*/ 107 h 155"/>
                  <a:gd name="T30" fmla="*/ 2 w 128"/>
                  <a:gd name="T31" fmla="*/ 98 h 155"/>
                  <a:gd name="T32" fmla="*/ 0 w 128"/>
                  <a:gd name="T33" fmla="*/ 77 h 155"/>
                  <a:gd name="T34" fmla="*/ 0 w 128"/>
                  <a:gd name="T35" fmla="*/ 66 h 155"/>
                  <a:gd name="T36" fmla="*/ 2 w 128"/>
                  <a:gd name="T37" fmla="*/ 56 h 155"/>
                  <a:gd name="T38" fmla="*/ 5 w 128"/>
                  <a:gd name="T39" fmla="*/ 47 h 155"/>
                  <a:gd name="T40" fmla="*/ 8 w 128"/>
                  <a:gd name="T41" fmla="*/ 38 h 155"/>
                  <a:gd name="T42" fmla="*/ 8 w 128"/>
                  <a:gd name="T43" fmla="*/ 38 h 155"/>
                  <a:gd name="T44" fmla="*/ 12 w 128"/>
                  <a:gd name="T45" fmla="*/ 32 h 155"/>
                  <a:gd name="T46" fmla="*/ 18 w 128"/>
                  <a:gd name="T47" fmla="*/ 23 h 155"/>
                  <a:gd name="T48" fmla="*/ 26 w 128"/>
                  <a:gd name="T49" fmla="*/ 17 h 155"/>
                  <a:gd name="T50" fmla="*/ 33 w 128"/>
                  <a:gd name="T51" fmla="*/ 9 h 155"/>
                  <a:gd name="T52" fmla="*/ 42 w 128"/>
                  <a:gd name="T53" fmla="*/ 5 h 155"/>
                  <a:gd name="T54" fmla="*/ 53 w 128"/>
                  <a:gd name="T55" fmla="*/ 2 h 155"/>
                  <a:gd name="T56" fmla="*/ 62 w 128"/>
                  <a:gd name="T57" fmla="*/ 0 h 155"/>
                  <a:gd name="T58" fmla="*/ 71 w 128"/>
                  <a:gd name="T59" fmla="*/ 2 h 155"/>
                  <a:gd name="T60" fmla="*/ 71 w 128"/>
                  <a:gd name="T61" fmla="*/ 2 h 155"/>
                  <a:gd name="T62" fmla="*/ 84 w 128"/>
                  <a:gd name="T63" fmla="*/ 6 h 155"/>
                  <a:gd name="T64" fmla="*/ 98 w 128"/>
                  <a:gd name="T65" fmla="*/ 14 h 155"/>
                  <a:gd name="T66" fmla="*/ 113 w 128"/>
                  <a:gd name="T67" fmla="*/ 20 h 155"/>
                  <a:gd name="T68" fmla="*/ 128 w 128"/>
                  <a:gd name="T69" fmla="*/ 27 h 15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8" h="155">
                    <a:moveTo>
                      <a:pt x="128" y="138"/>
                    </a:moveTo>
                    <a:lnTo>
                      <a:pt x="128" y="138"/>
                    </a:lnTo>
                    <a:lnTo>
                      <a:pt x="111" y="146"/>
                    </a:lnTo>
                    <a:lnTo>
                      <a:pt x="95" y="152"/>
                    </a:lnTo>
                    <a:lnTo>
                      <a:pt x="80" y="155"/>
                    </a:lnTo>
                    <a:lnTo>
                      <a:pt x="74" y="155"/>
                    </a:lnTo>
                    <a:lnTo>
                      <a:pt x="69" y="153"/>
                    </a:lnTo>
                    <a:lnTo>
                      <a:pt x="53" y="146"/>
                    </a:lnTo>
                    <a:lnTo>
                      <a:pt x="35" y="137"/>
                    </a:lnTo>
                    <a:lnTo>
                      <a:pt x="18" y="125"/>
                    </a:lnTo>
                    <a:lnTo>
                      <a:pt x="11" y="119"/>
                    </a:lnTo>
                    <a:lnTo>
                      <a:pt x="8" y="113"/>
                    </a:lnTo>
                    <a:lnTo>
                      <a:pt x="5" y="107"/>
                    </a:lnTo>
                    <a:lnTo>
                      <a:pt x="2" y="98"/>
                    </a:lnTo>
                    <a:lnTo>
                      <a:pt x="0" y="77"/>
                    </a:lnTo>
                    <a:lnTo>
                      <a:pt x="0" y="66"/>
                    </a:lnTo>
                    <a:lnTo>
                      <a:pt x="2" y="56"/>
                    </a:lnTo>
                    <a:lnTo>
                      <a:pt x="5" y="47"/>
                    </a:lnTo>
                    <a:lnTo>
                      <a:pt x="8" y="38"/>
                    </a:lnTo>
                    <a:lnTo>
                      <a:pt x="12" y="32"/>
                    </a:lnTo>
                    <a:lnTo>
                      <a:pt x="18" y="23"/>
                    </a:lnTo>
                    <a:lnTo>
                      <a:pt x="26" y="17"/>
                    </a:lnTo>
                    <a:lnTo>
                      <a:pt x="33" y="9"/>
                    </a:lnTo>
                    <a:lnTo>
                      <a:pt x="42" y="5"/>
                    </a:lnTo>
                    <a:lnTo>
                      <a:pt x="53" y="2"/>
                    </a:lnTo>
                    <a:lnTo>
                      <a:pt x="62" y="0"/>
                    </a:lnTo>
                    <a:lnTo>
                      <a:pt x="71" y="2"/>
                    </a:lnTo>
                    <a:lnTo>
                      <a:pt x="84" y="6"/>
                    </a:lnTo>
                    <a:lnTo>
                      <a:pt x="98" y="14"/>
                    </a:lnTo>
                    <a:lnTo>
                      <a:pt x="113" y="20"/>
                    </a:lnTo>
                    <a:lnTo>
                      <a:pt x="128" y="2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9" name="Freeform 13387">
                <a:extLst>
                  <a:ext uri="{FF2B5EF4-FFF2-40B4-BE49-F238E27FC236}">
                    <a16:creationId xmlns:a16="http://schemas.microsoft.com/office/drawing/2014/main" id="{3D4E6CD5-D978-4CBA-809D-C76ED31EB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781"/>
                <a:ext cx="95" cy="871"/>
              </a:xfrm>
              <a:custGeom>
                <a:avLst/>
                <a:gdLst>
                  <a:gd name="T0" fmla="*/ 95 w 95"/>
                  <a:gd name="T1" fmla="*/ 871 h 871"/>
                  <a:gd name="T2" fmla="*/ 95 w 95"/>
                  <a:gd name="T3" fmla="*/ 871 h 871"/>
                  <a:gd name="T4" fmla="*/ 69 w 95"/>
                  <a:gd name="T5" fmla="*/ 862 h 871"/>
                  <a:gd name="T6" fmla="*/ 48 w 95"/>
                  <a:gd name="T7" fmla="*/ 853 h 871"/>
                  <a:gd name="T8" fmla="*/ 32 w 95"/>
                  <a:gd name="T9" fmla="*/ 843 h 871"/>
                  <a:gd name="T10" fmla="*/ 18 w 95"/>
                  <a:gd name="T11" fmla="*/ 832 h 871"/>
                  <a:gd name="T12" fmla="*/ 9 w 95"/>
                  <a:gd name="T13" fmla="*/ 820 h 871"/>
                  <a:gd name="T14" fmla="*/ 3 w 95"/>
                  <a:gd name="T15" fmla="*/ 810 h 871"/>
                  <a:gd name="T16" fmla="*/ 0 w 95"/>
                  <a:gd name="T17" fmla="*/ 799 h 871"/>
                  <a:gd name="T18" fmla="*/ 2 w 95"/>
                  <a:gd name="T19" fmla="*/ 789 h 871"/>
                  <a:gd name="T20" fmla="*/ 2 w 95"/>
                  <a:gd name="T21" fmla="*/ 789 h 871"/>
                  <a:gd name="T22" fmla="*/ 9 w 95"/>
                  <a:gd name="T23" fmla="*/ 744 h 871"/>
                  <a:gd name="T24" fmla="*/ 17 w 95"/>
                  <a:gd name="T25" fmla="*/ 702 h 871"/>
                  <a:gd name="T26" fmla="*/ 21 w 95"/>
                  <a:gd name="T27" fmla="*/ 661 h 871"/>
                  <a:gd name="T28" fmla="*/ 23 w 95"/>
                  <a:gd name="T29" fmla="*/ 621 h 871"/>
                  <a:gd name="T30" fmla="*/ 24 w 95"/>
                  <a:gd name="T31" fmla="*/ 582 h 871"/>
                  <a:gd name="T32" fmla="*/ 23 w 95"/>
                  <a:gd name="T33" fmla="*/ 544 h 871"/>
                  <a:gd name="T34" fmla="*/ 20 w 95"/>
                  <a:gd name="T35" fmla="*/ 507 h 871"/>
                  <a:gd name="T36" fmla="*/ 14 w 95"/>
                  <a:gd name="T37" fmla="*/ 471 h 871"/>
                  <a:gd name="T38" fmla="*/ 14 w 95"/>
                  <a:gd name="T39" fmla="*/ 471 h 871"/>
                  <a:gd name="T40" fmla="*/ 9 w 95"/>
                  <a:gd name="T41" fmla="*/ 439 h 871"/>
                  <a:gd name="T42" fmla="*/ 6 w 95"/>
                  <a:gd name="T43" fmla="*/ 409 h 871"/>
                  <a:gd name="T44" fmla="*/ 3 w 95"/>
                  <a:gd name="T45" fmla="*/ 379 h 871"/>
                  <a:gd name="T46" fmla="*/ 2 w 95"/>
                  <a:gd name="T47" fmla="*/ 351 h 871"/>
                  <a:gd name="T48" fmla="*/ 2 w 95"/>
                  <a:gd name="T49" fmla="*/ 295 h 871"/>
                  <a:gd name="T50" fmla="*/ 2 w 95"/>
                  <a:gd name="T51" fmla="*/ 244 h 871"/>
                  <a:gd name="T52" fmla="*/ 2 w 95"/>
                  <a:gd name="T53" fmla="*/ 244 h 871"/>
                  <a:gd name="T54" fmla="*/ 5 w 95"/>
                  <a:gd name="T55" fmla="*/ 217 h 871"/>
                  <a:gd name="T56" fmla="*/ 8 w 95"/>
                  <a:gd name="T57" fmla="*/ 192 h 871"/>
                  <a:gd name="T58" fmla="*/ 18 w 95"/>
                  <a:gd name="T59" fmla="*/ 139 h 871"/>
                  <a:gd name="T60" fmla="*/ 21 w 95"/>
                  <a:gd name="T61" fmla="*/ 127 h 871"/>
                  <a:gd name="T62" fmla="*/ 21 w 95"/>
                  <a:gd name="T63" fmla="*/ 127 h 871"/>
                  <a:gd name="T64" fmla="*/ 24 w 95"/>
                  <a:gd name="T65" fmla="*/ 109 h 871"/>
                  <a:gd name="T66" fmla="*/ 27 w 95"/>
                  <a:gd name="T67" fmla="*/ 90 h 871"/>
                  <a:gd name="T68" fmla="*/ 27 w 95"/>
                  <a:gd name="T69" fmla="*/ 90 h 871"/>
                  <a:gd name="T70" fmla="*/ 30 w 95"/>
                  <a:gd name="T71" fmla="*/ 63 h 871"/>
                  <a:gd name="T72" fmla="*/ 32 w 95"/>
                  <a:gd name="T73" fmla="*/ 51 h 871"/>
                  <a:gd name="T74" fmla="*/ 36 w 95"/>
                  <a:gd name="T75" fmla="*/ 39 h 871"/>
                  <a:gd name="T76" fmla="*/ 36 w 95"/>
                  <a:gd name="T77" fmla="*/ 39 h 871"/>
                  <a:gd name="T78" fmla="*/ 38 w 95"/>
                  <a:gd name="T79" fmla="*/ 36 h 871"/>
                  <a:gd name="T80" fmla="*/ 38 w 95"/>
                  <a:gd name="T81" fmla="*/ 36 h 871"/>
                  <a:gd name="T82" fmla="*/ 41 w 95"/>
                  <a:gd name="T83" fmla="*/ 30 h 871"/>
                  <a:gd name="T84" fmla="*/ 47 w 95"/>
                  <a:gd name="T85" fmla="*/ 24 h 871"/>
                  <a:gd name="T86" fmla="*/ 54 w 95"/>
                  <a:gd name="T87" fmla="*/ 19 h 871"/>
                  <a:gd name="T88" fmla="*/ 62 w 95"/>
                  <a:gd name="T89" fmla="*/ 13 h 871"/>
                  <a:gd name="T90" fmla="*/ 78 w 95"/>
                  <a:gd name="T91" fmla="*/ 6 h 871"/>
                  <a:gd name="T92" fmla="*/ 95 w 95"/>
                  <a:gd name="T93" fmla="*/ 0 h 87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95" h="871">
                    <a:moveTo>
                      <a:pt x="95" y="871"/>
                    </a:moveTo>
                    <a:lnTo>
                      <a:pt x="95" y="871"/>
                    </a:lnTo>
                    <a:lnTo>
                      <a:pt x="69" y="862"/>
                    </a:lnTo>
                    <a:lnTo>
                      <a:pt x="48" y="853"/>
                    </a:lnTo>
                    <a:lnTo>
                      <a:pt x="32" y="843"/>
                    </a:lnTo>
                    <a:lnTo>
                      <a:pt x="18" y="832"/>
                    </a:lnTo>
                    <a:lnTo>
                      <a:pt x="9" y="820"/>
                    </a:lnTo>
                    <a:lnTo>
                      <a:pt x="3" y="810"/>
                    </a:lnTo>
                    <a:lnTo>
                      <a:pt x="0" y="799"/>
                    </a:lnTo>
                    <a:lnTo>
                      <a:pt x="2" y="789"/>
                    </a:lnTo>
                    <a:lnTo>
                      <a:pt x="9" y="744"/>
                    </a:lnTo>
                    <a:lnTo>
                      <a:pt x="17" y="702"/>
                    </a:lnTo>
                    <a:lnTo>
                      <a:pt x="21" y="661"/>
                    </a:lnTo>
                    <a:lnTo>
                      <a:pt x="23" y="621"/>
                    </a:lnTo>
                    <a:lnTo>
                      <a:pt x="24" y="582"/>
                    </a:lnTo>
                    <a:lnTo>
                      <a:pt x="23" y="544"/>
                    </a:lnTo>
                    <a:lnTo>
                      <a:pt x="20" y="507"/>
                    </a:lnTo>
                    <a:lnTo>
                      <a:pt x="14" y="471"/>
                    </a:lnTo>
                    <a:lnTo>
                      <a:pt x="9" y="439"/>
                    </a:lnTo>
                    <a:lnTo>
                      <a:pt x="6" y="409"/>
                    </a:lnTo>
                    <a:lnTo>
                      <a:pt x="3" y="379"/>
                    </a:lnTo>
                    <a:lnTo>
                      <a:pt x="2" y="351"/>
                    </a:lnTo>
                    <a:lnTo>
                      <a:pt x="2" y="295"/>
                    </a:lnTo>
                    <a:lnTo>
                      <a:pt x="2" y="244"/>
                    </a:lnTo>
                    <a:lnTo>
                      <a:pt x="5" y="217"/>
                    </a:lnTo>
                    <a:lnTo>
                      <a:pt x="8" y="192"/>
                    </a:lnTo>
                    <a:lnTo>
                      <a:pt x="18" y="139"/>
                    </a:lnTo>
                    <a:lnTo>
                      <a:pt x="21" y="127"/>
                    </a:lnTo>
                    <a:lnTo>
                      <a:pt x="24" y="109"/>
                    </a:lnTo>
                    <a:lnTo>
                      <a:pt x="27" y="90"/>
                    </a:lnTo>
                    <a:lnTo>
                      <a:pt x="30" y="63"/>
                    </a:lnTo>
                    <a:lnTo>
                      <a:pt x="32" y="51"/>
                    </a:lnTo>
                    <a:lnTo>
                      <a:pt x="36" y="39"/>
                    </a:lnTo>
                    <a:lnTo>
                      <a:pt x="38" y="36"/>
                    </a:lnTo>
                    <a:lnTo>
                      <a:pt x="41" y="30"/>
                    </a:lnTo>
                    <a:lnTo>
                      <a:pt x="47" y="24"/>
                    </a:lnTo>
                    <a:lnTo>
                      <a:pt x="54" y="19"/>
                    </a:lnTo>
                    <a:lnTo>
                      <a:pt x="62" y="13"/>
                    </a:lnTo>
                    <a:lnTo>
                      <a:pt x="78" y="6"/>
                    </a:lnTo>
                    <a:lnTo>
                      <a:pt x="95" y="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0" name="Freeform 13388">
                <a:extLst>
                  <a:ext uri="{FF2B5EF4-FFF2-40B4-BE49-F238E27FC236}">
                    <a16:creationId xmlns:a16="http://schemas.microsoft.com/office/drawing/2014/main" id="{2C437E78-E166-49D3-902C-C792041D9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2691"/>
                <a:ext cx="110" cy="161"/>
              </a:xfrm>
              <a:custGeom>
                <a:avLst/>
                <a:gdLst>
                  <a:gd name="T0" fmla="*/ 110 w 110"/>
                  <a:gd name="T1" fmla="*/ 161 h 161"/>
                  <a:gd name="T2" fmla="*/ 110 w 110"/>
                  <a:gd name="T3" fmla="*/ 161 h 161"/>
                  <a:gd name="T4" fmla="*/ 87 w 110"/>
                  <a:gd name="T5" fmla="*/ 152 h 161"/>
                  <a:gd name="T6" fmla="*/ 66 w 110"/>
                  <a:gd name="T7" fmla="*/ 146 h 161"/>
                  <a:gd name="T8" fmla="*/ 48 w 110"/>
                  <a:gd name="T9" fmla="*/ 141 h 161"/>
                  <a:gd name="T10" fmla="*/ 30 w 110"/>
                  <a:gd name="T11" fmla="*/ 137 h 161"/>
                  <a:gd name="T12" fmla="*/ 30 w 110"/>
                  <a:gd name="T13" fmla="*/ 137 h 161"/>
                  <a:gd name="T14" fmla="*/ 26 w 110"/>
                  <a:gd name="T15" fmla="*/ 137 h 161"/>
                  <a:gd name="T16" fmla="*/ 21 w 110"/>
                  <a:gd name="T17" fmla="*/ 134 h 161"/>
                  <a:gd name="T18" fmla="*/ 14 w 110"/>
                  <a:gd name="T19" fmla="*/ 128 h 161"/>
                  <a:gd name="T20" fmla="*/ 9 w 110"/>
                  <a:gd name="T21" fmla="*/ 120 h 161"/>
                  <a:gd name="T22" fmla="*/ 5 w 110"/>
                  <a:gd name="T23" fmla="*/ 110 h 161"/>
                  <a:gd name="T24" fmla="*/ 2 w 110"/>
                  <a:gd name="T25" fmla="*/ 98 h 161"/>
                  <a:gd name="T26" fmla="*/ 2 w 110"/>
                  <a:gd name="T27" fmla="*/ 84 h 161"/>
                  <a:gd name="T28" fmla="*/ 0 w 110"/>
                  <a:gd name="T29" fmla="*/ 57 h 161"/>
                  <a:gd name="T30" fmla="*/ 0 w 110"/>
                  <a:gd name="T31" fmla="*/ 57 h 161"/>
                  <a:gd name="T32" fmla="*/ 3 w 110"/>
                  <a:gd name="T33" fmla="*/ 38 h 161"/>
                  <a:gd name="T34" fmla="*/ 5 w 110"/>
                  <a:gd name="T35" fmla="*/ 29 h 161"/>
                  <a:gd name="T36" fmla="*/ 8 w 110"/>
                  <a:gd name="T37" fmla="*/ 20 h 161"/>
                  <a:gd name="T38" fmla="*/ 12 w 110"/>
                  <a:gd name="T39" fmla="*/ 12 h 161"/>
                  <a:gd name="T40" fmla="*/ 17 w 110"/>
                  <a:gd name="T41" fmla="*/ 6 h 161"/>
                  <a:gd name="T42" fmla="*/ 21 w 110"/>
                  <a:gd name="T43" fmla="*/ 3 h 161"/>
                  <a:gd name="T44" fmla="*/ 27 w 110"/>
                  <a:gd name="T45" fmla="*/ 0 h 161"/>
                  <a:gd name="T46" fmla="*/ 27 w 110"/>
                  <a:gd name="T47" fmla="*/ 0 h 161"/>
                  <a:gd name="T48" fmla="*/ 42 w 110"/>
                  <a:gd name="T49" fmla="*/ 2 h 161"/>
                  <a:gd name="T50" fmla="*/ 59 w 110"/>
                  <a:gd name="T51" fmla="*/ 6 h 161"/>
                  <a:gd name="T52" fmla="*/ 81 w 110"/>
                  <a:gd name="T53" fmla="*/ 12 h 161"/>
                  <a:gd name="T54" fmla="*/ 110 w 110"/>
                  <a:gd name="T55" fmla="*/ 23 h 16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10" h="161">
                    <a:moveTo>
                      <a:pt x="110" y="161"/>
                    </a:moveTo>
                    <a:lnTo>
                      <a:pt x="110" y="161"/>
                    </a:lnTo>
                    <a:lnTo>
                      <a:pt x="87" y="152"/>
                    </a:lnTo>
                    <a:lnTo>
                      <a:pt x="66" y="146"/>
                    </a:lnTo>
                    <a:lnTo>
                      <a:pt x="48" y="141"/>
                    </a:lnTo>
                    <a:lnTo>
                      <a:pt x="30" y="137"/>
                    </a:lnTo>
                    <a:lnTo>
                      <a:pt x="26" y="137"/>
                    </a:lnTo>
                    <a:lnTo>
                      <a:pt x="21" y="134"/>
                    </a:lnTo>
                    <a:lnTo>
                      <a:pt x="14" y="128"/>
                    </a:lnTo>
                    <a:lnTo>
                      <a:pt x="9" y="120"/>
                    </a:lnTo>
                    <a:lnTo>
                      <a:pt x="5" y="110"/>
                    </a:lnTo>
                    <a:lnTo>
                      <a:pt x="2" y="98"/>
                    </a:lnTo>
                    <a:lnTo>
                      <a:pt x="2" y="84"/>
                    </a:lnTo>
                    <a:lnTo>
                      <a:pt x="0" y="57"/>
                    </a:lnTo>
                    <a:lnTo>
                      <a:pt x="3" y="38"/>
                    </a:lnTo>
                    <a:lnTo>
                      <a:pt x="5" y="29"/>
                    </a:lnTo>
                    <a:lnTo>
                      <a:pt x="8" y="20"/>
                    </a:lnTo>
                    <a:lnTo>
                      <a:pt x="12" y="12"/>
                    </a:lnTo>
                    <a:lnTo>
                      <a:pt x="17" y="6"/>
                    </a:lnTo>
                    <a:lnTo>
                      <a:pt x="21" y="3"/>
                    </a:lnTo>
                    <a:lnTo>
                      <a:pt x="27" y="0"/>
                    </a:lnTo>
                    <a:lnTo>
                      <a:pt x="42" y="2"/>
                    </a:lnTo>
                    <a:lnTo>
                      <a:pt x="59" y="6"/>
                    </a:lnTo>
                    <a:lnTo>
                      <a:pt x="81" y="12"/>
                    </a:lnTo>
                    <a:lnTo>
                      <a:pt x="110" y="2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1" name="Freeform 13389">
                <a:extLst>
                  <a:ext uri="{FF2B5EF4-FFF2-40B4-BE49-F238E27FC236}">
                    <a16:creationId xmlns:a16="http://schemas.microsoft.com/office/drawing/2014/main" id="{988CBF8A-5973-48A2-898E-8EA40EA89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867"/>
                <a:ext cx="572" cy="469"/>
              </a:xfrm>
              <a:custGeom>
                <a:avLst/>
                <a:gdLst>
                  <a:gd name="T0" fmla="*/ 20 w 572"/>
                  <a:gd name="T1" fmla="*/ 456 h 469"/>
                  <a:gd name="T2" fmla="*/ 20 w 572"/>
                  <a:gd name="T3" fmla="*/ 441 h 469"/>
                  <a:gd name="T4" fmla="*/ 30 w 572"/>
                  <a:gd name="T5" fmla="*/ 426 h 469"/>
                  <a:gd name="T6" fmla="*/ 74 w 572"/>
                  <a:gd name="T7" fmla="*/ 408 h 469"/>
                  <a:gd name="T8" fmla="*/ 87 w 572"/>
                  <a:gd name="T9" fmla="*/ 390 h 469"/>
                  <a:gd name="T10" fmla="*/ 63 w 572"/>
                  <a:gd name="T11" fmla="*/ 385 h 469"/>
                  <a:gd name="T12" fmla="*/ 35 w 572"/>
                  <a:gd name="T13" fmla="*/ 393 h 469"/>
                  <a:gd name="T14" fmla="*/ 8 w 572"/>
                  <a:gd name="T15" fmla="*/ 381 h 469"/>
                  <a:gd name="T16" fmla="*/ 6 w 572"/>
                  <a:gd name="T17" fmla="*/ 379 h 469"/>
                  <a:gd name="T18" fmla="*/ 3 w 572"/>
                  <a:gd name="T19" fmla="*/ 375 h 469"/>
                  <a:gd name="T20" fmla="*/ 3 w 572"/>
                  <a:gd name="T21" fmla="*/ 375 h 469"/>
                  <a:gd name="T22" fmla="*/ 3 w 572"/>
                  <a:gd name="T23" fmla="*/ 372 h 469"/>
                  <a:gd name="T24" fmla="*/ 2 w 572"/>
                  <a:gd name="T25" fmla="*/ 369 h 469"/>
                  <a:gd name="T26" fmla="*/ 2 w 572"/>
                  <a:gd name="T27" fmla="*/ 369 h 469"/>
                  <a:gd name="T28" fmla="*/ 2 w 572"/>
                  <a:gd name="T29" fmla="*/ 367 h 469"/>
                  <a:gd name="T30" fmla="*/ 2 w 572"/>
                  <a:gd name="T31" fmla="*/ 364 h 469"/>
                  <a:gd name="T32" fmla="*/ 0 w 572"/>
                  <a:gd name="T33" fmla="*/ 361 h 469"/>
                  <a:gd name="T34" fmla="*/ 0 w 572"/>
                  <a:gd name="T35" fmla="*/ 360 h 469"/>
                  <a:gd name="T36" fmla="*/ 0 w 572"/>
                  <a:gd name="T37" fmla="*/ 358 h 469"/>
                  <a:gd name="T38" fmla="*/ 0 w 572"/>
                  <a:gd name="T39" fmla="*/ 357 h 469"/>
                  <a:gd name="T40" fmla="*/ 0 w 572"/>
                  <a:gd name="T41" fmla="*/ 354 h 469"/>
                  <a:gd name="T42" fmla="*/ 0 w 572"/>
                  <a:gd name="T43" fmla="*/ 352 h 469"/>
                  <a:gd name="T44" fmla="*/ 0 w 572"/>
                  <a:gd name="T45" fmla="*/ 348 h 469"/>
                  <a:gd name="T46" fmla="*/ 0 w 572"/>
                  <a:gd name="T47" fmla="*/ 346 h 469"/>
                  <a:gd name="T48" fmla="*/ 2 w 572"/>
                  <a:gd name="T49" fmla="*/ 342 h 469"/>
                  <a:gd name="T50" fmla="*/ 2 w 572"/>
                  <a:gd name="T51" fmla="*/ 342 h 469"/>
                  <a:gd name="T52" fmla="*/ 2 w 572"/>
                  <a:gd name="T53" fmla="*/ 337 h 469"/>
                  <a:gd name="T54" fmla="*/ 2 w 572"/>
                  <a:gd name="T55" fmla="*/ 337 h 469"/>
                  <a:gd name="T56" fmla="*/ 3 w 572"/>
                  <a:gd name="T57" fmla="*/ 331 h 469"/>
                  <a:gd name="T58" fmla="*/ 3 w 572"/>
                  <a:gd name="T59" fmla="*/ 331 h 469"/>
                  <a:gd name="T60" fmla="*/ 3 w 572"/>
                  <a:gd name="T61" fmla="*/ 331 h 469"/>
                  <a:gd name="T62" fmla="*/ 5 w 572"/>
                  <a:gd name="T63" fmla="*/ 325 h 469"/>
                  <a:gd name="T64" fmla="*/ 5 w 572"/>
                  <a:gd name="T65" fmla="*/ 325 h 469"/>
                  <a:gd name="T66" fmla="*/ 5 w 572"/>
                  <a:gd name="T67" fmla="*/ 321 h 469"/>
                  <a:gd name="T68" fmla="*/ 6 w 572"/>
                  <a:gd name="T69" fmla="*/ 319 h 469"/>
                  <a:gd name="T70" fmla="*/ 6 w 572"/>
                  <a:gd name="T71" fmla="*/ 315 h 469"/>
                  <a:gd name="T72" fmla="*/ 8 w 572"/>
                  <a:gd name="T73" fmla="*/ 313 h 469"/>
                  <a:gd name="T74" fmla="*/ 15 w 572"/>
                  <a:gd name="T75" fmla="*/ 286 h 469"/>
                  <a:gd name="T76" fmla="*/ 27 w 572"/>
                  <a:gd name="T77" fmla="*/ 258 h 469"/>
                  <a:gd name="T78" fmla="*/ 33 w 572"/>
                  <a:gd name="T79" fmla="*/ 246 h 469"/>
                  <a:gd name="T80" fmla="*/ 38 w 572"/>
                  <a:gd name="T81" fmla="*/ 235 h 469"/>
                  <a:gd name="T82" fmla="*/ 44 w 572"/>
                  <a:gd name="T83" fmla="*/ 223 h 469"/>
                  <a:gd name="T84" fmla="*/ 44 w 572"/>
                  <a:gd name="T85" fmla="*/ 223 h 469"/>
                  <a:gd name="T86" fmla="*/ 66 w 572"/>
                  <a:gd name="T87" fmla="*/ 184 h 469"/>
                  <a:gd name="T88" fmla="*/ 84 w 572"/>
                  <a:gd name="T89" fmla="*/ 159 h 469"/>
                  <a:gd name="T90" fmla="*/ 84 w 572"/>
                  <a:gd name="T91" fmla="*/ 159 h 469"/>
                  <a:gd name="T92" fmla="*/ 111 w 572"/>
                  <a:gd name="T93" fmla="*/ 106 h 469"/>
                  <a:gd name="T94" fmla="*/ 149 w 572"/>
                  <a:gd name="T95" fmla="*/ 61 h 469"/>
                  <a:gd name="T96" fmla="*/ 183 w 572"/>
                  <a:gd name="T97" fmla="*/ 36 h 469"/>
                  <a:gd name="T98" fmla="*/ 245 w 572"/>
                  <a:gd name="T99" fmla="*/ 10 h 469"/>
                  <a:gd name="T100" fmla="*/ 266 w 572"/>
                  <a:gd name="T101" fmla="*/ 4 h 469"/>
                  <a:gd name="T102" fmla="*/ 320 w 572"/>
                  <a:gd name="T103" fmla="*/ 0 h 469"/>
                  <a:gd name="T104" fmla="*/ 435 w 572"/>
                  <a:gd name="T105" fmla="*/ 13 h 46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572" h="469">
                    <a:moveTo>
                      <a:pt x="23" y="469"/>
                    </a:moveTo>
                    <a:lnTo>
                      <a:pt x="23" y="469"/>
                    </a:lnTo>
                    <a:lnTo>
                      <a:pt x="20" y="456"/>
                    </a:lnTo>
                    <a:lnTo>
                      <a:pt x="20" y="448"/>
                    </a:lnTo>
                    <a:lnTo>
                      <a:pt x="20" y="441"/>
                    </a:lnTo>
                    <a:lnTo>
                      <a:pt x="21" y="436"/>
                    </a:lnTo>
                    <a:lnTo>
                      <a:pt x="24" y="433"/>
                    </a:lnTo>
                    <a:lnTo>
                      <a:pt x="30" y="426"/>
                    </a:lnTo>
                    <a:lnTo>
                      <a:pt x="39" y="420"/>
                    </a:lnTo>
                    <a:lnTo>
                      <a:pt x="50" y="415"/>
                    </a:lnTo>
                    <a:lnTo>
                      <a:pt x="74" y="408"/>
                    </a:lnTo>
                    <a:lnTo>
                      <a:pt x="93" y="402"/>
                    </a:lnTo>
                    <a:lnTo>
                      <a:pt x="87" y="390"/>
                    </a:lnTo>
                    <a:lnTo>
                      <a:pt x="80" y="379"/>
                    </a:lnTo>
                    <a:lnTo>
                      <a:pt x="63" y="385"/>
                    </a:lnTo>
                    <a:lnTo>
                      <a:pt x="54" y="388"/>
                    </a:lnTo>
                    <a:lnTo>
                      <a:pt x="44" y="391"/>
                    </a:lnTo>
                    <a:lnTo>
                      <a:pt x="35" y="393"/>
                    </a:lnTo>
                    <a:lnTo>
                      <a:pt x="24" y="391"/>
                    </a:lnTo>
                    <a:lnTo>
                      <a:pt x="17" y="388"/>
                    </a:lnTo>
                    <a:lnTo>
                      <a:pt x="8" y="381"/>
                    </a:lnTo>
                    <a:lnTo>
                      <a:pt x="6" y="379"/>
                    </a:lnTo>
                    <a:lnTo>
                      <a:pt x="3" y="375"/>
                    </a:lnTo>
                    <a:lnTo>
                      <a:pt x="3" y="372"/>
                    </a:lnTo>
                    <a:lnTo>
                      <a:pt x="2" y="369"/>
                    </a:lnTo>
                    <a:lnTo>
                      <a:pt x="2" y="367"/>
                    </a:lnTo>
                    <a:lnTo>
                      <a:pt x="2" y="366"/>
                    </a:lnTo>
                    <a:lnTo>
                      <a:pt x="2" y="364"/>
                    </a:lnTo>
                    <a:lnTo>
                      <a:pt x="0" y="361"/>
                    </a:lnTo>
                    <a:lnTo>
                      <a:pt x="0" y="360"/>
                    </a:lnTo>
                    <a:lnTo>
                      <a:pt x="0" y="358"/>
                    </a:lnTo>
                    <a:lnTo>
                      <a:pt x="0" y="357"/>
                    </a:lnTo>
                    <a:lnTo>
                      <a:pt x="0" y="354"/>
                    </a:lnTo>
                    <a:lnTo>
                      <a:pt x="0" y="352"/>
                    </a:lnTo>
                    <a:lnTo>
                      <a:pt x="0" y="348"/>
                    </a:lnTo>
                    <a:lnTo>
                      <a:pt x="0" y="346"/>
                    </a:lnTo>
                    <a:lnTo>
                      <a:pt x="2" y="342"/>
                    </a:lnTo>
                    <a:lnTo>
                      <a:pt x="2" y="337"/>
                    </a:lnTo>
                    <a:lnTo>
                      <a:pt x="3" y="331"/>
                    </a:lnTo>
                    <a:lnTo>
                      <a:pt x="5" y="325"/>
                    </a:lnTo>
                    <a:lnTo>
                      <a:pt x="5" y="321"/>
                    </a:lnTo>
                    <a:lnTo>
                      <a:pt x="6" y="319"/>
                    </a:lnTo>
                    <a:lnTo>
                      <a:pt x="6" y="315"/>
                    </a:lnTo>
                    <a:lnTo>
                      <a:pt x="8" y="313"/>
                    </a:lnTo>
                    <a:lnTo>
                      <a:pt x="15" y="286"/>
                    </a:lnTo>
                    <a:lnTo>
                      <a:pt x="27" y="258"/>
                    </a:lnTo>
                    <a:lnTo>
                      <a:pt x="33" y="246"/>
                    </a:lnTo>
                    <a:lnTo>
                      <a:pt x="38" y="235"/>
                    </a:lnTo>
                    <a:lnTo>
                      <a:pt x="38" y="234"/>
                    </a:lnTo>
                    <a:lnTo>
                      <a:pt x="44" y="223"/>
                    </a:lnTo>
                    <a:lnTo>
                      <a:pt x="50" y="213"/>
                    </a:lnTo>
                    <a:lnTo>
                      <a:pt x="66" y="184"/>
                    </a:lnTo>
                    <a:lnTo>
                      <a:pt x="84" y="160"/>
                    </a:lnTo>
                    <a:lnTo>
                      <a:pt x="84" y="159"/>
                    </a:lnTo>
                    <a:lnTo>
                      <a:pt x="95" y="135"/>
                    </a:lnTo>
                    <a:lnTo>
                      <a:pt x="102" y="121"/>
                    </a:lnTo>
                    <a:lnTo>
                      <a:pt x="111" y="106"/>
                    </a:lnTo>
                    <a:lnTo>
                      <a:pt x="123" y="91"/>
                    </a:lnTo>
                    <a:lnTo>
                      <a:pt x="135" y="76"/>
                    </a:lnTo>
                    <a:lnTo>
                      <a:pt x="149" y="61"/>
                    </a:lnTo>
                    <a:lnTo>
                      <a:pt x="165" y="48"/>
                    </a:lnTo>
                    <a:lnTo>
                      <a:pt x="183" y="36"/>
                    </a:lnTo>
                    <a:lnTo>
                      <a:pt x="203" y="25"/>
                    </a:lnTo>
                    <a:lnTo>
                      <a:pt x="224" y="16"/>
                    </a:lnTo>
                    <a:lnTo>
                      <a:pt x="245" y="10"/>
                    </a:lnTo>
                    <a:lnTo>
                      <a:pt x="266" y="4"/>
                    </a:lnTo>
                    <a:lnTo>
                      <a:pt x="287" y="1"/>
                    </a:lnTo>
                    <a:lnTo>
                      <a:pt x="320" y="0"/>
                    </a:lnTo>
                    <a:lnTo>
                      <a:pt x="356" y="3"/>
                    </a:lnTo>
                    <a:lnTo>
                      <a:pt x="396" y="7"/>
                    </a:lnTo>
                    <a:lnTo>
                      <a:pt x="435" y="13"/>
                    </a:lnTo>
                    <a:lnTo>
                      <a:pt x="512" y="27"/>
                    </a:lnTo>
                    <a:lnTo>
                      <a:pt x="572" y="3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2" name="Freeform 13390">
                <a:extLst>
                  <a:ext uri="{FF2B5EF4-FFF2-40B4-BE49-F238E27FC236}">
                    <a16:creationId xmlns:a16="http://schemas.microsoft.com/office/drawing/2014/main" id="{FA677503-E979-4A8E-A2EE-AB733E263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3231"/>
                <a:ext cx="34" cy="59"/>
              </a:xfrm>
              <a:custGeom>
                <a:avLst/>
                <a:gdLst>
                  <a:gd name="T0" fmla="*/ 0 w 34"/>
                  <a:gd name="T1" fmla="*/ 0 h 59"/>
                  <a:gd name="T2" fmla="*/ 0 w 34"/>
                  <a:gd name="T3" fmla="*/ 0 h 59"/>
                  <a:gd name="T4" fmla="*/ 7 w 34"/>
                  <a:gd name="T5" fmla="*/ 5 h 59"/>
                  <a:gd name="T6" fmla="*/ 13 w 34"/>
                  <a:gd name="T7" fmla="*/ 9 h 59"/>
                  <a:gd name="T8" fmla="*/ 19 w 34"/>
                  <a:gd name="T9" fmla="*/ 17 h 59"/>
                  <a:gd name="T10" fmla="*/ 25 w 34"/>
                  <a:gd name="T11" fmla="*/ 24 h 59"/>
                  <a:gd name="T12" fmla="*/ 30 w 34"/>
                  <a:gd name="T13" fmla="*/ 32 h 59"/>
                  <a:gd name="T14" fmla="*/ 33 w 34"/>
                  <a:gd name="T15" fmla="*/ 41 h 59"/>
                  <a:gd name="T16" fmla="*/ 34 w 34"/>
                  <a:gd name="T17" fmla="*/ 50 h 59"/>
                  <a:gd name="T18" fmla="*/ 33 w 34"/>
                  <a:gd name="T19" fmla="*/ 59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59"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3" y="9"/>
                    </a:lnTo>
                    <a:lnTo>
                      <a:pt x="19" y="17"/>
                    </a:lnTo>
                    <a:lnTo>
                      <a:pt x="25" y="24"/>
                    </a:lnTo>
                    <a:lnTo>
                      <a:pt x="30" y="32"/>
                    </a:lnTo>
                    <a:lnTo>
                      <a:pt x="33" y="41"/>
                    </a:lnTo>
                    <a:lnTo>
                      <a:pt x="34" y="50"/>
                    </a:lnTo>
                    <a:lnTo>
                      <a:pt x="33" y="5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3" name="Freeform 13391">
                <a:extLst>
                  <a:ext uri="{FF2B5EF4-FFF2-40B4-BE49-F238E27FC236}">
                    <a16:creationId xmlns:a16="http://schemas.microsoft.com/office/drawing/2014/main" id="{BB9E30A5-9E73-4FC1-80C2-0B167A48D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3182"/>
                <a:ext cx="168" cy="148"/>
              </a:xfrm>
              <a:custGeom>
                <a:avLst/>
                <a:gdLst>
                  <a:gd name="T0" fmla="*/ 5 w 168"/>
                  <a:gd name="T1" fmla="*/ 136 h 148"/>
                  <a:gd name="T2" fmla="*/ 3 w 168"/>
                  <a:gd name="T3" fmla="*/ 135 h 148"/>
                  <a:gd name="T4" fmla="*/ 3 w 168"/>
                  <a:gd name="T5" fmla="*/ 135 h 148"/>
                  <a:gd name="T6" fmla="*/ 2 w 168"/>
                  <a:gd name="T7" fmla="*/ 135 h 148"/>
                  <a:gd name="T8" fmla="*/ 0 w 168"/>
                  <a:gd name="T9" fmla="*/ 132 h 148"/>
                  <a:gd name="T10" fmla="*/ 0 w 168"/>
                  <a:gd name="T11" fmla="*/ 130 h 148"/>
                  <a:gd name="T12" fmla="*/ 0 w 168"/>
                  <a:gd name="T13" fmla="*/ 126 h 148"/>
                  <a:gd name="T14" fmla="*/ 2 w 168"/>
                  <a:gd name="T15" fmla="*/ 121 h 148"/>
                  <a:gd name="T16" fmla="*/ 5 w 168"/>
                  <a:gd name="T17" fmla="*/ 115 h 148"/>
                  <a:gd name="T18" fmla="*/ 11 w 168"/>
                  <a:gd name="T19" fmla="*/ 106 h 148"/>
                  <a:gd name="T20" fmla="*/ 11 w 168"/>
                  <a:gd name="T21" fmla="*/ 106 h 148"/>
                  <a:gd name="T22" fmla="*/ 23 w 168"/>
                  <a:gd name="T23" fmla="*/ 91 h 148"/>
                  <a:gd name="T24" fmla="*/ 32 w 168"/>
                  <a:gd name="T25" fmla="*/ 75 h 148"/>
                  <a:gd name="T26" fmla="*/ 50 w 168"/>
                  <a:gd name="T27" fmla="*/ 34 h 148"/>
                  <a:gd name="T28" fmla="*/ 50 w 168"/>
                  <a:gd name="T29" fmla="*/ 34 h 148"/>
                  <a:gd name="T30" fmla="*/ 56 w 168"/>
                  <a:gd name="T31" fmla="*/ 24 h 148"/>
                  <a:gd name="T32" fmla="*/ 63 w 168"/>
                  <a:gd name="T33" fmla="*/ 13 h 148"/>
                  <a:gd name="T34" fmla="*/ 72 w 168"/>
                  <a:gd name="T35" fmla="*/ 7 h 148"/>
                  <a:gd name="T36" fmla="*/ 81 w 168"/>
                  <a:gd name="T37" fmla="*/ 3 h 148"/>
                  <a:gd name="T38" fmla="*/ 90 w 168"/>
                  <a:gd name="T39" fmla="*/ 0 h 148"/>
                  <a:gd name="T40" fmla="*/ 101 w 168"/>
                  <a:gd name="T41" fmla="*/ 0 h 148"/>
                  <a:gd name="T42" fmla="*/ 111 w 168"/>
                  <a:gd name="T43" fmla="*/ 1 h 148"/>
                  <a:gd name="T44" fmla="*/ 122 w 168"/>
                  <a:gd name="T45" fmla="*/ 6 h 148"/>
                  <a:gd name="T46" fmla="*/ 122 w 168"/>
                  <a:gd name="T47" fmla="*/ 6 h 148"/>
                  <a:gd name="T48" fmla="*/ 128 w 168"/>
                  <a:gd name="T49" fmla="*/ 10 h 148"/>
                  <a:gd name="T50" fmla="*/ 132 w 168"/>
                  <a:gd name="T51" fmla="*/ 13 h 148"/>
                  <a:gd name="T52" fmla="*/ 140 w 168"/>
                  <a:gd name="T53" fmla="*/ 22 h 148"/>
                  <a:gd name="T54" fmla="*/ 144 w 168"/>
                  <a:gd name="T55" fmla="*/ 34 h 148"/>
                  <a:gd name="T56" fmla="*/ 149 w 168"/>
                  <a:gd name="T57" fmla="*/ 46 h 148"/>
                  <a:gd name="T58" fmla="*/ 153 w 168"/>
                  <a:gd name="T59" fmla="*/ 72 h 148"/>
                  <a:gd name="T60" fmla="*/ 158 w 168"/>
                  <a:gd name="T61" fmla="*/ 94 h 148"/>
                  <a:gd name="T62" fmla="*/ 158 w 168"/>
                  <a:gd name="T63" fmla="*/ 94 h 148"/>
                  <a:gd name="T64" fmla="*/ 162 w 168"/>
                  <a:gd name="T65" fmla="*/ 112 h 148"/>
                  <a:gd name="T66" fmla="*/ 167 w 168"/>
                  <a:gd name="T67" fmla="*/ 129 h 148"/>
                  <a:gd name="T68" fmla="*/ 168 w 168"/>
                  <a:gd name="T69" fmla="*/ 136 h 148"/>
                  <a:gd name="T70" fmla="*/ 168 w 168"/>
                  <a:gd name="T71" fmla="*/ 141 h 148"/>
                  <a:gd name="T72" fmla="*/ 164 w 168"/>
                  <a:gd name="T73" fmla="*/ 144 h 148"/>
                  <a:gd name="T74" fmla="*/ 158 w 168"/>
                  <a:gd name="T75" fmla="*/ 145 h 148"/>
                  <a:gd name="T76" fmla="*/ 158 w 168"/>
                  <a:gd name="T77" fmla="*/ 145 h 148"/>
                  <a:gd name="T78" fmla="*/ 159 w 168"/>
                  <a:gd name="T79" fmla="*/ 147 h 148"/>
                  <a:gd name="T80" fmla="*/ 159 w 168"/>
                  <a:gd name="T81" fmla="*/ 147 h 148"/>
                  <a:gd name="T82" fmla="*/ 162 w 168"/>
                  <a:gd name="T83" fmla="*/ 148 h 148"/>
                  <a:gd name="T84" fmla="*/ 162 w 168"/>
                  <a:gd name="T85" fmla="*/ 148 h 148"/>
                  <a:gd name="T86" fmla="*/ 164 w 168"/>
                  <a:gd name="T87" fmla="*/ 148 h 148"/>
                  <a:gd name="T88" fmla="*/ 164 w 168"/>
                  <a:gd name="T89" fmla="*/ 148 h 148"/>
                  <a:gd name="T90" fmla="*/ 162 w 168"/>
                  <a:gd name="T91" fmla="*/ 148 h 14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68" h="148">
                    <a:moveTo>
                      <a:pt x="5" y="136"/>
                    </a:moveTo>
                    <a:lnTo>
                      <a:pt x="3" y="135"/>
                    </a:lnTo>
                    <a:lnTo>
                      <a:pt x="2" y="135"/>
                    </a:lnTo>
                    <a:lnTo>
                      <a:pt x="0" y="132"/>
                    </a:lnTo>
                    <a:lnTo>
                      <a:pt x="0" y="130"/>
                    </a:lnTo>
                    <a:lnTo>
                      <a:pt x="0" y="126"/>
                    </a:lnTo>
                    <a:lnTo>
                      <a:pt x="2" y="121"/>
                    </a:lnTo>
                    <a:lnTo>
                      <a:pt x="5" y="115"/>
                    </a:lnTo>
                    <a:lnTo>
                      <a:pt x="11" y="106"/>
                    </a:lnTo>
                    <a:lnTo>
                      <a:pt x="23" y="91"/>
                    </a:lnTo>
                    <a:lnTo>
                      <a:pt x="32" y="75"/>
                    </a:lnTo>
                    <a:lnTo>
                      <a:pt x="50" y="34"/>
                    </a:lnTo>
                    <a:lnTo>
                      <a:pt x="56" y="24"/>
                    </a:lnTo>
                    <a:lnTo>
                      <a:pt x="63" y="13"/>
                    </a:lnTo>
                    <a:lnTo>
                      <a:pt x="72" y="7"/>
                    </a:lnTo>
                    <a:lnTo>
                      <a:pt x="81" y="3"/>
                    </a:lnTo>
                    <a:lnTo>
                      <a:pt x="90" y="0"/>
                    </a:lnTo>
                    <a:lnTo>
                      <a:pt x="101" y="0"/>
                    </a:lnTo>
                    <a:lnTo>
                      <a:pt x="111" y="1"/>
                    </a:lnTo>
                    <a:lnTo>
                      <a:pt x="122" y="6"/>
                    </a:lnTo>
                    <a:lnTo>
                      <a:pt x="128" y="10"/>
                    </a:lnTo>
                    <a:lnTo>
                      <a:pt x="132" y="13"/>
                    </a:lnTo>
                    <a:lnTo>
                      <a:pt x="140" y="22"/>
                    </a:lnTo>
                    <a:lnTo>
                      <a:pt x="144" y="34"/>
                    </a:lnTo>
                    <a:lnTo>
                      <a:pt x="149" y="46"/>
                    </a:lnTo>
                    <a:lnTo>
                      <a:pt x="153" y="72"/>
                    </a:lnTo>
                    <a:lnTo>
                      <a:pt x="158" y="94"/>
                    </a:lnTo>
                    <a:lnTo>
                      <a:pt x="162" y="112"/>
                    </a:lnTo>
                    <a:lnTo>
                      <a:pt x="167" y="129"/>
                    </a:lnTo>
                    <a:lnTo>
                      <a:pt x="168" y="136"/>
                    </a:lnTo>
                    <a:lnTo>
                      <a:pt x="168" y="141"/>
                    </a:lnTo>
                    <a:lnTo>
                      <a:pt x="164" y="144"/>
                    </a:lnTo>
                    <a:lnTo>
                      <a:pt x="158" y="145"/>
                    </a:lnTo>
                    <a:lnTo>
                      <a:pt x="159" y="147"/>
                    </a:lnTo>
                    <a:lnTo>
                      <a:pt x="162" y="148"/>
                    </a:lnTo>
                    <a:lnTo>
                      <a:pt x="164" y="148"/>
                    </a:lnTo>
                    <a:lnTo>
                      <a:pt x="162" y="14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4" name="Freeform 13392">
                <a:extLst>
                  <a:ext uri="{FF2B5EF4-FFF2-40B4-BE49-F238E27FC236}">
                    <a16:creationId xmlns:a16="http://schemas.microsoft.com/office/drawing/2014/main" id="{007AA659-B14D-46AA-878F-6D04D9976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3266"/>
                <a:ext cx="124" cy="51"/>
              </a:xfrm>
              <a:custGeom>
                <a:avLst/>
                <a:gdLst>
                  <a:gd name="T0" fmla="*/ 0 w 124"/>
                  <a:gd name="T1" fmla="*/ 49 h 51"/>
                  <a:gd name="T2" fmla="*/ 0 w 124"/>
                  <a:gd name="T3" fmla="*/ 49 h 51"/>
                  <a:gd name="T4" fmla="*/ 0 w 124"/>
                  <a:gd name="T5" fmla="*/ 45 h 51"/>
                  <a:gd name="T6" fmla="*/ 0 w 124"/>
                  <a:gd name="T7" fmla="*/ 45 h 51"/>
                  <a:gd name="T8" fmla="*/ 0 w 124"/>
                  <a:gd name="T9" fmla="*/ 33 h 51"/>
                  <a:gd name="T10" fmla="*/ 0 w 124"/>
                  <a:gd name="T11" fmla="*/ 25 h 51"/>
                  <a:gd name="T12" fmla="*/ 1 w 124"/>
                  <a:gd name="T13" fmla="*/ 19 h 51"/>
                  <a:gd name="T14" fmla="*/ 4 w 124"/>
                  <a:gd name="T15" fmla="*/ 13 h 51"/>
                  <a:gd name="T16" fmla="*/ 9 w 124"/>
                  <a:gd name="T17" fmla="*/ 9 h 51"/>
                  <a:gd name="T18" fmla="*/ 15 w 124"/>
                  <a:gd name="T19" fmla="*/ 4 h 51"/>
                  <a:gd name="T20" fmla="*/ 24 w 124"/>
                  <a:gd name="T21" fmla="*/ 1 h 51"/>
                  <a:gd name="T22" fmla="*/ 24 w 124"/>
                  <a:gd name="T23" fmla="*/ 1 h 51"/>
                  <a:gd name="T24" fmla="*/ 36 w 124"/>
                  <a:gd name="T25" fmla="*/ 1 h 51"/>
                  <a:gd name="T26" fmla="*/ 51 w 124"/>
                  <a:gd name="T27" fmla="*/ 0 h 51"/>
                  <a:gd name="T28" fmla="*/ 66 w 124"/>
                  <a:gd name="T29" fmla="*/ 0 h 51"/>
                  <a:gd name="T30" fmla="*/ 82 w 124"/>
                  <a:gd name="T31" fmla="*/ 1 h 51"/>
                  <a:gd name="T32" fmla="*/ 96 w 124"/>
                  <a:gd name="T33" fmla="*/ 4 h 51"/>
                  <a:gd name="T34" fmla="*/ 109 w 124"/>
                  <a:gd name="T35" fmla="*/ 7 h 51"/>
                  <a:gd name="T36" fmla="*/ 118 w 124"/>
                  <a:gd name="T37" fmla="*/ 12 h 51"/>
                  <a:gd name="T38" fmla="*/ 121 w 124"/>
                  <a:gd name="T39" fmla="*/ 15 h 51"/>
                  <a:gd name="T40" fmla="*/ 123 w 124"/>
                  <a:gd name="T41" fmla="*/ 18 h 51"/>
                  <a:gd name="T42" fmla="*/ 123 w 124"/>
                  <a:gd name="T43" fmla="*/ 18 h 51"/>
                  <a:gd name="T44" fmla="*/ 124 w 124"/>
                  <a:gd name="T45" fmla="*/ 27 h 51"/>
                  <a:gd name="T46" fmla="*/ 123 w 124"/>
                  <a:gd name="T47" fmla="*/ 34 h 51"/>
                  <a:gd name="T48" fmla="*/ 120 w 124"/>
                  <a:gd name="T49" fmla="*/ 43 h 51"/>
                  <a:gd name="T50" fmla="*/ 115 w 124"/>
                  <a:gd name="T51" fmla="*/ 51 h 5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24" h="51">
                    <a:moveTo>
                      <a:pt x="0" y="49"/>
                    </a:moveTo>
                    <a:lnTo>
                      <a:pt x="0" y="49"/>
                    </a:lnTo>
                    <a:lnTo>
                      <a:pt x="0" y="45"/>
                    </a:lnTo>
                    <a:lnTo>
                      <a:pt x="0" y="33"/>
                    </a:lnTo>
                    <a:lnTo>
                      <a:pt x="0" y="25"/>
                    </a:lnTo>
                    <a:lnTo>
                      <a:pt x="1" y="19"/>
                    </a:lnTo>
                    <a:lnTo>
                      <a:pt x="4" y="13"/>
                    </a:lnTo>
                    <a:lnTo>
                      <a:pt x="9" y="9"/>
                    </a:lnTo>
                    <a:lnTo>
                      <a:pt x="15" y="4"/>
                    </a:lnTo>
                    <a:lnTo>
                      <a:pt x="24" y="1"/>
                    </a:lnTo>
                    <a:lnTo>
                      <a:pt x="36" y="1"/>
                    </a:lnTo>
                    <a:lnTo>
                      <a:pt x="51" y="0"/>
                    </a:lnTo>
                    <a:lnTo>
                      <a:pt x="66" y="0"/>
                    </a:lnTo>
                    <a:lnTo>
                      <a:pt x="82" y="1"/>
                    </a:lnTo>
                    <a:lnTo>
                      <a:pt x="96" y="4"/>
                    </a:lnTo>
                    <a:lnTo>
                      <a:pt x="109" y="7"/>
                    </a:lnTo>
                    <a:lnTo>
                      <a:pt x="118" y="12"/>
                    </a:lnTo>
                    <a:lnTo>
                      <a:pt x="121" y="15"/>
                    </a:lnTo>
                    <a:lnTo>
                      <a:pt x="123" y="18"/>
                    </a:lnTo>
                    <a:lnTo>
                      <a:pt x="124" y="27"/>
                    </a:lnTo>
                    <a:lnTo>
                      <a:pt x="123" y="34"/>
                    </a:lnTo>
                    <a:lnTo>
                      <a:pt x="120" y="43"/>
                    </a:lnTo>
                    <a:lnTo>
                      <a:pt x="115" y="5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5" name="Freeform 13393">
                <a:extLst>
                  <a:ext uri="{FF2B5EF4-FFF2-40B4-BE49-F238E27FC236}">
                    <a16:creationId xmlns:a16="http://schemas.microsoft.com/office/drawing/2014/main" id="{CE770F7D-7763-4EEB-8833-331BF1B90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3260"/>
                <a:ext cx="160" cy="58"/>
              </a:xfrm>
              <a:custGeom>
                <a:avLst/>
                <a:gdLst>
                  <a:gd name="T0" fmla="*/ 0 w 160"/>
                  <a:gd name="T1" fmla="*/ 58 h 58"/>
                  <a:gd name="T2" fmla="*/ 0 w 160"/>
                  <a:gd name="T3" fmla="*/ 58 h 58"/>
                  <a:gd name="T4" fmla="*/ 6 w 160"/>
                  <a:gd name="T5" fmla="*/ 52 h 58"/>
                  <a:gd name="T6" fmla="*/ 13 w 160"/>
                  <a:gd name="T7" fmla="*/ 46 h 58"/>
                  <a:gd name="T8" fmla="*/ 34 w 160"/>
                  <a:gd name="T9" fmla="*/ 34 h 58"/>
                  <a:gd name="T10" fmla="*/ 55 w 160"/>
                  <a:gd name="T11" fmla="*/ 22 h 58"/>
                  <a:gd name="T12" fmla="*/ 73 w 160"/>
                  <a:gd name="T13" fmla="*/ 12 h 58"/>
                  <a:gd name="T14" fmla="*/ 73 w 160"/>
                  <a:gd name="T15" fmla="*/ 12 h 58"/>
                  <a:gd name="T16" fmla="*/ 84 w 160"/>
                  <a:gd name="T17" fmla="*/ 7 h 58"/>
                  <a:gd name="T18" fmla="*/ 94 w 160"/>
                  <a:gd name="T19" fmla="*/ 3 h 58"/>
                  <a:gd name="T20" fmla="*/ 105 w 160"/>
                  <a:gd name="T21" fmla="*/ 1 h 58"/>
                  <a:gd name="T22" fmla="*/ 117 w 160"/>
                  <a:gd name="T23" fmla="*/ 0 h 58"/>
                  <a:gd name="T24" fmla="*/ 127 w 160"/>
                  <a:gd name="T25" fmla="*/ 0 h 58"/>
                  <a:gd name="T26" fmla="*/ 138 w 160"/>
                  <a:gd name="T27" fmla="*/ 1 h 58"/>
                  <a:gd name="T28" fmla="*/ 147 w 160"/>
                  <a:gd name="T29" fmla="*/ 4 h 58"/>
                  <a:gd name="T30" fmla="*/ 153 w 160"/>
                  <a:gd name="T31" fmla="*/ 7 h 58"/>
                  <a:gd name="T32" fmla="*/ 153 w 160"/>
                  <a:gd name="T33" fmla="*/ 7 h 58"/>
                  <a:gd name="T34" fmla="*/ 159 w 160"/>
                  <a:gd name="T35" fmla="*/ 13 h 58"/>
                  <a:gd name="T36" fmla="*/ 160 w 160"/>
                  <a:gd name="T37" fmla="*/ 21 h 58"/>
                  <a:gd name="T38" fmla="*/ 160 w 160"/>
                  <a:gd name="T39" fmla="*/ 30 h 58"/>
                  <a:gd name="T40" fmla="*/ 160 w 160"/>
                  <a:gd name="T41" fmla="*/ 37 h 58"/>
                  <a:gd name="T42" fmla="*/ 157 w 160"/>
                  <a:gd name="T43" fmla="*/ 51 h 58"/>
                  <a:gd name="T44" fmla="*/ 154 w 160"/>
                  <a:gd name="T45" fmla="*/ 55 h 58"/>
                  <a:gd name="T46" fmla="*/ 154 w 160"/>
                  <a:gd name="T47" fmla="*/ 57 h 5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0" h="58">
                    <a:moveTo>
                      <a:pt x="0" y="58"/>
                    </a:moveTo>
                    <a:lnTo>
                      <a:pt x="0" y="58"/>
                    </a:lnTo>
                    <a:lnTo>
                      <a:pt x="6" y="52"/>
                    </a:lnTo>
                    <a:lnTo>
                      <a:pt x="13" y="46"/>
                    </a:lnTo>
                    <a:lnTo>
                      <a:pt x="34" y="34"/>
                    </a:lnTo>
                    <a:lnTo>
                      <a:pt x="55" y="22"/>
                    </a:lnTo>
                    <a:lnTo>
                      <a:pt x="73" y="12"/>
                    </a:lnTo>
                    <a:lnTo>
                      <a:pt x="84" y="7"/>
                    </a:lnTo>
                    <a:lnTo>
                      <a:pt x="94" y="3"/>
                    </a:lnTo>
                    <a:lnTo>
                      <a:pt x="105" y="1"/>
                    </a:lnTo>
                    <a:lnTo>
                      <a:pt x="117" y="0"/>
                    </a:lnTo>
                    <a:lnTo>
                      <a:pt x="127" y="0"/>
                    </a:lnTo>
                    <a:lnTo>
                      <a:pt x="138" y="1"/>
                    </a:lnTo>
                    <a:lnTo>
                      <a:pt x="147" y="4"/>
                    </a:lnTo>
                    <a:lnTo>
                      <a:pt x="153" y="7"/>
                    </a:lnTo>
                    <a:lnTo>
                      <a:pt x="159" y="13"/>
                    </a:lnTo>
                    <a:lnTo>
                      <a:pt x="160" y="21"/>
                    </a:lnTo>
                    <a:lnTo>
                      <a:pt x="160" y="30"/>
                    </a:lnTo>
                    <a:lnTo>
                      <a:pt x="160" y="37"/>
                    </a:lnTo>
                    <a:lnTo>
                      <a:pt x="157" y="51"/>
                    </a:lnTo>
                    <a:lnTo>
                      <a:pt x="154" y="55"/>
                    </a:lnTo>
                    <a:lnTo>
                      <a:pt x="154" y="5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6" name="Freeform 13394">
                <a:extLst>
                  <a:ext uri="{FF2B5EF4-FFF2-40B4-BE49-F238E27FC236}">
                    <a16:creationId xmlns:a16="http://schemas.microsoft.com/office/drawing/2014/main" id="{E6FA2F13-BB2D-45EC-9879-07477E7A8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1475"/>
                <a:ext cx="168" cy="133"/>
              </a:xfrm>
              <a:custGeom>
                <a:avLst/>
                <a:gdLst>
                  <a:gd name="T0" fmla="*/ 26 w 168"/>
                  <a:gd name="T1" fmla="*/ 28 h 133"/>
                  <a:gd name="T2" fmla="*/ 26 w 168"/>
                  <a:gd name="T3" fmla="*/ 28 h 133"/>
                  <a:gd name="T4" fmla="*/ 35 w 168"/>
                  <a:gd name="T5" fmla="*/ 19 h 133"/>
                  <a:gd name="T6" fmla="*/ 44 w 168"/>
                  <a:gd name="T7" fmla="*/ 12 h 133"/>
                  <a:gd name="T8" fmla="*/ 54 w 168"/>
                  <a:gd name="T9" fmla="*/ 7 h 133"/>
                  <a:gd name="T10" fmla="*/ 65 w 168"/>
                  <a:gd name="T11" fmla="*/ 3 h 133"/>
                  <a:gd name="T12" fmla="*/ 74 w 168"/>
                  <a:gd name="T13" fmla="*/ 1 h 133"/>
                  <a:gd name="T14" fmla="*/ 83 w 168"/>
                  <a:gd name="T15" fmla="*/ 0 h 133"/>
                  <a:gd name="T16" fmla="*/ 90 w 168"/>
                  <a:gd name="T17" fmla="*/ 1 h 133"/>
                  <a:gd name="T18" fmla="*/ 98 w 168"/>
                  <a:gd name="T19" fmla="*/ 3 h 133"/>
                  <a:gd name="T20" fmla="*/ 98 w 168"/>
                  <a:gd name="T21" fmla="*/ 3 h 133"/>
                  <a:gd name="T22" fmla="*/ 104 w 168"/>
                  <a:gd name="T23" fmla="*/ 6 h 133"/>
                  <a:gd name="T24" fmla="*/ 111 w 168"/>
                  <a:gd name="T25" fmla="*/ 12 h 133"/>
                  <a:gd name="T26" fmla="*/ 128 w 168"/>
                  <a:gd name="T27" fmla="*/ 27 h 133"/>
                  <a:gd name="T28" fmla="*/ 143 w 168"/>
                  <a:gd name="T29" fmla="*/ 46 h 133"/>
                  <a:gd name="T30" fmla="*/ 155 w 168"/>
                  <a:gd name="T31" fmla="*/ 61 h 133"/>
                  <a:gd name="T32" fmla="*/ 155 w 168"/>
                  <a:gd name="T33" fmla="*/ 61 h 133"/>
                  <a:gd name="T34" fmla="*/ 162 w 168"/>
                  <a:gd name="T35" fmla="*/ 69 h 133"/>
                  <a:gd name="T36" fmla="*/ 167 w 168"/>
                  <a:gd name="T37" fmla="*/ 76 h 133"/>
                  <a:gd name="T38" fmla="*/ 168 w 168"/>
                  <a:gd name="T39" fmla="*/ 84 h 133"/>
                  <a:gd name="T40" fmla="*/ 167 w 168"/>
                  <a:gd name="T41" fmla="*/ 93 h 133"/>
                  <a:gd name="T42" fmla="*/ 167 w 168"/>
                  <a:gd name="T43" fmla="*/ 93 h 133"/>
                  <a:gd name="T44" fmla="*/ 165 w 168"/>
                  <a:gd name="T45" fmla="*/ 97 h 133"/>
                  <a:gd name="T46" fmla="*/ 159 w 168"/>
                  <a:gd name="T47" fmla="*/ 103 h 133"/>
                  <a:gd name="T48" fmla="*/ 152 w 168"/>
                  <a:gd name="T49" fmla="*/ 109 h 133"/>
                  <a:gd name="T50" fmla="*/ 144 w 168"/>
                  <a:gd name="T51" fmla="*/ 114 h 133"/>
                  <a:gd name="T52" fmla="*/ 128 w 168"/>
                  <a:gd name="T53" fmla="*/ 123 h 133"/>
                  <a:gd name="T54" fmla="*/ 122 w 168"/>
                  <a:gd name="T55" fmla="*/ 126 h 133"/>
                  <a:gd name="T56" fmla="*/ 122 w 168"/>
                  <a:gd name="T57" fmla="*/ 126 h 133"/>
                  <a:gd name="T58" fmla="*/ 105 w 168"/>
                  <a:gd name="T59" fmla="*/ 130 h 133"/>
                  <a:gd name="T60" fmla="*/ 96 w 168"/>
                  <a:gd name="T61" fmla="*/ 132 h 133"/>
                  <a:gd name="T62" fmla="*/ 89 w 168"/>
                  <a:gd name="T63" fmla="*/ 133 h 133"/>
                  <a:gd name="T64" fmla="*/ 80 w 168"/>
                  <a:gd name="T65" fmla="*/ 132 h 133"/>
                  <a:gd name="T66" fmla="*/ 71 w 168"/>
                  <a:gd name="T67" fmla="*/ 130 h 133"/>
                  <a:gd name="T68" fmla="*/ 53 w 168"/>
                  <a:gd name="T69" fmla="*/ 123 h 133"/>
                  <a:gd name="T70" fmla="*/ 53 w 168"/>
                  <a:gd name="T71" fmla="*/ 123 h 133"/>
                  <a:gd name="T72" fmla="*/ 33 w 168"/>
                  <a:gd name="T73" fmla="*/ 112 h 133"/>
                  <a:gd name="T74" fmla="*/ 18 w 168"/>
                  <a:gd name="T75" fmla="*/ 103 h 133"/>
                  <a:gd name="T76" fmla="*/ 8 w 168"/>
                  <a:gd name="T77" fmla="*/ 94 h 133"/>
                  <a:gd name="T78" fmla="*/ 3 w 168"/>
                  <a:gd name="T79" fmla="*/ 88 h 133"/>
                  <a:gd name="T80" fmla="*/ 2 w 168"/>
                  <a:gd name="T81" fmla="*/ 84 h 133"/>
                  <a:gd name="T82" fmla="*/ 2 w 168"/>
                  <a:gd name="T83" fmla="*/ 84 h 133"/>
                  <a:gd name="T84" fmla="*/ 0 w 168"/>
                  <a:gd name="T85" fmla="*/ 78 h 133"/>
                  <a:gd name="T86" fmla="*/ 0 w 168"/>
                  <a:gd name="T87" fmla="*/ 73 h 133"/>
                  <a:gd name="T88" fmla="*/ 2 w 168"/>
                  <a:gd name="T89" fmla="*/ 67 h 133"/>
                  <a:gd name="T90" fmla="*/ 5 w 168"/>
                  <a:gd name="T91" fmla="*/ 61 h 133"/>
                  <a:gd name="T92" fmla="*/ 12 w 168"/>
                  <a:gd name="T93" fmla="*/ 46 h 133"/>
                  <a:gd name="T94" fmla="*/ 26 w 168"/>
                  <a:gd name="T95" fmla="*/ 28 h 133"/>
                  <a:gd name="T96" fmla="*/ 26 w 168"/>
                  <a:gd name="T97" fmla="*/ 28 h 13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8" h="133">
                    <a:moveTo>
                      <a:pt x="26" y="28"/>
                    </a:moveTo>
                    <a:lnTo>
                      <a:pt x="26" y="28"/>
                    </a:lnTo>
                    <a:lnTo>
                      <a:pt x="35" y="19"/>
                    </a:lnTo>
                    <a:lnTo>
                      <a:pt x="44" y="12"/>
                    </a:lnTo>
                    <a:lnTo>
                      <a:pt x="54" y="7"/>
                    </a:lnTo>
                    <a:lnTo>
                      <a:pt x="65" y="3"/>
                    </a:lnTo>
                    <a:lnTo>
                      <a:pt x="74" y="1"/>
                    </a:lnTo>
                    <a:lnTo>
                      <a:pt x="83" y="0"/>
                    </a:lnTo>
                    <a:lnTo>
                      <a:pt x="90" y="1"/>
                    </a:lnTo>
                    <a:lnTo>
                      <a:pt x="98" y="3"/>
                    </a:lnTo>
                    <a:lnTo>
                      <a:pt x="104" y="6"/>
                    </a:lnTo>
                    <a:lnTo>
                      <a:pt x="111" y="12"/>
                    </a:lnTo>
                    <a:lnTo>
                      <a:pt x="128" y="27"/>
                    </a:lnTo>
                    <a:lnTo>
                      <a:pt x="143" y="46"/>
                    </a:lnTo>
                    <a:lnTo>
                      <a:pt x="155" y="61"/>
                    </a:lnTo>
                    <a:lnTo>
                      <a:pt x="162" y="69"/>
                    </a:lnTo>
                    <a:lnTo>
                      <a:pt x="167" y="76"/>
                    </a:lnTo>
                    <a:lnTo>
                      <a:pt x="168" y="84"/>
                    </a:lnTo>
                    <a:lnTo>
                      <a:pt x="167" y="93"/>
                    </a:lnTo>
                    <a:lnTo>
                      <a:pt x="165" y="97"/>
                    </a:lnTo>
                    <a:lnTo>
                      <a:pt x="159" y="103"/>
                    </a:lnTo>
                    <a:lnTo>
                      <a:pt x="152" y="109"/>
                    </a:lnTo>
                    <a:lnTo>
                      <a:pt x="144" y="114"/>
                    </a:lnTo>
                    <a:lnTo>
                      <a:pt x="128" y="123"/>
                    </a:lnTo>
                    <a:lnTo>
                      <a:pt x="122" y="126"/>
                    </a:lnTo>
                    <a:lnTo>
                      <a:pt x="105" y="130"/>
                    </a:lnTo>
                    <a:lnTo>
                      <a:pt x="96" y="132"/>
                    </a:lnTo>
                    <a:lnTo>
                      <a:pt x="89" y="133"/>
                    </a:lnTo>
                    <a:lnTo>
                      <a:pt x="80" y="132"/>
                    </a:lnTo>
                    <a:lnTo>
                      <a:pt x="71" y="130"/>
                    </a:lnTo>
                    <a:lnTo>
                      <a:pt x="53" y="123"/>
                    </a:lnTo>
                    <a:lnTo>
                      <a:pt x="33" y="112"/>
                    </a:lnTo>
                    <a:lnTo>
                      <a:pt x="18" y="103"/>
                    </a:lnTo>
                    <a:lnTo>
                      <a:pt x="8" y="94"/>
                    </a:lnTo>
                    <a:lnTo>
                      <a:pt x="3" y="88"/>
                    </a:lnTo>
                    <a:lnTo>
                      <a:pt x="2" y="84"/>
                    </a:lnTo>
                    <a:lnTo>
                      <a:pt x="0" y="78"/>
                    </a:lnTo>
                    <a:lnTo>
                      <a:pt x="0" y="73"/>
                    </a:lnTo>
                    <a:lnTo>
                      <a:pt x="2" y="67"/>
                    </a:lnTo>
                    <a:lnTo>
                      <a:pt x="5" y="61"/>
                    </a:lnTo>
                    <a:lnTo>
                      <a:pt x="12" y="46"/>
                    </a:lnTo>
                    <a:lnTo>
                      <a:pt x="26" y="2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7" name="Freeform 13395">
                <a:extLst>
                  <a:ext uri="{FF2B5EF4-FFF2-40B4-BE49-F238E27FC236}">
                    <a16:creationId xmlns:a16="http://schemas.microsoft.com/office/drawing/2014/main" id="{8DF3770D-0766-4FCB-A46B-3A38825E4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641"/>
                <a:ext cx="238" cy="167"/>
              </a:xfrm>
              <a:custGeom>
                <a:avLst/>
                <a:gdLst>
                  <a:gd name="T0" fmla="*/ 31 w 238"/>
                  <a:gd name="T1" fmla="*/ 41 h 167"/>
                  <a:gd name="T2" fmla="*/ 31 w 238"/>
                  <a:gd name="T3" fmla="*/ 41 h 167"/>
                  <a:gd name="T4" fmla="*/ 51 w 238"/>
                  <a:gd name="T5" fmla="*/ 33 h 167"/>
                  <a:gd name="T6" fmla="*/ 70 w 238"/>
                  <a:gd name="T7" fmla="*/ 29 h 167"/>
                  <a:gd name="T8" fmla="*/ 109 w 238"/>
                  <a:gd name="T9" fmla="*/ 20 h 167"/>
                  <a:gd name="T10" fmla="*/ 109 w 238"/>
                  <a:gd name="T11" fmla="*/ 20 h 167"/>
                  <a:gd name="T12" fmla="*/ 120 w 238"/>
                  <a:gd name="T13" fmla="*/ 17 h 167"/>
                  <a:gd name="T14" fmla="*/ 129 w 238"/>
                  <a:gd name="T15" fmla="*/ 14 h 167"/>
                  <a:gd name="T16" fmla="*/ 141 w 238"/>
                  <a:gd name="T17" fmla="*/ 6 h 167"/>
                  <a:gd name="T18" fmla="*/ 150 w 238"/>
                  <a:gd name="T19" fmla="*/ 0 h 167"/>
                  <a:gd name="T20" fmla="*/ 154 w 238"/>
                  <a:gd name="T21" fmla="*/ 0 h 167"/>
                  <a:gd name="T22" fmla="*/ 157 w 238"/>
                  <a:gd name="T23" fmla="*/ 0 h 167"/>
                  <a:gd name="T24" fmla="*/ 157 w 238"/>
                  <a:gd name="T25" fmla="*/ 0 h 167"/>
                  <a:gd name="T26" fmla="*/ 162 w 238"/>
                  <a:gd name="T27" fmla="*/ 3 h 167"/>
                  <a:gd name="T28" fmla="*/ 166 w 238"/>
                  <a:gd name="T29" fmla="*/ 8 h 167"/>
                  <a:gd name="T30" fmla="*/ 175 w 238"/>
                  <a:gd name="T31" fmla="*/ 21 h 167"/>
                  <a:gd name="T32" fmla="*/ 198 w 238"/>
                  <a:gd name="T33" fmla="*/ 59 h 167"/>
                  <a:gd name="T34" fmla="*/ 198 w 238"/>
                  <a:gd name="T35" fmla="*/ 59 h 167"/>
                  <a:gd name="T36" fmla="*/ 208 w 238"/>
                  <a:gd name="T37" fmla="*/ 74 h 167"/>
                  <a:gd name="T38" fmla="*/ 219 w 238"/>
                  <a:gd name="T39" fmla="*/ 87 h 167"/>
                  <a:gd name="T40" fmla="*/ 228 w 238"/>
                  <a:gd name="T41" fmla="*/ 99 h 167"/>
                  <a:gd name="T42" fmla="*/ 235 w 238"/>
                  <a:gd name="T43" fmla="*/ 111 h 167"/>
                  <a:gd name="T44" fmla="*/ 237 w 238"/>
                  <a:gd name="T45" fmla="*/ 117 h 167"/>
                  <a:gd name="T46" fmla="*/ 238 w 238"/>
                  <a:gd name="T47" fmla="*/ 122 h 167"/>
                  <a:gd name="T48" fmla="*/ 238 w 238"/>
                  <a:gd name="T49" fmla="*/ 128 h 167"/>
                  <a:gd name="T50" fmla="*/ 237 w 238"/>
                  <a:gd name="T51" fmla="*/ 132 h 167"/>
                  <a:gd name="T52" fmla="*/ 234 w 238"/>
                  <a:gd name="T53" fmla="*/ 138 h 167"/>
                  <a:gd name="T54" fmla="*/ 229 w 238"/>
                  <a:gd name="T55" fmla="*/ 143 h 167"/>
                  <a:gd name="T56" fmla="*/ 223 w 238"/>
                  <a:gd name="T57" fmla="*/ 147 h 167"/>
                  <a:gd name="T58" fmla="*/ 214 w 238"/>
                  <a:gd name="T59" fmla="*/ 152 h 167"/>
                  <a:gd name="T60" fmla="*/ 214 w 238"/>
                  <a:gd name="T61" fmla="*/ 152 h 167"/>
                  <a:gd name="T62" fmla="*/ 204 w 238"/>
                  <a:gd name="T63" fmla="*/ 156 h 167"/>
                  <a:gd name="T64" fmla="*/ 193 w 238"/>
                  <a:gd name="T65" fmla="*/ 159 h 167"/>
                  <a:gd name="T66" fmla="*/ 169 w 238"/>
                  <a:gd name="T67" fmla="*/ 164 h 167"/>
                  <a:gd name="T68" fmla="*/ 145 w 238"/>
                  <a:gd name="T69" fmla="*/ 165 h 167"/>
                  <a:gd name="T70" fmla="*/ 118 w 238"/>
                  <a:gd name="T71" fmla="*/ 165 h 167"/>
                  <a:gd name="T72" fmla="*/ 118 w 238"/>
                  <a:gd name="T73" fmla="*/ 165 h 167"/>
                  <a:gd name="T74" fmla="*/ 96 w 238"/>
                  <a:gd name="T75" fmla="*/ 167 h 167"/>
                  <a:gd name="T76" fmla="*/ 79 w 238"/>
                  <a:gd name="T77" fmla="*/ 167 h 167"/>
                  <a:gd name="T78" fmla="*/ 72 w 238"/>
                  <a:gd name="T79" fmla="*/ 164 h 167"/>
                  <a:gd name="T80" fmla="*/ 63 w 238"/>
                  <a:gd name="T81" fmla="*/ 161 h 167"/>
                  <a:gd name="T82" fmla="*/ 54 w 238"/>
                  <a:gd name="T83" fmla="*/ 156 h 167"/>
                  <a:gd name="T84" fmla="*/ 43 w 238"/>
                  <a:gd name="T85" fmla="*/ 149 h 167"/>
                  <a:gd name="T86" fmla="*/ 43 w 238"/>
                  <a:gd name="T87" fmla="*/ 149 h 167"/>
                  <a:gd name="T88" fmla="*/ 25 w 238"/>
                  <a:gd name="T89" fmla="*/ 134 h 167"/>
                  <a:gd name="T90" fmla="*/ 18 w 238"/>
                  <a:gd name="T91" fmla="*/ 126 h 167"/>
                  <a:gd name="T92" fmla="*/ 12 w 238"/>
                  <a:gd name="T93" fmla="*/ 119 h 167"/>
                  <a:gd name="T94" fmla="*/ 7 w 238"/>
                  <a:gd name="T95" fmla="*/ 110 h 167"/>
                  <a:gd name="T96" fmla="*/ 3 w 238"/>
                  <a:gd name="T97" fmla="*/ 102 h 167"/>
                  <a:gd name="T98" fmla="*/ 1 w 238"/>
                  <a:gd name="T99" fmla="*/ 93 h 167"/>
                  <a:gd name="T100" fmla="*/ 0 w 238"/>
                  <a:gd name="T101" fmla="*/ 86 h 167"/>
                  <a:gd name="T102" fmla="*/ 0 w 238"/>
                  <a:gd name="T103" fmla="*/ 86 h 167"/>
                  <a:gd name="T104" fmla="*/ 1 w 238"/>
                  <a:gd name="T105" fmla="*/ 71 h 167"/>
                  <a:gd name="T106" fmla="*/ 1 w 238"/>
                  <a:gd name="T107" fmla="*/ 63 h 167"/>
                  <a:gd name="T108" fmla="*/ 4 w 238"/>
                  <a:gd name="T109" fmla="*/ 59 h 167"/>
                  <a:gd name="T110" fmla="*/ 9 w 238"/>
                  <a:gd name="T111" fmla="*/ 53 h 167"/>
                  <a:gd name="T112" fmla="*/ 15 w 238"/>
                  <a:gd name="T113" fmla="*/ 48 h 167"/>
                  <a:gd name="T114" fmla="*/ 22 w 238"/>
                  <a:gd name="T115" fmla="*/ 45 h 167"/>
                  <a:gd name="T116" fmla="*/ 31 w 238"/>
                  <a:gd name="T117" fmla="*/ 41 h 167"/>
                  <a:gd name="T118" fmla="*/ 31 w 238"/>
                  <a:gd name="T119" fmla="*/ 41 h 16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38" h="167">
                    <a:moveTo>
                      <a:pt x="31" y="41"/>
                    </a:moveTo>
                    <a:lnTo>
                      <a:pt x="31" y="41"/>
                    </a:lnTo>
                    <a:lnTo>
                      <a:pt x="51" y="33"/>
                    </a:lnTo>
                    <a:lnTo>
                      <a:pt x="70" y="29"/>
                    </a:lnTo>
                    <a:lnTo>
                      <a:pt x="109" y="20"/>
                    </a:lnTo>
                    <a:lnTo>
                      <a:pt x="120" y="17"/>
                    </a:lnTo>
                    <a:lnTo>
                      <a:pt x="129" y="14"/>
                    </a:lnTo>
                    <a:lnTo>
                      <a:pt x="141" y="6"/>
                    </a:lnTo>
                    <a:lnTo>
                      <a:pt x="150" y="0"/>
                    </a:lnTo>
                    <a:lnTo>
                      <a:pt x="154" y="0"/>
                    </a:lnTo>
                    <a:lnTo>
                      <a:pt x="157" y="0"/>
                    </a:lnTo>
                    <a:lnTo>
                      <a:pt x="162" y="3"/>
                    </a:lnTo>
                    <a:lnTo>
                      <a:pt x="166" y="8"/>
                    </a:lnTo>
                    <a:lnTo>
                      <a:pt x="175" y="21"/>
                    </a:lnTo>
                    <a:lnTo>
                      <a:pt x="198" y="59"/>
                    </a:lnTo>
                    <a:lnTo>
                      <a:pt x="208" y="74"/>
                    </a:lnTo>
                    <a:lnTo>
                      <a:pt x="219" y="87"/>
                    </a:lnTo>
                    <a:lnTo>
                      <a:pt x="228" y="99"/>
                    </a:lnTo>
                    <a:lnTo>
                      <a:pt x="235" y="111"/>
                    </a:lnTo>
                    <a:lnTo>
                      <a:pt x="237" y="117"/>
                    </a:lnTo>
                    <a:lnTo>
                      <a:pt x="238" y="122"/>
                    </a:lnTo>
                    <a:lnTo>
                      <a:pt x="238" y="128"/>
                    </a:lnTo>
                    <a:lnTo>
                      <a:pt x="237" y="132"/>
                    </a:lnTo>
                    <a:lnTo>
                      <a:pt x="234" y="138"/>
                    </a:lnTo>
                    <a:lnTo>
                      <a:pt x="229" y="143"/>
                    </a:lnTo>
                    <a:lnTo>
                      <a:pt x="223" y="147"/>
                    </a:lnTo>
                    <a:lnTo>
                      <a:pt x="214" y="152"/>
                    </a:lnTo>
                    <a:lnTo>
                      <a:pt x="204" y="156"/>
                    </a:lnTo>
                    <a:lnTo>
                      <a:pt x="193" y="159"/>
                    </a:lnTo>
                    <a:lnTo>
                      <a:pt x="169" y="164"/>
                    </a:lnTo>
                    <a:lnTo>
                      <a:pt x="145" y="165"/>
                    </a:lnTo>
                    <a:lnTo>
                      <a:pt x="118" y="165"/>
                    </a:lnTo>
                    <a:lnTo>
                      <a:pt x="96" y="167"/>
                    </a:lnTo>
                    <a:lnTo>
                      <a:pt x="79" y="167"/>
                    </a:lnTo>
                    <a:lnTo>
                      <a:pt x="72" y="164"/>
                    </a:lnTo>
                    <a:lnTo>
                      <a:pt x="63" y="161"/>
                    </a:lnTo>
                    <a:lnTo>
                      <a:pt x="54" y="156"/>
                    </a:lnTo>
                    <a:lnTo>
                      <a:pt x="43" y="149"/>
                    </a:lnTo>
                    <a:lnTo>
                      <a:pt x="25" y="134"/>
                    </a:lnTo>
                    <a:lnTo>
                      <a:pt x="18" y="126"/>
                    </a:lnTo>
                    <a:lnTo>
                      <a:pt x="12" y="119"/>
                    </a:lnTo>
                    <a:lnTo>
                      <a:pt x="7" y="110"/>
                    </a:lnTo>
                    <a:lnTo>
                      <a:pt x="3" y="102"/>
                    </a:lnTo>
                    <a:lnTo>
                      <a:pt x="1" y="93"/>
                    </a:lnTo>
                    <a:lnTo>
                      <a:pt x="0" y="86"/>
                    </a:lnTo>
                    <a:lnTo>
                      <a:pt x="1" y="71"/>
                    </a:lnTo>
                    <a:lnTo>
                      <a:pt x="1" y="63"/>
                    </a:lnTo>
                    <a:lnTo>
                      <a:pt x="4" y="59"/>
                    </a:lnTo>
                    <a:lnTo>
                      <a:pt x="9" y="53"/>
                    </a:lnTo>
                    <a:lnTo>
                      <a:pt x="15" y="48"/>
                    </a:lnTo>
                    <a:lnTo>
                      <a:pt x="22" y="45"/>
                    </a:lnTo>
                    <a:lnTo>
                      <a:pt x="31" y="4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8" name="Freeform 13396">
                <a:extLst>
                  <a:ext uri="{FF2B5EF4-FFF2-40B4-BE49-F238E27FC236}">
                    <a16:creationId xmlns:a16="http://schemas.microsoft.com/office/drawing/2014/main" id="{8C60E3C8-357A-4452-8385-15C2DC64E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839"/>
                <a:ext cx="183" cy="632"/>
              </a:xfrm>
              <a:custGeom>
                <a:avLst/>
                <a:gdLst>
                  <a:gd name="T0" fmla="*/ 153 w 183"/>
                  <a:gd name="T1" fmla="*/ 11 h 632"/>
                  <a:gd name="T2" fmla="*/ 165 w 183"/>
                  <a:gd name="T3" fmla="*/ 15 h 632"/>
                  <a:gd name="T4" fmla="*/ 169 w 183"/>
                  <a:gd name="T5" fmla="*/ 26 h 632"/>
                  <a:gd name="T6" fmla="*/ 172 w 183"/>
                  <a:gd name="T7" fmla="*/ 38 h 632"/>
                  <a:gd name="T8" fmla="*/ 178 w 183"/>
                  <a:gd name="T9" fmla="*/ 116 h 632"/>
                  <a:gd name="T10" fmla="*/ 183 w 183"/>
                  <a:gd name="T11" fmla="*/ 194 h 632"/>
                  <a:gd name="T12" fmla="*/ 183 w 183"/>
                  <a:gd name="T13" fmla="*/ 243 h 632"/>
                  <a:gd name="T14" fmla="*/ 178 w 183"/>
                  <a:gd name="T15" fmla="*/ 338 h 632"/>
                  <a:gd name="T16" fmla="*/ 162 w 183"/>
                  <a:gd name="T17" fmla="*/ 482 h 632"/>
                  <a:gd name="T18" fmla="*/ 160 w 183"/>
                  <a:gd name="T19" fmla="*/ 504 h 632"/>
                  <a:gd name="T20" fmla="*/ 162 w 183"/>
                  <a:gd name="T21" fmla="*/ 572 h 632"/>
                  <a:gd name="T22" fmla="*/ 162 w 183"/>
                  <a:gd name="T23" fmla="*/ 587 h 632"/>
                  <a:gd name="T24" fmla="*/ 159 w 183"/>
                  <a:gd name="T25" fmla="*/ 608 h 632"/>
                  <a:gd name="T26" fmla="*/ 153 w 183"/>
                  <a:gd name="T27" fmla="*/ 617 h 632"/>
                  <a:gd name="T28" fmla="*/ 142 w 183"/>
                  <a:gd name="T29" fmla="*/ 623 h 632"/>
                  <a:gd name="T30" fmla="*/ 130 w 183"/>
                  <a:gd name="T31" fmla="*/ 627 h 632"/>
                  <a:gd name="T32" fmla="*/ 100 w 183"/>
                  <a:gd name="T33" fmla="*/ 632 h 632"/>
                  <a:gd name="T34" fmla="*/ 84 w 183"/>
                  <a:gd name="T35" fmla="*/ 630 h 632"/>
                  <a:gd name="T36" fmla="*/ 48 w 183"/>
                  <a:gd name="T37" fmla="*/ 621 h 632"/>
                  <a:gd name="T38" fmla="*/ 18 w 183"/>
                  <a:gd name="T39" fmla="*/ 605 h 632"/>
                  <a:gd name="T40" fmla="*/ 10 w 183"/>
                  <a:gd name="T41" fmla="*/ 599 h 632"/>
                  <a:gd name="T42" fmla="*/ 3 w 183"/>
                  <a:gd name="T43" fmla="*/ 584 h 632"/>
                  <a:gd name="T44" fmla="*/ 0 w 183"/>
                  <a:gd name="T45" fmla="*/ 564 h 632"/>
                  <a:gd name="T46" fmla="*/ 0 w 183"/>
                  <a:gd name="T47" fmla="*/ 554 h 632"/>
                  <a:gd name="T48" fmla="*/ 15 w 183"/>
                  <a:gd name="T49" fmla="*/ 390 h 632"/>
                  <a:gd name="T50" fmla="*/ 18 w 183"/>
                  <a:gd name="T51" fmla="*/ 344 h 632"/>
                  <a:gd name="T52" fmla="*/ 18 w 183"/>
                  <a:gd name="T53" fmla="*/ 249 h 632"/>
                  <a:gd name="T54" fmla="*/ 18 w 183"/>
                  <a:gd name="T55" fmla="*/ 203 h 632"/>
                  <a:gd name="T56" fmla="*/ 16 w 183"/>
                  <a:gd name="T57" fmla="*/ 87 h 632"/>
                  <a:gd name="T58" fmla="*/ 18 w 183"/>
                  <a:gd name="T59" fmla="*/ 50 h 632"/>
                  <a:gd name="T60" fmla="*/ 22 w 183"/>
                  <a:gd name="T61" fmla="*/ 26 h 632"/>
                  <a:gd name="T62" fmla="*/ 30 w 183"/>
                  <a:gd name="T63" fmla="*/ 14 h 632"/>
                  <a:gd name="T64" fmla="*/ 45 w 183"/>
                  <a:gd name="T65" fmla="*/ 6 h 632"/>
                  <a:gd name="T66" fmla="*/ 57 w 183"/>
                  <a:gd name="T67" fmla="*/ 3 h 632"/>
                  <a:gd name="T68" fmla="*/ 85 w 183"/>
                  <a:gd name="T69" fmla="*/ 0 h 632"/>
                  <a:gd name="T70" fmla="*/ 102 w 183"/>
                  <a:gd name="T71" fmla="*/ 2 h 632"/>
                  <a:gd name="T72" fmla="*/ 153 w 183"/>
                  <a:gd name="T73" fmla="*/ 11 h 63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83" h="632">
                    <a:moveTo>
                      <a:pt x="153" y="11"/>
                    </a:moveTo>
                    <a:lnTo>
                      <a:pt x="153" y="11"/>
                    </a:lnTo>
                    <a:lnTo>
                      <a:pt x="160" y="12"/>
                    </a:lnTo>
                    <a:lnTo>
                      <a:pt x="165" y="15"/>
                    </a:lnTo>
                    <a:lnTo>
                      <a:pt x="168" y="20"/>
                    </a:lnTo>
                    <a:lnTo>
                      <a:pt x="169" y="26"/>
                    </a:lnTo>
                    <a:lnTo>
                      <a:pt x="172" y="35"/>
                    </a:lnTo>
                    <a:lnTo>
                      <a:pt x="172" y="38"/>
                    </a:lnTo>
                    <a:lnTo>
                      <a:pt x="178" y="116"/>
                    </a:lnTo>
                    <a:lnTo>
                      <a:pt x="181" y="158"/>
                    </a:lnTo>
                    <a:lnTo>
                      <a:pt x="183" y="194"/>
                    </a:lnTo>
                    <a:lnTo>
                      <a:pt x="183" y="243"/>
                    </a:lnTo>
                    <a:lnTo>
                      <a:pt x="181" y="290"/>
                    </a:lnTo>
                    <a:lnTo>
                      <a:pt x="178" y="338"/>
                    </a:lnTo>
                    <a:lnTo>
                      <a:pt x="172" y="387"/>
                    </a:lnTo>
                    <a:lnTo>
                      <a:pt x="162" y="482"/>
                    </a:lnTo>
                    <a:lnTo>
                      <a:pt x="160" y="504"/>
                    </a:lnTo>
                    <a:lnTo>
                      <a:pt x="160" y="527"/>
                    </a:lnTo>
                    <a:lnTo>
                      <a:pt x="162" y="572"/>
                    </a:lnTo>
                    <a:lnTo>
                      <a:pt x="162" y="587"/>
                    </a:lnTo>
                    <a:lnTo>
                      <a:pt x="160" y="599"/>
                    </a:lnTo>
                    <a:lnTo>
                      <a:pt x="159" y="608"/>
                    </a:lnTo>
                    <a:lnTo>
                      <a:pt x="156" y="614"/>
                    </a:lnTo>
                    <a:lnTo>
                      <a:pt x="153" y="617"/>
                    </a:lnTo>
                    <a:lnTo>
                      <a:pt x="150" y="620"/>
                    </a:lnTo>
                    <a:lnTo>
                      <a:pt x="142" y="623"/>
                    </a:lnTo>
                    <a:lnTo>
                      <a:pt x="130" y="627"/>
                    </a:lnTo>
                    <a:lnTo>
                      <a:pt x="115" y="630"/>
                    </a:lnTo>
                    <a:lnTo>
                      <a:pt x="100" y="632"/>
                    </a:lnTo>
                    <a:lnTo>
                      <a:pt x="84" y="630"/>
                    </a:lnTo>
                    <a:lnTo>
                      <a:pt x="66" y="627"/>
                    </a:lnTo>
                    <a:lnTo>
                      <a:pt x="48" y="621"/>
                    </a:lnTo>
                    <a:lnTo>
                      <a:pt x="31" y="614"/>
                    </a:lnTo>
                    <a:lnTo>
                      <a:pt x="18" y="605"/>
                    </a:lnTo>
                    <a:lnTo>
                      <a:pt x="10" y="599"/>
                    </a:lnTo>
                    <a:lnTo>
                      <a:pt x="6" y="591"/>
                    </a:lnTo>
                    <a:lnTo>
                      <a:pt x="3" y="584"/>
                    </a:lnTo>
                    <a:lnTo>
                      <a:pt x="1" y="576"/>
                    </a:lnTo>
                    <a:lnTo>
                      <a:pt x="0" y="564"/>
                    </a:lnTo>
                    <a:lnTo>
                      <a:pt x="0" y="554"/>
                    </a:lnTo>
                    <a:lnTo>
                      <a:pt x="6" y="471"/>
                    </a:lnTo>
                    <a:lnTo>
                      <a:pt x="15" y="390"/>
                    </a:lnTo>
                    <a:lnTo>
                      <a:pt x="18" y="344"/>
                    </a:lnTo>
                    <a:lnTo>
                      <a:pt x="19" y="297"/>
                    </a:lnTo>
                    <a:lnTo>
                      <a:pt x="18" y="249"/>
                    </a:lnTo>
                    <a:lnTo>
                      <a:pt x="18" y="203"/>
                    </a:lnTo>
                    <a:lnTo>
                      <a:pt x="16" y="126"/>
                    </a:lnTo>
                    <a:lnTo>
                      <a:pt x="16" y="87"/>
                    </a:lnTo>
                    <a:lnTo>
                      <a:pt x="18" y="50"/>
                    </a:lnTo>
                    <a:lnTo>
                      <a:pt x="19" y="38"/>
                    </a:lnTo>
                    <a:lnTo>
                      <a:pt x="22" y="26"/>
                    </a:lnTo>
                    <a:lnTo>
                      <a:pt x="25" y="20"/>
                    </a:lnTo>
                    <a:lnTo>
                      <a:pt x="30" y="14"/>
                    </a:lnTo>
                    <a:lnTo>
                      <a:pt x="36" y="9"/>
                    </a:lnTo>
                    <a:lnTo>
                      <a:pt x="45" y="6"/>
                    </a:lnTo>
                    <a:lnTo>
                      <a:pt x="57" y="3"/>
                    </a:lnTo>
                    <a:lnTo>
                      <a:pt x="70" y="2"/>
                    </a:lnTo>
                    <a:lnTo>
                      <a:pt x="85" y="0"/>
                    </a:lnTo>
                    <a:lnTo>
                      <a:pt x="102" y="2"/>
                    </a:lnTo>
                    <a:lnTo>
                      <a:pt x="132" y="6"/>
                    </a:lnTo>
                    <a:lnTo>
                      <a:pt x="153" y="1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9" name="Freeform 13397">
                <a:extLst>
                  <a:ext uri="{FF2B5EF4-FFF2-40B4-BE49-F238E27FC236}">
                    <a16:creationId xmlns:a16="http://schemas.microsoft.com/office/drawing/2014/main" id="{0DB7683E-95B8-4310-98CE-496A84EE1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487"/>
                <a:ext cx="176" cy="80"/>
              </a:xfrm>
              <a:custGeom>
                <a:avLst/>
                <a:gdLst>
                  <a:gd name="T0" fmla="*/ 117 w 176"/>
                  <a:gd name="T1" fmla="*/ 63 h 80"/>
                  <a:gd name="T2" fmla="*/ 117 w 176"/>
                  <a:gd name="T3" fmla="*/ 63 h 80"/>
                  <a:gd name="T4" fmla="*/ 104 w 176"/>
                  <a:gd name="T5" fmla="*/ 69 h 80"/>
                  <a:gd name="T6" fmla="*/ 86 w 176"/>
                  <a:gd name="T7" fmla="*/ 74 h 80"/>
                  <a:gd name="T8" fmla="*/ 66 w 176"/>
                  <a:gd name="T9" fmla="*/ 78 h 80"/>
                  <a:gd name="T10" fmla="*/ 47 w 176"/>
                  <a:gd name="T11" fmla="*/ 80 h 80"/>
                  <a:gd name="T12" fmla="*/ 36 w 176"/>
                  <a:gd name="T13" fmla="*/ 80 h 80"/>
                  <a:gd name="T14" fmla="*/ 29 w 176"/>
                  <a:gd name="T15" fmla="*/ 78 h 80"/>
                  <a:gd name="T16" fmla="*/ 20 w 176"/>
                  <a:gd name="T17" fmla="*/ 77 h 80"/>
                  <a:gd name="T18" fmla="*/ 14 w 176"/>
                  <a:gd name="T19" fmla="*/ 72 h 80"/>
                  <a:gd name="T20" fmla="*/ 8 w 176"/>
                  <a:gd name="T21" fmla="*/ 68 h 80"/>
                  <a:gd name="T22" fmla="*/ 3 w 176"/>
                  <a:gd name="T23" fmla="*/ 62 h 80"/>
                  <a:gd name="T24" fmla="*/ 2 w 176"/>
                  <a:gd name="T25" fmla="*/ 53 h 80"/>
                  <a:gd name="T26" fmla="*/ 0 w 176"/>
                  <a:gd name="T27" fmla="*/ 42 h 80"/>
                  <a:gd name="T28" fmla="*/ 0 w 176"/>
                  <a:gd name="T29" fmla="*/ 42 h 80"/>
                  <a:gd name="T30" fmla="*/ 2 w 176"/>
                  <a:gd name="T31" fmla="*/ 20 h 80"/>
                  <a:gd name="T32" fmla="*/ 2 w 176"/>
                  <a:gd name="T33" fmla="*/ 20 h 80"/>
                  <a:gd name="T34" fmla="*/ 2 w 176"/>
                  <a:gd name="T35" fmla="*/ 15 h 80"/>
                  <a:gd name="T36" fmla="*/ 3 w 176"/>
                  <a:gd name="T37" fmla="*/ 11 h 80"/>
                  <a:gd name="T38" fmla="*/ 6 w 176"/>
                  <a:gd name="T39" fmla="*/ 6 h 80"/>
                  <a:gd name="T40" fmla="*/ 11 w 176"/>
                  <a:gd name="T41" fmla="*/ 3 h 80"/>
                  <a:gd name="T42" fmla="*/ 15 w 176"/>
                  <a:gd name="T43" fmla="*/ 2 h 80"/>
                  <a:gd name="T44" fmla="*/ 21 w 176"/>
                  <a:gd name="T45" fmla="*/ 0 h 80"/>
                  <a:gd name="T46" fmla="*/ 29 w 176"/>
                  <a:gd name="T47" fmla="*/ 2 h 80"/>
                  <a:gd name="T48" fmla="*/ 36 w 176"/>
                  <a:gd name="T49" fmla="*/ 5 h 80"/>
                  <a:gd name="T50" fmla="*/ 36 w 176"/>
                  <a:gd name="T51" fmla="*/ 5 h 80"/>
                  <a:gd name="T52" fmla="*/ 48 w 176"/>
                  <a:gd name="T53" fmla="*/ 9 h 80"/>
                  <a:gd name="T54" fmla="*/ 62 w 176"/>
                  <a:gd name="T55" fmla="*/ 14 h 80"/>
                  <a:gd name="T56" fmla="*/ 75 w 176"/>
                  <a:gd name="T57" fmla="*/ 17 h 80"/>
                  <a:gd name="T58" fmla="*/ 89 w 176"/>
                  <a:gd name="T59" fmla="*/ 18 h 80"/>
                  <a:gd name="T60" fmla="*/ 89 w 176"/>
                  <a:gd name="T61" fmla="*/ 18 h 80"/>
                  <a:gd name="T62" fmla="*/ 104 w 176"/>
                  <a:gd name="T63" fmla="*/ 20 h 80"/>
                  <a:gd name="T64" fmla="*/ 119 w 176"/>
                  <a:gd name="T65" fmla="*/ 18 h 80"/>
                  <a:gd name="T66" fmla="*/ 134 w 176"/>
                  <a:gd name="T67" fmla="*/ 17 h 80"/>
                  <a:gd name="T68" fmla="*/ 147 w 176"/>
                  <a:gd name="T69" fmla="*/ 14 h 80"/>
                  <a:gd name="T70" fmla="*/ 147 w 176"/>
                  <a:gd name="T71" fmla="*/ 14 h 80"/>
                  <a:gd name="T72" fmla="*/ 156 w 176"/>
                  <a:gd name="T73" fmla="*/ 12 h 80"/>
                  <a:gd name="T74" fmla="*/ 161 w 176"/>
                  <a:gd name="T75" fmla="*/ 12 h 80"/>
                  <a:gd name="T76" fmla="*/ 167 w 176"/>
                  <a:gd name="T77" fmla="*/ 14 h 80"/>
                  <a:gd name="T78" fmla="*/ 170 w 176"/>
                  <a:gd name="T79" fmla="*/ 15 h 80"/>
                  <a:gd name="T80" fmla="*/ 174 w 176"/>
                  <a:gd name="T81" fmla="*/ 20 h 80"/>
                  <a:gd name="T82" fmla="*/ 176 w 176"/>
                  <a:gd name="T83" fmla="*/ 27 h 80"/>
                  <a:gd name="T84" fmla="*/ 176 w 176"/>
                  <a:gd name="T85" fmla="*/ 36 h 80"/>
                  <a:gd name="T86" fmla="*/ 176 w 176"/>
                  <a:gd name="T87" fmla="*/ 36 h 80"/>
                  <a:gd name="T88" fmla="*/ 174 w 176"/>
                  <a:gd name="T89" fmla="*/ 44 h 80"/>
                  <a:gd name="T90" fmla="*/ 171 w 176"/>
                  <a:gd name="T91" fmla="*/ 48 h 80"/>
                  <a:gd name="T92" fmla="*/ 165 w 176"/>
                  <a:gd name="T93" fmla="*/ 51 h 80"/>
                  <a:gd name="T94" fmla="*/ 159 w 176"/>
                  <a:gd name="T95" fmla="*/ 54 h 80"/>
                  <a:gd name="T96" fmla="*/ 141 w 176"/>
                  <a:gd name="T97" fmla="*/ 57 h 80"/>
                  <a:gd name="T98" fmla="*/ 129 w 176"/>
                  <a:gd name="T99" fmla="*/ 60 h 80"/>
                  <a:gd name="T100" fmla="*/ 117 w 176"/>
                  <a:gd name="T101" fmla="*/ 63 h 80"/>
                  <a:gd name="T102" fmla="*/ 117 w 176"/>
                  <a:gd name="T103" fmla="*/ 63 h 8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6" h="80">
                    <a:moveTo>
                      <a:pt x="117" y="63"/>
                    </a:moveTo>
                    <a:lnTo>
                      <a:pt x="117" y="63"/>
                    </a:lnTo>
                    <a:lnTo>
                      <a:pt x="104" y="69"/>
                    </a:lnTo>
                    <a:lnTo>
                      <a:pt x="86" y="74"/>
                    </a:lnTo>
                    <a:lnTo>
                      <a:pt x="66" y="78"/>
                    </a:lnTo>
                    <a:lnTo>
                      <a:pt x="47" y="80"/>
                    </a:lnTo>
                    <a:lnTo>
                      <a:pt x="36" y="80"/>
                    </a:lnTo>
                    <a:lnTo>
                      <a:pt x="29" y="78"/>
                    </a:lnTo>
                    <a:lnTo>
                      <a:pt x="20" y="77"/>
                    </a:lnTo>
                    <a:lnTo>
                      <a:pt x="14" y="72"/>
                    </a:lnTo>
                    <a:lnTo>
                      <a:pt x="8" y="68"/>
                    </a:lnTo>
                    <a:lnTo>
                      <a:pt x="3" y="62"/>
                    </a:lnTo>
                    <a:lnTo>
                      <a:pt x="2" y="53"/>
                    </a:lnTo>
                    <a:lnTo>
                      <a:pt x="0" y="42"/>
                    </a:lnTo>
                    <a:lnTo>
                      <a:pt x="2" y="20"/>
                    </a:lnTo>
                    <a:lnTo>
                      <a:pt x="2" y="15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11" y="3"/>
                    </a:lnTo>
                    <a:lnTo>
                      <a:pt x="15" y="2"/>
                    </a:lnTo>
                    <a:lnTo>
                      <a:pt x="21" y="0"/>
                    </a:lnTo>
                    <a:lnTo>
                      <a:pt x="29" y="2"/>
                    </a:lnTo>
                    <a:lnTo>
                      <a:pt x="36" y="5"/>
                    </a:lnTo>
                    <a:lnTo>
                      <a:pt x="48" y="9"/>
                    </a:lnTo>
                    <a:lnTo>
                      <a:pt x="62" y="14"/>
                    </a:lnTo>
                    <a:lnTo>
                      <a:pt x="75" y="17"/>
                    </a:lnTo>
                    <a:lnTo>
                      <a:pt x="89" y="18"/>
                    </a:lnTo>
                    <a:lnTo>
                      <a:pt x="104" y="20"/>
                    </a:lnTo>
                    <a:lnTo>
                      <a:pt x="119" y="18"/>
                    </a:lnTo>
                    <a:lnTo>
                      <a:pt x="134" y="17"/>
                    </a:lnTo>
                    <a:lnTo>
                      <a:pt x="147" y="14"/>
                    </a:lnTo>
                    <a:lnTo>
                      <a:pt x="156" y="12"/>
                    </a:lnTo>
                    <a:lnTo>
                      <a:pt x="161" y="12"/>
                    </a:lnTo>
                    <a:lnTo>
                      <a:pt x="167" y="14"/>
                    </a:lnTo>
                    <a:lnTo>
                      <a:pt x="170" y="15"/>
                    </a:lnTo>
                    <a:lnTo>
                      <a:pt x="174" y="20"/>
                    </a:lnTo>
                    <a:lnTo>
                      <a:pt x="176" y="27"/>
                    </a:lnTo>
                    <a:lnTo>
                      <a:pt x="176" y="36"/>
                    </a:lnTo>
                    <a:lnTo>
                      <a:pt x="174" y="44"/>
                    </a:lnTo>
                    <a:lnTo>
                      <a:pt x="171" y="48"/>
                    </a:lnTo>
                    <a:lnTo>
                      <a:pt x="165" y="51"/>
                    </a:lnTo>
                    <a:lnTo>
                      <a:pt x="159" y="54"/>
                    </a:lnTo>
                    <a:lnTo>
                      <a:pt x="141" y="57"/>
                    </a:lnTo>
                    <a:lnTo>
                      <a:pt x="129" y="60"/>
                    </a:lnTo>
                    <a:lnTo>
                      <a:pt x="117" y="6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0" name="Freeform 13398">
                <a:extLst>
                  <a:ext uri="{FF2B5EF4-FFF2-40B4-BE49-F238E27FC236}">
                    <a16:creationId xmlns:a16="http://schemas.microsoft.com/office/drawing/2014/main" id="{BA41B02D-1ABF-4E5F-B321-DD6C6D285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591"/>
                <a:ext cx="194" cy="130"/>
              </a:xfrm>
              <a:custGeom>
                <a:avLst/>
                <a:gdLst>
                  <a:gd name="T0" fmla="*/ 194 w 194"/>
                  <a:gd name="T1" fmla="*/ 58 h 130"/>
                  <a:gd name="T2" fmla="*/ 194 w 194"/>
                  <a:gd name="T3" fmla="*/ 58 h 130"/>
                  <a:gd name="T4" fmla="*/ 192 w 194"/>
                  <a:gd name="T5" fmla="*/ 66 h 130"/>
                  <a:gd name="T6" fmla="*/ 189 w 194"/>
                  <a:gd name="T7" fmla="*/ 72 h 130"/>
                  <a:gd name="T8" fmla="*/ 185 w 194"/>
                  <a:gd name="T9" fmla="*/ 76 h 130"/>
                  <a:gd name="T10" fmla="*/ 177 w 194"/>
                  <a:gd name="T11" fmla="*/ 82 h 130"/>
                  <a:gd name="T12" fmla="*/ 162 w 194"/>
                  <a:gd name="T13" fmla="*/ 91 h 130"/>
                  <a:gd name="T14" fmla="*/ 155 w 194"/>
                  <a:gd name="T15" fmla="*/ 97 h 130"/>
                  <a:gd name="T16" fmla="*/ 147 w 194"/>
                  <a:gd name="T17" fmla="*/ 105 h 130"/>
                  <a:gd name="T18" fmla="*/ 147 w 194"/>
                  <a:gd name="T19" fmla="*/ 105 h 130"/>
                  <a:gd name="T20" fmla="*/ 141 w 194"/>
                  <a:gd name="T21" fmla="*/ 114 h 130"/>
                  <a:gd name="T22" fmla="*/ 132 w 194"/>
                  <a:gd name="T23" fmla="*/ 120 h 130"/>
                  <a:gd name="T24" fmla="*/ 123 w 194"/>
                  <a:gd name="T25" fmla="*/ 124 h 130"/>
                  <a:gd name="T26" fmla="*/ 114 w 194"/>
                  <a:gd name="T27" fmla="*/ 129 h 130"/>
                  <a:gd name="T28" fmla="*/ 104 w 194"/>
                  <a:gd name="T29" fmla="*/ 130 h 130"/>
                  <a:gd name="T30" fmla="*/ 92 w 194"/>
                  <a:gd name="T31" fmla="*/ 130 h 130"/>
                  <a:gd name="T32" fmla="*/ 78 w 194"/>
                  <a:gd name="T33" fmla="*/ 129 h 130"/>
                  <a:gd name="T34" fmla="*/ 65 w 194"/>
                  <a:gd name="T35" fmla="*/ 126 h 130"/>
                  <a:gd name="T36" fmla="*/ 65 w 194"/>
                  <a:gd name="T37" fmla="*/ 126 h 130"/>
                  <a:gd name="T38" fmla="*/ 41 w 194"/>
                  <a:gd name="T39" fmla="*/ 121 h 130"/>
                  <a:gd name="T40" fmla="*/ 24 w 194"/>
                  <a:gd name="T41" fmla="*/ 117 h 130"/>
                  <a:gd name="T42" fmla="*/ 18 w 194"/>
                  <a:gd name="T43" fmla="*/ 114 h 130"/>
                  <a:gd name="T44" fmla="*/ 12 w 194"/>
                  <a:gd name="T45" fmla="*/ 109 h 130"/>
                  <a:gd name="T46" fmla="*/ 9 w 194"/>
                  <a:gd name="T47" fmla="*/ 103 h 130"/>
                  <a:gd name="T48" fmla="*/ 6 w 194"/>
                  <a:gd name="T49" fmla="*/ 94 h 130"/>
                  <a:gd name="T50" fmla="*/ 6 w 194"/>
                  <a:gd name="T51" fmla="*/ 94 h 130"/>
                  <a:gd name="T52" fmla="*/ 2 w 194"/>
                  <a:gd name="T53" fmla="*/ 76 h 130"/>
                  <a:gd name="T54" fmla="*/ 0 w 194"/>
                  <a:gd name="T55" fmla="*/ 60 h 130"/>
                  <a:gd name="T56" fmla="*/ 0 w 194"/>
                  <a:gd name="T57" fmla="*/ 43 h 130"/>
                  <a:gd name="T58" fmla="*/ 2 w 194"/>
                  <a:gd name="T59" fmla="*/ 28 h 130"/>
                  <a:gd name="T60" fmla="*/ 2 w 194"/>
                  <a:gd name="T61" fmla="*/ 28 h 130"/>
                  <a:gd name="T62" fmla="*/ 5 w 194"/>
                  <a:gd name="T63" fmla="*/ 22 h 130"/>
                  <a:gd name="T64" fmla="*/ 8 w 194"/>
                  <a:gd name="T65" fmla="*/ 18 h 130"/>
                  <a:gd name="T66" fmla="*/ 14 w 194"/>
                  <a:gd name="T67" fmla="*/ 15 h 130"/>
                  <a:gd name="T68" fmla="*/ 20 w 194"/>
                  <a:gd name="T69" fmla="*/ 13 h 130"/>
                  <a:gd name="T70" fmla="*/ 38 w 194"/>
                  <a:gd name="T71" fmla="*/ 13 h 130"/>
                  <a:gd name="T72" fmla="*/ 60 w 194"/>
                  <a:gd name="T73" fmla="*/ 15 h 130"/>
                  <a:gd name="T74" fmla="*/ 60 w 194"/>
                  <a:gd name="T75" fmla="*/ 15 h 130"/>
                  <a:gd name="T76" fmla="*/ 75 w 194"/>
                  <a:gd name="T77" fmla="*/ 15 h 130"/>
                  <a:gd name="T78" fmla="*/ 93 w 194"/>
                  <a:gd name="T79" fmla="*/ 13 h 130"/>
                  <a:gd name="T80" fmla="*/ 131 w 194"/>
                  <a:gd name="T81" fmla="*/ 6 h 130"/>
                  <a:gd name="T82" fmla="*/ 164 w 194"/>
                  <a:gd name="T83" fmla="*/ 0 h 130"/>
                  <a:gd name="T84" fmla="*/ 174 w 194"/>
                  <a:gd name="T85" fmla="*/ 0 h 130"/>
                  <a:gd name="T86" fmla="*/ 179 w 194"/>
                  <a:gd name="T87" fmla="*/ 0 h 130"/>
                  <a:gd name="T88" fmla="*/ 180 w 194"/>
                  <a:gd name="T89" fmla="*/ 1 h 130"/>
                  <a:gd name="T90" fmla="*/ 180 w 194"/>
                  <a:gd name="T91" fmla="*/ 1 h 130"/>
                  <a:gd name="T92" fmla="*/ 185 w 194"/>
                  <a:gd name="T93" fmla="*/ 6 h 130"/>
                  <a:gd name="T94" fmla="*/ 188 w 194"/>
                  <a:gd name="T95" fmla="*/ 12 h 130"/>
                  <a:gd name="T96" fmla="*/ 191 w 194"/>
                  <a:gd name="T97" fmla="*/ 25 h 130"/>
                  <a:gd name="T98" fmla="*/ 194 w 194"/>
                  <a:gd name="T99" fmla="*/ 42 h 130"/>
                  <a:gd name="T100" fmla="*/ 194 w 194"/>
                  <a:gd name="T101" fmla="*/ 58 h 130"/>
                  <a:gd name="T102" fmla="*/ 194 w 194"/>
                  <a:gd name="T103" fmla="*/ 58 h 13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94" h="130">
                    <a:moveTo>
                      <a:pt x="194" y="58"/>
                    </a:moveTo>
                    <a:lnTo>
                      <a:pt x="194" y="58"/>
                    </a:lnTo>
                    <a:lnTo>
                      <a:pt x="192" y="66"/>
                    </a:lnTo>
                    <a:lnTo>
                      <a:pt x="189" y="72"/>
                    </a:lnTo>
                    <a:lnTo>
                      <a:pt x="185" y="76"/>
                    </a:lnTo>
                    <a:lnTo>
                      <a:pt x="177" y="82"/>
                    </a:lnTo>
                    <a:lnTo>
                      <a:pt x="162" y="91"/>
                    </a:lnTo>
                    <a:lnTo>
                      <a:pt x="155" y="97"/>
                    </a:lnTo>
                    <a:lnTo>
                      <a:pt x="147" y="105"/>
                    </a:lnTo>
                    <a:lnTo>
                      <a:pt x="141" y="114"/>
                    </a:lnTo>
                    <a:lnTo>
                      <a:pt x="132" y="120"/>
                    </a:lnTo>
                    <a:lnTo>
                      <a:pt x="123" y="124"/>
                    </a:lnTo>
                    <a:lnTo>
                      <a:pt x="114" y="129"/>
                    </a:lnTo>
                    <a:lnTo>
                      <a:pt x="104" y="130"/>
                    </a:lnTo>
                    <a:lnTo>
                      <a:pt x="92" y="130"/>
                    </a:lnTo>
                    <a:lnTo>
                      <a:pt x="78" y="129"/>
                    </a:lnTo>
                    <a:lnTo>
                      <a:pt x="65" y="126"/>
                    </a:lnTo>
                    <a:lnTo>
                      <a:pt x="41" y="121"/>
                    </a:lnTo>
                    <a:lnTo>
                      <a:pt x="24" y="117"/>
                    </a:lnTo>
                    <a:lnTo>
                      <a:pt x="18" y="114"/>
                    </a:lnTo>
                    <a:lnTo>
                      <a:pt x="12" y="109"/>
                    </a:lnTo>
                    <a:lnTo>
                      <a:pt x="9" y="103"/>
                    </a:lnTo>
                    <a:lnTo>
                      <a:pt x="6" y="94"/>
                    </a:lnTo>
                    <a:lnTo>
                      <a:pt x="2" y="76"/>
                    </a:lnTo>
                    <a:lnTo>
                      <a:pt x="0" y="60"/>
                    </a:lnTo>
                    <a:lnTo>
                      <a:pt x="0" y="43"/>
                    </a:lnTo>
                    <a:lnTo>
                      <a:pt x="2" y="28"/>
                    </a:lnTo>
                    <a:lnTo>
                      <a:pt x="5" y="22"/>
                    </a:lnTo>
                    <a:lnTo>
                      <a:pt x="8" y="18"/>
                    </a:lnTo>
                    <a:lnTo>
                      <a:pt x="14" y="15"/>
                    </a:lnTo>
                    <a:lnTo>
                      <a:pt x="20" y="13"/>
                    </a:lnTo>
                    <a:lnTo>
                      <a:pt x="38" y="13"/>
                    </a:lnTo>
                    <a:lnTo>
                      <a:pt x="60" y="15"/>
                    </a:lnTo>
                    <a:lnTo>
                      <a:pt x="75" y="15"/>
                    </a:lnTo>
                    <a:lnTo>
                      <a:pt x="93" y="13"/>
                    </a:lnTo>
                    <a:lnTo>
                      <a:pt x="131" y="6"/>
                    </a:lnTo>
                    <a:lnTo>
                      <a:pt x="164" y="0"/>
                    </a:lnTo>
                    <a:lnTo>
                      <a:pt x="174" y="0"/>
                    </a:lnTo>
                    <a:lnTo>
                      <a:pt x="179" y="0"/>
                    </a:lnTo>
                    <a:lnTo>
                      <a:pt x="180" y="1"/>
                    </a:lnTo>
                    <a:lnTo>
                      <a:pt x="185" y="6"/>
                    </a:lnTo>
                    <a:lnTo>
                      <a:pt x="188" y="12"/>
                    </a:lnTo>
                    <a:lnTo>
                      <a:pt x="191" y="25"/>
                    </a:lnTo>
                    <a:lnTo>
                      <a:pt x="194" y="42"/>
                    </a:lnTo>
                    <a:lnTo>
                      <a:pt x="194" y="5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1" name="Freeform 13399">
                <a:extLst>
                  <a:ext uri="{FF2B5EF4-FFF2-40B4-BE49-F238E27FC236}">
                    <a16:creationId xmlns:a16="http://schemas.microsoft.com/office/drawing/2014/main" id="{9B1267F0-389D-4511-BA25-1D3532489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1722"/>
                <a:ext cx="77" cy="83"/>
              </a:xfrm>
              <a:custGeom>
                <a:avLst/>
                <a:gdLst>
                  <a:gd name="T0" fmla="*/ 2 w 77"/>
                  <a:gd name="T1" fmla="*/ 24 h 83"/>
                  <a:gd name="T2" fmla="*/ 2 w 77"/>
                  <a:gd name="T3" fmla="*/ 24 h 83"/>
                  <a:gd name="T4" fmla="*/ 3 w 77"/>
                  <a:gd name="T5" fmla="*/ 18 h 83"/>
                  <a:gd name="T6" fmla="*/ 5 w 77"/>
                  <a:gd name="T7" fmla="*/ 12 h 83"/>
                  <a:gd name="T8" fmla="*/ 8 w 77"/>
                  <a:gd name="T9" fmla="*/ 6 h 83"/>
                  <a:gd name="T10" fmla="*/ 14 w 77"/>
                  <a:gd name="T11" fmla="*/ 3 h 83"/>
                  <a:gd name="T12" fmla="*/ 20 w 77"/>
                  <a:gd name="T13" fmla="*/ 0 h 83"/>
                  <a:gd name="T14" fmla="*/ 27 w 77"/>
                  <a:gd name="T15" fmla="*/ 0 h 83"/>
                  <a:gd name="T16" fmla="*/ 35 w 77"/>
                  <a:gd name="T17" fmla="*/ 2 h 83"/>
                  <a:gd name="T18" fmla="*/ 44 w 77"/>
                  <a:gd name="T19" fmla="*/ 5 h 83"/>
                  <a:gd name="T20" fmla="*/ 44 w 77"/>
                  <a:gd name="T21" fmla="*/ 5 h 83"/>
                  <a:gd name="T22" fmla="*/ 54 w 77"/>
                  <a:gd name="T23" fmla="*/ 12 h 83"/>
                  <a:gd name="T24" fmla="*/ 62 w 77"/>
                  <a:gd name="T25" fmla="*/ 21 h 83"/>
                  <a:gd name="T26" fmla="*/ 69 w 77"/>
                  <a:gd name="T27" fmla="*/ 30 h 83"/>
                  <a:gd name="T28" fmla="*/ 74 w 77"/>
                  <a:gd name="T29" fmla="*/ 41 h 83"/>
                  <a:gd name="T30" fmla="*/ 77 w 77"/>
                  <a:gd name="T31" fmla="*/ 51 h 83"/>
                  <a:gd name="T32" fmla="*/ 77 w 77"/>
                  <a:gd name="T33" fmla="*/ 60 h 83"/>
                  <a:gd name="T34" fmla="*/ 75 w 77"/>
                  <a:gd name="T35" fmla="*/ 63 h 83"/>
                  <a:gd name="T36" fmla="*/ 72 w 77"/>
                  <a:gd name="T37" fmla="*/ 68 h 83"/>
                  <a:gd name="T38" fmla="*/ 69 w 77"/>
                  <a:gd name="T39" fmla="*/ 69 h 83"/>
                  <a:gd name="T40" fmla="*/ 65 w 77"/>
                  <a:gd name="T41" fmla="*/ 71 h 83"/>
                  <a:gd name="T42" fmla="*/ 65 w 77"/>
                  <a:gd name="T43" fmla="*/ 71 h 83"/>
                  <a:gd name="T44" fmla="*/ 50 w 77"/>
                  <a:gd name="T45" fmla="*/ 77 h 83"/>
                  <a:gd name="T46" fmla="*/ 36 w 77"/>
                  <a:gd name="T47" fmla="*/ 81 h 83"/>
                  <a:gd name="T48" fmla="*/ 23 w 77"/>
                  <a:gd name="T49" fmla="*/ 83 h 83"/>
                  <a:gd name="T50" fmla="*/ 9 w 77"/>
                  <a:gd name="T51" fmla="*/ 81 h 83"/>
                  <a:gd name="T52" fmla="*/ 9 w 77"/>
                  <a:gd name="T53" fmla="*/ 81 h 83"/>
                  <a:gd name="T54" fmla="*/ 5 w 77"/>
                  <a:gd name="T55" fmla="*/ 80 h 83"/>
                  <a:gd name="T56" fmla="*/ 2 w 77"/>
                  <a:gd name="T57" fmla="*/ 74 h 83"/>
                  <a:gd name="T58" fmla="*/ 2 w 77"/>
                  <a:gd name="T59" fmla="*/ 68 h 83"/>
                  <a:gd name="T60" fmla="*/ 0 w 77"/>
                  <a:gd name="T61" fmla="*/ 59 h 83"/>
                  <a:gd name="T62" fmla="*/ 2 w 77"/>
                  <a:gd name="T63" fmla="*/ 41 h 83"/>
                  <a:gd name="T64" fmla="*/ 2 w 77"/>
                  <a:gd name="T65" fmla="*/ 24 h 83"/>
                  <a:gd name="T66" fmla="*/ 2 w 77"/>
                  <a:gd name="T67" fmla="*/ 24 h 8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7" h="83">
                    <a:moveTo>
                      <a:pt x="2" y="24"/>
                    </a:moveTo>
                    <a:lnTo>
                      <a:pt x="2" y="24"/>
                    </a:lnTo>
                    <a:lnTo>
                      <a:pt x="3" y="18"/>
                    </a:lnTo>
                    <a:lnTo>
                      <a:pt x="5" y="12"/>
                    </a:lnTo>
                    <a:lnTo>
                      <a:pt x="8" y="6"/>
                    </a:lnTo>
                    <a:lnTo>
                      <a:pt x="14" y="3"/>
                    </a:lnTo>
                    <a:lnTo>
                      <a:pt x="20" y="0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4" y="5"/>
                    </a:lnTo>
                    <a:lnTo>
                      <a:pt x="54" y="12"/>
                    </a:lnTo>
                    <a:lnTo>
                      <a:pt x="62" y="21"/>
                    </a:lnTo>
                    <a:lnTo>
                      <a:pt x="69" y="30"/>
                    </a:lnTo>
                    <a:lnTo>
                      <a:pt x="74" y="41"/>
                    </a:lnTo>
                    <a:lnTo>
                      <a:pt x="77" y="51"/>
                    </a:lnTo>
                    <a:lnTo>
                      <a:pt x="77" y="60"/>
                    </a:lnTo>
                    <a:lnTo>
                      <a:pt x="75" y="63"/>
                    </a:lnTo>
                    <a:lnTo>
                      <a:pt x="72" y="68"/>
                    </a:lnTo>
                    <a:lnTo>
                      <a:pt x="69" y="69"/>
                    </a:lnTo>
                    <a:lnTo>
                      <a:pt x="65" y="71"/>
                    </a:lnTo>
                    <a:lnTo>
                      <a:pt x="50" y="77"/>
                    </a:lnTo>
                    <a:lnTo>
                      <a:pt x="36" y="81"/>
                    </a:lnTo>
                    <a:lnTo>
                      <a:pt x="23" y="83"/>
                    </a:lnTo>
                    <a:lnTo>
                      <a:pt x="9" y="81"/>
                    </a:lnTo>
                    <a:lnTo>
                      <a:pt x="5" y="80"/>
                    </a:lnTo>
                    <a:lnTo>
                      <a:pt x="2" y="74"/>
                    </a:lnTo>
                    <a:lnTo>
                      <a:pt x="2" y="68"/>
                    </a:lnTo>
                    <a:lnTo>
                      <a:pt x="0" y="59"/>
                    </a:lnTo>
                    <a:lnTo>
                      <a:pt x="2" y="41"/>
                    </a:lnTo>
                    <a:lnTo>
                      <a:pt x="2" y="2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2" name="Freeform 13400">
                <a:extLst>
                  <a:ext uri="{FF2B5EF4-FFF2-40B4-BE49-F238E27FC236}">
                    <a16:creationId xmlns:a16="http://schemas.microsoft.com/office/drawing/2014/main" id="{CEEB6D5E-CE26-4BB5-9210-2D0E7346D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1446"/>
                <a:ext cx="108" cy="78"/>
              </a:xfrm>
              <a:custGeom>
                <a:avLst/>
                <a:gdLst>
                  <a:gd name="T0" fmla="*/ 51 w 108"/>
                  <a:gd name="T1" fmla="*/ 2 h 78"/>
                  <a:gd name="T2" fmla="*/ 51 w 108"/>
                  <a:gd name="T3" fmla="*/ 2 h 78"/>
                  <a:gd name="T4" fmla="*/ 63 w 108"/>
                  <a:gd name="T5" fmla="*/ 0 h 78"/>
                  <a:gd name="T6" fmla="*/ 75 w 108"/>
                  <a:gd name="T7" fmla="*/ 2 h 78"/>
                  <a:gd name="T8" fmla="*/ 86 w 108"/>
                  <a:gd name="T9" fmla="*/ 6 h 78"/>
                  <a:gd name="T10" fmla="*/ 96 w 108"/>
                  <a:gd name="T11" fmla="*/ 14 h 78"/>
                  <a:gd name="T12" fmla="*/ 96 w 108"/>
                  <a:gd name="T13" fmla="*/ 14 h 78"/>
                  <a:gd name="T14" fmla="*/ 104 w 108"/>
                  <a:gd name="T15" fmla="*/ 23 h 78"/>
                  <a:gd name="T16" fmla="*/ 107 w 108"/>
                  <a:gd name="T17" fmla="*/ 27 h 78"/>
                  <a:gd name="T18" fmla="*/ 108 w 108"/>
                  <a:gd name="T19" fmla="*/ 32 h 78"/>
                  <a:gd name="T20" fmla="*/ 107 w 108"/>
                  <a:gd name="T21" fmla="*/ 36 h 78"/>
                  <a:gd name="T22" fmla="*/ 105 w 108"/>
                  <a:gd name="T23" fmla="*/ 41 h 78"/>
                  <a:gd name="T24" fmla="*/ 102 w 108"/>
                  <a:gd name="T25" fmla="*/ 45 h 78"/>
                  <a:gd name="T26" fmla="*/ 98 w 108"/>
                  <a:gd name="T27" fmla="*/ 51 h 78"/>
                  <a:gd name="T28" fmla="*/ 98 w 108"/>
                  <a:gd name="T29" fmla="*/ 51 h 78"/>
                  <a:gd name="T30" fmla="*/ 86 w 108"/>
                  <a:gd name="T31" fmla="*/ 62 h 78"/>
                  <a:gd name="T32" fmla="*/ 77 w 108"/>
                  <a:gd name="T33" fmla="*/ 72 h 78"/>
                  <a:gd name="T34" fmla="*/ 71 w 108"/>
                  <a:gd name="T35" fmla="*/ 75 h 78"/>
                  <a:gd name="T36" fmla="*/ 65 w 108"/>
                  <a:gd name="T37" fmla="*/ 78 h 78"/>
                  <a:gd name="T38" fmla="*/ 59 w 108"/>
                  <a:gd name="T39" fmla="*/ 78 h 78"/>
                  <a:gd name="T40" fmla="*/ 53 w 108"/>
                  <a:gd name="T41" fmla="*/ 78 h 78"/>
                  <a:gd name="T42" fmla="*/ 53 w 108"/>
                  <a:gd name="T43" fmla="*/ 78 h 78"/>
                  <a:gd name="T44" fmla="*/ 45 w 108"/>
                  <a:gd name="T45" fmla="*/ 77 h 78"/>
                  <a:gd name="T46" fmla="*/ 38 w 108"/>
                  <a:gd name="T47" fmla="*/ 74 h 78"/>
                  <a:gd name="T48" fmla="*/ 26 w 108"/>
                  <a:gd name="T49" fmla="*/ 68 h 78"/>
                  <a:gd name="T50" fmla="*/ 15 w 108"/>
                  <a:gd name="T51" fmla="*/ 57 h 78"/>
                  <a:gd name="T52" fmla="*/ 5 w 108"/>
                  <a:gd name="T53" fmla="*/ 47 h 78"/>
                  <a:gd name="T54" fmla="*/ 5 w 108"/>
                  <a:gd name="T55" fmla="*/ 47 h 78"/>
                  <a:gd name="T56" fmla="*/ 2 w 108"/>
                  <a:gd name="T57" fmla="*/ 42 h 78"/>
                  <a:gd name="T58" fmla="*/ 0 w 108"/>
                  <a:gd name="T59" fmla="*/ 38 h 78"/>
                  <a:gd name="T60" fmla="*/ 0 w 108"/>
                  <a:gd name="T61" fmla="*/ 35 h 78"/>
                  <a:gd name="T62" fmla="*/ 2 w 108"/>
                  <a:gd name="T63" fmla="*/ 30 h 78"/>
                  <a:gd name="T64" fmla="*/ 6 w 108"/>
                  <a:gd name="T65" fmla="*/ 24 h 78"/>
                  <a:gd name="T66" fmla="*/ 14 w 108"/>
                  <a:gd name="T67" fmla="*/ 18 h 78"/>
                  <a:gd name="T68" fmla="*/ 24 w 108"/>
                  <a:gd name="T69" fmla="*/ 12 h 78"/>
                  <a:gd name="T70" fmla="*/ 35 w 108"/>
                  <a:gd name="T71" fmla="*/ 8 h 78"/>
                  <a:gd name="T72" fmla="*/ 51 w 108"/>
                  <a:gd name="T73" fmla="*/ 2 h 78"/>
                  <a:gd name="T74" fmla="*/ 51 w 108"/>
                  <a:gd name="T75" fmla="*/ 2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8" h="78">
                    <a:moveTo>
                      <a:pt x="51" y="2"/>
                    </a:moveTo>
                    <a:lnTo>
                      <a:pt x="51" y="2"/>
                    </a:lnTo>
                    <a:lnTo>
                      <a:pt x="63" y="0"/>
                    </a:lnTo>
                    <a:lnTo>
                      <a:pt x="75" y="2"/>
                    </a:lnTo>
                    <a:lnTo>
                      <a:pt x="86" y="6"/>
                    </a:lnTo>
                    <a:lnTo>
                      <a:pt x="96" y="14"/>
                    </a:lnTo>
                    <a:lnTo>
                      <a:pt x="104" y="23"/>
                    </a:lnTo>
                    <a:lnTo>
                      <a:pt x="107" y="27"/>
                    </a:lnTo>
                    <a:lnTo>
                      <a:pt x="108" y="32"/>
                    </a:lnTo>
                    <a:lnTo>
                      <a:pt x="107" y="36"/>
                    </a:lnTo>
                    <a:lnTo>
                      <a:pt x="105" y="41"/>
                    </a:lnTo>
                    <a:lnTo>
                      <a:pt x="102" y="45"/>
                    </a:lnTo>
                    <a:lnTo>
                      <a:pt x="98" y="51"/>
                    </a:lnTo>
                    <a:lnTo>
                      <a:pt x="86" y="62"/>
                    </a:lnTo>
                    <a:lnTo>
                      <a:pt x="77" y="72"/>
                    </a:lnTo>
                    <a:lnTo>
                      <a:pt x="71" y="75"/>
                    </a:lnTo>
                    <a:lnTo>
                      <a:pt x="65" y="78"/>
                    </a:lnTo>
                    <a:lnTo>
                      <a:pt x="59" y="78"/>
                    </a:lnTo>
                    <a:lnTo>
                      <a:pt x="53" y="78"/>
                    </a:lnTo>
                    <a:lnTo>
                      <a:pt x="45" y="77"/>
                    </a:lnTo>
                    <a:lnTo>
                      <a:pt x="38" y="74"/>
                    </a:lnTo>
                    <a:lnTo>
                      <a:pt x="26" y="68"/>
                    </a:lnTo>
                    <a:lnTo>
                      <a:pt x="15" y="57"/>
                    </a:lnTo>
                    <a:lnTo>
                      <a:pt x="5" y="47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0" y="35"/>
                    </a:lnTo>
                    <a:lnTo>
                      <a:pt x="2" y="30"/>
                    </a:lnTo>
                    <a:lnTo>
                      <a:pt x="6" y="24"/>
                    </a:lnTo>
                    <a:lnTo>
                      <a:pt x="14" y="18"/>
                    </a:lnTo>
                    <a:lnTo>
                      <a:pt x="24" y="12"/>
                    </a:lnTo>
                    <a:lnTo>
                      <a:pt x="35" y="8"/>
                    </a:lnTo>
                    <a:lnTo>
                      <a:pt x="51" y="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3" name="Freeform 13401">
                <a:extLst>
                  <a:ext uri="{FF2B5EF4-FFF2-40B4-BE49-F238E27FC236}">
                    <a16:creationId xmlns:a16="http://schemas.microsoft.com/office/drawing/2014/main" id="{5231CFFB-91D2-47FC-BD56-EE322EDC7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467"/>
                <a:ext cx="73" cy="53"/>
              </a:xfrm>
              <a:custGeom>
                <a:avLst/>
                <a:gdLst>
                  <a:gd name="T0" fmla="*/ 0 w 73"/>
                  <a:gd name="T1" fmla="*/ 26 h 53"/>
                  <a:gd name="T2" fmla="*/ 0 w 73"/>
                  <a:gd name="T3" fmla="*/ 26 h 53"/>
                  <a:gd name="T4" fmla="*/ 1 w 73"/>
                  <a:gd name="T5" fmla="*/ 23 h 53"/>
                  <a:gd name="T6" fmla="*/ 3 w 73"/>
                  <a:gd name="T7" fmla="*/ 20 h 53"/>
                  <a:gd name="T8" fmla="*/ 7 w 73"/>
                  <a:gd name="T9" fmla="*/ 14 h 53"/>
                  <a:gd name="T10" fmla="*/ 16 w 73"/>
                  <a:gd name="T11" fmla="*/ 9 h 53"/>
                  <a:gd name="T12" fmla="*/ 25 w 73"/>
                  <a:gd name="T13" fmla="*/ 5 h 53"/>
                  <a:gd name="T14" fmla="*/ 36 w 73"/>
                  <a:gd name="T15" fmla="*/ 2 h 53"/>
                  <a:gd name="T16" fmla="*/ 46 w 73"/>
                  <a:gd name="T17" fmla="*/ 0 h 53"/>
                  <a:gd name="T18" fmla="*/ 55 w 73"/>
                  <a:gd name="T19" fmla="*/ 2 h 53"/>
                  <a:gd name="T20" fmla="*/ 58 w 73"/>
                  <a:gd name="T21" fmla="*/ 5 h 53"/>
                  <a:gd name="T22" fmla="*/ 63 w 73"/>
                  <a:gd name="T23" fmla="*/ 8 h 53"/>
                  <a:gd name="T24" fmla="*/ 63 w 73"/>
                  <a:gd name="T25" fmla="*/ 8 h 53"/>
                  <a:gd name="T26" fmla="*/ 70 w 73"/>
                  <a:gd name="T27" fmla="*/ 18 h 53"/>
                  <a:gd name="T28" fmla="*/ 73 w 73"/>
                  <a:gd name="T29" fmla="*/ 23 h 53"/>
                  <a:gd name="T30" fmla="*/ 73 w 73"/>
                  <a:gd name="T31" fmla="*/ 27 h 53"/>
                  <a:gd name="T32" fmla="*/ 72 w 73"/>
                  <a:gd name="T33" fmla="*/ 30 h 53"/>
                  <a:gd name="T34" fmla="*/ 70 w 73"/>
                  <a:gd name="T35" fmla="*/ 33 h 53"/>
                  <a:gd name="T36" fmla="*/ 61 w 73"/>
                  <a:gd name="T37" fmla="*/ 38 h 53"/>
                  <a:gd name="T38" fmla="*/ 61 w 73"/>
                  <a:gd name="T39" fmla="*/ 38 h 53"/>
                  <a:gd name="T40" fmla="*/ 37 w 73"/>
                  <a:gd name="T41" fmla="*/ 47 h 53"/>
                  <a:gd name="T42" fmla="*/ 25 w 73"/>
                  <a:gd name="T43" fmla="*/ 51 h 53"/>
                  <a:gd name="T44" fmla="*/ 19 w 73"/>
                  <a:gd name="T45" fmla="*/ 53 h 53"/>
                  <a:gd name="T46" fmla="*/ 15 w 73"/>
                  <a:gd name="T47" fmla="*/ 53 h 53"/>
                  <a:gd name="T48" fmla="*/ 15 w 73"/>
                  <a:gd name="T49" fmla="*/ 53 h 53"/>
                  <a:gd name="T50" fmla="*/ 9 w 73"/>
                  <a:gd name="T51" fmla="*/ 51 h 53"/>
                  <a:gd name="T52" fmla="*/ 6 w 73"/>
                  <a:gd name="T53" fmla="*/ 50 h 53"/>
                  <a:gd name="T54" fmla="*/ 3 w 73"/>
                  <a:gd name="T55" fmla="*/ 48 h 53"/>
                  <a:gd name="T56" fmla="*/ 1 w 73"/>
                  <a:gd name="T57" fmla="*/ 45 h 53"/>
                  <a:gd name="T58" fmla="*/ 0 w 73"/>
                  <a:gd name="T59" fmla="*/ 38 h 53"/>
                  <a:gd name="T60" fmla="*/ 0 w 73"/>
                  <a:gd name="T61" fmla="*/ 26 h 53"/>
                  <a:gd name="T62" fmla="*/ 0 w 73"/>
                  <a:gd name="T63" fmla="*/ 26 h 5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3" h="53">
                    <a:moveTo>
                      <a:pt x="0" y="26"/>
                    </a:moveTo>
                    <a:lnTo>
                      <a:pt x="0" y="26"/>
                    </a:lnTo>
                    <a:lnTo>
                      <a:pt x="1" y="23"/>
                    </a:lnTo>
                    <a:lnTo>
                      <a:pt x="3" y="20"/>
                    </a:lnTo>
                    <a:lnTo>
                      <a:pt x="7" y="14"/>
                    </a:lnTo>
                    <a:lnTo>
                      <a:pt x="16" y="9"/>
                    </a:lnTo>
                    <a:lnTo>
                      <a:pt x="25" y="5"/>
                    </a:lnTo>
                    <a:lnTo>
                      <a:pt x="36" y="2"/>
                    </a:lnTo>
                    <a:lnTo>
                      <a:pt x="46" y="0"/>
                    </a:lnTo>
                    <a:lnTo>
                      <a:pt x="55" y="2"/>
                    </a:lnTo>
                    <a:lnTo>
                      <a:pt x="58" y="5"/>
                    </a:lnTo>
                    <a:lnTo>
                      <a:pt x="63" y="8"/>
                    </a:lnTo>
                    <a:lnTo>
                      <a:pt x="70" y="18"/>
                    </a:lnTo>
                    <a:lnTo>
                      <a:pt x="73" y="23"/>
                    </a:lnTo>
                    <a:lnTo>
                      <a:pt x="73" y="27"/>
                    </a:lnTo>
                    <a:lnTo>
                      <a:pt x="72" y="30"/>
                    </a:lnTo>
                    <a:lnTo>
                      <a:pt x="70" y="33"/>
                    </a:lnTo>
                    <a:lnTo>
                      <a:pt x="61" y="38"/>
                    </a:lnTo>
                    <a:lnTo>
                      <a:pt x="37" y="47"/>
                    </a:lnTo>
                    <a:lnTo>
                      <a:pt x="25" y="51"/>
                    </a:lnTo>
                    <a:lnTo>
                      <a:pt x="19" y="53"/>
                    </a:lnTo>
                    <a:lnTo>
                      <a:pt x="15" y="53"/>
                    </a:lnTo>
                    <a:lnTo>
                      <a:pt x="9" y="51"/>
                    </a:lnTo>
                    <a:lnTo>
                      <a:pt x="6" y="50"/>
                    </a:lnTo>
                    <a:lnTo>
                      <a:pt x="3" y="48"/>
                    </a:lnTo>
                    <a:lnTo>
                      <a:pt x="1" y="45"/>
                    </a:lnTo>
                    <a:lnTo>
                      <a:pt x="0" y="38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4" name="Freeform 13402">
                <a:extLst>
                  <a:ext uri="{FF2B5EF4-FFF2-40B4-BE49-F238E27FC236}">
                    <a16:creationId xmlns:a16="http://schemas.microsoft.com/office/drawing/2014/main" id="{E8339E03-C823-44A9-9765-5409AF808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545"/>
                <a:ext cx="267" cy="186"/>
              </a:xfrm>
              <a:custGeom>
                <a:avLst/>
                <a:gdLst>
                  <a:gd name="T0" fmla="*/ 37 w 267"/>
                  <a:gd name="T1" fmla="*/ 27 h 186"/>
                  <a:gd name="T2" fmla="*/ 37 w 267"/>
                  <a:gd name="T3" fmla="*/ 27 h 186"/>
                  <a:gd name="T4" fmla="*/ 66 w 267"/>
                  <a:gd name="T5" fmla="*/ 18 h 186"/>
                  <a:gd name="T6" fmla="*/ 84 w 267"/>
                  <a:gd name="T7" fmla="*/ 11 h 186"/>
                  <a:gd name="T8" fmla="*/ 105 w 267"/>
                  <a:gd name="T9" fmla="*/ 5 h 186"/>
                  <a:gd name="T10" fmla="*/ 127 w 267"/>
                  <a:gd name="T11" fmla="*/ 2 h 186"/>
                  <a:gd name="T12" fmla="*/ 139 w 267"/>
                  <a:gd name="T13" fmla="*/ 0 h 186"/>
                  <a:gd name="T14" fmla="*/ 150 w 267"/>
                  <a:gd name="T15" fmla="*/ 0 h 186"/>
                  <a:gd name="T16" fmla="*/ 160 w 267"/>
                  <a:gd name="T17" fmla="*/ 0 h 186"/>
                  <a:gd name="T18" fmla="*/ 171 w 267"/>
                  <a:gd name="T19" fmla="*/ 2 h 186"/>
                  <a:gd name="T20" fmla="*/ 181 w 267"/>
                  <a:gd name="T21" fmla="*/ 6 h 186"/>
                  <a:gd name="T22" fmla="*/ 192 w 267"/>
                  <a:gd name="T23" fmla="*/ 11 h 186"/>
                  <a:gd name="T24" fmla="*/ 192 w 267"/>
                  <a:gd name="T25" fmla="*/ 11 h 186"/>
                  <a:gd name="T26" fmla="*/ 226 w 267"/>
                  <a:gd name="T27" fmla="*/ 30 h 186"/>
                  <a:gd name="T28" fmla="*/ 255 w 267"/>
                  <a:gd name="T29" fmla="*/ 50 h 186"/>
                  <a:gd name="T30" fmla="*/ 255 w 267"/>
                  <a:gd name="T31" fmla="*/ 50 h 186"/>
                  <a:gd name="T32" fmla="*/ 261 w 267"/>
                  <a:gd name="T33" fmla="*/ 54 h 186"/>
                  <a:gd name="T34" fmla="*/ 264 w 267"/>
                  <a:gd name="T35" fmla="*/ 59 h 186"/>
                  <a:gd name="T36" fmla="*/ 267 w 267"/>
                  <a:gd name="T37" fmla="*/ 63 h 186"/>
                  <a:gd name="T38" fmla="*/ 267 w 267"/>
                  <a:gd name="T39" fmla="*/ 69 h 186"/>
                  <a:gd name="T40" fmla="*/ 267 w 267"/>
                  <a:gd name="T41" fmla="*/ 75 h 186"/>
                  <a:gd name="T42" fmla="*/ 265 w 267"/>
                  <a:gd name="T43" fmla="*/ 81 h 186"/>
                  <a:gd name="T44" fmla="*/ 262 w 267"/>
                  <a:gd name="T45" fmla="*/ 86 h 186"/>
                  <a:gd name="T46" fmla="*/ 258 w 267"/>
                  <a:gd name="T47" fmla="*/ 92 h 186"/>
                  <a:gd name="T48" fmla="*/ 258 w 267"/>
                  <a:gd name="T49" fmla="*/ 92 h 186"/>
                  <a:gd name="T50" fmla="*/ 250 w 267"/>
                  <a:gd name="T51" fmla="*/ 98 h 186"/>
                  <a:gd name="T52" fmla="*/ 238 w 267"/>
                  <a:gd name="T53" fmla="*/ 105 h 186"/>
                  <a:gd name="T54" fmla="*/ 222 w 267"/>
                  <a:gd name="T55" fmla="*/ 114 h 186"/>
                  <a:gd name="T56" fmla="*/ 204 w 267"/>
                  <a:gd name="T57" fmla="*/ 123 h 186"/>
                  <a:gd name="T58" fmla="*/ 184 w 267"/>
                  <a:gd name="T59" fmla="*/ 131 h 186"/>
                  <a:gd name="T60" fmla="*/ 163 w 267"/>
                  <a:gd name="T61" fmla="*/ 138 h 186"/>
                  <a:gd name="T62" fmla="*/ 142 w 267"/>
                  <a:gd name="T63" fmla="*/ 144 h 186"/>
                  <a:gd name="T64" fmla="*/ 123 w 267"/>
                  <a:gd name="T65" fmla="*/ 147 h 186"/>
                  <a:gd name="T66" fmla="*/ 123 w 267"/>
                  <a:gd name="T67" fmla="*/ 147 h 186"/>
                  <a:gd name="T68" fmla="*/ 105 w 267"/>
                  <a:gd name="T69" fmla="*/ 150 h 186"/>
                  <a:gd name="T70" fmla="*/ 88 w 267"/>
                  <a:gd name="T71" fmla="*/ 156 h 186"/>
                  <a:gd name="T72" fmla="*/ 73 w 267"/>
                  <a:gd name="T73" fmla="*/ 162 h 186"/>
                  <a:gd name="T74" fmla="*/ 60 w 267"/>
                  <a:gd name="T75" fmla="*/ 170 h 186"/>
                  <a:gd name="T76" fmla="*/ 34 w 267"/>
                  <a:gd name="T77" fmla="*/ 182 h 186"/>
                  <a:gd name="T78" fmla="*/ 25 w 267"/>
                  <a:gd name="T79" fmla="*/ 185 h 186"/>
                  <a:gd name="T80" fmla="*/ 16 w 267"/>
                  <a:gd name="T81" fmla="*/ 186 h 186"/>
                  <a:gd name="T82" fmla="*/ 16 w 267"/>
                  <a:gd name="T83" fmla="*/ 186 h 186"/>
                  <a:gd name="T84" fmla="*/ 13 w 267"/>
                  <a:gd name="T85" fmla="*/ 185 h 186"/>
                  <a:gd name="T86" fmla="*/ 10 w 267"/>
                  <a:gd name="T87" fmla="*/ 180 h 186"/>
                  <a:gd name="T88" fmla="*/ 7 w 267"/>
                  <a:gd name="T89" fmla="*/ 174 h 186"/>
                  <a:gd name="T90" fmla="*/ 4 w 267"/>
                  <a:gd name="T91" fmla="*/ 165 h 186"/>
                  <a:gd name="T92" fmla="*/ 1 w 267"/>
                  <a:gd name="T93" fmla="*/ 141 h 186"/>
                  <a:gd name="T94" fmla="*/ 0 w 267"/>
                  <a:gd name="T95" fmla="*/ 114 h 186"/>
                  <a:gd name="T96" fmla="*/ 1 w 267"/>
                  <a:gd name="T97" fmla="*/ 101 h 186"/>
                  <a:gd name="T98" fmla="*/ 3 w 267"/>
                  <a:gd name="T99" fmla="*/ 86 h 186"/>
                  <a:gd name="T100" fmla="*/ 6 w 267"/>
                  <a:gd name="T101" fmla="*/ 72 h 186"/>
                  <a:gd name="T102" fmla="*/ 10 w 267"/>
                  <a:gd name="T103" fmla="*/ 60 h 186"/>
                  <a:gd name="T104" fmla="*/ 15 w 267"/>
                  <a:gd name="T105" fmla="*/ 50 h 186"/>
                  <a:gd name="T106" fmla="*/ 21 w 267"/>
                  <a:gd name="T107" fmla="*/ 39 h 186"/>
                  <a:gd name="T108" fmla="*/ 28 w 267"/>
                  <a:gd name="T109" fmla="*/ 33 h 186"/>
                  <a:gd name="T110" fmla="*/ 37 w 267"/>
                  <a:gd name="T111" fmla="*/ 27 h 186"/>
                  <a:gd name="T112" fmla="*/ 37 w 267"/>
                  <a:gd name="T113" fmla="*/ 27 h 18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67" h="186">
                    <a:moveTo>
                      <a:pt x="37" y="27"/>
                    </a:moveTo>
                    <a:lnTo>
                      <a:pt x="37" y="27"/>
                    </a:lnTo>
                    <a:lnTo>
                      <a:pt x="66" y="18"/>
                    </a:lnTo>
                    <a:lnTo>
                      <a:pt x="84" y="11"/>
                    </a:lnTo>
                    <a:lnTo>
                      <a:pt x="105" y="5"/>
                    </a:lnTo>
                    <a:lnTo>
                      <a:pt x="127" y="2"/>
                    </a:lnTo>
                    <a:lnTo>
                      <a:pt x="139" y="0"/>
                    </a:lnTo>
                    <a:lnTo>
                      <a:pt x="150" y="0"/>
                    </a:lnTo>
                    <a:lnTo>
                      <a:pt x="160" y="0"/>
                    </a:lnTo>
                    <a:lnTo>
                      <a:pt x="171" y="2"/>
                    </a:lnTo>
                    <a:lnTo>
                      <a:pt x="181" y="6"/>
                    </a:lnTo>
                    <a:lnTo>
                      <a:pt x="192" y="11"/>
                    </a:lnTo>
                    <a:lnTo>
                      <a:pt x="226" y="30"/>
                    </a:lnTo>
                    <a:lnTo>
                      <a:pt x="255" y="50"/>
                    </a:lnTo>
                    <a:lnTo>
                      <a:pt x="261" y="54"/>
                    </a:lnTo>
                    <a:lnTo>
                      <a:pt x="264" y="59"/>
                    </a:lnTo>
                    <a:lnTo>
                      <a:pt x="267" y="63"/>
                    </a:lnTo>
                    <a:lnTo>
                      <a:pt x="267" y="69"/>
                    </a:lnTo>
                    <a:lnTo>
                      <a:pt x="267" y="75"/>
                    </a:lnTo>
                    <a:lnTo>
                      <a:pt x="265" y="81"/>
                    </a:lnTo>
                    <a:lnTo>
                      <a:pt x="262" y="86"/>
                    </a:lnTo>
                    <a:lnTo>
                      <a:pt x="258" y="92"/>
                    </a:lnTo>
                    <a:lnTo>
                      <a:pt x="250" y="98"/>
                    </a:lnTo>
                    <a:lnTo>
                      <a:pt x="238" y="105"/>
                    </a:lnTo>
                    <a:lnTo>
                      <a:pt x="222" y="114"/>
                    </a:lnTo>
                    <a:lnTo>
                      <a:pt x="204" y="123"/>
                    </a:lnTo>
                    <a:lnTo>
                      <a:pt x="184" y="131"/>
                    </a:lnTo>
                    <a:lnTo>
                      <a:pt x="163" y="138"/>
                    </a:lnTo>
                    <a:lnTo>
                      <a:pt x="142" y="144"/>
                    </a:lnTo>
                    <a:lnTo>
                      <a:pt x="123" y="147"/>
                    </a:lnTo>
                    <a:lnTo>
                      <a:pt x="105" y="150"/>
                    </a:lnTo>
                    <a:lnTo>
                      <a:pt x="88" y="156"/>
                    </a:lnTo>
                    <a:lnTo>
                      <a:pt x="73" y="162"/>
                    </a:lnTo>
                    <a:lnTo>
                      <a:pt x="60" y="170"/>
                    </a:lnTo>
                    <a:lnTo>
                      <a:pt x="34" y="182"/>
                    </a:lnTo>
                    <a:lnTo>
                      <a:pt x="25" y="185"/>
                    </a:lnTo>
                    <a:lnTo>
                      <a:pt x="16" y="186"/>
                    </a:lnTo>
                    <a:lnTo>
                      <a:pt x="13" y="185"/>
                    </a:lnTo>
                    <a:lnTo>
                      <a:pt x="10" y="180"/>
                    </a:lnTo>
                    <a:lnTo>
                      <a:pt x="7" y="174"/>
                    </a:lnTo>
                    <a:lnTo>
                      <a:pt x="4" y="165"/>
                    </a:lnTo>
                    <a:lnTo>
                      <a:pt x="1" y="141"/>
                    </a:lnTo>
                    <a:lnTo>
                      <a:pt x="0" y="114"/>
                    </a:lnTo>
                    <a:lnTo>
                      <a:pt x="1" y="101"/>
                    </a:lnTo>
                    <a:lnTo>
                      <a:pt x="3" y="86"/>
                    </a:lnTo>
                    <a:lnTo>
                      <a:pt x="6" y="72"/>
                    </a:lnTo>
                    <a:lnTo>
                      <a:pt x="10" y="60"/>
                    </a:lnTo>
                    <a:lnTo>
                      <a:pt x="15" y="50"/>
                    </a:lnTo>
                    <a:lnTo>
                      <a:pt x="21" y="39"/>
                    </a:lnTo>
                    <a:lnTo>
                      <a:pt x="28" y="33"/>
                    </a:lnTo>
                    <a:lnTo>
                      <a:pt x="37" y="2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5" name="Freeform 13403">
                <a:extLst>
                  <a:ext uri="{FF2B5EF4-FFF2-40B4-BE49-F238E27FC236}">
                    <a16:creationId xmlns:a16="http://schemas.microsoft.com/office/drawing/2014/main" id="{E9149A65-FE14-4E21-9531-E9A25AA6D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745"/>
                <a:ext cx="211" cy="711"/>
              </a:xfrm>
              <a:custGeom>
                <a:avLst/>
                <a:gdLst>
                  <a:gd name="T0" fmla="*/ 78 w 211"/>
                  <a:gd name="T1" fmla="*/ 57 h 711"/>
                  <a:gd name="T2" fmla="*/ 123 w 211"/>
                  <a:gd name="T3" fmla="*/ 22 h 711"/>
                  <a:gd name="T4" fmla="*/ 150 w 211"/>
                  <a:gd name="T5" fmla="*/ 6 h 711"/>
                  <a:gd name="T6" fmla="*/ 177 w 211"/>
                  <a:gd name="T7" fmla="*/ 0 h 711"/>
                  <a:gd name="T8" fmla="*/ 189 w 211"/>
                  <a:gd name="T9" fmla="*/ 1 h 711"/>
                  <a:gd name="T10" fmla="*/ 196 w 211"/>
                  <a:gd name="T11" fmla="*/ 6 h 711"/>
                  <a:gd name="T12" fmla="*/ 201 w 211"/>
                  <a:gd name="T13" fmla="*/ 15 h 711"/>
                  <a:gd name="T14" fmla="*/ 204 w 211"/>
                  <a:gd name="T15" fmla="*/ 42 h 711"/>
                  <a:gd name="T16" fmla="*/ 204 w 211"/>
                  <a:gd name="T17" fmla="*/ 106 h 711"/>
                  <a:gd name="T18" fmla="*/ 210 w 211"/>
                  <a:gd name="T19" fmla="*/ 298 h 711"/>
                  <a:gd name="T20" fmla="*/ 210 w 211"/>
                  <a:gd name="T21" fmla="*/ 343 h 711"/>
                  <a:gd name="T22" fmla="*/ 210 w 211"/>
                  <a:gd name="T23" fmla="*/ 436 h 711"/>
                  <a:gd name="T24" fmla="*/ 207 w 211"/>
                  <a:gd name="T25" fmla="*/ 481 h 711"/>
                  <a:gd name="T26" fmla="*/ 190 w 211"/>
                  <a:gd name="T27" fmla="*/ 660 h 711"/>
                  <a:gd name="T28" fmla="*/ 190 w 211"/>
                  <a:gd name="T29" fmla="*/ 669 h 711"/>
                  <a:gd name="T30" fmla="*/ 184 w 211"/>
                  <a:gd name="T31" fmla="*/ 684 h 711"/>
                  <a:gd name="T32" fmla="*/ 174 w 211"/>
                  <a:gd name="T33" fmla="*/ 696 h 711"/>
                  <a:gd name="T34" fmla="*/ 166 w 211"/>
                  <a:gd name="T35" fmla="*/ 700 h 711"/>
                  <a:gd name="T36" fmla="*/ 142 w 211"/>
                  <a:gd name="T37" fmla="*/ 706 h 711"/>
                  <a:gd name="T38" fmla="*/ 111 w 211"/>
                  <a:gd name="T39" fmla="*/ 711 h 711"/>
                  <a:gd name="T40" fmla="*/ 79 w 211"/>
                  <a:gd name="T41" fmla="*/ 709 h 711"/>
                  <a:gd name="T42" fmla="*/ 48 w 211"/>
                  <a:gd name="T43" fmla="*/ 705 h 711"/>
                  <a:gd name="T44" fmla="*/ 33 w 211"/>
                  <a:gd name="T45" fmla="*/ 699 h 711"/>
                  <a:gd name="T46" fmla="*/ 13 w 211"/>
                  <a:gd name="T47" fmla="*/ 681 h 711"/>
                  <a:gd name="T48" fmla="*/ 3 w 211"/>
                  <a:gd name="T49" fmla="*/ 661 h 711"/>
                  <a:gd name="T50" fmla="*/ 0 w 211"/>
                  <a:gd name="T51" fmla="*/ 640 h 711"/>
                  <a:gd name="T52" fmla="*/ 0 w 211"/>
                  <a:gd name="T53" fmla="*/ 612 h 711"/>
                  <a:gd name="T54" fmla="*/ 3 w 211"/>
                  <a:gd name="T55" fmla="*/ 555 h 711"/>
                  <a:gd name="T56" fmla="*/ 6 w 211"/>
                  <a:gd name="T57" fmla="*/ 528 h 711"/>
                  <a:gd name="T58" fmla="*/ 19 w 211"/>
                  <a:gd name="T59" fmla="*/ 402 h 711"/>
                  <a:gd name="T60" fmla="*/ 28 w 211"/>
                  <a:gd name="T61" fmla="*/ 265 h 711"/>
                  <a:gd name="T62" fmla="*/ 30 w 211"/>
                  <a:gd name="T63" fmla="*/ 214 h 711"/>
                  <a:gd name="T64" fmla="*/ 33 w 211"/>
                  <a:gd name="T65" fmla="*/ 145 h 711"/>
                  <a:gd name="T66" fmla="*/ 34 w 211"/>
                  <a:gd name="T67" fmla="*/ 123 h 711"/>
                  <a:gd name="T68" fmla="*/ 42 w 211"/>
                  <a:gd name="T69" fmla="*/ 102 h 711"/>
                  <a:gd name="T70" fmla="*/ 55 w 211"/>
                  <a:gd name="T71" fmla="*/ 79 h 711"/>
                  <a:gd name="T72" fmla="*/ 78 w 211"/>
                  <a:gd name="T73" fmla="*/ 57 h 71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11" h="711">
                    <a:moveTo>
                      <a:pt x="78" y="57"/>
                    </a:moveTo>
                    <a:lnTo>
                      <a:pt x="78" y="57"/>
                    </a:lnTo>
                    <a:lnTo>
                      <a:pt x="109" y="33"/>
                    </a:lnTo>
                    <a:lnTo>
                      <a:pt x="123" y="22"/>
                    </a:lnTo>
                    <a:lnTo>
                      <a:pt x="138" y="13"/>
                    </a:lnTo>
                    <a:lnTo>
                      <a:pt x="150" y="6"/>
                    </a:lnTo>
                    <a:lnTo>
                      <a:pt x="163" y="1"/>
                    </a:lnTo>
                    <a:lnTo>
                      <a:pt x="177" y="0"/>
                    </a:lnTo>
                    <a:lnTo>
                      <a:pt x="189" y="1"/>
                    </a:lnTo>
                    <a:lnTo>
                      <a:pt x="193" y="3"/>
                    </a:lnTo>
                    <a:lnTo>
                      <a:pt x="196" y="6"/>
                    </a:lnTo>
                    <a:lnTo>
                      <a:pt x="199" y="10"/>
                    </a:lnTo>
                    <a:lnTo>
                      <a:pt x="201" y="15"/>
                    </a:lnTo>
                    <a:lnTo>
                      <a:pt x="204" y="27"/>
                    </a:lnTo>
                    <a:lnTo>
                      <a:pt x="204" y="42"/>
                    </a:lnTo>
                    <a:lnTo>
                      <a:pt x="204" y="106"/>
                    </a:lnTo>
                    <a:lnTo>
                      <a:pt x="205" y="172"/>
                    </a:lnTo>
                    <a:lnTo>
                      <a:pt x="210" y="298"/>
                    </a:lnTo>
                    <a:lnTo>
                      <a:pt x="210" y="343"/>
                    </a:lnTo>
                    <a:lnTo>
                      <a:pt x="211" y="390"/>
                    </a:lnTo>
                    <a:lnTo>
                      <a:pt x="210" y="436"/>
                    </a:lnTo>
                    <a:lnTo>
                      <a:pt x="207" y="481"/>
                    </a:lnTo>
                    <a:lnTo>
                      <a:pt x="198" y="570"/>
                    </a:lnTo>
                    <a:lnTo>
                      <a:pt x="190" y="660"/>
                    </a:lnTo>
                    <a:lnTo>
                      <a:pt x="190" y="669"/>
                    </a:lnTo>
                    <a:lnTo>
                      <a:pt x="187" y="679"/>
                    </a:lnTo>
                    <a:lnTo>
                      <a:pt x="184" y="684"/>
                    </a:lnTo>
                    <a:lnTo>
                      <a:pt x="180" y="690"/>
                    </a:lnTo>
                    <a:lnTo>
                      <a:pt x="174" y="696"/>
                    </a:lnTo>
                    <a:lnTo>
                      <a:pt x="166" y="700"/>
                    </a:lnTo>
                    <a:lnTo>
                      <a:pt x="156" y="705"/>
                    </a:lnTo>
                    <a:lnTo>
                      <a:pt x="142" y="706"/>
                    </a:lnTo>
                    <a:lnTo>
                      <a:pt x="127" y="709"/>
                    </a:lnTo>
                    <a:lnTo>
                      <a:pt x="111" y="711"/>
                    </a:lnTo>
                    <a:lnTo>
                      <a:pt x="96" y="711"/>
                    </a:lnTo>
                    <a:lnTo>
                      <a:pt x="79" y="709"/>
                    </a:lnTo>
                    <a:lnTo>
                      <a:pt x="63" y="708"/>
                    </a:lnTo>
                    <a:lnTo>
                      <a:pt x="48" y="705"/>
                    </a:lnTo>
                    <a:lnTo>
                      <a:pt x="33" y="699"/>
                    </a:lnTo>
                    <a:lnTo>
                      <a:pt x="22" y="690"/>
                    </a:lnTo>
                    <a:lnTo>
                      <a:pt x="13" y="681"/>
                    </a:lnTo>
                    <a:lnTo>
                      <a:pt x="7" y="672"/>
                    </a:lnTo>
                    <a:lnTo>
                      <a:pt x="3" y="661"/>
                    </a:lnTo>
                    <a:lnTo>
                      <a:pt x="1" y="654"/>
                    </a:lnTo>
                    <a:lnTo>
                      <a:pt x="0" y="640"/>
                    </a:lnTo>
                    <a:lnTo>
                      <a:pt x="0" y="612"/>
                    </a:lnTo>
                    <a:lnTo>
                      <a:pt x="1" y="583"/>
                    </a:lnTo>
                    <a:lnTo>
                      <a:pt x="3" y="555"/>
                    </a:lnTo>
                    <a:lnTo>
                      <a:pt x="6" y="528"/>
                    </a:lnTo>
                    <a:lnTo>
                      <a:pt x="13" y="466"/>
                    </a:lnTo>
                    <a:lnTo>
                      <a:pt x="19" y="402"/>
                    </a:lnTo>
                    <a:lnTo>
                      <a:pt x="24" y="336"/>
                    </a:lnTo>
                    <a:lnTo>
                      <a:pt x="28" y="265"/>
                    </a:lnTo>
                    <a:lnTo>
                      <a:pt x="30" y="214"/>
                    </a:lnTo>
                    <a:lnTo>
                      <a:pt x="33" y="145"/>
                    </a:lnTo>
                    <a:lnTo>
                      <a:pt x="33" y="133"/>
                    </a:lnTo>
                    <a:lnTo>
                      <a:pt x="34" y="123"/>
                    </a:lnTo>
                    <a:lnTo>
                      <a:pt x="37" y="112"/>
                    </a:lnTo>
                    <a:lnTo>
                      <a:pt x="42" y="102"/>
                    </a:lnTo>
                    <a:lnTo>
                      <a:pt x="48" y="90"/>
                    </a:lnTo>
                    <a:lnTo>
                      <a:pt x="55" y="79"/>
                    </a:lnTo>
                    <a:lnTo>
                      <a:pt x="66" y="69"/>
                    </a:lnTo>
                    <a:lnTo>
                      <a:pt x="78" y="5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6" name="Freeform 13404">
                <a:extLst>
                  <a:ext uri="{FF2B5EF4-FFF2-40B4-BE49-F238E27FC236}">
                    <a16:creationId xmlns:a16="http://schemas.microsoft.com/office/drawing/2014/main" id="{A849AA61-9D75-41F9-A7F2-0E2428E41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483"/>
                <a:ext cx="159" cy="121"/>
              </a:xfrm>
              <a:custGeom>
                <a:avLst/>
                <a:gdLst>
                  <a:gd name="T0" fmla="*/ 126 w 159"/>
                  <a:gd name="T1" fmla="*/ 103 h 121"/>
                  <a:gd name="T2" fmla="*/ 126 w 159"/>
                  <a:gd name="T3" fmla="*/ 103 h 121"/>
                  <a:gd name="T4" fmla="*/ 114 w 159"/>
                  <a:gd name="T5" fmla="*/ 109 h 121"/>
                  <a:gd name="T6" fmla="*/ 99 w 159"/>
                  <a:gd name="T7" fmla="*/ 115 h 121"/>
                  <a:gd name="T8" fmla="*/ 82 w 159"/>
                  <a:gd name="T9" fmla="*/ 120 h 121"/>
                  <a:gd name="T10" fmla="*/ 64 w 159"/>
                  <a:gd name="T11" fmla="*/ 121 h 121"/>
                  <a:gd name="T12" fmla="*/ 55 w 159"/>
                  <a:gd name="T13" fmla="*/ 120 h 121"/>
                  <a:gd name="T14" fmla="*/ 46 w 159"/>
                  <a:gd name="T15" fmla="*/ 118 h 121"/>
                  <a:gd name="T16" fmla="*/ 39 w 159"/>
                  <a:gd name="T17" fmla="*/ 115 h 121"/>
                  <a:gd name="T18" fmla="*/ 31 w 159"/>
                  <a:gd name="T19" fmla="*/ 111 h 121"/>
                  <a:gd name="T20" fmla="*/ 25 w 159"/>
                  <a:gd name="T21" fmla="*/ 106 h 121"/>
                  <a:gd name="T22" fmla="*/ 19 w 159"/>
                  <a:gd name="T23" fmla="*/ 99 h 121"/>
                  <a:gd name="T24" fmla="*/ 15 w 159"/>
                  <a:gd name="T25" fmla="*/ 88 h 121"/>
                  <a:gd name="T26" fmla="*/ 10 w 159"/>
                  <a:gd name="T27" fmla="*/ 78 h 121"/>
                  <a:gd name="T28" fmla="*/ 10 w 159"/>
                  <a:gd name="T29" fmla="*/ 78 h 121"/>
                  <a:gd name="T30" fmla="*/ 1 w 159"/>
                  <a:gd name="T31" fmla="*/ 25 h 121"/>
                  <a:gd name="T32" fmla="*/ 1 w 159"/>
                  <a:gd name="T33" fmla="*/ 25 h 121"/>
                  <a:gd name="T34" fmla="*/ 0 w 159"/>
                  <a:gd name="T35" fmla="*/ 15 h 121"/>
                  <a:gd name="T36" fmla="*/ 1 w 159"/>
                  <a:gd name="T37" fmla="*/ 7 h 121"/>
                  <a:gd name="T38" fmla="*/ 4 w 159"/>
                  <a:gd name="T39" fmla="*/ 3 h 121"/>
                  <a:gd name="T40" fmla="*/ 9 w 159"/>
                  <a:gd name="T41" fmla="*/ 0 h 121"/>
                  <a:gd name="T42" fmla="*/ 13 w 159"/>
                  <a:gd name="T43" fmla="*/ 0 h 121"/>
                  <a:gd name="T44" fmla="*/ 19 w 159"/>
                  <a:gd name="T45" fmla="*/ 0 h 121"/>
                  <a:gd name="T46" fmla="*/ 30 w 159"/>
                  <a:gd name="T47" fmla="*/ 1 h 121"/>
                  <a:gd name="T48" fmla="*/ 30 w 159"/>
                  <a:gd name="T49" fmla="*/ 1 h 121"/>
                  <a:gd name="T50" fmla="*/ 57 w 159"/>
                  <a:gd name="T51" fmla="*/ 7 h 121"/>
                  <a:gd name="T52" fmla="*/ 84 w 159"/>
                  <a:gd name="T53" fmla="*/ 12 h 121"/>
                  <a:gd name="T54" fmla="*/ 97 w 159"/>
                  <a:gd name="T55" fmla="*/ 13 h 121"/>
                  <a:gd name="T56" fmla="*/ 109 w 159"/>
                  <a:gd name="T57" fmla="*/ 12 h 121"/>
                  <a:gd name="T58" fmla="*/ 123 w 159"/>
                  <a:gd name="T59" fmla="*/ 10 h 121"/>
                  <a:gd name="T60" fmla="*/ 136 w 159"/>
                  <a:gd name="T61" fmla="*/ 9 h 121"/>
                  <a:gd name="T62" fmla="*/ 136 w 159"/>
                  <a:gd name="T63" fmla="*/ 9 h 121"/>
                  <a:gd name="T64" fmla="*/ 144 w 159"/>
                  <a:gd name="T65" fmla="*/ 7 h 121"/>
                  <a:gd name="T66" fmla="*/ 148 w 159"/>
                  <a:gd name="T67" fmla="*/ 7 h 121"/>
                  <a:gd name="T68" fmla="*/ 151 w 159"/>
                  <a:gd name="T69" fmla="*/ 7 h 121"/>
                  <a:gd name="T70" fmla="*/ 154 w 159"/>
                  <a:gd name="T71" fmla="*/ 9 h 121"/>
                  <a:gd name="T72" fmla="*/ 157 w 159"/>
                  <a:gd name="T73" fmla="*/ 13 h 121"/>
                  <a:gd name="T74" fmla="*/ 159 w 159"/>
                  <a:gd name="T75" fmla="*/ 18 h 121"/>
                  <a:gd name="T76" fmla="*/ 159 w 159"/>
                  <a:gd name="T77" fmla="*/ 24 h 121"/>
                  <a:gd name="T78" fmla="*/ 159 w 159"/>
                  <a:gd name="T79" fmla="*/ 24 h 121"/>
                  <a:gd name="T80" fmla="*/ 157 w 159"/>
                  <a:gd name="T81" fmla="*/ 52 h 121"/>
                  <a:gd name="T82" fmla="*/ 157 w 159"/>
                  <a:gd name="T83" fmla="*/ 52 h 121"/>
                  <a:gd name="T84" fmla="*/ 154 w 159"/>
                  <a:gd name="T85" fmla="*/ 73 h 121"/>
                  <a:gd name="T86" fmla="*/ 153 w 159"/>
                  <a:gd name="T87" fmla="*/ 79 h 121"/>
                  <a:gd name="T88" fmla="*/ 150 w 159"/>
                  <a:gd name="T89" fmla="*/ 85 h 121"/>
                  <a:gd name="T90" fmla="*/ 145 w 159"/>
                  <a:gd name="T91" fmla="*/ 90 h 121"/>
                  <a:gd name="T92" fmla="*/ 141 w 159"/>
                  <a:gd name="T93" fmla="*/ 94 h 121"/>
                  <a:gd name="T94" fmla="*/ 126 w 159"/>
                  <a:gd name="T95" fmla="*/ 103 h 121"/>
                  <a:gd name="T96" fmla="*/ 126 w 159"/>
                  <a:gd name="T97" fmla="*/ 103 h 12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59" h="121">
                    <a:moveTo>
                      <a:pt x="126" y="103"/>
                    </a:moveTo>
                    <a:lnTo>
                      <a:pt x="126" y="103"/>
                    </a:lnTo>
                    <a:lnTo>
                      <a:pt x="114" y="109"/>
                    </a:lnTo>
                    <a:lnTo>
                      <a:pt x="99" y="115"/>
                    </a:lnTo>
                    <a:lnTo>
                      <a:pt x="82" y="120"/>
                    </a:lnTo>
                    <a:lnTo>
                      <a:pt x="64" y="121"/>
                    </a:lnTo>
                    <a:lnTo>
                      <a:pt x="55" y="120"/>
                    </a:lnTo>
                    <a:lnTo>
                      <a:pt x="46" y="118"/>
                    </a:lnTo>
                    <a:lnTo>
                      <a:pt x="39" y="115"/>
                    </a:lnTo>
                    <a:lnTo>
                      <a:pt x="31" y="111"/>
                    </a:lnTo>
                    <a:lnTo>
                      <a:pt x="25" y="106"/>
                    </a:lnTo>
                    <a:lnTo>
                      <a:pt x="19" y="99"/>
                    </a:lnTo>
                    <a:lnTo>
                      <a:pt x="15" y="88"/>
                    </a:lnTo>
                    <a:lnTo>
                      <a:pt x="10" y="78"/>
                    </a:lnTo>
                    <a:lnTo>
                      <a:pt x="1" y="25"/>
                    </a:lnTo>
                    <a:lnTo>
                      <a:pt x="0" y="15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30" y="1"/>
                    </a:lnTo>
                    <a:lnTo>
                      <a:pt x="57" y="7"/>
                    </a:lnTo>
                    <a:lnTo>
                      <a:pt x="84" y="12"/>
                    </a:lnTo>
                    <a:lnTo>
                      <a:pt x="97" y="13"/>
                    </a:lnTo>
                    <a:lnTo>
                      <a:pt x="109" y="12"/>
                    </a:lnTo>
                    <a:lnTo>
                      <a:pt x="123" y="10"/>
                    </a:lnTo>
                    <a:lnTo>
                      <a:pt x="136" y="9"/>
                    </a:lnTo>
                    <a:lnTo>
                      <a:pt x="144" y="7"/>
                    </a:lnTo>
                    <a:lnTo>
                      <a:pt x="148" y="7"/>
                    </a:lnTo>
                    <a:lnTo>
                      <a:pt x="151" y="7"/>
                    </a:lnTo>
                    <a:lnTo>
                      <a:pt x="154" y="9"/>
                    </a:lnTo>
                    <a:lnTo>
                      <a:pt x="157" y="13"/>
                    </a:lnTo>
                    <a:lnTo>
                      <a:pt x="159" y="18"/>
                    </a:lnTo>
                    <a:lnTo>
                      <a:pt x="159" y="24"/>
                    </a:lnTo>
                    <a:lnTo>
                      <a:pt x="157" y="52"/>
                    </a:lnTo>
                    <a:lnTo>
                      <a:pt x="154" y="73"/>
                    </a:lnTo>
                    <a:lnTo>
                      <a:pt x="153" y="79"/>
                    </a:lnTo>
                    <a:lnTo>
                      <a:pt x="150" y="85"/>
                    </a:lnTo>
                    <a:lnTo>
                      <a:pt x="145" y="90"/>
                    </a:lnTo>
                    <a:lnTo>
                      <a:pt x="141" y="94"/>
                    </a:lnTo>
                    <a:lnTo>
                      <a:pt x="126" y="10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7" name="Freeform 13405">
                <a:extLst>
                  <a:ext uri="{FF2B5EF4-FFF2-40B4-BE49-F238E27FC236}">
                    <a16:creationId xmlns:a16="http://schemas.microsoft.com/office/drawing/2014/main" id="{A37F07F0-3AED-4D93-9A26-44EBF69D3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634"/>
                <a:ext cx="117" cy="138"/>
              </a:xfrm>
              <a:custGeom>
                <a:avLst/>
                <a:gdLst>
                  <a:gd name="T0" fmla="*/ 117 w 117"/>
                  <a:gd name="T1" fmla="*/ 53 h 138"/>
                  <a:gd name="T2" fmla="*/ 117 w 117"/>
                  <a:gd name="T3" fmla="*/ 53 h 138"/>
                  <a:gd name="T4" fmla="*/ 117 w 117"/>
                  <a:gd name="T5" fmla="*/ 63 h 138"/>
                  <a:gd name="T6" fmla="*/ 114 w 117"/>
                  <a:gd name="T7" fmla="*/ 77 h 138"/>
                  <a:gd name="T8" fmla="*/ 109 w 117"/>
                  <a:gd name="T9" fmla="*/ 90 h 138"/>
                  <a:gd name="T10" fmla="*/ 105 w 117"/>
                  <a:gd name="T11" fmla="*/ 105 h 138"/>
                  <a:gd name="T12" fmla="*/ 99 w 117"/>
                  <a:gd name="T13" fmla="*/ 117 h 138"/>
                  <a:gd name="T14" fmla="*/ 91 w 117"/>
                  <a:gd name="T15" fmla="*/ 128 h 138"/>
                  <a:gd name="T16" fmla="*/ 87 w 117"/>
                  <a:gd name="T17" fmla="*/ 132 h 138"/>
                  <a:gd name="T18" fmla="*/ 82 w 117"/>
                  <a:gd name="T19" fmla="*/ 135 h 138"/>
                  <a:gd name="T20" fmla="*/ 78 w 117"/>
                  <a:gd name="T21" fmla="*/ 137 h 138"/>
                  <a:gd name="T22" fmla="*/ 72 w 117"/>
                  <a:gd name="T23" fmla="*/ 138 h 138"/>
                  <a:gd name="T24" fmla="*/ 72 w 117"/>
                  <a:gd name="T25" fmla="*/ 138 h 138"/>
                  <a:gd name="T26" fmla="*/ 61 w 117"/>
                  <a:gd name="T27" fmla="*/ 137 h 138"/>
                  <a:gd name="T28" fmla="*/ 52 w 117"/>
                  <a:gd name="T29" fmla="*/ 135 h 138"/>
                  <a:gd name="T30" fmla="*/ 43 w 117"/>
                  <a:gd name="T31" fmla="*/ 134 h 138"/>
                  <a:gd name="T32" fmla="*/ 36 w 117"/>
                  <a:gd name="T33" fmla="*/ 129 h 138"/>
                  <a:gd name="T34" fmla="*/ 30 w 117"/>
                  <a:gd name="T35" fmla="*/ 126 h 138"/>
                  <a:gd name="T36" fmla="*/ 24 w 117"/>
                  <a:gd name="T37" fmla="*/ 122 h 138"/>
                  <a:gd name="T38" fmla="*/ 19 w 117"/>
                  <a:gd name="T39" fmla="*/ 116 h 138"/>
                  <a:gd name="T40" fmla="*/ 15 w 117"/>
                  <a:gd name="T41" fmla="*/ 110 h 138"/>
                  <a:gd name="T42" fmla="*/ 15 w 117"/>
                  <a:gd name="T43" fmla="*/ 110 h 138"/>
                  <a:gd name="T44" fmla="*/ 9 w 117"/>
                  <a:gd name="T45" fmla="*/ 98 h 138"/>
                  <a:gd name="T46" fmla="*/ 4 w 117"/>
                  <a:gd name="T47" fmla="*/ 81 h 138"/>
                  <a:gd name="T48" fmla="*/ 0 w 117"/>
                  <a:gd name="T49" fmla="*/ 63 h 138"/>
                  <a:gd name="T50" fmla="*/ 0 w 117"/>
                  <a:gd name="T51" fmla="*/ 53 h 138"/>
                  <a:gd name="T52" fmla="*/ 0 w 117"/>
                  <a:gd name="T53" fmla="*/ 41 h 138"/>
                  <a:gd name="T54" fmla="*/ 0 w 117"/>
                  <a:gd name="T55" fmla="*/ 41 h 138"/>
                  <a:gd name="T56" fmla="*/ 1 w 117"/>
                  <a:gd name="T57" fmla="*/ 36 h 138"/>
                  <a:gd name="T58" fmla="*/ 4 w 117"/>
                  <a:gd name="T59" fmla="*/ 30 h 138"/>
                  <a:gd name="T60" fmla="*/ 9 w 117"/>
                  <a:gd name="T61" fmla="*/ 26 h 138"/>
                  <a:gd name="T62" fmla="*/ 15 w 117"/>
                  <a:gd name="T63" fmla="*/ 21 h 138"/>
                  <a:gd name="T64" fmla="*/ 30 w 117"/>
                  <a:gd name="T65" fmla="*/ 14 h 138"/>
                  <a:gd name="T66" fmla="*/ 46 w 117"/>
                  <a:gd name="T67" fmla="*/ 8 h 138"/>
                  <a:gd name="T68" fmla="*/ 63 w 117"/>
                  <a:gd name="T69" fmla="*/ 3 h 138"/>
                  <a:gd name="T70" fmla="*/ 79 w 117"/>
                  <a:gd name="T71" fmla="*/ 2 h 138"/>
                  <a:gd name="T72" fmla="*/ 91 w 117"/>
                  <a:gd name="T73" fmla="*/ 0 h 138"/>
                  <a:gd name="T74" fmla="*/ 99 w 117"/>
                  <a:gd name="T75" fmla="*/ 0 h 138"/>
                  <a:gd name="T76" fmla="*/ 99 w 117"/>
                  <a:gd name="T77" fmla="*/ 0 h 138"/>
                  <a:gd name="T78" fmla="*/ 105 w 117"/>
                  <a:gd name="T79" fmla="*/ 2 h 138"/>
                  <a:gd name="T80" fmla="*/ 109 w 117"/>
                  <a:gd name="T81" fmla="*/ 6 h 138"/>
                  <a:gd name="T82" fmla="*/ 112 w 117"/>
                  <a:gd name="T83" fmla="*/ 11 h 138"/>
                  <a:gd name="T84" fmla="*/ 115 w 117"/>
                  <a:gd name="T85" fmla="*/ 18 h 138"/>
                  <a:gd name="T86" fmla="*/ 117 w 117"/>
                  <a:gd name="T87" fmla="*/ 33 h 138"/>
                  <a:gd name="T88" fmla="*/ 117 w 117"/>
                  <a:gd name="T89" fmla="*/ 53 h 138"/>
                  <a:gd name="T90" fmla="*/ 117 w 117"/>
                  <a:gd name="T91" fmla="*/ 53 h 13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7" h="138">
                    <a:moveTo>
                      <a:pt x="117" y="53"/>
                    </a:moveTo>
                    <a:lnTo>
                      <a:pt x="117" y="53"/>
                    </a:lnTo>
                    <a:lnTo>
                      <a:pt x="117" y="63"/>
                    </a:lnTo>
                    <a:lnTo>
                      <a:pt x="114" y="77"/>
                    </a:lnTo>
                    <a:lnTo>
                      <a:pt x="109" y="90"/>
                    </a:lnTo>
                    <a:lnTo>
                      <a:pt x="105" y="105"/>
                    </a:lnTo>
                    <a:lnTo>
                      <a:pt x="99" y="117"/>
                    </a:lnTo>
                    <a:lnTo>
                      <a:pt x="91" y="128"/>
                    </a:lnTo>
                    <a:lnTo>
                      <a:pt x="87" y="132"/>
                    </a:lnTo>
                    <a:lnTo>
                      <a:pt x="82" y="135"/>
                    </a:lnTo>
                    <a:lnTo>
                      <a:pt x="78" y="137"/>
                    </a:lnTo>
                    <a:lnTo>
                      <a:pt x="72" y="138"/>
                    </a:lnTo>
                    <a:lnTo>
                      <a:pt x="61" y="137"/>
                    </a:lnTo>
                    <a:lnTo>
                      <a:pt x="52" y="135"/>
                    </a:lnTo>
                    <a:lnTo>
                      <a:pt x="43" y="134"/>
                    </a:lnTo>
                    <a:lnTo>
                      <a:pt x="36" y="129"/>
                    </a:lnTo>
                    <a:lnTo>
                      <a:pt x="30" y="126"/>
                    </a:lnTo>
                    <a:lnTo>
                      <a:pt x="24" y="122"/>
                    </a:lnTo>
                    <a:lnTo>
                      <a:pt x="19" y="116"/>
                    </a:lnTo>
                    <a:lnTo>
                      <a:pt x="15" y="110"/>
                    </a:lnTo>
                    <a:lnTo>
                      <a:pt x="9" y="98"/>
                    </a:lnTo>
                    <a:lnTo>
                      <a:pt x="4" y="81"/>
                    </a:lnTo>
                    <a:lnTo>
                      <a:pt x="0" y="63"/>
                    </a:lnTo>
                    <a:lnTo>
                      <a:pt x="0" y="53"/>
                    </a:lnTo>
                    <a:lnTo>
                      <a:pt x="0" y="41"/>
                    </a:lnTo>
                    <a:lnTo>
                      <a:pt x="1" y="36"/>
                    </a:lnTo>
                    <a:lnTo>
                      <a:pt x="4" y="30"/>
                    </a:lnTo>
                    <a:lnTo>
                      <a:pt x="9" y="26"/>
                    </a:lnTo>
                    <a:lnTo>
                      <a:pt x="15" y="21"/>
                    </a:lnTo>
                    <a:lnTo>
                      <a:pt x="30" y="14"/>
                    </a:lnTo>
                    <a:lnTo>
                      <a:pt x="46" y="8"/>
                    </a:lnTo>
                    <a:lnTo>
                      <a:pt x="63" y="3"/>
                    </a:lnTo>
                    <a:lnTo>
                      <a:pt x="79" y="2"/>
                    </a:lnTo>
                    <a:lnTo>
                      <a:pt x="91" y="0"/>
                    </a:lnTo>
                    <a:lnTo>
                      <a:pt x="99" y="0"/>
                    </a:lnTo>
                    <a:lnTo>
                      <a:pt x="105" y="2"/>
                    </a:lnTo>
                    <a:lnTo>
                      <a:pt x="109" y="6"/>
                    </a:lnTo>
                    <a:lnTo>
                      <a:pt x="112" y="11"/>
                    </a:lnTo>
                    <a:lnTo>
                      <a:pt x="115" y="18"/>
                    </a:lnTo>
                    <a:lnTo>
                      <a:pt x="117" y="33"/>
                    </a:lnTo>
                    <a:lnTo>
                      <a:pt x="117" y="5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8" name="Freeform 13406">
                <a:extLst>
                  <a:ext uri="{FF2B5EF4-FFF2-40B4-BE49-F238E27FC236}">
                    <a16:creationId xmlns:a16="http://schemas.microsoft.com/office/drawing/2014/main" id="{FFC02EA7-4329-4CE9-A788-8F41E2018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808"/>
                <a:ext cx="159" cy="164"/>
              </a:xfrm>
              <a:custGeom>
                <a:avLst/>
                <a:gdLst>
                  <a:gd name="T0" fmla="*/ 5 w 159"/>
                  <a:gd name="T1" fmla="*/ 21 h 164"/>
                  <a:gd name="T2" fmla="*/ 5 w 159"/>
                  <a:gd name="T3" fmla="*/ 21 h 164"/>
                  <a:gd name="T4" fmla="*/ 14 w 159"/>
                  <a:gd name="T5" fmla="*/ 11 h 164"/>
                  <a:gd name="T6" fmla="*/ 21 w 159"/>
                  <a:gd name="T7" fmla="*/ 3 h 164"/>
                  <a:gd name="T8" fmla="*/ 24 w 159"/>
                  <a:gd name="T9" fmla="*/ 0 h 164"/>
                  <a:gd name="T10" fmla="*/ 29 w 159"/>
                  <a:gd name="T11" fmla="*/ 0 h 164"/>
                  <a:gd name="T12" fmla="*/ 33 w 159"/>
                  <a:gd name="T13" fmla="*/ 2 h 164"/>
                  <a:gd name="T14" fmla="*/ 39 w 159"/>
                  <a:gd name="T15" fmla="*/ 3 h 164"/>
                  <a:gd name="T16" fmla="*/ 39 w 159"/>
                  <a:gd name="T17" fmla="*/ 3 h 164"/>
                  <a:gd name="T18" fmla="*/ 71 w 159"/>
                  <a:gd name="T19" fmla="*/ 17 h 164"/>
                  <a:gd name="T20" fmla="*/ 87 w 159"/>
                  <a:gd name="T21" fmla="*/ 23 h 164"/>
                  <a:gd name="T22" fmla="*/ 111 w 159"/>
                  <a:gd name="T23" fmla="*/ 30 h 164"/>
                  <a:gd name="T24" fmla="*/ 111 w 159"/>
                  <a:gd name="T25" fmla="*/ 30 h 164"/>
                  <a:gd name="T26" fmla="*/ 125 w 159"/>
                  <a:gd name="T27" fmla="*/ 35 h 164"/>
                  <a:gd name="T28" fmla="*/ 135 w 159"/>
                  <a:gd name="T29" fmla="*/ 41 h 164"/>
                  <a:gd name="T30" fmla="*/ 144 w 159"/>
                  <a:gd name="T31" fmla="*/ 45 h 164"/>
                  <a:gd name="T32" fmla="*/ 150 w 159"/>
                  <a:gd name="T33" fmla="*/ 51 h 164"/>
                  <a:gd name="T34" fmla="*/ 155 w 159"/>
                  <a:gd name="T35" fmla="*/ 57 h 164"/>
                  <a:gd name="T36" fmla="*/ 158 w 159"/>
                  <a:gd name="T37" fmla="*/ 63 h 164"/>
                  <a:gd name="T38" fmla="*/ 159 w 159"/>
                  <a:gd name="T39" fmla="*/ 71 h 164"/>
                  <a:gd name="T40" fmla="*/ 159 w 159"/>
                  <a:gd name="T41" fmla="*/ 80 h 164"/>
                  <a:gd name="T42" fmla="*/ 159 w 159"/>
                  <a:gd name="T43" fmla="*/ 80 h 164"/>
                  <a:gd name="T44" fmla="*/ 159 w 159"/>
                  <a:gd name="T45" fmla="*/ 89 h 164"/>
                  <a:gd name="T46" fmla="*/ 155 w 159"/>
                  <a:gd name="T47" fmla="*/ 96 h 164"/>
                  <a:gd name="T48" fmla="*/ 150 w 159"/>
                  <a:gd name="T49" fmla="*/ 104 h 164"/>
                  <a:gd name="T50" fmla="*/ 143 w 159"/>
                  <a:gd name="T51" fmla="*/ 110 h 164"/>
                  <a:gd name="T52" fmla="*/ 134 w 159"/>
                  <a:gd name="T53" fmla="*/ 114 h 164"/>
                  <a:gd name="T54" fmla="*/ 123 w 159"/>
                  <a:gd name="T55" fmla="*/ 119 h 164"/>
                  <a:gd name="T56" fmla="*/ 99 w 159"/>
                  <a:gd name="T57" fmla="*/ 129 h 164"/>
                  <a:gd name="T58" fmla="*/ 99 w 159"/>
                  <a:gd name="T59" fmla="*/ 129 h 164"/>
                  <a:gd name="T60" fmla="*/ 87 w 159"/>
                  <a:gd name="T61" fmla="*/ 135 h 164"/>
                  <a:gd name="T62" fmla="*/ 77 w 159"/>
                  <a:gd name="T63" fmla="*/ 143 h 164"/>
                  <a:gd name="T64" fmla="*/ 60 w 159"/>
                  <a:gd name="T65" fmla="*/ 155 h 164"/>
                  <a:gd name="T66" fmla="*/ 54 w 159"/>
                  <a:gd name="T67" fmla="*/ 159 h 164"/>
                  <a:gd name="T68" fmla="*/ 47 w 159"/>
                  <a:gd name="T69" fmla="*/ 162 h 164"/>
                  <a:gd name="T70" fmla="*/ 41 w 159"/>
                  <a:gd name="T71" fmla="*/ 164 h 164"/>
                  <a:gd name="T72" fmla="*/ 35 w 159"/>
                  <a:gd name="T73" fmla="*/ 161 h 164"/>
                  <a:gd name="T74" fmla="*/ 35 w 159"/>
                  <a:gd name="T75" fmla="*/ 161 h 164"/>
                  <a:gd name="T76" fmla="*/ 30 w 159"/>
                  <a:gd name="T77" fmla="*/ 156 h 164"/>
                  <a:gd name="T78" fmla="*/ 27 w 159"/>
                  <a:gd name="T79" fmla="*/ 150 h 164"/>
                  <a:gd name="T80" fmla="*/ 26 w 159"/>
                  <a:gd name="T81" fmla="*/ 143 h 164"/>
                  <a:gd name="T82" fmla="*/ 24 w 159"/>
                  <a:gd name="T83" fmla="*/ 132 h 164"/>
                  <a:gd name="T84" fmla="*/ 23 w 159"/>
                  <a:gd name="T85" fmla="*/ 111 h 164"/>
                  <a:gd name="T86" fmla="*/ 21 w 159"/>
                  <a:gd name="T87" fmla="*/ 101 h 164"/>
                  <a:gd name="T88" fmla="*/ 18 w 159"/>
                  <a:gd name="T89" fmla="*/ 89 h 164"/>
                  <a:gd name="T90" fmla="*/ 18 w 159"/>
                  <a:gd name="T91" fmla="*/ 89 h 164"/>
                  <a:gd name="T92" fmla="*/ 11 w 159"/>
                  <a:gd name="T93" fmla="*/ 69 h 164"/>
                  <a:gd name="T94" fmla="*/ 2 w 159"/>
                  <a:gd name="T95" fmla="*/ 51 h 164"/>
                  <a:gd name="T96" fmla="*/ 0 w 159"/>
                  <a:gd name="T97" fmla="*/ 44 h 164"/>
                  <a:gd name="T98" fmla="*/ 0 w 159"/>
                  <a:gd name="T99" fmla="*/ 36 h 164"/>
                  <a:gd name="T100" fmla="*/ 2 w 159"/>
                  <a:gd name="T101" fmla="*/ 29 h 164"/>
                  <a:gd name="T102" fmla="*/ 5 w 159"/>
                  <a:gd name="T103" fmla="*/ 21 h 164"/>
                  <a:gd name="T104" fmla="*/ 5 w 159"/>
                  <a:gd name="T105" fmla="*/ 21 h 16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59" h="164">
                    <a:moveTo>
                      <a:pt x="5" y="21"/>
                    </a:moveTo>
                    <a:lnTo>
                      <a:pt x="5" y="21"/>
                    </a:lnTo>
                    <a:lnTo>
                      <a:pt x="14" y="11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29" y="0"/>
                    </a:lnTo>
                    <a:lnTo>
                      <a:pt x="33" y="2"/>
                    </a:lnTo>
                    <a:lnTo>
                      <a:pt x="39" y="3"/>
                    </a:lnTo>
                    <a:lnTo>
                      <a:pt x="71" y="17"/>
                    </a:lnTo>
                    <a:lnTo>
                      <a:pt x="87" y="23"/>
                    </a:lnTo>
                    <a:lnTo>
                      <a:pt x="111" y="30"/>
                    </a:lnTo>
                    <a:lnTo>
                      <a:pt x="125" y="35"/>
                    </a:lnTo>
                    <a:lnTo>
                      <a:pt x="135" y="41"/>
                    </a:lnTo>
                    <a:lnTo>
                      <a:pt x="144" y="45"/>
                    </a:lnTo>
                    <a:lnTo>
                      <a:pt x="150" y="51"/>
                    </a:lnTo>
                    <a:lnTo>
                      <a:pt x="155" y="57"/>
                    </a:lnTo>
                    <a:lnTo>
                      <a:pt x="158" y="63"/>
                    </a:lnTo>
                    <a:lnTo>
                      <a:pt x="159" y="71"/>
                    </a:lnTo>
                    <a:lnTo>
                      <a:pt x="159" y="80"/>
                    </a:lnTo>
                    <a:lnTo>
                      <a:pt x="159" y="89"/>
                    </a:lnTo>
                    <a:lnTo>
                      <a:pt x="155" y="96"/>
                    </a:lnTo>
                    <a:lnTo>
                      <a:pt x="150" y="104"/>
                    </a:lnTo>
                    <a:lnTo>
                      <a:pt x="143" y="110"/>
                    </a:lnTo>
                    <a:lnTo>
                      <a:pt x="134" y="114"/>
                    </a:lnTo>
                    <a:lnTo>
                      <a:pt x="123" y="119"/>
                    </a:lnTo>
                    <a:lnTo>
                      <a:pt x="99" y="129"/>
                    </a:lnTo>
                    <a:lnTo>
                      <a:pt x="87" y="135"/>
                    </a:lnTo>
                    <a:lnTo>
                      <a:pt x="77" y="143"/>
                    </a:lnTo>
                    <a:lnTo>
                      <a:pt x="60" y="155"/>
                    </a:lnTo>
                    <a:lnTo>
                      <a:pt x="54" y="159"/>
                    </a:lnTo>
                    <a:lnTo>
                      <a:pt x="47" y="162"/>
                    </a:lnTo>
                    <a:lnTo>
                      <a:pt x="41" y="164"/>
                    </a:lnTo>
                    <a:lnTo>
                      <a:pt x="35" y="161"/>
                    </a:lnTo>
                    <a:lnTo>
                      <a:pt x="30" y="156"/>
                    </a:lnTo>
                    <a:lnTo>
                      <a:pt x="27" y="150"/>
                    </a:lnTo>
                    <a:lnTo>
                      <a:pt x="26" y="143"/>
                    </a:lnTo>
                    <a:lnTo>
                      <a:pt x="24" y="132"/>
                    </a:lnTo>
                    <a:lnTo>
                      <a:pt x="23" y="111"/>
                    </a:lnTo>
                    <a:lnTo>
                      <a:pt x="21" y="101"/>
                    </a:lnTo>
                    <a:lnTo>
                      <a:pt x="18" y="89"/>
                    </a:lnTo>
                    <a:lnTo>
                      <a:pt x="11" y="69"/>
                    </a:lnTo>
                    <a:lnTo>
                      <a:pt x="2" y="51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2" y="29"/>
                    </a:lnTo>
                    <a:lnTo>
                      <a:pt x="5" y="2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9" name="Freeform 13407">
                <a:extLst>
                  <a:ext uri="{FF2B5EF4-FFF2-40B4-BE49-F238E27FC236}">
                    <a16:creationId xmlns:a16="http://schemas.microsoft.com/office/drawing/2014/main" id="{B3DFC9AA-1235-4788-82EA-13EDCD923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565"/>
                <a:ext cx="101" cy="69"/>
              </a:xfrm>
              <a:custGeom>
                <a:avLst/>
                <a:gdLst>
                  <a:gd name="T0" fmla="*/ 0 w 101"/>
                  <a:gd name="T1" fmla="*/ 26 h 69"/>
                  <a:gd name="T2" fmla="*/ 0 w 101"/>
                  <a:gd name="T3" fmla="*/ 26 h 69"/>
                  <a:gd name="T4" fmla="*/ 2 w 101"/>
                  <a:gd name="T5" fmla="*/ 24 h 69"/>
                  <a:gd name="T6" fmla="*/ 3 w 101"/>
                  <a:gd name="T7" fmla="*/ 21 h 69"/>
                  <a:gd name="T8" fmla="*/ 12 w 101"/>
                  <a:gd name="T9" fmla="*/ 15 h 69"/>
                  <a:gd name="T10" fmla="*/ 24 w 101"/>
                  <a:gd name="T11" fmla="*/ 9 h 69"/>
                  <a:gd name="T12" fmla="*/ 39 w 101"/>
                  <a:gd name="T13" fmla="*/ 5 h 69"/>
                  <a:gd name="T14" fmla="*/ 54 w 101"/>
                  <a:gd name="T15" fmla="*/ 2 h 69"/>
                  <a:gd name="T16" fmla="*/ 62 w 101"/>
                  <a:gd name="T17" fmla="*/ 0 h 69"/>
                  <a:gd name="T18" fmla="*/ 68 w 101"/>
                  <a:gd name="T19" fmla="*/ 2 h 69"/>
                  <a:gd name="T20" fmla="*/ 75 w 101"/>
                  <a:gd name="T21" fmla="*/ 3 h 69"/>
                  <a:gd name="T22" fmla="*/ 80 w 101"/>
                  <a:gd name="T23" fmla="*/ 5 h 69"/>
                  <a:gd name="T24" fmla="*/ 84 w 101"/>
                  <a:gd name="T25" fmla="*/ 9 h 69"/>
                  <a:gd name="T26" fmla="*/ 87 w 101"/>
                  <a:gd name="T27" fmla="*/ 14 h 69"/>
                  <a:gd name="T28" fmla="*/ 87 w 101"/>
                  <a:gd name="T29" fmla="*/ 14 h 69"/>
                  <a:gd name="T30" fmla="*/ 93 w 101"/>
                  <a:gd name="T31" fmla="*/ 26 h 69"/>
                  <a:gd name="T32" fmla="*/ 99 w 101"/>
                  <a:gd name="T33" fmla="*/ 41 h 69"/>
                  <a:gd name="T34" fmla="*/ 101 w 101"/>
                  <a:gd name="T35" fmla="*/ 48 h 69"/>
                  <a:gd name="T36" fmla="*/ 101 w 101"/>
                  <a:gd name="T37" fmla="*/ 56 h 69"/>
                  <a:gd name="T38" fmla="*/ 99 w 101"/>
                  <a:gd name="T39" fmla="*/ 62 h 69"/>
                  <a:gd name="T40" fmla="*/ 95 w 101"/>
                  <a:gd name="T41" fmla="*/ 65 h 69"/>
                  <a:gd name="T42" fmla="*/ 95 w 101"/>
                  <a:gd name="T43" fmla="*/ 65 h 69"/>
                  <a:gd name="T44" fmla="*/ 89 w 101"/>
                  <a:gd name="T45" fmla="*/ 68 h 69"/>
                  <a:gd name="T46" fmla="*/ 80 w 101"/>
                  <a:gd name="T47" fmla="*/ 69 h 69"/>
                  <a:gd name="T48" fmla="*/ 59 w 101"/>
                  <a:gd name="T49" fmla="*/ 69 h 69"/>
                  <a:gd name="T50" fmla="*/ 36 w 101"/>
                  <a:gd name="T51" fmla="*/ 68 h 69"/>
                  <a:gd name="T52" fmla="*/ 15 w 101"/>
                  <a:gd name="T53" fmla="*/ 65 h 69"/>
                  <a:gd name="T54" fmla="*/ 15 w 101"/>
                  <a:gd name="T55" fmla="*/ 65 h 69"/>
                  <a:gd name="T56" fmla="*/ 9 w 101"/>
                  <a:gd name="T57" fmla="*/ 63 h 69"/>
                  <a:gd name="T58" fmla="*/ 5 w 101"/>
                  <a:gd name="T59" fmla="*/ 60 h 69"/>
                  <a:gd name="T60" fmla="*/ 2 w 101"/>
                  <a:gd name="T61" fmla="*/ 54 h 69"/>
                  <a:gd name="T62" fmla="*/ 0 w 101"/>
                  <a:gd name="T63" fmla="*/ 50 h 69"/>
                  <a:gd name="T64" fmla="*/ 0 w 101"/>
                  <a:gd name="T65" fmla="*/ 38 h 69"/>
                  <a:gd name="T66" fmla="*/ 0 w 101"/>
                  <a:gd name="T67" fmla="*/ 26 h 69"/>
                  <a:gd name="T68" fmla="*/ 0 w 101"/>
                  <a:gd name="T69" fmla="*/ 26 h 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1" h="69">
                    <a:moveTo>
                      <a:pt x="0" y="26"/>
                    </a:moveTo>
                    <a:lnTo>
                      <a:pt x="0" y="26"/>
                    </a:lnTo>
                    <a:lnTo>
                      <a:pt x="2" y="24"/>
                    </a:lnTo>
                    <a:lnTo>
                      <a:pt x="3" y="21"/>
                    </a:lnTo>
                    <a:lnTo>
                      <a:pt x="12" y="15"/>
                    </a:lnTo>
                    <a:lnTo>
                      <a:pt x="24" y="9"/>
                    </a:lnTo>
                    <a:lnTo>
                      <a:pt x="39" y="5"/>
                    </a:lnTo>
                    <a:lnTo>
                      <a:pt x="54" y="2"/>
                    </a:lnTo>
                    <a:lnTo>
                      <a:pt x="62" y="0"/>
                    </a:lnTo>
                    <a:lnTo>
                      <a:pt x="68" y="2"/>
                    </a:lnTo>
                    <a:lnTo>
                      <a:pt x="75" y="3"/>
                    </a:lnTo>
                    <a:lnTo>
                      <a:pt x="80" y="5"/>
                    </a:lnTo>
                    <a:lnTo>
                      <a:pt x="84" y="9"/>
                    </a:lnTo>
                    <a:lnTo>
                      <a:pt x="87" y="14"/>
                    </a:lnTo>
                    <a:lnTo>
                      <a:pt x="93" y="26"/>
                    </a:lnTo>
                    <a:lnTo>
                      <a:pt x="99" y="41"/>
                    </a:lnTo>
                    <a:lnTo>
                      <a:pt x="101" y="48"/>
                    </a:lnTo>
                    <a:lnTo>
                      <a:pt x="101" y="56"/>
                    </a:lnTo>
                    <a:lnTo>
                      <a:pt x="99" y="62"/>
                    </a:lnTo>
                    <a:lnTo>
                      <a:pt x="95" y="65"/>
                    </a:lnTo>
                    <a:lnTo>
                      <a:pt x="89" y="68"/>
                    </a:lnTo>
                    <a:lnTo>
                      <a:pt x="80" y="69"/>
                    </a:lnTo>
                    <a:lnTo>
                      <a:pt x="59" y="69"/>
                    </a:lnTo>
                    <a:lnTo>
                      <a:pt x="36" y="68"/>
                    </a:lnTo>
                    <a:lnTo>
                      <a:pt x="15" y="65"/>
                    </a:lnTo>
                    <a:lnTo>
                      <a:pt x="9" y="63"/>
                    </a:lnTo>
                    <a:lnTo>
                      <a:pt x="5" y="60"/>
                    </a:lnTo>
                    <a:lnTo>
                      <a:pt x="2" y="54"/>
                    </a:lnTo>
                    <a:lnTo>
                      <a:pt x="0" y="50"/>
                    </a:lnTo>
                    <a:lnTo>
                      <a:pt x="0" y="38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0" name="Freeform 13408">
                <a:extLst>
                  <a:ext uri="{FF2B5EF4-FFF2-40B4-BE49-F238E27FC236}">
                    <a16:creationId xmlns:a16="http://schemas.microsoft.com/office/drawing/2014/main" id="{E5CC6BF6-17AE-426D-9FFD-100D2068A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675"/>
                <a:ext cx="96" cy="145"/>
              </a:xfrm>
              <a:custGeom>
                <a:avLst/>
                <a:gdLst>
                  <a:gd name="T0" fmla="*/ 0 w 96"/>
                  <a:gd name="T1" fmla="*/ 69 h 145"/>
                  <a:gd name="T2" fmla="*/ 0 w 96"/>
                  <a:gd name="T3" fmla="*/ 69 h 145"/>
                  <a:gd name="T4" fmla="*/ 3 w 96"/>
                  <a:gd name="T5" fmla="*/ 45 h 145"/>
                  <a:gd name="T6" fmla="*/ 6 w 96"/>
                  <a:gd name="T7" fmla="*/ 31 h 145"/>
                  <a:gd name="T8" fmla="*/ 9 w 96"/>
                  <a:gd name="T9" fmla="*/ 21 h 145"/>
                  <a:gd name="T10" fmla="*/ 14 w 96"/>
                  <a:gd name="T11" fmla="*/ 12 h 145"/>
                  <a:gd name="T12" fmla="*/ 20 w 96"/>
                  <a:gd name="T13" fmla="*/ 4 h 145"/>
                  <a:gd name="T14" fmla="*/ 26 w 96"/>
                  <a:gd name="T15" fmla="*/ 1 h 145"/>
                  <a:gd name="T16" fmla="*/ 30 w 96"/>
                  <a:gd name="T17" fmla="*/ 0 h 145"/>
                  <a:gd name="T18" fmla="*/ 33 w 96"/>
                  <a:gd name="T19" fmla="*/ 0 h 145"/>
                  <a:gd name="T20" fmla="*/ 33 w 96"/>
                  <a:gd name="T21" fmla="*/ 0 h 145"/>
                  <a:gd name="T22" fmla="*/ 57 w 96"/>
                  <a:gd name="T23" fmla="*/ 4 h 145"/>
                  <a:gd name="T24" fmla="*/ 66 w 96"/>
                  <a:gd name="T25" fmla="*/ 6 h 145"/>
                  <a:gd name="T26" fmla="*/ 75 w 96"/>
                  <a:gd name="T27" fmla="*/ 9 h 145"/>
                  <a:gd name="T28" fmla="*/ 83 w 96"/>
                  <a:gd name="T29" fmla="*/ 13 h 145"/>
                  <a:gd name="T30" fmla="*/ 89 w 96"/>
                  <a:gd name="T31" fmla="*/ 19 h 145"/>
                  <a:gd name="T32" fmla="*/ 93 w 96"/>
                  <a:gd name="T33" fmla="*/ 30 h 145"/>
                  <a:gd name="T34" fmla="*/ 95 w 96"/>
                  <a:gd name="T35" fmla="*/ 43 h 145"/>
                  <a:gd name="T36" fmla="*/ 95 w 96"/>
                  <a:gd name="T37" fmla="*/ 43 h 145"/>
                  <a:gd name="T38" fmla="*/ 96 w 96"/>
                  <a:gd name="T39" fmla="*/ 61 h 145"/>
                  <a:gd name="T40" fmla="*/ 95 w 96"/>
                  <a:gd name="T41" fmla="*/ 79 h 145"/>
                  <a:gd name="T42" fmla="*/ 92 w 96"/>
                  <a:gd name="T43" fmla="*/ 96 h 145"/>
                  <a:gd name="T44" fmla="*/ 87 w 96"/>
                  <a:gd name="T45" fmla="*/ 112 h 145"/>
                  <a:gd name="T46" fmla="*/ 81 w 96"/>
                  <a:gd name="T47" fmla="*/ 127 h 145"/>
                  <a:gd name="T48" fmla="*/ 78 w 96"/>
                  <a:gd name="T49" fmla="*/ 132 h 145"/>
                  <a:gd name="T50" fmla="*/ 74 w 96"/>
                  <a:gd name="T51" fmla="*/ 138 h 145"/>
                  <a:gd name="T52" fmla="*/ 69 w 96"/>
                  <a:gd name="T53" fmla="*/ 141 h 145"/>
                  <a:gd name="T54" fmla="*/ 65 w 96"/>
                  <a:gd name="T55" fmla="*/ 144 h 145"/>
                  <a:gd name="T56" fmla="*/ 59 w 96"/>
                  <a:gd name="T57" fmla="*/ 145 h 145"/>
                  <a:gd name="T58" fmla="*/ 53 w 96"/>
                  <a:gd name="T59" fmla="*/ 144 h 145"/>
                  <a:gd name="T60" fmla="*/ 53 w 96"/>
                  <a:gd name="T61" fmla="*/ 144 h 145"/>
                  <a:gd name="T62" fmla="*/ 42 w 96"/>
                  <a:gd name="T63" fmla="*/ 141 h 145"/>
                  <a:gd name="T64" fmla="*/ 33 w 96"/>
                  <a:gd name="T65" fmla="*/ 138 h 145"/>
                  <a:gd name="T66" fmla="*/ 27 w 96"/>
                  <a:gd name="T67" fmla="*/ 133 h 145"/>
                  <a:gd name="T68" fmla="*/ 21 w 96"/>
                  <a:gd name="T69" fmla="*/ 127 h 145"/>
                  <a:gd name="T70" fmla="*/ 21 w 96"/>
                  <a:gd name="T71" fmla="*/ 127 h 145"/>
                  <a:gd name="T72" fmla="*/ 14 w 96"/>
                  <a:gd name="T73" fmla="*/ 118 h 145"/>
                  <a:gd name="T74" fmla="*/ 8 w 96"/>
                  <a:gd name="T75" fmla="*/ 102 h 145"/>
                  <a:gd name="T76" fmla="*/ 2 w 96"/>
                  <a:gd name="T77" fmla="*/ 85 h 145"/>
                  <a:gd name="T78" fmla="*/ 0 w 96"/>
                  <a:gd name="T79" fmla="*/ 76 h 145"/>
                  <a:gd name="T80" fmla="*/ 0 w 96"/>
                  <a:gd name="T81" fmla="*/ 69 h 145"/>
                  <a:gd name="T82" fmla="*/ 0 w 96"/>
                  <a:gd name="T83" fmla="*/ 69 h 14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6" h="145">
                    <a:moveTo>
                      <a:pt x="0" y="69"/>
                    </a:moveTo>
                    <a:lnTo>
                      <a:pt x="0" y="69"/>
                    </a:lnTo>
                    <a:lnTo>
                      <a:pt x="3" y="45"/>
                    </a:lnTo>
                    <a:lnTo>
                      <a:pt x="6" y="31"/>
                    </a:lnTo>
                    <a:lnTo>
                      <a:pt x="9" y="21"/>
                    </a:lnTo>
                    <a:lnTo>
                      <a:pt x="14" y="12"/>
                    </a:lnTo>
                    <a:lnTo>
                      <a:pt x="20" y="4"/>
                    </a:lnTo>
                    <a:lnTo>
                      <a:pt x="26" y="1"/>
                    </a:lnTo>
                    <a:lnTo>
                      <a:pt x="30" y="0"/>
                    </a:lnTo>
                    <a:lnTo>
                      <a:pt x="33" y="0"/>
                    </a:lnTo>
                    <a:lnTo>
                      <a:pt x="57" y="4"/>
                    </a:lnTo>
                    <a:lnTo>
                      <a:pt x="66" y="6"/>
                    </a:lnTo>
                    <a:lnTo>
                      <a:pt x="75" y="9"/>
                    </a:lnTo>
                    <a:lnTo>
                      <a:pt x="83" y="13"/>
                    </a:lnTo>
                    <a:lnTo>
                      <a:pt x="89" y="19"/>
                    </a:lnTo>
                    <a:lnTo>
                      <a:pt x="93" y="30"/>
                    </a:lnTo>
                    <a:lnTo>
                      <a:pt x="95" y="43"/>
                    </a:lnTo>
                    <a:lnTo>
                      <a:pt x="96" y="61"/>
                    </a:lnTo>
                    <a:lnTo>
                      <a:pt x="95" y="79"/>
                    </a:lnTo>
                    <a:lnTo>
                      <a:pt x="92" y="96"/>
                    </a:lnTo>
                    <a:lnTo>
                      <a:pt x="87" y="112"/>
                    </a:lnTo>
                    <a:lnTo>
                      <a:pt x="81" y="127"/>
                    </a:lnTo>
                    <a:lnTo>
                      <a:pt x="78" y="132"/>
                    </a:lnTo>
                    <a:lnTo>
                      <a:pt x="74" y="138"/>
                    </a:lnTo>
                    <a:lnTo>
                      <a:pt x="69" y="141"/>
                    </a:lnTo>
                    <a:lnTo>
                      <a:pt x="65" y="144"/>
                    </a:lnTo>
                    <a:lnTo>
                      <a:pt x="59" y="145"/>
                    </a:lnTo>
                    <a:lnTo>
                      <a:pt x="53" y="144"/>
                    </a:lnTo>
                    <a:lnTo>
                      <a:pt x="42" y="141"/>
                    </a:lnTo>
                    <a:lnTo>
                      <a:pt x="33" y="138"/>
                    </a:lnTo>
                    <a:lnTo>
                      <a:pt x="27" y="133"/>
                    </a:lnTo>
                    <a:lnTo>
                      <a:pt x="21" y="127"/>
                    </a:lnTo>
                    <a:lnTo>
                      <a:pt x="14" y="118"/>
                    </a:lnTo>
                    <a:lnTo>
                      <a:pt x="8" y="102"/>
                    </a:lnTo>
                    <a:lnTo>
                      <a:pt x="2" y="85"/>
                    </a:lnTo>
                    <a:lnTo>
                      <a:pt x="0" y="76"/>
                    </a:lnTo>
                    <a:lnTo>
                      <a:pt x="0" y="6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1" name="Freeform 13409">
                <a:extLst>
                  <a:ext uri="{FF2B5EF4-FFF2-40B4-BE49-F238E27FC236}">
                    <a16:creationId xmlns:a16="http://schemas.microsoft.com/office/drawing/2014/main" id="{849FD0CC-E355-49EC-B963-B7CFD09F9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688"/>
                <a:ext cx="153" cy="523"/>
              </a:xfrm>
              <a:custGeom>
                <a:avLst/>
                <a:gdLst>
                  <a:gd name="T0" fmla="*/ 139 w 153"/>
                  <a:gd name="T1" fmla="*/ 502 h 523"/>
                  <a:gd name="T2" fmla="*/ 139 w 153"/>
                  <a:gd name="T3" fmla="*/ 502 h 523"/>
                  <a:gd name="T4" fmla="*/ 138 w 153"/>
                  <a:gd name="T5" fmla="*/ 510 h 523"/>
                  <a:gd name="T6" fmla="*/ 135 w 153"/>
                  <a:gd name="T7" fmla="*/ 516 h 523"/>
                  <a:gd name="T8" fmla="*/ 132 w 153"/>
                  <a:gd name="T9" fmla="*/ 519 h 523"/>
                  <a:gd name="T10" fmla="*/ 129 w 153"/>
                  <a:gd name="T11" fmla="*/ 522 h 523"/>
                  <a:gd name="T12" fmla="*/ 126 w 153"/>
                  <a:gd name="T13" fmla="*/ 523 h 523"/>
                  <a:gd name="T14" fmla="*/ 123 w 153"/>
                  <a:gd name="T15" fmla="*/ 523 h 523"/>
                  <a:gd name="T16" fmla="*/ 117 w 153"/>
                  <a:gd name="T17" fmla="*/ 522 h 523"/>
                  <a:gd name="T18" fmla="*/ 117 w 153"/>
                  <a:gd name="T19" fmla="*/ 522 h 523"/>
                  <a:gd name="T20" fmla="*/ 99 w 153"/>
                  <a:gd name="T21" fmla="*/ 511 h 523"/>
                  <a:gd name="T22" fmla="*/ 82 w 153"/>
                  <a:gd name="T23" fmla="*/ 499 h 523"/>
                  <a:gd name="T24" fmla="*/ 66 w 153"/>
                  <a:gd name="T25" fmla="*/ 484 h 523"/>
                  <a:gd name="T26" fmla="*/ 51 w 153"/>
                  <a:gd name="T27" fmla="*/ 468 h 523"/>
                  <a:gd name="T28" fmla="*/ 37 w 153"/>
                  <a:gd name="T29" fmla="*/ 450 h 523"/>
                  <a:gd name="T30" fmla="*/ 25 w 153"/>
                  <a:gd name="T31" fmla="*/ 432 h 523"/>
                  <a:gd name="T32" fmla="*/ 16 w 153"/>
                  <a:gd name="T33" fmla="*/ 414 h 523"/>
                  <a:gd name="T34" fmla="*/ 10 w 153"/>
                  <a:gd name="T35" fmla="*/ 396 h 523"/>
                  <a:gd name="T36" fmla="*/ 10 w 153"/>
                  <a:gd name="T37" fmla="*/ 396 h 523"/>
                  <a:gd name="T38" fmla="*/ 7 w 153"/>
                  <a:gd name="T39" fmla="*/ 367 h 523"/>
                  <a:gd name="T40" fmla="*/ 4 w 153"/>
                  <a:gd name="T41" fmla="*/ 324 h 523"/>
                  <a:gd name="T42" fmla="*/ 1 w 153"/>
                  <a:gd name="T43" fmla="*/ 210 h 523"/>
                  <a:gd name="T44" fmla="*/ 0 w 153"/>
                  <a:gd name="T45" fmla="*/ 103 h 523"/>
                  <a:gd name="T46" fmla="*/ 0 w 153"/>
                  <a:gd name="T47" fmla="*/ 46 h 523"/>
                  <a:gd name="T48" fmla="*/ 0 w 153"/>
                  <a:gd name="T49" fmla="*/ 46 h 523"/>
                  <a:gd name="T50" fmla="*/ 0 w 153"/>
                  <a:gd name="T51" fmla="*/ 31 h 523"/>
                  <a:gd name="T52" fmla="*/ 3 w 153"/>
                  <a:gd name="T53" fmla="*/ 16 h 523"/>
                  <a:gd name="T54" fmla="*/ 4 w 153"/>
                  <a:gd name="T55" fmla="*/ 12 h 523"/>
                  <a:gd name="T56" fmla="*/ 6 w 153"/>
                  <a:gd name="T57" fmla="*/ 6 h 523"/>
                  <a:gd name="T58" fmla="*/ 9 w 153"/>
                  <a:gd name="T59" fmla="*/ 3 h 523"/>
                  <a:gd name="T60" fmla="*/ 13 w 153"/>
                  <a:gd name="T61" fmla="*/ 0 h 523"/>
                  <a:gd name="T62" fmla="*/ 13 w 153"/>
                  <a:gd name="T63" fmla="*/ 0 h 523"/>
                  <a:gd name="T64" fmla="*/ 18 w 153"/>
                  <a:gd name="T65" fmla="*/ 0 h 523"/>
                  <a:gd name="T66" fmla="*/ 24 w 153"/>
                  <a:gd name="T67" fmla="*/ 0 h 523"/>
                  <a:gd name="T68" fmla="*/ 39 w 153"/>
                  <a:gd name="T69" fmla="*/ 3 h 523"/>
                  <a:gd name="T70" fmla="*/ 55 w 153"/>
                  <a:gd name="T71" fmla="*/ 9 h 523"/>
                  <a:gd name="T72" fmla="*/ 73 w 153"/>
                  <a:gd name="T73" fmla="*/ 16 h 523"/>
                  <a:gd name="T74" fmla="*/ 91 w 153"/>
                  <a:gd name="T75" fmla="*/ 27 h 523"/>
                  <a:gd name="T76" fmla="*/ 106 w 153"/>
                  <a:gd name="T77" fmla="*/ 36 h 523"/>
                  <a:gd name="T78" fmla="*/ 118 w 153"/>
                  <a:gd name="T79" fmla="*/ 46 h 523"/>
                  <a:gd name="T80" fmla="*/ 123 w 153"/>
                  <a:gd name="T81" fmla="*/ 52 h 523"/>
                  <a:gd name="T82" fmla="*/ 126 w 153"/>
                  <a:gd name="T83" fmla="*/ 57 h 523"/>
                  <a:gd name="T84" fmla="*/ 126 w 153"/>
                  <a:gd name="T85" fmla="*/ 57 h 523"/>
                  <a:gd name="T86" fmla="*/ 130 w 153"/>
                  <a:gd name="T87" fmla="*/ 69 h 523"/>
                  <a:gd name="T88" fmla="*/ 135 w 153"/>
                  <a:gd name="T89" fmla="*/ 87 h 523"/>
                  <a:gd name="T90" fmla="*/ 142 w 153"/>
                  <a:gd name="T91" fmla="*/ 133 h 523"/>
                  <a:gd name="T92" fmla="*/ 142 w 153"/>
                  <a:gd name="T93" fmla="*/ 133 h 523"/>
                  <a:gd name="T94" fmla="*/ 144 w 153"/>
                  <a:gd name="T95" fmla="*/ 136 h 523"/>
                  <a:gd name="T96" fmla="*/ 144 w 153"/>
                  <a:gd name="T97" fmla="*/ 136 h 523"/>
                  <a:gd name="T98" fmla="*/ 144 w 153"/>
                  <a:gd name="T99" fmla="*/ 138 h 523"/>
                  <a:gd name="T100" fmla="*/ 144 w 153"/>
                  <a:gd name="T101" fmla="*/ 138 h 523"/>
                  <a:gd name="T102" fmla="*/ 147 w 153"/>
                  <a:gd name="T103" fmla="*/ 162 h 523"/>
                  <a:gd name="T104" fmla="*/ 148 w 153"/>
                  <a:gd name="T105" fmla="*/ 193 h 523"/>
                  <a:gd name="T106" fmla="*/ 153 w 153"/>
                  <a:gd name="T107" fmla="*/ 252 h 523"/>
                  <a:gd name="T108" fmla="*/ 153 w 153"/>
                  <a:gd name="T109" fmla="*/ 252 h 523"/>
                  <a:gd name="T110" fmla="*/ 153 w 153"/>
                  <a:gd name="T111" fmla="*/ 288 h 523"/>
                  <a:gd name="T112" fmla="*/ 151 w 153"/>
                  <a:gd name="T113" fmla="*/ 321 h 523"/>
                  <a:gd name="T114" fmla="*/ 151 w 153"/>
                  <a:gd name="T115" fmla="*/ 321 h 523"/>
                  <a:gd name="T116" fmla="*/ 147 w 153"/>
                  <a:gd name="T117" fmla="*/ 415 h 523"/>
                  <a:gd name="T118" fmla="*/ 139 w 153"/>
                  <a:gd name="T119" fmla="*/ 502 h 523"/>
                  <a:gd name="T120" fmla="*/ 139 w 153"/>
                  <a:gd name="T121" fmla="*/ 502 h 52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3" h="523">
                    <a:moveTo>
                      <a:pt x="139" y="502"/>
                    </a:moveTo>
                    <a:lnTo>
                      <a:pt x="139" y="502"/>
                    </a:lnTo>
                    <a:lnTo>
                      <a:pt x="138" y="510"/>
                    </a:lnTo>
                    <a:lnTo>
                      <a:pt x="135" y="516"/>
                    </a:lnTo>
                    <a:lnTo>
                      <a:pt x="132" y="519"/>
                    </a:lnTo>
                    <a:lnTo>
                      <a:pt x="129" y="522"/>
                    </a:lnTo>
                    <a:lnTo>
                      <a:pt x="126" y="523"/>
                    </a:lnTo>
                    <a:lnTo>
                      <a:pt x="123" y="523"/>
                    </a:lnTo>
                    <a:lnTo>
                      <a:pt x="117" y="522"/>
                    </a:lnTo>
                    <a:lnTo>
                      <a:pt x="99" y="511"/>
                    </a:lnTo>
                    <a:lnTo>
                      <a:pt x="82" y="499"/>
                    </a:lnTo>
                    <a:lnTo>
                      <a:pt x="66" y="484"/>
                    </a:lnTo>
                    <a:lnTo>
                      <a:pt x="51" y="468"/>
                    </a:lnTo>
                    <a:lnTo>
                      <a:pt x="37" y="450"/>
                    </a:lnTo>
                    <a:lnTo>
                      <a:pt x="25" y="432"/>
                    </a:lnTo>
                    <a:lnTo>
                      <a:pt x="16" y="414"/>
                    </a:lnTo>
                    <a:lnTo>
                      <a:pt x="10" y="396"/>
                    </a:lnTo>
                    <a:lnTo>
                      <a:pt x="7" y="367"/>
                    </a:lnTo>
                    <a:lnTo>
                      <a:pt x="4" y="324"/>
                    </a:lnTo>
                    <a:lnTo>
                      <a:pt x="1" y="210"/>
                    </a:lnTo>
                    <a:lnTo>
                      <a:pt x="0" y="103"/>
                    </a:lnTo>
                    <a:lnTo>
                      <a:pt x="0" y="46"/>
                    </a:lnTo>
                    <a:lnTo>
                      <a:pt x="0" y="31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39" y="3"/>
                    </a:lnTo>
                    <a:lnTo>
                      <a:pt x="55" y="9"/>
                    </a:lnTo>
                    <a:lnTo>
                      <a:pt x="73" y="16"/>
                    </a:lnTo>
                    <a:lnTo>
                      <a:pt x="91" y="27"/>
                    </a:lnTo>
                    <a:lnTo>
                      <a:pt x="106" y="36"/>
                    </a:lnTo>
                    <a:lnTo>
                      <a:pt x="118" y="46"/>
                    </a:lnTo>
                    <a:lnTo>
                      <a:pt x="123" y="52"/>
                    </a:lnTo>
                    <a:lnTo>
                      <a:pt x="126" y="57"/>
                    </a:lnTo>
                    <a:lnTo>
                      <a:pt x="130" y="69"/>
                    </a:lnTo>
                    <a:lnTo>
                      <a:pt x="135" y="87"/>
                    </a:lnTo>
                    <a:lnTo>
                      <a:pt x="142" y="133"/>
                    </a:lnTo>
                    <a:lnTo>
                      <a:pt x="144" y="136"/>
                    </a:lnTo>
                    <a:lnTo>
                      <a:pt x="144" y="138"/>
                    </a:lnTo>
                    <a:lnTo>
                      <a:pt x="147" y="162"/>
                    </a:lnTo>
                    <a:lnTo>
                      <a:pt x="148" y="193"/>
                    </a:lnTo>
                    <a:lnTo>
                      <a:pt x="153" y="252"/>
                    </a:lnTo>
                    <a:lnTo>
                      <a:pt x="153" y="288"/>
                    </a:lnTo>
                    <a:lnTo>
                      <a:pt x="151" y="321"/>
                    </a:lnTo>
                    <a:lnTo>
                      <a:pt x="147" y="415"/>
                    </a:lnTo>
                    <a:lnTo>
                      <a:pt x="139" y="50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2" name="Freeform 13410">
                <a:extLst>
                  <a:ext uri="{FF2B5EF4-FFF2-40B4-BE49-F238E27FC236}">
                    <a16:creationId xmlns:a16="http://schemas.microsoft.com/office/drawing/2014/main" id="{EDBB8041-359D-40D2-ACF0-CC591D1D8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180"/>
                <a:ext cx="155" cy="355"/>
              </a:xfrm>
              <a:custGeom>
                <a:avLst/>
                <a:gdLst>
                  <a:gd name="T0" fmla="*/ 27 w 155"/>
                  <a:gd name="T1" fmla="*/ 39 h 355"/>
                  <a:gd name="T2" fmla="*/ 30 w 155"/>
                  <a:gd name="T3" fmla="*/ 13 h 355"/>
                  <a:gd name="T4" fmla="*/ 33 w 155"/>
                  <a:gd name="T5" fmla="*/ 6 h 355"/>
                  <a:gd name="T6" fmla="*/ 39 w 155"/>
                  <a:gd name="T7" fmla="*/ 1 h 355"/>
                  <a:gd name="T8" fmla="*/ 47 w 155"/>
                  <a:gd name="T9" fmla="*/ 0 h 355"/>
                  <a:gd name="T10" fmla="*/ 53 w 155"/>
                  <a:gd name="T11" fmla="*/ 3 h 355"/>
                  <a:gd name="T12" fmla="*/ 71 w 155"/>
                  <a:gd name="T13" fmla="*/ 22 h 355"/>
                  <a:gd name="T14" fmla="*/ 110 w 155"/>
                  <a:gd name="T15" fmla="*/ 52 h 355"/>
                  <a:gd name="T16" fmla="*/ 131 w 155"/>
                  <a:gd name="T17" fmla="*/ 64 h 355"/>
                  <a:gd name="T18" fmla="*/ 146 w 155"/>
                  <a:gd name="T19" fmla="*/ 78 h 355"/>
                  <a:gd name="T20" fmla="*/ 152 w 155"/>
                  <a:gd name="T21" fmla="*/ 91 h 355"/>
                  <a:gd name="T22" fmla="*/ 153 w 155"/>
                  <a:gd name="T23" fmla="*/ 103 h 355"/>
                  <a:gd name="T24" fmla="*/ 152 w 155"/>
                  <a:gd name="T25" fmla="*/ 112 h 355"/>
                  <a:gd name="T26" fmla="*/ 149 w 155"/>
                  <a:gd name="T27" fmla="*/ 205 h 355"/>
                  <a:gd name="T28" fmla="*/ 155 w 155"/>
                  <a:gd name="T29" fmla="*/ 304 h 355"/>
                  <a:gd name="T30" fmla="*/ 155 w 155"/>
                  <a:gd name="T31" fmla="*/ 312 h 355"/>
                  <a:gd name="T32" fmla="*/ 152 w 155"/>
                  <a:gd name="T33" fmla="*/ 324 h 355"/>
                  <a:gd name="T34" fmla="*/ 143 w 155"/>
                  <a:gd name="T35" fmla="*/ 339 h 355"/>
                  <a:gd name="T36" fmla="*/ 122 w 155"/>
                  <a:gd name="T37" fmla="*/ 351 h 355"/>
                  <a:gd name="T38" fmla="*/ 95 w 155"/>
                  <a:gd name="T39" fmla="*/ 355 h 355"/>
                  <a:gd name="T40" fmla="*/ 81 w 155"/>
                  <a:gd name="T41" fmla="*/ 354 h 355"/>
                  <a:gd name="T42" fmla="*/ 45 w 155"/>
                  <a:gd name="T43" fmla="*/ 348 h 355"/>
                  <a:gd name="T44" fmla="*/ 32 w 155"/>
                  <a:gd name="T45" fmla="*/ 340 h 355"/>
                  <a:gd name="T46" fmla="*/ 21 w 155"/>
                  <a:gd name="T47" fmla="*/ 327 h 355"/>
                  <a:gd name="T48" fmla="*/ 17 w 155"/>
                  <a:gd name="T49" fmla="*/ 321 h 355"/>
                  <a:gd name="T50" fmla="*/ 11 w 155"/>
                  <a:gd name="T51" fmla="*/ 303 h 355"/>
                  <a:gd name="T52" fmla="*/ 8 w 155"/>
                  <a:gd name="T53" fmla="*/ 289 h 355"/>
                  <a:gd name="T54" fmla="*/ 2 w 155"/>
                  <a:gd name="T55" fmla="*/ 229 h 355"/>
                  <a:gd name="T56" fmla="*/ 2 w 155"/>
                  <a:gd name="T57" fmla="*/ 184 h 355"/>
                  <a:gd name="T58" fmla="*/ 3 w 155"/>
                  <a:gd name="T59" fmla="*/ 169 h 355"/>
                  <a:gd name="T60" fmla="*/ 15 w 155"/>
                  <a:gd name="T61" fmla="*/ 105 h 355"/>
                  <a:gd name="T62" fmla="*/ 21 w 155"/>
                  <a:gd name="T63" fmla="*/ 72 h 355"/>
                  <a:gd name="T64" fmla="*/ 27 w 155"/>
                  <a:gd name="T65" fmla="*/ 39 h 35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5" h="355">
                    <a:moveTo>
                      <a:pt x="27" y="39"/>
                    </a:moveTo>
                    <a:lnTo>
                      <a:pt x="27" y="39"/>
                    </a:lnTo>
                    <a:lnTo>
                      <a:pt x="30" y="13"/>
                    </a:lnTo>
                    <a:lnTo>
                      <a:pt x="32" y="9"/>
                    </a:lnTo>
                    <a:lnTo>
                      <a:pt x="33" y="6"/>
                    </a:lnTo>
                    <a:lnTo>
                      <a:pt x="36" y="3"/>
                    </a:lnTo>
                    <a:lnTo>
                      <a:pt x="39" y="1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50" y="1"/>
                    </a:lnTo>
                    <a:lnTo>
                      <a:pt x="53" y="3"/>
                    </a:lnTo>
                    <a:lnTo>
                      <a:pt x="71" y="22"/>
                    </a:lnTo>
                    <a:lnTo>
                      <a:pt x="90" y="39"/>
                    </a:lnTo>
                    <a:lnTo>
                      <a:pt x="110" y="52"/>
                    </a:lnTo>
                    <a:lnTo>
                      <a:pt x="131" y="64"/>
                    </a:lnTo>
                    <a:lnTo>
                      <a:pt x="140" y="70"/>
                    </a:lnTo>
                    <a:lnTo>
                      <a:pt x="146" y="78"/>
                    </a:lnTo>
                    <a:lnTo>
                      <a:pt x="149" y="84"/>
                    </a:lnTo>
                    <a:lnTo>
                      <a:pt x="152" y="91"/>
                    </a:lnTo>
                    <a:lnTo>
                      <a:pt x="153" y="97"/>
                    </a:lnTo>
                    <a:lnTo>
                      <a:pt x="153" y="103"/>
                    </a:lnTo>
                    <a:lnTo>
                      <a:pt x="152" y="112"/>
                    </a:lnTo>
                    <a:lnTo>
                      <a:pt x="149" y="159"/>
                    </a:lnTo>
                    <a:lnTo>
                      <a:pt x="149" y="205"/>
                    </a:lnTo>
                    <a:lnTo>
                      <a:pt x="150" y="255"/>
                    </a:lnTo>
                    <a:lnTo>
                      <a:pt x="155" y="304"/>
                    </a:lnTo>
                    <a:lnTo>
                      <a:pt x="155" y="312"/>
                    </a:lnTo>
                    <a:lnTo>
                      <a:pt x="155" y="318"/>
                    </a:lnTo>
                    <a:lnTo>
                      <a:pt x="152" y="324"/>
                    </a:lnTo>
                    <a:lnTo>
                      <a:pt x="150" y="330"/>
                    </a:lnTo>
                    <a:lnTo>
                      <a:pt x="143" y="339"/>
                    </a:lnTo>
                    <a:lnTo>
                      <a:pt x="132" y="346"/>
                    </a:lnTo>
                    <a:lnTo>
                      <a:pt x="122" y="351"/>
                    </a:lnTo>
                    <a:lnTo>
                      <a:pt x="108" y="354"/>
                    </a:lnTo>
                    <a:lnTo>
                      <a:pt x="95" y="355"/>
                    </a:lnTo>
                    <a:lnTo>
                      <a:pt x="81" y="354"/>
                    </a:lnTo>
                    <a:lnTo>
                      <a:pt x="62" y="352"/>
                    </a:lnTo>
                    <a:lnTo>
                      <a:pt x="45" y="348"/>
                    </a:lnTo>
                    <a:lnTo>
                      <a:pt x="38" y="343"/>
                    </a:lnTo>
                    <a:lnTo>
                      <a:pt x="32" y="340"/>
                    </a:lnTo>
                    <a:lnTo>
                      <a:pt x="26" y="334"/>
                    </a:lnTo>
                    <a:lnTo>
                      <a:pt x="21" y="327"/>
                    </a:lnTo>
                    <a:lnTo>
                      <a:pt x="17" y="321"/>
                    </a:lnTo>
                    <a:lnTo>
                      <a:pt x="14" y="315"/>
                    </a:lnTo>
                    <a:lnTo>
                      <a:pt x="11" y="303"/>
                    </a:lnTo>
                    <a:lnTo>
                      <a:pt x="8" y="289"/>
                    </a:lnTo>
                    <a:lnTo>
                      <a:pt x="5" y="259"/>
                    </a:lnTo>
                    <a:lnTo>
                      <a:pt x="2" y="229"/>
                    </a:lnTo>
                    <a:lnTo>
                      <a:pt x="0" y="199"/>
                    </a:lnTo>
                    <a:lnTo>
                      <a:pt x="2" y="184"/>
                    </a:lnTo>
                    <a:lnTo>
                      <a:pt x="3" y="169"/>
                    </a:lnTo>
                    <a:lnTo>
                      <a:pt x="9" y="136"/>
                    </a:lnTo>
                    <a:lnTo>
                      <a:pt x="15" y="105"/>
                    </a:lnTo>
                    <a:lnTo>
                      <a:pt x="21" y="72"/>
                    </a:lnTo>
                    <a:lnTo>
                      <a:pt x="27" y="3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3" name="Freeform 13411">
                <a:extLst>
                  <a:ext uri="{FF2B5EF4-FFF2-40B4-BE49-F238E27FC236}">
                    <a16:creationId xmlns:a16="http://schemas.microsoft.com/office/drawing/2014/main" id="{EB2FEC45-827B-483A-ABA3-894AE9443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811"/>
                <a:ext cx="166" cy="164"/>
              </a:xfrm>
              <a:custGeom>
                <a:avLst/>
                <a:gdLst>
                  <a:gd name="T0" fmla="*/ 9 w 166"/>
                  <a:gd name="T1" fmla="*/ 77 h 164"/>
                  <a:gd name="T2" fmla="*/ 9 w 166"/>
                  <a:gd name="T3" fmla="*/ 77 h 164"/>
                  <a:gd name="T4" fmla="*/ 4 w 166"/>
                  <a:gd name="T5" fmla="*/ 51 h 164"/>
                  <a:gd name="T6" fmla="*/ 3 w 166"/>
                  <a:gd name="T7" fmla="*/ 39 h 164"/>
                  <a:gd name="T8" fmla="*/ 3 w 166"/>
                  <a:gd name="T9" fmla="*/ 27 h 164"/>
                  <a:gd name="T10" fmla="*/ 3 w 166"/>
                  <a:gd name="T11" fmla="*/ 18 h 164"/>
                  <a:gd name="T12" fmla="*/ 6 w 166"/>
                  <a:gd name="T13" fmla="*/ 9 h 164"/>
                  <a:gd name="T14" fmla="*/ 9 w 166"/>
                  <a:gd name="T15" fmla="*/ 3 h 164"/>
                  <a:gd name="T16" fmla="*/ 15 w 166"/>
                  <a:gd name="T17" fmla="*/ 0 h 164"/>
                  <a:gd name="T18" fmla="*/ 15 w 166"/>
                  <a:gd name="T19" fmla="*/ 0 h 164"/>
                  <a:gd name="T20" fmla="*/ 22 w 166"/>
                  <a:gd name="T21" fmla="*/ 0 h 164"/>
                  <a:gd name="T22" fmla="*/ 30 w 166"/>
                  <a:gd name="T23" fmla="*/ 2 h 164"/>
                  <a:gd name="T24" fmla="*/ 36 w 166"/>
                  <a:gd name="T25" fmla="*/ 3 h 164"/>
                  <a:gd name="T26" fmla="*/ 42 w 166"/>
                  <a:gd name="T27" fmla="*/ 8 h 164"/>
                  <a:gd name="T28" fmla="*/ 55 w 166"/>
                  <a:gd name="T29" fmla="*/ 20 h 164"/>
                  <a:gd name="T30" fmla="*/ 70 w 166"/>
                  <a:gd name="T31" fmla="*/ 33 h 164"/>
                  <a:gd name="T32" fmla="*/ 70 w 166"/>
                  <a:gd name="T33" fmla="*/ 33 h 164"/>
                  <a:gd name="T34" fmla="*/ 78 w 166"/>
                  <a:gd name="T35" fmla="*/ 41 h 164"/>
                  <a:gd name="T36" fmla="*/ 85 w 166"/>
                  <a:gd name="T37" fmla="*/ 47 h 164"/>
                  <a:gd name="T38" fmla="*/ 93 w 166"/>
                  <a:gd name="T39" fmla="*/ 50 h 164"/>
                  <a:gd name="T40" fmla="*/ 99 w 166"/>
                  <a:gd name="T41" fmla="*/ 53 h 164"/>
                  <a:gd name="T42" fmla="*/ 114 w 166"/>
                  <a:gd name="T43" fmla="*/ 56 h 164"/>
                  <a:gd name="T44" fmla="*/ 130 w 166"/>
                  <a:gd name="T45" fmla="*/ 57 h 164"/>
                  <a:gd name="T46" fmla="*/ 130 w 166"/>
                  <a:gd name="T47" fmla="*/ 57 h 164"/>
                  <a:gd name="T48" fmla="*/ 136 w 166"/>
                  <a:gd name="T49" fmla="*/ 59 h 164"/>
                  <a:gd name="T50" fmla="*/ 141 w 166"/>
                  <a:gd name="T51" fmla="*/ 60 h 164"/>
                  <a:gd name="T52" fmla="*/ 148 w 166"/>
                  <a:gd name="T53" fmla="*/ 65 h 164"/>
                  <a:gd name="T54" fmla="*/ 153 w 166"/>
                  <a:gd name="T55" fmla="*/ 72 h 164"/>
                  <a:gd name="T56" fmla="*/ 157 w 166"/>
                  <a:gd name="T57" fmla="*/ 80 h 164"/>
                  <a:gd name="T58" fmla="*/ 157 w 166"/>
                  <a:gd name="T59" fmla="*/ 80 h 164"/>
                  <a:gd name="T60" fmla="*/ 162 w 166"/>
                  <a:gd name="T61" fmla="*/ 86 h 164"/>
                  <a:gd name="T62" fmla="*/ 163 w 166"/>
                  <a:gd name="T63" fmla="*/ 95 h 164"/>
                  <a:gd name="T64" fmla="*/ 166 w 166"/>
                  <a:gd name="T65" fmla="*/ 104 h 164"/>
                  <a:gd name="T66" fmla="*/ 166 w 166"/>
                  <a:gd name="T67" fmla="*/ 113 h 164"/>
                  <a:gd name="T68" fmla="*/ 166 w 166"/>
                  <a:gd name="T69" fmla="*/ 131 h 164"/>
                  <a:gd name="T70" fmla="*/ 165 w 166"/>
                  <a:gd name="T71" fmla="*/ 138 h 164"/>
                  <a:gd name="T72" fmla="*/ 162 w 166"/>
                  <a:gd name="T73" fmla="*/ 143 h 164"/>
                  <a:gd name="T74" fmla="*/ 162 w 166"/>
                  <a:gd name="T75" fmla="*/ 143 h 164"/>
                  <a:gd name="T76" fmla="*/ 159 w 166"/>
                  <a:gd name="T77" fmla="*/ 146 h 164"/>
                  <a:gd name="T78" fmla="*/ 153 w 166"/>
                  <a:gd name="T79" fmla="*/ 146 h 164"/>
                  <a:gd name="T80" fmla="*/ 139 w 166"/>
                  <a:gd name="T81" fmla="*/ 143 h 164"/>
                  <a:gd name="T82" fmla="*/ 118 w 166"/>
                  <a:gd name="T83" fmla="*/ 140 h 164"/>
                  <a:gd name="T84" fmla="*/ 108 w 166"/>
                  <a:gd name="T85" fmla="*/ 140 h 164"/>
                  <a:gd name="T86" fmla="*/ 94 w 166"/>
                  <a:gd name="T87" fmla="*/ 140 h 164"/>
                  <a:gd name="T88" fmla="*/ 94 w 166"/>
                  <a:gd name="T89" fmla="*/ 140 h 164"/>
                  <a:gd name="T90" fmla="*/ 82 w 166"/>
                  <a:gd name="T91" fmla="*/ 143 h 164"/>
                  <a:gd name="T92" fmla="*/ 70 w 166"/>
                  <a:gd name="T93" fmla="*/ 147 h 164"/>
                  <a:gd name="T94" fmla="*/ 48 w 166"/>
                  <a:gd name="T95" fmla="*/ 156 h 164"/>
                  <a:gd name="T96" fmla="*/ 37 w 166"/>
                  <a:gd name="T97" fmla="*/ 161 h 164"/>
                  <a:gd name="T98" fmla="*/ 28 w 166"/>
                  <a:gd name="T99" fmla="*/ 162 h 164"/>
                  <a:gd name="T100" fmla="*/ 18 w 166"/>
                  <a:gd name="T101" fmla="*/ 164 h 164"/>
                  <a:gd name="T102" fmla="*/ 9 w 166"/>
                  <a:gd name="T103" fmla="*/ 161 h 164"/>
                  <a:gd name="T104" fmla="*/ 9 w 166"/>
                  <a:gd name="T105" fmla="*/ 161 h 164"/>
                  <a:gd name="T106" fmla="*/ 6 w 166"/>
                  <a:gd name="T107" fmla="*/ 159 h 164"/>
                  <a:gd name="T108" fmla="*/ 3 w 166"/>
                  <a:gd name="T109" fmla="*/ 156 h 164"/>
                  <a:gd name="T110" fmla="*/ 1 w 166"/>
                  <a:gd name="T111" fmla="*/ 153 h 164"/>
                  <a:gd name="T112" fmla="*/ 0 w 166"/>
                  <a:gd name="T113" fmla="*/ 150 h 164"/>
                  <a:gd name="T114" fmla="*/ 1 w 166"/>
                  <a:gd name="T115" fmla="*/ 140 h 164"/>
                  <a:gd name="T116" fmla="*/ 3 w 166"/>
                  <a:gd name="T117" fmla="*/ 129 h 164"/>
                  <a:gd name="T118" fmla="*/ 9 w 166"/>
                  <a:gd name="T119" fmla="*/ 104 h 164"/>
                  <a:gd name="T120" fmla="*/ 10 w 166"/>
                  <a:gd name="T121" fmla="*/ 90 h 164"/>
                  <a:gd name="T122" fmla="*/ 9 w 166"/>
                  <a:gd name="T123" fmla="*/ 77 h 164"/>
                  <a:gd name="T124" fmla="*/ 9 w 166"/>
                  <a:gd name="T125" fmla="*/ 77 h 16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66" h="164">
                    <a:moveTo>
                      <a:pt x="9" y="77"/>
                    </a:moveTo>
                    <a:lnTo>
                      <a:pt x="9" y="77"/>
                    </a:lnTo>
                    <a:lnTo>
                      <a:pt x="4" y="51"/>
                    </a:lnTo>
                    <a:lnTo>
                      <a:pt x="3" y="39"/>
                    </a:lnTo>
                    <a:lnTo>
                      <a:pt x="3" y="27"/>
                    </a:lnTo>
                    <a:lnTo>
                      <a:pt x="3" y="18"/>
                    </a:lnTo>
                    <a:lnTo>
                      <a:pt x="6" y="9"/>
                    </a:lnTo>
                    <a:lnTo>
                      <a:pt x="9" y="3"/>
                    </a:lnTo>
                    <a:lnTo>
                      <a:pt x="15" y="0"/>
                    </a:lnTo>
                    <a:lnTo>
                      <a:pt x="22" y="0"/>
                    </a:lnTo>
                    <a:lnTo>
                      <a:pt x="30" y="2"/>
                    </a:lnTo>
                    <a:lnTo>
                      <a:pt x="36" y="3"/>
                    </a:lnTo>
                    <a:lnTo>
                      <a:pt x="42" y="8"/>
                    </a:lnTo>
                    <a:lnTo>
                      <a:pt x="55" y="20"/>
                    </a:lnTo>
                    <a:lnTo>
                      <a:pt x="70" y="33"/>
                    </a:lnTo>
                    <a:lnTo>
                      <a:pt x="78" y="41"/>
                    </a:lnTo>
                    <a:lnTo>
                      <a:pt x="85" y="47"/>
                    </a:lnTo>
                    <a:lnTo>
                      <a:pt x="93" y="50"/>
                    </a:lnTo>
                    <a:lnTo>
                      <a:pt x="99" y="53"/>
                    </a:lnTo>
                    <a:lnTo>
                      <a:pt x="114" y="56"/>
                    </a:lnTo>
                    <a:lnTo>
                      <a:pt x="130" y="57"/>
                    </a:lnTo>
                    <a:lnTo>
                      <a:pt x="136" y="59"/>
                    </a:lnTo>
                    <a:lnTo>
                      <a:pt x="141" y="60"/>
                    </a:lnTo>
                    <a:lnTo>
                      <a:pt x="148" y="65"/>
                    </a:lnTo>
                    <a:lnTo>
                      <a:pt x="153" y="72"/>
                    </a:lnTo>
                    <a:lnTo>
                      <a:pt x="157" y="80"/>
                    </a:lnTo>
                    <a:lnTo>
                      <a:pt x="162" y="86"/>
                    </a:lnTo>
                    <a:lnTo>
                      <a:pt x="163" y="95"/>
                    </a:lnTo>
                    <a:lnTo>
                      <a:pt x="166" y="104"/>
                    </a:lnTo>
                    <a:lnTo>
                      <a:pt x="166" y="113"/>
                    </a:lnTo>
                    <a:lnTo>
                      <a:pt x="166" y="131"/>
                    </a:lnTo>
                    <a:lnTo>
                      <a:pt x="165" y="138"/>
                    </a:lnTo>
                    <a:lnTo>
                      <a:pt x="162" y="143"/>
                    </a:lnTo>
                    <a:lnTo>
                      <a:pt x="159" y="146"/>
                    </a:lnTo>
                    <a:lnTo>
                      <a:pt x="153" y="146"/>
                    </a:lnTo>
                    <a:lnTo>
                      <a:pt x="139" y="143"/>
                    </a:lnTo>
                    <a:lnTo>
                      <a:pt x="118" y="140"/>
                    </a:lnTo>
                    <a:lnTo>
                      <a:pt x="108" y="140"/>
                    </a:lnTo>
                    <a:lnTo>
                      <a:pt x="94" y="140"/>
                    </a:lnTo>
                    <a:lnTo>
                      <a:pt x="82" y="143"/>
                    </a:lnTo>
                    <a:lnTo>
                      <a:pt x="70" y="147"/>
                    </a:lnTo>
                    <a:lnTo>
                      <a:pt x="48" y="156"/>
                    </a:lnTo>
                    <a:lnTo>
                      <a:pt x="37" y="161"/>
                    </a:lnTo>
                    <a:lnTo>
                      <a:pt x="28" y="162"/>
                    </a:lnTo>
                    <a:lnTo>
                      <a:pt x="18" y="164"/>
                    </a:lnTo>
                    <a:lnTo>
                      <a:pt x="9" y="161"/>
                    </a:lnTo>
                    <a:lnTo>
                      <a:pt x="6" y="159"/>
                    </a:lnTo>
                    <a:lnTo>
                      <a:pt x="3" y="156"/>
                    </a:lnTo>
                    <a:lnTo>
                      <a:pt x="1" y="153"/>
                    </a:lnTo>
                    <a:lnTo>
                      <a:pt x="0" y="150"/>
                    </a:lnTo>
                    <a:lnTo>
                      <a:pt x="1" y="140"/>
                    </a:lnTo>
                    <a:lnTo>
                      <a:pt x="3" y="129"/>
                    </a:lnTo>
                    <a:lnTo>
                      <a:pt x="9" y="104"/>
                    </a:lnTo>
                    <a:lnTo>
                      <a:pt x="10" y="90"/>
                    </a:lnTo>
                    <a:lnTo>
                      <a:pt x="9" y="7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4" name="Freeform 13412">
                <a:extLst>
                  <a:ext uri="{FF2B5EF4-FFF2-40B4-BE49-F238E27FC236}">
                    <a16:creationId xmlns:a16="http://schemas.microsoft.com/office/drawing/2014/main" id="{C310C238-B4CD-4519-9F77-E6A855AE8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979"/>
                <a:ext cx="113" cy="110"/>
              </a:xfrm>
              <a:custGeom>
                <a:avLst/>
                <a:gdLst>
                  <a:gd name="T0" fmla="*/ 5 w 113"/>
                  <a:gd name="T1" fmla="*/ 29 h 110"/>
                  <a:gd name="T2" fmla="*/ 5 w 113"/>
                  <a:gd name="T3" fmla="*/ 29 h 110"/>
                  <a:gd name="T4" fmla="*/ 11 w 113"/>
                  <a:gd name="T5" fmla="*/ 23 h 110"/>
                  <a:gd name="T6" fmla="*/ 21 w 113"/>
                  <a:gd name="T7" fmla="*/ 17 h 110"/>
                  <a:gd name="T8" fmla="*/ 32 w 113"/>
                  <a:gd name="T9" fmla="*/ 9 h 110"/>
                  <a:gd name="T10" fmla="*/ 45 w 113"/>
                  <a:gd name="T11" fmla="*/ 5 h 110"/>
                  <a:gd name="T12" fmla="*/ 59 w 113"/>
                  <a:gd name="T13" fmla="*/ 2 h 110"/>
                  <a:gd name="T14" fmla="*/ 71 w 113"/>
                  <a:gd name="T15" fmla="*/ 0 h 110"/>
                  <a:gd name="T16" fmla="*/ 78 w 113"/>
                  <a:gd name="T17" fmla="*/ 2 h 110"/>
                  <a:gd name="T18" fmla="*/ 84 w 113"/>
                  <a:gd name="T19" fmla="*/ 3 h 110"/>
                  <a:gd name="T20" fmla="*/ 90 w 113"/>
                  <a:gd name="T21" fmla="*/ 5 h 110"/>
                  <a:gd name="T22" fmla="*/ 95 w 113"/>
                  <a:gd name="T23" fmla="*/ 8 h 110"/>
                  <a:gd name="T24" fmla="*/ 95 w 113"/>
                  <a:gd name="T25" fmla="*/ 8 h 110"/>
                  <a:gd name="T26" fmla="*/ 105 w 113"/>
                  <a:gd name="T27" fmla="*/ 18 h 110"/>
                  <a:gd name="T28" fmla="*/ 111 w 113"/>
                  <a:gd name="T29" fmla="*/ 29 h 110"/>
                  <a:gd name="T30" fmla="*/ 113 w 113"/>
                  <a:gd name="T31" fmla="*/ 33 h 110"/>
                  <a:gd name="T32" fmla="*/ 113 w 113"/>
                  <a:gd name="T33" fmla="*/ 39 h 110"/>
                  <a:gd name="T34" fmla="*/ 111 w 113"/>
                  <a:gd name="T35" fmla="*/ 44 h 110"/>
                  <a:gd name="T36" fmla="*/ 107 w 113"/>
                  <a:gd name="T37" fmla="*/ 47 h 110"/>
                  <a:gd name="T38" fmla="*/ 107 w 113"/>
                  <a:gd name="T39" fmla="*/ 47 h 110"/>
                  <a:gd name="T40" fmla="*/ 86 w 113"/>
                  <a:gd name="T41" fmla="*/ 62 h 110"/>
                  <a:gd name="T42" fmla="*/ 77 w 113"/>
                  <a:gd name="T43" fmla="*/ 71 h 110"/>
                  <a:gd name="T44" fmla="*/ 65 w 113"/>
                  <a:gd name="T45" fmla="*/ 81 h 110"/>
                  <a:gd name="T46" fmla="*/ 65 w 113"/>
                  <a:gd name="T47" fmla="*/ 81 h 110"/>
                  <a:gd name="T48" fmla="*/ 54 w 113"/>
                  <a:gd name="T49" fmla="*/ 95 h 110"/>
                  <a:gd name="T50" fmla="*/ 44 w 113"/>
                  <a:gd name="T51" fmla="*/ 105 h 110"/>
                  <a:gd name="T52" fmla="*/ 39 w 113"/>
                  <a:gd name="T53" fmla="*/ 108 h 110"/>
                  <a:gd name="T54" fmla="*/ 33 w 113"/>
                  <a:gd name="T55" fmla="*/ 110 h 110"/>
                  <a:gd name="T56" fmla="*/ 29 w 113"/>
                  <a:gd name="T57" fmla="*/ 107 h 110"/>
                  <a:gd name="T58" fmla="*/ 23 w 113"/>
                  <a:gd name="T59" fmla="*/ 101 h 110"/>
                  <a:gd name="T60" fmla="*/ 23 w 113"/>
                  <a:gd name="T61" fmla="*/ 101 h 110"/>
                  <a:gd name="T62" fmla="*/ 12 w 113"/>
                  <a:gd name="T63" fmla="*/ 84 h 110"/>
                  <a:gd name="T64" fmla="*/ 8 w 113"/>
                  <a:gd name="T65" fmla="*/ 74 h 110"/>
                  <a:gd name="T66" fmla="*/ 5 w 113"/>
                  <a:gd name="T67" fmla="*/ 65 h 110"/>
                  <a:gd name="T68" fmla="*/ 2 w 113"/>
                  <a:gd name="T69" fmla="*/ 54 h 110"/>
                  <a:gd name="T70" fmla="*/ 0 w 113"/>
                  <a:gd name="T71" fmla="*/ 45 h 110"/>
                  <a:gd name="T72" fmla="*/ 2 w 113"/>
                  <a:gd name="T73" fmla="*/ 36 h 110"/>
                  <a:gd name="T74" fmla="*/ 5 w 113"/>
                  <a:gd name="T75" fmla="*/ 29 h 110"/>
                  <a:gd name="T76" fmla="*/ 5 w 113"/>
                  <a:gd name="T77" fmla="*/ 29 h 11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3" h="110">
                    <a:moveTo>
                      <a:pt x="5" y="29"/>
                    </a:moveTo>
                    <a:lnTo>
                      <a:pt x="5" y="29"/>
                    </a:lnTo>
                    <a:lnTo>
                      <a:pt x="11" y="23"/>
                    </a:lnTo>
                    <a:lnTo>
                      <a:pt x="21" y="17"/>
                    </a:lnTo>
                    <a:lnTo>
                      <a:pt x="32" y="9"/>
                    </a:lnTo>
                    <a:lnTo>
                      <a:pt x="45" y="5"/>
                    </a:lnTo>
                    <a:lnTo>
                      <a:pt x="59" y="2"/>
                    </a:lnTo>
                    <a:lnTo>
                      <a:pt x="71" y="0"/>
                    </a:lnTo>
                    <a:lnTo>
                      <a:pt x="78" y="2"/>
                    </a:lnTo>
                    <a:lnTo>
                      <a:pt x="84" y="3"/>
                    </a:lnTo>
                    <a:lnTo>
                      <a:pt x="90" y="5"/>
                    </a:lnTo>
                    <a:lnTo>
                      <a:pt x="95" y="8"/>
                    </a:lnTo>
                    <a:lnTo>
                      <a:pt x="105" y="18"/>
                    </a:lnTo>
                    <a:lnTo>
                      <a:pt x="111" y="29"/>
                    </a:lnTo>
                    <a:lnTo>
                      <a:pt x="113" y="33"/>
                    </a:lnTo>
                    <a:lnTo>
                      <a:pt x="113" y="39"/>
                    </a:lnTo>
                    <a:lnTo>
                      <a:pt x="111" y="44"/>
                    </a:lnTo>
                    <a:lnTo>
                      <a:pt x="107" y="47"/>
                    </a:lnTo>
                    <a:lnTo>
                      <a:pt x="86" y="62"/>
                    </a:lnTo>
                    <a:lnTo>
                      <a:pt x="77" y="71"/>
                    </a:lnTo>
                    <a:lnTo>
                      <a:pt x="65" y="81"/>
                    </a:lnTo>
                    <a:lnTo>
                      <a:pt x="54" y="95"/>
                    </a:lnTo>
                    <a:lnTo>
                      <a:pt x="44" y="105"/>
                    </a:lnTo>
                    <a:lnTo>
                      <a:pt x="39" y="108"/>
                    </a:lnTo>
                    <a:lnTo>
                      <a:pt x="33" y="110"/>
                    </a:lnTo>
                    <a:lnTo>
                      <a:pt x="29" y="107"/>
                    </a:lnTo>
                    <a:lnTo>
                      <a:pt x="23" y="101"/>
                    </a:lnTo>
                    <a:lnTo>
                      <a:pt x="12" y="84"/>
                    </a:lnTo>
                    <a:lnTo>
                      <a:pt x="8" y="74"/>
                    </a:lnTo>
                    <a:lnTo>
                      <a:pt x="5" y="65"/>
                    </a:lnTo>
                    <a:lnTo>
                      <a:pt x="2" y="54"/>
                    </a:lnTo>
                    <a:lnTo>
                      <a:pt x="0" y="45"/>
                    </a:lnTo>
                    <a:lnTo>
                      <a:pt x="2" y="36"/>
                    </a:lnTo>
                    <a:lnTo>
                      <a:pt x="5" y="2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5" name="Freeform 13413">
                <a:extLst>
                  <a:ext uri="{FF2B5EF4-FFF2-40B4-BE49-F238E27FC236}">
                    <a16:creationId xmlns:a16="http://schemas.microsoft.com/office/drawing/2014/main" id="{1062DAF4-B871-4081-AE35-73C1B4083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437"/>
                <a:ext cx="114" cy="68"/>
              </a:xfrm>
              <a:custGeom>
                <a:avLst/>
                <a:gdLst>
                  <a:gd name="T0" fmla="*/ 0 w 114"/>
                  <a:gd name="T1" fmla="*/ 20 h 68"/>
                  <a:gd name="T2" fmla="*/ 0 w 114"/>
                  <a:gd name="T3" fmla="*/ 20 h 68"/>
                  <a:gd name="T4" fmla="*/ 2 w 114"/>
                  <a:gd name="T5" fmla="*/ 15 h 68"/>
                  <a:gd name="T6" fmla="*/ 6 w 114"/>
                  <a:gd name="T7" fmla="*/ 11 h 68"/>
                  <a:gd name="T8" fmla="*/ 11 w 114"/>
                  <a:gd name="T9" fmla="*/ 8 h 68"/>
                  <a:gd name="T10" fmla="*/ 18 w 114"/>
                  <a:gd name="T11" fmla="*/ 6 h 68"/>
                  <a:gd name="T12" fmla="*/ 36 w 114"/>
                  <a:gd name="T13" fmla="*/ 3 h 68"/>
                  <a:gd name="T14" fmla="*/ 57 w 114"/>
                  <a:gd name="T15" fmla="*/ 2 h 68"/>
                  <a:gd name="T16" fmla="*/ 57 w 114"/>
                  <a:gd name="T17" fmla="*/ 2 h 68"/>
                  <a:gd name="T18" fmla="*/ 78 w 114"/>
                  <a:gd name="T19" fmla="*/ 2 h 68"/>
                  <a:gd name="T20" fmla="*/ 96 w 114"/>
                  <a:gd name="T21" fmla="*/ 0 h 68"/>
                  <a:gd name="T22" fmla="*/ 104 w 114"/>
                  <a:gd name="T23" fmla="*/ 0 h 68"/>
                  <a:gd name="T24" fmla="*/ 110 w 114"/>
                  <a:gd name="T25" fmla="*/ 0 h 68"/>
                  <a:gd name="T26" fmla="*/ 113 w 114"/>
                  <a:gd name="T27" fmla="*/ 3 h 68"/>
                  <a:gd name="T28" fmla="*/ 114 w 114"/>
                  <a:gd name="T29" fmla="*/ 6 h 68"/>
                  <a:gd name="T30" fmla="*/ 114 w 114"/>
                  <a:gd name="T31" fmla="*/ 6 h 68"/>
                  <a:gd name="T32" fmla="*/ 114 w 114"/>
                  <a:gd name="T33" fmla="*/ 15 h 68"/>
                  <a:gd name="T34" fmla="*/ 114 w 114"/>
                  <a:gd name="T35" fmla="*/ 18 h 68"/>
                  <a:gd name="T36" fmla="*/ 113 w 114"/>
                  <a:gd name="T37" fmla="*/ 21 h 68"/>
                  <a:gd name="T38" fmla="*/ 111 w 114"/>
                  <a:gd name="T39" fmla="*/ 24 h 68"/>
                  <a:gd name="T40" fmla="*/ 107 w 114"/>
                  <a:gd name="T41" fmla="*/ 26 h 68"/>
                  <a:gd name="T42" fmla="*/ 101 w 114"/>
                  <a:gd name="T43" fmla="*/ 29 h 68"/>
                  <a:gd name="T44" fmla="*/ 95 w 114"/>
                  <a:gd name="T45" fmla="*/ 29 h 68"/>
                  <a:gd name="T46" fmla="*/ 95 w 114"/>
                  <a:gd name="T47" fmla="*/ 29 h 68"/>
                  <a:gd name="T48" fmla="*/ 86 w 114"/>
                  <a:gd name="T49" fmla="*/ 32 h 68"/>
                  <a:gd name="T50" fmla="*/ 75 w 114"/>
                  <a:gd name="T51" fmla="*/ 36 h 68"/>
                  <a:gd name="T52" fmla="*/ 56 w 114"/>
                  <a:gd name="T53" fmla="*/ 48 h 68"/>
                  <a:gd name="T54" fmla="*/ 35 w 114"/>
                  <a:gd name="T55" fmla="*/ 62 h 68"/>
                  <a:gd name="T56" fmla="*/ 27 w 114"/>
                  <a:gd name="T57" fmla="*/ 66 h 68"/>
                  <a:gd name="T58" fmla="*/ 20 w 114"/>
                  <a:gd name="T59" fmla="*/ 68 h 68"/>
                  <a:gd name="T60" fmla="*/ 20 w 114"/>
                  <a:gd name="T61" fmla="*/ 68 h 68"/>
                  <a:gd name="T62" fmla="*/ 17 w 114"/>
                  <a:gd name="T63" fmla="*/ 68 h 68"/>
                  <a:gd name="T64" fmla="*/ 14 w 114"/>
                  <a:gd name="T65" fmla="*/ 68 h 68"/>
                  <a:gd name="T66" fmla="*/ 9 w 114"/>
                  <a:gd name="T67" fmla="*/ 63 h 68"/>
                  <a:gd name="T68" fmla="*/ 5 w 114"/>
                  <a:gd name="T69" fmla="*/ 57 h 68"/>
                  <a:gd name="T70" fmla="*/ 3 w 114"/>
                  <a:gd name="T71" fmla="*/ 50 h 68"/>
                  <a:gd name="T72" fmla="*/ 0 w 114"/>
                  <a:gd name="T73" fmla="*/ 33 h 68"/>
                  <a:gd name="T74" fmla="*/ 0 w 114"/>
                  <a:gd name="T75" fmla="*/ 20 h 68"/>
                  <a:gd name="T76" fmla="*/ 0 w 114"/>
                  <a:gd name="T77" fmla="*/ 20 h 6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4" h="68">
                    <a:moveTo>
                      <a:pt x="0" y="20"/>
                    </a:moveTo>
                    <a:lnTo>
                      <a:pt x="0" y="20"/>
                    </a:lnTo>
                    <a:lnTo>
                      <a:pt x="2" y="15"/>
                    </a:lnTo>
                    <a:lnTo>
                      <a:pt x="6" y="11"/>
                    </a:lnTo>
                    <a:lnTo>
                      <a:pt x="11" y="8"/>
                    </a:lnTo>
                    <a:lnTo>
                      <a:pt x="18" y="6"/>
                    </a:lnTo>
                    <a:lnTo>
                      <a:pt x="36" y="3"/>
                    </a:lnTo>
                    <a:lnTo>
                      <a:pt x="57" y="2"/>
                    </a:lnTo>
                    <a:lnTo>
                      <a:pt x="78" y="2"/>
                    </a:lnTo>
                    <a:lnTo>
                      <a:pt x="96" y="0"/>
                    </a:lnTo>
                    <a:lnTo>
                      <a:pt x="104" y="0"/>
                    </a:lnTo>
                    <a:lnTo>
                      <a:pt x="110" y="0"/>
                    </a:lnTo>
                    <a:lnTo>
                      <a:pt x="113" y="3"/>
                    </a:lnTo>
                    <a:lnTo>
                      <a:pt x="114" y="6"/>
                    </a:lnTo>
                    <a:lnTo>
                      <a:pt x="114" y="15"/>
                    </a:lnTo>
                    <a:lnTo>
                      <a:pt x="114" y="18"/>
                    </a:lnTo>
                    <a:lnTo>
                      <a:pt x="113" y="21"/>
                    </a:lnTo>
                    <a:lnTo>
                      <a:pt x="111" y="24"/>
                    </a:lnTo>
                    <a:lnTo>
                      <a:pt x="107" y="26"/>
                    </a:lnTo>
                    <a:lnTo>
                      <a:pt x="101" y="29"/>
                    </a:lnTo>
                    <a:lnTo>
                      <a:pt x="95" y="29"/>
                    </a:lnTo>
                    <a:lnTo>
                      <a:pt x="86" y="32"/>
                    </a:lnTo>
                    <a:lnTo>
                      <a:pt x="75" y="36"/>
                    </a:lnTo>
                    <a:lnTo>
                      <a:pt x="56" y="48"/>
                    </a:lnTo>
                    <a:lnTo>
                      <a:pt x="35" y="62"/>
                    </a:lnTo>
                    <a:lnTo>
                      <a:pt x="27" y="66"/>
                    </a:lnTo>
                    <a:lnTo>
                      <a:pt x="20" y="68"/>
                    </a:lnTo>
                    <a:lnTo>
                      <a:pt x="17" y="68"/>
                    </a:lnTo>
                    <a:lnTo>
                      <a:pt x="14" y="68"/>
                    </a:lnTo>
                    <a:lnTo>
                      <a:pt x="9" y="63"/>
                    </a:lnTo>
                    <a:lnTo>
                      <a:pt x="5" y="57"/>
                    </a:lnTo>
                    <a:lnTo>
                      <a:pt x="3" y="50"/>
                    </a:lnTo>
                    <a:lnTo>
                      <a:pt x="0" y="33"/>
                    </a:lnTo>
                    <a:lnTo>
                      <a:pt x="0" y="2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6" name="Freeform 13414">
                <a:extLst>
                  <a:ext uri="{FF2B5EF4-FFF2-40B4-BE49-F238E27FC236}">
                    <a16:creationId xmlns:a16="http://schemas.microsoft.com/office/drawing/2014/main" id="{53A7F41C-C61D-48C0-AB43-10F1A3169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515"/>
                <a:ext cx="173" cy="182"/>
              </a:xfrm>
              <a:custGeom>
                <a:avLst/>
                <a:gdLst>
                  <a:gd name="T0" fmla="*/ 27 w 173"/>
                  <a:gd name="T1" fmla="*/ 41 h 182"/>
                  <a:gd name="T2" fmla="*/ 27 w 173"/>
                  <a:gd name="T3" fmla="*/ 41 h 182"/>
                  <a:gd name="T4" fmla="*/ 54 w 173"/>
                  <a:gd name="T5" fmla="*/ 33 h 182"/>
                  <a:gd name="T6" fmla="*/ 90 w 173"/>
                  <a:gd name="T7" fmla="*/ 20 h 182"/>
                  <a:gd name="T8" fmla="*/ 126 w 173"/>
                  <a:gd name="T9" fmla="*/ 8 h 182"/>
                  <a:gd name="T10" fmla="*/ 152 w 173"/>
                  <a:gd name="T11" fmla="*/ 0 h 182"/>
                  <a:gd name="T12" fmla="*/ 152 w 173"/>
                  <a:gd name="T13" fmla="*/ 0 h 182"/>
                  <a:gd name="T14" fmla="*/ 159 w 173"/>
                  <a:gd name="T15" fmla="*/ 0 h 182"/>
                  <a:gd name="T16" fmla="*/ 165 w 173"/>
                  <a:gd name="T17" fmla="*/ 0 h 182"/>
                  <a:gd name="T18" fmla="*/ 170 w 173"/>
                  <a:gd name="T19" fmla="*/ 3 h 182"/>
                  <a:gd name="T20" fmla="*/ 171 w 173"/>
                  <a:gd name="T21" fmla="*/ 8 h 182"/>
                  <a:gd name="T22" fmla="*/ 173 w 173"/>
                  <a:gd name="T23" fmla="*/ 12 h 182"/>
                  <a:gd name="T24" fmla="*/ 173 w 173"/>
                  <a:gd name="T25" fmla="*/ 20 h 182"/>
                  <a:gd name="T26" fmla="*/ 170 w 173"/>
                  <a:gd name="T27" fmla="*/ 26 h 182"/>
                  <a:gd name="T28" fmla="*/ 167 w 173"/>
                  <a:gd name="T29" fmla="*/ 33 h 182"/>
                  <a:gd name="T30" fmla="*/ 167 w 173"/>
                  <a:gd name="T31" fmla="*/ 33 h 182"/>
                  <a:gd name="T32" fmla="*/ 156 w 173"/>
                  <a:gd name="T33" fmla="*/ 51 h 182"/>
                  <a:gd name="T34" fmla="*/ 149 w 173"/>
                  <a:gd name="T35" fmla="*/ 71 h 182"/>
                  <a:gd name="T36" fmla="*/ 146 w 173"/>
                  <a:gd name="T37" fmla="*/ 80 h 182"/>
                  <a:gd name="T38" fmla="*/ 144 w 173"/>
                  <a:gd name="T39" fmla="*/ 90 h 182"/>
                  <a:gd name="T40" fmla="*/ 143 w 173"/>
                  <a:gd name="T41" fmla="*/ 114 h 182"/>
                  <a:gd name="T42" fmla="*/ 143 w 173"/>
                  <a:gd name="T43" fmla="*/ 114 h 182"/>
                  <a:gd name="T44" fmla="*/ 144 w 173"/>
                  <a:gd name="T45" fmla="*/ 138 h 182"/>
                  <a:gd name="T46" fmla="*/ 143 w 173"/>
                  <a:gd name="T47" fmla="*/ 158 h 182"/>
                  <a:gd name="T48" fmla="*/ 141 w 173"/>
                  <a:gd name="T49" fmla="*/ 167 h 182"/>
                  <a:gd name="T50" fmla="*/ 140 w 173"/>
                  <a:gd name="T51" fmla="*/ 173 h 182"/>
                  <a:gd name="T52" fmla="*/ 135 w 173"/>
                  <a:gd name="T53" fmla="*/ 179 h 182"/>
                  <a:gd name="T54" fmla="*/ 129 w 173"/>
                  <a:gd name="T55" fmla="*/ 182 h 182"/>
                  <a:gd name="T56" fmla="*/ 129 w 173"/>
                  <a:gd name="T57" fmla="*/ 182 h 182"/>
                  <a:gd name="T58" fmla="*/ 123 w 173"/>
                  <a:gd name="T59" fmla="*/ 182 h 182"/>
                  <a:gd name="T60" fmla="*/ 116 w 173"/>
                  <a:gd name="T61" fmla="*/ 180 h 182"/>
                  <a:gd name="T62" fmla="*/ 110 w 173"/>
                  <a:gd name="T63" fmla="*/ 174 h 182"/>
                  <a:gd name="T64" fmla="*/ 102 w 173"/>
                  <a:gd name="T65" fmla="*/ 168 h 182"/>
                  <a:gd name="T66" fmla="*/ 84 w 173"/>
                  <a:gd name="T67" fmla="*/ 153 h 182"/>
                  <a:gd name="T68" fmla="*/ 74 w 173"/>
                  <a:gd name="T69" fmla="*/ 146 h 182"/>
                  <a:gd name="T70" fmla="*/ 62 w 173"/>
                  <a:gd name="T71" fmla="*/ 138 h 182"/>
                  <a:gd name="T72" fmla="*/ 62 w 173"/>
                  <a:gd name="T73" fmla="*/ 138 h 182"/>
                  <a:gd name="T74" fmla="*/ 38 w 173"/>
                  <a:gd name="T75" fmla="*/ 128 h 182"/>
                  <a:gd name="T76" fmla="*/ 21 w 173"/>
                  <a:gd name="T77" fmla="*/ 119 h 182"/>
                  <a:gd name="T78" fmla="*/ 14 w 173"/>
                  <a:gd name="T79" fmla="*/ 114 h 182"/>
                  <a:gd name="T80" fmla="*/ 9 w 173"/>
                  <a:gd name="T81" fmla="*/ 110 h 182"/>
                  <a:gd name="T82" fmla="*/ 6 w 173"/>
                  <a:gd name="T83" fmla="*/ 105 h 182"/>
                  <a:gd name="T84" fmla="*/ 3 w 173"/>
                  <a:gd name="T85" fmla="*/ 99 h 182"/>
                  <a:gd name="T86" fmla="*/ 3 w 173"/>
                  <a:gd name="T87" fmla="*/ 99 h 182"/>
                  <a:gd name="T88" fmla="*/ 0 w 173"/>
                  <a:gd name="T89" fmla="*/ 84 h 182"/>
                  <a:gd name="T90" fmla="*/ 0 w 173"/>
                  <a:gd name="T91" fmla="*/ 77 h 182"/>
                  <a:gd name="T92" fmla="*/ 2 w 173"/>
                  <a:gd name="T93" fmla="*/ 68 h 182"/>
                  <a:gd name="T94" fmla="*/ 5 w 173"/>
                  <a:gd name="T95" fmla="*/ 59 h 182"/>
                  <a:gd name="T96" fmla="*/ 9 w 173"/>
                  <a:gd name="T97" fmla="*/ 51 h 182"/>
                  <a:gd name="T98" fmla="*/ 17 w 173"/>
                  <a:gd name="T99" fmla="*/ 45 h 182"/>
                  <a:gd name="T100" fmla="*/ 27 w 173"/>
                  <a:gd name="T101" fmla="*/ 41 h 182"/>
                  <a:gd name="T102" fmla="*/ 27 w 173"/>
                  <a:gd name="T103" fmla="*/ 41 h 18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3" h="182">
                    <a:moveTo>
                      <a:pt x="27" y="41"/>
                    </a:moveTo>
                    <a:lnTo>
                      <a:pt x="27" y="41"/>
                    </a:lnTo>
                    <a:lnTo>
                      <a:pt x="54" y="33"/>
                    </a:lnTo>
                    <a:lnTo>
                      <a:pt x="90" y="20"/>
                    </a:lnTo>
                    <a:lnTo>
                      <a:pt x="126" y="8"/>
                    </a:lnTo>
                    <a:lnTo>
                      <a:pt x="152" y="0"/>
                    </a:lnTo>
                    <a:lnTo>
                      <a:pt x="159" y="0"/>
                    </a:lnTo>
                    <a:lnTo>
                      <a:pt x="165" y="0"/>
                    </a:lnTo>
                    <a:lnTo>
                      <a:pt x="170" y="3"/>
                    </a:lnTo>
                    <a:lnTo>
                      <a:pt x="171" y="8"/>
                    </a:lnTo>
                    <a:lnTo>
                      <a:pt x="173" y="12"/>
                    </a:lnTo>
                    <a:lnTo>
                      <a:pt x="173" y="20"/>
                    </a:lnTo>
                    <a:lnTo>
                      <a:pt x="170" y="26"/>
                    </a:lnTo>
                    <a:lnTo>
                      <a:pt x="167" y="33"/>
                    </a:lnTo>
                    <a:lnTo>
                      <a:pt x="156" y="51"/>
                    </a:lnTo>
                    <a:lnTo>
                      <a:pt x="149" y="71"/>
                    </a:lnTo>
                    <a:lnTo>
                      <a:pt x="146" y="80"/>
                    </a:lnTo>
                    <a:lnTo>
                      <a:pt x="144" y="90"/>
                    </a:lnTo>
                    <a:lnTo>
                      <a:pt x="143" y="114"/>
                    </a:lnTo>
                    <a:lnTo>
                      <a:pt x="144" y="138"/>
                    </a:lnTo>
                    <a:lnTo>
                      <a:pt x="143" y="158"/>
                    </a:lnTo>
                    <a:lnTo>
                      <a:pt x="141" y="167"/>
                    </a:lnTo>
                    <a:lnTo>
                      <a:pt x="140" y="173"/>
                    </a:lnTo>
                    <a:lnTo>
                      <a:pt x="135" y="179"/>
                    </a:lnTo>
                    <a:lnTo>
                      <a:pt x="129" y="182"/>
                    </a:lnTo>
                    <a:lnTo>
                      <a:pt x="123" y="182"/>
                    </a:lnTo>
                    <a:lnTo>
                      <a:pt x="116" y="180"/>
                    </a:lnTo>
                    <a:lnTo>
                      <a:pt x="110" y="174"/>
                    </a:lnTo>
                    <a:lnTo>
                      <a:pt x="102" y="168"/>
                    </a:lnTo>
                    <a:lnTo>
                      <a:pt x="84" y="153"/>
                    </a:lnTo>
                    <a:lnTo>
                      <a:pt x="74" y="146"/>
                    </a:lnTo>
                    <a:lnTo>
                      <a:pt x="62" y="138"/>
                    </a:lnTo>
                    <a:lnTo>
                      <a:pt x="38" y="128"/>
                    </a:lnTo>
                    <a:lnTo>
                      <a:pt x="21" y="119"/>
                    </a:lnTo>
                    <a:lnTo>
                      <a:pt x="14" y="114"/>
                    </a:lnTo>
                    <a:lnTo>
                      <a:pt x="9" y="110"/>
                    </a:lnTo>
                    <a:lnTo>
                      <a:pt x="6" y="105"/>
                    </a:lnTo>
                    <a:lnTo>
                      <a:pt x="3" y="99"/>
                    </a:lnTo>
                    <a:lnTo>
                      <a:pt x="0" y="84"/>
                    </a:lnTo>
                    <a:lnTo>
                      <a:pt x="0" y="77"/>
                    </a:lnTo>
                    <a:lnTo>
                      <a:pt x="2" y="68"/>
                    </a:lnTo>
                    <a:lnTo>
                      <a:pt x="5" y="59"/>
                    </a:lnTo>
                    <a:lnTo>
                      <a:pt x="9" y="51"/>
                    </a:lnTo>
                    <a:lnTo>
                      <a:pt x="17" y="45"/>
                    </a:lnTo>
                    <a:lnTo>
                      <a:pt x="27" y="4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7" name="Freeform 13415">
                <a:extLst>
                  <a:ext uri="{FF2B5EF4-FFF2-40B4-BE49-F238E27FC236}">
                    <a16:creationId xmlns:a16="http://schemas.microsoft.com/office/drawing/2014/main" id="{C2261D09-79F9-4EE0-BDE3-4A163930C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455"/>
                <a:ext cx="193" cy="170"/>
              </a:xfrm>
              <a:custGeom>
                <a:avLst/>
                <a:gdLst>
                  <a:gd name="T0" fmla="*/ 6 w 193"/>
                  <a:gd name="T1" fmla="*/ 26 h 170"/>
                  <a:gd name="T2" fmla="*/ 6 w 193"/>
                  <a:gd name="T3" fmla="*/ 26 h 170"/>
                  <a:gd name="T4" fmla="*/ 12 w 193"/>
                  <a:gd name="T5" fmla="*/ 20 h 170"/>
                  <a:gd name="T6" fmla="*/ 21 w 193"/>
                  <a:gd name="T7" fmla="*/ 15 h 170"/>
                  <a:gd name="T8" fmla="*/ 31 w 193"/>
                  <a:gd name="T9" fmla="*/ 12 h 170"/>
                  <a:gd name="T10" fmla="*/ 42 w 193"/>
                  <a:gd name="T11" fmla="*/ 11 h 170"/>
                  <a:gd name="T12" fmla="*/ 67 w 193"/>
                  <a:gd name="T13" fmla="*/ 8 h 170"/>
                  <a:gd name="T14" fmla="*/ 93 w 193"/>
                  <a:gd name="T15" fmla="*/ 5 h 170"/>
                  <a:gd name="T16" fmla="*/ 93 w 193"/>
                  <a:gd name="T17" fmla="*/ 5 h 170"/>
                  <a:gd name="T18" fmla="*/ 118 w 193"/>
                  <a:gd name="T19" fmla="*/ 2 h 170"/>
                  <a:gd name="T20" fmla="*/ 130 w 193"/>
                  <a:gd name="T21" fmla="*/ 0 h 170"/>
                  <a:gd name="T22" fmla="*/ 141 w 193"/>
                  <a:gd name="T23" fmla="*/ 0 h 170"/>
                  <a:gd name="T24" fmla="*/ 153 w 193"/>
                  <a:gd name="T25" fmla="*/ 0 h 170"/>
                  <a:gd name="T26" fmla="*/ 162 w 193"/>
                  <a:gd name="T27" fmla="*/ 3 h 170"/>
                  <a:gd name="T28" fmla="*/ 171 w 193"/>
                  <a:gd name="T29" fmla="*/ 9 h 170"/>
                  <a:gd name="T30" fmla="*/ 180 w 193"/>
                  <a:gd name="T31" fmla="*/ 17 h 170"/>
                  <a:gd name="T32" fmla="*/ 180 w 193"/>
                  <a:gd name="T33" fmla="*/ 17 h 170"/>
                  <a:gd name="T34" fmla="*/ 187 w 193"/>
                  <a:gd name="T35" fmla="*/ 27 h 170"/>
                  <a:gd name="T36" fmla="*/ 190 w 193"/>
                  <a:gd name="T37" fmla="*/ 33 h 170"/>
                  <a:gd name="T38" fmla="*/ 193 w 193"/>
                  <a:gd name="T39" fmla="*/ 41 h 170"/>
                  <a:gd name="T40" fmla="*/ 193 w 193"/>
                  <a:gd name="T41" fmla="*/ 47 h 170"/>
                  <a:gd name="T42" fmla="*/ 193 w 193"/>
                  <a:gd name="T43" fmla="*/ 53 h 170"/>
                  <a:gd name="T44" fmla="*/ 192 w 193"/>
                  <a:gd name="T45" fmla="*/ 59 h 170"/>
                  <a:gd name="T46" fmla="*/ 187 w 193"/>
                  <a:gd name="T47" fmla="*/ 65 h 170"/>
                  <a:gd name="T48" fmla="*/ 187 w 193"/>
                  <a:gd name="T49" fmla="*/ 65 h 170"/>
                  <a:gd name="T50" fmla="*/ 175 w 193"/>
                  <a:gd name="T51" fmla="*/ 77 h 170"/>
                  <a:gd name="T52" fmla="*/ 162 w 193"/>
                  <a:gd name="T53" fmla="*/ 95 h 170"/>
                  <a:gd name="T54" fmla="*/ 150 w 193"/>
                  <a:gd name="T55" fmla="*/ 113 h 170"/>
                  <a:gd name="T56" fmla="*/ 145 w 193"/>
                  <a:gd name="T57" fmla="*/ 122 h 170"/>
                  <a:gd name="T58" fmla="*/ 142 w 193"/>
                  <a:gd name="T59" fmla="*/ 131 h 170"/>
                  <a:gd name="T60" fmla="*/ 142 w 193"/>
                  <a:gd name="T61" fmla="*/ 131 h 170"/>
                  <a:gd name="T62" fmla="*/ 139 w 193"/>
                  <a:gd name="T63" fmla="*/ 140 h 170"/>
                  <a:gd name="T64" fmla="*/ 136 w 193"/>
                  <a:gd name="T65" fmla="*/ 149 h 170"/>
                  <a:gd name="T66" fmla="*/ 133 w 193"/>
                  <a:gd name="T67" fmla="*/ 156 h 170"/>
                  <a:gd name="T68" fmla="*/ 127 w 193"/>
                  <a:gd name="T69" fmla="*/ 162 h 170"/>
                  <a:gd name="T70" fmla="*/ 123 w 193"/>
                  <a:gd name="T71" fmla="*/ 167 h 170"/>
                  <a:gd name="T72" fmla="*/ 117 w 193"/>
                  <a:gd name="T73" fmla="*/ 168 h 170"/>
                  <a:gd name="T74" fmla="*/ 109 w 193"/>
                  <a:gd name="T75" fmla="*/ 170 h 170"/>
                  <a:gd name="T76" fmla="*/ 102 w 193"/>
                  <a:gd name="T77" fmla="*/ 167 h 170"/>
                  <a:gd name="T78" fmla="*/ 102 w 193"/>
                  <a:gd name="T79" fmla="*/ 167 h 170"/>
                  <a:gd name="T80" fmla="*/ 96 w 193"/>
                  <a:gd name="T81" fmla="*/ 161 h 170"/>
                  <a:gd name="T82" fmla="*/ 88 w 193"/>
                  <a:gd name="T83" fmla="*/ 155 h 170"/>
                  <a:gd name="T84" fmla="*/ 75 w 193"/>
                  <a:gd name="T85" fmla="*/ 138 h 170"/>
                  <a:gd name="T86" fmla="*/ 67 w 193"/>
                  <a:gd name="T87" fmla="*/ 129 h 170"/>
                  <a:gd name="T88" fmla="*/ 60 w 193"/>
                  <a:gd name="T89" fmla="*/ 120 h 170"/>
                  <a:gd name="T90" fmla="*/ 51 w 193"/>
                  <a:gd name="T91" fmla="*/ 113 h 170"/>
                  <a:gd name="T92" fmla="*/ 40 w 193"/>
                  <a:gd name="T93" fmla="*/ 105 h 170"/>
                  <a:gd name="T94" fmla="*/ 40 w 193"/>
                  <a:gd name="T95" fmla="*/ 105 h 170"/>
                  <a:gd name="T96" fmla="*/ 30 w 193"/>
                  <a:gd name="T97" fmla="*/ 98 h 170"/>
                  <a:gd name="T98" fmla="*/ 19 w 193"/>
                  <a:gd name="T99" fmla="*/ 89 h 170"/>
                  <a:gd name="T100" fmla="*/ 12 w 193"/>
                  <a:gd name="T101" fmla="*/ 78 h 170"/>
                  <a:gd name="T102" fmla="*/ 6 w 193"/>
                  <a:gd name="T103" fmla="*/ 68 h 170"/>
                  <a:gd name="T104" fmla="*/ 1 w 193"/>
                  <a:gd name="T105" fmla="*/ 56 h 170"/>
                  <a:gd name="T106" fmla="*/ 0 w 193"/>
                  <a:gd name="T107" fmla="*/ 45 h 170"/>
                  <a:gd name="T108" fmla="*/ 1 w 193"/>
                  <a:gd name="T109" fmla="*/ 35 h 170"/>
                  <a:gd name="T110" fmla="*/ 3 w 193"/>
                  <a:gd name="T111" fmla="*/ 30 h 170"/>
                  <a:gd name="T112" fmla="*/ 6 w 193"/>
                  <a:gd name="T113" fmla="*/ 26 h 170"/>
                  <a:gd name="T114" fmla="*/ 6 w 193"/>
                  <a:gd name="T115" fmla="*/ 26 h 17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93" h="170">
                    <a:moveTo>
                      <a:pt x="6" y="26"/>
                    </a:moveTo>
                    <a:lnTo>
                      <a:pt x="6" y="26"/>
                    </a:lnTo>
                    <a:lnTo>
                      <a:pt x="12" y="20"/>
                    </a:lnTo>
                    <a:lnTo>
                      <a:pt x="21" y="15"/>
                    </a:lnTo>
                    <a:lnTo>
                      <a:pt x="31" y="12"/>
                    </a:lnTo>
                    <a:lnTo>
                      <a:pt x="42" y="11"/>
                    </a:lnTo>
                    <a:lnTo>
                      <a:pt x="67" y="8"/>
                    </a:lnTo>
                    <a:lnTo>
                      <a:pt x="93" y="5"/>
                    </a:lnTo>
                    <a:lnTo>
                      <a:pt x="118" y="2"/>
                    </a:lnTo>
                    <a:lnTo>
                      <a:pt x="130" y="0"/>
                    </a:lnTo>
                    <a:lnTo>
                      <a:pt x="141" y="0"/>
                    </a:lnTo>
                    <a:lnTo>
                      <a:pt x="153" y="0"/>
                    </a:lnTo>
                    <a:lnTo>
                      <a:pt x="162" y="3"/>
                    </a:lnTo>
                    <a:lnTo>
                      <a:pt x="171" y="9"/>
                    </a:lnTo>
                    <a:lnTo>
                      <a:pt x="180" y="17"/>
                    </a:lnTo>
                    <a:lnTo>
                      <a:pt x="187" y="27"/>
                    </a:lnTo>
                    <a:lnTo>
                      <a:pt x="190" y="33"/>
                    </a:lnTo>
                    <a:lnTo>
                      <a:pt x="193" y="41"/>
                    </a:lnTo>
                    <a:lnTo>
                      <a:pt x="193" y="47"/>
                    </a:lnTo>
                    <a:lnTo>
                      <a:pt x="193" y="53"/>
                    </a:lnTo>
                    <a:lnTo>
                      <a:pt x="192" y="59"/>
                    </a:lnTo>
                    <a:lnTo>
                      <a:pt x="187" y="65"/>
                    </a:lnTo>
                    <a:lnTo>
                      <a:pt x="175" y="77"/>
                    </a:lnTo>
                    <a:lnTo>
                      <a:pt x="162" y="95"/>
                    </a:lnTo>
                    <a:lnTo>
                      <a:pt x="150" y="113"/>
                    </a:lnTo>
                    <a:lnTo>
                      <a:pt x="145" y="122"/>
                    </a:lnTo>
                    <a:lnTo>
                      <a:pt x="142" y="131"/>
                    </a:lnTo>
                    <a:lnTo>
                      <a:pt x="139" y="140"/>
                    </a:lnTo>
                    <a:lnTo>
                      <a:pt x="136" y="149"/>
                    </a:lnTo>
                    <a:lnTo>
                      <a:pt x="133" y="156"/>
                    </a:lnTo>
                    <a:lnTo>
                      <a:pt x="127" y="162"/>
                    </a:lnTo>
                    <a:lnTo>
                      <a:pt x="123" y="167"/>
                    </a:lnTo>
                    <a:lnTo>
                      <a:pt x="117" y="168"/>
                    </a:lnTo>
                    <a:lnTo>
                      <a:pt x="109" y="170"/>
                    </a:lnTo>
                    <a:lnTo>
                      <a:pt x="102" y="167"/>
                    </a:lnTo>
                    <a:lnTo>
                      <a:pt x="96" y="161"/>
                    </a:lnTo>
                    <a:lnTo>
                      <a:pt x="88" y="155"/>
                    </a:lnTo>
                    <a:lnTo>
                      <a:pt x="75" y="138"/>
                    </a:lnTo>
                    <a:lnTo>
                      <a:pt x="67" y="129"/>
                    </a:lnTo>
                    <a:lnTo>
                      <a:pt x="60" y="120"/>
                    </a:lnTo>
                    <a:lnTo>
                      <a:pt x="51" y="113"/>
                    </a:lnTo>
                    <a:lnTo>
                      <a:pt x="40" y="105"/>
                    </a:lnTo>
                    <a:lnTo>
                      <a:pt x="30" y="98"/>
                    </a:lnTo>
                    <a:lnTo>
                      <a:pt x="19" y="89"/>
                    </a:lnTo>
                    <a:lnTo>
                      <a:pt x="12" y="78"/>
                    </a:lnTo>
                    <a:lnTo>
                      <a:pt x="6" y="68"/>
                    </a:lnTo>
                    <a:lnTo>
                      <a:pt x="1" y="56"/>
                    </a:lnTo>
                    <a:lnTo>
                      <a:pt x="0" y="45"/>
                    </a:lnTo>
                    <a:lnTo>
                      <a:pt x="1" y="35"/>
                    </a:lnTo>
                    <a:lnTo>
                      <a:pt x="3" y="30"/>
                    </a:lnTo>
                    <a:lnTo>
                      <a:pt x="6" y="2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8" name="Freeform 13416">
                <a:extLst>
                  <a:ext uri="{FF2B5EF4-FFF2-40B4-BE49-F238E27FC236}">
                    <a16:creationId xmlns:a16="http://schemas.microsoft.com/office/drawing/2014/main" id="{DE1DE6AF-EB67-4232-9A97-7F8E37C6E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727"/>
                <a:ext cx="174" cy="172"/>
              </a:xfrm>
              <a:custGeom>
                <a:avLst/>
                <a:gdLst>
                  <a:gd name="T0" fmla="*/ 164 w 174"/>
                  <a:gd name="T1" fmla="*/ 99 h 172"/>
                  <a:gd name="T2" fmla="*/ 164 w 174"/>
                  <a:gd name="T3" fmla="*/ 99 h 172"/>
                  <a:gd name="T4" fmla="*/ 149 w 174"/>
                  <a:gd name="T5" fmla="*/ 109 h 172"/>
                  <a:gd name="T6" fmla="*/ 132 w 174"/>
                  <a:gd name="T7" fmla="*/ 118 h 172"/>
                  <a:gd name="T8" fmla="*/ 93 w 174"/>
                  <a:gd name="T9" fmla="*/ 136 h 172"/>
                  <a:gd name="T10" fmla="*/ 93 w 174"/>
                  <a:gd name="T11" fmla="*/ 136 h 172"/>
                  <a:gd name="T12" fmla="*/ 62 w 174"/>
                  <a:gd name="T13" fmla="*/ 151 h 172"/>
                  <a:gd name="T14" fmla="*/ 32 w 174"/>
                  <a:gd name="T15" fmla="*/ 166 h 172"/>
                  <a:gd name="T16" fmla="*/ 32 w 174"/>
                  <a:gd name="T17" fmla="*/ 166 h 172"/>
                  <a:gd name="T18" fmla="*/ 26 w 174"/>
                  <a:gd name="T19" fmla="*/ 171 h 172"/>
                  <a:gd name="T20" fmla="*/ 20 w 174"/>
                  <a:gd name="T21" fmla="*/ 172 h 172"/>
                  <a:gd name="T22" fmla="*/ 15 w 174"/>
                  <a:gd name="T23" fmla="*/ 172 h 172"/>
                  <a:gd name="T24" fmla="*/ 9 w 174"/>
                  <a:gd name="T25" fmla="*/ 171 h 172"/>
                  <a:gd name="T26" fmla="*/ 5 w 174"/>
                  <a:gd name="T27" fmla="*/ 166 h 172"/>
                  <a:gd name="T28" fmla="*/ 2 w 174"/>
                  <a:gd name="T29" fmla="*/ 159 h 172"/>
                  <a:gd name="T30" fmla="*/ 0 w 174"/>
                  <a:gd name="T31" fmla="*/ 148 h 172"/>
                  <a:gd name="T32" fmla="*/ 0 w 174"/>
                  <a:gd name="T33" fmla="*/ 148 h 172"/>
                  <a:gd name="T34" fmla="*/ 0 w 174"/>
                  <a:gd name="T35" fmla="*/ 115 h 172"/>
                  <a:gd name="T36" fmla="*/ 0 w 174"/>
                  <a:gd name="T37" fmla="*/ 79 h 172"/>
                  <a:gd name="T38" fmla="*/ 2 w 174"/>
                  <a:gd name="T39" fmla="*/ 63 h 172"/>
                  <a:gd name="T40" fmla="*/ 5 w 174"/>
                  <a:gd name="T41" fmla="*/ 46 h 172"/>
                  <a:gd name="T42" fmla="*/ 9 w 174"/>
                  <a:gd name="T43" fmla="*/ 33 h 172"/>
                  <a:gd name="T44" fmla="*/ 15 w 174"/>
                  <a:gd name="T45" fmla="*/ 21 h 172"/>
                  <a:gd name="T46" fmla="*/ 15 w 174"/>
                  <a:gd name="T47" fmla="*/ 21 h 172"/>
                  <a:gd name="T48" fmla="*/ 20 w 174"/>
                  <a:gd name="T49" fmla="*/ 18 h 172"/>
                  <a:gd name="T50" fmla="*/ 26 w 174"/>
                  <a:gd name="T51" fmla="*/ 13 h 172"/>
                  <a:gd name="T52" fmla="*/ 35 w 174"/>
                  <a:gd name="T53" fmla="*/ 10 h 172"/>
                  <a:gd name="T54" fmla="*/ 44 w 174"/>
                  <a:gd name="T55" fmla="*/ 7 h 172"/>
                  <a:gd name="T56" fmla="*/ 66 w 174"/>
                  <a:gd name="T57" fmla="*/ 1 h 172"/>
                  <a:gd name="T58" fmla="*/ 90 w 174"/>
                  <a:gd name="T59" fmla="*/ 0 h 172"/>
                  <a:gd name="T60" fmla="*/ 114 w 174"/>
                  <a:gd name="T61" fmla="*/ 0 h 172"/>
                  <a:gd name="T62" fmla="*/ 135 w 174"/>
                  <a:gd name="T63" fmla="*/ 1 h 172"/>
                  <a:gd name="T64" fmla="*/ 144 w 174"/>
                  <a:gd name="T65" fmla="*/ 3 h 172"/>
                  <a:gd name="T66" fmla="*/ 152 w 174"/>
                  <a:gd name="T67" fmla="*/ 6 h 172"/>
                  <a:gd name="T68" fmla="*/ 158 w 174"/>
                  <a:gd name="T69" fmla="*/ 9 h 172"/>
                  <a:gd name="T70" fmla="*/ 161 w 174"/>
                  <a:gd name="T71" fmla="*/ 13 h 172"/>
                  <a:gd name="T72" fmla="*/ 161 w 174"/>
                  <a:gd name="T73" fmla="*/ 13 h 172"/>
                  <a:gd name="T74" fmla="*/ 164 w 174"/>
                  <a:gd name="T75" fmla="*/ 25 h 172"/>
                  <a:gd name="T76" fmla="*/ 168 w 174"/>
                  <a:gd name="T77" fmla="*/ 39 h 172"/>
                  <a:gd name="T78" fmla="*/ 173 w 174"/>
                  <a:gd name="T79" fmla="*/ 63 h 172"/>
                  <a:gd name="T80" fmla="*/ 173 w 174"/>
                  <a:gd name="T81" fmla="*/ 63 h 172"/>
                  <a:gd name="T82" fmla="*/ 173 w 174"/>
                  <a:gd name="T83" fmla="*/ 70 h 172"/>
                  <a:gd name="T84" fmla="*/ 174 w 174"/>
                  <a:gd name="T85" fmla="*/ 79 h 172"/>
                  <a:gd name="T86" fmla="*/ 174 w 174"/>
                  <a:gd name="T87" fmla="*/ 85 h 172"/>
                  <a:gd name="T88" fmla="*/ 171 w 174"/>
                  <a:gd name="T89" fmla="*/ 90 h 172"/>
                  <a:gd name="T90" fmla="*/ 168 w 174"/>
                  <a:gd name="T91" fmla="*/ 96 h 172"/>
                  <a:gd name="T92" fmla="*/ 164 w 174"/>
                  <a:gd name="T93" fmla="*/ 99 h 172"/>
                  <a:gd name="T94" fmla="*/ 164 w 174"/>
                  <a:gd name="T95" fmla="*/ 99 h 17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4" h="172">
                    <a:moveTo>
                      <a:pt x="164" y="99"/>
                    </a:moveTo>
                    <a:lnTo>
                      <a:pt x="164" y="99"/>
                    </a:lnTo>
                    <a:lnTo>
                      <a:pt x="149" y="109"/>
                    </a:lnTo>
                    <a:lnTo>
                      <a:pt x="132" y="118"/>
                    </a:lnTo>
                    <a:lnTo>
                      <a:pt x="93" y="136"/>
                    </a:lnTo>
                    <a:lnTo>
                      <a:pt x="62" y="151"/>
                    </a:lnTo>
                    <a:lnTo>
                      <a:pt x="32" y="166"/>
                    </a:lnTo>
                    <a:lnTo>
                      <a:pt x="26" y="171"/>
                    </a:lnTo>
                    <a:lnTo>
                      <a:pt x="20" y="172"/>
                    </a:lnTo>
                    <a:lnTo>
                      <a:pt x="15" y="172"/>
                    </a:lnTo>
                    <a:lnTo>
                      <a:pt x="9" y="171"/>
                    </a:lnTo>
                    <a:lnTo>
                      <a:pt x="5" y="166"/>
                    </a:lnTo>
                    <a:lnTo>
                      <a:pt x="2" y="159"/>
                    </a:lnTo>
                    <a:lnTo>
                      <a:pt x="0" y="148"/>
                    </a:lnTo>
                    <a:lnTo>
                      <a:pt x="0" y="115"/>
                    </a:lnTo>
                    <a:lnTo>
                      <a:pt x="0" y="79"/>
                    </a:lnTo>
                    <a:lnTo>
                      <a:pt x="2" y="63"/>
                    </a:lnTo>
                    <a:lnTo>
                      <a:pt x="5" y="46"/>
                    </a:lnTo>
                    <a:lnTo>
                      <a:pt x="9" y="33"/>
                    </a:lnTo>
                    <a:lnTo>
                      <a:pt x="15" y="21"/>
                    </a:lnTo>
                    <a:lnTo>
                      <a:pt x="20" y="18"/>
                    </a:lnTo>
                    <a:lnTo>
                      <a:pt x="26" y="13"/>
                    </a:lnTo>
                    <a:lnTo>
                      <a:pt x="35" y="10"/>
                    </a:lnTo>
                    <a:lnTo>
                      <a:pt x="44" y="7"/>
                    </a:lnTo>
                    <a:lnTo>
                      <a:pt x="66" y="1"/>
                    </a:lnTo>
                    <a:lnTo>
                      <a:pt x="90" y="0"/>
                    </a:lnTo>
                    <a:lnTo>
                      <a:pt x="114" y="0"/>
                    </a:lnTo>
                    <a:lnTo>
                      <a:pt x="135" y="1"/>
                    </a:lnTo>
                    <a:lnTo>
                      <a:pt x="144" y="3"/>
                    </a:lnTo>
                    <a:lnTo>
                      <a:pt x="152" y="6"/>
                    </a:lnTo>
                    <a:lnTo>
                      <a:pt x="158" y="9"/>
                    </a:lnTo>
                    <a:lnTo>
                      <a:pt x="161" y="13"/>
                    </a:lnTo>
                    <a:lnTo>
                      <a:pt x="164" y="25"/>
                    </a:lnTo>
                    <a:lnTo>
                      <a:pt x="168" y="39"/>
                    </a:lnTo>
                    <a:lnTo>
                      <a:pt x="173" y="63"/>
                    </a:lnTo>
                    <a:lnTo>
                      <a:pt x="173" y="70"/>
                    </a:lnTo>
                    <a:lnTo>
                      <a:pt x="174" y="79"/>
                    </a:lnTo>
                    <a:lnTo>
                      <a:pt x="174" y="85"/>
                    </a:lnTo>
                    <a:lnTo>
                      <a:pt x="171" y="90"/>
                    </a:lnTo>
                    <a:lnTo>
                      <a:pt x="168" y="96"/>
                    </a:lnTo>
                    <a:lnTo>
                      <a:pt x="164" y="9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9" name="Freeform 13417">
                <a:extLst>
                  <a:ext uri="{FF2B5EF4-FFF2-40B4-BE49-F238E27FC236}">
                    <a16:creationId xmlns:a16="http://schemas.microsoft.com/office/drawing/2014/main" id="{176614A9-06E1-48C9-AD68-CEC87F883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574"/>
                <a:ext cx="114" cy="129"/>
              </a:xfrm>
              <a:custGeom>
                <a:avLst/>
                <a:gdLst>
                  <a:gd name="T0" fmla="*/ 39 w 114"/>
                  <a:gd name="T1" fmla="*/ 0 h 129"/>
                  <a:gd name="T2" fmla="*/ 39 w 114"/>
                  <a:gd name="T3" fmla="*/ 0 h 129"/>
                  <a:gd name="T4" fmla="*/ 49 w 114"/>
                  <a:gd name="T5" fmla="*/ 3 h 129"/>
                  <a:gd name="T6" fmla="*/ 61 w 114"/>
                  <a:gd name="T7" fmla="*/ 6 h 129"/>
                  <a:gd name="T8" fmla="*/ 72 w 114"/>
                  <a:gd name="T9" fmla="*/ 12 h 129"/>
                  <a:gd name="T10" fmla="*/ 82 w 114"/>
                  <a:gd name="T11" fmla="*/ 19 h 129"/>
                  <a:gd name="T12" fmla="*/ 91 w 114"/>
                  <a:gd name="T13" fmla="*/ 27 h 129"/>
                  <a:gd name="T14" fmla="*/ 97 w 114"/>
                  <a:gd name="T15" fmla="*/ 34 h 129"/>
                  <a:gd name="T16" fmla="*/ 103 w 114"/>
                  <a:gd name="T17" fmla="*/ 45 h 129"/>
                  <a:gd name="T18" fmla="*/ 108 w 114"/>
                  <a:gd name="T19" fmla="*/ 54 h 129"/>
                  <a:gd name="T20" fmla="*/ 108 w 114"/>
                  <a:gd name="T21" fmla="*/ 54 h 129"/>
                  <a:gd name="T22" fmla="*/ 111 w 114"/>
                  <a:gd name="T23" fmla="*/ 69 h 129"/>
                  <a:gd name="T24" fmla="*/ 114 w 114"/>
                  <a:gd name="T25" fmla="*/ 78 h 129"/>
                  <a:gd name="T26" fmla="*/ 114 w 114"/>
                  <a:gd name="T27" fmla="*/ 85 h 129"/>
                  <a:gd name="T28" fmla="*/ 114 w 114"/>
                  <a:gd name="T29" fmla="*/ 93 h 129"/>
                  <a:gd name="T30" fmla="*/ 111 w 114"/>
                  <a:gd name="T31" fmla="*/ 99 h 129"/>
                  <a:gd name="T32" fmla="*/ 105 w 114"/>
                  <a:gd name="T33" fmla="*/ 103 h 129"/>
                  <a:gd name="T34" fmla="*/ 96 w 114"/>
                  <a:gd name="T35" fmla="*/ 106 h 129"/>
                  <a:gd name="T36" fmla="*/ 96 w 114"/>
                  <a:gd name="T37" fmla="*/ 106 h 129"/>
                  <a:gd name="T38" fmla="*/ 75 w 114"/>
                  <a:gd name="T39" fmla="*/ 109 h 129"/>
                  <a:gd name="T40" fmla="*/ 54 w 114"/>
                  <a:gd name="T41" fmla="*/ 112 h 129"/>
                  <a:gd name="T42" fmla="*/ 34 w 114"/>
                  <a:gd name="T43" fmla="*/ 117 h 129"/>
                  <a:gd name="T44" fmla="*/ 27 w 114"/>
                  <a:gd name="T45" fmla="*/ 121 h 129"/>
                  <a:gd name="T46" fmla="*/ 19 w 114"/>
                  <a:gd name="T47" fmla="*/ 126 h 129"/>
                  <a:gd name="T48" fmla="*/ 19 w 114"/>
                  <a:gd name="T49" fmla="*/ 126 h 129"/>
                  <a:gd name="T50" fmla="*/ 13 w 114"/>
                  <a:gd name="T51" fmla="*/ 129 h 129"/>
                  <a:gd name="T52" fmla="*/ 12 w 114"/>
                  <a:gd name="T53" fmla="*/ 129 h 129"/>
                  <a:gd name="T54" fmla="*/ 10 w 114"/>
                  <a:gd name="T55" fmla="*/ 127 h 129"/>
                  <a:gd name="T56" fmla="*/ 7 w 114"/>
                  <a:gd name="T57" fmla="*/ 123 h 129"/>
                  <a:gd name="T58" fmla="*/ 4 w 114"/>
                  <a:gd name="T59" fmla="*/ 117 h 129"/>
                  <a:gd name="T60" fmla="*/ 3 w 114"/>
                  <a:gd name="T61" fmla="*/ 99 h 129"/>
                  <a:gd name="T62" fmla="*/ 0 w 114"/>
                  <a:gd name="T63" fmla="*/ 81 h 129"/>
                  <a:gd name="T64" fmla="*/ 0 w 114"/>
                  <a:gd name="T65" fmla="*/ 81 h 129"/>
                  <a:gd name="T66" fmla="*/ 0 w 114"/>
                  <a:gd name="T67" fmla="*/ 70 h 129"/>
                  <a:gd name="T68" fmla="*/ 0 w 114"/>
                  <a:gd name="T69" fmla="*/ 58 h 129"/>
                  <a:gd name="T70" fmla="*/ 3 w 114"/>
                  <a:gd name="T71" fmla="*/ 45 h 129"/>
                  <a:gd name="T72" fmla="*/ 6 w 114"/>
                  <a:gd name="T73" fmla="*/ 31 h 129"/>
                  <a:gd name="T74" fmla="*/ 12 w 114"/>
                  <a:gd name="T75" fmla="*/ 18 h 129"/>
                  <a:gd name="T76" fmla="*/ 19 w 114"/>
                  <a:gd name="T77" fmla="*/ 9 h 129"/>
                  <a:gd name="T78" fmla="*/ 22 w 114"/>
                  <a:gd name="T79" fmla="*/ 4 h 129"/>
                  <a:gd name="T80" fmla="*/ 28 w 114"/>
                  <a:gd name="T81" fmla="*/ 3 h 129"/>
                  <a:gd name="T82" fmla="*/ 33 w 114"/>
                  <a:gd name="T83" fmla="*/ 1 h 129"/>
                  <a:gd name="T84" fmla="*/ 39 w 114"/>
                  <a:gd name="T85" fmla="*/ 0 h 129"/>
                  <a:gd name="T86" fmla="*/ 39 w 114"/>
                  <a:gd name="T87" fmla="*/ 0 h 12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4" h="129">
                    <a:moveTo>
                      <a:pt x="39" y="0"/>
                    </a:moveTo>
                    <a:lnTo>
                      <a:pt x="39" y="0"/>
                    </a:lnTo>
                    <a:lnTo>
                      <a:pt x="49" y="3"/>
                    </a:lnTo>
                    <a:lnTo>
                      <a:pt x="61" y="6"/>
                    </a:lnTo>
                    <a:lnTo>
                      <a:pt x="72" y="12"/>
                    </a:lnTo>
                    <a:lnTo>
                      <a:pt x="82" y="19"/>
                    </a:lnTo>
                    <a:lnTo>
                      <a:pt x="91" y="27"/>
                    </a:lnTo>
                    <a:lnTo>
                      <a:pt x="97" y="34"/>
                    </a:lnTo>
                    <a:lnTo>
                      <a:pt x="103" y="45"/>
                    </a:lnTo>
                    <a:lnTo>
                      <a:pt x="108" y="54"/>
                    </a:lnTo>
                    <a:lnTo>
                      <a:pt x="111" y="69"/>
                    </a:lnTo>
                    <a:lnTo>
                      <a:pt x="114" y="78"/>
                    </a:lnTo>
                    <a:lnTo>
                      <a:pt x="114" y="85"/>
                    </a:lnTo>
                    <a:lnTo>
                      <a:pt x="114" y="93"/>
                    </a:lnTo>
                    <a:lnTo>
                      <a:pt x="111" y="99"/>
                    </a:lnTo>
                    <a:lnTo>
                      <a:pt x="105" y="103"/>
                    </a:lnTo>
                    <a:lnTo>
                      <a:pt x="96" y="106"/>
                    </a:lnTo>
                    <a:lnTo>
                      <a:pt x="75" y="109"/>
                    </a:lnTo>
                    <a:lnTo>
                      <a:pt x="54" y="112"/>
                    </a:lnTo>
                    <a:lnTo>
                      <a:pt x="34" y="117"/>
                    </a:lnTo>
                    <a:lnTo>
                      <a:pt x="27" y="121"/>
                    </a:lnTo>
                    <a:lnTo>
                      <a:pt x="19" y="126"/>
                    </a:lnTo>
                    <a:lnTo>
                      <a:pt x="13" y="129"/>
                    </a:lnTo>
                    <a:lnTo>
                      <a:pt x="12" y="129"/>
                    </a:lnTo>
                    <a:lnTo>
                      <a:pt x="10" y="127"/>
                    </a:lnTo>
                    <a:lnTo>
                      <a:pt x="7" y="123"/>
                    </a:lnTo>
                    <a:lnTo>
                      <a:pt x="4" y="117"/>
                    </a:lnTo>
                    <a:lnTo>
                      <a:pt x="3" y="99"/>
                    </a:lnTo>
                    <a:lnTo>
                      <a:pt x="0" y="81"/>
                    </a:lnTo>
                    <a:lnTo>
                      <a:pt x="0" y="70"/>
                    </a:lnTo>
                    <a:lnTo>
                      <a:pt x="0" y="58"/>
                    </a:lnTo>
                    <a:lnTo>
                      <a:pt x="3" y="45"/>
                    </a:lnTo>
                    <a:lnTo>
                      <a:pt x="6" y="31"/>
                    </a:lnTo>
                    <a:lnTo>
                      <a:pt x="12" y="18"/>
                    </a:lnTo>
                    <a:lnTo>
                      <a:pt x="19" y="9"/>
                    </a:lnTo>
                    <a:lnTo>
                      <a:pt x="22" y="4"/>
                    </a:lnTo>
                    <a:lnTo>
                      <a:pt x="28" y="3"/>
                    </a:lnTo>
                    <a:lnTo>
                      <a:pt x="33" y="1"/>
                    </a:lnTo>
                    <a:lnTo>
                      <a:pt x="39" y="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0" name="Freeform 13418">
                <a:extLst>
                  <a:ext uri="{FF2B5EF4-FFF2-40B4-BE49-F238E27FC236}">
                    <a16:creationId xmlns:a16="http://schemas.microsoft.com/office/drawing/2014/main" id="{4FB74555-6FB3-4A80-935B-A87EEC8A6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1866"/>
                <a:ext cx="207" cy="683"/>
              </a:xfrm>
              <a:custGeom>
                <a:avLst/>
                <a:gdLst>
                  <a:gd name="T0" fmla="*/ 2 w 207"/>
                  <a:gd name="T1" fmla="*/ 402 h 683"/>
                  <a:gd name="T2" fmla="*/ 12 w 207"/>
                  <a:gd name="T3" fmla="*/ 168 h 683"/>
                  <a:gd name="T4" fmla="*/ 14 w 207"/>
                  <a:gd name="T5" fmla="*/ 146 h 683"/>
                  <a:gd name="T6" fmla="*/ 14 w 207"/>
                  <a:gd name="T7" fmla="*/ 134 h 683"/>
                  <a:gd name="T8" fmla="*/ 20 w 207"/>
                  <a:gd name="T9" fmla="*/ 108 h 683"/>
                  <a:gd name="T10" fmla="*/ 27 w 207"/>
                  <a:gd name="T11" fmla="*/ 90 h 683"/>
                  <a:gd name="T12" fmla="*/ 33 w 207"/>
                  <a:gd name="T13" fmla="*/ 81 h 683"/>
                  <a:gd name="T14" fmla="*/ 51 w 207"/>
                  <a:gd name="T15" fmla="*/ 68 h 683"/>
                  <a:gd name="T16" fmla="*/ 98 w 207"/>
                  <a:gd name="T17" fmla="*/ 42 h 683"/>
                  <a:gd name="T18" fmla="*/ 123 w 207"/>
                  <a:gd name="T19" fmla="*/ 30 h 683"/>
                  <a:gd name="T20" fmla="*/ 177 w 207"/>
                  <a:gd name="T21" fmla="*/ 3 h 683"/>
                  <a:gd name="T22" fmla="*/ 183 w 207"/>
                  <a:gd name="T23" fmla="*/ 2 h 683"/>
                  <a:gd name="T24" fmla="*/ 191 w 207"/>
                  <a:gd name="T25" fmla="*/ 0 h 683"/>
                  <a:gd name="T26" fmla="*/ 194 w 207"/>
                  <a:gd name="T27" fmla="*/ 6 h 683"/>
                  <a:gd name="T28" fmla="*/ 194 w 207"/>
                  <a:gd name="T29" fmla="*/ 12 h 683"/>
                  <a:gd name="T30" fmla="*/ 195 w 207"/>
                  <a:gd name="T31" fmla="*/ 65 h 683"/>
                  <a:gd name="T32" fmla="*/ 198 w 207"/>
                  <a:gd name="T33" fmla="*/ 110 h 683"/>
                  <a:gd name="T34" fmla="*/ 201 w 207"/>
                  <a:gd name="T35" fmla="*/ 153 h 683"/>
                  <a:gd name="T36" fmla="*/ 207 w 207"/>
                  <a:gd name="T37" fmla="*/ 251 h 683"/>
                  <a:gd name="T38" fmla="*/ 207 w 207"/>
                  <a:gd name="T39" fmla="*/ 300 h 683"/>
                  <a:gd name="T40" fmla="*/ 203 w 207"/>
                  <a:gd name="T41" fmla="*/ 347 h 683"/>
                  <a:gd name="T42" fmla="*/ 197 w 207"/>
                  <a:gd name="T43" fmla="*/ 380 h 683"/>
                  <a:gd name="T44" fmla="*/ 191 w 207"/>
                  <a:gd name="T45" fmla="*/ 411 h 683"/>
                  <a:gd name="T46" fmla="*/ 177 w 207"/>
                  <a:gd name="T47" fmla="*/ 479 h 683"/>
                  <a:gd name="T48" fmla="*/ 176 w 207"/>
                  <a:gd name="T49" fmla="*/ 495 h 683"/>
                  <a:gd name="T50" fmla="*/ 176 w 207"/>
                  <a:gd name="T51" fmla="*/ 543 h 683"/>
                  <a:gd name="T52" fmla="*/ 183 w 207"/>
                  <a:gd name="T53" fmla="*/ 608 h 683"/>
                  <a:gd name="T54" fmla="*/ 185 w 207"/>
                  <a:gd name="T55" fmla="*/ 624 h 683"/>
                  <a:gd name="T56" fmla="*/ 185 w 207"/>
                  <a:gd name="T57" fmla="*/ 641 h 683"/>
                  <a:gd name="T58" fmla="*/ 182 w 207"/>
                  <a:gd name="T59" fmla="*/ 654 h 683"/>
                  <a:gd name="T60" fmla="*/ 174 w 207"/>
                  <a:gd name="T61" fmla="*/ 665 h 683"/>
                  <a:gd name="T62" fmla="*/ 164 w 207"/>
                  <a:gd name="T63" fmla="*/ 674 h 683"/>
                  <a:gd name="T64" fmla="*/ 137 w 207"/>
                  <a:gd name="T65" fmla="*/ 681 h 683"/>
                  <a:gd name="T66" fmla="*/ 105 w 207"/>
                  <a:gd name="T67" fmla="*/ 681 h 683"/>
                  <a:gd name="T68" fmla="*/ 75 w 207"/>
                  <a:gd name="T69" fmla="*/ 675 h 683"/>
                  <a:gd name="T70" fmla="*/ 50 w 207"/>
                  <a:gd name="T71" fmla="*/ 668 h 683"/>
                  <a:gd name="T72" fmla="*/ 32 w 207"/>
                  <a:gd name="T73" fmla="*/ 653 h 683"/>
                  <a:gd name="T74" fmla="*/ 23 w 207"/>
                  <a:gd name="T75" fmla="*/ 629 h 683"/>
                  <a:gd name="T76" fmla="*/ 15 w 207"/>
                  <a:gd name="T77" fmla="*/ 569 h 683"/>
                  <a:gd name="T78" fmla="*/ 9 w 207"/>
                  <a:gd name="T79" fmla="*/ 527 h 683"/>
                  <a:gd name="T80" fmla="*/ 2 w 207"/>
                  <a:gd name="T81" fmla="*/ 443 h 683"/>
                  <a:gd name="T82" fmla="*/ 2 w 207"/>
                  <a:gd name="T83" fmla="*/ 402 h 68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7" h="683">
                    <a:moveTo>
                      <a:pt x="2" y="402"/>
                    </a:moveTo>
                    <a:lnTo>
                      <a:pt x="2" y="402"/>
                    </a:lnTo>
                    <a:lnTo>
                      <a:pt x="8" y="278"/>
                    </a:lnTo>
                    <a:lnTo>
                      <a:pt x="12" y="168"/>
                    </a:lnTo>
                    <a:lnTo>
                      <a:pt x="14" y="146"/>
                    </a:lnTo>
                    <a:lnTo>
                      <a:pt x="14" y="134"/>
                    </a:lnTo>
                    <a:lnTo>
                      <a:pt x="17" y="117"/>
                    </a:lnTo>
                    <a:lnTo>
                      <a:pt x="20" y="108"/>
                    </a:lnTo>
                    <a:lnTo>
                      <a:pt x="23" y="99"/>
                    </a:lnTo>
                    <a:lnTo>
                      <a:pt x="27" y="90"/>
                    </a:lnTo>
                    <a:lnTo>
                      <a:pt x="33" y="81"/>
                    </a:lnTo>
                    <a:lnTo>
                      <a:pt x="42" y="74"/>
                    </a:lnTo>
                    <a:lnTo>
                      <a:pt x="51" y="68"/>
                    </a:lnTo>
                    <a:lnTo>
                      <a:pt x="74" y="54"/>
                    </a:lnTo>
                    <a:lnTo>
                      <a:pt x="98" y="42"/>
                    </a:lnTo>
                    <a:lnTo>
                      <a:pt x="123" y="30"/>
                    </a:lnTo>
                    <a:lnTo>
                      <a:pt x="152" y="17"/>
                    </a:lnTo>
                    <a:lnTo>
                      <a:pt x="177" y="3"/>
                    </a:lnTo>
                    <a:lnTo>
                      <a:pt x="183" y="2"/>
                    </a:lnTo>
                    <a:lnTo>
                      <a:pt x="188" y="0"/>
                    </a:lnTo>
                    <a:lnTo>
                      <a:pt x="191" y="0"/>
                    </a:lnTo>
                    <a:lnTo>
                      <a:pt x="192" y="3"/>
                    </a:lnTo>
                    <a:lnTo>
                      <a:pt x="194" y="6"/>
                    </a:lnTo>
                    <a:lnTo>
                      <a:pt x="194" y="12"/>
                    </a:lnTo>
                    <a:lnTo>
                      <a:pt x="195" y="54"/>
                    </a:lnTo>
                    <a:lnTo>
                      <a:pt x="195" y="65"/>
                    </a:lnTo>
                    <a:lnTo>
                      <a:pt x="198" y="110"/>
                    </a:lnTo>
                    <a:lnTo>
                      <a:pt x="201" y="153"/>
                    </a:lnTo>
                    <a:lnTo>
                      <a:pt x="204" y="203"/>
                    </a:lnTo>
                    <a:lnTo>
                      <a:pt x="207" y="251"/>
                    </a:lnTo>
                    <a:lnTo>
                      <a:pt x="207" y="275"/>
                    </a:lnTo>
                    <a:lnTo>
                      <a:pt x="207" y="300"/>
                    </a:lnTo>
                    <a:lnTo>
                      <a:pt x="204" y="324"/>
                    </a:lnTo>
                    <a:lnTo>
                      <a:pt x="203" y="347"/>
                    </a:lnTo>
                    <a:lnTo>
                      <a:pt x="197" y="380"/>
                    </a:lnTo>
                    <a:lnTo>
                      <a:pt x="191" y="411"/>
                    </a:lnTo>
                    <a:lnTo>
                      <a:pt x="183" y="444"/>
                    </a:lnTo>
                    <a:lnTo>
                      <a:pt x="177" y="479"/>
                    </a:lnTo>
                    <a:lnTo>
                      <a:pt x="176" y="495"/>
                    </a:lnTo>
                    <a:lnTo>
                      <a:pt x="174" y="512"/>
                    </a:lnTo>
                    <a:lnTo>
                      <a:pt x="176" y="543"/>
                    </a:lnTo>
                    <a:lnTo>
                      <a:pt x="179" y="576"/>
                    </a:lnTo>
                    <a:lnTo>
                      <a:pt x="183" y="608"/>
                    </a:lnTo>
                    <a:lnTo>
                      <a:pt x="185" y="624"/>
                    </a:lnTo>
                    <a:lnTo>
                      <a:pt x="186" y="633"/>
                    </a:lnTo>
                    <a:lnTo>
                      <a:pt x="185" y="641"/>
                    </a:lnTo>
                    <a:lnTo>
                      <a:pt x="185" y="648"/>
                    </a:lnTo>
                    <a:lnTo>
                      <a:pt x="182" y="654"/>
                    </a:lnTo>
                    <a:lnTo>
                      <a:pt x="179" y="660"/>
                    </a:lnTo>
                    <a:lnTo>
                      <a:pt x="174" y="665"/>
                    </a:lnTo>
                    <a:lnTo>
                      <a:pt x="170" y="669"/>
                    </a:lnTo>
                    <a:lnTo>
                      <a:pt x="164" y="674"/>
                    </a:lnTo>
                    <a:lnTo>
                      <a:pt x="152" y="678"/>
                    </a:lnTo>
                    <a:lnTo>
                      <a:pt x="137" y="681"/>
                    </a:lnTo>
                    <a:lnTo>
                      <a:pt x="122" y="683"/>
                    </a:lnTo>
                    <a:lnTo>
                      <a:pt x="105" y="681"/>
                    </a:lnTo>
                    <a:lnTo>
                      <a:pt x="75" y="675"/>
                    </a:lnTo>
                    <a:lnTo>
                      <a:pt x="62" y="672"/>
                    </a:lnTo>
                    <a:lnTo>
                      <a:pt x="50" y="668"/>
                    </a:lnTo>
                    <a:lnTo>
                      <a:pt x="39" y="660"/>
                    </a:lnTo>
                    <a:lnTo>
                      <a:pt x="32" y="653"/>
                    </a:lnTo>
                    <a:lnTo>
                      <a:pt x="26" y="642"/>
                    </a:lnTo>
                    <a:lnTo>
                      <a:pt x="23" y="629"/>
                    </a:lnTo>
                    <a:lnTo>
                      <a:pt x="15" y="569"/>
                    </a:lnTo>
                    <a:lnTo>
                      <a:pt x="9" y="527"/>
                    </a:lnTo>
                    <a:lnTo>
                      <a:pt x="3" y="485"/>
                    </a:lnTo>
                    <a:lnTo>
                      <a:pt x="2" y="443"/>
                    </a:lnTo>
                    <a:lnTo>
                      <a:pt x="0" y="422"/>
                    </a:lnTo>
                    <a:lnTo>
                      <a:pt x="2" y="40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1" name="Freeform 13419">
                <a:extLst>
                  <a:ext uri="{FF2B5EF4-FFF2-40B4-BE49-F238E27FC236}">
                    <a16:creationId xmlns:a16="http://schemas.microsoft.com/office/drawing/2014/main" id="{C8DFBC19-A4FB-44DE-90E9-7B02B9AA6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817"/>
                <a:ext cx="56" cy="65"/>
              </a:xfrm>
              <a:custGeom>
                <a:avLst/>
                <a:gdLst>
                  <a:gd name="T0" fmla="*/ 27 w 56"/>
                  <a:gd name="T1" fmla="*/ 0 h 65"/>
                  <a:gd name="T2" fmla="*/ 27 w 56"/>
                  <a:gd name="T3" fmla="*/ 0 h 65"/>
                  <a:gd name="T4" fmla="*/ 32 w 56"/>
                  <a:gd name="T5" fmla="*/ 3 h 65"/>
                  <a:gd name="T6" fmla="*/ 39 w 56"/>
                  <a:gd name="T7" fmla="*/ 9 h 65"/>
                  <a:gd name="T8" fmla="*/ 45 w 56"/>
                  <a:gd name="T9" fmla="*/ 17 h 65"/>
                  <a:gd name="T10" fmla="*/ 51 w 56"/>
                  <a:gd name="T11" fmla="*/ 26 h 65"/>
                  <a:gd name="T12" fmla="*/ 54 w 56"/>
                  <a:gd name="T13" fmla="*/ 36 h 65"/>
                  <a:gd name="T14" fmla="*/ 56 w 56"/>
                  <a:gd name="T15" fmla="*/ 45 h 65"/>
                  <a:gd name="T16" fmla="*/ 56 w 56"/>
                  <a:gd name="T17" fmla="*/ 50 h 65"/>
                  <a:gd name="T18" fmla="*/ 54 w 56"/>
                  <a:gd name="T19" fmla="*/ 53 h 65"/>
                  <a:gd name="T20" fmla="*/ 51 w 56"/>
                  <a:gd name="T21" fmla="*/ 54 h 65"/>
                  <a:gd name="T22" fmla="*/ 48 w 56"/>
                  <a:gd name="T23" fmla="*/ 56 h 65"/>
                  <a:gd name="T24" fmla="*/ 48 w 56"/>
                  <a:gd name="T25" fmla="*/ 56 h 65"/>
                  <a:gd name="T26" fmla="*/ 32 w 56"/>
                  <a:gd name="T27" fmla="*/ 62 h 65"/>
                  <a:gd name="T28" fmla="*/ 18 w 56"/>
                  <a:gd name="T29" fmla="*/ 65 h 65"/>
                  <a:gd name="T30" fmla="*/ 12 w 56"/>
                  <a:gd name="T31" fmla="*/ 65 h 65"/>
                  <a:gd name="T32" fmla="*/ 8 w 56"/>
                  <a:gd name="T33" fmla="*/ 63 h 65"/>
                  <a:gd name="T34" fmla="*/ 3 w 56"/>
                  <a:gd name="T35" fmla="*/ 60 h 65"/>
                  <a:gd name="T36" fmla="*/ 2 w 56"/>
                  <a:gd name="T37" fmla="*/ 54 h 65"/>
                  <a:gd name="T38" fmla="*/ 2 w 56"/>
                  <a:gd name="T39" fmla="*/ 54 h 65"/>
                  <a:gd name="T40" fmla="*/ 0 w 56"/>
                  <a:gd name="T41" fmla="*/ 48 h 65"/>
                  <a:gd name="T42" fmla="*/ 2 w 56"/>
                  <a:gd name="T43" fmla="*/ 39 h 65"/>
                  <a:gd name="T44" fmla="*/ 3 w 56"/>
                  <a:gd name="T45" fmla="*/ 30 h 65"/>
                  <a:gd name="T46" fmla="*/ 8 w 56"/>
                  <a:gd name="T47" fmla="*/ 21 h 65"/>
                  <a:gd name="T48" fmla="*/ 12 w 56"/>
                  <a:gd name="T49" fmla="*/ 14 h 65"/>
                  <a:gd name="T50" fmla="*/ 17 w 56"/>
                  <a:gd name="T51" fmla="*/ 8 h 65"/>
                  <a:gd name="T52" fmla="*/ 21 w 56"/>
                  <a:gd name="T53" fmla="*/ 3 h 65"/>
                  <a:gd name="T54" fmla="*/ 27 w 56"/>
                  <a:gd name="T55" fmla="*/ 0 h 65"/>
                  <a:gd name="T56" fmla="*/ 27 w 56"/>
                  <a:gd name="T57" fmla="*/ 0 h 6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6" h="65">
                    <a:moveTo>
                      <a:pt x="27" y="0"/>
                    </a:moveTo>
                    <a:lnTo>
                      <a:pt x="27" y="0"/>
                    </a:lnTo>
                    <a:lnTo>
                      <a:pt x="32" y="3"/>
                    </a:lnTo>
                    <a:lnTo>
                      <a:pt x="39" y="9"/>
                    </a:lnTo>
                    <a:lnTo>
                      <a:pt x="45" y="17"/>
                    </a:lnTo>
                    <a:lnTo>
                      <a:pt x="51" y="26"/>
                    </a:lnTo>
                    <a:lnTo>
                      <a:pt x="54" y="36"/>
                    </a:lnTo>
                    <a:lnTo>
                      <a:pt x="56" y="45"/>
                    </a:lnTo>
                    <a:lnTo>
                      <a:pt x="56" y="50"/>
                    </a:lnTo>
                    <a:lnTo>
                      <a:pt x="54" y="53"/>
                    </a:lnTo>
                    <a:lnTo>
                      <a:pt x="51" y="54"/>
                    </a:lnTo>
                    <a:lnTo>
                      <a:pt x="48" y="56"/>
                    </a:lnTo>
                    <a:lnTo>
                      <a:pt x="32" y="62"/>
                    </a:lnTo>
                    <a:lnTo>
                      <a:pt x="18" y="65"/>
                    </a:lnTo>
                    <a:lnTo>
                      <a:pt x="12" y="65"/>
                    </a:lnTo>
                    <a:lnTo>
                      <a:pt x="8" y="63"/>
                    </a:lnTo>
                    <a:lnTo>
                      <a:pt x="3" y="60"/>
                    </a:lnTo>
                    <a:lnTo>
                      <a:pt x="2" y="54"/>
                    </a:lnTo>
                    <a:lnTo>
                      <a:pt x="0" y="48"/>
                    </a:lnTo>
                    <a:lnTo>
                      <a:pt x="2" y="39"/>
                    </a:lnTo>
                    <a:lnTo>
                      <a:pt x="3" y="30"/>
                    </a:lnTo>
                    <a:lnTo>
                      <a:pt x="8" y="21"/>
                    </a:lnTo>
                    <a:lnTo>
                      <a:pt x="12" y="14"/>
                    </a:lnTo>
                    <a:lnTo>
                      <a:pt x="17" y="8"/>
                    </a:lnTo>
                    <a:lnTo>
                      <a:pt x="21" y="3"/>
                    </a:lnTo>
                    <a:lnTo>
                      <a:pt x="27" y="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2" name="Freeform 13420">
                <a:extLst>
                  <a:ext uri="{FF2B5EF4-FFF2-40B4-BE49-F238E27FC236}">
                    <a16:creationId xmlns:a16="http://schemas.microsoft.com/office/drawing/2014/main" id="{4366AB5D-1106-41A2-BA29-3B5B4E415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673"/>
                <a:ext cx="119" cy="140"/>
              </a:xfrm>
              <a:custGeom>
                <a:avLst/>
                <a:gdLst>
                  <a:gd name="T0" fmla="*/ 66 w 119"/>
                  <a:gd name="T1" fmla="*/ 138 h 140"/>
                  <a:gd name="T2" fmla="*/ 66 w 119"/>
                  <a:gd name="T3" fmla="*/ 138 h 140"/>
                  <a:gd name="T4" fmla="*/ 56 w 119"/>
                  <a:gd name="T5" fmla="*/ 140 h 140"/>
                  <a:gd name="T6" fmla="*/ 45 w 119"/>
                  <a:gd name="T7" fmla="*/ 137 h 140"/>
                  <a:gd name="T8" fmla="*/ 38 w 119"/>
                  <a:gd name="T9" fmla="*/ 132 h 140"/>
                  <a:gd name="T10" fmla="*/ 30 w 119"/>
                  <a:gd name="T11" fmla="*/ 125 h 140"/>
                  <a:gd name="T12" fmla="*/ 23 w 119"/>
                  <a:gd name="T13" fmla="*/ 116 h 140"/>
                  <a:gd name="T14" fmla="*/ 17 w 119"/>
                  <a:gd name="T15" fmla="*/ 104 h 140"/>
                  <a:gd name="T16" fmla="*/ 12 w 119"/>
                  <a:gd name="T17" fmla="*/ 90 h 140"/>
                  <a:gd name="T18" fmla="*/ 8 w 119"/>
                  <a:gd name="T19" fmla="*/ 74 h 140"/>
                  <a:gd name="T20" fmla="*/ 8 w 119"/>
                  <a:gd name="T21" fmla="*/ 74 h 140"/>
                  <a:gd name="T22" fmla="*/ 2 w 119"/>
                  <a:gd name="T23" fmla="*/ 47 h 140"/>
                  <a:gd name="T24" fmla="*/ 0 w 119"/>
                  <a:gd name="T25" fmla="*/ 36 h 140"/>
                  <a:gd name="T26" fmla="*/ 0 w 119"/>
                  <a:gd name="T27" fmla="*/ 27 h 140"/>
                  <a:gd name="T28" fmla="*/ 0 w 119"/>
                  <a:gd name="T29" fmla="*/ 21 h 140"/>
                  <a:gd name="T30" fmla="*/ 3 w 119"/>
                  <a:gd name="T31" fmla="*/ 17 h 140"/>
                  <a:gd name="T32" fmla="*/ 6 w 119"/>
                  <a:gd name="T33" fmla="*/ 14 h 140"/>
                  <a:gd name="T34" fmla="*/ 12 w 119"/>
                  <a:gd name="T35" fmla="*/ 11 h 140"/>
                  <a:gd name="T36" fmla="*/ 12 w 119"/>
                  <a:gd name="T37" fmla="*/ 11 h 140"/>
                  <a:gd name="T38" fmla="*/ 33 w 119"/>
                  <a:gd name="T39" fmla="*/ 6 h 140"/>
                  <a:gd name="T40" fmla="*/ 48 w 119"/>
                  <a:gd name="T41" fmla="*/ 3 h 140"/>
                  <a:gd name="T42" fmla="*/ 65 w 119"/>
                  <a:gd name="T43" fmla="*/ 0 h 140"/>
                  <a:gd name="T44" fmla="*/ 80 w 119"/>
                  <a:gd name="T45" fmla="*/ 0 h 140"/>
                  <a:gd name="T46" fmla="*/ 87 w 119"/>
                  <a:gd name="T47" fmla="*/ 0 h 140"/>
                  <a:gd name="T48" fmla="*/ 95 w 119"/>
                  <a:gd name="T49" fmla="*/ 2 h 140"/>
                  <a:gd name="T50" fmla="*/ 102 w 119"/>
                  <a:gd name="T51" fmla="*/ 5 h 140"/>
                  <a:gd name="T52" fmla="*/ 107 w 119"/>
                  <a:gd name="T53" fmla="*/ 9 h 140"/>
                  <a:gd name="T54" fmla="*/ 113 w 119"/>
                  <a:gd name="T55" fmla="*/ 14 h 140"/>
                  <a:gd name="T56" fmla="*/ 116 w 119"/>
                  <a:gd name="T57" fmla="*/ 20 h 140"/>
                  <a:gd name="T58" fmla="*/ 116 w 119"/>
                  <a:gd name="T59" fmla="*/ 20 h 140"/>
                  <a:gd name="T60" fmla="*/ 119 w 119"/>
                  <a:gd name="T61" fmla="*/ 26 h 140"/>
                  <a:gd name="T62" fmla="*/ 119 w 119"/>
                  <a:gd name="T63" fmla="*/ 32 h 140"/>
                  <a:gd name="T64" fmla="*/ 119 w 119"/>
                  <a:gd name="T65" fmla="*/ 38 h 140"/>
                  <a:gd name="T66" fmla="*/ 117 w 119"/>
                  <a:gd name="T67" fmla="*/ 45 h 140"/>
                  <a:gd name="T68" fmla="*/ 113 w 119"/>
                  <a:gd name="T69" fmla="*/ 59 h 140"/>
                  <a:gd name="T70" fmla="*/ 105 w 119"/>
                  <a:gd name="T71" fmla="*/ 74 h 140"/>
                  <a:gd name="T72" fmla="*/ 105 w 119"/>
                  <a:gd name="T73" fmla="*/ 74 h 140"/>
                  <a:gd name="T74" fmla="*/ 102 w 119"/>
                  <a:gd name="T75" fmla="*/ 83 h 140"/>
                  <a:gd name="T76" fmla="*/ 101 w 119"/>
                  <a:gd name="T77" fmla="*/ 92 h 140"/>
                  <a:gd name="T78" fmla="*/ 95 w 119"/>
                  <a:gd name="T79" fmla="*/ 113 h 140"/>
                  <a:gd name="T80" fmla="*/ 90 w 119"/>
                  <a:gd name="T81" fmla="*/ 122 h 140"/>
                  <a:gd name="T82" fmla="*/ 84 w 119"/>
                  <a:gd name="T83" fmla="*/ 129 h 140"/>
                  <a:gd name="T84" fmla="*/ 77 w 119"/>
                  <a:gd name="T85" fmla="*/ 135 h 140"/>
                  <a:gd name="T86" fmla="*/ 66 w 119"/>
                  <a:gd name="T87" fmla="*/ 138 h 140"/>
                  <a:gd name="T88" fmla="*/ 66 w 119"/>
                  <a:gd name="T89" fmla="*/ 138 h 14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19" h="140">
                    <a:moveTo>
                      <a:pt x="66" y="138"/>
                    </a:moveTo>
                    <a:lnTo>
                      <a:pt x="66" y="138"/>
                    </a:lnTo>
                    <a:lnTo>
                      <a:pt x="56" y="140"/>
                    </a:lnTo>
                    <a:lnTo>
                      <a:pt x="45" y="137"/>
                    </a:lnTo>
                    <a:lnTo>
                      <a:pt x="38" y="132"/>
                    </a:lnTo>
                    <a:lnTo>
                      <a:pt x="30" y="125"/>
                    </a:lnTo>
                    <a:lnTo>
                      <a:pt x="23" y="116"/>
                    </a:lnTo>
                    <a:lnTo>
                      <a:pt x="17" y="104"/>
                    </a:lnTo>
                    <a:lnTo>
                      <a:pt x="12" y="90"/>
                    </a:lnTo>
                    <a:lnTo>
                      <a:pt x="8" y="74"/>
                    </a:lnTo>
                    <a:lnTo>
                      <a:pt x="2" y="47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0" y="21"/>
                    </a:lnTo>
                    <a:lnTo>
                      <a:pt x="3" y="17"/>
                    </a:lnTo>
                    <a:lnTo>
                      <a:pt x="6" y="14"/>
                    </a:lnTo>
                    <a:lnTo>
                      <a:pt x="12" y="11"/>
                    </a:lnTo>
                    <a:lnTo>
                      <a:pt x="33" y="6"/>
                    </a:lnTo>
                    <a:lnTo>
                      <a:pt x="48" y="3"/>
                    </a:lnTo>
                    <a:lnTo>
                      <a:pt x="65" y="0"/>
                    </a:lnTo>
                    <a:lnTo>
                      <a:pt x="80" y="0"/>
                    </a:lnTo>
                    <a:lnTo>
                      <a:pt x="87" y="0"/>
                    </a:lnTo>
                    <a:lnTo>
                      <a:pt x="95" y="2"/>
                    </a:lnTo>
                    <a:lnTo>
                      <a:pt x="102" y="5"/>
                    </a:lnTo>
                    <a:lnTo>
                      <a:pt x="107" y="9"/>
                    </a:lnTo>
                    <a:lnTo>
                      <a:pt x="113" y="14"/>
                    </a:lnTo>
                    <a:lnTo>
                      <a:pt x="116" y="20"/>
                    </a:lnTo>
                    <a:lnTo>
                      <a:pt x="119" y="26"/>
                    </a:lnTo>
                    <a:lnTo>
                      <a:pt x="119" y="32"/>
                    </a:lnTo>
                    <a:lnTo>
                      <a:pt x="119" y="38"/>
                    </a:lnTo>
                    <a:lnTo>
                      <a:pt x="117" y="45"/>
                    </a:lnTo>
                    <a:lnTo>
                      <a:pt x="113" y="59"/>
                    </a:lnTo>
                    <a:lnTo>
                      <a:pt x="105" y="74"/>
                    </a:lnTo>
                    <a:lnTo>
                      <a:pt x="102" y="83"/>
                    </a:lnTo>
                    <a:lnTo>
                      <a:pt x="101" y="92"/>
                    </a:lnTo>
                    <a:lnTo>
                      <a:pt x="95" y="113"/>
                    </a:lnTo>
                    <a:lnTo>
                      <a:pt x="90" y="122"/>
                    </a:lnTo>
                    <a:lnTo>
                      <a:pt x="84" y="129"/>
                    </a:lnTo>
                    <a:lnTo>
                      <a:pt x="77" y="135"/>
                    </a:lnTo>
                    <a:lnTo>
                      <a:pt x="66" y="13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3" name="Freeform 13421">
                <a:extLst>
                  <a:ext uri="{FF2B5EF4-FFF2-40B4-BE49-F238E27FC236}">
                    <a16:creationId xmlns:a16="http://schemas.microsoft.com/office/drawing/2014/main" id="{77DA9283-E40F-4CDE-B40C-0E395041E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879"/>
                <a:ext cx="163" cy="115"/>
              </a:xfrm>
              <a:custGeom>
                <a:avLst/>
                <a:gdLst>
                  <a:gd name="T0" fmla="*/ 21 w 163"/>
                  <a:gd name="T1" fmla="*/ 16 h 115"/>
                  <a:gd name="T2" fmla="*/ 21 w 163"/>
                  <a:gd name="T3" fmla="*/ 16 h 115"/>
                  <a:gd name="T4" fmla="*/ 28 w 163"/>
                  <a:gd name="T5" fmla="*/ 18 h 115"/>
                  <a:gd name="T6" fmla="*/ 37 w 163"/>
                  <a:gd name="T7" fmla="*/ 19 h 115"/>
                  <a:gd name="T8" fmla="*/ 54 w 163"/>
                  <a:gd name="T9" fmla="*/ 25 h 115"/>
                  <a:gd name="T10" fmla="*/ 72 w 163"/>
                  <a:gd name="T11" fmla="*/ 31 h 115"/>
                  <a:gd name="T12" fmla="*/ 82 w 163"/>
                  <a:gd name="T13" fmla="*/ 33 h 115"/>
                  <a:gd name="T14" fmla="*/ 91 w 163"/>
                  <a:gd name="T15" fmla="*/ 31 h 115"/>
                  <a:gd name="T16" fmla="*/ 91 w 163"/>
                  <a:gd name="T17" fmla="*/ 31 h 115"/>
                  <a:gd name="T18" fmla="*/ 102 w 163"/>
                  <a:gd name="T19" fmla="*/ 30 h 115"/>
                  <a:gd name="T20" fmla="*/ 111 w 163"/>
                  <a:gd name="T21" fmla="*/ 25 h 115"/>
                  <a:gd name="T22" fmla="*/ 118 w 163"/>
                  <a:gd name="T23" fmla="*/ 19 h 115"/>
                  <a:gd name="T24" fmla="*/ 126 w 163"/>
                  <a:gd name="T25" fmla="*/ 12 h 115"/>
                  <a:gd name="T26" fmla="*/ 133 w 163"/>
                  <a:gd name="T27" fmla="*/ 6 h 115"/>
                  <a:gd name="T28" fmla="*/ 139 w 163"/>
                  <a:gd name="T29" fmla="*/ 1 h 115"/>
                  <a:gd name="T30" fmla="*/ 145 w 163"/>
                  <a:gd name="T31" fmla="*/ 0 h 115"/>
                  <a:gd name="T32" fmla="*/ 148 w 163"/>
                  <a:gd name="T33" fmla="*/ 0 h 115"/>
                  <a:gd name="T34" fmla="*/ 151 w 163"/>
                  <a:gd name="T35" fmla="*/ 0 h 115"/>
                  <a:gd name="T36" fmla="*/ 151 w 163"/>
                  <a:gd name="T37" fmla="*/ 0 h 115"/>
                  <a:gd name="T38" fmla="*/ 157 w 163"/>
                  <a:gd name="T39" fmla="*/ 4 h 115"/>
                  <a:gd name="T40" fmla="*/ 160 w 163"/>
                  <a:gd name="T41" fmla="*/ 9 h 115"/>
                  <a:gd name="T42" fmla="*/ 163 w 163"/>
                  <a:gd name="T43" fmla="*/ 16 h 115"/>
                  <a:gd name="T44" fmla="*/ 163 w 163"/>
                  <a:gd name="T45" fmla="*/ 25 h 115"/>
                  <a:gd name="T46" fmla="*/ 163 w 163"/>
                  <a:gd name="T47" fmla="*/ 43 h 115"/>
                  <a:gd name="T48" fmla="*/ 162 w 163"/>
                  <a:gd name="T49" fmla="*/ 61 h 115"/>
                  <a:gd name="T50" fmla="*/ 162 w 163"/>
                  <a:gd name="T51" fmla="*/ 61 h 115"/>
                  <a:gd name="T52" fmla="*/ 162 w 163"/>
                  <a:gd name="T53" fmla="*/ 70 h 115"/>
                  <a:gd name="T54" fmla="*/ 159 w 163"/>
                  <a:gd name="T55" fmla="*/ 78 h 115"/>
                  <a:gd name="T56" fmla="*/ 153 w 163"/>
                  <a:gd name="T57" fmla="*/ 84 h 115"/>
                  <a:gd name="T58" fmla="*/ 147 w 163"/>
                  <a:gd name="T59" fmla="*/ 91 h 115"/>
                  <a:gd name="T60" fmla="*/ 133 w 163"/>
                  <a:gd name="T61" fmla="*/ 102 h 115"/>
                  <a:gd name="T62" fmla="*/ 120 w 163"/>
                  <a:gd name="T63" fmla="*/ 111 h 115"/>
                  <a:gd name="T64" fmla="*/ 120 w 163"/>
                  <a:gd name="T65" fmla="*/ 111 h 115"/>
                  <a:gd name="T66" fmla="*/ 114 w 163"/>
                  <a:gd name="T67" fmla="*/ 115 h 115"/>
                  <a:gd name="T68" fmla="*/ 106 w 163"/>
                  <a:gd name="T69" fmla="*/ 115 h 115"/>
                  <a:gd name="T70" fmla="*/ 97 w 163"/>
                  <a:gd name="T71" fmla="*/ 115 h 115"/>
                  <a:gd name="T72" fmla="*/ 88 w 163"/>
                  <a:gd name="T73" fmla="*/ 114 h 115"/>
                  <a:gd name="T74" fmla="*/ 69 w 163"/>
                  <a:gd name="T75" fmla="*/ 108 h 115"/>
                  <a:gd name="T76" fmla="*/ 51 w 163"/>
                  <a:gd name="T77" fmla="*/ 102 h 115"/>
                  <a:gd name="T78" fmla="*/ 51 w 163"/>
                  <a:gd name="T79" fmla="*/ 102 h 115"/>
                  <a:gd name="T80" fmla="*/ 36 w 163"/>
                  <a:gd name="T81" fmla="*/ 97 h 115"/>
                  <a:gd name="T82" fmla="*/ 22 w 163"/>
                  <a:gd name="T83" fmla="*/ 90 h 115"/>
                  <a:gd name="T84" fmla="*/ 16 w 163"/>
                  <a:gd name="T85" fmla="*/ 84 h 115"/>
                  <a:gd name="T86" fmla="*/ 12 w 163"/>
                  <a:gd name="T87" fmla="*/ 79 h 115"/>
                  <a:gd name="T88" fmla="*/ 7 w 163"/>
                  <a:gd name="T89" fmla="*/ 72 h 115"/>
                  <a:gd name="T90" fmla="*/ 3 w 163"/>
                  <a:gd name="T91" fmla="*/ 64 h 115"/>
                  <a:gd name="T92" fmla="*/ 3 w 163"/>
                  <a:gd name="T93" fmla="*/ 64 h 115"/>
                  <a:gd name="T94" fmla="*/ 1 w 163"/>
                  <a:gd name="T95" fmla="*/ 57 h 115"/>
                  <a:gd name="T96" fmla="*/ 0 w 163"/>
                  <a:gd name="T97" fmla="*/ 49 h 115"/>
                  <a:gd name="T98" fmla="*/ 0 w 163"/>
                  <a:gd name="T99" fmla="*/ 40 h 115"/>
                  <a:gd name="T100" fmla="*/ 1 w 163"/>
                  <a:gd name="T101" fmla="*/ 34 h 115"/>
                  <a:gd name="T102" fmla="*/ 4 w 163"/>
                  <a:gd name="T103" fmla="*/ 27 h 115"/>
                  <a:gd name="T104" fmla="*/ 9 w 163"/>
                  <a:gd name="T105" fmla="*/ 22 h 115"/>
                  <a:gd name="T106" fmla="*/ 15 w 163"/>
                  <a:gd name="T107" fmla="*/ 19 h 115"/>
                  <a:gd name="T108" fmla="*/ 21 w 163"/>
                  <a:gd name="T109" fmla="*/ 16 h 115"/>
                  <a:gd name="T110" fmla="*/ 21 w 163"/>
                  <a:gd name="T111" fmla="*/ 16 h 11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3" h="115">
                    <a:moveTo>
                      <a:pt x="21" y="16"/>
                    </a:moveTo>
                    <a:lnTo>
                      <a:pt x="21" y="16"/>
                    </a:lnTo>
                    <a:lnTo>
                      <a:pt x="28" y="18"/>
                    </a:lnTo>
                    <a:lnTo>
                      <a:pt x="37" y="19"/>
                    </a:lnTo>
                    <a:lnTo>
                      <a:pt x="54" y="25"/>
                    </a:lnTo>
                    <a:lnTo>
                      <a:pt x="72" y="31"/>
                    </a:lnTo>
                    <a:lnTo>
                      <a:pt x="82" y="33"/>
                    </a:lnTo>
                    <a:lnTo>
                      <a:pt x="91" y="31"/>
                    </a:lnTo>
                    <a:lnTo>
                      <a:pt x="102" y="30"/>
                    </a:lnTo>
                    <a:lnTo>
                      <a:pt x="111" y="25"/>
                    </a:lnTo>
                    <a:lnTo>
                      <a:pt x="118" y="19"/>
                    </a:lnTo>
                    <a:lnTo>
                      <a:pt x="126" y="12"/>
                    </a:lnTo>
                    <a:lnTo>
                      <a:pt x="133" y="6"/>
                    </a:lnTo>
                    <a:lnTo>
                      <a:pt x="139" y="1"/>
                    </a:lnTo>
                    <a:lnTo>
                      <a:pt x="145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7" y="4"/>
                    </a:lnTo>
                    <a:lnTo>
                      <a:pt x="160" y="9"/>
                    </a:lnTo>
                    <a:lnTo>
                      <a:pt x="163" y="16"/>
                    </a:lnTo>
                    <a:lnTo>
                      <a:pt x="163" y="25"/>
                    </a:lnTo>
                    <a:lnTo>
                      <a:pt x="163" y="43"/>
                    </a:lnTo>
                    <a:lnTo>
                      <a:pt x="162" y="61"/>
                    </a:lnTo>
                    <a:lnTo>
                      <a:pt x="162" y="70"/>
                    </a:lnTo>
                    <a:lnTo>
                      <a:pt x="159" y="78"/>
                    </a:lnTo>
                    <a:lnTo>
                      <a:pt x="153" y="84"/>
                    </a:lnTo>
                    <a:lnTo>
                      <a:pt x="147" y="91"/>
                    </a:lnTo>
                    <a:lnTo>
                      <a:pt x="133" y="102"/>
                    </a:lnTo>
                    <a:lnTo>
                      <a:pt x="120" y="111"/>
                    </a:lnTo>
                    <a:lnTo>
                      <a:pt x="114" y="115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88" y="114"/>
                    </a:lnTo>
                    <a:lnTo>
                      <a:pt x="69" y="108"/>
                    </a:lnTo>
                    <a:lnTo>
                      <a:pt x="51" y="102"/>
                    </a:lnTo>
                    <a:lnTo>
                      <a:pt x="36" y="97"/>
                    </a:lnTo>
                    <a:lnTo>
                      <a:pt x="22" y="90"/>
                    </a:lnTo>
                    <a:lnTo>
                      <a:pt x="16" y="84"/>
                    </a:lnTo>
                    <a:lnTo>
                      <a:pt x="12" y="79"/>
                    </a:lnTo>
                    <a:lnTo>
                      <a:pt x="7" y="72"/>
                    </a:lnTo>
                    <a:lnTo>
                      <a:pt x="3" y="64"/>
                    </a:lnTo>
                    <a:lnTo>
                      <a:pt x="1" y="57"/>
                    </a:lnTo>
                    <a:lnTo>
                      <a:pt x="0" y="49"/>
                    </a:lnTo>
                    <a:lnTo>
                      <a:pt x="0" y="40"/>
                    </a:lnTo>
                    <a:lnTo>
                      <a:pt x="1" y="34"/>
                    </a:lnTo>
                    <a:lnTo>
                      <a:pt x="4" y="27"/>
                    </a:lnTo>
                    <a:lnTo>
                      <a:pt x="9" y="22"/>
                    </a:lnTo>
                    <a:lnTo>
                      <a:pt x="15" y="19"/>
                    </a:lnTo>
                    <a:lnTo>
                      <a:pt x="21" y="1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4" name="Freeform 13422">
                <a:extLst>
                  <a:ext uri="{FF2B5EF4-FFF2-40B4-BE49-F238E27FC236}">
                    <a16:creationId xmlns:a16="http://schemas.microsoft.com/office/drawing/2014/main" id="{5F7D948A-1B16-4C92-83FC-BAFFEE2DC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748"/>
                <a:ext cx="123" cy="105"/>
              </a:xfrm>
              <a:custGeom>
                <a:avLst/>
                <a:gdLst>
                  <a:gd name="T0" fmla="*/ 0 w 123"/>
                  <a:gd name="T1" fmla="*/ 11 h 105"/>
                  <a:gd name="T2" fmla="*/ 0 w 123"/>
                  <a:gd name="T3" fmla="*/ 11 h 105"/>
                  <a:gd name="T4" fmla="*/ 1 w 123"/>
                  <a:gd name="T5" fmla="*/ 5 h 105"/>
                  <a:gd name="T6" fmla="*/ 3 w 123"/>
                  <a:gd name="T7" fmla="*/ 2 h 105"/>
                  <a:gd name="T8" fmla="*/ 6 w 123"/>
                  <a:gd name="T9" fmla="*/ 0 h 105"/>
                  <a:gd name="T10" fmla="*/ 10 w 123"/>
                  <a:gd name="T11" fmla="*/ 0 h 105"/>
                  <a:gd name="T12" fmla="*/ 21 w 123"/>
                  <a:gd name="T13" fmla="*/ 5 h 105"/>
                  <a:gd name="T14" fmla="*/ 28 w 123"/>
                  <a:gd name="T15" fmla="*/ 9 h 105"/>
                  <a:gd name="T16" fmla="*/ 28 w 123"/>
                  <a:gd name="T17" fmla="*/ 9 h 105"/>
                  <a:gd name="T18" fmla="*/ 52 w 123"/>
                  <a:gd name="T19" fmla="*/ 30 h 105"/>
                  <a:gd name="T20" fmla="*/ 81 w 123"/>
                  <a:gd name="T21" fmla="*/ 51 h 105"/>
                  <a:gd name="T22" fmla="*/ 81 w 123"/>
                  <a:gd name="T23" fmla="*/ 51 h 105"/>
                  <a:gd name="T24" fmla="*/ 103 w 123"/>
                  <a:gd name="T25" fmla="*/ 66 h 105"/>
                  <a:gd name="T26" fmla="*/ 118 w 123"/>
                  <a:gd name="T27" fmla="*/ 75 h 105"/>
                  <a:gd name="T28" fmla="*/ 121 w 123"/>
                  <a:gd name="T29" fmla="*/ 80 h 105"/>
                  <a:gd name="T30" fmla="*/ 123 w 123"/>
                  <a:gd name="T31" fmla="*/ 84 h 105"/>
                  <a:gd name="T32" fmla="*/ 123 w 123"/>
                  <a:gd name="T33" fmla="*/ 89 h 105"/>
                  <a:gd name="T34" fmla="*/ 120 w 123"/>
                  <a:gd name="T35" fmla="*/ 93 h 105"/>
                  <a:gd name="T36" fmla="*/ 120 w 123"/>
                  <a:gd name="T37" fmla="*/ 93 h 105"/>
                  <a:gd name="T38" fmla="*/ 115 w 123"/>
                  <a:gd name="T39" fmla="*/ 99 h 105"/>
                  <a:gd name="T40" fmla="*/ 109 w 123"/>
                  <a:gd name="T41" fmla="*/ 102 h 105"/>
                  <a:gd name="T42" fmla="*/ 102 w 123"/>
                  <a:gd name="T43" fmla="*/ 105 h 105"/>
                  <a:gd name="T44" fmla="*/ 93 w 123"/>
                  <a:gd name="T45" fmla="*/ 105 h 105"/>
                  <a:gd name="T46" fmla="*/ 84 w 123"/>
                  <a:gd name="T47" fmla="*/ 105 h 105"/>
                  <a:gd name="T48" fmla="*/ 75 w 123"/>
                  <a:gd name="T49" fmla="*/ 104 h 105"/>
                  <a:gd name="T50" fmla="*/ 57 w 123"/>
                  <a:gd name="T51" fmla="*/ 98 h 105"/>
                  <a:gd name="T52" fmla="*/ 57 w 123"/>
                  <a:gd name="T53" fmla="*/ 98 h 105"/>
                  <a:gd name="T54" fmla="*/ 49 w 123"/>
                  <a:gd name="T55" fmla="*/ 95 h 105"/>
                  <a:gd name="T56" fmla="*/ 42 w 123"/>
                  <a:gd name="T57" fmla="*/ 89 h 105"/>
                  <a:gd name="T58" fmla="*/ 36 w 123"/>
                  <a:gd name="T59" fmla="*/ 81 h 105"/>
                  <a:gd name="T60" fmla="*/ 28 w 123"/>
                  <a:gd name="T61" fmla="*/ 72 h 105"/>
                  <a:gd name="T62" fmla="*/ 16 w 123"/>
                  <a:gd name="T63" fmla="*/ 53 h 105"/>
                  <a:gd name="T64" fmla="*/ 6 w 123"/>
                  <a:gd name="T65" fmla="*/ 32 h 105"/>
                  <a:gd name="T66" fmla="*/ 6 w 123"/>
                  <a:gd name="T67" fmla="*/ 32 h 105"/>
                  <a:gd name="T68" fmla="*/ 1 w 123"/>
                  <a:gd name="T69" fmla="*/ 21 h 105"/>
                  <a:gd name="T70" fmla="*/ 0 w 123"/>
                  <a:gd name="T71" fmla="*/ 11 h 105"/>
                  <a:gd name="T72" fmla="*/ 0 w 123"/>
                  <a:gd name="T73" fmla="*/ 11 h 10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23" h="105">
                    <a:moveTo>
                      <a:pt x="0" y="11"/>
                    </a:moveTo>
                    <a:lnTo>
                      <a:pt x="0" y="11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21" y="5"/>
                    </a:lnTo>
                    <a:lnTo>
                      <a:pt x="28" y="9"/>
                    </a:lnTo>
                    <a:lnTo>
                      <a:pt x="52" y="30"/>
                    </a:lnTo>
                    <a:lnTo>
                      <a:pt x="81" y="51"/>
                    </a:lnTo>
                    <a:lnTo>
                      <a:pt x="103" y="66"/>
                    </a:lnTo>
                    <a:lnTo>
                      <a:pt x="118" y="75"/>
                    </a:lnTo>
                    <a:lnTo>
                      <a:pt x="121" y="80"/>
                    </a:lnTo>
                    <a:lnTo>
                      <a:pt x="123" y="84"/>
                    </a:lnTo>
                    <a:lnTo>
                      <a:pt x="123" y="89"/>
                    </a:lnTo>
                    <a:lnTo>
                      <a:pt x="120" y="93"/>
                    </a:lnTo>
                    <a:lnTo>
                      <a:pt x="115" y="99"/>
                    </a:lnTo>
                    <a:lnTo>
                      <a:pt x="109" y="102"/>
                    </a:lnTo>
                    <a:lnTo>
                      <a:pt x="102" y="105"/>
                    </a:lnTo>
                    <a:lnTo>
                      <a:pt x="93" y="105"/>
                    </a:lnTo>
                    <a:lnTo>
                      <a:pt x="84" y="105"/>
                    </a:lnTo>
                    <a:lnTo>
                      <a:pt x="75" y="104"/>
                    </a:lnTo>
                    <a:lnTo>
                      <a:pt x="57" y="98"/>
                    </a:lnTo>
                    <a:lnTo>
                      <a:pt x="49" y="95"/>
                    </a:lnTo>
                    <a:lnTo>
                      <a:pt x="42" y="89"/>
                    </a:lnTo>
                    <a:lnTo>
                      <a:pt x="36" y="81"/>
                    </a:lnTo>
                    <a:lnTo>
                      <a:pt x="28" y="72"/>
                    </a:lnTo>
                    <a:lnTo>
                      <a:pt x="16" y="53"/>
                    </a:lnTo>
                    <a:lnTo>
                      <a:pt x="6" y="32"/>
                    </a:lnTo>
                    <a:lnTo>
                      <a:pt x="1" y="21"/>
                    </a:lnTo>
                    <a:lnTo>
                      <a:pt x="0" y="1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5" name="Freeform 13423">
                <a:extLst>
                  <a:ext uri="{FF2B5EF4-FFF2-40B4-BE49-F238E27FC236}">
                    <a16:creationId xmlns:a16="http://schemas.microsoft.com/office/drawing/2014/main" id="{874FC0AE-BA3B-418A-9668-CB6CF6D31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583"/>
                <a:ext cx="162" cy="186"/>
              </a:xfrm>
              <a:custGeom>
                <a:avLst/>
                <a:gdLst>
                  <a:gd name="T0" fmla="*/ 87 w 162"/>
                  <a:gd name="T1" fmla="*/ 164 h 186"/>
                  <a:gd name="T2" fmla="*/ 87 w 162"/>
                  <a:gd name="T3" fmla="*/ 164 h 186"/>
                  <a:gd name="T4" fmla="*/ 69 w 162"/>
                  <a:gd name="T5" fmla="*/ 149 h 186"/>
                  <a:gd name="T6" fmla="*/ 51 w 162"/>
                  <a:gd name="T7" fmla="*/ 135 h 186"/>
                  <a:gd name="T8" fmla="*/ 19 w 162"/>
                  <a:gd name="T9" fmla="*/ 114 h 186"/>
                  <a:gd name="T10" fmla="*/ 19 w 162"/>
                  <a:gd name="T11" fmla="*/ 114 h 186"/>
                  <a:gd name="T12" fmla="*/ 7 w 162"/>
                  <a:gd name="T13" fmla="*/ 104 h 186"/>
                  <a:gd name="T14" fmla="*/ 4 w 162"/>
                  <a:gd name="T15" fmla="*/ 99 h 186"/>
                  <a:gd name="T16" fmla="*/ 1 w 162"/>
                  <a:gd name="T17" fmla="*/ 95 h 186"/>
                  <a:gd name="T18" fmla="*/ 0 w 162"/>
                  <a:gd name="T19" fmla="*/ 86 h 186"/>
                  <a:gd name="T20" fmla="*/ 0 w 162"/>
                  <a:gd name="T21" fmla="*/ 75 h 186"/>
                  <a:gd name="T22" fmla="*/ 0 w 162"/>
                  <a:gd name="T23" fmla="*/ 75 h 186"/>
                  <a:gd name="T24" fmla="*/ 1 w 162"/>
                  <a:gd name="T25" fmla="*/ 54 h 186"/>
                  <a:gd name="T26" fmla="*/ 4 w 162"/>
                  <a:gd name="T27" fmla="*/ 32 h 186"/>
                  <a:gd name="T28" fmla="*/ 4 w 162"/>
                  <a:gd name="T29" fmla="*/ 32 h 186"/>
                  <a:gd name="T30" fmla="*/ 6 w 162"/>
                  <a:gd name="T31" fmla="*/ 20 h 186"/>
                  <a:gd name="T32" fmla="*/ 7 w 162"/>
                  <a:gd name="T33" fmla="*/ 14 h 186"/>
                  <a:gd name="T34" fmla="*/ 10 w 162"/>
                  <a:gd name="T35" fmla="*/ 9 h 186"/>
                  <a:gd name="T36" fmla="*/ 15 w 162"/>
                  <a:gd name="T37" fmla="*/ 5 h 186"/>
                  <a:gd name="T38" fmla="*/ 21 w 162"/>
                  <a:gd name="T39" fmla="*/ 2 h 186"/>
                  <a:gd name="T40" fmla="*/ 31 w 162"/>
                  <a:gd name="T41" fmla="*/ 2 h 186"/>
                  <a:gd name="T42" fmla="*/ 43 w 162"/>
                  <a:gd name="T43" fmla="*/ 3 h 186"/>
                  <a:gd name="T44" fmla="*/ 43 w 162"/>
                  <a:gd name="T45" fmla="*/ 3 h 186"/>
                  <a:gd name="T46" fmla="*/ 61 w 162"/>
                  <a:gd name="T47" fmla="*/ 6 h 186"/>
                  <a:gd name="T48" fmla="*/ 72 w 162"/>
                  <a:gd name="T49" fmla="*/ 8 h 186"/>
                  <a:gd name="T50" fmla="*/ 82 w 162"/>
                  <a:gd name="T51" fmla="*/ 6 h 186"/>
                  <a:gd name="T52" fmla="*/ 82 w 162"/>
                  <a:gd name="T53" fmla="*/ 6 h 186"/>
                  <a:gd name="T54" fmla="*/ 93 w 162"/>
                  <a:gd name="T55" fmla="*/ 8 h 186"/>
                  <a:gd name="T56" fmla="*/ 102 w 162"/>
                  <a:gd name="T57" fmla="*/ 8 h 186"/>
                  <a:gd name="T58" fmla="*/ 117 w 162"/>
                  <a:gd name="T59" fmla="*/ 5 h 186"/>
                  <a:gd name="T60" fmla="*/ 130 w 162"/>
                  <a:gd name="T61" fmla="*/ 2 h 186"/>
                  <a:gd name="T62" fmla="*/ 136 w 162"/>
                  <a:gd name="T63" fmla="*/ 0 h 186"/>
                  <a:gd name="T64" fmla="*/ 141 w 162"/>
                  <a:gd name="T65" fmla="*/ 0 h 186"/>
                  <a:gd name="T66" fmla="*/ 141 w 162"/>
                  <a:gd name="T67" fmla="*/ 0 h 186"/>
                  <a:gd name="T68" fmla="*/ 148 w 162"/>
                  <a:gd name="T69" fmla="*/ 3 h 186"/>
                  <a:gd name="T70" fmla="*/ 151 w 162"/>
                  <a:gd name="T71" fmla="*/ 8 h 186"/>
                  <a:gd name="T72" fmla="*/ 154 w 162"/>
                  <a:gd name="T73" fmla="*/ 15 h 186"/>
                  <a:gd name="T74" fmla="*/ 156 w 162"/>
                  <a:gd name="T75" fmla="*/ 24 h 186"/>
                  <a:gd name="T76" fmla="*/ 157 w 162"/>
                  <a:gd name="T77" fmla="*/ 48 h 186"/>
                  <a:gd name="T78" fmla="*/ 159 w 162"/>
                  <a:gd name="T79" fmla="*/ 78 h 186"/>
                  <a:gd name="T80" fmla="*/ 159 w 162"/>
                  <a:gd name="T81" fmla="*/ 78 h 186"/>
                  <a:gd name="T82" fmla="*/ 162 w 162"/>
                  <a:gd name="T83" fmla="*/ 113 h 186"/>
                  <a:gd name="T84" fmla="*/ 160 w 162"/>
                  <a:gd name="T85" fmla="*/ 143 h 186"/>
                  <a:gd name="T86" fmla="*/ 160 w 162"/>
                  <a:gd name="T87" fmla="*/ 155 h 186"/>
                  <a:gd name="T88" fmla="*/ 157 w 162"/>
                  <a:gd name="T89" fmla="*/ 165 h 186"/>
                  <a:gd name="T90" fmla="*/ 154 w 162"/>
                  <a:gd name="T91" fmla="*/ 173 h 186"/>
                  <a:gd name="T92" fmla="*/ 150 w 162"/>
                  <a:gd name="T93" fmla="*/ 177 h 186"/>
                  <a:gd name="T94" fmla="*/ 150 w 162"/>
                  <a:gd name="T95" fmla="*/ 177 h 186"/>
                  <a:gd name="T96" fmla="*/ 139 w 162"/>
                  <a:gd name="T97" fmla="*/ 185 h 186"/>
                  <a:gd name="T98" fmla="*/ 133 w 162"/>
                  <a:gd name="T99" fmla="*/ 186 h 186"/>
                  <a:gd name="T100" fmla="*/ 127 w 162"/>
                  <a:gd name="T101" fmla="*/ 186 h 186"/>
                  <a:gd name="T102" fmla="*/ 118 w 162"/>
                  <a:gd name="T103" fmla="*/ 185 h 186"/>
                  <a:gd name="T104" fmla="*/ 109 w 162"/>
                  <a:gd name="T105" fmla="*/ 182 h 186"/>
                  <a:gd name="T106" fmla="*/ 99 w 162"/>
                  <a:gd name="T107" fmla="*/ 174 h 186"/>
                  <a:gd name="T108" fmla="*/ 87 w 162"/>
                  <a:gd name="T109" fmla="*/ 164 h 186"/>
                  <a:gd name="T110" fmla="*/ 87 w 162"/>
                  <a:gd name="T111" fmla="*/ 164 h 18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2" h="186">
                    <a:moveTo>
                      <a:pt x="87" y="164"/>
                    </a:moveTo>
                    <a:lnTo>
                      <a:pt x="87" y="164"/>
                    </a:lnTo>
                    <a:lnTo>
                      <a:pt x="69" y="149"/>
                    </a:lnTo>
                    <a:lnTo>
                      <a:pt x="51" y="135"/>
                    </a:lnTo>
                    <a:lnTo>
                      <a:pt x="19" y="114"/>
                    </a:lnTo>
                    <a:lnTo>
                      <a:pt x="7" y="104"/>
                    </a:lnTo>
                    <a:lnTo>
                      <a:pt x="4" y="99"/>
                    </a:lnTo>
                    <a:lnTo>
                      <a:pt x="1" y="95"/>
                    </a:lnTo>
                    <a:lnTo>
                      <a:pt x="0" y="86"/>
                    </a:lnTo>
                    <a:lnTo>
                      <a:pt x="0" y="75"/>
                    </a:lnTo>
                    <a:lnTo>
                      <a:pt x="1" y="54"/>
                    </a:lnTo>
                    <a:lnTo>
                      <a:pt x="4" y="32"/>
                    </a:lnTo>
                    <a:lnTo>
                      <a:pt x="6" y="20"/>
                    </a:lnTo>
                    <a:lnTo>
                      <a:pt x="7" y="14"/>
                    </a:lnTo>
                    <a:lnTo>
                      <a:pt x="10" y="9"/>
                    </a:lnTo>
                    <a:lnTo>
                      <a:pt x="15" y="5"/>
                    </a:lnTo>
                    <a:lnTo>
                      <a:pt x="21" y="2"/>
                    </a:lnTo>
                    <a:lnTo>
                      <a:pt x="31" y="2"/>
                    </a:lnTo>
                    <a:lnTo>
                      <a:pt x="43" y="3"/>
                    </a:lnTo>
                    <a:lnTo>
                      <a:pt x="61" y="6"/>
                    </a:lnTo>
                    <a:lnTo>
                      <a:pt x="72" y="8"/>
                    </a:lnTo>
                    <a:lnTo>
                      <a:pt x="82" y="6"/>
                    </a:lnTo>
                    <a:lnTo>
                      <a:pt x="93" y="8"/>
                    </a:lnTo>
                    <a:lnTo>
                      <a:pt x="102" y="8"/>
                    </a:lnTo>
                    <a:lnTo>
                      <a:pt x="117" y="5"/>
                    </a:lnTo>
                    <a:lnTo>
                      <a:pt x="130" y="2"/>
                    </a:lnTo>
                    <a:lnTo>
                      <a:pt x="136" y="0"/>
                    </a:lnTo>
                    <a:lnTo>
                      <a:pt x="141" y="0"/>
                    </a:lnTo>
                    <a:lnTo>
                      <a:pt x="148" y="3"/>
                    </a:lnTo>
                    <a:lnTo>
                      <a:pt x="151" y="8"/>
                    </a:lnTo>
                    <a:lnTo>
                      <a:pt x="154" y="15"/>
                    </a:lnTo>
                    <a:lnTo>
                      <a:pt x="156" y="24"/>
                    </a:lnTo>
                    <a:lnTo>
                      <a:pt x="157" y="48"/>
                    </a:lnTo>
                    <a:lnTo>
                      <a:pt x="159" y="78"/>
                    </a:lnTo>
                    <a:lnTo>
                      <a:pt x="162" y="113"/>
                    </a:lnTo>
                    <a:lnTo>
                      <a:pt x="160" y="143"/>
                    </a:lnTo>
                    <a:lnTo>
                      <a:pt x="160" y="155"/>
                    </a:lnTo>
                    <a:lnTo>
                      <a:pt x="157" y="165"/>
                    </a:lnTo>
                    <a:lnTo>
                      <a:pt x="154" y="173"/>
                    </a:lnTo>
                    <a:lnTo>
                      <a:pt x="150" y="177"/>
                    </a:lnTo>
                    <a:lnTo>
                      <a:pt x="139" y="185"/>
                    </a:lnTo>
                    <a:lnTo>
                      <a:pt x="133" y="186"/>
                    </a:lnTo>
                    <a:lnTo>
                      <a:pt x="127" y="186"/>
                    </a:lnTo>
                    <a:lnTo>
                      <a:pt x="118" y="185"/>
                    </a:lnTo>
                    <a:lnTo>
                      <a:pt x="109" y="182"/>
                    </a:lnTo>
                    <a:lnTo>
                      <a:pt x="99" y="174"/>
                    </a:lnTo>
                    <a:lnTo>
                      <a:pt x="87" y="16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6" name="Freeform 13424">
                <a:extLst>
                  <a:ext uri="{FF2B5EF4-FFF2-40B4-BE49-F238E27FC236}">
                    <a16:creationId xmlns:a16="http://schemas.microsoft.com/office/drawing/2014/main" id="{9B40FE18-E7DD-4E59-8C49-FDF68779B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546"/>
                <a:ext cx="132" cy="91"/>
              </a:xfrm>
              <a:custGeom>
                <a:avLst/>
                <a:gdLst>
                  <a:gd name="T0" fmla="*/ 130 w 132"/>
                  <a:gd name="T1" fmla="*/ 64 h 91"/>
                  <a:gd name="T2" fmla="*/ 130 w 132"/>
                  <a:gd name="T3" fmla="*/ 64 h 91"/>
                  <a:gd name="T4" fmla="*/ 130 w 132"/>
                  <a:gd name="T5" fmla="*/ 73 h 91"/>
                  <a:gd name="T6" fmla="*/ 127 w 132"/>
                  <a:gd name="T7" fmla="*/ 78 h 91"/>
                  <a:gd name="T8" fmla="*/ 124 w 132"/>
                  <a:gd name="T9" fmla="*/ 82 h 91"/>
                  <a:gd name="T10" fmla="*/ 120 w 132"/>
                  <a:gd name="T11" fmla="*/ 85 h 91"/>
                  <a:gd name="T12" fmla="*/ 114 w 132"/>
                  <a:gd name="T13" fmla="*/ 87 h 91"/>
                  <a:gd name="T14" fmla="*/ 106 w 132"/>
                  <a:gd name="T15" fmla="*/ 87 h 91"/>
                  <a:gd name="T16" fmla="*/ 85 w 132"/>
                  <a:gd name="T17" fmla="*/ 88 h 91"/>
                  <a:gd name="T18" fmla="*/ 85 w 132"/>
                  <a:gd name="T19" fmla="*/ 88 h 91"/>
                  <a:gd name="T20" fmla="*/ 63 w 132"/>
                  <a:gd name="T21" fmla="*/ 91 h 91"/>
                  <a:gd name="T22" fmla="*/ 42 w 132"/>
                  <a:gd name="T23" fmla="*/ 91 h 91"/>
                  <a:gd name="T24" fmla="*/ 25 w 132"/>
                  <a:gd name="T25" fmla="*/ 90 h 91"/>
                  <a:gd name="T26" fmla="*/ 19 w 132"/>
                  <a:gd name="T27" fmla="*/ 87 h 91"/>
                  <a:gd name="T28" fmla="*/ 13 w 132"/>
                  <a:gd name="T29" fmla="*/ 84 h 91"/>
                  <a:gd name="T30" fmla="*/ 13 w 132"/>
                  <a:gd name="T31" fmla="*/ 84 h 91"/>
                  <a:gd name="T32" fmla="*/ 9 w 132"/>
                  <a:gd name="T33" fmla="*/ 81 h 91"/>
                  <a:gd name="T34" fmla="*/ 6 w 132"/>
                  <a:gd name="T35" fmla="*/ 75 h 91"/>
                  <a:gd name="T36" fmla="*/ 3 w 132"/>
                  <a:gd name="T37" fmla="*/ 67 h 91"/>
                  <a:gd name="T38" fmla="*/ 0 w 132"/>
                  <a:gd name="T39" fmla="*/ 60 h 91"/>
                  <a:gd name="T40" fmla="*/ 0 w 132"/>
                  <a:gd name="T41" fmla="*/ 52 h 91"/>
                  <a:gd name="T42" fmla="*/ 0 w 132"/>
                  <a:gd name="T43" fmla="*/ 45 h 91"/>
                  <a:gd name="T44" fmla="*/ 1 w 132"/>
                  <a:gd name="T45" fmla="*/ 39 h 91"/>
                  <a:gd name="T46" fmla="*/ 4 w 132"/>
                  <a:gd name="T47" fmla="*/ 34 h 91"/>
                  <a:gd name="T48" fmla="*/ 4 w 132"/>
                  <a:gd name="T49" fmla="*/ 34 h 91"/>
                  <a:gd name="T50" fmla="*/ 24 w 132"/>
                  <a:gd name="T51" fmla="*/ 24 h 91"/>
                  <a:gd name="T52" fmla="*/ 37 w 132"/>
                  <a:gd name="T53" fmla="*/ 16 h 91"/>
                  <a:gd name="T54" fmla="*/ 54 w 132"/>
                  <a:gd name="T55" fmla="*/ 9 h 91"/>
                  <a:gd name="T56" fmla="*/ 70 w 132"/>
                  <a:gd name="T57" fmla="*/ 4 h 91"/>
                  <a:gd name="T58" fmla="*/ 87 w 132"/>
                  <a:gd name="T59" fmla="*/ 1 h 91"/>
                  <a:gd name="T60" fmla="*/ 94 w 132"/>
                  <a:gd name="T61" fmla="*/ 0 h 91"/>
                  <a:gd name="T62" fmla="*/ 100 w 132"/>
                  <a:gd name="T63" fmla="*/ 1 h 91"/>
                  <a:gd name="T64" fmla="*/ 106 w 132"/>
                  <a:gd name="T65" fmla="*/ 3 h 91"/>
                  <a:gd name="T66" fmla="*/ 111 w 132"/>
                  <a:gd name="T67" fmla="*/ 6 h 91"/>
                  <a:gd name="T68" fmla="*/ 111 w 132"/>
                  <a:gd name="T69" fmla="*/ 6 h 91"/>
                  <a:gd name="T70" fmla="*/ 118 w 132"/>
                  <a:gd name="T71" fmla="*/ 13 h 91"/>
                  <a:gd name="T72" fmla="*/ 123 w 132"/>
                  <a:gd name="T73" fmla="*/ 19 h 91"/>
                  <a:gd name="T74" fmla="*/ 126 w 132"/>
                  <a:gd name="T75" fmla="*/ 27 h 91"/>
                  <a:gd name="T76" fmla="*/ 129 w 132"/>
                  <a:gd name="T77" fmla="*/ 33 h 91"/>
                  <a:gd name="T78" fmla="*/ 130 w 132"/>
                  <a:gd name="T79" fmla="*/ 40 h 91"/>
                  <a:gd name="T80" fmla="*/ 132 w 132"/>
                  <a:gd name="T81" fmla="*/ 48 h 91"/>
                  <a:gd name="T82" fmla="*/ 130 w 132"/>
                  <a:gd name="T83" fmla="*/ 64 h 91"/>
                  <a:gd name="T84" fmla="*/ 130 w 132"/>
                  <a:gd name="T85" fmla="*/ 64 h 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2" h="91">
                    <a:moveTo>
                      <a:pt x="130" y="64"/>
                    </a:moveTo>
                    <a:lnTo>
                      <a:pt x="130" y="64"/>
                    </a:lnTo>
                    <a:lnTo>
                      <a:pt x="130" y="73"/>
                    </a:lnTo>
                    <a:lnTo>
                      <a:pt x="127" y="78"/>
                    </a:lnTo>
                    <a:lnTo>
                      <a:pt x="124" y="82"/>
                    </a:lnTo>
                    <a:lnTo>
                      <a:pt x="120" y="85"/>
                    </a:lnTo>
                    <a:lnTo>
                      <a:pt x="114" y="87"/>
                    </a:lnTo>
                    <a:lnTo>
                      <a:pt x="106" y="87"/>
                    </a:lnTo>
                    <a:lnTo>
                      <a:pt x="85" y="88"/>
                    </a:lnTo>
                    <a:lnTo>
                      <a:pt x="63" y="91"/>
                    </a:lnTo>
                    <a:lnTo>
                      <a:pt x="42" y="91"/>
                    </a:lnTo>
                    <a:lnTo>
                      <a:pt x="25" y="90"/>
                    </a:lnTo>
                    <a:lnTo>
                      <a:pt x="19" y="87"/>
                    </a:lnTo>
                    <a:lnTo>
                      <a:pt x="13" y="84"/>
                    </a:lnTo>
                    <a:lnTo>
                      <a:pt x="9" y="81"/>
                    </a:lnTo>
                    <a:lnTo>
                      <a:pt x="6" y="75"/>
                    </a:lnTo>
                    <a:lnTo>
                      <a:pt x="3" y="67"/>
                    </a:lnTo>
                    <a:lnTo>
                      <a:pt x="0" y="60"/>
                    </a:lnTo>
                    <a:lnTo>
                      <a:pt x="0" y="52"/>
                    </a:lnTo>
                    <a:lnTo>
                      <a:pt x="0" y="45"/>
                    </a:lnTo>
                    <a:lnTo>
                      <a:pt x="1" y="39"/>
                    </a:lnTo>
                    <a:lnTo>
                      <a:pt x="4" y="34"/>
                    </a:lnTo>
                    <a:lnTo>
                      <a:pt x="24" y="24"/>
                    </a:lnTo>
                    <a:lnTo>
                      <a:pt x="37" y="16"/>
                    </a:lnTo>
                    <a:lnTo>
                      <a:pt x="54" y="9"/>
                    </a:lnTo>
                    <a:lnTo>
                      <a:pt x="70" y="4"/>
                    </a:lnTo>
                    <a:lnTo>
                      <a:pt x="87" y="1"/>
                    </a:lnTo>
                    <a:lnTo>
                      <a:pt x="94" y="0"/>
                    </a:lnTo>
                    <a:lnTo>
                      <a:pt x="100" y="1"/>
                    </a:lnTo>
                    <a:lnTo>
                      <a:pt x="106" y="3"/>
                    </a:lnTo>
                    <a:lnTo>
                      <a:pt x="111" y="6"/>
                    </a:lnTo>
                    <a:lnTo>
                      <a:pt x="118" y="13"/>
                    </a:lnTo>
                    <a:lnTo>
                      <a:pt x="123" y="19"/>
                    </a:lnTo>
                    <a:lnTo>
                      <a:pt x="126" y="27"/>
                    </a:lnTo>
                    <a:lnTo>
                      <a:pt x="129" y="33"/>
                    </a:lnTo>
                    <a:lnTo>
                      <a:pt x="130" y="40"/>
                    </a:lnTo>
                    <a:lnTo>
                      <a:pt x="132" y="48"/>
                    </a:lnTo>
                    <a:lnTo>
                      <a:pt x="130" y="6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7" name="Freeform 13425">
                <a:extLst>
                  <a:ext uri="{FF2B5EF4-FFF2-40B4-BE49-F238E27FC236}">
                    <a16:creationId xmlns:a16="http://schemas.microsoft.com/office/drawing/2014/main" id="{9699B9B9-1D36-49A6-9BAC-09E0C3443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719"/>
                <a:ext cx="129" cy="533"/>
              </a:xfrm>
              <a:custGeom>
                <a:avLst/>
                <a:gdLst>
                  <a:gd name="T0" fmla="*/ 2 w 129"/>
                  <a:gd name="T1" fmla="*/ 144 h 533"/>
                  <a:gd name="T2" fmla="*/ 2 w 129"/>
                  <a:gd name="T3" fmla="*/ 144 h 533"/>
                  <a:gd name="T4" fmla="*/ 0 w 129"/>
                  <a:gd name="T5" fmla="*/ 129 h 533"/>
                  <a:gd name="T6" fmla="*/ 0 w 129"/>
                  <a:gd name="T7" fmla="*/ 93 h 533"/>
                  <a:gd name="T8" fmla="*/ 2 w 129"/>
                  <a:gd name="T9" fmla="*/ 72 h 533"/>
                  <a:gd name="T10" fmla="*/ 3 w 129"/>
                  <a:gd name="T11" fmla="*/ 53 h 533"/>
                  <a:gd name="T12" fmla="*/ 6 w 129"/>
                  <a:gd name="T13" fmla="*/ 35 h 533"/>
                  <a:gd name="T14" fmla="*/ 9 w 129"/>
                  <a:gd name="T15" fmla="*/ 27 h 533"/>
                  <a:gd name="T16" fmla="*/ 11 w 129"/>
                  <a:gd name="T17" fmla="*/ 20 h 533"/>
                  <a:gd name="T18" fmla="*/ 11 w 129"/>
                  <a:gd name="T19" fmla="*/ 20 h 533"/>
                  <a:gd name="T20" fmla="*/ 15 w 129"/>
                  <a:gd name="T21" fmla="*/ 15 h 533"/>
                  <a:gd name="T22" fmla="*/ 20 w 129"/>
                  <a:gd name="T23" fmla="*/ 11 h 533"/>
                  <a:gd name="T24" fmla="*/ 26 w 129"/>
                  <a:gd name="T25" fmla="*/ 8 h 533"/>
                  <a:gd name="T26" fmla="*/ 32 w 129"/>
                  <a:gd name="T27" fmla="*/ 5 h 533"/>
                  <a:gd name="T28" fmla="*/ 45 w 129"/>
                  <a:gd name="T29" fmla="*/ 0 h 533"/>
                  <a:gd name="T30" fmla="*/ 60 w 129"/>
                  <a:gd name="T31" fmla="*/ 0 h 533"/>
                  <a:gd name="T32" fmla="*/ 77 w 129"/>
                  <a:gd name="T33" fmla="*/ 2 h 533"/>
                  <a:gd name="T34" fmla="*/ 90 w 129"/>
                  <a:gd name="T35" fmla="*/ 5 h 533"/>
                  <a:gd name="T36" fmla="*/ 101 w 129"/>
                  <a:gd name="T37" fmla="*/ 9 h 533"/>
                  <a:gd name="T38" fmla="*/ 105 w 129"/>
                  <a:gd name="T39" fmla="*/ 12 h 533"/>
                  <a:gd name="T40" fmla="*/ 108 w 129"/>
                  <a:gd name="T41" fmla="*/ 17 h 533"/>
                  <a:gd name="T42" fmla="*/ 108 w 129"/>
                  <a:gd name="T43" fmla="*/ 17 h 533"/>
                  <a:gd name="T44" fmla="*/ 114 w 129"/>
                  <a:gd name="T45" fmla="*/ 29 h 533"/>
                  <a:gd name="T46" fmla="*/ 119 w 129"/>
                  <a:gd name="T47" fmla="*/ 45 h 533"/>
                  <a:gd name="T48" fmla="*/ 123 w 129"/>
                  <a:gd name="T49" fmla="*/ 65 h 533"/>
                  <a:gd name="T50" fmla="*/ 126 w 129"/>
                  <a:gd name="T51" fmla="*/ 84 h 533"/>
                  <a:gd name="T52" fmla="*/ 126 w 129"/>
                  <a:gd name="T53" fmla="*/ 84 h 533"/>
                  <a:gd name="T54" fmla="*/ 129 w 129"/>
                  <a:gd name="T55" fmla="*/ 161 h 533"/>
                  <a:gd name="T56" fmla="*/ 129 w 129"/>
                  <a:gd name="T57" fmla="*/ 234 h 533"/>
                  <a:gd name="T58" fmla="*/ 129 w 129"/>
                  <a:gd name="T59" fmla="*/ 275 h 533"/>
                  <a:gd name="T60" fmla="*/ 126 w 129"/>
                  <a:gd name="T61" fmla="*/ 314 h 533"/>
                  <a:gd name="T62" fmla="*/ 126 w 129"/>
                  <a:gd name="T63" fmla="*/ 314 h 533"/>
                  <a:gd name="T64" fmla="*/ 123 w 129"/>
                  <a:gd name="T65" fmla="*/ 404 h 533"/>
                  <a:gd name="T66" fmla="*/ 119 w 129"/>
                  <a:gd name="T67" fmla="*/ 506 h 533"/>
                  <a:gd name="T68" fmla="*/ 119 w 129"/>
                  <a:gd name="T69" fmla="*/ 506 h 533"/>
                  <a:gd name="T70" fmla="*/ 116 w 129"/>
                  <a:gd name="T71" fmla="*/ 515 h 533"/>
                  <a:gd name="T72" fmla="*/ 114 w 129"/>
                  <a:gd name="T73" fmla="*/ 521 h 533"/>
                  <a:gd name="T74" fmla="*/ 111 w 129"/>
                  <a:gd name="T75" fmla="*/ 524 h 533"/>
                  <a:gd name="T76" fmla="*/ 108 w 129"/>
                  <a:gd name="T77" fmla="*/ 528 h 533"/>
                  <a:gd name="T78" fmla="*/ 104 w 129"/>
                  <a:gd name="T79" fmla="*/ 531 h 533"/>
                  <a:gd name="T80" fmla="*/ 98 w 129"/>
                  <a:gd name="T81" fmla="*/ 533 h 533"/>
                  <a:gd name="T82" fmla="*/ 90 w 129"/>
                  <a:gd name="T83" fmla="*/ 533 h 533"/>
                  <a:gd name="T84" fmla="*/ 90 w 129"/>
                  <a:gd name="T85" fmla="*/ 533 h 533"/>
                  <a:gd name="T86" fmla="*/ 71 w 129"/>
                  <a:gd name="T87" fmla="*/ 528 h 533"/>
                  <a:gd name="T88" fmla="*/ 51 w 129"/>
                  <a:gd name="T89" fmla="*/ 525 h 533"/>
                  <a:gd name="T90" fmla="*/ 51 w 129"/>
                  <a:gd name="T91" fmla="*/ 525 h 533"/>
                  <a:gd name="T92" fmla="*/ 29 w 129"/>
                  <a:gd name="T93" fmla="*/ 521 h 533"/>
                  <a:gd name="T94" fmla="*/ 29 w 129"/>
                  <a:gd name="T95" fmla="*/ 521 h 533"/>
                  <a:gd name="T96" fmla="*/ 21 w 129"/>
                  <a:gd name="T97" fmla="*/ 519 h 533"/>
                  <a:gd name="T98" fmla="*/ 15 w 129"/>
                  <a:gd name="T99" fmla="*/ 515 h 533"/>
                  <a:gd name="T100" fmla="*/ 12 w 129"/>
                  <a:gd name="T101" fmla="*/ 510 h 533"/>
                  <a:gd name="T102" fmla="*/ 9 w 129"/>
                  <a:gd name="T103" fmla="*/ 504 h 533"/>
                  <a:gd name="T104" fmla="*/ 6 w 129"/>
                  <a:gd name="T105" fmla="*/ 491 h 533"/>
                  <a:gd name="T106" fmla="*/ 5 w 129"/>
                  <a:gd name="T107" fmla="*/ 480 h 533"/>
                  <a:gd name="T108" fmla="*/ 5 w 129"/>
                  <a:gd name="T109" fmla="*/ 480 h 533"/>
                  <a:gd name="T110" fmla="*/ 2 w 129"/>
                  <a:gd name="T111" fmla="*/ 437 h 533"/>
                  <a:gd name="T112" fmla="*/ 2 w 129"/>
                  <a:gd name="T113" fmla="*/ 392 h 533"/>
                  <a:gd name="T114" fmla="*/ 2 w 129"/>
                  <a:gd name="T115" fmla="*/ 344 h 533"/>
                  <a:gd name="T116" fmla="*/ 3 w 129"/>
                  <a:gd name="T117" fmla="*/ 291 h 533"/>
                  <a:gd name="T118" fmla="*/ 3 w 129"/>
                  <a:gd name="T119" fmla="*/ 291 h 533"/>
                  <a:gd name="T120" fmla="*/ 3 w 129"/>
                  <a:gd name="T121" fmla="*/ 209 h 533"/>
                  <a:gd name="T122" fmla="*/ 2 w 129"/>
                  <a:gd name="T123" fmla="*/ 144 h 533"/>
                  <a:gd name="T124" fmla="*/ 2 w 129"/>
                  <a:gd name="T125" fmla="*/ 144 h 53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29" h="533">
                    <a:moveTo>
                      <a:pt x="2" y="144"/>
                    </a:moveTo>
                    <a:lnTo>
                      <a:pt x="2" y="144"/>
                    </a:lnTo>
                    <a:lnTo>
                      <a:pt x="0" y="129"/>
                    </a:lnTo>
                    <a:lnTo>
                      <a:pt x="0" y="93"/>
                    </a:lnTo>
                    <a:lnTo>
                      <a:pt x="2" y="72"/>
                    </a:lnTo>
                    <a:lnTo>
                      <a:pt x="3" y="53"/>
                    </a:lnTo>
                    <a:lnTo>
                      <a:pt x="6" y="35"/>
                    </a:lnTo>
                    <a:lnTo>
                      <a:pt x="9" y="27"/>
                    </a:lnTo>
                    <a:lnTo>
                      <a:pt x="11" y="20"/>
                    </a:lnTo>
                    <a:lnTo>
                      <a:pt x="15" y="15"/>
                    </a:lnTo>
                    <a:lnTo>
                      <a:pt x="20" y="11"/>
                    </a:lnTo>
                    <a:lnTo>
                      <a:pt x="26" y="8"/>
                    </a:lnTo>
                    <a:lnTo>
                      <a:pt x="32" y="5"/>
                    </a:lnTo>
                    <a:lnTo>
                      <a:pt x="45" y="0"/>
                    </a:lnTo>
                    <a:lnTo>
                      <a:pt x="60" y="0"/>
                    </a:lnTo>
                    <a:lnTo>
                      <a:pt x="77" y="2"/>
                    </a:lnTo>
                    <a:lnTo>
                      <a:pt x="90" y="5"/>
                    </a:lnTo>
                    <a:lnTo>
                      <a:pt x="101" y="9"/>
                    </a:lnTo>
                    <a:lnTo>
                      <a:pt x="105" y="12"/>
                    </a:lnTo>
                    <a:lnTo>
                      <a:pt x="108" y="17"/>
                    </a:lnTo>
                    <a:lnTo>
                      <a:pt x="114" y="29"/>
                    </a:lnTo>
                    <a:lnTo>
                      <a:pt x="119" y="45"/>
                    </a:lnTo>
                    <a:lnTo>
                      <a:pt x="123" y="65"/>
                    </a:lnTo>
                    <a:lnTo>
                      <a:pt x="126" y="84"/>
                    </a:lnTo>
                    <a:lnTo>
                      <a:pt x="129" y="161"/>
                    </a:lnTo>
                    <a:lnTo>
                      <a:pt x="129" y="234"/>
                    </a:lnTo>
                    <a:lnTo>
                      <a:pt x="129" y="275"/>
                    </a:lnTo>
                    <a:lnTo>
                      <a:pt x="126" y="314"/>
                    </a:lnTo>
                    <a:lnTo>
                      <a:pt x="123" y="404"/>
                    </a:lnTo>
                    <a:lnTo>
                      <a:pt x="119" y="506"/>
                    </a:lnTo>
                    <a:lnTo>
                      <a:pt x="116" y="515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08" y="528"/>
                    </a:lnTo>
                    <a:lnTo>
                      <a:pt x="104" y="531"/>
                    </a:lnTo>
                    <a:lnTo>
                      <a:pt x="98" y="533"/>
                    </a:lnTo>
                    <a:lnTo>
                      <a:pt x="90" y="533"/>
                    </a:lnTo>
                    <a:lnTo>
                      <a:pt x="71" y="528"/>
                    </a:lnTo>
                    <a:lnTo>
                      <a:pt x="51" y="525"/>
                    </a:lnTo>
                    <a:lnTo>
                      <a:pt x="29" y="521"/>
                    </a:lnTo>
                    <a:lnTo>
                      <a:pt x="21" y="519"/>
                    </a:lnTo>
                    <a:lnTo>
                      <a:pt x="15" y="515"/>
                    </a:lnTo>
                    <a:lnTo>
                      <a:pt x="12" y="510"/>
                    </a:lnTo>
                    <a:lnTo>
                      <a:pt x="9" y="504"/>
                    </a:lnTo>
                    <a:lnTo>
                      <a:pt x="6" y="491"/>
                    </a:lnTo>
                    <a:lnTo>
                      <a:pt x="5" y="480"/>
                    </a:lnTo>
                    <a:lnTo>
                      <a:pt x="2" y="437"/>
                    </a:lnTo>
                    <a:lnTo>
                      <a:pt x="2" y="392"/>
                    </a:lnTo>
                    <a:lnTo>
                      <a:pt x="2" y="344"/>
                    </a:lnTo>
                    <a:lnTo>
                      <a:pt x="3" y="291"/>
                    </a:lnTo>
                    <a:lnTo>
                      <a:pt x="3" y="209"/>
                    </a:lnTo>
                    <a:lnTo>
                      <a:pt x="2" y="14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8" name="Freeform 13426">
                <a:extLst>
                  <a:ext uri="{FF2B5EF4-FFF2-40B4-BE49-F238E27FC236}">
                    <a16:creationId xmlns:a16="http://schemas.microsoft.com/office/drawing/2014/main" id="{D19377CA-4825-4ACE-B8BB-3D4673A06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277"/>
                <a:ext cx="117" cy="222"/>
              </a:xfrm>
              <a:custGeom>
                <a:avLst/>
                <a:gdLst>
                  <a:gd name="T0" fmla="*/ 0 w 117"/>
                  <a:gd name="T1" fmla="*/ 171 h 222"/>
                  <a:gd name="T2" fmla="*/ 0 w 117"/>
                  <a:gd name="T3" fmla="*/ 171 h 222"/>
                  <a:gd name="T4" fmla="*/ 3 w 117"/>
                  <a:gd name="T5" fmla="*/ 102 h 222"/>
                  <a:gd name="T6" fmla="*/ 3 w 117"/>
                  <a:gd name="T7" fmla="*/ 68 h 222"/>
                  <a:gd name="T8" fmla="*/ 3 w 117"/>
                  <a:gd name="T9" fmla="*/ 33 h 222"/>
                  <a:gd name="T10" fmla="*/ 3 w 117"/>
                  <a:gd name="T11" fmla="*/ 33 h 222"/>
                  <a:gd name="T12" fmla="*/ 3 w 117"/>
                  <a:gd name="T13" fmla="*/ 23 h 222"/>
                  <a:gd name="T14" fmla="*/ 5 w 117"/>
                  <a:gd name="T15" fmla="*/ 15 h 222"/>
                  <a:gd name="T16" fmla="*/ 6 w 117"/>
                  <a:gd name="T17" fmla="*/ 11 h 222"/>
                  <a:gd name="T18" fmla="*/ 11 w 117"/>
                  <a:gd name="T19" fmla="*/ 5 h 222"/>
                  <a:gd name="T20" fmla="*/ 15 w 117"/>
                  <a:gd name="T21" fmla="*/ 2 h 222"/>
                  <a:gd name="T22" fmla="*/ 23 w 117"/>
                  <a:gd name="T23" fmla="*/ 0 h 222"/>
                  <a:gd name="T24" fmla="*/ 33 w 117"/>
                  <a:gd name="T25" fmla="*/ 2 h 222"/>
                  <a:gd name="T26" fmla="*/ 33 w 117"/>
                  <a:gd name="T27" fmla="*/ 2 h 222"/>
                  <a:gd name="T28" fmla="*/ 57 w 117"/>
                  <a:gd name="T29" fmla="*/ 6 h 222"/>
                  <a:gd name="T30" fmla="*/ 81 w 117"/>
                  <a:gd name="T31" fmla="*/ 12 h 222"/>
                  <a:gd name="T32" fmla="*/ 81 w 117"/>
                  <a:gd name="T33" fmla="*/ 12 h 222"/>
                  <a:gd name="T34" fmla="*/ 89 w 117"/>
                  <a:gd name="T35" fmla="*/ 14 h 222"/>
                  <a:gd name="T36" fmla="*/ 95 w 117"/>
                  <a:gd name="T37" fmla="*/ 18 h 222"/>
                  <a:gd name="T38" fmla="*/ 98 w 117"/>
                  <a:gd name="T39" fmla="*/ 24 h 222"/>
                  <a:gd name="T40" fmla="*/ 101 w 117"/>
                  <a:gd name="T41" fmla="*/ 32 h 222"/>
                  <a:gd name="T42" fmla="*/ 104 w 117"/>
                  <a:gd name="T43" fmla="*/ 45 h 222"/>
                  <a:gd name="T44" fmla="*/ 104 w 117"/>
                  <a:gd name="T45" fmla="*/ 57 h 222"/>
                  <a:gd name="T46" fmla="*/ 104 w 117"/>
                  <a:gd name="T47" fmla="*/ 57 h 222"/>
                  <a:gd name="T48" fmla="*/ 110 w 117"/>
                  <a:gd name="T49" fmla="*/ 111 h 222"/>
                  <a:gd name="T50" fmla="*/ 117 w 117"/>
                  <a:gd name="T51" fmla="*/ 164 h 222"/>
                  <a:gd name="T52" fmla="*/ 117 w 117"/>
                  <a:gd name="T53" fmla="*/ 164 h 222"/>
                  <a:gd name="T54" fmla="*/ 117 w 117"/>
                  <a:gd name="T55" fmla="*/ 185 h 222"/>
                  <a:gd name="T56" fmla="*/ 116 w 117"/>
                  <a:gd name="T57" fmla="*/ 194 h 222"/>
                  <a:gd name="T58" fmla="*/ 113 w 117"/>
                  <a:gd name="T59" fmla="*/ 203 h 222"/>
                  <a:gd name="T60" fmla="*/ 110 w 117"/>
                  <a:gd name="T61" fmla="*/ 209 h 222"/>
                  <a:gd name="T62" fmla="*/ 104 w 117"/>
                  <a:gd name="T63" fmla="*/ 213 h 222"/>
                  <a:gd name="T64" fmla="*/ 95 w 117"/>
                  <a:gd name="T65" fmla="*/ 216 h 222"/>
                  <a:gd name="T66" fmla="*/ 86 w 117"/>
                  <a:gd name="T67" fmla="*/ 218 h 222"/>
                  <a:gd name="T68" fmla="*/ 86 w 117"/>
                  <a:gd name="T69" fmla="*/ 218 h 222"/>
                  <a:gd name="T70" fmla="*/ 59 w 117"/>
                  <a:gd name="T71" fmla="*/ 221 h 222"/>
                  <a:gd name="T72" fmla="*/ 44 w 117"/>
                  <a:gd name="T73" fmla="*/ 222 h 222"/>
                  <a:gd name="T74" fmla="*/ 30 w 117"/>
                  <a:gd name="T75" fmla="*/ 221 h 222"/>
                  <a:gd name="T76" fmla="*/ 23 w 117"/>
                  <a:gd name="T77" fmla="*/ 219 h 222"/>
                  <a:gd name="T78" fmla="*/ 17 w 117"/>
                  <a:gd name="T79" fmla="*/ 216 h 222"/>
                  <a:gd name="T80" fmla="*/ 12 w 117"/>
                  <a:gd name="T81" fmla="*/ 213 h 222"/>
                  <a:gd name="T82" fmla="*/ 8 w 117"/>
                  <a:gd name="T83" fmla="*/ 207 h 222"/>
                  <a:gd name="T84" fmla="*/ 3 w 117"/>
                  <a:gd name="T85" fmla="*/ 201 h 222"/>
                  <a:gd name="T86" fmla="*/ 2 w 117"/>
                  <a:gd name="T87" fmla="*/ 194 h 222"/>
                  <a:gd name="T88" fmla="*/ 0 w 117"/>
                  <a:gd name="T89" fmla="*/ 183 h 222"/>
                  <a:gd name="T90" fmla="*/ 0 w 117"/>
                  <a:gd name="T91" fmla="*/ 171 h 222"/>
                  <a:gd name="T92" fmla="*/ 0 w 117"/>
                  <a:gd name="T93" fmla="*/ 171 h 22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17" h="222">
                    <a:moveTo>
                      <a:pt x="0" y="171"/>
                    </a:moveTo>
                    <a:lnTo>
                      <a:pt x="0" y="171"/>
                    </a:lnTo>
                    <a:lnTo>
                      <a:pt x="3" y="102"/>
                    </a:lnTo>
                    <a:lnTo>
                      <a:pt x="3" y="68"/>
                    </a:lnTo>
                    <a:lnTo>
                      <a:pt x="3" y="33"/>
                    </a:lnTo>
                    <a:lnTo>
                      <a:pt x="3" y="23"/>
                    </a:lnTo>
                    <a:lnTo>
                      <a:pt x="5" y="15"/>
                    </a:lnTo>
                    <a:lnTo>
                      <a:pt x="6" y="11"/>
                    </a:lnTo>
                    <a:lnTo>
                      <a:pt x="11" y="5"/>
                    </a:lnTo>
                    <a:lnTo>
                      <a:pt x="15" y="2"/>
                    </a:lnTo>
                    <a:lnTo>
                      <a:pt x="23" y="0"/>
                    </a:lnTo>
                    <a:lnTo>
                      <a:pt x="33" y="2"/>
                    </a:lnTo>
                    <a:lnTo>
                      <a:pt x="57" y="6"/>
                    </a:lnTo>
                    <a:lnTo>
                      <a:pt x="81" y="12"/>
                    </a:lnTo>
                    <a:lnTo>
                      <a:pt x="89" y="14"/>
                    </a:lnTo>
                    <a:lnTo>
                      <a:pt x="95" y="18"/>
                    </a:lnTo>
                    <a:lnTo>
                      <a:pt x="98" y="24"/>
                    </a:lnTo>
                    <a:lnTo>
                      <a:pt x="101" y="32"/>
                    </a:lnTo>
                    <a:lnTo>
                      <a:pt x="104" y="45"/>
                    </a:lnTo>
                    <a:lnTo>
                      <a:pt x="104" y="57"/>
                    </a:lnTo>
                    <a:lnTo>
                      <a:pt x="110" y="111"/>
                    </a:lnTo>
                    <a:lnTo>
                      <a:pt x="117" y="164"/>
                    </a:lnTo>
                    <a:lnTo>
                      <a:pt x="117" y="185"/>
                    </a:lnTo>
                    <a:lnTo>
                      <a:pt x="116" y="194"/>
                    </a:lnTo>
                    <a:lnTo>
                      <a:pt x="113" y="203"/>
                    </a:lnTo>
                    <a:lnTo>
                      <a:pt x="110" y="209"/>
                    </a:lnTo>
                    <a:lnTo>
                      <a:pt x="104" y="213"/>
                    </a:lnTo>
                    <a:lnTo>
                      <a:pt x="95" y="216"/>
                    </a:lnTo>
                    <a:lnTo>
                      <a:pt x="86" y="218"/>
                    </a:lnTo>
                    <a:lnTo>
                      <a:pt x="59" y="221"/>
                    </a:lnTo>
                    <a:lnTo>
                      <a:pt x="44" y="222"/>
                    </a:lnTo>
                    <a:lnTo>
                      <a:pt x="30" y="221"/>
                    </a:lnTo>
                    <a:lnTo>
                      <a:pt x="23" y="219"/>
                    </a:lnTo>
                    <a:lnTo>
                      <a:pt x="17" y="216"/>
                    </a:lnTo>
                    <a:lnTo>
                      <a:pt x="12" y="213"/>
                    </a:lnTo>
                    <a:lnTo>
                      <a:pt x="8" y="207"/>
                    </a:lnTo>
                    <a:lnTo>
                      <a:pt x="3" y="201"/>
                    </a:lnTo>
                    <a:lnTo>
                      <a:pt x="2" y="194"/>
                    </a:lnTo>
                    <a:lnTo>
                      <a:pt x="0" y="183"/>
                    </a:lnTo>
                    <a:lnTo>
                      <a:pt x="0" y="17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9" name="Freeform 13427">
                <a:extLst>
                  <a:ext uri="{FF2B5EF4-FFF2-40B4-BE49-F238E27FC236}">
                    <a16:creationId xmlns:a16="http://schemas.microsoft.com/office/drawing/2014/main" id="{BC001F0A-5445-4E24-8160-5BCBE62D9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479"/>
                <a:ext cx="80" cy="62"/>
              </a:xfrm>
              <a:custGeom>
                <a:avLst/>
                <a:gdLst>
                  <a:gd name="T0" fmla="*/ 32 w 80"/>
                  <a:gd name="T1" fmla="*/ 17 h 62"/>
                  <a:gd name="T2" fmla="*/ 32 w 80"/>
                  <a:gd name="T3" fmla="*/ 17 h 62"/>
                  <a:gd name="T4" fmla="*/ 45 w 80"/>
                  <a:gd name="T5" fmla="*/ 11 h 62"/>
                  <a:gd name="T6" fmla="*/ 57 w 80"/>
                  <a:gd name="T7" fmla="*/ 5 h 62"/>
                  <a:gd name="T8" fmla="*/ 68 w 80"/>
                  <a:gd name="T9" fmla="*/ 2 h 62"/>
                  <a:gd name="T10" fmla="*/ 72 w 80"/>
                  <a:gd name="T11" fmla="*/ 0 h 62"/>
                  <a:gd name="T12" fmla="*/ 77 w 80"/>
                  <a:gd name="T13" fmla="*/ 2 h 62"/>
                  <a:gd name="T14" fmla="*/ 77 w 80"/>
                  <a:gd name="T15" fmla="*/ 2 h 62"/>
                  <a:gd name="T16" fmla="*/ 78 w 80"/>
                  <a:gd name="T17" fmla="*/ 5 h 62"/>
                  <a:gd name="T18" fmla="*/ 80 w 80"/>
                  <a:gd name="T19" fmla="*/ 6 h 62"/>
                  <a:gd name="T20" fmla="*/ 80 w 80"/>
                  <a:gd name="T21" fmla="*/ 12 h 62"/>
                  <a:gd name="T22" fmla="*/ 77 w 80"/>
                  <a:gd name="T23" fmla="*/ 18 h 62"/>
                  <a:gd name="T24" fmla="*/ 74 w 80"/>
                  <a:gd name="T25" fmla="*/ 26 h 62"/>
                  <a:gd name="T26" fmla="*/ 66 w 80"/>
                  <a:gd name="T27" fmla="*/ 41 h 62"/>
                  <a:gd name="T28" fmla="*/ 59 w 80"/>
                  <a:gd name="T29" fmla="*/ 50 h 62"/>
                  <a:gd name="T30" fmla="*/ 59 w 80"/>
                  <a:gd name="T31" fmla="*/ 50 h 62"/>
                  <a:gd name="T32" fmla="*/ 57 w 80"/>
                  <a:gd name="T33" fmla="*/ 53 h 62"/>
                  <a:gd name="T34" fmla="*/ 53 w 80"/>
                  <a:gd name="T35" fmla="*/ 56 h 62"/>
                  <a:gd name="T36" fmla="*/ 42 w 80"/>
                  <a:gd name="T37" fmla="*/ 60 h 62"/>
                  <a:gd name="T38" fmla="*/ 29 w 80"/>
                  <a:gd name="T39" fmla="*/ 62 h 62"/>
                  <a:gd name="T40" fmla="*/ 17 w 80"/>
                  <a:gd name="T41" fmla="*/ 62 h 62"/>
                  <a:gd name="T42" fmla="*/ 17 w 80"/>
                  <a:gd name="T43" fmla="*/ 62 h 62"/>
                  <a:gd name="T44" fmla="*/ 11 w 80"/>
                  <a:gd name="T45" fmla="*/ 62 h 62"/>
                  <a:gd name="T46" fmla="*/ 8 w 80"/>
                  <a:gd name="T47" fmla="*/ 60 h 62"/>
                  <a:gd name="T48" fmla="*/ 5 w 80"/>
                  <a:gd name="T49" fmla="*/ 59 h 62"/>
                  <a:gd name="T50" fmla="*/ 3 w 80"/>
                  <a:gd name="T51" fmla="*/ 56 h 62"/>
                  <a:gd name="T52" fmla="*/ 2 w 80"/>
                  <a:gd name="T53" fmla="*/ 48 h 62"/>
                  <a:gd name="T54" fmla="*/ 0 w 80"/>
                  <a:gd name="T55" fmla="*/ 39 h 62"/>
                  <a:gd name="T56" fmla="*/ 0 w 80"/>
                  <a:gd name="T57" fmla="*/ 39 h 62"/>
                  <a:gd name="T58" fmla="*/ 0 w 80"/>
                  <a:gd name="T59" fmla="*/ 36 h 62"/>
                  <a:gd name="T60" fmla="*/ 2 w 80"/>
                  <a:gd name="T61" fmla="*/ 32 h 62"/>
                  <a:gd name="T62" fmla="*/ 5 w 80"/>
                  <a:gd name="T63" fmla="*/ 30 h 62"/>
                  <a:gd name="T64" fmla="*/ 8 w 80"/>
                  <a:gd name="T65" fmla="*/ 27 h 62"/>
                  <a:gd name="T66" fmla="*/ 18 w 80"/>
                  <a:gd name="T67" fmla="*/ 23 h 62"/>
                  <a:gd name="T68" fmla="*/ 32 w 80"/>
                  <a:gd name="T69" fmla="*/ 17 h 62"/>
                  <a:gd name="T70" fmla="*/ 32 w 80"/>
                  <a:gd name="T71" fmla="*/ 17 h 6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" h="62">
                    <a:moveTo>
                      <a:pt x="32" y="17"/>
                    </a:moveTo>
                    <a:lnTo>
                      <a:pt x="32" y="17"/>
                    </a:lnTo>
                    <a:lnTo>
                      <a:pt x="45" y="11"/>
                    </a:lnTo>
                    <a:lnTo>
                      <a:pt x="57" y="5"/>
                    </a:lnTo>
                    <a:lnTo>
                      <a:pt x="68" y="2"/>
                    </a:lnTo>
                    <a:lnTo>
                      <a:pt x="72" y="0"/>
                    </a:lnTo>
                    <a:lnTo>
                      <a:pt x="77" y="2"/>
                    </a:lnTo>
                    <a:lnTo>
                      <a:pt x="78" y="5"/>
                    </a:lnTo>
                    <a:lnTo>
                      <a:pt x="80" y="6"/>
                    </a:lnTo>
                    <a:lnTo>
                      <a:pt x="80" y="12"/>
                    </a:lnTo>
                    <a:lnTo>
                      <a:pt x="77" y="18"/>
                    </a:lnTo>
                    <a:lnTo>
                      <a:pt x="74" y="26"/>
                    </a:lnTo>
                    <a:lnTo>
                      <a:pt x="66" y="41"/>
                    </a:lnTo>
                    <a:lnTo>
                      <a:pt x="59" y="50"/>
                    </a:lnTo>
                    <a:lnTo>
                      <a:pt x="57" y="53"/>
                    </a:lnTo>
                    <a:lnTo>
                      <a:pt x="53" y="56"/>
                    </a:lnTo>
                    <a:lnTo>
                      <a:pt x="42" y="60"/>
                    </a:lnTo>
                    <a:lnTo>
                      <a:pt x="29" y="62"/>
                    </a:lnTo>
                    <a:lnTo>
                      <a:pt x="17" y="62"/>
                    </a:lnTo>
                    <a:lnTo>
                      <a:pt x="11" y="62"/>
                    </a:lnTo>
                    <a:lnTo>
                      <a:pt x="8" y="60"/>
                    </a:lnTo>
                    <a:lnTo>
                      <a:pt x="5" y="59"/>
                    </a:lnTo>
                    <a:lnTo>
                      <a:pt x="3" y="56"/>
                    </a:lnTo>
                    <a:lnTo>
                      <a:pt x="2" y="48"/>
                    </a:lnTo>
                    <a:lnTo>
                      <a:pt x="0" y="39"/>
                    </a:lnTo>
                    <a:lnTo>
                      <a:pt x="0" y="36"/>
                    </a:lnTo>
                    <a:lnTo>
                      <a:pt x="2" y="32"/>
                    </a:lnTo>
                    <a:lnTo>
                      <a:pt x="5" y="30"/>
                    </a:lnTo>
                    <a:lnTo>
                      <a:pt x="8" y="27"/>
                    </a:lnTo>
                    <a:lnTo>
                      <a:pt x="18" y="23"/>
                    </a:lnTo>
                    <a:lnTo>
                      <a:pt x="32" y="1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0" name="Freeform 13428">
                <a:extLst>
                  <a:ext uri="{FF2B5EF4-FFF2-40B4-BE49-F238E27FC236}">
                    <a16:creationId xmlns:a16="http://schemas.microsoft.com/office/drawing/2014/main" id="{BC223792-E383-47EB-8B22-C9F5DE85D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670"/>
                <a:ext cx="78" cy="90"/>
              </a:xfrm>
              <a:custGeom>
                <a:avLst/>
                <a:gdLst>
                  <a:gd name="T0" fmla="*/ 21 w 78"/>
                  <a:gd name="T1" fmla="*/ 1 h 90"/>
                  <a:gd name="T2" fmla="*/ 21 w 78"/>
                  <a:gd name="T3" fmla="*/ 1 h 90"/>
                  <a:gd name="T4" fmla="*/ 47 w 78"/>
                  <a:gd name="T5" fmla="*/ 12 h 90"/>
                  <a:gd name="T6" fmla="*/ 62 w 78"/>
                  <a:gd name="T7" fmla="*/ 19 h 90"/>
                  <a:gd name="T8" fmla="*/ 74 w 78"/>
                  <a:gd name="T9" fmla="*/ 27 h 90"/>
                  <a:gd name="T10" fmla="*/ 74 w 78"/>
                  <a:gd name="T11" fmla="*/ 27 h 90"/>
                  <a:gd name="T12" fmla="*/ 77 w 78"/>
                  <a:gd name="T13" fmla="*/ 30 h 90"/>
                  <a:gd name="T14" fmla="*/ 78 w 78"/>
                  <a:gd name="T15" fmla="*/ 33 h 90"/>
                  <a:gd name="T16" fmla="*/ 78 w 78"/>
                  <a:gd name="T17" fmla="*/ 37 h 90"/>
                  <a:gd name="T18" fmla="*/ 77 w 78"/>
                  <a:gd name="T19" fmla="*/ 42 h 90"/>
                  <a:gd name="T20" fmla="*/ 74 w 78"/>
                  <a:gd name="T21" fmla="*/ 52 h 90"/>
                  <a:gd name="T22" fmla="*/ 71 w 78"/>
                  <a:gd name="T23" fmla="*/ 66 h 90"/>
                  <a:gd name="T24" fmla="*/ 71 w 78"/>
                  <a:gd name="T25" fmla="*/ 66 h 90"/>
                  <a:gd name="T26" fmla="*/ 66 w 78"/>
                  <a:gd name="T27" fmla="*/ 78 h 90"/>
                  <a:gd name="T28" fmla="*/ 63 w 78"/>
                  <a:gd name="T29" fmla="*/ 82 h 90"/>
                  <a:gd name="T30" fmla="*/ 60 w 78"/>
                  <a:gd name="T31" fmla="*/ 87 h 90"/>
                  <a:gd name="T32" fmla="*/ 56 w 78"/>
                  <a:gd name="T33" fmla="*/ 88 h 90"/>
                  <a:gd name="T34" fmla="*/ 51 w 78"/>
                  <a:gd name="T35" fmla="*/ 90 h 90"/>
                  <a:gd name="T36" fmla="*/ 47 w 78"/>
                  <a:gd name="T37" fmla="*/ 90 h 90"/>
                  <a:gd name="T38" fmla="*/ 42 w 78"/>
                  <a:gd name="T39" fmla="*/ 87 h 90"/>
                  <a:gd name="T40" fmla="*/ 42 w 78"/>
                  <a:gd name="T41" fmla="*/ 87 h 90"/>
                  <a:gd name="T42" fmla="*/ 36 w 78"/>
                  <a:gd name="T43" fmla="*/ 84 h 90"/>
                  <a:gd name="T44" fmla="*/ 30 w 78"/>
                  <a:gd name="T45" fmla="*/ 76 h 90"/>
                  <a:gd name="T46" fmla="*/ 18 w 78"/>
                  <a:gd name="T47" fmla="*/ 55 h 90"/>
                  <a:gd name="T48" fmla="*/ 6 w 78"/>
                  <a:gd name="T49" fmla="*/ 34 h 90"/>
                  <a:gd name="T50" fmla="*/ 2 w 78"/>
                  <a:gd name="T51" fmla="*/ 24 h 90"/>
                  <a:gd name="T52" fmla="*/ 0 w 78"/>
                  <a:gd name="T53" fmla="*/ 15 h 90"/>
                  <a:gd name="T54" fmla="*/ 0 w 78"/>
                  <a:gd name="T55" fmla="*/ 15 h 90"/>
                  <a:gd name="T56" fmla="*/ 0 w 78"/>
                  <a:gd name="T57" fmla="*/ 9 h 90"/>
                  <a:gd name="T58" fmla="*/ 0 w 78"/>
                  <a:gd name="T59" fmla="*/ 4 h 90"/>
                  <a:gd name="T60" fmla="*/ 3 w 78"/>
                  <a:gd name="T61" fmla="*/ 1 h 90"/>
                  <a:gd name="T62" fmla="*/ 6 w 78"/>
                  <a:gd name="T63" fmla="*/ 0 h 90"/>
                  <a:gd name="T64" fmla="*/ 9 w 78"/>
                  <a:gd name="T65" fmla="*/ 0 h 90"/>
                  <a:gd name="T66" fmla="*/ 14 w 78"/>
                  <a:gd name="T67" fmla="*/ 0 h 90"/>
                  <a:gd name="T68" fmla="*/ 21 w 78"/>
                  <a:gd name="T69" fmla="*/ 1 h 90"/>
                  <a:gd name="T70" fmla="*/ 21 w 78"/>
                  <a:gd name="T71" fmla="*/ 1 h 9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" h="90">
                    <a:moveTo>
                      <a:pt x="21" y="1"/>
                    </a:moveTo>
                    <a:lnTo>
                      <a:pt x="21" y="1"/>
                    </a:lnTo>
                    <a:lnTo>
                      <a:pt x="47" y="12"/>
                    </a:lnTo>
                    <a:lnTo>
                      <a:pt x="62" y="19"/>
                    </a:lnTo>
                    <a:lnTo>
                      <a:pt x="74" y="27"/>
                    </a:lnTo>
                    <a:lnTo>
                      <a:pt x="77" y="30"/>
                    </a:lnTo>
                    <a:lnTo>
                      <a:pt x="78" y="33"/>
                    </a:lnTo>
                    <a:lnTo>
                      <a:pt x="78" y="37"/>
                    </a:lnTo>
                    <a:lnTo>
                      <a:pt x="77" y="42"/>
                    </a:lnTo>
                    <a:lnTo>
                      <a:pt x="74" y="52"/>
                    </a:lnTo>
                    <a:lnTo>
                      <a:pt x="71" y="66"/>
                    </a:lnTo>
                    <a:lnTo>
                      <a:pt x="66" y="78"/>
                    </a:lnTo>
                    <a:lnTo>
                      <a:pt x="63" y="82"/>
                    </a:lnTo>
                    <a:lnTo>
                      <a:pt x="60" y="87"/>
                    </a:lnTo>
                    <a:lnTo>
                      <a:pt x="56" y="88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2" y="87"/>
                    </a:lnTo>
                    <a:lnTo>
                      <a:pt x="36" y="84"/>
                    </a:lnTo>
                    <a:lnTo>
                      <a:pt x="30" y="76"/>
                    </a:lnTo>
                    <a:lnTo>
                      <a:pt x="18" y="55"/>
                    </a:lnTo>
                    <a:lnTo>
                      <a:pt x="6" y="34"/>
                    </a:lnTo>
                    <a:lnTo>
                      <a:pt x="2" y="24"/>
                    </a:lnTo>
                    <a:lnTo>
                      <a:pt x="0" y="15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21" y="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1" name="Freeform 13429">
                <a:extLst>
                  <a:ext uri="{FF2B5EF4-FFF2-40B4-BE49-F238E27FC236}">
                    <a16:creationId xmlns:a16="http://schemas.microsoft.com/office/drawing/2014/main" id="{7CD3C8BC-4E0C-4E0C-BA16-C3E70EC52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928"/>
                <a:ext cx="263" cy="565"/>
              </a:xfrm>
              <a:custGeom>
                <a:avLst/>
                <a:gdLst>
                  <a:gd name="T0" fmla="*/ 9 w 263"/>
                  <a:gd name="T1" fmla="*/ 253 h 565"/>
                  <a:gd name="T2" fmla="*/ 9 w 263"/>
                  <a:gd name="T3" fmla="*/ 229 h 565"/>
                  <a:gd name="T4" fmla="*/ 6 w 263"/>
                  <a:gd name="T5" fmla="*/ 163 h 565"/>
                  <a:gd name="T6" fmla="*/ 6 w 263"/>
                  <a:gd name="T7" fmla="*/ 148 h 565"/>
                  <a:gd name="T8" fmla="*/ 11 w 263"/>
                  <a:gd name="T9" fmla="*/ 130 h 565"/>
                  <a:gd name="T10" fmla="*/ 21 w 263"/>
                  <a:gd name="T11" fmla="*/ 114 h 565"/>
                  <a:gd name="T12" fmla="*/ 38 w 263"/>
                  <a:gd name="T13" fmla="*/ 102 h 565"/>
                  <a:gd name="T14" fmla="*/ 56 w 263"/>
                  <a:gd name="T15" fmla="*/ 94 h 565"/>
                  <a:gd name="T16" fmla="*/ 123 w 263"/>
                  <a:gd name="T17" fmla="*/ 57 h 565"/>
                  <a:gd name="T18" fmla="*/ 174 w 263"/>
                  <a:gd name="T19" fmla="*/ 28 h 565"/>
                  <a:gd name="T20" fmla="*/ 225 w 263"/>
                  <a:gd name="T21" fmla="*/ 3 h 565"/>
                  <a:gd name="T22" fmla="*/ 233 w 263"/>
                  <a:gd name="T23" fmla="*/ 0 h 565"/>
                  <a:gd name="T24" fmla="*/ 245 w 263"/>
                  <a:gd name="T25" fmla="*/ 1 h 565"/>
                  <a:gd name="T26" fmla="*/ 251 w 263"/>
                  <a:gd name="T27" fmla="*/ 9 h 565"/>
                  <a:gd name="T28" fmla="*/ 254 w 263"/>
                  <a:gd name="T29" fmla="*/ 21 h 565"/>
                  <a:gd name="T30" fmla="*/ 252 w 263"/>
                  <a:gd name="T31" fmla="*/ 81 h 565"/>
                  <a:gd name="T32" fmla="*/ 251 w 263"/>
                  <a:gd name="T33" fmla="*/ 153 h 565"/>
                  <a:gd name="T34" fmla="*/ 254 w 263"/>
                  <a:gd name="T35" fmla="*/ 280 h 565"/>
                  <a:gd name="T36" fmla="*/ 260 w 263"/>
                  <a:gd name="T37" fmla="*/ 339 h 565"/>
                  <a:gd name="T38" fmla="*/ 263 w 263"/>
                  <a:gd name="T39" fmla="*/ 384 h 565"/>
                  <a:gd name="T40" fmla="*/ 261 w 263"/>
                  <a:gd name="T41" fmla="*/ 478 h 565"/>
                  <a:gd name="T42" fmla="*/ 258 w 263"/>
                  <a:gd name="T43" fmla="*/ 525 h 565"/>
                  <a:gd name="T44" fmla="*/ 255 w 263"/>
                  <a:gd name="T45" fmla="*/ 540 h 565"/>
                  <a:gd name="T46" fmla="*/ 248 w 263"/>
                  <a:gd name="T47" fmla="*/ 550 h 565"/>
                  <a:gd name="T48" fmla="*/ 237 w 263"/>
                  <a:gd name="T49" fmla="*/ 558 h 565"/>
                  <a:gd name="T50" fmla="*/ 222 w 263"/>
                  <a:gd name="T51" fmla="*/ 562 h 565"/>
                  <a:gd name="T52" fmla="*/ 177 w 263"/>
                  <a:gd name="T53" fmla="*/ 564 h 565"/>
                  <a:gd name="T54" fmla="*/ 113 w 263"/>
                  <a:gd name="T55" fmla="*/ 558 h 565"/>
                  <a:gd name="T56" fmla="*/ 95 w 263"/>
                  <a:gd name="T57" fmla="*/ 555 h 565"/>
                  <a:gd name="T58" fmla="*/ 65 w 263"/>
                  <a:gd name="T59" fmla="*/ 546 h 565"/>
                  <a:gd name="T60" fmla="*/ 42 w 263"/>
                  <a:gd name="T61" fmla="*/ 531 h 565"/>
                  <a:gd name="T62" fmla="*/ 26 w 263"/>
                  <a:gd name="T63" fmla="*/ 511 h 565"/>
                  <a:gd name="T64" fmla="*/ 15 w 263"/>
                  <a:gd name="T65" fmla="*/ 490 h 565"/>
                  <a:gd name="T66" fmla="*/ 5 w 263"/>
                  <a:gd name="T67" fmla="*/ 453 h 565"/>
                  <a:gd name="T68" fmla="*/ 0 w 263"/>
                  <a:gd name="T69" fmla="*/ 403 h 565"/>
                  <a:gd name="T70" fmla="*/ 2 w 263"/>
                  <a:gd name="T71" fmla="*/ 357 h 565"/>
                  <a:gd name="T72" fmla="*/ 5 w 263"/>
                  <a:gd name="T73" fmla="*/ 310 h 56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63" h="565">
                    <a:moveTo>
                      <a:pt x="5" y="310"/>
                    </a:moveTo>
                    <a:lnTo>
                      <a:pt x="9" y="253"/>
                    </a:lnTo>
                    <a:lnTo>
                      <a:pt x="9" y="229"/>
                    </a:lnTo>
                    <a:lnTo>
                      <a:pt x="9" y="207"/>
                    </a:lnTo>
                    <a:lnTo>
                      <a:pt x="6" y="163"/>
                    </a:lnTo>
                    <a:lnTo>
                      <a:pt x="6" y="148"/>
                    </a:lnTo>
                    <a:lnTo>
                      <a:pt x="8" y="139"/>
                    </a:lnTo>
                    <a:lnTo>
                      <a:pt x="11" y="130"/>
                    </a:lnTo>
                    <a:lnTo>
                      <a:pt x="15" y="121"/>
                    </a:lnTo>
                    <a:lnTo>
                      <a:pt x="21" y="114"/>
                    </a:lnTo>
                    <a:lnTo>
                      <a:pt x="29" y="108"/>
                    </a:lnTo>
                    <a:lnTo>
                      <a:pt x="38" y="102"/>
                    </a:lnTo>
                    <a:lnTo>
                      <a:pt x="56" y="94"/>
                    </a:lnTo>
                    <a:lnTo>
                      <a:pt x="77" y="84"/>
                    </a:lnTo>
                    <a:lnTo>
                      <a:pt x="123" y="57"/>
                    </a:lnTo>
                    <a:lnTo>
                      <a:pt x="174" y="28"/>
                    </a:lnTo>
                    <a:lnTo>
                      <a:pt x="200" y="15"/>
                    </a:lnTo>
                    <a:lnTo>
                      <a:pt x="225" y="3"/>
                    </a:lnTo>
                    <a:lnTo>
                      <a:pt x="233" y="0"/>
                    </a:lnTo>
                    <a:lnTo>
                      <a:pt x="239" y="0"/>
                    </a:lnTo>
                    <a:lnTo>
                      <a:pt x="245" y="1"/>
                    </a:lnTo>
                    <a:lnTo>
                      <a:pt x="248" y="4"/>
                    </a:lnTo>
                    <a:lnTo>
                      <a:pt x="251" y="9"/>
                    </a:lnTo>
                    <a:lnTo>
                      <a:pt x="252" y="13"/>
                    </a:lnTo>
                    <a:lnTo>
                      <a:pt x="254" y="21"/>
                    </a:lnTo>
                    <a:lnTo>
                      <a:pt x="252" y="81"/>
                    </a:lnTo>
                    <a:lnTo>
                      <a:pt x="251" y="153"/>
                    </a:lnTo>
                    <a:lnTo>
                      <a:pt x="251" y="219"/>
                    </a:lnTo>
                    <a:lnTo>
                      <a:pt x="254" y="280"/>
                    </a:lnTo>
                    <a:lnTo>
                      <a:pt x="260" y="339"/>
                    </a:lnTo>
                    <a:lnTo>
                      <a:pt x="263" y="361"/>
                    </a:lnTo>
                    <a:lnTo>
                      <a:pt x="263" y="384"/>
                    </a:lnTo>
                    <a:lnTo>
                      <a:pt x="263" y="432"/>
                    </a:lnTo>
                    <a:lnTo>
                      <a:pt x="261" y="478"/>
                    </a:lnTo>
                    <a:lnTo>
                      <a:pt x="258" y="525"/>
                    </a:lnTo>
                    <a:lnTo>
                      <a:pt x="258" y="532"/>
                    </a:lnTo>
                    <a:lnTo>
                      <a:pt x="255" y="540"/>
                    </a:lnTo>
                    <a:lnTo>
                      <a:pt x="252" y="546"/>
                    </a:lnTo>
                    <a:lnTo>
                      <a:pt x="248" y="550"/>
                    </a:lnTo>
                    <a:lnTo>
                      <a:pt x="243" y="555"/>
                    </a:lnTo>
                    <a:lnTo>
                      <a:pt x="237" y="558"/>
                    </a:lnTo>
                    <a:lnTo>
                      <a:pt x="230" y="561"/>
                    </a:lnTo>
                    <a:lnTo>
                      <a:pt x="222" y="562"/>
                    </a:lnTo>
                    <a:lnTo>
                      <a:pt x="201" y="565"/>
                    </a:lnTo>
                    <a:lnTo>
                      <a:pt x="177" y="564"/>
                    </a:lnTo>
                    <a:lnTo>
                      <a:pt x="147" y="562"/>
                    </a:lnTo>
                    <a:lnTo>
                      <a:pt x="113" y="558"/>
                    </a:lnTo>
                    <a:lnTo>
                      <a:pt x="95" y="555"/>
                    </a:lnTo>
                    <a:lnTo>
                      <a:pt x="78" y="550"/>
                    </a:lnTo>
                    <a:lnTo>
                      <a:pt x="65" y="546"/>
                    </a:lnTo>
                    <a:lnTo>
                      <a:pt x="53" y="538"/>
                    </a:lnTo>
                    <a:lnTo>
                      <a:pt x="42" y="531"/>
                    </a:lnTo>
                    <a:lnTo>
                      <a:pt x="33" y="522"/>
                    </a:lnTo>
                    <a:lnTo>
                      <a:pt x="26" y="511"/>
                    </a:lnTo>
                    <a:lnTo>
                      <a:pt x="20" y="501"/>
                    </a:lnTo>
                    <a:lnTo>
                      <a:pt x="15" y="490"/>
                    </a:lnTo>
                    <a:lnTo>
                      <a:pt x="11" y="478"/>
                    </a:lnTo>
                    <a:lnTo>
                      <a:pt x="5" y="453"/>
                    </a:lnTo>
                    <a:lnTo>
                      <a:pt x="2" y="429"/>
                    </a:lnTo>
                    <a:lnTo>
                      <a:pt x="0" y="403"/>
                    </a:lnTo>
                    <a:lnTo>
                      <a:pt x="2" y="357"/>
                    </a:lnTo>
                    <a:lnTo>
                      <a:pt x="5" y="31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2" name="Freeform 13430">
                <a:extLst>
                  <a:ext uri="{FF2B5EF4-FFF2-40B4-BE49-F238E27FC236}">
                    <a16:creationId xmlns:a16="http://schemas.microsoft.com/office/drawing/2014/main" id="{8068E61C-818F-4060-8C1F-4051E529C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778"/>
                <a:ext cx="246" cy="216"/>
              </a:xfrm>
              <a:custGeom>
                <a:avLst/>
                <a:gdLst>
                  <a:gd name="T0" fmla="*/ 0 w 246"/>
                  <a:gd name="T1" fmla="*/ 193 h 216"/>
                  <a:gd name="T2" fmla="*/ 0 w 246"/>
                  <a:gd name="T3" fmla="*/ 193 h 216"/>
                  <a:gd name="T4" fmla="*/ 3 w 246"/>
                  <a:gd name="T5" fmla="*/ 168 h 216"/>
                  <a:gd name="T6" fmla="*/ 3 w 246"/>
                  <a:gd name="T7" fmla="*/ 168 h 216"/>
                  <a:gd name="T8" fmla="*/ 4 w 246"/>
                  <a:gd name="T9" fmla="*/ 139 h 216"/>
                  <a:gd name="T10" fmla="*/ 9 w 246"/>
                  <a:gd name="T11" fmla="*/ 94 h 216"/>
                  <a:gd name="T12" fmla="*/ 13 w 246"/>
                  <a:gd name="T13" fmla="*/ 72 h 216"/>
                  <a:gd name="T14" fmla="*/ 16 w 246"/>
                  <a:gd name="T15" fmla="*/ 51 h 216"/>
                  <a:gd name="T16" fmla="*/ 22 w 246"/>
                  <a:gd name="T17" fmla="*/ 33 h 216"/>
                  <a:gd name="T18" fmla="*/ 24 w 246"/>
                  <a:gd name="T19" fmla="*/ 27 h 216"/>
                  <a:gd name="T20" fmla="*/ 27 w 246"/>
                  <a:gd name="T21" fmla="*/ 22 h 216"/>
                  <a:gd name="T22" fmla="*/ 27 w 246"/>
                  <a:gd name="T23" fmla="*/ 22 h 216"/>
                  <a:gd name="T24" fmla="*/ 34 w 246"/>
                  <a:gd name="T25" fmla="*/ 16 h 216"/>
                  <a:gd name="T26" fmla="*/ 43 w 246"/>
                  <a:gd name="T27" fmla="*/ 10 h 216"/>
                  <a:gd name="T28" fmla="*/ 55 w 246"/>
                  <a:gd name="T29" fmla="*/ 7 h 216"/>
                  <a:gd name="T30" fmla="*/ 69 w 246"/>
                  <a:gd name="T31" fmla="*/ 4 h 216"/>
                  <a:gd name="T32" fmla="*/ 84 w 246"/>
                  <a:gd name="T33" fmla="*/ 3 h 216"/>
                  <a:gd name="T34" fmla="*/ 103 w 246"/>
                  <a:gd name="T35" fmla="*/ 1 h 216"/>
                  <a:gd name="T36" fmla="*/ 147 w 246"/>
                  <a:gd name="T37" fmla="*/ 0 h 216"/>
                  <a:gd name="T38" fmla="*/ 147 w 246"/>
                  <a:gd name="T39" fmla="*/ 0 h 216"/>
                  <a:gd name="T40" fmla="*/ 163 w 246"/>
                  <a:gd name="T41" fmla="*/ 1 h 216"/>
                  <a:gd name="T42" fmla="*/ 178 w 246"/>
                  <a:gd name="T43" fmla="*/ 3 h 216"/>
                  <a:gd name="T44" fmla="*/ 190 w 246"/>
                  <a:gd name="T45" fmla="*/ 6 h 216"/>
                  <a:gd name="T46" fmla="*/ 201 w 246"/>
                  <a:gd name="T47" fmla="*/ 9 h 216"/>
                  <a:gd name="T48" fmla="*/ 211 w 246"/>
                  <a:gd name="T49" fmla="*/ 13 h 216"/>
                  <a:gd name="T50" fmla="*/ 219 w 246"/>
                  <a:gd name="T51" fmla="*/ 18 h 216"/>
                  <a:gd name="T52" fmla="*/ 225 w 246"/>
                  <a:gd name="T53" fmla="*/ 24 h 216"/>
                  <a:gd name="T54" fmla="*/ 231 w 246"/>
                  <a:gd name="T55" fmla="*/ 30 h 216"/>
                  <a:gd name="T56" fmla="*/ 231 w 246"/>
                  <a:gd name="T57" fmla="*/ 30 h 216"/>
                  <a:gd name="T58" fmla="*/ 235 w 246"/>
                  <a:gd name="T59" fmla="*/ 36 h 216"/>
                  <a:gd name="T60" fmla="*/ 238 w 246"/>
                  <a:gd name="T61" fmla="*/ 42 h 216"/>
                  <a:gd name="T62" fmla="*/ 241 w 246"/>
                  <a:gd name="T63" fmla="*/ 55 h 216"/>
                  <a:gd name="T64" fmla="*/ 246 w 246"/>
                  <a:gd name="T65" fmla="*/ 88 h 216"/>
                  <a:gd name="T66" fmla="*/ 246 w 246"/>
                  <a:gd name="T67" fmla="*/ 88 h 216"/>
                  <a:gd name="T68" fmla="*/ 246 w 246"/>
                  <a:gd name="T69" fmla="*/ 96 h 216"/>
                  <a:gd name="T70" fmla="*/ 246 w 246"/>
                  <a:gd name="T71" fmla="*/ 102 h 216"/>
                  <a:gd name="T72" fmla="*/ 243 w 246"/>
                  <a:gd name="T73" fmla="*/ 106 h 216"/>
                  <a:gd name="T74" fmla="*/ 238 w 246"/>
                  <a:gd name="T75" fmla="*/ 109 h 216"/>
                  <a:gd name="T76" fmla="*/ 229 w 246"/>
                  <a:gd name="T77" fmla="*/ 112 h 216"/>
                  <a:gd name="T78" fmla="*/ 222 w 246"/>
                  <a:gd name="T79" fmla="*/ 115 h 216"/>
                  <a:gd name="T80" fmla="*/ 222 w 246"/>
                  <a:gd name="T81" fmla="*/ 115 h 216"/>
                  <a:gd name="T82" fmla="*/ 208 w 246"/>
                  <a:gd name="T83" fmla="*/ 120 h 216"/>
                  <a:gd name="T84" fmla="*/ 195 w 246"/>
                  <a:gd name="T85" fmla="*/ 124 h 216"/>
                  <a:gd name="T86" fmla="*/ 165 w 246"/>
                  <a:gd name="T87" fmla="*/ 139 h 216"/>
                  <a:gd name="T88" fmla="*/ 133 w 246"/>
                  <a:gd name="T89" fmla="*/ 156 h 216"/>
                  <a:gd name="T90" fmla="*/ 100 w 246"/>
                  <a:gd name="T91" fmla="*/ 175 h 216"/>
                  <a:gd name="T92" fmla="*/ 100 w 246"/>
                  <a:gd name="T93" fmla="*/ 175 h 216"/>
                  <a:gd name="T94" fmla="*/ 64 w 246"/>
                  <a:gd name="T95" fmla="*/ 196 h 216"/>
                  <a:gd name="T96" fmla="*/ 27 w 246"/>
                  <a:gd name="T97" fmla="*/ 216 h 216"/>
                  <a:gd name="T98" fmla="*/ 27 w 246"/>
                  <a:gd name="T99" fmla="*/ 216 h 216"/>
                  <a:gd name="T100" fmla="*/ 22 w 246"/>
                  <a:gd name="T101" fmla="*/ 216 h 216"/>
                  <a:gd name="T102" fmla="*/ 18 w 246"/>
                  <a:gd name="T103" fmla="*/ 216 h 216"/>
                  <a:gd name="T104" fmla="*/ 13 w 246"/>
                  <a:gd name="T105" fmla="*/ 214 h 216"/>
                  <a:gd name="T106" fmla="*/ 9 w 246"/>
                  <a:gd name="T107" fmla="*/ 210 h 216"/>
                  <a:gd name="T108" fmla="*/ 6 w 246"/>
                  <a:gd name="T109" fmla="*/ 207 h 216"/>
                  <a:gd name="T110" fmla="*/ 3 w 246"/>
                  <a:gd name="T111" fmla="*/ 202 h 216"/>
                  <a:gd name="T112" fmla="*/ 0 w 246"/>
                  <a:gd name="T113" fmla="*/ 196 h 216"/>
                  <a:gd name="T114" fmla="*/ 0 w 246"/>
                  <a:gd name="T115" fmla="*/ 193 h 216"/>
                  <a:gd name="T116" fmla="*/ 0 w 246"/>
                  <a:gd name="T117" fmla="*/ 193 h 21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46" h="216">
                    <a:moveTo>
                      <a:pt x="0" y="193"/>
                    </a:moveTo>
                    <a:lnTo>
                      <a:pt x="0" y="193"/>
                    </a:lnTo>
                    <a:lnTo>
                      <a:pt x="3" y="168"/>
                    </a:lnTo>
                    <a:lnTo>
                      <a:pt x="4" y="139"/>
                    </a:lnTo>
                    <a:lnTo>
                      <a:pt x="9" y="94"/>
                    </a:lnTo>
                    <a:lnTo>
                      <a:pt x="13" y="72"/>
                    </a:lnTo>
                    <a:lnTo>
                      <a:pt x="16" y="51"/>
                    </a:lnTo>
                    <a:lnTo>
                      <a:pt x="22" y="33"/>
                    </a:lnTo>
                    <a:lnTo>
                      <a:pt x="24" y="27"/>
                    </a:lnTo>
                    <a:lnTo>
                      <a:pt x="27" y="22"/>
                    </a:lnTo>
                    <a:lnTo>
                      <a:pt x="34" y="16"/>
                    </a:lnTo>
                    <a:lnTo>
                      <a:pt x="43" y="10"/>
                    </a:lnTo>
                    <a:lnTo>
                      <a:pt x="55" y="7"/>
                    </a:lnTo>
                    <a:lnTo>
                      <a:pt x="69" y="4"/>
                    </a:lnTo>
                    <a:lnTo>
                      <a:pt x="84" y="3"/>
                    </a:lnTo>
                    <a:lnTo>
                      <a:pt x="103" y="1"/>
                    </a:lnTo>
                    <a:lnTo>
                      <a:pt x="147" y="0"/>
                    </a:lnTo>
                    <a:lnTo>
                      <a:pt x="163" y="1"/>
                    </a:lnTo>
                    <a:lnTo>
                      <a:pt x="178" y="3"/>
                    </a:lnTo>
                    <a:lnTo>
                      <a:pt x="190" y="6"/>
                    </a:lnTo>
                    <a:lnTo>
                      <a:pt x="201" y="9"/>
                    </a:lnTo>
                    <a:lnTo>
                      <a:pt x="211" y="13"/>
                    </a:lnTo>
                    <a:lnTo>
                      <a:pt x="219" y="18"/>
                    </a:lnTo>
                    <a:lnTo>
                      <a:pt x="225" y="24"/>
                    </a:lnTo>
                    <a:lnTo>
                      <a:pt x="231" y="30"/>
                    </a:lnTo>
                    <a:lnTo>
                      <a:pt x="235" y="36"/>
                    </a:lnTo>
                    <a:lnTo>
                      <a:pt x="238" y="42"/>
                    </a:lnTo>
                    <a:lnTo>
                      <a:pt x="241" y="55"/>
                    </a:lnTo>
                    <a:lnTo>
                      <a:pt x="246" y="88"/>
                    </a:lnTo>
                    <a:lnTo>
                      <a:pt x="246" y="96"/>
                    </a:lnTo>
                    <a:lnTo>
                      <a:pt x="246" y="102"/>
                    </a:lnTo>
                    <a:lnTo>
                      <a:pt x="243" y="106"/>
                    </a:lnTo>
                    <a:lnTo>
                      <a:pt x="238" y="109"/>
                    </a:lnTo>
                    <a:lnTo>
                      <a:pt x="229" y="112"/>
                    </a:lnTo>
                    <a:lnTo>
                      <a:pt x="222" y="115"/>
                    </a:lnTo>
                    <a:lnTo>
                      <a:pt x="208" y="120"/>
                    </a:lnTo>
                    <a:lnTo>
                      <a:pt x="195" y="124"/>
                    </a:lnTo>
                    <a:lnTo>
                      <a:pt x="165" y="139"/>
                    </a:lnTo>
                    <a:lnTo>
                      <a:pt x="133" y="156"/>
                    </a:lnTo>
                    <a:lnTo>
                      <a:pt x="100" y="175"/>
                    </a:lnTo>
                    <a:lnTo>
                      <a:pt x="64" y="196"/>
                    </a:lnTo>
                    <a:lnTo>
                      <a:pt x="27" y="216"/>
                    </a:lnTo>
                    <a:lnTo>
                      <a:pt x="22" y="216"/>
                    </a:lnTo>
                    <a:lnTo>
                      <a:pt x="18" y="216"/>
                    </a:lnTo>
                    <a:lnTo>
                      <a:pt x="13" y="214"/>
                    </a:lnTo>
                    <a:lnTo>
                      <a:pt x="9" y="210"/>
                    </a:lnTo>
                    <a:lnTo>
                      <a:pt x="6" y="207"/>
                    </a:lnTo>
                    <a:lnTo>
                      <a:pt x="3" y="202"/>
                    </a:lnTo>
                    <a:lnTo>
                      <a:pt x="0" y="196"/>
                    </a:lnTo>
                    <a:lnTo>
                      <a:pt x="0" y="19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3" name="Freeform 13431">
                <a:extLst>
                  <a:ext uri="{FF2B5EF4-FFF2-40B4-BE49-F238E27FC236}">
                    <a16:creationId xmlns:a16="http://schemas.microsoft.com/office/drawing/2014/main" id="{B5162292-C5F9-4839-B792-CD9855295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1482"/>
                <a:ext cx="168" cy="170"/>
              </a:xfrm>
              <a:custGeom>
                <a:avLst/>
                <a:gdLst>
                  <a:gd name="T0" fmla="*/ 22 w 168"/>
                  <a:gd name="T1" fmla="*/ 90 h 170"/>
                  <a:gd name="T2" fmla="*/ 22 w 168"/>
                  <a:gd name="T3" fmla="*/ 90 h 170"/>
                  <a:gd name="T4" fmla="*/ 33 w 168"/>
                  <a:gd name="T5" fmla="*/ 86 h 170"/>
                  <a:gd name="T6" fmla="*/ 45 w 168"/>
                  <a:gd name="T7" fmla="*/ 80 h 170"/>
                  <a:gd name="T8" fmla="*/ 70 w 168"/>
                  <a:gd name="T9" fmla="*/ 63 h 170"/>
                  <a:gd name="T10" fmla="*/ 94 w 168"/>
                  <a:gd name="T11" fmla="*/ 44 h 170"/>
                  <a:gd name="T12" fmla="*/ 112 w 168"/>
                  <a:gd name="T13" fmla="*/ 27 h 170"/>
                  <a:gd name="T14" fmla="*/ 112 w 168"/>
                  <a:gd name="T15" fmla="*/ 27 h 170"/>
                  <a:gd name="T16" fmla="*/ 123 w 168"/>
                  <a:gd name="T17" fmla="*/ 17 h 170"/>
                  <a:gd name="T18" fmla="*/ 136 w 168"/>
                  <a:gd name="T19" fmla="*/ 6 h 170"/>
                  <a:gd name="T20" fmla="*/ 142 w 168"/>
                  <a:gd name="T21" fmla="*/ 3 h 170"/>
                  <a:gd name="T22" fmla="*/ 150 w 168"/>
                  <a:gd name="T23" fmla="*/ 0 h 170"/>
                  <a:gd name="T24" fmla="*/ 154 w 168"/>
                  <a:gd name="T25" fmla="*/ 0 h 170"/>
                  <a:gd name="T26" fmla="*/ 159 w 168"/>
                  <a:gd name="T27" fmla="*/ 2 h 170"/>
                  <a:gd name="T28" fmla="*/ 159 w 168"/>
                  <a:gd name="T29" fmla="*/ 2 h 170"/>
                  <a:gd name="T30" fmla="*/ 163 w 168"/>
                  <a:gd name="T31" fmla="*/ 5 h 170"/>
                  <a:gd name="T32" fmla="*/ 166 w 168"/>
                  <a:gd name="T33" fmla="*/ 8 h 170"/>
                  <a:gd name="T34" fmla="*/ 168 w 168"/>
                  <a:gd name="T35" fmla="*/ 12 h 170"/>
                  <a:gd name="T36" fmla="*/ 168 w 168"/>
                  <a:gd name="T37" fmla="*/ 17 h 170"/>
                  <a:gd name="T38" fmla="*/ 165 w 168"/>
                  <a:gd name="T39" fmla="*/ 26 h 170"/>
                  <a:gd name="T40" fmla="*/ 159 w 168"/>
                  <a:gd name="T41" fmla="*/ 36 h 170"/>
                  <a:gd name="T42" fmla="*/ 159 w 168"/>
                  <a:gd name="T43" fmla="*/ 36 h 170"/>
                  <a:gd name="T44" fmla="*/ 151 w 168"/>
                  <a:gd name="T45" fmla="*/ 51 h 170"/>
                  <a:gd name="T46" fmla="*/ 147 w 168"/>
                  <a:gd name="T47" fmla="*/ 69 h 170"/>
                  <a:gd name="T48" fmla="*/ 144 w 168"/>
                  <a:gd name="T49" fmla="*/ 80 h 170"/>
                  <a:gd name="T50" fmla="*/ 144 w 168"/>
                  <a:gd name="T51" fmla="*/ 89 h 170"/>
                  <a:gd name="T52" fmla="*/ 144 w 168"/>
                  <a:gd name="T53" fmla="*/ 99 h 170"/>
                  <a:gd name="T54" fmla="*/ 144 w 168"/>
                  <a:gd name="T55" fmla="*/ 108 h 170"/>
                  <a:gd name="T56" fmla="*/ 144 w 168"/>
                  <a:gd name="T57" fmla="*/ 108 h 170"/>
                  <a:gd name="T58" fmla="*/ 148 w 168"/>
                  <a:gd name="T59" fmla="*/ 126 h 170"/>
                  <a:gd name="T60" fmla="*/ 151 w 168"/>
                  <a:gd name="T61" fmla="*/ 144 h 170"/>
                  <a:gd name="T62" fmla="*/ 151 w 168"/>
                  <a:gd name="T63" fmla="*/ 152 h 170"/>
                  <a:gd name="T64" fmla="*/ 150 w 168"/>
                  <a:gd name="T65" fmla="*/ 159 h 170"/>
                  <a:gd name="T66" fmla="*/ 148 w 168"/>
                  <a:gd name="T67" fmla="*/ 164 h 170"/>
                  <a:gd name="T68" fmla="*/ 145 w 168"/>
                  <a:gd name="T69" fmla="*/ 168 h 170"/>
                  <a:gd name="T70" fmla="*/ 145 w 168"/>
                  <a:gd name="T71" fmla="*/ 168 h 170"/>
                  <a:gd name="T72" fmla="*/ 141 w 168"/>
                  <a:gd name="T73" fmla="*/ 170 h 170"/>
                  <a:gd name="T74" fmla="*/ 135 w 168"/>
                  <a:gd name="T75" fmla="*/ 168 h 170"/>
                  <a:gd name="T76" fmla="*/ 120 w 168"/>
                  <a:gd name="T77" fmla="*/ 162 h 170"/>
                  <a:gd name="T78" fmla="*/ 100 w 168"/>
                  <a:gd name="T79" fmla="*/ 153 h 170"/>
                  <a:gd name="T80" fmla="*/ 90 w 168"/>
                  <a:gd name="T81" fmla="*/ 149 h 170"/>
                  <a:gd name="T82" fmla="*/ 78 w 168"/>
                  <a:gd name="T83" fmla="*/ 147 h 170"/>
                  <a:gd name="T84" fmla="*/ 78 w 168"/>
                  <a:gd name="T85" fmla="*/ 147 h 170"/>
                  <a:gd name="T86" fmla="*/ 52 w 168"/>
                  <a:gd name="T87" fmla="*/ 146 h 170"/>
                  <a:gd name="T88" fmla="*/ 31 w 168"/>
                  <a:gd name="T89" fmla="*/ 143 h 170"/>
                  <a:gd name="T90" fmla="*/ 15 w 168"/>
                  <a:gd name="T91" fmla="*/ 138 h 170"/>
                  <a:gd name="T92" fmla="*/ 9 w 168"/>
                  <a:gd name="T93" fmla="*/ 137 h 170"/>
                  <a:gd name="T94" fmla="*/ 4 w 168"/>
                  <a:gd name="T95" fmla="*/ 134 h 170"/>
                  <a:gd name="T96" fmla="*/ 4 w 168"/>
                  <a:gd name="T97" fmla="*/ 134 h 170"/>
                  <a:gd name="T98" fmla="*/ 1 w 168"/>
                  <a:gd name="T99" fmla="*/ 129 h 170"/>
                  <a:gd name="T100" fmla="*/ 0 w 168"/>
                  <a:gd name="T101" fmla="*/ 125 h 170"/>
                  <a:gd name="T102" fmla="*/ 0 w 168"/>
                  <a:gd name="T103" fmla="*/ 119 h 170"/>
                  <a:gd name="T104" fmla="*/ 1 w 168"/>
                  <a:gd name="T105" fmla="*/ 113 h 170"/>
                  <a:gd name="T106" fmla="*/ 4 w 168"/>
                  <a:gd name="T107" fmla="*/ 105 h 170"/>
                  <a:gd name="T108" fmla="*/ 9 w 168"/>
                  <a:gd name="T109" fmla="*/ 99 h 170"/>
                  <a:gd name="T110" fmla="*/ 15 w 168"/>
                  <a:gd name="T111" fmla="*/ 95 h 170"/>
                  <a:gd name="T112" fmla="*/ 22 w 168"/>
                  <a:gd name="T113" fmla="*/ 90 h 170"/>
                  <a:gd name="T114" fmla="*/ 22 w 168"/>
                  <a:gd name="T115" fmla="*/ 90 h 17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68" h="170">
                    <a:moveTo>
                      <a:pt x="22" y="90"/>
                    </a:moveTo>
                    <a:lnTo>
                      <a:pt x="22" y="90"/>
                    </a:lnTo>
                    <a:lnTo>
                      <a:pt x="33" y="86"/>
                    </a:lnTo>
                    <a:lnTo>
                      <a:pt x="45" y="80"/>
                    </a:lnTo>
                    <a:lnTo>
                      <a:pt x="70" y="63"/>
                    </a:lnTo>
                    <a:lnTo>
                      <a:pt x="94" y="44"/>
                    </a:lnTo>
                    <a:lnTo>
                      <a:pt x="112" y="27"/>
                    </a:lnTo>
                    <a:lnTo>
                      <a:pt x="123" y="17"/>
                    </a:lnTo>
                    <a:lnTo>
                      <a:pt x="136" y="6"/>
                    </a:lnTo>
                    <a:lnTo>
                      <a:pt x="142" y="3"/>
                    </a:lnTo>
                    <a:lnTo>
                      <a:pt x="150" y="0"/>
                    </a:lnTo>
                    <a:lnTo>
                      <a:pt x="154" y="0"/>
                    </a:lnTo>
                    <a:lnTo>
                      <a:pt x="159" y="2"/>
                    </a:lnTo>
                    <a:lnTo>
                      <a:pt x="163" y="5"/>
                    </a:lnTo>
                    <a:lnTo>
                      <a:pt x="166" y="8"/>
                    </a:lnTo>
                    <a:lnTo>
                      <a:pt x="168" y="12"/>
                    </a:lnTo>
                    <a:lnTo>
                      <a:pt x="168" y="17"/>
                    </a:lnTo>
                    <a:lnTo>
                      <a:pt x="165" y="26"/>
                    </a:lnTo>
                    <a:lnTo>
                      <a:pt x="159" y="36"/>
                    </a:lnTo>
                    <a:lnTo>
                      <a:pt x="151" y="51"/>
                    </a:lnTo>
                    <a:lnTo>
                      <a:pt x="147" y="69"/>
                    </a:lnTo>
                    <a:lnTo>
                      <a:pt x="144" y="80"/>
                    </a:lnTo>
                    <a:lnTo>
                      <a:pt x="144" y="89"/>
                    </a:lnTo>
                    <a:lnTo>
                      <a:pt x="144" y="99"/>
                    </a:lnTo>
                    <a:lnTo>
                      <a:pt x="144" y="108"/>
                    </a:lnTo>
                    <a:lnTo>
                      <a:pt x="148" y="126"/>
                    </a:lnTo>
                    <a:lnTo>
                      <a:pt x="151" y="144"/>
                    </a:lnTo>
                    <a:lnTo>
                      <a:pt x="151" y="152"/>
                    </a:lnTo>
                    <a:lnTo>
                      <a:pt x="150" y="159"/>
                    </a:lnTo>
                    <a:lnTo>
                      <a:pt x="148" y="164"/>
                    </a:lnTo>
                    <a:lnTo>
                      <a:pt x="145" y="168"/>
                    </a:lnTo>
                    <a:lnTo>
                      <a:pt x="141" y="170"/>
                    </a:lnTo>
                    <a:lnTo>
                      <a:pt x="135" y="168"/>
                    </a:lnTo>
                    <a:lnTo>
                      <a:pt x="120" y="162"/>
                    </a:lnTo>
                    <a:lnTo>
                      <a:pt x="100" y="153"/>
                    </a:lnTo>
                    <a:lnTo>
                      <a:pt x="90" y="149"/>
                    </a:lnTo>
                    <a:lnTo>
                      <a:pt x="78" y="147"/>
                    </a:lnTo>
                    <a:lnTo>
                      <a:pt x="52" y="146"/>
                    </a:lnTo>
                    <a:lnTo>
                      <a:pt x="31" y="143"/>
                    </a:lnTo>
                    <a:lnTo>
                      <a:pt x="15" y="138"/>
                    </a:lnTo>
                    <a:lnTo>
                      <a:pt x="9" y="137"/>
                    </a:lnTo>
                    <a:lnTo>
                      <a:pt x="4" y="134"/>
                    </a:lnTo>
                    <a:lnTo>
                      <a:pt x="1" y="129"/>
                    </a:lnTo>
                    <a:lnTo>
                      <a:pt x="0" y="125"/>
                    </a:lnTo>
                    <a:lnTo>
                      <a:pt x="0" y="119"/>
                    </a:lnTo>
                    <a:lnTo>
                      <a:pt x="1" y="113"/>
                    </a:lnTo>
                    <a:lnTo>
                      <a:pt x="4" y="105"/>
                    </a:lnTo>
                    <a:lnTo>
                      <a:pt x="9" y="99"/>
                    </a:lnTo>
                    <a:lnTo>
                      <a:pt x="15" y="95"/>
                    </a:lnTo>
                    <a:lnTo>
                      <a:pt x="22" y="9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4" name="Freeform 13432">
                <a:extLst>
                  <a:ext uri="{FF2B5EF4-FFF2-40B4-BE49-F238E27FC236}">
                    <a16:creationId xmlns:a16="http://schemas.microsoft.com/office/drawing/2014/main" id="{1D34F257-7832-410E-B0AA-9488C7234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494"/>
                <a:ext cx="108" cy="98"/>
              </a:xfrm>
              <a:custGeom>
                <a:avLst/>
                <a:gdLst>
                  <a:gd name="T0" fmla="*/ 60 w 108"/>
                  <a:gd name="T1" fmla="*/ 98 h 98"/>
                  <a:gd name="T2" fmla="*/ 60 w 108"/>
                  <a:gd name="T3" fmla="*/ 98 h 98"/>
                  <a:gd name="T4" fmla="*/ 54 w 108"/>
                  <a:gd name="T5" fmla="*/ 96 h 98"/>
                  <a:gd name="T6" fmla="*/ 48 w 108"/>
                  <a:gd name="T7" fmla="*/ 95 h 98"/>
                  <a:gd name="T8" fmla="*/ 42 w 108"/>
                  <a:gd name="T9" fmla="*/ 92 h 98"/>
                  <a:gd name="T10" fmla="*/ 36 w 108"/>
                  <a:gd name="T11" fmla="*/ 89 h 98"/>
                  <a:gd name="T12" fmla="*/ 25 w 108"/>
                  <a:gd name="T13" fmla="*/ 78 h 98"/>
                  <a:gd name="T14" fmla="*/ 15 w 108"/>
                  <a:gd name="T15" fmla="*/ 66 h 98"/>
                  <a:gd name="T16" fmla="*/ 15 w 108"/>
                  <a:gd name="T17" fmla="*/ 66 h 98"/>
                  <a:gd name="T18" fmla="*/ 9 w 108"/>
                  <a:gd name="T19" fmla="*/ 60 h 98"/>
                  <a:gd name="T20" fmla="*/ 4 w 108"/>
                  <a:gd name="T21" fmla="*/ 53 h 98"/>
                  <a:gd name="T22" fmla="*/ 1 w 108"/>
                  <a:gd name="T23" fmla="*/ 45 h 98"/>
                  <a:gd name="T24" fmla="*/ 0 w 108"/>
                  <a:gd name="T25" fmla="*/ 38 h 98"/>
                  <a:gd name="T26" fmla="*/ 0 w 108"/>
                  <a:gd name="T27" fmla="*/ 30 h 98"/>
                  <a:gd name="T28" fmla="*/ 1 w 108"/>
                  <a:gd name="T29" fmla="*/ 24 h 98"/>
                  <a:gd name="T30" fmla="*/ 6 w 108"/>
                  <a:gd name="T31" fmla="*/ 18 h 98"/>
                  <a:gd name="T32" fmla="*/ 12 w 108"/>
                  <a:gd name="T33" fmla="*/ 14 h 98"/>
                  <a:gd name="T34" fmla="*/ 12 w 108"/>
                  <a:gd name="T35" fmla="*/ 14 h 98"/>
                  <a:gd name="T36" fmla="*/ 31 w 108"/>
                  <a:gd name="T37" fmla="*/ 6 h 98"/>
                  <a:gd name="T38" fmla="*/ 43 w 108"/>
                  <a:gd name="T39" fmla="*/ 3 h 98"/>
                  <a:gd name="T40" fmla="*/ 55 w 108"/>
                  <a:gd name="T41" fmla="*/ 0 h 98"/>
                  <a:gd name="T42" fmla="*/ 67 w 108"/>
                  <a:gd name="T43" fmla="*/ 0 h 98"/>
                  <a:gd name="T44" fmla="*/ 79 w 108"/>
                  <a:gd name="T45" fmla="*/ 3 h 98"/>
                  <a:gd name="T46" fmla="*/ 91 w 108"/>
                  <a:gd name="T47" fmla="*/ 8 h 98"/>
                  <a:gd name="T48" fmla="*/ 102 w 108"/>
                  <a:gd name="T49" fmla="*/ 14 h 98"/>
                  <a:gd name="T50" fmla="*/ 102 w 108"/>
                  <a:gd name="T51" fmla="*/ 14 h 98"/>
                  <a:gd name="T52" fmla="*/ 105 w 108"/>
                  <a:gd name="T53" fmla="*/ 18 h 98"/>
                  <a:gd name="T54" fmla="*/ 108 w 108"/>
                  <a:gd name="T55" fmla="*/ 21 h 98"/>
                  <a:gd name="T56" fmla="*/ 108 w 108"/>
                  <a:gd name="T57" fmla="*/ 26 h 98"/>
                  <a:gd name="T58" fmla="*/ 106 w 108"/>
                  <a:gd name="T59" fmla="*/ 29 h 98"/>
                  <a:gd name="T60" fmla="*/ 102 w 108"/>
                  <a:gd name="T61" fmla="*/ 38 h 98"/>
                  <a:gd name="T62" fmla="*/ 94 w 108"/>
                  <a:gd name="T63" fmla="*/ 47 h 98"/>
                  <a:gd name="T64" fmla="*/ 94 w 108"/>
                  <a:gd name="T65" fmla="*/ 47 h 98"/>
                  <a:gd name="T66" fmla="*/ 87 w 108"/>
                  <a:gd name="T67" fmla="*/ 62 h 98"/>
                  <a:gd name="T68" fmla="*/ 79 w 108"/>
                  <a:gd name="T69" fmla="*/ 78 h 98"/>
                  <a:gd name="T70" fmla="*/ 75 w 108"/>
                  <a:gd name="T71" fmla="*/ 86 h 98"/>
                  <a:gd name="T72" fmla="*/ 70 w 108"/>
                  <a:gd name="T73" fmla="*/ 92 h 98"/>
                  <a:gd name="T74" fmla="*/ 66 w 108"/>
                  <a:gd name="T75" fmla="*/ 96 h 98"/>
                  <a:gd name="T76" fmla="*/ 60 w 108"/>
                  <a:gd name="T77" fmla="*/ 98 h 98"/>
                  <a:gd name="T78" fmla="*/ 60 w 108"/>
                  <a:gd name="T79" fmla="*/ 98 h 9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08" h="98">
                    <a:moveTo>
                      <a:pt x="60" y="98"/>
                    </a:moveTo>
                    <a:lnTo>
                      <a:pt x="60" y="98"/>
                    </a:lnTo>
                    <a:lnTo>
                      <a:pt x="54" y="96"/>
                    </a:lnTo>
                    <a:lnTo>
                      <a:pt x="48" y="95"/>
                    </a:lnTo>
                    <a:lnTo>
                      <a:pt x="42" y="92"/>
                    </a:lnTo>
                    <a:lnTo>
                      <a:pt x="36" y="89"/>
                    </a:lnTo>
                    <a:lnTo>
                      <a:pt x="25" y="78"/>
                    </a:lnTo>
                    <a:lnTo>
                      <a:pt x="15" y="66"/>
                    </a:lnTo>
                    <a:lnTo>
                      <a:pt x="9" y="60"/>
                    </a:lnTo>
                    <a:lnTo>
                      <a:pt x="4" y="53"/>
                    </a:lnTo>
                    <a:lnTo>
                      <a:pt x="1" y="45"/>
                    </a:lnTo>
                    <a:lnTo>
                      <a:pt x="0" y="38"/>
                    </a:lnTo>
                    <a:lnTo>
                      <a:pt x="0" y="30"/>
                    </a:lnTo>
                    <a:lnTo>
                      <a:pt x="1" y="24"/>
                    </a:lnTo>
                    <a:lnTo>
                      <a:pt x="6" y="18"/>
                    </a:lnTo>
                    <a:lnTo>
                      <a:pt x="12" y="14"/>
                    </a:lnTo>
                    <a:lnTo>
                      <a:pt x="31" y="6"/>
                    </a:lnTo>
                    <a:lnTo>
                      <a:pt x="43" y="3"/>
                    </a:lnTo>
                    <a:lnTo>
                      <a:pt x="55" y="0"/>
                    </a:lnTo>
                    <a:lnTo>
                      <a:pt x="67" y="0"/>
                    </a:lnTo>
                    <a:lnTo>
                      <a:pt x="79" y="3"/>
                    </a:lnTo>
                    <a:lnTo>
                      <a:pt x="91" y="8"/>
                    </a:lnTo>
                    <a:lnTo>
                      <a:pt x="102" y="14"/>
                    </a:lnTo>
                    <a:lnTo>
                      <a:pt x="105" y="18"/>
                    </a:lnTo>
                    <a:lnTo>
                      <a:pt x="108" y="21"/>
                    </a:lnTo>
                    <a:lnTo>
                      <a:pt x="108" y="26"/>
                    </a:lnTo>
                    <a:lnTo>
                      <a:pt x="106" y="29"/>
                    </a:lnTo>
                    <a:lnTo>
                      <a:pt x="102" y="38"/>
                    </a:lnTo>
                    <a:lnTo>
                      <a:pt x="94" y="47"/>
                    </a:lnTo>
                    <a:lnTo>
                      <a:pt x="87" y="62"/>
                    </a:lnTo>
                    <a:lnTo>
                      <a:pt x="79" y="78"/>
                    </a:lnTo>
                    <a:lnTo>
                      <a:pt x="75" y="86"/>
                    </a:lnTo>
                    <a:lnTo>
                      <a:pt x="70" y="92"/>
                    </a:lnTo>
                    <a:lnTo>
                      <a:pt x="66" y="96"/>
                    </a:lnTo>
                    <a:lnTo>
                      <a:pt x="60" y="9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5" name="Freeform 13433">
                <a:extLst>
                  <a:ext uri="{FF2B5EF4-FFF2-40B4-BE49-F238E27FC236}">
                    <a16:creationId xmlns:a16="http://schemas.microsoft.com/office/drawing/2014/main" id="{44E1877A-4B29-47AA-9F07-33C5999C5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1646"/>
                <a:ext cx="177" cy="118"/>
              </a:xfrm>
              <a:custGeom>
                <a:avLst/>
                <a:gdLst>
                  <a:gd name="T0" fmla="*/ 6 w 177"/>
                  <a:gd name="T1" fmla="*/ 54 h 118"/>
                  <a:gd name="T2" fmla="*/ 6 w 177"/>
                  <a:gd name="T3" fmla="*/ 54 h 118"/>
                  <a:gd name="T4" fmla="*/ 7 w 177"/>
                  <a:gd name="T5" fmla="*/ 46 h 118"/>
                  <a:gd name="T6" fmla="*/ 12 w 177"/>
                  <a:gd name="T7" fmla="*/ 36 h 118"/>
                  <a:gd name="T8" fmla="*/ 18 w 177"/>
                  <a:gd name="T9" fmla="*/ 27 h 118"/>
                  <a:gd name="T10" fmla="*/ 27 w 177"/>
                  <a:gd name="T11" fmla="*/ 16 h 118"/>
                  <a:gd name="T12" fmla="*/ 36 w 177"/>
                  <a:gd name="T13" fmla="*/ 9 h 118"/>
                  <a:gd name="T14" fmla="*/ 45 w 177"/>
                  <a:gd name="T15" fmla="*/ 3 h 118"/>
                  <a:gd name="T16" fmla="*/ 54 w 177"/>
                  <a:gd name="T17" fmla="*/ 0 h 118"/>
                  <a:gd name="T18" fmla="*/ 58 w 177"/>
                  <a:gd name="T19" fmla="*/ 0 h 118"/>
                  <a:gd name="T20" fmla="*/ 63 w 177"/>
                  <a:gd name="T21" fmla="*/ 0 h 118"/>
                  <a:gd name="T22" fmla="*/ 106 w 177"/>
                  <a:gd name="T23" fmla="*/ 16 h 118"/>
                  <a:gd name="T24" fmla="*/ 106 w 177"/>
                  <a:gd name="T25" fmla="*/ 16 h 118"/>
                  <a:gd name="T26" fmla="*/ 138 w 177"/>
                  <a:gd name="T27" fmla="*/ 28 h 118"/>
                  <a:gd name="T28" fmla="*/ 151 w 177"/>
                  <a:gd name="T29" fmla="*/ 36 h 118"/>
                  <a:gd name="T30" fmla="*/ 159 w 177"/>
                  <a:gd name="T31" fmla="*/ 40 h 118"/>
                  <a:gd name="T32" fmla="*/ 165 w 177"/>
                  <a:gd name="T33" fmla="*/ 46 h 118"/>
                  <a:gd name="T34" fmla="*/ 165 w 177"/>
                  <a:gd name="T35" fmla="*/ 46 h 118"/>
                  <a:gd name="T36" fmla="*/ 171 w 177"/>
                  <a:gd name="T37" fmla="*/ 52 h 118"/>
                  <a:gd name="T38" fmla="*/ 174 w 177"/>
                  <a:gd name="T39" fmla="*/ 60 h 118"/>
                  <a:gd name="T40" fmla="*/ 177 w 177"/>
                  <a:gd name="T41" fmla="*/ 66 h 118"/>
                  <a:gd name="T42" fmla="*/ 177 w 177"/>
                  <a:gd name="T43" fmla="*/ 72 h 118"/>
                  <a:gd name="T44" fmla="*/ 175 w 177"/>
                  <a:gd name="T45" fmla="*/ 76 h 118"/>
                  <a:gd name="T46" fmla="*/ 174 w 177"/>
                  <a:gd name="T47" fmla="*/ 81 h 118"/>
                  <a:gd name="T48" fmla="*/ 171 w 177"/>
                  <a:gd name="T49" fmla="*/ 85 h 118"/>
                  <a:gd name="T50" fmla="*/ 166 w 177"/>
                  <a:gd name="T51" fmla="*/ 87 h 118"/>
                  <a:gd name="T52" fmla="*/ 166 w 177"/>
                  <a:gd name="T53" fmla="*/ 87 h 118"/>
                  <a:gd name="T54" fmla="*/ 153 w 177"/>
                  <a:gd name="T55" fmla="*/ 91 h 118"/>
                  <a:gd name="T56" fmla="*/ 132 w 177"/>
                  <a:gd name="T57" fmla="*/ 93 h 118"/>
                  <a:gd name="T58" fmla="*/ 109 w 177"/>
                  <a:gd name="T59" fmla="*/ 96 h 118"/>
                  <a:gd name="T60" fmla="*/ 87 w 177"/>
                  <a:gd name="T61" fmla="*/ 97 h 118"/>
                  <a:gd name="T62" fmla="*/ 87 w 177"/>
                  <a:gd name="T63" fmla="*/ 97 h 118"/>
                  <a:gd name="T64" fmla="*/ 78 w 177"/>
                  <a:gd name="T65" fmla="*/ 100 h 118"/>
                  <a:gd name="T66" fmla="*/ 67 w 177"/>
                  <a:gd name="T67" fmla="*/ 105 h 118"/>
                  <a:gd name="T68" fmla="*/ 45 w 177"/>
                  <a:gd name="T69" fmla="*/ 114 h 118"/>
                  <a:gd name="T70" fmla="*/ 34 w 177"/>
                  <a:gd name="T71" fmla="*/ 117 h 118"/>
                  <a:gd name="T72" fmla="*/ 25 w 177"/>
                  <a:gd name="T73" fmla="*/ 118 h 118"/>
                  <a:gd name="T74" fmla="*/ 16 w 177"/>
                  <a:gd name="T75" fmla="*/ 118 h 118"/>
                  <a:gd name="T76" fmla="*/ 13 w 177"/>
                  <a:gd name="T77" fmla="*/ 117 h 118"/>
                  <a:gd name="T78" fmla="*/ 9 w 177"/>
                  <a:gd name="T79" fmla="*/ 114 h 118"/>
                  <a:gd name="T80" fmla="*/ 9 w 177"/>
                  <a:gd name="T81" fmla="*/ 114 h 118"/>
                  <a:gd name="T82" fmla="*/ 4 w 177"/>
                  <a:gd name="T83" fmla="*/ 108 h 118"/>
                  <a:gd name="T84" fmla="*/ 1 w 177"/>
                  <a:gd name="T85" fmla="*/ 102 h 118"/>
                  <a:gd name="T86" fmla="*/ 0 w 177"/>
                  <a:gd name="T87" fmla="*/ 94 h 118"/>
                  <a:gd name="T88" fmla="*/ 0 w 177"/>
                  <a:gd name="T89" fmla="*/ 87 h 118"/>
                  <a:gd name="T90" fmla="*/ 3 w 177"/>
                  <a:gd name="T91" fmla="*/ 70 h 118"/>
                  <a:gd name="T92" fmla="*/ 6 w 177"/>
                  <a:gd name="T93" fmla="*/ 54 h 118"/>
                  <a:gd name="T94" fmla="*/ 6 w 177"/>
                  <a:gd name="T95" fmla="*/ 54 h 11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7" h="118">
                    <a:moveTo>
                      <a:pt x="6" y="54"/>
                    </a:moveTo>
                    <a:lnTo>
                      <a:pt x="6" y="54"/>
                    </a:lnTo>
                    <a:lnTo>
                      <a:pt x="7" y="46"/>
                    </a:lnTo>
                    <a:lnTo>
                      <a:pt x="12" y="36"/>
                    </a:lnTo>
                    <a:lnTo>
                      <a:pt x="18" y="27"/>
                    </a:lnTo>
                    <a:lnTo>
                      <a:pt x="27" y="16"/>
                    </a:lnTo>
                    <a:lnTo>
                      <a:pt x="36" y="9"/>
                    </a:lnTo>
                    <a:lnTo>
                      <a:pt x="45" y="3"/>
                    </a:lnTo>
                    <a:lnTo>
                      <a:pt x="54" y="0"/>
                    </a:lnTo>
                    <a:lnTo>
                      <a:pt x="58" y="0"/>
                    </a:lnTo>
                    <a:lnTo>
                      <a:pt x="63" y="0"/>
                    </a:lnTo>
                    <a:lnTo>
                      <a:pt x="106" y="16"/>
                    </a:lnTo>
                    <a:lnTo>
                      <a:pt x="138" y="28"/>
                    </a:lnTo>
                    <a:lnTo>
                      <a:pt x="151" y="36"/>
                    </a:lnTo>
                    <a:lnTo>
                      <a:pt x="159" y="40"/>
                    </a:lnTo>
                    <a:lnTo>
                      <a:pt x="165" y="46"/>
                    </a:lnTo>
                    <a:lnTo>
                      <a:pt x="171" y="52"/>
                    </a:lnTo>
                    <a:lnTo>
                      <a:pt x="174" y="60"/>
                    </a:lnTo>
                    <a:lnTo>
                      <a:pt x="177" y="66"/>
                    </a:lnTo>
                    <a:lnTo>
                      <a:pt x="177" y="72"/>
                    </a:lnTo>
                    <a:lnTo>
                      <a:pt x="175" y="76"/>
                    </a:lnTo>
                    <a:lnTo>
                      <a:pt x="174" y="81"/>
                    </a:lnTo>
                    <a:lnTo>
                      <a:pt x="171" y="85"/>
                    </a:lnTo>
                    <a:lnTo>
                      <a:pt x="166" y="87"/>
                    </a:lnTo>
                    <a:lnTo>
                      <a:pt x="153" y="91"/>
                    </a:lnTo>
                    <a:lnTo>
                      <a:pt x="132" y="93"/>
                    </a:lnTo>
                    <a:lnTo>
                      <a:pt x="109" y="96"/>
                    </a:lnTo>
                    <a:lnTo>
                      <a:pt x="87" y="97"/>
                    </a:lnTo>
                    <a:lnTo>
                      <a:pt x="78" y="100"/>
                    </a:lnTo>
                    <a:lnTo>
                      <a:pt x="67" y="105"/>
                    </a:lnTo>
                    <a:lnTo>
                      <a:pt x="45" y="114"/>
                    </a:lnTo>
                    <a:lnTo>
                      <a:pt x="34" y="117"/>
                    </a:lnTo>
                    <a:lnTo>
                      <a:pt x="25" y="118"/>
                    </a:lnTo>
                    <a:lnTo>
                      <a:pt x="16" y="118"/>
                    </a:lnTo>
                    <a:lnTo>
                      <a:pt x="13" y="117"/>
                    </a:lnTo>
                    <a:lnTo>
                      <a:pt x="9" y="114"/>
                    </a:lnTo>
                    <a:lnTo>
                      <a:pt x="4" y="108"/>
                    </a:lnTo>
                    <a:lnTo>
                      <a:pt x="1" y="102"/>
                    </a:lnTo>
                    <a:lnTo>
                      <a:pt x="0" y="94"/>
                    </a:lnTo>
                    <a:lnTo>
                      <a:pt x="0" y="87"/>
                    </a:lnTo>
                    <a:lnTo>
                      <a:pt x="3" y="70"/>
                    </a:lnTo>
                    <a:lnTo>
                      <a:pt x="6" y="5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6" name="Freeform 13434">
                <a:extLst>
                  <a:ext uri="{FF2B5EF4-FFF2-40B4-BE49-F238E27FC236}">
                    <a16:creationId xmlns:a16="http://schemas.microsoft.com/office/drawing/2014/main" id="{B720C303-BA2A-45DD-B50C-54BA2288E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538"/>
                <a:ext cx="144" cy="161"/>
              </a:xfrm>
              <a:custGeom>
                <a:avLst/>
                <a:gdLst>
                  <a:gd name="T0" fmla="*/ 53 w 144"/>
                  <a:gd name="T1" fmla="*/ 158 h 161"/>
                  <a:gd name="T2" fmla="*/ 53 w 144"/>
                  <a:gd name="T3" fmla="*/ 158 h 161"/>
                  <a:gd name="T4" fmla="*/ 45 w 144"/>
                  <a:gd name="T5" fmla="*/ 155 h 161"/>
                  <a:gd name="T6" fmla="*/ 38 w 144"/>
                  <a:gd name="T7" fmla="*/ 149 h 161"/>
                  <a:gd name="T8" fmla="*/ 32 w 144"/>
                  <a:gd name="T9" fmla="*/ 143 h 161"/>
                  <a:gd name="T10" fmla="*/ 26 w 144"/>
                  <a:gd name="T11" fmla="*/ 135 h 161"/>
                  <a:gd name="T12" fmla="*/ 14 w 144"/>
                  <a:gd name="T13" fmla="*/ 119 h 161"/>
                  <a:gd name="T14" fmla="*/ 3 w 144"/>
                  <a:gd name="T15" fmla="*/ 98 h 161"/>
                  <a:gd name="T16" fmla="*/ 3 w 144"/>
                  <a:gd name="T17" fmla="*/ 98 h 161"/>
                  <a:gd name="T18" fmla="*/ 2 w 144"/>
                  <a:gd name="T19" fmla="*/ 93 h 161"/>
                  <a:gd name="T20" fmla="*/ 0 w 144"/>
                  <a:gd name="T21" fmla="*/ 87 h 161"/>
                  <a:gd name="T22" fmla="*/ 0 w 144"/>
                  <a:gd name="T23" fmla="*/ 74 h 161"/>
                  <a:gd name="T24" fmla="*/ 2 w 144"/>
                  <a:gd name="T25" fmla="*/ 60 h 161"/>
                  <a:gd name="T26" fmla="*/ 5 w 144"/>
                  <a:gd name="T27" fmla="*/ 48 h 161"/>
                  <a:gd name="T28" fmla="*/ 12 w 144"/>
                  <a:gd name="T29" fmla="*/ 24 h 161"/>
                  <a:gd name="T30" fmla="*/ 18 w 144"/>
                  <a:gd name="T31" fmla="*/ 8 h 161"/>
                  <a:gd name="T32" fmla="*/ 18 w 144"/>
                  <a:gd name="T33" fmla="*/ 8 h 161"/>
                  <a:gd name="T34" fmla="*/ 21 w 144"/>
                  <a:gd name="T35" fmla="*/ 5 h 161"/>
                  <a:gd name="T36" fmla="*/ 27 w 144"/>
                  <a:gd name="T37" fmla="*/ 2 h 161"/>
                  <a:gd name="T38" fmla="*/ 35 w 144"/>
                  <a:gd name="T39" fmla="*/ 0 h 161"/>
                  <a:gd name="T40" fmla="*/ 44 w 144"/>
                  <a:gd name="T41" fmla="*/ 0 h 161"/>
                  <a:gd name="T42" fmla="*/ 65 w 144"/>
                  <a:gd name="T43" fmla="*/ 2 h 161"/>
                  <a:gd name="T44" fmla="*/ 83 w 144"/>
                  <a:gd name="T45" fmla="*/ 3 h 161"/>
                  <a:gd name="T46" fmla="*/ 110 w 144"/>
                  <a:gd name="T47" fmla="*/ 9 h 161"/>
                  <a:gd name="T48" fmla="*/ 110 w 144"/>
                  <a:gd name="T49" fmla="*/ 9 h 161"/>
                  <a:gd name="T50" fmla="*/ 122 w 144"/>
                  <a:gd name="T51" fmla="*/ 12 h 161"/>
                  <a:gd name="T52" fmla="*/ 126 w 144"/>
                  <a:gd name="T53" fmla="*/ 15 h 161"/>
                  <a:gd name="T54" fmla="*/ 131 w 144"/>
                  <a:gd name="T55" fmla="*/ 18 h 161"/>
                  <a:gd name="T56" fmla="*/ 135 w 144"/>
                  <a:gd name="T57" fmla="*/ 21 h 161"/>
                  <a:gd name="T58" fmla="*/ 138 w 144"/>
                  <a:gd name="T59" fmla="*/ 27 h 161"/>
                  <a:gd name="T60" fmla="*/ 141 w 144"/>
                  <a:gd name="T61" fmla="*/ 33 h 161"/>
                  <a:gd name="T62" fmla="*/ 143 w 144"/>
                  <a:gd name="T63" fmla="*/ 41 h 161"/>
                  <a:gd name="T64" fmla="*/ 143 w 144"/>
                  <a:gd name="T65" fmla="*/ 41 h 161"/>
                  <a:gd name="T66" fmla="*/ 144 w 144"/>
                  <a:gd name="T67" fmla="*/ 50 h 161"/>
                  <a:gd name="T68" fmla="*/ 144 w 144"/>
                  <a:gd name="T69" fmla="*/ 59 h 161"/>
                  <a:gd name="T70" fmla="*/ 141 w 144"/>
                  <a:gd name="T71" fmla="*/ 75 h 161"/>
                  <a:gd name="T72" fmla="*/ 135 w 144"/>
                  <a:gd name="T73" fmla="*/ 90 h 161"/>
                  <a:gd name="T74" fmla="*/ 129 w 144"/>
                  <a:gd name="T75" fmla="*/ 104 h 161"/>
                  <a:gd name="T76" fmla="*/ 129 w 144"/>
                  <a:gd name="T77" fmla="*/ 104 h 161"/>
                  <a:gd name="T78" fmla="*/ 123 w 144"/>
                  <a:gd name="T79" fmla="*/ 117 h 161"/>
                  <a:gd name="T80" fmla="*/ 116 w 144"/>
                  <a:gd name="T81" fmla="*/ 128 h 161"/>
                  <a:gd name="T82" fmla="*/ 105 w 144"/>
                  <a:gd name="T83" fmla="*/ 138 h 161"/>
                  <a:gd name="T84" fmla="*/ 95 w 144"/>
                  <a:gd name="T85" fmla="*/ 147 h 161"/>
                  <a:gd name="T86" fmla="*/ 84 w 144"/>
                  <a:gd name="T87" fmla="*/ 155 h 161"/>
                  <a:gd name="T88" fmla="*/ 72 w 144"/>
                  <a:gd name="T89" fmla="*/ 159 h 161"/>
                  <a:gd name="T90" fmla="*/ 62 w 144"/>
                  <a:gd name="T91" fmla="*/ 161 h 161"/>
                  <a:gd name="T92" fmla="*/ 57 w 144"/>
                  <a:gd name="T93" fmla="*/ 159 h 161"/>
                  <a:gd name="T94" fmla="*/ 53 w 144"/>
                  <a:gd name="T95" fmla="*/ 158 h 161"/>
                  <a:gd name="T96" fmla="*/ 53 w 144"/>
                  <a:gd name="T97" fmla="*/ 158 h 16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44" h="161">
                    <a:moveTo>
                      <a:pt x="53" y="158"/>
                    </a:moveTo>
                    <a:lnTo>
                      <a:pt x="53" y="158"/>
                    </a:lnTo>
                    <a:lnTo>
                      <a:pt x="45" y="155"/>
                    </a:lnTo>
                    <a:lnTo>
                      <a:pt x="38" y="149"/>
                    </a:lnTo>
                    <a:lnTo>
                      <a:pt x="32" y="143"/>
                    </a:lnTo>
                    <a:lnTo>
                      <a:pt x="26" y="135"/>
                    </a:lnTo>
                    <a:lnTo>
                      <a:pt x="14" y="119"/>
                    </a:lnTo>
                    <a:lnTo>
                      <a:pt x="3" y="98"/>
                    </a:lnTo>
                    <a:lnTo>
                      <a:pt x="2" y="93"/>
                    </a:lnTo>
                    <a:lnTo>
                      <a:pt x="0" y="87"/>
                    </a:lnTo>
                    <a:lnTo>
                      <a:pt x="0" y="74"/>
                    </a:lnTo>
                    <a:lnTo>
                      <a:pt x="2" y="60"/>
                    </a:lnTo>
                    <a:lnTo>
                      <a:pt x="5" y="48"/>
                    </a:lnTo>
                    <a:lnTo>
                      <a:pt x="12" y="24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27" y="2"/>
                    </a:lnTo>
                    <a:lnTo>
                      <a:pt x="35" y="0"/>
                    </a:lnTo>
                    <a:lnTo>
                      <a:pt x="44" y="0"/>
                    </a:lnTo>
                    <a:lnTo>
                      <a:pt x="65" y="2"/>
                    </a:lnTo>
                    <a:lnTo>
                      <a:pt x="83" y="3"/>
                    </a:lnTo>
                    <a:lnTo>
                      <a:pt x="110" y="9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5" y="21"/>
                    </a:lnTo>
                    <a:lnTo>
                      <a:pt x="138" y="27"/>
                    </a:lnTo>
                    <a:lnTo>
                      <a:pt x="141" y="33"/>
                    </a:lnTo>
                    <a:lnTo>
                      <a:pt x="143" y="41"/>
                    </a:lnTo>
                    <a:lnTo>
                      <a:pt x="144" y="50"/>
                    </a:lnTo>
                    <a:lnTo>
                      <a:pt x="144" y="59"/>
                    </a:lnTo>
                    <a:lnTo>
                      <a:pt x="141" y="75"/>
                    </a:lnTo>
                    <a:lnTo>
                      <a:pt x="135" y="90"/>
                    </a:lnTo>
                    <a:lnTo>
                      <a:pt x="129" y="104"/>
                    </a:lnTo>
                    <a:lnTo>
                      <a:pt x="123" y="117"/>
                    </a:lnTo>
                    <a:lnTo>
                      <a:pt x="116" y="128"/>
                    </a:lnTo>
                    <a:lnTo>
                      <a:pt x="105" y="138"/>
                    </a:lnTo>
                    <a:lnTo>
                      <a:pt x="95" y="147"/>
                    </a:lnTo>
                    <a:lnTo>
                      <a:pt x="84" y="155"/>
                    </a:lnTo>
                    <a:lnTo>
                      <a:pt x="72" y="159"/>
                    </a:lnTo>
                    <a:lnTo>
                      <a:pt x="62" y="161"/>
                    </a:lnTo>
                    <a:lnTo>
                      <a:pt x="57" y="159"/>
                    </a:lnTo>
                    <a:lnTo>
                      <a:pt x="53" y="15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7" name="Freeform 13435">
                <a:extLst>
                  <a:ext uri="{FF2B5EF4-FFF2-40B4-BE49-F238E27FC236}">
                    <a16:creationId xmlns:a16="http://schemas.microsoft.com/office/drawing/2014/main" id="{100922F0-FF60-4D68-8308-CD50D727B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837"/>
                <a:ext cx="99" cy="90"/>
              </a:xfrm>
              <a:custGeom>
                <a:avLst/>
                <a:gdLst>
                  <a:gd name="T0" fmla="*/ 93 w 99"/>
                  <a:gd name="T1" fmla="*/ 88 h 90"/>
                  <a:gd name="T2" fmla="*/ 93 w 99"/>
                  <a:gd name="T3" fmla="*/ 88 h 90"/>
                  <a:gd name="T4" fmla="*/ 91 w 99"/>
                  <a:gd name="T5" fmla="*/ 90 h 90"/>
                  <a:gd name="T6" fmla="*/ 88 w 99"/>
                  <a:gd name="T7" fmla="*/ 90 h 90"/>
                  <a:gd name="T8" fmla="*/ 82 w 99"/>
                  <a:gd name="T9" fmla="*/ 87 h 90"/>
                  <a:gd name="T10" fmla="*/ 76 w 99"/>
                  <a:gd name="T11" fmla="*/ 82 h 90"/>
                  <a:gd name="T12" fmla="*/ 69 w 99"/>
                  <a:gd name="T13" fmla="*/ 75 h 90"/>
                  <a:gd name="T14" fmla="*/ 54 w 99"/>
                  <a:gd name="T15" fmla="*/ 58 h 90"/>
                  <a:gd name="T16" fmla="*/ 46 w 99"/>
                  <a:gd name="T17" fmla="*/ 51 h 90"/>
                  <a:gd name="T18" fmla="*/ 37 w 99"/>
                  <a:gd name="T19" fmla="*/ 43 h 90"/>
                  <a:gd name="T20" fmla="*/ 37 w 99"/>
                  <a:gd name="T21" fmla="*/ 43 h 90"/>
                  <a:gd name="T22" fmla="*/ 22 w 99"/>
                  <a:gd name="T23" fmla="*/ 34 h 90"/>
                  <a:gd name="T24" fmla="*/ 9 w 99"/>
                  <a:gd name="T25" fmla="*/ 25 h 90"/>
                  <a:gd name="T26" fmla="*/ 4 w 99"/>
                  <a:gd name="T27" fmla="*/ 22 h 90"/>
                  <a:gd name="T28" fmla="*/ 0 w 99"/>
                  <a:gd name="T29" fmla="*/ 18 h 90"/>
                  <a:gd name="T30" fmla="*/ 0 w 99"/>
                  <a:gd name="T31" fmla="*/ 13 h 90"/>
                  <a:gd name="T32" fmla="*/ 0 w 99"/>
                  <a:gd name="T33" fmla="*/ 7 h 90"/>
                  <a:gd name="T34" fmla="*/ 0 w 99"/>
                  <a:gd name="T35" fmla="*/ 7 h 90"/>
                  <a:gd name="T36" fmla="*/ 3 w 99"/>
                  <a:gd name="T37" fmla="*/ 6 h 90"/>
                  <a:gd name="T38" fmla="*/ 4 w 99"/>
                  <a:gd name="T39" fmla="*/ 3 h 90"/>
                  <a:gd name="T40" fmla="*/ 13 w 99"/>
                  <a:gd name="T41" fmla="*/ 1 h 90"/>
                  <a:gd name="T42" fmla="*/ 25 w 99"/>
                  <a:gd name="T43" fmla="*/ 0 h 90"/>
                  <a:gd name="T44" fmla="*/ 37 w 99"/>
                  <a:gd name="T45" fmla="*/ 3 h 90"/>
                  <a:gd name="T46" fmla="*/ 51 w 99"/>
                  <a:gd name="T47" fmla="*/ 6 h 90"/>
                  <a:gd name="T48" fmla="*/ 63 w 99"/>
                  <a:gd name="T49" fmla="*/ 9 h 90"/>
                  <a:gd name="T50" fmla="*/ 72 w 99"/>
                  <a:gd name="T51" fmla="*/ 15 h 90"/>
                  <a:gd name="T52" fmla="*/ 78 w 99"/>
                  <a:gd name="T53" fmla="*/ 19 h 90"/>
                  <a:gd name="T54" fmla="*/ 78 w 99"/>
                  <a:gd name="T55" fmla="*/ 19 h 90"/>
                  <a:gd name="T56" fmla="*/ 87 w 99"/>
                  <a:gd name="T57" fmla="*/ 36 h 90"/>
                  <a:gd name="T58" fmla="*/ 94 w 99"/>
                  <a:gd name="T59" fmla="*/ 57 h 90"/>
                  <a:gd name="T60" fmla="*/ 97 w 99"/>
                  <a:gd name="T61" fmla="*/ 67 h 90"/>
                  <a:gd name="T62" fmla="*/ 99 w 99"/>
                  <a:gd name="T63" fmla="*/ 78 h 90"/>
                  <a:gd name="T64" fmla="*/ 97 w 99"/>
                  <a:gd name="T65" fmla="*/ 84 h 90"/>
                  <a:gd name="T66" fmla="*/ 96 w 99"/>
                  <a:gd name="T67" fmla="*/ 87 h 90"/>
                  <a:gd name="T68" fmla="*/ 93 w 99"/>
                  <a:gd name="T69" fmla="*/ 88 h 90"/>
                  <a:gd name="T70" fmla="*/ 93 w 99"/>
                  <a:gd name="T71" fmla="*/ 88 h 9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9" h="90">
                    <a:moveTo>
                      <a:pt x="93" y="88"/>
                    </a:moveTo>
                    <a:lnTo>
                      <a:pt x="93" y="88"/>
                    </a:lnTo>
                    <a:lnTo>
                      <a:pt x="91" y="90"/>
                    </a:lnTo>
                    <a:lnTo>
                      <a:pt x="88" y="90"/>
                    </a:lnTo>
                    <a:lnTo>
                      <a:pt x="82" y="87"/>
                    </a:lnTo>
                    <a:lnTo>
                      <a:pt x="76" y="82"/>
                    </a:lnTo>
                    <a:lnTo>
                      <a:pt x="69" y="75"/>
                    </a:lnTo>
                    <a:lnTo>
                      <a:pt x="54" y="58"/>
                    </a:lnTo>
                    <a:lnTo>
                      <a:pt x="46" y="51"/>
                    </a:lnTo>
                    <a:lnTo>
                      <a:pt x="37" y="43"/>
                    </a:lnTo>
                    <a:lnTo>
                      <a:pt x="22" y="34"/>
                    </a:lnTo>
                    <a:lnTo>
                      <a:pt x="9" y="25"/>
                    </a:lnTo>
                    <a:lnTo>
                      <a:pt x="4" y="22"/>
                    </a:lnTo>
                    <a:lnTo>
                      <a:pt x="0" y="18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3" y="6"/>
                    </a:lnTo>
                    <a:lnTo>
                      <a:pt x="4" y="3"/>
                    </a:lnTo>
                    <a:lnTo>
                      <a:pt x="13" y="1"/>
                    </a:lnTo>
                    <a:lnTo>
                      <a:pt x="25" y="0"/>
                    </a:lnTo>
                    <a:lnTo>
                      <a:pt x="37" y="3"/>
                    </a:lnTo>
                    <a:lnTo>
                      <a:pt x="51" y="6"/>
                    </a:lnTo>
                    <a:lnTo>
                      <a:pt x="63" y="9"/>
                    </a:lnTo>
                    <a:lnTo>
                      <a:pt x="72" y="15"/>
                    </a:lnTo>
                    <a:lnTo>
                      <a:pt x="78" y="19"/>
                    </a:lnTo>
                    <a:lnTo>
                      <a:pt x="87" y="36"/>
                    </a:lnTo>
                    <a:lnTo>
                      <a:pt x="94" y="57"/>
                    </a:lnTo>
                    <a:lnTo>
                      <a:pt x="97" y="67"/>
                    </a:lnTo>
                    <a:lnTo>
                      <a:pt x="99" y="78"/>
                    </a:lnTo>
                    <a:lnTo>
                      <a:pt x="97" y="84"/>
                    </a:lnTo>
                    <a:lnTo>
                      <a:pt x="96" y="87"/>
                    </a:lnTo>
                    <a:lnTo>
                      <a:pt x="93" y="8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8" name="Freeform 13436">
                <a:extLst>
                  <a:ext uri="{FF2B5EF4-FFF2-40B4-BE49-F238E27FC236}">
                    <a16:creationId xmlns:a16="http://schemas.microsoft.com/office/drawing/2014/main" id="{29425FA3-8FE9-46B3-B8DA-5DA290B22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705"/>
                <a:ext cx="137" cy="103"/>
              </a:xfrm>
              <a:custGeom>
                <a:avLst/>
                <a:gdLst>
                  <a:gd name="T0" fmla="*/ 107 w 137"/>
                  <a:gd name="T1" fmla="*/ 100 h 103"/>
                  <a:gd name="T2" fmla="*/ 107 w 137"/>
                  <a:gd name="T3" fmla="*/ 100 h 103"/>
                  <a:gd name="T4" fmla="*/ 98 w 137"/>
                  <a:gd name="T5" fmla="*/ 103 h 103"/>
                  <a:gd name="T6" fmla="*/ 90 w 137"/>
                  <a:gd name="T7" fmla="*/ 103 h 103"/>
                  <a:gd name="T8" fmla="*/ 84 w 137"/>
                  <a:gd name="T9" fmla="*/ 102 h 103"/>
                  <a:gd name="T10" fmla="*/ 77 w 137"/>
                  <a:gd name="T11" fmla="*/ 99 h 103"/>
                  <a:gd name="T12" fmla="*/ 65 w 137"/>
                  <a:gd name="T13" fmla="*/ 91 h 103"/>
                  <a:gd name="T14" fmla="*/ 47 w 137"/>
                  <a:gd name="T15" fmla="*/ 79 h 103"/>
                  <a:gd name="T16" fmla="*/ 47 w 137"/>
                  <a:gd name="T17" fmla="*/ 79 h 103"/>
                  <a:gd name="T18" fmla="*/ 29 w 137"/>
                  <a:gd name="T19" fmla="*/ 69 h 103"/>
                  <a:gd name="T20" fmla="*/ 14 w 137"/>
                  <a:gd name="T21" fmla="*/ 61 h 103"/>
                  <a:gd name="T22" fmla="*/ 9 w 137"/>
                  <a:gd name="T23" fmla="*/ 57 h 103"/>
                  <a:gd name="T24" fmla="*/ 5 w 137"/>
                  <a:gd name="T25" fmla="*/ 52 h 103"/>
                  <a:gd name="T26" fmla="*/ 2 w 137"/>
                  <a:gd name="T27" fmla="*/ 48 h 103"/>
                  <a:gd name="T28" fmla="*/ 0 w 137"/>
                  <a:gd name="T29" fmla="*/ 40 h 103"/>
                  <a:gd name="T30" fmla="*/ 0 w 137"/>
                  <a:gd name="T31" fmla="*/ 40 h 103"/>
                  <a:gd name="T32" fmla="*/ 0 w 137"/>
                  <a:gd name="T33" fmla="*/ 34 h 103"/>
                  <a:gd name="T34" fmla="*/ 2 w 137"/>
                  <a:gd name="T35" fmla="*/ 27 h 103"/>
                  <a:gd name="T36" fmla="*/ 3 w 137"/>
                  <a:gd name="T37" fmla="*/ 21 h 103"/>
                  <a:gd name="T38" fmla="*/ 6 w 137"/>
                  <a:gd name="T39" fmla="*/ 15 h 103"/>
                  <a:gd name="T40" fmla="*/ 11 w 137"/>
                  <a:gd name="T41" fmla="*/ 9 h 103"/>
                  <a:gd name="T42" fmla="*/ 15 w 137"/>
                  <a:gd name="T43" fmla="*/ 4 h 103"/>
                  <a:gd name="T44" fmla="*/ 21 w 137"/>
                  <a:gd name="T45" fmla="*/ 1 h 103"/>
                  <a:gd name="T46" fmla="*/ 27 w 137"/>
                  <a:gd name="T47" fmla="*/ 0 h 103"/>
                  <a:gd name="T48" fmla="*/ 27 w 137"/>
                  <a:gd name="T49" fmla="*/ 0 h 103"/>
                  <a:gd name="T50" fmla="*/ 35 w 137"/>
                  <a:gd name="T51" fmla="*/ 1 h 103"/>
                  <a:gd name="T52" fmla="*/ 42 w 137"/>
                  <a:gd name="T53" fmla="*/ 4 h 103"/>
                  <a:gd name="T54" fmla="*/ 57 w 137"/>
                  <a:gd name="T55" fmla="*/ 16 h 103"/>
                  <a:gd name="T56" fmla="*/ 75 w 137"/>
                  <a:gd name="T57" fmla="*/ 30 h 103"/>
                  <a:gd name="T58" fmla="*/ 83 w 137"/>
                  <a:gd name="T59" fmla="*/ 36 h 103"/>
                  <a:gd name="T60" fmla="*/ 92 w 137"/>
                  <a:gd name="T61" fmla="*/ 39 h 103"/>
                  <a:gd name="T62" fmla="*/ 92 w 137"/>
                  <a:gd name="T63" fmla="*/ 39 h 103"/>
                  <a:gd name="T64" fmla="*/ 110 w 137"/>
                  <a:gd name="T65" fmla="*/ 46 h 103"/>
                  <a:gd name="T66" fmla="*/ 119 w 137"/>
                  <a:gd name="T67" fmla="*/ 49 h 103"/>
                  <a:gd name="T68" fmla="*/ 125 w 137"/>
                  <a:gd name="T69" fmla="*/ 54 h 103"/>
                  <a:gd name="T70" fmla="*/ 132 w 137"/>
                  <a:gd name="T71" fmla="*/ 60 h 103"/>
                  <a:gd name="T72" fmla="*/ 132 w 137"/>
                  <a:gd name="T73" fmla="*/ 60 h 103"/>
                  <a:gd name="T74" fmla="*/ 135 w 137"/>
                  <a:gd name="T75" fmla="*/ 67 h 103"/>
                  <a:gd name="T76" fmla="*/ 137 w 137"/>
                  <a:gd name="T77" fmla="*/ 73 h 103"/>
                  <a:gd name="T78" fmla="*/ 137 w 137"/>
                  <a:gd name="T79" fmla="*/ 79 h 103"/>
                  <a:gd name="T80" fmla="*/ 134 w 137"/>
                  <a:gd name="T81" fmla="*/ 85 h 103"/>
                  <a:gd name="T82" fmla="*/ 129 w 137"/>
                  <a:gd name="T83" fmla="*/ 90 h 103"/>
                  <a:gd name="T84" fmla="*/ 125 w 137"/>
                  <a:gd name="T85" fmla="*/ 94 h 103"/>
                  <a:gd name="T86" fmla="*/ 117 w 137"/>
                  <a:gd name="T87" fmla="*/ 97 h 103"/>
                  <a:gd name="T88" fmla="*/ 107 w 137"/>
                  <a:gd name="T89" fmla="*/ 100 h 103"/>
                  <a:gd name="T90" fmla="*/ 107 w 137"/>
                  <a:gd name="T91" fmla="*/ 100 h 1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7" h="103">
                    <a:moveTo>
                      <a:pt x="107" y="100"/>
                    </a:moveTo>
                    <a:lnTo>
                      <a:pt x="107" y="100"/>
                    </a:lnTo>
                    <a:lnTo>
                      <a:pt x="98" y="103"/>
                    </a:lnTo>
                    <a:lnTo>
                      <a:pt x="90" y="103"/>
                    </a:lnTo>
                    <a:lnTo>
                      <a:pt x="84" y="102"/>
                    </a:lnTo>
                    <a:lnTo>
                      <a:pt x="77" y="99"/>
                    </a:lnTo>
                    <a:lnTo>
                      <a:pt x="65" y="91"/>
                    </a:lnTo>
                    <a:lnTo>
                      <a:pt x="47" y="79"/>
                    </a:lnTo>
                    <a:lnTo>
                      <a:pt x="29" y="69"/>
                    </a:lnTo>
                    <a:lnTo>
                      <a:pt x="14" y="61"/>
                    </a:lnTo>
                    <a:lnTo>
                      <a:pt x="9" y="57"/>
                    </a:lnTo>
                    <a:lnTo>
                      <a:pt x="5" y="52"/>
                    </a:lnTo>
                    <a:lnTo>
                      <a:pt x="2" y="48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2" y="27"/>
                    </a:lnTo>
                    <a:lnTo>
                      <a:pt x="3" y="21"/>
                    </a:lnTo>
                    <a:lnTo>
                      <a:pt x="6" y="15"/>
                    </a:lnTo>
                    <a:lnTo>
                      <a:pt x="11" y="9"/>
                    </a:lnTo>
                    <a:lnTo>
                      <a:pt x="15" y="4"/>
                    </a:lnTo>
                    <a:lnTo>
                      <a:pt x="21" y="1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2" y="4"/>
                    </a:lnTo>
                    <a:lnTo>
                      <a:pt x="57" y="16"/>
                    </a:lnTo>
                    <a:lnTo>
                      <a:pt x="75" y="30"/>
                    </a:lnTo>
                    <a:lnTo>
                      <a:pt x="83" y="36"/>
                    </a:lnTo>
                    <a:lnTo>
                      <a:pt x="92" y="39"/>
                    </a:lnTo>
                    <a:lnTo>
                      <a:pt x="110" y="46"/>
                    </a:lnTo>
                    <a:lnTo>
                      <a:pt x="119" y="49"/>
                    </a:lnTo>
                    <a:lnTo>
                      <a:pt x="125" y="54"/>
                    </a:lnTo>
                    <a:lnTo>
                      <a:pt x="132" y="60"/>
                    </a:lnTo>
                    <a:lnTo>
                      <a:pt x="135" y="67"/>
                    </a:lnTo>
                    <a:lnTo>
                      <a:pt x="137" y="73"/>
                    </a:lnTo>
                    <a:lnTo>
                      <a:pt x="137" y="79"/>
                    </a:lnTo>
                    <a:lnTo>
                      <a:pt x="134" y="85"/>
                    </a:lnTo>
                    <a:lnTo>
                      <a:pt x="129" y="90"/>
                    </a:lnTo>
                    <a:lnTo>
                      <a:pt x="125" y="94"/>
                    </a:lnTo>
                    <a:lnTo>
                      <a:pt x="117" y="97"/>
                    </a:lnTo>
                    <a:lnTo>
                      <a:pt x="107" y="10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9" name="Freeform 13437">
                <a:extLst>
                  <a:ext uri="{FF2B5EF4-FFF2-40B4-BE49-F238E27FC236}">
                    <a16:creationId xmlns:a16="http://schemas.microsoft.com/office/drawing/2014/main" id="{0F58E321-245E-4018-9623-668B44F52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522"/>
                <a:ext cx="105" cy="190"/>
              </a:xfrm>
              <a:custGeom>
                <a:avLst/>
                <a:gdLst>
                  <a:gd name="T0" fmla="*/ 104 w 105"/>
                  <a:gd name="T1" fmla="*/ 180 h 190"/>
                  <a:gd name="T2" fmla="*/ 104 w 105"/>
                  <a:gd name="T3" fmla="*/ 180 h 190"/>
                  <a:gd name="T4" fmla="*/ 102 w 105"/>
                  <a:gd name="T5" fmla="*/ 186 h 190"/>
                  <a:gd name="T6" fmla="*/ 99 w 105"/>
                  <a:gd name="T7" fmla="*/ 189 h 190"/>
                  <a:gd name="T8" fmla="*/ 95 w 105"/>
                  <a:gd name="T9" fmla="*/ 190 h 190"/>
                  <a:gd name="T10" fmla="*/ 89 w 105"/>
                  <a:gd name="T11" fmla="*/ 190 h 190"/>
                  <a:gd name="T12" fmla="*/ 75 w 105"/>
                  <a:gd name="T13" fmla="*/ 186 h 190"/>
                  <a:gd name="T14" fmla="*/ 56 w 105"/>
                  <a:gd name="T15" fmla="*/ 178 h 190"/>
                  <a:gd name="T16" fmla="*/ 56 w 105"/>
                  <a:gd name="T17" fmla="*/ 178 h 190"/>
                  <a:gd name="T18" fmla="*/ 45 w 105"/>
                  <a:gd name="T19" fmla="*/ 174 h 190"/>
                  <a:gd name="T20" fmla="*/ 36 w 105"/>
                  <a:gd name="T21" fmla="*/ 169 h 190"/>
                  <a:gd name="T22" fmla="*/ 26 w 105"/>
                  <a:gd name="T23" fmla="*/ 162 h 190"/>
                  <a:gd name="T24" fmla="*/ 17 w 105"/>
                  <a:gd name="T25" fmla="*/ 154 h 190"/>
                  <a:gd name="T26" fmla="*/ 9 w 105"/>
                  <a:gd name="T27" fmla="*/ 145 h 190"/>
                  <a:gd name="T28" fmla="*/ 5 w 105"/>
                  <a:gd name="T29" fmla="*/ 136 h 190"/>
                  <a:gd name="T30" fmla="*/ 2 w 105"/>
                  <a:gd name="T31" fmla="*/ 126 h 190"/>
                  <a:gd name="T32" fmla="*/ 0 w 105"/>
                  <a:gd name="T33" fmla="*/ 114 h 190"/>
                  <a:gd name="T34" fmla="*/ 0 w 105"/>
                  <a:gd name="T35" fmla="*/ 114 h 190"/>
                  <a:gd name="T36" fmla="*/ 5 w 105"/>
                  <a:gd name="T37" fmla="*/ 55 h 190"/>
                  <a:gd name="T38" fmla="*/ 8 w 105"/>
                  <a:gd name="T39" fmla="*/ 30 h 190"/>
                  <a:gd name="T40" fmla="*/ 9 w 105"/>
                  <a:gd name="T41" fmla="*/ 21 h 190"/>
                  <a:gd name="T42" fmla="*/ 11 w 105"/>
                  <a:gd name="T43" fmla="*/ 15 h 190"/>
                  <a:gd name="T44" fmla="*/ 11 w 105"/>
                  <a:gd name="T45" fmla="*/ 15 h 190"/>
                  <a:gd name="T46" fmla="*/ 15 w 105"/>
                  <a:gd name="T47" fmla="*/ 13 h 190"/>
                  <a:gd name="T48" fmla="*/ 21 w 105"/>
                  <a:gd name="T49" fmla="*/ 9 h 190"/>
                  <a:gd name="T50" fmla="*/ 30 w 105"/>
                  <a:gd name="T51" fmla="*/ 6 h 190"/>
                  <a:gd name="T52" fmla="*/ 41 w 105"/>
                  <a:gd name="T53" fmla="*/ 3 h 190"/>
                  <a:gd name="T54" fmla="*/ 53 w 105"/>
                  <a:gd name="T55" fmla="*/ 0 h 190"/>
                  <a:gd name="T56" fmla="*/ 65 w 105"/>
                  <a:gd name="T57" fmla="*/ 0 h 190"/>
                  <a:gd name="T58" fmla="*/ 75 w 105"/>
                  <a:gd name="T59" fmla="*/ 1 h 190"/>
                  <a:gd name="T60" fmla="*/ 86 w 105"/>
                  <a:gd name="T61" fmla="*/ 4 h 190"/>
                  <a:gd name="T62" fmla="*/ 86 w 105"/>
                  <a:gd name="T63" fmla="*/ 4 h 190"/>
                  <a:gd name="T64" fmla="*/ 92 w 105"/>
                  <a:gd name="T65" fmla="*/ 9 h 190"/>
                  <a:gd name="T66" fmla="*/ 95 w 105"/>
                  <a:gd name="T67" fmla="*/ 13 h 190"/>
                  <a:gd name="T68" fmla="*/ 96 w 105"/>
                  <a:gd name="T69" fmla="*/ 19 h 190"/>
                  <a:gd name="T70" fmla="*/ 98 w 105"/>
                  <a:gd name="T71" fmla="*/ 27 h 190"/>
                  <a:gd name="T72" fmla="*/ 98 w 105"/>
                  <a:gd name="T73" fmla="*/ 43 h 190"/>
                  <a:gd name="T74" fmla="*/ 96 w 105"/>
                  <a:gd name="T75" fmla="*/ 63 h 190"/>
                  <a:gd name="T76" fmla="*/ 96 w 105"/>
                  <a:gd name="T77" fmla="*/ 63 h 190"/>
                  <a:gd name="T78" fmla="*/ 98 w 105"/>
                  <a:gd name="T79" fmla="*/ 91 h 190"/>
                  <a:gd name="T80" fmla="*/ 102 w 105"/>
                  <a:gd name="T81" fmla="*/ 126 h 190"/>
                  <a:gd name="T82" fmla="*/ 104 w 105"/>
                  <a:gd name="T83" fmla="*/ 159 h 190"/>
                  <a:gd name="T84" fmla="*/ 105 w 105"/>
                  <a:gd name="T85" fmla="*/ 171 h 190"/>
                  <a:gd name="T86" fmla="*/ 104 w 105"/>
                  <a:gd name="T87" fmla="*/ 180 h 190"/>
                  <a:gd name="T88" fmla="*/ 104 w 105"/>
                  <a:gd name="T89" fmla="*/ 180 h 19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05" h="190">
                    <a:moveTo>
                      <a:pt x="104" y="180"/>
                    </a:moveTo>
                    <a:lnTo>
                      <a:pt x="104" y="180"/>
                    </a:lnTo>
                    <a:lnTo>
                      <a:pt x="102" y="186"/>
                    </a:lnTo>
                    <a:lnTo>
                      <a:pt x="99" y="189"/>
                    </a:lnTo>
                    <a:lnTo>
                      <a:pt x="95" y="190"/>
                    </a:lnTo>
                    <a:lnTo>
                      <a:pt x="89" y="190"/>
                    </a:lnTo>
                    <a:lnTo>
                      <a:pt x="75" y="186"/>
                    </a:lnTo>
                    <a:lnTo>
                      <a:pt x="56" y="178"/>
                    </a:lnTo>
                    <a:lnTo>
                      <a:pt x="45" y="174"/>
                    </a:lnTo>
                    <a:lnTo>
                      <a:pt x="36" y="169"/>
                    </a:lnTo>
                    <a:lnTo>
                      <a:pt x="26" y="162"/>
                    </a:lnTo>
                    <a:lnTo>
                      <a:pt x="17" y="154"/>
                    </a:lnTo>
                    <a:lnTo>
                      <a:pt x="9" y="145"/>
                    </a:lnTo>
                    <a:lnTo>
                      <a:pt x="5" y="136"/>
                    </a:lnTo>
                    <a:lnTo>
                      <a:pt x="2" y="126"/>
                    </a:lnTo>
                    <a:lnTo>
                      <a:pt x="0" y="114"/>
                    </a:lnTo>
                    <a:lnTo>
                      <a:pt x="5" y="55"/>
                    </a:lnTo>
                    <a:lnTo>
                      <a:pt x="8" y="30"/>
                    </a:lnTo>
                    <a:lnTo>
                      <a:pt x="9" y="21"/>
                    </a:lnTo>
                    <a:lnTo>
                      <a:pt x="11" y="15"/>
                    </a:lnTo>
                    <a:lnTo>
                      <a:pt x="15" y="13"/>
                    </a:lnTo>
                    <a:lnTo>
                      <a:pt x="21" y="9"/>
                    </a:lnTo>
                    <a:lnTo>
                      <a:pt x="30" y="6"/>
                    </a:lnTo>
                    <a:lnTo>
                      <a:pt x="41" y="3"/>
                    </a:lnTo>
                    <a:lnTo>
                      <a:pt x="53" y="0"/>
                    </a:lnTo>
                    <a:lnTo>
                      <a:pt x="65" y="0"/>
                    </a:lnTo>
                    <a:lnTo>
                      <a:pt x="75" y="1"/>
                    </a:lnTo>
                    <a:lnTo>
                      <a:pt x="86" y="4"/>
                    </a:lnTo>
                    <a:lnTo>
                      <a:pt x="92" y="9"/>
                    </a:lnTo>
                    <a:lnTo>
                      <a:pt x="95" y="13"/>
                    </a:lnTo>
                    <a:lnTo>
                      <a:pt x="96" y="19"/>
                    </a:lnTo>
                    <a:lnTo>
                      <a:pt x="98" y="27"/>
                    </a:lnTo>
                    <a:lnTo>
                      <a:pt x="98" y="43"/>
                    </a:lnTo>
                    <a:lnTo>
                      <a:pt x="96" y="63"/>
                    </a:lnTo>
                    <a:lnTo>
                      <a:pt x="98" y="91"/>
                    </a:lnTo>
                    <a:lnTo>
                      <a:pt x="102" y="126"/>
                    </a:lnTo>
                    <a:lnTo>
                      <a:pt x="104" y="159"/>
                    </a:lnTo>
                    <a:lnTo>
                      <a:pt x="105" y="171"/>
                    </a:lnTo>
                    <a:lnTo>
                      <a:pt x="104" y="18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0" name="Freeform 13438">
                <a:extLst>
                  <a:ext uri="{FF2B5EF4-FFF2-40B4-BE49-F238E27FC236}">
                    <a16:creationId xmlns:a16="http://schemas.microsoft.com/office/drawing/2014/main" id="{034694F5-2D1B-4765-B9F8-2A4B699B0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472"/>
                <a:ext cx="198" cy="202"/>
              </a:xfrm>
              <a:custGeom>
                <a:avLst/>
                <a:gdLst>
                  <a:gd name="T0" fmla="*/ 0 w 198"/>
                  <a:gd name="T1" fmla="*/ 138 h 202"/>
                  <a:gd name="T2" fmla="*/ 0 w 198"/>
                  <a:gd name="T3" fmla="*/ 138 h 202"/>
                  <a:gd name="T4" fmla="*/ 0 w 198"/>
                  <a:gd name="T5" fmla="*/ 130 h 202"/>
                  <a:gd name="T6" fmla="*/ 1 w 198"/>
                  <a:gd name="T7" fmla="*/ 124 h 202"/>
                  <a:gd name="T8" fmla="*/ 6 w 198"/>
                  <a:gd name="T9" fmla="*/ 118 h 202"/>
                  <a:gd name="T10" fmla="*/ 12 w 198"/>
                  <a:gd name="T11" fmla="*/ 114 h 202"/>
                  <a:gd name="T12" fmla="*/ 21 w 198"/>
                  <a:gd name="T13" fmla="*/ 111 h 202"/>
                  <a:gd name="T14" fmla="*/ 30 w 198"/>
                  <a:gd name="T15" fmla="*/ 108 h 202"/>
                  <a:gd name="T16" fmla="*/ 57 w 198"/>
                  <a:gd name="T17" fmla="*/ 102 h 202"/>
                  <a:gd name="T18" fmla="*/ 57 w 198"/>
                  <a:gd name="T19" fmla="*/ 102 h 202"/>
                  <a:gd name="T20" fmla="*/ 70 w 198"/>
                  <a:gd name="T21" fmla="*/ 97 h 202"/>
                  <a:gd name="T22" fmla="*/ 82 w 198"/>
                  <a:gd name="T23" fmla="*/ 93 h 202"/>
                  <a:gd name="T24" fmla="*/ 93 w 198"/>
                  <a:gd name="T25" fmla="*/ 88 h 202"/>
                  <a:gd name="T26" fmla="*/ 102 w 198"/>
                  <a:gd name="T27" fmla="*/ 82 h 202"/>
                  <a:gd name="T28" fmla="*/ 111 w 198"/>
                  <a:gd name="T29" fmla="*/ 75 h 202"/>
                  <a:gd name="T30" fmla="*/ 118 w 198"/>
                  <a:gd name="T31" fmla="*/ 67 h 202"/>
                  <a:gd name="T32" fmla="*/ 130 w 198"/>
                  <a:gd name="T33" fmla="*/ 51 h 202"/>
                  <a:gd name="T34" fmla="*/ 130 w 198"/>
                  <a:gd name="T35" fmla="*/ 51 h 202"/>
                  <a:gd name="T36" fmla="*/ 141 w 198"/>
                  <a:gd name="T37" fmla="*/ 33 h 202"/>
                  <a:gd name="T38" fmla="*/ 150 w 198"/>
                  <a:gd name="T39" fmla="*/ 15 h 202"/>
                  <a:gd name="T40" fmla="*/ 156 w 198"/>
                  <a:gd name="T41" fmla="*/ 7 h 202"/>
                  <a:gd name="T42" fmla="*/ 162 w 198"/>
                  <a:gd name="T43" fmla="*/ 3 h 202"/>
                  <a:gd name="T44" fmla="*/ 169 w 198"/>
                  <a:gd name="T45" fmla="*/ 0 h 202"/>
                  <a:gd name="T46" fmla="*/ 177 w 198"/>
                  <a:gd name="T47" fmla="*/ 1 h 202"/>
                  <a:gd name="T48" fmla="*/ 177 w 198"/>
                  <a:gd name="T49" fmla="*/ 1 h 202"/>
                  <a:gd name="T50" fmla="*/ 183 w 198"/>
                  <a:gd name="T51" fmla="*/ 4 h 202"/>
                  <a:gd name="T52" fmla="*/ 189 w 198"/>
                  <a:gd name="T53" fmla="*/ 7 h 202"/>
                  <a:gd name="T54" fmla="*/ 193 w 198"/>
                  <a:gd name="T55" fmla="*/ 12 h 202"/>
                  <a:gd name="T56" fmla="*/ 195 w 198"/>
                  <a:gd name="T57" fmla="*/ 18 h 202"/>
                  <a:gd name="T58" fmla="*/ 196 w 198"/>
                  <a:gd name="T59" fmla="*/ 25 h 202"/>
                  <a:gd name="T60" fmla="*/ 198 w 198"/>
                  <a:gd name="T61" fmla="*/ 34 h 202"/>
                  <a:gd name="T62" fmla="*/ 196 w 198"/>
                  <a:gd name="T63" fmla="*/ 45 h 202"/>
                  <a:gd name="T64" fmla="*/ 193 w 198"/>
                  <a:gd name="T65" fmla="*/ 57 h 202"/>
                  <a:gd name="T66" fmla="*/ 193 w 198"/>
                  <a:gd name="T67" fmla="*/ 57 h 202"/>
                  <a:gd name="T68" fmla="*/ 187 w 198"/>
                  <a:gd name="T69" fmla="*/ 81 h 202"/>
                  <a:gd name="T70" fmla="*/ 186 w 198"/>
                  <a:gd name="T71" fmla="*/ 105 h 202"/>
                  <a:gd name="T72" fmla="*/ 184 w 198"/>
                  <a:gd name="T73" fmla="*/ 129 h 202"/>
                  <a:gd name="T74" fmla="*/ 186 w 198"/>
                  <a:gd name="T75" fmla="*/ 151 h 202"/>
                  <a:gd name="T76" fmla="*/ 186 w 198"/>
                  <a:gd name="T77" fmla="*/ 151 h 202"/>
                  <a:gd name="T78" fmla="*/ 186 w 198"/>
                  <a:gd name="T79" fmla="*/ 174 h 202"/>
                  <a:gd name="T80" fmla="*/ 184 w 198"/>
                  <a:gd name="T81" fmla="*/ 183 h 202"/>
                  <a:gd name="T82" fmla="*/ 181 w 198"/>
                  <a:gd name="T83" fmla="*/ 192 h 202"/>
                  <a:gd name="T84" fmla="*/ 178 w 198"/>
                  <a:gd name="T85" fmla="*/ 198 h 202"/>
                  <a:gd name="T86" fmla="*/ 172 w 198"/>
                  <a:gd name="T87" fmla="*/ 202 h 202"/>
                  <a:gd name="T88" fmla="*/ 165 w 198"/>
                  <a:gd name="T89" fmla="*/ 202 h 202"/>
                  <a:gd name="T90" fmla="*/ 156 w 198"/>
                  <a:gd name="T91" fmla="*/ 201 h 202"/>
                  <a:gd name="T92" fmla="*/ 156 w 198"/>
                  <a:gd name="T93" fmla="*/ 201 h 202"/>
                  <a:gd name="T94" fmla="*/ 133 w 198"/>
                  <a:gd name="T95" fmla="*/ 193 h 202"/>
                  <a:gd name="T96" fmla="*/ 111 w 198"/>
                  <a:gd name="T97" fmla="*/ 187 h 202"/>
                  <a:gd name="T98" fmla="*/ 88 w 198"/>
                  <a:gd name="T99" fmla="*/ 184 h 202"/>
                  <a:gd name="T100" fmla="*/ 76 w 198"/>
                  <a:gd name="T101" fmla="*/ 184 h 202"/>
                  <a:gd name="T102" fmla="*/ 64 w 198"/>
                  <a:gd name="T103" fmla="*/ 186 h 202"/>
                  <a:gd name="T104" fmla="*/ 64 w 198"/>
                  <a:gd name="T105" fmla="*/ 186 h 202"/>
                  <a:gd name="T106" fmla="*/ 52 w 198"/>
                  <a:gd name="T107" fmla="*/ 186 h 202"/>
                  <a:gd name="T108" fmla="*/ 40 w 198"/>
                  <a:gd name="T109" fmla="*/ 183 h 202"/>
                  <a:gd name="T110" fmla="*/ 31 w 198"/>
                  <a:gd name="T111" fmla="*/ 178 h 202"/>
                  <a:gd name="T112" fmla="*/ 21 w 198"/>
                  <a:gd name="T113" fmla="*/ 172 h 202"/>
                  <a:gd name="T114" fmla="*/ 13 w 198"/>
                  <a:gd name="T115" fmla="*/ 165 h 202"/>
                  <a:gd name="T116" fmla="*/ 7 w 198"/>
                  <a:gd name="T117" fmla="*/ 156 h 202"/>
                  <a:gd name="T118" fmla="*/ 3 w 198"/>
                  <a:gd name="T119" fmla="*/ 147 h 202"/>
                  <a:gd name="T120" fmla="*/ 0 w 198"/>
                  <a:gd name="T121" fmla="*/ 138 h 202"/>
                  <a:gd name="T122" fmla="*/ 0 w 198"/>
                  <a:gd name="T123" fmla="*/ 138 h 202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8" h="202">
                    <a:moveTo>
                      <a:pt x="0" y="138"/>
                    </a:moveTo>
                    <a:lnTo>
                      <a:pt x="0" y="138"/>
                    </a:lnTo>
                    <a:lnTo>
                      <a:pt x="0" y="130"/>
                    </a:lnTo>
                    <a:lnTo>
                      <a:pt x="1" y="124"/>
                    </a:lnTo>
                    <a:lnTo>
                      <a:pt x="6" y="118"/>
                    </a:lnTo>
                    <a:lnTo>
                      <a:pt x="12" y="114"/>
                    </a:lnTo>
                    <a:lnTo>
                      <a:pt x="21" y="111"/>
                    </a:lnTo>
                    <a:lnTo>
                      <a:pt x="30" y="108"/>
                    </a:lnTo>
                    <a:lnTo>
                      <a:pt x="57" y="102"/>
                    </a:lnTo>
                    <a:lnTo>
                      <a:pt x="70" y="97"/>
                    </a:lnTo>
                    <a:lnTo>
                      <a:pt x="82" y="93"/>
                    </a:lnTo>
                    <a:lnTo>
                      <a:pt x="93" y="88"/>
                    </a:lnTo>
                    <a:lnTo>
                      <a:pt x="102" y="82"/>
                    </a:lnTo>
                    <a:lnTo>
                      <a:pt x="111" y="75"/>
                    </a:lnTo>
                    <a:lnTo>
                      <a:pt x="118" y="67"/>
                    </a:lnTo>
                    <a:lnTo>
                      <a:pt x="130" y="51"/>
                    </a:lnTo>
                    <a:lnTo>
                      <a:pt x="141" y="33"/>
                    </a:lnTo>
                    <a:lnTo>
                      <a:pt x="150" y="15"/>
                    </a:lnTo>
                    <a:lnTo>
                      <a:pt x="156" y="7"/>
                    </a:lnTo>
                    <a:lnTo>
                      <a:pt x="162" y="3"/>
                    </a:lnTo>
                    <a:lnTo>
                      <a:pt x="169" y="0"/>
                    </a:lnTo>
                    <a:lnTo>
                      <a:pt x="177" y="1"/>
                    </a:lnTo>
                    <a:lnTo>
                      <a:pt x="183" y="4"/>
                    </a:lnTo>
                    <a:lnTo>
                      <a:pt x="189" y="7"/>
                    </a:lnTo>
                    <a:lnTo>
                      <a:pt x="193" y="12"/>
                    </a:lnTo>
                    <a:lnTo>
                      <a:pt x="195" y="18"/>
                    </a:lnTo>
                    <a:lnTo>
                      <a:pt x="196" y="25"/>
                    </a:lnTo>
                    <a:lnTo>
                      <a:pt x="198" y="34"/>
                    </a:lnTo>
                    <a:lnTo>
                      <a:pt x="196" y="45"/>
                    </a:lnTo>
                    <a:lnTo>
                      <a:pt x="193" y="57"/>
                    </a:lnTo>
                    <a:lnTo>
                      <a:pt x="187" y="81"/>
                    </a:lnTo>
                    <a:lnTo>
                      <a:pt x="186" y="105"/>
                    </a:lnTo>
                    <a:lnTo>
                      <a:pt x="184" y="129"/>
                    </a:lnTo>
                    <a:lnTo>
                      <a:pt x="186" y="151"/>
                    </a:lnTo>
                    <a:lnTo>
                      <a:pt x="186" y="174"/>
                    </a:lnTo>
                    <a:lnTo>
                      <a:pt x="184" y="183"/>
                    </a:lnTo>
                    <a:lnTo>
                      <a:pt x="181" y="192"/>
                    </a:lnTo>
                    <a:lnTo>
                      <a:pt x="178" y="198"/>
                    </a:lnTo>
                    <a:lnTo>
                      <a:pt x="172" y="202"/>
                    </a:lnTo>
                    <a:lnTo>
                      <a:pt x="165" y="202"/>
                    </a:lnTo>
                    <a:lnTo>
                      <a:pt x="156" y="201"/>
                    </a:lnTo>
                    <a:lnTo>
                      <a:pt x="133" y="193"/>
                    </a:lnTo>
                    <a:lnTo>
                      <a:pt x="111" y="187"/>
                    </a:lnTo>
                    <a:lnTo>
                      <a:pt x="88" y="184"/>
                    </a:lnTo>
                    <a:lnTo>
                      <a:pt x="76" y="184"/>
                    </a:lnTo>
                    <a:lnTo>
                      <a:pt x="64" y="186"/>
                    </a:lnTo>
                    <a:lnTo>
                      <a:pt x="52" y="186"/>
                    </a:lnTo>
                    <a:lnTo>
                      <a:pt x="40" y="183"/>
                    </a:lnTo>
                    <a:lnTo>
                      <a:pt x="31" y="178"/>
                    </a:lnTo>
                    <a:lnTo>
                      <a:pt x="21" y="172"/>
                    </a:lnTo>
                    <a:lnTo>
                      <a:pt x="13" y="165"/>
                    </a:lnTo>
                    <a:lnTo>
                      <a:pt x="7" y="156"/>
                    </a:lnTo>
                    <a:lnTo>
                      <a:pt x="3" y="147"/>
                    </a:lnTo>
                    <a:lnTo>
                      <a:pt x="0" y="13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1" name="Freeform 13439">
                <a:extLst>
                  <a:ext uri="{FF2B5EF4-FFF2-40B4-BE49-F238E27FC236}">
                    <a16:creationId xmlns:a16="http://schemas.microsoft.com/office/drawing/2014/main" id="{DF0CF7BD-0EA6-4EC4-B8F6-15A51382D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837"/>
                <a:ext cx="117" cy="142"/>
              </a:xfrm>
              <a:custGeom>
                <a:avLst/>
                <a:gdLst>
                  <a:gd name="T0" fmla="*/ 0 w 117"/>
                  <a:gd name="T1" fmla="*/ 58 h 142"/>
                  <a:gd name="T2" fmla="*/ 0 w 117"/>
                  <a:gd name="T3" fmla="*/ 58 h 142"/>
                  <a:gd name="T4" fmla="*/ 0 w 117"/>
                  <a:gd name="T5" fmla="*/ 49 h 142"/>
                  <a:gd name="T6" fmla="*/ 0 w 117"/>
                  <a:gd name="T7" fmla="*/ 39 h 142"/>
                  <a:gd name="T8" fmla="*/ 1 w 117"/>
                  <a:gd name="T9" fmla="*/ 30 h 142"/>
                  <a:gd name="T10" fmla="*/ 4 w 117"/>
                  <a:gd name="T11" fmla="*/ 22 h 142"/>
                  <a:gd name="T12" fmla="*/ 10 w 117"/>
                  <a:gd name="T13" fmla="*/ 10 h 142"/>
                  <a:gd name="T14" fmla="*/ 13 w 117"/>
                  <a:gd name="T15" fmla="*/ 6 h 142"/>
                  <a:gd name="T16" fmla="*/ 16 w 117"/>
                  <a:gd name="T17" fmla="*/ 3 h 142"/>
                  <a:gd name="T18" fmla="*/ 16 w 117"/>
                  <a:gd name="T19" fmla="*/ 3 h 142"/>
                  <a:gd name="T20" fmla="*/ 24 w 117"/>
                  <a:gd name="T21" fmla="*/ 0 h 142"/>
                  <a:gd name="T22" fmla="*/ 31 w 117"/>
                  <a:gd name="T23" fmla="*/ 0 h 142"/>
                  <a:gd name="T24" fmla="*/ 40 w 117"/>
                  <a:gd name="T25" fmla="*/ 1 h 142"/>
                  <a:gd name="T26" fmla="*/ 48 w 117"/>
                  <a:gd name="T27" fmla="*/ 4 h 142"/>
                  <a:gd name="T28" fmla="*/ 66 w 117"/>
                  <a:gd name="T29" fmla="*/ 15 h 142"/>
                  <a:gd name="T30" fmla="*/ 81 w 117"/>
                  <a:gd name="T31" fmla="*/ 22 h 142"/>
                  <a:gd name="T32" fmla="*/ 81 w 117"/>
                  <a:gd name="T33" fmla="*/ 22 h 142"/>
                  <a:gd name="T34" fmla="*/ 96 w 117"/>
                  <a:gd name="T35" fmla="*/ 31 h 142"/>
                  <a:gd name="T36" fmla="*/ 105 w 117"/>
                  <a:gd name="T37" fmla="*/ 37 h 142"/>
                  <a:gd name="T38" fmla="*/ 111 w 117"/>
                  <a:gd name="T39" fmla="*/ 45 h 142"/>
                  <a:gd name="T40" fmla="*/ 115 w 117"/>
                  <a:gd name="T41" fmla="*/ 52 h 142"/>
                  <a:gd name="T42" fmla="*/ 117 w 117"/>
                  <a:gd name="T43" fmla="*/ 63 h 142"/>
                  <a:gd name="T44" fmla="*/ 117 w 117"/>
                  <a:gd name="T45" fmla="*/ 67 h 142"/>
                  <a:gd name="T46" fmla="*/ 115 w 117"/>
                  <a:gd name="T47" fmla="*/ 73 h 142"/>
                  <a:gd name="T48" fmla="*/ 114 w 117"/>
                  <a:gd name="T49" fmla="*/ 79 h 142"/>
                  <a:gd name="T50" fmla="*/ 109 w 117"/>
                  <a:gd name="T51" fmla="*/ 85 h 142"/>
                  <a:gd name="T52" fmla="*/ 109 w 117"/>
                  <a:gd name="T53" fmla="*/ 85 h 142"/>
                  <a:gd name="T54" fmla="*/ 93 w 117"/>
                  <a:gd name="T55" fmla="*/ 111 h 142"/>
                  <a:gd name="T56" fmla="*/ 84 w 117"/>
                  <a:gd name="T57" fmla="*/ 121 h 142"/>
                  <a:gd name="T58" fmla="*/ 76 w 117"/>
                  <a:gd name="T59" fmla="*/ 130 h 142"/>
                  <a:gd name="T60" fmla="*/ 67 w 117"/>
                  <a:gd name="T61" fmla="*/ 136 h 142"/>
                  <a:gd name="T62" fmla="*/ 58 w 117"/>
                  <a:gd name="T63" fmla="*/ 141 h 142"/>
                  <a:gd name="T64" fmla="*/ 49 w 117"/>
                  <a:gd name="T65" fmla="*/ 142 h 142"/>
                  <a:gd name="T66" fmla="*/ 39 w 117"/>
                  <a:gd name="T67" fmla="*/ 139 h 142"/>
                  <a:gd name="T68" fmla="*/ 39 w 117"/>
                  <a:gd name="T69" fmla="*/ 139 h 142"/>
                  <a:gd name="T70" fmla="*/ 30 w 117"/>
                  <a:gd name="T71" fmla="*/ 135 h 142"/>
                  <a:gd name="T72" fmla="*/ 24 w 117"/>
                  <a:gd name="T73" fmla="*/ 127 h 142"/>
                  <a:gd name="T74" fmla="*/ 16 w 117"/>
                  <a:gd name="T75" fmla="*/ 118 h 142"/>
                  <a:gd name="T76" fmla="*/ 12 w 117"/>
                  <a:gd name="T77" fmla="*/ 106 h 142"/>
                  <a:gd name="T78" fmla="*/ 7 w 117"/>
                  <a:gd name="T79" fmla="*/ 94 h 142"/>
                  <a:gd name="T80" fmla="*/ 4 w 117"/>
                  <a:gd name="T81" fmla="*/ 82 h 142"/>
                  <a:gd name="T82" fmla="*/ 0 w 117"/>
                  <a:gd name="T83" fmla="*/ 58 h 142"/>
                  <a:gd name="T84" fmla="*/ 0 w 117"/>
                  <a:gd name="T85" fmla="*/ 58 h 14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7" h="142">
                    <a:moveTo>
                      <a:pt x="0" y="58"/>
                    </a:moveTo>
                    <a:lnTo>
                      <a:pt x="0" y="58"/>
                    </a:lnTo>
                    <a:lnTo>
                      <a:pt x="0" y="49"/>
                    </a:lnTo>
                    <a:lnTo>
                      <a:pt x="0" y="39"/>
                    </a:lnTo>
                    <a:lnTo>
                      <a:pt x="1" y="30"/>
                    </a:lnTo>
                    <a:lnTo>
                      <a:pt x="4" y="22"/>
                    </a:lnTo>
                    <a:lnTo>
                      <a:pt x="10" y="10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24" y="0"/>
                    </a:lnTo>
                    <a:lnTo>
                      <a:pt x="31" y="0"/>
                    </a:lnTo>
                    <a:lnTo>
                      <a:pt x="40" y="1"/>
                    </a:lnTo>
                    <a:lnTo>
                      <a:pt x="48" y="4"/>
                    </a:lnTo>
                    <a:lnTo>
                      <a:pt x="66" y="15"/>
                    </a:lnTo>
                    <a:lnTo>
                      <a:pt x="81" y="22"/>
                    </a:lnTo>
                    <a:lnTo>
                      <a:pt x="96" y="31"/>
                    </a:lnTo>
                    <a:lnTo>
                      <a:pt x="105" y="37"/>
                    </a:lnTo>
                    <a:lnTo>
                      <a:pt x="111" y="45"/>
                    </a:lnTo>
                    <a:lnTo>
                      <a:pt x="115" y="52"/>
                    </a:lnTo>
                    <a:lnTo>
                      <a:pt x="117" y="63"/>
                    </a:lnTo>
                    <a:lnTo>
                      <a:pt x="117" y="67"/>
                    </a:lnTo>
                    <a:lnTo>
                      <a:pt x="115" y="73"/>
                    </a:lnTo>
                    <a:lnTo>
                      <a:pt x="114" y="79"/>
                    </a:lnTo>
                    <a:lnTo>
                      <a:pt x="109" y="85"/>
                    </a:lnTo>
                    <a:lnTo>
                      <a:pt x="93" y="111"/>
                    </a:lnTo>
                    <a:lnTo>
                      <a:pt x="84" y="121"/>
                    </a:lnTo>
                    <a:lnTo>
                      <a:pt x="76" y="130"/>
                    </a:lnTo>
                    <a:lnTo>
                      <a:pt x="67" y="136"/>
                    </a:lnTo>
                    <a:lnTo>
                      <a:pt x="58" y="141"/>
                    </a:lnTo>
                    <a:lnTo>
                      <a:pt x="49" y="142"/>
                    </a:lnTo>
                    <a:lnTo>
                      <a:pt x="39" y="139"/>
                    </a:lnTo>
                    <a:lnTo>
                      <a:pt x="30" y="135"/>
                    </a:lnTo>
                    <a:lnTo>
                      <a:pt x="24" y="127"/>
                    </a:lnTo>
                    <a:lnTo>
                      <a:pt x="16" y="118"/>
                    </a:lnTo>
                    <a:lnTo>
                      <a:pt x="12" y="106"/>
                    </a:lnTo>
                    <a:lnTo>
                      <a:pt x="7" y="94"/>
                    </a:lnTo>
                    <a:lnTo>
                      <a:pt x="4" y="82"/>
                    </a:lnTo>
                    <a:lnTo>
                      <a:pt x="0" y="5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2" name="Freeform 13440">
                <a:extLst>
                  <a:ext uri="{FF2B5EF4-FFF2-40B4-BE49-F238E27FC236}">
                    <a16:creationId xmlns:a16="http://schemas.microsoft.com/office/drawing/2014/main" id="{EEBA0B3B-107F-45E1-82A8-90182A2DC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3024"/>
                <a:ext cx="133" cy="167"/>
              </a:xfrm>
              <a:custGeom>
                <a:avLst/>
                <a:gdLst>
                  <a:gd name="T0" fmla="*/ 39 w 133"/>
                  <a:gd name="T1" fmla="*/ 149 h 167"/>
                  <a:gd name="T2" fmla="*/ 39 w 133"/>
                  <a:gd name="T3" fmla="*/ 149 h 167"/>
                  <a:gd name="T4" fmla="*/ 28 w 133"/>
                  <a:gd name="T5" fmla="*/ 138 h 167"/>
                  <a:gd name="T6" fmla="*/ 19 w 133"/>
                  <a:gd name="T7" fmla="*/ 126 h 167"/>
                  <a:gd name="T8" fmla="*/ 13 w 133"/>
                  <a:gd name="T9" fmla="*/ 111 h 167"/>
                  <a:gd name="T10" fmla="*/ 7 w 133"/>
                  <a:gd name="T11" fmla="*/ 96 h 167"/>
                  <a:gd name="T12" fmla="*/ 4 w 133"/>
                  <a:gd name="T13" fmla="*/ 83 h 167"/>
                  <a:gd name="T14" fmla="*/ 1 w 133"/>
                  <a:gd name="T15" fmla="*/ 69 h 167"/>
                  <a:gd name="T16" fmla="*/ 0 w 133"/>
                  <a:gd name="T17" fmla="*/ 47 h 167"/>
                  <a:gd name="T18" fmla="*/ 0 w 133"/>
                  <a:gd name="T19" fmla="*/ 47 h 167"/>
                  <a:gd name="T20" fmla="*/ 1 w 133"/>
                  <a:gd name="T21" fmla="*/ 39 h 167"/>
                  <a:gd name="T22" fmla="*/ 4 w 133"/>
                  <a:gd name="T23" fmla="*/ 32 h 167"/>
                  <a:gd name="T24" fmla="*/ 9 w 133"/>
                  <a:gd name="T25" fmla="*/ 24 h 167"/>
                  <a:gd name="T26" fmla="*/ 15 w 133"/>
                  <a:gd name="T27" fmla="*/ 17 h 167"/>
                  <a:gd name="T28" fmla="*/ 22 w 133"/>
                  <a:gd name="T29" fmla="*/ 11 h 167"/>
                  <a:gd name="T30" fmla="*/ 31 w 133"/>
                  <a:gd name="T31" fmla="*/ 6 h 167"/>
                  <a:gd name="T32" fmla="*/ 40 w 133"/>
                  <a:gd name="T33" fmla="*/ 3 h 167"/>
                  <a:gd name="T34" fmla="*/ 51 w 133"/>
                  <a:gd name="T35" fmla="*/ 0 h 167"/>
                  <a:gd name="T36" fmla="*/ 51 w 133"/>
                  <a:gd name="T37" fmla="*/ 0 h 167"/>
                  <a:gd name="T38" fmla="*/ 58 w 133"/>
                  <a:gd name="T39" fmla="*/ 0 h 167"/>
                  <a:gd name="T40" fmla="*/ 64 w 133"/>
                  <a:gd name="T41" fmla="*/ 2 h 167"/>
                  <a:gd name="T42" fmla="*/ 69 w 133"/>
                  <a:gd name="T43" fmla="*/ 5 h 167"/>
                  <a:gd name="T44" fmla="*/ 75 w 133"/>
                  <a:gd name="T45" fmla="*/ 9 h 167"/>
                  <a:gd name="T46" fmla="*/ 84 w 133"/>
                  <a:gd name="T47" fmla="*/ 21 h 167"/>
                  <a:gd name="T48" fmla="*/ 91 w 133"/>
                  <a:gd name="T49" fmla="*/ 36 h 167"/>
                  <a:gd name="T50" fmla="*/ 103 w 133"/>
                  <a:gd name="T51" fmla="*/ 68 h 167"/>
                  <a:gd name="T52" fmla="*/ 109 w 133"/>
                  <a:gd name="T53" fmla="*/ 83 h 167"/>
                  <a:gd name="T54" fmla="*/ 115 w 133"/>
                  <a:gd name="T55" fmla="*/ 93 h 167"/>
                  <a:gd name="T56" fmla="*/ 115 w 133"/>
                  <a:gd name="T57" fmla="*/ 93 h 167"/>
                  <a:gd name="T58" fmla="*/ 127 w 133"/>
                  <a:gd name="T59" fmla="*/ 113 h 167"/>
                  <a:gd name="T60" fmla="*/ 130 w 133"/>
                  <a:gd name="T61" fmla="*/ 122 h 167"/>
                  <a:gd name="T62" fmla="*/ 133 w 133"/>
                  <a:gd name="T63" fmla="*/ 129 h 167"/>
                  <a:gd name="T64" fmla="*/ 133 w 133"/>
                  <a:gd name="T65" fmla="*/ 138 h 167"/>
                  <a:gd name="T66" fmla="*/ 132 w 133"/>
                  <a:gd name="T67" fmla="*/ 146 h 167"/>
                  <a:gd name="T68" fmla="*/ 127 w 133"/>
                  <a:gd name="T69" fmla="*/ 152 h 167"/>
                  <a:gd name="T70" fmla="*/ 118 w 133"/>
                  <a:gd name="T71" fmla="*/ 156 h 167"/>
                  <a:gd name="T72" fmla="*/ 118 w 133"/>
                  <a:gd name="T73" fmla="*/ 156 h 167"/>
                  <a:gd name="T74" fmla="*/ 100 w 133"/>
                  <a:gd name="T75" fmla="*/ 164 h 167"/>
                  <a:gd name="T76" fmla="*/ 91 w 133"/>
                  <a:gd name="T77" fmla="*/ 167 h 167"/>
                  <a:gd name="T78" fmla="*/ 81 w 133"/>
                  <a:gd name="T79" fmla="*/ 167 h 167"/>
                  <a:gd name="T80" fmla="*/ 72 w 133"/>
                  <a:gd name="T81" fmla="*/ 167 h 167"/>
                  <a:gd name="T82" fmla="*/ 61 w 133"/>
                  <a:gd name="T83" fmla="*/ 162 h 167"/>
                  <a:gd name="T84" fmla="*/ 51 w 133"/>
                  <a:gd name="T85" fmla="*/ 158 h 167"/>
                  <a:gd name="T86" fmla="*/ 39 w 133"/>
                  <a:gd name="T87" fmla="*/ 149 h 167"/>
                  <a:gd name="T88" fmla="*/ 39 w 133"/>
                  <a:gd name="T89" fmla="*/ 149 h 16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3" h="167">
                    <a:moveTo>
                      <a:pt x="39" y="149"/>
                    </a:moveTo>
                    <a:lnTo>
                      <a:pt x="39" y="149"/>
                    </a:lnTo>
                    <a:lnTo>
                      <a:pt x="28" y="138"/>
                    </a:lnTo>
                    <a:lnTo>
                      <a:pt x="19" y="126"/>
                    </a:lnTo>
                    <a:lnTo>
                      <a:pt x="13" y="111"/>
                    </a:lnTo>
                    <a:lnTo>
                      <a:pt x="7" y="96"/>
                    </a:lnTo>
                    <a:lnTo>
                      <a:pt x="4" y="83"/>
                    </a:lnTo>
                    <a:lnTo>
                      <a:pt x="1" y="69"/>
                    </a:lnTo>
                    <a:lnTo>
                      <a:pt x="0" y="47"/>
                    </a:lnTo>
                    <a:lnTo>
                      <a:pt x="1" y="39"/>
                    </a:lnTo>
                    <a:lnTo>
                      <a:pt x="4" y="32"/>
                    </a:lnTo>
                    <a:lnTo>
                      <a:pt x="9" y="24"/>
                    </a:lnTo>
                    <a:lnTo>
                      <a:pt x="15" y="17"/>
                    </a:lnTo>
                    <a:lnTo>
                      <a:pt x="22" y="11"/>
                    </a:lnTo>
                    <a:lnTo>
                      <a:pt x="31" y="6"/>
                    </a:lnTo>
                    <a:lnTo>
                      <a:pt x="40" y="3"/>
                    </a:lnTo>
                    <a:lnTo>
                      <a:pt x="51" y="0"/>
                    </a:lnTo>
                    <a:lnTo>
                      <a:pt x="58" y="0"/>
                    </a:lnTo>
                    <a:lnTo>
                      <a:pt x="64" y="2"/>
                    </a:lnTo>
                    <a:lnTo>
                      <a:pt x="69" y="5"/>
                    </a:lnTo>
                    <a:lnTo>
                      <a:pt x="75" y="9"/>
                    </a:lnTo>
                    <a:lnTo>
                      <a:pt x="84" y="21"/>
                    </a:lnTo>
                    <a:lnTo>
                      <a:pt x="91" y="36"/>
                    </a:lnTo>
                    <a:lnTo>
                      <a:pt x="103" y="68"/>
                    </a:lnTo>
                    <a:lnTo>
                      <a:pt x="109" y="83"/>
                    </a:lnTo>
                    <a:lnTo>
                      <a:pt x="115" y="93"/>
                    </a:lnTo>
                    <a:lnTo>
                      <a:pt x="127" y="113"/>
                    </a:lnTo>
                    <a:lnTo>
                      <a:pt x="130" y="122"/>
                    </a:lnTo>
                    <a:lnTo>
                      <a:pt x="133" y="129"/>
                    </a:lnTo>
                    <a:lnTo>
                      <a:pt x="133" y="138"/>
                    </a:lnTo>
                    <a:lnTo>
                      <a:pt x="132" y="146"/>
                    </a:lnTo>
                    <a:lnTo>
                      <a:pt x="127" y="152"/>
                    </a:lnTo>
                    <a:lnTo>
                      <a:pt x="118" y="156"/>
                    </a:lnTo>
                    <a:lnTo>
                      <a:pt x="100" y="164"/>
                    </a:lnTo>
                    <a:lnTo>
                      <a:pt x="91" y="167"/>
                    </a:lnTo>
                    <a:lnTo>
                      <a:pt x="81" y="167"/>
                    </a:lnTo>
                    <a:lnTo>
                      <a:pt x="72" y="167"/>
                    </a:lnTo>
                    <a:lnTo>
                      <a:pt x="61" y="162"/>
                    </a:lnTo>
                    <a:lnTo>
                      <a:pt x="51" y="158"/>
                    </a:lnTo>
                    <a:lnTo>
                      <a:pt x="39" y="14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3" name="Freeform 13441">
                <a:extLst>
                  <a:ext uri="{FF2B5EF4-FFF2-40B4-BE49-F238E27FC236}">
                    <a16:creationId xmlns:a16="http://schemas.microsoft.com/office/drawing/2014/main" id="{9B45CA82-7FCB-48F9-B2D7-13BB73AE8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3218"/>
                <a:ext cx="57" cy="43"/>
              </a:xfrm>
              <a:custGeom>
                <a:avLst/>
                <a:gdLst>
                  <a:gd name="T0" fmla="*/ 35 w 57"/>
                  <a:gd name="T1" fmla="*/ 36 h 43"/>
                  <a:gd name="T2" fmla="*/ 35 w 57"/>
                  <a:gd name="T3" fmla="*/ 36 h 43"/>
                  <a:gd name="T4" fmla="*/ 23 w 57"/>
                  <a:gd name="T5" fmla="*/ 42 h 43"/>
                  <a:gd name="T6" fmla="*/ 12 w 57"/>
                  <a:gd name="T7" fmla="*/ 43 h 43"/>
                  <a:gd name="T8" fmla="*/ 9 w 57"/>
                  <a:gd name="T9" fmla="*/ 43 h 43"/>
                  <a:gd name="T10" fmla="*/ 6 w 57"/>
                  <a:gd name="T11" fmla="*/ 42 h 43"/>
                  <a:gd name="T12" fmla="*/ 3 w 57"/>
                  <a:gd name="T13" fmla="*/ 39 h 43"/>
                  <a:gd name="T14" fmla="*/ 0 w 57"/>
                  <a:gd name="T15" fmla="*/ 34 h 43"/>
                  <a:gd name="T16" fmla="*/ 0 w 57"/>
                  <a:gd name="T17" fmla="*/ 34 h 43"/>
                  <a:gd name="T18" fmla="*/ 0 w 57"/>
                  <a:gd name="T19" fmla="*/ 33 h 43"/>
                  <a:gd name="T20" fmla="*/ 2 w 57"/>
                  <a:gd name="T21" fmla="*/ 30 h 43"/>
                  <a:gd name="T22" fmla="*/ 6 w 57"/>
                  <a:gd name="T23" fmla="*/ 22 h 43"/>
                  <a:gd name="T24" fmla="*/ 14 w 57"/>
                  <a:gd name="T25" fmla="*/ 15 h 43"/>
                  <a:gd name="T26" fmla="*/ 23 w 57"/>
                  <a:gd name="T27" fmla="*/ 9 h 43"/>
                  <a:gd name="T28" fmla="*/ 33 w 57"/>
                  <a:gd name="T29" fmla="*/ 3 h 43"/>
                  <a:gd name="T30" fmla="*/ 42 w 57"/>
                  <a:gd name="T31" fmla="*/ 0 h 43"/>
                  <a:gd name="T32" fmla="*/ 47 w 57"/>
                  <a:gd name="T33" fmla="*/ 0 h 43"/>
                  <a:gd name="T34" fmla="*/ 51 w 57"/>
                  <a:gd name="T35" fmla="*/ 0 h 43"/>
                  <a:gd name="T36" fmla="*/ 54 w 57"/>
                  <a:gd name="T37" fmla="*/ 1 h 43"/>
                  <a:gd name="T38" fmla="*/ 56 w 57"/>
                  <a:gd name="T39" fmla="*/ 4 h 43"/>
                  <a:gd name="T40" fmla="*/ 56 w 57"/>
                  <a:gd name="T41" fmla="*/ 4 h 43"/>
                  <a:gd name="T42" fmla="*/ 57 w 57"/>
                  <a:gd name="T43" fmla="*/ 10 h 43"/>
                  <a:gd name="T44" fmla="*/ 57 w 57"/>
                  <a:gd name="T45" fmla="*/ 15 h 43"/>
                  <a:gd name="T46" fmla="*/ 57 w 57"/>
                  <a:gd name="T47" fmla="*/ 18 h 43"/>
                  <a:gd name="T48" fmla="*/ 54 w 57"/>
                  <a:gd name="T49" fmla="*/ 22 h 43"/>
                  <a:gd name="T50" fmla="*/ 51 w 57"/>
                  <a:gd name="T51" fmla="*/ 27 h 43"/>
                  <a:gd name="T52" fmla="*/ 47 w 57"/>
                  <a:gd name="T53" fmla="*/ 30 h 43"/>
                  <a:gd name="T54" fmla="*/ 35 w 57"/>
                  <a:gd name="T55" fmla="*/ 36 h 43"/>
                  <a:gd name="T56" fmla="*/ 35 w 57"/>
                  <a:gd name="T57" fmla="*/ 36 h 4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7" h="43">
                    <a:moveTo>
                      <a:pt x="35" y="36"/>
                    </a:moveTo>
                    <a:lnTo>
                      <a:pt x="35" y="36"/>
                    </a:lnTo>
                    <a:lnTo>
                      <a:pt x="23" y="42"/>
                    </a:lnTo>
                    <a:lnTo>
                      <a:pt x="12" y="43"/>
                    </a:lnTo>
                    <a:lnTo>
                      <a:pt x="9" y="43"/>
                    </a:lnTo>
                    <a:lnTo>
                      <a:pt x="6" y="42"/>
                    </a:lnTo>
                    <a:lnTo>
                      <a:pt x="3" y="39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0"/>
                    </a:lnTo>
                    <a:lnTo>
                      <a:pt x="6" y="22"/>
                    </a:lnTo>
                    <a:lnTo>
                      <a:pt x="14" y="15"/>
                    </a:lnTo>
                    <a:lnTo>
                      <a:pt x="23" y="9"/>
                    </a:lnTo>
                    <a:lnTo>
                      <a:pt x="33" y="3"/>
                    </a:lnTo>
                    <a:lnTo>
                      <a:pt x="42" y="0"/>
                    </a:lnTo>
                    <a:lnTo>
                      <a:pt x="47" y="0"/>
                    </a:lnTo>
                    <a:lnTo>
                      <a:pt x="51" y="0"/>
                    </a:lnTo>
                    <a:lnTo>
                      <a:pt x="54" y="1"/>
                    </a:lnTo>
                    <a:lnTo>
                      <a:pt x="56" y="4"/>
                    </a:lnTo>
                    <a:lnTo>
                      <a:pt x="57" y="10"/>
                    </a:lnTo>
                    <a:lnTo>
                      <a:pt x="57" y="15"/>
                    </a:lnTo>
                    <a:lnTo>
                      <a:pt x="57" y="18"/>
                    </a:lnTo>
                    <a:lnTo>
                      <a:pt x="54" y="22"/>
                    </a:lnTo>
                    <a:lnTo>
                      <a:pt x="51" y="27"/>
                    </a:lnTo>
                    <a:lnTo>
                      <a:pt x="47" y="30"/>
                    </a:lnTo>
                    <a:lnTo>
                      <a:pt x="35" y="3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4" name="Freeform 13442">
                <a:extLst>
                  <a:ext uri="{FF2B5EF4-FFF2-40B4-BE49-F238E27FC236}">
                    <a16:creationId xmlns:a16="http://schemas.microsoft.com/office/drawing/2014/main" id="{382923F9-7A93-4CB1-AC9C-F1620FBB3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3008"/>
                <a:ext cx="159" cy="177"/>
              </a:xfrm>
              <a:custGeom>
                <a:avLst/>
                <a:gdLst>
                  <a:gd name="T0" fmla="*/ 107 w 159"/>
                  <a:gd name="T1" fmla="*/ 177 h 177"/>
                  <a:gd name="T2" fmla="*/ 107 w 159"/>
                  <a:gd name="T3" fmla="*/ 177 h 177"/>
                  <a:gd name="T4" fmla="*/ 99 w 159"/>
                  <a:gd name="T5" fmla="*/ 177 h 177"/>
                  <a:gd name="T6" fmla="*/ 90 w 159"/>
                  <a:gd name="T7" fmla="*/ 175 h 177"/>
                  <a:gd name="T8" fmla="*/ 83 w 159"/>
                  <a:gd name="T9" fmla="*/ 171 h 177"/>
                  <a:gd name="T10" fmla="*/ 75 w 159"/>
                  <a:gd name="T11" fmla="*/ 166 h 177"/>
                  <a:gd name="T12" fmla="*/ 68 w 159"/>
                  <a:gd name="T13" fmla="*/ 159 h 177"/>
                  <a:gd name="T14" fmla="*/ 60 w 159"/>
                  <a:gd name="T15" fmla="*/ 150 h 177"/>
                  <a:gd name="T16" fmla="*/ 54 w 159"/>
                  <a:gd name="T17" fmla="*/ 139 h 177"/>
                  <a:gd name="T18" fmla="*/ 48 w 159"/>
                  <a:gd name="T19" fmla="*/ 127 h 177"/>
                  <a:gd name="T20" fmla="*/ 48 w 159"/>
                  <a:gd name="T21" fmla="*/ 127 h 177"/>
                  <a:gd name="T22" fmla="*/ 42 w 159"/>
                  <a:gd name="T23" fmla="*/ 115 h 177"/>
                  <a:gd name="T24" fmla="*/ 36 w 159"/>
                  <a:gd name="T25" fmla="*/ 103 h 177"/>
                  <a:gd name="T26" fmla="*/ 21 w 159"/>
                  <a:gd name="T27" fmla="*/ 81 h 177"/>
                  <a:gd name="T28" fmla="*/ 8 w 159"/>
                  <a:gd name="T29" fmla="*/ 61 h 177"/>
                  <a:gd name="T30" fmla="*/ 3 w 159"/>
                  <a:gd name="T31" fmla="*/ 54 h 177"/>
                  <a:gd name="T32" fmla="*/ 0 w 159"/>
                  <a:gd name="T33" fmla="*/ 48 h 177"/>
                  <a:gd name="T34" fmla="*/ 0 w 159"/>
                  <a:gd name="T35" fmla="*/ 48 h 177"/>
                  <a:gd name="T36" fmla="*/ 0 w 159"/>
                  <a:gd name="T37" fmla="*/ 37 h 177"/>
                  <a:gd name="T38" fmla="*/ 0 w 159"/>
                  <a:gd name="T39" fmla="*/ 30 h 177"/>
                  <a:gd name="T40" fmla="*/ 2 w 159"/>
                  <a:gd name="T41" fmla="*/ 24 h 177"/>
                  <a:gd name="T42" fmla="*/ 6 w 159"/>
                  <a:gd name="T43" fmla="*/ 16 h 177"/>
                  <a:gd name="T44" fmla="*/ 11 w 159"/>
                  <a:gd name="T45" fmla="*/ 12 h 177"/>
                  <a:gd name="T46" fmla="*/ 18 w 159"/>
                  <a:gd name="T47" fmla="*/ 6 h 177"/>
                  <a:gd name="T48" fmla="*/ 27 w 159"/>
                  <a:gd name="T49" fmla="*/ 1 h 177"/>
                  <a:gd name="T50" fmla="*/ 27 w 159"/>
                  <a:gd name="T51" fmla="*/ 1 h 177"/>
                  <a:gd name="T52" fmla="*/ 36 w 159"/>
                  <a:gd name="T53" fmla="*/ 0 h 177"/>
                  <a:gd name="T54" fmla="*/ 48 w 159"/>
                  <a:gd name="T55" fmla="*/ 1 h 177"/>
                  <a:gd name="T56" fmla="*/ 60 w 159"/>
                  <a:gd name="T57" fmla="*/ 3 h 177"/>
                  <a:gd name="T58" fmla="*/ 74 w 159"/>
                  <a:gd name="T59" fmla="*/ 7 h 177"/>
                  <a:gd name="T60" fmla="*/ 101 w 159"/>
                  <a:gd name="T61" fmla="*/ 16 h 177"/>
                  <a:gd name="T62" fmla="*/ 113 w 159"/>
                  <a:gd name="T63" fmla="*/ 21 h 177"/>
                  <a:gd name="T64" fmla="*/ 125 w 159"/>
                  <a:gd name="T65" fmla="*/ 22 h 177"/>
                  <a:gd name="T66" fmla="*/ 125 w 159"/>
                  <a:gd name="T67" fmla="*/ 22 h 177"/>
                  <a:gd name="T68" fmla="*/ 135 w 159"/>
                  <a:gd name="T69" fmla="*/ 25 h 177"/>
                  <a:gd name="T70" fmla="*/ 144 w 159"/>
                  <a:gd name="T71" fmla="*/ 30 h 177"/>
                  <a:gd name="T72" fmla="*/ 150 w 159"/>
                  <a:gd name="T73" fmla="*/ 37 h 177"/>
                  <a:gd name="T74" fmla="*/ 155 w 159"/>
                  <a:gd name="T75" fmla="*/ 45 h 177"/>
                  <a:gd name="T76" fmla="*/ 158 w 159"/>
                  <a:gd name="T77" fmla="*/ 54 h 177"/>
                  <a:gd name="T78" fmla="*/ 159 w 159"/>
                  <a:gd name="T79" fmla="*/ 64 h 177"/>
                  <a:gd name="T80" fmla="*/ 159 w 159"/>
                  <a:gd name="T81" fmla="*/ 75 h 177"/>
                  <a:gd name="T82" fmla="*/ 158 w 159"/>
                  <a:gd name="T83" fmla="*/ 87 h 177"/>
                  <a:gd name="T84" fmla="*/ 158 w 159"/>
                  <a:gd name="T85" fmla="*/ 87 h 177"/>
                  <a:gd name="T86" fmla="*/ 156 w 159"/>
                  <a:gd name="T87" fmla="*/ 100 h 177"/>
                  <a:gd name="T88" fmla="*/ 152 w 159"/>
                  <a:gd name="T89" fmla="*/ 115 h 177"/>
                  <a:gd name="T90" fmla="*/ 146 w 159"/>
                  <a:gd name="T91" fmla="*/ 130 h 177"/>
                  <a:gd name="T92" fmla="*/ 140 w 159"/>
                  <a:gd name="T93" fmla="*/ 144 h 177"/>
                  <a:gd name="T94" fmla="*/ 132 w 159"/>
                  <a:gd name="T95" fmla="*/ 157 h 177"/>
                  <a:gd name="T96" fmla="*/ 125 w 159"/>
                  <a:gd name="T97" fmla="*/ 168 h 177"/>
                  <a:gd name="T98" fmla="*/ 116 w 159"/>
                  <a:gd name="T99" fmla="*/ 174 h 177"/>
                  <a:gd name="T100" fmla="*/ 111 w 159"/>
                  <a:gd name="T101" fmla="*/ 177 h 177"/>
                  <a:gd name="T102" fmla="*/ 107 w 159"/>
                  <a:gd name="T103" fmla="*/ 177 h 177"/>
                  <a:gd name="T104" fmla="*/ 107 w 159"/>
                  <a:gd name="T105" fmla="*/ 177 h 17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59" h="177">
                    <a:moveTo>
                      <a:pt x="107" y="177"/>
                    </a:moveTo>
                    <a:lnTo>
                      <a:pt x="107" y="177"/>
                    </a:lnTo>
                    <a:lnTo>
                      <a:pt x="99" y="177"/>
                    </a:lnTo>
                    <a:lnTo>
                      <a:pt x="90" y="175"/>
                    </a:lnTo>
                    <a:lnTo>
                      <a:pt x="83" y="171"/>
                    </a:lnTo>
                    <a:lnTo>
                      <a:pt x="75" y="166"/>
                    </a:lnTo>
                    <a:lnTo>
                      <a:pt x="68" y="159"/>
                    </a:lnTo>
                    <a:lnTo>
                      <a:pt x="60" y="150"/>
                    </a:lnTo>
                    <a:lnTo>
                      <a:pt x="54" y="139"/>
                    </a:lnTo>
                    <a:lnTo>
                      <a:pt x="48" y="127"/>
                    </a:lnTo>
                    <a:lnTo>
                      <a:pt x="42" y="115"/>
                    </a:lnTo>
                    <a:lnTo>
                      <a:pt x="36" y="103"/>
                    </a:lnTo>
                    <a:lnTo>
                      <a:pt x="21" y="81"/>
                    </a:lnTo>
                    <a:lnTo>
                      <a:pt x="8" y="61"/>
                    </a:lnTo>
                    <a:lnTo>
                      <a:pt x="3" y="54"/>
                    </a:lnTo>
                    <a:lnTo>
                      <a:pt x="0" y="48"/>
                    </a:lnTo>
                    <a:lnTo>
                      <a:pt x="0" y="37"/>
                    </a:lnTo>
                    <a:lnTo>
                      <a:pt x="0" y="30"/>
                    </a:lnTo>
                    <a:lnTo>
                      <a:pt x="2" y="24"/>
                    </a:lnTo>
                    <a:lnTo>
                      <a:pt x="6" y="16"/>
                    </a:lnTo>
                    <a:lnTo>
                      <a:pt x="11" y="12"/>
                    </a:lnTo>
                    <a:lnTo>
                      <a:pt x="18" y="6"/>
                    </a:lnTo>
                    <a:lnTo>
                      <a:pt x="27" y="1"/>
                    </a:lnTo>
                    <a:lnTo>
                      <a:pt x="36" y="0"/>
                    </a:lnTo>
                    <a:lnTo>
                      <a:pt x="48" y="1"/>
                    </a:lnTo>
                    <a:lnTo>
                      <a:pt x="60" y="3"/>
                    </a:lnTo>
                    <a:lnTo>
                      <a:pt x="74" y="7"/>
                    </a:lnTo>
                    <a:lnTo>
                      <a:pt x="101" y="16"/>
                    </a:lnTo>
                    <a:lnTo>
                      <a:pt x="113" y="21"/>
                    </a:lnTo>
                    <a:lnTo>
                      <a:pt x="125" y="22"/>
                    </a:lnTo>
                    <a:lnTo>
                      <a:pt x="135" y="25"/>
                    </a:lnTo>
                    <a:lnTo>
                      <a:pt x="144" y="30"/>
                    </a:lnTo>
                    <a:lnTo>
                      <a:pt x="150" y="37"/>
                    </a:lnTo>
                    <a:lnTo>
                      <a:pt x="155" y="45"/>
                    </a:lnTo>
                    <a:lnTo>
                      <a:pt x="158" y="54"/>
                    </a:lnTo>
                    <a:lnTo>
                      <a:pt x="159" y="64"/>
                    </a:lnTo>
                    <a:lnTo>
                      <a:pt x="159" y="75"/>
                    </a:lnTo>
                    <a:lnTo>
                      <a:pt x="158" y="87"/>
                    </a:lnTo>
                    <a:lnTo>
                      <a:pt x="156" y="100"/>
                    </a:lnTo>
                    <a:lnTo>
                      <a:pt x="152" y="115"/>
                    </a:lnTo>
                    <a:lnTo>
                      <a:pt x="146" y="130"/>
                    </a:lnTo>
                    <a:lnTo>
                      <a:pt x="140" y="144"/>
                    </a:lnTo>
                    <a:lnTo>
                      <a:pt x="132" y="157"/>
                    </a:lnTo>
                    <a:lnTo>
                      <a:pt x="125" y="168"/>
                    </a:lnTo>
                    <a:lnTo>
                      <a:pt x="116" y="174"/>
                    </a:lnTo>
                    <a:lnTo>
                      <a:pt x="111" y="177"/>
                    </a:lnTo>
                    <a:lnTo>
                      <a:pt x="107" y="17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5" name="Freeform 13443">
                <a:extLst>
                  <a:ext uri="{FF2B5EF4-FFF2-40B4-BE49-F238E27FC236}">
                    <a16:creationId xmlns:a16="http://schemas.microsoft.com/office/drawing/2014/main" id="{9C4F73D4-CAC5-4DA7-804C-8F7D6C6B6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3185"/>
                <a:ext cx="69" cy="67"/>
              </a:xfrm>
              <a:custGeom>
                <a:avLst/>
                <a:gdLst>
                  <a:gd name="T0" fmla="*/ 39 w 69"/>
                  <a:gd name="T1" fmla="*/ 66 h 67"/>
                  <a:gd name="T2" fmla="*/ 39 w 69"/>
                  <a:gd name="T3" fmla="*/ 66 h 67"/>
                  <a:gd name="T4" fmla="*/ 23 w 69"/>
                  <a:gd name="T5" fmla="*/ 67 h 67"/>
                  <a:gd name="T6" fmla="*/ 17 w 69"/>
                  <a:gd name="T7" fmla="*/ 66 h 67"/>
                  <a:gd name="T8" fmla="*/ 12 w 69"/>
                  <a:gd name="T9" fmla="*/ 64 h 67"/>
                  <a:gd name="T10" fmla="*/ 9 w 69"/>
                  <a:gd name="T11" fmla="*/ 60 h 67"/>
                  <a:gd name="T12" fmla="*/ 8 w 69"/>
                  <a:gd name="T13" fmla="*/ 57 h 67"/>
                  <a:gd name="T14" fmla="*/ 3 w 69"/>
                  <a:gd name="T15" fmla="*/ 43 h 67"/>
                  <a:gd name="T16" fmla="*/ 3 w 69"/>
                  <a:gd name="T17" fmla="*/ 43 h 67"/>
                  <a:gd name="T18" fmla="*/ 0 w 69"/>
                  <a:gd name="T19" fmla="*/ 30 h 67"/>
                  <a:gd name="T20" fmla="*/ 0 w 69"/>
                  <a:gd name="T21" fmla="*/ 24 h 67"/>
                  <a:gd name="T22" fmla="*/ 2 w 69"/>
                  <a:gd name="T23" fmla="*/ 19 h 67"/>
                  <a:gd name="T24" fmla="*/ 3 w 69"/>
                  <a:gd name="T25" fmla="*/ 13 h 67"/>
                  <a:gd name="T26" fmla="*/ 8 w 69"/>
                  <a:gd name="T27" fmla="*/ 9 h 67"/>
                  <a:gd name="T28" fmla="*/ 14 w 69"/>
                  <a:gd name="T29" fmla="*/ 4 h 67"/>
                  <a:gd name="T30" fmla="*/ 23 w 69"/>
                  <a:gd name="T31" fmla="*/ 0 h 67"/>
                  <a:gd name="T32" fmla="*/ 23 w 69"/>
                  <a:gd name="T33" fmla="*/ 0 h 67"/>
                  <a:gd name="T34" fmla="*/ 27 w 69"/>
                  <a:gd name="T35" fmla="*/ 0 h 67"/>
                  <a:gd name="T36" fmla="*/ 32 w 69"/>
                  <a:gd name="T37" fmla="*/ 0 h 67"/>
                  <a:gd name="T38" fmla="*/ 38 w 69"/>
                  <a:gd name="T39" fmla="*/ 3 h 67"/>
                  <a:gd name="T40" fmla="*/ 44 w 69"/>
                  <a:gd name="T41" fmla="*/ 7 h 67"/>
                  <a:gd name="T42" fmla="*/ 48 w 69"/>
                  <a:gd name="T43" fmla="*/ 15 h 67"/>
                  <a:gd name="T44" fmla="*/ 56 w 69"/>
                  <a:gd name="T45" fmla="*/ 31 h 67"/>
                  <a:gd name="T46" fmla="*/ 60 w 69"/>
                  <a:gd name="T47" fmla="*/ 39 h 67"/>
                  <a:gd name="T48" fmla="*/ 63 w 69"/>
                  <a:gd name="T49" fmla="*/ 43 h 67"/>
                  <a:gd name="T50" fmla="*/ 63 w 69"/>
                  <a:gd name="T51" fmla="*/ 43 h 67"/>
                  <a:gd name="T52" fmla="*/ 68 w 69"/>
                  <a:gd name="T53" fmla="*/ 48 h 67"/>
                  <a:gd name="T54" fmla="*/ 69 w 69"/>
                  <a:gd name="T55" fmla="*/ 52 h 67"/>
                  <a:gd name="T56" fmla="*/ 69 w 69"/>
                  <a:gd name="T57" fmla="*/ 55 h 67"/>
                  <a:gd name="T58" fmla="*/ 68 w 69"/>
                  <a:gd name="T59" fmla="*/ 58 h 67"/>
                  <a:gd name="T60" fmla="*/ 63 w 69"/>
                  <a:gd name="T61" fmla="*/ 61 h 67"/>
                  <a:gd name="T62" fmla="*/ 57 w 69"/>
                  <a:gd name="T63" fmla="*/ 63 h 67"/>
                  <a:gd name="T64" fmla="*/ 39 w 69"/>
                  <a:gd name="T65" fmla="*/ 66 h 67"/>
                  <a:gd name="T66" fmla="*/ 39 w 69"/>
                  <a:gd name="T67" fmla="*/ 66 h 6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9" h="67">
                    <a:moveTo>
                      <a:pt x="39" y="66"/>
                    </a:moveTo>
                    <a:lnTo>
                      <a:pt x="39" y="66"/>
                    </a:lnTo>
                    <a:lnTo>
                      <a:pt x="23" y="67"/>
                    </a:lnTo>
                    <a:lnTo>
                      <a:pt x="17" y="66"/>
                    </a:lnTo>
                    <a:lnTo>
                      <a:pt x="12" y="64"/>
                    </a:lnTo>
                    <a:lnTo>
                      <a:pt x="9" y="60"/>
                    </a:lnTo>
                    <a:lnTo>
                      <a:pt x="8" y="57"/>
                    </a:lnTo>
                    <a:lnTo>
                      <a:pt x="3" y="43"/>
                    </a:lnTo>
                    <a:lnTo>
                      <a:pt x="0" y="30"/>
                    </a:lnTo>
                    <a:lnTo>
                      <a:pt x="0" y="24"/>
                    </a:lnTo>
                    <a:lnTo>
                      <a:pt x="2" y="19"/>
                    </a:lnTo>
                    <a:lnTo>
                      <a:pt x="3" y="13"/>
                    </a:lnTo>
                    <a:lnTo>
                      <a:pt x="8" y="9"/>
                    </a:lnTo>
                    <a:lnTo>
                      <a:pt x="14" y="4"/>
                    </a:lnTo>
                    <a:lnTo>
                      <a:pt x="23" y="0"/>
                    </a:lnTo>
                    <a:lnTo>
                      <a:pt x="27" y="0"/>
                    </a:lnTo>
                    <a:lnTo>
                      <a:pt x="32" y="0"/>
                    </a:lnTo>
                    <a:lnTo>
                      <a:pt x="38" y="3"/>
                    </a:lnTo>
                    <a:lnTo>
                      <a:pt x="44" y="7"/>
                    </a:lnTo>
                    <a:lnTo>
                      <a:pt x="48" y="15"/>
                    </a:lnTo>
                    <a:lnTo>
                      <a:pt x="56" y="31"/>
                    </a:lnTo>
                    <a:lnTo>
                      <a:pt x="60" y="39"/>
                    </a:lnTo>
                    <a:lnTo>
                      <a:pt x="63" y="43"/>
                    </a:lnTo>
                    <a:lnTo>
                      <a:pt x="68" y="48"/>
                    </a:lnTo>
                    <a:lnTo>
                      <a:pt x="69" y="52"/>
                    </a:lnTo>
                    <a:lnTo>
                      <a:pt x="69" y="55"/>
                    </a:lnTo>
                    <a:lnTo>
                      <a:pt x="68" y="58"/>
                    </a:lnTo>
                    <a:lnTo>
                      <a:pt x="63" y="61"/>
                    </a:lnTo>
                    <a:lnTo>
                      <a:pt x="57" y="63"/>
                    </a:lnTo>
                    <a:lnTo>
                      <a:pt x="39" y="6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6" name="Freeform 13444">
                <a:extLst>
                  <a:ext uri="{FF2B5EF4-FFF2-40B4-BE49-F238E27FC236}">
                    <a16:creationId xmlns:a16="http://schemas.microsoft.com/office/drawing/2014/main" id="{DFC4B8D3-2BF7-47D7-9192-7A60E0764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3006"/>
                <a:ext cx="111" cy="171"/>
              </a:xfrm>
              <a:custGeom>
                <a:avLst/>
                <a:gdLst>
                  <a:gd name="T0" fmla="*/ 105 w 111"/>
                  <a:gd name="T1" fmla="*/ 119 h 171"/>
                  <a:gd name="T2" fmla="*/ 105 w 111"/>
                  <a:gd name="T3" fmla="*/ 119 h 171"/>
                  <a:gd name="T4" fmla="*/ 99 w 111"/>
                  <a:gd name="T5" fmla="*/ 128 h 171"/>
                  <a:gd name="T6" fmla="*/ 93 w 111"/>
                  <a:gd name="T7" fmla="*/ 135 h 171"/>
                  <a:gd name="T8" fmla="*/ 81 w 111"/>
                  <a:gd name="T9" fmla="*/ 149 h 171"/>
                  <a:gd name="T10" fmla="*/ 69 w 111"/>
                  <a:gd name="T11" fmla="*/ 158 h 171"/>
                  <a:gd name="T12" fmla="*/ 57 w 111"/>
                  <a:gd name="T13" fmla="*/ 165 h 171"/>
                  <a:gd name="T14" fmla="*/ 57 w 111"/>
                  <a:gd name="T15" fmla="*/ 165 h 171"/>
                  <a:gd name="T16" fmla="*/ 52 w 111"/>
                  <a:gd name="T17" fmla="*/ 170 h 171"/>
                  <a:gd name="T18" fmla="*/ 46 w 111"/>
                  <a:gd name="T19" fmla="*/ 171 h 171"/>
                  <a:gd name="T20" fmla="*/ 42 w 111"/>
                  <a:gd name="T21" fmla="*/ 171 h 171"/>
                  <a:gd name="T22" fmla="*/ 36 w 111"/>
                  <a:gd name="T23" fmla="*/ 170 h 171"/>
                  <a:gd name="T24" fmla="*/ 30 w 111"/>
                  <a:gd name="T25" fmla="*/ 167 h 171"/>
                  <a:gd name="T26" fmla="*/ 24 w 111"/>
                  <a:gd name="T27" fmla="*/ 162 h 171"/>
                  <a:gd name="T28" fmla="*/ 18 w 111"/>
                  <a:gd name="T29" fmla="*/ 156 h 171"/>
                  <a:gd name="T30" fmla="*/ 12 w 111"/>
                  <a:gd name="T31" fmla="*/ 147 h 171"/>
                  <a:gd name="T32" fmla="*/ 12 w 111"/>
                  <a:gd name="T33" fmla="*/ 147 h 171"/>
                  <a:gd name="T34" fmla="*/ 7 w 111"/>
                  <a:gd name="T35" fmla="*/ 140 h 171"/>
                  <a:gd name="T36" fmla="*/ 4 w 111"/>
                  <a:gd name="T37" fmla="*/ 132 h 171"/>
                  <a:gd name="T38" fmla="*/ 4 w 111"/>
                  <a:gd name="T39" fmla="*/ 125 h 171"/>
                  <a:gd name="T40" fmla="*/ 4 w 111"/>
                  <a:gd name="T41" fmla="*/ 119 h 171"/>
                  <a:gd name="T42" fmla="*/ 7 w 111"/>
                  <a:gd name="T43" fmla="*/ 104 h 171"/>
                  <a:gd name="T44" fmla="*/ 9 w 111"/>
                  <a:gd name="T45" fmla="*/ 95 h 171"/>
                  <a:gd name="T46" fmla="*/ 9 w 111"/>
                  <a:gd name="T47" fmla="*/ 84 h 171"/>
                  <a:gd name="T48" fmla="*/ 9 w 111"/>
                  <a:gd name="T49" fmla="*/ 84 h 171"/>
                  <a:gd name="T50" fmla="*/ 9 w 111"/>
                  <a:gd name="T51" fmla="*/ 75 h 171"/>
                  <a:gd name="T52" fmla="*/ 7 w 111"/>
                  <a:gd name="T53" fmla="*/ 66 h 171"/>
                  <a:gd name="T54" fmla="*/ 4 w 111"/>
                  <a:gd name="T55" fmla="*/ 53 h 171"/>
                  <a:gd name="T56" fmla="*/ 0 w 111"/>
                  <a:gd name="T57" fmla="*/ 41 h 171"/>
                  <a:gd name="T58" fmla="*/ 0 w 111"/>
                  <a:gd name="T59" fmla="*/ 35 h 171"/>
                  <a:gd name="T60" fmla="*/ 0 w 111"/>
                  <a:gd name="T61" fmla="*/ 27 h 171"/>
                  <a:gd name="T62" fmla="*/ 0 w 111"/>
                  <a:gd name="T63" fmla="*/ 27 h 171"/>
                  <a:gd name="T64" fmla="*/ 3 w 111"/>
                  <a:gd name="T65" fmla="*/ 21 h 171"/>
                  <a:gd name="T66" fmla="*/ 6 w 111"/>
                  <a:gd name="T67" fmla="*/ 17 h 171"/>
                  <a:gd name="T68" fmla="*/ 10 w 111"/>
                  <a:gd name="T69" fmla="*/ 14 h 171"/>
                  <a:gd name="T70" fmla="*/ 15 w 111"/>
                  <a:gd name="T71" fmla="*/ 11 h 171"/>
                  <a:gd name="T72" fmla="*/ 30 w 111"/>
                  <a:gd name="T73" fmla="*/ 6 h 171"/>
                  <a:gd name="T74" fmla="*/ 45 w 111"/>
                  <a:gd name="T75" fmla="*/ 0 h 171"/>
                  <a:gd name="T76" fmla="*/ 45 w 111"/>
                  <a:gd name="T77" fmla="*/ 0 h 171"/>
                  <a:gd name="T78" fmla="*/ 52 w 111"/>
                  <a:gd name="T79" fmla="*/ 0 h 171"/>
                  <a:gd name="T80" fmla="*/ 58 w 111"/>
                  <a:gd name="T81" fmla="*/ 0 h 171"/>
                  <a:gd name="T82" fmla="*/ 64 w 111"/>
                  <a:gd name="T83" fmla="*/ 5 h 171"/>
                  <a:gd name="T84" fmla="*/ 69 w 111"/>
                  <a:gd name="T85" fmla="*/ 9 h 171"/>
                  <a:gd name="T86" fmla="*/ 75 w 111"/>
                  <a:gd name="T87" fmla="*/ 15 h 171"/>
                  <a:gd name="T88" fmla="*/ 79 w 111"/>
                  <a:gd name="T89" fmla="*/ 24 h 171"/>
                  <a:gd name="T90" fmla="*/ 87 w 111"/>
                  <a:gd name="T91" fmla="*/ 44 h 171"/>
                  <a:gd name="T92" fmla="*/ 87 w 111"/>
                  <a:gd name="T93" fmla="*/ 44 h 171"/>
                  <a:gd name="T94" fmla="*/ 91 w 111"/>
                  <a:gd name="T95" fmla="*/ 56 h 171"/>
                  <a:gd name="T96" fmla="*/ 97 w 111"/>
                  <a:gd name="T97" fmla="*/ 65 h 171"/>
                  <a:gd name="T98" fmla="*/ 106 w 111"/>
                  <a:gd name="T99" fmla="*/ 84 h 171"/>
                  <a:gd name="T100" fmla="*/ 109 w 111"/>
                  <a:gd name="T101" fmla="*/ 92 h 171"/>
                  <a:gd name="T102" fmla="*/ 111 w 111"/>
                  <a:gd name="T103" fmla="*/ 101 h 171"/>
                  <a:gd name="T104" fmla="*/ 109 w 111"/>
                  <a:gd name="T105" fmla="*/ 110 h 171"/>
                  <a:gd name="T106" fmla="*/ 105 w 111"/>
                  <a:gd name="T107" fmla="*/ 119 h 171"/>
                  <a:gd name="T108" fmla="*/ 105 w 111"/>
                  <a:gd name="T109" fmla="*/ 119 h 17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1" h="171">
                    <a:moveTo>
                      <a:pt x="105" y="119"/>
                    </a:moveTo>
                    <a:lnTo>
                      <a:pt x="105" y="119"/>
                    </a:lnTo>
                    <a:lnTo>
                      <a:pt x="99" y="128"/>
                    </a:lnTo>
                    <a:lnTo>
                      <a:pt x="93" y="135"/>
                    </a:lnTo>
                    <a:lnTo>
                      <a:pt x="81" y="149"/>
                    </a:lnTo>
                    <a:lnTo>
                      <a:pt x="69" y="158"/>
                    </a:lnTo>
                    <a:lnTo>
                      <a:pt x="57" y="165"/>
                    </a:lnTo>
                    <a:lnTo>
                      <a:pt x="52" y="170"/>
                    </a:lnTo>
                    <a:lnTo>
                      <a:pt x="46" y="171"/>
                    </a:lnTo>
                    <a:lnTo>
                      <a:pt x="42" y="171"/>
                    </a:lnTo>
                    <a:lnTo>
                      <a:pt x="36" y="170"/>
                    </a:lnTo>
                    <a:lnTo>
                      <a:pt x="30" y="167"/>
                    </a:lnTo>
                    <a:lnTo>
                      <a:pt x="24" y="162"/>
                    </a:lnTo>
                    <a:lnTo>
                      <a:pt x="18" y="156"/>
                    </a:lnTo>
                    <a:lnTo>
                      <a:pt x="12" y="147"/>
                    </a:lnTo>
                    <a:lnTo>
                      <a:pt x="7" y="140"/>
                    </a:lnTo>
                    <a:lnTo>
                      <a:pt x="4" y="132"/>
                    </a:lnTo>
                    <a:lnTo>
                      <a:pt x="4" y="125"/>
                    </a:lnTo>
                    <a:lnTo>
                      <a:pt x="4" y="119"/>
                    </a:lnTo>
                    <a:lnTo>
                      <a:pt x="7" y="104"/>
                    </a:lnTo>
                    <a:lnTo>
                      <a:pt x="9" y="95"/>
                    </a:lnTo>
                    <a:lnTo>
                      <a:pt x="9" y="84"/>
                    </a:lnTo>
                    <a:lnTo>
                      <a:pt x="9" y="75"/>
                    </a:lnTo>
                    <a:lnTo>
                      <a:pt x="7" y="66"/>
                    </a:lnTo>
                    <a:lnTo>
                      <a:pt x="4" y="53"/>
                    </a:lnTo>
                    <a:lnTo>
                      <a:pt x="0" y="41"/>
                    </a:lnTo>
                    <a:lnTo>
                      <a:pt x="0" y="35"/>
                    </a:lnTo>
                    <a:lnTo>
                      <a:pt x="0" y="27"/>
                    </a:lnTo>
                    <a:lnTo>
                      <a:pt x="3" y="21"/>
                    </a:lnTo>
                    <a:lnTo>
                      <a:pt x="6" y="17"/>
                    </a:lnTo>
                    <a:lnTo>
                      <a:pt x="10" y="14"/>
                    </a:lnTo>
                    <a:lnTo>
                      <a:pt x="15" y="11"/>
                    </a:lnTo>
                    <a:lnTo>
                      <a:pt x="30" y="6"/>
                    </a:lnTo>
                    <a:lnTo>
                      <a:pt x="45" y="0"/>
                    </a:lnTo>
                    <a:lnTo>
                      <a:pt x="52" y="0"/>
                    </a:lnTo>
                    <a:lnTo>
                      <a:pt x="58" y="0"/>
                    </a:lnTo>
                    <a:lnTo>
                      <a:pt x="64" y="5"/>
                    </a:lnTo>
                    <a:lnTo>
                      <a:pt x="69" y="9"/>
                    </a:lnTo>
                    <a:lnTo>
                      <a:pt x="75" y="15"/>
                    </a:lnTo>
                    <a:lnTo>
                      <a:pt x="79" y="24"/>
                    </a:lnTo>
                    <a:lnTo>
                      <a:pt x="87" y="44"/>
                    </a:lnTo>
                    <a:lnTo>
                      <a:pt x="91" y="56"/>
                    </a:lnTo>
                    <a:lnTo>
                      <a:pt x="97" y="65"/>
                    </a:lnTo>
                    <a:lnTo>
                      <a:pt x="106" y="84"/>
                    </a:lnTo>
                    <a:lnTo>
                      <a:pt x="109" y="92"/>
                    </a:lnTo>
                    <a:lnTo>
                      <a:pt x="111" y="101"/>
                    </a:lnTo>
                    <a:lnTo>
                      <a:pt x="109" y="110"/>
                    </a:lnTo>
                    <a:lnTo>
                      <a:pt x="105" y="11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7" name="Freeform 13445">
                <a:extLst>
                  <a:ext uri="{FF2B5EF4-FFF2-40B4-BE49-F238E27FC236}">
                    <a16:creationId xmlns:a16="http://schemas.microsoft.com/office/drawing/2014/main" id="{1BBDED58-52BF-46D8-AB71-62867D6E2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3144"/>
                <a:ext cx="122" cy="105"/>
              </a:xfrm>
              <a:custGeom>
                <a:avLst/>
                <a:gdLst>
                  <a:gd name="T0" fmla="*/ 120 w 122"/>
                  <a:gd name="T1" fmla="*/ 56 h 105"/>
                  <a:gd name="T2" fmla="*/ 120 w 122"/>
                  <a:gd name="T3" fmla="*/ 56 h 105"/>
                  <a:gd name="T4" fmla="*/ 113 w 122"/>
                  <a:gd name="T5" fmla="*/ 71 h 105"/>
                  <a:gd name="T6" fmla="*/ 102 w 122"/>
                  <a:gd name="T7" fmla="*/ 87 h 105"/>
                  <a:gd name="T8" fmla="*/ 96 w 122"/>
                  <a:gd name="T9" fmla="*/ 95 h 105"/>
                  <a:gd name="T10" fmla="*/ 90 w 122"/>
                  <a:gd name="T11" fmla="*/ 101 h 105"/>
                  <a:gd name="T12" fmla="*/ 84 w 122"/>
                  <a:gd name="T13" fmla="*/ 104 h 105"/>
                  <a:gd name="T14" fmla="*/ 78 w 122"/>
                  <a:gd name="T15" fmla="*/ 105 h 105"/>
                  <a:gd name="T16" fmla="*/ 78 w 122"/>
                  <a:gd name="T17" fmla="*/ 105 h 105"/>
                  <a:gd name="T18" fmla="*/ 72 w 122"/>
                  <a:gd name="T19" fmla="*/ 105 h 105"/>
                  <a:gd name="T20" fmla="*/ 65 w 122"/>
                  <a:gd name="T21" fmla="*/ 104 h 105"/>
                  <a:gd name="T22" fmla="*/ 47 w 122"/>
                  <a:gd name="T23" fmla="*/ 98 h 105"/>
                  <a:gd name="T24" fmla="*/ 11 w 122"/>
                  <a:gd name="T25" fmla="*/ 83 h 105"/>
                  <a:gd name="T26" fmla="*/ 11 w 122"/>
                  <a:gd name="T27" fmla="*/ 83 h 105"/>
                  <a:gd name="T28" fmla="*/ 6 w 122"/>
                  <a:gd name="T29" fmla="*/ 80 h 105"/>
                  <a:gd name="T30" fmla="*/ 2 w 122"/>
                  <a:gd name="T31" fmla="*/ 72 h 105"/>
                  <a:gd name="T32" fmla="*/ 0 w 122"/>
                  <a:gd name="T33" fmla="*/ 65 h 105"/>
                  <a:gd name="T34" fmla="*/ 0 w 122"/>
                  <a:gd name="T35" fmla="*/ 56 h 105"/>
                  <a:gd name="T36" fmla="*/ 2 w 122"/>
                  <a:gd name="T37" fmla="*/ 47 h 105"/>
                  <a:gd name="T38" fmla="*/ 5 w 122"/>
                  <a:gd name="T39" fmla="*/ 38 h 105"/>
                  <a:gd name="T40" fmla="*/ 8 w 122"/>
                  <a:gd name="T41" fmla="*/ 30 h 105"/>
                  <a:gd name="T42" fmla="*/ 12 w 122"/>
                  <a:gd name="T43" fmla="*/ 23 h 105"/>
                  <a:gd name="T44" fmla="*/ 12 w 122"/>
                  <a:gd name="T45" fmla="*/ 23 h 105"/>
                  <a:gd name="T46" fmla="*/ 23 w 122"/>
                  <a:gd name="T47" fmla="*/ 12 h 105"/>
                  <a:gd name="T48" fmla="*/ 29 w 122"/>
                  <a:gd name="T49" fmla="*/ 6 h 105"/>
                  <a:gd name="T50" fmla="*/ 36 w 122"/>
                  <a:gd name="T51" fmla="*/ 3 h 105"/>
                  <a:gd name="T52" fmla="*/ 45 w 122"/>
                  <a:gd name="T53" fmla="*/ 0 h 105"/>
                  <a:gd name="T54" fmla="*/ 56 w 122"/>
                  <a:gd name="T55" fmla="*/ 2 h 105"/>
                  <a:gd name="T56" fmla="*/ 71 w 122"/>
                  <a:gd name="T57" fmla="*/ 6 h 105"/>
                  <a:gd name="T58" fmla="*/ 89 w 122"/>
                  <a:gd name="T59" fmla="*/ 15 h 105"/>
                  <a:gd name="T60" fmla="*/ 89 w 122"/>
                  <a:gd name="T61" fmla="*/ 15 h 105"/>
                  <a:gd name="T62" fmla="*/ 102 w 122"/>
                  <a:gd name="T63" fmla="*/ 24 h 105"/>
                  <a:gd name="T64" fmla="*/ 114 w 122"/>
                  <a:gd name="T65" fmla="*/ 33 h 105"/>
                  <a:gd name="T66" fmla="*/ 119 w 122"/>
                  <a:gd name="T67" fmla="*/ 38 h 105"/>
                  <a:gd name="T68" fmla="*/ 122 w 122"/>
                  <a:gd name="T69" fmla="*/ 44 h 105"/>
                  <a:gd name="T70" fmla="*/ 122 w 122"/>
                  <a:gd name="T71" fmla="*/ 50 h 105"/>
                  <a:gd name="T72" fmla="*/ 120 w 122"/>
                  <a:gd name="T73" fmla="*/ 56 h 105"/>
                  <a:gd name="T74" fmla="*/ 120 w 122"/>
                  <a:gd name="T75" fmla="*/ 56 h 10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22" h="105">
                    <a:moveTo>
                      <a:pt x="120" y="56"/>
                    </a:moveTo>
                    <a:lnTo>
                      <a:pt x="120" y="56"/>
                    </a:lnTo>
                    <a:lnTo>
                      <a:pt x="113" y="71"/>
                    </a:lnTo>
                    <a:lnTo>
                      <a:pt x="102" y="87"/>
                    </a:lnTo>
                    <a:lnTo>
                      <a:pt x="96" y="95"/>
                    </a:lnTo>
                    <a:lnTo>
                      <a:pt x="90" y="101"/>
                    </a:lnTo>
                    <a:lnTo>
                      <a:pt x="84" y="104"/>
                    </a:lnTo>
                    <a:lnTo>
                      <a:pt x="78" y="105"/>
                    </a:lnTo>
                    <a:lnTo>
                      <a:pt x="72" y="105"/>
                    </a:lnTo>
                    <a:lnTo>
                      <a:pt x="65" y="104"/>
                    </a:lnTo>
                    <a:lnTo>
                      <a:pt x="47" y="98"/>
                    </a:lnTo>
                    <a:lnTo>
                      <a:pt x="11" y="83"/>
                    </a:lnTo>
                    <a:lnTo>
                      <a:pt x="6" y="80"/>
                    </a:lnTo>
                    <a:lnTo>
                      <a:pt x="2" y="72"/>
                    </a:lnTo>
                    <a:lnTo>
                      <a:pt x="0" y="65"/>
                    </a:lnTo>
                    <a:lnTo>
                      <a:pt x="0" y="56"/>
                    </a:lnTo>
                    <a:lnTo>
                      <a:pt x="2" y="47"/>
                    </a:lnTo>
                    <a:lnTo>
                      <a:pt x="5" y="38"/>
                    </a:lnTo>
                    <a:lnTo>
                      <a:pt x="8" y="30"/>
                    </a:lnTo>
                    <a:lnTo>
                      <a:pt x="12" y="23"/>
                    </a:lnTo>
                    <a:lnTo>
                      <a:pt x="23" y="12"/>
                    </a:lnTo>
                    <a:lnTo>
                      <a:pt x="29" y="6"/>
                    </a:lnTo>
                    <a:lnTo>
                      <a:pt x="36" y="3"/>
                    </a:lnTo>
                    <a:lnTo>
                      <a:pt x="45" y="0"/>
                    </a:lnTo>
                    <a:lnTo>
                      <a:pt x="56" y="2"/>
                    </a:lnTo>
                    <a:lnTo>
                      <a:pt x="71" y="6"/>
                    </a:lnTo>
                    <a:lnTo>
                      <a:pt x="89" y="15"/>
                    </a:lnTo>
                    <a:lnTo>
                      <a:pt x="102" y="24"/>
                    </a:lnTo>
                    <a:lnTo>
                      <a:pt x="114" y="33"/>
                    </a:lnTo>
                    <a:lnTo>
                      <a:pt x="119" y="38"/>
                    </a:lnTo>
                    <a:lnTo>
                      <a:pt x="122" y="44"/>
                    </a:lnTo>
                    <a:lnTo>
                      <a:pt x="122" y="50"/>
                    </a:lnTo>
                    <a:lnTo>
                      <a:pt x="120" y="5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8" name="Freeform 13446">
                <a:extLst>
                  <a:ext uri="{FF2B5EF4-FFF2-40B4-BE49-F238E27FC236}">
                    <a16:creationId xmlns:a16="http://schemas.microsoft.com/office/drawing/2014/main" id="{4F93FD67-B65A-4EFB-9DD8-ADA4A4110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3036"/>
                <a:ext cx="141" cy="114"/>
              </a:xfrm>
              <a:custGeom>
                <a:avLst/>
                <a:gdLst>
                  <a:gd name="T0" fmla="*/ 122 w 141"/>
                  <a:gd name="T1" fmla="*/ 104 h 114"/>
                  <a:gd name="T2" fmla="*/ 122 w 141"/>
                  <a:gd name="T3" fmla="*/ 104 h 114"/>
                  <a:gd name="T4" fmla="*/ 105 w 141"/>
                  <a:gd name="T5" fmla="*/ 110 h 114"/>
                  <a:gd name="T6" fmla="*/ 89 w 141"/>
                  <a:gd name="T7" fmla="*/ 113 h 114"/>
                  <a:gd name="T8" fmla="*/ 72 w 141"/>
                  <a:gd name="T9" fmla="*/ 114 h 114"/>
                  <a:gd name="T10" fmla="*/ 56 w 141"/>
                  <a:gd name="T11" fmla="*/ 111 h 114"/>
                  <a:gd name="T12" fmla="*/ 56 w 141"/>
                  <a:gd name="T13" fmla="*/ 111 h 114"/>
                  <a:gd name="T14" fmla="*/ 44 w 141"/>
                  <a:gd name="T15" fmla="*/ 107 h 114"/>
                  <a:gd name="T16" fmla="*/ 32 w 141"/>
                  <a:gd name="T17" fmla="*/ 99 h 114"/>
                  <a:gd name="T18" fmla="*/ 18 w 141"/>
                  <a:gd name="T19" fmla="*/ 90 h 114"/>
                  <a:gd name="T20" fmla="*/ 8 w 141"/>
                  <a:gd name="T21" fmla="*/ 80 h 114"/>
                  <a:gd name="T22" fmla="*/ 8 w 141"/>
                  <a:gd name="T23" fmla="*/ 80 h 114"/>
                  <a:gd name="T24" fmla="*/ 3 w 141"/>
                  <a:gd name="T25" fmla="*/ 77 h 114"/>
                  <a:gd name="T26" fmla="*/ 2 w 141"/>
                  <a:gd name="T27" fmla="*/ 72 h 114"/>
                  <a:gd name="T28" fmla="*/ 0 w 141"/>
                  <a:gd name="T29" fmla="*/ 68 h 114"/>
                  <a:gd name="T30" fmla="*/ 0 w 141"/>
                  <a:gd name="T31" fmla="*/ 62 h 114"/>
                  <a:gd name="T32" fmla="*/ 3 w 141"/>
                  <a:gd name="T33" fmla="*/ 53 h 114"/>
                  <a:gd name="T34" fmla="*/ 8 w 141"/>
                  <a:gd name="T35" fmla="*/ 45 h 114"/>
                  <a:gd name="T36" fmla="*/ 8 w 141"/>
                  <a:gd name="T37" fmla="*/ 45 h 114"/>
                  <a:gd name="T38" fmla="*/ 24 w 141"/>
                  <a:gd name="T39" fmla="*/ 27 h 114"/>
                  <a:gd name="T40" fmla="*/ 33 w 141"/>
                  <a:gd name="T41" fmla="*/ 18 h 114"/>
                  <a:gd name="T42" fmla="*/ 44 w 141"/>
                  <a:gd name="T43" fmla="*/ 11 h 114"/>
                  <a:gd name="T44" fmla="*/ 53 w 141"/>
                  <a:gd name="T45" fmla="*/ 5 h 114"/>
                  <a:gd name="T46" fmla="*/ 63 w 141"/>
                  <a:gd name="T47" fmla="*/ 0 h 114"/>
                  <a:gd name="T48" fmla="*/ 71 w 141"/>
                  <a:gd name="T49" fmla="*/ 0 h 114"/>
                  <a:gd name="T50" fmla="*/ 75 w 141"/>
                  <a:gd name="T51" fmla="*/ 0 h 114"/>
                  <a:gd name="T52" fmla="*/ 78 w 141"/>
                  <a:gd name="T53" fmla="*/ 2 h 114"/>
                  <a:gd name="T54" fmla="*/ 78 w 141"/>
                  <a:gd name="T55" fmla="*/ 2 h 114"/>
                  <a:gd name="T56" fmla="*/ 98 w 141"/>
                  <a:gd name="T57" fmla="*/ 17 h 114"/>
                  <a:gd name="T58" fmla="*/ 117 w 141"/>
                  <a:gd name="T59" fmla="*/ 32 h 114"/>
                  <a:gd name="T60" fmla="*/ 125 w 141"/>
                  <a:gd name="T61" fmla="*/ 41 h 114"/>
                  <a:gd name="T62" fmla="*/ 132 w 141"/>
                  <a:gd name="T63" fmla="*/ 50 h 114"/>
                  <a:gd name="T64" fmla="*/ 137 w 141"/>
                  <a:gd name="T65" fmla="*/ 59 h 114"/>
                  <a:gd name="T66" fmla="*/ 140 w 141"/>
                  <a:gd name="T67" fmla="*/ 66 h 114"/>
                  <a:gd name="T68" fmla="*/ 140 w 141"/>
                  <a:gd name="T69" fmla="*/ 66 h 114"/>
                  <a:gd name="T70" fmla="*/ 141 w 141"/>
                  <a:gd name="T71" fmla="*/ 81 h 114"/>
                  <a:gd name="T72" fmla="*/ 141 w 141"/>
                  <a:gd name="T73" fmla="*/ 86 h 114"/>
                  <a:gd name="T74" fmla="*/ 141 w 141"/>
                  <a:gd name="T75" fmla="*/ 90 h 114"/>
                  <a:gd name="T76" fmla="*/ 138 w 141"/>
                  <a:gd name="T77" fmla="*/ 95 h 114"/>
                  <a:gd name="T78" fmla="*/ 135 w 141"/>
                  <a:gd name="T79" fmla="*/ 98 h 114"/>
                  <a:gd name="T80" fmla="*/ 129 w 141"/>
                  <a:gd name="T81" fmla="*/ 101 h 114"/>
                  <a:gd name="T82" fmla="*/ 122 w 141"/>
                  <a:gd name="T83" fmla="*/ 104 h 114"/>
                  <a:gd name="T84" fmla="*/ 122 w 141"/>
                  <a:gd name="T85" fmla="*/ 104 h 11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41" h="114">
                    <a:moveTo>
                      <a:pt x="122" y="104"/>
                    </a:moveTo>
                    <a:lnTo>
                      <a:pt x="122" y="104"/>
                    </a:lnTo>
                    <a:lnTo>
                      <a:pt x="105" y="110"/>
                    </a:lnTo>
                    <a:lnTo>
                      <a:pt x="89" y="113"/>
                    </a:lnTo>
                    <a:lnTo>
                      <a:pt x="72" y="114"/>
                    </a:lnTo>
                    <a:lnTo>
                      <a:pt x="56" y="111"/>
                    </a:lnTo>
                    <a:lnTo>
                      <a:pt x="44" y="107"/>
                    </a:lnTo>
                    <a:lnTo>
                      <a:pt x="32" y="99"/>
                    </a:lnTo>
                    <a:lnTo>
                      <a:pt x="18" y="90"/>
                    </a:lnTo>
                    <a:lnTo>
                      <a:pt x="8" y="80"/>
                    </a:lnTo>
                    <a:lnTo>
                      <a:pt x="3" y="77"/>
                    </a:lnTo>
                    <a:lnTo>
                      <a:pt x="2" y="72"/>
                    </a:lnTo>
                    <a:lnTo>
                      <a:pt x="0" y="68"/>
                    </a:lnTo>
                    <a:lnTo>
                      <a:pt x="0" y="62"/>
                    </a:lnTo>
                    <a:lnTo>
                      <a:pt x="3" y="53"/>
                    </a:lnTo>
                    <a:lnTo>
                      <a:pt x="8" y="45"/>
                    </a:lnTo>
                    <a:lnTo>
                      <a:pt x="24" y="27"/>
                    </a:lnTo>
                    <a:lnTo>
                      <a:pt x="33" y="18"/>
                    </a:lnTo>
                    <a:lnTo>
                      <a:pt x="44" y="11"/>
                    </a:lnTo>
                    <a:lnTo>
                      <a:pt x="53" y="5"/>
                    </a:lnTo>
                    <a:lnTo>
                      <a:pt x="63" y="0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8" y="2"/>
                    </a:lnTo>
                    <a:lnTo>
                      <a:pt x="98" y="17"/>
                    </a:lnTo>
                    <a:lnTo>
                      <a:pt x="117" y="32"/>
                    </a:lnTo>
                    <a:lnTo>
                      <a:pt x="125" y="41"/>
                    </a:lnTo>
                    <a:lnTo>
                      <a:pt x="132" y="50"/>
                    </a:lnTo>
                    <a:lnTo>
                      <a:pt x="137" y="59"/>
                    </a:lnTo>
                    <a:lnTo>
                      <a:pt x="140" y="66"/>
                    </a:lnTo>
                    <a:lnTo>
                      <a:pt x="141" y="81"/>
                    </a:lnTo>
                    <a:lnTo>
                      <a:pt x="141" y="86"/>
                    </a:lnTo>
                    <a:lnTo>
                      <a:pt x="141" y="90"/>
                    </a:lnTo>
                    <a:lnTo>
                      <a:pt x="138" y="95"/>
                    </a:lnTo>
                    <a:lnTo>
                      <a:pt x="135" y="98"/>
                    </a:lnTo>
                    <a:lnTo>
                      <a:pt x="129" y="101"/>
                    </a:lnTo>
                    <a:lnTo>
                      <a:pt x="122" y="10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9" name="Freeform 13447">
                <a:extLst>
                  <a:ext uri="{FF2B5EF4-FFF2-40B4-BE49-F238E27FC236}">
                    <a16:creationId xmlns:a16="http://schemas.microsoft.com/office/drawing/2014/main" id="{743B0E88-45C8-4CCC-BCE1-57869C205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3072"/>
                <a:ext cx="54" cy="63"/>
              </a:xfrm>
              <a:custGeom>
                <a:avLst/>
                <a:gdLst>
                  <a:gd name="T0" fmla="*/ 52 w 54"/>
                  <a:gd name="T1" fmla="*/ 21 h 63"/>
                  <a:gd name="T2" fmla="*/ 52 w 54"/>
                  <a:gd name="T3" fmla="*/ 21 h 63"/>
                  <a:gd name="T4" fmla="*/ 48 w 54"/>
                  <a:gd name="T5" fmla="*/ 32 h 63"/>
                  <a:gd name="T6" fmla="*/ 42 w 54"/>
                  <a:gd name="T7" fmla="*/ 44 h 63"/>
                  <a:gd name="T8" fmla="*/ 39 w 54"/>
                  <a:gd name="T9" fmla="*/ 50 h 63"/>
                  <a:gd name="T10" fmla="*/ 34 w 54"/>
                  <a:gd name="T11" fmla="*/ 56 h 63"/>
                  <a:gd name="T12" fmla="*/ 30 w 54"/>
                  <a:gd name="T13" fmla="*/ 59 h 63"/>
                  <a:gd name="T14" fmla="*/ 25 w 54"/>
                  <a:gd name="T15" fmla="*/ 62 h 63"/>
                  <a:gd name="T16" fmla="*/ 25 w 54"/>
                  <a:gd name="T17" fmla="*/ 62 h 63"/>
                  <a:gd name="T18" fmla="*/ 13 w 54"/>
                  <a:gd name="T19" fmla="*/ 63 h 63"/>
                  <a:gd name="T20" fmla="*/ 6 w 54"/>
                  <a:gd name="T21" fmla="*/ 62 h 63"/>
                  <a:gd name="T22" fmla="*/ 3 w 54"/>
                  <a:gd name="T23" fmla="*/ 59 h 63"/>
                  <a:gd name="T24" fmla="*/ 1 w 54"/>
                  <a:gd name="T25" fmla="*/ 57 h 63"/>
                  <a:gd name="T26" fmla="*/ 0 w 54"/>
                  <a:gd name="T27" fmla="*/ 50 h 63"/>
                  <a:gd name="T28" fmla="*/ 0 w 54"/>
                  <a:gd name="T29" fmla="*/ 50 h 63"/>
                  <a:gd name="T30" fmla="*/ 1 w 54"/>
                  <a:gd name="T31" fmla="*/ 36 h 63"/>
                  <a:gd name="T32" fmla="*/ 3 w 54"/>
                  <a:gd name="T33" fmla="*/ 27 h 63"/>
                  <a:gd name="T34" fmla="*/ 4 w 54"/>
                  <a:gd name="T35" fmla="*/ 18 h 63"/>
                  <a:gd name="T36" fmla="*/ 9 w 54"/>
                  <a:gd name="T37" fmla="*/ 11 h 63"/>
                  <a:gd name="T38" fmla="*/ 13 w 54"/>
                  <a:gd name="T39" fmla="*/ 3 h 63"/>
                  <a:gd name="T40" fmla="*/ 15 w 54"/>
                  <a:gd name="T41" fmla="*/ 2 h 63"/>
                  <a:gd name="T42" fmla="*/ 19 w 54"/>
                  <a:gd name="T43" fmla="*/ 0 h 63"/>
                  <a:gd name="T44" fmla="*/ 22 w 54"/>
                  <a:gd name="T45" fmla="*/ 0 h 63"/>
                  <a:gd name="T46" fmla="*/ 25 w 54"/>
                  <a:gd name="T47" fmla="*/ 0 h 63"/>
                  <a:gd name="T48" fmla="*/ 25 w 54"/>
                  <a:gd name="T49" fmla="*/ 0 h 63"/>
                  <a:gd name="T50" fmla="*/ 40 w 54"/>
                  <a:gd name="T51" fmla="*/ 5 h 63"/>
                  <a:gd name="T52" fmla="*/ 49 w 54"/>
                  <a:gd name="T53" fmla="*/ 9 h 63"/>
                  <a:gd name="T54" fmla="*/ 52 w 54"/>
                  <a:gd name="T55" fmla="*/ 12 h 63"/>
                  <a:gd name="T56" fmla="*/ 54 w 54"/>
                  <a:gd name="T57" fmla="*/ 15 h 63"/>
                  <a:gd name="T58" fmla="*/ 54 w 54"/>
                  <a:gd name="T59" fmla="*/ 18 h 63"/>
                  <a:gd name="T60" fmla="*/ 52 w 54"/>
                  <a:gd name="T61" fmla="*/ 21 h 63"/>
                  <a:gd name="T62" fmla="*/ 52 w 54"/>
                  <a:gd name="T63" fmla="*/ 21 h 6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4" h="63">
                    <a:moveTo>
                      <a:pt x="52" y="21"/>
                    </a:moveTo>
                    <a:lnTo>
                      <a:pt x="52" y="21"/>
                    </a:lnTo>
                    <a:lnTo>
                      <a:pt x="48" y="32"/>
                    </a:lnTo>
                    <a:lnTo>
                      <a:pt x="42" y="44"/>
                    </a:lnTo>
                    <a:lnTo>
                      <a:pt x="39" y="50"/>
                    </a:lnTo>
                    <a:lnTo>
                      <a:pt x="34" y="56"/>
                    </a:lnTo>
                    <a:lnTo>
                      <a:pt x="30" y="59"/>
                    </a:lnTo>
                    <a:lnTo>
                      <a:pt x="25" y="62"/>
                    </a:lnTo>
                    <a:lnTo>
                      <a:pt x="13" y="63"/>
                    </a:lnTo>
                    <a:lnTo>
                      <a:pt x="6" y="62"/>
                    </a:lnTo>
                    <a:lnTo>
                      <a:pt x="3" y="59"/>
                    </a:lnTo>
                    <a:lnTo>
                      <a:pt x="1" y="57"/>
                    </a:lnTo>
                    <a:lnTo>
                      <a:pt x="0" y="50"/>
                    </a:lnTo>
                    <a:lnTo>
                      <a:pt x="1" y="36"/>
                    </a:lnTo>
                    <a:lnTo>
                      <a:pt x="3" y="27"/>
                    </a:lnTo>
                    <a:lnTo>
                      <a:pt x="4" y="18"/>
                    </a:lnTo>
                    <a:lnTo>
                      <a:pt x="9" y="11"/>
                    </a:lnTo>
                    <a:lnTo>
                      <a:pt x="13" y="3"/>
                    </a:lnTo>
                    <a:lnTo>
                      <a:pt x="15" y="2"/>
                    </a:lnTo>
                    <a:lnTo>
                      <a:pt x="19" y="0"/>
                    </a:lnTo>
                    <a:lnTo>
                      <a:pt x="22" y="0"/>
                    </a:lnTo>
                    <a:lnTo>
                      <a:pt x="25" y="0"/>
                    </a:lnTo>
                    <a:lnTo>
                      <a:pt x="40" y="5"/>
                    </a:lnTo>
                    <a:lnTo>
                      <a:pt x="49" y="9"/>
                    </a:lnTo>
                    <a:lnTo>
                      <a:pt x="52" y="12"/>
                    </a:lnTo>
                    <a:lnTo>
                      <a:pt x="54" y="15"/>
                    </a:lnTo>
                    <a:lnTo>
                      <a:pt x="54" y="18"/>
                    </a:lnTo>
                    <a:lnTo>
                      <a:pt x="52" y="2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0" name="Freeform 13448">
                <a:extLst>
                  <a:ext uri="{FF2B5EF4-FFF2-40B4-BE49-F238E27FC236}">
                    <a16:creationId xmlns:a16="http://schemas.microsoft.com/office/drawing/2014/main" id="{AC47F9AC-2212-4D4C-ADEB-5B67ECF2E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934"/>
                <a:ext cx="139" cy="117"/>
              </a:xfrm>
              <a:custGeom>
                <a:avLst/>
                <a:gdLst>
                  <a:gd name="T0" fmla="*/ 112 w 139"/>
                  <a:gd name="T1" fmla="*/ 84 h 117"/>
                  <a:gd name="T2" fmla="*/ 112 w 139"/>
                  <a:gd name="T3" fmla="*/ 84 h 117"/>
                  <a:gd name="T4" fmla="*/ 78 w 139"/>
                  <a:gd name="T5" fmla="*/ 101 h 117"/>
                  <a:gd name="T6" fmla="*/ 63 w 139"/>
                  <a:gd name="T7" fmla="*/ 110 h 117"/>
                  <a:gd name="T8" fmla="*/ 52 w 139"/>
                  <a:gd name="T9" fmla="*/ 116 h 117"/>
                  <a:gd name="T10" fmla="*/ 52 w 139"/>
                  <a:gd name="T11" fmla="*/ 116 h 117"/>
                  <a:gd name="T12" fmla="*/ 51 w 139"/>
                  <a:gd name="T13" fmla="*/ 117 h 117"/>
                  <a:gd name="T14" fmla="*/ 48 w 139"/>
                  <a:gd name="T15" fmla="*/ 117 h 117"/>
                  <a:gd name="T16" fmla="*/ 40 w 139"/>
                  <a:gd name="T17" fmla="*/ 116 h 117"/>
                  <a:gd name="T18" fmla="*/ 33 w 139"/>
                  <a:gd name="T19" fmla="*/ 111 h 117"/>
                  <a:gd name="T20" fmla="*/ 24 w 139"/>
                  <a:gd name="T21" fmla="*/ 104 h 117"/>
                  <a:gd name="T22" fmla="*/ 15 w 139"/>
                  <a:gd name="T23" fmla="*/ 95 h 117"/>
                  <a:gd name="T24" fmla="*/ 9 w 139"/>
                  <a:gd name="T25" fmla="*/ 86 h 117"/>
                  <a:gd name="T26" fmla="*/ 3 w 139"/>
                  <a:gd name="T27" fmla="*/ 77 h 117"/>
                  <a:gd name="T28" fmla="*/ 0 w 139"/>
                  <a:gd name="T29" fmla="*/ 66 h 117"/>
                  <a:gd name="T30" fmla="*/ 0 w 139"/>
                  <a:gd name="T31" fmla="*/ 66 h 117"/>
                  <a:gd name="T32" fmla="*/ 1 w 139"/>
                  <a:gd name="T33" fmla="*/ 59 h 117"/>
                  <a:gd name="T34" fmla="*/ 4 w 139"/>
                  <a:gd name="T35" fmla="*/ 51 h 117"/>
                  <a:gd name="T36" fmla="*/ 10 w 139"/>
                  <a:gd name="T37" fmla="*/ 44 h 117"/>
                  <a:gd name="T38" fmla="*/ 18 w 139"/>
                  <a:gd name="T39" fmla="*/ 39 h 117"/>
                  <a:gd name="T40" fmla="*/ 37 w 139"/>
                  <a:gd name="T41" fmla="*/ 29 h 117"/>
                  <a:gd name="T42" fmla="*/ 54 w 139"/>
                  <a:gd name="T43" fmla="*/ 20 h 117"/>
                  <a:gd name="T44" fmla="*/ 54 w 139"/>
                  <a:gd name="T45" fmla="*/ 20 h 117"/>
                  <a:gd name="T46" fmla="*/ 75 w 139"/>
                  <a:gd name="T47" fmla="*/ 11 h 117"/>
                  <a:gd name="T48" fmla="*/ 87 w 139"/>
                  <a:gd name="T49" fmla="*/ 6 h 117"/>
                  <a:gd name="T50" fmla="*/ 99 w 139"/>
                  <a:gd name="T51" fmla="*/ 2 h 117"/>
                  <a:gd name="T52" fmla="*/ 111 w 139"/>
                  <a:gd name="T53" fmla="*/ 0 h 117"/>
                  <a:gd name="T54" fmla="*/ 115 w 139"/>
                  <a:gd name="T55" fmla="*/ 0 h 117"/>
                  <a:gd name="T56" fmla="*/ 121 w 139"/>
                  <a:gd name="T57" fmla="*/ 2 h 117"/>
                  <a:gd name="T58" fmla="*/ 126 w 139"/>
                  <a:gd name="T59" fmla="*/ 3 h 117"/>
                  <a:gd name="T60" fmla="*/ 130 w 139"/>
                  <a:gd name="T61" fmla="*/ 6 h 117"/>
                  <a:gd name="T62" fmla="*/ 133 w 139"/>
                  <a:gd name="T63" fmla="*/ 11 h 117"/>
                  <a:gd name="T64" fmla="*/ 136 w 139"/>
                  <a:gd name="T65" fmla="*/ 15 h 117"/>
                  <a:gd name="T66" fmla="*/ 136 w 139"/>
                  <a:gd name="T67" fmla="*/ 15 h 117"/>
                  <a:gd name="T68" fmla="*/ 139 w 139"/>
                  <a:gd name="T69" fmla="*/ 23 h 117"/>
                  <a:gd name="T70" fmla="*/ 139 w 139"/>
                  <a:gd name="T71" fmla="*/ 30 h 117"/>
                  <a:gd name="T72" fmla="*/ 139 w 139"/>
                  <a:gd name="T73" fmla="*/ 41 h 117"/>
                  <a:gd name="T74" fmla="*/ 136 w 139"/>
                  <a:gd name="T75" fmla="*/ 51 h 117"/>
                  <a:gd name="T76" fmla="*/ 133 w 139"/>
                  <a:gd name="T77" fmla="*/ 62 h 117"/>
                  <a:gd name="T78" fmla="*/ 127 w 139"/>
                  <a:gd name="T79" fmla="*/ 72 h 117"/>
                  <a:gd name="T80" fmla="*/ 121 w 139"/>
                  <a:gd name="T81" fmla="*/ 80 h 117"/>
                  <a:gd name="T82" fmla="*/ 112 w 139"/>
                  <a:gd name="T83" fmla="*/ 84 h 117"/>
                  <a:gd name="T84" fmla="*/ 112 w 139"/>
                  <a:gd name="T85" fmla="*/ 84 h 11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9" h="117">
                    <a:moveTo>
                      <a:pt x="112" y="84"/>
                    </a:moveTo>
                    <a:lnTo>
                      <a:pt x="112" y="84"/>
                    </a:lnTo>
                    <a:lnTo>
                      <a:pt x="78" y="101"/>
                    </a:lnTo>
                    <a:lnTo>
                      <a:pt x="63" y="110"/>
                    </a:lnTo>
                    <a:lnTo>
                      <a:pt x="52" y="116"/>
                    </a:lnTo>
                    <a:lnTo>
                      <a:pt x="51" y="117"/>
                    </a:lnTo>
                    <a:lnTo>
                      <a:pt x="48" y="117"/>
                    </a:lnTo>
                    <a:lnTo>
                      <a:pt x="40" y="116"/>
                    </a:lnTo>
                    <a:lnTo>
                      <a:pt x="33" y="111"/>
                    </a:lnTo>
                    <a:lnTo>
                      <a:pt x="24" y="104"/>
                    </a:lnTo>
                    <a:lnTo>
                      <a:pt x="15" y="95"/>
                    </a:lnTo>
                    <a:lnTo>
                      <a:pt x="9" y="86"/>
                    </a:lnTo>
                    <a:lnTo>
                      <a:pt x="3" y="77"/>
                    </a:lnTo>
                    <a:lnTo>
                      <a:pt x="0" y="66"/>
                    </a:lnTo>
                    <a:lnTo>
                      <a:pt x="1" y="59"/>
                    </a:lnTo>
                    <a:lnTo>
                      <a:pt x="4" y="51"/>
                    </a:lnTo>
                    <a:lnTo>
                      <a:pt x="10" y="44"/>
                    </a:lnTo>
                    <a:lnTo>
                      <a:pt x="18" y="39"/>
                    </a:lnTo>
                    <a:lnTo>
                      <a:pt x="37" y="29"/>
                    </a:lnTo>
                    <a:lnTo>
                      <a:pt x="54" y="20"/>
                    </a:lnTo>
                    <a:lnTo>
                      <a:pt x="75" y="11"/>
                    </a:lnTo>
                    <a:lnTo>
                      <a:pt x="87" y="6"/>
                    </a:lnTo>
                    <a:lnTo>
                      <a:pt x="99" y="2"/>
                    </a:lnTo>
                    <a:lnTo>
                      <a:pt x="111" y="0"/>
                    </a:lnTo>
                    <a:lnTo>
                      <a:pt x="115" y="0"/>
                    </a:lnTo>
                    <a:lnTo>
                      <a:pt x="121" y="2"/>
                    </a:lnTo>
                    <a:lnTo>
                      <a:pt x="126" y="3"/>
                    </a:lnTo>
                    <a:lnTo>
                      <a:pt x="130" y="6"/>
                    </a:lnTo>
                    <a:lnTo>
                      <a:pt x="133" y="11"/>
                    </a:lnTo>
                    <a:lnTo>
                      <a:pt x="136" y="15"/>
                    </a:lnTo>
                    <a:lnTo>
                      <a:pt x="139" y="23"/>
                    </a:lnTo>
                    <a:lnTo>
                      <a:pt x="139" y="30"/>
                    </a:lnTo>
                    <a:lnTo>
                      <a:pt x="139" y="41"/>
                    </a:lnTo>
                    <a:lnTo>
                      <a:pt x="136" y="51"/>
                    </a:lnTo>
                    <a:lnTo>
                      <a:pt x="133" y="62"/>
                    </a:lnTo>
                    <a:lnTo>
                      <a:pt x="127" y="72"/>
                    </a:lnTo>
                    <a:lnTo>
                      <a:pt x="121" y="80"/>
                    </a:lnTo>
                    <a:lnTo>
                      <a:pt x="112" y="8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1" name="Freeform 13449">
                <a:extLst>
                  <a:ext uri="{FF2B5EF4-FFF2-40B4-BE49-F238E27FC236}">
                    <a16:creationId xmlns:a16="http://schemas.microsoft.com/office/drawing/2014/main" id="{E428CD48-1D1A-41FE-BB8B-718A5CA55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885"/>
                <a:ext cx="66" cy="64"/>
              </a:xfrm>
              <a:custGeom>
                <a:avLst/>
                <a:gdLst>
                  <a:gd name="T0" fmla="*/ 52 w 66"/>
                  <a:gd name="T1" fmla="*/ 40 h 64"/>
                  <a:gd name="T2" fmla="*/ 52 w 66"/>
                  <a:gd name="T3" fmla="*/ 40 h 64"/>
                  <a:gd name="T4" fmla="*/ 45 w 66"/>
                  <a:gd name="T5" fmla="*/ 49 h 64"/>
                  <a:gd name="T6" fmla="*/ 37 w 66"/>
                  <a:gd name="T7" fmla="*/ 58 h 64"/>
                  <a:gd name="T8" fmla="*/ 34 w 66"/>
                  <a:gd name="T9" fmla="*/ 63 h 64"/>
                  <a:gd name="T10" fmla="*/ 30 w 66"/>
                  <a:gd name="T11" fmla="*/ 64 h 64"/>
                  <a:gd name="T12" fmla="*/ 27 w 66"/>
                  <a:gd name="T13" fmla="*/ 64 h 64"/>
                  <a:gd name="T14" fmla="*/ 24 w 66"/>
                  <a:gd name="T15" fmla="*/ 61 h 64"/>
                  <a:gd name="T16" fmla="*/ 24 w 66"/>
                  <a:gd name="T17" fmla="*/ 61 h 64"/>
                  <a:gd name="T18" fmla="*/ 15 w 66"/>
                  <a:gd name="T19" fmla="*/ 54 h 64"/>
                  <a:gd name="T20" fmla="*/ 6 w 66"/>
                  <a:gd name="T21" fmla="*/ 45 h 64"/>
                  <a:gd name="T22" fmla="*/ 3 w 66"/>
                  <a:gd name="T23" fmla="*/ 39 h 64"/>
                  <a:gd name="T24" fmla="*/ 0 w 66"/>
                  <a:gd name="T25" fmla="*/ 34 h 64"/>
                  <a:gd name="T26" fmla="*/ 0 w 66"/>
                  <a:gd name="T27" fmla="*/ 30 h 64"/>
                  <a:gd name="T28" fmla="*/ 1 w 66"/>
                  <a:gd name="T29" fmla="*/ 24 h 64"/>
                  <a:gd name="T30" fmla="*/ 1 w 66"/>
                  <a:gd name="T31" fmla="*/ 24 h 64"/>
                  <a:gd name="T32" fmla="*/ 4 w 66"/>
                  <a:gd name="T33" fmla="*/ 18 h 64"/>
                  <a:gd name="T34" fmla="*/ 10 w 66"/>
                  <a:gd name="T35" fmla="*/ 13 h 64"/>
                  <a:gd name="T36" fmla="*/ 18 w 66"/>
                  <a:gd name="T37" fmla="*/ 7 h 64"/>
                  <a:gd name="T38" fmla="*/ 27 w 66"/>
                  <a:gd name="T39" fmla="*/ 4 h 64"/>
                  <a:gd name="T40" fmla="*/ 36 w 66"/>
                  <a:gd name="T41" fmla="*/ 1 h 64"/>
                  <a:gd name="T42" fmla="*/ 45 w 66"/>
                  <a:gd name="T43" fmla="*/ 0 h 64"/>
                  <a:gd name="T44" fmla="*/ 54 w 66"/>
                  <a:gd name="T45" fmla="*/ 0 h 64"/>
                  <a:gd name="T46" fmla="*/ 60 w 66"/>
                  <a:gd name="T47" fmla="*/ 4 h 64"/>
                  <a:gd name="T48" fmla="*/ 60 w 66"/>
                  <a:gd name="T49" fmla="*/ 4 h 64"/>
                  <a:gd name="T50" fmla="*/ 63 w 66"/>
                  <a:gd name="T51" fmla="*/ 7 h 64"/>
                  <a:gd name="T52" fmla="*/ 64 w 66"/>
                  <a:gd name="T53" fmla="*/ 12 h 64"/>
                  <a:gd name="T54" fmla="*/ 66 w 66"/>
                  <a:gd name="T55" fmla="*/ 16 h 64"/>
                  <a:gd name="T56" fmla="*/ 64 w 66"/>
                  <a:gd name="T57" fmla="*/ 21 h 64"/>
                  <a:gd name="T58" fmla="*/ 58 w 66"/>
                  <a:gd name="T59" fmla="*/ 30 h 64"/>
                  <a:gd name="T60" fmla="*/ 52 w 66"/>
                  <a:gd name="T61" fmla="*/ 40 h 64"/>
                  <a:gd name="T62" fmla="*/ 52 w 66"/>
                  <a:gd name="T63" fmla="*/ 40 h 6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6" h="64">
                    <a:moveTo>
                      <a:pt x="52" y="40"/>
                    </a:moveTo>
                    <a:lnTo>
                      <a:pt x="52" y="40"/>
                    </a:lnTo>
                    <a:lnTo>
                      <a:pt x="45" y="49"/>
                    </a:lnTo>
                    <a:lnTo>
                      <a:pt x="37" y="58"/>
                    </a:lnTo>
                    <a:lnTo>
                      <a:pt x="34" y="63"/>
                    </a:lnTo>
                    <a:lnTo>
                      <a:pt x="30" y="64"/>
                    </a:lnTo>
                    <a:lnTo>
                      <a:pt x="27" y="64"/>
                    </a:lnTo>
                    <a:lnTo>
                      <a:pt x="24" y="61"/>
                    </a:lnTo>
                    <a:lnTo>
                      <a:pt x="15" y="54"/>
                    </a:lnTo>
                    <a:lnTo>
                      <a:pt x="6" y="45"/>
                    </a:lnTo>
                    <a:lnTo>
                      <a:pt x="3" y="39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1" y="24"/>
                    </a:lnTo>
                    <a:lnTo>
                      <a:pt x="4" y="18"/>
                    </a:lnTo>
                    <a:lnTo>
                      <a:pt x="10" y="13"/>
                    </a:lnTo>
                    <a:lnTo>
                      <a:pt x="18" y="7"/>
                    </a:lnTo>
                    <a:lnTo>
                      <a:pt x="27" y="4"/>
                    </a:lnTo>
                    <a:lnTo>
                      <a:pt x="36" y="1"/>
                    </a:lnTo>
                    <a:lnTo>
                      <a:pt x="45" y="0"/>
                    </a:lnTo>
                    <a:lnTo>
                      <a:pt x="54" y="0"/>
                    </a:lnTo>
                    <a:lnTo>
                      <a:pt x="60" y="4"/>
                    </a:lnTo>
                    <a:lnTo>
                      <a:pt x="63" y="7"/>
                    </a:lnTo>
                    <a:lnTo>
                      <a:pt x="64" y="12"/>
                    </a:lnTo>
                    <a:lnTo>
                      <a:pt x="66" y="16"/>
                    </a:lnTo>
                    <a:lnTo>
                      <a:pt x="64" y="21"/>
                    </a:lnTo>
                    <a:lnTo>
                      <a:pt x="58" y="30"/>
                    </a:lnTo>
                    <a:lnTo>
                      <a:pt x="52" y="4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2" name="Freeform 13450">
                <a:extLst>
                  <a:ext uri="{FF2B5EF4-FFF2-40B4-BE49-F238E27FC236}">
                    <a16:creationId xmlns:a16="http://schemas.microsoft.com/office/drawing/2014/main" id="{500C358A-60D0-4BBD-9B82-A6E3772F1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717"/>
                <a:ext cx="270" cy="114"/>
              </a:xfrm>
              <a:custGeom>
                <a:avLst/>
                <a:gdLst>
                  <a:gd name="T0" fmla="*/ 164 w 270"/>
                  <a:gd name="T1" fmla="*/ 114 h 114"/>
                  <a:gd name="T2" fmla="*/ 164 w 270"/>
                  <a:gd name="T3" fmla="*/ 114 h 114"/>
                  <a:gd name="T4" fmla="*/ 143 w 270"/>
                  <a:gd name="T5" fmla="*/ 114 h 114"/>
                  <a:gd name="T6" fmla="*/ 117 w 270"/>
                  <a:gd name="T7" fmla="*/ 112 h 114"/>
                  <a:gd name="T8" fmla="*/ 90 w 270"/>
                  <a:gd name="T9" fmla="*/ 108 h 114"/>
                  <a:gd name="T10" fmla="*/ 63 w 270"/>
                  <a:gd name="T11" fmla="*/ 102 h 114"/>
                  <a:gd name="T12" fmla="*/ 39 w 270"/>
                  <a:gd name="T13" fmla="*/ 96 h 114"/>
                  <a:gd name="T14" fmla="*/ 20 w 270"/>
                  <a:gd name="T15" fmla="*/ 88 h 114"/>
                  <a:gd name="T16" fmla="*/ 12 w 270"/>
                  <a:gd name="T17" fmla="*/ 84 h 114"/>
                  <a:gd name="T18" fmla="*/ 6 w 270"/>
                  <a:gd name="T19" fmla="*/ 81 h 114"/>
                  <a:gd name="T20" fmla="*/ 2 w 270"/>
                  <a:gd name="T21" fmla="*/ 76 h 114"/>
                  <a:gd name="T22" fmla="*/ 0 w 270"/>
                  <a:gd name="T23" fmla="*/ 72 h 114"/>
                  <a:gd name="T24" fmla="*/ 0 w 270"/>
                  <a:gd name="T25" fmla="*/ 72 h 114"/>
                  <a:gd name="T26" fmla="*/ 2 w 270"/>
                  <a:gd name="T27" fmla="*/ 64 h 114"/>
                  <a:gd name="T28" fmla="*/ 3 w 270"/>
                  <a:gd name="T29" fmla="*/ 57 h 114"/>
                  <a:gd name="T30" fmla="*/ 6 w 270"/>
                  <a:gd name="T31" fmla="*/ 51 h 114"/>
                  <a:gd name="T32" fmla="*/ 11 w 270"/>
                  <a:gd name="T33" fmla="*/ 45 h 114"/>
                  <a:gd name="T34" fmla="*/ 17 w 270"/>
                  <a:gd name="T35" fmla="*/ 40 h 114"/>
                  <a:gd name="T36" fmla="*/ 24 w 270"/>
                  <a:gd name="T37" fmla="*/ 37 h 114"/>
                  <a:gd name="T38" fmla="*/ 32 w 270"/>
                  <a:gd name="T39" fmla="*/ 34 h 114"/>
                  <a:gd name="T40" fmla="*/ 39 w 270"/>
                  <a:gd name="T41" fmla="*/ 33 h 114"/>
                  <a:gd name="T42" fmla="*/ 39 w 270"/>
                  <a:gd name="T43" fmla="*/ 33 h 114"/>
                  <a:gd name="T44" fmla="*/ 59 w 270"/>
                  <a:gd name="T45" fmla="*/ 36 h 114"/>
                  <a:gd name="T46" fmla="*/ 81 w 270"/>
                  <a:gd name="T47" fmla="*/ 39 h 114"/>
                  <a:gd name="T48" fmla="*/ 95 w 270"/>
                  <a:gd name="T49" fmla="*/ 40 h 114"/>
                  <a:gd name="T50" fmla="*/ 108 w 270"/>
                  <a:gd name="T51" fmla="*/ 40 h 114"/>
                  <a:gd name="T52" fmla="*/ 123 w 270"/>
                  <a:gd name="T53" fmla="*/ 40 h 114"/>
                  <a:gd name="T54" fmla="*/ 138 w 270"/>
                  <a:gd name="T55" fmla="*/ 37 h 114"/>
                  <a:gd name="T56" fmla="*/ 138 w 270"/>
                  <a:gd name="T57" fmla="*/ 37 h 114"/>
                  <a:gd name="T58" fmla="*/ 155 w 270"/>
                  <a:gd name="T59" fmla="*/ 34 h 114"/>
                  <a:gd name="T60" fmla="*/ 168 w 270"/>
                  <a:gd name="T61" fmla="*/ 30 h 114"/>
                  <a:gd name="T62" fmla="*/ 195 w 270"/>
                  <a:gd name="T63" fmla="*/ 18 h 114"/>
                  <a:gd name="T64" fmla="*/ 218 w 270"/>
                  <a:gd name="T65" fmla="*/ 6 h 114"/>
                  <a:gd name="T66" fmla="*/ 228 w 270"/>
                  <a:gd name="T67" fmla="*/ 3 h 114"/>
                  <a:gd name="T68" fmla="*/ 239 w 270"/>
                  <a:gd name="T69" fmla="*/ 0 h 114"/>
                  <a:gd name="T70" fmla="*/ 239 w 270"/>
                  <a:gd name="T71" fmla="*/ 0 h 114"/>
                  <a:gd name="T72" fmla="*/ 246 w 270"/>
                  <a:gd name="T73" fmla="*/ 1 h 114"/>
                  <a:gd name="T74" fmla="*/ 252 w 270"/>
                  <a:gd name="T75" fmla="*/ 3 h 114"/>
                  <a:gd name="T76" fmla="*/ 257 w 270"/>
                  <a:gd name="T77" fmla="*/ 6 h 114"/>
                  <a:gd name="T78" fmla="*/ 261 w 270"/>
                  <a:gd name="T79" fmla="*/ 10 h 114"/>
                  <a:gd name="T80" fmla="*/ 264 w 270"/>
                  <a:gd name="T81" fmla="*/ 16 h 114"/>
                  <a:gd name="T82" fmla="*/ 267 w 270"/>
                  <a:gd name="T83" fmla="*/ 22 h 114"/>
                  <a:gd name="T84" fmla="*/ 269 w 270"/>
                  <a:gd name="T85" fmla="*/ 28 h 114"/>
                  <a:gd name="T86" fmla="*/ 269 w 270"/>
                  <a:gd name="T87" fmla="*/ 34 h 114"/>
                  <a:gd name="T88" fmla="*/ 269 w 270"/>
                  <a:gd name="T89" fmla="*/ 34 h 114"/>
                  <a:gd name="T90" fmla="*/ 270 w 270"/>
                  <a:gd name="T91" fmla="*/ 39 h 114"/>
                  <a:gd name="T92" fmla="*/ 269 w 270"/>
                  <a:gd name="T93" fmla="*/ 43 h 114"/>
                  <a:gd name="T94" fmla="*/ 263 w 270"/>
                  <a:gd name="T95" fmla="*/ 54 h 114"/>
                  <a:gd name="T96" fmla="*/ 252 w 270"/>
                  <a:gd name="T97" fmla="*/ 67 h 114"/>
                  <a:gd name="T98" fmla="*/ 239 w 270"/>
                  <a:gd name="T99" fmla="*/ 79 h 114"/>
                  <a:gd name="T100" fmla="*/ 222 w 270"/>
                  <a:gd name="T101" fmla="*/ 91 h 114"/>
                  <a:gd name="T102" fmla="*/ 203 w 270"/>
                  <a:gd name="T103" fmla="*/ 102 h 114"/>
                  <a:gd name="T104" fmla="*/ 183 w 270"/>
                  <a:gd name="T105" fmla="*/ 109 h 114"/>
                  <a:gd name="T106" fmla="*/ 174 w 270"/>
                  <a:gd name="T107" fmla="*/ 112 h 114"/>
                  <a:gd name="T108" fmla="*/ 164 w 270"/>
                  <a:gd name="T109" fmla="*/ 114 h 114"/>
                  <a:gd name="T110" fmla="*/ 164 w 270"/>
                  <a:gd name="T111" fmla="*/ 114 h 11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0" h="114">
                    <a:moveTo>
                      <a:pt x="164" y="114"/>
                    </a:moveTo>
                    <a:lnTo>
                      <a:pt x="164" y="114"/>
                    </a:lnTo>
                    <a:lnTo>
                      <a:pt x="143" y="114"/>
                    </a:lnTo>
                    <a:lnTo>
                      <a:pt x="117" y="112"/>
                    </a:lnTo>
                    <a:lnTo>
                      <a:pt x="90" y="108"/>
                    </a:lnTo>
                    <a:lnTo>
                      <a:pt x="63" y="102"/>
                    </a:lnTo>
                    <a:lnTo>
                      <a:pt x="39" y="96"/>
                    </a:lnTo>
                    <a:lnTo>
                      <a:pt x="20" y="88"/>
                    </a:lnTo>
                    <a:lnTo>
                      <a:pt x="12" y="84"/>
                    </a:lnTo>
                    <a:lnTo>
                      <a:pt x="6" y="81"/>
                    </a:lnTo>
                    <a:lnTo>
                      <a:pt x="2" y="76"/>
                    </a:lnTo>
                    <a:lnTo>
                      <a:pt x="0" y="72"/>
                    </a:lnTo>
                    <a:lnTo>
                      <a:pt x="2" y="64"/>
                    </a:lnTo>
                    <a:lnTo>
                      <a:pt x="3" y="57"/>
                    </a:lnTo>
                    <a:lnTo>
                      <a:pt x="6" y="51"/>
                    </a:lnTo>
                    <a:lnTo>
                      <a:pt x="11" y="45"/>
                    </a:lnTo>
                    <a:lnTo>
                      <a:pt x="17" y="40"/>
                    </a:lnTo>
                    <a:lnTo>
                      <a:pt x="24" y="37"/>
                    </a:lnTo>
                    <a:lnTo>
                      <a:pt x="32" y="34"/>
                    </a:lnTo>
                    <a:lnTo>
                      <a:pt x="39" y="33"/>
                    </a:lnTo>
                    <a:lnTo>
                      <a:pt x="59" y="36"/>
                    </a:lnTo>
                    <a:lnTo>
                      <a:pt x="81" y="39"/>
                    </a:lnTo>
                    <a:lnTo>
                      <a:pt x="95" y="40"/>
                    </a:lnTo>
                    <a:lnTo>
                      <a:pt x="108" y="40"/>
                    </a:lnTo>
                    <a:lnTo>
                      <a:pt x="123" y="40"/>
                    </a:lnTo>
                    <a:lnTo>
                      <a:pt x="138" y="37"/>
                    </a:lnTo>
                    <a:lnTo>
                      <a:pt x="155" y="34"/>
                    </a:lnTo>
                    <a:lnTo>
                      <a:pt x="168" y="30"/>
                    </a:lnTo>
                    <a:lnTo>
                      <a:pt x="195" y="18"/>
                    </a:lnTo>
                    <a:lnTo>
                      <a:pt x="218" y="6"/>
                    </a:lnTo>
                    <a:lnTo>
                      <a:pt x="228" y="3"/>
                    </a:lnTo>
                    <a:lnTo>
                      <a:pt x="239" y="0"/>
                    </a:lnTo>
                    <a:lnTo>
                      <a:pt x="246" y="1"/>
                    </a:lnTo>
                    <a:lnTo>
                      <a:pt x="252" y="3"/>
                    </a:lnTo>
                    <a:lnTo>
                      <a:pt x="257" y="6"/>
                    </a:lnTo>
                    <a:lnTo>
                      <a:pt x="261" y="10"/>
                    </a:lnTo>
                    <a:lnTo>
                      <a:pt x="264" y="16"/>
                    </a:lnTo>
                    <a:lnTo>
                      <a:pt x="267" y="22"/>
                    </a:lnTo>
                    <a:lnTo>
                      <a:pt x="269" y="28"/>
                    </a:lnTo>
                    <a:lnTo>
                      <a:pt x="269" y="34"/>
                    </a:lnTo>
                    <a:lnTo>
                      <a:pt x="270" y="39"/>
                    </a:lnTo>
                    <a:lnTo>
                      <a:pt x="269" y="43"/>
                    </a:lnTo>
                    <a:lnTo>
                      <a:pt x="263" y="54"/>
                    </a:lnTo>
                    <a:lnTo>
                      <a:pt x="252" y="67"/>
                    </a:lnTo>
                    <a:lnTo>
                      <a:pt x="239" y="79"/>
                    </a:lnTo>
                    <a:lnTo>
                      <a:pt x="222" y="91"/>
                    </a:lnTo>
                    <a:lnTo>
                      <a:pt x="203" y="102"/>
                    </a:lnTo>
                    <a:lnTo>
                      <a:pt x="183" y="109"/>
                    </a:lnTo>
                    <a:lnTo>
                      <a:pt x="174" y="112"/>
                    </a:lnTo>
                    <a:lnTo>
                      <a:pt x="164" y="11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3" name="Freeform 13451">
                <a:extLst>
                  <a:ext uri="{FF2B5EF4-FFF2-40B4-BE49-F238E27FC236}">
                    <a16:creationId xmlns:a16="http://schemas.microsoft.com/office/drawing/2014/main" id="{C12CE281-021D-440F-A79D-BFF2A08E4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595"/>
                <a:ext cx="209" cy="209"/>
              </a:xfrm>
              <a:custGeom>
                <a:avLst/>
                <a:gdLst>
                  <a:gd name="T0" fmla="*/ 183 w 209"/>
                  <a:gd name="T1" fmla="*/ 173 h 209"/>
                  <a:gd name="T2" fmla="*/ 183 w 209"/>
                  <a:gd name="T3" fmla="*/ 173 h 209"/>
                  <a:gd name="T4" fmla="*/ 174 w 209"/>
                  <a:gd name="T5" fmla="*/ 191 h 209"/>
                  <a:gd name="T6" fmla="*/ 168 w 209"/>
                  <a:gd name="T7" fmla="*/ 198 h 209"/>
                  <a:gd name="T8" fmla="*/ 161 w 209"/>
                  <a:gd name="T9" fmla="*/ 206 h 209"/>
                  <a:gd name="T10" fmla="*/ 161 w 209"/>
                  <a:gd name="T11" fmla="*/ 206 h 209"/>
                  <a:gd name="T12" fmla="*/ 158 w 209"/>
                  <a:gd name="T13" fmla="*/ 207 h 209"/>
                  <a:gd name="T14" fmla="*/ 155 w 209"/>
                  <a:gd name="T15" fmla="*/ 209 h 209"/>
                  <a:gd name="T16" fmla="*/ 144 w 209"/>
                  <a:gd name="T17" fmla="*/ 209 h 209"/>
                  <a:gd name="T18" fmla="*/ 131 w 209"/>
                  <a:gd name="T19" fmla="*/ 209 h 209"/>
                  <a:gd name="T20" fmla="*/ 116 w 209"/>
                  <a:gd name="T21" fmla="*/ 207 h 209"/>
                  <a:gd name="T22" fmla="*/ 86 w 209"/>
                  <a:gd name="T23" fmla="*/ 203 h 209"/>
                  <a:gd name="T24" fmla="*/ 62 w 209"/>
                  <a:gd name="T25" fmla="*/ 200 h 209"/>
                  <a:gd name="T26" fmla="*/ 62 w 209"/>
                  <a:gd name="T27" fmla="*/ 200 h 209"/>
                  <a:gd name="T28" fmla="*/ 59 w 209"/>
                  <a:gd name="T29" fmla="*/ 200 h 209"/>
                  <a:gd name="T30" fmla="*/ 54 w 209"/>
                  <a:gd name="T31" fmla="*/ 197 h 209"/>
                  <a:gd name="T32" fmla="*/ 51 w 209"/>
                  <a:gd name="T33" fmla="*/ 194 h 209"/>
                  <a:gd name="T34" fmla="*/ 50 w 209"/>
                  <a:gd name="T35" fmla="*/ 189 h 209"/>
                  <a:gd name="T36" fmla="*/ 45 w 209"/>
                  <a:gd name="T37" fmla="*/ 176 h 209"/>
                  <a:gd name="T38" fmla="*/ 41 w 209"/>
                  <a:gd name="T39" fmla="*/ 162 h 209"/>
                  <a:gd name="T40" fmla="*/ 36 w 209"/>
                  <a:gd name="T41" fmla="*/ 131 h 209"/>
                  <a:gd name="T42" fmla="*/ 33 w 209"/>
                  <a:gd name="T43" fmla="*/ 116 h 209"/>
                  <a:gd name="T44" fmla="*/ 30 w 209"/>
                  <a:gd name="T45" fmla="*/ 105 h 209"/>
                  <a:gd name="T46" fmla="*/ 30 w 209"/>
                  <a:gd name="T47" fmla="*/ 105 h 209"/>
                  <a:gd name="T48" fmla="*/ 21 w 209"/>
                  <a:gd name="T49" fmla="*/ 86 h 209"/>
                  <a:gd name="T50" fmla="*/ 9 w 209"/>
                  <a:gd name="T51" fmla="*/ 60 h 209"/>
                  <a:gd name="T52" fmla="*/ 5 w 209"/>
                  <a:gd name="T53" fmla="*/ 47 h 209"/>
                  <a:gd name="T54" fmla="*/ 2 w 209"/>
                  <a:gd name="T55" fmla="*/ 33 h 209"/>
                  <a:gd name="T56" fmla="*/ 0 w 209"/>
                  <a:gd name="T57" fmla="*/ 21 h 209"/>
                  <a:gd name="T58" fmla="*/ 0 w 209"/>
                  <a:gd name="T59" fmla="*/ 15 h 209"/>
                  <a:gd name="T60" fmla="*/ 2 w 209"/>
                  <a:gd name="T61" fmla="*/ 9 h 209"/>
                  <a:gd name="T62" fmla="*/ 2 w 209"/>
                  <a:gd name="T63" fmla="*/ 9 h 209"/>
                  <a:gd name="T64" fmla="*/ 5 w 209"/>
                  <a:gd name="T65" fmla="*/ 5 h 209"/>
                  <a:gd name="T66" fmla="*/ 9 w 209"/>
                  <a:gd name="T67" fmla="*/ 2 h 209"/>
                  <a:gd name="T68" fmla="*/ 15 w 209"/>
                  <a:gd name="T69" fmla="*/ 0 h 209"/>
                  <a:gd name="T70" fmla="*/ 23 w 209"/>
                  <a:gd name="T71" fmla="*/ 0 h 209"/>
                  <a:gd name="T72" fmla="*/ 41 w 209"/>
                  <a:gd name="T73" fmla="*/ 3 h 209"/>
                  <a:gd name="T74" fmla="*/ 62 w 209"/>
                  <a:gd name="T75" fmla="*/ 8 h 209"/>
                  <a:gd name="T76" fmla="*/ 83 w 209"/>
                  <a:gd name="T77" fmla="*/ 15 h 209"/>
                  <a:gd name="T78" fmla="*/ 104 w 209"/>
                  <a:gd name="T79" fmla="*/ 23 h 209"/>
                  <a:gd name="T80" fmla="*/ 137 w 209"/>
                  <a:gd name="T81" fmla="*/ 35 h 209"/>
                  <a:gd name="T82" fmla="*/ 137 w 209"/>
                  <a:gd name="T83" fmla="*/ 35 h 209"/>
                  <a:gd name="T84" fmla="*/ 162 w 209"/>
                  <a:gd name="T85" fmla="*/ 42 h 209"/>
                  <a:gd name="T86" fmla="*/ 185 w 209"/>
                  <a:gd name="T87" fmla="*/ 48 h 209"/>
                  <a:gd name="T88" fmla="*/ 194 w 209"/>
                  <a:gd name="T89" fmla="*/ 51 h 209"/>
                  <a:gd name="T90" fmla="*/ 201 w 209"/>
                  <a:gd name="T91" fmla="*/ 57 h 209"/>
                  <a:gd name="T92" fmla="*/ 204 w 209"/>
                  <a:gd name="T93" fmla="*/ 60 h 209"/>
                  <a:gd name="T94" fmla="*/ 207 w 209"/>
                  <a:gd name="T95" fmla="*/ 65 h 209"/>
                  <a:gd name="T96" fmla="*/ 209 w 209"/>
                  <a:gd name="T97" fmla="*/ 69 h 209"/>
                  <a:gd name="T98" fmla="*/ 209 w 209"/>
                  <a:gd name="T99" fmla="*/ 75 h 209"/>
                  <a:gd name="T100" fmla="*/ 209 w 209"/>
                  <a:gd name="T101" fmla="*/ 75 h 209"/>
                  <a:gd name="T102" fmla="*/ 209 w 209"/>
                  <a:gd name="T103" fmla="*/ 87 h 209"/>
                  <a:gd name="T104" fmla="*/ 209 w 209"/>
                  <a:gd name="T105" fmla="*/ 101 h 209"/>
                  <a:gd name="T106" fmla="*/ 203 w 209"/>
                  <a:gd name="T107" fmla="*/ 126 h 209"/>
                  <a:gd name="T108" fmla="*/ 194 w 209"/>
                  <a:gd name="T109" fmla="*/ 150 h 209"/>
                  <a:gd name="T110" fmla="*/ 183 w 209"/>
                  <a:gd name="T111" fmla="*/ 173 h 209"/>
                  <a:gd name="T112" fmla="*/ 183 w 209"/>
                  <a:gd name="T113" fmla="*/ 173 h 20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09" h="209">
                    <a:moveTo>
                      <a:pt x="183" y="173"/>
                    </a:moveTo>
                    <a:lnTo>
                      <a:pt x="183" y="173"/>
                    </a:lnTo>
                    <a:lnTo>
                      <a:pt x="174" y="191"/>
                    </a:lnTo>
                    <a:lnTo>
                      <a:pt x="168" y="198"/>
                    </a:lnTo>
                    <a:lnTo>
                      <a:pt x="161" y="206"/>
                    </a:lnTo>
                    <a:lnTo>
                      <a:pt x="158" y="207"/>
                    </a:lnTo>
                    <a:lnTo>
                      <a:pt x="155" y="209"/>
                    </a:lnTo>
                    <a:lnTo>
                      <a:pt x="144" y="209"/>
                    </a:lnTo>
                    <a:lnTo>
                      <a:pt x="131" y="209"/>
                    </a:lnTo>
                    <a:lnTo>
                      <a:pt x="116" y="207"/>
                    </a:lnTo>
                    <a:lnTo>
                      <a:pt x="86" y="203"/>
                    </a:lnTo>
                    <a:lnTo>
                      <a:pt x="62" y="200"/>
                    </a:lnTo>
                    <a:lnTo>
                      <a:pt x="59" y="200"/>
                    </a:lnTo>
                    <a:lnTo>
                      <a:pt x="54" y="197"/>
                    </a:lnTo>
                    <a:lnTo>
                      <a:pt x="51" y="194"/>
                    </a:lnTo>
                    <a:lnTo>
                      <a:pt x="50" y="189"/>
                    </a:lnTo>
                    <a:lnTo>
                      <a:pt x="45" y="176"/>
                    </a:lnTo>
                    <a:lnTo>
                      <a:pt x="41" y="162"/>
                    </a:lnTo>
                    <a:lnTo>
                      <a:pt x="36" y="131"/>
                    </a:lnTo>
                    <a:lnTo>
                      <a:pt x="33" y="116"/>
                    </a:lnTo>
                    <a:lnTo>
                      <a:pt x="30" y="105"/>
                    </a:lnTo>
                    <a:lnTo>
                      <a:pt x="21" y="86"/>
                    </a:lnTo>
                    <a:lnTo>
                      <a:pt x="9" y="60"/>
                    </a:lnTo>
                    <a:lnTo>
                      <a:pt x="5" y="47"/>
                    </a:lnTo>
                    <a:lnTo>
                      <a:pt x="2" y="33"/>
                    </a:lnTo>
                    <a:lnTo>
                      <a:pt x="0" y="21"/>
                    </a:ln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3" y="0"/>
                    </a:lnTo>
                    <a:lnTo>
                      <a:pt x="41" y="3"/>
                    </a:lnTo>
                    <a:lnTo>
                      <a:pt x="62" y="8"/>
                    </a:lnTo>
                    <a:lnTo>
                      <a:pt x="83" y="15"/>
                    </a:lnTo>
                    <a:lnTo>
                      <a:pt x="104" y="23"/>
                    </a:lnTo>
                    <a:lnTo>
                      <a:pt x="137" y="35"/>
                    </a:lnTo>
                    <a:lnTo>
                      <a:pt x="162" y="42"/>
                    </a:lnTo>
                    <a:lnTo>
                      <a:pt x="185" y="48"/>
                    </a:lnTo>
                    <a:lnTo>
                      <a:pt x="194" y="51"/>
                    </a:lnTo>
                    <a:lnTo>
                      <a:pt x="201" y="57"/>
                    </a:lnTo>
                    <a:lnTo>
                      <a:pt x="204" y="60"/>
                    </a:lnTo>
                    <a:lnTo>
                      <a:pt x="207" y="65"/>
                    </a:lnTo>
                    <a:lnTo>
                      <a:pt x="209" y="69"/>
                    </a:lnTo>
                    <a:lnTo>
                      <a:pt x="209" y="75"/>
                    </a:lnTo>
                    <a:lnTo>
                      <a:pt x="209" y="87"/>
                    </a:lnTo>
                    <a:lnTo>
                      <a:pt x="209" y="101"/>
                    </a:lnTo>
                    <a:lnTo>
                      <a:pt x="203" y="126"/>
                    </a:lnTo>
                    <a:lnTo>
                      <a:pt x="194" y="150"/>
                    </a:lnTo>
                    <a:lnTo>
                      <a:pt x="183" y="17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4" name="Freeform 13452">
                <a:extLst>
                  <a:ext uri="{FF2B5EF4-FFF2-40B4-BE49-F238E27FC236}">
                    <a16:creationId xmlns:a16="http://schemas.microsoft.com/office/drawing/2014/main" id="{888AA9B3-8584-42E7-934A-0969167DD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411"/>
                <a:ext cx="271" cy="172"/>
              </a:xfrm>
              <a:custGeom>
                <a:avLst/>
                <a:gdLst>
                  <a:gd name="T0" fmla="*/ 270 w 271"/>
                  <a:gd name="T1" fmla="*/ 84 h 172"/>
                  <a:gd name="T2" fmla="*/ 267 w 271"/>
                  <a:gd name="T3" fmla="*/ 99 h 172"/>
                  <a:gd name="T4" fmla="*/ 255 w 271"/>
                  <a:gd name="T5" fmla="*/ 123 h 172"/>
                  <a:gd name="T6" fmla="*/ 250 w 271"/>
                  <a:gd name="T7" fmla="*/ 138 h 172"/>
                  <a:gd name="T8" fmla="*/ 240 w 271"/>
                  <a:gd name="T9" fmla="*/ 162 h 172"/>
                  <a:gd name="T10" fmla="*/ 228 w 271"/>
                  <a:gd name="T11" fmla="*/ 171 h 172"/>
                  <a:gd name="T12" fmla="*/ 211 w 271"/>
                  <a:gd name="T13" fmla="*/ 171 h 172"/>
                  <a:gd name="T14" fmla="*/ 189 w 271"/>
                  <a:gd name="T15" fmla="*/ 162 h 172"/>
                  <a:gd name="T16" fmla="*/ 174 w 271"/>
                  <a:gd name="T17" fmla="*/ 156 h 172"/>
                  <a:gd name="T18" fmla="*/ 127 w 271"/>
                  <a:gd name="T19" fmla="*/ 145 h 172"/>
                  <a:gd name="T20" fmla="*/ 79 w 271"/>
                  <a:gd name="T21" fmla="*/ 136 h 172"/>
                  <a:gd name="T22" fmla="*/ 63 w 271"/>
                  <a:gd name="T23" fmla="*/ 132 h 172"/>
                  <a:gd name="T24" fmla="*/ 31 w 271"/>
                  <a:gd name="T25" fmla="*/ 118 h 172"/>
                  <a:gd name="T26" fmla="*/ 15 w 271"/>
                  <a:gd name="T27" fmla="*/ 99 h 172"/>
                  <a:gd name="T28" fmla="*/ 6 w 271"/>
                  <a:gd name="T29" fmla="*/ 78 h 172"/>
                  <a:gd name="T30" fmla="*/ 3 w 271"/>
                  <a:gd name="T31" fmla="*/ 55 h 172"/>
                  <a:gd name="T32" fmla="*/ 0 w 271"/>
                  <a:gd name="T33" fmla="*/ 22 h 172"/>
                  <a:gd name="T34" fmla="*/ 3 w 271"/>
                  <a:gd name="T35" fmla="*/ 12 h 172"/>
                  <a:gd name="T36" fmla="*/ 9 w 271"/>
                  <a:gd name="T37" fmla="*/ 3 h 172"/>
                  <a:gd name="T38" fmla="*/ 18 w 271"/>
                  <a:gd name="T39" fmla="*/ 0 h 172"/>
                  <a:gd name="T40" fmla="*/ 28 w 271"/>
                  <a:gd name="T41" fmla="*/ 3 h 172"/>
                  <a:gd name="T42" fmla="*/ 43 w 271"/>
                  <a:gd name="T43" fmla="*/ 15 h 172"/>
                  <a:gd name="T44" fmla="*/ 81 w 271"/>
                  <a:gd name="T45" fmla="*/ 37 h 172"/>
                  <a:gd name="T46" fmla="*/ 123 w 271"/>
                  <a:gd name="T47" fmla="*/ 54 h 172"/>
                  <a:gd name="T48" fmla="*/ 156 w 271"/>
                  <a:gd name="T49" fmla="*/ 58 h 172"/>
                  <a:gd name="T50" fmla="*/ 178 w 271"/>
                  <a:gd name="T51" fmla="*/ 58 h 172"/>
                  <a:gd name="T52" fmla="*/ 190 w 271"/>
                  <a:gd name="T53" fmla="*/ 55 h 172"/>
                  <a:gd name="T54" fmla="*/ 226 w 271"/>
                  <a:gd name="T55" fmla="*/ 45 h 172"/>
                  <a:gd name="T56" fmla="*/ 234 w 271"/>
                  <a:gd name="T57" fmla="*/ 42 h 172"/>
                  <a:gd name="T58" fmla="*/ 246 w 271"/>
                  <a:gd name="T59" fmla="*/ 42 h 172"/>
                  <a:gd name="T60" fmla="*/ 255 w 271"/>
                  <a:gd name="T61" fmla="*/ 45 h 172"/>
                  <a:gd name="T62" fmla="*/ 265 w 271"/>
                  <a:gd name="T63" fmla="*/ 54 h 172"/>
                  <a:gd name="T64" fmla="*/ 270 w 271"/>
                  <a:gd name="T65" fmla="*/ 70 h 172"/>
                  <a:gd name="T66" fmla="*/ 270 w 271"/>
                  <a:gd name="T67" fmla="*/ 84 h 1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1" h="172">
                    <a:moveTo>
                      <a:pt x="270" y="84"/>
                    </a:moveTo>
                    <a:lnTo>
                      <a:pt x="270" y="84"/>
                    </a:lnTo>
                    <a:lnTo>
                      <a:pt x="268" y="91"/>
                    </a:lnTo>
                    <a:lnTo>
                      <a:pt x="267" y="99"/>
                    </a:lnTo>
                    <a:lnTo>
                      <a:pt x="261" y="111"/>
                    </a:lnTo>
                    <a:lnTo>
                      <a:pt x="255" y="123"/>
                    </a:lnTo>
                    <a:lnTo>
                      <a:pt x="250" y="138"/>
                    </a:lnTo>
                    <a:lnTo>
                      <a:pt x="244" y="151"/>
                    </a:lnTo>
                    <a:lnTo>
                      <a:pt x="240" y="162"/>
                    </a:lnTo>
                    <a:lnTo>
                      <a:pt x="234" y="168"/>
                    </a:lnTo>
                    <a:lnTo>
                      <a:pt x="228" y="171"/>
                    </a:lnTo>
                    <a:lnTo>
                      <a:pt x="220" y="172"/>
                    </a:lnTo>
                    <a:lnTo>
                      <a:pt x="211" y="171"/>
                    </a:lnTo>
                    <a:lnTo>
                      <a:pt x="201" y="166"/>
                    </a:lnTo>
                    <a:lnTo>
                      <a:pt x="189" y="162"/>
                    </a:lnTo>
                    <a:lnTo>
                      <a:pt x="174" y="156"/>
                    </a:lnTo>
                    <a:lnTo>
                      <a:pt x="159" y="151"/>
                    </a:lnTo>
                    <a:lnTo>
                      <a:pt x="127" y="145"/>
                    </a:lnTo>
                    <a:lnTo>
                      <a:pt x="94" y="139"/>
                    </a:lnTo>
                    <a:lnTo>
                      <a:pt x="79" y="136"/>
                    </a:lnTo>
                    <a:lnTo>
                      <a:pt x="63" y="132"/>
                    </a:lnTo>
                    <a:lnTo>
                      <a:pt x="45" y="126"/>
                    </a:lnTo>
                    <a:lnTo>
                      <a:pt x="31" y="118"/>
                    </a:lnTo>
                    <a:lnTo>
                      <a:pt x="21" y="109"/>
                    </a:lnTo>
                    <a:lnTo>
                      <a:pt x="15" y="99"/>
                    </a:lnTo>
                    <a:lnTo>
                      <a:pt x="9" y="88"/>
                    </a:lnTo>
                    <a:lnTo>
                      <a:pt x="6" y="78"/>
                    </a:lnTo>
                    <a:lnTo>
                      <a:pt x="3" y="55"/>
                    </a:lnTo>
                    <a:lnTo>
                      <a:pt x="0" y="22"/>
                    </a:lnTo>
                    <a:lnTo>
                      <a:pt x="1" y="16"/>
                    </a:lnTo>
                    <a:lnTo>
                      <a:pt x="3" y="12"/>
                    </a:lnTo>
                    <a:lnTo>
                      <a:pt x="6" y="7"/>
                    </a:lnTo>
                    <a:lnTo>
                      <a:pt x="9" y="3"/>
                    </a:lnTo>
                    <a:lnTo>
                      <a:pt x="13" y="1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28" y="3"/>
                    </a:lnTo>
                    <a:lnTo>
                      <a:pt x="43" y="15"/>
                    </a:lnTo>
                    <a:lnTo>
                      <a:pt x="61" y="27"/>
                    </a:lnTo>
                    <a:lnTo>
                      <a:pt x="81" y="37"/>
                    </a:lnTo>
                    <a:lnTo>
                      <a:pt x="100" y="46"/>
                    </a:lnTo>
                    <a:lnTo>
                      <a:pt x="123" y="54"/>
                    </a:lnTo>
                    <a:lnTo>
                      <a:pt x="145" y="58"/>
                    </a:lnTo>
                    <a:lnTo>
                      <a:pt x="156" y="58"/>
                    </a:lnTo>
                    <a:lnTo>
                      <a:pt x="168" y="58"/>
                    </a:lnTo>
                    <a:lnTo>
                      <a:pt x="178" y="58"/>
                    </a:lnTo>
                    <a:lnTo>
                      <a:pt x="190" y="55"/>
                    </a:lnTo>
                    <a:lnTo>
                      <a:pt x="210" y="51"/>
                    </a:lnTo>
                    <a:lnTo>
                      <a:pt x="226" y="45"/>
                    </a:lnTo>
                    <a:lnTo>
                      <a:pt x="234" y="42"/>
                    </a:lnTo>
                    <a:lnTo>
                      <a:pt x="240" y="42"/>
                    </a:lnTo>
                    <a:lnTo>
                      <a:pt x="246" y="42"/>
                    </a:lnTo>
                    <a:lnTo>
                      <a:pt x="252" y="42"/>
                    </a:lnTo>
                    <a:lnTo>
                      <a:pt x="255" y="45"/>
                    </a:lnTo>
                    <a:lnTo>
                      <a:pt x="259" y="46"/>
                    </a:lnTo>
                    <a:lnTo>
                      <a:pt x="265" y="54"/>
                    </a:lnTo>
                    <a:lnTo>
                      <a:pt x="268" y="61"/>
                    </a:lnTo>
                    <a:lnTo>
                      <a:pt x="270" y="70"/>
                    </a:lnTo>
                    <a:lnTo>
                      <a:pt x="271" y="78"/>
                    </a:lnTo>
                    <a:lnTo>
                      <a:pt x="270" y="8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5" name="Freeform 13453">
                <a:extLst>
                  <a:ext uri="{FF2B5EF4-FFF2-40B4-BE49-F238E27FC236}">
                    <a16:creationId xmlns:a16="http://schemas.microsoft.com/office/drawing/2014/main" id="{686E8774-1901-4409-B011-F4C56D36B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1785"/>
                <a:ext cx="276" cy="644"/>
              </a:xfrm>
              <a:custGeom>
                <a:avLst/>
                <a:gdLst>
                  <a:gd name="T0" fmla="*/ 276 w 276"/>
                  <a:gd name="T1" fmla="*/ 47 h 644"/>
                  <a:gd name="T2" fmla="*/ 273 w 276"/>
                  <a:gd name="T3" fmla="*/ 72 h 644"/>
                  <a:gd name="T4" fmla="*/ 269 w 276"/>
                  <a:gd name="T5" fmla="*/ 107 h 644"/>
                  <a:gd name="T6" fmla="*/ 266 w 276"/>
                  <a:gd name="T7" fmla="*/ 119 h 644"/>
                  <a:gd name="T8" fmla="*/ 257 w 276"/>
                  <a:gd name="T9" fmla="*/ 177 h 644"/>
                  <a:gd name="T10" fmla="*/ 254 w 276"/>
                  <a:gd name="T11" fmla="*/ 239 h 644"/>
                  <a:gd name="T12" fmla="*/ 254 w 276"/>
                  <a:gd name="T13" fmla="*/ 291 h 644"/>
                  <a:gd name="T14" fmla="*/ 255 w 276"/>
                  <a:gd name="T15" fmla="*/ 378 h 644"/>
                  <a:gd name="T16" fmla="*/ 261 w 276"/>
                  <a:gd name="T17" fmla="*/ 440 h 644"/>
                  <a:gd name="T18" fmla="*/ 267 w 276"/>
                  <a:gd name="T19" fmla="*/ 473 h 644"/>
                  <a:gd name="T20" fmla="*/ 269 w 276"/>
                  <a:gd name="T21" fmla="*/ 521 h 644"/>
                  <a:gd name="T22" fmla="*/ 263 w 276"/>
                  <a:gd name="T23" fmla="*/ 576 h 644"/>
                  <a:gd name="T24" fmla="*/ 260 w 276"/>
                  <a:gd name="T25" fmla="*/ 590 h 644"/>
                  <a:gd name="T26" fmla="*/ 249 w 276"/>
                  <a:gd name="T27" fmla="*/ 609 h 644"/>
                  <a:gd name="T28" fmla="*/ 230 w 276"/>
                  <a:gd name="T29" fmla="*/ 626 h 644"/>
                  <a:gd name="T30" fmla="*/ 194 w 276"/>
                  <a:gd name="T31" fmla="*/ 638 h 644"/>
                  <a:gd name="T32" fmla="*/ 168 w 276"/>
                  <a:gd name="T33" fmla="*/ 642 h 644"/>
                  <a:gd name="T34" fmla="*/ 150 w 276"/>
                  <a:gd name="T35" fmla="*/ 644 h 644"/>
                  <a:gd name="T36" fmla="*/ 113 w 276"/>
                  <a:gd name="T37" fmla="*/ 636 h 644"/>
                  <a:gd name="T38" fmla="*/ 75 w 276"/>
                  <a:gd name="T39" fmla="*/ 620 h 644"/>
                  <a:gd name="T40" fmla="*/ 44 w 276"/>
                  <a:gd name="T41" fmla="*/ 597 h 644"/>
                  <a:gd name="T42" fmla="*/ 29 w 276"/>
                  <a:gd name="T43" fmla="*/ 585 h 644"/>
                  <a:gd name="T44" fmla="*/ 18 w 276"/>
                  <a:gd name="T45" fmla="*/ 573 h 644"/>
                  <a:gd name="T46" fmla="*/ 6 w 276"/>
                  <a:gd name="T47" fmla="*/ 543 h 644"/>
                  <a:gd name="T48" fmla="*/ 2 w 276"/>
                  <a:gd name="T49" fmla="*/ 515 h 644"/>
                  <a:gd name="T50" fmla="*/ 2 w 276"/>
                  <a:gd name="T51" fmla="*/ 494 h 644"/>
                  <a:gd name="T52" fmla="*/ 6 w 276"/>
                  <a:gd name="T53" fmla="*/ 446 h 644"/>
                  <a:gd name="T54" fmla="*/ 18 w 276"/>
                  <a:gd name="T55" fmla="*/ 339 h 644"/>
                  <a:gd name="T56" fmla="*/ 23 w 276"/>
                  <a:gd name="T57" fmla="*/ 231 h 644"/>
                  <a:gd name="T58" fmla="*/ 21 w 276"/>
                  <a:gd name="T59" fmla="*/ 200 h 644"/>
                  <a:gd name="T60" fmla="*/ 15 w 276"/>
                  <a:gd name="T61" fmla="*/ 110 h 644"/>
                  <a:gd name="T62" fmla="*/ 15 w 276"/>
                  <a:gd name="T63" fmla="*/ 105 h 644"/>
                  <a:gd name="T64" fmla="*/ 17 w 276"/>
                  <a:gd name="T65" fmla="*/ 92 h 644"/>
                  <a:gd name="T66" fmla="*/ 27 w 276"/>
                  <a:gd name="T67" fmla="*/ 78 h 644"/>
                  <a:gd name="T68" fmla="*/ 50 w 276"/>
                  <a:gd name="T69" fmla="*/ 71 h 644"/>
                  <a:gd name="T70" fmla="*/ 69 w 276"/>
                  <a:gd name="T71" fmla="*/ 71 h 644"/>
                  <a:gd name="T72" fmla="*/ 105 w 276"/>
                  <a:gd name="T73" fmla="*/ 65 h 644"/>
                  <a:gd name="T74" fmla="*/ 135 w 276"/>
                  <a:gd name="T75" fmla="*/ 56 h 644"/>
                  <a:gd name="T76" fmla="*/ 173 w 276"/>
                  <a:gd name="T77" fmla="*/ 39 h 644"/>
                  <a:gd name="T78" fmla="*/ 212 w 276"/>
                  <a:gd name="T79" fmla="*/ 15 h 644"/>
                  <a:gd name="T80" fmla="*/ 236 w 276"/>
                  <a:gd name="T81" fmla="*/ 3 h 644"/>
                  <a:gd name="T82" fmla="*/ 242 w 276"/>
                  <a:gd name="T83" fmla="*/ 2 h 644"/>
                  <a:gd name="T84" fmla="*/ 252 w 276"/>
                  <a:gd name="T85" fmla="*/ 2 h 644"/>
                  <a:gd name="T86" fmla="*/ 261 w 276"/>
                  <a:gd name="T87" fmla="*/ 5 h 644"/>
                  <a:gd name="T88" fmla="*/ 272 w 276"/>
                  <a:gd name="T89" fmla="*/ 18 h 644"/>
                  <a:gd name="T90" fmla="*/ 276 w 276"/>
                  <a:gd name="T91" fmla="*/ 35 h 644"/>
                  <a:gd name="T92" fmla="*/ 276 w 276"/>
                  <a:gd name="T93" fmla="*/ 47 h 64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76" h="644">
                    <a:moveTo>
                      <a:pt x="276" y="47"/>
                    </a:moveTo>
                    <a:lnTo>
                      <a:pt x="276" y="47"/>
                    </a:lnTo>
                    <a:lnTo>
                      <a:pt x="273" y="72"/>
                    </a:lnTo>
                    <a:lnTo>
                      <a:pt x="270" y="90"/>
                    </a:lnTo>
                    <a:lnTo>
                      <a:pt x="269" y="107"/>
                    </a:lnTo>
                    <a:lnTo>
                      <a:pt x="266" y="119"/>
                    </a:lnTo>
                    <a:lnTo>
                      <a:pt x="261" y="147"/>
                    </a:lnTo>
                    <a:lnTo>
                      <a:pt x="257" y="177"/>
                    </a:lnTo>
                    <a:lnTo>
                      <a:pt x="255" y="209"/>
                    </a:lnTo>
                    <a:lnTo>
                      <a:pt x="254" y="239"/>
                    </a:lnTo>
                    <a:lnTo>
                      <a:pt x="254" y="291"/>
                    </a:lnTo>
                    <a:lnTo>
                      <a:pt x="254" y="348"/>
                    </a:lnTo>
                    <a:lnTo>
                      <a:pt x="255" y="378"/>
                    </a:lnTo>
                    <a:lnTo>
                      <a:pt x="258" y="408"/>
                    </a:lnTo>
                    <a:lnTo>
                      <a:pt x="261" y="440"/>
                    </a:lnTo>
                    <a:lnTo>
                      <a:pt x="267" y="473"/>
                    </a:lnTo>
                    <a:lnTo>
                      <a:pt x="269" y="495"/>
                    </a:lnTo>
                    <a:lnTo>
                      <a:pt x="269" y="521"/>
                    </a:lnTo>
                    <a:lnTo>
                      <a:pt x="267" y="548"/>
                    </a:lnTo>
                    <a:lnTo>
                      <a:pt x="263" y="576"/>
                    </a:lnTo>
                    <a:lnTo>
                      <a:pt x="260" y="590"/>
                    </a:lnTo>
                    <a:lnTo>
                      <a:pt x="255" y="600"/>
                    </a:lnTo>
                    <a:lnTo>
                      <a:pt x="249" y="609"/>
                    </a:lnTo>
                    <a:lnTo>
                      <a:pt x="240" y="618"/>
                    </a:lnTo>
                    <a:lnTo>
                      <a:pt x="230" y="626"/>
                    </a:lnTo>
                    <a:lnTo>
                      <a:pt x="213" y="632"/>
                    </a:lnTo>
                    <a:lnTo>
                      <a:pt x="194" y="638"/>
                    </a:lnTo>
                    <a:lnTo>
                      <a:pt x="168" y="642"/>
                    </a:lnTo>
                    <a:lnTo>
                      <a:pt x="159" y="644"/>
                    </a:lnTo>
                    <a:lnTo>
                      <a:pt x="150" y="644"/>
                    </a:lnTo>
                    <a:lnTo>
                      <a:pt x="131" y="642"/>
                    </a:lnTo>
                    <a:lnTo>
                      <a:pt x="113" y="636"/>
                    </a:lnTo>
                    <a:lnTo>
                      <a:pt x="93" y="629"/>
                    </a:lnTo>
                    <a:lnTo>
                      <a:pt x="75" y="620"/>
                    </a:lnTo>
                    <a:lnTo>
                      <a:pt x="59" y="608"/>
                    </a:lnTo>
                    <a:lnTo>
                      <a:pt x="44" y="597"/>
                    </a:lnTo>
                    <a:lnTo>
                      <a:pt x="29" y="585"/>
                    </a:lnTo>
                    <a:lnTo>
                      <a:pt x="24" y="579"/>
                    </a:lnTo>
                    <a:lnTo>
                      <a:pt x="18" y="573"/>
                    </a:lnTo>
                    <a:lnTo>
                      <a:pt x="11" y="558"/>
                    </a:lnTo>
                    <a:lnTo>
                      <a:pt x="6" y="543"/>
                    </a:lnTo>
                    <a:lnTo>
                      <a:pt x="3" y="528"/>
                    </a:lnTo>
                    <a:lnTo>
                      <a:pt x="2" y="515"/>
                    </a:lnTo>
                    <a:lnTo>
                      <a:pt x="0" y="504"/>
                    </a:lnTo>
                    <a:lnTo>
                      <a:pt x="2" y="494"/>
                    </a:lnTo>
                    <a:lnTo>
                      <a:pt x="6" y="446"/>
                    </a:lnTo>
                    <a:lnTo>
                      <a:pt x="12" y="393"/>
                    </a:lnTo>
                    <a:lnTo>
                      <a:pt x="18" y="339"/>
                    </a:lnTo>
                    <a:lnTo>
                      <a:pt x="21" y="285"/>
                    </a:lnTo>
                    <a:lnTo>
                      <a:pt x="23" y="231"/>
                    </a:lnTo>
                    <a:lnTo>
                      <a:pt x="21" y="200"/>
                    </a:lnTo>
                    <a:lnTo>
                      <a:pt x="20" y="170"/>
                    </a:lnTo>
                    <a:lnTo>
                      <a:pt x="15" y="110"/>
                    </a:lnTo>
                    <a:lnTo>
                      <a:pt x="15" y="105"/>
                    </a:lnTo>
                    <a:lnTo>
                      <a:pt x="15" y="99"/>
                    </a:lnTo>
                    <a:lnTo>
                      <a:pt x="17" y="92"/>
                    </a:lnTo>
                    <a:lnTo>
                      <a:pt x="20" y="86"/>
                    </a:lnTo>
                    <a:lnTo>
                      <a:pt x="27" y="78"/>
                    </a:lnTo>
                    <a:lnTo>
                      <a:pt x="36" y="74"/>
                    </a:lnTo>
                    <a:lnTo>
                      <a:pt x="50" y="71"/>
                    </a:lnTo>
                    <a:lnTo>
                      <a:pt x="69" y="71"/>
                    </a:lnTo>
                    <a:lnTo>
                      <a:pt x="89" y="69"/>
                    </a:lnTo>
                    <a:lnTo>
                      <a:pt x="105" y="65"/>
                    </a:lnTo>
                    <a:lnTo>
                      <a:pt x="120" y="62"/>
                    </a:lnTo>
                    <a:lnTo>
                      <a:pt x="135" y="56"/>
                    </a:lnTo>
                    <a:lnTo>
                      <a:pt x="149" y="51"/>
                    </a:lnTo>
                    <a:lnTo>
                      <a:pt x="173" y="39"/>
                    </a:lnTo>
                    <a:lnTo>
                      <a:pt x="194" y="26"/>
                    </a:lnTo>
                    <a:lnTo>
                      <a:pt x="212" y="15"/>
                    </a:lnTo>
                    <a:lnTo>
                      <a:pt x="228" y="6"/>
                    </a:lnTo>
                    <a:lnTo>
                      <a:pt x="236" y="3"/>
                    </a:lnTo>
                    <a:lnTo>
                      <a:pt x="242" y="2"/>
                    </a:lnTo>
                    <a:lnTo>
                      <a:pt x="248" y="0"/>
                    </a:lnTo>
                    <a:lnTo>
                      <a:pt x="252" y="2"/>
                    </a:lnTo>
                    <a:lnTo>
                      <a:pt x="257" y="3"/>
                    </a:lnTo>
                    <a:lnTo>
                      <a:pt x="261" y="5"/>
                    </a:lnTo>
                    <a:lnTo>
                      <a:pt x="267" y="11"/>
                    </a:lnTo>
                    <a:lnTo>
                      <a:pt x="272" y="18"/>
                    </a:lnTo>
                    <a:lnTo>
                      <a:pt x="275" y="27"/>
                    </a:lnTo>
                    <a:lnTo>
                      <a:pt x="276" y="35"/>
                    </a:lnTo>
                    <a:lnTo>
                      <a:pt x="276" y="4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6" name="Freeform 13454">
                <a:extLst>
                  <a:ext uri="{FF2B5EF4-FFF2-40B4-BE49-F238E27FC236}">
                    <a16:creationId xmlns:a16="http://schemas.microsoft.com/office/drawing/2014/main" id="{029FF750-4B8A-4E26-8EA8-0071036B5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1457"/>
                <a:ext cx="177" cy="232"/>
              </a:xfrm>
              <a:custGeom>
                <a:avLst/>
                <a:gdLst>
                  <a:gd name="T0" fmla="*/ 176 w 177"/>
                  <a:gd name="T1" fmla="*/ 54 h 232"/>
                  <a:gd name="T2" fmla="*/ 174 w 177"/>
                  <a:gd name="T3" fmla="*/ 72 h 232"/>
                  <a:gd name="T4" fmla="*/ 170 w 177"/>
                  <a:gd name="T5" fmla="*/ 82 h 232"/>
                  <a:gd name="T6" fmla="*/ 159 w 177"/>
                  <a:gd name="T7" fmla="*/ 88 h 232"/>
                  <a:gd name="T8" fmla="*/ 141 w 177"/>
                  <a:gd name="T9" fmla="*/ 96 h 232"/>
                  <a:gd name="T10" fmla="*/ 122 w 177"/>
                  <a:gd name="T11" fmla="*/ 108 h 232"/>
                  <a:gd name="T12" fmla="*/ 105 w 177"/>
                  <a:gd name="T13" fmla="*/ 121 h 232"/>
                  <a:gd name="T14" fmla="*/ 92 w 177"/>
                  <a:gd name="T15" fmla="*/ 141 h 232"/>
                  <a:gd name="T16" fmla="*/ 81 w 177"/>
                  <a:gd name="T17" fmla="*/ 166 h 232"/>
                  <a:gd name="T18" fmla="*/ 78 w 177"/>
                  <a:gd name="T19" fmla="*/ 181 h 232"/>
                  <a:gd name="T20" fmla="*/ 72 w 177"/>
                  <a:gd name="T21" fmla="*/ 208 h 232"/>
                  <a:gd name="T22" fmla="*/ 65 w 177"/>
                  <a:gd name="T23" fmla="*/ 228 h 232"/>
                  <a:gd name="T24" fmla="*/ 59 w 177"/>
                  <a:gd name="T25" fmla="*/ 232 h 232"/>
                  <a:gd name="T26" fmla="*/ 51 w 177"/>
                  <a:gd name="T27" fmla="*/ 232 h 232"/>
                  <a:gd name="T28" fmla="*/ 39 w 177"/>
                  <a:gd name="T29" fmla="*/ 228 h 232"/>
                  <a:gd name="T30" fmla="*/ 33 w 177"/>
                  <a:gd name="T31" fmla="*/ 223 h 232"/>
                  <a:gd name="T32" fmla="*/ 23 w 177"/>
                  <a:gd name="T33" fmla="*/ 208 h 232"/>
                  <a:gd name="T34" fmla="*/ 12 w 177"/>
                  <a:gd name="T35" fmla="*/ 177 h 232"/>
                  <a:gd name="T36" fmla="*/ 5 w 177"/>
                  <a:gd name="T37" fmla="*/ 130 h 232"/>
                  <a:gd name="T38" fmla="*/ 2 w 177"/>
                  <a:gd name="T39" fmla="*/ 81 h 232"/>
                  <a:gd name="T40" fmla="*/ 0 w 177"/>
                  <a:gd name="T41" fmla="*/ 67 h 232"/>
                  <a:gd name="T42" fmla="*/ 0 w 177"/>
                  <a:gd name="T43" fmla="*/ 46 h 232"/>
                  <a:gd name="T44" fmla="*/ 6 w 177"/>
                  <a:gd name="T45" fmla="*/ 33 h 232"/>
                  <a:gd name="T46" fmla="*/ 11 w 177"/>
                  <a:gd name="T47" fmla="*/ 24 h 232"/>
                  <a:gd name="T48" fmla="*/ 26 w 177"/>
                  <a:gd name="T49" fmla="*/ 12 h 232"/>
                  <a:gd name="T50" fmla="*/ 44 w 177"/>
                  <a:gd name="T51" fmla="*/ 3 h 232"/>
                  <a:gd name="T52" fmla="*/ 68 w 177"/>
                  <a:gd name="T53" fmla="*/ 0 h 232"/>
                  <a:gd name="T54" fmla="*/ 95 w 177"/>
                  <a:gd name="T55" fmla="*/ 1 h 232"/>
                  <a:gd name="T56" fmla="*/ 125 w 177"/>
                  <a:gd name="T57" fmla="*/ 6 h 232"/>
                  <a:gd name="T58" fmla="*/ 141 w 177"/>
                  <a:gd name="T59" fmla="*/ 9 h 232"/>
                  <a:gd name="T60" fmla="*/ 156 w 177"/>
                  <a:gd name="T61" fmla="*/ 12 h 232"/>
                  <a:gd name="T62" fmla="*/ 170 w 177"/>
                  <a:gd name="T63" fmla="*/ 21 h 232"/>
                  <a:gd name="T64" fmla="*/ 177 w 177"/>
                  <a:gd name="T65" fmla="*/ 39 h 232"/>
                  <a:gd name="T66" fmla="*/ 176 w 177"/>
                  <a:gd name="T67" fmla="*/ 54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7" h="232">
                    <a:moveTo>
                      <a:pt x="176" y="54"/>
                    </a:moveTo>
                    <a:lnTo>
                      <a:pt x="176" y="54"/>
                    </a:lnTo>
                    <a:lnTo>
                      <a:pt x="176" y="64"/>
                    </a:lnTo>
                    <a:lnTo>
                      <a:pt x="174" y="72"/>
                    </a:lnTo>
                    <a:lnTo>
                      <a:pt x="173" y="78"/>
                    </a:lnTo>
                    <a:lnTo>
                      <a:pt x="170" y="82"/>
                    </a:lnTo>
                    <a:lnTo>
                      <a:pt x="165" y="85"/>
                    </a:lnTo>
                    <a:lnTo>
                      <a:pt x="159" y="88"/>
                    </a:lnTo>
                    <a:lnTo>
                      <a:pt x="141" y="96"/>
                    </a:lnTo>
                    <a:lnTo>
                      <a:pt x="131" y="102"/>
                    </a:lnTo>
                    <a:lnTo>
                      <a:pt x="122" y="108"/>
                    </a:lnTo>
                    <a:lnTo>
                      <a:pt x="113" y="114"/>
                    </a:lnTo>
                    <a:lnTo>
                      <a:pt x="105" y="121"/>
                    </a:lnTo>
                    <a:lnTo>
                      <a:pt x="98" y="130"/>
                    </a:lnTo>
                    <a:lnTo>
                      <a:pt x="92" y="141"/>
                    </a:lnTo>
                    <a:lnTo>
                      <a:pt x="86" y="153"/>
                    </a:lnTo>
                    <a:lnTo>
                      <a:pt x="81" y="166"/>
                    </a:lnTo>
                    <a:lnTo>
                      <a:pt x="78" y="181"/>
                    </a:lnTo>
                    <a:lnTo>
                      <a:pt x="75" y="195"/>
                    </a:lnTo>
                    <a:lnTo>
                      <a:pt x="72" y="208"/>
                    </a:lnTo>
                    <a:lnTo>
                      <a:pt x="69" y="219"/>
                    </a:lnTo>
                    <a:lnTo>
                      <a:pt x="65" y="228"/>
                    </a:lnTo>
                    <a:lnTo>
                      <a:pt x="63" y="231"/>
                    </a:lnTo>
                    <a:lnTo>
                      <a:pt x="59" y="232"/>
                    </a:lnTo>
                    <a:lnTo>
                      <a:pt x="56" y="232"/>
                    </a:lnTo>
                    <a:lnTo>
                      <a:pt x="51" y="232"/>
                    </a:lnTo>
                    <a:lnTo>
                      <a:pt x="45" y="231"/>
                    </a:lnTo>
                    <a:lnTo>
                      <a:pt x="39" y="228"/>
                    </a:lnTo>
                    <a:lnTo>
                      <a:pt x="33" y="223"/>
                    </a:lnTo>
                    <a:lnTo>
                      <a:pt x="27" y="216"/>
                    </a:lnTo>
                    <a:lnTo>
                      <a:pt x="23" y="208"/>
                    </a:lnTo>
                    <a:lnTo>
                      <a:pt x="18" y="199"/>
                    </a:lnTo>
                    <a:lnTo>
                      <a:pt x="12" y="177"/>
                    </a:lnTo>
                    <a:lnTo>
                      <a:pt x="8" y="154"/>
                    </a:lnTo>
                    <a:lnTo>
                      <a:pt x="5" y="130"/>
                    </a:lnTo>
                    <a:lnTo>
                      <a:pt x="3" y="109"/>
                    </a:lnTo>
                    <a:lnTo>
                      <a:pt x="2" y="81"/>
                    </a:lnTo>
                    <a:lnTo>
                      <a:pt x="0" y="67"/>
                    </a:lnTo>
                    <a:lnTo>
                      <a:pt x="0" y="54"/>
                    </a:lnTo>
                    <a:lnTo>
                      <a:pt x="0" y="46"/>
                    </a:lnTo>
                    <a:lnTo>
                      <a:pt x="2" y="39"/>
                    </a:lnTo>
                    <a:lnTo>
                      <a:pt x="6" y="33"/>
                    </a:lnTo>
                    <a:lnTo>
                      <a:pt x="11" y="24"/>
                    </a:lnTo>
                    <a:lnTo>
                      <a:pt x="18" y="18"/>
                    </a:lnTo>
                    <a:lnTo>
                      <a:pt x="26" y="12"/>
                    </a:lnTo>
                    <a:lnTo>
                      <a:pt x="35" y="6"/>
                    </a:lnTo>
                    <a:lnTo>
                      <a:pt x="44" y="3"/>
                    </a:lnTo>
                    <a:lnTo>
                      <a:pt x="56" y="1"/>
                    </a:lnTo>
                    <a:lnTo>
                      <a:pt x="68" y="0"/>
                    </a:lnTo>
                    <a:lnTo>
                      <a:pt x="81" y="0"/>
                    </a:lnTo>
                    <a:lnTo>
                      <a:pt x="95" y="1"/>
                    </a:lnTo>
                    <a:lnTo>
                      <a:pt x="125" y="6"/>
                    </a:lnTo>
                    <a:lnTo>
                      <a:pt x="141" y="9"/>
                    </a:lnTo>
                    <a:lnTo>
                      <a:pt x="150" y="9"/>
                    </a:lnTo>
                    <a:lnTo>
                      <a:pt x="156" y="12"/>
                    </a:lnTo>
                    <a:lnTo>
                      <a:pt x="164" y="15"/>
                    </a:lnTo>
                    <a:lnTo>
                      <a:pt x="170" y="21"/>
                    </a:lnTo>
                    <a:lnTo>
                      <a:pt x="174" y="28"/>
                    </a:lnTo>
                    <a:lnTo>
                      <a:pt x="177" y="39"/>
                    </a:lnTo>
                    <a:lnTo>
                      <a:pt x="176" y="5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7" name="Freeform 13455">
                <a:extLst>
                  <a:ext uri="{FF2B5EF4-FFF2-40B4-BE49-F238E27FC236}">
                    <a16:creationId xmlns:a16="http://schemas.microsoft.com/office/drawing/2014/main" id="{39FBFE74-783F-4196-AA67-7741234A6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644"/>
                <a:ext cx="217" cy="90"/>
              </a:xfrm>
              <a:custGeom>
                <a:avLst/>
                <a:gdLst>
                  <a:gd name="T0" fmla="*/ 0 w 217"/>
                  <a:gd name="T1" fmla="*/ 90 h 90"/>
                  <a:gd name="T2" fmla="*/ 0 w 217"/>
                  <a:gd name="T3" fmla="*/ 90 h 90"/>
                  <a:gd name="T4" fmla="*/ 21 w 217"/>
                  <a:gd name="T5" fmla="*/ 80 h 90"/>
                  <a:gd name="T6" fmla="*/ 37 w 217"/>
                  <a:gd name="T7" fmla="*/ 72 h 90"/>
                  <a:gd name="T8" fmla="*/ 51 w 217"/>
                  <a:gd name="T9" fmla="*/ 66 h 90"/>
                  <a:gd name="T10" fmla="*/ 64 w 217"/>
                  <a:gd name="T11" fmla="*/ 62 h 90"/>
                  <a:gd name="T12" fmla="*/ 64 w 217"/>
                  <a:gd name="T13" fmla="*/ 62 h 90"/>
                  <a:gd name="T14" fmla="*/ 102 w 217"/>
                  <a:gd name="T15" fmla="*/ 54 h 90"/>
                  <a:gd name="T16" fmla="*/ 124 w 217"/>
                  <a:gd name="T17" fmla="*/ 48 h 90"/>
                  <a:gd name="T18" fmla="*/ 144 w 217"/>
                  <a:gd name="T19" fmla="*/ 41 h 90"/>
                  <a:gd name="T20" fmla="*/ 144 w 217"/>
                  <a:gd name="T21" fmla="*/ 41 h 90"/>
                  <a:gd name="T22" fmla="*/ 186 w 217"/>
                  <a:gd name="T23" fmla="*/ 20 h 90"/>
                  <a:gd name="T24" fmla="*/ 205 w 217"/>
                  <a:gd name="T25" fmla="*/ 8 h 90"/>
                  <a:gd name="T26" fmla="*/ 217 w 217"/>
                  <a:gd name="T27" fmla="*/ 0 h 90"/>
                  <a:gd name="T28" fmla="*/ 217 w 217"/>
                  <a:gd name="T29" fmla="*/ 0 h 90"/>
                  <a:gd name="T30" fmla="*/ 202 w 217"/>
                  <a:gd name="T31" fmla="*/ 15 h 90"/>
                  <a:gd name="T32" fmla="*/ 183 w 217"/>
                  <a:gd name="T33" fmla="*/ 32 h 90"/>
                  <a:gd name="T34" fmla="*/ 162 w 217"/>
                  <a:gd name="T35" fmla="*/ 45 h 90"/>
                  <a:gd name="T36" fmla="*/ 151 w 217"/>
                  <a:gd name="T37" fmla="*/ 50 h 90"/>
                  <a:gd name="T38" fmla="*/ 142 w 217"/>
                  <a:gd name="T39" fmla="*/ 53 h 90"/>
                  <a:gd name="T40" fmla="*/ 142 w 217"/>
                  <a:gd name="T41" fmla="*/ 53 h 90"/>
                  <a:gd name="T42" fmla="*/ 121 w 217"/>
                  <a:gd name="T43" fmla="*/ 59 h 90"/>
                  <a:gd name="T44" fmla="*/ 100 w 217"/>
                  <a:gd name="T45" fmla="*/ 63 h 90"/>
                  <a:gd name="T46" fmla="*/ 61 w 217"/>
                  <a:gd name="T47" fmla="*/ 71 h 90"/>
                  <a:gd name="T48" fmla="*/ 61 w 217"/>
                  <a:gd name="T49" fmla="*/ 71 h 90"/>
                  <a:gd name="T50" fmla="*/ 43 w 217"/>
                  <a:gd name="T51" fmla="*/ 74 h 90"/>
                  <a:gd name="T52" fmla="*/ 25 w 217"/>
                  <a:gd name="T53" fmla="*/ 80 h 90"/>
                  <a:gd name="T54" fmla="*/ 10 w 217"/>
                  <a:gd name="T55" fmla="*/ 84 h 90"/>
                  <a:gd name="T56" fmla="*/ 0 w 217"/>
                  <a:gd name="T57" fmla="*/ 90 h 90"/>
                  <a:gd name="T58" fmla="*/ 0 w 217"/>
                  <a:gd name="T59" fmla="*/ 90 h 9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17" h="90">
                    <a:moveTo>
                      <a:pt x="0" y="90"/>
                    </a:moveTo>
                    <a:lnTo>
                      <a:pt x="0" y="90"/>
                    </a:lnTo>
                    <a:lnTo>
                      <a:pt x="21" y="80"/>
                    </a:lnTo>
                    <a:lnTo>
                      <a:pt x="37" y="72"/>
                    </a:lnTo>
                    <a:lnTo>
                      <a:pt x="51" y="66"/>
                    </a:lnTo>
                    <a:lnTo>
                      <a:pt x="64" y="62"/>
                    </a:lnTo>
                    <a:lnTo>
                      <a:pt x="102" y="54"/>
                    </a:lnTo>
                    <a:lnTo>
                      <a:pt x="124" y="48"/>
                    </a:lnTo>
                    <a:lnTo>
                      <a:pt x="144" y="41"/>
                    </a:lnTo>
                    <a:lnTo>
                      <a:pt x="186" y="20"/>
                    </a:lnTo>
                    <a:lnTo>
                      <a:pt x="205" y="8"/>
                    </a:lnTo>
                    <a:lnTo>
                      <a:pt x="217" y="0"/>
                    </a:lnTo>
                    <a:lnTo>
                      <a:pt x="202" y="15"/>
                    </a:lnTo>
                    <a:lnTo>
                      <a:pt x="183" y="32"/>
                    </a:lnTo>
                    <a:lnTo>
                      <a:pt x="162" y="45"/>
                    </a:lnTo>
                    <a:lnTo>
                      <a:pt x="151" y="50"/>
                    </a:lnTo>
                    <a:lnTo>
                      <a:pt x="142" y="53"/>
                    </a:lnTo>
                    <a:lnTo>
                      <a:pt x="121" y="59"/>
                    </a:lnTo>
                    <a:lnTo>
                      <a:pt x="100" y="63"/>
                    </a:lnTo>
                    <a:lnTo>
                      <a:pt x="61" y="71"/>
                    </a:lnTo>
                    <a:lnTo>
                      <a:pt x="43" y="74"/>
                    </a:lnTo>
                    <a:lnTo>
                      <a:pt x="25" y="80"/>
                    </a:lnTo>
                    <a:lnTo>
                      <a:pt x="10" y="84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8" name="Freeform 13456">
                <a:extLst>
                  <a:ext uri="{FF2B5EF4-FFF2-40B4-BE49-F238E27FC236}">
                    <a16:creationId xmlns:a16="http://schemas.microsoft.com/office/drawing/2014/main" id="{10530238-9E63-445E-811E-9E20BF36A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773"/>
                <a:ext cx="80" cy="45"/>
              </a:xfrm>
              <a:custGeom>
                <a:avLst/>
                <a:gdLst>
                  <a:gd name="T0" fmla="*/ 75 w 80"/>
                  <a:gd name="T1" fmla="*/ 0 h 45"/>
                  <a:gd name="T2" fmla="*/ 75 w 80"/>
                  <a:gd name="T3" fmla="*/ 0 h 45"/>
                  <a:gd name="T4" fmla="*/ 75 w 80"/>
                  <a:gd name="T5" fmla="*/ 5 h 45"/>
                  <a:gd name="T6" fmla="*/ 75 w 80"/>
                  <a:gd name="T7" fmla="*/ 11 h 45"/>
                  <a:gd name="T8" fmla="*/ 72 w 80"/>
                  <a:gd name="T9" fmla="*/ 15 h 45"/>
                  <a:gd name="T10" fmla="*/ 68 w 80"/>
                  <a:gd name="T11" fmla="*/ 21 h 45"/>
                  <a:gd name="T12" fmla="*/ 63 w 80"/>
                  <a:gd name="T13" fmla="*/ 26 h 45"/>
                  <a:gd name="T14" fmla="*/ 56 w 80"/>
                  <a:gd name="T15" fmla="*/ 30 h 45"/>
                  <a:gd name="T16" fmla="*/ 47 w 80"/>
                  <a:gd name="T17" fmla="*/ 35 h 45"/>
                  <a:gd name="T18" fmla="*/ 36 w 80"/>
                  <a:gd name="T19" fmla="*/ 38 h 45"/>
                  <a:gd name="T20" fmla="*/ 36 w 80"/>
                  <a:gd name="T21" fmla="*/ 38 h 45"/>
                  <a:gd name="T22" fmla="*/ 18 w 80"/>
                  <a:gd name="T23" fmla="*/ 41 h 45"/>
                  <a:gd name="T24" fmla="*/ 8 w 80"/>
                  <a:gd name="T25" fmla="*/ 41 h 45"/>
                  <a:gd name="T26" fmla="*/ 2 w 80"/>
                  <a:gd name="T27" fmla="*/ 41 h 45"/>
                  <a:gd name="T28" fmla="*/ 0 w 80"/>
                  <a:gd name="T29" fmla="*/ 39 h 45"/>
                  <a:gd name="T30" fmla="*/ 0 w 80"/>
                  <a:gd name="T31" fmla="*/ 39 h 45"/>
                  <a:gd name="T32" fmla="*/ 8 w 80"/>
                  <a:gd name="T33" fmla="*/ 42 h 45"/>
                  <a:gd name="T34" fmla="*/ 15 w 80"/>
                  <a:gd name="T35" fmla="*/ 45 h 45"/>
                  <a:gd name="T36" fmla="*/ 24 w 80"/>
                  <a:gd name="T37" fmla="*/ 45 h 45"/>
                  <a:gd name="T38" fmla="*/ 33 w 80"/>
                  <a:gd name="T39" fmla="*/ 44 h 45"/>
                  <a:gd name="T40" fmla="*/ 51 w 80"/>
                  <a:gd name="T41" fmla="*/ 39 h 45"/>
                  <a:gd name="T42" fmla="*/ 66 w 80"/>
                  <a:gd name="T43" fmla="*/ 33 h 45"/>
                  <a:gd name="T44" fmla="*/ 66 w 80"/>
                  <a:gd name="T45" fmla="*/ 33 h 45"/>
                  <a:gd name="T46" fmla="*/ 71 w 80"/>
                  <a:gd name="T47" fmla="*/ 30 h 45"/>
                  <a:gd name="T48" fmla="*/ 75 w 80"/>
                  <a:gd name="T49" fmla="*/ 26 h 45"/>
                  <a:gd name="T50" fmla="*/ 78 w 80"/>
                  <a:gd name="T51" fmla="*/ 21 h 45"/>
                  <a:gd name="T52" fmla="*/ 80 w 80"/>
                  <a:gd name="T53" fmla="*/ 17 h 45"/>
                  <a:gd name="T54" fmla="*/ 80 w 80"/>
                  <a:gd name="T55" fmla="*/ 12 h 45"/>
                  <a:gd name="T56" fmla="*/ 78 w 80"/>
                  <a:gd name="T57" fmla="*/ 8 h 45"/>
                  <a:gd name="T58" fmla="*/ 77 w 80"/>
                  <a:gd name="T59" fmla="*/ 3 h 45"/>
                  <a:gd name="T60" fmla="*/ 75 w 80"/>
                  <a:gd name="T61" fmla="*/ 0 h 45"/>
                  <a:gd name="T62" fmla="*/ 75 w 80"/>
                  <a:gd name="T63" fmla="*/ 0 h 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0" h="45">
                    <a:moveTo>
                      <a:pt x="75" y="0"/>
                    </a:moveTo>
                    <a:lnTo>
                      <a:pt x="75" y="0"/>
                    </a:lnTo>
                    <a:lnTo>
                      <a:pt x="75" y="5"/>
                    </a:lnTo>
                    <a:lnTo>
                      <a:pt x="75" y="11"/>
                    </a:lnTo>
                    <a:lnTo>
                      <a:pt x="72" y="15"/>
                    </a:lnTo>
                    <a:lnTo>
                      <a:pt x="68" y="21"/>
                    </a:lnTo>
                    <a:lnTo>
                      <a:pt x="63" y="26"/>
                    </a:lnTo>
                    <a:lnTo>
                      <a:pt x="56" y="30"/>
                    </a:lnTo>
                    <a:lnTo>
                      <a:pt x="47" y="35"/>
                    </a:lnTo>
                    <a:lnTo>
                      <a:pt x="36" y="38"/>
                    </a:lnTo>
                    <a:lnTo>
                      <a:pt x="18" y="41"/>
                    </a:lnTo>
                    <a:lnTo>
                      <a:pt x="8" y="41"/>
                    </a:lnTo>
                    <a:lnTo>
                      <a:pt x="2" y="41"/>
                    </a:lnTo>
                    <a:lnTo>
                      <a:pt x="0" y="39"/>
                    </a:lnTo>
                    <a:lnTo>
                      <a:pt x="8" y="42"/>
                    </a:lnTo>
                    <a:lnTo>
                      <a:pt x="15" y="45"/>
                    </a:lnTo>
                    <a:lnTo>
                      <a:pt x="24" y="45"/>
                    </a:lnTo>
                    <a:lnTo>
                      <a:pt x="33" y="44"/>
                    </a:lnTo>
                    <a:lnTo>
                      <a:pt x="51" y="39"/>
                    </a:lnTo>
                    <a:lnTo>
                      <a:pt x="66" y="33"/>
                    </a:lnTo>
                    <a:lnTo>
                      <a:pt x="71" y="30"/>
                    </a:lnTo>
                    <a:lnTo>
                      <a:pt x="75" y="26"/>
                    </a:lnTo>
                    <a:lnTo>
                      <a:pt x="78" y="21"/>
                    </a:lnTo>
                    <a:lnTo>
                      <a:pt x="80" y="17"/>
                    </a:lnTo>
                    <a:lnTo>
                      <a:pt x="80" y="12"/>
                    </a:lnTo>
                    <a:lnTo>
                      <a:pt x="78" y="8"/>
                    </a:lnTo>
                    <a:lnTo>
                      <a:pt x="77" y="3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9" name="Freeform 13457">
                <a:extLst>
                  <a:ext uri="{FF2B5EF4-FFF2-40B4-BE49-F238E27FC236}">
                    <a16:creationId xmlns:a16="http://schemas.microsoft.com/office/drawing/2014/main" id="{4347597A-35E3-436E-B202-39A6397D2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494"/>
                <a:ext cx="72" cy="39"/>
              </a:xfrm>
              <a:custGeom>
                <a:avLst/>
                <a:gdLst>
                  <a:gd name="T0" fmla="*/ 0 w 72"/>
                  <a:gd name="T1" fmla="*/ 35 h 39"/>
                  <a:gd name="T2" fmla="*/ 0 w 72"/>
                  <a:gd name="T3" fmla="*/ 35 h 39"/>
                  <a:gd name="T4" fmla="*/ 9 w 72"/>
                  <a:gd name="T5" fmla="*/ 35 h 39"/>
                  <a:gd name="T6" fmla="*/ 19 w 72"/>
                  <a:gd name="T7" fmla="*/ 32 h 39"/>
                  <a:gd name="T8" fmla="*/ 40 w 72"/>
                  <a:gd name="T9" fmla="*/ 23 h 39"/>
                  <a:gd name="T10" fmla="*/ 40 w 72"/>
                  <a:gd name="T11" fmla="*/ 23 h 39"/>
                  <a:gd name="T12" fmla="*/ 52 w 72"/>
                  <a:gd name="T13" fmla="*/ 18 h 39"/>
                  <a:gd name="T14" fmla="*/ 61 w 72"/>
                  <a:gd name="T15" fmla="*/ 15 h 39"/>
                  <a:gd name="T16" fmla="*/ 64 w 72"/>
                  <a:gd name="T17" fmla="*/ 12 h 39"/>
                  <a:gd name="T18" fmla="*/ 67 w 72"/>
                  <a:gd name="T19" fmla="*/ 9 h 39"/>
                  <a:gd name="T20" fmla="*/ 70 w 72"/>
                  <a:gd name="T21" fmla="*/ 5 h 39"/>
                  <a:gd name="T22" fmla="*/ 70 w 72"/>
                  <a:gd name="T23" fmla="*/ 0 h 39"/>
                  <a:gd name="T24" fmla="*/ 70 w 72"/>
                  <a:gd name="T25" fmla="*/ 0 h 39"/>
                  <a:gd name="T26" fmla="*/ 72 w 72"/>
                  <a:gd name="T27" fmla="*/ 5 h 39"/>
                  <a:gd name="T28" fmla="*/ 70 w 72"/>
                  <a:gd name="T29" fmla="*/ 11 h 39"/>
                  <a:gd name="T30" fmla="*/ 67 w 72"/>
                  <a:gd name="T31" fmla="*/ 15 h 39"/>
                  <a:gd name="T32" fmla="*/ 63 w 72"/>
                  <a:gd name="T33" fmla="*/ 20 h 39"/>
                  <a:gd name="T34" fmla="*/ 52 w 72"/>
                  <a:gd name="T35" fmla="*/ 26 h 39"/>
                  <a:gd name="T36" fmla="*/ 40 w 72"/>
                  <a:gd name="T37" fmla="*/ 32 h 39"/>
                  <a:gd name="T38" fmla="*/ 40 w 72"/>
                  <a:gd name="T39" fmla="*/ 32 h 39"/>
                  <a:gd name="T40" fmla="*/ 31 w 72"/>
                  <a:gd name="T41" fmla="*/ 36 h 39"/>
                  <a:gd name="T42" fmla="*/ 21 w 72"/>
                  <a:gd name="T43" fmla="*/ 39 h 39"/>
                  <a:gd name="T44" fmla="*/ 15 w 72"/>
                  <a:gd name="T45" fmla="*/ 39 h 39"/>
                  <a:gd name="T46" fmla="*/ 10 w 72"/>
                  <a:gd name="T47" fmla="*/ 39 h 39"/>
                  <a:gd name="T48" fmla="*/ 4 w 72"/>
                  <a:gd name="T49" fmla="*/ 38 h 39"/>
                  <a:gd name="T50" fmla="*/ 0 w 72"/>
                  <a:gd name="T51" fmla="*/ 35 h 39"/>
                  <a:gd name="T52" fmla="*/ 0 w 72"/>
                  <a:gd name="T53" fmla="*/ 35 h 3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2" h="39">
                    <a:moveTo>
                      <a:pt x="0" y="35"/>
                    </a:moveTo>
                    <a:lnTo>
                      <a:pt x="0" y="35"/>
                    </a:lnTo>
                    <a:lnTo>
                      <a:pt x="9" y="35"/>
                    </a:lnTo>
                    <a:lnTo>
                      <a:pt x="19" y="32"/>
                    </a:lnTo>
                    <a:lnTo>
                      <a:pt x="40" y="23"/>
                    </a:lnTo>
                    <a:lnTo>
                      <a:pt x="52" y="18"/>
                    </a:lnTo>
                    <a:lnTo>
                      <a:pt x="61" y="15"/>
                    </a:lnTo>
                    <a:lnTo>
                      <a:pt x="64" y="12"/>
                    </a:lnTo>
                    <a:lnTo>
                      <a:pt x="67" y="9"/>
                    </a:lnTo>
                    <a:lnTo>
                      <a:pt x="70" y="5"/>
                    </a:lnTo>
                    <a:lnTo>
                      <a:pt x="70" y="0"/>
                    </a:lnTo>
                    <a:lnTo>
                      <a:pt x="72" y="5"/>
                    </a:lnTo>
                    <a:lnTo>
                      <a:pt x="70" y="11"/>
                    </a:lnTo>
                    <a:lnTo>
                      <a:pt x="67" y="15"/>
                    </a:lnTo>
                    <a:lnTo>
                      <a:pt x="63" y="20"/>
                    </a:lnTo>
                    <a:lnTo>
                      <a:pt x="52" y="26"/>
                    </a:lnTo>
                    <a:lnTo>
                      <a:pt x="40" y="32"/>
                    </a:lnTo>
                    <a:lnTo>
                      <a:pt x="31" y="36"/>
                    </a:lnTo>
                    <a:lnTo>
                      <a:pt x="21" y="39"/>
                    </a:lnTo>
                    <a:lnTo>
                      <a:pt x="15" y="39"/>
                    </a:lnTo>
                    <a:lnTo>
                      <a:pt x="10" y="39"/>
                    </a:lnTo>
                    <a:lnTo>
                      <a:pt x="4" y="38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0" name="Freeform 13458">
                <a:extLst>
                  <a:ext uri="{FF2B5EF4-FFF2-40B4-BE49-F238E27FC236}">
                    <a16:creationId xmlns:a16="http://schemas.microsoft.com/office/drawing/2014/main" id="{4795B12E-B882-4B1A-809D-7EA8493B2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461"/>
                <a:ext cx="74" cy="78"/>
              </a:xfrm>
              <a:custGeom>
                <a:avLst/>
                <a:gdLst>
                  <a:gd name="T0" fmla="*/ 0 w 74"/>
                  <a:gd name="T1" fmla="*/ 69 h 78"/>
                  <a:gd name="T2" fmla="*/ 0 w 74"/>
                  <a:gd name="T3" fmla="*/ 69 h 78"/>
                  <a:gd name="T4" fmla="*/ 11 w 74"/>
                  <a:gd name="T5" fmla="*/ 72 h 78"/>
                  <a:gd name="T6" fmla="*/ 17 w 74"/>
                  <a:gd name="T7" fmla="*/ 74 h 78"/>
                  <a:gd name="T8" fmla="*/ 23 w 74"/>
                  <a:gd name="T9" fmla="*/ 71 h 78"/>
                  <a:gd name="T10" fmla="*/ 27 w 74"/>
                  <a:gd name="T11" fmla="*/ 68 h 78"/>
                  <a:gd name="T12" fmla="*/ 27 w 74"/>
                  <a:gd name="T13" fmla="*/ 68 h 78"/>
                  <a:gd name="T14" fmla="*/ 41 w 74"/>
                  <a:gd name="T15" fmla="*/ 56 h 78"/>
                  <a:gd name="T16" fmla="*/ 56 w 74"/>
                  <a:gd name="T17" fmla="*/ 39 h 78"/>
                  <a:gd name="T18" fmla="*/ 56 w 74"/>
                  <a:gd name="T19" fmla="*/ 39 h 78"/>
                  <a:gd name="T20" fmla="*/ 63 w 74"/>
                  <a:gd name="T21" fmla="*/ 30 h 78"/>
                  <a:gd name="T22" fmla="*/ 65 w 74"/>
                  <a:gd name="T23" fmla="*/ 26 h 78"/>
                  <a:gd name="T24" fmla="*/ 66 w 74"/>
                  <a:gd name="T25" fmla="*/ 21 h 78"/>
                  <a:gd name="T26" fmla="*/ 66 w 74"/>
                  <a:gd name="T27" fmla="*/ 17 h 78"/>
                  <a:gd name="T28" fmla="*/ 63 w 74"/>
                  <a:gd name="T29" fmla="*/ 11 h 78"/>
                  <a:gd name="T30" fmla="*/ 60 w 74"/>
                  <a:gd name="T31" fmla="*/ 6 h 78"/>
                  <a:gd name="T32" fmla="*/ 56 w 74"/>
                  <a:gd name="T33" fmla="*/ 0 h 78"/>
                  <a:gd name="T34" fmla="*/ 56 w 74"/>
                  <a:gd name="T35" fmla="*/ 0 h 78"/>
                  <a:gd name="T36" fmla="*/ 66 w 74"/>
                  <a:gd name="T37" fmla="*/ 6 h 78"/>
                  <a:gd name="T38" fmla="*/ 71 w 74"/>
                  <a:gd name="T39" fmla="*/ 9 h 78"/>
                  <a:gd name="T40" fmla="*/ 72 w 74"/>
                  <a:gd name="T41" fmla="*/ 14 h 78"/>
                  <a:gd name="T42" fmla="*/ 74 w 74"/>
                  <a:gd name="T43" fmla="*/ 18 h 78"/>
                  <a:gd name="T44" fmla="*/ 74 w 74"/>
                  <a:gd name="T45" fmla="*/ 24 h 78"/>
                  <a:gd name="T46" fmla="*/ 72 w 74"/>
                  <a:gd name="T47" fmla="*/ 30 h 78"/>
                  <a:gd name="T48" fmla="*/ 69 w 74"/>
                  <a:gd name="T49" fmla="*/ 36 h 78"/>
                  <a:gd name="T50" fmla="*/ 69 w 74"/>
                  <a:gd name="T51" fmla="*/ 36 h 78"/>
                  <a:gd name="T52" fmla="*/ 62 w 74"/>
                  <a:gd name="T53" fmla="*/ 48 h 78"/>
                  <a:gd name="T54" fmla="*/ 51 w 74"/>
                  <a:gd name="T55" fmla="*/ 59 h 78"/>
                  <a:gd name="T56" fmla="*/ 35 w 74"/>
                  <a:gd name="T57" fmla="*/ 74 h 78"/>
                  <a:gd name="T58" fmla="*/ 35 w 74"/>
                  <a:gd name="T59" fmla="*/ 74 h 78"/>
                  <a:gd name="T60" fmla="*/ 30 w 74"/>
                  <a:gd name="T61" fmla="*/ 77 h 78"/>
                  <a:gd name="T62" fmla="*/ 27 w 74"/>
                  <a:gd name="T63" fmla="*/ 78 h 78"/>
                  <a:gd name="T64" fmla="*/ 23 w 74"/>
                  <a:gd name="T65" fmla="*/ 78 h 78"/>
                  <a:gd name="T66" fmla="*/ 18 w 74"/>
                  <a:gd name="T67" fmla="*/ 78 h 78"/>
                  <a:gd name="T68" fmla="*/ 9 w 74"/>
                  <a:gd name="T69" fmla="*/ 75 h 78"/>
                  <a:gd name="T70" fmla="*/ 0 w 74"/>
                  <a:gd name="T71" fmla="*/ 69 h 78"/>
                  <a:gd name="T72" fmla="*/ 0 w 74"/>
                  <a:gd name="T73" fmla="*/ 69 h 7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78">
                    <a:moveTo>
                      <a:pt x="0" y="69"/>
                    </a:moveTo>
                    <a:lnTo>
                      <a:pt x="0" y="69"/>
                    </a:lnTo>
                    <a:lnTo>
                      <a:pt x="11" y="72"/>
                    </a:lnTo>
                    <a:lnTo>
                      <a:pt x="17" y="74"/>
                    </a:lnTo>
                    <a:lnTo>
                      <a:pt x="23" y="71"/>
                    </a:lnTo>
                    <a:lnTo>
                      <a:pt x="27" y="68"/>
                    </a:lnTo>
                    <a:lnTo>
                      <a:pt x="41" y="56"/>
                    </a:lnTo>
                    <a:lnTo>
                      <a:pt x="56" y="39"/>
                    </a:lnTo>
                    <a:lnTo>
                      <a:pt x="63" y="30"/>
                    </a:lnTo>
                    <a:lnTo>
                      <a:pt x="65" y="26"/>
                    </a:lnTo>
                    <a:lnTo>
                      <a:pt x="66" y="21"/>
                    </a:lnTo>
                    <a:lnTo>
                      <a:pt x="66" y="17"/>
                    </a:lnTo>
                    <a:lnTo>
                      <a:pt x="63" y="11"/>
                    </a:lnTo>
                    <a:lnTo>
                      <a:pt x="60" y="6"/>
                    </a:lnTo>
                    <a:lnTo>
                      <a:pt x="56" y="0"/>
                    </a:lnTo>
                    <a:lnTo>
                      <a:pt x="66" y="6"/>
                    </a:lnTo>
                    <a:lnTo>
                      <a:pt x="71" y="9"/>
                    </a:lnTo>
                    <a:lnTo>
                      <a:pt x="72" y="14"/>
                    </a:lnTo>
                    <a:lnTo>
                      <a:pt x="74" y="18"/>
                    </a:lnTo>
                    <a:lnTo>
                      <a:pt x="74" y="24"/>
                    </a:lnTo>
                    <a:lnTo>
                      <a:pt x="72" y="30"/>
                    </a:lnTo>
                    <a:lnTo>
                      <a:pt x="69" y="36"/>
                    </a:lnTo>
                    <a:lnTo>
                      <a:pt x="62" y="48"/>
                    </a:lnTo>
                    <a:lnTo>
                      <a:pt x="51" y="59"/>
                    </a:lnTo>
                    <a:lnTo>
                      <a:pt x="35" y="74"/>
                    </a:lnTo>
                    <a:lnTo>
                      <a:pt x="30" y="77"/>
                    </a:lnTo>
                    <a:lnTo>
                      <a:pt x="27" y="78"/>
                    </a:lnTo>
                    <a:lnTo>
                      <a:pt x="23" y="78"/>
                    </a:lnTo>
                    <a:lnTo>
                      <a:pt x="18" y="78"/>
                    </a:lnTo>
                    <a:lnTo>
                      <a:pt x="9" y="75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1" name="Freeform 13459">
                <a:extLst>
                  <a:ext uri="{FF2B5EF4-FFF2-40B4-BE49-F238E27FC236}">
                    <a16:creationId xmlns:a16="http://schemas.microsoft.com/office/drawing/2014/main" id="{BD3F92B8-A02B-422C-A483-2DAD612A2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54"/>
                <a:ext cx="86" cy="55"/>
              </a:xfrm>
              <a:custGeom>
                <a:avLst/>
                <a:gdLst>
                  <a:gd name="T0" fmla="*/ 0 w 86"/>
                  <a:gd name="T1" fmla="*/ 55 h 55"/>
                  <a:gd name="T2" fmla="*/ 0 w 86"/>
                  <a:gd name="T3" fmla="*/ 55 h 55"/>
                  <a:gd name="T4" fmla="*/ 5 w 86"/>
                  <a:gd name="T5" fmla="*/ 52 h 55"/>
                  <a:gd name="T6" fmla="*/ 11 w 86"/>
                  <a:gd name="T7" fmla="*/ 49 h 55"/>
                  <a:gd name="T8" fmla="*/ 23 w 86"/>
                  <a:gd name="T9" fmla="*/ 40 h 55"/>
                  <a:gd name="T10" fmla="*/ 38 w 86"/>
                  <a:gd name="T11" fmla="*/ 30 h 55"/>
                  <a:gd name="T12" fmla="*/ 45 w 86"/>
                  <a:gd name="T13" fmla="*/ 25 h 55"/>
                  <a:gd name="T14" fmla="*/ 54 w 86"/>
                  <a:gd name="T15" fmla="*/ 22 h 55"/>
                  <a:gd name="T16" fmla="*/ 54 w 86"/>
                  <a:gd name="T17" fmla="*/ 22 h 55"/>
                  <a:gd name="T18" fmla="*/ 69 w 86"/>
                  <a:gd name="T19" fmla="*/ 18 h 55"/>
                  <a:gd name="T20" fmla="*/ 80 w 86"/>
                  <a:gd name="T21" fmla="*/ 12 h 55"/>
                  <a:gd name="T22" fmla="*/ 84 w 86"/>
                  <a:gd name="T23" fmla="*/ 6 h 55"/>
                  <a:gd name="T24" fmla="*/ 86 w 86"/>
                  <a:gd name="T25" fmla="*/ 0 h 55"/>
                  <a:gd name="T26" fmla="*/ 86 w 86"/>
                  <a:gd name="T27" fmla="*/ 0 h 55"/>
                  <a:gd name="T28" fmla="*/ 86 w 86"/>
                  <a:gd name="T29" fmla="*/ 6 h 55"/>
                  <a:gd name="T30" fmla="*/ 86 w 86"/>
                  <a:gd name="T31" fmla="*/ 10 h 55"/>
                  <a:gd name="T32" fmla="*/ 84 w 86"/>
                  <a:gd name="T33" fmla="*/ 15 h 55"/>
                  <a:gd name="T34" fmla="*/ 81 w 86"/>
                  <a:gd name="T35" fmla="*/ 19 h 55"/>
                  <a:gd name="T36" fmla="*/ 74 w 86"/>
                  <a:gd name="T37" fmla="*/ 25 h 55"/>
                  <a:gd name="T38" fmla="*/ 63 w 86"/>
                  <a:gd name="T39" fmla="*/ 30 h 55"/>
                  <a:gd name="T40" fmla="*/ 63 w 86"/>
                  <a:gd name="T41" fmla="*/ 30 h 55"/>
                  <a:gd name="T42" fmla="*/ 56 w 86"/>
                  <a:gd name="T43" fmla="*/ 31 h 55"/>
                  <a:gd name="T44" fmla="*/ 48 w 86"/>
                  <a:gd name="T45" fmla="*/ 33 h 55"/>
                  <a:gd name="T46" fmla="*/ 39 w 86"/>
                  <a:gd name="T47" fmla="*/ 34 h 55"/>
                  <a:gd name="T48" fmla="*/ 29 w 86"/>
                  <a:gd name="T49" fmla="*/ 42 h 55"/>
                  <a:gd name="T50" fmla="*/ 29 w 86"/>
                  <a:gd name="T51" fmla="*/ 42 h 55"/>
                  <a:gd name="T52" fmla="*/ 17 w 86"/>
                  <a:gd name="T53" fmla="*/ 49 h 55"/>
                  <a:gd name="T54" fmla="*/ 9 w 86"/>
                  <a:gd name="T55" fmla="*/ 52 h 55"/>
                  <a:gd name="T56" fmla="*/ 0 w 86"/>
                  <a:gd name="T57" fmla="*/ 55 h 55"/>
                  <a:gd name="T58" fmla="*/ 0 w 86"/>
                  <a:gd name="T59" fmla="*/ 55 h 5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86" h="55">
                    <a:moveTo>
                      <a:pt x="0" y="55"/>
                    </a:moveTo>
                    <a:lnTo>
                      <a:pt x="0" y="55"/>
                    </a:lnTo>
                    <a:lnTo>
                      <a:pt x="5" y="52"/>
                    </a:lnTo>
                    <a:lnTo>
                      <a:pt x="11" y="49"/>
                    </a:lnTo>
                    <a:lnTo>
                      <a:pt x="23" y="40"/>
                    </a:lnTo>
                    <a:lnTo>
                      <a:pt x="38" y="30"/>
                    </a:lnTo>
                    <a:lnTo>
                      <a:pt x="45" y="25"/>
                    </a:lnTo>
                    <a:lnTo>
                      <a:pt x="54" y="22"/>
                    </a:lnTo>
                    <a:lnTo>
                      <a:pt x="69" y="18"/>
                    </a:lnTo>
                    <a:lnTo>
                      <a:pt x="80" y="12"/>
                    </a:lnTo>
                    <a:lnTo>
                      <a:pt x="84" y="6"/>
                    </a:lnTo>
                    <a:lnTo>
                      <a:pt x="86" y="0"/>
                    </a:lnTo>
                    <a:lnTo>
                      <a:pt x="86" y="6"/>
                    </a:lnTo>
                    <a:lnTo>
                      <a:pt x="86" y="10"/>
                    </a:lnTo>
                    <a:lnTo>
                      <a:pt x="84" y="15"/>
                    </a:lnTo>
                    <a:lnTo>
                      <a:pt x="81" y="19"/>
                    </a:lnTo>
                    <a:lnTo>
                      <a:pt x="74" y="25"/>
                    </a:lnTo>
                    <a:lnTo>
                      <a:pt x="63" y="30"/>
                    </a:lnTo>
                    <a:lnTo>
                      <a:pt x="56" y="31"/>
                    </a:lnTo>
                    <a:lnTo>
                      <a:pt x="48" y="33"/>
                    </a:lnTo>
                    <a:lnTo>
                      <a:pt x="39" y="34"/>
                    </a:lnTo>
                    <a:lnTo>
                      <a:pt x="29" y="42"/>
                    </a:lnTo>
                    <a:lnTo>
                      <a:pt x="17" y="49"/>
                    </a:lnTo>
                    <a:lnTo>
                      <a:pt x="9" y="52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2" name="Freeform 13460">
                <a:extLst>
                  <a:ext uri="{FF2B5EF4-FFF2-40B4-BE49-F238E27FC236}">
                    <a16:creationId xmlns:a16="http://schemas.microsoft.com/office/drawing/2014/main" id="{6B7D2D65-16FF-40BA-81F1-F4CFA1E67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550"/>
                <a:ext cx="67" cy="168"/>
              </a:xfrm>
              <a:custGeom>
                <a:avLst/>
                <a:gdLst>
                  <a:gd name="T0" fmla="*/ 67 w 67"/>
                  <a:gd name="T1" fmla="*/ 0 h 168"/>
                  <a:gd name="T2" fmla="*/ 67 w 67"/>
                  <a:gd name="T3" fmla="*/ 0 h 168"/>
                  <a:gd name="T4" fmla="*/ 58 w 67"/>
                  <a:gd name="T5" fmla="*/ 12 h 168"/>
                  <a:gd name="T6" fmla="*/ 51 w 67"/>
                  <a:gd name="T7" fmla="*/ 27 h 168"/>
                  <a:gd name="T8" fmla="*/ 48 w 67"/>
                  <a:gd name="T9" fmla="*/ 34 h 168"/>
                  <a:gd name="T10" fmla="*/ 46 w 67"/>
                  <a:gd name="T11" fmla="*/ 42 h 168"/>
                  <a:gd name="T12" fmla="*/ 45 w 67"/>
                  <a:gd name="T13" fmla="*/ 51 h 168"/>
                  <a:gd name="T14" fmla="*/ 45 w 67"/>
                  <a:gd name="T15" fmla="*/ 60 h 168"/>
                  <a:gd name="T16" fmla="*/ 45 w 67"/>
                  <a:gd name="T17" fmla="*/ 60 h 168"/>
                  <a:gd name="T18" fmla="*/ 45 w 67"/>
                  <a:gd name="T19" fmla="*/ 94 h 168"/>
                  <a:gd name="T20" fmla="*/ 45 w 67"/>
                  <a:gd name="T21" fmla="*/ 124 h 168"/>
                  <a:gd name="T22" fmla="*/ 45 w 67"/>
                  <a:gd name="T23" fmla="*/ 124 h 168"/>
                  <a:gd name="T24" fmla="*/ 45 w 67"/>
                  <a:gd name="T25" fmla="*/ 132 h 168"/>
                  <a:gd name="T26" fmla="*/ 42 w 67"/>
                  <a:gd name="T27" fmla="*/ 139 h 168"/>
                  <a:gd name="T28" fmla="*/ 39 w 67"/>
                  <a:gd name="T29" fmla="*/ 147 h 168"/>
                  <a:gd name="T30" fmla="*/ 34 w 67"/>
                  <a:gd name="T31" fmla="*/ 153 h 168"/>
                  <a:gd name="T32" fmla="*/ 28 w 67"/>
                  <a:gd name="T33" fmla="*/ 156 h 168"/>
                  <a:gd name="T34" fmla="*/ 19 w 67"/>
                  <a:gd name="T35" fmla="*/ 157 h 168"/>
                  <a:gd name="T36" fmla="*/ 15 w 67"/>
                  <a:gd name="T37" fmla="*/ 156 h 168"/>
                  <a:gd name="T38" fmla="*/ 10 w 67"/>
                  <a:gd name="T39" fmla="*/ 154 h 168"/>
                  <a:gd name="T40" fmla="*/ 0 w 67"/>
                  <a:gd name="T41" fmla="*/ 147 h 168"/>
                  <a:gd name="T42" fmla="*/ 0 w 67"/>
                  <a:gd name="T43" fmla="*/ 147 h 168"/>
                  <a:gd name="T44" fmla="*/ 7 w 67"/>
                  <a:gd name="T45" fmla="*/ 156 h 168"/>
                  <a:gd name="T46" fmla="*/ 13 w 67"/>
                  <a:gd name="T47" fmla="*/ 160 h 168"/>
                  <a:gd name="T48" fmla="*/ 21 w 67"/>
                  <a:gd name="T49" fmla="*/ 165 h 168"/>
                  <a:gd name="T50" fmla="*/ 27 w 67"/>
                  <a:gd name="T51" fmla="*/ 166 h 168"/>
                  <a:gd name="T52" fmla="*/ 33 w 67"/>
                  <a:gd name="T53" fmla="*/ 168 h 168"/>
                  <a:gd name="T54" fmla="*/ 37 w 67"/>
                  <a:gd name="T55" fmla="*/ 166 h 168"/>
                  <a:gd name="T56" fmla="*/ 42 w 67"/>
                  <a:gd name="T57" fmla="*/ 163 h 168"/>
                  <a:gd name="T58" fmla="*/ 46 w 67"/>
                  <a:gd name="T59" fmla="*/ 159 h 168"/>
                  <a:gd name="T60" fmla="*/ 46 w 67"/>
                  <a:gd name="T61" fmla="*/ 159 h 168"/>
                  <a:gd name="T62" fmla="*/ 51 w 67"/>
                  <a:gd name="T63" fmla="*/ 153 h 168"/>
                  <a:gd name="T64" fmla="*/ 52 w 67"/>
                  <a:gd name="T65" fmla="*/ 148 h 168"/>
                  <a:gd name="T66" fmla="*/ 55 w 67"/>
                  <a:gd name="T67" fmla="*/ 138 h 168"/>
                  <a:gd name="T68" fmla="*/ 55 w 67"/>
                  <a:gd name="T69" fmla="*/ 126 h 168"/>
                  <a:gd name="T70" fmla="*/ 55 w 67"/>
                  <a:gd name="T71" fmla="*/ 111 h 168"/>
                  <a:gd name="T72" fmla="*/ 55 w 67"/>
                  <a:gd name="T73" fmla="*/ 111 h 168"/>
                  <a:gd name="T74" fmla="*/ 52 w 67"/>
                  <a:gd name="T75" fmla="*/ 70 h 168"/>
                  <a:gd name="T76" fmla="*/ 51 w 67"/>
                  <a:gd name="T77" fmla="*/ 49 h 168"/>
                  <a:gd name="T78" fmla="*/ 52 w 67"/>
                  <a:gd name="T79" fmla="*/ 40 h 168"/>
                  <a:gd name="T80" fmla="*/ 54 w 67"/>
                  <a:gd name="T81" fmla="*/ 33 h 168"/>
                  <a:gd name="T82" fmla="*/ 54 w 67"/>
                  <a:gd name="T83" fmla="*/ 33 h 168"/>
                  <a:gd name="T84" fmla="*/ 58 w 67"/>
                  <a:gd name="T85" fmla="*/ 19 h 168"/>
                  <a:gd name="T86" fmla="*/ 63 w 67"/>
                  <a:gd name="T87" fmla="*/ 9 h 168"/>
                  <a:gd name="T88" fmla="*/ 67 w 67"/>
                  <a:gd name="T89" fmla="*/ 0 h 168"/>
                  <a:gd name="T90" fmla="*/ 67 w 67"/>
                  <a:gd name="T91" fmla="*/ 0 h 16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67" h="168">
                    <a:moveTo>
                      <a:pt x="67" y="0"/>
                    </a:moveTo>
                    <a:lnTo>
                      <a:pt x="67" y="0"/>
                    </a:lnTo>
                    <a:lnTo>
                      <a:pt x="58" y="12"/>
                    </a:lnTo>
                    <a:lnTo>
                      <a:pt x="51" y="27"/>
                    </a:lnTo>
                    <a:lnTo>
                      <a:pt x="48" y="34"/>
                    </a:lnTo>
                    <a:lnTo>
                      <a:pt x="46" y="42"/>
                    </a:lnTo>
                    <a:lnTo>
                      <a:pt x="45" y="51"/>
                    </a:lnTo>
                    <a:lnTo>
                      <a:pt x="45" y="60"/>
                    </a:lnTo>
                    <a:lnTo>
                      <a:pt x="45" y="94"/>
                    </a:lnTo>
                    <a:lnTo>
                      <a:pt x="45" y="124"/>
                    </a:lnTo>
                    <a:lnTo>
                      <a:pt x="45" y="132"/>
                    </a:lnTo>
                    <a:lnTo>
                      <a:pt x="42" y="139"/>
                    </a:lnTo>
                    <a:lnTo>
                      <a:pt x="39" y="147"/>
                    </a:lnTo>
                    <a:lnTo>
                      <a:pt x="34" y="153"/>
                    </a:lnTo>
                    <a:lnTo>
                      <a:pt x="28" y="156"/>
                    </a:lnTo>
                    <a:lnTo>
                      <a:pt x="19" y="157"/>
                    </a:lnTo>
                    <a:lnTo>
                      <a:pt x="15" y="156"/>
                    </a:lnTo>
                    <a:lnTo>
                      <a:pt x="10" y="154"/>
                    </a:lnTo>
                    <a:lnTo>
                      <a:pt x="0" y="147"/>
                    </a:lnTo>
                    <a:lnTo>
                      <a:pt x="7" y="156"/>
                    </a:lnTo>
                    <a:lnTo>
                      <a:pt x="13" y="160"/>
                    </a:lnTo>
                    <a:lnTo>
                      <a:pt x="21" y="165"/>
                    </a:lnTo>
                    <a:lnTo>
                      <a:pt x="27" y="166"/>
                    </a:lnTo>
                    <a:lnTo>
                      <a:pt x="33" y="168"/>
                    </a:lnTo>
                    <a:lnTo>
                      <a:pt x="37" y="166"/>
                    </a:lnTo>
                    <a:lnTo>
                      <a:pt x="42" y="163"/>
                    </a:lnTo>
                    <a:lnTo>
                      <a:pt x="46" y="159"/>
                    </a:lnTo>
                    <a:lnTo>
                      <a:pt x="51" y="153"/>
                    </a:lnTo>
                    <a:lnTo>
                      <a:pt x="52" y="148"/>
                    </a:lnTo>
                    <a:lnTo>
                      <a:pt x="55" y="138"/>
                    </a:lnTo>
                    <a:lnTo>
                      <a:pt x="55" y="126"/>
                    </a:lnTo>
                    <a:lnTo>
                      <a:pt x="55" y="111"/>
                    </a:lnTo>
                    <a:lnTo>
                      <a:pt x="52" y="70"/>
                    </a:lnTo>
                    <a:lnTo>
                      <a:pt x="51" y="49"/>
                    </a:lnTo>
                    <a:lnTo>
                      <a:pt x="52" y="40"/>
                    </a:lnTo>
                    <a:lnTo>
                      <a:pt x="54" y="33"/>
                    </a:lnTo>
                    <a:lnTo>
                      <a:pt x="58" y="19"/>
                    </a:lnTo>
                    <a:lnTo>
                      <a:pt x="63" y="9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3" name="Freeform 13461">
                <a:extLst>
                  <a:ext uri="{FF2B5EF4-FFF2-40B4-BE49-F238E27FC236}">
                    <a16:creationId xmlns:a16="http://schemas.microsoft.com/office/drawing/2014/main" id="{601300B1-FF32-4C25-8C08-ADE9BA939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560"/>
                <a:ext cx="125" cy="158"/>
              </a:xfrm>
              <a:custGeom>
                <a:avLst/>
                <a:gdLst>
                  <a:gd name="T0" fmla="*/ 51 w 125"/>
                  <a:gd name="T1" fmla="*/ 152 h 158"/>
                  <a:gd name="T2" fmla="*/ 51 w 125"/>
                  <a:gd name="T3" fmla="*/ 152 h 158"/>
                  <a:gd name="T4" fmla="*/ 56 w 125"/>
                  <a:gd name="T5" fmla="*/ 149 h 158"/>
                  <a:gd name="T6" fmla="*/ 59 w 125"/>
                  <a:gd name="T7" fmla="*/ 144 h 158"/>
                  <a:gd name="T8" fmla="*/ 63 w 125"/>
                  <a:gd name="T9" fmla="*/ 135 h 158"/>
                  <a:gd name="T10" fmla="*/ 68 w 125"/>
                  <a:gd name="T11" fmla="*/ 122 h 158"/>
                  <a:gd name="T12" fmla="*/ 71 w 125"/>
                  <a:gd name="T13" fmla="*/ 108 h 158"/>
                  <a:gd name="T14" fmla="*/ 74 w 125"/>
                  <a:gd name="T15" fmla="*/ 80 h 158"/>
                  <a:gd name="T16" fmla="*/ 77 w 125"/>
                  <a:gd name="T17" fmla="*/ 54 h 158"/>
                  <a:gd name="T18" fmla="*/ 77 w 125"/>
                  <a:gd name="T19" fmla="*/ 54 h 158"/>
                  <a:gd name="T20" fmla="*/ 80 w 125"/>
                  <a:gd name="T21" fmla="*/ 45 h 158"/>
                  <a:gd name="T22" fmla="*/ 84 w 125"/>
                  <a:gd name="T23" fmla="*/ 36 h 158"/>
                  <a:gd name="T24" fmla="*/ 89 w 125"/>
                  <a:gd name="T25" fmla="*/ 27 h 158"/>
                  <a:gd name="T26" fmla="*/ 96 w 125"/>
                  <a:gd name="T27" fmla="*/ 21 h 158"/>
                  <a:gd name="T28" fmla="*/ 102 w 125"/>
                  <a:gd name="T29" fmla="*/ 14 h 158"/>
                  <a:gd name="T30" fmla="*/ 110 w 125"/>
                  <a:gd name="T31" fmla="*/ 9 h 158"/>
                  <a:gd name="T32" fmla="*/ 117 w 125"/>
                  <a:gd name="T33" fmla="*/ 5 h 158"/>
                  <a:gd name="T34" fmla="*/ 125 w 125"/>
                  <a:gd name="T35" fmla="*/ 0 h 158"/>
                  <a:gd name="T36" fmla="*/ 125 w 125"/>
                  <a:gd name="T37" fmla="*/ 0 h 158"/>
                  <a:gd name="T38" fmla="*/ 107 w 125"/>
                  <a:gd name="T39" fmla="*/ 9 h 158"/>
                  <a:gd name="T40" fmla="*/ 93 w 125"/>
                  <a:gd name="T41" fmla="*/ 18 h 158"/>
                  <a:gd name="T42" fmla="*/ 83 w 125"/>
                  <a:gd name="T43" fmla="*/ 27 h 158"/>
                  <a:gd name="T44" fmla="*/ 75 w 125"/>
                  <a:gd name="T45" fmla="*/ 36 h 158"/>
                  <a:gd name="T46" fmla="*/ 71 w 125"/>
                  <a:gd name="T47" fmla="*/ 45 h 158"/>
                  <a:gd name="T48" fmla="*/ 68 w 125"/>
                  <a:gd name="T49" fmla="*/ 56 h 158"/>
                  <a:gd name="T50" fmla="*/ 62 w 125"/>
                  <a:gd name="T51" fmla="*/ 75 h 158"/>
                  <a:gd name="T52" fmla="*/ 62 w 125"/>
                  <a:gd name="T53" fmla="*/ 75 h 158"/>
                  <a:gd name="T54" fmla="*/ 57 w 125"/>
                  <a:gd name="T55" fmla="*/ 95 h 158"/>
                  <a:gd name="T56" fmla="*/ 56 w 125"/>
                  <a:gd name="T57" fmla="*/ 110 h 158"/>
                  <a:gd name="T58" fmla="*/ 51 w 125"/>
                  <a:gd name="T59" fmla="*/ 122 h 158"/>
                  <a:gd name="T60" fmla="*/ 50 w 125"/>
                  <a:gd name="T61" fmla="*/ 128 h 158"/>
                  <a:gd name="T62" fmla="*/ 45 w 125"/>
                  <a:gd name="T63" fmla="*/ 132 h 158"/>
                  <a:gd name="T64" fmla="*/ 45 w 125"/>
                  <a:gd name="T65" fmla="*/ 132 h 158"/>
                  <a:gd name="T66" fmla="*/ 41 w 125"/>
                  <a:gd name="T67" fmla="*/ 137 h 158"/>
                  <a:gd name="T68" fmla="*/ 36 w 125"/>
                  <a:gd name="T69" fmla="*/ 140 h 158"/>
                  <a:gd name="T70" fmla="*/ 30 w 125"/>
                  <a:gd name="T71" fmla="*/ 141 h 158"/>
                  <a:gd name="T72" fmla="*/ 26 w 125"/>
                  <a:gd name="T73" fmla="*/ 141 h 158"/>
                  <a:gd name="T74" fmla="*/ 20 w 125"/>
                  <a:gd name="T75" fmla="*/ 138 h 158"/>
                  <a:gd name="T76" fmla="*/ 14 w 125"/>
                  <a:gd name="T77" fmla="*/ 137 h 158"/>
                  <a:gd name="T78" fmla="*/ 0 w 125"/>
                  <a:gd name="T79" fmla="*/ 126 h 158"/>
                  <a:gd name="T80" fmla="*/ 0 w 125"/>
                  <a:gd name="T81" fmla="*/ 126 h 158"/>
                  <a:gd name="T82" fmla="*/ 5 w 125"/>
                  <a:gd name="T83" fmla="*/ 135 h 158"/>
                  <a:gd name="T84" fmla="*/ 9 w 125"/>
                  <a:gd name="T85" fmla="*/ 141 h 158"/>
                  <a:gd name="T86" fmla="*/ 14 w 125"/>
                  <a:gd name="T87" fmla="*/ 147 h 158"/>
                  <a:gd name="T88" fmla="*/ 20 w 125"/>
                  <a:gd name="T89" fmla="*/ 153 h 158"/>
                  <a:gd name="T90" fmla="*/ 27 w 125"/>
                  <a:gd name="T91" fmla="*/ 156 h 158"/>
                  <a:gd name="T92" fmla="*/ 35 w 125"/>
                  <a:gd name="T93" fmla="*/ 158 h 158"/>
                  <a:gd name="T94" fmla="*/ 42 w 125"/>
                  <a:gd name="T95" fmla="*/ 156 h 158"/>
                  <a:gd name="T96" fmla="*/ 51 w 125"/>
                  <a:gd name="T97" fmla="*/ 152 h 158"/>
                  <a:gd name="T98" fmla="*/ 51 w 125"/>
                  <a:gd name="T99" fmla="*/ 152 h 1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25" h="158">
                    <a:moveTo>
                      <a:pt x="51" y="152"/>
                    </a:moveTo>
                    <a:lnTo>
                      <a:pt x="51" y="152"/>
                    </a:lnTo>
                    <a:lnTo>
                      <a:pt x="56" y="149"/>
                    </a:lnTo>
                    <a:lnTo>
                      <a:pt x="59" y="144"/>
                    </a:lnTo>
                    <a:lnTo>
                      <a:pt x="63" y="135"/>
                    </a:lnTo>
                    <a:lnTo>
                      <a:pt x="68" y="122"/>
                    </a:lnTo>
                    <a:lnTo>
                      <a:pt x="71" y="108"/>
                    </a:lnTo>
                    <a:lnTo>
                      <a:pt x="74" y="80"/>
                    </a:lnTo>
                    <a:lnTo>
                      <a:pt x="77" y="54"/>
                    </a:lnTo>
                    <a:lnTo>
                      <a:pt x="80" y="45"/>
                    </a:lnTo>
                    <a:lnTo>
                      <a:pt x="84" y="36"/>
                    </a:lnTo>
                    <a:lnTo>
                      <a:pt x="89" y="27"/>
                    </a:lnTo>
                    <a:lnTo>
                      <a:pt x="96" y="21"/>
                    </a:lnTo>
                    <a:lnTo>
                      <a:pt x="102" y="14"/>
                    </a:lnTo>
                    <a:lnTo>
                      <a:pt x="110" y="9"/>
                    </a:lnTo>
                    <a:lnTo>
                      <a:pt x="117" y="5"/>
                    </a:lnTo>
                    <a:lnTo>
                      <a:pt x="125" y="0"/>
                    </a:lnTo>
                    <a:lnTo>
                      <a:pt x="107" y="9"/>
                    </a:lnTo>
                    <a:lnTo>
                      <a:pt x="93" y="18"/>
                    </a:lnTo>
                    <a:lnTo>
                      <a:pt x="83" y="27"/>
                    </a:lnTo>
                    <a:lnTo>
                      <a:pt x="75" y="36"/>
                    </a:lnTo>
                    <a:lnTo>
                      <a:pt x="71" y="45"/>
                    </a:lnTo>
                    <a:lnTo>
                      <a:pt x="68" y="56"/>
                    </a:lnTo>
                    <a:lnTo>
                      <a:pt x="62" y="75"/>
                    </a:lnTo>
                    <a:lnTo>
                      <a:pt x="57" y="95"/>
                    </a:lnTo>
                    <a:lnTo>
                      <a:pt x="56" y="110"/>
                    </a:lnTo>
                    <a:lnTo>
                      <a:pt x="51" y="122"/>
                    </a:lnTo>
                    <a:lnTo>
                      <a:pt x="50" y="128"/>
                    </a:lnTo>
                    <a:lnTo>
                      <a:pt x="45" y="132"/>
                    </a:lnTo>
                    <a:lnTo>
                      <a:pt x="41" y="137"/>
                    </a:lnTo>
                    <a:lnTo>
                      <a:pt x="36" y="140"/>
                    </a:lnTo>
                    <a:lnTo>
                      <a:pt x="30" y="141"/>
                    </a:lnTo>
                    <a:lnTo>
                      <a:pt x="26" y="141"/>
                    </a:lnTo>
                    <a:lnTo>
                      <a:pt x="20" y="138"/>
                    </a:lnTo>
                    <a:lnTo>
                      <a:pt x="14" y="137"/>
                    </a:lnTo>
                    <a:lnTo>
                      <a:pt x="0" y="126"/>
                    </a:lnTo>
                    <a:lnTo>
                      <a:pt x="5" y="135"/>
                    </a:lnTo>
                    <a:lnTo>
                      <a:pt x="9" y="141"/>
                    </a:lnTo>
                    <a:lnTo>
                      <a:pt x="14" y="147"/>
                    </a:lnTo>
                    <a:lnTo>
                      <a:pt x="20" y="153"/>
                    </a:lnTo>
                    <a:lnTo>
                      <a:pt x="27" y="156"/>
                    </a:lnTo>
                    <a:lnTo>
                      <a:pt x="35" y="158"/>
                    </a:lnTo>
                    <a:lnTo>
                      <a:pt x="42" y="156"/>
                    </a:lnTo>
                    <a:lnTo>
                      <a:pt x="51" y="1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4" name="Freeform 13462">
                <a:extLst>
                  <a:ext uri="{FF2B5EF4-FFF2-40B4-BE49-F238E27FC236}">
                    <a16:creationId xmlns:a16="http://schemas.microsoft.com/office/drawing/2014/main" id="{A4C223DC-51CC-4847-9354-444669E9F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1742"/>
                <a:ext cx="72" cy="24"/>
              </a:xfrm>
              <a:custGeom>
                <a:avLst/>
                <a:gdLst>
                  <a:gd name="T0" fmla="*/ 0 w 72"/>
                  <a:gd name="T1" fmla="*/ 4 h 24"/>
                  <a:gd name="T2" fmla="*/ 0 w 72"/>
                  <a:gd name="T3" fmla="*/ 4 h 24"/>
                  <a:gd name="T4" fmla="*/ 9 w 72"/>
                  <a:gd name="T5" fmla="*/ 9 h 24"/>
                  <a:gd name="T6" fmla="*/ 16 w 72"/>
                  <a:gd name="T7" fmla="*/ 12 h 24"/>
                  <a:gd name="T8" fmla="*/ 25 w 72"/>
                  <a:gd name="T9" fmla="*/ 15 h 24"/>
                  <a:gd name="T10" fmla="*/ 34 w 72"/>
                  <a:gd name="T11" fmla="*/ 15 h 24"/>
                  <a:gd name="T12" fmla="*/ 43 w 72"/>
                  <a:gd name="T13" fmla="*/ 13 h 24"/>
                  <a:gd name="T14" fmla="*/ 52 w 72"/>
                  <a:gd name="T15" fmla="*/ 10 h 24"/>
                  <a:gd name="T16" fmla="*/ 61 w 72"/>
                  <a:gd name="T17" fmla="*/ 6 h 24"/>
                  <a:gd name="T18" fmla="*/ 72 w 72"/>
                  <a:gd name="T19" fmla="*/ 0 h 24"/>
                  <a:gd name="T20" fmla="*/ 72 w 72"/>
                  <a:gd name="T21" fmla="*/ 0 h 24"/>
                  <a:gd name="T22" fmla="*/ 64 w 72"/>
                  <a:gd name="T23" fmla="*/ 10 h 24"/>
                  <a:gd name="T24" fmla="*/ 58 w 72"/>
                  <a:gd name="T25" fmla="*/ 16 h 24"/>
                  <a:gd name="T26" fmla="*/ 51 w 72"/>
                  <a:gd name="T27" fmla="*/ 21 h 24"/>
                  <a:gd name="T28" fmla="*/ 42 w 72"/>
                  <a:gd name="T29" fmla="*/ 24 h 24"/>
                  <a:gd name="T30" fmla="*/ 33 w 72"/>
                  <a:gd name="T31" fmla="*/ 22 h 24"/>
                  <a:gd name="T32" fmla="*/ 24 w 72"/>
                  <a:gd name="T33" fmla="*/ 19 h 24"/>
                  <a:gd name="T34" fmla="*/ 12 w 72"/>
                  <a:gd name="T35" fmla="*/ 13 h 24"/>
                  <a:gd name="T36" fmla="*/ 0 w 72"/>
                  <a:gd name="T37" fmla="*/ 4 h 24"/>
                  <a:gd name="T38" fmla="*/ 0 w 72"/>
                  <a:gd name="T39" fmla="*/ 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2" h="24">
                    <a:moveTo>
                      <a:pt x="0" y="4"/>
                    </a:moveTo>
                    <a:lnTo>
                      <a:pt x="0" y="4"/>
                    </a:lnTo>
                    <a:lnTo>
                      <a:pt x="9" y="9"/>
                    </a:lnTo>
                    <a:lnTo>
                      <a:pt x="16" y="12"/>
                    </a:lnTo>
                    <a:lnTo>
                      <a:pt x="25" y="15"/>
                    </a:lnTo>
                    <a:lnTo>
                      <a:pt x="34" y="15"/>
                    </a:lnTo>
                    <a:lnTo>
                      <a:pt x="43" y="13"/>
                    </a:lnTo>
                    <a:lnTo>
                      <a:pt x="52" y="10"/>
                    </a:lnTo>
                    <a:lnTo>
                      <a:pt x="61" y="6"/>
                    </a:lnTo>
                    <a:lnTo>
                      <a:pt x="72" y="0"/>
                    </a:lnTo>
                    <a:lnTo>
                      <a:pt x="64" y="10"/>
                    </a:lnTo>
                    <a:lnTo>
                      <a:pt x="58" y="16"/>
                    </a:lnTo>
                    <a:lnTo>
                      <a:pt x="51" y="21"/>
                    </a:lnTo>
                    <a:lnTo>
                      <a:pt x="42" y="24"/>
                    </a:lnTo>
                    <a:lnTo>
                      <a:pt x="33" y="22"/>
                    </a:lnTo>
                    <a:lnTo>
                      <a:pt x="24" y="19"/>
                    </a:lnTo>
                    <a:lnTo>
                      <a:pt x="12" y="1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5" name="Freeform 13463">
                <a:extLst>
                  <a:ext uri="{FF2B5EF4-FFF2-40B4-BE49-F238E27FC236}">
                    <a16:creationId xmlns:a16="http://schemas.microsoft.com/office/drawing/2014/main" id="{3CA8EAA3-3078-4A68-B3FE-34624F6A3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539"/>
                <a:ext cx="29" cy="50"/>
              </a:xfrm>
              <a:custGeom>
                <a:avLst/>
                <a:gdLst>
                  <a:gd name="T0" fmla="*/ 15 w 29"/>
                  <a:gd name="T1" fmla="*/ 0 h 50"/>
                  <a:gd name="T2" fmla="*/ 15 w 29"/>
                  <a:gd name="T3" fmla="*/ 0 h 50"/>
                  <a:gd name="T4" fmla="*/ 20 w 29"/>
                  <a:gd name="T5" fmla="*/ 6 h 50"/>
                  <a:gd name="T6" fmla="*/ 21 w 29"/>
                  <a:gd name="T7" fmla="*/ 12 h 50"/>
                  <a:gd name="T8" fmla="*/ 23 w 29"/>
                  <a:gd name="T9" fmla="*/ 20 h 50"/>
                  <a:gd name="T10" fmla="*/ 21 w 29"/>
                  <a:gd name="T11" fmla="*/ 27 h 50"/>
                  <a:gd name="T12" fmla="*/ 20 w 29"/>
                  <a:gd name="T13" fmla="*/ 33 h 50"/>
                  <a:gd name="T14" fmla="*/ 15 w 29"/>
                  <a:gd name="T15" fmla="*/ 41 h 50"/>
                  <a:gd name="T16" fmla="*/ 8 w 29"/>
                  <a:gd name="T17" fmla="*/ 45 h 50"/>
                  <a:gd name="T18" fmla="*/ 0 w 29"/>
                  <a:gd name="T19" fmla="*/ 50 h 50"/>
                  <a:gd name="T20" fmla="*/ 0 w 29"/>
                  <a:gd name="T21" fmla="*/ 50 h 50"/>
                  <a:gd name="T22" fmla="*/ 11 w 29"/>
                  <a:gd name="T23" fmla="*/ 47 h 50"/>
                  <a:gd name="T24" fmla="*/ 20 w 29"/>
                  <a:gd name="T25" fmla="*/ 42 h 50"/>
                  <a:gd name="T26" fmla="*/ 26 w 29"/>
                  <a:gd name="T27" fmla="*/ 36 h 50"/>
                  <a:gd name="T28" fmla="*/ 29 w 29"/>
                  <a:gd name="T29" fmla="*/ 30 h 50"/>
                  <a:gd name="T30" fmla="*/ 29 w 29"/>
                  <a:gd name="T31" fmla="*/ 23 h 50"/>
                  <a:gd name="T32" fmla="*/ 27 w 29"/>
                  <a:gd name="T33" fmla="*/ 15 h 50"/>
                  <a:gd name="T34" fmla="*/ 23 w 29"/>
                  <a:gd name="T35" fmla="*/ 8 h 50"/>
                  <a:gd name="T36" fmla="*/ 15 w 29"/>
                  <a:gd name="T37" fmla="*/ 0 h 50"/>
                  <a:gd name="T38" fmla="*/ 15 w 29"/>
                  <a:gd name="T39" fmla="*/ 0 h 5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9" h="50">
                    <a:moveTo>
                      <a:pt x="15" y="0"/>
                    </a:moveTo>
                    <a:lnTo>
                      <a:pt x="15" y="0"/>
                    </a:lnTo>
                    <a:lnTo>
                      <a:pt x="20" y="6"/>
                    </a:lnTo>
                    <a:lnTo>
                      <a:pt x="21" y="12"/>
                    </a:lnTo>
                    <a:lnTo>
                      <a:pt x="23" y="20"/>
                    </a:lnTo>
                    <a:lnTo>
                      <a:pt x="21" y="27"/>
                    </a:lnTo>
                    <a:lnTo>
                      <a:pt x="20" y="33"/>
                    </a:lnTo>
                    <a:lnTo>
                      <a:pt x="15" y="41"/>
                    </a:lnTo>
                    <a:lnTo>
                      <a:pt x="8" y="45"/>
                    </a:lnTo>
                    <a:lnTo>
                      <a:pt x="0" y="50"/>
                    </a:lnTo>
                    <a:lnTo>
                      <a:pt x="11" y="47"/>
                    </a:lnTo>
                    <a:lnTo>
                      <a:pt x="20" y="42"/>
                    </a:lnTo>
                    <a:lnTo>
                      <a:pt x="26" y="36"/>
                    </a:lnTo>
                    <a:lnTo>
                      <a:pt x="29" y="30"/>
                    </a:lnTo>
                    <a:lnTo>
                      <a:pt x="29" y="23"/>
                    </a:lnTo>
                    <a:lnTo>
                      <a:pt x="27" y="15"/>
                    </a:lnTo>
                    <a:lnTo>
                      <a:pt x="23" y="8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6" name="Freeform 13464">
                <a:extLst>
                  <a:ext uri="{FF2B5EF4-FFF2-40B4-BE49-F238E27FC236}">
                    <a16:creationId xmlns:a16="http://schemas.microsoft.com/office/drawing/2014/main" id="{5736973E-884F-4BBA-BD7F-04E9DD992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1731"/>
                <a:ext cx="45" cy="74"/>
              </a:xfrm>
              <a:custGeom>
                <a:avLst/>
                <a:gdLst>
                  <a:gd name="T0" fmla="*/ 0 w 45"/>
                  <a:gd name="T1" fmla="*/ 74 h 74"/>
                  <a:gd name="T2" fmla="*/ 0 w 45"/>
                  <a:gd name="T3" fmla="*/ 74 h 74"/>
                  <a:gd name="T4" fmla="*/ 10 w 45"/>
                  <a:gd name="T5" fmla="*/ 71 h 74"/>
                  <a:gd name="T6" fmla="*/ 21 w 45"/>
                  <a:gd name="T7" fmla="*/ 65 h 74"/>
                  <a:gd name="T8" fmla="*/ 30 w 45"/>
                  <a:gd name="T9" fmla="*/ 59 h 74"/>
                  <a:gd name="T10" fmla="*/ 36 w 45"/>
                  <a:gd name="T11" fmla="*/ 51 h 74"/>
                  <a:gd name="T12" fmla="*/ 37 w 45"/>
                  <a:gd name="T13" fmla="*/ 47 h 74"/>
                  <a:gd name="T14" fmla="*/ 39 w 45"/>
                  <a:gd name="T15" fmla="*/ 42 h 74"/>
                  <a:gd name="T16" fmla="*/ 39 w 45"/>
                  <a:gd name="T17" fmla="*/ 36 h 74"/>
                  <a:gd name="T18" fmla="*/ 37 w 45"/>
                  <a:gd name="T19" fmla="*/ 30 h 74"/>
                  <a:gd name="T20" fmla="*/ 34 w 45"/>
                  <a:gd name="T21" fmla="*/ 24 h 74"/>
                  <a:gd name="T22" fmla="*/ 30 w 45"/>
                  <a:gd name="T23" fmla="*/ 17 h 74"/>
                  <a:gd name="T24" fmla="*/ 25 w 45"/>
                  <a:gd name="T25" fmla="*/ 9 h 74"/>
                  <a:gd name="T26" fmla="*/ 18 w 45"/>
                  <a:gd name="T27" fmla="*/ 0 h 74"/>
                  <a:gd name="T28" fmla="*/ 18 w 45"/>
                  <a:gd name="T29" fmla="*/ 0 h 74"/>
                  <a:gd name="T30" fmla="*/ 30 w 45"/>
                  <a:gd name="T31" fmla="*/ 11 h 74"/>
                  <a:gd name="T32" fmla="*/ 39 w 45"/>
                  <a:gd name="T33" fmla="*/ 23 h 74"/>
                  <a:gd name="T34" fmla="*/ 45 w 45"/>
                  <a:gd name="T35" fmla="*/ 35 h 74"/>
                  <a:gd name="T36" fmla="*/ 45 w 45"/>
                  <a:gd name="T37" fmla="*/ 41 h 74"/>
                  <a:gd name="T38" fmla="*/ 45 w 45"/>
                  <a:gd name="T39" fmla="*/ 47 h 74"/>
                  <a:gd name="T40" fmla="*/ 45 w 45"/>
                  <a:gd name="T41" fmla="*/ 51 h 74"/>
                  <a:gd name="T42" fmla="*/ 42 w 45"/>
                  <a:gd name="T43" fmla="*/ 57 h 74"/>
                  <a:gd name="T44" fmla="*/ 39 w 45"/>
                  <a:gd name="T45" fmla="*/ 62 h 74"/>
                  <a:gd name="T46" fmla="*/ 34 w 45"/>
                  <a:gd name="T47" fmla="*/ 65 h 74"/>
                  <a:gd name="T48" fmla="*/ 27 w 45"/>
                  <a:gd name="T49" fmla="*/ 69 h 74"/>
                  <a:gd name="T50" fmla="*/ 19 w 45"/>
                  <a:gd name="T51" fmla="*/ 71 h 74"/>
                  <a:gd name="T52" fmla="*/ 10 w 45"/>
                  <a:gd name="T53" fmla="*/ 74 h 74"/>
                  <a:gd name="T54" fmla="*/ 0 w 45"/>
                  <a:gd name="T55" fmla="*/ 74 h 74"/>
                  <a:gd name="T56" fmla="*/ 0 w 45"/>
                  <a:gd name="T57" fmla="*/ 74 h 7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5" h="74">
                    <a:moveTo>
                      <a:pt x="0" y="74"/>
                    </a:moveTo>
                    <a:lnTo>
                      <a:pt x="0" y="74"/>
                    </a:lnTo>
                    <a:lnTo>
                      <a:pt x="10" y="71"/>
                    </a:lnTo>
                    <a:lnTo>
                      <a:pt x="21" y="65"/>
                    </a:lnTo>
                    <a:lnTo>
                      <a:pt x="30" y="59"/>
                    </a:lnTo>
                    <a:lnTo>
                      <a:pt x="36" y="51"/>
                    </a:lnTo>
                    <a:lnTo>
                      <a:pt x="37" y="47"/>
                    </a:lnTo>
                    <a:lnTo>
                      <a:pt x="39" y="42"/>
                    </a:lnTo>
                    <a:lnTo>
                      <a:pt x="39" y="36"/>
                    </a:lnTo>
                    <a:lnTo>
                      <a:pt x="37" y="30"/>
                    </a:lnTo>
                    <a:lnTo>
                      <a:pt x="34" y="24"/>
                    </a:lnTo>
                    <a:lnTo>
                      <a:pt x="30" y="17"/>
                    </a:lnTo>
                    <a:lnTo>
                      <a:pt x="25" y="9"/>
                    </a:lnTo>
                    <a:lnTo>
                      <a:pt x="18" y="0"/>
                    </a:lnTo>
                    <a:lnTo>
                      <a:pt x="30" y="11"/>
                    </a:lnTo>
                    <a:lnTo>
                      <a:pt x="39" y="23"/>
                    </a:lnTo>
                    <a:lnTo>
                      <a:pt x="45" y="35"/>
                    </a:lnTo>
                    <a:lnTo>
                      <a:pt x="45" y="41"/>
                    </a:lnTo>
                    <a:lnTo>
                      <a:pt x="45" y="47"/>
                    </a:lnTo>
                    <a:lnTo>
                      <a:pt x="45" y="51"/>
                    </a:lnTo>
                    <a:lnTo>
                      <a:pt x="42" y="57"/>
                    </a:lnTo>
                    <a:lnTo>
                      <a:pt x="39" y="62"/>
                    </a:lnTo>
                    <a:lnTo>
                      <a:pt x="34" y="65"/>
                    </a:lnTo>
                    <a:lnTo>
                      <a:pt x="27" y="69"/>
                    </a:lnTo>
                    <a:lnTo>
                      <a:pt x="19" y="71"/>
                    </a:lnTo>
                    <a:lnTo>
                      <a:pt x="10" y="74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7" name="Freeform 13465">
                <a:extLst>
                  <a:ext uri="{FF2B5EF4-FFF2-40B4-BE49-F238E27FC236}">
                    <a16:creationId xmlns:a16="http://schemas.microsoft.com/office/drawing/2014/main" id="{A911AA46-4616-467F-B4B6-CD110CB80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1784"/>
                <a:ext cx="36" cy="256"/>
              </a:xfrm>
              <a:custGeom>
                <a:avLst/>
                <a:gdLst>
                  <a:gd name="T0" fmla="*/ 5 w 36"/>
                  <a:gd name="T1" fmla="*/ 0 h 256"/>
                  <a:gd name="T2" fmla="*/ 5 w 36"/>
                  <a:gd name="T3" fmla="*/ 0 h 256"/>
                  <a:gd name="T4" fmla="*/ 12 w 36"/>
                  <a:gd name="T5" fmla="*/ 6 h 256"/>
                  <a:gd name="T6" fmla="*/ 18 w 36"/>
                  <a:gd name="T7" fmla="*/ 12 h 256"/>
                  <a:gd name="T8" fmla="*/ 23 w 36"/>
                  <a:gd name="T9" fmla="*/ 18 h 256"/>
                  <a:gd name="T10" fmla="*/ 26 w 36"/>
                  <a:gd name="T11" fmla="*/ 24 h 256"/>
                  <a:gd name="T12" fmla="*/ 27 w 36"/>
                  <a:gd name="T13" fmla="*/ 33 h 256"/>
                  <a:gd name="T14" fmla="*/ 27 w 36"/>
                  <a:gd name="T15" fmla="*/ 42 h 256"/>
                  <a:gd name="T16" fmla="*/ 23 w 36"/>
                  <a:gd name="T17" fmla="*/ 69 h 256"/>
                  <a:gd name="T18" fmla="*/ 23 w 36"/>
                  <a:gd name="T19" fmla="*/ 69 h 256"/>
                  <a:gd name="T20" fmla="*/ 15 w 36"/>
                  <a:gd name="T21" fmla="*/ 108 h 256"/>
                  <a:gd name="T22" fmla="*/ 8 w 36"/>
                  <a:gd name="T23" fmla="*/ 154 h 256"/>
                  <a:gd name="T24" fmla="*/ 5 w 36"/>
                  <a:gd name="T25" fmla="*/ 178 h 256"/>
                  <a:gd name="T26" fmla="*/ 2 w 36"/>
                  <a:gd name="T27" fmla="*/ 205 h 256"/>
                  <a:gd name="T28" fmla="*/ 0 w 36"/>
                  <a:gd name="T29" fmla="*/ 231 h 256"/>
                  <a:gd name="T30" fmla="*/ 0 w 36"/>
                  <a:gd name="T31" fmla="*/ 256 h 256"/>
                  <a:gd name="T32" fmla="*/ 0 w 36"/>
                  <a:gd name="T33" fmla="*/ 256 h 256"/>
                  <a:gd name="T34" fmla="*/ 2 w 36"/>
                  <a:gd name="T35" fmla="*/ 237 h 256"/>
                  <a:gd name="T36" fmla="*/ 3 w 36"/>
                  <a:gd name="T37" fmla="*/ 213 h 256"/>
                  <a:gd name="T38" fmla="*/ 12 w 36"/>
                  <a:gd name="T39" fmla="*/ 163 h 256"/>
                  <a:gd name="T40" fmla="*/ 23 w 36"/>
                  <a:gd name="T41" fmla="*/ 114 h 256"/>
                  <a:gd name="T42" fmla="*/ 32 w 36"/>
                  <a:gd name="T43" fmla="*/ 73 h 256"/>
                  <a:gd name="T44" fmla="*/ 32 w 36"/>
                  <a:gd name="T45" fmla="*/ 73 h 256"/>
                  <a:gd name="T46" fmla="*/ 35 w 36"/>
                  <a:gd name="T47" fmla="*/ 58 h 256"/>
                  <a:gd name="T48" fmla="*/ 36 w 36"/>
                  <a:gd name="T49" fmla="*/ 43 h 256"/>
                  <a:gd name="T50" fmla="*/ 35 w 36"/>
                  <a:gd name="T51" fmla="*/ 30 h 256"/>
                  <a:gd name="T52" fmla="*/ 32 w 36"/>
                  <a:gd name="T53" fmla="*/ 19 h 256"/>
                  <a:gd name="T54" fmla="*/ 27 w 36"/>
                  <a:gd name="T55" fmla="*/ 12 h 256"/>
                  <a:gd name="T56" fmla="*/ 21 w 36"/>
                  <a:gd name="T57" fmla="*/ 4 h 256"/>
                  <a:gd name="T58" fmla="*/ 14 w 36"/>
                  <a:gd name="T59" fmla="*/ 1 h 256"/>
                  <a:gd name="T60" fmla="*/ 5 w 36"/>
                  <a:gd name="T61" fmla="*/ 0 h 256"/>
                  <a:gd name="T62" fmla="*/ 5 w 36"/>
                  <a:gd name="T63" fmla="*/ 0 h 25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6" h="256">
                    <a:moveTo>
                      <a:pt x="5" y="0"/>
                    </a:moveTo>
                    <a:lnTo>
                      <a:pt x="5" y="0"/>
                    </a:lnTo>
                    <a:lnTo>
                      <a:pt x="12" y="6"/>
                    </a:lnTo>
                    <a:lnTo>
                      <a:pt x="18" y="12"/>
                    </a:lnTo>
                    <a:lnTo>
                      <a:pt x="23" y="18"/>
                    </a:lnTo>
                    <a:lnTo>
                      <a:pt x="26" y="24"/>
                    </a:lnTo>
                    <a:lnTo>
                      <a:pt x="27" y="33"/>
                    </a:lnTo>
                    <a:lnTo>
                      <a:pt x="27" y="42"/>
                    </a:lnTo>
                    <a:lnTo>
                      <a:pt x="23" y="69"/>
                    </a:lnTo>
                    <a:lnTo>
                      <a:pt x="15" y="108"/>
                    </a:lnTo>
                    <a:lnTo>
                      <a:pt x="8" y="154"/>
                    </a:lnTo>
                    <a:lnTo>
                      <a:pt x="5" y="178"/>
                    </a:lnTo>
                    <a:lnTo>
                      <a:pt x="2" y="205"/>
                    </a:lnTo>
                    <a:lnTo>
                      <a:pt x="0" y="231"/>
                    </a:lnTo>
                    <a:lnTo>
                      <a:pt x="0" y="256"/>
                    </a:lnTo>
                    <a:lnTo>
                      <a:pt x="2" y="237"/>
                    </a:lnTo>
                    <a:lnTo>
                      <a:pt x="3" y="213"/>
                    </a:lnTo>
                    <a:lnTo>
                      <a:pt x="12" y="163"/>
                    </a:lnTo>
                    <a:lnTo>
                      <a:pt x="23" y="114"/>
                    </a:lnTo>
                    <a:lnTo>
                      <a:pt x="32" y="73"/>
                    </a:lnTo>
                    <a:lnTo>
                      <a:pt x="35" y="58"/>
                    </a:lnTo>
                    <a:lnTo>
                      <a:pt x="36" y="43"/>
                    </a:lnTo>
                    <a:lnTo>
                      <a:pt x="35" y="30"/>
                    </a:lnTo>
                    <a:lnTo>
                      <a:pt x="32" y="19"/>
                    </a:lnTo>
                    <a:lnTo>
                      <a:pt x="27" y="12"/>
                    </a:lnTo>
                    <a:lnTo>
                      <a:pt x="21" y="4"/>
                    </a:lnTo>
                    <a:lnTo>
                      <a:pt x="1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8" name="Freeform 13466">
                <a:extLst>
                  <a:ext uri="{FF2B5EF4-FFF2-40B4-BE49-F238E27FC236}">
                    <a16:creationId xmlns:a16="http://schemas.microsoft.com/office/drawing/2014/main" id="{750A0508-8D36-4468-9155-E925252F0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1841"/>
                <a:ext cx="37" cy="294"/>
              </a:xfrm>
              <a:custGeom>
                <a:avLst/>
                <a:gdLst>
                  <a:gd name="T0" fmla="*/ 0 w 37"/>
                  <a:gd name="T1" fmla="*/ 0 h 294"/>
                  <a:gd name="T2" fmla="*/ 0 w 37"/>
                  <a:gd name="T3" fmla="*/ 0 h 294"/>
                  <a:gd name="T4" fmla="*/ 7 w 37"/>
                  <a:gd name="T5" fmla="*/ 3 h 294"/>
                  <a:gd name="T6" fmla="*/ 12 w 37"/>
                  <a:gd name="T7" fmla="*/ 6 h 294"/>
                  <a:gd name="T8" fmla="*/ 15 w 37"/>
                  <a:gd name="T9" fmla="*/ 10 h 294"/>
                  <a:gd name="T10" fmla="*/ 18 w 37"/>
                  <a:gd name="T11" fmla="*/ 16 h 294"/>
                  <a:gd name="T12" fmla="*/ 21 w 37"/>
                  <a:gd name="T13" fmla="*/ 33 h 294"/>
                  <a:gd name="T14" fmla="*/ 22 w 37"/>
                  <a:gd name="T15" fmla="*/ 57 h 294"/>
                  <a:gd name="T16" fmla="*/ 22 w 37"/>
                  <a:gd name="T17" fmla="*/ 57 h 294"/>
                  <a:gd name="T18" fmla="*/ 27 w 37"/>
                  <a:gd name="T19" fmla="*/ 99 h 294"/>
                  <a:gd name="T20" fmla="*/ 31 w 37"/>
                  <a:gd name="T21" fmla="*/ 162 h 294"/>
                  <a:gd name="T22" fmla="*/ 33 w 37"/>
                  <a:gd name="T23" fmla="*/ 196 h 294"/>
                  <a:gd name="T24" fmla="*/ 33 w 37"/>
                  <a:gd name="T25" fmla="*/ 231 h 294"/>
                  <a:gd name="T26" fmla="*/ 33 w 37"/>
                  <a:gd name="T27" fmla="*/ 264 h 294"/>
                  <a:gd name="T28" fmla="*/ 30 w 37"/>
                  <a:gd name="T29" fmla="*/ 294 h 294"/>
                  <a:gd name="T30" fmla="*/ 30 w 37"/>
                  <a:gd name="T31" fmla="*/ 294 h 294"/>
                  <a:gd name="T32" fmla="*/ 34 w 37"/>
                  <a:gd name="T33" fmla="*/ 261 h 294"/>
                  <a:gd name="T34" fmla="*/ 37 w 37"/>
                  <a:gd name="T35" fmla="*/ 226 h 294"/>
                  <a:gd name="T36" fmla="*/ 37 w 37"/>
                  <a:gd name="T37" fmla="*/ 192 h 294"/>
                  <a:gd name="T38" fmla="*/ 37 w 37"/>
                  <a:gd name="T39" fmla="*/ 159 h 294"/>
                  <a:gd name="T40" fmla="*/ 33 w 37"/>
                  <a:gd name="T41" fmla="*/ 99 h 294"/>
                  <a:gd name="T42" fmla="*/ 30 w 37"/>
                  <a:gd name="T43" fmla="*/ 54 h 294"/>
                  <a:gd name="T44" fmla="*/ 30 w 37"/>
                  <a:gd name="T45" fmla="*/ 54 h 294"/>
                  <a:gd name="T46" fmla="*/ 28 w 37"/>
                  <a:gd name="T47" fmla="*/ 28 h 294"/>
                  <a:gd name="T48" fmla="*/ 27 w 37"/>
                  <a:gd name="T49" fmla="*/ 19 h 294"/>
                  <a:gd name="T50" fmla="*/ 25 w 37"/>
                  <a:gd name="T51" fmla="*/ 12 h 294"/>
                  <a:gd name="T52" fmla="*/ 22 w 37"/>
                  <a:gd name="T53" fmla="*/ 7 h 294"/>
                  <a:gd name="T54" fmla="*/ 16 w 37"/>
                  <a:gd name="T55" fmla="*/ 3 h 294"/>
                  <a:gd name="T56" fmla="*/ 10 w 37"/>
                  <a:gd name="T57" fmla="*/ 1 h 294"/>
                  <a:gd name="T58" fmla="*/ 0 w 37"/>
                  <a:gd name="T59" fmla="*/ 0 h 294"/>
                  <a:gd name="T60" fmla="*/ 0 w 37"/>
                  <a:gd name="T61" fmla="*/ 0 h 29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7" h="294">
                    <a:moveTo>
                      <a:pt x="0" y="0"/>
                    </a:moveTo>
                    <a:lnTo>
                      <a:pt x="0" y="0"/>
                    </a:lnTo>
                    <a:lnTo>
                      <a:pt x="7" y="3"/>
                    </a:lnTo>
                    <a:lnTo>
                      <a:pt x="12" y="6"/>
                    </a:lnTo>
                    <a:lnTo>
                      <a:pt x="15" y="10"/>
                    </a:lnTo>
                    <a:lnTo>
                      <a:pt x="18" y="16"/>
                    </a:lnTo>
                    <a:lnTo>
                      <a:pt x="21" y="33"/>
                    </a:lnTo>
                    <a:lnTo>
                      <a:pt x="22" y="57"/>
                    </a:lnTo>
                    <a:lnTo>
                      <a:pt x="27" y="99"/>
                    </a:lnTo>
                    <a:lnTo>
                      <a:pt x="31" y="162"/>
                    </a:lnTo>
                    <a:lnTo>
                      <a:pt x="33" y="196"/>
                    </a:lnTo>
                    <a:lnTo>
                      <a:pt x="33" y="231"/>
                    </a:lnTo>
                    <a:lnTo>
                      <a:pt x="33" y="264"/>
                    </a:lnTo>
                    <a:lnTo>
                      <a:pt x="30" y="294"/>
                    </a:lnTo>
                    <a:lnTo>
                      <a:pt x="34" y="261"/>
                    </a:lnTo>
                    <a:lnTo>
                      <a:pt x="37" y="226"/>
                    </a:lnTo>
                    <a:lnTo>
                      <a:pt x="37" y="192"/>
                    </a:lnTo>
                    <a:lnTo>
                      <a:pt x="37" y="159"/>
                    </a:lnTo>
                    <a:lnTo>
                      <a:pt x="33" y="99"/>
                    </a:lnTo>
                    <a:lnTo>
                      <a:pt x="30" y="54"/>
                    </a:lnTo>
                    <a:lnTo>
                      <a:pt x="28" y="28"/>
                    </a:lnTo>
                    <a:lnTo>
                      <a:pt x="27" y="19"/>
                    </a:lnTo>
                    <a:lnTo>
                      <a:pt x="25" y="12"/>
                    </a:lnTo>
                    <a:lnTo>
                      <a:pt x="22" y="7"/>
                    </a:lnTo>
                    <a:lnTo>
                      <a:pt x="16" y="3"/>
                    </a:lnTo>
                    <a:lnTo>
                      <a:pt x="1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9" name="Freeform 13467">
                <a:extLst>
                  <a:ext uri="{FF2B5EF4-FFF2-40B4-BE49-F238E27FC236}">
                    <a16:creationId xmlns:a16="http://schemas.microsoft.com/office/drawing/2014/main" id="{8DCA8455-366F-4B34-BA51-34FCFF596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1785"/>
                <a:ext cx="11" cy="311"/>
              </a:xfrm>
              <a:custGeom>
                <a:avLst/>
                <a:gdLst>
                  <a:gd name="T0" fmla="*/ 5 w 11"/>
                  <a:gd name="T1" fmla="*/ 0 h 311"/>
                  <a:gd name="T2" fmla="*/ 5 w 11"/>
                  <a:gd name="T3" fmla="*/ 0 h 311"/>
                  <a:gd name="T4" fmla="*/ 3 w 11"/>
                  <a:gd name="T5" fmla="*/ 8 h 311"/>
                  <a:gd name="T6" fmla="*/ 2 w 11"/>
                  <a:gd name="T7" fmla="*/ 18 h 311"/>
                  <a:gd name="T8" fmla="*/ 0 w 11"/>
                  <a:gd name="T9" fmla="*/ 50 h 311"/>
                  <a:gd name="T10" fmla="*/ 0 w 11"/>
                  <a:gd name="T11" fmla="*/ 92 h 311"/>
                  <a:gd name="T12" fmla="*/ 2 w 11"/>
                  <a:gd name="T13" fmla="*/ 140 h 311"/>
                  <a:gd name="T14" fmla="*/ 5 w 11"/>
                  <a:gd name="T15" fmla="*/ 237 h 311"/>
                  <a:gd name="T16" fmla="*/ 8 w 11"/>
                  <a:gd name="T17" fmla="*/ 279 h 311"/>
                  <a:gd name="T18" fmla="*/ 11 w 11"/>
                  <a:gd name="T19" fmla="*/ 311 h 311"/>
                  <a:gd name="T20" fmla="*/ 5 w 11"/>
                  <a:gd name="T21" fmla="*/ 0 h 3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" h="311">
                    <a:moveTo>
                      <a:pt x="5" y="0"/>
                    </a:moveTo>
                    <a:lnTo>
                      <a:pt x="5" y="0"/>
                    </a:lnTo>
                    <a:lnTo>
                      <a:pt x="3" y="8"/>
                    </a:lnTo>
                    <a:lnTo>
                      <a:pt x="2" y="18"/>
                    </a:lnTo>
                    <a:lnTo>
                      <a:pt x="0" y="50"/>
                    </a:lnTo>
                    <a:lnTo>
                      <a:pt x="0" y="92"/>
                    </a:lnTo>
                    <a:lnTo>
                      <a:pt x="2" y="140"/>
                    </a:lnTo>
                    <a:lnTo>
                      <a:pt x="5" y="237"/>
                    </a:lnTo>
                    <a:lnTo>
                      <a:pt x="8" y="279"/>
                    </a:lnTo>
                    <a:lnTo>
                      <a:pt x="11" y="31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0" name="Freeform 13468">
                <a:extLst>
                  <a:ext uri="{FF2B5EF4-FFF2-40B4-BE49-F238E27FC236}">
                    <a16:creationId xmlns:a16="http://schemas.microsoft.com/office/drawing/2014/main" id="{EAC3A962-DAB8-4247-B38F-832D78D88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1785"/>
                <a:ext cx="11" cy="311"/>
              </a:xfrm>
              <a:custGeom>
                <a:avLst/>
                <a:gdLst>
                  <a:gd name="T0" fmla="*/ 5 w 11"/>
                  <a:gd name="T1" fmla="*/ 0 h 311"/>
                  <a:gd name="T2" fmla="*/ 5 w 11"/>
                  <a:gd name="T3" fmla="*/ 0 h 311"/>
                  <a:gd name="T4" fmla="*/ 3 w 11"/>
                  <a:gd name="T5" fmla="*/ 8 h 311"/>
                  <a:gd name="T6" fmla="*/ 2 w 11"/>
                  <a:gd name="T7" fmla="*/ 18 h 311"/>
                  <a:gd name="T8" fmla="*/ 0 w 11"/>
                  <a:gd name="T9" fmla="*/ 50 h 311"/>
                  <a:gd name="T10" fmla="*/ 0 w 11"/>
                  <a:gd name="T11" fmla="*/ 92 h 311"/>
                  <a:gd name="T12" fmla="*/ 2 w 11"/>
                  <a:gd name="T13" fmla="*/ 140 h 311"/>
                  <a:gd name="T14" fmla="*/ 5 w 11"/>
                  <a:gd name="T15" fmla="*/ 237 h 311"/>
                  <a:gd name="T16" fmla="*/ 8 w 11"/>
                  <a:gd name="T17" fmla="*/ 279 h 311"/>
                  <a:gd name="T18" fmla="*/ 11 w 11"/>
                  <a:gd name="T19" fmla="*/ 311 h 3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311">
                    <a:moveTo>
                      <a:pt x="5" y="0"/>
                    </a:moveTo>
                    <a:lnTo>
                      <a:pt x="5" y="0"/>
                    </a:lnTo>
                    <a:lnTo>
                      <a:pt x="3" y="8"/>
                    </a:lnTo>
                    <a:lnTo>
                      <a:pt x="2" y="18"/>
                    </a:lnTo>
                    <a:lnTo>
                      <a:pt x="0" y="50"/>
                    </a:lnTo>
                    <a:lnTo>
                      <a:pt x="0" y="92"/>
                    </a:lnTo>
                    <a:lnTo>
                      <a:pt x="2" y="140"/>
                    </a:lnTo>
                    <a:lnTo>
                      <a:pt x="5" y="237"/>
                    </a:lnTo>
                    <a:lnTo>
                      <a:pt x="8" y="279"/>
                    </a:lnTo>
                    <a:lnTo>
                      <a:pt x="11" y="31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1" name="Freeform 13469">
                <a:extLst>
                  <a:ext uri="{FF2B5EF4-FFF2-40B4-BE49-F238E27FC236}">
                    <a16:creationId xmlns:a16="http://schemas.microsoft.com/office/drawing/2014/main" id="{84A31F70-F097-44A2-995B-C4F77B51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541"/>
                <a:ext cx="99" cy="102"/>
              </a:xfrm>
              <a:custGeom>
                <a:avLst/>
                <a:gdLst>
                  <a:gd name="T0" fmla="*/ 99 w 99"/>
                  <a:gd name="T1" fmla="*/ 0 h 102"/>
                  <a:gd name="T2" fmla="*/ 99 w 99"/>
                  <a:gd name="T3" fmla="*/ 0 h 102"/>
                  <a:gd name="T4" fmla="*/ 93 w 99"/>
                  <a:gd name="T5" fmla="*/ 3 h 102"/>
                  <a:gd name="T6" fmla="*/ 89 w 99"/>
                  <a:gd name="T7" fmla="*/ 9 h 102"/>
                  <a:gd name="T8" fmla="*/ 83 w 99"/>
                  <a:gd name="T9" fmla="*/ 21 h 102"/>
                  <a:gd name="T10" fmla="*/ 77 w 99"/>
                  <a:gd name="T11" fmla="*/ 34 h 102"/>
                  <a:gd name="T12" fmla="*/ 72 w 99"/>
                  <a:gd name="T13" fmla="*/ 48 h 102"/>
                  <a:gd name="T14" fmla="*/ 72 w 99"/>
                  <a:gd name="T15" fmla="*/ 48 h 102"/>
                  <a:gd name="T16" fmla="*/ 68 w 99"/>
                  <a:gd name="T17" fmla="*/ 60 h 102"/>
                  <a:gd name="T18" fmla="*/ 62 w 99"/>
                  <a:gd name="T19" fmla="*/ 73 h 102"/>
                  <a:gd name="T20" fmla="*/ 59 w 99"/>
                  <a:gd name="T21" fmla="*/ 79 h 102"/>
                  <a:gd name="T22" fmla="*/ 54 w 99"/>
                  <a:gd name="T23" fmla="*/ 85 h 102"/>
                  <a:gd name="T24" fmla="*/ 48 w 99"/>
                  <a:gd name="T25" fmla="*/ 88 h 102"/>
                  <a:gd name="T26" fmla="*/ 42 w 99"/>
                  <a:gd name="T27" fmla="*/ 90 h 102"/>
                  <a:gd name="T28" fmla="*/ 42 w 99"/>
                  <a:gd name="T29" fmla="*/ 90 h 102"/>
                  <a:gd name="T30" fmla="*/ 29 w 99"/>
                  <a:gd name="T31" fmla="*/ 91 h 102"/>
                  <a:gd name="T32" fmla="*/ 23 w 99"/>
                  <a:gd name="T33" fmla="*/ 90 h 102"/>
                  <a:gd name="T34" fmla="*/ 17 w 99"/>
                  <a:gd name="T35" fmla="*/ 88 h 102"/>
                  <a:gd name="T36" fmla="*/ 12 w 99"/>
                  <a:gd name="T37" fmla="*/ 85 h 102"/>
                  <a:gd name="T38" fmla="*/ 8 w 99"/>
                  <a:gd name="T39" fmla="*/ 82 h 102"/>
                  <a:gd name="T40" fmla="*/ 0 w 99"/>
                  <a:gd name="T41" fmla="*/ 72 h 102"/>
                  <a:gd name="T42" fmla="*/ 0 w 99"/>
                  <a:gd name="T43" fmla="*/ 72 h 102"/>
                  <a:gd name="T44" fmla="*/ 3 w 99"/>
                  <a:gd name="T45" fmla="*/ 81 h 102"/>
                  <a:gd name="T46" fmla="*/ 6 w 99"/>
                  <a:gd name="T47" fmla="*/ 88 h 102"/>
                  <a:gd name="T48" fmla="*/ 12 w 99"/>
                  <a:gd name="T49" fmla="*/ 93 h 102"/>
                  <a:gd name="T50" fmla="*/ 17 w 99"/>
                  <a:gd name="T51" fmla="*/ 97 h 102"/>
                  <a:gd name="T52" fmla="*/ 24 w 99"/>
                  <a:gd name="T53" fmla="*/ 100 h 102"/>
                  <a:gd name="T54" fmla="*/ 30 w 99"/>
                  <a:gd name="T55" fmla="*/ 102 h 102"/>
                  <a:gd name="T56" fmla="*/ 39 w 99"/>
                  <a:gd name="T57" fmla="*/ 102 h 102"/>
                  <a:gd name="T58" fmla="*/ 47 w 99"/>
                  <a:gd name="T59" fmla="*/ 100 h 102"/>
                  <a:gd name="T60" fmla="*/ 47 w 99"/>
                  <a:gd name="T61" fmla="*/ 100 h 102"/>
                  <a:gd name="T62" fmla="*/ 54 w 99"/>
                  <a:gd name="T63" fmla="*/ 97 h 102"/>
                  <a:gd name="T64" fmla="*/ 59 w 99"/>
                  <a:gd name="T65" fmla="*/ 94 h 102"/>
                  <a:gd name="T66" fmla="*/ 63 w 99"/>
                  <a:gd name="T67" fmla="*/ 91 h 102"/>
                  <a:gd name="T68" fmla="*/ 66 w 99"/>
                  <a:gd name="T69" fmla="*/ 87 h 102"/>
                  <a:gd name="T70" fmla="*/ 69 w 99"/>
                  <a:gd name="T71" fmla="*/ 76 h 102"/>
                  <a:gd name="T72" fmla="*/ 74 w 99"/>
                  <a:gd name="T73" fmla="*/ 64 h 102"/>
                  <a:gd name="T74" fmla="*/ 74 w 99"/>
                  <a:gd name="T75" fmla="*/ 64 h 102"/>
                  <a:gd name="T76" fmla="*/ 78 w 99"/>
                  <a:gd name="T77" fmla="*/ 49 h 102"/>
                  <a:gd name="T78" fmla="*/ 83 w 99"/>
                  <a:gd name="T79" fmla="*/ 31 h 102"/>
                  <a:gd name="T80" fmla="*/ 90 w 99"/>
                  <a:gd name="T81" fmla="*/ 13 h 102"/>
                  <a:gd name="T82" fmla="*/ 93 w 99"/>
                  <a:gd name="T83" fmla="*/ 6 h 102"/>
                  <a:gd name="T84" fmla="*/ 99 w 99"/>
                  <a:gd name="T85" fmla="*/ 0 h 102"/>
                  <a:gd name="T86" fmla="*/ 99 w 99"/>
                  <a:gd name="T87" fmla="*/ 0 h 1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99" h="102">
                    <a:moveTo>
                      <a:pt x="99" y="0"/>
                    </a:moveTo>
                    <a:lnTo>
                      <a:pt x="99" y="0"/>
                    </a:lnTo>
                    <a:lnTo>
                      <a:pt x="93" y="3"/>
                    </a:lnTo>
                    <a:lnTo>
                      <a:pt x="89" y="9"/>
                    </a:lnTo>
                    <a:lnTo>
                      <a:pt x="83" y="21"/>
                    </a:lnTo>
                    <a:lnTo>
                      <a:pt x="77" y="34"/>
                    </a:lnTo>
                    <a:lnTo>
                      <a:pt x="72" y="48"/>
                    </a:lnTo>
                    <a:lnTo>
                      <a:pt x="68" y="60"/>
                    </a:lnTo>
                    <a:lnTo>
                      <a:pt x="62" y="73"/>
                    </a:lnTo>
                    <a:lnTo>
                      <a:pt x="59" y="79"/>
                    </a:lnTo>
                    <a:lnTo>
                      <a:pt x="54" y="85"/>
                    </a:lnTo>
                    <a:lnTo>
                      <a:pt x="48" y="88"/>
                    </a:lnTo>
                    <a:lnTo>
                      <a:pt x="42" y="90"/>
                    </a:lnTo>
                    <a:lnTo>
                      <a:pt x="29" y="91"/>
                    </a:lnTo>
                    <a:lnTo>
                      <a:pt x="23" y="90"/>
                    </a:lnTo>
                    <a:lnTo>
                      <a:pt x="17" y="88"/>
                    </a:lnTo>
                    <a:lnTo>
                      <a:pt x="12" y="85"/>
                    </a:lnTo>
                    <a:lnTo>
                      <a:pt x="8" y="82"/>
                    </a:lnTo>
                    <a:lnTo>
                      <a:pt x="0" y="72"/>
                    </a:lnTo>
                    <a:lnTo>
                      <a:pt x="3" y="81"/>
                    </a:lnTo>
                    <a:lnTo>
                      <a:pt x="6" y="88"/>
                    </a:lnTo>
                    <a:lnTo>
                      <a:pt x="12" y="93"/>
                    </a:lnTo>
                    <a:lnTo>
                      <a:pt x="17" y="97"/>
                    </a:lnTo>
                    <a:lnTo>
                      <a:pt x="24" y="100"/>
                    </a:lnTo>
                    <a:lnTo>
                      <a:pt x="30" y="102"/>
                    </a:lnTo>
                    <a:lnTo>
                      <a:pt x="39" y="102"/>
                    </a:lnTo>
                    <a:lnTo>
                      <a:pt x="47" y="100"/>
                    </a:lnTo>
                    <a:lnTo>
                      <a:pt x="54" y="97"/>
                    </a:lnTo>
                    <a:lnTo>
                      <a:pt x="59" y="94"/>
                    </a:lnTo>
                    <a:lnTo>
                      <a:pt x="63" y="91"/>
                    </a:lnTo>
                    <a:lnTo>
                      <a:pt x="66" y="87"/>
                    </a:lnTo>
                    <a:lnTo>
                      <a:pt x="69" y="76"/>
                    </a:lnTo>
                    <a:lnTo>
                      <a:pt x="74" y="64"/>
                    </a:lnTo>
                    <a:lnTo>
                      <a:pt x="78" y="49"/>
                    </a:lnTo>
                    <a:lnTo>
                      <a:pt x="83" y="31"/>
                    </a:lnTo>
                    <a:lnTo>
                      <a:pt x="90" y="13"/>
                    </a:lnTo>
                    <a:lnTo>
                      <a:pt x="93" y="6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2" name="Freeform 13470">
                <a:extLst>
                  <a:ext uri="{FF2B5EF4-FFF2-40B4-BE49-F238E27FC236}">
                    <a16:creationId xmlns:a16="http://schemas.microsoft.com/office/drawing/2014/main" id="{38E514C0-8382-4B7D-B011-49AEA8BC9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638"/>
                <a:ext cx="84" cy="60"/>
              </a:xfrm>
              <a:custGeom>
                <a:avLst/>
                <a:gdLst>
                  <a:gd name="T0" fmla="*/ 74 w 84"/>
                  <a:gd name="T1" fmla="*/ 57 h 60"/>
                  <a:gd name="T2" fmla="*/ 74 w 84"/>
                  <a:gd name="T3" fmla="*/ 57 h 60"/>
                  <a:gd name="T4" fmla="*/ 78 w 84"/>
                  <a:gd name="T5" fmla="*/ 54 h 60"/>
                  <a:gd name="T6" fmla="*/ 81 w 84"/>
                  <a:gd name="T7" fmla="*/ 48 h 60"/>
                  <a:gd name="T8" fmla="*/ 84 w 84"/>
                  <a:gd name="T9" fmla="*/ 42 h 60"/>
                  <a:gd name="T10" fmla="*/ 84 w 84"/>
                  <a:gd name="T11" fmla="*/ 35 h 60"/>
                  <a:gd name="T12" fmla="*/ 83 w 84"/>
                  <a:gd name="T13" fmla="*/ 26 h 60"/>
                  <a:gd name="T14" fmla="*/ 80 w 84"/>
                  <a:gd name="T15" fmla="*/ 18 h 60"/>
                  <a:gd name="T16" fmla="*/ 77 w 84"/>
                  <a:gd name="T17" fmla="*/ 9 h 60"/>
                  <a:gd name="T18" fmla="*/ 71 w 84"/>
                  <a:gd name="T19" fmla="*/ 0 h 60"/>
                  <a:gd name="T20" fmla="*/ 71 w 84"/>
                  <a:gd name="T21" fmla="*/ 0 h 60"/>
                  <a:gd name="T22" fmla="*/ 74 w 84"/>
                  <a:gd name="T23" fmla="*/ 17 h 60"/>
                  <a:gd name="T24" fmla="*/ 74 w 84"/>
                  <a:gd name="T25" fmla="*/ 24 h 60"/>
                  <a:gd name="T26" fmla="*/ 72 w 84"/>
                  <a:gd name="T27" fmla="*/ 32 h 60"/>
                  <a:gd name="T28" fmla="*/ 71 w 84"/>
                  <a:gd name="T29" fmla="*/ 38 h 60"/>
                  <a:gd name="T30" fmla="*/ 68 w 84"/>
                  <a:gd name="T31" fmla="*/ 42 h 60"/>
                  <a:gd name="T32" fmla="*/ 65 w 84"/>
                  <a:gd name="T33" fmla="*/ 47 h 60"/>
                  <a:gd name="T34" fmla="*/ 59 w 84"/>
                  <a:gd name="T35" fmla="*/ 48 h 60"/>
                  <a:gd name="T36" fmla="*/ 59 w 84"/>
                  <a:gd name="T37" fmla="*/ 48 h 60"/>
                  <a:gd name="T38" fmla="*/ 30 w 84"/>
                  <a:gd name="T39" fmla="*/ 53 h 60"/>
                  <a:gd name="T40" fmla="*/ 15 w 84"/>
                  <a:gd name="T41" fmla="*/ 54 h 60"/>
                  <a:gd name="T42" fmla="*/ 0 w 84"/>
                  <a:gd name="T43" fmla="*/ 59 h 60"/>
                  <a:gd name="T44" fmla="*/ 0 w 84"/>
                  <a:gd name="T45" fmla="*/ 59 h 60"/>
                  <a:gd name="T46" fmla="*/ 17 w 84"/>
                  <a:gd name="T47" fmla="*/ 59 h 60"/>
                  <a:gd name="T48" fmla="*/ 36 w 84"/>
                  <a:gd name="T49" fmla="*/ 60 h 60"/>
                  <a:gd name="T50" fmla="*/ 57 w 84"/>
                  <a:gd name="T51" fmla="*/ 60 h 60"/>
                  <a:gd name="T52" fmla="*/ 66 w 84"/>
                  <a:gd name="T53" fmla="*/ 59 h 60"/>
                  <a:gd name="T54" fmla="*/ 74 w 84"/>
                  <a:gd name="T55" fmla="*/ 57 h 60"/>
                  <a:gd name="T56" fmla="*/ 74 w 84"/>
                  <a:gd name="T57" fmla="*/ 57 h 6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4" h="60">
                    <a:moveTo>
                      <a:pt x="74" y="57"/>
                    </a:moveTo>
                    <a:lnTo>
                      <a:pt x="74" y="57"/>
                    </a:lnTo>
                    <a:lnTo>
                      <a:pt x="78" y="54"/>
                    </a:lnTo>
                    <a:lnTo>
                      <a:pt x="81" y="48"/>
                    </a:lnTo>
                    <a:lnTo>
                      <a:pt x="84" y="42"/>
                    </a:lnTo>
                    <a:lnTo>
                      <a:pt x="84" y="35"/>
                    </a:lnTo>
                    <a:lnTo>
                      <a:pt x="83" y="26"/>
                    </a:lnTo>
                    <a:lnTo>
                      <a:pt x="80" y="18"/>
                    </a:lnTo>
                    <a:lnTo>
                      <a:pt x="77" y="9"/>
                    </a:lnTo>
                    <a:lnTo>
                      <a:pt x="71" y="0"/>
                    </a:lnTo>
                    <a:lnTo>
                      <a:pt x="74" y="17"/>
                    </a:lnTo>
                    <a:lnTo>
                      <a:pt x="74" y="24"/>
                    </a:lnTo>
                    <a:lnTo>
                      <a:pt x="72" y="32"/>
                    </a:lnTo>
                    <a:lnTo>
                      <a:pt x="71" y="38"/>
                    </a:lnTo>
                    <a:lnTo>
                      <a:pt x="68" y="42"/>
                    </a:lnTo>
                    <a:lnTo>
                      <a:pt x="65" y="47"/>
                    </a:lnTo>
                    <a:lnTo>
                      <a:pt x="59" y="48"/>
                    </a:lnTo>
                    <a:lnTo>
                      <a:pt x="30" y="53"/>
                    </a:lnTo>
                    <a:lnTo>
                      <a:pt x="15" y="54"/>
                    </a:lnTo>
                    <a:lnTo>
                      <a:pt x="0" y="59"/>
                    </a:lnTo>
                    <a:lnTo>
                      <a:pt x="17" y="59"/>
                    </a:lnTo>
                    <a:lnTo>
                      <a:pt x="36" y="60"/>
                    </a:lnTo>
                    <a:lnTo>
                      <a:pt x="57" y="60"/>
                    </a:lnTo>
                    <a:lnTo>
                      <a:pt x="66" y="59"/>
                    </a:lnTo>
                    <a:lnTo>
                      <a:pt x="74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3" name="Freeform 13471">
                <a:extLst>
                  <a:ext uri="{FF2B5EF4-FFF2-40B4-BE49-F238E27FC236}">
                    <a16:creationId xmlns:a16="http://schemas.microsoft.com/office/drawing/2014/main" id="{C5FD618E-71F7-4927-BCE4-962AE3D02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757"/>
                <a:ext cx="60" cy="99"/>
              </a:xfrm>
              <a:custGeom>
                <a:avLst/>
                <a:gdLst>
                  <a:gd name="T0" fmla="*/ 0 w 60"/>
                  <a:gd name="T1" fmla="*/ 99 h 99"/>
                  <a:gd name="T2" fmla="*/ 0 w 60"/>
                  <a:gd name="T3" fmla="*/ 99 h 99"/>
                  <a:gd name="T4" fmla="*/ 18 w 60"/>
                  <a:gd name="T5" fmla="*/ 90 h 99"/>
                  <a:gd name="T6" fmla="*/ 32 w 60"/>
                  <a:gd name="T7" fmla="*/ 81 h 99"/>
                  <a:gd name="T8" fmla="*/ 44 w 60"/>
                  <a:gd name="T9" fmla="*/ 72 h 99"/>
                  <a:gd name="T10" fmla="*/ 47 w 60"/>
                  <a:gd name="T11" fmla="*/ 67 h 99"/>
                  <a:gd name="T12" fmla="*/ 48 w 60"/>
                  <a:gd name="T13" fmla="*/ 63 h 99"/>
                  <a:gd name="T14" fmla="*/ 48 w 60"/>
                  <a:gd name="T15" fmla="*/ 63 h 99"/>
                  <a:gd name="T16" fmla="*/ 50 w 60"/>
                  <a:gd name="T17" fmla="*/ 52 h 99"/>
                  <a:gd name="T18" fmla="*/ 50 w 60"/>
                  <a:gd name="T19" fmla="*/ 37 h 99"/>
                  <a:gd name="T20" fmla="*/ 47 w 60"/>
                  <a:gd name="T21" fmla="*/ 19 h 99"/>
                  <a:gd name="T22" fmla="*/ 42 w 60"/>
                  <a:gd name="T23" fmla="*/ 0 h 99"/>
                  <a:gd name="T24" fmla="*/ 42 w 60"/>
                  <a:gd name="T25" fmla="*/ 0 h 99"/>
                  <a:gd name="T26" fmla="*/ 48 w 60"/>
                  <a:gd name="T27" fmla="*/ 9 h 99"/>
                  <a:gd name="T28" fmla="*/ 53 w 60"/>
                  <a:gd name="T29" fmla="*/ 19 h 99"/>
                  <a:gd name="T30" fmla="*/ 57 w 60"/>
                  <a:gd name="T31" fmla="*/ 37 h 99"/>
                  <a:gd name="T32" fmla="*/ 60 w 60"/>
                  <a:gd name="T33" fmla="*/ 55 h 99"/>
                  <a:gd name="T34" fmla="*/ 59 w 60"/>
                  <a:gd name="T35" fmla="*/ 69 h 99"/>
                  <a:gd name="T36" fmla="*/ 59 w 60"/>
                  <a:gd name="T37" fmla="*/ 69 h 99"/>
                  <a:gd name="T38" fmla="*/ 57 w 60"/>
                  <a:gd name="T39" fmla="*/ 72 h 99"/>
                  <a:gd name="T40" fmla="*/ 56 w 60"/>
                  <a:gd name="T41" fmla="*/ 75 h 99"/>
                  <a:gd name="T42" fmla="*/ 50 w 60"/>
                  <a:gd name="T43" fmla="*/ 79 h 99"/>
                  <a:gd name="T44" fmla="*/ 41 w 60"/>
                  <a:gd name="T45" fmla="*/ 84 h 99"/>
                  <a:gd name="T46" fmla="*/ 32 w 60"/>
                  <a:gd name="T47" fmla="*/ 88 h 99"/>
                  <a:gd name="T48" fmla="*/ 12 w 60"/>
                  <a:gd name="T49" fmla="*/ 94 h 99"/>
                  <a:gd name="T50" fmla="*/ 5 w 60"/>
                  <a:gd name="T51" fmla="*/ 97 h 99"/>
                  <a:gd name="T52" fmla="*/ 0 w 60"/>
                  <a:gd name="T53" fmla="*/ 99 h 99"/>
                  <a:gd name="T54" fmla="*/ 0 w 60"/>
                  <a:gd name="T55" fmla="*/ 99 h 9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0" h="99">
                    <a:moveTo>
                      <a:pt x="0" y="99"/>
                    </a:moveTo>
                    <a:lnTo>
                      <a:pt x="0" y="99"/>
                    </a:lnTo>
                    <a:lnTo>
                      <a:pt x="18" y="90"/>
                    </a:lnTo>
                    <a:lnTo>
                      <a:pt x="32" y="81"/>
                    </a:lnTo>
                    <a:lnTo>
                      <a:pt x="44" y="72"/>
                    </a:lnTo>
                    <a:lnTo>
                      <a:pt x="47" y="67"/>
                    </a:lnTo>
                    <a:lnTo>
                      <a:pt x="48" y="63"/>
                    </a:lnTo>
                    <a:lnTo>
                      <a:pt x="50" y="52"/>
                    </a:lnTo>
                    <a:lnTo>
                      <a:pt x="50" y="37"/>
                    </a:lnTo>
                    <a:lnTo>
                      <a:pt x="47" y="19"/>
                    </a:lnTo>
                    <a:lnTo>
                      <a:pt x="42" y="0"/>
                    </a:lnTo>
                    <a:lnTo>
                      <a:pt x="48" y="9"/>
                    </a:lnTo>
                    <a:lnTo>
                      <a:pt x="53" y="19"/>
                    </a:lnTo>
                    <a:lnTo>
                      <a:pt x="57" y="37"/>
                    </a:lnTo>
                    <a:lnTo>
                      <a:pt x="60" y="55"/>
                    </a:lnTo>
                    <a:lnTo>
                      <a:pt x="59" y="69"/>
                    </a:lnTo>
                    <a:lnTo>
                      <a:pt x="57" y="72"/>
                    </a:lnTo>
                    <a:lnTo>
                      <a:pt x="56" y="75"/>
                    </a:lnTo>
                    <a:lnTo>
                      <a:pt x="50" y="79"/>
                    </a:lnTo>
                    <a:lnTo>
                      <a:pt x="41" y="84"/>
                    </a:lnTo>
                    <a:lnTo>
                      <a:pt x="32" y="88"/>
                    </a:lnTo>
                    <a:lnTo>
                      <a:pt x="12" y="94"/>
                    </a:lnTo>
                    <a:lnTo>
                      <a:pt x="5" y="97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4" name="Freeform 13472">
                <a:extLst>
                  <a:ext uri="{FF2B5EF4-FFF2-40B4-BE49-F238E27FC236}">
                    <a16:creationId xmlns:a16="http://schemas.microsoft.com/office/drawing/2014/main" id="{558C283C-97A6-4EC9-90D3-DC6257321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530"/>
                <a:ext cx="131" cy="165"/>
              </a:xfrm>
              <a:custGeom>
                <a:avLst/>
                <a:gdLst>
                  <a:gd name="T0" fmla="*/ 0 w 131"/>
                  <a:gd name="T1" fmla="*/ 137 h 165"/>
                  <a:gd name="T2" fmla="*/ 0 w 131"/>
                  <a:gd name="T3" fmla="*/ 137 h 165"/>
                  <a:gd name="T4" fmla="*/ 9 w 131"/>
                  <a:gd name="T5" fmla="*/ 137 h 165"/>
                  <a:gd name="T6" fmla="*/ 17 w 131"/>
                  <a:gd name="T7" fmla="*/ 137 h 165"/>
                  <a:gd name="T8" fmla="*/ 35 w 131"/>
                  <a:gd name="T9" fmla="*/ 138 h 165"/>
                  <a:gd name="T10" fmla="*/ 53 w 131"/>
                  <a:gd name="T11" fmla="*/ 143 h 165"/>
                  <a:gd name="T12" fmla="*/ 71 w 131"/>
                  <a:gd name="T13" fmla="*/ 149 h 165"/>
                  <a:gd name="T14" fmla="*/ 71 w 131"/>
                  <a:gd name="T15" fmla="*/ 149 h 165"/>
                  <a:gd name="T16" fmla="*/ 80 w 131"/>
                  <a:gd name="T17" fmla="*/ 152 h 165"/>
                  <a:gd name="T18" fmla="*/ 87 w 131"/>
                  <a:gd name="T19" fmla="*/ 152 h 165"/>
                  <a:gd name="T20" fmla="*/ 93 w 131"/>
                  <a:gd name="T21" fmla="*/ 153 h 165"/>
                  <a:gd name="T22" fmla="*/ 99 w 131"/>
                  <a:gd name="T23" fmla="*/ 152 h 165"/>
                  <a:gd name="T24" fmla="*/ 104 w 131"/>
                  <a:gd name="T25" fmla="*/ 150 h 165"/>
                  <a:gd name="T26" fmla="*/ 107 w 131"/>
                  <a:gd name="T27" fmla="*/ 147 h 165"/>
                  <a:gd name="T28" fmla="*/ 110 w 131"/>
                  <a:gd name="T29" fmla="*/ 144 h 165"/>
                  <a:gd name="T30" fmla="*/ 113 w 131"/>
                  <a:gd name="T31" fmla="*/ 140 h 165"/>
                  <a:gd name="T32" fmla="*/ 113 w 131"/>
                  <a:gd name="T33" fmla="*/ 140 h 165"/>
                  <a:gd name="T34" fmla="*/ 116 w 131"/>
                  <a:gd name="T35" fmla="*/ 131 h 165"/>
                  <a:gd name="T36" fmla="*/ 119 w 131"/>
                  <a:gd name="T37" fmla="*/ 119 h 165"/>
                  <a:gd name="T38" fmla="*/ 119 w 131"/>
                  <a:gd name="T39" fmla="*/ 107 h 165"/>
                  <a:gd name="T40" fmla="*/ 117 w 131"/>
                  <a:gd name="T41" fmla="*/ 92 h 165"/>
                  <a:gd name="T42" fmla="*/ 117 w 131"/>
                  <a:gd name="T43" fmla="*/ 92 h 165"/>
                  <a:gd name="T44" fmla="*/ 117 w 131"/>
                  <a:gd name="T45" fmla="*/ 74 h 165"/>
                  <a:gd name="T46" fmla="*/ 117 w 131"/>
                  <a:gd name="T47" fmla="*/ 48 h 165"/>
                  <a:gd name="T48" fmla="*/ 120 w 131"/>
                  <a:gd name="T49" fmla="*/ 21 h 165"/>
                  <a:gd name="T50" fmla="*/ 125 w 131"/>
                  <a:gd name="T51" fmla="*/ 0 h 165"/>
                  <a:gd name="T52" fmla="*/ 125 w 131"/>
                  <a:gd name="T53" fmla="*/ 0 h 165"/>
                  <a:gd name="T54" fmla="*/ 123 w 131"/>
                  <a:gd name="T55" fmla="*/ 42 h 165"/>
                  <a:gd name="T56" fmla="*/ 123 w 131"/>
                  <a:gd name="T57" fmla="*/ 69 h 165"/>
                  <a:gd name="T58" fmla="*/ 125 w 131"/>
                  <a:gd name="T59" fmla="*/ 80 h 165"/>
                  <a:gd name="T60" fmla="*/ 128 w 131"/>
                  <a:gd name="T61" fmla="*/ 90 h 165"/>
                  <a:gd name="T62" fmla="*/ 128 w 131"/>
                  <a:gd name="T63" fmla="*/ 90 h 165"/>
                  <a:gd name="T64" fmla="*/ 129 w 131"/>
                  <a:gd name="T65" fmla="*/ 101 h 165"/>
                  <a:gd name="T66" fmla="*/ 131 w 131"/>
                  <a:gd name="T67" fmla="*/ 111 h 165"/>
                  <a:gd name="T68" fmla="*/ 129 w 131"/>
                  <a:gd name="T69" fmla="*/ 125 h 165"/>
                  <a:gd name="T70" fmla="*/ 126 w 131"/>
                  <a:gd name="T71" fmla="*/ 137 h 165"/>
                  <a:gd name="T72" fmla="*/ 123 w 131"/>
                  <a:gd name="T73" fmla="*/ 147 h 165"/>
                  <a:gd name="T74" fmla="*/ 117 w 131"/>
                  <a:gd name="T75" fmla="*/ 156 h 165"/>
                  <a:gd name="T76" fmla="*/ 111 w 131"/>
                  <a:gd name="T77" fmla="*/ 162 h 165"/>
                  <a:gd name="T78" fmla="*/ 108 w 131"/>
                  <a:gd name="T79" fmla="*/ 164 h 165"/>
                  <a:gd name="T80" fmla="*/ 104 w 131"/>
                  <a:gd name="T81" fmla="*/ 165 h 165"/>
                  <a:gd name="T82" fmla="*/ 104 w 131"/>
                  <a:gd name="T83" fmla="*/ 165 h 165"/>
                  <a:gd name="T84" fmla="*/ 95 w 131"/>
                  <a:gd name="T85" fmla="*/ 165 h 165"/>
                  <a:gd name="T86" fmla="*/ 83 w 131"/>
                  <a:gd name="T87" fmla="*/ 162 h 165"/>
                  <a:gd name="T88" fmla="*/ 56 w 131"/>
                  <a:gd name="T89" fmla="*/ 153 h 165"/>
                  <a:gd name="T90" fmla="*/ 26 w 131"/>
                  <a:gd name="T91" fmla="*/ 143 h 165"/>
                  <a:gd name="T92" fmla="*/ 12 w 131"/>
                  <a:gd name="T93" fmla="*/ 140 h 165"/>
                  <a:gd name="T94" fmla="*/ 0 w 131"/>
                  <a:gd name="T95" fmla="*/ 137 h 165"/>
                  <a:gd name="T96" fmla="*/ 0 w 131"/>
                  <a:gd name="T97" fmla="*/ 137 h 16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31" h="165">
                    <a:moveTo>
                      <a:pt x="0" y="137"/>
                    </a:moveTo>
                    <a:lnTo>
                      <a:pt x="0" y="137"/>
                    </a:lnTo>
                    <a:lnTo>
                      <a:pt x="9" y="137"/>
                    </a:lnTo>
                    <a:lnTo>
                      <a:pt x="17" y="137"/>
                    </a:lnTo>
                    <a:lnTo>
                      <a:pt x="35" y="138"/>
                    </a:lnTo>
                    <a:lnTo>
                      <a:pt x="53" y="143"/>
                    </a:lnTo>
                    <a:lnTo>
                      <a:pt x="71" y="149"/>
                    </a:lnTo>
                    <a:lnTo>
                      <a:pt x="80" y="152"/>
                    </a:lnTo>
                    <a:lnTo>
                      <a:pt x="87" y="152"/>
                    </a:lnTo>
                    <a:lnTo>
                      <a:pt x="93" y="153"/>
                    </a:lnTo>
                    <a:lnTo>
                      <a:pt x="99" y="152"/>
                    </a:lnTo>
                    <a:lnTo>
                      <a:pt x="104" y="150"/>
                    </a:lnTo>
                    <a:lnTo>
                      <a:pt x="107" y="147"/>
                    </a:lnTo>
                    <a:lnTo>
                      <a:pt x="110" y="144"/>
                    </a:lnTo>
                    <a:lnTo>
                      <a:pt x="113" y="140"/>
                    </a:lnTo>
                    <a:lnTo>
                      <a:pt x="116" y="131"/>
                    </a:lnTo>
                    <a:lnTo>
                      <a:pt x="119" y="119"/>
                    </a:lnTo>
                    <a:lnTo>
                      <a:pt x="119" y="107"/>
                    </a:lnTo>
                    <a:lnTo>
                      <a:pt x="117" y="92"/>
                    </a:lnTo>
                    <a:lnTo>
                      <a:pt x="117" y="74"/>
                    </a:lnTo>
                    <a:lnTo>
                      <a:pt x="117" y="48"/>
                    </a:lnTo>
                    <a:lnTo>
                      <a:pt x="120" y="21"/>
                    </a:lnTo>
                    <a:lnTo>
                      <a:pt x="125" y="0"/>
                    </a:lnTo>
                    <a:lnTo>
                      <a:pt x="123" y="42"/>
                    </a:lnTo>
                    <a:lnTo>
                      <a:pt x="123" y="69"/>
                    </a:lnTo>
                    <a:lnTo>
                      <a:pt x="125" y="80"/>
                    </a:lnTo>
                    <a:lnTo>
                      <a:pt x="128" y="90"/>
                    </a:lnTo>
                    <a:lnTo>
                      <a:pt x="129" y="101"/>
                    </a:lnTo>
                    <a:lnTo>
                      <a:pt x="131" y="111"/>
                    </a:lnTo>
                    <a:lnTo>
                      <a:pt x="129" y="125"/>
                    </a:lnTo>
                    <a:lnTo>
                      <a:pt x="126" y="137"/>
                    </a:lnTo>
                    <a:lnTo>
                      <a:pt x="123" y="147"/>
                    </a:lnTo>
                    <a:lnTo>
                      <a:pt x="117" y="156"/>
                    </a:lnTo>
                    <a:lnTo>
                      <a:pt x="111" y="162"/>
                    </a:lnTo>
                    <a:lnTo>
                      <a:pt x="108" y="164"/>
                    </a:lnTo>
                    <a:lnTo>
                      <a:pt x="104" y="165"/>
                    </a:lnTo>
                    <a:lnTo>
                      <a:pt x="95" y="165"/>
                    </a:lnTo>
                    <a:lnTo>
                      <a:pt x="83" y="162"/>
                    </a:lnTo>
                    <a:lnTo>
                      <a:pt x="56" y="153"/>
                    </a:lnTo>
                    <a:lnTo>
                      <a:pt x="26" y="143"/>
                    </a:lnTo>
                    <a:lnTo>
                      <a:pt x="12" y="140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5" name="Freeform 13473">
                <a:extLst>
                  <a:ext uri="{FF2B5EF4-FFF2-40B4-BE49-F238E27FC236}">
                    <a16:creationId xmlns:a16="http://schemas.microsoft.com/office/drawing/2014/main" id="{98CCDF5D-2AE4-49BF-8135-43E016760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502"/>
                <a:ext cx="91" cy="58"/>
              </a:xfrm>
              <a:custGeom>
                <a:avLst/>
                <a:gdLst>
                  <a:gd name="T0" fmla="*/ 10 w 91"/>
                  <a:gd name="T1" fmla="*/ 57 h 58"/>
                  <a:gd name="T2" fmla="*/ 10 w 91"/>
                  <a:gd name="T3" fmla="*/ 57 h 58"/>
                  <a:gd name="T4" fmla="*/ 16 w 91"/>
                  <a:gd name="T5" fmla="*/ 58 h 58"/>
                  <a:gd name="T6" fmla="*/ 22 w 91"/>
                  <a:gd name="T7" fmla="*/ 58 h 58"/>
                  <a:gd name="T8" fmla="*/ 37 w 91"/>
                  <a:gd name="T9" fmla="*/ 57 h 58"/>
                  <a:gd name="T10" fmla="*/ 52 w 91"/>
                  <a:gd name="T11" fmla="*/ 52 h 58"/>
                  <a:gd name="T12" fmla="*/ 66 w 91"/>
                  <a:gd name="T13" fmla="*/ 48 h 58"/>
                  <a:gd name="T14" fmla="*/ 66 w 91"/>
                  <a:gd name="T15" fmla="*/ 48 h 58"/>
                  <a:gd name="T16" fmla="*/ 72 w 91"/>
                  <a:gd name="T17" fmla="*/ 45 h 58"/>
                  <a:gd name="T18" fmla="*/ 76 w 91"/>
                  <a:gd name="T19" fmla="*/ 40 h 58"/>
                  <a:gd name="T20" fmla="*/ 81 w 91"/>
                  <a:gd name="T21" fmla="*/ 36 h 58"/>
                  <a:gd name="T22" fmla="*/ 84 w 91"/>
                  <a:gd name="T23" fmla="*/ 31 h 58"/>
                  <a:gd name="T24" fmla="*/ 88 w 91"/>
                  <a:gd name="T25" fmla="*/ 18 h 58"/>
                  <a:gd name="T26" fmla="*/ 91 w 91"/>
                  <a:gd name="T27" fmla="*/ 0 h 58"/>
                  <a:gd name="T28" fmla="*/ 91 w 91"/>
                  <a:gd name="T29" fmla="*/ 0 h 58"/>
                  <a:gd name="T30" fmla="*/ 85 w 91"/>
                  <a:gd name="T31" fmla="*/ 12 h 58"/>
                  <a:gd name="T32" fmla="*/ 79 w 91"/>
                  <a:gd name="T33" fmla="*/ 22 h 58"/>
                  <a:gd name="T34" fmla="*/ 73 w 91"/>
                  <a:gd name="T35" fmla="*/ 31 h 58"/>
                  <a:gd name="T36" fmla="*/ 73 w 91"/>
                  <a:gd name="T37" fmla="*/ 31 h 58"/>
                  <a:gd name="T38" fmla="*/ 69 w 91"/>
                  <a:gd name="T39" fmla="*/ 34 h 58"/>
                  <a:gd name="T40" fmla="*/ 64 w 91"/>
                  <a:gd name="T41" fmla="*/ 37 h 58"/>
                  <a:gd name="T42" fmla="*/ 52 w 91"/>
                  <a:gd name="T43" fmla="*/ 43 h 58"/>
                  <a:gd name="T44" fmla="*/ 37 w 91"/>
                  <a:gd name="T45" fmla="*/ 46 h 58"/>
                  <a:gd name="T46" fmla="*/ 22 w 91"/>
                  <a:gd name="T47" fmla="*/ 48 h 58"/>
                  <a:gd name="T48" fmla="*/ 22 w 91"/>
                  <a:gd name="T49" fmla="*/ 48 h 58"/>
                  <a:gd name="T50" fmla="*/ 12 w 91"/>
                  <a:gd name="T51" fmla="*/ 48 h 58"/>
                  <a:gd name="T52" fmla="*/ 9 w 91"/>
                  <a:gd name="T53" fmla="*/ 48 h 58"/>
                  <a:gd name="T54" fmla="*/ 6 w 91"/>
                  <a:gd name="T55" fmla="*/ 45 h 58"/>
                  <a:gd name="T56" fmla="*/ 4 w 91"/>
                  <a:gd name="T57" fmla="*/ 42 h 58"/>
                  <a:gd name="T58" fmla="*/ 3 w 91"/>
                  <a:gd name="T59" fmla="*/ 37 h 58"/>
                  <a:gd name="T60" fmla="*/ 1 w 91"/>
                  <a:gd name="T61" fmla="*/ 27 h 58"/>
                  <a:gd name="T62" fmla="*/ 1 w 91"/>
                  <a:gd name="T63" fmla="*/ 27 h 58"/>
                  <a:gd name="T64" fmla="*/ 0 w 91"/>
                  <a:gd name="T65" fmla="*/ 34 h 58"/>
                  <a:gd name="T66" fmla="*/ 0 w 91"/>
                  <a:gd name="T67" fmla="*/ 43 h 58"/>
                  <a:gd name="T68" fmla="*/ 0 w 91"/>
                  <a:gd name="T69" fmla="*/ 48 h 58"/>
                  <a:gd name="T70" fmla="*/ 3 w 91"/>
                  <a:gd name="T71" fmla="*/ 51 h 58"/>
                  <a:gd name="T72" fmla="*/ 6 w 91"/>
                  <a:gd name="T73" fmla="*/ 55 h 58"/>
                  <a:gd name="T74" fmla="*/ 10 w 91"/>
                  <a:gd name="T75" fmla="*/ 57 h 58"/>
                  <a:gd name="T76" fmla="*/ 10 w 91"/>
                  <a:gd name="T77" fmla="*/ 57 h 5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1" h="58">
                    <a:moveTo>
                      <a:pt x="10" y="57"/>
                    </a:moveTo>
                    <a:lnTo>
                      <a:pt x="10" y="57"/>
                    </a:lnTo>
                    <a:lnTo>
                      <a:pt x="16" y="58"/>
                    </a:lnTo>
                    <a:lnTo>
                      <a:pt x="22" y="58"/>
                    </a:lnTo>
                    <a:lnTo>
                      <a:pt x="37" y="57"/>
                    </a:lnTo>
                    <a:lnTo>
                      <a:pt x="52" y="52"/>
                    </a:lnTo>
                    <a:lnTo>
                      <a:pt x="66" y="48"/>
                    </a:lnTo>
                    <a:lnTo>
                      <a:pt x="72" y="45"/>
                    </a:lnTo>
                    <a:lnTo>
                      <a:pt x="76" y="40"/>
                    </a:lnTo>
                    <a:lnTo>
                      <a:pt x="81" y="36"/>
                    </a:lnTo>
                    <a:lnTo>
                      <a:pt x="84" y="31"/>
                    </a:lnTo>
                    <a:lnTo>
                      <a:pt x="88" y="18"/>
                    </a:lnTo>
                    <a:lnTo>
                      <a:pt x="91" y="0"/>
                    </a:lnTo>
                    <a:lnTo>
                      <a:pt x="85" y="12"/>
                    </a:lnTo>
                    <a:lnTo>
                      <a:pt x="79" y="22"/>
                    </a:lnTo>
                    <a:lnTo>
                      <a:pt x="73" y="31"/>
                    </a:lnTo>
                    <a:lnTo>
                      <a:pt x="69" y="34"/>
                    </a:lnTo>
                    <a:lnTo>
                      <a:pt x="64" y="37"/>
                    </a:lnTo>
                    <a:lnTo>
                      <a:pt x="52" y="43"/>
                    </a:lnTo>
                    <a:lnTo>
                      <a:pt x="37" y="46"/>
                    </a:lnTo>
                    <a:lnTo>
                      <a:pt x="22" y="48"/>
                    </a:lnTo>
                    <a:lnTo>
                      <a:pt x="12" y="48"/>
                    </a:lnTo>
                    <a:lnTo>
                      <a:pt x="9" y="48"/>
                    </a:lnTo>
                    <a:lnTo>
                      <a:pt x="6" y="45"/>
                    </a:lnTo>
                    <a:lnTo>
                      <a:pt x="4" y="42"/>
                    </a:lnTo>
                    <a:lnTo>
                      <a:pt x="3" y="37"/>
                    </a:lnTo>
                    <a:lnTo>
                      <a:pt x="1" y="27"/>
                    </a:lnTo>
                    <a:lnTo>
                      <a:pt x="0" y="34"/>
                    </a:lnTo>
                    <a:lnTo>
                      <a:pt x="0" y="43"/>
                    </a:lnTo>
                    <a:lnTo>
                      <a:pt x="0" y="48"/>
                    </a:lnTo>
                    <a:lnTo>
                      <a:pt x="3" y="51"/>
                    </a:lnTo>
                    <a:lnTo>
                      <a:pt x="6" y="55"/>
                    </a:lnTo>
                    <a:lnTo>
                      <a:pt x="1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6" name="Freeform 13474">
                <a:extLst>
                  <a:ext uri="{FF2B5EF4-FFF2-40B4-BE49-F238E27FC236}">
                    <a16:creationId xmlns:a16="http://schemas.microsoft.com/office/drawing/2014/main" id="{D65C326B-0E24-4A62-921E-79155EAAB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1602"/>
                <a:ext cx="75" cy="69"/>
              </a:xfrm>
              <a:custGeom>
                <a:avLst/>
                <a:gdLst>
                  <a:gd name="T0" fmla="*/ 61 w 75"/>
                  <a:gd name="T1" fmla="*/ 0 h 69"/>
                  <a:gd name="T2" fmla="*/ 61 w 75"/>
                  <a:gd name="T3" fmla="*/ 0 h 69"/>
                  <a:gd name="T4" fmla="*/ 64 w 75"/>
                  <a:gd name="T5" fmla="*/ 15 h 69"/>
                  <a:gd name="T6" fmla="*/ 66 w 75"/>
                  <a:gd name="T7" fmla="*/ 29 h 69"/>
                  <a:gd name="T8" fmla="*/ 64 w 75"/>
                  <a:gd name="T9" fmla="*/ 38 h 69"/>
                  <a:gd name="T10" fmla="*/ 61 w 75"/>
                  <a:gd name="T11" fmla="*/ 47 h 69"/>
                  <a:gd name="T12" fmla="*/ 61 w 75"/>
                  <a:gd name="T13" fmla="*/ 47 h 69"/>
                  <a:gd name="T14" fmla="*/ 58 w 75"/>
                  <a:gd name="T15" fmla="*/ 54 h 69"/>
                  <a:gd name="T16" fmla="*/ 55 w 75"/>
                  <a:gd name="T17" fmla="*/ 57 h 69"/>
                  <a:gd name="T18" fmla="*/ 54 w 75"/>
                  <a:gd name="T19" fmla="*/ 59 h 69"/>
                  <a:gd name="T20" fmla="*/ 51 w 75"/>
                  <a:gd name="T21" fmla="*/ 59 h 69"/>
                  <a:gd name="T22" fmla="*/ 46 w 75"/>
                  <a:gd name="T23" fmla="*/ 59 h 69"/>
                  <a:gd name="T24" fmla="*/ 34 w 75"/>
                  <a:gd name="T25" fmla="*/ 53 h 69"/>
                  <a:gd name="T26" fmla="*/ 34 w 75"/>
                  <a:gd name="T27" fmla="*/ 53 h 69"/>
                  <a:gd name="T28" fmla="*/ 21 w 75"/>
                  <a:gd name="T29" fmla="*/ 47 h 69"/>
                  <a:gd name="T30" fmla="*/ 10 w 75"/>
                  <a:gd name="T31" fmla="*/ 42 h 69"/>
                  <a:gd name="T32" fmla="*/ 0 w 75"/>
                  <a:gd name="T33" fmla="*/ 38 h 69"/>
                  <a:gd name="T34" fmla="*/ 0 w 75"/>
                  <a:gd name="T35" fmla="*/ 38 h 69"/>
                  <a:gd name="T36" fmla="*/ 13 w 75"/>
                  <a:gd name="T37" fmla="*/ 47 h 69"/>
                  <a:gd name="T38" fmla="*/ 27 w 75"/>
                  <a:gd name="T39" fmla="*/ 57 h 69"/>
                  <a:gd name="T40" fmla="*/ 39 w 75"/>
                  <a:gd name="T41" fmla="*/ 66 h 69"/>
                  <a:gd name="T42" fmla="*/ 45 w 75"/>
                  <a:gd name="T43" fmla="*/ 68 h 69"/>
                  <a:gd name="T44" fmla="*/ 49 w 75"/>
                  <a:gd name="T45" fmla="*/ 69 h 69"/>
                  <a:gd name="T46" fmla="*/ 49 w 75"/>
                  <a:gd name="T47" fmla="*/ 69 h 69"/>
                  <a:gd name="T48" fmla="*/ 55 w 75"/>
                  <a:gd name="T49" fmla="*/ 69 h 69"/>
                  <a:gd name="T50" fmla="*/ 61 w 75"/>
                  <a:gd name="T51" fmla="*/ 68 h 69"/>
                  <a:gd name="T52" fmla="*/ 66 w 75"/>
                  <a:gd name="T53" fmla="*/ 63 h 69"/>
                  <a:gd name="T54" fmla="*/ 72 w 75"/>
                  <a:gd name="T55" fmla="*/ 56 h 69"/>
                  <a:gd name="T56" fmla="*/ 72 w 75"/>
                  <a:gd name="T57" fmla="*/ 56 h 69"/>
                  <a:gd name="T58" fmla="*/ 73 w 75"/>
                  <a:gd name="T59" fmla="*/ 50 h 69"/>
                  <a:gd name="T60" fmla="*/ 75 w 75"/>
                  <a:gd name="T61" fmla="*/ 42 h 69"/>
                  <a:gd name="T62" fmla="*/ 73 w 75"/>
                  <a:gd name="T63" fmla="*/ 35 h 69"/>
                  <a:gd name="T64" fmla="*/ 70 w 75"/>
                  <a:gd name="T65" fmla="*/ 26 h 69"/>
                  <a:gd name="T66" fmla="*/ 66 w 75"/>
                  <a:gd name="T67" fmla="*/ 9 h 69"/>
                  <a:gd name="T68" fmla="*/ 61 w 75"/>
                  <a:gd name="T69" fmla="*/ 0 h 69"/>
                  <a:gd name="T70" fmla="*/ 61 w 75"/>
                  <a:gd name="T71" fmla="*/ 0 h 6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5" h="69">
                    <a:moveTo>
                      <a:pt x="61" y="0"/>
                    </a:moveTo>
                    <a:lnTo>
                      <a:pt x="61" y="0"/>
                    </a:lnTo>
                    <a:lnTo>
                      <a:pt x="64" y="15"/>
                    </a:lnTo>
                    <a:lnTo>
                      <a:pt x="66" y="29"/>
                    </a:lnTo>
                    <a:lnTo>
                      <a:pt x="64" y="38"/>
                    </a:lnTo>
                    <a:lnTo>
                      <a:pt x="61" y="47"/>
                    </a:lnTo>
                    <a:lnTo>
                      <a:pt x="58" y="54"/>
                    </a:lnTo>
                    <a:lnTo>
                      <a:pt x="55" y="57"/>
                    </a:lnTo>
                    <a:lnTo>
                      <a:pt x="54" y="59"/>
                    </a:lnTo>
                    <a:lnTo>
                      <a:pt x="51" y="59"/>
                    </a:lnTo>
                    <a:lnTo>
                      <a:pt x="46" y="59"/>
                    </a:lnTo>
                    <a:lnTo>
                      <a:pt x="34" y="53"/>
                    </a:lnTo>
                    <a:lnTo>
                      <a:pt x="21" y="47"/>
                    </a:lnTo>
                    <a:lnTo>
                      <a:pt x="10" y="42"/>
                    </a:lnTo>
                    <a:lnTo>
                      <a:pt x="0" y="38"/>
                    </a:lnTo>
                    <a:lnTo>
                      <a:pt x="13" y="47"/>
                    </a:lnTo>
                    <a:lnTo>
                      <a:pt x="27" y="57"/>
                    </a:lnTo>
                    <a:lnTo>
                      <a:pt x="39" y="66"/>
                    </a:lnTo>
                    <a:lnTo>
                      <a:pt x="45" y="68"/>
                    </a:lnTo>
                    <a:lnTo>
                      <a:pt x="49" y="69"/>
                    </a:lnTo>
                    <a:lnTo>
                      <a:pt x="55" y="69"/>
                    </a:lnTo>
                    <a:lnTo>
                      <a:pt x="61" y="68"/>
                    </a:lnTo>
                    <a:lnTo>
                      <a:pt x="66" y="63"/>
                    </a:lnTo>
                    <a:lnTo>
                      <a:pt x="72" y="56"/>
                    </a:lnTo>
                    <a:lnTo>
                      <a:pt x="73" y="50"/>
                    </a:lnTo>
                    <a:lnTo>
                      <a:pt x="75" y="42"/>
                    </a:lnTo>
                    <a:lnTo>
                      <a:pt x="73" y="35"/>
                    </a:lnTo>
                    <a:lnTo>
                      <a:pt x="70" y="26"/>
                    </a:lnTo>
                    <a:lnTo>
                      <a:pt x="66" y="9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7" name="Freeform 13475">
                <a:extLst>
                  <a:ext uri="{FF2B5EF4-FFF2-40B4-BE49-F238E27FC236}">
                    <a16:creationId xmlns:a16="http://schemas.microsoft.com/office/drawing/2014/main" id="{425C7663-E191-4E57-A069-3586CD9FE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709"/>
                <a:ext cx="60" cy="67"/>
              </a:xfrm>
              <a:custGeom>
                <a:avLst/>
                <a:gdLst>
                  <a:gd name="T0" fmla="*/ 60 w 60"/>
                  <a:gd name="T1" fmla="*/ 0 h 67"/>
                  <a:gd name="T2" fmla="*/ 60 w 60"/>
                  <a:gd name="T3" fmla="*/ 0 h 67"/>
                  <a:gd name="T4" fmla="*/ 56 w 60"/>
                  <a:gd name="T5" fmla="*/ 15 h 67"/>
                  <a:gd name="T6" fmla="*/ 51 w 60"/>
                  <a:gd name="T7" fmla="*/ 33 h 67"/>
                  <a:gd name="T8" fmla="*/ 47 w 60"/>
                  <a:gd name="T9" fmla="*/ 40 h 67"/>
                  <a:gd name="T10" fmla="*/ 44 w 60"/>
                  <a:gd name="T11" fmla="*/ 48 h 67"/>
                  <a:gd name="T12" fmla="*/ 39 w 60"/>
                  <a:gd name="T13" fmla="*/ 54 h 67"/>
                  <a:gd name="T14" fmla="*/ 33 w 60"/>
                  <a:gd name="T15" fmla="*/ 57 h 67"/>
                  <a:gd name="T16" fmla="*/ 33 w 60"/>
                  <a:gd name="T17" fmla="*/ 57 h 67"/>
                  <a:gd name="T18" fmla="*/ 21 w 60"/>
                  <a:gd name="T19" fmla="*/ 58 h 67"/>
                  <a:gd name="T20" fmla="*/ 18 w 60"/>
                  <a:gd name="T21" fmla="*/ 58 h 67"/>
                  <a:gd name="T22" fmla="*/ 14 w 60"/>
                  <a:gd name="T23" fmla="*/ 57 h 67"/>
                  <a:gd name="T24" fmla="*/ 11 w 60"/>
                  <a:gd name="T25" fmla="*/ 54 h 67"/>
                  <a:gd name="T26" fmla="*/ 8 w 60"/>
                  <a:gd name="T27" fmla="*/ 51 h 67"/>
                  <a:gd name="T28" fmla="*/ 0 w 60"/>
                  <a:gd name="T29" fmla="*/ 40 h 67"/>
                  <a:gd name="T30" fmla="*/ 0 w 60"/>
                  <a:gd name="T31" fmla="*/ 40 h 67"/>
                  <a:gd name="T32" fmla="*/ 5 w 60"/>
                  <a:gd name="T33" fmla="*/ 49 h 67"/>
                  <a:gd name="T34" fmla="*/ 9 w 60"/>
                  <a:gd name="T35" fmla="*/ 55 h 67"/>
                  <a:gd name="T36" fmla="*/ 14 w 60"/>
                  <a:gd name="T37" fmla="*/ 61 h 67"/>
                  <a:gd name="T38" fmla="*/ 18 w 60"/>
                  <a:gd name="T39" fmla="*/ 64 h 67"/>
                  <a:gd name="T40" fmla="*/ 24 w 60"/>
                  <a:gd name="T41" fmla="*/ 66 h 67"/>
                  <a:gd name="T42" fmla="*/ 29 w 60"/>
                  <a:gd name="T43" fmla="*/ 67 h 67"/>
                  <a:gd name="T44" fmla="*/ 33 w 60"/>
                  <a:gd name="T45" fmla="*/ 67 h 67"/>
                  <a:gd name="T46" fmla="*/ 38 w 60"/>
                  <a:gd name="T47" fmla="*/ 66 h 67"/>
                  <a:gd name="T48" fmla="*/ 38 w 60"/>
                  <a:gd name="T49" fmla="*/ 66 h 67"/>
                  <a:gd name="T50" fmla="*/ 45 w 60"/>
                  <a:gd name="T51" fmla="*/ 60 h 67"/>
                  <a:gd name="T52" fmla="*/ 50 w 60"/>
                  <a:gd name="T53" fmla="*/ 52 h 67"/>
                  <a:gd name="T54" fmla="*/ 54 w 60"/>
                  <a:gd name="T55" fmla="*/ 43 h 67"/>
                  <a:gd name="T56" fmla="*/ 57 w 60"/>
                  <a:gd name="T57" fmla="*/ 33 h 67"/>
                  <a:gd name="T58" fmla="*/ 60 w 60"/>
                  <a:gd name="T59" fmla="*/ 13 h 67"/>
                  <a:gd name="T60" fmla="*/ 60 w 60"/>
                  <a:gd name="T61" fmla="*/ 0 h 67"/>
                  <a:gd name="T62" fmla="*/ 60 w 60"/>
                  <a:gd name="T63" fmla="*/ 0 h 6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0" h="67">
                    <a:moveTo>
                      <a:pt x="60" y="0"/>
                    </a:moveTo>
                    <a:lnTo>
                      <a:pt x="60" y="0"/>
                    </a:lnTo>
                    <a:lnTo>
                      <a:pt x="56" y="15"/>
                    </a:lnTo>
                    <a:lnTo>
                      <a:pt x="51" y="33"/>
                    </a:lnTo>
                    <a:lnTo>
                      <a:pt x="47" y="40"/>
                    </a:lnTo>
                    <a:lnTo>
                      <a:pt x="44" y="48"/>
                    </a:lnTo>
                    <a:lnTo>
                      <a:pt x="39" y="54"/>
                    </a:lnTo>
                    <a:lnTo>
                      <a:pt x="33" y="57"/>
                    </a:lnTo>
                    <a:lnTo>
                      <a:pt x="21" y="58"/>
                    </a:lnTo>
                    <a:lnTo>
                      <a:pt x="18" y="58"/>
                    </a:lnTo>
                    <a:lnTo>
                      <a:pt x="14" y="57"/>
                    </a:lnTo>
                    <a:lnTo>
                      <a:pt x="11" y="54"/>
                    </a:lnTo>
                    <a:lnTo>
                      <a:pt x="8" y="51"/>
                    </a:lnTo>
                    <a:lnTo>
                      <a:pt x="0" y="40"/>
                    </a:lnTo>
                    <a:lnTo>
                      <a:pt x="5" y="49"/>
                    </a:lnTo>
                    <a:lnTo>
                      <a:pt x="9" y="55"/>
                    </a:lnTo>
                    <a:lnTo>
                      <a:pt x="14" y="61"/>
                    </a:lnTo>
                    <a:lnTo>
                      <a:pt x="18" y="64"/>
                    </a:lnTo>
                    <a:lnTo>
                      <a:pt x="24" y="66"/>
                    </a:lnTo>
                    <a:lnTo>
                      <a:pt x="29" y="67"/>
                    </a:lnTo>
                    <a:lnTo>
                      <a:pt x="33" y="67"/>
                    </a:lnTo>
                    <a:lnTo>
                      <a:pt x="38" y="66"/>
                    </a:lnTo>
                    <a:lnTo>
                      <a:pt x="45" y="60"/>
                    </a:lnTo>
                    <a:lnTo>
                      <a:pt x="50" y="52"/>
                    </a:lnTo>
                    <a:lnTo>
                      <a:pt x="54" y="43"/>
                    </a:lnTo>
                    <a:lnTo>
                      <a:pt x="57" y="33"/>
                    </a:lnTo>
                    <a:lnTo>
                      <a:pt x="60" y="13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8" name="Freeform 13476">
                <a:extLst>
                  <a:ext uri="{FF2B5EF4-FFF2-40B4-BE49-F238E27FC236}">
                    <a16:creationId xmlns:a16="http://schemas.microsoft.com/office/drawing/2014/main" id="{69B4FC03-639C-4580-806E-DC9C20A5D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841"/>
                <a:ext cx="93" cy="85"/>
              </a:xfrm>
              <a:custGeom>
                <a:avLst/>
                <a:gdLst>
                  <a:gd name="T0" fmla="*/ 0 w 93"/>
                  <a:gd name="T1" fmla="*/ 85 h 85"/>
                  <a:gd name="T2" fmla="*/ 0 w 93"/>
                  <a:gd name="T3" fmla="*/ 85 h 85"/>
                  <a:gd name="T4" fmla="*/ 18 w 93"/>
                  <a:gd name="T5" fmla="*/ 76 h 85"/>
                  <a:gd name="T6" fmla="*/ 33 w 93"/>
                  <a:gd name="T7" fmla="*/ 69 h 85"/>
                  <a:gd name="T8" fmla="*/ 50 w 93"/>
                  <a:gd name="T9" fmla="*/ 63 h 85"/>
                  <a:gd name="T10" fmla="*/ 66 w 93"/>
                  <a:gd name="T11" fmla="*/ 57 h 85"/>
                  <a:gd name="T12" fmla="*/ 66 w 93"/>
                  <a:gd name="T13" fmla="*/ 57 h 85"/>
                  <a:gd name="T14" fmla="*/ 78 w 93"/>
                  <a:gd name="T15" fmla="*/ 54 h 85"/>
                  <a:gd name="T16" fmla="*/ 83 w 93"/>
                  <a:gd name="T17" fmla="*/ 51 h 85"/>
                  <a:gd name="T18" fmla="*/ 84 w 93"/>
                  <a:gd name="T19" fmla="*/ 48 h 85"/>
                  <a:gd name="T20" fmla="*/ 86 w 93"/>
                  <a:gd name="T21" fmla="*/ 45 h 85"/>
                  <a:gd name="T22" fmla="*/ 87 w 93"/>
                  <a:gd name="T23" fmla="*/ 40 h 85"/>
                  <a:gd name="T24" fmla="*/ 87 w 93"/>
                  <a:gd name="T25" fmla="*/ 30 h 85"/>
                  <a:gd name="T26" fmla="*/ 87 w 93"/>
                  <a:gd name="T27" fmla="*/ 30 h 85"/>
                  <a:gd name="T28" fmla="*/ 84 w 93"/>
                  <a:gd name="T29" fmla="*/ 9 h 85"/>
                  <a:gd name="T30" fmla="*/ 83 w 93"/>
                  <a:gd name="T31" fmla="*/ 0 h 85"/>
                  <a:gd name="T32" fmla="*/ 83 w 93"/>
                  <a:gd name="T33" fmla="*/ 0 h 85"/>
                  <a:gd name="T34" fmla="*/ 90 w 93"/>
                  <a:gd name="T35" fmla="*/ 25 h 85"/>
                  <a:gd name="T36" fmla="*/ 93 w 93"/>
                  <a:gd name="T37" fmla="*/ 37 h 85"/>
                  <a:gd name="T38" fmla="*/ 93 w 93"/>
                  <a:gd name="T39" fmla="*/ 48 h 85"/>
                  <a:gd name="T40" fmla="*/ 93 w 93"/>
                  <a:gd name="T41" fmla="*/ 48 h 85"/>
                  <a:gd name="T42" fmla="*/ 92 w 93"/>
                  <a:gd name="T43" fmla="*/ 54 h 85"/>
                  <a:gd name="T44" fmla="*/ 90 w 93"/>
                  <a:gd name="T45" fmla="*/ 57 h 85"/>
                  <a:gd name="T46" fmla="*/ 87 w 93"/>
                  <a:gd name="T47" fmla="*/ 60 h 85"/>
                  <a:gd name="T48" fmla="*/ 84 w 93"/>
                  <a:gd name="T49" fmla="*/ 61 h 85"/>
                  <a:gd name="T50" fmla="*/ 75 w 93"/>
                  <a:gd name="T51" fmla="*/ 63 h 85"/>
                  <a:gd name="T52" fmla="*/ 63 w 93"/>
                  <a:gd name="T53" fmla="*/ 66 h 85"/>
                  <a:gd name="T54" fmla="*/ 63 w 93"/>
                  <a:gd name="T55" fmla="*/ 66 h 85"/>
                  <a:gd name="T56" fmla="*/ 47 w 93"/>
                  <a:gd name="T57" fmla="*/ 72 h 85"/>
                  <a:gd name="T58" fmla="*/ 27 w 93"/>
                  <a:gd name="T59" fmla="*/ 78 h 85"/>
                  <a:gd name="T60" fmla="*/ 11 w 93"/>
                  <a:gd name="T61" fmla="*/ 82 h 85"/>
                  <a:gd name="T62" fmla="*/ 0 w 93"/>
                  <a:gd name="T63" fmla="*/ 85 h 85"/>
                  <a:gd name="T64" fmla="*/ 0 w 93"/>
                  <a:gd name="T65" fmla="*/ 85 h 8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3" h="85">
                    <a:moveTo>
                      <a:pt x="0" y="85"/>
                    </a:moveTo>
                    <a:lnTo>
                      <a:pt x="0" y="85"/>
                    </a:lnTo>
                    <a:lnTo>
                      <a:pt x="18" y="76"/>
                    </a:lnTo>
                    <a:lnTo>
                      <a:pt x="33" y="69"/>
                    </a:lnTo>
                    <a:lnTo>
                      <a:pt x="50" y="63"/>
                    </a:lnTo>
                    <a:lnTo>
                      <a:pt x="66" y="57"/>
                    </a:lnTo>
                    <a:lnTo>
                      <a:pt x="78" y="54"/>
                    </a:lnTo>
                    <a:lnTo>
                      <a:pt x="83" y="51"/>
                    </a:lnTo>
                    <a:lnTo>
                      <a:pt x="84" y="48"/>
                    </a:lnTo>
                    <a:lnTo>
                      <a:pt x="86" y="45"/>
                    </a:lnTo>
                    <a:lnTo>
                      <a:pt x="87" y="40"/>
                    </a:lnTo>
                    <a:lnTo>
                      <a:pt x="87" y="30"/>
                    </a:lnTo>
                    <a:lnTo>
                      <a:pt x="84" y="9"/>
                    </a:lnTo>
                    <a:lnTo>
                      <a:pt x="83" y="0"/>
                    </a:lnTo>
                    <a:lnTo>
                      <a:pt x="90" y="25"/>
                    </a:lnTo>
                    <a:lnTo>
                      <a:pt x="93" y="37"/>
                    </a:lnTo>
                    <a:lnTo>
                      <a:pt x="93" y="48"/>
                    </a:lnTo>
                    <a:lnTo>
                      <a:pt x="92" y="54"/>
                    </a:lnTo>
                    <a:lnTo>
                      <a:pt x="90" y="57"/>
                    </a:lnTo>
                    <a:lnTo>
                      <a:pt x="87" y="60"/>
                    </a:lnTo>
                    <a:lnTo>
                      <a:pt x="84" y="61"/>
                    </a:lnTo>
                    <a:lnTo>
                      <a:pt x="75" y="63"/>
                    </a:lnTo>
                    <a:lnTo>
                      <a:pt x="63" y="66"/>
                    </a:lnTo>
                    <a:lnTo>
                      <a:pt x="47" y="72"/>
                    </a:lnTo>
                    <a:lnTo>
                      <a:pt x="27" y="78"/>
                    </a:lnTo>
                    <a:lnTo>
                      <a:pt x="11" y="82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9" name="Freeform 13477">
                <a:extLst>
                  <a:ext uri="{FF2B5EF4-FFF2-40B4-BE49-F238E27FC236}">
                    <a16:creationId xmlns:a16="http://schemas.microsoft.com/office/drawing/2014/main" id="{2427D375-6516-4392-9340-F29274FBC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712"/>
                <a:ext cx="43" cy="34"/>
              </a:xfrm>
              <a:custGeom>
                <a:avLst/>
                <a:gdLst>
                  <a:gd name="T0" fmla="*/ 37 w 43"/>
                  <a:gd name="T1" fmla="*/ 0 h 34"/>
                  <a:gd name="T2" fmla="*/ 37 w 43"/>
                  <a:gd name="T3" fmla="*/ 0 h 34"/>
                  <a:gd name="T4" fmla="*/ 39 w 43"/>
                  <a:gd name="T5" fmla="*/ 9 h 34"/>
                  <a:gd name="T6" fmla="*/ 37 w 43"/>
                  <a:gd name="T7" fmla="*/ 15 h 34"/>
                  <a:gd name="T8" fmla="*/ 36 w 43"/>
                  <a:gd name="T9" fmla="*/ 19 h 34"/>
                  <a:gd name="T10" fmla="*/ 31 w 43"/>
                  <a:gd name="T11" fmla="*/ 25 h 34"/>
                  <a:gd name="T12" fmla="*/ 24 w 43"/>
                  <a:gd name="T13" fmla="*/ 28 h 34"/>
                  <a:gd name="T14" fmla="*/ 13 w 43"/>
                  <a:gd name="T15" fmla="*/ 31 h 34"/>
                  <a:gd name="T16" fmla="*/ 0 w 43"/>
                  <a:gd name="T17" fmla="*/ 33 h 34"/>
                  <a:gd name="T18" fmla="*/ 0 w 43"/>
                  <a:gd name="T19" fmla="*/ 33 h 34"/>
                  <a:gd name="T20" fmla="*/ 10 w 43"/>
                  <a:gd name="T21" fmla="*/ 34 h 34"/>
                  <a:gd name="T22" fmla="*/ 21 w 43"/>
                  <a:gd name="T23" fmla="*/ 34 h 34"/>
                  <a:gd name="T24" fmla="*/ 30 w 43"/>
                  <a:gd name="T25" fmla="*/ 33 h 34"/>
                  <a:gd name="T26" fmla="*/ 36 w 43"/>
                  <a:gd name="T27" fmla="*/ 30 h 34"/>
                  <a:gd name="T28" fmla="*/ 42 w 43"/>
                  <a:gd name="T29" fmla="*/ 25 h 34"/>
                  <a:gd name="T30" fmla="*/ 43 w 43"/>
                  <a:gd name="T31" fmla="*/ 18 h 34"/>
                  <a:gd name="T32" fmla="*/ 42 w 43"/>
                  <a:gd name="T33" fmla="*/ 10 h 34"/>
                  <a:gd name="T34" fmla="*/ 37 w 43"/>
                  <a:gd name="T35" fmla="*/ 0 h 34"/>
                  <a:gd name="T36" fmla="*/ 37 w 43"/>
                  <a:gd name="T37" fmla="*/ 0 h 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3" h="34">
                    <a:moveTo>
                      <a:pt x="37" y="0"/>
                    </a:moveTo>
                    <a:lnTo>
                      <a:pt x="37" y="0"/>
                    </a:lnTo>
                    <a:lnTo>
                      <a:pt x="39" y="9"/>
                    </a:lnTo>
                    <a:lnTo>
                      <a:pt x="37" y="15"/>
                    </a:lnTo>
                    <a:lnTo>
                      <a:pt x="36" y="19"/>
                    </a:lnTo>
                    <a:lnTo>
                      <a:pt x="31" y="25"/>
                    </a:lnTo>
                    <a:lnTo>
                      <a:pt x="24" y="28"/>
                    </a:lnTo>
                    <a:lnTo>
                      <a:pt x="13" y="31"/>
                    </a:lnTo>
                    <a:lnTo>
                      <a:pt x="0" y="33"/>
                    </a:lnTo>
                    <a:lnTo>
                      <a:pt x="10" y="34"/>
                    </a:lnTo>
                    <a:lnTo>
                      <a:pt x="21" y="34"/>
                    </a:lnTo>
                    <a:lnTo>
                      <a:pt x="30" y="33"/>
                    </a:lnTo>
                    <a:lnTo>
                      <a:pt x="36" y="30"/>
                    </a:lnTo>
                    <a:lnTo>
                      <a:pt x="42" y="25"/>
                    </a:lnTo>
                    <a:lnTo>
                      <a:pt x="43" y="18"/>
                    </a:lnTo>
                    <a:lnTo>
                      <a:pt x="42" y="10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0" name="Freeform 13478">
                <a:extLst>
                  <a:ext uri="{FF2B5EF4-FFF2-40B4-BE49-F238E27FC236}">
                    <a16:creationId xmlns:a16="http://schemas.microsoft.com/office/drawing/2014/main" id="{B26E21A7-747B-4BFA-9B79-12D2A5D32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398"/>
                <a:ext cx="68" cy="62"/>
              </a:xfrm>
              <a:custGeom>
                <a:avLst/>
                <a:gdLst>
                  <a:gd name="T0" fmla="*/ 66 w 68"/>
                  <a:gd name="T1" fmla="*/ 0 h 62"/>
                  <a:gd name="T2" fmla="*/ 66 w 68"/>
                  <a:gd name="T3" fmla="*/ 0 h 62"/>
                  <a:gd name="T4" fmla="*/ 66 w 68"/>
                  <a:gd name="T5" fmla="*/ 9 h 62"/>
                  <a:gd name="T6" fmla="*/ 65 w 68"/>
                  <a:gd name="T7" fmla="*/ 21 h 62"/>
                  <a:gd name="T8" fmla="*/ 60 w 68"/>
                  <a:gd name="T9" fmla="*/ 32 h 62"/>
                  <a:gd name="T10" fmla="*/ 56 w 68"/>
                  <a:gd name="T11" fmla="*/ 42 h 62"/>
                  <a:gd name="T12" fmla="*/ 51 w 68"/>
                  <a:gd name="T13" fmla="*/ 47 h 62"/>
                  <a:gd name="T14" fmla="*/ 47 w 68"/>
                  <a:gd name="T15" fmla="*/ 50 h 62"/>
                  <a:gd name="T16" fmla="*/ 42 w 68"/>
                  <a:gd name="T17" fmla="*/ 53 h 62"/>
                  <a:gd name="T18" fmla="*/ 35 w 68"/>
                  <a:gd name="T19" fmla="*/ 56 h 62"/>
                  <a:gd name="T20" fmla="*/ 29 w 68"/>
                  <a:gd name="T21" fmla="*/ 57 h 62"/>
                  <a:gd name="T22" fmla="*/ 20 w 68"/>
                  <a:gd name="T23" fmla="*/ 57 h 62"/>
                  <a:gd name="T24" fmla="*/ 11 w 68"/>
                  <a:gd name="T25" fmla="*/ 57 h 62"/>
                  <a:gd name="T26" fmla="*/ 0 w 68"/>
                  <a:gd name="T27" fmla="*/ 54 h 62"/>
                  <a:gd name="T28" fmla="*/ 0 w 68"/>
                  <a:gd name="T29" fmla="*/ 54 h 62"/>
                  <a:gd name="T30" fmla="*/ 27 w 68"/>
                  <a:gd name="T31" fmla="*/ 60 h 62"/>
                  <a:gd name="T32" fmla="*/ 39 w 68"/>
                  <a:gd name="T33" fmla="*/ 62 h 62"/>
                  <a:gd name="T34" fmla="*/ 45 w 68"/>
                  <a:gd name="T35" fmla="*/ 60 h 62"/>
                  <a:gd name="T36" fmla="*/ 51 w 68"/>
                  <a:gd name="T37" fmla="*/ 59 h 62"/>
                  <a:gd name="T38" fmla="*/ 56 w 68"/>
                  <a:gd name="T39" fmla="*/ 57 h 62"/>
                  <a:gd name="T40" fmla="*/ 59 w 68"/>
                  <a:gd name="T41" fmla="*/ 53 h 62"/>
                  <a:gd name="T42" fmla="*/ 63 w 68"/>
                  <a:gd name="T43" fmla="*/ 48 h 62"/>
                  <a:gd name="T44" fmla="*/ 65 w 68"/>
                  <a:gd name="T45" fmla="*/ 42 h 62"/>
                  <a:gd name="T46" fmla="*/ 68 w 68"/>
                  <a:gd name="T47" fmla="*/ 35 h 62"/>
                  <a:gd name="T48" fmla="*/ 68 w 68"/>
                  <a:gd name="T49" fmla="*/ 26 h 62"/>
                  <a:gd name="T50" fmla="*/ 68 w 68"/>
                  <a:gd name="T51" fmla="*/ 14 h 62"/>
                  <a:gd name="T52" fmla="*/ 66 w 68"/>
                  <a:gd name="T53" fmla="*/ 0 h 62"/>
                  <a:gd name="T54" fmla="*/ 66 w 68"/>
                  <a:gd name="T55" fmla="*/ 0 h 6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8" h="62">
                    <a:moveTo>
                      <a:pt x="66" y="0"/>
                    </a:moveTo>
                    <a:lnTo>
                      <a:pt x="66" y="0"/>
                    </a:lnTo>
                    <a:lnTo>
                      <a:pt x="66" y="9"/>
                    </a:lnTo>
                    <a:lnTo>
                      <a:pt x="65" y="21"/>
                    </a:lnTo>
                    <a:lnTo>
                      <a:pt x="60" y="32"/>
                    </a:lnTo>
                    <a:lnTo>
                      <a:pt x="56" y="42"/>
                    </a:lnTo>
                    <a:lnTo>
                      <a:pt x="51" y="47"/>
                    </a:lnTo>
                    <a:lnTo>
                      <a:pt x="47" y="50"/>
                    </a:lnTo>
                    <a:lnTo>
                      <a:pt x="42" y="53"/>
                    </a:lnTo>
                    <a:lnTo>
                      <a:pt x="35" y="56"/>
                    </a:lnTo>
                    <a:lnTo>
                      <a:pt x="29" y="57"/>
                    </a:lnTo>
                    <a:lnTo>
                      <a:pt x="20" y="57"/>
                    </a:lnTo>
                    <a:lnTo>
                      <a:pt x="11" y="57"/>
                    </a:lnTo>
                    <a:lnTo>
                      <a:pt x="0" y="54"/>
                    </a:lnTo>
                    <a:lnTo>
                      <a:pt x="27" y="60"/>
                    </a:lnTo>
                    <a:lnTo>
                      <a:pt x="39" y="62"/>
                    </a:lnTo>
                    <a:lnTo>
                      <a:pt x="45" y="60"/>
                    </a:lnTo>
                    <a:lnTo>
                      <a:pt x="51" y="59"/>
                    </a:lnTo>
                    <a:lnTo>
                      <a:pt x="56" y="57"/>
                    </a:lnTo>
                    <a:lnTo>
                      <a:pt x="59" y="53"/>
                    </a:lnTo>
                    <a:lnTo>
                      <a:pt x="63" y="48"/>
                    </a:lnTo>
                    <a:lnTo>
                      <a:pt x="65" y="42"/>
                    </a:lnTo>
                    <a:lnTo>
                      <a:pt x="68" y="35"/>
                    </a:lnTo>
                    <a:lnTo>
                      <a:pt x="68" y="26"/>
                    </a:lnTo>
                    <a:lnTo>
                      <a:pt x="68" y="14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1" name="Freeform 13479">
                <a:extLst>
                  <a:ext uri="{FF2B5EF4-FFF2-40B4-BE49-F238E27FC236}">
                    <a16:creationId xmlns:a16="http://schemas.microsoft.com/office/drawing/2014/main" id="{FE73736B-89B9-4551-97DC-9D12144CA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1545"/>
                <a:ext cx="77" cy="68"/>
              </a:xfrm>
              <a:custGeom>
                <a:avLst/>
                <a:gdLst>
                  <a:gd name="T0" fmla="*/ 0 w 77"/>
                  <a:gd name="T1" fmla="*/ 41 h 68"/>
                  <a:gd name="T2" fmla="*/ 0 w 77"/>
                  <a:gd name="T3" fmla="*/ 41 h 68"/>
                  <a:gd name="T4" fmla="*/ 6 w 77"/>
                  <a:gd name="T5" fmla="*/ 45 h 68"/>
                  <a:gd name="T6" fmla="*/ 12 w 77"/>
                  <a:gd name="T7" fmla="*/ 50 h 68"/>
                  <a:gd name="T8" fmla="*/ 18 w 77"/>
                  <a:gd name="T9" fmla="*/ 53 h 68"/>
                  <a:gd name="T10" fmla="*/ 24 w 77"/>
                  <a:gd name="T11" fmla="*/ 56 h 68"/>
                  <a:gd name="T12" fmla="*/ 30 w 77"/>
                  <a:gd name="T13" fmla="*/ 56 h 68"/>
                  <a:gd name="T14" fmla="*/ 36 w 77"/>
                  <a:gd name="T15" fmla="*/ 57 h 68"/>
                  <a:gd name="T16" fmla="*/ 45 w 77"/>
                  <a:gd name="T17" fmla="*/ 54 h 68"/>
                  <a:gd name="T18" fmla="*/ 45 w 77"/>
                  <a:gd name="T19" fmla="*/ 54 h 68"/>
                  <a:gd name="T20" fmla="*/ 50 w 77"/>
                  <a:gd name="T21" fmla="*/ 51 h 68"/>
                  <a:gd name="T22" fmla="*/ 54 w 77"/>
                  <a:gd name="T23" fmla="*/ 45 h 68"/>
                  <a:gd name="T24" fmla="*/ 62 w 77"/>
                  <a:gd name="T25" fmla="*/ 30 h 68"/>
                  <a:gd name="T26" fmla="*/ 69 w 77"/>
                  <a:gd name="T27" fmla="*/ 14 h 68"/>
                  <a:gd name="T28" fmla="*/ 72 w 77"/>
                  <a:gd name="T29" fmla="*/ 6 h 68"/>
                  <a:gd name="T30" fmla="*/ 77 w 77"/>
                  <a:gd name="T31" fmla="*/ 0 h 68"/>
                  <a:gd name="T32" fmla="*/ 77 w 77"/>
                  <a:gd name="T33" fmla="*/ 0 h 68"/>
                  <a:gd name="T34" fmla="*/ 66 w 77"/>
                  <a:gd name="T35" fmla="*/ 38 h 68"/>
                  <a:gd name="T36" fmla="*/ 63 w 77"/>
                  <a:gd name="T37" fmla="*/ 45 h 68"/>
                  <a:gd name="T38" fmla="*/ 60 w 77"/>
                  <a:gd name="T39" fmla="*/ 54 h 68"/>
                  <a:gd name="T40" fmla="*/ 56 w 77"/>
                  <a:gd name="T41" fmla="*/ 60 h 68"/>
                  <a:gd name="T42" fmla="*/ 50 w 77"/>
                  <a:gd name="T43" fmla="*/ 65 h 68"/>
                  <a:gd name="T44" fmla="*/ 50 w 77"/>
                  <a:gd name="T45" fmla="*/ 65 h 68"/>
                  <a:gd name="T46" fmla="*/ 44 w 77"/>
                  <a:gd name="T47" fmla="*/ 66 h 68"/>
                  <a:gd name="T48" fmla="*/ 36 w 77"/>
                  <a:gd name="T49" fmla="*/ 68 h 68"/>
                  <a:gd name="T50" fmla="*/ 29 w 77"/>
                  <a:gd name="T51" fmla="*/ 68 h 68"/>
                  <a:gd name="T52" fmla="*/ 23 w 77"/>
                  <a:gd name="T53" fmla="*/ 65 h 68"/>
                  <a:gd name="T54" fmla="*/ 15 w 77"/>
                  <a:gd name="T55" fmla="*/ 62 h 68"/>
                  <a:gd name="T56" fmla="*/ 9 w 77"/>
                  <a:gd name="T57" fmla="*/ 56 h 68"/>
                  <a:gd name="T58" fmla="*/ 5 w 77"/>
                  <a:gd name="T59" fmla="*/ 48 h 68"/>
                  <a:gd name="T60" fmla="*/ 0 w 77"/>
                  <a:gd name="T61" fmla="*/ 41 h 68"/>
                  <a:gd name="T62" fmla="*/ 0 w 77"/>
                  <a:gd name="T63" fmla="*/ 41 h 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7" h="68">
                    <a:moveTo>
                      <a:pt x="0" y="41"/>
                    </a:moveTo>
                    <a:lnTo>
                      <a:pt x="0" y="41"/>
                    </a:lnTo>
                    <a:lnTo>
                      <a:pt x="6" y="45"/>
                    </a:lnTo>
                    <a:lnTo>
                      <a:pt x="12" y="50"/>
                    </a:lnTo>
                    <a:lnTo>
                      <a:pt x="18" y="53"/>
                    </a:lnTo>
                    <a:lnTo>
                      <a:pt x="24" y="56"/>
                    </a:lnTo>
                    <a:lnTo>
                      <a:pt x="30" y="56"/>
                    </a:lnTo>
                    <a:lnTo>
                      <a:pt x="36" y="57"/>
                    </a:lnTo>
                    <a:lnTo>
                      <a:pt x="45" y="54"/>
                    </a:lnTo>
                    <a:lnTo>
                      <a:pt x="50" y="51"/>
                    </a:lnTo>
                    <a:lnTo>
                      <a:pt x="54" y="45"/>
                    </a:lnTo>
                    <a:lnTo>
                      <a:pt x="62" y="30"/>
                    </a:lnTo>
                    <a:lnTo>
                      <a:pt x="69" y="14"/>
                    </a:lnTo>
                    <a:lnTo>
                      <a:pt x="72" y="6"/>
                    </a:lnTo>
                    <a:lnTo>
                      <a:pt x="77" y="0"/>
                    </a:lnTo>
                    <a:lnTo>
                      <a:pt x="66" y="38"/>
                    </a:lnTo>
                    <a:lnTo>
                      <a:pt x="63" y="45"/>
                    </a:lnTo>
                    <a:lnTo>
                      <a:pt x="60" y="54"/>
                    </a:lnTo>
                    <a:lnTo>
                      <a:pt x="56" y="60"/>
                    </a:lnTo>
                    <a:lnTo>
                      <a:pt x="50" y="65"/>
                    </a:lnTo>
                    <a:lnTo>
                      <a:pt x="44" y="66"/>
                    </a:lnTo>
                    <a:lnTo>
                      <a:pt x="36" y="68"/>
                    </a:lnTo>
                    <a:lnTo>
                      <a:pt x="29" y="68"/>
                    </a:lnTo>
                    <a:lnTo>
                      <a:pt x="23" y="65"/>
                    </a:lnTo>
                    <a:lnTo>
                      <a:pt x="15" y="62"/>
                    </a:lnTo>
                    <a:lnTo>
                      <a:pt x="9" y="56"/>
                    </a:lnTo>
                    <a:lnTo>
                      <a:pt x="5" y="48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2" name="Freeform 13480">
                <a:extLst>
                  <a:ext uri="{FF2B5EF4-FFF2-40B4-BE49-F238E27FC236}">
                    <a16:creationId xmlns:a16="http://schemas.microsoft.com/office/drawing/2014/main" id="{45D4A5F2-21A0-4719-9FD0-B8839ED77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686"/>
                <a:ext cx="54" cy="48"/>
              </a:xfrm>
              <a:custGeom>
                <a:avLst/>
                <a:gdLst>
                  <a:gd name="T0" fmla="*/ 0 w 54"/>
                  <a:gd name="T1" fmla="*/ 35 h 48"/>
                  <a:gd name="T2" fmla="*/ 0 w 54"/>
                  <a:gd name="T3" fmla="*/ 35 h 48"/>
                  <a:gd name="T4" fmla="*/ 14 w 54"/>
                  <a:gd name="T5" fmla="*/ 36 h 48"/>
                  <a:gd name="T6" fmla="*/ 24 w 54"/>
                  <a:gd name="T7" fmla="*/ 39 h 48"/>
                  <a:gd name="T8" fmla="*/ 30 w 54"/>
                  <a:gd name="T9" fmla="*/ 41 h 48"/>
                  <a:gd name="T10" fmla="*/ 35 w 54"/>
                  <a:gd name="T11" fmla="*/ 41 h 48"/>
                  <a:gd name="T12" fmla="*/ 38 w 54"/>
                  <a:gd name="T13" fmla="*/ 39 h 48"/>
                  <a:gd name="T14" fmla="*/ 38 w 54"/>
                  <a:gd name="T15" fmla="*/ 39 h 48"/>
                  <a:gd name="T16" fmla="*/ 41 w 54"/>
                  <a:gd name="T17" fmla="*/ 38 h 48"/>
                  <a:gd name="T18" fmla="*/ 44 w 54"/>
                  <a:gd name="T19" fmla="*/ 33 h 48"/>
                  <a:gd name="T20" fmla="*/ 48 w 54"/>
                  <a:gd name="T21" fmla="*/ 24 h 48"/>
                  <a:gd name="T22" fmla="*/ 51 w 54"/>
                  <a:gd name="T23" fmla="*/ 12 h 48"/>
                  <a:gd name="T24" fmla="*/ 53 w 54"/>
                  <a:gd name="T25" fmla="*/ 0 h 48"/>
                  <a:gd name="T26" fmla="*/ 53 w 54"/>
                  <a:gd name="T27" fmla="*/ 0 h 48"/>
                  <a:gd name="T28" fmla="*/ 54 w 54"/>
                  <a:gd name="T29" fmla="*/ 18 h 48"/>
                  <a:gd name="T30" fmla="*/ 54 w 54"/>
                  <a:gd name="T31" fmla="*/ 27 h 48"/>
                  <a:gd name="T32" fmla="*/ 53 w 54"/>
                  <a:gd name="T33" fmla="*/ 33 h 48"/>
                  <a:gd name="T34" fmla="*/ 51 w 54"/>
                  <a:gd name="T35" fmla="*/ 39 h 48"/>
                  <a:gd name="T36" fmla="*/ 48 w 54"/>
                  <a:gd name="T37" fmla="*/ 42 h 48"/>
                  <a:gd name="T38" fmla="*/ 45 w 54"/>
                  <a:gd name="T39" fmla="*/ 45 h 48"/>
                  <a:gd name="T40" fmla="*/ 39 w 54"/>
                  <a:gd name="T41" fmla="*/ 47 h 48"/>
                  <a:gd name="T42" fmla="*/ 39 w 54"/>
                  <a:gd name="T43" fmla="*/ 47 h 48"/>
                  <a:gd name="T44" fmla="*/ 35 w 54"/>
                  <a:gd name="T45" fmla="*/ 48 h 48"/>
                  <a:gd name="T46" fmla="*/ 29 w 54"/>
                  <a:gd name="T47" fmla="*/ 47 h 48"/>
                  <a:gd name="T48" fmla="*/ 17 w 54"/>
                  <a:gd name="T49" fmla="*/ 42 h 48"/>
                  <a:gd name="T50" fmla="*/ 0 w 54"/>
                  <a:gd name="T51" fmla="*/ 35 h 48"/>
                  <a:gd name="T52" fmla="*/ 0 w 54"/>
                  <a:gd name="T53" fmla="*/ 35 h 4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4" h="48">
                    <a:moveTo>
                      <a:pt x="0" y="35"/>
                    </a:moveTo>
                    <a:lnTo>
                      <a:pt x="0" y="35"/>
                    </a:lnTo>
                    <a:lnTo>
                      <a:pt x="14" y="36"/>
                    </a:lnTo>
                    <a:lnTo>
                      <a:pt x="24" y="39"/>
                    </a:lnTo>
                    <a:lnTo>
                      <a:pt x="30" y="41"/>
                    </a:lnTo>
                    <a:lnTo>
                      <a:pt x="35" y="41"/>
                    </a:lnTo>
                    <a:lnTo>
                      <a:pt x="38" y="39"/>
                    </a:lnTo>
                    <a:lnTo>
                      <a:pt x="41" y="38"/>
                    </a:lnTo>
                    <a:lnTo>
                      <a:pt x="44" y="33"/>
                    </a:lnTo>
                    <a:lnTo>
                      <a:pt x="48" y="24"/>
                    </a:lnTo>
                    <a:lnTo>
                      <a:pt x="51" y="12"/>
                    </a:lnTo>
                    <a:lnTo>
                      <a:pt x="53" y="0"/>
                    </a:lnTo>
                    <a:lnTo>
                      <a:pt x="54" y="18"/>
                    </a:lnTo>
                    <a:lnTo>
                      <a:pt x="54" y="27"/>
                    </a:lnTo>
                    <a:lnTo>
                      <a:pt x="53" y="33"/>
                    </a:lnTo>
                    <a:lnTo>
                      <a:pt x="51" y="39"/>
                    </a:lnTo>
                    <a:lnTo>
                      <a:pt x="48" y="42"/>
                    </a:lnTo>
                    <a:lnTo>
                      <a:pt x="45" y="45"/>
                    </a:lnTo>
                    <a:lnTo>
                      <a:pt x="39" y="47"/>
                    </a:lnTo>
                    <a:lnTo>
                      <a:pt x="35" y="48"/>
                    </a:lnTo>
                    <a:lnTo>
                      <a:pt x="29" y="47"/>
                    </a:lnTo>
                    <a:lnTo>
                      <a:pt x="17" y="42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3" name="Freeform 13481">
                <a:extLst>
                  <a:ext uri="{FF2B5EF4-FFF2-40B4-BE49-F238E27FC236}">
                    <a16:creationId xmlns:a16="http://schemas.microsoft.com/office/drawing/2014/main" id="{114EA214-878D-40DE-9F5D-2F2D4CAAC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401"/>
                <a:ext cx="264" cy="27"/>
              </a:xfrm>
              <a:custGeom>
                <a:avLst/>
                <a:gdLst>
                  <a:gd name="T0" fmla="*/ 0 w 264"/>
                  <a:gd name="T1" fmla="*/ 27 h 27"/>
                  <a:gd name="T2" fmla="*/ 0 w 264"/>
                  <a:gd name="T3" fmla="*/ 27 h 27"/>
                  <a:gd name="T4" fmla="*/ 24 w 264"/>
                  <a:gd name="T5" fmla="*/ 23 h 27"/>
                  <a:gd name="T6" fmla="*/ 56 w 264"/>
                  <a:gd name="T7" fmla="*/ 18 h 27"/>
                  <a:gd name="T8" fmla="*/ 134 w 264"/>
                  <a:gd name="T9" fmla="*/ 9 h 27"/>
                  <a:gd name="T10" fmla="*/ 210 w 264"/>
                  <a:gd name="T11" fmla="*/ 3 h 27"/>
                  <a:gd name="T12" fmla="*/ 242 w 264"/>
                  <a:gd name="T13" fmla="*/ 0 h 27"/>
                  <a:gd name="T14" fmla="*/ 264 w 264"/>
                  <a:gd name="T15" fmla="*/ 0 h 27"/>
                  <a:gd name="T16" fmla="*/ 0 w 264"/>
                  <a:gd name="T17" fmla="*/ 2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4" h="27">
                    <a:moveTo>
                      <a:pt x="0" y="27"/>
                    </a:moveTo>
                    <a:lnTo>
                      <a:pt x="0" y="27"/>
                    </a:lnTo>
                    <a:lnTo>
                      <a:pt x="24" y="23"/>
                    </a:lnTo>
                    <a:lnTo>
                      <a:pt x="56" y="18"/>
                    </a:lnTo>
                    <a:lnTo>
                      <a:pt x="134" y="9"/>
                    </a:lnTo>
                    <a:lnTo>
                      <a:pt x="210" y="3"/>
                    </a:lnTo>
                    <a:lnTo>
                      <a:pt x="242" y="0"/>
                    </a:lnTo>
                    <a:lnTo>
                      <a:pt x="264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4" name="Freeform 13482">
                <a:extLst>
                  <a:ext uri="{FF2B5EF4-FFF2-40B4-BE49-F238E27FC236}">
                    <a16:creationId xmlns:a16="http://schemas.microsoft.com/office/drawing/2014/main" id="{3FFF790E-1B78-4386-AF6C-41FF6634F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401"/>
                <a:ext cx="264" cy="27"/>
              </a:xfrm>
              <a:custGeom>
                <a:avLst/>
                <a:gdLst>
                  <a:gd name="T0" fmla="*/ 0 w 264"/>
                  <a:gd name="T1" fmla="*/ 27 h 27"/>
                  <a:gd name="T2" fmla="*/ 0 w 264"/>
                  <a:gd name="T3" fmla="*/ 27 h 27"/>
                  <a:gd name="T4" fmla="*/ 24 w 264"/>
                  <a:gd name="T5" fmla="*/ 23 h 27"/>
                  <a:gd name="T6" fmla="*/ 56 w 264"/>
                  <a:gd name="T7" fmla="*/ 18 h 27"/>
                  <a:gd name="T8" fmla="*/ 134 w 264"/>
                  <a:gd name="T9" fmla="*/ 9 h 27"/>
                  <a:gd name="T10" fmla="*/ 210 w 264"/>
                  <a:gd name="T11" fmla="*/ 3 h 27"/>
                  <a:gd name="T12" fmla="*/ 242 w 264"/>
                  <a:gd name="T13" fmla="*/ 0 h 27"/>
                  <a:gd name="T14" fmla="*/ 264 w 264"/>
                  <a:gd name="T15" fmla="*/ 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4" h="27">
                    <a:moveTo>
                      <a:pt x="0" y="27"/>
                    </a:moveTo>
                    <a:lnTo>
                      <a:pt x="0" y="27"/>
                    </a:lnTo>
                    <a:lnTo>
                      <a:pt x="24" y="23"/>
                    </a:lnTo>
                    <a:lnTo>
                      <a:pt x="56" y="18"/>
                    </a:lnTo>
                    <a:lnTo>
                      <a:pt x="134" y="9"/>
                    </a:lnTo>
                    <a:lnTo>
                      <a:pt x="210" y="3"/>
                    </a:lnTo>
                    <a:lnTo>
                      <a:pt x="242" y="0"/>
                    </a:lnTo>
                    <a:lnTo>
                      <a:pt x="26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5" name="Freeform 13483">
                <a:extLst>
                  <a:ext uri="{FF2B5EF4-FFF2-40B4-BE49-F238E27FC236}">
                    <a16:creationId xmlns:a16="http://schemas.microsoft.com/office/drawing/2014/main" id="{DB39BD24-F988-4DC7-B184-884188B25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1409"/>
                <a:ext cx="222" cy="13"/>
              </a:xfrm>
              <a:custGeom>
                <a:avLst/>
                <a:gdLst>
                  <a:gd name="T0" fmla="*/ 222 w 222"/>
                  <a:gd name="T1" fmla="*/ 3 h 13"/>
                  <a:gd name="T2" fmla="*/ 222 w 222"/>
                  <a:gd name="T3" fmla="*/ 3 h 13"/>
                  <a:gd name="T4" fmla="*/ 177 w 222"/>
                  <a:gd name="T5" fmla="*/ 0 h 13"/>
                  <a:gd name="T6" fmla="*/ 137 w 222"/>
                  <a:gd name="T7" fmla="*/ 0 h 13"/>
                  <a:gd name="T8" fmla="*/ 104 w 222"/>
                  <a:gd name="T9" fmla="*/ 1 h 13"/>
                  <a:gd name="T10" fmla="*/ 74 w 222"/>
                  <a:gd name="T11" fmla="*/ 3 h 13"/>
                  <a:gd name="T12" fmla="*/ 50 w 222"/>
                  <a:gd name="T13" fmla="*/ 6 h 13"/>
                  <a:gd name="T14" fmla="*/ 30 w 222"/>
                  <a:gd name="T15" fmla="*/ 9 h 13"/>
                  <a:gd name="T16" fmla="*/ 0 w 222"/>
                  <a:gd name="T17" fmla="*/ 13 h 13"/>
                  <a:gd name="T18" fmla="*/ 0 w 222"/>
                  <a:gd name="T19" fmla="*/ 13 h 13"/>
                  <a:gd name="T20" fmla="*/ 117 w 222"/>
                  <a:gd name="T21" fmla="*/ 7 h 13"/>
                  <a:gd name="T22" fmla="*/ 185 w 222"/>
                  <a:gd name="T23" fmla="*/ 4 h 13"/>
                  <a:gd name="T24" fmla="*/ 222 w 222"/>
                  <a:gd name="T25" fmla="*/ 3 h 13"/>
                  <a:gd name="T26" fmla="*/ 222 w 222"/>
                  <a:gd name="T27" fmla="*/ 3 h 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2" h="13">
                    <a:moveTo>
                      <a:pt x="222" y="3"/>
                    </a:moveTo>
                    <a:lnTo>
                      <a:pt x="222" y="3"/>
                    </a:lnTo>
                    <a:lnTo>
                      <a:pt x="177" y="0"/>
                    </a:lnTo>
                    <a:lnTo>
                      <a:pt x="137" y="0"/>
                    </a:lnTo>
                    <a:lnTo>
                      <a:pt x="104" y="1"/>
                    </a:lnTo>
                    <a:lnTo>
                      <a:pt x="74" y="3"/>
                    </a:lnTo>
                    <a:lnTo>
                      <a:pt x="50" y="6"/>
                    </a:lnTo>
                    <a:lnTo>
                      <a:pt x="30" y="9"/>
                    </a:lnTo>
                    <a:lnTo>
                      <a:pt x="0" y="13"/>
                    </a:lnTo>
                    <a:lnTo>
                      <a:pt x="117" y="7"/>
                    </a:lnTo>
                    <a:lnTo>
                      <a:pt x="185" y="4"/>
                    </a:lnTo>
                    <a:lnTo>
                      <a:pt x="22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6" name="Freeform 13484">
                <a:extLst>
                  <a:ext uri="{FF2B5EF4-FFF2-40B4-BE49-F238E27FC236}">
                    <a16:creationId xmlns:a16="http://schemas.microsoft.com/office/drawing/2014/main" id="{61F34F76-A048-4DB1-8417-8E00A350B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418"/>
                <a:ext cx="282" cy="22"/>
              </a:xfrm>
              <a:custGeom>
                <a:avLst/>
                <a:gdLst>
                  <a:gd name="T0" fmla="*/ 0 w 282"/>
                  <a:gd name="T1" fmla="*/ 0 h 22"/>
                  <a:gd name="T2" fmla="*/ 0 w 282"/>
                  <a:gd name="T3" fmla="*/ 0 h 22"/>
                  <a:gd name="T4" fmla="*/ 56 w 282"/>
                  <a:gd name="T5" fmla="*/ 1 h 22"/>
                  <a:gd name="T6" fmla="*/ 141 w 282"/>
                  <a:gd name="T7" fmla="*/ 6 h 22"/>
                  <a:gd name="T8" fmla="*/ 228 w 282"/>
                  <a:gd name="T9" fmla="*/ 13 h 22"/>
                  <a:gd name="T10" fmla="*/ 261 w 282"/>
                  <a:gd name="T11" fmla="*/ 18 h 22"/>
                  <a:gd name="T12" fmla="*/ 282 w 282"/>
                  <a:gd name="T13" fmla="*/ 22 h 22"/>
                  <a:gd name="T14" fmla="*/ 0 w 282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2" h="22">
                    <a:moveTo>
                      <a:pt x="0" y="0"/>
                    </a:moveTo>
                    <a:lnTo>
                      <a:pt x="0" y="0"/>
                    </a:lnTo>
                    <a:lnTo>
                      <a:pt x="56" y="1"/>
                    </a:lnTo>
                    <a:lnTo>
                      <a:pt x="141" y="6"/>
                    </a:lnTo>
                    <a:lnTo>
                      <a:pt x="228" y="13"/>
                    </a:lnTo>
                    <a:lnTo>
                      <a:pt x="261" y="18"/>
                    </a:lnTo>
                    <a:lnTo>
                      <a:pt x="282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7" name="Freeform 13485">
                <a:extLst>
                  <a:ext uri="{FF2B5EF4-FFF2-40B4-BE49-F238E27FC236}">
                    <a16:creationId xmlns:a16="http://schemas.microsoft.com/office/drawing/2014/main" id="{2FB63770-53B4-42D1-936C-6BD0C9C76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418"/>
                <a:ext cx="282" cy="22"/>
              </a:xfrm>
              <a:custGeom>
                <a:avLst/>
                <a:gdLst>
                  <a:gd name="T0" fmla="*/ 0 w 282"/>
                  <a:gd name="T1" fmla="*/ 0 h 22"/>
                  <a:gd name="T2" fmla="*/ 0 w 282"/>
                  <a:gd name="T3" fmla="*/ 0 h 22"/>
                  <a:gd name="T4" fmla="*/ 56 w 282"/>
                  <a:gd name="T5" fmla="*/ 1 h 22"/>
                  <a:gd name="T6" fmla="*/ 141 w 282"/>
                  <a:gd name="T7" fmla="*/ 6 h 22"/>
                  <a:gd name="T8" fmla="*/ 228 w 282"/>
                  <a:gd name="T9" fmla="*/ 13 h 22"/>
                  <a:gd name="T10" fmla="*/ 261 w 282"/>
                  <a:gd name="T11" fmla="*/ 18 h 22"/>
                  <a:gd name="T12" fmla="*/ 282 w 282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2" h="22">
                    <a:moveTo>
                      <a:pt x="0" y="0"/>
                    </a:moveTo>
                    <a:lnTo>
                      <a:pt x="0" y="0"/>
                    </a:lnTo>
                    <a:lnTo>
                      <a:pt x="56" y="1"/>
                    </a:lnTo>
                    <a:lnTo>
                      <a:pt x="141" y="6"/>
                    </a:lnTo>
                    <a:lnTo>
                      <a:pt x="228" y="13"/>
                    </a:lnTo>
                    <a:lnTo>
                      <a:pt x="261" y="18"/>
                    </a:lnTo>
                    <a:lnTo>
                      <a:pt x="282" y="2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8" name="Freeform 13486">
                <a:extLst>
                  <a:ext uri="{FF2B5EF4-FFF2-40B4-BE49-F238E27FC236}">
                    <a16:creationId xmlns:a16="http://schemas.microsoft.com/office/drawing/2014/main" id="{847A3849-0D97-461E-9F0C-59FEEFD35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232"/>
                <a:ext cx="26" cy="273"/>
              </a:xfrm>
              <a:custGeom>
                <a:avLst/>
                <a:gdLst>
                  <a:gd name="T0" fmla="*/ 26 w 26"/>
                  <a:gd name="T1" fmla="*/ 0 h 273"/>
                  <a:gd name="T2" fmla="*/ 26 w 26"/>
                  <a:gd name="T3" fmla="*/ 0 h 273"/>
                  <a:gd name="T4" fmla="*/ 24 w 26"/>
                  <a:gd name="T5" fmla="*/ 18 h 273"/>
                  <a:gd name="T6" fmla="*/ 21 w 26"/>
                  <a:gd name="T7" fmla="*/ 35 h 273"/>
                  <a:gd name="T8" fmla="*/ 14 w 26"/>
                  <a:gd name="T9" fmla="*/ 69 h 273"/>
                  <a:gd name="T10" fmla="*/ 5 w 26"/>
                  <a:gd name="T11" fmla="*/ 105 h 273"/>
                  <a:gd name="T12" fmla="*/ 2 w 26"/>
                  <a:gd name="T13" fmla="*/ 125 h 273"/>
                  <a:gd name="T14" fmla="*/ 0 w 26"/>
                  <a:gd name="T15" fmla="*/ 144 h 273"/>
                  <a:gd name="T16" fmla="*/ 0 w 26"/>
                  <a:gd name="T17" fmla="*/ 144 h 273"/>
                  <a:gd name="T18" fmla="*/ 0 w 26"/>
                  <a:gd name="T19" fmla="*/ 167 h 273"/>
                  <a:gd name="T20" fmla="*/ 2 w 26"/>
                  <a:gd name="T21" fmla="*/ 188 h 273"/>
                  <a:gd name="T22" fmla="*/ 6 w 26"/>
                  <a:gd name="T23" fmla="*/ 230 h 273"/>
                  <a:gd name="T24" fmla="*/ 11 w 26"/>
                  <a:gd name="T25" fmla="*/ 261 h 273"/>
                  <a:gd name="T26" fmla="*/ 14 w 26"/>
                  <a:gd name="T27" fmla="*/ 273 h 273"/>
                  <a:gd name="T28" fmla="*/ 14 w 26"/>
                  <a:gd name="T29" fmla="*/ 273 h 273"/>
                  <a:gd name="T30" fmla="*/ 11 w 26"/>
                  <a:gd name="T31" fmla="*/ 257 h 273"/>
                  <a:gd name="T32" fmla="*/ 9 w 26"/>
                  <a:gd name="T33" fmla="*/ 237 h 273"/>
                  <a:gd name="T34" fmla="*/ 8 w 26"/>
                  <a:gd name="T35" fmla="*/ 197 h 273"/>
                  <a:gd name="T36" fmla="*/ 8 w 26"/>
                  <a:gd name="T37" fmla="*/ 159 h 273"/>
                  <a:gd name="T38" fmla="*/ 11 w 26"/>
                  <a:gd name="T39" fmla="*/ 132 h 273"/>
                  <a:gd name="T40" fmla="*/ 11 w 26"/>
                  <a:gd name="T41" fmla="*/ 132 h 273"/>
                  <a:gd name="T42" fmla="*/ 15 w 26"/>
                  <a:gd name="T43" fmla="*/ 102 h 273"/>
                  <a:gd name="T44" fmla="*/ 20 w 26"/>
                  <a:gd name="T45" fmla="*/ 57 h 273"/>
                  <a:gd name="T46" fmla="*/ 26 w 26"/>
                  <a:gd name="T47" fmla="*/ 0 h 273"/>
                  <a:gd name="T48" fmla="*/ 26 w 26"/>
                  <a:gd name="T49" fmla="*/ 0 h 27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6" h="273">
                    <a:moveTo>
                      <a:pt x="26" y="0"/>
                    </a:moveTo>
                    <a:lnTo>
                      <a:pt x="26" y="0"/>
                    </a:lnTo>
                    <a:lnTo>
                      <a:pt x="24" y="18"/>
                    </a:lnTo>
                    <a:lnTo>
                      <a:pt x="21" y="35"/>
                    </a:lnTo>
                    <a:lnTo>
                      <a:pt x="14" y="69"/>
                    </a:lnTo>
                    <a:lnTo>
                      <a:pt x="5" y="105"/>
                    </a:lnTo>
                    <a:lnTo>
                      <a:pt x="2" y="125"/>
                    </a:lnTo>
                    <a:lnTo>
                      <a:pt x="0" y="144"/>
                    </a:lnTo>
                    <a:lnTo>
                      <a:pt x="0" y="167"/>
                    </a:lnTo>
                    <a:lnTo>
                      <a:pt x="2" y="188"/>
                    </a:lnTo>
                    <a:lnTo>
                      <a:pt x="6" y="230"/>
                    </a:lnTo>
                    <a:lnTo>
                      <a:pt x="11" y="261"/>
                    </a:lnTo>
                    <a:lnTo>
                      <a:pt x="14" y="273"/>
                    </a:lnTo>
                    <a:lnTo>
                      <a:pt x="11" y="257"/>
                    </a:lnTo>
                    <a:lnTo>
                      <a:pt x="9" y="237"/>
                    </a:lnTo>
                    <a:lnTo>
                      <a:pt x="8" y="197"/>
                    </a:lnTo>
                    <a:lnTo>
                      <a:pt x="8" y="159"/>
                    </a:lnTo>
                    <a:lnTo>
                      <a:pt x="11" y="132"/>
                    </a:lnTo>
                    <a:lnTo>
                      <a:pt x="15" y="102"/>
                    </a:lnTo>
                    <a:lnTo>
                      <a:pt x="20" y="57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9" name="Freeform 13487">
                <a:extLst>
                  <a:ext uri="{FF2B5EF4-FFF2-40B4-BE49-F238E27FC236}">
                    <a16:creationId xmlns:a16="http://schemas.microsoft.com/office/drawing/2014/main" id="{2CB7283C-ECEC-4256-B7D1-A9010A837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18"/>
                <a:ext cx="19" cy="375"/>
              </a:xfrm>
              <a:custGeom>
                <a:avLst/>
                <a:gdLst>
                  <a:gd name="T0" fmla="*/ 4 w 19"/>
                  <a:gd name="T1" fmla="*/ 0 h 375"/>
                  <a:gd name="T2" fmla="*/ 4 w 19"/>
                  <a:gd name="T3" fmla="*/ 0 h 375"/>
                  <a:gd name="T4" fmla="*/ 7 w 19"/>
                  <a:gd name="T5" fmla="*/ 12 h 375"/>
                  <a:gd name="T6" fmla="*/ 12 w 19"/>
                  <a:gd name="T7" fmla="*/ 27 h 375"/>
                  <a:gd name="T8" fmla="*/ 16 w 19"/>
                  <a:gd name="T9" fmla="*/ 66 h 375"/>
                  <a:gd name="T10" fmla="*/ 19 w 19"/>
                  <a:gd name="T11" fmla="*/ 116 h 375"/>
                  <a:gd name="T12" fmla="*/ 19 w 19"/>
                  <a:gd name="T13" fmla="*/ 171 h 375"/>
                  <a:gd name="T14" fmla="*/ 18 w 19"/>
                  <a:gd name="T15" fmla="*/ 230 h 375"/>
                  <a:gd name="T16" fmla="*/ 15 w 19"/>
                  <a:gd name="T17" fmla="*/ 285 h 375"/>
                  <a:gd name="T18" fmla="*/ 9 w 19"/>
                  <a:gd name="T19" fmla="*/ 335 h 375"/>
                  <a:gd name="T20" fmla="*/ 4 w 19"/>
                  <a:gd name="T21" fmla="*/ 357 h 375"/>
                  <a:gd name="T22" fmla="*/ 0 w 19"/>
                  <a:gd name="T23" fmla="*/ 375 h 375"/>
                  <a:gd name="T24" fmla="*/ 0 w 19"/>
                  <a:gd name="T25" fmla="*/ 375 h 375"/>
                  <a:gd name="T26" fmla="*/ 3 w 19"/>
                  <a:gd name="T27" fmla="*/ 351 h 375"/>
                  <a:gd name="T28" fmla="*/ 6 w 19"/>
                  <a:gd name="T29" fmla="*/ 309 h 375"/>
                  <a:gd name="T30" fmla="*/ 9 w 19"/>
                  <a:gd name="T31" fmla="*/ 254 h 375"/>
                  <a:gd name="T32" fmla="*/ 10 w 19"/>
                  <a:gd name="T33" fmla="*/ 194 h 375"/>
                  <a:gd name="T34" fmla="*/ 12 w 19"/>
                  <a:gd name="T35" fmla="*/ 132 h 375"/>
                  <a:gd name="T36" fmla="*/ 10 w 19"/>
                  <a:gd name="T37" fmla="*/ 75 h 375"/>
                  <a:gd name="T38" fmla="*/ 9 w 19"/>
                  <a:gd name="T39" fmla="*/ 30 h 375"/>
                  <a:gd name="T40" fmla="*/ 7 w 19"/>
                  <a:gd name="T41" fmla="*/ 14 h 375"/>
                  <a:gd name="T42" fmla="*/ 4 w 19"/>
                  <a:gd name="T43" fmla="*/ 0 h 375"/>
                  <a:gd name="T44" fmla="*/ 4 w 19"/>
                  <a:gd name="T45" fmla="*/ 0 h 37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" h="375">
                    <a:moveTo>
                      <a:pt x="4" y="0"/>
                    </a:moveTo>
                    <a:lnTo>
                      <a:pt x="4" y="0"/>
                    </a:lnTo>
                    <a:lnTo>
                      <a:pt x="7" y="12"/>
                    </a:lnTo>
                    <a:lnTo>
                      <a:pt x="12" y="27"/>
                    </a:lnTo>
                    <a:lnTo>
                      <a:pt x="16" y="66"/>
                    </a:lnTo>
                    <a:lnTo>
                      <a:pt x="19" y="116"/>
                    </a:lnTo>
                    <a:lnTo>
                      <a:pt x="19" y="171"/>
                    </a:lnTo>
                    <a:lnTo>
                      <a:pt x="18" y="230"/>
                    </a:lnTo>
                    <a:lnTo>
                      <a:pt x="15" y="285"/>
                    </a:lnTo>
                    <a:lnTo>
                      <a:pt x="9" y="335"/>
                    </a:lnTo>
                    <a:lnTo>
                      <a:pt x="4" y="357"/>
                    </a:lnTo>
                    <a:lnTo>
                      <a:pt x="0" y="375"/>
                    </a:lnTo>
                    <a:lnTo>
                      <a:pt x="3" y="351"/>
                    </a:lnTo>
                    <a:lnTo>
                      <a:pt x="6" y="309"/>
                    </a:lnTo>
                    <a:lnTo>
                      <a:pt x="9" y="254"/>
                    </a:lnTo>
                    <a:lnTo>
                      <a:pt x="10" y="194"/>
                    </a:lnTo>
                    <a:lnTo>
                      <a:pt x="12" y="132"/>
                    </a:lnTo>
                    <a:lnTo>
                      <a:pt x="10" y="75"/>
                    </a:lnTo>
                    <a:lnTo>
                      <a:pt x="9" y="30"/>
                    </a:lnTo>
                    <a:lnTo>
                      <a:pt x="7" y="1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0" name="Freeform 13488">
                <a:extLst>
                  <a:ext uri="{FF2B5EF4-FFF2-40B4-BE49-F238E27FC236}">
                    <a16:creationId xmlns:a16="http://schemas.microsoft.com/office/drawing/2014/main" id="{F764A006-3A9C-4935-A48A-CDFF02ECE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1773"/>
                <a:ext cx="18" cy="455"/>
              </a:xfrm>
              <a:custGeom>
                <a:avLst/>
                <a:gdLst>
                  <a:gd name="T0" fmla="*/ 1 w 18"/>
                  <a:gd name="T1" fmla="*/ 0 h 455"/>
                  <a:gd name="T2" fmla="*/ 1 w 18"/>
                  <a:gd name="T3" fmla="*/ 0 h 455"/>
                  <a:gd name="T4" fmla="*/ 4 w 18"/>
                  <a:gd name="T5" fmla="*/ 12 h 455"/>
                  <a:gd name="T6" fmla="*/ 9 w 18"/>
                  <a:gd name="T7" fmla="*/ 30 h 455"/>
                  <a:gd name="T8" fmla="*/ 12 w 18"/>
                  <a:gd name="T9" fmla="*/ 53 h 455"/>
                  <a:gd name="T10" fmla="*/ 13 w 18"/>
                  <a:gd name="T11" fmla="*/ 78 h 455"/>
                  <a:gd name="T12" fmla="*/ 16 w 18"/>
                  <a:gd name="T13" fmla="*/ 141 h 455"/>
                  <a:gd name="T14" fmla="*/ 18 w 18"/>
                  <a:gd name="T15" fmla="*/ 212 h 455"/>
                  <a:gd name="T16" fmla="*/ 16 w 18"/>
                  <a:gd name="T17" fmla="*/ 284 h 455"/>
                  <a:gd name="T18" fmla="*/ 13 w 18"/>
                  <a:gd name="T19" fmla="*/ 353 h 455"/>
                  <a:gd name="T20" fmla="*/ 12 w 18"/>
                  <a:gd name="T21" fmla="*/ 383 h 455"/>
                  <a:gd name="T22" fmla="*/ 7 w 18"/>
                  <a:gd name="T23" fmla="*/ 411 h 455"/>
                  <a:gd name="T24" fmla="*/ 4 w 18"/>
                  <a:gd name="T25" fmla="*/ 435 h 455"/>
                  <a:gd name="T26" fmla="*/ 0 w 18"/>
                  <a:gd name="T27" fmla="*/ 455 h 455"/>
                  <a:gd name="T28" fmla="*/ 0 w 18"/>
                  <a:gd name="T29" fmla="*/ 455 h 455"/>
                  <a:gd name="T30" fmla="*/ 3 w 18"/>
                  <a:gd name="T31" fmla="*/ 428 h 455"/>
                  <a:gd name="T32" fmla="*/ 6 w 18"/>
                  <a:gd name="T33" fmla="*/ 375 h 455"/>
                  <a:gd name="T34" fmla="*/ 7 w 18"/>
                  <a:gd name="T35" fmla="*/ 309 h 455"/>
                  <a:gd name="T36" fmla="*/ 9 w 18"/>
                  <a:gd name="T37" fmla="*/ 233 h 455"/>
                  <a:gd name="T38" fmla="*/ 9 w 18"/>
                  <a:gd name="T39" fmla="*/ 158 h 455"/>
                  <a:gd name="T40" fmla="*/ 9 w 18"/>
                  <a:gd name="T41" fmla="*/ 89 h 455"/>
                  <a:gd name="T42" fmla="*/ 6 w 18"/>
                  <a:gd name="T43" fmla="*/ 33 h 455"/>
                  <a:gd name="T44" fmla="*/ 4 w 18"/>
                  <a:gd name="T45" fmla="*/ 14 h 455"/>
                  <a:gd name="T46" fmla="*/ 1 w 18"/>
                  <a:gd name="T47" fmla="*/ 0 h 455"/>
                  <a:gd name="T48" fmla="*/ 1 w 18"/>
                  <a:gd name="T49" fmla="*/ 0 h 45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" h="455">
                    <a:moveTo>
                      <a:pt x="1" y="0"/>
                    </a:moveTo>
                    <a:lnTo>
                      <a:pt x="1" y="0"/>
                    </a:lnTo>
                    <a:lnTo>
                      <a:pt x="4" y="12"/>
                    </a:lnTo>
                    <a:lnTo>
                      <a:pt x="9" y="30"/>
                    </a:lnTo>
                    <a:lnTo>
                      <a:pt x="12" y="53"/>
                    </a:lnTo>
                    <a:lnTo>
                      <a:pt x="13" y="78"/>
                    </a:lnTo>
                    <a:lnTo>
                      <a:pt x="16" y="141"/>
                    </a:lnTo>
                    <a:lnTo>
                      <a:pt x="18" y="212"/>
                    </a:lnTo>
                    <a:lnTo>
                      <a:pt x="16" y="284"/>
                    </a:lnTo>
                    <a:lnTo>
                      <a:pt x="13" y="353"/>
                    </a:lnTo>
                    <a:lnTo>
                      <a:pt x="12" y="383"/>
                    </a:lnTo>
                    <a:lnTo>
                      <a:pt x="7" y="411"/>
                    </a:lnTo>
                    <a:lnTo>
                      <a:pt x="4" y="435"/>
                    </a:lnTo>
                    <a:lnTo>
                      <a:pt x="0" y="455"/>
                    </a:lnTo>
                    <a:lnTo>
                      <a:pt x="3" y="428"/>
                    </a:lnTo>
                    <a:lnTo>
                      <a:pt x="6" y="375"/>
                    </a:lnTo>
                    <a:lnTo>
                      <a:pt x="7" y="309"/>
                    </a:lnTo>
                    <a:lnTo>
                      <a:pt x="9" y="233"/>
                    </a:lnTo>
                    <a:lnTo>
                      <a:pt x="9" y="158"/>
                    </a:lnTo>
                    <a:lnTo>
                      <a:pt x="9" y="89"/>
                    </a:lnTo>
                    <a:lnTo>
                      <a:pt x="6" y="33"/>
                    </a:lnTo>
                    <a:lnTo>
                      <a:pt x="4" y="1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1" name="Freeform 13489">
                <a:extLst>
                  <a:ext uri="{FF2B5EF4-FFF2-40B4-BE49-F238E27FC236}">
                    <a16:creationId xmlns:a16="http://schemas.microsoft.com/office/drawing/2014/main" id="{E8553B79-23E6-4D7C-94A6-66B66395F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196"/>
                <a:ext cx="69" cy="303"/>
              </a:xfrm>
              <a:custGeom>
                <a:avLst/>
                <a:gdLst>
                  <a:gd name="T0" fmla="*/ 45 w 69"/>
                  <a:gd name="T1" fmla="*/ 0 h 303"/>
                  <a:gd name="T2" fmla="*/ 45 w 69"/>
                  <a:gd name="T3" fmla="*/ 0 h 303"/>
                  <a:gd name="T4" fmla="*/ 51 w 69"/>
                  <a:gd name="T5" fmla="*/ 54 h 303"/>
                  <a:gd name="T6" fmla="*/ 55 w 69"/>
                  <a:gd name="T7" fmla="*/ 87 h 303"/>
                  <a:gd name="T8" fmla="*/ 57 w 69"/>
                  <a:gd name="T9" fmla="*/ 122 h 303"/>
                  <a:gd name="T10" fmla="*/ 57 w 69"/>
                  <a:gd name="T11" fmla="*/ 122 h 303"/>
                  <a:gd name="T12" fmla="*/ 57 w 69"/>
                  <a:gd name="T13" fmla="*/ 164 h 303"/>
                  <a:gd name="T14" fmla="*/ 55 w 69"/>
                  <a:gd name="T15" fmla="*/ 213 h 303"/>
                  <a:gd name="T16" fmla="*/ 54 w 69"/>
                  <a:gd name="T17" fmla="*/ 236 h 303"/>
                  <a:gd name="T18" fmla="*/ 51 w 69"/>
                  <a:gd name="T19" fmla="*/ 255 h 303"/>
                  <a:gd name="T20" fmla="*/ 48 w 69"/>
                  <a:gd name="T21" fmla="*/ 272 h 303"/>
                  <a:gd name="T22" fmla="*/ 46 w 69"/>
                  <a:gd name="T23" fmla="*/ 278 h 303"/>
                  <a:gd name="T24" fmla="*/ 43 w 69"/>
                  <a:gd name="T25" fmla="*/ 281 h 303"/>
                  <a:gd name="T26" fmla="*/ 43 w 69"/>
                  <a:gd name="T27" fmla="*/ 281 h 303"/>
                  <a:gd name="T28" fmla="*/ 34 w 69"/>
                  <a:gd name="T29" fmla="*/ 293 h 303"/>
                  <a:gd name="T30" fmla="*/ 30 w 69"/>
                  <a:gd name="T31" fmla="*/ 296 h 303"/>
                  <a:gd name="T32" fmla="*/ 24 w 69"/>
                  <a:gd name="T33" fmla="*/ 299 h 303"/>
                  <a:gd name="T34" fmla="*/ 13 w 69"/>
                  <a:gd name="T35" fmla="*/ 302 h 303"/>
                  <a:gd name="T36" fmla="*/ 0 w 69"/>
                  <a:gd name="T37" fmla="*/ 302 h 303"/>
                  <a:gd name="T38" fmla="*/ 0 w 69"/>
                  <a:gd name="T39" fmla="*/ 302 h 303"/>
                  <a:gd name="T40" fmla="*/ 21 w 69"/>
                  <a:gd name="T41" fmla="*/ 303 h 303"/>
                  <a:gd name="T42" fmla="*/ 36 w 69"/>
                  <a:gd name="T43" fmla="*/ 302 h 303"/>
                  <a:gd name="T44" fmla="*/ 42 w 69"/>
                  <a:gd name="T45" fmla="*/ 299 h 303"/>
                  <a:gd name="T46" fmla="*/ 48 w 69"/>
                  <a:gd name="T47" fmla="*/ 296 h 303"/>
                  <a:gd name="T48" fmla="*/ 52 w 69"/>
                  <a:gd name="T49" fmla="*/ 291 h 303"/>
                  <a:gd name="T50" fmla="*/ 55 w 69"/>
                  <a:gd name="T51" fmla="*/ 284 h 303"/>
                  <a:gd name="T52" fmla="*/ 55 w 69"/>
                  <a:gd name="T53" fmla="*/ 284 h 303"/>
                  <a:gd name="T54" fmla="*/ 58 w 69"/>
                  <a:gd name="T55" fmla="*/ 273 h 303"/>
                  <a:gd name="T56" fmla="*/ 61 w 69"/>
                  <a:gd name="T57" fmla="*/ 255 h 303"/>
                  <a:gd name="T58" fmla="*/ 66 w 69"/>
                  <a:gd name="T59" fmla="*/ 210 h 303"/>
                  <a:gd name="T60" fmla="*/ 69 w 69"/>
                  <a:gd name="T61" fmla="*/ 161 h 303"/>
                  <a:gd name="T62" fmla="*/ 69 w 69"/>
                  <a:gd name="T63" fmla="*/ 140 h 303"/>
                  <a:gd name="T64" fmla="*/ 67 w 69"/>
                  <a:gd name="T65" fmla="*/ 120 h 303"/>
                  <a:gd name="T66" fmla="*/ 67 w 69"/>
                  <a:gd name="T67" fmla="*/ 120 h 303"/>
                  <a:gd name="T68" fmla="*/ 61 w 69"/>
                  <a:gd name="T69" fmla="*/ 84 h 303"/>
                  <a:gd name="T70" fmla="*/ 54 w 69"/>
                  <a:gd name="T71" fmla="*/ 45 h 303"/>
                  <a:gd name="T72" fmla="*/ 45 w 69"/>
                  <a:gd name="T73" fmla="*/ 0 h 303"/>
                  <a:gd name="T74" fmla="*/ 45 w 69"/>
                  <a:gd name="T75" fmla="*/ 0 h 30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69" h="303">
                    <a:moveTo>
                      <a:pt x="45" y="0"/>
                    </a:moveTo>
                    <a:lnTo>
                      <a:pt x="45" y="0"/>
                    </a:lnTo>
                    <a:lnTo>
                      <a:pt x="51" y="54"/>
                    </a:lnTo>
                    <a:lnTo>
                      <a:pt x="55" y="87"/>
                    </a:lnTo>
                    <a:lnTo>
                      <a:pt x="57" y="122"/>
                    </a:lnTo>
                    <a:lnTo>
                      <a:pt x="57" y="164"/>
                    </a:lnTo>
                    <a:lnTo>
                      <a:pt x="55" y="213"/>
                    </a:lnTo>
                    <a:lnTo>
                      <a:pt x="54" y="236"/>
                    </a:lnTo>
                    <a:lnTo>
                      <a:pt x="51" y="255"/>
                    </a:lnTo>
                    <a:lnTo>
                      <a:pt x="48" y="272"/>
                    </a:lnTo>
                    <a:lnTo>
                      <a:pt x="46" y="278"/>
                    </a:lnTo>
                    <a:lnTo>
                      <a:pt x="43" y="281"/>
                    </a:lnTo>
                    <a:lnTo>
                      <a:pt x="34" y="293"/>
                    </a:lnTo>
                    <a:lnTo>
                      <a:pt x="30" y="296"/>
                    </a:lnTo>
                    <a:lnTo>
                      <a:pt x="24" y="299"/>
                    </a:lnTo>
                    <a:lnTo>
                      <a:pt x="13" y="302"/>
                    </a:lnTo>
                    <a:lnTo>
                      <a:pt x="0" y="302"/>
                    </a:lnTo>
                    <a:lnTo>
                      <a:pt x="21" y="303"/>
                    </a:lnTo>
                    <a:lnTo>
                      <a:pt x="36" y="302"/>
                    </a:lnTo>
                    <a:lnTo>
                      <a:pt x="42" y="299"/>
                    </a:lnTo>
                    <a:lnTo>
                      <a:pt x="48" y="296"/>
                    </a:lnTo>
                    <a:lnTo>
                      <a:pt x="52" y="291"/>
                    </a:lnTo>
                    <a:lnTo>
                      <a:pt x="55" y="284"/>
                    </a:lnTo>
                    <a:lnTo>
                      <a:pt x="58" y="273"/>
                    </a:lnTo>
                    <a:lnTo>
                      <a:pt x="61" y="255"/>
                    </a:lnTo>
                    <a:lnTo>
                      <a:pt x="66" y="210"/>
                    </a:lnTo>
                    <a:lnTo>
                      <a:pt x="69" y="161"/>
                    </a:lnTo>
                    <a:lnTo>
                      <a:pt x="69" y="140"/>
                    </a:lnTo>
                    <a:lnTo>
                      <a:pt x="67" y="120"/>
                    </a:lnTo>
                    <a:lnTo>
                      <a:pt x="61" y="84"/>
                    </a:lnTo>
                    <a:lnTo>
                      <a:pt x="54" y="45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2" name="Freeform 13490">
                <a:extLst>
                  <a:ext uri="{FF2B5EF4-FFF2-40B4-BE49-F238E27FC236}">
                    <a16:creationId xmlns:a16="http://schemas.microsoft.com/office/drawing/2014/main" id="{049FC999-9474-4836-AEC7-760449405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409"/>
                <a:ext cx="64" cy="101"/>
              </a:xfrm>
              <a:custGeom>
                <a:avLst/>
                <a:gdLst>
                  <a:gd name="T0" fmla="*/ 0 w 64"/>
                  <a:gd name="T1" fmla="*/ 101 h 101"/>
                  <a:gd name="T2" fmla="*/ 0 w 64"/>
                  <a:gd name="T3" fmla="*/ 101 h 101"/>
                  <a:gd name="T4" fmla="*/ 12 w 64"/>
                  <a:gd name="T5" fmla="*/ 101 h 101"/>
                  <a:gd name="T6" fmla="*/ 24 w 64"/>
                  <a:gd name="T7" fmla="*/ 98 h 101"/>
                  <a:gd name="T8" fmla="*/ 33 w 64"/>
                  <a:gd name="T9" fmla="*/ 95 h 101"/>
                  <a:gd name="T10" fmla="*/ 40 w 64"/>
                  <a:gd name="T11" fmla="*/ 89 h 101"/>
                  <a:gd name="T12" fmla="*/ 48 w 64"/>
                  <a:gd name="T13" fmla="*/ 83 h 101"/>
                  <a:gd name="T14" fmla="*/ 52 w 64"/>
                  <a:gd name="T15" fmla="*/ 75 h 101"/>
                  <a:gd name="T16" fmla="*/ 55 w 64"/>
                  <a:gd name="T17" fmla="*/ 68 h 101"/>
                  <a:gd name="T18" fmla="*/ 57 w 64"/>
                  <a:gd name="T19" fmla="*/ 57 h 101"/>
                  <a:gd name="T20" fmla="*/ 57 w 64"/>
                  <a:gd name="T21" fmla="*/ 57 h 101"/>
                  <a:gd name="T22" fmla="*/ 57 w 64"/>
                  <a:gd name="T23" fmla="*/ 38 h 101"/>
                  <a:gd name="T24" fmla="*/ 54 w 64"/>
                  <a:gd name="T25" fmla="*/ 20 h 101"/>
                  <a:gd name="T26" fmla="*/ 51 w 64"/>
                  <a:gd name="T27" fmla="*/ 0 h 101"/>
                  <a:gd name="T28" fmla="*/ 51 w 64"/>
                  <a:gd name="T29" fmla="*/ 0 h 101"/>
                  <a:gd name="T30" fmla="*/ 57 w 64"/>
                  <a:gd name="T31" fmla="*/ 14 h 101"/>
                  <a:gd name="T32" fmla="*/ 61 w 64"/>
                  <a:gd name="T33" fmla="*/ 27 h 101"/>
                  <a:gd name="T34" fmla="*/ 63 w 64"/>
                  <a:gd name="T35" fmla="*/ 41 h 101"/>
                  <a:gd name="T36" fmla="*/ 64 w 64"/>
                  <a:gd name="T37" fmla="*/ 53 h 101"/>
                  <a:gd name="T38" fmla="*/ 64 w 64"/>
                  <a:gd name="T39" fmla="*/ 63 h 101"/>
                  <a:gd name="T40" fmla="*/ 63 w 64"/>
                  <a:gd name="T41" fmla="*/ 74 h 101"/>
                  <a:gd name="T42" fmla="*/ 61 w 64"/>
                  <a:gd name="T43" fmla="*/ 81 h 101"/>
                  <a:gd name="T44" fmla="*/ 58 w 64"/>
                  <a:gd name="T45" fmla="*/ 87 h 101"/>
                  <a:gd name="T46" fmla="*/ 58 w 64"/>
                  <a:gd name="T47" fmla="*/ 87 h 101"/>
                  <a:gd name="T48" fmla="*/ 54 w 64"/>
                  <a:gd name="T49" fmla="*/ 93 h 101"/>
                  <a:gd name="T50" fmla="*/ 45 w 64"/>
                  <a:gd name="T51" fmla="*/ 96 h 101"/>
                  <a:gd name="T52" fmla="*/ 36 w 64"/>
                  <a:gd name="T53" fmla="*/ 99 h 101"/>
                  <a:gd name="T54" fmla="*/ 25 w 64"/>
                  <a:gd name="T55" fmla="*/ 101 h 101"/>
                  <a:gd name="T56" fmla="*/ 7 w 64"/>
                  <a:gd name="T57" fmla="*/ 101 h 101"/>
                  <a:gd name="T58" fmla="*/ 0 w 64"/>
                  <a:gd name="T59" fmla="*/ 101 h 101"/>
                  <a:gd name="T60" fmla="*/ 0 w 64"/>
                  <a:gd name="T61" fmla="*/ 101 h 10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4" h="101">
                    <a:moveTo>
                      <a:pt x="0" y="101"/>
                    </a:moveTo>
                    <a:lnTo>
                      <a:pt x="0" y="101"/>
                    </a:lnTo>
                    <a:lnTo>
                      <a:pt x="12" y="101"/>
                    </a:lnTo>
                    <a:lnTo>
                      <a:pt x="24" y="98"/>
                    </a:lnTo>
                    <a:lnTo>
                      <a:pt x="33" y="95"/>
                    </a:lnTo>
                    <a:lnTo>
                      <a:pt x="40" y="89"/>
                    </a:lnTo>
                    <a:lnTo>
                      <a:pt x="48" y="83"/>
                    </a:lnTo>
                    <a:lnTo>
                      <a:pt x="52" y="75"/>
                    </a:lnTo>
                    <a:lnTo>
                      <a:pt x="55" y="68"/>
                    </a:lnTo>
                    <a:lnTo>
                      <a:pt x="57" y="57"/>
                    </a:lnTo>
                    <a:lnTo>
                      <a:pt x="57" y="38"/>
                    </a:lnTo>
                    <a:lnTo>
                      <a:pt x="54" y="20"/>
                    </a:lnTo>
                    <a:lnTo>
                      <a:pt x="51" y="0"/>
                    </a:lnTo>
                    <a:lnTo>
                      <a:pt x="57" y="14"/>
                    </a:lnTo>
                    <a:lnTo>
                      <a:pt x="61" y="27"/>
                    </a:lnTo>
                    <a:lnTo>
                      <a:pt x="63" y="41"/>
                    </a:lnTo>
                    <a:lnTo>
                      <a:pt x="64" y="53"/>
                    </a:lnTo>
                    <a:lnTo>
                      <a:pt x="64" y="63"/>
                    </a:lnTo>
                    <a:lnTo>
                      <a:pt x="63" y="74"/>
                    </a:lnTo>
                    <a:lnTo>
                      <a:pt x="61" y="81"/>
                    </a:lnTo>
                    <a:lnTo>
                      <a:pt x="58" y="87"/>
                    </a:lnTo>
                    <a:lnTo>
                      <a:pt x="54" y="93"/>
                    </a:lnTo>
                    <a:lnTo>
                      <a:pt x="45" y="96"/>
                    </a:lnTo>
                    <a:lnTo>
                      <a:pt x="36" y="99"/>
                    </a:lnTo>
                    <a:lnTo>
                      <a:pt x="25" y="101"/>
                    </a:lnTo>
                    <a:lnTo>
                      <a:pt x="7" y="101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3" name="Freeform 13491">
                <a:extLst>
                  <a:ext uri="{FF2B5EF4-FFF2-40B4-BE49-F238E27FC236}">
                    <a16:creationId xmlns:a16="http://schemas.microsoft.com/office/drawing/2014/main" id="{E629DDA9-68BB-47A1-8959-0CB10ECEF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337"/>
                <a:ext cx="83" cy="323"/>
              </a:xfrm>
              <a:custGeom>
                <a:avLst/>
                <a:gdLst>
                  <a:gd name="T0" fmla="*/ 66 w 83"/>
                  <a:gd name="T1" fmla="*/ 0 h 323"/>
                  <a:gd name="T2" fmla="*/ 66 w 83"/>
                  <a:gd name="T3" fmla="*/ 0 h 323"/>
                  <a:gd name="T4" fmla="*/ 65 w 83"/>
                  <a:gd name="T5" fmla="*/ 12 h 323"/>
                  <a:gd name="T6" fmla="*/ 66 w 83"/>
                  <a:gd name="T7" fmla="*/ 27 h 323"/>
                  <a:gd name="T8" fmla="*/ 71 w 83"/>
                  <a:gd name="T9" fmla="*/ 66 h 323"/>
                  <a:gd name="T10" fmla="*/ 75 w 83"/>
                  <a:gd name="T11" fmla="*/ 111 h 323"/>
                  <a:gd name="T12" fmla="*/ 77 w 83"/>
                  <a:gd name="T13" fmla="*/ 132 h 323"/>
                  <a:gd name="T14" fmla="*/ 75 w 83"/>
                  <a:gd name="T15" fmla="*/ 150 h 323"/>
                  <a:gd name="T16" fmla="*/ 75 w 83"/>
                  <a:gd name="T17" fmla="*/ 150 h 323"/>
                  <a:gd name="T18" fmla="*/ 71 w 83"/>
                  <a:gd name="T19" fmla="*/ 192 h 323"/>
                  <a:gd name="T20" fmla="*/ 66 w 83"/>
                  <a:gd name="T21" fmla="*/ 215 h 323"/>
                  <a:gd name="T22" fmla="*/ 59 w 83"/>
                  <a:gd name="T23" fmla="*/ 239 h 323"/>
                  <a:gd name="T24" fmla="*/ 50 w 83"/>
                  <a:gd name="T25" fmla="*/ 263 h 323"/>
                  <a:gd name="T26" fmla="*/ 44 w 83"/>
                  <a:gd name="T27" fmla="*/ 275 h 323"/>
                  <a:gd name="T28" fmla="*/ 38 w 83"/>
                  <a:gd name="T29" fmla="*/ 285 h 323"/>
                  <a:gd name="T30" fmla="*/ 30 w 83"/>
                  <a:gd name="T31" fmla="*/ 296 h 323"/>
                  <a:gd name="T32" fmla="*/ 21 w 83"/>
                  <a:gd name="T33" fmla="*/ 306 h 323"/>
                  <a:gd name="T34" fmla="*/ 11 w 83"/>
                  <a:gd name="T35" fmla="*/ 314 h 323"/>
                  <a:gd name="T36" fmla="*/ 0 w 83"/>
                  <a:gd name="T37" fmla="*/ 323 h 323"/>
                  <a:gd name="T38" fmla="*/ 0 w 83"/>
                  <a:gd name="T39" fmla="*/ 323 h 323"/>
                  <a:gd name="T40" fmla="*/ 15 w 83"/>
                  <a:gd name="T41" fmla="*/ 314 h 323"/>
                  <a:gd name="T42" fmla="*/ 30 w 83"/>
                  <a:gd name="T43" fmla="*/ 302 h 323"/>
                  <a:gd name="T44" fmla="*/ 45 w 83"/>
                  <a:gd name="T45" fmla="*/ 288 h 323"/>
                  <a:gd name="T46" fmla="*/ 51 w 83"/>
                  <a:gd name="T47" fmla="*/ 279 h 323"/>
                  <a:gd name="T48" fmla="*/ 57 w 83"/>
                  <a:gd name="T49" fmla="*/ 270 h 323"/>
                  <a:gd name="T50" fmla="*/ 63 w 83"/>
                  <a:gd name="T51" fmla="*/ 260 h 323"/>
                  <a:gd name="T52" fmla="*/ 68 w 83"/>
                  <a:gd name="T53" fmla="*/ 248 h 323"/>
                  <a:gd name="T54" fmla="*/ 72 w 83"/>
                  <a:gd name="T55" fmla="*/ 236 h 323"/>
                  <a:gd name="T56" fmla="*/ 75 w 83"/>
                  <a:gd name="T57" fmla="*/ 222 h 323"/>
                  <a:gd name="T58" fmla="*/ 78 w 83"/>
                  <a:gd name="T59" fmla="*/ 206 h 323"/>
                  <a:gd name="T60" fmla="*/ 81 w 83"/>
                  <a:gd name="T61" fmla="*/ 189 h 323"/>
                  <a:gd name="T62" fmla="*/ 83 w 83"/>
                  <a:gd name="T63" fmla="*/ 171 h 323"/>
                  <a:gd name="T64" fmla="*/ 83 w 83"/>
                  <a:gd name="T65" fmla="*/ 152 h 323"/>
                  <a:gd name="T66" fmla="*/ 83 w 83"/>
                  <a:gd name="T67" fmla="*/ 152 h 323"/>
                  <a:gd name="T68" fmla="*/ 83 w 83"/>
                  <a:gd name="T69" fmla="*/ 126 h 323"/>
                  <a:gd name="T70" fmla="*/ 81 w 83"/>
                  <a:gd name="T71" fmla="*/ 101 h 323"/>
                  <a:gd name="T72" fmla="*/ 75 w 83"/>
                  <a:gd name="T73" fmla="*/ 56 h 323"/>
                  <a:gd name="T74" fmla="*/ 69 w 83"/>
                  <a:gd name="T75" fmla="*/ 21 h 323"/>
                  <a:gd name="T76" fmla="*/ 66 w 83"/>
                  <a:gd name="T77" fmla="*/ 0 h 323"/>
                  <a:gd name="T78" fmla="*/ 66 w 83"/>
                  <a:gd name="T79" fmla="*/ 0 h 32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3" h="323">
                    <a:moveTo>
                      <a:pt x="66" y="0"/>
                    </a:moveTo>
                    <a:lnTo>
                      <a:pt x="66" y="0"/>
                    </a:lnTo>
                    <a:lnTo>
                      <a:pt x="65" y="12"/>
                    </a:lnTo>
                    <a:lnTo>
                      <a:pt x="66" y="27"/>
                    </a:lnTo>
                    <a:lnTo>
                      <a:pt x="71" y="66"/>
                    </a:lnTo>
                    <a:lnTo>
                      <a:pt x="75" y="111"/>
                    </a:lnTo>
                    <a:lnTo>
                      <a:pt x="77" y="132"/>
                    </a:lnTo>
                    <a:lnTo>
                      <a:pt x="75" y="150"/>
                    </a:lnTo>
                    <a:lnTo>
                      <a:pt x="71" y="192"/>
                    </a:lnTo>
                    <a:lnTo>
                      <a:pt x="66" y="215"/>
                    </a:lnTo>
                    <a:lnTo>
                      <a:pt x="59" y="239"/>
                    </a:lnTo>
                    <a:lnTo>
                      <a:pt x="50" y="263"/>
                    </a:lnTo>
                    <a:lnTo>
                      <a:pt x="44" y="275"/>
                    </a:lnTo>
                    <a:lnTo>
                      <a:pt x="38" y="285"/>
                    </a:lnTo>
                    <a:lnTo>
                      <a:pt x="30" y="296"/>
                    </a:lnTo>
                    <a:lnTo>
                      <a:pt x="21" y="306"/>
                    </a:lnTo>
                    <a:lnTo>
                      <a:pt x="11" y="314"/>
                    </a:lnTo>
                    <a:lnTo>
                      <a:pt x="0" y="323"/>
                    </a:lnTo>
                    <a:lnTo>
                      <a:pt x="15" y="314"/>
                    </a:lnTo>
                    <a:lnTo>
                      <a:pt x="30" y="302"/>
                    </a:lnTo>
                    <a:lnTo>
                      <a:pt x="45" y="288"/>
                    </a:lnTo>
                    <a:lnTo>
                      <a:pt x="51" y="279"/>
                    </a:lnTo>
                    <a:lnTo>
                      <a:pt x="57" y="270"/>
                    </a:lnTo>
                    <a:lnTo>
                      <a:pt x="63" y="260"/>
                    </a:lnTo>
                    <a:lnTo>
                      <a:pt x="68" y="248"/>
                    </a:lnTo>
                    <a:lnTo>
                      <a:pt x="72" y="236"/>
                    </a:lnTo>
                    <a:lnTo>
                      <a:pt x="75" y="222"/>
                    </a:lnTo>
                    <a:lnTo>
                      <a:pt x="78" y="206"/>
                    </a:lnTo>
                    <a:lnTo>
                      <a:pt x="81" y="189"/>
                    </a:lnTo>
                    <a:lnTo>
                      <a:pt x="83" y="171"/>
                    </a:lnTo>
                    <a:lnTo>
                      <a:pt x="83" y="152"/>
                    </a:lnTo>
                    <a:lnTo>
                      <a:pt x="83" y="126"/>
                    </a:lnTo>
                    <a:lnTo>
                      <a:pt x="81" y="101"/>
                    </a:lnTo>
                    <a:lnTo>
                      <a:pt x="75" y="56"/>
                    </a:lnTo>
                    <a:lnTo>
                      <a:pt x="69" y="21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4" name="Freeform 13492">
                <a:extLst>
                  <a:ext uri="{FF2B5EF4-FFF2-40B4-BE49-F238E27FC236}">
                    <a16:creationId xmlns:a16="http://schemas.microsoft.com/office/drawing/2014/main" id="{C297D85E-A912-414D-90DB-41908FAA3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2763"/>
                <a:ext cx="67" cy="47"/>
              </a:xfrm>
              <a:custGeom>
                <a:avLst/>
                <a:gdLst>
                  <a:gd name="T0" fmla="*/ 0 w 67"/>
                  <a:gd name="T1" fmla="*/ 45 h 47"/>
                  <a:gd name="T2" fmla="*/ 0 w 67"/>
                  <a:gd name="T3" fmla="*/ 45 h 47"/>
                  <a:gd name="T4" fmla="*/ 15 w 67"/>
                  <a:gd name="T5" fmla="*/ 44 h 47"/>
                  <a:gd name="T6" fmla="*/ 27 w 67"/>
                  <a:gd name="T7" fmla="*/ 41 h 47"/>
                  <a:gd name="T8" fmla="*/ 37 w 67"/>
                  <a:gd name="T9" fmla="*/ 38 h 47"/>
                  <a:gd name="T10" fmla="*/ 46 w 67"/>
                  <a:gd name="T11" fmla="*/ 33 h 47"/>
                  <a:gd name="T12" fmla="*/ 54 w 67"/>
                  <a:gd name="T13" fmla="*/ 27 h 47"/>
                  <a:gd name="T14" fmla="*/ 60 w 67"/>
                  <a:gd name="T15" fmla="*/ 20 h 47"/>
                  <a:gd name="T16" fmla="*/ 64 w 67"/>
                  <a:gd name="T17" fmla="*/ 11 h 47"/>
                  <a:gd name="T18" fmla="*/ 66 w 67"/>
                  <a:gd name="T19" fmla="*/ 0 h 47"/>
                  <a:gd name="T20" fmla="*/ 66 w 67"/>
                  <a:gd name="T21" fmla="*/ 0 h 47"/>
                  <a:gd name="T22" fmla="*/ 67 w 67"/>
                  <a:gd name="T23" fmla="*/ 11 h 47"/>
                  <a:gd name="T24" fmla="*/ 66 w 67"/>
                  <a:gd name="T25" fmla="*/ 21 h 47"/>
                  <a:gd name="T26" fmla="*/ 63 w 67"/>
                  <a:gd name="T27" fmla="*/ 30 h 47"/>
                  <a:gd name="T28" fmla="*/ 55 w 67"/>
                  <a:gd name="T29" fmla="*/ 38 h 47"/>
                  <a:gd name="T30" fmla="*/ 46 w 67"/>
                  <a:gd name="T31" fmla="*/ 42 h 47"/>
                  <a:gd name="T32" fmla="*/ 34 w 67"/>
                  <a:gd name="T33" fmla="*/ 45 h 47"/>
                  <a:gd name="T34" fmla="*/ 18 w 67"/>
                  <a:gd name="T35" fmla="*/ 47 h 47"/>
                  <a:gd name="T36" fmla="*/ 0 w 67"/>
                  <a:gd name="T37" fmla="*/ 45 h 47"/>
                  <a:gd name="T38" fmla="*/ 0 w 67"/>
                  <a:gd name="T39" fmla="*/ 45 h 4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7" h="47">
                    <a:moveTo>
                      <a:pt x="0" y="45"/>
                    </a:moveTo>
                    <a:lnTo>
                      <a:pt x="0" y="45"/>
                    </a:lnTo>
                    <a:lnTo>
                      <a:pt x="15" y="44"/>
                    </a:lnTo>
                    <a:lnTo>
                      <a:pt x="27" y="41"/>
                    </a:lnTo>
                    <a:lnTo>
                      <a:pt x="37" y="38"/>
                    </a:lnTo>
                    <a:lnTo>
                      <a:pt x="46" y="33"/>
                    </a:lnTo>
                    <a:lnTo>
                      <a:pt x="54" y="27"/>
                    </a:lnTo>
                    <a:lnTo>
                      <a:pt x="60" y="20"/>
                    </a:lnTo>
                    <a:lnTo>
                      <a:pt x="64" y="11"/>
                    </a:lnTo>
                    <a:lnTo>
                      <a:pt x="66" y="0"/>
                    </a:lnTo>
                    <a:lnTo>
                      <a:pt x="67" y="11"/>
                    </a:lnTo>
                    <a:lnTo>
                      <a:pt x="66" y="21"/>
                    </a:lnTo>
                    <a:lnTo>
                      <a:pt x="63" y="30"/>
                    </a:lnTo>
                    <a:lnTo>
                      <a:pt x="55" y="38"/>
                    </a:lnTo>
                    <a:lnTo>
                      <a:pt x="46" y="42"/>
                    </a:lnTo>
                    <a:lnTo>
                      <a:pt x="34" y="45"/>
                    </a:lnTo>
                    <a:lnTo>
                      <a:pt x="18" y="47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5" name="Freeform 13493">
                <a:extLst>
                  <a:ext uri="{FF2B5EF4-FFF2-40B4-BE49-F238E27FC236}">
                    <a16:creationId xmlns:a16="http://schemas.microsoft.com/office/drawing/2014/main" id="{2875D75E-43A6-4CAE-A597-2FDD52120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796"/>
                <a:ext cx="91" cy="32"/>
              </a:xfrm>
              <a:custGeom>
                <a:avLst/>
                <a:gdLst>
                  <a:gd name="T0" fmla="*/ 0 w 91"/>
                  <a:gd name="T1" fmla="*/ 3 h 32"/>
                  <a:gd name="T2" fmla="*/ 0 w 91"/>
                  <a:gd name="T3" fmla="*/ 3 h 32"/>
                  <a:gd name="T4" fmla="*/ 12 w 91"/>
                  <a:gd name="T5" fmla="*/ 11 h 32"/>
                  <a:gd name="T6" fmla="*/ 24 w 91"/>
                  <a:gd name="T7" fmla="*/ 17 h 32"/>
                  <a:gd name="T8" fmla="*/ 34 w 91"/>
                  <a:gd name="T9" fmla="*/ 21 h 32"/>
                  <a:gd name="T10" fmla="*/ 40 w 91"/>
                  <a:gd name="T11" fmla="*/ 23 h 32"/>
                  <a:gd name="T12" fmla="*/ 48 w 91"/>
                  <a:gd name="T13" fmla="*/ 23 h 32"/>
                  <a:gd name="T14" fmla="*/ 48 w 91"/>
                  <a:gd name="T15" fmla="*/ 23 h 32"/>
                  <a:gd name="T16" fmla="*/ 61 w 91"/>
                  <a:gd name="T17" fmla="*/ 20 h 32"/>
                  <a:gd name="T18" fmla="*/ 73 w 91"/>
                  <a:gd name="T19" fmla="*/ 14 h 32"/>
                  <a:gd name="T20" fmla="*/ 84 w 91"/>
                  <a:gd name="T21" fmla="*/ 8 h 32"/>
                  <a:gd name="T22" fmla="*/ 91 w 91"/>
                  <a:gd name="T23" fmla="*/ 0 h 32"/>
                  <a:gd name="T24" fmla="*/ 91 w 91"/>
                  <a:gd name="T25" fmla="*/ 0 h 32"/>
                  <a:gd name="T26" fmla="*/ 88 w 91"/>
                  <a:gd name="T27" fmla="*/ 9 h 32"/>
                  <a:gd name="T28" fmla="*/ 84 w 91"/>
                  <a:gd name="T29" fmla="*/ 15 h 32"/>
                  <a:gd name="T30" fmla="*/ 78 w 91"/>
                  <a:gd name="T31" fmla="*/ 21 h 32"/>
                  <a:gd name="T32" fmla="*/ 70 w 91"/>
                  <a:gd name="T33" fmla="*/ 26 h 32"/>
                  <a:gd name="T34" fmla="*/ 63 w 91"/>
                  <a:gd name="T35" fmla="*/ 29 h 32"/>
                  <a:gd name="T36" fmla="*/ 55 w 91"/>
                  <a:gd name="T37" fmla="*/ 30 h 32"/>
                  <a:gd name="T38" fmla="*/ 48 w 91"/>
                  <a:gd name="T39" fmla="*/ 32 h 32"/>
                  <a:gd name="T40" fmla="*/ 39 w 91"/>
                  <a:gd name="T41" fmla="*/ 32 h 32"/>
                  <a:gd name="T42" fmla="*/ 39 w 91"/>
                  <a:gd name="T43" fmla="*/ 32 h 32"/>
                  <a:gd name="T44" fmla="*/ 33 w 91"/>
                  <a:gd name="T45" fmla="*/ 30 h 32"/>
                  <a:gd name="T46" fmla="*/ 25 w 91"/>
                  <a:gd name="T47" fmla="*/ 27 h 32"/>
                  <a:gd name="T48" fmla="*/ 18 w 91"/>
                  <a:gd name="T49" fmla="*/ 23 h 32"/>
                  <a:gd name="T50" fmla="*/ 12 w 91"/>
                  <a:gd name="T51" fmla="*/ 17 h 32"/>
                  <a:gd name="T52" fmla="*/ 3 w 91"/>
                  <a:gd name="T53" fmla="*/ 8 h 32"/>
                  <a:gd name="T54" fmla="*/ 0 w 91"/>
                  <a:gd name="T55" fmla="*/ 3 h 32"/>
                  <a:gd name="T56" fmla="*/ 0 w 91"/>
                  <a:gd name="T57" fmla="*/ 3 h 3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1" h="32">
                    <a:moveTo>
                      <a:pt x="0" y="3"/>
                    </a:moveTo>
                    <a:lnTo>
                      <a:pt x="0" y="3"/>
                    </a:lnTo>
                    <a:lnTo>
                      <a:pt x="12" y="11"/>
                    </a:lnTo>
                    <a:lnTo>
                      <a:pt x="24" y="17"/>
                    </a:lnTo>
                    <a:lnTo>
                      <a:pt x="34" y="21"/>
                    </a:lnTo>
                    <a:lnTo>
                      <a:pt x="40" y="23"/>
                    </a:lnTo>
                    <a:lnTo>
                      <a:pt x="48" y="23"/>
                    </a:lnTo>
                    <a:lnTo>
                      <a:pt x="61" y="20"/>
                    </a:lnTo>
                    <a:lnTo>
                      <a:pt x="73" y="14"/>
                    </a:lnTo>
                    <a:lnTo>
                      <a:pt x="84" y="8"/>
                    </a:lnTo>
                    <a:lnTo>
                      <a:pt x="91" y="0"/>
                    </a:lnTo>
                    <a:lnTo>
                      <a:pt x="88" y="9"/>
                    </a:lnTo>
                    <a:lnTo>
                      <a:pt x="84" y="15"/>
                    </a:lnTo>
                    <a:lnTo>
                      <a:pt x="78" y="21"/>
                    </a:lnTo>
                    <a:lnTo>
                      <a:pt x="70" y="26"/>
                    </a:lnTo>
                    <a:lnTo>
                      <a:pt x="63" y="29"/>
                    </a:lnTo>
                    <a:lnTo>
                      <a:pt x="55" y="30"/>
                    </a:lnTo>
                    <a:lnTo>
                      <a:pt x="48" y="32"/>
                    </a:lnTo>
                    <a:lnTo>
                      <a:pt x="39" y="32"/>
                    </a:lnTo>
                    <a:lnTo>
                      <a:pt x="33" y="30"/>
                    </a:lnTo>
                    <a:lnTo>
                      <a:pt x="25" y="27"/>
                    </a:lnTo>
                    <a:lnTo>
                      <a:pt x="18" y="23"/>
                    </a:lnTo>
                    <a:lnTo>
                      <a:pt x="12" y="17"/>
                    </a:lnTo>
                    <a:lnTo>
                      <a:pt x="3" y="8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6" name="Freeform 13494">
                <a:extLst>
                  <a:ext uri="{FF2B5EF4-FFF2-40B4-BE49-F238E27FC236}">
                    <a16:creationId xmlns:a16="http://schemas.microsoft.com/office/drawing/2014/main" id="{AC4E5B20-83AF-4BE2-9B52-ABDF03DB6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741"/>
                <a:ext cx="69" cy="88"/>
              </a:xfrm>
              <a:custGeom>
                <a:avLst/>
                <a:gdLst>
                  <a:gd name="T0" fmla="*/ 60 w 69"/>
                  <a:gd name="T1" fmla="*/ 63 h 88"/>
                  <a:gd name="T2" fmla="*/ 60 w 69"/>
                  <a:gd name="T3" fmla="*/ 63 h 88"/>
                  <a:gd name="T4" fmla="*/ 63 w 69"/>
                  <a:gd name="T5" fmla="*/ 46 h 88"/>
                  <a:gd name="T6" fmla="*/ 65 w 69"/>
                  <a:gd name="T7" fmla="*/ 28 h 88"/>
                  <a:gd name="T8" fmla="*/ 66 w 69"/>
                  <a:gd name="T9" fmla="*/ 12 h 88"/>
                  <a:gd name="T10" fmla="*/ 66 w 69"/>
                  <a:gd name="T11" fmla="*/ 4 h 88"/>
                  <a:gd name="T12" fmla="*/ 69 w 69"/>
                  <a:gd name="T13" fmla="*/ 0 h 88"/>
                  <a:gd name="T14" fmla="*/ 69 w 69"/>
                  <a:gd name="T15" fmla="*/ 0 h 88"/>
                  <a:gd name="T16" fmla="*/ 63 w 69"/>
                  <a:gd name="T17" fmla="*/ 12 h 88"/>
                  <a:gd name="T18" fmla="*/ 59 w 69"/>
                  <a:gd name="T19" fmla="*/ 25 h 88"/>
                  <a:gd name="T20" fmla="*/ 56 w 69"/>
                  <a:gd name="T21" fmla="*/ 42 h 88"/>
                  <a:gd name="T22" fmla="*/ 51 w 69"/>
                  <a:gd name="T23" fmla="*/ 57 h 88"/>
                  <a:gd name="T24" fmla="*/ 51 w 69"/>
                  <a:gd name="T25" fmla="*/ 57 h 88"/>
                  <a:gd name="T26" fmla="*/ 47 w 69"/>
                  <a:gd name="T27" fmla="*/ 64 h 88"/>
                  <a:gd name="T28" fmla="*/ 42 w 69"/>
                  <a:gd name="T29" fmla="*/ 70 h 88"/>
                  <a:gd name="T30" fmla="*/ 36 w 69"/>
                  <a:gd name="T31" fmla="*/ 75 h 88"/>
                  <a:gd name="T32" fmla="*/ 30 w 69"/>
                  <a:gd name="T33" fmla="*/ 78 h 88"/>
                  <a:gd name="T34" fmla="*/ 24 w 69"/>
                  <a:gd name="T35" fmla="*/ 81 h 88"/>
                  <a:gd name="T36" fmla="*/ 17 w 69"/>
                  <a:gd name="T37" fmla="*/ 82 h 88"/>
                  <a:gd name="T38" fmla="*/ 9 w 69"/>
                  <a:gd name="T39" fmla="*/ 82 h 88"/>
                  <a:gd name="T40" fmla="*/ 0 w 69"/>
                  <a:gd name="T41" fmla="*/ 79 h 88"/>
                  <a:gd name="T42" fmla="*/ 0 w 69"/>
                  <a:gd name="T43" fmla="*/ 79 h 88"/>
                  <a:gd name="T44" fmla="*/ 9 w 69"/>
                  <a:gd name="T45" fmla="*/ 84 h 88"/>
                  <a:gd name="T46" fmla="*/ 17 w 69"/>
                  <a:gd name="T47" fmla="*/ 87 h 88"/>
                  <a:gd name="T48" fmla="*/ 26 w 69"/>
                  <a:gd name="T49" fmla="*/ 88 h 88"/>
                  <a:gd name="T50" fmla="*/ 33 w 69"/>
                  <a:gd name="T51" fmla="*/ 88 h 88"/>
                  <a:gd name="T52" fmla="*/ 41 w 69"/>
                  <a:gd name="T53" fmla="*/ 85 h 88"/>
                  <a:gd name="T54" fmla="*/ 48 w 69"/>
                  <a:gd name="T55" fmla="*/ 81 h 88"/>
                  <a:gd name="T56" fmla="*/ 54 w 69"/>
                  <a:gd name="T57" fmla="*/ 73 h 88"/>
                  <a:gd name="T58" fmla="*/ 60 w 69"/>
                  <a:gd name="T59" fmla="*/ 63 h 88"/>
                  <a:gd name="T60" fmla="*/ 60 w 69"/>
                  <a:gd name="T61" fmla="*/ 63 h 8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9" h="88">
                    <a:moveTo>
                      <a:pt x="60" y="63"/>
                    </a:moveTo>
                    <a:lnTo>
                      <a:pt x="60" y="63"/>
                    </a:lnTo>
                    <a:lnTo>
                      <a:pt x="63" y="46"/>
                    </a:lnTo>
                    <a:lnTo>
                      <a:pt x="65" y="28"/>
                    </a:lnTo>
                    <a:lnTo>
                      <a:pt x="66" y="12"/>
                    </a:lnTo>
                    <a:lnTo>
                      <a:pt x="66" y="4"/>
                    </a:lnTo>
                    <a:lnTo>
                      <a:pt x="69" y="0"/>
                    </a:lnTo>
                    <a:lnTo>
                      <a:pt x="63" y="12"/>
                    </a:lnTo>
                    <a:lnTo>
                      <a:pt x="59" y="25"/>
                    </a:lnTo>
                    <a:lnTo>
                      <a:pt x="56" y="42"/>
                    </a:lnTo>
                    <a:lnTo>
                      <a:pt x="51" y="57"/>
                    </a:lnTo>
                    <a:lnTo>
                      <a:pt x="47" y="64"/>
                    </a:lnTo>
                    <a:lnTo>
                      <a:pt x="42" y="70"/>
                    </a:lnTo>
                    <a:lnTo>
                      <a:pt x="36" y="75"/>
                    </a:lnTo>
                    <a:lnTo>
                      <a:pt x="30" y="78"/>
                    </a:lnTo>
                    <a:lnTo>
                      <a:pt x="24" y="81"/>
                    </a:lnTo>
                    <a:lnTo>
                      <a:pt x="17" y="82"/>
                    </a:lnTo>
                    <a:lnTo>
                      <a:pt x="9" y="82"/>
                    </a:lnTo>
                    <a:lnTo>
                      <a:pt x="0" y="79"/>
                    </a:lnTo>
                    <a:lnTo>
                      <a:pt x="9" y="84"/>
                    </a:lnTo>
                    <a:lnTo>
                      <a:pt x="17" y="87"/>
                    </a:lnTo>
                    <a:lnTo>
                      <a:pt x="26" y="88"/>
                    </a:lnTo>
                    <a:lnTo>
                      <a:pt x="33" y="88"/>
                    </a:lnTo>
                    <a:lnTo>
                      <a:pt x="41" y="85"/>
                    </a:lnTo>
                    <a:lnTo>
                      <a:pt x="48" y="81"/>
                    </a:lnTo>
                    <a:lnTo>
                      <a:pt x="54" y="73"/>
                    </a:lnTo>
                    <a:lnTo>
                      <a:pt x="60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7" name="Freeform 13495">
                <a:extLst>
                  <a:ext uri="{FF2B5EF4-FFF2-40B4-BE49-F238E27FC236}">
                    <a16:creationId xmlns:a16="http://schemas.microsoft.com/office/drawing/2014/main" id="{EC66DE35-0A3D-40CB-92E3-57A357200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892"/>
                <a:ext cx="113" cy="107"/>
              </a:xfrm>
              <a:custGeom>
                <a:avLst/>
                <a:gdLst>
                  <a:gd name="T0" fmla="*/ 113 w 113"/>
                  <a:gd name="T1" fmla="*/ 0 h 107"/>
                  <a:gd name="T2" fmla="*/ 113 w 113"/>
                  <a:gd name="T3" fmla="*/ 0 h 107"/>
                  <a:gd name="T4" fmla="*/ 113 w 113"/>
                  <a:gd name="T5" fmla="*/ 3 h 107"/>
                  <a:gd name="T6" fmla="*/ 113 w 113"/>
                  <a:gd name="T7" fmla="*/ 9 h 107"/>
                  <a:gd name="T8" fmla="*/ 108 w 113"/>
                  <a:gd name="T9" fmla="*/ 21 h 107"/>
                  <a:gd name="T10" fmla="*/ 102 w 113"/>
                  <a:gd name="T11" fmla="*/ 36 h 107"/>
                  <a:gd name="T12" fmla="*/ 92 w 113"/>
                  <a:gd name="T13" fmla="*/ 51 h 107"/>
                  <a:gd name="T14" fmla="*/ 81 w 113"/>
                  <a:gd name="T15" fmla="*/ 66 h 107"/>
                  <a:gd name="T16" fmla="*/ 69 w 113"/>
                  <a:gd name="T17" fmla="*/ 80 h 107"/>
                  <a:gd name="T18" fmla="*/ 57 w 113"/>
                  <a:gd name="T19" fmla="*/ 89 h 107"/>
                  <a:gd name="T20" fmla="*/ 51 w 113"/>
                  <a:gd name="T21" fmla="*/ 92 h 107"/>
                  <a:gd name="T22" fmla="*/ 45 w 113"/>
                  <a:gd name="T23" fmla="*/ 93 h 107"/>
                  <a:gd name="T24" fmla="*/ 45 w 113"/>
                  <a:gd name="T25" fmla="*/ 93 h 107"/>
                  <a:gd name="T26" fmla="*/ 27 w 113"/>
                  <a:gd name="T27" fmla="*/ 93 h 107"/>
                  <a:gd name="T28" fmla="*/ 20 w 113"/>
                  <a:gd name="T29" fmla="*/ 93 h 107"/>
                  <a:gd name="T30" fmla="*/ 15 w 113"/>
                  <a:gd name="T31" fmla="*/ 90 h 107"/>
                  <a:gd name="T32" fmla="*/ 11 w 113"/>
                  <a:gd name="T33" fmla="*/ 87 h 107"/>
                  <a:gd name="T34" fmla="*/ 6 w 113"/>
                  <a:gd name="T35" fmla="*/ 84 h 107"/>
                  <a:gd name="T36" fmla="*/ 0 w 113"/>
                  <a:gd name="T37" fmla="*/ 74 h 107"/>
                  <a:gd name="T38" fmla="*/ 0 w 113"/>
                  <a:gd name="T39" fmla="*/ 74 h 107"/>
                  <a:gd name="T40" fmla="*/ 2 w 113"/>
                  <a:gd name="T41" fmla="*/ 81 h 107"/>
                  <a:gd name="T42" fmla="*/ 5 w 113"/>
                  <a:gd name="T43" fmla="*/ 89 h 107"/>
                  <a:gd name="T44" fmla="*/ 9 w 113"/>
                  <a:gd name="T45" fmla="*/ 96 h 107"/>
                  <a:gd name="T46" fmla="*/ 17 w 113"/>
                  <a:gd name="T47" fmla="*/ 101 h 107"/>
                  <a:gd name="T48" fmla="*/ 24 w 113"/>
                  <a:gd name="T49" fmla="*/ 105 h 107"/>
                  <a:gd name="T50" fmla="*/ 33 w 113"/>
                  <a:gd name="T51" fmla="*/ 107 h 107"/>
                  <a:gd name="T52" fmla="*/ 44 w 113"/>
                  <a:gd name="T53" fmla="*/ 105 h 107"/>
                  <a:gd name="T54" fmla="*/ 54 w 113"/>
                  <a:gd name="T55" fmla="*/ 101 h 107"/>
                  <a:gd name="T56" fmla="*/ 54 w 113"/>
                  <a:gd name="T57" fmla="*/ 101 h 107"/>
                  <a:gd name="T58" fmla="*/ 66 w 113"/>
                  <a:gd name="T59" fmla="*/ 95 h 107"/>
                  <a:gd name="T60" fmla="*/ 77 w 113"/>
                  <a:gd name="T61" fmla="*/ 86 h 107"/>
                  <a:gd name="T62" fmla="*/ 87 w 113"/>
                  <a:gd name="T63" fmla="*/ 74 h 107"/>
                  <a:gd name="T64" fmla="*/ 96 w 113"/>
                  <a:gd name="T65" fmla="*/ 62 h 107"/>
                  <a:gd name="T66" fmla="*/ 104 w 113"/>
                  <a:gd name="T67" fmla="*/ 47 h 107"/>
                  <a:gd name="T68" fmla="*/ 108 w 113"/>
                  <a:gd name="T69" fmla="*/ 32 h 107"/>
                  <a:gd name="T70" fmla="*/ 111 w 113"/>
                  <a:gd name="T71" fmla="*/ 17 h 107"/>
                  <a:gd name="T72" fmla="*/ 113 w 113"/>
                  <a:gd name="T73" fmla="*/ 0 h 107"/>
                  <a:gd name="T74" fmla="*/ 113 w 113"/>
                  <a:gd name="T75" fmla="*/ 0 h 10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13" h="107">
                    <a:moveTo>
                      <a:pt x="113" y="0"/>
                    </a:moveTo>
                    <a:lnTo>
                      <a:pt x="113" y="0"/>
                    </a:lnTo>
                    <a:lnTo>
                      <a:pt x="113" y="3"/>
                    </a:lnTo>
                    <a:lnTo>
                      <a:pt x="113" y="9"/>
                    </a:lnTo>
                    <a:lnTo>
                      <a:pt x="108" y="21"/>
                    </a:lnTo>
                    <a:lnTo>
                      <a:pt x="102" y="36"/>
                    </a:lnTo>
                    <a:lnTo>
                      <a:pt x="92" y="51"/>
                    </a:lnTo>
                    <a:lnTo>
                      <a:pt x="81" y="66"/>
                    </a:lnTo>
                    <a:lnTo>
                      <a:pt x="69" y="80"/>
                    </a:lnTo>
                    <a:lnTo>
                      <a:pt x="57" y="89"/>
                    </a:lnTo>
                    <a:lnTo>
                      <a:pt x="51" y="92"/>
                    </a:lnTo>
                    <a:lnTo>
                      <a:pt x="45" y="93"/>
                    </a:lnTo>
                    <a:lnTo>
                      <a:pt x="27" y="93"/>
                    </a:lnTo>
                    <a:lnTo>
                      <a:pt x="20" y="93"/>
                    </a:lnTo>
                    <a:lnTo>
                      <a:pt x="15" y="90"/>
                    </a:lnTo>
                    <a:lnTo>
                      <a:pt x="11" y="87"/>
                    </a:lnTo>
                    <a:lnTo>
                      <a:pt x="6" y="84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5" y="89"/>
                    </a:lnTo>
                    <a:lnTo>
                      <a:pt x="9" y="96"/>
                    </a:lnTo>
                    <a:lnTo>
                      <a:pt x="17" y="101"/>
                    </a:lnTo>
                    <a:lnTo>
                      <a:pt x="24" y="105"/>
                    </a:lnTo>
                    <a:lnTo>
                      <a:pt x="33" y="107"/>
                    </a:lnTo>
                    <a:lnTo>
                      <a:pt x="44" y="105"/>
                    </a:lnTo>
                    <a:lnTo>
                      <a:pt x="54" y="101"/>
                    </a:lnTo>
                    <a:lnTo>
                      <a:pt x="66" y="95"/>
                    </a:lnTo>
                    <a:lnTo>
                      <a:pt x="77" y="86"/>
                    </a:lnTo>
                    <a:lnTo>
                      <a:pt x="87" y="74"/>
                    </a:lnTo>
                    <a:lnTo>
                      <a:pt x="96" y="62"/>
                    </a:lnTo>
                    <a:lnTo>
                      <a:pt x="104" y="47"/>
                    </a:lnTo>
                    <a:lnTo>
                      <a:pt x="108" y="32"/>
                    </a:lnTo>
                    <a:lnTo>
                      <a:pt x="111" y="1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8" name="Freeform 13496">
                <a:extLst>
                  <a:ext uri="{FF2B5EF4-FFF2-40B4-BE49-F238E27FC236}">
                    <a16:creationId xmlns:a16="http://schemas.microsoft.com/office/drawing/2014/main" id="{FD9F66CA-E09E-4C65-BF5C-1B12AD6C6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840"/>
                <a:ext cx="27" cy="42"/>
              </a:xfrm>
              <a:custGeom>
                <a:avLst/>
                <a:gdLst>
                  <a:gd name="T0" fmla="*/ 0 w 27"/>
                  <a:gd name="T1" fmla="*/ 42 h 42"/>
                  <a:gd name="T2" fmla="*/ 0 w 27"/>
                  <a:gd name="T3" fmla="*/ 42 h 42"/>
                  <a:gd name="T4" fmla="*/ 6 w 27"/>
                  <a:gd name="T5" fmla="*/ 40 h 42"/>
                  <a:gd name="T6" fmla="*/ 12 w 27"/>
                  <a:gd name="T7" fmla="*/ 37 h 42"/>
                  <a:gd name="T8" fmla="*/ 15 w 27"/>
                  <a:gd name="T9" fmla="*/ 33 h 42"/>
                  <a:gd name="T10" fmla="*/ 17 w 27"/>
                  <a:gd name="T11" fmla="*/ 28 h 42"/>
                  <a:gd name="T12" fmla="*/ 17 w 27"/>
                  <a:gd name="T13" fmla="*/ 24 h 42"/>
                  <a:gd name="T14" fmla="*/ 15 w 27"/>
                  <a:gd name="T15" fmla="*/ 16 h 42"/>
                  <a:gd name="T16" fmla="*/ 12 w 27"/>
                  <a:gd name="T17" fmla="*/ 9 h 42"/>
                  <a:gd name="T18" fmla="*/ 8 w 27"/>
                  <a:gd name="T19" fmla="*/ 0 h 42"/>
                  <a:gd name="T20" fmla="*/ 8 w 27"/>
                  <a:gd name="T21" fmla="*/ 0 h 42"/>
                  <a:gd name="T22" fmla="*/ 14 w 27"/>
                  <a:gd name="T23" fmla="*/ 6 h 42"/>
                  <a:gd name="T24" fmla="*/ 20 w 27"/>
                  <a:gd name="T25" fmla="*/ 12 h 42"/>
                  <a:gd name="T26" fmla="*/ 24 w 27"/>
                  <a:gd name="T27" fmla="*/ 19 h 42"/>
                  <a:gd name="T28" fmla="*/ 27 w 27"/>
                  <a:gd name="T29" fmla="*/ 27 h 42"/>
                  <a:gd name="T30" fmla="*/ 27 w 27"/>
                  <a:gd name="T31" fmla="*/ 34 h 42"/>
                  <a:gd name="T32" fmla="*/ 26 w 27"/>
                  <a:gd name="T33" fmla="*/ 36 h 42"/>
                  <a:gd name="T34" fmla="*/ 23 w 27"/>
                  <a:gd name="T35" fmla="*/ 39 h 42"/>
                  <a:gd name="T36" fmla="*/ 20 w 27"/>
                  <a:gd name="T37" fmla="*/ 40 h 42"/>
                  <a:gd name="T38" fmla="*/ 14 w 27"/>
                  <a:gd name="T39" fmla="*/ 42 h 42"/>
                  <a:gd name="T40" fmla="*/ 0 w 27"/>
                  <a:gd name="T41" fmla="*/ 42 h 42"/>
                  <a:gd name="T42" fmla="*/ 0 w 27"/>
                  <a:gd name="T43" fmla="*/ 42 h 4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7" h="42">
                    <a:moveTo>
                      <a:pt x="0" y="42"/>
                    </a:moveTo>
                    <a:lnTo>
                      <a:pt x="0" y="42"/>
                    </a:lnTo>
                    <a:lnTo>
                      <a:pt x="6" y="40"/>
                    </a:lnTo>
                    <a:lnTo>
                      <a:pt x="12" y="37"/>
                    </a:lnTo>
                    <a:lnTo>
                      <a:pt x="15" y="33"/>
                    </a:lnTo>
                    <a:lnTo>
                      <a:pt x="17" y="28"/>
                    </a:lnTo>
                    <a:lnTo>
                      <a:pt x="17" y="24"/>
                    </a:lnTo>
                    <a:lnTo>
                      <a:pt x="15" y="16"/>
                    </a:lnTo>
                    <a:lnTo>
                      <a:pt x="12" y="9"/>
                    </a:lnTo>
                    <a:lnTo>
                      <a:pt x="8" y="0"/>
                    </a:lnTo>
                    <a:lnTo>
                      <a:pt x="14" y="6"/>
                    </a:lnTo>
                    <a:lnTo>
                      <a:pt x="20" y="12"/>
                    </a:lnTo>
                    <a:lnTo>
                      <a:pt x="24" y="19"/>
                    </a:lnTo>
                    <a:lnTo>
                      <a:pt x="27" y="27"/>
                    </a:lnTo>
                    <a:lnTo>
                      <a:pt x="27" y="34"/>
                    </a:lnTo>
                    <a:lnTo>
                      <a:pt x="26" y="36"/>
                    </a:lnTo>
                    <a:lnTo>
                      <a:pt x="23" y="39"/>
                    </a:lnTo>
                    <a:lnTo>
                      <a:pt x="20" y="40"/>
                    </a:lnTo>
                    <a:lnTo>
                      <a:pt x="14" y="42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9" name="Freeform 13497">
                <a:extLst>
                  <a:ext uri="{FF2B5EF4-FFF2-40B4-BE49-F238E27FC236}">
                    <a16:creationId xmlns:a16="http://schemas.microsoft.com/office/drawing/2014/main" id="{030750BD-4D05-444A-9222-C824D5C63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801"/>
                <a:ext cx="51" cy="63"/>
              </a:xfrm>
              <a:custGeom>
                <a:avLst/>
                <a:gdLst>
                  <a:gd name="T0" fmla="*/ 7 w 51"/>
                  <a:gd name="T1" fmla="*/ 0 h 63"/>
                  <a:gd name="T2" fmla="*/ 7 w 51"/>
                  <a:gd name="T3" fmla="*/ 0 h 63"/>
                  <a:gd name="T4" fmla="*/ 24 w 51"/>
                  <a:gd name="T5" fmla="*/ 10 h 63"/>
                  <a:gd name="T6" fmla="*/ 34 w 51"/>
                  <a:gd name="T7" fmla="*/ 19 h 63"/>
                  <a:gd name="T8" fmla="*/ 39 w 51"/>
                  <a:gd name="T9" fmla="*/ 25 h 63"/>
                  <a:gd name="T10" fmla="*/ 40 w 51"/>
                  <a:gd name="T11" fmla="*/ 33 h 63"/>
                  <a:gd name="T12" fmla="*/ 40 w 51"/>
                  <a:gd name="T13" fmla="*/ 33 h 63"/>
                  <a:gd name="T14" fmla="*/ 40 w 51"/>
                  <a:gd name="T15" fmla="*/ 37 h 63"/>
                  <a:gd name="T16" fmla="*/ 37 w 51"/>
                  <a:gd name="T17" fmla="*/ 43 h 63"/>
                  <a:gd name="T18" fmla="*/ 34 w 51"/>
                  <a:gd name="T19" fmla="*/ 48 h 63"/>
                  <a:gd name="T20" fmla="*/ 28 w 51"/>
                  <a:gd name="T21" fmla="*/ 52 h 63"/>
                  <a:gd name="T22" fmla="*/ 22 w 51"/>
                  <a:gd name="T23" fmla="*/ 57 h 63"/>
                  <a:gd name="T24" fmla="*/ 16 w 51"/>
                  <a:gd name="T25" fmla="*/ 60 h 63"/>
                  <a:gd name="T26" fmla="*/ 7 w 51"/>
                  <a:gd name="T27" fmla="*/ 61 h 63"/>
                  <a:gd name="T28" fmla="*/ 0 w 51"/>
                  <a:gd name="T29" fmla="*/ 60 h 63"/>
                  <a:gd name="T30" fmla="*/ 0 w 51"/>
                  <a:gd name="T31" fmla="*/ 60 h 63"/>
                  <a:gd name="T32" fmla="*/ 12 w 51"/>
                  <a:gd name="T33" fmla="*/ 63 h 63"/>
                  <a:gd name="T34" fmla="*/ 22 w 51"/>
                  <a:gd name="T35" fmla="*/ 63 h 63"/>
                  <a:gd name="T36" fmla="*/ 30 w 51"/>
                  <a:gd name="T37" fmla="*/ 60 h 63"/>
                  <a:gd name="T38" fmla="*/ 37 w 51"/>
                  <a:gd name="T39" fmla="*/ 57 h 63"/>
                  <a:gd name="T40" fmla="*/ 43 w 51"/>
                  <a:gd name="T41" fmla="*/ 52 h 63"/>
                  <a:gd name="T42" fmla="*/ 46 w 51"/>
                  <a:gd name="T43" fmla="*/ 48 h 63"/>
                  <a:gd name="T44" fmla="*/ 49 w 51"/>
                  <a:gd name="T45" fmla="*/ 42 h 63"/>
                  <a:gd name="T46" fmla="*/ 51 w 51"/>
                  <a:gd name="T47" fmla="*/ 36 h 63"/>
                  <a:gd name="T48" fmla="*/ 51 w 51"/>
                  <a:gd name="T49" fmla="*/ 36 h 63"/>
                  <a:gd name="T50" fmla="*/ 51 w 51"/>
                  <a:gd name="T51" fmla="*/ 30 h 63"/>
                  <a:gd name="T52" fmla="*/ 48 w 51"/>
                  <a:gd name="T53" fmla="*/ 24 h 63"/>
                  <a:gd name="T54" fmla="*/ 43 w 51"/>
                  <a:gd name="T55" fmla="*/ 19 h 63"/>
                  <a:gd name="T56" fmla="*/ 39 w 51"/>
                  <a:gd name="T57" fmla="*/ 15 h 63"/>
                  <a:gd name="T58" fmla="*/ 24 w 51"/>
                  <a:gd name="T59" fmla="*/ 6 h 63"/>
                  <a:gd name="T60" fmla="*/ 7 w 51"/>
                  <a:gd name="T61" fmla="*/ 0 h 63"/>
                  <a:gd name="T62" fmla="*/ 7 w 51"/>
                  <a:gd name="T63" fmla="*/ 0 h 6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1" h="63">
                    <a:moveTo>
                      <a:pt x="7" y="0"/>
                    </a:moveTo>
                    <a:lnTo>
                      <a:pt x="7" y="0"/>
                    </a:lnTo>
                    <a:lnTo>
                      <a:pt x="24" y="10"/>
                    </a:lnTo>
                    <a:lnTo>
                      <a:pt x="34" y="19"/>
                    </a:lnTo>
                    <a:lnTo>
                      <a:pt x="39" y="25"/>
                    </a:lnTo>
                    <a:lnTo>
                      <a:pt x="40" y="33"/>
                    </a:lnTo>
                    <a:lnTo>
                      <a:pt x="40" y="37"/>
                    </a:lnTo>
                    <a:lnTo>
                      <a:pt x="37" y="43"/>
                    </a:lnTo>
                    <a:lnTo>
                      <a:pt x="34" y="48"/>
                    </a:lnTo>
                    <a:lnTo>
                      <a:pt x="28" y="52"/>
                    </a:lnTo>
                    <a:lnTo>
                      <a:pt x="22" y="57"/>
                    </a:lnTo>
                    <a:lnTo>
                      <a:pt x="16" y="60"/>
                    </a:lnTo>
                    <a:lnTo>
                      <a:pt x="7" y="61"/>
                    </a:lnTo>
                    <a:lnTo>
                      <a:pt x="0" y="60"/>
                    </a:lnTo>
                    <a:lnTo>
                      <a:pt x="12" y="63"/>
                    </a:lnTo>
                    <a:lnTo>
                      <a:pt x="22" y="63"/>
                    </a:lnTo>
                    <a:lnTo>
                      <a:pt x="30" y="60"/>
                    </a:lnTo>
                    <a:lnTo>
                      <a:pt x="37" y="57"/>
                    </a:lnTo>
                    <a:lnTo>
                      <a:pt x="43" y="52"/>
                    </a:lnTo>
                    <a:lnTo>
                      <a:pt x="46" y="48"/>
                    </a:lnTo>
                    <a:lnTo>
                      <a:pt x="49" y="42"/>
                    </a:lnTo>
                    <a:lnTo>
                      <a:pt x="51" y="36"/>
                    </a:lnTo>
                    <a:lnTo>
                      <a:pt x="51" y="30"/>
                    </a:lnTo>
                    <a:lnTo>
                      <a:pt x="48" y="24"/>
                    </a:lnTo>
                    <a:lnTo>
                      <a:pt x="43" y="19"/>
                    </a:lnTo>
                    <a:lnTo>
                      <a:pt x="39" y="15"/>
                    </a:lnTo>
                    <a:lnTo>
                      <a:pt x="24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0" name="Freeform 13498">
                <a:extLst>
                  <a:ext uri="{FF2B5EF4-FFF2-40B4-BE49-F238E27FC236}">
                    <a16:creationId xmlns:a16="http://schemas.microsoft.com/office/drawing/2014/main" id="{44544C46-D037-4125-9C77-CC7B55E50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624"/>
                <a:ext cx="43" cy="154"/>
              </a:xfrm>
              <a:custGeom>
                <a:avLst/>
                <a:gdLst>
                  <a:gd name="T0" fmla="*/ 0 w 43"/>
                  <a:gd name="T1" fmla="*/ 153 h 154"/>
                  <a:gd name="T2" fmla="*/ 0 w 43"/>
                  <a:gd name="T3" fmla="*/ 153 h 154"/>
                  <a:gd name="T4" fmla="*/ 7 w 43"/>
                  <a:gd name="T5" fmla="*/ 153 h 154"/>
                  <a:gd name="T6" fmla="*/ 13 w 43"/>
                  <a:gd name="T7" fmla="*/ 151 h 154"/>
                  <a:gd name="T8" fmla="*/ 19 w 43"/>
                  <a:gd name="T9" fmla="*/ 148 h 154"/>
                  <a:gd name="T10" fmla="*/ 24 w 43"/>
                  <a:gd name="T11" fmla="*/ 145 h 154"/>
                  <a:gd name="T12" fmla="*/ 28 w 43"/>
                  <a:gd name="T13" fmla="*/ 141 h 154"/>
                  <a:gd name="T14" fmla="*/ 31 w 43"/>
                  <a:gd name="T15" fmla="*/ 135 h 154"/>
                  <a:gd name="T16" fmla="*/ 33 w 43"/>
                  <a:gd name="T17" fmla="*/ 129 h 154"/>
                  <a:gd name="T18" fmla="*/ 34 w 43"/>
                  <a:gd name="T19" fmla="*/ 120 h 154"/>
                  <a:gd name="T20" fmla="*/ 34 w 43"/>
                  <a:gd name="T21" fmla="*/ 120 h 154"/>
                  <a:gd name="T22" fmla="*/ 36 w 43"/>
                  <a:gd name="T23" fmla="*/ 91 h 154"/>
                  <a:gd name="T24" fmla="*/ 34 w 43"/>
                  <a:gd name="T25" fmla="*/ 51 h 154"/>
                  <a:gd name="T26" fmla="*/ 33 w 43"/>
                  <a:gd name="T27" fmla="*/ 0 h 154"/>
                  <a:gd name="T28" fmla="*/ 33 w 43"/>
                  <a:gd name="T29" fmla="*/ 0 h 154"/>
                  <a:gd name="T30" fmla="*/ 36 w 43"/>
                  <a:gd name="T31" fmla="*/ 12 h 154"/>
                  <a:gd name="T32" fmla="*/ 37 w 43"/>
                  <a:gd name="T33" fmla="*/ 27 h 154"/>
                  <a:gd name="T34" fmla="*/ 42 w 43"/>
                  <a:gd name="T35" fmla="*/ 63 h 154"/>
                  <a:gd name="T36" fmla="*/ 43 w 43"/>
                  <a:gd name="T37" fmla="*/ 100 h 154"/>
                  <a:gd name="T38" fmla="*/ 43 w 43"/>
                  <a:gd name="T39" fmla="*/ 126 h 154"/>
                  <a:gd name="T40" fmla="*/ 43 w 43"/>
                  <a:gd name="T41" fmla="*/ 126 h 154"/>
                  <a:gd name="T42" fmla="*/ 42 w 43"/>
                  <a:gd name="T43" fmla="*/ 133 h 154"/>
                  <a:gd name="T44" fmla="*/ 37 w 43"/>
                  <a:gd name="T45" fmla="*/ 139 h 154"/>
                  <a:gd name="T46" fmla="*/ 33 w 43"/>
                  <a:gd name="T47" fmla="*/ 145 h 154"/>
                  <a:gd name="T48" fmla="*/ 27 w 43"/>
                  <a:gd name="T49" fmla="*/ 150 h 154"/>
                  <a:gd name="T50" fmla="*/ 21 w 43"/>
                  <a:gd name="T51" fmla="*/ 151 h 154"/>
                  <a:gd name="T52" fmla="*/ 13 w 43"/>
                  <a:gd name="T53" fmla="*/ 154 h 154"/>
                  <a:gd name="T54" fmla="*/ 6 w 43"/>
                  <a:gd name="T55" fmla="*/ 154 h 154"/>
                  <a:gd name="T56" fmla="*/ 0 w 43"/>
                  <a:gd name="T57" fmla="*/ 153 h 154"/>
                  <a:gd name="T58" fmla="*/ 0 w 43"/>
                  <a:gd name="T59" fmla="*/ 153 h 15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3" h="154">
                    <a:moveTo>
                      <a:pt x="0" y="153"/>
                    </a:moveTo>
                    <a:lnTo>
                      <a:pt x="0" y="153"/>
                    </a:lnTo>
                    <a:lnTo>
                      <a:pt x="7" y="153"/>
                    </a:lnTo>
                    <a:lnTo>
                      <a:pt x="13" y="151"/>
                    </a:lnTo>
                    <a:lnTo>
                      <a:pt x="19" y="148"/>
                    </a:lnTo>
                    <a:lnTo>
                      <a:pt x="24" y="145"/>
                    </a:lnTo>
                    <a:lnTo>
                      <a:pt x="28" y="141"/>
                    </a:lnTo>
                    <a:lnTo>
                      <a:pt x="31" y="135"/>
                    </a:lnTo>
                    <a:lnTo>
                      <a:pt x="33" y="129"/>
                    </a:lnTo>
                    <a:lnTo>
                      <a:pt x="34" y="120"/>
                    </a:lnTo>
                    <a:lnTo>
                      <a:pt x="36" y="91"/>
                    </a:lnTo>
                    <a:lnTo>
                      <a:pt x="34" y="51"/>
                    </a:lnTo>
                    <a:lnTo>
                      <a:pt x="33" y="0"/>
                    </a:lnTo>
                    <a:lnTo>
                      <a:pt x="36" y="12"/>
                    </a:lnTo>
                    <a:lnTo>
                      <a:pt x="37" y="27"/>
                    </a:lnTo>
                    <a:lnTo>
                      <a:pt x="42" y="63"/>
                    </a:lnTo>
                    <a:lnTo>
                      <a:pt x="43" y="100"/>
                    </a:lnTo>
                    <a:lnTo>
                      <a:pt x="43" y="126"/>
                    </a:lnTo>
                    <a:lnTo>
                      <a:pt x="42" y="133"/>
                    </a:lnTo>
                    <a:lnTo>
                      <a:pt x="37" y="139"/>
                    </a:lnTo>
                    <a:lnTo>
                      <a:pt x="33" y="145"/>
                    </a:lnTo>
                    <a:lnTo>
                      <a:pt x="27" y="150"/>
                    </a:lnTo>
                    <a:lnTo>
                      <a:pt x="21" y="151"/>
                    </a:lnTo>
                    <a:lnTo>
                      <a:pt x="13" y="154"/>
                    </a:lnTo>
                    <a:lnTo>
                      <a:pt x="6" y="154"/>
                    </a:lnTo>
                    <a:lnTo>
                      <a:pt x="0" y="1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1" name="Freeform 13499">
                <a:extLst>
                  <a:ext uri="{FF2B5EF4-FFF2-40B4-BE49-F238E27FC236}">
                    <a16:creationId xmlns:a16="http://schemas.microsoft.com/office/drawing/2014/main" id="{7F998596-1B16-496D-8E8A-213640A34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759"/>
                <a:ext cx="93" cy="81"/>
              </a:xfrm>
              <a:custGeom>
                <a:avLst/>
                <a:gdLst>
                  <a:gd name="T0" fmla="*/ 48 w 93"/>
                  <a:gd name="T1" fmla="*/ 81 h 81"/>
                  <a:gd name="T2" fmla="*/ 48 w 93"/>
                  <a:gd name="T3" fmla="*/ 81 h 81"/>
                  <a:gd name="T4" fmla="*/ 41 w 93"/>
                  <a:gd name="T5" fmla="*/ 79 h 81"/>
                  <a:gd name="T6" fmla="*/ 33 w 93"/>
                  <a:gd name="T7" fmla="*/ 78 h 81"/>
                  <a:gd name="T8" fmla="*/ 26 w 93"/>
                  <a:gd name="T9" fmla="*/ 75 h 81"/>
                  <a:gd name="T10" fmla="*/ 20 w 93"/>
                  <a:gd name="T11" fmla="*/ 72 h 81"/>
                  <a:gd name="T12" fmla="*/ 14 w 93"/>
                  <a:gd name="T13" fmla="*/ 66 h 81"/>
                  <a:gd name="T14" fmla="*/ 9 w 93"/>
                  <a:gd name="T15" fmla="*/ 60 h 81"/>
                  <a:gd name="T16" fmla="*/ 3 w 93"/>
                  <a:gd name="T17" fmla="*/ 51 h 81"/>
                  <a:gd name="T18" fmla="*/ 0 w 93"/>
                  <a:gd name="T19" fmla="*/ 42 h 81"/>
                  <a:gd name="T20" fmla="*/ 0 w 93"/>
                  <a:gd name="T21" fmla="*/ 42 h 81"/>
                  <a:gd name="T22" fmla="*/ 3 w 93"/>
                  <a:gd name="T23" fmla="*/ 45 h 81"/>
                  <a:gd name="T24" fmla="*/ 11 w 93"/>
                  <a:gd name="T25" fmla="*/ 54 h 81"/>
                  <a:gd name="T26" fmla="*/ 17 w 93"/>
                  <a:gd name="T27" fmla="*/ 58 h 81"/>
                  <a:gd name="T28" fmla="*/ 24 w 93"/>
                  <a:gd name="T29" fmla="*/ 63 h 81"/>
                  <a:gd name="T30" fmla="*/ 33 w 93"/>
                  <a:gd name="T31" fmla="*/ 66 h 81"/>
                  <a:gd name="T32" fmla="*/ 44 w 93"/>
                  <a:gd name="T33" fmla="*/ 69 h 81"/>
                  <a:gd name="T34" fmla="*/ 44 w 93"/>
                  <a:gd name="T35" fmla="*/ 69 h 81"/>
                  <a:gd name="T36" fmla="*/ 50 w 93"/>
                  <a:gd name="T37" fmla="*/ 69 h 81"/>
                  <a:gd name="T38" fmla="*/ 54 w 93"/>
                  <a:gd name="T39" fmla="*/ 67 h 81"/>
                  <a:gd name="T40" fmla="*/ 59 w 93"/>
                  <a:gd name="T41" fmla="*/ 66 h 81"/>
                  <a:gd name="T42" fmla="*/ 63 w 93"/>
                  <a:gd name="T43" fmla="*/ 64 h 81"/>
                  <a:gd name="T44" fmla="*/ 71 w 93"/>
                  <a:gd name="T45" fmla="*/ 57 h 81"/>
                  <a:gd name="T46" fmla="*/ 77 w 93"/>
                  <a:gd name="T47" fmla="*/ 46 h 81"/>
                  <a:gd name="T48" fmla="*/ 83 w 93"/>
                  <a:gd name="T49" fmla="*/ 36 h 81"/>
                  <a:gd name="T50" fmla="*/ 87 w 93"/>
                  <a:gd name="T51" fmla="*/ 24 h 81"/>
                  <a:gd name="T52" fmla="*/ 93 w 93"/>
                  <a:gd name="T53" fmla="*/ 0 h 81"/>
                  <a:gd name="T54" fmla="*/ 93 w 93"/>
                  <a:gd name="T55" fmla="*/ 0 h 81"/>
                  <a:gd name="T56" fmla="*/ 92 w 93"/>
                  <a:gd name="T57" fmla="*/ 13 h 81"/>
                  <a:gd name="T58" fmla="*/ 90 w 93"/>
                  <a:gd name="T59" fmla="*/ 28 h 81"/>
                  <a:gd name="T60" fmla="*/ 86 w 93"/>
                  <a:gd name="T61" fmla="*/ 42 h 81"/>
                  <a:gd name="T62" fmla="*/ 81 w 93"/>
                  <a:gd name="T63" fmla="*/ 54 h 81"/>
                  <a:gd name="T64" fmla="*/ 75 w 93"/>
                  <a:gd name="T65" fmla="*/ 64 h 81"/>
                  <a:gd name="T66" fmla="*/ 68 w 93"/>
                  <a:gd name="T67" fmla="*/ 73 h 81"/>
                  <a:gd name="T68" fmla="*/ 65 w 93"/>
                  <a:gd name="T69" fmla="*/ 76 h 81"/>
                  <a:gd name="T70" fmla="*/ 59 w 93"/>
                  <a:gd name="T71" fmla="*/ 79 h 81"/>
                  <a:gd name="T72" fmla="*/ 54 w 93"/>
                  <a:gd name="T73" fmla="*/ 81 h 81"/>
                  <a:gd name="T74" fmla="*/ 48 w 93"/>
                  <a:gd name="T75" fmla="*/ 81 h 81"/>
                  <a:gd name="T76" fmla="*/ 48 w 93"/>
                  <a:gd name="T77" fmla="*/ 81 h 8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3" h="81">
                    <a:moveTo>
                      <a:pt x="48" y="81"/>
                    </a:moveTo>
                    <a:lnTo>
                      <a:pt x="48" y="81"/>
                    </a:lnTo>
                    <a:lnTo>
                      <a:pt x="41" y="79"/>
                    </a:lnTo>
                    <a:lnTo>
                      <a:pt x="33" y="78"/>
                    </a:lnTo>
                    <a:lnTo>
                      <a:pt x="26" y="75"/>
                    </a:lnTo>
                    <a:lnTo>
                      <a:pt x="20" y="72"/>
                    </a:lnTo>
                    <a:lnTo>
                      <a:pt x="14" y="66"/>
                    </a:lnTo>
                    <a:lnTo>
                      <a:pt x="9" y="60"/>
                    </a:lnTo>
                    <a:lnTo>
                      <a:pt x="3" y="51"/>
                    </a:lnTo>
                    <a:lnTo>
                      <a:pt x="0" y="42"/>
                    </a:lnTo>
                    <a:lnTo>
                      <a:pt x="3" y="45"/>
                    </a:lnTo>
                    <a:lnTo>
                      <a:pt x="11" y="54"/>
                    </a:lnTo>
                    <a:lnTo>
                      <a:pt x="17" y="58"/>
                    </a:lnTo>
                    <a:lnTo>
                      <a:pt x="24" y="63"/>
                    </a:lnTo>
                    <a:lnTo>
                      <a:pt x="33" y="66"/>
                    </a:lnTo>
                    <a:lnTo>
                      <a:pt x="44" y="69"/>
                    </a:lnTo>
                    <a:lnTo>
                      <a:pt x="50" y="69"/>
                    </a:lnTo>
                    <a:lnTo>
                      <a:pt x="54" y="67"/>
                    </a:lnTo>
                    <a:lnTo>
                      <a:pt x="59" y="66"/>
                    </a:lnTo>
                    <a:lnTo>
                      <a:pt x="63" y="64"/>
                    </a:lnTo>
                    <a:lnTo>
                      <a:pt x="71" y="57"/>
                    </a:lnTo>
                    <a:lnTo>
                      <a:pt x="77" y="46"/>
                    </a:lnTo>
                    <a:lnTo>
                      <a:pt x="83" y="36"/>
                    </a:lnTo>
                    <a:lnTo>
                      <a:pt x="87" y="24"/>
                    </a:lnTo>
                    <a:lnTo>
                      <a:pt x="93" y="0"/>
                    </a:lnTo>
                    <a:lnTo>
                      <a:pt x="92" y="13"/>
                    </a:lnTo>
                    <a:lnTo>
                      <a:pt x="90" y="28"/>
                    </a:lnTo>
                    <a:lnTo>
                      <a:pt x="86" y="42"/>
                    </a:lnTo>
                    <a:lnTo>
                      <a:pt x="81" y="54"/>
                    </a:lnTo>
                    <a:lnTo>
                      <a:pt x="75" y="64"/>
                    </a:lnTo>
                    <a:lnTo>
                      <a:pt x="68" y="73"/>
                    </a:lnTo>
                    <a:lnTo>
                      <a:pt x="65" y="76"/>
                    </a:lnTo>
                    <a:lnTo>
                      <a:pt x="59" y="79"/>
                    </a:lnTo>
                    <a:lnTo>
                      <a:pt x="54" y="81"/>
                    </a:lnTo>
                    <a:lnTo>
                      <a:pt x="48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2" name="Freeform 13500">
                <a:extLst>
                  <a:ext uri="{FF2B5EF4-FFF2-40B4-BE49-F238E27FC236}">
                    <a16:creationId xmlns:a16="http://schemas.microsoft.com/office/drawing/2014/main" id="{8E67E899-E7C9-48D7-8416-9B5EA47C2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450"/>
                <a:ext cx="36" cy="85"/>
              </a:xfrm>
              <a:custGeom>
                <a:avLst/>
                <a:gdLst>
                  <a:gd name="T0" fmla="*/ 0 w 36"/>
                  <a:gd name="T1" fmla="*/ 85 h 85"/>
                  <a:gd name="T2" fmla="*/ 0 w 36"/>
                  <a:gd name="T3" fmla="*/ 85 h 85"/>
                  <a:gd name="T4" fmla="*/ 9 w 36"/>
                  <a:gd name="T5" fmla="*/ 81 h 85"/>
                  <a:gd name="T6" fmla="*/ 18 w 36"/>
                  <a:gd name="T7" fmla="*/ 75 h 85"/>
                  <a:gd name="T8" fmla="*/ 22 w 36"/>
                  <a:gd name="T9" fmla="*/ 66 h 85"/>
                  <a:gd name="T10" fmla="*/ 27 w 36"/>
                  <a:gd name="T11" fmla="*/ 55 h 85"/>
                  <a:gd name="T12" fmla="*/ 28 w 36"/>
                  <a:gd name="T13" fmla="*/ 43 h 85"/>
                  <a:gd name="T14" fmla="*/ 28 w 36"/>
                  <a:gd name="T15" fmla="*/ 30 h 85"/>
                  <a:gd name="T16" fmla="*/ 27 w 36"/>
                  <a:gd name="T17" fmla="*/ 16 h 85"/>
                  <a:gd name="T18" fmla="*/ 24 w 36"/>
                  <a:gd name="T19" fmla="*/ 0 h 85"/>
                  <a:gd name="T20" fmla="*/ 24 w 36"/>
                  <a:gd name="T21" fmla="*/ 0 h 85"/>
                  <a:gd name="T22" fmla="*/ 30 w 36"/>
                  <a:gd name="T23" fmla="*/ 15 h 85"/>
                  <a:gd name="T24" fmla="*/ 34 w 36"/>
                  <a:gd name="T25" fmla="*/ 28 h 85"/>
                  <a:gd name="T26" fmla="*/ 36 w 36"/>
                  <a:gd name="T27" fmla="*/ 43 h 85"/>
                  <a:gd name="T28" fmla="*/ 34 w 36"/>
                  <a:gd name="T29" fmla="*/ 57 h 85"/>
                  <a:gd name="T30" fmla="*/ 30 w 36"/>
                  <a:gd name="T31" fmla="*/ 69 h 85"/>
                  <a:gd name="T32" fmla="*/ 27 w 36"/>
                  <a:gd name="T33" fmla="*/ 75 h 85"/>
                  <a:gd name="T34" fmla="*/ 22 w 36"/>
                  <a:gd name="T35" fmla="*/ 79 h 85"/>
                  <a:gd name="T36" fmla="*/ 18 w 36"/>
                  <a:gd name="T37" fmla="*/ 82 h 85"/>
                  <a:gd name="T38" fmla="*/ 13 w 36"/>
                  <a:gd name="T39" fmla="*/ 84 h 85"/>
                  <a:gd name="T40" fmla="*/ 7 w 36"/>
                  <a:gd name="T41" fmla="*/ 85 h 85"/>
                  <a:gd name="T42" fmla="*/ 0 w 36"/>
                  <a:gd name="T43" fmla="*/ 85 h 85"/>
                  <a:gd name="T44" fmla="*/ 0 w 36"/>
                  <a:gd name="T45" fmla="*/ 85 h 8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" h="85">
                    <a:moveTo>
                      <a:pt x="0" y="85"/>
                    </a:moveTo>
                    <a:lnTo>
                      <a:pt x="0" y="85"/>
                    </a:lnTo>
                    <a:lnTo>
                      <a:pt x="9" y="81"/>
                    </a:lnTo>
                    <a:lnTo>
                      <a:pt x="18" y="75"/>
                    </a:lnTo>
                    <a:lnTo>
                      <a:pt x="22" y="66"/>
                    </a:lnTo>
                    <a:lnTo>
                      <a:pt x="27" y="55"/>
                    </a:lnTo>
                    <a:lnTo>
                      <a:pt x="28" y="43"/>
                    </a:lnTo>
                    <a:lnTo>
                      <a:pt x="28" y="30"/>
                    </a:lnTo>
                    <a:lnTo>
                      <a:pt x="27" y="16"/>
                    </a:lnTo>
                    <a:lnTo>
                      <a:pt x="24" y="0"/>
                    </a:lnTo>
                    <a:lnTo>
                      <a:pt x="30" y="15"/>
                    </a:lnTo>
                    <a:lnTo>
                      <a:pt x="34" y="28"/>
                    </a:lnTo>
                    <a:lnTo>
                      <a:pt x="36" y="43"/>
                    </a:lnTo>
                    <a:lnTo>
                      <a:pt x="34" y="57"/>
                    </a:lnTo>
                    <a:lnTo>
                      <a:pt x="30" y="69"/>
                    </a:lnTo>
                    <a:lnTo>
                      <a:pt x="27" y="75"/>
                    </a:lnTo>
                    <a:lnTo>
                      <a:pt x="22" y="79"/>
                    </a:lnTo>
                    <a:lnTo>
                      <a:pt x="18" y="82"/>
                    </a:lnTo>
                    <a:lnTo>
                      <a:pt x="13" y="84"/>
                    </a:lnTo>
                    <a:lnTo>
                      <a:pt x="7" y="85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3" name="Freeform 13501">
                <a:extLst>
                  <a:ext uri="{FF2B5EF4-FFF2-40B4-BE49-F238E27FC236}">
                    <a16:creationId xmlns:a16="http://schemas.microsoft.com/office/drawing/2014/main" id="{1F5F7955-FB99-4FC2-9F66-1F86A9A4C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600"/>
                <a:ext cx="48" cy="48"/>
              </a:xfrm>
              <a:custGeom>
                <a:avLst/>
                <a:gdLst>
                  <a:gd name="T0" fmla="*/ 0 w 48"/>
                  <a:gd name="T1" fmla="*/ 46 h 48"/>
                  <a:gd name="T2" fmla="*/ 0 w 48"/>
                  <a:gd name="T3" fmla="*/ 46 h 48"/>
                  <a:gd name="T4" fmla="*/ 12 w 48"/>
                  <a:gd name="T5" fmla="*/ 46 h 48"/>
                  <a:gd name="T6" fmla="*/ 21 w 48"/>
                  <a:gd name="T7" fmla="*/ 43 h 48"/>
                  <a:gd name="T8" fmla="*/ 30 w 48"/>
                  <a:gd name="T9" fmla="*/ 40 h 48"/>
                  <a:gd name="T10" fmla="*/ 35 w 48"/>
                  <a:gd name="T11" fmla="*/ 34 h 48"/>
                  <a:gd name="T12" fmla="*/ 39 w 48"/>
                  <a:gd name="T13" fmla="*/ 28 h 48"/>
                  <a:gd name="T14" fmla="*/ 39 w 48"/>
                  <a:gd name="T15" fmla="*/ 21 h 48"/>
                  <a:gd name="T16" fmla="*/ 39 w 48"/>
                  <a:gd name="T17" fmla="*/ 12 h 48"/>
                  <a:gd name="T18" fmla="*/ 36 w 48"/>
                  <a:gd name="T19" fmla="*/ 0 h 48"/>
                  <a:gd name="T20" fmla="*/ 36 w 48"/>
                  <a:gd name="T21" fmla="*/ 0 h 48"/>
                  <a:gd name="T22" fmla="*/ 44 w 48"/>
                  <a:gd name="T23" fmla="*/ 10 h 48"/>
                  <a:gd name="T24" fmla="*/ 47 w 48"/>
                  <a:gd name="T25" fmla="*/ 19 h 48"/>
                  <a:gd name="T26" fmla="*/ 48 w 48"/>
                  <a:gd name="T27" fmla="*/ 28 h 48"/>
                  <a:gd name="T28" fmla="*/ 47 w 48"/>
                  <a:gd name="T29" fmla="*/ 33 h 48"/>
                  <a:gd name="T30" fmla="*/ 45 w 48"/>
                  <a:gd name="T31" fmla="*/ 36 h 48"/>
                  <a:gd name="T32" fmla="*/ 42 w 48"/>
                  <a:gd name="T33" fmla="*/ 39 h 48"/>
                  <a:gd name="T34" fmla="*/ 39 w 48"/>
                  <a:gd name="T35" fmla="*/ 42 h 48"/>
                  <a:gd name="T36" fmla="*/ 30 w 48"/>
                  <a:gd name="T37" fmla="*/ 46 h 48"/>
                  <a:gd name="T38" fmla="*/ 17 w 48"/>
                  <a:gd name="T39" fmla="*/ 48 h 48"/>
                  <a:gd name="T40" fmla="*/ 0 w 48"/>
                  <a:gd name="T41" fmla="*/ 46 h 48"/>
                  <a:gd name="T42" fmla="*/ 0 w 48"/>
                  <a:gd name="T43" fmla="*/ 46 h 4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8" h="48">
                    <a:moveTo>
                      <a:pt x="0" y="46"/>
                    </a:moveTo>
                    <a:lnTo>
                      <a:pt x="0" y="46"/>
                    </a:lnTo>
                    <a:lnTo>
                      <a:pt x="12" y="46"/>
                    </a:lnTo>
                    <a:lnTo>
                      <a:pt x="21" y="43"/>
                    </a:lnTo>
                    <a:lnTo>
                      <a:pt x="30" y="40"/>
                    </a:lnTo>
                    <a:lnTo>
                      <a:pt x="35" y="34"/>
                    </a:lnTo>
                    <a:lnTo>
                      <a:pt x="39" y="28"/>
                    </a:lnTo>
                    <a:lnTo>
                      <a:pt x="39" y="21"/>
                    </a:lnTo>
                    <a:lnTo>
                      <a:pt x="39" y="12"/>
                    </a:lnTo>
                    <a:lnTo>
                      <a:pt x="36" y="0"/>
                    </a:lnTo>
                    <a:lnTo>
                      <a:pt x="44" y="10"/>
                    </a:lnTo>
                    <a:lnTo>
                      <a:pt x="47" y="19"/>
                    </a:lnTo>
                    <a:lnTo>
                      <a:pt x="48" y="28"/>
                    </a:lnTo>
                    <a:lnTo>
                      <a:pt x="47" y="33"/>
                    </a:lnTo>
                    <a:lnTo>
                      <a:pt x="45" y="36"/>
                    </a:lnTo>
                    <a:lnTo>
                      <a:pt x="42" y="39"/>
                    </a:lnTo>
                    <a:lnTo>
                      <a:pt x="39" y="42"/>
                    </a:lnTo>
                    <a:lnTo>
                      <a:pt x="30" y="46"/>
                    </a:lnTo>
                    <a:lnTo>
                      <a:pt x="17" y="48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4" name="Freeform 13502">
                <a:extLst>
                  <a:ext uri="{FF2B5EF4-FFF2-40B4-BE49-F238E27FC236}">
                    <a16:creationId xmlns:a16="http://schemas.microsoft.com/office/drawing/2014/main" id="{72110E2B-B4D7-455F-96DB-244D45F0A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717"/>
                <a:ext cx="87" cy="78"/>
              </a:xfrm>
              <a:custGeom>
                <a:avLst/>
                <a:gdLst>
                  <a:gd name="T0" fmla="*/ 0 w 87"/>
                  <a:gd name="T1" fmla="*/ 60 h 78"/>
                  <a:gd name="T2" fmla="*/ 0 w 87"/>
                  <a:gd name="T3" fmla="*/ 60 h 78"/>
                  <a:gd name="T4" fmla="*/ 13 w 87"/>
                  <a:gd name="T5" fmla="*/ 64 h 78"/>
                  <a:gd name="T6" fmla="*/ 27 w 87"/>
                  <a:gd name="T7" fmla="*/ 67 h 78"/>
                  <a:gd name="T8" fmla="*/ 40 w 87"/>
                  <a:gd name="T9" fmla="*/ 66 h 78"/>
                  <a:gd name="T10" fmla="*/ 46 w 87"/>
                  <a:gd name="T11" fmla="*/ 66 h 78"/>
                  <a:gd name="T12" fmla="*/ 52 w 87"/>
                  <a:gd name="T13" fmla="*/ 63 h 78"/>
                  <a:gd name="T14" fmla="*/ 58 w 87"/>
                  <a:gd name="T15" fmla="*/ 60 h 78"/>
                  <a:gd name="T16" fmla="*/ 63 w 87"/>
                  <a:gd name="T17" fmla="*/ 55 h 78"/>
                  <a:gd name="T18" fmla="*/ 69 w 87"/>
                  <a:gd name="T19" fmla="*/ 49 h 78"/>
                  <a:gd name="T20" fmla="*/ 73 w 87"/>
                  <a:gd name="T21" fmla="*/ 43 h 78"/>
                  <a:gd name="T22" fmla="*/ 76 w 87"/>
                  <a:gd name="T23" fmla="*/ 34 h 78"/>
                  <a:gd name="T24" fmla="*/ 81 w 87"/>
                  <a:gd name="T25" fmla="*/ 25 h 78"/>
                  <a:gd name="T26" fmla="*/ 84 w 87"/>
                  <a:gd name="T27" fmla="*/ 13 h 78"/>
                  <a:gd name="T28" fmla="*/ 87 w 87"/>
                  <a:gd name="T29" fmla="*/ 0 h 78"/>
                  <a:gd name="T30" fmla="*/ 87 w 87"/>
                  <a:gd name="T31" fmla="*/ 0 h 78"/>
                  <a:gd name="T32" fmla="*/ 87 w 87"/>
                  <a:gd name="T33" fmla="*/ 19 h 78"/>
                  <a:gd name="T34" fmla="*/ 82 w 87"/>
                  <a:gd name="T35" fmla="*/ 37 h 78"/>
                  <a:gd name="T36" fmla="*/ 79 w 87"/>
                  <a:gd name="T37" fmla="*/ 46 h 78"/>
                  <a:gd name="T38" fmla="*/ 75 w 87"/>
                  <a:gd name="T39" fmla="*/ 54 h 78"/>
                  <a:gd name="T40" fmla="*/ 70 w 87"/>
                  <a:gd name="T41" fmla="*/ 61 h 78"/>
                  <a:gd name="T42" fmla="*/ 66 w 87"/>
                  <a:gd name="T43" fmla="*/ 67 h 78"/>
                  <a:gd name="T44" fmla="*/ 60 w 87"/>
                  <a:gd name="T45" fmla="*/ 72 h 78"/>
                  <a:gd name="T46" fmla="*/ 52 w 87"/>
                  <a:gd name="T47" fmla="*/ 75 h 78"/>
                  <a:gd name="T48" fmla="*/ 45 w 87"/>
                  <a:gd name="T49" fmla="*/ 78 h 78"/>
                  <a:gd name="T50" fmla="*/ 37 w 87"/>
                  <a:gd name="T51" fmla="*/ 78 h 78"/>
                  <a:gd name="T52" fmla="*/ 28 w 87"/>
                  <a:gd name="T53" fmla="*/ 76 h 78"/>
                  <a:gd name="T54" fmla="*/ 19 w 87"/>
                  <a:gd name="T55" fmla="*/ 73 h 78"/>
                  <a:gd name="T56" fmla="*/ 10 w 87"/>
                  <a:gd name="T57" fmla="*/ 67 h 78"/>
                  <a:gd name="T58" fmla="*/ 0 w 87"/>
                  <a:gd name="T59" fmla="*/ 60 h 78"/>
                  <a:gd name="T60" fmla="*/ 0 w 87"/>
                  <a:gd name="T61" fmla="*/ 60 h 7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87" h="78">
                    <a:moveTo>
                      <a:pt x="0" y="60"/>
                    </a:moveTo>
                    <a:lnTo>
                      <a:pt x="0" y="60"/>
                    </a:lnTo>
                    <a:lnTo>
                      <a:pt x="13" y="64"/>
                    </a:lnTo>
                    <a:lnTo>
                      <a:pt x="27" y="67"/>
                    </a:lnTo>
                    <a:lnTo>
                      <a:pt x="40" y="66"/>
                    </a:lnTo>
                    <a:lnTo>
                      <a:pt x="46" y="66"/>
                    </a:lnTo>
                    <a:lnTo>
                      <a:pt x="52" y="63"/>
                    </a:lnTo>
                    <a:lnTo>
                      <a:pt x="58" y="60"/>
                    </a:lnTo>
                    <a:lnTo>
                      <a:pt x="63" y="55"/>
                    </a:lnTo>
                    <a:lnTo>
                      <a:pt x="69" y="49"/>
                    </a:lnTo>
                    <a:lnTo>
                      <a:pt x="73" y="43"/>
                    </a:lnTo>
                    <a:lnTo>
                      <a:pt x="76" y="34"/>
                    </a:lnTo>
                    <a:lnTo>
                      <a:pt x="81" y="25"/>
                    </a:lnTo>
                    <a:lnTo>
                      <a:pt x="84" y="13"/>
                    </a:lnTo>
                    <a:lnTo>
                      <a:pt x="87" y="0"/>
                    </a:lnTo>
                    <a:lnTo>
                      <a:pt x="87" y="19"/>
                    </a:lnTo>
                    <a:lnTo>
                      <a:pt x="82" y="37"/>
                    </a:lnTo>
                    <a:lnTo>
                      <a:pt x="79" y="46"/>
                    </a:lnTo>
                    <a:lnTo>
                      <a:pt x="75" y="54"/>
                    </a:lnTo>
                    <a:lnTo>
                      <a:pt x="70" y="61"/>
                    </a:lnTo>
                    <a:lnTo>
                      <a:pt x="66" y="67"/>
                    </a:lnTo>
                    <a:lnTo>
                      <a:pt x="60" y="72"/>
                    </a:lnTo>
                    <a:lnTo>
                      <a:pt x="52" y="75"/>
                    </a:lnTo>
                    <a:lnTo>
                      <a:pt x="45" y="78"/>
                    </a:lnTo>
                    <a:lnTo>
                      <a:pt x="37" y="78"/>
                    </a:lnTo>
                    <a:lnTo>
                      <a:pt x="28" y="76"/>
                    </a:lnTo>
                    <a:lnTo>
                      <a:pt x="19" y="73"/>
                    </a:lnTo>
                    <a:lnTo>
                      <a:pt x="10" y="67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5" name="Freeform 13503">
                <a:extLst>
                  <a:ext uri="{FF2B5EF4-FFF2-40B4-BE49-F238E27FC236}">
                    <a16:creationId xmlns:a16="http://schemas.microsoft.com/office/drawing/2014/main" id="{FBF2C150-E82E-4F33-BCF5-FA90CB3AB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781"/>
                <a:ext cx="195" cy="77"/>
              </a:xfrm>
              <a:custGeom>
                <a:avLst/>
                <a:gdLst>
                  <a:gd name="T0" fmla="*/ 0 w 195"/>
                  <a:gd name="T1" fmla="*/ 54 h 77"/>
                  <a:gd name="T2" fmla="*/ 0 w 195"/>
                  <a:gd name="T3" fmla="*/ 54 h 77"/>
                  <a:gd name="T4" fmla="*/ 21 w 195"/>
                  <a:gd name="T5" fmla="*/ 60 h 77"/>
                  <a:gd name="T6" fmla="*/ 45 w 195"/>
                  <a:gd name="T7" fmla="*/ 65 h 77"/>
                  <a:gd name="T8" fmla="*/ 72 w 195"/>
                  <a:gd name="T9" fmla="*/ 66 h 77"/>
                  <a:gd name="T10" fmla="*/ 85 w 195"/>
                  <a:gd name="T11" fmla="*/ 65 h 77"/>
                  <a:gd name="T12" fmla="*/ 99 w 195"/>
                  <a:gd name="T13" fmla="*/ 63 h 77"/>
                  <a:gd name="T14" fmla="*/ 112 w 195"/>
                  <a:gd name="T15" fmla="*/ 62 h 77"/>
                  <a:gd name="T16" fmla="*/ 126 w 195"/>
                  <a:gd name="T17" fmla="*/ 57 h 77"/>
                  <a:gd name="T18" fmla="*/ 139 w 195"/>
                  <a:gd name="T19" fmla="*/ 53 h 77"/>
                  <a:gd name="T20" fmla="*/ 151 w 195"/>
                  <a:gd name="T21" fmla="*/ 45 h 77"/>
                  <a:gd name="T22" fmla="*/ 163 w 195"/>
                  <a:gd name="T23" fmla="*/ 38 h 77"/>
                  <a:gd name="T24" fmla="*/ 175 w 195"/>
                  <a:gd name="T25" fmla="*/ 27 h 77"/>
                  <a:gd name="T26" fmla="*/ 186 w 195"/>
                  <a:gd name="T27" fmla="*/ 15 h 77"/>
                  <a:gd name="T28" fmla="*/ 195 w 195"/>
                  <a:gd name="T29" fmla="*/ 0 h 77"/>
                  <a:gd name="T30" fmla="*/ 195 w 195"/>
                  <a:gd name="T31" fmla="*/ 0 h 77"/>
                  <a:gd name="T32" fmla="*/ 190 w 195"/>
                  <a:gd name="T33" fmla="*/ 11 h 77"/>
                  <a:gd name="T34" fmla="*/ 184 w 195"/>
                  <a:gd name="T35" fmla="*/ 21 h 77"/>
                  <a:gd name="T36" fmla="*/ 177 w 195"/>
                  <a:gd name="T37" fmla="*/ 32 h 77"/>
                  <a:gd name="T38" fmla="*/ 168 w 195"/>
                  <a:gd name="T39" fmla="*/ 41 h 77"/>
                  <a:gd name="T40" fmla="*/ 157 w 195"/>
                  <a:gd name="T41" fmla="*/ 48 h 77"/>
                  <a:gd name="T42" fmla="*/ 145 w 195"/>
                  <a:gd name="T43" fmla="*/ 57 h 77"/>
                  <a:gd name="T44" fmla="*/ 132 w 195"/>
                  <a:gd name="T45" fmla="*/ 63 h 77"/>
                  <a:gd name="T46" fmla="*/ 118 w 195"/>
                  <a:gd name="T47" fmla="*/ 69 h 77"/>
                  <a:gd name="T48" fmla="*/ 103 w 195"/>
                  <a:gd name="T49" fmla="*/ 74 h 77"/>
                  <a:gd name="T50" fmla="*/ 88 w 195"/>
                  <a:gd name="T51" fmla="*/ 77 h 77"/>
                  <a:gd name="T52" fmla="*/ 73 w 195"/>
                  <a:gd name="T53" fmla="*/ 77 h 77"/>
                  <a:gd name="T54" fmla="*/ 58 w 195"/>
                  <a:gd name="T55" fmla="*/ 77 h 77"/>
                  <a:gd name="T56" fmla="*/ 43 w 195"/>
                  <a:gd name="T57" fmla="*/ 75 h 77"/>
                  <a:gd name="T58" fmla="*/ 28 w 195"/>
                  <a:gd name="T59" fmla="*/ 71 h 77"/>
                  <a:gd name="T60" fmla="*/ 13 w 195"/>
                  <a:gd name="T61" fmla="*/ 63 h 77"/>
                  <a:gd name="T62" fmla="*/ 0 w 195"/>
                  <a:gd name="T63" fmla="*/ 54 h 77"/>
                  <a:gd name="T64" fmla="*/ 0 w 195"/>
                  <a:gd name="T65" fmla="*/ 54 h 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95" h="77">
                    <a:moveTo>
                      <a:pt x="0" y="54"/>
                    </a:moveTo>
                    <a:lnTo>
                      <a:pt x="0" y="54"/>
                    </a:lnTo>
                    <a:lnTo>
                      <a:pt x="21" y="60"/>
                    </a:lnTo>
                    <a:lnTo>
                      <a:pt x="45" y="65"/>
                    </a:lnTo>
                    <a:lnTo>
                      <a:pt x="72" y="66"/>
                    </a:lnTo>
                    <a:lnTo>
                      <a:pt x="85" y="65"/>
                    </a:lnTo>
                    <a:lnTo>
                      <a:pt x="99" y="63"/>
                    </a:lnTo>
                    <a:lnTo>
                      <a:pt x="112" y="62"/>
                    </a:lnTo>
                    <a:lnTo>
                      <a:pt x="126" y="57"/>
                    </a:lnTo>
                    <a:lnTo>
                      <a:pt x="139" y="53"/>
                    </a:lnTo>
                    <a:lnTo>
                      <a:pt x="151" y="45"/>
                    </a:lnTo>
                    <a:lnTo>
                      <a:pt x="163" y="38"/>
                    </a:lnTo>
                    <a:lnTo>
                      <a:pt x="175" y="27"/>
                    </a:lnTo>
                    <a:lnTo>
                      <a:pt x="186" y="15"/>
                    </a:lnTo>
                    <a:lnTo>
                      <a:pt x="195" y="0"/>
                    </a:lnTo>
                    <a:lnTo>
                      <a:pt x="190" y="11"/>
                    </a:lnTo>
                    <a:lnTo>
                      <a:pt x="184" y="21"/>
                    </a:lnTo>
                    <a:lnTo>
                      <a:pt x="177" y="32"/>
                    </a:lnTo>
                    <a:lnTo>
                      <a:pt x="168" y="41"/>
                    </a:lnTo>
                    <a:lnTo>
                      <a:pt x="157" y="48"/>
                    </a:lnTo>
                    <a:lnTo>
                      <a:pt x="145" y="57"/>
                    </a:lnTo>
                    <a:lnTo>
                      <a:pt x="132" y="63"/>
                    </a:lnTo>
                    <a:lnTo>
                      <a:pt x="118" y="69"/>
                    </a:lnTo>
                    <a:lnTo>
                      <a:pt x="103" y="74"/>
                    </a:lnTo>
                    <a:lnTo>
                      <a:pt x="88" y="77"/>
                    </a:lnTo>
                    <a:lnTo>
                      <a:pt x="73" y="77"/>
                    </a:lnTo>
                    <a:lnTo>
                      <a:pt x="58" y="77"/>
                    </a:lnTo>
                    <a:lnTo>
                      <a:pt x="43" y="75"/>
                    </a:lnTo>
                    <a:lnTo>
                      <a:pt x="28" y="71"/>
                    </a:lnTo>
                    <a:lnTo>
                      <a:pt x="13" y="63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6" name="Freeform 13504">
                <a:extLst>
                  <a:ext uri="{FF2B5EF4-FFF2-40B4-BE49-F238E27FC236}">
                    <a16:creationId xmlns:a16="http://schemas.microsoft.com/office/drawing/2014/main" id="{6D92B3D9-26F5-4216-8446-4E5383758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922"/>
                <a:ext cx="63" cy="44"/>
              </a:xfrm>
              <a:custGeom>
                <a:avLst/>
                <a:gdLst>
                  <a:gd name="T0" fmla="*/ 0 w 63"/>
                  <a:gd name="T1" fmla="*/ 12 h 44"/>
                  <a:gd name="T2" fmla="*/ 0 w 63"/>
                  <a:gd name="T3" fmla="*/ 12 h 44"/>
                  <a:gd name="T4" fmla="*/ 11 w 63"/>
                  <a:gd name="T5" fmla="*/ 27 h 44"/>
                  <a:gd name="T6" fmla="*/ 17 w 63"/>
                  <a:gd name="T7" fmla="*/ 32 h 44"/>
                  <a:gd name="T8" fmla="*/ 21 w 63"/>
                  <a:gd name="T9" fmla="*/ 36 h 44"/>
                  <a:gd name="T10" fmla="*/ 26 w 63"/>
                  <a:gd name="T11" fmla="*/ 38 h 44"/>
                  <a:gd name="T12" fmla="*/ 30 w 63"/>
                  <a:gd name="T13" fmla="*/ 38 h 44"/>
                  <a:gd name="T14" fmla="*/ 35 w 63"/>
                  <a:gd name="T15" fmla="*/ 36 h 44"/>
                  <a:gd name="T16" fmla="*/ 41 w 63"/>
                  <a:gd name="T17" fmla="*/ 33 h 44"/>
                  <a:gd name="T18" fmla="*/ 41 w 63"/>
                  <a:gd name="T19" fmla="*/ 33 h 44"/>
                  <a:gd name="T20" fmla="*/ 47 w 63"/>
                  <a:gd name="T21" fmla="*/ 30 h 44"/>
                  <a:gd name="T22" fmla="*/ 51 w 63"/>
                  <a:gd name="T23" fmla="*/ 24 h 44"/>
                  <a:gd name="T24" fmla="*/ 57 w 63"/>
                  <a:gd name="T25" fmla="*/ 14 h 44"/>
                  <a:gd name="T26" fmla="*/ 62 w 63"/>
                  <a:gd name="T27" fmla="*/ 5 h 44"/>
                  <a:gd name="T28" fmla="*/ 63 w 63"/>
                  <a:gd name="T29" fmla="*/ 0 h 44"/>
                  <a:gd name="T30" fmla="*/ 63 w 63"/>
                  <a:gd name="T31" fmla="*/ 0 h 44"/>
                  <a:gd name="T32" fmla="*/ 62 w 63"/>
                  <a:gd name="T33" fmla="*/ 15 h 44"/>
                  <a:gd name="T34" fmla="*/ 59 w 63"/>
                  <a:gd name="T35" fmla="*/ 26 h 44"/>
                  <a:gd name="T36" fmla="*/ 57 w 63"/>
                  <a:gd name="T37" fmla="*/ 33 h 44"/>
                  <a:gd name="T38" fmla="*/ 53 w 63"/>
                  <a:gd name="T39" fmla="*/ 38 h 44"/>
                  <a:gd name="T40" fmla="*/ 50 w 63"/>
                  <a:gd name="T41" fmla="*/ 41 h 44"/>
                  <a:gd name="T42" fmla="*/ 45 w 63"/>
                  <a:gd name="T43" fmla="*/ 42 h 44"/>
                  <a:gd name="T44" fmla="*/ 33 w 63"/>
                  <a:gd name="T45" fmla="*/ 44 h 44"/>
                  <a:gd name="T46" fmla="*/ 33 w 63"/>
                  <a:gd name="T47" fmla="*/ 44 h 44"/>
                  <a:gd name="T48" fmla="*/ 27 w 63"/>
                  <a:gd name="T49" fmla="*/ 44 h 44"/>
                  <a:gd name="T50" fmla="*/ 21 w 63"/>
                  <a:gd name="T51" fmla="*/ 41 h 44"/>
                  <a:gd name="T52" fmla="*/ 15 w 63"/>
                  <a:gd name="T53" fmla="*/ 36 h 44"/>
                  <a:gd name="T54" fmla="*/ 11 w 63"/>
                  <a:gd name="T55" fmla="*/ 30 h 44"/>
                  <a:gd name="T56" fmla="*/ 3 w 63"/>
                  <a:gd name="T57" fmla="*/ 18 h 44"/>
                  <a:gd name="T58" fmla="*/ 0 w 63"/>
                  <a:gd name="T59" fmla="*/ 12 h 44"/>
                  <a:gd name="T60" fmla="*/ 0 w 63"/>
                  <a:gd name="T61" fmla="*/ 12 h 4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3" h="44">
                    <a:moveTo>
                      <a:pt x="0" y="12"/>
                    </a:moveTo>
                    <a:lnTo>
                      <a:pt x="0" y="12"/>
                    </a:lnTo>
                    <a:lnTo>
                      <a:pt x="11" y="27"/>
                    </a:lnTo>
                    <a:lnTo>
                      <a:pt x="17" y="32"/>
                    </a:lnTo>
                    <a:lnTo>
                      <a:pt x="21" y="36"/>
                    </a:lnTo>
                    <a:lnTo>
                      <a:pt x="26" y="38"/>
                    </a:lnTo>
                    <a:lnTo>
                      <a:pt x="30" y="38"/>
                    </a:lnTo>
                    <a:lnTo>
                      <a:pt x="35" y="36"/>
                    </a:lnTo>
                    <a:lnTo>
                      <a:pt x="41" y="33"/>
                    </a:lnTo>
                    <a:lnTo>
                      <a:pt x="47" y="30"/>
                    </a:lnTo>
                    <a:lnTo>
                      <a:pt x="51" y="24"/>
                    </a:lnTo>
                    <a:lnTo>
                      <a:pt x="57" y="14"/>
                    </a:lnTo>
                    <a:lnTo>
                      <a:pt x="62" y="5"/>
                    </a:lnTo>
                    <a:lnTo>
                      <a:pt x="63" y="0"/>
                    </a:lnTo>
                    <a:lnTo>
                      <a:pt x="62" y="15"/>
                    </a:lnTo>
                    <a:lnTo>
                      <a:pt x="59" y="26"/>
                    </a:lnTo>
                    <a:lnTo>
                      <a:pt x="57" y="33"/>
                    </a:lnTo>
                    <a:lnTo>
                      <a:pt x="53" y="38"/>
                    </a:lnTo>
                    <a:lnTo>
                      <a:pt x="50" y="41"/>
                    </a:lnTo>
                    <a:lnTo>
                      <a:pt x="45" y="42"/>
                    </a:lnTo>
                    <a:lnTo>
                      <a:pt x="33" y="44"/>
                    </a:lnTo>
                    <a:lnTo>
                      <a:pt x="27" y="44"/>
                    </a:lnTo>
                    <a:lnTo>
                      <a:pt x="21" y="41"/>
                    </a:lnTo>
                    <a:lnTo>
                      <a:pt x="15" y="36"/>
                    </a:lnTo>
                    <a:lnTo>
                      <a:pt x="11" y="30"/>
                    </a:lnTo>
                    <a:lnTo>
                      <a:pt x="3" y="1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7" name="Freeform 13505">
                <a:extLst>
                  <a:ext uri="{FF2B5EF4-FFF2-40B4-BE49-F238E27FC236}">
                    <a16:creationId xmlns:a16="http://schemas.microsoft.com/office/drawing/2014/main" id="{6FBED514-D0B9-4D87-B42A-4F3183864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961"/>
                <a:ext cx="66" cy="84"/>
              </a:xfrm>
              <a:custGeom>
                <a:avLst/>
                <a:gdLst>
                  <a:gd name="T0" fmla="*/ 0 w 66"/>
                  <a:gd name="T1" fmla="*/ 84 h 84"/>
                  <a:gd name="T2" fmla="*/ 0 w 66"/>
                  <a:gd name="T3" fmla="*/ 84 h 84"/>
                  <a:gd name="T4" fmla="*/ 17 w 66"/>
                  <a:gd name="T5" fmla="*/ 75 h 84"/>
                  <a:gd name="T6" fmla="*/ 30 w 66"/>
                  <a:gd name="T7" fmla="*/ 68 h 84"/>
                  <a:gd name="T8" fmla="*/ 42 w 66"/>
                  <a:gd name="T9" fmla="*/ 59 h 84"/>
                  <a:gd name="T10" fmla="*/ 47 w 66"/>
                  <a:gd name="T11" fmla="*/ 53 h 84"/>
                  <a:gd name="T12" fmla="*/ 51 w 66"/>
                  <a:gd name="T13" fmla="*/ 45 h 84"/>
                  <a:gd name="T14" fmla="*/ 51 w 66"/>
                  <a:gd name="T15" fmla="*/ 45 h 84"/>
                  <a:gd name="T16" fmla="*/ 54 w 66"/>
                  <a:gd name="T17" fmla="*/ 38 h 84"/>
                  <a:gd name="T18" fmla="*/ 57 w 66"/>
                  <a:gd name="T19" fmla="*/ 30 h 84"/>
                  <a:gd name="T20" fmla="*/ 60 w 66"/>
                  <a:gd name="T21" fmla="*/ 17 h 84"/>
                  <a:gd name="T22" fmla="*/ 62 w 66"/>
                  <a:gd name="T23" fmla="*/ 0 h 84"/>
                  <a:gd name="T24" fmla="*/ 62 w 66"/>
                  <a:gd name="T25" fmla="*/ 0 h 84"/>
                  <a:gd name="T26" fmla="*/ 66 w 66"/>
                  <a:gd name="T27" fmla="*/ 26 h 84"/>
                  <a:gd name="T28" fmla="*/ 66 w 66"/>
                  <a:gd name="T29" fmla="*/ 35 h 84"/>
                  <a:gd name="T30" fmla="*/ 66 w 66"/>
                  <a:gd name="T31" fmla="*/ 42 h 84"/>
                  <a:gd name="T32" fmla="*/ 63 w 66"/>
                  <a:gd name="T33" fmla="*/ 50 h 84"/>
                  <a:gd name="T34" fmla="*/ 59 w 66"/>
                  <a:gd name="T35" fmla="*/ 56 h 84"/>
                  <a:gd name="T36" fmla="*/ 51 w 66"/>
                  <a:gd name="T37" fmla="*/ 63 h 84"/>
                  <a:gd name="T38" fmla="*/ 42 w 66"/>
                  <a:gd name="T39" fmla="*/ 69 h 84"/>
                  <a:gd name="T40" fmla="*/ 42 w 66"/>
                  <a:gd name="T41" fmla="*/ 69 h 84"/>
                  <a:gd name="T42" fmla="*/ 0 w 66"/>
                  <a:gd name="T43" fmla="*/ 84 h 84"/>
                  <a:gd name="T44" fmla="*/ 0 w 66"/>
                  <a:gd name="T45" fmla="*/ 84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6" h="84">
                    <a:moveTo>
                      <a:pt x="0" y="84"/>
                    </a:moveTo>
                    <a:lnTo>
                      <a:pt x="0" y="84"/>
                    </a:lnTo>
                    <a:lnTo>
                      <a:pt x="17" y="75"/>
                    </a:lnTo>
                    <a:lnTo>
                      <a:pt x="30" y="68"/>
                    </a:lnTo>
                    <a:lnTo>
                      <a:pt x="42" y="59"/>
                    </a:lnTo>
                    <a:lnTo>
                      <a:pt x="47" y="53"/>
                    </a:lnTo>
                    <a:lnTo>
                      <a:pt x="51" y="45"/>
                    </a:lnTo>
                    <a:lnTo>
                      <a:pt x="54" y="38"/>
                    </a:lnTo>
                    <a:lnTo>
                      <a:pt x="57" y="30"/>
                    </a:lnTo>
                    <a:lnTo>
                      <a:pt x="60" y="17"/>
                    </a:lnTo>
                    <a:lnTo>
                      <a:pt x="62" y="0"/>
                    </a:lnTo>
                    <a:lnTo>
                      <a:pt x="66" y="26"/>
                    </a:lnTo>
                    <a:lnTo>
                      <a:pt x="66" y="35"/>
                    </a:lnTo>
                    <a:lnTo>
                      <a:pt x="66" y="42"/>
                    </a:lnTo>
                    <a:lnTo>
                      <a:pt x="63" y="50"/>
                    </a:lnTo>
                    <a:lnTo>
                      <a:pt x="59" y="56"/>
                    </a:lnTo>
                    <a:lnTo>
                      <a:pt x="51" y="63"/>
                    </a:lnTo>
                    <a:lnTo>
                      <a:pt x="42" y="69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8" name="Freeform 13506">
                <a:extLst>
                  <a:ext uri="{FF2B5EF4-FFF2-40B4-BE49-F238E27FC236}">
                    <a16:creationId xmlns:a16="http://schemas.microsoft.com/office/drawing/2014/main" id="{BD33030B-4E37-4E9B-BD0F-6F75D7AC0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928"/>
                <a:ext cx="75" cy="38"/>
              </a:xfrm>
              <a:custGeom>
                <a:avLst/>
                <a:gdLst>
                  <a:gd name="T0" fmla="*/ 0 w 75"/>
                  <a:gd name="T1" fmla="*/ 38 h 38"/>
                  <a:gd name="T2" fmla="*/ 0 w 75"/>
                  <a:gd name="T3" fmla="*/ 38 h 38"/>
                  <a:gd name="T4" fmla="*/ 18 w 75"/>
                  <a:gd name="T5" fmla="*/ 24 h 38"/>
                  <a:gd name="T6" fmla="*/ 35 w 75"/>
                  <a:gd name="T7" fmla="*/ 15 h 38"/>
                  <a:gd name="T8" fmla="*/ 51 w 75"/>
                  <a:gd name="T9" fmla="*/ 8 h 38"/>
                  <a:gd name="T10" fmla="*/ 75 w 75"/>
                  <a:gd name="T11" fmla="*/ 0 h 38"/>
                  <a:gd name="T12" fmla="*/ 0 w 75"/>
                  <a:gd name="T13" fmla="*/ 38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38">
                    <a:moveTo>
                      <a:pt x="0" y="38"/>
                    </a:moveTo>
                    <a:lnTo>
                      <a:pt x="0" y="38"/>
                    </a:lnTo>
                    <a:lnTo>
                      <a:pt x="18" y="24"/>
                    </a:lnTo>
                    <a:lnTo>
                      <a:pt x="35" y="15"/>
                    </a:lnTo>
                    <a:lnTo>
                      <a:pt x="51" y="8"/>
                    </a:lnTo>
                    <a:lnTo>
                      <a:pt x="75" y="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9" name="Freeform 13507">
                <a:extLst>
                  <a:ext uri="{FF2B5EF4-FFF2-40B4-BE49-F238E27FC236}">
                    <a16:creationId xmlns:a16="http://schemas.microsoft.com/office/drawing/2014/main" id="{A3878BF1-D35D-4C5F-8129-0E83423DB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928"/>
                <a:ext cx="75" cy="38"/>
              </a:xfrm>
              <a:custGeom>
                <a:avLst/>
                <a:gdLst>
                  <a:gd name="T0" fmla="*/ 0 w 75"/>
                  <a:gd name="T1" fmla="*/ 38 h 38"/>
                  <a:gd name="T2" fmla="*/ 0 w 75"/>
                  <a:gd name="T3" fmla="*/ 38 h 38"/>
                  <a:gd name="T4" fmla="*/ 18 w 75"/>
                  <a:gd name="T5" fmla="*/ 24 h 38"/>
                  <a:gd name="T6" fmla="*/ 35 w 75"/>
                  <a:gd name="T7" fmla="*/ 15 h 38"/>
                  <a:gd name="T8" fmla="*/ 51 w 75"/>
                  <a:gd name="T9" fmla="*/ 8 h 38"/>
                  <a:gd name="T10" fmla="*/ 75 w 75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38">
                    <a:moveTo>
                      <a:pt x="0" y="38"/>
                    </a:moveTo>
                    <a:lnTo>
                      <a:pt x="0" y="38"/>
                    </a:lnTo>
                    <a:lnTo>
                      <a:pt x="18" y="24"/>
                    </a:lnTo>
                    <a:lnTo>
                      <a:pt x="35" y="15"/>
                    </a:lnTo>
                    <a:lnTo>
                      <a:pt x="51" y="8"/>
                    </a:lnTo>
                    <a:lnTo>
                      <a:pt x="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0" name="Freeform 13508">
                <a:extLst>
                  <a:ext uri="{FF2B5EF4-FFF2-40B4-BE49-F238E27FC236}">
                    <a16:creationId xmlns:a16="http://schemas.microsoft.com/office/drawing/2014/main" id="{B97B2EEB-2C1B-4B5D-BAE6-08B95A679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988"/>
                <a:ext cx="68" cy="78"/>
              </a:xfrm>
              <a:custGeom>
                <a:avLst/>
                <a:gdLst>
                  <a:gd name="T0" fmla="*/ 0 w 68"/>
                  <a:gd name="T1" fmla="*/ 78 h 78"/>
                  <a:gd name="T2" fmla="*/ 0 w 68"/>
                  <a:gd name="T3" fmla="*/ 78 h 78"/>
                  <a:gd name="T4" fmla="*/ 17 w 68"/>
                  <a:gd name="T5" fmla="*/ 65 h 78"/>
                  <a:gd name="T6" fmla="*/ 30 w 68"/>
                  <a:gd name="T7" fmla="*/ 53 h 78"/>
                  <a:gd name="T8" fmla="*/ 44 w 68"/>
                  <a:gd name="T9" fmla="*/ 44 h 78"/>
                  <a:gd name="T10" fmla="*/ 51 w 68"/>
                  <a:gd name="T11" fmla="*/ 35 h 78"/>
                  <a:gd name="T12" fmla="*/ 51 w 68"/>
                  <a:gd name="T13" fmla="*/ 35 h 78"/>
                  <a:gd name="T14" fmla="*/ 53 w 68"/>
                  <a:gd name="T15" fmla="*/ 32 h 78"/>
                  <a:gd name="T16" fmla="*/ 54 w 68"/>
                  <a:gd name="T17" fmla="*/ 27 h 78"/>
                  <a:gd name="T18" fmla="*/ 53 w 68"/>
                  <a:gd name="T19" fmla="*/ 23 h 78"/>
                  <a:gd name="T20" fmla="*/ 51 w 68"/>
                  <a:gd name="T21" fmla="*/ 18 h 78"/>
                  <a:gd name="T22" fmla="*/ 45 w 68"/>
                  <a:gd name="T23" fmla="*/ 9 h 78"/>
                  <a:gd name="T24" fmla="*/ 38 w 68"/>
                  <a:gd name="T25" fmla="*/ 0 h 78"/>
                  <a:gd name="T26" fmla="*/ 38 w 68"/>
                  <a:gd name="T27" fmla="*/ 0 h 78"/>
                  <a:gd name="T28" fmla="*/ 53 w 68"/>
                  <a:gd name="T29" fmla="*/ 11 h 78"/>
                  <a:gd name="T30" fmla="*/ 59 w 68"/>
                  <a:gd name="T31" fmla="*/ 15 h 78"/>
                  <a:gd name="T32" fmla="*/ 63 w 68"/>
                  <a:gd name="T33" fmla="*/ 21 h 78"/>
                  <a:gd name="T34" fmla="*/ 66 w 68"/>
                  <a:gd name="T35" fmla="*/ 26 h 78"/>
                  <a:gd name="T36" fmla="*/ 68 w 68"/>
                  <a:gd name="T37" fmla="*/ 32 h 78"/>
                  <a:gd name="T38" fmla="*/ 66 w 68"/>
                  <a:gd name="T39" fmla="*/ 36 h 78"/>
                  <a:gd name="T40" fmla="*/ 63 w 68"/>
                  <a:gd name="T41" fmla="*/ 41 h 78"/>
                  <a:gd name="T42" fmla="*/ 63 w 68"/>
                  <a:gd name="T43" fmla="*/ 41 h 78"/>
                  <a:gd name="T44" fmla="*/ 57 w 68"/>
                  <a:gd name="T45" fmla="*/ 47 h 78"/>
                  <a:gd name="T46" fmla="*/ 48 w 68"/>
                  <a:gd name="T47" fmla="*/ 53 h 78"/>
                  <a:gd name="T48" fmla="*/ 27 w 68"/>
                  <a:gd name="T49" fmla="*/ 65 h 78"/>
                  <a:gd name="T50" fmla="*/ 0 w 68"/>
                  <a:gd name="T51" fmla="*/ 78 h 78"/>
                  <a:gd name="T52" fmla="*/ 0 w 68"/>
                  <a:gd name="T53" fmla="*/ 78 h 7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8" h="78">
                    <a:moveTo>
                      <a:pt x="0" y="78"/>
                    </a:moveTo>
                    <a:lnTo>
                      <a:pt x="0" y="78"/>
                    </a:lnTo>
                    <a:lnTo>
                      <a:pt x="17" y="65"/>
                    </a:lnTo>
                    <a:lnTo>
                      <a:pt x="30" y="53"/>
                    </a:lnTo>
                    <a:lnTo>
                      <a:pt x="44" y="44"/>
                    </a:lnTo>
                    <a:lnTo>
                      <a:pt x="51" y="35"/>
                    </a:lnTo>
                    <a:lnTo>
                      <a:pt x="53" y="32"/>
                    </a:lnTo>
                    <a:lnTo>
                      <a:pt x="54" y="27"/>
                    </a:lnTo>
                    <a:lnTo>
                      <a:pt x="53" y="23"/>
                    </a:lnTo>
                    <a:lnTo>
                      <a:pt x="51" y="18"/>
                    </a:lnTo>
                    <a:lnTo>
                      <a:pt x="45" y="9"/>
                    </a:lnTo>
                    <a:lnTo>
                      <a:pt x="38" y="0"/>
                    </a:lnTo>
                    <a:lnTo>
                      <a:pt x="53" y="11"/>
                    </a:lnTo>
                    <a:lnTo>
                      <a:pt x="59" y="15"/>
                    </a:lnTo>
                    <a:lnTo>
                      <a:pt x="63" y="21"/>
                    </a:lnTo>
                    <a:lnTo>
                      <a:pt x="66" y="26"/>
                    </a:lnTo>
                    <a:lnTo>
                      <a:pt x="68" y="32"/>
                    </a:lnTo>
                    <a:lnTo>
                      <a:pt x="66" y="36"/>
                    </a:lnTo>
                    <a:lnTo>
                      <a:pt x="63" y="41"/>
                    </a:lnTo>
                    <a:lnTo>
                      <a:pt x="57" y="47"/>
                    </a:lnTo>
                    <a:lnTo>
                      <a:pt x="48" y="53"/>
                    </a:lnTo>
                    <a:lnTo>
                      <a:pt x="27" y="65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1" name="Freeform 13509">
                <a:extLst>
                  <a:ext uri="{FF2B5EF4-FFF2-40B4-BE49-F238E27FC236}">
                    <a16:creationId xmlns:a16="http://schemas.microsoft.com/office/drawing/2014/main" id="{7240E40E-21CD-4858-ACC8-9937F26F6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108"/>
                <a:ext cx="120" cy="59"/>
              </a:xfrm>
              <a:custGeom>
                <a:avLst/>
                <a:gdLst>
                  <a:gd name="T0" fmla="*/ 0 w 120"/>
                  <a:gd name="T1" fmla="*/ 41 h 59"/>
                  <a:gd name="T2" fmla="*/ 0 w 120"/>
                  <a:gd name="T3" fmla="*/ 41 h 59"/>
                  <a:gd name="T4" fmla="*/ 19 w 120"/>
                  <a:gd name="T5" fmla="*/ 50 h 59"/>
                  <a:gd name="T6" fmla="*/ 28 w 120"/>
                  <a:gd name="T7" fmla="*/ 51 h 59"/>
                  <a:gd name="T8" fmla="*/ 36 w 120"/>
                  <a:gd name="T9" fmla="*/ 53 h 59"/>
                  <a:gd name="T10" fmla="*/ 43 w 120"/>
                  <a:gd name="T11" fmla="*/ 51 h 59"/>
                  <a:gd name="T12" fmla="*/ 51 w 120"/>
                  <a:gd name="T13" fmla="*/ 50 h 59"/>
                  <a:gd name="T14" fmla="*/ 69 w 120"/>
                  <a:gd name="T15" fmla="*/ 45 h 59"/>
                  <a:gd name="T16" fmla="*/ 69 w 120"/>
                  <a:gd name="T17" fmla="*/ 45 h 59"/>
                  <a:gd name="T18" fmla="*/ 88 w 120"/>
                  <a:gd name="T19" fmla="*/ 39 h 59"/>
                  <a:gd name="T20" fmla="*/ 97 w 120"/>
                  <a:gd name="T21" fmla="*/ 36 h 59"/>
                  <a:gd name="T22" fmla="*/ 105 w 120"/>
                  <a:gd name="T23" fmla="*/ 32 h 59"/>
                  <a:gd name="T24" fmla="*/ 111 w 120"/>
                  <a:gd name="T25" fmla="*/ 26 h 59"/>
                  <a:gd name="T26" fmla="*/ 114 w 120"/>
                  <a:gd name="T27" fmla="*/ 20 h 59"/>
                  <a:gd name="T28" fmla="*/ 115 w 120"/>
                  <a:gd name="T29" fmla="*/ 11 h 59"/>
                  <a:gd name="T30" fmla="*/ 115 w 120"/>
                  <a:gd name="T31" fmla="*/ 0 h 59"/>
                  <a:gd name="T32" fmla="*/ 115 w 120"/>
                  <a:gd name="T33" fmla="*/ 0 h 59"/>
                  <a:gd name="T34" fmla="*/ 120 w 120"/>
                  <a:gd name="T35" fmla="*/ 17 h 59"/>
                  <a:gd name="T36" fmla="*/ 120 w 120"/>
                  <a:gd name="T37" fmla="*/ 24 h 59"/>
                  <a:gd name="T38" fmla="*/ 120 w 120"/>
                  <a:gd name="T39" fmla="*/ 32 h 59"/>
                  <a:gd name="T40" fmla="*/ 117 w 120"/>
                  <a:gd name="T41" fmla="*/ 38 h 59"/>
                  <a:gd name="T42" fmla="*/ 112 w 120"/>
                  <a:gd name="T43" fmla="*/ 42 h 59"/>
                  <a:gd name="T44" fmla="*/ 106 w 120"/>
                  <a:gd name="T45" fmla="*/ 47 h 59"/>
                  <a:gd name="T46" fmla="*/ 96 w 120"/>
                  <a:gd name="T47" fmla="*/ 50 h 59"/>
                  <a:gd name="T48" fmla="*/ 96 w 120"/>
                  <a:gd name="T49" fmla="*/ 50 h 59"/>
                  <a:gd name="T50" fmla="*/ 70 w 120"/>
                  <a:gd name="T51" fmla="*/ 57 h 59"/>
                  <a:gd name="T52" fmla="*/ 57 w 120"/>
                  <a:gd name="T53" fmla="*/ 59 h 59"/>
                  <a:gd name="T54" fmla="*/ 42 w 120"/>
                  <a:gd name="T55" fmla="*/ 59 h 59"/>
                  <a:gd name="T56" fmla="*/ 28 w 120"/>
                  <a:gd name="T57" fmla="*/ 59 h 59"/>
                  <a:gd name="T58" fmla="*/ 16 w 120"/>
                  <a:gd name="T59" fmla="*/ 56 h 59"/>
                  <a:gd name="T60" fmla="*/ 12 w 120"/>
                  <a:gd name="T61" fmla="*/ 53 h 59"/>
                  <a:gd name="T62" fmla="*/ 7 w 120"/>
                  <a:gd name="T63" fmla="*/ 50 h 59"/>
                  <a:gd name="T64" fmla="*/ 3 w 120"/>
                  <a:gd name="T65" fmla="*/ 47 h 59"/>
                  <a:gd name="T66" fmla="*/ 0 w 120"/>
                  <a:gd name="T67" fmla="*/ 41 h 59"/>
                  <a:gd name="T68" fmla="*/ 0 w 120"/>
                  <a:gd name="T69" fmla="*/ 41 h 5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0" h="59">
                    <a:moveTo>
                      <a:pt x="0" y="41"/>
                    </a:moveTo>
                    <a:lnTo>
                      <a:pt x="0" y="41"/>
                    </a:lnTo>
                    <a:lnTo>
                      <a:pt x="19" y="50"/>
                    </a:lnTo>
                    <a:lnTo>
                      <a:pt x="28" y="51"/>
                    </a:lnTo>
                    <a:lnTo>
                      <a:pt x="36" y="53"/>
                    </a:lnTo>
                    <a:lnTo>
                      <a:pt x="43" y="51"/>
                    </a:lnTo>
                    <a:lnTo>
                      <a:pt x="51" y="50"/>
                    </a:lnTo>
                    <a:lnTo>
                      <a:pt x="69" y="45"/>
                    </a:lnTo>
                    <a:lnTo>
                      <a:pt x="88" y="39"/>
                    </a:lnTo>
                    <a:lnTo>
                      <a:pt x="97" y="36"/>
                    </a:lnTo>
                    <a:lnTo>
                      <a:pt x="105" y="32"/>
                    </a:lnTo>
                    <a:lnTo>
                      <a:pt x="111" y="26"/>
                    </a:lnTo>
                    <a:lnTo>
                      <a:pt x="114" y="20"/>
                    </a:lnTo>
                    <a:lnTo>
                      <a:pt x="115" y="11"/>
                    </a:lnTo>
                    <a:lnTo>
                      <a:pt x="115" y="0"/>
                    </a:lnTo>
                    <a:lnTo>
                      <a:pt x="120" y="17"/>
                    </a:lnTo>
                    <a:lnTo>
                      <a:pt x="120" y="24"/>
                    </a:lnTo>
                    <a:lnTo>
                      <a:pt x="120" y="32"/>
                    </a:lnTo>
                    <a:lnTo>
                      <a:pt x="117" y="38"/>
                    </a:lnTo>
                    <a:lnTo>
                      <a:pt x="112" y="42"/>
                    </a:lnTo>
                    <a:lnTo>
                      <a:pt x="106" y="47"/>
                    </a:lnTo>
                    <a:lnTo>
                      <a:pt x="96" y="50"/>
                    </a:lnTo>
                    <a:lnTo>
                      <a:pt x="70" y="57"/>
                    </a:lnTo>
                    <a:lnTo>
                      <a:pt x="57" y="59"/>
                    </a:lnTo>
                    <a:lnTo>
                      <a:pt x="42" y="59"/>
                    </a:lnTo>
                    <a:lnTo>
                      <a:pt x="28" y="59"/>
                    </a:lnTo>
                    <a:lnTo>
                      <a:pt x="16" y="56"/>
                    </a:lnTo>
                    <a:lnTo>
                      <a:pt x="12" y="53"/>
                    </a:lnTo>
                    <a:lnTo>
                      <a:pt x="7" y="50"/>
                    </a:lnTo>
                    <a:lnTo>
                      <a:pt x="3" y="47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2" name="Freeform 13510">
                <a:extLst>
                  <a:ext uri="{FF2B5EF4-FFF2-40B4-BE49-F238E27FC236}">
                    <a16:creationId xmlns:a16="http://schemas.microsoft.com/office/drawing/2014/main" id="{173982F9-9FB5-4389-AF0D-6892DCEC3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3083"/>
                <a:ext cx="54" cy="64"/>
              </a:xfrm>
              <a:custGeom>
                <a:avLst/>
                <a:gdLst>
                  <a:gd name="T0" fmla="*/ 54 w 54"/>
                  <a:gd name="T1" fmla="*/ 0 h 64"/>
                  <a:gd name="T2" fmla="*/ 54 w 54"/>
                  <a:gd name="T3" fmla="*/ 0 h 64"/>
                  <a:gd name="T4" fmla="*/ 54 w 54"/>
                  <a:gd name="T5" fmla="*/ 7 h 64"/>
                  <a:gd name="T6" fmla="*/ 51 w 54"/>
                  <a:gd name="T7" fmla="*/ 16 h 64"/>
                  <a:gd name="T8" fmla="*/ 46 w 54"/>
                  <a:gd name="T9" fmla="*/ 28 h 64"/>
                  <a:gd name="T10" fmla="*/ 40 w 54"/>
                  <a:gd name="T11" fmla="*/ 39 h 64"/>
                  <a:gd name="T12" fmla="*/ 33 w 54"/>
                  <a:gd name="T13" fmla="*/ 49 h 64"/>
                  <a:gd name="T14" fmla="*/ 22 w 54"/>
                  <a:gd name="T15" fmla="*/ 57 h 64"/>
                  <a:gd name="T16" fmla="*/ 18 w 54"/>
                  <a:gd name="T17" fmla="*/ 58 h 64"/>
                  <a:gd name="T18" fmla="*/ 12 w 54"/>
                  <a:gd name="T19" fmla="*/ 60 h 64"/>
                  <a:gd name="T20" fmla="*/ 6 w 54"/>
                  <a:gd name="T21" fmla="*/ 60 h 64"/>
                  <a:gd name="T22" fmla="*/ 0 w 54"/>
                  <a:gd name="T23" fmla="*/ 58 h 64"/>
                  <a:gd name="T24" fmla="*/ 0 w 54"/>
                  <a:gd name="T25" fmla="*/ 58 h 64"/>
                  <a:gd name="T26" fmla="*/ 4 w 54"/>
                  <a:gd name="T27" fmla="*/ 61 h 64"/>
                  <a:gd name="T28" fmla="*/ 9 w 54"/>
                  <a:gd name="T29" fmla="*/ 63 h 64"/>
                  <a:gd name="T30" fmla="*/ 15 w 54"/>
                  <a:gd name="T31" fmla="*/ 64 h 64"/>
                  <a:gd name="T32" fmla="*/ 19 w 54"/>
                  <a:gd name="T33" fmla="*/ 63 h 64"/>
                  <a:gd name="T34" fmla="*/ 28 w 54"/>
                  <a:gd name="T35" fmla="*/ 60 h 64"/>
                  <a:gd name="T36" fmla="*/ 37 w 54"/>
                  <a:gd name="T37" fmla="*/ 54 h 64"/>
                  <a:gd name="T38" fmla="*/ 45 w 54"/>
                  <a:gd name="T39" fmla="*/ 45 h 64"/>
                  <a:gd name="T40" fmla="*/ 51 w 54"/>
                  <a:gd name="T41" fmla="*/ 33 h 64"/>
                  <a:gd name="T42" fmla="*/ 54 w 54"/>
                  <a:gd name="T43" fmla="*/ 18 h 64"/>
                  <a:gd name="T44" fmla="*/ 54 w 54"/>
                  <a:gd name="T45" fmla="*/ 0 h 64"/>
                  <a:gd name="T46" fmla="*/ 54 w 54"/>
                  <a:gd name="T47" fmla="*/ 0 h 6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4" h="64">
                    <a:moveTo>
                      <a:pt x="54" y="0"/>
                    </a:moveTo>
                    <a:lnTo>
                      <a:pt x="54" y="0"/>
                    </a:lnTo>
                    <a:lnTo>
                      <a:pt x="54" y="7"/>
                    </a:lnTo>
                    <a:lnTo>
                      <a:pt x="51" y="16"/>
                    </a:lnTo>
                    <a:lnTo>
                      <a:pt x="46" y="28"/>
                    </a:lnTo>
                    <a:lnTo>
                      <a:pt x="40" y="39"/>
                    </a:lnTo>
                    <a:lnTo>
                      <a:pt x="33" y="49"/>
                    </a:lnTo>
                    <a:lnTo>
                      <a:pt x="22" y="57"/>
                    </a:lnTo>
                    <a:lnTo>
                      <a:pt x="18" y="58"/>
                    </a:lnTo>
                    <a:lnTo>
                      <a:pt x="12" y="60"/>
                    </a:lnTo>
                    <a:lnTo>
                      <a:pt x="6" y="60"/>
                    </a:lnTo>
                    <a:lnTo>
                      <a:pt x="0" y="58"/>
                    </a:lnTo>
                    <a:lnTo>
                      <a:pt x="4" y="61"/>
                    </a:lnTo>
                    <a:lnTo>
                      <a:pt x="9" y="63"/>
                    </a:lnTo>
                    <a:lnTo>
                      <a:pt x="15" y="64"/>
                    </a:lnTo>
                    <a:lnTo>
                      <a:pt x="19" y="63"/>
                    </a:lnTo>
                    <a:lnTo>
                      <a:pt x="28" y="60"/>
                    </a:lnTo>
                    <a:lnTo>
                      <a:pt x="37" y="54"/>
                    </a:lnTo>
                    <a:lnTo>
                      <a:pt x="45" y="45"/>
                    </a:lnTo>
                    <a:lnTo>
                      <a:pt x="51" y="33"/>
                    </a:lnTo>
                    <a:lnTo>
                      <a:pt x="54" y="18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3" name="Freeform 13511">
                <a:extLst>
                  <a:ext uri="{FF2B5EF4-FFF2-40B4-BE49-F238E27FC236}">
                    <a16:creationId xmlns:a16="http://schemas.microsoft.com/office/drawing/2014/main" id="{9B744120-245D-411C-BBF9-AD447789B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2615"/>
                <a:ext cx="67" cy="96"/>
              </a:xfrm>
              <a:custGeom>
                <a:avLst/>
                <a:gdLst>
                  <a:gd name="T0" fmla="*/ 63 w 67"/>
                  <a:gd name="T1" fmla="*/ 64 h 96"/>
                  <a:gd name="T2" fmla="*/ 63 w 67"/>
                  <a:gd name="T3" fmla="*/ 64 h 96"/>
                  <a:gd name="T4" fmla="*/ 66 w 67"/>
                  <a:gd name="T5" fmla="*/ 52 h 96"/>
                  <a:gd name="T6" fmla="*/ 66 w 67"/>
                  <a:gd name="T7" fmla="*/ 45 h 96"/>
                  <a:gd name="T8" fmla="*/ 67 w 67"/>
                  <a:gd name="T9" fmla="*/ 37 h 96"/>
                  <a:gd name="T10" fmla="*/ 66 w 67"/>
                  <a:gd name="T11" fmla="*/ 30 h 96"/>
                  <a:gd name="T12" fmla="*/ 63 w 67"/>
                  <a:gd name="T13" fmla="*/ 21 h 96"/>
                  <a:gd name="T14" fmla="*/ 58 w 67"/>
                  <a:gd name="T15" fmla="*/ 10 h 96"/>
                  <a:gd name="T16" fmla="*/ 52 w 67"/>
                  <a:gd name="T17" fmla="*/ 0 h 96"/>
                  <a:gd name="T18" fmla="*/ 52 w 67"/>
                  <a:gd name="T19" fmla="*/ 0 h 96"/>
                  <a:gd name="T20" fmla="*/ 55 w 67"/>
                  <a:gd name="T21" fmla="*/ 16 h 96"/>
                  <a:gd name="T22" fmla="*/ 58 w 67"/>
                  <a:gd name="T23" fmla="*/ 31 h 96"/>
                  <a:gd name="T24" fmla="*/ 58 w 67"/>
                  <a:gd name="T25" fmla="*/ 39 h 96"/>
                  <a:gd name="T26" fmla="*/ 57 w 67"/>
                  <a:gd name="T27" fmla="*/ 46 h 96"/>
                  <a:gd name="T28" fmla="*/ 54 w 67"/>
                  <a:gd name="T29" fmla="*/ 52 h 96"/>
                  <a:gd name="T30" fmla="*/ 49 w 67"/>
                  <a:gd name="T31" fmla="*/ 57 h 96"/>
                  <a:gd name="T32" fmla="*/ 49 w 67"/>
                  <a:gd name="T33" fmla="*/ 57 h 96"/>
                  <a:gd name="T34" fmla="*/ 39 w 67"/>
                  <a:gd name="T35" fmla="*/ 66 h 96"/>
                  <a:gd name="T36" fmla="*/ 27 w 67"/>
                  <a:gd name="T37" fmla="*/ 75 h 96"/>
                  <a:gd name="T38" fmla="*/ 15 w 67"/>
                  <a:gd name="T39" fmla="*/ 84 h 96"/>
                  <a:gd name="T40" fmla="*/ 0 w 67"/>
                  <a:gd name="T41" fmla="*/ 96 h 96"/>
                  <a:gd name="T42" fmla="*/ 0 w 67"/>
                  <a:gd name="T43" fmla="*/ 96 h 96"/>
                  <a:gd name="T44" fmla="*/ 7 w 67"/>
                  <a:gd name="T45" fmla="*/ 93 h 96"/>
                  <a:gd name="T46" fmla="*/ 15 w 67"/>
                  <a:gd name="T47" fmla="*/ 90 h 96"/>
                  <a:gd name="T48" fmla="*/ 31 w 67"/>
                  <a:gd name="T49" fmla="*/ 85 h 96"/>
                  <a:gd name="T50" fmla="*/ 40 w 67"/>
                  <a:gd name="T51" fmla="*/ 82 h 96"/>
                  <a:gd name="T52" fmla="*/ 48 w 67"/>
                  <a:gd name="T53" fmla="*/ 78 h 96"/>
                  <a:gd name="T54" fmla="*/ 55 w 67"/>
                  <a:gd name="T55" fmla="*/ 73 h 96"/>
                  <a:gd name="T56" fmla="*/ 63 w 67"/>
                  <a:gd name="T57" fmla="*/ 64 h 96"/>
                  <a:gd name="T58" fmla="*/ 63 w 67"/>
                  <a:gd name="T59" fmla="*/ 64 h 9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7" h="96">
                    <a:moveTo>
                      <a:pt x="63" y="64"/>
                    </a:moveTo>
                    <a:lnTo>
                      <a:pt x="63" y="64"/>
                    </a:lnTo>
                    <a:lnTo>
                      <a:pt x="66" y="52"/>
                    </a:lnTo>
                    <a:lnTo>
                      <a:pt x="66" y="45"/>
                    </a:lnTo>
                    <a:lnTo>
                      <a:pt x="67" y="37"/>
                    </a:lnTo>
                    <a:lnTo>
                      <a:pt x="66" y="30"/>
                    </a:lnTo>
                    <a:lnTo>
                      <a:pt x="63" y="21"/>
                    </a:lnTo>
                    <a:lnTo>
                      <a:pt x="58" y="10"/>
                    </a:lnTo>
                    <a:lnTo>
                      <a:pt x="52" y="0"/>
                    </a:lnTo>
                    <a:lnTo>
                      <a:pt x="55" y="16"/>
                    </a:lnTo>
                    <a:lnTo>
                      <a:pt x="58" y="31"/>
                    </a:lnTo>
                    <a:lnTo>
                      <a:pt x="58" y="39"/>
                    </a:lnTo>
                    <a:lnTo>
                      <a:pt x="57" y="46"/>
                    </a:lnTo>
                    <a:lnTo>
                      <a:pt x="54" y="52"/>
                    </a:lnTo>
                    <a:lnTo>
                      <a:pt x="49" y="57"/>
                    </a:lnTo>
                    <a:lnTo>
                      <a:pt x="39" y="66"/>
                    </a:lnTo>
                    <a:lnTo>
                      <a:pt x="27" y="75"/>
                    </a:lnTo>
                    <a:lnTo>
                      <a:pt x="15" y="84"/>
                    </a:lnTo>
                    <a:lnTo>
                      <a:pt x="0" y="96"/>
                    </a:lnTo>
                    <a:lnTo>
                      <a:pt x="7" y="93"/>
                    </a:lnTo>
                    <a:lnTo>
                      <a:pt x="15" y="90"/>
                    </a:lnTo>
                    <a:lnTo>
                      <a:pt x="31" y="85"/>
                    </a:lnTo>
                    <a:lnTo>
                      <a:pt x="40" y="82"/>
                    </a:lnTo>
                    <a:lnTo>
                      <a:pt x="48" y="78"/>
                    </a:lnTo>
                    <a:lnTo>
                      <a:pt x="55" y="73"/>
                    </a:lnTo>
                    <a:lnTo>
                      <a:pt x="63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4" name="Freeform 13512">
                <a:extLst>
                  <a:ext uri="{FF2B5EF4-FFF2-40B4-BE49-F238E27FC236}">
                    <a16:creationId xmlns:a16="http://schemas.microsoft.com/office/drawing/2014/main" id="{24B7C564-E8FD-4C91-BA2B-96E4A9A53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508"/>
                <a:ext cx="94" cy="60"/>
              </a:xfrm>
              <a:custGeom>
                <a:avLst/>
                <a:gdLst>
                  <a:gd name="T0" fmla="*/ 78 w 94"/>
                  <a:gd name="T1" fmla="*/ 51 h 60"/>
                  <a:gd name="T2" fmla="*/ 78 w 94"/>
                  <a:gd name="T3" fmla="*/ 51 h 60"/>
                  <a:gd name="T4" fmla="*/ 84 w 94"/>
                  <a:gd name="T5" fmla="*/ 50 h 60"/>
                  <a:gd name="T6" fmla="*/ 88 w 94"/>
                  <a:gd name="T7" fmla="*/ 45 h 60"/>
                  <a:gd name="T8" fmla="*/ 91 w 94"/>
                  <a:gd name="T9" fmla="*/ 41 h 60"/>
                  <a:gd name="T10" fmla="*/ 93 w 94"/>
                  <a:gd name="T11" fmla="*/ 35 h 60"/>
                  <a:gd name="T12" fmla="*/ 94 w 94"/>
                  <a:gd name="T13" fmla="*/ 27 h 60"/>
                  <a:gd name="T14" fmla="*/ 93 w 94"/>
                  <a:gd name="T15" fmla="*/ 20 h 60"/>
                  <a:gd name="T16" fmla="*/ 88 w 94"/>
                  <a:gd name="T17" fmla="*/ 0 h 60"/>
                  <a:gd name="T18" fmla="*/ 88 w 94"/>
                  <a:gd name="T19" fmla="*/ 0 h 60"/>
                  <a:gd name="T20" fmla="*/ 88 w 94"/>
                  <a:gd name="T21" fmla="*/ 9 h 60"/>
                  <a:gd name="T22" fmla="*/ 88 w 94"/>
                  <a:gd name="T23" fmla="*/ 21 h 60"/>
                  <a:gd name="T24" fmla="*/ 85 w 94"/>
                  <a:gd name="T25" fmla="*/ 27 h 60"/>
                  <a:gd name="T26" fmla="*/ 82 w 94"/>
                  <a:gd name="T27" fmla="*/ 32 h 60"/>
                  <a:gd name="T28" fmla="*/ 79 w 94"/>
                  <a:gd name="T29" fmla="*/ 36 h 60"/>
                  <a:gd name="T30" fmla="*/ 73 w 94"/>
                  <a:gd name="T31" fmla="*/ 38 h 60"/>
                  <a:gd name="T32" fmla="*/ 73 w 94"/>
                  <a:gd name="T33" fmla="*/ 38 h 60"/>
                  <a:gd name="T34" fmla="*/ 43 w 94"/>
                  <a:gd name="T35" fmla="*/ 47 h 60"/>
                  <a:gd name="T36" fmla="*/ 24 w 94"/>
                  <a:gd name="T37" fmla="*/ 53 h 60"/>
                  <a:gd name="T38" fmla="*/ 0 w 94"/>
                  <a:gd name="T39" fmla="*/ 60 h 60"/>
                  <a:gd name="T40" fmla="*/ 0 w 94"/>
                  <a:gd name="T41" fmla="*/ 60 h 60"/>
                  <a:gd name="T42" fmla="*/ 18 w 94"/>
                  <a:gd name="T43" fmla="*/ 57 h 60"/>
                  <a:gd name="T44" fmla="*/ 40 w 94"/>
                  <a:gd name="T45" fmla="*/ 56 h 60"/>
                  <a:gd name="T46" fmla="*/ 61 w 94"/>
                  <a:gd name="T47" fmla="*/ 54 h 60"/>
                  <a:gd name="T48" fmla="*/ 78 w 94"/>
                  <a:gd name="T49" fmla="*/ 51 h 60"/>
                  <a:gd name="T50" fmla="*/ 78 w 94"/>
                  <a:gd name="T51" fmla="*/ 51 h 6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94" h="60">
                    <a:moveTo>
                      <a:pt x="78" y="51"/>
                    </a:moveTo>
                    <a:lnTo>
                      <a:pt x="78" y="51"/>
                    </a:lnTo>
                    <a:lnTo>
                      <a:pt x="84" y="50"/>
                    </a:lnTo>
                    <a:lnTo>
                      <a:pt x="88" y="45"/>
                    </a:lnTo>
                    <a:lnTo>
                      <a:pt x="91" y="41"/>
                    </a:lnTo>
                    <a:lnTo>
                      <a:pt x="93" y="35"/>
                    </a:lnTo>
                    <a:lnTo>
                      <a:pt x="94" y="27"/>
                    </a:lnTo>
                    <a:lnTo>
                      <a:pt x="93" y="20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21"/>
                    </a:lnTo>
                    <a:lnTo>
                      <a:pt x="85" y="27"/>
                    </a:lnTo>
                    <a:lnTo>
                      <a:pt x="82" y="32"/>
                    </a:lnTo>
                    <a:lnTo>
                      <a:pt x="79" y="36"/>
                    </a:lnTo>
                    <a:lnTo>
                      <a:pt x="73" y="38"/>
                    </a:lnTo>
                    <a:lnTo>
                      <a:pt x="43" y="47"/>
                    </a:lnTo>
                    <a:lnTo>
                      <a:pt x="24" y="53"/>
                    </a:lnTo>
                    <a:lnTo>
                      <a:pt x="0" y="60"/>
                    </a:lnTo>
                    <a:lnTo>
                      <a:pt x="18" y="57"/>
                    </a:lnTo>
                    <a:lnTo>
                      <a:pt x="40" y="56"/>
                    </a:lnTo>
                    <a:lnTo>
                      <a:pt x="61" y="54"/>
                    </a:lnTo>
                    <a:lnTo>
                      <a:pt x="78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5" name="Freeform 13513">
                <a:extLst>
                  <a:ext uri="{FF2B5EF4-FFF2-40B4-BE49-F238E27FC236}">
                    <a16:creationId xmlns:a16="http://schemas.microsoft.com/office/drawing/2014/main" id="{71901CDA-6769-451C-8CCB-A9113E2C5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496"/>
                <a:ext cx="51" cy="105"/>
              </a:xfrm>
              <a:custGeom>
                <a:avLst/>
                <a:gdLst>
                  <a:gd name="T0" fmla="*/ 43 w 51"/>
                  <a:gd name="T1" fmla="*/ 80 h 105"/>
                  <a:gd name="T2" fmla="*/ 43 w 51"/>
                  <a:gd name="T3" fmla="*/ 80 h 105"/>
                  <a:gd name="T4" fmla="*/ 49 w 51"/>
                  <a:gd name="T5" fmla="*/ 66 h 105"/>
                  <a:gd name="T6" fmla="*/ 51 w 51"/>
                  <a:gd name="T7" fmla="*/ 59 h 105"/>
                  <a:gd name="T8" fmla="*/ 51 w 51"/>
                  <a:gd name="T9" fmla="*/ 51 h 105"/>
                  <a:gd name="T10" fmla="*/ 49 w 51"/>
                  <a:gd name="T11" fmla="*/ 32 h 105"/>
                  <a:gd name="T12" fmla="*/ 43 w 51"/>
                  <a:gd name="T13" fmla="*/ 0 h 105"/>
                  <a:gd name="T14" fmla="*/ 43 w 51"/>
                  <a:gd name="T15" fmla="*/ 0 h 105"/>
                  <a:gd name="T16" fmla="*/ 45 w 51"/>
                  <a:gd name="T17" fmla="*/ 8 h 105"/>
                  <a:gd name="T18" fmla="*/ 45 w 51"/>
                  <a:gd name="T19" fmla="*/ 18 h 105"/>
                  <a:gd name="T20" fmla="*/ 43 w 51"/>
                  <a:gd name="T21" fmla="*/ 38 h 105"/>
                  <a:gd name="T22" fmla="*/ 43 w 51"/>
                  <a:gd name="T23" fmla="*/ 38 h 105"/>
                  <a:gd name="T24" fmla="*/ 40 w 51"/>
                  <a:gd name="T25" fmla="*/ 60 h 105"/>
                  <a:gd name="T26" fmla="*/ 37 w 51"/>
                  <a:gd name="T27" fmla="*/ 71 h 105"/>
                  <a:gd name="T28" fmla="*/ 33 w 51"/>
                  <a:gd name="T29" fmla="*/ 80 h 105"/>
                  <a:gd name="T30" fmla="*/ 27 w 51"/>
                  <a:gd name="T31" fmla="*/ 87 h 105"/>
                  <a:gd name="T32" fmla="*/ 21 w 51"/>
                  <a:gd name="T33" fmla="*/ 95 h 105"/>
                  <a:gd name="T34" fmla="*/ 10 w 51"/>
                  <a:gd name="T35" fmla="*/ 101 h 105"/>
                  <a:gd name="T36" fmla="*/ 0 w 51"/>
                  <a:gd name="T37" fmla="*/ 105 h 105"/>
                  <a:gd name="T38" fmla="*/ 0 w 51"/>
                  <a:gd name="T39" fmla="*/ 105 h 105"/>
                  <a:gd name="T40" fmla="*/ 15 w 51"/>
                  <a:gd name="T41" fmla="*/ 101 h 105"/>
                  <a:gd name="T42" fmla="*/ 27 w 51"/>
                  <a:gd name="T43" fmla="*/ 95 h 105"/>
                  <a:gd name="T44" fmla="*/ 36 w 51"/>
                  <a:gd name="T45" fmla="*/ 87 h 105"/>
                  <a:gd name="T46" fmla="*/ 43 w 51"/>
                  <a:gd name="T47" fmla="*/ 80 h 105"/>
                  <a:gd name="T48" fmla="*/ 43 w 51"/>
                  <a:gd name="T49" fmla="*/ 80 h 10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1" h="105">
                    <a:moveTo>
                      <a:pt x="43" y="80"/>
                    </a:moveTo>
                    <a:lnTo>
                      <a:pt x="43" y="80"/>
                    </a:lnTo>
                    <a:lnTo>
                      <a:pt x="49" y="66"/>
                    </a:lnTo>
                    <a:lnTo>
                      <a:pt x="51" y="59"/>
                    </a:lnTo>
                    <a:lnTo>
                      <a:pt x="51" y="51"/>
                    </a:lnTo>
                    <a:lnTo>
                      <a:pt x="49" y="32"/>
                    </a:lnTo>
                    <a:lnTo>
                      <a:pt x="43" y="0"/>
                    </a:lnTo>
                    <a:lnTo>
                      <a:pt x="45" y="8"/>
                    </a:lnTo>
                    <a:lnTo>
                      <a:pt x="45" y="18"/>
                    </a:lnTo>
                    <a:lnTo>
                      <a:pt x="43" y="38"/>
                    </a:lnTo>
                    <a:lnTo>
                      <a:pt x="40" y="60"/>
                    </a:lnTo>
                    <a:lnTo>
                      <a:pt x="37" y="71"/>
                    </a:lnTo>
                    <a:lnTo>
                      <a:pt x="33" y="80"/>
                    </a:lnTo>
                    <a:lnTo>
                      <a:pt x="27" y="87"/>
                    </a:lnTo>
                    <a:lnTo>
                      <a:pt x="21" y="95"/>
                    </a:lnTo>
                    <a:lnTo>
                      <a:pt x="10" y="101"/>
                    </a:lnTo>
                    <a:lnTo>
                      <a:pt x="0" y="105"/>
                    </a:lnTo>
                    <a:lnTo>
                      <a:pt x="15" y="101"/>
                    </a:lnTo>
                    <a:lnTo>
                      <a:pt x="27" y="95"/>
                    </a:lnTo>
                    <a:lnTo>
                      <a:pt x="36" y="87"/>
                    </a:lnTo>
                    <a:lnTo>
                      <a:pt x="43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6" name="Freeform 13514">
                <a:extLst>
                  <a:ext uri="{FF2B5EF4-FFF2-40B4-BE49-F238E27FC236}">
                    <a16:creationId xmlns:a16="http://schemas.microsoft.com/office/drawing/2014/main" id="{09141839-7ED1-405D-8ABF-7D466756A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918"/>
                <a:ext cx="92" cy="90"/>
              </a:xfrm>
              <a:custGeom>
                <a:avLst/>
                <a:gdLst>
                  <a:gd name="T0" fmla="*/ 0 w 92"/>
                  <a:gd name="T1" fmla="*/ 84 h 90"/>
                  <a:gd name="T2" fmla="*/ 0 w 92"/>
                  <a:gd name="T3" fmla="*/ 84 h 90"/>
                  <a:gd name="T4" fmla="*/ 15 w 92"/>
                  <a:gd name="T5" fmla="*/ 87 h 90"/>
                  <a:gd name="T6" fmla="*/ 27 w 92"/>
                  <a:gd name="T7" fmla="*/ 87 h 90"/>
                  <a:gd name="T8" fmla="*/ 32 w 92"/>
                  <a:gd name="T9" fmla="*/ 85 h 90"/>
                  <a:gd name="T10" fmla="*/ 38 w 92"/>
                  <a:gd name="T11" fmla="*/ 82 h 90"/>
                  <a:gd name="T12" fmla="*/ 47 w 92"/>
                  <a:gd name="T13" fmla="*/ 75 h 90"/>
                  <a:gd name="T14" fmla="*/ 47 w 92"/>
                  <a:gd name="T15" fmla="*/ 75 h 90"/>
                  <a:gd name="T16" fmla="*/ 57 w 92"/>
                  <a:gd name="T17" fmla="*/ 67 h 90"/>
                  <a:gd name="T18" fmla="*/ 68 w 92"/>
                  <a:gd name="T19" fmla="*/ 60 h 90"/>
                  <a:gd name="T20" fmla="*/ 75 w 92"/>
                  <a:gd name="T21" fmla="*/ 52 h 90"/>
                  <a:gd name="T22" fmla="*/ 80 w 92"/>
                  <a:gd name="T23" fmla="*/ 46 h 90"/>
                  <a:gd name="T24" fmla="*/ 81 w 92"/>
                  <a:gd name="T25" fmla="*/ 40 h 90"/>
                  <a:gd name="T26" fmla="*/ 81 w 92"/>
                  <a:gd name="T27" fmla="*/ 40 h 90"/>
                  <a:gd name="T28" fmla="*/ 87 w 92"/>
                  <a:gd name="T29" fmla="*/ 15 h 90"/>
                  <a:gd name="T30" fmla="*/ 89 w 92"/>
                  <a:gd name="T31" fmla="*/ 0 h 90"/>
                  <a:gd name="T32" fmla="*/ 89 w 92"/>
                  <a:gd name="T33" fmla="*/ 0 h 90"/>
                  <a:gd name="T34" fmla="*/ 92 w 92"/>
                  <a:gd name="T35" fmla="*/ 24 h 90"/>
                  <a:gd name="T36" fmla="*/ 92 w 92"/>
                  <a:gd name="T37" fmla="*/ 40 h 90"/>
                  <a:gd name="T38" fmla="*/ 89 w 92"/>
                  <a:gd name="T39" fmla="*/ 52 h 90"/>
                  <a:gd name="T40" fmla="*/ 84 w 92"/>
                  <a:gd name="T41" fmla="*/ 60 h 90"/>
                  <a:gd name="T42" fmla="*/ 84 w 92"/>
                  <a:gd name="T43" fmla="*/ 60 h 90"/>
                  <a:gd name="T44" fmla="*/ 77 w 92"/>
                  <a:gd name="T45" fmla="*/ 67 h 90"/>
                  <a:gd name="T46" fmla="*/ 66 w 92"/>
                  <a:gd name="T47" fmla="*/ 75 h 90"/>
                  <a:gd name="T48" fmla="*/ 42 w 92"/>
                  <a:gd name="T49" fmla="*/ 85 h 90"/>
                  <a:gd name="T50" fmla="*/ 42 w 92"/>
                  <a:gd name="T51" fmla="*/ 85 h 90"/>
                  <a:gd name="T52" fmla="*/ 36 w 92"/>
                  <a:gd name="T53" fmla="*/ 88 h 90"/>
                  <a:gd name="T54" fmla="*/ 30 w 92"/>
                  <a:gd name="T55" fmla="*/ 90 h 90"/>
                  <a:gd name="T56" fmla="*/ 17 w 92"/>
                  <a:gd name="T57" fmla="*/ 90 h 90"/>
                  <a:gd name="T58" fmla="*/ 8 w 92"/>
                  <a:gd name="T59" fmla="*/ 88 h 90"/>
                  <a:gd name="T60" fmla="*/ 0 w 92"/>
                  <a:gd name="T61" fmla="*/ 84 h 90"/>
                  <a:gd name="T62" fmla="*/ 0 w 92"/>
                  <a:gd name="T63" fmla="*/ 84 h 9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2" h="90">
                    <a:moveTo>
                      <a:pt x="0" y="84"/>
                    </a:moveTo>
                    <a:lnTo>
                      <a:pt x="0" y="84"/>
                    </a:lnTo>
                    <a:lnTo>
                      <a:pt x="15" y="87"/>
                    </a:lnTo>
                    <a:lnTo>
                      <a:pt x="27" y="87"/>
                    </a:lnTo>
                    <a:lnTo>
                      <a:pt x="32" y="85"/>
                    </a:lnTo>
                    <a:lnTo>
                      <a:pt x="38" y="82"/>
                    </a:lnTo>
                    <a:lnTo>
                      <a:pt x="47" y="75"/>
                    </a:lnTo>
                    <a:lnTo>
                      <a:pt x="57" y="67"/>
                    </a:lnTo>
                    <a:lnTo>
                      <a:pt x="68" y="60"/>
                    </a:lnTo>
                    <a:lnTo>
                      <a:pt x="75" y="52"/>
                    </a:lnTo>
                    <a:lnTo>
                      <a:pt x="80" y="46"/>
                    </a:lnTo>
                    <a:lnTo>
                      <a:pt x="81" y="40"/>
                    </a:lnTo>
                    <a:lnTo>
                      <a:pt x="87" y="15"/>
                    </a:lnTo>
                    <a:lnTo>
                      <a:pt x="89" y="0"/>
                    </a:lnTo>
                    <a:lnTo>
                      <a:pt x="92" y="24"/>
                    </a:lnTo>
                    <a:lnTo>
                      <a:pt x="92" y="40"/>
                    </a:lnTo>
                    <a:lnTo>
                      <a:pt x="89" y="52"/>
                    </a:lnTo>
                    <a:lnTo>
                      <a:pt x="84" y="60"/>
                    </a:lnTo>
                    <a:lnTo>
                      <a:pt x="77" y="67"/>
                    </a:lnTo>
                    <a:lnTo>
                      <a:pt x="66" y="75"/>
                    </a:lnTo>
                    <a:lnTo>
                      <a:pt x="42" y="85"/>
                    </a:lnTo>
                    <a:lnTo>
                      <a:pt x="36" y="88"/>
                    </a:lnTo>
                    <a:lnTo>
                      <a:pt x="30" y="90"/>
                    </a:lnTo>
                    <a:lnTo>
                      <a:pt x="17" y="90"/>
                    </a:lnTo>
                    <a:lnTo>
                      <a:pt x="8" y="88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7" name="Freeform 13515">
                <a:extLst>
                  <a:ext uri="{FF2B5EF4-FFF2-40B4-BE49-F238E27FC236}">
                    <a16:creationId xmlns:a16="http://schemas.microsoft.com/office/drawing/2014/main" id="{A20BB947-1468-47FF-8B40-B8330A252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3102"/>
                <a:ext cx="84" cy="102"/>
              </a:xfrm>
              <a:custGeom>
                <a:avLst/>
                <a:gdLst>
                  <a:gd name="T0" fmla="*/ 46 w 84"/>
                  <a:gd name="T1" fmla="*/ 98 h 102"/>
                  <a:gd name="T2" fmla="*/ 46 w 84"/>
                  <a:gd name="T3" fmla="*/ 98 h 102"/>
                  <a:gd name="T4" fmla="*/ 55 w 84"/>
                  <a:gd name="T5" fmla="*/ 87 h 102"/>
                  <a:gd name="T6" fmla="*/ 64 w 84"/>
                  <a:gd name="T7" fmla="*/ 77 h 102"/>
                  <a:gd name="T8" fmla="*/ 70 w 84"/>
                  <a:gd name="T9" fmla="*/ 65 h 102"/>
                  <a:gd name="T10" fmla="*/ 75 w 84"/>
                  <a:gd name="T11" fmla="*/ 53 h 102"/>
                  <a:gd name="T12" fmla="*/ 79 w 84"/>
                  <a:gd name="T13" fmla="*/ 41 h 102"/>
                  <a:gd name="T14" fmla="*/ 82 w 84"/>
                  <a:gd name="T15" fmla="*/ 27 h 102"/>
                  <a:gd name="T16" fmla="*/ 84 w 84"/>
                  <a:gd name="T17" fmla="*/ 14 h 102"/>
                  <a:gd name="T18" fmla="*/ 84 w 84"/>
                  <a:gd name="T19" fmla="*/ 0 h 102"/>
                  <a:gd name="T20" fmla="*/ 84 w 84"/>
                  <a:gd name="T21" fmla="*/ 0 h 102"/>
                  <a:gd name="T22" fmla="*/ 82 w 84"/>
                  <a:gd name="T23" fmla="*/ 12 h 102"/>
                  <a:gd name="T24" fmla="*/ 78 w 84"/>
                  <a:gd name="T25" fmla="*/ 23 h 102"/>
                  <a:gd name="T26" fmla="*/ 70 w 84"/>
                  <a:gd name="T27" fmla="*/ 45 h 102"/>
                  <a:gd name="T28" fmla="*/ 60 w 84"/>
                  <a:gd name="T29" fmla="*/ 63 h 102"/>
                  <a:gd name="T30" fmla="*/ 48 w 84"/>
                  <a:gd name="T31" fmla="*/ 78 h 102"/>
                  <a:gd name="T32" fmla="*/ 48 w 84"/>
                  <a:gd name="T33" fmla="*/ 78 h 102"/>
                  <a:gd name="T34" fmla="*/ 39 w 84"/>
                  <a:gd name="T35" fmla="*/ 89 h 102"/>
                  <a:gd name="T36" fmla="*/ 34 w 84"/>
                  <a:gd name="T37" fmla="*/ 92 h 102"/>
                  <a:gd name="T38" fmla="*/ 30 w 84"/>
                  <a:gd name="T39" fmla="*/ 93 h 102"/>
                  <a:gd name="T40" fmla="*/ 24 w 84"/>
                  <a:gd name="T41" fmla="*/ 95 h 102"/>
                  <a:gd name="T42" fmla="*/ 18 w 84"/>
                  <a:gd name="T43" fmla="*/ 93 h 102"/>
                  <a:gd name="T44" fmla="*/ 0 w 84"/>
                  <a:gd name="T45" fmla="*/ 86 h 102"/>
                  <a:gd name="T46" fmla="*/ 0 w 84"/>
                  <a:gd name="T47" fmla="*/ 86 h 102"/>
                  <a:gd name="T48" fmla="*/ 4 w 84"/>
                  <a:gd name="T49" fmla="*/ 92 h 102"/>
                  <a:gd name="T50" fmla="*/ 9 w 84"/>
                  <a:gd name="T51" fmla="*/ 96 h 102"/>
                  <a:gd name="T52" fmla="*/ 15 w 84"/>
                  <a:gd name="T53" fmla="*/ 99 h 102"/>
                  <a:gd name="T54" fmla="*/ 21 w 84"/>
                  <a:gd name="T55" fmla="*/ 101 h 102"/>
                  <a:gd name="T56" fmla="*/ 28 w 84"/>
                  <a:gd name="T57" fmla="*/ 102 h 102"/>
                  <a:gd name="T58" fmla="*/ 34 w 84"/>
                  <a:gd name="T59" fmla="*/ 102 h 102"/>
                  <a:gd name="T60" fmla="*/ 40 w 84"/>
                  <a:gd name="T61" fmla="*/ 101 h 102"/>
                  <a:gd name="T62" fmla="*/ 46 w 84"/>
                  <a:gd name="T63" fmla="*/ 98 h 102"/>
                  <a:gd name="T64" fmla="*/ 46 w 84"/>
                  <a:gd name="T65" fmla="*/ 98 h 10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4" h="102">
                    <a:moveTo>
                      <a:pt x="46" y="98"/>
                    </a:moveTo>
                    <a:lnTo>
                      <a:pt x="46" y="98"/>
                    </a:lnTo>
                    <a:lnTo>
                      <a:pt x="55" y="87"/>
                    </a:lnTo>
                    <a:lnTo>
                      <a:pt x="64" y="77"/>
                    </a:lnTo>
                    <a:lnTo>
                      <a:pt x="70" y="65"/>
                    </a:lnTo>
                    <a:lnTo>
                      <a:pt x="75" y="53"/>
                    </a:lnTo>
                    <a:lnTo>
                      <a:pt x="79" y="41"/>
                    </a:lnTo>
                    <a:lnTo>
                      <a:pt x="82" y="27"/>
                    </a:lnTo>
                    <a:lnTo>
                      <a:pt x="84" y="14"/>
                    </a:lnTo>
                    <a:lnTo>
                      <a:pt x="84" y="0"/>
                    </a:lnTo>
                    <a:lnTo>
                      <a:pt x="82" y="12"/>
                    </a:lnTo>
                    <a:lnTo>
                      <a:pt x="78" y="23"/>
                    </a:lnTo>
                    <a:lnTo>
                      <a:pt x="70" y="45"/>
                    </a:lnTo>
                    <a:lnTo>
                      <a:pt x="60" y="63"/>
                    </a:lnTo>
                    <a:lnTo>
                      <a:pt x="48" y="78"/>
                    </a:lnTo>
                    <a:lnTo>
                      <a:pt x="39" y="89"/>
                    </a:lnTo>
                    <a:lnTo>
                      <a:pt x="34" y="92"/>
                    </a:lnTo>
                    <a:lnTo>
                      <a:pt x="30" y="93"/>
                    </a:lnTo>
                    <a:lnTo>
                      <a:pt x="24" y="95"/>
                    </a:lnTo>
                    <a:lnTo>
                      <a:pt x="18" y="93"/>
                    </a:lnTo>
                    <a:lnTo>
                      <a:pt x="0" y="86"/>
                    </a:lnTo>
                    <a:lnTo>
                      <a:pt x="4" y="92"/>
                    </a:lnTo>
                    <a:lnTo>
                      <a:pt x="9" y="96"/>
                    </a:lnTo>
                    <a:lnTo>
                      <a:pt x="15" y="99"/>
                    </a:lnTo>
                    <a:lnTo>
                      <a:pt x="21" y="101"/>
                    </a:lnTo>
                    <a:lnTo>
                      <a:pt x="28" y="102"/>
                    </a:lnTo>
                    <a:lnTo>
                      <a:pt x="34" y="102"/>
                    </a:lnTo>
                    <a:lnTo>
                      <a:pt x="40" y="101"/>
                    </a:lnTo>
                    <a:lnTo>
                      <a:pt x="46" y="9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8" name="Freeform 13516">
                <a:extLst>
                  <a:ext uri="{FF2B5EF4-FFF2-40B4-BE49-F238E27FC236}">
                    <a16:creationId xmlns:a16="http://schemas.microsoft.com/office/drawing/2014/main" id="{D33ADAB4-978F-4372-A929-CDA8D04E9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3129"/>
                <a:ext cx="91" cy="69"/>
              </a:xfrm>
              <a:custGeom>
                <a:avLst/>
                <a:gdLst>
                  <a:gd name="T0" fmla="*/ 0 w 91"/>
                  <a:gd name="T1" fmla="*/ 47 h 69"/>
                  <a:gd name="T2" fmla="*/ 0 w 91"/>
                  <a:gd name="T3" fmla="*/ 47 h 69"/>
                  <a:gd name="T4" fmla="*/ 6 w 91"/>
                  <a:gd name="T5" fmla="*/ 53 h 69"/>
                  <a:gd name="T6" fmla="*/ 12 w 91"/>
                  <a:gd name="T7" fmla="*/ 56 h 69"/>
                  <a:gd name="T8" fmla="*/ 16 w 91"/>
                  <a:gd name="T9" fmla="*/ 57 h 69"/>
                  <a:gd name="T10" fmla="*/ 22 w 91"/>
                  <a:gd name="T11" fmla="*/ 59 h 69"/>
                  <a:gd name="T12" fmla="*/ 27 w 91"/>
                  <a:gd name="T13" fmla="*/ 57 h 69"/>
                  <a:gd name="T14" fmla="*/ 31 w 91"/>
                  <a:gd name="T15" fmla="*/ 56 h 69"/>
                  <a:gd name="T16" fmla="*/ 40 w 91"/>
                  <a:gd name="T17" fmla="*/ 51 h 69"/>
                  <a:gd name="T18" fmla="*/ 40 w 91"/>
                  <a:gd name="T19" fmla="*/ 51 h 69"/>
                  <a:gd name="T20" fmla="*/ 52 w 91"/>
                  <a:gd name="T21" fmla="*/ 44 h 69"/>
                  <a:gd name="T22" fmla="*/ 66 w 91"/>
                  <a:gd name="T23" fmla="*/ 30 h 69"/>
                  <a:gd name="T24" fmla="*/ 81 w 91"/>
                  <a:gd name="T25" fmla="*/ 15 h 69"/>
                  <a:gd name="T26" fmla="*/ 91 w 91"/>
                  <a:gd name="T27" fmla="*/ 0 h 69"/>
                  <a:gd name="T28" fmla="*/ 91 w 91"/>
                  <a:gd name="T29" fmla="*/ 0 h 69"/>
                  <a:gd name="T30" fmla="*/ 81 w 91"/>
                  <a:gd name="T31" fmla="*/ 26 h 69"/>
                  <a:gd name="T32" fmla="*/ 75 w 91"/>
                  <a:gd name="T33" fmla="*/ 35 h 69"/>
                  <a:gd name="T34" fmla="*/ 69 w 91"/>
                  <a:gd name="T35" fmla="*/ 44 h 69"/>
                  <a:gd name="T36" fmla="*/ 61 w 91"/>
                  <a:gd name="T37" fmla="*/ 51 h 69"/>
                  <a:gd name="T38" fmla="*/ 54 w 91"/>
                  <a:gd name="T39" fmla="*/ 57 h 69"/>
                  <a:gd name="T40" fmla="*/ 45 w 91"/>
                  <a:gd name="T41" fmla="*/ 63 h 69"/>
                  <a:gd name="T42" fmla="*/ 34 w 91"/>
                  <a:gd name="T43" fmla="*/ 66 h 69"/>
                  <a:gd name="T44" fmla="*/ 34 w 91"/>
                  <a:gd name="T45" fmla="*/ 66 h 69"/>
                  <a:gd name="T46" fmla="*/ 28 w 91"/>
                  <a:gd name="T47" fmla="*/ 69 h 69"/>
                  <a:gd name="T48" fmla="*/ 22 w 91"/>
                  <a:gd name="T49" fmla="*/ 68 h 69"/>
                  <a:gd name="T50" fmla="*/ 16 w 91"/>
                  <a:gd name="T51" fmla="*/ 66 h 69"/>
                  <a:gd name="T52" fmla="*/ 10 w 91"/>
                  <a:gd name="T53" fmla="*/ 63 h 69"/>
                  <a:gd name="T54" fmla="*/ 6 w 91"/>
                  <a:gd name="T55" fmla="*/ 59 h 69"/>
                  <a:gd name="T56" fmla="*/ 3 w 91"/>
                  <a:gd name="T57" fmla="*/ 54 h 69"/>
                  <a:gd name="T58" fmla="*/ 0 w 91"/>
                  <a:gd name="T59" fmla="*/ 50 h 69"/>
                  <a:gd name="T60" fmla="*/ 0 w 91"/>
                  <a:gd name="T61" fmla="*/ 47 h 69"/>
                  <a:gd name="T62" fmla="*/ 0 w 91"/>
                  <a:gd name="T63" fmla="*/ 47 h 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1" h="69">
                    <a:moveTo>
                      <a:pt x="0" y="47"/>
                    </a:moveTo>
                    <a:lnTo>
                      <a:pt x="0" y="47"/>
                    </a:lnTo>
                    <a:lnTo>
                      <a:pt x="6" y="53"/>
                    </a:lnTo>
                    <a:lnTo>
                      <a:pt x="12" y="56"/>
                    </a:lnTo>
                    <a:lnTo>
                      <a:pt x="16" y="57"/>
                    </a:lnTo>
                    <a:lnTo>
                      <a:pt x="22" y="59"/>
                    </a:lnTo>
                    <a:lnTo>
                      <a:pt x="27" y="57"/>
                    </a:lnTo>
                    <a:lnTo>
                      <a:pt x="31" y="56"/>
                    </a:lnTo>
                    <a:lnTo>
                      <a:pt x="40" y="51"/>
                    </a:lnTo>
                    <a:lnTo>
                      <a:pt x="52" y="44"/>
                    </a:lnTo>
                    <a:lnTo>
                      <a:pt x="66" y="30"/>
                    </a:lnTo>
                    <a:lnTo>
                      <a:pt x="81" y="15"/>
                    </a:lnTo>
                    <a:lnTo>
                      <a:pt x="91" y="0"/>
                    </a:lnTo>
                    <a:lnTo>
                      <a:pt x="81" y="26"/>
                    </a:lnTo>
                    <a:lnTo>
                      <a:pt x="75" y="35"/>
                    </a:lnTo>
                    <a:lnTo>
                      <a:pt x="69" y="44"/>
                    </a:lnTo>
                    <a:lnTo>
                      <a:pt x="61" y="51"/>
                    </a:lnTo>
                    <a:lnTo>
                      <a:pt x="54" y="57"/>
                    </a:lnTo>
                    <a:lnTo>
                      <a:pt x="45" y="63"/>
                    </a:lnTo>
                    <a:lnTo>
                      <a:pt x="34" y="66"/>
                    </a:lnTo>
                    <a:lnTo>
                      <a:pt x="28" y="69"/>
                    </a:lnTo>
                    <a:lnTo>
                      <a:pt x="22" y="68"/>
                    </a:lnTo>
                    <a:lnTo>
                      <a:pt x="16" y="66"/>
                    </a:lnTo>
                    <a:lnTo>
                      <a:pt x="10" y="63"/>
                    </a:lnTo>
                    <a:lnTo>
                      <a:pt x="6" y="59"/>
                    </a:lnTo>
                    <a:lnTo>
                      <a:pt x="3" y="54"/>
                    </a:lnTo>
                    <a:lnTo>
                      <a:pt x="0" y="50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9" name="Freeform 13517">
                <a:extLst>
                  <a:ext uri="{FF2B5EF4-FFF2-40B4-BE49-F238E27FC236}">
                    <a16:creationId xmlns:a16="http://schemas.microsoft.com/office/drawing/2014/main" id="{C90AC1EB-F041-425C-B84B-07A0ADEFE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3224"/>
                <a:ext cx="46" cy="45"/>
              </a:xfrm>
              <a:custGeom>
                <a:avLst/>
                <a:gdLst>
                  <a:gd name="T0" fmla="*/ 46 w 46"/>
                  <a:gd name="T1" fmla="*/ 0 h 45"/>
                  <a:gd name="T2" fmla="*/ 46 w 46"/>
                  <a:gd name="T3" fmla="*/ 0 h 45"/>
                  <a:gd name="T4" fmla="*/ 45 w 46"/>
                  <a:gd name="T5" fmla="*/ 7 h 45"/>
                  <a:gd name="T6" fmla="*/ 42 w 46"/>
                  <a:gd name="T7" fmla="*/ 13 h 45"/>
                  <a:gd name="T8" fmla="*/ 37 w 46"/>
                  <a:gd name="T9" fmla="*/ 19 h 45"/>
                  <a:gd name="T10" fmla="*/ 33 w 46"/>
                  <a:gd name="T11" fmla="*/ 25 h 45"/>
                  <a:gd name="T12" fmla="*/ 25 w 46"/>
                  <a:gd name="T13" fmla="*/ 31 h 45"/>
                  <a:gd name="T14" fmla="*/ 18 w 46"/>
                  <a:gd name="T15" fmla="*/ 36 h 45"/>
                  <a:gd name="T16" fmla="*/ 9 w 46"/>
                  <a:gd name="T17" fmla="*/ 40 h 45"/>
                  <a:gd name="T18" fmla="*/ 0 w 46"/>
                  <a:gd name="T19" fmla="*/ 43 h 45"/>
                  <a:gd name="T20" fmla="*/ 0 w 46"/>
                  <a:gd name="T21" fmla="*/ 43 h 45"/>
                  <a:gd name="T22" fmla="*/ 9 w 46"/>
                  <a:gd name="T23" fmla="*/ 45 h 45"/>
                  <a:gd name="T24" fmla="*/ 18 w 46"/>
                  <a:gd name="T25" fmla="*/ 42 h 45"/>
                  <a:gd name="T26" fmla="*/ 27 w 46"/>
                  <a:gd name="T27" fmla="*/ 39 h 45"/>
                  <a:gd name="T28" fmla="*/ 34 w 46"/>
                  <a:gd name="T29" fmla="*/ 33 h 45"/>
                  <a:gd name="T30" fmla="*/ 40 w 46"/>
                  <a:gd name="T31" fmla="*/ 25 h 45"/>
                  <a:gd name="T32" fmla="*/ 45 w 46"/>
                  <a:gd name="T33" fmla="*/ 18 h 45"/>
                  <a:gd name="T34" fmla="*/ 46 w 46"/>
                  <a:gd name="T35" fmla="*/ 9 h 45"/>
                  <a:gd name="T36" fmla="*/ 46 w 46"/>
                  <a:gd name="T37" fmla="*/ 0 h 45"/>
                  <a:gd name="T38" fmla="*/ 46 w 46"/>
                  <a:gd name="T39" fmla="*/ 0 h 4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6" h="45">
                    <a:moveTo>
                      <a:pt x="46" y="0"/>
                    </a:moveTo>
                    <a:lnTo>
                      <a:pt x="46" y="0"/>
                    </a:lnTo>
                    <a:lnTo>
                      <a:pt x="45" y="7"/>
                    </a:lnTo>
                    <a:lnTo>
                      <a:pt x="42" y="13"/>
                    </a:lnTo>
                    <a:lnTo>
                      <a:pt x="37" y="19"/>
                    </a:lnTo>
                    <a:lnTo>
                      <a:pt x="33" y="25"/>
                    </a:lnTo>
                    <a:lnTo>
                      <a:pt x="25" y="31"/>
                    </a:lnTo>
                    <a:lnTo>
                      <a:pt x="18" y="36"/>
                    </a:lnTo>
                    <a:lnTo>
                      <a:pt x="9" y="40"/>
                    </a:lnTo>
                    <a:lnTo>
                      <a:pt x="0" y="43"/>
                    </a:lnTo>
                    <a:lnTo>
                      <a:pt x="9" y="45"/>
                    </a:lnTo>
                    <a:lnTo>
                      <a:pt x="18" y="42"/>
                    </a:lnTo>
                    <a:lnTo>
                      <a:pt x="27" y="39"/>
                    </a:lnTo>
                    <a:lnTo>
                      <a:pt x="34" y="33"/>
                    </a:lnTo>
                    <a:lnTo>
                      <a:pt x="40" y="25"/>
                    </a:lnTo>
                    <a:lnTo>
                      <a:pt x="45" y="18"/>
                    </a:lnTo>
                    <a:lnTo>
                      <a:pt x="46" y="9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0" name="Freeform 13518">
                <a:extLst>
                  <a:ext uri="{FF2B5EF4-FFF2-40B4-BE49-F238E27FC236}">
                    <a16:creationId xmlns:a16="http://schemas.microsoft.com/office/drawing/2014/main" id="{9B2244C4-63FF-4667-94E2-150EEC56B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137"/>
                <a:ext cx="44" cy="57"/>
              </a:xfrm>
              <a:custGeom>
                <a:avLst/>
                <a:gdLst>
                  <a:gd name="T0" fmla="*/ 29 w 44"/>
                  <a:gd name="T1" fmla="*/ 0 h 57"/>
                  <a:gd name="T2" fmla="*/ 29 w 44"/>
                  <a:gd name="T3" fmla="*/ 0 h 57"/>
                  <a:gd name="T4" fmla="*/ 32 w 44"/>
                  <a:gd name="T5" fmla="*/ 7 h 57"/>
                  <a:gd name="T6" fmla="*/ 33 w 44"/>
                  <a:gd name="T7" fmla="*/ 15 h 57"/>
                  <a:gd name="T8" fmla="*/ 35 w 44"/>
                  <a:gd name="T9" fmla="*/ 22 h 57"/>
                  <a:gd name="T10" fmla="*/ 35 w 44"/>
                  <a:gd name="T11" fmla="*/ 31 h 57"/>
                  <a:gd name="T12" fmla="*/ 32 w 44"/>
                  <a:gd name="T13" fmla="*/ 39 h 57"/>
                  <a:gd name="T14" fmla="*/ 24 w 44"/>
                  <a:gd name="T15" fmla="*/ 46 h 57"/>
                  <a:gd name="T16" fmla="*/ 15 w 44"/>
                  <a:gd name="T17" fmla="*/ 52 h 57"/>
                  <a:gd name="T18" fmla="*/ 0 w 44"/>
                  <a:gd name="T19" fmla="*/ 57 h 57"/>
                  <a:gd name="T20" fmla="*/ 0 w 44"/>
                  <a:gd name="T21" fmla="*/ 57 h 57"/>
                  <a:gd name="T22" fmla="*/ 15 w 44"/>
                  <a:gd name="T23" fmla="*/ 55 h 57"/>
                  <a:gd name="T24" fmla="*/ 27 w 44"/>
                  <a:gd name="T25" fmla="*/ 51 h 57"/>
                  <a:gd name="T26" fmla="*/ 36 w 44"/>
                  <a:gd name="T27" fmla="*/ 46 h 57"/>
                  <a:gd name="T28" fmla="*/ 42 w 44"/>
                  <a:gd name="T29" fmla="*/ 40 h 57"/>
                  <a:gd name="T30" fmla="*/ 44 w 44"/>
                  <a:gd name="T31" fmla="*/ 36 h 57"/>
                  <a:gd name="T32" fmla="*/ 44 w 44"/>
                  <a:gd name="T33" fmla="*/ 31 h 57"/>
                  <a:gd name="T34" fmla="*/ 42 w 44"/>
                  <a:gd name="T35" fmla="*/ 22 h 57"/>
                  <a:gd name="T36" fmla="*/ 38 w 44"/>
                  <a:gd name="T37" fmla="*/ 12 h 57"/>
                  <a:gd name="T38" fmla="*/ 29 w 44"/>
                  <a:gd name="T39" fmla="*/ 0 h 57"/>
                  <a:gd name="T40" fmla="*/ 29 w 44"/>
                  <a:gd name="T41" fmla="*/ 0 h 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4" h="57">
                    <a:moveTo>
                      <a:pt x="29" y="0"/>
                    </a:moveTo>
                    <a:lnTo>
                      <a:pt x="29" y="0"/>
                    </a:lnTo>
                    <a:lnTo>
                      <a:pt x="32" y="7"/>
                    </a:lnTo>
                    <a:lnTo>
                      <a:pt x="33" y="15"/>
                    </a:lnTo>
                    <a:lnTo>
                      <a:pt x="35" y="22"/>
                    </a:lnTo>
                    <a:lnTo>
                      <a:pt x="35" y="31"/>
                    </a:lnTo>
                    <a:lnTo>
                      <a:pt x="32" y="39"/>
                    </a:lnTo>
                    <a:lnTo>
                      <a:pt x="24" y="46"/>
                    </a:lnTo>
                    <a:lnTo>
                      <a:pt x="15" y="52"/>
                    </a:lnTo>
                    <a:lnTo>
                      <a:pt x="0" y="57"/>
                    </a:lnTo>
                    <a:lnTo>
                      <a:pt x="15" y="55"/>
                    </a:lnTo>
                    <a:lnTo>
                      <a:pt x="27" y="51"/>
                    </a:lnTo>
                    <a:lnTo>
                      <a:pt x="36" y="46"/>
                    </a:lnTo>
                    <a:lnTo>
                      <a:pt x="42" y="40"/>
                    </a:lnTo>
                    <a:lnTo>
                      <a:pt x="44" y="36"/>
                    </a:lnTo>
                    <a:lnTo>
                      <a:pt x="44" y="31"/>
                    </a:lnTo>
                    <a:lnTo>
                      <a:pt x="42" y="22"/>
                    </a:lnTo>
                    <a:lnTo>
                      <a:pt x="38" y="1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1" name="Freeform 13519">
                <a:extLst>
                  <a:ext uri="{FF2B5EF4-FFF2-40B4-BE49-F238E27FC236}">
                    <a16:creationId xmlns:a16="http://schemas.microsoft.com/office/drawing/2014/main" id="{44DAA1BB-79C4-481F-AFF0-A00B06EF6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215"/>
                <a:ext cx="60" cy="52"/>
              </a:xfrm>
              <a:custGeom>
                <a:avLst/>
                <a:gdLst>
                  <a:gd name="T0" fmla="*/ 0 w 60"/>
                  <a:gd name="T1" fmla="*/ 39 h 52"/>
                  <a:gd name="T2" fmla="*/ 0 w 60"/>
                  <a:gd name="T3" fmla="*/ 39 h 52"/>
                  <a:gd name="T4" fmla="*/ 9 w 60"/>
                  <a:gd name="T5" fmla="*/ 42 h 52"/>
                  <a:gd name="T6" fmla="*/ 17 w 60"/>
                  <a:gd name="T7" fmla="*/ 43 h 52"/>
                  <a:gd name="T8" fmla="*/ 24 w 60"/>
                  <a:gd name="T9" fmla="*/ 42 h 52"/>
                  <a:gd name="T10" fmla="*/ 32 w 60"/>
                  <a:gd name="T11" fmla="*/ 39 h 52"/>
                  <a:gd name="T12" fmla="*/ 39 w 60"/>
                  <a:gd name="T13" fmla="*/ 33 h 52"/>
                  <a:gd name="T14" fmla="*/ 47 w 60"/>
                  <a:gd name="T15" fmla="*/ 25 h 52"/>
                  <a:gd name="T16" fmla="*/ 53 w 60"/>
                  <a:gd name="T17" fmla="*/ 15 h 52"/>
                  <a:gd name="T18" fmla="*/ 60 w 60"/>
                  <a:gd name="T19" fmla="*/ 0 h 52"/>
                  <a:gd name="T20" fmla="*/ 60 w 60"/>
                  <a:gd name="T21" fmla="*/ 0 h 52"/>
                  <a:gd name="T22" fmla="*/ 56 w 60"/>
                  <a:gd name="T23" fmla="*/ 16 h 52"/>
                  <a:gd name="T24" fmla="*/ 51 w 60"/>
                  <a:gd name="T25" fmla="*/ 30 h 52"/>
                  <a:gd name="T26" fmla="*/ 45 w 60"/>
                  <a:gd name="T27" fmla="*/ 40 h 52"/>
                  <a:gd name="T28" fmla="*/ 39 w 60"/>
                  <a:gd name="T29" fmla="*/ 48 h 52"/>
                  <a:gd name="T30" fmla="*/ 35 w 60"/>
                  <a:gd name="T31" fmla="*/ 51 h 52"/>
                  <a:gd name="T32" fmla="*/ 30 w 60"/>
                  <a:gd name="T33" fmla="*/ 52 h 52"/>
                  <a:gd name="T34" fmla="*/ 27 w 60"/>
                  <a:gd name="T35" fmla="*/ 52 h 52"/>
                  <a:gd name="T36" fmla="*/ 23 w 60"/>
                  <a:gd name="T37" fmla="*/ 52 h 52"/>
                  <a:gd name="T38" fmla="*/ 17 w 60"/>
                  <a:gd name="T39" fmla="*/ 51 h 52"/>
                  <a:gd name="T40" fmla="*/ 12 w 60"/>
                  <a:gd name="T41" fmla="*/ 48 h 52"/>
                  <a:gd name="T42" fmla="*/ 0 w 60"/>
                  <a:gd name="T43" fmla="*/ 39 h 52"/>
                  <a:gd name="T44" fmla="*/ 0 w 60"/>
                  <a:gd name="T45" fmla="*/ 39 h 5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0" h="52">
                    <a:moveTo>
                      <a:pt x="0" y="39"/>
                    </a:moveTo>
                    <a:lnTo>
                      <a:pt x="0" y="39"/>
                    </a:lnTo>
                    <a:lnTo>
                      <a:pt x="9" y="42"/>
                    </a:lnTo>
                    <a:lnTo>
                      <a:pt x="17" y="43"/>
                    </a:lnTo>
                    <a:lnTo>
                      <a:pt x="24" y="42"/>
                    </a:lnTo>
                    <a:lnTo>
                      <a:pt x="32" y="39"/>
                    </a:lnTo>
                    <a:lnTo>
                      <a:pt x="39" y="33"/>
                    </a:lnTo>
                    <a:lnTo>
                      <a:pt x="47" y="25"/>
                    </a:lnTo>
                    <a:lnTo>
                      <a:pt x="53" y="15"/>
                    </a:lnTo>
                    <a:lnTo>
                      <a:pt x="60" y="0"/>
                    </a:lnTo>
                    <a:lnTo>
                      <a:pt x="56" y="16"/>
                    </a:lnTo>
                    <a:lnTo>
                      <a:pt x="51" y="30"/>
                    </a:lnTo>
                    <a:lnTo>
                      <a:pt x="45" y="40"/>
                    </a:lnTo>
                    <a:lnTo>
                      <a:pt x="39" y="48"/>
                    </a:lnTo>
                    <a:lnTo>
                      <a:pt x="35" y="51"/>
                    </a:lnTo>
                    <a:lnTo>
                      <a:pt x="30" y="52"/>
                    </a:lnTo>
                    <a:lnTo>
                      <a:pt x="27" y="52"/>
                    </a:lnTo>
                    <a:lnTo>
                      <a:pt x="23" y="52"/>
                    </a:lnTo>
                    <a:lnTo>
                      <a:pt x="17" y="51"/>
                    </a:lnTo>
                    <a:lnTo>
                      <a:pt x="12" y="48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2" name="Freeform 13520">
                <a:extLst>
                  <a:ext uri="{FF2B5EF4-FFF2-40B4-BE49-F238E27FC236}">
                    <a16:creationId xmlns:a16="http://schemas.microsoft.com/office/drawing/2014/main" id="{EB43AAB3-3FB0-462D-BAC7-E63F66BAE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3240"/>
                <a:ext cx="51" cy="32"/>
              </a:xfrm>
              <a:custGeom>
                <a:avLst/>
                <a:gdLst>
                  <a:gd name="T0" fmla="*/ 0 w 51"/>
                  <a:gd name="T1" fmla="*/ 0 h 32"/>
                  <a:gd name="T2" fmla="*/ 0 w 51"/>
                  <a:gd name="T3" fmla="*/ 0 h 32"/>
                  <a:gd name="T4" fmla="*/ 3 w 51"/>
                  <a:gd name="T5" fmla="*/ 11 h 32"/>
                  <a:gd name="T6" fmla="*/ 8 w 51"/>
                  <a:gd name="T7" fmla="*/ 17 h 32"/>
                  <a:gd name="T8" fmla="*/ 14 w 51"/>
                  <a:gd name="T9" fmla="*/ 21 h 32"/>
                  <a:gd name="T10" fmla="*/ 21 w 51"/>
                  <a:gd name="T11" fmla="*/ 24 h 32"/>
                  <a:gd name="T12" fmla="*/ 29 w 51"/>
                  <a:gd name="T13" fmla="*/ 26 h 32"/>
                  <a:gd name="T14" fmla="*/ 36 w 51"/>
                  <a:gd name="T15" fmla="*/ 26 h 32"/>
                  <a:gd name="T16" fmla="*/ 51 w 51"/>
                  <a:gd name="T17" fmla="*/ 24 h 32"/>
                  <a:gd name="T18" fmla="*/ 51 w 51"/>
                  <a:gd name="T19" fmla="*/ 24 h 32"/>
                  <a:gd name="T20" fmla="*/ 41 w 51"/>
                  <a:gd name="T21" fmla="*/ 29 h 32"/>
                  <a:gd name="T22" fmla="*/ 30 w 51"/>
                  <a:gd name="T23" fmla="*/ 32 h 32"/>
                  <a:gd name="T24" fmla="*/ 21 w 51"/>
                  <a:gd name="T25" fmla="*/ 32 h 32"/>
                  <a:gd name="T26" fmla="*/ 15 w 51"/>
                  <a:gd name="T27" fmla="*/ 29 h 32"/>
                  <a:gd name="T28" fmla="*/ 8 w 51"/>
                  <a:gd name="T29" fmla="*/ 24 h 32"/>
                  <a:gd name="T30" fmla="*/ 5 w 51"/>
                  <a:gd name="T31" fmla="*/ 18 h 32"/>
                  <a:gd name="T32" fmla="*/ 2 w 51"/>
                  <a:gd name="T33" fmla="*/ 11 h 32"/>
                  <a:gd name="T34" fmla="*/ 0 w 51"/>
                  <a:gd name="T35" fmla="*/ 0 h 32"/>
                  <a:gd name="T36" fmla="*/ 0 w 51"/>
                  <a:gd name="T37" fmla="*/ 0 h 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" h="32">
                    <a:moveTo>
                      <a:pt x="0" y="0"/>
                    </a:moveTo>
                    <a:lnTo>
                      <a:pt x="0" y="0"/>
                    </a:lnTo>
                    <a:lnTo>
                      <a:pt x="3" y="11"/>
                    </a:lnTo>
                    <a:lnTo>
                      <a:pt x="8" y="17"/>
                    </a:lnTo>
                    <a:lnTo>
                      <a:pt x="14" y="21"/>
                    </a:lnTo>
                    <a:lnTo>
                      <a:pt x="21" y="24"/>
                    </a:lnTo>
                    <a:lnTo>
                      <a:pt x="29" y="26"/>
                    </a:lnTo>
                    <a:lnTo>
                      <a:pt x="36" y="26"/>
                    </a:lnTo>
                    <a:lnTo>
                      <a:pt x="51" y="24"/>
                    </a:lnTo>
                    <a:lnTo>
                      <a:pt x="41" y="29"/>
                    </a:lnTo>
                    <a:lnTo>
                      <a:pt x="30" y="32"/>
                    </a:lnTo>
                    <a:lnTo>
                      <a:pt x="21" y="32"/>
                    </a:lnTo>
                    <a:lnTo>
                      <a:pt x="15" y="29"/>
                    </a:lnTo>
                    <a:lnTo>
                      <a:pt x="8" y="24"/>
                    </a:lnTo>
                    <a:lnTo>
                      <a:pt x="5" y="18"/>
                    </a:lnTo>
                    <a:lnTo>
                      <a:pt x="2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3" name="Freeform 13521">
                <a:extLst>
                  <a:ext uri="{FF2B5EF4-FFF2-40B4-BE49-F238E27FC236}">
                    <a16:creationId xmlns:a16="http://schemas.microsoft.com/office/drawing/2014/main" id="{F4467105-E420-4974-9D93-B96F9642D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889"/>
                <a:ext cx="45" cy="65"/>
              </a:xfrm>
              <a:custGeom>
                <a:avLst/>
                <a:gdLst>
                  <a:gd name="T0" fmla="*/ 0 w 45"/>
                  <a:gd name="T1" fmla="*/ 39 h 65"/>
                  <a:gd name="T2" fmla="*/ 0 w 45"/>
                  <a:gd name="T3" fmla="*/ 39 h 65"/>
                  <a:gd name="T4" fmla="*/ 8 w 45"/>
                  <a:gd name="T5" fmla="*/ 47 h 65"/>
                  <a:gd name="T6" fmla="*/ 14 w 45"/>
                  <a:gd name="T7" fmla="*/ 51 h 65"/>
                  <a:gd name="T8" fmla="*/ 20 w 45"/>
                  <a:gd name="T9" fmla="*/ 53 h 65"/>
                  <a:gd name="T10" fmla="*/ 24 w 45"/>
                  <a:gd name="T11" fmla="*/ 54 h 65"/>
                  <a:gd name="T12" fmla="*/ 27 w 45"/>
                  <a:gd name="T13" fmla="*/ 54 h 65"/>
                  <a:gd name="T14" fmla="*/ 30 w 45"/>
                  <a:gd name="T15" fmla="*/ 53 h 65"/>
                  <a:gd name="T16" fmla="*/ 35 w 45"/>
                  <a:gd name="T17" fmla="*/ 47 h 65"/>
                  <a:gd name="T18" fmla="*/ 35 w 45"/>
                  <a:gd name="T19" fmla="*/ 47 h 65"/>
                  <a:gd name="T20" fmla="*/ 36 w 45"/>
                  <a:gd name="T21" fmla="*/ 44 h 65"/>
                  <a:gd name="T22" fmla="*/ 38 w 45"/>
                  <a:gd name="T23" fmla="*/ 36 h 65"/>
                  <a:gd name="T24" fmla="*/ 36 w 45"/>
                  <a:gd name="T25" fmla="*/ 21 h 65"/>
                  <a:gd name="T26" fmla="*/ 33 w 45"/>
                  <a:gd name="T27" fmla="*/ 0 h 65"/>
                  <a:gd name="T28" fmla="*/ 33 w 45"/>
                  <a:gd name="T29" fmla="*/ 0 h 65"/>
                  <a:gd name="T30" fmla="*/ 41 w 45"/>
                  <a:gd name="T31" fmla="*/ 26 h 65"/>
                  <a:gd name="T32" fmla="*/ 45 w 45"/>
                  <a:gd name="T33" fmla="*/ 44 h 65"/>
                  <a:gd name="T34" fmla="*/ 45 w 45"/>
                  <a:gd name="T35" fmla="*/ 51 h 65"/>
                  <a:gd name="T36" fmla="*/ 44 w 45"/>
                  <a:gd name="T37" fmla="*/ 56 h 65"/>
                  <a:gd name="T38" fmla="*/ 41 w 45"/>
                  <a:gd name="T39" fmla="*/ 60 h 65"/>
                  <a:gd name="T40" fmla="*/ 36 w 45"/>
                  <a:gd name="T41" fmla="*/ 63 h 65"/>
                  <a:gd name="T42" fmla="*/ 36 w 45"/>
                  <a:gd name="T43" fmla="*/ 63 h 65"/>
                  <a:gd name="T44" fmla="*/ 30 w 45"/>
                  <a:gd name="T45" fmla="*/ 65 h 65"/>
                  <a:gd name="T46" fmla="*/ 26 w 45"/>
                  <a:gd name="T47" fmla="*/ 65 h 65"/>
                  <a:gd name="T48" fmla="*/ 20 w 45"/>
                  <a:gd name="T49" fmla="*/ 62 h 65"/>
                  <a:gd name="T50" fmla="*/ 14 w 45"/>
                  <a:gd name="T51" fmla="*/ 57 h 65"/>
                  <a:gd name="T52" fmla="*/ 5 w 45"/>
                  <a:gd name="T53" fmla="*/ 48 h 65"/>
                  <a:gd name="T54" fmla="*/ 0 w 45"/>
                  <a:gd name="T55" fmla="*/ 39 h 65"/>
                  <a:gd name="T56" fmla="*/ 0 w 45"/>
                  <a:gd name="T57" fmla="*/ 39 h 6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5" h="65">
                    <a:moveTo>
                      <a:pt x="0" y="39"/>
                    </a:moveTo>
                    <a:lnTo>
                      <a:pt x="0" y="39"/>
                    </a:lnTo>
                    <a:lnTo>
                      <a:pt x="8" y="47"/>
                    </a:lnTo>
                    <a:lnTo>
                      <a:pt x="14" y="51"/>
                    </a:lnTo>
                    <a:lnTo>
                      <a:pt x="20" y="53"/>
                    </a:lnTo>
                    <a:lnTo>
                      <a:pt x="24" y="54"/>
                    </a:lnTo>
                    <a:lnTo>
                      <a:pt x="27" y="54"/>
                    </a:lnTo>
                    <a:lnTo>
                      <a:pt x="30" y="53"/>
                    </a:lnTo>
                    <a:lnTo>
                      <a:pt x="35" y="47"/>
                    </a:lnTo>
                    <a:lnTo>
                      <a:pt x="36" y="44"/>
                    </a:lnTo>
                    <a:lnTo>
                      <a:pt x="38" y="36"/>
                    </a:lnTo>
                    <a:lnTo>
                      <a:pt x="36" y="21"/>
                    </a:lnTo>
                    <a:lnTo>
                      <a:pt x="33" y="0"/>
                    </a:lnTo>
                    <a:lnTo>
                      <a:pt x="41" y="26"/>
                    </a:lnTo>
                    <a:lnTo>
                      <a:pt x="45" y="44"/>
                    </a:lnTo>
                    <a:lnTo>
                      <a:pt x="45" y="51"/>
                    </a:lnTo>
                    <a:lnTo>
                      <a:pt x="44" y="56"/>
                    </a:lnTo>
                    <a:lnTo>
                      <a:pt x="41" y="60"/>
                    </a:lnTo>
                    <a:lnTo>
                      <a:pt x="36" y="63"/>
                    </a:lnTo>
                    <a:lnTo>
                      <a:pt x="30" y="65"/>
                    </a:lnTo>
                    <a:lnTo>
                      <a:pt x="26" y="65"/>
                    </a:lnTo>
                    <a:lnTo>
                      <a:pt x="20" y="62"/>
                    </a:lnTo>
                    <a:lnTo>
                      <a:pt x="14" y="57"/>
                    </a:lnTo>
                    <a:lnTo>
                      <a:pt x="5" y="48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4" name="Freeform 13522">
                <a:extLst>
                  <a:ext uri="{FF2B5EF4-FFF2-40B4-BE49-F238E27FC236}">
                    <a16:creationId xmlns:a16="http://schemas.microsoft.com/office/drawing/2014/main" id="{D14CE898-7106-49A8-9599-38EBAD854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738"/>
                <a:ext cx="90" cy="82"/>
              </a:xfrm>
              <a:custGeom>
                <a:avLst/>
                <a:gdLst>
                  <a:gd name="T0" fmla="*/ 57 w 90"/>
                  <a:gd name="T1" fmla="*/ 79 h 82"/>
                  <a:gd name="T2" fmla="*/ 57 w 90"/>
                  <a:gd name="T3" fmla="*/ 79 h 82"/>
                  <a:gd name="T4" fmla="*/ 65 w 90"/>
                  <a:gd name="T5" fmla="*/ 76 h 82"/>
                  <a:gd name="T6" fmla="*/ 71 w 90"/>
                  <a:gd name="T7" fmla="*/ 70 h 82"/>
                  <a:gd name="T8" fmla="*/ 75 w 90"/>
                  <a:gd name="T9" fmla="*/ 63 h 82"/>
                  <a:gd name="T10" fmla="*/ 80 w 90"/>
                  <a:gd name="T11" fmla="*/ 54 h 82"/>
                  <a:gd name="T12" fmla="*/ 83 w 90"/>
                  <a:gd name="T13" fmla="*/ 43 h 82"/>
                  <a:gd name="T14" fmla="*/ 86 w 90"/>
                  <a:gd name="T15" fmla="*/ 30 h 82"/>
                  <a:gd name="T16" fmla="*/ 90 w 90"/>
                  <a:gd name="T17" fmla="*/ 0 h 82"/>
                  <a:gd name="T18" fmla="*/ 90 w 90"/>
                  <a:gd name="T19" fmla="*/ 0 h 82"/>
                  <a:gd name="T20" fmla="*/ 80 w 90"/>
                  <a:gd name="T21" fmla="*/ 28 h 82"/>
                  <a:gd name="T22" fmla="*/ 69 w 90"/>
                  <a:gd name="T23" fmla="*/ 51 h 82"/>
                  <a:gd name="T24" fmla="*/ 63 w 90"/>
                  <a:gd name="T25" fmla="*/ 60 h 82"/>
                  <a:gd name="T26" fmla="*/ 59 w 90"/>
                  <a:gd name="T27" fmla="*/ 66 h 82"/>
                  <a:gd name="T28" fmla="*/ 59 w 90"/>
                  <a:gd name="T29" fmla="*/ 66 h 82"/>
                  <a:gd name="T30" fmla="*/ 54 w 90"/>
                  <a:gd name="T31" fmla="*/ 70 h 82"/>
                  <a:gd name="T32" fmla="*/ 48 w 90"/>
                  <a:gd name="T33" fmla="*/ 73 h 82"/>
                  <a:gd name="T34" fmla="*/ 42 w 90"/>
                  <a:gd name="T35" fmla="*/ 76 h 82"/>
                  <a:gd name="T36" fmla="*/ 36 w 90"/>
                  <a:gd name="T37" fmla="*/ 76 h 82"/>
                  <a:gd name="T38" fmla="*/ 20 w 90"/>
                  <a:gd name="T39" fmla="*/ 76 h 82"/>
                  <a:gd name="T40" fmla="*/ 0 w 90"/>
                  <a:gd name="T41" fmla="*/ 75 h 82"/>
                  <a:gd name="T42" fmla="*/ 0 w 90"/>
                  <a:gd name="T43" fmla="*/ 75 h 82"/>
                  <a:gd name="T44" fmla="*/ 12 w 90"/>
                  <a:gd name="T45" fmla="*/ 79 h 82"/>
                  <a:gd name="T46" fmla="*/ 27 w 90"/>
                  <a:gd name="T47" fmla="*/ 82 h 82"/>
                  <a:gd name="T48" fmla="*/ 44 w 90"/>
                  <a:gd name="T49" fmla="*/ 82 h 82"/>
                  <a:gd name="T50" fmla="*/ 51 w 90"/>
                  <a:gd name="T51" fmla="*/ 82 h 82"/>
                  <a:gd name="T52" fmla="*/ 57 w 90"/>
                  <a:gd name="T53" fmla="*/ 79 h 82"/>
                  <a:gd name="T54" fmla="*/ 57 w 90"/>
                  <a:gd name="T55" fmla="*/ 79 h 8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0" h="82">
                    <a:moveTo>
                      <a:pt x="57" y="79"/>
                    </a:moveTo>
                    <a:lnTo>
                      <a:pt x="57" y="79"/>
                    </a:lnTo>
                    <a:lnTo>
                      <a:pt x="65" y="76"/>
                    </a:lnTo>
                    <a:lnTo>
                      <a:pt x="71" y="70"/>
                    </a:lnTo>
                    <a:lnTo>
                      <a:pt x="75" y="63"/>
                    </a:lnTo>
                    <a:lnTo>
                      <a:pt x="80" y="54"/>
                    </a:lnTo>
                    <a:lnTo>
                      <a:pt x="83" y="43"/>
                    </a:lnTo>
                    <a:lnTo>
                      <a:pt x="86" y="30"/>
                    </a:lnTo>
                    <a:lnTo>
                      <a:pt x="90" y="0"/>
                    </a:lnTo>
                    <a:lnTo>
                      <a:pt x="80" y="28"/>
                    </a:lnTo>
                    <a:lnTo>
                      <a:pt x="69" y="51"/>
                    </a:lnTo>
                    <a:lnTo>
                      <a:pt x="63" y="60"/>
                    </a:lnTo>
                    <a:lnTo>
                      <a:pt x="59" y="66"/>
                    </a:lnTo>
                    <a:lnTo>
                      <a:pt x="54" y="70"/>
                    </a:lnTo>
                    <a:lnTo>
                      <a:pt x="48" y="73"/>
                    </a:lnTo>
                    <a:lnTo>
                      <a:pt x="42" y="76"/>
                    </a:lnTo>
                    <a:lnTo>
                      <a:pt x="36" y="76"/>
                    </a:lnTo>
                    <a:lnTo>
                      <a:pt x="20" y="76"/>
                    </a:lnTo>
                    <a:lnTo>
                      <a:pt x="0" y="75"/>
                    </a:lnTo>
                    <a:lnTo>
                      <a:pt x="12" y="79"/>
                    </a:lnTo>
                    <a:lnTo>
                      <a:pt x="27" y="82"/>
                    </a:lnTo>
                    <a:lnTo>
                      <a:pt x="44" y="82"/>
                    </a:lnTo>
                    <a:lnTo>
                      <a:pt x="51" y="82"/>
                    </a:lnTo>
                    <a:lnTo>
                      <a:pt x="57" y="7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5" name="Freeform 13523">
                <a:extLst>
                  <a:ext uri="{FF2B5EF4-FFF2-40B4-BE49-F238E27FC236}">
                    <a16:creationId xmlns:a16="http://schemas.microsoft.com/office/drawing/2014/main" id="{C32233C0-6BA0-4B47-B2C1-2ACA5945A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43"/>
                <a:ext cx="108" cy="64"/>
              </a:xfrm>
              <a:custGeom>
                <a:avLst/>
                <a:gdLst>
                  <a:gd name="T0" fmla="*/ 0 w 108"/>
                  <a:gd name="T1" fmla="*/ 28 h 64"/>
                  <a:gd name="T2" fmla="*/ 0 w 108"/>
                  <a:gd name="T3" fmla="*/ 28 h 64"/>
                  <a:gd name="T4" fmla="*/ 9 w 108"/>
                  <a:gd name="T5" fmla="*/ 30 h 64"/>
                  <a:gd name="T6" fmla="*/ 16 w 108"/>
                  <a:gd name="T7" fmla="*/ 33 h 64"/>
                  <a:gd name="T8" fmla="*/ 36 w 108"/>
                  <a:gd name="T9" fmla="*/ 40 h 64"/>
                  <a:gd name="T10" fmla="*/ 57 w 108"/>
                  <a:gd name="T11" fmla="*/ 46 h 64"/>
                  <a:gd name="T12" fmla="*/ 67 w 108"/>
                  <a:gd name="T13" fmla="*/ 49 h 64"/>
                  <a:gd name="T14" fmla="*/ 76 w 108"/>
                  <a:gd name="T15" fmla="*/ 49 h 64"/>
                  <a:gd name="T16" fmla="*/ 76 w 108"/>
                  <a:gd name="T17" fmla="*/ 49 h 64"/>
                  <a:gd name="T18" fmla="*/ 85 w 108"/>
                  <a:gd name="T19" fmla="*/ 49 h 64"/>
                  <a:gd name="T20" fmla="*/ 91 w 108"/>
                  <a:gd name="T21" fmla="*/ 45 h 64"/>
                  <a:gd name="T22" fmla="*/ 96 w 108"/>
                  <a:gd name="T23" fmla="*/ 40 h 64"/>
                  <a:gd name="T24" fmla="*/ 99 w 108"/>
                  <a:gd name="T25" fmla="*/ 33 h 64"/>
                  <a:gd name="T26" fmla="*/ 103 w 108"/>
                  <a:gd name="T27" fmla="*/ 16 h 64"/>
                  <a:gd name="T28" fmla="*/ 108 w 108"/>
                  <a:gd name="T29" fmla="*/ 0 h 64"/>
                  <a:gd name="T30" fmla="*/ 108 w 108"/>
                  <a:gd name="T31" fmla="*/ 0 h 64"/>
                  <a:gd name="T32" fmla="*/ 108 w 108"/>
                  <a:gd name="T33" fmla="*/ 13 h 64"/>
                  <a:gd name="T34" fmla="*/ 108 w 108"/>
                  <a:gd name="T35" fmla="*/ 27 h 64"/>
                  <a:gd name="T36" fmla="*/ 105 w 108"/>
                  <a:gd name="T37" fmla="*/ 37 h 64"/>
                  <a:gd name="T38" fmla="*/ 100 w 108"/>
                  <a:gd name="T39" fmla="*/ 48 h 64"/>
                  <a:gd name="T40" fmla="*/ 96 w 108"/>
                  <a:gd name="T41" fmla="*/ 55 h 64"/>
                  <a:gd name="T42" fmla="*/ 90 w 108"/>
                  <a:gd name="T43" fmla="*/ 61 h 64"/>
                  <a:gd name="T44" fmla="*/ 82 w 108"/>
                  <a:gd name="T45" fmla="*/ 64 h 64"/>
                  <a:gd name="T46" fmla="*/ 75 w 108"/>
                  <a:gd name="T47" fmla="*/ 64 h 64"/>
                  <a:gd name="T48" fmla="*/ 75 w 108"/>
                  <a:gd name="T49" fmla="*/ 64 h 64"/>
                  <a:gd name="T50" fmla="*/ 66 w 108"/>
                  <a:gd name="T51" fmla="*/ 63 h 64"/>
                  <a:gd name="T52" fmla="*/ 55 w 108"/>
                  <a:gd name="T53" fmla="*/ 60 h 64"/>
                  <a:gd name="T54" fmla="*/ 34 w 108"/>
                  <a:gd name="T55" fmla="*/ 48 h 64"/>
                  <a:gd name="T56" fmla="*/ 15 w 108"/>
                  <a:gd name="T57" fmla="*/ 36 h 64"/>
                  <a:gd name="T58" fmla="*/ 6 w 108"/>
                  <a:gd name="T59" fmla="*/ 31 h 64"/>
                  <a:gd name="T60" fmla="*/ 0 w 108"/>
                  <a:gd name="T61" fmla="*/ 28 h 64"/>
                  <a:gd name="T62" fmla="*/ 0 w 108"/>
                  <a:gd name="T63" fmla="*/ 28 h 6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8" h="64">
                    <a:moveTo>
                      <a:pt x="0" y="28"/>
                    </a:moveTo>
                    <a:lnTo>
                      <a:pt x="0" y="28"/>
                    </a:lnTo>
                    <a:lnTo>
                      <a:pt x="9" y="30"/>
                    </a:lnTo>
                    <a:lnTo>
                      <a:pt x="16" y="33"/>
                    </a:lnTo>
                    <a:lnTo>
                      <a:pt x="36" y="40"/>
                    </a:lnTo>
                    <a:lnTo>
                      <a:pt x="57" y="46"/>
                    </a:lnTo>
                    <a:lnTo>
                      <a:pt x="67" y="49"/>
                    </a:lnTo>
                    <a:lnTo>
                      <a:pt x="76" y="49"/>
                    </a:lnTo>
                    <a:lnTo>
                      <a:pt x="85" y="49"/>
                    </a:lnTo>
                    <a:lnTo>
                      <a:pt x="91" y="45"/>
                    </a:lnTo>
                    <a:lnTo>
                      <a:pt x="96" y="40"/>
                    </a:lnTo>
                    <a:lnTo>
                      <a:pt x="99" y="33"/>
                    </a:lnTo>
                    <a:lnTo>
                      <a:pt x="103" y="16"/>
                    </a:lnTo>
                    <a:lnTo>
                      <a:pt x="108" y="0"/>
                    </a:lnTo>
                    <a:lnTo>
                      <a:pt x="108" y="13"/>
                    </a:lnTo>
                    <a:lnTo>
                      <a:pt x="108" y="27"/>
                    </a:lnTo>
                    <a:lnTo>
                      <a:pt x="105" y="37"/>
                    </a:lnTo>
                    <a:lnTo>
                      <a:pt x="100" y="48"/>
                    </a:lnTo>
                    <a:lnTo>
                      <a:pt x="96" y="55"/>
                    </a:lnTo>
                    <a:lnTo>
                      <a:pt x="90" y="61"/>
                    </a:lnTo>
                    <a:lnTo>
                      <a:pt x="82" y="64"/>
                    </a:lnTo>
                    <a:lnTo>
                      <a:pt x="75" y="64"/>
                    </a:lnTo>
                    <a:lnTo>
                      <a:pt x="66" y="63"/>
                    </a:lnTo>
                    <a:lnTo>
                      <a:pt x="55" y="60"/>
                    </a:lnTo>
                    <a:lnTo>
                      <a:pt x="34" y="48"/>
                    </a:lnTo>
                    <a:lnTo>
                      <a:pt x="15" y="36"/>
                    </a:lnTo>
                    <a:lnTo>
                      <a:pt x="6" y="31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6" name="Freeform 13524">
                <a:extLst>
                  <a:ext uri="{FF2B5EF4-FFF2-40B4-BE49-F238E27FC236}">
                    <a16:creationId xmlns:a16="http://schemas.microsoft.com/office/drawing/2014/main" id="{4D80E141-3590-45D0-AF58-75CFE993F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304"/>
                <a:ext cx="108" cy="135"/>
              </a:xfrm>
              <a:custGeom>
                <a:avLst/>
                <a:gdLst>
                  <a:gd name="T0" fmla="*/ 0 w 108"/>
                  <a:gd name="T1" fmla="*/ 132 h 135"/>
                  <a:gd name="T2" fmla="*/ 0 w 108"/>
                  <a:gd name="T3" fmla="*/ 132 h 135"/>
                  <a:gd name="T4" fmla="*/ 17 w 108"/>
                  <a:gd name="T5" fmla="*/ 132 h 135"/>
                  <a:gd name="T6" fmla="*/ 35 w 108"/>
                  <a:gd name="T7" fmla="*/ 129 h 135"/>
                  <a:gd name="T8" fmla="*/ 44 w 108"/>
                  <a:gd name="T9" fmla="*/ 128 h 135"/>
                  <a:gd name="T10" fmla="*/ 53 w 108"/>
                  <a:gd name="T11" fmla="*/ 125 h 135"/>
                  <a:gd name="T12" fmla="*/ 62 w 108"/>
                  <a:gd name="T13" fmla="*/ 122 h 135"/>
                  <a:gd name="T14" fmla="*/ 69 w 108"/>
                  <a:gd name="T15" fmla="*/ 116 h 135"/>
                  <a:gd name="T16" fmla="*/ 77 w 108"/>
                  <a:gd name="T17" fmla="*/ 110 h 135"/>
                  <a:gd name="T18" fmla="*/ 84 w 108"/>
                  <a:gd name="T19" fmla="*/ 101 h 135"/>
                  <a:gd name="T20" fmla="*/ 90 w 108"/>
                  <a:gd name="T21" fmla="*/ 90 h 135"/>
                  <a:gd name="T22" fmla="*/ 96 w 108"/>
                  <a:gd name="T23" fmla="*/ 77 h 135"/>
                  <a:gd name="T24" fmla="*/ 101 w 108"/>
                  <a:gd name="T25" fmla="*/ 62 h 135"/>
                  <a:gd name="T26" fmla="*/ 104 w 108"/>
                  <a:gd name="T27" fmla="*/ 45 h 135"/>
                  <a:gd name="T28" fmla="*/ 107 w 108"/>
                  <a:gd name="T29" fmla="*/ 24 h 135"/>
                  <a:gd name="T30" fmla="*/ 107 w 108"/>
                  <a:gd name="T31" fmla="*/ 0 h 135"/>
                  <a:gd name="T32" fmla="*/ 107 w 108"/>
                  <a:gd name="T33" fmla="*/ 0 h 135"/>
                  <a:gd name="T34" fmla="*/ 108 w 108"/>
                  <a:gd name="T35" fmla="*/ 24 h 135"/>
                  <a:gd name="T36" fmla="*/ 108 w 108"/>
                  <a:gd name="T37" fmla="*/ 48 h 135"/>
                  <a:gd name="T38" fmla="*/ 107 w 108"/>
                  <a:gd name="T39" fmla="*/ 62 h 135"/>
                  <a:gd name="T40" fmla="*/ 105 w 108"/>
                  <a:gd name="T41" fmla="*/ 72 h 135"/>
                  <a:gd name="T42" fmla="*/ 102 w 108"/>
                  <a:gd name="T43" fmla="*/ 84 h 135"/>
                  <a:gd name="T44" fmla="*/ 99 w 108"/>
                  <a:gd name="T45" fmla="*/ 95 h 135"/>
                  <a:gd name="T46" fmla="*/ 93 w 108"/>
                  <a:gd name="T47" fmla="*/ 105 h 135"/>
                  <a:gd name="T48" fmla="*/ 86 w 108"/>
                  <a:gd name="T49" fmla="*/ 114 h 135"/>
                  <a:gd name="T50" fmla="*/ 77 w 108"/>
                  <a:gd name="T51" fmla="*/ 122 h 135"/>
                  <a:gd name="T52" fmla="*/ 66 w 108"/>
                  <a:gd name="T53" fmla="*/ 128 h 135"/>
                  <a:gd name="T54" fmla="*/ 53 w 108"/>
                  <a:gd name="T55" fmla="*/ 131 h 135"/>
                  <a:gd name="T56" fmla="*/ 38 w 108"/>
                  <a:gd name="T57" fmla="*/ 134 h 135"/>
                  <a:gd name="T58" fmla="*/ 21 w 108"/>
                  <a:gd name="T59" fmla="*/ 135 h 135"/>
                  <a:gd name="T60" fmla="*/ 0 w 108"/>
                  <a:gd name="T61" fmla="*/ 132 h 135"/>
                  <a:gd name="T62" fmla="*/ 0 w 108"/>
                  <a:gd name="T63" fmla="*/ 132 h 13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8" h="135">
                    <a:moveTo>
                      <a:pt x="0" y="132"/>
                    </a:moveTo>
                    <a:lnTo>
                      <a:pt x="0" y="132"/>
                    </a:lnTo>
                    <a:lnTo>
                      <a:pt x="17" y="132"/>
                    </a:lnTo>
                    <a:lnTo>
                      <a:pt x="35" y="129"/>
                    </a:lnTo>
                    <a:lnTo>
                      <a:pt x="44" y="128"/>
                    </a:lnTo>
                    <a:lnTo>
                      <a:pt x="53" y="125"/>
                    </a:lnTo>
                    <a:lnTo>
                      <a:pt x="62" y="122"/>
                    </a:lnTo>
                    <a:lnTo>
                      <a:pt x="69" y="116"/>
                    </a:lnTo>
                    <a:lnTo>
                      <a:pt x="77" y="110"/>
                    </a:lnTo>
                    <a:lnTo>
                      <a:pt x="84" y="101"/>
                    </a:lnTo>
                    <a:lnTo>
                      <a:pt x="90" y="90"/>
                    </a:lnTo>
                    <a:lnTo>
                      <a:pt x="96" y="77"/>
                    </a:lnTo>
                    <a:lnTo>
                      <a:pt x="101" y="62"/>
                    </a:lnTo>
                    <a:lnTo>
                      <a:pt x="104" y="45"/>
                    </a:lnTo>
                    <a:lnTo>
                      <a:pt x="107" y="24"/>
                    </a:lnTo>
                    <a:lnTo>
                      <a:pt x="107" y="0"/>
                    </a:lnTo>
                    <a:lnTo>
                      <a:pt x="108" y="24"/>
                    </a:lnTo>
                    <a:lnTo>
                      <a:pt x="108" y="48"/>
                    </a:lnTo>
                    <a:lnTo>
                      <a:pt x="107" y="62"/>
                    </a:lnTo>
                    <a:lnTo>
                      <a:pt x="105" y="72"/>
                    </a:lnTo>
                    <a:lnTo>
                      <a:pt x="102" y="84"/>
                    </a:lnTo>
                    <a:lnTo>
                      <a:pt x="99" y="95"/>
                    </a:lnTo>
                    <a:lnTo>
                      <a:pt x="93" y="105"/>
                    </a:lnTo>
                    <a:lnTo>
                      <a:pt x="86" y="114"/>
                    </a:lnTo>
                    <a:lnTo>
                      <a:pt x="77" y="122"/>
                    </a:lnTo>
                    <a:lnTo>
                      <a:pt x="66" y="128"/>
                    </a:lnTo>
                    <a:lnTo>
                      <a:pt x="53" y="131"/>
                    </a:lnTo>
                    <a:lnTo>
                      <a:pt x="38" y="134"/>
                    </a:lnTo>
                    <a:lnTo>
                      <a:pt x="21" y="135"/>
                    </a:lnTo>
                    <a:lnTo>
                      <a:pt x="0" y="1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7" name="Freeform 13525">
                <a:extLst>
                  <a:ext uri="{FF2B5EF4-FFF2-40B4-BE49-F238E27FC236}">
                    <a16:creationId xmlns:a16="http://schemas.microsoft.com/office/drawing/2014/main" id="{6E642E24-006F-4808-9D28-DD4C458F2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291"/>
                <a:ext cx="6" cy="142"/>
              </a:xfrm>
              <a:custGeom>
                <a:avLst/>
                <a:gdLst>
                  <a:gd name="T0" fmla="*/ 6 w 6"/>
                  <a:gd name="T1" fmla="*/ 0 h 142"/>
                  <a:gd name="T2" fmla="*/ 6 w 6"/>
                  <a:gd name="T3" fmla="*/ 0 h 142"/>
                  <a:gd name="T4" fmla="*/ 3 w 6"/>
                  <a:gd name="T5" fmla="*/ 31 h 142"/>
                  <a:gd name="T6" fmla="*/ 2 w 6"/>
                  <a:gd name="T7" fmla="*/ 64 h 142"/>
                  <a:gd name="T8" fmla="*/ 0 w 6"/>
                  <a:gd name="T9" fmla="*/ 81 h 142"/>
                  <a:gd name="T10" fmla="*/ 0 w 6"/>
                  <a:gd name="T11" fmla="*/ 100 h 142"/>
                  <a:gd name="T12" fmla="*/ 2 w 6"/>
                  <a:gd name="T13" fmla="*/ 120 h 142"/>
                  <a:gd name="T14" fmla="*/ 5 w 6"/>
                  <a:gd name="T15" fmla="*/ 142 h 142"/>
                  <a:gd name="T16" fmla="*/ 6 w 6"/>
                  <a:gd name="T17" fmla="*/ 0 h 1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142">
                    <a:moveTo>
                      <a:pt x="6" y="0"/>
                    </a:moveTo>
                    <a:lnTo>
                      <a:pt x="6" y="0"/>
                    </a:lnTo>
                    <a:lnTo>
                      <a:pt x="3" y="31"/>
                    </a:lnTo>
                    <a:lnTo>
                      <a:pt x="2" y="64"/>
                    </a:lnTo>
                    <a:lnTo>
                      <a:pt x="0" y="81"/>
                    </a:lnTo>
                    <a:lnTo>
                      <a:pt x="0" y="100"/>
                    </a:lnTo>
                    <a:lnTo>
                      <a:pt x="2" y="120"/>
                    </a:lnTo>
                    <a:lnTo>
                      <a:pt x="5" y="14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8" name="Freeform 13526">
                <a:extLst>
                  <a:ext uri="{FF2B5EF4-FFF2-40B4-BE49-F238E27FC236}">
                    <a16:creationId xmlns:a16="http://schemas.microsoft.com/office/drawing/2014/main" id="{C4FBDC80-3779-4B9E-9349-C2F3D4729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291"/>
                <a:ext cx="6" cy="142"/>
              </a:xfrm>
              <a:custGeom>
                <a:avLst/>
                <a:gdLst>
                  <a:gd name="T0" fmla="*/ 6 w 6"/>
                  <a:gd name="T1" fmla="*/ 0 h 142"/>
                  <a:gd name="T2" fmla="*/ 6 w 6"/>
                  <a:gd name="T3" fmla="*/ 0 h 142"/>
                  <a:gd name="T4" fmla="*/ 3 w 6"/>
                  <a:gd name="T5" fmla="*/ 31 h 142"/>
                  <a:gd name="T6" fmla="*/ 2 w 6"/>
                  <a:gd name="T7" fmla="*/ 64 h 142"/>
                  <a:gd name="T8" fmla="*/ 0 w 6"/>
                  <a:gd name="T9" fmla="*/ 81 h 142"/>
                  <a:gd name="T10" fmla="*/ 0 w 6"/>
                  <a:gd name="T11" fmla="*/ 100 h 142"/>
                  <a:gd name="T12" fmla="*/ 2 w 6"/>
                  <a:gd name="T13" fmla="*/ 120 h 142"/>
                  <a:gd name="T14" fmla="*/ 5 w 6"/>
                  <a:gd name="T15" fmla="*/ 142 h 1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42">
                    <a:moveTo>
                      <a:pt x="6" y="0"/>
                    </a:moveTo>
                    <a:lnTo>
                      <a:pt x="6" y="0"/>
                    </a:lnTo>
                    <a:lnTo>
                      <a:pt x="3" y="31"/>
                    </a:lnTo>
                    <a:lnTo>
                      <a:pt x="2" y="64"/>
                    </a:lnTo>
                    <a:lnTo>
                      <a:pt x="0" y="81"/>
                    </a:lnTo>
                    <a:lnTo>
                      <a:pt x="0" y="100"/>
                    </a:lnTo>
                    <a:lnTo>
                      <a:pt x="2" y="120"/>
                    </a:lnTo>
                    <a:lnTo>
                      <a:pt x="5" y="14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9" name="Freeform 13527">
                <a:extLst>
                  <a:ext uri="{FF2B5EF4-FFF2-40B4-BE49-F238E27FC236}">
                    <a16:creationId xmlns:a16="http://schemas.microsoft.com/office/drawing/2014/main" id="{AD37EB49-8CA6-4C0E-B1A6-D69940079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367"/>
                <a:ext cx="51" cy="92"/>
              </a:xfrm>
              <a:custGeom>
                <a:avLst/>
                <a:gdLst>
                  <a:gd name="T0" fmla="*/ 0 w 51"/>
                  <a:gd name="T1" fmla="*/ 90 h 92"/>
                  <a:gd name="T2" fmla="*/ 0 w 51"/>
                  <a:gd name="T3" fmla="*/ 90 h 92"/>
                  <a:gd name="T4" fmla="*/ 10 w 51"/>
                  <a:gd name="T5" fmla="*/ 87 h 92"/>
                  <a:gd name="T6" fmla="*/ 21 w 51"/>
                  <a:gd name="T7" fmla="*/ 84 h 92"/>
                  <a:gd name="T8" fmla="*/ 28 w 51"/>
                  <a:gd name="T9" fmla="*/ 78 h 92"/>
                  <a:gd name="T10" fmla="*/ 36 w 51"/>
                  <a:gd name="T11" fmla="*/ 71 h 92"/>
                  <a:gd name="T12" fmla="*/ 42 w 51"/>
                  <a:gd name="T13" fmla="*/ 60 h 92"/>
                  <a:gd name="T14" fmla="*/ 45 w 51"/>
                  <a:gd name="T15" fmla="*/ 45 h 92"/>
                  <a:gd name="T16" fmla="*/ 48 w 51"/>
                  <a:gd name="T17" fmla="*/ 26 h 92"/>
                  <a:gd name="T18" fmla="*/ 49 w 51"/>
                  <a:gd name="T19" fmla="*/ 0 h 92"/>
                  <a:gd name="T20" fmla="*/ 49 w 51"/>
                  <a:gd name="T21" fmla="*/ 0 h 92"/>
                  <a:gd name="T22" fmla="*/ 51 w 51"/>
                  <a:gd name="T23" fmla="*/ 21 h 92"/>
                  <a:gd name="T24" fmla="*/ 51 w 51"/>
                  <a:gd name="T25" fmla="*/ 39 h 92"/>
                  <a:gd name="T26" fmla="*/ 48 w 51"/>
                  <a:gd name="T27" fmla="*/ 56 h 92"/>
                  <a:gd name="T28" fmla="*/ 43 w 51"/>
                  <a:gd name="T29" fmla="*/ 69 h 92"/>
                  <a:gd name="T30" fmla="*/ 40 w 51"/>
                  <a:gd name="T31" fmla="*/ 75 h 92"/>
                  <a:gd name="T32" fmla="*/ 37 w 51"/>
                  <a:gd name="T33" fmla="*/ 80 h 92"/>
                  <a:gd name="T34" fmla="*/ 33 w 51"/>
                  <a:gd name="T35" fmla="*/ 84 h 92"/>
                  <a:gd name="T36" fmla="*/ 27 w 51"/>
                  <a:gd name="T37" fmla="*/ 87 h 92"/>
                  <a:gd name="T38" fmla="*/ 21 w 51"/>
                  <a:gd name="T39" fmla="*/ 90 h 92"/>
                  <a:gd name="T40" fmla="*/ 15 w 51"/>
                  <a:gd name="T41" fmla="*/ 92 h 92"/>
                  <a:gd name="T42" fmla="*/ 7 w 51"/>
                  <a:gd name="T43" fmla="*/ 92 h 92"/>
                  <a:gd name="T44" fmla="*/ 0 w 51"/>
                  <a:gd name="T45" fmla="*/ 90 h 92"/>
                  <a:gd name="T46" fmla="*/ 0 w 51"/>
                  <a:gd name="T47" fmla="*/ 90 h 9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1" h="92">
                    <a:moveTo>
                      <a:pt x="0" y="90"/>
                    </a:moveTo>
                    <a:lnTo>
                      <a:pt x="0" y="90"/>
                    </a:lnTo>
                    <a:lnTo>
                      <a:pt x="10" y="87"/>
                    </a:lnTo>
                    <a:lnTo>
                      <a:pt x="21" y="84"/>
                    </a:lnTo>
                    <a:lnTo>
                      <a:pt x="28" y="78"/>
                    </a:lnTo>
                    <a:lnTo>
                      <a:pt x="36" y="71"/>
                    </a:lnTo>
                    <a:lnTo>
                      <a:pt x="42" y="60"/>
                    </a:lnTo>
                    <a:lnTo>
                      <a:pt x="45" y="45"/>
                    </a:lnTo>
                    <a:lnTo>
                      <a:pt x="48" y="26"/>
                    </a:lnTo>
                    <a:lnTo>
                      <a:pt x="49" y="0"/>
                    </a:lnTo>
                    <a:lnTo>
                      <a:pt x="51" y="21"/>
                    </a:lnTo>
                    <a:lnTo>
                      <a:pt x="51" y="39"/>
                    </a:lnTo>
                    <a:lnTo>
                      <a:pt x="48" y="56"/>
                    </a:lnTo>
                    <a:lnTo>
                      <a:pt x="43" y="69"/>
                    </a:lnTo>
                    <a:lnTo>
                      <a:pt x="40" y="75"/>
                    </a:lnTo>
                    <a:lnTo>
                      <a:pt x="37" y="80"/>
                    </a:lnTo>
                    <a:lnTo>
                      <a:pt x="33" y="84"/>
                    </a:lnTo>
                    <a:lnTo>
                      <a:pt x="27" y="87"/>
                    </a:lnTo>
                    <a:lnTo>
                      <a:pt x="21" y="90"/>
                    </a:lnTo>
                    <a:lnTo>
                      <a:pt x="15" y="92"/>
                    </a:lnTo>
                    <a:lnTo>
                      <a:pt x="7" y="92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0" name="Freeform 13528">
                <a:extLst>
                  <a:ext uri="{FF2B5EF4-FFF2-40B4-BE49-F238E27FC236}">
                    <a16:creationId xmlns:a16="http://schemas.microsoft.com/office/drawing/2014/main" id="{EC9BE629-9999-43F3-A27A-176893BF0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592"/>
                <a:ext cx="62" cy="57"/>
              </a:xfrm>
              <a:custGeom>
                <a:avLst/>
                <a:gdLst>
                  <a:gd name="T0" fmla="*/ 0 w 62"/>
                  <a:gd name="T1" fmla="*/ 53 h 57"/>
                  <a:gd name="T2" fmla="*/ 0 w 62"/>
                  <a:gd name="T3" fmla="*/ 53 h 57"/>
                  <a:gd name="T4" fmla="*/ 23 w 62"/>
                  <a:gd name="T5" fmla="*/ 51 h 57"/>
                  <a:gd name="T6" fmla="*/ 38 w 62"/>
                  <a:gd name="T7" fmla="*/ 48 h 57"/>
                  <a:gd name="T8" fmla="*/ 42 w 62"/>
                  <a:gd name="T9" fmla="*/ 45 h 57"/>
                  <a:gd name="T10" fmla="*/ 47 w 62"/>
                  <a:gd name="T11" fmla="*/ 42 h 57"/>
                  <a:gd name="T12" fmla="*/ 50 w 62"/>
                  <a:gd name="T13" fmla="*/ 39 h 57"/>
                  <a:gd name="T14" fmla="*/ 51 w 62"/>
                  <a:gd name="T15" fmla="*/ 33 h 57"/>
                  <a:gd name="T16" fmla="*/ 51 w 62"/>
                  <a:gd name="T17" fmla="*/ 33 h 57"/>
                  <a:gd name="T18" fmla="*/ 54 w 62"/>
                  <a:gd name="T19" fmla="*/ 23 h 57"/>
                  <a:gd name="T20" fmla="*/ 54 w 62"/>
                  <a:gd name="T21" fmla="*/ 12 h 57"/>
                  <a:gd name="T22" fmla="*/ 54 w 62"/>
                  <a:gd name="T23" fmla="*/ 0 h 57"/>
                  <a:gd name="T24" fmla="*/ 54 w 62"/>
                  <a:gd name="T25" fmla="*/ 0 h 57"/>
                  <a:gd name="T26" fmla="*/ 59 w 62"/>
                  <a:gd name="T27" fmla="*/ 20 h 57"/>
                  <a:gd name="T28" fmla="*/ 62 w 62"/>
                  <a:gd name="T29" fmla="*/ 36 h 57"/>
                  <a:gd name="T30" fmla="*/ 60 w 62"/>
                  <a:gd name="T31" fmla="*/ 42 h 57"/>
                  <a:gd name="T32" fmla="*/ 59 w 62"/>
                  <a:gd name="T33" fmla="*/ 47 h 57"/>
                  <a:gd name="T34" fmla="*/ 56 w 62"/>
                  <a:gd name="T35" fmla="*/ 51 h 57"/>
                  <a:gd name="T36" fmla="*/ 51 w 62"/>
                  <a:gd name="T37" fmla="*/ 54 h 57"/>
                  <a:gd name="T38" fmla="*/ 51 w 62"/>
                  <a:gd name="T39" fmla="*/ 54 h 57"/>
                  <a:gd name="T40" fmla="*/ 45 w 62"/>
                  <a:gd name="T41" fmla="*/ 57 h 57"/>
                  <a:gd name="T42" fmla="*/ 36 w 62"/>
                  <a:gd name="T43" fmla="*/ 57 h 57"/>
                  <a:gd name="T44" fmla="*/ 20 w 62"/>
                  <a:gd name="T45" fmla="*/ 57 h 57"/>
                  <a:gd name="T46" fmla="*/ 6 w 62"/>
                  <a:gd name="T47" fmla="*/ 54 h 57"/>
                  <a:gd name="T48" fmla="*/ 0 w 62"/>
                  <a:gd name="T49" fmla="*/ 53 h 57"/>
                  <a:gd name="T50" fmla="*/ 0 w 62"/>
                  <a:gd name="T51" fmla="*/ 53 h 5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2" h="57">
                    <a:moveTo>
                      <a:pt x="0" y="53"/>
                    </a:moveTo>
                    <a:lnTo>
                      <a:pt x="0" y="53"/>
                    </a:lnTo>
                    <a:lnTo>
                      <a:pt x="23" y="51"/>
                    </a:lnTo>
                    <a:lnTo>
                      <a:pt x="38" y="48"/>
                    </a:lnTo>
                    <a:lnTo>
                      <a:pt x="42" y="45"/>
                    </a:lnTo>
                    <a:lnTo>
                      <a:pt x="47" y="42"/>
                    </a:lnTo>
                    <a:lnTo>
                      <a:pt x="50" y="39"/>
                    </a:lnTo>
                    <a:lnTo>
                      <a:pt x="51" y="33"/>
                    </a:lnTo>
                    <a:lnTo>
                      <a:pt x="54" y="23"/>
                    </a:lnTo>
                    <a:lnTo>
                      <a:pt x="54" y="12"/>
                    </a:lnTo>
                    <a:lnTo>
                      <a:pt x="54" y="0"/>
                    </a:lnTo>
                    <a:lnTo>
                      <a:pt x="59" y="20"/>
                    </a:lnTo>
                    <a:lnTo>
                      <a:pt x="62" y="36"/>
                    </a:lnTo>
                    <a:lnTo>
                      <a:pt x="60" y="42"/>
                    </a:lnTo>
                    <a:lnTo>
                      <a:pt x="59" y="47"/>
                    </a:lnTo>
                    <a:lnTo>
                      <a:pt x="56" y="51"/>
                    </a:lnTo>
                    <a:lnTo>
                      <a:pt x="51" y="54"/>
                    </a:lnTo>
                    <a:lnTo>
                      <a:pt x="45" y="57"/>
                    </a:lnTo>
                    <a:lnTo>
                      <a:pt x="36" y="57"/>
                    </a:lnTo>
                    <a:lnTo>
                      <a:pt x="20" y="57"/>
                    </a:lnTo>
                    <a:lnTo>
                      <a:pt x="6" y="5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1" name="Freeform 13529">
                <a:extLst>
                  <a:ext uri="{FF2B5EF4-FFF2-40B4-BE49-F238E27FC236}">
                    <a16:creationId xmlns:a16="http://schemas.microsoft.com/office/drawing/2014/main" id="{B7F780D5-9916-4342-BA0C-8BC505449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634"/>
                <a:ext cx="81" cy="102"/>
              </a:xfrm>
              <a:custGeom>
                <a:avLst/>
                <a:gdLst>
                  <a:gd name="T0" fmla="*/ 0 w 81"/>
                  <a:gd name="T1" fmla="*/ 74 h 102"/>
                  <a:gd name="T2" fmla="*/ 0 w 81"/>
                  <a:gd name="T3" fmla="*/ 74 h 102"/>
                  <a:gd name="T4" fmla="*/ 22 w 81"/>
                  <a:gd name="T5" fmla="*/ 84 h 102"/>
                  <a:gd name="T6" fmla="*/ 39 w 81"/>
                  <a:gd name="T7" fmla="*/ 90 h 102"/>
                  <a:gd name="T8" fmla="*/ 46 w 81"/>
                  <a:gd name="T9" fmla="*/ 92 h 102"/>
                  <a:gd name="T10" fmla="*/ 52 w 81"/>
                  <a:gd name="T11" fmla="*/ 92 h 102"/>
                  <a:gd name="T12" fmla="*/ 58 w 81"/>
                  <a:gd name="T13" fmla="*/ 90 h 102"/>
                  <a:gd name="T14" fmla="*/ 64 w 81"/>
                  <a:gd name="T15" fmla="*/ 86 h 102"/>
                  <a:gd name="T16" fmla="*/ 64 w 81"/>
                  <a:gd name="T17" fmla="*/ 86 h 102"/>
                  <a:gd name="T18" fmla="*/ 69 w 81"/>
                  <a:gd name="T19" fmla="*/ 81 h 102"/>
                  <a:gd name="T20" fmla="*/ 72 w 81"/>
                  <a:gd name="T21" fmla="*/ 74 h 102"/>
                  <a:gd name="T22" fmla="*/ 73 w 81"/>
                  <a:gd name="T23" fmla="*/ 65 h 102"/>
                  <a:gd name="T24" fmla="*/ 73 w 81"/>
                  <a:gd name="T25" fmla="*/ 54 h 102"/>
                  <a:gd name="T26" fmla="*/ 72 w 81"/>
                  <a:gd name="T27" fmla="*/ 29 h 102"/>
                  <a:gd name="T28" fmla="*/ 67 w 81"/>
                  <a:gd name="T29" fmla="*/ 0 h 102"/>
                  <a:gd name="T30" fmla="*/ 67 w 81"/>
                  <a:gd name="T31" fmla="*/ 0 h 102"/>
                  <a:gd name="T32" fmla="*/ 78 w 81"/>
                  <a:gd name="T33" fmla="*/ 38 h 102"/>
                  <a:gd name="T34" fmla="*/ 79 w 81"/>
                  <a:gd name="T35" fmla="*/ 53 h 102"/>
                  <a:gd name="T36" fmla="*/ 81 w 81"/>
                  <a:gd name="T37" fmla="*/ 68 h 102"/>
                  <a:gd name="T38" fmla="*/ 81 w 81"/>
                  <a:gd name="T39" fmla="*/ 80 h 102"/>
                  <a:gd name="T40" fmla="*/ 79 w 81"/>
                  <a:gd name="T41" fmla="*/ 89 h 102"/>
                  <a:gd name="T42" fmla="*/ 76 w 81"/>
                  <a:gd name="T43" fmla="*/ 96 h 102"/>
                  <a:gd name="T44" fmla="*/ 72 w 81"/>
                  <a:gd name="T45" fmla="*/ 99 h 102"/>
                  <a:gd name="T46" fmla="*/ 72 w 81"/>
                  <a:gd name="T47" fmla="*/ 99 h 102"/>
                  <a:gd name="T48" fmla="*/ 64 w 81"/>
                  <a:gd name="T49" fmla="*/ 102 h 102"/>
                  <a:gd name="T50" fmla="*/ 55 w 81"/>
                  <a:gd name="T51" fmla="*/ 101 h 102"/>
                  <a:gd name="T52" fmla="*/ 45 w 81"/>
                  <a:gd name="T53" fmla="*/ 99 h 102"/>
                  <a:gd name="T54" fmla="*/ 34 w 81"/>
                  <a:gd name="T55" fmla="*/ 96 h 102"/>
                  <a:gd name="T56" fmla="*/ 22 w 81"/>
                  <a:gd name="T57" fmla="*/ 92 h 102"/>
                  <a:gd name="T58" fmla="*/ 13 w 81"/>
                  <a:gd name="T59" fmla="*/ 86 h 102"/>
                  <a:gd name="T60" fmla="*/ 4 w 81"/>
                  <a:gd name="T61" fmla="*/ 81 h 102"/>
                  <a:gd name="T62" fmla="*/ 0 w 81"/>
                  <a:gd name="T63" fmla="*/ 74 h 102"/>
                  <a:gd name="T64" fmla="*/ 0 w 81"/>
                  <a:gd name="T65" fmla="*/ 74 h 10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1" h="102">
                    <a:moveTo>
                      <a:pt x="0" y="74"/>
                    </a:moveTo>
                    <a:lnTo>
                      <a:pt x="0" y="74"/>
                    </a:lnTo>
                    <a:lnTo>
                      <a:pt x="22" y="84"/>
                    </a:lnTo>
                    <a:lnTo>
                      <a:pt x="39" y="90"/>
                    </a:lnTo>
                    <a:lnTo>
                      <a:pt x="46" y="92"/>
                    </a:lnTo>
                    <a:lnTo>
                      <a:pt x="52" y="92"/>
                    </a:lnTo>
                    <a:lnTo>
                      <a:pt x="58" y="90"/>
                    </a:lnTo>
                    <a:lnTo>
                      <a:pt x="64" y="86"/>
                    </a:lnTo>
                    <a:lnTo>
                      <a:pt x="69" y="81"/>
                    </a:lnTo>
                    <a:lnTo>
                      <a:pt x="72" y="74"/>
                    </a:lnTo>
                    <a:lnTo>
                      <a:pt x="73" y="65"/>
                    </a:lnTo>
                    <a:lnTo>
                      <a:pt x="73" y="54"/>
                    </a:lnTo>
                    <a:lnTo>
                      <a:pt x="72" y="29"/>
                    </a:lnTo>
                    <a:lnTo>
                      <a:pt x="67" y="0"/>
                    </a:lnTo>
                    <a:lnTo>
                      <a:pt x="78" y="38"/>
                    </a:lnTo>
                    <a:lnTo>
                      <a:pt x="79" y="53"/>
                    </a:lnTo>
                    <a:lnTo>
                      <a:pt x="81" y="68"/>
                    </a:lnTo>
                    <a:lnTo>
                      <a:pt x="81" y="80"/>
                    </a:lnTo>
                    <a:lnTo>
                      <a:pt x="79" y="89"/>
                    </a:lnTo>
                    <a:lnTo>
                      <a:pt x="76" y="96"/>
                    </a:lnTo>
                    <a:lnTo>
                      <a:pt x="72" y="99"/>
                    </a:lnTo>
                    <a:lnTo>
                      <a:pt x="64" y="102"/>
                    </a:lnTo>
                    <a:lnTo>
                      <a:pt x="55" y="101"/>
                    </a:lnTo>
                    <a:lnTo>
                      <a:pt x="45" y="99"/>
                    </a:lnTo>
                    <a:lnTo>
                      <a:pt x="34" y="96"/>
                    </a:lnTo>
                    <a:lnTo>
                      <a:pt x="22" y="92"/>
                    </a:lnTo>
                    <a:lnTo>
                      <a:pt x="13" y="86"/>
                    </a:lnTo>
                    <a:lnTo>
                      <a:pt x="4" y="81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2" name="Freeform 13530">
                <a:extLst>
                  <a:ext uri="{FF2B5EF4-FFF2-40B4-BE49-F238E27FC236}">
                    <a16:creationId xmlns:a16="http://schemas.microsoft.com/office/drawing/2014/main" id="{9F888818-8561-4A2A-8C3E-F3B3EF32D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547"/>
                <a:ext cx="21" cy="90"/>
              </a:xfrm>
              <a:custGeom>
                <a:avLst/>
                <a:gdLst>
                  <a:gd name="T0" fmla="*/ 0 w 21"/>
                  <a:gd name="T1" fmla="*/ 0 h 90"/>
                  <a:gd name="T2" fmla="*/ 0 w 21"/>
                  <a:gd name="T3" fmla="*/ 0 h 90"/>
                  <a:gd name="T4" fmla="*/ 4 w 21"/>
                  <a:gd name="T5" fmla="*/ 8 h 90"/>
                  <a:gd name="T6" fmla="*/ 7 w 21"/>
                  <a:gd name="T7" fmla="*/ 17 h 90"/>
                  <a:gd name="T8" fmla="*/ 10 w 21"/>
                  <a:gd name="T9" fmla="*/ 27 h 90"/>
                  <a:gd name="T10" fmla="*/ 12 w 21"/>
                  <a:gd name="T11" fmla="*/ 39 h 90"/>
                  <a:gd name="T12" fmla="*/ 12 w 21"/>
                  <a:gd name="T13" fmla="*/ 51 h 90"/>
                  <a:gd name="T14" fmla="*/ 10 w 21"/>
                  <a:gd name="T15" fmla="*/ 65 h 90"/>
                  <a:gd name="T16" fmla="*/ 6 w 21"/>
                  <a:gd name="T17" fmla="*/ 78 h 90"/>
                  <a:gd name="T18" fmla="*/ 0 w 21"/>
                  <a:gd name="T19" fmla="*/ 90 h 90"/>
                  <a:gd name="T20" fmla="*/ 0 w 21"/>
                  <a:gd name="T21" fmla="*/ 90 h 90"/>
                  <a:gd name="T22" fmla="*/ 9 w 21"/>
                  <a:gd name="T23" fmla="*/ 80 h 90"/>
                  <a:gd name="T24" fmla="*/ 15 w 21"/>
                  <a:gd name="T25" fmla="*/ 66 h 90"/>
                  <a:gd name="T26" fmla="*/ 19 w 21"/>
                  <a:gd name="T27" fmla="*/ 53 h 90"/>
                  <a:gd name="T28" fmla="*/ 21 w 21"/>
                  <a:gd name="T29" fmla="*/ 39 h 90"/>
                  <a:gd name="T30" fmla="*/ 19 w 21"/>
                  <a:gd name="T31" fmla="*/ 26 h 90"/>
                  <a:gd name="T32" fmla="*/ 16 w 21"/>
                  <a:gd name="T33" fmla="*/ 14 h 90"/>
                  <a:gd name="T34" fmla="*/ 13 w 21"/>
                  <a:gd name="T35" fmla="*/ 9 h 90"/>
                  <a:gd name="T36" fmla="*/ 9 w 21"/>
                  <a:gd name="T37" fmla="*/ 6 h 90"/>
                  <a:gd name="T38" fmla="*/ 4 w 21"/>
                  <a:gd name="T39" fmla="*/ 3 h 90"/>
                  <a:gd name="T40" fmla="*/ 0 w 21"/>
                  <a:gd name="T41" fmla="*/ 0 h 90"/>
                  <a:gd name="T42" fmla="*/ 0 w 21"/>
                  <a:gd name="T43" fmla="*/ 0 h 9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90">
                    <a:moveTo>
                      <a:pt x="0" y="0"/>
                    </a:moveTo>
                    <a:lnTo>
                      <a:pt x="0" y="0"/>
                    </a:lnTo>
                    <a:lnTo>
                      <a:pt x="4" y="8"/>
                    </a:lnTo>
                    <a:lnTo>
                      <a:pt x="7" y="17"/>
                    </a:lnTo>
                    <a:lnTo>
                      <a:pt x="10" y="27"/>
                    </a:lnTo>
                    <a:lnTo>
                      <a:pt x="12" y="39"/>
                    </a:lnTo>
                    <a:lnTo>
                      <a:pt x="12" y="51"/>
                    </a:lnTo>
                    <a:lnTo>
                      <a:pt x="10" y="65"/>
                    </a:lnTo>
                    <a:lnTo>
                      <a:pt x="6" y="78"/>
                    </a:lnTo>
                    <a:lnTo>
                      <a:pt x="0" y="90"/>
                    </a:lnTo>
                    <a:lnTo>
                      <a:pt x="9" y="80"/>
                    </a:lnTo>
                    <a:lnTo>
                      <a:pt x="15" y="66"/>
                    </a:lnTo>
                    <a:lnTo>
                      <a:pt x="19" y="53"/>
                    </a:lnTo>
                    <a:lnTo>
                      <a:pt x="21" y="39"/>
                    </a:lnTo>
                    <a:lnTo>
                      <a:pt x="19" y="26"/>
                    </a:lnTo>
                    <a:lnTo>
                      <a:pt x="16" y="14"/>
                    </a:lnTo>
                    <a:lnTo>
                      <a:pt x="13" y="9"/>
                    </a:lnTo>
                    <a:lnTo>
                      <a:pt x="9" y="6"/>
                    </a:lnTo>
                    <a:lnTo>
                      <a:pt x="4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3" name="Freeform 13531">
                <a:extLst>
                  <a:ext uri="{FF2B5EF4-FFF2-40B4-BE49-F238E27FC236}">
                    <a16:creationId xmlns:a16="http://schemas.microsoft.com/office/drawing/2014/main" id="{83EE5467-0BE1-4CE1-B32B-C7ED93B56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316"/>
                <a:ext cx="1749" cy="150"/>
              </a:xfrm>
              <a:custGeom>
                <a:avLst/>
                <a:gdLst>
                  <a:gd name="T0" fmla="*/ 1749 w 1749"/>
                  <a:gd name="T1" fmla="*/ 115 h 150"/>
                  <a:gd name="T2" fmla="*/ 1708 w 1749"/>
                  <a:gd name="T3" fmla="*/ 112 h 150"/>
                  <a:gd name="T4" fmla="*/ 1602 w 1749"/>
                  <a:gd name="T5" fmla="*/ 102 h 150"/>
                  <a:gd name="T6" fmla="*/ 1512 w 1749"/>
                  <a:gd name="T7" fmla="*/ 96 h 150"/>
                  <a:gd name="T8" fmla="*/ 1411 w 1749"/>
                  <a:gd name="T9" fmla="*/ 91 h 150"/>
                  <a:gd name="T10" fmla="*/ 1311 w 1749"/>
                  <a:gd name="T11" fmla="*/ 87 h 150"/>
                  <a:gd name="T12" fmla="*/ 1252 w 1749"/>
                  <a:gd name="T13" fmla="*/ 88 h 150"/>
                  <a:gd name="T14" fmla="*/ 1218 w 1749"/>
                  <a:gd name="T15" fmla="*/ 90 h 150"/>
                  <a:gd name="T16" fmla="*/ 1126 w 1749"/>
                  <a:gd name="T17" fmla="*/ 99 h 150"/>
                  <a:gd name="T18" fmla="*/ 1084 w 1749"/>
                  <a:gd name="T19" fmla="*/ 99 h 150"/>
                  <a:gd name="T20" fmla="*/ 1062 w 1749"/>
                  <a:gd name="T21" fmla="*/ 93 h 150"/>
                  <a:gd name="T22" fmla="*/ 1051 w 1749"/>
                  <a:gd name="T23" fmla="*/ 87 h 150"/>
                  <a:gd name="T24" fmla="*/ 1047 w 1749"/>
                  <a:gd name="T25" fmla="*/ 81 h 150"/>
                  <a:gd name="T26" fmla="*/ 1036 w 1749"/>
                  <a:gd name="T27" fmla="*/ 61 h 150"/>
                  <a:gd name="T28" fmla="*/ 1035 w 1749"/>
                  <a:gd name="T29" fmla="*/ 42 h 150"/>
                  <a:gd name="T30" fmla="*/ 1038 w 1749"/>
                  <a:gd name="T31" fmla="*/ 21 h 150"/>
                  <a:gd name="T32" fmla="*/ 990 w 1749"/>
                  <a:gd name="T33" fmla="*/ 18 h 150"/>
                  <a:gd name="T34" fmla="*/ 990 w 1749"/>
                  <a:gd name="T35" fmla="*/ 24 h 150"/>
                  <a:gd name="T36" fmla="*/ 990 w 1749"/>
                  <a:gd name="T37" fmla="*/ 57 h 150"/>
                  <a:gd name="T38" fmla="*/ 990 w 1749"/>
                  <a:gd name="T39" fmla="*/ 66 h 150"/>
                  <a:gd name="T40" fmla="*/ 984 w 1749"/>
                  <a:gd name="T41" fmla="*/ 75 h 150"/>
                  <a:gd name="T42" fmla="*/ 967 w 1749"/>
                  <a:gd name="T43" fmla="*/ 79 h 150"/>
                  <a:gd name="T44" fmla="*/ 924 w 1749"/>
                  <a:gd name="T45" fmla="*/ 78 h 150"/>
                  <a:gd name="T46" fmla="*/ 886 w 1749"/>
                  <a:gd name="T47" fmla="*/ 78 h 150"/>
                  <a:gd name="T48" fmla="*/ 783 w 1749"/>
                  <a:gd name="T49" fmla="*/ 84 h 150"/>
                  <a:gd name="T50" fmla="*/ 711 w 1749"/>
                  <a:gd name="T51" fmla="*/ 90 h 150"/>
                  <a:gd name="T52" fmla="*/ 567 w 1749"/>
                  <a:gd name="T53" fmla="*/ 105 h 150"/>
                  <a:gd name="T54" fmla="*/ 513 w 1749"/>
                  <a:gd name="T55" fmla="*/ 106 h 150"/>
                  <a:gd name="T56" fmla="*/ 477 w 1749"/>
                  <a:gd name="T57" fmla="*/ 102 h 150"/>
                  <a:gd name="T58" fmla="*/ 472 w 1749"/>
                  <a:gd name="T59" fmla="*/ 100 h 150"/>
                  <a:gd name="T60" fmla="*/ 465 w 1749"/>
                  <a:gd name="T61" fmla="*/ 94 h 150"/>
                  <a:gd name="T62" fmla="*/ 463 w 1749"/>
                  <a:gd name="T63" fmla="*/ 87 h 150"/>
                  <a:gd name="T64" fmla="*/ 466 w 1749"/>
                  <a:gd name="T65" fmla="*/ 72 h 150"/>
                  <a:gd name="T66" fmla="*/ 477 w 1749"/>
                  <a:gd name="T67" fmla="*/ 54 h 150"/>
                  <a:gd name="T68" fmla="*/ 483 w 1749"/>
                  <a:gd name="T69" fmla="*/ 39 h 150"/>
                  <a:gd name="T70" fmla="*/ 483 w 1749"/>
                  <a:gd name="T71" fmla="*/ 37 h 150"/>
                  <a:gd name="T72" fmla="*/ 478 w 1749"/>
                  <a:gd name="T73" fmla="*/ 33 h 150"/>
                  <a:gd name="T74" fmla="*/ 465 w 1749"/>
                  <a:gd name="T75" fmla="*/ 28 h 150"/>
                  <a:gd name="T76" fmla="*/ 444 w 1749"/>
                  <a:gd name="T77" fmla="*/ 27 h 150"/>
                  <a:gd name="T78" fmla="*/ 420 w 1749"/>
                  <a:gd name="T79" fmla="*/ 48 h 150"/>
                  <a:gd name="T80" fmla="*/ 423 w 1749"/>
                  <a:gd name="T81" fmla="*/ 76 h 150"/>
                  <a:gd name="T82" fmla="*/ 420 w 1749"/>
                  <a:gd name="T83" fmla="*/ 100 h 150"/>
                  <a:gd name="T84" fmla="*/ 412 w 1749"/>
                  <a:gd name="T85" fmla="*/ 117 h 150"/>
                  <a:gd name="T86" fmla="*/ 408 w 1749"/>
                  <a:gd name="T87" fmla="*/ 120 h 150"/>
                  <a:gd name="T88" fmla="*/ 399 w 1749"/>
                  <a:gd name="T89" fmla="*/ 126 h 150"/>
                  <a:gd name="T90" fmla="*/ 375 w 1749"/>
                  <a:gd name="T91" fmla="*/ 129 h 150"/>
                  <a:gd name="T92" fmla="*/ 343 w 1749"/>
                  <a:gd name="T93" fmla="*/ 124 h 150"/>
                  <a:gd name="T94" fmla="*/ 298 w 1749"/>
                  <a:gd name="T95" fmla="*/ 121 h 150"/>
                  <a:gd name="T96" fmla="*/ 270 w 1749"/>
                  <a:gd name="T97" fmla="*/ 123 h 150"/>
                  <a:gd name="T98" fmla="*/ 189 w 1749"/>
                  <a:gd name="T99" fmla="*/ 135 h 150"/>
                  <a:gd name="T100" fmla="*/ 120 w 1749"/>
                  <a:gd name="T101" fmla="*/ 141 h 150"/>
                  <a:gd name="T102" fmla="*/ 82 w 1749"/>
                  <a:gd name="T103" fmla="*/ 144 h 150"/>
                  <a:gd name="T104" fmla="*/ 24 w 1749"/>
                  <a:gd name="T105" fmla="*/ 150 h 1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749" h="150">
                    <a:moveTo>
                      <a:pt x="1749" y="115"/>
                    </a:moveTo>
                    <a:lnTo>
                      <a:pt x="1749" y="115"/>
                    </a:lnTo>
                    <a:lnTo>
                      <a:pt x="1728" y="114"/>
                    </a:lnTo>
                    <a:lnTo>
                      <a:pt x="1708" y="112"/>
                    </a:lnTo>
                    <a:lnTo>
                      <a:pt x="1663" y="108"/>
                    </a:lnTo>
                    <a:lnTo>
                      <a:pt x="1602" y="102"/>
                    </a:lnTo>
                    <a:lnTo>
                      <a:pt x="1561" y="99"/>
                    </a:lnTo>
                    <a:lnTo>
                      <a:pt x="1512" y="96"/>
                    </a:lnTo>
                    <a:lnTo>
                      <a:pt x="1411" y="91"/>
                    </a:lnTo>
                    <a:lnTo>
                      <a:pt x="1341" y="88"/>
                    </a:lnTo>
                    <a:lnTo>
                      <a:pt x="1311" y="87"/>
                    </a:lnTo>
                    <a:lnTo>
                      <a:pt x="1282" y="87"/>
                    </a:lnTo>
                    <a:lnTo>
                      <a:pt x="1252" y="88"/>
                    </a:lnTo>
                    <a:lnTo>
                      <a:pt x="1218" y="90"/>
                    </a:lnTo>
                    <a:lnTo>
                      <a:pt x="1153" y="97"/>
                    </a:lnTo>
                    <a:lnTo>
                      <a:pt x="1126" y="99"/>
                    </a:lnTo>
                    <a:lnTo>
                      <a:pt x="1104" y="99"/>
                    </a:lnTo>
                    <a:lnTo>
                      <a:pt x="1084" y="99"/>
                    </a:lnTo>
                    <a:lnTo>
                      <a:pt x="1069" y="96"/>
                    </a:lnTo>
                    <a:lnTo>
                      <a:pt x="1062" y="93"/>
                    </a:lnTo>
                    <a:lnTo>
                      <a:pt x="1057" y="90"/>
                    </a:lnTo>
                    <a:lnTo>
                      <a:pt x="1051" y="87"/>
                    </a:lnTo>
                    <a:lnTo>
                      <a:pt x="1047" y="81"/>
                    </a:lnTo>
                    <a:lnTo>
                      <a:pt x="1041" y="72"/>
                    </a:lnTo>
                    <a:lnTo>
                      <a:pt x="1036" y="61"/>
                    </a:lnTo>
                    <a:lnTo>
                      <a:pt x="1035" y="51"/>
                    </a:lnTo>
                    <a:lnTo>
                      <a:pt x="1035" y="42"/>
                    </a:lnTo>
                    <a:lnTo>
                      <a:pt x="1036" y="27"/>
                    </a:lnTo>
                    <a:lnTo>
                      <a:pt x="1038" y="21"/>
                    </a:lnTo>
                    <a:lnTo>
                      <a:pt x="990" y="0"/>
                    </a:lnTo>
                    <a:lnTo>
                      <a:pt x="990" y="18"/>
                    </a:lnTo>
                    <a:lnTo>
                      <a:pt x="990" y="24"/>
                    </a:lnTo>
                    <a:lnTo>
                      <a:pt x="988" y="36"/>
                    </a:lnTo>
                    <a:lnTo>
                      <a:pt x="990" y="57"/>
                    </a:lnTo>
                    <a:lnTo>
                      <a:pt x="990" y="66"/>
                    </a:lnTo>
                    <a:lnTo>
                      <a:pt x="988" y="72"/>
                    </a:lnTo>
                    <a:lnTo>
                      <a:pt x="984" y="75"/>
                    </a:lnTo>
                    <a:lnTo>
                      <a:pt x="976" y="78"/>
                    </a:lnTo>
                    <a:lnTo>
                      <a:pt x="967" y="79"/>
                    </a:lnTo>
                    <a:lnTo>
                      <a:pt x="955" y="79"/>
                    </a:lnTo>
                    <a:lnTo>
                      <a:pt x="924" y="78"/>
                    </a:lnTo>
                    <a:lnTo>
                      <a:pt x="886" y="78"/>
                    </a:lnTo>
                    <a:lnTo>
                      <a:pt x="840" y="79"/>
                    </a:lnTo>
                    <a:lnTo>
                      <a:pt x="783" y="84"/>
                    </a:lnTo>
                    <a:lnTo>
                      <a:pt x="711" y="90"/>
                    </a:lnTo>
                    <a:lnTo>
                      <a:pt x="634" y="99"/>
                    </a:lnTo>
                    <a:lnTo>
                      <a:pt x="567" y="105"/>
                    </a:lnTo>
                    <a:lnTo>
                      <a:pt x="537" y="106"/>
                    </a:lnTo>
                    <a:lnTo>
                      <a:pt x="513" y="106"/>
                    </a:lnTo>
                    <a:lnTo>
                      <a:pt x="492" y="105"/>
                    </a:lnTo>
                    <a:lnTo>
                      <a:pt x="477" y="102"/>
                    </a:lnTo>
                    <a:lnTo>
                      <a:pt x="472" y="100"/>
                    </a:lnTo>
                    <a:lnTo>
                      <a:pt x="468" y="97"/>
                    </a:lnTo>
                    <a:lnTo>
                      <a:pt x="465" y="94"/>
                    </a:lnTo>
                    <a:lnTo>
                      <a:pt x="463" y="90"/>
                    </a:lnTo>
                    <a:lnTo>
                      <a:pt x="463" y="87"/>
                    </a:lnTo>
                    <a:lnTo>
                      <a:pt x="463" y="82"/>
                    </a:lnTo>
                    <a:lnTo>
                      <a:pt x="466" y="72"/>
                    </a:lnTo>
                    <a:lnTo>
                      <a:pt x="471" y="63"/>
                    </a:lnTo>
                    <a:lnTo>
                      <a:pt x="477" y="54"/>
                    </a:lnTo>
                    <a:lnTo>
                      <a:pt x="481" y="45"/>
                    </a:lnTo>
                    <a:lnTo>
                      <a:pt x="483" y="39"/>
                    </a:lnTo>
                    <a:lnTo>
                      <a:pt x="483" y="37"/>
                    </a:lnTo>
                    <a:lnTo>
                      <a:pt x="483" y="36"/>
                    </a:lnTo>
                    <a:lnTo>
                      <a:pt x="478" y="33"/>
                    </a:lnTo>
                    <a:lnTo>
                      <a:pt x="472" y="30"/>
                    </a:lnTo>
                    <a:lnTo>
                      <a:pt x="465" y="28"/>
                    </a:lnTo>
                    <a:lnTo>
                      <a:pt x="451" y="28"/>
                    </a:lnTo>
                    <a:lnTo>
                      <a:pt x="444" y="27"/>
                    </a:lnTo>
                    <a:lnTo>
                      <a:pt x="420" y="48"/>
                    </a:lnTo>
                    <a:lnTo>
                      <a:pt x="421" y="57"/>
                    </a:lnTo>
                    <a:lnTo>
                      <a:pt x="423" y="76"/>
                    </a:lnTo>
                    <a:lnTo>
                      <a:pt x="423" y="88"/>
                    </a:lnTo>
                    <a:lnTo>
                      <a:pt x="420" y="100"/>
                    </a:lnTo>
                    <a:lnTo>
                      <a:pt x="415" y="111"/>
                    </a:lnTo>
                    <a:lnTo>
                      <a:pt x="412" y="117"/>
                    </a:lnTo>
                    <a:lnTo>
                      <a:pt x="408" y="120"/>
                    </a:lnTo>
                    <a:lnTo>
                      <a:pt x="403" y="124"/>
                    </a:lnTo>
                    <a:lnTo>
                      <a:pt x="399" y="126"/>
                    </a:lnTo>
                    <a:lnTo>
                      <a:pt x="388" y="129"/>
                    </a:lnTo>
                    <a:lnTo>
                      <a:pt x="375" y="129"/>
                    </a:lnTo>
                    <a:lnTo>
                      <a:pt x="361" y="126"/>
                    </a:lnTo>
                    <a:lnTo>
                      <a:pt x="343" y="124"/>
                    </a:lnTo>
                    <a:lnTo>
                      <a:pt x="322" y="123"/>
                    </a:lnTo>
                    <a:lnTo>
                      <a:pt x="298" y="121"/>
                    </a:lnTo>
                    <a:lnTo>
                      <a:pt x="270" y="123"/>
                    </a:lnTo>
                    <a:lnTo>
                      <a:pt x="222" y="130"/>
                    </a:lnTo>
                    <a:lnTo>
                      <a:pt x="189" y="135"/>
                    </a:lnTo>
                    <a:lnTo>
                      <a:pt x="159" y="139"/>
                    </a:lnTo>
                    <a:lnTo>
                      <a:pt x="120" y="141"/>
                    </a:lnTo>
                    <a:lnTo>
                      <a:pt x="82" y="144"/>
                    </a:lnTo>
                    <a:lnTo>
                      <a:pt x="51" y="147"/>
                    </a:lnTo>
                    <a:lnTo>
                      <a:pt x="24" y="150"/>
                    </a:lnTo>
                    <a:lnTo>
                      <a:pt x="0" y="14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4" name="Freeform 13532">
                <a:extLst>
                  <a:ext uri="{FF2B5EF4-FFF2-40B4-BE49-F238E27FC236}">
                    <a16:creationId xmlns:a16="http://schemas.microsoft.com/office/drawing/2014/main" id="{48C24B91-CBDF-404A-885D-0BCFF80DA5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30" y="1275"/>
                <a:ext cx="1735" cy="2247"/>
              </a:xfrm>
              <a:custGeom>
                <a:avLst/>
                <a:gdLst>
                  <a:gd name="T0" fmla="*/ 1476 w 1735"/>
                  <a:gd name="T1" fmla="*/ 2060 h 2247"/>
                  <a:gd name="T2" fmla="*/ 1522 w 1735"/>
                  <a:gd name="T3" fmla="*/ 1944 h 2247"/>
                  <a:gd name="T4" fmla="*/ 1542 w 1735"/>
                  <a:gd name="T5" fmla="*/ 1775 h 2247"/>
                  <a:gd name="T6" fmla="*/ 1452 w 1735"/>
                  <a:gd name="T7" fmla="*/ 1343 h 2247"/>
                  <a:gd name="T8" fmla="*/ 1428 w 1735"/>
                  <a:gd name="T9" fmla="*/ 581 h 2247"/>
                  <a:gd name="T10" fmla="*/ 1434 w 1735"/>
                  <a:gd name="T11" fmla="*/ 81 h 2247"/>
                  <a:gd name="T12" fmla="*/ 1716 w 1735"/>
                  <a:gd name="T13" fmla="*/ 50 h 2247"/>
                  <a:gd name="T14" fmla="*/ 768 w 1735"/>
                  <a:gd name="T15" fmla="*/ 3 h 2247"/>
                  <a:gd name="T16" fmla="*/ 15 w 1735"/>
                  <a:gd name="T17" fmla="*/ 95 h 2247"/>
                  <a:gd name="T18" fmla="*/ 123 w 1735"/>
                  <a:gd name="T19" fmla="*/ 143 h 2247"/>
                  <a:gd name="T20" fmla="*/ 130 w 1735"/>
                  <a:gd name="T21" fmla="*/ 1094 h 2247"/>
                  <a:gd name="T22" fmla="*/ 109 w 1735"/>
                  <a:gd name="T23" fmla="*/ 1739 h 2247"/>
                  <a:gd name="T24" fmla="*/ 114 w 1735"/>
                  <a:gd name="T25" fmla="*/ 1968 h 2247"/>
                  <a:gd name="T26" fmla="*/ 0 w 1735"/>
                  <a:gd name="T27" fmla="*/ 2063 h 2247"/>
                  <a:gd name="T28" fmla="*/ 9 w 1735"/>
                  <a:gd name="T29" fmla="*/ 2174 h 2247"/>
                  <a:gd name="T30" fmla="*/ 159 w 1735"/>
                  <a:gd name="T31" fmla="*/ 2222 h 2247"/>
                  <a:gd name="T32" fmla="*/ 223 w 1735"/>
                  <a:gd name="T33" fmla="*/ 2235 h 2247"/>
                  <a:gd name="T34" fmla="*/ 309 w 1735"/>
                  <a:gd name="T35" fmla="*/ 2175 h 2247"/>
                  <a:gd name="T36" fmla="*/ 945 w 1735"/>
                  <a:gd name="T37" fmla="*/ 2178 h 2247"/>
                  <a:gd name="T38" fmla="*/ 958 w 1735"/>
                  <a:gd name="T39" fmla="*/ 2231 h 2247"/>
                  <a:gd name="T40" fmla="*/ 1051 w 1735"/>
                  <a:gd name="T41" fmla="*/ 2192 h 2247"/>
                  <a:gd name="T42" fmla="*/ 1594 w 1735"/>
                  <a:gd name="T43" fmla="*/ 2193 h 2247"/>
                  <a:gd name="T44" fmla="*/ 1651 w 1735"/>
                  <a:gd name="T45" fmla="*/ 2234 h 2247"/>
                  <a:gd name="T46" fmla="*/ 1725 w 1735"/>
                  <a:gd name="T47" fmla="*/ 2190 h 2247"/>
                  <a:gd name="T48" fmla="*/ 1543 w 1735"/>
                  <a:gd name="T49" fmla="*/ 1836 h 2247"/>
                  <a:gd name="T50" fmla="*/ 1492 w 1735"/>
                  <a:gd name="T51" fmla="*/ 1869 h 2247"/>
                  <a:gd name="T52" fmla="*/ 1429 w 1735"/>
                  <a:gd name="T53" fmla="*/ 1754 h 2247"/>
                  <a:gd name="T54" fmla="*/ 1501 w 1735"/>
                  <a:gd name="T55" fmla="*/ 1778 h 2247"/>
                  <a:gd name="T56" fmla="*/ 1429 w 1735"/>
                  <a:gd name="T57" fmla="*/ 1754 h 2247"/>
                  <a:gd name="T58" fmla="*/ 1414 w 1735"/>
                  <a:gd name="T59" fmla="*/ 1898 h 2247"/>
                  <a:gd name="T60" fmla="*/ 1392 w 1735"/>
                  <a:gd name="T61" fmla="*/ 1799 h 2247"/>
                  <a:gd name="T62" fmla="*/ 1414 w 1735"/>
                  <a:gd name="T63" fmla="*/ 1937 h 2247"/>
                  <a:gd name="T64" fmla="*/ 1414 w 1735"/>
                  <a:gd name="T65" fmla="*/ 1920 h 2247"/>
                  <a:gd name="T66" fmla="*/ 1377 w 1735"/>
                  <a:gd name="T67" fmla="*/ 1782 h 2247"/>
                  <a:gd name="T68" fmla="*/ 1369 w 1735"/>
                  <a:gd name="T69" fmla="*/ 1727 h 2247"/>
                  <a:gd name="T70" fmla="*/ 1309 w 1735"/>
                  <a:gd name="T71" fmla="*/ 1830 h 2247"/>
                  <a:gd name="T72" fmla="*/ 1353 w 1735"/>
                  <a:gd name="T73" fmla="*/ 1827 h 2247"/>
                  <a:gd name="T74" fmla="*/ 165 w 1735"/>
                  <a:gd name="T75" fmla="*/ 1731 h 2247"/>
                  <a:gd name="T76" fmla="*/ 157 w 1735"/>
                  <a:gd name="T77" fmla="*/ 1812 h 2247"/>
                  <a:gd name="T78" fmla="*/ 231 w 1735"/>
                  <a:gd name="T79" fmla="*/ 1796 h 2247"/>
                  <a:gd name="T80" fmla="*/ 241 w 1735"/>
                  <a:gd name="T81" fmla="*/ 1931 h 2247"/>
                  <a:gd name="T82" fmla="*/ 192 w 1735"/>
                  <a:gd name="T83" fmla="*/ 1797 h 2247"/>
                  <a:gd name="T84" fmla="*/ 106 w 1735"/>
                  <a:gd name="T85" fmla="*/ 1800 h 2247"/>
                  <a:gd name="T86" fmla="*/ 150 w 1735"/>
                  <a:gd name="T87" fmla="*/ 1886 h 2247"/>
                  <a:gd name="T88" fmla="*/ 150 w 1735"/>
                  <a:gd name="T89" fmla="*/ 1943 h 2247"/>
                  <a:gd name="T90" fmla="*/ 205 w 1735"/>
                  <a:gd name="T91" fmla="*/ 1940 h 2247"/>
                  <a:gd name="T92" fmla="*/ 1404 w 1735"/>
                  <a:gd name="T93" fmla="*/ 2075 h 2247"/>
                  <a:gd name="T94" fmla="*/ 211 w 1735"/>
                  <a:gd name="T95" fmla="*/ 2049 h 2247"/>
                  <a:gd name="T96" fmla="*/ 286 w 1735"/>
                  <a:gd name="T97" fmla="*/ 1923 h 2247"/>
                  <a:gd name="T98" fmla="*/ 217 w 1735"/>
                  <a:gd name="T99" fmla="*/ 1704 h 2247"/>
                  <a:gd name="T100" fmla="*/ 195 w 1735"/>
                  <a:gd name="T101" fmla="*/ 824 h 2247"/>
                  <a:gd name="T102" fmla="*/ 187 w 1735"/>
                  <a:gd name="T103" fmla="*/ 120 h 2247"/>
                  <a:gd name="T104" fmla="*/ 1327 w 1735"/>
                  <a:gd name="T105" fmla="*/ 74 h 2247"/>
                  <a:gd name="T106" fmla="*/ 1360 w 1735"/>
                  <a:gd name="T107" fmla="*/ 459 h 2247"/>
                  <a:gd name="T108" fmla="*/ 1401 w 1735"/>
                  <a:gd name="T109" fmla="*/ 1262 h 2247"/>
                  <a:gd name="T110" fmla="*/ 1363 w 1735"/>
                  <a:gd name="T111" fmla="*/ 1689 h 2247"/>
                  <a:gd name="T112" fmla="*/ 1315 w 1735"/>
                  <a:gd name="T113" fmla="*/ 1904 h 2247"/>
                  <a:gd name="T114" fmla="*/ 1446 w 1735"/>
                  <a:gd name="T115" fmla="*/ 1928 h 2247"/>
                  <a:gd name="T116" fmla="*/ 1497 w 1735"/>
                  <a:gd name="T117" fmla="*/ 1899 h 2247"/>
                  <a:gd name="T118" fmla="*/ 1446 w 1735"/>
                  <a:gd name="T119" fmla="*/ 1928 h 224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735" h="2247">
                    <a:moveTo>
                      <a:pt x="1726" y="2069"/>
                    </a:moveTo>
                    <a:lnTo>
                      <a:pt x="1726" y="2069"/>
                    </a:lnTo>
                    <a:lnTo>
                      <a:pt x="1723" y="2069"/>
                    </a:lnTo>
                    <a:lnTo>
                      <a:pt x="1659" y="2069"/>
                    </a:lnTo>
                    <a:lnTo>
                      <a:pt x="1605" y="2072"/>
                    </a:lnTo>
                    <a:lnTo>
                      <a:pt x="1552" y="2073"/>
                    </a:lnTo>
                    <a:lnTo>
                      <a:pt x="1525" y="2073"/>
                    </a:lnTo>
                    <a:lnTo>
                      <a:pt x="1495" y="2072"/>
                    </a:lnTo>
                    <a:lnTo>
                      <a:pt x="1489" y="2072"/>
                    </a:lnTo>
                    <a:lnTo>
                      <a:pt x="1486" y="2070"/>
                    </a:lnTo>
                    <a:lnTo>
                      <a:pt x="1482" y="2067"/>
                    </a:lnTo>
                    <a:lnTo>
                      <a:pt x="1479" y="2064"/>
                    </a:lnTo>
                    <a:lnTo>
                      <a:pt x="1476" y="2060"/>
                    </a:lnTo>
                    <a:lnTo>
                      <a:pt x="1474" y="2052"/>
                    </a:lnTo>
                    <a:lnTo>
                      <a:pt x="1473" y="2043"/>
                    </a:lnTo>
                    <a:lnTo>
                      <a:pt x="1471" y="2027"/>
                    </a:lnTo>
                    <a:lnTo>
                      <a:pt x="1471" y="2001"/>
                    </a:lnTo>
                    <a:lnTo>
                      <a:pt x="1473" y="1992"/>
                    </a:lnTo>
                    <a:lnTo>
                      <a:pt x="1476" y="1983"/>
                    </a:lnTo>
                    <a:lnTo>
                      <a:pt x="1477" y="1977"/>
                    </a:lnTo>
                    <a:lnTo>
                      <a:pt x="1482" y="1971"/>
                    </a:lnTo>
                    <a:lnTo>
                      <a:pt x="1485" y="1967"/>
                    </a:lnTo>
                    <a:lnTo>
                      <a:pt x="1489" y="1964"/>
                    </a:lnTo>
                    <a:lnTo>
                      <a:pt x="1498" y="1958"/>
                    </a:lnTo>
                    <a:lnTo>
                      <a:pt x="1510" y="1953"/>
                    </a:lnTo>
                    <a:lnTo>
                      <a:pt x="1522" y="1944"/>
                    </a:lnTo>
                    <a:lnTo>
                      <a:pt x="1536" y="1934"/>
                    </a:lnTo>
                    <a:lnTo>
                      <a:pt x="1551" y="1914"/>
                    </a:lnTo>
                    <a:lnTo>
                      <a:pt x="1557" y="1905"/>
                    </a:lnTo>
                    <a:lnTo>
                      <a:pt x="1563" y="1896"/>
                    </a:lnTo>
                    <a:lnTo>
                      <a:pt x="1566" y="1889"/>
                    </a:lnTo>
                    <a:lnTo>
                      <a:pt x="1569" y="1880"/>
                    </a:lnTo>
                    <a:lnTo>
                      <a:pt x="1570" y="1871"/>
                    </a:lnTo>
                    <a:lnTo>
                      <a:pt x="1572" y="1862"/>
                    </a:lnTo>
                    <a:lnTo>
                      <a:pt x="1572" y="1853"/>
                    </a:lnTo>
                    <a:lnTo>
                      <a:pt x="1570" y="1842"/>
                    </a:lnTo>
                    <a:lnTo>
                      <a:pt x="1564" y="1823"/>
                    </a:lnTo>
                    <a:lnTo>
                      <a:pt x="1554" y="1800"/>
                    </a:lnTo>
                    <a:lnTo>
                      <a:pt x="1542" y="1775"/>
                    </a:lnTo>
                    <a:lnTo>
                      <a:pt x="1527" y="1751"/>
                    </a:lnTo>
                    <a:lnTo>
                      <a:pt x="1512" y="1730"/>
                    </a:lnTo>
                    <a:lnTo>
                      <a:pt x="1485" y="1697"/>
                    </a:lnTo>
                    <a:lnTo>
                      <a:pt x="1474" y="1683"/>
                    </a:lnTo>
                    <a:lnTo>
                      <a:pt x="1467" y="1670"/>
                    </a:lnTo>
                    <a:lnTo>
                      <a:pt x="1461" y="1656"/>
                    </a:lnTo>
                    <a:lnTo>
                      <a:pt x="1459" y="1650"/>
                    </a:lnTo>
                    <a:lnTo>
                      <a:pt x="1459" y="1643"/>
                    </a:lnTo>
                    <a:lnTo>
                      <a:pt x="1459" y="1586"/>
                    </a:lnTo>
                    <a:lnTo>
                      <a:pt x="1458" y="1529"/>
                    </a:lnTo>
                    <a:lnTo>
                      <a:pt x="1452" y="1413"/>
                    </a:lnTo>
                    <a:lnTo>
                      <a:pt x="1452" y="1379"/>
                    </a:lnTo>
                    <a:lnTo>
                      <a:pt x="1452" y="1343"/>
                    </a:lnTo>
                    <a:lnTo>
                      <a:pt x="1455" y="1265"/>
                    </a:lnTo>
                    <a:lnTo>
                      <a:pt x="1458" y="1209"/>
                    </a:lnTo>
                    <a:lnTo>
                      <a:pt x="1461" y="1148"/>
                    </a:lnTo>
                    <a:lnTo>
                      <a:pt x="1461" y="1079"/>
                    </a:lnTo>
                    <a:lnTo>
                      <a:pt x="1458" y="1004"/>
                    </a:lnTo>
                    <a:lnTo>
                      <a:pt x="1455" y="930"/>
                    </a:lnTo>
                    <a:lnTo>
                      <a:pt x="1453" y="872"/>
                    </a:lnTo>
                    <a:lnTo>
                      <a:pt x="1452" y="807"/>
                    </a:lnTo>
                    <a:lnTo>
                      <a:pt x="1447" y="744"/>
                    </a:lnTo>
                    <a:lnTo>
                      <a:pt x="1441" y="672"/>
                    </a:lnTo>
                    <a:lnTo>
                      <a:pt x="1428" y="581"/>
                    </a:lnTo>
                    <a:lnTo>
                      <a:pt x="1420" y="521"/>
                    </a:lnTo>
                    <a:lnTo>
                      <a:pt x="1414" y="456"/>
                    </a:lnTo>
                    <a:lnTo>
                      <a:pt x="1411" y="392"/>
                    </a:lnTo>
                    <a:lnTo>
                      <a:pt x="1408" y="326"/>
                    </a:lnTo>
                    <a:lnTo>
                      <a:pt x="1408" y="264"/>
                    </a:lnTo>
                    <a:lnTo>
                      <a:pt x="1408" y="206"/>
                    </a:lnTo>
                    <a:lnTo>
                      <a:pt x="1410" y="153"/>
                    </a:lnTo>
                    <a:lnTo>
                      <a:pt x="1411" y="111"/>
                    </a:lnTo>
                    <a:lnTo>
                      <a:pt x="1411" y="101"/>
                    </a:lnTo>
                    <a:lnTo>
                      <a:pt x="1414" y="95"/>
                    </a:lnTo>
                    <a:lnTo>
                      <a:pt x="1419" y="89"/>
                    </a:lnTo>
                    <a:lnTo>
                      <a:pt x="1423" y="86"/>
                    </a:lnTo>
                    <a:lnTo>
                      <a:pt x="1428" y="83"/>
                    </a:lnTo>
                    <a:lnTo>
                      <a:pt x="1434" y="81"/>
                    </a:lnTo>
                    <a:lnTo>
                      <a:pt x="1441" y="81"/>
                    </a:lnTo>
                    <a:lnTo>
                      <a:pt x="1593" y="92"/>
                    </a:lnTo>
                    <a:lnTo>
                      <a:pt x="1650" y="96"/>
                    </a:lnTo>
                    <a:lnTo>
                      <a:pt x="1695" y="101"/>
                    </a:lnTo>
                    <a:lnTo>
                      <a:pt x="1699" y="101"/>
                    </a:lnTo>
                    <a:lnTo>
                      <a:pt x="1704" y="99"/>
                    </a:lnTo>
                    <a:lnTo>
                      <a:pt x="1708" y="98"/>
                    </a:lnTo>
                    <a:lnTo>
                      <a:pt x="1711" y="93"/>
                    </a:lnTo>
                    <a:lnTo>
                      <a:pt x="1717" y="83"/>
                    </a:lnTo>
                    <a:lnTo>
                      <a:pt x="1719" y="72"/>
                    </a:lnTo>
                    <a:lnTo>
                      <a:pt x="1719" y="60"/>
                    </a:lnTo>
                    <a:lnTo>
                      <a:pt x="1717" y="54"/>
                    </a:lnTo>
                    <a:lnTo>
                      <a:pt x="1716" y="50"/>
                    </a:lnTo>
                    <a:lnTo>
                      <a:pt x="1713" y="45"/>
                    </a:lnTo>
                    <a:lnTo>
                      <a:pt x="1708" y="42"/>
                    </a:lnTo>
                    <a:lnTo>
                      <a:pt x="1704" y="39"/>
                    </a:lnTo>
                    <a:lnTo>
                      <a:pt x="1698" y="38"/>
                    </a:lnTo>
                    <a:lnTo>
                      <a:pt x="1648" y="32"/>
                    </a:lnTo>
                    <a:lnTo>
                      <a:pt x="1585" y="26"/>
                    </a:lnTo>
                    <a:lnTo>
                      <a:pt x="1512" y="20"/>
                    </a:lnTo>
                    <a:lnTo>
                      <a:pt x="1428" y="14"/>
                    </a:lnTo>
                    <a:lnTo>
                      <a:pt x="1335" y="9"/>
                    </a:lnTo>
                    <a:lnTo>
                      <a:pt x="1233" y="5"/>
                    </a:lnTo>
                    <a:lnTo>
                      <a:pt x="1125" y="2"/>
                    </a:lnTo>
                    <a:lnTo>
                      <a:pt x="1011" y="0"/>
                    </a:lnTo>
                    <a:lnTo>
                      <a:pt x="891" y="0"/>
                    </a:lnTo>
                    <a:lnTo>
                      <a:pt x="768" y="3"/>
                    </a:lnTo>
                    <a:lnTo>
                      <a:pt x="642" y="8"/>
                    </a:lnTo>
                    <a:lnTo>
                      <a:pt x="513" y="14"/>
                    </a:lnTo>
                    <a:lnTo>
                      <a:pt x="384" y="24"/>
                    </a:lnTo>
                    <a:lnTo>
                      <a:pt x="255" y="38"/>
                    </a:lnTo>
                    <a:lnTo>
                      <a:pt x="190" y="45"/>
                    </a:lnTo>
                    <a:lnTo>
                      <a:pt x="127" y="54"/>
                    </a:lnTo>
                    <a:lnTo>
                      <a:pt x="64" y="63"/>
                    </a:lnTo>
                    <a:lnTo>
                      <a:pt x="1" y="74"/>
                    </a:lnTo>
                    <a:lnTo>
                      <a:pt x="3" y="74"/>
                    </a:lnTo>
                    <a:lnTo>
                      <a:pt x="6" y="75"/>
                    </a:lnTo>
                    <a:lnTo>
                      <a:pt x="7" y="77"/>
                    </a:lnTo>
                    <a:lnTo>
                      <a:pt x="12" y="84"/>
                    </a:lnTo>
                    <a:lnTo>
                      <a:pt x="15" y="95"/>
                    </a:lnTo>
                    <a:lnTo>
                      <a:pt x="16" y="108"/>
                    </a:lnTo>
                    <a:lnTo>
                      <a:pt x="16" y="119"/>
                    </a:lnTo>
                    <a:lnTo>
                      <a:pt x="13" y="129"/>
                    </a:lnTo>
                    <a:lnTo>
                      <a:pt x="10" y="137"/>
                    </a:lnTo>
                    <a:lnTo>
                      <a:pt x="6" y="141"/>
                    </a:lnTo>
                    <a:lnTo>
                      <a:pt x="94" y="126"/>
                    </a:lnTo>
                    <a:lnTo>
                      <a:pt x="102" y="125"/>
                    </a:lnTo>
                    <a:lnTo>
                      <a:pt x="111" y="126"/>
                    </a:lnTo>
                    <a:lnTo>
                      <a:pt x="115" y="128"/>
                    </a:lnTo>
                    <a:lnTo>
                      <a:pt x="120" y="131"/>
                    </a:lnTo>
                    <a:lnTo>
                      <a:pt x="123" y="137"/>
                    </a:lnTo>
                    <a:lnTo>
                      <a:pt x="123" y="143"/>
                    </a:lnTo>
                    <a:lnTo>
                      <a:pt x="121" y="189"/>
                    </a:lnTo>
                    <a:lnTo>
                      <a:pt x="123" y="246"/>
                    </a:lnTo>
                    <a:lnTo>
                      <a:pt x="132" y="398"/>
                    </a:lnTo>
                    <a:lnTo>
                      <a:pt x="136" y="483"/>
                    </a:lnTo>
                    <a:lnTo>
                      <a:pt x="141" y="570"/>
                    </a:lnTo>
                    <a:lnTo>
                      <a:pt x="144" y="657"/>
                    </a:lnTo>
                    <a:lnTo>
                      <a:pt x="142" y="741"/>
                    </a:lnTo>
                    <a:lnTo>
                      <a:pt x="141" y="822"/>
                    </a:lnTo>
                    <a:lnTo>
                      <a:pt x="136" y="905"/>
                    </a:lnTo>
                    <a:lnTo>
                      <a:pt x="132" y="1028"/>
                    </a:lnTo>
                    <a:lnTo>
                      <a:pt x="130" y="1094"/>
                    </a:lnTo>
                    <a:lnTo>
                      <a:pt x="129" y="1160"/>
                    </a:lnTo>
                    <a:lnTo>
                      <a:pt x="130" y="1244"/>
                    </a:lnTo>
                    <a:lnTo>
                      <a:pt x="133" y="1329"/>
                    </a:lnTo>
                    <a:lnTo>
                      <a:pt x="141" y="1511"/>
                    </a:lnTo>
                    <a:lnTo>
                      <a:pt x="147" y="1643"/>
                    </a:lnTo>
                    <a:lnTo>
                      <a:pt x="147" y="1658"/>
                    </a:lnTo>
                    <a:lnTo>
                      <a:pt x="144" y="1673"/>
                    </a:lnTo>
                    <a:lnTo>
                      <a:pt x="141" y="1685"/>
                    </a:lnTo>
                    <a:lnTo>
                      <a:pt x="136" y="1697"/>
                    </a:lnTo>
                    <a:lnTo>
                      <a:pt x="130" y="1707"/>
                    </a:lnTo>
                    <a:lnTo>
                      <a:pt x="123" y="1718"/>
                    </a:lnTo>
                    <a:lnTo>
                      <a:pt x="109" y="1739"/>
                    </a:lnTo>
                    <a:lnTo>
                      <a:pt x="94" y="1760"/>
                    </a:lnTo>
                    <a:lnTo>
                      <a:pt x="87" y="1772"/>
                    </a:lnTo>
                    <a:lnTo>
                      <a:pt x="81" y="1784"/>
                    </a:lnTo>
                    <a:lnTo>
                      <a:pt x="75" y="1799"/>
                    </a:lnTo>
                    <a:lnTo>
                      <a:pt x="70" y="1814"/>
                    </a:lnTo>
                    <a:lnTo>
                      <a:pt x="69" y="1830"/>
                    </a:lnTo>
                    <a:lnTo>
                      <a:pt x="67" y="1850"/>
                    </a:lnTo>
                    <a:lnTo>
                      <a:pt x="67" y="1865"/>
                    </a:lnTo>
                    <a:lnTo>
                      <a:pt x="69" y="1878"/>
                    </a:lnTo>
                    <a:lnTo>
                      <a:pt x="73" y="1902"/>
                    </a:lnTo>
                    <a:lnTo>
                      <a:pt x="81" y="1922"/>
                    </a:lnTo>
                    <a:lnTo>
                      <a:pt x="90" y="1940"/>
                    </a:lnTo>
                    <a:lnTo>
                      <a:pt x="102" y="1955"/>
                    </a:lnTo>
                    <a:lnTo>
                      <a:pt x="114" y="1968"/>
                    </a:lnTo>
                    <a:lnTo>
                      <a:pt x="138" y="1989"/>
                    </a:lnTo>
                    <a:lnTo>
                      <a:pt x="145" y="1998"/>
                    </a:lnTo>
                    <a:lnTo>
                      <a:pt x="151" y="2009"/>
                    </a:lnTo>
                    <a:lnTo>
                      <a:pt x="153" y="2019"/>
                    </a:lnTo>
                    <a:lnTo>
                      <a:pt x="153" y="2028"/>
                    </a:lnTo>
                    <a:lnTo>
                      <a:pt x="151" y="2037"/>
                    </a:lnTo>
                    <a:lnTo>
                      <a:pt x="147" y="2045"/>
                    </a:lnTo>
                    <a:lnTo>
                      <a:pt x="141" y="2051"/>
                    </a:lnTo>
                    <a:lnTo>
                      <a:pt x="136" y="2052"/>
                    </a:lnTo>
                    <a:lnTo>
                      <a:pt x="132" y="2052"/>
                    </a:lnTo>
                    <a:lnTo>
                      <a:pt x="64" y="2057"/>
                    </a:lnTo>
                    <a:lnTo>
                      <a:pt x="0" y="2063"/>
                    </a:lnTo>
                    <a:lnTo>
                      <a:pt x="4" y="2064"/>
                    </a:lnTo>
                    <a:lnTo>
                      <a:pt x="9" y="2067"/>
                    </a:lnTo>
                    <a:lnTo>
                      <a:pt x="13" y="2073"/>
                    </a:lnTo>
                    <a:lnTo>
                      <a:pt x="16" y="2079"/>
                    </a:lnTo>
                    <a:lnTo>
                      <a:pt x="19" y="2088"/>
                    </a:lnTo>
                    <a:lnTo>
                      <a:pt x="22" y="2097"/>
                    </a:lnTo>
                    <a:lnTo>
                      <a:pt x="24" y="2108"/>
                    </a:lnTo>
                    <a:lnTo>
                      <a:pt x="24" y="2120"/>
                    </a:lnTo>
                    <a:lnTo>
                      <a:pt x="22" y="2139"/>
                    </a:lnTo>
                    <a:lnTo>
                      <a:pt x="19" y="2157"/>
                    </a:lnTo>
                    <a:lnTo>
                      <a:pt x="16" y="2163"/>
                    </a:lnTo>
                    <a:lnTo>
                      <a:pt x="12" y="2169"/>
                    </a:lnTo>
                    <a:lnTo>
                      <a:pt x="9" y="2174"/>
                    </a:lnTo>
                    <a:lnTo>
                      <a:pt x="4" y="2177"/>
                    </a:lnTo>
                    <a:lnTo>
                      <a:pt x="91" y="2177"/>
                    </a:lnTo>
                    <a:lnTo>
                      <a:pt x="139" y="2175"/>
                    </a:lnTo>
                    <a:lnTo>
                      <a:pt x="186" y="2174"/>
                    </a:lnTo>
                    <a:lnTo>
                      <a:pt x="189" y="2175"/>
                    </a:lnTo>
                    <a:lnTo>
                      <a:pt x="190" y="2177"/>
                    </a:lnTo>
                    <a:lnTo>
                      <a:pt x="189" y="2181"/>
                    </a:lnTo>
                    <a:lnTo>
                      <a:pt x="186" y="2184"/>
                    </a:lnTo>
                    <a:lnTo>
                      <a:pt x="177" y="2193"/>
                    </a:lnTo>
                    <a:lnTo>
                      <a:pt x="171" y="2201"/>
                    </a:lnTo>
                    <a:lnTo>
                      <a:pt x="162" y="2213"/>
                    </a:lnTo>
                    <a:lnTo>
                      <a:pt x="159" y="2222"/>
                    </a:lnTo>
                    <a:lnTo>
                      <a:pt x="157" y="2225"/>
                    </a:lnTo>
                    <a:lnTo>
                      <a:pt x="159" y="2222"/>
                    </a:lnTo>
                    <a:lnTo>
                      <a:pt x="162" y="2219"/>
                    </a:lnTo>
                    <a:lnTo>
                      <a:pt x="169" y="2216"/>
                    </a:lnTo>
                    <a:lnTo>
                      <a:pt x="180" y="2216"/>
                    </a:lnTo>
                    <a:lnTo>
                      <a:pt x="193" y="2217"/>
                    </a:lnTo>
                    <a:lnTo>
                      <a:pt x="205" y="2220"/>
                    </a:lnTo>
                    <a:lnTo>
                      <a:pt x="216" y="2226"/>
                    </a:lnTo>
                    <a:lnTo>
                      <a:pt x="222" y="2232"/>
                    </a:lnTo>
                    <a:lnTo>
                      <a:pt x="223" y="2235"/>
                    </a:lnTo>
                    <a:lnTo>
                      <a:pt x="223" y="2238"/>
                    </a:lnTo>
                    <a:lnTo>
                      <a:pt x="222" y="2240"/>
                    </a:lnTo>
                    <a:lnTo>
                      <a:pt x="223" y="2240"/>
                    </a:lnTo>
                    <a:lnTo>
                      <a:pt x="228" y="2231"/>
                    </a:lnTo>
                    <a:lnTo>
                      <a:pt x="234" y="2222"/>
                    </a:lnTo>
                    <a:lnTo>
                      <a:pt x="241" y="2213"/>
                    </a:lnTo>
                    <a:lnTo>
                      <a:pt x="250" y="2205"/>
                    </a:lnTo>
                    <a:lnTo>
                      <a:pt x="259" y="2198"/>
                    </a:lnTo>
                    <a:lnTo>
                      <a:pt x="270" y="2192"/>
                    </a:lnTo>
                    <a:lnTo>
                      <a:pt x="282" y="2186"/>
                    </a:lnTo>
                    <a:lnTo>
                      <a:pt x="294" y="2180"/>
                    </a:lnTo>
                    <a:lnTo>
                      <a:pt x="309" y="2175"/>
                    </a:lnTo>
                    <a:lnTo>
                      <a:pt x="330" y="2171"/>
                    </a:lnTo>
                    <a:lnTo>
                      <a:pt x="354" y="2168"/>
                    </a:lnTo>
                    <a:lnTo>
                      <a:pt x="367" y="2168"/>
                    </a:lnTo>
                    <a:lnTo>
                      <a:pt x="379" y="2168"/>
                    </a:lnTo>
                    <a:lnTo>
                      <a:pt x="522" y="2166"/>
                    </a:lnTo>
                    <a:lnTo>
                      <a:pt x="672" y="2165"/>
                    </a:lnTo>
                    <a:lnTo>
                      <a:pt x="816" y="2168"/>
                    </a:lnTo>
                    <a:lnTo>
                      <a:pt x="880" y="2169"/>
                    </a:lnTo>
                    <a:lnTo>
                      <a:pt x="936" y="2172"/>
                    </a:lnTo>
                    <a:lnTo>
                      <a:pt x="942" y="2172"/>
                    </a:lnTo>
                    <a:lnTo>
                      <a:pt x="945" y="2174"/>
                    </a:lnTo>
                    <a:lnTo>
                      <a:pt x="945" y="2175"/>
                    </a:lnTo>
                    <a:lnTo>
                      <a:pt x="945" y="2178"/>
                    </a:lnTo>
                    <a:lnTo>
                      <a:pt x="940" y="2186"/>
                    </a:lnTo>
                    <a:lnTo>
                      <a:pt x="933" y="2196"/>
                    </a:lnTo>
                    <a:lnTo>
                      <a:pt x="925" y="2208"/>
                    </a:lnTo>
                    <a:lnTo>
                      <a:pt x="919" y="2220"/>
                    </a:lnTo>
                    <a:lnTo>
                      <a:pt x="912" y="2232"/>
                    </a:lnTo>
                    <a:lnTo>
                      <a:pt x="913" y="2231"/>
                    </a:lnTo>
                    <a:lnTo>
                      <a:pt x="916" y="2228"/>
                    </a:lnTo>
                    <a:lnTo>
                      <a:pt x="924" y="2226"/>
                    </a:lnTo>
                    <a:lnTo>
                      <a:pt x="934" y="2226"/>
                    </a:lnTo>
                    <a:lnTo>
                      <a:pt x="946" y="2228"/>
                    </a:lnTo>
                    <a:lnTo>
                      <a:pt x="958" y="2231"/>
                    </a:lnTo>
                    <a:lnTo>
                      <a:pt x="969" y="2235"/>
                    </a:lnTo>
                    <a:lnTo>
                      <a:pt x="975" y="2241"/>
                    </a:lnTo>
                    <a:lnTo>
                      <a:pt x="976" y="2244"/>
                    </a:lnTo>
                    <a:lnTo>
                      <a:pt x="976" y="2247"/>
                    </a:lnTo>
                    <a:lnTo>
                      <a:pt x="981" y="2238"/>
                    </a:lnTo>
                    <a:lnTo>
                      <a:pt x="987" y="2229"/>
                    </a:lnTo>
                    <a:lnTo>
                      <a:pt x="993" y="2222"/>
                    </a:lnTo>
                    <a:lnTo>
                      <a:pt x="999" y="2214"/>
                    </a:lnTo>
                    <a:lnTo>
                      <a:pt x="1008" y="2208"/>
                    </a:lnTo>
                    <a:lnTo>
                      <a:pt x="1017" y="2204"/>
                    </a:lnTo>
                    <a:lnTo>
                      <a:pt x="1026" y="2199"/>
                    </a:lnTo>
                    <a:lnTo>
                      <a:pt x="1036" y="2196"/>
                    </a:lnTo>
                    <a:lnTo>
                      <a:pt x="1051" y="2192"/>
                    </a:lnTo>
                    <a:lnTo>
                      <a:pt x="1071" y="2190"/>
                    </a:lnTo>
                    <a:lnTo>
                      <a:pt x="1096" y="2189"/>
                    </a:lnTo>
                    <a:lnTo>
                      <a:pt x="1126" y="2190"/>
                    </a:lnTo>
                    <a:lnTo>
                      <a:pt x="1227" y="2198"/>
                    </a:lnTo>
                    <a:lnTo>
                      <a:pt x="1281" y="2201"/>
                    </a:lnTo>
                    <a:lnTo>
                      <a:pt x="1338" y="2202"/>
                    </a:lnTo>
                    <a:lnTo>
                      <a:pt x="1393" y="2204"/>
                    </a:lnTo>
                    <a:lnTo>
                      <a:pt x="1449" y="2202"/>
                    </a:lnTo>
                    <a:lnTo>
                      <a:pt x="1504" y="2199"/>
                    </a:lnTo>
                    <a:lnTo>
                      <a:pt x="1557" y="2193"/>
                    </a:lnTo>
                    <a:lnTo>
                      <a:pt x="1569" y="2192"/>
                    </a:lnTo>
                    <a:lnTo>
                      <a:pt x="1585" y="2192"/>
                    </a:lnTo>
                    <a:lnTo>
                      <a:pt x="1594" y="2193"/>
                    </a:lnTo>
                    <a:lnTo>
                      <a:pt x="1603" y="2195"/>
                    </a:lnTo>
                    <a:lnTo>
                      <a:pt x="1611" y="2198"/>
                    </a:lnTo>
                    <a:lnTo>
                      <a:pt x="1617" y="2202"/>
                    </a:lnTo>
                    <a:lnTo>
                      <a:pt x="1621" y="2210"/>
                    </a:lnTo>
                    <a:lnTo>
                      <a:pt x="1624" y="2220"/>
                    </a:lnTo>
                    <a:lnTo>
                      <a:pt x="1626" y="2229"/>
                    </a:lnTo>
                    <a:lnTo>
                      <a:pt x="1626" y="2240"/>
                    </a:lnTo>
                    <a:lnTo>
                      <a:pt x="1627" y="2237"/>
                    </a:lnTo>
                    <a:lnTo>
                      <a:pt x="1632" y="2234"/>
                    </a:lnTo>
                    <a:lnTo>
                      <a:pt x="1638" y="2234"/>
                    </a:lnTo>
                    <a:lnTo>
                      <a:pt x="1645" y="2234"/>
                    </a:lnTo>
                    <a:lnTo>
                      <a:pt x="1651" y="2234"/>
                    </a:lnTo>
                    <a:lnTo>
                      <a:pt x="1657" y="2237"/>
                    </a:lnTo>
                    <a:lnTo>
                      <a:pt x="1662" y="2240"/>
                    </a:lnTo>
                    <a:lnTo>
                      <a:pt x="1663" y="2243"/>
                    </a:lnTo>
                    <a:lnTo>
                      <a:pt x="1666" y="2231"/>
                    </a:lnTo>
                    <a:lnTo>
                      <a:pt x="1671" y="2220"/>
                    </a:lnTo>
                    <a:lnTo>
                      <a:pt x="1677" y="2211"/>
                    </a:lnTo>
                    <a:lnTo>
                      <a:pt x="1683" y="2204"/>
                    </a:lnTo>
                    <a:lnTo>
                      <a:pt x="1692" y="2198"/>
                    </a:lnTo>
                    <a:lnTo>
                      <a:pt x="1701" y="2195"/>
                    </a:lnTo>
                    <a:lnTo>
                      <a:pt x="1710" y="2192"/>
                    </a:lnTo>
                    <a:lnTo>
                      <a:pt x="1720" y="2190"/>
                    </a:lnTo>
                    <a:lnTo>
                      <a:pt x="1725" y="2190"/>
                    </a:lnTo>
                    <a:lnTo>
                      <a:pt x="1726" y="2189"/>
                    </a:lnTo>
                    <a:lnTo>
                      <a:pt x="1729" y="2184"/>
                    </a:lnTo>
                    <a:lnTo>
                      <a:pt x="1732" y="2171"/>
                    </a:lnTo>
                    <a:lnTo>
                      <a:pt x="1735" y="2153"/>
                    </a:lnTo>
                    <a:lnTo>
                      <a:pt x="1735" y="2130"/>
                    </a:lnTo>
                    <a:lnTo>
                      <a:pt x="1734" y="2109"/>
                    </a:lnTo>
                    <a:lnTo>
                      <a:pt x="1732" y="2090"/>
                    </a:lnTo>
                    <a:lnTo>
                      <a:pt x="1729" y="2076"/>
                    </a:lnTo>
                    <a:lnTo>
                      <a:pt x="1728" y="2072"/>
                    </a:lnTo>
                    <a:lnTo>
                      <a:pt x="1726" y="2069"/>
                    </a:lnTo>
                    <a:close/>
                    <a:moveTo>
                      <a:pt x="1528" y="1812"/>
                    </a:moveTo>
                    <a:lnTo>
                      <a:pt x="1528" y="1812"/>
                    </a:lnTo>
                    <a:lnTo>
                      <a:pt x="1537" y="1824"/>
                    </a:lnTo>
                    <a:lnTo>
                      <a:pt x="1543" y="1836"/>
                    </a:lnTo>
                    <a:lnTo>
                      <a:pt x="1545" y="1850"/>
                    </a:lnTo>
                    <a:lnTo>
                      <a:pt x="1545" y="1863"/>
                    </a:lnTo>
                    <a:lnTo>
                      <a:pt x="1545" y="1871"/>
                    </a:lnTo>
                    <a:lnTo>
                      <a:pt x="1542" y="1877"/>
                    </a:lnTo>
                    <a:lnTo>
                      <a:pt x="1539" y="1881"/>
                    </a:lnTo>
                    <a:lnTo>
                      <a:pt x="1534" y="1886"/>
                    </a:lnTo>
                    <a:lnTo>
                      <a:pt x="1530" y="1889"/>
                    </a:lnTo>
                    <a:lnTo>
                      <a:pt x="1524" y="1890"/>
                    </a:lnTo>
                    <a:lnTo>
                      <a:pt x="1518" y="1890"/>
                    </a:lnTo>
                    <a:lnTo>
                      <a:pt x="1512" y="1889"/>
                    </a:lnTo>
                    <a:lnTo>
                      <a:pt x="1507" y="1886"/>
                    </a:lnTo>
                    <a:lnTo>
                      <a:pt x="1501" y="1881"/>
                    </a:lnTo>
                    <a:lnTo>
                      <a:pt x="1492" y="1869"/>
                    </a:lnTo>
                    <a:lnTo>
                      <a:pt x="1485" y="1857"/>
                    </a:lnTo>
                    <a:lnTo>
                      <a:pt x="1480" y="1847"/>
                    </a:lnTo>
                    <a:lnTo>
                      <a:pt x="1482" y="1839"/>
                    </a:lnTo>
                    <a:lnTo>
                      <a:pt x="1485" y="1832"/>
                    </a:lnTo>
                    <a:lnTo>
                      <a:pt x="1491" y="1824"/>
                    </a:lnTo>
                    <a:lnTo>
                      <a:pt x="1498" y="1818"/>
                    </a:lnTo>
                    <a:lnTo>
                      <a:pt x="1506" y="1812"/>
                    </a:lnTo>
                    <a:lnTo>
                      <a:pt x="1515" y="1809"/>
                    </a:lnTo>
                    <a:lnTo>
                      <a:pt x="1522" y="1809"/>
                    </a:lnTo>
                    <a:lnTo>
                      <a:pt x="1525" y="1811"/>
                    </a:lnTo>
                    <a:lnTo>
                      <a:pt x="1528" y="1812"/>
                    </a:lnTo>
                    <a:close/>
                    <a:moveTo>
                      <a:pt x="1429" y="1754"/>
                    </a:moveTo>
                    <a:lnTo>
                      <a:pt x="1429" y="1754"/>
                    </a:lnTo>
                    <a:lnTo>
                      <a:pt x="1431" y="1748"/>
                    </a:lnTo>
                    <a:lnTo>
                      <a:pt x="1432" y="1740"/>
                    </a:lnTo>
                    <a:lnTo>
                      <a:pt x="1441" y="1722"/>
                    </a:lnTo>
                    <a:lnTo>
                      <a:pt x="1446" y="1716"/>
                    </a:lnTo>
                    <a:lnTo>
                      <a:pt x="1450" y="1710"/>
                    </a:lnTo>
                    <a:lnTo>
                      <a:pt x="1455" y="1709"/>
                    </a:lnTo>
                    <a:lnTo>
                      <a:pt x="1458" y="1709"/>
                    </a:lnTo>
                    <a:lnTo>
                      <a:pt x="1459" y="1710"/>
                    </a:lnTo>
                    <a:lnTo>
                      <a:pt x="1483" y="1742"/>
                    </a:lnTo>
                    <a:lnTo>
                      <a:pt x="1495" y="1760"/>
                    </a:lnTo>
                    <a:lnTo>
                      <a:pt x="1501" y="1773"/>
                    </a:lnTo>
                    <a:lnTo>
                      <a:pt x="1503" y="1776"/>
                    </a:lnTo>
                    <a:lnTo>
                      <a:pt x="1501" y="1778"/>
                    </a:lnTo>
                    <a:lnTo>
                      <a:pt x="1498" y="1784"/>
                    </a:lnTo>
                    <a:lnTo>
                      <a:pt x="1492" y="1790"/>
                    </a:lnTo>
                    <a:lnTo>
                      <a:pt x="1485" y="1794"/>
                    </a:lnTo>
                    <a:lnTo>
                      <a:pt x="1476" y="1799"/>
                    </a:lnTo>
                    <a:lnTo>
                      <a:pt x="1468" y="1802"/>
                    </a:lnTo>
                    <a:lnTo>
                      <a:pt x="1459" y="1802"/>
                    </a:lnTo>
                    <a:lnTo>
                      <a:pt x="1453" y="1800"/>
                    </a:lnTo>
                    <a:lnTo>
                      <a:pt x="1449" y="1797"/>
                    </a:lnTo>
                    <a:lnTo>
                      <a:pt x="1443" y="1793"/>
                    </a:lnTo>
                    <a:lnTo>
                      <a:pt x="1438" y="1787"/>
                    </a:lnTo>
                    <a:lnTo>
                      <a:pt x="1435" y="1779"/>
                    </a:lnTo>
                    <a:lnTo>
                      <a:pt x="1431" y="1766"/>
                    </a:lnTo>
                    <a:lnTo>
                      <a:pt x="1429" y="1754"/>
                    </a:lnTo>
                    <a:close/>
                    <a:moveTo>
                      <a:pt x="1438" y="1823"/>
                    </a:moveTo>
                    <a:lnTo>
                      <a:pt x="1438" y="1823"/>
                    </a:lnTo>
                    <a:lnTo>
                      <a:pt x="1443" y="1832"/>
                    </a:lnTo>
                    <a:lnTo>
                      <a:pt x="1447" y="1841"/>
                    </a:lnTo>
                    <a:lnTo>
                      <a:pt x="1447" y="1845"/>
                    </a:lnTo>
                    <a:lnTo>
                      <a:pt x="1447" y="1850"/>
                    </a:lnTo>
                    <a:lnTo>
                      <a:pt x="1446" y="1854"/>
                    </a:lnTo>
                    <a:lnTo>
                      <a:pt x="1443" y="1857"/>
                    </a:lnTo>
                    <a:lnTo>
                      <a:pt x="1440" y="1863"/>
                    </a:lnTo>
                    <a:lnTo>
                      <a:pt x="1435" y="1871"/>
                    </a:lnTo>
                    <a:lnTo>
                      <a:pt x="1428" y="1886"/>
                    </a:lnTo>
                    <a:lnTo>
                      <a:pt x="1425" y="1892"/>
                    </a:lnTo>
                    <a:lnTo>
                      <a:pt x="1420" y="1896"/>
                    </a:lnTo>
                    <a:lnTo>
                      <a:pt x="1414" y="1898"/>
                    </a:lnTo>
                    <a:lnTo>
                      <a:pt x="1411" y="1898"/>
                    </a:lnTo>
                    <a:lnTo>
                      <a:pt x="1408" y="1896"/>
                    </a:lnTo>
                    <a:lnTo>
                      <a:pt x="1402" y="1892"/>
                    </a:lnTo>
                    <a:lnTo>
                      <a:pt x="1396" y="1886"/>
                    </a:lnTo>
                    <a:lnTo>
                      <a:pt x="1386" y="1872"/>
                    </a:lnTo>
                    <a:lnTo>
                      <a:pt x="1378" y="1857"/>
                    </a:lnTo>
                    <a:lnTo>
                      <a:pt x="1377" y="1848"/>
                    </a:lnTo>
                    <a:lnTo>
                      <a:pt x="1375" y="1841"/>
                    </a:lnTo>
                    <a:lnTo>
                      <a:pt x="1375" y="1833"/>
                    </a:lnTo>
                    <a:lnTo>
                      <a:pt x="1378" y="1824"/>
                    </a:lnTo>
                    <a:lnTo>
                      <a:pt x="1381" y="1815"/>
                    </a:lnTo>
                    <a:lnTo>
                      <a:pt x="1387" y="1806"/>
                    </a:lnTo>
                    <a:lnTo>
                      <a:pt x="1392" y="1799"/>
                    </a:lnTo>
                    <a:lnTo>
                      <a:pt x="1398" y="1794"/>
                    </a:lnTo>
                    <a:lnTo>
                      <a:pt x="1402" y="1790"/>
                    </a:lnTo>
                    <a:lnTo>
                      <a:pt x="1407" y="1790"/>
                    </a:lnTo>
                    <a:lnTo>
                      <a:pt x="1410" y="1790"/>
                    </a:lnTo>
                    <a:lnTo>
                      <a:pt x="1414" y="1793"/>
                    </a:lnTo>
                    <a:lnTo>
                      <a:pt x="1422" y="1800"/>
                    </a:lnTo>
                    <a:lnTo>
                      <a:pt x="1429" y="1811"/>
                    </a:lnTo>
                    <a:lnTo>
                      <a:pt x="1438" y="1823"/>
                    </a:lnTo>
                    <a:close/>
                    <a:moveTo>
                      <a:pt x="1419" y="1928"/>
                    </a:moveTo>
                    <a:lnTo>
                      <a:pt x="1419" y="1928"/>
                    </a:lnTo>
                    <a:lnTo>
                      <a:pt x="1419" y="1934"/>
                    </a:lnTo>
                    <a:lnTo>
                      <a:pt x="1417" y="1935"/>
                    </a:lnTo>
                    <a:lnTo>
                      <a:pt x="1414" y="1937"/>
                    </a:lnTo>
                    <a:lnTo>
                      <a:pt x="1408" y="1937"/>
                    </a:lnTo>
                    <a:lnTo>
                      <a:pt x="1398" y="1932"/>
                    </a:lnTo>
                    <a:lnTo>
                      <a:pt x="1392" y="1929"/>
                    </a:lnTo>
                    <a:lnTo>
                      <a:pt x="1389" y="1925"/>
                    </a:lnTo>
                    <a:lnTo>
                      <a:pt x="1386" y="1920"/>
                    </a:lnTo>
                    <a:lnTo>
                      <a:pt x="1384" y="1916"/>
                    </a:lnTo>
                    <a:lnTo>
                      <a:pt x="1383" y="1910"/>
                    </a:lnTo>
                    <a:lnTo>
                      <a:pt x="1384" y="1907"/>
                    </a:lnTo>
                    <a:lnTo>
                      <a:pt x="1386" y="1904"/>
                    </a:lnTo>
                    <a:lnTo>
                      <a:pt x="1389" y="1904"/>
                    </a:lnTo>
                    <a:lnTo>
                      <a:pt x="1396" y="1907"/>
                    </a:lnTo>
                    <a:lnTo>
                      <a:pt x="1407" y="1913"/>
                    </a:lnTo>
                    <a:lnTo>
                      <a:pt x="1414" y="1920"/>
                    </a:lnTo>
                    <a:lnTo>
                      <a:pt x="1417" y="1925"/>
                    </a:lnTo>
                    <a:lnTo>
                      <a:pt x="1419" y="1928"/>
                    </a:lnTo>
                    <a:close/>
                    <a:moveTo>
                      <a:pt x="1410" y="1733"/>
                    </a:moveTo>
                    <a:lnTo>
                      <a:pt x="1410" y="1733"/>
                    </a:lnTo>
                    <a:lnTo>
                      <a:pt x="1411" y="1745"/>
                    </a:lnTo>
                    <a:lnTo>
                      <a:pt x="1411" y="1754"/>
                    </a:lnTo>
                    <a:lnTo>
                      <a:pt x="1410" y="1757"/>
                    </a:lnTo>
                    <a:lnTo>
                      <a:pt x="1407" y="1760"/>
                    </a:lnTo>
                    <a:lnTo>
                      <a:pt x="1404" y="1763"/>
                    </a:lnTo>
                    <a:lnTo>
                      <a:pt x="1399" y="1764"/>
                    </a:lnTo>
                    <a:lnTo>
                      <a:pt x="1395" y="1766"/>
                    </a:lnTo>
                    <a:lnTo>
                      <a:pt x="1389" y="1770"/>
                    </a:lnTo>
                    <a:lnTo>
                      <a:pt x="1377" y="1782"/>
                    </a:lnTo>
                    <a:lnTo>
                      <a:pt x="1366" y="1793"/>
                    </a:lnTo>
                    <a:lnTo>
                      <a:pt x="1362" y="1794"/>
                    </a:lnTo>
                    <a:lnTo>
                      <a:pt x="1357" y="1794"/>
                    </a:lnTo>
                    <a:lnTo>
                      <a:pt x="1354" y="1791"/>
                    </a:lnTo>
                    <a:lnTo>
                      <a:pt x="1353" y="1785"/>
                    </a:lnTo>
                    <a:lnTo>
                      <a:pt x="1351" y="1778"/>
                    </a:lnTo>
                    <a:lnTo>
                      <a:pt x="1351" y="1770"/>
                    </a:lnTo>
                    <a:lnTo>
                      <a:pt x="1351" y="1761"/>
                    </a:lnTo>
                    <a:lnTo>
                      <a:pt x="1353" y="1752"/>
                    </a:lnTo>
                    <a:lnTo>
                      <a:pt x="1354" y="1745"/>
                    </a:lnTo>
                    <a:lnTo>
                      <a:pt x="1357" y="1737"/>
                    </a:lnTo>
                    <a:lnTo>
                      <a:pt x="1362" y="1731"/>
                    </a:lnTo>
                    <a:lnTo>
                      <a:pt x="1369" y="1727"/>
                    </a:lnTo>
                    <a:lnTo>
                      <a:pt x="1377" y="1721"/>
                    </a:lnTo>
                    <a:lnTo>
                      <a:pt x="1386" y="1718"/>
                    </a:lnTo>
                    <a:lnTo>
                      <a:pt x="1395" y="1716"/>
                    </a:lnTo>
                    <a:lnTo>
                      <a:pt x="1398" y="1716"/>
                    </a:lnTo>
                    <a:lnTo>
                      <a:pt x="1402" y="1718"/>
                    </a:lnTo>
                    <a:lnTo>
                      <a:pt x="1405" y="1721"/>
                    </a:lnTo>
                    <a:lnTo>
                      <a:pt x="1407" y="1724"/>
                    </a:lnTo>
                    <a:lnTo>
                      <a:pt x="1408" y="1728"/>
                    </a:lnTo>
                    <a:lnTo>
                      <a:pt x="1410" y="1733"/>
                    </a:lnTo>
                    <a:close/>
                    <a:moveTo>
                      <a:pt x="1317" y="1862"/>
                    </a:moveTo>
                    <a:lnTo>
                      <a:pt x="1317" y="1862"/>
                    </a:lnTo>
                    <a:lnTo>
                      <a:pt x="1314" y="1853"/>
                    </a:lnTo>
                    <a:lnTo>
                      <a:pt x="1311" y="1842"/>
                    </a:lnTo>
                    <a:lnTo>
                      <a:pt x="1309" y="1830"/>
                    </a:lnTo>
                    <a:lnTo>
                      <a:pt x="1309" y="1818"/>
                    </a:lnTo>
                    <a:lnTo>
                      <a:pt x="1309" y="1808"/>
                    </a:lnTo>
                    <a:lnTo>
                      <a:pt x="1311" y="1799"/>
                    </a:lnTo>
                    <a:lnTo>
                      <a:pt x="1312" y="1793"/>
                    </a:lnTo>
                    <a:lnTo>
                      <a:pt x="1315" y="1788"/>
                    </a:lnTo>
                    <a:lnTo>
                      <a:pt x="1320" y="1788"/>
                    </a:lnTo>
                    <a:lnTo>
                      <a:pt x="1324" y="1790"/>
                    </a:lnTo>
                    <a:lnTo>
                      <a:pt x="1330" y="1793"/>
                    </a:lnTo>
                    <a:lnTo>
                      <a:pt x="1336" y="1799"/>
                    </a:lnTo>
                    <a:lnTo>
                      <a:pt x="1342" y="1805"/>
                    </a:lnTo>
                    <a:lnTo>
                      <a:pt x="1347" y="1812"/>
                    </a:lnTo>
                    <a:lnTo>
                      <a:pt x="1351" y="1820"/>
                    </a:lnTo>
                    <a:lnTo>
                      <a:pt x="1353" y="1827"/>
                    </a:lnTo>
                    <a:lnTo>
                      <a:pt x="1356" y="1850"/>
                    </a:lnTo>
                    <a:lnTo>
                      <a:pt x="1363" y="1878"/>
                    </a:lnTo>
                    <a:lnTo>
                      <a:pt x="1363" y="1880"/>
                    </a:lnTo>
                    <a:lnTo>
                      <a:pt x="1363" y="1881"/>
                    </a:lnTo>
                    <a:lnTo>
                      <a:pt x="1359" y="1884"/>
                    </a:lnTo>
                    <a:lnTo>
                      <a:pt x="1353" y="1884"/>
                    </a:lnTo>
                    <a:lnTo>
                      <a:pt x="1345" y="1883"/>
                    </a:lnTo>
                    <a:lnTo>
                      <a:pt x="1338" y="1880"/>
                    </a:lnTo>
                    <a:lnTo>
                      <a:pt x="1329" y="1875"/>
                    </a:lnTo>
                    <a:lnTo>
                      <a:pt x="1323" y="1869"/>
                    </a:lnTo>
                    <a:lnTo>
                      <a:pt x="1317" y="1862"/>
                    </a:lnTo>
                    <a:close/>
                    <a:moveTo>
                      <a:pt x="165" y="1731"/>
                    </a:moveTo>
                    <a:lnTo>
                      <a:pt x="165" y="1731"/>
                    </a:lnTo>
                    <a:lnTo>
                      <a:pt x="171" y="1734"/>
                    </a:lnTo>
                    <a:lnTo>
                      <a:pt x="177" y="1737"/>
                    </a:lnTo>
                    <a:lnTo>
                      <a:pt x="181" y="1740"/>
                    </a:lnTo>
                    <a:lnTo>
                      <a:pt x="184" y="1746"/>
                    </a:lnTo>
                    <a:lnTo>
                      <a:pt x="187" y="1751"/>
                    </a:lnTo>
                    <a:lnTo>
                      <a:pt x="189" y="1757"/>
                    </a:lnTo>
                    <a:lnTo>
                      <a:pt x="187" y="1763"/>
                    </a:lnTo>
                    <a:lnTo>
                      <a:pt x="186" y="1767"/>
                    </a:lnTo>
                    <a:lnTo>
                      <a:pt x="172" y="1796"/>
                    </a:lnTo>
                    <a:lnTo>
                      <a:pt x="163" y="1809"/>
                    </a:lnTo>
                    <a:lnTo>
                      <a:pt x="160" y="1812"/>
                    </a:lnTo>
                    <a:lnTo>
                      <a:pt x="159" y="1812"/>
                    </a:lnTo>
                    <a:lnTo>
                      <a:pt x="157" y="1812"/>
                    </a:lnTo>
                    <a:lnTo>
                      <a:pt x="154" y="1806"/>
                    </a:lnTo>
                    <a:lnTo>
                      <a:pt x="151" y="1797"/>
                    </a:lnTo>
                    <a:lnTo>
                      <a:pt x="150" y="1784"/>
                    </a:lnTo>
                    <a:lnTo>
                      <a:pt x="148" y="1769"/>
                    </a:lnTo>
                    <a:lnTo>
                      <a:pt x="150" y="1754"/>
                    </a:lnTo>
                    <a:lnTo>
                      <a:pt x="153" y="1742"/>
                    </a:lnTo>
                    <a:lnTo>
                      <a:pt x="154" y="1737"/>
                    </a:lnTo>
                    <a:lnTo>
                      <a:pt x="157" y="1734"/>
                    </a:lnTo>
                    <a:lnTo>
                      <a:pt x="160" y="1733"/>
                    </a:lnTo>
                    <a:lnTo>
                      <a:pt x="165" y="1731"/>
                    </a:lnTo>
                    <a:close/>
                    <a:moveTo>
                      <a:pt x="216" y="1782"/>
                    </a:moveTo>
                    <a:lnTo>
                      <a:pt x="216" y="1782"/>
                    </a:lnTo>
                    <a:lnTo>
                      <a:pt x="223" y="1788"/>
                    </a:lnTo>
                    <a:lnTo>
                      <a:pt x="231" y="1796"/>
                    </a:lnTo>
                    <a:lnTo>
                      <a:pt x="238" y="1805"/>
                    </a:lnTo>
                    <a:lnTo>
                      <a:pt x="244" y="1815"/>
                    </a:lnTo>
                    <a:lnTo>
                      <a:pt x="250" y="1826"/>
                    </a:lnTo>
                    <a:lnTo>
                      <a:pt x="256" y="1838"/>
                    </a:lnTo>
                    <a:lnTo>
                      <a:pt x="261" y="1851"/>
                    </a:lnTo>
                    <a:lnTo>
                      <a:pt x="264" y="1863"/>
                    </a:lnTo>
                    <a:lnTo>
                      <a:pt x="265" y="1877"/>
                    </a:lnTo>
                    <a:lnTo>
                      <a:pt x="265" y="1889"/>
                    </a:lnTo>
                    <a:lnTo>
                      <a:pt x="265" y="1899"/>
                    </a:lnTo>
                    <a:lnTo>
                      <a:pt x="264" y="1910"/>
                    </a:lnTo>
                    <a:lnTo>
                      <a:pt x="259" y="1919"/>
                    </a:lnTo>
                    <a:lnTo>
                      <a:pt x="255" y="1925"/>
                    </a:lnTo>
                    <a:lnTo>
                      <a:pt x="249" y="1929"/>
                    </a:lnTo>
                    <a:lnTo>
                      <a:pt x="241" y="1931"/>
                    </a:lnTo>
                    <a:lnTo>
                      <a:pt x="238" y="1931"/>
                    </a:lnTo>
                    <a:lnTo>
                      <a:pt x="234" y="1929"/>
                    </a:lnTo>
                    <a:lnTo>
                      <a:pt x="225" y="1923"/>
                    </a:lnTo>
                    <a:lnTo>
                      <a:pt x="214" y="1916"/>
                    </a:lnTo>
                    <a:lnTo>
                      <a:pt x="205" y="1905"/>
                    </a:lnTo>
                    <a:lnTo>
                      <a:pt x="190" y="1884"/>
                    </a:lnTo>
                    <a:lnTo>
                      <a:pt x="180" y="1866"/>
                    </a:lnTo>
                    <a:lnTo>
                      <a:pt x="178" y="1862"/>
                    </a:lnTo>
                    <a:lnTo>
                      <a:pt x="177" y="1856"/>
                    </a:lnTo>
                    <a:lnTo>
                      <a:pt x="177" y="1841"/>
                    </a:lnTo>
                    <a:lnTo>
                      <a:pt x="180" y="1826"/>
                    </a:lnTo>
                    <a:lnTo>
                      <a:pt x="186" y="1811"/>
                    </a:lnTo>
                    <a:lnTo>
                      <a:pt x="192" y="1797"/>
                    </a:lnTo>
                    <a:lnTo>
                      <a:pt x="201" y="1788"/>
                    </a:lnTo>
                    <a:lnTo>
                      <a:pt x="204" y="1784"/>
                    </a:lnTo>
                    <a:lnTo>
                      <a:pt x="208" y="1782"/>
                    </a:lnTo>
                    <a:lnTo>
                      <a:pt x="213" y="1782"/>
                    </a:lnTo>
                    <a:lnTo>
                      <a:pt x="216" y="1782"/>
                    </a:lnTo>
                    <a:close/>
                    <a:moveTo>
                      <a:pt x="97" y="1880"/>
                    </a:moveTo>
                    <a:lnTo>
                      <a:pt x="97" y="1880"/>
                    </a:lnTo>
                    <a:lnTo>
                      <a:pt x="94" y="1871"/>
                    </a:lnTo>
                    <a:lnTo>
                      <a:pt x="93" y="1859"/>
                    </a:lnTo>
                    <a:lnTo>
                      <a:pt x="93" y="1847"/>
                    </a:lnTo>
                    <a:lnTo>
                      <a:pt x="94" y="1835"/>
                    </a:lnTo>
                    <a:lnTo>
                      <a:pt x="97" y="1821"/>
                    </a:lnTo>
                    <a:lnTo>
                      <a:pt x="102" y="1811"/>
                    </a:lnTo>
                    <a:lnTo>
                      <a:pt x="106" y="1800"/>
                    </a:lnTo>
                    <a:lnTo>
                      <a:pt x="112" y="1793"/>
                    </a:lnTo>
                    <a:lnTo>
                      <a:pt x="114" y="1791"/>
                    </a:lnTo>
                    <a:lnTo>
                      <a:pt x="117" y="1791"/>
                    </a:lnTo>
                    <a:lnTo>
                      <a:pt x="120" y="1793"/>
                    </a:lnTo>
                    <a:lnTo>
                      <a:pt x="123" y="1796"/>
                    </a:lnTo>
                    <a:lnTo>
                      <a:pt x="132" y="1805"/>
                    </a:lnTo>
                    <a:lnTo>
                      <a:pt x="139" y="1818"/>
                    </a:lnTo>
                    <a:lnTo>
                      <a:pt x="145" y="1832"/>
                    </a:lnTo>
                    <a:lnTo>
                      <a:pt x="151" y="1848"/>
                    </a:lnTo>
                    <a:lnTo>
                      <a:pt x="154" y="1863"/>
                    </a:lnTo>
                    <a:lnTo>
                      <a:pt x="154" y="1869"/>
                    </a:lnTo>
                    <a:lnTo>
                      <a:pt x="154" y="1875"/>
                    </a:lnTo>
                    <a:lnTo>
                      <a:pt x="150" y="1886"/>
                    </a:lnTo>
                    <a:lnTo>
                      <a:pt x="144" y="1893"/>
                    </a:lnTo>
                    <a:lnTo>
                      <a:pt x="136" y="1896"/>
                    </a:lnTo>
                    <a:lnTo>
                      <a:pt x="129" y="1898"/>
                    </a:lnTo>
                    <a:lnTo>
                      <a:pt x="120" y="1896"/>
                    </a:lnTo>
                    <a:lnTo>
                      <a:pt x="111" y="1893"/>
                    </a:lnTo>
                    <a:lnTo>
                      <a:pt x="103" y="1887"/>
                    </a:lnTo>
                    <a:lnTo>
                      <a:pt x="97" y="1880"/>
                    </a:lnTo>
                    <a:close/>
                    <a:moveTo>
                      <a:pt x="175" y="1962"/>
                    </a:moveTo>
                    <a:lnTo>
                      <a:pt x="175" y="1962"/>
                    </a:lnTo>
                    <a:lnTo>
                      <a:pt x="169" y="1962"/>
                    </a:lnTo>
                    <a:lnTo>
                      <a:pt x="163" y="1961"/>
                    </a:lnTo>
                    <a:lnTo>
                      <a:pt x="159" y="1958"/>
                    </a:lnTo>
                    <a:lnTo>
                      <a:pt x="156" y="1953"/>
                    </a:lnTo>
                    <a:lnTo>
                      <a:pt x="150" y="1943"/>
                    </a:lnTo>
                    <a:lnTo>
                      <a:pt x="145" y="1935"/>
                    </a:lnTo>
                    <a:lnTo>
                      <a:pt x="145" y="1929"/>
                    </a:lnTo>
                    <a:lnTo>
                      <a:pt x="147" y="1923"/>
                    </a:lnTo>
                    <a:lnTo>
                      <a:pt x="151" y="1917"/>
                    </a:lnTo>
                    <a:lnTo>
                      <a:pt x="156" y="1911"/>
                    </a:lnTo>
                    <a:lnTo>
                      <a:pt x="162" y="1907"/>
                    </a:lnTo>
                    <a:lnTo>
                      <a:pt x="168" y="1904"/>
                    </a:lnTo>
                    <a:lnTo>
                      <a:pt x="174" y="1904"/>
                    </a:lnTo>
                    <a:lnTo>
                      <a:pt x="180" y="1905"/>
                    </a:lnTo>
                    <a:lnTo>
                      <a:pt x="189" y="1914"/>
                    </a:lnTo>
                    <a:lnTo>
                      <a:pt x="198" y="1925"/>
                    </a:lnTo>
                    <a:lnTo>
                      <a:pt x="204" y="1935"/>
                    </a:lnTo>
                    <a:lnTo>
                      <a:pt x="205" y="1940"/>
                    </a:lnTo>
                    <a:lnTo>
                      <a:pt x="205" y="1943"/>
                    </a:lnTo>
                    <a:lnTo>
                      <a:pt x="201" y="1949"/>
                    </a:lnTo>
                    <a:lnTo>
                      <a:pt x="195" y="1953"/>
                    </a:lnTo>
                    <a:lnTo>
                      <a:pt x="186" y="1958"/>
                    </a:lnTo>
                    <a:lnTo>
                      <a:pt x="175" y="1962"/>
                    </a:lnTo>
                    <a:close/>
                    <a:moveTo>
                      <a:pt x="1425" y="2049"/>
                    </a:moveTo>
                    <a:lnTo>
                      <a:pt x="1425" y="2049"/>
                    </a:lnTo>
                    <a:lnTo>
                      <a:pt x="1425" y="2054"/>
                    </a:lnTo>
                    <a:lnTo>
                      <a:pt x="1423" y="2060"/>
                    </a:lnTo>
                    <a:lnTo>
                      <a:pt x="1420" y="2064"/>
                    </a:lnTo>
                    <a:lnTo>
                      <a:pt x="1416" y="2069"/>
                    </a:lnTo>
                    <a:lnTo>
                      <a:pt x="1410" y="2072"/>
                    </a:lnTo>
                    <a:lnTo>
                      <a:pt x="1404" y="2075"/>
                    </a:lnTo>
                    <a:lnTo>
                      <a:pt x="1396" y="2076"/>
                    </a:lnTo>
                    <a:lnTo>
                      <a:pt x="1387" y="2076"/>
                    </a:lnTo>
                    <a:lnTo>
                      <a:pt x="1216" y="2064"/>
                    </a:lnTo>
                    <a:lnTo>
                      <a:pt x="1017" y="2048"/>
                    </a:lnTo>
                    <a:lnTo>
                      <a:pt x="937" y="2043"/>
                    </a:lnTo>
                    <a:lnTo>
                      <a:pt x="838" y="2042"/>
                    </a:lnTo>
                    <a:lnTo>
                      <a:pt x="726" y="2040"/>
                    </a:lnTo>
                    <a:lnTo>
                      <a:pt x="609" y="2042"/>
                    </a:lnTo>
                    <a:lnTo>
                      <a:pt x="384" y="2045"/>
                    </a:lnTo>
                    <a:lnTo>
                      <a:pt x="220" y="2051"/>
                    </a:lnTo>
                    <a:lnTo>
                      <a:pt x="216" y="2049"/>
                    </a:lnTo>
                    <a:lnTo>
                      <a:pt x="211" y="2049"/>
                    </a:lnTo>
                    <a:lnTo>
                      <a:pt x="208" y="2046"/>
                    </a:lnTo>
                    <a:lnTo>
                      <a:pt x="205" y="2043"/>
                    </a:lnTo>
                    <a:lnTo>
                      <a:pt x="202" y="2036"/>
                    </a:lnTo>
                    <a:lnTo>
                      <a:pt x="201" y="2027"/>
                    </a:lnTo>
                    <a:lnTo>
                      <a:pt x="204" y="2018"/>
                    </a:lnTo>
                    <a:lnTo>
                      <a:pt x="207" y="2007"/>
                    </a:lnTo>
                    <a:lnTo>
                      <a:pt x="214" y="1998"/>
                    </a:lnTo>
                    <a:lnTo>
                      <a:pt x="223" y="1991"/>
                    </a:lnTo>
                    <a:lnTo>
                      <a:pt x="235" y="1982"/>
                    </a:lnTo>
                    <a:lnTo>
                      <a:pt x="249" y="1973"/>
                    </a:lnTo>
                    <a:lnTo>
                      <a:pt x="261" y="1962"/>
                    </a:lnTo>
                    <a:lnTo>
                      <a:pt x="273" y="1949"/>
                    </a:lnTo>
                    <a:lnTo>
                      <a:pt x="282" y="1932"/>
                    </a:lnTo>
                    <a:lnTo>
                      <a:pt x="286" y="1923"/>
                    </a:lnTo>
                    <a:lnTo>
                      <a:pt x="289" y="1914"/>
                    </a:lnTo>
                    <a:lnTo>
                      <a:pt x="292" y="1904"/>
                    </a:lnTo>
                    <a:lnTo>
                      <a:pt x="294" y="1892"/>
                    </a:lnTo>
                    <a:lnTo>
                      <a:pt x="294" y="1880"/>
                    </a:lnTo>
                    <a:lnTo>
                      <a:pt x="294" y="1866"/>
                    </a:lnTo>
                    <a:lnTo>
                      <a:pt x="291" y="1848"/>
                    </a:lnTo>
                    <a:lnTo>
                      <a:pt x="286" y="1832"/>
                    </a:lnTo>
                    <a:lnTo>
                      <a:pt x="282" y="1815"/>
                    </a:lnTo>
                    <a:lnTo>
                      <a:pt x="276" y="1802"/>
                    </a:lnTo>
                    <a:lnTo>
                      <a:pt x="270" y="1788"/>
                    </a:lnTo>
                    <a:lnTo>
                      <a:pt x="262" y="1775"/>
                    </a:lnTo>
                    <a:lnTo>
                      <a:pt x="247" y="1751"/>
                    </a:lnTo>
                    <a:lnTo>
                      <a:pt x="232" y="1727"/>
                    </a:lnTo>
                    <a:lnTo>
                      <a:pt x="217" y="1704"/>
                    </a:lnTo>
                    <a:lnTo>
                      <a:pt x="213" y="1692"/>
                    </a:lnTo>
                    <a:lnTo>
                      <a:pt x="207" y="1680"/>
                    </a:lnTo>
                    <a:lnTo>
                      <a:pt x="204" y="1668"/>
                    </a:lnTo>
                    <a:lnTo>
                      <a:pt x="202" y="1655"/>
                    </a:lnTo>
                    <a:lnTo>
                      <a:pt x="195" y="1530"/>
                    </a:lnTo>
                    <a:lnTo>
                      <a:pt x="189" y="1401"/>
                    </a:lnTo>
                    <a:lnTo>
                      <a:pt x="184" y="1277"/>
                    </a:lnTo>
                    <a:lnTo>
                      <a:pt x="183" y="1160"/>
                    </a:lnTo>
                    <a:lnTo>
                      <a:pt x="184" y="1094"/>
                    </a:lnTo>
                    <a:lnTo>
                      <a:pt x="186" y="1029"/>
                    </a:lnTo>
                    <a:lnTo>
                      <a:pt x="190" y="908"/>
                    </a:lnTo>
                    <a:lnTo>
                      <a:pt x="195" y="824"/>
                    </a:lnTo>
                    <a:lnTo>
                      <a:pt x="196" y="741"/>
                    </a:lnTo>
                    <a:lnTo>
                      <a:pt x="198" y="656"/>
                    </a:lnTo>
                    <a:lnTo>
                      <a:pt x="195" y="569"/>
                    </a:lnTo>
                    <a:lnTo>
                      <a:pt x="190" y="480"/>
                    </a:lnTo>
                    <a:lnTo>
                      <a:pt x="186" y="393"/>
                    </a:lnTo>
                    <a:lnTo>
                      <a:pt x="178" y="258"/>
                    </a:lnTo>
                    <a:lnTo>
                      <a:pt x="177" y="198"/>
                    </a:lnTo>
                    <a:lnTo>
                      <a:pt x="177" y="149"/>
                    </a:lnTo>
                    <a:lnTo>
                      <a:pt x="178" y="138"/>
                    </a:lnTo>
                    <a:lnTo>
                      <a:pt x="181" y="131"/>
                    </a:lnTo>
                    <a:lnTo>
                      <a:pt x="184" y="125"/>
                    </a:lnTo>
                    <a:lnTo>
                      <a:pt x="187" y="120"/>
                    </a:lnTo>
                    <a:lnTo>
                      <a:pt x="193" y="116"/>
                    </a:lnTo>
                    <a:lnTo>
                      <a:pt x="199" y="113"/>
                    </a:lnTo>
                    <a:lnTo>
                      <a:pt x="207" y="111"/>
                    </a:lnTo>
                    <a:lnTo>
                      <a:pt x="282" y="102"/>
                    </a:lnTo>
                    <a:lnTo>
                      <a:pt x="358" y="93"/>
                    </a:lnTo>
                    <a:lnTo>
                      <a:pt x="433" y="87"/>
                    </a:lnTo>
                    <a:lnTo>
                      <a:pt x="508" y="81"/>
                    </a:lnTo>
                    <a:lnTo>
                      <a:pt x="583" y="77"/>
                    </a:lnTo>
                    <a:lnTo>
                      <a:pt x="658" y="72"/>
                    </a:lnTo>
                    <a:lnTo>
                      <a:pt x="804" y="68"/>
                    </a:lnTo>
                    <a:lnTo>
                      <a:pt x="946" y="66"/>
                    </a:lnTo>
                    <a:lnTo>
                      <a:pt x="1081" y="66"/>
                    </a:lnTo>
                    <a:lnTo>
                      <a:pt x="1209" y="69"/>
                    </a:lnTo>
                    <a:lnTo>
                      <a:pt x="1327" y="74"/>
                    </a:lnTo>
                    <a:lnTo>
                      <a:pt x="1339" y="77"/>
                    </a:lnTo>
                    <a:lnTo>
                      <a:pt x="1348" y="80"/>
                    </a:lnTo>
                    <a:lnTo>
                      <a:pt x="1354" y="83"/>
                    </a:lnTo>
                    <a:lnTo>
                      <a:pt x="1357" y="87"/>
                    </a:lnTo>
                    <a:lnTo>
                      <a:pt x="1359" y="92"/>
                    </a:lnTo>
                    <a:lnTo>
                      <a:pt x="1359" y="96"/>
                    </a:lnTo>
                    <a:lnTo>
                      <a:pt x="1357" y="104"/>
                    </a:lnTo>
                    <a:lnTo>
                      <a:pt x="1356" y="149"/>
                    </a:lnTo>
                    <a:lnTo>
                      <a:pt x="1354" y="201"/>
                    </a:lnTo>
                    <a:lnTo>
                      <a:pt x="1354" y="261"/>
                    </a:lnTo>
                    <a:lnTo>
                      <a:pt x="1354" y="324"/>
                    </a:lnTo>
                    <a:lnTo>
                      <a:pt x="1357" y="392"/>
                    </a:lnTo>
                    <a:lnTo>
                      <a:pt x="1360" y="459"/>
                    </a:lnTo>
                    <a:lnTo>
                      <a:pt x="1366" y="525"/>
                    </a:lnTo>
                    <a:lnTo>
                      <a:pt x="1375" y="588"/>
                    </a:lnTo>
                    <a:lnTo>
                      <a:pt x="1387" y="678"/>
                    </a:lnTo>
                    <a:lnTo>
                      <a:pt x="1395" y="747"/>
                    </a:lnTo>
                    <a:lnTo>
                      <a:pt x="1398" y="809"/>
                    </a:lnTo>
                    <a:lnTo>
                      <a:pt x="1399" y="873"/>
                    </a:lnTo>
                    <a:lnTo>
                      <a:pt x="1401" y="933"/>
                    </a:lnTo>
                    <a:lnTo>
                      <a:pt x="1404" y="1005"/>
                    </a:lnTo>
                    <a:lnTo>
                      <a:pt x="1407" y="1080"/>
                    </a:lnTo>
                    <a:lnTo>
                      <a:pt x="1407" y="1146"/>
                    </a:lnTo>
                    <a:lnTo>
                      <a:pt x="1404" y="1206"/>
                    </a:lnTo>
                    <a:lnTo>
                      <a:pt x="1401" y="1262"/>
                    </a:lnTo>
                    <a:lnTo>
                      <a:pt x="1398" y="1343"/>
                    </a:lnTo>
                    <a:lnTo>
                      <a:pt x="1398" y="1380"/>
                    </a:lnTo>
                    <a:lnTo>
                      <a:pt x="1398" y="1416"/>
                    </a:lnTo>
                    <a:lnTo>
                      <a:pt x="1401" y="1476"/>
                    </a:lnTo>
                    <a:lnTo>
                      <a:pt x="1401" y="1544"/>
                    </a:lnTo>
                    <a:lnTo>
                      <a:pt x="1401" y="1619"/>
                    </a:lnTo>
                    <a:lnTo>
                      <a:pt x="1399" y="1634"/>
                    </a:lnTo>
                    <a:lnTo>
                      <a:pt x="1396" y="1647"/>
                    </a:lnTo>
                    <a:lnTo>
                      <a:pt x="1390" y="1658"/>
                    </a:lnTo>
                    <a:lnTo>
                      <a:pt x="1383" y="1670"/>
                    </a:lnTo>
                    <a:lnTo>
                      <a:pt x="1374" y="1679"/>
                    </a:lnTo>
                    <a:lnTo>
                      <a:pt x="1363" y="1689"/>
                    </a:lnTo>
                    <a:lnTo>
                      <a:pt x="1342" y="1709"/>
                    </a:lnTo>
                    <a:lnTo>
                      <a:pt x="1330" y="1719"/>
                    </a:lnTo>
                    <a:lnTo>
                      <a:pt x="1320" y="1731"/>
                    </a:lnTo>
                    <a:lnTo>
                      <a:pt x="1311" y="1743"/>
                    </a:lnTo>
                    <a:lnTo>
                      <a:pt x="1302" y="1757"/>
                    </a:lnTo>
                    <a:lnTo>
                      <a:pt x="1294" y="1772"/>
                    </a:lnTo>
                    <a:lnTo>
                      <a:pt x="1288" y="1788"/>
                    </a:lnTo>
                    <a:lnTo>
                      <a:pt x="1284" y="1806"/>
                    </a:lnTo>
                    <a:lnTo>
                      <a:pt x="1282" y="1827"/>
                    </a:lnTo>
                    <a:lnTo>
                      <a:pt x="1284" y="1847"/>
                    </a:lnTo>
                    <a:lnTo>
                      <a:pt x="1288" y="1863"/>
                    </a:lnTo>
                    <a:lnTo>
                      <a:pt x="1296" y="1878"/>
                    </a:lnTo>
                    <a:lnTo>
                      <a:pt x="1305" y="1892"/>
                    </a:lnTo>
                    <a:lnTo>
                      <a:pt x="1315" y="1904"/>
                    </a:lnTo>
                    <a:lnTo>
                      <a:pt x="1327" y="1914"/>
                    </a:lnTo>
                    <a:lnTo>
                      <a:pt x="1341" y="1925"/>
                    </a:lnTo>
                    <a:lnTo>
                      <a:pt x="1354" y="1934"/>
                    </a:lnTo>
                    <a:lnTo>
                      <a:pt x="1380" y="1952"/>
                    </a:lnTo>
                    <a:lnTo>
                      <a:pt x="1392" y="1959"/>
                    </a:lnTo>
                    <a:lnTo>
                      <a:pt x="1402" y="1968"/>
                    </a:lnTo>
                    <a:lnTo>
                      <a:pt x="1413" y="1979"/>
                    </a:lnTo>
                    <a:lnTo>
                      <a:pt x="1419" y="1989"/>
                    </a:lnTo>
                    <a:lnTo>
                      <a:pt x="1423" y="2001"/>
                    </a:lnTo>
                    <a:lnTo>
                      <a:pt x="1425" y="2013"/>
                    </a:lnTo>
                    <a:lnTo>
                      <a:pt x="1425" y="2049"/>
                    </a:lnTo>
                    <a:close/>
                    <a:moveTo>
                      <a:pt x="1446" y="1928"/>
                    </a:moveTo>
                    <a:lnTo>
                      <a:pt x="1446" y="1928"/>
                    </a:lnTo>
                    <a:lnTo>
                      <a:pt x="1443" y="1923"/>
                    </a:lnTo>
                    <a:lnTo>
                      <a:pt x="1441" y="1917"/>
                    </a:lnTo>
                    <a:lnTo>
                      <a:pt x="1441" y="1908"/>
                    </a:lnTo>
                    <a:lnTo>
                      <a:pt x="1441" y="1901"/>
                    </a:lnTo>
                    <a:lnTo>
                      <a:pt x="1443" y="1893"/>
                    </a:lnTo>
                    <a:lnTo>
                      <a:pt x="1446" y="1886"/>
                    </a:lnTo>
                    <a:lnTo>
                      <a:pt x="1449" y="1881"/>
                    </a:lnTo>
                    <a:lnTo>
                      <a:pt x="1453" y="1878"/>
                    </a:lnTo>
                    <a:lnTo>
                      <a:pt x="1459" y="1877"/>
                    </a:lnTo>
                    <a:lnTo>
                      <a:pt x="1465" y="1878"/>
                    </a:lnTo>
                    <a:lnTo>
                      <a:pt x="1470" y="1880"/>
                    </a:lnTo>
                    <a:lnTo>
                      <a:pt x="1476" y="1883"/>
                    </a:lnTo>
                    <a:lnTo>
                      <a:pt x="1488" y="1890"/>
                    </a:lnTo>
                    <a:lnTo>
                      <a:pt x="1497" y="1899"/>
                    </a:lnTo>
                    <a:lnTo>
                      <a:pt x="1501" y="1904"/>
                    </a:lnTo>
                    <a:lnTo>
                      <a:pt x="1501" y="1910"/>
                    </a:lnTo>
                    <a:lnTo>
                      <a:pt x="1501" y="1914"/>
                    </a:lnTo>
                    <a:lnTo>
                      <a:pt x="1498" y="1920"/>
                    </a:lnTo>
                    <a:lnTo>
                      <a:pt x="1489" y="1931"/>
                    </a:lnTo>
                    <a:lnTo>
                      <a:pt x="1479" y="1941"/>
                    </a:lnTo>
                    <a:lnTo>
                      <a:pt x="1474" y="1944"/>
                    </a:lnTo>
                    <a:lnTo>
                      <a:pt x="1470" y="1946"/>
                    </a:lnTo>
                    <a:lnTo>
                      <a:pt x="1464" y="1946"/>
                    </a:lnTo>
                    <a:lnTo>
                      <a:pt x="1459" y="1943"/>
                    </a:lnTo>
                    <a:lnTo>
                      <a:pt x="1452" y="1937"/>
                    </a:lnTo>
                    <a:lnTo>
                      <a:pt x="1446" y="1928"/>
                    </a:lnTo>
                    <a:close/>
                  </a:path>
                </a:pathLst>
              </a:custGeom>
              <a:solidFill>
                <a:srgbClr val="D501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5" name="Freeform 13533">
                <a:extLst>
                  <a:ext uri="{FF2B5EF4-FFF2-40B4-BE49-F238E27FC236}">
                    <a16:creationId xmlns:a16="http://schemas.microsoft.com/office/drawing/2014/main" id="{A1792A09-8CEA-4AA3-8856-8B474E504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349"/>
                <a:ext cx="28" cy="67"/>
              </a:xfrm>
              <a:custGeom>
                <a:avLst/>
                <a:gdLst>
                  <a:gd name="T0" fmla="*/ 28 w 28"/>
                  <a:gd name="T1" fmla="*/ 34 h 67"/>
                  <a:gd name="T2" fmla="*/ 28 w 28"/>
                  <a:gd name="T3" fmla="*/ 34 h 67"/>
                  <a:gd name="T4" fmla="*/ 27 w 28"/>
                  <a:gd name="T5" fmla="*/ 21 h 67"/>
                  <a:gd name="T6" fmla="*/ 24 w 28"/>
                  <a:gd name="T7" fmla="*/ 10 h 67"/>
                  <a:gd name="T8" fmla="*/ 19 w 28"/>
                  <a:gd name="T9" fmla="*/ 3 h 67"/>
                  <a:gd name="T10" fmla="*/ 18 w 28"/>
                  <a:gd name="T11" fmla="*/ 1 h 67"/>
                  <a:gd name="T12" fmla="*/ 15 w 28"/>
                  <a:gd name="T13" fmla="*/ 0 h 67"/>
                  <a:gd name="T14" fmla="*/ 15 w 28"/>
                  <a:gd name="T15" fmla="*/ 0 h 67"/>
                  <a:gd name="T16" fmla="*/ 12 w 28"/>
                  <a:gd name="T17" fmla="*/ 1 h 67"/>
                  <a:gd name="T18" fmla="*/ 9 w 28"/>
                  <a:gd name="T19" fmla="*/ 3 h 67"/>
                  <a:gd name="T20" fmla="*/ 4 w 28"/>
                  <a:gd name="T21" fmla="*/ 10 h 67"/>
                  <a:gd name="T22" fmla="*/ 1 w 28"/>
                  <a:gd name="T23" fmla="*/ 21 h 67"/>
                  <a:gd name="T24" fmla="*/ 0 w 28"/>
                  <a:gd name="T25" fmla="*/ 34 h 67"/>
                  <a:gd name="T26" fmla="*/ 0 w 28"/>
                  <a:gd name="T27" fmla="*/ 34 h 67"/>
                  <a:gd name="T28" fmla="*/ 1 w 28"/>
                  <a:gd name="T29" fmla="*/ 48 h 67"/>
                  <a:gd name="T30" fmla="*/ 4 w 28"/>
                  <a:gd name="T31" fmla="*/ 58 h 67"/>
                  <a:gd name="T32" fmla="*/ 9 w 28"/>
                  <a:gd name="T33" fmla="*/ 64 h 67"/>
                  <a:gd name="T34" fmla="*/ 12 w 28"/>
                  <a:gd name="T35" fmla="*/ 67 h 67"/>
                  <a:gd name="T36" fmla="*/ 15 w 28"/>
                  <a:gd name="T37" fmla="*/ 67 h 67"/>
                  <a:gd name="T38" fmla="*/ 15 w 28"/>
                  <a:gd name="T39" fmla="*/ 67 h 67"/>
                  <a:gd name="T40" fmla="*/ 18 w 28"/>
                  <a:gd name="T41" fmla="*/ 67 h 67"/>
                  <a:gd name="T42" fmla="*/ 19 w 28"/>
                  <a:gd name="T43" fmla="*/ 64 h 67"/>
                  <a:gd name="T44" fmla="*/ 24 w 28"/>
                  <a:gd name="T45" fmla="*/ 58 h 67"/>
                  <a:gd name="T46" fmla="*/ 27 w 28"/>
                  <a:gd name="T47" fmla="*/ 48 h 67"/>
                  <a:gd name="T48" fmla="*/ 28 w 28"/>
                  <a:gd name="T49" fmla="*/ 34 h 67"/>
                  <a:gd name="T50" fmla="*/ 28 w 28"/>
                  <a:gd name="T51" fmla="*/ 34 h 6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8" h="67">
                    <a:moveTo>
                      <a:pt x="28" y="34"/>
                    </a:moveTo>
                    <a:lnTo>
                      <a:pt x="28" y="34"/>
                    </a:lnTo>
                    <a:lnTo>
                      <a:pt x="27" y="21"/>
                    </a:lnTo>
                    <a:lnTo>
                      <a:pt x="24" y="10"/>
                    </a:lnTo>
                    <a:lnTo>
                      <a:pt x="19" y="3"/>
                    </a:lnTo>
                    <a:lnTo>
                      <a:pt x="18" y="1"/>
                    </a:lnTo>
                    <a:lnTo>
                      <a:pt x="15" y="0"/>
                    </a:lnTo>
                    <a:lnTo>
                      <a:pt x="12" y="1"/>
                    </a:lnTo>
                    <a:lnTo>
                      <a:pt x="9" y="3"/>
                    </a:lnTo>
                    <a:lnTo>
                      <a:pt x="4" y="10"/>
                    </a:lnTo>
                    <a:lnTo>
                      <a:pt x="1" y="21"/>
                    </a:lnTo>
                    <a:lnTo>
                      <a:pt x="0" y="34"/>
                    </a:lnTo>
                    <a:lnTo>
                      <a:pt x="1" y="48"/>
                    </a:lnTo>
                    <a:lnTo>
                      <a:pt x="4" y="58"/>
                    </a:lnTo>
                    <a:lnTo>
                      <a:pt x="9" y="64"/>
                    </a:lnTo>
                    <a:lnTo>
                      <a:pt x="12" y="67"/>
                    </a:lnTo>
                    <a:lnTo>
                      <a:pt x="15" y="67"/>
                    </a:lnTo>
                    <a:lnTo>
                      <a:pt x="18" y="67"/>
                    </a:lnTo>
                    <a:lnTo>
                      <a:pt x="19" y="64"/>
                    </a:lnTo>
                    <a:lnTo>
                      <a:pt x="24" y="58"/>
                    </a:lnTo>
                    <a:lnTo>
                      <a:pt x="27" y="48"/>
                    </a:lnTo>
                    <a:lnTo>
                      <a:pt x="28" y="34"/>
                    </a:lnTo>
                    <a:close/>
                  </a:path>
                </a:pathLst>
              </a:custGeom>
              <a:solidFill>
                <a:srgbClr val="F2A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6" name="Freeform 13534">
                <a:extLst>
                  <a:ext uri="{FF2B5EF4-FFF2-40B4-BE49-F238E27FC236}">
                    <a16:creationId xmlns:a16="http://schemas.microsoft.com/office/drawing/2014/main" id="{D21E536A-0CD4-4F14-AAF3-3EFD80B00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359"/>
                <a:ext cx="16" cy="48"/>
              </a:xfrm>
              <a:custGeom>
                <a:avLst/>
                <a:gdLst>
                  <a:gd name="T0" fmla="*/ 16 w 16"/>
                  <a:gd name="T1" fmla="*/ 24 h 48"/>
                  <a:gd name="T2" fmla="*/ 16 w 16"/>
                  <a:gd name="T3" fmla="*/ 24 h 48"/>
                  <a:gd name="T4" fmla="*/ 16 w 16"/>
                  <a:gd name="T5" fmla="*/ 15 h 48"/>
                  <a:gd name="T6" fmla="*/ 15 w 16"/>
                  <a:gd name="T7" fmla="*/ 6 h 48"/>
                  <a:gd name="T8" fmla="*/ 12 w 16"/>
                  <a:gd name="T9" fmla="*/ 2 h 48"/>
                  <a:gd name="T10" fmla="*/ 9 w 16"/>
                  <a:gd name="T11" fmla="*/ 0 h 48"/>
                  <a:gd name="T12" fmla="*/ 9 w 16"/>
                  <a:gd name="T13" fmla="*/ 0 h 48"/>
                  <a:gd name="T14" fmla="*/ 4 w 16"/>
                  <a:gd name="T15" fmla="*/ 2 h 48"/>
                  <a:gd name="T16" fmla="*/ 3 w 16"/>
                  <a:gd name="T17" fmla="*/ 6 h 48"/>
                  <a:gd name="T18" fmla="*/ 0 w 16"/>
                  <a:gd name="T19" fmla="*/ 15 h 48"/>
                  <a:gd name="T20" fmla="*/ 0 w 16"/>
                  <a:gd name="T21" fmla="*/ 24 h 48"/>
                  <a:gd name="T22" fmla="*/ 0 w 16"/>
                  <a:gd name="T23" fmla="*/ 24 h 48"/>
                  <a:gd name="T24" fmla="*/ 0 w 16"/>
                  <a:gd name="T25" fmla="*/ 33 h 48"/>
                  <a:gd name="T26" fmla="*/ 3 w 16"/>
                  <a:gd name="T27" fmla="*/ 41 h 48"/>
                  <a:gd name="T28" fmla="*/ 4 w 16"/>
                  <a:gd name="T29" fmla="*/ 47 h 48"/>
                  <a:gd name="T30" fmla="*/ 9 w 16"/>
                  <a:gd name="T31" fmla="*/ 48 h 48"/>
                  <a:gd name="T32" fmla="*/ 9 w 16"/>
                  <a:gd name="T33" fmla="*/ 48 h 48"/>
                  <a:gd name="T34" fmla="*/ 12 w 16"/>
                  <a:gd name="T35" fmla="*/ 47 h 48"/>
                  <a:gd name="T36" fmla="*/ 15 w 16"/>
                  <a:gd name="T37" fmla="*/ 41 h 48"/>
                  <a:gd name="T38" fmla="*/ 16 w 16"/>
                  <a:gd name="T39" fmla="*/ 33 h 48"/>
                  <a:gd name="T40" fmla="*/ 16 w 16"/>
                  <a:gd name="T41" fmla="*/ 24 h 48"/>
                  <a:gd name="T42" fmla="*/ 16 w 16"/>
                  <a:gd name="T43" fmla="*/ 24 h 4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48">
                    <a:moveTo>
                      <a:pt x="16" y="24"/>
                    </a:moveTo>
                    <a:lnTo>
                      <a:pt x="16" y="24"/>
                    </a:lnTo>
                    <a:lnTo>
                      <a:pt x="16" y="15"/>
                    </a:lnTo>
                    <a:lnTo>
                      <a:pt x="15" y="6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3" y="6"/>
                    </a:lnTo>
                    <a:lnTo>
                      <a:pt x="0" y="15"/>
                    </a:lnTo>
                    <a:lnTo>
                      <a:pt x="0" y="24"/>
                    </a:lnTo>
                    <a:lnTo>
                      <a:pt x="0" y="33"/>
                    </a:lnTo>
                    <a:lnTo>
                      <a:pt x="3" y="41"/>
                    </a:lnTo>
                    <a:lnTo>
                      <a:pt x="4" y="47"/>
                    </a:lnTo>
                    <a:lnTo>
                      <a:pt x="9" y="48"/>
                    </a:lnTo>
                    <a:lnTo>
                      <a:pt x="12" y="47"/>
                    </a:lnTo>
                    <a:lnTo>
                      <a:pt x="15" y="41"/>
                    </a:lnTo>
                    <a:lnTo>
                      <a:pt x="16" y="33"/>
                    </a:ln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B907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7" name="Freeform 13535">
                <a:extLst>
                  <a:ext uri="{FF2B5EF4-FFF2-40B4-BE49-F238E27FC236}">
                    <a16:creationId xmlns:a16="http://schemas.microsoft.com/office/drawing/2014/main" id="{73299CA7-7C22-4E49-804A-E8EBBDB0D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491"/>
                <a:ext cx="66" cy="31"/>
              </a:xfrm>
              <a:custGeom>
                <a:avLst/>
                <a:gdLst>
                  <a:gd name="T0" fmla="*/ 36 w 66"/>
                  <a:gd name="T1" fmla="*/ 1 h 31"/>
                  <a:gd name="T2" fmla="*/ 36 w 66"/>
                  <a:gd name="T3" fmla="*/ 1 h 31"/>
                  <a:gd name="T4" fmla="*/ 23 w 66"/>
                  <a:gd name="T5" fmla="*/ 0 h 31"/>
                  <a:gd name="T6" fmla="*/ 12 w 66"/>
                  <a:gd name="T7" fmla="*/ 0 h 31"/>
                  <a:gd name="T8" fmla="*/ 5 w 66"/>
                  <a:gd name="T9" fmla="*/ 3 h 31"/>
                  <a:gd name="T10" fmla="*/ 2 w 66"/>
                  <a:gd name="T11" fmla="*/ 6 h 31"/>
                  <a:gd name="T12" fmla="*/ 0 w 66"/>
                  <a:gd name="T13" fmla="*/ 9 h 31"/>
                  <a:gd name="T14" fmla="*/ 0 w 66"/>
                  <a:gd name="T15" fmla="*/ 9 h 31"/>
                  <a:gd name="T16" fmla="*/ 0 w 66"/>
                  <a:gd name="T17" fmla="*/ 12 h 31"/>
                  <a:gd name="T18" fmla="*/ 2 w 66"/>
                  <a:gd name="T19" fmla="*/ 15 h 31"/>
                  <a:gd name="T20" fmla="*/ 8 w 66"/>
                  <a:gd name="T21" fmla="*/ 21 h 31"/>
                  <a:gd name="T22" fmla="*/ 18 w 66"/>
                  <a:gd name="T23" fmla="*/ 25 h 31"/>
                  <a:gd name="T24" fmla="*/ 30 w 66"/>
                  <a:gd name="T25" fmla="*/ 30 h 31"/>
                  <a:gd name="T26" fmla="*/ 30 w 66"/>
                  <a:gd name="T27" fmla="*/ 30 h 31"/>
                  <a:gd name="T28" fmla="*/ 44 w 66"/>
                  <a:gd name="T29" fmla="*/ 31 h 31"/>
                  <a:gd name="T30" fmla="*/ 54 w 66"/>
                  <a:gd name="T31" fmla="*/ 30 h 31"/>
                  <a:gd name="T32" fmla="*/ 62 w 66"/>
                  <a:gd name="T33" fmla="*/ 27 h 31"/>
                  <a:gd name="T34" fmla="*/ 65 w 66"/>
                  <a:gd name="T35" fmla="*/ 25 h 31"/>
                  <a:gd name="T36" fmla="*/ 66 w 66"/>
                  <a:gd name="T37" fmla="*/ 22 h 31"/>
                  <a:gd name="T38" fmla="*/ 66 w 66"/>
                  <a:gd name="T39" fmla="*/ 22 h 31"/>
                  <a:gd name="T40" fmla="*/ 66 w 66"/>
                  <a:gd name="T41" fmla="*/ 19 h 31"/>
                  <a:gd name="T42" fmla="*/ 65 w 66"/>
                  <a:gd name="T43" fmla="*/ 16 h 31"/>
                  <a:gd name="T44" fmla="*/ 59 w 66"/>
                  <a:gd name="T45" fmla="*/ 10 h 31"/>
                  <a:gd name="T46" fmla="*/ 48 w 66"/>
                  <a:gd name="T47" fmla="*/ 4 h 31"/>
                  <a:gd name="T48" fmla="*/ 36 w 66"/>
                  <a:gd name="T49" fmla="*/ 1 h 31"/>
                  <a:gd name="T50" fmla="*/ 36 w 66"/>
                  <a:gd name="T51" fmla="*/ 1 h 3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31">
                    <a:moveTo>
                      <a:pt x="36" y="1"/>
                    </a:moveTo>
                    <a:lnTo>
                      <a:pt x="36" y="1"/>
                    </a:lnTo>
                    <a:lnTo>
                      <a:pt x="23" y="0"/>
                    </a:lnTo>
                    <a:lnTo>
                      <a:pt x="12" y="0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8" y="21"/>
                    </a:lnTo>
                    <a:lnTo>
                      <a:pt x="18" y="25"/>
                    </a:lnTo>
                    <a:lnTo>
                      <a:pt x="30" y="30"/>
                    </a:lnTo>
                    <a:lnTo>
                      <a:pt x="44" y="31"/>
                    </a:lnTo>
                    <a:lnTo>
                      <a:pt x="54" y="30"/>
                    </a:lnTo>
                    <a:lnTo>
                      <a:pt x="62" y="27"/>
                    </a:lnTo>
                    <a:lnTo>
                      <a:pt x="65" y="25"/>
                    </a:lnTo>
                    <a:lnTo>
                      <a:pt x="66" y="22"/>
                    </a:lnTo>
                    <a:lnTo>
                      <a:pt x="66" y="19"/>
                    </a:lnTo>
                    <a:lnTo>
                      <a:pt x="65" y="16"/>
                    </a:lnTo>
                    <a:lnTo>
                      <a:pt x="59" y="10"/>
                    </a:lnTo>
                    <a:lnTo>
                      <a:pt x="48" y="4"/>
                    </a:lnTo>
                    <a:lnTo>
                      <a:pt x="36" y="1"/>
                    </a:lnTo>
                    <a:close/>
                  </a:path>
                </a:pathLst>
              </a:custGeom>
              <a:solidFill>
                <a:srgbClr val="DDF1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8" name="Freeform 13536">
                <a:extLst>
                  <a:ext uri="{FF2B5EF4-FFF2-40B4-BE49-F238E27FC236}">
                    <a16:creationId xmlns:a16="http://schemas.microsoft.com/office/drawing/2014/main" id="{83CD0A30-5671-4940-BB3C-89374049C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3497"/>
                <a:ext cx="48" cy="19"/>
              </a:xfrm>
              <a:custGeom>
                <a:avLst/>
                <a:gdLst>
                  <a:gd name="T0" fmla="*/ 26 w 48"/>
                  <a:gd name="T1" fmla="*/ 1 h 19"/>
                  <a:gd name="T2" fmla="*/ 26 w 48"/>
                  <a:gd name="T3" fmla="*/ 1 h 19"/>
                  <a:gd name="T4" fmla="*/ 17 w 48"/>
                  <a:gd name="T5" fmla="*/ 0 h 19"/>
                  <a:gd name="T6" fmla="*/ 9 w 48"/>
                  <a:gd name="T7" fmla="*/ 0 h 19"/>
                  <a:gd name="T8" fmla="*/ 3 w 48"/>
                  <a:gd name="T9" fmla="*/ 1 h 19"/>
                  <a:gd name="T10" fmla="*/ 0 w 48"/>
                  <a:gd name="T11" fmla="*/ 4 h 19"/>
                  <a:gd name="T12" fmla="*/ 0 w 48"/>
                  <a:gd name="T13" fmla="*/ 4 h 19"/>
                  <a:gd name="T14" fmla="*/ 2 w 48"/>
                  <a:gd name="T15" fmla="*/ 7 h 19"/>
                  <a:gd name="T16" fmla="*/ 6 w 48"/>
                  <a:gd name="T17" fmla="*/ 12 h 19"/>
                  <a:gd name="T18" fmla="*/ 14 w 48"/>
                  <a:gd name="T19" fmla="*/ 15 h 19"/>
                  <a:gd name="T20" fmla="*/ 23 w 48"/>
                  <a:gd name="T21" fmla="*/ 18 h 19"/>
                  <a:gd name="T22" fmla="*/ 23 w 48"/>
                  <a:gd name="T23" fmla="*/ 18 h 19"/>
                  <a:gd name="T24" fmla="*/ 32 w 48"/>
                  <a:gd name="T25" fmla="*/ 19 h 19"/>
                  <a:gd name="T26" fmla="*/ 39 w 48"/>
                  <a:gd name="T27" fmla="*/ 18 h 19"/>
                  <a:gd name="T28" fmla="*/ 45 w 48"/>
                  <a:gd name="T29" fmla="*/ 16 h 19"/>
                  <a:gd name="T30" fmla="*/ 48 w 48"/>
                  <a:gd name="T31" fmla="*/ 13 h 19"/>
                  <a:gd name="T32" fmla="*/ 48 w 48"/>
                  <a:gd name="T33" fmla="*/ 13 h 19"/>
                  <a:gd name="T34" fmla="*/ 47 w 48"/>
                  <a:gd name="T35" fmla="*/ 10 h 19"/>
                  <a:gd name="T36" fmla="*/ 42 w 48"/>
                  <a:gd name="T37" fmla="*/ 7 h 19"/>
                  <a:gd name="T38" fmla="*/ 35 w 48"/>
                  <a:gd name="T39" fmla="*/ 3 h 19"/>
                  <a:gd name="T40" fmla="*/ 26 w 48"/>
                  <a:gd name="T41" fmla="*/ 1 h 19"/>
                  <a:gd name="T42" fmla="*/ 26 w 48"/>
                  <a:gd name="T43" fmla="*/ 1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8" h="19">
                    <a:moveTo>
                      <a:pt x="26" y="1"/>
                    </a:moveTo>
                    <a:lnTo>
                      <a:pt x="26" y="1"/>
                    </a:lnTo>
                    <a:lnTo>
                      <a:pt x="17" y="0"/>
                    </a:lnTo>
                    <a:lnTo>
                      <a:pt x="9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6" y="12"/>
                    </a:lnTo>
                    <a:lnTo>
                      <a:pt x="14" y="15"/>
                    </a:lnTo>
                    <a:lnTo>
                      <a:pt x="23" y="18"/>
                    </a:lnTo>
                    <a:lnTo>
                      <a:pt x="32" y="19"/>
                    </a:lnTo>
                    <a:lnTo>
                      <a:pt x="39" y="18"/>
                    </a:lnTo>
                    <a:lnTo>
                      <a:pt x="45" y="16"/>
                    </a:lnTo>
                    <a:lnTo>
                      <a:pt x="48" y="13"/>
                    </a:lnTo>
                    <a:lnTo>
                      <a:pt x="47" y="10"/>
                    </a:lnTo>
                    <a:lnTo>
                      <a:pt x="42" y="7"/>
                    </a:lnTo>
                    <a:lnTo>
                      <a:pt x="35" y="3"/>
                    </a:lnTo>
                    <a:lnTo>
                      <a:pt x="26" y="1"/>
                    </a:lnTo>
                    <a:close/>
                  </a:path>
                </a:pathLst>
              </a:custGeom>
              <a:solidFill>
                <a:srgbClr val="007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9" name="Freeform 13537">
                <a:extLst>
                  <a:ext uri="{FF2B5EF4-FFF2-40B4-BE49-F238E27FC236}">
                    <a16:creationId xmlns:a16="http://schemas.microsoft.com/office/drawing/2014/main" id="{2076220B-C874-4930-B229-8B9349250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3497"/>
                <a:ext cx="42" cy="10"/>
              </a:xfrm>
              <a:custGeom>
                <a:avLst/>
                <a:gdLst>
                  <a:gd name="T0" fmla="*/ 0 w 42"/>
                  <a:gd name="T1" fmla="*/ 1 h 10"/>
                  <a:gd name="T2" fmla="*/ 0 w 42"/>
                  <a:gd name="T3" fmla="*/ 1 h 10"/>
                  <a:gd name="T4" fmla="*/ 7 w 42"/>
                  <a:gd name="T5" fmla="*/ 6 h 10"/>
                  <a:gd name="T6" fmla="*/ 19 w 42"/>
                  <a:gd name="T7" fmla="*/ 9 h 10"/>
                  <a:gd name="T8" fmla="*/ 19 w 42"/>
                  <a:gd name="T9" fmla="*/ 9 h 10"/>
                  <a:gd name="T10" fmla="*/ 31 w 42"/>
                  <a:gd name="T11" fmla="*/ 10 h 10"/>
                  <a:gd name="T12" fmla="*/ 42 w 42"/>
                  <a:gd name="T13" fmla="*/ 9 h 10"/>
                  <a:gd name="T14" fmla="*/ 42 w 42"/>
                  <a:gd name="T15" fmla="*/ 9 h 10"/>
                  <a:gd name="T16" fmla="*/ 33 w 42"/>
                  <a:gd name="T17" fmla="*/ 4 h 10"/>
                  <a:gd name="T18" fmla="*/ 21 w 42"/>
                  <a:gd name="T19" fmla="*/ 1 h 10"/>
                  <a:gd name="T20" fmla="*/ 21 w 42"/>
                  <a:gd name="T21" fmla="*/ 1 h 10"/>
                  <a:gd name="T22" fmla="*/ 9 w 42"/>
                  <a:gd name="T23" fmla="*/ 0 h 10"/>
                  <a:gd name="T24" fmla="*/ 0 w 42"/>
                  <a:gd name="T25" fmla="*/ 1 h 10"/>
                  <a:gd name="T26" fmla="*/ 0 w 42"/>
                  <a:gd name="T27" fmla="*/ 1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" h="10">
                    <a:moveTo>
                      <a:pt x="0" y="1"/>
                    </a:moveTo>
                    <a:lnTo>
                      <a:pt x="0" y="1"/>
                    </a:lnTo>
                    <a:lnTo>
                      <a:pt x="7" y="6"/>
                    </a:lnTo>
                    <a:lnTo>
                      <a:pt x="19" y="9"/>
                    </a:lnTo>
                    <a:lnTo>
                      <a:pt x="31" y="10"/>
                    </a:lnTo>
                    <a:lnTo>
                      <a:pt x="42" y="9"/>
                    </a:lnTo>
                    <a:lnTo>
                      <a:pt x="33" y="4"/>
                    </a:lnTo>
                    <a:lnTo>
                      <a:pt x="21" y="1"/>
                    </a:lnTo>
                    <a:lnTo>
                      <a:pt x="9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6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0" name="Freeform 13538">
                <a:extLst>
                  <a:ext uri="{FF2B5EF4-FFF2-40B4-BE49-F238E27FC236}">
                    <a16:creationId xmlns:a16="http://schemas.microsoft.com/office/drawing/2014/main" id="{2AFE1EC6-24B1-4EFA-97BE-88CE4A786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3501"/>
                <a:ext cx="66" cy="30"/>
              </a:xfrm>
              <a:custGeom>
                <a:avLst/>
                <a:gdLst>
                  <a:gd name="T0" fmla="*/ 36 w 66"/>
                  <a:gd name="T1" fmla="*/ 2 h 30"/>
                  <a:gd name="T2" fmla="*/ 36 w 66"/>
                  <a:gd name="T3" fmla="*/ 2 h 30"/>
                  <a:gd name="T4" fmla="*/ 23 w 66"/>
                  <a:gd name="T5" fmla="*/ 0 h 30"/>
                  <a:gd name="T6" fmla="*/ 12 w 66"/>
                  <a:gd name="T7" fmla="*/ 0 h 30"/>
                  <a:gd name="T8" fmla="*/ 5 w 66"/>
                  <a:gd name="T9" fmla="*/ 3 h 30"/>
                  <a:gd name="T10" fmla="*/ 2 w 66"/>
                  <a:gd name="T11" fmla="*/ 6 h 30"/>
                  <a:gd name="T12" fmla="*/ 0 w 66"/>
                  <a:gd name="T13" fmla="*/ 8 h 30"/>
                  <a:gd name="T14" fmla="*/ 0 w 66"/>
                  <a:gd name="T15" fmla="*/ 8 h 30"/>
                  <a:gd name="T16" fmla="*/ 0 w 66"/>
                  <a:gd name="T17" fmla="*/ 11 h 30"/>
                  <a:gd name="T18" fmla="*/ 2 w 66"/>
                  <a:gd name="T19" fmla="*/ 14 h 30"/>
                  <a:gd name="T20" fmla="*/ 8 w 66"/>
                  <a:gd name="T21" fmla="*/ 20 h 30"/>
                  <a:gd name="T22" fmla="*/ 18 w 66"/>
                  <a:gd name="T23" fmla="*/ 26 h 30"/>
                  <a:gd name="T24" fmla="*/ 30 w 66"/>
                  <a:gd name="T25" fmla="*/ 29 h 30"/>
                  <a:gd name="T26" fmla="*/ 30 w 66"/>
                  <a:gd name="T27" fmla="*/ 29 h 30"/>
                  <a:gd name="T28" fmla="*/ 44 w 66"/>
                  <a:gd name="T29" fmla="*/ 30 h 30"/>
                  <a:gd name="T30" fmla="*/ 54 w 66"/>
                  <a:gd name="T31" fmla="*/ 30 h 30"/>
                  <a:gd name="T32" fmla="*/ 63 w 66"/>
                  <a:gd name="T33" fmla="*/ 27 h 30"/>
                  <a:gd name="T34" fmla="*/ 65 w 66"/>
                  <a:gd name="T35" fmla="*/ 24 h 30"/>
                  <a:gd name="T36" fmla="*/ 66 w 66"/>
                  <a:gd name="T37" fmla="*/ 21 h 30"/>
                  <a:gd name="T38" fmla="*/ 66 w 66"/>
                  <a:gd name="T39" fmla="*/ 21 h 30"/>
                  <a:gd name="T40" fmla="*/ 66 w 66"/>
                  <a:gd name="T41" fmla="*/ 18 h 30"/>
                  <a:gd name="T42" fmla="*/ 65 w 66"/>
                  <a:gd name="T43" fmla="*/ 15 h 30"/>
                  <a:gd name="T44" fmla="*/ 59 w 66"/>
                  <a:gd name="T45" fmla="*/ 11 h 30"/>
                  <a:gd name="T46" fmla="*/ 50 w 66"/>
                  <a:gd name="T47" fmla="*/ 5 h 30"/>
                  <a:gd name="T48" fmla="*/ 36 w 66"/>
                  <a:gd name="T49" fmla="*/ 2 h 30"/>
                  <a:gd name="T50" fmla="*/ 36 w 66"/>
                  <a:gd name="T51" fmla="*/ 2 h 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30">
                    <a:moveTo>
                      <a:pt x="36" y="2"/>
                    </a:moveTo>
                    <a:lnTo>
                      <a:pt x="36" y="2"/>
                    </a:lnTo>
                    <a:lnTo>
                      <a:pt x="23" y="0"/>
                    </a:lnTo>
                    <a:lnTo>
                      <a:pt x="12" y="0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2" y="14"/>
                    </a:lnTo>
                    <a:lnTo>
                      <a:pt x="8" y="20"/>
                    </a:lnTo>
                    <a:lnTo>
                      <a:pt x="18" y="26"/>
                    </a:lnTo>
                    <a:lnTo>
                      <a:pt x="30" y="29"/>
                    </a:lnTo>
                    <a:lnTo>
                      <a:pt x="44" y="30"/>
                    </a:lnTo>
                    <a:lnTo>
                      <a:pt x="54" y="30"/>
                    </a:lnTo>
                    <a:lnTo>
                      <a:pt x="63" y="27"/>
                    </a:lnTo>
                    <a:lnTo>
                      <a:pt x="65" y="24"/>
                    </a:lnTo>
                    <a:lnTo>
                      <a:pt x="66" y="21"/>
                    </a:lnTo>
                    <a:lnTo>
                      <a:pt x="66" y="18"/>
                    </a:lnTo>
                    <a:lnTo>
                      <a:pt x="65" y="15"/>
                    </a:lnTo>
                    <a:lnTo>
                      <a:pt x="59" y="11"/>
                    </a:lnTo>
                    <a:lnTo>
                      <a:pt x="50" y="5"/>
                    </a:lnTo>
                    <a:lnTo>
                      <a:pt x="36" y="2"/>
                    </a:lnTo>
                    <a:close/>
                  </a:path>
                </a:pathLst>
              </a:custGeom>
              <a:solidFill>
                <a:srgbClr val="DDF1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1" name="Freeform 13539">
                <a:extLst>
                  <a:ext uri="{FF2B5EF4-FFF2-40B4-BE49-F238E27FC236}">
                    <a16:creationId xmlns:a16="http://schemas.microsoft.com/office/drawing/2014/main" id="{97FE2DA8-2159-42F6-8984-242063129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3507"/>
                <a:ext cx="48" cy="18"/>
              </a:xfrm>
              <a:custGeom>
                <a:avLst/>
                <a:gdLst>
                  <a:gd name="T0" fmla="*/ 26 w 48"/>
                  <a:gd name="T1" fmla="*/ 0 h 18"/>
                  <a:gd name="T2" fmla="*/ 26 w 48"/>
                  <a:gd name="T3" fmla="*/ 0 h 18"/>
                  <a:gd name="T4" fmla="*/ 17 w 48"/>
                  <a:gd name="T5" fmla="*/ 0 h 18"/>
                  <a:gd name="T6" fmla="*/ 9 w 48"/>
                  <a:gd name="T7" fmla="*/ 0 h 18"/>
                  <a:gd name="T8" fmla="*/ 3 w 48"/>
                  <a:gd name="T9" fmla="*/ 2 h 18"/>
                  <a:gd name="T10" fmla="*/ 0 w 48"/>
                  <a:gd name="T11" fmla="*/ 5 h 18"/>
                  <a:gd name="T12" fmla="*/ 0 w 48"/>
                  <a:gd name="T13" fmla="*/ 5 h 18"/>
                  <a:gd name="T14" fmla="*/ 2 w 48"/>
                  <a:gd name="T15" fmla="*/ 8 h 18"/>
                  <a:gd name="T16" fmla="*/ 6 w 48"/>
                  <a:gd name="T17" fmla="*/ 11 h 18"/>
                  <a:gd name="T18" fmla="*/ 14 w 48"/>
                  <a:gd name="T19" fmla="*/ 15 h 18"/>
                  <a:gd name="T20" fmla="*/ 23 w 48"/>
                  <a:gd name="T21" fmla="*/ 17 h 18"/>
                  <a:gd name="T22" fmla="*/ 23 w 48"/>
                  <a:gd name="T23" fmla="*/ 17 h 18"/>
                  <a:gd name="T24" fmla="*/ 32 w 48"/>
                  <a:gd name="T25" fmla="*/ 18 h 18"/>
                  <a:gd name="T26" fmla="*/ 41 w 48"/>
                  <a:gd name="T27" fmla="*/ 18 h 18"/>
                  <a:gd name="T28" fmla="*/ 45 w 48"/>
                  <a:gd name="T29" fmla="*/ 17 h 18"/>
                  <a:gd name="T30" fmla="*/ 48 w 48"/>
                  <a:gd name="T31" fmla="*/ 14 h 18"/>
                  <a:gd name="T32" fmla="*/ 48 w 48"/>
                  <a:gd name="T33" fmla="*/ 14 h 18"/>
                  <a:gd name="T34" fmla="*/ 47 w 48"/>
                  <a:gd name="T35" fmla="*/ 11 h 18"/>
                  <a:gd name="T36" fmla="*/ 42 w 48"/>
                  <a:gd name="T37" fmla="*/ 6 h 18"/>
                  <a:gd name="T38" fmla="*/ 35 w 48"/>
                  <a:gd name="T39" fmla="*/ 3 h 18"/>
                  <a:gd name="T40" fmla="*/ 26 w 48"/>
                  <a:gd name="T41" fmla="*/ 0 h 18"/>
                  <a:gd name="T42" fmla="*/ 26 w 48"/>
                  <a:gd name="T43" fmla="*/ 0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8" h="18">
                    <a:moveTo>
                      <a:pt x="26" y="0"/>
                    </a:moveTo>
                    <a:lnTo>
                      <a:pt x="26" y="0"/>
                    </a:lnTo>
                    <a:lnTo>
                      <a:pt x="17" y="0"/>
                    </a:lnTo>
                    <a:lnTo>
                      <a:pt x="9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6" y="11"/>
                    </a:lnTo>
                    <a:lnTo>
                      <a:pt x="14" y="15"/>
                    </a:lnTo>
                    <a:lnTo>
                      <a:pt x="23" y="17"/>
                    </a:lnTo>
                    <a:lnTo>
                      <a:pt x="32" y="18"/>
                    </a:lnTo>
                    <a:lnTo>
                      <a:pt x="41" y="18"/>
                    </a:lnTo>
                    <a:lnTo>
                      <a:pt x="45" y="17"/>
                    </a:lnTo>
                    <a:lnTo>
                      <a:pt x="48" y="14"/>
                    </a:lnTo>
                    <a:lnTo>
                      <a:pt x="47" y="11"/>
                    </a:lnTo>
                    <a:lnTo>
                      <a:pt x="42" y="6"/>
                    </a:lnTo>
                    <a:lnTo>
                      <a:pt x="35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7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2" name="Freeform 13540">
                <a:extLst>
                  <a:ext uri="{FF2B5EF4-FFF2-40B4-BE49-F238E27FC236}">
                    <a16:creationId xmlns:a16="http://schemas.microsoft.com/office/drawing/2014/main" id="{1B4BAADD-8762-4774-8698-1A497FC06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3509"/>
                <a:ext cx="37" cy="16"/>
              </a:xfrm>
              <a:custGeom>
                <a:avLst/>
                <a:gdLst>
                  <a:gd name="T0" fmla="*/ 19 w 37"/>
                  <a:gd name="T1" fmla="*/ 0 h 16"/>
                  <a:gd name="T2" fmla="*/ 19 w 37"/>
                  <a:gd name="T3" fmla="*/ 0 h 16"/>
                  <a:gd name="T4" fmla="*/ 12 w 37"/>
                  <a:gd name="T5" fmla="*/ 0 h 16"/>
                  <a:gd name="T6" fmla="*/ 6 w 37"/>
                  <a:gd name="T7" fmla="*/ 0 h 16"/>
                  <a:gd name="T8" fmla="*/ 1 w 37"/>
                  <a:gd name="T9" fmla="*/ 3 h 16"/>
                  <a:gd name="T10" fmla="*/ 0 w 37"/>
                  <a:gd name="T11" fmla="*/ 6 h 16"/>
                  <a:gd name="T12" fmla="*/ 0 w 37"/>
                  <a:gd name="T13" fmla="*/ 6 h 16"/>
                  <a:gd name="T14" fmla="*/ 1 w 37"/>
                  <a:gd name="T15" fmla="*/ 10 h 16"/>
                  <a:gd name="T16" fmla="*/ 4 w 37"/>
                  <a:gd name="T17" fmla="*/ 13 h 16"/>
                  <a:gd name="T18" fmla="*/ 10 w 37"/>
                  <a:gd name="T19" fmla="*/ 15 h 16"/>
                  <a:gd name="T20" fmla="*/ 18 w 37"/>
                  <a:gd name="T21" fmla="*/ 16 h 16"/>
                  <a:gd name="T22" fmla="*/ 18 w 37"/>
                  <a:gd name="T23" fmla="*/ 16 h 16"/>
                  <a:gd name="T24" fmla="*/ 25 w 37"/>
                  <a:gd name="T25" fmla="*/ 16 h 16"/>
                  <a:gd name="T26" fmla="*/ 31 w 37"/>
                  <a:gd name="T27" fmla="*/ 15 h 16"/>
                  <a:gd name="T28" fmla="*/ 36 w 37"/>
                  <a:gd name="T29" fmla="*/ 12 h 16"/>
                  <a:gd name="T30" fmla="*/ 37 w 37"/>
                  <a:gd name="T31" fmla="*/ 9 h 16"/>
                  <a:gd name="T32" fmla="*/ 37 w 37"/>
                  <a:gd name="T33" fmla="*/ 9 h 16"/>
                  <a:gd name="T34" fmla="*/ 36 w 37"/>
                  <a:gd name="T35" fmla="*/ 6 h 16"/>
                  <a:gd name="T36" fmla="*/ 33 w 37"/>
                  <a:gd name="T37" fmla="*/ 3 h 16"/>
                  <a:gd name="T38" fmla="*/ 27 w 37"/>
                  <a:gd name="T39" fmla="*/ 0 h 16"/>
                  <a:gd name="T40" fmla="*/ 19 w 37"/>
                  <a:gd name="T41" fmla="*/ 0 h 16"/>
                  <a:gd name="T42" fmla="*/ 19 w 37"/>
                  <a:gd name="T43" fmla="*/ 0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" h="16">
                    <a:moveTo>
                      <a:pt x="19" y="0"/>
                    </a:moveTo>
                    <a:lnTo>
                      <a:pt x="19" y="0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1" y="10"/>
                    </a:lnTo>
                    <a:lnTo>
                      <a:pt x="4" y="13"/>
                    </a:lnTo>
                    <a:lnTo>
                      <a:pt x="10" y="15"/>
                    </a:lnTo>
                    <a:lnTo>
                      <a:pt x="18" y="16"/>
                    </a:lnTo>
                    <a:lnTo>
                      <a:pt x="25" y="16"/>
                    </a:lnTo>
                    <a:lnTo>
                      <a:pt x="31" y="15"/>
                    </a:lnTo>
                    <a:lnTo>
                      <a:pt x="36" y="12"/>
                    </a:lnTo>
                    <a:lnTo>
                      <a:pt x="37" y="9"/>
                    </a:lnTo>
                    <a:lnTo>
                      <a:pt x="36" y="6"/>
                    </a:lnTo>
                    <a:lnTo>
                      <a:pt x="33" y="3"/>
                    </a:lnTo>
                    <a:lnTo>
                      <a:pt x="27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DDF1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3" name="Freeform 13541">
                <a:extLst>
                  <a:ext uri="{FF2B5EF4-FFF2-40B4-BE49-F238E27FC236}">
                    <a16:creationId xmlns:a16="http://schemas.microsoft.com/office/drawing/2014/main" id="{2BFAC76C-0B7F-484E-AFB4-251F1BAAD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3513"/>
                <a:ext cx="17" cy="8"/>
              </a:xfrm>
              <a:custGeom>
                <a:avLst/>
                <a:gdLst>
                  <a:gd name="T0" fmla="*/ 9 w 17"/>
                  <a:gd name="T1" fmla="*/ 0 h 8"/>
                  <a:gd name="T2" fmla="*/ 9 w 17"/>
                  <a:gd name="T3" fmla="*/ 0 h 8"/>
                  <a:gd name="T4" fmla="*/ 3 w 17"/>
                  <a:gd name="T5" fmla="*/ 2 h 8"/>
                  <a:gd name="T6" fmla="*/ 0 w 17"/>
                  <a:gd name="T7" fmla="*/ 2 h 8"/>
                  <a:gd name="T8" fmla="*/ 0 w 17"/>
                  <a:gd name="T9" fmla="*/ 3 h 8"/>
                  <a:gd name="T10" fmla="*/ 0 w 17"/>
                  <a:gd name="T11" fmla="*/ 3 h 8"/>
                  <a:gd name="T12" fmla="*/ 0 w 17"/>
                  <a:gd name="T13" fmla="*/ 5 h 8"/>
                  <a:gd name="T14" fmla="*/ 2 w 17"/>
                  <a:gd name="T15" fmla="*/ 6 h 8"/>
                  <a:gd name="T16" fmla="*/ 8 w 17"/>
                  <a:gd name="T17" fmla="*/ 8 h 8"/>
                  <a:gd name="T18" fmla="*/ 8 w 17"/>
                  <a:gd name="T19" fmla="*/ 8 h 8"/>
                  <a:gd name="T20" fmla="*/ 14 w 17"/>
                  <a:gd name="T21" fmla="*/ 6 h 8"/>
                  <a:gd name="T22" fmla="*/ 17 w 17"/>
                  <a:gd name="T23" fmla="*/ 6 h 8"/>
                  <a:gd name="T24" fmla="*/ 17 w 17"/>
                  <a:gd name="T25" fmla="*/ 5 h 8"/>
                  <a:gd name="T26" fmla="*/ 17 w 17"/>
                  <a:gd name="T27" fmla="*/ 5 h 8"/>
                  <a:gd name="T28" fmla="*/ 17 w 17"/>
                  <a:gd name="T29" fmla="*/ 3 h 8"/>
                  <a:gd name="T30" fmla="*/ 15 w 17"/>
                  <a:gd name="T31" fmla="*/ 2 h 8"/>
                  <a:gd name="T32" fmla="*/ 9 w 17"/>
                  <a:gd name="T33" fmla="*/ 0 h 8"/>
                  <a:gd name="T34" fmla="*/ 9 w 1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7" h="8">
                    <a:moveTo>
                      <a:pt x="9" y="0"/>
                    </a:moveTo>
                    <a:lnTo>
                      <a:pt x="9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8" y="8"/>
                    </a:lnTo>
                    <a:lnTo>
                      <a:pt x="14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5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7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4" name="Freeform 13542">
                <a:extLst>
                  <a:ext uri="{FF2B5EF4-FFF2-40B4-BE49-F238E27FC236}">
                    <a16:creationId xmlns:a16="http://schemas.microsoft.com/office/drawing/2014/main" id="{954EF9A0-1674-42AC-8357-73B0379D0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338"/>
                <a:ext cx="48" cy="114"/>
              </a:xfrm>
              <a:custGeom>
                <a:avLst/>
                <a:gdLst>
                  <a:gd name="T0" fmla="*/ 48 w 48"/>
                  <a:gd name="T1" fmla="*/ 57 h 114"/>
                  <a:gd name="T2" fmla="*/ 48 w 48"/>
                  <a:gd name="T3" fmla="*/ 57 h 114"/>
                  <a:gd name="T4" fmla="*/ 48 w 48"/>
                  <a:gd name="T5" fmla="*/ 45 h 114"/>
                  <a:gd name="T6" fmla="*/ 46 w 48"/>
                  <a:gd name="T7" fmla="*/ 34 h 114"/>
                  <a:gd name="T8" fmla="*/ 43 w 48"/>
                  <a:gd name="T9" fmla="*/ 25 h 114"/>
                  <a:gd name="T10" fmla="*/ 40 w 48"/>
                  <a:gd name="T11" fmla="*/ 16 h 114"/>
                  <a:gd name="T12" fmla="*/ 37 w 48"/>
                  <a:gd name="T13" fmla="*/ 10 h 114"/>
                  <a:gd name="T14" fmla="*/ 33 w 48"/>
                  <a:gd name="T15" fmla="*/ 4 h 114"/>
                  <a:gd name="T16" fmla="*/ 28 w 48"/>
                  <a:gd name="T17" fmla="*/ 1 h 114"/>
                  <a:gd name="T18" fmla="*/ 24 w 48"/>
                  <a:gd name="T19" fmla="*/ 0 h 114"/>
                  <a:gd name="T20" fmla="*/ 24 w 48"/>
                  <a:gd name="T21" fmla="*/ 0 h 114"/>
                  <a:gd name="T22" fmla="*/ 19 w 48"/>
                  <a:gd name="T23" fmla="*/ 1 h 114"/>
                  <a:gd name="T24" fmla="*/ 15 w 48"/>
                  <a:gd name="T25" fmla="*/ 4 h 114"/>
                  <a:gd name="T26" fmla="*/ 10 w 48"/>
                  <a:gd name="T27" fmla="*/ 10 h 114"/>
                  <a:gd name="T28" fmla="*/ 7 w 48"/>
                  <a:gd name="T29" fmla="*/ 16 h 114"/>
                  <a:gd name="T30" fmla="*/ 4 w 48"/>
                  <a:gd name="T31" fmla="*/ 25 h 114"/>
                  <a:gd name="T32" fmla="*/ 1 w 48"/>
                  <a:gd name="T33" fmla="*/ 34 h 114"/>
                  <a:gd name="T34" fmla="*/ 0 w 48"/>
                  <a:gd name="T35" fmla="*/ 45 h 114"/>
                  <a:gd name="T36" fmla="*/ 0 w 48"/>
                  <a:gd name="T37" fmla="*/ 57 h 114"/>
                  <a:gd name="T38" fmla="*/ 0 w 48"/>
                  <a:gd name="T39" fmla="*/ 57 h 114"/>
                  <a:gd name="T40" fmla="*/ 0 w 48"/>
                  <a:gd name="T41" fmla="*/ 69 h 114"/>
                  <a:gd name="T42" fmla="*/ 1 w 48"/>
                  <a:gd name="T43" fmla="*/ 79 h 114"/>
                  <a:gd name="T44" fmla="*/ 4 w 48"/>
                  <a:gd name="T45" fmla="*/ 90 h 114"/>
                  <a:gd name="T46" fmla="*/ 7 w 48"/>
                  <a:gd name="T47" fmla="*/ 97 h 114"/>
                  <a:gd name="T48" fmla="*/ 10 w 48"/>
                  <a:gd name="T49" fmla="*/ 105 h 114"/>
                  <a:gd name="T50" fmla="*/ 15 w 48"/>
                  <a:gd name="T51" fmla="*/ 109 h 114"/>
                  <a:gd name="T52" fmla="*/ 19 w 48"/>
                  <a:gd name="T53" fmla="*/ 114 h 114"/>
                  <a:gd name="T54" fmla="*/ 24 w 48"/>
                  <a:gd name="T55" fmla="*/ 114 h 114"/>
                  <a:gd name="T56" fmla="*/ 24 w 48"/>
                  <a:gd name="T57" fmla="*/ 114 h 114"/>
                  <a:gd name="T58" fmla="*/ 28 w 48"/>
                  <a:gd name="T59" fmla="*/ 114 h 114"/>
                  <a:gd name="T60" fmla="*/ 33 w 48"/>
                  <a:gd name="T61" fmla="*/ 109 h 114"/>
                  <a:gd name="T62" fmla="*/ 37 w 48"/>
                  <a:gd name="T63" fmla="*/ 105 h 114"/>
                  <a:gd name="T64" fmla="*/ 40 w 48"/>
                  <a:gd name="T65" fmla="*/ 97 h 114"/>
                  <a:gd name="T66" fmla="*/ 43 w 48"/>
                  <a:gd name="T67" fmla="*/ 90 h 114"/>
                  <a:gd name="T68" fmla="*/ 46 w 48"/>
                  <a:gd name="T69" fmla="*/ 79 h 114"/>
                  <a:gd name="T70" fmla="*/ 48 w 48"/>
                  <a:gd name="T71" fmla="*/ 69 h 114"/>
                  <a:gd name="T72" fmla="*/ 48 w 48"/>
                  <a:gd name="T73" fmla="*/ 57 h 114"/>
                  <a:gd name="T74" fmla="*/ 48 w 48"/>
                  <a:gd name="T75" fmla="*/ 57 h 1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8" h="114">
                    <a:moveTo>
                      <a:pt x="48" y="57"/>
                    </a:moveTo>
                    <a:lnTo>
                      <a:pt x="48" y="57"/>
                    </a:lnTo>
                    <a:lnTo>
                      <a:pt x="48" y="45"/>
                    </a:lnTo>
                    <a:lnTo>
                      <a:pt x="46" y="34"/>
                    </a:lnTo>
                    <a:lnTo>
                      <a:pt x="43" y="25"/>
                    </a:lnTo>
                    <a:lnTo>
                      <a:pt x="40" y="16"/>
                    </a:lnTo>
                    <a:lnTo>
                      <a:pt x="37" y="10"/>
                    </a:lnTo>
                    <a:lnTo>
                      <a:pt x="33" y="4"/>
                    </a:lnTo>
                    <a:lnTo>
                      <a:pt x="28" y="1"/>
                    </a:lnTo>
                    <a:lnTo>
                      <a:pt x="24" y="0"/>
                    </a:lnTo>
                    <a:lnTo>
                      <a:pt x="19" y="1"/>
                    </a:lnTo>
                    <a:lnTo>
                      <a:pt x="15" y="4"/>
                    </a:lnTo>
                    <a:lnTo>
                      <a:pt x="10" y="10"/>
                    </a:lnTo>
                    <a:lnTo>
                      <a:pt x="7" y="16"/>
                    </a:lnTo>
                    <a:lnTo>
                      <a:pt x="4" y="25"/>
                    </a:lnTo>
                    <a:lnTo>
                      <a:pt x="1" y="34"/>
                    </a:lnTo>
                    <a:lnTo>
                      <a:pt x="0" y="45"/>
                    </a:lnTo>
                    <a:lnTo>
                      <a:pt x="0" y="57"/>
                    </a:lnTo>
                    <a:lnTo>
                      <a:pt x="0" y="69"/>
                    </a:lnTo>
                    <a:lnTo>
                      <a:pt x="1" y="79"/>
                    </a:lnTo>
                    <a:lnTo>
                      <a:pt x="4" y="90"/>
                    </a:lnTo>
                    <a:lnTo>
                      <a:pt x="7" y="97"/>
                    </a:lnTo>
                    <a:lnTo>
                      <a:pt x="10" y="105"/>
                    </a:lnTo>
                    <a:lnTo>
                      <a:pt x="15" y="109"/>
                    </a:lnTo>
                    <a:lnTo>
                      <a:pt x="19" y="114"/>
                    </a:lnTo>
                    <a:lnTo>
                      <a:pt x="24" y="114"/>
                    </a:lnTo>
                    <a:lnTo>
                      <a:pt x="28" y="114"/>
                    </a:lnTo>
                    <a:lnTo>
                      <a:pt x="33" y="109"/>
                    </a:lnTo>
                    <a:lnTo>
                      <a:pt x="37" y="105"/>
                    </a:lnTo>
                    <a:lnTo>
                      <a:pt x="40" y="97"/>
                    </a:lnTo>
                    <a:lnTo>
                      <a:pt x="43" y="90"/>
                    </a:lnTo>
                    <a:lnTo>
                      <a:pt x="46" y="79"/>
                    </a:lnTo>
                    <a:lnTo>
                      <a:pt x="48" y="69"/>
                    </a:lnTo>
                    <a:lnTo>
                      <a:pt x="48" y="57"/>
                    </a:lnTo>
                    <a:close/>
                  </a:path>
                </a:pathLst>
              </a:custGeom>
              <a:solidFill>
                <a:srgbClr val="DDF1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5" name="Freeform 13543">
                <a:extLst>
                  <a:ext uri="{FF2B5EF4-FFF2-40B4-BE49-F238E27FC236}">
                    <a16:creationId xmlns:a16="http://schemas.microsoft.com/office/drawing/2014/main" id="{BE884346-687B-4C8E-B548-99BE65C6B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3353"/>
                <a:ext cx="29" cy="84"/>
              </a:xfrm>
              <a:custGeom>
                <a:avLst/>
                <a:gdLst>
                  <a:gd name="T0" fmla="*/ 29 w 29"/>
                  <a:gd name="T1" fmla="*/ 42 h 84"/>
                  <a:gd name="T2" fmla="*/ 29 w 29"/>
                  <a:gd name="T3" fmla="*/ 42 h 84"/>
                  <a:gd name="T4" fmla="*/ 27 w 29"/>
                  <a:gd name="T5" fmla="*/ 25 h 84"/>
                  <a:gd name="T6" fmla="*/ 24 w 29"/>
                  <a:gd name="T7" fmla="*/ 13 h 84"/>
                  <a:gd name="T8" fmla="*/ 20 w 29"/>
                  <a:gd name="T9" fmla="*/ 4 h 84"/>
                  <a:gd name="T10" fmla="*/ 17 w 29"/>
                  <a:gd name="T11" fmla="*/ 1 h 84"/>
                  <a:gd name="T12" fmla="*/ 14 w 29"/>
                  <a:gd name="T13" fmla="*/ 0 h 84"/>
                  <a:gd name="T14" fmla="*/ 14 w 29"/>
                  <a:gd name="T15" fmla="*/ 0 h 84"/>
                  <a:gd name="T16" fmla="*/ 11 w 29"/>
                  <a:gd name="T17" fmla="*/ 1 h 84"/>
                  <a:gd name="T18" fmla="*/ 8 w 29"/>
                  <a:gd name="T19" fmla="*/ 4 h 84"/>
                  <a:gd name="T20" fmla="*/ 3 w 29"/>
                  <a:gd name="T21" fmla="*/ 13 h 84"/>
                  <a:gd name="T22" fmla="*/ 0 w 29"/>
                  <a:gd name="T23" fmla="*/ 25 h 84"/>
                  <a:gd name="T24" fmla="*/ 0 w 29"/>
                  <a:gd name="T25" fmla="*/ 42 h 84"/>
                  <a:gd name="T26" fmla="*/ 0 w 29"/>
                  <a:gd name="T27" fmla="*/ 42 h 84"/>
                  <a:gd name="T28" fmla="*/ 0 w 29"/>
                  <a:gd name="T29" fmla="*/ 58 h 84"/>
                  <a:gd name="T30" fmla="*/ 3 w 29"/>
                  <a:gd name="T31" fmla="*/ 72 h 84"/>
                  <a:gd name="T32" fmla="*/ 8 w 29"/>
                  <a:gd name="T33" fmla="*/ 81 h 84"/>
                  <a:gd name="T34" fmla="*/ 11 w 29"/>
                  <a:gd name="T35" fmla="*/ 82 h 84"/>
                  <a:gd name="T36" fmla="*/ 14 w 29"/>
                  <a:gd name="T37" fmla="*/ 84 h 84"/>
                  <a:gd name="T38" fmla="*/ 14 w 29"/>
                  <a:gd name="T39" fmla="*/ 84 h 84"/>
                  <a:gd name="T40" fmla="*/ 17 w 29"/>
                  <a:gd name="T41" fmla="*/ 82 h 84"/>
                  <a:gd name="T42" fmla="*/ 20 w 29"/>
                  <a:gd name="T43" fmla="*/ 81 h 84"/>
                  <a:gd name="T44" fmla="*/ 24 w 29"/>
                  <a:gd name="T45" fmla="*/ 72 h 84"/>
                  <a:gd name="T46" fmla="*/ 27 w 29"/>
                  <a:gd name="T47" fmla="*/ 58 h 84"/>
                  <a:gd name="T48" fmla="*/ 29 w 29"/>
                  <a:gd name="T49" fmla="*/ 42 h 84"/>
                  <a:gd name="T50" fmla="*/ 29 w 29"/>
                  <a:gd name="T51" fmla="*/ 42 h 8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9" h="84">
                    <a:moveTo>
                      <a:pt x="29" y="42"/>
                    </a:moveTo>
                    <a:lnTo>
                      <a:pt x="29" y="42"/>
                    </a:lnTo>
                    <a:lnTo>
                      <a:pt x="27" y="25"/>
                    </a:lnTo>
                    <a:lnTo>
                      <a:pt x="24" y="13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lnTo>
                      <a:pt x="11" y="1"/>
                    </a:lnTo>
                    <a:lnTo>
                      <a:pt x="8" y="4"/>
                    </a:lnTo>
                    <a:lnTo>
                      <a:pt x="3" y="13"/>
                    </a:lnTo>
                    <a:lnTo>
                      <a:pt x="0" y="25"/>
                    </a:lnTo>
                    <a:lnTo>
                      <a:pt x="0" y="42"/>
                    </a:lnTo>
                    <a:lnTo>
                      <a:pt x="0" y="58"/>
                    </a:lnTo>
                    <a:lnTo>
                      <a:pt x="3" y="72"/>
                    </a:lnTo>
                    <a:lnTo>
                      <a:pt x="8" y="81"/>
                    </a:lnTo>
                    <a:lnTo>
                      <a:pt x="11" y="82"/>
                    </a:lnTo>
                    <a:lnTo>
                      <a:pt x="14" y="84"/>
                    </a:lnTo>
                    <a:lnTo>
                      <a:pt x="17" y="82"/>
                    </a:lnTo>
                    <a:lnTo>
                      <a:pt x="20" y="81"/>
                    </a:lnTo>
                    <a:lnTo>
                      <a:pt x="24" y="72"/>
                    </a:lnTo>
                    <a:lnTo>
                      <a:pt x="27" y="58"/>
                    </a:lnTo>
                    <a:lnTo>
                      <a:pt x="29" y="42"/>
                    </a:lnTo>
                    <a:close/>
                  </a:path>
                </a:pathLst>
              </a:custGeom>
              <a:solidFill>
                <a:srgbClr val="007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6" name="Freeform 13544">
                <a:extLst>
                  <a:ext uri="{FF2B5EF4-FFF2-40B4-BE49-F238E27FC236}">
                    <a16:creationId xmlns:a16="http://schemas.microsoft.com/office/drawing/2014/main" id="{3E6368C2-2583-490E-9BBE-F99B0C862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3357"/>
                <a:ext cx="15" cy="74"/>
              </a:xfrm>
              <a:custGeom>
                <a:avLst/>
                <a:gdLst>
                  <a:gd name="T0" fmla="*/ 0 w 15"/>
                  <a:gd name="T1" fmla="*/ 36 h 74"/>
                  <a:gd name="T2" fmla="*/ 0 w 15"/>
                  <a:gd name="T3" fmla="*/ 36 h 74"/>
                  <a:gd name="T4" fmla="*/ 0 w 15"/>
                  <a:gd name="T5" fmla="*/ 48 h 74"/>
                  <a:gd name="T6" fmla="*/ 1 w 15"/>
                  <a:gd name="T7" fmla="*/ 59 h 74"/>
                  <a:gd name="T8" fmla="*/ 4 w 15"/>
                  <a:gd name="T9" fmla="*/ 68 h 74"/>
                  <a:gd name="T10" fmla="*/ 7 w 15"/>
                  <a:gd name="T11" fmla="*/ 74 h 74"/>
                  <a:gd name="T12" fmla="*/ 7 w 15"/>
                  <a:gd name="T13" fmla="*/ 74 h 74"/>
                  <a:gd name="T14" fmla="*/ 10 w 15"/>
                  <a:gd name="T15" fmla="*/ 68 h 74"/>
                  <a:gd name="T16" fmla="*/ 12 w 15"/>
                  <a:gd name="T17" fmla="*/ 59 h 74"/>
                  <a:gd name="T18" fmla="*/ 13 w 15"/>
                  <a:gd name="T19" fmla="*/ 48 h 74"/>
                  <a:gd name="T20" fmla="*/ 15 w 15"/>
                  <a:gd name="T21" fmla="*/ 38 h 74"/>
                  <a:gd name="T22" fmla="*/ 15 w 15"/>
                  <a:gd name="T23" fmla="*/ 38 h 74"/>
                  <a:gd name="T24" fmla="*/ 13 w 15"/>
                  <a:gd name="T25" fmla="*/ 26 h 74"/>
                  <a:gd name="T26" fmla="*/ 12 w 15"/>
                  <a:gd name="T27" fmla="*/ 15 h 74"/>
                  <a:gd name="T28" fmla="*/ 9 w 15"/>
                  <a:gd name="T29" fmla="*/ 8 h 74"/>
                  <a:gd name="T30" fmla="*/ 6 w 15"/>
                  <a:gd name="T31" fmla="*/ 0 h 74"/>
                  <a:gd name="T32" fmla="*/ 6 w 15"/>
                  <a:gd name="T33" fmla="*/ 0 h 74"/>
                  <a:gd name="T34" fmla="*/ 3 w 15"/>
                  <a:gd name="T35" fmla="*/ 8 h 74"/>
                  <a:gd name="T36" fmla="*/ 1 w 15"/>
                  <a:gd name="T37" fmla="*/ 15 h 74"/>
                  <a:gd name="T38" fmla="*/ 0 w 15"/>
                  <a:gd name="T39" fmla="*/ 26 h 74"/>
                  <a:gd name="T40" fmla="*/ 0 w 15"/>
                  <a:gd name="T41" fmla="*/ 36 h 74"/>
                  <a:gd name="T42" fmla="*/ 0 w 15"/>
                  <a:gd name="T43" fmla="*/ 36 h 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74">
                    <a:moveTo>
                      <a:pt x="0" y="36"/>
                    </a:moveTo>
                    <a:lnTo>
                      <a:pt x="0" y="36"/>
                    </a:lnTo>
                    <a:lnTo>
                      <a:pt x="0" y="48"/>
                    </a:lnTo>
                    <a:lnTo>
                      <a:pt x="1" y="59"/>
                    </a:lnTo>
                    <a:lnTo>
                      <a:pt x="4" y="68"/>
                    </a:lnTo>
                    <a:lnTo>
                      <a:pt x="7" y="74"/>
                    </a:lnTo>
                    <a:lnTo>
                      <a:pt x="10" y="68"/>
                    </a:lnTo>
                    <a:lnTo>
                      <a:pt x="12" y="59"/>
                    </a:lnTo>
                    <a:lnTo>
                      <a:pt x="13" y="48"/>
                    </a:lnTo>
                    <a:lnTo>
                      <a:pt x="15" y="38"/>
                    </a:lnTo>
                    <a:lnTo>
                      <a:pt x="13" y="26"/>
                    </a:lnTo>
                    <a:lnTo>
                      <a:pt x="12" y="15"/>
                    </a:lnTo>
                    <a:lnTo>
                      <a:pt x="9" y="8"/>
                    </a:lnTo>
                    <a:lnTo>
                      <a:pt x="6" y="0"/>
                    </a:lnTo>
                    <a:lnTo>
                      <a:pt x="3" y="8"/>
                    </a:lnTo>
                    <a:lnTo>
                      <a:pt x="1" y="15"/>
                    </a:lnTo>
                    <a:lnTo>
                      <a:pt x="0" y="26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006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7" name="Freeform 13545">
                <a:extLst>
                  <a:ext uri="{FF2B5EF4-FFF2-40B4-BE49-F238E27FC236}">
                    <a16:creationId xmlns:a16="http://schemas.microsoft.com/office/drawing/2014/main" id="{FDA0EEB5-DA6C-444C-9E30-6B4E3C37B6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30" y="3012"/>
                <a:ext cx="1735" cy="510"/>
              </a:xfrm>
              <a:custGeom>
                <a:avLst/>
                <a:gdLst>
                  <a:gd name="T0" fmla="*/ 1732 w 1735"/>
                  <a:gd name="T1" fmla="*/ 353 h 510"/>
                  <a:gd name="T2" fmla="*/ 1552 w 1735"/>
                  <a:gd name="T3" fmla="*/ 336 h 510"/>
                  <a:gd name="T4" fmla="*/ 1474 w 1735"/>
                  <a:gd name="T5" fmla="*/ 315 h 510"/>
                  <a:gd name="T6" fmla="*/ 1482 w 1735"/>
                  <a:gd name="T7" fmla="*/ 234 h 510"/>
                  <a:gd name="T8" fmla="*/ 1557 w 1735"/>
                  <a:gd name="T9" fmla="*/ 168 h 510"/>
                  <a:gd name="T10" fmla="*/ 1554 w 1735"/>
                  <a:gd name="T11" fmla="*/ 63 h 510"/>
                  <a:gd name="T12" fmla="*/ 1494 w 1735"/>
                  <a:gd name="T13" fmla="*/ 21 h 510"/>
                  <a:gd name="T14" fmla="*/ 1476 w 1735"/>
                  <a:gd name="T15" fmla="*/ 62 h 510"/>
                  <a:gd name="T16" fmla="*/ 1435 w 1735"/>
                  <a:gd name="T17" fmla="*/ 54 h 510"/>
                  <a:gd name="T18" fmla="*/ 1443 w 1735"/>
                  <a:gd name="T19" fmla="*/ 95 h 510"/>
                  <a:gd name="T20" fmla="*/ 1428 w 1735"/>
                  <a:gd name="T21" fmla="*/ 149 h 510"/>
                  <a:gd name="T22" fmla="*/ 1383 w 1735"/>
                  <a:gd name="T23" fmla="*/ 128 h 510"/>
                  <a:gd name="T24" fmla="*/ 1359 w 1735"/>
                  <a:gd name="T25" fmla="*/ 123 h 510"/>
                  <a:gd name="T26" fmla="*/ 1345 w 1735"/>
                  <a:gd name="T27" fmla="*/ 146 h 510"/>
                  <a:gd name="T28" fmla="*/ 1311 w 1735"/>
                  <a:gd name="T29" fmla="*/ 108 h 510"/>
                  <a:gd name="T30" fmla="*/ 1318 w 1735"/>
                  <a:gd name="T31" fmla="*/ 170 h 510"/>
                  <a:gd name="T32" fmla="*/ 1425 w 1735"/>
                  <a:gd name="T33" fmla="*/ 276 h 510"/>
                  <a:gd name="T34" fmla="*/ 1404 w 1735"/>
                  <a:gd name="T35" fmla="*/ 338 h 510"/>
                  <a:gd name="T36" fmla="*/ 726 w 1735"/>
                  <a:gd name="T37" fmla="*/ 303 h 510"/>
                  <a:gd name="T38" fmla="*/ 202 w 1735"/>
                  <a:gd name="T39" fmla="*/ 299 h 510"/>
                  <a:gd name="T40" fmla="*/ 261 w 1735"/>
                  <a:gd name="T41" fmla="*/ 225 h 510"/>
                  <a:gd name="T42" fmla="*/ 294 w 1735"/>
                  <a:gd name="T43" fmla="*/ 129 h 510"/>
                  <a:gd name="T44" fmla="*/ 265 w 1735"/>
                  <a:gd name="T45" fmla="*/ 140 h 510"/>
                  <a:gd name="T46" fmla="*/ 238 w 1735"/>
                  <a:gd name="T47" fmla="*/ 194 h 510"/>
                  <a:gd name="T48" fmla="*/ 177 w 1735"/>
                  <a:gd name="T49" fmla="*/ 117 h 510"/>
                  <a:gd name="T50" fmla="*/ 151 w 1735"/>
                  <a:gd name="T51" fmla="*/ 110 h 510"/>
                  <a:gd name="T52" fmla="*/ 120 w 1735"/>
                  <a:gd name="T53" fmla="*/ 159 h 510"/>
                  <a:gd name="T54" fmla="*/ 93 w 1735"/>
                  <a:gd name="T55" fmla="*/ 102 h 510"/>
                  <a:gd name="T56" fmla="*/ 67 w 1735"/>
                  <a:gd name="T57" fmla="*/ 113 h 510"/>
                  <a:gd name="T58" fmla="*/ 138 w 1735"/>
                  <a:gd name="T59" fmla="*/ 252 h 510"/>
                  <a:gd name="T60" fmla="*/ 136 w 1735"/>
                  <a:gd name="T61" fmla="*/ 315 h 510"/>
                  <a:gd name="T62" fmla="*/ 13 w 1735"/>
                  <a:gd name="T63" fmla="*/ 336 h 510"/>
                  <a:gd name="T64" fmla="*/ 16 w 1735"/>
                  <a:gd name="T65" fmla="*/ 426 h 510"/>
                  <a:gd name="T66" fmla="*/ 189 w 1735"/>
                  <a:gd name="T67" fmla="*/ 438 h 510"/>
                  <a:gd name="T68" fmla="*/ 157 w 1735"/>
                  <a:gd name="T69" fmla="*/ 488 h 510"/>
                  <a:gd name="T70" fmla="*/ 193 w 1735"/>
                  <a:gd name="T71" fmla="*/ 480 h 510"/>
                  <a:gd name="T72" fmla="*/ 223 w 1735"/>
                  <a:gd name="T73" fmla="*/ 503 h 510"/>
                  <a:gd name="T74" fmla="*/ 294 w 1735"/>
                  <a:gd name="T75" fmla="*/ 443 h 510"/>
                  <a:gd name="T76" fmla="*/ 672 w 1735"/>
                  <a:gd name="T77" fmla="*/ 428 h 510"/>
                  <a:gd name="T78" fmla="*/ 940 w 1735"/>
                  <a:gd name="T79" fmla="*/ 449 h 510"/>
                  <a:gd name="T80" fmla="*/ 916 w 1735"/>
                  <a:gd name="T81" fmla="*/ 491 h 510"/>
                  <a:gd name="T82" fmla="*/ 976 w 1735"/>
                  <a:gd name="T83" fmla="*/ 510 h 510"/>
                  <a:gd name="T84" fmla="*/ 1036 w 1735"/>
                  <a:gd name="T85" fmla="*/ 459 h 510"/>
                  <a:gd name="T86" fmla="*/ 1338 w 1735"/>
                  <a:gd name="T87" fmla="*/ 465 h 510"/>
                  <a:gd name="T88" fmla="*/ 1603 w 1735"/>
                  <a:gd name="T89" fmla="*/ 458 h 510"/>
                  <a:gd name="T90" fmla="*/ 1627 w 1735"/>
                  <a:gd name="T91" fmla="*/ 500 h 510"/>
                  <a:gd name="T92" fmla="*/ 1663 w 1735"/>
                  <a:gd name="T93" fmla="*/ 506 h 510"/>
                  <a:gd name="T94" fmla="*/ 1720 w 1735"/>
                  <a:gd name="T95" fmla="*/ 453 h 510"/>
                  <a:gd name="T96" fmla="*/ 1383 w 1735"/>
                  <a:gd name="T97" fmla="*/ 173 h 510"/>
                  <a:gd name="T98" fmla="*/ 1419 w 1735"/>
                  <a:gd name="T99" fmla="*/ 191 h 510"/>
                  <a:gd name="T100" fmla="*/ 175 w 1735"/>
                  <a:gd name="T101" fmla="*/ 225 h 510"/>
                  <a:gd name="T102" fmla="*/ 147 w 1735"/>
                  <a:gd name="T103" fmla="*/ 186 h 510"/>
                  <a:gd name="T104" fmla="*/ 198 w 1735"/>
                  <a:gd name="T105" fmla="*/ 188 h 510"/>
                  <a:gd name="T106" fmla="*/ 175 w 1735"/>
                  <a:gd name="T107" fmla="*/ 225 h 510"/>
                  <a:gd name="T108" fmla="*/ 1542 w 1735"/>
                  <a:gd name="T109" fmla="*/ 140 h 510"/>
                  <a:gd name="T110" fmla="*/ 1501 w 1735"/>
                  <a:gd name="T111" fmla="*/ 144 h 510"/>
                  <a:gd name="T112" fmla="*/ 1506 w 1735"/>
                  <a:gd name="T113" fmla="*/ 75 h 510"/>
                  <a:gd name="T114" fmla="*/ 1441 w 1735"/>
                  <a:gd name="T115" fmla="*/ 180 h 510"/>
                  <a:gd name="T116" fmla="*/ 1465 w 1735"/>
                  <a:gd name="T117" fmla="*/ 141 h 510"/>
                  <a:gd name="T118" fmla="*/ 1498 w 1735"/>
                  <a:gd name="T119" fmla="*/ 183 h 510"/>
                  <a:gd name="T120" fmla="*/ 1446 w 1735"/>
                  <a:gd name="T121" fmla="*/ 191 h 51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735" h="510">
                    <a:moveTo>
                      <a:pt x="1725" y="453"/>
                    </a:moveTo>
                    <a:lnTo>
                      <a:pt x="1725" y="453"/>
                    </a:lnTo>
                    <a:lnTo>
                      <a:pt x="1726" y="452"/>
                    </a:lnTo>
                    <a:lnTo>
                      <a:pt x="1729" y="447"/>
                    </a:lnTo>
                    <a:lnTo>
                      <a:pt x="1732" y="434"/>
                    </a:lnTo>
                    <a:lnTo>
                      <a:pt x="1735" y="416"/>
                    </a:lnTo>
                    <a:lnTo>
                      <a:pt x="1735" y="393"/>
                    </a:lnTo>
                    <a:lnTo>
                      <a:pt x="1734" y="372"/>
                    </a:lnTo>
                    <a:lnTo>
                      <a:pt x="1732" y="353"/>
                    </a:lnTo>
                    <a:lnTo>
                      <a:pt x="1729" y="339"/>
                    </a:lnTo>
                    <a:lnTo>
                      <a:pt x="1728" y="335"/>
                    </a:lnTo>
                    <a:lnTo>
                      <a:pt x="1726" y="332"/>
                    </a:lnTo>
                    <a:lnTo>
                      <a:pt x="1723" y="332"/>
                    </a:lnTo>
                    <a:lnTo>
                      <a:pt x="1659" y="332"/>
                    </a:lnTo>
                    <a:lnTo>
                      <a:pt x="1605" y="335"/>
                    </a:lnTo>
                    <a:lnTo>
                      <a:pt x="1552" y="336"/>
                    </a:lnTo>
                    <a:lnTo>
                      <a:pt x="1525" y="336"/>
                    </a:lnTo>
                    <a:lnTo>
                      <a:pt x="1495" y="335"/>
                    </a:lnTo>
                    <a:lnTo>
                      <a:pt x="1489" y="335"/>
                    </a:lnTo>
                    <a:lnTo>
                      <a:pt x="1486" y="333"/>
                    </a:lnTo>
                    <a:lnTo>
                      <a:pt x="1482" y="330"/>
                    </a:lnTo>
                    <a:lnTo>
                      <a:pt x="1479" y="327"/>
                    </a:lnTo>
                    <a:lnTo>
                      <a:pt x="1476" y="323"/>
                    </a:lnTo>
                    <a:lnTo>
                      <a:pt x="1474" y="315"/>
                    </a:lnTo>
                    <a:lnTo>
                      <a:pt x="1473" y="306"/>
                    </a:lnTo>
                    <a:lnTo>
                      <a:pt x="1471" y="290"/>
                    </a:lnTo>
                    <a:lnTo>
                      <a:pt x="1471" y="264"/>
                    </a:lnTo>
                    <a:lnTo>
                      <a:pt x="1473" y="255"/>
                    </a:lnTo>
                    <a:lnTo>
                      <a:pt x="1476" y="246"/>
                    </a:lnTo>
                    <a:lnTo>
                      <a:pt x="1477" y="240"/>
                    </a:lnTo>
                    <a:lnTo>
                      <a:pt x="1482" y="234"/>
                    </a:lnTo>
                    <a:lnTo>
                      <a:pt x="1485" y="230"/>
                    </a:lnTo>
                    <a:lnTo>
                      <a:pt x="1489" y="227"/>
                    </a:lnTo>
                    <a:lnTo>
                      <a:pt x="1498" y="221"/>
                    </a:lnTo>
                    <a:lnTo>
                      <a:pt x="1510" y="216"/>
                    </a:lnTo>
                    <a:lnTo>
                      <a:pt x="1522" y="207"/>
                    </a:lnTo>
                    <a:lnTo>
                      <a:pt x="1536" y="197"/>
                    </a:lnTo>
                    <a:lnTo>
                      <a:pt x="1551" y="177"/>
                    </a:lnTo>
                    <a:lnTo>
                      <a:pt x="1557" y="168"/>
                    </a:lnTo>
                    <a:lnTo>
                      <a:pt x="1563" y="159"/>
                    </a:lnTo>
                    <a:lnTo>
                      <a:pt x="1566" y="152"/>
                    </a:lnTo>
                    <a:lnTo>
                      <a:pt x="1569" y="143"/>
                    </a:lnTo>
                    <a:lnTo>
                      <a:pt x="1570" y="134"/>
                    </a:lnTo>
                    <a:lnTo>
                      <a:pt x="1572" y="125"/>
                    </a:lnTo>
                    <a:lnTo>
                      <a:pt x="1572" y="116"/>
                    </a:lnTo>
                    <a:lnTo>
                      <a:pt x="1570" y="105"/>
                    </a:lnTo>
                    <a:lnTo>
                      <a:pt x="1564" y="86"/>
                    </a:lnTo>
                    <a:lnTo>
                      <a:pt x="1554" y="63"/>
                    </a:lnTo>
                    <a:lnTo>
                      <a:pt x="1542" y="38"/>
                    </a:lnTo>
                    <a:lnTo>
                      <a:pt x="1528" y="18"/>
                    </a:lnTo>
                    <a:lnTo>
                      <a:pt x="1516" y="0"/>
                    </a:lnTo>
                    <a:lnTo>
                      <a:pt x="1512" y="9"/>
                    </a:lnTo>
                    <a:lnTo>
                      <a:pt x="1507" y="15"/>
                    </a:lnTo>
                    <a:lnTo>
                      <a:pt x="1501" y="18"/>
                    </a:lnTo>
                    <a:lnTo>
                      <a:pt x="1494" y="21"/>
                    </a:lnTo>
                    <a:lnTo>
                      <a:pt x="1501" y="36"/>
                    </a:lnTo>
                    <a:lnTo>
                      <a:pt x="1503" y="39"/>
                    </a:lnTo>
                    <a:lnTo>
                      <a:pt x="1501" y="41"/>
                    </a:lnTo>
                    <a:lnTo>
                      <a:pt x="1498" y="47"/>
                    </a:lnTo>
                    <a:lnTo>
                      <a:pt x="1492" y="53"/>
                    </a:lnTo>
                    <a:lnTo>
                      <a:pt x="1485" y="57"/>
                    </a:lnTo>
                    <a:lnTo>
                      <a:pt x="1476" y="62"/>
                    </a:lnTo>
                    <a:lnTo>
                      <a:pt x="1468" y="65"/>
                    </a:lnTo>
                    <a:lnTo>
                      <a:pt x="1459" y="65"/>
                    </a:lnTo>
                    <a:lnTo>
                      <a:pt x="1453" y="63"/>
                    </a:lnTo>
                    <a:lnTo>
                      <a:pt x="1449" y="62"/>
                    </a:lnTo>
                    <a:lnTo>
                      <a:pt x="1446" y="59"/>
                    </a:lnTo>
                    <a:lnTo>
                      <a:pt x="1438" y="50"/>
                    </a:lnTo>
                    <a:lnTo>
                      <a:pt x="1435" y="54"/>
                    </a:lnTo>
                    <a:lnTo>
                      <a:pt x="1435" y="60"/>
                    </a:lnTo>
                    <a:lnTo>
                      <a:pt x="1434" y="65"/>
                    </a:lnTo>
                    <a:lnTo>
                      <a:pt x="1431" y="71"/>
                    </a:lnTo>
                    <a:lnTo>
                      <a:pt x="1429" y="72"/>
                    </a:lnTo>
                    <a:lnTo>
                      <a:pt x="1438" y="86"/>
                    </a:lnTo>
                    <a:lnTo>
                      <a:pt x="1443" y="95"/>
                    </a:lnTo>
                    <a:lnTo>
                      <a:pt x="1447" y="104"/>
                    </a:lnTo>
                    <a:lnTo>
                      <a:pt x="1447" y="108"/>
                    </a:lnTo>
                    <a:lnTo>
                      <a:pt x="1447" y="113"/>
                    </a:lnTo>
                    <a:lnTo>
                      <a:pt x="1446" y="117"/>
                    </a:lnTo>
                    <a:lnTo>
                      <a:pt x="1443" y="120"/>
                    </a:lnTo>
                    <a:lnTo>
                      <a:pt x="1440" y="126"/>
                    </a:lnTo>
                    <a:lnTo>
                      <a:pt x="1435" y="134"/>
                    </a:lnTo>
                    <a:lnTo>
                      <a:pt x="1428" y="149"/>
                    </a:lnTo>
                    <a:lnTo>
                      <a:pt x="1425" y="155"/>
                    </a:lnTo>
                    <a:lnTo>
                      <a:pt x="1420" y="159"/>
                    </a:lnTo>
                    <a:lnTo>
                      <a:pt x="1414" y="161"/>
                    </a:lnTo>
                    <a:lnTo>
                      <a:pt x="1411" y="161"/>
                    </a:lnTo>
                    <a:lnTo>
                      <a:pt x="1408" y="159"/>
                    </a:lnTo>
                    <a:lnTo>
                      <a:pt x="1399" y="152"/>
                    </a:lnTo>
                    <a:lnTo>
                      <a:pt x="1389" y="140"/>
                    </a:lnTo>
                    <a:lnTo>
                      <a:pt x="1383" y="128"/>
                    </a:lnTo>
                    <a:lnTo>
                      <a:pt x="1377" y="114"/>
                    </a:lnTo>
                    <a:lnTo>
                      <a:pt x="1372" y="116"/>
                    </a:lnTo>
                    <a:lnTo>
                      <a:pt x="1368" y="119"/>
                    </a:lnTo>
                    <a:lnTo>
                      <a:pt x="1365" y="122"/>
                    </a:lnTo>
                    <a:lnTo>
                      <a:pt x="1359" y="123"/>
                    </a:lnTo>
                    <a:lnTo>
                      <a:pt x="1363" y="141"/>
                    </a:lnTo>
                    <a:lnTo>
                      <a:pt x="1363" y="143"/>
                    </a:lnTo>
                    <a:lnTo>
                      <a:pt x="1363" y="144"/>
                    </a:lnTo>
                    <a:lnTo>
                      <a:pt x="1359" y="147"/>
                    </a:lnTo>
                    <a:lnTo>
                      <a:pt x="1353" y="147"/>
                    </a:lnTo>
                    <a:lnTo>
                      <a:pt x="1345" y="146"/>
                    </a:lnTo>
                    <a:lnTo>
                      <a:pt x="1338" y="143"/>
                    </a:lnTo>
                    <a:lnTo>
                      <a:pt x="1329" y="138"/>
                    </a:lnTo>
                    <a:lnTo>
                      <a:pt x="1323" y="132"/>
                    </a:lnTo>
                    <a:lnTo>
                      <a:pt x="1317" y="125"/>
                    </a:lnTo>
                    <a:lnTo>
                      <a:pt x="1314" y="117"/>
                    </a:lnTo>
                    <a:lnTo>
                      <a:pt x="1311" y="108"/>
                    </a:lnTo>
                    <a:lnTo>
                      <a:pt x="1296" y="104"/>
                    </a:lnTo>
                    <a:lnTo>
                      <a:pt x="1284" y="98"/>
                    </a:lnTo>
                    <a:lnTo>
                      <a:pt x="1285" y="116"/>
                    </a:lnTo>
                    <a:lnTo>
                      <a:pt x="1291" y="131"/>
                    </a:lnTo>
                    <a:lnTo>
                      <a:pt x="1299" y="146"/>
                    </a:lnTo>
                    <a:lnTo>
                      <a:pt x="1308" y="158"/>
                    </a:lnTo>
                    <a:lnTo>
                      <a:pt x="1318" y="170"/>
                    </a:lnTo>
                    <a:lnTo>
                      <a:pt x="1330" y="180"/>
                    </a:lnTo>
                    <a:lnTo>
                      <a:pt x="1357" y="198"/>
                    </a:lnTo>
                    <a:lnTo>
                      <a:pt x="1381" y="215"/>
                    </a:lnTo>
                    <a:lnTo>
                      <a:pt x="1393" y="224"/>
                    </a:lnTo>
                    <a:lnTo>
                      <a:pt x="1404" y="233"/>
                    </a:lnTo>
                    <a:lnTo>
                      <a:pt x="1413" y="242"/>
                    </a:lnTo>
                    <a:lnTo>
                      <a:pt x="1419" y="252"/>
                    </a:lnTo>
                    <a:lnTo>
                      <a:pt x="1423" y="264"/>
                    </a:lnTo>
                    <a:lnTo>
                      <a:pt x="1425" y="276"/>
                    </a:lnTo>
                    <a:lnTo>
                      <a:pt x="1425" y="312"/>
                    </a:lnTo>
                    <a:lnTo>
                      <a:pt x="1425" y="317"/>
                    </a:lnTo>
                    <a:lnTo>
                      <a:pt x="1423" y="323"/>
                    </a:lnTo>
                    <a:lnTo>
                      <a:pt x="1420" y="327"/>
                    </a:lnTo>
                    <a:lnTo>
                      <a:pt x="1416" y="332"/>
                    </a:lnTo>
                    <a:lnTo>
                      <a:pt x="1410" y="335"/>
                    </a:lnTo>
                    <a:lnTo>
                      <a:pt x="1404" y="338"/>
                    </a:lnTo>
                    <a:lnTo>
                      <a:pt x="1396" y="339"/>
                    </a:lnTo>
                    <a:lnTo>
                      <a:pt x="1387" y="339"/>
                    </a:lnTo>
                    <a:lnTo>
                      <a:pt x="1216" y="327"/>
                    </a:lnTo>
                    <a:lnTo>
                      <a:pt x="1017" y="311"/>
                    </a:lnTo>
                    <a:lnTo>
                      <a:pt x="937" y="306"/>
                    </a:lnTo>
                    <a:lnTo>
                      <a:pt x="838" y="305"/>
                    </a:lnTo>
                    <a:lnTo>
                      <a:pt x="726" y="303"/>
                    </a:lnTo>
                    <a:lnTo>
                      <a:pt x="609" y="305"/>
                    </a:lnTo>
                    <a:lnTo>
                      <a:pt x="384" y="308"/>
                    </a:lnTo>
                    <a:lnTo>
                      <a:pt x="220" y="314"/>
                    </a:lnTo>
                    <a:lnTo>
                      <a:pt x="216" y="312"/>
                    </a:lnTo>
                    <a:lnTo>
                      <a:pt x="211" y="312"/>
                    </a:lnTo>
                    <a:lnTo>
                      <a:pt x="208" y="309"/>
                    </a:lnTo>
                    <a:lnTo>
                      <a:pt x="205" y="306"/>
                    </a:lnTo>
                    <a:lnTo>
                      <a:pt x="202" y="299"/>
                    </a:lnTo>
                    <a:lnTo>
                      <a:pt x="201" y="290"/>
                    </a:lnTo>
                    <a:lnTo>
                      <a:pt x="204" y="281"/>
                    </a:lnTo>
                    <a:lnTo>
                      <a:pt x="207" y="270"/>
                    </a:lnTo>
                    <a:lnTo>
                      <a:pt x="214" y="261"/>
                    </a:lnTo>
                    <a:lnTo>
                      <a:pt x="223" y="254"/>
                    </a:lnTo>
                    <a:lnTo>
                      <a:pt x="235" y="245"/>
                    </a:lnTo>
                    <a:lnTo>
                      <a:pt x="249" y="236"/>
                    </a:lnTo>
                    <a:lnTo>
                      <a:pt x="261" y="225"/>
                    </a:lnTo>
                    <a:lnTo>
                      <a:pt x="273" y="212"/>
                    </a:lnTo>
                    <a:lnTo>
                      <a:pt x="282" y="195"/>
                    </a:lnTo>
                    <a:lnTo>
                      <a:pt x="286" y="186"/>
                    </a:lnTo>
                    <a:lnTo>
                      <a:pt x="289" y="177"/>
                    </a:lnTo>
                    <a:lnTo>
                      <a:pt x="292" y="167"/>
                    </a:lnTo>
                    <a:lnTo>
                      <a:pt x="294" y="155"/>
                    </a:lnTo>
                    <a:lnTo>
                      <a:pt x="294" y="143"/>
                    </a:lnTo>
                    <a:lnTo>
                      <a:pt x="294" y="129"/>
                    </a:lnTo>
                    <a:lnTo>
                      <a:pt x="291" y="111"/>
                    </a:lnTo>
                    <a:lnTo>
                      <a:pt x="288" y="96"/>
                    </a:lnTo>
                    <a:lnTo>
                      <a:pt x="273" y="102"/>
                    </a:lnTo>
                    <a:lnTo>
                      <a:pt x="259" y="110"/>
                    </a:lnTo>
                    <a:lnTo>
                      <a:pt x="264" y="126"/>
                    </a:lnTo>
                    <a:lnTo>
                      <a:pt x="265" y="140"/>
                    </a:lnTo>
                    <a:lnTo>
                      <a:pt x="265" y="152"/>
                    </a:lnTo>
                    <a:lnTo>
                      <a:pt x="265" y="162"/>
                    </a:lnTo>
                    <a:lnTo>
                      <a:pt x="264" y="173"/>
                    </a:lnTo>
                    <a:lnTo>
                      <a:pt x="259" y="182"/>
                    </a:lnTo>
                    <a:lnTo>
                      <a:pt x="255" y="188"/>
                    </a:lnTo>
                    <a:lnTo>
                      <a:pt x="249" y="192"/>
                    </a:lnTo>
                    <a:lnTo>
                      <a:pt x="241" y="194"/>
                    </a:lnTo>
                    <a:lnTo>
                      <a:pt x="238" y="194"/>
                    </a:lnTo>
                    <a:lnTo>
                      <a:pt x="234" y="192"/>
                    </a:lnTo>
                    <a:lnTo>
                      <a:pt x="225" y="186"/>
                    </a:lnTo>
                    <a:lnTo>
                      <a:pt x="214" y="179"/>
                    </a:lnTo>
                    <a:lnTo>
                      <a:pt x="205" y="168"/>
                    </a:lnTo>
                    <a:lnTo>
                      <a:pt x="190" y="147"/>
                    </a:lnTo>
                    <a:lnTo>
                      <a:pt x="180" y="129"/>
                    </a:lnTo>
                    <a:lnTo>
                      <a:pt x="178" y="125"/>
                    </a:lnTo>
                    <a:lnTo>
                      <a:pt x="177" y="117"/>
                    </a:lnTo>
                    <a:lnTo>
                      <a:pt x="177" y="102"/>
                    </a:lnTo>
                    <a:lnTo>
                      <a:pt x="169" y="99"/>
                    </a:lnTo>
                    <a:lnTo>
                      <a:pt x="162" y="98"/>
                    </a:lnTo>
                    <a:lnTo>
                      <a:pt x="154" y="98"/>
                    </a:lnTo>
                    <a:lnTo>
                      <a:pt x="147" y="99"/>
                    </a:lnTo>
                    <a:lnTo>
                      <a:pt x="151" y="110"/>
                    </a:lnTo>
                    <a:lnTo>
                      <a:pt x="154" y="120"/>
                    </a:lnTo>
                    <a:lnTo>
                      <a:pt x="154" y="131"/>
                    </a:lnTo>
                    <a:lnTo>
                      <a:pt x="154" y="138"/>
                    </a:lnTo>
                    <a:lnTo>
                      <a:pt x="150" y="149"/>
                    </a:lnTo>
                    <a:lnTo>
                      <a:pt x="144" y="156"/>
                    </a:lnTo>
                    <a:lnTo>
                      <a:pt x="136" y="159"/>
                    </a:lnTo>
                    <a:lnTo>
                      <a:pt x="129" y="161"/>
                    </a:lnTo>
                    <a:lnTo>
                      <a:pt x="120" y="159"/>
                    </a:lnTo>
                    <a:lnTo>
                      <a:pt x="111" y="156"/>
                    </a:lnTo>
                    <a:lnTo>
                      <a:pt x="103" y="150"/>
                    </a:lnTo>
                    <a:lnTo>
                      <a:pt x="97" y="143"/>
                    </a:lnTo>
                    <a:lnTo>
                      <a:pt x="94" y="134"/>
                    </a:lnTo>
                    <a:lnTo>
                      <a:pt x="93" y="125"/>
                    </a:lnTo>
                    <a:lnTo>
                      <a:pt x="93" y="114"/>
                    </a:lnTo>
                    <a:lnTo>
                      <a:pt x="93" y="102"/>
                    </a:lnTo>
                    <a:lnTo>
                      <a:pt x="87" y="98"/>
                    </a:lnTo>
                    <a:lnTo>
                      <a:pt x="81" y="92"/>
                    </a:lnTo>
                    <a:lnTo>
                      <a:pt x="76" y="86"/>
                    </a:lnTo>
                    <a:lnTo>
                      <a:pt x="72" y="81"/>
                    </a:lnTo>
                    <a:lnTo>
                      <a:pt x="70" y="80"/>
                    </a:lnTo>
                    <a:lnTo>
                      <a:pt x="69" y="96"/>
                    </a:lnTo>
                    <a:lnTo>
                      <a:pt x="67" y="113"/>
                    </a:lnTo>
                    <a:lnTo>
                      <a:pt x="67" y="128"/>
                    </a:lnTo>
                    <a:lnTo>
                      <a:pt x="69" y="141"/>
                    </a:lnTo>
                    <a:lnTo>
                      <a:pt x="73" y="165"/>
                    </a:lnTo>
                    <a:lnTo>
                      <a:pt x="81" y="185"/>
                    </a:lnTo>
                    <a:lnTo>
                      <a:pt x="90" y="203"/>
                    </a:lnTo>
                    <a:lnTo>
                      <a:pt x="102" y="218"/>
                    </a:lnTo>
                    <a:lnTo>
                      <a:pt x="114" y="231"/>
                    </a:lnTo>
                    <a:lnTo>
                      <a:pt x="138" y="252"/>
                    </a:lnTo>
                    <a:lnTo>
                      <a:pt x="145" y="261"/>
                    </a:lnTo>
                    <a:lnTo>
                      <a:pt x="151" y="272"/>
                    </a:lnTo>
                    <a:lnTo>
                      <a:pt x="153" y="282"/>
                    </a:lnTo>
                    <a:lnTo>
                      <a:pt x="153" y="291"/>
                    </a:lnTo>
                    <a:lnTo>
                      <a:pt x="151" y="300"/>
                    </a:lnTo>
                    <a:lnTo>
                      <a:pt x="147" y="308"/>
                    </a:lnTo>
                    <a:lnTo>
                      <a:pt x="141" y="314"/>
                    </a:lnTo>
                    <a:lnTo>
                      <a:pt x="136" y="315"/>
                    </a:lnTo>
                    <a:lnTo>
                      <a:pt x="132" y="315"/>
                    </a:lnTo>
                    <a:lnTo>
                      <a:pt x="64" y="320"/>
                    </a:lnTo>
                    <a:lnTo>
                      <a:pt x="0" y="326"/>
                    </a:lnTo>
                    <a:lnTo>
                      <a:pt x="4" y="327"/>
                    </a:lnTo>
                    <a:lnTo>
                      <a:pt x="9" y="330"/>
                    </a:lnTo>
                    <a:lnTo>
                      <a:pt x="13" y="336"/>
                    </a:lnTo>
                    <a:lnTo>
                      <a:pt x="16" y="342"/>
                    </a:lnTo>
                    <a:lnTo>
                      <a:pt x="19" y="351"/>
                    </a:lnTo>
                    <a:lnTo>
                      <a:pt x="22" y="360"/>
                    </a:lnTo>
                    <a:lnTo>
                      <a:pt x="24" y="371"/>
                    </a:lnTo>
                    <a:lnTo>
                      <a:pt x="24" y="383"/>
                    </a:lnTo>
                    <a:lnTo>
                      <a:pt x="22" y="402"/>
                    </a:lnTo>
                    <a:lnTo>
                      <a:pt x="19" y="420"/>
                    </a:lnTo>
                    <a:lnTo>
                      <a:pt x="16" y="426"/>
                    </a:lnTo>
                    <a:lnTo>
                      <a:pt x="12" y="432"/>
                    </a:lnTo>
                    <a:lnTo>
                      <a:pt x="9" y="437"/>
                    </a:lnTo>
                    <a:lnTo>
                      <a:pt x="4" y="440"/>
                    </a:lnTo>
                    <a:lnTo>
                      <a:pt x="91" y="440"/>
                    </a:lnTo>
                    <a:lnTo>
                      <a:pt x="139" y="438"/>
                    </a:lnTo>
                    <a:lnTo>
                      <a:pt x="186" y="437"/>
                    </a:lnTo>
                    <a:lnTo>
                      <a:pt x="189" y="438"/>
                    </a:lnTo>
                    <a:lnTo>
                      <a:pt x="190" y="440"/>
                    </a:lnTo>
                    <a:lnTo>
                      <a:pt x="189" y="444"/>
                    </a:lnTo>
                    <a:lnTo>
                      <a:pt x="186" y="447"/>
                    </a:lnTo>
                    <a:lnTo>
                      <a:pt x="177" y="456"/>
                    </a:lnTo>
                    <a:lnTo>
                      <a:pt x="171" y="464"/>
                    </a:lnTo>
                    <a:lnTo>
                      <a:pt x="162" y="476"/>
                    </a:lnTo>
                    <a:lnTo>
                      <a:pt x="159" y="485"/>
                    </a:lnTo>
                    <a:lnTo>
                      <a:pt x="157" y="488"/>
                    </a:lnTo>
                    <a:lnTo>
                      <a:pt x="159" y="485"/>
                    </a:lnTo>
                    <a:lnTo>
                      <a:pt x="162" y="482"/>
                    </a:lnTo>
                    <a:lnTo>
                      <a:pt x="169" y="479"/>
                    </a:lnTo>
                    <a:lnTo>
                      <a:pt x="180" y="479"/>
                    </a:lnTo>
                    <a:lnTo>
                      <a:pt x="193" y="480"/>
                    </a:lnTo>
                    <a:lnTo>
                      <a:pt x="205" y="483"/>
                    </a:lnTo>
                    <a:lnTo>
                      <a:pt x="216" y="489"/>
                    </a:lnTo>
                    <a:lnTo>
                      <a:pt x="222" y="495"/>
                    </a:lnTo>
                    <a:lnTo>
                      <a:pt x="223" y="498"/>
                    </a:lnTo>
                    <a:lnTo>
                      <a:pt x="223" y="501"/>
                    </a:lnTo>
                    <a:lnTo>
                      <a:pt x="222" y="503"/>
                    </a:lnTo>
                    <a:lnTo>
                      <a:pt x="223" y="503"/>
                    </a:lnTo>
                    <a:lnTo>
                      <a:pt x="228" y="494"/>
                    </a:lnTo>
                    <a:lnTo>
                      <a:pt x="234" y="485"/>
                    </a:lnTo>
                    <a:lnTo>
                      <a:pt x="241" y="476"/>
                    </a:lnTo>
                    <a:lnTo>
                      <a:pt x="250" y="468"/>
                    </a:lnTo>
                    <a:lnTo>
                      <a:pt x="259" y="461"/>
                    </a:lnTo>
                    <a:lnTo>
                      <a:pt x="270" y="455"/>
                    </a:lnTo>
                    <a:lnTo>
                      <a:pt x="282" y="449"/>
                    </a:lnTo>
                    <a:lnTo>
                      <a:pt x="294" y="443"/>
                    </a:lnTo>
                    <a:lnTo>
                      <a:pt x="309" y="438"/>
                    </a:lnTo>
                    <a:lnTo>
                      <a:pt x="330" y="434"/>
                    </a:lnTo>
                    <a:lnTo>
                      <a:pt x="354" y="431"/>
                    </a:lnTo>
                    <a:lnTo>
                      <a:pt x="367" y="431"/>
                    </a:lnTo>
                    <a:lnTo>
                      <a:pt x="379" y="431"/>
                    </a:lnTo>
                    <a:lnTo>
                      <a:pt x="522" y="429"/>
                    </a:lnTo>
                    <a:lnTo>
                      <a:pt x="672" y="428"/>
                    </a:lnTo>
                    <a:lnTo>
                      <a:pt x="816" y="431"/>
                    </a:lnTo>
                    <a:lnTo>
                      <a:pt x="880" y="432"/>
                    </a:lnTo>
                    <a:lnTo>
                      <a:pt x="936" y="435"/>
                    </a:lnTo>
                    <a:lnTo>
                      <a:pt x="942" y="435"/>
                    </a:lnTo>
                    <a:lnTo>
                      <a:pt x="945" y="437"/>
                    </a:lnTo>
                    <a:lnTo>
                      <a:pt x="945" y="438"/>
                    </a:lnTo>
                    <a:lnTo>
                      <a:pt x="945" y="441"/>
                    </a:lnTo>
                    <a:lnTo>
                      <a:pt x="940" y="449"/>
                    </a:lnTo>
                    <a:lnTo>
                      <a:pt x="933" y="459"/>
                    </a:lnTo>
                    <a:lnTo>
                      <a:pt x="925" y="471"/>
                    </a:lnTo>
                    <a:lnTo>
                      <a:pt x="919" y="483"/>
                    </a:lnTo>
                    <a:lnTo>
                      <a:pt x="912" y="495"/>
                    </a:lnTo>
                    <a:lnTo>
                      <a:pt x="913" y="494"/>
                    </a:lnTo>
                    <a:lnTo>
                      <a:pt x="916" y="491"/>
                    </a:lnTo>
                    <a:lnTo>
                      <a:pt x="924" y="489"/>
                    </a:lnTo>
                    <a:lnTo>
                      <a:pt x="934" y="489"/>
                    </a:lnTo>
                    <a:lnTo>
                      <a:pt x="946" y="491"/>
                    </a:lnTo>
                    <a:lnTo>
                      <a:pt x="958" y="494"/>
                    </a:lnTo>
                    <a:lnTo>
                      <a:pt x="969" y="498"/>
                    </a:lnTo>
                    <a:lnTo>
                      <a:pt x="975" y="504"/>
                    </a:lnTo>
                    <a:lnTo>
                      <a:pt x="976" y="507"/>
                    </a:lnTo>
                    <a:lnTo>
                      <a:pt x="976" y="510"/>
                    </a:lnTo>
                    <a:lnTo>
                      <a:pt x="981" y="501"/>
                    </a:lnTo>
                    <a:lnTo>
                      <a:pt x="987" y="492"/>
                    </a:lnTo>
                    <a:lnTo>
                      <a:pt x="993" y="485"/>
                    </a:lnTo>
                    <a:lnTo>
                      <a:pt x="999" y="477"/>
                    </a:lnTo>
                    <a:lnTo>
                      <a:pt x="1008" y="471"/>
                    </a:lnTo>
                    <a:lnTo>
                      <a:pt x="1017" y="467"/>
                    </a:lnTo>
                    <a:lnTo>
                      <a:pt x="1026" y="462"/>
                    </a:lnTo>
                    <a:lnTo>
                      <a:pt x="1036" y="459"/>
                    </a:lnTo>
                    <a:lnTo>
                      <a:pt x="1051" y="455"/>
                    </a:lnTo>
                    <a:lnTo>
                      <a:pt x="1071" y="453"/>
                    </a:lnTo>
                    <a:lnTo>
                      <a:pt x="1096" y="452"/>
                    </a:lnTo>
                    <a:lnTo>
                      <a:pt x="1126" y="453"/>
                    </a:lnTo>
                    <a:lnTo>
                      <a:pt x="1227" y="461"/>
                    </a:lnTo>
                    <a:lnTo>
                      <a:pt x="1281" y="464"/>
                    </a:lnTo>
                    <a:lnTo>
                      <a:pt x="1338" y="465"/>
                    </a:lnTo>
                    <a:lnTo>
                      <a:pt x="1393" y="467"/>
                    </a:lnTo>
                    <a:lnTo>
                      <a:pt x="1449" y="465"/>
                    </a:lnTo>
                    <a:lnTo>
                      <a:pt x="1504" y="462"/>
                    </a:lnTo>
                    <a:lnTo>
                      <a:pt x="1557" y="456"/>
                    </a:lnTo>
                    <a:lnTo>
                      <a:pt x="1569" y="455"/>
                    </a:lnTo>
                    <a:lnTo>
                      <a:pt x="1585" y="455"/>
                    </a:lnTo>
                    <a:lnTo>
                      <a:pt x="1594" y="456"/>
                    </a:lnTo>
                    <a:lnTo>
                      <a:pt x="1603" y="458"/>
                    </a:lnTo>
                    <a:lnTo>
                      <a:pt x="1611" y="461"/>
                    </a:lnTo>
                    <a:lnTo>
                      <a:pt x="1617" y="465"/>
                    </a:lnTo>
                    <a:lnTo>
                      <a:pt x="1621" y="473"/>
                    </a:lnTo>
                    <a:lnTo>
                      <a:pt x="1624" y="483"/>
                    </a:lnTo>
                    <a:lnTo>
                      <a:pt x="1626" y="492"/>
                    </a:lnTo>
                    <a:lnTo>
                      <a:pt x="1626" y="503"/>
                    </a:lnTo>
                    <a:lnTo>
                      <a:pt x="1627" y="500"/>
                    </a:lnTo>
                    <a:lnTo>
                      <a:pt x="1632" y="497"/>
                    </a:lnTo>
                    <a:lnTo>
                      <a:pt x="1638" y="497"/>
                    </a:lnTo>
                    <a:lnTo>
                      <a:pt x="1645" y="497"/>
                    </a:lnTo>
                    <a:lnTo>
                      <a:pt x="1651" y="497"/>
                    </a:lnTo>
                    <a:lnTo>
                      <a:pt x="1657" y="500"/>
                    </a:lnTo>
                    <a:lnTo>
                      <a:pt x="1662" y="503"/>
                    </a:lnTo>
                    <a:lnTo>
                      <a:pt x="1663" y="506"/>
                    </a:lnTo>
                    <a:lnTo>
                      <a:pt x="1666" y="494"/>
                    </a:lnTo>
                    <a:lnTo>
                      <a:pt x="1671" y="483"/>
                    </a:lnTo>
                    <a:lnTo>
                      <a:pt x="1677" y="474"/>
                    </a:lnTo>
                    <a:lnTo>
                      <a:pt x="1683" y="467"/>
                    </a:lnTo>
                    <a:lnTo>
                      <a:pt x="1692" y="461"/>
                    </a:lnTo>
                    <a:lnTo>
                      <a:pt x="1701" y="458"/>
                    </a:lnTo>
                    <a:lnTo>
                      <a:pt x="1710" y="455"/>
                    </a:lnTo>
                    <a:lnTo>
                      <a:pt x="1720" y="453"/>
                    </a:lnTo>
                    <a:lnTo>
                      <a:pt x="1725" y="453"/>
                    </a:lnTo>
                    <a:close/>
                    <a:moveTo>
                      <a:pt x="1398" y="195"/>
                    </a:moveTo>
                    <a:lnTo>
                      <a:pt x="1398" y="195"/>
                    </a:lnTo>
                    <a:lnTo>
                      <a:pt x="1392" y="192"/>
                    </a:lnTo>
                    <a:lnTo>
                      <a:pt x="1389" y="188"/>
                    </a:lnTo>
                    <a:lnTo>
                      <a:pt x="1386" y="183"/>
                    </a:lnTo>
                    <a:lnTo>
                      <a:pt x="1384" y="179"/>
                    </a:lnTo>
                    <a:lnTo>
                      <a:pt x="1383" y="173"/>
                    </a:lnTo>
                    <a:lnTo>
                      <a:pt x="1384" y="170"/>
                    </a:lnTo>
                    <a:lnTo>
                      <a:pt x="1386" y="167"/>
                    </a:lnTo>
                    <a:lnTo>
                      <a:pt x="1389" y="167"/>
                    </a:lnTo>
                    <a:lnTo>
                      <a:pt x="1396" y="170"/>
                    </a:lnTo>
                    <a:lnTo>
                      <a:pt x="1407" y="176"/>
                    </a:lnTo>
                    <a:lnTo>
                      <a:pt x="1414" y="183"/>
                    </a:lnTo>
                    <a:lnTo>
                      <a:pt x="1417" y="188"/>
                    </a:lnTo>
                    <a:lnTo>
                      <a:pt x="1419" y="191"/>
                    </a:lnTo>
                    <a:lnTo>
                      <a:pt x="1419" y="197"/>
                    </a:lnTo>
                    <a:lnTo>
                      <a:pt x="1417" y="198"/>
                    </a:lnTo>
                    <a:lnTo>
                      <a:pt x="1414" y="200"/>
                    </a:lnTo>
                    <a:lnTo>
                      <a:pt x="1408" y="200"/>
                    </a:lnTo>
                    <a:lnTo>
                      <a:pt x="1398" y="195"/>
                    </a:lnTo>
                    <a:close/>
                    <a:moveTo>
                      <a:pt x="175" y="225"/>
                    </a:moveTo>
                    <a:lnTo>
                      <a:pt x="175" y="225"/>
                    </a:lnTo>
                    <a:lnTo>
                      <a:pt x="169" y="225"/>
                    </a:lnTo>
                    <a:lnTo>
                      <a:pt x="163" y="224"/>
                    </a:lnTo>
                    <a:lnTo>
                      <a:pt x="159" y="221"/>
                    </a:lnTo>
                    <a:lnTo>
                      <a:pt x="156" y="216"/>
                    </a:lnTo>
                    <a:lnTo>
                      <a:pt x="150" y="206"/>
                    </a:lnTo>
                    <a:lnTo>
                      <a:pt x="145" y="198"/>
                    </a:lnTo>
                    <a:lnTo>
                      <a:pt x="145" y="192"/>
                    </a:lnTo>
                    <a:lnTo>
                      <a:pt x="147" y="186"/>
                    </a:lnTo>
                    <a:lnTo>
                      <a:pt x="151" y="180"/>
                    </a:lnTo>
                    <a:lnTo>
                      <a:pt x="156" y="174"/>
                    </a:lnTo>
                    <a:lnTo>
                      <a:pt x="162" y="170"/>
                    </a:lnTo>
                    <a:lnTo>
                      <a:pt x="168" y="167"/>
                    </a:lnTo>
                    <a:lnTo>
                      <a:pt x="174" y="167"/>
                    </a:lnTo>
                    <a:lnTo>
                      <a:pt x="180" y="168"/>
                    </a:lnTo>
                    <a:lnTo>
                      <a:pt x="189" y="177"/>
                    </a:lnTo>
                    <a:lnTo>
                      <a:pt x="198" y="188"/>
                    </a:lnTo>
                    <a:lnTo>
                      <a:pt x="204" y="198"/>
                    </a:lnTo>
                    <a:lnTo>
                      <a:pt x="205" y="203"/>
                    </a:lnTo>
                    <a:lnTo>
                      <a:pt x="205" y="206"/>
                    </a:lnTo>
                    <a:lnTo>
                      <a:pt x="201" y="212"/>
                    </a:lnTo>
                    <a:lnTo>
                      <a:pt x="195" y="216"/>
                    </a:lnTo>
                    <a:lnTo>
                      <a:pt x="186" y="221"/>
                    </a:lnTo>
                    <a:lnTo>
                      <a:pt x="175" y="225"/>
                    </a:lnTo>
                    <a:close/>
                    <a:moveTo>
                      <a:pt x="1528" y="75"/>
                    </a:moveTo>
                    <a:lnTo>
                      <a:pt x="1528" y="75"/>
                    </a:lnTo>
                    <a:lnTo>
                      <a:pt x="1537" y="87"/>
                    </a:lnTo>
                    <a:lnTo>
                      <a:pt x="1543" y="99"/>
                    </a:lnTo>
                    <a:lnTo>
                      <a:pt x="1545" y="113"/>
                    </a:lnTo>
                    <a:lnTo>
                      <a:pt x="1545" y="126"/>
                    </a:lnTo>
                    <a:lnTo>
                      <a:pt x="1545" y="134"/>
                    </a:lnTo>
                    <a:lnTo>
                      <a:pt x="1542" y="140"/>
                    </a:lnTo>
                    <a:lnTo>
                      <a:pt x="1539" y="144"/>
                    </a:lnTo>
                    <a:lnTo>
                      <a:pt x="1534" y="149"/>
                    </a:lnTo>
                    <a:lnTo>
                      <a:pt x="1530" y="152"/>
                    </a:lnTo>
                    <a:lnTo>
                      <a:pt x="1524" y="153"/>
                    </a:lnTo>
                    <a:lnTo>
                      <a:pt x="1518" y="153"/>
                    </a:lnTo>
                    <a:lnTo>
                      <a:pt x="1512" y="152"/>
                    </a:lnTo>
                    <a:lnTo>
                      <a:pt x="1507" y="149"/>
                    </a:lnTo>
                    <a:lnTo>
                      <a:pt x="1501" y="144"/>
                    </a:lnTo>
                    <a:lnTo>
                      <a:pt x="1492" y="132"/>
                    </a:lnTo>
                    <a:lnTo>
                      <a:pt x="1485" y="120"/>
                    </a:lnTo>
                    <a:lnTo>
                      <a:pt x="1480" y="110"/>
                    </a:lnTo>
                    <a:lnTo>
                      <a:pt x="1482" y="102"/>
                    </a:lnTo>
                    <a:lnTo>
                      <a:pt x="1485" y="95"/>
                    </a:lnTo>
                    <a:lnTo>
                      <a:pt x="1491" y="87"/>
                    </a:lnTo>
                    <a:lnTo>
                      <a:pt x="1498" y="81"/>
                    </a:lnTo>
                    <a:lnTo>
                      <a:pt x="1506" y="75"/>
                    </a:lnTo>
                    <a:lnTo>
                      <a:pt x="1515" y="72"/>
                    </a:lnTo>
                    <a:lnTo>
                      <a:pt x="1522" y="72"/>
                    </a:lnTo>
                    <a:lnTo>
                      <a:pt x="1525" y="74"/>
                    </a:lnTo>
                    <a:lnTo>
                      <a:pt x="1528" y="75"/>
                    </a:lnTo>
                    <a:close/>
                    <a:moveTo>
                      <a:pt x="1446" y="191"/>
                    </a:moveTo>
                    <a:lnTo>
                      <a:pt x="1446" y="191"/>
                    </a:lnTo>
                    <a:lnTo>
                      <a:pt x="1443" y="186"/>
                    </a:lnTo>
                    <a:lnTo>
                      <a:pt x="1441" y="180"/>
                    </a:lnTo>
                    <a:lnTo>
                      <a:pt x="1441" y="171"/>
                    </a:lnTo>
                    <a:lnTo>
                      <a:pt x="1441" y="164"/>
                    </a:lnTo>
                    <a:lnTo>
                      <a:pt x="1443" y="156"/>
                    </a:lnTo>
                    <a:lnTo>
                      <a:pt x="1446" y="149"/>
                    </a:lnTo>
                    <a:lnTo>
                      <a:pt x="1449" y="144"/>
                    </a:lnTo>
                    <a:lnTo>
                      <a:pt x="1453" y="141"/>
                    </a:lnTo>
                    <a:lnTo>
                      <a:pt x="1459" y="140"/>
                    </a:lnTo>
                    <a:lnTo>
                      <a:pt x="1465" y="141"/>
                    </a:lnTo>
                    <a:lnTo>
                      <a:pt x="1470" y="143"/>
                    </a:lnTo>
                    <a:lnTo>
                      <a:pt x="1476" y="146"/>
                    </a:lnTo>
                    <a:lnTo>
                      <a:pt x="1488" y="153"/>
                    </a:lnTo>
                    <a:lnTo>
                      <a:pt x="1497" y="162"/>
                    </a:lnTo>
                    <a:lnTo>
                      <a:pt x="1501" y="167"/>
                    </a:lnTo>
                    <a:lnTo>
                      <a:pt x="1501" y="173"/>
                    </a:lnTo>
                    <a:lnTo>
                      <a:pt x="1501" y="177"/>
                    </a:lnTo>
                    <a:lnTo>
                      <a:pt x="1498" y="183"/>
                    </a:lnTo>
                    <a:lnTo>
                      <a:pt x="1489" y="194"/>
                    </a:lnTo>
                    <a:lnTo>
                      <a:pt x="1479" y="204"/>
                    </a:lnTo>
                    <a:lnTo>
                      <a:pt x="1474" y="207"/>
                    </a:lnTo>
                    <a:lnTo>
                      <a:pt x="1470" y="209"/>
                    </a:lnTo>
                    <a:lnTo>
                      <a:pt x="1464" y="209"/>
                    </a:lnTo>
                    <a:lnTo>
                      <a:pt x="1459" y="206"/>
                    </a:lnTo>
                    <a:lnTo>
                      <a:pt x="1452" y="200"/>
                    </a:lnTo>
                    <a:lnTo>
                      <a:pt x="1446" y="191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8" name="Freeform 13546">
                <a:extLst>
                  <a:ext uri="{FF2B5EF4-FFF2-40B4-BE49-F238E27FC236}">
                    <a16:creationId xmlns:a16="http://schemas.microsoft.com/office/drawing/2014/main" id="{A96757DB-A602-451E-A88B-AE60C3C52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3086"/>
                <a:ext cx="18" cy="42"/>
              </a:xfrm>
              <a:custGeom>
                <a:avLst/>
                <a:gdLst>
                  <a:gd name="T0" fmla="*/ 0 w 18"/>
                  <a:gd name="T1" fmla="*/ 10 h 42"/>
                  <a:gd name="T2" fmla="*/ 0 w 18"/>
                  <a:gd name="T3" fmla="*/ 10 h 42"/>
                  <a:gd name="T4" fmla="*/ 5 w 18"/>
                  <a:gd name="T5" fmla="*/ 0 h 42"/>
                  <a:gd name="T6" fmla="*/ 5 w 18"/>
                  <a:gd name="T7" fmla="*/ 0 h 42"/>
                  <a:gd name="T8" fmla="*/ 5 w 18"/>
                  <a:gd name="T9" fmla="*/ 6 h 42"/>
                  <a:gd name="T10" fmla="*/ 8 w 18"/>
                  <a:gd name="T11" fmla="*/ 10 h 42"/>
                  <a:gd name="T12" fmla="*/ 8 w 18"/>
                  <a:gd name="T13" fmla="*/ 10 h 42"/>
                  <a:gd name="T14" fmla="*/ 12 w 18"/>
                  <a:gd name="T15" fmla="*/ 7 h 42"/>
                  <a:gd name="T16" fmla="*/ 12 w 18"/>
                  <a:gd name="T17" fmla="*/ 7 h 42"/>
                  <a:gd name="T18" fmla="*/ 12 w 18"/>
                  <a:gd name="T19" fmla="*/ 13 h 42"/>
                  <a:gd name="T20" fmla="*/ 12 w 18"/>
                  <a:gd name="T21" fmla="*/ 18 h 42"/>
                  <a:gd name="T22" fmla="*/ 14 w 18"/>
                  <a:gd name="T23" fmla="*/ 19 h 42"/>
                  <a:gd name="T24" fmla="*/ 14 w 18"/>
                  <a:gd name="T25" fmla="*/ 19 h 42"/>
                  <a:gd name="T26" fmla="*/ 18 w 18"/>
                  <a:gd name="T27" fmla="*/ 18 h 42"/>
                  <a:gd name="T28" fmla="*/ 18 w 18"/>
                  <a:gd name="T29" fmla="*/ 18 h 42"/>
                  <a:gd name="T30" fmla="*/ 18 w 18"/>
                  <a:gd name="T31" fmla="*/ 24 h 42"/>
                  <a:gd name="T32" fmla="*/ 18 w 18"/>
                  <a:gd name="T33" fmla="*/ 30 h 42"/>
                  <a:gd name="T34" fmla="*/ 18 w 18"/>
                  <a:gd name="T35" fmla="*/ 36 h 42"/>
                  <a:gd name="T36" fmla="*/ 18 w 18"/>
                  <a:gd name="T37" fmla="*/ 42 h 42"/>
                  <a:gd name="T38" fmla="*/ 0 w 18"/>
                  <a:gd name="T39" fmla="*/ 10 h 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" h="42">
                    <a:moveTo>
                      <a:pt x="0" y="10"/>
                    </a:moveTo>
                    <a:lnTo>
                      <a:pt x="0" y="10"/>
                    </a:lnTo>
                    <a:lnTo>
                      <a:pt x="5" y="0"/>
                    </a:lnTo>
                    <a:lnTo>
                      <a:pt x="5" y="6"/>
                    </a:lnTo>
                    <a:lnTo>
                      <a:pt x="8" y="10"/>
                    </a:lnTo>
                    <a:lnTo>
                      <a:pt x="12" y="7"/>
                    </a:lnTo>
                    <a:lnTo>
                      <a:pt x="12" y="13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8" y="18"/>
                    </a:lnTo>
                    <a:lnTo>
                      <a:pt x="18" y="24"/>
                    </a:lnTo>
                    <a:lnTo>
                      <a:pt x="18" y="30"/>
                    </a:lnTo>
                    <a:lnTo>
                      <a:pt x="18" y="36"/>
                    </a:lnTo>
                    <a:lnTo>
                      <a:pt x="18" y="42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9" name="Freeform 13547">
                <a:extLst>
                  <a:ext uri="{FF2B5EF4-FFF2-40B4-BE49-F238E27FC236}">
                    <a16:creationId xmlns:a16="http://schemas.microsoft.com/office/drawing/2014/main" id="{0BB7D6AF-2FA7-49A1-9A74-37A696C1A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3086"/>
                <a:ext cx="18" cy="42"/>
              </a:xfrm>
              <a:custGeom>
                <a:avLst/>
                <a:gdLst>
                  <a:gd name="T0" fmla="*/ 0 w 18"/>
                  <a:gd name="T1" fmla="*/ 10 h 42"/>
                  <a:gd name="T2" fmla="*/ 0 w 18"/>
                  <a:gd name="T3" fmla="*/ 10 h 42"/>
                  <a:gd name="T4" fmla="*/ 5 w 18"/>
                  <a:gd name="T5" fmla="*/ 0 h 42"/>
                  <a:gd name="T6" fmla="*/ 5 w 18"/>
                  <a:gd name="T7" fmla="*/ 0 h 42"/>
                  <a:gd name="T8" fmla="*/ 5 w 18"/>
                  <a:gd name="T9" fmla="*/ 6 h 42"/>
                  <a:gd name="T10" fmla="*/ 8 w 18"/>
                  <a:gd name="T11" fmla="*/ 10 h 42"/>
                  <a:gd name="T12" fmla="*/ 8 w 18"/>
                  <a:gd name="T13" fmla="*/ 10 h 42"/>
                  <a:gd name="T14" fmla="*/ 12 w 18"/>
                  <a:gd name="T15" fmla="*/ 7 h 42"/>
                  <a:gd name="T16" fmla="*/ 12 w 18"/>
                  <a:gd name="T17" fmla="*/ 7 h 42"/>
                  <a:gd name="T18" fmla="*/ 12 w 18"/>
                  <a:gd name="T19" fmla="*/ 13 h 42"/>
                  <a:gd name="T20" fmla="*/ 12 w 18"/>
                  <a:gd name="T21" fmla="*/ 18 h 42"/>
                  <a:gd name="T22" fmla="*/ 14 w 18"/>
                  <a:gd name="T23" fmla="*/ 19 h 42"/>
                  <a:gd name="T24" fmla="*/ 14 w 18"/>
                  <a:gd name="T25" fmla="*/ 19 h 42"/>
                  <a:gd name="T26" fmla="*/ 18 w 18"/>
                  <a:gd name="T27" fmla="*/ 18 h 42"/>
                  <a:gd name="T28" fmla="*/ 18 w 18"/>
                  <a:gd name="T29" fmla="*/ 18 h 42"/>
                  <a:gd name="T30" fmla="*/ 18 w 18"/>
                  <a:gd name="T31" fmla="*/ 24 h 42"/>
                  <a:gd name="T32" fmla="*/ 18 w 18"/>
                  <a:gd name="T33" fmla="*/ 30 h 42"/>
                  <a:gd name="T34" fmla="*/ 18 w 18"/>
                  <a:gd name="T35" fmla="*/ 36 h 42"/>
                  <a:gd name="T36" fmla="*/ 18 w 18"/>
                  <a:gd name="T37" fmla="*/ 42 h 4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8" h="42">
                    <a:moveTo>
                      <a:pt x="0" y="10"/>
                    </a:moveTo>
                    <a:lnTo>
                      <a:pt x="0" y="10"/>
                    </a:lnTo>
                    <a:lnTo>
                      <a:pt x="5" y="0"/>
                    </a:lnTo>
                    <a:lnTo>
                      <a:pt x="5" y="6"/>
                    </a:lnTo>
                    <a:lnTo>
                      <a:pt x="8" y="10"/>
                    </a:lnTo>
                    <a:lnTo>
                      <a:pt x="12" y="7"/>
                    </a:lnTo>
                    <a:lnTo>
                      <a:pt x="12" y="13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8" y="18"/>
                    </a:lnTo>
                    <a:lnTo>
                      <a:pt x="18" y="24"/>
                    </a:lnTo>
                    <a:lnTo>
                      <a:pt x="18" y="30"/>
                    </a:lnTo>
                    <a:lnTo>
                      <a:pt x="18" y="36"/>
                    </a:lnTo>
                    <a:lnTo>
                      <a:pt x="18" y="4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0" name="Freeform 13548">
                <a:extLst>
                  <a:ext uri="{FF2B5EF4-FFF2-40B4-BE49-F238E27FC236}">
                    <a16:creationId xmlns:a16="http://schemas.microsoft.com/office/drawing/2014/main" id="{2F1FCC4A-127A-4D98-B938-D37D4FF39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3096"/>
                <a:ext cx="24" cy="30"/>
              </a:xfrm>
              <a:custGeom>
                <a:avLst/>
                <a:gdLst>
                  <a:gd name="T0" fmla="*/ 3 w 24"/>
                  <a:gd name="T1" fmla="*/ 15 h 30"/>
                  <a:gd name="T2" fmla="*/ 3 w 24"/>
                  <a:gd name="T3" fmla="*/ 15 h 30"/>
                  <a:gd name="T4" fmla="*/ 1 w 24"/>
                  <a:gd name="T5" fmla="*/ 8 h 30"/>
                  <a:gd name="T6" fmla="*/ 0 w 24"/>
                  <a:gd name="T7" fmla="*/ 0 h 30"/>
                  <a:gd name="T8" fmla="*/ 0 w 24"/>
                  <a:gd name="T9" fmla="*/ 0 h 30"/>
                  <a:gd name="T10" fmla="*/ 1 w 24"/>
                  <a:gd name="T11" fmla="*/ 3 h 30"/>
                  <a:gd name="T12" fmla="*/ 3 w 24"/>
                  <a:gd name="T13" fmla="*/ 6 h 30"/>
                  <a:gd name="T14" fmla="*/ 6 w 24"/>
                  <a:gd name="T15" fmla="*/ 8 h 30"/>
                  <a:gd name="T16" fmla="*/ 7 w 24"/>
                  <a:gd name="T17" fmla="*/ 9 h 30"/>
                  <a:gd name="T18" fmla="*/ 7 w 24"/>
                  <a:gd name="T19" fmla="*/ 9 h 30"/>
                  <a:gd name="T20" fmla="*/ 10 w 24"/>
                  <a:gd name="T21" fmla="*/ 11 h 30"/>
                  <a:gd name="T22" fmla="*/ 13 w 24"/>
                  <a:gd name="T23" fmla="*/ 9 h 30"/>
                  <a:gd name="T24" fmla="*/ 18 w 24"/>
                  <a:gd name="T25" fmla="*/ 8 h 30"/>
                  <a:gd name="T26" fmla="*/ 18 w 24"/>
                  <a:gd name="T27" fmla="*/ 8 h 30"/>
                  <a:gd name="T28" fmla="*/ 21 w 24"/>
                  <a:gd name="T29" fmla="*/ 12 h 30"/>
                  <a:gd name="T30" fmla="*/ 22 w 24"/>
                  <a:gd name="T31" fmla="*/ 15 h 30"/>
                  <a:gd name="T32" fmla="*/ 22 w 24"/>
                  <a:gd name="T33" fmla="*/ 15 h 30"/>
                  <a:gd name="T34" fmla="*/ 24 w 24"/>
                  <a:gd name="T35" fmla="*/ 23 h 30"/>
                  <a:gd name="T36" fmla="*/ 24 w 24"/>
                  <a:gd name="T37" fmla="*/ 30 h 30"/>
                  <a:gd name="T38" fmla="*/ 3 w 24"/>
                  <a:gd name="T39" fmla="*/ 15 h 3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4" h="30">
                    <a:moveTo>
                      <a:pt x="3" y="15"/>
                    </a:moveTo>
                    <a:lnTo>
                      <a:pt x="3" y="15"/>
                    </a:lnTo>
                    <a:lnTo>
                      <a:pt x="1" y="8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3" y="6"/>
                    </a:lnTo>
                    <a:lnTo>
                      <a:pt x="6" y="8"/>
                    </a:lnTo>
                    <a:lnTo>
                      <a:pt x="7" y="9"/>
                    </a:lnTo>
                    <a:lnTo>
                      <a:pt x="10" y="11"/>
                    </a:lnTo>
                    <a:lnTo>
                      <a:pt x="13" y="9"/>
                    </a:lnTo>
                    <a:lnTo>
                      <a:pt x="18" y="8"/>
                    </a:lnTo>
                    <a:lnTo>
                      <a:pt x="21" y="12"/>
                    </a:lnTo>
                    <a:lnTo>
                      <a:pt x="22" y="15"/>
                    </a:lnTo>
                    <a:lnTo>
                      <a:pt x="24" y="23"/>
                    </a:lnTo>
                    <a:lnTo>
                      <a:pt x="24" y="30"/>
                    </a:ln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1" name="Freeform 13549">
                <a:extLst>
                  <a:ext uri="{FF2B5EF4-FFF2-40B4-BE49-F238E27FC236}">
                    <a16:creationId xmlns:a16="http://schemas.microsoft.com/office/drawing/2014/main" id="{73C55469-D6F8-4ECF-9841-1B6CADE57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3096"/>
                <a:ext cx="24" cy="30"/>
              </a:xfrm>
              <a:custGeom>
                <a:avLst/>
                <a:gdLst>
                  <a:gd name="T0" fmla="*/ 3 w 24"/>
                  <a:gd name="T1" fmla="*/ 15 h 30"/>
                  <a:gd name="T2" fmla="*/ 3 w 24"/>
                  <a:gd name="T3" fmla="*/ 15 h 30"/>
                  <a:gd name="T4" fmla="*/ 1 w 24"/>
                  <a:gd name="T5" fmla="*/ 8 h 30"/>
                  <a:gd name="T6" fmla="*/ 0 w 24"/>
                  <a:gd name="T7" fmla="*/ 0 h 30"/>
                  <a:gd name="T8" fmla="*/ 0 w 24"/>
                  <a:gd name="T9" fmla="*/ 0 h 30"/>
                  <a:gd name="T10" fmla="*/ 1 w 24"/>
                  <a:gd name="T11" fmla="*/ 3 h 30"/>
                  <a:gd name="T12" fmla="*/ 3 w 24"/>
                  <a:gd name="T13" fmla="*/ 6 h 30"/>
                  <a:gd name="T14" fmla="*/ 6 w 24"/>
                  <a:gd name="T15" fmla="*/ 8 h 30"/>
                  <a:gd name="T16" fmla="*/ 7 w 24"/>
                  <a:gd name="T17" fmla="*/ 9 h 30"/>
                  <a:gd name="T18" fmla="*/ 7 w 24"/>
                  <a:gd name="T19" fmla="*/ 9 h 30"/>
                  <a:gd name="T20" fmla="*/ 10 w 24"/>
                  <a:gd name="T21" fmla="*/ 11 h 30"/>
                  <a:gd name="T22" fmla="*/ 13 w 24"/>
                  <a:gd name="T23" fmla="*/ 9 h 30"/>
                  <a:gd name="T24" fmla="*/ 18 w 24"/>
                  <a:gd name="T25" fmla="*/ 8 h 30"/>
                  <a:gd name="T26" fmla="*/ 18 w 24"/>
                  <a:gd name="T27" fmla="*/ 8 h 30"/>
                  <a:gd name="T28" fmla="*/ 21 w 24"/>
                  <a:gd name="T29" fmla="*/ 12 h 30"/>
                  <a:gd name="T30" fmla="*/ 22 w 24"/>
                  <a:gd name="T31" fmla="*/ 15 h 30"/>
                  <a:gd name="T32" fmla="*/ 22 w 24"/>
                  <a:gd name="T33" fmla="*/ 15 h 30"/>
                  <a:gd name="T34" fmla="*/ 24 w 24"/>
                  <a:gd name="T35" fmla="*/ 23 h 30"/>
                  <a:gd name="T36" fmla="*/ 24 w 24"/>
                  <a:gd name="T37" fmla="*/ 30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" h="30">
                    <a:moveTo>
                      <a:pt x="3" y="15"/>
                    </a:moveTo>
                    <a:lnTo>
                      <a:pt x="3" y="15"/>
                    </a:lnTo>
                    <a:lnTo>
                      <a:pt x="1" y="8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3" y="6"/>
                    </a:lnTo>
                    <a:lnTo>
                      <a:pt x="6" y="8"/>
                    </a:lnTo>
                    <a:lnTo>
                      <a:pt x="7" y="9"/>
                    </a:lnTo>
                    <a:lnTo>
                      <a:pt x="10" y="11"/>
                    </a:lnTo>
                    <a:lnTo>
                      <a:pt x="13" y="9"/>
                    </a:lnTo>
                    <a:lnTo>
                      <a:pt x="18" y="8"/>
                    </a:lnTo>
                    <a:lnTo>
                      <a:pt x="21" y="12"/>
                    </a:lnTo>
                    <a:lnTo>
                      <a:pt x="22" y="15"/>
                    </a:lnTo>
                    <a:lnTo>
                      <a:pt x="24" y="23"/>
                    </a:lnTo>
                    <a:lnTo>
                      <a:pt x="24" y="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2" name="Freeform 13550">
                <a:extLst>
                  <a:ext uri="{FF2B5EF4-FFF2-40B4-BE49-F238E27FC236}">
                    <a16:creationId xmlns:a16="http://schemas.microsoft.com/office/drawing/2014/main" id="{5AF0AE66-BE97-48AC-9653-7AD0E7AD2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104"/>
                <a:ext cx="27" cy="19"/>
              </a:xfrm>
              <a:custGeom>
                <a:avLst/>
                <a:gdLst>
                  <a:gd name="T0" fmla="*/ 3 w 27"/>
                  <a:gd name="T1" fmla="*/ 19 h 19"/>
                  <a:gd name="T2" fmla="*/ 3 w 27"/>
                  <a:gd name="T3" fmla="*/ 19 h 19"/>
                  <a:gd name="T4" fmla="*/ 0 w 27"/>
                  <a:gd name="T5" fmla="*/ 6 h 19"/>
                  <a:gd name="T6" fmla="*/ 0 w 27"/>
                  <a:gd name="T7" fmla="*/ 6 h 19"/>
                  <a:gd name="T8" fmla="*/ 3 w 27"/>
                  <a:gd name="T9" fmla="*/ 9 h 19"/>
                  <a:gd name="T10" fmla="*/ 4 w 27"/>
                  <a:gd name="T11" fmla="*/ 10 h 19"/>
                  <a:gd name="T12" fmla="*/ 6 w 27"/>
                  <a:gd name="T13" fmla="*/ 10 h 19"/>
                  <a:gd name="T14" fmla="*/ 9 w 27"/>
                  <a:gd name="T15" fmla="*/ 9 h 19"/>
                  <a:gd name="T16" fmla="*/ 12 w 27"/>
                  <a:gd name="T17" fmla="*/ 4 h 19"/>
                  <a:gd name="T18" fmla="*/ 13 w 27"/>
                  <a:gd name="T19" fmla="*/ 0 h 19"/>
                  <a:gd name="T20" fmla="*/ 13 w 27"/>
                  <a:gd name="T21" fmla="*/ 0 h 19"/>
                  <a:gd name="T22" fmla="*/ 19 w 27"/>
                  <a:gd name="T23" fmla="*/ 0 h 19"/>
                  <a:gd name="T24" fmla="*/ 22 w 27"/>
                  <a:gd name="T25" fmla="*/ 3 h 19"/>
                  <a:gd name="T26" fmla="*/ 27 w 27"/>
                  <a:gd name="T27" fmla="*/ 10 h 19"/>
                  <a:gd name="T28" fmla="*/ 3 w 27"/>
                  <a:gd name="T29" fmla="*/ 19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19">
                    <a:moveTo>
                      <a:pt x="3" y="19"/>
                    </a:moveTo>
                    <a:lnTo>
                      <a:pt x="3" y="19"/>
                    </a:lnTo>
                    <a:lnTo>
                      <a:pt x="0" y="6"/>
                    </a:lnTo>
                    <a:lnTo>
                      <a:pt x="3" y="9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9" y="9"/>
                    </a:lnTo>
                    <a:lnTo>
                      <a:pt x="12" y="4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2" y="3"/>
                    </a:lnTo>
                    <a:lnTo>
                      <a:pt x="27" y="10"/>
                    </a:lnTo>
                    <a:lnTo>
                      <a:pt x="3" y="19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3" name="Freeform 13551">
                <a:extLst>
                  <a:ext uri="{FF2B5EF4-FFF2-40B4-BE49-F238E27FC236}">
                    <a16:creationId xmlns:a16="http://schemas.microsoft.com/office/drawing/2014/main" id="{BF369011-26FC-4EAC-93EE-31FBCA450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104"/>
                <a:ext cx="27" cy="19"/>
              </a:xfrm>
              <a:custGeom>
                <a:avLst/>
                <a:gdLst>
                  <a:gd name="T0" fmla="*/ 3 w 27"/>
                  <a:gd name="T1" fmla="*/ 19 h 19"/>
                  <a:gd name="T2" fmla="*/ 3 w 27"/>
                  <a:gd name="T3" fmla="*/ 19 h 19"/>
                  <a:gd name="T4" fmla="*/ 0 w 27"/>
                  <a:gd name="T5" fmla="*/ 6 h 19"/>
                  <a:gd name="T6" fmla="*/ 0 w 27"/>
                  <a:gd name="T7" fmla="*/ 6 h 19"/>
                  <a:gd name="T8" fmla="*/ 3 w 27"/>
                  <a:gd name="T9" fmla="*/ 9 h 19"/>
                  <a:gd name="T10" fmla="*/ 4 w 27"/>
                  <a:gd name="T11" fmla="*/ 10 h 19"/>
                  <a:gd name="T12" fmla="*/ 6 w 27"/>
                  <a:gd name="T13" fmla="*/ 10 h 19"/>
                  <a:gd name="T14" fmla="*/ 9 w 27"/>
                  <a:gd name="T15" fmla="*/ 9 h 19"/>
                  <a:gd name="T16" fmla="*/ 12 w 27"/>
                  <a:gd name="T17" fmla="*/ 4 h 19"/>
                  <a:gd name="T18" fmla="*/ 13 w 27"/>
                  <a:gd name="T19" fmla="*/ 0 h 19"/>
                  <a:gd name="T20" fmla="*/ 13 w 27"/>
                  <a:gd name="T21" fmla="*/ 0 h 19"/>
                  <a:gd name="T22" fmla="*/ 19 w 27"/>
                  <a:gd name="T23" fmla="*/ 0 h 19"/>
                  <a:gd name="T24" fmla="*/ 22 w 27"/>
                  <a:gd name="T25" fmla="*/ 3 h 19"/>
                  <a:gd name="T26" fmla="*/ 27 w 27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" h="19">
                    <a:moveTo>
                      <a:pt x="3" y="19"/>
                    </a:moveTo>
                    <a:lnTo>
                      <a:pt x="3" y="19"/>
                    </a:lnTo>
                    <a:lnTo>
                      <a:pt x="0" y="6"/>
                    </a:lnTo>
                    <a:lnTo>
                      <a:pt x="3" y="9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9" y="9"/>
                    </a:lnTo>
                    <a:lnTo>
                      <a:pt x="12" y="4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2" y="3"/>
                    </a:lnTo>
                    <a:lnTo>
                      <a:pt x="27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4" name="Freeform 13552">
                <a:extLst>
                  <a:ext uri="{FF2B5EF4-FFF2-40B4-BE49-F238E27FC236}">
                    <a16:creationId xmlns:a16="http://schemas.microsoft.com/office/drawing/2014/main" id="{BC8A2B21-FD5F-435D-B026-387267C31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3104"/>
                <a:ext cx="28" cy="25"/>
              </a:xfrm>
              <a:custGeom>
                <a:avLst/>
                <a:gdLst>
                  <a:gd name="T0" fmla="*/ 0 w 28"/>
                  <a:gd name="T1" fmla="*/ 7 h 25"/>
                  <a:gd name="T2" fmla="*/ 0 w 28"/>
                  <a:gd name="T3" fmla="*/ 7 h 25"/>
                  <a:gd name="T4" fmla="*/ 4 w 28"/>
                  <a:gd name="T5" fmla="*/ 0 h 25"/>
                  <a:gd name="T6" fmla="*/ 4 w 28"/>
                  <a:gd name="T7" fmla="*/ 0 h 25"/>
                  <a:gd name="T8" fmla="*/ 6 w 28"/>
                  <a:gd name="T9" fmla="*/ 4 h 25"/>
                  <a:gd name="T10" fmla="*/ 7 w 28"/>
                  <a:gd name="T11" fmla="*/ 6 h 25"/>
                  <a:gd name="T12" fmla="*/ 9 w 28"/>
                  <a:gd name="T13" fmla="*/ 6 h 25"/>
                  <a:gd name="T14" fmla="*/ 13 w 28"/>
                  <a:gd name="T15" fmla="*/ 6 h 25"/>
                  <a:gd name="T16" fmla="*/ 16 w 28"/>
                  <a:gd name="T17" fmla="*/ 3 h 25"/>
                  <a:gd name="T18" fmla="*/ 16 w 28"/>
                  <a:gd name="T19" fmla="*/ 3 h 25"/>
                  <a:gd name="T20" fmla="*/ 16 w 28"/>
                  <a:gd name="T21" fmla="*/ 6 h 25"/>
                  <a:gd name="T22" fmla="*/ 19 w 28"/>
                  <a:gd name="T23" fmla="*/ 9 h 25"/>
                  <a:gd name="T24" fmla="*/ 22 w 28"/>
                  <a:gd name="T25" fmla="*/ 9 h 25"/>
                  <a:gd name="T26" fmla="*/ 25 w 28"/>
                  <a:gd name="T27" fmla="*/ 9 h 25"/>
                  <a:gd name="T28" fmla="*/ 25 w 28"/>
                  <a:gd name="T29" fmla="*/ 9 h 25"/>
                  <a:gd name="T30" fmla="*/ 27 w 28"/>
                  <a:gd name="T31" fmla="*/ 16 h 25"/>
                  <a:gd name="T32" fmla="*/ 28 w 28"/>
                  <a:gd name="T33" fmla="*/ 25 h 25"/>
                  <a:gd name="T34" fmla="*/ 0 w 28"/>
                  <a:gd name="T35" fmla="*/ 7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25">
                    <a:moveTo>
                      <a:pt x="0" y="7"/>
                    </a:moveTo>
                    <a:lnTo>
                      <a:pt x="0" y="7"/>
                    </a:lnTo>
                    <a:lnTo>
                      <a:pt x="4" y="0"/>
                    </a:lnTo>
                    <a:lnTo>
                      <a:pt x="6" y="4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6" y="6"/>
                    </a:lnTo>
                    <a:lnTo>
                      <a:pt x="19" y="9"/>
                    </a:lnTo>
                    <a:lnTo>
                      <a:pt x="22" y="9"/>
                    </a:lnTo>
                    <a:lnTo>
                      <a:pt x="25" y="9"/>
                    </a:lnTo>
                    <a:lnTo>
                      <a:pt x="27" y="16"/>
                    </a:lnTo>
                    <a:lnTo>
                      <a:pt x="28" y="2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5" name="Freeform 13553">
                <a:extLst>
                  <a:ext uri="{FF2B5EF4-FFF2-40B4-BE49-F238E27FC236}">
                    <a16:creationId xmlns:a16="http://schemas.microsoft.com/office/drawing/2014/main" id="{4732B7A2-B4D6-43F9-A92F-55C45F977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3104"/>
                <a:ext cx="28" cy="25"/>
              </a:xfrm>
              <a:custGeom>
                <a:avLst/>
                <a:gdLst>
                  <a:gd name="T0" fmla="*/ 0 w 28"/>
                  <a:gd name="T1" fmla="*/ 7 h 25"/>
                  <a:gd name="T2" fmla="*/ 0 w 28"/>
                  <a:gd name="T3" fmla="*/ 7 h 25"/>
                  <a:gd name="T4" fmla="*/ 4 w 28"/>
                  <a:gd name="T5" fmla="*/ 0 h 25"/>
                  <a:gd name="T6" fmla="*/ 4 w 28"/>
                  <a:gd name="T7" fmla="*/ 0 h 25"/>
                  <a:gd name="T8" fmla="*/ 6 w 28"/>
                  <a:gd name="T9" fmla="*/ 4 h 25"/>
                  <a:gd name="T10" fmla="*/ 7 w 28"/>
                  <a:gd name="T11" fmla="*/ 6 h 25"/>
                  <a:gd name="T12" fmla="*/ 9 w 28"/>
                  <a:gd name="T13" fmla="*/ 6 h 25"/>
                  <a:gd name="T14" fmla="*/ 13 w 28"/>
                  <a:gd name="T15" fmla="*/ 6 h 25"/>
                  <a:gd name="T16" fmla="*/ 16 w 28"/>
                  <a:gd name="T17" fmla="*/ 3 h 25"/>
                  <a:gd name="T18" fmla="*/ 16 w 28"/>
                  <a:gd name="T19" fmla="*/ 3 h 25"/>
                  <a:gd name="T20" fmla="*/ 16 w 28"/>
                  <a:gd name="T21" fmla="*/ 6 h 25"/>
                  <a:gd name="T22" fmla="*/ 19 w 28"/>
                  <a:gd name="T23" fmla="*/ 9 h 25"/>
                  <a:gd name="T24" fmla="*/ 22 w 28"/>
                  <a:gd name="T25" fmla="*/ 9 h 25"/>
                  <a:gd name="T26" fmla="*/ 25 w 28"/>
                  <a:gd name="T27" fmla="*/ 9 h 25"/>
                  <a:gd name="T28" fmla="*/ 25 w 28"/>
                  <a:gd name="T29" fmla="*/ 9 h 25"/>
                  <a:gd name="T30" fmla="*/ 27 w 28"/>
                  <a:gd name="T31" fmla="*/ 16 h 25"/>
                  <a:gd name="T32" fmla="*/ 28 w 28"/>
                  <a:gd name="T33" fmla="*/ 25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8" h="25">
                    <a:moveTo>
                      <a:pt x="0" y="7"/>
                    </a:moveTo>
                    <a:lnTo>
                      <a:pt x="0" y="7"/>
                    </a:lnTo>
                    <a:lnTo>
                      <a:pt x="4" y="0"/>
                    </a:lnTo>
                    <a:lnTo>
                      <a:pt x="6" y="4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6" y="6"/>
                    </a:lnTo>
                    <a:lnTo>
                      <a:pt x="19" y="9"/>
                    </a:lnTo>
                    <a:lnTo>
                      <a:pt x="22" y="9"/>
                    </a:lnTo>
                    <a:lnTo>
                      <a:pt x="25" y="9"/>
                    </a:lnTo>
                    <a:lnTo>
                      <a:pt x="27" y="16"/>
                    </a:lnTo>
                    <a:lnTo>
                      <a:pt x="28" y="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6" name="Freeform 13554">
                <a:extLst>
                  <a:ext uri="{FF2B5EF4-FFF2-40B4-BE49-F238E27FC236}">
                    <a16:creationId xmlns:a16="http://schemas.microsoft.com/office/drawing/2014/main" id="{777410A0-C749-4638-A9EB-8777708BE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3117"/>
                <a:ext cx="18" cy="21"/>
              </a:xfrm>
              <a:custGeom>
                <a:avLst/>
                <a:gdLst>
                  <a:gd name="T0" fmla="*/ 0 w 18"/>
                  <a:gd name="T1" fmla="*/ 21 h 21"/>
                  <a:gd name="T2" fmla="*/ 0 w 18"/>
                  <a:gd name="T3" fmla="*/ 21 h 21"/>
                  <a:gd name="T4" fmla="*/ 0 w 18"/>
                  <a:gd name="T5" fmla="*/ 17 h 21"/>
                  <a:gd name="T6" fmla="*/ 2 w 18"/>
                  <a:gd name="T7" fmla="*/ 11 h 21"/>
                  <a:gd name="T8" fmla="*/ 2 w 18"/>
                  <a:gd name="T9" fmla="*/ 11 h 21"/>
                  <a:gd name="T10" fmla="*/ 3 w 18"/>
                  <a:gd name="T11" fmla="*/ 12 h 21"/>
                  <a:gd name="T12" fmla="*/ 6 w 18"/>
                  <a:gd name="T13" fmla="*/ 12 h 21"/>
                  <a:gd name="T14" fmla="*/ 9 w 18"/>
                  <a:gd name="T15" fmla="*/ 9 h 21"/>
                  <a:gd name="T16" fmla="*/ 12 w 18"/>
                  <a:gd name="T17" fmla="*/ 0 h 21"/>
                  <a:gd name="T18" fmla="*/ 12 w 18"/>
                  <a:gd name="T19" fmla="*/ 0 h 21"/>
                  <a:gd name="T20" fmla="*/ 15 w 18"/>
                  <a:gd name="T21" fmla="*/ 3 h 21"/>
                  <a:gd name="T22" fmla="*/ 15 w 18"/>
                  <a:gd name="T23" fmla="*/ 8 h 21"/>
                  <a:gd name="T24" fmla="*/ 17 w 18"/>
                  <a:gd name="T25" fmla="*/ 11 h 21"/>
                  <a:gd name="T26" fmla="*/ 18 w 18"/>
                  <a:gd name="T27" fmla="*/ 14 h 21"/>
                  <a:gd name="T28" fmla="*/ 0 w 18"/>
                  <a:gd name="T29" fmla="*/ 21 h 2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" h="21">
                    <a:moveTo>
                      <a:pt x="0" y="21"/>
                    </a:moveTo>
                    <a:lnTo>
                      <a:pt x="0" y="21"/>
                    </a:lnTo>
                    <a:lnTo>
                      <a:pt x="0" y="17"/>
                    </a:lnTo>
                    <a:lnTo>
                      <a:pt x="2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9" y="9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7" y="11"/>
                    </a:lnTo>
                    <a:lnTo>
                      <a:pt x="18" y="14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7" name="Freeform 13555">
                <a:extLst>
                  <a:ext uri="{FF2B5EF4-FFF2-40B4-BE49-F238E27FC236}">
                    <a16:creationId xmlns:a16="http://schemas.microsoft.com/office/drawing/2014/main" id="{32A716DD-81C4-493E-A9C9-D92BA6FB7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3117"/>
                <a:ext cx="18" cy="21"/>
              </a:xfrm>
              <a:custGeom>
                <a:avLst/>
                <a:gdLst>
                  <a:gd name="T0" fmla="*/ 0 w 18"/>
                  <a:gd name="T1" fmla="*/ 21 h 21"/>
                  <a:gd name="T2" fmla="*/ 0 w 18"/>
                  <a:gd name="T3" fmla="*/ 21 h 21"/>
                  <a:gd name="T4" fmla="*/ 0 w 18"/>
                  <a:gd name="T5" fmla="*/ 17 h 21"/>
                  <a:gd name="T6" fmla="*/ 2 w 18"/>
                  <a:gd name="T7" fmla="*/ 11 h 21"/>
                  <a:gd name="T8" fmla="*/ 2 w 18"/>
                  <a:gd name="T9" fmla="*/ 11 h 21"/>
                  <a:gd name="T10" fmla="*/ 3 w 18"/>
                  <a:gd name="T11" fmla="*/ 12 h 21"/>
                  <a:gd name="T12" fmla="*/ 6 w 18"/>
                  <a:gd name="T13" fmla="*/ 12 h 21"/>
                  <a:gd name="T14" fmla="*/ 9 w 18"/>
                  <a:gd name="T15" fmla="*/ 9 h 21"/>
                  <a:gd name="T16" fmla="*/ 12 w 18"/>
                  <a:gd name="T17" fmla="*/ 0 h 21"/>
                  <a:gd name="T18" fmla="*/ 12 w 18"/>
                  <a:gd name="T19" fmla="*/ 0 h 21"/>
                  <a:gd name="T20" fmla="*/ 15 w 18"/>
                  <a:gd name="T21" fmla="*/ 3 h 21"/>
                  <a:gd name="T22" fmla="*/ 15 w 18"/>
                  <a:gd name="T23" fmla="*/ 8 h 21"/>
                  <a:gd name="T24" fmla="*/ 17 w 18"/>
                  <a:gd name="T25" fmla="*/ 11 h 21"/>
                  <a:gd name="T26" fmla="*/ 18 w 18"/>
                  <a:gd name="T27" fmla="*/ 14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" h="21">
                    <a:moveTo>
                      <a:pt x="0" y="21"/>
                    </a:moveTo>
                    <a:lnTo>
                      <a:pt x="0" y="21"/>
                    </a:lnTo>
                    <a:lnTo>
                      <a:pt x="0" y="17"/>
                    </a:lnTo>
                    <a:lnTo>
                      <a:pt x="2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9" y="9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7" y="11"/>
                    </a:lnTo>
                    <a:lnTo>
                      <a:pt x="18" y="1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8" name="Freeform 13556">
                <a:extLst>
                  <a:ext uri="{FF2B5EF4-FFF2-40B4-BE49-F238E27FC236}">
                    <a16:creationId xmlns:a16="http://schemas.microsoft.com/office/drawing/2014/main" id="{4C4E5BBC-4A80-4E3F-93F5-EB9F5AD59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057"/>
                <a:ext cx="15" cy="27"/>
              </a:xfrm>
              <a:custGeom>
                <a:avLst/>
                <a:gdLst>
                  <a:gd name="T0" fmla="*/ 15 w 15"/>
                  <a:gd name="T1" fmla="*/ 8 h 27"/>
                  <a:gd name="T2" fmla="*/ 15 w 15"/>
                  <a:gd name="T3" fmla="*/ 8 h 27"/>
                  <a:gd name="T4" fmla="*/ 12 w 15"/>
                  <a:gd name="T5" fmla="*/ 3 h 27"/>
                  <a:gd name="T6" fmla="*/ 9 w 15"/>
                  <a:gd name="T7" fmla="*/ 0 h 27"/>
                  <a:gd name="T8" fmla="*/ 7 w 15"/>
                  <a:gd name="T9" fmla="*/ 0 h 27"/>
                  <a:gd name="T10" fmla="*/ 7 w 15"/>
                  <a:gd name="T11" fmla="*/ 0 h 27"/>
                  <a:gd name="T12" fmla="*/ 9 w 15"/>
                  <a:gd name="T13" fmla="*/ 8 h 27"/>
                  <a:gd name="T14" fmla="*/ 9 w 15"/>
                  <a:gd name="T15" fmla="*/ 11 h 27"/>
                  <a:gd name="T16" fmla="*/ 9 w 15"/>
                  <a:gd name="T17" fmla="*/ 15 h 27"/>
                  <a:gd name="T18" fmla="*/ 9 w 15"/>
                  <a:gd name="T19" fmla="*/ 15 h 27"/>
                  <a:gd name="T20" fmla="*/ 4 w 15"/>
                  <a:gd name="T21" fmla="*/ 14 h 27"/>
                  <a:gd name="T22" fmla="*/ 3 w 15"/>
                  <a:gd name="T23" fmla="*/ 14 h 27"/>
                  <a:gd name="T24" fmla="*/ 0 w 15"/>
                  <a:gd name="T25" fmla="*/ 14 h 27"/>
                  <a:gd name="T26" fmla="*/ 0 w 15"/>
                  <a:gd name="T27" fmla="*/ 14 h 27"/>
                  <a:gd name="T28" fmla="*/ 1 w 15"/>
                  <a:gd name="T29" fmla="*/ 17 h 27"/>
                  <a:gd name="T30" fmla="*/ 3 w 15"/>
                  <a:gd name="T31" fmla="*/ 21 h 27"/>
                  <a:gd name="T32" fmla="*/ 7 w 15"/>
                  <a:gd name="T33" fmla="*/ 27 h 27"/>
                  <a:gd name="T34" fmla="*/ 15 w 15"/>
                  <a:gd name="T35" fmla="*/ 8 h 2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" h="27">
                    <a:moveTo>
                      <a:pt x="15" y="8"/>
                    </a:moveTo>
                    <a:lnTo>
                      <a:pt x="15" y="8"/>
                    </a:lnTo>
                    <a:lnTo>
                      <a:pt x="12" y="3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9" y="8"/>
                    </a:lnTo>
                    <a:lnTo>
                      <a:pt x="9" y="11"/>
                    </a:lnTo>
                    <a:lnTo>
                      <a:pt x="9" y="15"/>
                    </a:lnTo>
                    <a:lnTo>
                      <a:pt x="4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3" y="21"/>
                    </a:lnTo>
                    <a:lnTo>
                      <a:pt x="7" y="27"/>
                    </a:lnTo>
                    <a:lnTo>
                      <a:pt x="15" y="8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9" name="Freeform 13557">
                <a:extLst>
                  <a:ext uri="{FF2B5EF4-FFF2-40B4-BE49-F238E27FC236}">
                    <a16:creationId xmlns:a16="http://schemas.microsoft.com/office/drawing/2014/main" id="{F6C36FA8-2AA5-4B68-AE86-3D9D6411B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057"/>
                <a:ext cx="15" cy="27"/>
              </a:xfrm>
              <a:custGeom>
                <a:avLst/>
                <a:gdLst>
                  <a:gd name="T0" fmla="*/ 15 w 15"/>
                  <a:gd name="T1" fmla="*/ 8 h 27"/>
                  <a:gd name="T2" fmla="*/ 15 w 15"/>
                  <a:gd name="T3" fmla="*/ 8 h 27"/>
                  <a:gd name="T4" fmla="*/ 12 w 15"/>
                  <a:gd name="T5" fmla="*/ 3 h 27"/>
                  <a:gd name="T6" fmla="*/ 9 w 15"/>
                  <a:gd name="T7" fmla="*/ 0 h 27"/>
                  <a:gd name="T8" fmla="*/ 7 w 15"/>
                  <a:gd name="T9" fmla="*/ 0 h 27"/>
                  <a:gd name="T10" fmla="*/ 7 w 15"/>
                  <a:gd name="T11" fmla="*/ 0 h 27"/>
                  <a:gd name="T12" fmla="*/ 9 w 15"/>
                  <a:gd name="T13" fmla="*/ 8 h 27"/>
                  <a:gd name="T14" fmla="*/ 9 w 15"/>
                  <a:gd name="T15" fmla="*/ 11 h 27"/>
                  <a:gd name="T16" fmla="*/ 9 w 15"/>
                  <a:gd name="T17" fmla="*/ 15 h 27"/>
                  <a:gd name="T18" fmla="*/ 9 w 15"/>
                  <a:gd name="T19" fmla="*/ 15 h 27"/>
                  <a:gd name="T20" fmla="*/ 4 w 15"/>
                  <a:gd name="T21" fmla="*/ 14 h 27"/>
                  <a:gd name="T22" fmla="*/ 3 w 15"/>
                  <a:gd name="T23" fmla="*/ 14 h 27"/>
                  <a:gd name="T24" fmla="*/ 0 w 15"/>
                  <a:gd name="T25" fmla="*/ 14 h 27"/>
                  <a:gd name="T26" fmla="*/ 0 w 15"/>
                  <a:gd name="T27" fmla="*/ 14 h 27"/>
                  <a:gd name="T28" fmla="*/ 1 w 15"/>
                  <a:gd name="T29" fmla="*/ 17 h 27"/>
                  <a:gd name="T30" fmla="*/ 3 w 15"/>
                  <a:gd name="T31" fmla="*/ 21 h 27"/>
                  <a:gd name="T32" fmla="*/ 7 w 15"/>
                  <a:gd name="T33" fmla="*/ 27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" h="27">
                    <a:moveTo>
                      <a:pt x="15" y="8"/>
                    </a:moveTo>
                    <a:lnTo>
                      <a:pt x="15" y="8"/>
                    </a:lnTo>
                    <a:lnTo>
                      <a:pt x="12" y="3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9" y="8"/>
                    </a:lnTo>
                    <a:lnTo>
                      <a:pt x="9" y="11"/>
                    </a:lnTo>
                    <a:lnTo>
                      <a:pt x="9" y="15"/>
                    </a:lnTo>
                    <a:lnTo>
                      <a:pt x="4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3" y="21"/>
                    </a:lnTo>
                    <a:lnTo>
                      <a:pt x="7" y="2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0" name="Freeform 13558">
                <a:extLst>
                  <a:ext uri="{FF2B5EF4-FFF2-40B4-BE49-F238E27FC236}">
                    <a16:creationId xmlns:a16="http://schemas.microsoft.com/office/drawing/2014/main" id="{1265A944-2247-4714-898E-F0C9B1B2E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3012"/>
                <a:ext cx="26" cy="32"/>
              </a:xfrm>
              <a:custGeom>
                <a:avLst/>
                <a:gdLst>
                  <a:gd name="T0" fmla="*/ 0 w 26"/>
                  <a:gd name="T1" fmla="*/ 23 h 32"/>
                  <a:gd name="T2" fmla="*/ 0 w 26"/>
                  <a:gd name="T3" fmla="*/ 23 h 32"/>
                  <a:gd name="T4" fmla="*/ 2 w 26"/>
                  <a:gd name="T5" fmla="*/ 20 h 32"/>
                  <a:gd name="T6" fmla="*/ 2 w 26"/>
                  <a:gd name="T7" fmla="*/ 17 h 32"/>
                  <a:gd name="T8" fmla="*/ 2 w 26"/>
                  <a:gd name="T9" fmla="*/ 9 h 32"/>
                  <a:gd name="T10" fmla="*/ 2 w 26"/>
                  <a:gd name="T11" fmla="*/ 9 h 32"/>
                  <a:gd name="T12" fmla="*/ 5 w 26"/>
                  <a:gd name="T13" fmla="*/ 14 h 32"/>
                  <a:gd name="T14" fmla="*/ 6 w 26"/>
                  <a:gd name="T15" fmla="*/ 15 h 32"/>
                  <a:gd name="T16" fmla="*/ 8 w 26"/>
                  <a:gd name="T17" fmla="*/ 14 h 32"/>
                  <a:gd name="T18" fmla="*/ 9 w 26"/>
                  <a:gd name="T19" fmla="*/ 12 h 32"/>
                  <a:gd name="T20" fmla="*/ 11 w 26"/>
                  <a:gd name="T21" fmla="*/ 2 h 32"/>
                  <a:gd name="T22" fmla="*/ 11 w 26"/>
                  <a:gd name="T23" fmla="*/ 2 h 32"/>
                  <a:gd name="T24" fmla="*/ 15 w 26"/>
                  <a:gd name="T25" fmla="*/ 2 h 32"/>
                  <a:gd name="T26" fmla="*/ 18 w 26"/>
                  <a:gd name="T27" fmla="*/ 0 h 32"/>
                  <a:gd name="T28" fmla="*/ 18 w 26"/>
                  <a:gd name="T29" fmla="*/ 0 h 32"/>
                  <a:gd name="T30" fmla="*/ 20 w 26"/>
                  <a:gd name="T31" fmla="*/ 3 h 32"/>
                  <a:gd name="T32" fmla="*/ 21 w 26"/>
                  <a:gd name="T33" fmla="*/ 6 h 32"/>
                  <a:gd name="T34" fmla="*/ 24 w 26"/>
                  <a:gd name="T35" fmla="*/ 8 h 32"/>
                  <a:gd name="T36" fmla="*/ 26 w 26"/>
                  <a:gd name="T37" fmla="*/ 12 h 32"/>
                  <a:gd name="T38" fmla="*/ 26 w 26"/>
                  <a:gd name="T39" fmla="*/ 12 h 32"/>
                  <a:gd name="T40" fmla="*/ 26 w 26"/>
                  <a:gd name="T41" fmla="*/ 17 h 32"/>
                  <a:gd name="T42" fmla="*/ 24 w 26"/>
                  <a:gd name="T43" fmla="*/ 23 h 32"/>
                  <a:gd name="T44" fmla="*/ 21 w 26"/>
                  <a:gd name="T45" fmla="*/ 32 h 32"/>
                  <a:gd name="T46" fmla="*/ 0 w 26"/>
                  <a:gd name="T47" fmla="*/ 23 h 3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6" h="32">
                    <a:moveTo>
                      <a:pt x="0" y="23"/>
                    </a:moveTo>
                    <a:lnTo>
                      <a:pt x="0" y="23"/>
                    </a:lnTo>
                    <a:lnTo>
                      <a:pt x="2" y="20"/>
                    </a:lnTo>
                    <a:lnTo>
                      <a:pt x="2" y="17"/>
                    </a:lnTo>
                    <a:lnTo>
                      <a:pt x="2" y="9"/>
                    </a:lnTo>
                    <a:lnTo>
                      <a:pt x="5" y="14"/>
                    </a:lnTo>
                    <a:lnTo>
                      <a:pt x="6" y="15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2"/>
                    </a:lnTo>
                    <a:lnTo>
                      <a:pt x="15" y="2"/>
                    </a:lnTo>
                    <a:lnTo>
                      <a:pt x="18" y="0"/>
                    </a:lnTo>
                    <a:lnTo>
                      <a:pt x="20" y="3"/>
                    </a:lnTo>
                    <a:lnTo>
                      <a:pt x="21" y="6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6" y="17"/>
                    </a:lnTo>
                    <a:lnTo>
                      <a:pt x="24" y="23"/>
                    </a:lnTo>
                    <a:lnTo>
                      <a:pt x="21" y="32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1" name="Freeform 13559">
                <a:extLst>
                  <a:ext uri="{FF2B5EF4-FFF2-40B4-BE49-F238E27FC236}">
                    <a16:creationId xmlns:a16="http://schemas.microsoft.com/office/drawing/2014/main" id="{B80D694C-49BC-4C76-8CEF-BDE3C7E3A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3012"/>
                <a:ext cx="26" cy="32"/>
              </a:xfrm>
              <a:custGeom>
                <a:avLst/>
                <a:gdLst>
                  <a:gd name="T0" fmla="*/ 0 w 26"/>
                  <a:gd name="T1" fmla="*/ 23 h 32"/>
                  <a:gd name="T2" fmla="*/ 0 w 26"/>
                  <a:gd name="T3" fmla="*/ 23 h 32"/>
                  <a:gd name="T4" fmla="*/ 2 w 26"/>
                  <a:gd name="T5" fmla="*/ 20 h 32"/>
                  <a:gd name="T6" fmla="*/ 2 w 26"/>
                  <a:gd name="T7" fmla="*/ 17 h 32"/>
                  <a:gd name="T8" fmla="*/ 2 w 26"/>
                  <a:gd name="T9" fmla="*/ 9 h 32"/>
                  <a:gd name="T10" fmla="*/ 2 w 26"/>
                  <a:gd name="T11" fmla="*/ 9 h 32"/>
                  <a:gd name="T12" fmla="*/ 5 w 26"/>
                  <a:gd name="T13" fmla="*/ 14 h 32"/>
                  <a:gd name="T14" fmla="*/ 6 w 26"/>
                  <a:gd name="T15" fmla="*/ 15 h 32"/>
                  <a:gd name="T16" fmla="*/ 8 w 26"/>
                  <a:gd name="T17" fmla="*/ 14 h 32"/>
                  <a:gd name="T18" fmla="*/ 9 w 26"/>
                  <a:gd name="T19" fmla="*/ 12 h 32"/>
                  <a:gd name="T20" fmla="*/ 11 w 26"/>
                  <a:gd name="T21" fmla="*/ 2 h 32"/>
                  <a:gd name="T22" fmla="*/ 11 w 26"/>
                  <a:gd name="T23" fmla="*/ 2 h 32"/>
                  <a:gd name="T24" fmla="*/ 15 w 26"/>
                  <a:gd name="T25" fmla="*/ 2 h 32"/>
                  <a:gd name="T26" fmla="*/ 18 w 26"/>
                  <a:gd name="T27" fmla="*/ 0 h 32"/>
                  <a:gd name="T28" fmla="*/ 18 w 26"/>
                  <a:gd name="T29" fmla="*/ 0 h 32"/>
                  <a:gd name="T30" fmla="*/ 20 w 26"/>
                  <a:gd name="T31" fmla="*/ 3 h 32"/>
                  <a:gd name="T32" fmla="*/ 21 w 26"/>
                  <a:gd name="T33" fmla="*/ 6 h 32"/>
                  <a:gd name="T34" fmla="*/ 24 w 26"/>
                  <a:gd name="T35" fmla="*/ 8 h 32"/>
                  <a:gd name="T36" fmla="*/ 26 w 26"/>
                  <a:gd name="T37" fmla="*/ 12 h 32"/>
                  <a:gd name="T38" fmla="*/ 26 w 26"/>
                  <a:gd name="T39" fmla="*/ 12 h 32"/>
                  <a:gd name="T40" fmla="*/ 26 w 26"/>
                  <a:gd name="T41" fmla="*/ 17 h 32"/>
                  <a:gd name="T42" fmla="*/ 24 w 26"/>
                  <a:gd name="T43" fmla="*/ 23 h 32"/>
                  <a:gd name="T44" fmla="*/ 21 w 26"/>
                  <a:gd name="T45" fmla="*/ 32 h 3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6" h="32">
                    <a:moveTo>
                      <a:pt x="0" y="23"/>
                    </a:moveTo>
                    <a:lnTo>
                      <a:pt x="0" y="23"/>
                    </a:lnTo>
                    <a:lnTo>
                      <a:pt x="2" y="20"/>
                    </a:lnTo>
                    <a:lnTo>
                      <a:pt x="2" y="17"/>
                    </a:lnTo>
                    <a:lnTo>
                      <a:pt x="2" y="9"/>
                    </a:lnTo>
                    <a:lnTo>
                      <a:pt x="5" y="14"/>
                    </a:lnTo>
                    <a:lnTo>
                      <a:pt x="6" y="15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2"/>
                    </a:lnTo>
                    <a:lnTo>
                      <a:pt x="15" y="2"/>
                    </a:lnTo>
                    <a:lnTo>
                      <a:pt x="18" y="0"/>
                    </a:lnTo>
                    <a:lnTo>
                      <a:pt x="20" y="3"/>
                    </a:lnTo>
                    <a:lnTo>
                      <a:pt x="21" y="6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6" y="17"/>
                    </a:lnTo>
                    <a:lnTo>
                      <a:pt x="24" y="23"/>
                    </a:lnTo>
                    <a:lnTo>
                      <a:pt x="21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2" name="Freeform 13560">
                <a:extLst>
                  <a:ext uri="{FF2B5EF4-FFF2-40B4-BE49-F238E27FC236}">
                    <a16:creationId xmlns:a16="http://schemas.microsoft.com/office/drawing/2014/main" id="{48268123-DE1D-4872-BE4F-7F22C8C4B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3507"/>
                <a:ext cx="41" cy="12"/>
              </a:xfrm>
              <a:custGeom>
                <a:avLst/>
                <a:gdLst>
                  <a:gd name="T0" fmla="*/ 0 w 41"/>
                  <a:gd name="T1" fmla="*/ 2 h 12"/>
                  <a:gd name="T2" fmla="*/ 0 w 41"/>
                  <a:gd name="T3" fmla="*/ 2 h 12"/>
                  <a:gd name="T4" fmla="*/ 8 w 41"/>
                  <a:gd name="T5" fmla="*/ 6 h 12"/>
                  <a:gd name="T6" fmla="*/ 20 w 41"/>
                  <a:gd name="T7" fmla="*/ 11 h 12"/>
                  <a:gd name="T8" fmla="*/ 20 w 41"/>
                  <a:gd name="T9" fmla="*/ 11 h 12"/>
                  <a:gd name="T10" fmla="*/ 32 w 41"/>
                  <a:gd name="T11" fmla="*/ 12 h 12"/>
                  <a:gd name="T12" fmla="*/ 41 w 41"/>
                  <a:gd name="T13" fmla="*/ 11 h 12"/>
                  <a:gd name="T14" fmla="*/ 41 w 41"/>
                  <a:gd name="T15" fmla="*/ 11 h 12"/>
                  <a:gd name="T16" fmla="*/ 33 w 41"/>
                  <a:gd name="T17" fmla="*/ 5 h 12"/>
                  <a:gd name="T18" fmla="*/ 21 w 41"/>
                  <a:gd name="T19" fmla="*/ 2 h 12"/>
                  <a:gd name="T20" fmla="*/ 21 w 41"/>
                  <a:gd name="T21" fmla="*/ 2 h 12"/>
                  <a:gd name="T22" fmla="*/ 9 w 41"/>
                  <a:gd name="T23" fmla="*/ 0 h 12"/>
                  <a:gd name="T24" fmla="*/ 0 w 41"/>
                  <a:gd name="T25" fmla="*/ 2 h 12"/>
                  <a:gd name="T26" fmla="*/ 0 w 41"/>
                  <a:gd name="T27" fmla="*/ 2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" h="12">
                    <a:moveTo>
                      <a:pt x="0" y="2"/>
                    </a:moveTo>
                    <a:lnTo>
                      <a:pt x="0" y="2"/>
                    </a:lnTo>
                    <a:lnTo>
                      <a:pt x="8" y="6"/>
                    </a:lnTo>
                    <a:lnTo>
                      <a:pt x="20" y="11"/>
                    </a:lnTo>
                    <a:lnTo>
                      <a:pt x="32" y="12"/>
                    </a:lnTo>
                    <a:lnTo>
                      <a:pt x="41" y="11"/>
                    </a:lnTo>
                    <a:lnTo>
                      <a:pt x="33" y="5"/>
                    </a:lnTo>
                    <a:lnTo>
                      <a:pt x="21" y="2"/>
                    </a:lnTo>
                    <a:lnTo>
                      <a:pt x="9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6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3" name="Freeform 13561">
                <a:extLst>
                  <a:ext uri="{FF2B5EF4-FFF2-40B4-BE49-F238E27FC236}">
                    <a16:creationId xmlns:a16="http://schemas.microsoft.com/office/drawing/2014/main" id="{D20DD00C-12D8-4639-867B-212BF9296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1451"/>
                <a:ext cx="85" cy="1630"/>
              </a:xfrm>
              <a:custGeom>
                <a:avLst/>
                <a:gdLst>
                  <a:gd name="T0" fmla="*/ 58 w 85"/>
                  <a:gd name="T1" fmla="*/ 226 h 1630"/>
                  <a:gd name="T2" fmla="*/ 63 w 85"/>
                  <a:gd name="T3" fmla="*/ 312 h 1630"/>
                  <a:gd name="T4" fmla="*/ 67 w 85"/>
                  <a:gd name="T5" fmla="*/ 399 h 1630"/>
                  <a:gd name="T6" fmla="*/ 69 w 85"/>
                  <a:gd name="T7" fmla="*/ 570 h 1630"/>
                  <a:gd name="T8" fmla="*/ 63 w 85"/>
                  <a:gd name="T9" fmla="*/ 733 h 1630"/>
                  <a:gd name="T10" fmla="*/ 58 w 85"/>
                  <a:gd name="T11" fmla="*/ 856 h 1630"/>
                  <a:gd name="T12" fmla="*/ 55 w 85"/>
                  <a:gd name="T13" fmla="*/ 988 h 1630"/>
                  <a:gd name="T14" fmla="*/ 57 w 85"/>
                  <a:gd name="T15" fmla="*/ 1071 h 1630"/>
                  <a:gd name="T16" fmla="*/ 63 w 85"/>
                  <a:gd name="T17" fmla="*/ 1245 h 1630"/>
                  <a:gd name="T18" fmla="*/ 73 w 85"/>
                  <a:gd name="T19" fmla="*/ 1471 h 1630"/>
                  <a:gd name="T20" fmla="*/ 73 w 85"/>
                  <a:gd name="T21" fmla="*/ 1486 h 1630"/>
                  <a:gd name="T22" fmla="*/ 69 w 85"/>
                  <a:gd name="T23" fmla="*/ 1510 h 1630"/>
                  <a:gd name="T24" fmla="*/ 58 w 85"/>
                  <a:gd name="T25" fmla="*/ 1531 h 1630"/>
                  <a:gd name="T26" fmla="*/ 39 w 85"/>
                  <a:gd name="T27" fmla="*/ 1561 h 1630"/>
                  <a:gd name="T28" fmla="*/ 27 w 85"/>
                  <a:gd name="T29" fmla="*/ 1576 h 1630"/>
                  <a:gd name="T30" fmla="*/ 7 w 85"/>
                  <a:gd name="T31" fmla="*/ 1609 h 1630"/>
                  <a:gd name="T32" fmla="*/ 0 w 85"/>
                  <a:gd name="T33" fmla="*/ 1630 h 1630"/>
                  <a:gd name="T34" fmla="*/ 4 w 85"/>
                  <a:gd name="T35" fmla="*/ 1620 h 1630"/>
                  <a:gd name="T36" fmla="*/ 15 w 85"/>
                  <a:gd name="T37" fmla="*/ 1603 h 1630"/>
                  <a:gd name="T38" fmla="*/ 36 w 85"/>
                  <a:gd name="T39" fmla="*/ 1579 h 1630"/>
                  <a:gd name="T40" fmla="*/ 48 w 85"/>
                  <a:gd name="T41" fmla="*/ 1566 h 1630"/>
                  <a:gd name="T42" fmla="*/ 69 w 85"/>
                  <a:gd name="T43" fmla="*/ 1536 h 1630"/>
                  <a:gd name="T44" fmla="*/ 79 w 85"/>
                  <a:gd name="T45" fmla="*/ 1513 h 1630"/>
                  <a:gd name="T46" fmla="*/ 85 w 85"/>
                  <a:gd name="T47" fmla="*/ 1486 h 1630"/>
                  <a:gd name="T48" fmla="*/ 85 w 85"/>
                  <a:gd name="T49" fmla="*/ 1471 h 1630"/>
                  <a:gd name="T50" fmla="*/ 79 w 85"/>
                  <a:gd name="T51" fmla="*/ 1339 h 1630"/>
                  <a:gd name="T52" fmla="*/ 73 w 85"/>
                  <a:gd name="T53" fmla="*/ 1161 h 1630"/>
                  <a:gd name="T54" fmla="*/ 73 w 85"/>
                  <a:gd name="T55" fmla="*/ 999 h 1630"/>
                  <a:gd name="T56" fmla="*/ 76 w 85"/>
                  <a:gd name="T57" fmla="*/ 858 h 1630"/>
                  <a:gd name="T58" fmla="*/ 82 w 85"/>
                  <a:gd name="T59" fmla="*/ 726 h 1630"/>
                  <a:gd name="T60" fmla="*/ 85 w 85"/>
                  <a:gd name="T61" fmla="*/ 565 h 1630"/>
                  <a:gd name="T62" fmla="*/ 79 w 85"/>
                  <a:gd name="T63" fmla="*/ 399 h 1630"/>
                  <a:gd name="T64" fmla="*/ 75 w 85"/>
                  <a:gd name="T65" fmla="*/ 310 h 1630"/>
                  <a:gd name="T66" fmla="*/ 69 w 85"/>
                  <a:gd name="T67" fmla="*/ 207 h 1630"/>
                  <a:gd name="T68" fmla="*/ 67 w 85"/>
                  <a:gd name="T69" fmla="*/ 174 h 1630"/>
                  <a:gd name="T70" fmla="*/ 57 w 85"/>
                  <a:gd name="T71" fmla="*/ 90 h 1630"/>
                  <a:gd name="T72" fmla="*/ 48 w 85"/>
                  <a:gd name="T73" fmla="*/ 19 h 1630"/>
                  <a:gd name="T74" fmla="*/ 48 w 85"/>
                  <a:gd name="T75" fmla="*/ 0 h 1630"/>
                  <a:gd name="T76" fmla="*/ 48 w 85"/>
                  <a:gd name="T77" fmla="*/ 42 h 1630"/>
                  <a:gd name="T78" fmla="*/ 57 w 85"/>
                  <a:gd name="T79" fmla="*/ 207 h 163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5" h="1630">
                    <a:moveTo>
                      <a:pt x="57" y="207"/>
                    </a:moveTo>
                    <a:lnTo>
                      <a:pt x="58" y="226"/>
                    </a:lnTo>
                    <a:lnTo>
                      <a:pt x="63" y="312"/>
                    </a:lnTo>
                    <a:lnTo>
                      <a:pt x="67" y="399"/>
                    </a:lnTo>
                    <a:lnTo>
                      <a:pt x="70" y="486"/>
                    </a:lnTo>
                    <a:lnTo>
                      <a:pt x="69" y="570"/>
                    </a:lnTo>
                    <a:lnTo>
                      <a:pt x="67" y="651"/>
                    </a:lnTo>
                    <a:lnTo>
                      <a:pt x="63" y="733"/>
                    </a:lnTo>
                    <a:lnTo>
                      <a:pt x="58" y="856"/>
                    </a:lnTo>
                    <a:lnTo>
                      <a:pt x="57" y="922"/>
                    </a:lnTo>
                    <a:lnTo>
                      <a:pt x="55" y="988"/>
                    </a:lnTo>
                    <a:lnTo>
                      <a:pt x="57" y="1071"/>
                    </a:lnTo>
                    <a:lnTo>
                      <a:pt x="58" y="1156"/>
                    </a:lnTo>
                    <a:lnTo>
                      <a:pt x="63" y="1245"/>
                    </a:lnTo>
                    <a:lnTo>
                      <a:pt x="67" y="1341"/>
                    </a:lnTo>
                    <a:lnTo>
                      <a:pt x="73" y="1471"/>
                    </a:lnTo>
                    <a:lnTo>
                      <a:pt x="73" y="1486"/>
                    </a:lnTo>
                    <a:lnTo>
                      <a:pt x="72" y="1498"/>
                    </a:lnTo>
                    <a:lnTo>
                      <a:pt x="69" y="1510"/>
                    </a:lnTo>
                    <a:lnTo>
                      <a:pt x="64" y="1521"/>
                    </a:lnTo>
                    <a:lnTo>
                      <a:pt x="58" y="1531"/>
                    </a:lnTo>
                    <a:lnTo>
                      <a:pt x="52" y="1542"/>
                    </a:lnTo>
                    <a:lnTo>
                      <a:pt x="39" y="1561"/>
                    </a:lnTo>
                    <a:lnTo>
                      <a:pt x="27" y="1576"/>
                    </a:lnTo>
                    <a:lnTo>
                      <a:pt x="16" y="1591"/>
                    </a:lnTo>
                    <a:lnTo>
                      <a:pt x="7" y="1609"/>
                    </a:lnTo>
                    <a:lnTo>
                      <a:pt x="0" y="1630"/>
                    </a:lnTo>
                    <a:lnTo>
                      <a:pt x="4" y="1620"/>
                    </a:lnTo>
                    <a:lnTo>
                      <a:pt x="9" y="1611"/>
                    </a:lnTo>
                    <a:lnTo>
                      <a:pt x="15" y="1603"/>
                    </a:lnTo>
                    <a:lnTo>
                      <a:pt x="21" y="1594"/>
                    </a:lnTo>
                    <a:lnTo>
                      <a:pt x="36" y="1579"/>
                    </a:lnTo>
                    <a:lnTo>
                      <a:pt x="48" y="1566"/>
                    </a:lnTo>
                    <a:lnTo>
                      <a:pt x="63" y="1546"/>
                    </a:lnTo>
                    <a:lnTo>
                      <a:pt x="69" y="1536"/>
                    </a:lnTo>
                    <a:lnTo>
                      <a:pt x="75" y="1525"/>
                    </a:lnTo>
                    <a:lnTo>
                      <a:pt x="79" y="1513"/>
                    </a:lnTo>
                    <a:lnTo>
                      <a:pt x="82" y="1501"/>
                    </a:lnTo>
                    <a:lnTo>
                      <a:pt x="85" y="1486"/>
                    </a:lnTo>
                    <a:lnTo>
                      <a:pt x="85" y="1471"/>
                    </a:lnTo>
                    <a:lnTo>
                      <a:pt x="79" y="1339"/>
                    </a:lnTo>
                    <a:lnTo>
                      <a:pt x="75" y="1246"/>
                    </a:lnTo>
                    <a:lnTo>
                      <a:pt x="73" y="1161"/>
                    </a:lnTo>
                    <a:lnTo>
                      <a:pt x="73" y="999"/>
                    </a:lnTo>
                    <a:lnTo>
                      <a:pt x="73" y="930"/>
                    </a:lnTo>
                    <a:lnTo>
                      <a:pt x="76" y="858"/>
                    </a:lnTo>
                    <a:lnTo>
                      <a:pt x="82" y="726"/>
                    </a:lnTo>
                    <a:lnTo>
                      <a:pt x="85" y="645"/>
                    </a:lnTo>
                    <a:lnTo>
                      <a:pt x="85" y="565"/>
                    </a:lnTo>
                    <a:lnTo>
                      <a:pt x="84" y="484"/>
                    </a:lnTo>
                    <a:lnTo>
                      <a:pt x="79" y="399"/>
                    </a:lnTo>
                    <a:lnTo>
                      <a:pt x="75" y="310"/>
                    </a:lnTo>
                    <a:lnTo>
                      <a:pt x="70" y="225"/>
                    </a:lnTo>
                    <a:lnTo>
                      <a:pt x="69" y="207"/>
                    </a:lnTo>
                    <a:lnTo>
                      <a:pt x="67" y="174"/>
                    </a:lnTo>
                    <a:lnTo>
                      <a:pt x="64" y="144"/>
                    </a:lnTo>
                    <a:lnTo>
                      <a:pt x="57" y="90"/>
                    </a:lnTo>
                    <a:lnTo>
                      <a:pt x="51" y="42"/>
                    </a:lnTo>
                    <a:lnTo>
                      <a:pt x="48" y="19"/>
                    </a:lnTo>
                    <a:lnTo>
                      <a:pt x="48" y="0"/>
                    </a:lnTo>
                    <a:lnTo>
                      <a:pt x="48" y="42"/>
                    </a:lnTo>
                    <a:lnTo>
                      <a:pt x="51" y="90"/>
                    </a:lnTo>
                    <a:lnTo>
                      <a:pt x="57" y="20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4" name="Freeform 13562">
                <a:extLst>
                  <a:ext uri="{FF2B5EF4-FFF2-40B4-BE49-F238E27FC236}">
                    <a16:creationId xmlns:a16="http://schemas.microsoft.com/office/drawing/2014/main" id="{DF38BD49-9223-4B18-9FD6-2EAD2D27C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1400"/>
                <a:ext cx="143" cy="1678"/>
              </a:xfrm>
              <a:custGeom>
                <a:avLst/>
                <a:gdLst>
                  <a:gd name="T0" fmla="*/ 95 w 143"/>
                  <a:gd name="T1" fmla="*/ 475 h 1678"/>
                  <a:gd name="T2" fmla="*/ 114 w 143"/>
                  <a:gd name="T3" fmla="*/ 634 h 1678"/>
                  <a:gd name="T4" fmla="*/ 119 w 143"/>
                  <a:gd name="T5" fmla="*/ 759 h 1678"/>
                  <a:gd name="T6" fmla="*/ 120 w 143"/>
                  <a:gd name="T7" fmla="*/ 819 h 1678"/>
                  <a:gd name="T8" fmla="*/ 123 w 143"/>
                  <a:gd name="T9" fmla="*/ 891 h 1678"/>
                  <a:gd name="T10" fmla="*/ 126 w 143"/>
                  <a:gd name="T11" fmla="*/ 1032 h 1678"/>
                  <a:gd name="T12" fmla="*/ 120 w 143"/>
                  <a:gd name="T13" fmla="*/ 1147 h 1678"/>
                  <a:gd name="T14" fmla="*/ 117 w 143"/>
                  <a:gd name="T15" fmla="*/ 1228 h 1678"/>
                  <a:gd name="T16" fmla="*/ 117 w 143"/>
                  <a:gd name="T17" fmla="*/ 1303 h 1678"/>
                  <a:gd name="T18" fmla="*/ 120 w 143"/>
                  <a:gd name="T19" fmla="*/ 1362 h 1678"/>
                  <a:gd name="T20" fmla="*/ 120 w 143"/>
                  <a:gd name="T21" fmla="*/ 1504 h 1678"/>
                  <a:gd name="T22" fmla="*/ 120 w 143"/>
                  <a:gd name="T23" fmla="*/ 1516 h 1678"/>
                  <a:gd name="T24" fmla="*/ 113 w 143"/>
                  <a:gd name="T25" fmla="*/ 1539 h 1678"/>
                  <a:gd name="T26" fmla="*/ 99 w 143"/>
                  <a:gd name="T27" fmla="*/ 1557 h 1678"/>
                  <a:gd name="T28" fmla="*/ 72 w 143"/>
                  <a:gd name="T29" fmla="*/ 1582 h 1678"/>
                  <a:gd name="T30" fmla="*/ 51 w 143"/>
                  <a:gd name="T31" fmla="*/ 1600 h 1678"/>
                  <a:gd name="T32" fmla="*/ 29 w 143"/>
                  <a:gd name="T33" fmla="*/ 1621 h 1678"/>
                  <a:gd name="T34" fmla="*/ 11 w 143"/>
                  <a:gd name="T35" fmla="*/ 1647 h 1678"/>
                  <a:gd name="T36" fmla="*/ 0 w 143"/>
                  <a:gd name="T37" fmla="*/ 1678 h 1678"/>
                  <a:gd name="T38" fmla="*/ 0 w 143"/>
                  <a:gd name="T39" fmla="*/ 1678 h 1678"/>
                  <a:gd name="T40" fmla="*/ 5 w 143"/>
                  <a:gd name="T41" fmla="*/ 1663 h 1678"/>
                  <a:gd name="T42" fmla="*/ 23 w 143"/>
                  <a:gd name="T43" fmla="*/ 1638 h 1678"/>
                  <a:gd name="T44" fmla="*/ 57 w 143"/>
                  <a:gd name="T45" fmla="*/ 1609 h 1678"/>
                  <a:gd name="T46" fmla="*/ 80 w 143"/>
                  <a:gd name="T47" fmla="*/ 1591 h 1678"/>
                  <a:gd name="T48" fmla="*/ 99 w 143"/>
                  <a:gd name="T49" fmla="*/ 1573 h 1678"/>
                  <a:gd name="T50" fmla="*/ 117 w 143"/>
                  <a:gd name="T51" fmla="*/ 1554 h 1678"/>
                  <a:gd name="T52" fmla="*/ 128 w 143"/>
                  <a:gd name="T53" fmla="*/ 1531 h 1678"/>
                  <a:gd name="T54" fmla="*/ 132 w 143"/>
                  <a:gd name="T55" fmla="*/ 1504 h 1678"/>
                  <a:gd name="T56" fmla="*/ 132 w 143"/>
                  <a:gd name="T57" fmla="*/ 1428 h 1678"/>
                  <a:gd name="T58" fmla="*/ 129 w 143"/>
                  <a:gd name="T59" fmla="*/ 1302 h 1678"/>
                  <a:gd name="T60" fmla="*/ 129 w 143"/>
                  <a:gd name="T61" fmla="*/ 1264 h 1678"/>
                  <a:gd name="T62" fmla="*/ 137 w 143"/>
                  <a:gd name="T63" fmla="*/ 1141 h 1678"/>
                  <a:gd name="T64" fmla="*/ 140 w 143"/>
                  <a:gd name="T65" fmla="*/ 1086 h 1678"/>
                  <a:gd name="T66" fmla="*/ 143 w 143"/>
                  <a:gd name="T67" fmla="*/ 960 h 1678"/>
                  <a:gd name="T68" fmla="*/ 141 w 143"/>
                  <a:gd name="T69" fmla="*/ 886 h 1678"/>
                  <a:gd name="T70" fmla="*/ 135 w 143"/>
                  <a:gd name="T71" fmla="*/ 748 h 1678"/>
                  <a:gd name="T72" fmla="*/ 132 w 143"/>
                  <a:gd name="T73" fmla="*/ 685 h 1678"/>
                  <a:gd name="T74" fmla="*/ 119 w 143"/>
                  <a:gd name="T75" fmla="*/ 561 h 1678"/>
                  <a:gd name="T76" fmla="*/ 105 w 143"/>
                  <a:gd name="T77" fmla="*/ 474 h 1678"/>
                  <a:gd name="T78" fmla="*/ 90 w 143"/>
                  <a:gd name="T79" fmla="*/ 345 h 1678"/>
                  <a:gd name="T80" fmla="*/ 80 w 143"/>
                  <a:gd name="T81" fmla="*/ 213 h 1678"/>
                  <a:gd name="T82" fmla="*/ 75 w 143"/>
                  <a:gd name="T83" fmla="*/ 93 h 1678"/>
                  <a:gd name="T84" fmla="*/ 77 w 143"/>
                  <a:gd name="T85" fmla="*/ 0 h 1678"/>
                  <a:gd name="T86" fmla="*/ 77 w 143"/>
                  <a:gd name="T87" fmla="*/ 0 h 1678"/>
                  <a:gd name="T88" fmla="*/ 74 w 143"/>
                  <a:gd name="T89" fmla="*/ 94 h 1678"/>
                  <a:gd name="T90" fmla="*/ 74 w 143"/>
                  <a:gd name="T91" fmla="*/ 214 h 1678"/>
                  <a:gd name="T92" fmla="*/ 80 w 143"/>
                  <a:gd name="T93" fmla="*/ 346 h 1678"/>
                  <a:gd name="T94" fmla="*/ 95 w 143"/>
                  <a:gd name="T95" fmla="*/ 475 h 167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43" h="1678">
                    <a:moveTo>
                      <a:pt x="95" y="475"/>
                    </a:moveTo>
                    <a:lnTo>
                      <a:pt x="95" y="475"/>
                    </a:lnTo>
                    <a:lnTo>
                      <a:pt x="107" y="564"/>
                    </a:lnTo>
                    <a:lnTo>
                      <a:pt x="114" y="634"/>
                    </a:lnTo>
                    <a:lnTo>
                      <a:pt x="117" y="696"/>
                    </a:lnTo>
                    <a:lnTo>
                      <a:pt x="119" y="759"/>
                    </a:lnTo>
                    <a:lnTo>
                      <a:pt x="120" y="819"/>
                    </a:lnTo>
                    <a:lnTo>
                      <a:pt x="123" y="891"/>
                    </a:lnTo>
                    <a:lnTo>
                      <a:pt x="126" y="966"/>
                    </a:lnTo>
                    <a:lnTo>
                      <a:pt x="126" y="1032"/>
                    </a:lnTo>
                    <a:lnTo>
                      <a:pt x="123" y="1092"/>
                    </a:lnTo>
                    <a:lnTo>
                      <a:pt x="120" y="1147"/>
                    </a:lnTo>
                    <a:lnTo>
                      <a:pt x="117" y="1228"/>
                    </a:lnTo>
                    <a:lnTo>
                      <a:pt x="117" y="1266"/>
                    </a:lnTo>
                    <a:lnTo>
                      <a:pt x="117" y="1303"/>
                    </a:lnTo>
                    <a:lnTo>
                      <a:pt x="120" y="1362"/>
                    </a:lnTo>
                    <a:lnTo>
                      <a:pt x="120" y="1428"/>
                    </a:lnTo>
                    <a:lnTo>
                      <a:pt x="120" y="1504"/>
                    </a:lnTo>
                    <a:lnTo>
                      <a:pt x="120" y="1516"/>
                    </a:lnTo>
                    <a:lnTo>
                      <a:pt x="117" y="1528"/>
                    </a:lnTo>
                    <a:lnTo>
                      <a:pt x="113" y="1539"/>
                    </a:lnTo>
                    <a:lnTo>
                      <a:pt x="107" y="1548"/>
                    </a:lnTo>
                    <a:lnTo>
                      <a:pt x="99" y="1557"/>
                    </a:lnTo>
                    <a:lnTo>
                      <a:pt x="90" y="1566"/>
                    </a:lnTo>
                    <a:lnTo>
                      <a:pt x="72" y="1582"/>
                    </a:lnTo>
                    <a:lnTo>
                      <a:pt x="51" y="1600"/>
                    </a:lnTo>
                    <a:lnTo>
                      <a:pt x="39" y="1611"/>
                    </a:lnTo>
                    <a:lnTo>
                      <a:pt x="29" y="1621"/>
                    </a:lnTo>
                    <a:lnTo>
                      <a:pt x="20" y="1633"/>
                    </a:lnTo>
                    <a:lnTo>
                      <a:pt x="11" y="1647"/>
                    </a:lnTo>
                    <a:lnTo>
                      <a:pt x="5" y="1662"/>
                    </a:lnTo>
                    <a:lnTo>
                      <a:pt x="0" y="1678"/>
                    </a:lnTo>
                    <a:lnTo>
                      <a:pt x="2" y="1671"/>
                    </a:lnTo>
                    <a:lnTo>
                      <a:pt x="5" y="1663"/>
                    </a:lnTo>
                    <a:lnTo>
                      <a:pt x="12" y="1650"/>
                    </a:lnTo>
                    <a:lnTo>
                      <a:pt x="23" y="1638"/>
                    </a:lnTo>
                    <a:lnTo>
                      <a:pt x="33" y="1627"/>
                    </a:lnTo>
                    <a:lnTo>
                      <a:pt x="57" y="1609"/>
                    </a:lnTo>
                    <a:lnTo>
                      <a:pt x="69" y="1600"/>
                    </a:lnTo>
                    <a:lnTo>
                      <a:pt x="80" y="1591"/>
                    </a:lnTo>
                    <a:lnTo>
                      <a:pt x="99" y="1573"/>
                    </a:lnTo>
                    <a:lnTo>
                      <a:pt x="108" y="1564"/>
                    </a:lnTo>
                    <a:lnTo>
                      <a:pt x="117" y="1554"/>
                    </a:lnTo>
                    <a:lnTo>
                      <a:pt x="123" y="1543"/>
                    </a:lnTo>
                    <a:lnTo>
                      <a:pt x="128" y="1531"/>
                    </a:lnTo>
                    <a:lnTo>
                      <a:pt x="132" y="1519"/>
                    </a:lnTo>
                    <a:lnTo>
                      <a:pt x="132" y="1504"/>
                    </a:lnTo>
                    <a:lnTo>
                      <a:pt x="132" y="1428"/>
                    </a:lnTo>
                    <a:lnTo>
                      <a:pt x="132" y="1362"/>
                    </a:lnTo>
                    <a:lnTo>
                      <a:pt x="129" y="1302"/>
                    </a:lnTo>
                    <a:lnTo>
                      <a:pt x="129" y="1264"/>
                    </a:lnTo>
                    <a:lnTo>
                      <a:pt x="131" y="1225"/>
                    </a:lnTo>
                    <a:lnTo>
                      <a:pt x="137" y="1141"/>
                    </a:lnTo>
                    <a:lnTo>
                      <a:pt x="140" y="1086"/>
                    </a:lnTo>
                    <a:lnTo>
                      <a:pt x="143" y="1026"/>
                    </a:lnTo>
                    <a:lnTo>
                      <a:pt x="143" y="960"/>
                    </a:lnTo>
                    <a:lnTo>
                      <a:pt x="141" y="886"/>
                    </a:lnTo>
                    <a:lnTo>
                      <a:pt x="137" y="811"/>
                    </a:lnTo>
                    <a:lnTo>
                      <a:pt x="135" y="748"/>
                    </a:lnTo>
                    <a:lnTo>
                      <a:pt x="132" y="685"/>
                    </a:lnTo>
                    <a:lnTo>
                      <a:pt x="128" y="628"/>
                    </a:lnTo>
                    <a:lnTo>
                      <a:pt x="119" y="561"/>
                    </a:lnTo>
                    <a:lnTo>
                      <a:pt x="105" y="474"/>
                    </a:lnTo>
                    <a:lnTo>
                      <a:pt x="98" y="411"/>
                    </a:lnTo>
                    <a:lnTo>
                      <a:pt x="90" y="345"/>
                    </a:lnTo>
                    <a:lnTo>
                      <a:pt x="84" y="279"/>
                    </a:lnTo>
                    <a:lnTo>
                      <a:pt x="80" y="213"/>
                    </a:lnTo>
                    <a:lnTo>
                      <a:pt x="77" y="151"/>
                    </a:lnTo>
                    <a:lnTo>
                      <a:pt x="75" y="93"/>
                    </a:lnTo>
                    <a:lnTo>
                      <a:pt x="75" y="42"/>
                    </a:lnTo>
                    <a:lnTo>
                      <a:pt x="77" y="0"/>
                    </a:lnTo>
                    <a:lnTo>
                      <a:pt x="75" y="43"/>
                    </a:lnTo>
                    <a:lnTo>
                      <a:pt x="74" y="94"/>
                    </a:lnTo>
                    <a:lnTo>
                      <a:pt x="74" y="151"/>
                    </a:lnTo>
                    <a:lnTo>
                      <a:pt x="74" y="214"/>
                    </a:lnTo>
                    <a:lnTo>
                      <a:pt x="77" y="280"/>
                    </a:lnTo>
                    <a:lnTo>
                      <a:pt x="80" y="346"/>
                    </a:lnTo>
                    <a:lnTo>
                      <a:pt x="86" y="412"/>
                    </a:lnTo>
                    <a:lnTo>
                      <a:pt x="95" y="4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5" name="Freeform 13563">
                <a:extLst>
                  <a:ext uri="{FF2B5EF4-FFF2-40B4-BE49-F238E27FC236}">
                    <a16:creationId xmlns:a16="http://schemas.microsoft.com/office/drawing/2014/main" id="{696B3DCA-E4F0-4DC8-BF12-E5F63E487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3033"/>
                <a:ext cx="54" cy="53"/>
              </a:xfrm>
              <a:custGeom>
                <a:avLst/>
                <a:gdLst>
                  <a:gd name="T0" fmla="*/ 40 w 54"/>
                  <a:gd name="T1" fmla="*/ 0 h 53"/>
                  <a:gd name="T2" fmla="*/ 40 w 54"/>
                  <a:gd name="T3" fmla="*/ 0 h 53"/>
                  <a:gd name="T4" fmla="*/ 46 w 54"/>
                  <a:gd name="T5" fmla="*/ 12 h 53"/>
                  <a:gd name="T6" fmla="*/ 48 w 54"/>
                  <a:gd name="T7" fmla="*/ 17 h 53"/>
                  <a:gd name="T8" fmla="*/ 48 w 54"/>
                  <a:gd name="T9" fmla="*/ 21 h 53"/>
                  <a:gd name="T10" fmla="*/ 46 w 54"/>
                  <a:gd name="T11" fmla="*/ 26 h 53"/>
                  <a:gd name="T12" fmla="*/ 45 w 54"/>
                  <a:gd name="T13" fmla="*/ 30 h 53"/>
                  <a:gd name="T14" fmla="*/ 40 w 54"/>
                  <a:gd name="T15" fmla="*/ 35 h 53"/>
                  <a:gd name="T16" fmla="*/ 34 w 54"/>
                  <a:gd name="T17" fmla="*/ 39 h 53"/>
                  <a:gd name="T18" fmla="*/ 34 w 54"/>
                  <a:gd name="T19" fmla="*/ 39 h 53"/>
                  <a:gd name="T20" fmla="*/ 22 w 54"/>
                  <a:gd name="T21" fmla="*/ 47 h 53"/>
                  <a:gd name="T22" fmla="*/ 12 w 54"/>
                  <a:gd name="T23" fmla="*/ 50 h 53"/>
                  <a:gd name="T24" fmla="*/ 0 w 54"/>
                  <a:gd name="T25" fmla="*/ 51 h 53"/>
                  <a:gd name="T26" fmla="*/ 0 w 54"/>
                  <a:gd name="T27" fmla="*/ 51 h 53"/>
                  <a:gd name="T28" fmla="*/ 6 w 54"/>
                  <a:gd name="T29" fmla="*/ 53 h 53"/>
                  <a:gd name="T30" fmla="*/ 12 w 54"/>
                  <a:gd name="T31" fmla="*/ 53 h 53"/>
                  <a:gd name="T32" fmla="*/ 24 w 54"/>
                  <a:gd name="T33" fmla="*/ 50 h 53"/>
                  <a:gd name="T34" fmla="*/ 36 w 54"/>
                  <a:gd name="T35" fmla="*/ 45 h 53"/>
                  <a:gd name="T36" fmla="*/ 45 w 54"/>
                  <a:gd name="T37" fmla="*/ 38 h 53"/>
                  <a:gd name="T38" fmla="*/ 45 w 54"/>
                  <a:gd name="T39" fmla="*/ 38 h 53"/>
                  <a:gd name="T40" fmla="*/ 49 w 54"/>
                  <a:gd name="T41" fmla="*/ 35 h 53"/>
                  <a:gd name="T42" fmla="*/ 52 w 54"/>
                  <a:gd name="T43" fmla="*/ 30 h 53"/>
                  <a:gd name="T44" fmla="*/ 54 w 54"/>
                  <a:gd name="T45" fmla="*/ 26 h 53"/>
                  <a:gd name="T46" fmla="*/ 54 w 54"/>
                  <a:gd name="T47" fmla="*/ 20 h 53"/>
                  <a:gd name="T48" fmla="*/ 52 w 54"/>
                  <a:gd name="T49" fmla="*/ 14 h 53"/>
                  <a:gd name="T50" fmla="*/ 49 w 54"/>
                  <a:gd name="T51" fmla="*/ 9 h 53"/>
                  <a:gd name="T52" fmla="*/ 46 w 54"/>
                  <a:gd name="T53" fmla="*/ 5 h 53"/>
                  <a:gd name="T54" fmla="*/ 40 w 54"/>
                  <a:gd name="T55" fmla="*/ 0 h 53"/>
                  <a:gd name="T56" fmla="*/ 40 w 54"/>
                  <a:gd name="T57" fmla="*/ 0 h 5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4" h="53">
                    <a:moveTo>
                      <a:pt x="40" y="0"/>
                    </a:moveTo>
                    <a:lnTo>
                      <a:pt x="40" y="0"/>
                    </a:lnTo>
                    <a:lnTo>
                      <a:pt x="46" y="12"/>
                    </a:lnTo>
                    <a:lnTo>
                      <a:pt x="48" y="17"/>
                    </a:lnTo>
                    <a:lnTo>
                      <a:pt x="48" y="21"/>
                    </a:lnTo>
                    <a:lnTo>
                      <a:pt x="46" y="26"/>
                    </a:lnTo>
                    <a:lnTo>
                      <a:pt x="45" y="30"/>
                    </a:lnTo>
                    <a:lnTo>
                      <a:pt x="40" y="35"/>
                    </a:lnTo>
                    <a:lnTo>
                      <a:pt x="34" y="39"/>
                    </a:lnTo>
                    <a:lnTo>
                      <a:pt x="22" y="47"/>
                    </a:lnTo>
                    <a:lnTo>
                      <a:pt x="12" y="50"/>
                    </a:lnTo>
                    <a:lnTo>
                      <a:pt x="0" y="51"/>
                    </a:lnTo>
                    <a:lnTo>
                      <a:pt x="6" y="53"/>
                    </a:lnTo>
                    <a:lnTo>
                      <a:pt x="12" y="53"/>
                    </a:lnTo>
                    <a:lnTo>
                      <a:pt x="24" y="50"/>
                    </a:lnTo>
                    <a:lnTo>
                      <a:pt x="36" y="45"/>
                    </a:lnTo>
                    <a:lnTo>
                      <a:pt x="45" y="38"/>
                    </a:lnTo>
                    <a:lnTo>
                      <a:pt x="49" y="35"/>
                    </a:lnTo>
                    <a:lnTo>
                      <a:pt x="52" y="30"/>
                    </a:lnTo>
                    <a:lnTo>
                      <a:pt x="54" y="26"/>
                    </a:lnTo>
                    <a:lnTo>
                      <a:pt x="54" y="20"/>
                    </a:lnTo>
                    <a:lnTo>
                      <a:pt x="52" y="14"/>
                    </a:lnTo>
                    <a:lnTo>
                      <a:pt x="49" y="9"/>
                    </a:lnTo>
                    <a:lnTo>
                      <a:pt x="46" y="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6" name="Freeform 13564">
                <a:extLst>
                  <a:ext uri="{FF2B5EF4-FFF2-40B4-BE49-F238E27FC236}">
                    <a16:creationId xmlns:a16="http://schemas.microsoft.com/office/drawing/2014/main" id="{82C921A5-7B00-49F5-944E-3F81F711D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3119"/>
                <a:ext cx="29" cy="51"/>
              </a:xfrm>
              <a:custGeom>
                <a:avLst/>
                <a:gdLst>
                  <a:gd name="T0" fmla="*/ 21 w 29"/>
                  <a:gd name="T1" fmla="*/ 0 h 51"/>
                  <a:gd name="T2" fmla="*/ 21 w 29"/>
                  <a:gd name="T3" fmla="*/ 0 h 51"/>
                  <a:gd name="T4" fmla="*/ 23 w 29"/>
                  <a:gd name="T5" fmla="*/ 6 h 51"/>
                  <a:gd name="T6" fmla="*/ 24 w 29"/>
                  <a:gd name="T7" fmla="*/ 13 h 51"/>
                  <a:gd name="T8" fmla="*/ 24 w 29"/>
                  <a:gd name="T9" fmla="*/ 21 h 51"/>
                  <a:gd name="T10" fmla="*/ 23 w 29"/>
                  <a:gd name="T11" fmla="*/ 28 h 51"/>
                  <a:gd name="T12" fmla="*/ 20 w 29"/>
                  <a:gd name="T13" fmla="*/ 36 h 51"/>
                  <a:gd name="T14" fmla="*/ 15 w 29"/>
                  <a:gd name="T15" fmla="*/ 42 h 51"/>
                  <a:gd name="T16" fmla="*/ 8 w 29"/>
                  <a:gd name="T17" fmla="*/ 46 h 51"/>
                  <a:gd name="T18" fmla="*/ 0 w 29"/>
                  <a:gd name="T19" fmla="*/ 51 h 51"/>
                  <a:gd name="T20" fmla="*/ 0 w 29"/>
                  <a:gd name="T21" fmla="*/ 51 h 51"/>
                  <a:gd name="T22" fmla="*/ 8 w 29"/>
                  <a:gd name="T23" fmla="*/ 49 h 51"/>
                  <a:gd name="T24" fmla="*/ 15 w 29"/>
                  <a:gd name="T25" fmla="*/ 46 h 51"/>
                  <a:gd name="T26" fmla="*/ 21 w 29"/>
                  <a:gd name="T27" fmla="*/ 42 h 51"/>
                  <a:gd name="T28" fmla="*/ 26 w 29"/>
                  <a:gd name="T29" fmla="*/ 36 h 51"/>
                  <a:gd name="T30" fmla="*/ 29 w 29"/>
                  <a:gd name="T31" fmla="*/ 28 h 51"/>
                  <a:gd name="T32" fmla="*/ 29 w 29"/>
                  <a:gd name="T33" fmla="*/ 21 h 51"/>
                  <a:gd name="T34" fmla="*/ 27 w 29"/>
                  <a:gd name="T35" fmla="*/ 10 h 51"/>
                  <a:gd name="T36" fmla="*/ 21 w 29"/>
                  <a:gd name="T37" fmla="*/ 0 h 51"/>
                  <a:gd name="T38" fmla="*/ 21 w 29"/>
                  <a:gd name="T39" fmla="*/ 0 h 5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9" h="51">
                    <a:moveTo>
                      <a:pt x="21" y="0"/>
                    </a:moveTo>
                    <a:lnTo>
                      <a:pt x="21" y="0"/>
                    </a:lnTo>
                    <a:lnTo>
                      <a:pt x="23" y="6"/>
                    </a:lnTo>
                    <a:lnTo>
                      <a:pt x="24" y="13"/>
                    </a:lnTo>
                    <a:lnTo>
                      <a:pt x="24" y="21"/>
                    </a:lnTo>
                    <a:lnTo>
                      <a:pt x="23" y="28"/>
                    </a:lnTo>
                    <a:lnTo>
                      <a:pt x="20" y="36"/>
                    </a:lnTo>
                    <a:lnTo>
                      <a:pt x="15" y="42"/>
                    </a:lnTo>
                    <a:lnTo>
                      <a:pt x="8" y="46"/>
                    </a:lnTo>
                    <a:lnTo>
                      <a:pt x="0" y="51"/>
                    </a:lnTo>
                    <a:lnTo>
                      <a:pt x="8" y="49"/>
                    </a:lnTo>
                    <a:lnTo>
                      <a:pt x="15" y="46"/>
                    </a:lnTo>
                    <a:lnTo>
                      <a:pt x="21" y="42"/>
                    </a:lnTo>
                    <a:lnTo>
                      <a:pt x="26" y="36"/>
                    </a:lnTo>
                    <a:lnTo>
                      <a:pt x="29" y="28"/>
                    </a:lnTo>
                    <a:lnTo>
                      <a:pt x="29" y="21"/>
                    </a:lnTo>
                    <a:lnTo>
                      <a:pt x="27" y="1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7" name="Freeform 13565">
                <a:extLst>
                  <a:ext uri="{FF2B5EF4-FFF2-40B4-BE49-F238E27FC236}">
                    <a16:creationId xmlns:a16="http://schemas.microsoft.com/office/drawing/2014/main" id="{9834436A-9EBE-4AE0-AB5C-1733B8BCF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3182"/>
                <a:ext cx="27" cy="42"/>
              </a:xfrm>
              <a:custGeom>
                <a:avLst/>
                <a:gdLst>
                  <a:gd name="T0" fmla="*/ 0 w 27"/>
                  <a:gd name="T1" fmla="*/ 42 h 42"/>
                  <a:gd name="T2" fmla="*/ 0 w 27"/>
                  <a:gd name="T3" fmla="*/ 42 h 42"/>
                  <a:gd name="T4" fmla="*/ 12 w 27"/>
                  <a:gd name="T5" fmla="*/ 31 h 42"/>
                  <a:gd name="T6" fmla="*/ 19 w 27"/>
                  <a:gd name="T7" fmla="*/ 21 h 42"/>
                  <a:gd name="T8" fmla="*/ 24 w 27"/>
                  <a:gd name="T9" fmla="*/ 10 h 42"/>
                  <a:gd name="T10" fmla="*/ 25 w 27"/>
                  <a:gd name="T11" fmla="*/ 0 h 42"/>
                  <a:gd name="T12" fmla="*/ 25 w 27"/>
                  <a:gd name="T13" fmla="*/ 0 h 42"/>
                  <a:gd name="T14" fmla="*/ 27 w 27"/>
                  <a:gd name="T15" fmla="*/ 7 h 42"/>
                  <a:gd name="T16" fmla="*/ 27 w 27"/>
                  <a:gd name="T17" fmla="*/ 13 h 42"/>
                  <a:gd name="T18" fmla="*/ 25 w 27"/>
                  <a:gd name="T19" fmla="*/ 19 h 42"/>
                  <a:gd name="T20" fmla="*/ 24 w 27"/>
                  <a:gd name="T21" fmla="*/ 25 h 42"/>
                  <a:gd name="T22" fmla="*/ 21 w 27"/>
                  <a:gd name="T23" fmla="*/ 30 h 42"/>
                  <a:gd name="T24" fmla="*/ 15 w 27"/>
                  <a:gd name="T25" fmla="*/ 34 h 42"/>
                  <a:gd name="T26" fmla="*/ 9 w 27"/>
                  <a:gd name="T27" fmla="*/ 39 h 42"/>
                  <a:gd name="T28" fmla="*/ 0 w 27"/>
                  <a:gd name="T29" fmla="*/ 42 h 42"/>
                  <a:gd name="T30" fmla="*/ 0 w 27"/>
                  <a:gd name="T31" fmla="*/ 42 h 4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7" h="42">
                    <a:moveTo>
                      <a:pt x="0" y="42"/>
                    </a:moveTo>
                    <a:lnTo>
                      <a:pt x="0" y="42"/>
                    </a:lnTo>
                    <a:lnTo>
                      <a:pt x="12" y="31"/>
                    </a:lnTo>
                    <a:lnTo>
                      <a:pt x="19" y="21"/>
                    </a:lnTo>
                    <a:lnTo>
                      <a:pt x="24" y="10"/>
                    </a:lnTo>
                    <a:lnTo>
                      <a:pt x="25" y="0"/>
                    </a:lnTo>
                    <a:lnTo>
                      <a:pt x="27" y="7"/>
                    </a:lnTo>
                    <a:lnTo>
                      <a:pt x="27" y="13"/>
                    </a:lnTo>
                    <a:lnTo>
                      <a:pt x="25" y="19"/>
                    </a:lnTo>
                    <a:lnTo>
                      <a:pt x="24" y="25"/>
                    </a:lnTo>
                    <a:lnTo>
                      <a:pt x="21" y="30"/>
                    </a:lnTo>
                    <a:lnTo>
                      <a:pt x="15" y="34"/>
                    </a:lnTo>
                    <a:lnTo>
                      <a:pt x="9" y="39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8" name="Freeform 13566">
                <a:extLst>
                  <a:ext uri="{FF2B5EF4-FFF2-40B4-BE49-F238E27FC236}">
                    <a16:creationId xmlns:a16="http://schemas.microsoft.com/office/drawing/2014/main" id="{BE300B40-597C-4ED5-A87E-60F1B794B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3083"/>
                <a:ext cx="27" cy="64"/>
              </a:xfrm>
              <a:custGeom>
                <a:avLst/>
                <a:gdLst>
                  <a:gd name="T0" fmla="*/ 27 w 27"/>
                  <a:gd name="T1" fmla="*/ 40 h 64"/>
                  <a:gd name="T2" fmla="*/ 27 w 27"/>
                  <a:gd name="T3" fmla="*/ 40 h 64"/>
                  <a:gd name="T4" fmla="*/ 25 w 27"/>
                  <a:gd name="T5" fmla="*/ 45 h 64"/>
                  <a:gd name="T6" fmla="*/ 24 w 27"/>
                  <a:gd name="T7" fmla="*/ 48 h 64"/>
                  <a:gd name="T8" fmla="*/ 18 w 27"/>
                  <a:gd name="T9" fmla="*/ 54 h 64"/>
                  <a:gd name="T10" fmla="*/ 12 w 27"/>
                  <a:gd name="T11" fmla="*/ 58 h 64"/>
                  <a:gd name="T12" fmla="*/ 4 w 27"/>
                  <a:gd name="T13" fmla="*/ 64 h 64"/>
                  <a:gd name="T14" fmla="*/ 4 w 27"/>
                  <a:gd name="T15" fmla="*/ 64 h 64"/>
                  <a:gd name="T16" fmla="*/ 6 w 27"/>
                  <a:gd name="T17" fmla="*/ 60 h 64"/>
                  <a:gd name="T18" fmla="*/ 10 w 27"/>
                  <a:gd name="T19" fmla="*/ 55 h 64"/>
                  <a:gd name="T20" fmla="*/ 15 w 27"/>
                  <a:gd name="T21" fmla="*/ 49 h 64"/>
                  <a:gd name="T22" fmla="*/ 19 w 27"/>
                  <a:gd name="T23" fmla="*/ 42 h 64"/>
                  <a:gd name="T24" fmla="*/ 19 w 27"/>
                  <a:gd name="T25" fmla="*/ 42 h 64"/>
                  <a:gd name="T26" fmla="*/ 19 w 27"/>
                  <a:gd name="T27" fmla="*/ 37 h 64"/>
                  <a:gd name="T28" fmla="*/ 19 w 27"/>
                  <a:gd name="T29" fmla="*/ 33 h 64"/>
                  <a:gd name="T30" fmla="*/ 19 w 27"/>
                  <a:gd name="T31" fmla="*/ 28 h 64"/>
                  <a:gd name="T32" fmla="*/ 16 w 27"/>
                  <a:gd name="T33" fmla="*/ 22 h 64"/>
                  <a:gd name="T34" fmla="*/ 9 w 27"/>
                  <a:gd name="T35" fmla="*/ 12 h 64"/>
                  <a:gd name="T36" fmla="*/ 0 w 27"/>
                  <a:gd name="T37" fmla="*/ 0 h 64"/>
                  <a:gd name="T38" fmla="*/ 0 w 27"/>
                  <a:gd name="T39" fmla="*/ 0 h 64"/>
                  <a:gd name="T40" fmla="*/ 6 w 27"/>
                  <a:gd name="T41" fmla="*/ 4 h 64"/>
                  <a:gd name="T42" fmla="*/ 10 w 27"/>
                  <a:gd name="T43" fmla="*/ 7 h 64"/>
                  <a:gd name="T44" fmla="*/ 21 w 27"/>
                  <a:gd name="T45" fmla="*/ 18 h 64"/>
                  <a:gd name="T46" fmla="*/ 24 w 27"/>
                  <a:gd name="T47" fmla="*/ 24 h 64"/>
                  <a:gd name="T48" fmla="*/ 25 w 27"/>
                  <a:gd name="T49" fmla="*/ 30 h 64"/>
                  <a:gd name="T50" fmla="*/ 27 w 27"/>
                  <a:gd name="T51" fmla="*/ 36 h 64"/>
                  <a:gd name="T52" fmla="*/ 27 w 27"/>
                  <a:gd name="T53" fmla="*/ 40 h 64"/>
                  <a:gd name="T54" fmla="*/ 27 w 27"/>
                  <a:gd name="T55" fmla="*/ 40 h 6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7" h="64">
                    <a:moveTo>
                      <a:pt x="27" y="40"/>
                    </a:moveTo>
                    <a:lnTo>
                      <a:pt x="27" y="40"/>
                    </a:lnTo>
                    <a:lnTo>
                      <a:pt x="25" y="45"/>
                    </a:lnTo>
                    <a:lnTo>
                      <a:pt x="24" y="48"/>
                    </a:lnTo>
                    <a:lnTo>
                      <a:pt x="18" y="54"/>
                    </a:lnTo>
                    <a:lnTo>
                      <a:pt x="12" y="58"/>
                    </a:lnTo>
                    <a:lnTo>
                      <a:pt x="4" y="64"/>
                    </a:lnTo>
                    <a:lnTo>
                      <a:pt x="6" y="60"/>
                    </a:lnTo>
                    <a:lnTo>
                      <a:pt x="10" y="55"/>
                    </a:lnTo>
                    <a:lnTo>
                      <a:pt x="15" y="49"/>
                    </a:lnTo>
                    <a:lnTo>
                      <a:pt x="19" y="42"/>
                    </a:lnTo>
                    <a:lnTo>
                      <a:pt x="19" y="37"/>
                    </a:lnTo>
                    <a:lnTo>
                      <a:pt x="19" y="33"/>
                    </a:lnTo>
                    <a:lnTo>
                      <a:pt x="19" y="28"/>
                    </a:lnTo>
                    <a:lnTo>
                      <a:pt x="16" y="22"/>
                    </a:lnTo>
                    <a:lnTo>
                      <a:pt x="9" y="12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0" y="7"/>
                    </a:lnTo>
                    <a:lnTo>
                      <a:pt x="21" y="18"/>
                    </a:lnTo>
                    <a:lnTo>
                      <a:pt x="24" y="24"/>
                    </a:lnTo>
                    <a:lnTo>
                      <a:pt x="25" y="30"/>
                    </a:lnTo>
                    <a:lnTo>
                      <a:pt x="27" y="36"/>
                    </a:lnTo>
                    <a:lnTo>
                      <a:pt x="27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9" name="Freeform 13567">
                <a:extLst>
                  <a:ext uri="{FF2B5EF4-FFF2-40B4-BE49-F238E27FC236}">
                    <a16:creationId xmlns:a16="http://schemas.microsoft.com/office/drawing/2014/main" id="{C15B7817-BECC-4C1A-A6B6-D6C000FFA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3161"/>
                <a:ext cx="39" cy="13"/>
              </a:xfrm>
              <a:custGeom>
                <a:avLst/>
                <a:gdLst>
                  <a:gd name="T0" fmla="*/ 0 w 39"/>
                  <a:gd name="T1" fmla="*/ 0 h 13"/>
                  <a:gd name="T2" fmla="*/ 0 w 39"/>
                  <a:gd name="T3" fmla="*/ 0 h 13"/>
                  <a:gd name="T4" fmla="*/ 14 w 39"/>
                  <a:gd name="T5" fmla="*/ 4 h 13"/>
                  <a:gd name="T6" fmla="*/ 24 w 39"/>
                  <a:gd name="T7" fmla="*/ 7 h 13"/>
                  <a:gd name="T8" fmla="*/ 29 w 39"/>
                  <a:gd name="T9" fmla="*/ 6 h 13"/>
                  <a:gd name="T10" fmla="*/ 33 w 39"/>
                  <a:gd name="T11" fmla="*/ 4 h 13"/>
                  <a:gd name="T12" fmla="*/ 36 w 39"/>
                  <a:gd name="T13" fmla="*/ 3 h 13"/>
                  <a:gd name="T14" fmla="*/ 39 w 39"/>
                  <a:gd name="T15" fmla="*/ 0 h 13"/>
                  <a:gd name="T16" fmla="*/ 39 w 39"/>
                  <a:gd name="T17" fmla="*/ 0 h 13"/>
                  <a:gd name="T18" fmla="*/ 38 w 39"/>
                  <a:gd name="T19" fmla="*/ 6 h 13"/>
                  <a:gd name="T20" fmla="*/ 35 w 39"/>
                  <a:gd name="T21" fmla="*/ 10 h 13"/>
                  <a:gd name="T22" fmla="*/ 32 w 39"/>
                  <a:gd name="T23" fmla="*/ 13 h 13"/>
                  <a:gd name="T24" fmla="*/ 27 w 39"/>
                  <a:gd name="T25" fmla="*/ 13 h 13"/>
                  <a:gd name="T26" fmla="*/ 21 w 39"/>
                  <a:gd name="T27" fmla="*/ 12 h 13"/>
                  <a:gd name="T28" fmla="*/ 15 w 39"/>
                  <a:gd name="T29" fmla="*/ 9 h 13"/>
                  <a:gd name="T30" fmla="*/ 0 w 39"/>
                  <a:gd name="T31" fmla="*/ 0 h 13"/>
                  <a:gd name="T32" fmla="*/ 0 w 39"/>
                  <a:gd name="T33" fmla="*/ 0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13">
                    <a:moveTo>
                      <a:pt x="0" y="0"/>
                    </a:moveTo>
                    <a:lnTo>
                      <a:pt x="0" y="0"/>
                    </a:lnTo>
                    <a:lnTo>
                      <a:pt x="14" y="4"/>
                    </a:lnTo>
                    <a:lnTo>
                      <a:pt x="24" y="7"/>
                    </a:lnTo>
                    <a:lnTo>
                      <a:pt x="29" y="6"/>
                    </a:lnTo>
                    <a:lnTo>
                      <a:pt x="33" y="4"/>
                    </a:lnTo>
                    <a:lnTo>
                      <a:pt x="36" y="3"/>
                    </a:lnTo>
                    <a:lnTo>
                      <a:pt x="39" y="0"/>
                    </a:lnTo>
                    <a:lnTo>
                      <a:pt x="38" y="6"/>
                    </a:lnTo>
                    <a:lnTo>
                      <a:pt x="35" y="10"/>
                    </a:lnTo>
                    <a:lnTo>
                      <a:pt x="32" y="13"/>
                    </a:lnTo>
                    <a:lnTo>
                      <a:pt x="27" y="13"/>
                    </a:lnTo>
                    <a:lnTo>
                      <a:pt x="21" y="12"/>
                    </a:lnTo>
                    <a:lnTo>
                      <a:pt x="15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0" name="Freeform 13568">
                <a:extLst>
                  <a:ext uri="{FF2B5EF4-FFF2-40B4-BE49-F238E27FC236}">
                    <a16:creationId xmlns:a16="http://schemas.microsoft.com/office/drawing/2014/main" id="{0C2F542E-40F0-4B2B-8BAE-E48B13846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3014"/>
                <a:ext cx="39" cy="48"/>
              </a:xfrm>
              <a:custGeom>
                <a:avLst/>
                <a:gdLst>
                  <a:gd name="T0" fmla="*/ 33 w 39"/>
                  <a:gd name="T1" fmla="*/ 36 h 48"/>
                  <a:gd name="T2" fmla="*/ 33 w 39"/>
                  <a:gd name="T3" fmla="*/ 36 h 48"/>
                  <a:gd name="T4" fmla="*/ 20 w 39"/>
                  <a:gd name="T5" fmla="*/ 40 h 48"/>
                  <a:gd name="T6" fmla="*/ 11 w 39"/>
                  <a:gd name="T7" fmla="*/ 43 h 48"/>
                  <a:gd name="T8" fmla="*/ 0 w 39"/>
                  <a:gd name="T9" fmla="*/ 48 h 48"/>
                  <a:gd name="T10" fmla="*/ 0 w 39"/>
                  <a:gd name="T11" fmla="*/ 48 h 48"/>
                  <a:gd name="T12" fmla="*/ 5 w 39"/>
                  <a:gd name="T13" fmla="*/ 43 h 48"/>
                  <a:gd name="T14" fmla="*/ 12 w 39"/>
                  <a:gd name="T15" fmla="*/ 37 h 48"/>
                  <a:gd name="T16" fmla="*/ 20 w 39"/>
                  <a:gd name="T17" fmla="*/ 33 h 48"/>
                  <a:gd name="T18" fmla="*/ 27 w 39"/>
                  <a:gd name="T19" fmla="*/ 30 h 48"/>
                  <a:gd name="T20" fmla="*/ 27 w 39"/>
                  <a:gd name="T21" fmla="*/ 30 h 48"/>
                  <a:gd name="T22" fmla="*/ 30 w 39"/>
                  <a:gd name="T23" fmla="*/ 28 h 48"/>
                  <a:gd name="T24" fmla="*/ 33 w 39"/>
                  <a:gd name="T25" fmla="*/ 27 h 48"/>
                  <a:gd name="T26" fmla="*/ 36 w 39"/>
                  <a:gd name="T27" fmla="*/ 21 h 48"/>
                  <a:gd name="T28" fmla="*/ 36 w 39"/>
                  <a:gd name="T29" fmla="*/ 10 h 48"/>
                  <a:gd name="T30" fmla="*/ 36 w 39"/>
                  <a:gd name="T31" fmla="*/ 0 h 48"/>
                  <a:gd name="T32" fmla="*/ 36 w 39"/>
                  <a:gd name="T33" fmla="*/ 0 h 48"/>
                  <a:gd name="T34" fmla="*/ 39 w 39"/>
                  <a:gd name="T35" fmla="*/ 9 h 48"/>
                  <a:gd name="T36" fmla="*/ 39 w 39"/>
                  <a:gd name="T37" fmla="*/ 21 h 48"/>
                  <a:gd name="T38" fmla="*/ 39 w 39"/>
                  <a:gd name="T39" fmla="*/ 27 h 48"/>
                  <a:gd name="T40" fmla="*/ 38 w 39"/>
                  <a:gd name="T41" fmla="*/ 31 h 48"/>
                  <a:gd name="T42" fmla="*/ 36 w 39"/>
                  <a:gd name="T43" fmla="*/ 34 h 48"/>
                  <a:gd name="T44" fmla="*/ 33 w 39"/>
                  <a:gd name="T45" fmla="*/ 36 h 48"/>
                  <a:gd name="T46" fmla="*/ 33 w 39"/>
                  <a:gd name="T47" fmla="*/ 36 h 4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9" h="48">
                    <a:moveTo>
                      <a:pt x="33" y="36"/>
                    </a:moveTo>
                    <a:lnTo>
                      <a:pt x="33" y="36"/>
                    </a:lnTo>
                    <a:lnTo>
                      <a:pt x="20" y="40"/>
                    </a:lnTo>
                    <a:lnTo>
                      <a:pt x="11" y="43"/>
                    </a:lnTo>
                    <a:lnTo>
                      <a:pt x="0" y="48"/>
                    </a:lnTo>
                    <a:lnTo>
                      <a:pt x="5" y="43"/>
                    </a:lnTo>
                    <a:lnTo>
                      <a:pt x="12" y="37"/>
                    </a:lnTo>
                    <a:lnTo>
                      <a:pt x="20" y="33"/>
                    </a:lnTo>
                    <a:lnTo>
                      <a:pt x="27" y="30"/>
                    </a:lnTo>
                    <a:lnTo>
                      <a:pt x="30" y="28"/>
                    </a:lnTo>
                    <a:lnTo>
                      <a:pt x="33" y="27"/>
                    </a:lnTo>
                    <a:lnTo>
                      <a:pt x="36" y="21"/>
                    </a:lnTo>
                    <a:lnTo>
                      <a:pt x="36" y="10"/>
                    </a:lnTo>
                    <a:lnTo>
                      <a:pt x="36" y="0"/>
                    </a:lnTo>
                    <a:lnTo>
                      <a:pt x="39" y="9"/>
                    </a:lnTo>
                    <a:lnTo>
                      <a:pt x="39" y="21"/>
                    </a:lnTo>
                    <a:lnTo>
                      <a:pt x="39" y="27"/>
                    </a:lnTo>
                    <a:lnTo>
                      <a:pt x="38" y="31"/>
                    </a:lnTo>
                    <a:lnTo>
                      <a:pt x="36" y="34"/>
                    </a:lnTo>
                    <a:lnTo>
                      <a:pt x="33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1" name="Freeform 13569">
                <a:extLst>
                  <a:ext uri="{FF2B5EF4-FFF2-40B4-BE49-F238E27FC236}">
                    <a16:creationId xmlns:a16="http://schemas.microsoft.com/office/drawing/2014/main" id="{7C6C89C4-3E46-4522-AFEB-08F79CFDD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3132"/>
                <a:ext cx="45" cy="51"/>
              </a:xfrm>
              <a:custGeom>
                <a:avLst/>
                <a:gdLst>
                  <a:gd name="T0" fmla="*/ 37 w 45"/>
                  <a:gd name="T1" fmla="*/ 0 h 51"/>
                  <a:gd name="T2" fmla="*/ 37 w 45"/>
                  <a:gd name="T3" fmla="*/ 0 h 51"/>
                  <a:gd name="T4" fmla="*/ 39 w 45"/>
                  <a:gd name="T5" fmla="*/ 8 h 51"/>
                  <a:gd name="T6" fmla="*/ 39 w 45"/>
                  <a:gd name="T7" fmla="*/ 15 h 51"/>
                  <a:gd name="T8" fmla="*/ 37 w 45"/>
                  <a:gd name="T9" fmla="*/ 24 h 51"/>
                  <a:gd name="T10" fmla="*/ 34 w 45"/>
                  <a:gd name="T11" fmla="*/ 33 h 51"/>
                  <a:gd name="T12" fmla="*/ 30 w 45"/>
                  <a:gd name="T13" fmla="*/ 41 h 51"/>
                  <a:gd name="T14" fmla="*/ 22 w 45"/>
                  <a:gd name="T15" fmla="*/ 45 h 51"/>
                  <a:gd name="T16" fmla="*/ 18 w 45"/>
                  <a:gd name="T17" fmla="*/ 47 h 51"/>
                  <a:gd name="T18" fmla="*/ 12 w 45"/>
                  <a:gd name="T19" fmla="*/ 48 h 51"/>
                  <a:gd name="T20" fmla="*/ 6 w 45"/>
                  <a:gd name="T21" fmla="*/ 48 h 51"/>
                  <a:gd name="T22" fmla="*/ 0 w 45"/>
                  <a:gd name="T23" fmla="*/ 47 h 51"/>
                  <a:gd name="T24" fmla="*/ 0 w 45"/>
                  <a:gd name="T25" fmla="*/ 47 h 51"/>
                  <a:gd name="T26" fmla="*/ 9 w 45"/>
                  <a:gd name="T27" fmla="*/ 50 h 51"/>
                  <a:gd name="T28" fmla="*/ 18 w 45"/>
                  <a:gd name="T29" fmla="*/ 51 h 51"/>
                  <a:gd name="T30" fmla="*/ 27 w 45"/>
                  <a:gd name="T31" fmla="*/ 50 h 51"/>
                  <a:gd name="T32" fmla="*/ 36 w 45"/>
                  <a:gd name="T33" fmla="*/ 45 h 51"/>
                  <a:gd name="T34" fmla="*/ 39 w 45"/>
                  <a:gd name="T35" fmla="*/ 42 h 51"/>
                  <a:gd name="T36" fmla="*/ 42 w 45"/>
                  <a:gd name="T37" fmla="*/ 38 h 51"/>
                  <a:gd name="T38" fmla="*/ 43 w 45"/>
                  <a:gd name="T39" fmla="*/ 33 h 51"/>
                  <a:gd name="T40" fmla="*/ 45 w 45"/>
                  <a:gd name="T41" fmla="*/ 29 h 51"/>
                  <a:gd name="T42" fmla="*/ 45 w 45"/>
                  <a:gd name="T43" fmla="*/ 23 h 51"/>
                  <a:gd name="T44" fmla="*/ 43 w 45"/>
                  <a:gd name="T45" fmla="*/ 17 h 51"/>
                  <a:gd name="T46" fmla="*/ 40 w 45"/>
                  <a:gd name="T47" fmla="*/ 9 h 51"/>
                  <a:gd name="T48" fmla="*/ 37 w 45"/>
                  <a:gd name="T49" fmla="*/ 0 h 51"/>
                  <a:gd name="T50" fmla="*/ 37 w 45"/>
                  <a:gd name="T51" fmla="*/ 0 h 5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5" h="51">
                    <a:moveTo>
                      <a:pt x="37" y="0"/>
                    </a:moveTo>
                    <a:lnTo>
                      <a:pt x="37" y="0"/>
                    </a:lnTo>
                    <a:lnTo>
                      <a:pt x="39" y="8"/>
                    </a:lnTo>
                    <a:lnTo>
                      <a:pt x="39" y="15"/>
                    </a:lnTo>
                    <a:lnTo>
                      <a:pt x="37" y="24"/>
                    </a:lnTo>
                    <a:lnTo>
                      <a:pt x="34" y="33"/>
                    </a:lnTo>
                    <a:lnTo>
                      <a:pt x="30" y="41"/>
                    </a:lnTo>
                    <a:lnTo>
                      <a:pt x="22" y="45"/>
                    </a:lnTo>
                    <a:lnTo>
                      <a:pt x="18" y="47"/>
                    </a:lnTo>
                    <a:lnTo>
                      <a:pt x="12" y="48"/>
                    </a:lnTo>
                    <a:lnTo>
                      <a:pt x="6" y="48"/>
                    </a:lnTo>
                    <a:lnTo>
                      <a:pt x="0" y="47"/>
                    </a:lnTo>
                    <a:lnTo>
                      <a:pt x="9" y="50"/>
                    </a:lnTo>
                    <a:lnTo>
                      <a:pt x="18" y="51"/>
                    </a:lnTo>
                    <a:lnTo>
                      <a:pt x="27" y="50"/>
                    </a:lnTo>
                    <a:lnTo>
                      <a:pt x="36" y="45"/>
                    </a:lnTo>
                    <a:lnTo>
                      <a:pt x="39" y="42"/>
                    </a:lnTo>
                    <a:lnTo>
                      <a:pt x="42" y="38"/>
                    </a:lnTo>
                    <a:lnTo>
                      <a:pt x="43" y="33"/>
                    </a:lnTo>
                    <a:lnTo>
                      <a:pt x="45" y="29"/>
                    </a:lnTo>
                    <a:lnTo>
                      <a:pt x="45" y="23"/>
                    </a:lnTo>
                    <a:lnTo>
                      <a:pt x="43" y="17"/>
                    </a:lnTo>
                    <a:lnTo>
                      <a:pt x="40" y="9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2" name="Freeform 13570">
                <a:extLst>
                  <a:ext uri="{FF2B5EF4-FFF2-40B4-BE49-F238E27FC236}">
                    <a16:creationId xmlns:a16="http://schemas.microsoft.com/office/drawing/2014/main" id="{47F2878D-B23F-4123-8691-C25C83D98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3189"/>
                <a:ext cx="33" cy="51"/>
              </a:xfrm>
              <a:custGeom>
                <a:avLst/>
                <a:gdLst>
                  <a:gd name="T0" fmla="*/ 33 w 33"/>
                  <a:gd name="T1" fmla="*/ 35 h 51"/>
                  <a:gd name="T2" fmla="*/ 33 w 33"/>
                  <a:gd name="T3" fmla="*/ 35 h 51"/>
                  <a:gd name="T4" fmla="*/ 32 w 33"/>
                  <a:gd name="T5" fmla="*/ 27 h 51"/>
                  <a:gd name="T6" fmla="*/ 27 w 33"/>
                  <a:gd name="T7" fmla="*/ 18 h 51"/>
                  <a:gd name="T8" fmla="*/ 17 w 33"/>
                  <a:gd name="T9" fmla="*/ 9 h 51"/>
                  <a:gd name="T10" fmla="*/ 11 w 33"/>
                  <a:gd name="T11" fmla="*/ 5 h 51"/>
                  <a:gd name="T12" fmla="*/ 3 w 33"/>
                  <a:gd name="T13" fmla="*/ 0 h 51"/>
                  <a:gd name="T14" fmla="*/ 3 w 33"/>
                  <a:gd name="T15" fmla="*/ 0 h 51"/>
                  <a:gd name="T16" fmla="*/ 14 w 33"/>
                  <a:gd name="T17" fmla="*/ 11 h 51"/>
                  <a:gd name="T18" fmla="*/ 21 w 33"/>
                  <a:gd name="T19" fmla="*/ 20 h 51"/>
                  <a:gd name="T20" fmla="*/ 23 w 33"/>
                  <a:gd name="T21" fmla="*/ 24 h 51"/>
                  <a:gd name="T22" fmla="*/ 24 w 33"/>
                  <a:gd name="T23" fmla="*/ 27 h 51"/>
                  <a:gd name="T24" fmla="*/ 24 w 33"/>
                  <a:gd name="T25" fmla="*/ 27 h 51"/>
                  <a:gd name="T26" fmla="*/ 23 w 33"/>
                  <a:gd name="T27" fmla="*/ 33 h 51"/>
                  <a:gd name="T28" fmla="*/ 20 w 33"/>
                  <a:gd name="T29" fmla="*/ 41 h 51"/>
                  <a:gd name="T30" fmla="*/ 12 w 33"/>
                  <a:gd name="T31" fmla="*/ 45 h 51"/>
                  <a:gd name="T32" fmla="*/ 0 w 33"/>
                  <a:gd name="T33" fmla="*/ 50 h 51"/>
                  <a:gd name="T34" fmla="*/ 0 w 33"/>
                  <a:gd name="T35" fmla="*/ 50 h 51"/>
                  <a:gd name="T36" fmla="*/ 8 w 33"/>
                  <a:gd name="T37" fmla="*/ 51 h 51"/>
                  <a:gd name="T38" fmla="*/ 17 w 33"/>
                  <a:gd name="T39" fmla="*/ 50 h 51"/>
                  <a:gd name="T40" fmla="*/ 26 w 33"/>
                  <a:gd name="T41" fmla="*/ 44 h 51"/>
                  <a:gd name="T42" fmla="*/ 30 w 33"/>
                  <a:gd name="T43" fmla="*/ 41 h 51"/>
                  <a:gd name="T44" fmla="*/ 33 w 33"/>
                  <a:gd name="T45" fmla="*/ 35 h 51"/>
                  <a:gd name="T46" fmla="*/ 33 w 33"/>
                  <a:gd name="T47" fmla="*/ 35 h 5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3" h="51">
                    <a:moveTo>
                      <a:pt x="33" y="35"/>
                    </a:moveTo>
                    <a:lnTo>
                      <a:pt x="33" y="35"/>
                    </a:lnTo>
                    <a:lnTo>
                      <a:pt x="32" y="27"/>
                    </a:lnTo>
                    <a:lnTo>
                      <a:pt x="27" y="18"/>
                    </a:lnTo>
                    <a:lnTo>
                      <a:pt x="17" y="9"/>
                    </a:lnTo>
                    <a:lnTo>
                      <a:pt x="11" y="5"/>
                    </a:lnTo>
                    <a:lnTo>
                      <a:pt x="3" y="0"/>
                    </a:lnTo>
                    <a:lnTo>
                      <a:pt x="14" y="11"/>
                    </a:lnTo>
                    <a:lnTo>
                      <a:pt x="21" y="20"/>
                    </a:lnTo>
                    <a:lnTo>
                      <a:pt x="23" y="24"/>
                    </a:lnTo>
                    <a:lnTo>
                      <a:pt x="24" y="27"/>
                    </a:lnTo>
                    <a:lnTo>
                      <a:pt x="23" y="33"/>
                    </a:lnTo>
                    <a:lnTo>
                      <a:pt x="20" y="41"/>
                    </a:lnTo>
                    <a:lnTo>
                      <a:pt x="12" y="45"/>
                    </a:lnTo>
                    <a:lnTo>
                      <a:pt x="0" y="50"/>
                    </a:lnTo>
                    <a:lnTo>
                      <a:pt x="8" y="51"/>
                    </a:lnTo>
                    <a:lnTo>
                      <a:pt x="17" y="50"/>
                    </a:lnTo>
                    <a:lnTo>
                      <a:pt x="26" y="44"/>
                    </a:lnTo>
                    <a:lnTo>
                      <a:pt x="30" y="41"/>
                    </a:lnTo>
                    <a:lnTo>
                      <a:pt x="33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3" name="Freeform 13571">
                <a:extLst>
                  <a:ext uri="{FF2B5EF4-FFF2-40B4-BE49-F238E27FC236}">
                    <a16:creationId xmlns:a16="http://schemas.microsoft.com/office/drawing/2014/main" id="{2138CE28-766F-4124-BAED-70340688B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134"/>
                <a:ext cx="24" cy="75"/>
              </a:xfrm>
              <a:custGeom>
                <a:avLst/>
                <a:gdLst>
                  <a:gd name="T0" fmla="*/ 0 w 24"/>
                  <a:gd name="T1" fmla="*/ 75 h 75"/>
                  <a:gd name="T2" fmla="*/ 0 w 24"/>
                  <a:gd name="T3" fmla="*/ 75 h 75"/>
                  <a:gd name="T4" fmla="*/ 5 w 24"/>
                  <a:gd name="T5" fmla="*/ 69 h 75"/>
                  <a:gd name="T6" fmla="*/ 9 w 24"/>
                  <a:gd name="T7" fmla="*/ 63 h 75"/>
                  <a:gd name="T8" fmla="*/ 14 w 24"/>
                  <a:gd name="T9" fmla="*/ 57 h 75"/>
                  <a:gd name="T10" fmla="*/ 15 w 24"/>
                  <a:gd name="T11" fmla="*/ 48 h 75"/>
                  <a:gd name="T12" fmla="*/ 17 w 24"/>
                  <a:gd name="T13" fmla="*/ 39 h 75"/>
                  <a:gd name="T14" fmla="*/ 17 w 24"/>
                  <a:gd name="T15" fmla="*/ 28 h 75"/>
                  <a:gd name="T16" fmla="*/ 17 w 24"/>
                  <a:gd name="T17" fmla="*/ 15 h 75"/>
                  <a:gd name="T18" fmla="*/ 14 w 24"/>
                  <a:gd name="T19" fmla="*/ 0 h 75"/>
                  <a:gd name="T20" fmla="*/ 14 w 24"/>
                  <a:gd name="T21" fmla="*/ 0 h 75"/>
                  <a:gd name="T22" fmla="*/ 20 w 24"/>
                  <a:gd name="T23" fmla="*/ 7 h 75"/>
                  <a:gd name="T24" fmla="*/ 23 w 24"/>
                  <a:gd name="T25" fmla="*/ 16 h 75"/>
                  <a:gd name="T26" fmla="*/ 24 w 24"/>
                  <a:gd name="T27" fmla="*/ 27 h 75"/>
                  <a:gd name="T28" fmla="*/ 24 w 24"/>
                  <a:gd name="T29" fmla="*/ 37 h 75"/>
                  <a:gd name="T30" fmla="*/ 23 w 24"/>
                  <a:gd name="T31" fmla="*/ 48 h 75"/>
                  <a:gd name="T32" fmla="*/ 18 w 24"/>
                  <a:gd name="T33" fmla="*/ 58 h 75"/>
                  <a:gd name="T34" fmla="*/ 11 w 24"/>
                  <a:gd name="T35" fmla="*/ 67 h 75"/>
                  <a:gd name="T36" fmla="*/ 0 w 24"/>
                  <a:gd name="T37" fmla="*/ 75 h 75"/>
                  <a:gd name="T38" fmla="*/ 0 w 24"/>
                  <a:gd name="T39" fmla="*/ 75 h 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4" h="75">
                    <a:moveTo>
                      <a:pt x="0" y="75"/>
                    </a:moveTo>
                    <a:lnTo>
                      <a:pt x="0" y="75"/>
                    </a:lnTo>
                    <a:lnTo>
                      <a:pt x="5" y="69"/>
                    </a:lnTo>
                    <a:lnTo>
                      <a:pt x="9" y="63"/>
                    </a:lnTo>
                    <a:lnTo>
                      <a:pt x="14" y="57"/>
                    </a:lnTo>
                    <a:lnTo>
                      <a:pt x="15" y="48"/>
                    </a:lnTo>
                    <a:lnTo>
                      <a:pt x="17" y="39"/>
                    </a:lnTo>
                    <a:lnTo>
                      <a:pt x="17" y="28"/>
                    </a:lnTo>
                    <a:lnTo>
                      <a:pt x="17" y="15"/>
                    </a:lnTo>
                    <a:lnTo>
                      <a:pt x="14" y="0"/>
                    </a:lnTo>
                    <a:lnTo>
                      <a:pt x="20" y="7"/>
                    </a:lnTo>
                    <a:lnTo>
                      <a:pt x="23" y="16"/>
                    </a:lnTo>
                    <a:lnTo>
                      <a:pt x="24" y="27"/>
                    </a:lnTo>
                    <a:lnTo>
                      <a:pt x="24" y="37"/>
                    </a:lnTo>
                    <a:lnTo>
                      <a:pt x="23" y="48"/>
                    </a:lnTo>
                    <a:lnTo>
                      <a:pt x="18" y="58"/>
                    </a:lnTo>
                    <a:lnTo>
                      <a:pt x="11" y="67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4" name="Freeform 13572">
                <a:extLst>
                  <a:ext uri="{FF2B5EF4-FFF2-40B4-BE49-F238E27FC236}">
                    <a16:creationId xmlns:a16="http://schemas.microsoft.com/office/drawing/2014/main" id="{AAF798CC-FC91-4711-A079-5AE40B20C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3006"/>
                <a:ext cx="34" cy="77"/>
              </a:xfrm>
              <a:custGeom>
                <a:avLst/>
                <a:gdLst>
                  <a:gd name="T0" fmla="*/ 31 w 34"/>
                  <a:gd name="T1" fmla="*/ 32 h 77"/>
                  <a:gd name="T2" fmla="*/ 31 w 34"/>
                  <a:gd name="T3" fmla="*/ 32 h 77"/>
                  <a:gd name="T4" fmla="*/ 27 w 34"/>
                  <a:gd name="T5" fmla="*/ 44 h 77"/>
                  <a:gd name="T6" fmla="*/ 18 w 34"/>
                  <a:gd name="T7" fmla="*/ 54 h 77"/>
                  <a:gd name="T8" fmla="*/ 0 w 34"/>
                  <a:gd name="T9" fmla="*/ 77 h 77"/>
                  <a:gd name="T10" fmla="*/ 0 w 34"/>
                  <a:gd name="T11" fmla="*/ 77 h 77"/>
                  <a:gd name="T12" fmla="*/ 4 w 34"/>
                  <a:gd name="T13" fmla="*/ 68 h 77"/>
                  <a:gd name="T14" fmla="*/ 9 w 34"/>
                  <a:gd name="T15" fmla="*/ 57 h 77"/>
                  <a:gd name="T16" fmla="*/ 21 w 34"/>
                  <a:gd name="T17" fmla="*/ 35 h 77"/>
                  <a:gd name="T18" fmla="*/ 21 w 34"/>
                  <a:gd name="T19" fmla="*/ 35 h 77"/>
                  <a:gd name="T20" fmla="*/ 22 w 34"/>
                  <a:gd name="T21" fmla="*/ 29 h 77"/>
                  <a:gd name="T22" fmla="*/ 22 w 34"/>
                  <a:gd name="T23" fmla="*/ 24 h 77"/>
                  <a:gd name="T24" fmla="*/ 22 w 34"/>
                  <a:gd name="T25" fmla="*/ 20 h 77"/>
                  <a:gd name="T26" fmla="*/ 21 w 34"/>
                  <a:gd name="T27" fmla="*/ 15 h 77"/>
                  <a:gd name="T28" fmla="*/ 16 w 34"/>
                  <a:gd name="T29" fmla="*/ 8 h 77"/>
                  <a:gd name="T30" fmla="*/ 9 w 34"/>
                  <a:gd name="T31" fmla="*/ 0 h 77"/>
                  <a:gd name="T32" fmla="*/ 9 w 34"/>
                  <a:gd name="T33" fmla="*/ 0 h 77"/>
                  <a:gd name="T34" fmla="*/ 21 w 34"/>
                  <a:gd name="T35" fmla="*/ 5 h 77"/>
                  <a:gd name="T36" fmla="*/ 25 w 34"/>
                  <a:gd name="T37" fmla="*/ 8 h 77"/>
                  <a:gd name="T38" fmla="*/ 30 w 34"/>
                  <a:gd name="T39" fmla="*/ 12 h 77"/>
                  <a:gd name="T40" fmla="*/ 33 w 34"/>
                  <a:gd name="T41" fmla="*/ 17 h 77"/>
                  <a:gd name="T42" fmla="*/ 34 w 34"/>
                  <a:gd name="T43" fmla="*/ 21 h 77"/>
                  <a:gd name="T44" fmla="*/ 34 w 34"/>
                  <a:gd name="T45" fmla="*/ 27 h 77"/>
                  <a:gd name="T46" fmla="*/ 31 w 34"/>
                  <a:gd name="T47" fmla="*/ 32 h 77"/>
                  <a:gd name="T48" fmla="*/ 31 w 34"/>
                  <a:gd name="T49" fmla="*/ 32 h 7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" h="77">
                    <a:moveTo>
                      <a:pt x="31" y="32"/>
                    </a:moveTo>
                    <a:lnTo>
                      <a:pt x="31" y="32"/>
                    </a:lnTo>
                    <a:lnTo>
                      <a:pt x="27" y="44"/>
                    </a:lnTo>
                    <a:lnTo>
                      <a:pt x="18" y="54"/>
                    </a:lnTo>
                    <a:lnTo>
                      <a:pt x="0" y="77"/>
                    </a:lnTo>
                    <a:lnTo>
                      <a:pt x="4" y="68"/>
                    </a:lnTo>
                    <a:lnTo>
                      <a:pt x="9" y="57"/>
                    </a:lnTo>
                    <a:lnTo>
                      <a:pt x="21" y="35"/>
                    </a:lnTo>
                    <a:lnTo>
                      <a:pt x="22" y="29"/>
                    </a:lnTo>
                    <a:lnTo>
                      <a:pt x="22" y="24"/>
                    </a:lnTo>
                    <a:lnTo>
                      <a:pt x="22" y="20"/>
                    </a:lnTo>
                    <a:lnTo>
                      <a:pt x="21" y="15"/>
                    </a:lnTo>
                    <a:lnTo>
                      <a:pt x="16" y="8"/>
                    </a:lnTo>
                    <a:lnTo>
                      <a:pt x="9" y="0"/>
                    </a:lnTo>
                    <a:lnTo>
                      <a:pt x="21" y="5"/>
                    </a:lnTo>
                    <a:lnTo>
                      <a:pt x="25" y="8"/>
                    </a:lnTo>
                    <a:lnTo>
                      <a:pt x="30" y="12"/>
                    </a:lnTo>
                    <a:lnTo>
                      <a:pt x="33" y="17"/>
                    </a:lnTo>
                    <a:lnTo>
                      <a:pt x="34" y="21"/>
                    </a:lnTo>
                    <a:lnTo>
                      <a:pt x="34" y="27"/>
                    </a:lnTo>
                    <a:lnTo>
                      <a:pt x="31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5" name="Freeform 13573">
                <a:extLst>
                  <a:ext uri="{FF2B5EF4-FFF2-40B4-BE49-F238E27FC236}">
                    <a16:creationId xmlns:a16="http://schemas.microsoft.com/office/drawing/2014/main" id="{A28521BB-921C-49D6-99F8-EB08FDF13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3344"/>
                <a:ext cx="357" cy="31"/>
              </a:xfrm>
              <a:custGeom>
                <a:avLst/>
                <a:gdLst>
                  <a:gd name="T0" fmla="*/ 0 w 357"/>
                  <a:gd name="T1" fmla="*/ 0 h 31"/>
                  <a:gd name="T2" fmla="*/ 0 w 357"/>
                  <a:gd name="T3" fmla="*/ 0 h 31"/>
                  <a:gd name="T4" fmla="*/ 27 w 357"/>
                  <a:gd name="T5" fmla="*/ 7 h 31"/>
                  <a:gd name="T6" fmla="*/ 65 w 357"/>
                  <a:gd name="T7" fmla="*/ 15 h 31"/>
                  <a:gd name="T8" fmla="*/ 111 w 357"/>
                  <a:gd name="T9" fmla="*/ 21 h 31"/>
                  <a:gd name="T10" fmla="*/ 162 w 357"/>
                  <a:gd name="T11" fmla="*/ 25 h 31"/>
                  <a:gd name="T12" fmla="*/ 215 w 357"/>
                  <a:gd name="T13" fmla="*/ 30 h 31"/>
                  <a:gd name="T14" fmla="*/ 267 w 357"/>
                  <a:gd name="T15" fmla="*/ 31 h 31"/>
                  <a:gd name="T16" fmla="*/ 315 w 357"/>
                  <a:gd name="T17" fmla="*/ 30 h 31"/>
                  <a:gd name="T18" fmla="*/ 338 w 357"/>
                  <a:gd name="T19" fmla="*/ 27 h 31"/>
                  <a:gd name="T20" fmla="*/ 357 w 357"/>
                  <a:gd name="T21" fmla="*/ 24 h 31"/>
                  <a:gd name="T22" fmla="*/ 0 w 357"/>
                  <a:gd name="T23" fmla="*/ 0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7" h="31">
                    <a:moveTo>
                      <a:pt x="0" y="0"/>
                    </a:moveTo>
                    <a:lnTo>
                      <a:pt x="0" y="0"/>
                    </a:lnTo>
                    <a:lnTo>
                      <a:pt x="27" y="7"/>
                    </a:lnTo>
                    <a:lnTo>
                      <a:pt x="65" y="15"/>
                    </a:lnTo>
                    <a:lnTo>
                      <a:pt x="111" y="21"/>
                    </a:lnTo>
                    <a:lnTo>
                      <a:pt x="162" y="25"/>
                    </a:lnTo>
                    <a:lnTo>
                      <a:pt x="215" y="30"/>
                    </a:lnTo>
                    <a:lnTo>
                      <a:pt x="267" y="31"/>
                    </a:lnTo>
                    <a:lnTo>
                      <a:pt x="315" y="30"/>
                    </a:lnTo>
                    <a:lnTo>
                      <a:pt x="338" y="27"/>
                    </a:lnTo>
                    <a:lnTo>
                      <a:pt x="357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6" name="Freeform 13574">
                <a:extLst>
                  <a:ext uri="{FF2B5EF4-FFF2-40B4-BE49-F238E27FC236}">
                    <a16:creationId xmlns:a16="http://schemas.microsoft.com/office/drawing/2014/main" id="{3A4A0A3B-BDC0-4361-AE69-3F9DCABA4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3344"/>
                <a:ext cx="357" cy="31"/>
              </a:xfrm>
              <a:custGeom>
                <a:avLst/>
                <a:gdLst>
                  <a:gd name="T0" fmla="*/ 0 w 357"/>
                  <a:gd name="T1" fmla="*/ 0 h 31"/>
                  <a:gd name="T2" fmla="*/ 0 w 357"/>
                  <a:gd name="T3" fmla="*/ 0 h 31"/>
                  <a:gd name="T4" fmla="*/ 27 w 357"/>
                  <a:gd name="T5" fmla="*/ 7 h 31"/>
                  <a:gd name="T6" fmla="*/ 65 w 357"/>
                  <a:gd name="T7" fmla="*/ 15 h 31"/>
                  <a:gd name="T8" fmla="*/ 111 w 357"/>
                  <a:gd name="T9" fmla="*/ 21 h 31"/>
                  <a:gd name="T10" fmla="*/ 162 w 357"/>
                  <a:gd name="T11" fmla="*/ 25 h 31"/>
                  <a:gd name="T12" fmla="*/ 215 w 357"/>
                  <a:gd name="T13" fmla="*/ 30 h 31"/>
                  <a:gd name="T14" fmla="*/ 267 w 357"/>
                  <a:gd name="T15" fmla="*/ 31 h 31"/>
                  <a:gd name="T16" fmla="*/ 315 w 357"/>
                  <a:gd name="T17" fmla="*/ 30 h 31"/>
                  <a:gd name="T18" fmla="*/ 338 w 357"/>
                  <a:gd name="T19" fmla="*/ 27 h 31"/>
                  <a:gd name="T20" fmla="*/ 357 w 357"/>
                  <a:gd name="T21" fmla="*/ 24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7" h="31">
                    <a:moveTo>
                      <a:pt x="0" y="0"/>
                    </a:moveTo>
                    <a:lnTo>
                      <a:pt x="0" y="0"/>
                    </a:lnTo>
                    <a:lnTo>
                      <a:pt x="27" y="7"/>
                    </a:lnTo>
                    <a:lnTo>
                      <a:pt x="65" y="15"/>
                    </a:lnTo>
                    <a:lnTo>
                      <a:pt x="111" y="21"/>
                    </a:lnTo>
                    <a:lnTo>
                      <a:pt x="162" y="25"/>
                    </a:lnTo>
                    <a:lnTo>
                      <a:pt x="215" y="30"/>
                    </a:lnTo>
                    <a:lnTo>
                      <a:pt x="267" y="31"/>
                    </a:lnTo>
                    <a:lnTo>
                      <a:pt x="315" y="30"/>
                    </a:lnTo>
                    <a:lnTo>
                      <a:pt x="338" y="27"/>
                    </a:lnTo>
                    <a:lnTo>
                      <a:pt x="357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0082" name="Freeform 13576">
              <a:extLst>
                <a:ext uri="{FF2B5EF4-FFF2-40B4-BE49-F238E27FC236}">
                  <a16:creationId xmlns:a16="http://schemas.microsoft.com/office/drawing/2014/main" id="{8C201906-2468-4959-89ED-1B9CE0EBC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360"/>
              <a:ext cx="189" cy="12"/>
            </a:xfrm>
            <a:custGeom>
              <a:avLst/>
              <a:gdLst>
                <a:gd name="T0" fmla="*/ 0 w 189"/>
                <a:gd name="T1" fmla="*/ 8 h 12"/>
                <a:gd name="T2" fmla="*/ 0 w 189"/>
                <a:gd name="T3" fmla="*/ 8 h 12"/>
                <a:gd name="T4" fmla="*/ 26 w 189"/>
                <a:gd name="T5" fmla="*/ 11 h 12"/>
                <a:gd name="T6" fmla="*/ 54 w 189"/>
                <a:gd name="T7" fmla="*/ 12 h 12"/>
                <a:gd name="T8" fmla="*/ 84 w 189"/>
                <a:gd name="T9" fmla="*/ 11 h 12"/>
                <a:gd name="T10" fmla="*/ 113 w 189"/>
                <a:gd name="T11" fmla="*/ 9 h 12"/>
                <a:gd name="T12" fmla="*/ 162 w 189"/>
                <a:gd name="T13" fmla="*/ 5 h 12"/>
                <a:gd name="T14" fmla="*/ 189 w 189"/>
                <a:gd name="T15" fmla="*/ 0 h 12"/>
                <a:gd name="T16" fmla="*/ 0 w 189"/>
                <a:gd name="T17" fmla="*/ 8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12">
                  <a:moveTo>
                    <a:pt x="0" y="8"/>
                  </a:moveTo>
                  <a:lnTo>
                    <a:pt x="0" y="8"/>
                  </a:lnTo>
                  <a:lnTo>
                    <a:pt x="26" y="11"/>
                  </a:lnTo>
                  <a:lnTo>
                    <a:pt x="54" y="12"/>
                  </a:lnTo>
                  <a:lnTo>
                    <a:pt x="84" y="11"/>
                  </a:lnTo>
                  <a:lnTo>
                    <a:pt x="113" y="9"/>
                  </a:lnTo>
                  <a:lnTo>
                    <a:pt x="162" y="5"/>
                  </a:lnTo>
                  <a:lnTo>
                    <a:pt x="189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3" name="Freeform 13577">
              <a:extLst>
                <a:ext uri="{FF2B5EF4-FFF2-40B4-BE49-F238E27FC236}">
                  <a16:creationId xmlns:a16="http://schemas.microsoft.com/office/drawing/2014/main" id="{8ED89AE5-3301-41AD-B244-380A8BFBD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360"/>
              <a:ext cx="189" cy="12"/>
            </a:xfrm>
            <a:custGeom>
              <a:avLst/>
              <a:gdLst>
                <a:gd name="T0" fmla="*/ 0 w 189"/>
                <a:gd name="T1" fmla="*/ 8 h 12"/>
                <a:gd name="T2" fmla="*/ 0 w 189"/>
                <a:gd name="T3" fmla="*/ 8 h 12"/>
                <a:gd name="T4" fmla="*/ 26 w 189"/>
                <a:gd name="T5" fmla="*/ 11 h 12"/>
                <a:gd name="T6" fmla="*/ 54 w 189"/>
                <a:gd name="T7" fmla="*/ 12 h 12"/>
                <a:gd name="T8" fmla="*/ 84 w 189"/>
                <a:gd name="T9" fmla="*/ 11 h 12"/>
                <a:gd name="T10" fmla="*/ 113 w 189"/>
                <a:gd name="T11" fmla="*/ 9 h 12"/>
                <a:gd name="T12" fmla="*/ 162 w 189"/>
                <a:gd name="T13" fmla="*/ 5 h 12"/>
                <a:gd name="T14" fmla="*/ 189 w 189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12">
                  <a:moveTo>
                    <a:pt x="0" y="8"/>
                  </a:moveTo>
                  <a:lnTo>
                    <a:pt x="0" y="8"/>
                  </a:lnTo>
                  <a:lnTo>
                    <a:pt x="26" y="11"/>
                  </a:lnTo>
                  <a:lnTo>
                    <a:pt x="54" y="12"/>
                  </a:lnTo>
                  <a:lnTo>
                    <a:pt x="84" y="11"/>
                  </a:lnTo>
                  <a:lnTo>
                    <a:pt x="113" y="9"/>
                  </a:lnTo>
                  <a:lnTo>
                    <a:pt x="162" y="5"/>
                  </a:lnTo>
                  <a:lnTo>
                    <a:pt x="1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4" name="Freeform 13578">
              <a:extLst>
                <a:ext uri="{FF2B5EF4-FFF2-40B4-BE49-F238E27FC236}">
                  <a16:creationId xmlns:a16="http://schemas.microsoft.com/office/drawing/2014/main" id="{205E093A-4723-408E-AF4E-554D93C53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322"/>
              <a:ext cx="442" cy="21"/>
            </a:xfrm>
            <a:custGeom>
              <a:avLst/>
              <a:gdLst>
                <a:gd name="T0" fmla="*/ 0 w 442"/>
                <a:gd name="T1" fmla="*/ 21 h 21"/>
                <a:gd name="T2" fmla="*/ 0 w 442"/>
                <a:gd name="T3" fmla="*/ 21 h 21"/>
                <a:gd name="T4" fmla="*/ 85 w 442"/>
                <a:gd name="T5" fmla="*/ 15 h 21"/>
                <a:gd name="T6" fmla="*/ 217 w 442"/>
                <a:gd name="T7" fmla="*/ 9 h 21"/>
                <a:gd name="T8" fmla="*/ 286 w 442"/>
                <a:gd name="T9" fmla="*/ 7 h 21"/>
                <a:gd name="T10" fmla="*/ 351 w 442"/>
                <a:gd name="T11" fmla="*/ 6 h 21"/>
                <a:gd name="T12" fmla="*/ 405 w 442"/>
                <a:gd name="T13" fmla="*/ 6 h 21"/>
                <a:gd name="T14" fmla="*/ 442 w 442"/>
                <a:gd name="T15" fmla="*/ 9 h 21"/>
                <a:gd name="T16" fmla="*/ 442 w 442"/>
                <a:gd name="T17" fmla="*/ 9 h 21"/>
                <a:gd name="T18" fmla="*/ 426 w 442"/>
                <a:gd name="T19" fmla="*/ 6 h 21"/>
                <a:gd name="T20" fmla="*/ 403 w 442"/>
                <a:gd name="T21" fmla="*/ 4 h 21"/>
                <a:gd name="T22" fmla="*/ 349 w 442"/>
                <a:gd name="T23" fmla="*/ 1 h 21"/>
                <a:gd name="T24" fmla="*/ 285 w 442"/>
                <a:gd name="T25" fmla="*/ 0 h 21"/>
                <a:gd name="T26" fmla="*/ 214 w 442"/>
                <a:gd name="T27" fmla="*/ 1 h 21"/>
                <a:gd name="T28" fmla="*/ 145 w 442"/>
                <a:gd name="T29" fmla="*/ 4 h 21"/>
                <a:gd name="T30" fmla="*/ 82 w 442"/>
                <a:gd name="T31" fmla="*/ 9 h 21"/>
                <a:gd name="T32" fmla="*/ 33 w 442"/>
                <a:gd name="T33" fmla="*/ 15 h 21"/>
                <a:gd name="T34" fmla="*/ 13 w 442"/>
                <a:gd name="T35" fmla="*/ 18 h 21"/>
                <a:gd name="T36" fmla="*/ 0 w 442"/>
                <a:gd name="T37" fmla="*/ 21 h 21"/>
                <a:gd name="T38" fmla="*/ 0 w 442"/>
                <a:gd name="T39" fmla="*/ 21 h 2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42" h="21">
                  <a:moveTo>
                    <a:pt x="0" y="21"/>
                  </a:moveTo>
                  <a:lnTo>
                    <a:pt x="0" y="21"/>
                  </a:lnTo>
                  <a:lnTo>
                    <a:pt x="85" y="15"/>
                  </a:lnTo>
                  <a:lnTo>
                    <a:pt x="217" y="9"/>
                  </a:lnTo>
                  <a:lnTo>
                    <a:pt x="286" y="7"/>
                  </a:lnTo>
                  <a:lnTo>
                    <a:pt x="351" y="6"/>
                  </a:lnTo>
                  <a:lnTo>
                    <a:pt x="405" y="6"/>
                  </a:lnTo>
                  <a:lnTo>
                    <a:pt x="442" y="9"/>
                  </a:lnTo>
                  <a:lnTo>
                    <a:pt x="426" y="6"/>
                  </a:lnTo>
                  <a:lnTo>
                    <a:pt x="403" y="4"/>
                  </a:lnTo>
                  <a:lnTo>
                    <a:pt x="349" y="1"/>
                  </a:lnTo>
                  <a:lnTo>
                    <a:pt x="285" y="0"/>
                  </a:lnTo>
                  <a:lnTo>
                    <a:pt x="214" y="1"/>
                  </a:lnTo>
                  <a:lnTo>
                    <a:pt x="145" y="4"/>
                  </a:lnTo>
                  <a:lnTo>
                    <a:pt x="82" y="9"/>
                  </a:lnTo>
                  <a:lnTo>
                    <a:pt x="33" y="15"/>
                  </a:lnTo>
                  <a:lnTo>
                    <a:pt x="13" y="18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5" name="Freeform 13579">
              <a:extLst>
                <a:ext uri="{FF2B5EF4-FFF2-40B4-BE49-F238E27FC236}">
                  <a16:creationId xmlns:a16="http://schemas.microsoft.com/office/drawing/2014/main" id="{97A86412-9CFD-435D-992B-CBAEB1EE7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325"/>
              <a:ext cx="305" cy="15"/>
            </a:xfrm>
            <a:custGeom>
              <a:avLst/>
              <a:gdLst>
                <a:gd name="T0" fmla="*/ 0 w 305"/>
                <a:gd name="T1" fmla="*/ 6 h 15"/>
                <a:gd name="T2" fmla="*/ 0 w 305"/>
                <a:gd name="T3" fmla="*/ 6 h 15"/>
                <a:gd name="T4" fmla="*/ 26 w 305"/>
                <a:gd name="T5" fmla="*/ 4 h 15"/>
                <a:gd name="T6" fmla="*/ 62 w 305"/>
                <a:gd name="T7" fmla="*/ 4 h 15"/>
                <a:gd name="T8" fmla="*/ 155 w 305"/>
                <a:gd name="T9" fmla="*/ 6 h 15"/>
                <a:gd name="T10" fmla="*/ 246 w 305"/>
                <a:gd name="T11" fmla="*/ 10 h 15"/>
                <a:gd name="T12" fmla="*/ 282 w 305"/>
                <a:gd name="T13" fmla="*/ 12 h 15"/>
                <a:gd name="T14" fmla="*/ 305 w 305"/>
                <a:gd name="T15" fmla="*/ 15 h 15"/>
                <a:gd name="T16" fmla="*/ 305 w 305"/>
                <a:gd name="T17" fmla="*/ 15 h 15"/>
                <a:gd name="T18" fmla="*/ 291 w 305"/>
                <a:gd name="T19" fmla="*/ 12 h 15"/>
                <a:gd name="T20" fmla="*/ 276 w 305"/>
                <a:gd name="T21" fmla="*/ 9 h 15"/>
                <a:gd name="T22" fmla="*/ 237 w 305"/>
                <a:gd name="T23" fmla="*/ 6 h 15"/>
                <a:gd name="T24" fmla="*/ 194 w 305"/>
                <a:gd name="T25" fmla="*/ 3 h 15"/>
                <a:gd name="T26" fmla="*/ 147 w 305"/>
                <a:gd name="T27" fmla="*/ 1 h 15"/>
                <a:gd name="T28" fmla="*/ 102 w 305"/>
                <a:gd name="T29" fmla="*/ 0 h 15"/>
                <a:gd name="T30" fmla="*/ 60 w 305"/>
                <a:gd name="T31" fmla="*/ 1 h 15"/>
                <a:gd name="T32" fmla="*/ 26 w 305"/>
                <a:gd name="T33" fmla="*/ 3 h 15"/>
                <a:gd name="T34" fmla="*/ 0 w 305"/>
                <a:gd name="T35" fmla="*/ 6 h 15"/>
                <a:gd name="T36" fmla="*/ 0 w 305"/>
                <a:gd name="T37" fmla="*/ 6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5" h="15">
                  <a:moveTo>
                    <a:pt x="0" y="6"/>
                  </a:moveTo>
                  <a:lnTo>
                    <a:pt x="0" y="6"/>
                  </a:lnTo>
                  <a:lnTo>
                    <a:pt x="26" y="4"/>
                  </a:lnTo>
                  <a:lnTo>
                    <a:pt x="62" y="4"/>
                  </a:lnTo>
                  <a:lnTo>
                    <a:pt x="155" y="6"/>
                  </a:lnTo>
                  <a:lnTo>
                    <a:pt x="246" y="10"/>
                  </a:lnTo>
                  <a:lnTo>
                    <a:pt x="282" y="12"/>
                  </a:lnTo>
                  <a:lnTo>
                    <a:pt x="305" y="15"/>
                  </a:lnTo>
                  <a:lnTo>
                    <a:pt x="291" y="12"/>
                  </a:lnTo>
                  <a:lnTo>
                    <a:pt x="276" y="9"/>
                  </a:lnTo>
                  <a:lnTo>
                    <a:pt x="237" y="6"/>
                  </a:lnTo>
                  <a:lnTo>
                    <a:pt x="194" y="3"/>
                  </a:lnTo>
                  <a:lnTo>
                    <a:pt x="147" y="1"/>
                  </a:lnTo>
                  <a:lnTo>
                    <a:pt x="102" y="0"/>
                  </a:lnTo>
                  <a:lnTo>
                    <a:pt x="60" y="1"/>
                  </a:lnTo>
                  <a:lnTo>
                    <a:pt x="26" y="3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6" name="Freeform 13580">
              <a:extLst>
                <a:ext uri="{FF2B5EF4-FFF2-40B4-BE49-F238E27FC236}">
                  <a16:creationId xmlns:a16="http://schemas.microsoft.com/office/drawing/2014/main" id="{880B6631-C39E-441A-ACE0-E08BAFB66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414"/>
              <a:ext cx="697" cy="65"/>
            </a:xfrm>
            <a:custGeom>
              <a:avLst/>
              <a:gdLst>
                <a:gd name="T0" fmla="*/ 0 w 697"/>
                <a:gd name="T1" fmla="*/ 65 h 65"/>
                <a:gd name="T2" fmla="*/ 0 w 697"/>
                <a:gd name="T3" fmla="*/ 65 h 65"/>
                <a:gd name="T4" fmla="*/ 15 w 697"/>
                <a:gd name="T5" fmla="*/ 53 h 65"/>
                <a:gd name="T6" fmla="*/ 31 w 697"/>
                <a:gd name="T7" fmla="*/ 42 h 65"/>
                <a:gd name="T8" fmla="*/ 46 w 697"/>
                <a:gd name="T9" fmla="*/ 33 h 65"/>
                <a:gd name="T10" fmla="*/ 64 w 697"/>
                <a:gd name="T11" fmla="*/ 27 h 65"/>
                <a:gd name="T12" fmla="*/ 81 w 697"/>
                <a:gd name="T13" fmla="*/ 23 h 65"/>
                <a:gd name="T14" fmla="*/ 97 w 697"/>
                <a:gd name="T15" fmla="*/ 20 h 65"/>
                <a:gd name="T16" fmla="*/ 115 w 697"/>
                <a:gd name="T17" fmla="*/ 18 h 65"/>
                <a:gd name="T18" fmla="*/ 132 w 697"/>
                <a:gd name="T19" fmla="*/ 18 h 65"/>
                <a:gd name="T20" fmla="*/ 132 w 697"/>
                <a:gd name="T21" fmla="*/ 18 h 65"/>
                <a:gd name="T22" fmla="*/ 229 w 697"/>
                <a:gd name="T23" fmla="*/ 18 h 65"/>
                <a:gd name="T24" fmla="*/ 406 w 697"/>
                <a:gd name="T25" fmla="*/ 18 h 65"/>
                <a:gd name="T26" fmla="*/ 586 w 697"/>
                <a:gd name="T27" fmla="*/ 18 h 65"/>
                <a:gd name="T28" fmla="*/ 655 w 697"/>
                <a:gd name="T29" fmla="*/ 18 h 65"/>
                <a:gd name="T30" fmla="*/ 697 w 697"/>
                <a:gd name="T31" fmla="*/ 20 h 65"/>
                <a:gd name="T32" fmla="*/ 697 w 697"/>
                <a:gd name="T33" fmla="*/ 20 h 65"/>
                <a:gd name="T34" fmla="*/ 652 w 697"/>
                <a:gd name="T35" fmla="*/ 15 h 65"/>
                <a:gd name="T36" fmla="*/ 582 w 697"/>
                <a:gd name="T37" fmla="*/ 12 h 65"/>
                <a:gd name="T38" fmla="*/ 496 w 697"/>
                <a:gd name="T39" fmla="*/ 8 h 65"/>
                <a:gd name="T40" fmla="*/ 403 w 697"/>
                <a:gd name="T41" fmla="*/ 5 h 65"/>
                <a:gd name="T42" fmla="*/ 226 w 697"/>
                <a:gd name="T43" fmla="*/ 0 h 65"/>
                <a:gd name="T44" fmla="*/ 160 w 697"/>
                <a:gd name="T45" fmla="*/ 0 h 65"/>
                <a:gd name="T46" fmla="*/ 120 w 697"/>
                <a:gd name="T47" fmla="*/ 0 h 65"/>
                <a:gd name="T48" fmla="*/ 120 w 697"/>
                <a:gd name="T49" fmla="*/ 0 h 65"/>
                <a:gd name="T50" fmla="*/ 96 w 697"/>
                <a:gd name="T51" fmla="*/ 3 h 65"/>
                <a:gd name="T52" fmla="*/ 76 w 697"/>
                <a:gd name="T53" fmla="*/ 8 h 65"/>
                <a:gd name="T54" fmla="*/ 58 w 697"/>
                <a:gd name="T55" fmla="*/ 14 h 65"/>
                <a:gd name="T56" fmla="*/ 45 w 697"/>
                <a:gd name="T57" fmla="*/ 23 h 65"/>
                <a:gd name="T58" fmla="*/ 31 w 697"/>
                <a:gd name="T59" fmla="*/ 32 h 65"/>
                <a:gd name="T60" fmla="*/ 19 w 697"/>
                <a:gd name="T61" fmla="*/ 42 h 65"/>
                <a:gd name="T62" fmla="*/ 0 w 697"/>
                <a:gd name="T63" fmla="*/ 65 h 65"/>
                <a:gd name="T64" fmla="*/ 0 w 697"/>
                <a:gd name="T65" fmla="*/ 65 h 6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97" h="65">
                  <a:moveTo>
                    <a:pt x="0" y="65"/>
                  </a:moveTo>
                  <a:lnTo>
                    <a:pt x="0" y="65"/>
                  </a:lnTo>
                  <a:lnTo>
                    <a:pt x="15" y="53"/>
                  </a:lnTo>
                  <a:lnTo>
                    <a:pt x="31" y="42"/>
                  </a:lnTo>
                  <a:lnTo>
                    <a:pt x="46" y="33"/>
                  </a:lnTo>
                  <a:lnTo>
                    <a:pt x="64" y="27"/>
                  </a:lnTo>
                  <a:lnTo>
                    <a:pt x="81" y="23"/>
                  </a:lnTo>
                  <a:lnTo>
                    <a:pt x="97" y="20"/>
                  </a:lnTo>
                  <a:lnTo>
                    <a:pt x="115" y="18"/>
                  </a:lnTo>
                  <a:lnTo>
                    <a:pt x="132" y="18"/>
                  </a:lnTo>
                  <a:lnTo>
                    <a:pt x="229" y="18"/>
                  </a:lnTo>
                  <a:lnTo>
                    <a:pt x="406" y="18"/>
                  </a:lnTo>
                  <a:lnTo>
                    <a:pt x="586" y="18"/>
                  </a:lnTo>
                  <a:lnTo>
                    <a:pt x="655" y="18"/>
                  </a:lnTo>
                  <a:lnTo>
                    <a:pt x="697" y="20"/>
                  </a:lnTo>
                  <a:lnTo>
                    <a:pt x="652" y="15"/>
                  </a:lnTo>
                  <a:lnTo>
                    <a:pt x="582" y="12"/>
                  </a:lnTo>
                  <a:lnTo>
                    <a:pt x="496" y="8"/>
                  </a:lnTo>
                  <a:lnTo>
                    <a:pt x="403" y="5"/>
                  </a:lnTo>
                  <a:lnTo>
                    <a:pt x="226" y="0"/>
                  </a:lnTo>
                  <a:lnTo>
                    <a:pt x="160" y="0"/>
                  </a:lnTo>
                  <a:lnTo>
                    <a:pt x="120" y="0"/>
                  </a:lnTo>
                  <a:lnTo>
                    <a:pt x="96" y="3"/>
                  </a:lnTo>
                  <a:lnTo>
                    <a:pt x="76" y="8"/>
                  </a:lnTo>
                  <a:lnTo>
                    <a:pt x="58" y="14"/>
                  </a:lnTo>
                  <a:lnTo>
                    <a:pt x="45" y="23"/>
                  </a:lnTo>
                  <a:lnTo>
                    <a:pt x="31" y="32"/>
                  </a:lnTo>
                  <a:lnTo>
                    <a:pt x="19" y="42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0092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7" name="Freeform 13581">
              <a:extLst>
                <a:ext uri="{FF2B5EF4-FFF2-40B4-BE49-F238E27FC236}">
                  <a16:creationId xmlns:a16="http://schemas.microsoft.com/office/drawing/2014/main" id="{E90FCEBB-A9DB-4249-AEB9-2908B45AD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3449"/>
              <a:ext cx="509" cy="21"/>
            </a:xfrm>
            <a:custGeom>
              <a:avLst/>
              <a:gdLst>
                <a:gd name="T0" fmla="*/ 0 w 509"/>
                <a:gd name="T1" fmla="*/ 3 h 21"/>
                <a:gd name="T2" fmla="*/ 0 w 509"/>
                <a:gd name="T3" fmla="*/ 3 h 21"/>
                <a:gd name="T4" fmla="*/ 23 w 509"/>
                <a:gd name="T5" fmla="*/ 7 h 21"/>
                <a:gd name="T6" fmla="*/ 51 w 509"/>
                <a:gd name="T7" fmla="*/ 10 h 21"/>
                <a:gd name="T8" fmla="*/ 128 w 509"/>
                <a:gd name="T9" fmla="*/ 16 h 21"/>
                <a:gd name="T10" fmla="*/ 212 w 509"/>
                <a:gd name="T11" fmla="*/ 19 h 21"/>
                <a:gd name="T12" fmla="*/ 252 w 509"/>
                <a:gd name="T13" fmla="*/ 21 h 21"/>
                <a:gd name="T14" fmla="*/ 287 w 509"/>
                <a:gd name="T15" fmla="*/ 19 h 21"/>
                <a:gd name="T16" fmla="*/ 287 w 509"/>
                <a:gd name="T17" fmla="*/ 19 h 21"/>
                <a:gd name="T18" fmla="*/ 354 w 509"/>
                <a:gd name="T19" fmla="*/ 15 h 21"/>
                <a:gd name="T20" fmla="*/ 422 w 509"/>
                <a:gd name="T21" fmla="*/ 10 h 21"/>
                <a:gd name="T22" fmla="*/ 477 w 509"/>
                <a:gd name="T23" fmla="*/ 9 h 21"/>
                <a:gd name="T24" fmla="*/ 497 w 509"/>
                <a:gd name="T25" fmla="*/ 9 h 21"/>
                <a:gd name="T26" fmla="*/ 509 w 509"/>
                <a:gd name="T27" fmla="*/ 12 h 21"/>
                <a:gd name="T28" fmla="*/ 509 w 509"/>
                <a:gd name="T29" fmla="*/ 12 h 21"/>
                <a:gd name="T30" fmla="*/ 501 w 509"/>
                <a:gd name="T31" fmla="*/ 9 h 21"/>
                <a:gd name="T32" fmla="*/ 491 w 509"/>
                <a:gd name="T33" fmla="*/ 6 h 21"/>
                <a:gd name="T34" fmla="*/ 470 w 509"/>
                <a:gd name="T35" fmla="*/ 3 h 21"/>
                <a:gd name="T36" fmla="*/ 446 w 509"/>
                <a:gd name="T37" fmla="*/ 0 h 21"/>
                <a:gd name="T38" fmla="*/ 419 w 509"/>
                <a:gd name="T39" fmla="*/ 0 h 21"/>
                <a:gd name="T40" fmla="*/ 366 w 509"/>
                <a:gd name="T41" fmla="*/ 1 h 21"/>
                <a:gd name="T42" fmla="*/ 318 w 509"/>
                <a:gd name="T43" fmla="*/ 3 h 21"/>
                <a:gd name="T44" fmla="*/ 318 w 509"/>
                <a:gd name="T45" fmla="*/ 3 h 21"/>
                <a:gd name="T46" fmla="*/ 251 w 509"/>
                <a:gd name="T47" fmla="*/ 6 h 21"/>
                <a:gd name="T48" fmla="*/ 152 w 509"/>
                <a:gd name="T49" fmla="*/ 6 h 21"/>
                <a:gd name="T50" fmla="*/ 57 w 509"/>
                <a:gd name="T51" fmla="*/ 6 h 21"/>
                <a:gd name="T52" fmla="*/ 21 w 509"/>
                <a:gd name="T53" fmla="*/ 6 h 21"/>
                <a:gd name="T54" fmla="*/ 0 w 509"/>
                <a:gd name="T55" fmla="*/ 3 h 21"/>
                <a:gd name="T56" fmla="*/ 0 w 509"/>
                <a:gd name="T57" fmla="*/ 3 h 2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09" h="21">
                  <a:moveTo>
                    <a:pt x="0" y="3"/>
                  </a:moveTo>
                  <a:lnTo>
                    <a:pt x="0" y="3"/>
                  </a:lnTo>
                  <a:lnTo>
                    <a:pt x="23" y="7"/>
                  </a:lnTo>
                  <a:lnTo>
                    <a:pt x="51" y="10"/>
                  </a:lnTo>
                  <a:lnTo>
                    <a:pt x="128" y="16"/>
                  </a:lnTo>
                  <a:lnTo>
                    <a:pt x="212" y="19"/>
                  </a:lnTo>
                  <a:lnTo>
                    <a:pt x="252" y="21"/>
                  </a:lnTo>
                  <a:lnTo>
                    <a:pt x="287" y="19"/>
                  </a:lnTo>
                  <a:lnTo>
                    <a:pt x="354" y="15"/>
                  </a:lnTo>
                  <a:lnTo>
                    <a:pt x="422" y="10"/>
                  </a:lnTo>
                  <a:lnTo>
                    <a:pt x="477" y="9"/>
                  </a:lnTo>
                  <a:lnTo>
                    <a:pt x="497" y="9"/>
                  </a:lnTo>
                  <a:lnTo>
                    <a:pt x="509" y="12"/>
                  </a:lnTo>
                  <a:lnTo>
                    <a:pt x="501" y="9"/>
                  </a:lnTo>
                  <a:lnTo>
                    <a:pt x="491" y="6"/>
                  </a:lnTo>
                  <a:lnTo>
                    <a:pt x="470" y="3"/>
                  </a:lnTo>
                  <a:lnTo>
                    <a:pt x="446" y="0"/>
                  </a:lnTo>
                  <a:lnTo>
                    <a:pt x="419" y="0"/>
                  </a:lnTo>
                  <a:lnTo>
                    <a:pt x="366" y="1"/>
                  </a:lnTo>
                  <a:lnTo>
                    <a:pt x="318" y="3"/>
                  </a:lnTo>
                  <a:lnTo>
                    <a:pt x="251" y="6"/>
                  </a:lnTo>
                  <a:lnTo>
                    <a:pt x="152" y="6"/>
                  </a:lnTo>
                  <a:lnTo>
                    <a:pt x="57" y="6"/>
                  </a:lnTo>
                  <a:lnTo>
                    <a:pt x="21" y="6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92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8" name="Freeform 13582">
              <a:extLst>
                <a:ext uri="{FF2B5EF4-FFF2-40B4-BE49-F238E27FC236}">
                  <a16:creationId xmlns:a16="http://schemas.microsoft.com/office/drawing/2014/main" id="{90BEBC71-EC53-478A-B947-C58D5AF70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349"/>
              <a:ext cx="28" cy="67"/>
            </a:xfrm>
            <a:custGeom>
              <a:avLst/>
              <a:gdLst>
                <a:gd name="T0" fmla="*/ 28 w 28"/>
                <a:gd name="T1" fmla="*/ 34 h 67"/>
                <a:gd name="T2" fmla="*/ 28 w 28"/>
                <a:gd name="T3" fmla="*/ 34 h 67"/>
                <a:gd name="T4" fmla="*/ 27 w 28"/>
                <a:gd name="T5" fmla="*/ 21 h 67"/>
                <a:gd name="T6" fmla="*/ 24 w 28"/>
                <a:gd name="T7" fmla="*/ 10 h 67"/>
                <a:gd name="T8" fmla="*/ 19 w 28"/>
                <a:gd name="T9" fmla="*/ 3 h 67"/>
                <a:gd name="T10" fmla="*/ 18 w 28"/>
                <a:gd name="T11" fmla="*/ 1 h 67"/>
                <a:gd name="T12" fmla="*/ 15 w 28"/>
                <a:gd name="T13" fmla="*/ 0 h 67"/>
                <a:gd name="T14" fmla="*/ 15 w 28"/>
                <a:gd name="T15" fmla="*/ 0 h 67"/>
                <a:gd name="T16" fmla="*/ 12 w 28"/>
                <a:gd name="T17" fmla="*/ 1 h 67"/>
                <a:gd name="T18" fmla="*/ 9 w 28"/>
                <a:gd name="T19" fmla="*/ 3 h 67"/>
                <a:gd name="T20" fmla="*/ 4 w 28"/>
                <a:gd name="T21" fmla="*/ 10 h 67"/>
                <a:gd name="T22" fmla="*/ 1 w 28"/>
                <a:gd name="T23" fmla="*/ 21 h 67"/>
                <a:gd name="T24" fmla="*/ 0 w 28"/>
                <a:gd name="T25" fmla="*/ 34 h 67"/>
                <a:gd name="T26" fmla="*/ 0 w 28"/>
                <a:gd name="T27" fmla="*/ 34 h 67"/>
                <a:gd name="T28" fmla="*/ 1 w 28"/>
                <a:gd name="T29" fmla="*/ 48 h 67"/>
                <a:gd name="T30" fmla="*/ 4 w 28"/>
                <a:gd name="T31" fmla="*/ 58 h 67"/>
                <a:gd name="T32" fmla="*/ 9 w 28"/>
                <a:gd name="T33" fmla="*/ 64 h 67"/>
                <a:gd name="T34" fmla="*/ 12 w 28"/>
                <a:gd name="T35" fmla="*/ 67 h 67"/>
                <a:gd name="T36" fmla="*/ 15 w 28"/>
                <a:gd name="T37" fmla="*/ 67 h 67"/>
                <a:gd name="T38" fmla="*/ 15 w 28"/>
                <a:gd name="T39" fmla="*/ 67 h 67"/>
                <a:gd name="T40" fmla="*/ 18 w 28"/>
                <a:gd name="T41" fmla="*/ 67 h 67"/>
                <a:gd name="T42" fmla="*/ 19 w 28"/>
                <a:gd name="T43" fmla="*/ 64 h 67"/>
                <a:gd name="T44" fmla="*/ 24 w 28"/>
                <a:gd name="T45" fmla="*/ 58 h 67"/>
                <a:gd name="T46" fmla="*/ 27 w 28"/>
                <a:gd name="T47" fmla="*/ 48 h 67"/>
                <a:gd name="T48" fmla="*/ 28 w 28"/>
                <a:gd name="T49" fmla="*/ 34 h 67"/>
                <a:gd name="T50" fmla="*/ 28 w 28"/>
                <a:gd name="T51" fmla="*/ 34 h 6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" h="67">
                  <a:moveTo>
                    <a:pt x="28" y="34"/>
                  </a:moveTo>
                  <a:lnTo>
                    <a:pt x="28" y="34"/>
                  </a:lnTo>
                  <a:lnTo>
                    <a:pt x="27" y="21"/>
                  </a:lnTo>
                  <a:lnTo>
                    <a:pt x="24" y="10"/>
                  </a:lnTo>
                  <a:lnTo>
                    <a:pt x="19" y="3"/>
                  </a:lnTo>
                  <a:lnTo>
                    <a:pt x="18" y="1"/>
                  </a:lnTo>
                  <a:lnTo>
                    <a:pt x="15" y="0"/>
                  </a:lnTo>
                  <a:lnTo>
                    <a:pt x="12" y="1"/>
                  </a:lnTo>
                  <a:lnTo>
                    <a:pt x="9" y="3"/>
                  </a:lnTo>
                  <a:lnTo>
                    <a:pt x="4" y="10"/>
                  </a:lnTo>
                  <a:lnTo>
                    <a:pt x="1" y="21"/>
                  </a:lnTo>
                  <a:lnTo>
                    <a:pt x="0" y="34"/>
                  </a:lnTo>
                  <a:lnTo>
                    <a:pt x="1" y="48"/>
                  </a:lnTo>
                  <a:lnTo>
                    <a:pt x="4" y="58"/>
                  </a:lnTo>
                  <a:lnTo>
                    <a:pt x="9" y="64"/>
                  </a:lnTo>
                  <a:lnTo>
                    <a:pt x="12" y="67"/>
                  </a:lnTo>
                  <a:lnTo>
                    <a:pt x="15" y="67"/>
                  </a:lnTo>
                  <a:lnTo>
                    <a:pt x="18" y="67"/>
                  </a:lnTo>
                  <a:lnTo>
                    <a:pt x="19" y="64"/>
                  </a:lnTo>
                  <a:lnTo>
                    <a:pt x="24" y="58"/>
                  </a:lnTo>
                  <a:lnTo>
                    <a:pt x="27" y="48"/>
                  </a:lnTo>
                  <a:lnTo>
                    <a:pt x="28" y="34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9" name="Freeform 13583">
              <a:extLst>
                <a:ext uri="{FF2B5EF4-FFF2-40B4-BE49-F238E27FC236}">
                  <a16:creationId xmlns:a16="http://schemas.microsoft.com/office/drawing/2014/main" id="{DDF24F7D-9DC8-44F2-BFF6-C8C1D7C6E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359"/>
              <a:ext cx="16" cy="48"/>
            </a:xfrm>
            <a:custGeom>
              <a:avLst/>
              <a:gdLst>
                <a:gd name="T0" fmla="*/ 16 w 16"/>
                <a:gd name="T1" fmla="*/ 24 h 48"/>
                <a:gd name="T2" fmla="*/ 16 w 16"/>
                <a:gd name="T3" fmla="*/ 24 h 48"/>
                <a:gd name="T4" fmla="*/ 16 w 16"/>
                <a:gd name="T5" fmla="*/ 15 h 48"/>
                <a:gd name="T6" fmla="*/ 15 w 16"/>
                <a:gd name="T7" fmla="*/ 6 h 48"/>
                <a:gd name="T8" fmla="*/ 12 w 16"/>
                <a:gd name="T9" fmla="*/ 2 h 48"/>
                <a:gd name="T10" fmla="*/ 9 w 16"/>
                <a:gd name="T11" fmla="*/ 0 h 48"/>
                <a:gd name="T12" fmla="*/ 9 w 16"/>
                <a:gd name="T13" fmla="*/ 0 h 48"/>
                <a:gd name="T14" fmla="*/ 4 w 16"/>
                <a:gd name="T15" fmla="*/ 2 h 48"/>
                <a:gd name="T16" fmla="*/ 3 w 16"/>
                <a:gd name="T17" fmla="*/ 6 h 48"/>
                <a:gd name="T18" fmla="*/ 0 w 16"/>
                <a:gd name="T19" fmla="*/ 15 h 48"/>
                <a:gd name="T20" fmla="*/ 0 w 16"/>
                <a:gd name="T21" fmla="*/ 24 h 48"/>
                <a:gd name="T22" fmla="*/ 0 w 16"/>
                <a:gd name="T23" fmla="*/ 24 h 48"/>
                <a:gd name="T24" fmla="*/ 0 w 16"/>
                <a:gd name="T25" fmla="*/ 33 h 48"/>
                <a:gd name="T26" fmla="*/ 3 w 16"/>
                <a:gd name="T27" fmla="*/ 41 h 48"/>
                <a:gd name="T28" fmla="*/ 4 w 16"/>
                <a:gd name="T29" fmla="*/ 47 h 48"/>
                <a:gd name="T30" fmla="*/ 9 w 16"/>
                <a:gd name="T31" fmla="*/ 48 h 48"/>
                <a:gd name="T32" fmla="*/ 9 w 16"/>
                <a:gd name="T33" fmla="*/ 48 h 48"/>
                <a:gd name="T34" fmla="*/ 12 w 16"/>
                <a:gd name="T35" fmla="*/ 47 h 48"/>
                <a:gd name="T36" fmla="*/ 15 w 16"/>
                <a:gd name="T37" fmla="*/ 41 h 48"/>
                <a:gd name="T38" fmla="*/ 16 w 16"/>
                <a:gd name="T39" fmla="*/ 33 h 48"/>
                <a:gd name="T40" fmla="*/ 16 w 16"/>
                <a:gd name="T41" fmla="*/ 24 h 48"/>
                <a:gd name="T42" fmla="*/ 16 w 16"/>
                <a:gd name="T43" fmla="*/ 24 h 4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" h="48">
                  <a:moveTo>
                    <a:pt x="16" y="24"/>
                  </a:moveTo>
                  <a:lnTo>
                    <a:pt x="16" y="24"/>
                  </a:lnTo>
                  <a:lnTo>
                    <a:pt x="16" y="15"/>
                  </a:lnTo>
                  <a:lnTo>
                    <a:pt x="15" y="6"/>
                  </a:lnTo>
                  <a:lnTo>
                    <a:pt x="12" y="2"/>
                  </a:lnTo>
                  <a:lnTo>
                    <a:pt x="9" y="0"/>
                  </a:lnTo>
                  <a:lnTo>
                    <a:pt x="4" y="2"/>
                  </a:lnTo>
                  <a:lnTo>
                    <a:pt x="3" y="6"/>
                  </a:lnTo>
                  <a:lnTo>
                    <a:pt x="0" y="15"/>
                  </a:lnTo>
                  <a:lnTo>
                    <a:pt x="0" y="24"/>
                  </a:lnTo>
                  <a:lnTo>
                    <a:pt x="0" y="33"/>
                  </a:lnTo>
                  <a:lnTo>
                    <a:pt x="3" y="41"/>
                  </a:lnTo>
                  <a:lnTo>
                    <a:pt x="4" y="47"/>
                  </a:lnTo>
                  <a:lnTo>
                    <a:pt x="9" y="48"/>
                  </a:lnTo>
                  <a:lnTo>
                    <a:pt x="12" y="47"/>
                  </a:lnTo>
                  <a:lnTo>
                    <a:pt x="15" y="41"/>
                  </a:lnTo>
                  <a:lnTo>
                    <a:pt x="16" y="33"/>
                  </a:lnTo>
                  <a:lnTo>
                    <a:pt x="16" y="2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0" name="Freeform 13584">
              <a:extLst>
                <a:ext uri="{FF2B5EF4-FFF2-40B4-BE49-F238E27FC236}">
                  <a16:creationId xmlns:a16="http://schemas.microsoft.com/office/drawing/2014/main" id="{C36CD69D-0843-4751-9570-CAA809442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3491"/>
              <a:ext cx="66" cy="31"/>
            </a:xfrm>
            <a:custGeom>
              <a:avLst/>
              <a:gdLst>
                <a:gd name="T0" fmla="*/ 36 w 66"/>
                <a:gd name="T1" fmla="*/ 1 h 31"/>
                <a:gd name="T2" fmla="*/ 36 w 66"/>
                <a:gd name="T3" fmla="*/ 1 h 31"/>
                <a:gd name="T4" fmla="*/ 23 w 66"/>
                <a:gd name="T5" fmla="*/ 0 h 31"/>
                <a:gd name="T6" fmla="*/ 12 w 66"/>
                <a:gd name="T7" fmla="*/ 0 h 31"/>
                <a:gd name="T8" fmla="*/ 5 w 66"/>
                <a:gd name="T9" fmla="*/ 3 h 31"/>
                <a:gd name="T10" fmla="*/ 2 w 66"/>
                <a:gd name="T11" fmla="*/ 6 h 31"/>
                <a:gd name="T12" fmla="*/ 0 w 66"/>
                <a:gd name="T13" fmla="*/ 9 h 31"/>
                <a:gd name="T14" fmla="*/ 0 w 66"/>
                <a:gd name="T15" fmla="*/ 9 h 31"/>
                <a:gd name="T16" fmla="*/ 0 w 66"/>
                <a:gd name="T17" fmla="*/ 12 h 31"/>
                <a:gd name="T18" fmla="*/ 2 w 66"/>
                <a:gd name="T19" fmla="*/ 15 h 31"/>
                <a:gd name="T20" fmla="*/ 8 w 66"/>
                <a:gd name="T21" fmla="*/ 21 h 31"/>
                <a:gd name="T22" fmla="*/ 18 w 66"/>
                <a:gd name="T23" fmla="*/ 25 h 31"/>
                <a:gd name="T24" fmla="*/ 30 w 66"/>
                <a:gd name="T25" fmla="*/ 30 h 31"/>
                <a:gd name="T26" fmla="*/ 30 w 66"/>
                <a:gd name="T27" fmla="*/ 30 h 31"/>
                <a:gd name="T28" fmla="*/ 44 w 66"/>
                <a:gd name="T29" fmla="*/ 31 h 31"/>
                <a:gd name="T30" fmla="*/ 54 w 66"/>
                <a:gd name="T31" fmla="*/ 30 h 31"/>
                <a:gd name="T32" fmla="*/ 62 w 66"/>
                <a:gd name="T33" fmla="*/ 27 h 31"/>
                <a:gd name="T34" fmla="*/ 65 w 66"/>
                <a:gd name="T35" fmla="*/ 25 h 31"/>
                <a:gd name="T36" fmla="*/ 66 w 66"/>
                <a:gd name="T37" fmla="*/ 22 h 31"/>
                <a:gd name="T38" fmla="*/ 66 w 66"/>
                <a:gd name="T39" fmla="*/ 22 h 31"/>
                <a:gd name="T40" fmla="*/ 66 w 66"/>
                <a:gd name="T41" fmla="*/ 19 h 31"/>
                <a:gd name="T42" fmla="*/ 65 w 66"/>
                <a:gd name="T43" fmla="*/ 16 h 31"/>
                <a:gd name="T44" fmla="*/ 59 w 66"/>
                <a:gd name="T45" fmla="*/ 10 h 31"/>
                <a:gd name="T46" fmla="*/ 48 w 66"/>
                <a:gd name="T47" fmla="*/ 4 h 31"/>
                <a:gd name="T48" fmla="*/ 36 w 66"/>
                <a:gd name="T49" fmla="*/ 1 h 31"/>
                <a:gd name="T50" fmla="*/ 36 w 66"/>
                <a:gd name="T51" fmla="*/ 1 h 3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6" h="31">
                  <a:moveTo>
                    <a:pt x="36" y="1"/>
                  </a:moveTo>
                  <a:lnTo>
                    <a:pt x="36" y="1"/>
                  </a:lnTo>
                  <a:lnTo>
                    <a:pt x="23" y="0"/>
                  </a:lnTo>
                  <a:lnTo>
                    <a:pt x="12" y="0"/>
                  </a:lnTo>
                  <a:lnTo>
                    <a:pt x="5" y="3"/>
                  </a:lnTo>
                  <a:lnTo>
                    <a:pt x="2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2" y="15"/>
                  </a:lnTo>
                  <a:lnTo>
                    <a:pt x="8" y="21"/>
                  </a:lnTo>
                  <a:lnTo>
                    <a:pt x="18" y="25"/>
                  </a:lnTo>
                  <a:lnTo>
                    <a:pt x="30" y="30"/>
                  </a:lnTo>
                  <a:lnTo>
                    <a:pt x="44" y="31"/>
                  </a:lnTo>
                  <a:lnTo>
                    <a:pt x="54" y="30"/>
                  </a:lnTo>
                  <a:lnTo>
                    <a:pt x="62" y="27"/>
                  </a:lnTo>
                  <a:lnTo>
                    <a:pt x="65" y="25"/>
                  </a:lnTo>
                  <a:lnTo>
                    <a:pt x="66" y="22"/>
                  </a:lnTo>
                  <a:lnTo>
                    <a:pt x="66" y="19"/>
                  </a:lnTo>
                  <a:lnTo>
                    <a:pt x="65" y="16"/>
                  </a:lnTo>
                  <a:lnTo>
                    <a:pt x="59" y="10"/>
                  </a:lnTo>
                  <a:lnTo>
                    <a:pt x="48" y="4"/>
                  </a:lnTo>
                  <a:lnTo>
                    <a:pt x="36" y="1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1" name="Freeform 13585">
              <a:extLst>
                <a:ext uri="{FF2B5EF4-FFF2-40B4-BE49-F238E27FC236}">
                  <a16:creationId xmlns:a16="http://schemas.microsoft.com/office/drawing/2014/main" id="{D9EC1189-4C16-44E3-A2BE-6698C4E2A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3497"/>
              <a:ext cx="48" cy="19"/>
            </a:xfrm>
            <a:custGeom>
              <a:avLst/>
              <a:gdLst>
                <a:gd name="T0" fmla="*/ 26 w 48"/>
                <a:gd name="T1" fmla="*/ 1 h 19"/>
                <a:gd name="T2" fmla="*/ 26 w 48"/>
                <a:gd name="T3" fmla="*/ 1 h 19"/>
                <a:gd name="T4" fmla="*/ 17 w 48"/>
                <a:gd name="T5" fmla="*/ 0 h 19"/>
                <a:gd name="T6" fmla="*/ 9 w 48"/>
                <a:gd name="T7" fmla="*/ 0 h 19"/>
                <a:gd name="T8" fmla="*/ 3 w 48"/>
                <a:gd name="T9" fmla="*/ 1 h 19"/>
                <a:gd name="T10" fmla="*/ 0 w 48"/>
                <a:gd name="T11" fmla="*/ 4 h 19"/>
                <a:gd name="T12" fmla="*/ 0 w 48"/>
                <a:gd name="T13" fmla="*/ 4 h 19"/>
                <a:gd name="T14" fmla="*/ 2 w 48"/>
                <a:gd name="T15" fmla="*/ 7 h 19"/>
                <a:gd name="T16" fmla="*/ 6 w 48"/>
                <a:gd name="T17" fmla="*/ 12 h 19"/>
                <a:gd name="T18" fmla="*/ 14 w 48"/>
                <a:gd name="T19" fmla="*/ 15 h 19"/>
                <a:gd name="T20" fmla="*/ 23 w 48"/>
                <a:gd name="T21" fmla="*/ 18 h 19"/>
                <a:gd name="T22" fmla="*/ 23 w 48"/>
                <a:gd name="T23" fmla="*/ 18 h 19"/>
                <a:gd name="T24" fmla="*/ 32 w 48"/>
                <a:gd name="T25" fmla="*/ 19 h 19"/>
                <a:gd name="T26" fmla="*/ 39 w 48"/>
                <a:gd name="T27" fmla="*/ 18 h 19"/>
                <a:gd name="T28" fmla="*/ 45 w 48"/>
                <a:gd name="T29" fmla="*/ 16 h 19"/>
                <a:gd name="T30" fmla="*/ 48 w 48"/>
                <a:gd name="T31" fmla="*/ 13 h 19"/>
                <a:gd name="T32" fmla="*/ 48 w 48"/>
                <a:gd name="T33" fmla="*/ 13 h 19"/>
                <a:gd name="T34" fmla="*/ 47 w 48"/>
                <a:gd name="T35" fmla="*/ 10 h 19"/>
                <a:gd name="T36" fmla="*/ 42 w 48"/>
                <a:gd name="T37" fmla="*/ 7 h 19"/>
                <a:gd name="T38" fmla="*/ 35 w 48"/>
                <a:gd name="T39" fmla="*/ 3 h 19"/>
                <a:gd name="T40" fmla="*/ 26 w 48"/>
                <a:gd name="T41" fmla="*/ 1 h 19"/>
                <a:gd name="T42" fmla="*/ 26 w 48"/>
                <a:gd name="T43" fmla="*/ 1 h 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8" h="19">
                  <a:moveTo>
                    <a:pt x="26" y="1"/>
                  </a:moveTo>
                  <a:lnTo>
                    <a:pt x="26" y="1"/>
                  </a:lnTo>
                  <a:lnTo>
                    <a:pt x="17" y="0"/>
                  </a:lnTo>
                  <a:lnTo>
                    <a:pt x="9" y="0"/>
                  </a:lnTo>
                  <a:lnTo>
                    <a:pt x="3" y="1"/>
                  </a:lnTo>
                  <a:lnTo>
                    <a:pt x="0" y="4"/>
                  </a:lnTo>
                  <a:lnTo>
                    <a:pt x="2" y="7"/>
                  </a:lnTo>
                  <a:lnTo>
                    <a:pt x="6" y="12"/>
                  </a:lnTo>
                  <a:lnTo>
                    <a:pt x="14" y="15"/>
                  </a:lnTo>
                  <a:lnTo>
                    <a:pt x="23" y="18"/>
                  </a:lnTo>
                  <a:lnTo>
                    <a:pt x="32" y="19"/>
                  </a:lnTo>
                  <a:lnTo>
                    <a:pt x="39" y="18"/>
                  </a:lnTo>
                  <a:lnTo>
                    <a:pt x="45" y="16"/>
                  </a:lnTo>
                  <a:lnTo>
                    <a:pt x="48" y="13"/>
                  </a:lnTo>
                  <a:lnTo>
                    <a:pt x="47" y="10"/>
                  </a:lnTo>
                  <a:lnTo>
                    <a:pt x="42" y="7"/>
                  </a:lnTo>
                  <a:lnTo>
                    <a:pt x="35" y="3"/>
                  </a:lnTo>
                  <a:lnTo>
                    <a:pt x="26" y="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2" name="Freeform 13586">
              <a:extLst>
                <a:ext uri="{FF2B5EF4-FFF2-40B4-BE49-F238E27FC236}">
                  <a16:creationId xmlns:a16="http://schemas.microsoft.com/office/drawing/2014/main" id="{6622B022-F757-4E95-859F-0C1C3FF71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3501"/>
              <a:ext cx="66" cy="30"/>
            </a:xfrm>
            <a:custGeom>
              <a:avLst/>
              <a:gdLst>
                <a:gd name="T0" fmla="*/ 36 w 66"/>
                <a:gd name="T1" fmla="*/ 2 h 30"/>
                <a:gd name="T2" fmla="*/ 36 w 66"/>
                <a:gd name="T3" fmla="*/ 2 h 30"/>
                <a:gd name="T4" fmla="*/ 23 w 66"/>
                <a:gd name="T5" fmla="*/ 0 h 30"/>
                <a:gd name="T6" fmla="*/ 12 w 66"/>
                <a:gd name="T7" fmla="*/ 0 h 30"/>
                <a:gd name="T8" fmla="*/ 5 w 66"/>
                <a:gd name="T9" fmla="*/ 3 h 30"/>
                <a:gd name="T10" fmla="*/ 2 w 66"/>
                <a:gd name="T11" fmla="*/ 6 h 30"/>
                <a:gd name="T12" fmla="*/ 0 w 66"/>
                <a:gd name="T13" fmla="*/ 8 h 30"/>
                <a:gd name="T14" fmla="*/ 0 w 66"/>
                <a:gd name="T15" fmla="*/ 8 h 30"/>
                <a:gd name="T16" fmla="*/ 0 w 66"/>
                <a:gd name="T17" fmla="*/ 11 h 30"/>
                <a:gd name="T18" fmla="*/ 2 w 66"/>
                <a:gd name="T19" fmla="*/ 14 h 30"/>
                <a:gd name="T20" fmla="*/ 8 w 66"/>
                <a:gd name="T21" fmla="*/ 20 h 30"/>
                <a:gd name="T22" fmla="*/ 18 w 66"/>
                <a:gd name="T23" fmla="*/ 26 h 30"/>
                <a:gd name="T24" fmla="*/ 30 w 66"/>
                <a:gd name="T25" fmla="*/ 29 h 30"/>
                <a:gd name="T26" fmla="*/ 30 w 66"/>
                <a:gd name="T27" fmla="*/ 29 h 30"/>
                <a:gd name="T28" fmla="*/ 44 w 66"/>
                <a:gd name="T29" fmla="*/ 30 h 30"/>
                <a:gd name="T30" fmla="*/ 54 w 66"/>
                <a:gd name="T31" fmla="*/ 30 h 30"/>
                <a:gd name="T32" fmla="*/ 63 w 66"/>
                <a:gd name="T33" fmla="*/ 27 h 30"/>
                <a:gd name="T34" fmla="*/ 65 w 66"/>
                <a:gd name="T35" fmla="*/ 24 h 30"/>
                <a:gd name="T36" fmla="*/ 66 w 66"/>
                <a:gd name="T37" fmla="*/ 21 h 30"/>
                <a:gd name="T38" fmla="*/ 66 w 66"/>
                <a:gd name="T39" fmla="*/ 21 h 30"/>
                <a:gd name="T40" fmla="*/ 66 w 66"/>
                <a:gd name="T41" fmla="*/ 18 h 30"/>
                <a:gd name="T42" fmla="*/ 65 w 66"/>
                <a:gd name="T43" fmla="*/ 15 h 30"/>
                <a:gd name="T44" fmla="*/ 59 w 66"/>
                <a:gd name="T45" fmla="*/ 11 h 30"/>
                <a:gd name="T46" fmla="*/ 50 w 66"/>
                <a:gd name="T47" fmla="*/ 5 h 30"/>
                <a:gd name="T48" fmla="*/ 36 w 66"/>
                <a:gd name="T49" fmla="*/ 2 h 30"/>
                <a:gd name="T50" fmla="*/ 36 w 66"/>
                <a:gd name="T51" fmla="*/ 2 h 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6" h="30">
                  <a:moveTo>
                    <a:pt x="36" y="2"/>
                  </a:moveTo>
                  <a:lnTo>
                    <a:pt x="36" y="2"/>
                  </a:lnTo>
                  <a:lnTo>
                    <a:pt x="23" y="0"/>
                  </a:lnTo>
                  <a:lnTo>
                    <a:pt x="12" y="0"/>
                  </a:lnTo>
                  <a:lnTo>
                    <a:pt x="5" y="3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1"/>
                  </a:lnTo>
                  <a:lnTo>
                    <a:pt x="2" y="14"/>
                  </a:lnTo>
                  <a:lnTo>
                    <a:pt x="8" y="20"/>
                  </a:lnTo>
                  <a:lnTo>
                    <a:pt x="18" y="26"/>
                  </a:lnTo>
                  <a:lnTo>
                    <a:pt x="30" y="29"/>
                  </a:lnTo>
                  <a:lnTo>
                    <a:pt x="44" y="30"/>
                  </a:lnTo>
                  <a:lnTo>
                    <a:pt x="54" y="30"/>
                  </a:lnTo>
                  <a:lnTo>
                    <a:pt x="63" y="27"/>
                  </a:lnTo>
                  <a:lnTo>
                    <a:pt x="65" y="24"/>
                  </a:lnTo>
                  <a:lnTo>
                    <a:pt x="66" y="21"/>
                  </a:lnTo>
                  <a:lnTo>
                    <a:pt x="66" y="18"/>
                  </a:lnTo>
                  <a:lnTo>
                    <a:pt x="65" y="15"/>
                  </a:lnTo>
                  <a:lnTo>
                    <a:pt x="59" y="11"/>
                  </a:lnTo>
                  <a:lnTo>
                    <a:pt x="50" y="5"/>
                  </a:lnTo>
                  <a:lnTo>
                    <a:pt x="36" y="2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3" name="Freeform 13587">
              <a:extLst>
                <a:ext uri="{FF2B5EF4-FFF2-40B4-BE49-F238E27FC236}">
                  <a16:creationId xmlns:a16="http://schemas.microsoft.com/office/drawing/2014/main" id="{C18B9F61-C3F7-4082-94FF-DAE8B9F22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3507"/>
              <a:ext cx="48" cy="18"/>
            </a:xfrm>
            <a:custGeom>
              <a:avLst/>
              <a:gdLst>
                <a:gd name="T0" fmla="*/ 26 w 48"/>
                <a:gd name="T1" fmla="*/ 0 h 18"/>
                <a:gd name="T2" fmla="*/ 26 w 48"/>
                <a:gd name="T3" fmla="*/ 0 h 18"/>
                <a:gd name="T4" fmla="*/ 17 w 48"/>
                <a:gd name="T5" fmla="*/ 0 h 18"/>
                <a:gd name="T6" fmla="*/ 9 w 48"/>
                <a:gd name="T7" fmla="*/ 0 h 18"/>
                <a:gd name="T8" fmla="*/ 3 w 48"/>
                <a:gd name="T9" fmla="*/ 2 h 18"/>
                <a:gd name="T10" fmla="*/ 0 w 48"/>
                <a:gd name="T11" fmla="*/ 5 h 18"/>
                <a:gd name="T12" fmla="*/ 0 w 48"/>
                <a:gd name="T13" fmla="*/ 5 h 18"/>
                <a:gd name="T14" fmla="*/ 2 w 48"/>
                <a:gd name="T15" fmla="*/ 8 h 18"/>
                <a:gd name="T16" fmla="*/ 6 w 48"/>
                <a:gd name="T17" fmla="*/ 11 h 18"/>
                <a:gd name="T18" fmla="*/ 14 w 48"/>
                <a:gd name="T19" fmla="*/ 15 h 18"/>
                <a:gd name="T20" fmla="*/ 23 w 48"/>
                <a:gd name="T21" fmla="*/ 17 h 18"/>
                <a:gd name="T22" fmla="*/ 23 w 48"/>
                <a:gd name="T23" fmla="*/ 17 h 18"/>
                <a:gd name="T24" fmla="*/ 32 w 48"/>
                <a:gd name="T25" fmla="*/ 18 h 18"/>
                <a:gd name="T26" fmla="*/ 41 w 48"/>
                <a:gd name="T27" fmla="*/ 18 h 18"/>
                <a:gd name="T28" fmla="*/ 45 w 48"/>
                <a:gd name="T29" fmla="*/ 17 h 18"/>
                <a:gd name="T30" fmla="*/ 48 w 48"/>
                <a:gd name="T31" fmla="*/ 14 h 18"/>
                <a:gd name="T32" fmla="*/ 48 w 48"/>
                <a:gd name="T33" fmla="*/ 14 h 18"/>
                <a:gd name="T34" fmla="*/ 47 w 48"/>
                <a:gd name="T35" fmla="*/ 11 h 18"/>
                <a:gd name="T36" fmla="*/ 42 w 48"/>
                <a:gd name="T37" fmla="*/ 6 h 18"/>
                <a:gd name="T38" fmla="*/ 35 w 48"/>
                <a:gd name="T39" fmla="*/ 3 h 18"/>
                <a:gd name="T40" fmla="*/ 26 w 48"/>
                <a:gd name="T41" fmla="*/ 0 h 18"/>
                <a:gd name="T42" fmla="*/ 26 w 48"/>
                <a:gd name="T43" fmla="*/ 0 h 1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8" h="18">
                  <a:moveTo>
                    <a:pt x="26" y="0"/>
                  </a:moveTo>
                  <a:lnTo>
                    <a:pt x="26" y="0"/>
                  </a:lnTo>
                  <a:lnTo>
                    <a:pt x="17" y="0"/>
                  </a:lnTo>
                  <a:lnTo>
                    <a:pt x="9" y="0"/>
                  </a:lnTo>
                  <a:lnTo>
                    <a:pt x="3" y="2"/>
                  </a:lnTo>
                  <a:lnTo>
                    <a:pt x="0" y="5"/>
                  </a:lnTo>
                  <a:lnTo>
                    <a:pt x="2" y="8"/>
                  </a:lnTo>
                  <a:lnTo>
                    <a:pt x="6" y="11"/>
                  </a:lnTo>
                  <a:lnTo>
                    <a:pt x="14" y="15"/>
                  </a:lnTo>
                  <a:lnTo>
                    <a:pt x="23" y="17"/>
                  </a:lnTo>
                  <a:lnTo>
                    <a:pt x="32" y="18"/>
                  </a:lnTo>
                  <a:lnTo>
                    <a:pt x="41" y="18"/>
                  </a:lnTo>
                  <a:lnTo>
                    <a:pt x="45" y="17"/>
                  </a:lnTo>
                  <a:lnTo>
                    <a:pt x="48" y="14"/>
                  </a:lnTo>
                  <a:lnTo>
                    <a:pt x="47" y="11"/>
                  </a:lnTo>
                  <a:lnTo>
                    <a:pt x="42" y="6"/>
                  </a:lnTo>
                  <a:lnTo>
                    <a:pt x="35" y="3"/>
                  </a:lnTo>
                  <a:lnTo>
                    <a:pt x="26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4" name="Freeform 13588">
              <a:extLst>
                <a:ext uri="{FF2B5EF4-FFF2-40B4-BE49-F238E27FC236}">
                  <a16:creationId xmlns:a16="http://schemas.microsoft.com/office/drawing/2014/main" id="{2D4FF818-9245-4345-BB10-3AB0B43F1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509"/>
              <a:ext cx="37" cy="16"/>
            </a:xfrm>
            <a:custGeom>
              <a:avLst/>
              <a:gdLst>
                <a:gd name="T0" fmla="*/ 19 w 37"/>
                <a:gd name="T1" fmla="*/ 0 h 16"/>
                <a:gd name="T2" fmla="*/ 19 w 37"/>
                <a:gd name="T3" fmla="*/ 0 h 16"/>
                <a:gd name="T4" fmla="*/ 12 w 37"/>
                <a:gd name="T5" fmla="*/ 0 h 16"/>
                <a:gd name="T6" fmla="*/ 6 w 37"/>
                <a:gd name="T7" fmla="*/ 0 h 16"/>
                <a:gd name="T8" fmla="*/ 1 w 37"/>
                <a:gd name="T9" fmla="*/ 3 h 16"/>
                <a:gd name="T10" fmla="*/ 0 w 37"/>
                <a:gd name="T11" fmla="*/ 6 h 16"/>
                <a:gd name="T12" fmla="*/ 0 w 37"/>
                <a:gd name="T13" fmla="*/ 6 h 16"/>
                <a:gd name="T14" fmla="*/ 1 w 37"/>
                <a:gd name="T15" fmla="*/ 10 h 16"/>
                <a:gd name="T16" fmla="*/ 4 w 37"/>
                <a:gd name="T17" fmla="*/ 13 h 16"/>
                <a:gd name="T18" fmla="*/ 10 w 37"/>
                <a:gd name="T19" fmla="*/ 15 h 16"/>
                <a:gd name="T20" fmla="*/ 18 w 37"/>
                <a:gd name="T21" fmla="*/ 16 h 16"/>
                <a:gd name="T22" fmla="*/ 18 w 37"/>
                <a:gd name="T23" fmla="*/ 16 h 16"/>
                <a:gd name="T24" fmla="*/ 25 w 37"/>
                <a:gd name="T25" fmla="*/ 16 h 16"/>
                <a:gd name="T26" fmla="*/ 31 w 37"/>
                <a:gd name="T27" fmla="*/ 15 h 16"/>
                <a:gd name="T28" fmla="*/ 36 w 37"/>
                <a:gd name="T29" fmla="*/ 12 h 16"/>
                <a:gd name="T30" fmla="*/ 37 w 37"/>
                <a:gd name="T31" fmla="*/ 9 h 16"/>
                <a:gd name="T32" fmla="*/ 37 w 37"/>
                <a:gd name="T33" fmla="*/ 9 h 16"/>
                <a:gd name="T34" fmla="*/ 36 w 37"/>
                <a:gd name="T35" fmla="*/ 6 h 16"/>
                <a:gd name="T36" fmla="*/ 33 w 37"/>
                <a:gd name="T37" fmla="*/ 3 h 16"/>
                <a:gd name="T38" fmla="*/ 27 w 37"/>
                <a:gd name="T39" fmla="*/ 0 h 16"/>
                <a:gd name="T40" fmla="*/ 19 w 37"/>
                <a:gd name="T41" fmla="*/ 0 h 16"/>
                <a:gd name="T42" fmla="*/ 19 w 37"/>
                <a:gd name="T43" fmla="*/ 0 h 1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7" h="16">
                  <a:moveTo>
                    <a:pt x="19" y="0"/>
                  </a:moveTo>
                  <a:lnTo>
                    <a:pt x="19" y="0"/>
                  </a:lnTo>
                  <a:lnTo>
                    <a:pt x="12" y="0"/>
                  </a:lnTo>
                  <a:lnTo>
                    <a:pt x="6" y="0"/>
                  </a:lnTo>
                  <a:lnTo>
                    <a:pt x="1" y="3"/>
                  </a:lnTo>
                  <a:lnTo>
                    <a:pt x="0" y="6"/>
                  </a:lnTo>
                  <a:lnTo>
                    <a:pt x="1" y="10"/>
                  </a:lnTo>
                  <a:lnTo>
                    <a:pt x="4" y="13"/>
                  </a:lnTo>
                  <a:lnTo>
                    <a:pt x="10" y="15"/>
                  </a:lnTo>
                  <a:lnTo>
                    <a:pt x="18" y="16"/>
                  </a:lnTo>
                  <a:lnTo>
                    <a:pt x="25" y="16"/>
                  </a:lnTo>
                  <a:lnTo>
                    <a:pt x="31" y="15"/>
                  </a:lnTo>
                  <a:lnTo>
                    <a:pt x="36" y="12"/>
                  </a:lnTo>
                  <a:lnTo>
                    <a:pt x="37" y="9"/>
                  </a:lnTo>
                  <a:lnTo>
                    <a:pt x="36" y="6"/>
                  </a:lnTo>
                  <a:lnTo>
                    <a:pt x="33" y="3"/>
                  </a:lnTo>
                  <a:lnTo>
                    <a:pt x="27" y="0"/>
                  </a:lnTo>
                  <a:lnTo>
                    <a:pt x="19" y="0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5" name="Freeform 13589">
              <a:extLst>
                <a:ext uri="{FF2B5EF4-FFF2-40B4-BE49-F238E27FC236}">
                  <a16:creationId xmlns:a16="http://schemas.microsoft.com/office/drawing/2014/main" id="{1FFB2189-00AC-4B19-A7DB-77D108FB3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3513"/>
              <a:ext cx="17" cy="8"/>
            </a:xfrm>
            <a:custGeom>
              <a:avLst/>
              <a:gdLst>
                <a:gd name="T0" fmla="*/ 9 w 17"/>
                <a:gd name="T1" fmla="*/ 0 h 8"/>
                <a:gd name="T2" fmla="*/ 9 w 17"/>
                <a:gd name="T3" fmla="*/ 0 h 8"/>
                <a:gd name="T4" fmla="*/ 3 w 17"/>
                <a:gd name="T5" fmla="*/ 2 h 8"/>
                <a:gd name="T6" fmla="*/ 0 w 17"/>
                <a:gd name="T7" fmla="*/ 2 h 8"/>
                <a:gd name="T8" fmla="*/ 0 w 17"/>
                <a:gd name="T9" fmla="*/ 3 h 8"/>
                <a:gd name="T10" fmla="*/ 0 w 17"/>
                <a:gd name="T11" fmla="*/ 3 h 8"/>
                <a:gd name="T12" fmla="*/ 0 w 17"/>
                <a:gd name="T13" fmla="*/ 5 h 8"/>
                <a:gd name="T14" fmla="*/ 2 w 17"/>
                <a:gd name="T15" fmla="*/ 6 h 8"/>
                <a:gd name="T16" fmla="*/ 8 w 17"/>
                <a:gd name="T17" fmla="*/ 8 h 8"/>
                <a:gd name="T18" fmla="*/ 8 w 17"/>
                <a:gd name="T19" fmla="*/ 8 h 8"/>
                <a:gd name="T20" fmla="*/ 14 w 17"/>
                <a:gd name="T21" fmla="*/ 6 h 8"/>
                <a:gd name="T22" fmla="*/ 17 w 17"/>
                <a:gd name="T23" fmla="*/ 6 h 8"/>
                <a:gd name="T24" fmla="*/ 17 w 17"/>
                <a:gd name="T25" fmla="*/ 5 h 8"/>
                <a:gd name="T26" fmla="*/ 17 w 17"/>
                <a:gd name="T27" fmla="*/ 5 h 8"/>
                <a:gd name="T28" fmla="*/ 17 w 17"/>
                <a:gd name="T29" fmla="*/ 3 h 8"/>
                <a:gd name="T30" fmla="*/ 15 w 17"/>
                <a:gd name="T31" fmla="*/ 2 h 8"/>
                <a:gd name="T32" fmla="*/ 9 w 17"/>
                <a:gd name="T33" fmla="*/ 0 h 8"/>
                <a:gd name="T34" fmla="*/ 9 w 17"/>
                <a:gd name="T35" fmla="*/ 0 h 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" h="8">
                  <a:moveTo>
                    <a:pt x="9" y="0"/>
                  </a:moveTo>
                  <a:lnTo>
                    <a:pt x="9" y="0"/>
                  </a:lnTo>
                  <a:lnTo>
                    <a:pt x="3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8" y="8"/>
                  </a:lnTo>
                  <a:lnTo>
                    <a:pt x="14" y="6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9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6" name="Freeform 13590">
              <a:extLst>
                <a:ext uri="{FF2B5EF4-FFF2-40B4-BE49-F238E27FC236}">
                  <a16:creationId xmlns:a16="http://schemas.microsoft.com/office/drawing/2014/main" id="{8D46B78E-6517-48EC-962E-249219CD9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3338"/>
              <a:ext cx="48" cy="114"/>
            </a:xfrm>
            <a:custGeom>
              <a:avLst/>
              <a:gdLst>
                <a:gd name="T0" fmla="*/ 48 w 48"/>
                <a:gd name="T1" fmla="*/ 57 h 114"/>
                <a:gd name="T2" fmla="*/ 48 w 48"/>
                <a:gd name="T3" fmla="*/ 57 h 114"/>
                <a:gd name="T4" fmla="*/ 48 w 48"/>
                <a:gd name="T5" fmla="*/ 45 h 114"/>
                <a:gd name="T6" fmla="*/ 46 w 48"/>
                <a:gd name="T7" fmla="*/ 34 h 114"/>
                <a:gd name="T8" fmla="*/ 43 w 48"/>
                <a:gd name="T9" fmla="*/ 25 h 114"/>
                <a:gd name="T10" fmla="*/ 40 w 48"/>
                <a:gd name="T11" fmla="*/ 16 h 114"/>
                <a:gd name="T12" fmla="*/ 37 w 48"/>
                <a:gd name="T13" fmla="*/ 10 h 114"/>
                <a:gd name="T14" fmla="*/ 33 w 48"/>
                <a:gd name="T15" fmla="*/ 4 h 114"/>
                <a:gd name="T16" fmla="*/ 28 w 48"/>
                <a:gd name="T17" fmla="*/ 1 h 114"/>
                <a:gd name="T18" fmla="*/ 24 w 48"/>
                <a:gd name="T19" fmla="*/ 0 h 114"/>
                <a:gd name="T20" fmla="*/ 24 w 48"/>
                <a:gd name="T21" fmla="*/ 0 h 114"/>
                <a:gd name="T22" fmla="*/ 19 w 48"/>
                <a:gd name="T23" fmla="*/ 1 h 114"/>
                <a:gd name="T24" fmla="*/ 15 w 48"/>
                <a:gd name="T25" fmla="*/ 4 h 114"/>
                <a:gd name="T26" fmla="*/ 10 w 48"/>
                <a:gd name="T27" fmla="*/ 10 h 114"/>
                <a:gd name="T28" fmla="*/ 7 w 48"/>
                <a:gd name="T29" fmla="*/ 16 h 114"/>
                <a:gd name="T30" fmla="*/ 4 w 48"/>
                <a:gd name="T31" fmla="*/ 25 h 114"/>
                <a:gd name="T32" fmla="*/ 1 w 48"/>
                <a:gd name="T33" fmla="*/ 34 h 114"/>
                <a:gd name="T34" fmla="*/ 0 w 48"/>
                <a:gd name="T35" fmla="*/ 45 h 114"/>
                <a:gd name="T36" fmla="*/ 0 w 48"/>
                <a:gd name="T37" fmla="*/ 57 h 114"/>
                <a:gd name="T38" fmla="*/ 0 w 48"/>
                <a:gd name="T39" fmla="*/ 57 h 114"/>
                <a:gd name="T40" fmla="*/ 0 w 48"/>
                <a:gd name="T41" fmla="*/ 69 h 114"/>
                <a:gd name="T42" fmla="*/ 1 w 48"/>
                <a:gd name="T43" fmla="*/ 79 h 114"/>
                <a:gd name="T44" fmla="*/ 4 w 48"/>
                <a:gd name="T45" fmla="*/ 90 h 114"/>
                <a:gd name="T46" fmla="*/ 7 w 48"/>
                <a:gd name="T47" fmla="*/ 97 h 114"/>
                <a:gd name="T48" fmla="*/ 10 w 48"/>
                <a:gd name="T49" fmla="*/ 105 h 114"/>
                <a:gd name="T50" fmla="*/ 15 w 48"/>
                <a:gd name="T51" fmla="*/ 109 h 114"/>
                <a:gd name="T52" fmla="*/ 19 w 48"/>
                <a:gd name="T53" fmla="*/ 114 h 114"/>
                <a:gd name="T54" fmla="*/ 24 w 48"/>
                <a:gd name="T55" fmla="*/ 114 h 114"/>
                <a:gd name="T56" fmla="*/ 24 w 48"/>
                <a:gd name="T57" fmla="*/ 114 h 114"/>
                <a:gd name="T58" fmla="*/ 28 w 48"/>
                <a:gd name="T59" fmla="*/ 114 h 114"/>
                <a:gd name="T60" fmla="*/ 33 w 48"/>
                <a:gd name="T61" fmla="*/ 109 h 114"/>
                <a:gd name="T62" fmla="*/ 37 w 48"/>
                <a:gd name="T63" fmla="*/ 105 h 114"/>
                <a:gd name="T64" fmla="*/ 40 w 48"/>
                <a:gd name="T65" fmla="*/ 97 h 114"/>
                <a:gd name="T66" fmla="*/ 43 w 48"/>
                <a:gd name="T67" fmla="*/ 90 h 114"/>
                <a:gd name="T68" fmla="*/ 46 w 48"/>
                <a:gd name="T69" fmla="*/ 79 h 114"/>
                <a:gd name="T70" fmla="*/ 48 w 48"/>
                <a:gd name="T71" fmla="*/ 69 h 114"/>
                <a:gd name="T72" fmla="*/ 48 w 48"/>
                <a:gd name="T73" fmla="*/ 57 h 114"/>
                <a:gd name="T74" fmla="*/ 48 w 48"/>
                <a:gd name="T75" fmla="*/ 57 h 1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8" h="114">
                  <a:moveTo>
                    <a:pt x="48" y="57"/>
                  </a:moveTo>
                  <a:lnTo>
                    <a:pt x="48" y="57"/>
                  </a:lnTo>
                  <a:lnTo>
                    <a:pt x="48" y="45"/>
                  </a:lnTo>
                  <a:lnTo>
                    <a:pt x="46" y="34"/>
                  </a:lnTo>
                  <a:lnTo>
                    <a:pt x="43" y="25"/>
                  </a:lnTo>
                  <a:lnTo>
                    <a:pt x="40" y="16"/>
                  </a:lnTo>
                  <a:lnTo>
                    <a:pt x="37" y="10"/>
                  </a:lnTo>
                  <a:lnTo>
                    <a:pt x="33" y="4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19" y="1"/>
                  </a:lnTo>
                  <a:lnTo>
                    <a:pt x="15" y="4"/>
                  </a:lnTo>
                  <a:lnTo>
                    <a:pt x="10" y="10"/>
                  </a:lnTo>
                  <a:lnTo>
                    <a:pt x="7" y="16"/>
                  </a:lnTo>
                  <a:lnTo>
                    <a:pt x="4" y="25"/>
                  </a:lnTo>
                  <a:lnTo>
                    <a:pt x="1" y="34"/>
                  </a:lnTo>
                  <a:lnTo>
                    <a:pt x="0" y="45"/>
                  </a:lnTo>
                  <a:lnTo>
                    <a:pt x="0" y="57"/>
                  </a:lnTo>
                  <a:lnTo>
                    <a:pt x="0" y="69"/>
                  </a:lnTo>
                  <a:lnTo>
                    <a:pt x="1" y="79"/>
                  </a:lnTo>
                  <a:lnTo>
                    <a:pt x="4" y="90"/>
                  </a:lnTo>
                  <a:lnTo>
                    <a:pt x="7" y="97"/>
                  </a:lnTo>
                  <a:lnTo>
                    <a:pt x="10" y="105"/>
                  </a:lnTo>
                  <a:lnTo>
                    <a:pt x="15" y="109"/>
                  </a:lnTo>
                  <a:lnTo>
                    <a:pt x="19" y="114"/>
                  </a:lnTo>
                  <a:lnTo>
                    <a:pt x="24" y="114"/>
                  </a:lnTo>
                  <a:lnTo>
                    <a:pt x="28" y="114"/>
                  </a:lnTo>
                  <a:lnTo>
                    <a:pt x="33" y="109"/>
                  </a:lnTo>
                  <a:lnTo>
                    <a:pt x="37" y="105"/>
                  </a:lnTo>
                  <a:lnTo>
                    <a:pt x="40" y="97"/>
                  </a:lnTo>
                  <a:lnTo>
                    <a:pt x="43" y="90"/>
                  </a:lnTo>
                  <a:lnTo>
                    <a:pt x="46" y="79"/>
                  </a:lnTo>
                  <a:lnTo>
                    <a:pt x="48" y="69"/>
                  </a:lnTo>
                  <a:lnTo>
                    <a:pt x="48" y="57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7" name="Freeform 13591">
              <a:extLst>
                <a:ext uri="{FF2B5EF4-FFF2-40B4-BE49-F238E27FC236}">
                  <a16:creationId xmlns:a16="http://schemas.microsoft.com/office/drawing/2014/main" id="{41EA5B2E-4DD3-44CA-A537-670B0025F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3353"/>
              <a:ext cx="29" cy="84"/>
            </a:xfrm>
            <a:custGeom>
              <a:avLst/>
              <a:gdLst>
                <a:gd name="T0" fmla="*/ 29 w 29"/>
                <a:gd name="T1" fmla="*/ 42 h 84"/>
                <a:gd name="T2" fmla="*/ 29 w 29"/>
                <a:gd name="T3" fmla="*/ 42 h 84"/>
                <a:gd name="T4" fmla="*/ 27 w 29"/>
                <a:gd name="T5" fmla="*/ 25 h 84"/>
                <a:gd name="T6" fmla="*/ 24 w 29"/>
                <a:gd name="T7" fmla="*/ 13 h 84"/>
                <a:gd name="T8" fmla="*/ 20 w 29"/>
                <a:gd name="T9" fmla="*/ 4 h 84"/>
                <a:gd name="T10" fmla="*/ 17 w 29"/>
                <a:gd name="T11" fmla="*/ 1 h 84"/>
                <a:gd name="T12" fmla="*/ 14 w 29"/>
                <a:gd name="T13" fmla="*/ 0 h 84"/>
                <a:gd name="T14" fmla="*/ 14 w 29"/>
                <a:gd name="T15" fmla="*/ 0 h 84"/>
                <a:gd name="T16" fmla="*/ 11 w 29"/>
                <a:gd name="T17" fmla="*/ 1 h 84"/>
                <a:gd name="T18" fmla="*/ 8 w 29"/>
                <a:gd name="T19" fmla="*/ 4 h 84"/>
                <a:gd name="T20" fmla="*/ 3 w 29"/>
                <a:gd name="T21" fmla="*/ 13 h 84"/>
                <a:gd name="T22" fmla="*/ 0 w 29"/>
                <a:gd name="T23" fmla="*/ 25 h 84"/>
                <a:gd name="T24" fmla="*/ 0 w 29"/>
                <a:gd name="T25" fmla="*/ 42 h 84"/>
                <a:gd name="T26" fmla="*/ 0 w 29"/>
                <a:gd name="T27" fmla="*/ 42 h 84"/>
                <a:gd name="T28" fmla="*/ 0 w 29"/>
                <a:gd name="T29" fmla="*/ 58 h 84"/>
                <a:gd name="T30" fmla="*/ 3 w 29"/>
                <a:gd name="T31" fmla="*/ 72 h 84"/>
                <a:gd name="T32" fmla="*/ 8 w 29"/>
                <a:gd name="T33" fmla="*/ 81 h 84"/>
                <a:gd name="T34" fmla="*/ 11 w 29"/>
                <a:gd name="T35" fmla="*/ 82 h 84"/>
                <a:gd name="T36" fmla="*/ 14 w 29"/>
                <a:gd name="T37" fmla="*/ 84 h 84"/>
                <a:gd name="T38" fmla="*/ 14 w 29"/>
                <a:gd name="T39" fmla="*/ 84 h 84"/>
                <a:gd name="T40" fmla="*/ 17 w 29"/>
                <a:gd name="T41" fmla="*/ 82 h 84"/>
                <a:gd name="T42" fmla="*/ 20 w 29"/>
                <a:gd name="T43" fmla="*/ 81 h 84"/>
                <a:gd name="T44" fmla="*/ 24 w 29"/>
                <a:gd name="T45" fmla="*/ 72 h 84"/>
                <a:gd name="T46" fmla="*/ 27 w 29"/>
                <a:gd name="T47" fmla="*/ 58 h 84"/>
                <a:gd name="T48" fmla="*/ 29 w 29"/>
                <a:gd name="T49" fmla="*/ 42 h 84"/>
                <a:gd name="T50" fmla="*/ 29 w 29"/>
                <a:gd name="T51" fmla="*/ 42 h 8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9" h="84">
                  <a:moveTo>
                    <a:pt x="29" y="42"/>
                  </a:moveTo>
                  <a:lnTo>
                    <a:pt x="29" y="42"/>
                  </a:lnTo>
                  <a:lnTo>
                    <a:pt x="27" y="25"/>
                  </a:lnTo>
                  <a:lnTo>
                    <a:pt x="24" y="13"/>
                  </a:lnTo>
                  <a:lnTo>
                    <a:pt x="20" y="4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8" y="4"/>
                  </a:lnTo>
                  <a:lnTo>
                    <a:pt x="3" y="13"/>
                  </a:lnTo>
                  <a:lnTo>
                    <a:pt x="0" y="25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3" y="72"/>
                  </a:lnTo>
                  <a:lnTo>
                    <a:pt x="8" y="81"/>
                  </a:lnTo>
                  <a:lnTo>
                    <a:pt x="11" y="82"/>
                  </a:lnTo>
                  <a:lnTo>
                    <a:pt x="14" y="84"/>
                  </a:lnTo>
                  <a:lnTo>
                    <a:pt x="17" y="82"/>
                  </a:lnTo>
                  <a:lnTo>
                    <a:pt x="20" y="81"/>
                  </a:lnTo>
                  <a:lnTo>
                    <a:pt x="24" y="72"/>
                  </a:lnTo>
                  <a:lnTo>
                    <a:pt x="27" y="58"/>
                  </a:lnTo>
                  <a:lnTo>
                    <a:pt x="29" y="42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8" name="Freeform 13592">
              <a:extLst>
                <a:ext uri="{FF2B5EF4-FFF2-40B4-BE49-F238E27FC236}">
                  <a16:creationId xmlns:a16="http://schemas.microsoft.com/office/drawing/2014/main" id="{4126A7BA-6B6D-4BE3-B675-3246F75FE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341"/>
              <a:ext cx="1248" cy="2010"/>
            </a:xfrm>
            <a:custGeom>
              <a:avLst/>
              <a:gdLst>
                <a:gd name="T0" fmla="*/ 13 w 1248"/>
                <a:gd name="T1" fmla="*/ 414 h 2010"/>
                <a:gd name="T2" fmla="*/ 1 w 1248"/>
                <a:gd name="T3" fmla="*/ 192 h 2010"/>
                <a:gd name="T4" fmla="*/ 0 w 1248"/>
                <a:gd name="T5" fmla="*/ 83 h 2010"/>
                <a:gd name="T6" fmla="*/ 7 w 1248"/>
                <a:gd name="T7" fmla="*/ 59 h 2010"/>
                <a:gd name="T8" fmla="*/ 22 w 1248"/>
                <a:gd name="T9" fmla="*/ 47 h 2010"/>
                <a:gd name="T10" fmla="*/ 105 w 1248"/>
                <a:gd name="T11" fmla="*/ 36 h 2010"/>
                <a:gd name="T12" fmla="*/ 331 w 1248"/>
                <a:gd name="T13" fmla="*/ 15 h 2010"/>
                <a:gd name="T14" fmla="*/ 627 w 1248"/>
                <a:gd name="T15" fmla="*/ 2 h 2010"/>
                <a:gd name="T16" fmla="*/ 1032 w 1248"/>
                <a:gd name="T17" fmla="*/ 3 h 2010"/>
                <a:gd name="T18" fmla="*/ 1162 w 1248"/>
                <a:gd name="T19" fmla="*/ 11 h 2010"/>
                <a:gd name="T20" fmla="*/ 1180 w 1248"/>
                <a:gd name="T21" fmla="*/ 21 h 2010"/>
                <a:gd name="T22" fmla="*/ 1180 w 1248"/>
                <a:gd name="T23" fmla="*/ 38 h 2010"/>
                <a:gd name="T24" fmla="*/ 1177 w 1248"/>
                <a:gd name="T25" fmla="*/ 135 h 2010"/>
                <a:gd name="T26" fmla="*/ 1180 w 1248"/>
                <a:gd name="T27" fmla="*/ 326 h 2010"/>
                <a:gd name="T28" fmla="*/ 1198 w 1248"/>
                <a:gd name="T29" fmla="*/ 522 h 2010"/>
                <a:gd name="T30" fmla="*/ 1218 w 1248"/>
                <a:gd name="T31" fmla="*/ 681 h 2010"/>
                <a:gd name="T32" fmla="*/ 1222 w 1248"/>
                <a:gd name="T33" fmla="*/ 807 h 2010"/>
                <a:gd name="T34" fmla="*/ 1227 w 1248"/>
                <a:gd name="T35" fmla="*/ 939 h 2010"/>
                <a:gd name="T36" fmla="*/ 1227 w 1248"/>
                <a:gd name="T37" fmla="*/ 1140 h 2010"/>
                <a:gd name="T38" fmla="*/ 1221 w 1248"/>
                <a:gd name="T39" fmla="*/ 1277 h 2010"/>
                <a:gd name="T40" fmla="*/ 1221 w 1248"/>
                <a:gd name="T41" fmla="*/ 1350 h 2010"/>
                <a:gd name="T42" fmla="*/ 1224 w 1248"/>
                <a:gd name="T43" fmla="*/ 1553 h 2010"/>
                <a:gd name="T44" fmla="*/ 1219 w 1248"/>
                <a:gd name="T45" fmla="*/ 1581 h 2010"/>
                <a:gd name="T46" fmla="*/ 1197 w 1248"/>
                <a:gd name="T47" fmla="*/ 1613 h 2010"/>
                <a:gd name="T48" fmla="*/ 1153 w 1248"/>
                <a:gd name="T49" fmla="*/ 1653 h 2010"/>
                <a:gd name="T50" fmla="*/ 1125 w 1248"/>
                <a:gd name="T51" fmla="*/ 1691 h 2010"/>
                <a:gd name="T52" fmla="*/ 1107 w 1248"/>
                <a:gd name="T53" fmla="*/ 1740 h 2010"/>
                <a:gd name="T54" fmla="*/ 1107 w 1248"/>
                <a:gd name="T55" fmla="*/ 1781 h 2010"/>
                <a:gd name="T56" fmla="*/ 1128 w 1248"/>
                <a:gd name="T57" fmla="*/ 1826 h 2010"/>
                <a:gd name="T58" fmla="*/ 1164 w 1248"/>
                <a:gd name="T59" fmla="*/ 1859 h 2010"/>
                <a:gd name="T60" fmla="*/ 1215 w 1248"/>
                <a:gd name="T61" fmla="*/ 1893 h 2010"/>
                <a:gd name="T62" fmla="*/ 1242 w 1248"/>
                <a:gd name="T63" fmla="*/ 1923 h 2010"/>
                <a:gd name="T64" fmla="*/ 1248 w 1248"/>
                <a:gd name="T65" fmla="*/ 1947 h 2010"/>
                <a:gd name="T66" fmla="*/ 1248 w 1248"/>
                <a:gd name="T67" fmla="*/ 1988 h 2010"/>
                <a:gd name="T68" fmla="*/ 1239 w 1248"/>
                <a:gd name="T69" fmla="*/ 2003 h 2010"/>
                <a:gd name="T70" fmla="*/ 1219 w 1248"/>
                <a:gd name="T71" fmla="*/ 2010 h 2010"/>
                <a:gd name="T72" fmla="*/ 1039 w 1248"/>
                <a:gd name="T73" fmla="*/ 1998 h 2010"/>
                <a:gd name="T74" fmla="*/ 760 w 1248"/>
                <a:gd name="T75" fmla="*/ 1977 h 2010"/>
                <a:gd name="T76" fmla="*/ 432 w 1248"/>
                <a:gd name="T77" fmla="*/ 1976 h 2010"/>
                <a:gd name="T78" fmla="*/ 43 w 1248"/>
                <a:gd name="T79" fmla="*/ 1985 h 2010"/>
                <a:gd name="T80" fmla="*/ 31 w 1248"/>
                <a:gd name="T81" fmla="*/ 1980 h 2010"/>
                <a:gd name="T82" fmla="*/ 24 w 1248"/>
                <a:gd name="T83" fmla="*/ 1961 h 2010"/>
                <a:gd name="T84" fmla="*/ 37 w 1248"/>
                <a:gd name="T85" fmla="*/ 1932 h 2010"/>
                <a:gd name="T86" fmla="*/ 58 w 1248"/>
                <a:gd name="T87" fmla="*/ 1916 h 2010"/>
                <a:gd name="T88" fmla="*/ 96 w 1248"/>
                <a:gd name="T89" fmla="*/ 1883 h 2010"/>
                <a:gd name="T90" fmla="*/ 112 w 1248"/>
                <a:gd name="T91" fmla="*/ 1848 h 2010"/>
                <a:gd name="T92" fmla="*/ 117 w 1248"/>
                <a:gd name="T93" fmla="*/ 1814 h 2010"/>
                <a:gd name="T94" fmla="*/ 114 w 1248"/>
                <a:gd name="T95" fmla="*/ 1782 h 2010"/>
                <a:gd name="T96" fmla="*/ 99 w 1248"/>
                <a:gd name="T97" fmla="*/ 1736 h 2010"/>
                <a:gd name="T98" fmla="*/ 70 w 1248"/>
                <a:gd name="T99" fmla="*/ 1685 h 2010"/>
                <a:gd name="T100" fmla="*/ 36 w 1248"/>
                <a:gd name="T101" fmla="*/ 1626 h 2010"/>
                <a:gd name="T102" fmla="*/ 25 w 1248"/>
                <a:gd name="T103" fmla="*/ 1589 h 2010"/>
                <a:gd name="T104" fmla="*/ 12 w 1248"/>
                <a:gd name="T105" fmla="*/ 1335 h 2010"/>
                <a:gd name="T106" fmla="*/ 6 w 1248"/>
                <a:gd name="T107" fmla="*/ 1094 h 2010"/>
                <a:gd name="T108" fmla="*/ 13 w 1248"/>
                <a:gd name="T109" fmla="*/ 842 h 2010"/>
                <a:gd name="T110" fmla="*/ 19 w 1248"/>
                <a:gd name="T111" fmla="*/ 675 h 2010"/>
                <a:gd name="T112" fmla="*/ 18 w 1248"/>
                <a:gd name="T113" fmla="*/ 503 h 20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248" h="2010">
                  <a:moveTo>
                    <a:pt x="18" y="503"/>
                  </a:moveTo>
                  <a:lnTo>
                    <a:pt x="18" y="503"/>
                  </a:lnTo>
                  <a:lnTo>
                    <a:pt x="13" y="414"/>
                  </a:lnTo>
                  <a:lnTo>
                    <a:pt x="9" y="327"/>
                  </a:lnTo>
                  <a:lnTo>
                    <a:pt x="1" y="192"/>
                  </a:lnTo>
                  <a:lnTo>
                    <a:pt x="0" y="132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4" y="65"/>
                  </a:lnTo>
                  <a:lnTo>
                    <a:pt x="7" y="59"/>
                  </a:lnTo>
                  <a:lnTo>
                    <a:pt x="10" y="54"/>
                  </a:lnTo>
                  <a:lnTo>
                    <a:pt x="16" y="50"/>
                  </a:lnTo>
                  <a:lnTo>
                    <a:pt x="22" y="47"/>
                  </a:lnTo>
                  <a:lnTo>
                    <a:pt x="30" y="45"/>
                  </a:lnTo>
                  <a:lnTo>
                    <a:pt x="105" y="36"/>
                  </a:lnTo>
                  <a:lnTo>
                    <a:pt x="181" y="27"/>
                  </a:lnTo>
                  <a:lnTo>
                    <a:pt x="256" y="21"/>
                  </a:lnTo>
                  <a:lnTo>
                    <a:pt x="331" y="15"/>
                  </a:lnTo>
                  <a:lnTo>
                    <a:pt x="406" y="11"/>
                  </a:lnTo>
                  <a:lnTo>
                    <a:pt x="481" y="6"/>
                  </a:lnTo>
                  <a:lnTo>
                    <a:pt x="627" y="2"/>
                  </a:lnTo>
                  <a:lnTo>
                    <a:pt x="769" y="0"/>
                  </a:lnTo>
                  <a:lnTo>
                    <a:pt x="904" y="0"/>
                  </a:lnTo>
                  <a:lnTo>
                    <a:pt x="1032" y="3"/>
                  </a:lnTo>
                  <a:lnTo>
                    <a:pt x="1150" y="8"/>
                  </a:lnTo>
                  <a:lnTo>
                    <a:pt x="1162" y="11"/>
                  </a:lnTo>
                  <a:lnTo>
                    <a:pt x="1171" y="14"/>
                  </a:lnTo>
                  <a:lnTo>
                    <a:pt x="1177" y="17"/>
                  </a:lnTo>
                  <a:lnTo>
                    <a:pt x="1180" y="21"/>
                  </a:lnTo>
                  <a:lnTo>
                    <a:pt x="1182" y="26"/>
                  </a:lnTo>
                  <a:lnTo>
                    <a:pt x="1182" y="30"/>
                  </a:lnTo>
                  <a:lnTo>
                    <a:pt x="1180" y="38"/>
                  </a:lnTo>
                  <a:lnTo>
                    <a:pt x="1179" y="83"/>
                  </a:lnTo>
                  <a:lnTo>
                    <a:pt x="1177" y="135"/>
                  </a:lnTo>
                  <a:lnTo>
                    <a:pt x="1177" y="195"/>
                  </a:lnTo>
                  <a:lnTo>
                    <a:pt x="1177" y="258"/>
                  </a:lnTo>
                  <a:lnTo>
                    <a:pt x="1180" y="326"/>
                  </a:lnTo>
                  <a:lnTo>
                    <a:pt x="1183" y="393"/>
                  </a:lnTo>
                  <a:lnTo>
                    <a:pt x="1189" y="459"/>
                  </a:lnTo>
                  <a:lnTo>
                    <a:pt x="1198" y="522"/>
                  </a:lnTo>
                  <a:lnTo>
                    <a:pt x="1210" y="612"/>
                  </a:lnTo>
                  <a:lnTo>
                    <a:pt x="1218" y="681"/>
                  </a:lnTo>
                  <a:lnTo>
                    <a:pt x="1221" y="743"/>
                  </a:lnTo>
                  <a:lnTo>
                    <a:pt x="1222" y="807"/>
                  </a:lnTo>
                  <a:lnTo>
                    <a:pt x="1224" y="867"/>
                  </a:lnTo>
                  <a:lnTo>
                    <a:pt x="1227" y="939"/>
                  </a:lnTo>
                  <a:lnTo>
                    <a:pt x="1230" y="1014"/>
                  </a:lnTo>
                  <a:lnTo>
                    <a:pt x="1230" y="1080"/>
                  </a:lnTo>
                  <a:lnTo>
                    <a:pt x="1227" y="1140"/>
                  </a:lnTo>
                  <a:lnTo>
                    <a:pt x="1224" y="1196"/>
                  </a:lnTo>
                  <a:lnTo>
                    <a:pt x="1221" y="1277"/>
                  </a:lnTo>
                  <a:lnTo>
                    <a:pt x="1221" y="1314"/>
                  </a:lnTo>
                  <a:lnTo>
                    <a:pt x="1221" y="1350"/>
                  </a:lnTo>
                  <a:lnTo>
                    <a:pt x="1224" y="1410"/>
                  </a:lnTo>
                  <a:lnTo>
                    <a:pt x="1224" y="1478"/>
                  </a:lnTo>
                  <a:lnTo>
                    <a:pt x="1224" y="1553"/>
                  </a:lnTo>
                  <a:lnTo>
                    <a:pt x="1222" y="1568"/>
                  </a:lnTo>
                  <a:lnTo>
                    <a:pt x="1219" y="1581"/>
                  </a:lnTo>
                  <a:lnTo>
                    <a:pt x="1213" y="1592"/>
                  </a:lnTo>
                  <a:lnTo>
                    <a:pt x="1206" y="1604"/>
                  </a:lnTo>
                  <a:lnTo>
                    <a:pt x="1197" y="1613"/>
                  </a:lnTo>
                  <a:lnTo>
                    <a:pt x="1186" y="1623"/>
                  </a:lnTo>
                  <a:lnTo>
                    <a:pt x="1165" y="1643"/>
                  </a:lnTo>
                  <a:lnTo>
                    <a:pt x="1153" y="1653"/>
                  </a:lnTo>
                  <a:lnTo>
                    <a:pt x="1143" y="1665"/>
                  </a:lnTo>
                  <a:lnTo>
                    <a:pt x="1134" y="1677"/>
                  </a:lnTo>
                  <a:lnTo>
                    <a:pt x="1125" y="1691"/>
                  </a:lnTo>
                  <a:lnTo>
                    <a:pt x="1117" y="1706"/>
                  </a:lnTo>
                  <a:lnTo>
                    <a:pt x="1111" y="1722"/>
                  </a:lnTo>
                  <a:lnTo>
                    <a:pt x="1107" y="1740"/>
                  </a:lnTo>
                  <a:lnTo>
                    <a:pt x="1105" y="1761"/>
                  </a:lnTo>
                  <a:lnTo>
                    <a:pt x="1107" y="1781"/>
                  </a:lnTo>
                  <a:lnTo>
                    <a:pt x="1111" y="1797"/>
                  </a:lnTo>
                  <a:lnTo>
                    <a:pt x="1119" y="1812"/>
                  </a:lnTo>
                  <a:lnTo>
                    <a:pt x="1128" y="1826"/>
                  </a:lnTo>
                  <a:lnTo>
                    <a:pt x="1138" y="1838"/>
                  </a:lnTo>
                  <a:lnTo>
                    <a:pt x="1150" y="1848"/>
                  </a:lnTo>
                  <a:lnTo>
                    <a:pt x="1164" y="1859"/>
                  </a:lnTo>
                  <a:lnTo>
                    <a:pt x="1177" y="1868"/>
                  </a:lnTo>
                  <a:lnTo>
                    <a:pt x="1203" y="1886"/>
                  </a:lnTo>
                  <a:lnTo>
                    <a:pt x="1215" y="1893"/>
                  </a:lnTo>
                  <a:lnTo>
                    <a:pt x="1225" y="1902"/>
                  </a:lnTo>
                  <a:lnTo>
                    <a:pt x="1236" y="1913"/>
                  </a:lnTo>
                  <a:lnTo>
                    <a:pt x="1242" y="1923"/>
                  </a:lnTo>
                  <a:lnTo>
                    <a:pt x="1246" y="1935"/>
                  </a:lnTo>
                  <a:lnTo>
                    <a:pt x="1248" y="1947"/>
                  </a:lnTo>
                  <a:lnTo>
                    <a:pt x="1248" y="1983"/>
                  </a:lnTo>
                  <a:lnTo>
                    <a:pt x="1248" y="1988"/>
                  </a:lnTo>
                  <a:lnTo>
                    <a:pt x="1246" y="1994"/>
                  </a:lnTo>
                  <a:lnTo>
                    <a:pt x="1243" y="1998"/>
                  </a:lnTo>
                  <a:lnTo>
                    <a:pt x="1239" y="2003"/>
                  </a:lnTo>
                  <a:lnTo>
                    <a:pt x="1233" y="2006"/>
                  </a:lnTo>
                  <a:lnTo>
                    <a:pt x="1227" y="2009"/>
                  </a:lnTo>
                  <a:lnTo>
                    <a:pt x="1219" y="2010"/>
                  </a:lnTo>
                  <a:lnTo>
                    <a:pt x="1210" y="2010"/>
                  </a:lnTo>
                  <a:lnTo>
                    <a:pt x="1039" y="1998"/>
                  </a:lnTo>
                  <a:lnTo>
                    <a:pt x="840" y="1982"/>
                  </a:lnTo>
                  <a:lnTo>
                    <a:pt x="760" y="1977"/>
                  </a:lnTo>
                  <a:lnTo>
                    <a:pt x="661" y="1976"/>
                  </a:lnTo>
                  <a:lnTo>
                    <a:pt x="549" y="1974"/>
                  </a:lnTo>
                  <a:lnTo>
                    <a:pt x="432" y="1976"/>
                  </a:lnTo>
                  <a:lnTo>
                    <a:pt x="207" y="1979"/>
                  </a:lnTo>
                  <a:lnTo>
                    <a:pt x="43" y="1985"/>
                  </a:lnTo>
                  <a:lnTo>
                    <a:pt x="39" y="1983"/>
                  </a:lnTo>
                  <a:lnTo>
                    <a:pt x="34" y="1983"/>
                  </a:lnTo>
                  <a:lnTo>
                    <a:pt x="31" y="1980"/>
                  </a:lnTo>
                  <a:lnTo>
                    <a:pt x="28" y="1977"/>
                  </a:lnTo>
                  <a:lnTo>
                    <a:pt x="25" y="1970"/>
                  </a:lnTo>
                  <a:lnTo>
                    <a:pt x="24" y="1961"/>
                  </a:lnTo>
                  <a:lnTo>
                    <a:pt x="27" y="1952"/>
                  </a:lnTo>
                  <a:lnTo>
                    <a:pt x="30" y="1941"/>
                  </a:lnTo>
                  <a:lnTo>
                    <a:pt x="37" y="1932"/>
                  </a:lnTo>
                  <a:lnTo>
                    <a:pt x="46" y="1925"/>
                  </a:lnTo>
                  <a:lnTo>
                    <a:pt x="58" y="1916"/>
                  </a:lnTo>
                  <a:lnTo>
                    <a:pt x="72" y="1907"/>
                  </a:lnTo>
                  <a:lnTo>
                    <a:pt x="84" y="1896"/>
                  </a:lnTo>
                  <a:lnTo>
                    <a:pt x="96" y="1883"/>
                  </a:lnTo>
                  <a:lnTo>
                    <a:pt x="105" y="1866"/>
                  </a:lnTo>
                  <a:lnTo>
                    <a:pt x="109" y="1857"/>
                  </a:lnTo>
                  <a:lnTo>
                    <a:pt x="112" y="1848"/>
                  </a:lnTo>
                  <a:lnTo>
                    <a:pt x="115" y="1838"/>
                  </a:lnTo>
                  <a:lnTo>
                    <a:pt x="117" y="1826"/>
                  </a:lnTo>
                  <a:lnTo>
                    <a:pt x="117" y="1814"/>
                  </a:lnTo>
                  <a:lnTo>
                    <a:pt x="117" y="1800"/>
                  </a:lnTo>
                  <a:lnTo>
                    <a:pt x="114" y="1782"/>
                  </a:lnTo>
                  <a:lnTo>
                    <a:pt x="109" y="1766"/>
                  </a:lnTo>
                  <a:lnTo>
                    <a:pt x="105" y="1749"/>
                  </a:lnTo>
                  <a:lnTo>
                    <a:pt x="99" y="1736"/>
                  </a:lnTo>
                  <a:lnTo>
                    <a:pt x="93" y="1722"/>
                  </a:lnTo>
                  <a:lnTo>
                    <a:pt x="85" y="1709"/>
                  </a:lnTo>
                  <a:lnTo>
                    <a:pt x="70" y="1685"/>
                  </a:lnTo>
                  <a:lnTo>
                    <a:pt x="55" y="1661"/>
                  </a:lnTo>
                  <a:lnTo>
                    <a:pt x="40" y="1638"/>
                  </a:lnTo>
                  <a:lnTo>
                    <a:pt x="36" y="1626"/>
                  </a:lnTo>
                  <a:lnTo>
                    <a:pt x="30" y="1614"/>
                  </a:lnTo>
                  <a:lnTo>
                    <a:pt x="27" y="1602"/>
                  </a:lnTo>
                  <a:lnTo>
                    <a:pt x="25" y="1589"/>
                  </a:lnTo>
                  <a:lnTo>
                    <a:pt x="18" y="1464"/>
                  </a:lnTo>
                  <a:lnTo>
                    <a:pt x="12" y="1335"/>
                  </a:lnTo>
                  <a:lnTo>
                    <a:pt x="7" y="1211"/>
                  </a:lnTo>
                  <a:lnTo>
                    <a:pt x="6" y="1094"/>
                  </a:lnTo>
                  <a:lnTo>
                    <a:pt x="7" y="1028"/>
                  </a:lnTo>
                  <a:lnTo>
                    <a:pt x="9" y="963"/>
                  </a:lnTo>
                  <a:lnTo>
                    <a:pt x="13" y="842"/>
                  </a:lnTo>
                  <a:lnTo>
                    <a:pt x="18" y="758"/>
                  </a:lnTo>
                  <a:lnTo>
                    <a:pt x="19" y="675"/>
                  </a:lnTo>
                  <a:lnTo>
                    <a:pt x="21" y="590"/>
                  </a:lnTo>
                  <a:lnTo>
                    <a:pt x="18" y="503"/>
                  </a:lnTo>
                  <a:close/>
                </a:path>
              </a:pathLst>
            </a:custGeom>
            <a:noFill/>
            <a:ln w="952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9" name="Freeform 13593">
              <a:extLst>
                <a:ext uri="{FF2B5EF4-FFF2-40B4-BE49-F238E27FC236}">
                  <a16:creationId xmlns:a16="http://schemas.microsoft.com/office/drawing/2014/main" id="{11BA30D9-3E97-4758-9904-0E712DB25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275"/>
              <a:ext cx="1735" cy="2247"/>
            </a:xfrm>
            <a:custGeom>
              <a:avLst/>
              <a:gdLst>
                <a:gd name="T0" fmla="*/ 1605 w 1735"/>
                <a:gd name="T1" fmla="*/ 2072 h 2247"/>
                <a:gd name="T2" fmla="*/ 1486 w 1735"/>
                <a:gd name="T3" fmla="*/ 2070 h 2247"/>
                <a:gd name="T4" fmla="*/ 1473 w 1735"/>
                <a:gd name="T5" fmla="*/ 2043 h 2247"/>
                <a:gd name="T6" fmla="*/ 1477 w 1735"/>
                <a:gd name="T7" fmla="*/ 1977 h 2247"/>
                <a:gd name="T8" fmla="*/ 1522 w 1735"/>
                <a:gd name="T9" fmla="*/ 1944 h 2247"/>
                <a:gd name="T10" fmla="*/ 1566 w 1735"/>
                <a:gd name="T11" fmla="*/ 1889 h 2247"/>
                <a:gd name="T12" fmla="*/ 1564 w 1735"/>
                <a:gd name="T13" fmla="*/ 1823 h 2247"/>
                <a:gd name="T14" fmla="*/ 1485 w 1735"/>
                <a:gd name="T15" fmla="*/ 1697 h 2247"/>
                <a:gd name="T16" fmla="*/ 1459 w 1735"/>
                <a:gd name="T17" fmla="*/ 1643 h 2247"/>
                <a:gd name="T18" fmla="*/ 1452 w 1735"/>
                <a:gd name="T19" fmla="*/ 1343 h 2247"/>
                <a:gd name="T20" fmla="*/ 1458 w 1735"/>
                <a:gd name="T21" fmla="*/ 1004 h 2247"/>
                <a:gd name="T22" fmla="*/ 1447 w 1735"/>
                <a:gd name="T23" fmla="*/ 744 h 2247"/>
                <a:gd name="T24" fmla="*/ 1411 w 1735"/>
                <a:gd name="T25" fmla="*/ 392 h 2247"/>
                <a:gd name="T26" fmla="*/ 1411 w 1735"/>
                <a:gd name="T27" fmla="*/ 111 h 2247"/>
                <a:gd name="T28" fmla="*/ 1434 w 1735"/>
                <a:gd name="T29" fmla="*/ 81 h 2247"/>
                <a:gd name="T30" fmla="*/ 1695 w 1735"/>
                <a:gd name="T31" fmla="*/ 101 h 2247"/>
                <a:gd name="T32" fmla="*/ 1719 w 1735"/>
                <a:gd name="T33" fmla="*/ 72 h 2247"/>
                <a:gd name="T34" fmla="*/ 1704 w 1735"/>
                <a:gd name="T35" fmla="*/ 39 h 2247"/>
                <a:gd name="T36" fmla="*/ 1428 w 1735"/>
                <a:gd name="T37" fmla="*/ 14 h 2247"/>
                <a:gd name="T38" fmla="*/ 768 w 1735"/>
                <a:gd name="T39" fmla="*/ 3 h 2247"/>
                <a:gd name="T40" fmla="*/ 127 w 1735"/>
                <a:gd name="T41" fmla="*/ 54 h 2247"/>
                <a:gd name="T42" fmla="*/ 6 w 1735"/>
                <a:gd name="T43" fmla="*/ 75 h 2247"/>
                <a:gd name="T44" fmla="*/ 16 w 1735"/>
                <a:gd name="T45" fmla="*/ 119 h 2247"/>
                <a:gd name="T46" fmla="*/ 94 w 1735"/>
                <a:gd name="T47" fmla="*/ 126 h 2247"/>
                <a:gd name="T48" fmla="*/ 123 w 1735"/>
                <a:gd name="T49" fmla="*/ 143 h 2247"/>
                <a:gd name="T50" fmla="*/ 136 w 1735"/>
                <a:gd name="T51" fmla="*/ 483 h 2247"/>
                <a:gd name="T52" fmla="*/ 136 w 1735"/>
                <a:gd name="T53" fmla="*/ 905 h 2247"/>
                <a:gd name="T54" fmla="*/ 130 w 1735"/>
                <a:gd name="T55" fmla="*/ 1244 h 2247"/>
                <a:gd name="T56" fmla="*/ 147 w 1735"/>
                <a:gd name="T57" fmla="*/ 1658 h 2247"/>
                <a:gd name="T58" fmla="*/ 109 w 1735"/>
                <a:gd name="T59" fmla="*/ 1739 h 2247"/>
                <a:gd name="T60" fmla="*/ 69 w 1735"/>
                <a:gd name="T61" fmla="*/ 1830 h 2247"/>
                <a:gd name="T62" fmla="*/ 81 w 1735"/>
                <a:gd name="T63" fmla="*/ 1922 h 2247"/>
                <a:gd name="T64" fmla="*/ 145 w 1735"/>
                <a:gd name="T65" fmla="*/ 1998 h 2247"/>
                <a:gd name="T66" fmla="*/ 141 w 1735"/>
                <a:gd name="T67" fmla="*/ 2051 h 2247"/>
                <a:gd name="T68" fmla="*/ 0 w 1735"/>
                <a:gd name="T69" fmla="*/ 2063 h 2247"/>
                <a:gd name="T70" fmla="*/ 19 w 1735"/>
                <a:gd name="T71" fmla="*/ 2088 h 2247"/>
                <a:gd name="T72" fmla="*/ 19 w 1735"/>
                <a:gd name="T73" fmla="*/ 2157 h 2247"/>
                <a:gd name="T74" fmla="*/ 91 w 1735"/>
                <a:gd name="T75" fmla="*/ 2177 h 2247"/>
                <a:gd name="T76" fmla="*/ 189 w 1735"/>
                <a:gd name="T77" fmla="*/ 2181 h 2247"/>
                <a:gd name="T78" fmla="*/ 159 w 1735"/>
                <a:gd name="T79" fmla="*/ 2222 h 2247"/>
                <a:gd name="T80" fmla="*/ 159 w 1735"/>
                <a:gd name="T81" fmla="*/ 2222 h 2247"/>
                <a:gd name="T82" fmla="*/ 205 w 1735"/>
                <a:gd name="T83" fmla="*/ 2220 h 2247"/>
                <a:gd name="T84" fmla="*/ 222 w 1735"/>
                <a:gd name="T85" fmla="*/ 2240 h 2247"/>
                <a:gd name="T86" fmla="*/ 250 w 1735"/>
                <a:gd name="T87" fmla="*/ 2205 h 2247"/>
                <a:gd name="T88" fmla="*/ 309 w 1735"/>
                <a:gd name="T89" fmla="*/ 2175 h 2247"/>
                <a:gd name="T90" fmla="*/ 522 w 1735"/>
                <a:gd name="T91" fmla="*/ 2166 h 2247"/>
                <a:gd name="T92" fmla="*/ 942 w 1735"/>
                <a:gd name="T93" fmla="*/ 2172 h 2247"/>
                <a:gd name="T94" fmla="*/ 933 w 1735"/>
                <a:gd name="T95" fmla="*/ 2196 h 2247"/>
                <a:gd name="T96" fmla="*/ 913 w 1735"/>
                <a:gd name="T97" fmla="*/ 2231 h 2247"/>
                <a:gd name="T98" fmla="*/ 958 w 1735"/>
                <a:gd name="T99" fmla="*/ 2231 h 2247"/>
                <a:gd name="T100" fmla="*/ 981 w 1735"/>
                <a:gd name="T101" fmla="*/ 2238 h 2247"/>
                <a:gd name="T102" fmla="*/ 1026 w 1735"/>
                <a:gd name="T103" fmla="*/ 2199 h 2247"/>
                <a:gd name="T104" fmla="*/ 1126 w 1735"/>
                <a:gd name="T105" fmla="*/ 2190 h 2247"/>
                <a:gd name="T106" fmla="*/ 1449 w 1735"/>
                <a:gd name="T107" fmla="*/ 2202 h 2247"/>
                <a:gd name="T108" fmla="*/ 1594 w 1735"/>
                <a:gd name="T109" fmla="*/ 2193 h 2247"/>
                <a:gd name="T110" fmla="*/ 1624 w 1735"/>
                <a:gd name="T111" fmla="*/ 2220 h 2247"/>
                <a:gd name="T112" fmla="*/ 1638 w 1735"/>
                <a:gd name="T113" fmla="*/ 2234 h 2247"/>
                <a:gd name="T114" fmla="*/ 1663 w 1735"/>
                <a:gd name="T115" fmla="*/ 2243 h 2247"/>
                <a:gd name="T116" fmla="*/ 1692 w 1735"/>
                <a:gd name="T117" fmla="*/ 2198 h 2247"/>
                <a:gd name="T118" fmla="*/ 1725 w 1735"/>
                <a:gd name="T119" fmla="*/ 2190 h 2247"/>
                <a:gd name="T120" fmla="*/ 1734 w 1735"/>
                <a:gd name="T121" fmla="*/ 2109 h 224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35" h="2247">
                  <a:moveTo>
                    <a:pt x="1726" y="2069"/>
                  </a:moveTo>
                  <a:lnTo>
                    <a:pt x="1726" y="2069"/>
                  </a:lnTo>
                  <a:lnTo>
                    <a:pt x="1723" y="2069"/>
                  </a:lnTo>
                  <a:lnTo>
                    <a:pt x="1659" y="2069"/>
                  </a:lnTo>
                  <a:lnTo>
                    <a:pt x="1605" y="2072"/>
                  </a:lnTo>
                  <a:lnTo>
                    <a:pt x="1552" y="2073"/>
                  </a:lnTo>
                  <a:lnTo>
                    <a:pt x="1525" y="2073"/>
                  </a:lnTo>
                  <a:lnTo>
                    <a:pt x="1495" y="2072"/>
                  </a:lnTo>
                  <a:lnTo>
                    <a:pt x="1489" y="2072"/>
                  </a:lnTo>
                  <a:lnTo>
                    <a:pt x="1486" y="2070"/>
                  </a:lnTo>
                  <a:lnTo>
                    <a:pt x="1482" y="2067"/>
                  </a:lnTo>
                  <a:lnTo>
                    <a:pt x="1479" y="2064"/>
                  </a:lnTo>
                  <a:lnTo>
                    <a:pt x="1476" y="2060"/>
                  </a:lnTo>
                  <a:lnTo>
                    <a:pt x="1474" y="2052"/>
                  </a:lnTo>
                  <a:lnTo>
                    <a:pt x="1473" y="2043"/>
                  </a:lnTo>
                  <a:lnTo>
                    <a:pt x="1471" y="2027"/>
                  </a:lnTo>
                  <a:lnTo>
                    <a:pt x="1471" y="2001"/>
                  </a:lnTo>
                  <a:lnTo>
                    <a:pt x="1473" y="1992"/>
                  </a:lnTo>
                  <a:lnTo>
                    <a:pt x="1476" y="1983"/>
                  </a:lnTo>
                  <a:lnTo>
                    <a:pt x="1477" y="1977"/>
                  </a:lnTo>
                  <a:lnTo>
                    <a:pt x="1482" y="1971"/>
                  </a:lnTo>
                  <a:lnTo>
                    <a:pt x="1485" y="1967"/>
                  </a:lnTo>
                  <a:lnTo>
                    <a:pt x="1489" y="1964"/>
                  </a:lnTo>
                  <a:lnTo>
                    <a:pt x="1498" y="1958"/>
                  </a:lnTo>
                  <a:lnTo>
                    <a:pt x="1510" y="1953"/>
                  </a:lnTo>
                  <a:lnTo>
                    <a:pt x="1522" y="1944"/>
                  </a:lnTo>
                  <a:lnTo>
                    <a:pt x="1536" y="1934"/>
                  </a:lnTo>
                  <a:lnTo>
                    <a:pt x="1551" y="1914"/>
                  </a:lnTo>
                  <a:lnTo>
                    <a:pt x="1557" y="1905"/>
                  </a:lnTo>
                  <a:lnTo>
                    <a:pt x="1563" y="1896"/>
                  </a:lnTo>
                  <a:lnTo>
                    <a:pt x="1566" y="1889"/>
                  </a:lnTo>
                  <a:lnTo>
                    <a:pt x="1569" y="1880"/>
                  </a:lnTo>
                  <a:lnTo>
                    <a:pt x="1570" y="1871"/>
                  </a:lnTo>
                  <a:lnTo>
                    <a:pt x="1572" y="1862"/>
                  </a:lnTo>
                  <a:lnTo>
                    <a:pt x="1572" y="1853"/>
                  </a:lnTo>
                  <a:lnTo>
                    <a:pt x="1570" y="1842"/>
                  </a:lnTo>
                  <a:lnTo>
                    <a:pt x="1564" y="1823"/>
                  </a:lnTo>
                  <a:lnTo>
                    <a:pt x="1554" y="1800"/>
                  </a:lnTo>
                  <a:lnTo>
                    <a:pt x="1542" y="1775"/>
                  </a:lnTo>
                  <a:lnTo>
                    <a:pt x="1527" y="1751"/>
                  </a:lnTo>
                  <a:lnTo>
                    <a:pt x="1512" y="1730"/>
                  </a:lnTo>
                  <a:lnTo>
                    <a:pt x="1485" y="1697"/>
                  </a:lnTo>
                  <a:lnTo>
                    <a:pt x="1474" y="1683"/>
                  </a:lnTo>
                  <a:lnTo>
                    <a:pt x="1467" y="1670"/>
                  </a:lnTo>
                  <a:lnTo>
                    <a:pt x="1461" y="1656"/>
                  </a:lnTo>
                  <a:lnTo>
                    <a:pt x="1459" y="1650"/>
                  </a:lnTo>
                  <a:lnTo>
                    <a:pt x="1459" y="1643"/>
                  </a:lnTo>
                  <a:lnTo>
                    <a:pt x="1459" y="1586"/>
                  </a:lnTo>
                  <a:lnTo>
                    <a:pt x="1458" y="1529"/>
                  </a:lnTo>
                  <a:lnTo>
                    <a:pt x="1452" y="1413"/>
                  </a:lnTo>
                  <a:lnTo>
                    <a:pt x="1452" y="1379"/>
                  </a:lnTo>
                  <a:lnTo>
                    <a:pt x="1452" y="1343"/>
                  </a:lnTo>
                  <a:lnTo>
                    <a:pt x="1455" y="1265"/>
                  </a:lnTo>
                  <a:lnTo>
                    <a:pt x="1458" y="1209"/>
                  </a:lnTo>
                  <a:lnTo>
                    <a:pt x="1461" y="1148"/>
                  </a:lnTo>
                  <a:lnTo>
                    <a:pt x="1461" y="1079"/>
                  </a:lnTo>
                  <a:lnTo>
                    <a:pt x="1458" y="1004"/>
                  </a:lnTo>
                  <a:lnTo>
                    <a:pt x="1455" y="930"/>
                  </a:lnTo>
                  <a:lnTo>
                    <a:pt x="1453" y="872"/>
                  </a:lnTo>
                  <a:lnTo>
                    <a:pt x="1452" y="807"/>
                  </a:lnTo>
                  <a:lnTo>
                    <a:pt x="1447" y="744"/>
                  </a:lnTo>
                  <a:lnTo>
                    <a:pt x="1441" y="672"/>
                  </a:lnTo>
                  <a:lnTo>
                    <a:pt x="1428" y="581"/>
                  </a:lnTo>
                  <a:lnTo>
                    <a:pt x="1420" y="521"/>
                  </a:lnTo>
                  <a:lnTo>
                    <a:pt x="1414" y="456"/>
                  </a:lnTo>
                  <a:lnTo>
                    <a:pt x="1411" y="392"/>
                  </a:lnTo>
                  <a:lnTo>
                    <a:pt x="1408" y="326"/>
                  </a:lnTo>
                  <a:lnTo>
                    <a:pt x="1408" y="264"/>
                  </a:lnTo>
                  <a:lnTo>
                    <a:pt x="1408" y="206"/>
                  </a:lnTo>
                  <a:lnTo>
                    <a:pt x="1410" y="153"/>
                  </a:lnTo>
                  <a:lnTo>
                    <a:pt x="1411" y="111"/>
                  </a:lnTo>
                  <a:lnTo>
                    <a:pt x="1411" y="101"/>
                  </a:lnTo>
                  <a:lnTo>
                    <a:pt x="1414" y="95"/>
                  </a:lnTo>
                  <a:lnTo>
                    <a:pt x="1419" y="89"/>
                  </a:lnTo>
                  <a:lnTo>
                    <a:pt x="1423" y="86"/>
                  </a:lnTo>
                  <a:lnTo>
                    <a:pt x="1428" y="83"/>
                  </a:lnTo>
                  <a:lnTo>
                    <a:pt x="1434" y="81"/>
                  </a:lnTo>
                  <a:lnTo>
                    <a:pt x="1441" y="81"/>
                  </a:lnTo>
                  <a:lnTo>
                    <a:pt x="1593" y="92"/>
                  </a:lnTo>
                  <a:lnTo>
                    <a:pt x="1650" y="96"/>
                  </a:lnTo>
                  <a:lnTo>
                    <a:pt x="1695" y="101"/>
                  </a:lnTo>
                  <a:lnTo>
                    <a:pt x="1699" y="101"/>
                  </a:lnTo>
                  <a:lnTo>
                    <a:pt x="1704" y="99"/>
                  </a:lnTo>
                  <a:lnTo>
                    <a:pt x="1708" y="98"/>
                  </a:lnTo>
                  <a:lnTo>
                    <a:pt x="1711" y="93"/>
                  </a:lnTo>
                  <a:lnTo>
                    <a:pt x="1717" y="83"/>
                  </a:lnTo>
                  <a:lnTo>
                    <a:pt x="1719" y="72"/>
                  </a:lnTo>
                  <a:lnTo>
                    <a:pt x="1719" y="60"/>
                  </a:lnTo>
                  <a:lnTo>
                    <a:pt x="1717" y="54"/>
                  </a:lnTo>
                  <a:lnTo>
                    <a:pt x="1716" y="50"/>
                  </a:lnTo>
                  <a:lnTo>
                    <a:pt x="1713" y="45"/>
                  </a:lnTo>
                  <a:lnTo>
                    <a:pt x="1708" y="42"/>
                  </a:lnTo>
                  <a:lnTo>
                    <a:pt x="1704" y="39"/>
                  </a:lnTo>
                  <a:lnTo>
                    <a:pt x="1698" y="38"/>
                  </a:lnTo>
                  <a:lnTo>
                    <a:pt x="1648" y="32"/>
                  </a:lnTo>
                  <a:lnTo>
                    <a:pt x="1585" y="26"/>
                  </a:lnTo>
                  <a:lnTo>
                    <a:pt x="1512" y="20"/>
                  </a:lnTo>
                  <a:lnTo>
                    <a:pt x="1428" y="14"/>
                  </a:lnTo>
                  <a:lnTo>
                    <a:pt x="1335" y="9"/>
                  </a:lnTo>
                  <a:lnTo>
                    <a:pt x="1233" y="5"/>
                  </a:lnTo>
                  <a:lnTo>
                    <a:pt x="1125" y="2"/>
                  </a:lnTo>
                  <a:lnTo>
                    <a:pt x="1011" y="0"/>
                  </a:lnTo>
                  <a:lnTo>
                    <a:pt x="891" y="0"/>
                  </a:lnTo>
                  <a:lnTo>
                    <a:pt x="768" y="3"/>
                  </a:lnTo>
                  <a:lnTo>
                    <a:pt x="642" y="8"/>
                  </a:lnTo>
                  <a:lnTo>
                    <a:pt x="513" y="14"/>
                  </a:lnTo>
                  <a:lnTo>
                    <a:pt x="384" y="24"/>
                  </a:lnTo>
                  <a:lnTo>
                    <a:pt x="255" y="38"/>
                  </a:lnTo>
                  <a:lnTo>
                    <a:pt x="190" y="45"/>
                  </a:lnTo>
                  <a:lnTo>
                    <a:pt x="127" y="54"/>
                  </a:lnTo>
                  <a:lnTo>
                    <a:pt x="64" y="63"/>
                  </a:lnTo>
                  <a:lnTo>
                    <a:pt x="1" y="74"/>
                  </a:lnTo>
                  <a:lnTo>
                    <a:pt x="3" y="74"/>
                  </a:lnTo>
                  <a:lnTo>
                    <a:pt x="6" y="75"/>
                  </a:lnTo>
                  <a:lnTo>
                    <a:pt x="7" y="77"/>
                  </a:lnTo>
                  <a:lnTo>
                    <a:pt x="12" y="84"/>
                  </a:lnTo>
                  <a:lnTo>
                    <a:pt x="15" y="95"/>
                  </a:lnTo>
                  <a:lnTo>
                    <a:pt x="16" y="108"/>
                  </a:lnTo>
                  <a:lnTo>
                    <a:pt x="16" y="119"/>
                  </a:lnTo>
                  <a:lnTo>
                    <a:pt x="13" y="129"/>
                  </a:lnTo>
                  <a:lnTo>
                    <a:pt x="10" y="137"/>
                  </a:lnTo>
                  <a:lnTo>
                    <a:pt x="6" y="141"/>
                  </a:lnTo>
                  <a:lnTo>
                    <a:pt x="94" y="126"/>
                  </a:lnTo>
                  <a:lnTo>
                    <a:pt x="102" y="125"/>
                  </a:lnTo>
                  <a:lnTo>
                    <a:pt x="111" y="126"/>
                  </a:lnTo>
                  <a:lnTo>
                    <a:pt x="115" y="129"/>
                  </a:lnTo>
                  <a:lnTo>
                    <a:pt x="120" y="132"/>
                  </a:lnTo>
                  <a:lnTo>
                    <a:pt x="123" y="137"/>
                  </a:lnTo>
                  <a:lnTo>
                    <a:pt x="123" y="143"/>
                  </a:lnTo>
                  <a:lnTo>
                    <a:pt x="123" y="189"/>
                  </a:lnTo>
                  <a:lnTo>
                    <a:pt x="124" y="246"/>
                  </a:lnTo>
                  <a:lnTo>
                    <a:pt x="132" y="398"/>
                  </a:lnTo>
                  <a:lnTo>
                    <a:pt x="136" y="483"/>
                  </a:lnTo>
                  <a:lnTo>
                    <a:pt x="141" y="570"/>
                  </a:lnTo>
                  <a:lnTo>
                    <a:pt x="144" y="657"/>
                  </a:lnTo>
                  <a:lnTo>
                    <a:pt x="142" y="741"/>
                  </a:lnTo>
                  <a:lnTo>
                    <a:pt x="141" y="822"/>
                  </a:lnTo>
                  <a:lnTo>
                    <a:pt x="136" y="905"/>
                  </a:lnTo>
                  <a:lnTo>
                    <a:pt x="132" y="1028"/>
                  </a:lnTo>
                  <a:lnTo>
                    <a:pt x="130" y="1094"/>
                  </a:lnTo>
                  <a:lnTo>
                    <a:pt x="129" y="1160"/>
                  </a:lnTo>
                  <a:lnTo>
                    <a:pt x="130" y="1244"/>
                  </a:lnTo>
                  <a:lnTo>
                    <a:pt x="133" y="1329"/>
                  </a:lnTo>
                  <a:lnTo>
                    <a:pt x="141" y="1511"/>
                  </a:lnTo>
                  <a:lnTo>
                    <a:pt x="147" y="1643"/>
                  </a:lnTo>
                  <a:lnTo>
                    <a:pt x="147" y="1658"/>
                  </a:lnTo>
                  <a:lnTo>
                    <a:pt x="144" y="1673"/>
                  </a:lnTo>
                  <a:lnTo>
                    <a:pt x="141" y="1685"/>
                  </a:lnTo>
                  <a:lnTo>
                    <a:pt x="136" y="1697"/>
                  </a:lnTo>
                  <a:lnTo>
                    <a:pt x="130" y="1707"/>
                  </a:lnTo>
                  <a:lnTo>
                    <a:pt x="123" y="1718"/>
                  </a:lnTo>
                  <a:lnTo>
                    <a:pt x="109" y="1739"/>
                  </a:lnTo>
                  <a:lnTo>
                    <a:pt x="94" y="1760"/>
                  </a:lnTo>
                  <a:lnTo>
                    <a:pt x="87" y="1772"/>
                  </a:lnTo>
                  <a:lnTo>
                    <a:pt x="81" y="1784"/>
                  </a:lnTo>
                  <a:lnTo>
                    <a:pt x="75" y="1799"/>
                  </a:lnTo>
                  <a:lnTo>
                    <a:pt x="70" y="1814"/>
                  </a:lnTo>
                  <a:lnTo>
                    <a:pt x="69" y="1830"/>
                  </a:lnTo>
                  <a:lnTo>
                    <a:pt x="67" y="1850"/>
                  </a:lnTo>
                  <a:lnTo>
                    <a:pt x="67" y="1865"/>
                  </a:lnTo>
                  <a:lnTo>
                    <a:pt x="69" y="1878"/>
                  </a:lnTo>
                  <a:lnTo>
                    <a:pt x="73" y="1902"/>
                  </a:lnTo>
                  <a:lnTo>
                    <a:pt x="81" y="1922"/>
                  </a:lnTo>
                  <a:lnTo>
                    <a:pt x="90" y="1940"/>
                  </a:lnTo>
                  <a:lnTo>
                    <a:pt x="102" y="1955"/>
                  </a:lnTo>
                  <a:lnTo>
                    <a:pt x="114" y="1968"/>
                  </a:lnTo>
                  <a:lnTo>
                    <a:pt x="138" y="1989"/>
                  </a:lnTo>
                  <a:lnTo>
                    <a:pt x="145" y="1998"/>
                  </a:lnTo>
                  <a:lnTo>
                    <a:pt x="151" y="2009"/>
                  </a:lnTo>
                  <a:lnTo>
                    <a:pt x="153" y="2019"/>
                  </a:lnTo>
                  <a:lnTo>
                    <a:pt x="153" y="2028"/>
                  </a:lnTo>
                  <a:lnTo>
                    <a:pt x="151" y="2037"/>
                  </a:lnTo>
                  <a:lnTo>
                    <a:pt x="147" y="2045"/>
                  </a:lnTo>
                  <a:lnTo>
                    <a:pt x="141" y="2051"/>
                  </a:lnTo>
                  <a:lnTo>
                    <a:pt x="136" y="2052"/>
                  </a:lnTo>
                  <a:lnTo>
                    <a:pt x="132" y="2052"/>
                  </a:lnTo>
                  <a:lnTo>
                    <a:pt x="64" y="2057"/>
                  </a:lnTo>
                  <a:lnTo>
                    <a:pt x="0" y="2063"/>
                  </a:lnTo>
                  <a:lnTo>
                    <a:pt x="4" y="2064"/>
                  </a:lnTo>
                  <a:lnTo>
                    <a:pt x="9" y="2067"/>
                  </a:lnTo>
                  <a:lnTo>
                    <a:pt x="13" y="2073"/>
                  </a:lnTo>
                  <a:lnTo>
                    <a:pt x="16" y="2079"/>
                  </a:lnTo>
                  <a:lnTo>
                    <a:pt x="19" y="2088"/>
                  </a:lnTo>
                  <a:lnTo>
                    <a:pt x="22" y="2097"/>
                  </a:lnTo>
                  <a:lnTo>
                    <a:pt x="24" y="2108"/>
                  </a:lnTo>
                  <a:lnTo>
                    <a:pt x="24" y="2120"/>
                  </a:lnTo>
                  <a:lnTo>
                    <a:pt x="22" y="2139"/>
                  </a:lnTo>
                  <a:lnTo>
                    <a:pt x="19" y="2157"/>
                  </a:lnTo>
                  <a:lnTo>
                    <a:pt x="16" y="2163"/>
                  </a:lnTo>
                  <a:lnTo>
                    <a:pt x="12" y="2169"/>
                  </a:lnTo>
                  <a:lnTo>
                    <a:pt x="9" y="2174"/>
                  </a:lnTo>
                  <a:lnTo>
                    <a:pt x="4" y="2177"/>
                  </a:lnTo>
                  <a:lnTo>
                    <a:pt x="91" y="2177"/>
                  </a:lnTo>
                  <a:lnTo>
                    <a:pt x="139" y="2175"/>
                  </a:lnTo>
                  <a:lnTo>
                    <a:pt x="186" y="2174"/>
                  </a:lnTo>
                  <a:lnTo>
                    <a:pt x="189" y="2175"/>
                  </a:lnTo>
                  <a:lnTo>
                    <a:pt x="190" y="2177"/>
                  </a:lnTo>
                  <a:lnTo>
                    <a:pt x="189" y="2181"/>
                  </a:lnTo>
                  <a:lnTo>
                    <a:pt x="186" y="2184"/>
                  </a:lnTo>
                  <a:lnTo>
                    <a:pt x="177" y="2193"/>
                  </a:lnTo>
                  <a:lnTo>
                    <a:pt x="171" y="2201"/>
                  </a:lnTo>
                  <a:lnTo>
                    <a:pt x="162" y="2213"/>
                  </a:lnTo>
                  <a:lnTo>
                    <a:pt x="159" y="2222"/>
                  </a:lnTo>
                  <a:lnTo>
                    <a:pt x="157" y="2225"/>
                  </a:lnTo>
                  <a:lnTo>
                    <a:pt x="159" y="2222"/>
                  </a:lnTo>
                  <a:lnTo>
                    <a:pt x="162" y="2219"/>
                  </a:lnTo>
                  <a:lnTo>
                    <a:pt x="169" y="2216"/>
                  </a:lnTo>
                  <a:lnTo>
                    <a:pt x="180" y="2216"/>
                  </a:lnTo>
                  <a:lnTo>
                    <a:pt x="193" y="2217"/>
                  </a:lnTo>
                  <a:lnTo>
                    <a:pt x="205" y="2220"/>
                  </a:lnTo>
                  <a:lnTo>
                    <a:pt x="216" y="2226"/>
                  </a:lnTo>
                  <a:lnTo>
                    <a:pt x="222" y="2232"/>
                  </a:lnTo>
                  <a:lnTo>
                    <a:pt x="223" y="2235"/>
                  </a:lnTo>
                  <a:lnTo>
                    <a:pt x="223" y="2238"/>
                  </a:lnTo>
                  <a:lnTo>
                    <a:pt x="222" y="2240"/>
                  </a:lnTo>
                  <a:lnTo>
                    <a:pt x="223" y="2240"/>
                  </a:lnTo>
                  <a:lnTo>
                    <a:pt x="228" y="2231"/>
                  </a:lnTo>
                  <a:lnTo>
                    <a:pt x="234" y="2222"/>
                  </a:lnTo>
                  <a:lnTo>
                    <a:pt x="241" y="2213"/>
                  </a:lnTo>
                  <a:lnTo>
                    <a:pt x="250" y="2205"/>
                  </a:lnTo>
                  <a:lnTo>
                    <a:pt x="259" y="2198"/>
                  </a:lnTo>
                  <a:lnTo>
                    <a:pt x="270" y="2192"/>
                  </a:lnTo>
                  <a:lnTo>
                    <a:pt x="282" y="2186"/>
                  </a:lnTo>
                  <a:lnTo>
                    <a:pt x="294" y="2180"/>
                  </a:lnTo>
                  <a:lnTo>
                    <a:pt x="309" y="2175"/>
                  </a:lnTo>
                  <a:lnTo>
                    <a:pt x="330" y="2171"/>
                  </a:lnTo>
                  <a:lnTo>
                    <a:pt x="354" y="2168"/>
                  </a:lnTo>
                  <a:lnTo>
                    <a:pt x="367" y="2168"/>
                  </a:lnTo>
                  <a:lnTo>
                    <a:pt x="379" y="2168"/>
                  </a:lnTo>
                  <a:lnTo>
                    <a:pt x="522" y="2166"/>
                  </a:lnTo>
                  <a:lnTo>
                    <a:pt x="672" y="2165"/>
                  </a:lnTo>
                  <a:lnTo>
                    <a:pt x="816" y="2168"/>
                  </a:lnTo>
                  <a:lnTo>
                    <a:pt x="880" y="2169"/>
                  </a:lnTo>
                  <a:lnTo>
                    <a:pt x="936" y="2172"/>
                  </a:lnTo>
                  <a:lnTo>
                    <a:pt x="942" y="2172"/>
                  </a:lnTo>
                  <a:lnTo>
                    <a:pt x="945" y="2174"/>
                  </a:lnTo>
                  <a:lnTo>
                    <a:pt x="945" y="2175"/>
                  </a:lnTo>
                  <a:lnTo>
                    <a:pt x="945" y="2178"/>
                  </a:lnTo>
                  <a:lnTo>
                    <a:pt x="940" y="2186"/>
                  </a:lnTo>
                  <a:lnTo>
                    <a:pt x="933" y="2196"/>
                  </a:lnTo>
                  <a:lnTo>
                    <a:pt x="925" y="2208"/>
                  </a:lnTo>
                  <a:lnTo>
                    <a:pt x="919" y="2220"/>
                  </a:lnTo>
                  <a:lnTo>
                    <a:pt x="912" y="2232"/>
                  </a:lnTo>
                  <a:lnTo>
                    <a:pt x="913" y="2231"/>
                  </a:lnTo>
                  <a:lnTo>
                    <a:pt x="916" y="2228"/>
                  </a:lnTo>
                  <a:lnTo>
                    <a:pt x="924" y="2226"/>
                  </a:lnTo>
                  <a:lnTo>
                    <a:pt x="934" y="2226"/>
                  </a:lnTo>
                  <a:lnTo>
                    <a:pt x="946" y="2228"/>
                  </a:lnTo>
                  <a:lnTo>
                    <a:pt x="958" y="2231"/>
                  </a:lnTo>
                  <a:lnTo>
                    <a:pt x="969" y="2235"/>
                  </a:lnTo>
                  <a:lnTo>
                    <a:pt x="975" y="2241"/>
                  </a:lnTo>
                  <a:lnTo>
                    <a:pt x="976" y="2244"/>
                  </a:lnTo>
                  <a:lnTo>
                    <a:pt x="976" y="2247"/>
                  </a:lnTo>
                  <a:lnTo>
                    <a:pt x="981" y="2238"/>
                  </a:lnTo>
                  <a:lnTo>
                    <a:pt x="987" y="2229"/>
                  </a:lnTo>
                  <a:lnTo>
                    <a:pt x="993" y="2222"/>
                  </a:lnTo>
                  <a:lnTo>
                    <a:pt x="999" y="2214"/>
                  </a:lnTo>
                  <a:lnTo>
                    <a:pt x="1008" y="2208"/>
                  </a:lnTo>
                  <a:lnTo>
                    <a:pt x="1017" y="2204"/>
                  </a:lnTo>
                  <a:lnTo>
                    <a:pt x="1026" y="2199"/>
                  </a:lnTo>
                  <a:lnTo>
                    <a:pt x="1036" y="2196"/>
                  </a:lnTo>
                  <a:lnTo>
                    <a:pt x="1051" y="2192"/>
                  </a:lnTo>
                  <a:lnTo>
                    <a:pt x="1071" y="2190"/>
                  </a:lnTo>
                  <a:lnTo>
                    <a:pt x="1096" y="2189"/>
                  </a:lnTo>
                  <a:lnTo>
                    <a:pt x="1126" y="2190"/>
                  </a:lnTo>
                  <a:lnTo>
                    <a:pt x="1227" y="2198"/>
                  </a:lnTo>
                  <a:lnTo>
                    <a:pt x="1281" y="2201"/>
                  </a:lnTo>
                  <a:lnTo>
                    <a:pt x="1338" y="2202"/>
                  </a:lnTo>
                  <a:lnTo>
                    <a:pt x="1393" y="2204"/>
                  </a:lnTo>
                  <a:lnTo>
                    <a:pt x="1449" y="2202"/>
                  </a:lnTo>
                  <a:lnTo>
                    <a:pt x="1504" y="2199"/>
                  </a:lnTo>
                  <a:lnTo>
                    <a:pt x="1557" y="2193"/>
                  </a:lnTo>
                  <a:lnTo>
                    <a:pt x="1569" y="2192"/>
                  </a:lnTo>
                  <a:lnTo>
                    <a:pt x="1585" y="2192"/>
                  </a:lnTo>
                  <a:lnTo>
                    <a:pt x="1594" y="2193"/>
                  </a:lnTo>
                  <a:lnTo>
                    <a:pt x="1603" y="2195"/>
                  </a:lnTo>
                  <a:lnTo>
                    <a:pt x="1611" y="2198"/>
                  </a:lnTo>
                  <a:lnTo>
                    <a:pt x="1617" y="2202"/>
                  </a:lnTo>
                  <a:lnTo>
                    <a:pt x="1621" y="2210"/>
                  </a:lnTo>
                  <a:lnTo>
                    <a:pt x="1624" y="2220"/>
                  </a:lnTo>
                  <a:lnTo>
                    <a:pt x="1626" y="2229"/>
                  </a:lnTo>
                  <a:lnTo>
                    <a:pt x="1626" y="2240"/>
                  </a:lnTo>
                  <a:lnTo>
                    <a:pt x="1627" y="2237"/>
                  </a:lnTo>
                  <a:lnTo>
                    <a:pt x="1632" y="2234"/>
                  </a:lnTo>
                  <a:lnTo>
                    <a:pt x="1638" y="2234"/>
                  </a:lnTo>
                  <a:lnTo>
                    <a:pt x="1645" y="2234"/>
                  </a:lnTo>
                  <a:lnTo>
                    <a:pt x="1651" y="2234"/>
                  </a:lnTo>
                  <a:lnTo>
                    <a:pt x="1657" y="2237"/>
                  </a:lnTo>
                  <a:lnTo>
                    <a:pt x="1662" y="2240"/>
                  </a:lnTo>
                  <a:lnTo>
                    <a:pt x="1663" y="2243"/>
                  </a:lnTo>
                  <a:lnTo>
                    <a:pt x="1666" y="2231"/>
                  </a:lnTo>
                  <a:lnTo>
                    <a:pt x="1671" y="2220"/>
                  </a:lnTo>
                  <a:lnTo>
                    <a:pt x="1677" y="2211"/>
                  </a:lnTo>
                  <a:lnTo>
                    <a:pt x="1683" y="2204"/>
                  </a:lnTo>
                  <a:lnTo>
                    <a:pt x="1692" y="2198"/>
                  </a:lnTo>
                  <a:lnTo>
                    <a:pt x="1701" y="2195"/>
                  </a:lnTo>
                  <a:lnTo>
                    <a:pt x="1710" y="2192"/>
                  </a:lnTo>
                  <a:lnTo>
                    <a:pt x="1720" y="2190"/>
                  </a:lnTo>
                  <a:lnTo>
                    <a:pt x="1725" y="2190"/>
                  </a:lnTo>
                  <a:lnTo>
                    <a:pt x="1726" y="2189"/>
                  </a:lnTo>
                  <a:lnTo>
                    <a:pt x="1729" y="2184"/>
                  </a:lnTo>
                  <a:lnTo>
                    <a:pt x="1732" y="2171"/>
                  </a:lnTo>
                  <a:lnTo>
                    <a:pt x="1735" y="2153"/>
                  </a:lnTo>
                  <a:lnTo>
                    <a:pt x="1735" y="2130"/>
                  </a:lnTo>
                  <a:lnTo>
                    <a:pt x="1734" y="2109"/>
                  </a:lnTo>
                  <a:lnTo>
                    <a:pt x="1732" y="2090"/>
                  </a:lnTo>
                  <a:lnTo>
                    <a:pt x="1729" y="2076"/>
                  </a:lnTo>
                  <a:lnTo>
                    <a:pt x="1728" y="2072"/>
                  </a:lnTo>
                  <a:lnTo>
                    <a:pt x="1726" y="2069"/>
                  </a:lnTo>
                  <a:close/>
                </a:path>
              </a:pathLst>
            </a:custGeom>
            <a:noFill/>
            <a:ln w="952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0" name="Freeform 13594">
              <a:extLst>
                <a:ext uri="{FF2B5EF4-FFF2-40B4-BE49-F238E27FC236}">
                  <a16:creationId xmlns:a16="http://schemas.microsoft.com/office/drawing/2014/main" id="{D3BF9382-4FFF-430B-95BC-156B50FCF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3057"/>
              <a:ext cx="88" cy="149"/>
            </a:xfrm>
            <a:custGeom>
              <a:avLst/>
              <a:gdLst>
                <a:gd name="T0" fmla="*/ 39 w 88"/>
                <a:gd name="T1" fmla="*/ 0 h 149"/>
                <a:gd name="T2" fmla="*/ 39 w 88"/>
                <a:gd name="T3" fmla="*/ 0 h 149"/>
                <a:gd name="T4" fmla="*/ 46 w 88"/>
                <a:gd name="T5" fmla="*/ 6 h 149"/>
                <a:gd name="T6" fmla="*/ 54 w 88"/>
                <a:gd name="T7" fmla="*/ 14 h 149"/>
                <a:gd name="T8" fmla="*/ 61 w 88"/>
                <a:gd name="T9" fmla="*/ 23 h 149"/>
                <a:gd name="T10" fmla="*/ 67 w 88"/>
                <a:gd name="T11" fmla="*/ 33 h 149"/>
                <a:gd name="T12" fmla="*/ 73 w 88"/>
                <a:gd name="T13" fmla="*/ 44 h 149"/>
                <a:gd name="T14" fmla="*/ 79 w 88"/>
                <a:gd name="T15" fmla="*/ 56 h 149"/>
                <a:gd name="T16" fmla="*/ 84 w 88"/>
                <a:gd name="T17" fmla="*/ 69 h 149"/>
                <a:gd name="T18" fmla="*/ 87 w 88"/>
                <a:gd name="T19" fmla="*/ 81 h 149"/>
                <a:gd name="T20" fmla="*/ 87 w 88"/>
                <a:gd name="T21" fmla="*/ 81 h 149"/>
                <a:gd name="T22" fmla="*/ 88 w 88"/>
                <a:gd name="T23" fmla="*/ 95 h 149"/>
                <a:gd name="T24" fmla="*/ 88 w 88"/>
                <a:gd name="T25" fmla="*/ 107 h 149"/>
                <a:gd name="T26" fmla="*/ 88 w 88"/>
                <a:gd name="T27" fmla="*/ 117 h 149"/>
                <a:gd name="T28" fmla="*/ 87 w 88"/>
                <a:gd name="T29" fmla="*/ 128 h 149"/>
                <a:gd name="T30" fmla="*/ 82 w 88"/>
                <a:gd name="T31" fmla="*/ 137 h 149"/>
                <a:gd name="T32" fmla="*/ 78 w 88"/>
                <a:gd name="T33" fmla="*/ 143 h 149"/>
                <a:gd name="T34" fmla="*/ 72 w 88"/>
                <a:gd name="T35" fmla="*/ 147 h 149"/>
                <a:gd name="T36" fmla="*/ 64 w 88"/>
                <a:gd name="T37" fmla="*/ 149 h 149"/>
                <a:gd name="T38" fmla="*/ 64 w 88"/>
                <a:gd name="T39" fmla="*/ 149 h 149"/>
                <a:gd name="T40" fmla="*/ 61 w 88"/>
                <a:gd name="T41" fmla="*/ 149 h 149"/>
                <a:gd name="T42" fmla="*/ 57 w 88"/>
                <a:gd name="T43" fmla="*/ 147 h 149"/>
                <a:gd name="T44" fmla="*/ 48 w 88"/>
                <a:gd name="T45" fmla="*/ 141 h 149"/>
                <a:gd name="T46" fmla="*/ 37 w 88"/>
                <a:gd name="T47" fmla="*/ 134 h 149"/>
                <a:gd name="T48" fmla="*/ 28 w 88"/>
                <a:gd name="T49" fmla="*/ 123 h 149"/>
                <a:gd name="T50" fmla="*/ 13 w 88"/>
                <a:gd name="T51" fmla="*/ 102 h 149"/>
                <a:gd name="T52" fmla="*/ 3 w 88"/>
                <a:gd name="T53" fmla="*/ 84 h 149"/>
                <a:gd name="T54" fmla="*/ 3 w 88"/>
                <a:gd name="T55" fmla="*/ 84 h 149"/>
                <a:gd name="T56" fmla="*/ 1 w 88"/>
                <a:gd name="T57" fmla="*/ 80 h 149"/>
                <a:gd name="T58" fmla="*/ 0 w 88"/>
                <a:gd name="T59" fmla="*/ 74 h 149"/>
                <a:gd name="T60" fmla="*/ 0 w 88"/>
                <a:gd name="T61" fmla="*/ 59 h 149"/>
                <a:gd name="T62" fmla="*/ 3 w 88"/>
                <a:gd name="T63" fmla="*/ 44 h 149"/>
                <a:gd name="T64" fmla="*/ 9 w 88"/>
                <a:gd name="T65" fmla="*/ 29 h 149"/>
                <a:gd name="T66" fmla="*/ 15 w 88"/>
                <a:gd name="T67" fmla="*/ 15 h 149"/>
                <a:gd name="T68" fmla="*/ 24 w 88"/>
                <a:gd name="T69" fmla="*/ 6 h 149"/>
                <a:gd name="T70" fmla="*/ 27 w 88"/>
                <a:gd name="T71" fmla="*/ 2 h 149"/>
                <a:gd name="T72" fmla="*/ 31 w 88"/>
                <a:gd name="T73" fmla="*/ 0 h 149"/>
                <a:gd name="T74" fmla="*/ 36 w 88"/>
                <a:gd name="T75" fmla="*/ 0 h 149"/>
                <a:gd name="T76" fmla="*/ 39 w 88"/>
                <a:gd name="T77" fmla="*/ 0 h 149"/>
                <a:gd name="T78" fmla="*/ 39 w 88"/>
                <a:gd name="T79" fmla="*/ 0 h 14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8" h="149">
                  <a:moveTo>
                    <a:pt x="39" y="0"/>
                  </a:moveTo>
                  <a:lnTo>
                    <a:pt x="39" y="0"/>
                  </a:lnTo>
                  <a:lnTo>
                    <a:pt x="46" y="6"/>
                  </a:lnTo>
                  <a:lnTo>
                    <a:pt x="54" y="14"/>
                  </a:lnTo>
                  <a:lnTo>
                    <a:pt x="61" y="23"/>
                  </a:lnTo>
                  <a:lnTo>
                    <a:pt x="67" y="33"/>
                  </a:lnTo>
                  <a:lnTo>
                    <a:pt x="73" y="44"/>
                  </a:lnTo>
                  <a:lnTo>
                    <a:pt x="79" y="56"/>
                  </a:lnTo>
                  <a:lnTo>
                    <a:pt x="84" y="69"/>
                  </a:lnTo>
                  <a:lnTo>
                    <a:pt x="87" y="81"/>
                  </a:lnTo>
                  <a:lnTo>
                    <a:pt x="88" y="95"/>
                  </a:lnTo>
                  <a:lnTo>
                    <a:pt x="88" y="107"/>
                  </a:lnTo>
                  <a:lnTo>
                    <a:pt x="88" y="117"/>
                  </a:lnTo>
                  <a:lnTo>
                    <a:pt x="87" y="128"/>
                  </a:lnTo>
                  <a:lnTo>
                    <a:pt x="82" y="137"/>
                  </a:lnTo>
                  <a:lnTo>
                    <a:pt x="78" y="143"/>
                  </a:lnTo>
                  <a:lnTo>
                    <a:pt x="72" y="147"/>
                  </a:lnTo>
                  <a:lnTo>
                    <a:pt x="64" y="149"/>
                  </a:lnTo>
                  <a:lnTo>
                    <a:pt x="61" y="149"/>
                  </a:lnTo>
                  <a:lnTo>
                    <a:pt x="57" y="147"/>
                  </a:lnTo>
                  <a:lnTo>
                    <a:pt x="48" y="141"/>
                  </a:lnTo>
                  <a:lnTo>
                    <a:pt x="37" y="134"/>
                  </a:lnTo>
                  <a:lnTo>
                    <a:pt x="28" y="123"/>
                  </a:lnTo>
                  <a:lnTo>
                    <a:pt x="13" y="102"/>
                  </a:lnTo>
                  <a:lnTo>
                    <a:pt x="3" y="84"/>
                  </a:lnTo>
                  <a:lnTo>
                    <a:pt x="1" y="80"/>
                  </a:lnTo>
                  <a:lnTo>
                    <a:pt x="0" y="74"/>
                  </a:lnTo>
                  <a:lnTo>
                    <a:pt x="0" y="59"/>
                  </a:lnTo>
                  <a:lnTo>
                    <a:pt x="3" y="44"/>
                  </a:lnTo>
                  <a:lnTo>
                    <a:pt x="9" y="29"/>
                  </a:lnTo>
                  <a:lnTo>
                    <a:pt x="15" y="15"/>
                  </a:lnTo>
                  <a:lnTo>
                    <a:pt x="24" y="6"/>
                  </a:lnTo>
                  <a:lnTo>
                    <a:pt x="27" y="2"/>
                  </a:lnTo>
                  <a:lnTo>
                    <a:pt x="31" y="0"/>
                  </a:lnTo>
                  <a:lnTo>
                    <a:pt x="36" y="0"/>
                  </a:lnTo>
                  <a:lnTo>
                    <a:pt x="39" y="0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1" name="Freeform 13595">
              <a:extLst>
                <a:ext uri="{FF2B5EF4-FFF2-40B4-BE49-F238E27FC236}">
                  <a16:creationId xmlns:a16="http://schemas.microsoft.com/office/drawing/2014/main" id="{92308D57-FB47-4D8A-8FF0-7320F522E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006"/>
              <a:ext cx="41" cy="81"/>
            </a:xfrm>
            <a:custGeom>
              <a:avLst/>
              <a:gdLst>
                <a:gd name="T0" fmla="*/ 17 w 41"/>
                <a:gd name="T1" fmla="*/ 0 h 81"/>
                <a:gd name="T2" fmla="*/ 17 w 41"/>
                <a:gd name="T3" fmla="*/ 0 h 81"/>
                <a:gd name="T4" fmla="*/ 23 w 41"/>
                <a:gd name="T5" fmla="*/ 3 h 81"/>
                <a:gd name="T6" fmla="*/ 29 w 41"/>
                <a:gd name="T7" fmla="*/ 6 h 81"/>
                <a:gd name="T8" fmla="*/ 33 w 41"/>
                <a:gd name="T9" fmla="*/ 9 h 81"/>
                <a:gd name="T10" fmla="*/ 36 w 41"/>
                <a:gd name="T11" fmla="*/ 15 h 81"/>
                <a:gd name="T12" fmla="*/ 39 w 41"/>
                <a:gd name="T13" fmla="*/ 20 h 81"/>
                <a:gd name="T14" fmla="*/ 41 w 41"/>
                <a:gd name="T15" fmla="*/ 26 h 81"/>
                <a:gd name="T16" fmla="*/ 39 w 41"/>
                <a:gd name="T17" fmla="*/ 32 h 81"/>
                <a:gd name="T18" fmla="*/ 38 w 41"/>
                <a:gd name="T19" fmla="*/ 36 h 81"/>
                <a:gd name="T20" fmla="*/ 38 w 41"/>
                <a:gd name="T21" fmla="*/ 36 h 81"/>
                <a:gd name="T22" fmla="*/ 24 w 41"/>
                <a:gd name="T23" fmla="*/ 65 h 81"/>
                <a:gd name="T24" fmla="*/ 15 w 41"/>
                <a:gd name="T25" fmla="*/ 78 h 81"/>
                <a:gd name="T26" fmla="*/ 12 w 41"/>
                <a:gd name="T27" fmla="*/ 81 h 81"/>
                <a:gd name="T28" fmla="*/ 11 w 41"/>
                <a:gd name="T29" fmla="*/ 81 h 81"/>
                <a:gd name="T30" fmla="*/ 9 w 41"/>
                <a:gd name="T31" fmla="*/ 81 h 81"/>
                <a:gd name="T32" fmla="*/ 9 w 41"/>
                <a:gd name="T33" fmla="*/ 81 h 81"/>
                <a:gd name="T34" fmla="*/ 6 w 41"/>
                <a:gd name="T35" fmla="*/ 75 h 81"/>
                <a:gd name="T36" fmla="*/ 3 w 41"/>
                <a:gd name="T37" fmla="*/ 66 h 81"/>
                <a:gd name="T38" fmla="*/ 2 w 41"/>
                <a:gd name="T39" fmla="*/ 53 h 81"/>
                <a:gd name="T40" fmla="*/ 0 w 41"/>
                <a:gd name="T41" fmla="*/ 38 h 81"/>
                <a:gd name="T42" fmla="*/ 2 w 41"/>
                <a:gd name="T43" fmla="*/ 23 h 81"/>
                <a:gd name="T44" fmla="*/ 5 w 41"/>
                <a:gd name="T45" fmla="*/ 11 h 81"/>
                <a:gd name="T46" fmla="*/ 6 w 41"/>
                <a:gd name="T47" fmla="*/ 6 h 81"/>
                <a:gd name="T48" fmla="*/ 9 w 41"/>
                <a:gd name="T49" fmla="*/ 3 h 81"/>
                <a:gd name="T50" fmla="*/ 12 w 41"/>
                <a:gd name="T51" fmla="*/ 2 h 81"/>
                <a:gd name="T52" fmla="*/ 17 w 41"/>
                <a:gd name="T53" fmla="*/ 0 h 81"/>
                <a:gd name="T54" fmla="*/ 17 w 41"/>
                <a:gd name="T55" fmla="*/ 0 h 8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1" h="81">
                  <a:moveTo>
                    <a:pt x="17" y="0"/>
                  </a:moveTo>
                  <a:lnTo>
                    <a:pt x="17" y="0"/>
                  </a:lnTo>
                  <a:lnTo>
                    <a:pt x="23" y="3"/>
                  </a:lnTo>
                  <a:lnTo>
                    <a:pt x="29" y="6"/>
                  </a:lnTo>
                  <a:lnTo>
                    <a:pt x="33" y="9"/>
                  </a:lnTo>
                  <a:lnTo>
                    <a:pt x="36" y="15"/>
                  </a:lnTo>
                  <a:lnTo>
                    <a:pt x="39" y="20"/>
                  </a:lnTo>
                  <a:lnTo>
                    <a:pt x="41" y="26"/>
                  </a:lnTo>
                  <a:lnTo>
                    <a:pt x="39" y="32"/>
                  </a:lnTo>
                  <a:lnTo>
                    <a:pt x="38" y="36"/>
                  </a:lnTo>
                  <a:lnTo>
                    <a:pt x="24" y="65"/>
                  </a:lnTo>
                  <a:lnTo>
                    <a:pt x="15" y="78"/>
                  </a:lnTo>
                  <a:lnTo>
                    <a:pt x="12" y="81"/>
                  </a:lnTo>
                  <a:lnTo>
                    <a:pt x="11" y="81"/>
                  </a:lnTo>
                  <a:lnTo>
                    <a:pt x="9" y="81"/>
                  </a:lnTo>
                  <a:lnTo>
                    <a:pt x="6" y="75"/>
                  </a:lnTo>
                  <a:lnTo>
                    <a:pt x="3" y="66"/>
                  </a:lnTo>
                  <a:lnTo>
                    <a:pt x="2" y="53"/>
                  </a:lnTo>
                  <a:lnTo>
                    <a:pt x="0" y="38"/>
                  </a:lnTo>
                  <a:lnTo>
                    <a:pt x="2" y="23"/>
                  </a:lnTo>
                  <a:lnTo>
                    <a:pt x="5" y="11"/>
                  </a:lnTo>
                  <a:lnTo>
                    <a:pt x="6" y="6"/>
                  </a:lnTo>
                  <a:lnTo>
                    <a:pt x="9" y="3"/>
                  </a:lnTo>
                  <a:lnTo>
                    <a:pt x="12" y="2"/>
                  </a:lnTo>
                  <a:lnTo>
                    <a:pt x="17" y="0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2" name="Freeform 13596">
              <a:extLst>
                <a:ext uri="{FF2B5EF4-FFF2-40B4-BE49-F238E27FC236}">
                  <a16:creationId xmlns:a16="http://schemas.microsoft.com/office/drawing/2014/main" id="{80217E4E-45A7-4B08-8DEF-1EE070244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066"/>
              <a:ext cx="61" cy="107"/>
            </a:xfrm>
            <a:custGeom>
              <a:avLst/>
              <a:gdLst>
                <a:gd name="T0" fmla="*/ 19 w 61"/>
                <a:gd name="T1" fmla="*/ 2 h 107"/>
                <a:gd name="T2" fmla="*/ 19 w 61"/>
                <a:gd name="T3" fmla="*/ 2 h 107"/>
                <a:gd name="T4" fmla="*/ 13 w 61"/>
                <a:gd name="T5" fmla="*/ 9 h 107"/>
                <a:gd name="T6" fmla="*/ 9 w 61"/>
                <a:gd name="T7" fmla="*/ 20 h 107"/>
                <a:gd name="T8" fmla="*/ 4 w 61"/>
                <a:gd name="T9" fmla="*/ 30 h 107"/>
                <a:gd name="T10" fmla="*/ 1 w 61"/>
                <a:gd name="T11" fmla="*/ 44 h 107"/>
                <a:gd name="T12" fmla="*/ 0 w 61"/>
                <a:gd name="T13" fmla="*/ 56 h 107"/>
                <a:gd name="T14" fmla="*/ 0 w 61"/>
                <a:gd name="T15" fmla="*/ 68 h 107"/>
                <a:gd name="T16" fmla="*/ 1 w 61"/>
                <a:gd name="T17" fmla="*/ 80 h 107"/>
                <a:gd name="T18" fmla="*/ 4 w 61"/>
                <a:gd name="T19" fmla="*/ 89 h 107"/>
                <a:gd name="T20" fmla="*/ 4 w 61"/>
                <a:gd name="T21" fmla="*/ 89 h 107"/>
                <a:gd name="T22" fmla="*/ 10 w 61"/>
                <a:gd name="T23" fmla="*/ 96 h 107"/>
                <a:gd name="T24" fmla="*/ 18 w 61"/>
                <a:gd name="T25" fmla="*/ 102 h 107"/>
                <a:gd name="T26" fmla="*/ 27 w 61"/>
                <a:gd name="T27" fmla="*/ 105 h 107"/>
                <a:gd name="T28" fmla="*/ 36 w 61"/>
                <a:gd name="T29" fmla="*/ 107 h 107"/>
                <a:gd name="T30" fmla="*/ 43 w 61"/>
                <a:gd name="T31" fmla="*/ 105 h 107"/>
                <a:gd name="T32" fmla="*/ 51 w 61"/>
                <a:gd name="T33" fmla="*/ 102 h 107"/>
                <a:gd name="T34" fmla="*/ 57 w 61"/>
                <a:gd name="T35" fmla="*/ 95 h 107"/>
                <a:gd name="T36" fmla="*/ 61 w 61"/>
                <a:gd name="T37" fmla="*/ 84 h 107"/>
                <a:gd name="T38" fmla="*/ 61 w 61"/>
                <a:gd name="T39" fmla="*/ 84 h 107"/>
                <a:gd name="T40" fmla="*/ 61 w 61"/>
                <a:gd name="T41" fmla="*/ 78 h 107"/>
                <a:gd name="T42" fmla="*/ 61 w 61"/>
                <a:gd name="T43" fmla="*/ 72 h 107"/>
                <a:gd name="T44" fmla="*/ 58 w 61"/>
                <a:gd name="T45" fmla="*/ 57 h 107"/>
                <a:gd name="T46" fmla="*/ 52 w 61"/>
                <a:gd name="T47" fmla="*/ 41 h 107"/>
                <a:gd name="T48" fmla="*/ 46 w 61"/>
                <a:gd name="T49" fmla="*/ 27 h 107"/>
                <a:gd name="T50" fmla="*/ 39 w 61"/>
                <a:gd name="T51" fmla="*/ 14 h 107"/>
                <a:gd name="T52" fmla="*/ 30 w 61"/>
                <a:gd name="T53" fmla="*/ 5 h 107"/>
                <a:gd name="T54" fmla="*/ 27 w 61"/>
                <a:gd name="T55" fmla="*/ 2 h 107"/>
                <a:gd name="T56" fmla="*/ 24 w 61"/>
                <a:gd name="T57" fmla="*/ 0 h 107"/>
                <a:gd name="T58" fmla="*/ 21 w 61"/>
                <a:gd name="T59" fmla="*/ 0 h 107"/>
                <a:gd name="T60" fmla="*/ 19 w 61"/>
                <a:gd name="T61" fmla="*/ 2 h 107"/>
                <a:gd name="T62" fmla="*/ 19 w 61"/>
                <a:gd name="T63" fmla="*/ 2 h 1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1" h="107">
                  <a:moveTo>
                    <a:pt x="19" y="2"/>
                  </a:moveTo>
                  <a:lnTo>
                    <a:pt x="19" y="2"/>
                  </a:lnTo>
                  <a:lnTo>
                    <a:pt x="13" y="9"/>
                  </a:lnTo>
                  <a:lnTo>
                    <a:pt x="9" y="20"/>
                  </a:lnTo>
                  <a:lnTo>
                    <a:pt x="4" y="30"/>
                  </a:lnTo>
                  <a:lnTo>
                    <a:pt x="1" y="44"/>
                  </a:lnTo>
                  <a:lnTo>
                    <a:pt x="0" y="56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89"/>
                  </a:lnTo>
                  <a:lnTo>
                    <a:pt x="10" y="96"/>
                  </a:lnTo>
                  <a:lnTo>
                    <a:pt x="18" y="102"/>
                  </a:lnTo>
                  <a:lnTo>
                    <a:pt x="27" y="105"/>
                  </a:lnTo>
                  <a:lnTo>
                    <a:pt x="36" y="107"/>
                  </a:lnTo>
                  <a:lnTo>
                    <a:pt x="43" y="105"/>
                  </a:lnTo>
                  <a:lnTo>
                    <a:pt x="51" y="102"/>
                  </a:lnTo>
                  <a:lnTo>
                    <a:pt x="57" y="95"/>
                  </a:lnTo>
                  <a:lnTo>
                    <a:pt x="61" y="84"/>
                  </a:lnTo>
                  <a:lnTo>
                    <a:pt x="61" y="78"/>
                  </a:lnTo>
                  <a:lnTo>
                    <a:pt x="61" y="72"/>
                  </a:lnTo>
                  <a:lnTo>
                    <a:pt x="58" y="57"/>
                  </a:lnTo>
                  <a:lnTo>
                    <a:pt x="52" y="41"/>
                  </a:lnTo>
                  <a:lnTo>
                    <a:pt x="46" y="27"/>
                  </a:lnTo>
                  <a:lnTo>
                    <a:pt x="39" y="14"/>
                  </a:lnTo>
                  <a:lnTo>
                    <a:pt x="30" y="5"/>
                  </a:lnTo>
                  <a:lnTo>
                    <a:pt x="27" y="2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9" y="2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3" name="Freeform 13597">
              <a:extLst>
                <a:ext uri="{FF2B5EF4-FFF2-40B4-BE49-F238E27FC236}">
                  <a16:creationId xmlns:a16="http://schemas.microsoft.com/office/drawing/2014/main" id="{ACA141C1-DAB4-49C2-B099-B6D81E15E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3179"/>
              <a:ext cx="60" cy="58"/>
            </a:xfrm>
            <a:custGeom>
              <a:avLst/>
              <a:gdLst>
                <a:gd name="T0" fmla="*/ 0 w 60"/>
                <a:gd name="T1" fmla="*/ 31 h 58"/>
                <a:gd name="T2" fmla="*/ 0 w 60"/>
                <a:gd name="T3" fmla="*/ 31 h 58"/>
                <a:gd name="T4" fmla="*/ 5 w 60"/>
                <a:gd name="T5" fmla="*/ 39 h 58"/>
                <a:gd name="T6" fmla="*/ 11 w 60"/>
                <a:gd name="T7" fmla="*/ 49 h 58"/>
                <a:gd name="T8" fmla="*/ 14 w 60"/>
                <a:gd name="T9" fmla="*/ 54 h 58"/>
                <a:gd name="T10" fmla="*/ 18 w 60"/>
                <a:gd name="T11" fmla="*/ 57 h 58"/>
                <a:gd name="T12" fmla="*/ 24 w 60"/>
                <a:gd name="T13" fmla="*/ 58 h 58"/>
                <a:gd name="T14" fmla="*/ 30 w 60"/>
                <a:gd name="T15" fmla="*/ 58 h 58"/>
                <a:gd name="T16" fmla="*/ 30 w 60"/>
                <a:gd name="T17" fmla="*/ 58 h 58"/>
                <a:gd name="T18" fmla="*/ 41 w 60"/>
                <a:gd name="T19" fmla="*/ 54 h 58"/>
                <a:gd name="T20" fmla="*/ 50 w 60"/>
                <a:gd name="T21" fmla="*/ 49 h 58"/>
                <a:gd name="T22" fmla="*/ 56 w 60"/>
                <a:gd name="T23" fmla="*/ 45 h 58"/>
                <a:gd name="T24" fmla="*/ 60 w 60"/>
                <a:gd name="T25" fmla="*/ 39 h 58"/>
                <a:gd name="T26" fmla="*/ 60 w 60"/>
                <a:gd name="T27" fmla="*/ 39 h 58"/>
                <a:gd name="T28" fmla="*/ 60 w 60"/>
                <a:gd name="T29" fmla="*/ 36 h 58"/>
                <a:gd name="T30" fmla="*/ 59 w 60"/>
                <a:gd name="T31" fmla="*/ 31 h 58"/>
                <a:gd name="T32" fmla="*/ 53 w 60"/>
                <a:gd name="T33" fmla="*/ 21 h 58"/>
                <a:gd name="T34" fmla="*/ 44 w 60"/>
                <a:gd name="T35" fmla="*/ 10 h 58"/>
                <a:gd name="T36" fmla="*/ 35 w 60"/>
                <a:gd name="T37" fmla="*/ 1 h 58"/>
                <a:gd name="T38" fmla="*/ 35 w 60"/>
                <a:gd name="T39" fmla="*/ 1 h 58"/>
                <a:gd name="T40" fmla="*/ 29 w 60"/>
                <a:gd name="T41" fmla="*/ 0 h 58"/>
                <a:gd name="T42" fmla="*/ 23 w 60"/>
                <a:gd name="T43" fmla="*/ 0 h 58"/>
                <a:gd name="T44" fmla="*/ 17 w 60"/>
                <a:gd name="T45" fmla="*/ 3 h 58"/>
                <a:gd name="T46" fmla="*/ 11 w 60"/>
                <a:gd name="T47" fmla="*/ 7 h 58"/>
                <a:gd name="T48" fmla="*/ 6 w 60"/>
                <a:gd name="T49" fmla="*/ 13 h 58"/>
                <a:gd name="T50" fmla="*/ 2 w 60"/>
                <a:gd name="T51" fmla="*/ 19 h 58"/>
                <a:gd name="T52" fmla="*/ 0 w 60"/>
                <a:gd name="T53" fmla="*/ 25 h 58"/>
                <a:gd name="T54" fmla="*/ 0 w 60"/>
                <a:gd name="T55" fmla="*/ 31 h 58"/>
                <a:gd name="T56" fmla="*/ 0 w 60"/>
                <a:gd name="T57" fmla="*/ 31 h 5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8">
                  <a:moveTo>
                    <a:pt x="0" y="31"/>
                  </a:moveTo>
                  <a:lnTo>
                    <a:pt x="0" y="31"/>
                  </a:lnTo>
                  <a:lnTo>
                    <a:pt x="5" y="39"/>
                  </a:lnTo>
                  <a:lnTo>
                    <a:pt x="11" y="49"/>
                  </a:lnTo>
                  <a:lnTo>
                    <a:pt x="14" y="54"/>
                  </a:lnTo>
                  <a:lnTo>
                    <a:pt x="18" y="57"/>
                  </a:lnTo>
                  <a:lnTo>
                    <a:pt x="24" y="58"/>
                  </a:lnTo>
                  <a:lnTo>
                    <a:pt x="30" y="58"/>
                  </a:lnTo>
                  <a:lnTo>
                    <a:pt x="41" y="54"/>
                  </a:lnTo>
                  <a:lnTo>
                    <a:pt x="50" y="49"/>
                  </a:lnTo>
                  <a:lnTo>
                    <a:pt x="56" y="45"/>
                  </a:lnTo>
                  <a:lnTo>
                    <a:pt x="60" y="39"/>
                  </a:lnTo>
                  <a:lnTo>
                    <a:pt x="60" y="36"/>
                  </a:lnTo>
                  <a:lnTo>
                    <a:pt x="59" y="31"/>
                  </a:lnTo>
                  <a:lnTo>
                    <a:pt x="53" y="21"/>
                  </a:lnTo>
                  <a:lnTo>
                    <a:pt x="44" y="10"/>
                  </a:lnTo>
                  <a:lnTo>
                    <a:pt x="35" y="1"/>
                  </a:lnTo>
                  <a:lnTo>
                    <a:pt x="29" y="0"/>
                  </a:lnTo>
                  <a:lnTo>
                    <a:pt x="23" y="0"/>
                  </a:lnTo>
                  <a:lnTo>
                    <a:pt x="17" y="3"/>
                  </a:lnTo>
                  <a:lnTo>
                    <a:pt x="11" y="7"/>
                  </a:lnTo>
                  <a:lnTo>
                    <a:pt x="6" y="13"/>
                  </a:lnTo>
                  <a:lnTo>
                    <a:pt x="2" y="19"/>
                  </a:lnTo>
                  <a:lnTo>
                    <a:pt x="0" y="25"/>
                  </a:lnTo>
                  <a:lnTo>
                    <a:pt x="0" y="31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4" name="Freeform 13598">
              <a:extLst>
                <a:ext uri="{FF2B5EF4-FFF2-40B4-BE49-F238E27FC236}">
                  <a16:creationId xmlns:a16="http://schemas.microsoft.com/office/drawing/2014/main" id="{B511EC24-0F3E-44DF-BB43-FF4EE7590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984"/>
              <a:ext cx="74" cy="93"/>
            </a:xfrm>
            <a:custGeom>
              <a:avLst/>
              <a:gdLst>
                <a:gd name="T0" fmla="*/ 30 w 74"/>
                <a:gd name="T1" fmla="*/ 1 h 93"/>
                <a:gd name="T2" fmla="*/ 30 w 74"/>
                <a:gd name="T3" fmla="*/ 1 h 93"/>
                <a:gd name="T4" fmla="*/ 54 w 74"/>
                <a:gd name="T5" fmla="*/ 33 h 93"/>
                <a:gd name="T6" fmla="*/ 66 w 74"/>
                <a:gd name="T7" fmla="*/ 51 h 93"/>
                <a:gd name="T8" fmla="*/ 72 w 74"/>
                <a:gd name="T9" fmla="*/ 64 h 93"/>
                <a:gd name="T10" fmla="*/ 72 w 74"/>
                <a:gd name="T11" fmla="*/ 64 h 93"/>
                <a:gd name="T12" fmla="*/ 74 w 74"/>
                <a:gd name="T13" fmla="*/ 67 h 93"/>
                <a:gd name="T14" fmla="*/ 72 w 74"/>
                <a:gd name="T15" fmla="*/ 69 h 93"/>
                <a:gd name="T16" fmla="*/ 69 w 74"/>
                <a:gd name="T17" fmla="*/ 75 h 93"/>
                <a:gd name="T18" fmla="*/ 63 w 74"/>
                <a:gd name="T19" fmla="*/ 81 h 93"/>
                <a:gd name="T20" fmla="*/ 56 w 74"/>
                <a:gd name="T21" fmla="*/ 85 h 93"/>
                <a:gd name="T22" fmla="*/ 47 w 74"/>
                <a:gd name="T23" fmla="*/ 90 h 93"/>
                <a:gd name="T24" fmla="*/ 39 w 74"/>
                <a:gd name="T25" fmla="*/ 93 h 93"/>
                <a:gd name="T26" fmla="*/ 30 w 74"/>
                <a:gd name="T27" fmla="*/ 93 h 93"/>
                <a:gd name="T28" fmla="*/ 24 w 74"/>
                <a:gd name="T29" fmla="*/ 91 h 93"/>
                <a:gd name="T30" fmla="*/ 24 w 74"/>
                <a:gd name="T31" fmla="*/ 91 h 93"/>
                <a:gd name="T32" fmla="*/ 20 w 74"/>
                <a:gd name="T33" fmla="*/ 88 h 93"/>
                <a:gd name="T34" fmla="*/ 14 w 74"/>
                <a:gd name="T35" fmla="*/ 84 h 93"/>
                <a:gd name="T36" fmla="*/ 9 w 74"/>
                <a:gd name="T37" fmla="*/ 78 h 93"/>
                <a:gd name="T38" fmla="*/ 6 w 74"/>
                <a:gd name="T39" fmla="*/ 70 h 93"/>
                <a:gd name="T40" fmla="*/ 2 w 74"/>
                <a:gd name="T41" fmla="*/ 57 h 93"/>
                <a:gd name="T42" fmla="*/ 0 w 74"/>
                <a:gd name="T43" fmla="*/ 45 h 93"/>
                <a:gd name="T44" fmla="*/ 0 w 74"/>
                <a:gd name="T45" fmla="*/ 45 h 93"/>
                <a:gd name="T46" fmla="*/ 2 w 74"/>
                <a:gd name="T47" fmla="*/ 39 h 93"/>
                <a:gd name="T48" fmla="*/ 3 w 74"/>
                <a:gd name="T49" fmla="*/ 31 h 93"/>
                <a:gd name="T50" fmla="*/ 12 w 74"/>
                <a:gd name="T51" fmla="*/ 13 h 93"/>
                <a:gd name="T52" fmla="*/ 17 w 74"/>
                <a:gd name="T53" fmla="*/ 7 h 93"/>
                <a:gd name="T54" fmla="*/ 21 w 74"/>
                <a:gd name="T55" fmla="*/ 1 h 93"/>
                <a:gd name="T56" fmla="*/ 26 w 74"/>
                <a:gd name="T57" fmla="*/ 0 h 93"/>
                <a:gd name="T58" fmla="*/ 29 w 74"/>
                <a:gd name="T59" fmla="*/ 0 h 93"/>
                <a:gd name="T60" fmla="*/ 30 w 74"/>
                <a:gd name="T61" fmla="*/ 1 h 93"/>
                <a:gd name="T62" fmla="*/ 30 w 74"/>
                <a:gd name="T63" fmla="*/ 1 h 9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4" h="93">
                  <a:moveTo>
                    <a:pt x="30" y="1"/>
                  </a:moveTo>
                  <a:lnTo>
                    <a:pt x="30" y="1"/>
                  </a:lnTo>
                  <a:lnTo>
                    <a:pt x="54" y="33"/>
                  </a:lnTo>
                  <a:lnTo>
                    <a:pt x="66" y="51"/>
                  </a:lnTo>
                  <a:lnTo>
                    <a:pt x="72" y="64"/>
                  </a:lnTo>
                  <a:lnTo>
                    <a:pt x="74" y="67"/>
                  </a:lnTo>
                  <a:lnTo>
                    <a:pt x="72" y="69"/>
                  </a:lnTo>
                  <a:lnTo>
                    <a:pt x="69" y="75"/>
                  </a:lnTo>
                  <a:lnTo>
                    <a:pt x="63" y="81"/>
                  </a:lnTo>
                  <a:lnTo>
                    <a:pt x="56" y="85"/>
                  </a:lnTo>
                  <a:lnTo>
                    <a:pt x="47" y="90"/>
                  </a:lnTo>
                  <a:lnTo>
                    <a:pt x="39" y="93"/>
                  </a:lnTo>
                  <a:lnTo>
                    <a:pt x="30" y="93"/>
                  </a:lnTo>
                  <a:lnTo>
                    <a:pt x="24" y="91"/>
                  </a:lnTo>
                  <a:lnTo>
                    <a:pt x="20" y="88"/>
                  </a:lnTo>
                  <a:lnTo>
                    <a:pt x="14" y="84"/>
                  </a:lnTo>
                  <a:lnTo>
                    <a:pt x="9" y="78"/>
                  </a:lnTo>
                  <a:lnTo>
                    <a:pt x="6" y="70"/>
                  </a:lnTo>
                  <a:lnTo>
                    <a:pt x="2" y="57"/>
                  </a:lnTo>
                  <a:lnTo>
                    <a:pt x="0" y="45"/>
                  </a:lnTo>
                  <a:lnTo>
                    <a:pt x="2" y="39"/>
                  </a:lnTo>
                  <a:lnTo>
                    <a:pt x="3" y="31"/>
                  </a:lnTo>
                  <a:lnTo>
                    <a:pt x="12" y="13"/>
                  </a:lnTo>
                  <a:lnTo>
                    <a:pt x="17" y="7"/>
                  </a:lnTo>
                  <a:lnTo>
                    <a:pt x="21" y="1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5" name="Freeform 13599">
              <a:extLst>
                <a:ext uri="{FF2B5EF4-FFF2-40B4-BE49-F238E27FC236}">
                  <a16:creationId xmlns:a16="http://schemas.microsoft.com/office/drawing/2014/main" id="{2CC8A455-E0D4-4BA4-9FC1-511C13B36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084"/>
              <a:ext cx="65" cy="81"/>
            </a:xfrm>
            <a:custGeom>
              <a:avLst/>
              <a:gdLst>
                <a:gd name="T0" fmla="*/ 48 w 65"/>
                <a:gd name="T1" fmla="*/ 3 h 81"/>
                <a:gd name="T2" fmla="*/ 48 w 65"/>
                <a:gd name="T3" fmla="*/ 3 h 81"/>
                <a:gd name="T4" fmla="*/ 57 w 65"/>
                <a:gd name="T5" fmla="*/ 15 h 81"/>
                <a:gd name="T6" fmla="*/ 63 w 65"/>
                <a:gd name="T7" fmla="*/ 27 h 81"/>
                <a:gd name="T8" fmla="*/ 65 w 65"/>
                <a:gd name="T9" fmla="*/ 41 h 81"/>
                <a:gd name="T10" fmla="*/ 65 w 65"/>
                <a:gd name="T11" fmla="*/ 54 h 81"/>
                <a:gd name="T12" fmla="*/ 65 w 65"/>
                <a:gd name="T13" fmla="*/ 54 h 81"/>
                <a:gd name="T14" fmla="*/ 65 w 65"/>
                <a:gd name="T15" fmla="*/ 62 h 81"/>
                <a:gd name="T16" fmla="*/ 62 w 65"/>
                <a:gd name="T17" fmla="*/ 68 h 81"/>
                <a:gd name="T18" fmla="*/ 59 w 65"/>
                <a:gd name="T19" fmla="*/ 72 h 81"/>
                <a:gd name="T20" fmla="*/ 54 w 65"/>
                <a:gd name="T21" fmla="*/ 77 h 81"/>
                <a:gd name="T22" fmla="*/ 50 w 65"/>
                <a:gd name="T23" fmla="*/ 80 h 81"/>
                <a:gd name="T24" fmla="*/ 44 w 65"/>
                <a:gd name="T25" fmla="*/ 81 h 81"/>
                <a:gd name="T26" fmla="*/ 38 w 65"/>
                <a:gd name="T27" fmla="*/ 81 h 81"/>
                <a:gd name="T28" fmla="*/ 32 w 65"/>
                <a:gd name="T29" fmla="*/ 80 h 81"/>
                <a:gd name="T30" fmla="*/ 32 w 65"/>
                <a:gd name="T31" fmla="*/ 80 h 81"/>
                <a:gd name="T32" fmla="*/ 27 w 65"/>
                <a:gd name="T33" fmla="*/ 77 h 81"/>
                <a:gd name="T34" fmla="*/ 21 w 65"/>
                <a:gd name="T35" fmla="*/ 72 h 81"/>
                <a:gd name="T36" fmla="*/ 12 w 65"/>
                <a:gd name="T37" fmla="*/ 60 h 81"/>
                <a:gd name="T38" fmla="*/ 5 w 65"/>
                <a:gd name="T39" fmla="*/ 48 h 81"/>
                <a:gd name="T40" fmla="*/ 0 w 65"/>
                <a:gd name="T41" fmla="*/ 38 h 81"/>
                <a:gd name="T42" fmla="*/ 0 w 65"/>
                <a:gd name="T43" fmla="*/ 38 h 81"/>
                <a:gd name="T44" fmla="*/ 2 w 65"/>
                <a:gd name="T45" fmla="*/ 30 h 81"/>
                <a:gd name="T46" fmla="*/ 5 w 65"/>
                <a:gd name="T47" fmla="*/ 23 h 81"/>
                <a:gd name="T48" fmla="*/ 11 w 65"/>
                <a:gd name="T49" fmla="*/ 15 h 81"/>
                <a:gd name="T50" fmla="*/ 18 w 65"/>
                <a:gd name="T51" fmla="*/ 9 h 81"/>
                <a:gd name="T52" fmla="*/ 26 w 65"/>
                <a:gd name="T53" fmla="*/ 3 h 81"/>
                <a:gd name="T54" fmla="*/ 35 w 65"/>
                <a:gd name="T55" fmla="*/ 0 h 81"/>
                <a:gd name="T56" fmla="*/ 42 w 65"/>
                <a:gd name="T57" fmla="*/ 0 h 81"/>
                <a:gd name="T58" fmla="*/ 45 w 65"/>
                <a:gd name="T59" fmla="*/ 2 h 81"/>
                <a:gd name="T60" fmla="*/ 48 w 65"/>
                <a:gd name="T61" fmla="*/ 3 h 81"/>
                <a:gd name="T62" fmla="*/ 48 w 65"/>
                <a:gd name="T63" fmla="*/ 3 h 8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5" h="81">
                  <a:moveTo>
                    <a:pt x="48" y="3"/>
                  </a:moveTo>
                  <a:lnTo>
                    <a:pt x="48" y="3"/>
                  </a:lnTo>
                  <a:lnTo>
                    <a:pt x="57" y="15"/>
                  </a:lnTo>
                  <a:lnTo>
                    <a:pt x="63" y="27"/>
                  </a:lnTo>
                  <a:lnTo>
                    <a:pt x="65" y="41"/>
                  </a:lnTo>
                  <a:lnTo>
                    <a:pt x="65" y="54"/>
                  </a:lnTo>
                  <a:lnTo>
                    <a:pt x="65" y="62"/>
                  </a:lnTo>
                  <a:lnTo>
                    <a:pt x="62" y="68"/>
                  </a:lnTo>
                  <a:lnTo>
                    <a:pt x="59" y="72"/>
                  </a:lnTo>
                  <a:lnTo>
                    <a:pt x="54" y="77"/>
                  </a:lnTo>
                  <a:lnTo>
                    <a:pt x="50" y="80"/>
                  </a:lnTo>
                  <a:lnTo>
                    <a:pt x="44" y="81"/>
                  </a:lnTo>
                  <a:lnTo>
                    <a:pt x="38" y="81"/>
                  </a:lnTo>
                  <a:lnTo>
                    <a:pt x="32" y="80"/>
                  </a:lnTo>
                  <a:lnTo>
                    <a:pt x="27" y="77"/>
                  </a:lnTo>
                  <a:lnTo>
                    <a:pt x="21" y="72"/>
                  </a:lnTo>
                  <a:lnTo>
                    <a:pt x="12" y="60"/>
                  </a:lnTo>
                  <a:lnTo>
                    <a:pt x="5" y="48"/>
                  </a:lnTo>
                  <a:lnTo>
                    <a:pt x="0" y="38"/>
                  </a:lnTo>
                  <a:lnTo>
                    <a:pt x="2" y="30"/>
                  </a:lnTo>
                  <a:lnTo>
                    <a:pt x="5" y="23"/>
                  </a:lnTo>
                  <a:lnTo>
                    <a:pt x="11" y="15"/>
                  </a:lnTo>
                  <a:lnTo>
                    <a:pt x="18" y="9"/>
                  </a:lnTo>
                  <a:lnTo>
                    <a:pt x="26" y="3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45" y="2"/>
                  </a:lnTo>
                  <a:lnTo>
                    <a:pt x="48" y="3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6" name="Freeform 13600">
              <a:extLst>
                <a:ext uri="{FF2B5EF4-FFF2-40B4-BE49-F238E27FC236}">
                  <a16:creationId xmlns:a16="http://schemas.microsoft.com/office/drawing/2014/main" id="{05365E76-3F45-4DB1-88FD-F56D7083E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3152"/>
              <a:ext cx="60" cy="69"/>
            </a:xfrm>
            <a:custGeom>
              <a:avLst/>
              <a:gdLst>
                <a:gd name="T0" fmla="*/ 56 w 60"/>
                <a:gd name="T1" fmla="*/ 22 h 69"/>
                <a:gd name="T2" fmla="*/ 56 w 60"/>
                <a:gd name="T3" fmla="*/ 22 h 69"/>
                <a:gd name="T4" fmla="*/ 60 w 60"/>
                <a:gd name="T5" fmla="*/ 27 h 69"/>
                <a:gd name="T6" fmla="*/ 60 w 60"/>
                <a:gd name="T7" fmla="*/ 33 h 69"/>
                <a:gd name="T8" fmla="*/ 60 w 60"/>
                <a:gd name="T9" fmla="*/ 37 h 69"/>
                <a:gd name="T10" fmla="*/ 57 w 60"/>
                <a:gd name="T11" fmla="*/ 43 h 69"/>
                <a:gd name="T12" fmla="*/ 48 w 60"/>
                <a:gd name="T13" fmla="*/ 54 h 69"/>
                <a:gd name="T14" fmla="*/ 38 w 60"/>
                <a:gd name="T15" fmla="*/ 64 h 69"/>
                <a:gd name="T16" fmla="*/ 38 w 60"/>
                <a:gd name="T17" fmla="*/ 64 h 69"/>
                <a:gd name="T18" fmla="*/ 33 w 60"/>
                <a:gd name="T19" fmla="*/ 67 h 69"/>
                <a:gd name="T20" fmla="*/ 29 w 60"/>
                <a:gd name="T21" fmla="*/ 69 h 69"/>
                <a:gd name="T22" fmla="*/ 23 w 60"/>
                <a:gd name="T23" fmla="*/ 69 h 69"/>
                <a:gd name="T24" fmla="*/ 18 w 60"/>
                <a:gd name="T25" fmla="*/ 66 h 69"/>
                <a:gd name="T26" fmla="*/ 11 w 60"/>
                <a:gd name="T27" fmla="*/ 60 h 69"/>
                <a:gd name="T28" fmla="*/ 5 w 60"/>
                <a:gd name="T29" fmla="*/ 51 h 69"/>
                <a:gd name="T30" fmla="*/ 5 w 60"/>
                <a:gd name="T31" fmla="*/ 51 h 69"/>
                <a:gd name="T32" fmla="*/ 2 w 60"/>
                <a:gd name="T33" fmla="*/ 46 h 69"/>
                <a:gd name="T34" fmla="*/ 0 w 60"/>
                <a:gd name="T35" fmla="*/ 40 h 69"/>
                <a:gd name="T36" fmla="*/ 0 w 60"/>
                <a:gd name="T37" fmla="*/ 31 h 69"/>
                <a:gd name="T38" fmla="*/ 0 w 60"/>
                <a:gd name="T39" fmla="*/ 24 h 69"/>
                <a:gd name="T40" fmla="*/ 2 w 60"/>
                <a:gd name="T41" fmla="*/ 16 h 69"/>
                <a:gd name="T42" fmla="*/ 5 w 60"/>
                <a:gd name="T43" fmla="*/ 9 h 69"/>
                <a:gd name="T44" fmla="*/ 8 w 60"/>
                <a:gd name="T45" fmla="*/ 4 h 69"/>
                <a:gd name="T46" fmla="*/ 12 w 60"/>
                <a:gd name="T47" fmla="*/ 1 h 69"/>
                <a:gd name="T48" fmla="*/ 12 w 60"/>
                <a:gd name="T49" fmla="*/ 1 h 69"/>
                <a:gd name="T50" fmla="*/ 18 w 60"/>
                <a:gd name="T51" fmla="*/ 0 h 69"/>
                <a:gd name="T52" fmla="*/ 24 w 60"/>
                <a:gd name="T53" fmla="*/ 1 h 69"/>
                <a:gd name="T54" fmla="*/ 29 w 60"/>
                <a:gd name="T55" fmla="*/ 3 h 69"/>
                <a:gd name="T56" fmla="*/ 35 w 60"/>
                <a:gd name="T57" fmla="*/ 6 h 69"/>
                <a:gd name="T58" fmla="*/ 47 w 60"/>
                <a:gd name="T59" fmla="*/ 13 h 69"/>
                <a:gd name="T60" fmla="*/ 56 w 60"/>
                <a:gd name="T61" fmla="*/ 22 h 69"/>
                <a:gd name="T62" fmla="*/ 56 w 60"/>
                <a:gd name="T63" fmla="*/ 22 h 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0" h="69">
                  <a:moveTo>
                    <a:pt x="56" y="22"/>
                  </a:moveTo>
                  <a:lnTo>
                    <a:pt x="56" y="22"/>
                  </a:lnTo>
                  <a:lnTo>
                    <a:pt x="60" y="27"/>
                  </a:lnTo>
                  <a:lnTo>
                    <a:pt x="60" y="33"/>
                  </a:lnTo>
                  <a:lnTo>
                    <a:pt x="60" y="37"/>
                  </a:lnTo>
                  <a:lnTo>
                    <a:pt x="57" y="43"/>
                  </a:lnTo>
                  <a:lnTo>
                    <a:pt x="48" y="54"/>
                  </a:lnTo>
                  <a:lnTo>
                    <a:pt x="38" y="64"/>
                  </a:lnTo>
                  <a:lnTo>
                    <a:pt x="33" y="67"/>
                  </a:lnTo>
                  <a:lnTo>
                    <a:pt x="29" y="69"/>
                  </a:lnTo>
                  <a:lnTo>
                    <a:pt x="23" y="69"/>
                  </a:lnTo>
                  <a:lnTo>
                    <a:pt x="18" y="66"/>
                  </a:lnTo>
                  <a:lnTo>
                    <a:pt x="11" y="60"/>
                  </a:lnTo>
                  <a:lnTo>
                    <a:pt x="5" y="51"/>
                  </a:lnTo>
                  <a:lnTo>
                    <a:pt x="2" y="46"/>
                  </a:lnTo>
                  <a:lnTo>
                    <a:pt x="0" y="40"/>
                  </a:lnTo>
                  <a:lnTo>
                    <a:pt x="0" y="31"/>
                  </a:lnTo>
                  <a:lnTo>
                    <a:pt x="0" y="24"/>
                  </a:lnTo>
                  <a:lnTo>
                    <a:pt x="2" y="16"/>
                  </a:lnTo>
                  <a:lnTo>
                    <a:pt x="5" y="9"/>
                  </a:lnTo>
                  <a:lnTo>
                    <a:pt x="8" y="4"/>
                  </a:lnTo>
                  <a:lnTo>
                    <a:pt x="12" y="1"/>
                  </a:lnTo>
                  <a:lnTo>
                    <a:pt x="18" y="0"/>
                  </a:lnTo>
                  <a:lnTo>
                    <a:pt x="24" y="1"/>
                  </a:lnTo>
                  <a:lnTo>
                    <a:pt x="29" y="3"/>
                  </a:lnTo>
                  <a:lnTo>
                    <a:pt x="35" y="6"/>
                  </a:lnTo>
                  <a:lnTo>
                    <a:pt x="47" y="13"/>
                  </a:lnTo>
                  <a:lnTo>
                    <a:pt x="56" y="22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7" name="Freeform 13601">
              <a:extLst>
                <a:ext uri="{FF2B5EF4-FFF2-40B4-BE49-F238E27FC236}">
                  <a16:creationId xmlns:a16="http://schemas.microsoft.com/office/drawing/2014/main" id="{4149F4BD-1C6D-4433-BF00-01985900C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3065"/>
              <a:ext cx="72" cy="108"/>
            </a:xfrm>
            <a:custGeom>
              <a:avLst/>
              <a:gdLst>
                <a:gd name="T0" fmla="*/ 32 w 72"/>
                <a:gd name="T1" fmla="*/ 0 h 108"/>
                <a:gd name="T2" fmla="*/ 32 w 72"/>
                <a:gd name="T3" fmla="*/ 0 h 108"/>
                <a:gd name="T4" fmla="*/ 27 w 72"/>
                <a:gd name="T5" fmla="*/ 0 h 108"/>
                <a:gd name="T6" fmla="*/ 23 w 72"/>
                <a:gd name="T7" fmla="*/ 4 h 108"/>
                <a:gd name="T8" fmla="*/ 17 w 72"/>
                <a:gd name="T9" fmla="*/ 9 h 108"/>
                <a:gd name="T10" fmla="*/ 12 w 72"/>
                <a:gd name="T11" fmla="*/ 16 h 108"/>
                <a:gd name="T12" fmla="*/ 6 w 72"/>
                <a:gd name="T13" fmla="*/ 25 h 108"/>
                <a:gd name="T14" fmla="*/ 3 w 72"/>
                <a:gd name="T15" fmla="*/ 34 h 108"/>
                <a:gd name="T16" fmla="*/ 0 w 72"/>
                <a:gd name="T17" fmla="*/ 43 h 108"/>
                <a:gd name="T18" fmla="*/ 0 w 72"/>
                <a:gd name="T19" fmla="*/ 51 h 108"/>
                <a:gd name="T20" fmla="*/ 0 w 72"/>
                <a:gd name="T21" fmla="*/ 51 h 108"/>
                <a:gd name="T22" fmla="*/ 2 w 72"/>
                <a:gd name="T23" fmla="*/ 58 h 108"/>
                <a:gd name="T24" fmla="*/ 3 w 72"/>
                <a:gd name="T25" fmla="*/ 67 h 108"/>
                <a:gd name="T26" fmla="*/ 11 w 72"/>
                <a:gd name="T27" fmla="*/ 82 h 108"/>
                <a:gd name="T28" fmla="*/ 21 w 72"/>
                <a:gd name="T29" fmla="*/ 96 h 108"/>
                <a:gd name="T30" fmla="*/ 27 w 72"/>
                <a:gd name="T31" fmla="*/ 102 h 108"/>
                <a:gd name="T32" fmla="*/ 33 w 72"/>
                <a:gd name="T33" fmla="*/ 106 h 108"/>
                <a:gd name="T34" fmla="*/ 33 w 72"/>
                <a:gd name="T35" fmla="*/ 106 h 108"/>
                <a:gd name="T36" fmla="*/ 36 w 72"/>
                <a:gd name="T37" fmla="*/ 108 h 108"/>
                <a:gd name="T38" fmla="*/ 39 w 72"/>
                <a:gd name="T39" fmla="*/ 108 h 108"/>
                <a:gd name="T40" fmla="*/ 45 w 72"/>
                <a:gd name="T41" fmla="*/ 106 h 108"/>
                <a:gd name="T42" fmla="*/ 50 w 72"/>
                <a:gd name="T43" fmla="*/ 102 h 108"/>
                <a:gd name="T44" fmla="*/ 53 w 72"/>
                <a:gd name="T45" fmla="*/ 96 h 108"/>
                <a:gd name="T46" fmla="*/ 60 w 72"/>
                <a:gd name="T47" fmla="*/ 81 h 108"/>
                <a:gd name="T48" fmla="*/ 65 w 72"/>
                <a:gd name="T49" fmla="*/ 73 h 108"/>
                <a:gd name="T50" fmla="*/ 68 w 72"/>
                <a:gd name="T51" fmla="*/ 67 h 108"/>
                <a:gd name="T52" fmla="*/ 68 w 72"/>
                <a:gd name="T53" fmla="*/ 67 h 108"/>
                <a:gd name="T54" fmla="*/ 71 w 72"/>
                <a:gd name="T55" fmla="*/ 64 h 108"/>
                <a:gd name="T56" fmla="*/ 72 w 72"/>
                <a:gd name="T57" fmla="*/ 60 h 108"/>
                <a:gd name="T58" fmla="*/ 72 w 72"/>
                <a:gd name="T59" fmla="*/ 55 h 108"/>
                <a:gd name="T60" fmla="*/ 72 w 72"/>
                <a:gd name="T61" fmla="*/ 51 h 108"/>
                <a:gd name="T62" fmla="*/ 68 w 72"/>
                <a:gd name="T63" fmla="*/ 42 h 108"/>
                <a:gd name="T64" fmla="*/ 63 w 72"/>
                <a:gd name="T65" fmla="*/ 33 h 108"/>
                <a:gd name="T66" fmla="*/ 63 w 72"/>
                <a:gd name="T67" fmla="*/ 33 h 108"/>
                <a:gd name="T68" fmla="*/ 54 w 72"/>
                <a:gd name="T69" fmla="*/ 21 h 108"/>
                <a:gd name="T70" fmla="*/ 47 w 72"/>
                <a:gd name="T71" fmla="*/ 10 h 108"/>
                <a:gd name="T72" fmla="*/ 39 w 72"/>
                <a:gd name="T73" fmla="*/ 3 h 108"/>
                <a:gd name="T74" fmla="*/ 35 w 72"/>
                <a:gd name="T75" fmla="*/ 0 h 108"/>
                <a:gd name="T76" fmla="*/ 32 w 72"/>
                <a:gd name="T77" fmla="*/ 0 h 108"/>
                <a:gd name="T78" fmla="*/ 32 w 72"/>
                <a:gd name="T79" fmla="*/ 0 h 10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2" h="108">
                  <a:moveTo>
                    <a:pt x="32" y="0"/>
                  </a:moveTo>
                  <a:lnTo>
                    <a:pt x="32" y="0"/>
                  </a:lnTo>
                  <a:lnTo>
                    <a:pt x="27" y="0"/>
                  </a:lnTo>
                  <a:lnTo>
                    <a:pt x="23" y="4"/>
                  </a:lnTo>
                  <a:lnTo>
                    <a:pt x="17" y="9"/>
                  </a:lnTo>
                  <a:lnTo>
                    <a:pt x="12" y="16"/>
                  </a:lnTo>
                  <a:lnTo>
                    <a:pt x="6" y="25"/>
                  </a:lnTo>
                  <a:lnTo>
                    <a:pt x="3" y="34"/>
                  </a:lnTo>
                  <a:lnTo>
                    <a:pt x="0" y="43"/>
                  </a:lnTo>
                  <a:lnTo>
                    <a:pt x="0" y="51"/>
                  </a:lnTo>
                  <a:lnTo>
                    <a:pt x="2" y="58"/>
                  </a:lnTo>
                  <a:lnTo>
                    <a:pt x="3" y="67"/>
                  </a:lnTo>
                  <a:lnTo>
                    <a:pt x="11" y="82"/>
                  </a:lnTo>
                  <a:lnTo>
                    <a:pt x="21" y="96"/>
                  </a:lnTo>
                  <a:lnTo>
                    <a:pt x="27" y="102"/>
                  </a:lnTo>
                  <a:lnTo>
                    <a:pt x="33" y="106"/>
                  </a:lnTo>
                  <a:lnTo>
                    <a:pt x="36" y="108"/>
                  </a:lnTo>
                  <a:lnTo>
                    <a:pt x="39" y="108"/>
                  </a:lnTo>
                  <a:lnTo>
                    <a:pt x="45" y="106"/>
                  </a:lnTo>
                  <a:lnTo>
                    <a:pt x="50" y="102"/>
                  </a:lnTo>
                  <a:lnTo>
                    <a:pt x="53" y="96"/>
                  </a:lnTo>
                  <a:lnTo>
                    <a:pt x="60" y="81"/>
                  </a:lnTo>
                  <a:lnTo>
                    <a:pt x="65" y="73"/>
                  </a:lnTo>
                  <a:lnTo>
                    <a:pt x="68" y="67"/>
                  </a:lnTo>
                  <a:lnTo>
                    <a:pt x="71" y="64"/>
                  </a:lnTo>
                  <a:lnTo>
                    <a:pt x="72" y="60"/>
                  </a:lnTo>
                  <a:lnTo>
                    <a:pt x="72" y="55"/>
                  </a:lnTo>
                  <a:lnTo>
                    <a:pt x="72" y="51"/>
                  </a:lnTo>
                  <a:lnTo>
                    <a:pt x="68" y="42"/>
                  </a:lnTo>
                  <a:lnTo>
                    <a:pt x="63" y="33"/>
                  </a:lnTo>
                  <a:lnTo>
                    <a:pt x="54" y="21"/>
                  </a:lnTo>
                  <a:lnTo>
                    <a:pt x="47" y="10"/>
                  </a:lnTo>
                  <a:lnTo>
                    <a:pt x="39" y="3"/>
                  </a:lnTo>
                  <a:lnTo>
                    <a:pt x="35" y="0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8" name="Freeform 13602">
              <a:extLst>
                <a:ext uri="{FF2B5EF4-FFF2-40B4-BE49-F238E27FC236}">
                  <a16:creationId xmlns:a16="http://schemas.microsoft.com/office/drawing/2014/main" id="{7277EE16-9C41-4A70-BE92-C2F401819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991"/>
              <a:ext cx="60" cy="78"/>
            </a:xfrm>
            <a:custGeom>
              <a:avLst/>
              <a:gdLst>
                <a:gd name="T0" fmla="*/ 59 w 60"/>
                <a:gd name="T1" fmla="*/ 17 h 78"/>
                <a:gd name="T2" fmla="*/ 59 w 60"/>
                <a:gd name="T3" fmla="*/ 17 h 78"/>
                <a:gd name="T4" fmla="*/ 60 w 60"/>
                <a:gd name="T5" fmla="*/ 29 h 78"/>
                <a:gd name="T6" fmla="*/ 60 w 60"/>
                <a:gd name="T7" fmla="*/ 38 h 78"/>
                <a:gd name="T8" fmla="*/ 59 w 60"/>
                <a:gd name="T9" fmla="*/ 41 h 78"/>
                <a:gd name="T10" fmla="*/ 56 w 60"/>
                <a:gd name="T11" fmla="*/ 44 h 78"/>
                <a:gd name="T12" fmla="*/ 53 w 60"/>
                <a:gd name="T13" fmla="*/ 47 h 78"/>
                <a:gd name="T14" fmla="*/ 48 w 60"/>
                <a:gd name="T15" fmla="*/ 48 h 78"/>
                <a:gd name="T16" fmla="*/ 48 w 60"/>
                <a:gd name="T17" fmla="*/ 48 h 78"/>
                <a:gd name="T18" fmla="*/ 44 w 60"/>
                <a:gd name="T19" fmla="*/ 50 h 78"/>
                <a:gd name="T20" fmla="*/ 38 w 60"/>
                <a:gd name="T21" fmla="*/ 54 h 78"/>
                <a:gd name="T22" fmla="*/ 26 w 60"/>
                <a:gd name="T23" fmla="*/ 66 h 78"/>
                <a:gd name="T24" fmla="*/ 15 w 60"/>
                <a:gd name="T25" fmla="*/ 77 h 78"/>
                <a:gd name="T26" fmla="*/ 11 w 60"/>
                <a:gd name="T27" fmla="*/ 78 h 78"/>
                <a:gd name="T28" fmla="*/ 6 w 60"/>
                <a:gd name="T29" fmla="*/ 78 h 78"/>
                <a:gd name="T30" fmla="*/ 6 w 60"/>
                <a:gd name="T31" fmla="*/ 78 h 78"/>
                <a:gd name="T32" fmla="*/ 3 w 60"/>
                <a:gd name="T33" fmla="*/ 75 h 78"/>
                <a:gd name="T34" fmla="*/ 2 w 60"/>
                <a:gd name="T35" fmla="*/ 69 h 78"/>
                <a:gd name="T36" fmla="*/ 0 w 60"/>
                <a:gd name="T37" fmla="*/ 62 h 78"/>
                <a:gd name="T38" fmla="*/ 0 w 60"/>
                <a:gd name="T39" fmla="*/ 54 h 78"/>
                <a:gd name="T40" fmla="*/ 0 w 60"/>
                <a:gd name="T41" fmla="*/ 45 h 78"/>
                <a:gd name="T42" fmla="*/ 2 w 60"/>
                <a:gd name="T43" fmla="*/ 36 h 78"/>
                <a:gd name="T44" fmla="*/ 3 w 60"/>
                <a:gd name="T45" fmla="*/ 29 h 78"/>
                <a:gd name="T46" fmla="*/ 6 w 60"/>
                <a:gd name="T47" fmla="*/ 21 h 78"/>
                <a:gd name="T48" fmla="*/ 6 w 60"/>
                <a:gd name="T49" fmla="*/ 21 h 78"/>
                <a:gd name="T50" fmla="*/ 11 w 60"/>
                <a:gd name="T51" fmla="*/ 15 h 78"/>
                <a:gd name="T52" fmla="*/ 18 w 60"/>
                <a:gd name="T53" fmla="*/ 11 h 78"/>
                <a:gd name="T54" fmla="*/ 26 w 60"/>
                <a:gd name="T55" fmla="*/ 5 h 78"/>
                <a:gd name="T56" fmla="*/ 35 w 60"/>
                <a:gd name="T57" fmla="*/ 2 h 78"/>
                <a:gd name="T58" fmla="*/ 44 w 60"/>
                <a:gd name="T59" fmla="*/ 0 h 78"/>
                <a:gd name="T60" fmla="*/ 47 w 60"/>
                <a:gd name="T61" fmla="*/ 0 h 78"/>
                <a:gd name="T62" fmla="*/ 51 w 60"/>
                <a:gd name="T63" fmla="*/ 2 h 78"/>
                <a:gd name="T64" fmla="*/ 54 w 60"/>
                <a:gd name="T65" fmla="*/ 5 h 78"/>
                <a:gd name="T66" fmla="*/ 56 w 60"/>
                <a:gd name="T67" fmla="*/ 8 h 78"/>
                <a:gd name="T68" fmla="*/ 57 w 60"/>
                <a:gd name="T69" fmla="*/ 12 h 78"/>
                <a:gd name="T70" fmla="*/ 59 w 60"/>
                <a:gd name="T71" fmla="*/ 17 h 78"/>
                <a:gd name="T72" fmla="*/ 59 w 60"/>
                <a:gd name="T73" fmla="*/ 17 h 7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0" h="78">
                  <a:moveTo>
                    <a:pt x="59" y="17"/>
                  </a:moveTo>
                  <a:lnTo>
                    <a:pt x="59" y="17"/>
                  </a:lnTo>
                  <a:lnTo>
                    <a:pt x="60" y="29"/>
                  </a:lnTo>
                  <a:lnTo>
                    <a:pt x="60" y="38"/>
                  </a:lnTo>
                  <a:lnTo>
                    <a:pt x="59" y="41"/>
                  </a:lnTo>
                  <a:lnTo>
                    <a:pt x="56" y="44"/>
                  </a:lnTo>
                  <a:lnTo>
                    <a:pt x="53" y="47"/>
                  </a:lnTo>
                  <a:lnTo>
                    <a:pt x="48" y="48"/>
                  </a:lnTo>
                  <a:lnTo>
                    <a:pt x="44" y="50"/>
                  </a:lnTo>
                  <a:lnTo>
                    <a:pt x="38" y="54"/>
                  </a:lnTo>
                  <a:lnTo>
                    <a:pt x="26" y="66"/>
                  </a:lnTo>
                  <a:lnTo>
                    <a:pt x="15" y="77"/>
                  </a:lnTo>
                  <a:lnTo>
                    <a:pt x="11" y="78"/>
                  </a:lnTo>
                  <a:lnTo>
                    <a:pt x="6" y="78"/>
                  </a:lnTo>
                  <a:lnTo>
                    <a:pt x="3" y="75"/>
                  </a:lnTo>
                  <a:lnTo>
                    <a:pt x="2" y="69"/>
                  </a:lnTo>
                  <a:lnTo>
                    <a:pt x="0" y="62"/>
                  </a:lnTo>
                  <a:lnTo>
                    <a:pt x="0" y="54"/>
                  </a:lnTo>
                  <a:lnTo>
                    <a:pt x="0" y="45"/>
                  </a:lnTo>
                  <a:lnTo>
                    <a:pt x="2" y="36"/>
                  </a:lnTo>
                  <a:lnTo>
                    <a:pt x="3" y="29"/>
                  </a:lnTo>
                  <a:lnTo>
                    <a:pt x="6" y="21"/>
                  </a:lnTo>
                  <a:lnTo>
                    <a:pt x="11" y="15"/>
                  </a:lnTo>
                  <a:lnTo>
                    <a:pt x="18" y="11"/>
                  </a:lnTo>
                  <a:lnTo>
                    <a:pt x="26" y="5"/>
                  </a:lnTo>
                  <a:lnTo>
                    <a:pt x="35" y="2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2"/>
                  </a:lnTo>
                  <a:lnTo>
                    <a:pt x="54" y="5"/>
                  </a:lnTo>
                  <a:lnTo>
                    <a:pt x="56" y="8"/>
                  </a:lnTo>
                  <a:lnTo>
                    <a:pt x="57" y="12"/>
                  </a:lnTo>
                  <a:lnTo>
                    <a:pt x="59" y="17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9" name="Freeform 13603">
              <a:extLst>
                <a:ext uri="{FF2B5EF4-FFF2-40B4-BE49-F238E27FC236}">
                  <a16:creationId xmlns:a16="http://schemas.microsoft.com/office/drawing/2014/main" id="{407EEA27-8F1F-469E-9045-0636C0644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3063"/>
              <a:ext cx="54" cy="96"/>
            </a:xfrm>
            <a:custGeom>
              <a:avLst/>
              <a:gdLst>
                <a:gd name="T0" fmla="*/ 44 w 54"/>
                <a:gd name="T1" fmla="*/ 39 h 96"/>
                <a:gd name="T2" fmla="*/ 44 w 54"/>
                <a:gd name="T3" fmla="*/ 39 h 96"/>
                <a:gd name="T4" fmla="*/ 47 w 54"/>
                <a:gd name="T5" fmla="*/ 62 h 96"/>
                <a:gd name="T6" fmla="*/ 54 w 54"/>
                <a:gd name="T7" fmla="*/ 90 h 96"/>
                <a:gd name="T8" fmla="*/ 54 w 54"/>
                <a:gd name="T9" fmla="*/ 90 h 96"/>
                <a:gd name="T10" fmla="*/ 54 w 54"/>
                <a:gd name="T11" fmla="*/ 92 h 96"/>
                <a:gd name="T12" fmla="*/ 54 w 54"/>
                <a:gd name="T13" fmla="*/ 93 h 96"/>
                <a:gd name="T14" fmla="*/ 50 w 54"/>
                <a:gd name="T15" fmla="*/ 96 h 96"/>
                <a:gd name="T16" fmla="*/ 44 w 54"/>
                <a:gd name="T17" fmla="*/ 96 h 96"/>
                <a:gd name="T18" fmla="*/ 36 w 54"/>
                <a:gd name="T19" fmla="*/ 95 h 96"/>
                <a:gd name="T20" fmla="*/ 29 w 54"/>
                <a:gd name="T21" fmla="*/ 92 h 96"/>
                <a:gd name="T22" fmla="*/ 20 w 54"/>
                <a:gd name="T23" fmla="*/ 87 h 96"/>
                <a:gd name="T24" fmla="*/ 14 w 54"/>
                <a:gd name="T25" fmla="*/ 81 h 96"/>
                <a:gd name="T26" fmla="*/ 8 w 54"/>
                <a:gd name="T27" fmla="*/ 74 h 96"/>
                <a:gd name="T28" fmla="*/ 8 w 54"/>
                <a:gd name="T29" fmla="*/ 74 h 96"/>
                <a:gd name="T30" fmla="*/ 5 w 54"/>
                <a:gd name="T31" fmla="*/ 65 h 96"/>
                <a:gd name="T32" fmla="*/ 2 w 54"/>
                <a:gd name="T33" fmla="*/ 54 h 96"/>
                <a:gd name="T34" fmla="*/ 0 w 54"/>
                <a:gd name="T35" fmla="*/ 42 h 96"/>
                <a:gd name="T36" fmla="*/ 0 w 54"/>
                <a:gd name="T37" fmla="*/ 30 h 96"/>
                <a:gd name="T38" fmla="*/ 0 w 54"/>
                <a:gd name="T39" fmla="*/ 20 h 96"/>
                <a:gd name="T40" fmla="*/ 2 w 54"/>
                <a:gd name="T41" fmla="*/ 11 h 96"/>
                <a:gd name="T42" fmla="*/ 3 w 54"/>
                <a:gd name="T43" fmla="*/ 5 h 96"/>
                <a:gd name="T44" fmla="*/ 6 w 54"/>
                <a:gd name="T45" fmla="*/ 0 h 96"/>
                <a:gd name="T46" fmla="*/ 6 w 54"/>
                <a:gd name="T47" fmla="*/ 0 h 96"/>
                <a:gd name="T48" fmla="*/ 11 w 54"/>
                <a:gd name="T49" fmla="*/ 0 h 96"/>
                <a:gd name="T50" fmla="*/ 15 w 54"/>
                <a:gd name="T51" fmla="*/ 2 h 96"/>
                <a:gd name="T52" fmla="*/ 21 w 54"/>
                <a:gd name="T53" fmla="*/ 5 h 96"/>
                <a:gd name="T54" fmla="*/ 27 w 54"/>
                <a:gd name="T55" fmla="*/ 11 h 96"/>
                <a:gd name="T56" fmla="*/ 33 w 54"/>
                <a:gd name="T57" fmla="*/ 17 h 96"/>
                <a:gd name="T58" fmla="*/ 38 w 54"/>
                <a:gd name="T59" fmla="*/ 24 h 96"/>
                <a:gd name="T60" fmla="*/ 42 w 54"/>
                <a:gd name="T61" fmla="*/ 32 h 96"/>
                <a:gd name="T62" fmla="*/ 44 w 54"/>
                <a:gd name="T63" fmla="*/ 39 h 96"/>
                <a:gd name="T64" fmla="*/ 44 w 54"/>
                <a:gd name="T65" fmla="*/ 39 h 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4" h="96">
                  <a:moveTo>
                    <a:pt x="44" y="39"/>
                  </a:moveTo>
                  <a:lnTo>
                    <a:pt x="44" y="39"/>
                  </a:lnTo>
                  <a:lnTo>
                    <a:pt x="47" y="62"/>
                  </a:lnTo>
                  <a:lnTo>
                    <a:pt x="54" y="90"/>
                  </a:lnTo>
                  <a:lnTo>
                    <a:pt x="54" y="92"/>
                  </a:lnTo>
                  <a:lnTo>
                    <a:pt x="54" y="93"/>
                  </a:lnTo>
                  <a:lnTo>
                    <a:pt x="50" y="96"/>
                  </a:lnTo>
                  <a:lnTo>
                    <a:pt x="44" y="96"/>
                  </a:lnTo>
                  <a:lnTo>
                    <a:pt x="36" y="95"/>
                  </a:lnTo>
                  <a:lnTo>
                    <a:pt x="29" y="92"/>
                  </a:lnTo>
                  <a:lnTo>
                    <a:pt x="20" y="87"/>
                  </a:lnTo>
                  <a:lnTo>
                    <a:pt x="14" y="81"/>
                  </a:lnTo>
                  <a:lnTo>
                    <a:pt x="8" y="74"/>
                  </a:lnTo>
                  <a:lnTo>
                    <a:pt x="5" y="65"/>
                  </a:lnTo>
                  <a:lnTo>
                    <a:pt x="2" y="54"/>
                  </a:lnTo>
                  <a:lnTo>
                    <a:pt x="0" y="42"/>
                  </a:lnTo>
                  <a:lnTo>
                    <a:pt x="0" y="30"/>
                  </a:lnTo>
                  <a:lnTo>
                    <a:pt x="0" y="20"/>
                  </a:lnTo>
                  <a:lnTo>
                    <a:pt x="2" y="11"/>
                  </a:lnTo>
                  <a:lnTo>
                    <a:pt x="3" y="5"/>
                  </a:lnTo>
                  <a:lnTo>
                    <a:pt x="6" y="0"/>
                  </a:lnTo>
                  <a:lnTo>
                    <a:pt x="11" y="0"/>
                  </a:lnTo>
                  <a:lnTo>
                    <a:pt x="15" y="2"/>
                  </a:lnTo>
                  <a:lnTo>
                    <a:pt x="21" y="5"/>
                  </a:lnTo>
                  <a:lnTo>
                    <a:pt x="27" y="11"/>
                  </a:lnTo>
                  <a:lnTo>
                    <a:pt x="33" y="17"/>
                  </a:lnTo>
                  <a:lnTo>
                    <a:pt x="38" y="24"/>
                  </a:lnTo>
                  <a:lnTo>
                    <a:pt x="42" y="32"/>
                  </a:lnTo>
                  <a:lnTo>
                    <a:pt x="44" y="39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0" name="Freeform 13604">
              <a:extLst>
                <a:ext uri="{FF2B5EF4-FFF2-40B4-BE49-F238E27FC236}">
                  <a16:creationId xmlns:a16="http://schemas.microsoft.com/office/drawing/2014/main" id="{DFCE3B93-4522-49AC-AC4D-584B9A0D4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179"/>
              <a:ext cx="36" cy="33"/>
            </a:xfrm>
            <a:custGeom>
              <a:avLst/>
              <a:gdLst>
                <a:gd name="T0" fmla="*/ 6 w 36"/>
                <a:gd name="T1" fmla="*/ 0 h 33"/>
                <a:gd name="T2" fmla="*/ 6 w 36"/>
                <a:gd name="T3" fmla="*/ 0 h 33"/>
                <a:gd name="T4" fmla="*/ 13 w 36"/>
                <a:gd name="T5" fmla="*/ 3 h 33"/>
                <a:gd name="T6" fmla="*/ 24 w 36"/>
                <a:gd name="T7" fmla="*/ 9 h 33"/>
                <a:gd name="T8" fmla="*/ 31 w 36"/>
                <a:gd name="T9" fmla="*/ 16 h 33"/>
                <a:gd name="T10" fmla="*/ 34 w 36"/>
                <a:gd name="T11" fmla="*/ 21 h 33"/>
                <a:gd name="T12" fmla="*/ 36 w 36"/>
                <a:gd name="T13" fmla="*/ 24 h 33"/>
                <a:gd name="T14" fmla="*/ 36 w 36"/>
                <a:gd name="T15" fmla="*/ 24 h 33"/>
                <a:gd name="T16" fmla="*/ 36 w 36"/>
                <a:gd name="T17" fmla="*/ 30 h 33"/>
                <a:gd name="T18" fmla="*/ 34 w 36"/>
                <a:gd name="T19" fmla="*/ 31 h 33"/>
                <a:gd name="T20" fmla="*/ 31 w 36"/>
                <a:gd name="T21" fmla="*/ 33 h 33"/>
                <a:gd name="T22" fmla="*/ 25 w 36"/>
                <a:gd name="T23" fmla="*/ 33 h 33"/>
                <a:gd name="T24" fmla="*/ 15 w 36"/>
                <a:gd name="T25" fmla="*/ 28 h 33"/>
                <a:gd name="T26" fmla="*/ 15 w 36"/>
                <a:gd name="T27" fmla="*/ 28 h 33"/>
                <a:gd name="T28" fmla="*/ 9 w 36"/>
                <a:gd name="T29" fmla="*/ 25 h 33"/>
                <a:gd name="T30" fmla="*/ 6 w 36"/>
                <a:gd name="T31" fmla="*/ 21 h 33"/>
                <a:gd name="T32" fmla="*/ 3 w 36"/>
                <a:gd name="T33" fmla="*/ 16 h 33"/>
                <a:gd name="T34" fmla="*/ 1 w 36"/>
                <a:gd name="T35" fmla="*/ 12 h 33"/>
                <a:gd name="T36" fmla="*/ 0 w 36"/>
                <a:gd name="T37" fmla="*/ 6 h 33"/>
                <a:gd name="T38" fmla="*/ 1 w 36"/>
                <a:gd name="T39" fmla="*/ 3 h 33"/>
                <a:gd name="T40" fmla="*/ 3 w 36"/>
                <a:gd name="T41" fmla="*/ 0 h 33"/>
                <a:gd name="T42" fmla="*/ 6 w 36"/>
                <a:gd name="T43" fmla="*/ 0 h 33"/>
                <a:gd name="T44" fmla="*/ 6 w 36"/>
                <a:gd name="T45" fmla="*/ 0 h 3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6" h="33">
                  <a:moveTo>
                    <a:pt x="6" y="0"/>
                  </a:moveTo>
                  <a:lnTo>
                    <a:pt x="6" y="0"/>
                  </a:lnTo>
                  <a:lnTo>
                    <a:pt x="13" y="3"/>
                  </a:lnTo>
                  <a:lnTo>
                    <a:pt x="24" y="9"/>
                  </a:lnTo>
                  <a:lnTo>
                    <a:pt x="31" y="16"/>
                  </a:lnTo>
                  <a:lnTo>
                    <a:pt x="34" y="21"/>
                  </a:lnTo>
                  <a:lnTo>
                    <a:pt x="36" y="24"/>
                  </a:lnTo>
                  <a:lnTo>
                    <a:pt x="36" y="30"/>
                  </a:lnTo>
                  <a:lnTo>
                    <a:pt x="34" y="31"/>
                  </a:lnTo>
                  <a:lnTo>
                    <a:pt x="31" y="33"/>
                  </a:lnTo>
                  <a:lnTo>
                    <a:pt x="25" y="33"/>
                  </a:lnTo>
                  <a:lnTo>
                    <a:pt x="15" y="28"/>
                  </a:lnTo>
                  <a:lnTo>
                    <a:pt x="9" y="25"/>
                  </a:lnTo>
                  <a:lnTo>
                    <a:pt x="6" y="21"/>
                  </a:lnTo>
                  <a:lnTo>
                    <a:pt x="3" y="16"/>
                  </a:lnTo>
                  <a:lnTo>
                    <a:pt x="1" y="12"/>
                  </a:lnTo>
                  <a:lnTo>
                    <a:pt x="0" y="6"/>
                  </a:lnTo>
                  <a:lnTo>
                    <a:pt x="1" y="3"/>
                  </a:lnTo>
                  <a:lnTo>
                    <a:pt x="3" y="0"/>
                  </a:lnTo>
                  <a:lnTo>
                    <a:pt x="6" y="0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1" name="Freeform 13605">
              <a:extLst>
                <a:ext uri="{FF2B5EF4-FFF2-40B4-BE49-F238E27FC236}">
                  <a16:creationId xmlns:a16="http://schemas.microsoft.com/office/drawing/2014/main" id="{2E0B60B4-1707-4F26-A511-6E72511A9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347"/>
              <a:ext cx="68" cy="29"/>
            </a:xfrm>
            <a:custGeom>
              <a:avLst/>
              <a:gdLst>
                <a:gd name="T0" fmla="*/ 0 w 68"/>
                <a:gd name="T1" fmla="*/ 11 h 29"/>
                <a:gd name="T2" fmla="*/ 0 w 68"/>
                <a:gd name="T3" fmla="*/ 11 h 29"/>
                <a:gd name="T4" fmla="*/ 6 w 68"/>
                <a:gd name="T5" fmla="*/ 20 h 29"/>
                <a:gd name="T6" fmla="*/ 9 w 68"/>
                <a:gd name="T7" fmla="*/ 24 h 29"/>
                <a:gd name="T8" fmla="*/ 12 w 68"/>
                <a:gd name="T9" fmla="*/ 27 h 29"/>
                <a:gd name="T10" fmla="*/ 12 w 68"/>
                <a:gd name="T11" fmla="*/ 27 h 29"/>
                <a:gd name="T12" fmla="*/ 18 w 68"/>
                <a:gd name="T13" fmla="*/ 29 h 29"/>
                <a:gd name="T14" fmla="*/ 24 w 68"/>
                <a:gd name="T15" fmla="*/ 27 h 29"/>
                <a:gd name="T16" fmla="*/ 38 w 68"/>
                <a:gd name="T17" fmla="*/ 26 h 29"/>
                <a:gd name="T18" fmla="*/ 38 w 68"/>
                <a:gd name="T19" fmla="*/ 26 h 29"/>
                <a:gd name="T20" fmla="*/ 47 w 68"/>
                <a:gd name="T21" fmla="*/ 23 h 29"/>
                <a:gd name="T22" fmla="*/ 56 w 68"/>
                <a:gd name="T23" fmla="*/ 18 h 29"/>
                <a:gd name="T24" fmla="*/ 63 w 68"/>
                <a:gd name="T25" fmla="*/ 11 h 29"/>
                <a:gd name="T26" fmla="*/ 65 w 68"/>
                <a:gd name="T27" fmla="*/ 6 h 29"/>
                <a:gd name="T28" fmla="*/ 68 w 68"/>
                <a:gd name="T29" fmla="*/ 0 h 29"/>
                <a:gd name="T30" fmla="*/ 0 w 68"/>
                <a:gd name="T31" fmla="*/ 11 h 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8" h="29">
                  <a:moveTo>
                    <a:pt x="0" y="11"/>
                  </a:moveTo>
                  <a:lnTo>
                    <a:pt x="0" y="11"/>
                  </a:lnTo>
                  <a:lnTo>
                    <a:pt x="6" y="20"/>
                  </a:lnTo>
                  <a:lnTo>
                    <a:pt x="9" y="24"/>
                  </a:lnTo>
                  <a:lnTo>
                    <a:pt x="12" y="27"/>
                  </a:lnTo>
                  <a:lnTo>
                    <a:pt x="18" y="29"/>
                  </a:lnTo>
                  <a:lnTo>
                    <a:pt x="24" y="27"/>
                  </a:lnTo>
                  <a:lnTo>
                    <a:pt x="38" y="26"/>
                  </a:lnTo>
                  <a:lnTo>
                    <a:pt x="47" y="23"/>
                  </a:lnTo>
                  <a:lnTo>
                    <a:pt x="56" y="18"/>
                  </a:lnTo>
                  <a:lnTo>
                    <a:pt x="63" y="11"/>
                  </a:lnTo>
                  <a:lnTo>
                    <a:pt x="65" y="6"/>
                  </a:lnTo>
                  <a:lnTo>
                    <a:pt x="68" y="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2" name="Freeform 13606">
              <a:extLst>
                <a:ext uri="{FF2B5EF4-FFF2-40B4-BE49-F238E27FC236}">
                  <a16:creationId xmlns:a16="http://schemas.microsoft.com/office/drawing/2014/main" id="{243E91A6-7927-4144-9088-36F4CC4BB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347"/>
              <a:ext cx="68" cy="29"/>
            </a:xfrm>
            <a:custGeom>
              <a:avLst/>
              <a:gdLst>
                <a:gd name="T0" fmla="*/ 0 w 68"/>
                <a:gd name="T1" fmla="*/ 11 h 29"/>
                <a:gd name="T2" fmla="*/ 0 w 68"/>
                <a:gd name="T3" fmla="*/ 11 h 29"/>
                <a:gd name="T4" fmla="*/ 6 w 68"/>
                <a:gd name="T5" fmla="*/ 20 h 29"/>
                <a:gd name="T6" fmla="*/ 9 w 68"/>
                <a:gd name="T7" fmla="*/ 24 h 29"/>
                <a:gd name="T8" fmla="*/ 12 w 68"/>
                <a:gd name="T9" fmla="*/ 27 h 29"/>
                <a:gd name="T10" fmla="*/ 12 w 68"/>
                <a:gd name="T11" fmla="*/ 27 h 29"/>
                <a:gd name="T12" fmla="*/ 18 w 68"/>
                <a:gd name="T13" fmla="*/ 29 h 29"/>
                <a:gd name="T14" fmla="*/ 24 w 68"/>
                <a:gd name="T15" fmla="*/ 27 h 29"/>
                <a:gd name="T16" fmla="*/ 38 w 68"/>
                <a:gd name="T17" fmla="*/ 26 h 29"/>
                <a:gd name="T18" fmla="*/ 38 w 68"/>
                <a:gd name="T19" fmla="*/ 26 h 29"/>
                <a:gd name="T20" fmla="*/ 47 w 68"/>
                <a:gd name="T21" fmla="*/ 23 h 29"/>
                <a:gd name="T22" fmla="*/ 56 w 68"/>
                <a:gd name="T23" fmla="*/ 18 h 29"/>
                <a:gd name="T24" fmla="*/ 63 w 68"/>
                <a:gd name="T25" fmla="*/ 11 h 29"/>
                <a:gd name="T26" fmla="*/ 65 w 68"/>
                <a:gd name="T27" fmla="*/ 6 h 29"/>
                <a:gd name="T28" fmla="*/ 68 w 68"/>
                <a:gd name="T29" fmla="*/ 0 h 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29">
                  <a:moveTo>
                    <a:pt x="0" y="11"/>
                  </a:moveTo>
                  <a:lnTo>
                    <a:pt x="0" y="11"/>
                  </a:lnTo>
                  <a:lnTo>
                    <a:pt x="6" y="20"/>
                  </a:lnTo>
                  <a:lnTo>
                    <a:pt x="9" y="24"/>
                  </a:lnTo>
                  <a:lnTo>
                    <a:pt x="12" y="27"/>
                  </a:lnTo>
                  <a:lnTo>
                    <a:pt x="18" y="29"/>
                  </a:lnTo>
                  <a:lnTo>
                    <a:pt x="24" y="27"/>
                  </a:lnTo>
                  <a:lnTo>
                    <a:pt x="38" y="26"/>
                  </a:lnTo>
                  <a:lnTo>
                    <a:pt x="47" y="23"/>
                  </a:lnTo>
                  <a:lnTo>
                    <a:pt x="56" y="18"/>
                  </a:lnTo>
                  <a:lnTo>
                    <a:pt x="63" y="11"/>
                  </a:lnTo>
                  <a:lnTo>
                    <a:pt x="65" y="6"/>
                  </a:lnTo>
                  <a:lnTo>
                    <a:pt x="6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3" name="Freeform 13607">
              <a:extLst>
                <a:ext uri="{FF2B5EF4-FFF2-40B4-BE49-F238E27FC236}">
                  <a16:creationId xmlns:a16="http://schemas.microsoft.com/office/drawing/2014/main" id="{ED6082E1-D7E7-4F20-8A0D-27BC60CF7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337"/>
              <a:ext cx="58" cy="15"/>
            </a:xfrm>
            <a:custGeom>
              <a:avLst/>
              <a:gdLst>
                <a:gd name="T0" fmla="*/ 0 w 58"/>
                <a:gd name="T1" fmla="*/ 0 h 15"/>
                <a:gd name="T2" fmla="*/ 0 w 58"/>
                <a:gd name="T3" fmla="*/ 0 h 15"/>
                <a:gd name="T4" fmla="*/ 4 w 58"/>
                <a:gd name="T5" fmla="*/ 0 h 15"/>
                <a:gd name="T6" fmla="*/ 6 w 58"/>
                <a:gd name="T7" fmla="*/ 3 h 15"/>
                <a:gd name="T8" fmla="*/ 7 w 58"/>
                <a:gd name="T9" fmla="*/ 6 h 15"/>
                <a:gd name="T10" fmla="*/ 7 w 58"/>
                <a:gd name="T11" fmla="*/ 9 h 15"/>
                <a:gd name="T12" fmla="*/ 7 w 58"/>
                <a:gd name="T13" fmla="*/ 9 h 15"/>
                <a:gd name="T14" fmla="*/ 9 w 58"/>
                <a:gd name="T15" fmla="*/ 10 h 15"/>
                <a:gd name="T16" fmla="*/ 12 w 58"/>
                <a:gd name="T17" fmla="*/ 12 h 15"/>
                <a:gd name="T18" fmla="*/ 21 w 58"/>
                <a:gd name="T19" fmla="*/ 13 h 15"/>
                <a:gd name="T20" fmla="*/ 34 w 58"/>
                <a:gd name="T21" fmla="*/ 15 h 15"/>
                <a:gd name="T22" fmla="*/ 49 w 58"/>
                <a:gd name="T23" fmla="*/ 9 h 15"/>
                <a:gd name="T24" fmla="*/ 49 w 58"/>
                <a:gd name="T25" fmla="*/ 9 h 15"/>
                <a:gd name="T26" fmla="*/ 51 w 58"/>
                <a:gd name="T27" fmla="*/ 4 h 15"/>
                <a:gd name="T28" fmla="*/ 54 w 58"/>
                <a:gd name="T29" fmla="*/ 3 h 15"/>
                <a:gd name="T30" fmla="*/ 58 w 58"/>
                <a:gd name="T31" fmla="*/ 1 h 15"/>
                <a:gd name="T32" fmla="*/ 0 w 58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15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6" y="3"/>
                  </a:lnTo>
                  <a:lnTo>
                    <a:pt x="7" y="6"/>
                  </a:lnTo>
                  <a:lnTo>
                    <a:pt x="7" y="9"/>
                  </a:lnTo>
                  <a:lnTo>
                    <a:pt x="9" y="10"/>
                  </a:lnTo>
                  <a:lnTo>
                    <a:pt x="12" y="12"/>
                  </a:lnTo>
                  <a:lnTo>
                    <a:pt x="21" y="13"/>
                  </a:lnTo>
                  <a:lnTo>
                    <a:pt x="34" y="15"/>
                  </a:lnTo>
                  <a:lnTo>
                    <a:pt x="49" y="9"/>
                  </a:lnTo>
                  <a:lnTo>
                    <a:pt x="51" y="4"/>
                  </a:lnTo>
                  <a:lnTo>
                    <a:pt x="54" y="3"/>
                  </a:lnTo>
                  <a:lnTo>
                    <a:pt x="5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4" name="Freeform 13608">
              <a:extLst>
                <a:ext uri="{FF2B5EF4-FFF2-40B4-BE49-F238E27FC236}">
                  <a16:creationId xmlns:a16="http://schemas.microsoft.com/office/drawing/2014/main" id="{54E9ED2A-C5BA-4A19-B943-C694254C4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337"/>
              <a:ext cx="58" cy="15"/>
            </a:xfrm>
            <a:custGeom>
              <a:avLst/>
              <a:gdLst>
                <a:gd name="T0" fmla="*/ 0 w 58"/>
                <a:gd name="T1" fmla="*/ 0 h 15"/>
                <a:gd name="T2" fmla="*/ 0 w 58"/>
                <a:gd name="T3" fmla="*/ 0 h 15"/>
                <a:gd name="T4" fmla="*/ 4 w 58"/>
                <a:gd name="T5" fmla="*/ 0 h 15"/>
                <a:gd name="T6" fmla="*/ 6 w 58"/>
                <a:gd name="T7" fmla="*/ 3 h 15"/>
                <a:gd name="T8" fmla="*/ 7 w 58"/>
                <a:gd name="T9" fmla="*/ 6 h 15"/>
                <a:gd name="T10" fmla="*/ 7 w 58"/>
                <a:gd name="T11" fmla="*/ 9 h 15"/>
                <a:gd name="T12" fmla="*/ 7 w 58"/>
                <a:gd name="T13" fmla="*/ 9 h 15"/>
                <a:gd name="T14" fmla="*/ 9 w 58"/>
                <a:gd name="T15" fmla="*/ 10 h 15"/>
                <a:gd name="T16" fmla="*/ 12 w 58"/>
                <a:gd name="T17" fmla="*/ 12 h 15"/>
                <a:gd name="T18" fmla="*/ 21 w 58"/>
                <a:gd name="T19" fmla="*/ 13 h 15"/>
                <a:gd name="T20" fmla="*/ 34 w 58"/>
                <a:gd name="T21" fmla="*/ 15 h 15"/>
                <a:gd name="T22" fmla="*/ 49 w 58"/>
                <a:gd name="T23" fmla="*/ 9 h 15"/>
                <a:gd name="T24" fmla="*/ 49 w 58"/>
                <a:gd name="T25" fmla="*/ 9 h 15"/>
                <a:gd name="T26" fmla="*/ 51 w 58"/>
                <a:gd name="T27" fmla="*/ 4 h 15"/>
                <a:gd name="T28" fmla="*/ 54 w 58"/>
                <a:gd name="T29" fmla="*/ 3 h 15"/>
                <a:gd name="T30" fmla="*/ 58 w 58"/>
                <a:gd name="T31" fmla="*/ 1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" h="15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6" y="3"/>
                  </a:lnTo>
                  <a:lnTo>
                    <a:pt x="7" y="6"/>
                  </a:lnTo>
                  <a:lnTo>
                    <a:pt x="7" y="9"/>
                  </a:lnTo>
                  <a:lnTo>
                    <a:pt x="9" y="10"/>
                  </a:lnTo>
                  <a:lnTo>
                    <a:pt x="12" y="12"/>
                  </a:lnTo>
                  <a:lnTo>
                    <a:pt x="21" y="13"/>
                  </a:lnTo>
                  <a:lnTo>
                    <a:pt x="34" y="15"/>
                  </a:lnTo>
                  <a:lnTo>
                    <a:pt x="49" y="9"/>
                  </a:lnTo>
                  <a:lnTo>
                    <a:pt x="51" y="4"/>
                  </a:lnTo>
                  <a:lnTo>
                    <a:pt x="54" y="3"/>
                  </a:lnTo>
                  <a:lnTo>
                    <a:pt x="58" y="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5" name="Freeform 13609">
              <a:extLst>
                <a:ext uri="{FF2B5EF4-FFF2-40B4-BE49-F238E27FC236}">
                  <a16:creationId xmlns:a16="http://schemas.microsoft.com/office/drawing/2014/main" id="{F09B95F1-F8DD-49AB-BAED-CFF38EA0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306"/>
              <a:ext cx="95" cy="21"/>
            </a:xfrm>
            <a:custGeom>
              <a:avLst/>
              <a:gdLst>
                <a:gd name="T0" fmla="*/ 0 w 95"/>
                <a:gd name="T1" fmla="*/ 20 h 21"/>
                <a:gd name="T2" fmla="*/ 0 w 95"/>
                <a:gd name="T3" fmla="*/ 20 h 21"/>
                <a:gd name="T4" fmla="*/ 20 w 95"/>
                <a:gd name="T5" fmla="*/ 9 h 21"/>
                <a:gd name="T6" fmla="*/ 29 w 95"/>
                <a:gd name="T7" fmla="*/ 5 h 21"/>
                <a:gd name="T8" fmla="*/ 39 w 95"/>
                <a:gd name="T9" fmla="*/ 2 h 21"/>
                <a:gd name="T10" fmla="*/ 39 w 95"/>
                <a:gd name="T11" fmla="*/ 2 h 21"/>
                <a:gd name="T12" fmla="*/ 53 w 95"/>
                <a:gd name="T13" fmla="*/ 0 h 21"/>
                <a:gd name="T14" fmla="*/ 68 w 95"/>
                <a:gd name="T15" fmla="*/ 0 h 21"/>
                <a:gd name="T16" fmla="*/ 81 w 95"/>
                <a:gd name="T17" fmla="*/ 2 h 21"/>
                <a:gd name="T18" fmla="*/ 93 w 95"/>
                <a:gd name="T19" fmla="*/ 5 h 21"/>
                <a:gd name="T20" fmla="*/ 93 w 95"/>
                <a:gd name="T21" fmla="*/ 5 h 21"/>
                <a:gd name="T22" fmla="*/ 95 w 95"/>
                <a:gd name="T23" fmla="*/ 14 h 21"/>
                <a:gd name="T24" fmla="*/ 93 w 95"/>
                <a:gd name="T25" fmla="*/ 18 h 21"/>
                <a:gd name="T26" fmla="*/ 92 w 95"/>
                <a:gd name="T27" fmla="*/ 21 h 21"/>
                <a:gd name="T28" fmla="*/ 0 w 95"/>
                <a:gd name="T29" fmla="*/ 20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5" h="21">
                  <a:moveTo>
                    <a:pt x="0" y="20"/>
                  </a:moveTo>
                  <a:lnTo>
                    <a:pt x="0" y="20"/>
                  </a:lnTo>
                  <a:lnTo>
                    <a:pt x="20" y="9"/>
                  </a:lnTo>
                  <a:lnTo>
                    <a:pt x="29" y="5"/>
                  </a:lnTo>
                  <a:lnTo>
                    <a:pt x="39" y="2"/>
                  </a:lnTo>
                  <a:lnTo>
                    <a:pt x="53" y="0"/>
                  </a:lnTo>
                  <a:lnTo>
                    <a:pt x="68" y="0"/>
                  </a:lnTo>
                  <a:lnTo>
                    <a:pt x="81" y="2"/>
                  </a:lnTo>
                  <a:lnTo>
                    <a:pt x="93" y="5"/>
                  </a:lnTo>
                  <a:lnTo>
                    <a:pt x="95" y="14"/>
                  </a:lnTo>
                  <a:lnTo>
                    <a:pt x="93" y="18"/>
                  </a:lnTo>
                  <a:lnTo>
                    <a:pt x="92" y="21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6" name="Freeform 13610">
              <a:extLst>
                <a:ext uri="{FF2B5EF4-FFF2-40B4-BE49-F238E27FC236}">
                  <a16:creationId xmlns:a16="http://schemas.microsoft.com/office/drawing/2014/main" id="{575F3D5A-873D-43E6-BF15-F8A8CDED3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306"/>
              <a:ext cx="95" cy="21"/>
            </a:xfrm>
            <a:custGeom>
              <a:avLst/>
              <a:gdLst>
                <a:gd name="T0" fmla="*/ 0 w 95"/>
                <a:gd name="T1" fmla="*/ 20 h 21"/>
                <a:gd name="T2" fmla="*/ 0 w 95"/>
                <a:gd name="T3" fmla="*/ 20 h 21"/>
                <a:gd name="T4" fmla="*/ 20 w 95"/>
                <a:gd name="T5" fmla="*/ 9 h 21"/>
                <a:gd name="T6" fmla="*/ 29 w 95"/>
                <a:gd name="T7" fmla="*/ 5 h 21"/>
                <a:gd name="T8" fmla="*/ 39 w 95"/>
                <a:gd name="T9" fmla="*/ 2 h 21"/>
                <a:gd name="T10" fmla="*/ 39 w 95"/>
                <a:gd name="T11" fmla="*/ 2 h 21"/>
                <a:gd name="T12" fmla="*/ 53 w 95"/>
                <a:gd name="T13" fmla="*/ 0 h 21"/>
                <a:gd name="T14" fmla="*/ 68 w 95"/>
                <a:gd name="T15" fmla="*/ 0 h 21"/>
                <a:gd name="T16" fmla="*/ 81 w 95"/>
                <a:gd name="T17" fmla="*/ 2 h 21"/>
                <a:gd name="T18" fmla="*/ 93 w 95"/>
                <a:gd name="T19" fmla="*/ 5 h 21"/>
                <a:gd name="T20" fmla="*/ 93 w 95"/>
                <a:gd name="T21" fmla="*/ 5 h 21"/>
                <a:gd name="T22" fmla="*/ 95 w 95"/>
                <a:gd name="T23" fmla="*/ 14 h 21"/>
                <a:gd name="T24" fmla="*/ 93 w 95"/>
                <a:gd name="T25" fmla="*/ 18 h 21"/>
                <a:gd name="T26" fmla="*/ 92 w 95"/>
                <a:gd name="T27" fmla="*/ 21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5" h="21">
                  <a:moveTo>
                    <a:pt x="0" y="20"/>
                  </a:moveTo>
                  <a:lnTo>
                    <a:pt x="0" y="20"/>
                  </a:lnTo>
                  <a:lnTo>
                    <a:pt x="20" y="9"/>
                  </a:lnTo>
                  <a:lnTo>
                    <a:pt x="29" y="5"/>
                  </a:lnTo>
                  <a:lnTo>
                    <a:pt x="39" y="2"/>
                  </a:lnTo>
                  <a:lnTo>
                    <a:pt x="53" y="0"/>
                  </a:lnTo>
                  <a:lnTo>
                    <a:pt x="68" y="0"/>
                  </a:lnTo>
                  <a:lnTo>
                    <a:pt x="81" y="2"/>
                  </a:lnTo>
                  <a:lnTo>
                    <a:pt x="93" y="5"/>
                  </a:lnTo>
                  <a:lnTo>
                    <a:pt x="95" y="14"/>
                  </a:lnTo>
                  <a:lnTo>
                    <a:pt x="93" y="18"/>
                  </a:lnTo>
                  <a:lnTo>
                    <a:pt x="92" y="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7" name="Freeform 13611">
              <a:extLst>
                <a:ext uri="{FF2B5EF4-FFF2-40B4-BE49-F238E27FC236}">
                  <a16:creationId xmlns:a16="http://schemas.microsoft.com/office/drawing/2014/main" id="{451E5D87-5BA2-414C-B847-73D4CF112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306"/>
              <a:ext cx="99" cy="29"/>
            </a:xfrm>
            <a:custGeom>
              <a:avLst/>
              <a:gdLst>
                <a:gd name="T0" fmla="*/ 0 w 99"/>
                <a:gd name="T1" fmla="*/ 15 h 29"/>
                <a:gd name="T2" fmla="*/ 0 w 99"/>
                <a:gd name="T3" fmla="*/ 15 h 29"/>
                <a:gd name="T4" fmla="*/ 5 w 99"/>
                <a:gd name="T5" fmla="*/ 14 h 29"/>
                <a:gd name="T6" fmla="*/ 9 w 99"/>
                <a:gd name="T7" fmla="*/ 9 h 29"/>
                <a:gd name="T8" fmla="*/ 12 w 99"/>
                <a:gd name="T9" fmla="*/ 6 h 29"/>
                <a:gd name="T10" fmla="*/ 17 w 99"/>
                <a:gd name="T11" fmla="*/ 3 h 29"/>
                <a:gd name="T12" fmla="*/ 17 w 99"/>
                <a:gd name="T13" fmla="*/ 3 h 29"/>
                <a:gd name="T14" fmla="*/ 21 w 99"/>
                <a:gd name="T15" fmla="*/ 2 h 29"/>
                <a:gd name="T16" fmla="*/ 29 w 99"/>
                <a:gd name="T17" fmla="*/ 0 h 29"/>
                <a:gd name="T18" fmla="*/ 42 w 99"/>
                <a:gd name="T19" fmla="*/ 0 h 29"/>
                <a:gd name="T20" fmla="*/ 68 w 99"/>
                <a:gd name="T21" fmla="*/ 2 h 29"/>
                <a:gd name="T22" fmla="*/ 68 w 99"/>
                <a:gd name="T23" fmla="*/ 2 h 29"/>
                <a:gd name="T24" fmla="*/ 80 w 99"/>
                <a:gd name="T25" fmla="*/ 0 h 29"/>
                <a:gd name="T26" fmla="*/ 86 w 99"/>
                <a:gd name="T27" fmla="*/ 2 h 29"/>
                <a:gd name="T28" fmla="*/ 92 w 99"/>
                <a:gd name="T29" fmla="*/ 2 h 29"/>
                <a:gd name="T30" fmla="*/ 92 w 99"/>
                <a:gd name="T31" fmla="*/ 2 h 29"/>
                <a:gd name="T32" fmla="*/ 95 w 99"/>
                <a:gd name="T33" fmla="*/ 8 h 29"/>
                <a:gd name="T34" fmla="*/ 96 w 99"/>
                <a:gd name="T35" fmla="*/ 15 h 29"/>
                <a:gd name="T36" fmla="*/ 99 w 99"/>
                <a:gd name="T37" fmla="*/ 29 h 29"/>
                <a:gd name="T38" fmla="*/ 0 w 99"/>
                <a:gd name="T39" fmla="*/ 15 h 2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9" h="29">
                  <a:moveTo>
                    <a:pt x="0" y="15"/>
                  </a:moveTo>
                  <a:lnTo>
                    <a:pt x="0" y="15"/>
                  </a:lnTo>
                  <a:lnTo>
                    <a:pt x="5" y="14"/>
                  </a:lnTo>
                  <a:lnTo>
                    <a:pt x="9" y="9"/>
                  </a:lnTo>
                  <a:lnTo>
                    <a:pt x="12" y="6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29" y="0"/>
                  </a:lnTo>
                  <a:lnTo>
                    <a:pt x="42" y="0"/>
                  </a:lnTo>
                  <a:lnTo>
                    <a:pt x="68" y="2"/>
                  </a:lnTo>
                  <a:lnTo>
                    <a:pt x="80" y="0"/>
                  </a:lnTo>
                  <a:lnTo>
                    <a:pt x="86" y="2"/>
                  </a:lnTo>
                  <a:lnTo>
                    <a:pt x="92" y="2"/>
                  </a:lnTo>
                  <a:lnTo>
                    <a:pt x="95" y="8"/>
                  </a:lnTo>
                  <a:lnTo>
                    <a:pt x="96" y="15"/>
                  </a:lnTo>
                  <a:lnTo>
                    <a:pt x="99" y="29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8" name="Freeform 13612">
              <a:extLst>
                <a:ext uri="{FF2B5EF4-FFF2-40B4-BE49-F238E27FC236}">
                  <a16:creationId xmlns:a16="http://schemas.microsoft.com/office/drawing/2014/main" id="{F5709B2D-05A6-431A-A055-C7C46BA1C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306"/>
              <a:ext cx="99" cy="29"/>
            </a:xfrm>
            <a:custGeom>
              <a:avLst/>
              <a:gdLst>
                <a:gd name="T0" fmla="*/ 0 w 99"/>
                <a:gd name="T1" fmla="*/ 15 h 29"/>
                <a:gd name="T2" fmla="*/ 0 w 99"/>
                <a:gd name="T3" fmla="*/ 15 h 29"/>
                <a:gd name="T4" fmla="*/ 5 w 99"/>
                <a:gd name="T5" fmla="*/ 14 h 29"/>
                <a:gd name="T6" fmla="*/ 9 w 99"/>
                <a:gd name="T7" fmla="*/ 9 h 29"/>
                <a:gd name="T8" fmla="*/ 12 w 99"/>
                <a:gd name="T9" fmla="*/ 6 h 29"/>
                <a:gd name="T10" fmla="*/ 17 w 99"/>
                <a:gd name="T11" fmla="*/ 3 h 29"/>
                <a:gd name="T12" fmla="*/ 17 w 99"/>
                <a:gd name="T13" fmla="*/ 3 h 29"/>
                <a:gd name="T14" fmla="*/ 21 w 99"/>
                <a:gd name="T15" fmla="*/ 2 h 29"/>
                <a:gd name="T16" fmla="*/ 29 w 99"/>
                <a:gd name="T17" fmla="*/ 0 h 29"/>
                <a:gd name="T18" fmla="*/ 42 w 99"/>
                <a:gd name="T19" fmla="*/ 0 h 29"/>
                <a:gd name="T20" fmla="*/ 68 w 99"/>
                <a:gd name="T21" fmla="*/ 2 h 29"/>
                <a:gd name="T22" fmla="*/ 68 w 99"/>
                <a:gd name="T23" fmla="*/ 2 h 29"/>
                <a:gd name="T24" fmla="*/ 80 w 99"/>
                <a:gd name="T25" fmla="*/ 0 h 29"/>
                <a:gd name="T26" fmla="*/ 86 w 99"/>
                <a:gd name="T27" fmla="*/ 2 h 29"/>
                <a:gd name="T28" fmla="*/ 92 w 99"/>
                <a:gd name="T29" fmla="*/ 2 h 29"/>
                <a:gd name="T30" fmla="*/ 92 w 99"/>
                <a:gd name="T31" fmla="*/ 2 h 29"/>
                <a:gd name="T32" fmla="*/ 95 w 99"/>
                <a:gd name="T33" fmla="*/ 8 h 29"/>
                <a:gd name="T34" fmla="*/ 96 w 99"/>
                <a:gd name="T35" fmla="*/ 15 h 29"/>
                <a:gd name="T36" fmla="*/ 99 w 99"/>
                <a:gd name="T37" fmla="*/ 29 h 2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9" h="29">
                  <a:moveTo>
                    <a:pt x="0" y="15"/>
                  </a:moveTo>
                  <a:lnTo>
                    <a:pt x="0" y="15"/>
                  </a:lnTo>
                  <a:lnTo>
                    <a:pt x="5" y="14"/>
                  </a:lnTo>
                  <a:lnTo>
                    <a:pt x="9" y="9"/>
                  </a:lnTo>
                  <a:lnTo>
                    <a:pt x="12" y="6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29" y="0"/>
                  </a:lnTo>
                  <a:lnTo>
                    <a:pt x="42" y="0"/>
                  </a:lnTo>
                  <a:lnTo>
                    <a:pt x="68" y="2"/>
                  </a:lnTo>
                  <a:lnTo>
                    <a:pt x="80" y="0"/>
                  </a:lnTo>
                  <a:lnTo>
                    <a:pt x="86" y="2"/>
                  </a:lnTo>
                  <a:lnTo>
                    <a:pt x="92" y="2"/>
                  </a:lnTo>
                  <a:lnTo>
                    <a:pt x="95" y="8"/>
                  </a:lnTo>
                  <a:lnTo>
                    <a:pt x="96" y="15"/>
                  </a:lnTo>
                  <a:lnTo>
                    <a:pt x="99" y="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9" name="Freeform 13613">
              <a:extLst>
                <a:ext uri="{FF2B5EF4-FFF2-40B4-BE49-F238E27FC236}">
                  <a16:creationId xmlns:a16="http://schemas.microsoft.com/office/drawing/2014/main" id="{25B4E548-1242-4A5A-A574-ECF263032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3305"/>
              <a:ext cx="105" cy="24"/>
            </a:xfrm>
            <a:custGeom>
              <a:avLst/>
              <a:gdLst>
                <a:gd name="T0" fmla="*/ 0 w 105"/>
                <a:gd name="T1" fmla="*/ 18 h 24"/>
                <a:gd name="T2" fmla="*/ 0 w 105"/>
                <a:gd name="T3" fmla="*/ 18 h 24"/>
                <a:gd name="T4" fmla="*/ 4 w 105"/>
                <a:gd name="T5" fmla="*/ 15 h 24"/>
                <a:gd name="T6" fmla="*/ 7 w 105"/>
                <a:gd name="T7" fmla="*/ 10 h 24"/>
                <a:gd name="T8" fmla="*/ 12 w 105"/>
                <a:gd name="T9" fmla="*/ 6 h 24"/>
                <a:gd name="T10" fmla="*/ 16 w 105"/>
                <a:gd name="T11" fmla="*/ 1 h 24"/>
                <a:gd name="T12" fmla="*/ 16 w 105"/>
                <a:gd name="T13" fmla="*/ 1 h 24"/>
                <a:gd name="T14" fmla="*/ 21 w 105"/>
                <a:gd name="T15" fmla="*/ 0 h 24"/>
                <a:gd name="T16" fmla="*/ 25 w 105"/>
                <a:gd name="T17" fmla="*/ 0 h 24"/>
                <a:gd name="T18" fmla="*/ 36 w 105"/>
                <a:gd name="T19" fmla="*/ 1 h 24"/>
                <a:gd name="T20" fmla="*/ 48 w 105"/>
                <a:gd name="T21" fmla="*/ 3 h 24"/>
                <a:gd name="T22" fmla="*/ 57 w 105"/>
                <a:gd name="T23" fmla="*/ 4 h 24"/>
                <a:gd name="T24" fmla="*/ 57 w 105"/>
                <a:gd name="T25" fmla="*/ 4 h 24"/>
                <a:gd name="T26" fmla="*/ 75 w 105"/>
                <a:gd name="T27" fmla="*/ 6 h 24"/>
                <a:gd name="T28" fmla="*/ 85 w 105"/>
                <a:gd name="T29" fmla="*/ 6 h 24"/>
                <a:gd name="T30" fmla="*/ 93 w 105"/>
                <a:gd name="T31" fmla="*/ 9 h 24"/>
                <a:gd name="T32" fmla="*/ 93 w 105"/>
                <a:gd name="T33" fmla="*/ 9 h 24"/>
                <a:gd name="T34" fmla="*/ 97 w 105"/>
                <a:gd name="T35" fmla="*/ 12 h 24"/>
                <a:gd name="T36" fmla="*/ 100 w 105"/>
                <a:gd name="T37" fmla="*/ 16 h 24"/>
                <a:gd name="T38" fmla="*/ 105 w 105"/>
                <a:gd name="T39" fmla="*/ 21 h 24"/>
                <a:gd name="T40" fmla="*/ 105 w 105"/>
                <a:gd name="T41" fmla="*/ 24 h 24"/>
                <a:gd name="T42" fmla="*/ 0 w 105"/>
                <a:gd name="T43" fmla="*/ 18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5" h="24">
                  <a:moveTo>
                    <a:pt x="0" y="18"/>
                  </a:moveTo>
                  <a:lnTo>
                    <a:pt x="0" y="18"/>
                  </a:lnTo>
                  <a:lnTo>
                    <a:pt x="4" y="15"/>
                  </a:lnTo>
                  <a:lnTo>
                    <a:pt x="7" y="10"/>
                  </a:lnTo>
                  <a:lnTo>
                    <a:pt x="12" y="6"/>
                  </a:lnTo>
                  <a:lnTo>
                    <a:pt x="16" y="1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36" y="1"/>
                  </a:lnTo>
                  <a:lnTo>
                    <a:pt x="48" y="3"/>
                  </a:lnTo>
                  <a:lnTo>
                    <a:pt x="57" y="4"/>
                  </a:lnTo>
                  <a:lnTo>
                    <a:pt x="75" y="6"/>
                  </a:lnTo>
                  <a:lnTo>
                    <a:pt x="85" y="6"/>
                  </a:lnTo>
                  <a:lnTo>
                    <a:pt x="93" y="9"/>
                  </a:lnTo>
                  <a:lnTo>
                    <a:pt x="97" y="12"/>
                  </a:lnTo>
                  <a:lnTo>
                    <a:pt x="100" y="16"/>
                  </a:lnTo>
                  <a:lnTo>
                    <a:pt x="105" y="21"/>
                  </a:lnTo>
                  <a:lnTo>
                    <a:pt x="105" y="24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0" name="Freeform 13614">
              <a:extLst>
                <a:ext uri="{FF2B5EF4-FFF2-40B4-BE49-F238E27FC236}">
                  <a16:creationId xmlns:a16="http://schemas.microsoft.com/office/drawing/2014/main" id="{A6B8364C-94A8-4705-91CC-8F8BE0FD7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3305"/>
              <a:ext cx="105" cy="24"/>
            </a:xfrm>
            <a:custGeom>
              <a:avLst/>
              <a:gdLst>
                <a:gd name="T0" fmla="*/ 0 w 105"/>
                <a:gd name="T1" fmla="*/ 18 h 24"/>
                <a:gd name="T2" fmla="*/ 0 w 105"/>
                <a:gd name="T3" fmla="*/ 18 h 24"/>
                <a:gd name="T4" fmla="*/ 4 w 105"/>
                <a:gd name="T5" fmla="*/ 15 h 24"/>
                <a:gd name="T6" fmla="*/ 7 w 105"/>
                <a:gd name="T7" fmla="*/ 10 h 24"/>
                <a:gd name="T8" fmla="*/ 12 w 105"/>
                <a:gd name="T9" fmla="*/ 6 h 24"/>
                <a:gd name="T10" fmla="*/ 16 w 105"/>
                <a:gd name="T11" fmla="*/ 1 h 24"/>
                <a:gd name="T12" fmla="*/ 16 w 105"/>
                <a:gd name="T13" fmla="*/ 1 h 24"/>
                <a:gd name="T14" fmla="*/ 21 w 105"/>
                <a:gd name="T15" fmla="*/ 0 h 24"/>
                <a:gd name="T16" fmla="*/ 25 w 105"/>
                <a:gd name="T17" fmla="*/ 0 h 24"/>
                <a:gd name="T18" fmla="*/ 36 w 105"/>
                <a:gd name="T19" fmla="*/ 1 h 24"/>
                <a:gd name="T20" fmla="*/ 48 w 105"/>
                <a:gd name="T21" fmla="*/ 3 h 24"/>
                <a:gd name="T22" fmla="*/ 57 w 105"/>
                <a:gd name="T23" fmla="*/ 4 h 24"/>
                <a:gd name="T24" fmla="*/ 57 w 105"/>
                <a:gd name="T25" fmla="*/ 4 h 24"/>
                <a:gd name="T26" fmla="*/ 75 w 105"/>
                <a:gd name="T27" fmla="*/ 6 h 24"/>
                <a:gd name="T28" fmla="*/ 85 w 105"/>
                <a:gd name="T29" fmla="*/ 6 h 24"/>
                <a:gd name="T30" fmla="*/ 93 w 105"/>
                <a:gd name="T31" fmla="*/ 9 h 24"/>
                <a:gd name="T32" fmla="*/ 93 w 105"/>
                <a:gd name="T33" fmla="*/ 9 h 24"/>
                <a:gd name="T34" fmla="*/ 97 w 105"/>
                <a:gd name="T35" fmla="*/ 12 h 24"/>
                <a:gd name="T36" fmla="*/ 100 w 105"/>
                <a:gd name="T37" fmla="*/ 16 h 24"/>
                <a:gd name="T38" fmla="*/ 105 w 105"/>
                <a:gd name="T39" fmla="*/ 21 h 24"/>
                <a:gd name="T40" fmla="*/ 105 w 105"/>
                <a:gd name="T41" fmla="*/ 24 h 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5" h="24">
                  <a:moveTo>
                    <a:pt x="0" y="18"/>
                  </a:moveTo>
                  <a:lnTo>
                    <a:pt x="0" y="18"/>
                  </a:lnTo>
                  <a:lnTo>
                    <a:pt x="4" y="15"/>
                  </a:lnTo>
                  <a:lnTo>
                    <a:pt x="7" y="10"/>
                  </a:lnTo>
                  <a:lnTo>
                    <a:pt x="12" y="6"/>
                  </a:lnTo>
                  <a:lnTo>
                    <a:pt x="16" y="1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36" y="1"/>
                  </a:lnTo>
                  <a:lnTo>
                    <a:pt x="48" y="3"/>
                  </a:lnTo>
                  <a:lnTo>
                    <a:pt x="57" y="4"/>
                  </a:lnTo>
                  <a:lnTo>
                    <a:pt x="75" y="6"/>
                  </a:lnTo>
                  <a:lnTo>
                    <a:pt x="85" y="6"/>
                  </a:lnTo>
                  <a:lnTo>
                    <a:pt x="93" y="9"/>
                  </a:lnTo>
                  <a:lnTo>
                    <a:pt x="97" y="12"/>
                  </a:lnTo>
                  <a:lnTo>
                    <a:pt x="100" y="16"/>
                  </a:lnTo>
                  <a:lnTo>
                    <a:pt x="105" y="21"/>
                  </a:lnTo>
                  <a:lnTo>
                    <a:pt x="105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1" name="Freeform 13615">
              <a:extLst>
                <a:ext uri="{FF2B5EF4-FFF2-40B4-BE49-F238E27FC236}">
                  <a16:creationId xmlns:a16="http://schemas.microsoft.com/office/drawing/2014/main" id="{1E86D35B-4118-45B0-B6F2-EB02671ED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320"/>
              <a:ext cx="101" cy="25"/>
            </a:xfrm>
            <a:custGeom>
              <a:avLst/>
              <a:gdLst>
                <a:gd name="T0" fmla="*/ 0 w 101"/>
                <a:gd name="T1" fmla="*/ 15 h 25"/>
                <a:gd name="T2" fmla="*/ 0 w 101"/>
                <a:gd name="T3" fmla="*/ 15 h 25"/>
                <a:gd name="T4" fmla="*/ 11 w 101"/>
                <a:gd name="T5" fmla="*/ 12 h 25"/>
                <a:gd name="T6" fmla="*/ 20 w 101"/>
                <a:gd name="T7" fmla="*/ 6 h 25"/>
                <a:gd name="T8" fmla="*/ 20 w 101"/>
                <a:gd name="T9" fmla="*/ 6 h 25"/>
                <a:gd name="T10" fmla="*/ 27 w 101"/>
                <a:gd name="T11" fmla="*/ 1 h 25"/>
                <a:gd name="T12" fmla="*/ 35 w 101"/>
                <a:gd name="T13" fmla="*/ 0 h 25"/>
                <a:gd name="T14" fmla="*/ 44 w 101"/>
                <a:gd name="T15" fmla="*/ 0 h 25"/>
                <a:gd name="T16" fmla="*/ 53 w 101"/>
                <a:gd name="T17" fmla="*/ 1 h 25"/>
                <a:gd name="T18" fmla="*/ 53 w 101"/>
                <a:gd name="T19" fmla="*/ 1 h 25"/>
                <a:gd name="T20" fmla="*/ 62 w 101"/>
                <a:gd name="T21" fmla="*/ 1 h 25"/>
                <a:gd name="T22" fmla="*/ 69 w 101"/>
                <a:gd name="T23" fmla="*/ 4 h 25"/>
                <a:gd name="T24" fmla="*/ 84 w 101"/>
                <a:gd name="T25" fmla="*/ 9 h 25"/>
                <a:gd name="T26" fmla="*/ 84 w 101"/>
                <a:gd name="T27" fmla="*/ 9 h 25"/>
                <a:gd name="T28" fmla="*/ 87 w 101"/>
                <a:gd name="T29" fmla="*/ 10 h 25"/>
                <a:gd name="T30" fmla="*/ 90 w 101"/>
                <a:gd name="T31" fmla="*/ 13 h 25"/>
                <a:gd name="T32" fmla="*/ 90 w 101"/>
                <a:gd name="T33" fmla="*/ 13 h 25"/>
                <a:gd name="T34" fmla="*/ 95 w 101"/>
                <a:gd name="T35" fmla="*/ 19 h 25"/>
                <a:gd name="T36" fmla="*/ 101 w 101"/>
                <a:gd name="T37" fmla="*/ 25 h 25"/>
                <a:gd name="T38" fmla="*/ 101 w 101"/>
                <a:gd name="T39" fmla="*/ 25 h 25"/>
                <a:gd name="T40" fmla="*/ 84 w 101"/>
                <a:gd name="T41" fmla="*/ 22 h 25"/>
                <a:gd name="T42" fmla="*/ 84 w 101"/>
                <a:gd name="T43" fmla="*/ 22 h 25"/>
                <a:gd name="T44" fmla="*/ 69 w 101"/>
                <a:gd name="T45" fmla="*/ 22 h 25"/>
                <a:gd name="T46" fmla="*/ 54 w 101"/>
                <a:gd name="T47" fmla="*/ 22 h 25"/>
                <a:gd name="T48" fmla="*/ 23 w 101"/>
                <a:gd name="T49" fmla="*/ 24 h 25"/>
                <a:gd name="T50" fmla="*/ 0 w 101"/>
                <a:gd name="T51" fmla="*/ 15 h 2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1" h="25">
                  <a:moveTo>
                    <a:pt x="0" y="15"/>
                  </a:moveTo>
                  <a:lnTo>
                    <a:pt x="0" y="15"/>
                  </a:lnTo>
                  <a:lnTo>
                    <a:pt x="11" y="12"/>
                  </a:lnTo>
                  <a:lnTo>
                    <a:pt x="20" y="6"/>
                  </a:lnTo>
                  <a:lnTo>
                    <a:pt x="27" y="1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53" y="1"/>
                  </a:lnTo>
                  <a:lnTo>
                    <a:pt x="62" y="1"/>
                  </a:lnTo>
                  <a:lnTo>
                    <a:pt x="69" y="4"/>
                  </a:lnTo>
                  <a:lnTo>
                    <a:pt x="84" y="9"/>
                  </a:lnTo>
                  <a:lnTo>
                    <a:pt x="87" y="10"/>
                  </a:lnTo>
                  <a:lnTo>
                    <a:pt x="90" y="13"/>
                  </a:lnTo>
                  <a:lnTo>
                    <a:pt x="95" y="19"/>
                  </a:lnTo>
                  <a:lnTo>
                    <a:pt x="101" y="25"/>
                  </a:lnTo>
                  <a:lnTo>
                    <a:pt x="84" y="22"/>
                  </a:lnTo>
                  <a:lnTo>
                    <a:pt x="69" y="22"/>
                  </a:lnTo>
                  <a:lnTo>
                    <a:pt x="54" y="22"/>
                  </a:lnTo>
                  <a:lnTo>
                    <a:pt x="23" y="24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2" name="Freeform 13616">
              <a:extLst>
                <a:ext uri="{FF2B5EF4-FFF2-40B4-BE49-F238E27FC236}">
                  <a16:creationId xmlns:a16="http://schemas.microsoft.com/office/drawing/2014/main" id="{3B000DF0-AAFF-4C18-860D-F79B71F81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320"/>
              <a:ext cx="101" cy="25"/>
            </a:xfrm>
            <a:custGeom>
              <a:avLst/>
              <a:gdLst>
                <a:gd name="T0" fmla="*/ 0 w 101"/>
                <a:gd name="T1" fmla="*/ 15 h 25"/>
                <a:gd name="T2" fmla="*/ 0 w 101"/>
                <a:gd name="T3" fmla="*/ 15 h 25"/>
                <a:gd name="T4" fmla="*/ 11 w 101"/>
                <a:gd name="T5" fmla="*/ 12 h 25"/>
                <a:gd name="T6" fmla="*/ 20 w 101"/>
                <a:gd name="T7" fmla="*/ 6 h 25"/>
                <a:gd name="T8" fmla="*/ 20 w 101"/>
                <a:gd name="T9" fmla="*/ 6 h 25"/>
                <a:gd name="T10" fmla="*/ 27 w 101"/>
                <a:gd name="T11" fmla="*/ 1 h 25"/>
                <a:gd name="T12" fmla="*/ 35 w 101"/>
                <a:gd name="T13" fmla="*/ 0 h 25"/>
                <a:gd name="T14" fmla="*/ 44 w 101"/>
                <a:gd name="T15" fmla="*/ 0 h 25"/>
                <a:gd name="T16" fmla="*/ 53 w 101"/>
                <a:gd name="T17" fmla="*/ 1 h 25"/>
                <a:gd name="T18" fmla="*/ 53 w 101"/>
                <a:gd name="T19" fmla="*/ 1 h 25"/>
                <a:gd name="T20" fmla="*/ 62 w 101"/>
                <a:gd name="T21" fmla="*/ 1 h 25"/>
                <a:gd name="T22" fmla="*/ 69 w 101"/>
                <a:gd name="T23" fmla="*/ 4 h 25"/>
                <a:gd name="T24" fmla="*/ 84 w 101"/>
                <a:gd name="T25" fmla="*/ 9 h 25"/>
                <a:gd name="T26" fmla="*/ 84 w 101"/>
                <a:gd name="T27" fmla="*/ 9 h 25"/>
                <a:gd name="T28" fmla="*/ 87 w 101"/>
                <a:gd name="T29" fmla="*/ 10 h 25"/>
                <a:gd name="T30" fmla="*/ 90 w 101"/>
                <a:gd name="T31" fmla="*/ 13 h 25"/>
                <a:gd name="T32" fmla="*/ 90 w 101"/>
                <a:gd name="T33" fmla="*/ 13 h 25"/>
                <a:gd name="T34" fmla="*/ 95 w 101"/>
                <a:gd name="T35" fmla="*/ 19 h 25"/>
                <a:gd name="T36" fmla="*/ 101 w 101"/>
                <a:gd name="T37" fmla="*/ 25 h 25"/>
                <a:gd name="T38" fmla="*/ 101 w 101"/>
                <a:gd name="T39" fmla="*/ 25 h 25"/>
                <a:gd name="T40" fmla="*/ 84 w 101"/>
                <a:gd name="T41" fmla="*/ 22 h 25"/>
                <a:gd name="T42" fmla="*/ 84 w 101"/>
                <a:gd name="T43" fmla="*/ 22 h 25"/>
                <a:gd name="T44" fmla="*/ 69 w 101"/>
                <a:gd name="T45" fmla="*/ 22 h 25"/>
                <a:gd name="T46" fmla="*/ 54 w 101"/>
                <a:gd name="T47" fmla="*/ 22 h 25"/>
                <a:gd name="T48" fmla="*/ 23 w 101"/>
                <a:gd name="T49" fmla="*/ 24 h 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25">
                  <a:moveTo>
                    <a:pt x="0" y="15"/>
                  </a:moveTo>
                  <a:lnTo>
                    <a:pt x="0" y="15"/>
                  </a:lnTo>
                  <a:lnTo>
                    <a:pt x="11" y="12"/>
                  </a:lnTo>
                  <a:lnTo>
                    <a:pt x="20" y="6"/>
                  </a:lnTo>
                  <a:lnTo>
                    <a:pt x="27" y="1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53" y="1"/>
                  </a:lnTo>
                  <a:lnTo>
                    <a:pt x="62" y="1"/>
                  </a:lnTo>
                  <a:lnTo>
                    <a:pt x="69" y="4"/>
                  </a:lnTo>
                  <a:lnTo>
                    <a:pt x="84" y="9"/>
                  </a:lnTo>
                  <a:lnTo>
                    <a:pt x="87" y="10"/>
                  </a:lnTo>
                  <a:lnTo>
                    <a:pt x="90" y="13"/>
                  </a:lnTo>
                  <a:lnTo>
                    <a:pt x="95" y="19"/>
                  </a:lnTo>
                  <a:lnTo>
                    <a:pt x="101" y="25"/>
                  </a:lnTo>
                  <a:lnTo>
                    <a:pt x="84" y="22"/>
                  </a:lnTo>
                  <a:lnTo>
                    <a:pt x="69" y="22"/>
                  </a:lnTo>
                  <a:lnTo>
                    <a:pt x="54" y="22"/>
                  </a:lnTo>
                  <a:lnTo>
                    <a:pt x="23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3" name="Freeform 13617">
              <a:extLst>
                <a:ext uri="{FF2B5EF4-FFF2-40B4-BE49-F238E27FC236}">
                  <a16:creationId xmlns:a16="http://schemas.microsoft.com/office/drawing/2014/main" id="{BF89F820-70C9-468C-9C34-39B172987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3023"/>
              <a:ext cx="1738" cy="360"/>
            </a:xfrm>
            <a:custGeom>
              <a:avLst/>
              <a:gdLst>
                <a:gd name="T0" fmla="*/ 1726 w 1738"/>
                <a:gd name="T1" fmla="*/ 228 h 360"/>
                <a:gd name="T2" fmla="*/ 1659 w 1738"/>
                <a:gd name="T3" fmla="*/ 301 h 360"/>
                <a:gd name="T4" fmla="*/ 1578 w 1738"/>
                <a:gd name="T5" fmla="*/ 331 h 360"/>
                <a:gd name="T6" fmla="*/ 1443 w 1738"/>
                <a:gd name="T7" fmla="*/ 334 h 360"/>
                <a:gd name="T8" fmla="*/ 1464 w 1738"/>
                <a:gd name="T9" fmla="*/ 313 h 360"/>
                <a:gd name="T10" fmla="*/ 1573 w 1738"/>
                <a:gd name="T11" fmla="*/ 205 h 360"/>
                <a:gd name="T12" fmla="*/ 1582 w 1738"/>
                <a:gd name="T13" fmla="*/ 174 h 360"/>
                <a:gd name="T14" fmla="*/ 1573 w 1738"/>
                <a:gd name="T15" fmla="*/ 174 h 360"/>
                <a:gd name="T16" fmla="*/ 1549 w 1738"/>
                <a:gd name="T17" fmla="*/ 220 h 360"/>
                <a:gd name="T18" fmla="*/ 1428 w 1738"/>
                <a:gd name="T19" fmla="*/ 322 h 360"/>
                <a:gd name="T20" fmla="*/ 1239 w 1738"/>
                <a:gd name="T21" fmla="*/ 346 h 360"/>
                <a:gd name="T22" fmla="*/ 1171 w 1738"/>
                <a:gd name="T23" fmla="*/ 345 h 360"/>
                <a:gd name="T24" fmla="*/ 1330 w 1738"/>
                <a:gd name="T25" fmla="*/ 273 h 360"/>
                <a:gd name="T26" fmla="*/ 1395 w 1738"/>
                <a:gd name="T27" fmla="*/ 204 h 360"/>
                <a:gd name="T28" fmla="*/ 1393 w 1738"/>
                <a:gd name="T29" fmla="*/ 196 h 360"/>
                <a:gd name="T30" fmla="*/ 1377 w 1738"/>
                <a:gd name="T31" fmla="*/ 211 h 360"/>
                <a:gd name="T32" fmla="*/ 1297 w 1738"/>
                <a:gd name="T33" fmla="*/ 280 h 360"/>
                <a:gd name="T34" fmla="*/ 1140 w 1738"/>
                <a:gd name="T35" fmla="*/ 339 h 360"/>
                <a:gd name="T36" fmla="*/ 1008 w 1738"/>
                <a:gd name="T37" fmla="*/ 337 h 360"/>
                <a:gd name="T38" fmla="*/ 1032 w 1738"/>
                <a:gd name="T39" fmla="*/ 324 h 360"/>
                <a:gd name="T40" fmla="*/ 1126 w 1738"/>
                <a:gd name="T41" fmla="*/ 238 h 360"/>
                <a:gd name="T42" fmla="*/ 1165 w 1738"/>
                <a:gd name="T43" fmla="*/ 130 h 360"/>
                <a:gd name="T44" fmla="*/ 1159 w 1738"/>
                <a:gd name="T45" fmla="*/ 103 h 360"/>
                <a:gd name="T46" fmla="*/ 1152 w 1738"/>
                <a:gd name="T47" fmla="*/ 111 h 360"/>
                <a:gd name="T48" fmla="*/ 1132 w 1738"/>
                <a:gd name="T49" fmla="*/ 207 h 360"/>
                <a:gd name="T50" fmla="*/ 1054 w 1738"/>
                <a:gd name="T51" fmla="*/ 295 h 360"/>
                <a:gd name="T52" fmla="*/ 952 w 1738"/>
                <a:gd name="T53" fmla="*/ 328 h 360"/>
                <a:gd name="T54" fmla="*/ 711 w 1738"/>
                <a:gd name="T55" fmla="*/ 271 h 360"/>
                <a:gd name="T56" fmla="*/ 475 w 1738"/>
                <a:gd name="T57" fmla="*/ 211 h 360"/>
                <a:gd name="T58" fmla="*/ 375 w 1738"/>
                <a:gd name="T59" fmla="*/ 198 h 360"/>
                <a:gd name="T60" fmla="*/ 493 w 1738"/>
                <a:gd name="T61" fmla="*/ 133 h 360"/>
                <a:gd name="T62" fmla="*/ 574 w 1738"/>
                <a:gd name="T63" fmla="*/ 109 h 360"/>
                <a:gd name="T64" fmla="*/ 756 w 1738"/>
                <a:gd name="T65" fmla="*/ 132 h 360"/>
                <a:gd name="T66" fmla="*/ 912 w 1738"/>
                <a:gd name="T67" fmla="*/ 127 h 360"/>
                <a:gd name="T68" fmla="*/ 916 w 1738"/>
                <a:gd name="T69" fmla="*/ 120 h 360"/>
                <a:gd name="T70" fmla="*/ 883 w 1738"/>
                <a:gd name="T71" fmla="*/ 121 h 360"/>
                <a:gd name="T72" fmla="*/ 708 w 1738"/>
                <a:gd name="T73" fmla="*/ 112 h 360"/>
                <a:gd name="T74" fmla="*/ 571 w 1738"/>
                <a:gd name="T75" fmla="*/ 97 h 360"/>
                <a:gd name="T76" fmla="*/ 549 w 1738"/>
                <a:gd name="T77" fmla="*/ 94 h 360"/>
                <a:gd name="T78" fmla="*/ 679 w 1738"/>
                <a:gd name="T79" fmla="*/ 16 h 360"/>
                <a:gd name="T80" fmla="*/ 700 w 1738"/>
                <a:gd name="T81" fmla="*/ 4 h 360"/>
                <a:gd name="T82" fmla="*/ 693 w 1738"/>
                <a:gd name="T83" fmla="*/ 0 h 360"/>
                <a:gd name="T84" fmla="*/ 531 w 1738"/>
                <a:gd name="T85" fmla="*/ 93 h 360"/>
                <a:gd name="T86" fmla="*/ 385 w 1738"/>
                <a:gd name="T87" fmla="*/ 175 h 360"/>
                <a:gd name="T88" fmla="*/ 256 w 1738"/>
                <a:gd name="T89" fmla="*/ 198 h 360"/>
                <a:gd name="T90" fmla="*/ 0 w 1738"/>
                <a:gd name="T91" fmla="*/ 219 h 360"/>
                <a:gd name="T92" fmla="*/ 0 w 1738"/>
                <a:gd name="T93" fmla="*/ 238 h 360"/>
                <a:gd name="T94" fmla="*/ 249 w 1738"/>
                <a:gd name="T95" fmla="*/ 220 h 360"/>
                <a:gd name="T96" fmla="*/ 435 w 1738"/>
                <a:gd name="T97" fmla="*/ 222 h 360"/>
                <a:gd name="T98" fmla="*/ 640 w 1738"/>
                <a:gd name="T99" fmla="*/ 268 h 360"/>
                <a:gd name="T100" fmla="*/ 1032 w 1738"/>
                <a:gd name="T101" fmla="*/ 352 h 360"/>
                <a:gd name="T102" fmla="*/ 1126 w 1738"/>
                <a:gd name="T103" fmla="*/ 360 h 360"/>
                <a:gd name="T104" fmla="*/ 1521 w 1738"/>
                <a:gd name="T105" fmla="*/ 345 h 360"/>
                <a:gd name="T106" fmla="*/ 1626 w 1738"/>
                <a:gd name="T107" fmla="*/ 333 h 360"/>
                <a:gd name="T108" fmla="*/ 1714 w 1738"/>
                <a:gd name="T109" fmla="*/ 267 h 360"/>
                <a:gd name="T110" fmla="*/ 1737 w 1738"/>
                <a:gd name="T111" fmla="*/ 228 h 3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738" h="360">
                  <a:moveTo>
                    <a:pt x="1735" y="226"/>
                  </a:moveTo>
                  <a:lnTo>
                    <a:pt x="1735" y="226"/>
                  </a:lnTo>
                  <a:lnTo>
                    <a:pt x="1732" y="225"/>
                  </a:lnTo>
                  <a:lnTo>
                    <a:pt x="1731" y="226"/>
                  </a:lnTo>
                  <a:lnTo>
                    <a:pt x="1728" y="226"/>
                  </a:lnTo>
                  <a:lnTo>
                    <a:pt x="1726" y="228"/>
                  </a:lnTo>
                  <a:lnTo>
                    <a:pt x="1717" y="243"/>
                  </a:lnTo>
                  <a:lnTo>
                    <a:pt x="1705" y="259"/>
                  </a:lnTo>
                  <a:lnTo>
                    <a:pt x="1689" y="276"/>
                  </a:lnTo>
                  <a:lnTo>
                    <a:pt x="1669" y="294"/>
                  </a:lnTo>
                  <a:lnTo>
                    <a:pt x="1659" y="301"/>
                  </a:lnTo>
                  <a:lnTo>
                    <a:pt x="1647" y="309"/>
                  </a:lnTo>
                  <a:lnTo>
                    <a:pt x="1635" y="316"/>
                  </a:lnTo>
                  <a:lnTo>
                    <a:pt x="1623" y="321"/>
                  </a:lnTo>
                  <a:lnTo>
                    <a:pt x="1608" y="327"/>
                  </a:lnTo>
                  <a:lnTo>
                    <a:pt x="1594" y="330"/>
                  </a:lnTo>
                  <a:lnTo>
                    <a:pt x="1578" y="331"/>
                  </a:lnTo>
                  <a:lnTo>
                    <a:pt x="1563" y="331"/>
                  </a:lnTo>
                  <a:lnTo>
                    <a:pt x="1531" y="331"/>
                  </a:lnTo>
                  <a:lnTo>
                    <a:pt x="1501" y="331"/>
                  </a:lnTo>
                  <a:lnTo>
                    <a:pt x="1443" y="334"/>
                  </a:lnTo>
                  <a:lnTo>
                    <a:pt x="1440" y="333"/>
                  </a:lnTo>
                  <a:lnTo>
                    <a:pt x="1438" y="333"/>
                  </a:lnTo>
                  <a:lnTo>
                    <a:pt x="1437" y="331"/>
                  </a:lnTo>
                  <a:lnTo>
                    <a:pt x="1438" y="328"/>
                  </a:lnTo>
                  <a:lnTo>
                    <a:pt x="1464" y="313"/>
                  </a:lnTo>
                  <a:lnTo>
                    <a:pt x="1488" y="295"/>
                  </a:lnTo>
                  <a:lnTo>
                    <a:pt x="1512" y="276"/>
                  </a:lnTo>
                  <a:lnTo>
                    <a:pt x="1533" y="256"/>
                  </a:lnTo>
                  <a:lnTo>
                    <a:pt x="1552" y="235"/>
                  </a:lnTo>
                  <a:lnTo>
                    <a:pt x="1567" y="214"/>
                  </a:lnTo>
                  <a:lnTo>
                    <a:pt x="1573" y="205"/>
                  </a:lnTo>
                  <a:lnTo>
                    <a:pt x="1578" y="195"/>
                  </a:lnTo>
                  <a:lnTo>
                    <a:pt x="1582" y="186"/>
                  </a:lnTo>
                  <a:lnTo>
                    <a:pt x="1584" y="178"/>
                  </a:lnTo>
                  <a:lnTo>
                    <a:pt x="1584" y="175"/>
                  </a:lnTo>
                  <a:lnTo>
                    <a:pt x="1582" y="174"/>
                  </a:lnTo>
                  <a:lnTo>
                    <a:pt x="1581" y="172"/>
                  </a:lnTo>
                  <a:lnTo>
                    <a:pt x="1579" y="171"/>
                  </a:lnTo>
                  <a:lnTo>
                    <a:pt x="1576" y="172"/>
                  </a:lnTo>
                  <a:lnTo>
                    <a:pt x="1575" y="172"/>
                  </a:lnTo>
                  <a:lnTo>
                    <a:pt x="1573" y="174"/>
                  </a:lnTo>
                  <a:lnTo>
                    <a:pt x="1572" y="177"/>
                  </a:lnTo>
                  <a:lnTo>
                    <a:pt x="1569" y="186"/>
                  </a:lnTo>
                  <a:lnTo>
                    <a:pt x="1564" y="198"/>
                  </a:lnTo>
                  <a:lnTo>
                    <a:pt x="1558" y="208"/>
                  </a:lnTo>
                  <a:lnTo>
                    <a:pt x="1549" y="220"/>
                  </a:lnTo>
                  <a:lnTo>
                    <a:pt x="1539" y="234"/>
                  </a:lnTo>
                  <a:lnTo>
                    <a:pt x="1527" y="246"/>
                  </a:lnTo>
                  <a:lnTo>
                    <a:pt x="1501" y="270"/>
                  </a:lnTo>
                  <a:lnTo>
                    <a:pt x="1471" y="294"/>
                  </a:lnTo>
                  <a:lnTo>
                    <a:pt x="1441" y="313"/>
                  </a:lnTo>
                  <a:lnTo>
                    <a:pt x="1428" y="322"/>
                  </a:lnTo>
                  <a:lnTo>
                    <a:pt x="1413" y="330"/>
                  </a:lnTo>
                  <a:lnTo>
                    <a:pt x="1401" y="334"/>
                  </a:lnTo>
                  <a:lnTo>
                    <a:pt x="1387" y="339"/>
                  </a:lnTo>
                  <a:lnTo>
                    <a:pt x="1294" y="345"/>
                  </a:lnTo>
                  <a:lnTo>
                    <a:pt x="1239" y="346"/>
                  </a:lnTo>
                  <a:lnTo>
                    <a:pt x="1176" y="348"/>
                  </a:lnTo>
                  <a:lnTo>
                    <a:pt x="1173" y="348"/>
                  </a:lnTo>
                  <a:lnTo>
                    <a:pt x="1170" y="346"/>
                  </a:lnTo>
                  <a:lnTo>
                    <a:pt x="1170" y="345"/>
                  </a:lnTo>
                  <a:lnTo>
                    <a:pt x="1171" y="345"/>
                  </a:lnTo>
                  <a:lnTo>
                    <a:pt x="1204" y="334"/>
                  </a:lnTo>
                  <a:lnTo>
                    <a:pt x="1237" y="322"/>
                  </a:lnTo>
                  <a:lnTo>
                    <a:pt x="1270" y="307"/>
                  </a:lnTo>
                  <a:lnTo>
                    <a:pt x="1302" y="291"/>
                  </a:lnTo>
                  <a:lnTo>
                    <a:pt x="1330" y="273"/>
                  </a:lnTo>
                  <a:lnTo>
                    <a:pt x="1344" y="262"/>
                  </a:lnTo>
                  <a:lnTo>
                    <a:pt x="1357" y="252"/>
                  </a:lnTo>
                  <a:lnTo>
                    <a:pt x="1368" y="241"/>
                  </a:lnTo>
                  <a:lnTo>
                    <a:pt x="1378" y="229"/>
                  </a:lnTo>
                  <a:lnTo>
                    <a:pt x="1387" y="217"/>
                  </a:lnTo>
                  <a:lnTo>
                    <a:pt x="1395" y="204"/>
                  </a:lnTo>
                  <a:lnTo>
                    <a:pt x="1396" y="202"/>
                  </a:lnTo>
                  <a:lnTo>
                    <a:pt x="1395" y="199"/>
                  </a:lnTo>
                  <a:lnTo>
                    <a:pt x="1395" y="198"/>
                  </a:lnTo>
                  <a:lnTo>
                    <a:pt x="1393" y="196"/>
                  </a:lnTo>
                  <a:lnTo>
                    <a:pt x="1390" y="195"/>
                  </a:lnTo>
                  <a:lnTo>
                    <a:pt x="1387" y="196"/>
                  </a:lnTo>
                  <a:lnTo>
                    <a:pt x="1386" y="196"/>
                  </a:lnTo>
                  <a:lnTo>
                    <a:pt x="1384" y="199"/>
                  </a:lnTo>
                  <a:lnTo>
                    <a:pt x="1377" y="211"/>
                  </a:lnTo>
                  <a:lnTo>
                    <a:pt x="1366" y="225"/>
                  </a:lnTo>
                  <a:lnTo>
                    <a:pt x="1356" y="237"/>
                  </a:lnTo>
                  <a:lnTo>
                    <a:pt x="1342" y="249"/>
                  </a:lnTo>
                  <a:lnTo>
                    <a:pt x="1329" y="259"/>
                  </a:lnTo>
                  <a:lnTo>
                    <a:pt x="1312" y="270"/>
                  </a:lnTo>
                  <a:lnTo>
                    <a:pt x="1297" y="280"/>
                  </a:lnTo>
                  <a:lnTo>
                    <a:pt x="1279" y="289"/>
                  </a:lnTo>
                  <a:lnTo>
                    <a:pt x="1245" y="306"/>
                  </a:lnTo>
                  <a:lnTo>
                    <a:pt x="1209" y="319"/>
                  </a:lnTo>
                  <a:lnTo>
                    <a:pt x="1174" y="331"/>
                  </a:lnTo>
                  <a:lnTo>
                    <a:pt x="1140" y="339"/>
                  </a:lnTo>
                  <a:lnTo>
                    <a:pt x="1123" y="342"/>
                  </a:lnTo>
                  <a:lnTo>
                    <a:pt x="1099" y="343"/>
                  </a:lnTo>
                  <a:lnTo>
                    <a:pt x="1077" y="343"/>
                  </a:lnTo>
                  <a:lnTo>
                    <a:pt x="1063" y="343"/>
                  </a:lnTo>
                  <a:lnTo>
                    <a:pt x="1008" y="337"/>
                  </a:lnTo>
                  <a:lnTo>
                    <a:pt x="1006" y="336"/>
                  </a:lnTo>
                  <a:lnTo>
                    <a:pt x="1009" y="333"/>
                  </a:lnTo>
                  <a:lnTo>
                    <a:pt x="1032" y="324"/>
                  </a:lnTo>
                  <a:lnTo>
                    <a:pt x="1054" y="310"/>
                  </a:lnTo>
                  <a:lnTo>
                    <a:pt x="1075" y="294"/>
                  </a:lnTo>
                  <a:lnTo>
                    <a:pt x="1096" y="274"/>
                  </a:lnTo>
                  <a:lnTo>
                    <a:pt x="1111" y="258"/>
                  </a:lnTo>
                  <a:lnTo>
                    <a:pt x="1126" y="238"/>
                  </a:lnTo>
                  <a:lnTo>
                    <a:pt x="1138" y="219"/>
                  </a:lnTo>
                  <a:lnTo>
                    <a:pt x="1150" y="198"/>
                  </a:lnTo>
                  <a:lnTo>
                    <a:pt x="1158" y="175"/>
                  </a:lnTo>
                  <a:lnTo>
                    <a:pt x="1164" y="153"/>
                  </a:lnTo>
                  <a:lnTo>
                    <a:pt x="1165" y="142"/>
                  </a:lnTo>
                  <a:lnTo>
                    <a:pt x="1165" y="130"/>
                  </a:lnTo>
                  <a:lnTo>
                    <a:pt x="1165" y="120"/>
                  </a:lnTo>
                  <a:lnTo>
                    <a:pt x="1164" y="108"/>
                  </a:lnTo>
                  <a:lnTo>
                    <a:pt x="1162" y="106"/>
                  </a:lnTo>
                  <a:lnTo>
                    <a:pt x="1161" y="105"/>
                  </a:lnTo>
                  <a:lnTo>
                    <a:pt x="1159" y="103"/>
                  </a:lnTo>
                  <a:lnTo>
                    <a:pt x="1156" y="103"/>
                  </a:lnTo>
                  <a:lnTo>
                    <a:pt x="1155" y="105"/>
                  </a:lnTo>
                  <a:lnTo>
                    <a:pt x="1153" y="106"/>
                  </a:lnTo>
                  <a:lnTo>
                    <a:pt x="1152" y="108"/>
                  </a:lnTo>
                  <a:lnTo>
                    <a:pt x="1152" y="111"/>
                  </a:lnTo>
                  <a:lnTo>
                    <a:pt x="1153" y="129"/>
                  </a:lnTo>
                  <a:lnTo>
                    <a:pt x="1152" y="147"/>
                  </a:lnTo>
                  <a:lnTo>
                    <a:pt x="1149" y="166"/>
                  </a:lnTo>
                  <a:lnTo>
                    <a:pt x="1141" y="187"/>
                  </a:lnTo>
                  <a:lnTo>
                    <a:pt x="1132" y="207"/>
                  </a:lnTo>
                  <a:lnTo>
                    <a:pt x="1119" y="226"/>
                  </a:lnTo>
                  <a:lnTo>
                    <a:pt x="1105" y="247"/>
                  </a:lnTo>
                  <a:lnTo>
                    <a:pt x="1089" y="265"/>
                  </a:lnTo>
                  <a:lnTo>
                    <a:pt x="1071" y="282"/>
                  </a:lnTo>
                  <a:lnTo>
                    <a:pt x="1054" y="295"/>
                  </a:lnTo>
                  <a:lnTo>
                    <a:pt x="1036" y="307"/>
                  </a:lnTo>
                  <a:lnTo>
                    <a:pt x="1018" y="316"/>
                  </a:lnTo>
                  <a:lnTo>
                    <a:pt x="1002" y="324"/>
                  </a:lnTo>
                  <a:lnTo>
                    <a:pt x="984" y="327"/>
                  </a:lnTo>
                  <a:lnTo>
                    <a:pt x="969" y="328"/>
                  </a:lnTo>
                  <a:lnTo>
                    <a:pt x="952" y="328"/>
                  </a:lnTo>
                  <a:lnTo>
                    <a:pt x="870" y="312"/>
                  </a:lnTo>
                  <a:lnTo>
                    <a:pt x="789" y="292"/>
                  </a:lnTo>
                  <a:lnTo>
                    <a:pt x="711" y="271"/>
                  </a:lnTo>
                  <a:lnTo>
                    <a:pt x="639" y="252"/>
                  </a:lnTo>
                  <a:lnTo>
                    <a:pt x="544" y="226"/>
                  </a:lnTo>
                  <a:lnTo>
                    <a:pt x="505" y="217"/>
                  </a:lnTo>
                  <a:lnTo>
                    <a:pt x="475" y="211"/>
                  </a:lnTo>
                  <a:lnTo>
                    <a:pt x="427" y="207"/>
                  </a:lnTo>
                  <a:lnTo>
                    <a:pt x="379" y="201"/>
                  </a:lnTo>
                  <a:lnTo>
                    <a:pt x="375" y="201"/>
                  </a:lnTo>
                  <a:lnTo>
                    <a:pt x="375" y="199"/>
                  </a:lnTo>
                  <a:lnTo>
                    <a:pt x="375" y="198"/>
                  </a:lnTo>
                  <a:lnTo>
                    <a:pt x="378" y="196"/>
                  </a:lnTo>
                  <a:lnTo>
                    <a:pt x="406" y="183"/>
                  </a:lnTo>
                  <a:lnTo>
                    <a:pt x="435" y="169"/>
                  </a:lnTo>
                  <a:lnTo>
                    <a:pt x="463" y="151"/>
                  </a:lnTo>
                  <a:lnTo>
                    <a:pt x="493" y="133"/>
                  </a:lnTo>
                  <a:lnTo>
                    <a:pt x="510" y="124"/>
                  </a:lnTo>
                  <a:lnTo>
                    <a:pt x="532" y="115"/>
                  </a:lnTo>
                  <a:lnTo>
                    <a:pt x="553" y="112"/>
                  </a:lnTo>
                  <a:lnTo>
                    <a:pt x="574" y="109"/>
                  </a:lnTo>
                  <a:lnTo>
                    <a:pt x="595" y="109"/>
                  </a:lnTo>
                  <a:lnTo>
                    <a:pt x="616" y="111"/>
                  </a:lnTo>
                  <a:lnTo>
                    <a:pt x="661" y="115"/>
                  </a:lnTo>
                  <a:lnTo>
                    <a:pt x="706" y="123"/>
                  </a:lnTo>
                  <a:lnTo>
                    <a:pt x="756" y="132"/>
                  </a:lnTo>
                  <a:lnTo>
                    <a:pt x="783" y="135"/>
                  </a:lnTo>
                  <a:lnTo>
                    <a:pt x="808" y="138"/>
                  </a:lnTo>
                  <a:lnTo>
                    <a:pt x="834" y="138"/>
                  </a:lnTo>
                  <a:lnTo>
                    <a:pt x="859" y="136"/>
                  </a:lnTo>
                  <a:lnTo>
                    <a:pt x="886" y="133"/>
                  </a:lnTo>
                  <a:lnTo>
                    <a:pt x="912" y="127"/>
                  </a:lnTo>
                  <a:lnTo>
                    <a:pt x="913" y="126"/>
                  </a:lnTo>
                  <a:lnTo>
                    <a:pt x="915" y="124"/>
                  </a:lnTo>
                  <a:lnTo>
                    <a:pt x="916" y="123"/>
                  </a:lnTo>
                  <a:lnTo>
                    <a:pt x="916" y="120"/>
                  </a:lnTo>
                  <a:lnTo>
                    <a:pt x="915" y="118"/>
                  </a:lnTo>
                  <a:lnTo>
                    <a:pt x="913" y="117"/>
                  </a:lnTo>
                  <a:lnTo>
                    <a:pt x="910" y="115"/>
                  </a:lnTo>
                  <a:lnTo>
                    <a:pt x="909" y="115"/>
                  </a:lnTo>
                  <a:lnTo>
                    <a:pt x="883" y="121"/>
                  </a:lnTo>
                  <a:lnTo>
                    <a:pt x="858" y="124"/>
                  </a:lnTo>
                  <a:lnTo>
                    <a:pt x="832" y="126"/>
                  </a:lnTo>
                  <a:lnTo>
                    <a:pt x="808" y="126"/>
                  </a:lnTo>
                  <a:lnTo>
                    <a:pt x="783" y="123"/>
                  </a:lnTo>
                  <a:lnTo>
                    <a:pt x="757" y="120"/>
                  </a:lnTo>
                  <a:lnTo>
                    <a:pt x="708" y="112"/>
                  </a:lnTo>
                  <a:lnTo>
                    <a:pt x="667" y="105"/>
                  </a:lnTo>
                  <a:lnTo>
                    <a:pt x="628" y="100"/>
                  </a:lnTo>
                  <a:lnTo>
                    <a:pt x="609" y="99"/>
                  </a:lnTo>
                  <a:lnTo>
                    <a:pt x="589" y="97"/>
                  </a:lnTo>
                  <a:lnTo>
                    <a:pt x="571" y="97"/>
                  </a:lnTo>
                  <a:lnTo>
                    <a:pt x="552" y="100"/>
                  </a:lnTo>
                  <a:lnTo>
                    <a:pt x="549" y="100"/>
                  </a:lnTo>
                  <a:lnTo>
                    <a:pt x="547" y="99"/>
                  </a:lnTo>
                  <a:lnTo>
                    <a:pt x="547" y="97"/>
                  </a:lnTo>
                  <a:lnTo>
                    <a:pt x="549" y="94"/>
                  </a:lnTo>
                  <a:lnTo>
                    <a:pt x="589" y="67"/>
                  </a:lnTo>
                  <a:lnTo>
                    <a:pt x="627" y="43"/>
                  </a:lnTo>
                  <a:lnTo>
                    <a:pt x="645" y="33"/>
                  </a:lnTo>
                  <a:lnTo>
                    <a:pt x="663" y="24"/>
                  </a:lnTo>
                  <a:lnTo>
                    <a:pt x="679" y="16"/>
                  </a:lnTo>
                  <a:lnTo>
                    <a:pt x="696" y="12"/>
                  </a:lnTo>
                  <a:lnTo>
                    <a:pt x="697" y="10"/>
                  </a:lnTo>
                  <a:lnTo>
                    <a:pt x="699" y="9"/>
                  </a:lnTo>
                  <a:lnTo>
                    <a:pt x="700" y="6"/>
                  </a:lnTo>
                  <a:lnTo>
                    <a:pt x="700" y="4"/>
                  </a:lnTo>
                  <a:lnTo>
                    <a:pt x="699" y="1"/>
                  </a:lnTo>
                  <a:lnTo>
                    <a:pt x="697" y="0"/>
                  </a:lnTo>
                  <a:lnTo>
                    <a:pt x="694" y="0"/>
                  </a:lnTo>
                  <a:lnTo>
                    <a:pt x="693" y="0"/>
                  </a:lnTo>
                  <a:lnTo>
                    <a:pt x="675" y="6"/>
                  </a:lnTo>
                  <a:lnTo>
                    <a:pt x="655" y="15"/>
                  </a:lnTo>
                  <a:lnTo>
                    <a:pt x="636" y="24"/>
                  </a:lnTo>
                  <a:lnTo>
                    <a:pt x="616" y="36"/>
                  </a:lnTo>
                  <a:lnTo>
                    <a:pt x="574" y="63"/>
                  </a:lnTo>
                  <a:lnTo>
                    <a:pt x="531" y="93"/>
                  </a:lnTo>
                  <a:lnTo>
                    <a:pt x="502" y="111"/>
                  </a:lnTo>
                  <a:lnTo>
                    <a:pt x="474" y="130"/>
                  </a:lnTo>
                  <a:lnTo>
                    <a:pt x="444" y="147"/>
                  </a:lnTo>
                  <a:lnTo>
                    <a:pt x="414" y="162"/>
                  </a:lnTo>
                  <a:lnTo>
                    <a:pt x="385" y="175"/>
                  </a:lnTo>
                  <a:lnTo>
                    <a:pt x="357" y="186"/>
                  </a:lnTo>
                  <a:lnTo>
                    <a:pt x="331" y="193"/>
                  </a:lnTo>
                  <a:lnTo>
                    <a:pt x="319" y="195"/>
                  </a:lnTo>
                  <a:lnTo>
                    <a:pt x="307" y="196"/>
                  </a:lnTo>
                  <a:lnTo>
                    <a:pt x="256" y="198"/>
                  </a:lnTo>
                  <a:lnTo>
                    <a:pt x="205" y="201"/>
                  </a:lnTo>
                  <a:lnTo>
                    <a:pt x="112" y="208"/>
                  </a:lnTo>
                  <a:lnTo>
                    <a:pt x="40" y="214"/>
                  </a:lnTo>
                  <a:lnTo>
                    <a:pt x="1" y="219"/>
                  </a:lnTo>
                  <a:lnTo>
                    <a:pt x="0" y="219"/>
                  </a:lnTo>
                  <a:lnTo>
                    <a:pt x="0" y="220"/>
                  </a:lnTo>
                  <a:lnTo>
                    <a:pt x="0" y="225"/>
                  </a:lnTo>
                  <a:lnTo>
                    <a:pt x="1" y="234"/>
                  </a:lnTo>
                  <a:lnTo>
                    <a:pt x="0" y="237"/>
                  </a:lnTo>
                  <a:lnTo>
                    <a:pt x="0" y="238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90" y="231"/>
                  </a:lnTo>
                  <a:lnTo>
                    <a:pt x="165" y="226"/>
                  </a:lnTo>
                  <a:lnTo>
                    <a:pt x="249" y="220"/>
                  </a:lnTo>
                  <a:lnTo>
                    <a:pt x="315" y="219"/>
                  </a:lnTo>
                  <a:lnTo>
                    <a:pt x="358" y="217"/>
                  </a:lnTo>
                  <a:lnTo>
                    <a:pt x="399" y="219"/>
                  </a:lnTo>
                  <a:lnTo>
                    <a:pt x="435" y="222"/>
                  </a:lnTo>
                  <a:lnTo>
                    <a:pt x="466" y="226"/>
                  </a:lnTo>
                  <a:lnTo>
                    <a:pt x="498" y="232"/>
                  </a:lnTo>
                  <a:lnTo>
                    <a:pt x="540" y="243"/>
                  </a:lnTo>
                  <a:lnTo>
                    <a:pt x="640" y="268"/>
                  </a:lnTo>
                  <a:lnTo>
                    <a:pt x="745" y="297"/>
                  </a:lnTo>
                  <a:lnTo>
                    <a:pt x="801" y="310"/>
                  </a:lnTo>
                  <a:lnTo>
                    <a:pt x="859" y="322"/>
                  </a:lnTo>
                  <a:lnTo>
                    <a:pt x="916" y="334"/>
                  </a:lnTo>
                  <a:lnTo>
                    <a:pt x="975" y="345"/>
                  </a:lnTo>
                  <a:lnTo>
                    <a:pt x="1032" y="352"/>
                  </a:lnTo>
                  <a:lnTo>
                    <a:pt x="1087" y="358"/>
                  </a:lnTo>
                  <a:lnTo>
                    <a:pt x="1096" y="358"/>
                  </a:lnTo>
                  <a:lnTo>
                    <a:pt x="1126" y="360"/>
                  </a:lnTo>
                  <a:lnTo>
                    <a:pt x="1206" y="360"/>
                  </a:lnTo>
                  <a:lnTo>
                    <a:pt x="1254" y="358"/>
                  </a:lnTo>
                  <a:lnTo>
                    <a:pt x="1305" y="357"/>
                  </a:lnTo>
                  <a:lnTo>
                    <a:pt x="1461" y="348"/>
                  </a:lnTo>
                  <a:lnTo>
                    <a:pt x="1521" y="345"/>
                  </a:lnTo>
                  <a:lnTo>
                    <a:pt x="1561" y="343"/>
                  </a:lnTo>
                  <a:lnTo>
                    <a:pt x="1579" y="343"/>
                  </a:lnTo>
                  <a:lnTo>
                    <a:pt x="1596" y="342"/>
                  </a:lnTo>
                  <a:lnTo>
                    <a:pt x="1611" y="337"/>
                  </a:lnTo>
                  <a:lnTo>
                    <a:pt x="1626" y="333"/>
                  </a:lnTo>
                  <a:lnTo>
                    <a:pt x="1639" y="327"/>
                  </a:lnTo>
                  <a:lnTo>
                    <a:pt x="1653" y="319"/>
                  </a:lnTo>
                  <a:lnTo>
                    <a:pt x="1665" y="312"/>
                  </a:lnTo>
                  <a:lnTo>
                    <a:pt x="1677" y="303"/>
                  </a:lnTo>
                  <a:lnTo>
                    <a:pt x="1696" y="285"/>
                  </a:lnTo>
                  <a:lnTo>
                    <a:pt x="1714" y="267"/>
                  </a:lnTo>
                  <a:lnTo>
                    <a:pt x="1728" y="249"/>
                  </a:lnTo>
                  <a:lnTo>
                    <a:pt x="1737" y="235"/>
                  </a:lnTo>
                  <a:lnTo>
                    <a:pt x="1738" y="232"/>
                  </a:lnTo>
                  <a:lnTo>
                    <a:pt x="1738" y="231"/>
                  </a:lnTo>
                  <a:lnTo>
                    <a:pt x="1737" y="228"/>
                  </a:lnTo>
                  <a:lnTo>
                    <a:pt x="1735" y="226"/>
                  </a:lnTo>
                  <a:close/>
                </a:path>
              </a:pathLst>
            </a:custGeom>
            <a:solidFill>
              <a:srgbClr val="FFE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4" name="Freeform 13618">
              <a:extLst>
                <a:ext uri="{FF2B5EF4-FFF2-40B4-BE49-F238E27FC236}">
                  <a16:creationId xmlns:a16="http://schemas.microsoft.com/office/drawing/2014/main" id="{D8FC5C88-49FE-4FFC-B527-A2288304D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3023"/>
              <a:ext cx="1737" cy="360"/>
            </a:xfrm>
            <a:custGeom>
              <a:avLst/>
              <a:gdLst>
                <a:gd name="T0" fmla="*/ 248 w 1737"/>
                <a:gd name="T1" fmla="*/ 220 h 360"/>
                <a:gd name="T2" fmla="*/ 465 w 1737"/>
                <a:gd name="T3" fmla="*/ 226 h 360"/>
                <a:gd name="T4" fmla="*/ 744 w 1737"/>
                <a:gd name="T5" fmla="*/ 297 h 360"/>
                <a:gd name="T6" fmla="*/ 1086 w 1737"/>
                <a:gd name="T7" fmla="*/ 358 h 360"/>
                <a:gd name="T8" fmla="*/ 1205 w 1737"/>
                <a:gd name="T9" fmla="*/ 360 h 360"/>
                <a:gd name="T10" fmla="*/ 1560 w 1737"/>
                <a:gd name="T11" fmla="*/ 343 h 360"/>
                <a:gd name="T12" fmla="*/ 1638 w 1737"/>
                <a:gd name="T13" fmla="*/ 327 h 360"/>
                <a:gd name="T14" fmla="*/ 1727 w 1737"/>
                <a:gd name="T15" fmla="*/ 249 h 360"/>
                <a:gd name="T16" fmla="*/ 1734 w 1737"/>
                <a:gd name="T17" fmla="*/ 226 h 360"/>
                <a:gd name="T18" fmla="*/ 1725 w 1737"/>
                <a:gd name="T19" fmla="*/ 228 h 360"/>
                <a:gd name="T20" fmla="*/ 1646 w 1737"/>
                <a:gd name="T21" fmla="*/ 309 h 360"/>
                <a:gd name="T22" fmla="*/ 1562 w 1737"/>
                <a:gd name="T23" fmla="*/ 331 h 360"/>
                <a:gd name="T24" fmla="*/ 1439 w 1737"/>
                <a:gd name="T25" fmla="*/ 333 h 360"/>
                <a:gd name="T26" fmla="*/ 1487 w 1737"/>
                <a:gd name="T27" fmla="*/ 295 h 360"/>
                <a:gd name="T28" fmla="*/ 1577 w 1737"/>
                <a:gd name="T29" fmla="*/ 195 h 360"/>
                <a:gd name="T30" fmla="*/ 1580 w 1737"/>
                <a:gd name="T31" fmla="*/ 172 h 360"/>
                <a:gd name="T32" fmla="*/ 1571 w 1737"/>
                <a:gd name="T33" fmla="*/ 177 h 360"/>
                <a:gd name="T34" fmla="*/ 1538 w 1737"/>
                <a:gd name="T35" fmla="*/ 234 h 360"/>
                <a:gd name="T36" fmla="*/ 1412 w 1737"/>
                <a:gd name="T37" fmla="*/ 330 h 360"/>
                <a:gd name="T38" fmla="*/ 1175 w 1737"/>
                <a:gd name="T39" fmla="*/ 348 h 360"/>
                <a:gd name="T40" fmla="*/ 1170 w 1737"/>
                <a:gd name="T41" fmla="*/ 345 h 360"/>
                <a:gd name="T42" fmla="*/ 1343 w 1737"/>
                <a:gd name="T43" fmla="*/ 262 h 360"/>
                <a:gd name="T44" fmla="*/ 1394 w 1737"/>
                <a:gd name="T45" fmla="*/ 204 h 360"/>
                <a:gd name="T46" fmla="*/ 1389 w 1737"/>
                <a:gd name="T47" fmla="*/ 195 h 360"/>
                <a:gd name="T48" fmla="*/ 1365 w 1737"/>
                <a:gd name="T49" fmla="*/ 225 h 360"/>
                <a:gd name="T50" fmla="*/ 1278 w 1737"/>
                <a:gd name="T51" fmla="*/ 289 h 360"/>
                <a:gd name="T52" fmla="*/ 1122 w 1737"/>
                <a:gd name="T53" fmla="*/ 342 h 360"/>
                <a:gd name="T54" fmla="*/ 1007 w 1737"/>
                <a:gd name="T55" fmla="*/ 337 h 360"/>
                <a:gd name="T56" fmla="*/ 1053 w 1737"/>
                <a:gd name="T57" fmla="*/ 310 h 360"/>
                <a:gd name="T58" fmla="*/ 1137 w 1737"/>
                <a:gd name="T59" fmla="*/ 219 h 360"/>
                <a:gd name="T60" fmla="*/ 1164 w 1737"/>
                <a:gd name="T61" fmla="*/ 120 h 360"/>
                <a:gd name="T62" fmla="*/ 1155 w 1737"/>
                <a:gd name="T63" fmla="*/ 103 h 360"/>
                <a:gd name="T64" fmla="*/ 1151 w 1737"/>
                <a:gd name="T65" fmla="*/ 111 h 360"/>
                <a:gd name="T66" fmla="*/ 1118 w 1737"/>
                <a:gd name="T67" fmla="*/ 226 h 360"/>
                <a:gd name="T68" fmla="*/ 1035 w 1737"/>
                <a:gd name="T69" fmla="*/ 307 h 360"/>
                <a:gd name="T70" fmla="*/ 951 w 1737"/>
                <a:gd name="T71" fmla="*/ 328 h 360"/>
                <a:gd name="T72" fmla="*/ 638 w 1737"/>
                <a:gd name="T73" fmla="*/ 252 h 360"/>
                <a:gd name="T74" fmla="*/ 426 w 1737"/>
                <a:gd name="T75" fmla="*/ 207 h 360"/>
                <a:gd name="T76" fmla="*/ 377 w 1737"/>
                <a:gd name="T77" fmla="*/ 196 h 360"/>
                <a:gd name="T78" fmla="*/ 492 w 1737"/>
                <a:gd name="T79" fmla="*/ 133 h 360"/>
                <a:gd name="T80" fmla="*/ 594 w 1737"/>
                <a:gd name="T81" fmla="*/ 109 h 360"/>
                <a:gd name="T82" fmla="*/ 782 w 1737"/>
                <a:gd name="T83" fmla="*/ 135 h 360"/>
                <a:gd name="T84" fmla="*/ 911 w 1737"/>
                <a:gd name="T85" fmla="*/ 127 h 360"/>
                <a:gd name="T86" fmla="*/ 914 w 1737"/>
                <a:gd name="T87" fmla="*/ 118 h 360"/>
                <a:gd name="T88" fmla="*/ 857 w 1737"/>
                <a:gd name="T89" fmla="*/ 124 h 360"/>
                <a:gd name="T90" fmla="*/ 707 w 1737"/>
                <a:gd name="T91" fmla="*/ 112 h 360"/>
                <a:gd name="T92" fmla="*/ 551 w 1737"/>
                <a:gd name="T93" fmla="*/ 100 h 360"/>
                <a:gd name="T94" fmla="*/ 548 w 1737"/>
                <a:gd name="T95" fmla="*/ 94 h 360"/>
                <a:gd name="T96" fmla="*/ 695 w 1737"/>
                <a:gd name="T97" fmla="*/ 12 h 360"/>
                <a:gd name="T98" fmla="*/ 699 w 1737"/>
                <a:gd name="T99" fmla="*/ 4 h 360"/>
                <a:gd name="T100" fmla="*/ 674 w 1737"/>
                <a:gd name="T101" fmla="*/ 6 h 360"/>
                <a:gd name="T102" fmla="*/ 530 w 1737"/>
                <a:gd name="T103" fmla="*/ 93 h 360"/>
                <a:gd name="T104" fmla="*/ 356 w 1737"/>
                <a:gd name="T105" fmla="*/ 186 h 360"/>
                <a:gd name="T106" fmla="*/ 204 w 1737"/>
                <a:gd name="T107" fmla="*/ 201 h 36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737" h="360">
                  <a:moveTo>
                    <a:pt x="0" y="240"/>
                  </a:moveTo>
                  <a:lnTo>
                    <a:pt x="0" y="240"/>
                  </a:lnTo>
                  <a:lnTo>
                    <a:pt x="89" y="231"/>
                  </a:lnTo>
                  <a:lnTo>
                    <a:pt x="164" y="226"/>
                  </a:lnTo>
                  <a:lnTo>
                    <a:pt x="248" y="220"/>
                  </a:lnTo>
                  <a:lnTo>
                    <a:pt x="314" y="219"/>
                  </a:lnTo>
                  <a:lnTo>
                    <a:pt x="357" y="217"/>
                  </a:lnTo>
                  <a:lnTo>
                    <a:pt x="398" y="219"/>
                  </a:lnTo>
                  <a:lnTo>
                    <a:pt x="434" y="222"/>
                  </a:lnTo>
                  <a:lnTo>
                    <a:pt x="465" y="226"/>
                  </a:lnTo>
                  <a:lnTo>
                    <a:pt x="497" y="232"/>
                  </a:lnTo>
                  <a:lnTo>
                    <a:pt x="539" y="243"/>
                  </a:lnTo>
                  <a:lnTo>
                    <a:pt x="639" y="268"/>
                  </a:lnTo>
                  <a:lnTo>
                    <a:pt x="744" y="297"/>
                  </a:lnTo>
                  <a:lnTo>
                    <a:pt x="800" y="310"/>
                  </a:lnTo>
                  <a:lnTo>
                    <a:pt x="858" y="322"/>
                  </a:lnTo>
                  <a:lnTo>
                    <a:pt x="915" y="334"/>
                  </a:lnTo>
                  <a:lnTo>
                    <a:pt x="974" y="345"/>
                  </a:lnTo>
                  <a:lnTo>
                    <a:pt x="1031" y="352"/>
                  </a:lnTo>
                  <a:lnTo>
                    <a:pt x="1086" y="358"/>
                  </a:lnTo>
                  <a:lnTo>
                    <a:pt x="1095" y="358"/>
                  </a:lnTo>
                  <a:lnTo>
                    <a:pt x="1125" y="360"/>
                  </a:lnTo>
                  <a:lnTo>
                    <a:pt x="1205" y="360"/>
                  </a:lnTo>
                  <a:lnTo>
                    <a:pt x="1253" y="358"/>
                  </a:lnTo>
                  <a:lnTo>
                    <a:pt x="1304" y="357"/>
                  </a:lnTo>
                  <a:lnTo>
                    <a:pt x="1460" y="348"/>
                  </a:lnTo>
                  <a:lnTo>
                    <a:pt x="1520" y="345"/>
                  </a:lnTo>
                  <a:lnTo>
                    <a:pt x="1560" y="343"/>
                  </a:lnTo>
                  <a:lnTo>
                    <a:pt x="1578" y="343"/>
                  </a:lnTo>
                  <a:lnTo>
                    <a:pt x="1595" y="342"/>
                  </a:lnTo>
                  <a:lnTo>
                    <a:pt x="1610" y="337"/>
                  </a:lnTo>
                  <a:lnTo>
                    <a:pt x="1625" y="333"/>
                  </a:lnTo>
                  <a:lnTo>
                    <a:pt x="1638" y="327"/>
                  </a:lnTo>
                  <a:lnTo>
                    <a:pt x="1652" y="319"/>
                  </a:lnTo>
                  <a:lnTo>
                    <a:pt x="1664" y="312"/>
                  </a:lnTo>
                  <a:lnTo>
                    <a:pt x="1676" y="303"/>
                  </a:lnTo>
                  <a:lnTo>
                    <a:pt x="1695" y="285"/>
                  </a:lnTo>
                  <a:lnTo>
                    <a:pt x="1713" y="267"/>
                  </a:lnTo>
                  <a:lnTo>
                    <a:pt x="1727" y="249"/>
                  </a:lnTo>
                  <a:lnTo>
                    <a:pt x="1736" y="235"/>
                  </a:lnTo>
                  <a:lnTo>
                    <a:pt x="1737" y="232"/>
                  </a:lnTo>
                  <a:lnTo>
                    <a:pt x="1737" y="231"/>
                  </a:lnTo>
                  <a:lnTo>
                    <a:pt x="1736" y="228"/>
                  </a:lnTo>
                  <a:lnTo>
                    <a:pt x="1734" y="226"/>
                  </a:lnTo>
                  <a:lnTo>
                    <a:pt x="1731" y="225"/>
                  </a:lnTo>
                  <a:lnTo>
                    <a:pt x="1730" y="226"/>
                  </a:lnTo>
                  <a:lnTo>
                    <a:pt x="1727" y="226"/>
                  </a:lnTo>
                  <a:lnTo>
                    <a:pt x="1725" y="228"/>
                  </a:lnTo>
                  <a:lnTo>
                    <a:pt x="1716" y="243"/>
                  </a:lnTo>
                  <a:lnTo>
                    <a:pt x="1704" y="259"/>
                  </a:lnTo>
                  <a:lnTo>
                    <a:pt x="1688" y="276"/>
                  </a:lnTo>
                  <a:lnTo>
                    <a:pt x="1668" y="294"/>
                  </a:lnTo>
                  <a:lnTo>
                    <a:pt x="1658" y="301"/>
                  </a:lnTo>
                  <a:lnTo>
                    <a:pt x="1646" y="309"/>
                  </a:lnTo>
                  <a:lnTo>
                    <a:pt x="1634" y="316"/>
                  </a:lnTo>
                  <a:lnTo>
                    <a:pt x="1622" y="321"/>
                  </a:lnTo>
                  <a:lnTo>
                    <a:pt x="1607" y="327"/>
                  </a:lnTo>
                  <a:lnTo>
                    <a:pt x="1593" y="330"/>
                  </a:lnTo>
                  <a:lnTo>
                    <a:pt x="1577" y="331"/>
                  </a:lnTo>
                  <a:lnTo>
                    <a:pt x="1562" y="331"/>
                  </a:lnTo>
                  <a:lnTo>
                    <a:pt x="1530" y="331"/>
                  </a:lnTo>
                  <a:lnTo>
                    <a:pt x="1500" y="331"/>
                  </a:lnTo>
                  <a:lnTo>
                    <a:pt x="1442" y="334"/>
                  </a:lnTo>
                  <a:lnTo>
                    <a:pt x="1439" y="333"/>
                  </a:lnTo>
                  <a:lnTo>
                    <a:pt x="1437" y="333"/>
                  </a:lnTo>
                  <a:lnTo>
                    <a:pt x="1436" y="331"/>
                  </a:lnTo>
                  <a:lnTo>
                    <a:pt x="1437" y="328"/>
                  </a:lnTo>
                  <a:lnTo>
                    <a:pt x="1463" y="313"/>
                  </a:lnTo>
                  <a:lnTo>
                    <a:pt x="1487" y="295"/>
                  </a:lnTo>
                  <a:lnTo>
                    <a:pt x="1511" y="276"/>
                  </a:lnTo>
                  <a:lnTo>
                    <a:pt x="1532" y="256"/>
                  </a:lnTo>
                  <a:lnTo>
                    <a:pt x="1551" y="235"/>
                  </a:lnTo>
                  <a:lnTo>
                    <a:pt x="1566" y="214"/>
                  </a:lnTo>
                  <a:lnTo>
                    <a:pt x="1572" y="205"/>
                  </a:lnTo>
                  <a:lnTo>
                    <a:pt x="1577" y="195"/>
                  </a:lnTo>
                  <a:lnTo>
                    <a:pt x="1581" y="186"/>
                  </a:lnTo>
                  <a:lnTo>
                    <a:pt x="1583" y="178"/>
                  </a:lnTo>
                  <a:lnTo>
                    <a:pt x="1583" y="175"/>
                  </a:lnTo>
                  <a:lnTo>
                    <a:pt x="1581" y="174"/>
                  </a:lnTo>
                  <a:lnTo>
                    <a:pt x="1580" y="172"/>
                  </a:lnTo>
                  <a:lnTo>
                    <a:pt x="1578" y="171"/>
                  </a:lnTo>
                  <a:lnTo>
                    <a:pt x="1575" y="172"/>
                  </a:lnTo>
                  <a:lnTo>
                    <a:pt x="1574" y="172"/>
                  </a:lnTo>
                  <a:lnTo>
                    <a:pt x="1572" y="174"/>
                  </a:lnTo>
                  <a:lnTo>
                    <a:pt x="1571" y="177"/>
                  </a:lnTo>
                  <a:lnTo>
                    <a:pt x="1568" y="186"/>
                  </a:lnTo>
                  <a:lnTo>
                    <a:pt x="1563" y="198"/>
                  </a:lnTo>
                  <a:lnTo>
                    <a:pt x="1557" y="208"/>
                  </a:lnTo>
                  <a:lnTo>
                    <a:pt x="1548" y="220"/>
                  </a:lnTo>
                  <a:lnTo>
                    <a:pt x="1538" y="234"/>
                  </a:lnTo>
                  <a:lnTo>
                    <a:pt x="1526" y="246"/>
                  </a:lnTo>
                  <a:lnTo>
                    <a:pt x="1500" y="270"/>
                  </a:lnTo>
                  <a:lnTo>
                    <a:pt x="1470" y="294"/>
                  </a:lnTo>
                  <a:lnTo>
                    <a:pt x="1440" y="313"/>
                  </a:lnTo>
                  <a:lnTo>
                    <a:pt x="1427" y="322"/>
                  </a:lnTo>
                  <a:lnTo>
                    <a:pt x="1412" y="330"/>
                  </a:lnTo>
                  <a:lnTo>
                    <a:pt x="1400" y="334"/>
                  </a:lnTo>
                  <a:lnTo>
                    <a:pt x="1386" y="339"/>
                  </a:lnTo>
                  <a:lnTo>
                    <a:pt x="1293" y="345"/>
                  </a:lnTo>
                  <a:lnTo>
                    <a:pt x="1238" y="346"/>
                  </a:lnTo>
                  <a:lnTo>
                    <a:pt x="1175" y="348"/>
                  </a:lnTo>
                  <a:lnTo>
                    <a:pt x="1172" y="348"/>
                  </a:lnTo>
                  <a:lnTo>
                    <a:pt x="1169" y="346"/>
                  </a:lnTo>
                  <a:lnTo>
                    <a:pt x="1169" y="345"/>
                  </a:lnTo>
                  <a:lnTo>
                    <a:pt x="1170" y="345"/>
                  </a:lnTo>
                  <a:lnTo>
                    <a:pt x="1203" y="334"/>
                  </a:lnTo>
                  <a:lnTo>
                    <a:pt x="1236" y="322"/>
                  </a:lnTo>
                  <a:lnTo>
                    <a:pt x="1269" y="307"/>
                  </a:lnTo>
                  <a:lnTo>
                    <a:pt x="1301" y="291"/>
                  </a:lnTo>
                  <a:lnTo>
                    <a:pt x="1329" y="273"/>
                  </a:lnTo>
                  <a:lnTo>
                    <a:pt x="1343" y="262"/>
                  </a:lnTo>
                  <a:lnTo>
                    <a:pt x="1356" y="252"/>
                  </a:lnTo>
                  <a:lnTo>
                    <a:pt x="1367" y="241"/>
                  </a:lnTo>
                  <a:lnTo>
                    <a:pt x="1377" y="229"/>
                  </a:lnTo>
                  <a:lnTo>
                    <a:pt x="1386" y="217"/>
                  </a:lnTo>
                  <a:lnTo>
                    <a:pt x="1394" y="204"/>
                  </a:lnTo>
                  <a:lnTo>
                    <a:pt x="1395" y="202"/>
                  </a:lnTo>
                  <a:lnTo>
                    <a:pt x="1394" y="199"/>
                  </a:lnTo>
                  <a:lnTo>
                    <a:pt x="1394" y="198"/>
                  </a:lnTo>
                  <a:lnTo>
                    <a:pt x="1392" y="196"/>
                  </a:lnTo>
                  <a:lnTo>
                    <a:pt x="1389" y="195"/>
                  </a:lnTo>
                  <a:lnTo>
                    <a:pt x="1386" y="196"/>
                  </a:lnTo>
                  <a:lnTo>
                    <a:pt x="1385" y="196"/>
                  </a:lnTo>
                  <a:lnTo>
                    <a:pt x="1383" y="199"/>
                  </a:lnTo>
                  <a:lnTo>
                    <a:pt x="1376" y="211"/>
                  </a:lnTo>
                  <a:lnTo>
                    <a:pt x="1365" y="225"/>
                  </a:lnTo>
                  <a:lnTo>
                    <a:pt x="1355" y="237"/>
                  </a:lnTo>
                  <a:lnTo>
                    <a:pt x="1341" y="249"/>
                  </a:lnTo>
                  <a:lnTo>
                    <a:pt x="1328" y="259"/>
                  </a:lnTo>
                  <a:lnTo>
                    <a:pt x="1311" y="270"/>
                  </a:lnTo>
                  <a:lnTo>
                    <a:pt x="1296" y="280"/>
                  </a:lnTo>
                  <a:lnTo>
                    <a:pt x="1278" y="289"/>
                  </a:lnTo>
                  <a:lnTo>
                    <a:pt x="1244" y="306"/>
                  </a:lnTo>
                  <a:lnTo>
                    <a:pt x="1208" y="319"/>
                  </a:lnTo>
                  <a:lnTo>
                    <a:pt x="1173" y="331"/>
                  </a:lnTo>
                  <a:lnTo>
                    <a:pt x="1139" y="339"/>
                  </a:lnTo>
                  <a:lnTo>
                    <a:pt x="1122" y="342"/>
                  </a:lnTo>
                  <a:lnTo>
                    <a:pt x="1098" y="343"/>
                  </a:lnTo>
                  <a:lnTo>
                    <a:pt x="1076" y="343"/>
                  </a:lnTo>
                  <a:lnTo>
                    <a:pt x="1062" y="343"/>
                  </a:lnTo>
                  <a:lnTo>
                    <a:pt x="1007" y="337"/>
                  </a:lnTo>
                  <a:lnTo>
                    <a:pt x="1005" y="336"/>
                  </a:lnTo>
                  <a:lnTo>
                    <a:pt x="1008" y="333"/>
                  </a:lnTo>
                  <a:lnTo>
                    <a:pt x="1031" y="324"/>
                  </a:lnTo>
                  <a:lnTo>
                    <a:pt x="1053" y="310"/>
                  </a:lnTo>
                  <a:lnTo>
                    <a:pt x="1074" y="294"/>
                  </a:lnTo>
                  <a:lnTo>
                    <a:pt x="1095" y="274"/>
                  </a:lnTo>
                  <a:lnTo>
                    <a:pt x="1110" y="258"/>
                  </a:lnTo>
                  <a:lnTo>
                    <a:pt x="1125" y="238"/>
                  </a:lnTo>
                  <a:lnTo>
                    <a:pt x="1137" y="219"/>
                  </a:lnTo>
                  <a:lnTo>
                    <a:pt x="1149" y="198"/>
                  </a:lnTo>
                  <a:lnTo>
                    <a:pt x="1157" y="175"/>
                  </a:lnTo>
                  <a:lnTo>
                    <a:pt x="1163" y="153"/>
                  </a:lnTo>
                  <a:lnTo>
                    <a:pt x="1164" y="142"/>
                  </a:lnTo>
                  <a:lnTo>
                    <a:pt x="1164" y="130"/>
                  </a:lnTo>
                  <a:lnTo>
                    <a:pt x="1164" y="120"/>
                  </a:lnTo>
                  <a:lnTo>
                    <a:pt x="1163" y="108"/>
                  </a:lnTo>
                  <a:lnTo>
                    <a:pt x="1161" y="106"/>
                  </a:lnTo>
                  <a:lnTo>
                    <a:pt x="1160" y="105"/>
                  </a:lnTo>
                  <a:lnTo>
                    <a:pt x="1158" y="103"/>
                  </a:lnTo>
                  <a:lnTo>
                    <a:pt x="1155" y="103"/>
                  </a:lnTo>
                  <a:lnTo>
                    <a:pt x="1154" y="105"/>
                  </a:lnTo>
                  <a:lnTo>
                    <a:pt x="1152" y="106"/>
                  </a:lnTo>
                  <a:lnTo>
                    <a:pt x="1151" y="108"/>
                  </a:lnTo>
                  <a:lnTo>
                    <a:pt x="1151" y="111"/>
                  </a:lnTo>
                  <a:lnTo>
                    <a:pt x="1152" y="129"/>
                  </a:lnTo>
                  <a:lnTo>
                    <a:pt x="1151" y="147"/>
                  </a:lnTo>
                  <a:lnTo>
                    <a:pt x="1148" y="166"/>
                  </a:lnTo>
                  <a:lnTo>
                    <a:pt x="1140" y="187"/>
                  </a:lnTo>
                  <a:lnTo>
                    <a:pt x="1131" y="207"/>
                  </a:lnTo>
                  <a:lnTo>
                    <a:pt x="1118" y="226"/>
                  </a:lnTo>
                  <a:lnTo>
                    <a:pt x="1104" y="247"/>
                  </a:lnTo>
                  <a:lnTo>
                    <a:pt x="1088" y="265"/>
                  </a:lnTo>
                  <a:lnTo>
                    <a:pt x="1070" y="282"/>
                  </a:lnTo>
                  <a:lnTo>
                    <a:pt x="1053" y="295"/>
                  </a:lnTo>
                  <a:lnTo>
                    <a:pt x="1035" y="307"/>
                  </a:lnTo>
                  <a:lnTo>
                    <a:pt x="1017" y="316"/>
                  </a:lnTo>
                  <a:lnTo>
                    <a:pt x="1001" y="324"/>
                  </a:lnTo>
                  <a:lnTo>
                    <a:pt x="983" y="327"/>
                  </a:lnTo>
                  <a:lnTo>
                    <a:pt x="968" y="328"/>
                  </a:lnTo>
                  <a:lnTo>
                    <a:pt x="951" y="328"/>
                  </a:lnTo>
                  <a:lnTo>
                    <a:pt x="869" y="312"/>
                  </a:lnTo>
                  <a:lnTo>
                    <a:pt x="788" y="292"/>
                  </a:lnTo>
                  <a:lnTo>
                    <a:pt x="710" y="271"/>
                  </a:lnTo>
                  <a:lnTo>
                    <a:pt x="638" y="252"/>
                  </a:lnTo>
                  <a:lnTo>
                    <a:pt x="543" y="226"/>
                  </a:lnTo>
                  <a:lnTo>
                    <a:pt x="504" y="217"/>
                  </a:lnTo>
                  <a:lnTo>
                    <a:pt x="474" y="211"/>
                  </a:lnTo>
                  <a:lnTo>
                    <a:pt x="426" y="207"/>
                  </a:lnTo>
                  <a:lnTo>
                    <a:pt x="378" y="201"/>
                  </a:lnTo>
                  <a:lnTo>
                    <a:pt x="374" y="201"/>
                  </a:lnTo>
                  <a:lnTo>
                    <a:pt x="374" y="199"/>
                  </a:lnTo>
                  <a:lnTo>
                    <a:pt x="374" y="198"/>
                  </a:lnTo>
                  <a:lnTo>
                    <a:pt x="377" y="196"/>
                  </a:lnTo>
                  <a:lnTo>
                    <a:pt x="405" y="183"/>
                  </a:lnTo>
                  <a:lnTo>
                    <a:pt x="434" y="169"/>
                  </a:lnTo>
                  <a:lnTo>
                    <a:pt x="462" y="151"/>
                  </a:lnTo>
                  <a:lnTo>
                    <a:pt x="492" y="133"/>
                  </a:lnTo>
                  <a:lnTo>
                    <a:pt x="509" y="124"/>
                  </a:lnTo>
                  <a:lnTo>
                    <a:pt x="531" y="115"/>
                  </a:lnTo>
                  <a:lnTo>
                    <a:pt x="552" y="112"/>
                  </a:lnTo>
                  <a:lnTo>
                    <a:pt x="573" y="109"/>
                  </a:lnTo>
                  <a:lnTo>
                    <a:pt x="594" y="109"/>
                  </a:lnTo>
                  <a:lnTo>
                    <a:pt x="615" y="111"/>
                  </a:lnTo>
                  <a:lnTo>
                    <a:pt x="660" y="115"/>
                  </a:lnTo>
                  <a:lnTo>
                    <a:pt x="705" y="123"/>
                  </a:lnTo>
                  <a:lnTo>
                    <a:pt x="755" y="132"/>
                  </a:lnTo>
                  <a:lnTo>
                    <a:pt x="782" y="135"/>
                  </a:lnTo>
                  <a:lnTo>
                    <a:pt x="807" y="138"/>
                  </a:lnTo>
                  <a:lnTo>
                    <a:pt x="833" y="138"/>
                  </a:lnTo>
                  <a:lnTo>
                    <a:pt x="858" y="136"/>
                  </a:lnTo>
                  <a:lnTo>
                    <a:pt x="885" y="133"/>
                  </a:lnTo>
                  <a:lnTo>
                    <a:pt x="911" y="127"/>
                  </a:lnTo>
                  <a:lnTo>
                    <a:pt x="912" y="126"/>
                  </a:lnTo>
                  <a:lnTo>
                    <a:pt x="914" y="124"/>
                  </a:lnTo>
                  <a:lnTo>
                    <a:pt x="915" y="123"/>
                  </a:lnTo>
                  <a:lnTo>
                    <a:pt x="915" y="120"/>
                  </a:lnTo>
                  <a:lnTo>
                    <a:pt x="914" y="118"/>
                  </a:lnTo>
                  <a:lnTo>
                    <a:pt x="912" y="117"/>
                  </a:lnTo>
                  <a:lnTo>
                    <a:pt x="909" y="115"/>
                  </a:lnTo>
                  <a:lnTo>
                    <a:pt x="908" y="115"/>
                  </a:lnTo>
                  <a:lnTo>
                    <a:pt x="882" y="121"/>
                  </a:lnTo>
                  <a:lnTo>
                    <a:pt x="857" y="124"/>
                  </a:lnTo>
                  <a:lnTo>
                    <a:pt x="831" y="126"/>
                  </a:lnTo>
                  <a:lnTo>
                    <a:pt x="807" y="126"/>
                  </a:lnTo>
                  <a:lnTo>
                    <a:pt x="782" y="123"/>
                  </a:lnTo>
                  <a:lnTo>
                    <a:pt x="756" y="120"/>
                  </a:lnTo>
                  <a:lnTo>
                    <a:pt x="707" y="112"/>
                  </a:lnTo>
                  <a:lnTo>
                    <a:pt x="666" y="105"/>
                  </a:lnTo>
                  <a:lnTo>
                    <a:pt x="627" y="100"/>
                  </a:lnTo>
                  <a:lnTo>
                    <a:pt x="608" y="99"/>
                  </a:lnTo>
                  <a:lnTo>
                    <a:pt x="588" y="97"/>
                  </a:lnTo>
                  <a:lnTo>
                    <a:pt x="570" y="97"/>
                  </a:lnTo>
                  <a:lnTo>
                    <a:pt x="551" y="100"/>
                  </a:lnTo>
                  <a:lnTo>
                    <a:pt x="548" y="100"/>
                  </a:lnTo>
                  <a:lnTo>
                    <a:pt x="546" y="99"/>
                  </a:lnTo>
                  <a:lnTo>
                    <a:pt x="546" y="97"/>
                  </a:lnTo>
                  <a:lnTo>
                    <a:pt x="548" y="94"/>
                  </a:lnTo>
                  <a:lnTo>
                    <a:pt x="588" y="67"/>
                  </a:lnTo>
                  <a:lnTo>
                    <a:pt x="626" y="43"/>
                  </a:lnTo>
                  <a:lnTo>
                    <a:pt x="644" y="33"/>
                  </a:lnTo>
                  <a:lnTo>
                    <a:pt x="662" y="24"/>
                  </a:lnTo>
                  <a:lnTo>
                    <a:pt x="678" y="16"/>
                  </a:lnTo>
                  <a:lnTo>
                    <a:pt x="695" y="12"/>
                  </a:lnTo>
                  <a:lnTo>
                    <a:pt x="696" y="10"/>
                  </a:lnTo>
                  <a:lnTo>
                    <a:pt x="698" y="9"/>
                  </a:lnTo>
                  <a:lnTo>
                    <a:pt x="699" y="6"/>
                  </a:lnTo>
                  <a:lnTo>
                    <a:pt x="699" y="4"/>
                  </a:lnTo>
                  <a:lnTo>
                    <a:pt x="698" y="1"/>
                  </a:lnTo>
                  <a:lnTo>
                    <a:pt x="696" y="0"/>
                  </a:lnTo>
                  <a:lnTo>
                    <a:pt x="693" y="0"/>
                  </a:lnTo>
                  <a:lnTo>
                    <a:pt x="692" y="0"/>
                  </a:lnTo>
                  <a:lnTo>
                    <a:pt x="674" y="6"/>
                  </a:lnTo>
                  <a:lnTo>
                    <a:pt x="654" y="15"/>
                  </a:lnTo>
                  <a:lnTo>
                    <a:pt x="635" y="24"/>
                  </a:lnTo>
                  <a:lnTo>
                    <a:pt x="615" y="36"/>
                  </a:lnTo>
                  <a:lnTo>
                    <a:pt x="573" y="63"/>
                  </a:lnTo>
                  <a:lnTo>
                    <a:pt x="530" y="93"/>
                  </a:lnTo>
                  <a:lnTo>
                    <a:pt x="501" y="111"/>
                  </a:lnTo>
                  <a:lnTo>
                    <a:pt x="473" y="130"/>
                  </a:lnTo>
                  <a:lnTo>
                    <a:pt x="443" y="147"/>
                  </a:lnTo>
                  <a:lnTo>
                    <a:pt x="413" y="162"/>
                  </a:lnTo>
                  <a:lnTo>
                    <a:pt x="384" y="175"/>
                  </a:lnTo>
                  <a:lnTo>
                    <a:pt x="356" y="186"/>
                  </a:lnTo>
                  <a:lnTo>
                    <a:pt x="330" y="193"/>
                  </a:lnTo>
                  <a:lnTo>
                    <a:pt x="318" y="195"/>
                  </a:lnTo>
                  <a:lnTo>
                    <a:pt x="306" y="196"/>
                  </a:lnTo>
                  <a:lnTo>
                    <a:pt x="255" y="198"/>
                  </a:lnTo>
                  <a:lnTo>
                    <a:pt x="204" y="201"/>
                  </a:lnTo>
                  <a:lnTo>
                    <a:pt x="111" y="208"/>
                  </a:lnTo>
                  <a:lnTo>
                    <a:pt x="39" y="214"/>
                  </a:lnTo>
                  <a:lnTo>
                    <a:pt x="0" y="219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5" name="Freeform 13619">
              <a:extLst>
                <a:ext uri="{FF2B5EF4-FFF2-40B4-BE49-F238E27FC236}">
                  <a16:creationId xmlns:a16="http://schemas.microsoft.com/office/drawing/2014/main" id="{7542AA69-D527-47C4-B2B6-54F70A053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3219"/>
              <a:ext cx="22" cy="15"/>
            </a:xfrm>
            <a:custGeom>
              <a:avLst/>
              <a:gdLst>
                <a:gd name="T0" fmla="*/ 0 w 22"/>
                <a:gd name="T1" fmla="*/ 8 h 15"/>
                <a:gd name="T2" fmla="*/ 0 w 22"/>
                <a:gd name="T3" fmla="*/ 8 h 15"/>
                <a:gd name="T4" fmla="*/ 4 w 22"/>
                <a:gd name="T5" fmla="*/ 3 h 15"/>
                <a:gd name="T6" fmla="*/ 7 w 22"/>
                <a:gd name="T7" fmla="*/ 2 h 15"/>
                <a:gd name="T8" fmla="*/ 10 w 22"/>
                <a:gd name="T9" fmla="*/ 0 h 15"/>
                <a:gd name="T10" fmla="*/ 15 w 22"/>
                <a:gd name="T11" fmla="*/ 0 h 15"/>
                <a:gd name="T12" fmla="*/ 18 w 22"/>
                <a:gd name="T13" fmla="*/ 2 h 15"/>
                <a:gd name="T14" fmla="*/ 19 w 22"/>
                <a:gd name="T15" fmla="*/ 5 h 15"/>
                <a:gd name="T16" fmla="*/ 21 w 22"/>
                <a:gd name="T17" fmla="*/ 9 h 15"/>
                <a:gd name="T18" fmla="*/ 22 w 22"/>
                <a:gd name="T19" fmla="*/ 1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5">
                  <a:moveTo>
                    <a:pt x="0" y="8"/>
                  </a:moveTo>
                  <a:lnTo>
                    <a:pt x="0" y="8"/>
                  </a:lnTo>
                  <a:lnTo>
                    <a:pt x="4" y="3"/>
                  </a:lnTo>
                  <a:lnTo>
                    <a:pt x="7" y="2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8" y="2"/>
                  </a:lnTo>
                  <a:lnTo>
                    <a:pt x="19" y="5"/>
                  </a:lnTo>
                  <a:lnTo>
                    <a:pt x="21" y="9"/>
                  </a:lnTo>
                  <a:lnTo>
                    <a:pt x="22" y="15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6" name="Freeform 13620">
              <a:extLst>
                <a:ext uri="{FF2B5EF4-FFF2-40B4-BE49-F238E27FC236}">
                  <a16:creationId xmlns:a16="http://schemas.microsoft.com/office/drawing/2014/main" id="{B24E868A-DE21-44EB-80FA-E74859A05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197"/>
              <a:ext cx="24" cy="7"/>
            </a:xfrm>
            <a:custGeom>
              <a:avLst/>
              <a:gdLst>
                <a:gd name="T0" fmla="*/ 0 w 24"/>
                <a:gd name="T1" fmla="*/ 7 h 7"/>
                <a:gd name="T2" fmla="*/ 0 w 24"/>
                <a:gd name="T3" fmla="*/ 7 h 7"/>
                <a:gd name="T4" fmla="*/ 7 w 24"/>
                <a:gd name="T5" fmla="*/ 1 h 7"/>
                <a:gd name="T6" fmla="*/ 13 w 24"/>
                <a:gd name="T7" fmla="*/ 0 h 7"/>
                <a:gd name="T8" fmla="*/ 16 w 24"/>
                <a:gd name="T9" fmla="*/ 0 h 7"/>
                <a:gd name="T10" fmla="*/ 19 w 24"/>
                <a:gd name="T11" fmla="*/ 1 h 7"/>
                <a:gd name="T12" fmla="*/ 22 w 24"/>
                <a:gd name="T13" fmla="*/ 3 h 7"/>
                <a:gd name="T14" fmla="*/ 24 w 24"/>
                <a:gd name="T15" fmla="*/ 7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7">
                  <a:moveTo>
                    <a:pt x="0" y="7"/>
                  </a:moveTo>
                  <a:lnTo>
                    <a:pt x="0" y="7"/>
                  </a:lnTo>
                  <a:lnTo>
                    <a:pt x="7" y="1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9" y="1"/>
                  </a:lnTo>
                  <a:lnTo>
                    <a:pt x="22" y="3"/>
                  </a:lnTo>
                  <a:lnTo>
                    <a:pt x="24" y="7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7" name="Freeform 13621">
              <a:extLst>
                <a:ext uri="{FF2B5EF4-FFF2-40B4-BE49-F238E27FC236}">
                  <a16:creationId xmlns:a16="http://schemas.microsoft.com/office/drawing/2014/main" id="{B8C50E08-5416-466B-83C1-CDD13C4E7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3251"/>
              <a:ext cx="24" cy="13"/>
            </a:xfrm>
            <a:custGeom>
              <a:avLst/>
              <a:gdLst>
                <a:gd name="T0" fmla="*/ 0 w 24"/>
                <a:gd name="T1" fmla="*/ 3 h 13"/>
                <a:gd name="T2" fmla="*/ 0 w 24"/>
                <a:gd name="T3" fmla="*/ 3 h 13"/>
                <a:gd name="T4" fmla="*/ 5 w 24"/>
                <a:gd name="T5" fmla="*/ 0 h 13"/>
                <a:gd name="T6" fmla="*/ 9 w 24"/>
                <a:gd name="T7" fmla="*/ 0 h 13"/>
                <a:gd name="T8" fmla="*/ 14 w 24"/>
                <a:gd name="T9" fmla="*/ 0 h 13"/>
                <a:gd name="T10" fmla="*/ 17 w 24"/>
                <a:gd name="T11" fmla="*/ 0 h 13"/>
                <a:gd name="T12" fmla="*/ 20 w 24"/>
                <a:gd name="T13" fmla="*/ 3 h 13"/>
                <a:gd name="T14" fmla="*/ 23 w 24"/>
                <a:gd name="T15" fmla="*/ 6 h 13"/>
                <a:gd name="T16" fmla="*/ 24 w 24"/>
                <a:gd name="T17" fmla="*/ 9 h 13"/>
                <a:gd name="T18" fmla="*/ 24 w 24"/>
                <a:gd name="T19" fmla="*/ 13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13">
                  <a:moveTo>
                    <a:pt x="0" y="3"/>
                  </a:moveTo>
                  <a:lnTo>
                    <a:pt x="0" y="3"/>
                  </a:lnTo>
                  <a:lnTo>
                    <a:pt x="5" y="0"/>
                  </a:lnTo>
                  <a:lnTo>
                    <a:pt x="9" y="0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23" y="6"/>
                  </a:lnTo>
                  <a:lnTo>
                    <a:pt x="24" y="9"/>
                  </a:lnTo>
                  <a:lnTo>
                    <a:pt x="24" y="13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8" name="Freeform 13622">
              <a:extLst>
                <a:ext uri="{FF2B5EF4-FFF2-40B4-BE49-F238E27FC236}">
                  <a16:creationId xmlns:a16="http://schemas.microsoft.com/office/drawing/2014/main" id="{2DE9EE48-3C60-47FC-8061-98E6D6A9A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128"/>
              <a:ext cx="20" cy="9"/>
            </a:xfrm>
            <a:custGeom>
              <a:avLst/>
              <a:gdLst>
                <a:gd name="T0" fmla="*/ 0 w 20"/>
                <a:gd name="T1" fmla="*/ 9 h 9"/>
                <a:gd name="T2" fmla="*/ 0 w 20"/>
                <a:gd name="T3" fmla="*/ 9 h 9"/>
                <a:gd name="T4" fmla="*/ 2 w 20"/>
                <a:gd name="T5" fmla="*/ 3 h 9"/>
                <a:gd name="T6" fmla="*/ 6 w 20"/>
                <a:gd name="T7" fmla="*/ 0 h 9"/>
                <a:gd name="T8" fmla="*/ 9 w 20"/>
                <a:gd name="T9" fmla="*/ 0 h 9"/>
                <a:gd name="T10" fmla="*/ 12 w 20"/>
                <a:gd name="T11" fmla="*/ 0 h 9"/>
                <a:gd name="T12" fmla="*/ 15 w 20"/>
                <a:gd name="T13" fmla="*/ 3 h 9"/>
                <a:gd name="T14" fmla="*/ 20 w 20"/>
                <a:gd name="T15" fmla="*/ 6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lnTo>
                    <a:pt x="0" y="9"/>
                  </a:lnTo>
                  <a:lnTo>
                    <a:pt x="2" y="3"/>
                  </a:lnTo>
                  <a:lnTo>
                    <a:pt x="6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5" y="3"/>
                  </a:lnTo>
                  <a:lnTo>
                    <a:pt x="20" y="6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9" name="Freeform 13623">
              <a:extLst>
                <a:ext uri="{FF2B5EF4-FFF2-40B4-BE49-F238E27FC236}">
                  <a16:creationId xmlns:a16="http://schemas.microsoft.com/office/drawing/2014/main" id="{E1D4A856-53DA-4B8C-AA4D-9C747508E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135"/>
              <a:ext cx="9" cy="18"/>
            </a:xfrm>
            <a:custGeom>
              <a:avLst/>
              <a:gdLst>
                <a:gd name="T0" fmla="*/ 0 w 9"/>
                <a:gd name="T1" fmla="*/ 0 h 18"/>
                <a:gd name="T2" fmla="*/ 0 w 9"/>
                <a:gd name="T3" fmla="*/ 0 h 18"/>
                <a:gd name="T4" fmla="*/ 5 w 9"/>
                <a:gd name="T5" fmla="*/ 3 h 18"/>
                <a:gd name="T6" fmla="*/ 8 w 9"/>
                <a:gd name="T7" fmla="*/ 8 h 18"/>
                <a:gd name="T8" fmla="*/ 9 w 9"/>
                <a:gd name="T9" fmla="*/ 12 h 18"/>
                <a:gd name="T10" fmla="*/ 8 w 9"/>
                <a:gd name="T11" fmla="*/ 1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8" y="8"/>
                  </a:lnTo>
                  <a:lnTo>
                    <a:pt x="9" y="12"/>
                  </a:lnTo>
                  <a:lnTo>
                    <a:pt x="8" y="18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0" name="Freeform 13624">
              <a:extLst>
                <a:ext uri="{FF2B5EF4-FFF2-40B4-BE49-F238E27FC236}">
                  <a16:creationId xmlns:a16="http://schemas.microsoft.com/office/drawing/2014/main" id="{65D1B301-EC5F-42A3-AE9C-358C8ABDA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018"/>
              <a:ext cx="7" cy="18"/>
            </a:xfrm>
            <a:custGeom>
              <a:avLst/>
              <a:gdLst>
                <a:gd name="T0" fmla="*/ 0 w 7"/>
                <a:gd name="T1" fmla="*/ 0 h 18"/>
                <a:gd name="T2" fmla="*/ 0 w 7"/>
                <a:gd name="T3" fmla="*/ 0 h 18"/>
                <a:gd name="T4" fmla="*/ 3 w 7"/>
                <a:gd name="T5" fmla="*/ 3 h 18"/>
                <a:gd name="T6" fmla="*/ 6 w 7"/>
                <a:gd name="T7" fmla="*/ 5 h 18"/>
                <a:gd name="T8" fmla="*/ 7 w 7"/>
                <a:gd name="T9" fmla="*/ 9 h 18"/>
                <a:gd name="T10" fmla="*/ 6 w 7"/>
                <a:gd name="T11" fmla="*/ 1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6" y="5"/>
                  </a:lnTo>
                  <a:lnTo>
                    <a:pt x="7" y="9"/>
                  </a:lnTo>
                  <a:lnTo>
                    <a:pt x="6" y="18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1" name="Freeform 13625">
              <a:extLst>
                <a:ext uri="{FF2B5EF4-FFF2-40B4-BE49-F238E27FC236}">
                  <a16:creationId xmlns:a16="http://schemas.microsoft.com/office/drawing/2014/main" id="{6F714508-528E-4B5F-879E-1B483CD38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010"/>
              <a:ext cx="1749" cy="357"/>
            </a:xfrm>
            <a:custGeom>
              <a:avLst/>
              <a:gdLst>
                <a:gd name="T0" fmla="*/ 0 w 1749"/>
                <a:gd name="T1" fmla="*/ 114 h 357"/>
                <a:gd name="T2" fmla="*/ 0 w 1749"/>
                <a:gd name="T3" fmla="*/ 114 h 357"/>
                <a:gd name="T4" fmla="*/ 42 w 1749"/>
                <a:gd name="T5" fmla="*/ 100 h 357"/>
                <a:gd name="T6" fmla="*/ 85 w 1749"/>
                <a:gd name="T7" fmla="*/ 88 h 357"/>
                <a:gd name="T8" fmla="*/ 130 w 1749"/>
                <a:gd name="T9" fmla="*/ 78 h 357"/>
                <a:gd name="T10" fmla="*/ 178 w 1749"/>
                <a:gd name="T11" fmla="*/ 67 h 357"/>
                <a:gd name="T12" fmla="*/ 228 w 1749"/>
                <a:gd name="T13" fmla="*/ 57 h 357"/>
                <a:gd name="T14" fmla="*/ 280 w 1749"/>
                <a:gd name="T15" fmla="*/ 48 h 357"/>
                <a:gd name="T16" fmla="*/ 333 w 1749"/>
                <a:gd name="T17" fmla="*/ 40 h 357"/>
                <a:gd name="T18" fmla="*/ 388 w 1749"/>
                <a:gd name="T19" fmla="*/ 33 h 357"/>
                <a:gd name="T20" fmla="*/ 501 w 1749"/>
                <a:gd name="T21" fmla="*/ 21 h 357"/>
                <a:gd name="T22" fmla="*/ 618 w 1749"/>
                <a:gd name="T23" fmla="*/ 10 h 357"/>
                <a:gd name="T24" fmla="*/ 738 w 1749"/>
                <a:gd name="T25" fmla="*/ 4 h 357"/>
                <a:gd name="T26" fmla="*/ 859 w 1749"/>
                <a:gd name="T27" fmla="*/ 1 h 357"/>
                <a:gd name="T28" fmla="*/ 982 w 1749"/>
                <a:gd name="T29" fmla="*/ 0 h 357"/>
                <a:gd name="T30" fmla="*/ 1104 w 1749"/>
                <a:gd name="T31" fmla="*/ 3 h 357"/>
                <a:gd name="T32" fmla="*/ 1222 w 1749"/>
                <a:gd name="T33" fmla="*/ 7 h 357"/>
                <a:gd name="T34" fmla="*/ 1339 w 1749"/>
                <a:gd name="T35" fmla="*/ 16 h 357"/>
                <a:gd name="T36" fmla="*/ 1450 w 1749"/>
                <a:gd name="T37" fmla="*/ 27 h 357"/>
                <a:gd name="T38" fmla="*/ 1504 w 1749"/>
                <a:gd name="T39" fmla="*/ 34 h 357"/>
                <a:gd name="T40" fmla="*/ 1557 w 1749"/>
                <a:gd name="T41" fmla="*/ 40 h 357"/>
                <a:gd name="T42" fmla="*/ 1608 w 1749"/>
                <a:gd name="T43" fmla="*/ 49 h 357"/>
                <a:gd name="T44" fmla="*/ 1657 w 1749"/>
                <a:gd name="T45" fmla="*/ 58 h 357"/>
                <a:gd name="T46" fmla="*/ 1704 w 1749"/>
                <a:gd name="T47" fmla="*/ 67 h 357"/>
                <a:gd name="T48" fmla="*/ 1749 w 1749"/>
                <a:gd name="T49" fmla="*/ 78 h 357"/>
                <a:gd name="T50" fmla="*/ 1749 w 1749"/>
                <a:gd name="T51" fmla="*/ 321 h 357"/>
                <a:gd name="T52" fmla="*/ 1749 w 1749"/>
                <a:gd name="T53" fmla="*/ 321 h 357"/>
                <a:gd name="T54" fmla="*/ 1669 w 1749"/>
                <a:gd name="T55" fmla="*/ 303 h 357"/>
                <a:gd name="T56" fmla="*/ 1585 w 1749"/>
                <a:gd name="T57" fmla="*/ 288 h 357"/>
                <a:gd name="T58" fmla="*/ 1495 w 1749"/>
                <a:gd name="T59" fmla="*/ 276 h 357"/>
                <a:gd name="T60" fmla="*/ 1402 w 1749"/>
                <a:gd name="T61" fmla="*/ 264 h 357"/>
                <a:gd name="T62" fmla="*/ 1306 w 1749"/>
                <a:gd name="T63" fmla="*/ 256 h 357"/>
                <a:gd name="T64" fmla="*/ 1206 w 1749"/>
                <a:gd name="T65" fmla="*/ 249 h 357"/>
                <a:gd name="T66" fmla="*/ 1104 w 1749"/>
                <a:gd name="T67" fmla="*/ 246 h 357"/>
                <a:gd name="T68" fmla="*/ 1002 w 1749"/>
                <a:gd name="T69" fmla="*/ 243 h 357"/>
                <a:gd name="T70" fmla="*/ 1002 w 1749"/>
                <a:gd name="T71" fmla="*/ 243 h 357"/>
                <a:gd name="T72" fmla="*/ 931 w 1749"/>
                <a:gd name="T73" fmla="*/ 238 h 357"/>
                <a:gd name="T74" fmla="*/ 861 w 1749"/>
                <a:gd name="T75" fmla="*/ 231 h 357"/>
                <a:gd name="T76" fmla="*/ 790 w 1749"/>
                <a:gd name="T77" fmla="*/ 220 h 357"/>
                <a:gd name="T78" fmla="*/ 721 w 1749"/>
                <a:gd name="T79" fmla="*/ 208 h 357"/>
                <a:gd name="T80" fmla="*/ 654 w 1749"/>
                <a:gd name="T81" fmla="*/ 193 h 357"/>
                <a:gd name="T82" fmla="*/ 592 w 1749"/>
                <a:gd name="T83" fmla="*/ 177 h 357"/>
                <a:gd name="T84" fmla="*/ 535 w 1749"/>
                <a:gd name="T85" fmla="*/ 159 h 357"/>
                <a:gd name="T86" fmla="*/ 508 w 1749"/>
                <a:gd name="T87" fmla="*/ 148 h 357"/>
                <a:gd name="T88" fmla="*/ 484 w 1749"/>
                <a:gd name="T89" fmla="*/ 138 h 357"/>
                <a:gd name="T90" fmla="*/ 484 w 1749"/>
                <a:gd name="T91" fmla="*/ 138 h 357"/>
                <a:gd name="T92" fmla="*/ 462 w 1749"/>
                <a:gd name="T93" fmla="*/ 159 h 357"/>
                <a:gd name="T94" fmla="*/ 429 w 1749"/>
                <a:gd name="T95" fmla="*/ 186 h 357"/>
                <a:gd name="T96" fmla="*/ 391 w 1749"/>
                <a:gd name="T97" fmla="*/ 214 h 357"/>
                <a:gd name="T98" fmla="*/ 348 w 1749"/>
                <a:gd name="T99" fmla="*/ 243 h 357"/>
                <a:gd name="T100" fmla="*/ 304 w 1749"/>
                <a:gd name="T101" fmla="*/ 271 h 357"/>
                <a:gd name="T102" fmla="*/ 259 w 1749"/>
                <a:gd name="T103" fmla="*/ 295 h 357"/>
                <a:gd name="T104" fmla="*/ 238 w 1749"/>
                <a:gd name="T105" fmla="*/ 306 h 357"/>
                <a:gd name="T106" fmla="*/ 217 w 1749"/>
                <a:gd name="T107" fmla="*/ 315 h 357"/>
                <a:gd name="T108" fmla="*/ 198 w 1749"/>
                <a:gd name="T109" fmla="*/ 321 h 357"/>
                <a:gd name="T110" fmla="*/ 180 w 1749"/>
                <a:gd name="T111" fmla="*/ 325 h 357"/>
                <a:gd name="T112" fmla="*/ 180 w 1749"/>
                <a:gd name="T113" fmla="*/ 325 h 357"/>
                <a:gd name="T114" fmla="*/ 133 w 1749"/>
                <a:gd name="T115" fmla="*/ 334 h 357"/>
                <a:gd name="T116" fmla="*/ 87 w 1749"/>
                <a:gd name="T117" fmla="*/ 340 h 357"/>
                <a:gd name="T118" fmla="*/ 43 w 1749"/>
                <a:gd name="T119" fmla="*/ 348 h 357"/>
                <a:gd name="T120" fmla="*/ 0 w 1749"/>
                <a:gd name="T121" fmla="*/ 357 h 357"/>
                <a:gd name="T122" fmla="*/ 0 w 1749"/>
                <a:gd name="T123" fmla="*/ 114 h 35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749" h="357">
                  <a:moveTo>
                    <a:pt x="0" y="114"/>
                  </a:moveTo>
                  <a:lnTo>
                    <a:pt x="0" y="114"/>
                  </a:lnTo>
                  <a:lnTo>
                    <a:pt x="42" y="100"/>
                  </a:lnTo>
                  <a:lnTo>
                    <a:pt x="85" y="88"/>
                  </a:lnTo>
                  <a:lnTo>
                    <a:pt x="130" y="78"/>
                  </a:lnTo>
                  <a:lnTo>
                    <a:pt x="178" y="67"/>
                  </a:lnTo>
                  <a:lnTo>
                    <a:pt x="228" y="57"/>
                  </a:lnTo>
                  <a:lnTo>
                    <a:pt x="280" y="48"/>
                  </a:lnTo>
                  <a:lnTo>
                    <a:pt x="333" y="40"/>
                  </a:lnTo>
                  <a:lnTo>
                    <a:pt x="388" y="33"/>
                  </a:lnTo>
                  <a:lnTo>
                    <a:pt x="501" y="21"/>
                  </a:lnTo>
                  <a:lnTo>
                    <a:pt x="618" y="10"/>
                  </a:lnTo>
                  <a:lnTo>
                    <a:pt x="738" y="4"/>
                  </a:lnTo>
                  <a:lnTo>
                    <a:pt x="859" y="1"/>
                  </a:lnTo>
                  <a:lnTo>
                    <a:pt x="982" y="0"/>
                  </a:lnTo>
                  <a:lnTo>
                    <a:pt x="1104" y="3"/>
                  </a:lnTo>
                  <a:lnTo>
                    <a:pt x="1222" y="7"/>
                  </a:lnTo>
                  <a:lnTo>
                    <a:pt x="1339" y="16"/>
                  </a:lnTo>
                  <a:lnTo>
                    <a:pt x="1450" y="27"/>
                  </a:lnTo>
                  <a:lnTo>
                    <a:pt x="1504" y="34"/>
                  </a:lnTo>
                  <a:lnTo>
                    <a:pt x="1557" y="40"/>
                  </a:lnTo>
                  <a:lnTo>
                    <a:pt x="1608" y="49"/>
                  </a:lnTo>
                  <a:lnTo>
                    <a:pt x="1657" y="58"/>
                  </a:lnTo>
                  <a:lnTo>
                    <a:pt x="1704" y="67"/>
                  </a:lnTo>
                  <a:lnTo>
                    <a:pt x="1749" y="78"/>
                  </a:lnTo>
                  <a:lnTo>
                    <a:pt x="1749" y="321"/>
                  </a:lnTo>
                  <a:lnTo>
                    <a:pt x="1669" y="303"/>
                  </a:lnTo>
                  <a:lnTo>
                    <a:pt x="1585" y="288"/>
                  </a:lnTo>
                  <a:lnTo>
                    <a:pt x="1495" y="276"/>
                  </a:lnTo>
                  <a:lnTo>
                    <a:pt x="1402" y="264"/>
                  </a:lnTo>
                  <a:lnTo>
                    <a:pt x="1306" y="256"/>
                  </a:lnTo>
                  <a:lnTo>
                    <a:pt x="1206" y="249"/>
                  </a:lnTo>
                  <a:lnTo>
                    <a:pt x="1104" y="246"/>
                  </a:lnTo>
                  <a:lnTo>
                    <a:pt x="1002" y="243"/>
                  </a:lnTo>
                  <a:lnTo>
                    <a:pt x="931" y="238"/>
                  </a:lnTo>
                  <a:lnTo>
                    <a:pt x="861" y="231"/>
                  </a:lnTo>
                  <a:lnTo>
                    <a:pt x="790" y="220"/>
                  </a:lnTo>
                  <a:lnTo>
                    <a:pt x="721" y="208"/>
                  </a:lnTo>
                  <a:lnTo>
                    <a:pt x="654" y="193"/>
                  </a:lnTo>
                  <a:lnTo>
                    <a:pt x="592" y="177"/>
                  </a:lnTo>
                  <a:lnTo>
                    <a:pt x="535" y="159"/>
                  </a:lnTo>
                  <a:lnTo>
                    <a:pt x="508" y="148"/>
                  </a:lnTo>
                  <a:lnTo>
                    <a:pt x="484" y="138"/>
                  </a:lnTo>
                  <a:lnTo>
                    <a:pt x="462" y="159"/>
                  </a:lnTo>
                  <a:lnTo>
                    <a:pt x="429" y="186"/>
                  </a:lnTo>
                  <a:lnTo>
                    <a:pt x="391" y="214"/>
                  </a:lnTo>
                  <a:lnTo>
                    <a:pt x="348" y="243"/>
                  </a:lnTo>
                  <a:lnTo>
                    <a:pt x="304" y="271"/>
                  </a:lnTo>
                  <a:lnTo>
                    <a:pt x="259" y="295"/>
                  </a:lnTo>
                  <a:lnTo>
                    <a:pt x="238" y="306"/>
                  </a:lnTo>
                  <a:lnTo>
                    <a:pt x="217" y="315"/>
                  </a:lnTo>
                  <a:lnTo>
                    <a:pt x="198" y="321"/>
                  </a:lnTo>
                  <a:lnTo>
                    <a:pt x="180" y="325"/>
                  </a:lnTo>
                  <a:lnTo>
                    <a:pt x="133" y="334"/>
                  </a:lnTo>
                  <a:lnTo>
                    <a:pt x="87" y="340"/>
                  </a:lnTo>
                  <a:lnTo>
                    <a:pt x="43" y="348"/>
                  </a:lnTo>
                  <a:lnTo>
                    <a:pt x="0" y="357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FCE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2" name="Freeform 13626">
              <a:extLst>
                <a:ext uri="{FF2B5EF4-FFF2-40B4-BE49-F238E27FC236}">
                  <a16:creationId xmlns:a16="http://schemas.microsoft.com/office/drawing/2014/main" id="{7D5CCE0D-A9A4-4A6B-A24B-51688CA45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148"/>
              <a:ext cx="1749" cy="240"/>
            </a:xfrm>
            <a:custGeom>
              <a:avLst/>
              <a:gdLst>
                <a:gd name="T0" fmla="*/ 0 w 1749"/>
                <a:gd name="T1" fmla="*/ 219 h 240"/>
                <a:gd name="T2" fmla="*/ 87 w 1749"/>
                <a:gd name="T3" fmla="*/ 202 h 240"/>
                <a:gd name="T4" fmla="*/ 180 w 1749"/>
                <a:gd name="T5" fmla="*/ 187 h 240"/>
                <a:gd name="T6" fmla="*/ 198 w 1749"/>
                <a:gd name="T7" fmla="*/ 183 h 240"/>
                <a:gd name="T8" fmla="*/ 238 w 1749"/>
                <a:gd name="T9" fmla="*/ 168 h 240"/>
                <a:gd name="T10" fmla="*/ 304 w 1749"/>
                <a:gd name="T11" fmla="*/ 133 h 240"/>
                <a:gd name="T12" fmla="*/ 391 w 1749"/>
                <a:gd name="T13" fmla="*/ 76 h 240"/>
                <a:gd name="T14" fmla="*/ 462 w 1749"/>
                <a:gd name="T15" fmla="*/ 21 h 240"/>
                <a:gd name="T16" fmla="*/ 484 w 1749"/>
                <a:gd name="T17" fmla="*/ 0 h 240"/>
                <a:gd name="T18" fmla="*/ 535 w 1749"/>
                <a:gd name="T19" fmla="*/ 21 h 240"/>
                <a:gd name="T20" fmla="*/ 654 w 1749"/>
                <a:gd name="T21" fmla="*/ 55 h 240"/>
                <a:gd name="T22" fmla="*/ 790 w 1749"/>
                <a:gd name="T23" fmla="*/ 82 h 240"/>
                <a:gd name="T24" fmla="*/ 931 w 1749"/>
                <a:gd name="T25" fmla="*/ 100 h 240"/>
                <a:gd name="T26" fmla="*/ 1002 w 1749"/>
                <a:gd name="T27" fmla="*/ 105 h 240"/>
                <a:gd name="T28" fmla="*/ 1206 w 1749"/>
                <a:gd name="T29" fmla="*/ 111 h 240"/>
                <a:gd name="T30" fmla="*/ 1402 w 1749"/>
                <a:gd name="T31" fmla="*/ 126 h 240"/>
                <a:gd name="T32" fmla="*/ 1585 w 1749"/>
                <a:gd name="T33" fmla="*/ 150 h 240"/>
                <a:gd name="T34" fmla="*/ 1749 w 1749"/>
                <a:gd name="T35" fmla="*/ 183 h 240"/>
                <a:gd name="T36" fmla="*/ 1749 w 1749"/>
                <a:gd name="T37" fmla="*/ 204 h 240"/>
                <a:gd name="T38" fmla="*/ 1669 w 1749"/>
                <a:gd name="T39" fmla="*/ 187 h 240"/>
                <a:gd name="T40" fmla="*/ 1585 w 1749"/>
                <a:gd name="T41" fmla="*/ 172 h 240"/>
                <a:gd name="T42" fmla="*/ 1402 w 1749"/>
                <a:gd name="T43" fmla="*/ 153 h 240"/>
                <a:gd name="T44" fmla="*/ 1206 w 1749"/>
                <a:gd name="T45" fmla="*/ 142 h 240"/>
                <a:gd name="T46" fmla="*/ 1002 w 1749"/>
                <a:gd name="T47" fmla="*/ 138 h 240"/>
                <a:gd name="T48" fmla="*/ 931 w 1749"/>
                <a:gd name="T49" fmla="*/ 132 h 240"/>
                <a:gd name="T50" fmla="*/ 790 w 1749"/>
                <a:gd name="T51" fmla="*/ 115 h 240"/>
                <a:gd name="T52" fmla="*/ 654 w 1749"/>
                <a:gd name="T53" fmla="*/ 88 h 240"/>
                <a:gd name="T54" fmla="*/ 535 w 1749"/>
                <a:gd name="T55" fmla="*/ 52 h 240"/>
                <a:gd name="T56" fmla="*/ 484 w 1749"/>
                <a:gd name="T57" fmla="*/ 33 h 240"/>
                <a:gd name="T58" fmla="*/ 475 w 1749"/>
                <a:gd name="T59" fmla="*/ 42 h 240"/>
                <a:gd name="T60" fmla="*/ 430 w 1749"/>
                <a:gd name="T61" fmla="*/ 79 h 240"/>
                <a:gd name="T62" fmla="*/ 349 w 1749"/>
                <a:gd name="T63" fmla="*/ 133 h 240"/>
                <a:gd name="T64" fmla="*/ 267 w 1749"/>
                <a:gd name="T65" fmla="*/ 180 h 240"/>
                <a:gd name="T66" fmla="*/ 222 w 1749"/>
                <a:gd name="T67" fmla="*/ 201 h 240"/>
                <a:gd name="T68" fmla="*/ 211 w 1749"/>
                <a:gd name="T69" fmla="*/ 204 h 240"/>
                <a:gd name="T70" fmla="*/ 159 w 1749"/>
                <a:gd name="T71" fmla="*/ 213 h 240"/>
                <a:gd name="T72" fmla="*/ 48 w 1749"/>
                <a:gd name="T73" fmla="*/ 228 h 240"/>
                <a:gd name="T74" fmla="*/ 0 w 1749"/>
                <a:gd name="T75" fmla="*/ 240 h 24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49" h="240">
                  <a:moveTo>
                    <a:pt x="0" y="219"/>
                  </a:moveTo>
                  <a:lnTo>
                    <a:pt x="0" y="219"/>
                  </a:lnTo>
                  <a:lnTo>
                    <a:pt x="43" y="210"/>
                  </a:lnTo>
                  <a:lnTo>
                    <a:pt x="87" y="202"/>
                  </a:lnTo>
                  <a:lnTo>
                    <a:pt x="133" y="196"/>
                  </a:lnTo>
                  <a:lnTo>
                    <a:pt x="180" y="187"/>
                  </a:lnTo>
                  <a:lnTo>
                    <a:pt x="198" y="183"/>
                  </a:lnTo>
                  <a:lnTo>
                    <a:pt x="217" y="177"/>
                  </a:lnTo>
                  <a:lnTo>
                    <a:pt x="238" y="168"/>
                  </a:lnTo>
                  <a:lnTo>
                    <a:pt x="259" y="157"/>
                  </a:lnTo>
                  <a:lnTo>
                    <a:pt x="304" y="133"/>
                  </a:lnTo>
                  <a:lnTo>
                    <a:pt x="348" y="105"/>
                  </a:lnTo>
                  <a:lnTo>
                    <a:pt x="391" y="76"/>
                  </a:lnTo>
                  <a:lnTo>
                    <a:pt x="429" y="48"/>
                  </a:lnTo>
                  <a:lnTo>
                    <a:pt x="462" y="21"/>
                  </a:lnTo>
                  <a:lnTo>
                    <a:pt x="484" y="0"/>
                  </a:lnTo>
                  <a:lnTo>
                    <a:pt x="508" y="10"/>
                  </a:lnTo>
                  <a:lnTo>
                    <a:pt x="535" y="21"/>
                  </a:lnTo>
                  <a:lnTo>
                    <a:pt x="592" y="39"/>
                  </a:lnTo>
                  <a:lnTo>
                    <a:pt x="654" y="55"/>
                  </a:lnTo>
                  <a:lnTo>
                    <a:pt x="721" y="70"/>
                  </a:lnTo>
                  <a:lnTo>
                    <a:pt x="790" y="82"/>
                  </a:lnTo>
                  <a:lnTo>
                    <a:pt x="861" y="93"/>
                  </a:lnTo>
                  <a:lnTo>
                    <a:pt x="931" y="100"/>
                  </a:lnTo>
                  <a:lnTo>
                    <a:pt x="1002" y="105"/>
                  </a:lnTo>
                  <a:lnTo>
                    <a:pt x="1104" y="108"/>
                  </a:lnTo>
                  <a:lnTo>
                    <a:pt x="1206" y="111"/>
                  </a:lnTo>
                  <a:lnTo>
                    <a:pt x="1306" y="118"/>
                  </a:lnTo>
                  <a:lnTo>
                    <a:pt x="1402" y="126"/>
                  </a:lnTo>
                  <a:lnTo>
                    <a:pt x="1495" y="138"/>
                  </a:lnTo>
                  <a:lnTo>
                    <a:pt x="1585" y="150"/>
                  </a:lnTo>
                  <a:lnTo>
                    <a:pt x="1669" y="165"/>
                  </a:lnTo>
                  <a:lnTo>
                    <a:pt x="1749" y="183"/>
                  </a:lnTo>
                  <a:lnTo>
                    <a:pt x="1749" y="204"/>
                  </a:lnTo>
                  <a:lnTo>
                    <a:pt x="1710" y="195"/>
                  </a:lnTo>
                  <a:lnTo>
                    <a:pt x="1669" y="187"/>
                  </a:lnTo>
                  <a:lnTo>
                    <a:pt x="1627" y="180"/>
                  </a:lnTo>
                  <a:lnTo>
                    <a:pt x="1585" y="172"/>
                  </a:lnTo>
                  <a:lnTo>
                    <a:pt x="1495" y="162"/>
                  </a:lnTo>
                  <a:lnTo>
                    <a:pt x="1402" y="153"/>
                  </a:lnTo>
                  <a:lnTo>
                    <a:pt x="1306" y="147"/>
                  </a:lnTo>
                  <a:lnTo>
                    <a:pt x="1206" y="142"/>
                  </a:lnTo>
                  <a:lnTo>
                    <a:pt x="1104" y="139"/>
                  </a:lnTo>
                  <a:lnTo>
                    <a:pt x="1002" y="138"/>
                  </a:lnTo>
                  <a:lnTo>
                    <a:pt x="931" y="132"/>
                  </a:lnTo>
                  <a:lnTo>
                    <a:pt x="861" y="124"/>
                  </a:lnTo>
                  <a:lnTo>
                    <a:pt x="790" y="115"/>
                  </a:lnTo>
                  <a:lnTo>
                    <a:pt x="721" y="102"/>
                  </a:lnTo>
                  <a:lnTo>
                    <a:pt x="654" y="88"/>
                  </a:lnTo>
                  <a:lnTo>
                    <a:pt x="592" y="72"/>
                  </a:lnTo>
                  <a:lnTo>
                    <a:pt x="535" y="52"/>
                  </a:lnTo>
                  <a:lnTo>
                    <a:pt x="508" y="43"/>
                  </a:lnTo>
                  <a:lnTo>
                    <a:pt x="484" y="33"/>
                  </a:lnTo>
                  <a:lnTo>
                    <a:pt x="475" y="42"/>
                  </a:lnTo>
                  <a:lnTo>
                    <a:pt x="463" y="54"/>
                  </a:lnTo>
                  <a:lnTo>
                    <a:pt x="430" y="79"/>
                  </a:lnTo>
                  <a:lnTo>
                    <a:pt x="391" y="106"/>
                  </a:lnTo>
                  <a:lnTo>
                    <a:pt x="349" y="133"/>
                  </a:lnTo>
                  <a:lnTo>
                    <a:pt x="306" y="159"/>
                  </a:lnTo>
                  <a:lnTo>
                    <a:pt x="267" y="180"/>
                  </a:lnTo>
                  <a:lnTo>
                    <a:pt x="234" y="196"/>
                  </a:lnTo>
                  <a:lnTo>
                    <a:pt x="222" y="201"/>
                  </a:lnTo>
                  <a:lnTo>
                    <a:pt x="211" y="204"/>
                  </a:lnTo>
                  <a:lnTo>
                    <a:pt x="186" y="208"/>
                  </a:lnTo>
                  <a:lnTo>
                    <a:pt x="159" y="213"/>
                  </a:lnTo>
                  <a:lnTo>
                    <a:pt x="102" y="220"/>
                  </a:lnTo>
                  <a:lnTo>
                    <a:pt x="48" y="228"/>
                  </a:lnTo>
                  <a:lnTo>
                    <a:pt x="22" y="234"/>
                  </a:lnTo>
                  <a:lnTo>
                    <a:pt x="0" y="240"/>
                  </a:lnTo>
                  <a:lnTo>
                    <a:pt x="0" y="219"/>
                  </a:lnTo>
                  <a:close/>
                </a:path>
              </a:pathLst>
            </a:custGeom>
            <a:solidFill>
              <a:srgbClr val="F7C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3" name="Freeform 13627">
              <a:extLst>
                <a:ext uri="{FF2B5EF4-FFF2-40B4-BE49-F238E27FC236}">
                  <a16:creationId xmlns:a16="http://schemas.microsoft.com/office/drawing/2014/main" id="{F0135E14-7298-4BFE-A1C6-CA13A4B39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148"/>
              <a:ext cx="1" cy="33"/>
            </a:xfrm>
            <a:custGeom>
              <a:avLst/>
              <a:gdLst>
                <a:gd name="T0" fmla="*/ 0 w 1"/>
                <a:gd name="T1" fmla="*/ 0 h 33"/>
                <a:gd name="T2" fmla="*/ 0 w 1"/>
                <a:gd name="T3" fmla="*/ 33 h 33"/>
                <a:gd name="T4" fmla="*/ 0 w 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3">
                  <a:moveTo>
                    <a:pt x="0" y="0"/>
                  </a:moveTo>
                  <a:lnTo>
                    <a:pt x="0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C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4" name="Line 13628">
              <a:extLst>
                <a:ext uri="{FF2B5EF4-FFF2-40B4-BE49-F238E27FC236}">
                  <a16:creationId xmlns:a16="http://schemas.microsoft.com/office/drawing/2014/main" id="{AFB820B3-D777-43BB-8AA5-BBA3F47F9D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3" y="1148"/>
              <a:ext cx="1" cy="3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5" name="Freeform 13629">
              <a:extLst>
                <a:ext uri="{FF2B5EF4-FFF2-40B4-BE49-F238E27FC236}">
                  <a16:creationId xmlns:a16="http://schemas.microsoft.com/office/drawing/2014/main" id="{E601B838-393D-405F-8F4C-E5F5A2164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181"/>
              <a:ext cx="750" cy="183"/>
            </a:xfrm>
            <a:custGeom>
              <a:avLst/>
              <a:gdLst>
                <a:gd name="T0" fmla="*/ 75 w 750"/>
                <a:gd name="T1" fmla="*/ 171 h 183"/>
                <a:gd name="T2" fmla="*/ 75 w 750"/>
                <a:gd name="T3" fmla="*/ 171 h 183"/>
                <a:gd name="T4" fmla="*/ 86 w 750"/>
                <a:gd name="T5" fmla="*/ 168 h 183"/>
                <a:gd name="T6" fmla="*/ 98 w 750"/>
                <a:gd name="T7" fmla="*/ 163 h 183"/>
                <a:gd name="T8" fmla="*/ 131 w 750"/>
                <a:gd name="T9" fmla="*/ 147 h 183"/>
                <a:gd name="T10" fmla="*/ 170 w 750"/>
                <a:gd name="T11" fmla="*/ 126 h 183"/>
                <a:gd name="T12" fmla="*/ 213 w 750"/>
                <a:gd name="T13" fmla="*/ 100 h 183"/>
                <a:gd name="T14" fmla="*/ 255 w 750"/>
                <a:gd name="T15" fmla="*/ 73 h 183"/>
                <a:gd name="T16" fmla="*/ 294 w 750"/>
                <a:gd name="T17" fmla="*/ 46 h 183"/>
                <a:gd name="T18" fmla="*/ 327 w 750"/>
                <a:gd name="T19" fmla="*/ 21 h 183"/>
                <a:gd name="T20" fmla="*/ 339 w 750"/>
                <a:gd name="T21" fmla="*/ 9 h 183"/>
                <a:gd name="T22" fmla="*/ 348 w 750"/>
                <a:gd name="T23" fmla="*/ 0 h 183"/>
                <a:gd name="T24" fmla="*/ 348 w 750"/>
                <a:gd name="T25" fmla="*/ 0 h 183"/>
                <a:gd name="T26" fmla="*/ 387 w 750"/>
                <a:gd name="T27" fmla="*/ 16 h 183"/>
                <a:gd name="T28" fmla="*/ 431 w 750"/>
                <a:gd name="T29" fmla="*/ 31 h 183"/>
                <a:gd name="T30" fmla="*/ 479 w 750"/>
                <a:gd name="T31" fmla="*/ 45 h 183"/>
                <a:gd name="T32" fmla="*/ 530 w 750"/>
                <a:gd name="T33" fmla="*/ 58 h 183"/>
                <a:gd name="T34" fmla="*/ 582 w 750"/>
                <a:gd name="T35" fmla="*/ 69 h 183"/>
                <a:gd name="T36" fmla="*/ 638 w 750"/>
                <a:gd name="T37" fmla="*/ 79 h 183"/>
                <a:gd name="T38" fmla="*/ 693 w 750"/>
                <a:gd name="T39" fmla="*/ 88 h 183"/>
                <a:gd name="T40" fmla="*/ 750 w 750"/>
                <a:gd name="T41" fmla="*/ 94 h 183"/>
                <a:gd name="T42" fmla="*/ 749 w 750"/>
                <a:gd name="T43" fmla="*/ 96 h 183"/>
                <a:gd name="T44" fmla="*/ 749 w 750"/>
                <a:gd name="T45" fmla="*/ 96 h 183"/>
                <a:gd name="T46" fmla="*/ 666 w 750"/>
                <a:gd name="T47" fmla="*/ 88 h 183"/>
                <a:gd name="T48" fmla="*/ 620 w 750"/>
                <a:gd name="T49" fmla="*/ 85 h 183"/>
                <a:gd name="T50" fmla="*/ 570 w 750"/>
                <a:gd name="T51" fmla="*/ 82 h 183"/>
                <a:gd name="T52" fmla="*/ 519 w 750"/>
                <a:gd name="T53" fmla="*/ 82 h 183"/>
                <a:gd name="T54" fmla="*/ 470 w 750"/>
                <a:gd name="T55" fmla="*/ 84 h 183"/>
                <a:gd name="T56" fmla="*/ 447 w 750"/>
                <a:gd name="T57" fmla="*/ 85 h 183"/>
                <a:gd name="T58" fmla="*/ 425 w 750"/>
                <a:gd name="T59" fmla="*/ 90 h 183"/>
                <a:gd name="T60" fmla="*/ 402 w 750"/>
                <a:gd name="T61" fmla="*/ 94 h 183"/>
                <a:gd name="T62" fmla="*/ 383 w 750"/>
                <a:gd name="T63" fmla="*/ 99 h 183"/>
                <a:gd name="T64" fmla="*/ 383 w 750"/>
                <a:gd name="T65" fmla="*/ 99 h 183"/>
                <a:gd name="T66" fmla="*/ 339 w 750"/>
                <a:gd name="T67" fmla="*/ 112 h 183"/>
                <a:gd name="T68" fmla="*/ 288 w 750"/>
                <a:gd name="T69" fmla="*/ 126 h 183"/>
                <a:gd name="T70" fmla="*/ 234 w 750"/>
                <a:gd name="T71" fmla="*/ 139 h 183"/>
                <a:gd name="T72" fmla="*/ 179 w 750"/>
                <a:gd name="T73" fmla="*/ 153 h 183"/>
                <a:gd name="T74" fmla="*/ 125 w 750"/>
                <a:gd name="T75" fmla="*/ 165 h 183"/>
                <a:gd name="T76" fmla="*/ 75 w 750"/>
                <a:gd name="T77" fmla="*/ 174 h 183"/>
                <a:gd name="T78" fmla="*/ 33 w 750"/>
                <a:gd name="T79" fmla="*/ 180 h 183"/>
                <a:gd name="T80" fmla="*/ 0 w 750"/>
                <a:gd name="T81" fmla="*/ 183 h 183"/>
                <a:gd name="T82" fmla="*/ 0 w 750"/>
                <a:gd name="T83" fmla="*/ 183 h 183"/>
                <a:gd name="T84" fmla="*/ 0 w 750"/>
                <a:gd name="T85" fmla="*/ 183 h 183"/>
                <a:gd name="T86" fmla="*/ 39 w 750"/>
                <a:gd name="T87" fmla="*/ 177 h 183"/>
                <a:gd name="T88" fmla="*/ 75 w 750"/>
                <a:gd name="T89" fmla="*/ 171 h 183"/>
                <a:gd name="T90" fmla="*/ 75 w 750"/>
                <a:gd name="T91" fmla="*/ 171 h 18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50" h="183">
                  <a:moveTo>
                    <a:pt x="75" y="171"/>
                  </a:moveTo>
                  <a:lnTo>
                    <a:pt x="75" y="171"/>
                  </a:lnTo>
                  <a:lnTo>
                    <a:pt x="86" y="168"/>
                  </a:lnTo>
                  <a:lnTo>
                    <a:pt x="98" y="163"/>
                  </a:lnTo>
                  <a:lnTo>
                    <a:pt x="131" y="147"/>
                  </a:lnTo>
                  <a:lnTo>
                    <a:pt x="170" y="126"/>
                  </a:lnTo>
                  <a:lnTo>
                    <a:pt x="213" y="100"/>
                  </a:lnTo>
                  <a:lnTo>
                    <a:pt x="255" y="73"/>
                  </a:lnTo>
                  <a:lnTo>
                    <a:pt x="294" y="46"/>
                  </a:lnTo>
                  <a:lnTo>
                    <a:pt x="327" y="21"/>
                  </a:lnTo>
                  <a:lnTo>
                    <a:pt x="339" y="9"/>
                  </a:lnTo>
                  <a:lnTo>
                    <a:pt x="348" y="0"/>
                  </a:lnTo>
                  <a:lnTo>
                    <a:pt x="387" y="16"/>
                  </a:lnTo>
                  <a:lnTo>
                    <a:pt x="431" y="31"/>
                  </a:lnTo>
                  <a:lnTo>
                    <a:pt x="479" y="45"/>
                  </a:lnTo>
                  <a:lnTo>
                    <a:pt x="530" y="58"/>
                  </a:lnTo>
                  <a:lnTo>
                    <a:pt x="582" y="69"/>
                  </a:lnTo>
                  <a:lnTo>
                    <a:pt x="638" y="79"/>
                  </a:lnTo>
                  <a:lnTo>
                    <a:pt x="693" y="88"/>
                  </a:lnTo>
                  <a:lnTo>
                    <a:pt x="750" y="94"/>
                  </a:lnTo>
                  <a:lnTo>
                    <a:pt x="749" y="96"/>
                  </a:lnTo>
                  <a:lnTo>
                    <a:pt x="666" y="88"/>
                  </a:lnTo>
                  <a:lnTo>
                    <a:pt x="620" y="85"/>
                  </a:lnTo>
                  <a:lnTo>
                    <a:pt x="570" y="82"/>
                  </a:lnTo>
                  <a:lnTo>
                    <a:pt x="519" y="82"/>
                  </a:lnTo>
                  <a:lnTo>
                    <a:pt x="470" y="84"/>
                  </a:lnTo>
                  <a:lnTo>
                    <a:pt x="447" y="85"/>
                  </a:lnTo>
                  <a:lnTo>
                    <a:pt x="425" y="90"/>
                  </a:lnTo>
                  <a:lnTo>
                    <a:pt x="402" y="94"/>
                  </a:lnTo>
                  <a:lnTo>
                    <a:pt x="383" y="99"/>
                  </a:lnTo>
                  <a:lnTo>
                    <a:pt x="339" y="112"/>
                  </a:lnTo>
                  <a:lnTo>
                    <a:pt x="288" y="126"/>
                  </a:lnTo>
                  <a:lnTo>
                    <a:pt x="234" y="139"/>
                  </a:lnTo>
                  <a:lnTo>
                    <a:pt x="179" y="153"/>
                  </a:lnTo>
                  <a:lnTo>
                    <a:pt x="125" y="165"/>
                  </a:lnTo>
                  <a:lnTo>
                    <a:pt x="75" y="174"/>
                  </a:lnTo>
                  <a:lnTo>
                    <a:pt x="33" y="180"/>
                  </a:lnTo>
                  <a:lnTo>
                    <a:pt x="0" y="183"/>
                  </a:lnTo>
                  <a:lnTo>
                    <a:pt x="39" y="177"/>
                  </a:lnTo>
                  <a:lnTo>
                    <a:pt x="75" y="171"/>
                  </a:lnTo>
                  <a:close/>
                </a:path>
              </a:pathLst>
            </a:custGeom>
            <a:solidFill>
              <a:srgbClr val="F4A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6" name="Freeform 13630">
              <a:extLst>
                <a:ext uri="{FF2B5EF4-FFF2-40B4-BE49-F238E27FC236}">
                  <a16:creationId xmlns:a16="http://schemas.microsoft.com/office/drawing/2014/main" id="{872D4BCF-35B4-41C4-82EE-2A0D66056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1025"/>
              <a:ext cx="1105" cy="81"/>
            </a:xfrm>
            <a:custGeom>
              <a:avLst/>
              <a:gdLst>
                <a:gd name="T0" fmla="*/ 1105 w 1105"/>
                <a:gd name="T1" fmla="*/ 13 h 81"/>
                <a:gd name="T2" fmla="*/ 1105 w 1105"/>
                <a:gd name="T3" fmla="*/ 13 h 81"/>
                <a:gd name="T4" fmla="*/ 1008 w 1105"/>
                <a:gd name="T5" fmla="*/ 6 h 81"/>
                <a:gd name="T6" fmla="*/ 910 w 1105"/>
                <a:gd name="T7" fmla="*/ 1 h 81"/>
                <a:gd name="T8" fmla="*/ 816 w 1105"/>
                <a:gd name="T9" fmla="*/ 0 h 81"/>
                <a:gd name="T10" fmla="*/ 721 w 1105"/>
                <a:gd name="T11" fmla="*/ 0 h 81"/>
                <a:gd name="T12" fmla="*/ 631 w 1105"/>
                <a:gd name="T13" fmla="*/ 1 h 81"/>
                <a:gd name="T14" fmla="*/ 544 w 1105"/>
                <a:gd name="T15" fmla="*/ 6 h 81"/>
                <a:gd name="T16" fmla="*/ 462 w 1105"/>
                <a:gd name="T17" fmla="*/ 10 h 81"/>
                <a:gd name="T18" fmla="*/ 384 w 1105"/>
                <a:gd name="T19" fmla="*/ 18 h 81"/>
                <a:gd name="T20" fmla="*/ 310 w 1105"/>
                <a:gd name="T21" fmla="*/ 25 h 81"/>
                <a:gd name="T22" fmla="*/ 243 w 1105"/>
                <a:gd name="T23" fmla="*/ 33 h 81"/>
                <a:gd name="T24" fmla="*/ 183 w 1105"/>
                <a:gd name="T25" fmla="*/ 42 h 81"/>
                <a:gd name="T26" fmla="*/ 129 w 1105"/>
                <a:gd name="T27" fmla="*/ 51 h 81"/>
                <a:gd name="T28" fmla="*/ 84 w 1105"/>
                <a:gd name="T29" fmla="*/ 60 h 81"/>
                <a:gd name="T30" fmla="*/ 46 w 1105"/>
                <a:gd name="T31" fmla="*/ 67 h 81"/>
                <a:gd name="T32" fmla="*/ 18 w 1105"/>
                <a:gd name="T33" fmla="*/ 75 h 81"/>
                <a:gd name="T34" fmla="*/ 0 w 1105"/>
                <a:gd name="T35" fmla="*/ 81 h 81"/>
                <a:gd name="T36" fmla="*/ 0 w 1105"/>
                <a:gd name="T37" fmla="*/ 81 h 81"/>
                <a:gd name="T38" fmla="*/ 52 w 1105"/>
                <a:gd name="T39" fmla="*/ 73 h 81"/>
                <a:gd name="T40" fmla="*/ 151 w 1105"/>
                <a:gd name="T41" fmla="*/ 60 h 81"/>
                <a:gd name="T42" fmla="*/ 285 w 1105"/>
                <a:gd name="T43" fmla="*/ 45 h 81"/>
                <a:gd name="T44" fmla="*/ 444 w 1105"/>
                <a:gd name="T45" fmla="*/ 28 h 81"/>
                <a:gd name="T46" fmla="*/ 528 w 1105"/>
                <a:gd name="T47" fmla="*/ 22 h 81"/>
                <a:gd name="T48" fmla="*/ 616 w 1105"/>
                <a:gd name="T49" fmla="*/ 15 h 81"/>
                <a:gd name="T50" fmla="*/ 703 w 1105"/>
                <a:gd name="T51" fmla="*/ 10 h 81"/>
                <a:gd name="T52" fmla="*/ 790 w 1105"/>
                <a:gd name="T53" fmla="*/ 7 h 81"/>
                <a:gd name="T54" fmla="*/ 876 w 1105"/>
                <a:gd name="T55" fmla="*/ 6 h 81"/>
                <a:gd name="T56" fmla="*/ 958 w 1105"/>
                <a:gd name="T57" fmla="*/ 6 h 81"/>
                <a:gd name="T58" fmla="*/ 1035 w 1105"/>
                <a:gd name="T59" fmla="*/ 9 h 81"/>
                <a:gd name="T60" fmla="*/ 1105 w 1105"/>
                <a:gd name="T61" fmla="*/ 13 h 81"/>
                <a:gd name="T62" fmla="*/ 1105 w 1105"/>
                <a:gd name="T63" fmla="*/ 13 h 8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05" h="81">
                  <a:moveTo>
                    <a:pt x="1105" y="13"/>
                  </a:moveTo>
                  <a:lnTo>
                    <a:pt x="1105" y="13"/>
                  </a:lnTo>
                  <a:lnTo>
                    <a:pt x="1008" y="6"/>
                  </a:lnTo>
                  <a:lnTo>
                    <a:pt x="910" y="1"/>
                  </a:lnTo>
                  <a:lnTo>
                    <a:pt x="816" y="0"/>
                  </a:lnTo>
                  <a:lnTo>
                    <a:pt x="721" y="0"/>
                  </a:lnTo>
                  <a:lnTo>
                    <a:pt x="631" y="1"/>
                  </a:lnTo>
                  <a:lnTo>
                    <a:pt x="544" y="6"/>
                  </a:lnTo>
                  <a:lnTo>
                    <a:pt x="462" y="10"/>
                  </a:lnTo>
                  <a:lnTo>
                    <a:pt x="384" y="18"/>
                  </a:lnTo>
                  <a:lnTo>
                    <a:pt x="310" y="25"/>
                  </a:lnTo>
                  <a:lnTo>
                    <a:pt x="243" y="33"/>
                  </a:lnTo>
                  <a:lnTo>
                    <a:pt x="183" y="42"/>
                  </a:lnTo>
                  <a:lnTo>
                    <a:pt x="129" y="51"/>
                  </a:lnTo>
                  <a:lnTo>
                    <a:pt x="84" y="60"/>
                  </a:lnTo>
                  <a:lnTo>
                    <a:pt x="46" y="67"/>
                  </a:lnTo>
                  <a:lnTo>
                    <a:pt x="18" y="75"/>
                  </a:lnTo>
                  <a:lnTo>
                    <a:pt x="0" y="81"/>
                  </a:lnTo>
                  <a:lnTo>
                    <a:pt x="52" y="73"/>
                  </a:lnTo>
                  <a:lnTo>
                    <a:pt x="151" y="60"/>
                  </a:lnTo>
                  <a:lnTo>
                    <a:pt x="285" y="45"/>
                  </a:lnTo>
                  <a:lnTo>
                    <a:pt x="444" y="28"/>
                  </a:lnTo>
                  <a:lnTo>
                    <a:pt x="528" y="22"/>
                  </a:lnTo>
                  <a:lnTo>
                    <a:pt x="616" y="15"/>
                  </a:lnTo>
                  <a:lnTo>
                    <a:pt x="703" y="10"/>
                  </a:lnTo>
                  <a:lnTo>
                    <a:pt x="790" y="7"/>
                  </a:lnTo>
                  <a:lnTo>
                    <a:pt x="876" y="6"/>
                  </a:lnTo>
                  <a:lnTo>
                    <a:pt x="958" y="6"/>
                  </a:lnTo>
                  <a:lnTo>
                    <a:pt x="1035" y="9"/>
                  </a:lnTo>
                  <a:lnTo>
                    <a:pt x="1105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7" name="Freeform 13631">
              <a:extLst>
                <a:ext uri="{FF2B5EF4-FFF2-40B4-BE49-F238E27FC236}">
                  <a16:creationId xmlns:a16="http://schemas.microsoft.com/office/drawing/2014/main" id="{A84E991E-1A71-4B1E-971F-A42787A80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181"/>
              <a:ext cx="598" cy="177"/>
            </a:xfrm>
            <a:custGeom>
              <a:avLst/>
              <a:gdLst>
                <a:gd name="T0" fmla="*/ 598 w 598"/>
                <a:gd name="T1" fmla="*/ 81 h 177"/>
                <a:gd name="T2" fmla="*/ 598 w 598"/>
                <a:gd name="T3" fmla="*/ 81 h 177"/>
                <a:gd name="T4" fmla="*/ 556 w 598"/>
                <a:gd name="T5" fmla="*/ 73 h 177"/>
                <a:gd name="T6" fmla="*/ 514 w 598"/>
                <a:gd name="T7" fmla="*/ 66 h 177"/>
                <a:gd name="T8" fmla="*/ 472 w 598"/>
                <a:gd name="T9" fmla="*/ 55 h 177"/>
                <a:gd name="T10" fmla="*/ 433 w 598"/>
                <a:gd name="T11" fmla="*/ 46 h 177"/>
                <a:gd name="T12" fmla="*/ 396 w 598"/>
                <a:gd name="T13" fmla="*/ 36 h 177"/>
                <a:gd name="T14" fmla="*/ 361 w 598"/>
                <a:gd name="T15" fmla="*/ 24 h 177"/>
                <a:gd name="T16" fmla="*/ 328 w 598"/>
                <a:gd name="T17" fmla="*/ 12 h 177"/>
                <a:gd name="T18" fmla="*/ 298 w 598"/>
                <a:gd name="T19" fmla="*/ 0 h 177"/>
                <a:gd name="T20" fmla="*/ 298 w 598"/>
                <a:gd name="T21" fmla="*/ 0 h 177"/>
                <a:gd name="T22" fmla="*/ 289 w 598"/>
                <a:gd name="T23" fmla="*/ 9 h 177"/>
                <a:gd name="T24" fmla="*/ 277 w 598"/>
                <a:gd name="T25" fmla="*/ 21 h 177"/>
                <a:gd name="T26" fmla="*/ 244 w 598"/>
                <a:gd name="T27" fmla="*/ 46 h 177"/>
                <a:gd name="T28" fmla="*/ 205 w 598"/>
                <a:gd name="T29" fmla="*/ 73 h 177"/>
                <a:gd name="T30" fmla="*/ 163 w 598"/>
                <a:gd name="T31" fmla="*/ 100 h 177"/>
                <a:gd name="T32" fmla="*/ 120 w 598"/>
                <a:gd name="T33" fmla="*/ 126 h 177"/>
                <a:gd name="T34" fmla="*/ 81 w 598"/>
                <a:gd name="T35" fmla="*/ 147 h 177"/>
                <a:gd name="T36" fmla="*/ 48 w 598"/>
                <a:gd name="T37" fmla="*/ 163 h 177"/>
                <a:gd name="T38" fmla="*/ 36 w 598"/>
                <a:gd name="T39" fmla="*/ 168 h 177"/>
                <a:gd name="T40" fmla="*/ 25 w 598"/>
                <a:gd name="T41" fmla="*/ 171 h 177"/>
                <a:gd name="T42" fmla="*/ 25 w 598"/>
                <a:gd name="T43" fmla="*/ 171 h 177"/>
                <a:gd name="T44" fmla="*/ 3 w 598"/>
                <a:gd name="T45" fmla="*/ 175 h 177"/>
                <a:gd name="T46" fmla="*/ 3 w 598"/>
                <a:gd name="T47" fmla="*/ 175 h 177"/>
                <a:gd name="T48" fmla="*/ 0 w 598"/>
                <a:gd name="T49" fmla="*/ 177 h 177"/>
                <a:gd name="T50" fmla="*/ 0 w 598"/>
                <a:gd name="T51" fmla="*/ 177 h 177"/>
                <a:gd name="T52" fmla="*/ 67 w 598"/>
                <a:gd name="T53" fmla="*/ 165 h 177"/>
                <a:gd name="T54" fmla="*/ 144 w 598"/>
                <a:gd name="T55" fmla="*/ 150 h 177"/>
                <a:gd name="T56" fmla="*/ 223 w 598"/>
                <a:gd name="T57" fmla="*/ 130 h 177"/>
                <a:gd name="T58" fmla="*/ 294 w 598"/>
                <a:gd name="T59" fmla="*/ 111 h 177"/>
                <a:gd name="T60" fmla="*/ 294 w 598"/>
                <a:gd name="T61" fmla="*/ 111 h 177"/>
                <a:gd name="T62" fmla="*/ 280 w 598"/>
                <a:gd name="T63" fmla="*/ 111 h 177"/>
                <a:gd name="T64" fmla="*/ 270 w 598"/>
                <a:gd name="T65" fmla="*/ 109 h 177"/>
                <a:gd name="T66" fmla="*/ 261 w 598"/>
                <a:gd name="T67" fmla="*/ 106 h 177"/>
                <a:gd name="T68" fmla="*/ 252 w 598"/>
                <a:gd name="T69" fmla="*/ 103 h 177"/>
                <a:gd name="T70" fmla="*/ 250 w 598"/>
                <a:gd name="T71" fmla="*/ 100 h 177"/>
                <a:gd name="T72" fmla="*/ 249 w 598"/>
                <a:gd name="T73" fmla="*/ 96 h 177"/>
                <a:gd name="T74" fmla="*/ 249 w 598"/>
                <a:gd name="T75" fmla="*/ 93 h 177"/>
                <a:gd name="T76" fmla="*/ 250 w 598"/>
                <a:gd name="T77" fmla="*/ 87 h 177"/>
                <a:gd name="T78" fmla="*/ 253 w 598"/>
                <a:gd name="T79" fmla="*/ 82 h 177"/>
                <a:gd name="T80" fmla="*/ 259 w 598"/>
                <a:gd name="T81" fmla="*/ 75 h 177"/>
                <a:gd name="T82" fmla="*/ 259 w 598"/>
                <a:gd name="T83" fmla="*/ 75 h 177"/>
                <a:gd name="T84" fmla="*/ 267 w 598"/>
                <a:gd name="T85" fmla="*/ 67 h 177"/>
                <a:gd name="T86" fmla="*/ 277 w 598"/>
                <a:gd name="T87" fmla="*/ 60 h 177"/>
                <a:gd name="T88" fmla="*/ 286 w 598"/>
                <a:gd name="T89" fmla="*/ 55 h 177"/>
                <a:gd name="T90" fmla="*/ 297 w 598"/>
                <a:gd name="T91" fmla="*/ 51 h 177"/>
                <a:gd name="T92" fmla="*/ 309 w 598"/>
                <a:gd name="T93" fmla="*/ 49 h 177"/>
                <a:gd name="T94" fmla="*/ 319 w 598"/>
                <a:gd name="T95" fmla="*/ 48 h 177"/>
                <a:gd name="T96" fmla="*/ 342 w 598"/>
                <a:gd name="T97" fmla="*/ 48 h 177"/>
                <a:gd name="T98" fmla="*/ 364 w 598"/>
                <a:gd name="T99" fmla="*/ 51 h 177"/>
                <a:gd name="T100" fmla="*/ 384 w 598"/>
                <a:gd name="T101" fmla="*/ 55 h 177"/>
                <a:gd name="T102" fmla="*/ 414 w 598"/>
                <a:gd name="T103" fmla="*/ 63 h 177"/>
                <a:gd name="T104" fmla="*/ 414 w 598"/>
                <a:gd name="T105" fmla="*/ 63 h 177"/>
                <a:gd name="T106" fmla="*/ 435 w 598"/>
                <a:gd name="T107" fmla="*/ 69 h 177"/>
                <a:gd name="T108" fmla="*/ 459 w 598"/>
                <a:gd name="T109" fmla="*/ 72 h 177"/>
                <a:gd name="T110" fmla="*/ 504 w 598"/>
                <a:gd name="T111" fmla="*/ 78 h 177"/>
                <a:gd name="T112" fmla="*/ 552 w 598"/>
                <a:gd name="T113" fmla="*/ 81 h 177"/>
                <a:gd name="T114" fmla="*/ 598 w 598"/>
                <a:gd name="T115" fmla="*/ 81 h 177"/>
                <a:gd name="T116" fmla="*/ 598 w 598"/>
                <a:gd name="T117" fmla="*/ 81 h 17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98" h="177">
                  <a:moveTo>
                    <a:pt x="598" y="81"/>
                  </a:moveTo>
                  <a:lnTo>
                    <a:pt x="598" y="81"/>
                  </a:lnTo>
                  <a:lnTo>
                    <a:pt x="556" y="73"/>
                  </a:lnTo>
                  <a:lnTo>
                    <a:pt x="514" y="66"/>
                  </a:lnTo>
                  <a:lnTo>
                    <a:pt x="472" y="55"/>
                  </a:lnTo>
                  <a:lnTo>
                    <a:pt x="433" y="46"/>
                  </a:lnTo>
                  <a:lnTo>
                    <a:pt x="396" y="36"/>
                  </a:lnTo>
                  <a:lnTo>
                    <a:pt x="361" y="24"/>
                  </a:lnTo>
                  <a:lnTo>
                    <a:pt x="328" y="12"/>
                  </a:lnTo>
                  <a:lnTo>
                    <a:pt x="298" y="0"/>
                  </a:lnTo>
                  <a:lnTo>
                    <a:pt x="289" y="9"/>
                  </a:lnTo>
                  <a:lnTo>
                    <a:pt x="277" y="21"/>
                  </a:lnTo>
                  <a:lnTo>
                    <a:pt x="244" y="46"/>
                  </a:lnTo>
                  <a:lnTo>
                    <a:pt x="205" y="73"/>
                  </a:lnTo>
                  <a:lnTo>
                    <a:pt x="163" y="100"/>
                  </a:lnTo>
                  <a:lnTo>
                    <a:pt x="120" y="126"/>
                  </a:lnTo>
                  <a:lnTo>
                    <a:pt x="81" y="147"/>
                  </a:lnTo>
                  <a:lnTo>
                    <a:pt x="48" y="163"/>
                  </a:lnTo>
                  <a:lnTo>
                    <a:pt x="36" y="168"/>
                  </a:lnTo>
                  <a:lnTo>
                    <a:pt x="25" y="171"/>
                  </a:lnTo>
                  <a:lnTo>
                    <a:pt x="3" y="175"/>
                  </a:lnTo>
                  <a:lnTo>
                    <a:pt x="0" y="177"/>
                  </a:lnTo>
                  <a:lnTo>
                    <a:pt x="67" y="165"/>
                  </a:lnTo>
                  <a:lnTo>
                    <a:pt x="144" y="150"/>
                  </a:lnTo>
                  <a:lnTo>
                    <a:pt x="223" y="130"/>
                  </a:lnTo>
                  <a:lnTo>
                    <a:pt x="294" y="111"/>
                  </a:lnTo>
                  <a:lnTo>
                    <a:pt x="280" y="111"/>
                  </a:lnTo>
                  <a:lnTo>
                    <a:pt x="270" y="109"/>
                  </a:lnTo>
                  <a:lnTo>
                    <a:pt x="261" y="106"/>
                  </a:lnTo>
                  <a:lnTo>
                    <a:pt x="252" y="103"/>
                  </a:lnTo>
                  <a:lnTo>
                    <a:pt x="250" y="100"/>
                  </a:lnTo>
                  <a:lnTo>
                    <a:pt x="249" y="96"/>
                  </a:lnTo>
                  <a:lnTo>
                    <a:pt x="249" y="93"/>
                  </a:lnTo>
                  <a:lnTo>
                    <a:pt x="250" y="87"/>
                  </a:lnTo>
                  <a:lnTo>
                    <a:pt x="253" y="82"/>
                  </a:lnTo>
                  <a:lnTo>
                    <a:pt x="259" y="75"/>
                  </a:lnTo>
                  <a:lnTo>
                    <a:pt x="267" y="67"/>
                  </a:lnTo>
                  <a:lnTo>
                    <a:pt x="277" y="60"/>
                  </a:lnTo>
                  <a:lnTo>
                    <a:pt x="286" y="55"/>
                  </a:lnTo>
                  <a:lnTo>
                    <a:pt x="297" y="51"/>
                  </a:lnTo>
                  <a:lnTo>
                    <a:pt x="309" y="49"/>
                  </a:lnTo>
                  <a:lnTo>
                    <a:pt x="319" y="48"/>
                  </a:lnTo>
                  <a:lnTo>
                    <a:pt x="342" y="48"/>
                  </a:lnTo>
                  <a:lnTo>
                    <a:pt x="364" y="51"/>
                  </a:lnTo>
                  <a:lnTo>
                    <a:pt x="384" y="55"/>
                  </a:lnTo>
                  <a:lnTo>
                    <a:pt x="414" y="63"/>
                  </a:lnTo>
                  <a:lnTo>
                    <a:pt x="435" y="69"/>
                  </a:lnTo>
                  <a:lnTo>
                    <a:pt x="459" y="72"/>
                  </a:lnTo>
                  <a:lnTo>
                    <a:pt x="504" y="78"/>
                  </a:lnTo>
                  <a:lnTo>
                    <a:pt x="552" y="81"/>
                  </a:lnTo>
                  <a:lnTo>
                    <a:pt x="598" y="81"/>
                  </a:lnTo>
                  <a:close/>
                </a:path>
              </a:pathLst>
            </a:custGeom>
            <a:solidFill>
              <a:srgbClr val="E89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8" name="Freeform 13632">
              <a:extLst>
                <a:ext uri="{FF2B5EF4-FFF2-40B4-BE49-F238E27FC236}">
                  <a16:creationId xmlns:a16="http://schemas.microsoft.com/office/drawing/2014/main" id="{770E23F1-83FC-4484-9F93-E5106857F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163"/>
              <a:ext cx="150" cy="48"/>
            </a:xfrm>
            <a:custGeom>
              <a:avLst/>
              <a:gdLst>
                <a:gd name="T0" fmla="*/ 2 w 150"/>
                <a:gd name="T1" fmla="*/ 13 h 48"/>
                <a:gd name="T2" fmla="*/ 0 w 150"/>
                <a:gd name="T3" fmla="*/ 0 h 48"/>
                <a:gd name="T4" fmla="*/ 0 w 150"/>
                <a:gd name="T5" fmla="*/ 0 h 48"/>
                <a:gd name="T6" fmla="*/ 15 w 150"/>
                <a:gd name="T7" fmla="*/ 6 h 48"/>
                <a:gd name="T8" fmla="*/ 53 w 150"/>
                <a:gd name="T9" fmla="*/ 19 h 48"/>
                <a:gd name="T10" fmla="*/ 102 w 150"/>
                <a:gd name="T11" fmla="*/ 36 h 48"/>
                <a:gd name="T12" fmla="*/ 126 w 150"/>
                <a:gd name="T13" fmla="*/ 42 h 48"/>
                <a:gd name="T14" fmla="*/ 150 w 150"/>
                <a:gd name="T15" fmla="*/ 48 h 48"/>
                <a:gd name="T16" fmla="*/ 150 w 150"/>
                <a:gd name="T17" fmla="*/ 48 h 48"/>
                <a:gd name="T18" fmla="*/ 131 w 150"/>
                <a:gd name="T19" fmla="*/ 43 h 48"/>
                <a:gd name="T20" fmla="*/ 108 w 150"/>
                <a:gd name="T21" fmla="*/ 37 h 48"/>
                <a:gd name="T22" fmla="*/ 62 w 150"/>
                <a:gd name="T23" fmla="*/ 24 h 48"/>
                <a:gd name="T24" fmla="*/ 41 w 150"/>
                <a:gd name="T25" fmla="*/ 18 h 48"/>
                <a:gd name="T26" fmla="*/ 23 w 150"/>
                <a:gd name="T27" fmla="*/ 13 h 48"/>
                <a:gd name="T28" fmla="*/ 9 w 150"/>
                <a:gd name="T29" fmla="*/ 12 h 48"/>
                <a:gd name="T30" fmla="*/ 5 w 150"/>
                <a:gd name="T31" fmla="*/ 12 h 48"/>
                <a:gd name="T32" fmla="*/ 2 w 150"/>
                <a:gd name="T33" fmla="*/ 13 h 48"/>
                <a:gd name="T34" fmla="*/ 2 w 150"/>
                <a:gd name="T35" fmla="*/ 13 h 4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0" h="48">
                  <a:moveTo>
                    <a:pt x="2" y="13"/>
                  </a:moveTo>
                  <a:lnTo>
                    <a:pt x="0" y="0"/>
                  </a:lnTo>
                  <a:lnTo>
                    <a:pt x="15" y="6"/>
                  </a:lnTo>
                  <a:lnTo>
                    <a:pt x="53" y="19"/>
                  </a:lnTo>
                  <a:lnTo>
                    <a:pt x="102" y="36"/>
                  </a:lnTo>
                  <a:lnTo>
                    <a:pt x="126" y="42"/>
                  </a:lnTo>
                  <a:lnTo>
                    <a:pt x="150" y="48"/>
                  </a:lnTo>
                  <a:lnTo>
                    <a:pt x="131" y="43"/>
                  </a:lnTo>
                  <a:lnTo>
                    <a:pt x="108" y="37"/>
                  </a:lnTo>
                  <a:lnTo>
                    <a:pt x="62" y="24"/>
                  </a:lnTo>
                  <a:lnTo>
                    <a:pt x="41" y="18"/>
                  </a:lnTo>
                  <a:lnTo>
                    <a:pt x="23" y="13"/>
                  </a:lnTo>
                  <a:lnTo>
                    <a:pt x="9" y="12"/>
                  </a:lnTo>
                  <a:lnTo>
                    <a:pt x="5" y="12"/>
                  </a:lnTo>
                  <a:lnTo>
                    <a:pt x="2" y="13"/>
                  </a:lnTo>
                  <a:close/>
                </a:path>
              </a:pathLst>
            </a:custGeom>
            <a:solidFill>
              <a:srgbClr val="F4A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9" name="Freeform 13633">
              <a:extLst>
                <a:ext uri="{FF2B5EF4-FFF2-40B4-BE49-F238E27FC236}">
                  <a16:creationId xmlns:a16="http://schemas.microsoft.com/office/drawing/2014/main" id="{6CC6E01E-03CE-4314-BEA9-22A20DB08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163"/>
              <a:ext cx="107" cy="81"/>
            </a:xfrm>
            <a:custGeom>
              <a:avLst/>
              <a:gdLst>
                <a:gd name="T0" fmla="*/ 0 w 107"/>
                <a:gd name="T1" fmla="*/ 81 h 81"/>
                <a:gd name="T2" fmla="*/ 0 w 107"/>
                <a:gd name="T3" fmla="*/ 81 h 81"/>
                <a:gd name="T4" fmla="*/ 14 w 107"/>
                <a:gd name="T5" fmla="*/ 73 h 81"/>
                <a:gd name="T6" fmla="*/ 29 w 107"/>
                <a:gd name="T7" fmla="*/ 61 h 81"/>
                <a:gd name="T8" fmla="*/ 65 w 107"/>
                <a:gd name="T9" fmla="*/ 34 h 81"/>
                <a:gd name="T10" fmla="*/ 107 w 107"/>
                <a:gd name="T11" fmla="*/ 0 h 81"/>
                <a:gd name="T12" fmla="*/ 107 w 107"/>
                <a:gd name="T13" fmla="*/ 16 h 81"/>
                <a:gd name="T14" fmla="*/ 0 w 107"/>
                <a:gd name="T15" fmla="*/ 81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81">
                  <a:moveTo>
                    <a:pt x="0" y="81"/>
                  </a:moveTo>
                  <a:lnTo>
                    <a:pt x="0" y="81"/>
                  </a:lnTo>
                  <a:lnTo>
                    <a:pt x="14" y="73"/>
                  </a:lnTo>
                  <a:lnTo>
                    <a:pt x="29" y="61"/>
                  </a:lnTo>
                  <a:lnTo>
                    <a:pt x="65" y="34"/>
                  </a:lnTo>
                  <a:lnTo>
                    <a:pt x="107" y="0"/>
                  </a:lnTo>
                  <a:lnTo>
                    <a:pt x="107" y="16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0" name="Freeform 13634">
              <a:extLst>
                <a:ext uri="{FF2B5EF4-FFF2-40B4-BE49-F238E27FC236}">
                  <a16:creationId xmlns:a16="http://schemas.microsoft.com/office/drawing/2014/main" id="{EFE8E7F5-DB8E-4BC1-8882-DA0A6BEE3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163"/>
              <a:ext cx="107" cy="81"/>
            </a:xfrm>
            <a:custGeom>
              <a:avLst/>
              <a:gdLst>
                <a:gd name="T0" fmla="*/ 0 w 107"/>
                <a:gd name="T1" fmla="*/ 81 h 81"/>
                <a:gd name="T2" fmla="*/ 0 w 107"/>
                <a:gd name="T3" fmla="*/ 81 h 81"/>
                <a:gd name="T4" fmla="*/ 14 w 107"/>
                <a:gd name="T5" fmla="*/ 73 h 81"/>
                <a:gd name="T6" fmla="*/ 29 w 107"/>
                <a:gd name="T7" fmla="*/ 61 h 81"/>
                <a:gd name="T8" fmla="*/ 65 w 107"/>
                <a:gd name="T9" fmla="*/ 34 h 81"/>
                <a:gd name="T10" fmla="*/ 107 w 107"/>
                <a:gd name="T11" fmla="*/ 0 h 81"/>
                <a:gd name="T12" fmla="*/ 107 w 107"/>
                <a:gd name="T13" fmla="*/ 16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81">
                  <a:moveTo>
                    <a:pt x="0" y="81"/>
                  </a:moveTo>
                  <a:lnTo>
                    <a:pt x="0" y="81"/>
                  </a:lnTo>
                  <a:lnTo>
                    <a:pt x="14" y="73"/>
                  </a:lnTo>
                  <a:lnTo>
                    <a:pt x="29" y="61"/>
                  </a:lnTo>
                  <a:lnTo>
                    <a:pt x="65" y="34"/>
                  </a:lnTo>
                  <a:lnTo>
                    <a:pt x="107" y="0"/>
                  </a:lnTo>
                  <a:lnTo>
                    <a:pt x="107" y="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1" name="Freeform 13635">
              <a:extLst>
                <a:ext uri="{FF2B5EF4-FFF2-40B4-BE49-F238E27FC236}">
                  <a16:creationId xmlns:a16="http://schemas.microsoft.com/office/drawing/2014/main" id="{526D0923-7809-450F-AE2E-EBFDF4AD5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010"/>
              <a:ext cx="1749" cy="114"/>
            </a:xfrm>
            <a:custGeom>
              <a:avLst/>
              <a:gdLst>
                <a:gd name="T0" fmla="*/ 0 w 1749"/>
                <a:gd name="T1" fmla="*/ 114 h 114"/>
                <a:gd name="T2" fmla="*/ 0 w 1749"/>
                <a:gd name="T3" fmla="*/ 114 h 114"/>
                <a:gd name="T4" fmla="*/ 42 w 1749"/>
                <a:gd name="T5" fmla="*/ 100 h 114"/>
                <a:gd name="T6" fmla="*/ 85 w 1749"/>
                <a:gd name="T7" fmla="*/ 88 h 114"/>
                <a:gd name="T8" fmla="*/ 130 w 1749"/>
                <a:gd name="T9" fmla="*/ 78 h 114"/>
                <a:gd name="T10" fmla="*/ 178 w 1749"/>
                <a:gd name="T11" fmla="*/ 67 h 114"/>
                <a:gd name="T12" fmla="*/ 228 w 1749"/>
                <a:gd name="T13" fmla="*/ 57 h 114"/>
                <a:gd name="T14" fmla="*/ 280 w 1749"/>
                <a:gd name="T15" fmla="*/ 48 h 114"/>
                <a:gd name="T16" fmla="*/ 333 w 1749"/>
                <a:gd name="T17" fmla="*/ 40 h 114"/>
                <a:gd name="T18" fmla="*/ 388 w 1749"/>
                <a:gd name="T19" fmla="*/ 33 h 114"/>
                <a:gd name="T20" fmla="*/ 501 w 1749"/>
                <a:gd name="T21" fmla="*/ 21 h 114"/>
                <a:gd name="T22" fmla="*/ 618 w 1749"/>
                <a:gd name="T23" fmla="*/ 10 h 114"/>
                <a:gd name="T24" fmla="*/ 738 w 1749"/>
                <a:gd name="T25" fmla="*/ 4 h 114"/>
                <a:gd name="T26" fmla="*/ 859 w 1749"/>
                <a:gd name="T27" fmla="*/ 1 h 114"/>
                <a:gd name="T28" fmla="*/ 982 w 1749"/>
                <a:gd name="T29" fmla="*/ 0 h 114"/>
                <a:gd name="T30" fmla="*/ 1104 w 1749"/>
                <a:gd name="T31" fmla="*/ 3 h 114"/>
                <a:gd name="T32" fmla="*/ 1222 w 1749"/>
                <a:gd name="T33" fmla="*/ 7 h 114"/>
                <a:gd name="T34" fmla="*/ 1339 w 1749"/>
                <a:gd name="T35" fmla="*/ 16 h 114"/>
                <a:gd name="T36" fmla="*/ 1450 w 1749"/>
                <a:gd name="T37" fmla="*/ 27 h 114"/>
                <a:gd name="T38" fmla="*/ 1504 w 1749"/>
                <a:gd name="T39" fmla="*/ 34 h 114"/>
                <a:gd name="T40" fmla="*/ 1557 w 1749"/>
                <a:gd name="T41" fmla="*/ 40 h 114"/>
                <a:gd name="T42" fmla="*/ 1608 w 1749"/>
                <a:gd name="T43" fmla="*/ 49 h 114"/>
                <a:gd name="T44" fmla="*/ 1657 w 1749"/>
                <a:gd name="T45" fmla="*/ 58 h 114"/>
                <a:gd name="T46" fmla="*/ 1704 w 1749"/>
                <a:gd name="T47" fmla="*/ 67 h 114"/>
                <a:gd name="T48" fmla="*/ 1749 w 1749"/>
                <a:gd name="T49" fmla="*/ 78 h 11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749" h="114">
                  <a:moveTo>
                    <a:pt x="0" y="114"/>
                  </a:moveTo>
                  <a:lnTo>
                    <a:pt x="0" y="114"/>
                  </a:lnTo>
                  <a:lnTo>
                    <a:pt x="42" y="100"/>
                  </a:lnTo>
                  <a:lnTo>
                    <a:pt x="85" y="88"/>
                  </a:lnTo>
                  <a:lnTo>
                    <a:pt x="130" y="78"/>
                  </a:lnTo>
                  <a:lnTo>
                    <a:pt x="178" y="67"/>
                  </a:lnTo>
                  <a:lnTo>
                    <a:pt x="228" y="57"/>
                  </a:lnTo>
                  <a:lnTo>
                    <a:pt x="280" y="48"/>
                  </a:lnTo>
                  <a:lnTo>
                    <a:pt x="333" y="40"/>
                  </a:lnTo>
                  <a:lnTo>
                    <a:pt x="388" y="33"/>
                  </a:lnTo>
                  <a:lnTo>
                    <a:pt x="501" y="21"/>
                  </a:lnTo>
                  <a:lnTo>
                    <a:pt x="618" y="10"/>
                  </a:lnTo>
                  <a:lnTo>
                    <a:pt x="738" y="4"/>
                  </a:lnTo>
                  <a:lnTo>
                    <a:pt x="859" y="1"/>
                  </a:lnTo>
                  <a:lnTo>
                    <a:pt x="982" y="0"/>
                  </a:lnTo>
                  <a:lnTo>
                    <a:pt x="1104" y="3"/>
                  </a:lnTo>
                  <a:lnTo>
                    <a:pt x="1222" y="7"/>
                  </a:lnTo>
                  <a:lnTo>
                    <a:pt x="1339" y="16"/>
                  </a:lnTo>
                  <a:lnTo>
                    <a:pt x="1450" y="27"/>
                  </a:lnTo>
                  <a:lnTo>
                    <a:pt x="1504" y="34"/>
                  </a:lnTo>
                  <a:lnTo>
                    <a:pt x="1557" y="40"/>
                  </a:lnTo>
                  <a:lnTo>
                    <a:pt x="1608" y="49"/>
                  </a:lnTo>
                  <a:lnTo>
                    <a:pt x="1657" y="58"/>
                  </a:lnTo>
                  <a:lnTo>
                    <a:pt x="1704" y="67"/>
                  </a:lnTo>
                  <a:lnTo>
                    <a:pt x="1749" y="78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2" name="Freeform 13636">
              <a:extLst>
                <a:ext uri="{FF2B5EF4-FFF2-40B4-BE49-F238E27FC236}">
                  <a16:creationId xmlns:a16="http://schemas.microsoft.com/office/drawing/2014/main" id="{46D76FDF-9B4D-4A1D-B139-43A75A08E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148"/>
              <a:ext cx="1749" cy="219"/>
            </a:xfrm>
            <a:custGeom>
              <a:avLst/>
              <a:gdLst>
                <a:gd name="T0" fmla="*/ 1749 w 1749"/>
                <a:gd name="T1" fmla="*/ 183 h 219"/>
                <a:gd name="T2" fmla="*/ 1749 w 1749"/>
                <a:gd name="T3" fmla="*/ 183 h 219"/>
                <a:gd name="T4" fmla="*/ 1669 w 1749"/>
                <a:gd name="T5" fmla="*/ 165 h 219"/>
                <a:gd name="T6" fmla="*/ 1585 w 1749"/>
                <a:gd name="T7" fmla="*/ 150 h 219"/>
                <a:gd name="T8" fmla="*/ 1495 w 1749"/>
                <a:gd name="T9" fmla="*/ 138 h 219"/>
                <a:gd name="T10" fmla="*/ 1402 w 1749"/>
                <a:gd name="T11" fmla="*/ 126 h 219"/>
                <a:gd name="T12" fmla="*/ 1306 w 1749"/>
                <a:gd name="T13" fmla="*/ 118 h 219"/>
                <a:gd name="T14" fmla="*/ 1206 w 1749"/>
                <a:gd name="T15" fmla="*/ 111 h 219"/>
                <a:gd name="T16" fmla="*/ 1104 w 1749"/>
                <a:gd name="T17" fmla="*/ 108 h 219"/>
                <a:gd name="T18" fmla="*/ 1002 w 1749"/>
                <a:gd name="T19" fmla="*/ 105 h 219"/>
                <a:gd name="T20" fmla="*/ 1002 w 1749"/>
                <a:gd name="T21" fmla="*/ 105 h 219"/>
                <a:gd name="T22" fmla="*/ 931 w 1749"/>
                <a:gd name="T23" fmla="*/ 100 h 219"/>
                <a:gd name="T24" fmla="*/ 861 w 1749"/>
                <a:gd name="T25" fmla="*/ 93 h 219"/>
                <a:gd name="T26" fmla="*/ 790 w 1749"/>
                <a:gd name="T27" fmla="*/ 82 h 219"/>
                <a:gd name="T28" fmla="*/ 721 w 1749"/>
                <a:gd name="T29" fmla="*/ 70 h 219"/>
                <a:gd name="T30" fmla="*/ 654 w 1749"/>
                <a:gd name="T31" fmla="*/ 55 h 219"/>
                <a:gd name="T32" fmla="*/ 592 w 1749"/>
                <a:gd name="T33" fmla="*/ 39 h 219"/>
                <a:gd name="T34" fmla="*/ 535 w 1749"/>
                <a:gd name="T35" fmla="*/ 21 h 219"/>
                <a:gd name="T36" fmla="*/ 508 w 1749"/>
                <a:gd name="T37" fmla="*/ 10 h 219"/>
                <a:gd name="T38" fmla="*/ 484 w 1749"/>
                <a:gd name="T39" fmla="*/ 0 h 219"/>
                <a:gd name="T40" fmla="*/ 484 w 1749"/>
                <a:gd name="T41" fmla="*/ 0 h 219"/>
                <a:gd name="T42" fmla="*/ 462 w 1749"/>
                <a:gd name="T43" fmla="*/ 21 h 219"/>
                <a:gd name="T44" fmla="*/ 429 w 1749"/>
                <a:gd name="T45" fmla="*/ 48 h 219"/>
                <a:gd name="T46" fmla="*/ 391 w 1749"/>
                <a:gd name="T47" fmla="*/ 76 h 219"/>
                <a:gd name="T48" fmla="*/ 348 w 1749"/>
                <a:gd name="T49" fmla="*/ 105 h 219"/>
                <a:gd name="T50" fmla="*/ 304 w 1749"/>
                <a:gd name="T51" fmla="*/ 133 h 219"/>
                <a:gd name="T52" fmla="*/ 259 w 1749"/>
                <a:gd name="T53" fmla="*/ 157 h 219"/>
                <a:gd name="T54" fmla="*/ 238 w 1749"/>
                <a:gd name="T55" fmla="*/ 168 h 219"/>
                <a:gd name="T56" fmla="*/ 217 w 1749"/>
                <a:gd name="T57" fmla="*/ 177 h 219"/>
                <a:gd name="T58" fmla="*/ 198 w 1749"/>
                <a:gd name="T59" fmla="*/ 183 h 219"/>
                <a:gd name="T60" fmla="*/ 180 w 1749"/>
                <a:gd name="T61" fmla="*/ 187 h 219"/>
                <a:gd name="T62" fmla="*/ 180 w 1749"/>
                <a:gd name="T63" fmla="*/ 187 h 219"/>
                <a:gd name="T64" fmla="*/ 133 w 1749"/>
                <a:gd name="T65" fmla="*/ 196 h 219"/>
                <a:gd name="T66" fmla="*/ 87 w 1749"/>
                <a:gd name="T67" fmla="*/ 202 h 219"/>
                <a:gd name="T68" fmla="*/ 43 w 1749"/>
                <a:gd name="T69" fmla="*/ 210 h 219"/>
                <a:gd name="T70" fmla="*/ 0 w 1749"/>
                <a:gd name="T71" fmla="*/ 219 h 21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49" h="219">
                  <a:moveTo>
                    <a:pt x="1749" y="183"/>
                  </a:moveTo>
                  <a:lnTo>
                    <a:pt x="1749" y="183"/>
                  </a:lnTo>
                  <a:lnTo>
                    <a:pt x="1669" y="165"/>
                  </a:lnTo>
                  <a:lnTo>
                    <a:pt x="1585" y="150"/>
                  </a:lnTo>
                  <a:lnTo>
                    <a:pt x="1495" y="138"/>
                  </a:lnTo>
                  <a:lnTo>
                    <a:pt x="1402" y="126"/>
                  </a:lnTo>
                  <a:lnTo>
                    <a:pt x="1306" y="118"/>
                  </a:lnTo>
                  <a:lnTo>
                    <a:pt x="1206" y="111"/>
                  </a:lnTo>
                  <a:lnTo>
                    <a:pt x="1104" y="108"/>
                  </a:lnTo>
                  <a:lnTo>
                    <a:pt x="1002" y="105"/>
                  </a:lnTo>
                  <a:lnTo>
                    <a:pt x="931" y="100"/>
                  </a:lnTo>
                  <a:lnTo>
                    <a:pt x="861" y="93"/>
                  </a:lnTo>
                  <a:lnTo>
                    <a:pt x="790" y="82"/>
                  </a:lnTo>
                  <a:lnTo>
                    <a:pt x="721" y="70"/>
                  </a:lnTo>
                  <a:lnTo>
                    <a:pt x="654" y="55"/>
                  </a:lnTo>
                  <a:lnTo>
                    <a:pt x="592" y="39"/>
                  </a:lnTo>
                  <a:lnTo>
                    <a:pt x="535" y="21"/>
                  </a:lnTo>
                  <a:lnTo>
                    <a:pt x="508" y="10"/>
                  </a:lnTo>
                  <a:lnTo>
                    <a:pt x="484" y="0"/>
                  </a:lnTo>
                  <a:lnTo>
                    <a:pt x="462" y="21"/>
                  </a:lnTo>
                  <a:lnTo>
                    <a:pt x="429" y="48"/>
                  </a:lnTo>
                  <a:lnTo>
                    <a:pt x="391" y="76"/>
                  </a:lnTo>
                  <a:lnTo>
                    <a:pt x="348" y="105"/>
                  </a:lnTo>
                  <a:lnTo>
                    <a:pt x="304" y="133"/>
                  </a:lnTo>
                  <a:lnTo>
                    <a:pt x="259" y="157"/>
                  </a:lnTo>
                  <a:lnTo>
                    <a:pt x="238" y="168"/>
                  </a:lnTo>
                  <a:lnTo>
                    <a:pt x="217" y="177"/>
                  </a:lnTo>
                  <a:lnTo>
                    <a:pt x="198" y="183"/>
                  </a:lnTo>
                  <a:lnTo>
                    <a:pt x="180" y="187"/>
                  </a:lnTo>
                  <a:lnTo>
                    <a:pt x="133" y="196"/>
                  </a:lnTo>
                  <a:lnTo>
                    <a:pt x="87" y="202"/>
                  </a:lnTo>
                  <a:lnTo>
                    <a:pt x="43" y="210"/>
                  </a:lnTo>
                  <a:lnTo>
                    <a:pt x="0" y="219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3" name="Freeform 13637">
              <a:extLst>
                <a:ext uri="{FF2B5EF4-FFF2-40B4-BE49-F238E27FC236}">
                  <a16:creationId xmlns:a16="http://schemas.microsoft.com/office/drawing/2014/main" id="{5189A635-383E-402F-AE94-006844967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181"/>
              <a:ext cx="1749" cy="207"/>
            </a:xfrm>
            <a:custGeom>
              <a:avLst/>
              <a:gdLst>
                <a:gd name="T0" fmla="*/ 1749 w 1749"/>
                <a:gd name="T1" fmla="*/ 171 h 207"/>
                <a:gd name="T2" fmla="*/ 1749 w 1749"/>
                <a:gd name="T3" fmla="*/ 171 h 207"/>
                <a:gd name="T4" fmla="*/ 1710 w 1749"/>
                <a:gd name="T5" fmla="*/ 162 h 207"/>
                <a:gd name="T6" fmla="*/ 1669 w 1749"/>
                <a:gd name="T7" fmla="*/ 154 h 207"/>
                <a:gd name="T8" fmla="*/ 1627 w 1749"/>
                <a:gd name="T9" fmla="*/ 147 h 207"/>
                <a:gd name="T10" fmla="*/ 1585 w 1749"/>
                <a:gd name="T11" fmla="*/ 139 h 207"/>
                <a:gd name="T12" fmla="*/ 1495 w 1749"/>
                <a:gd name="T13" fmla="*/ 129 h 207"/>
                <a:gd name="T14" fmla="*/ 1402 w 1749"/>
                <a:gd name="T15" fmla="*/ 120 h 207"/>
                <a:gd name="T16" fmla="*/ 1306 w 1749"/>
                <a:gd name="T17" fmla="*/ 114 h 207"/>
                <a:gd name="T18" fmla="*/ 1206 w 1749"/>
                <a:gd name="T19" fmla="*/ 109 h 207"/>
                <a:gd name="T20" fmla="*/ 1104 w 1749"/>
                <a:gd name="T21" fmla="*/ 106 h 207"/>
                <a:gd name="T22" fmla="*/ 1002 w 1749"/>
                <a:gd name="T23" fmla="*/ 105 h 207"/>
                <a:gd name="T24" fmla="*/ 1002 w 1749"/>
                <a:gd name="T25" fmla="*/ 105 h 207"/>
                <a:gd name="T26" fmla="*/ 931 w 1749"/>
                <a:gd name="T27" fmla="*/ 99 h 207"/>
                <a:gd name="T28" fmla="*/ 861 w 1749"/>
                <a:gd name="T29" fmla="*/ 91 h 207"/>
                <a:gd name="T30" fmla="*/ 790 w 1749"/>
                <a:gd name="T31" fmla="*/ 82 h 207"/>
                <a:gd name="T32" fmla="*/ 721 w 1749"/>
                <a:gd name="T33" fmla="*/ 69 h 207"/>
                <a:gd name="T34" fmla="*/ 654 w 1749"/>
                <a:gd name="T35" fmla="*/ 55 h 207"/>
                <a:gd name="T36" fmla="*/ 592 w 1749"/>
                <a:gd name="T37" fmla="*/ 39 h 207"/>
                <a:gd name="T38" fmla="*/ 535 w 1749"/>
                <a:gd name="T39" fmla="*/ 19 h 207"/>
                <a:gd name="T40" fmla="*/ 508 w 1749"/>
                <a:gd name="T41" fmla="*/ 10 h 207"/>
                <a:gd name="T42" fmla="*/ 484 w 1749"/>
                <a:gd name="T43" fmla="*/ 0 h 207"/>
                <a:gd name="T44" fmla="*/ 484 w 1749"/>
                <a:gd name="T45" fmla="*/ 0 h 207"/>
                <a:gd name="T46" fmla="*/ 475 w 1749"/>
                <a:gd name="T47" fmla="*/ 9 h 207"/>
                <a:gd name="T48" fmla="*/ 463 w 1749"/>
                <a:gd name="T49" fmla="*/ 21 h 207"/>
                <a:gd name="T50" fmla="*/ 430 w 1749"/>
                <a:gd name="T51" fmla="*/ 46 h 207"/>
                <a:gd name="T52" fmla="*/ 391 w 1749"/>
                <a:gd name="T53" fmla="*/ 73 h 207"/>
                <a:gd name="T54" fmla="*/ 349 w 1749"/>
                <a:gd name="T55" fmla="*/ 100 h 207"/>
                <a:gd name="T56" fmla="*/ 306 w 1749"/>
                <a:gd name="T57" fmla="*/ 126 h 207"/>
                <a:gd name="T58" fmla="*/ 267 w 1749"/>
                <a:gd name="T59" fmla="*/ 147 h 207"/>
                <a:gd name="T60" fmla="*/ 234 w 1749"/>
                <a:gd name="T61" fmla="*/ 163 h 207"/>
                <a:gd name="T62" fmla="*/ 222 w 1749"/>
                <a:gd name="T63" fmla="*/ 168 h 207"/>
                <a:gd name="T64" fmla="*/ 211 w 1749"/>
                <a:gd name="T65" fmla="*/ 171 h 207"/>
                <a:gd name="T66" fmla="*/ 211 w 1749"/>
                <a:gd name="T67" fmla="*/ 171 h 207"/>
                <a:gd name="T68" fmla="*/ 186 w 1749"/>
                <a:gd name="T69" fmla="*/ 175 h 207"/>
                <a:gd name="T70" fmla="*/ 159 w 1749"/>
                <a:gd name="T71" fmla="*/ 180 h 207"/>
                <a:gd name="T72" fmla="*/ 102 w 1749"/>
                <a:gd name="T73" fmla="*/ 187 h 207"/>
                <a:gd name="T74" fmla="*/ 48 w 1749"/>
                <a:gd name="T75" fmla="*/ 195 h 207"/>
                <a:gd name="T76" fmla="*/ 22 w 1749"/>
                <a:gd name="T77" fmla="*/ 201 h 207"/>
                <a:gd name="T78" fmla="*/ 0 w 1749"/>
                <a:gd name="T79" fmla="*/ 207 h 2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749" h="207">
                  <a:moveTo>
                    <a:pt x="1749" y="171"/>
                  </a:moveTo>
                  <a:lnTo>
                    <a:pt x="1749" y="171"/>
                  </a:lnTo>
                  <a:lnTo>
                    <a:pt x="1710" y="162"/>
                  </a:lnTo>
                  <a:lnTo>
                    <a:pt x="1669" y="154"/>
                  </a:lnTo>
                  <a:lnTo>
                    <a:pt x="1627" y="147"/>
                  </a:lnTo>
                  <a:lnTo>
                    <a:pt x="1585" y="139"/>
                  </a:lnTo>
                  <a:lnTo>
                    <a:pt x="1495" y="129"/>
                  </a:lnTo>
                  <a:lnTo>
                    <a:pt x="1402" y="120"/>
                  </a:lnTo>
                  <a:lnTo>
                    <a:pt x="1306" y="114"/>
                  </a:lnTo>
                  <a:lnTo>
                    <a:pt x="1206" y="109"/>
                  </a:lnTo>
                  <a:lnTo>
                    <a:pt x="1104" y="106"/>
                  </a:lnTo>
                  <a:lnTo>
                    <a:pt x="1002" y="105"/>
                  </a:lnTo>
                  <a:lnTo>
                    <a:pt x="931" y="99"/>
                  </a:lnTo>
                  <a:lnTo>
                    <a:pt x="861" y="91"/>
                  </a:lnTo>
                  <a:lnTo>
                    <a:pt x="790" y="82"/>
                  </a:lnTo>
                  <a:lnTo>
                    <a:pt x="721" y="69"/>
                  </a:lnTo>
                  <a:lnTo>
                    <a:pt x="654" y="55"/>
                  </a:lnTo>
                  <a:lnTo>
                    <a:pt x="592" y="39"/>
                  </a:lnTo>
                  <a:lnTo>
                    <a:pt x="535" y="19"/>
                  </a:lnTo>
                  <a:lnTo>
                    <a:pt x="508" y="10"/>
                  </a:lnTo>
                  <a:lnTo>
                    <a:pt x="484" y="0"/>
                  </a:lnTo>
                  <a:lnTo>
                    <a:pt x="475" y="9"/>
                  </a:lnTo>
                  <a:lnTo>
                    <a:pt x="463" y="21"/>
                  </a:lnTo>
                  <a:lnTo>
                    <a:pt x="430" y="46"/>
                  </a:lnTo>
                  <a:lnTo>
                    <a:pt x="391" y="73"/>
                  </a:lnTo>
                  <a:lnTo>
                    <a:pt x="349" y="100"/>
                  </a:lnTo>
                  <a:lnTo>
                    <a:pt x="306" y="126"/>
                  </a:lnTo>
                  <a:lnTo>
                    <a:pt x="267" y="147"/>
                  </a:lnTo>
                  <a:lnTo>
                    <a:pt x="234" y="163"/>
                  </a:lnTo>
                  <a:lnTo>
                    <a:pt x="222" y="168"/>
                  </a:lnTo>
                  <a:lnTo>
                    <a:pt x="211" y="171"/>
                  </a:lnTo>
                  <a:lnTo>
                    <a:pt x="186" y="175"/>
                  </a:lnTo>
                  <a:lnTo>
                    <a:pt x="159" y="180"/>
                  </a:lnTo>
                  <a:lnTo>
                    <a:pt x="102" y="187"/>
                  </a:lnTo>
                  <a:lnTo>
                    <a:pt x="48" y="195"/>
                  </a:lnTo>
                  <a:lnTo>
                    <a:pt x="22" y="201"/>
                  </a:lnTo>
                  <a:lnTo>
                    <a:pt x="0" y="207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4" name="Freeform 13638">
              <a:extLst>
                <a:ext uri="{FF2B5EF4-FFF2-40B4-BE49-F238E27FC236}">
                  <a16:creationId xmlns:a16="http://schemas.microsoft.com/office/drawing/2014/main" id="{93076458-8667-495D-AF72-8AFCCD6D6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148"/>
              <a:ext cx="1749" cy="219"/>
            </a:xfrm>
            <a:custGeom>
              <a:avLst/>
              <a:gdLst>
                <a:gd name="T0" fmla="*/ 0 w 1749"/>
                <a:gd name="T1" fmla="*/ 219 h 219"/>
                <a:gd name="T2" fmla="*/ 0 w 1749"/>
                <a:gd name="T3" fmla="*/ 219 h 219"/>
                <a:gd name="T4" fmla="*/ 43 w 1749"/>
                <a:gd name="T5" fmla="*/ 210 h 219"/>
                <a:gd name="T6" fmla="*/ 87 w 1749"/>
                <a:gd name="T7" fmla="*/ 202 h 219"/>
                <a:gd name="T8" fmla="*/ 133 w 1749"/>
                <a:gd name="T9" fmla="*/ 196 h 219"/>
                <a:gd name="T10" fmla="*/ 180 w 1749"/>
                <a:gd name="T11" fmla="*/ 187 h 219"/>
                <a:gd name="T12" fmla="*/ 180 w 1749"/>
                <a:gd name="T13" fmla="*/ 187 h 219"/>
                <a:gd name="T14" fmla="*/ 198 w 1749"/>
                <a:gd name="T15" fmla="*/ 183 h 219"/>
                <a:gd name="T16" fmla="*/ 217 w 1749"/>
                <a:gd name="T17" fmla="*/ 177 h 219"/>
                <a:gd name="T18" fmla="*/ 238 w 1749"/>
                <a:gd name="T19" fmla="*/ 168 h 219"/>
                <a:gd name="T20" fmla="*/ 259 w 1749"/>
                <a:gd name="T21" fmla="*/ 157 h 219"/>
                <a:gd name="T22" fmla="*/ 304 w 1749"/>
                <a:gd name="T23" fmla="*/ 133 h 219"/>
                <a:gd name="T24" fmla="*/ 348 w 1749"/>
                <a:gd name="T25" fmla="*/ 105 h 219"/>
                <a:gd name="T26" fmla="*/ 391 w 1749"/>
                <a:gd name="T27" fmla="*/ 76 h 219"/>
                <a:gd name="T28" fmla="*/ 429 w 1749"/>
                <a:gd name="T29" fmla="*/ 48 h 219"/>
                <a:gd name="T30" fmla="*/ 462 w 1749"/>
                <a:gd name="T31" fmla="*/ 21 h 219"/>
                <a:gd name="T32" fmla="*/ 484 w 1749"/>
                <a:gd name="T33" fmla="*/ 0 h 219"/>
                <a:gd name="T34" fmla="*/ 484 w 1749"/>
                <a:gd name="T35" fmla="*/ 0 h 219"/>
                <a:gd name="T36" fmla="*/ 508 w 1749"/>
                <a:gd name="T37" fmla="*/ 10 h 219"/>
                <a:gd name="T38" fmla="*/ 535 w 1749"/>
                <a:gd name="T39" fmla="*/ 21 h 219"/>
                <a:gd name="T40" fmla="*/ 592 w 1749"/>
                <a:gd name="T41" fmla="*/ 39 h 219"/>
                <a:gd name="T42" fmla="*/ 654 w 1749"/>
                <a:gd name="T43" fmla="*/ 55 h 219"/>
                <a:gd name="T44" fmla="*/ 721 w 1749"/>
                <a:gd name="T45" fmla="*/ 70 h 219"/>
                <a:gd name="T46" fmla="*/ 790 w 1749"/>
                <a:gd name="T47" fmla="*/ 82 h 219"/>
                <a:gd name="T48" fmla="*/ 861 w 1749"/>
                <a:gd name="T49" fmla="*/ 93 h 219"/>
                <a:gd name="T50" fmla="*/ 931 w 1749"/>
                <a:gd name="T51" fmla="*/ 100 h 219"/>
                <a:gd name="T52" fmla="*/ 1002 w 1749"/>
                <a:gd name="T53" fmla="*/ 105 h 219"/>
                <a:gd name="T54" fmla="*/ 1002 w 1749"/>
                <a:gd name="T55" fmla="*/ 105 h 219"/>
                <a:gd name="T56" fmla="*/ 1104 w 1749"/>
                <a:gd name="T57" fmla="*/ 108 h 219"/>
                <a:gd name="T58" fmla="*/ 1206 w 1749"/>
                <a:gd name="T59" fmla="*/ 111 h 219"/>
                <a:gd name="T60" fmla="*/ 1306 w 1749"/>
                <a:gd name="T61" fmla="*/ 118 h 219"/>
                <a:gd name="T62" fmla="*/ 1402 w 1749"/>
                <a:gd name="T63" fmla="*/ 126 h 219"/>
                <a:gd name="T64" fmla="*/ 1495 w 1749"/>
                <a:gd name="T65" fmla="*/ 138 h 219"/>
                <a:gd name="T66" fmla="*/ 1585 w 1749"/>
                <a:gd name="T67" fmla="*/ 150 h 219"/>
                <a:gd name="T68" fmla="*/ 1669 w 1749"/>
                <a:gd name="T69" fmla="*/ 165 h 219"/>
                <a:gd name="T70" fmla="*/ 1749 w 1749"/>
                <a:gd name="T71" fmla="*/ 183 h 21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49" h="219">
                  <a:moveTo>
                    <a:pt x="0" y="219"/>
                  </a:moveTo>
                  <a:lnTo>
                    <a:pt x="0" y="219"/>
                  </a:lnTo>
                  <a:lnTo>
                    <a:pt x="43" y="210"/>
                  </a:lnTo>
                  <a:lnTo>
                    <a:pt x="87" y="202"/>
                  </a:lnTo>
                  <a:lnTo>
                    <a:pt x="133" y="196"/>
                  </a:lnTo>
                  <a:lnTo>
                    <a:pt x="180" y="187"/>
                  </a:lnTo>
                  <a:lnTo>
                    <a:pt x="198" y="183"/>
                  </a:lnTo>
                  <a:lnTo>
                    <a:pt x="217" y="177"/>
                  </a:lnTo>
                  <a:lnTo>
                    <a:pt x="238" y="168"/>
                  </a:lnTo>
                  <a:lnTo>
                    <a:pt x="259" y="157"/>
                  </a:lnTo>
                  <a:lnTo>
                    <a:pt x="304" y="133"/>
                  </a:lnTo>
                  <a:lnTo>
                    <a:pt x="348" y="105"/>
                  </a:lnTo>
                  <a:lnTo>
                    <a:pt x="391" y="76"/>
                  </a:lnTo>
                  <a:lnTo>
                    <a:pt x="429" y="48"/>
                  </a:lnTo>
                  <a:lnTo>
                    <a:pt x="462" y="21"/>
                  </a:lnTo>
                  <a:lnTo>
                    <a:pt x="484" y="0"/>
                  </a:lnTo>
                  <a:lnTo>
                    <a:pt x="508" y="10"/>
                  </a:lnTo>
                  <a:lnTo>
                    <a:pt x="535" y="21"/>
                  </a:lnTo>
                  <a:lnTo>
                    <a:pt x="592" y="39"/>
                  </a:lnTo>
                  <a:lnTo>
                    <a:pt x="654" y="55"/>
                  </a:lnTo>
                  <a:lnTo>
                    <a:pt x="721" y="70"/>
                  </a:lnTo>
                  <a:lnTo>
                    <a:pt x="790" y="82"/>
                  </a:lnTo>
                  <a:lnTo>
                    <a:pt x="861" y="93"/>
                  </a:lnTo>
                  <a:lnTo>
                    <a:pt x="931" y="100"/>
                  </a:lnTo>
                  <a:lnTo>
                    <a:pt x="1002" y="105"/>
                  </a:lnTo>
                  <a:lnTo>
                    <a:pt x="1104" y="108"/>
                  </a:lnTo>
                  <a:lnTo>
                    <a:pt x="1206" y="111"/>
                  </a:lnTo>
                  <a:lnTo>
                    <a:pt x="1306" y="118"/>
                  </a:lnTo>
                  <a:lnTo>
                    <a:pt x="1402" y="126"/>
                  </a:lnTo>
                  <a:lnTo>
                    <a:pt x="1495" y="138"/>
                  </a:lnTo>
                  <a:lnTo>
                    <a:pt x="1585" y="150"/>
                  </a:lnTo>
                  <a:lnTo>
                    <a:pt x="1669" y="165"/>
                  </a:lnTo>
                  <a:lnTo>
                    <a:pt x="1749" y="183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5" name="Line 13639">
              <a:extLst>
                <a:ext uri="{FF2B5EF4-FFF2-40B4-BE49-F238E27FC236}">
                  <a16:creationId xmlns:a16="http://schemas.microsoft.com/office/drawing/2014/main" id="{3414AD59-2784-4F12-99B0-04B3C485F9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3" y="1148"/>
              <a:ext cx="1" cy="33"/>
            </a:xfrm>
            <a:prstGeom prst="line">
              <a:avLst/>
            </a:prstGeom>
            <a:noFill/>
            <a:ln w="6350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6" name="Freeform 13640">
              <a:extLst>
                <a:ext uri="{FF2B5EF4-FFF2-40B4-BE49-F238E27FC236}">
                  <a16:creationId xmlns:a16="http://schemas.microsoft.com/office/drawing/2014/main" id="{250D2ED5-16B0-4D94-B097-01567DACD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181"/>
              <a:ext cx="750" cy="183"/>
            </a:xfrm>
            <a:custGeom>
              <a:avLst/>
              <a:gdLst>
                <a:gd name="T0" fmla="*/ 75 w 750"/>
                <a:gd name="T1" fmla="*/ 171 h 183"/>
                <a:gd name="T2" fmla="*/ 75 w 750"/>
                <a:gd name="T3" fmla="*/ 171 h 183"/>
                <a:gd name="T4" fmla="*/ 86 w 750"/>
                <a:gd name="T5" fmla="*/ 168 h 183"/>
                <a:gd name="T6" fmla="*/ 98 w 750"/>
                <a:gd name="T7" fmla="*/ 163 h 183"/>
                <a:gd name="T8" fmla="*/ 131 w 750"/>
                <a:gd name="T9" fmla="*/ 147 h 183"/>
                <a:gd name="T10" fmla="*/ 170 w 750"/>
                <a:gd name="T11" fmla="*/ 126 h 183"/>
                <a:gd name="T12" fmla="*/ 213 w 750"/>
                <a:gd name="T13" fmla="*/ 100 h 183"/>
                <a:gd name="T14" fmla="*/ 255 w 750"/>
                <a:gd name="T15" fmla="*/ 73 h 183"/>
                <a:gd name="T16" fmla="*/ 294 w 750"/>
                <a:gd name="T17" fmla="*/ 46 h 183"/>
                <a:gd name="T18" fmla="*/ 327 w 750"/>
                <a:gd name="T19" fmla="*/ 21 h 183"/>
                <a:gd name="T20" fmla="*/ 339 w 750"/>
                <a:gd name="T21" fmla="*/ 9 h 183"/>
                <a:gd name="T22" fmla="*/ 348 w 750"/>
                <a:gd name="T23" fmla="*/ 0 h 183"/>
                <a:gd name="T24" fmla="*/ 348 w 750"/>
                <a:gd name="T25" fmla="*/ 0 h 183"/>
                <a:gd name="T26" fmla="*/ 387 w 750"/>
                <a:gd name="T27" fmla="*/ 16 h 183"/>
                <a:gd name="T28" fmla="*/ 431 w 750"/>
                <a:gd name="T29" fmla="*/ 31 h 183"/>
                <a:gd name="T30" fmla="*/ 479 w 750"/>
                <a:gd name="T31" fmla="*/ 45 h 183"/>
                <a:gd name="T32" fmla="*/ 530 w 750"/>
                <a:gd name="T33" fmla="*/ 58 h 183"/>
                <a:gd name="T34" fmla="*/ 582 w 750"/>
                <a:gd name="T35" fmla="*/ 69 h 183"/>
                <a:gd name="T36" fmla="*/ 638 w 750"/>
                <a:gd name="T37" fmla="*/ 79 h 183"/>
                <a:gd name="T38" fmla="*/ 693 w 750"/>
                <a:gd name="T39" fmla="*/ 88 h 183"/>
                <a:gd name="T40" fmla="*/ 750 w 750"/>
                <a:gd name="T41" fmla="*/ 94 h 183"/>
                <a:gd name="T42" fmla="*/ 749 w 750"/>
                <a:gd name="T43" fmla="*/ 96 h 183"/>
                <a:gd name="T44" fmla="*/ 749 w 750"/>
                <a:gd name="T45" fmla="*/ 96 h 183"/>
                <a:gd name="T46" fmla="*/ 666 w 750"/>
                <a:gd name="T47" fmla="*/ 88 h 183"/>
                <a:gd name="T48" fmla="*/ 620 w 750"/>
                <a:gd name="T49" fmla="*/ 85 h 183"/>
                <a:gd name="T50" fmla="*/ 570 w 750"/>
                <a:gd name="T51" fmla="*/ 82 h 183"/>
                <a:gd name="T52" fmla="*/ 519 w 750"/>
                <a:gd name="T53" fmla="*/ 82 h 183"/>
                <a:gd name="T54" fmla="*/ 470 w 750"/>
                <a:gd name="T55" fmla="*/ 84 h 183"/>
                <a:gd name="T56" fmla="*/ 447 w 750"/>
                <a:gd name="T57" fmla="*/ 85 h 183"/>
                <a:gd name="T58" fmla="*/ 425 w 750"/>
                <a:gd name="T59" fmla="*/ 90 h 183"/>
                <a:gd name="T60" fmla="*/ 402 w 750"/>
                <a:gd name="T61" fmla="*/ 94 h 183"/>
                <a:gd name="T62" fmla="*/ 383 w 750"/>
                <a:gd name="T63" fmla="*/ 99 h 183"/>
                <a:gd name="T64" fmla="*/ 383 w 750"/>
                <a:gd name="T65" fmla="*/ 99 h 183"/>
                <a:gd name="T66" fmla="*/ 339 w 750"/>
                <a:gd name="T67" fmla="*/ 112 h 183"/>
                <a:gd name="T68" fmla="*/ 288 w 750"/>
                <a:gd name="T69" fmla="*/ 126 h 183"/>
                <a:gd name="T70" fmla="*/ 234 w 750"/>
                <a:gd name="T71" fmla="*/ 139 h 183"/>
                <a:gd name="T72" fmla="*/ 179 w 750"/>
                <a:gd name="T73" fmla="*/ 153 h 183"/>
                <a:gd name="T74" fmla="*/ 125 w 750"/>
                <a:gd name="T75" fmla="*/ 165 h 183"/>
                <a:gd name="T76" fmla="*/ 75 w 750"/>
                <a:gd name="T77" fmla="*/ 174 h 183"/>
                <a:gd name="T78" fmla="*/ 33 w 750"/>
                <a:gd name="T79" fmla="*/ 180 h 183"/>
                <a:gd name="T80" fmla="*/ 0 w 750"/>
                <a:gd name="T81" fmla="*/ 183 h 183"/>
                <a:gd name="T82" fmla="*/ 0 w 750"/>
                <a:gd name="T83" fmla="*/ 183 h 183"/>
                <a:gd name="T84" fmla="*/ 0 w 750"/>
                <a:gd name="T85" fmla="*/ 183 h 183"/>
                <a:gd name="T86" fmla="*/ 39 w 750"/>
                <a:gd name="T87" fmla="*/ 177 h 183"/>
                <a:gd name="T88" fmla="*/ 75 w 750"/>
                <a:gd name="T89" fmla="*/ 171 h 183"/>
                <a:gd name="T90" fmla="*/ 75 w 750"/>
                <a:gd name="T91" fmla="*/ 171 h 18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50" h="183">
                  <a:moveTo>
                    <a:pt x="75" y="171"/>
                  </a:moveTo>
                  <a:lnTo>
                    <a:pt x="75" y="171"/>
                  </a:lnTo>
                  <a:lnTo>
                    <a:pt x="86" y="168"/>
                  </a:lnTo>
                  <a:lnTo>
                    <a:pt x="98" y="163"/>
                  </a:lnTo>
                  <a:lnTo>
                    <a:pt x="131" y="147"/>
                  </a:lnTo>
                  <a:lnTo>
                    <a:pt x="170" y="126"/>
                  </a:lnTo>
                  <a:lnTo>
                    <a:pt x="213" y="100"/>
                  </a:lnTo>
                  <a:lnTo>
                    <a:pt x="255" y="73"/>
                  </a:lnTo>
                  <a:lnTo>
                    <a:pt x="294" y="46"/>
                  </a:lnTo>
                  <a:lnTo>
                    <a:pt x="327" y="21"/>
                  </a:lnTo>
                  <a:lnTo>
                    <a:pt x="339" y="9"/>
                  </a:lnTo>
                  <a:lnTo>
                    <a:pt x="348" y="0"/>
                  </a:lnTo>
                  <a:lnTo>
                    <a:pt x="387" y="16"/>
                  </a:lnTo>
                  <a:lnTo>
                    <a:pt x="431" y="31"/>
                  </a:lnTo>
                  <a:lnTo>
                    <a:pt x="479" y="45"/>
                  </a:lnTo>
                  <a:lnTo>
                    <a:pt x="530" y="58"/>
                  </a:lnTo>
                  <a:lnTo>
                    <a:pt x="582" y="69"/>
                  </a:lnTo>
                  <a:lnTo>
                    <a:pt x="638" y="79"/>
                  </a:lnTo>
                  <a:lnTo>
                    <a:pt x="693" y="88"/>
                  </a:lnTo>
                  <a:lnTo>
                    <a:pt x="750" y="94"/>
                  </a:lnTo>
                  <a:lnTo>
                    <a:pt x="749" y="96"/>
                  </a:lnTo>
                  <a:lnTo>
                    <a:pt x="666" y="88"/>
                  </a:lnTo>
                  <a:lnTo>
                    <a:pt x="620" y="85"/>
                  </a:lnTo>
                  <a:lnTo>
                    <a:pt x="570" y="82"/>
                  </a:lnTo>
                  <a:lnTo>
                    <a:pt x="519" y="82"/>
                  </a:lnTo>
                  <a:lnTo>
                    <a:pt x="470" y="84"/>
                  </a:lnTo>
                  <a:lnTo>
                    <a:pt x="447" y="85"/>
                  </a:lnTo>
                  <a:lnTo>
                    <a:pt x="425" y="90"/>
                  </a:lnTo>
                  <a:lnTo>
                    <a:pt x="402" y="94"/>
                  </a:lnTo>
                  <a:lnTo>
                    <a:pt x="383" y="99"/>
                  </a:lnTo>
                  <a:lnTo>
                    <a:pt x="339" y="112"/>
                  </a:lnTo>
                  <a:lnTo>
                    <a:pt x="288" y="126"/>
                  </a:lnTo>
                  <a:lnTo>
                    <a:pt x="234" y="139"/>
                  </a:lnTo>
                  <a:lnTo>
                    <a:pt x="179" y="153"/>
                  </a:lnTo>
                  <a:lnTo>
                    <a:pt x="125" y="165"/>
                  </a:lnTo>
                  <a:lnTo>
                    <a:pt x="75" y="174"/>
                  </a:lnTo>
                  <a:lnTo>
                    <a:pt x="33" y="180"/>
                  </a:lnTo>
                  <a:lnTo>
                    <a:pt x="0" y="183"/>
                  </a:lnTo>
                  <a:lnTo>
                    <a:pt x="39" y="177"/>
                  </a:lnTo>
                  <a:lnTo>
                    <a:pt x="75" y="171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340" name="Text Box 5806">
            <a:extLst>
              <a:ext uri="{FF2B5EF4-FFF2-40B4-BE49-F238E27FC236}">
                <a16:creationId xmlns:a16="http://schemas.microsoft.com/office/drawing/2014/main" id="{644E0980-5C83-4BC9-85E5-6C63979C69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5181600"/>
            <a:ext cx="13001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Cell types</a:t>
            </a:r>
          </a:p>
        </p:txBody>
      </p:sp>
      <p:sp>
        <p:nvSpPr>
          <p:cNvPr id="14341" name="Text Box 5807">
            <a:extLst>
              <a:ext uri="{FF2B5EF4-FFF2-40B4-BE49-F238E27FC236}">
                <a16:creationId xmlns:a16="http://schemas.microsoft.com/office/drawing/2014/main" id="{1AFE85A4-AAE3-4BF3-91AE-3E255F18B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0663" y="5486400"/>
            <a:ext cx="107473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Vessels</a:t>
            </a:r>
          </a:p>
        </p:txBody>
      </p:sp>
      <p:grpSp>
        <p:nvGrpSpPr>
          <p:cNvPr id="27653" name="Group 9283">
            <a:extLst>
              <a:ext uri="{FF2B5EF4-FFF2-40B4-BE49-F238E27FC236}">
                <a16:creationId xmlns:a16="http://schemas.microsoft.com/office/drawing/2014/main" id="{32A84A0C-2770-4431-87D5-08A2A516F491}"/>
              </a:ext>
            </a:extLst>
          </p:cNvPr>
          <p:cNvGrpSpPr>
            <a:grpSpLocks/>
          </p:cNvGrpSpPr>
          <p:nvPr/>
        </p:nvGrpSpPr>
        <p:grpSpPr bwMode="auto">
          <a:xfrm>
            <a:off x="2668588" y="1828800"/>
            <a:ext cx="2773362" cy="639763"/>
            <a:chOff x="841" y="1365"/>
            <a:chExt cx="1747" cy="403"/>
          </a:xfrm>
        </p:grpSpPr>
        <p:grpSp>
          <p:nvGrpSpPr>
            <p:cNvPr id="59247" name="Group 8649">
              <a:extLst>
                <a:ext uri="{FF2B5EF4-FFF2-40B4-BE49-F238E27FC236}">
                  <a16:creationId xmlns:a16="http://schemas.microsoft.com/office/drawing/2014/main" id="{CEEF24A7-3261-49E9-973E-A1DD71ED9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" y="1365"/>
              <a:ext cx="1744" cy="403"/>
              <a:chOff x="843" y="1365"/>
              <a:chExt cx="1744" cy="403"/>
            </a:xfrm>
          </p:grpSpPr>
          <p:sp>
            <p:nvSpPr>
              <p:cNvPr id="59881" name="Freeform 8449">
                <a:extLst>
                  <a:ext uri="{FF2B5EF4-FFF2-40B4-BE49-F238E27FC236}">
                    <a16:creationId xmlns:a16="http://schemas.microsoft.com/office/drawing/2014/main" id="{2BD9D9D4-1527-4B7A-ADC5-D67424B72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365"/>
                <a:ext cx="1744" cy="403"/>
              </a:xfrm>
              <a:custGeom>
                <a:avLst/>
                <a:gdLst>
                  <a:gd name="T0" fmla="*/ 1597 w 1744"/>
                  <a:gd name="T1" fmla="*/ 28 h 403"/>
                  <a:gd name="T2" fmla="*/ 1356 w 1744"/>
                  <a:gd name="T3" fmla="*/ 21 h 403"/>
                  <a:gd name="T4" fmla="*/ 1127 w 1744"/>
                  <a:gd name="T5" fmla="*/ 6 h 403"/>
                  <a:gd name="T6" fmla="*/ 929 w 1744"/>
                  <a:gd name="T7" fmla="*/ 0 h 403"/>
                  <a:gd name="T8" fmla="*/ 751 w 1744"/>
                  <a:gd name="T9" fmla="*/ 9 h 403"/>
                  <a:gd name="T10" fmla="*/ 498 w 1744"/>
                  <a:gd name="T11" fmla="*/ 33 h 403"/>
                  <a:gd name="T12" fmla="*/ 320 w 1744"/>
                  <a:gd name="T13" fmla="*/ 42 h 403"/>
                  <a:gd name="T14" fmla="*/ 129 w 1744"/>
                  <a:gd name="T15" fmla="*/ 49 h 403"/>
                  <a:gd name="T16" fmla="*/ 0 w 1744"/>
                  <a:gd name="T17" fmla="*/ 324 h 403"/>
                  <a:gd name="T18" fmla="*/ 48 w 1744"/>
                  <a:gd name="T19" fmla="*/ 354 h 403"/>
                  <a:gd name="T20" fmla="*/ 90 w 1744"/>
                  <a:gd name="T21" fmla="*/ 366 h 403"/>
                  <a:gd name="T22" fmla="*/ 126 w 1744"/>
                  <a:gd name="T23" fmla="*/ 364 h 403"/>
                  <a:gd name="T24" fmla="*/ 221 w 1744"/>
                  <a:gd name="T25" fmla="*/ 346 h 403"/>
                  <a:gd name="T26" fmla="*/ 293 w 1744"/>
                  <a:gd name="T27" fmla="*/ 339 h 403"/>
                  <a:gd name="T28" fmla="*/ 377 w 1744"/>
                  <a:gd name="T29" fmla="*/ 331 h 403"/>
                  <a:gd name="T30" fmla="*/ 385 w 1744"/>
                  <a:gd name="T31" fmla="*/ 315 h 403"/>
                  <a:gd name="T32" fmla="*/ 397 w 1744"/>
                  <a:gd name="T33" fmla="*/ 297 h 403"/>
                  <a:gd name="T34" fmla="*/ 416 w 1744"/>
                  <a:gd name="T35" fmla="*/ 288 h 403"/>
                  <a:gd name="T36" fmla="*/ 450 w 1744"/>
                  <a:gd name="T37" fmla="*/ 288 h 403"/>
                  <a:gd name="T38" fmla="*/ 528 w 1744"/>
                  <a:gd name="T39" fmla="*/ 294 h 403"/>
                  <a:gd name="T40" fmla="*/ 563 w 1744"/>
                  <a:gd name="T41" fmla="*/ 291 h 403"/>
                  <a:gd name="T42" fmla="*/ 658 w 1744"/>
                  <a:gd name="T43" fmla="*/ 273 h 403"/>
                  <a:gd name="T44" fmla="*/ 745 w 1744"/>
                  <a:gd name="T45" fmla="*/ 255 h 403"/>
                  <a:gd name="T46" fmla="*/ 801 w 1744"/>
                  <a:gd name="T47" fmla="*/ 252 h 403"/>
                  <a:gd name="T48" fmla="*/ 864 w 1744"/>
                  <a:gd name="T49" fmla="*/ 262 h 403"/>
                  <a:gd name="T50" fmla="*/ 907 w 1744"/>
                  <a:gd name="T51" fmla="*/ 286 h 403"/>
                  <a:gd name="T52" fmla="*/ 955 w 1744"/>
                  <a:gd name="T53" fmla="*/ 328 h 403"/>
                  <a:gd name="T54" fmla="*/ 982 w 1744"/>
                  <a:gd name="T55" fmla="*/ 342 h 403"/>
                  <a:gd name="T56" fmla="*/ 995 w 1744"/>
                  <a:gd name="T57" fmla="*/ 343 h 403"/>
                  <a:gd name="T58" fmla="*/ 1034 w 1744"/>
                  <a:gd name="T59" fmla="*/ 328 h 403"/>
                  <a:gd name="T60" fmla="*/ 1084 w 1744"/>
                  <a:gd name="T61" fmla="*/ 312 h 403"/>
                  <a:gd name="T62" fmla="*/ 1104 w 1744"/>
                  <a:gd name="T63" fmla="*/ 312 h 403"/>
                  <a:gd name="T64" fmla="*/ 1128 w 1744"/>
                  <a:gd name="T65" fmla="*/ 328 h 403"/>
                  <a:gd name="T66" fmla="*/ 1160 w 1744"/>
                  <a:gd name="T67" fmla="*/ 364 h 403"/>
                  <a:gd name="T68" fmla="*/ 1181 w 1744"/>
                  <a:gd name="T69" fmla="*/ 382 h 403"/>
                  <a:gd name="T70" fmla="*/ 1214 w 1744"/>
                  <a:gd name="T71" fmla="*/ 400 h 403"/>
                  <a:gd name="T72" fmla="*/ 1239 w 1744"/>
                  <a:gd name="T73" fmla="*/ 403 h 403"/>
                  <a:gd name="T74" fmla="*/ 1277 w 1744"/>
                  <a:gd name="T75" fmla="*/ 396 h 403"/>
                  <a:gd name="T76" fmla="*/ 1308 w 1744"/>
                  <a:gd name="T77" fmla="*/ 396 h 403"/>
                  <a:gd name="T78" fmla="*/ 1350 w 1744"/>
                  <a:gd name="T79" fmla="*/ 402 h 403"/>
                  <a:gd name="T80" fmla="*/ 1435 w 1744"/>
                  <a:gd name="T81" fmla="*/ 396 h 403"/>
                  <a:gd name="T82" fmla="*/ 1532 w 1744"/>
                  <a:gd name="T83" fmla="*/ 375 h 403"/>
                  <a:gd name="T84" fmla="*/ 1645 w 1744"/>
                  <a:gd name="T85" fmla="*/ 349 h 403"/>
                  <a:gd name="T86" fmla="*/ 1739 w 1744"/>
                  <a:gd name="T87" fmla="*/ 324 h 403"/>
                  <a:gd name="T88" fmla="*/ 1744 w 1744"/>
                  <a:gd name="T89" fmla="*/ 33 h 40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44" h="403">
                    <a:moveTo>
                      <a:pt x="1744" y="33"/>
                    </a:moveTo>
                    <a:lnTo>
                      <a:pt x="1744" y="33"/>
                    </a:lnTo>
                    <a:lnTo>
                      <a:pt x="1597" y="28"/>
                    </a:lnTo>
                    <a:lnTo>
                      <a:pt x="1479" y="24"/>
                    </a:lnTo>
                    <a:lnTo>
                      <a:pt x="1356" y="21"/>
                    </a:lnTo>
                    <a:lnTo>
                      <a:pt x="1292" y="19"/>
                    </a:lnTo>
                    <a:lnTo>
                      <a:pt x="1235" y="15"/>
                    </a:lnTo>
                    <a:lnTo>
                      <a:pt x="1127" y="6"/>
                    </a:lnTo>
                    <a:lnTo>
                      <a:pt x="1069" y="1"/>
                    </a:lnTo>
                    <a:lnTo>
                      <a:pt x="1004" y="0"/>
                    </a:lnTo>
                    <a:lnTo>
                      <a:pt x="929" y="0"/>
                    </a:lnTo>
                    <a:lnTo>
                      <a:pt x="841" y="3"/>
                    </a:lnTo>
                    <a:lnTo>
                      <a:pt x="751" y="9"/>
                    </a:lnTo>
                    <a:lnTo>
                      <a:pt x="676" y="15"/>
                    </a:lnTo>
                    <a:lnTo>
                      <a:pt x="554" y="27"/>
                    </a:lnTo>
                    <a:lnTo>
                      <a:pt x="498" y="33"/>
                    </a:lnTo>
                    <a:lnTo>
                      <a:pt x="443" y="37"/>
                    </a:lnTo>
                    <a:lnTo>
                      <a:pt x="385" y="40"/>
                    </a:lnTo>
                    <a:lnTo>
                      <a:pt x="320" y="42"/>
                    </a:lnTo>
                    <a:lnTo>
                      <a:pt x="211" y="45"/>
                    </a:lnTo>
                    <a:lnTo>
                      <a:pt x="129" y="49"/>
                    </a:lnTo>
                    <a:lnTo>
                      <a:pt x="60" y="55"/>
                    </a:lnTo>
                    <a:lnTo>
                      <a:pt x="0" y="63"/>
                    </a:lnTo>
                    <a:lnTo>
                      <a:pt x="0" y="324"/>
                    </a:lnTo>
                    <a:lnTo>
                      <a:pt x="24" y="339"/>
                    </a:lnTo>
                    <a:lnTo>
                      <a:pt x="48" y="354"/>
                    </a:lnTo>
                    <a:lnTo>
                      <a:pt x="61" y="360"/>
                    </a:lnTo>
                    <a:lnTo>
                      <a:pt x="75" y="364"/>
                    </a:lnTo>
                    <a:lnTo>
                      <a:pt x="90" y="366"/>
                    </a:lnTo>
                    <a:lnTo>
                      <a:pt x="105" y="366"/>
                    </a:lnTo>
                    <a:lnTo>
                      <a:pt x="126" y="364"/>
                    </a:lnTo>
                    <a:lnTo>
                      <a:pt x="144" y="361"/>
                    </a:lnTo>
                    <a:lnTo>
                      <a:pt x="177" y="354"/>
                    </a:lnTo>
                    <a:lnTo>
                      <a:pt x="221" y="346"/>
                    </a:lnTo>
                    <a:lnTo>
                      <a:pt x="253" y="343"/>
                    </a:lnTo>
                    <a:lnTo>
                      <a:pt x="293" y="339"/>
                    </a:lnTo>
                    <a:lnTo>
                      <a:pt x="355" y="334"/>
                    </a:lnTo>
                    <a:lnTo>
                      <a:pt x="370" y="333"/>
                    </a:lnTo>
                    <a:lnTo>
                      <a:pt x="377" y="331"/>
                    </a:lnTo>
                    <a:lnTo>
                      <a:pt x="380" y="328"/>
                    </a:lnTo>
                    <a:lnTo>
                      <a:pt x="382" y="322"/>
                    </a:lnTo>
                    <a:lnTo>
                      <a:pt x="385" y="315"/>
                    </a:lnTo>
                    <a:lnTo>
                      <a:pt x="392" y="303"/>
                    </a:lnTo>
                    <a:lnTo>
                      <a:pt x="397" y="297"/>
                    </a:lnTo>
                    <a:lnTo>
                      <a:pt x="403" y="292"/>
                    </a:lnTo>
                    <a:lnTo>
                      <a:pt x="409" y="289"/>
                    </a:lnTo>
                    <a:lnTo>
                      <a:pt x="416" y="288"/>
                    </a:lnTo>
                    <a:lnTo>
                      <a:pt x="424" y="286"/>
                    </a:lnTo>
                    <a:lnTo>
                      <a:pt x="433" y="286"/>
                    </a:lnTo>
                    <a:lnTo>
                      <a:pt x="450" y="288"/>
                    </a:lnTo>
                    <a:lnTo>
                      <a:pt x="473" y="291"/>
                    </a:lnTo>
                    <a:lnTo>
                      <a:pt x="498" y="294"/>
                    </a:lnTo>
                    <a:lnTo>
                      <a:pt x="528" y="294"/>
                    </a:lnTo>
                    <a:lnTo>
                      <a:pt x="545" y="292"/>
                    </a:lnTo>
                    <a:lnTo>
                      <a:pt x="563" y="291"/>
                    </a:lnTo>
                    <a:lnTo>
                      <a:pt x="594" y="286"/>
                    </a:lnTo>
                    <a:lnTo>
                      <a:pt x="620" y="282"/>
                    </a:lnTo>
                    <a:lnTo>
                      <a:pt x="658" y="273"/>
                    </a:lnTo>
                    <a:lnTo>
                      <a:pt x="696" y="264"/>
                    </a:lnTo>
                    <a:lnTo>
                      <a:pt x="717" y="259"/>
                    </a:lnTo>
                    <a:lnTo>
                      <a:pt x="745" y="255"/>
                    </a:lnTo>
                    <a:lnTo>
                      <a:pt x="775" y="252"/>
                    </a:lnTo>
                    <a:lnTo>
                      <a:pt x="801" y="252"/>
                    </a:lnTo>
                    <a:lnTo>
                      <a:pt x="825" y="253"/>
                    </a:lnTo>
                    <a:lnTo>
                      <a:pt x="846" y="258"/>
                    </a:lnTo>
                    <a:lnTo>
                      <a:pt x="864" y="262"/>
                    </a:lnTo>
                    <a:lnTo>
                      <a:pt x="880" y="270"/>
                    </a:lnTo>
                    <a:lnTo>
                      <a:pt x="893" y="277"/>
                    </a:lnTo>
                    <a:lnTo>
                      <a:pt x="907" y="286"/>
                    </a:lnTo>
                    <a:lnTo>
                      <a:pt x="928" y="304"/>
                    </a:lnTo>
                    <a:lnTo>
                      <a:pt x="946" y="321"/>
                    </a:lnTo>
                    <a:lnTo>
                      <a:pt x="955" y="328"/>
                    </a:lnTo>
                    <a:lnTo>
                      <a:pt x="964" y="334"/>
                    </a:lnTo>
                    <a:lnTo>
                      <a:pt x="973" y="340"/>
                    </a:lnTo>
                    <a:lnTo>
                      <a:pt x="982" y="342"/>
                    </a:lnTo>
                    <a:lnTo>
                      <a:pt x="988" y="343"/>
                    </a:lnTo>
                    <a:lnTo>
                      <a:pt x="995" y="343"/>
                    </a:lnTo>
                    <a:lnTo>
                      <a:pt x="1007" y="340"/>
                    </a:lnTo>
                    <a:lnTo>
                      <a:pt x="1021" y="334"/>
                    </a:lnTo>
                    <a:lnTo>
                      <a:pt x="1034" y="328"/>
                    </a:lnTo>
                    <a:lnTo>
                      <a:pt x="1049" y="321"/>
                    </a:lnTo>
                    <a:lnTo>
                      <a:pt x="1066" y="316"/>
                    </a:lnTo>
                    <a:lnTo>
                      <a:pt x="1084" y="312"/>
                    </a:lnTo>
                    <a:lnTo>
                      <a:pt x="1094" y="312"/>
                    </a:lnTo>
                    <a:lnTo>
                      <a:pt x="1104" y="312"/>
                    </a:lnTo>
                    <a:lnTo>
                      <a:pt x="1112" y="315"/>
                    </a:lnTo>
                    <a:lnTo>
                      <a:pt x="1121" y="321"/>
                    </a:lnTo>
                    <a:lnTo>
                      <a:pt x="1128" y="328"/>
                    </a:lnTo>
                    <a:lnTo>
                      <a:pt x="1136" y="337"/>
                    </a:lnTo>
                    <a:lnTo>
                      <a:pt x="1151" y="357"/>
                    </a:lnTo>
                    <a:lnTo>
                      <a:pt x="1160" y="364"/>
                    </a:lnTo>
                    <a:lnTo>
                      <a:pt x="1167" y="372"/>
                    </a:lnTo>
                    <a:lnTo>
                      <a:pt x="1181" y="382"/>
                    </a:lnTo>
                    <a:lnTo>
                      <a:pt x="1193" y="390"/>
                    </a:lnTo>
                    <a:lnTo>
                      <a:pt x="1203" y="396"/>
                    </a:lnTo>
                    <a:lnTo>
                      <a:pt x="1214" y="400"/>
                    </a:lnTo>
                    <a:lnTo>
                      <a:pt x="1223" y="402"/>
                    </a:lnTo>
                    <a:lnTo>
                      <a:pt x="1232" y="403"/>
                    </a:lnTo>
                    <a:lnTo>
                      <a:pt x="1239" y="403"/>
                    </a:lnTo>
                    <a:lnTo>
                      <a:pt x="1247" y="402"/>
                    </a:lnTo>
                    <a:lnTo>
                      <a:pt x="1262" y="399"/>
                    </a:lnTo>
                    <a:lnTo>
                      <a:pt x="1277" y="396"/>
                    </a:lnTo>
                    <a:lnTo>
                      <a:pt x="1290" y="394"/>
                    </a:lnTo>
                    <a:lnTo>
                      <a:pt x="1299" y="394"/>
                    </a:lnTo>
                    <a:lnTo>
                      <a:pt x="1308" y="396"/>
                    </a:lnTo>
                    <a:lnTo>
                      <a:pt x="1327" y="400"/>
                    </a:lnTo>
                    <a:lnTo>
                      <a:pt x="1350" y="402"/>
                    </a:lnTo>
                    <a:lnTo>
                      <a:pt x="1377" y="402"/>
                    </a:lnTo>
                    <a:lnTo>
                      <a:pt x="1405" y="399"/>
                    </a:lnTo>
                    <a:lnTo>
                      <a:pt x="1435" y="396"/>
                    </a:lnTo>
                    <a:lnTo>
                      <a:pt x="1467" y="390"/>
                    </a:lnTo>
                    <a:lnTo>
                      <a:pt x="1500" y="384"/>
                    </a:lnTo>
                    <a:lnTo>
                      <a:pt x="1532" y="375"/>
                    </a:lnTo>
                    <a:lnTo>
                      <a:pt x="1592" y="360"/>
                    </a:lnTo>
                    <a:lnTo>
                      <a:pt x="1645" y="349"/>
                    </a:lnTo>
                    <a:lnTo>
                      <a:pt x="1693" y="337"/>
                    </a:lnTo>
                    <a:lnTo>
                      <a:pt x="1717" y="331"/>
                    </a:lnTo>
                    <a:lnTo>
                      <a:pt x="1739" y="324"/>
                    </a:lnTo>
                    <a:lnTo>
                      <a:pt x="1744" y="321"/>
                    </a:lnTo>
                    <a:lnTo>
                      <a:pt x="1744" y="33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2" name="Freeform 8450">
                <a:extLst>
                  <a:ext uri="{FF2B5EF4-FFF2-40B4-BE49-F238E27FC236}">
                    <a16:creationId xmlns:a16="http://schemas.microsoft.com/office/drawing/2014/main" id="{4E41A0CE-0851-4842-A849-D6ABB570A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365"/>
                <a:ext cx="1744" cy="63"/>
              </a:xfrm>
              <a:custGeom>
                <a:avLst/>
                <a:gdLst>
                  <a:gd name="T0" fmla="*/ 1744 w 1744"/>
                  <a:gd name="T1" fmla="*/ 33 h 63"/>
                  <a:gd name="T2" fmla="*/ 1744 w 1744"/>
                  <a:gd name="T3" fmla="*/ 33 h 63"/>
                  <a:gd name="T4" fmla="*/ 1597 w 1744"/>
                  <a:gd name="T5" fmla="*/ 28 h 63"/>
                  <a:gd name="T6" fmla="*/ 1479 w 1744"/>
                  <a:gd name="T7" fmla="*/ 24 h 63"/>
                  <a:gd name="T8" fmla="*/ 1356 w 1744"/>
                  <a:gd name="T9" fmla="*/ 21 h 63"/>
                  <a:gd name="T10" fmla="*/ 1356 w 1744"/>
                  <a:gd name="T11" fmla="*/ 21 h 63"/>
                  <a:gd name="T12" fmla="*/ 1292 w 1744"/>
                  <a:gd name="T13" fmla="*/ 19 h 63"/>
                  <a:gd name="T14" fmla="*/ 1235 w 1744"/>
                  <a:gd name="T15" fmla="*/ 15 h 63"/>
                  <a:gd name="T16" fmla="*/ 1127 w 1744"/>
                  <a:gd name="T17" fmla="*/ 6 h 63"/>
                  <a:gd name="T18" fmla="*/ 1069 w 1744"/>
                  <a:gd name="T19" fmla="*/ 1 h 63"/>
                  <a:gd name="T20" fmla="*/ 1004 w 1744"/>
                  <a:gd name="T21" fmla="*/ 0 h 63"/>
                  <a:gd name="T22" fmla="*/ 929 w 1744"/>
                  <a:gd name="T23" fmla="*/ 0 h 63"/>
                  <a:gd name="T24" fmla="*/ 841 w 1744"/>
                  <a:gd name="T25" fmla="*/ 3 h 63"/>
                  <a:gd name="T26" fmla="*/ 841 w 1744"/>
                  <a:gd name="T27" fmla="*/ 3 h 63"/>
                  <a:gd name="T28" fmla="*/ 751 w 1744"/>
                  <a:gd name="T29" fmla="*/ 9 h 63"/>
                  <a:gd name="T30" fmla="*/ 676 w 1744"/>
                  <a:gd name="T31" fmla="*/ 15 h 63"/>
                  <a:gd name="T32" fmla="*/ 554 w 1744"/>
                  <a:gd name="T33" fmla="*/ 27 h 63"/>
                  <a:gd name="T34" fmla="*/ 498 w 1744"/>
                  <a:gd name="T35" fmla="*/ 33 h 63"/>
                  <a:gd name="T36" fmla="*/ 443 w 1744"/>
                  <a:gd name="T37" fmla="*/ 37 h 63"/>
                  <a:gd name="T38" fmla="*/ 385 w 1744"/>
                  <a:gd name="T39" fmla="*/ 40 h 63"/>
                  <a:gd name="T40" fmla="*/ 320 w 1744"/>
                  <a:gd name="T41" fmla="*/ 42 h 63"/>
                  <a:gd name="T42" fmla="*/ 320 w 1744"/>
                  <a:gd name="T43" fmla="*/ 42 h 63"/>
                  <a:gd name="T44" fmla="*/ 211 w 1744"/>
                  <a:gd name="T45" fmla="*/ 45 h 63"/>
                  <a:gd name="T46" fmla="*/ 129 w 1744"/>
                  <a:gd name="T47" fmla="*/ 49 h 63"/>
                  <a:gd name="T48" fmla="*/ 60 w 1744"/>
                  <a:gd name="T49" fmla="*/ 55 h 63"/>
                  <a:gd name="T50" fmla="*/ 0 w 1744"/>
                  <a:gd name="T51" fmla="*/ 63 h 6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44" h="63">
                    <a:moveTo>
                      <a:pt x="1744" y="33"/>
                    </a:moveTo>
                    <a:lnTo>
                      <a:pt x="1744" y="33"/>
                    </a:lnTo>
                    <a:lnTo>
                      <a:pt x="1597" y="28"/>
                    </a:lnTo>
                    <a:lnTo>
                      <a:pt x="1479" y="24"/>
                    </a:lnTo>
                    <a:lnTo>
                      <a:pt x="1356" y="21"/>
                    </a:lnTo>
                    <a:lnTo>
                      <a:pt x="1292" y="19"/>
                    </a:lnTo>
                    <a:lnTo>
                      <a:pt x="1235" y="15"/>
                    </a:lnTo>
                    <a:lnTo>
                      <a:pt x="1127" y="6"/>
                    </a:lnTo>
                    <a:lnTo>
                      <a:pt x="1069" y="1"/>
                    </a:lnTo>
                    <a:lnTo>
                      <a:pt x="1004" y="0"/>
                    </a:lnTo>
                    <a:lnTo>
                      <a:pt x="929" y="0"/>
                    </a:lnTo>
                    <a:lnTo>
                      <a:pt x="841" y="3"/>
                    </a:lnTo>
                    <a:lnTo>
                      <a:pt x="751" y="9"/>
                    </a:lnTo>
                    <a:lnTo>
                      <a:pt x="676" y="15"/>
                    </a:lnTo>
                    <a:lnTo>
                      <a:pt x="554" y="27"/>
                    </a:lnTo>
                    <a:lnTo>
                      <a:pt x="498" y="33"/>
                    </a:lnTo>
                    <a:lnTo>
                      <a:pt x="443" y="37"/>
                    </a:lnTo>
                    <a:lnTo>
                      <a:pt x="385" y="40"/>
                    </a:lnTo>
                    <a:lnTo>
                      <a:pt x="320" y="42"/>
                    </a:lnTo>
                    <a:lnTo>
                      <a:pt x="211" y="45"/>
                    </a:lnTo>
                    <a:lnTo>
                      <a:pt x="129" y="49"/>
                    </a:lnTo>
                    <a:lnTo>
                      <a:pt x="60" y="55"/>
                    </a:lnTo>
                    <a:lnTo>
                      <a:pt x="0" y="63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3" name="Freeform 8451">
                <a:extLst>
                  <a:ext uri="{FF2B5EF4-FFF2-40B4-BE49-F238E27FC236}">
                    <a16:creationId xmlns:a16="http://schemas.microsoft.com/office/drawing/2014/main" id="{9AE92C44-E795-4763-B21D-B455C74B3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53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4" name="Freeform 8452">
                <a:extLst>
                  <a:ext uri="{FF2B5EF4-FFF2-40B4-BE49-F238E27FC236}">
                    <a16:creationId xmlns:a16="http://schemas.microsoft.com/office/drawing/2014/main" id="{9E038140-390E-43A9-BE2D-C95432B57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54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5" name="Freeform 8453">
                <a:extLst>
                  <a:ext uri="{FF2B5EF4-FFF2-40B4-BE49-F238E27FC236}">
                    <a16:creationId xmlns:a16="http://schemas.microsoft.com/office/drawing/2014/main" id="{EA324938-73C1-423C-BDBD-D4745C813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537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6" name="Freeform 8454">
                <a:extLst>
                  <a:ext uri="{FF2B5EF4-FFF2-40B4-BE49-F238E27FC236}">
                    <a16:creationId xmlns:a16="http://schemas.microsoft.com/office/drawing/2014/main" id="{FB266428-B7EF-4CF5-81AF-3541A0109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51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7" name="Freeform 8455">
                <a:extLst>
                  <a:ext uri="{FF2B5EF4-FFF2-40B4-BE49-F238E27FC236}">
                    <a16:creationId xmlns:a16="http://schemas.microsoft.com/office/drawing/2014/main" id="{EEBCFC58-DC8A-492A-A3B5-9FE1094B9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1522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4 w 12"/>
                  <a:gd name="T15" fmla="*/ 11 h 12"/>
                  <a:gd name="T16" fmla="*/ 1 w 12"/>
                  <a:gd name="T17" fmla="*/ 12 h 12"/>
                  <a:gd name="T18" fmla="*/ 1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1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8" name="Freeform 8456">
                <a:extLst>
                  <a:ext uri="{FF2B5EF4-FFF2-40B4-BE49-F238E27FC236}">
                    <a16:creationId xmlns:a16="http://schemas.microsoft.com/office/drawing/2014/main" id="{67645133-7029-4912-8195-04783A2A1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519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9" name="Freeform 8457">
                <a:extLst>
                  <a:ext uri="{FF2B5EF4-FFF2-40B4-BE49-F238E27FC236}">
                    <a16:creationId xmlns:a16="http://schemas.microsoft.com/office/drawing/2014/main" id="{DDBAEF93-91FE-4A0E-B46D-46255E4F0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48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0" name="Freeform 8458">
                <a:extLst>
                  <a:ext uri="{FF2B5EF4-FFF2-40B4-BE49-F238E27FC236}">
                    <a16:creationId xmlns:a16="http://schemas.microsoft.com/office/drawing/2014/main" id="{A4012515-58EB-4D56-AE62-CC6A84D74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48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1" name="Freeform 8459">
                <a:extLst>
                  <a:ext uri="{FF2B5EF4-FFF2-40B4-BE49-F238E27FC236}">
                    <a16:creationId xmlns:a16="http://schemas.microsoft.com/office/drawing/2014/main" id="{1B588CEB-B5CA-4E59-B74B-3EABE18C0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148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2" name="Freeform 8460">
                <a:extLst>
                  <a:ext uri="{FF2B5EF4-FFF2-40B4-BE49-F238E27FC236}">
                    <a16:creationId xmlns:a16="http://schemas.microsoft.com/office/drawing/2014/main" id="{0427ED9B-4401-431A-B13E-44677D0AE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49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3" name="Freeform 8461">
                <a:extLst>
                  <a:ext uri="{FF2B5EF4-FFF2-40B4-BE49-F238E27FC236}">
                    <a16:creationId xmlns:a16="http://schemas.microsoft.com/office/drawing/2014/main" id="{0E6CE928-E50F-44E6-BC62-6AE3D3022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49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4" name="Freeform 8462">
                <a:extLst>
                  <a:ext uri="{FF2B5EF4-FFF2-40B4-BE49-F238E27FC236}">
                    <a16:creationId xmlns:a16="http://schemas.microsoft.com/office/drawing/2014/main" id="{D874E560-FD7C-4B0B-B0EA-F1697D74E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494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5" name="Freeform 8463">
                <a:extLst>
                  <a:ext uri="{FF2B5EF4-FFF2-40B4-BE49-F238E27FC236}">
                    <a16:creationId xmlns:a16="http://schemas.microsoft.com/office/drawing/2014/main" id="{F358BA77-0B63-4ACA-9CED-1612553BF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1513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6" name="Freeform 8464">
                <a:extLst>
                  <a:ext uri="{FF2B5EF4-FFF2-40B4-BE49-F238E27FC236}">
                    <a16:creationId xmlns:a16="http://schemas.microsoft.com/office/drawing/2014/main" id="{E4C89DB8-FAEE-4484-B8B8-4D345A685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151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7" name="Freeform 8465">
                <a:extLst>
                  <a:ext uri="{FF2B5EF4-FFF2-40B4-BE49-F238E27FC236}">
                    <a16:creationId xmlns:a16="http://schemas.microsoft.com/office/drawing/2014/main" id="{D191F2D1-9227-4A72-9DC9-7A02B40A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51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8" name="Freeform 8466">
                <a:extLst>
                  <a:ext uri="{FF2B5EF4-FFF2-40B4-BE49-F238E27FC236}">
                    <a16:creationId xmlns:a16="http://schemas.microsoft.com/office/drawing/2014/main" id="{6133BF4C-7E2A-42F9-A85F-0A874B8BC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52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9" name="Freeform 8467">
                <a:extLst>
                  <a:ext uri="{FF2B5EF4-FFF2-40B4-BE49-F238E27FC236}">
                    <a16:creationId xmlns:a16="http://schemas.microsoft.com/office/drawing/2014/main" id="{0CD7C014-8507-4607-983E-C498A5BA3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53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0" name="Freeform 8468">
                <a:extLst>
                  <a:ext uri="{FF2B5EF4-FFF2-40B4-BE49-F238E27FC236}">
                    <a16:creationId xmlns:a16="http://schemas.microsoft.com/office/drawing/2014/main" id="{CA65FDAD-EC89-405B-907E-3941ADA15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52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1" name="Freeform 8469">
                <a:extLst>
                  <a:ext uri="{FF2B5EF4-FFF2-40B4-BE49-F238E27FC236}">
                    <a16:creationId xmlns:a16="http://schemas.microsoft.com/office/drawing/2014/main" id="{75DF3B8D-4EED-4CEF-A9B8-046592D45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1561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2" name="Freeform 8470">
                <a:extLst>
                  <a:ext uri="{FF2B5EF4-FFF2-40B4-BE49-F238E27FC236}">
                    <a16:creationId xmlns:a16="http://schemas.microsoft.com/office/drawing/2014/main" id="{B9EC8B49-372A-441B-A293-A16BBC20A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56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3" name="Freeform 8471">
                <a:extLst>
                  <a:ext uri="{FF2B5EF4-FFF2-40B4-BE49-F238E27FC236}">
                    <a16:creationId xmlns:a16="http://schemas.microsoft.com/office/drawing/2014/main" id="{15BEC528-46A1-43C9-A840-FD2413227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56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4" name="Freeform 8472">
                <a:extLst>
                  <a:ext uri="{FF2B5EF4-FFF2-40B4-BE49-F238E27FC236}">
                    <a16:creationId xmlns:a16="http://schemas.microsoft.com/office/drawing/2014/main" id="{C634561D-A34E-4717-B963-ABF5DABD5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157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5" name="Freeform 8473">
                <a:extLst>
                  <a:ext uri="{FF2B5EF4-FFF2-40B4-BE49-F238E27FC236}">
                    <a16:creationId xmlns:a16="http://schemas.microsoft.com/office/drawing/2014/main" id="{283A063E-3E20-470B-8CF6-BEB4A75B6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57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6" name="Freeform 8474">
                <a:extLst>
                  <a:ext uri="{FF2B5EF4-FFF2-40B4-BE49-F238E27FC236}">
                    <a16:creationId xmlns:a16="http://schemas.microsoft.com/office/drawing/2014/main" id="{F28A4CE2-B336-4FBF-B582-651641F86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1575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7" name="Freeform 8475">
                <a:extLst>
                  <a:ext uri="{FF2B5EF4-FFF2-40B4-BE49-F238E27FC236}">
                    <a16:creationId xmlns:a16="http://schemas.microsoft.com/office/drawing/2014/main" id="{0CE9653E-F67C-4D6C-99FF-C69A7FB9F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157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8" name="Freeform 8476">
                <a:extLst>
                  <a:ext uri="{FF2B5EF4-FFF2-40B4-BE49-F238E27FC236}">
                    <a16:creationId xmlns:a16="http://schemas.microsoft.com/office/drawing/2014/main" id="{885613AA-73DE-4432-AB3B-F7EA28169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57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9" name="Freeform 8477">
                <a:extLst>
                  <a:ext uri="{FF2B5EF4-FFF2-40B4-BE49-F238E27FC236}">
                    <a16:creationId xmlns:a16="http://schemas.microsoft.com/office/drawing/2014/main" id="{39544E67-B13F-4D06-8C6E-03D215D8D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573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0" name="Freeform 8478">
                <a:extLst>
                  <a:ext uri="{FF2B5EF4-FFF2-40B4-BE49-F238E27FC236}">
                    <a16:creationId xmlns:a16="http://schemas.microsoft.com/office/drawing/2014/main" id="{3E0C6652-A9D4-4A78-9515-5EDB00F20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61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1" name="Freeform 8479">
                <a:extLst>
                  <a:ext uri="{FF2B5EF4-FFF2-40B4-BE49-F238E27FC236}">
                    <a16:creationId xmlns:a16="http://schemas.microsoft.com/office/drawing/2014/main" id="{39402A20-6774-4467-BB23-7F97C9933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61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2" name="Freeform 8480">
                <a:extLst>
                  <a:ext uri="{FF2B5EF4-FFF2-40B4-BE49-F238E27FC236}">
                    <a16:creationId xmlns:a16="http://schemas.microsoft.com/office/drawing/2014/main" id="{CAC0379D-B6ED-49E9-B241-A3E2E8549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161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3" name="Freeform 8481">
                <a:extLst>
                  <a:ext uri="{FF2B5EF4-FFF2-40B4-BE49-F238E27FC236}">
                    <a16:creationId xmlns:a16="http://schemas.microsoft.com/office/drawing/2014/main" id="{F118E537-79CC-44DB-AE17-7BA4B8614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58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4" name="Freeform 8482">
                <a:extLst>
                  <a:ext uri="{FF2B5EF4-FFF2-40B4-BE49-F238E27FC236}">
                    <a16:creationId xmlns:a16="http://schemas.microsoft.com/office/drawing/2014/main" id="{7C724D38-480A-4BD4-AFBE-6ABD1AC8B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587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1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5" name="Freeform 8483">
                <a:extLst>
                  <a:ext uri="{FF2B5EF4-FFF2-40B4-BE49-F238E27FC236}">
                    <a16:creationId xmlns:a16="http://schemas.microsoft.com/office/drawing/2014/main" id="{6481860A-A359-4D72-A9D0-839F2E177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584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6" name="Freeform 8484">
                <a:extLst>
                  <a:ext uri="{FF2B5EF4-FFF2-40B4-BE49-F238E27FC236}">
                    <a16:creationId xmlns:a16="http://schemas.microsoft.com/office/drawing/2014/main" id="{8C80346A-E1F3-481A-8D6E-92CBF5BFB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152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7" name="Freeform 8485">
                <a:extLst>
                  <a:ext uri="{FF2B5EF4-FFF2-40B4-BE49-F238E27FC236}">
                    <a16:creationId xmlns:a16="http://schemas.microsoft.com/office/drawing/2014/main" id="{D1CD3011-EA13-4106-82CD-66332E88B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1528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8" name="Freeform 8486">
                <a:extLst>
                  <a:ext uri="{FF2B5EF4-FFF2-40B4-BE49-F238E27FC236}">
                    <a16:creationId xmlns:a16="http://schemas.microsoft.com/office/drawing/2014/main" id="{41B3E8D2-3A06-429B-A162-7F4781E73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52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9" name="Freeform 8487">
                <a:extLst>
                  <a:ext uri="{FF2B5EF4-FFF2-40B4-BE49-F238E27FC236}">
                    <a16:creationId xmlns:a16="http://schemas.microsoft.com/office/drawing/2014/main" id="{411D8AF3-960F-475B-8586-F52C488B7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570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0" name="Freeform 8488">
                <a:extLst>
                  <a:ext uri="{FF2B5EF4-FFF2-40B4-BE49-F238E27FC236}">
                    <a16:creationId xmlns:a16="http://schemas.microsoft.com/office/drawing/2014/main" id="{58FEDAF5-02BB-4C29-93C0-92FACF2A4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572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1" name="Freeform 8489">
                <a:extLst>
                  <a:ext uri="{FF2B5EF4-FFF2-40B4-BE49-F238E27FC236}">
                    <a16:creationId xmlns:a16="http://schemas.microsoft.com/office/drawing/2014/main" id="{1FFF522E-F8FB-4044-AC5A-7522DA1BF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570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2" name="Freeform 8490">
                <a:extLst>
                  <a:ext uri="{FF2B5EF4-FFF2-40B4-BE49-F238E27FC236}">
                    <a16:creationId xmlns:a16="http://schemas.microsoft.com/office/drawing/2014/main" id="{57D8C857-ADC8-4FAC-B860-18D7696E3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55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3" name="Freeform 8491">
                <a:extLst>
                  <a:ext uri="{FF2B5EF4-FFF2-40B4-BE49-F238E27FC236}">
                    <a16:creationId xmlns:a16="http://schemas.microsoft.com/office/drawing/2014/main" id="{DC182480-6B31-4A0E-BD35-F389B71EC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555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4" name="Freeform 8492">
                <a:extLst>
                  <a:ext uri="{FF2B5EF4-FFF2-40B4-BE49-F238E27FC236}">
                    <a16:creationId xmlns:a16="http://schemas.microsoft.com/office/drawing/2014/main" id="{729D032B-F05B-48AF-B92B-BEE57FAF3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55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5" name="Freeform 8493">
                <a:extLst>
                  <a:ext uri="{FF2B5EF4-FFF2-40B4-BE49-F238E27FC236}">
                    <a16:creationId xmlns:a16="http://schemas.microsoft.com/office/drawing/2014/main" id="{2E9BD407-FB80-4555-8770-83B0885A4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1504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6" name="Freeform 8494">
                <a:extLst>
                  <a:ext uri="{FF2B5EF4-FFF2-40B4-BE49-F238E27FC236}">
                    <a16:creationId xmlns:a16="http://schemas.microsoft.com/office/drawing/2014/main" id="{045206F5-CC89-412C-B61F-B108D17CD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150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7" name="Freeform 8495">
                <a:extLst>
                  <a:ext uri="{FF2B5EF4-FFF2-40B4-BE49-F238E27FC236}">
                    <a16:creationId xmlns:a16="http://schemas.microsoft.com/office/drawing/2014/main" id="{ECF5E6A1-8FCF-42C2-BE68-E1D6D69B8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503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8" name="Freeform 8496">
                <a:extLst>
                  <a:ext uri="{FF2B5EF4-FFF2-40B4-BE49-F238E27FC236}">
                    <a16:creationId xmlns:a16="http://schemas.microsoft.com/office/drawing/2014/main" id="{DAEF08FC-5080-46BC-B4A9-4FFE354DF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153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9" name="Freeform 8497">
                <a:extLst>
                  <a:ext uri="{FF2B5EF4-FFF2-40B4-BE49-F238E27FC236}">
                    <a16:creationId xmlns:a16="http://schemas.microsoft.com/office/drawing/2014/main" id="{25F88CA8-81C0-4AA4-9C9D-15A872D2E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533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9 w 11"/>
                  <a:gd name="T11" fmla="*/ 7 h 12"/>
                  <a:gd name="T12" fmla="*/ 8 w 11"/>
                  <a:gd name="T13" fmla="*/ 9 h 12"/>
                  <a:gd name="T14" fmla="*/ 5 w 11"/>
                  <a:gd name="T15" fmla="*/ 10 h 12"/>
                  <a:gd name="T16" fmla="*/ 2 w 11"/>
                  <a:gd name="T17" fmla="*/ 10 h 12"/>
                  <a:gd name="T18" fmla="*/ 2 w 11"/>
                  <a:gd name="T19" fmla="*/ 10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1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0" name="Freeform 8498">
                <a:extLst>
                  <a:ext uri="{FF2B5EF4-FFF2-40B4-BE49-F238E27FC236}">
                    <a16:creationId xmlns:a16="http://schemas.microsoft.com/office/drawing/2014/main" id="{1CB7929D-5BF0-4D2C-965B-EA8D726B0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53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1" name="Freeform 8499">
                <a:extLst>
                  <a:ext uri="{FF2B5EF4-FFF2-40B4-BE49-F238E27FC236}">
                    <a16:creationId xmlns:a16="http://schemas.microsoft.com/office/drawing/2014/main" id="{0BE66DCC-51A0-44F1-9847-94D3F13EF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55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2" name="Freeform 8500">
                <a:extLst>
                  <a:ext uri="{FF2B5EF4-FFF2-40B4-BE49-F238E27FC236}">
                    <a16:creationId xmlns:a16="http://schemas.microsoft.com/office/drawing/2014/main" id="{A63C9225-E5A3-47F6-9AF9-20C38893D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557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3" name="Freeform 8501">
                <a:extLst>
                  <a:ext uri="{FF2B5EF4-FFF2-40B4-BE49-F238E27FC236}">
                    <a16:creationId xmlns:a16="http://schemas.microsoft.com/office/drawing/2014/main" id="{AB6B9785-5C6C-4295-B80E-44EB3B4CA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55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4" name="Freeform 8502">
                <a:extLst>
                  <a:ext uri="{FF2B5EF4-FFF2-40B4-BE49-F238E27FC236}">
                    <a16:creationId xmlns:a16="http://schemas.microsoft.com/office/drawing/2014/main" id="{75382F58-2327-4C13-B87C-F15DDAC19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58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5" name="Freeform 8503">
                <a:extLst>
                  <a:ext uri="{FF2B5EF4-FFF2-40B4-BE49-F238E27FC236}">
                    <a16:creationId xmlns:a16="http://schemas.microsoft.com/office/drawing/2014/main" id="{2161195A-1262-4F17-9CB2-0AECAD08B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1585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6" name="Freeform 8504">
                <a:extLst>
                  <a:ext uri="{FF2B5EF4-FFF2-40B4-BE49-F238E27FC236}">
                    <a16:creationId xmlns:a16="http://schemas.microsoft.com/office/drawing/2014/main" id="{00BE7A05-EE7B-421B-B8AF-BB5EE8B47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58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7" name="Freeform 8505">
                <a:extLst>
                  <a:ext uri="{FF2B5EF4-FFF2-40B4-BE49-F238E27FC236}">
                    <a16:creationId xmlns:a16="http://schemas.microsoft.com/office/drawing/2014/main" id="{44170D3D-AB89-4EA4-B2EE-5B1A00F69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1605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8" name="Freeform 8506">
                <a:extLst>
                  <a:ext uri="{FF2B5EF4-FFF2-40B4-BE49-F238E27FC236}">
                    <a16:creationId xmlns:a16="http://schemas.microsoft.com/office/drawing/2014/main" id="{922EF479-5A90-4CA8-A113-9B09D8AE3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606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9" name="Freeform 8507">
                <a:extLst>
                  <a:ext uri="{FF2B5EF4-FFF2-40B4-BE49-F238E27FC236}">
                    <a16:creationId xmlns:a16="http://schemas.microsoft.com/office/drawing/2014/main" id="{57D18BFA-5B54-4D7D-AF6E-88B62221D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603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0" name="Freeform 8508">
                <a:extLst>
                  <a:ext uri="{FF2B5EF4-FFF2-40B4-BE49-F238E27FC236}">
                    <a16:creationId xmlns:a16="http://schemas.microsoft.com/office/drawing/2014/main" id="{951DCAC1-AC3F-42C2-A527-A1166F7FC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62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1" name="Freeform 8509">
                <a:extLst>
                  <a:ext uri="{FF2B5EF4-FFF2-40B4-BE49-F238E27FC236}">
                    <a16:creationId xmlns:a16="http://schemas.microsoft.com/office/drawing/2014/main" id="{75EFE4AF-EDF0-40E1-BD75-AC74D3EBF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627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2" name="Freeform 8510">
                <a:extLst>
                  <a:ext uri="{FF2B5EF4-FFF2-40B4-BE49-F238E27FC236}">
                    <a16:creationId xmlns:a16="http://schemas.microsoft.com/office/drawing/2014/main" id="{8095FDEA-3DA0-485F-9317-AB904FDA4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62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3" name="Freeform 8511">
                <a:extLst>
                  <a:ext uri="{FF2B5EF4-FFF2-40B4-BE49-F238E27FC236}">
                    <a16:creationId xmlns:a16="http://schemas.microsoft.com/office/drawing/2014/main" id="{81AB5FD3-AE40-47C5-BAAD-DCC052C09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53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4" name="Freeform 8512">
                <a:extLst>
                  <a:ext uri="{FF2B5EF4-FFF2-40B4-BE49-F238E27FC236}">
                    <a16:creationId xmlns:a16="http://schemas.microsoft.com/office/drawing/2014/main" id="{AD47918F-4430-42CA-A15A-A69D15601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539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5" name="Freeform 8513">
                <a:extLst>
                  <a:ext uri="{FF2B5EF4-FFF2-40B4-BE49-F238E27FC236}">
                    <a16:creationId xmlns:a16="http://schemas.microsoft.com/office/drawing/2014/main" id="{A355C24C-2F60-41F6-A63B-DEE0379C3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153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6" name="Freeform 8514">
                <a:extLst>
                  <a:ext uri="{FF2B5EF4-FFF2-40B4-BE49-F238E27FC236}">
                    <a16:creationId xmlns:a16="http://schemas.microsoft.com/office/drawing/2014/main" id="{C4DD60EE-BDE6-4B9A-9B7C-BE0649883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139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7" name="Freeform 8515">
                <a:extLst>
                  <a:ext uri="{FF2B5EF4-FFF2-40B4-BE49-F238E27FC236}">
                    <a16:creationId xmlns:a16="http://schemas.microsoft.com/office/drawing/2014/main" id="{56A665AA-8DB9-45B3-9CD1-3C3B30E2F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1402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8" name="Freeform 8516">
                <a:extLst>
                  <a:ext uri="{FF2B5EF4-FFF2-40B4-BE49-F238E27FC236}">
                    <a16:creationId xmlns:a16="http://schemas.microsoft.com/office/drawing/2014/main" id="{D598D858-A071-4473-AA4E-0CF11B63E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1399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9" name="Freeform 8517">
                <a:extLst>
                  <a:ext uri="{FF2B5EF4-FFF2-40B4-BE49-F238E27FC236}">
                    <a16:creationId xmlns:a16="http://schemas.microsoft.com/office/drawing/2014/main" id="{05BDBC83-0061-42D8-80AD-C90992F16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42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0 h 9"/>
                  <a:gd name="T6" fmla="*/ 4 w 9"/>
                  <a:gd name="T7" fmla="*/ 0 h 9"/>
                  <a:gd name="T8" fmla="*/ 4 w 9"/>
                  <a:gd name="T9" fmla="*/ 0 h 9"/>
                  <a:gd name="T10" fmla="*/ 9 w 9"/>
                  <a:gd name="T11" fmla="*/ 0 h 9"/>
                  <a:gd name="T12" fmla="*/ 9 w 9"/>
                  <a:gd name="T13" fmla="*/ 5 h 9"/>
                  <a:gd name="T14" fmla="*/ 9 w 9"/>
                  <a:gd name="T15" fmla="*/ 5 h 9"/>
                  <a:gd name="T16" fmla="*/ 9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0" name="Freeform 8518">
                <a:extLst>
                  <a:ext uri="{FF2B5EF4-FFF2-40B4-BE49-F238E27FC236}">
                    <a16:creationId xmlns:a16="http://schemas.microsoft.com/office/drawing/2014/main" id="{ABB4678D-73FF-405E-BDE6-F0F103BEA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1426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1" name="Freeform 8519">
                <a:extLst>
                  <a:ext uri="{FF2B5EF4-FFF2-40B4-BE49-F238E27FC236}">
                    <a16:creationId xmlns:a16="http://schemas.microsoft.com/office/drawing/2014/main" id="{C00B405B-B0E0-46CC-BEF1-9BA421CB6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42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2" name="Freeform 8520">
                <a:extLst>
                  <a:ext uri="{FF2B5EF4-FFF2-40B4-BE49-F238E27FC236}">
                    <a16:creationId xmlns:a16="http://schemas.microsoft.com/office/drawing/2014/main" id="{9F1D73CB-C9F8-4AE7-B941-76F94E3C8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404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3" name="Freeform 8521">
                <a:extLst>
                  <a:ext uri="{FF2B5EF4-FFF2-40B4-BE49-F238E27FC236}">
                    <a16:creationId xmlns:a16="http://schemas.microsoft.com/office/drawing/2014/main" id="{297235A9-8051-4FA0-AD4C-761E11B99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405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4" name="Freeform 8522">
                <a:extLst>
                  <a:ext uri="{FF2B5EF4-FFF2-40B4-BE49-F238E27FC236}">
                    <a16:creationId xmlns:a16="http://schemas.microsoft.com/office/drawing/2014/main" id="{80175B8D-50A2-4F5C-A778-D4E36BC13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40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5" name="Freeform 8523">
                <a:extLst>
                  <a:ext uri="{FF2B5EF4-FFF2-40B4-BE49-F238E27FC236}">
                    <a16:creationId xmlns:a16="http://schemas.microsoft.com/office/drawing/2014/main" id="{4397B950-5DE2-46FB-941D-0ED92C831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578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6" name="Freeform 8524">
                <a:extLst>
                  <a:ext uri="{FF2B5EF4-FFF2-40B4-BE49-F238E27FC236}">
                    <a16:creationId xmlns:a16="http://schemas.microsoft.com/office/drawing/2014/main" id="{E3CB2E9C-5B5C-401B-8C6E-129A8EF4F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579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7" name="Freeform 8525">
                <a:extLst>
                  <a:ext uri="{FF2B5EF4-FFF2-40B4-BE49-F238E27FC236}">
                    <a16:creationId xmlns:a16="http://schemas.microsoft.com/office/drawing/2014/main" id="{06697A4D-AB7F-4090-85B3-009BD4791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57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8" name="Freeform 8526">
                <a:extLst>
                  <a:ext uri="{FF2B5EF4-FFF2-40B4-BE49-F238E27FC236}">
                    <a16:creationId xmlns:a16="http://schemas.microsoft.com/office/drawing/2014/main" id="{4FF17324-DF0C-46CC-88DB-EA9389F48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552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9" name="Freeform 8527">
                <a:extLst>
                  <a:ext uri="{FF2B5EF4-FFF2-40B4-BE49-F238E27FC236}">
                    <a16:creationId xmlns:a16="http://schemas.microsoft.com/office/drawing/2014/main" id="{9170B081-8A7A-4B91-9715-4931D6945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155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3 w 9"/>
                  <a:gd name="T13" fmla="*/ 10 h 10"/>
                  <a:gd name="T14" fmla="*/ 3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0" name="Freeform 8528">
                <a:extLst>
                  <a:ext uri="{FF2B5EF4-FFF2-40B4-BE49-F238E27FC236}">
                    <a16:creationId xmlns:a16="http://schemas.microsoft.com/office/drawing/2014/main" id="{79C78E78-2977-4A0B-9D51-D122241E2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5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1" name="Freeform 8529">
                <a:extLst>
                  <a:ext uri="{FF2B5EF4-FFF2-40B4-BE49-F238E27FC236}">
                    <a16:creationId xmlns:a16="http://schemas.microsoft.com/office/drawing/2014/main" id="{9144C6AA-042A-41F5-AFD0-2A8BEFD7D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1623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2" name="Freeform 8530">
                <a:extLst>
                  <a:ext uri="{FF2B5EF4-FFF2-40B4-BE49-F238E27FC236}">
                    <a16:creationId xmlns:a16="http://schemas.microsoft.com/office/drawing/2014/main" id="{85C0E479-F350-4D4E-ADD2-9478BFE0C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62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3" name="Freeform 8531">
                <a:extLst>
                  <a:ext uri="{FF2B5EF4-FFF2-40B4-BE49-F238E27FC236}">
                    <a16:creationId xmlns:a16="http://schemas.microsoft.com/office/drawing/2014/main" id="{58B68E82-7862-496E-ACAB-BB8F3D750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62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4" name="Freeform 8532">
                <a:extLst>
                  <a:ext uri="{FF2B5EF4-FFF2-40B4-BE49-F238E27FC236}">
                    <a16:creationId xmlns:a16="http://schemas.microsoft.com/office/drawing/2014/main" id="{2140AB7D-8AD2-4CBB-B9C9-3598EDFAE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13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5" name="Freeform 8533">
                <a:extLst>
                  <a:ext uri="{FF2B5EF4-FFF2-40B4-BE49-F238E27FC236}">
                    <a16:creationId xmlns:a16="http://schemas.microsoft.com/office/drawing/2014/main" id="{65C03969-A90B-4697-95DA-AE9A96AD2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15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6" name="Freeform 8534">
                <a:extLst>
                  <a:ext uri="{FF2B5EF4-FFF2-40B4-BE49-F238E27FC236}">
                    <a16:creationId xmlns:a16="http://schemas.microsoft.com/office/drawing/2014/main" id="{7CFF53AC-CE36-4D6B-BCD3-F675B11F5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51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7" name="Freeform 8535">
                <a:extLst>
                  <a:ext uri="{FF2B5EF4-FFF2-40B4-BE49-F238E27FC236}">
                    <a16:creationId xmlns:a16="http://schemas.microsoft.com/office/drawing/2014/main" id="{B18A158A-EBDA-41E7-B60B-AD4656CA9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525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0 w 15"/>
                  <a:gd name="T3" fmla="*/ 8 h 14"/>
                  <a:gd name="T4" fmla="*/ 1 w 15"/>
                  <a:gd name="T5" fmla="*/ 5 h 14"/>
                  <a:gd name="T6" fmla="*/ 3 w 15"/>
                  <a:gd name="T7" fmla="*/ 2 h 14"/>
                  <a:gd name="T8" fmla="*/ 4 w 15"/>
                  <a:gd name="T9" fmla="*/ 0 h 14"/>
                  <a:gd name="T10" fmla="*/ 7 w 15"/>
                  <a:gd name="T11" fmla="*/ 0 h 14"/>
                  <a:gd name="T12" fmla="*/ 7 w 15"/>
                  <a:gd name="T13" fmla="*/ 0 h 14"/>
                  <a:gd name="T14" fmla="*/ 10 w 15"/>
                  <a:gd name="T15" fmla="*/ 0 h 14"/>
                  <a:gd name="T16" fmla="*/ 12 w 15"/>
                  <a:gd name="T17" fmla="*/ 2 h 14"/>
                  <a:gd name="T18" fmla="*/ 13 w 15"/>
                  <a:gd name="T19" fmla="*/ 5 h 14"/>
                  <a:gd name="T20" fmla="*/ 15 w 15"/>
                  <a:gd name="T21" fmla="*/ 8 h 14"/>
                  <a:gd name="T22" fmla="*/ 15 w 15"/>
                  <a:gd name="T23" fmla="*/ 8 h 14"/>
                  <a:gd name="T24" fmla="*/ 13 w 15"/>
                  <a:gd name="T25" fmla="*/ 11 h 14"/>
                  <a:gd name="T26" fmla="*/ 12 w 15"/>
                  <a:gd name="T27" fmla="*/ 12 h 14"/>
                  <a:gd name="T28" fmla="*/ 10 w 15"/>
                  <a:gd name="T29" fmla="*/ 14 h 14"/>
                  <a:gd name="T30" fmla="*/ 7 w 15"/>
                  <a:gd name="T31" fmla="*/ 14 h 14"/>
                  <a:gd name="T32" fmla="*/ 7 w 15"/>
                  <a:gd name="T33" fmla="*/ 14 h 14"/>
                  <a:gd name="T34" fmla="*/ 4 w 15"/>
                  <a:gd name="T35" fmla="*/ 14 h 14"/>
                  <a:gd name="T36" fmla="*/ 3 w 15"/>
                  <a:gd name="T37" fmla="*/ 12 h 14"/>
                  <a:gd name="T38" fmla="*/ 1 w 15"/>
                  <a:gd name="T39" fmla="*/ 11 h 14"/>
                  <a:gd name="T40" fmla="*/ 0 w 15"/>
                  <a:gd name="T41" fmla="*/ 8 h 14"/>
                  <a:gd name="T42" fmla="*/ 0 w 15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4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8" name="Freeform 8536">
                <a:extLst>
                  <a:ext uri="{FF2B5EF4-FFF2-40B4-BE49-F238E27FC236}">
                    <a16:creationId xmlns:a16="http://schemas.microsoft.com/office/drawing/2014/main" id="{01295FB9-25D5-4C98-A94E-9CEBA0605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152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3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9 h 10"/>
                  <a:gd name="T12" fmla="*/ 2 w 9"/>
                  <a:gd name="T13" fmla="*/ 10 h 10"/>
                  <a:gd name="T14" fmla="*/ 2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8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3"/>
                    </a:lnTo>
                    <a:lnTo>
                      <a:pt x="8" y="4"/>
                    </a:lnTo>
                    <a:lnTo>
                      <a:pt x="6" y="9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9" name="Freeform 8537">
                <a:extLst>
                  <a:ext uri="{FF2B5EF4-FFF2-40B4-BE49-F238E27FC236}">
                    <a16:creationId xmlns:a16="http://schemas.microsoft.com/office/drawing/2014/main" id="{F6ADDD57-E4AB-4913-889E-074289136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52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0" name="Freeform 8538">
                <a:extLst>
                  <a:ext uri="{FF2B5EF4-FFF2-40B4-BE49-F238E27FC236}">
                    <a16:creationId xmlns:a16="http://schemas.microsoft.com/office/drawing/2014/main" id="{73B68E6B-3D7A-49BC-B616-E4BA6810D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458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1" name="Freeform 8539">
                <a:extLst>
                  <a:ext uri="{FF2B5EF4-FFF2-40B4-BE49-F238E27FC236}">
                    <a16:creationId xmlns:a16="http://schemas.microsoft.com/office/drawing/2014/main" id="{EADBF647-CDC9-4D5E-9595-E22CF746C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46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2" name="Freeform 8540">
                <a:extLst>
                  <a:ext uri="{FF2B5EF4-FFF2-40B4-BE49-F238E27FC236}">
                    <a16:creationId xmlns:a16="http://schemas.microsoft.com/office/drawing/2014/main" id="{529731E3-4266-4D00-8ABA-2F70C02D5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458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3" name="Freeform 8541">
                <a:extLst>
                  <a:ext uri="{FF2B5EF4-FFF2-40B4-BE49-F238E27FC236}">
                    <a16:creationId xmlns:a16="http://schemas.microsoft.com/office/drawing/2014/main" id="{27067EEC-9A1D-4A93-90DA-BC2147586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1440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1 w 15"/>
                  <a:gd name="T5" fmla="*/ 4 h 13"/>
                  <a:gd name="T6" fmla="*/ 3 w 15"/>
                  <a:gd name="T7" fmla="*/ 1 h 13"/>
                  <a:gd name="T8" fmla="*/ 4 w 15"/>
                  <a:gd name="T9" fmla="*/ 0 h 13"/>
                  <a:gd name="T10" fmla="*/ 7 w 15"/>
                  <a:gd name="T11" fmla="*/ 0 h 13"/>
                  <a:gd name="T12" fmla="*/ 7 w 15"/>
                  <a:gd name="T13" fmla="*/ 0 h 13"/>
                  <a:gd name="T14" fmla="*/ 10 w 15"/>
                  <a:gd name="T15" fmla="*/ 0 h 13"/>
                  <a:gd name="T16" fmla="*/ 12 w 15"/>
                  <a:gd name="T17" fmla="*/ 1 h 13"/>
                  <a:gd name="T18" fmla="*/ 13 w 15"/>
                  <a:gd name="T19" fmla="*/ 4 h 13"/>
                  <a:gd name="T20" fmla="*/ 15 w 15"/>
                  <a:gd name="T21" fmla="*/ 6 h 13"/>
                  <a:gd name="T22" fmla="*/ 15 w 15"/>
                  <a:gd name="T23" fmla="*/ 6 h 13"/>
                  <a:gd name="T24" fmla="*/ 13 w 15"/>
                  <a:gd name="T25" fmla="*/ 9 h 13"/>
                  <a:gd name="T26" fmla="*/ 12 w 15"/>
                  <a:gd name="T27" fmla="*/ 12 h 13"/>
                  <a:gd name="T28" fmla="*/ 10 w 15"/>
                  <a:gd name="T29" fmla="*/ 13 h 13"/>
                  <a:gd name="T30" fmla="*/ 7 w 15"/>
                  <a:gd name="T31" fmla="*/ 13 h 13"/>
                  <a:gd name="T32" fmla="*/ 7 w 15"/>
                  <a:gd name="T33" fmla="*/ 13 h 13"/>
                  <a:gd name="T34" fmla="*/ 4 w 15"/>
                  <a:gd name="T35" fmla="*/ 13 h 13"/>
                  <a:gd name="T36" fmla="*/ 3 w 15"/>
                  <a:gd name="T37" fmla="*/ 12 h 13"/>
                  <a:gd name="T38" fmla="*/ 1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4" name="Freeform 8542">
                <a:extLst>
                  <a:ext uri="{FF2B5EF4-FFF2-40B4-BE49-F238E27FC236}">
                    <a16:creationId xmlns:a16="http://schemas.microsoft.com/office/drawing/2014/main" id="{561C84F1-9D80-4663-A712-9942DBB2F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441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5" name="Freeform 8543">
                <a:extLst>
                  <a:ext uri="{FF2B5EF4-FFF2-40B4-BE49-F238E27FC236}">
                    <a16:creationId xmlns:a16="http://schemas.microsoft.com/office/drawing/2014/main" id="{08E8886A-9174-4FFF-BA21-4B6FBC3F4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44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6" name="Freeform 8544">
                <a:extLst>
                  <a:ext uri="{FF2B5EF4-FFF2-40B4-BE49-F238E27FC236}">
                    <a16:creationId xmlns:a16="http://schemas.microsoft.com/office/drawing/2014/main" id="{C3E4FCBB-5BC4-4552-A7E2-46E41F22B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1404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1 w 15"/>
                  <a:gd name="T5" fmla="*/ 4 h 13"/>
                  <a:gd name="T6" fmla="*/ 3 w 15"/>
                  <a:gd name="T7" fmla="*/ 1 h 13"/>
                  <a:gd name="T8" fmla="*/ 4 w 15"/>
                  <a:gd name="T9" fmla="*/ 0 h 13"/>
                  <a:gd name="T10" fmla="*/ 7 w 15"/>
                  <a:gd name="T11" fmla="*/ 0 h 13"/>
                  <a:gd name="T12" fmla="*/ 7 w 15"/>
                  <a:gd name="T13" fmla="*/ 0 h 13"/>
                  <a:gd name="T14" fmla="*/ 10 w 15"/>
                  <a:gd name="T15" fmla="*/ 0 h 13"/>
                  <a:gd name="T16" fmla="*/ 12 w 15"/>
                  <a:gd name="T17" fmla="*/ 1 h 13"/>
                  <a:gd name="T18" fmla="*/ 13 w 15"/>
                  <a:gd name="T19" fmla="*/ 4 h 13"/>
                  <a:gd name="T20" fmla="*/ 15 w 15"/>
                  <a:gd name="T21" fmla="*/ 6 h 13"/>
                  <a:gd name="T22" fmla="*/ 15 w 15"/>
                  <a:gd name="T23" fmla="*/ 6 h 13"/>
                  <a:gd name="T24" fmla="*/ 13 w 15"/>
                  <a:gd name="T25" fmla="*/ 9 h 13"/>
                  <a:gd name="T26" fmla="*/ 12 w 15"/>
                  <a:gd name="T27" fmla="*/ 12 h 13"/>
                  <a:gd name="T28" fmla="*/ 10 w 15"/>
                  <a:gd name="T29" fmla="*/ 13 h 13"/>
                  <a:gd name="T30" fmla="*/ 7 w 15"/>
                  <a:gd name="T31" fmla="*/ 13 h 13"/>
                  <a:gd name="T32" fmla="*/ 7 w 15"/>
                  <a:gd name="T33" fmla="*/ 13 h 13"/>
                  <a:gd name="T34" fmla="*/ 4 w 15"/>
                  <a:gd name="T35" fmla="*/ 13 h 13"/>
                  <a:gd name="T36" fmla="*/ 3 w 15"/>
                  <a:gd name="T37" fmla="*/ 12 h 13"/>
                  <a:gd name="T38" fmla="*/ 1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7" name="Freeform 8545">
                <a:extLst>
                  <a:ext uri="{FF2B5EF4-FFF2-40B4-BE49-F238E27FC236}">
                    <a16:creationId xmlns:a16="http://schemas.microsoft.com/office/drawing/2014/main" id="{3A6462CA-D05E-408E-BC26-ABBC660FE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1405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8" name="Freeform 8546">
                <a:extLst>
                  <a:ext uri="{FF2B5EF4-FFF2-40B4-BE49-F238E27FC236}">
                    <a16:creationId xmlns:a16="http://schemas.microsoft.com/office/drawing/2014/main" id="{9FFF6A80-5FBB-480B-8D88-B65FA6DCD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40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9" name="Freeform 8547">
                <a:extLst>
                  <a:ext uri="{FF2B5EF4-FFF2-40B4-BE49-F238E27FC236}">
                    <a16:creationId xmlns:a16="http://schemas.microsoft.com/office/drawing/2014/main" id="{E28F6EFC-0BD0-45A8-8FF3-B3797318C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392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7 h 15"/>
                  <a:gd name="T4" fmla="*/ 0 w 14"/>
                  <a:gd name="T5" fmla="*/ 4 h 15"/>
                  <a:gd name="T6" fmla="*/ 2 w 14"/>
                  <a:gd name="T7" fmla="*/ 3 h 15"/>
                  <a:gd name="T8" fmla="*/ 5 w 14"/>
                  <a:gd name="T9" fmla="*/ 1 h 15"/>
                  <a:gd name="T10" fmla="*/ 8 w 14"/>
                  <a:gd name="T11" fmla="*/ 0 h 15"/>
                  <a:gd name="T12" fmla="*/ 8 w 14"/>
                  <a:gd name="T13" fmla="*/ 0 h 15"/>
                  <a:gd name="T14" fmla="*/ 9 w 14"/>
                  <a:gd name="T15" fmla="*/ 1 h 15"/>
                  <a:gd name="T16" fmla="*/ 12 w 14"/>
                  <a:gd name="T17" fmla="*/ 3 h 15"/>
                  <a:gd name="T18" fmla="*/ 14 w 14"/>
                  <a:gd name="T19" fmla="*/ 4 h 15"/>
                  <a:gd name="T20" fmla="*/ 14 w 14"/>
                  <a:gd name="T21" fmla="*/ 7 h 15"/>
                  <a:gd name="T22" fmla="*/ 14 w 14"/>
                  <a:gd name="T23" fmla="*/ 7 h 15"/>
                  <a:gd name="T24" fmla="*/ 14 w 14"/>
                  <a:gd name="T25" fmla="*/ 10 h 15"/>
                  <a:gd name="T26" fmla="*/ 12 w 14"/>
                  <a:gd name="T27" fmla="*/ 12 h 15"/>
                  <a:gd name="T28" fmla="*/ 9 w 14"/>
                  <a:gd name="T29" fmla="*/ 13 h 15"/>
                  <a:gd name="T30" fmla="*/ 8 w 14"/>
                  <a:gd name="T31" fmla="*/ 15 h 15"/>
                  <a:gd name="T32" fmla="*/ 8 w 14"/>
                  <a:gd name="T33" fmla="*/ 15 h 15"/>
                  <a:gd name="T34" fmla="*/ 5 w 14"/>
                  <a:gd name="T35" fmla="*/ 13 h 15"/>
                  <a:gd name="T36" fmla="*/ 2 w 14"/>
                  <a:gd name="T37" fmla="*/ 12 h 15"/>
                  <a:gd name="T38" fmla="*/ 0 w 14"/>
                  <a:gd name="T39" fmla="*/ 10 h 15"/>
                  <a:gd name="T40" fmla="*/ 0 w 14"/>
                  <a:gd name="T41" fmla="*/ 7 h 15"/>
                  <a:gd name="T42" fmla="*/ 0 w 14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0" name="Freeform 8548">
                <a:extLst>
                  <a:ext uri="{FF2B5EF4-FFF2-40B4-BE49-F238E27FC236}">
                    <a16:creationId xmlns:a16="http://schemas.microsoft.com/office/drawing/2014/main" id="{749BAC4F-2F23-4BBB-947C-BB36F5E9C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1395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1 h 10"/>
                  <a:gd name="T6" fmla="*/ 8 w 11"/>
                  <a:gd name="T7" fmla="*/ 3 h 10"/>
                  <a:gd name="T8" fmla="*/ 8 w 11"/>
                  <a:gd name="T9" fmla="*/ 3 h 10"/>
                  <a:gd name="T10" fmla="*/ 6 w 11"/>
                  <a:gd name="T11" fmla="*/ 7 h 10"/>
                  <a:gd name="T12" fmla="*/ 3 w 11"/>
                  <a:gd name="T13" fmla="*/ 9 h 10"/>
                  <a:gd name="T14" fmla="*/ 3 w 11"/>
                  <a:gd name="T15" fmla="*/ 9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8 w 11"/>
                  <a:gd name="T25" fmla="*/ 9 h 10"/>
                  <a:gd name="T26" fmla="*/ 11 w 11"/>
                  <a:gd name="T27" fmla="*/ 4 h 10"/>
                  <a:gd name="T28" fmla="*/ 11 w 11"/>
                  <a:gd name="T29" fmla="*/ 4 h 10"/>
                  <a:gd name="T30" fmla="*/ 9 w 11"/>
                  <a:gd name="T31" fmla="*/ 1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1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1" name="Freeform 8549">
                <a:extLst>
                  <a:ext uri="{FF2B5EF4-FFF2-40B4-BE49-F238E27FC236}">
                    <a16:creationId xmlns:a16="http://schemas.microsoft.com/office/drawing/2014/main" id="{FB693216-7B11-426C-AE6B-6CDBAE20B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392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2" name="Freeform 8550">
                <a:extLst>
                  <a:ext uri="{FF2B5EF4-FFF2-40B4-BE49-F238E27FC236}">
                    <a16:creationId xmlns:a16="http://schemas.microsoft.com/office/drawing/2014/main" id="{86A4D603-915A-410B-A48A-E6D25E850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387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3" name="Freeform 8551">
                <a:extLst>
                  <a:ext uri="{FF2B5EF4-FFF2-40B4-BE49-F238E27FC236}">
                    <a16:creationId xmlns:a16="http://schemas.microsoft.com/office/drawing/2014/main" id="{7156637B-4905-46C0-A8FD-2ED5A0890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389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6 w 10"/>
                  <a:gd name="T3" fmla="*/ 0 h 10"/>
                  <a:gd name="T4" fmla="*/ 7 w 10"/>
                  <a:gd name="T5" fmla="*/ 3 h 10"/>
                  <a:gd name="T6" fmla="*/ 7 w 10"/>
                  <a:gd name="T7" fmla="*/ 4 h 10"/>
                  <a:gd name="T8" fmla="*/ 7 w 10"/>
                  <a:gd name="T9" fmla="*/ 4 h 10"/>
                  <a:gd name="T10" fmla="*/ 6 w 10"/>
                  <a:gd name="T11" fmla="*/ 9 h 10"/>
                  <a:gd name="T12" fmla="*/ 3 w 10"/>
                  <a:gd name="T13" fmla="*/ 10 h 10"/>
                  <a:gd name="T14" fmla="*/ 3 w 10"/>
                  <a:gd name="T15" fmla="*/ 10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6 h 10"/>
                  <a:gd name="T28" fmla="*/ 10 w 10"/>
                  <a:gd name="T29" fmla="*/ 6 h 10"/>
                  <a:gd name="T30" fmla="*/ 9 w 10"/>
                  <a:gd name="T31" fmla="*/ 3 h 10"/>
                  <a:gd name="T32" fmla="*/ 6 w 10"/>
                  <a:gd name="T33" fmla="*/ 0 h 10"/>
                  <a:gd name="T34" fmla="*/ 6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4" name="Freeform 8552">
                <a:extLst>
                  <a:ext uri="{FF2B5EF4-FFF2-40B4-BE49-F238E27FC236}">
                    <a16:creationId xmlns:a16="http://schemas.microsoft.com/office/drawing/2014/main" id="{3FCD5E5B-7189-4D99-84D1-168759ABD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38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5" name="Freeform 8553">
                <a:extLst>
                  <a:ext uri="{FF2B5EF4-FFF2-40B4-BE49-F238E27FC236}">
                    <a16:creationId xmlns:a16="http://schemas.microsoft.com/office/drawing/2014/main" id="{CF0C6FDB-7132-4B2F-AADA-1E016EF07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383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6" name="Freeform 8554">
                <a:extLst>
                  <a:ext uri="{FF2B5EF4-FFF2-40B4-BE49-F238E27FC236}">
                    <a16:creationId xmlns:a16="http://schemas.microsoft.com/office/drawing/2014/main" id="{29543FCD-20C3-4F38-979F-053AE85BD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384"/>
                <a:ext cx="10" cy="11"/>
              </a:xfrm>
              <a:custGeom>
                <a:avLst/>
                <a:gdLst>
                  <a:gd name="T0" fmla="*/ 6 w 10"/>
                  <a:gd name="T1" fmla="*/ 0 h 11"/>
                  <a:gd name="T2" fmla="*/ 6 w 10"/>
                  <a:gd name="T3" fmla="*/ 0 h 11"/>
                  <a:gd name="T4" fmla="*/ 7 w 10"/>
                  <a:gd name="T5" fmla="*/ 2 h 11"/>
                  <a:gd name="T6" fmla="*/ 7 w 10"/>
                  <a:gd name="T7" fmla="*/ 5 h 11"/>
                  <a:gd name="T8" fmla="*/ 7 w 10"/>
                  <a:gd name="T9" fmla="*/ 5 h 11"/>
                  <a:gd name="T10" fmla="*/ 6 w 10"/>
                  <a:gd name="T11" fmla="*/ 8 h 11"/>
                  <a:gd name="T12" fmla="*/ 3 w 10"/>
                  <a:gd name="T13" fmla="*/ 9 h 11"/>
                  <a:gd name="T14" fmla="*/ 3 w 10"/>
                  <a:gd name="T15" fmla="*/ 9 h 11"/>
                  <a:gd name="T16" fmla="*/ 0 w 10"/>
                  <a:gd name="T17" fmla="*/ 9 h 11"/>
                  <a:gd name="T18" fmla="*/ 0 w 10"/>
                  <a:gd name="T19" fmla="*/ 9 h 11"/>
                  <a:gd name="T20" fmla="*/ 4 w 10"/>
                  <a:gd name="T21" fmla="*/ 11 h 11"/>
                  <a:gd name="T22" fmla="*/ 4 w 10"/>
                  <a:gd name="T23" fmla="*/ 11 h 11"/>
                  <a:gd name="T24" fmla="*/ 7 w 10"/>
                  <a:gd name="T25" fmla="*/ 9 h 11"/>
                  <a:gd name="T26" fmla="*/ 10 w 10"/>
                  <a:gd name="T27" fmla="*/ 5 h 11"/>
                  <a:gd name="T28" fmla="*/ 10 w 10"/>
                  <a:gd name="T29" fmla="*/ 5 h 11"/>
                  <a:gd name="T30" fmla="*/ 9 w 10"/>
                  <a:gd name="T31" fmla="*/ 2 h 11"/>
                  <a:gd name="T32" fmla="*/ 6 w 10"/>
                  <a:gd name="T33" fmla="*/ 0 h 11"/>
                  <a:gd name="T34" fmla="*/ 6 w 10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10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7" name="Freeform 8555">
                <a:extLst>
                  <a:ext uri="{FF2B5EF4-FFF2-40B4-BE49-F238E27FC236}">
                    <a16:creationId xmlns:a16="http://schemas.microsoft.com/office/drawing/2014/main" id="{36D9F851-FAD6-41D5-ACB9-24FD59B22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38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8" name="Freeform 8556">
                <a:extLst>
                  <a:ext uri="{FF2B5EF4-FFF2-40B4-BE49-F238E27FC236}">
                    <a16:creationId xmlns:a16="http://schemas.microsoft.com/office/drawing/2014/main" id="{14CFC86B-9496-49D0-B78B-8E6E27998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1413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2 w 15"/>
                  <a:gd name="T5" fmla="*/ 4 h 15"/>
                  <a:gd name="T6" fmla="*/ 3 w 15"/>
                  <a:gd name="T7" fmla="*/ 3 h 15"/>
                  <a:gd name="T8" fmla="*/ 5 w 15"/>
                  <a:gd name="T9" fmla="*/ 1 h 15"/>
                  <a:gd name="T10" fmla="*/ 8 w 15"/>
                  <a:gd name="T11" fmla="*/ 0 h 15"/>
                  <a:gd name="T12" fmla="*/ 8 w 15"/>
                  <a:gd name="T13" fmla="*/ 0 h 15"/>
                  <a:gd name="T14" fmla="*/ 11 w 15"/>
                  <a:gd name="T15" fmla="*/ 1 h 15"/>
                  <a:gd name="T16" fmla="*/ 12 w 15"/>
                  <a:gd name="T17" fmla="*/ 3 h 15"/>
                  <a:gd name="T18" fmla="*/ 14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4 w 15"/>
                  <a:gd name="T25" fmla="*/ 10 h 15"/>
                  <a:gd name="T26" fmla="*/ 12 w 15"/>
                  <a:gd name="T27" fmla="*/ 12 h 15"/>
                  <a:gd name="T28" fmla="*/ 11 w 15"/>
                  <a:gd name="T29" fmla="*/ 13 h 15"/>
                  <a:gd name="T30" fmla="*/ 8 w 15"/>
                  <a:gd name="T31" fmla="*/ 15 h 15"/>
                  <a:gd name="T32" fmla="*/ 8 w 15"/>
                  <a:gd name="T33" fmla="*/ 15 h 15"/>
                  <a:gd name="T34" fmla="*/ 5 w 15"/>
                  <a:gd name="T35" fmla="*/ 13 h 15"/>
                  <a:gd name="T36" fmla="*/ 3 w 15"/>
                  <a:gd name="T37" fmla="*/ 12 h 15"/>
                  <a:gd name="T38" fmla="*/ 2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9" name="Freeform 8557">
                <a:extLst>
                  <a:ext uri="{FF2B5EF4-FFF2-40B4-BE49-F238E27FC236}">
                    <a16:creationId xmlns:a16="http://schemas.microsoft.com/office/drawing/2014/main" id="{400E6809-938A-454D-BA05-7D7283371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141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7 w 9"/>
                  <a:gd name="T7" fmla="*/ 3 h 10"/>
                  <a:gd name="T8" fmla="*/ 7 w 9"/>
                  <a:gd name="T9" fmla="*/ 3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0" name="Freeform 8558">
                <a:extLst>
                  <a:ext uri="{FF2B5EF4-FFF2-40B4-BE49-F238E27FC236}">
                    <a16:creationId xmlns:a16="http://schemas.microsoft.com/office/drawing/2014/main" id="{F14992A6-466A-4B83-99EA-1FDFCD234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141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1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1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1" name="Freeform 8559">
                <a:extLst>
                  <a:ext uri="{FF2B5EF4-FFF2-40B4-BE49-F238E27FC236}">
                    <a16:creationId xmlns:a16="http://schemas.microsoft.com/office/drawing/2014/main" id="{48278AA8-97E6-4817-A2AC-D4C4979E8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485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2 w 15"/>
                  <a:gd name="T5" fmla="*/ 4 h 13"/>
                  <a:gd name="T6" fmla="*/ 3 w 15"/>
                  <a:gd name="T7" fmla="*/ 1 h 13"/>
                  <a:gd name="T8" fmla="*/ 5 w 15"/>
                  <a:gd name="T9" fmla="*/ 0 h 13"/>
                  <a:gd name="T10" fmla="*/ 8 w 15"/>
                  <a:gd name="T11" fmla="*/ 0 h 13"/>
                  <a:gd name="T12" fmla="*/ 8 w 15"/>
                  <a:gd name="T13" fmla="*/ 0 h 13"/>
                  <a:gd name="T14" fmla="*/ 11 w 15"/>
                  <a:gd name="T15" fmla="*/ 0 h 13"/>
                  <a:gd name="T16" fmla="*/ 12 w 15"/>
                  <a:gd name="T17" fmla="*/ 1 h 13"/>
                  <a:gd name="T18" fmla="*/ 14 w 15"/>
                  <a:gd name="T19" fmla="*/ 4 h 13"/>
                  <a:gd name="T20" fmla="*/ 15 w 15"/>
                  <a:gd name="T21" fmla="*/ 6 h 13"/>
                  <a:gd name="T22" fmla="*/ 15 w 15"/>
                  <a:gd name="T23" fmla="*/ 6 h 13"/>
                  <a:gd name="T24" fmla="*/ 14 w 15"/>
                  <a:gd name="T25" fmla="*/ 9 h 13"/>
                  <a:gd name="T26" fmla="*/ 12 w 15"/>
                  <a:gd name="T27" fmla="*/ 12 h 13"/>
                  <a:gd name="T28" fmla="*/ 11 w 15"/>
                  <a:gd name="T29" fmla="*/ 13 h 13"/>
                  <a:gd name="T30" fmla="*/ 8 w 15"/>
                  <a:gd name="T31" fmla="*/ 13 h 13"/>
                  <a:gd name="T32" fmla="*/ 8 w 15"/>
                  <a:gd name="T33" fmla="*/ 13 h 13"/>
                  <a:gd name="T34" fmla="*/ 5 w 15"/>
                  <a:gd name="T35" fmla="*/ 13 h 13"/>
                  <a:gd name="T36" fmla="*/ 3 w 15"/>
                  <a:gd name="T37" fmla="*/ 12 h 13"/>
                  <a:gd name="T38" fmla="*/ 2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5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2" name="Freeform 8560">
                <a:extLst>
                  <a:ext uri="{FF2B5EF4-FFF2-40B4-BE49-F238E27FC236}">
                    <a16:creationId xmlns:a16="http://schemas.microsoft.com/office/drawing/2014/main" id="{502762C4-A4C7-447D-96CE-5782AA0B9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1486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4 w 9"/>
                  <a:gd name="T33" fmla="*/ 0 h 11"/>
                  <a:gd name="T34" fmla="*/ 4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3" name="Freeform 8561">
                <a:extLst>
                  <a:ext uri="{FF2B5EF4-FFF2-40B4-BE49-F238E27FC236}">
                    <a16:creationId xmlns:a16="http://schemas.microsoft.com/office/drawing/2014/main" id="{643633BA-C98F-4569-A02A-305A26950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148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4" name="Freeform 8562">
                <a:extLst>
                  <a:ext uri="{FF2B5EF4-FFF2-40B4-BE49-F238E27FC236}">
                    <a16:creationId xmlns:a16="http://schemas.microsoft.com/office/drawing/2014/main" id="{774BA6D0-AA4C-4932-9548-8955B6758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537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5" name="Freeform 8563">
                <a:extLst>
                  <a:ext uri="{FF2B5EF4-FFF2-40B4-BE49-F238E27FC236}">
                    <a16:creationId xmlns:a16="http://schemas.microsoft.com/office/drawing/2014/main" id="{A63C9CCC-B5CB-4C9D-A5D6-670648074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539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3 w 9"/>
                  <a:gd name="T13" fmla="*/ 10 h 10"/>
                  <a:gd name="T14" fmla="*/ 3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6" name="Freeform 8564">
                <a:extLst>
                  <a:ext uri="{FF2B5EF4-FFF2-40B4-BE49-F238E27FC236}">
                    <a16:creationId xmlns:a16="http://schemas.microsoft.com/office/drawing/2014/main" id="{140D9C50-A1CC-4E00-8711-A784E065A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53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7" name="Freeform 8565">
                <a:extLst>
                  <a:ext uri="{FF2B5EF4-FFF2-40B4-BE49-F238E27FC236}">
                    <a16:creationId xmlns:a16="http://schemas.microsoft.com/office/drawing/2014/main" id="{E9A09B34-7F93-44FA-838E-B1600C706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500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8" name="Freeform 8566">
                <a:extLst>
                  <a:ext uri="{FF2B5EF4-FFF2-40B4-BE49-F238E27FC236}">
                    <a16:creationId xmlns:a16="http://schemas.microsoft.com/office/drawing/2014/main" id="{02CC0BEB-4A43-47C6-BE50-C3D6ECF45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501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9" name="Freeform 8567">
                <a:extLst>
                  <a:ext uri="{FF2B5EF4-FFF2-40B4-BE49-F238E27FC236}">
                    <a16:creationId xmlns:a16="http://schemas.microsoft.com/office/drawing/2014/main" id="{28A6DE20-17F2-4176-92E4-32FDF8590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150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0" name="Freeform 8568">
                <a:extLst>
                  <a:ext uri="{FF2B5EF4-FFF2-40B4-BE49-F238E27FC236}">
                    <a16:creationId xmlns:a16="http://schemas.microsoft.com/office/drawing/2014/main" id="{1BC82270-D6EA-4BD2-AC26-2D0BC6CEB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1575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7 h 15"/>
                  <a:gd name="T4" fmla="*/ 0 w 14"/>
                  <a:gd name="T5" fmla="*/ 4 h 15"/>
                  <a:gd name="T6" fmla="*/ 2 w 14"/>
                  <a:gd name="T7" fmla="*/ 3 h 15"/>
                  <a:gd name="T8" fmla="*/ 5 w 14"/>
                  <a:gd name="T9" fmla="*/ 1 h 15"/>
                  <a:gd name="T10" fmla="*/ 6 w 14"/>
                  <a:gd name="T11" fmla="*/ 0 h 15"/>
                  <a:gd name="T12" fmla="*/ 6 w 14"/>
                  <a:gd name="T13" fmla="*/ 0 h 15"/>
                  <a:gd name="T14" fmla="*/ 9 w 14"/>
                  <a:gd name="T15" fmla="*/ 1 h 15"/>
                  <a:gd name="T16" fmla="*/ 12 w 14"/>
                  <a:gd name="T17" fmla="*/ 3 h 15"/>
                  <a:gd name="T18" fmla="*/ 14 w 14"/>
                  <a:gd name="T19" fmla="*/ 4 h 15"/>
                  <a:gd name="T20" fmla="*/ 14 w 14"/>
                  <a:gd name="T21" fmla="*/ 7 h 15"/>
                  <a:gd name="T22" fmla="*/ 14 w 14"/>
                  <a:gd name="T23" fmla="*/ 7 h 15"/>
                  <a:gd name="T24" fmla="*/ 14 w 14"/>
                  <a:gd name="T25" fmla="*/ 10 h 15"/>
                  <a:gd name="T26" fmla="*/ 12 w 14"/>
                  <a:gd name="T27" fmla="*/ 12 h 15"/>
                  <a:gd name="T28" fmla="*/ 9 w 14"/>
                  <a:gd name="T29" fmla="*/ 13 h 15"/>
                  <a:gd name="T30" fmla="*/ 6 w 14"/>
                  <a:gd name="T31" fmla="*/ 15 h 15"/>
                  <a:gd name="T32" fmla="*/ 6 w 14"/>
                  <a:gd name="T33" fmla="*/ 15 h 15"/>
                  <a:gd name="T34" fmla="*/ 5 w 14"/>
                  <a:gd name="T35" fmla="*/ 13 h 15"/>
                  <a:gd name="T36" fmla="*/ 2 w 14"/>
                  <a:gd name="T37" fmla="*/ 12 h 15"/>
                  <a:gd name="T38" fmla="*/ 0 w 14"/>
                  <a:gd name="T39" fmla="*/ 10 h 15"/>
                  <a:gd name="T40" fmla="*/ 0 w 14"/>
                  <a:gd name="T41" fmla="*/ 7 h 15"/>
                  <a:gd name="T42" fmla="*/ 0 w 14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1" name="Freeform 8569">
                <a:extLst>
                  <a:ext uri="{FF2B5EF4-FFF2-40B4-BE49-F238E27FC236}">
                    <a16:creationId xmlns:a16="http://schemas.microsoft.com/office/drawing/2014/main" id="{186A423F-6717-4C91-9B23-CE9D0F965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57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2" name="Freeform 8570">
                <a:extLst>
                  <a:ext uri="{FF2B5EF4-FFF2-40B4-BE49-F238E27FC236}">
                    <a16:creationId xmlns:a16="http://schemas.microsoft.com/office/drawing/2014/main" id="{185DEC76-7832-4278-9413-6973B4B00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1575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1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1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3" name="Freeform 8571">
                <a:extLst>
                  <a:ext uri="{FF2B5EF4-FFF2-40B4-BE49-F238E27FC236}">
                    <a16:creationId xmlns:a16="http://schemas.microsoft.com/office/drawing/2014/main" id="{707BCF15-613B-450C-B1BF-9D581DB82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1693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4" name="Freeform 8572">
                <a:extLst>
                  <a:ext uri="{FF2B5EF4-FFF2-40B4-BE49-F238E27FC236}">
                    <a16:creationId xmlns:a16="http://schemas.microsoft.com/office/drawing/2014/main" id="{E7F81D69-B8D2-42E9-B106-430F7D7E1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695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5" name="Freeform 8573">
                <a:extLst>
                  <a:ext uri="{FF2B5EF4-FFF2-40B4-BE49-F238E27FC236}">
                    <a16:creationId xmlns:a16="http://schemas.microsoft.com/office/drawing/2014/main" id="{74706BD8-858B-4CF1-92BE-8ACBCC653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69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6" name="Freeform 8574">
                <a:extLst>
                  <a:ext uri="{FF2B5EF4-FFF2-40B4-BE49-F238E27FC236}">
                    <a16:creationId xmlns:a16="http://schemas.microsoft.com/office/drawing/2014/main" id="{4498C455-A834-4412-A4E9-E9F3C04A4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593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7" name="Freeform 8575">
                <a:extLst>
                  <a:ext uri="{FF2B5EF4-FFF2-40B4-BE49-F238E27FC236}">
                    <a16:creationId xmlns:a16="http://schemas.microsoft.com/office/drawing/2014/main" id="{C7C8CF2D-6CBC-465A-8FE1-B084424F5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1594"/>
                <a:ext cx="11" cy="11"/>
              </a:xfrm>
              <a:custGeom>
                <a:avLst/>
                <a:gdLst>
                  <a:gd name="T0" fmla="*/ 6 w 11"/>
                  <a:gd name="T1" fmla="*/ 0 h 11"/>
                  <a:gd name="T2" fmla="*/ 6 w 11"/>
                  <a:gd name="T3" fmla="*/ 0 h 11"/>
                  <a:gd name="T4" fmla="*/ 8 w 11"/>
                  <a:gd name="T5" fmla="*/ 2 h 11"/>
                  <a:gd name="T6" fmla="*/ 8 w 11"/>
                  <a:gd name="T7" fmla="*/ 5 h 11"/>
                  <a:gd name="T8" fmla="*/ 8 w 11"/>
                  <a:gd name="T9" fmla="*/ 5 h 11"/>
                  <a:gd name="T10" fmla="*/ 6 w 11"/>
                  <a:gd name="T11" fmla="*/ 8 h 11"/>
                  <a:gd name="T12" fmla="*/ 3 w 11"/>
                  <a:gd name="T13" fmla="*/ 9 h 11"/>
                  <a:gd name="T14" fmla="*/ 3 w 11"/>
                  <a:gd name="T15" fmla="*/ 9 h 11"/>
                  <a:gd name="T16" fmla="*/ 0 w 11"/>
                  <a:gd name="T17" fmla="*/ 9 h 11"/>
                  <a:gd name="T18" fmla="*/ 0 w 11"/>
                  <a:gd name="T19" fmla="*/ 9 h 11"/>
                  <a:gd name="T20" fmla="*/ 5 w 11"/>
                  <a:gd name="T21" fmla="*/ 11 h 11"/>
                  <a:gd name="T22" fmla="*/ 5 w 11"/>
                  <a:gd name="T23" fmla="*/ 11 h 11"/>
                  <a:gd name="T24" fmla="*/ 8 w 11"/>
                  <a:gd name="T25" fmla="*/ 9 h 11"/>
                  <a:gd name="T26" fmla="*/ 11 w 11"/>
                  <a:gd name="T27" fmla="*/ 5 h 11"/>
                  <a:gd name="T28" fmla="*/ 11 w 11"/>
                  <a:gd name="T29" fmla="*/ 5 h 11"/>
                  <a:gd name="T30" fmla="*/ 9 w 11"/>
                  <a:gd name="T31" fmla="*/ 2 h 11"/>
                  <a:gd name="T32" fmla="*/ 6 w 11"/>
                  <a:gd name="T33" fmla="*/ 0 h 11"/>
                  <a:gd name="T34" fmla="*/ 6 w 11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11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8" name="Freeform 8576">
                <a:extLst>
                  <a:ext uri="{FF2B5EF4-FFF2-40B4-BE49-F238E27FC236}">
                    <a16:creationId xmlns:a16="http://schemas.microsoft.com/office/drawing/2014/main" id="{7156CC85-D380-4F28-A1D3-7D7D4F351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59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9" name="Freeform 8577">
                <a:extLst>
                  <a:ext uri="{FF2B5EF4-FFF2-40B4-BE49-F238E27FC236}">
                    <a16:creationId xmlns:a16="http://schemas.microsoft.com/office/drawing/2014/main" id="{2521F91E-5604-4786-AE57-C24BF6E76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533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7 h 15"/>
                  <a:gd name="T4" fmla="*/ 0 w 14"/>
                  <a:gd name="T5" fmla="*/ 4 h 15"/>
                  <a:gd name="T6" fmla="*/ 2 w 14"/>
                  <a:gd name="T7" fmla="*/ 3 h 15"/>
                  <a:gd name="T8" fmla="*/ 5 w 14"/>
                  <a:gd name="T9" fmla="*/ 1 h 15"/>
                  <a:gd name="T10" fmla="*/ 8 w 14"/>
                  <a:gd name="T11" fmla="*/ 0 h 15"/>
                  <a:gd name="T12" fmla="*/ 8 w 14"/>
                  <a:gd name="T13" fmla="*/ 0 h 15"/>
                  <a:gd name="T14" fmla="*/ 9 w 14"/>
                  <a:gd name="T15" fmla="*/ 1 h 15"/>
                  <a:gd name="T16" fmla="*/ 12 w 14"/>
                  <a:gd name="T17" fmla="*/ 3 h 15"/>
                  <a:gd name="T18" fmla="*/ 14 w 14"/>
                  <a:gd name="T19" fmla="*/ 4 h 15"/>
                  <a:gd name="T20" fmla="*/ 14 w 14"/>
                  <a:gd name="T21" fmla="*/ 7 h 15"/>
                  <a:gd name="T22" fmla="*/ 14 w 14"/>
                  <a:gd name="T23" fmla="*/ 7 h 15"/>
                  <a:gd name="T24" fmla="*/ 14 w 14"/>
                  <a:gd name="T25" fmla="*/ 10 h 15"/>
                  <a:gd name="T26" fmla="*/ 12 w 14"/>
                  <a:gd name="T27" fmla="*/ 12 h 15"/>
                  <a:gd name="T28" fmla="*/ 9 w 14"/>
                  <a:gd name="T29" fmla="*/ 13 h 15"/>
                  <a:gd name="T30" fmla="*/ 8 w 14"/>
                  <a:gd name="T31" fmla="*/ 15 h 15"/>
                  <a:gd name="T32" fmla="*/ 8 w 14"/>
                  <a:gd name="T33" fmla="*/ 15 h 15"/>
                  <a:gd name="T34" fmla="*/ 5 w 14"/>
                  <a:gd name="T35" fmla="*/ 13 h 15"/>
                  <a:gd name="T36" fmla="*/ 2 w 14"/>
                  <a:gd name="T37" fmla="*/ 12 h 15"/>
                  <a:gd name="T38" fmla="*/ 0 w 14"/>
                  <a:gd name="T39" fmla="*/ 10 h 15"/>
                  <a:gd name="T40" fmla="*/ 0 w 14"/>
                  <a:gd name="T41" fmla="*/ 7 h 15"/>
                  <a:gd name="T42" fmla="*/ 0 w 14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0" name="Freeform 8578">
                <a:extLst>
                  <a:ext uri="{FF2B5EF4-FFF2-40B4-BE49-F238E27FC236}">
                    <a16:creationId xmlns:a16="http://schemas.microsoft.com/office/drawing/2014/main" id="{04C7116B-CF64-4C88-B34C-68E5FD458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1536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1 h 10"/>
                  <a:gd name="T6" fmla="*/ 8 w 11"/>
                  <a:gd name="T7" fmla="*/ 3 h 10"/>
                  <a:gd name="T8" fmla="*/ 8 w 11"/>
                  <a:gd name="T9" fmla="*/ 3 h 10"/>
                  <a:gd name="T10" fmla="*/ 6 w 11"/>
                  <a:gd name="T11" fmla="*/ 7 h 10"/>
                  <a:gd name="T12" fmla="*/ 3 w 11"/>
                  <a:gd name="T13" fmla="*/ 9 h 10"/>
                  <a:gd name="T14" fmla="*/ 3 w 11"/>
                  <a:gd name="T15" fmla="*/ 9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8 w 11"/>
                  <a:gd name="T25" fmla="*/ 9 h 10"/>
                  <a:gd name="T26" fmla="*/ 11 w 11"/>
                  <a:gd name="T27" fmla="*/ 4 h 10"/>
                  <a:gd name="T28" fmla="*/ 11 w 11"/>
                  <a:gd name="T29" fmla="*/ 4 h 10"/>
                  <a:gd name="T30" fmla="*/ 9 w 11"/>
                  <a:gd name="T31" fmla="*/ 1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1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1" name="Freeform 8579">
                <a:extLst>
                  <a:ext uri="{FF2B5EF4-FFF2-40B4-BE49-F238E27FC236}">
                    <a16:creationId xmlns:a16="http://schemas.microsoft.com/office/drawing/2014/main" id="{3000CE54-F943-42D7-BF9F-2DB3D3B71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53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2" name="Freeform 8580">
                <a:extLst>
                  <a:ext uri="{FF2B5EF4-FFF2-40B4-BE49-F238E27FC236}">
                    <a16:creationId xmlns:a16="http://schemas.microsoft.com/office/drawing/2014/main" id="{A1D9A162-3067-4ACC-8BA9-69BEDE8E9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503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3" name="Freeform 8581">
                <a:extLst>
                  <a:ext uri="{FF2B5EF4-FFF2-40B4-BE49-F238E27FC236}">
                    <a16:creationId xmlns:a16="http://schemas.microsoft.com/office/drawing/2014/main" id="{2CB8E64B-7143-4445-8636-8A7A0F092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50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4" name="Freeform 8582">
                <a:extLst>
                  <a:ext uri="{FF2B5EF4-FFF2-40B4-BE49-F238E27FC236}">
                    <a16:creationId xmlns:a16="http://schemas.microsoft.com/office/drawing/2014/main" id="{4B1A1AD5-7DE4-44D3-BA73-33B3F025E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50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5" name="Freeform 8583">
                <a:extLst>
                  <a:ext uri="{FF2B5EF4-FFF2-40B4-BE49-F238E27FC236}">
                    <a16:creationId xmlns:a16="http://schemas.microsoft.com/office/drawing/2014/main" id="{B124F3B7-C6D2-4343-9825-751417DD6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464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7 h 15"/>
                  <a:gd name="T4" fmla="*/ 0 w 13"/>
                  <a:gd name="T5" fmla="*/ 4 h 15"/>
                  <a:gd name="T6" fmla="*/ 1 w 13"/>
                  <a:gd name="T7" fmla="*/ 3 h 15"/>
                  <a:gd name="T8" fmla="*/ 4 w 13"/>
                  <a:gd name="T9" fmla="*/ 1 h 15"/>
                  <a:gd name="T10" fmla="*/ 6 w 13"/>
                  <a:gd name="T11" fmla="*/ 0 h 15"/>
                  <a:gd name="T12" fmla="*/ 6 w 13"/>
                  <a:gd name="T13" fmla="*/ 0 h 15"/>
                  <a:gd name="T14" fmla="*/ 9 w 13"/>
                  <a:gd name="T15" fmla="*/ 1 h 15"/>
                  <a:gd name="T16" fmla="*/ 12 w 13"/>
                  <a:gd name="T17" fmla="*/ 3 h 15"/>
                  <a:gd name="T18" fmla="*/ 13 w 13"/>
                  <a:gd name="T19" fmla="*/ 4 h 15"/>
                  <a:gd name="T20" fmla="*/ 13 w 13"/>
                  <a:gd name="T21" fmla="*/ 7 h 15"/>
                  <a:gd name="T22" fmla="*/ 13 w 13"/>
                  <a:gd name="T23" fmla="*/ 7 h 15"/>
                  <a:gd name="T24" fmla="*/ 13 w 13"/>
                  <a:gd name="T25" fmla="*/ 10 h 15"/>
                  <a:gd name="T26" fmla="*/ 12 w 13"/>
                  <a:gd name="T27" fmla="*/ 12 h 15"/>
                  <a:gd name="T28" fmla="*/ 9 w 13"/>
                  <a:gd name="T29" fmla="*/ 13 h 15"/>
                  <a:gd name="T30" fmla="*/ 6 w 13"/>
                  <a:gd name="T31" fmla="*/ 15 h 15"/>
                  <a:gd name="T32" fmla="*/ 6 w 13"/>
                  <a:gd name="T33" fmla="*/ 15 h 15"/>
                  <a:gd name="T34" fmla="*/ 4 w 13"/>
                  <a:gd name="T35" fmla="*/ 13 h 15"/>
                  <a:gd name="T36" fmla="*/ 1 w 13"/>
                  <a:gd name="T37" fmla="*/ 12 h 15"/>
                  <a:gd name="T38" fmla="*/ 0 w 13"/>
                  <a:gd name="T39" fmla="*/ 10 h 15"/>
                  <a:gd name="T40" fmla="*/ 0 w 13"/>
                  <a:gd name="T41" fmla="*/ 7 h 15"/>
                  <a:gd name="T42" fmla="*/ 0 w 13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6" name="Freeform 8584">
                <a:extLst>
                  <a:ext uri="{FF2B5EF4-FFF2-40B4-BE49-F238E27FC236}">
                    <a16:creationId xmlns:a16="http://schemas.microsoft.com/office/drawing/2014/main" id="{804CF33D-8DAD-45B5-A09A-54E3808EC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146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3 h 10"/>
                  <a:gd name="T8" fmla="*/ 7 w 9"/>
                  <a:gd name="T9" fmla="*/ 3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7" name="Freeform 8585">
                <a:extLst>
                  <a:ext uri="{FF2B5EF4-FFF2-40B4-BE49-F238E27FC236}">
                    <a16:creationId xmlns:a16="http://schemas.microsoft.com/office/drawing/2014/main" id="{82DCF683-2FB4-4749-ADA0-8344BB50C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146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2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2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8" name="Freeform 8586">
                <a:extLst>
                  <a:ext uri="{FF2B5EF4-FFF2-40B4-BE49-F238E27FC236}">
                    <a16:creationId xmlns:a16="http://schemas.microsoft.com/office/drawing/2014/main" id="{AA1E066B-644B-4597-A794-11F1A4DA6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488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9" name="Freeform 8587">
                <a:extLst>
                  <a:ext uri="{FF2B5EF4-FFF2-40B4-BE49-F238E27FC236}">
                    <a16:creationId xmlns:a16="http://schemas.microsoft.com/office/drawing/2014/main" id="{3B9A826A-2B8A-4DBE-952E-A19BEDC70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489"/>
                <a:ext cx="11" cy="11"/>
              </a:xfrm>
              <a:custGeom>
                <a:avLst/>
                <a:gdLst>
                  <a:gd name="T0" fmla="*/ 6 w 11"/>
                  <a:gd name="T1" fmla="*/ 0 h 11"/>
                  <a:gd name="T2" fmla="*/ 6 w 11"/>
                  <a:gd name="T3" fmla="*/ 0 h 11"/>
                  <a:gd name="T4" fmla="*/ 8 w 11"/>
                  <a:gd name="T5" fmla="*/ 2 h 11"/>
                  <a:gd name="T6" fmla="*/ 8 w 11"/>
                  <a:gd name="T7" fmla="*/ 5 h 11"/>
                  <a:gd name="T8" fmla="*/ 8 w 11"/>
                  <a:gd name="T9" fmla="*/ 5 h 11"/>
                  <a:gd name="T10" fmla="*/ 6 w 11"/>
                  <a:gd name="T11" fmla="*/ 8 h 11"/>
                  <a:gd name="T12" fmla="*/ 3 w 11"/>
                  <a:gd name="T13" fmla="*/ 9 h 11"/>
                  <a:gd name="T14" fmla="*/ 3 w 11"/>
                  <a:gd name="T15" fmla="*/ 9 h 11"/>
                  <a:gd name="T16" fmla="*/ 0 w 11"/>
                  <a:gd name="T17" fmla="*/ 9 h 11"/>
                  <a:gd name="T18" fmla="*/ 0 w 11"/>
                  <a:gd name="T19" fmla="*/ 9 h 11"/>
                  <a:gd name="T20" fmla="*/ 5 w 11"/>
                  <a:gd name="T21" fmla="*/ 11 h 11"/>
                  <a:gd name="T22" fmla="*/ 5 w 11"/>
                  <a:gd name="T23" fmla="*/ 11 h 11"/>
                  <a:gd name="T24" fmla="*/ 8 w 11"/>
                  <a:gd name="T25" fmla="*/ 9 h 11"/>
                  <a:gd name="T26" fmla="*/ 11 w 11"/>
                  <a:gd name="T27" fmla="*/ 5 h 11"/>
                  <a:gd name="T28" fmla="*/ 11 w 11"/>
                  <a:gd name="T29" fmla="*/ 5 h 11"/>
                  <a:gd name="T30" fmla="*/ 9 w 11"/>
                  <a:gd name="T31" fmla="*/ 2 h 11"/>
                  <a:gd name="T32" fmla="*/ 6 w 11"/>
                  <a:gd name="T33" fmla="*/ 0 h 11"/>
                  <a:gd name="T34" fmla="*/ 6 w 11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11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0" name="Freeform 8588">
                <a:extLst>
                  <a:ext uri="{FF2B5EF4-FFF2-40B4-BE49-F238E27FC236}">
                    <a16:creationId xmlns:a16="http://schemas.microsoft.com/office/drawing/2014/main" id="{220E514F-16FD-4C33-A4C4-36CFDEE48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48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1" name="Freeform 8589">
                <a:extLst>
                  <a:ext uri="{FF2B5EF4-FFF2-40B4-BE49-F238E27FC236}">
                    <a16:creationId xmlns:a16="http://schemas.microsoft.com/office/drawing/2014/main" id="{4CB61807-0F35-4251-92AA-EE7830535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468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2" name="Freeform 8590">
                <a:extLst>
                  <a:ext uri="{FF2B5EF4-FFF2-40B4-BE49-F238E27FC236}">
                    <a16:creationId xmlns:a16="http://schemas.microsoft.com/office/drawing/2014/main" id="{28EC6074-FB89-42F6-BD8A-D6B724977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147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3" name="Freeform 8591">
                <a:extLst>
                  <a:ext uri="{FF2B5EF4-FFF2-40B4-BE49-F238E27FC236}">
                    <a16:creationId xmlns:a16="http://schemas.microsoft.com/office/drawing/2014/main" id="{2528E9E3-6EB7-4944-9DD3-C693A7AA3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46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4" name="Freeform 8592">
                <a:extLst>
                  <a:ext uri="{FF2B5EF4-FFF2-40B4-BE49-F238E27FC236}">
                    <a16:creationId xmlns:a16="http://schemas.microsoft.com/office/drawing/2014/main" id="{16745864-58A6-4F50-9365-D99DF4F7B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516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11 h 14"/>
                  <a:gd name="T26" fmla="*/ 12 w 14"/>
                  <a:gd name="T27" fmla="*/ 12 h 14"/>
                  <a:gd name="T28" fmla="*/ 9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11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5" name="Freeform 8593">
                <a:extLst>
                  <a:ext uri="{FF2B5EF4-FFF2-40B4-BE49-F238E27FC236}">
                    <a16:creationId xmlns:a16="http://schemas.microsoft.com/office/drawing/2014/main" id="{9AEBB287-0C31-404D-B463-282C3A09F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518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3 h 10"/>
                  <a:gd name="T6" fmla="*/ 8 w 11"/>
                  <a:gd name="T7" fmla="*/ 4 h 10"/>
                  <a:gd name="T8" fmla="*/ 8 w 11"/>
                  <a:gd name="T9" fmla="*/ 4 h 10"/>
                  <a:gd name="T10" fmla="*/ 6 w 11"/>
                  <a:gd name="T11" fmla="*/ 9 h 10"/>
                  <a:gd name="T12" fmla="*/ 3 w 11"/>
                  <a:gd name="T13" fmla="*/ 10 h 10"/>
                  <a:gd name="T14" fmla="*/ 3 w 11"/>
                  <a:gd name="T15" fmla="*/ 10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8 w 11"/>
                  <a:gd name="T25" fmla="*/ 9 h 10"/>
                  <a:gd name="T26" fmla="*/ 11 w 11"/>
                  <a:gd name="T27" fmla="*/ 6 h 10"/>
                  <a:gd name="T28" fmla="*/ 11 w 11"/>
                  <a:gd name="T29" fmla="*/ 6 h 10"/>
                  <a:gd name="T30" fmla="*/ 9 w 11"/>
                  <a:gd name="T31" fmla="*/ 3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6" name="Freeform 8594">
                <a:extLst>
                  <a:ext uri="{FF2B5EF4-FFF2-40B4-BE49-F238E27FC236}">
                    <a16:creationId xmlns:a16="http://schemas.microsoft.com/office/drawing/2014/main" id="{2DEDD18E-4B70-40E1-8569-A2A35287F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151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7" name="Freeform 8595">
                <a:extLst>
                  <a:ext uri="{FF2B5EF4-FFF2-40B4-BE49-F238E27FC236}">
                    <a16:creationId xmlns:a16="http://schemas.microsoft.com/office/drawing/2014/main" id="{1D9D4F08-6EAB-4ED4-AB1C-D68BB122E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1558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8" name="Freeform 8596">
                <a:extLst>
                  <a:ext uri="{FF2B5EF4-FFF2-40B4-BE49-F238E27FC236}">
                    <a16:creationId xmlns:a16="http://schemas.microsoft.com/office/drawing/2014/main" id="{E459B1DE-50B7-4505-A169-9930869F2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56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9" name="Freeform 8597">
                <a:extLst>
                  <a:ext uri="{FF2B5EF4-FFF2-40B4-BE49-F238E27FC236}">
                    <a16:creationId xmlns:a16="http://schemas.microsoft.com/office/drawing/2014/main" id="{7CC9E44E-BE48-44A7-AA7B-2FCB558EF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55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0" name="Freeform 8598">
                <a:extLst>
                  <a:ext uri="{FF2B5EF4-FFF2-40B4-BE49-F238E27FC236}">
                    <a16:creationId xmlns:a16="http://schemas.microsoft.com/office/drawing/2014/main" id="{09082C1E-7978-4724-AB38-63CEE43BF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593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1" name="Freeform 8599">
                <a:extLst>
                  <a:ext uri="{FF2B5EF4-FFF2-40B4-BE49-F238E27FC236}">
                    <a16:creationId xmlns:a16="http://schemas.microsoft.com/office/drawing/2014/main" id="{7C448605-CC1B-4713-802E-547114B23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159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2" name="Freeform 8600">
                <a:extLst>
                  <a:ext uri="{FF2B5EF4-FFF2-40B4-BE49-F238E27FC236}">
                    <a16:creationId xmlns:a16="http://schemas.microsoft.com/office/drawing/2014/main" id="{D661A15F-703C-493B-B49B-D56FF3E00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59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3" name="Freeform 8601">
                <a:extLst>
                  <a:ext uri="{FF2B5EF4-FFF2-40B4-BE49-F238E27FC236}">
                    <a16:creationId xmlns:a16="http://schemas.microsoft.com/office/drawing/2014/main" id="{7A6664CF-5640-4475-8673-55EBB75FC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579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4" name="Freeform 8602">
                <a:extLst>
                  <a:ext uri="{FF2B5EF4-FFF2-40B4-BE49-F238E27FC236}">
                    <a16:creationId xmlns:a16="http://schemas.microsoft.com/office/drawing/2014/main" id="{602A24ED-AB60-4A0E-957F-6521F97C6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58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5" name="Freeform 8603">
                <a:extLst>
                  <a:ext uri="{FF2B5EF4-FFF2-40B4-BE49-F238E27FC236}">
                    <a16:creationId xmlns:a16="http://schemas.microsoft.com/office/drawing/2014/main" id="{AEED6BE1-0D23-4660-9249-708AD68FD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57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6" name="Freeform 8604">
                <a:extLst>
                  <a:ext uri="{FF2B5EF4-FFF2-40B4-BE49-F238E27FC236}">
                    <a16:creationId xmlns:a16="http://schemas.microsoft.com/office/drawing/2014/main" id="{CEF9A8A3-81FC-4A14-B7FC-3E322D0D1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1548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7" name="Freeform 8605">
                <a:extLst>
                  <a:ext uri="{FF2B5EF4-FFF2-40B4-BE49-F238E27FC236}">
                    <a16:creationId xmlns:a16="http://schemas.microsoft.com/office/drawing/2014/main" id="{5247239A-2B05-4394-9806-A5113DF32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1551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5 w 9"/>
                  <a:gd name="T33" fmla="*/ 0 h 10"/>
                  <a:gd name="T34" fmla="*/ 5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8" name="Freeform 8606">
                <a:extLst>
                  <a:ext uri="{FF2B5EF4-FFF2-40B4-BE49-F238E27FC236}">
                    <a16:creationId xmlns:a16="http://schemas.microsoft.com/office/drawing/2014/main" id="{ADF27B6E-5C91-40C5-BE15-D63486B02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548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9" name="Freeform 8607">
                <a:extLst>
                  <a:ext uri="{FF2B5EF4-FFF2-40B4-BE49-F238E27FC236}">
                    <a16:creationId xmlns:a16="http://schemas.microsoft.com/office/drawing/2014/main" id="{38FE7AA9-8B45-496C-8644-57693F327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1462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0" name="Freeform 8608">
                <a:extLst>
                  <a:ext uri="{FF2B5EF4-FFF2-40B4-BE49-F238E27FC236}">
                    <a16:creationId xmlns:a16="http://schemas.microsoft.com/office/drawing/2014/main" id="{ACB66A1C-8567-46F1-9BF3-D71968A16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146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1" name="Freeform 8609">
                <a:extLst>
                  <a:ext uri="{FF2B5EF4-FFF2-40B4-BE49-F238E27FC236}">
                    <a16:creationId xmlns:a16="http://schemas.microsoft.com/office/drawing/2014/main" id="{10895CE1-B3C6-41AB-94BA-181F0BE7F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46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2" name="Freeform 8610">
                <a:extLst>
                  <a:ext uri="{FF2B5EF4-FFF2-40B4-BE49-F238E27FC236}">
                    <a16:creationId xmlns:a16="http://schemas.microsoft.com/office/drawing/2014/main" id="{976CCE7A-AFD8-47F1-90FE-3C3DFB23E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1600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11 h 14"/>
                  <a:gd name="T26" fmla="*/ 12 w 14"/>
                  <a:gd name="T27" fmla="*/ 12 h 14"/>
                  <a:gd name="T28" fmla="*/ 9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11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3" name="Freeform 8611">
                <a:extLst>
                  <a:ext uri="{FF2B5EF4-FFF2-40B4-BE49-F238E27FC236}">
                    <a16:creationId xmlns:a16="http://schemas.microsoft.com/office/drawing/2014/main" id="{A13E153F-D5DA-49CB-B3A7-BCD0B24B9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602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3 h 10"/>
                  <a:gd name="T6" fmla="*/ 8 w 11"/>
                  <a:gd name="T7" fmla="*/ 4 h 10"/>
                  <a:gd name="T8" fmla="*/ 8 w 11"/>
                  <a:gd name="T9" fmla="*/ 4 h 10"/>
                  <a:gd name="T10" fmla="*/ 6 w 11"/>
                  <a:gd name="T11" fmla="*/ 9 h 10"/>
                  <a:gd name="T12" fmla="*/ 3 w 11"/>
                  <a:gd name="T13" fmla="*/ 10 h 10"/>
                  <a:gd name="T14" fmla="*/ 3 w 11"/>
                  <a:gd name="T15" fmla="*/ 10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8 w 11"/>
                  <a:gd name="T25" fmla="*/ 9 h 10"/>
                  <a:gd name="T26" fmla="*/ 11 w 11"/>
                  <a:gd name="T27" fmla="*/ 6 h 10"/>
                  <a:gd name="T28" fmla="*/ 11 w 11"/>
                  <a:gd name="T29" fmla="*/ 6 h 10"/>
                  <a:gd name="T30" fmla="*/ 9 w 11"/>
                  <a:gd name="T31" fmla="*/ 3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4" name="Freeform 8612">
                <a:extLst>
                  <a:ext uri="{FF2B5EF4-FFF2-40B4-BE49-F238E27FC236}">
                    <a16:creationId xmlns:a16="http://schemas.microsoft.com/office/drawing/2014/main" id="{025E049D-199B-4DBC-8CDF-854EB2A0A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160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5" name="Freeform 8613">
                <a:extLst>
                  <a:ext uri="{FF2B5EF4-FFF2-40B4-BE49-F238E27FC236}">
                    <a16:creationId xmlns:a16="http://schemas.microsoft.com/office/drawing/2014/main" id="{1541CC35-133E-4F78-8705-078FEEFE2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479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7 h 15"/>
                  <a:gd name="T4" fmla="*/ 0 w 14"/>
                  <a:gd name="T5" fmla="*/ 4 h 15"/>
                  <a:gd name="T6" fmla="*/ 2 w 14"/>
                  <a:gd name="T7" fmla="*/ 3 h 15"/>
                  <a:gd name="T8" fmla="*/ 5 w 14"/>
                  <a:gd name="T9" fmla="*/ 1 h 15"/>
                  <a:gd name="T10" fmla="*/ 8 w 14"/>
                  <a:gd name="T11" fmla="*/ 0 h 15"/>
                  <a:gd name="T12" fmla="*/ 8 w 14"/>
                  <a:gd name="T13" fmla="*/ 0 h 15"/>
                  <a:gd name="T14" fmla="*/ 9 w 14"/>
                  <a:gd name="T15" fmla="*/ 1 h 15"/>
                  <a:gd name="T16" fmla="*/ 12 w 14"/>
                  <a:gd name="T17" fmla="*/ 3 h 15"/>
                  <a:gd name="T18" fmla="*/ 14 w 14"/>
                  <a:gd name="T19" fmla="*/ 4 h 15"/>
                  <a:gd name="T20" fmla="*/ 14 w 14"/>
                  <a:gd name="T21" fmla="*/ 7 h 15"/>
                  <a:gd name="T22" fmla="*/ 14 w 14"/>
                  <a:gd name="T23" fmla="*/ 7 h 15"/>
                  <a:gd name="T24" fmla="*/ 14 w 14"/>
                  <a:gd name="T25" fmla="*/ 10 h 15"/>
                  <a:gd name="T26" fmla="*/ 12 w 14"/>
                  <a:gd name="T27" fmla="*/ 12 h 15"/>
                  <a:gd name="T28" fmla="*/ 9 w 14"/>
                  <a:gd name="T29" fmla="*/ 13 h 15"/>
                  <a:gd name="T30" fmla="*/ 8 w 14"/>
                  <a:gd name="T31" fmla="*/ 15 h 15"/>
                  <a:gd name="T32" fmla="*/ 8 w 14"/>
                  <a:gd name="T33" fmla="*/ 15 h 15"/>
                  <a:gd name="T34" fmla="*/ 5 w 14"/>
                  <a:gd name="T35" fmla="*/ 13 h 15"/>
                  <a:gd name="T36" fmla="*/ 2 w 14"/>
                  <a:gd name="T37" fmla="*/ 12 h 15"/>
                  <a:gd name="T38" fmla="*/ 0 w 14"/>
                  <a:gd name="T39" fmla="*/ 10 h 15"/>
                  <a:gd name="T40" fmla="*/ 0 w 14"/>
                  <a:gd name="T41" fmla="*/ 7 h 15"/>
                  <a:gd name="T42" fmla="*/ 0 w 14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6" name="Freeform 8614">
                <a:extLst>
                  <a:ext uri="{FF2B5EF4-FFF2-40B4-BE49-F238E27FC236}">
                    <a16:creationId xmlns:a16="http://schemas.microsoft.com/office/drawing/2014/main" id="{CC509DE8-4FEB-47D3-9552-40B4FB34E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48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7" name="Freeform 8615">
                <a:extLst>
                  <a:ext uri="{FF2B5EF4-FFF2-40B4-BE49-F238E27FC236}">
                    <a16:creationId xmlns:a16="http://schemas.microsoft.com/office/drawing/2014/main" id="{F8C01521-ACC6-43D4-8812-7D3543E4C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47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8" name="Freeform 8616">
                <a:extLst>
                  <a:ext uri="{FF2B5EF4-FFF2-40B4-BE49-F238E27FC236}">
                    <a16:creationId xmlns:a16="http://schemas.microsoft.com/office/drawing/2014/main" id="{15EB0F3F-3AE3-4EB4-B6B5-7AF2DB195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1381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9" name="Freeform 8617">
                <a:extLst>
                  <a:ext uri="{FF2B5EF4-FFF2-40B4-BE49-F238E27FC236}">
                    <a16:creationId xmlns:a16="http://schemas.microsoft.com/office/drawing/2014/main" id="{59099D71-CFBD-4161-815C-11DD5001D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383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6 w 10"/>
                  <a:gd name="T3" fmla="*/ 0 h 10"/>
                  <a:gd name="T4" fmla="*/ 7 w 10"/>
                  <a:gd name="T5" fmla="*/ 3 h 10"/>
                  <a:gd name="T6" fmla="*/ 7 w 10"/>
                  <a:gd name="T7" fmla="*/ 4 h 10"/>
                  <a:gd name="T8" fmla="*/ 7 w 10"/>
                  <a:gd name="T9" fmla="*/ 4 h 10"/>
                  <a:gd name="T10" fmla="*/ 6 w 10"/>
                  <a:gd name="T11" fmla="*/ 9 h 10"/>
                  <a:gd name="T12" fmla="*/ 3 w 10"/>
                  <a:gd name="T13" fmla="*/ 10 h 10"/>
                  <a:gd name="T14" fmla="*/ 3 w 10"/>
                  <a:gd name="T15" fmla="*/ 10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6 h 10"/>
                  <a:gd name="T28" fmla="*/ 10 w 10"/>
                  <a:gd name="T29" fmla="*/ 6 h 10"/>
                  <a:gd name="T30" fmla="*/ 9 w 10"/>
                  <a:gd name="T31" fmla="*/ 3 h 10"/>
                  <a:gd name="T32" fmla="*/ 6 w 10"/>
                  <a:gd name="T33" fmla="*/ 0 h 10"/>
                  <a:gd name="T34" fmla="*/ 6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0" name="Freeform 8618">
                <a:extLst>
                  <a:ext uri="{FF2B5EF4-FFF2-40B4-BE49-F238E27FC236}">
                    <a16:creationId xmlns:a16="http://schemas.microsoft.com/office/drawing/2014/main" id="{747462E9-DCF6-4E21-9CAF-C2C81B601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138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1" name="Freeform 8619">
                <a:extLst>
                  <a:ext uri="{FF2B5EF4-FFF2-40B4-BE49-F238E27FC236}">
                    <a16:creationId xmlns:a16="http://schemas.microsoft.com/office/drawing/2014/main" id="{18DA5A77-82A5-4FBB-BEFB-0F47A47FE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396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2" name="Freeform 8620">
                <a:extLst>
                  <a:ext uri="{FF2B5EF4-FFF2-40B4-BE49-F238E27FC236}">
                    <a16:creationId xmlns:a16="http://schemas.microsoft.com/office/drawing/2014/main" id="{42BA4449-50B0-4527-B4D5-65CC4A7F1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39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3" name="Freeform 8621">
                <a:extLst>
                  <a:ext uri="{FF2B5EF4-FFF2-40B4-BE49-F238E27FC236}">
                    <a16:creationId xmlns:a16="http://schemas.microsoft.com/office/drawing/2014/main" id="{BE760B74-A45F-4E00-84E7-E02D7CC4C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39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4" name="Freeform 8622">
                <a:extLst>
                  <a:ext uri="{FF2B5EF4-FFF2-40B4-BE49-F238E27FC236}">
                    <a16:creationId xmlns:a16="http://schemas.microsoft.com/office/drawing/2014/main" id="{D0A469B0-AD94-46C6-8C2C-84F4BBF2B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401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5" name="Freeform 8623">
                <a:extLst>
                  <a:ext uri="{FF2B5EF4-FFF2-40B4-BE49-F238E27FC236}">
                    <a16:creationId xmlns:a16="http://schemas.microsoft.com/office/drawing/2014/main" id="{A1E4A9FB-4105-4AC7-A6E8-85B6FBA68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40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6" name="Freeform 8624">
                <a:extLst>
                  <a:ext uri="{FF2B5EF4-FFF2-40B4-BE49-F238E27FC236}">
                    <a16:creationId xmlns:a16="http://schemas.microsoft.com/office/drawing/2014/main" id="{04EF6693-6980-477D-8063-61ED22CBD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140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7" name="Freeform 8625">
                <a:extLst>
                  <a:ext uri="{FF2B5EF4-FFF2-40B4-BE49-F238E27FC236}">
                    <a16:creationId xmlns:a16="http://schemas.microsoft.com/office/drawing/2014/main" id="{451CCA4B-8358-438C-BA8D-1D2CCC63F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401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8" name="Freeform 8626">
                <a:extLst>
                  <a:ext uri="{FF2B5EF4-FFF2-40B4-BE49-F238E27FC236}">
                    <a16:creationId xmlns:a16="http://schemas.microsoft.com/office/drawing/2014/main" id="{4785EEFC-913A-44E6-ABD7-AF4778F03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40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9" name="Freeform 8627">
                <a:extLst>
                  <a:ext uri="{FF2B5EF4-FFF2-40B4-BE49-F238E27FC236}">
                    <a16:creationId xmlns:a16="http://schemas.microsoft.com/office/drawing/2014/main" id="{69270A8A-6344-4FCD-9E11-F5AE77A43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40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0" name="Freeform 8628">
                <a:extLst>
                  <a:ext uri="{FF2B5EF4-FFF2-40B4-BE49-F238E27FC236}">
                    <a16:creationId xmlns:a16="http://schemas.microsoft.com/office/drawing/2014/main" id="{1A42DD7F-83FB-420B-8FD0-77597AC95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401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2 w 15"/>
                  <a:gd name="T5" fmla="*/ 4 h 15"/>
                  <a:gd name="T6" fmla="*/ 3 w 15"/>
                  <a:gd name="T7" fmla="*/ 3 h 15"/>
                  <a:gd name="T8" fmla="*/ 5 w 15"/>
                  <a:gd name="T9" fmla="*/ 1 h 15"/>
                  <a:gd name="T10" fmla="*/ 8 w 15"/>
                  <a:gd name="T11" fmla="*/ 0 h 15"/>
                  <a:gd name="T12" fmla="*/ 8 w 15"/>
                  <a:gd name="T13" fmla="*/ 0 h 15"/>
                  <a:gd name="T14" fmla="*/ 11 w 15"/>
                  <a:gd name="T15" fmla="*/ 1 h 15"/>
                  <a:gd name="T16" fmla="*/ 12 w 15"/>
                  <a:gd name="T17" fmla="*/ 3 h 15"/>
                  <a:gd name="T18" fmla="*/ 14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4 w 15"/>
                  <a:gd name="T25" fmla="*/ 10 h 15"/>
                  <a:gd name="T26" fmla="*/ 12 w 15"/>
                  <a:gd name="T27" fmla="*/ 12 h 15"/>
                  <a:gd name="T28" fmla="*/ 11 w 15"/>
                  <a:gd name="T29" fmla="*/ 13 h 15"/>
                  <a:gd name="T30" fmla="*/ 8 w 15"/>
                  <a:gd name="T31" fmla="*/ 15 h 15"/>
                  <a:gd name="T32" fmla="*/ 8 w 15"/>
                  <a:gd name="T33" fmla="*/ 15 h 15"/>
                  <a:gd name="T34" fmla="*/ 5 w 15"/>
                  <a:gd name="T35" fmla="*/ 13 h 15"/>
                  <a:gd name="T36" fmla="*/ 3 w 15"/>
                  <a:gd name="T37" fmla="*/ 12 h 15"/>
                  <a:gd name="T38" fmla="*/ 2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1" name="Freeform 8629">
                <a:extLst>
                  <a:ext uri="{FF2B5EF4-FFF2-40B4-BE49-F238E27FC236}">
                    <a16:creationId xmlns:a16="http://schemas.microsoft.com/office/drawing/2014/main" id="{443C3D59-4AB6-44E9-81ED-BB99BFE96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40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7 w 9"/>
                  <a:gd name="T7" fmla="*/ 3 h 10"/>
                  <a:gd name="T8" fmla="*/ 7 w 9"/>
                  <a:gd name="T9" fmla="*/ 3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2" name="Freeform 8630">
                <a:extLst>
                  <a:ext uri="{FF2B5EF4-FFF2-40B4-BE49-F238E27FC236}">
                    <a16:creationId xmlns:a16="http://schemas.microsoft.com/office/drawing/2014/main" id="{6364766E-C934-49F9-937C-31A2BB2A3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40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1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1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3" name="Freeform 8631">
                <a:extLst>
                  <a:ext uri="{FF2B5EF4-FFF2-40B4-BE49-F238E27FC236}">
                    <a16:creationId xmlns:a16="http://schemas.microsoft.com/office/drawing/2014/main" id="{6C85BDDB-B853-4ADA-8A0A-C0EF1C8E3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533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2 w 15"/>
                  <a:gd name="T5" fmla="*/ 4 h 13"/>
                  <a:gd name="T6" fmla="*/ 3 w 15"/>
                  <a:gd name="T7" fmla="*/ 1 h 13"/>
                  <a:gd name="T8" fmla="*/ 5 w 15"/>
                  <a:gd name="T9" fmla="*/ 0 h 13"/>
                  <a:gd name="T10" fmla="*/ 8 w 15"/>
                  <a:gd name="T11" fmla="*/ 0 h 13"/>
                  <a:gd name="T12" fmla="*/ 8 w 15"/>
                  <a:gd name="T13" fmla="*/ 0 h 13"/>
                  <a:gd name="T14" fmla="*/ 11 w 15"/>
                  <a:gd name="T15" fmla="*/ 0 h 13"/>
                  <a:gd name="T16" fmla="*/ 12 w 15"/>
                  <a:gd name="T17" fmla="*/ 1 h 13"/>
                  <a:gd name="T18" fmla="*/ 14 w 15"/>
                  <a:gd name="T19" fmla="*/ 4 h 13"/>
                  <a:gd name="T20" fmla="*/ 15 w 15"/>
                  <a:gd name="T21" fmla="*/ 6 h 13"/>
                  <a:gd name="T22" fmla="*/ 15 w 15"/>
                  <a:gd name="T23" fmla="*/ 6 h 13"/>
                  <a:gd name="T24" fmla="*/ 14 w 15"/>
                  <a:gd name="T25" fmla="*/ 9 h 13"/>
                  <a:gd name="T26" fmla="*/ 12 w 15"/>
                  <a:gd name="T27" fmla="*/ 12 h 13"/>
                  <a:gd name="T28" fmla="*/ 11 w 15"/>
                  <a:gd name="T29" fmla="*/ 13 h 13"/>
                  <a:gd name="T30" fmla="*/ 8 w 15"/>
                  <a:gd name="T31" fmla="*/ 13 h 13"/>
                  <a:gd name="T32" fmla="*/ 8 w 15"/>
                  <a:gd name="T33" fmla="*/ 13 h 13"/>
                  <a:gd name="T34" fmla="*/ 5 w 15"/>
                  <a:gd name="T35" fmla="*/ 13 h 13"/>
                  <a:gd name="T36" fmla="*/ 3 w 15"/>
                  <a:gd name="T37" fmla="*/ 12 h 13"/>
                  <a:gd name="T38" fmla="*/ 2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5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4" name="Freeform 8632">
                <a:extLst>
                  <a:ext uri="{FF2B5EF4-FFF2-40B4-BE49-F238E27FC236}">
                    <a16:creationId xmlns:a16="http://schemas.microsoft.com/office/drawing/2014/main" id="{C86F5AC3-5EC0-4443-A450-E8DF14A5F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53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5" name="Freeform 8633">
                <a:extLst>
                  <a:ext uri="{FF2B5EF4-FFF2-40B4-BE49-F238E27FC236}">
                    <a16:creationId xmlns:a16="http://schemas.microsoft.com/office/drawing/2014/main" id="{291526FB-A523-4D2D-B313-559FFB4FB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153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6" name="Freeform 8634">
                <a:extLst>
                  <a:ext uri="{FF2B5EF4-FFF2-40B4-BE49-F238E27FC236}">
                    <a16:creationId xmlns:a16="http://schemas.microsoft.com/office/drawing/2014/main" id="{120D50A4-9844-4B7B-AA92-6F66CB324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644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7 h 15"/>
                  <a:gd name="T4" fmla="*/ 0 w 13"/>
                  <a:gd name="T5" fmla="*/ 4 h 15"/>
                  <a:gd name="T6" fmla="*/ 1 w 13"/>
                  <a:gd name="T7" fmla="*/ 3 h 15"/>
                  <a:gd name="T8" fmla="*/ 4 w 13"/>
                  <a:gd name="T9" fmla="*/ 1 h 15"/>
                  <a:gd name="T10" fmla="*/ 7 w 13"/>
                  <a:gd name="T11" fmla="*/ 0 h 15"/>
                  <a:gd name="T12" fmla="*/ 7 w 13"/>
                  <a:gd name="T13" fmla="*/ 0 h 15"/>
                  <a:gd name="T14" fmla="*/ 9 w 13"/>
                  <a:gd name="T15" fmla="*/ 1 h 15"/>
                  <a:gd name="T16" fmla="*/ 12 w 13"/>
                  <a:gd name="T17" fmla="*/ 3 h 15"/>
                  <a:gd name="T18" fmla="*/ 13 w 13"/>
                  <a:gd name="T19" fmla="*/ 4 h 15"/>
                  <a:gd name="T20" fmla="*/ 13 w 13"/>
                  <a:gd name="T21" fmla="*/ 7 h 15"/>
                  <a:gd name="T22" fmla="*/ 13 w 13"/>
                  <a:gd name="T23" fmla="*/ 7 h 15"/>
                  <a:gd name="T24" fmla="*/ 13 w 13"/>
                  <a:gd name="T25" fmla="*/ 10 h 15"/>
                  <a:gd name="T26" fmla="*/ 12 w 13"/>
                  <a:gd name="T27" fmla="*/ 12 h 15"/>
                  <a:gd name="T28" fmla="*/ 9 w 13"/>
                  <a:gd name="T29" fmla="*/ 13 h 15"/>
                  <a:gd name="T30" fmla="*/ 7 w 13"/>
                  <a:gd name="T31" fmla="*/ 15 h 15"/>
                  <a:gd name="T32" fmla="*/ 7 w 13"/>
                  <a:gd name="T33" fmla="*/ 15 h 15"/>
                  <a:gd name="T34" fmla="*/ 4 w 13"/>
                  <a:gd name="T35" fmla="*/ 13 h 15"/>
                  <a:gd name="T36" fmla="*/ 1 w 13"/>
                  <a:gd name="T37" fmla="*/ 12 h 15"/>
                  <a:gd name="T38" fmla="*/ 0 w 13"/>
                  <a:gd name="T39" fmla="*/ 10 h 15"/>
                  <a:gd name="T40" fmla="*/ 0 w 13"/>
                  <a:gd name="T41" fmla="*/ 7 h 15"/>
                  <a:gd name="T42" fmla="*/ 0 w 13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7" name="Freeform 8635">
                <a:extLst>
                  <a:ext uri="{FF2B5EF4-FFF2-40B4-BE49-F238E27FC236}">
                    <a16:creationId xmlns:a16="http://schemas.microsoft.com/office/drawing/2014/main" id="{AC811571-6CA9-446C-B812-F93E8B151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1647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6 w 10"/>
                  <a:gd name="T3" fmla="*/ 0 h 10"/>
                  <a:gd name="T4" fmla="*/ 7 w 10"/>
                  <a:gd name="T5" fmla="*/ 1 h 10"/>
                  <a:gd name="T6" fmla="*/ 7 w 10"/>
                  <a:gd name="T7" fmla="*/ 3 h 10"/>
                  <a:gd name="T8" fmla="*/ 7 w 10"/>
                  <a:gd name="T9" fmla="*/ 3 h 10"/>
                  <a:gd name="T10" fmla="*/ 6 w 10"/>
                  <a:gd name="T11" fmla="*/ 7 h 10"/>
                  <a:gd name="T12" fmla="*/ 3 w 10"/>
                  <a:gd name="T13" fmla="*/ 9 h 10"/>
                  <a:gd name="T14" fmla="*/ 3 w 10"/>
                  <a:gd name="T15" fmla="*/ 9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4 h 10"/>
                  <a:gd name="T28" fmla="*/ 10 w 10"/>
                  <a:gd name="T29" fmla="*/ 4 h 10"/>
                  <a:gd name="T30" fmla="*/ 9 w 10"/>
                  <a:gd name="T31" fmla="*/ 1 h 10"/>
                  <a:gd name="T32" fmla="*/ 6 w 10"/>
                  <a:gd name="T33" fmla="*/ 0 h 10"/>
                  <a:gd name="T34" fmla="*/ 6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8" name="Freeform 8636">
                <a:extLst>
                  <a:ext uri="{FF2B5EF4-FFF2-40B4-BE49-F238E27FC236}">
                    <a16:creationId xmlns:a16="http://schemas.microsoft.com/office/drawing/2014/main" id="{6FCF9C46-4DE8-4982-8B24-FEB68D435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64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9" name="Freeform 8637">
                <a:extLst>
                  <a:ext uri="{FF2B5EF4-FFF2-40B4-BE49-F238E27FC236}">
                    <a16:creationId xmlns:a16="http://schemas.microsoft.com/office/drawing/2014/main" id="{5714D567-19BF-4A45-91AD-D1B662088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522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0" name="Freeform 8638">
                <a:extLst>
                  <a:ext uri="{FF2B5EF4-FFF2-40B4-BE49-F238E27FC236}">
                    <a16:creationId xmlns:a16="http://schemas.microsoft.com/office/drawing/2014/main" id="{22A3F91E-CC8D-40AD-A13D-D83034D19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52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9 h 10"/>
                  <a:gd name="T12" fmla="*/ 2 w 9"/>
                  <a:gd name="T13" fmla="*/ 10 h 10"/>
                  <a:gd name="T14" fmla="*/ 2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9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1" name="Freeform 8639">
                <a:extLst>
                  <a:ext uri="{FF2B5EF4-FFF2-40B4-BE49-F238E27FC236}">
                    <a16:creationId xmlns:a16="http://schemas.microsoft.com/office/drawing/2014/main" id="{274D883C-B3D7-4FB9-B1A9-2CFE1248C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152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2" name="Freeform 8640">
                <a:extLst>
                  <a:ext uri="{FF2B5EF4-FFF2-40B4-BE49-F238E27FC236}">
                    <a16:creationId xmlns:a16="http://schemas.microsoft.com/office/drawing/2014/main" id="{7EF4E336-D0E6-4105-9BEE-D86F6B150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432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3" name="Freeform 8641">
                <a:extLst>
                  <a:ext uri="{FF2B5EF4-FFF2-40B4-BE49-F238E27FC236}">
                    <a16:creationId xmlns:a16="http://schemas.microsoft.com/office/drawing/2014/main" id="{B75947F8-7EFB-477F-9CA4-327EABE27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3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3 w 9"/>
                  <a:gd name="T13" fmla="*/ 10 h 10"/>
                  <a:gd name="T14" fmla="*/ 3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4" name="Freeform 8642">
                <a:extLst>
                  <a:ext uri="{FF2B5EF4-FFF2-40B4-BE49-F238E27FC236}">
                    <a16:creationId xmlns:a16="http://schemas.microsoft.com/office/drawing/2014/main" id="{90576393-06B6-42D3-B56D-3EEC54991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43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5" name="Freeform 8643">
                <a:extLst>
                  <a:ext uri="{FF2B5EF4-FFF2-40B4-BE49-F238E27FC236}">
                    <a16:creationId xmlns:a16="http://schemas.microsoft.com/office/drawing/2014/main" id="{70F77482-0B7A-4CFA-AC5E-4D7DFC1C2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656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7 h 15"/>
                  <a:gd name="T4" fmla="*/ 0 w 14"/>
                  <a:gd name="T5" fmla="*/ 4 h 15"/>
                  <a:gd name="T6" fmla="*/ 2 w 14"/>
                  <a:gd name="T7" fmla="*/ 3 h 15"/>
                  <a:gd name="T8" fmla="*/ 5 w 14"/>
                  <a:gd name="T9" fmla="*/ 1 h 15"/>
                  <a:gd name="T10" fmla="*/ 8 w 14"/>
                  <a:gd name="T11" fmla="*/ 0 h 15"/>
                  <a:gd name="T12" fmla="*/ 8 w 14"/>
                  <a:gd name="T13" fmla="*/ 0 h 15"/>
                  <a:gd name="T14" fmla="*/ 9 w 14"/>
                  <a:gd name="T15" fmla="*/ 1 h 15"/>
                  <a:gd name="T16" fmla="*/ 12 w 14"/>
                  <a:gd name="T17" fmla="*/ 3 h 15"/>
                  <a:gd name="T18" fmla="*/ 14 w 14"/>
                  <a:gd name="T19" fmla="*/ 4 h 15"/>
                  <a:gd name="T20" fmla="*/ 14 w 14"/>
                  <a:gd name="T21" fmla="*/ 7 h 15"/>
                  <a:gd name="T22" fmla="*/ 14 w 14"/>
                  <a:gd name="T23" fmla="*/ 7 h 15"/>
                  <a:gd name="T24" fmla="*/ 14 w 14"/>
                  <a:gd name="T25" fmla="*/ 10 h 15"/>
                  <a:gd name="T26" fmla="*/ 12 w 14"/>
                  <a:gd name="T27" fmla="*/ 12 h 15"/>
                  <a:gd name="T28" fmla="*/ 9 w 14"/>
                  <a:gd name="T29" fmla="*/ 13 h 15"/>
                  <a:gd name="T30" fmla="*/ 8 w 14"/>
                  <a:gd name="T31" fmla="*/ 15 h 15"/>
                  <a:gd name="T32" fmla="*/ 8 w 14"/>
                  <a:gd name="T33" fmla="*/ 15 h 15"/>
                  <a:gd name="T34" fmla="*/ 5 w 14"/>
                  <a:gd name="T35" fmla="*/ 13 h 15"/>
                  <a:gd name="T36" fmla="*/ 2 w 14"/>
                  <a:gd name="T37" fmla="*/ 12 h 15"/>
                  <a:gd name="T38" fmla="*/ 0 w 14"/>
                  <a:gd name="T39" fmla="*/ 10 h 15"/>
                  <a:gd name="T40" fmla="*/ 0 w 14"/>
                  <a:gd name="T41" fmla="*/ 7 h 15"/>
                  <a:gd name="T42" fmla="*/ 0 w 14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6" name="Freeform 8644">
                <a:extLst>
                  <a:ext uri="{FF2B5EF4-FFF2-40B4-BE49-F238E27FC236}">
                    <a16:creationId xmlns:a16="http://schemas.microsoft.com/office/drawing/2014/main" id="{537F7868-5318-438E-BE4B-D5A2AB4E3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1659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7" name="Freeform 8645">
                <a:extLst>
                  <a:ext uri="{FF2B5EF4-FFF2-40B4-BE49-F238E27FC236}">
                    <a16:creationId xmlns:a16="http://schemas.microsoft.com/office/drawing/2014/main" id="{BD2AD7F5-8BA3-42F3-AC2C-AD2254454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656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8" name="Freeform 8646">
                <a:extLst>
                  <a:ext uri="{FF2B5EF4-FFF2-40B4-BE49-F238E27FC236}">
                    <a16:creationId xmlns:a16="http://schemas.microsoft.com/office/drawing/2014/main" id="{57BDB331-1EF6-4851-9F76-DEA10324C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668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9" name="Freeform 8647">
                <a:extLst>
                  <a:ext uri="{FF2B5EF4-FFF2-40B4-BE49-F238E27FC236}">
                    <a16:creationId xmlns:a16="http://schemas.microsoft.com/office/drawing/2014/main" id="{4175C1B7-D10C-45F8-B78A-E71EDF6E6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669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80" name="Freeform 8648">
                <a:extLst>
                  <a:ext uri="{FF2B5EF4-FFF2-40B4-BE49-F238E27FC236}">
                    <a16:creationId xmlns:a16="http://schemas.microsoft.com/office/drawing/2014/main" id="{9C5F0768-032C-4A9B-9614-1441CB5CA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66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9248" name="Group 8850">
              <a:extLst>
                <a:ext uri="{FF2B5EF4-FFF2-40B4-BE49-F238E27FC236}">
                  <a16:creationId xmlns:a16="http://schemas.microsoft.com/office/drawing/2014/main" id="{3789850A-AF4A-42AD-9F75-1B962833F0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" y="1395"/>
              <a:ext cx="1658" cy="358"/>
              <a:chOff x="843" y="1395"/>
              <a:chExt cx="1658" cy="358"/>
            </a:xfrm>
          </p:grpSpPr>
          <p:sp>
            <p:nvSpPr>
              <p:cNvPr id="59681" name="Freeform 8650">
                <a:extLst>
                  <a:ext uri="{FF2B5EF4-FFF2-40B4-BE49-F238E27FC236}">
                    <a16:creationId xmlns:a16="http://schemas.microsoft.com/office/drawing/2014/main" id="{F27FEFD6-23FD-4465-84D0-B58F94872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581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2" name="Freeform 8651">
                <a:extLst>
                  <a:ext uri="{FF2B5EF4-FFF2-40B4-BE49-F238E27FC236}">
                    <a16:creationId xmlns:a16="http://schemas.microsoft.com/office/drawing/2014/main" id="{78D9AE38-4A4C-4E19-8695-40D96627D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584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5 w 9"/>
                  <a:gd name="T33" fmla="*/ 0 h 10"/>
                  <a:gd name="T34" fmla="*/ 5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3" name="Freeform 8652">
                <a:extLst>
                  <a:ext uri="{FF2B5EF4-FFF2-40B4-BE49-F238E27FC236}">
                    <a16:creationId xmlns:a16="http://schemas.microsoft.com/office/drawing/2014/main" id="{F1CA5F9E-8092-4ABC-8944-B13A9D181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581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4" name="Freeform 8653">
                <a:extLst>
                  <a:ext uri="{FF2B5EF4-FFF2-40B4-BE49-F238E27FC236}">
                    <a16:creationId xmlns:a16="http://schemas.microsoft.com/office/drawing/2014/main" id="{CB0A0F02-81E8-4405-AFAC-258A55340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572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7 h 15"/>
                  <a:gd name="T4" fmla="*/ 0 w 14"/>
                  <a:gd name="T5" fmla="*/ 4 h 15"/>
                  <a:gd name="T6" fmla="*/ 2 w 14"/>
                  <a:gd name="T7" fmla="*/ 3 h 15"/>
                  <a:gd name="T8" fmla="*/ 5 w 14"/>
                  <a:gd name="T9" fmla="*/ 1 h 15"/>
                  <a:gd name="T10" fmla="*/ 8 w 14"/>
                  <a:gd name="T11" fmla="*/ 0 h 15"/>
                  <a:gd name="T12" fmla="*/ 8 w 14"/>
                  <a:gd name="T13" fmla="*/ 0 h 15"/>
                  <a:gd name="T14" fmla="*/ 9 w 14"/>
                  <a:gd name="T15" fmla="*/ 1 h 15"/>
                  <a:gd name="T16" fmla="*/ 12 w 14"/>
                  <a:gd name="T17" fmla="*/ 3 h 15"/>
                  <a:gd name="T18" fmla="*/ 14 w 14"/>
                  <a:gd name="T19" fmla="*/ 4 h 15"/>
                  <a:gd name="T20" fmla="*/ 14 w 14"/>
                  <a:gd name="T21" fmla="*/ 7 h 15"/>
                  <a:gd name="T22" fmla="*/ 14 w 14"/>
                  <a:gd name="T23" fmla="*/ 7 h 15"/>
                  <a:gd name="T24" fmla="*/ 14 w 14"/>
                  <a:gd name="T25" fmla="*/ 10 h 15"/>
                  <a:gd name="T26" fmla="*/ 12 w 14"/>
                  <a:gd name="T27" fmla="*/ 12 h 15"/>
                  <a:gd name="T28" fmla="*/ 9 w 14"/>
                  <a:gd name="T29" fmla="*/ 13 h 15"/>
                  <a:gd name="T30" fmla="*/ 8 w 14"/>
                  <a:gd name="T31" fmla="*/ 15 h 15"/>
                  <a:gd name="T32" fmla="*/ 8 w 14"/>
                  <a:gd name="T33" fmla="*/ 15 h 15"/>
                  <a:gd name="T34" fmla="*/ 5 w 14"/>
                  <a:gd name="T35" fmla="*/ 13 h 15"/>
                  <a:gd name="T36" fmla="*/ 2 w 14"/>
                  <a:gd name="T37" fmla="*/ 12 h 15"/>
                  <a:gd name="T38" fmla="*/ 0 w 14"/>
                  <a:gd name="T39" fmla="*/ 10 h 15"/>
                  <a:gd name="T40" fmla="*/ 0 w 14"/>
                  <a:gd name="T41" fmla="*/ 7 h 15"/>
                  <a:gd name="T42" fmla="*/ 0 w 14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5" name="Freeform 8654">
                <a:extLst>
                  <a:ext uri="{FF2B5EF4-FFF2-40B4-BE49-F238E27FC236}">
                    <a16:creationId xmlns:a16="http://schemas.microsoft.com/office/drawing/2014/main" id="{7F7FE8E2-AB5D-4D83-AEBD-69D63BF46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1575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1 h 10"/>
                  <a:gd name="T6" fmla="*/ 8 w 11"/>
                  <a:gd name="T7" fmla="*/ 3 h 10"/>
                  <a:gd name="T8" fmla="*/ 8 w 11"/>
                  <a:gd name="T9" fmla="*/ 3 h 10"/>
                  <a:gd name="T10" fmla="*/ 6 w 11"/>
                  <a:gd name="T11" fmla="*/ 7 h 10"/>
                  <a:gd name="T12" fmla="*/ 3 w 11"/>
                  <a:gd name="T13" fmla="*/ 9 h 10"/>
                  <a:gd name="T14" fmla="*/ 3 w 11"/>
                  <a:gd name="T15" fmla="*/ 9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8 w 11"/>
                  <a:gd name="T25" fmla="*/ 9 h 10"/>
                  <a:gd name="T26" fmla="*/ 11 w 11"/>
                  <a:gd name="T27" fmla="*/ 4 h 10"/>
                  <a:gd name="T28" fmla="*/ 11 w 11"/>
                  <a:gd name="T29" fmla="*/ 4 h 10"/>
                  <a:gd name="T30" fmla="*/ 9 w 11"/>
                  <a:gd name="T31" fmla="*/ 1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1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6" name="Freeform 8655">
                <a:extLst>
                  <a:ext uri="{FF2B5EF4-FFF2-40B4-BE49-F238E27FC236}">
                    <a16:creationId xmlns:a16="http://schemas.microsoft.com/office/drawing/2014/main" id="{177192AB-94D3-4208-A059-C705C41CC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572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7" name="Freeform 8656">
                <a:extLst>
                  <a:ext uri="{FF2B5EF4-FFF2-40B4-BE49-F238E27FC236}">
                    <a16:creationId xmlns:a16="http://schemas.microsoft.com/office/drawing/2014/main" id="{D791248F-9834-44CB-8FB0-ECB934DE8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533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7 h 15"/>
                  <a:gd name="T4" fmla="*/ 0 w 13"/>
                  <a:gd name="T5" fmla="*/ 4 h 15"/>
                  <a:gd name="T6" fmla="*/ 1 w 13"/>
                  <a:gd name="T7" fmla="*/ 3 h 15"/>
                  <a:gd name="T8" fmla="*/ 4 w 13"/>
                  <a:gd name="T9" fmla="*/ 1 h 15"/>
                  <a:gd name="T10" fmla="*/ 7 w 13"/>
                  <a:gd name="T11" fmla="*/ 0 h 15"/>
                  <a:gd name="T12" fmla="*/ 7 w 13"/>
                  <a:gd name="T13" fmla="*/ 0 h 15"/>
                  <a:gd name="T14" fmla="*/ 8 w 13"/>
                  <a:gd name="T15" fmla="*/ 1 h 15"/>
                  <a:gd name="T16" fmla="*/ 11 w 13"/>
                  <a:gd name="T17" fmla="*/ 3 h 15"/>
                  <a:gd name="T18" fmla="*/ 13 w 13"/>
                  <a:gd name="T19" fmla="*/ 4 h 15"/>
                  <a:gd name="T20" fmla="*/ 13 w 13"/>
                  <a:gd name="T21" fmla="*/ 7 h 15"/>
                  <a:gd name="T22" fmla="*/ 13 w 13"/>
                  <a:gd name="T23" fmla="*/ 7 h 15"/>
                  <a:gd name="T24" fmla="*/ 13 w 13"/>
                  <a:gd name="T25" fmla="*/ 10 h 15"/>
                  <a:gd name="T26" fmla="*/ 11 w 13"/>
                  <a:gd name="T27" fmla="*/ 12 h 15"/>
                  <a:gd name="T28" fmla="*/ 8 w 13"/>
                  <a:gd name="T29" fmla="*/ 13 h 15"/>
                  <a:gd name="T30" fmla="*/ 7 w 13"/>
                  <a:gd name="T31" fmla="*/ 15 h 15"/>
                  <a:gd name="T32" fmla="*/ 7 w 13"/>
                  <a:gd name="T33" fmla="*/ 15 h 15"/>
                  <a:gd name="T34" fmla="*/ 4 w 13"/>
                  <a:gd name="T35" fmla="*/ 13 h 15"/>
                  <a:gd name="T36" fmla="*/ 1 w 13"/>
                  <a:gd name="T37" fmla="*/ 12 h 15"/>
                  <a:gd name="T38" fmla="*/ 0 w 13"/>
                  <a:gd name="T39" fmla="*/ 10 h 15"/>
                  <a:gd name="T40" fmla="*/ 0 w 13"/>
                  <a:gd name="T41" fmla="*/ 7 h 15"/>
                  <a:gd name="T42" fmla="*/ 0 w 13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8" y="1"/>
                    </a:lnTo>
                    <a:lnTo>
                      <a:pt x="11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2"/>
                    </a:lnTo>
                    <a:lnTo>
                      <a:pt x="8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8" name="Freeform 8657">
                <a:extLst>
                  <a:ext uri="{FF2B5EF4-FFF2-40B4-BE49-F238E27FC236}">
                    <a16:creationId xmlns:a16="http://schemas.microsoft.com/office/drawing/2014/main" id="{31EB62C0-1FA0-409D-9B41-6930BD916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536"/>
                <a:ext cx="10" cy="10"/>
              </a:xfrm>
              <a:custGeom>
                <a:avLst/>
                <a:gdLst>
                  <a:gd name="T0" fmla="*/ 5 w 10"/>
                  <a:gd name="T1" fmla="*/ 0 h 10"/>
                  <a:gd name="T2" fmla="*/ 5 w 10"/>
                  <a:gd name="T3" fmla="*/ 0 h 10"/>
                  <a:gd name="T4" fmla="*/ 7 w 10"/>
                  <a:gd name="T5" fmla="*/ 1 h 10"/>
                  <a:gd name="T6" fmla="*/ 7 w 10"/>
                  <a:gd name="T7" fmla="*/ 3 h 10"/>
                  <a:gd name="T8" fmla="*/ 7 w 10"/>
                  <a:gd name="T9" fmla="*/ 3 h 10"/>
                  <a:gd name="T10" fmla="*/ 5 w 10"/>
                  <a:gd name="T11" fmla="*/ 7 h 10"/>
                  <a:gd name="T12" fmla="*/ 2 w 10"/>
                  <a:gd name="T13" fmla="*/ 9 h 10"/>
                  <a:gd name="T14" fmla="*/ 2 w 10"/>
                  <a:gd name="T15" fmla="*/ 9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4 h 10"/>
                  <a:gd name="T28" fmla="*/ 10 w 10"/>
                  <a:gd name="T29" fmla="*/ 4 h 10"/>
                  <a:gd name="T30" fmla="*/ 8 w 10"/>
                  <a:gd name="T31" fmla="*/ 1 h 10"/>
                  <a:gd name="T32" fmla="*/ 5 w 10"/>
                  <a:gd name="T33" fmla="*/ 0 h 10"/>
                  <a:gd name="T34" fmla="*/ 5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5" y="0"/>
                    </a:moveTo>
                    <a:lnTo>
                      <a:pt x="5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9" name="Freeform 8658">
                <a:extLst>
                  <a:ext uri="{FF2B5EF4-FFF2-40B4-BE49-F238E27FC236}">
                    <a16:creationId xmlns:a16="http://schemas.microsoft.com/office/drawing/2014/main" id="{165171C7-8BB5-4236-B39F-338D4D5D1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53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0" name="Freeform 8659">
                <a:extLst>
                  <a:ext uri="{FF2B5EF4-FFF2-40B4-BE49-F238E27FC236}">
                    <a16:creationId xmlns:a16="http://schemas.microsoft.com/office/drawing/2014/main" id="{FF27B5CB-D316-412D-9474-5310F6AF2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458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1" name="Freeform 8660">
                <a:extLst>
                  <a:ext uri="{FF2B5EF4-FFF2-40B4-BE49-F238E27FC236}">
                    <a16:creationId xmlns:a16="http://schemas.microsoft.com/office/drawing/2014/main" id="{E10EFB6B-1338-4CC3-9F6A-6EE125FF7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459"/>
                <a:ext cx="10" cy="11"/>
              </a:xfrm>
              <a:custGeom>
                <a:avLst/>
                <a:gdLst>
                  <a:gd name="T0" fmla="*/ 6 w 10"/>
                  <a:gd name="T1" fmla="*/ 0 h 11"/>
                  <a:gd name="T2" fmla="*/ 6 w 10"/>
                  <a:gd name="T3" fmla="*/ 0 h 11"/>
                  <a:gd name="T4" fmla="*/ 7 w 10"/>
                  <a:gd name="T5" fmla="*/ 2 h 11"/>
                  <a:gd name="T6" fmla="*/ 7 w 10"/>
                  <a:gd name="T7" fmla="*/ 5 h 11"/>
                  <a:gd name="T8" fmla="*/ 7 w 10"/>
                  <a:gd name="T9" fmla="*/ 5 h 11"/>
                  <a:gd name="T10" fmla="*/ 6 w 10"/>
                  <a:gd name="T11" fmla="*/ 8 h 11"/>
                  <a:gd name="T12" fmla="*/ 3 w 10"/>
                  <a:gd name="T13" fmla="*/ 9 h 11"/>
                  <a:gd name="T14" fmla="*/ 3 w 10"/>
                  <a:gd name="T15" fmla="*/ 9 h 11"/>
                  <a:gd name="T16" fmla="*/ 0 w 10"/>
                  <a:gd name="T17" fmla="*/ 9 h 11"/>
                  <a:gd name="T18" fmla="*/ 0 w 10"/>
                  <a:gd name="T19" fmla="*/ 9 h 11"/>
                  <a:gd name="T20" fmla="*/ 4 w 10"/>
                  <a:gd name="T21" fmla="*/ 11 h 11"/>
                  <a:gd name="T22" fmla="*/ 4 w 10"/>
                  <a:gd name="T23" fmla="*/ 11 h 11"/>
                  <a:gd name="T24" fmla="*/ 7 w 10"/>
                  <a:gd name="T25" fmla="*/ 9 h 11"/>
                  <a:gd name="T26" fmla="*/ 10 w 10"/>
                  <a:gd name="T27" fmla="*/ 5 h 11"/>
                  <a:gd name="T28" fmla="*/ 10 w 10"/>
                  <a:gd name="T29" fmla="*/ 5 h 11"/>
                  <a:gd name="T30" fmla="*/ 9 w 10"/>
                  <a:gd name="T31" fmla="*/ 2 h 11"/>
                  <a:gd name="T32" fmla="*/ 6 w 10"/>
                  <a:gd name="T33" fmla="*/ 0 h 11"/>
                  <a:gd name="T34" fmla="*/ 6 w 10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10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2" name="Freeform 8661">
                <a:extLst>
                  <a:ext uri="{FF2B5EF4-FFF2-40B4-BE49-F238E27FC236}">
                    <a16:creationId xmlns:a16="http://schemas.microsoft.com/office/drawing/2014/main" id="{3675654A-9030-4580-AF43-94AE51AE4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45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3" name="Freeform 8662">
                <a:extLst>
                  <a:ext uri="{FF2B5EF4-FFF2-40B4-BE49-F238E27FC236}">
                    <a16:creationId xmlns:a16="http://schemas.microsoft.com/office/drawing/2014/main" id="{020B9BD4-FC94-43AD-A69B-2A7539C98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509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2 w 15"/>
                  <a:gd name="T5" fmla="*/ 4 h 13"/>
                  <a:gd name="T6" fmla="*/ 3 w 15"/>
                  <a:gd name="T7" fmla="*/ 1 h 13"/>
                  <a:gd name="T8" fmla="*/ 5 w 15"/>
                  <a:gd name="T9" fmla="*/ 0 h 13"/>
                  <a:gd name="T10" fmla="*/ 8 w 15"/>
                  <a:gd name="T11" fmla="*/ 0 h 13"/>
                  <a:gd name="T12" fmla="*/ 8 w 15"/>
                  <a:gd name="T13" fmla="*/ 0 h 13"/>
                  <a:gd name="T14" fmla="*/ 11 w 15"/>
                  <a:gd name="T15" fmla="*/ 0 h 13"/>
                  <a:gd name="T16" fmla="*/ 12 w 15"/>
                  <a:gd name="T17" fmla="*/ 1 h 13"/>
                  <a:gd name="T18" fmla="*/ 14 w 15"/>
                  <a:gd name="T19" fmla="*/ 4 h 13"/>
                  <a:gd name="T20" fmla="*/ 15 w 15"/>
                  <a:gd name="T21" fmla="*/ 6 h 13"/>
                  <a:gd name="T22" fmla="*/ 15 w 15"/>
                  <a:gd name="T23" fmla="*/ 6 h 13"/>
                  <a:gd name="T24" fmla="*/ 14 w 15"/>
                  <a:gd name="T25" fmla="*/ 9 h 13"/>
                  <a:gd name="T26" fmla="*/ 12 w 15"/>
                  <a:gd name="T27" fmla="*/ 12 h 13"/>
                  <a:gd name="T28" fmla="*/ 11 w 15"/>
                  <a:gd name="T29" fmla="*/ 13 h 13"/>
                  <a:gd name="T30" fmla="*/ 8 w 15"/>
                  <a:gd name="T31" fmla="*/ 13 h 13"/>
                  <a:gd name="T32" fmla="*/ 8 w 15"/>
                  <a:gd name="T33" fmla="*/ 13 h 13"/>
                  <a:gd name="T34" fmla="*/ 5 w 15"/>
                  <a:gd name="T35" fmla="*/ 13 h 13"/>
                  <a:gd name="T36" fmla="*/ 3 w 15"/>
                  <a:gd name="T37" fmla="*/ 12 h 13"/>
                  <a:gd name="T38" fmla="*/ 2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5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4" name="Freeform 8663">
                <a:extLst>
                  <a:ext uri="{FF2B5EF4-FFF2-40B4-BE49-F238E27FC236}">
                    <a16:creationId xmlns:a16="http://schemas.microsoft.com/office/drawing/2014/main" id="{F9EC6ADD-927F-4480-8914-F2BB3CAEF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510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4 w 9"/>
                  <a:gd name="T33" fmla="*/ 0 h 11"/>
                  <a:gd name="T34" fmla="*/ 4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5" name="Freeform 8664">
                <a:extLst>
                  <a:ext uri="{FF2B5EF4-FFF2-40B4-BE49-F238E27FC236}">
                    <a16:creationId xmlns:a16="http://schemas.microsoft.com/office/drawing/2014/main" id="{1C0DA3CC-706B-4301-BBC9-4E83F1249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50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6" name="Freeform 8665">
                <a:extLst>
                  <a:ext uri="{FF2B5EF4-FFF2-40B4-BE49-F238E27FC236}">
                    <a16:creationId xmlns:a16="http://schemas.microsoft.com/office/drawing/2014/main" id="{CCDB08DA-880E-43DA-B10C-7025C708E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740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7" name="Freeform 8666">
                <a:extLst>
                  <a:ext uri="{FF2B5EF4-FFF2-40B4-BE49-F238E27FC236}">
                    <a16:creationId xmlns:a16="http://schemas.microsoft.com/office/drawing/2014/main" id="{FBF10EEF-D624-4BF5-9D08-2E028B65A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41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8" name="Freeform 8667">
                <a:extLst>
                  <a:ext uri="{FF2B5EF4-FFF2-40B4-BE49-F238E27FC236}">
                    <a16:creationId xmlns:a16="http://schemas.microsoft.com/office/drawing/2014/main" id="{E35342EB-6516-4795-8B61-F3CDFA3F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74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9" name="Freeform 8668">
                <a:extLst>
                  <a:ext uri="{FF2B5EF4-FFF2-40B4-BE49-F238E27FC236}">
                    <a16:creationId xmlns:a16="http://schemas.microsoft.com/office/drawing/2014/main" id="{C3E44A45-3748-4E0A-9E0D-2ECA813FF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654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0 w 15"/>
                  <a:gd name="T3" fmla="*/ 8 h 14"/>
                  <a:gd name="T4" fmla="*/ 2 w 15"/>
                  <a:gd name="T5" fmla="*/ 5 h 14"/>
                  <a:gd name="T6" fmla="*/ 3 w 15"/>
                  <a:gd name="T7" fmla="*/ 2 h 14"/>
                  <a:gd name="T8" fmla="*/ 5 w 15"/>
                  <a:gd name="T9" fmla="*/ 0 h 14"/>
                  <a:gd name="T10" fmla="*/ 8 w 15"/>
                  <a:gd name="T11" fmla="*/ 0 h 14"/>
                  <a:gd name="T12" fmla="*/ 8 w 15"/>
                  <a:gd name="T13" fmla="*/ 0 h 14"/>
                  <a:gd name="T14" fmla="*/ 11 w 15"/>
                  <a:gd name="T15" fmla="*/ 0 h 14"/>
                  <a:gd name="T16" fmla="*/ 12 w 15"/>
                  <a:gd name="T17" fmla="*/ 2 h 14"/>
                  <a:gd name="T18" fmla="*/ 14 w 15"/>
                  <a:gd name="T19" fmla="*/ 5 h 14"/>
                  <a:gd name="T20" fmla="*/ 15 w 15"/>
                  <a:gd name="T21" fmla="*/ 8 h 14"/>
                  <a:gd name="T22" fmla="*/ 15 w 15"/>
                  <a:gd name="T23" fmla="*/ 8 h 14"/>
                  <a:gd name="T24" fmla="*/ 14 w 15"/>
                  <a:gd name="T25" fmla="*/ 9 h 14"/>
                  <a:gd name="T26" fmla="*/ 12 w 15"/>
                  <a:gd name="T27" fmla="*/ 12 h 14"/>
                  <a:gd name="T28" fmla="*/ 11 w 15"/>
                  <a:gd name="T29" fmla="*/ 14 h 14"/>
                  <a:gd name="T30" fmla="*/ 8 w 15"/>
                  <a:gd name="T31" fmla="*/ 14 h 14"/>
                  <a:gd name="T32" fmla="*/ 8 w 15"/>
                  <a:gd name="T33" fmla="*/ 14 h 14"/>
                  <a:gd name="T34" fmla="*/ 5 w 15"/>
                  <a:gd name="T35" fmla="*/ 14 h 14"/>
                  <a:gd name="T36" fmla="*/ 3 w 15"/>
                  <a:gd name="T37" fmla="*/ 12 h 14"/>
                  <a:gd name="T38" fmla="*/ 2 w 15"/>
                  <a:gd name="T39" fmla="*/ 9 h 14"/>
                  <a:gd name="T40" fmla="*/ 0 w 15"/>
                  <a:gd name="T41" fmla="*/ 8 h 14"/>
                  <a:gd name="T42" fmla="*/ 0 w 15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0" name="Freeform 8669">
                <a:extLst>
                  <a:ext uri="{FF2B5EF4-FFF2-40B4-BE49-F238E27FC236}">
                    <a16:creationId xmlns:a16="http://schemas.microsoft.com/office/drawing/2014/main" id="{FC5510FC-DCCA-466C-A43F-3FDCEACA8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656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6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7 w 9"/>
                  <a:gd name="T31" fmla="*/ 3 h 10"/>
                  <a:gd name="T32" fmla="*/ 4 w 9"/>
                  <a:gd name="T33" fmla="*/ 0 h 10"/>
                  <a:gd name="T34" fmla="*/ 4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1" name="Freeform 8670">
                <a:extLst>
                  <a:ext uri="{FF2B5EF4-FFF2-40B4-BE49-F238E27FC236}">
                    <a16:creationId xmlns:a16="http://schemas.microsoft.com/office/drawing/2014/main" id="{B055FA82-BB12-484A-8F25-6285D554F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165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2" name="Freeform 8671">
                <a:extLst>
                  <a:ext uri="{FF2B5EF4-FFF2-40B4-BE49-F238E27FC236}">
                    <a16:creationId xmlns:a16="http://schemas.microsoft.com/office/drawing/2014/main" id="{48B90002-471C-4C46-B0B2-547C13B61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533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3" name="Freeform 8672">
                <a:extLst>
                  <a:ext uri="{FF2B5EF4-FFF2-40B4-BE49-F238E27FC236}">
                    <a16:creationId xmlns:a16="http://schemas.microsoft.com/office/drawing/2014/main" id="{22813F38-EB75-4AC0-BA4E-00C0860A4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53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4" name="Freeform 8673">
                <a:extLst>
                  <a:ext uri="{FF2B5EF4-FFF2-40B4-BE49-F238E27FC236}">
                    <a16:creationId xmlns:a16="http://schemas.microsoft.com/office/drawing/2014/main" id="{2696ABD0-DE5C-4E17-8CBA-578B2E4CE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53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5" name="Freeform 8674">
                <a:extLst>
                  <a:ext uri="{FF2B5EF4-FFF2-40B4-BE49-F238E27FC236}">
                    <a16:creationId xmlns:a16="http://schemas.microsoft.com/office/drawing/2014/main" id="{772A4D82-2AC7-45D3-AF85-1E80B1934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395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6" name="Freeform 8675">
                <a:extLst>
                  <a:ext uri="{FF2B5EF4-FFF2-40B4-BE49-F238E27FC236}">
                    <a16:creationId xmlns:a16="http://schemas.microsoft.com/office/drawing/2014/main" id="{F88C8FC8-C6C4-474C-BCAB-975773919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395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7" name="Freeform 8676">
                <a:extLst>
                  <a:ext uri="{FF2B5EF4-FFF2-40B4-BE49-F238E27FC236}">
                    <a16:creationId xmlns:a16="http://schemas.microsoft.com/office/drawing/2014/main" id="{4866C044-97F3-492E-82E9-97FC0CC8F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395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8" name="Freeform 8677">
                <a:extLst>
                  <a:ext uri="{FF2B5EF4-FFF2-40B4-BE49-F238E27FC236}">
                    <a16:creationId xmlns:a16="http://schemas.microsoft.com/office/drawing/2014/main" id="{192587C9-0A0C-409F-8C04-A22F429D9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429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9" name="Freeform 8678">
                <a:extLst>
                  <a:ext uri="{FF2B5EF4-FFF2-40B4-BE49-F238E27FC236}">
                    <a16:creationId xmlns:a16="http://schemas.microsoft.com/office/drawing/2014/main" id="{EF3D298D-B679-41C9-99DA-4FA1E39ED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431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4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4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0" name="Freeform 8679">
                <a:extLst>
                  <a:ext uri="{FF2B5EF4-FFF2-40B4-BE49-F238E27FC236}">
                    <a16:creationId xmlns:a16="http://schemas.microsoft.com/office/drawing/2014/main" id="{43AF3CAB-9646-4DB0-B2EF-F3D308FAC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429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1" name="Freeform 8680">
                <a:extLst>
                  <a:ext uri="{FF2B5EF4-FFF2-40B4-BE49-F238E27FC236}">
                    <a16:creationId xmlns:a16="http://schemas.microsoft.com/office/drawing/2014/main" id="{244D512C-FA8B-4761-8258-4BD81A413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1446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0 h 9"/>
                  <a:gd name="T6" fmla="*/ 4 w 9"/>
                  <a:gd name="T7" fmla="*/ 0 h 9"/>
                  <a:gd name="T8" fmla="*/ 4 w 9"/>
                  <a:gd name="T9" fmla="*/ 0 h 9"/>
                  <a:gd name="T10" fmla="*/ 9 w 9"/>
                  <a:gd name="T11" fmla="*/ 0 h 9"/>
                  <a:gd name="T12" fmla="*/ 9 w 9"/>
                  <a:gd name="T13" fmla="*/ 4 h 9"/>
                  <a:gd name="T14" fmla="*/ 9 w 9"/>
                  <a:gd name="T15" fmla="*/ 4 h 9"/>
                  <a:gd name="T16" fmla="*/ 9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2" name="Freeform 8681">
                <a:extLst>
                  <a:ext uri="{FF2B5EF4-FFF2-40B4-BE49-F238E27FC236}">
                    <a16:creationId xmlns:a16="http://schemas.microsoft.com/office/drawing/2014/main" id="{C84CF5F7-AE01-4A3D-9454-1BB67A14F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446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3" name="Freeform 8682">
                <a:extLst>
                  <a:ext uri="{FF2B5EF4-FFF2-40B4-BE49-F238E27FC236}">
                    <a16:creationId xmlns:a16="http://schemas.microsoft.com/office/drawing/2014/main" id="{BE3AEC4D-A39B-4394-8D4E-28FB4BD41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444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4" name="Freeform 8683">
                <a:extLst>
                  <a:ext uri="{FF2B5EF4-FFF2-40B4-BE49-F238E27FC236}">
                    <a16:creationId xmlns:a16="http://schemas.microsoft.com/office/drawing/2014/main" id="{1D8F552D-5539-40AD-84E6-A9FCF47E4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438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0 h 9"/>
                  <a:gd name="T6" fmla="*/ 4 w 9"/>
                  <a:gd name="T7" fmla="*/ 0 h 9"/>
                  <a:gd name="T8" fmla="*/ 4 w 9"/>
                  <a:gd name="T9" fmla="*/ 0 h 9"/>
                  <a:gd name="T10" fmla="*/ 9 w 9"/>
                  <a:gd name="T11" fmla="*/ 0 h 9"/>
                  <a:gd name="T12" fmla="*/ 9 w 9"/>
                  <a:gd name="T13" fmla="*/ 5 h 9"/>
                  <a:gd name="T14" fmla="*/ 9 w 9"/>
                  <a:gd name="T15" fmla="*/ 5 h 9"/>
                  <a:gd name="T16" fmla="*/ 9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5" name="Freeform 8684">
                <a:extLst>
                  <a:ext uri="{FF2B5EF4-FFF2-40B4-BE49-F238E27FC236}">
                    <a16:creationId xmlns:a16="http://schemas.microsoft.com/office/drawing/2014/main" id="{AE2DCBDF-6163-4FBA-8343-FE9092025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43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6" name="Freeform 8685">
                <a:extLst>
                  <a:ext uri="{FF2B5EF4-FFF2-40B4-BE49-F238E27FC236}">
                    <a16:creationId xmlns:a16="http://schemas.microsoft.com/office/drawing/2014/main" id="{98A97B45-87F5-447B-A09A-A4EBACB66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437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7" name="Freeform 8686">
                <a:extLst>
                  <a:ext uri="{FF2B5EF4-FFF2-40B4-BE49-F238E27FC236}">
                    <a16:creationId xmlns:a16="http://schemas.microsoft.com/office/drawing/2014/main" id="{BC8757F6-7B18-4666-8A65-4DB97A766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1579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8" name="Freeform 8687">
                <a:extLst>
                  <a:ext uri="{FF2B5EF4-FFF2-40B4-BE49-F238E27FC236}">
                    <a16:creationId xmlns:a16="http://schemas.microsoft.com/office/drawing/2014/main" id="{AAC75AFB-E437-4AE9-A49A-6CA5C6D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581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4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9" name="Freeform 8688">
                <a:extLst>
                  <a:ext uri="{FF2B5EF4-FFF2-40B4-BE49-F238E27FC236}">
                    <a16:creationId xmlns:a16="http://schemas.microsoft.com/office/drawing/2014/main" id="{A15382A0-E37B-460A-8729-2855CC988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579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0" name="Freeform 8689">
                <a:extLst>
                  <a:ext uri="{FF2B5EF4-FFF2-40B4-BE49-F238E27FC236}">
                    <a16:creationId xmlns:a16="http://schemas.microsoft.com/office/drawing/2014/main" id="{9CBDAAE2-1C62-4175-85CE-984FDA151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1453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1" name="Freeform 8690">
                <a:extLst>
                  <a:ext uri="{FF2B5EF4-FFF2-40B4-BE49-F238E27FC236}">
                    <a16:creationId xmlns:a16="http://schemas.microsoft.com/office/drawing/2014/main" id="{9EE38348-ABCA-4EC1-A156-351436FF3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1455"/>
                <a:ext cx="6" cy="6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0 h 6"/>
                  <a:gd name="T4" fmla="*/ 5 w 6"/>
                  <a:gd name="T5" fmla="*/ 1 h 6"/>
                  <a:gd name="T6" fmla="*/ 5 w 6"/>
                  <a:gd name="T7" fmla="*/ 1 h 6"/>
                  <a:gd name="T8" fmla="*/ 3 w 6"/>
                  <a:gd name="T9" fmla="*/ 4 h 6"/>
                  <a:gd name="T10" fmla="*/ 2 w 6"/>
                  <a:gd name="T11" fmla="*/ 6 h 6"/>
                  <a:gd name="T12" fmla="*/ 2 w 6"/>
                  <a:gd name="T13" fmla="*/ 6 h 6"/>
                  <a:gd name="T14" fmla="*/ 0 w 6"/>
                  <a:gd name="T15" fmla="*/ 6 h 6"/>
                  <a:gd name="T16" fmla="*/ 0 w 6"/>
                  <a:gd name="T17" fmla="*/ 6 h 6"/>
                  <a:gd name="T18" fmla="*/ 2 w 6"/>
                  <a:gd name="T19" fmla="*/ 6 h 6"/>
                  <a:gd name="T20" fmla="*/ 2 w 6"/>
                  <a:gd name="T21" fmla="*/ 6 h 6"/>
                  <a:gd name="T22" fmla="*/ 5 w 6"/>
                  <a:gd name="T23" fmla="*/ 6 h 6"/>
                  <a:gd name="T24" fmla="*/ 6 w 6"/>
                  <a:gd name="T25" fmla="*/ 3 h 6"/>
                  <a:gd name="T26" fmla="*/ 6 w 6"/>
                  <a:gd name="T27" fmla="*/ 3 h 6"/>
                  <a:gd name="T28" fmla="*/ 5 w 6"/>
                  <a:gd name="T29" fmla="*/ 0 h 6"/>
                  <a:gd name="T30" fmla="*/ 3 w 6"/>
                  <a:gd name="T31" fmla="*/ 0 h 6"/>
                  <a:gd name="T32" fmla="*/ 3 w 6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2" name="Freeform 8691">
                <a:extLst>
                  <a:ext uri="{FF2B5EF4-FFF2-40B4-BE49-F238E27FC236}">
                    <a16:creationId xmlns:a16="http://schemas.microsoft.com/office/drawing/2014/main" id="{CFBD38A7-C1D7-4805-96ED-9EAE3EFDE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14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2 h 2"/>
                  <a:gd name="T18" fmla="*/ 0 w 1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3" name="Freeform 8692">
                <a:extLst>
                  <a:ext uri="{FF2B5EF4-FFF2-40B4-BE49-F238E27FC236}">
                    <a16:creationId xmlns:a16="http://schemas.microsoft.com/office/drawing/2014/main" id="{AD6C462D-0914-4C82-B49F-41FD4677E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468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9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4" name="Freeform 8693">
                <a:extLst>
                  <a:ext uri="{FF2B5EF4-FFF2-40B4-BE49-F238E27FC236}">
                    <a16:creationId xmlns:a16="http://schemas.microsoft.com/office/drawing/2014/main" id="{8BC7D3CB-54B3-4F17-B372-B16F93686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470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4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5" name="Freeform 8694">
                <a:extLst>
                  <a:ext uri="{FF2B5EF4-FFF2-40B4-BE49-F238E27FC236}">
                    <a16:creationId xmlns:a16="http://schemas.microsoft.com/office/drawing/2014/main" id="{CE24A347-BB21-49C6-B28D-ED518C9B4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468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6" name="Freeform 8695">
                <a:extLst>
                  <a:ext uri="{FF2B5EF4-FFF2-40B4-BE49-F238E27FC236}">
                    <a16:creationId xmlns:a16="http://schemas.microsoft.com/office/drawing/2014/main" id="{778ABCDC-A727-42F1-B2A0-3886AFDF4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492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9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7" name="Freeform 8696">
                <a:extLst>
                  <a:ext uri="{FF2B5EF4-FFF2-40B4-BE49-F238E27FC236}">
                    <a16:creationId xmlns:a16="http://schemas.microsoft.com/office/drawing/2014/main" id="{17AF502B-C132-425C-BC4E-C9DD5966C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494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5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8" name="Freeform 8697">
                <a:extLst>
                  <a:ext uri="{FF2B5EF4-FFF2-40B4-BE49-F238E27FC236}">
                    <a16:creationId xmlns:a16="http://schemas.microsoft.com/office/drawing/2014/main" id="{155589BC-25B4-45C9-BD03-5F3E0E05D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49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9" name="Freeform 8698">
                <a:extLst>
                  <a:ext uri="{FF2B5EF4-FFF2-40B4-BE49-F238E27FC236}">
                    <a16:creationId xmlns:a16="http://schemas.microsoft.com/office/drawing/2014/main" id="{900AF0D7-E0CA-464A-9FE0-BCF7C61F8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1596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0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0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0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0" name="Freeform 8699">
                <a:extLst>
                  <a:ext uri="{FF2B5EF4-FFF2-40B4-BE49-F238E27FC236}">
                    <a16:creationId xmlns:a16="http://schemas.microsoft.com/office/drawing/2014/main" id="{421F35CF-E3E0-4BFD-A28F-69202B0C3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597"/>
                <a:ext cx="6" cy="6"/>
              </a:xfrm>
              <a:custGeom>
                <a:avLst/>
                <a:gdLst>
                  <a:gd name="T0" fmla="*/ 5 w 6"/>
                  <a:gd name="T1" fmla="*/ 0 h 6"/>
                  <a:gd name="T2" fmla="*/ 5 w 6"/>
                  <a:gd name="T3" fmla="*/ 0 h 6"/>
                  <a:gd name="T4" fmla="*/ 5 w 6"/>
                  <a:gd name="T5" fmla="*/ 2 h 6"/>
                  <a:gd name="T6" fmla="*/ 5 w 6"/>
                  <a:gd name="T7" fmla="*/ 2 h 6"/>
                  <a:gd name="T8" fmla="*/ 5 w 6"/>
                  <a:gd name="T9" fmla="*/ 5 h 6"/>
                  <a:gd name="T10" fmla="*/ 2 w 6"/>
                  <a:gd name="T11" fmla="*/ 6 h 6"/>
                  <a:gd name="T12" fmla="*/ 2 w 6"/>
                  <a:gd name="T13" fmla="*/ 6 h 6"/>
                  <a:gd name="T14" fmla="*/ 0 w 6"/>
                  <a:gd name="T15" fmla="*/ 6 h 6"/>
                  <a:gd name="T16" fmla="*/ 0 w 6"/>
                  <a:gd name="T17" fmla="*/ 6 h 6"/>
                  <a:gd name="T18" fmla="*/ 3 w 6"/>
                  <a:gd name="T19" fmla="*/ 6 h 6"/>
                  <a:gd name="T20" fmla="*/ 3 w 6"/>
                  <a:gd name="T21" fmla="*/ 6 h 6"/>
                  <a:gd name="T22" fmla="*/ 5 w 6"/>
                  <a:gd name="T23" fmla="*/ 6 h 6"/>
                  <a:gd name="T24" fmla="*/ 6 w 6"/>
                  <a:gd name="T25" fmla="*/ 3 h 6"/>
                  <a:gd name="T26" fmla="*/ 6 w 6"/>
                  <a:gd name="T27" fmla="*/ 3 h 6"/>
                  <a:gd name="T28" fmla="*/ 6 w 6"/>
                  <a:gd name="T29" fmla="*/ 2 h 6"/>
                  <a:gd name="T30" fmla="*/ 5 w 6"/>
                  <a:gd name="T31" fmla="*/ 0 h 6"/>
                  <a:gd name="T32" fmla="*/ 5 w 6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1" name="Freeform 8700">
                <a:extLst>
                  <a:ext uri="{FF2B5EF4-FFF2-40B4-BE49-F238E27FC236}">
                    <a16:creationId xmlns:a16="http://schemas.microsoft.com/office/drawing/2014/main" id="{DE41845E-E538-477D-98C7-6BC54B145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1596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2" name="Freeform 8701">
                <a:extLst>
                  <a:ext uri="{FF2B5EF4-FFF2-40B4-BE49-F238E27FC236}">
                    <a16:creationId xmlns:a16="http://schemas.microsoft.com/office/drawing/2014/main" id="{B2D6DD70-F5C3-4C5A-AE3E-2CBB8EEE1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645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3" name="Freeform 8702">
                <a:extLst>
                  <a:ext uri="{FF2B5EF4-FFF2-40B4-BE49-F238E27FC236}">
                    <a16:creationId xmlns:a16="http://schemas.microsoft.com/office/drawing/2014/main" id="{A034BE51-A531-43DC-BB57-49052D675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647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4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4" name="Freeform 8703">
                <a:extLst>
                  <a:ext uri="{FF2B5EF4-FFF2-40B4-BE49-F238E27FC236}">
                    <a16:creationId xmlns:a16="http://schemas.microsoft.com/office/drawing/2014/main" id="{3573D5AD-40DB-4FCF-AD73-F061539E5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1645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5" name="Freeform 8704">
                <a:extLst>
                  <a:ext uri="{FF2B5EF4-FFF2-40B4-BE49-F238E27FC236}">
                    <a16:creationId xmlns:a16="http://schemas.microsoft.com/office/drawing/2014/main" id="{1C4B23C0-8803-49AA-8B52-48D47C937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1591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6" name="Freeform 8705">
                <a:extLst>
                  <a:ext uri="{FF2B5EF4-FFF2-40B4-BE49-F238E27FC236}">
                    <a16:creationId xmlns:a16="http://schemas.microsoft.com/office/drawing/2014/main" id="{35D79EC2-6077-4915-98BB-B043591D1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93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7" name="Freeform 8706">
                <a:extLst>
                  <a:ext uri="{FF2B5EF4-FFF2-40B4-BE49-F238E27FC236}">
                    <a16:creationId xmlns:a16="http://schemas.microsoft.com/office/drawing/2014/main" id="{332F37A1-D959-48A7-9B21-CD99E2B14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91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8" name="Freeform 8707">
                <a:extLst>
                  <a:ext uri="{FF2B5EF4-FFF2-40B4-BE49-F238E27FC236}">
                    <a16:creationId xmlns:a16="http://schemas.microsoft.com/office/drawing/2014/main" id="{EE8D28C6-37D3-432A-B5B2-F27BDD728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72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9" name="Freeform 8708">
                <a:extLst>
                  <a:ext uri="{FF2B5EF4-FFF2-40B4-BE49-F238E27FC236}">
                    <a16:creationId xmlns:a16="http://schemas.microsoft.com/office/drawing/2014/main" id="{C5FB0FFF-DB5B-491A-8E97-287EE8FA1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728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4 h 7"/>
                  <a:gd name="T10" fmla="*/ 0 w 6"/>
                  <a:gd name="T11" fmla="*/ 6 h 7"/>
                  <a:gd name="T12" fmla="*/ 0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5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0" name="Freeform 8709">
                <a:extLst>
                  <a:ext uri="{FF2B5EF4-FFF2-40B4-BE49-F238E27FC236}">
                    <a16:creationId xmlns:a16="http://schemas.microsoft.com/office/drawing/2014/main" id="{CC116214-A38F-4BC3-A31D-EC64A2AA4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1726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1" name="Freeform 8710">
                <a:extLst>
                  <a:ext uri="{FF2B5EF4-FFF2-40B4-BE49-F238E27FC236}">
                    <a16:creationId xmlns:a16="http://schemas.microsoft.com/office/drawing/2014/main" id="{67DACE68-063D-4FA6-9394-00A4F5EDF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563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9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2" name="Freeform 8711">
                <a:extLst>
                  <a:ext uri="{FF2B5EF4-FFF2-40B4-BE49-F238E27FC236}">
                    <a16:creationId xmlns:a16="http://schemas.microsoft.com/office/drawing/2014/main" id="{99A40F24-3B44-4885-84F4-20CFFCB33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1564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3" name="Freeform 8712">
                <a:extLst>
                  <a:ext uri="{FF2B5EF4-FFF2-40B4-BE49-F238E27FC236}">
                    <a16:creationId xmlns:a16="http://schemas.microsoft.com/office/drawing/2014/main" id="{C0CC396B-D48F-49D2-8810-C38886DC6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56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4" name="Freeform 8713">
                <a:extLst>
                  <a:ext uri="{FF2B5EF4-FFF2-40B4-BE49-F238E27FC236}">
                    <a16:creationId xmlns:a16="http://schemas.microsoft.com/office/drawing/2014/main" id="{BC9B3DDB-3BDE-4F86-91C2-150B2FD90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438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5" name="Freeform 8714">
                <a:extLst>
                  <a:ext uri="{FF2B5EF4-FFF2-40B4-BE49-F238E27FC236}">
                    <a16:creationId xmlns:a16="http://schemas.microsoft.com/office/drawing/2014/main" id="{43BD6DD8-CCBB-4CC7-8FF4-A5F81E6B7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440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4 h 7"/>
                  <a:gd name="T10" fmla="*/ 0 w 6"/>
                  <a:gd name="T11" fmla="*/ 6 h 7"/>
                  <a:gd name="T12" fmla="*/ 0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5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6" name="Freeform 8715">
                <a:extLst>
                  <a:ext uri="{FF2B5EF4-FFF2-40B4-BE49-F238E27FC236}">
                    <a16:creationId xmlns:a16="http://schemas.microsoft.com/office/drawing/2014/main" id="{A8389250-9613-476C-9049-DE9084963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43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7" name="Freeform 8716">
                <a:extLst>
                  <a:ext uri="{FF2B5EF4-FFF2-40B4-BE49-F238E27FC236}">
                    <a16:creationId xmlns:a16="http://schemas.microsoft.com/office/drawing/2014/main" id="{7B72B414-D45B-4675-8F54-25E49A3C4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434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8" name="Freeform 8717">
                <a:extLst>
                  <a:ext uri="{FF2B5EF4-FFF2-40B4-BE49-F238E27FC236}">
                    <a16:creationId xmlns:a16="http://schemas.microsoft.com/office/drawing/2014/main" id="{95662FD7-985A-4C92-ADD7-B157188EF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435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4 w 6"/>
                  <a:gd name="T3" fmla="*/ 0 h 6"/>
                  <a:gd name="T4" fmla="*/ 4 w 6"/>
                  <a:gd name="T5" fmla="*/ 2 h 6"/>
                  <a:gd name="T6" fmla="*/ 4 w 6"/>
                  <a:gd name="T7" fmla="*/ 2 h 6"/>
                  <a:gd name="T8" fmla="*/ 4 w 6"/>
                  <a:gd name="T9" fmla="*/ 5 h 6"/>
                  <a:gd name="T10" fmla="*/ 1 w 6"/>
                  <a:gd name="T11" fmla="*/ 6 h 6"/>
                  <a:gd name="T12" fmla="*/ 1 w 6"/>
                  <a:gd name="T13" fmla="*/ 6 h 6"/>
                  <a:gd name="T14" fmla="*/ 0 w 6"/>
                  <a:gd name="T15" fmla="*/ 6 h 6"/>
                  <a:gd name="T16" fmla="*/ 0 w 6"/>
                  <a:gd name="T17" fmla="*/ 6 h 6"/>
                  <a:gd name="T18" fmla="*/ 3 w 6"/>
                  <a:gd name="T19" fmla="*/ 6 h 6"/>
                  <a:gd name="T20" fmla="*/ 3 w 6"/>
                  <a:gd name="T21" fmla="*/ 6 h 6"/>
                  <a:gd name="T22" fmla="*/ 6 w 6"/>
                  <a:gd name="T23" fmla="*/ 6 h 6"/>
                  <a:gd name="T24" fmla="*/ 6 w 6"/>
                  <a:gd name="T25" fmla="*/ 3 h 6"/>
                  <a:gd name="T26" fmla="*/ 6 w 6"/>
                  <a:gd name="T27" fmla="*/ 3 h 6"/>
                  <a:gd name="T28" fmla="*/ 6 w 6"/>
                  <a:gd name="T29" fmla="*/ 0 h 6"/>
                  <a:gd name="T30" fmla="*/ 4 w 6"/>
                  <a:gd name="T31" fmla="*/ 0 h 6"/>
                  <a:gd name="T32" fmla="*/ 4 w 6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9" name="Freeform 8718">
                <a:extLst>
                  <a:ext uri="{FF2B5EF4-FFF2-40B4-BE49-F238E27FC236}">
                    <a16:creationId xmlns:a16="http://schemas.microsoft.com/office/drawing/2014/main" id="{A26DFEFE-892B-4888-AEB1-6519DF32B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434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0" name="Freeform 8719">
                <a:extLst>
                  <a:ext uri="{FF2B5EF4-FFF2-40B4-BE49-F238E27FC236}">
                    <a16:creationId xmlns:a16="http://schemas.microsoft.com/office/drawing/2014/main" id="{C6B0A752-1A0B-4C4F-B233-01E79F3E5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425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1" name="Freeform 8720">
                <a:extLst>
                  <a:ext uri="{FF2B5EF4-FFF2-40B4-BE49-F238E27FC236}">
                    <a16:creationId xmlns:a16="http://schemas.microsoft.com/office/drawing/2014/main" id="{CB5097EB-56DB-4763-975B-96B4C64DF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42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2" name="Freeform 8721">
                <a:extLst>
                  <a:ext uri="{FF2B5EF4-FFF2-40B4-BE49-F238E27FC236}">
                    <a16:creationId xmlns:a16="http://schemas.microsoft.com/office/drawing/2014/main" id="{91FA1465-158F-4076-AC93-078DBD1CE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423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3" name="Freeform 8722">
                <a:extLst>
                  <a:ext uri="{FF2B5EF4-FFF2-40B4-BE49-F238E27FC236}">
                    <a16:creationId xmlns:a16="http://schemas.microsoft.com/office/drawing/2014/main" id="{A9391E5D-F00B-4304-8A9F-FD624EA68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47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4" name="Freeform 8723">
                <a:extLst>
                  <a:ext uri="{FF2B5EF4-FFF2-40B4-BE49-F238E27FC236}">
                    <a16:creationId xmlns:a16="http://schemas.microsoft.com/office/drawing/2014/main" id="{6B0BE3D1-7089-485D-BC82-5A4763A3C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479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5" name="Freeform 8724">
                <a:extLst>
                  <a:ext uri="{FF2B5EF4-FFF2-40B4-BE49-F238E27FC236}">
                    <a16:creationId xmlns:a16="http://schemas.microsoft.com/office/drawing/2014/main" id="{85C7E5C1-B49F-40B9-A573-5152C0B68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1476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6" name="Freeform 8725">
                <a:extLst>
                  <a:ext uri="{FF2B5EF4-FFF2-40B4-BE49-F238E27FC236}">
                    <a16:creationId xmlns:a16="http://schemas.microsoft.com/office/drawing/2014/main" id="{A56EDCA8-84B1-4360-B25F-29A581F55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51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7" name="Freeform 8726">
                <a:extLst>
                  <a:ext uri="{FF2B5EF4-FFF2-40B4-BE49-F238E27FC236}">
                    <a16:creationId xmlns:a16="http://schemas.microsoft.com/office/drawing/2014/main" id="{724DCA5E-A446-4EFE-9CEC-604289486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515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8" name="Freeform 8727">
                <a:extLst>
                  <a:ext uri="{FF2B5EF4-FFF2-40B4-BE49-F238E27FC236}">
                    <a16:creationId xmlns:a16="http://schemas.microsoft.com/office/drawing/2014/main" id="{DB3F3DBA-34D2-4323-A8E3-73681F341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1512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9" name="Freeform 8728">
                <a:extLst>
                  <a:ext uri="{FF2B5EF4-FFF2-40B4-BE49-F238E27FC236}">
                    <a16:creationId xmlns:a16="http://schemas.microsoft.com/office/drawing/2014/main" id="{6FA840A1-7DF8-444E-BC3A-FFF454DF7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146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0" name="Freeform 8729">
                <a:extLst>
                  <a:ext uri="{FF2B5EF4-FFF2-40B4-BE49-F238E27FC236}">
                    <a16:creationId xmlns:a16="http://schemas.microsoft.com/office/drawing/2014/main" id="{D28FA37E-2892-4D80-80A4-0E820C5EE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1470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1" name="Freeform 8730">
                <a:extLst>
                  <a:ext uri="{FF2B5EF4-FFF2-40B4-BE49-F238E27FC236}">
                    <a16:creationId xmlns:a16="http://schemas.microsoft.com/office/drawing/2014/main" id="{177A338A-FCC8-4BF7-BF1E-1B7F0F904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1467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2" name="Freeform 8731">
                <a:extLst>
                  <a:ext uri="{FF2B5EF4-FFF2-40B4-BE49-F238E27FC236}">
                    <a16:creationId xmlns:a16="http://schemas.microsoft.com/office/drawing/2014/main" id="{CDE31EA3-8655-4C4D-9117-8197C822C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1441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3" name="Freeform 8732">
                <a:extLst>
                  <a:ext uri="{FF2B5EF4-FFF2-40B4-BE49-F238E27FC236}">
                    <a16:creationId xmlns:a16="http://schemas.microsoft.com/office/drawing/2014/main" id="{8BFC1FB9-CDCB-46C4-A065-C83F40789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443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4" name="Freeform 8733">
                <a:extLst>
                  <a:ext uri="{FF2B5EF4-FFF2-40B4-BE49-F238E27FC236}">
                    <a16:creationId xmlns:a16="http://schemas.microsoft.com/office/drawing/2014/main" id="{6708BEA2-EAE1-4B38-9594-16EFFDB0F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144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5" name="Freeform 8734">
                <a:extLst>
                  <a:ext uri="{FF2B5EF4-FFF2-40B4-BE49-F238E27FC236}">
                    <a16:creationId xmlns:a16="http://schemas.microsoft.com/office/drawing/2014/main" id="{47ED0BF7-F4DA-4B55-87F5-15ADCF295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434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6" name="Freeform 8735">
                <a:extLst>
                  <a:ext uri="{FF2B5EF4-FFF2-40B4-BE49-F238E27FC236}">
                    <a16:creationId xmlns:a16="http://schemas.microsoft.com/office/drawing/2014/main" id="{B2F138B7-0D61-4A8C-99BA-E5C60BFAA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43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7" name="Freeform 8736">
                <a:extLst>
                  <a:ext uri="{FF2B5EF4-FFF2-40B4-BE49-F238E27FC236}">
                    <a16:creationId xmlns:a16="http://schemas.microsoft.com/office/drawing/2014/main" id="{56224D0B-13B7-42C8-A310-39DBDBB2D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432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2 w 4"/>
                  <a:gd name="T7" fmla="*/ 0 h 5"/>
                  <a:gd name="T8" fmla="*/ 2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2 w 4"/>
                  <a:gd name="T19" fmla="*/ 5 h 5"/>
                  <a:gd name="T20" fmla="*/ 2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8" name="Freeform 8737">
                <a:extLst>
                  <a:ext uri="{FF2B5EF4-FFF2-40B4-BE49-F238E27FC236}">
                    <a16:creationId xmlns:a16="http://schemas.microsoft.com/office/drawing/2014/main" id="{E2D55A9C-7038-4ECA-BE25-75216A4B9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46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9" name="Freeform 8738">
                <a:extLst>
                  <a:ext uri="{FF2B5EF4-FFF2-40B4-BE49-F238E27FC236}">
                    <a16:creationId xmlns:a16="http://schemas.microsoft.com/office/drawing/2014/main" id="{28603111-67CA-4F91-BBEF-95C5E43B8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468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0" name="Freeform 8739">
                <a:extLst>
                  <a:ext uri="{FF2B5EF4-FFF2-40B4-BE49-F238E27FC236}">
                    <a16:creationId xmlns:a16="http://schemas.microsoft.com/office/drawing/2014/main" id="{8A75883A-076D-4FDE-BC86-A96461EF8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46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1" name="Freeform 8740">
                <a:extLst>
                  <a:ext uri="{FF2B5EF4-FFF2-40B4-BE49-F238E27FC236}">
                    <a16:creationId xmlns:a16="http://schemas.microsoft.com/office/drawing/2014/main" id="{099B3DFC-3615-4006-A0C4-37643F3B9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58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2" name="Freeform 8741">
                <a:extLst>
                  <a:ext uri="{FF2B5EF4-FFF2-40B4-BE49-F238E27FC236}">
                    <a16:creationId xmlns:a16="http://schemas.microsoft.com/office/drawing/2014/main" id="{8148F75C-AAB2-4EFE-A588-F1C87934A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1585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9 w 11"/>
                  <a:gd name="T11" fmla="*/ 8 h 12"/>
                  <a:gd name="T12" fmla="*/ 8 w 11"/>
                  <a:gd name="T13" fmla="*/ 9 h 12"/>
                  <a:gd name="T14" fmla="*/ 5 w 11"/>
                  <a:gd name="T15" fmla="*/ 11 h 12"/>
                  <a:gd name="T16" fmla="*/ 2 w 11"/>
                  <a:gd name="T17" fmla="*/ 11 h 12"/>
                  <a:gd name="T18" fmla="*/ 2 w 11"/>
                  <a:gd name="T19" fmla="*/ 11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2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3" name="Freeform 8742">
                <a:extLst>
                  <a:ext uri="{FF2B5EF4-FFF2-40B4-BE49-F238E27FC236}">
                    <a16:creationId xmlns:a16="http://schemas.microsoft.com/office/drawing/2014/main" id="{095B249A-1BCA-4B06-B2EB-694D67F2A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58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4" name="Freeform 8743">
                <a:extLst>
                  <a:ext uri="{FF2B5EF4-FFF2-40B4-BE49-F238E27FC236}">
                    <a16:creationId xmlns:a16="http://schemas.microsoft.com/office/drawing/2014/main" id="{4EFFBB35-C125-4A5D-9C05-28C9AAEFC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582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5" name="Freeform 8744">
                <a:extLst>
                  <a:ext uri="{FF2B5EF4-FFF2-40B4-BE49-F238E27FC236}">
                    <a16:creationId xmlns:a16="http://schemas.microsoft.com/office/drawing/2014/main" id="{13E63408-77C9-417B-8BA6-52BEBF53F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58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6" name="Freeform 8745">
                <a:extLst>
                  <a:ext uri="{FF2B5EF4-FFF2-40B4-BE49-F238E27FC236}">
                    <a16:creationId xmlns:a16="http://schemas.microsoft.com/office/drawing/2014/main" id="{65EF3396-3841-49FF-BD1C-8C2BFF07E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581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7" name="Freeform 8746">
                <a:extLst>
                  <a:ext uri="{FF2B5EF4-FFF2-40B4-BE49-F238E27FC236}">
                    <a16:creationId xmlns:a16="http://schemas.microsoft.com/office/drawing/2014/main" id="{AB198E1A-0E32-4220-9D62-4AD11EAB9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153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8" name="Freeform 8747">
                <a:extLst>
                  <a:ext uri="{FF2B5EF4-FFF2-40B4-BE49-F238E27FC236}">
                    <a16:creationId xmlns:a16="http://schemas.microsoft.com/office/drawing/2014/main" id="{2C6673BB-CD5D-438E-AEBD-274CBC2A1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537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9" name="Freeform 8748">
                <a:extLst>
                  <a:ext uri="{FF2B5EF4-FFF2-40B4-BE49-F238E27FC236}">
                    <a16:creationId xmlns:a16="http://schemas.microsoft.com/office/drawing/2014/main" id="{57F7FC05-98C2-40F6-A6A4-24D709E03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53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0" name="Freeform 8749">
                <a:extLst>
                  <a:ext uri="{FF2B5EF4-FFF2-40B4-BE49-F238E27FC236}">
                    <a16:creationId xmlns:a16="http://schemas.microsoft.com/office/drawing/2014/main" id="{8572B817-EA67-4AA7-B31D-DFABB401A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543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1" name="Freeform 8750">
                <a:extLst>
                  <a:ext uri="{FF2B5EF4-FFF2-40B4-BE49-F238E27FC236}">
                    <a16:creationId xmlns:a16="http://schemas.microsoft.com/office/drawing/2014/main" id="{1EF1B84D-4446-42CF-A0EB-717FE1B17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54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2" name="Freeform 8751">
                <a:extLst>
                  <a:ext uri="{FF2B5EF4-FFF2-40B4-BE49-F238E27FC236}">
                    <a16:creationId xmlns:a16="http://schemas.microsoft.com/office/drawing/2014/main" id="{62CF7D31-8CD5-4497-A8F6-5B5EA2CDC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54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3" name="Freeform 8752">
                <a:extLst>
                  <a:ext uri="{FF2B5EF4-FFF2-40B4-BE49-F238E27FC236}">
                    <a16:creationId xmlns:a16="http://schemas.microsoft.com/office/drawing/2014/main" id="{EDDFB317-2604-4A9B-B403-A1CD3F332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570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4" name="Freeform 8753">
                <a:extLst>
                  <a:ext uri="{FF2B5EF4-FFF2-40B4-BE49-F238E27FC236}">
                    <a16:creationId xmlns:a16="http://schemas.microsoft.com/office/drawing/2014/main" id="{D2C1FAF0-3FE1-4094-BDE0-AEACCBBEA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57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5" name="Freeform 8754">
                <a:extLst>
                  <a:ext uri="{FF2B5EF4-FFF2-40B4-BE49-F238E27FC236}">
                    <a16:creationId xmlns:a16="http://schemas.microsoft.com/office/drawing/2014/main" id="{C0370F2B-F9F7-41E1-B042-7EABA2F1D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1570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6" name="Freeform 8755">
                <a:extLst>
                  <a:ext uri="{FF2B5EF4-FFF2-40B4-BE49-F238E27FC236}">
                    <a16:creationId xmlns:a16="http://schemas.microsoft.com/office/drawing/2014/main" id="{B5AC645F-0763-48A8-9404-9F3F972E4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516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1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1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1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7" name="Freeform 8756">
                <a:extLst>
                  <a:ext uri="{FF2B5EF4-FFF2-40B4-BE49-F238E27FC236}">
                    <a16:creationId xmlns:a16="http://schemas.microsoft.com/office/drawing/2014/main" id="{1BF67F6B-0274-4783-8BE3-3B5A9959D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518"/>
                <a:ext cx="11" cy="13"/>
              </a:xfrm>
              <a:custGeom>
                <a:avLst/>
                <a:gdLst>
                  <a:gd name="T0" fmla="*/ 7 w 11"/>
                  <a:gd name="T1" fmla="*/ 0 h 13"/>
                  <a:gd name="T2" fmla="*/ 7 w 11"/>
                  <a:gd name="T3" fmla="*/ 0 h 13"/>
                  <a:gd name="T4" fmla="*/ 8 w 11"/>
                  <a:gd name="T5" fmla="*/ 3 h 13"/>
                  <a:gd name="T6" fmla="*/ 10 w 11"/>
                  <a:gd name="T7" fmla="*/ 6 h 13"/>
                  <a:gd name="T8" fmla="*/ 10 w 11"/>
                  <a:gd name="T9" fmla="*/ 6 h 13"/>
                  <a:gd name="T10" fmla="*/ 8 w 11"/>
                  <a:gd name="T11" fmla="*/ 9 h 13"/>
                  <a:gd name="T12" fmla="*/ 7 w 11"/>
                  <a:gd name="T13" fmla="*/ 10 h 13"/>
                  <a:gd name="T14" fmla="*/ 5 w 11"/>
                  <a:gd name="T15" fmla="*/ 12 h 13"/>
                  <a:gd name="T16" fmla="*/ 3 w 11"/>
                  <a:gd name="T17" fmla="*/ 12 h 13"/>
                  <a:gd name="T18" fmla="*/ 3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3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7 w 11"/>
                  <a:gd name="T31" fmla="*/ 13 h 13"/>
                  <a:gd name="T32" fmla="*/ 10 w 11"/>
                  <a:gd name="T33" fmla="*/ 12 h 13"/>
                  <a:gd name="T34" fmla="*/ 11 w 11"/>
                  <a:gd name="T35" fmla="*/ 10 h 13"/>
                  <a:gd name="T36" fmla="*/ 11 w 11"/>
                  <a:gd name="T37" fmla="*/ 7 h 13"/>
                  <a:gd name="T38" fmla="*/ 11 w 11"/>
                  <a:gd name="T39" fmla="*/ 7 h 13"/>
                  <a:gd name="T40" fmla="*/ 10 w 11"/>
                  <a:gd name="T41" fmla="*/ 3 h 13"/>
                  <a:gd name="T42" fmla="*/ 7 w 11"/>
                  <a:gd name="T43" fmla="*/ 0 h 13"/>
                  <a:gd name="T44" fmla="*/ 7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7" y="0"/>
                    </a:moveTo>
                    <a:lnTo>
                      <a:pt x="7" y="0"/>
                    </a:lnTo>
                    <a:lnTo>
                      <a:pt x="8" y="3"/>
                    </a:lnTo>
                    <a:lnTo>
                      <a:pt x="10" y="6"/>
                    </a:lnTo>
                    <a:lnTo>
                      <a:pt x="8" y="9"/>
                    </a:lnTo>
                    <a:lnTo>
                      <a:pt x="7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8" name="Freeform 8757">
                <a:extLst>
                  <a:ext uri="{FF2B5EF4-FFF2-40B4-BE49-F238E27FC236}">
                    <a16:creationId xmlns:a16="http://schemas.microsoft.com/office/drawing/2014/main" id="{D50F88A1-E7C7-4FDC-8EE1-6039DE46E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516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9" name="Freeform 8758">
                <a:extLst>
                  <a:ext uri="{FF2B5EF4-FFF2-40B4-BE49-F238E27FC236}">
                    <a16:creationId xmlns:a16="http://schemas.microsoft.com/office/drawing/2014/main" id="{0ABEC859-CD2C-49E9-88DC-AF62D5AB6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1477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0" name="Freeform 8759">
                <a:extLst>
                  <a:ext uri="{FF2B5EF4-FFF2-40B4-BE49-F238E27FC236}">
                    <a16:creationId xmlns:a16="http://schemas.microsoft.com/office/drawing/2014/main" id="{EBB3882F-ED80-400B-BB43-10C78D65C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47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1" name="Freeform 8760">
                <a:extLst>
                  <a:ext uri="{FF2B5EF4-FFF2-40B4-BE49-F238E27FC236}">
                    <a16:creationId xmlns:a16="http://schemas.microsoft.com/office/drawing/2014/main" id="{3F6F66F9-AD49-456F-B653-DC4A69C98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477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2" name="Freeform 8761">
                <a:extLst>
                  <a:ext uri="{FF2B5EF4-FFF2-40B4-BE49-F238E27FC236}">
                    <a16:creationId xmlns:a16="http://schemas.microsoft.com/office/drawing/2014/main" id="{740F6F39-A71F-479F-A7F6-C6FD5D139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53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3" name="Freeform 8762">
                <a:extLst>
                  <a:ext uri="{FF2B5EF4-FFF2-40B4-BE49-F238E27FC236}">
                    <a16:creationId xmlns:a16="http://schemas.microsoft.com/office/drawing/2014/main" id="{E5D5C8A6-9C24-4FA3-BD0A-1B8B80A28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154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4" name="Freeform 8763">
                <a:extLst>
                  <a:ext uri="{FF2B5EF4-FFF2-40B4-BE49-F238E27FC236}">
                    <a16:creationId xmlns:a16="http://schemas.microsoft.com/office/drawing/2014/main" id="{1998048E-1D9B-4186-8766-4D5F75692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53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5" name="Freeform 8764">
                <a:extLst>
                  <a:ext uri="{FF2B5EF4-FFF2-40B4-BE49-F238E27FC236}">
                    <a16:creationId xmlns:a16="http://schemas.microsoft.com/office/drawing/2014/main" id="{80D7FB14-BC4F-48CD-9DAB-77DE22A4E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58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6" name="Freeform 8765">
                <a:extLst>
                  <a:ext uri="{FF2B5EF4-FFF2-40B4-BE49-F238E27FC236}">
                    <a16:creationId xmlns:a16="http://schemas.microsoft.com/office/drawing/2014/main" id="{3D2B6319-DEED-4486-BF70-0B57B1CE5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58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7" name="Freeform 8766">
                <a:extLst>
                  <a:ext uri="{FF2B5EF4-FFF2-40B4-BE49-F238E27FC236}">
                    <a16:creationId xmlns:a16="http://schemas.microsoft.com/office/drawing/2014/main" id="{395104CA-0192-43D1-87C7-0CAFFC3AB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58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8" name="Freeform 8767">
                <a:extLst>
                  <a:ext uri="{FF2B5EF4-FFF2-40B4-BE49-F238E27FC236}">
                    <a16:creationId xmlns:a16="http://schemas.microsoft.com/office/drawing/2014/main" id="{D5D14B05-1BD8-49FE-9F2F-E3EBD6482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51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8 w 16"/>
                  <a:gd name="T11" fmla="*/ 0 h 18"/>
                  <a:gd name="T12" fmla="*/ 8 w 16"/>
                  <a:gd name="T13" fmla="*/ 0 h 18"/>
                  <a:gd name="T14" fmla="*/ 11 w 16"/>
                  <a:gd name="T15" fmla="*/ 0 h 18"/>
                  <a:gd name="T16" fmla="*/ 14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4 w 16"/>
                  <a:gd name="T27" fmla="*/ 15 h 18"/>
                  <a:gd name="T28" fmla="*/ 11 w 16"/>
                  <a:gd name="T29" fmla="*/ 16 h 18"/>
                  <a:gd name="T30" fmla="*/ 8 w 16"/>
                  <a:gd name="T31" fmla="*/ 18 h 18"/>
                  <a:gd name="T32" fmla="*/ 8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9" name="Freeform 8768">
                <a:extLst>
                  <a:ext uri="{FF2B5EF4-FFF2-40B4-BE49-F238E27FC236}">
                    <a16:creationId xmlns:a16="http://schemas.microsoft.com/office/drawing/2014/main" id="{EEF3ED2D-A59B-4699-9007-89D030471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1515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0" name="Freeform 8769">
                <a:extLst>
                  <a:ext uri="{FF2B5EF4-FFF2-40B4-BE49-F238E27FC236}">
                    <a16:creationId xmlns:a16="http://schemas.microsoft.com/office/drawing/2014/main" id="{3CD174A2-5C22-45D4-B99C-047E22EB2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512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2 w 4"/>
                  <a:gd name="T7" fmla="*/ 0 h 4"/>
                  <a:gd name="T8" fmla="*/ 2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2 w 4"/>
                  <a:gd name="T19" fmla="*/ 4 h 4"/>
                  <a:gd name="T20" fmla="*/ 2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1" name="Freeform 8770">
                <a:extLst>
                  <a:ext uri="{FF2B5EF4-FFF2-40B4-BE49-F238E27FC236}">
                    <a16:creationId xmlns:a16="http://schemas.microsoft.com/office/drawing/2014/main" id="{694CC330-95E2-4EE7-B06E-71977DFA0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54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2" name="Freeform 8771">
                <a:extLst>
                  <a:ext uri="{FF2B5EF4-FFF2-40B4-BE49-F238E27FC236}">
                    <a16:creationId xmlns:a16="http://schemas.microsoft.com/office/drawing/2014/main" id="{46E63BF5-BC7E-4368-A5F3-D422BCD34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55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3" name="Freeform 8772">
                <a:extLst>
                  <a:ext uri="{FF2B5EF4-FFF2-40B4-BE49-F238E27FC236}">
                    <a16:creationId xmlns:a16="http://schemas.microsoft.com/office/drawing/2014/main" id="{769384C0-BC32-4BFA-BB98-A75E19E05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549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4" name="Freeform 8773">
                <a:extLst>
                  <a:ext uri="{FF2B5EF4-FFF2-40B4-BE49-F238E27FC236}">
                    <a16:creationId xmlns:a16="http://schemas.microsoft.com/office/drawing/2014/main" id="{451DEF38-4D1E-45B5-9510-D9EB3C2B7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53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5" name="Freeform 8774">
                <a:extLst>
                  <a:ext uri="{FF2B5EF4-FFF2-40B4-BE49-F238E27FC236}">
                    <a16:creationId xmlns:a16="http://schemas.microsoft.com/office/drawing/2014/main" id="{E81C0BC8-E2B0-4741-8B63-369CDCB30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534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6" name="Freeform 8775">
                <a:extLst>
                  <a:ext uri="{FF2B5EF4-FFF2-40B4-BE49-F238E27FC236}">
                    <a16:creationId xmlns:a16="http://schemas.microsoft.com/office/drawing/2014/main" id="{62155C8E-245C-4E35-A3EE-3BEC69143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53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7" name="Freeform 8776">
                <a:extLst>
                  <a:ext uri="{FF2B5EF4-FFF2-40B4-BE49-F238E27FC236}">
                    <a16:creationId xmlns:a16="http://schemas.microsoft.com/office/drawing/2014/main" id="{483B82D2-4B95-4231-B33F-DC0110F48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49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8" name="Freeform 8777">
                <a:extLst>
                  <a:ext uri="{FF2B5EF4-FFF2-40B4-BE49-F238E27FC236}">
                    <a16:creationId xmlns:a16="http://schemas.microsoft.com/office/drawing/2014/main" id="{1FDAD163-2905-49B8-98A3-2F935E5C7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49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9" name="Freeform 8778">
                <a:extLst>
                  <a:ext uri="{FF2B5EF4-FFF2-40B4-BE49-F238E27FC236}">
                    <a16:creationId xmlns:a16="http://schemas.microsoft.com/office/drawing/2014/main" id="{A3D972E8-E876-4357-B41A-24A536FBB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491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0" name="Freeform 8779">
                <a:extLst>
                  <a:ext uri="{FF2B5EF4-FFF2-40B4-BE49-F238E27FC236}">
                    <a16:creationId xmlns:a16="http://schemas.microsoft.com/office/drawing/2014/main" id="{6454ABC6-EDDF-45A8-8FFA-322D89C22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647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1" name="Freeform 8780">
                <a:extLst>
                  <a:ext uri="{FF2B5EF4-FFF2-40B4-BE49-F238E27FC236}">
                    <a16:creationId xmlns:a16="http://schemas.microsoft.com/office/drawing/2014/main" id="{CBD3E2A8-66B4-4F5C-BB86-6CAE48210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1648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2" name="Freeform 8781">
                <a:extLst>
                  <a:ext uri="{FF2B5EF4-FFF2-40B4-BE49-F238E27FC236}">
                    <a16:creationId xmlns:a16="http://schemas.microsoft.com/office/drawing/2014/main" id="{F7F1862B-F7CF-4502-9B10-CBFA9AF32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647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3" name="Freeform 8782">
                <a:extLst>
                  <a:ext uri="{FF2B5EF4-FFF2-40B4-BE49-F238E27FC236}">
                    <a16:creationId xmlns:a16="http://schemas.microsoft.com/office/drawing/2014/main" id="{B6C7A53E-8EEA-407D-8FE0-9AFBB7CBE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615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4" name="Freeform 8783">
                <a:extLst>
                  <a:ext uri="{FF2B5EF4-FFF2-40B4-BE49-F238E27FC236}">
                    <a16:creationId xmlns:a16="http://schemas.microsoft.com/office/drawing/2014/main" id="{88757368-7142-4269-83DE-A516DAAF7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161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5" name="Freeform 8784">
                <a:extLst>
                  <a:ext uri="{FF2B5EF4-FFF2-40B4-BE49-F238E27FC236}">
                    <a16:creationId xmlns:a16="http://schemas.microsoft.com/office/drawing/2014/main" id="{62F80A8E-2806-44F6-893B-B278C2813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614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6" name="Freeform 8785">
                <a:extLst>
                  <a:ext uri="{FF2B5EF4-FFF2-40B4-BE49-F238E27FC236}">
                    <a16:creationId xmlns:a16="http://schemas.microsoft.com/office/drawing/2014/main" id="{161662EC-3BBF-4479-9DA6-4EB184E43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162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7" name="Freeform 8786">
                <a:extLst>
                  <a:ext uri="{FF2B5EF4-FFF2-40B4-BE49-F238E27FC236}">
                    <a16:creationId xmlns:a16="http://schemas.microsoft.com/office/drawing/2014/main" id="{B2DDC66A-F1F7-46D6-879C-9FA4D0D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627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8" name="Freeform 8787">
                <a:extLst>
                  <a:ext uri="{FF2B5EF4-FFF2-40B4-BE49-F238E27FC236}">
                    <a16:creationId xmlns:a16="http://schemas.microsoft.com/office/drawing/2014/main" id="{07B81354-4E5C-4AFB-9F27-D1958CA1F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162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9" name="Freeform 8788">
                <a:extLst>
                  <a:ext uri="{FF2B5EF4-FFF2-40B4-BE49-F238E27FC236}">
                    <a16:creationId xmlns:a16="http://schemas.microsoft.com/office/drawing/2014/main" id="{0181A6E4-5899-4207-BE1A-2A116F403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65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0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0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0" name="Freeform 8789">
                <a:extLst>
                  <a:ext uri="{FF2B5EF4-FFF2-40B4-BE49-F238E27FC236}">
                    <a16:creationId xmlns:a16="http://schemas.microsoft.com/office/drawing/2014/main" id="{8E323A33-4438-4C11-82D3-CFC7DB32B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659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11 w 12"/>
                  <a:gd name="T7" fmla="*/ 4 h 12"/>
                  <a:gd name="T8" fmla="*/ 11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1" name="Freeform 8790">
                <a:extLst>
                  <a:ext uri="{FF2B5EF4-FFF2-40B4-BE49-F238E27FC236}">
                    <a16:creationId xmlns:a16="http://schemas.microsoft.com/office/drawing/2014/main" id="{F4578839-689B-4826-B847-EAF23357D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656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2" name="Freeform 8791">
                <a:extLst>
                  <a:ext uri="{FF2B5EF4-FFF2-40B4-BE49-F238E27FC236}">
                    <a16:creationId xmlns:a16="http://schemas.microsoft.com/office/drawing/2014/main" id="{03752962-DB3C-41B6-AF5A-8097E3AC5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167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3" name="Freeform 8792">
                <a:extLst>
                  <a:ext uri="{FF2B5EF4-FFF2-40B4-BE49-F238E27FC236}">
                    <a16:creationId xmlns:a16="http://schemas.microsoft.com/office/drawing/2014/main" id="{E6E244DE-9256-40F6-A830-7C92D7B0D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681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4" name="Freeform 8793">
                <a:extLst>
                  <a:ext uri="{FF2B5EF4-FFF2-40B4-BE49-F238E27FC236}">
                    <a16:creationId xmlns:a16="http://schemas.microsoft.com/office/drawing/2014/main" id="{F744FD70-290F-46F0-BCB1-FE983B483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1678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5" name="Freeform 8794">
                <a:extLst>
                  <a:ext uri="{FF2B5EF4-FFF2-40B4-BE49-F238E27FC236}">
                    <a16:creationId xmlns:a16="http://schemas.microsoft.com/office/drawing/2014/main" id="{A1804E13-1F67-445C-8ECA-AA233EF9A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1657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6" name="Freeform 8795">
                <a:extLst>
                  <a:ext uri="{FF2B5EF4-FFF2-40B4-BE49-F238E27FC236}">
                    <a16:creationId xmlns:a16="http://schemas.microsoft.com/office/drawing/2014/main" id="{8C08533F-0211-4438-80A5-3916B454E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165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7" name="Freeform 8796">
                <a:extLst>
                  <a:ext uri="{FF2B5EF4-FFF2-40B4-BE49-F238E27FC236}">
                    <a16:creationId xmlns:a16="http://schemas.microsoft.com/office/drawing/2014/main" id="{59BFD8DD-C06A-4DBD-AB47-D6D17286C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657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8" name="Freeform 8797">
                <a:extLst>
                  <a:ext uri="{FF2B5EF4-FFF2-40B4-BE49-F238E27FC236}">
                    <a16:creationId xmlns:a16="http://schemas.microsoft.com/office/drawing/2014/main" id="{384C6AE2-9A3C-46E3-A52C-392FA92FC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62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9" name="Freeform 8798">
                <a:extLst>
                  <a:ext uri="{FF2B5EF4-FFF2-40B4-BE49-F238E27FC236}">
                    <a16:creationId xmlns:a16="http://schemas.microsoft.com/office/drawing/2014/main" id="{B898F48F-295D-482B-90B4-6CA4F9D3C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62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0" name="Freeform 8799">
                <a:extLst>
                  <a:ext uri="{FF2B5EF4-FFF2-40B4-BE49-F238E27FC236}">
                    <a16:creationId xmlns:a16="http://schemas.microsoft.com/office/drawing/2014/main" id="{36B63C0B-CB4B-44E7-98BC-AA1C2E49D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162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1" name="Freeform 8800">
                <a:extLst>
                  <a:ext uri="{FF2B5EF4-FFF2-40B4-BE49-F238E27FC236}">
                    <a16:creationId xmlns:a16="http://schemas.microsoft.com/office/drawing/2014/main" id="{F7CFC0E4-745D-4DB2-B1AD-B49AB5632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60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2" name="Freeform 8801">
                <a:extLst>
                  <a:ext uri="{FF2B5EF4-FFF2-40B4-BE49-F238E27FC236}">
                    <a16:creationId xmlns:a16="http://schemas.microsoft.com/office/drawing/2014/main" id="{BBE55F76-2B9B-48C5-9CFE-0CB752A50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161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3" name="Freeform 8802">
                <a:extLst>
                  <a:ext uri="{FF2B5EF4-FFF2-40B4-BE49-F238E27FC236}">
                    <a16:creationId xmlns:a16="http://schemas.microsoft.com/office/drawing/2014/main" id="{8C0CBE13-D541-4054-8B92-D0AD4644D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60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4" name="Freeform 8803">
                <a:extLst>
                  <a:ext uri="{FF2B5EF4-FFF2-40B4-BE49-F238E27FC236}">
                    <a16:creationId xmlns:a16="http://schemas.microsoft.com/office/drawing/2014/main" id="{372ABC6E-306F-4A3E-92C8-58EE5718D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149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5" name="Freeform 8804">
                <a:extLst>
                  <a:ext uri="{FF2B5EF4-FFF2-40B4-BE49-F238E27FC236}">
                    <a16:creationId xmlns:a16="http://schemas.microsoft.com/office/drawing/2014/main" id="{AA8C8923-F02E-438C-ABFC-13C5AC937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149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6" name="Freeform 8805">
                <a:extLst>
                  <a:ext uri="{FF2B5EF4-FFF2-40B4-BE49-F238E27FC236}">
                    <a16:creationId xmlns:a16="http://schemas.microsoft.com/office/drawing/2014/main" id="{EEE6EB67-B9F2-406A-9F71-D794326B0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495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7" name="Freeform 8806">
                <a:extLst>
                  <a:ext uri="{FF2B5EF4-FFF2-40B4-BE49-F238E27FC236}">
                    <a16:creationId xmlns:a16="http://schemas.microsoft.com/office/drawing/2014/main" id="{33477B94-9824-498B-A6B1-C6145824B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146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8" name="Freeform 8807">
                <a:extLst>
                  <a:ext uri="{FF2B5EF4-FFF2-40B4-BE49-F238E27FC236}">
                    <a16:creationId xmlns:a16="http://schemas.microsoft.com/office/drawing/2014/main" id="{32AEBBB6-6EF8-407F-87BF-5A4C4B453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1468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9" name="Freeform 8808">
                <a:extLst>
                  <a:ext uri="{FF2B5EF4-FFF2-40B4-BE49-F238E27FC236}">
                    <a16:creationId xmlns:a16="http://schemas.microsoft.com/office/drawing/2014/main" id="{4973AEC1-BF5D-473C-9AF7-8C0DFD735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465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0" name="Freeform 8809">
                <a:extLst>
                  <a:ext uri="{FF2B5EF4-FFF2-40B4-BE49-F238E27FC236}">
                    <a16:creationId xmlns:a16="http://schemas.microsoft.com/office/drawing/2014/main" id="{21706B63-6C59-41E2-B3B6-5F15CCCEF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1455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1" name="Freeform 8810">
                <a:extLst>
                  <a:ext uri="{FF2B5EF4-FFF2-40B4-BE49-F238E27FC236}">
                    <a16:creationId xmlns:a16="http://schemas.microsoft.com/office/drawing/2014/main" id="{1520E40A-0F5A-4F83-AE16-704C4B448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145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2" name="Freeform 8811">
                <a:extLst>
                  <a:ext uri="{FF2B5EF4-FFF2-40B4-BE49-F238E27FC236}">
                    <a16:creationId xmlns:a16="http://schemas.microsoft.com/office/drawing/2014/main" id="{D24DD877-D66F-4A76-B50D-FC3A1A622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1453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3" name="Freeform 8812">
                <a:extLst>
                  <a:ext uri="{FF2B5EF4-FFF2-40B4-BE49-F238E27FC236}">
                    <a16:creationId xmlns:a16="http://schemas.microsoft.com/office/drawing/2014/main" id="{EAD99CD0-7B96-4982-A285-C05F023CC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148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0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0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4" name="Freeform 8813">
                <a:extLst>
                  <a:ext uri="{FF2B5EF4-FFF2-40B4-BE49-F238E27FC236}">
                    <a16:creationId xmlns:a16="http://schemas.microsoft.com/office/drawing/2014/main" id="{A58C267C-7C62-4E56-B8F4-63836A0C7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488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11 w 12"/>
                  <a:gd name="T7" fmla="*/ 4 h 12"/>
                  <a:gd name="T8" fmla="*/ 11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5" name="Freeform 8814">
                <a:extLst>
                  <a:ext uri="{FF2B5EF4-FFF2-40B4-BE49-F238E27FC236}">
                    <a16:creationId xmlns:a16="http://schemas.microsoft.com/office/drawing/2014/main" id="{C300ABCC-0B48-4C47-BB68-A746DC344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485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6" name="Freeform 8815">
                <a:extLst>
                  <a:ext uri="{FF2B5EF4-FFF2-40B4-BE49-F238E27FC236}">
                    <a16:creationId xmlns:a16="http://schemas.microsoft.com/office/drawing/2014/main" id="{DC4DE10B-A1D1-496B-9BB1-D2E42F562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441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7" name="Freeform 8816">
                <a:extLst>
                  <a:ext uri="{FF2B5EF4-FFF2-40B4-BE49-F238E27FC236}">
                    <a16:creationId xmlns:a16="http://schemas.microsoft.com/office/drawing/2014/main" id="{B4BE1C16-64A8-4789-BD2A-D35A13BFB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44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8" name="Freeform 8817">
                <a:extLst>
                  <a:ext uri="{FF2B5EF4-FFF2-40B4-BE49-F238E27FC236}">
                    <a16:creationId xmlns:a16="http://schemas.microsoft.com/office/drawing/2014/main" id="{CE3A6907-E3EC-4704-A2B2-5380F95A1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441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9" name="Freeform 8818">
                <a:extLst>
                  <a:ext uri="{FF2B5EF4-FFF2-40B4-BE49-F238E27FC236}">
                    <a16:creationId xmlns:a16="http://schemas.microsoft.com/office/drawing/2014/main" id="{C917BEE4-29F6-413B-897C-8D8DDF2F2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44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0" name="Freeform 8819">
                <a:extLst>
                  <a:ext uri="{FF2B5EF4-FFF2-40B4-BE49-F238E27FC236}">
                    <a16:creationId xmlns:a16="http://schemas.microsoft.com/office/drawing/2014/main" id="{BEE5B74F-ABF1-4188-BA81-CA30155B1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144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1" name="Freeform 8820">
                <a:extLst>
                  <a:ext uri="{FF2B5EF4-FFF2-40B4-BE49-F238E27FC236}">
                    <a16:creationId xmlns:a16="http://schemas.microsoft.com/office/drawing/2014/main" id="{91098C54-FF16-470A-9A15-7F45EC3C5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144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2" name="Freeform 8821">
                <a:extLst>
                  <a:ext uri="{FF2B5EF4-FFF2-40B4-BE49-F238E27FC236}">
                    <a16:creationId xmlns:a16="http://schemas.microsoft.com/office/drawing/2014/main" id="{5C765C41-66AF-478A-A582-E6DBCEA10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63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3" name="Freeform 8822">
                <a:extLst>
                  <a:ext uri="{FF2B5EF4-FFF2-40B4-BE49-F238E27FC236}">
                    <a16:creationId xmlns:a16="http://schemas.microsoft.com/office/drawing/2014/main" id="{818E5EFF-7E4A-42E1-BB53-67F34D473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63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4" name="Freeform 8823">
                <a:extLst>
                  <a:ext uri="{FF2B5EF4-FFF2-40B4-BE49-F238E27FC236}">
                    <a16:creationId xmlns:a16="http://schemas.microsoft.com/office/drawing/2014/main" id="{C32F0146-6FBA-4807-B720-BA82E267C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1630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5" name="Freeform 8824">
                <a:extLst>
                  <a:ext uri="{FF2B5EF4-FFF2-40B4-BE49-F238E27FC236}">
                    <a16:creationId xmlns:a16="http://schemas.microsoft.com/office/drawing/2014/main" id="{DF02D9E6-714F-4036-9796-66C18942D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66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0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0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6" name="Freeform 8825">
                <a:extLst>
                  <a:ext uri="{FF2B5EF4-FFF2-40B4-BE49-F238E27FC236}">
                    <a16:creationId xmlns:a16="http://schemas.microsoft.com/office/drawing/2014/main" id="{B1A01461-A02A-45C5-8206-CC2E623EE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668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10 w 12"/>
                  <a:gd name="T7" fmla="*/ 4 h 12"/>
                  <a:gd name="T8" fmla="*/ 10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7" name="Freeform 8826">
                <a:extLst>
                  <a:ext uri="{FF2B5EF4-FFF2-40B4-BE49-F238E27FC236}">
                    <a16:creationId xmlns:a16="http://schemas.microsoft.com/office/drawing/2014/main" id="{94079572-6AEF-47BD-85E1-9BE9827FC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665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8" name="Freeform 8827">
                <a:extLst>
                  <a:ext uri="{FF2B5EF4-FFF2-40B4-BE49-F238E27FC236}">
                    <a16:creationId xmlns:a16="http://schemas.microsoft.com/office/drawing/2014/main" id="{428EE039-083F-4843-8A92-81D0CA2D5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61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9" name="Freeform 8828">
                <a:extLst>
                  <a:ext uri="{FF2B5EF4-FFF2-40B4-BE49-F238E27FC236}">
                    <a16:creationId xmlns:a16="http://schemas.microsoft.com/office/drawing/2014/main" id="{702F125D-4FAA-4AEF-AF78-563244927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1615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0" name="Freeform 8829">
                <a:extLst>
                  <a:ext uri="{FF2B5EF4-FFF2-40B4-BE49-F238E27FC236}">
                    <a16:creationId xmlns:a16="http://schemas.microsoft.com/office/drawing/2014/main" id="{46AB438A-6D84-43E8-84EC-16C1D28D8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61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1" name="Freeform 8830">
                <a:extLst>
                  <a:ext uri="{FF2B5EF4-FFF2-40B4-BE49-F238E27FC236}">
                    <a16:creationId xmlns:a16="http://schemas.microsoft.com/office/drawing/2014/main" id="{E889214A-4995-47C9-974E-3D7FEF07A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156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2" name="Freeform 8831">
                <a:extLst>
                  <a:ext uri="{FF2B5EF4-FFF2-40B4-BE49-F238E27FC236}">
                    <a16:creationId xmlns:a16="http://schemas.microsoft.com/office/drawing/2014/main" id="{F729FA66-3599-463E-AADE-37AF0A4DC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569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3" name="Freeform 8832">
                <a:extLst>
                  <a:ext uri="{FF2B5EF4-FFF2-40B4-BE49-F238E27FC236}">
                    <a16:creationId xmlns:a16="http://schemas.microsoft.com/office/drawing/2014/main" id="{2739B935-5D69-40FB-91A7-ECEC036EB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66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4" name="Freeform 8833">
                <a:extLst>
                  <a:ext uri="{FF2B5EF4-FFF2-40B4-BE49-F238E27FC236}">
                    <a16:creationId xmlns:a16="http://schemas.microsoft.com/office/drawing/2014/main" id="{73DD68FF-BFEB-427C-B221-28221D831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41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5" name="Freeform 8834">
                <a:extLst>
                  <a:ext uri="{FF2B5EF4-FFF2-40B4-BE49-F238E27FC236}">
                    <a16:creationId xmlns:a16="http://schemas.microsoft.com/office/drawing/2014/main" id="{63C445EE-5177-4AD6-BC56-30F067F87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420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6" name="Freeform 8835">
                <a:extLst>
                  <a:ext uri="{FF2B5EF4-FFF2-40B4-BE49-F238E27FC236}">
                    <a16:creationId xmlns:a16="http://schemas.microsoft.com/office/drawing/2014/main" id="{FB92D5AE-3CAE-4EAF-97EC-9BA37A1E2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417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7" name="Freeform 8836">
                <a:extLst>
                  <a:ext uri="{FF2B5EF4-FFF2-40B4-BE49-F238E27FC236}">
                    <a16:creationId xmlns:a16="http://schemas.microsoft.com/office/drawing/2014/main" id="{D7394BDD-5029-47FD-ACB9-359DEF400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413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8" name="Freeform 8837">
                <a:extLst>
                  <a:ext uri="{FF2B5EF4-FFF2-40B4-BE49-F238E27FC236}">
                    <a16:creationId xmlns:a16="http://schemas.microsoft.com/office/drawing/2014/main" id="{FE3EFF30-114A-4AE7-BEE9-1BDB5528B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414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9" name="Freeform 8838">
                <a:extLst>
                  <a:ext uri="{FF2B5EF4-FFF2-40B4-BE49-F238E27FC236}">
                    <a16:creationId xmlns:a16="http://schemas.microsoft.com/office/drawing/2014/main" id="{570C0786-B7AD-4082-9823-2241EE328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411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0" name="Freeform 8839">
                <a:extLst>
                  <a:ext uri="{FF2B5EF4-FFF2-40B4-BE49-F238E27FC236}">
                    <a16:creationId xmlns:a16="http://schemas.microsoft.com/office/drawing/2014/main" id="{8F7BDDC0-D30E-436F-9322-A70084200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44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1" name="Freeform 8840">
                <a:extLst>
                  <a:ext uri="{FF2B5EF4-FFF2-40B4-BE49-F238E27FC236}">
                    <a16:creationId xmlns:a16="http://schemas.microsoft.com/office/drawing/2014/main" id="{D8335DAA-CC80-43DE-8CA0-E3D5C5B36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144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2" name="Freeform 8841">
                <a:extLst>
                  <a:ext uri="{FF2B5EF4-FFF2-40B4-BE49-F238E27FC236}">
                    <a16:creationId xmlns:a16="http://schemas.microsoft.com/office/drawing/2014/main" id="{0266BBD1-5CEF-44CB-A033-0899A0B5F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43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3" name="Freeform 8842">
                <a:extLst>
                  <a:ext uri="{FF2B5EF4-FFF2-40B4-BE49-F238E27FC236}">
                    <a16:creationId xmlns:a16="http://schemas.microsoft.com/office/drawing/2014/main" id="{50C94516-146F-4921-875E-3A644C587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429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1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4" name="Freeform 8843">
                <a:extLst>
                  <a:ext uri="{FF2B5EF4-FFF2-40B4-BE49-F238E27FC236}">
                    <a16:creationId xmlns:a16="http://schemas.microsoft.com/office/drawing/2014/main" id="{48B1A669-C39F-441C-B513-03CB4B628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432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5" name="Freeform 8844">
                <a:extLst>
                  <a:ext uri="{FF2B5EF4-FFF2-40B4-BE49-F238E27FC236}">
                    <a16:creationId xmlns:a16="http://schemas.microsoft.com/office/drawing/2014/main" id="{94DE94ED-7F86-4DE6-A9F5-79513A70F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42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6" name="Freeform 8845">
                <a:extLst>
                  <a:ext uri="{FF2B5EF4-FFF2-40B4-BE49-F238E27FC236}">
                    <a16:creationId xmlns:a16="http://schemas.microsoft.com/office/drawing/2014/main" id="{ED64E915-0AF2-414C-8753-31A35DF1B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49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7" name="Freeform 8846">
                <a:extLst>
                  <a:ext uri="{FF2B5EF4-FFF2-40B4-BE49-F238E27FC236}">
                    <a16:creationId xmlns:a16="http://schemas.microsoft.com/office/drawing/2014/main" id="{1BE60D70-0284-4BEF-883A-2ACB87CF1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1494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8" name="Freeform 8847">
                <a:extLst>
                  <a:ext uri="{FF2B5EF4-FFF2-40B4-BE49-F238E27FC236}">
                    <a16:creationId xmlns:a16="http://schemas.microsoft.com/office/drawing/2014/main" id="{5470C0E1-99B9-4347-B645-D264CD6C7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491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9" name="Freeform 8848">
                <a:extLst>
                  <a:ext uri="{FF2B5EF4-FFF2-40B4-BE49-F238E27FC236}">
                    <a16:creationId xmlns:a16="http://schemas.microsoft.com/office/drawing/2014/main" id="{A621AB5D-865A-4F79-AA5E-3AC6CAD29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44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0" name="Freeform 8849">
                <a:extLst>
                  <a:ext uri="{FF2B5EF4-FFF2-40B4-BE49-F238E27FC236}">
                    <a16:creationId xmlns:a16="http://schemas.microsoft.com/office/drawing/2014/main" id="{0D01EF01-A1E7-433B-B179-B2CB3B0D7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449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9249" name="Group 9051">
              <a:extLst>
                <a:ext uri="{FF2B5EF4-FFF2-40B4-BE49-F238E27FC236}">
                  <a16:creationId xmlns:a16="http://schemas.microsoft.com/office/drawing/2014/main" id="{F99CCF4D-A140-47D2-8B7B-E944CAF266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6" y="1380"/>
              <a:ext cx="1711" cy="375"/>
              <a:chOff x="876" y="1380"/>
              <a:chExt cx="1711" cy="375"/>
            </a:xfrm>
          </p:grpSpPr>
          <p:sp>
            <p:nvSpPr>
              <p:cNvPr id="59481" name="Freeform 8851">
                <a:extLst>
                  <a:ext uri="{FF2B5EF4-FFF2-40B4-BE49-F238E27FC236}">
                    <a16:creationId xmlns:a16="http://schemas.microsoft.com/office/drawing/2014/main" id="{311468A1-8994-4702-A8D7-5634CECD3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1446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2" name="Freeform 8852">
                <a:extLst>
                  <a:ext uri="{FF2B5EF4-FFF2-40B4-BE49-F238E27FC236}">
                    <a16:creationId xmlns:a16="http://schemas.microsoft.com/office/drawing/2014/main" id="{CE174528-E6D1-4CDE-AF20-07204040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471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1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6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6 w 17"/>
                  <a:gd name="T25" fmla="*/ 12 h 17"/>
                  <a:gd name="T26" fmla="*/ 14 w 17"/>
                  <a:gd name="T27" fmla="*/ 14 h 17"/>
                  <a:gd name="T28" fmla="*/ 11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4 h 17"/>
                  <a:gd name="T38" fmla="*/ 1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6" y="5"/>
                    </a:lnTo>
                    <a:lnTo>
                      <a:pt x="17" y="8"/>
                    </a:lnTo>
                    <a:lnTo>
                      <a:pt x="16" y="12"/>
                    </a:lnTo>
                    <a:lnTo>
                      <a:pt x="14" y="14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3" name="Freeform 8853">
                <a:extLst>
                  <a:ext uri="{FF2B5EF4-FFF2-40B4-BE49-F238E27FC236}">
                    <a16:creationId xmlns:a16="http://schemas.microsoft.com/office/drawing/2014/main" id="{E9924B76-5946-4077-91EB-2299763A7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47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4" name="Freeform 8854">
                <a:extLst>
                  <a:ext uri="{FF2B5EF4-FFF2-40B4-BE49-F238E27FC236}">
                    <a16:creationId xmlns:a16="http://schemas.microsoft.com/office/drawing/2014/main" id="{96AF4D4F-4A27-4D35-B32B-81AE2E1A5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47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5" name="Freeform 8855">
                <a:extLst>
                  <a:ext uri="{FF2B5EF4-FFF2-40B4-BE49-F238E27FC236}">
                    <a16:creationId xmlns:a16="http://schemas.microsoft.com/office/drawing/2014/main" id="{B260FCAD-D749-44BA-9AF4-E603E3334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51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6" name="Freeform 8856">
                <a:extLst>
                  <a:ext uri="{FF2B5EF4-FFF2-40B4-BE49-F238E27FC236}">
                    <a16:creationId xmlns:a16="http://schemas.microsoft.com/office/drawing/2014/main" id="{D31B8E9F-BF19-4197-8938-215CC80AA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516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7" name="Freeform 8857">
                <a:extLst>
                  <a:ext uri="{FF2B5EF4-FFF2-40B4-BE49-F238E27FC236}">
                    <a16:creationId xmlns:a16="http://schemas.microsoft.com/office/drawing/2014/main" id="{EB6ECA01-0A04-448F-86B2-24B113E3D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513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8" name="Freeform 8858">
                <a:extLst>
                  <a:ext uri="{FF2B5EF4-FFF2-40B4-BE49-F238E27FC236}">
                    <a16:creationId xmlns:a16="http://schemas.microsoft.com/office/drawing/2014/main" id="{3CE89605-E947-4441-9975-B31CC010F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48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9" name="Freeform 8859">
                <a:extLst>
                  <a:ext uri="{FF2B5EF4-FFF2-40B4-BE49-F238E27FC236}">
                    <a16:creationId xmlns:a16="http://schemas.microsoft.com/office/drawing/2014/main" id="{A293F661-7D71-40BE-ABD8-101DBCB3E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491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9 w 11"/>
                  <a:gd name="T11" fmla="*/ 7 h 12"/>
                  <a:gd name="T12" fmla="*/ 8 w 11"/>
                  <a:gd name="T13" fmla="*/ 9 h 12"/>
                  <a:gd name="T14" fmla="*/ 5 w 11"/>
                  <a:gd name="T15" fmla="*/ 10 h 12"/>
                  <a:gd name="T16" fmla="*/ 2 w 11"/>
                  <a:gd name="T17" fmla="*/ 10 h 12"/>
                  <a:gd name="T18" fmla="*/ 2 w 11"/>
                  <a:gd name="T19" fmla="*/ 10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1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0" name="Freeform 8860">
                <a:extLst>
                  <a:ext uri="{FF2B5EF4-FFF2-40B4-BE49-F238E27FC236}">
                    <a16:creationId xmlns:a16="http://schemas.microsoft.com/office/drawing/2014/main" id="{554CE9E5-F666-4387-83BC-8C8B14715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148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1" name="Freeform 8861">
                <a:extLst>
                  <a:ext uri="{FF2B5EF4-FFF2-40B4-BE49-F238E27FC236}">
                    <a16:creationId xmlns:a16="http://schemas.microsoft.com/office/drawing/2014/main" id="{D3C9BEB9-0EB0-48D0-8C11-E8621506D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44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2" name="Freeform 8862">
                <a:extLst>
                  <a:ext uri="{FF2B5EF4-FFF2-40B4-BE49-F238E27FC236}">
                    <a16:creationId xmlns:a16="http://schemas.microsoft.com/office/drawing/2014/main" id="{152D5BF4-43BA-48A0-8A94-62C246F60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449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3" name="Freeform 8863">
                <a:extLst>
                  <a:ext uri="{FF2B5EF4-FFF2-40B4-BE49-F238E27FC236}">
                    <a16:creationId xmlns:a16="http://schemas.microsoft.com/office/drawing/2014/main" id="{7959A3C4-BCBE-49A9-A59B-17C2E7A9B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144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4" name="Freeform 8864">
                <a:extLst>
                  <a:ext uri="{FF2B5EF4-FFF2-40B4-BE49-F238E27FC236}">
                    <a16:creationId xmlns:a16="http://schemas.microsoft.com/office/drawing/2014/main" id="{CEB36235-3470-442A-B4AF-F23EF8683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42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5" name="Freeform 8865">
                <a:extLst>
                  <a:ext uri="{FF2B5EF4-FFF2-40B4-BE49-F238E27FC236}">
                    <a16:creationId xmlns:a16="http://schemas.microsoft.com/office/drawing/2014/main" id="{13CA6EBE-3883-440D-A040-17744D06D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42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6" name="Freeform 8866">
                <a:extLst>
                  <a:ext uri="{FF2B5EF4-FFF2-40B4-BE49-F238E27FC236}">
                    <a16:creationId xmlns:a16="http://schemas.microsoft.com/office/drawing/2014/main" id="{0861A7A7-C090-481F-8DE5-011E186F7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426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7" name="Freeform 8867">
                <a:extLst>
                  <a:ext uri="{FF2B5EF4-FFF2-40B4-BE49-F238E27FC236}">
                    <a16:creationId xmlns:a16="http://schemas.microsoft.com/office/drawing/2014/main" id="{971C5EE5-9590-4946-B740-4551264F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148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8" name="Freeform 8868">
                <a:extLst>
                  <a:ext uri="{FF2B5EF4-FFF2-40B4-BE49-F238E27FC236}">
                    <a16:creationId xmlns:a16="http://schemas.microsoft.com/office/drawing/2014/main" id="{EDD5386F-BDDE-4BA0-A331-B85F9D382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1486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9" name="Freeform 8869">
                <a:extLst>
                  <a:ext uri="{FF2B5EF4-FFF2-40B4-BE49-F238E27FC236}">
                    <a16:creationId xmlns:a16="http://schemas.microsoft.com/office/drawing/2014/main" id="{50251206-18F3-4EF3-A1E7-8B5E482D5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48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0" name="Freeform 8870">
                <a:extLst>
                  <a:ext uri="{FF2B5EF4-FFF2-40B4-BE49-F238E27FC236}">
                    <a16:creationId xmlns:a16="http://schemas.microsoft.com/office/drawing/2014/main" id="{0C5B0F3B-5202-4F21-AB31-268575800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46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1" name="Freeform 8871">
                <a:extLst>
                  <a:ext uri="{FF2B5EF4-FFF2-40B4-BE49-F238E27FC236}">
                    <a16:creationId xmlns:a16="http://schemas.microsoft.com/office/drawing/2014/main" id="{CE783190-030E-4EA6-9A8F-726E6B545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465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2" name="Freeform 8872">
                <a:extLst>
                  <a:ext uri="{FF2B5EF4-FFF2-40B4-BE49-F238E27FC236}">
                    <a16:creationId xmlns:a16="http://schemas.microsoft.com/office/drawing/2014/main" id="{9B414B5C-3DC6-4C63-A1F3-58C346FE7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46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3" name="Freeform 8873">
                <a:extLst>
                  <a:ext uri="{FF2B5EF4-FFF2-40B4-BE49-F238E27FC236}">
                    <a16:creationId xmlns:a16="http://schemas.microsoft.com/office/drawing/2014/main" id="{D6C601C6-C1A4-4945-B1ED-A194ED2B4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519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4" name="Freeform 8874">
                <a:extLst>
                  <a:ext uri="{FF2B5EF4-FFF2-40B4-BE49-F238E27FC236}">
                    <a16:creationId xmlns:a16="http://schemas.microsoft.com/office/drawing/2014/main" id="{5BE6A203-E755-4ED0-BCA1-F999451CC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521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5" name="Freeform 8875">
                <a:extLst>
                  <a:ext uri="{FF2B5EF4-FFF2-40B4-BE49-F238E27FC236}">
                    <a16:creationId xmlns:a16="http://schemas.microsoft.com/office/drawing/2014/main" id="{E4C8D4FA-485F-448D-882F-13BEE48DD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51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6" name="Freeform 8876">
                <a:extLst>
                  <a:ext uri="{FF2B5EF4-FFF2-40B4-BE49-F238E27FC236}">
                    <a16:creationId xmlns:a16="http://schemas.microsoft.com/office/drawing/2014/main" id="{A055EC1E-8169-437B-B72A-170DC6297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58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6 h 18"/>
                  <a:gd name="T6" fmla="*/ 2 w 17"/>
                  <a:gd name="T7" fmla="*/ 3 h 18"/>
                  <a:gd name="T8" fmla="*/ 5 w 17"/>
                  <a:gd name="T9" fmla="*/ 0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0 h 18"/>
                  <a:gd name="T16" fmla="*/ 14 w 17"/>
                  <a:gd name="T17" fmla="*/ 3 h 18"/>
                  <a:gd name="T18" fmla="*/ 16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1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7" name="Freeform 8877">
                <a:extLst>
                  <a:ext uri="{FF2B5EF4-FFF2-40B4-BE49-F238E27FC236}">
                    <a16:creationId xmlns:a16="http://schemas.microsoft.com/office/drawing/2014/main" id="{7FD211B4-7848-44D3-BEF1-FB9E67183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1584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8" name="Freeform 8878">
                <a:extLst>
                  <a:ext uri="{FF2B5EF4-FFF2-40B4-BE49-F238E27FC236}">
                    <a16:creationId xmlns:a16="http://schemas.microsoft.com/office/drawing/2014/main" id="{930436C8-67A3-469D-B67B-C0A0CCB56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1581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9" name="Freeform 8879">
                <a:extLst>
                  <a:ext uri="{FF2B5EF4-FFF2-40B4-BE49-F238E27FC236}">
                    <a16:creationId xmlns:a16="http://schemas.microsoft.com/office/drawing/2014/main" id="{8717E5FB-59D0-46F3-A216-DE23E8B55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55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0" name="Freeform 8880">
                <a:extLst>
                  <a:ext uri="{FF2B5EF4-FFF2-40B4-BE49-F238E27FC236}">
                    <a16:creationId xmlns:a16="http://schemas.microsoft.com/office/drawing/2014/main" id="{2F54EBD8-6FDD-4932-B20E-DA216014D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1555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1" name="Freeform 8881">
                <a:extLst>
                  <a:ext uri="{FF2B5EF4-FFF2-40B4-BE49-F238E27FC236}">
                    <a16:creationId xmlns:a16="http://schemas.microsoft.com/office/drawing/2014/main" id="{C500EBD6-5D5C-45C1-BC1C-4E88FD2F4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552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2" name="Freeform 8882">
                <a:extLst>
                  <a:ext uri="{FF2B5EF4-FFF2-40B4-BE49-F238E27FC236}">
                    <a16:creationId xmlns:a16="http://schemas.microsoft.com/office/drawing/2014/main" id="{E0C8363D-6D3A-4A64-AA99-B9A260347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160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3" name="Freeform 8883">
                <a:extLst>
                  <a:ext uri="{FF2B5EF4-FFF2-40B4-BE49-F238E27FC236}">
                    <a16:creationId xmlns:a16="http://schemas.microsoft.com/office/drawing/2014/main" id="{2C8F08B8-B8A2-4559-AA81-358E1F9E9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161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4" name="Freeform 8884">
                <a:extLst>
                  <a:ext uri="{FF2B5EF4-FFF2-40B4-BE49-F238E27FC236}">
                    <a16:creationId xmlns:a16="http://schemas.microsoft.com/office/drawing/2014/main" id="{1CCA4AD3-56E3-4F91-80D0-8FFCC48B8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60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5" name="Freeform 8885">
                <a:extLst>
                  <a:ext uri="{FF2B5EF4-FFF2-40B4-BE49-F238E27FC236}">
                    <a16:creationId xmlns:a16="http://schemas.microsoft.com/office/drawing/2014/main" id="{C3CB280B-5B8C-4C49-84BF-C99C5C9DA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620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6" name="Freeform 8886">
                <a:extLst>
                  <a:ext uri="{FF2B5EF4-FFF2-40B4-BE49-F238E27FC236}">
                    <a16:creationId xmlns:a16="http://schemas.microsoft.com/office/drawing/2014/main" id="{6C36D01E-EC1C-49E7-A1D0-7F95BF0C5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162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7" name="Freeform 8887">
                <a:extLst>
                  <a:ext uri="{FF2B5EF4-FFF2-40B4-BE49-F238E27FC236}">
                    <a16:creationId xmlns:a16="http://schemas.microsoft.com/office/drawing/2014/main" id="{D33C25DD-254A-4867-BAAA-9CDF3362D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1620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8" name="Freeform 8888">
                <a:extLst>
                  <a:ext uri="{FF2B5EF4-FFF2-40B4-BE49-F238E27FC236}">
                    <a16:creationId xmlns:a16="http://schemas.microsoft.com/office/drawing/2014/main" id="{DBB21B98-98A6-485F-88A6-1669AC53F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557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9" name="Freeform 8889">
                <a:extLst>
                  <a:ext uri="{FF2B5EF4-FFF2-40B4-BE49-F238E27FC236}">
                    <a16:creationId xmlns:a16="http://schemas.microsoft.com/office/drawing/2014/main" id="{1CC8C843-9421-4C9A-8C03-CE54C8502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155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0" name="Freeform 8890">
                <a:extLst>
                  <a:ext uri="{FF2B5EF4-FFF2-40B4-BE49-F238E27FC236}">
                    <a16:creationId xmlns:a16="http://schemas.microsoft.com/office/drawing/2014/main" id="{8925B058-9A7B-4800-9E8F-01199AD55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1557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1" name="Freeform 8891">
                <a:extLst>
                  <a:ext uri="{FF2B5EF4-FFF2-40B4-BE49-F238E27FC236}">
                    <a16:creationId xmlns:a16="http://schemas.microsoft.com/office/drawing/2014/main" id="{D4897FE2-6BC2-4E7A-AB7C-AFB3B974C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47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2" name="Freeform 8892">
                <a:extLst>
                  <a:ext uri="{FF2B5EF4-FFF2-40B4-BE49-F238E27FC236}">
                    <a16:creationId xmlns:a16="http://schemas.microsoft.com/office/drawing/2014/main" id="{96CC7295-4E84-4209-B76A-648449F6A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47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3" name="Freeform 8893">
                <a:extLst>
                  <a:ext uri="{FF2B5EF4-FFF2-40B4-BE49-F238E27FC236}">
                    <a16:creationId xmlns:a16="http://schemas.microsoft.com/office/drawing/2014/main" id="{34858CE8-B981-4A06-8171-DCD34927C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47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4" name="Freeform 8894">
                <a:extLst>
                  <a:ext uri="{FF2B5EF4-FFF2-40B4-BE49-F238E27FC236}">
                    <a16:creationId xmlns:a16="http://schemas.microsoft.com/office/drawing/2014/main" id="{FA30A700-D609-45B6-94D6-14F7FCE7F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64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5" name="Freeform 8895">
                <a:extLst>
                  <a:ext uri="{FF2B5EF4-FFF2-40B4-BE49-F238E27FC236}">
                    <a16:creationId xmlns:a16="http://schemas.microsoft.com/office/drawing/2014/main" id="{383CB9A6-3E6D-4206-93FD-B218D5F66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64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6" name="Freeform 8896">
                <a:extLst>
                  <a:ext uri="{FF2B5EF4-FFF2-40B4-BE49-F238E27FC236}">
                    <a16:creationId xmlns:a16="http://schemas.microsoft.com/office/drawing/2014/main" id="{AA99DBFF-DA69-4433-8DAC-E9B12B00F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647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7" name="Freeform 8897">
                <a:extLst>
                  <a:ext uri="{FF2B5EF4-FFF2-40B4-BE49-F238E27FC236}">
                    <a16:creationId xmlns:a16="http://schemas.microsoft.com/office/drawing/2014/main" id="{4C8BE9F5-B04A-48C2-8848-45B56B60B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170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8" name="Freeform 8898">
                <a:extLst>
                  <a:ext uri="{FF2B5EF4-FFF2-40B4-BE49-F238E27FC236}">
                    <a16:creationId xmlns:a16="http://schemas.microsoft.com/office/drawing/2014/main" id="{8DF30CF0-B489-4E96-B7DF-F204BBBF4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70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9" name="Freeform 8899">
                <a:extLst>
                  <a:ext uri="{FF2B5EF4-FFF2-40B4-BE49-F238E27FC236}">
                    <a16:creationId xmlns:a16="http://schemas.microsoft.com/office/drawing/2014/main" id="{A8E6F181-60F5-405E-992F-6465EBB67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70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0" name="Freeform 8900">
                <a:extLst>
                  <a:ext uri="{FF2B5EF4-FFF2-40B4-BE49-F238E27FC236}">
                    <a16:creationId xmlns:a16="http://schemas.microsoft.com/office/drawing/2014/main" id="{0594796B-3E12-47FC-829C-5FB793653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173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1" name="Freeform 8901">
                <a:extLst>
                  <a:ext uri="{FF2B5EF4-FFF2-40B4-BE49-F238E27FC236}">
                    <a16:creationId xmlns:a16="http://schemas.microsoft.com/office/drawing/2014/main" id="{1B3680F3-44D4-4327-B5D3-15C611E8B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740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2" name="Freeform 8902">
                <a:extLst>
                  <a:ext uri="{FF2B5EF4-FFF2-40B4-BE49-F238E27FC236}">
                    <a16:creationId xmlns:a16="http://schemas.microsoft.com/office/drawing/2014/main" id="{03F0620C-F2D2-4B1A-A573-2841BF78E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738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3" name="Freeform 8903">
                <a:extLst>
                  <a:ext uri="{FF2B5EF4-FFF2-40B4-BE49-F238E27FC236}">
                    <a16:creationId xmlns:a16="http://schemas.microsoft.com/office/drawing/2014/main" id="{DA358F9B-7B60-4E30-ADAF-5467D4A63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68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4" name="Freeform 8904">
                <a:extLst>
                  <a:ext uri="{FF2B5EF4-FFF2-40B4-BE49-F238E27FC236}">
                    <a16:creationId xmlns:a16="http://schemas.microsoft.com/office/drawing/2014/main" id="{86AB1954-85CA-4C34-9387-383F4F185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69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5" name="Freeform 8905">
                <a:extLst>
                  <a:ext uri="{FF2B5EF4-FFF2-40B4-BE49-F238E27FC236}">
                    <a16:creationId xmlns:a16="http://schemas.microsoft.com/office/drawing/2014/main" id="{C777DC5F-7BBE-478F-8B92-78B96BFDC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687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6" name="Freeform 8906">
                <a:extLst>
                  <a:ext uri="{FF2B5EF4-FFF2-40B4-BE49-F238E27FC236}">
                    <a16:creationId xmlns:a16="http://schemas.microsoft.com/office/drawing/2014/main" id="{146A06C3-EBED-41D8-A069-2C24EB557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68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7" name="Freeform 8907">
                <a:extLst>
                  <a:ext uri="{FF2B5EF4-FFF2-40B4-BE49-F238E27FC236}">
                    <a16:creationId xmlns:a16="http://schemas.microsoft.com/office/drawing/2014/main" id="{B868F1BF-26F9-4A8A-B067-1BEC2D1B6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1684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9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11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8" name="Freeform 8908">
                <a:extLst>
                  <a:ext uri="{FF2B5EF4-FFF2-40B4-BE49-F238E27FC236}">
                    <a16:creationId xmlns:a16="http://schemas.microsoft.com/office/drawing/2014/main" id="{EC0F1E24-DA03-4C12-9CEC-861A5A0A4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68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9" name="Freeform 8909">
                <a:extLst>
                  <a:ext uri="{FF2B5EF4-FFF2-40B4-BE49-F238E27FC236}">
                    <a16:creationId xmlns:a16="http://schemas.microsoft.com/office/drawing/2014/main" id="{4172DF7E-DEAF-4CA1-8B0A-48BE780A9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69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0" name="Freeform 8910">
                <a:extLst>
                  <a:ext uri="{FF2B5EF4-FFF2-40B4-BE49-F238E27FC236}">
                    <a16:creationId xmlns:a16="http://schemas.microsoft.com/office/drawing/2014/main" id="{60829D92-C358-4A09-95BE-D691029D8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69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1" name="Freeform 8911">
                <a:extLst>
                  <a:ext uri="{FF2B5EF4-FFF2-40B4-BE49-F238E27FC236}">
                    <a16:creationId xmlns:a16="http://schemas.microsoft.com/office/drawing/2014/main" id="{797423B7-4ED5-4B71-BEF9-8E09940C3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1690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2" name="Freeform 8912">
                <a:extLst>
                  <a:ext uri="{FF2B5EF4-FFF2-40B4-BE49-F238E27FC236}">
                    <a16:creationId xmlns:a16="http://schemas.microsoft.com/office/drawing/2014/main" id="{2BD8EB11-7AE3-40A5-A4B9-301052678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515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3" name="Freeform 8913">
                <a:extLst>
                  <a:ext uri="{FF2B5EF4-FFF2-40B4-BE49-F238E27FC236}">
                    <a16:creationId xmlns:a16="http://schemas.microsoft.com/office/drawing/2014/main" id="{E41B120D-5F86-4E90-9DBA-76CF0A6DD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151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4" name="Freeform 8914">
                <a:extLst>
                  <a:ext uri="{FF2B5EF4-FFF2-40B4-BE49-F238E27FC236}">
                    <a16:creationId xmlns:a16="http://schemas.microsoft.com/office/drawing/2014/main" id="{141E85F9-CE45-4A81-96F1-AC89C0704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515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5" name="Freeform 8915">
                <a:extLst>
                  <a:ext uri="{FF2B5EF4-FFF2-40B4-BE49-F238E27FC236}">
                    <a16:creationId xmlns:a16="http://schemas.microsoft.com/office/drawing/2014/main" id="{C8404D33-0A06-4217-A3E7-704C3F335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470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6" name="Freeform 8916">
                <a:extLst>
                  <a:ext uri="{FF2B5EF4-FFF2-40B4-BE49-F238E27FC236}">
                    <a16:creationId xmlns:a16="http://schemas.microsoft.com/office/drawing/2014/main" id="{CBB50679-088D-4B54-8551-5EE266175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47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7" name="Freeform 8917">
                <a:extLst>
                  <a:ext uri="{FF2B5EF4-FFF2-40B4-BE49-F238E27FC236}">
                    <a16:creationId xmlns:a16="http://schemas.microsoft.com/office/drawing/2014/main" id="{600AC234-0759-4B3A-8025-5E2FA37E4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47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8" name="Freeform 8918">
                <a:extLst>
                  <a:ext uri="{FF2B5EF4-FFF2-40B4-BE49-F238E27FC236}">
                    <a16:creationId xmlns:a16="http://schemas.microsoft.com/office/drawing/2014/main" id="{05F2749E-FC39-4431-8EA3-4F590F646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453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9" name="Freeform 8919">
                <a:extLst>
                  <a:ext uri="{FF2B5EF4-FFF2-40B4-BE49-F238E27FC236}">
                    <a16:creationId xmlns:a16="http://schemas.microsoft.com/office/drawing/2014/main" id="{883EE14E-DB17-4E5D-A789-13AFA6A48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145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0" name="Freeform 8920">
                <a:extLst>
                  <a:ext uri="{FF2B5EF4-FFF2-40B4-BE49-F238E27FC236}">
                    <a16:creationId xmlns:a16="http://schemas.microsoft.com/office/drawing/2014/main" id="{4BF72487-6694-4591-B57C-13710E412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453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1" name="Freeform 8921">
                <a:extLst>
                  <a:ext uri="{FF2B5EF4-FFF2-40B4-BE49-F238E27FC236}">
                    <a16:creationId xmlns:a16="http://schemas.microsoft.com/office/drawing/2014/main" id="{51FC1CE3-BAA5-464D-9F25-85082EBE4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40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6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1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2" name="Freeform 8922">
                <a:extLst>
                  <a:ext uri="{FF2B5EF4-FFF2-40B4-BE49-F238E27FC236}">
                    <a16:creationId xmlns:a16="http://schemas.microsoft.com/office/drawing/2014/main" id="{69F2F545-F162-4933-BAB4-B572A9195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40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3" name="Freeform 8923">
                <a:extLst>
                  <a:ext uri="{FF2B5EF4-FFF2-40B4-BE49-F238E27FC236}">
                    <a16:creationId xmlns:a16="http://schemas.microsoft.com/office/drawing/2014/main" id="{9DD32D66-2276-4398-850F-F1490BB63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1402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4" name="Freeform 8924">
                <a:extLst>
                  <a:ext uri="{FF2B5EF4-FFF2-40B4-BE49-F238E27FC236}">
                    <a16:creationId xmlns:a16="http://schemas.microsoft.com/office/drawing/2014/main" id="{9C2F5501-859D-46E5-A4BE-D8FFB2B4B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51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5" name="Freeform 8925">
                <a:extLst>
                  <a:ext uri="{FF2B5EF4-FFF2-40B4-BE49-F238E27FC236}">
                    <a16:creationId xmlns:a16="http://schemas.microsoft.com/office/drawing/2014/main" id="{544C3CB6-081D-4D13-96FD-A8413237F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52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6" name="Freeform 8926">
                <a:extLst>
                  <a:ext uri="{FF2B5EF4-FFF2-40B4-BE49-F238E27FC236}">
                    <a16:creationId xmlns:a16="http://schemas.microsoft.com/office/drawing/2014/main" id="{5D3ACCF8-DF52-4930-9B08-635BEE121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1519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7" name="Freeform 8927">
                <a:extLst>
                  <a:ext uri="{FF2B5EF4-FFF2-40B4-BE49-F238E27FC236}">
                    <a16:creationId xmlns:a16="http://schemas.microsoft.com/office/drawing/2014/main" id="{E8F56058-6D4F-4197-8B6A-27C85E094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56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8" name="Freeform 8928">
                <a:extLst>
                  <a:ext uri="{FF2B5EF4-FFF2-40B4-BE49-F238E27FC236}">
                    <a16:creationId xmlns:a16="http://schemas.microsoft.com/office/drawing/2014/main" id="{0094D379-2293-4987-8DD3-329ABC1B1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57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9" name="Freeform 8929">
                <a:extLst>
                  <a:ext uri="{FF2B5EF4-FFF2-40B4-BE49-F238E27FC236}">
                    <a16:creationId xmlns:a16="http://schemas.microsoft.com/office/drawing/2014/main" id="{BC80C469-FF04-409C-A3F0-AEA8EF46C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56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0" name="Freeform 8930">
                <a:extLst>
                  <a:ext uri="{FF2B5EF4-FFF2-40B4-BE49-F238E27FC236}">
                    <a16:creationId xmlns:a16="http://schemas.microsoft.com/office/drawing/2014/main" id="{6BD6FD91-04E0-49BF-97E7-4721B4CDD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614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1" name="Freeform 8931">
                <a:extLst>
                  <a:ext uri="{FF2B5EF4-FFF2-40B4-BE49-F238E27FC236}">
                    <a16:creationId xmlns:a16="http://schemas.microsoft.com/office/drawing/2014/main" id="{03B24A92-2F18-4B40-A79E-472A65ED8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615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9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11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2" name="Freeform 8932">
                <a:extLst>
                  <a:ext uri="{FF2B5EF4-FFF2-40B4-BE49-F238E27FC236}">
                    <a16:creationId xmlns:a16="http://schemas.microsoft.com/office/drawing/2014/main" id="{31A976BE-FDCF-4FC4-AC9C-9AC7632DB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61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3" name="Freeform 8933">
                <a:extLst>
                  <a:ext uri="{FF2B5EF4-FFF2-40B4-BE49-F238E27FC236}">
                    <a16:creationId xmlns:a16="http://schemas.microsoft.com/office/drawing/2014/main" id="{F7246A63-3860-42F3-83E8-C296CC81F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67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4" name="Freeform 8934">
                <a:extLst>
                  <a:ext uri="{FF2B5EF4-FFF2-40B4-BE49-F238E27FC236}">
                    <a16:creationId xmlns:a16="http://schemas.microsoft.com/office/drawing/2014/main" id="{9B1BC0D9-4CF9-4A74-9112-F6457F4B4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681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5" name="Freeform 8935">
                <a:extLst>
                  <a:ext uri="{FF2B5EF4-FFF2-40B4-BE49-F238E27FC236}">
                    <a16:creationId xmlns:a16="http://schemas.microsoft.com/office/drawing/2014/main" id="{BFC54CFF-FF7A-4620-AAF4-134FDB4A7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167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6" name="Freeform 8936">
                <a:extLst>
                  <a:ext uri="{FF2B5EF4-FFF2-40B4-BE49-F238E27FC236}">
                    <a16:creationId xmlns:a16="http://schemas.microsoft.com/office/drawing/2014/main" id="{CF796BDB-5B85-46F0-8C48-978F502E4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678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4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7" name="Freeform 8937">
                <a:extLst>
                  <a:ext uri="{FF2B5EF4-FFF2-40B4-BE49-F238E27FC236}">
                    <a16:creationId xmlns:a16="http://schemas.microsoft.com/office/drawing/2014/main" id="{FDB0F359-3182-4E7A-8F04-85AA2714B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168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8" name="Freeform 8938">
                <a:extLst>
                  <a:ext uri="{FF2B5EF4-FFF2-40B4-BE49-F238E27FC236}">
                    <a16:creationId xmlns:a16="http://schemas.microsoft.com/office/drawing/2014/main" id="{5F3BA87C-AEC8-4973-90E5-4FFE1ADFD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167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9" name="Freeform 8939">
                <a:extLst>
                  <a:ext uri="{FF2B5EF4-FFF2-40B4-BE49-F238E27FC236}">
                    <a16:creationId xmlns:a16="http://schemas.microsoft.com/office/drawing/2014/main" id="{95EFD472-2073-48AD-A044-4F4FC162A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33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0" name="Freeform 8940">
                <a:extLst>
                  <a:ext uri="{FF2B5EF4-FFF2-40B4-BE49-F238E27FC236}">
                    <a16:creationId xmlns:a16="http://schemas.microsoft.com/office/drawing/2014/main" id="{B29D16D5-2704-45A2-A94C-1B8401010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1635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1" name="Freeform 8941">
                <a:extLst>
                  <a:ext uri="{FF2B5EF4-FFF2-40B4-BE49-F238E27FC236}">
                    <a16:creationId xmlns:a16="http://schemas.microsoft.com/office/drawing/2014/main" id="{F76398BC-EDED-4BB3-A372-3D09D0A54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63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2" name="Freeform 8942">
                <a:extLst>
                  <a:ext uri="{FF2B5EF4-FFF2-40B4-BE49-F238E27FC236}">
                    <a16:creationId xmlns:a16="http://schemas.microsoft.com/office/drawing/2014/main" id="{26F3B0E1-A4C8-4447-97FE-FD95816D3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147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3" name="Freeform 8943">
                <a:extLst>
                  <a:ext uri="{FF2B5EF4-FFF2-40B4-BE49-F238E27FC236}">
                    <a16:creationId xmlns:a16="http://schemas.microsoft.com/office/drawing/2014/main" id="{87951198-F4E1-4561-AEB4-29FC6E777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477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4" name="Freeform 8944">
                <a:extLst>
                  <a:ext uri="{FF2B5EF4-FFF2-40B4-BE49-F238E27FC236}">
                    <a16:creationId xmlns:a16="http://schemas.microsoft.com/office/drawing/2014/main" id="{B85FF109-C91A-4A02-B7C0-5596389F3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47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5" name="Freeform 8945">
                <a:extLst>
                  <a:ext uri="{FF2B5EF4-FFF2-40B4-BE49-F238E27FC236}">
                    <a16:creationId xmlns:a16="http://schemas.microsoft.com/office/drawing/2014/main" id="{6DB658DE-E17F-4049-9D8A-BBCC4A43D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42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6" name="Freeform 8946">
                <a:extLst>
                  <a:ext uri="{FF2B5EF4-FFF2-40B4-BE49-F238E27FC236}">
                    <a16:creationId xmlns:a16="http://schemas.microsoft.com/office/drawing/2014/main" id="{D61802BD-C8BF-46DB-A7C7-D4844B4B6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42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7" name="Freeform 8947">
                <a:extLst>
                  <a:ext uri="{FF2B5EF4-FFF2-40B4-BE49-F238E27FC236}">
                    <a16:creationId xmlns:a16="http://schemas.microsoft.com/office/drawing/2014/main" id="{3B2A9E00-99B4-4D5C-8314-0646189AF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1426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8" name="Freeform 8948">
                <a:extLst>
                  <a:ext uri="{FF2B5EF4-FFF2-40B4-BE49-F238E27FC236}">
                    <a16:creationId xmlns:a16="http://schemas.microsoft.com/office/drawing/2014/main" id="{7ED8E1B9-4B4B-4BAB-A914-8A5F18A99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1380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9" name="Freeform 8949">
                <a:extLst>
                  <a:ext uri="{FF2B5EF4-FFF2-40B4-BE49-F238E27FC236}">
                    <a16:creationId xmlns:a16="http://schemas.microsoft.com/office/drawing/2014/main" id="{E046CDEA-F023-4401-8838-AC674F4E0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138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0" name="Freeform 8950">
                <a:extLst>
                  <a:ext uri="{FF2B5EF4-FFF2-40B4-BE49-F238E27FC236}">
                    <a16:creationId xmlns:a16="http://schemas.microsoft.com/office/drawing/2014/main" id="{9444C3BE-A740-47A4-ACC6-D3B45C922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38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1" name="Freeform 8951">
                <a:extLst>
                  <a:ext uri="{FF2B5EF4-FFF2-40B4-BE49-F238E27FC236}">
                    <a16:creationId xmlns:a16="http://schemas.microsoft.com/office/drawing/2014/main" id="{60100AD5-B0DD-48A2-BAF0-CA69CE584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432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4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2" name="Freeform 8952">
                <a:extLst>
                  <a:ext uri="{FF2B5EF4-FFF2-40B4-BE49-F238E27FC236}">
                    <a16:creationId xmlns:a16="http://schemas.microsoft.com/office/drawing/2014/main" id="{6CA6D04C-6BAD-41F8-BBB6-9E56D9A38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43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3" name="Freeform 8953">
                <a:extLst>
                  <a:ext uri="{FF2B5EF4-FFF2-40B4-BE49-F238E27FC236}">
                    <a16:creationId xmlns:a16="http://schemas.microsoft.com/office/drawing/2014/main" id="{922C2DB5-3CE5-4291-ACF7-15542DADF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43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4" name="Freeform 8954">
                <a:extLst>
                  <a:ext uri="{FF2B5EF4-FFF2-40B4-BE49-F238E27FC236}">
                    <a16:creationId xmlns:a16="http://schemas.microsoft.com/office/drawing/2014/main" id="{C439956C-9168-47D2-9686-E91240425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138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5" name="Freeform 8955">
                <a:extLst>
                  <a:ext uri="{FF2B5EF4-FFF2-40B4-BE49-F238E27FC236}">
                    <a16:creationId xmlns:a16="http://schemas.microsoft.com/office/drawing/2014/main" id="{01408284-2437-453B-AA2F-15DDFA227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38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6" name="Freeform 8956">
                <a:extLst>
                  <a:ext uri="{FF2B5EF4-FFF2-40B4-BE49-F238E27FC236}">
                    <a16:creationId xmlns:a16="http://schemas.microsoft.com/office/drawing/2014/main" id="{717EA175-626E-42BD-8E7D-C09AC336A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138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7" name="Freeform 8957">
                <a:extLst>
                  <a:ext uri="{FF2B5EF4-FFF2-40B4-BE49-F238E27FC236}">
                    <a16:creationId xmlns:a16="http://schemas.microsoft.com/office/drawing/2014/main" id="{915B4239-8A07-4761-A2AE-91C00F834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142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8" name="Freeform 8958">
                <a:extLst>
                  <a:ext uri="{FF2B5EF4-FFF2-40B4-BE49-F238E27FC236}">
                    <a16:creationId xmlns:a16="http://schemas.microsoft.com/office/drawing/2014/main" id="{0F87CD38-3094-42D0-8BC6-75386A3D2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42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9" name="Freeform 8959">
                <a:extLst>
                  <a:ext uri="{FF2B5EF4-FFF2-40B4-BE49-F238E27FC236}">
                    <a16:creationId xmlns:a16="http://schemas.microsoft.com/office/drawing/2014/main" id="{EA187381-8C6E-4996-95C1-BF2166DD9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42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0" name="Freeform 8960">
                <a:extLst>
                  <a:ext uri="{FF2B5EF4-FFF2-40B4-BE49-F238E27FC236}">
                    <a16:creationId xmlns:a16="http://schemas.microsoft.com/office/drawing/2014/main" id="{0D5A94B8-D2FE-4D27-A47F-39586A848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1555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1" name="Freeform 8961">
                <a:extLst>
                  <a:ext uri="{FF2B5EF4-FFF2-40B4-BE49-F238E27FC236}">
                    <a16:creationId xmlns:a16="http://schemas.microsoft.com/office/drawing/2014/main" id="{0B846319-E179-42E0-8F34-5945BB280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557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2" name="Freeform 8962">
                <a:extLst>
                  <a:ext uri="{FF2B5EF4-FFF2-40B4-BE49-F238E27FC236}">
                    <a16:creationId xmlns:a16="http://schemas.microsoft.com/office/drawing/2014/main" id="{47F06D20-D0AC-4404-802A-5E4B1F669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55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3" name="Freeform 8963">
                <a:extLst>
                  <a:ext uri="{FF2B5EF4-FFF2-40B4-BE49-F238E27FC236}">
                    <a16:creationId xmlns:a16="http://schemas.microsoft.com/office/drawing/2014/main" id="{A3336348-47AD-465F-A4BD-6E3E8CD84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50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4" name="Freeform 8964">
                <a:extLst>
                  <a:ext uri="{FF2B5EF4-FFF2-40B4-BE49-F238E27FC236}">
                    <a16:creationId xmlns:a16="http://schemas.microsoft.com/office/drawing/2014/main" id="{0F44A20D-155A-4445-B611-CAC378B28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509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5" name="Freeform 8965">
                <a:extLst>
                  <a:ext uri="{FF2B5EF4-FFF2-40B4-BE49-F238E27FC236}">
                    <a16:creationId xmlns:a16="http://schemas.microsoft.com/office/drawing/2014/main" id="{CD0466EA-B261-43C3-9DF5-853482835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506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6" name="Freeform 8966">
                <a:extLst>
                  <a:ext uri="{FF2B5EF4-FFF2-40B4-BE49-F238E27FC236}">
                    <a16:creationId xmlns:a16="http://schemas.microsoft.com/office/drawing/2014/main" id="{025B0532-2031-4C87-9186-AD0E3B34D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48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7" name="Freeform 8967">
                <a:extLst>
                  <a:ext uri="{FF2B5EF4-FFF2-40B4-BE49-F238E27FC236}">
                    <a16:creationId xmlns:a16="http://schemas.microsoft.com/office/drawing/2014/main" id="{86A41A90-F677-4E67-92BF-434335528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49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8" name="Freeform 8968">
                <a:extLst>
                  <a:ext uri="{FF2B5EF4-FFF2-40B4-BE49-F238E27FC236}">
                    <a16:creationId xmlns:a16="http://schemas.microsoft.com/office/drawing/2014/main" id="{06EAF62A-4E06-4FD9-9F50-DDF3B0BB1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1489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9" name="Freeform 8969">
                <a:extLst>
                  <a:ext uri="{FF2B5EF4-FFF2-40B4-BE49-F238E27FC236}">
                    <a16:creationId xmlns:a16="http://schemas.microsoft.com/office/drawing/2014/main" id="{506EC836-3A2A-464D-8E2A-200310853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40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0" name="Freeform 8970">
                <a:extLst>
                  <a:ext uri="{FF2B5EF4-FFF2-40B4-BE49-F238E27FC236}">
                    <a16:creationId xmlns:a16="http://schemas.microsoft.com/office/drawing/2014/main" id="{DBA5B880-AEC4-4435-A38C-E4022B90B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141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1" name="Freeform 8971">
                <a:extLst>
                  <a:ext uri="{FF2B5EF4-FFF2-40B4-BE49-F238E27FC236}">
                    <a16:creationId xmlns:a16="http://schemas.microsoft.com/office/drawing/2014/main" id="{F23B7E04-EB06-4EF7-A583-55200ACBC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40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2" name="Freeform 8972">
                <a:extLst>
                  <a:ext uri="{FF2B5EF4-FFF2-40B4-BE49-F238E27FC236}">
                    <a16:creationId xmlns:a16="http://schemas.microsoft.com/office/drawing/2014/main" id="{B45B69FD-AC41-42C0-9BD2-0CC160A11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425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3" name="Freeform 8973">
                <a:extLst>
                  <a:ext uri="{FF2B5EF4-FFF2-40B4-BE49-F238E27FC236}">
                    <a16:creationId xmlns:a16="http://schemas.microsoft.com/office/drawing/2014/main" id="{8C10C833-3E99-40FA-8015-B14E2EC3D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42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4" name="Freeform 8974">
                <a:extLst>
                  <a:ext uri="{FF2B5EF4-FFF2-40B4-BE49-F238E27FC236}">
                    <a16:creationId xmlns:a16="http://schemas.microsoft.com/office/drawing/2014/main" id="{8635D534-FD95-4AF3-9A9E-A46BF7CF8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425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5" name="Freeform 8975">
                <a:extLst>
                  <a:ext uri="{FF2B5EF4-FFF2-40B4-BE49-F238E27FC236}">
                    <a16:creationId xmlns:a16="http://schemas.microsoft.com/office/drawing/2014/main" id="{50F4D25D-9DCB-4DA0-8D1F-DC6A07066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44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6" name="Freeform 8976">
                <a:extLst>
                  <a:ext uri="{FF2B5EF4-FFF2-40B4-BE49-F238E27FC236}">
                    <a16:creationId xmlns:a16="http://schemas.microsoft.com/office/drawing/2014/main" id="{A676E9B5-DC61-4D92-A41C-CBBB4758C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45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7" name="Freeform 8977">
                <a:extLst>
                  <a:ext uri="{FF2B5EF4-FFF2-40B4-BE49-F238E27FC236}">
                    <a16:creationId xmlns:a16="http://schemas.microsoft.com/office/drawing/2014/main" id="{744263C5-BD2E-4BD0-AE75-E2262F5B0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44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8" name="Freeform 8978">
                <a:extLst>
                  <a:ext uri="{FF2B5EF4-FFF2-40B4-BE49-F238E27FC236}">
                    <a16:creationId xmlns:a16="http://schemas.microsoft.com/office/drawing/2014/main" id="{F35DB606-4CC6-45EF-A0C9-B517668E3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58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9" name="Freeform 8979">
                <a:extLst>
                  <a:ext uri="{FF2B5EF4-FFF2-40B4-BE49-F238E27FC236}">
                    <a16:creationId xmlns:a16="http://schemas.microsoft.com/office/drawing/2014/main" id="{F7D8D343-2D95-4FDB-9A1D-51ABD1A13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58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0" name="Freeform 8980">
                <a:extLst>
                  <a:ext uri="{FF2B5EF4-FFF2-40B4-BE49-F238E27FC236}">
                    <a16:creationId xmlns:a16="http://schemas.microsoft.com/office/drawing/2014/main" id="{353DCF69-F105-4312-9BA8-0B1FFBB4D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58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1" name="Freeform 8981">
                <a:extLst>
                  <a:ext uri="{FF2B5EF4-FFF2-40B4-BE49-F238E27FC236}">
                    <a16:creationId xmlns:a16="http://schemas.microsoft.com/office/drawing/2014/main" id="{CA3625CE-9D08-42CE-975F-C9EFF0B1C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1527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2" name="Freeform 8982">
                <a:extLst>
                  <a:ext uri="{FF2B5EF4-FFF2-40B4-BE49-F238E27FC236}">
                    <a16:creationId xmlns:a16="http://schemas.microsoft.com/office/drawing/2014/main" id="{7E5F1973-1073-453D-81C0-C9C9B5836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152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3" name="Freeform 8983">
                <a:extLst>
                  <a:ext uri="{FF2B5EF4-FFF2-40B4-BE49-F238E27FC236}">
                    <a16:creationId xmlns:a16="http://schemas.microsoft.com/office/drawing/2014/main" id="{B9B38CE0-E8F5-4E65-B327-3891CA758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527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4" name="Freeform 8984">
                <a:extLst>
                  <a:ext uri="{FF2B5EF4-FFF2-40B4-BE49-F238E27FC236}">
                    <a16:creationId xmlns:a16="http://schemas.microsoft.com/office/drawing/2014/main" id="{842BD422-88C5-4220-B83B-5AC65EDDA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43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5" name="Freeform 8985">
                <a:extLst>
                  <a:ext uri="{FF2B5EF4-FFF2-40B4-BE49-F238E27FC236}">
                    <a16:creationId xmlns:a16="http://schemas.microsoft.com/office/drawing/2014/main" id="{11C6F5E6-719A-4D0A-9C93-E8E0C16B3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1435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6" name="Freeform 8986">
                <a:extLst>
                  <a:ext uri="{FF2B5EF4-FFF2-40B4-BE49-F238E27FC236}">
                    <a16:creationId xmlns:a16="http://schemas.microsoft.com/office/drawing/2014/main" id="{41A56DE0-8190-4D64-82C8-AA5F31E69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1432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7" name="Freeform 8987">
                <a:extLst>
                  <a:ext uri="{FF2B5EF4-FFF2-40B4-BE49-F238E27FC236}">
                    <a16:creationId xmlns:a16="http://schemas.microsoft.com/office/drawing/2014/main" id="{6EC6E7DD-5B9F-419C-A5D5-DDC00B88C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67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8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8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8" name="Freeform 8988">
                <a:extLst>
                  <a:ext uri="{FF2B5EF4-FFF2-40B4-BE49-F238E27FC236}">
                    <a16:creationId xmlns:a16="http://schemas.microsoft.com/office/drawing/2014/main" id="{E3505AE1-AC6C-42E2-A675-062DC30B1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1678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9" name="Freeform 8989">
                <a:extLst>
                  <a:ext uri="{FF2B5EF4-FFF2-40B4-BE49-F238E27FC236}">
                    <a16:creationId xmlns:a16="http://schemas.microsoft.com/office/drawing/2014/main" id="{4C792F71-5DD5-4FC6-A7F3-D7C32B846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167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0" name="Freeform 8990">
                <a:extLst>
                  <a:ext uri="{FF2B5EF4-FFF2-40B4-BE49-F238E27FC236}">
                    <a16:creationId xmlns:a16="http://schemas.microsoft.com/office/drawing/2014/main" id="{C9E815A0-E4F5-43AD-A0F5-A5910CEF7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61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5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8 h 18"/>
                  <a:gd name="T30" fmla="*/ 9 w 16"/>
                  <a:gd name="T31" fmla="*/ 18 h 18"/>
                  <a:gd name="T32" fmla="*/ 9 w 16"/>
                  <a:gd name="T33" fmla="*/ 18 h 18"/>
                  <a:gd name="T34" fmla="*/ 5 w 16"/>
                  <a:gd name="T35" fmla="*/ 18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1" name="Freeform 8991">
                <a:extLst>
                  <a:ext uri="{FF2B5EF4-FFF2-40B4-BE49-F238E27FC236}">
                    <a16:creationId xmlns:a16="http://schemas.microsoft.com/office/drawing/2014/main" id="{1776F1DE-4D4B-4A80-A757-CDAD7C101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618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8 w 10"/>
                  <a:gd name="T5" fmla="*/ 2 h 14"/>
                  <a:gd name="T6" fmla="*/ 8 w 10"/>
                  <a:gd name="T7" fmla="*/ 5 h 14"/>
                  <a:gd name="T8" fmla="*/ 8 w 10"/>
                  <a:gd name="T9" fmla="*/ 5 h 14"/>
                  <a:gd name="T10" fmla="*/ 8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8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8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2" name="Freeform 8992">
                <a:extLst>
                  <a:ext uri="{FF2B5EF4-FFF2-40B4-BE49-F238E27FC236}">
                    <a16:creationId xmlns:a16="http://schemas.microsoft.com/office/drawing/2014/main" id="{AC07BECE-8D01-451A-8E57-8BCAB3868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615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3" name="Freeform 8993">
                <a:extLst>
                  <a:ext uri="{FF2B5EF4-FFF2-40B4-BE49-F238E27FC236}">
                    <a16:creationId xmlns:a16="http://schemas.microsoft.com/office/drawing/2014/main" id="{26DB4C1B-F4DA-4118-9D27-59FB77D21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62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4" name="Freeform 8994">
                <a:extLst>
                  <a:ext uri="{FF2B5EF4-FFF2-40B4-BE49-F238E27FC236}">
                    <a16:creationId xmlns:a16="http://schemas.microsoft.com/office/drawing/2014/main" id="{B13227E2-92F8-4145-B95D-F66461F05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629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1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5" name="Freeform 8995">
                <a:extLst>
                  <a:ext uri="{FF2B5EF4-FFF2-40B4-BE49-F238E27FC236}">
                    <a16:creationId xmlns:a16="http://schemas.microsoft.com/office/drawing/2014/main" id="{F3E0A4A1-D29D-4BC6-8273-25B6FCD5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626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6" name="Freeform 8996">
                <a:extLst>
                  <a:ext uri="{FF2B5EF4-FFF2-40B4-BE49-F238E27FC236}">
                    <a16:creationId xmlns:a16="http://schemas.microsoft.com/office/drawing/2014/main" id="{092D7C22-9318-4B59-8034-68CD6EB71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665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7" name="Freeform 8997">
                <a:extLst>
                  <a:ext uri="{FF2B5EF4-FFF2-40B4-BE49-F238E27FC236}">
                    <a16:creationId xmlns:a16="http://schemas.microsoft.com/office/drawing/2014/main" id="{48901A20-50FB-4B12-A8DC-7F49B1B6A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66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8" name="Freeform 8998">
                <a:extLst>
                  <a:ext uri="{FF2B5EF4-FFF2-40B4-BE49-F238E27FC236}">
                    <a16:creationId xmlns:a16="http://schemas.microsoft.com/office/drawing/2014/main" id="{3DC7CEF3-5C64-490E-AA5E-EBA534EC6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663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9" name="Freeform 8999">
                <a:extLst>
                  <a:ext uri="{FF2B5EF4-FFF2-40B4-BE49-F238E27FC236}">
                    <a16:creationId xmlns:a16="http://schemas.microsoft.com/office/drawing/2014/main" id="{2BBE7BA5-D6F0-4F3E-A047-7A8DB45A8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71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0" name="Freeform 9000">
                <a:extLst>
                  <a:ext uri="{FF2B5EF4-FFF2-40B4-BE49-F238E27FC236}">
                    <a16:creationId xmlns:a16="http://schemas.microsoft.com/office/drawing/2014/main" id="{9B49279C-E6B4-47FB-8729-BFE10809D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1713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1" name="Freeform 9001">
                <a:extLst>
                  <a:ext uri="{FF2B5EF4-FFF2-40B4-BE49-F238E27FC236}">
                    <a16:creationId xmlns:a16="http://schemas.microsoft.com/office/drawing/2014/main" id="{0A7FEF72-A3AA-4F6B-9A80-84541BDFF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710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2" name="Freeform 9002">
                <a:extLst>
                  <a:ext uri="{FF2B5EF4-FFF2-40B4-BE49-F238E27FC236}">
                    <a16:creationId xmlns:a16="http://schemas.microsoft.com/office/drawing/2014/main" id="{56DA0F16-8847-494F-82EE-5DB3F4CBC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6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3" name="Freeform 9003">
                <a:extLst>
                  <a:ext uri="{FF2B5EF4-FFF2-40B4-BE49-F238E27FC236}">
                    <a16:creationId xmlns:a16="http://schemas.microsoft.com/office/drawing/2014/main" id="{DA015A00-F54E-4DFE-98EE-DAAF078EE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1686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4" name="Freeform 9004">
                <a:extLst>
                  <a:ext uri="{FF2B5EF4-FFF2-40B4-BE49-F238E27FC236}">
                    <a16:creationId xmlns:a16="http://schemas.microsoft.com/office/drawing/2014/main" id="{F485628F-7909-4C5F-89BB-59F9616FC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683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5" name="Freeform 9005">
                <a:extLst>
                  <a:ext uri="{FF2B5EF4-FFF2-40B4-BE49-F238E27FC236}">
                    <a16:creationId xmlns:a16="http://schemas.microsoft.com/office/drawing/2014/main" id="{39F9041A-AA65-4FEA-AD47-D02995CA0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162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6" name="Freeform 9006">
                <a:extLst>
                  <a:ext uri="{FF2B5EF4-FFF2-40B4-BE49-F238E27FC236}">
                    <a16:creationId xmlns:a16="http://schemas.microsoft.com/office/drawing/2014/main" id="{5CF249E1-50F1-4655-B5EF-B8D437F4D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632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7" name="Freeform 9007">
                <a:extLst>
                  <a:ext uri="{FF2B5EF4-FFF2-40B4-BE49-F238E27FC236}">
                    <a16:creationId xmlns:a16="http://schemas.microsoft.com/office/drawing/2014/main" id="{A4F76151-24B6-496D-AE70-791391783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62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8" name="Freeform 9008">
                <a:extLst>
                  <a:ext uri="{FF2B5EF4-FFF2-40B4-BE49-F238E27FC236}">
                    <a16:creationId xmlns:a16="http://schemas.microsoft.com/office/drawing/2014/main" id="{6B062DA3-4F19-4D80-8656-A4C777DE1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64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5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5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9" name="Freeform 9009">
                <a:extLst>
                  <a:ext uri="{FF2B5EF4-FFF2-40B4-BE49-F238E27FC236}">
                    <a16:creationId xmlns:a16="http://schemas.microsoft.com/office/drawing/2014/main" id="{11E9E748-3934-47A2-9B17-A0419A4FC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50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8 w 10"/>
                  <a:gd name="T5" fmla="*/ 1 h 12"/>
                  <a:gd name="T6" fmla="*/ 8 w 10"/>
                  <a:gd name="T7" fmla="*/ 4 h 12"/>
                  <a:gd name="T8" fmla="*/ 8 w 10"/>
                  <a:gd name="T9" fmla="*/ 4 h 12"/>
                  <a:gd name="T10" fmla="*/ 8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8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8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8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0" name="Freeform 9010">
                <a:extLst>
                  <a:ext uri="{FF2B5EF4-FFF2-40B4-BE49-F238E27FC236}">
                    <a16:creationId xmlns:a16="http://schemas.microsoft.com/office/drawing/2014/main" id="{6396BF54-4A89-4ADE-AFCB-0166D7143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647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1" name="Freeform 9011">
                <a:extLst>
                  <a:ext uri="{FF2B5EF4-FFF2-40B4-BE49-F238E27FC236}">
                    <a16:creationId xmlns:a16="http://schemas.microsoft.com/office/drawing/2014/main" id="{7B244F9F-B951-4E67-94DF-85C4C5A4B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69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8 w 16"/>
                  <a:gd name="T11" fmla="*/ 0 h 18"/>
                  <a:gd name="T12" fmla="*/ 8 w 16"/>
                  <a:gd name="T13" fmla="*/ 0 h 18"/>
                  <a:gd name="T14" fmla="*/ 11 w 16"/>
                  <a:gd name="T15" fmla="*/ 0 h 18"/>
                  <a:gd name="T16" fmla="*/ 14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4 w 16"/>
                  <a:gd name="T27" fmla="*/ 15 h 18"/>
                  <a:gd name="T28" fmla="*/ 11 w 16"/>
                  <a:gd name="T29" fmla="*/ 16 h 18"/>
                  <a:gd name="T30" fmla="*/ 8 w 16"/>
                  <a:gd name="T31" fmla="*/ 18 h 18"/>
                  <a:gd name="T32" fmla="*/ 8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2" name="Freeform 9012">
                <a:extLst>
                  <a:ext uri="{FF2B5EF4-FFF2-40B4-BE49-F238E27FC236}">
                    <a16:creationId xmlns:a16="http://schemas.microsoft.com/office/drawing/2014/main" id="{5A6C1011-22B6-4925-90B0-2A1E816B5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701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3" name="Freeform 9013">
                <a:extLst>
                  <a:ext uri="{FF2B5EF4-FFF2-40B4-BE49-F238E27FC236}">
                    <a16:creationId xmlns:a16="http://schemas.microsoft.com/office/drawing/2014/main" id="{D0ADFEC5-A844-42E1-9ADB-D0F96F2BA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69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2 w 4"/>
                  <a:gd name="T7" fmla="*/ 0 h 4"/>
                  <a:gd name="T8" fmla="*/ 2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2 w 4"/>
                  <a:gd name="T19" fmla="*/ 4 h 4"/>
                  <a:gd name="T20" fmla="*/ 2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4" name="Freeform 9014">
                <a:extLst>
                  <a:ext uri="{FF2B5EF4-FFF2-40B4-BE49-F238E27FC236}">
                    <a16:creationId xmlns:a16="http://schemas.microsoft.com/office/drawing/2014/main" id="{E9714E5A-ACC5-40E3-B9E2-C6371D7FA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68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5" name="Freeform 9015">
                <a:extLst>
                  <a:ext uri="{FF2B5EF4-FFF2-40B4-BE49-F238E27FC236}">
                    <a16:creationId xmlns:a16="http://schemas.microsoft.com/office/drawing/2014/main" id="{D0FA3ED7-09C9-49EE-A1F3-39D160FF7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689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9 w 11"/>
                  <a:gd name="T11" fmla="*/ 7 h 12"/>
                  <a:gd name="T12" fmla="*/ 8 w 11"/>
                  <a:gd name="T13" fmla="*/ 9 h 12"/>
                  <a:gd name="T14" fmla="*/ 5 w 11"/>
                  <a:gd name="T15" fmla="*/ 10 h 12"/>
                  <a:gd name="T16" fmla="*/ 2 w 11"/>
                  <a:gd name="T17" fmla="*/ 10 h 12"/>
                  <a:gd name="T18" fmla="*/ 2 w 11"/>
                  <a:gd name="T19" fmla="*/ 10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1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6" name="Freeform 9016">
                <a:extLst>
                  <a:ext uri="{FF2B5EF4-FFF2-40B4-BE49-F238E27FC236}">
                    <a16:creationId xmlns:a16="http://schemas.microsoft.com/office/drawing/2014/main" id="{4561ED0A-DE15-4575-B4DD-F94E07DF9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1686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7" name="Freeform 9017">
                <a:extLst>
                  <a:ext uri="{FF2B5EF4-FFF2-40B4-BE49-F238E27FC236}">
                    <a16:creationId xmlns:a16="http://schemas.microsoft.com/office/drawing/2014/main" id="{A343EA5C-6697-4DB6-B53E-D8F428850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71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8" name="Freeform 9018">
                <a:extLst>
                  <a:ext uri="{FF2B5EF4-FFF2-40B4-BE49-F238E27FC236}">
                    <a16:creationId xmlns:a16="http://schemas.microsoft.com/office/drawing/2014/main" id="{1650EC6C-E5D1-4C7A-862E-85F7391E9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722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9" name="Freeform 9019">
                <a:extLst>
                  <a:ext uri="{FF2B5EF4-FFF2-40B4-BE49-F238E27FC236}">
                    <a16:creationId xmlns:a16="http://schemas.microsoft.com/office/drawing/2014/main" id="{F0193243-8BAB-49CA-81C6-8B1479142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1719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0" name="Freeform 9020">
                <a:extLst>
                  <a:ext uri="{FF2B5EF4-FFF2-40B4-BE49-F238E27FC236}">
                    <a16:creationId xmlns:a16="http://schemas.microsoft.com/office/drawing/2014/main" id="{0BACB908-E613-4294-B72E-60DAE8268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71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1" name="Freeform 9021">
                <a:extLst>
                  <a:ext uri="{FF2B5EF4-FFF2-40B4-BE49-F238E27FC236}">
                    <a16:creationId xmlns:a16="http://schemas.microsoft.com/office/drawing/2014/main" id="{88CD8B51-E294-4AB8-9A1C-6C203F1B8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71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2" name="Freeform 9022">
                <a:extLst>
                  <a:ext uri="{FF2B5EF4-FFF2-40B4-BE49-F238E27FC236}">
                    <a16:creationId xmlns:a16="http://schemas.microsoft.com/office/drawing/2014/main" id="{908FBE4E-8E6E-4BDD-A7C4-92589A718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70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3" name="Freeform 9023">
                <a:extLst>
                  <a:ext uri="{FF2B5EF4-FFF2-40B4-BE49-F238E27FC236}">
                    <a16:creationId xmlns:a16="http://schemas.microsoft.com/office/drawing/2014/main" id="{37051B96-2332-4AED-9CD1-D0F27B7D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58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4" name="Freeform 9024">
                <a:extLst>
                  <a:ext uri="{FF2B5EF4-FFF2-40B4-BE49-F238E27FC236}">
                    <a16:creationId xmlns:a16="http://schemas.microsoft.com/office/drawing/2014/main" id="{320A6012-3A4A-4244-9E1D-6FF95268A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591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5" name="Freeform 9025">
                <a:extLst>
                  <a:ext uri="{FF2B5EF4-FFF2-40B4-BE49-F238E27FC236}">
                    <a16:creationId xmlns:a16="http://schemas.microsoft.com/office/drawing/2014/main" id="{489FDE31-6A96-4266-AD23-31C04AF4A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588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6" name="Freeform 9026">
                <a:extLst>
                  <a:ext uri="{FF2B5EF4-FFF2-40B4-BE49-F238E27FC236}">
                    <a16:creationId xmlns:a16="http://schemas.microsoft.com/office/drawing/2014/main" id="{65636DBF-E12F-43B9-9823-6D057BA5B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56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7" name="Freeform 9027">
                <a:extLst>
                  <a:ext uri="{FF2B5EF4-FFF2-40B4-BE49-F238E27FC236}">
                    <a16:creationId xmlns:a16="http://schemas.microsoft.com/office/drawing/2014/main" id="{59263CEA-5B4B-4BB7-9070-D1A85B724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566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8" name="Freeform 9028">
                <a:extLst>
                  <a:ext uri="{FF2B5EF4-FFF2-40B4-BE49-F238E27FC236}">
                    <a16:creationId xmlns:a16="http://schemas.microsoft.com/office/drawing/2014/main" id="{8D920528-73A5-44C3-919E-9A4E75F7C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1563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9" name="Freeform 9029">
                <a:extLst>
                  <a:ext uri="{FF2B5EF4-FFF2-40B4-BE49-F238E27FC236}">
                    <a16:creationId xmlns:a16="http://schemas.microsoft.com/office/drawing/2014/main" id="{37BEDF74-3AB7-4F62-86B3-386CAAE83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60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0" name="Freeform 9030">
                <a:extLst>
                  <a:ext uri="{FF2B5EF4-FFF2-40B4-BE49-F238E27FC236}">
                    <a16:creationId xmlns:a16="http://schemas.microsoft.com/office/drawing/2014/main" id="{3830268D-D542-4FE7-8253-6103F9DAA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611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9 w 11"/>
                  <a:gd name="T11" fmla="*/ 7 h 12"/>
                  <a:gd name="T12" fmla="*/ 8 w 11"/>
                  <a:gd name="T13" fmla="*/ 9 h 12"/>
                  <a:gd name="T14" fmla="*/ 5 w 11"/>
                  <a:gd name="T15" fmla="*/ 10 h 12"/>
                  <a:gd name="T16" fmla="*/ 2 w 11"/>
                  <a:gd name="T17" fmla="*/ 10 h 12"/>
                  <a:gd name="T18" fmla="*/ 2 w 11"/>
                  <a:gd name="T19" fmla="*/ 10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1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1" name="Freeform 9031">
                <a:extLst>
                  <a:ext uri="{FF2B5EF4-FFF2-40B4-BE49-F238E27FC236}">
                    <a16:creationId xmlns:a16="http://schemas.microsoft.com/office/drawing/2014/main" id="{52B07389-96DB-4704-9D03-137A8AE9E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60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2" name="Freeform 9032">
                <a:extLst>
                  <a:ext uri="{FF2B5EF4-FFF2-40B4-BE49-F238E27FC236}">
                    <a16:creationId xmlns:a16="http://schemas.microsoft.com/office/drawing/2014/main" id="{40DF79E4-AC60-4C53-88DA-005BF127A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57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3" name="Freeform 9033">
                <a:extLst>
                  <a:ext uri="{FF2B5EF4-FFF2-40B4-BE49-F238E27FC236}">
                    <a16:creationId xmlns:a16="http://schemas.microsoft.com/office/drawing/2014/main" id="{74D02753-CA86-40CC-A449-B6FF876DA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576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4" name="Freeform 9034">
                <a:extLst>
                  <a:ext uri="{FF2B5EF4-FFF2-40B4-BE49-F238E27FC236}">
                    <a16:creationId xmlns:a16="http://schemas.microsoft.com/office/drawing/2014/main" id="{AF3F9BC8-5F26-48AE-A458-F954EA050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57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5" name="Freeform 9035">
                <a:extLst>
                  <a:ext uri="{FF2B5EF4-FFF2-40B4-BE49-F238E27FC236}">
                    <a16:creationId xmlns:a16="http://schemas.microsoft.com/office/drawing/2014/main" id="{82DFA7EE-C7ED-4205-BD6E-D83F30330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62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6" name="Freeform 9036">
                <a:extLst>
                  <a:ext uri="{FF2B5EF4-FFF2-40B4-BE49-F238E27FC236}">
                    <a16:creationId xmlns:a16="http://schemas.microsoft.com/office/drawing/2014/main" id="{AD9DFFAE-6787-4BD7-B3AA-E0F964010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1626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7" name="Freeform 9037">
                <a:extLst>
                  <a:ext uri="{FF2B5EF4-FFF2-40B4-BE49-F238E27FC236}">
                    <a16:creationId xmlns:a16="http://schemas.microsoft.com/office/drawing/2014/main" id="{0B8983FA-7427-4236-9E1D-3F1B011BE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62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8" name="Freeform 9038">
                <a:extLst>
                  <a:ext uri="{FF2B5EF4-FFF2-40B4-BE49-F238E27FC236}">
                    <a16:creationId xmlns:a16="http://schemas.microsoft.com/office/drawing/2014/main" id="{1B4DB398-33F9-48DF-8EE4-FBBB00EC2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66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9" name="Freeform 9039">
                <a:extLst>
                  <a:ext uri="{FF2B5EF4-FFF2-40B4-BE49-F238E27FC236}">
                    <a16:creationId xmlns:a16="http://schemas.microsoft.com/office/drawing/2014/main" id="{CF6EFC4A-E7CC-4F05-8C3B-9FFD2277C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1663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0" name="Freeform 9040">
                <a:extLst>
                  <a:ext uri="{FF2B5EF4-FFF2-40B4-BE49-F238E27FC236}">
                    <a16:creationId xmlns:a16="http://schemas.microsoft.com/office/drawing/2014/main" id="{BA52DCF2-049D-41C2-A7F8-D3EF059FF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660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1" name="Freeform 9041">
                <a:extLst>
                  <a:ext uri="{FF2B5EF4-FFF2-40B4-BE49-F238E27FC236}">
                    <a16:creationId xmlns:a16="http://schemas.microsoft.com/office/drawing/2014/main" id="{47AB33F6-A02D-458D-B9D3-602F7FC96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63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2" name="Freeform 9042">
                <a:extLst>
                  <a:ext uri="{FF2B5EF4-FFF2-40B4-BE49-F238E27FC236}">
                    <a16:creationId xmlns:a16="http://schemas.microsoft.com/office/drawing/2014/main" id="{558CFDA0-560E-41AC-95C8-E0FB286B2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633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3" name="Freeform 9043">
                <a:extLst>
                  <a:ext uri="{FF2B5EF4-FFF2-40B4-BE49-F238E27FC236}">
                    <a16:creationId xmlns:a16="http://schemas.microsoft.com/office/drawing/2014/main" id="{C47B7C00-DB94-436E-B57B-8B67FEFA4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630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4" name="Freeform 9044">
                <a:extLst>
                  <a:ext uri="{FF2B5EF4-FFF2-40B4-BE49-F238E27FC236}">
                    <a16:creationId xmlns:a16="http://schemas.microsoft.com/office/drawing/2014/main" id="{596297DC-E028-4E03-94F1-40676671D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465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5" name="Freeform 9045">
                <a:extLst>
                  <a:ext uri="{FF2B5EF4-FFF2-40B4-BE49-F238E27FC236}">
                    <a16:creationId xmlns:a16="http://schemas.microsoft.com/office/drawing/2014/main" id="{9EAB4361-FDD1-4F08-9755-5C6F4D698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46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6" name="Freeform 9046">
                <a:extLst>
                  <a:ext uri="{FF2B5EF4-FFF2-40B4-BE49-F238E27FC236}">
                    <a16:creationId xmlns:a16="http://schemas.microsoft.com/office/drawing/2014/main" id="{C80785EC-7FA7-4297-BA89-5B150A72A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46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7" name="Freeform 9047">
                <a:extLst>
                  <a:ext uri="{FF2B5EF4-FFF2-40B4-BE49-F238E27FC236}">
                    <a16:creationId xmlns:a16="http://schemas.microsoft.com/office/drawing/2014/main" id="{A6CA095E-40E4-4FB8-9276-7DF931241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428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8" name="Freeform 9048">
                <a:extLst>
                  <a:ext uri="{FF2B5EF4-FFF2-40B4-BE49-F238E27FC236}">
                    <a16:creationId xmlns:a16="http://schemas.microsoft.com/office/drawing/2014/main" id="{CB3DD01D-2B21-4DF0-AB3E-2FEB1C048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429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9" name="Freeform 9049">
                <a:extLst>
                  <a:ext uri="{FF2B5EF4-FFF2-40B4-BE49-F238E27FC236}">
                    <a16:creationId xmlns:a16="http://schemas.microsoft.com/office/drawing/2014/main" id="{926AE7A5-2C28-40C2-B0BE-0FE101388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426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0" name="Freeform 9050">
                <a:extLst>
                  <a:ext uri="{FF2B5EF4-FFF2-40B4-BE49-F238E27FC236}">
                    <a16:creationId xmlns:a16="http://schemas.microsoft.com/office/drawing/2014/main" id="{602853A4-20C9-44EF-95EF-3FDD87648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447"/>
                <a:ext cx="35" cy="8"/>
              </a:xfrm>
              <a:custGeom>
                <a:avLst/>
                <a:gdLst>
                  <a:gd name="T0" fmla="*/ 35 w 35"/>
                  <a:gd name="T1" fmla="*/ 6 h 8"/>
                  <a:gd name="T2" fmla="*/ 35 w 35"/>
                  <a:gd name="T3" fmla="*/ 6 h 8"/>
                  <a:gd name="T4" fmla="*/ 32 w 35"/>
                  <a:gd name="T5" fmla="*/ 8 h 8"/>
                  <a:gd name="T6" fmla="*/ 27 w 35"/>
                  <a:gd name="T7" fmla="*/ 6 h 8"/>
                  <a:gd name="T8" fmla="*/ 17 w 35"/>
                  <a:gd name="T9" fmla="*/ 3 h 8"/>
                  <a:gd name="T10" fmla="*/ 12 w 35"/>
                  <a:gd name="T11" fmla="*/ 2 h 8"/>
                  <a:gd name="T12" fmla="*/ 8 w 35"/>
                  <a:gd name="T13" fmla="*/ 0 h 8"/>
                  <a:gd name="T14" fmla="*/ 3 w 35"/>
                  <a:gd name="T15" fmla="*/ 2 h 8"/>
                  <a:gd name="T16" fmla="*/ 0 w 35"/>
                  <a:gd name="T17" fmla="*/ 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8">
                    <a:moveTo>
                      <a:pt x="35" y="6"/>
                    </a:moveTo>
                    <a:lnTo>
                      <a:pt x="35" y="6"/>
                    </a:lnTo>
                    <a:lnTo>
                      <a:pt x="32" y="8"/>
                    </a:lnTo>
                    <a:lnTo>
                      <a:pt x="27" y="6"/>
                    </a:lnTo>
                    <a:lnTo>
                      <a:pt x="17" y="3"/>
                    </a:lnTo>
                    <a:lnTo>
                      <a:pt x="12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9250" name="Group 9252">
              <a:extLst>
                <a:ext uri="{FF2B5EF4-FFF2-40B4-BE49-F238E27FC236}">
                  <a16:creationId xmlns:a16="http://schemas.microsoft.com/office/drawing/2014/main" id="{2A75F15D-C299-481E-AF54-92AF6926F9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1" y="1365"/>
              <a:ext cx="1747" cy="399"/>
              <a:chOff x="841" y="1365"/>
              <a:chExt cx="1747" cy="399"/>
            </a:xfrm>
          </p:grpSpPr>
          <p:sp>
            <p:nvSpPr>
              <p:cNvPr id="59281" name="Freeform 9052">
                <a:extLst>
                  <a:ext uri="{FF2B5EF4-FFF2-40B4-BE49-F238E27FC236}">
                    <a16:creationId xmlns:a16="http://schemas.microsoft.com/office/drawing/2014/main" id="{3FAD586E-71CF-4204-9EB1-01F87D75F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392"/>
                <a:ext cx="37" cy="324"/>
              </a:xfrm>
              <a:custGeom>
                <a:avLst/>
                <a:gdLst>
                  <a:gd name="T0" fmla="*/ 16 w 37"/>
                  <a:gd name="T1" fmla="*/ 0 h 324"/>
                  <a:gd name="T2" fmla="*/ 16 w 37"/>
                  <a:gd name="T3" fmla="*/ 0 h 324"/>
                  <a:gd name="T4" fmla="*/ 15 w 37"/>
                  <a:gd name="T5" fmla="*/ 6 h 324"/>
                  <a:gd name="T6" fmla="*/ 12 w 37"/>
                  <a:gd name="T7" fmla="*/ 10 h 324"/>
                  <a:gd name="T8" fmla="*/ 9 w 37"/>
                  <a:gd name="T9" fmla="*/ 13 h 324"/>
                  <a:gd name="T10" fmla="*/ 9 w 37"/>
                  <a:gd name="T11" fmla="*/ 13 h 324"/>
                  <a:gd name="T12" fmla="*/ 6 w 37"/>
                  <a:gd name="T13" fmla="*/ 22 h 324"/>
                  <a:gd name="T14" fmla="*/ 4 w 37"/>
                  <a:gd name="T15" fmla="*/ 30 h 324"/>
                  <a:gd name="T16" fmla="*/ 6 w 37"/>
                  <a:gd name="T17" fmla="*/ 48 h 324"/>
                  <a:gd name="T18" fmla="*/ 6 w 37"/>
                  <a:gd name="T19" fmla="*/ 48 h 324"/>
                  <a:gd name="T20" fmla="*/ 7 w 37"/>
                  <a:gd name="T21" fmla="*/ 57 h 324"/>
                  <a:gd name="T22" fmla="*/ 7 w 37"/>
                  <a:gd name="T23" fmla="*/ 64 h 324"/>
                  <a:gd name="T24" fmla="*/ 6 w 37"/>
                  <a:gd name="T25" fmla="*/ 72 h 324"/>
                  <a:gd name="T26" fmla="*/ 3 w 37"/>
                  <a:gd name="T27" fmla="*/ 81 h 324"/>
                  <a:gd name="T28" fmla="*/ 3 w 37"/>
                  <a:gd name="T29" fmla="*/ 81 h 324"/>
                  <a:gd name="T30" fmla="*/ 1 w 37"/>
                  <a:gd name="T31" fmla="*/ 90 h 324"/>
                  <a:gd name="T32" fmla="*/ 0 w 37"/>
                  <a:gd name="T33" fmla="*/ 100 h 324"/>
                  <a:gd name="T34" fmla="*/ 0 w 37"/>
                  <a:gd name="T35" fmla="*/ 123 h 324"/>
                  <a:gd name="T36" fmla="*/ 3 w 37"/>
                  <a:gd name="T37" fmla="*/ 165 h 324"/>
                  <a:gd name="T38" fmla="*/ 3 w 37"/>
                  <a:gd name="T39" fmla="*/ 165 h 324"/>
                  <a:gd name="T40" fmla="*/ 6 w 37"/>
                  <a:gd name="T41" fmla="*/ 174 h 324"/>
                  <a:gd name="T42" fmla="*/ 9 w 37"/>
                  <a:gd name="T43" fmla="*/ 184 h 324"/>
                  <a:gd name="T44" fmla="*/ 18 w 37"/>
                  <a:gd name="T45" fmla="*/ 202 h 324"/>
                  <a:gd name="T46" fmla="*/ 18 w 37"/>
                  <a:gd name="T47" fmla="*/ 202 h 324"/>
                  <a:gd name="T48" fmla="*/ 22 w 37"/>
                  <a:gd name="T49" fmla="*/ 214 h 324"/>
                  <a:gd name="T50" fmla="*/ 28 w 37"/>
                  <a:gd name="T51" fmla="*/ 234 h 324"/>
                  <a:gd name="T52" fmla="*/ 34 w 37"/>
                  <a:gd name="T53" fmla="*/ 255 h 324"/>
                  <a:gd name="T54" fmla="*/ 37 w 37"/>
                  <a:gd name="T55" fmla="*/ 271 h 324"/>
                  <a:gd name="T56" fmla="*/ 37 w 37"/>
                  <a:gd name="T57" fmla="*/ 271 h 324"/>
                  <a:gd name="T58" fmla="*/ 37 w 37"/>
                  <a:gd name="T59" fmla="*/ 288 h 324"/>
                  <a:gd name="T60" fmla="*/ 37 w 37"/>
                  <a:gd name="T61" fmla="*/ 304 h 324"/>
                  <a:gd name="T62" fmla="*/ 36 w 37"/>
                  <a:gd name="T63" fmla="*/ 324 h 32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" h="324">
                    <a:moveTo>
                      <a:pt x="16" y="0"/>
                    </a:moveTo>
                    <a:lnTo>
                      <a:pt x="16" y="0"/>
                    </a:lnTo>
                    <a:lnTo>
                      <a:pt x="15" y="6"/>
                    </a:lnTo>
                    <a:lnTo>
                      <a:pt x="12" y="10"/>
                    </a:lnTo>
                    <a:lnTo>
                      <a:pt x="9" y="13"/>
                    </a:lnTo>
                    <a:lnTo>
                      <a:pt x="6" y="22"/>
                    </a:lnTo>
                    <a:lnTo>
                      <a:pt x="4" y="30"/>
                    </a:lnTo>
                    <a:lnTo>
                      <a:pt x="6" y="48"/>
                    </a:lnTo>
                    <a:lnTo>
                      <a:pt x="7" y="57"/>
                    </a:lnTo>
                    <a:lnTo>
                      <a:pt x="7" y="64"/>
                    </a:lnTo>
                    <a:lnTo>
                      <a:pt x="6" y="72"/>
                    </a:lnTo>
                    <a:lnTo>
                      <a:pt x="3" y="81"/>
                    </a:lnTo>
                    <a:lnTo>
                      <a:pt x="1" y="90"/>
                    </a:lnTo>
                    <a:lnTo>
                      <a:pt x="0" y="100"/>
                    </a:lnTo>
                    <a:lnTo>
                      <a:pt x="0" y="123"/>
                    </a:lnTo>
                    <a:lnTo>
                      <a:pt x="3" y="165"/>
                    </a:lnTo>
                    <a:lnTo>
                      <a:pt x="6" y="174"/>
                    </a:lnTo>
                    <a:lnTo>
                      <a:pt x="9" y="184"/>
                    </a:lnTo>
                    <a:lnTo>
                      <a:pt x="18" y="202"/>
                    </a:lnTo>
                    <a:lnTo>
                      <a:pt x="22" y="214"/>
                    </a:lnTo>
                    <a:lnTo>
                      <a:pt x="28" y="234"/>
                    </a:lnTo>
                    <a:lnTo>
                      <a:pt x="34" y="255"/>
                    </a:lnTo>
                    <a:lnTo>
                      <a:pt x="37" y="271"/>
                    </a:lnTo>
                    <a:lnTo>
                      <a:pt x="37" y="288"/>
                    </a:lnTo>
                    <a:lnTo>
                      <a:pt x="37" y="304"/>
                    </a:lnTo>
                    <a:lnTo>
                      <a:pt x="36" y="32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2" name="Freeform 9053">
                <a:extLst>
                  <a:ext uri="{FF2B5EF4-FFF2-40B4-BE49-F238E27FC236}">
                    <a16:creationId xmlns:a16="http://schemas.microsoft.com/office/drawing/2014/main" id="{1E365970-9B24-4BCB-B5C4-4D0B28223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461"/>
                <a:ext cx="42" cy="7"/>
              </a:xfrm>
              <a:custGeom>
                <a:avLst/>
                <a:gdLst>
                  <a:gd name="T0" fmla="*/ 42 w 42"/>
                  <a:gd name="T1" fmla="*/ 7 h 7"/>
                  <a:gd name="T2" fmla="*/ 42 w 42"/>
                  <a:gd name="T3" fmla="*/ 7 h 7"/>
                  <a:gd name="T4" fmla="*/ 39 w 42"/>
                  <a:gd name="T5" fmla="*/ 4 h 7"/>
                  <a:gd name="T6" fmla="*/ 34 w 42"/>
                  <a:gd name="T7" fmla="*/ 3 h 7"/>
                  <a:gd name="T8" fmla="*/ 28 w 42"/>
                  <a:gd name="T9" fmla="*/ 0 h 7"/>
                  <a:gd name="T10" fmla="*/ 22 w 42"/>
                  <a:gd name="T11" fmla="*/ 0 h 7"/>
                  <a:gd name="T12" fmla="*/ 10 w 42"/>
                  <a:gd name="T13" fmla="*/ 1 h 7"/>
                  <a:gd name="T14" fmla="*/ 4 w 42"/>
                  <a:gd name="T15" fmla="*/ 3 h 7"/>
                  <a:gd name="T16" fmla="*/ 0 w 42"/>
                  <a:gd name="T17" fmla="*/ 4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7">
                    <a:moveTo>
                      <a:pt x="42" y="7"/>
                    </a:moveTo>
                    <a:lnTo>
                      <a:pt x="42" y="7"/>
                    </a:lnTo>
                    <a:lnTo>
                      <a:pt x="39" y="4"/>
                    </a:lnTo>
                    <a:lnTo>
                      <a:pt x="34" y="3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0" y="1"/>
                    </a:lnTo>
                    <a:lnTo>
                      <a:pt x="4" y="3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3" name="Freeform 9054">
                <a:extLst>
                  <a:ext uri="{FF2B5EF4-FFF2-40B4-BE49-F238E27FC236}">
                    <a16:creationId xmlns:a16="http://schemas.microsoft.com/office/drawing/2014/main" id="{5C79F166-2221-4D07-9F5F-90740F4C7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10"/>
                <a:ext cx="50" cy="14"/>
              </a:xfrm>
              <a:custGeom>
                <a:avLst/>
                <a:gdLst>
                  <a:gd name="T0" fmla="*/ 0 w 50"/>
                  <a:gd name="T1" fmla="*/ 12 h 14"/>
                  <a:gd name="T2" fmla="*/ 0 w 50"/>
                  <a:gd name="T3" fmla="*/ 12 h 14"/>
                  <a:gd name="T4" fmla="*/ 12 w 50"/>
                  <a:gd name="T5" fmla="*/ 14 h 14"/>
                  <a:gd name="T6" fmla="*/ 18 w 50"/>
                  <a:gd name="T7" fmla="*/ 12 h 14"/>
                  <a:gd name="T8" fmla="*/ 23 w 50"/>
                  <a:gd name="T9" fmla="*/ 11 h 14"/>
                  <a:gd name="T10" fmla="*/ 23 w 50"/>
                  <a:gd name="T11" fmla="*/ 11 h 14"/>
                  <a:gd name="T12" fmla="*/ 32 w 50"/>
                  <a:gd name="T13" fmla="*/ 5 h 14"/>
                  <a:gd name="T14" fmla="*/ 41 w 50"/>
                  <a:gd name="T15" fmla="*/ 2 h 14"/>
                  <a:gd name="T16" fmla="*/ 50 w 50"/>
                  <a:gd name="T17" fmla="*/ 0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14">
                    <a:moveTo>
                      <a:pt x="0" y="12"/>
                    </a:moveTo>
                    <a:lnTo>
                      <a:pt x="0" y="12"/>
                    </a:lnTo>
                    <a:lnTo>
                      <a:pt x="12" y="14"/>
                    </a:lnTo>
                    <a:lnTo>
                      <a:pt x="18" y="12"/>
                    </a:lnTo>
                    <a:lnTo>
                      <a:pt x="23" y="11"/>
                    </a:lnTo>
                    <a:lnTo>
                      <a:pt x="32" y="5"/>
                    </a:lnTo>
                    <a:lnTo>
                      <a:pt x="41" y="2"/>
                    </a:lnTo>
                    <a:lnTo>
                      <a:pt x="5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4" name="Freeform 9055">
                <a:extLst>
                  <a:ext uri="{FF2B5EF4-FFF2-40B4-BE49-F238E27FC236}">
                    <a16:creationId xmlns:a16="http://schemas.microsoft.com/office/drawing/2014/main" id="{C3406DFF-3E51-4341-B593-EC85B0E2E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390"/>
                <a:ext cx="24" cy="354"/>
              </a:xfrm>
              <a:custGeom>
                <a:avLst/>
                <a:gdLst>
                  <a:gd name="T0" fmla="*/ 0 w 24"/>
                  <a:gd name="T1" fmla="*/ 354 h 354"/>
                  <a:gd name="T2" fmla="*/ 0 w 24"/>
                  <a:gd name="T3" fmla="*/ 354 h 354"/>
                  <a:gd name="T4" fmla="*/ 5 w 24"/>
                  <a:gd name="T5" fmla="*/ 332 h 354"/>
                  <a:gd name="T6" fmla="*/ 12 w 24"/>
                  <a:gd name="T7" fmla="*/ 285 h 354"/>
                  <a:gd name="T8" fmla="*/ 12 w 24"/>
                  <a:gd name="T9" fmla="*/ 285 h 354"/>
                  <a:gd name="T10" fmla="*/ 15 w 24"/>
                  <a:gd name="T11" fmla="*/ 267 h 354"/>
                  <a:gd name="T12" fmla="*/ 15 w 24"/>
                  <a:gd name="T13" fmla="*/ 257 h 354"/>
                  <a:gd name="T14" fmla="*/ 14 w 24"/>
                  <a:gd name="T15" fmla="*/ 246 h 354"/>
                  <a:gd name="T16" fmla="*/ 9 w 24"/>
                  <a:gd name="T17" fmla="*/ 234 h 354"/>
                  <a:gd name="T18" fmla="*/ 9 w 24"/>
                  <a:gd name="T19" fmla="*/ 234 h 354"/>
                  <a:gd name="T20" fmla="*/ 9 w 24"/>
                  <a:gd name="T21" fmla="*/ 230 h 354"/>
                  <a:gd name="T22" fmla="*/ 9 w 24"/>
                  <a:gd name="T23" fmla="*/ 224 h 354"/>
                  <a:gd name="T24" fmla="*/ 11 w 24"/>
                  <a:gd name="T25" fmla="*/ 213 h 354"/>
                  <a:gd name="T26" fmla="*/ 11 w 24"/>
                  <a:gd name="T27" fmla="*/ 213 h 354"/>
                  <a:gd name="T28" fmla="*/ 12 w 24"/>
                  <a:gd name="T29" fmla="*/ 203 h 354"/>
                  <a:gd name="T30" fmla="*/ 15 w 24"/>
                  <a:gd name="T31" fmla="*/ 194 h 354"/>
                  <a:gd name="T32" fmla="*/ 20 w 24"/>
                  <a:gd name="T33" fmla="*/ 174 h 354"/>
                  <a:gd name="T34" fmla="*/ 20 w 24"/>
                  <a:gd name="T35" fmla="*/ 174 h 354"/>
                  <a:gd name="T36" fmla="*/ 20 w 24"/>
                  <a:gd name="T37" fmla="*/ 168 h 354"/>
                  <a:gd name="T38" fmla="*/ 20 w 24"/>
                  <a:gd name="T39" fmla="*/ 162 h 354"/>
                  <a:gd name="T40" fmla="*/ 17 w 24"/>
                  <a:gd name="T41" fmla="*/ 150 h 354"/>
                  <a:gd name="T42" fmla="*/ 17 w 24"/>
                  <a:gd name="T43" fmla="*/ 150 h 354"/>
                  <a:gd name="T44" fmla="*/ 18 w 24"/>
                  <a:gd name="T45" fmla="*/ 137 h 354"/>
                  <a:gd name="T46" fmla="*/ 20 w 24"/>
                  <a:gd name="T47" fmla="*/ 123 h 354"/>
                  <a:gd name="T48" fmla="*/ 20 w 24"/>
                  <a:gd name="T49" fmla="*/ 123 h 354"/>
                  <a:gd name="T50" fmla="*/ 21 w 24"/>
                  <a:gd name="T51" fmla="*/ 111 h 354"/>
                  <a:gd name="T52" fmla="*/ 21 w 24"/>
                  <a:gd name="T53" fmla="*/ 105 h 354"/>
                  <a:gd name="T54" fmla="*/ 21 w 24"/>
                  <a:gd name="T55" fmla="*/ 99 h 354"/>
                  <a:gd name="T56" fmla="*/ 21 w 24"/>
                  <a:gd name="T57" fmla="*/ 99 h 354"/>
                  <a:gd name="T58" fmla="*/ 17 w 24"/>
                  <a:gd name="T59" fmla="*/ 84 h 354"/>
                  <a:gd name="T60" fmla="*/ 15 w 24"/>
                  <a:gd name="T61" fmla="*/ 77 h 354"/>
                  <a:gd name="T62" fmla="*/ 15 w 24"/>
                  <a:gd name="T63" fmla="*/ 69 h 354"/>
                  <a:gd name="T64" fmla="*/ 15 w 24"/>
                  <a:gd name="T65" fmla="*/ 69 h 354"/>
                  <a:gd name="T66" fmla="*/ 15 w 24"/>
                  <a:gd name="T67" fmla="*/ 60 h 354"/>
                  <a:gd name="T68" fmla="*/ 17 w 24"/>
                  <a:gd name="T69" fmla="*/ 53 h 354"/>
                  <a:gd name="T70" fmla="*/ 22 w 24"/>
                  <a:gd name="T71" fmla="*/ 39 h 354"/>
                  <a:gd name="T72" fmla="*/ 22 w 24"/>
                  <a:gd name="T73" fmla="*/ 39 h 354"/>
                  <a:gd name="T74" fmla="*/ 24 w 24"/>
                  <a:gd name="T75" fmla="*/ 33 h 354"/>
                  <a:gd name="T76" fmla="*/ 24 w 24"/>
                  <a:gd name="T77" fmla="*/ 29 h 354"/>
                  <a:gd name="T78" fmla="*/ 24 w 24"/>
                  <a:gd name="T79" fmla="*/ 29 h 354"/>
                  <a:gd name="T80" fmla="*/ 24 w 24"/>
                  <a:gd name="T81" fmla="*/ 24 h 354"/>
                  <a:gd name="T82" fmla="*/ 22 w 24"/>
                  <a:gd name="T83" fmla="*/ 23 h 354"/>
                  <a:gd name="T84" fmla="*/ 20 w 24"/>
                  <a:gd name="T85" fmla="*/ 20 h 354"/>
                  <a:gd name="T86" fmla="*/ 20 w 24"/>
                  <a:gd name="T87" fmla="*/ 15 h 354"/>
                  <a:gd name="T88" fmla="*/ 20 w 24"/>
                  <a:gd name="T89" fmla="*/ 15 h 354"/>
                  <a:gd name="T90" fmla="*/ 22 w 24"/>
                  <a:gd name="T91" fmla="*/ 0 h 35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4" h="354">
                    <a:moveTo>
                      <a:pt x="0" y="354"/>
                    </a:moveTo>
                    <a:lnTo>
                      <a:pt x="0" y="354"/>
                    </a:lnTo>
                    <a:lnTo>
                      <a:pt x="5" y="332"/>
                    </a:lnTo>
                    <a:lnTo>
                      <a:pt x="12" y="285"/>
                    </a:lnTo>
                    <a:lnTo>
                      <a:pt x="15" y="267"/>
                    </a:lnTo>
                    <a:lnTo>
                      <a:pt x="15" y="257"/>
                    </a:lnTo>
                    <a:lnTo>
                      <a:pt x="14" y="246"/>
                    </a:lnTo>
                    <a:lnTo>
                      <a:pt x="9" y="234"/>
                    </a:lnTo>
                    <a:lnTo>
                      <a:pt x="9" y="230"/>
                    </a:lnTo>
                    <a:lnTo>
                      <a:pt x="9" y="224"/>
                    </a:lnTo>
                    <a:lnTo>
                      <a:pt x="11" y="213"/>
                    </a:lnTo>
                    <a:lnTo>
                      <a:pt x="12" y="203"/>
                    </a:lnTo>
                    <a:lnTo>
                      <a:pt x="15" y="194"/>
                    </a:lnTo>
                    <a:lnTo>
                      <a:pt x="20" y="174"/>
                    </a:lnTo>
                    <a:lnTo>
                      <a:pt x="20" y="168"/>
                    </a:lnTo>
                    <a:lnTo>
                      <a:pt x="20" y="162"/>
                    </a:lnTo>
                    <a:lnTo>
                      <a:pt x="17" y="150"/>
                    </a:lnTo>
                    <a:lnTo>
                      <a:pt x="18" y="137"/>
                    </a:lnTo>
                    <a:lnTo>
                      <a:pt x="20" y="123"/>
                    </a:lnTo>
                    <a:lnTo>
                      <a:pt x="21" y="111"/>
                    </a:lnTo>
                    <a:lnTo>
                      <a:pt x="21" y="105"/>
                    </a:lnTo>
                    <a:lnTo>
                      <a:pt x="21" y="99"/>
                    </a:lnTo>
                    <a:lnTo>
                      <a:pt x="17" y="84"/>
                    </a:lnTo>
                    <a:lnTo>
                      <a:pt x="15" y="77"/>
                    </a:lnTo>
                    <a:lnTo>
                      <a:pt x="15" y="69"/>
                    </a:lnTo>
                    <a:lnTo>
                      <a:pt x="15" y="60"/>
                    </a:lnTo>
                    <a:lnTo>
                      <a:pt x="17" y="53"/>
                    </a:lnTo>
                    <a:lnTo>
                      <a:pt x="22" y="39"/>
                    </a:lnTo>
                    <a:lnTo>
                      <a:pt x="24" y="33"/>
                    </a:lnTo>
                    <a:lnTo>
                      <a:pt x="24" y="29"/>
                    </a:lnTo>
                    <a:lnTo>
                      <a:pt x="24" y="24"/>
                    </a:lnTo>
                    <a:lnTo>
                      <a:pt x="22" y="23"/>
                    </a:lnTo>
                    <a:lnTo>
                      <a:pt x="20" y="20"/>
                    </a:lnTo>
                    <a:lnTo>
                      <a:pt x="20" y="15"/>
                    </a:lnTo>
                    <a:lnTo>
                      <a:pt x="2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5" name="Freeform 9056">
                <a:extLst>
                  <a:ext uri="{FF2B5EF4-FFF2-40B4-BE49-F238E27FC236}">
                    <a16:creationId xmlns:a16="http://schemas.microsoft.com/office/drawing/2014/main" id="{16072A8F-07F6-4A9F-A0FF-A930D4CAC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549"/>
                <a:ext cx="43" cy="14"/>
              </a:xfrm>
              <a:custGeom>
                <a:avLst/>
                <a:gdLst>
                  <a:gd name="T0" fmla="*/ 43 w 43"/>
                  <a:gd name="T1" fmla="*/ 0 h 14"/>
                  <a:gd name="T2" fmla="*/ 43 w 43"/>
                  <a:gd name="T3" fmla="*/ 0 h 14"/>
                  <a:gd name="T4" fmla="*/ 41 w 43"/>
                  <a:gd name="T5" fmla="*/ 6 h 14"/>
                  <a:gd name="T6" fmla="*/ 37 w 43"/>
                  <a:gd name="T7" fmla="*/ 9 h 14"/>
                  <a:gd name="T8" fmla="*/ 31 w 43"/>
                  <a:gd name="T9" fmla="*/ 11 h 14"/>
                  <a:gd name="T10" fmla="*/ 25 w 43"/>
                  <a:gd name="T11" fmla="*/ 12 h 14"/>
                  <a:gd name="T12" fmla="*/ 10 w 43"/>
                  <a:gd name="T13" fmla="*/ 12 h 14"/>
                  <a:gd name="T14" fmla="*/ 4 w 43"/>
                  <a:gd name="T15" fmla="*/ 12 h 14"/>
                  <a:gd name="T16" fmla="*/ 0 w 43"/>
                  <a:gd name="T17" fmla="*/ 14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14">
                    <a:moveTo>
                      <a:pt x="43" y="0"/>
                    </a:moveTo>
                    <a:lnTo>
                      <a:pt x="43" y="0"/>
                    </a:lnTo>
                    <a:lnTo>
                      <a:pt x="41" y="6"/>
                    </a:lnTo>
                    <a:lnTo>
                      <a:pt x="37" y="9"/>
                    </a:lnTo>
                    <a:lnTo>
                      <a:pt x="31" y="11"/>
                    </a:lnTo>
                    <a:lnTo>
                      <a:pt x="25" y="12"/>
                    </a:lnTo>
                    <a:lnTo>
                      <a:pt x="10" y="12"/>
                    </a:lnTo>
                    <a:lnTo>
                      <a:pt x="4" y="12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6" name="Freeform 9057">
                <a:extLst>
                  <a:ext uri="{FF2B5EF4-FFF2-40B4-BE49-F238E27FC236}">
                    <a16:creationId xmlns:a16="http://schemas.microsoft.com/office/drawing/2014/main" id="{B4A4DA0D-D93C-4F09-A496-C908DE42A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500"/>
                <a:ext cx="38" cy="3"/>
              </a:xfrm>
              <a:custGeom>
                <a:avLst/>
                <a:gdLst>
                  <a:gd name="T0" fmla="*/ 38 w 38"/>
                  <a:gd name="T1" fmla="*/ 1 h 3"/>
                  <a:gd name="T2" fmla="*/ 38 w 38"/>
                  <a:gd name="T3" fmla="*/ 1 h 3"/>
                  <a:gd name="T4" fmla="*/ 27 w 38"/>
                  <a:gd name="T5" fmla="*/ 0 h 3"/>
                  <a:gd name="T6" fmla="*/ 18 w 38"/>
                  <a:gd name="T7" fmla="*/ 0 h 3"/>
                  <a:gd name="T8" fmla="*/ 9 w 38"/>
                  <a:gd name="T9" fmla="*/ 0 h 3"/>
                  <a:gd name="T10" fmla="*/ 3 w 38"/>
                  <a:gd name="T11" fmla="*/ 1 h 3"/>
                  <a:gd name="T12" fmla="*/ 0 w 3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">
                    <a:moveTo>
                      <a:pt x="38" y="1"/>
                    </a:moveTo>
                    <a:lnTo>
                      <a:pt x="38" y="1"/>
                    </a:lnTo>
                    <a:lnTo>
                      <a:pt x="27" y="0"/>
                    </a:lnTo>
                    <a:lnTo>
                      <a:pt x="18" y="0"/>
                    </a:lnTo>
                    <a:lnTo>
                      <a:pt x="9" y="0"/>
                    </a:lnTo>
                    <a:lnTo>
                      <a:pt x="3" y="1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7" name="Freeform 9058">
                <a:extLst>
                  <a:ext uri="{FF2B5EF4-FFF2-40B4-BE49-F238E27FC236}">
                    <a16:creationId xmlns:a16="http://schemas.microsoft.com/office/drawing/2014/main" id="{FC2FA782-95E2-4EE8-AE02-9405958A0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1420"/>
                <a:ext cx="40" cy="6"/>
              </a:xfrm>
              <a:custGeom>
                <a:avLst/>
                <a:gdLst>
                  <a:gd name="T0" fmla="*/ 40 w 40"/>
                  <a:gd name="T1" fmla="*/ 6 h 6"/>
                  <a:gd name="T2" fmla="*/ 40 w 40"/>
                  <a:gd name="T3" fmla="*/ 6 h 6"/>
                  <a:gd name="T4" fmla="*/ 36 w 40"/>
                  <a:gd name="T5" fmla="*/ 6 h 6"/>
                  <a:gd name="T6" fmla="*/ 30 w 40"/>
                  <a:gd name="T7" fmla="*/ 5 h 6"/>
                  <a:gd name="T8" fmla="*/ 19 w 40"/>
                  <a:gd name="T9" fmla="*/ 2 h 6"/>
                  <a:gd name="T10" fmla="*/ 9 w 40"/>
                  <a:gd name="T11" fmla="*/ 0 h 6"/>
                  <a:gd name="T12" fmla="*/ 4 w 40"/>
                  <a:gd name="T13" fmla="*/ 2 h 6"/>
                  <a:gd name="T14" fmla="*/ 0 w 40"/>
                  <a:gd name="T15" fmla="*/ 5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6">
                    <a:moveTo>
                      <a:pt x="40" y="6"/>
                    </a:moveTo>
                    <a:lnTo>
                      <a:pt x="40" y="6"/>
                    </a:lnTo>
                    <a:lnTo>
                      <a:pt x="36" y="6"/>
                    </a:lnTo>
                    <a:lnTo>
                      <a:pt x="30" y="5"/>
                    </a:lnTo>
                    <a:lnTo>
                      <a:pt x="19" y="2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8" name="Freeform 9059">
                <a:extLst>
                  <a:ext uri="{FF2B5EF4-FFF2-40B4-BE49-F238E27FC236}">
                    <a16:creationId xmlns:a16="http://schemas.microsoft.com/office/drawing/2014/main" id="{D8565CAD-2F34-41AC-8C79-DF17770D4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1461"/>
                <a:ext cx="50" cy="15"/>
              </a:xfrm>
              <a:custGeom>
                <a:avLst/>
                <a:gdLst>
                  <a:gd name="T0" fmla="*/ 50 w 50"/>
                  <a:gd name="T1" fmla="*/ 0 h 15"/>
                  <a:gd name="T2" fmla="*/ 50 w 50"/>
                  <a:gd name="T3" fmla="*/ 0 h 15"/>
                  <a:gd name="T4" fmla="*/ 32 w 50"/>
                  <a:gd name="T5" fmla="*/ 0 h 15"/>
                  <a:gd name="T6" fmla="*/ 21 w 50"/>
                  <a:gd name="T7" fmla="*/ 0 h 15"/>
                  <a:gd name="T8" fmla="*/ 18 w 50"/>
                  <a:gd name="T9" fmla="*/ 1 h 15"/>
                  <a:gd name="T10" fmla="*/ 15 w 50"/>
                  <a:gd name="T11" fmla="*/ 3 h 15"/>
                  <a:gd name="T12" fmla="*/ 15 w 50"/>
                  <a:gd name="T13" fmla="*/ 3 h 15"/>
                  <a:gd name="T14" fmla="*/ 5 w 50"/>
                  <a:gd name="T15" fmla="*/ 12 h 15"/>
                  <a:gd name="T16" fmla="*/ 0 w 50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15">
                    <a:moveTo>
                      <a:pt x="50" y="0"/>
                    </a:moveTo>
                    <a:lnTo>
                      <a:pt x="50" y="0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8" y="1"/>
                    </a:lnTo>
                    <a:lnTo>
                      <a:pt x="15" y="3"/>
                    </a:lnTo>
                    <a:lnTo>
                      <a:pt x="5" y="12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9" name="Freeform 9060">
                <a:extLst>
                  <a:ext uri="{FF2B5EF4-FFF2-40B4-BE49-F238E27FC236}">
                    <a16:creationId xmlns:a16="http://schemas.microsoft.com/office/drawing/2014/main" id="{5C40972D-FA1F-4E31-A9BC-4AD6B3FCF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534"/>
                <a:ext cx="59" cy="3"/>
              </a:xfrm>
              <a:custGeom>
                <a:avLst/>
                <a:gdLst>
                  <a:gd name="T0" fmla="*/ 59 w 59"/>
                  <a:gd name="T1" fmla="*/ 2 h 3"/>
                  <a:gd name="T2" fmla="*/ 59 w 59"/>
                  <a:gd name="T3" fmla="*/ 2 h 3"/>
                  <a:gd name="T4" fmla="*/ 51 w 59"/>
                  <a:gd name="T5" fmla="*/ 3 h 3"/>
                  <a:gd name="T6" fmla="*/ 44 w 59"/>
                  <a:gd name="T7" fmla="*/ 3 h 3"/>
                  <a:gd name="T8" fmla="*/ 36 w 59"/>
                  <a:gd name="T9" fmla="*/ 2 h 3"/>
                  <a:gd name="T10" fmla="*/ 29 w 59"/>
                  <a:gd name="T11" fmla="*/ 2 h 3"/>
                  <a:gd name="T12" fmla="*/ 29 w 59"/>
                  <a:gd name="T13" fmla="*/ 2 h 3"/>
                  <a:gd name="T14" fmla="*/ 20 w 59"/>
                  <a:gd name="T15" fmla="*/ 3 h 3"/>
                  <a:gd name="T16" fmla="*/ 11 w 59"/>
                  <a:gd name="T17" fmla="*/ 2 h 3"/>
                  <a:gd name="T18" fmla="*/ 0 w 59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3">
                    <a:moveTo>
                      <a:pt x="59" y="2"/>
                    </a:moveTo>
                    <a:lnTo>
                      <a:pt x="59" y="2"/>
                    </a:lnTo>
                    <a:lnTo>
                      <a:pt x="51" y="3"/>
                    </a:lnTo>
                    <a:lnTo>
                      <a:pt x="44" y="3"/>
                    </a:lnTo>
                    <a:lnTo>
                      <a:pt x="36" y="2"/>
                    </a:lnTo>
                    <a:lnTo>
                      <a:pt x="29" y="2"/>
                    </a:lnTo>
                    <a:lnTo>
                      <a:pt x="20" y="3"/>
                    </a:lnTo>
                    <a:lnTo>
                      <a:pt x="11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0" name="Freeform 9061">
                <a:extLst>
                  <a:ext uri="{FF2B5EF4-FFF2-40B4-BE49-F238E27FC236}">
                    <a16:creationId xmlns:a16="http://schemas.microsoft.com/office/drawing/2014/main" id="{EA3CF20A-FB5C-4B7F-B525-D0D3D052B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387"/>
                <a:ext cx="46" cy="377"/>
              </a:xfrm>
              <a:custGeom>
                <a:avLst/>
                <a:gdLst>
                  <a:gd name="T0" fmla="*/ 46 w 46"/>
                  <a:gd name="T1" fmla="*/ 0 h 377"/>
                  <a:gd name="T2" fmla="*/ 46 w 46"/>
                  <a:gd name="T3" fmla="*/ 0 h 377"/>
                  <a:gd name="T4" fmla="*/ 45 w 46"/>
                  <a:gd name="T5" fmla="*/ 30 h 377"/>
                  <a:gd name="T6" fmla="*/ 45 w 46"/>
                  <a:gd name="T7" fmla="*/ 68 h 377"/>
                  <a:gd name="T8" fmla="*/ 45 w 46"/>
                  <a:gd name="T9" fmla="*/ 68 h 377"/>
                  <a:gd name="T10" fmla="*/ 43 w 46"/>
                  <a:gd name="T11" fmla="*/ 81 h 377"/>
                  <a:gd name="T12" fmla="*/ 40 w 46"/>
                  <a:gd name="T13" fmla="*/ 93 h 377"/>
                  <a:gd name="T14" fmla="*/ 37 w 46"/>
                  <a:gd name="T15" fmla="*/ 107 h 377"/>
                  <a:gd name="T16" fmla="*/ 36 w 46"/>
                  <a:gd name="T17" fmla="*/ 119 h 377"/>
                  <a:gd name="T18" fmla="*/ 36 w 46"/>
                  <a:gd name="T19" fmla="*/ 119 h 377"/>
                  <a:gd name="T20" fmla="*/ 37 w 46"/>
                  <a:gd name="T21" fmla="*/ 129 h 377"/>
                  <a:gd name="T22" fmla="*/ 37 w 46"/>
                  <a:gd name="T23" fmla="*/ 134 h 377"/>
                  <a:gd name="T24" fmla="*/ 37 w 46"/>
                  <a:gd name="T25" fmla="*/ 140 h 377"/>
                  <a:gd name="T26" fmla="*/ 37 w 46"/>
                  <a:gd name="T27" fmla="*/ 140 h 377"/>
                  <a:gd name="T28" fmla="*/ 34 w 46"/>
                  <a:gd name="T29" fmla="*/ 158 h 377"/>
                  <a:gd name="T30" fmla="*/ 34 w 46"/>
                  <a:gd name="T31" fmla="*/ 158 h 377"/>
                  <a:gd name="T32" fmla="*/ 28 w 46"/>
                  <a:gd name="T33" fmla="*/ 186 h 377"/>
                  <a:gd name="T34" fmla="*/ 22 w 46"/>
                  <a:gd name="T35" fmla="*/ 219 h 377"/>
                  <a:gd name="T36" fmla="*/ 22 w 46"/>
                  <a:gd name="T37" fmla="*/ 219 h 377"/>
                  <a:gd name="T38" fmla="*/ 21 w 46"/>
                  <a:gd name="T39" fmla="*/ 225 h 377"/>
                  <a:gd name="T40" fmla="*/ 21 w 46"/>
                  <a:gd name="T41" fmla="*/ 231 h 377"/>
                  <a:gd name="T42" fmla="*/ 22 w 46"/>
                  <a:gd name="T43" fmla="*/ 243 h 377"/>
                  <a:gd name="T44" fmla="*/ 30 w 46"/>
                  <a:gd name="T45" fmla="*/ 266 h 377"/>
                  <a:gd name="T46" fmla="*/ 30 w 46"/>
                  <a:gd name="T47" fmla="*/ 266 h 377"/>
                  <a:gd name="T48" fmla="*/ 25 w 46"/>
                  <a:gd name="T49" fmla="*/ 270 h 377"/>
                  <a:gd name="T50" fmla="*/ 21 w 46"/>
                  <a:gd name="T51" fmla="*/ 275 h 377"/>
                  <a:gd name="T52" fmla="*/ 18 w 46"/>
                  <a:gd name="T53" fmla="*/ 281 h 377"/>
                  <a:gd name="T54" fmla="*/ 16 w 46"/>
                  <a:gd name="T55" fmla="*/ 287 h 377"/>
                  <a:gd name="T56" fmla="*/ 13 w 46"/>
                  <a:gd name="T57" fmla="*/ 300 h 377"/>
                  <a:gd name="T58" fmla="*/ 13 w 46"/>
                  <a:gd name="T59" fmla="*/ 312 h 377"/>
                  <a:gd name="T60" fmla="*/ 13 w 46"/>
                  <a:gd name="T61" fmla="*/ 312 h 377"/>
                  <a:gd name="T62" fmla="*/ 16 w 46"/>
                  <a:gd name="T63" fmla="*/ 326 h 377"/>
                  <a:gd name="T64" fmla="*/ 18 w 46"/>
                  <a:gd name="T65" fmla="*/ 332 h 377"/>
                  <a:gd name="T66" fmla="*/ 16 w 46"/>
                  <a:gd name="T67" fmla="*/ 338 h 377"/>
                  <a:gd name="T68" fmla="*/ 16 w 46"/>
                  <a:gd name="T69" fmla="*/ 338 h 377"/>
                  <a:gd name="T70" fmla="*/ 7 w 46"/>
                  <a:gd name="T71" fmla="*/ 365 h 377"/>
                  <a:gd name="T72" fmla="*/ 7 w 46"/>
                  <a:gd name="T73" fmla="*/ 365 h 377"/>
                  <a:gd name="T74" fmla="*/ 3 w 46"/>
                  <a:gd name="T75" fmla="*/ 372 h 377"/>
                  <a:gd name="T76" fmla="*/ 0 w 46"/>
                  <a:gd name="T77" fmla="*/ 377 h 37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6" h="377">
                    <a:moveTo>
                      <a:pt x="46" y="0"/>
                    </a:moveTo>
                    <a:lnTo>
                      <a:pt x="46" y="0"/>
                    </a:lnTo>
                    <a:lnTo>
                      <a:pt x="45" y="30"/>
                    </a:lnTo>
                    <a:lnTo>
                      <a:pt x="45" y="68"/>
                    </a:lnTo>
                    <a:lnTo>
                      <a:pt x="43" y="81"/>
                    </a:lnTo>
                    <a:lnTo>
                      <a:pt x="40" y="93"/>
                    </a:lnTo>
                    <a:lnTo>
                      <a:pt x="37" y="107"/>
                    </a:lnTo>
                    <a:lnTo>
                      <a:pt x="36" y="119"/>
                    </a:lnTo>
                    <a:lnTo>
                      <a:pt x="37" y="129"/>
                    </a:lnTo>
                    <a:lnTo>
                      <a:pt x="37" y="134"/>
                    </a:lnTo>
                    <a:lnTo>
                      <a:pt x="37" y="140"/>
                    </a:lnTo>
                    <a:lnTo>
                      <a:pt x="34" y="158"/>
                    </a:lnTo>
                    <a:lnTo>
                      <a:pt x="28" y="186"/>
                    </a:lnTo>
                    <a:lnTo>
                      <a:pt x="22" y="219"/>
                    </a:lnTo>
                    <a:lnTo>
                      <a:pt x="21" y="225"/>
                    </a:lnTo>
                    <a:lnTo>
                      <a:pt x="21" y="231"/>
                    </a:lnTo>
                    <a:lnTo>
                      <a:pt x="22" y="243"/>
                    </a:lnTo>
                    <a:lnTo>
                      <a:pt x="30" y="266"/>
                    </a:lnTo>
                    <a:lnTo>
                      <a:pt x="25" y="270"/>
                    </a:lnTo>
                    <a:lnTo>
                      <a:pt x="21" y="275"/>
                    </a:lnTo>
                    <a:lnTo>
                      <a:pt x="18" y="281"/>
                    </a:lnTo>
                    <a:lnTo>
                      <a:pt x="16" y="287"/>
                    </a:lnTo>
                    <a:lnTo>
                      <a:pt x="13" y="300"/>
                    </a:lnTo>
                    <a:lnTo>
                      <a:pt x="13" y="312"/>
                    </a:lnTo>
                    <a:lnTo>
                      <a:pt x="16" y="326"/>
                    </a:lnTo>
                    <a:lnTo>
                      <a:pt x="18" y="332"/>
                    </a:lnTo>
                    <a:lnTo>
                      <a:pt x="16" y="338"/>
                    </a:lnTo>
                    <a:lnTo>
                      <a:pt x="7" y="365"/>
                    </a:lnTo>
                    <a:lnTo>
                      <a:pt x="3" y="372"/>
                    </a:lnTo>
                    <a:lnTo>
                      <a:pt x="0" y="37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1" name="Freeform 9062">
                <a:extLst>
                  <a:ext uri="{FF2B5EF4-FFF2-40B4-BE49-F238E27FC236}">
                    <a16:creationId xmlns:a16="http://schemas.microsoft.com/office/drawing/2014/main" id="{536C4B74-C8FD-494C-AD5F-9D8941F29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434"/>
                <a:ext cx="50" cy="40"/>
              </a:xfrm>
              <a:custGeom>
                <a:avLst/>
                <a:gdLst>
                  <a:gd name="T0" fmla="*/ 0 w 50"/>
                  <a:gd name="T1" fmla="*/ 0 h 40"/>
                  <a:gd name="T2" fmla="*/ 0 w 50"/>
                  <a:gd name="T3" fmla="*/ 0 h 40"/>
                  <a:gd name="T4" fmla="*/ 3 w 50"/>
                  <a:gd name="T5" fmla="*/ 10 h 40"/>
                  <a:gd name="T6" fmla="*/ 8 w 50"/>
                  <a:gd name="T7" fmla="*/ 21 h 40"/>
                  <a:gd name="T8" fmla="*/ 14 w 50"/>
                  <a:gd name="T9" fmla="*/ 31 h 40"/>
                  <a:gd name="T10" fmla="*/ 17 w 50"/>
                  <a:gd name="T11" fmla="*/ 36 h 40"/>
                  <a:gd name="T12" fmla="*/ 20 w 50"/>
                  <a:gd name="T13" fmla="*/ 39 h 40"/>
                  <a:gd name="T14" fmla="*/ 20 w 50"/>
                  <a:gd name="T15" fmla="*/ 39 h 40"/>
                  <a:gd name="T16" fmla="*/ 27 w 50"/>
                  <a:gd name="T17" fmla="*/ 40 h 40"/>
                  <a:gd name="T18" fmla="*/ 35 w 50"/>
                  <a:gd name="T19" fmla="*/ 40 h 40"/>
                  <a:gd name="T20" fmla="*/ 50 w 50"/>
                  <a:gd name="T21" fmla="*/ 39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40">
                    <a:moveTo>
                      <a:pt x="0" y="0"/>
                    </a:moveTo>
                    <a:lnTo>
                      <a:pt x="0" y="0"/>
                    </a:lnTo>
                    <a:lnTo>
                      <a:pt x="3" y="10"/>
                    </a:lnTo>
                    <a:lnTo>
                      <a:pt x="8" y="21"/>
                    </a:lnTo>
                    <a:lnTo>
                      <a:pt x="14" y="31"/>
                    </a:lnTo>
                    <a:lnTo>
                      <a:pt x="17" y="36"/>
                    </a:lnTo>
                    <a:lnTo>
                      <a:pt x="20" y="39"/>
                    </a:lnTo>
                    <a:lnTo>
                      <a:pt x="27" y="40"/>
                    </a:lnTo>
                    <a:lnTo>
                      <a:pt x="35" y="40"/>
                    </a:lnTo>
                    <a:lnTo>
                      <a:pt x="50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2" name="Freeform 9063">
                <a:extLst>
                  <a:ext uri="{FF2B5EF4-FFF2-40B4-BE49-F238E27FC236}">
                    <a16:creationId xmlns:a16="http://schemas.microsoft.com/office/drawing/2014/main" id="{C51047E2-CF3B-4DBA-B98F-C2F01C227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470"/>
                <a:ext cx="43" cy="51"/>
              </a:xfrm>
              <a:custGeom>
                <a:avLst/>
                <a:gdLst>
                  <a:gd name="T0" fmla="*/ 43 w 43"/>
                  <a:gd name="T1" fmla="*/ 0 h 51"/>
                  <a:gd name="T2" fmla="*/ 43 w 43"/>
                  <a:gd name="T3" fmla="*/ 0 h 51"/>
                  <a:gd name="T4" fmla="*/ 39 w 43"/>
                  <a:gd name="T5" fmla="*/ 4 h 51"/>
                  <a:gd name="T6" fmla="*/ 34 w 43"/>
                  <a:gd name="T7" fmla="*/ 7 h 51"/>
                  <a:gd name="T8" fmla="*/ 30 w 43"/>
                  <a:gd name="T9" fmla="*/ 18 h 51"/>
                  <a:gd name="T10" fmla="*/ 27 w 43"/>
                  <a:gd name="T11" fmla="*/ 30 h 51"/>
                  <a:gd name="T12" fmla="*/ 27 w 43"/>
                  <a:gd name="T13" fmla="*/ 40 h 51"/>
                  <a:gd name="T14" fmla="*/ 27 w 43"/>
                  <a:gd name="T15" fmla="*/ 40 h 51"/>
                  <a:gd name="T16" fmla="*/ 20 w 43"/>
                  <a:gd name="T17" fmla="*/ 42 h 51"/>
                  <a:gd name="T18" fmla="*/ 12 w 43"/>
                  <a:gd name="T19" fmla="*/ 45 h 51"/>
                  <a:gd name="T20" fmla="*/ 0 w 43"/>
                  <a:gd name="T21" fmla="*/ 51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51">
                    <a:moveTo>
                      <a:pt x="43" y="0"/>
                    </a:moveTo>
                    <a:lnTo>
                      <a:pt x="43" y="0"/>
                    </a:lnTo>
                    <a:lnTo>
                      <a:pt x="39" y="4"/>
                    </a:lnTo>
                    <a:lnTo>
                      <a:pt x="34" y="7"/>
                    </a:lnTo>
                    <a:lnTo>
                      <a:pt x="30" y="18"/>
                    </a:lnTo>
                    <a:lnTo>
                      <a:pt x="27" y="30"/>
                    </a:lnTo>
                    <a:lnTo>
                      <a:pt x="27" y="40"/>
                    </a:lnTo>
                    <a:lnTo>
                      <a:pt x="20" y="42"/>
                    </a:lnTo>
                    <a:lnTo>
                      <a:pt x="12" y="45"/>
                    </a:lnTo>
                    <a:lnTo>
                      <a:pt x="0" y="5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3" name="Freeform 9064">
                <a:extLst>
                  <a:ext uri="{FF2B5EF4-FFF2-40B4-BE49-F238E27FC236}">
                    <a16:creationId xmlns:a16="http://schemas.microsoft.com/office/drawing/2014/main" id="{A01961A1-B548-43BC-BF2D-9957C7D1F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509"/>
                <a:ext cx="30" cy="15"/>
              </a:xfrm>
              <a:custGeom>
                <a:avLst/>
                <a:gdLst>
                  <a:gd name="T0" fmla="*/ 0 w 30"/>
                  <a:gd name="T1" fmla="*/ 0 h 15"/>
                  <a:gd name="T2" fmla="*/ 0 w 30"/>
                  <a:gd name="T3" fmla="*/ 0 h 15"/>
                  <a:gd name="T4" fmla="*/ 6 w 30"/>
                  <a:gd name="T5" fmla="*/ 7 h 15"/>
                  <a:gd name="T6" fmla="*/ 14 w 30"/>
                  <a:gd name="T7" fmla="*/ 10 h 15"/>
                  <a:gd name="T8" fmla="*/ 21 w 30"/>
                  <a:gd name="T9" fmla="*/ 13 h 15"/>
                  <a:gd name="T10" fmla="*/ 30 w 30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5">
                    <a:moveTo>
                      <a:pt x="0" y="0"/>
                    </a:moveTo>
                    <a:lnTo>
                      <a:pt x="0" y="0"/>
                    </a:lnTo>
                    <a:lnTo>
                      <a:pt x="6" y="7"/>
                    </a:lnTo>
                    <a:lnTo>
                      <a:pt x="14" y="10"/>
                    </a:lnTo>
                    <a:lnTo>
                      <a:pt x="21" y="13"/>
                    </a:lnTo>
                    <a:lnTo>
                      <a:pt x="3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4" name="Freeform 9065">
                <a:extLst>
                  <a:ext uri="{FF2B5EF4-FFF2-40B4-BE49-F238E27FC236}">
                    <a16:creationId xmlns:a16="http://schemas.microsoft.com/office/drawing/2014/main" id="{DE92FB13-1FD2-4257-B06A-0EDCA9D0E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1495"/>
                <a:ext cx="45" cy="9"/>
              </a:xfrm>
              <a:custGeom>
                <a:avLst/>
                <a:gdLst>
                  <a:gd name="T0" fmla="*/ 45 w 45"/>
                  <a:gd name="T1" fmla="*/ 9 h 9"/>
                  <a:gd name="T2" fmla="*/ 45 w 45"/>
                  <a:gd name="T3" fmla="*/ 9 h 9"/>
                  <a:gd name="T4" fmla="*/ 41 w 45"/>
                  <a:gd name="T5" fmla="*/ 6 h 9"/>
                  <a:gd name="T6" fmla="*/ 35 w 45"/>
                  <a:gd name="T7" fmla="*/ 3 h 9"/>
                  <a:gd name="T8" fmla="*/ 23 w 45"/>
                  <a:gd name="T9" fmla="*/ 0 h 9"/>
                  <a:gd name="T10" fmla="*/ 11 w 45"/>
                  <a:gd name="T11" fmla="*/ 0 h 9"/>
                  <a:gd name="T12" fmla="*/ 5 w 45"/>
                  <a:gd name="T13" fmla="*/ 2 h 9"/>
                  <a:gd name="T14" fmla="*/ 0 w 45"/>
                  <a:gd name="T15" fmla="*/ 3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9">
                    <a:moveTo>
                      <a:pt x="45" y="9"/>
                    </a:moveTo>
                    <a:lnTo>
                      <a:pt x="45" y="9"/>
                    </a:lnTo>
                    <a:lnTo>
                      <a:pt x="41" y="6"/>
                    </a:lnTo>
                    <a:lnTo>
                      <a:pt x="35" y="3"/>
                    </a:lnTo>
                    <a:lnTo>
                      <a:pt x="23" y="0"/>
                    </a:lnTo>
                    <a:lnTo>
                      <a:pt x="11" y="0"/>
                    </a:lnTo>
                    <a:lnTo>
                      <a:pt x="5" y="2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5" name="Freeform 9066">
                <a:extLst>
                  <a:ext uri="{FF2B5EF4-FFF2-40B4-BE49-F238E27FC236}">
                    <a16:creationId xmlns:a16="http://schemas.microsoft.com/office/drawing/2014/main" id="{9E3A84E4-F6AD-4A49-A985-7A9272C88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404"/>
                <a:ext cx="102" cy="148"/>
              </a:xfrm>
              <a:custGeom>
                <a:avLst/>
                <a:gdLst>
                  <a:gd name="T0" fmla="*/ 102 w 102"/>
                  <a:gd name="T1" fmla="*/ 0 h 148"/>
                  <a:gd name="T2" fmla="*/ 102 w 102"/>
                  <a:gd name="T3" fmla="*/ 0 h 148"/>
                  <a:gd name="T4" fmla="*/ 78 w 102"/>
                  <a:gd name="T5" fmla="*/ 33 h 148"/>
                  <a:gd name="T6" fmla="*/ 57 w 102"/>
                  <a:gd name="T7" fmla="*/ 58 h 148"/>
                  <a:gd name="T8" fmla="*/ 48 w 102"/>
                  <a:gd name="T9" fmla="*/ 67 h 148"/>
                  <a:gd name="T10" fmla="*/ 41 w 102"/>
                  <a:gd name="T11" fmla="*/ 75 h 148"/>
                  <a:gd name="T12" fmla="*/ 41 w 102"/>
                  <a:gd name="T13" fmla="*/ 75 h 148"/>
                  <a:gd name="T14" fmla="*/ 36 w 102"/>
                  <a:gd name="T15" fmla="*/ 79 h 148"/>
                  <a:gd name="T16" fmla="*/ 33 w 102"/>
                  <a:gd name="T17" fmla="*/ 85 h 148"/>
                  <a:gd name="T18" fmla="*/ 30 w 102"/>
                  <a:gd name="T19" fmla="*/ 100 h 148"/>
                  <a:gd name="T20" fmla="*/ 30 w 102"/>
                  <a:gd name="T21" fmla="*/ 100 h 148"/>
                  <a:gd name="T22" fmla="*/ 27 w 102"/>
                  <a:gd name="T23" fmla="*/ 108 h 148"/>
                  <a:gd name="T24" fmla="*/ 23 w 102"/>
                  <a:gd name="T25" fmla="*/ 117 h 148"/>
                  <a:gd name="T26" fmla="*/ 15 w 102"/>
                  <a:gd name="T27" fmla="*/ 132 h 148"/>
                  <a:gd name="T28" fmla="*/ 15 w 102"/>
                  <a:gd name="T29" fmla="*/ 132 h 148"/>
                  <a:gd name="T30" fmla="*/ 6 w 102"/>
                  <a:gd name="T31" fmla="*/ 142 h 148"/>
                  <a:gd name="T32" fmla="*/ 0 w 102"/>
                  <a:gd name="T33" fmla="*/ 148 h 14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2" h="148">
                    <a:moveTo>
                      <a:pt x="102" y="0"/>
                    </a:moveTo>
                    <a:lnTo>
                      <a:pt x="102" y="0"/>
                    </a:lnTo>
                    <a:lnTo>
                      <a:pt x="78" y="33"/>
                    </a:lnTo>
                    <a:lnTo>
                      <a:pt x="57" y="58"/>
                    </a:lnTo>
                    <a:lnTo>
                      <a:pt x="48" y="67"/>
                    </a:lnTo>
                    <a:lnTo>
                      <a:pt x="41" y="75"/>
                    </a:lnTo>
                    <a:lnTo>
                      <a:pt x="36" y="79"/>
                    </a:lnTo>
                    <a:lnTo>
                      <a:pt x="33" y="85"/>
                    </a:lnTo>
                    <a:lnTo>
                      <a:pt x="30" y="100"/>
                    </a:lnTo>
                    <a:lnTo>
                      <a:pt x="27" y="108"/>
                    </a:lnTo>
                    <a:lnTo>
                      <a:pt x="23" y="117"/>
                    </a:lnTo>
                    <a:lnTo>
                      <a:pt x="15" y="132"/>
                    </a:lnTo>
                    <a:lnTo>
                      <a:pt x="6" y="142"/>
                    </a:lnTo>
                    <a:lnTo>
                      <a:pt x="0" y="14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6" name="Freeform 9067">
                <a:extLst>
                  <a:ext uri="{FF2B5EF4-FFF2-40B4-BE49-F238E27FC236}">
                    <a16:creationId xmlns:a16="http://schemas.microsoft.com/office/drawing/2014/main" id="{119C6835-A4FC-4358-948A-050F62D29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1488"/>
                <a:ext cx="33" cy="54"/>
              </a:xfrm>
              <a:custGeom>
                <a:avLst/>
                <a:gdLst>
                  <a:gd name="T0" fmla="*/ 32 w 33"/>
                  <a:gd name="T1" fmla="*/ 54 h 54"/>
                  <a:gd name="T2" fmla="*/ 32 w 33"/>
                  <a:gd name="T3" fmla="*/ 54 h 54"/>
                  <a:gd name="T4" fmla="*/ 33 w 33"/>
                  <a:gd name="T5" fmla="*/ 43 h 54"/>
                  <a:gd name="T6" fmla="*/ 33 w 33"/>
                  <a:gd name="T7" fmla="*/ 31 h 54"/>
                  <a:gd name="T8" fmla="*/ 32 w 33"/>
                  <a:gd name="T9" fmla="*/ 19 h 54"/>
                  <a:gd name="T10" fmla="*/ 30 w 33"/>
                  <a:gd name="T11" fmla="*/ 15 h 54"/>
                  <a:gd name="T12" fmla="*/ 27 w 33"/>
                  <a:gd name="T13" fmla="*/ 10 h 54"/>
                  <a:gd name="T14" fmla="*/ 27 w 33"/>
                  <a:gd name="T15" fmla="*/ 10 h 54"/>
                  <a:gd name="T16" fmla="*/ 21 w 33"/>
                  <a:gd name="T17" fmla="*/ 6 h 54"/>
                  <a:gd name="T18" fmla="*/ 14 w 33"/>
                  <a:gd name="T19" fmla="*/ 3 h 54"/>
                  <a:gd name="T20" fmla="*/ 0 w 33"/>
                  <a:gd name="T21" fmla="*/ 0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54">
                    <a:moveTo>
                      <a:pt x="32" y="54"/>
                    </a:moveTo>
                    <a:lnTo>
                      <a:pt x="32" y="54"/>
                    </a:lnTo>
                    <a:lnTo>
                      <a:pt x="33" y="43"/>
                    </a:lnTo>
                    <a:lnTo>
                      <a:pt x="33" y="31"/>
                    </a:lnTo>
                    <a:lnTo>
                      <a:pt x="32" y="19"/>
                    </a:lnTo>
                    <a:lnTo>
                      <a:pt x="30" y="15"/>
                    </a:lnTo>
                    <a:lnTo>
                      <a:pt x="27" y="10"/>
                    </a:lnTo>
                    <a:lnTo>
                      <a:pt x="21" y="6"/>
                    </a:lnTo>
                    <a:lnTo>
                      <a:pt x="14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7" name="Freeform 9068">
                <a:extLst>
                  <a:ext uri="{FF2B5EF4-FFF2-40B4-BE49-F238E27FC236}">
                    <a16:creationId xmlns:a16="http://schemas.microsoft.com/office/drawing/2014/main" id="{EE401C5B-2673-4BB3-92CC-05BCB7FBF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1371"/>
                <a:ext cx="114" cy="130"/>
              </a:xfrm>
              <a:custGeom>
                <a:avLst/>
                <a:gdLst>
                  <a:gd name="T0" fmla="*/ 0 w 114"/>
                  <a:gd name="T1" fmla="*/ 130 h 130"/>
                  <a:gd name="T2" fmla="*/ 0 w 114"/>
                  <a:gd name="T3" fmla="*/ 130 h 130"/>
                  <a:gd name="T4" fmla="*/ 6 w 114"/>
                  <a:gd name="T5" fmla="*/ 129 h 130"/>
                  <a:gd name="T6" fmla="*/ 10 w 114"/>
                  <a:gd name="T7" fmla="*/ 126 h 130"/>
                  <a:gd name="T8" fmla="*/ 19 w 114"/>
                  <a:gd name="T9" fmla="*/ 118 h 130"/>
                  <a:gd name="T10" fmla="*/ 25 w 114"/>
                  <a:gd name="T11" fmla="*/ 109 h 130"/>
                  <a:gd name="T12" fmla="*/ 28 w 114"/>
                  <a:gd name="T13" fmla="*/ 99 h 130"/>
                  <a:gd name="T14" fmla="*/ 28 w 114"/>
                  <a:gd name="T15" fmla="*/ 99 h 130"/>
                  <a:gd name="T16" fmla="*/ 36 w 114"/>
                  <a:gd name="T17" fmla="*/ 100 h 130"/>
                  <a:gd name="T18" fmla="*/ 43 w 114"/>
                  <a:gd name="T19" fmla="*/ 100 h 130"/>
                  <a:gd name="T20" fmla="*/ 57 w 114"/>
                  <a:gd name="T21" fmla="*/ 99 h 130"/>
                  <a:gd name="T22" fmla="*/ 57 w 114"/>
                  <a:gd name="T23" fmla="*/ 99 h 130"/>
                  <a:gd name="T24" fmla="*/ 61 w 114"/>
                  <a:gd name="T25" fmla="*/ 96 h 130"/>
                  <a:gd name="T26" fmla="*/ 61 w 114"/>
                  <a:gd name="T27" fmla="*/ 96 h 130"/>
                  <a:gd name="T28" fmla="*/ 70 w 114"/>
                  <a:gd name="T29" fmla="*/ 93 h 130"/>
                  <a:gd name="T30" fmla="*/ 87 w 114"/>
                  <a:gd name="T31" fmla="*/ 82 h 130"/>
                  <a:gd name="T32" fmla="*/ 96 w 114"/>
                  <a:gd name="T33" fmla="*/ 76 h 130"/>
                  <a:gd name="T34" fmla="*/ 105 w 114"/>
                  <a:gd name="T35" fmla="*/ 70 h 130"/>
                  <a:gd name="T36" fmla="*/ 111 w 114"/>
                  <a:gd name="T37" fmla="*/ 63 h 130"/>
                  <a:gd name="T38" fmla="*/ 112 w 114"/>
                  <a:gd name="T39" fmla="*/ 58 h 130"/>
                  <a:gd name="T40" fmla="*/ 114 w 114"/>
                  <a:gd name="T41" fmla="*/ 55 h 130"/>
                  <a:gd name="T42" fmla="*/ 114 w 114"/>
                  <a:gd name="T43" fmla="*/ 55 h 130"/>
                  <a:gd name="T44" fmla="*/ 114 w 114"/>
                  <a:gd name="T45" fmla="*/ 39 h 130"/>
                  <a:gd name="T46" fmla="*/ 112 w 114"/>
                  <a:gd name="T47" fmla="*/ 21 h 130"/>
                  <a:gd name="T48" fmla="*/ 109 w 114"/>
                  <a:gd name="T49" fmla="*/ 0 h 13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4" h="130">
                    <a:moveTo>
                      <a:pt x="0" y="130"/>
                    </a:moveTo>
                    <a:lnTo>
                      <a:pt x="0" y="130"/>
                    </a:lnTo>
                    <a:lnTo>
                      <a:pt x="6" y="129"/>
                    </a:lnTo>
                    <a:lnTo>
                      <a:pt x="10" y="126"/>
                    </a:lnTo>
                    <a:lnTo>
                      <a:pt x="19" y="118"/>
                    </a:lnTo>
                    <a:lnTo>
                      <a:pt x="25" y="109"/>
                    </a:lnTo>
                    <a:lnTo>
                      <a:pt x="28" y="99"/>
                    </a:lnTo>
                    <a:lnTo>
                      <a:pt x="36" y="100"/>
                    </a:lnTo>
                    <a:lnTo>
                      <a:pt x="43" y="100"/>
                    </a:lnTo>
                    <a:lnTo>
                      <a:pt x="57" y="99"/>
                    </a:lnTo>
                    <a:lnTo>
                      <a:pt x="61" y="96"/>
                    </a:lnTo>
                    <a:lnTo>
                      <a:pt x="70" y="93"/>
                    </a:lnTo>
                    <a:lnTo>
                      <a:pt x="87" y="82"/>
                    </a:lnTo>
                    <a:lnTo>
                      <a:pt x="96" y="76"/>
                    </a:lnTo>
                    <a:lnTo>
                      <a:pt x="105" y="70"/>
                    </a:lnTo>
                    <a:lnTo>
                      <a:pt x="111" y="63"/>
                    </a:lnTo>
                    <a:lnTo>
                      <a:pt x="112" y="58"/>
                    </a:lnTo>
                    <a:lnTo>
                      <a:pt x="114" y="55"/>
                    </a:lnTo>
                    <a:lnTo>
                      <a:pt x="114" y="39"/>
                    </a:lnTo>
                    <a:lnTo>
                      <a:pt x="112" y="21"/>
                    </a:lnTo>
                    <a:lnTo>
                      <a:pt x="10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8" name="Freeform 9069">
                <a:extLst>
                  <a:ext uri="{FF2B5EF4-FFF2-40B4-BE49-F238E27FC236}">
                    <a16:creationId xmlns:a16="http://schemas.microsoft.com/office/drawing/2014/main" id="{C5706268-6E5C-4BF4-8D26-94590F498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1447"/>
                <a:ext cx="23" cy="24"/>
              </a:xfrm>
              <a:custGeom>
                <a:avLst/>
                <a:gdLst>
                  <a:gd name="T0" fmla="*/ 23 w 23"/>
                  <a:gd name="T1" fmla="*/ 24 h 24"/>
                  <a:gd name="T2" fmla="*/ 23 w 23"/>
                  <a:gd name="T3" fmla="*/ 24 h 24"/>
                  <a:gd name="T4" fmla="*/ 18 w 23"/>
                  <a:gd name="T5" fmla="*/ 15 h 24"/>
                  <a:gd name="T6" fmla="*/ 14 w 23"/>
                  <a:gd name="T7" fmla="*/ 9 h 24"/>
                  <a:gd name="T8" fmla="*/ 8 w 23"/>
                  <a:gd name="T9" fmla="*/ 5 h 24"/>
                  <a:gd name="T10" fmla="*/ 0 w 23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4">
                    <a:moveTo>
                      <a:pt x="23" y="24"/>
                    </a:moveTo>
                    <a:lnTo>
                      <a:pt x="23" y="24"/>
                    </a:lnTo>
                    <a:lnTo>
                      <a:pt x="18" y="15"/>
                    </a:lnTo>
                    <a:lnTo>
                      <a:pt x="14" y="9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9" name="Freeform 9070">
                <a:extLst>
                  <a:ext uri="{FF2B5EF4-FFF2-40B4-BE49-F238E27FC236}">
                    <a16:creationId xmlns:a16="http://schemas.microsoft.com/office/drawing/2014/main" id="{5C57DD1D-91B3-491E-BB40-0B82FBC2A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1447"/>
                <a:ext cx="40" cy="15"/>
              </a:xfrm>
              <a:custGeom>
                <a:avLst/>
                <a:gdLst>
                  <a:gd name="T0" fmla="*/ 0 w 40"/>
                  <a:gd name="T1" fmla="*/ 0 h 15"/>
                  <a:gd name="T2" fmla="*/ 0 w 40"/>
                  <a:gd name="T3" fmla="*/ 0 h 15"/>
                  <a:gd name="T4" fmla="*/ 4 w 40"/>
                  <a:gd name="T5" fmla="*/ 5 h 15"/>
                  <a:gd name="T6" fmla="*/ 9 w 40"/>
                  <a:gd name="T7" fmla="*/ 8 h 15"/>
                  <a:gd name="T8" fmla="*/ 19 w 40"/>
                  <a:gd name="T9" fmla="*/ 14 h 15"/>
                  <a:gd name="T10" fmla="*/ 30 w 40"/>
                  <a:gd name="T11" fmla="*/ 15 h 15"/>
                  <a:gd name="T12" fmla="*/ 40 w 40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5">
                    <a:moveTo>
                      <a:pt x="0" y="0"/>
                    </a:moveTo>
                    <a:lnTo>
                      <a:pt x="0" y="0"/>
                    </a:lnTo>
                    <a:lnTo>
                      <a:pt x="4" y="5"/>
                    </a:lnTo>
                    <a:lnTo>
                      <a:pt x="9" y="8"/>
                    </a:lnTo>
                    <a:lnTo>
                      <a:pt x="19" y="14"/>
                    </a:lnTo>
                    <a:lnTo>
                      <a:pt x="30" y="15"/>
                    </a:lnTo>
                    <a:lnTo>
                      <a:pt x="4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0" name="Freeform 9071">
                <a:extLst>
                  <a:ext uri="{FF2B5EF4-FFF2-40B4-BE49-F238E27FC236}">
                    <a16:creationId xmlns:a16="http://schemas.microsoft.com/office/drawing/2014/main" id="{445B0B9C-DB3D-4235-B84F-8CCEBAC51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719"/>
                <a:ext cx="51" cy="7"/>
              </a:xfrm>
              <a:custGeom>
                <a:avLst/>
                <a:gdLst>
                  <a:gd name="T0" fmla="*/ 51 w 51"/>
                  <a:gd name="T1" fmla="*/ 7 h 7"/>
                  <a:gd name="T2" fmla="*/ 51 w 51"/>
                  <a:gd name="T3" fmla="*/ 7 h 7"/>
                  <a:gd name="T4" fmla="*/ 38 w 51"/>
                  <a:gd name="T5" fmla="*/ 6 h 7"/>
                  <a:gd name="T6" fmla="*/ 26 w 51"/>
                  <a:gd name="T7" fmla="*/ 4 h 7"/>
                  <a:gd name="T8" fmla="*/ 14 w 51"/>
                  <a:gd name="T9" fmla="*/ 3 h 7"/>
                  <a:gd name="T10" fmla="*/ 0 w 51"/>
                  <a:gd name="T11" fmla="*/ 3 h 7"/>
                  <a:gd name="T12" fmla="*/ 0 w 51"/>
                  <a:gd name="T13" fmla="*/ 3 h 7"/>
                  <a:gd name="T14" fmla="*/ 0 w 51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7">
                    <a:moveTo>
                      <a:pt x="51" y="7"/>
                    </a:moveTo>
                    <a:lnTo>
                      <a:pt x="51" y="7"/>
                    </a:lnTo>
                    <a:lnTo>
                      <a:pt x="38" y="6"/>
                    </a:lnTo>
                    <a:lnTo>
                      <a:pt x="26" y="4"/>
                    </a:lnTo>
                    <a:lnTo>
                      <a:pt x="14" y="3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1" name="Freeform 9072">
                <a:extLst>
                  <a:ext uri="{FF2B5EF4-FFF2-40B4-BE49-F238E27FC236}">
                    <a16:creationId xmlns:a16="http://schemas.microsoft.com/office/drawing/2014/main" id="{A67D1DBB-5396-470E-8E29-11846495B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651"/>
                <a:ext cx="36" cy="20"/>
              </a:xfrm>
              <a:custGeom>
                <a:avLst/>
                <a:gdLst>
                  <a:gd name="T0" fmla="*/ 0 w 36"/>
                  <a:gd name="T1" fmla="*/ 0 h 20"/>
                  <a:gd name="T2" fmla="*/ 0 w 36"/>
                  <a:gd name="T3" fmla="*/ 0 h 20"/>
                  <a:gd name="T4" fmla="*/ 7 w 36"/>
                  <a:gd name="T5" fmla="*/ 8 h 20"/>
                  <a:gd name="T6" fmla="*/ 16 w 36"/>
                  <a:gd name="T7" fmla="*/ 14 h 20"/>
                  <a:gd name="T8" fmla="*/ 25 w 36"/>
                  <a:gd name="T9" fmla="*/ 18 h 20"/>
                  <a:gd name="T10" fmla="*/ 30 w 36"/>
                  <a:gd name="T11" fmla="*/ 20 h 20"/>
                  <a:gd name="T12" fmla="*/ 36 w 36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0">
                    <a:moveTo>
                      <a:pt x="0" y="0"/>
                    </a:moveTo>
                    <a:lnTo>
                      <a:pt x="0" y="0"/>
                    </a:lnTo>
                    <a:lnTo>
                      <a:pt x="7" y="8"/>
                    </a:lnTo>
                    <a:lnTo>
                      <a:pt x="16" y="14"/>
                    </a:lnTo>
                    <a:lnTo>
                      <a:pt x="25" y="18"/>
                    </a:lnTo>
                    <a:lnTo>
                      <a:pt x="30" y="20"/>
                    </a:lnTo>
                    <a:lnTo>
                      <a:pt x="36" y="2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2" name="Freeform 9073">
                <a:extLst>
                  <a:ext uri="{FF2B5EF4-FFF2-40B4-BE49-F238E27FC236}">
                    <a16:creationId xmlns:a16="http://schemas.microsoft.com/office/drawing/2014/main" id="{70694AF8-EAE5-4CFF-9A1B-A01B5CB81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1620"/>
                <a:ext cx="71" cy="42"/>
              </a:xfrm>
              <a:custGeom>
                <a:avLst/>
                <a:gdLst>
                  <a:gd name="T0" fmla="*/ 71 w 71"/>
                  <a:gd name="T1" fmla="*/ 31 h 42"/>
                  <a:gd name="T2" fmla="*/ 71 w 71"/>
                  <a:gd name="T3" fmla="*/ 31 h 42"/>
                  <a:gd name="T4" fmla="*/ 60 w 71"/>
                  <a:gd name="T5" fmla="*/ 37 h 42"/>
                  <a:gd name="T6" fmla="*/ 47 w 71"/>
                  <a:gd name="T7" fmla="*/ 40 h 42"/>
                  <a:gd name="T8" fmla="*/ 35 w 71"/>
                  <a:gd name="T9" fmla="*/ 42 h 42"/>
                  <a:gd name="T10" fmla="*/ 27 w 71"/>
                  <a:gd name="T11" fmla="*/ 40 h 42"/>
                  <a:gd name="T12" fmla="*/ 23 w 71"/>
                  <a:gd name="T13" fmla="*/ 39 h 42"/>
                  <a:gd name="T14" fmla="*/ 23 w 71"/>
                  <a:gd name="T15" fmla="*/ 39 h 42"/>
                  <a:gd name="T16" fmla="*/ 18 w 71"/>
                  <a:gd name="T17" fmla="*/ 36 h 42"/>
                  <a:gd name="T18" fmla="*/ 14 w 71"/>
                  <a:gd name="T19" fmla="*/ 31 h 42"/>
                  <a:gd name="T20" fmla="*/ 8 w 71"/>
                  <a:gd name="T21" fmla="*/ 22 h 42"/>
                  <a:gd name="T22" fmla="*/ 3 w 71"/>
                  <a:gd name="T23" fmla="*/ 10 h 42"/>
                  <a:gd name="T24" fmla="*/ 0 w 71"/>
                  <a:gd name="T25" fmla="*/ 0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1" h="42">
                    <a:moveTo>
                      <a:pt x="71" y="31"/>
                    </a:moveTo>
                    <a:lnTo>
                      <a:pt x="71" y="31"/>
                    </a:lnTo>
                    <a:lnTo>
                      <a:pt x="60" y="37"/>
                    </a:lnTo>
                    <a:lnTo>
                      <a:pt x="47" y="40"/>
                    </a:lnTo>
                    <a:lnTo>
                      <a:pt x="35" y="42"/>
                    </a:lnTo>
                    <a:lnTo>
                      <a:pt x="27" y="40"/>
                    </a:lnTo>
                    <a:lnTo>
                      <a:pt x="23" y="39"/>
                    </a:lnTo>
                    <a:lnTo>
                      <a:pt x="18" y="36"/>
                    </a:lnTo>
                    <a:lnTo>
                      <a:pt x="14" y="31"/>
                    </a:lnTo>
                    <a:lnTo>
                      <a:pt x="8" y="22"/>
                    </a:lnTo>
                    <a:lnTo>
                      <a:pt x="3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3" name="Freeform 9074">
                <a:extLst>
                  <a:ext uri="{FF2B5EF4-FFF2-40B4-BE49-F238E27FC236}">
                    <a16:creationId xmlns:a16="http://schemas.microsoft.com/office/drawing/2014/main" id="{49BCAAD4-A086-443B-8795-E2408C093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1651"/>
                <a:ext cx="20" cy="90"/>
              </a:xfrm>
              <a:custGeom>
                <a:avLst/>
                <a:gdLst>
                  <a:gd name="T0" fmla="*/ 20 w 20"/>
                  <a:gd name="T1" fmla="*/ 0 h 90"/>
                  <a:gd name="T2" fmla="*/ 20 w 20"/>
                  <a:gd name="T3" fmla="*/ 0 h 90"/>
                  <a:gd name="T4" fmla="*/ 18 w 20"/>
                  <a:gd name="T5" fmla="*/ 14 h 90"/>
                  <a:gd name="T6" fmla="*/ 18 w 20"/>
                  <a:gd name="T7" fmla="*/ 29 h 90"/>
                  <a:gd name="T8" fmla="*/ 20 w 20"/>
                  <a:gd name="T9" fmla="*/ 56 h 90"/>
                  <a:gd name="T10" fmla="*/ 20 w 20"/>
                  <a:gd name="T11" fmla="*/ 56 h 90"/>
                  <a:gd name="T12" fmla="*/ 18 w 20"/>
                  <a:gd name="T13" fmla="*/ 60 h 90"/>
                  <a:gd name="T14" fmla="*/ 17 w 20"/>
                  <a:gd name="T15" fmla="*/ 65 h 90"/>
                  <a:gd name="T16" fmla="*/ 9 w 20"/>
                  <a:gd name="T17" fmla="*/ 74 h 90"/>
                  <a:gd name="T18" fmla="*/ 2 w 20"/>
                  <a:gd name="T19" fmla="*/ 81 h 90"/>
                  <a:gd name="T20" fmla="*/ 0 w 20"/>
                  <a:gd name="T21" fmla="*/ 86 h 90"/>
                  <a:gd name="T22" fmla="*/ 0 w 20"/>
                  <a:gd name="T23" fmla="*/ 90 h 9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90">
                    <a:moveTo>
                      <a:pt x="20" y="0"/>
                    </a:moveTo>
                    <a:lnTo>
                      <a:pt x="20" y="0"/>
                    </a:lnTo>
                    <a:lnTo>
                      <a:pt x="18" y="14"/>
                    </a:lnTo>
                    <a:lnTo>
                      <a:pt x="18" y="29"/>
                    </a:lnTo>
                    <a:lnTo>
                      <a:pt x="20" y="56"/>
                    </a:lnTo>
                    <a:lnTo>
                      <a:pt x="18" y="60"/>
                    </a:lnTo>
                    <a:lnTo>
                      <a:pt x="17" y="65"/>
                    </a:lnTo>
                    <a:lnTo>
                      <a:pt x="9" y="74"/>
                    </a:lnTo>
                    <a:lnTo>
                      <a:pt x="2" y="81"/>
                    </a:lnTo>
                    <a:lnTo>
                      <a:pt x="0" y="86"/>
                    </a:lnTo>
                    <a:lnTo>
                      <a:pt x="0" y="9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4" name="Freeform 9075">
                <a:extLst>
                  <a:ext uri="{FF2B5EF4-FFF2-40B4-BE49-F238E27FC236}">
                    <a16:creationId xmlns:a16="http://schemas.microsoft.com/office/drawing/2014/main" id="{D9519402-50D0-4774-85F5-6F7D8A2FC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13"/>
                <a:ext cx="45" cy="19"/>
              </a:xfrm>
              <a:custGeom>
                <a:avLst/>
                <a:gdLst>
                  <a:gd name="T0" fmla="*/ 45 w 45"/>
                  <a:gd name="T1" fmla="*/ 18 h 19"/>
                  <a:gd name="T2" fmla="*/ 45 w 45"/>
                  <a:gd name="T3" fmla="*/ 18 h 19"/>
                  <a:gd name="T4" fmla="*/ 40 w 45"/>
                  <a:gd name="T5" fmla="*/ 19 h 19"/>
                  <a:gd name="T6" fmla="*/ 36 w 45"/>
                  <a:gd name="T7" fmla="*/ 19 h 19"/>
                  <a:gd name="T8" fmla="*/ 28 w 45"/>
                  <a:gd name="T9" fmla="*/ 16 h 19"/>
                  <a:gd name="T10" fmla="*/ 22 w 45"/>
                  <a:gd name="T11" fmla="*/ 13 h 19"/>
                  <a:gd name="T12" fmla="*/ 9 w 45"/>
                  <a:gd name="T13" fmla="*/ 7 h 19"/>
                  <a:gd name="T14" fmla="*/ 0 w 45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19">
                    <a:moveTo>
                      <a:pt x="45" y="18"/>
                    </a:moveTo>
                    <a:lnTo>
                      <a:pt x="45" y="18"/>
                    </a:lnTo>
                    <a:lnTo>
                      <a:pt x="40" y="19"/>
                    </a:lnTo>
                    <a:lnTo>
                      <a:pt x="36" y="19"/>
                    </a:lnTo>
                    <a:lnTo>
                      <a:pt x="28" y="16"/>
                    </a:lnTo>
                    <a:lnTo>
                      <a:pt x="22" y="13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5" name="Freeform 9076">
                <a:extLst>
                  <a:ext uri="{FF2B5EF4-FFF2-40B4-BE49-F238E27FC236}">
                    <a16:creationId xmlns:a16="http://schemas.microsoft.com/office/drawing/2014/main" id="{B81F0915-FA8B-4C2F-AB55-9B15BDAE3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1639"/>
                <a:ext cx="57" cy="47"/>
              </a:xfrm>
              <a:custGeom>
                <a:avLst/>
                <a:gdLst>
                  <a:gd name="T0" fmla="*/ 57 w 57"/>
                  <a:gd name="T1" fmla="*/ 42 h 47"/>
                  <a:gd name="T2" fmla="*/ 57 w 57"/>
                  <a:gd name="T3" fmla="*/ 42 h 47"/>
                  <a:gd name="T4" fmla="*/ 49 w 57"/>
                  <a:gd name="T5" fmla="*/ 45 h 47"/>
                  <a:gd name="T6" fmla="*/ 39 w 57"/>
                  <a:gd name="T7" fmla="*/ 47 h 47"/>
                  <a:gd name="T8" fmla="*/ 29 w 57"/>
                  <a:gd name="T9" fmla="*/ 45 h 47"/>
                  <a:gd name="T10" fmla="*/ 23 w 57"/>
                  <a:gd name="T11" fmla="*/ 42 h 47"/>
                  <a:gd name="T12" fmla="*/ 23 w 57"/>
                  <a:gd name="T13" fmla="*/ 42 h 47"/>
                  <a:gd name="T14" fmla="*/ 15 w 57"/>
                  <a:gd name="T15" fmla="*/ 35 h 47"/>
                  <a:gd name="T16" fmla="*/ 8 w 57"/>
                  <a:gd name="T17" fmla="*/ 23 h 47"/>
                  <a:gd name="T18" fmla="*/ 3 w 57"/>
                  <a:gd name="T19" fmla="*/ 11 h 47"/>
                  <a:gd name="T20" fmla="*/ 0 w 57"/>
                  <a:gd name="T21" fmla="*/ 0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47">
                    <a:moveTo>
                      <a:pt x="57" y="42"/>
                    </a:moveTo>
                    <a:lnTo>
                      <a:pt x="57" y="42"/>
                    </a:lnTo>
                    <a:lnTo>
                      <a:pt x="49" y="45"/>
                    </a:lnTo>
                    <a:lnTo>
                      <a:pt x="39" y="47"/>
                    </a:lnTo>
                    <a:lnTo>
                      <a:pt x="29" y="45"/>
                    </a:lnTo>
                    <a:lnTo>
                      <a:pt x="23" y="42"/>
                    </a:lnTo>
                    <a:lnTo>
                      <a:pt x="15" y="35"/>
                    </a:lnTo>
                    <a:lnTo>
                      <a:pt x="8" y="23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6" name="Freeform 9077">
                <a:extLst>
                  <a:ext uri="{FF2B5EF4-FFF2-40B4-BE49-F238E27FC236}">
                    <a16:creationId xmlns:a16="http://schemas.microsoft.com/office/drawing/2014/main" id="{329A7DFB-193D-4E5F-96CC-CD50A35C2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684"/>
                <a:ext cx="15" cy="32"/>
              </a:xfrm>
              <a:custGeom>
                <a:avLst/>
                <a:gdLst>
                  <a:gd name="T0" fmla="*/ 15 w 15"/>
                  <a:gd name="T1" fmla="*/ 0 h 32"/>
                  <a:gd name="T2" fmla="*/ 15 w 15"/>
                  <a:gd name="T3" fmla="*/ 0 h 32"/>
                  <a:gd name="T4" fmla="*/ 9 w 15"/>
                  <a:gd name="T5" fmla="*/ 6 h 32"/>
                  <a:gd name="T6" fmla="*/ 3 w 15"/>
                  <a:gd name="T7" fmla="*/ 15 h 32"/>
                  <a:gd name="T8" fmla="*/ 0 w 15"/>
                  <a:gd name="T9" fmla="*/ 24 h 32"/>
                  <a:gd name="T10" fmla="*/ 0 w 15"/>
                  <a:gd name="T11" fmla="*/ 29 h 32"/>
                  <a:gd name="T12" fmla="*/ 1 w 15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2">
                    <a:moveTo>
                      <a:pt x="15" y="0"/>
                    </a:moveTo>
                    <a:lnTo>
                      <a:pt x="15" y="0"/>
                    </a:lnTo>
                    <a:lnTo>
                      <a:pt x="9" y="6"/>
                    </a:lnTo>
                    <a:lnTo>
                      <a:pt x="3" y="15"/>
                    </a:lnTo>
                    <a:lnTo>
                      <a:pt x="0" y="24"/>
                    </a:lnTo>
                    <a:lnTo>
                      <a:pt x="0" y="29"/>
                    </a:lnTo>
                    <a:lnTo>
                      <a:pt x="1" y="3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7" name="Freeform 9078">
                <a:extLst>
                  <a:ext uri="{FF2B5EF4-FFF2-40B4-BE49-F238E27FC236}">
                    <a16:creationId xmlns:a16="http://schemas.microsoft.com/office/drawing/2014/main" id="{D06455B4-FE8D-44D9-9BCC-F3CF6B630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684"/>
                <a:ext cx="57" cy="12"/>
              </a:xfrm>
              <a:custGeom>
                <a:avLst/>
                <a:gdLst>
                  <a:gd name="T0" fmla="*/ 57 w 57"/>
                  <a:gd name="T1" fmla="*/ 0 h 12"/>
                  <a:gd name="T2" fmla="*/ 57 w 57"/>
                  <a:gd name="T3" fmla="*/ 0 h 12"/>
                  <a:gd name="T4" fmla="*/ 51 w 57"/>
                  <a:gd name="T5" fmla="*/ 6 h 12"/>
                  <a:gd name="T6" fmla="*/ 45 w 57"/>
                  <a:gd name="T7" fmla="*/ 9 h 12"/>
                  <a:gd name="T8" fmla="*/ 38 w 57"/>
                  <a:gd name="T9" fmla="*/ 12 h 12"/>
                  <a:gd name="T10" fmla="*/ 30 w 57"/>
                  <a:gd name="T11" fmla="*/ 12 h 12"/>
                  <a:gd name="T12" fmla="*/ 14 w 57"/>
                  <a:gd name="T13" fmla="*/ 12 h 12"/>
                  <a:gd name="T14" fmla="*/ 0 w 57"/>
                  <a:gd name="T15" fmla="*/ 11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2">
                    <a:moveTo>
                      <a:pt x="57" y="0"/>
                    </a:moveTo>
                    <a:lnTo>
                      <a:pt x="57" y="0"/>
                    </a:lnTo>
                    <a:lnTo>
                      <a:pt x="51" y="6"/>
                    </a:lnTo>
                    <a:lnTo>
                      <a:pt x="45" y="9"/>
                    </a:lnTo>
                    <a:lnTo>
                      <a:pt x="38" y="12"/>
                    </a:lnTo>
                    <a:lnTo>
                      <a:pt x="30" y="12"/>
                    </a:lnTo>
                    <a:lnTo>
                      <a:pt x="14" y="12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8" name="Freeform 9079">
                <a:extLst>
                  <a:ext uri="{FF2B5EF4-FFF2-40B4-BE49-F238E27FC236}">
                    <a16:creationId xmlns:a16="http://schemas.microsoft.com/office/drawing/2014/main" id="{A6A8B483-714F-41A5-8613-DC81CFE9C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683"/>
                <a:ext cx="21" cy="79"/>
              </a:xfrm>
              <a:custGeom>
                <a:avLst/>
                <a:gdLst>
                  <a:gd name="T0" fmla="*/ 21 w 21"/>
                  <a:gd name="T1" fmla="*/ 0 h 79"/>
                  <a:gd name="T2" fmla="*/ 21 w 21"/>
                  <a:gd name="T3" fmla="*/ 0 h 79"/>
                  <a:gd name="T4" fmla="*/ 16 w 21"/>
                  <a:gd name="T5" fmla="*/ 7 h 79"/>
                  <a:gd name="T6" fmla="*/ 10 w 21"/>
                  <a:gd name="T7" fmla="*/ 15 h 79"/>
                  <a:gd name="T8" fmla="*/ 6 w 21"/>
                  <a:gd name="T9" fmla="*/ 22 h 79"/>
                  <a:gd name="T10" fmla="*/ 1 w 21"/>
                  <a:gd name="T11" fmla="*/ 30 h 79"/>
                  <a:gd name="T12" fmla="*/ 1 w 21"/>
                  <a:gd name="T13" fmla="*/ 30 h 79"/>
                  <a:gd name="T14" fmla="*/ 0 w 21"/>
                  <a:gd name="T15" fmla="*/ 33 h 79"/>
                  <a:gd name="T16" fmla="*/ 0 w 21"/>
                  <a:gd name="T17" fmla="*/ 37 h 79"/>
                  <a:gd name="T18" fmla="*/ 1 w 21"/>
                  <a:gd name="T19" fmla="*/ 48 h 79"/>
                  <a:gd name="T20" fmla="*/ 6 w 21"/>
                  <a:gd name="T21" fmla="*/ 64 h 79"/>
                  <a:gd name="T22" fmla="*/ 6 w 21"/>
                  <a:gd name="T23" fmla="*/ 64 h 79"/>
                  <a:gd name="T24" fmla="*/ 6 w 21"/>
                  <a:gd name="T25" fmla="*/ 73 h 79"/>
                  <a:gd name="T26" fmla="*/ 4 w 21"/>
                  <a:gd name="T27" fmla="*/ 79 h 7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79">
                    <a:moveTo>
                      <a:pt x="21" y="0"/>
                    </a:moveTo>
                    <a:lnTo>
                      <a:pt x="21" y="0"/>
                    </a:lnTo>
                    <a:lnTo>
                      <a:pt x="16" y="7"/>
                    </a:lnTo>
                    <a:lnTo>
                      <a:pt x="10" y="15"/>
                    </a:lnTo>
                    <a:lnTo>
                      <a:pt x="6" y="22"/>
                    </a:lnTo>
                    <a:lnTo>
                      <a:pt x="1" y="30"/>
                    </a:lnTo>
                    <a:lnTo>
                      <a:pt x="0" y="33"/>
                    </a:lnTo>
                    <a:lnTo>
                      <a:pt x="0" y="37"/>
                    </a:lnTo>
                    <a:lnTo>
                      <a:pt x="1" y="48"/>
                    </a:lnTo>
                    <a:lnTo>
                      <a:pt x="6" y="64"/>
                    </a:lnTo>
                    <a:lnTo>
                      <a:pt x="6" y="73"/>
                    </a:lnTo>
                    <a:lnTo>
                      <a:pt x="4" y="7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9" name="Freeform 9080">
                <a:extLst>
                  <a:ext uri="{FF2B5EF4-FFF2-40B4-BE49-F238E27FC236}">
                    <a16:creationId xmlns:a16="http://schemas.microsoft.com/office/drawing/2014/main" id="{4693CD4B-5DC9-4DA0-BEA4-52DFAA589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701"/>
                <a:ext cx="33" cy="12"/>
              </a:xfrm>
              <a:custGeom>
                <a:avLst/>
                <a:gdLst>
                  <a:gd name="T0" fmla="*/ 33 w 33"/>
                  <a:gd name="T1" fmla="*/ 12 h 12"/>
                  <a:gd name="T2" fmla="*/ 33 w 33"/>
                  <a:gd name="T3" fmla="*/ 12 h 12"/>
                  <a:gd name="T4" fmla="*/ 24 w 33"/>
                  <a:gd name="T5" fmla="*/ 10 h 12"/>
                  <a:gd name="T6" fmla="*/ 15 w 33"/>
                  <a:gd name="T7" fmla="*/ 7 h 12"/>
                  <a:gd name="T8" fmla="*/ 0 w 3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2">
                    <a:moveTo>
                      <a:pt x="33" y="12"/>
                    </a:moveTo>
                    <a:lnTo>
                      <a:pt x="33" y="12"/>
                    </a:lnTo>
                    <a:lnTo>
                      <a:pt x="24" y="10"/>
                    </a:lnTo>
                    <a:lnTo>
                      <a:pt x="15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0" name="Freeform 9081">
                <a:extLst>
                  <a:ext uri="{FF2B5EF4-FFF2-40B4-BE49-F238E27FC236}">
                    <a16:creationId xmlns:a16="http://schemas.microsoft.com/office/drawing/2014/main" id="{AE156EE9-FFEF-4116-BD88-A4D51053E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497"/>
                <a:ext cx="18" cy="81"/>
              </a:xfrm>
              <a:custGeom>
                <a:avLst/>
                <a:gdLst>
                  <a:gd name="T0" fmla="*/ 18 w 18"/>
                  <a:gd name="T1" fmla="*/ 0 h 81"/>
                  <a:gd name="T2" fmla="*/ 18 w 18"/>
                  <a:gd name="T3" fmla="*/ 0 h 81"/>
                  <a:gd name="T4" fmla="*/ 11 w 18"/>
                  <a:gd name="T5" fmla="*/ 10 h 81"/>
                  <a:gd name="T6" fmla="*/ 5 w 18"/>
                  <a:gd name="T7" fmla="*/ 19 h 81"/>
                  <a:gd name="T8" fmla="*/ 2 w 18"/>
                  <a:gd name="T9" fmla="*/ 30 h 81"/>
                  <a:gd name="T10" fmla="*/ 0 w 18"/>
                  <a:gd name="T11" fmla="*/ 36 h 81"/>
                  <a:gd name="T12" fmla="*/ 0 w 18"/>
                  <a:gd name="T13" fmla="*/ 42 h 81"/>
                  <a:gd name="T14" fmla="*/ 0 w 18"/>
                  <a:gd name="T15" fmla="*/ 42 h 81"/>
                  <a:gd name="T16" fmla="*/ 2 w 18"/>
                  <a:gd name="T17" fmla="*/ 52 h 81"/>
                  <a:gd name="T18" fmla="*/ 5 w 18"/>
                  <a:gd name="T19" fmla="*/ 63 h 81"/>
                  <a:gd name="T20" fmla="*/ 9 w 18"/>
                  <a:gd name="T21" fmla="*/ 73 h 81"/>
                  <a:gd name="T22" fmla="*/ 12 w 18"/>
                  <a:gd name="T23" fmla="*/ 76 h 81"/>
                  <a:gd name="T24" fmla="*/ 17 w 18"/>
                  <a:gd name="T25" fmla="*/ 81 h 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" h="81">
                    <a:moveTo>
                      <a:pt x="18" y="0"/>
                    </a:moveTo>
                    <a:lnTo>
                      <a:pt x="18" y="0"/>
                    </a:lnTo>
                    <a:lnTo>
                      <a:pt x="11" y="10"/>
                    </a:lnTo>
                    <a:lnTo>
                      <a:pt x="5" y="19"/>
                    </a:lnTo>
                    <a:lnTo>
                      <a:pt x="2" y="30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2" y="52"/>
                    </a:lnTo>
                    <a:lnTo>
                      <a:pt x="5" y="63"/>
                    </a:lnTo>
                    <a:lnTo>
                      <a:pt x="9" y="73"/>
                    </a:lnTo>
                    <a:lnTo>
                      <a:pt x="12" y="76"/>
                    </a:lnTo>
                    <a:lnTo>
                      <a:pt x="17" y="8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1" name="Freeform 9082">
                <a:extLst>
                  <a:ext uri="{FF2B5EF4-FFF2-40B4-BE49-F238E27FC236}">
                    <a16:creationId xmlns:a16="http://schemas.microsoft.com/office/drawing/2014/main" id="{F087D02B-8CDC-4A7F-907E-AC3779EC5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498"/>
                <a:ext cx="49" cy="39"/>
              </a:xfrm>
              <a:custGeom>
                <a:avLst/>
                <a:gdLst>
                  <a:gd name="T0" fmla="*/ 49 w 49"/>
                  <a:gd name="T1" fmla="*/ 39 h 39"/>
                  <a:gd name="T2" fmla="*/ 49 w 49"/>
                  <a:gd name="T3" fmla="*/ 39 h 39"/>
                  <a:gd name="T4" fmla="*/ 40 w 49"/>
                  <a:gd name="T5" fmla="*/ 38 h 39"/>
                  <a:gd name="T6" fmla="*/ 31 w 49"/>
                  <a:gd name="T7" fmla="*/ 35 h 39"/>
                  <a:gd name="T8" fmla="*/ 25 w 49"/>
                  <a:gd name="T9" fmla="*/ 32 h 39"/>
                  <a:gd name="T10" fmla="*/ 19 w 49"/>
                  <a:gd name="T11" fmla="*/ 26 h 39"/>
                  <a:gd name="T12" fmla="*/ 10 w 49"/>
                  <a:gd name="T13" fmla="*/ 14 h 39"/>
                  <a:gd name="T14" fmla="*/ 0 w 49"/>
                  <a:gd name="T15" fmla="*/ 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39">
                    <a:moveTo>
                      <a:pt x="49" y="39"/>
                    </a:moveTo>
                    <a:lnTo>
                      <a:pt x="49" y="39"/>
                    </a:lnTo>
                    <a:lnTo>
                      <a:pt x="40" y="38"/>
                    </a:lnTo>
                    <a:lnTo>
                      <a:pt x="31" y="35"/>
                    </a:lnTo>
                    <a:lnTo>
                      <a:pt x="25" y="32"/>
                    </a:lnTo>
                    <a:lnTo>
                      <a:pt x="19" y="26"/>
                    </a:lnTo>
                    <a:lnTo>
                      <a:pt x="10" y="1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2" name="Freeform 9083">
                <a:extLst>
                  <a:ext uri="{FF2B5EF4-FFF2-40B4-BE49-F238E27FC236}">
                    <a16:creationId xmlns:a16="http://schemas.microsoft.com/office/drawing/2014/main" id="{C72A3B57-6401-4DCD-B48D-F3BB43E3B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1515"/>
                <a:ext cx="15" cy="97"/>
              </a:xfrm>
              <a:custGeom>
                <a:avLst/>
                <a:gdLst>
                  <a:gd name="T0" fmla="*/ 0 w 15"/>
                  <a:gd name="T1" fmla="*/ 0 h 97"/>
                  <a:gd name="T2" fmla="*/ 0 w 15"/>
                  <a:gd name="T3" fmla="*/ 0 h 97"/>
                  <a:gd name="T4" fmla="*/ 0 w 15"/>
                  <a:gd name="T5" fmla="*/ 6 h 97"/>
                  <a:gd name="T6" fmla="*/ 3 w 15"/>
                  <a:gd name="T7" fmla="*/ 13 h 97"/>
                  <a:gd name="T8" fmla="*/ 8 w 15"/>
                  <a:gd name="T9" fmla="*/ 25 h 97"/>
                  <a:gd name="T10" fmla="*/ 12 w 15"/>
                  <a:gd name="T11" fmla="*/ 37 h 97"/>
                  <a:gd name="T12" fmla="*/ 14 w 15"/>
                  <a:gd name="T13" fmla="*/ 45 h 97"/>
                  <a:gd name="T14" fmla="*/ 15 w 15"/>
                  <a:gd name="T15" fmla="*/ 52 h 97"/>
                  <a:gd name="T16" fmla="*/ 15 w 15"/>
                  <a:gd name="T17" fmla="*/ 52 h 97"/>
                  <a:gd name="T18" fmla="*/ 12 w 15"/>
                  <a:gd name="T19" fmla="*/ 76 h 97"/>
                  <a:gd name="T20" fmla="*/ 11 w 15"/>
                  <a:gd name="T21" fmla="*/ 87 h 97"/>
                  <a:gd name="T22" fmla="*/ 12 w 15"/>
                  <a:gd name="T23" fmla="*/ 93 h 97"/>
                  <a:gd name="T24" fmla="*/ 14 w 15"/>
                  <a:gd name="T25" fmla="*/ 97 h 9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" h="97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3" y="13"/>
                    </a:lnTo>
                    <a:lnTo>
                      <a:pt x="8" y="25"/>
                    </a:lnTo>
                    <a:lnTo>
                      <a:pt x="12" y="37"/>
                    </a:lnTo>
                    <a:lnTo>
                      <a:pt x="14" y="45"/>
                    </a:lnTo>
                    <a:lnTo>
                      <a:pt x="15" y="52"/>
                    </a:lnTo>
                    <a:lnTo>
                      <a:pt x="12" y="76"/>
                    </a:lnTo>
                    <a:lnTo>
                      <a:pt x="11" y="87"/>
                    </a:lnTo>
                    <a:lnTo>
                      <a:pt x="12" y="93"/>
                    </a:lnTo>
                    <a:lnTo>
                      <a:pt x="14" y="9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3" name="Freeform 9084">
                <a:extLst>
                  <a:ext uri="{FF2B5EF4-FFF2-40B4-BE49-F238E27FC236}">
                    <a16:creationId xmlns:a16="http://schemas.microsoft.com/office/drawing/2014/main" id="{4D353605-FDF4-461E-BD29-5E8926E2C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549"/>
                <a:ext cx="38" cy="9"/>
              </a:xfrm>
              <a:custGeom>
                <a:avLst/>
                <a:gdLst>
                  <a:gd name="T0" fmla="*/ 38 w 38"/>
                  <a:gd name="T1" fmla="*/ 0 h 9"/>
                  <a:gd name="T2" fmla="*/ 38 w 38"/>
                  <a:gd name="T3" fmla="*/ 0 h 9"/>
                  <a:gd name="T4" fmla="*/ 34 w 38"/>
                  <a:gd name="T5" fmla="*/ 2 h 9"/>
                  <a:gd name="T6" fmla="*/ 28 w 38"/>
                  <a:gd name="T7" fmla="*/ 3 h 9"/>
                  <a:gd name="T8" fmla="*/ 18 w 38"/>
                  <a:gd name="T9" fmla="*/ 3 h 9"/>
                  <a:gd name="T10" fmla="*/ 7 w 38"/>
                  <a:gd name="T11" fmla="*/ 5 h 9"/>
                  <a:gd name="T12" fmla="*/ 3 w 38"/>
                  <a:gd name="T13" fmla="*/ 6 h 9"/>
                  <a:gd name="T14" fmla="*/ 0 w 38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9">
                    <a:moveTo>
                      <a:pt x="38" y="0"/>
                    </a:moveTo>
                    <a:lnTo>
                      <a:pt x="38" y="0"/>
                    </a:lnTo>
                    <a:lnTo>
                      <a:pt x="34" y="2"/>
                    </a:lnTo>
                    <a:lnTo>
                      <a:pt x="28" y="3"/>
                    </a:lnTo>
                    <a:lnTo>
                      <a:pt x="18" y="3"/>
                    </a:lnTo>
                    <a:lnTo>
                      <a:pt x="7" y="5"/>
                    </a:lnTo>
                    <a:lnTo>
                      <a:pt x="3" y="6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4" name="Freeform 9085">
                <a:extLst>
                  <a:ext uri="{FF2B5EF4-FFF2-40B4-BE49-F238E27FC236}">
                    <a16:creationId xmlns:a16="http://schemas.microsoft.com/office/drawing/2014/main" id="{2F71D5D4-D7E7-431C-9152-C9A35EDF4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456"/>
                <a:ext cx="98" cy="134"/>
              </a:xfrm>
              <a:custGeom>
                <a:avLst/>
                <a:gdLst>
                  <a:gd name="T0" fmla="*/ 0 w 98"/>
                  <a:gd name="T1" fmla="*/ 134 h 134"/>
                  <a:gd name="T2" fmla="*/ 0 w 98"/>
                  <a:gd name="T3" fmla="*/ 134 h 134"/>
                  <a:gd name="T4" fmla="*/ 25 w 98"/>
                  <a:gd name="T5" fmla="*/ 104 h 134"/>
                  <a:gd name="T6" fmla="*/ 25 w 98"/>
                  <a:gd name="T7" fmla="*/ 104 h 134"/>
                  <a:gd name="T8" fmla="*/ 31 w 98"/>
                  <a:gd name="T9" fmla="*/ 93 h 134"/>
                  <a:gd name="T10" fmla="*/ 34 w 98"/>
                  <a:gd name="T11" fmla="*/ 83 h 134"/>
                  <a:gd name="T12" fmla="*/ 39 w 98"/>
                  <a:gd name="T13" fmla="*/ 60 h 134"/>
                  <a:gd name="T14" fmla="*/ 39 w 98"/>
                  <a:gd name="T15" fmla="*/ 60 h 134"/>
                  <a:gd name="T16" fmla="*/ 40 w 98"/>
                  <a:gd name="T17" fmla="*/ 51 h 134"/>
                  <a:gd name="T18" fmla="*/ 43 w 98"/>
                  <a:gd name="T19" fmla="*/ 39 h 134"/>
                  <a:gd name="T20" fmla="*/ 48 w 98"/>
                  <a:gd name="T21" fmla="*/ 27 h 134"/>
                  <a:gd name="T22" fmla="*/ 55 w 98"/>
                  <a:gd name="T23" fmla="*/ 17 h 134"/>
                  <a:gd name="T24" fmla="*/ 64 w 98"/>
                  <a:gd name="T25" fmla="*/ 8 h 134"/>
                  <a:gd name="T26" fmla="*/ 69 w 98"/>
                  <a:gd name="T27" fmla="*/ 3 h 134"/>
                  <a:gd name="T28" fmla="*/ 73 w 98"/>
                  <a:gd name="T29" fmla="*/ 2 h 134"/>
                  <a:gd name="T30" fmla="*/ 79 w 98"/>
                  <a:gd name="T31" fmla="*/ 0 h 134"/>
                  <a:gd name="T32" fmla="*/ 85 w 98"/>
                  <a:gd name="T33" fmla="*/ 0 h 134"/>
                  <a:gd name="T34" fmla="*/ 91 w 98"/>
                  <a:gd name="T35" fmla="*/ 2 h 134"/>
                  <a:gd name="T36" fmla="*/ 98 w 98"/>
                  <a:gd name="T37" fmla="*/ 5 h 1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8" h="134">
                    <a:moveTo>
                      <a:pt x="0" y="134"/>
                    </a:moveTo>
                    <a:lnTo>
                      <a:pt x="0" y="134"/>
                    </a:lnTo>
                    <a:lnTo>
                      <a:pt x="25" y="104"/>
                    </a:lnTo>
                    <a:lnTo>
                      <a:pt x="31" y="93"/>
                    </a:lnTo>
                    <a:lnTo>
                      <a:pt x="34" y="83"/>
                    </a:lnTo>
                    <a:lnTo>
                      <a:pt x="39" y="60"/>
                    </a:lnTo>
                    <a:lnTo>
                      <a:pt x="40" y="51"/>
                    </a:lnTo>
                    <a:lnTo>
                      <a:pt x="43" y="39"/>
                    </a:lnTo>
                    <a:lnTo>
                      <a:pt x="48" y="27"/>
                    </a:lnTo>
                    <a:lnTo>
                      <a:pt x="55" y="17"/>
                    </a:lnTo>
                    <a:lnTo>
                      <a:pt x="64" y="8"/>
                    </a:lnTo>
                    <a:lnTo>
                      <a:pt x="69" y="3"/>
                    </a:lnTo>
                    <a:lnTo>
                      <a:pt x="73" y="2"/>
                    </a:lnTo>
                    <a:lnTo>
                      <a:pt x="79" y="0"/>
                    </a:lnTo>
                    <a:lnTo>
                      <a:pt x="85" y="0"/>
                    </a:lnTo>
                    <a:lnTo>
                      <a:pt x="91" y="2"/>
                    </a:lnTo>
                    <a:lnTo>
                      <a:pt x="98" y="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5" name="Freeform 9086">
                <a:extLst>
                  <a:ext uri="{FF2B5EF4-FFF2-40B4-BE49-F238E27FC236}">
                    <a16:creationId xmlns:a16="http://schemas.microsoft.com/office/drawing/2014/main" id="{BDC4298B-6FCA-45BE-8DDE-AFE63C444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554"/>
                <a:ext cx="55" cy="106"/>
              </a:xfrm>
              <a:custGeom>
                <a:avLst/>
                <a:gdLst>
                  <a:gd name="T0" fmla="*/ 0 w 55"/>
                  <a:gd name="T1" fmla="*/ 0 h 106"/>
                  <a:gd name="T2" fmla="*/ 0 w 55"/>
                  <a:gd name="T3" fmla="*/ 0 h 106"/>
                  <a:gd name="T4" fmla="*/ 1 w 55"/>
                  <a:gd name="T5" fmla="*/ 13 h 106"/>
                  <a:gd name="T6" fmla="*/ 4 w 55"/>
                  <a:gd name="T7" fmla="*/ 28 h 106"/>
                  <a:gd name="T8" fmla="*/ 7 w 55"/>
                  <a:gd name="T9" fmla="*/ 36 h 106"/>
                  <a:gd name="T10" fmla="*/ 10 w 55"/>
                  <a:gd name="T11" fmla="*/ 42 h 106"/>
                  <a:gd name="T12" fmla="*/ 15 w 55"/>
                  <a:gd name="T13" fmla="*/ 46 h 106"/>
                  <a:gd name="T14" fmla="*/ 19 w 55"/>
                  <a:gd name="T15" fmla="*/ 49 h 106"/>
                  <a:gd name="T16" fmla="*/ 19 w 55"/>
                  <a:gd name="T17" fmla="*/ 49 h 106"/>
                  <a:gd name="T18" fmla="*/ 24 w 55"/>
                  <a:gd name="T19" fmla="*/ 54 h 106"/>
                  <a:gd name="T20" fmla="*/ 24 w 55"/>
                  <a:gd name="T21" fmla="*/ 54 h 106"/>
                  <a:gd name="T22" fmla="*/ 30 w 55"/>
                  <a:gd name="T23" fmla="*/ 61 h 106"/>
                  <a:gd name="T24" fmla="*/ 40 w 55"/>
                  <a:gd name="T25" fmla="*/ 75 h 106"/>
                  <a:gd name="T26" fmla="*/ 52 w 55"/>
                  <a:gd name="T27" fmla="*/ 93 h 106"/>
                  <a:gd name="T28" fmla="*/ 55 w 55"/>
                  <a:gd name="T29" fmla="*/ 100 h 106"/>
                  <a:gd name="T30" fmla="*/ 55 w 55"/>
                  <a:gd name="T31" fmla="*/ 106 h 10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5" h="106">
                    <a:moveTo>
                      <a:pt x="0" y="0"/>
                    </a:moveTo>
                    <a:lnTo>
                      <a:pt x="0" y="0"/>
                    </a:lnTo>
                    <a:lnTo>
                      <a:pt x="1" y="13"/>
                    </a:lnTo>
                    <a:lnTo>
                      <a:pt x="4" y="28"/>
                    </a:lnTo>
                    <a:lnTo>
                      <a:pt x="7" y="36"/>
                    </a:lnTo>
                    <a:lnTo>
                      <a:pt x="10" y="42"/>
                    </a:lnTo>
                    <a:lnTo>
                      <a:pt x="15" y="46"/>
                    </a:lnTo>
                    <a:lnTo>
                      <a:pt x="19" y="49"/>
                    </a:lnTo>
                    <a:lnTo>
                      <a:pt x="24" y="54"/>
                    </a:lnTo>
                    <a:lnTo>
                      <a:pt x="30" y="61"/>
                    </a:lnTo>
                    <a:lnTo>
                      <a:pt x="40" y="75"/>
                    </a:lnTo>
                    <a:lnTo>
                      <a:pt x="52" y="93"/>
                    </a:lnTo>
                    <a:lnTo>
                      <a:pt x="55" y="100"/>
                    </a:lnTo>
                    <a:lnTo>
                      <a:pt x="55" y="10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6" name="Freeform 9087">
                <a:extLst>
                  <a:ext uri="{FF2B5EF4-FFF2-40B4-BE49-F238E27FC236}">
                    <a16:creationId xmlns:a16="http://schemas.microsoft.com/office/drawing/2014/main" id="{D6F57F71-E1D2-47FC-81C7-C6B3896C0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588"/>
                <a:ext cx="18" cy="65"/>
              </a:xfrm>
              <a:custGeom>
                <a:avLst/>
                <a:gdLst>
                  <a:gd name="T0" fmla="*/ 0 w 18"/>
                  <a:gd name="T1" fmla="*/ 0 h 65"/>
                  <a:gd name="T2" fmla="*/ 0 w 18"/>
                  <a:gd name="T3" fmla="*/ 0 h 65"/>
                  <a:gd name="T4" fmla="*/ 3 w 18"/>
                  <a:gd name="T5" fmla="*/ 11 h 65"/>
                  <a:gd name="T6" fmla="*/ 4 w 18"/>
                  <a:gd name="T7" fmla="*/ 21 h 65"/>
                  <a:gd name="T8" fmla="*/ 7 w 18"/>
                  <a:gd name="T9" fmla="*/ 42 h 65"/>
                  <a:gd name="T10" fmla="*/ 7 w 18"/>
                  <a:gd name="T11" fmla="*/ 42 h 65"/>
                  <a:gd name="T12" fmla="*/ 10 w 18"/>
                  <a:gd name="T13" fmla="*/ 50 h 65"/>
                  <a:gd name="T14" fmla="*/ 13 w 18"/>
                  <a:gd name="T15" fmla="*/ 57 h 65"/>
                  <a:gd name="T16" fmla="*/ 18 w 18"/>
                  <a:gd name="T17" fmla="*/ 65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65">
                    <a:moveTo>
                      <a:pt x="0" y="0"/>
                    </a:moveTo>
                    <a:lnTo>
                      <a:pt x="0" y="0"/>
                    </a:lnTo>
                    <a:lnTo>
                      <a:pt x="3" y="11"/>
                    </a:lnTo>
                    <a:lnTo>
                      <a:pt x="4" y="21"/>
                    </a:lnTo>
                    <a:lnTo>
                      <a:pt x="7" y="42"/>
                    </a:lnTo>
                    <a:lnTo>
                      <a:pt x="10" y="50"/>
                    </a:lnTo>
                    <a:lnTo>
                      <a:pt x="13" y="57"/>
                    </a:lnTo>
                    <a:lnTo>
                      <a:pt x="18" y="6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7" name="Freeform 9088">
                <a:extLst>
                  <a:ext uri="{FF2B5EF4-FFF2-40B4-BE49-F238E27FC236}">
                    <a16:creationId xmlns:a16="http://schemas.microsoft.com/office/drawing/2014/main" id="{454F4FC4-1E2E-4FC0-9378-784870A29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1494"/>
                <a:ext cx="145" cy="106"/>
              </a:xfrm>
              <a:custGeom>
                <a:avLst/>
                <a:gdLst>
                  <a:gd name="T0" fmla="*/ 0 w 145"/>
                  <a:gd name="T1" fmla="*/ 106 h 106"/>
                  <a:gd name="T2" fmla="*/ 0 w 145"/>
                  <a:gd name="T3" fmla="*/ 106 h 106"/>
                  <a:gd name="T4" fmla="*/ 5 w 145"/>
                  <a:gd name="T5" fmla="*/ 96 h 106"/>
                  <a:gd name="T6" fmla="*/ 8 w 145"/>
                  <a:gd name="T7" fmla="*/ 90 h 106"/>
                  <a:gd name="T8" fmla="*/ 12 w 145"/>
                  <a:gd name="T9" fmla="*/ 85 h 106"/>
                  <a:gd name="T10" fmla="*/ 12 w 145"/>
                  <a:gd name="T11" fmla="*/ 85 h 106"/>
                  <a:gd name="T12" fmla="*/ 18 w 145"/>
                  <a:gd name="T13" fmla="*/ 78 h 106"/>
                  <a:gd name="T14" fmla="*/ 26 w 145"/>
                  <a:gd name="T15" fmla="*/ 72 h 106"/>
                  <a:gd name="T16" fmla="*/ 44 w 145"/>
                  <a:gd name="T17" fmla="*/ 61 h 106"/>
                  <a:gd name="T18" fmla="*/ 79 w 145"/>
                  <a:gd name="T19" fmla="*/ 42 h 106"/>
                  <a:gd name="T20" fmla="*/ 79 w 145"/>
                  <a:gd name="T21" fmla="*/ 42 h 106"/>
                  <a:gd name="T22" fmla="*/ 111 w 145"/>
                  <a:gd name="T23" fmla="*/ 25 h 106"/>
                  <a:gd name="T24" fmla="*/ 126 w 145"/>
                  <a:gd name="T25" fmla="*/ 16 h 106"/>
                  <a:gd name="T26" fmla="*/ 139 w 145"/>
                  <a:gd name="T27" fmla="*/ 6 h 106"/>
                  <a:gd name="T28" fmla="*/ 139 w 145"/>
                  <a:gd name="T29" fmla="*/ 6 h 106"/>
                  <a:gd name="T30" fmla="*/ 145 w 145"/>
                  <a:gd name="T31" fmla="*/ 0 h 10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5" h="106">
                    <a:moveTo>
                      <a:pt x="0" y="106"/>
                    </a:moveTo>
                    <a:lnTo>
                      <a:pt x="0" y="106"/>
                    </a:lnTo>
                    <a:lnTo>
                      <a:pt x="5" y="96"/>
                    </a:lnTo>
                    <a:lnTo>
                      <a:pt x="8" y="90"/>
                    </a:lnTo>
                    <a:lnTo>
                      <a:pt x="12" y="85"/>
                    </a:lnTo>
                    <a:lnTo>
                      <a:pt x="18" y="78"/>
                    </a:lnTo>
                    <a:lnTo>
                      <a:pt x="26" y="72"/>
                    </a:lnTo>
                    <a:lnTo>
                      <a:pt x="44" y="61"/>
                    </a:lnTo>
                    <a:lnTo>
                      <a:pt x="79" y="42"/>
                    </a:lnTo>
                    <a:lnTo>
                      <a:pt x="111" y="25"/>
                    </a:lnTo>
                    <a:lnTo>
                      <a:pt x="126" y="16"/>
                    </a:lnTo>
                    <a:lnTo>
                      <a:pt x="139" y="6"/>
                    </a:lnTo>
                    <a:lnTo>
                      <a:pt x="14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8" name="Freeform 9089">
                <a:extLst>
                  <a:ext uri="{FF2B5EF4-FFF2-40B4-BE49-F238E27FC236}">
                    <a16:creationId xmlns:a16="http://schemas.microsoft.com/office/drawing/2014/main" id="{398D90D4-52BE-44A0-9E08-153F3F423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570"/>
                <a:ext cx="22" cy="32"/>
              </a:xfrm>
              <a:custGeom>
                <a:avLst/>
                <a:gdLst>
                  <a:gd name="T0" fmla="*/ 22 w 22"/>
                  <a:gd name="T1" fmla="*/ 32 h 32"/>
                  <a:gd name="T2" fmla="*/ 22 w 22"/>
                  <a:gd name="T3" fmla="*/ 32 h 32"/>
                  <a:gd name="T4" fmla="*/ 19 w 22"/>
                  <a:gd name="T5" fmla="*/ 21 h 32"/>
                  <a:gd name="T6" fmla="*/ 15 w 22"/>
                  <a:gd name="T7" fmla="*/ 12 h 32"/>
                  <a:gd name="T8" fmla="*/ 7 w 22"/>
                  <a:gd name="T9" fmla="*/ 6 h 32"/>
                  <a:gd name="T10" fmla="*/ 0 w 22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2">
                    <a:moveTo>
                      <a:pt x="22" y="32"/>
                    </a:moveTo>
                    <a:lnTo>
                      <a:pt x="22" y="32"/>
                    </a:lnTo>
                    <a:lnTo>
                      <a:pt x="19" y="21"/>
                    </a:lnTo>
                    <a:lnTo>
                      <a:pt x="15" y="12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9" name="Freeform 9090">
                <a:extLst>
                  <a:ext uri="{FF2B5EF4-FFF2-40B4-BE49-F238E27FC236}">
                    <a16:creationId xmlns:a16="http://schemas.microsoft.com/office/drawing/2014/main" id="{B72625A6-ADCC-414B-98A5-E836A571D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540"/>
                <a:ext cx="28" cy="72"/>
              </a:xfrm>
              <a:custGeom>
                <a:avLst/>
                <a:gdLst>
                  <a:gd name="T0" fmla="*/ 28 w 28"/>
                  <a:gd name="T1" fmla="*/ 72 h 72"/>
                  <a:gd name="T2" fmla="*/ 28 w 28"/>
                  <a:gd name="T3" fmla="*/ 72 h 72"/>
                  <a:gd name="T4" fmla="*/ 22 w 28"/>
                  <a:gd name="T5" fmla="*/ 42 h 72"/>
                  <a:gd name="T6" fmla="*/ 22 w 28"/>
                  <a:gd name="T7" fmla="*/ 42 h 72"/>
                  <a:gd name="T8" fmla="*/ 18 w 28"/>
                  <a:gd name="T9" fmla="*/ 32 h 72"/>
                  <a:gd name="T10" fmla="*/ 12 w 28"/>
                  <a:gd name="T11" fmla="*/ 20 h 72"/>
                  <a:gd name="T12" fmla="*/ 0 w 28"/>
                  <a:gd name="T13" fmla="*/ 0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72">
                    <a:moveTo>
                      <a:pt x="28" y="72"/>
                    </a:moveTo>
                    <a:lnTo>
                      <a:pt x="28" y="72"/>
                    </a:lnTo>
                    <a:lnTo>
                      <a:pt x="22" y="42"/>
                    </a:lnTo>
                    <a:lnTo>
                      <a:pt x="18" y="32"/>
                    </a:lnTo>
                    <a:lnTo>
                      <a:pt x="12" y="2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0" name="Freeform 9091">
                <a:extLst>
                  <a:ext uri="{FF2B5EF4-FFF2-40B4-BE49-F238E27FC236}">
                    <a16:creationId xmlns:a16="http://schemas.microsoft.com/office/drawing/2014/main" id="{1DCD67BD-85D5-4DBB-82D5-95C57C231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513"/>
                <a:ext cx="21" cy="68"/>
              </a:xfrm>
              <a:custGeom>
                <a:avLst/>
                <a:gdLst>
                  <a:gd name="T0" fmla="*/ 21 w 21"/>
                  <a:gd name="T1" fmla="*/ 68 h 68"/>
                  <a:gd name="T2" fmla="*/ 21 w 21"/>
                  <a:gd name="T3" fmla="*/ 68 h 68"/>
                  <a:gd name="T4" fmla="*/ 14 w 21"/>
                  <a:gd name="T5" fmla="*/ 56 h 68"/>
                  <a:gd name="T6" fmla="*/ 11 w 21"/>
                  <a:gd name="T7" fmla="*/ 50 h 68"/>
                  <a:gd name="T8" fmla="*/ 9 w 21"/>
                  <a:gd name="T9" fmla="*/ 44 h 68"/>
                  <a:gd name="T10" fmla="*/ 9 w 21"/>
                  <a:gd name="T11" fmla="*/ 44 h 68"/>
                  <a:gd name="T12" fmla="*/ 8 w 21"/>
                  <a:gd name="T13" fmla="*/ 32 h 68"/>
                  <a:gd name="T14" fmla="*/ 6 w 21"/>
                  <a:gd name="T15" fmla="*/ 20 h 68"/>
                  <a:gd name="T16" fmla="*/ 5 w 21"/>
                  <a:gd name="T17" fmla="*/ 9 h 68"/>
                  <a:gd name="T18" fmla="*/ 3 w 21"/>
                  <a:gd name="T19" fmla="*/ 5 h 68"/>
                  <a:gd name="T20" fmla="*/ 0 w 21"/>
                  <a:gd name="T21" fmla="*/ 0 h 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68">
                    <a:moveTo>
                      <a:pt x="21" y="68"/>
                    </a:moveTo>
                    <a:lnTo>
                      <a:pt x="21" y="68"/>
                    </a:lnTo>
                    <a:lnTo>
                      <a:pt x="14" y="56"/>
                    </a:lnTo>
                    <a:lnTo>
                      <a:pt x="11" y="50"/>
                    </a:lnTo>
                    <a:lnTo>
                      <a:pt x="9" y="44"/>
                    </a:lnTo>
                    <a:lnTo>
                      <a:pt x="8" y="32"/>
                    </a:lnTo>
                    <a:lnTo>
                      <a:pt x="6" y="20"/>
                    </a:lnTo>
                    <a:lnTo>
                      <a:pt x="5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1" name="Freeform 9092">
                <a:extLst>
                  <a:ext uri="{FF2B5EF4-FFF2-40B4-BE49-F238E27FC236}">
                    <a16:creationId xmlns:a16="http://schemas.microsoft.com/office/drawing/2014/main" id="{B87B3233-BF61-4C87-8516-E46E19D6C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1563"/>
                <a:ext cx="38" cy="19"/>
              </a:xfrm>
              <a:custGeom>
                <a:avLst/>
                <a:gdLst>
                  <a:gd name="T0" fmla="*/ 0 w 38"/>
                  <a:gd name="T1" fmla="*/ 19 h 19"/>
                  <a:gd name="T2" fmla="*/ 0 w 38"/>
                  <a:gd name="T3" fmla="*/ 19 h 19"/>
                  <a:gd name="T4" fmla="*/ 3 w 38"/>
                  <a:gd name="T5" fmla="*/ 16 h 19"/>
                  <a:gd name="T6" fmla="*/ 9 w 38"/>
                  <a:gd name="T7" fmla="*/ 15 h 19"/>
                  <a:gd name="T8" fmla="*/ 21 w 38"/>
                  <a:gd name="T9" fmla="*/ 10 h 19"/>
                  <a:gd name="T10" fmla="*/ 32 w 38"/>
                  <a:gd name="T11" fmla="*/ 6 h 19"/>
                  <a:gd name="T12" fmla="*/ 36 w 38"/>
                  <a:gd name="T13" fmla="*/ 4 h 19"/>
                  <a:gd name="T14" fmla="*/ 38 w 38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9">
                    <a:moveTo>
                      <a:pt x="0" y="19"/>
                    </a:moveTo>
                    <a:lnTo>
                      <a:pt x="0" y="19"/>
                    </a:lnTo>
                    <a:lnTo>
                      <a:pt x="3" y="16"/>
                    </a:lnTo>
                    <a:lnTo>
                      <a:pt x="9" y="15"/>
                    </a:lnTo>
                    <a:lnTo>
                      <a:pt x="21" y="10"/>
                    </a:lnTo>
                    <a:lnTo>
                      <a:pt x="32" y="6"/>
                    </a:lnTo>
                    <a:lnTo>
                      <a:pt x="36" y="4"/>
                    </a:lnTo>
                    <a:lnTo>
                      <a:pt x="3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2" name="Freeform 9093">
                <a:extLst>
                  <a:ext uri="{FF2B5EF4-FFF2-40B4-BE49-F238E27FC236}">
                    <a16:creationId xmlns:a16="http://schemas.microsoft.com/office/drawing/2014/main" id="{E43C12D4-C5ED-4AE2-B02E-8213F8509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552"/>
                <a:ext cx="40" cy="47"/>
              </a:xfrm>
              <a:custGeom>
                <a:avLst/>
                <a:gdLst>
                  <a:gd name="T0" fmla="*/ 40 w 40"/>
                  <a:gd name="T1" fmla="*/ 47 h 47"/>
                  <a:gd name="T2" fmla="*/ 40 w 40"/>
                  <a:gd name="T3" fmla="*/ 47 h 47"/>
                  <a:gd name="T4" fmla="*/ 39 w 40"/>
                  <a:gd name="T5" fmla="*/ 41 h 47"/>
                  <a:gd name="T6" fmla="*/ 34 w 40"/>
                  <a:gd name="T7" fmla="*/ 33 h 47"/>
                  <a:gd name="T8" fmla="*/ 25 w 40"/>
                  <a:gd name="T9" fmla="*/ 20 h 47"/>
                  <a:gd name="T10" fmla="*/ 19 w 40"/>
                  <a:gd name="T11" fmla="*/ 12 h 47"/>
                  <a:gd name="T12" fmla="*/ 12 w 40"/>
                  <a:gd name="T13" fmla="*/ 8 h 47"/>
                  <a:gd name="T14" fmla="*/ 6 w 40"/>
                  <a:gd name="T15" fmla="*/ 3 h 47"/>
                  <a:gd name="T16" fmla="*/ 0 w 40"/>
                  <a:gd name="T17" fmla="*/ 0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47">
                    <a:moveTo>
                      <a:pt x="40" y="47"/>
                    </a:moveTo>
                    <a:lnTo>
                      <a:pt x="40" y="47"/>
                    </a:lnTo>
                    <a:lnTo>
                      <a:pt x="39" y="41"/>
                    </a:lnTo>
                    <a:lnTo>
                      <a:pt x="34" y="33"/>
                    </a:lnTo>
                    <a:lnTo>
                      <a:pt x="25" y="20"/>
                    </a:lnTo>
                    <a:lnTo>
                      <a:pt x="19" y="12"/>
                    </a:lnTo>
                    <a:lnTo>
                      <a:pt x="12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3" name="Freeform 9094">
                <a:extLst>
                  <a:ext uri="{FF2B5EF4-FFF2-40B4-BE49-F238E27FC236}">
                    <a16:creationId xmlns:a16="http://schemas.microsoft.com/office/drawing/2014/main" id="{B79DBD10-E262-448B-BE7B-54361A7C5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513"/>
                <a:ext cx="15" cy="38"/>
              </a:xfrm>
              <a:custGeom>
                <a:avLst/>
                <a:gdLst>
                  <a:gd name="T0" fmla="*/ 15 w 15"/>
                  <a:gd name="T1" fmla="*/ 38 h 38"/>
                  <a:gd name="T2" fmla="*/ 15 w 15"/>
                  <a:gd name="T3" fmla="*/ 38 h 38"/>
                  <a:gd name="T4" fmla="*/ 11 w 15"/>
                  <a:gd name="T5" fmla="*/ 29 h 38"/>
                  <a:gd name="T6" fmla="*/ 8 w 15"/>
                  <a:gd name="T7" fmla="*/ 20 h 38"/>
                  <a:gd name="T8" fmla="*/ 0 w 15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8">
                    <a:moveTo>
                      <a:pt x="15" y="38"/>
                    </a:moveTo>
                    <a:lnTo>
                      <a:pt x="15" y="38"/>
                    </a:lnTo>
                    <a:lnTo>
                      <a:pt x="11" y="29"/>
                    </a:lnTo>
                    <a:lnTo>
                      <a:pt x="8" y="2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4" name="Freeform 9095">
                <a:extLst>
                  <a:ext uri="{FF2B5EF4-FFF2-40B4-BE49-F238E27FC236}">
                    <a16:creationId xmlns:a16="http://schemas.microsoft.com/office/drawing/2014/main" id="{B0B13A92-C171-435E-8D5B-01038B2F2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480"/>
                <a:ext cx="23" cy="41"/>
              </a:xfrm>
              <a:custGeom>
                <a:avLst/>
                <a:gdLst>
                  <a:gd name="T0" fmla="*/ 23 w 23"/>
                  <a:gd name="T1" fmla="*/ 41 h 41"/>
                  <a:gd name="T2" fmla="*/ 23 w 23"/>
                  <a:gd name="T3" fmla="*/ 41 h 41"/>
                  <a:gd name="T4" fmla="*/ 18 w 23"/>
                  <a:gd name="T5" fmla="*/ 32 h 41"/>
                  <a:gd name="T6" fmla="*/ 14 w 23"/>
                  <a:gd name="T7" fmla="*/ 20 h 41"/>
                  <a:gd name="T8" fmla="*/ 8 w 23"/>
                  <a:gd name="T9" fmla="*/ 9 h 41"/>
                  <a:gd name="T10" fmla="*/ 3 w 23"/>
                  <a:gd name="T11" fmla="*/ 5 h 41"/>
                  <a:gd name="T12" fmla="*/ 0 w 2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1">
                    <a:moveTo>
                      <a:pt x="23" y="41"/>
                    </a:moveTo>
                    <a:lnTo>
                      <a:pt x="23" y="41"/>
                    </a:lnTo>
                    <a:lnTo>
                      <a:pt x="18" y="32"/>
                    </a:lnTo>
                    <a:lnTo>
                      <a:pt x="14" y="20"/>
                    </a:lnTo>
                    <a:lnTo>
                      <a:pt x="8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5" name="Freeform 9096">
                <a:extLst>
                  <a:ext uri="{FF2B5EF4-FFF2-40B4-BE49-F238E27FC236}">
                    <a16:creationId xmlns:a16="http://schemas.microsoft.com/office/drawing/2014/main" id="{5C5602F6-CEB7-4E81-A9A7-A46819A3A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413"/>
                <a:ext cx="32" cy="60"/>
              </a:xfrm>
              <a:custGeom>
                <a:avLst/>
                <a:gdLst>
                  <a:gd name="T0" fmla="*/ 1 w 32"/>
                  <a:gd name="T1" fmla="*/ 0 h 60"/>
                  <a:gd name="T2" fmla="*/ 1 w 32"/>
                  <a:gd name="T3" fmla="*/ 0 h 60"/>
                  <a:gd name="T4" fmla="*/ 0 w 32"/>
                  <a:gd name="T5" fmla="*/ 9 h 60"/>
                  <a:gd name="T6" fmla="*/ 3 w 32"/>
                  <a:gd name="T7" fmla="*/ 18 h 60"/>
                  <a:gd name="T8" fmla="*/ 6 w 32"/>
                  <a:gd name="T9" fmla="*/ 27 h 60"/>
                  <a:gd name="T10" fmla="*/ 10 w 32"/>
                  <a:gd name="T11" fmla="*/ 37 h 60"/>
                  <a:gd name="T12" fmla="*/ 16 w 32"/>
                  <a:gd name="T13" fmla="*/ 46 h 60"/>
                  <a:gd name="T14" fmla="*/ 22 w 32"/>
                  <a:gd name="T15" fmla="*/ 54 h 60"/>
                  <a:gd name="T16" fmla="*/ 26 w 32"/>
                  <a:gd name="T17" fmla="*/ 58 h 60"/>
                  <a:gd name="T18" fmla="*/ 32 w 32"/>
                  <a:gd name="T19" fmla="*/ 60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60">
                    <a:moveTo>
                      <a:pt x="1" y="0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3" y="18"/>
                    </a:lnTo>
                    <a:lnTo>
                      <a:pt x="6" y="27"/>
                    </a:lnTo>
                    <a:lnTo>
                      <a:pt x="10" y="37"/>
                    </a:lnTo>
                    <a:lnTo>
                      <a:pt x="16" y="46"/>
                    </a:lnTo>
                    <a:lnTo>
                      <a:pt x="22" y="54"/>
                    </a:lnTo>
                    <a:lnTo>
                      <a:pt x="26" y="58"/>
                    </a:lnTo>
                    <a:lnTo>
                      <a:pt x="32" y="6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6" name="Freeform 9097">
                <a:extLst>
                  <a:ext uri="{FF2B5EF4-FFF2-40B4-BE49-F238E27FC236}">
                    <a16:creationId xmlns:a16="http://schemas.microsoft.com/office/drawing/2014/main" id="{88277CD8-2F40-497D-80B2-7AE2FBD79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455"/>
                <a:ext cx="24" cy="15"/>
              </a:xfrm>
              <a:custGeom>
                <a:avLst/>
                <a:gdLst>
                  <a:gd name="T0" fmla="*/ 24 w 24"/>
                  <a:gd name="T1" fmla="*/ 0 h 15"/>
                  <a:gd name="T2" fmla="*/ 24 w 24"/>
                  <a:gd name="T3" fmla="*/ 0 h 15"/>
                  <a:gd name="T4" fmla="*/ 20 w 24"/>
                  <a:gd name="T5" fmla="*/ 1 h 15"/>
                  <a:gd name="T6" fmla="*/ 15 w 24"/>
                  <a:gd name="T7" fmla="*/ 3 h 15"/>
                  <a:gd name="T8" fmla="*/ 8 w 24"/>
                  <a:gd name="T9" fmla="*/ 7 h 15"/>
                  <a:gd name="T10" fmla="*/ 0 w 24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5">
                    <a:moveTo>
                      <a:pt x="24" y="0"/>
                    </a:moveTo>
                    <a:lnTo>
                      <a:pt x="24" y="0"/>
                    </a:lnTo>
                    <a:lnTo>
                      <a:pt x="20" y="1"/>
                    </a:lnTo>
                    <a:lnTo>
                      <a:pt x="15" y="3"/>
                    </a:lnTo>
                    <a:lnTo>
                      <a:pt x="8" y="7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7" name="Freeform 9098">
                <a:extLst>
                  <a:ext uri="{FF2B5EF4-FFF2-40B4-BE49-F238E27FC236}">
                    <a16:creationId xmlns:a16="http://schemas.microsoft.com/office/drawing/2014/main" id="{3945ED41-496F-4983-ABB8-DF6AA8F2A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1539"/>
                <a:ext cx="86" cy="51"/>
              </a:xfrm>
              <a:custGeom>
                <a:avLst/>
                <a:gdLst>
                  <a:gd name="T0" fmla="*/ 86 w 86"/>
                  <a:gd name="T1" fmla="*/ 1 h 51"/>
                  <a:gd name="T2" fmla="*/ 86 w 86"/>
                  <a:gd name="T3" fmla="*/ 1 h 51"/>
                  <a:gd name="T4" fmla="*/ 77 w 86"/>
                  <a:gd name="T5" fmla="*/ 0 h 51"/>
                  <a:gd name="T6" fmla="*/ 66 w 86"/>
                  <a:gd name="T7" fmla="*/ 0 h 51"/>
                  <a:gd name="T8" fmla="*/ 56 w 86"/>
                  <a:gd name="T9" fmla="*/ 3 h 51"/>
                  <a:gd name="T10" fmla="*/ 56 w 86"/>
                  <a:gd name="T11" fmla="*/ 3 h 51"/>
                  <a:gd name="T12" fmla="*/ 45 w 86"/>
                  <a:gd name="T13" fmla="*/ 4 h 51"/>
                  <a:gd name="T14" fmla="*/ 33 w 86"/>
                  <a:gd name="T15" fmla="*/ 9 h 51"/>
                  <a:gd name="T16" fmla="*/ 27 w 86"/>
                  <a:gd name="T17" fmla="*/ 12 h 51"/>
                  <a:gd name="T18" fmla="*/ 21 w 86"/>
                  <a:gd name="T19" fmla="*/ 16 h 51"/>
                  <a:gd name="T20" fmla="*/ 17 w 86"/>
                  <a:gd name="T21" fmla="*/ 21 h 51"/>
                  <a:gd name="T22" fmla="*/ 14 w 86"/>
                  <a:gd name="T23" fmla="*/ 27 h 51"/>
                  <a:gd name="T24" fmla="*/ 14 w 86"/>
                  <a:gd name="T25" fmla="*/ 27 h 51"/>
                  <a:gd name="T26" fmla="*/ 0 w 86"/>
                  <a:gd name="T27" fmla="*/ 51 h 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6" h="51">
                    <a:moveTo>
                      <a:pt x="86" y="1"/>
                    </a:moveTo>
                    <a:lnTo>
                      <a:pt x="86" y="1"/>
                    </a:lnTo>
                    <a:lnTo>
                      <a:pt x="77" y="0"/>
                    </a:lnTo>
                    <a:lnTo>
                      <a:pt x="66" y="0"/>
                    </a:lnTo>
                    <a:lnTo>
                      <a:pt x="56" y="3"/>
                    </a:lnTo>
                    <a:lnTo>
                      <a:pt x="45" y="4"/>
                    </a:lnTo>
                    <a:lnTo>
                      <a:pt x="33" y="9"/>
                    </a:lnTo>
                    <a:lnTo>
                      <a:pt x="27" y="12"/>
                    </a:lnTo>
                    <a:lnTo>
                      <a:pt x="21" y="16"/>
                    </a:lnTo>
                    <a:lnTo>
                      <a:pt x="17" y="21"/>
                    </a:lnTo>
                    <a:lnTo>
                      <a:pt x="14" y="27"/>
                    </a:lnTo>
                    <a:lnTo>
                      <a:pt x="0" y="5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8" name="Freeform 9099">
                <a:extLst>
                  <a:ext uri="{FF2B5EF4-FFF2-40B4-BE49-F238E27FC236}">
                    <a16:creationId xmlns:a16="http://schemas.microsoft.com/office/drawing/2014/main" id="{2A87BD3C-6856-4FFA-A532-2C1728500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384"/>
                <a:ext cx="41" cy="134"/>
              </a:xfrm>
              <a:custGeom>
                <a:avLst/>
                <a:gdLst>
                  <a:gd name="T0" fmla="*/ 2 w 41"/>
                  <a:gd name="T1" fmla="*/ 0 h 134"/>
                  <a:gd name="T2" fmla="*/ 2 w 41"/>
                  <a:gd name="T3" fmla="*/ 0 h 134"/>
                  <a:gd name="T4" fmla="*/ 0 w 41"/>
                  <a:gd name="T5" fmla="*/ 9 h 134"/>
                  <a:gd name="T6" fmla="*/ 2 w 41"/>
                  <a:gd name="T7" fmla="*/ 17 h 134"/>
                  <a:gd name="T8" fmla="*/ 8 w 41"/>
                  <a:gd name="T9" fmla="*/ 32 h 134"/>
                  <a:gd name="T10" fmla="*/ 8 w 41"/>
                  <a:gd name="T11" fmla="*/ 32 h 134"/>
                  <a:gd name="T12" fmla="*/ 15 w 41"/>
                  <a:gd name="T13" fmla="*/ 50 h 134"/>
                  <a:gd name="T14" fmla="*/ 27 w 41"/>
                  <a:gd name="T15" fmla="*/ 75 h 134"/>
                  <a:gd name="T16" fmla="*/ 33 w 41"/>
                  <a:gd name="T17" fmla="*/ 90 h 134"/>
                  <a:gd name="T18" fmla="*/ 38 w 41"/>
                  <a:gd name="T19" fmla="*/ 105 h 134"/>
                  <a:gd name="T20" fmla="*/ 39 w 41"/>
                  <a:gd name="T21" fmla="*/ 119 h 134"/>
                  <a:gd name="T22" fmla="*/ 41 w 41"/>
                  <a:gd name="T23" fmla="*/ 134 h 1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134">
                    <a:moveTo>
                      <a:pt x="2" y="0"/>
                    </a:moveTo>
                    <a:lnTo>
                      <a:pt x="2" y="0"/>
                    </a:lnTo>
                    <a:lnTo>
                      <a:pt x="0" y="9"/>
                    </a:lnTo>
                    <a:lnTo>
                      <a:pt x="2" y="17"/>
                    </a:lnTo>
                    <a:lnTo>
                      <a:pt x="8" y="32"/>
                    </a:lnTo>
                    <a:lnTo>
                      <a:pt x="15" y="50"/>
                    </a:lnTo>
                    <a:lnTo>
                      <a:pt x="27" y="75"/>
                    </a:lnTo>
                    <a:lnTo>
                      <a:pt x="33" y="90"/>
                    </a:lnTo>
                    <a:lnTo>
                      <a:pt x="38" y="105"/>
                    </a:lnTo>
                    <a:lnTo>
                      <a:pt x="39" y="119"/>
                    </a:lnTo>
                    <a:lnTo>
                      <a:pt x="41" y="13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9" name="Freeform 9100">
                <a:extLst>
                  <a:ext uri="{FF2B5EF4-FFF2-40B4-BE49-F238E27FC236}">
                    <a16:creationId xmlns:a16="http://schemas.microsoft.com/office/drawing/2014/main" id="{E16E341C-6DA8-46F8-B4B2-6FF7500E0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365"/>
                <a:ext cx="121" cy="109"/>
              </a:xfrm>
              <a:custGeom>
                <a:avLst/>
                <a:gdLst>
                  <a:gd name="T0" fmla="*/ 0 w 121"/>
                  <a:gd name="T1" fmla="*/ 109 h 109"/>
                  <a:gd name="T2" fmla="*/ 0 w 121"/>
                  <a:gd name="T3" fmla="*/ 109 h 109"/>
                  <a:gd name="T4" fmla="*/ 1 w 121"/>
                  <a:gd name="T5" fmla="*/ 99 h 109"/>
                  <a:gd name="T6" fmla="*/ 4 w 121"/>
                  <a:gd name="T7" fmla="*/ 78 h 109"/>
                  <a:gd name="T8" fmla="*/ 4 w 121"/>
                  <a:gd name="T9" fmla="*/ 78 h 109"/>
                  <a:gd name="T10" fmla="*/ 6 w 121"/>
                  <a:gd name="T11" fmla="*/ 64 h 109"/>
                  <a:gd name="T12" fmla="*/ 7 w 121"/>
                  <a:gd name="T13" fmla="*/ 51 h 109"/>
                  <a:gd name="T14" fmla="*/ 7 w 121"/>
                  <a:gd name="T15" fmla="*/ 51 h 109"/>
                  <a:gd name="T16" fmla="*/ 6 w 121"/>
                  <a:gd name="T17" fmla="*/ 43 h 109"/>
                  <a:gd name="T18" fmla="*/ 3 w 121"/>
                  <a:gd name="T19" fmla="*/ 36 h 109"/>
                  <a:gd name="T20" fmla="*/ 1 w 121"/>
                  <a:gd name="T21" fmla="*/ 28 h 109"/>
                  <a:gd name="T22" fmla="*/ 1 w 121"/>
                  <a:gd name="T23" fmla="*/ 21 h 109"/>
                  <a:gd name="T24" fmla="*/ 1 w 121"/>
                  <a:gd name="T25" fmla="*/ 21 h 109"/>
                  <a:gd name="T26" fmla="*/ 9 w 121"/>
                  <a:gd name="T27" fmla="*/ 3 h 109"/>
                  <a:gd name="T28" fmla="*/ 9 w 121"/>
                  <a:gd name="T29" fmla="*/ 3 h 109"/>
                  <a:gd name="T30" fmla="*/ 12 w 121"/>
                  <a:gd name="T31" fmla="*/ 7 h 109"/>
                  <a:gd name="T32" fmla="*/ 16 w 121"/>
                  <a:gd name="T33" fmla="*/ 10 h 109"/>
                  <a:gd name="T34" fmla="*/ 22 w 121"/>
                  <a:gd name="T35" fmla="*/ 13 h 109"/>
                  <a:gd name="T36" fmla="*/ 30 w 121"/>
                  <a:gd name="T37" fmla="*/ 16 h 109"/>
                  <a:gd name="T38" fmla="*/ 46 w 121"/>
                  <a:gd name="T39" fmla="*/ 19 h 109"/>
                  <a:gd name="T40" fmla="*/ 69 w 121"/>
                  <a:gd name="T41" fmla="*/ 21 h 109"/>
                  <a:gd name="T42" fmla="*/ 69 w 121"/>
                  <a:gd name="T43" fmla="*/ 21 h 109"/>
                  <a:gd name="T44" fmla="*/ 81 w 121"/>
                  <a:gd name="T45" fmla="*/ 19 h 109"/>
                  <a:gd name="T46" fmla="*/ 90 w 121"/>
                  <a:gd name="T47" fmla="*/ 16 h 109"/>
                  <a:gd name="T48" fmla="*/ 97 w 121"/>
                  <a:gd name="T49" fmla="*/ 13 h 109"/>
                  <a:gd name="T50" fmla="*/ 103 w 121"/>
                  <a:gd name="T51" fmla="*/ 10 h 109"/>
                  <a:gd name="T52" fmla="*/ 112 w 121"/>
                  <a:gd name="T53" fmla="*/ 3 h 109"/>
                  <a:gd name="T54" fmla="*/ 117 w 121"/>
                  <a:gd name="T55" fmla="*/ 0 h 109"/>
                  <a:gd name="T56" fmla="*/ 121 w 121"/>
                  <a:gd name="T57" fmla="*/ 0 h 10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21" h="109">
                    <a:moveTo>
                      <a:pt x="0" y="109"/>
                    </a:moveTo>
                    <a:lnTo>
                      <a:pt x="0" y="109"/>
                    </a:lnTo>
                    <a:lnTo>
                      <a:pt x="1" y="99"/>
                    </a:lnTo>
                    <a:lnTo>
                      <a:pt x="4" y="78"/>
                    </a:lnTo>
                    <a:lnTo>
                      <a:pt x="6" y="64"/>
                    </a:lnTo>
                    <a:lnTo>
                      <a:pt x="7" y="51"/>
                    </a:lnTo>
                    <a:lnTo>
                      <a:pt x="6" y="43"/>
                    </a:lnTo>
                    <a:lnTo>
                      <a:pt x="3" y="36"/>
                    </a:lnTo>
                    <a:lnTo>
                      <a:pt x="1" y="28"/>
                    </a:lnTo>
                    <a:lnTo>
                      <a:pt x="1" y="21"/>
                    </a:lnTo>
                    <a:lnTo>
                      <a:pt x="9" y="3"/>
                    </a:lnTo>
                    <a:lnTo>
                      <a:pt x="12" y="7"/>
                    </a:lnTo>
                    <a:lnTo>
                      <a:pt x="16" y="10"/>
                    </a:lnTo>
                    <a:lnTo>
                      <a:pt x="22" y="13"/>
                    </a:lnTo>
                    <a:lnTo>
                      <a:pt x="30" y="16"/>
                    </a:lnTo>
                    <a:lnTo>
                      <a:pt x="46" y="19"/>
                    </a:lnTo>
                    <a:lnTo>
                      <a:pt x="69" y="21"/>
                    </a:lnTo>
                    <a:lnTo>
                      <a:pt x="81" y="19"/>
                    </a:lnTo>
                    <a:lnTo>
                      <a:pt x="90" y="16"/>
                    </a:lnTo>
                    <a:lnTo>
                      <a:pt x="97" y="13"/>
                    </a:lnTo>
                    <a:lnTo>
                      <a:pt x="103" y="10"/>
                    </a:lnTo>
                    <a:lnTo>
                      <a:pt x="112" y="3"/>
                    </a:lnTo>
                    <a:lnTo>
                      <a:pt x="117" y="0"/>
                    </a:lnTo>
                    <a:lnTo>
                      <a:pt x="12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0" name="Freeform 9101">
                <a:extLst>
                  <a:ext uri="{FF2B5EF4-FFF2-40B4-BE49-F238E27FC236}">
                    <a16:creationId xmlns:a16="http://schemas.microsoft.com/office/drawing/2014/main" id="{304D15EF-302D-4DA0-A55D-6AA1990AC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414"/>
                <a:ext cx="46" cy="8"/>
              </a:xfrm>
              <a:custGeom>
                <a:avLst/>
                <a:gdLst>
                  <a:gd name="T0" fmla="*/ 46 w 46"/>
                  <a:gd name="T1" fmla="*/ 0 h 8"/>
                  <a:gd name="T2" fmla="*/ 46 w 46"/>
                  <a:gd name="T3" fmla="*/ 0 h 8"/>
                  <a:gd name="T4" fmla="*/ 42 w 46"/>
                  <a:gd name="T5" fmla="*/ 0 h 8"/>
                  <a:gd name="T6" fmla="*/ 39 w 46"/>
                  <a:gd name="T7" fmla="*/ 2 h 8"/>
                  <a:gd name="T8" fmla="*/ 31 w 46"/>
                  <a:gd name="T9" fmla="*/ 5 h 8"/>
                  <a:gd name="T10" fmla="*/ 31 w 46"/>
                  <a:gd name="T11" fmla="*/ 5 h 8"/>
                  <a:gd name="T12" fmla="*/ 21 w 46"/>
                  <a:gd name="T13" fmla="*/ 6 h 8"/>
                  <a:gd name="T14" fmla="*/ 11 w 46"/>
                  <a:gd name="T15" fmla="*/ 6 h 8"/>
                  <a:gd name="T16" fmla="*/ 11 w 46"/>
                  <a:gd name="T17" fmla="*/ 6 h 8"/>
                  <a:gd name="T18" fmla="*/ 3 w 46"/>
                  <a:gd name="T19" fmla="*/ 6 h 8"/>
                  <a:gd name="T20" fmla="*/ 0 w 46"/>
                  <a:gd name="T21" fmla="*/ 8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8">
                    <a:moveTo>
                      <a:pt x="46" y="0"/>
                    </a:moveTo>
                    <a:lnTo>
                      <a:pt x="46" y="0"/>
                    </a:lnTo>
                    <a:lnTo>
                      <a:pt x="42" y="0"/>
                    </a:lnTo>
                    <a:lnTo>
                      <a:pt x="39" y="2"/>
                    </a:lnTo>
                    <a:lnTo>
                      <a:pt x="31" y="5"/>
                    </a:lnTo>
                    <a:lnTo>
                      <a:pt x="21" y="6"/>
                    </a:lnTo>
                    <a:lnTo>
                      <a:pt x="11" y="6"/>
                    </a:lnTo>
                    <a:lnTo>
                      <a:pt x="3" y="6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1" name="Freeform 9102">
                <a:extLst>
                  <a:ext uri="{FF2B5EF4-FFF2-40B4-BE49-F238E27FC236}">
                    <a16:creationId xmlns:a16="http://schemas.microsoft.com/office/drawing/2014/main" id="{F0155922-6304-49B6-A184-4A607FE27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374"/>
                <a:ext cx="42" cy="84"/>
              </a:xfrm>
              <a:custGeom>
                <a:avLst/>
                <a:gdLst>
                  <a:gd name="T0" fmla="*/ 42 w 42"/>
                  <a:gd name="T1" fmla="*/ 84 h 84"/>
                  <a:gd name="T2" fmla="*/ 42 w 42"/>
                  <a:gd name="T3" fmla="*/ 84 h 84"/>
                  <a:gd name="T4" fmla="*/ 39 w 42"/>
                  <a:gd name="T5" fmla="*/ 63 h 84"/>
                  <a:gd name="T6" fmla="*/ 41 w 42"/>
                  <a:gd name="T7" fmla="*/ 52 h 84"/>
                  <a:gd name="T8" fmla="*/ 42 w 42"/>
                  <a:gd name="T9" fmla="*/ 40 h 84"/>
                  <a:gd name="T10" fmla="*/ 42 w 42"/>
                  <a:gd name="T11" fmla="*/ 40 h 84"/>
                  <a:gd name="T12" fmla="*/ 42 w 42"/>
                  <a:gd name="T13" fmla="*/ 37 h 84"/>
                  <a:gd name="T14" fmla="*/ 39 w 42"/>
                  <a:gd name="T15" fmla="*/ 31 h 84"/>
                  <a:gd name="T16" fmla="*/ 36 w 42"/>
                  <a:gd name="T17" fmla="*/ 24 h 84"/>
                  <a:gd name="T18" fmla="*/ 30 w 42"/>
                  <a:gd name="T19" fmla="*/ 16 h 84"/>
                  <a:gd name="T20" fmla="*/ 24 w 42"/>
                  <a:gd name="T21" fmla="*/ 10 h 84"/>
                  <a:gd name="T22" fmla="*/ 17 w 42"/>
                  <a:gd name="T23" fmla="*/ 4 h 84"/>
                  <a:gd name="T24" fmla="*/ 8 w 42"/>
                  <a:gd name="T25" fmla="*/ 1 h 84"/>
                  <a:gd name="T26" fmla="*/ 0 w 42"/>
                  <a:gd name="T27" fmla="*/ 0 h 8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" h="84">
                    <a:moveTo>
                      <a:pt x="42" y="84"/>
                    </a:moveTo>
                    <a:lnTo>
                      <a:pt x="42" y="84"/>
                    </a:lnTo>
                    <a:lnTo>
                      <a:pt x="39" y="63"/>
                    </a:lnTo>
                    <a:lnTo>
                      <a:pt x="41" y="52"/>
                    </a:lnTo>
                    <a:lnTo>
                      <a:pt x="42" y="40"/>
                    </a:lnTo>
                    <a:lnTo>
                      <a:pt x="42" y="37"/>
                    </a:lnTo>
                    <a:lnTo>
                      <a:pt x="39" y="31"/>
                    </a:lnTo>
                    <a:lnTo>
                      <a:pt x="36" y="24"/>
                    </a:lnTo>
                    <a:lnTo>
                      <a:pt x="30" y="16"/>
                    </a:lnTo>
                    <a:lnTo>
                      <a:pt x="24" y="10"/>
                    </a:lnTo>
                    <a:lnTo>
                      <a:pt x="17" y="4"/>
                    </a:lnTo>
                    <a:lnTo>
                      <a:pt x="8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2" name="Freeform 9103">
                <a:extLst>
                  <a:ext uri="{FF2B5EF4-FFF2-40B4-BE49-F238E27FC236}">
                    <a16:creationId xmlns:a16="http://schemas.microsoft.com/office/drawing/2014/main" id="{D29DF54F-7166-40E9-90C8-FAB879B66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437"/>
                <a:ext cx="39" cy="4"/>
              </a:xfrm>
              <a:custGeom>
                <a:avLst/>
                <a:gdLst>
                  <a:gd name="T0" fmla="*/ 39 w 39"/>
                  <a:gd name="T1" fmla="*/ 0 h 4"/>
                  <a:gd name="T2" fmla="*/ 39 w 39"/>
                  <a:gd name="T3" fmla="*/ 0 h 4"/>
                  <a:gd name="T4" fmla="*/ 30 w 39"/>
                  <a:gd name="T5" fmla="*/ 3 h 4"/>
                  <a:gd name="T6" fmla="*/ 20 w 39"/>
                  <a:gd name="T7" fmla="*/ 4 h 4"/>
                  <a:gd name="T8" fmla="*/ 0 w 39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">
                    <a:moveTo>
                      <a:pt x="39" y="0"/>
                    </a:moveTo>
                    <a:lnTo>
                      <a:pt x="39" y="0"/>
                    </a:lnTo>
                    <a:lnTo>
                      <a:pt x="30" y="3"/>
                    </a:lnTo>
                    <a:lnTo>
                      <a:pt x="20" y="4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3" name="Freeform 9104">
                <a:extLst>
                  <a:ext uri="{FF2B5EF4-FFF2-40B4-BE49-F238E27FC236}">
                    <a16:creationId xmlns:a16="http://schemas.microsoft.com/office/drawing/2014/main" id="{1EDEAA6A-A9AE-4D0B-BA37-3C76C86C4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1431"/>
                <a:ext cx="37" cy="111"/>
              </a:xfrm>
              <a:custGeom>
                <a:avLst/>
                <a:gdLst>
                  <a:gd name="T0" fmla="*/ 15 w 37"/>
                  <a:gd name="T1" fmla="*/ 0 h 111"/>
                  <a:gd name="T2" fmla="*/ 15 w 37"/>
                  <a:gd name="T3" fmla="*/ 0 h 111"/>
                  <a:gd name="T4" fmla="*/ 10 w 37"/>
                  <a:gd name="T5" fmla="*/ 4 h 111"/>
                  <a:gd name="T6" fmla="*/ 7 w 37"/>
                  <a:gd name="T7" fmla="*/ 10 h 111"/>
                  <a:gd name="T8" fmla="*/ 4 w 37"/>
                  <a:gd name="T9" fmla="*/ 15 h 111"/>
                  <a:gd name="T10" fmla="*/ 3 w 37"/>
                  <a:gd name="T11" fmla="*/ 21 h 111"/>
                  <a:gd name="T12" fmla="*/ 3 w 37"/>
                  <a:gd name="T13" fmla="*/ 21 h 111"/>
                  <a:gd name="T14" fmla="*/ 1 w 37"/>
                  <a:gd name="T15" fmla="*/ 30 h 111"/>
                  <a:gd name="T16" fmla="*/ 0 w 37"/>
                  <a:gd name="T17" fmla="*/ 42 h 111"/>
                  <a:gd name="T18" fmla="*/ 0 w 37"/>
                  <a:gd name="T19" fmla="*/ 48 h 111"/>
                  <a:gd name="T20" fmla="*/ 1 w 37"/>
                  <a:gd name="T21" fmla="*/ 55 h 111"/>
                  <a:gd name="T22" fmla="*/ 3 w 37"/>
                  <a:gd name="T23" fmla="*/ 61 h 111"/>
                  <a:gd name="T24" fmla="*/ 7 w 37"/>
                  <a:gd name="T25" fmla="*/ 69 h 111"/>
                  <a:gd name="T26" fmla="*/ 7 w 37"/>
                  <a:gd name="T27" fmla="*/ 69 h 111"/>
                  <a:gd name="T28" fmla="*/ 16 w 37"/>
                  <a:gd name="T29" fmla="*/ 82 h 111"/>
                  <a:gd name="T30" fmla="*/ 25 w 37"/>
                  <a:gd name="T31" fmla="*/ 93 h 111"/>
                  <a:gd name="T32" fmla="*/ 33 w 37"/>
                  <a:gd name="T33" fmla="*/ 103 h 111"/>
                  <a:gd name="T34" fmla="*/ 37 w 37"/>
                  <a:gd name="T35" fmla="*/ 111 h 1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7" h="111">
                    <a:moveTo>
                      <a:pt x="15" y="0"/>
                    </a:moveTo>
                    <a:lnTo>
                      <a:pt x="15" y="0"/>
                    </a:lnTo>
                    <a:lnTo>
                      <a:pt x="10" y="4"/>
                    </a:lnTo>
                    <a:lnTo>
                      <a:pt x="7" y="10"/>
                    </a:lnTo>
                    <a:lnTo>
                      <a:pt x="4" y="15"/>
                    </a:lnTo>
                    <a:lnTo>
                      <a:pt x="3" y="21"/>
                    </a:lnTo>
                    <a:lnTo>
                      <a:pt x="1" y="30"/>
                    </a:lnTo>
                    <a:lnTo>
                      <a:pt x="0" y="42"/>
                    </a:lnTo>
                    <a:lnTo>
                      <a:pt x="0" y="48"/>
                    </a:lnTo>
                    <a:lnTo>
                      <a:pt x="1" y="55"/>
                    </a:lnTo>
                    <a:lnTo>
                      <a:pt x="3" y="61"/>
                    </a:lnTo>
                    <a:lnTo>
                      <a:pt x="7" y="69"/>
                    </a:lnTo>
                    <a:lnTo>
                      <a:pt x="16" y="82"/>
                    </a:lnTo>
                    <a:lnTo>
                      <a:pt x="25" y="93"/>
                    </a:lnTo>
                    <a:lnTo>
                      <a:pt x="33" y="103"/>
                    </a:lnTo>
                    <a:lnTo>
                      <a:pt x="37" y="11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4" name="Freeform 9105">
                <a:extLst>
                  <a:ext uri="{FF2B5EF4-FFF2-40B4-BE49-F238E27FC236}">
                    <a16:creationId xmlns:a16="http://schemas.microsoft.com/office/drawing/2014/main" id="{479EEC8D-DAB3-4210-8713-CAFA95D61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1468"/>
                <a:ext cx="22" cy="171"/>
              </a:xfrm>
              <a:custGeom>
                <a:avLst/>
                <a:gdLst>
                  <a:gd name="T0" fmla="*/ 22 w 22"/>
                  <a:gd name="T1" fmla="*/ 0 h 171"/>
                  <a:gd name="T2" fmla="*/ 22 w 22"/>
                  <a:gd name="T3" fmla="*/ 0 h 171"/>
                  <a:gd name="T4" fmla="*/ 18 w 22"/>
                  <a:gd name="T5" fmla="*/ 12 h 171"/>
                  <a:gd name="T6" fmla="*/ 12 w 22"/>
                  <a:gd name="T7" fmla="*/ 24 h 171"/>
                  <a:gd name="T8" fmla="*/ 6 w 22"/>
                  <a:gd name="T9" fmla="*/ 38 h 171"/>
                  <a:gd name="T10" fmla="*/ 4 w 22"/>
                  <a:gd name="T11" fmla="*/ 44 h 171"/>
                  <a:gd name="T12" fmla="*/ 3 w 22"/>
                  <a:gd name="T13" fmla="*/ 50 h 171"/>
                  <a:gd name="T14" fmla="*/ 3 w 22"/>
                  <a:gd name="T15" fmla="*/ 50 h 171"/>
                  <a:gd name="T16" fmla="*/ 1 w 22"/>
                  <a:gd name="T17" fmla="*/ 72 h 171"/>
                  <a:gd name="T18" fmla="*/ 1 w 22"/>
                  <a:gd name="T19" fmla="*/ 84 h 171"/>
                  <a:gd name="T20" fmla="*/ 1 w 22"/>
                  <a:gd name="T21" fmla="*/ 95 h 171"/>
                  <a:gd name="T22" fmla="*/ 1 w 22"/>
                  <a:gd name="T23" fmla="*/ 95 h 171"/>
                  <a:gd name="T24" fmla="*/ 0 w 22"/>
                  <a:gd name="T25" fmla="*/ 107 h 171"/>
                  <a:gd name="T26" fmla="*/ 0 w 22"/>
                  <a:gd name="T27" fmla="*/ 119 h 171"/>
                  <a:gd name="T28" fmla="*/ 1 w 22"/>
                  <a:gd name="T29" fmla="*/ 143 h 171"/>
                  <a:gd name="T30" fmla="*/ 1 w 22"/>
                  <a:gd name="T31" fmla="*/ 143 h 171"/>
                  <a:gd name="T32" fmla="*/ 4 w 22"/>
                  <a:gd name="T33" fmla="*/ 159 h 171"/>
                  <a:gd name="T34" fmla="*/ 6 w 22"/>
                  <a:gd name="T35" fmla="*/ 168 h 171"/>
                  <a:gd name="T36" fmla="*/ 7 w 22"/>
                  <a:gd name="T37" fmla="*/ 171 h 171"/>
                  <a:gd name="T38" fmla="*/ 7 w 22"/>
                  <a:gd name="T39" fmla="*/ 171 h 17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2" h="171">
                    <a:moveTo>
                      <a:pt x="22" y="0"/>
                    </a:moveTo>
                    <a:lnTo>
                      <a:pt x="22" y="0"/>
                    </a:lnTo>
                    <a:lnTo>
                      <a:pt x="18" y="12"/>
                    </a:lnTo>
                    <a:lnTo>
                      <a:pt x="12" y="24"/>
                    </a:lnTo>
                    <a:lnTo>
                      <a:pt x="6" y="38"/>
                    </a:lnTo>
                    <a:lnTo>
                      <a:pt x="4" y="44"/>
                    </a:lnTo>
                    <a:lnTo>
                      <a:pt x="3" y="50"/>
                    </a:lnTo>
                    <a:lnTo>
                      <a:pt x="1" y="72"/>
                    </a:lnTo>
                    <a:lnTo>
                      <a:pt x="1" y="84"/>
                    </a:lnTo>
                    <a:lnTo>
                      <a:pt x="1" y="95"/>
                    </a:lnTo>
                    <a:lnTo>
                      <a:pt x="0" y="107"/>
                    </a:lnTo>
                    <a:lnTo>
                      <a:pt x="0" y="119"/>
                    </a:lnTo>
                    <a:lnTo>
                      <a:pt x="1" y="143"/>
                    </a:lnTo>
                    <a:lnTo>
                      <a:pt x="4" y="159"/>
                    </a:lnTo>
                    <a:lnTo>
                      <a:pt x="6" y="168"/>
                    </a:lnTo>
                    <a:lnTo>
                      <a:pt x="7" y="17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5" name="Freeform 9106">
                <a:extLst>
                  <a:ext uri="{FF2B5EF4-FFF2-40B4-BE49-F238E27FC236}">
                    <a16:creationId xmlns:a16="http://schemas.microsoft.com/office/drawing/2014/main" id="{ED468CAE-9B3A-4198-AB25-BDED5754C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1515"/>
                <a:ext cx="91" cy="91"/>
              </a:xfrm>
              <a:custGeom>
                <a:avLst/>
                <a:gdLst>
                  <a:gd name="T0" fmla="*/ 91 w 91"/>
                  <a:gd name="T1" fmla="*/ 0 h 91"/>
                  <a:gd name="T2" fmla="*/ 91 w 91"/>
                  <a:gd name="T3" fmla="*/ 0 h 91"/>
                  <a:gd name="T4" fmla="*/ 82 w 91"/>
                  <a:gd name="T5" fmla="*/ 9 h 91"/>
                  <a:gd name="T6" fmla="*/ 77 w 91"/>
                  <a:gd name="T7" fmla="*/ 12 h 91"/>
                  <a:gd name="T8" fmla="*/ 70 w 91"/>
                  <a:gd name="T9" fmla="*/ 15 h 91"/>
                  <a:gd name="T10" fmla="*/ 70 w 91"/>
                  <a:gd name="T11" fmla="*/ 15 h 91"/>
                  <a:gd name="T12" fmla="*/ 62 w 91"/>
                  <a:gd name="T13" fmla="*/ 18 h 91"/>
                  <a:gd name="T14" fmla="*/ 55 w 91"/>
                  <a:gd name="T15" fmla="*/ 22 h 91"/>
                  <a:gd name="T16" fmla="*/ 43 w 91"/>
                  <a:gd name="T17" fmla="*/ 31 h 91"/>
                  <a:gd name="T18" fmla="*/ 43 w 91"/>
                  <a:gd name="T19" fmla="*/ 31 h 91"/>
                  <a:gd name="T20" fmla="*/ 39 w 91"/>
                  <a:gd name="T21" fmla="*/ 34 h 91"/>
                  <a:gd name="T22" fmla="*/ 31 w 91"/>
                  <a:gd name="T23" fmla="*/ 37 h 91"/>
                  <a:gd name="T24" fmla="*/ 18 w 91"/>
                  <a:gd name="T25" fmla="*/ 42 h 91"/>
                  <a:gd name="T26" fmla="*/ 12 w 91"/>
                  <a:gd name="T27" fmla="*/ 45 h 91"/>
                  <a:gd name="T28" fmla="*/ 6 w 91"/>
                  <a:gd name="T29" fmla="*/ 49 h 91"/>
                  <a:gd name="T30" fmla="*/ 3 w 91"/>
                  <a:gd name="T31" fmla="*/ 54 h 91"/>
                  <a:gd name="T32" fmla="*/ 3 w 91"/>
                  <a:gd name="T33" fmla="*/ 60 h 91"/>
                  <a:gd name="T34" fmla="*/ 3 w 91"/>
                  <a:gd name="T35" fmla="*/ 60 h 91"/>
                  <a:gd name="T36" fmla="*/ 3 w 91"/>
                  <a:gd name="T37" fmla="*/ 70 h 91"/>
                  <a:gd name="T38" fmla="*/ 3 w 91"/>
                  <a:gd name="T39" fmla="*/ 81 h 91"/>
                  <a:gd name="T40" fmla="*/ 0 w 91"/>
                  <a:gd name="T41" fmla="*/ 91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1" h="91">
                    <a:moveTo>
                      <a:pt x="91" y="0"/>
                    </a:moveTo>
                    <a:lnTo>
                      <a:pt x="91" y="0"/>
                    </a:lnTo>
                    <a:lnTo>
                      <a:pt x="82" y="9"/>
                    </a:lnTo>
                    <a:lnTo>
                      <a:pt x="77" y="12"/>
                    </a:lnTo>
                    <a:lnTo>
                      <a:pt x="70" y="15"/>
                    </a:lnTo>
                    <a:lnTo>
                      <a:pt x="62" y="18"/>
                    </a:lnTo>
                    <a:lnTo>
                      <a:pt x="55" y="22"/>
                    </a:lnTo>
                    <a:lnTo>
                      <a:pt x="43" y="31"/>
                    </a:lnTo>
                    <a:lnTo>
                      <a:pt x="39" y="34"/>
                    </a:lnTo>
                    <a:lnTo>
                      <a:pt x="31" y="37"/>
                    </a:lnTo>
                    <a:lnTo>
                      <a:pt x="18" y="42"/>
                    </a:lnTo>
                    <a:lnTo>
                      <a:pt x="12" y="45"/>
                    </a:lnTo>
                    <a:lnTo>
                      <a:pt x="6" y="49"/>
                    </a:lnTo>
                    <a:lnTo>
                      <a:pt x="3" y="54"/>
                    </a:lnTo>
                    <a:lnTo>
                      <a:pt x="3" y="60"/>
                    </a:lnTo>
                    <a:lnTo>
                      <a:pt x="3" y="70"/>
                    </a:lnTo>
                    <a:lnTo>
                      <a:pt x="3" y="81"/>
                    </a:lnTo>
                    <a:lnTo>
                      <a:pt x="0" y="9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6" name="Freeform 9107">
                <a:extLst>
                  <a:ext uri="{FF2B5EF4-FFF2-40B4-BE49-F238E27FC236}">
                    <a16:creationId xmlns:a16="http://schemas.microsoft.com/office/drawing/2014/main" id="{D6C0F46B-9A13-4AE9-B54A-1383D5096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1504"/>
                <a:ext cx="24" cy="44"/>
              </a:xfrm>
              <a:custGeom>
                <a:avLst/>
                <a:gdLst>
                  <a:gd name="T0" fmla="*/ 24 w 24"/>
                  <a:gd name="T1" fmla="*/ 44 h 44"/>
                  <a:gd name="T2" fmla="*/ 24 w 24"/>
                  <a:gd name="T3" fmla="*/ 44 h 44"/>
                  <a:gd name="T4" fmla="*/ 18 w 24"/>
                  <a:gd name="T5" fmla="*/ 41 h 44"/>
                  <a:gd name="T6" fmla="*/ 13 w 24"/>
                  <a:gd name="T7" fmla="*/ 38 h 44"/>
                  <a:gd name="T8" fmla="*/ 10 w 24"/>
                  <a:gd name="T9" fmla="*/ 32 h 44"/>
                  <a:gd name="T10" fmla="*/ 7 w 24"/>
                  <a:gd name="T11" fmla="*/ 26 h 44"/>
                  <a:gd name="T12" fmla="*/ 3 w 24"/>
                  <a:gd name="T13" fmla="*/ 12 h 44"/>
                  <a:gd name="T14" fmla="*/ 0 w 24"/>
                  <a:gd name="T15" fmla="*/ 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44">
                    <a:moveTo>
                      <a:pt x="24" y="44"/>
                    </a:moveTo>
                    <a:lnTo>
                      <a:pt x="24" y="44"/>
                    </a:lnTo>
                    <a:lnTo>
                      <a:pt x="18" y="41"/>
                    </a:lnTo>
                    <a:lnTo>
                      <a:pt x="13" y="38"/>
                    </a:lnTo>
                    <a:lnTo>
                      <a:pt x="10" y="32"/>
                    </a:lnTo>
                    <a:lnTo>
                      <a:pt x="7" y="26"/>
                    </a:lnTo>
                    <a:lnTo>
                      <a:pt x="3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7" name="Freeform 9108">
                <a:extLst>
                  <a:ext uri="{FF2B5EF4-FFF2-40B4-BE49-F238E27FC236}">
                    <a16:creationId xmlns:a16="http://schemas.microsoft.com/office/drawing/2014/main" id="{DACA04D2-6E51-4851-B34D-E82B1B044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1485"/>
                <a:ext cx="16" cy="45"/>
              </a:xfrm>
              <a:custGeom>
                <a:avLst/>
                <a:gdLst>
                  <a:gd name="T0" fmla="*/ 16 w 16"/>
                  <a:gd name="T1" fmla="*/ 45 h 45"/>
                  <a:gd name="T2" fmla="*/ 16 w 16"/>
                  <a:gd name="T3" fmla="*/ 45 h 45"/>
                  <a:gd name="T4" fmla="*/ 10 w 16"/>
                  <a:gd name="T5" fmla="*/ 21 h 45"/>
                  <a:gd name="T6" fmla="*/ 6 w 16"/>
                  <a:gd name="T7" fmla="*/ 9 h 45"/>
                  <a:gd name="T8" fmla="*/ 0 w 16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5">
                    <a:moveTo>
                      <a:pt x="16" y="45"/>
                    </a:moveTo>
                    <a:lnTo>
                      <a:pt x="16" y="45"/>
                    </a:lnTo>
                    <a:lnTo>
                      <a:pt x="10" y="21"/>
                    </a:lnTo>
                    <a:lnTo>
                      <a:pt x="6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8" name="Freeform 9109">
                <a:extLst>
                  <a:ext uri="{FF2B5EF4-FFF2-40B4-BE49-F238E27FC236}">
                    <a16:creationId xmlns:a16="http://schemas.microsoft.com/office/drawing/2014/main" id="{8CE1FC39-9922-4B6D-9B64-15D0A8D2C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491"/>
                <a:ext cx="56" cy="27"/>
              </a:xfrm>
              <a:custGeom>
                <a:avLst/>
                <a:gdLst>
                  <a:gd name="T0" fmla="*/ 0 w 56"/>
                  <a:gd name="T1" fmla="*/ 0 h 27"/>
                  <a:gd name="T2" fmla="*/ 0 w 56"/>
                  <a:gd name="T3" fmla="*/ 0 h 27"/>
                  <a:gd name="T4" fmla="*/ 8 w 56"/>
                  <a:gd name="T5" fmla="*/ 10 h 27"/>
                  <a:gd name="T6" fmla="*/ 15 w 56"/>
                  <a:gd name="T7" fmla="*/ 16 h 27"/>
                  <a:gd name="T8" fmla="*/ 20 w 56"/>
                  <a:gd name="T9" fmla="*/ 19 h 27"/>
                  <a:gd name="T10" fmla="*/ 26 w 56"/>
                  <a:gd name="T11" fmla="*/ 22 h 27"/>
                  <a:gd name="T12" fmla="*/ 32 w 56"/>
                  <a:gd name="T13" fmla="*/ 22 h 27"/>
                  <a:gd name="T14" fmla="*/ 38 w 56"/>
                  <a:gd name="T15" fmla="*/ 22 h 27"/>
                  <a:gd name="T16" fmla="*/ 38 w 56"/>
                  <a:gd name="T17" fmla="*/ 22 h 27"/>
                  <a:gd name="T18" fmla="*/ 41 w 56"/>
                  <a:gd name="T19" fmla="*/ 21 h 27"/>
                  <a:gd name="T20" fmla="*/ 44 w 56"/>
                  <a:gd name="T21" fmla="*/ 21 h 27"/>
                  <a:gd name="T22" fmla="*/ 50 w 56"/>
                  <a:gd name="T23" fmla="*/ 22 h 27"/>
                  <a:gd name="T24" fmla="*/ 56 w 56"/>
                  <a:gd name="T25" fmla="*/ 27 h 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6" h="27">
                    <a:moveTo>
                      <a:pt x="0" y="0"/>
                    </a:moveTo>
                    <a:lnTo>
                      <a:pt x="0" y="0"/>
                    </a:lnTo>
                    <a:lnTo>
                      <a:pt x="8" y="10"/>
                    </a:lnTo>
                    <a:lnTo>
                      <a:pt x="15" y="16"/>
                    </a:lnTo>
                    <a:lnTo>
                      <a:pt x="20" y="19"/>
                    </a:lnTo>
                    <a:lnTo>
                      <a:pt x="26" y="22"/>
                    </a:lnTo>
                    <a:lnTo>
                      <a:pt x="32" y="22"/>
                    </a:lnTo>
                    <a:lnTo>
                      <a:pt x="38" y="22"/>
                    </a:lnTo>
                    <a:lnTo>
                      <a:pt x="41" y="21"/>
                    </a:lnTo>
                    <a:lnTo>
                      <a:pt x="44" y="21"/>
                    </a:lnTo>
                    <a:lnTo>
                      <a:pt x="50" y="22"/>
                    </a:lnTo>
                    <a:lnTo>
                      <a:pt x="56" y="2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9" name="Freeform 9110">
                <a:extLst>
                  <a:ext uri="{FF2B5EF4-FFF2-40B4-BE49-F238E27FC236}">
                    <a16:creationId xmlns:a16="http://schemas.microsoft.com/office/drawing/2014/main" id="{F1AAFCE6-ACC8-4F7A-B12B-1DC6E187F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546"/>
                <a:ext cx="51" cy="9"/>
              </a:xfrm>
              <a:custGeom>
                <a:avLst/>
                <a:gdLst>
                  <a:gd name="T0" fmla="*/ 0 w 51"/>
                  <a:gd name="T1" fmla="*/ 8 h 9"/>
                  <a:gd name="T2" fmla="*/ 0 w 51"/>
                  <a:gd name="T3" fmla="*/ 8 h 9"/>
                  <a:gd name="T4" fmla="*/ 5 w 51"/>
                  <a:gd name="T5" fmla="*/ 6 h 9"/>
                  <a:gd name="T6" fmla="*/ 9 w 51"/>
                  <a:gd name="T7" fmla="*/ 6 h 9"/>
                  <a:gd name="T8" fmla="*/ 18 w 51"/>
                  <a:gd name="T9" fmla="*/ 8 h 9"/>
                  <a:gd name="T10" fmla="*/ 29 w 51"/>
                  <a:gd name="T11" fmla="*/ 9 h 9"/>
                  <a:gd name="T12" fmla="*/ 33 w 51"/>
                  <a:gd name="T13" fmla="*/ 8 h 9"/>
                  <a:gd name="T14" fmla="*/ 39 w 51"/>
                  <a:gd name="T15" fmla="*/ 5 h 9"/>
                  <a:gd name="T16" fmla="*/ 39 w 51"/>
                  <a:gd name="T17" fmla="*/ 5 h 9"/>
                  <a:gd name="T18" fmla="*/ 48 w 51"/>
                  <a:gd name="T19" fmla="*/ 0 h 9"/>
                  <a:gd name="T20" fmla="*/ 51 w 51"/>
                  <a:gd name="T21" fmla="*/ 0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9">
                    <a:moveTo>
                      <a:pt x="0" y="8"/>
                    </a:moveTo>
                    <a:lnTo>
                      <a:pt x="0" y="8"/>
                    </a:lnTo>
                    <a:lnTo>
                      <a:pt x="5" y="6"/>
                    </a:lnTo>
                    <a:lnTo>
                      <a:pt x="9" y="6"/>
                    </a:lnTo>
                    <a:lnTo>
                      <a:pt x="18" y="8"/>
                    </a:lnTo>
                    <a:lnTo>
                      <a:pt x="29" y="9"/>
                    </a:lnTo>
                    <a:lnTo>
                      <a:pt x="33" y="8"/>
                    </a:lnTo>
                    <a:lnTo>
                      <a:pt x="39" y="5"/>
                    </a:lnTo>
                    <a:lnTo>
                      <a:pt x="48" y="0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0" name="Freeform 9111">
                <a:extLst>
                  <a:ext uri="{FF2B5EF4-FFF2-40B4-BE49-F238E27FC236}">
                    <a16:creationId xmlns:a16="http://schemas.microsoft.com/office/drawing/2014/main" id="{A238F4CB-C738-4544-B38D-F7E5ACB52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599"/>
                <a:ext cx="54" cy="12"/>
              </a:xfrm>
              <a:custGeom>
                <a:avLst/>
                <a:gdLst>
                  <a:gd name="T0" fmla="*/ 0 w 54"/>
                  <a:gd name="T1" fmla="*/ 9 h 12"/>
                  <a:gd name="T2" fmla="*/ 0 w 54"/>
                  <a:gd name="T3" fmla="*/ 9 h 12"/>
                  <a:gd name="T4" fmla="*/ 11 w 54"/>
                  <a:gd name="T5" fmla="*/ 12 h 12"/>
                  <a:gd name="T6" fmla="*/ 20 w 54"/>
                  <a:gd name="T7" fmla="*/ 10 h 12"/>
                  <a:gd name="T8" fmla="*/ 29 w 54"/>
                  <a:gd name="T9" fmla="*/ 9 h 12"/>
                  <a:gd name="T10" fmla="*/ 39 w 54"/>
                  <a:gd name="T11" fmla="*/ 6 h 12"/>
                  <a:gd name="T12" fmla="*/ 39 w 54"/>
                  <a:gd name="T13" fmla="*/ 6 h 12"/>
                  <a:gd name="T14" fmla="*/ 50 w 54"/>
                  <a:gd name="T15" fmla="*/ 3 h 12"/>
                  <a:gd name="T16" fmla="*/ 54 w 54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2">
                    <a:moveTo>
                      <a:pt x="0" y="9"/>
                    </a:moveTo>
                    <a:lnTo>
                      <a:pt x="0" y="9"/>
                    </a:lnTo>
                    <a:lnTo>
                      <a:pt x="11" y="12"/>
                    </a:lnTo>
                    <a:lnTo>
                      <a:pt x="20" y="10"/>
                    </a:lnTo>
                    <a:lnTo>
                      <a:pt x="29" y="9"/>
                    </a:lnTo>
                    <a:lnTo>
                      <a:pt x="39" y="6"/>
                    </a:lnTo>
                    <a:lnTo>
                      <a:pt x="50" y="3"/>
                    </a:lnTo>
                    <a:lnTo>
                      <a:pt x="54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1" name="Freeform 9112">
                <a:extLst>
                  <a:ext uri="{FF2B5EF4-FFF2-40B4-BE49-F238E27FC236}">
                    <a16:creationId xmlns:a16="http://schemas.microsoft.com/office/drawing/2014/main" id="{80D53F81-8141-49A6-B509-B80C5A7E3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1539"/>
                <a:ext cx="35" cy="28"/>
              </a:xfrm>
              <a:custGeom>
                <a:avLst/>
                <a:gdLst>
                  <a:gd name="T0" fmla="*/ 0 w 35"/>
                  <a:gd name="T1" fmla="*/ 0 h 28"/>
                  <a:gd name="T2" fmla="*/ 0 w 35"/>
                  <a:gd name="T3" fmla="*/ 0 h 28"/>
                  <a:gd name="T4" fmla="*/ 3 w 35"/>
                  <a:gd name="T5" fmla="*/ 7 h 28"/>
                  <a:gd name="T6" fmla="*/ 8 w 35"/>
                  <a:gd name="T7" fmla="*/ 15 h 28"/>
                  <a:gd name="T8" fmla="*/ 14 w 35"/>
                  <a:gd name="T9" fmla="*/ 21 h 28"/>
                  <a:gd name="T10" fmla="*/ 20 w 35"/>
                  <a:gd name="T11" fmla="*/ 25 h 28"/>
                  <a:gd name="T12" fmla="*/ 20 w 35"/>
                  <a:gd name="T13" fmla="*/ 25 h 28"/>
                  <a:gd name="T14" fmla="*/ 31 w 35"/>
                  <a:gd name="T15" fmla="*/ 28 h 28"/>
                  <a:gd name="T16" fmla="*/ 35 w 35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28">
                    <a:moveTo>
                      <a:pt x="0" y="0"/>
                    </a:moveTo>
                    <a:lnTo>
                      <a:pt x="0" y="0"/>
                    </a:lnTo>
                    <a:lnTo>
                      <a:pt x="3" y="7"/>
                    </a:lnTo>
                    <a:lnTo>
                      <a:pt x="8" y="15"/>
                    </a:lnTo>
                    <a:lnTo>
                      <a:pt x="14" y="21"/>
                    </a:lnTo>
                    <a:lnTo>
                      <a:pt x="20" y="25"/>
                    </a:lnTo>
                    <a:lnTo>
                      <a:pt x="31" y="28"/>
                    </a:lnTo>
                    <a:lnTo>
                      <a:pt x="35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2" name="Freeform 9113">
                <a:extLst>
                  <a:ext uri="{FF2B5EF4-FFF2-40B4-BE49-F238E27FC236}">
                    <a16:creationId xmlns:a16="http://schemas.microsoft.com/office/drawing/2014/main" id="{5336283F-D701-4A3D-BED6-2DC9F397E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1560"/>
                <a:ext cx="13" cy="58"/>
              </a:xfrm>
              <a:custGeom>
                <a:avLst/>
                <a:gdLst>
                  <a:gd name="T0" fmla="*/ 13 w 13"/>
                  <a:gd name="T1" fmla="*/ 0 h 58"/>
                  <a:gd name="T2" fmla="*/ 13 w 13"/>
                  <a:gd name="T3" fmla="*/ 0 h 58"/>
                  <a:gd name="T4" fmla="*/ 5 w 13"/>
                  <a:gd name="T5" fmla="*/ 12 h 58"/>
                  <a:gd name="T6" fmla="*/ 3 w 13"/>
                  <a:gd name="T7" fmla="*/ 18 h 58"/>
                  <a:gd name="T8" fmla="*/ 1 w 13"/>
                  <a:gd name="T9" fmla="*/ 24 h 58"/>
                  <a:gd name="T10" fmla="*/ 1 w 13"/>
                  <a:gd name="T11" fmla="*/ 24 h 58"/>
                  <a:gd name="T12" fmla="*/ 0 w 13"/>
                  <a:gd name="T13" fmla="*/ 28 h 58"/>
                  <a:gd name="T14" fmla="*/ 0 w 13"/>
                  <a:gd name="T15" fmla="*/ 34 h 58"/>
                  <a:gd name="T16" fmla="*/ 0 w 13"/>
                  <a:gd name="T17" fmla="*/ 45 h 58"/>
                  <a:gd name="T18" fmla="*/ 0 w 13"/>
                  <a:gd name="T19" fmla="*/ 45 h 58"/>
                  <a:gd name="T20" fmla="*/ 1 w 13"/>
                  <a:gd name="T21" fmla="*/ 49 h 58"/>
                  <a:gd name="T22" fmla="*/ 1 w 13"/>
                  <a:gd name="T23" fmla="*/ 54 h 58"/>
                  <a:gd name="T24" fmla="*/ 0 w 13"/>
                  <a:gd name="T25" fmla="*/ 58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58">
                    <a:moveTo>
                      <a:pt x="13" y="0"/>
                    </a:moveTo>
                    <a:lnTo>
                      <a:pt x="13" y="0"/>
                    </a:lnTo>
                    <a:lnTo>
                      <a:pt x="5" y="12"/>
                    </a:lnTo>
                    <a:lnTo>
                      <a:pt x="3" y="18"/>
                    </a:lnTo>
                    <a:lnTo>
                      <a:pt x="1" y="24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0" y="45"/>
                    </a:lnTo>
                    <a:lnTo>
                      <a:pt x="1" y="49"/>
                    </a:lnTo>
                    <a:lnTo>
                      <a:pt x="1" y="54"/>
                    </a:lnTo>
                    <a:lnTo>
                      <a:pt x="0" y="5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3" name="Freeform 9114">
                <a:extLst>
                  <a:ext uri="{FF2B5EF4-FFF2-40B4-BE49-F238E27FC236}">
                    <a16:creationId xmlns:a16="http://schemas.microsoft.com/office/drawing/2014/main" id="{8C9BA992-F23B-42A5-AAA5-12881EA82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1423"/>
                <a:ext cx="17" cy="75"/>
              </a:xfrm>
              <a:custGeom>
                <a:avLst/>
                <a:gdLst>
                  <a:gd name="T0" fmla="*/ 17 w 17"/>
                  <a:gd name="T1" fmla="*/ 0 h 75"/>
                  <a:gd name="T2" fmla="*/ 17 w 17"/>
                  <a:gd name="T3" fmla="*/ 0 h 75"/>
                  <a:gd name="T4" fmla="*/ 11 w 17"/>
                  <a:gd name="T5" fmla="*/ 9 h 75"/>
                  <a:gd name="T6" fmla="*/ 5 w 17"/>
                  <a:gd name="T7" fmla="*/ 20 h 75"/>
                  <a:gd name="T8" fmla="*/ 0 w 17"/>
                  <a:gd name="T9" fmla="*/ 30 h 75"/>
                  <a:gd name="T10" fmla="*/ 0 w 17"/>
                  <a:gd name="T11" fmla="*/ 36 h 75"/>
                  <a:gd name="T12" fmla="*/ 0 w 17"/>
                  <a:gd name="T13" fmla="*/ 42 h 75"/>
                  <a:gd name="T14" fmla="*/ 0 w 17"/>
                  <a:gd name="T15" fmla="*/ 42 h 75"/>
                  <a:gd name="T16" fmla="*/ 2 w 17"/>
                  <a:gd name="T17" fmla="*/ 50 h 75"/>
                  <a:gd name="T18" fmla="*/ 6 w 17"/>
                  <a:gd name="T19" fmla="*/ 59 h 75"/>
                  <a:gd name="T20" fmla="*/ 9 w 17"/>
                  <a:gd name="T21" fmla="*/ 68 h 75"/>
                  <a:gd name="T22" fmla="*/ 14 w 17"/>
                  <a:gd name="T23" fmla="*/ 75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75">
                    <a:moveTo>
                      <a:pt x="17" y="0"/>
                    </a:moveTo>
                    <a:lnTo>
                      <a:pt x="17" y="0"/>
                    </a:lnTo>
                    <a:lnTo>
                      <a:pt x="11" y="9"/>
                    </a:lnTo>
                    <a:lnTo>
                      <a:pt x="5" y="20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2" y="50"/>
                    </a:lnTo>
                    <a:lnTo>
                      <a:pt x="6" y="59"/>
                    </a:lnTo>
                    <a:lnTo>
                      <a:pt x="9" y="68"/>
                    </a:lnTo>
                    <a:lnTo>
                      <a:pt x="14" y="7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4" name="Freeform 9115">
                <a:extLst>
                  <a:ext uri="{FF2B5EF4-FFF2-40B4-BE49-F238E27FC236}">
                    <a16:creationId xmlns:a16="http://schemas.microsoft.com/office/drawing/2014/main" id="{15A04FC5-F21B-4FE2-A963-FB78F1C0C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461"/>
                <a:ext cx="34" cy="3"/>
              </a:xfrm>
              <a:custGeom>
                <a:avLst/>
                <a:gdLst>
                  <a:gd name="T0" fmla="*/ 34 w 34"/>
                  <a:gd name="T1" fmla="*/ 3 h 3"/>
                  <a:gd name="T2" fmla="*/ 34 w 34"/>
                  <a:gd name="T3" fmla="*/ 3 h 3"/>
                  <a:gd name="T4" fmla="*/ 16 w 34"/>
                  <a:gd name="T5" fmla="*/ 0 h 3"/>
                  <a:gd name="T6" fmla="*/ 9 w 34"/>
                  <a:gd name="T7" fmla="*/ 0 h 3"/>
                  <a:gd name="T8" fmla="*/ 0 w 34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">
                    <a:moveTo>
                      <a:pt x="34" y="3"/>
                    </a:moveTo>
                    <a:lnTo>
                      <a:pt x="34" y="3"/>
                    </a:lnTo>
                    <a:lnTo>
                      <a:pt x="16" y="0"/>
                    </a:lnTo>
                    <a:lnTo>
                      <a:pt x="9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5" name="Freeform 9116">
                <a:extLst>
                  <a:ext uri="{FF2B5EF4-FFF2-40B4-BE49-F238E27FC236}">
                    <a16:creationId xmlns:a16="http://schemas.microsoft.com/office/drawing/2014/main" id="{F34C7498-B4C8-4030-B970-A54C54160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1440"/>
                <a:ext cx="6" cy="43"/>
              </a:xfrm>
              <a:custGeom>
                <a:avLst/>
                <a:gdLst>
                  <a:gd name="T0" fmla="*/ 0 w 6"/>
                  <a:gd name="T1" fmla="*/ 0 h 43"/>
                  <a:gd name="T2" fmla="*/ 0 w 6"/>
                  <a:gd name="T3" fmla="*/ 0 h 43"/>
                  <a:gd name="T4" fmla="*/ 5 w 6"/>
                  <a:gd name="T5" fmla="*/ 10 h 43"/>
                  <a:gd name="T6" fmla="*/ 6 w 6"/>
                  <a:gd name="T7" fmla="*/ 21 h 43"/>
                  <a:gd name="T8" fmla="*/ 6 w 6"/>
                  <a:gd name="T9" fmla="*/ 4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3">
                    <a:moveTo>
                      <a:pt x="0" y="0"/>
                    </a:moveTo>
                    <a:lnTo>
                      <a:pt x="0" y="0"/>
                    </a:lnTo>
                    <a:lnTo>
                      <a:pt x="5" y="10"/>
                    </a:lnTo>
                    <a:lnTo>
                      <a:pt x="6" y="21"/>
                    </a:lnTo>
                    <a:lnTo>
                      <a:pt x="6" y="4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6" name="Freeform 9117">
                <a:extLst>
                  <a:ext uri="{FF2B5EF4-FFF2-40B4-BE49-F238E27FC236}">
                    <a16:creationId xmlns:a16="http://schemas.microsoft.com/office/drawing/2014/main" id="{58152F62-6708-4A48-A895-D12C1CC14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464"/>
                <a:ext cx="40" cy="7"/>
              </a:xfrm>
              <a:custGeom>
                <a:avLst/>
                <a:gdLst>
                  <a:gd name="T0" fmla="*/ 40 w 40"/>
                  <a:gd name="T1" fmla="*/ 0 h 7"/>
                  <a:gd name="T2" fmla="*/ 40 w 40"/>
                  <a:gd name="T3" fmla="*/ 0 h 7"/>
                  <a:gd name="T4" fmla="*/ 34 w 40"/>
                  <a:gd name="T5" fmla="*/ 1 h 7"/>
                  <a:gd name="T6" fmla="*/ 28 w 40"/>
                  <a:gd name="T7" fmla="*/ 1 h 7"/>
                  <a:gd name="T8" fmla="*/ 16 w 40"/>
                  <a:gd name="T9" fmla="*/ 4 h 7"/>
                  <a:gd name="T10" fmla="*/ 16 w 40"/>
                  <a:gd name="T11" fmla="*/ 4 h 7"/>
                  <a:gd name="T12" fmla="*/ 7 w 40"/>
                  <a:gd name="T13" fmla="*/ 4 h 7"/>
                  <a:gd name="T14" fmla="*/ 3 w 40"/>
                  <a:gd name="T15" fmla="*/ 4 h 7"/>
                  <a:gd name="T16" fmla="*/ 0 w 40"/>
                  <a:gd name="T17" fmla="*/ 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7">
                    <a:moveTo>
                      <a:pt x="40" y="0"/>
                    </a:moveTo>
                    <a:lnTo>
                      <a:pt x="40" y="0"/>
                    </a:lnTo>
                    <a:lnTo>
                      <a:pt x="34" y="1"/>
                    </a:lnTo>
                    <a:lnTo>
                      <a:pt x="28" y="1"/>
                    </a:lnTo>
                    <a:lnTo>
                      <a:pt x="16" y="4"/>
                    </a:lnTo>
                    <a:lnTo>
                      <a:pt x="7" y="4"/>
                    </a:lnTo>
                    <a:lnTo>
                      <a:pt x="3" y="4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7" name="Freeform 9118">
                <a:extLst>
                  <a:ext uri="{FF2B5EF4-FFF2-40B4-BE49-F238E27FC236}">
                    <a16:creationId xmlns:a16="http://schemas.microsoft.com/office/drawing/2014/main" id="{4F47FFCF-D95D-43DD-98EA-5476D8615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465"/>
                <a:ext cx="80" cy="107"/>
              </a:xfrm>
              <a:custGeom>
                <a:avLst/>
                <a:gdLst>
                  <a:gd name="T0" fmla="*/ 80 w 80"/>
                  <a:gd name="T1" fmla="*/ 0 h 107"/>
                  <a:gd name="T2" fmla="*/ 80 w 80"/>
                  <a:gd name="T3" fmla="*/ 0 h 107"/>
                  <a:gd name="T4" fmla="*/ 70 w 80"/>
                  <a:gd name="T5" fmla="*/ 18 h 107"/>
                  <a:gd name="T6" fmla="*/ 62 w 80"/>
                  <a:gd name="T7" fmla="*/ 26 h 107"/>
                  <a:gd name="T8" fmla="*/ 55 w 80"/>
                  <a:gd name="T9" fmla="*/ 33 h 107"/>
                  <a:gd name="T10" fmla="*/ 55 w 80"/>
                  <a:gd name="T11" fmla="*/ 33 h 107"/>
                  <a:gd name="T12" fmla="*/ 46 w 80"/>
                  <a:gd name="T13" fmla="*/ 41 h 107"/>
                  <a:gd name="T14" fmla="*/ 42 w 80"/>
                  <a:gd name="T15" fmla="*/ 44 h 107"/>
                  <a:gd name="T16" fmla="*/ 37 w 80"/>
                  <a:gd name="T17" fmla="*/ 48 h 107"/>
                  <a:gd name="T18" fmla="*/ 37 w 80"/>
                  <a:gd name="T19" fmla="*/ 48 h 107"/>
                  <a:gd name="T20" fmla="*/ 31 w 80"/>
                  <a:gd name="T21" fmla="*/ 59 h 107"/>
                  <a:gd name="T22" fmla="*/ 25 w 80"/>
                  <a:gd name="T23" fmla="*/ 69 h 107"/>
                  <a:gd name="T24" fmla="*/ 25 w 80"/>
                  <a:gd name="T25" fmla="*/ 69 h 107"/>
                  <a:gd name="T26" fmla="*/ 22 w 80"/>
                  <a:gd name="T27" fmla="*/ 74 h 107"/>
                  <a:gd name="T28" fmla="*/ 18 w 80"/>
                  <a:gd name="T29" fmla="*/ 78 h 107"/>
                  <a:gd name="T30" fmla="*/ 9 w 80"/>
                  <a:gd name="T31" fmla="*/ 86 h 107"/>
                  <a:gd name="T32" fmla="*/ 4 w 80"/>
                  <a:gd name="T33" fmla="*/ 90 h 107"/>
                  <a:gd name="T34" fmla="*/ 1 w 80"/>
                  <a:gd name="T35" fmla="*/ 95 h 107"/>
                  <a:gd name="T36" fmla="*/ 0 w 80"/>
                  <a:gd name="T37" fmla="*/ 99 h 107"/>
                  <a:gd name="T38" fmla="*/ 0 w 80"/>
                  <a:gd name="T39" fmla="*/ 107 h 10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0" h="107">
                    <a:moveTo>
                      <a:pt x="80" y="0"/>
                    </a:moveTo>
                    <a:lnTo>
                      <a:pt x="80" y="0"/>
                    </a:lnTo>
                    <a:lnTo>
                      <a:pt x="70" y="18"/>
                    </a:lnTo>
                    <a:lnTo>
                      <a:pt x="62" y="26"/>
                    </a:lnTo>
                    <a:lnTo>
                      <a:pt x="55" y="33"/>
                    </a:lnTo>
                    <a:lnTo>
                      <a:pt x="46" y="41"/>
                    </a:lnTo>
                    <a:lnTo>
                      <a:pt x="42" y="44"/>
                    </a:lnTo>
                    <a:lnTo>
                      <a:pt x="37" y="48"/>
                    </a:lnTo>
                    <a:lnTo>
                      <a:pt x="31" y="59"/>
                    </a:lnTo>
                    <a:lnTo>
                      <a:pt x="25" y="69"/>
                    </a:lnTo>
                    <a:lnTo>
                      <a:pt x="22" y="74"/>
                    </a:lnTo>
                    <a:lnTo>
                      <a:pt x="18" y="78"/>
                    </a:lnTo>
                    <a:lnTo>
                      <a:pt x="9" y="86"/>
                    </a:lnTo>
                    <a:lnTo>
                      <a:pt x="4" y="90"/>
                    </a:lnTo>
                    <a:lnTo>
                      <a:pt x="1" y="95"/>
                    </a:lnTo>
                    <a:lnTo>
                      <a:pt x="0" y="99"/>
                    </a:lnTo>
                    <a:lnTo>
                      <a:pt x="0" y="10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8" name="Freeform 9119">
                <a:extLst>
                  <a:ext uri="{FF2B5EF4-FFF2-40B4-BE49-F238E27FC236}">
                    <a16:creationId xmlns:a16="http://schemas.microsoft.com/office/drawing/2014/main" id="{E37C2D64-29FF-493C-B523-2D6CD8FEF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491"/>
                <a:ext cx="13" cy="100"/>
              </a:xfrm>
              <a:custGeom>
                <a:avLst/>
                <a:gdLst>
                  <a:gd name="T0" fmla="*/ 3 w 13"/>
                  <a:gd name="T1" fmla="*/ 0 h 100"/>
                  <a:gd name="T2" fmla="*/ 3 w 13"/>
                  <a:gd name="T3" fmla="*/ 0 h 100"/>
                  <a:gd name="T4" fmla="*/ 0 w 13"/>
                  <a:gd name="T5" fmla="*/ 6 h 100"/>
                  <a:gd name="T6" fmla="*/ 0 w 13"/>
                  <a:gd name="T7" fmla="*/ 13 h 100"/>
                  <a:gd name="T8" fmla="*/ 0 w 13"/>
                  <a:gd name="T9" fmla="*/ 21 h 100"/>
                  <a:gd name="T10" fmla="*/ 1 w 13"/>
                  <a:gd name="T11" fmla="*/ 28 h 100"/>
                  <a:gd name="T12" fmla="*/ 6 w 13"/>
                  <a:gd name="T13" fmla="*/ 42 h 100"/>
                  <a:gd name="T14" fmla="*/ 10 w 13"/>
                  <a:gd name="T15" fmla="*/ 57 h 100"/>
                  <a:gd name="T16" fmla="*/ 10 w 13"/>
                  <a:gd name="T17" fmla="*/ 57 h 100"/>
                  <a:gd name="T18" fmla="*/ 12 w 13"/>
                  <a:gd name="T19" fmla="*/ 69 h 100"/>
                  <a:gd name="T20" fmla="*/ 13 w 13"/>
                  <a:gd name="T21" fmla="*/ 81 h 100"/>
                  <a:gd name="T22" fmla="*/ 13 w 13"/>
                  <a:gd name="T23" fmla="*/ 81 h 100"/>
                  <a:gd name="T24" fmla="*/ 13 w 13"/>
                  <a:gd name="T25" fmla="*/ 91 h 100"/>
                  <a:gd name="T26" fmla="*/ 13 w 13"/>
                  <a:gd name="T27" fmla="*/ 100 h 10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" h="100">
                    <a:moveTo>
                      <a:pt x="3" y="0"/>
                    </a:moveTo>
                    <a:lnTo>
                      <a:pt x="3" y="0"/>
                    </a:lnTo>
                    <a:lnTo>
                      <a:pt x="0" y="6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1" y="28"/>
                    </a:lnTo>
                    <a:lnTo>
                      <a:pt x="6" y="42"/>
                    </a:lnTo>
                    <a:lnTo>
                      <a:pt x="10" y="57"/>
                    </a:lnTo>
                    <a:lnTo>
                      <a:pt x="12" y="69"/>
                    </a:lnTo>
                    <a:lnTo>
                      <a:pt x="13" y="81"/>
                    </a:lnTo>
                    <a:lnTo>
                      <a:pt x="13" y="91"/>
                    </a:lnTo>
                    <a:lnTo>
                      <a:pt x="13" y="10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9" name="Freeform 9120">
                <a:extLst>
                  <a:ext uri="{FF2B5EF4-FFF2-40B4-BE49-F238E27FC236}">
                    <a16:creationId xmlns:a16="http://schemas.microsoft.com/office/drawing/2014/main" id="{600B8D33-222F-4987-9F7E-6AC3986E0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560"/>
                <a:ext cx="60" cy="12"/>
              </a:xfrm>
              <a:custGeom>
                <a:avLst/>
                <a:gdLst>
                  <a:gd name="T0" fmla="*/ 0 w 60"/>
                  <a:gd name="T1" fmla="*/ 4 h 12"/>
                  <a:gd name="T2" fmla="*/ 0 w 60"/>
                  <a:gd name="T3" fmla="*/ 4 h 12"/>
                  <a:gd name="T4" fmla="*/ 2 w 60"/>
                  <a:gd name="T5" fmla="*/ 3 h 12"/>
                  <a:gd name="T6" fmla="*/ 3 w 60"/>
                  <a:gd name="T7" fmla="*/ 1 h 12"/>
                  <a:gd name="T8" fmla="*/ 11 w 60"/>
                  <a:gd name="T9" fmla="*/ 0 h 12"/>
                  <a:gd name="T10" fmla="*/ 20 w 60"/>
                  <a:gd name="T11" fmla="*/ 0 h 12"/>
                  <a:gd name="T12" fmla="*/ 26 w 60"/>
                  <a:gd name="T13" fmla="*/ 0 h 12"/>
                  <a:gd name="T14" fmla="*/ 26 w 60"/>
                  <a:gd name="T15" fmla="*/ 0 h 12"/>
                  <a:gd name="T16" fmla="*/ 36 w 60"/>
                  <a:gd name="T17" fmla="*/ 3 h 12"/>
                  <a:gd name="T18" fmla="*/ 47 w 60"/>
                  <a:gd name="T19" fmla="*/ 7 h 12"/>
                  <a:gd name="T20" fmla="*/ 60 w 60"/>
                  <a:gd name="T21" fmla="*/ 12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2">
                    <a:moveTo>
                      <a:pt x="0" y="4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11" y="0"/>
                    </a:lnTo>
                    <a:lnTo>
                      <a:pt x="20" y="0"/>
                    </a:lnTo>
                    <a:lnTo>
                      <a:pt x="26" y="0"/>
                    </a:lnTo>
                    <a:lnTo>
                      <a:pt x="36" y="3"/>
                    </a:lnTo>
                    <a:lnTo>
                      <a:pt x="47" y="7"/>
                    </a:lnTo>
                    <a:lnTo>
                      <a:pt x="60" y="1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0" name="Freeform 9121">
                <a:extLst>
                  <a:ext uri="{FF2B5EF4-FFF2-40B4-BE49-F238E27FC236}">
                    <a16:creationId xmlns:a16="http://schemas.microsoft.com/office/drawing/2014/main" id="{15B4C5A7-4FDC-4514-956F-CE748D11A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513"/>
                <a:ext cx="51" cy="9"/>
              </a:xfrm>
              <a:custGeom>
                <a:avLst/>
                <a:gdLst>
                  <a:gd name="T0" fmla="*/ 0 w 51"/>
                  <a:gd name="T1" fmla="*/ 5 h 9"/>
                  <a:gd name="T2" fmla="*/ 0 w 51"/>
                  <a:gd name="T3" fmla="*/ 5 h 9"/>
                  <a:gd name="T4" fmla="*/ 6 w 51"/>
                  <a:gd name="T5" fmla="*/ 8 h 9"/>
                  <a:gd name="T6" fmla="*/ 15 w 51"/>
                  <a:gd name="T7" fmla="*/ 9 h 9"/>
                  <a:gd name="T8" fmla="*/ 26 w 51"/>
                  <a:gd name="T9" fmla="*/ 9 h 9"/>
                  <a:gd name="T10" fmla="*/ 32 w 51"/>
                  <a:gd name="T11" fmla="*/ 8 h 9"/>
                  <a:gd name="T12" fmla="*/ 32 w 51"/>
                  <a:gd name="T13" fmla="*/ 8 h 9"/>
                  <a:gd name="T14" fmla="*/ 47 w 51"/>
                  <a:gd name="T15" fmla="*/ 3 h 9"/>
                  <a:gd name="T16" fmla="*/ 51 w 51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9">
                    <a:moveTo>
                      <a:pt x="0" y="5"/>
                    </a:moveTo>
                    <a:lnTo>
                      <a:pt x="0" y="5"/>
                    </a:lnTo>
                    <a:lnTo>
                      <a:pt x="6" y="8"/>
                    </a:lnTo>
                    <a:lnTo>
                      <a:pt x="15" y="9"/>
                    </a:lnTo>
                    <a:lnTo>
                      <a:pt x="26" y="9"/>
                    </a:lnTo>
                    <a:lnTo>
                      <a:pt x="32" y="8"/>
                    </a:lnTo>
                    <a:lnTo>
                      <a:pt x="47" y="3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1" name="Freeform 9122">
                <a:extLst>
                  <a:ext uri="{FF2B5EF4-FFF2-40B4-BE49-F238E27FC236}">
                    <a16:creationId xmlns:a16="http://schemas.microsoft.com/office/drawing/2014/main" id="{F6D60CAC-133B-4343-99AC-110544C8C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531"/>
                <a:ext cx="40" cy="6"/>
              </a:xfrm>
              <a:custGeom>
                <a:avLst/>
                <a:gdLst>
                  <a:gd name="T0" fmla="*/ 40 w 40"/>
                  <a:gd name="T1" fmla="*/ 0 h 6"/>
                  <a:gd name="T2" fmla="*/ 40 w 40"/>
                  <a:gd name="T3" fmla="*/ 0 h 6"/>
                  <a:gd name="T4" fmla="*/ 26 w 40"/>
                  <a:gd name="T5" fmla="*/ 5 h 6"/>
                  <a:gd name="T6" fmla="*/ 20 w 40"/>
                  <a:gd name="T7" fmla="*/ 6 h 6"/>
                  <a:gd name="T8" fmla="*/ 15 w 40"/>
                  <a:gd name="T9" fmla="*/ 6 h 6"/>
                  <a:gd name="T10" fmla="*/ 15 w 40"/>
                  <a:gd name="T11" fmla="*/ 6 h 6"/>
                  <a:gd name="T12" fmla="*/ 6 w 40"/>
                  <a:gd name="T13" fmla="*/ 3 h 6"/>
                  <a:gd name="T14" fmla="*/ 0 w 40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6">
                    <a:moveTo>
                      <a:pt x="40" y="0"/>
                    </a:moveTo>
                    <a:lnTo>
                      <a:pt x="40" y="0"/>
                    </a:lnTo>
                    <a:lnTo>
                      <a:pt x="26" y="5"/>
                    </a:lnTo>
                    <a:lnTo>
                      <a:pt x="20" y="6"/>
                    </a:lnTo>
                    <a:lnTo>
                      <a:pt x="15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2" name="Freeform 9123">
                <a:extLst>
                  <a:ext uri="{FF2B5EF4-FFF2-40B4-BE49-F238E27FC236}">
                    <a16:creationId xmlns:a16="http://schemas.microsoft.com/office/drawing/2014/main" id="{1F5CC783-9C8D-4EA7-A039-18BD4B60D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501"/>
                <a:ext cx="26" cy="14"/>
              </a:xfrm>
              <a:custGeom>
                <a:avLst/>
                <a:gdLst>
                  <a:gd name="T0" fmla="*/ 26 w 26"/>
                  <a:gd name="T1" fmla="*/ 14 h 14"/>
                  <a:gd name="T2" fmla="*/ 26 w 26"/>
                  <a:gd name="T3" fmla="*/ 14 h 14"/>
                  <a:gd name="T4" fmla="*/ 21 w 26"/>
                  <a:gd name="T5" fmla="*/ 14 h 14"/>
                  <a:gd name="T6" fmla="*/ 18 w 26"/>
                  <a:gd name="T7" fmla="*/ 12 h 14"/>
                  <a:gd name="T8" fmla="*/ 12 w 26"/>
                  <a:gd name="T9" fmla="*/ 6 h 14"/>
                  <a:gd name="T10" fmla="*/ 6 w 26"/>
                  <a:gd name="T11" fmla="*/ 2 h 14"/>
                  <a:gd name="T12" fmla="*/ 3 w 26"/>
                  <a:gd name="T13" fmla="*/ 0 h 14"/>
                  <a:gd name="T14" fmla="*/ 0 w 26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4">
                    <a:moveTo>
                      <a:pt x="26" y="14"/>
                    </a:moveTo>
                    <a:lnTo>
                      <a:pt x="26" y="14"/>
                    </a:lnTo>
                    <a:lnTo>
                      <a:pt x="21" y="14"/>
                    </a:lnTo>
                    <a:lnTo>
                      <a:pt x="18" y="12"/>
                    </a:lnTo>
                    <a:lnTo>
                      <a:pt x="12" y="6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3" name="Freeform 9124">
                <a:extLst>
                  <a:ext uri="{FF2B5EF4-FFF2-40B4-BE49-F238E27FC236}">
                    <a16:creationId xmlns:a16="http://schemas.microsoft.com/office/drawing/2014/main" id="{91CA2980-0062-4AFC-BF1B-C00B41036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536"/>
                <a:ext cx="27" cy="28"/>
              </a:xfrm>
              <a:custGeom>
                <a:avLst/>
                <a:gdLst>
                  <a:gd name="T0" fmla="*/ 27 w 27"/>
                  <a:gd name="T1" fmla="*/ 0 h 28"/>
                  <a:gd name="T2" fmla="*/ 27 w 27"/>
                  <a:gd name="T3" fmla="*/ 0 h 28"/>
                  <a:gd name="T4" fmla="*/ 26 w 27"/>
                  <a:gd name="T5" fmla="*/ 3 h 28"/>
                  <a:gd name="T6" fmla="*/ 21 w 27"/>
                  <a:gd name="T7" fmla="*/ 7 h 28"/>
                  <a:gd name="T8" fmla="*/ 12 w 27"/>
                  <a:gd name="T9" fmla="*/ 13 h 28"/>
                  <a:gd name="T10" fmla="*/ 8 w 27"/>
                  <a:gd name="T11" fmla="*/ 16 h 28"/>
                  <a:gd name="T12" fmla="*/ 3 w 27"/>
                  <a:gd name="T13" fmla="*/ 19 h 28"/>
                  <a:gd name="T14" fmla="*/ 0 w 27"/>
                  <a:gd name="T15" fmla="*/ 24 h 28"/>
                  <a:gd name="T16" fmla="*/ 0 w 27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8">
                    <a:moveTo>
                      <a:pt x="27" y="0"/>
                    </a:moveTo>
                    <a:lnTo>
                      <a:pt x="27" y="0"/>
                    </a:lnTo>
                    <a:lnTo>
                      <a:pt x="26" y="3"/>
                    </a:lnTo>
                    <a:lnTo>
                      <a:pt x="21" y="7"/>
                    </a:lnTo>
                    <a:lnTo>
                      <a:pt x="12" y="13"/>
                    </a:lnTo>
                    <a:lnTo>
                      <a:pt x="8" y="16"/>
                    </a:lnTo>
                    <a:lnTo>
                      <a:pt x="3" y="19"/>
                    </a:lnTo>
                    <a:lnTo>
                      <a:pt x="0" y="24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4" name="Freeform 9125">
                <a:extLst>
                  <a:ext uri="{FF2B5EF4-FFF2-40B4-BE49-F238E27FC236}">
                    <a16:creationId xmlns:a16="http://schemas.microsoft.com/office/drawing/2014/main" id="{791B66BD-E1E9-48F9-B738-1CFB7AD96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537"/>
                <a:ext cx="4" cy="41"/>
              </a:xfrm>
              <a:custGeom>
                <a:avLst/>
                <a:gdLst>
                  <a:gd name="T0" fmla="*/ 1 w 4"/>
                  <a:gd name="T1" fmla="*/ 0 h 41"/>
                  <a:gd name="T2" fmla="*/ 1 w 4"/>
                  <a:gd name="T3" fmla="*/ 0 h 41"/>
                  <a:gd name="T4" fmla="*/ 4 w 4"/>
                  <a:gd name="T5" fmla="*/ 11 h 41"/>
                  <a:gd name="T6" fmla="*/ 4 w 4"/>
                  <a:gd name="T7" fmla="*/ 15 h 41"/>
                  <a:gd name="T8" fmla="*/ 4 w 4"/>
                  <a:gd name="T9" fmla="*/ 20 h 41"/>
                  <a:gd name="T10" fmla="*/ 4 w 4"/>
                  <a:gd name="T11" fmla="*/ 20 h 41"/>
                  <a:gd name="T12" fmla="*/ 1 w 4"/>
                  <a:gd name="T13" fmla="*/ 30 h 41"/>
                  <a:gd name="T14" fmla="*/ 0 w 4"/>
                  <a:gd name="T15" fmla="*/ 36 h 41"/>
                  <a:gd name="T16" fmla="*/ 1 w 4"/>
                  <a:gd name="T17" fmla="*/ 41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1">
                    <a:moveTo>
                      <a:pt x="1" y="0"/>
                    </a:moveTo>
                    <a:lnTo>
                      <a:pt x="1" y="0"/>
                    </a:lnTo>
                    <a:lnTo>
                      <a:pt x="4" y="11"/>
                    </a:lnTo>
                    <a:lnTo>
                      <a:pt x="4" y="15"/>
                    </a:lnTo>
                    <a:lnTo>
                      <a:pt x="4" y="20"/>
                    </a:lnTo>
                    <a:lnTo>
                      <a:pt x="1" y="30"/>
                    </a:lnTo>
                    <a:lnTo>
                      <a:pt x="0" y="36"/>
                    </a:lnTo>
                    <a:lnTo>
                      <a:pt x="1" y="4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5" name="Freeform 9126">
                <a:extLst>
                  <a:ext uri="{FF2B5EF4-FFF2-40B4-BE49-F238E27FC236}">
                    <a16:creationId xmlns:a16="http://schemas.microsoft.com/office/drawing/2014/main" id="{9991C0C1-A127-49F2-9E94-A196F03E7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636"/>
                <a:ext cx="75" cy="59"/>
              </a:xfrm>
              <a:custGeom>
                <a:avLst/>
                <a:gdLst>
                  <a:gd name="T0" fmla="*/ 0 w 75"/>
                  <a:gd name="T1" fmla="*/ 0 h 59"/>
                  <a:gd name="T2" fmla="*/ 0 w 75"/>
                  <a:gd name="T3" fmla="*/ 0 h 59"/>
                  <a:gd name="T4" fmla="*/ 6 w 75"/>
                  <a:gd name="T5" fmla="*/ 5 h 59"/>
                  <a:gd name="T6" fmla="*/ 11 w 75"/>
                  <a:gd name="T7" fmla="*/ 8 h 59"/>
                  <a:gd name="T8" fmla="*/ 17 w 75"/>
                  <a:gd name="T9" fmla="*/ 12 h 59"/>
                  <a:gd name="T10" fmla="*/ 23 w 75"/>
                  <a:gd name="T11" fmla="*/ 15 h 59"/>
                  <a:gd name="T12" fmla="*/ 23 w 75"/>
                  <a:gd name="T13" fmla="*/ 15 h 59"/>
                  <a:gd name="T14" fmla="*/ 35 w 75"/>
                  <a:gd name="T15" fmla="*/ 20 h 59"/>
                  <a:gd name="T16" fmla="*/ 48 w 75"/>
                  <a:gd name="T17" fmla="*/ 23 h 59"/>
                  <a:gd name="T18" fmla="*/ 56 w 75"/>
                  <a:gd name="T19" fmla="*/ 26 h 59"/>
                  <a:gd name="T20" fmla="*/ 62 w 75"/>
                  <a:gd name="T21" fmla="*/ 29 h 59"/>
                  <a:gd name="T22" fmla="*/ 66 w 75"/>
                  <a:gd name="T23" fmla="*/ 33 h 59"/>
                  <a:gd name="T24" fmla="*/ 68 w 75"/>
                  <a:gd name="T25" fmla="*/ 39 h 59"/>
                  <a:gd name="T26" fmla="*/ 68 w 75"/>
                  <a:gd name="T27" fmla="*/ 39 h 59"/>
                  <a:gd name="T28" fmla="*/ 75 w 75"/>
                  <a:gd name="T29" fmla="*/ 59 h 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" h="59">
                    <a:moveTo>
                      <a:pt x="0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1" y="8"/>
                    </a:lnTo>
                    <a:lnTo>
                      <a:pt x="17" y="12"/>
                    </a:lnTo>
                    <a:lnTo>
                      <a:pt x="23" y="15"/>
                    </a:lnTo>
                    <a:lnTo>
                      <a:pt x="35" y="20"/>
                    </a:lnTo>
                    <a:lnTo>
                      <a:pt x="48" y="23"/>
                    </a:lnTo>
                    <a:lnTo>
                      <a:pt x="56" y="26"/>
                    </a:lnTo>
                    <a:lnTo>
                      <a:pt x="62" y="29"/>
                    </a:lnTo>
                    <a:lnTo>
                      <a:pt x="66" y="33"/>
                    </a:lnTo>
                    <a:lnTo>
                      <a:pt x="68" y="39"/>
                    </a:lnTo>
                    <a:lnTo>
                      <a:pt x="75" y="5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6" name="Freeform 9127">
                <a:extLst>
                  <a:ext uri="{FF2B5EF4-FFF2-40B4-BE49-F238E27FC236}">
                    <a16:creationId xmlns:a16="http://schemas.microsoft.com/office/drawing/2014/main" id="{B8001C70-A1D9-42CE-9AB3-226D57884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1632"/>
                <a:ext cx="10" cy="24"/>
              </a:xfrm>
              <a:custGeom>
                <a:avLst/>
                <a:gdLst>
                  <a:gd name="T0" fmla="*/ 10 w 10"/>
                  <a:gd name="T1" fmla="*/ 0 h 24"/>
                  <a:gd name="T2" fmla="*/ 10 w 10"/>
                  <a:gd name="T3" fmla="*/ 0 h 24"/>
                  <a:gd name="T4" fmla="*/ 9 w 10"/>
                  <a:gd name="T5" fmla="*/ 6 h 24"/>
                  <a:gd name="T6" fmla="*/ 7 w 10"/>
                  <a:gd name="T7" fmla="*/ 13 h 24"/>
                  <a:gd name="T8" fmla="*/ 4 w 10"/>
                  <a:gd name="T9" fmla="*/ 21 h 24"/>
                  <a:gd name="T10" fmla="*/ 3 w 10"/>
                  <a:gd name="T11" fmla="*/ 24 h 24"/>
                  <a:gd name="T12" fmla="*/ 0 w 10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10" y="0"/>
                    </a:lnTo>
                    <a:lnTo>
                      <a:pt x="9" y="6"/>
                    </a:lnTo>
                    <a:lnTo>
                      <a:pt x="7" y="13"/>
                    </a:lnTo>
                    <a:lnTo>
                      <a:pt x="4" y="21"/>
                    </a:lnTo>
                    <a:lnTo>
                      <a:pt x="3" y="24"/>
                    </a:lnTo>
                    <a:lnTo>
                      <a:pt x="0" y="2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7" name="Freeform 9128">
                <a:extLst>
                  <a:ext uri="{FF2B5EF4-FFF2-40B4-BE49-F238E27FC236}">
                    <a16:creationId xmlns:a16="http://schemas.microsoft.com/office/drawing/2014/main" id="{2FDCDD9C-E748-4445-9F76-4B0579CD1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653"/>
                <a:ext cx="3" cy="28"/>
              </a:xfrm>
              <a:custGeom>
                <a:avLst/>
                <a:gdLst>
                  <a:gd name="T0" fmla="*/ 3 w 3"/>
                  <a:gd name="T1" fmla="*/ 0 h 28"/>
                  <a:gd name="T2" fmla="*/ 3 w 3"/>
                  <a:gd name="T3" fmla="*/ 0 h 28"/>
                  <a:gd name="T4" fmla="*/ 2 w 3"/>
                  <a:gd name="T5" fmla="*/ 6 h 28"/>
                  <a:gd name="T6" fmla="*/ 0 w 3"/>
                  <a:gd name="T7" fmla="*/ 13 h 28"/>
                  <a:gd name="T8" fmla="*/ 0 w 3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lnTo>
                      <a:pt x="3" y="0"/>
                    </a:lnTo>
                    <a:lnTo>
                      <a:pt x="2" y="6"/>
                    </a:lnTo>
                    <a:lnTo>
                      <a:pt x="0" y="13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8" name="Freeform 9129">
                <a:extLst>
                  <a:ext uri="{FF2B5EF4-FFF2-40B4-BE49-F238E27FC236}">
                    <a16:creationId xmlns:a16="http://schemas.microsoft.com/office/drawing/2014/main" id="{31ECB11A-D92C-4E17-B3A8-7974A284A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662"/>
                <a:ext cx="12" cy="43"/>
              </a:xfrm>
              <a:custGeom>
                <a:avLst/>
                <a:gdLst>
                  <a:gd name="T0" fmla="*/ 12 w 12"/>
                  <a:gd name="T1" fmla="*/ 0 h 43"/>
                  <a:gd name="T2" fmla="*/ 12 w 12"/>
                  <a:gd name="T3" fmla="*/ 0 h 43"/>
                  <a:gd name="T4" fmla="*/ 12 w 12"/>
                  <a:gd name="T5" fmla="*/ 12 h 43"/>
                  <a:gd name="T6" fmla="*/ 12 w 12"/>
                  <a:gd name="T7" fmla="*/ 24 h 43"/>
                  <a:gd name="T8" fmla="*/ 11 w 12"/>
                  <a:gd name="T9" fmla="*/ 30 h 43"/>
                  <a:gd name="T10" fmla="*/ 8 w 12"/>
                  <a:gd name="T11" fmla="*/ 36 h 43"/>
                  <a:gd name="T12" fmla="*/ 5 w 12"/>
                  <a:gd name="T13" fmla="*/ 40 h 43"/>
                  <a:gd name="T14" fmla="*/ 0 w 12"/>
                  <a:gd name="T15" fmla="*/ 4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43">
                    <a:moveTo>
                      <a:pt x="12" y="0"/>
                    </a:moveTo>
                    <a:lnTo>
                      <a:pt x="12" y="0"/>
                    </a:lnTo>
                    <a:lnTo>
                      <a:pt x="12" y="12"/>
                    </a:lnTo>
                    <a:lnTo>
                      <a:pt x="12" y="24"/>
                    </a:lnTo>
                    <a:lnTo>
                      <a:pt x="11" y="30"/>
                    </a:lnTo>
                    <a:lnTo>
                      <a:pt x="8" y="36"/>
                    </a:lnTo>
                    <a:lnTo>
                      <a:pt x="5" y="40"/>
                    </a:lnTo>
                    <a:lnTo>
                      <a:pt x="0" y="4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9" name="Freeform 9130">
                <a:extLst>
                  <a:ext uri="{FF2B5EF4-FFF2-40B4-BE49-F238E27FC236}">
                    <a16:creationId xmlns:a16="http://schemas.microsoft.com/office/drawing/2014/main" id="{879F404C-E3BA-4894-BA3A-1C439FF20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596"/>
                <a:ext cx="182" cy="72"/>
              </a:xfrm>
              <a:custGeom>
                <a:avLst/>
                <a:gdLst>
                  <a:gd name="T0" fmla="*/ 182 w 182"/>
                  <a:gd name="T1" fmla="*/ 72 h 72"/>
                  <a:gd name="T2" fmla="*/ 182 w 182"/>
                  <a:gd name="T3" fmla="*/ 72 h 72"/>
                  <a:gd name="T4" fmla="*/ 181 w 182"/>
                  <a:gd name="T5" fmla="*/ 72 h 72"/>
                  <a:gd name="T6" fmla="*/ 178 w 182"/>
                  <a:gd name="T7" fmla="*/ 69 h 72"/>
                  <a:gd name="T8" fmla="*/ 173 w 182"/>
                  <a:gd name="T9" fmla="*/ 64 h 72"/>
                  <a:gd name="T10" fmla="*/ 173 w 182"/>
                  <a:gd name="T11" fmla="*/ 64 h 72"/>
                  <a:gd name="T12" fmla="*/ 167 w 182"/>
                  <a:gd name="T13" fmla="*/ 61 h 72"/>
                  <a:gd name="T14" fmla="*/ 160 w 182"/>
                  <a:gd name="T15" fmla="*/ 58 h 72"/>
                  <a:gd name="T16" fmla="*/ 146 w 182"/>
                  <a:gd name="T17" fmla="*/ 52 h 72"/>
                  <a:gd name="T18" fmla="*/ 146 w 182"/>
                  <a:gd name="T19" fmla="*/ 52 h 72"/>
                  <a:gd name="T20" fmla="*/ 130 w 182"/>
                  <a:gd name="T21" fmla="*/ 49 h 72"/>
                  <a:gd name="T22" fmla="*/ 114 w 182"/>
                  <a:gd name="T23" fmla="*/ 48 h 72"/>
                  <a:gd name="T24" fmla="*/ 97 w 182"/>
                  <a:gd name="T25" fmla="*/ 46 h 72"/>
                  <a:gd name="T26" fmla="*/ 81 w 182"/>
                  <a:gd name="T27" fmla="*/ 46 h 72"/>
                  <a:gd name="T28" fmla="*/ 81 w 182"/>
                  <a:gd name="T29" fmla="*/ 46 h 72"/>
                  <a:gd name="T30" fmla="*/ 57 w 182"/>
                  <a:gd name="T31" fmla="*/ 42 h 72"/>
                  <a:gd name="T32" fmla="*/ 46 w 182"/>
                  <a:gd name="T33" fmla="*/ 39 h 72"/>
                  <a:gd name="T34" fmla="*/ 34 w 182"/>
                  <a:gd name="T35" fmla="*/ 34 h 72"/>
                  <a:gd name="T36" fmla="*/ 34 w 182"/>
                  <a:gd name="T37" fmla="*/ 34 h 72"/>
                  <a:gd name="T38" fmla="*/ 30 w 182"/>
                  <a:gd name="T39" fmla="*/ 31 h 72"/>
                  <a:gd name="T40" fmla="*/ 25 w 182"/>
                  <a:gd name="T41" fmla="*/ 27 h 72"/>
                  <a:gd name="T42" fmla="*/ 25 w 182"/>
                  <a:gd name="T43" fmla="*/ 27 h 72"/>
                  <a:gd name="T44" fmla="*/ 9 w 182"/>
                  <a:gd name="T45" fmla="*/ 10 h 72"/>
                  <a:gd name="T46" fmla="*/ 0 w 182"/>
                  <a:gd name="T47" fmla="*/ 0 h 7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2" h="72">
                    <a:moveTo>
                      <a:pt x="182" y="72"/>
                    </a:moveTo>
                    <a:lnTo>
                      <a:pt x="182" y="72"/>
                    </a:lnTo>
                    <a:lnTo>
                      <a:pt x="181" y="72"/>
                    </a:lnTo>
                    <a:lnTo>
                      <a:pt x="178" y="69"/>
                    </a:lnTo>
                    <a:lnTo>
                      <a:pt x="173" y="64"/>
                    </a:lnTo>
                    <a:lnTo>
                      <a:pt x="167" y="61"/>
                    </a:lnTo>
                    <a:lnTo>
                      <a:pt x="160" y="58"/>
                    </a:lnTo>
                    <a:lnTo>
                      <a:pt x="146" y="52"/>
                    </a:lnTo>
                    <a:lnTo>
                      <a:pt x="130" y="49"/>
                    </a:lnTo>
                    <a:lnTo>
                      <a:pt x="114" y="48"/>
                    </a:lnTo>
                    <a:lnTo>
                      <a:pt x="97" y="46"/>
                    </a:lnTo>
                    <a:lnTo>
                      <a:pt x="81" y="46"/>
                    </a:lnTo>
                    <a:lnTo>
                      <a:pt x="57" y="42"/>
                    </a:lnTo>
                    <a:lnTo>
                      <a:pt x="46" y="39"/>
                    </a:lnTo>
                    <a:lnTo>
                      <a:pt x="34" y="34"/>
                    </a:lnTo>
                    <a:lnTo>
                      <a:pt x="30" y="31"/>
                    </a:lnTo>
                    <a:lnTo>
                      <a:pt x="25" y="27"/>
                    </a:lnTo>
                    <a:lnTo>
                      <a:pt x="9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0" name="Freeform 9131">
                <a:extLst>
                  <a:ext uri="{FF2B5EF4-FFF2-40B4-BE49-F238E27FC236}">
                    <a16:creationId xmlns:a16="http://schemas.microsoft.com/office/drawing/2014/main" id="{3FB96C80-D775-4078-A721-CCB86FF4B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596"/>
                <a:ext cx="209" cy="87"/>
              </a:xfrm>
              <a:custGeom>
                <a:avLst/>
                <a:gdLst>
                  <a:gd name="T0" fmla="*/ 209 w 209"/>
                  <a:gd name="T1" fmla="*/ 87 h 87"/>
                  <a:gd name="T2" fmla="*/ 209 w 209"/>
                  <a:gd name="T3" fmla="*/ 87 h 87"/>
                  <a:gd name="T4" fmla="*/ 197 w 209"/>
                  <a:gd name="T5" fmla="*/ 81 h 87"/>
                  <a:gd name="T6" fmla="*/ 186 w 209"/>
                  <a:gd name="T7" fmla="*/ 78 h 87"/>
                  <a:gd name="T8" fmla="*/ 164 w 209"/>
                  <a:gd name="T9" fmla="*/ 76 h 87"/>
                  <a:gd name="T10" fmla="*/ 164 w 209"/>
                  <a:gd name="T11" fmla="*/ 76 h 87"/>
                  <a:gd name="T12" fmla="*/ 153 w 209"/>
                  <a:gd name="T13" fmla="*/ 76 h 87"/>
                  <a:gd name="T14" fmla="*/ 143 w 209"/>
                  <a:gd name="T15" fmla="*/ 76 h 87"/>
                  <a:gd name="T16" fmla="*/ 143 w 209"/>
                  <a:gd name="T17" fmla="*/ 76 h 87"/>
                  <a:gd name="T18" fmla="*/ 134 w 209"/>
                  <a:gd name="T19" fmla="*/ 79 h 87"/>
                  <a:gd name="T20" fmla="*/ 126 w 209"/>
                  <a:gd name="T21" fmla="*/ 79 h 87"/>
                  <a:gd name="T22" fmla="*/ 126 w 209"/>
                  <a:gd name="T23" fmla="*/ 79 h 87"/>
                  <a:gd name="T24" fmla="*/ 122 w 209"/>
                  <a:gd name="T25" fmla="*/ 78 h 87"/>
                  <a:gd name="T26" fmla="*/ 119 w 209"/>
                  <a:gd name="T27" fmla="*/ 75 h 87"/>
                  <a:gd name="T28" fmla="*/ 114 w 209"/>
                  <a:gd name="T29" fmla="*/ 67 h 87"/>
                  <a:gd name="T30" fmla="*/ 114 w 209"/>
                  <a:gd name="T31" fmla="*/ 67 h 87"/>
                  <a:gd name="T32" fmla="*/ 111 w 209"/>
                  <a:gd name="T33" fmla="*/ 60 h 87"/>
                  <a:gd name="T34" fmla="*/ 107 w 209"/>
                  <a:gd name="T35" fmla="*/ 54 h 87"/>
                  <a:gd name="T36" fmla="*/ 102 w 209"/>
                  <a:gd name="T37" fmla="*/ 48 h 87"/>
                  <a:gd name="T38" fmla="*/ 95 w 209"/>
                  <a:gd name="T39" fmla="*/ 45 h 87"/>
                  <a:gd name="T40" fmla="*/ 95 w 209"/>
                  <a:gd name="T41" fmla="*/ 45 h 87"/>
                  <a:gd name="T42" fmla="*/ 71 w 209"/>
                  <a:gd name="T43" fmla="*/ 40 h 87"/>
                  <a:gd name="T44" fmla="*/ 59 w 209"/>
                  <a:gd name="T45" fmla="*/ 36 h 87"/>
                  <a:gd name="T46" fmla="*/ 54 w 209"/>
                  <a:gd name="T47" fmla="*/ 33 h 87"/>
                  <a:gd name="T48" fmla="*/ 51 w 209"/>
                  <a:gd name="T49" fmla="*/ 30 h 87"/>
                  <a:gd name="T50" fmla="*/ 51 w 209"/>
                  <a:gd name="T51" fmla="*/ 30 h 87"/>
                  <a:gd name="T52" fmla="*/ 48 w 209"/>
                  <a:gd name="T53" fmla="*/ 25 h 87"/>
                  <a:gd name="T54" fmla="*/ 44 w 209"/>
                  <a:gd name="T55" fmla="*/ 22 h 87"/>
                  <a:gd name="T56" fmla="*/ 35 w 209"/>
                  <a:gd name="T57" fmla="*/ 18 h 87"/>
                  <a:gd name="T58" fmla="*/ 35 w 209"/>
                  <a:gd name="T59" fmla="*/ 18 h 87"/>
                  <a:gd name="T60" fmla="*/ 26 w 209"/>
                  <a:gd name="T61" fmla="*/ 13 h 87"/>
                  <a:gd name="T62" fmla="*/ 15 w 209"/>
                  <a:gd name="T63" fmla="*/ 10 h 87"/>
                  <a:gd name="T64" fmla="*/ 15 w 209"/>
                  <a:gd name="T65" fmla="*/ 10 h 87"/>
                  <a:gd name="T66" fmla="*/ 11 w 209"/>
                  <a:gd name="T67" fmla="*/ 7 h 87"/>
                  <a:gd name="T68" fmla="*/ 6 w 209"/>
                  <a:gd name="T69" fmla="*/ 4 h 87"/>
                  <a:gd name="T70" fmla="*/ 6 w 209"/>
                  <a:gd name="T71" fmla="*/ 4 h 87"/>
                  <a:gd name="T72" fmla="*/ 3 w 209"/>
                  <a:gd name="T73" fmla="*/ 1 h 87"/>
                  <a:gd name="T74" fmla="*/ 0 w 209"/>
                  <a:gd name="T75" fmla="*/ 0 h 8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9" h="87">
                    <a:moveTo>
                      <a:pt x="209" y="87"/>
                    </a:moveTo>
                    <a:lnTo>
                      <a:pt x="209" y="87"/>
                    </a:lnTo>
                    <a:lnTo>
                      <a:pt x="197" y="81"/>
                    </a:lnTo>
                    <a:lnTo>
                      <a:pt x="186" y="78"/>
                    </a:lnTo>
                    <a:lnTo>
                      <a:pt x="164" y="76"/>
                    </a:lnTo>
                    <a:lnTo>
                      <a:pt x="153" y="76"/>
                    </a:lnTo>
                    <a:lnTo>
                      <a:pt x="143" y="76"/>
                    </a:lnTo>
                    <a:lnTo>
                      <a:pt x="134" y="79"/>
                    </a:lnTo>
                    <a:lnTo>
                      <a:pt x="126" y="79"/>
                    </a:lnTo>
                    <a:lnTo>
                      <a:pt x="122" y="78"/>
                    </a:lnTo>
                    <a:lnTo>
                      <a:pt x="119" y="75"/>
                    </a:lnTo>
                    <a:lnTo>
                      <a:pt x="114" y="67"/>
                    </a:lnTo>
                    <a:lnTo>
                      <a:pt x="111" y="60"/>
                    </a:lnTo>
                    <a:lnTo>
                      <a:pt x="107" y="54"/>
                    </a:lnTo>
                    <a:lnTo>
                      <a:pt x="102" y="48"/>
                    </a:lnTo>
                    <a:lnTo>
                      <a:pt x="95" y="45"/>
                    </a:lnTo>
                    <a:lnTo>
                      <a:pt x="71" y="40"/>
                    </a:lnTo>
                    <a:lnTo>
                      <a:pt x="59" y="36"/>
                    </a:lnTo>
                    <a:lnTo>
                      <a:pt x="54" y="33"/>
                    </a:lnTo>
                    <a:lnTo>
                      <a:pt x="51" y="30"/>
                    </a:lnTo>
                    <a:lnTo>
                      <a:pt x="48" y="25"/>
                    </a:lnTo>
                    <a:lnTo>
                      <a:pt x="44" y="22"/>
                    </a:lnTo>
                    <a:lnTo>
                      <a:pt x="35" y="18"/>
                    </a:lnTo>
                    <a:lnTo>
                      <a:pt x="26" y="13"/>
                    </a:lnTo>
                    <a:lnTo>
                      <a:pt x="15" y="10"/>
                    </a:lnTo>
                    <a:lnTo>
                      <a:pt x="11" y="7"/>
                    </a:lnTo>
                    <a:lnTo>
                      <a:pt x="6" y="4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1" name="Freeform 9132">
                <a:extLst>
                  <a:ext uri="{FF2B5EF4-FFF2-40B4-BE49-F238E27FC236}">
                    <a16:creationId xmlns:a16="http://schemas.microsoft.com/office/drawing/2014/main" id="{085BB81F-BCE3-44C9-9FB6-2969B14EB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1638"/>
                <a:ext cx="8" cy="37"/>
              </a:xfrm>
              <a:custGeom>
                <a:avLst/>
                <a:gdLst>
                  <a:gd name="T0" fmla="*/ 8 w 8"/>
                  <a:gd name="T1" fmla="*/ 0 h 37"/>
                  <a:gd name="T2" fmla="*/ 8 w 8"/>
                  <a:gd name="T3" fmla="*/ 0 h 37"/>
                  <a:gd name="T4" fmla="*/ 2 w 8"/>
                  <a:gd name="T5" fmla="*/ 10 h 37"/>
                  <a:gd name="T6" fmla="*/ 0 w 8"/>
                  <a:gd name="T7" fmla="*/ 16 h 37"/>
                  <a:gd name="T8" fmla="*/ 0 w 8"/>
                  <a:gd name="T9" fmla="*/ 22 h 37"/>
                  <a:gd name="T10" fmla="*/ 0 w 8"/>
                  <a:gd name="T11" fmla="*/ 22 h 37"/>
                  <a:gd name="T12" fmla="*/ 3 w 8"/>
                  <a:gd name="T13" fmla="*/ 37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37">
                    <a:moveTo>
                      <a:pt x="8" y="0"/>
                    </a:moveTo>
                    <a:lnTo>
                      <a:pt x="8" y="0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22"/>
                    </a:lnTo>
                    <a:lnTo>
                      <a:pt x="3" y="3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2" name="Freeform 9133">
                <a:extLst>
                  <a:ext uri="{FF2B5EF4-FFF2-40B4-BE49-F238E27FC236}">
                    <a16:creationId xmlns:a16="http://schemas.microsoft.com/office/drawing/2014/main" id="{EC8028E9-DD68-4011-ADAC-CCC8E4C40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1668"/>
                <a:ext cx="55" cy="30"/>
              </a:xfrm>
              <a:custGeom>
                <a:avLst/>
                <a:gdLst>
                  <a:gd name="T0" fmla="*/ 55 w 55"/>
                  <a:gd name="T1" fmla="*/ 0 h 30"/>
                  <a:gd name="T2" fmla="*/ 55 w 55"/>
                  <a:gd name="T3" fmla="*/ 0 h 30"/>
                  <a:gd name="T4" fmla="*/ 52 w 55"/>
                  <a:gd name="T5" fmla="*/ 4 h 30"/>
                  <a:gd name="T6" fmla="*/ 49 w 55"/>
                  <a:gd name="T7" fmla="*/ 7 h 30"/>
                  <a:gd name="T8" fmla="*/ 43 w 55"/>
                  <a:gd name="T9" fmla="*/ 16 h 30"/>
                  <a:gd name="T10" fmla="*/ 43 w 55"/>
                  <a:gd name="T11" fmla="*/ 16 h 30"/>
                  <a:gd name="T12" fmla="*/ 40 w 55"/>
                  <a:gd name="T13" fmla="*/ 19 h 30"/>
                  <a:gd name="T14" fmla="*/ 36 w 55"/>
                  <a:gd name="T15" fmla="*/ 22 h 30"/>
                  <a:gd name="T16" fmla="*/ 28 w 55"/>
                  <a:gd name="T17" fmla="*/ 25 h 30"/>
                  <a:gd name="T18" fmla="*/ 28 w 55"/>
                  <a:gd name="T19" fmla="*/ 25 h 30"/>
                  <a:gd name="T20" fmla="*/ 21 w 55"/>
                  <a:gd name="T21" fmla="*/ 28 h 30"/>
                  <a:gd name="T22" fmla="*/ 12 w 55"/>
                  <a:gd name="T23" fmla="*/ 28 h 30"/>
                  <a:gd name="T24" fmla="*/ 0 w 55"/>
                  <a:gd name="T25" fmla="*/ 3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30">
                    <a:moveTo>
                      <a:pt x="55" y="0"/>
                    </a:moveTo>
                    <a:lnTo>
                      <a:pt x="55" y="0"/>
                    </a:lnTo>
                    <a:lnTo>
                      <a:pt x="52" y="4"/>
                    </a:lnTo>
                    <a:lnTo>
                      <a:pt x="49" y="7"/>
                    </a:lnTo>
                    <a:lnTo>
                      <a:pt x="43" y="16"/>
                    </a:lnTo>
                    <a:lnTo>
                      <a:pt x="40" y="19"/>
                    </a:lnTo>
                    <a:lnTo>
                      <a:pt x="36" y="22"/>
                    </a:lnTo>
                    <a:lnTo>
                      <a:pt x="28" y="25"/>
                    </a:lnTo>
                    <a:lnTo>
                      <a:pt x="21" y="28"/>
                    </a:lnTo>
                    <a:lnTo>
                      <a:pt x="12" y="28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3" name="Freeform 9134">
                <a:extLst>
                  <a:ext uri="{FF2B5EF4-FFF2-40B4-BE49-F238E27FC236}">
                    <a16:creationId xmlns:a16="http://schemas.microsoft.com/office/drawing/2014/main" id="{B2EEACD0-7C15-41A3-9180-B537C682A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1675"/>
                <a:ext cx="17" cy="50"/>
              </a:xfrm>
              <a:custGeom>
                <a:avLst/>
                <a:gdLst>
                  <a:gd name="T0" fmla="*/ 0 w 17"/>
                  <a:gd name="T1" fmla="*/ 0 h 50"/>
                  <a:gd name="T2" fmla="*/ 0 w 17"/>
                  <a:gd name="T3" fmla="*/ 0 h 50"/>
                  <a:gd name="T4" fmla="*/ 6 w 17"/>
                  <a:gd name="T5" fmla="*/ 6 h 50"/>
                  <a:gd name="T6" fmla="*/ 11 w 17"/>
                  <a:gd name="T7" fmla="*/ 14 h 50"/>
                  <a:gd name="T8" fmla="*/ 11 w 17"/>
                  <a:gd name="T9" fmla="*/ 14 h 50"/>
                  <a:gd name="T10" fmla="*/ 14 w 17"/>
                  <a:gd name="T11" fmla="*/ 23 h 50"/>
                  <a:gd name="T12" fmla="*/ 14 w 17"/>
                  <a:gd name="T13" fmla="*/ 23 h 50"/>
                  <a:gd name="T14" fmla="*/ 15 w 17"/>
                  <a:gd name="T15" fmla="*/ 30 h 50"/>
                  <a:gd name="T16" fmla="*/ 17 w 17"/>
                  <a:gd name="T17" fmla="*/ 39 h 50"/>
                  <a:gd name="T18" fmla="*/ 17 w 17"/>
                  <a:gd name="T19" fmla="*/ 50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50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1" y="14"/>
                    </a:lnTo>
                    <a:lnTo>
                      <a:pt x="14" y="23"/>
                    </a:lnTo>
                    <a:lnTo>
                      <a:pt x="15" y="30"/>
                    </a:lnTo>
                    <a:lnTo>
                      <a:pt x="17" y="39"/>
                    </a:lnTo>
                    <a:lnTo>
                      <a:pt x="17" y="5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4" name="Freeform 9135">
                <a:extLst>
                  <a:ext uri="{FF2B5EF4-FFF2-40B4-BE49-F238E27FC236}">
                    <a16:creationId xmlns:a16="http://schemas.microsoft.com/office/drawing/2014/main" id="{D92319CC-7A30-445D-B77D-B96B31CAC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672"/>
                <a:ext cx="12" cy="47"/>
              </a:xfrm>
              <a:custGeom>
                <a:avLst/>
                <a:gdLst>
                  <a:gd name="T0" fmla="*/ 3 w 12"/>
                  <a:gd name="T1" fmla="*/ 0 h 47"/>
                  <a:gd name="T2" fmla="*/ 3 w 12"/>
                  <a:gd name="T3" fmla="*/ 0 h 47"/>
                  <a:gd name="T4" fmla="*/ 7 w 12"/>
                  <a:gd name="T5" fmla="*/ 3 h 47"/>
                  <a:gd name="T6" fmla="*/ 9 w 12"/>
                  <a:gd name="T7" fmla="*/ 8 h 47"/>
                  <a:gd name="T8" fmla="*/ 12 w 12"/>
                  <a:gd name="T9" fmla="*/ 14 h 47"/>
                  <a:gd name="T10" fmla="*/ 12 w 12"/>
                  <a:gd name="T11" fmla="*/ 18 h 47"/>
                  <a:gd name="T12" fmla="*/ 12 w 12"/>
                  <a:gd name="T13" fmla="*/ 18 h 47"/>
                  <a:gd name="T14" fmla="*/ 10 w 12"/>
                  <a:gd name="T15" fmla="*/ 24 h 47"/>
                  <a:gd name="T16" fmla="*/ 6 w 12"/>
                  <a:gd name="T17" fmla="*/ 35 h 47"/>
                  <a:gd name="T18" fmla="*/ 0 w 12"/>
                  <a:gd name="T19" fmla="*/ 47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47">
                    <a:moveTo>
                      <a:pt x="3" y="0"/>
                    </a:moveTo>
                    <a:lnTo>
                      <a:pt x="3" y="0"/>
                    </a:lnTo>
                    <a:lnTo>
                      <a:pt x="7" y="3"/>
                    </a:lnTo>
                    <a:lnTo>
                      <a:pt x="9" y="8"/>
                    </a:lnTo>
                    <a:lnTo>
                      <a:pt x="12" y="14"/>
                    </a:lnTo>
                    <a:lnTo>
                      <a:pt x="12" y="18"/>
                    </a:lnTo>
                    <a:lnTo>
                      <a:pt x="10" y="24"/>
                    </a:lnTo>
                    <a:lnTo>
                      <a:pt x="6" y="35"/>
                    </a:lnTo>
                    <a:lnTo>
                      <a:pt x="0" y="4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5" name="Freeform 9136">
                <a:extLst>
                  <a:ext uri="{FF2B5EF4-FFF2-40B4-BE49-F238E27FC236}">
                    <a16:creationId xmlns:a16="http://schemas.microsoft.com/office/drawing/2014/main" id="{865C0D02-6086-4602-9005-A2BF264A5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642"/>
                <a:ext cx="13" cy="30"/>
              </a:xfrm>
              <a:custGeom>
                <a:avLst/>
                <a:gdLst>
                  <a:gd name="T0" fmla="*/ 1 w 13"/>
                  <a:gd name="T1" fmla="*/ 30 h 30"/>
                  <a:gd name="T2" fmla="*/ 1 w 13"/>
                  <a:gd name="T3" fmla="*/ 30 h 30"/>
                  <a:gd name="T4" fmla="*/ 0 w 13"/>
                  <a:gd name="T5" fmla="*/ 26 h 30"/>
                  <a:gd name="T6" fmla="*/ 0 w 13"/>
                  <a:gd name="T7" fmla="*/ 21 h 30"/>
                  <a:gd name="T8" fmla="*/ 1 w 13"/>
                  <a:gd name="T9" fmla="*/ 15 h 30"/>
                  <a:gd name="T10" fmla="*/ 3 w 13"/>
                  <a:gd name="T11" fmla="*/ 11 h 30"/>
                  <a:gd name="T12" fmla="*/ 3 w 13"/>
                  <a:gd name="T13" fmla="*/ 11 h 30"/>
                  <a:gd name="T14" fmla="*/ 7 w 13"/>
                  <a:gd name="T15" fmla="*/ 8 h 30"/>
                  <a:gd name="T16" fmla="*/ 10 w 13"/>
                  <a:gd name="T17" fmla="*/ 5 h 30"/>
                  <a:gd name="T18" fmla="*/ 10 w 13"/>
                  <a:gd name="T19" fmla="*/ 5 h 30"/>
                  <a:gd name="T20" fmla="*/ 12 w 13"/>
                  <a:gd name="T21" fmla="*/ 2 h 30"/>
                  <a:gd name="T22" fmla="*/ 13 w 13"/>
                  <a:gd name="T23" fmla="*/ 0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30">
                    <a:moveTo>
                      <a:pt x="1" y="30"/>
                    </a:moveTo>
                    <a:lnTo>
                      <a:pt x="1" y="30"/>
                    </a:lnTo>
                    <a:lnTo>
                      <a:pt x="0" y="26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3" y="11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2" y="2"/>
                    </a:lnTo>
                    <a:lnTo>
                      <a:pt x="1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6" name="Freeform 9137">
                <a:extLst>
                  <a:ext uri="{FF2B5EF4-FFF2-40B4-BE49-F238E27FC236}">
                    <a16:creationId xmlns:a16="http://schemas.microsoft.com/office/drawing/2014/main" id="{53C34E0D-7BFA-446D-B4C7-ED37522F1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599"/>
                <a:ext cx="15" cy="43"/>
              </a:xfrm>
              <a:custGeom>
                <a:avLst/>
                <a:gdLst>
                  <a:gd name="T0" fmla="*/ 15 w 15"/>
                  <a:gd name="T1" fmla="*/ 43 h 43"/>
                  <a:gd name="T2" fmla="*/ 15 w 15"/>
                  <a:gd name="T3" fmla="*/ 43 h 43"/>
                  <a:gd name="T4" fmla="*/ 15 w 15"/>
                  <a:gd name="T5" fmla="*/ 40 h 43"/>
                  <a:gd name="T6" fmla="*/ 13 w 15"/>
                  <a:gd name="T7" fmla="*/ 39 h 43"/>
                  <a:gd name="T8" fmla="*/ 9 w 15"/>
                  <a:gd name="T9" fmla="*/ 36 h 43"/>
                  <a:gd name="T10" fmla="*/ 9 w 15"/>
                  <a:gd name="T11" fmla="*/ 36 h 43"/>
                  <a:gd name="T12" fmla="*/ 4 w 15"/>
                  <a:gd name="T13" fmla="*/ 30 h 43"/>
                  <a:gd name="T14" fmla="*/ 1 w 15"/>
                  <a:gd name="T15" fmla="*/ 22 h 43"/>
                  <a:gd name="T16" fmla="*/ 1 w 15"/>
                  <a:gd name="T17" fmla="*/ 22 h 43"/>
                  <a:gd name="T18" fmla="*/ 0 w 15"/>
                  <a:gd name="T19" fmla="*/ 18 h 43"/>
                  <a:gd name="T20" fmla="*/ 0 w 15"/>
                  <a:gd name="T21" fmla="*/ 12 h 43"/>
                  <a:gd name="T22" fmla="*/ 1 w 15"/>
                  <a:gd name="T23" fmla="*/ 0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43">
                    <a:moveTo>
                      <a:pt x="15" y="43"/>
                    </a:moveTo>
                    <a:lnTo>
                      <a:pt x="15" y="43"/>
                    </a:lnTo>
                    <a:lnTo>
                      <a:pt x="15" y="40"/>
                    </a:lnTo>
                    <a:lnTo>
                      <a:pt x="13" y="39"/>
                    </a:lnTo>
                    <a:lnTo>
                      <a:pt x="9" y="36"/>
                    </a:lnTo>
                    <a:lnTo>
                      <a:pt x="4" y="30"/>
                    </a:lnTo>
                    <a:lnTo>
                      <a:pt x="1" y="22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7" name="Freeform 9138">
                <a:extLst>
                  <a:ext uri="{FF2B5EF4-FFF2-40B4-BE49-F238E27FC236}">
                    <a16:creationId xmlns:a16="http://schemas.microsoft.com/office/drawing/2014/main" id="{4EBCA7CC-89B0-45E4-B7A1-DE49DA6DE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600"/>
                <a:ext cx="42" cy="33"/>
              </a:xfrm>
              <a:custGeom>
                <a:avLst/>
                <a:gdLst>
                  <a:gd name="T0" fmla="*/ 42 w 42"/>
                  <a:gd name="T1" fmla="*/ 0 h 33"/>
                  <a:gd name="T2" fmla="*/ 42 w 42"/>
                  <a:gd name="T3" fmla="*/ 0 h 33"/>
                  <a:gd name="T4" fmla="*/ 35 w 42"/>
                  <a:gd name="T5" fmla="*/ 0 h 33"/>
                  <a:gd name="T6" fmla="*/ 27 w 42"/>
                  <a:gd name="T7" fmla="*/ 3 h 33"/>
                  <a:gd name="T8" fmla="*/ 21 w 42"/>
                  <a:gd name="T9" fmla="*/ 5 h 33"/>
                  <a:gd name="T10" fmla="*/ 15 w 42"/>
                  <a:gd name="T11" fmla="*/ 9 h 33"/>
                  <a:gd name="T12" fmla="*/ 11 w 42"/>
                  <a:gd name="T13" fmla="*/ 14 h 33"/>
                  <a:gd name="T14" fmla="*/ 6 w 42"/>
                  <a:gd name="T15" fmla="*/ 20 h 33"/>
                  <a:gd name="T16" fmla="*/ 3 w 42"/>
                  <a:gd name="T17" fmla="*/ 26 h 33"/>
                  <a:gd name="T18" fmla="*/ 0 w 42"/>
                  <a:gd name="T19" fmla="*/ 33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3">
                    <a:moveTo>
                      <a:pt x="42" y="0"/>
                    </a:moveTo>
                    <a:lnTo>
                      <a:pt x="42" y="0"/>
                    </a:lnTo>
                    <a:lnTo>
                      <a:pt x="35" y="0"/>
                    </a:lnTo>
                    <a:lnTo>
                      <a:pt x="27" y="3"/>
                    </a:lnTo>
                    <a:lnTo>
                      <a:pt x="21" y="5"/>
                    </a:lnTo>
                    <a:lnTo>
                      <a:pt x="15" y="9"/>
                    </a:lnTo>
                    <a:lnTo>
                      <a:pt x="11" y="14"/>
                    </a:lnTo>
                    <a:lnTo>
                      <a:pt x="6" y="20"/>
                    </a:lnTo>
                    <a:lnTo>
                      <a:pt x="3" y="26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8" name="Freeform 9139">
                <a:extLst>
                  <a:ext uri="{FF2B5EF4-FFF2-40B4-BE49-F238E27FC236}">
                    <a16:creationId xmlns:a16="http://schemas.microsoft.com/office/drawing/2014/main" id="{25452BA8-28C5-4AE7-8E1B-80D9DB1C3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615"/>
                <a:ext cx="12" cy="29"/>
              </a:xfrm>
              <a:custGeom>
                <a:avLst/>
                <a:gdLst>
                  <a:gd name="T0" fmla="*/ 12 w 12"/>
                  <a:gd name="T1" fmla="*/ 0 h 29"/>
                  <a:gd name="T2" fmla="*/ 12 w 12"/>
                  <a:gd name="T3" fmla="*/ 0 h 29"/>
                  <a:gd name="T4" fmla="*/ 12 w 12"/>
                  <a:gd name="T5" fmla="*/ 8 h 29"/>
                  <a:gd name="T6" fmla="*/ 9 w 12"/>
                  <a:gd name="T7" fmla="*/ 15 h 29"/>
                  <a:gd name="T8" fmla="*/ 6 w 12"/>
                  <a:gd name="T9" fmla="*/ 24 h 29"/>
                  <a:gd name="T10" fmla="*/ 3 w 12"/>
                  <a:gd name="T11" fmla="*/ 27 h 29"/>
                  <a:gd name="T12" fmla="*/ 0 w 12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9">
                    <a:moveTo>
                      <a:pt x="12" y="0"/>
                    </a:moveTo>
                    <a:lnTo>
                      <a:pt x="12" y="0"/>
                    </a:lnTo>
                    <a:lnTo>
                      <a:pt x="12" y="8"/>
                    </a:lnTo>
                    <a:lnTo>
                      <a:pt x="9" y="15"/>
                    </a:lnTo>
                    <a:lnTo>
                      <a:pt x="6" y="24"/>
                    </a:lnTo>
                    <a:lnTo>
                      <a:pt x="3" y="27"/>
                    </a:lnTo>
                    <a:lnTo>
                      <a:pt x="0" y="2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9" name="Freeform 9140">
                <a:extLst>
                  <a:ext uri="{FF2B5EF4-FFF2-40B4-BE49-F238E27FC236}">
                    <a16:creationId xmlns:a16="http://schemas.microsoft.com/office/drawing/2014/main" id="{6009A3C1-B137-4E45-A758-1C93A4145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647"/>
                <a:ext cx="13" cy="63"/>
              </a:xfrm>
              <a:custGeom>
                <a:avLst/>
                <a:gdLst>
                  <a:gd name="T0" fmla="*/ 11 w 13"/>
                  <a:gd name="T1" fmla="*/ 0 h 63"/>
                  <a:gd name="T2" fmla="*/ 11 w 13"/>
                  <a:gd name="T3" fmla="*/ 0 h 63"/>
                  <a:gd name="T4" fmla="*/ 13 w 13"/>
                  <a:gd name="T5" fmla="*/ 4 h 63"/>
                  <a:gd name="T6" fmla="*/ 13 w 13"/>
                  <a:gd name="T7" fmla="*/ 10 h 63"/>
                  <a:gd name="T8" fmla="*/ 11 w 13"/>
                  <a:gd name="T9" fmla="*/ 21 h 63"/>
                  <a:gd name="T10" fmla="*/ 11 w 13"/>
                  <a:gd name="T11" fmla="*/ 21 h 63"/>
                  <a:gd name="T12" fmla="*/ 9 w 13"/>
                  <a:gd name="T13" fmla="*/ 28 h 63"/>
                  <a:gd name="T14" fmla="*/ 6 w 13"/>
                  <a:gd name="T15" fmla="*/ 34 h 63"/>
                  <a:gd name="T16" fmla="*/ 6 w 13"/>
                  <a:gd name="T17" fmla="*/ 34 h 63"/>
                  <a:gd name="T18" fmla="*/ 3 w 13"/>
                  <a:gd name="T19" fmla="*/ 37 h 63"/>
                  <a:gd name="T20" fmla="*/ 1 w 13"/>
                  <a:gd name="T21" fmla="*/ 42 h 63"/>
                  <a:gd name="T22" fmla="*/ 0 w 13"/>
                  <a:gd name="T23" fmla="*/ 51 h 63"/>
                  <a:gd name="T24" fmla="*/ 0 w 13"/>
                  <a:gd name="T25" fmla="*/ 63 h 6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63">
                    <a:moveTo>
                      <a:pt x="11" y="0"/>
                    </a:moveTo>
                    <a:lnTo>
                      <a:pt x="11" y="0"/>
                    </a:lnTo>
                    <a:lnTo>
                      <a:pt x="13" y="4"/>
                    </a:lnTo>
                    <a:lnTo>
                      <a:pt x="13" y="10"/>
                    </a:lnTo>
                    <a:lnTo>
                      <a:pt x="11" y="21"/>
                    </a:lnTo>
                    <a:lnTo>
                      <a:pt x="9" y="28"/>
                    </a:lnTo>
                    <a:lnTo>
                      <a:pt x="6" y="34"/>
                    </a:lnTo>
                    <a:lnTo>
                      <a:pt x="3" y="37"/>
                    </a:lnTo>
                    <a:lnTo>
                      <a:pt x="1" y="42"/>
                    </a:lnTo>
                    <a:lnTo>
                      <a:pt x="0" y="51"/>
                    </a:lnTo>
                    <a:lnTo>
                      <a:pt x="0" y="6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0" name="Freeform 9141">
                <a:extLst>
                  <a:ext uri="{FF2B5EF4-FFF2-40B4-BE49-F238E27FC236}">
                    <a16:creationId xmlns:a16="http://schemas.microsoft.com/office/drawing/2014/main" id="{71B767CE-F6A0-4F93-978D-BF15AEFB5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639"/>
                <a:ext cx="14" cy="15"/>
              </a:xfrm>
              <a:custGeom>
                <a:avLst/>
                <a:gdLst>
                  <a:gd name="T0" fmla="*/ 14 w 14"/>
                  <a:gd name="T1" fmla="*/ 0 h 15"/>
                  <a:gd name="T2" fmla="*/ 14 w 14"/>
                  <a:gd name="T3" fmla="*/ 0 h 15"/>
                  <a:gd name="T4" fmla="*/ 9 w 14"/>
                  <a:gd name="T5" fmla="*/ 2 h 15"/>
                  <a:gd name="T6" fmla="*/ 5 w 14"/>
                  <a:gd name="T7" fmla="*/ 6 h 15"/>
                  <a:gd name="T8" fmla="*/ 2 w 14"/>
                  <a:gd name="T9" fmla="*/ 11 h 15"/>
                  <a:gd name="T10" fmla="*/ 0 w 14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14" y="0"/>
                    </a:moveTo>
                    <a:lnTo>
                      <a:pt x="14" y="0"/>
                    </a:lnTo>
                    <a:lnTo>
                      <a:pt x="9" y="2"/>
                    </a:lnTo>
                    <a:lnTo>
                      <a:pt x="5" y="6"/>
                    </a:lnTo>
                    <a:lnTo>
                      <a:pt x="2" y="11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1" name="Freeform 9142">
                <a:extLst>
                  <a:ext uri="{FF2B5EF4-FFF2-40B4-BE49-F238E27FC236}">
                    <a16:creationId xmlns:a16="http://schemas.microsoft.com/office/drawing/2014/main" id="{6D05304F-CB1E-4DFE-98AB-A38B588DA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1606"/>
                <a:ext cx="12" cy="54"/>
              </a:xfrm>
              <a:custGeom>
                <a:avLst/>
                <a:gdLst>
                  <a:gd name="T0" fmla="*/ 0 w 12"/>
                  <a:gd name="T1" fmla="*/ 0 h 54"/>
                  <a:gd name="T2" fmla="*/ 0 w 12"/>
                  <a:gd name="T3" fmla="*/ 0 h 54"/>
                  <a:gd name="T4" fmla="*/ 3 w 12"/>
                  <a:gd name="T5" fmla="*/ 3 h 54"/>
                  <a:gd name="T6" fmla="*/ 5 w 12"/>
                  <a:gd name="T7" fmla="*/ 8 h 54"/>
                  <a:gd name="T8" fmla="*/ 5 w 12"/>
                  <a:gd name="T9" fmla="*/ 17 h 54"/>
                  <a:gd name="T10" fmla="*/ 3 w 12"/>
                  <a:gd name="T11" fmla="*/ 26 h 54"/>
                  <a:gd name="T12" fmla="*/ 3 w 12"/>
                  <a:gd name="T13" fmla="*/ 33 h 54"/>
                  <a:gd name="T14" fmla="*/ 3 w 12"/>
                  <a:gd name="T15" fmla="*/ 33 h 54"/>
                  <a:gd name="T16" fmla="*/ 8 w 12"/>
                  <a:gd name="T17" fmla="*/ 45 h 54"/>
                  <a:gd name="T18" fmla="*/ 11 w 12"/>
                  <a:gd name="T19" fmla="*/ 51 h 54"/>
                  <a:gd name="T20" fmla="*/ 12 w 12"/>
                  <a:gd name="T21" fmla="*/ 54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54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5" y="8"/>
                    </a:lnTo>
                    <a:lnTo>
                      <a:pt x="5" y="17"/>
                    </a:lnTo>
                    <a:lnTo>
                      <a:pt x="3" y="26"/>
                    </a:lnTo>
                    <a:lnTo>
                      <a:pt x="3" y="33"/>
                    </a:lnTo>
                    <a:lnTo>
                      <a:pt x="8" y="45"/>
                    </a:lnTo>
                    <a:lnTo>
                      <a:pt x="11" y="51"/>
                    </a:lnTo>
                    <a:lnTo>
                      <a:pt x="12" y="5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2" name="Freeform 9143">
                <a:extLst>
                  <a:ext uri="{FF2B5EF4-FFF2-40B4-BE49-F238E27FC236}">
                    <a16:creationId xmlns:a16="http://schemas.microsoft.com/office/drawing/2014/main" id="{C9BB2D43-A5EE-4CE6-BE34-0FEE37734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630"/>
                <a:ext cx="20" cy="6"/>
              </a:xfrm>
              <a:custGeom>
                <a:avLst/>
                <a:gdLst>
                  <a:gd name="T0" fmla="*/ 20 w 20"/>
                  <a:gd name="T1" fmla="*/ 0 h 6"/>
                  <a:gd name="T2" fmla="*/ 20 w 20"/>
                  <a:gd name="T3" fmla="*/ 0 h 6"/>
                  <a:gd name="T4" fmla="*/ 15 w 20"/>
                  <a:gd name="T5" fmla="*/ 3 h 6"/>
                  <a:gd name="T6" fmla="*/ 11 w 20"/>
                  <a:gd name="T7" fmla="*/ 5 h 6"/>
                  <a:gd name="T8" fmla="*/ 5 w 20"/>
                  <a:gd name="T9" fmla="*/ 6 h 6"/>
                  <a:gd name="T10" fmla="*/ 0 w 20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">
                    <a:moveTo>
                      <a:pt x="20" y="0"/>
                    </a:moveTo>
                    <a:lnTo>
                      <a:pt x="20" y="0"/>
                    </a:lnTo>
                    <a:lnTo>
                      <a:pt x="15" y="3"/>
                    </a:lnTo>
                    <a:lnTo>
                      <a:pt x="11" y="5"/>
                    </a:lnTo>
                    <a:lnTo>
                      <a:pt x="5" y="6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3" name="Freeform 9144">
                <a:extLst>
                  <a:ext uri="{FF2B5EF4-FFF2-40B4-BE49-F238E27FC236}">
                    <a16:creationId xmlns:a16="http://schemas.microsoft.com/office/drawing/2014/main" id="{59BA5546-A1EB-445A-ACE6-DD3485E07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575"/>
                <a:ext cx="7" cy="31"/>
              </a:xfrm>
              <a:custGeom>
                <a:avLst/>
                <a:gdLst>
                  <a:gd name="T0" fmla="*/ 7 w 7"/>
                  <a:gd name="T1" fmla="*/ 0 h 31"/>
                  <a:gd name="T2" fmla="*/ 7 w 7"/>
                  <a:gd name="T3" fmla="*/ 0 h 31"/>
                  <a:gd name="T4" fmla="*/ 3 w 7"/>
                  <a:gd name="T5" fmla="*/ 9 h 31"/>
                  <a:gd name="T6" fmla="*/ 1 w 7"/>
                  <a:gd name="T7" fmla="*/ 13 h 31"/>
                  <a:gd name="T8" fmla="*/ 0 w 7"/>
                  <a:gd name="T9" fmla="*/ 18 h 31"/>
                  <a:gd name="T10" fmla="*/ 0 w 7"/>
                  <a:gd name="T11" fmla="*/ 18 h 31"/>
                  <a:gd name="T12" fmla="*/ 0 w 7"/>
                  <a:gd name="T13" fmla="*/ 25 h 31"/>
                  <a:gd name="T14" fmla="*/ 0 w 7"/>
                  <a:gd name="T15" fmla="*/ 28 h 31"/>
                  <a:gd name="T16" fmla="*/ 0 w 7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31">
                    <a:moveTo>
                      <a:pt x="7" y="0"/>
                    </a:moveTo>
                    <a:lnTo>
                      <a:pt x="7" y="0"/>
                    </a:lnTo>
                    <a:lnTo>
                      <a:pt x="3" y="9"/>
                    </a:lnTo>
                    <a:lnTo>
                      <a:pt x="1" y="13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0" y="28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4" name="Freeform 9145">
                <a:extLst>
                  <a:ext uri="{FF2B5EF4-FFF2-40B4-BE49-F238E27FC236}">
                    <a16:creationId xmlns:a16="http://schemas.microsoft.com/office/drawing/2014/main" id="{BE194497-207F-4069-910E-BA2E6447E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477"/>
                <a:ext cx="167" cy="75"/>
              </a:xfrm>
              <a:custGeom>
                <a:avLst/>
                <a:gdLst>
                  <a:gd name="T0" fmla="*/ 0 w 167"/>
                  <a:gd name="T1" fmla="*/ 14 h 75"/>
                  <a:gd name="T2" fmla="*/ 0 w 167"/>
                  <a:gd name="T3" fmla="*/ 14 h 75"/>
                  <a:gd name="T4" fmla="*/ 3 w 167"/>
                  <a:gd name="T5" fmla="*/ 15 h 75"/>
                  <a:gd name="T6" fmla="*/ 6 w 167"/>
                  <a:gd name="T7" fmla="*/ 15 h 75"/>
                  <a:gd name="T8" fmla="*/ 12 w 167"/>
                  <a:gd name="T9" fmla="*/ 14 h 75"/>
                  <a:gd name="T10" fmla="*/ 12 w 167"/>
                  <a:gd name="T11" fmla="*/ 14 h 75"/>
                  <a:gd name="T12" fmla="*/ 27 w 167"/>
                  <a:gd name="T13" fmla="*/ 12 h 75"/>
                  <a:gd name="T14" fmla="*/ 35 w 167"/>
                  <a:gd name="T15" fmla="*/ 11 h 75"/>
                  <a:gd name="T16" fmla="*/ 42 w 167"/>
                  <a:gd name="T17" fmla="*/ 8 h 75"/>
                  <a:gd name="T18" fmla="*/ 42 w 167"/>
                  <a:gd name="T19" fmla="*/ 8 h 75"/>
                  <a:gd name="T20" fmla="*/ 57 w 167"/>
                  <a:gd name="T21" fmla="*/ 2 h 75"/>
                  <a:gd name="T22" fmla="*/ 65 w 167"/>
                  <a:gd name="T23" fmla="*/ 0 h 75"/>
                  <a:gd name="T24" fmla="*/ 74 w 167"/>
                  <a:gd name="T25" fmla="*/ 0 h 75"/>
                  <a:gd name="T26" fmla="*/ 74 w 167"/>
                  <a:gd name="T27" fmla="*/ 0 h 75"/>
                  <a:gd name="T28" fmla="*/ 81 w 167"/>
                  <a:gd name="T29" fmla="*/ 2 h 75"/>
                  <a:gd name="T30" fmla="*/ 89 w 167"/>
                  <a:gd name="T31" fmla="*/ 3 h 75"/>
                  <a:gd name="T32" fmla="*/ 89 w 167"/>
                  <a:gd name="T33" fmla="*/ 3 h 75"/>
                  <a:gd name="T34" fmla="*/ 95 w 167"/>
                  <a:gd name="T35" fmla="*/ 6 h 75"/>
                  <a:gd name="T36" fmla="*/ 102 w 167"/>
                  <a:gd name="T37" fmla="*/ 9 h 75"/>
                  <a:gd name="T38" fmla="*/ 117 w 167"/>
                  <a:gd name="T39" fmla="*/ 20 h 75"/>
                  <a:gd name="T40" fmla="*/ 141 w 167"/>
                  <a:gd name="T41" fmla="*/ 39 h 75"/>
                  <a:gd name="T42" fmla="*/ 141 w 167"/>
                  <a:gd name="T43" fmla="*/ 39 h 75"/>
                  <a:gd name="T44" fmla="*/ 147 w 167"/>
                  <a:gd name="T45" fmla="*/ 42 h 75"/>
                  <a:gd name="T46" fmla="*/ 150 w 167"/>
                  <a:gd name="T47" fmla="*/ 48 h 75"/>
                  <a:gd name="T48" fmla="*/ 155 w 167"/>
                  <a:gd name="T49" fmla="*/ 59 h 75"/>
                  <a:gd name="T50" fmla="*/ 155 w 167"/>
                  <a:gd name="T51" fmla="*/ 59 h 75"/>
                  <a:gd name="T52" fmla="*/ 158 w 167"/>
                  <a:gd name="T53" fmla="*/ 65 h 75"/>
                  <a:gd name="T54" fmla="*/ 161 w 167"/>
                  <a:gd name="T55" fmla="*/ 68 h 75"/>
                  <a:gd name="T56" fmla="*/ 167 w 167"/>
                  <a:gd name="T57" fmla="*/ 75 h 7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7" h="75">
                    <a:moveTo>
                      <a:pt x="0" y="14"/>
                    </a:move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12" y="14"/>
                    </a:lnTo>
                    <a:lnTo>
                      <a:pt x="27" y="12"/>
                    </a:lnTo>
                    <a:lnTo>
                      <a:pt x="35" y="11"/>
                    </a:lnTo>
                    <a:lnTo>
                      <a:pt x="42" y="8"/>
                    </a:lnTo>
                    <a:lnTo>
                      <a:pt x="57" y="2"/>
                    </a:lnTo>
                    <a:lnTo>
                      <a:pt x="65" y="0"/>
                    </a:lnTo>
                    <a:lnTo>
                      <a:pt x="74" y="0"/>
                    </a:lnTo>
                    <a:lnTo>
                      <a:pt x="81" y="2"/>
                    </a:lnTo>
                    <a:lnTo>
                      <a:pt x="89" y="3"/>
                    </a:lnTo>
                    <a:lnTo>
                      <a:pt x="95" y="6"/>
                    </a:lnTo>
                    <a:lnTo>
                      <a:pt x="102" y="9"/>
                    </a:lnTo>
                    <a:lnTo>
                      <a:pt x="117" y="20"/>
                    </a:lnTo>
                    <a:lnTo>
                      <a:pt x="141" y="39"/>
                    </a:lnTo>
                    <a:lnTo>
                      <a:pt x="147" y="42"/>
                    </a:lnTo>
                    <a:lnTo>
                      <a:pt x="150" y="48"/>
                    </a:lnTo>
                    <a:lnTo>
                      <a:pt x="155" y="59"/>
                    </a:lnTo>
                    <a:lnTo>
                      <a:pt x="158" y="65"/>
                    </a:lnTo>
                    <a:lnTo>
                      <a:pt x="161" y="68"/>
                    </a:lnTo>
                    <a:lnTo>
                      <a:pt x="167" y="7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5" name="Freeform 9146">
                <a:extLst>
                  <a:ext uri="{FF2B5EF4-FFF2-40B4-BE49-F238E27FC236}">
                    <a16:creationId xmlns:a16="http://schemas.microsoft.com/office/drawing/2014/main" id="{E4099765-66DC-49FF-8360-EF8D131E4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441"/>
                <a:ext cx="20" cy="35"/>
              </a:xfrm>
              <a:custGeom>
                <a:avLst/>
                <a:gdLst>
                  <a:gd name="T0" fmla="*/ 20 w 20"/>
                  <a:gd name="T1" fmla="*/ 35 h 35"/>
                  <a:gd name="T2" fmla="*/ 20 w 20"/>
                  <a:gd name="T3" fmla="*/ 35 h 35"/>
                  <a:gd name="T4" fmla="*/ 17 w 20"/>
                  <a:gd name="T5" fmla="*/ 32 h 35"/>
                  <a:gd name="T6" fmla="*/ 14 w 20"/>
                  <a:gd name="T7" fmla="*/ 29 h 35"/>
                  <a:gd name="T8" fmla="*/ 14 w 20"/>
                  <a:gd name="T9" fmla="*/ 29 h 35"/>
                  <a:gd name="T10" fmla="*/ 6 w 20"/>
                  <a:gd name="T11" fmla="*/ 23 h 35"/>
                  <a:gd name="T12" fmla="*/ 3 w 20"/>
                  <a:gd name="T13" fmla="*/ 20 h 35"/>
                  <a:gd name="T14" fmla="*/ 2 w 20"/>
                  <a:gd name="T15" fmla="*/ 17 h 35"/>
                  <a:gd name="T16" fmla="*/ 2 w 20"/>
                  <a:gd name="T17" fmla="*/ 17 h 35"/>
                  <a:gd name="T18" fmla="*/ 0 w 20"/>
                  <a:gd name="T19" fmla="*/ 8 h 35"/>
                  <a:gd name="T20" fmla="*/ 0 w 20"/>
                  <a:gd name="T21" fmla="*/ 2 h 35"/>
                  <a:gd name="T22" fmla="*/ 2 w 20"/>
                  <a:gd name="T23" fmla="*/ 0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35">
                    <a:moveTo>
                      <a:pt x="20" y="35"/>
                    </a:moveTo>
                    <a:lnTo>
                      <a:pt x="20" y="35"/>
                    </a:lnTo>
                    <a:lnTo>
                      <a:pt x="17" y="32"/>
                    </a:lnTo>
                    <a:lnTo>
                      <a:pt x="14" y="29"/>
                    </a:lnTo>
                    <a:lnTo>
                      <a:pt x="6" y="23"/>
                    </a:lnTo>
                    <a:lnTo>
                      <a:pt x="3" y="20"/>
                    </a:lnTo>
                    <a:lnTo>
                      <a:pt x="2" y="17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6" name="Freeform 9147">
                <a:extLst>
                  <a:ext uri="{FF2B5EF4-FFF2-40B4-BE49-F238E27FC236}">
                    <a16:creationId xmlns:a16="http://schemas.microsoft.com/office/drawing/2014/main" id="{B9E3D20F-0B65-4087-B04F-A46221746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437"/>
                <a:ext cx="58" cy="24"/>
              </a:xfrm>
              <a:custGeom>
                <a:avLst/>
                <a:gdLst>
                  <a:gd name="T0" fmla="*/ 58 w 58"/>
                  <a:gd name="T1" fmla="*/ 21 h 24"/>
                  <a:gd name="T2" fmla="*/ 58 w 58"/>
                  <a:gd name="T3" fmla="*/ 21 h 24"/>
                  <a:gd name="T4" fmla="*/ 54 w 58"/>
                  <a:gd name="T5" fmla="*/ 24 h 24"/>
                  <a:gd name="T6" fmla="*/ 46 w 58"/>
                  <a:gd name="T7" fmla="*/ 24 h 24"/>
                  <a:gd name="T8" fmla="*/ 34 w 58"/>
                  <a:gd name="T9" fmla="*/ 24 h 24"/>
                  <a:gd name="T10" fmla="*/ 34 w 58"/>
                  <a:gd name="T11" fmla="*/ 24 h 24"/>
                  <a:gd name="T12" fmla="*/ 30 w 58"/>
                  <a:gd name="T13" fmla="*/ 22 h 24"/>
                  <a:gd name="T14" fmla="*/ 25 w 58"/>
                  <a:gd name="T15" fmla="*/ 19 h 24"/>
                  <a:gd name="T16" fmla="*/ 19 w 58"/>
                  <a:gd name="T17" fmla="*/ 15 h 24"/>
                  <a:gd name="T18" fmla="*/ 19 w 58"/>
                  <a:gd name="T19" fmla="*/ 15 h 24"/>
                  <a:gd name="T20" fmla="*/ 13 w 58"/>
                  <a:gd name="T21" fmla="*/ 10 h 24"/>
                  <a:gd name="T22" fmla="*/ 7 w 58"/>
                  <a:gd name="T23" fmla="*/ 6 h 24"/>
                  <a:gd name="T24" fmla="*/ 0 w 58"/>
                  <a:gd name="T25" fmla="*/ 0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8" h="24">
                    <a:moveTo>
                      <a:pt x="58" y="21"/>
                    </a:moveTo>
                    <a:lnTo>
                      <a:pt x="58" y="21"/>
                    </a:lnTo>
                    <a:lnTo>
                      <a:pt x="54" y="24"/>
                    </a:lnTo>
                    <a:lnTo>
                      <a:pt x="46" y="24"/>
                    </a:lnTo>
                    <a:lnTo>
                      <a:pt x="34" y="24"/>
                    </a:lnTo>
                    <a:lnTo>
                      <a:pt x="30" y="22"/>
                    </a:lnTo>
                    <a:lnTo>
                      <a:pt x="25" y="19"/>
                    </a:lnTo>
                    <a:lnTo>
                      <a:pt x="19" y="15"/>
                    </a:lnTo>
                    <a:lnTo>
                      <a:pt x="13" y="10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7" name="Freeform 9148">
                <a:extLst>
                  <a:ext uri="{FF2B5EF4-FFF2-40B4-BE49-F238E27FC236}">
                    <a16:creationId xmlns:a16="http://schemas.microsoft.com/office/drawing/2014/main" id="{3F8EEC77-6977-4137-9A84-78E23D758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461"/>
                <a:ext cx="3" cy="28"/>
              </a:xfrm>
              <a:custGeom>
                <a:avLst/>
                <a:gdLst>
                  <a:gd name="T0" fmla="*/ 3 w 3"/>
                  <a:gd name="T1" fmla="*/ 0 h 28"/>
                  <a:gd name="T2" fmla="*/ 3 w 3"/>
                  <a:gd name="T3" fmla="*/ 0 h 28"/>
                  <a:gd name="T4" fmla="*/ 0 w 3"/>
                  <a:gd name="T5" fmla="*/ 15 h 28"/>
                  <a:gd name="T6" fmla="*/ 0 w 3"/>
                  <a:gd name="T7" fmla="*/ 22 h 28"/>
                  <a:gd name="T8" fmla="*/ 0 w 3"/>
                  <a:gd name="T9" fmla="*/ 25 h 28"/>
                  <a:gd name="T10" fmla="*/ 3 w 3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lnTo>
                      <a:pt x="3" y="0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3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8" name="Freeform 9149">
                <a:extLst>
                  <a:ext uri="{FF2B5EF4-FFF2-40B4-BE49-F238E27FC236}">
                    <a16:creationId xmlns:a16="http://schemas.microsoft.com/office/drawing/2014/main" id="{6B27B078-AA4A-4607-986E-1D19AF877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1488"/>
                <a:ext cx="16" cy="28"/>
              </a:xfrm>
              <a:custGeom>
                <a:avLst/>
                <a:gdLst>
                  <a:gd name="T0" fmla="*/ 0 w 16"/>
                  <a:gd name="T1" fmla="*/ 0 h 28"/>
                  <a:gd name="T2" fmla="*/ 0 w 16"/>
                  <a:gd name="T3" fmla="*/ 0 h 28"/>
                  <a:gd name="T4" fmla="*/ 6 w 16"/>
                  <a:gd name="T5" fmla="*/ 6 h 28"/>
                  <a:gd name="T6" fmla="*/ 10 w 16"/>
                  <a:gd name="T7" fmla="*/ 13 h 28"/>
                  <a:gd name="T8" fmla="*/ 15 w 16"/>
                  <a:gd name="T9" fmla="*/ 21 h 28"/>
                  <a:gd name="T10" fmla="*/ 16 w 16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28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0" y="13"/>
                    </a:lnTo>
                    <a:lnTo>
                      <a:pt x="15" y="21"/>
                    </a:lnTo>
                    <a:lnTo>
                      <a:pt x="16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9" name="Freeform 9150">
                <a:extLst>
                  <a:ext uri="{FF2B5EF4-FFF2-40B4-BE49-F238E27FC236}">
                    <a16:creationId xmlns:a16="http://schemas.microsoft.com/office/drawing/2014/main" id="{67C389A6-6437-41FB-94B7-EBC10E384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515"/>
                <a:ext cx="73" cy="21"/>
              </a:xfrm>
              <a:custGeom>
                <a:avLst/>
                <a:gdLst>
                  <a:gd name="T0" fmla="*/ 0 w 73"/>
                  <a:gd name="T1" fmla="*/ 21 h 21"/>
                  <a:gd name="T2" fmla="*/ 0 w 73"/>
                  <a:gd name="T3" fmla="*/ 21 h 21"/>
                  <a:gd name="T4" fmla="*/ 9 w 73"/>
                  <a:gd name="T5" fmla="*/ 21 h 21"/>
                  <a:gd name="T6" fmla="*/ 16 w 73"/>
                  <a:gd name="T7" fmla="*/ 18 h 21"/>
                  <a:gd name="T8" fmla="*/ 24 w 73"/>
                  <a:gd name="T9" fmla="*/ 15 h 21"/>
                  <a:gd name="T10" fmla="*/ 24 w 73"/>
                  <a:gd name="T11" fmla="*/ 15 h 21"/>
                  <a:gd name="T12" fmla="*/ 28 w 73"/>
                  <a:gd name="T13" fmla="*/ 12 h 21"/>
                  <a:gd name="T14" fmla="*/ 33 w 73"/>
                  <a:gd name="T15" fmla="*/ 9 h 21"/>
                  <a:gd name="T16" fmla="*/ 37 w 73"/>
                  <a:gd name="T17" fmla="*/ 6 h 21"/>
                  <a:gd name="T18" fmla="*/ 42 w 73"/>
                  <a:gd name="T19" fmla="*/ 4 h 21"/>
                  <a:gd name="T20" fmla="*/ 42 w 73"/>
                  <a:gd name="T21" fmla="*/ 4 h 21"/>
                  <a:gd name="T22" fmla="*/ 54 w 73"/>
                  <a:gd name="T23" fmla="*/ 1 h 21"/>
                  <a:gd name="T24" fmla="*/ 66 w 73"/>
                  <a:gd name="T25" fmla="*/ 0 h 21"/>
                  <a:gd name="T26" fmla="*/ 66 w 73"/>
                  <a:gd name="T27" fmla="*/ 0 h 21"/>
                  <a:gd name="T28" fmla="*/ 73 w 73"/>
                  <a:gd name="T29" fmla="*/ 0 h 2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3" h="21">
                    <a:moveTo>
                      <a:pt x="0" y="21"/>
                    </a:moveTo>
                    <a:lnTo>
                      <a:pt x="0" y="21"/>
                    </a:lnTo>
                    <a:lnTo>
                      <a:pt x="9" y="21"/>
                    </a:lnTo>
                    <a:lnTo>
                      <a:pt x="16" y="18"/>
                    </a:lnTo>
                    <a:lnTo>
                      <a:pt x="24" y="15"/>
                    </a:lnTo>
                    <a:lnTo>
                      <a:pt x="28" y="12"/>
                    </a:lnTo>
                    <a:lnTo>
                      <a:pt x="33" y="9"/>
                    </a:lnTo>
                    <a:lnTo>
                      <a:pt x="37" y="6"/>
                    </a:lnTo>
                    <a:lnTo>
                      <a:pt x="42" y="4"/>
                    </a:lnTo>
                    <a:lnTo>
                      <a:pt x="54" y="1"/>
                    </a:lnTo>
                    <a:lnTo>
                      <a:pt x="66" y="0"/>
                    </a:lnTo>
                    <a:lnTo>
                      <a:pt x="7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0" name="Freeform 9151">
                <a:extLst>
                  <a:ext uri="{FF2B5EF4-FFF2-40B4-BE49-F238E27FC236}">
                    <a16:creationId xmlns:a16="http://schemas.microsoft.com/office/drawing/2014/main" id="{BEF7FCA2-D8A0-4A1C-B468-C5F2D8050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495"/>
                <a:ext cx="40" cy="141"/>
              </a:xfrm>
              <a:custGeom>
                <a:avLst/>
                <a:gdLst>
                  <a:gd name="T0" fmla="*/ 40 w 40"/>
                  <a:gd name="T1" fmla="*/ 141 h 141"/>
                  <a:gd name="T2" fmla="*/ 40 w 40"/>
                  <a:gd name="T3" fmla="*/ 141 h 141"/>
                  <a:gd name="T4" fmla="*/ 39 w 40"/>
                  <a:gd name="T5" fmla="*/ 138 h 141"/>
                  <a:gd name="T6" fmla="*/ 32 w 40"/>
                  <a:gd name="T7" fmla="*/ 131 h 141"/>
                  <a:gd name="T8" fmla="*/ 32 w 40"/>
                  <a:gd name="T9" fmla="*/ 131 h 141"/>
                  <a:gd name="T10" fmla="*/ 18 w 40"/>
                  <a:gd name="T11" fmla="*/ 108 h 141"/>
                  <a:gd name="T12" fmla="*/ 14 w 40"/>
                  <a:gd name="T13" fmla="*/ 98 h 141"/>
                  <a:gd name="T14" fmla="*/ 9 w 40"/>
                  <a:gd name="T15" fmla="*/ 87 h 141"/>
                  <a:gd name="T16" fmla="*/ 6 w 40"/>
                  <a:gd name="T17" fmla="*/ 77 h 141"/>
                  <a:gd name="T18" fmla="*/ 3 w 40"/>
                  <a:gd name="T19" fmla="*/ 65 h 141"/>
                  <a:gd name="T20" fmla="*/ 2 w 40"/>
                  <a:gd name="T21" fmla="*/ 53 h 141"/>
                  <a:gd name="T22" fmla="*/ 2 w 40"/>
                  <a:gd name="T23" fmla="*/ 39 h 141"/>
                  <a:gd name="T24" fmla="*/ 2 w 40"/>
                  <a:gd name="T25" fmla="*/ 39 h 141"/>
                  <a:gd name="T26" fmla="*/ 0 w 40"/>
                  <a:gd name="T27" fmla="*/ 27 h 141"/>
                  <a:gd name="T28" fmla="*/ 2 w 40"/>
                  <a:gd name="T29" fmla="*/ 15 h 141"/>
                  <a:gd name="T30" fmla="*/ 3 w 40"/>
                  <a:gd name="T31" fmla="*/ 0 h 14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141">
                    <a:moveTo>
                      <a:pt x="40" y="141"/>
                    </a:moveTo>
                    <a:lnTo>
                      <a:pt x="40" y="141"/>
                    </a:lnTo>
                    <a:lnTo>
                      <a:pt x="39" y="138"/>
                    </a:lnTo>
                    <a:lnTo>
                      <a:pt x="32" y="131"/>
                    </a:lnTo>
                    <a:lnTo>
                      <a:pt x="18" y="108"/>
                    </a:lnTo>
                    <a:lnTo>
                      <a:pt x="14" y="98"/>
                    </a:lnTo>
                    <a:lnTo>
                      <a:pt x="9" y="87"/>
                    </a:lnTo>
                    <a:lnTo>
                      <a:pt x="6" y="77"/>
                    </a:lnTo>
                    <a:lnTo>
                      <a:pt x="3" y="65"/>
                    </a:lnTo>
                    <a:lnTo>
                      <a:pt x="2" y="53"/>
                    </a:lnTo>
                    <a:lnTo>
                      <a:pt x="2" y="39"/>
                    </a:lnTo>
                    <a:lnTo>
                      <a:pt x="0" y="27"/>
                    </a:lnTo>
                    <a:lnTo>
                      <a:pt x="2" y="15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1" name="Freeform 9152">
                <a:extLst>
                  <a:ext uri="{FF2B5EF4-FFF2-40B4-BE49-F238E27FC236}">
                    <a16:creationId xmlns:a16="http://schemas.microsoft.com/office/drawing/2014/main" id="{4886269C-5FCB-4AA3-A09E-2448B7DFC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558"/>
                <a:ext cx="69" cy="20"/>
              </a:xfrm>
              <a:custGeom>
                <a:avLst/>
                <a:gdLst>
                  <a:gd name="T0" fmla="*/ 69 w 69"/>
                  <a:gd name="T1" fmla="*/ 5 h 20"/>
                  <a:gd name="T2" fmla="*/ 69 w 69"/>
                  <a:gd name="T3" fmla="*/ 5 h 20"/>
                  <a:gd name="T4" fmla="*/ 60 w 69"/>
                  <a:gd name="T5" fmla="*/ 2 h 20"/>
                  <a:gd name="T6" fmla="*/ 51 w 69"/>
                  <a:gd name="T7" fmla="*/ 0 h 20"/>
                  <a:gd name="T8" fmla="*/ 42 w 69"/>
                  <a:gd name="T9" fmla="*/ 0 h 20"/>
                  <a:gd name="T10" fmla="*/ 33 w 69"/>
                  <a:gd name="T11" fmla="*/ 2 h 20"/>
                  <a:gd name="T12" fmla="*/ 24 w 69"/>
                  <a:gd name="T13" fmla="*/ 5 h 20"/>
                  <a:gd name="T14" fmla="*/ 15 w 69"/>
                  <a:gd name="T15" fmla="*/ 9 h 20"/>
                  <a:gd name="T16" fmla="*/ 8 w 69"/>
                  <a:gd name="T17" fmla="*/ 14 h 20"/>
                  <a:gd name="T18" fmla="*/ 0 w 69"/>
                  <a:gd name="T19" fmla="*/ 2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20">
                    <a:moveTo>
                      <a:pt x="69" y="5"/>
                    </a:moveTo>
                    <a:lnTo>
                      <a:pt x="69" y="5"/>
                    </a:lnTo>
                    <a:lnTo>
                      <a:pt x="60" y="2"/>
                    </a:lnTo>
                    <a:lnTo>
                      <a:pt x="51" y="0"/>
                    </a:lnTo>
                    <a:lnTo>
                      <a:pt x="42" y="0"/>
                    </a:lnTo>
                    <a:lnTo>
                      <a:pt x="33" y="2"/>
                    </a:lnTo>
                    <a:lnTo>
                      <a:pt x="24" y="5"/>
                    </a:lnTo>
                    <a:lnTo>
                      <a:pt x="15" y="9"/>
                    </a:lnTo>
                    <a:lnTo>
                      <a:pt x="8" y="14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2" name="Freeform 9153">
                <a:extLst>
                  <a:ext uri="{FF2B5EF4-FFF2-40B4-BE49-F238E27FC236}">
                    <a16:creationId xmlns:a16="http://schemas.microsoft.com/office/drawing/2014/main" id="{5F0D1773-727D-4880-B74C-C89ADDCE5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1560"/>
                <a:ext cx="11" cy="93"/>
              </a:xfrm>
              <a:custGeom>
                <a:avLst/>
                <a:gdLst>
                  <a:gd name="T0" fmla="*/ 6 w 11"/>
                  <a:gd name="T1" fmla="*/ 0 h 93"/>
                  <a:gd name="T2" fmla="*/ 6 w 11"/>
                  <a:gd name="T3" fmla="*/ 0 h 93"/>
                  <a:gd name="T4" fmla="*/ 5 w 11"/>
                  <a:gd name="T5" fmla="*/ 9 h 93"/>
                  <a:gd name="T6" fmla="*/ 6 w 11"/>
                  <a:gd name="T7" fmla="*/ 19 h 93"/>
                  <a:gd name="T8" fmla="*/ 9 w 11"/>
                  <a:gd name="T9" fmla="*/ 37 h 93"/>
                  <a:gd name="T10" fmla="*/ 11 w 11"/>
                  <a:gd name="T11" fmla="*/ 48 h 93"/>
                  <a:gd name="T12" fmla="*/ 11 w 11"/>
                  <a:gd name="T13" fmla="*/ 57 h 93"/>
                  <a:gd name="T14" fmla="*/ 9 w 11"/>
                  <a:gd name="T15" fmla="*/ 66 h 93"/>
                  <a:gd name="T16" fmla="*/ 6 w 11"/>
                  <a:gd name="T17" fmla="*/ 73 h 93"/>
                  <a:gd name="T18" fmla="*/ 6 w 11"/>
                  <a:gd name="T19" fmla="*/ 73 h 93"/>
                  <a:gd name="T20" fmla="*/ 3 w 11"/>
                  <a:gd name="T21" fmla="*/ 79 h 93"/>
                  <a:gd name="T22" fmla="*/ 2 w 11"/>
                  <a:gd name="T23" fmla="*/ 85 h 93"/>
                  <a:gd name="T24" fmla="*/ 0 w 11"/>
                  <a:gd name="T25" fmla="*/ 93 h 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" h="93">
                    <a:moveTo>
                      <a:pt x="6" y="0"/>
                    </a:moveTo>
                    <a:lnTo>
                      <a:pt x="6" y="0"/>
                    </a:lnTo>
                    <a:lnTo>
                      <a:pt x="5" y="9"/>
                    </a:lnTo>
                    <a:lnTo>
                      <a:pt x="6" y="19"/>
                    </a:lnTo>
                    <a:lnTo>
                      <a:pt x="9" y="37"/>
                    </a:lnTo>
                    <a:lnTo>
                      <a:pt x="11" y="48"/>
                    </a:lnTo>
                    <a:lnTo>
                      <a:pt x="11" y="57"/>
                    </a:lnTo>
                    <a:lnTo>
                      <a:pt x="9" y="66"/>
                    </a:lnTo>
                    <a:lnTo>
                      <a:pt x="6" y="73"/>
                    </a:lnTo>
                    <a:lnTo>
                      <a:pt x="3" y="79"/>
                    </a:lnTo>
                    <a:lnTo>
                      <a:pt x="2" y="85"/>
                    </a:lnTo>
                    <a:lnTo>
                      <a:pt x="0" y="9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3" name="Freeform 9154">
                <a:extLst>
                  <a:ext uri="{FF2B5EF4-FFF2-40B4-BE49-F238E27FC236}">
                    <a16:creationId xmlns:a16="http://schemas.microsoft.com/office/drawing/2014/main" id="{D4C3C8BA-828E-4F19-A68A-5EE10EC71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599"/>
                <a:ext cx="40" cy="24"/>
              </a:xfrm>
              <a:custGeom>
                <a:avLst/>
                <a:gdLst>
                  <a:gd name="T0" fmla="*/ 40 w 40"/>
                  <a:gd name="T1" fmla="*/ 0 h 24"/>
                  <a:gd name="T2" fmla="*/ 40 w 40"/>
                  <a:gd name="T3" fmla="*/ 0 h 24"/>
                  <a:gd name="T4" fmla="*/ 37 w 40"/>
                  <a:gd name="T5" fmla="*/ 3 h 24"/>
                  <a:gd name="T6" fmla="*/ 34 w 40"/>
                  <a:gd name="T7" fmla="*/ 6 h 24"/>
                  <a:gd name="T8" fmla="*/ 25 w 40"/>
                  <a:gd name="T9" fmla="*/ 7 h 24"/>
                  <a:gd name="T10" fmla="*/ 18 w 40"/>
                  <a:gd name="T11" fmla="*/ 9 h 24"/>
                  <a:gd name="T12" fmla="*/ 13 w 40"/>
                  <a:gd name="T13" fmla="*/ 10 h 24"/>
                  <a:gd name="T14" fmla="*/ 10 w 40"/>
                  <a:gd name="T15" fmla="*/ 12 h 24"/>
                  <a:gd name="T16" fmla="*/ 10 w 40"/>
                  <a:gd name="T17" fmla="*/ 12 h 24"/>
                  <a:gd name="T18" fmla="*/ 3 w 40"/>
                  <a:gd name="T19" fmla="*/ 18 h 24"/>
                  <a:gd name="T20" fmla="*/ 0 w 40"/>
                  <a:gd name="T21" fmla="*/ 24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24">
                    <a:moveTo>
                      <a:pt x="40" y="0"/>
                    </a:moveTo>
                    <a:lnTo>
                      <a:pt x="40" y="0"/>
                    </a:lnTo>
                    <a:lnTo>
                      <a:pt x="37" y="3"/>
                    </a:lnTo>
                    <a:lnTo>
                      <a:pt x="34" y="6"/>
                    </a:lnTo>
                    <a:lnTo>
                      <a:pt x="25" y="7"/>
                    </a:lnTo>
                    <a:lnTo>
                      <a:pt x="18" y="9"/>
                    </a:lnTo>
                    <a:lnTo>
                      <a:pt x="13" y="10"/>
                    </a:lnTo>
                    <a:lnTo>
                      <a:pt x="10" y="12"/>
                    </a:lnTo>
                    <a:lnTo>
                      <a:pt x="3" y="18"/>
                    </a:lnTo>
                    <a:lnTo>
                      <a:pt x="0" y="2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4" name="Freeform 9155">
                <a:extLst>
                  <a:ext uri="{FF2B5EF4-FFF2-40B4-BE49-F238E27FC236}">
                    <a16:creationId xmlns:a16="http://schemas.microsoft.com/office/drawing/2014/main" id="{A4556085-D977-4B67-9321-E0904AD43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527"/>
                <a:ext cx="12" cy="31"/>
              </a:xfrm>
              <a:custGeom>
                <a:avLst/>
                <a:gdLst>
                  <a:gd name="T0" fmla="*/ 12 w 12"/>
                  <a:gd name="T1" fmla="*/ 31 h 31"/>
                  <a:gd name="T2" fmla="*/ 12 w 12"/>
                  <a:gd name="T3" fmla="*/ 31 h 31"/>
                  <a:gd name="T4" fmla="*/ 8 w 12"/>
                  <a:gd name="T5" fmla="*/ 30 h 31"/>
                  <a:gd name="T6" fmla="*/ 6 w 12"/>
                  <a:gd name="T7" fmla="*/ 25 h 31"/>
                  <a:gd name="T8" fmla="*/ 2 w 12"/>
                  <a:gd name="T9" fmla="*/ 18 h 31"/>
                  <a:gd name="T10" fmla="*/ 0 w 12"/>
                  <a:gd name="T11" fmla="*/ 9 h 31"/>
                  <a:gd name="T12" fmla="*/ 0 w 12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1">
                    <a:moveTo>
                      <a:pt x="12" y="31"/>
                    </a:moveTo>
                    <a:lnTo>
                      <a:pt x="12" y="31"/>
                    </a:lnTo>
                    <a:lnTo>
                      <a:pt x="8" y="30"/>
                    </a:lnTo>
                    <a:lnTo>
                      <a:pt x="6" y="25"/>
                    </a:lnTo>
                    <a:lnTo>
                      <a:pt x="2" y="18"/>
                    </a:lnTo>
                    <a:lnTo>
                      <a:pt x="0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5" name="Freeform 9156">
                <a:extLst>
                  <a:ext uri="{FF2B5EF4-FFF2-40B4-BE49-F238E27FC236}">
                    <a16:creationId xmlns:a16="http://schemas.microsoft.com/office/drawing/2014/main" id="{0A6C09F5-2FC2-4278-80DC-211436BCD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575"/>
                <a:ext cx="54" cy="21"/>
              </a:xfrm>
              <a:custGeom>
                <a:avLst/>
                <a:gdLst>
                  <a:gd name="T0" fmla="*/ 0 w 54"/>
                  <a:gd name="T1" fmla="*/ 21 h 21"/>
                  <a:gd name="T2" fmla="*/ 0 w 54"/>
                  <a:gd name="T3" fmla="*/ 21 h 21"/>
                  <a:gd name="T4" fmla="*/ 5 w 54"/>
                  <a:gd name="T5" fmla="*/ 15 h 21"/>
                  <a:gd name="T6" fmla="*/ 11 w 54"/>
                  <a:gd name="T7" fmla="*/ 10 h 21"/>
                  <a:gd name="T8" fmla="*/ 18 w 54"/>
                  <a:gd name="T9" fmla="*/ 7 h 21"/>
                  <a:gd name="T10" fmla="*/ 25 w 54"/>
                  <a:gd name="T11" fmla="*/ 4 h 21"/>
                  <a:gd name="T12" fmla="*/ 25 w 54"/>
                  <a:gd name="T13" fmla="*/ 4 h 21"/>
                  <a:gd name="T14" fmla="*/ 45 w 54"/>
                  <a:gd name="T15" fmla="*/ 1 h 21"/>
                  <a:gd name="T16" fmla="*/ 54 w 54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21">
                    <a:moveTo>
                      <a:pt x="0" y="21"/>
                    </a:moveTo>
                    <a:lnTo>
                      <a:pt x="0" y="21"/>
                    </a:lnTo>
                    <a:lnTo>
                      <a:pt x="5" y="15"/>
                    </a:lnTo>
                    <a:lnTo>
                      <a:pt x="11" y="10"/>
                    </a:lnTo>
                    <a:lnTo>
                      <a:pt x="18" y="7"/>
                    </a:lnTo>
                    <a:lnTo>
                      <a:pt x="25" y="4"/>
                    </a:lnTo>
                    <a:lnTo>
                      <a:pt x="45" y="1"/>
                    </a:lnTo>
                    <a:lnTo>
                      <a:pt x="54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6" name="Freeform 9157">
                <a:extLst>
                  <a:ext uri="{FF2B5EF4-FFF2-40B4-BE49-F238E27FC236}">
                    <a16:creationId xmlns:a16="http://schemas.microsoft.com/office/drawing/2014/main" id="{2CD02138-C628-45D1-9954-D1040D2E7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1611"/>
                <a:ext cx="39" cy="6"/>
              </a:xfrm>
              <a:custGeom>
                <a:avLst/>
                <a:gdLst>
                  <a:gd name="T0" fmla="*/ 39 w 39"/>
                  <a:gd name="T1" fmla="*/ 0 h 6"/>
                  <a:gd name="T2" fmla="*/ 39 w 39"/>
                  <a:gd name="T3" fmla="*/ 0 h 6"/>
                  <a:gd name="T4" fmla="*/ 29 w 39"/>
                  <a:gd name="T5" fmla="*/ 4 h 6"/>
                  <a:gd name="T6" fmla="*/ 20 w 39"/>
                  <a:gd name="T7" fmla="*/ 6 h 6"/>
                  <a:gd name="T8" fmla="*/ 11 w 39"/>
                  <a:gd name="T9" fmla="*/ 4 h 6"/>
                  <a:gd name="T10" fmla="*/ 0 w 39"/>
                  <a:gd name="T11" fmla="*/ 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">
                    <a:moveTo>
                      <a:pt x="39" y="0"/>
                    </a:moveTo>
                    <a:lnTo>
                      <a:pt x="39" y="0"/>
                    </a:lnTo>
                    <a:lnTo>
                      <a:pt x="29" y="4"/>
                    </a:lnTo>
                    <a:lnTo>
                      <a:pt x="20" y="6"/>
                    </a:lnTo>
                    <a:lnTo>
                      <a:pt x="11" y="4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7" name="Freeform 9158">
                <a:extLst>
                  <a:ext uri="{FF2B5EF4-FFF2-40B4-BE49-F238E27FC236}">
                    <a16:creationId xmlns:a16="http://schemas.microsoft.com/office/drawing/2014/main" id="{813E3476-B74C-48C0-A6B9-1AD31A3B8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444"/>
                <a:ext cx="84" cy="20"/>
              </a:xfrm>
              <a:custGeom>
                <a:avLst/>
                <a:gdLst>
                  <a:gd name="T0" fmla="*/ 84 w 84"/>
                  <a:gd name="T1" fmla="*/ 9 h 20"/>
                  <a:gd name="T2" fmla="*/ 84 w 84"/>
                  <a:gd name="T3" fmla="*/ 9 h 20"/>
                  <a:gd name="T4" fmla="*/ 61 w 84"/>
                  <a:gd name="T5" fmla="*/ 3 h 20"/>
                  <a:gd name="T6" fmla="*/ 49 w 84"/>
                  <a:gd name="T7" fmla="*/ 0 h 20"/>
                  <a:gd name="T8" fmla="*/ 45 w 84"/>
                  <a:gd name="T9" fmla="*/ 2 h 20"/>
                  <a:gd name="T10" fmla="*/ 39 w 84"/>
                  <a:gd name="T11" fmla="*/ 2 h 20"/>
                  <a:gd name="T12" fmla="*/ 39 w 84"/>
                  <a:gd name="T13" fmla="*/ 2 h 20"/>
                  <a:gd name="T14" fmla="*/ 18 w 84"/>
                  <a:gd name="T15" fmla="*/ 14 h 20"/>
                  <a:gd name="T16" fmla="*/ 7 w 84"/>
                  <a:gd name="T17" fmla="*/ 18 h 20"/>
                  <a:gd name="T18" fmla="*/ 3 w 84"/>
                  <a:gd name="T19" fmla="*/ 20 h 20"/>
                  <a:gd name="T20" fmla="*/ 0 w 84"/>
                  <a:gd name="T21" fmla="*/ 2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20">
                    <a:moveTo>
                      <a:pt x="84" y="9"/>
                    </a:moveTo>
                    <a:lnTo>
                      <a:pt x="84" y="9"/>
                    </a:lnTo>
                    <a:lnTo>
                      <a:pt x="61" y="3"/>
                    </a:lnTo>
                    <a:lnTo>
                      <a:pt x="49" y="0"/>
                    </a:lnTo>
                    <a:lnTo>
                      <a:pt x="45" y="2"/>
                    </a:lnTo>
                    <a:lnTo>
                      <a:pt x="39" y="2"/>
                    </a:lnTo>
                    <a:lnTo>
                      <a:pt x="18" y="14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8" name="Freeform 9159">
                <a:extLst>
                  <a:ext uri="{FF2B5EF4-FFF2-40B4-BE49-F238E27FC236}">
                    <a16:creationId xmlns:a16="http://schemas.microsoft.com/office/drawing/2014/main" id="{E62666C2-B4AA-403C-867D-4364D1323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449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5 w 5"/>
                  <a:gd name="T3" fmla="*/ 0 h 54"/>
                  <a:gd name="T4" fmla="*/ 2 w 5"/>
                  <a:gd name="T5" fmla="*/ 7 h 54"/>
                  <a:gd name="T6" fmla="*/ 0 w 5"/>
                  <a:gd name="T7" fmla="*/ 13 h 54"/>
                  <a:gd name="T8" fmla="*/ 0 w 5"/>
                  <a:gd name="T9" fmla="*/ 28 h 54"/>
                  <a:gd name="T10" fmla="*/ 0 w 5"/>
                  <a:gd name="T11" fmla="*/ 42 h 54"/>
                  <a:gd name="T12" fmla="*/ 2 w 5"/>
                  <a:gd name="T13" fmla="*/ 54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5" y="0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28"/>
                    </a:lnTo>
                    <a:lnTo>
                      <a:pt x="0" y="42"/>
                    </a:lnTo>
                    <a:lnTo>
                      <a:pt x="2" y="5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9" name="Freeform 9160">
                <a:extLst>
                  <a:ext uri="{FF2B5EF4-FFF2-40B4-BE49-F238E27FC236}">
                    <a16:creationId xmlns:a16="http://schemas.microsoft.com/office/drawing/2014/main" id="{D242E042-0912-4E96-A132-F0B550E1F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537"/>
                <a:ext cx="72" cy="144"/>
              </a:xfrm>
              <a:custGeom>
                <a:avLst/>
                <a:gdLst>
                  <a:gd name="T0" fmla="*/ 2 w 72"/>
                  <a:gd name="T1" fmla="*/ 144 h 144"/>
                  <a:gd name="T2" fmla="*/ 2 w 72"/>
                  <a:gd name="T3" fmla="*/ 144 h 144"/>
                  <a:gd name="T4" fmla="*/ 0 w 72"/>
                  <a:gd name="T5" fmla="*/ 108 h 144"/>
                  <a:gd name="T6" fmla="*/ 3 w 72"/>
                  <a:gd name="T7" fmla="*/ 90 h 144"/>
                  <a:gd name="T8" fmla="*/ 5 w 72"/>
                  <a:gd name="T9" fmla="*/ 81 h 144"/>
                  <a:gd name="T10" fmla="*/ 8 w 72"/>
                  <a:gd name="T11" fmla="*/ 72 h 144"/>
                  <a:gd name="T12" fmla="*/ 8 w 72"/>
                  <a:gd name="T13" fmla="*/ 72 h 144"/>
                  <a:gd name="T14" fmla="*/ 11 w 72"/>
                  <a:gd name="T15" fmla="*/ 63 h 144"/>
                  <a:gd name="T16" fmla="*/ 15 w 72"/>
                  <a:gd name="T17" fmla="*/ 56 h 144"/>
                  <a:gd name="T18" fmla="*/ 27 w 72"/>
                  <a:gd name="T19" fmla="*/ 42 h 144"/>
                  <a:gd name="T20" fmla="*/ 53 w 72"/>
                  <a:gd name="T21" fmla="*/ 18 h 144"/>
                  <a:gd name="T22" fmla="*/ 53 w 72"/>
                  <a:gd name="T23" fmla="*/ 18 h 144"/>
                  <a:gd name="T24" fmla="*/ 65 w 72"/>
                  <a:gd name="T25" fmla="*/ 6 h 144"/>
                  <a:gd name="T26" fmla="*/ 72 w 72"/>
                  <a:gd name="T27" fmla="*/ 0 h 1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2" h="144">
                    <a:moveTo>
                      <a:pt x="2" y="144"/>
                    </a:moveTo>
                    <a:lnTo>
                      <a:pt x="2" y="144"/>
                    </a:lnTo>
                    <a:lnTo>
                      <a:pt x="0" y="108"/>
                    </a:lnTo>
                    <a:lnTo>
                      <a:pt x="3" y="90"/>
                    </a:lnTo>
                    <a:lnTo>
                      <a:pt x="5" y="81"/>
                    </a:lnTo>
                    <a:lnTo>
                      <a:pt x="8" y="72"/>
                    </a:lnTo>
                    <a:lnTo>
                      <a:pt x="11" y="63"/>
                    </a:lnTo>
                    <a:lnTo>
                      <a:pt x="15" y="56"/>
                    </a:lnTo>
                    <a:lnTo>
                      <a:pt x="27" y="42"/>
                    </a:lnTo>
                    <a:lnTo>
                      <a:pt x="53" y="18"/>
                    </a:lnTo>
                    <a:lnTo>
                      <a:pt x="65" y="6"/>
                    </a:lnTo>
                    <a:lnTo>
                      <a:pt x="7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0" name="Freeform 9161">
                <a:extLst>
                  <a:ext uri="{FF2B5EF4-FFF2-40B4-BE49-F238E27FC236}">
                    <a16:creationId xmlns:a16="http://schemas.microsoft.com/office/drawing/2014/main" id="{C58F9DD3-495C-4CDD-A84F-BEFE50AAD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608"/>
                <a:ext cx="78" cy="48"/>
              </a:xfrm>
              <a:custGeom>
                <a:avLst/>
                <a:gdLst>
                  <a:gd name="T0" fmla="*/ 78 w 78"/>
                  <a:gd name="T1" fmla="*/ 0 h 48"/>
                  <a:gd name="T2" fmla="*/ 78 w 78"/>
                  <a:gd name="T3" fmla="*/ 0 h 48"/>
                  <a:gd name="T4" fmla="*/ 70 w 78"/>
                  <a:gd name="T5" fmla="*/ 4 h 48"/>
                  <a:gd name="T6" fmla="*/ 63 w 78"/>
                  <a:gd name="T7" fmla="*/ 6 h 48"/>
                  <a:gd name="T8" fmla="*/ 46 w 78"/>
                  <a:gd name="T9" fmla="*/ 6 h 48"/>
                  <a:gd name="T10" fmla="*/ 37 w 78"/>
                  <a:gd name="T11" fmla="*/ 7 h 48"/>
                  <a:gd name="T12" fmla="*/ 30 w 78"/>
                  <a:gd name="T13" fmla="*/ 9 h 48"/>
                  <a:gd name="T14" fmla="*/ 24 w 78"/>
                  <a:gd name="T15" fmla="*/ 12 h 48"/>
                  <a:gd name="T16" fmla="*/ 21 w 78"/>
                  <a:gd name="T17" fmla="*/ 15 h 48"/>
                  <a:gd name="T18" fmla="*/ 18 w 78"/>
                  <a:gd name="T19" fmla="*/ 19 h 48"/>
                  <a:gd name="T20" fmla="*/ 18 w 78"/>
                  <a:gd name="T21" fmla="*/ 19 h 48"/>
                  <a:gd name="T22" fmla="*/ 13 w 78"/>
                  <a:gd name="T23" fmla="*/ 30 h 48"/>
                  <a:gd name="T24" fmla="*/ 6 w 78"/>
                  <a:gd name="T25" fmla="*/ 39 h 48"/>
                  <a:gd name="T26" fmla="*/ 0 w 78"/>
                  <a:gd name="T27" fmla="*/ 48 h 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8" h="48">
                    <a:moveTo>
                      <a:pt x="78" y="0"/>
                    </a:moveTo>
                    <a:lnTo>
                      <a:pt x="78" y="0"/>
                    </a:lnTo>
                    <a:lnTo>
                      <a:pt x="70" y="4"/>
                    </a:lnTo>
                    <a:lnTo>
                      <a:pt x="63" y="6"/>
                    </a:lnTo>
                    <a:lnTo>
                      <a:pt x="46" y="6"/>
                    </a:lnTo>
                    <a:lnTo>
                      <a:pt x="37" y="7"/>
                    </a:lnTo>
                    <a:lnTo>
                      <a:pt x="30" y="9"/>
                    </a:lnTo>
                    <a:lnTo>
                      <a:pt x="24" y="12"/>
                    </a:lnTo>
                    <a:lnTo>
                      <a:pt x="21" y="15"/>
                    </a:lnTo>
                    <a:lnTo>
                      <a:pt x="18" y="19"/>
                    </a:lnTo>
                    <a:lnTo>
                      <a:pt x="13" y="30"/>
                    </a:lnTo>
                    <a:lnTo>
                      <a:pt x="6" y="39"/>
                    </a:lnTo>
                    <a:lnTo>
                      <a:pt x="0" y="4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1" name="Freeform 9162">
                <a:extLst>
                  <a:ext uri="{FF2B5EF4-FFF2-40B4-BE49-F238E27FC236}">
                    <a16:creationId xmlns:a16="http://schemas.microsoft.com/office/drawing/2014/main" id="{E4AED014-FE26-4727-8E0D-C1778A823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398"/>
                <a:ext cx="18" cy="213"/>
              </a:xfrm>
              <a:custGeom>
                <a:avLst/>
                <a:gdLst>
                  <a:gd name="T0" fmla="*/ 6 w 18"/>
                  <a:gd name="T1" fmla="*/ 213 h 213"/>
                  <a:gd name="T2" fmla="*/ 6 w 18"/>
                  <a:gd name="T3" fmla="*/ 213 h 213"/>
                  <a:gd name="T4" fmla="*/ 3 w 18"/>
                  <a:gd name="T5" fmla="*/ 198 h 213"/>
                  <a:gd name="T6" fmla="*/ 1 w 18"/>
                  <a:gd name="T7" fmla="*/ 189 h 213"/>
                  <a:gd name="T8" fmla="*/ 1 w 18"/>
                  <a:gd name="T9" fmla="*/ 180 h 213"/>
                  <a:gd name="T10" fmla="*/ 1 w 18"/>
                  <a:gd name="T11" fmla="*/ 180 h 213"/>
                  <a:gd name="T12" fmla="*/ 4 w 18"/>
                  <a:gd name="T13" fmla="*/ 160 h 213"/>
                  <a:gd name="T14" fmla="*/ 6 w 18"/>
                  <a:gd name="T15" fmla="*/ 141 h 213"/>
                  <a:gd name="T16" fmla="*/ 6 w 18"/>
                  <a:gd name="T17" fmla="*/ 141 h 213"/>
                  <a:gd name="T18" fmla="*/ 6 w 18"/>
                  <a:gd name="T19" fmla="*/ 127 h 213"/>
                  <a:gd name="T20" fmla="*/ 4 w 18"/>
                  <a:gd name="T21" fmla="*/ 109 h 213"/>
                  <a:gd name="T22" fmla="*/ 1 w 18"/>
                  <a:gd name="T23" fmla="*/ 78 h 213"/>
                  <a:gd name="T24" fmla="*/ 1 w 18"/>
                  <a:gd name="T25" fmla="*/ 78 h 213"/>
                  <a:gd name="T26" fmla="*/ 0 w 18"/>
                  <a:gd name="T27" fmla="*/ 66 h 213"/>
                  <a:gd name="T28" fmla="*/ 0 w 18"/>
                  <a:gd name="T29" fmla="*/ 52 h 213"/>
                  <a:gd name="T30" fmla="*/ 1 w 18"/>
                  <a:gd name="T31" fmla="*/ 40 h 213"/>
                  <a:gd name="T32" fmla="*/ 6 w 18"/>
                  <a:gd name="T33" fmla="*/ 27 h 213"/>
                  <a:gd name="T34" fmla="*/ 6 w 18"/>
                  <a:gd name="T35" fmla="*/ 27 h 213"/>
                  <a:gd name="T36" fmla="*/ 13 w 18"/>
                  <a:gd name="T37" fmla="*/ 7 h 213"/>
                  <a:gd name="T38" fmla="*/ 18 w 18"/>
                  <a:gd name="T39" fmla="*/ 0 h 2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3" y="198"/>
                    </a:lnTo>
                    <a:lnTo>
                      <a:pt x="1" y="189"/>
                    </a:lnTo>
                    <a:lnTo>
                      <a:pt x="1" y="180"/>
                    </a:lnTo>
                    <a:lnTo>
                      <a:pt x="4" y="160"/>
                    </a:lnTo>
                    <a:lnTo>
                      <a:pt x="6" y="141"/>
                    </a:lnTo>
                    <a:lnTo>
                      <a:pt x="6" y="127"/>
                    </a:lnTo>
                    <a:lnTo>
                      <a:pt x="4" y="109"/>
                    </a:lnTo>
                    <a:lnTo>
                      <a:pt x="1" y="78"/>
                    </a:lnTo>
                    <a:lnTo>
                      <a:pt x="0" y="66"/>
                    </a:lnTo>
                    <a:lnTo>
                      <a:pt x="0" y="52"/>
                    </a:lnTo>
                    <a:lnTo>
                      <a:pt x="1" y="40"/>
                    </a:lnTo>
                    <a:lnTo>
                      <a:pt x="6" y="27"/>
                    </a:lnTo>
                    <a:lnTo>
                      <a:pt x="13" y="7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2" name="Freeform 9163">
                <a:extLst>
                  <a:ext uri="{FF2B5EF4-FFF2-40B4-BE49-F238E27FC236}">
                    <a16:creationId xmlns:a16="http://schemas.microsoft.com/office/drawing/2014/main" id="{ADC308DD-3BE3-4EFB-A5A4-1A8BB77D9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578"/>
                <a:ext cx="78" cy="16"/>
              </a:xfrm>
              <a:custGeom>
                <a:avLst/>
                <a:gdLst>
                  <a:gd name="T0" fmla="*/ 78 w 78"/>
                  <a:gd name="T1" fmla="*/ 1 h 16"/>
                  <a:gd name="T2" fmla="*/ 78 w 78"/>
                  <a:gd name="T3" fmla="*/ 1 h 16"/>
                  <a:gd name="T4" fmla="*/ 73 w 78"/>
                  <a:gd name="T5" fmla="*/ 1 h 16"/>
                  <a:gd name="T6" fmla="*/ 67 w 78"/>
                  <a:gd name="T7" fmla="*/ 1 h 16"/>
                  <a:gd name="T8" fmla="*/ 57 w 78"/>
                  <a:gd name="T9" fmla="*/ 0 h 16"/>
                  <a:gd name="T10" fmla="*/ 51 w 78"/>
                  <a:gd name="T11" fmla="*/ 0 h 16"/>
                  <a:gd name="T12" fmla="*/ 46 w 78"/>
                  <a:gd name="T13" fmla="*/ 1 h 16"/>
                  <a:gd name="T14" fmla="*/ 42 w 78"/>
                  <a:gd name="T15" fmla="*/ 3 h 16"/>
                  <a:gd name="T16" fmla="*/ 37 w 78"/>
                  <a:gd name="T17" fmla="*/ 6 h 16"/>
                  <a:gd name="T18" fmla="*/ 37 w 78"/>
                  <a:gd name="T19" fmla="*/ 6 h 16"/>
                  <a:gd name="T20" fmla="*/ 34 w 78"/>
                  <a:gd name="T21" fmla="*/ 9 h 16"/>
                  <a:gd name="T22" fmla="*/ 30 w 78"/>
                  <a:gd name="T23" fmla="*/ 10 h 16"/>
                  <a:gd name="T24" fmla="*/ 18 w 78"/>
                  <a:gd name="T25" fmla="*/ 13 h 16"/>
                  <a:gd name="T26" fmla="*/ 0 w 78"/>
                  <a:gd name="T27" fmla="*/ 16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8" h="16">
                    <a:moveTo>
                      <a:pt x="78" y="1"/>
                    </a:moveTo>
                    <a:lnTo>
                      <a:pt x="78" y="1"/>
                    </a:lnTo>
                    <a:lnTo>
                      <a:pt x="73" y="1"/>
                    </a:lnTo>
                    <a:lnTo>
                      <a:pt x="67" y="1"/>
                    </a:lnTo>
                    <a:lnTo>
                      <a:pt x="57" y="0"/>
                    </a:lnTo>
                    <a:lnTo>
                      <a:pt x="51" y="0"/>
                    </a:lnTo>
                    <a:lnTo>
                      <a:pt x="46" y="1"/>
                    </a:lnTo>
                    <a:lnTo>
                      <a:pt x="42" y="3"/>
                    </a:lnTo>
                    <a:lnTo>
                      <a:pt x="37" y="6"/>
                    </a:lnTo>
                    <a:lnTo>
                      <a:pt x="34" y="9"/>
                    </a:lnTo>
                    <a:lnTo>
                      <a:pt x="30" y="10"/>
                    </a:lnTo>
                    <a:lnTo>
                      <a:pt x="18" y="13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3" name="Freeform 9164">
                <a:extLst>
                  <a:ext uri="{FF2B5EF4-FFF2-40B4-BE49-F238E27FC236}">
                    <a16:creationId xmlns:a16="http://schemas.microsoft.com/office/drawing/2014/main" id="{588869C4-FFA3-485F-9428-1DB18D9D3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578"/>
                <a:ext cx="40" cy="25"/>
              </a:xfrm>
              <a:custGeom>
                <a:avLst/>
                <a:gdLst>
                  <a:gd name="T0" fmla="*/ 0 w 40"/>
                  <a:gd name="T1" fmla="*/ 0 h 25"/>
                  <a:gd name="T2" fmla="*/ 0 w 40"/>
                  <a:gd name="T3" fmla="*/ 0 h 25"/>
                  <a:gd name="T4" fmla="*/ 3 w 40"/>
                  <a:gd name="T5" fmla="*/ 6 h 25"/>
                  <a:gd name="T6" fmla="*/ 7 w 40"/>
                  <a:gd name="T7" fmla="*/ 10 h 25"/>
                  <a:gd name="T8" fmla="*/ 12 w 40"/>
                  <a:gd name="T9" fmla="*/ 15 h 25"/>
                  <a:gd name="T10" fmla="*/ 16 w 40"/>
                  <a:gd name="T11" fmla="*/ 19 h 25"/>
                  <a:gd name="T12" fmla="*/ 22 w 40"/>
                  <a:gd name="T13" fmla="*/ 22 h 25"/>
                  <a:gd name="T14" fmla="*/ 28 w 40"/>
                  <a:gd name="T15" fmla="*/ 25 h 25"/>
                  <a:gd name="T16" fmla="*/ 34 w 40"/>
                  <a:gd name="T17" fmla="*/ 25 h 25"/>
                  <a:gd name="T18" fmla="*/ 40 w 40"/>
                  <a:gd name="T19" fmla="*/ 24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25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7" y="10"/>
                    </a:lnTo>
                    <a:lnTo>
                      <a:pt x="12" y="15"/>
                    </a:lnTo>
                    <a:lnTo>
                      <a:pt x="16" y="19"/>
                    </a:lnTo>
                    <a:lnTo>
                      <a:pt x="22" y="22"/>
                    </a:lnTo>
                    <a:lnTo>
                      <a:pt x="28" y="25"/>
                    </a:lnTo>
                    <a:lnTo>
                      <a:pt x="34" y="25"/>
                    </a:lnTo>
                    <a:lnTo>
                      <a:pt x="40" y="2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4" name="Freeform 9165">
                <a:extLst>
                  <a:ext uri="{FF2B5EF4-FFF2-40B4-BE49-F238E27FC236}">
                    <a16:creationId xmlns:a16="http://schemas.microsoft.com/office/drawing/2014/main" id="{EFD6A099-418A-47E9-ACE3-BDF9B8E53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600"/>
                <a:ext cx="6" cy="92"/>
              </a:xfrm>
              <a:custGeom>
                <a:avLst/>
                <a:gdLst>
                  <a:gd name="T0" fmla="*/ 3 w 6"/>
                  <a:gd name="T1" fmla="*/ 0 h 92"/>
                  <a:gd name="T2" fmla="*/ 3 w 6"/>
                  <a:gd name="T3" fmla="*/ 0 h 92"/>
                  <a:gd name="T4" fmla="*/ 3 w 6"/>
                  <a:gd name="T5" fmla="*/ 5 h 92"/>
                  <a:gd name="T6" fmla="*/ 3 w 6"/>
                  <a:gd name="T7" fmla="*/ 11 h 92"/>
                  <a:gd name="T8" fmla="*/ 1 w 6"/>
                  <a:gd name="T9" fmla="*/ 21 h 92"/>
                  <a:gd name="T10" fmla="*/ 0 w 6"/>
                  <a:gd name="T11" fmla="*/ 32 h 92"/>
                  <a:gd name="T12" fmla="*/ 0 w 6"/>
                  <a:gd name="T13" fmla="*/ 42 h 92"/>
                  <a:gd name="T14" fmla="*/ 0 w 6"/>
                  <a:gd name="T15" fmla="*/ 42 h 92"/>
                  <a:gd name="T16" fmla="*/ 4 w 6"/>
                  <a:gd name="T17" fmla="*/ 63 h 92"/>
                  <a:gd name="T18" fmla="*/ 6 w 6"/>
                  <a:gd name="T19" fmla="*/ 74 h 92"/>
                  <a:gd name="T20" fmla="*/ 6 w 6"/>
                  <a:gd name="T21" fmla="*/ 83 h 92"/>
                  <a:gd name="T22" fmla="*/ 6 w 6"/>
                  <a:gd name="T23" fmla="*/ 83 h 92"/>
                  <a:gd name="T24" fmla="*/ 6 w 6"/>
                  <a:gd name="T25" fmla="*/ 89 h 92"/>
                  <a:gd name="T26" fmla="*/ 6 w 6"/>
                  <a:gd name="T27" fmla="*/ 92 h 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" h="92">
                    <a:moveTo>
                      <a:pt x="3" y="0"/>
                    </a:moveTo>
                    <a:lnTo>
                      <a:pt x="3" y="0"/>
                    </a:lnTo>
                    <a:lnTo>
                      <a:pt x="3" y="5"/>
                    </a:lnTo>
                    <a:lnTo>
                      <a:pt x="3" y="11"/>
                    </a:lnTo>
                    <a:lnTo>
                      <a:pt x="1" y="21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3"/>
                    </a:lnTo>
                    <a:lnTo>
                      <a:pt x="6" y="74"/>
                    </a:lnTo>
                    <a:lnTo>
                      <a:pt x="6" y="83"/>
                    </a:lnTo>
                    <a:lnTo>
                      <a:pt x="6" y="89"/>
                    </a:lnTo>
                    <a:lnTo>
                      <a:pt x="6" y="9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5" name="Freeform 9166">
                <a:extLst>
                  <a:ext uri="{FF2B5EF4-FFF2-40B4-BE49-F238E27FC236}">
                    <a16:creationId xmlns:a16="http://schemas.microsoft.com/office/drawing/2014/main" id="{39C4A7E4-EEF6-473F-9917-37239C82C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638"/>
                <a:ext cx="44" cy="13"/>
              </a:xfrm>
              <a:custGeom>
                <a:avLst/>
                <a:gdLst>
                  <a:gd name="T0" fmla="*/ 44 w 44"/>
                  <a:gd name="T1" fmla="*/ 0 h 13"/>
                  <a:gd name="T2" fmla="*/ 44 w 44"/>
                  <a:gd name="T3" fmla="*/ 0 h 13"/>
                  <a:gd name="T4" fmla="*/ 33 w 44"/>
                  <a:gd name="T5" fmla="*/ 7 h 13"/>
                  <a:gd name="T6" fmla="*/ 23 w 44"/>
                  <a:gd name="T7" fmla="*/ 12 h 13"/>
                  <a:gd name="T8" fmla="*/ 12 w 44"/>
                  <a:gd name="T9" fmla="*/ 13 h 13"/>
                  <a:gd name="T10" fmla="*/ 6 w 44"/>
                  <a:gd name="T11" fmla="*/ 12 h 13"/>
                  <a:gd name="T12" fmla="*/ 0 w 44"/>
                  <a:gd name="T13" fmla="*/ 1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13">
                    <a:moveTo>
                      <a:pt x="44" y="0"/>
                    </a:moveTo>
                    <a:lnTo>
                      <a:pt x="44" y="0"/>
                    </a:lnTo>
                    <a:lnTo>
                      <a:pt x="33" y="7"/>
                    </a:lnTo>
                    <a:lnTo>
                      <a:pt x="23" y="12"/>
                    </a:lnTo>
                    <a:lnTo>
                      <a:pt x="12" y="13"/>
                    </a:lnTo>
                    <a:lnTo>
                      <a:pt x="6" y="12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6" name="Freeform 9167">
                <a:extLst>
                  <a:ext uri="{FF2B5EF4-FFF2-40B4-BE49-F238E27FC236}">
                    <a16:creationId xmlns:a16="http://schemas.microsoft.com/office/drawing/2014/main" id="{F9CD46DC-4249-45B4-922E-1B57C323E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405"/>
                <a:ext cx="179" cy="296"/>
              </a:xfrm>
              <a:custGeom>
                <a:avLst/>
                <a:gdLst>
                  <a:gd name="T0" fmla="*/ 1 w 179"/>
                  <a:gd name="T1" fmla="*/ 296 h 296"/>
                  <a:gd name="T2" fmla="*/ 1 w 179"/>
                  <a:gd name="T3" fmla="*/ 296 h 296"/>
                  <a:gd name="T4" fmla="*/ 0 w 179"/>
                  <a:gd name="T5" fmla="*/ 288 h 296"/>
                  <a:gd name="T6" fmla="*/ 0 w 179"/>
                  <a:gd name="T7" fmla="*/ 281 h 296"/>
                  <a:gd name="T8" fmla="*/ 3 w 179"/>
                  <a:gd name="T9" fmla="*/ 266 h 296"/>
                  <a:gd name="T10" fmla="*/ 9 w 179"/>
                  <a:gd name="T11" fmla="*/ 251 h 296"/>
                  <a:gd name="T12" fmla="*/ 13 w 179"/>
                  <a:gd name="T13" fmla="*/ 236 h 296"/>
                  <a:gd name="T14" fmla="*/ 13 w 179"/>
                  <a:gd name="T15" fmla="*/ 236 h 296"/>
                  <a:gd name="T16" fmla="*/ 18 w 179"/>
                  <a:gd name="T17" fmla="*/ 222 h 296"/>
                  <a:gd name="T18" fmla="*/ 19 w 179"/>
                  <a:gd name="T19" fmla="*/ 206 h 296"/>
                  <a:gd name="T20" fmla="*/ 22 w 179"/>
                  <a:gd name="T21" fmla="*/ 189 h 296"/>
                  <a:gd name="T22" fmla="*/ 27 w 179"/>
                  <a:gd name="T23" fmla="*/ 174 h 296"/>
                  <a:gd name="T24" fmla="*/ 27 w 179"/>
                  <a:gd name="T25" fmla="*/ 174 h 296"/>
                  <a:gd name="T26" fmla="*/ 33 w 179"/>
                  <a:gd name="T27" fmla="*/ 162 h 296"/>
                  <a:gd name="T28" fmla="*/ 40 w 179"/>
                  <a:gd name="T29" fmla="*/ 153 h 296"/>
                  <a:gd name="T30" fmla="*/ 48 w 179"/>
                  <a:gd name="T31" fmla="*/ 146 h 296"/>
                  <a:gd name="T32" fmla="*/ 58 w 179"/>
                  <a:gd name="T33" fmla="*/ 137 h 296"/>
                  <a:gd name="T34" fmla="*/ 58 w 179"/>
                  <a:gd name="T35" fmla="*/ 137 h 296"/>
                  <a:gd name="T36" fmla="*/ 72 w 179"/>
                  <a:gd name="T37" fmla="*/ 128 h 296"/>
                  <a:gd name="T38" fmla="*/ 88 w 179"/>
                  <a:gd name="T39" fmla="*/ 116 h 296"/>
                  <a:gd name="T40" fmla="*/ 97 w 179"/>
                  <a:gd name="T41" fmla="*/ 111 h 296"/>
                  <a:gd name="T42" fmla="*/ 106 w 179"/>
                  <a:gd name="T43" fmla="*/ 107 h 296"/>
                  <a:gd name="T44" fmla="*/ 115 w 179"/>
                  <a:gd name="T45" fmla="*/ 107 h 296"/>
                  <a:gd name="T46" fmla="*/ 121 w 179"/>
                  <a:gd name="T47" fmla="*/ 108 h 296"/>
                  <a:gd name="T48" fmla="*/ 121 w 179"/>
                  <a:gd name="T49" fmla="*/ 108 h 296"/>
                  <a:gd name="T50" fmla="*/ 127 w 179"/>
                  <a:gd name="T51" fmla="*/ 99 h 296"/>
                  <a:gd name="T52" fmla="*/ 133 w 179"/>
                  <a:gd name="T53" fmla="*/ 92 h 296"/>
                  <a:gd name="T54" fmla="*/ 141 w 179"/>
                  <a:gd name="T55" fmla="*/ 86 h 296"/>
                  <a:gd name="T56" fmla="*/ 151 w 179"/>
                  <a:gd name="T57" fmla="*/ 81 h 296"/>
                  <a:gd name="T58" fmla="*/ 151 w 179"/>
                  <a:gd name="T59" fmla="*/ 81 h 296"/>
                  <a:gd name="T60" fmla="*/ 164 w 179"/>
                  <a:gd name="T61" fmla="*/ 74 h 296"/>
                  <a:gd name="T62" fmla="*/ 170 w 179"/>
                  <a:gd name="T63" fmla="*/ 69 h 296"/>
                  <a:gd name="T64" fmla="*/ 175 w 179"/>
                  <a:gd name="T65" fmla="*/ 62 h 296"/>
                  <a:gd name="T66" fmla="*/ 175 w 179"/>
                  <a:gd name="T67" fmla="*/ 62 h 296"/>
                  <a:gd name="T68" fmla="*/ 179 w 179"/>
                  <a:gd name="T69" fmla="*/ 54 h 296"/>
                  <a:gd name="T70" fmla="*/ 179 w 179"/>
                  <a:gd name="T71" fmla="*/ 51 h 296"/>
                  <a:gd name="T72" fmla="*/ 179 w 179"/>
                  <a:gd name="T73" fmla="*/ 47 h 296"/>
                  <a:gd name="T74" fmla="*/ 178 w 179"/>
                  <a:gd name="T75" fmla="*/ 41 h 296"/>
                  <a:gd name="T76" fmla="*/ 172 w 179"/>
                  <a:gd name="T77" fmla="*/ 32 h 296"/>
                  <a:gd name="T78" fmla="*/ 172 w 179"/>
                  <a:gd name="T79" fmla="*/ 32 h 296"/>
                  <a:gd name="T80" fmla="*/ 169 w 179"/>
                  <a:gd name="T81" fmla="*/ 24 h 296"/>
                  <a:gd name="T82" fmla="*/ 167 w 179"/>
                  <a:gd name="T83" fmla="*/ 17 h 296"/>
                  <a:gd name="T84" fmla="*/ 167 w 179"/>
                  <a:gd name="T85" fmla="*/ 8 h 296"/>
                  <a:gd name="T86" fmla="*/ 169 w 179"/>
                  <a:gd name="T87" fmla="*/ 0 h 2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79" h="296">
                    <a:moveTo>
                      <a:pt x="1" y="296"/>
                    </a:moveTo>
                    <a:lnTo>
                      <a:pt x="1" y="296"/>
                    </a:lnTo>
                    <a:lnTo>
                      <a:pt x="0" y="288"/>
                    </a:lnTo>
                    <a:lnTo>
                      <a:pt x="0" y="281"/>
                    </a:lnTo>
                    <a:lnTo>
                      <a:pt x="3" y="266"/>
                    </a:lnTo>
                    <a:lnTo>
                      <a:pt x="9" y="251"/>
                    </a:lnTo>
                    <a:lnTo>
                      <a:pt x="13" y="236"/>
                    </a:lnTo>
                    <a:lnTo>
                      <a:pt x="18" y="222"/>
                    </a:lnTo>
                    <a:lnTo>
                      <a:pt x="19" y="206"/>
                    </a:lnTo>
                    <a:lnTo>
                      <a:pt x="22" y="189"/>
                    </a:lnTo>
                    <a:lnTo>
                      <a:pt x="27" y="174"/>
                    </a:lnTo>
                    <a:lnTo>
                      <a:pt x="33" y="162"/>
                    </a:lnTo>
                    <a:lnTo>
                      <a:pt x="40" y="153"/>
                    </a:lnTo>
                    <a:lnTo>
                      <a:pt x="48" y="146"/>
                    </a:lnTo>
                    <a:lnTo>
                      <a:pt x="58" y="137"/>
                    </a:lnTo>
                    <a:lnTo>
                      <a:pt x="72" y="128"/>
                    </a:lnTo>
                    <a:lnTo>
                      <a:pt x="88" y="116"/>
                    </a:lnTo>
                    <a:lnTo>
                      <a:pt x="97" y="111"/>
                    </a:lnTo>
                    <a:lnTo>
                      <a:pt x="106" y="107"/>
                    </a:lnTo>
                    <a:lnTo>
                      <a:pt x="115" y="107"/>
                    </a:lnTo>
                    <a:lnTo>
                      <a:pt x="121" y="108"/>
                    </a:lnTo>
                    <a:lnTo>
                      <a:pt x="127" y="99"/>
                    </a:lnTo>
                    <a:lnTo>
                      <a:pt x="133" y="92"/>
                    </a:lnTo>
                    <a:lnTo>
                      <a:pt x="141" y="86"/>
                    </a:lnTo>
                    <a:lnTo>
                      <a:pt x="151" y="81"/>
                    </a:lnTo>
                    <a:lnTo>
                      <a:pt x="164" y="74"/>
                    </a:lnTo>
                    <a:lnTo>
                      <a:pt x="170" y="69"/>
                    </a:lnTo>
                    <a:lnTo>
                      <a:pt x="175" y="62"/>
                    </a:lnTo>
                    <a:lnTo>
                      <a:pt x="179" y="54"/>
                    </a:lnTo>
                    <a:lnTo>
                      <a:pt x="179" y="51"/>
                    </a:lnTo>
                    <a:lnTo>
                      <a:pt x="179" y="47"/>
                    </a:lnTo>
                    <a:lnTo>
                      <a:pt x="178" y="41"/>
                    </a:lnTo>
                    <a:lnTo>
                      <a:pt x="172" y="32"/>
                    </a:lnTo>
                    <a:lnTo>
                      <a:pt x="169" y="24"/>
                    </a:lnTo>
                    <a:lnTo>
                      <a:pt x="167" y="17"/>
                    </a:lnTo>
                    <a:lnTo>
                      <a:pt x="167" y="8"/>
                    </a:lnTo>
                    <a:lnTo>
                      <a:pt x="16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7" name="Freeform 9168">
                <a:extLst>
                  <a:ext uri="{FF2B5EF4-FFF2-40B4-BE49-F238E27FC236}">
                    <a16:creationId xmlns:a16="http://schemas.microsoft.com/office/drawing/2014/main" id="{31F0036E-941F-4A54-BB8F-B8A0F1F70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585"/>
                <a:ext cx="103" cy="66"/>
              </a:xfrm>
              <a:custGeom>
                <a:avLst/>
                <a:gdLst>
                  <a:gd name="T0" fmla="*/ 0 w 103"/>
                  <a:gd name="T1" fmla="*/ 0 h 66"/>
                  <a:gd name="T2" fmla="*/ 0 w 103"/>
                  <a:gd name="T3" fmla="*/ 0 h 66"/>
                  <a:gd name="T4" fmla="*/ 10 w 103"/>
                  <a:gd name="T5" fmla="*/ 3 h 66"/>
                  <a:gd name="T6" fmla="*/ 19 w 103"/>
                  <a:gd name="T7" fmla="*/ 9 h 66"/>
                  <a:gd name="T8" fmla="*/ 28 w 103"/>
                  <a:gd name="T9" fmla="*/ 15 h 66"/>
                  <a:gd name="T10" fmla="*/ 34 w 103"/>
                  <a:gd name="T11" fmla="*/ 24 h 66"/>
                  <a:gd name="T12" fmla="*/ 34 w 103"/>
                  <a:gd name="T13" fmla="*/ 24 h 66"/>
                  <a:gd name="T14" fmla="*/ 39 w 103"/>
                  <a:gd name="T15" fmla="*/ 30 h 66"/>
                  <a:gd name="T16" fmla="*/ 40 w 103"/>
                  <a:gd name="T17" fmla="*/ 36 h 66"/>
                  <a:gd name="T18" fmla="*/ 42 w 103"/>
                  <a:gd name="T19" fmla="*/ 50 h 66"/>
                  <a:gd name="T20" fmla="*/ 42 w 103"/>
                  <a:gd name="T21" fmla="*/ 50 h 66"/>
                  <a:gd name="T22" fmla="*/ 54 w 103"/>
                  <a:gd name="T23" fmla="*/ 32 h 66"/>
                  <a:gd name="T24" fmla="*/ 66 w 103"/>
                  <a:gd name="T25" fmla="*/ 12 h 66"/>
                  <a:gd name="T26" fmla="*/ 66 w 103"/>
                  <a:gd name="T27" fmla="*/ 12 h 66"/>
                  <a:gd name="T28" fmla="*/ 72 w 103"/>
                  <a:gd name="T29" fmla="*/ 18 h 66"/>
                  <a:gd name="T30" fmla="*/ 78 w 103"/>
                  <a:gd name="T31" fmla="*/ 24 h 66"/>
                  <a:gd name="T32" fmla="*/ 84 w 103"/>
                  <a:gd name="T33" fmla="*/ 29 h 66"/>
                  <a:gd name="T34" fmla="*/ 90 w 103"/>
                  <a:gd name="T35" fmla="*/ 36 h 66"/>
                  <a:gd name="T36" fmla="*/ 90 w 103"/>
                  <a:gd name="T37" fmla="*/ 36 h 66"/>
                  <a:gd name="T38" fmla="*/ 94 w 103"/>
                  <a:gd name="T39" fmla="*/ 44 h 66"/>
                  <a:gd name="T40" fmla="*/ 99 w 103"/>
                  <a:gd name="T41" fmla="*/ 51 h 66"/>
                  <a:gd name="T42" fmla="*/ 102 w 103"/>
                  <a:gd name="T43" fmla="*/ 59 h 66"/>
                  <a:gd name="T44" fmla="*/ 103 w 103"/>
                  <a:gd name="T45" fmla="*/ 66 h 6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3" h="66">
                    <a:moveTo>
                      <a:pt x="0" y="0"/>
                    </a:moveTo>
                    <a:lnTo>
                      <a:pt x="0" y="0"/>
                    </a:lnTo>
                    <a:lnTo>
                      <a:pt x="10" y="3"/>
                    </a:lnTo>
                    <a:lnTo>
                      <a:pt x="19" y="9"/>
                    </a:lnTo>
                    <a:lnTo>
                      <a:pt x="28" y="15"/>
                    </a:lnTo>
                    <a:lnTo>
                      <a:pt x="34" y="24"/>
                    </a:lnTo>
                    <a:lnTo>
                      <a:pt x="39" y="30"/>
                    </a:lnTo>
                    <a:lnTo>
                      <a:pt x="40" y="36"/>
                    </a:lnTo>
                    <a:lnTo>
                      <a:pt x="42" y="50"/>
                    </a:lnTo>
                    <a:lnTo>
                      <a:pt x="54" y="32"/>
                    </a:lnTo>
                    <a:lnTo>
                      <a:pt x="66" y="12"/>
                    </a:lnTo>
                    <a:lnTo>
                      <a:pt x="72" y="18"/>
                    </a:lnTo>
                    <a:lnTo>
                      <a:pt x="78" y="24"/>
                    </a:lnTo>
                    <a:lnTo>
                      <a:pt x="84" y="29"/>
                    </a:lnTo>
                    <a:lnTo>
                      <a:pt x="90" y="36"/>
                    </a:lnTo>
                    <a:lnTo>
                      <a:pt x="94" y="44"/>
                    </a:lnTo>
                    <a:lnTo>
                      <a:pt x="99" y="51"/>
                    </a:lnTo>
                    <a:lnTo>
                      <a:pt x="102" y="59"/>
                    </a:lnTo>
                    <a:lnTo>
                      <a:pt x="103" y="6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8" name="Freeform 9169">
                <a:extLst>
                  <a:ext uri="{FF2B5EF4-FFF2-40B4-BE49-F238E27FC236}">
                    <a16:creationId xmlns:a16="http://schemas.microsoft.com/office/drawing/2014/main" id="{D19CB6F3-4D46-4240-92A7-D20C86F7C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599"/>
                <a:ext cx="72" cy="25"/>
              </a:xfrm>
              <a:custGeom>
                <a:avLst/>
                <a:gdLst>
                  <a:gd name="T0" fmla="*/ 0 w 72"/>
                  <a:gd name="T1" fmla="*/ 25 h 25"/>
                  <a:gd name="T2" fmla="*/ 0 w 72"/>
                  <a:gd name="T3" fmla="*/ 25 h 25"/>
                  <a:gd name="T4" fmla="*/ 5 w 72"/>
                  <a:gd name="T5" fmla="*/ 24 h 25"/>
                  <a:gd name="T6" fmla="*/ 8 w 72"/>
                  <a:gd name="T7" fmla="*/ 22 h 25"/>
                  <a:gd name="T8" fmla="*/ 12 w 72"/>
                  <a:gd name="T9" fmla="*/ 16 h 25"/>
                  <a:gd name="T10" fmla="*/ 15 w 72"/>
                  <a:gd name="T11" fmla="*/ 10 h 25"/>
                  <a:gd name="T12" fmla="*/ 18 w 72"/>
                  <a:gd name="T13" fmla="*/ 3 h 25"/>
                  <a:gd name="T14" fmla="*/ 18 w 72"/>
                  <a:gd name="T15" fmla="*/ 3 h 25"/>
                  <a:gd name="T16" fmla="*/ 26 w 72"/>
                  <a:gd name="T17" fmla="*/ 7 h 25"/>
                  <a:gd name="T18" fmla="*/ 32 w 72"/>
                  <a:gd name="T19" fmla="*/ 10 h 25"/>
                  <a:gd name="T20" fmla="*/ 39 w 72"/>
                  <a:gd name="T21" fmla="*/ 10 h 25"/>
                  <a:gd name="T22" fmla="*/ 45 w 72"/>
                  <a:gd name="T23" fmla="*/ 10 h 25"/>
                  <a:gd name="T24" fmla="*/ 58 w 72"/>
                  <a:gd name="T25" fmla="*/ 6 h 25"/>
                  <a:gd name="T26" fmla="*/ 72 w 72"/>
                  <a:gd name="T27" fmla="*/ 0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2" h="25">
                    <a:moveTo>
                      <a:pt x="0" y="25"/>
                    </a:moveTo>
                    <a:lnTo>
                      <a:pt x="0" y="25"/>
                    </a:lnTo>
                    <a:lnTo>
                      <a:pt x="5" y="24"/>
                    </a:lnTo>
                    <a:lnTo>
                      <a:pt x="8" y="22"/>
                    </a:lnTo>
                    <a:lnTo>
                      <a:pt x="12" y="16"/>
                    </a:lnTo>
                    <a:lnTo>
                      <a:pt x="15" y="10"/>
                    </a:lnTo>
                    <a:lnTo>
                      <a:pt x="18" y="3"/>
                    </a:lnTo>
                    <a:lnTo>
                      <a:pt x="26" y="7"/>
                    </a:lnTo>
                    <a:lnTo>
                      <a:pt x="32" y="10"/>
                    </a:lnTo>
                    <a:lnTo>
                      <a:pt x="39" y="10"/>
                    </a:lnTo>
                    <a:lnTo>
                      <a:pt x="45" y="10"/>
                    </a:lnTo>
                    <a:lnTo>
                      <a:pt x="58" y="6"/>
                    </a:lnTo>
                    <a:lnTo>
                      <a:pt x="7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9" name="Freeform 9170">
                <a:extLst>
                  <a:ext uri="{FF2B5EF4-FFF2-40B4-BE49-F238E27FC236}">
                    <a16:creationId xmlns:a16="http://schemas.microsoft.com/office/drawing/2014/main" id="{5584268F-F86E-4D13-8811-46B7DCA4E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578"/>
                <a:ext cx="100" cy="78"/>
              </a:xfrm>
              <a:custGeom>
                <a:avLst/>
                <a:gdLst>
                  <a:gd name="T0" fmla="*/ 0 w 100"/>
                  <a:gd name="T1" fmla="*/ 73 h 78"/>
                  <a:gd name="T2" fmla="*/ 0 w 100"/>
                  <a:gd name="T3" fmla="*/ 73 h 78"/>
                  <a:gd name="T4" fmla="*/ 4 w 100"/>
                  <a:gd name="T5" fmla="*/ 72 h 78"/>
                  <a:gd name="T6" fmla="*/ 7 w 100"/>
                  <a:gd name="T7" fmla="*/ 67 h 78"/>
                  <a:gd name="T8" fmla="*/ 10 w 100"/>
                  <a:gd name="T9" fmla="*/ 63 h 78"/>
                  <a:gd name="T10" fmla="*/ 12 w 100"/>
                  <a:gd name="T11" fmla="*/ 57 h 78"/>
                  <a:gd name="T12" fmla="*/ 13 w 100"/>
                  <a:gd name="T13" fmla="*/ 45 h 78"/>
                  <a:gd name="T14" fmla="*/ 16 w 100"/>
                  <a:gd name="T15" fmla="*/ 36 h 78"/>
                  <a:gd name="T16" fmla="*/ 16 w 100"/>
                  <a:gd name="T17" fmla="*/ 36 h 78"/>
                  <a:gd name="T18" fmla="*/ 24 w 100"/>
                  <a:gd name="T19" fmla="*/ 36 h 78"/>
                  <a:gd name="T20" fmla="*/ 33 w 100"/>
                  <a:gd name="T21" fmla="*/ 36 h 78"/>
                  <a:gd name="T22" fmla="*/ 40 w 100"/>
                  <a:gd name="T23" fmla="*/ 36 h 78"/>
                  <a:gd name="T24" fmla="*/ 48 w 100"/>
                  <a:gd name="T25" fmla="*/ 33 h 78"/>
                  <a:gd name="T26" fmla="*/ 48 w 100"/>
                  <a:gd name="T27" fmla="*/ 33 h 78"/>
                  <a:gd name="T28" fmla="*/ 51 w 100"/>
                  <a:gd name="T29" fmla="*/ 30 h 78"/>
                  <a:gd name="T30" fmla="*/ 54 w 100"/>
                  <a:gd name="T31" fmla="*/ 27 h 78"/>
                  <a:gd name="T32" fmla="*/ 57 w 100"/>
                  <a:gd name="T33" fmla="*/ 19 h 78"/>
                  <a:gd name="T34" fmla="*/ 60 w 100"/>
                  <a:gd name="T35" fmla="*/ 3 h 78"/>
                  <a:gd name="T36" fmla="*/ 60 w 100"/>
                  <a:gd name="T37" fmla="*/ 3 h 78"/>
                  <a:gd name="T38" fmla="*/ 69 w 100"/>
                  <a:gd name="T39" fmla="*/ 1 h 78"/>
                  <a:gd name="T40" fmla="*/ 81 w 100"/>
                  <a:gd name="T41" fmla="*/ 0 h 78"/>
                  <a:gd name="T42" fmla="*/ 93 w 100"/>
                  <a:gd name="T43" fmla="*/ 0 h 78"/>
                  <a:gd name="T44" fmla="*/ 97 w 100"/>
                  <a:gd name="T45" fmla="*/ 1 h 78"/>
                  <a:gd name="T46" fmla="*/ 99 w 100"/>
                  <a:gd name="T47" fmla="*/ 3 h 78"/>
                  <a:gd name="T48" fmla="*/ 99 w 100"/>
                  <a:gd name="T49" fmla="*/ 3 h 78"/>
                  <a:gd name="T50" fmla="*/ 100 w 100"/>
                  <a:gd name="T51" fmla="*/ 7 h 78"/>
                  <a:gd name="T52" fmla="*/ 99 w 100"/>
                  <a:gd name="T53" fmla="*/ 15 h 78"/>
                  <a:gd name="T54" fmla="*/ 99 w 100"/>
                  <a:gd name="T55" fmla="*/ 27 h 78"/>
                  <a:gd name="T56" fmla="*/ 99 w 100"/>
                  <a:gd name="T57" fmla="*/ 27 h 78"/>
                  <a:gd name="T58" fmla="*/ 99 w 100"/>
                  <a:gd name="T59" fmla="*/ 37 h 78"/>
                  <a:gd name="T60" fmla="*/ 99 w 100"/>
                  <a:gd name="T61" fmla="*/ 43 h 78"/>
                  <a:gd name="T62" fmla="*/ 100 w 100"/>
                  <a:gd name="T63" fmla="*/ 48 h 78"/>
                  <a:gd name="T64" fmla="*/ 100 w 100"/>
                  <a:gd name="T65" fmla="*/ 48 h 78"/>
                  <a:gd name="T66" fmla="*/ 96 w 100"/>
                  <a:gd name="T67" fmla="*/ 49 h 78"/>
                  <a:gd name="T68" fmla="*/ 91 w 100"/>
                  <a:gd name="T69" fmla="*/ 51 h 78"/>
                  <a:gd name="T70" fmla="*/ 82 w 100"/>
                  <a:gd name="T71" fmla="*/ 58 h 78"/>
                  <a:gd name="T72" fmla="*/ 75 w 100"/>
                  <a:gd name="T73" fmla="*/ 69 h 78"/>
                  <a:gd name="T74" fmla="*/ 70 w 100"/>
                  <a:gd name="T75" fmla="*/ 78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0" h="78">
                    <a:moveTo>
                      <a:pt x="0" y="73"/>
                    </a:moveTo>
                    <a:lnTo>
                      <a:pt x="0" y="73"/>
                    </a:lnTo>
                    <a:lnTo>
                      <a:pt x="4" y="72"/>
                    </a:lnTo>
                    <a:lnTo>
                      <a:pt x="7" y="67"/>
                    </a:lnTo>
                    <a:lnTo>
                      <a:pt x="10" y="63"/>
                    </a:lnTo>
                    <a:lnTo>
                      <a:pt x="12" y="57"/>
                    </a:lnTo>
                    <a:lnTo>
                      <a:pt x="13" y="45"/>
                    </a:lnTo>
                    <a:lnTo>
                      <a:pt x="16" y="36"/>
                    </a:lnTo>
                    <a:lnTo>
                      <a:pt x="24" y="36"/>
                    </a:lnTo>
                    <a:lnTo>
                      <a:pt x="33" y="36"/>
                    </a:lnTo>
                    <a:lnTo>
                      <a:pt x="40" y="36"/>
                    </a:lnTo>
                    <a:lnTo>
                      <a:pt x="48" y="33"/>
                    </a:lnTo>
                    <a:lnTo>
                      <a:pt x="51" y="30"/>
                    </a:lnTo>
                    <a:lnTo>
                      <a:pt x="54" y="27"/>
                    </a:lnTo>
                    <a:lnTo>
                      <a:pt x="57" y="19"/>
                    </a:lnTo>
                    <a:lnTo>
                      <a:pt x="60" y="3"/>
                    </a:lnTo>
                    <a:lnTo>
                      <a:pt x="69" y="1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7" y="1"/>
                    </a:lnTo>
                    <a:lnTo>
                      <a:pt x="99" y="3"/>
                    </a:lnTo>
                    <a:lnTo>
                      <a:pt x="100" y="7"/>
                    </a:lnTo>
                    <a:lnTo>
                      <a:pt x="99" y="15"/>
                    </a:lnTo>
                    <a:lnTo>
                      <a:pt x="99" y="27"/>
                    </a:lnTo>
                    <a:lnTo>
                      <a:pt x="99" y="37"/>
                    </a:lnTo>
                    <a:lnTo>
                      <a:pt x="99" y="43"/>
                    </a:lnTo>
                    <a:lnTo>
                      <a:pt x="100" y="48"/>
                    </a:lnTo>
                    <a:lnTo>
                      <a:pt x="96" y="49"/>
                    </a:lnTo>
                    <a:lnTo>
                      <a:pt x="91" y="51"/>
                    </a:lnTo>
                    <a:lnTo>
                      <a:pt x="82" y="58"/>
                    </a:lnTo>
                    <a:lnTo>
                      <a:pt x="75" y="69"/>
                    </a:lnTo>
                    <a:lnTo>
                      <a:pt x="70" y="7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0" name="Freeform 9171">
                <a:extLst>
                  <a:ext uri="{FF2B5EF4-FFF2-40B4-BE49-F238E27FC236}">
                    <a16:creationId xmlns:a16="http://schemas.microsoft.com/office/drawing/2014/main" id="{E688EC72-A693-48E8-BC76-DE734AB74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1611"/>
                <a:ext cx="30" cy="36"/>
              </a:xfrm>
              <a:custGeom>
                <a:avLst/>
                <a:gdLst>
                  <a:gd name="T0" fmla="*/ 0 w 30"/>
                  <a:gd name="T1" fmla="*/ 0 h 36"/>
                  <a:gd name="T2" fmla="*/ 0 w 30"/>
                  <a:gd name="T3" fmla="*/ 0 h 36"/>
                  <a:gd name="T4" fmla="*/ 4 w 30"/>
                  <a:gd name="T5" fmla="*/ 4 h 36"/>
                  <a:gd name="T6" fmla="*/ 9 w 30"/>
                  <a:gd name="T7" fmla="*/ 9 h 36"/>
                  <a:gd name="T8" fmla="*/ 15 w 30"/>
                  <a:gd name="T9" fmla="*/ 13 h 36"/>
                  <a:gd name="T10" fmla="*/ 19 w 30"/>
                  <a:gd name="T11" fmla="*/ 18 h 36"/>
                  <a:gd name="T12" fmla="*/ 19 w 30"/>
                  <a:gd name="T13" fmla="*/ 18 h 36"/>
                  <a:gd name="T14" fmla="*/ 25 w 30"/>
                  <a:gd name="T15" fmla="*/ 27 h 36"/>
                  <a:gd name="T16" fmla="*/ 30 w 30"/>
                  <a:gd name="T17" fmla="*/ 36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36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9" y="9"/>
                    </a:lnTo>
                    <a:lnTo>
                      <a:pt x="15" y="13"/>
                    </a:lnTo>
                    <a:lnTo>
                      <a:pt x="19" y="18"/>
                    </a:lnTo>
                    <a:lnTo>
                      <a:pt x="25" y="27"/>
                    </a:lnTo>
                    <a:lnTo>
                      <a:pt x="30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1" name="Freeform 9172">
                <a:extLst>
                  <a:ext uri="{FF2B5EF4-FFF2-40B4-BE49-F238E27FC236}">
                    <a16:creationId xmlns:a16="http://schemas.microsoft.com/office/drawing/2014/main" id="{F6627941-12DC-48A5-8AAF-942002AC1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404"/>
                <a:ext cx="95" cy="139"/>
              </a:xfrm>
              <a:custGeom>
                <a:avLst/>
                <a:gdLst>
                  <a:gd name="T0" fmla="*/ 0 w 95"/>
                  <a:gd name="T1" fmla="*/ 0 h 139"/>
                  <a:gd name="T2" fmla="*/ 0 w 95"/>
                  <a:gd name="T3" fmla="*/ 0 h 139"/>
                  <a:gd name="T4" fmla="*/ 11 w 95"/>
                  <a:gd name="T5" fmla="*/ 3 h 139"/>
                  <a:gd name="T6" fmla="*/ 21 w 95"/>
                  <a:gd name="T7" fmla="*/ 3 h 139"/>
                  <a:gd name="T8" fmla="*/ 32 w 95"/>
                  <a:gd name="T9" fmla="*/ 4 h 139"/>
                  <a:gd name="T10" fmla="*/ 42 w 95"/>
                  <a:gd name="T11" fmla="*/ 7 h 139"/>
                  <a:gd name="T12" fmla="*/ 42 w 95"/>
                  <a:gd name="T13" fmla="*/ 7 h 139"/>
                  <a:gd name="T14" fmla="*/ 51 w 95"/>
                  <a:gd name="T15" fmla="*/ 13 h 139"/>
                  <a:gd name="T16" fmla="*/ 59 w 95"/>
                  <a:gd name="T17" fmla="*/ 18 h 139"/>
                  <a:gd name="T18" fmla="*/ 59 w 95"/>
                  <a:gd name="T19" fmla="*/ 18 h 139"/>
                  <a:gd name="T20" fmla="*/ 65 w 95"/>
                  <a:gd name="T21" fmla="*/ 21 h 139"/>
                  <a:gd name="T22" fmla="*/ 71 w 95"/>
                  <a:gd name="T23" fmla="*/ 22 h 139"/>
                  <a:gd name="T24" fmla="*/ 71 w 95"/>
                  <a:gd name="T25" fmla="*/ 22 h 139"/>
                  <a:gd name="T26" fmla="*/ 77 w 95"/>
                  <a:gd name="T27" fmla="*/ 25 h 139"/>
                  <a:gd name="T28" fmla="*/ 81 w 95"/>
                  <a:gd name="T29" fmla="*/ 28 h 139"/>
                  <a:gd name="T30" fmla="*/ 84 w 95"/>
                  <a:gd name="T31" fmla="*/ 33 h 139"/>
                  <a:gd name="T32" fmla="*/ 87 w 95"/>
                  <a:gd name="T33" fmla="*/ 37 h 139"/>
                  <a:gd name="T34" fmla="*/ 89 w 95"/>
                  <a:gd name="T35" fmla="*/ 42 h 139"/>
                  <a:gd name="T36" fmla="*/ 89 w 95"/>
                  <a:gd name="T37" fmla="*/ 46 h 139"/>
                  <a:gd name="T38" fmla="*/ 87 w 95"/>
                  <a:gd name="T39" fmla="*/ 55 h 139"/>
                  <a:gd name="T40" fmla="*/ 83 w 95"/>
                  <a:gd name="T41" fmla="*/ 64 h 139"/>
                  <a:gd name="T42" fmla="*/ 78 w 95"/>
                  <a:gd name="T43" fmla="*/ 73 h 139"/>
                  <a:gd name="T44" fmla="*/ 66 w 95"/>
                  <a:gd name="T45" fmla="*/ 90 h 139"/>
                  <a:gd name="T46" fmla="*/ 66 w 95"/>
                  <a:gd name="T47" fmla="*/ 90 h 139"/>
                  <a:gd name="T48" fmla="*/ 74 w 95"/>
                  <a:gd name="T49" fmla="*/ 93 h 139"/>
                  <a:gd name="T50" fmla="*/ 80 w 95"/>
                  <a:gd name="T51" fmla="*/ 99 h 139"/>
                  <a:gd name="T52" fmla="*/ 84 w 95"/>
                  <a:gd name="T53" fmla="*/ 103 h 139"/>
                  <a:gd name="T54" fmla="*/ 87 w 95"/>
                  <a:gd name="T55" fmla="*/ 111 h 139"/>
                  <a:gd name="T56" fmla="*/ 92 w 95"/>
                  <a:gd name="T57" fmla="*/ 126 h 139"/>
                  <a:gd name="T58" fmla="*/ 95 w 95"/>
                  <a:gd name="T59" fmla="*/ 139 h 13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5" h="139">
                    <a:moveTo>
                      <a:pt x="0" y="0"/>
                    </a:moveTo>
                    <a:lnTo>
                      <a:pt x="0" y="0"/>
                    </a:lnTo>
                    <a:lnTo>
                      <a:pt x="11" y="3"/>
                    </a:lnTo>
                    <a:lnTo>
                      <a:pt x="21" y="3"/>
                    </a:lnTo>
                    <a:lnTo>
                      <a:pt x="32" y="4"/>
                    </a:lnTo>
                    <a:lnTo>
                      <a:pt x="42" y="7"/>
                    </a:lnTo>
                    <a:lnTo>
                      <a:pt x="51" y="13"/>
                    </a:lnTo>
                    <a:lnTo>
                      <a:pt x="59" y="18"/>
                    </a:lnTo>
                    <a:lnTo>
                      <a:pt x="65" y="21"/>
                    </a:lnTo>
                    <a:lnTo>
                      <a:pt x="71" y="22"/>
                    </a:lnTo>
                    <a:lnTo>
                      <a:pt x="77" y="25"/>
                    </a:lnTo>
                    <a:lnTo>
                      <a:pt x="81" y="28"/>
                    </a:lnTo>
                    <a:lnTo>
                      <a:pt x="84" y="33"/>
                    </a:lnTo>
                    <a:lnTo>
                      <a:pt x="87" y="37"/>
                    </a:lnTo>
                    <a:lnTo>
                      <a:pt x="89" y="42"/>
                    </a:lnTo>
                    <a:lnTo>
                      <a:pt x="89" y="46"/>
                    </a:lnTo>
                    <a:lnTo>
                      <a:pt x="87" y="55"/>
                    </a:lnTo>
                    <a:lnTo>
                      <a:pt x="83" y="64"/>
                    </a:lnTo>
                    <a:lnTo>
                      <a:pt x="78" y="73"/>
                    </a:lnTo>
                    <a:lnTo>
                      <a:pt x="66" y="90"/>
                    </a:lnTo>
                    <a:lnTo>
                      <a:pt x="74" y="93"/>
                    </a:lnTo>
                    <a:lnTo>
                      <a:pt x="80" y="99"/>
                    </a:lnTo>
                    <a:lnTo>
                      <a:pt x="84" y="103"/>
                    </a:lnTo>
                    <a:lnTo>
                      <a:pt x="87" y="111"/>
                    </a:lnTo>
                    <a:lnTo>
                      <a:pt x="92" y="126"/>
                    </a:lnTo>
                    <a:lnTo>
                      <a:pt x="95" y="1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2" name="Freeform 9173">
                <a:extLst>
                  <a:ext uri="{FF2B5EF4-FFF2-40B4-BE49-F238E27FC236}">
                    <a16:creationId xmlns:a16="http://schemas.microsoft.com/office/drawing/2014/main" id="{01C94337-92FB-4481-81C0-DF0179FA7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461"/>
                <a:ext cx="53" cy="36"/>
              </a:xfrm>
              <a:custGeom>
                <a:avLst/>
                <a:gdLst>
                  <a:gd name="T0" fmla="*/ 0 w 53"/>
                  <a:gd name="T1" fmla="*/ 0 h 36"/>
                  <a:gd name="T2" fmla="*/ 0 w 53"/>
                  <a:gd name="T3" fmla="*/ 0 h 36"/>
                  <a:gd name="T4" fmla="*/ 8 w 53"/>
                  <a:gd name="T5" fmla="*/ 1 h 36"/>
                  <a:gd name="T6" fmla="*/ 15 w 53"/>
                  <a:gd name="T7" fmla="*/ 3 h 36"/>
                  <a:gd name="T8" fmla="*/ 23 w 53"/>
                  <a:gd name="T9" fmla="*/ 6 h 36"/>
                  <a:gd name="T10" fmla="*/ 32 w 53"/>
                  <a:gd name="T11" fmla="*/ 10 h 36"/>
                  <a:gd name="T12" fmla="*/ 39 w 53"/>
                  <a:gd name="T13" fmla="*/ 16 h 36"/>
                  <a:gd name="T14" fmla="*/ 45 w 53"/>
                  <a:gd name="T15" fmla="*/ 22 h 36"/>
                  <a:gd name="T16" fmla="*/ 50 w 53"/>
                  <a:gd name="T17" fmla="*/ 28 h 36"/>
                  <a:gd name="T18" fmla="*/ 53 w 53"/>
                  <a:gd name="T19" fmla="*/ 36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36">
                    <a:moveTo>
                      <a:pt x="0" y="0"/>
                    </a:moveTo>
                    <a:lnTo>
                      <a:pt x="0" y="0"/>
                    </a:lnTo>
                    <a:lnTo>
                      <a:pt x="8" y="1"/>
                    </a:lnTo>
                    <a:lnTo>
                      <a:pt x="15" y="3"/>
                    </a:lnTo>
                    <a:lnTo>
                      <a:pt x="23" y="6"/>
                    </a:lnTo>
                    <a:lnTo>
                      <a:pt x="32" y="10"/>
                    </a:lnTo>
                    <a:lnTo>
                      <a:pt x="39" y="16"/>
                    </a:lnTo>
                    <a:lnTo>
                      <a:pt x="45" y="22"/>
                    </a:lnTo>
                    <a:lnTo>
                      <a:pt x="50" y="28"/>
                    </a:lnTo>
                    <a:lnTo>
                      <a:pt x="53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3" name="Freeform 9174">
                <a:extLst>
                  <a:ext uri="{FF2B5EF4-FFF2-40B4-BE49-F238E27FC236}">
                    <a16:creationId xmlns:a16="http://schemas.microsoft.com/office/drawing/2014/main" id="{97C5CE47-574A-4F5B-BB1F-D40AED1D3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485"/>
                <a:ext cx="1" cy="25"/>
              </a:xfrm>
              <a:custGeom>
                <a:avLst/>
                <a:gdLst>
                  <a:gd name="T0" fmla="*/ 0 w 1"/>
                  <a:gd name="T1" fmla="*/ 0 h 25"/>
                  <a:gd name="T2" fmla="*/ 0 w 1"/>
                  <a:gd name="T3" fmla="*/ 0 h 25"/>
                  <a:gd name="T4" fmla="*/ 0 w 1"/>
                  <a:gd name="T5" fmla="*/ 2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5">
                    <a:moveTo>
                      <a:pt x="0" y="0"/>
                    </a:moveTo>
                    <a:lnTo>
                      <a:pt x="0" y="0"/>
                    </a:lnTo>
                    <a:lnTo>
                      <a:pt x="0" y="2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4" name="Freeform 9175">
                <a:extLst>
                  <a:ext uri="{FF2B5EF4-FFF2-40B4-BE49-F238E27FC236}">
                    <a16:creationId xmlns:a16="http://schemas.microsoft.com/office/drawing/2014/main" id="{1351A062-D251-4A3D-B681-B118BC3C7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404"/>
                <a:ext cx="91" cy="34"/>
              </a:xfrm>
              <a:custGeom>
                <a:avLst/>
                <a:gdLst>
                  <a:gd name="T0" fmla="*/ 0 w 91"/>
                  <a:gd name="T1" fmla="*/ 3 h 34"/>
                  <a:gd name="T2" fmla="*/ 0 w 91"/>
                  <a:gd name="T3" fmla="*/ 3 h 34"/>
                  <a:gd name="T4" fmla="*/ 9 w 91"/>
                  <a:gd name="T5" fmla="*/ 15 h 34"/>
                  <a:gd name="T6" fmla="*/ 21 w 91"/>
                  <a:gd name="T7" fmla="*/ 25 h 34"/>
                  <a:gd name="T8" fmla="*/ 28 w 91"/>
                  <a:gd name="T9" fmla="*/ 30 h 34"/>
                  <a:gd name="T10" fmla="*/ 36 w 91"/>
                  <a:gd name="T11" fmla="*/ 33 h 34"/>
                  <a:gd name="T12" fmla="*/ 43 w 91"/>
                  <a:gd name="T13" fmla="*/ 34 h 34"/>
                  <a:gd name="T14" fmla="*/ 51 w 91"/>
                  <a:gd name="T15" fmla="*/ 34 h 34"/>
                  <a:gd name="T16" fmla="*/ 51 w 91"/>
                  <a:gd name="T17" fmla="*/ 34 h 34"/>
                  <a:gd name="T18" fmla="*/ 57 w 91"/>
                  <a:gd name="T19" fmla="*/ 33 h 34"/>
                  <a:gd name="T20" fmla="*/ 63 w 91"/>
                  <a:gd name="T21" fmla="*/ 30 h 34"/>
                  <a:gd name="T22" fmla="*/ 73 w 91"/>
                  <a:gd name="T23" fmla="*/ 21 h 34"/>
                  <a:gd name="T24" fmla="*/ 73 w 91"/>
                  <a:gd name="T25" fmla="*/ 21 h 34"/>
                  <a:gd name="T26" fmla="*/ 81 w 91"/>
                  <a:gd name="T27" fmla="*/ 18 h 34"/>
                  <a:gd name="T28" fmla="*/ 85 w 91"/>
                  <a:gd name="T29" fmla="*/ 12 h 34"/>
                  <a:gd name="T30" fmla="*/ 90 w 91"/>
                  <a:gd name="T31" fmla="*/ 7 h 34"/>
                  <a:gd name="T32" fmla="*/ 91 w 91"/>
                  <a:gd name="T33" fmla="*/ 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1" h="34">
                    <a:moveTo>
                      <a:pt x="0" y="3"/>
                    </a:moveTo>
                    <a:lnTo>
                      <a:pt x="0" y="3"/>
                    </a:lnTo>
                    <a:lnTo>
                      <a:pt x="9" y="15"/>
                    </a:lnTo>
                    <a:lnTo>
                      <a:pt x="21" y="25"/>
                    </a:lnTo>
                    <a:lnTo>
                      <a:pt x="28" y="30"/>
                    </a:lnTo>
                    <a:lnTo>
                      <a:pt x="36" y="33"/>
                    </a:lnTo>
                    <a:lnTo>
                      <a:pt x="43" y="34"/>
                    </a:lnTo>
                    <a:lnTo>
                      <a:pt x="51" y="34"/>
                    </a:lnTo>
                    <a:lnTo>
                      <a:pt x="57" y="33"/>
                    </a:lnTo>
                    <a:lnTo>
                      <a:pt x="63" y="30"/>
                    </a:lnTo>
                    <a:lnTo>
                      <a:pt x="73" y="21"/>
                    </a:lnTo>
                    <a:lnTo>
                      <a:pt x="81" y="18"/>
                    </a:lnTo>
                    <a:lnTo>
                      <a:pt x="85" y="12"/>
                    </a:lnTo>
                    <a:lnTo>
                      <a:pt x="90" y="7"/>
                    </a:lnTo>
                    <a:lnTo>
                      <a:pt x="9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5" name="Freeform 9176">
                <a:extLst>
                  <a:ext uri="{FF2B5EF4-FFF2-40B4-BE49-F238E27FC236}">
                    <a16:creationId xmlns:a16="http://schemas.microsoft.com/office/drawing/2014/main" id="{04D6592C-0EEA-41AC-AB78-20333833E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1417"/>
                <a:ext cx="29" cy="68"/>
              </a:xfrm>
              <a:custGeom>
                <a:avLst/>
                <a:gdLst>
                  <a:gd name="T0" fmla="*/ 0 w 29"/>
                  <a:gd name="T1" fmla="*/ 0 h 68"/>
                  <a:gd name="T2" fmla="*/ 0 w 29"/>
                  <a:gd name="T3" fmla="*/ 0 h 68"/>
                  <a:gd name="T4" fmla="*/ 12 w 29"/>
                  <a:gd name="T5" fmla="*/ 15 h 68"/>
                  <a:gd name="T6" fmla="*/ 21 w 29"/>
                  <a:gd name="T7" fmla="*/ 32 h 68"/>
                  <a:gd name="T8" fmla="*/ 24 w 29"/>
                  <a:gd name="T9" fmla="*/ 39 h 68"/>
                  <a:gd name="T10" fmla="*/ 27 w 29"/>
                  <a:gd name="T11" fmla="*/ 48 h 68"/>
                  <a:gd name="T12" fmla="*/ 29 w 29"/>
                  <a:gd name="T13" fmla="*/ 57 h 68"/>
                  <a:gd name="T14" fmla="*/ 29 w 29"/>
                  <a:gd name="T15" fmla="*/ 68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68">
                    <a:moveTo>
                      <a:pt x="0" y="0"/>
                    </a:moveTo>
                    <a:lnTo>
                      <a:pt x="0" y="0"/>
                    </a:lnTo>
                    <a:lnTo>
                      <a:pt x="12" y="15"/>
                    </a:lnTo>
                    <a:lnTo>
                      <a:pt x="21" y="32"/>
                    </a:lnTo>
                    <a:lnTo>
                      <a:pt x="24" y="39"/>
                    </a:lnTo>
                    <a:lnTo>
                      <a:pt x="27" y="48"/>
                    </a:lnTo>
                    <a:lnTo>
                      <a:pt x="29" y="57"/>
                    </a:lnTo>
                    <a:lnTo>
                      <a:pt x="29" y="6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6" name="Freeform 9177">
                <a:extLst>
                  <a:ext uri="{FF2B5EF4-FFF2-40B4-BE49-F238E27FC236}">
                    <a16:creationId xmlns:a16="http://schemas.microsoft.com/office/drawing/2014/main" id="{35431658-9CB6-4596-823F-AC22379E3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431"/>
                <a:ext cx="7" cy="105"/>
              </a:xfrm>
              <a:custGeom>
                <a:avLst/>
                <a:gdLst>
                  <a:gd name="T0" fmla="*/ 7 w 7"/>
                  <a:gd name="T1" fmla="*/ 0 h 105"/>
                  <a:gd name="T2" fmla="*/ 7 w 7"/>
                  <a:gd name="T3" fmla="*/ 0 h 105"/>
                  <a:gd name="T4" fmla="*/ 4 w 7"/>
                  <a:gd name="T5" fmla="*/ 6 h 105"/>
                  <a:gd name="T6" fmla="*/ 1 w 7"/>
                  <a:gd name="T7" fmla="*/ 12 h 105"/>
                  <a:gd name="T8" fmla="*/ 0 w 7"/>
                  <a:gd name="T9" fmla="*/ 25 h 105"/>
                  <a:gd name="T10" fmla="*/ 1 w 7"/>
                  <a:gd name="T11" fmla="*/ 40 h 105"/>
                  <a:gd name="T12" fmla="*/ 0 w 7"/>
                  <a:gd name="T13" fmla="*/ 54 h 105"/>
                  <a:gd name="T14" fmla="*/ 0 w 7"/>
                  <a:gd name="T15" fmla="*/ 54 h 105"/>
                  <a:gd name="T16" fmla="*/ 0 w 7"/>
                  <a:gd name="T17" fmla="*/ 64 h 105"/>
                  <a:gd name="T18" fmla="*/ 0 w 7"/>
                  <a:gd name="T19" fmla="*/ 82 h 105"/>
                  <a:gd name="T20" fmla="*/ 1 w 7"/>
                  <a:gd name="T21" fmla="*/ 99 h 105"/>
                  <a:gd name="T22" fmla="*/ 3 w 7"/>
                  <a:gd name="T23" fmla="*/ 105 h 105"/>
                  <a:gd name="T24" fmla="*/ 3 w 7"/>
                  <a:gd name="T25" fmla="*/ 105 h 105"/>
                  <a:gd name="T26" fmla="*/ 4 w 7"/>
                  <a:gd name="T27" fmla="*/ 105 h 10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" h="105">
                    <a:moveTo>
                      <a:pt x="7" y="0"/>
                    </a:moveTo>
                    <a:lnTo>
                      <a:pt x="7" y="0"/>
                    </a:lnTo>
                    <a:lnTo>
                      <a:pt x="4" y="6"/>
                    </a:lnTo>
                    <a:lnTo>
                      <a:pt x="1" y="12"/>
                    </a:lnTo>
                    <a:lnTo>
                      <a:pt x="0" y="25"/>
                    </a:lnTo>
                    <a:lnTo>
                      <a:pt x="1" y="40"/>
                    </a:lnTo>
                    <a:lnTo>
                      <a:pt x="0" y="54"/>
                    </a:lnTo>
                    <a:lnTo>
                      <a:pt x="0" y="64"/>
                    </a:lnTo>
                    <a:lnTo>
                      <a:pt x="0" y="82"/>
                    </a:lnTo>
                    <a:lnTo>
                      <a:pt x="1" y="99"/>
                    </a:lnTo>
                    <a:lnTo>
                      <a:pt x="3" y="105"/>
                    </a:lnTo>
                    <a:lnTo>
                      <a:pt x="4" y="10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7" name="Freeform 9178">
                <a:extLst>
                  <a:ext uri="{FF2B5EF4-FFF2-40B4-BE49-F238E27FC236}">
                    <a16:creationId xmlns:a16="http://schemas.microsoft.com/office/drawing/2014/main" id="{49EC83E1-DFA6-4C93-8E6A-62DC075F7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560"/>
                <a:ext cx="289" cy="87"/>
              </a:xfrm>
              <a:custGeom>
                <a:avLst/>
                <a:gdLst>
                  <a:gd name="T0" fmla="*/ 0 w 289"/>
                  <a:gd name="T1" fmla="*/ 0 h 87"/>
                  <a:gd name="T2" fmla="*/ 0 w 289"/>
                  <a:gd name="T3" fmla="*/ 0 h 87"/>
                  <a:gd name="T4" fmla="*/ 5 w 289"/>
                  <a:gd name="T5" fmla="*/ 1 h 87"/>
                  <a:gd name="T6" fmla="*/ 9 w 289"/>
                  <a:gd name="T7" fmla="*/ 1 h 87"/>
                  <a:gd name="T8" fmla="*/ 17 w 289"/>
                  <a:gd name="T9" fmla="*/ 6 h 87"/>
                  <a:gd name="T10" fmla="*/ 24 w 289"/>
                  <a:gd name="T11" fmla="*/ 10 h 87"/>
                  <a:gd name="T12" fmla="*/ 32 w 289"/>
                  <a:gd name="T13" fmla="*/ 12 h 87"/>
                  <a:gd name="T14" fmla="*/ 32 w 289"/>
                  <a:gd name="T15" fmla="*/ 12 h 87"/>
                  <a:gd name="T16" fmla="*/ 44 w 289"/>
                  <a:gd name="T17" fmla="*/ 12 h 87"/>
                  <a:gd name="T18" fmla="*/ 56 w 289"/>
                  <a:gd name="T19" fmla="*/ 12 h 87"/>
                  <a:gd name="T20" fmla="*/ 56 w 289"/>
                  <a:gd name="T21" fmla="*/ 12 h 87"/>
                  <a:gd name="T22" fmla="*/ 68 w 289"/>
                  <a:gd name="T23" fmla="*/ 15 h 87"/>
                  <a:gd name="T24" fmla="*/ 80 w 289"/>
                  <a:gd name="T25" fmla="*/ 19 h 87"/>
                  <a:gd name="T26" fmla="*/ 80 w 289"/>
                  <a:gd name="T27" fmla="*/ 19 h 87"/>
                  <a:gd name="T28" fmla="*/ 84 w 289"/>
                  <a:gd name="T29" fmla="*/ 16 h 87"/>
                  <a:gd name="T30" fmla="*/ 90 w 289"/>
                  <a:gd name="T31" fmla="*/ 13 h 87"/>
                  <a:gd name="T32" fmla="*/ 102 w 289"/>
                  <a:gd name="T33" fmla="*/ 7 h 87"/>
                  <a:gd name="T34" fmla="*/ 117 w 289"/>
                  <a:gd name="T35" fmla="*/ 4 h 87"/>
                  <a:gd name="T36" fmla="*/ 129 w 289"/>
                  <a:gd name="T37" fmla="*/ 3 h 87"/>
                  <a:gd name="T38" fmla="*/ 129 w 289"/>
                  <a:gd name="T39" fmla="*/ 3 h 87"/>
                  <a:gd name="T40" fmla="*/ 135 w 289"/>
                  <a:gd name="T41" fmla="*/ 4 h 87"/>
                  <a:gd name="T42" fmla="*/ 141 w 289"/>
                  <a:gd name="T43" fmla="*/ 6 h 87"/>
                  <a:gd name="T44" fmla="*/ 152 w 289"/>
                  <a:gd name="T45" fmla="*/ 12 h 87"/>
                  <a:gd name="T46" fmla="*/ 158 w 289"/>
                  <a:gd name="T47" fmla="*/ 13 h 87"/>
                  <a:gd name="T48" fmla="*/ 162 w 289"/>
                  <a:gd name="T49" fmla="*/ 15 h 87"/>
                  <a:gd name="T50" fmla="*/ 168 w 289"/>
                  <a:gd name="T51" fmla="*/ 13 h 87"/>
                  <a:gd name="T52" fmla="*/ 174 w 289"/>
                  <a:gd name="T53" fmla="*/ 10 h 87"/>
                  <a:gd name="T54" fmla="*/ 174 w 289"/>
                  <a:gd name="T55" fmla="*/ 10 h 87"/>
                  <a:gd name="T56" fmla="*/ 182 w 289"/>
                  <a:gd name="T57" fmla="*/ 16 h 87"/>
                  <a:gd name="T58" fmla="*/ 188 w 289"/>
                  <a:gd name="T59" fmla="*/ 19 h 87"/>
                  <a:gd name="T60" fmla="*/ 195 w 289"/>
                  <a:gd name="T61" fmla="*/ 21 h 87"/>
                  <a:gd name="T62" fmla="*/ 204 w 289"/>
                  <a:gd name="T63" fmla="*/ 21 h 87"/>
                  <a:gd name="T64" fmla="*/ 204 w 289"/>
                  <a:gd name="T65" fmla="*/ 21 h 87"/>
                  <a:gd name="T66" fmla="*/ 213 w 289"/>
                  <a:gd name="T67" fmla="*/ 19 h 87"/>
                  <a:gd name="T68" fmla="*/ 216 w 289"/>
                  <a:gd name="T69" fmla="*/ 19 h 87"/>
                  <a:gd name="T70" fmla="*/ 220 w 289"/>
                  <a:gd name="T71" fmla="*/ 21 h 87"/>
                  <a:gd name="T72" fmla="*/ 220 w 289"/>
                  <a:gd name="T73" fmla="*/ 21 h 87"/>
                  <a:gd name="T74" fmla="*/ 225 w 289"/>
                  <a:gd name="T75" fmla="*/ 22 h 87"/>
                  <a:gd name="T76" fmla="*/ 228 w 289"/>
                  <a:gd name="T77" fmla="*/ 25 h 87"/>
                  <a:gd name="T78" fmla="*/ 232 w 289"/>
                  <a:gd name="T79" fmla="*/ 28 h 87"/>
                  <a:gd name="T80" fmla="*/ 235 w 289"/>
                  <a:gd name="T81" fmla="*/ 30 h 87"/>
                  <a:gd name="T82" fmla="*/ 235 w 289"/>
                  <a:gd name="T83" fmla="*/ 30 h 87"/>
                  <a:gd name="T84" fmla="*/ 244 w 289"/>
                  <a:gd name="T85" fmla="*/ 31 h 87"/>
                  <a:gd name="T86" fmla="*/ 249 w 289"/>
                  <a:gd name="T87" fmla="*/ 33 h 87"/>
                  <a:gd name="T88" fmla="*/ 253 w 289"/>
                  <a:gd name="T89" fmla="*/ 34 h 87"/>
                  <a:gd name="T90" fmla="*/ 253 w 289"/>
                  <a:gd name="T91" fmla="*/ 34 h 87"/>
                  <a:gd name="T92" fmla="*/ 255 w 289"/>
                  <a:gd name="T93" fmla="*/ 37 h 87"/>
                  <a:gd name="T94" fmla="*/ 258 w 289"/>
                  <a:gd name="T95" fmla="*/ 42 h 87"/>
                  <a:gd name="T96" fmla="*/ 261 w 289"/>
                  <a:gd name="T97" fmla="*/ 49 h 87"/>
                  <a:gd name="T98" fmla="*/ 261 w 289"/>
                  <a:gd name="T99" fmla="*/ 49 h 87"/>
                  <a:gd name="T100" fmla="*/ 267 w 289"/>
                  <a:gd name="T101" fmla="*/ 60 h 87"/>
                  <a:gd name="T102" fmla="*/ 273 w 289"/>
                  <a:gd name="T103" fmla="*/ 70 h 87"/>
                  <a:gd name="T104" fmla="*/ 280 w 289"/>
                  <a:gd name="T105" fmla="*/ 79 h 87"/>
                  <a:gd name="T106" fmla="*/ 289 w 289"/>
                  <a:gd name="T107" fmla="*/ 87 h 8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89" h="87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9" y="1"/>
                    </a:lnTo>
                    <a:lnTo>
                      <a:pt x="17" y="6"/>
                    </a:lnTo>
                    <a:lnTo>
                      <a:pt x="24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2"/>
                    </a:lnTo>
                    <a:lnTo>
                      <a:pt x="68" y="15"/>
                    </a:lnTo>
                    <a:lnTo>
                      <a:pt x="80" y="19"/>
                    </a:lnTo>
                    <a:lnTo>
                      <a:pt x="84" y="16"/>
                    </a:lnTo>
                    <a:lnTo>
                      <a:pt x="90" y="13"/>
                    </a:lnTo>
                    <a:lnTo>
                      <a:pt x="102" y="7"/>
                    </a:lnTo>
                    <a:lnTo>
                      <a:pt x="117" y="4"/>
                    </a:lnTo>
                    <a:lnTo>
                      <a:pt x="129" y="3"/>
                    </a:lnTo>
                    <a:lnTo>
                      <a:pt x="135" y="4"/>
                    </a:lnTo>
                    <a:lnTo>
                      <a:pt x="141" y="6"/>
                    </a:lnTo>
                    <a:lnTo>
                      <a:pt x="152" y="12"/>
                    </a:lnTo>
                    <a:lnTo>
                      <a:pt x="158" y="13"/>
                    </a:lnTo>
                    <a:lnTo>
                      <a:pt x="162" y="15"/>
                    </a:lnTo>
                    <a:lnTo>
                      <a:pt x="168" y="13"/>
                    </a:lnTo>
                    <a:lnTo>
                      <a:pt x="174" y="10"/>
                    </a:lnTo>
                    <a:lnTo>
                      <a:pt x="182" y="16"/>
                    </a:lnTo>
                    <a:lnTo>
                      <a:pt x="188" y="19"/>
                    </a:lnTo>
                    <a:lnTo>
                      <a:pt x="195" y="21"/>
                    </a:lnTo>
                    <a:lnTo>
                      <a:pt x="204" y="21"/>
                    </a:lnTo>
                    <a:lnTo>
                      <a:pt x="213" y="19"/>
                    </a:lnTo>
                    <a:lnTo>
                      <a:pt x="216" y="19"/>
                    </a:lnTo>
                    <a:lnTo>
                      <a:pt x="220" y="21"/>
                    </a:lnTo>
                    <a:lnTo>
                      <a:pt x="225" y="22"/>
                    </a:lnTo>
                    <a:lnTo>
                      <a:pt x="228" y="25"/>
                    </a:lnTo>
                    <a:lnTo>
                      <a:pt x="232" y="28"/>
                    </a:lnTo>
                    <a:lnTo>
                      <a:pt x="235" y="30"/>
                    </a:lnTo>
                    <a:lnTo>
                      <a:pt x="244" y="31"/>
                    </a:lnTo>
                    <a:lnTo>
                      <a:pt x="249" y="33"/>
                    </a:lnTo>
                    <a:lnTo>
                      <a:pt x="253" y="34"/>
                    </a:lnTo>
                    <a:lnTo>
                      <a:pt x="255" y="37"/>
                    </a:lnTo>
                    <a:lnTo>
                      <a:pt x="258" y="42"/>
                    </a:lnTo>
                    <a:lnTo>
                      <a:pt x="261" y="49"/>
                    </a:lnTo>
                    <a:lnTo>
                      <a:pt x="267" y="60"/>
                    </a:lnTo>
                    <a:lnTo>
                      <a:pt x="273" y="70"/>
                    </a:lnTo>
                    <a:lnTo>
                      <a:pt x="280" y="79"/>
                    </a:lnTo>
                    <a:lnTo>
                      <a:pt x="289" y="8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8" name="Freeform 9179">
                <a:extLst>
                  <a:ext uri="{FF2B5EF4-FFF2-40B4-BE49-F238E27FC236}">
                    <a16:creationId xmlns:a16="http://schemas.microsoft.com/office/drawing/2014/main" id="{2DB1B66C-BDD2-4E1D-8830-70FDFC2AA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564"/>
                <a:ext cx="18" cy="44"/>
              </a:xfrm>
              <a:custGeom>
                <a:avLst/>
                <a:gdLst>
                  <a:gd name="T0" fmla="*/ 0 w 18"/>
                  <a:gd name="T1" fmla="*/ 0 h 44"/>
                  <a:gd name="T2" fmla="*/ 0 w 18"/>
                  <a:gd name="T3" fmla="*/ 0 h 44"/>
                  <a:gd name="T4" fmla="*/ 6 w 18"/>
                  <a:gd name="T5" fmla="*/ 24 h 44"/>
                  <a:gd name="T6" fmla="*/ 10 w 18"/>
                  <a:gd name="T7" fmla="*/ 35 h 44"/>
                  <a:gd name="T8" fmla="*/ 13 w 18"/>
                  <a:gd name="T9" fmla="*/ 39 h 44"/>
                  <a:gd name="T10" fmla="*/ 18 w 18"/>
                  <a:gd name="T11" fmla="*/ 44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4">
                    <a:moveTo>
                      <a:pt x="0" y="0"/>
                    </a:moveTo>
                    <a:lnTo>
                      <a:pt x="0" y="0"/>
                    </a:lnTo>
                    <a:lnTo>
                      <a:pt x="6" y="24"/>
                    </a:lnTo>
                    <a:lnTo>
                      <a:pt x="10" y="35"/>
                    </a:lnTo>
                    <a:lnTo>
                      <a:pt x="13" y="39"/>
                    </a:lnTo>
                    <a:lnTo>
                      <a:pt x="18" y="4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9" name="Freeform 9180">
                <a:extLst>
                  <a:ext uri="{FF2B5EF4-FFF2-40B4-BE49-F238E27FC236}">
                    <a16:creationId xmlns:a16="http://schemas.microsoft.com/office/drawing/2014/main" id="{532024DC-6509-4447-AD83-4BA4A7AA4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578"/>
                <a:ext cx="21" cy="22"/>
              </a:xfrm>
              <a:custGeom>
                <a:avLst/>
                <a:gdLst>
                  <a:gd name="T0" fmla="*/ 0 w 21"/>
                  <a:gd name="T1" fmla="*/ 22 h 22"/>
                  <a:gd name="T2" fmla="*/ 0 w 21"/>
                  <a:gd name="T3" fmla="*/ 22 h 22"/>
                  <a:gd name="T4" fmla="*/ 7 w 21"/>
                  <a:gd name="T5" fmla="*/ 18 h 22"/>
                  <a:gd name="T6" fmla="*/ 12 w 21"/>
                  <a:gd name="T7" fmla="*/ 13 h 22"/>
                  <a:gd name="T8" fmla="*/ 21 w 21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0" y="22"/>
                    </a:moveTo>
                    <a:lnTo>
                      <a:pt x="0" y="22"/>
                    </a:lnTo>
                    <a:lnTo>
                      <a:pt x="7" y="18"/>
                    </a:lnTo>
                    <a:lnTo>
                      <a:pt x="12" y="13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0" name="Freeform 9181">
                <a:extLst>
                  <a:ext uri="{FF2B5EF4-FFF2-40B4-BE49-F238E27FC236}">
                    <a16:creationId xmlns:a16="http://schemas.microsoft.com/office/drawing/2014/main" id="{74CA682F-4060-4418-BBEF-5088DB473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1590"/>
                <a:ext cx="71" cy="24"/>
              </a:xfrm>
              <a:custGeom>
                <a:avLst/>
                <a:gdLst>
                  <a:gd name="T0" fmla="*/ 0 w 71"/>
                  <a:gd name="T1" fmla="*/ 10 h 24"/>
                  <a:gd name="T2" fmla="*/ 0 w 71"/>
                  <a:gd name="T3" fmla="*/ 10 h 24"/>
                  <a:gd name="T4" fmla="*/ 6 w 71"/>
                  <a:gd name="T5" fmla="*/ 10 h 24"/>
                  <a:gd name="T6" fmla="*/ 12 w 71"/>
                  <a:gd name="T7" fmla="*/ 10 h 24"/>
                  <a:gd name="T8" fmla="*/ 18 w 71"/>
                  <a:gd name="T9" fmla="*/ 12 h 24"/>
                  <a:gd name="T10" fmla="*/ 24 w 71"/>
                  <a:gd name="T11" fmla="*/ 15 h 24"/>
                  <a:gd name="T12" fmla="*/ 24 w 71"/>
                  <a:gd name="T13" fmla="*/ 15 h 24"/>
                  <a:gd name="T14" fmla="*/ 33 w 71"/>
                  <a:gd name="T15" fmla="*/ 21 h 24"/>
                  <a:gd name="T16" fmla="*/ 36 w 71"/>
                  <a:gd name="T17" fmla="*/ 24 h 24"/>
                  <a:gd name="T18" fmla="*/ 40 w 71"/>
                  <a:gd name="T19" fmla="*/ 24 h 24"/>
                  <a:gd name="T20" fmla="*/ 40 w 71"/>
                  <a:gd name="T21" fmla="*/ 24 h 24"/>
                  <a:gd name="T22" fmla="*/ 46 w 71"/>
                  <a:gd name="T23" fmla="*/ 24 h 24"/>
                  <a:gd name="T24" fmla="*/ 51 w 71"/>
                  <a:gd name="T25" fmla="*/ 22 h 24"/>
                  <a:gd name="T26" fmla="*/ 55 w 71"/>
                  <a:gd name="T27" fmla="*/ 21 h 24"/>
                  <a:gd name="T28" fmla="*/ 59 w 71"/>
                  <a:gd name="T29" fmla="*/ 16 h 24"/>
                  <a:gd name="T30" fmla="*/ 68 w 71"/>
                  <a:gd name="T31" fmla="*/ 9 h 24"/>
                  <a:gd name="T32" fmla="*/ 70 w 71"/>
                  <a:gd name="T33" fmla="*/ 4 h 24"/>
                  <a:gd name="T34" fmla="*/ 71 w 71"/>
                  <a:gd name="T35" fmla="*/ 0 h 2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1" h="24">
                    <a:moveTo>
                      <a:pt x="0" y="10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12" y="10"/>
                    </a:lnTo>
                    <a:lnTo>
                      <a:pt x="18" y="12"/>
                    </a:lnTo>
                    <a:lnTo>
                      <a:pt x="24" y="15"/>
                    </a:lnTo>
                    <a:lnTo>
                      <a:pt x="33" y="21"/>
                    </a:lnTo>
                    <a:lnTo>
                      <a:pt x="36" y="24"/>
                    </a:lnTo>
                    <a:lnTo>
                      <a:pt x="40" y="24"/>
                    </a:lnTo>
                    <a:lnTo>
                      <a:pt x="46" y="24"/>
                    </a:lnTo>
                    <a:lnTo>
                      <a:pt x="51" y="22"/>
                    </a:lnTo>
                    <a:lnTo>
                      <a:pt x="55" y="21"/>
                    </a:lnTo>
                    <a:lnTo>
                      <a:pt x="59" y="16"/>
                    </a:lnTo>
                    <a:lnTo>
                      <a:pt x="68" y="9"/>
                    </a:lnTo>
                    <a:lnTo>
                      <a:pt x="70" y="4"/>
                    </a:lnTo>
                    <a:lnTo>
                      <a:pt x="7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1" name="Freeform 9182">
                <a:extLst>
                  <a:ext uri="{FF2B5EF4-FFF2-40B4-BE49-F238E27FC236}">
                    <a16:creationId xmlns:a16="http://schemas.microsoft.com/office/drawing/2014/main" id="{85DFEE29-12D3-4353-8BD9-436389612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605"/>
                <a:ext cx="45" cy="34"/>
              </a:xfrm>
              <a:custGeom>
                <a:avLst/>
                <a:gdLst>
                  <a:gd name="T0" fmla="*/ 0 w 45"/>
                  <a:gd name="T1" fmla="*/ 0 h 34"/>
                  <a:gd name="T2" fmla="*/ 0 w 45"/>
                  <a:gd name="T3" fmla="*/ 0 h 34"/>
                  <a:gd name="T4" fmla="*/ 15 w 45"/>
                  <a:gd name="T5" fmla="*/ 16 h 34"/>
                  <a:gd name="T6" fmla="*/ 23 w 45"/>
                  <a:gd name="T7" fmla="*/ 25 h 34"/>
                  <a:gd name="T8" fmla="*/ 27 w 45"/>
                  <a:gd name="T9" fmla="*/ 34 h 34"/>
                  <a:gd name="T10" fmla="*/ 27 w 45"/>
                  <a:gd name="T11" fmla="*/ 34 h 34"/>
                  <a:gd name="T12" fmla="*/ 36 w 45"/>
                  <a:gd name="T13" fmla="*/ 30 h 34"/>
                  <a:gd name="T14" fmla="*/ 45 w 45"/>
                  <a:gd name="T15" fmla="*/ 25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34">
                    <a:moveTo>
                      <a:pt x="0" y="0"/>
                    </a:moveTo>
                    <a:lnTo>
                      <a:pt x="0" y="0"/>
                    </a:lnTo>
                    <a:lnTo>
                      <a:pt x="15" y="16"/>
                    </a:lnTo>
                    <a:lnTo>
                      <a:pt x="23" y="25"/>
                    </a:lnTo>
                    <a:lnTo>
                      <a:pt x="27" y="34"/>
                    </a:lnTo>
                    <a:lnTo>
                      <a:pt x="36" y="30"/>
                    </a:lnTo>
                    <a:lnTo>
                      <a:pt x="45" y="2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2" name="Freeform 9183">
                <a:extLst>
                  <a:ext uri="{FF2B5EF4-FFF2-40B4-BE49-F238E27FC236}">
                    <a16:creationId xmlns:a16="http://schemas.microsoft.com/office/drawing/2014/main" id="{58DAC93E-A140-47D2-A1A3-AF9E1EF86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1666"/>
                <a:ext cx="52" cy="41"/>
              </a:xfrm>
              <a:custGeom>
                <a:avLst/>
                <a:gdLst>
                  <a:gd name="T0" fmla="*/ 0 w 52"/>
                  <a:gd name="T1" fmla="*/ 41 h 41"/>
                  <a:gd name="T2" fmla="*/ 0 w 52"/>
                  <a:gd name="T3" fmla="*/ 41 h 41"/>
                  <a:gd name="T4" fmla="*/ 1 w 52"/>
                  <a:gd name="T5" fmla="*/ 32 h 41"/>
                  <a:gd name="T6" fmla="*/ 6 w 52"/>
                  <a:gd name="T7" fmla="*/ 24 h 41"/>
                  <a:gd name="T8" fmla="*/ 12 w 52"/>
                  <a:gd name="T9" fmla="*/ 17 h 41"/>
                  <a:gd name="T10" fmla="*/ 18 w 52"/>
                  <a:gd name="T11" fmla="*/ 12 h 41"/>
                  <a:gd name="T12" fmla="*/ 27 w 52"/>
                  <a:gd name="T13" fmla="*/ 6 h 41"/>
                  <a:gd name="T14" fmla="*/ 34 w 52"/>
                  <a:gd name="T15" fmla="*/ 3 h 41"/>
                  <a:gd name="T16" fmla="*/ 43 w 52"/>
                  <a:gd name="T17" fmla="*/ 2 h 41"/>
                  <a:gd name="T18" fmla="*/ 52 w 52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41">
                    <a:moveTo>
                      <a:pt x="0" y="41"/>
                    </a:moveTo>
                    <a:lnTo>
                      <a:pt x="0" y="41"/>
                    </a:lnTo>
                    <a:lnTo>
                      <a:pt x="1" y="32"/>
                    </a:lnTo>
                    <a:lnTo>
                      <a:pt x="6" y="24"/>
                    </a:lnTo>
                    <a:lnTo>
                      <a:pt x="12" y="17"/>
                    </a:lnTo>
                    <a:lnTo>
                      <a:pt x="18" y="12"/>
                    </a:lnTo>
                    <a:lnTo>
                      <a:pt x="27" y="6"/>
                    </a:lnTo>
                    <a:lnTo>
                      <a:pt x="34" y="3"/>
                    </a:lnTo>
                    <a:lnTo>
                      <a:pt x="43" y="2"/>
                    </a:lnTo>
                    <a:lnTo>
                      <a:pt x="5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3" name="Freeform 9184">
                <a:extLst>
                  <a:ext uri="{FF2B5EF4-FFF2-40B4-BE49-F238E27FC236}">
                    <a16:creationId xmlns:a16="http://schemas.microsoft.com/office/drawing/2014/main" id="{40EF521D-33FE-404A-862B-25F3764DD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680"/>
                <a:ext cx="63" cy="21"/>
              </a:xfrm>
              <a:custGeom>
                <a:avLst/>
                <a:gdLst>
                  <a:gd name="T0" fmla="*/ 0 w 63"/>
                  <a:gd name="T1" fmla="*/ 6 h 21"/>
                  <a:gd name="T2" fmla="*/ 0 w 63"/>
                  <a:gd name="T3" fmla="*/ 6 h 21"/>
                  <a:gd name="T4" fmla="*/ 8 w 63"/>
                  <a:gd name="T5" fmla="*/ 1 h 21"/>
                  <a:gd name="T6" fmla="*/ 17 w 63"/>
                  <a:gd name="T7" fmla="*/ 0 h 21"/>
                  <a:gd name="T8" fmla="*/ 26 w 63"/>
                  <a:gd name="T9" fmla="*/ 0 h 21"/>
                  <a:gd name="T10" fmla="*/ 35 w 63"/>
                  <a:gd name="T11" fmla="*/ 1 h 21"/>
                  <a:gd name="T12" fmla="*/ 44 w 63"/>
                  <a:gd name="T13" fmla="*/ 4 h 21"/>
                  <a:gd name="T14" fmla="*/ 51 w 63"/>
                  <a:gd name="T15" fmla="*/ 9 h 21"/>
                  <a:gd name="T16" fmla="*/ 59 w 63"/>
                  <a:gd name="T17" fmla="*/ 13 h 21"/>
                  <a:gd name="T18" fmla="*/ 63 w 63"/>
                  <a:gd name="T19" fmla="*/ 21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21">
                    <a:moveTo>
                      <a:pt x="0" y="6"/>
                    </a:moveTo>
                    <a:lnTo>
                      <a:pt x="0" y="6"/>
                    </a:lnTo>
                    <a:lnTo>
                      <a:pt x="8" y="1"/>
                    </a:lnTo>
                    <a:lnTo>
                      <a:pt x="17" y="0"/>
                    </a:lnTo>
                    <a:lnTo>
                      <a:pt x="26" y="0"/>
                    </a:lnTo>
                    <a:lnTo>
                      <a:pt x="35" y="1"/>
                    </a:lnTo>
                    <a:lnTo>
                      <a:pt x="44" y="4"/>
                    </a:lnTo>
                    <a:lnTo>
                      <a:pt x="51" y="9"/>
                    </a:lnTo>
                    <a:lnTo>
                      <a:pt x="59" y="13"/>
                    </a:lnTo>
                    <a:lnTo>
                      <a:pt x="63" y="2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4" name="Freeform 9185">
                <a:extLst>
                  <a:ext uri="{FF2B5EF4-FFF2-40B4-BE49-F238E27FC236}">
                    <a16:creationId xmlns:a16="http://schemas.microsoft.com/office/drawing/2014/main" id="{52531E31-475D-4BE5-8F71-96D9CD3C3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1636"/>
                <a:ext cx="36" cy="38"/>
              </a:xfrm>
              <a:custGeom>
                <a:avLst/>
                <a:gdLst>
                  <a:gd name="T0" fmla="*/ 0 w 36"/>
                  <a:gd name="T1" fmla="*/ 38 h 38"/>
                  <a:gd name="T2" fmla="*/ 0 w 36"/>
                  <a:gd name="T3" fmla="*/ 38 h 38"/>
                  <a:gd name="T4" fmla="*/ 7 w 36"/>
                  <a:gd name="T5" fmla="*/ 27 h 38"/>
                  <a:gd name="T6" fmla="*/ 18 w 36"/>
                  <a:gd name="T7" fmla="*/ 15 h 38"/>
                  <a:gd name="T8" fmla="*/ 30 w 36"/>
                  <a:gd name="T9" fmla="*/ 5 h 38"/>
                  <a:gd name="T10" fmla="*/ 36 w 36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8">
                    <a:moveTo>
                      <a:pt x="0" y="38"/>
                    </a:moveTo>
                    <a:lnTo>
                      <a:pt x="0" y="38"/>
                    </a:lnTo>
                    <a:lnTo>
                      <a:pt x="7" y="27"/>
                    </a:lnTo>
                    <a:lnTo>
                      <a:pt x="18" y="15"/>
                    </a:lnTo>
                    <a:lnTo>
                      <a:pt x="30" y="5"/>
                    </a:lnTo>
                    <a:lnTo>
                      <a:pt x="3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5" name="Freeform 9186">
                <a:extLst>
                  <a:ext uri="{FF2B5EF4-FFF2-40B4-BE49-F238E27FC236}">
                    <a16:creationId xmlns:a16="http://schemas.microsoft.com/office/drawing/2014/main" id="{0DEF87A7-C932-4C17-A3A3-BFAD9F8E6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408"/>
                <a:ext cx="12" cy="155"/>
              </a:xfrm>
              <a:custGeom>
                <a:avLst/>
                <a:gdLst>
                  <a:gd name="T0" fmla="*/ 0 w 12"/>
                  <a:gd name="T1" fmla="*/ 0 h 155"/>
                  <a:gd name="T2" fmla="*/ 0 w 12"/>
                  <a:gd name="T3" fmla="*/ 0 h 155"/>
                  <a:gd name="T4" fmla="*/ 4 w 12"/>
                  <a:gd name="T5" fmla="*/ 6 h 155"/>
                  <a:gd name="T6" fmla="*/ 7 w 12"/>
                  <a:gd name="T7" fmla="*/ 12 h 155"/>
                  <a:gd name="T8" fmla="*/ 9 w 12"/>
                  <a:gd name="T9" fmla="*/ 21 h 155"/>
                  <a:gd name="T10" fmla="*/ 10 w 12"/>
                  <a:gd name="T11" fmla="*/ 30 h 155"/>
                  <a:gd name="T12" fmla="*/ 12 w 12"/>
                  <a:gd name="T13" fmla="*/ 48 h 155"/>
                  <a:gd name="T14" fmla="*/ 12 w 12"/>
                  <a:gd name="T15" fmla="*/ 62 h 155"/>
                  <a:gd name="T16" fmla="*/ 12 w 12"/>
                  <a:gd name="T17" fmla="*/ 62 h 155"/>
                  <a:gd name="T18" fmla="*/ 10 w 12"/>
                  <a:gd name="T19" fmla="*/ 78 h 155"/>
                  <a:gd name="T20" fmla="*/ 6 w 12"/>
                  <a:gd name="T21" fmla="*/ 107 h 155"/>
                  <a:gd name="T22" fmla="*/ 3 w 12"/>
                  <a:gd name="T23" fmla="*/ 135 h 155"/>
                  <a:gd name="T24" fmla="*/ 3 w 12"/>
                  <a:gd name="T25" fmla="*/ 147 h 155"/>
                  <a:gd name="T26" fmla="*/ 3 w 12"/>
                  <a:gd name="T27" fmla="*/ 155 h 1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155">
                    <a:moveTo>
                      <a:pt x="0" y="0"/>
                    </a:moveTo>
                    <a:lnTo>
                      <a:pt x="0" y="0"/>
                    </a:lnTo>
                    <a:lnTo>
                      <a:pt x="4" y="6"/>
                    </a:lnTo>
                    <a:lnTo>
                      <a:pt x="7" y="12"/>
                    </a:lnTo>
                    <a:lnTo>
                      <a:pt x="9" y="21"/>
                    </a:lnTo>
                    <a:lnTo>
                      <a:pt x="10" y="30"/>
                    </a:lnTo>
                    <a:lnTo>
                      <a:pt x="12" y="48"/>
                    </a:lnTo>
                    <a:lnTo>
                      <a:pt x="12" y="62"/>
                    </a:lnTo>
                    <a:lnTo>
                      <a:pt x="10" y="78"/>
                    </a:lnTo>
                    <a:lnTo>
                      <a:pt x="6" y="107"/>
                    </a:lnTo>
                    <a:lnTo>
                      <a:pt x="3" y="135"/>
                    </a:lnTo>
                    <a:lnTo>
                      <a:pt x="3" y="147"/>
                    </a:lnTo>
                    <a:lnTo>
                      <a:pt x="3" y="15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6" name="Freeform 9187">
                <a:extLst>
                  <a:ext uri="{FF2B5EF4-FFF2-40B4-BE49-F238E27FC236}">
                    <a16:creationId xmlns:a16="http://schemas.microsoft.com/office/drawing/2014/main" id="{C226CAD9-1FBA-476C-80BC-57B96DA4B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476"/>
                <a:ext cx="47" cy="12"/>
              </a:xfrm>
              <a:custGeom>
                <a:avLst/>
                <a:gdLst>
                  <a:gd name="T0" fmla="*/ 0 w 47"/>
                  <a:gd name="T1" fmla="*/ 0 h 12"/>
                  <a:gd name="T2" fmla="*/ 0 w 47"/>
                  <a:gd name="T3" fmla="*/ 0 h 12"/>
                  <a:gd name="T4" fmla="*/ 9 w 47"/>
                  <a:gd name="T5" fmla="*/ 4 h 12"/>
                  <a:gd name="T6" fmla="*/ 21 w 47"/>
                  <a:gd name="T7" fmla="*/ 9 h 12"/>
                  <a:gd name="T8" fmla="*/ 35 w 47"/>
                  <a:gd name="T9" fmla="*/ 12 h 12"/>
                  <a:gd name="T10" fmla="*/ 41 w 47"/>
                  <a:gd name="T11" fmla="*/ 12 h 12"/>
                  <a:gd name="T12" fmla="*/ 47 w 47"/>
                  <a:gd name="T13" fmla="*/ 1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2">
                    <a:moveTo>
                      <a:pt x="0" y="0"/>
                    </a:moveTo>
                    <a:lnTo>
                      <a:pt x="0" y="0"/>
                    </a:lnTo>
                    <a:lnTo>
                      <a:pt x="9" y="4"/>
                    </a:lnTo>
                    <a:lnTo>
                      <a:pt x="21" y="9"/>
                    </a:lnTo>
                    <a:lnTo>
                      <a:pt x="35" y="12"/>
                    </a:lnTo>
                    <a:lnTo>
                      <a:pt x="41" y="12"/>
                    </a:lnTo>
                    <a:lnTo>
                      <a:pt x="47" y="1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7" name="Freeform 9188">
                <a:extLst>
                  <a:ext uri="{FF2B5EF4-FFF2-40B4-BE49-F238E27FC236}">
                    <a16:creationId xmlns:a16="http://schemas.microsoft.com/office/drawing/2014/main" id="{A5AFB447-7777-459B-8048-95A2EA6CA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518"/>
                <a:ext cx="57" cy="12"/>
              </a:xfrm>
              <a:custGeom>
                <a:avLst/>
                <a:gdLst>
                  <a:gd name="T0" fmla="*/ 0 w 57"/>
                  <a:gd name="T1" fmla="*/ 12 h 12"/>
                  <a:gd name="T2" fmla="*/ 0 w 57"/>
                  <a:gd name="T3" fmla="*/ 12 h 12"/>
                  <a:gd name="T4" fmla="*/ 8 w 57"/>
                  <a:gd name="T5" fmla="*/ 9 h 12"/>
                  <a:gd name="T6" fmla="*/ 15 w 57"/>
                  <a:gd name="T7" fmla="*/ 6 h 12"/>
                  <a:gd name="T8" fmla="*/ 32 w 57"/>
                  <a:gd name="T9" fmla="*/ 3 h 12"/>
                  <a:gd name="T10" fmla="*/ 48 w 57"/>
                  <a:gd name="T11" fmla="*/ 0 h 12"/>
                  <a:gd name="T12" fmla="*/ 57 w 57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2">
                    <a:moveTo>
                      <a:pt x="0" y="12"/>
                    </a:moveTo>
                    <a:lnTo>
                      <a:pt x="0" y="12"/>
                    </a:lnTo>
                    <a:lnTo>
                      <a:pt x="8" y="9"/>
                    </a:lnTo>
                    <a:lnTo>
                      <a:pt x="15" y="6"/>
                    </a:lnTo>
                    <a:lnTo>
                      <a:pt x="32" y="3"/>
                    </a:lnTo>
                    <a:lnTo>
                      <a:pt x="48" y="0"/>
                    </a:lnTo>
                    <a:lnTo>
                      <a:pt x="57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8" name="Freeform 9189">
                <a:extLst>
                  <a:ext uri="{FF2B5EF4-FFF2-40B4-BE49-F238E27FC236}">
                    <a16:creationId xmlns:a16="http://schemas.microsoft.com/office/drawing/2014/main" id="{C17210CA-C6AE-41A7-9327-3AF6F22FA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1417"/>
                <a:ext cx="39" cy="29"/>
              </a:xfrm>
              <a:custGeom>
                <a:avLst/>
                <a:gdLst>
                  <a:gd name="T0" fmla="*/ 0 w 39"/>
                  <a:gd name="T1" fmla="*/ 29 h 29"/>
                  <a:gd name="T2" fmla="*/ 0 w 39"/>
                  <a:gd name="T3" fmla="*/ 29 h 29"/>
                  <a:gd name="T4" fmla="*/ 10 w 39"/>
                  <a:gd name="T5" fmla="*/ 20 h 29"/>
                  <a:gd name="T6" fmla="*/ 22 w 39"/>
                  <a:gd name="T7" fmla="*/ 11 h 29"/>
                  <a:gd name="T8" fmla="*/ 39 w 39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9">
                    <a:moveTo>
                      <a:pt x="0" y="29"/>
                    </a:moveTo>
                    <a:lnTo>
                      <a:pt x="0" y="29"/>
                    </a:lnTo>
                    <a:lnTo>
                      <a:pt x="10" y="20"/>
                    </a:lnTo>
                    <a:lnTo>
                      <a:pt x="22" y="11"/>
                    </a:lnTo>
                    <a:lnTo>
                      <a:pt x="3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9" name="Freeform 9190">
                <a:extLst>
                  <a:ext uri="{FF2B5EF4-FFF2-40B4-BE49-F238E27FC236}">
                    <a16:creationId xmlns:a16="http://schemas.microsoft.com/office/drawing/2014/main" id="{95E6B848-67B6-4DDE-92BD-A4D2E5328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476"/>
                <a:ext cx="23" cy="87"/>
              </a:xfrm>
              <a:custGeom>
                <a:avLst/>
                <a:gdLst>
                  <a:gd name="T0" fmla="*/ 0 w 23"/>
                  <a:gd name="T1" fmla="*/ 0 h 87"/>
                  <a:gd name="T2" fmla="*/ 0 w 23"/>
                  <a:gd name="T3" fmla="*/ 0 h 87"/>
                  <a:gd name="T4" fmla="*/ 5 w 23"/>
                  <a:gd name="T5" fmla="*/ 4 h 87"/>
                  <a:gd name="T6" fmla="*/ 9 w 23"/>
                  <a:gd name="T7" fmla="*/ 10 h 87"/>
                  <a:gd name="T8" fmla="*/ 14 w 23"/>
                  <a:gd name="T9" fmla="*/ 16 h 87"/>
                  <a:gd name="T10" fmla="*/ 20 w 23"/>
                  <a:gd name="T11" fmla="*/ 27 h 87"/>
                  <a:gd name="T12" fmla="*/ 20 w 23"/>
                  <a:gd name="T13" fmla="*/ 27 h 87"/>
                  <a:gd name="T14" fmla="*/ 21 w 23"/>
                  <a:gd name="T15" fmla="*/ 33 h 87"/>
                  <a:gd name="T16" fmla="*/ 23 w 23"/>
                  <a:gd name="T17" fmla="*/ 42 h 87"/>
                  <a:gd name="T18" fmla="*/ 21 w 23"/>
                  <a:gd name="T19" fmla="*/ 60 h 87"/>
                  <a:gd name="T20" fmla="*/ 18 w 23"/>
                  <a:gd name="T21" fmla="*/ 76 h 87"/>
                  <a:gd name="T22" fmla="*/ 14 w 23"/>
                  <a:gd name="T23" fmla="*/ 87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87">
                    <a:moveTo>
                      <a:pt x="0" y="0"/>
                    </a:moveTo>
                    <a:lnTo>
                      <a:pt x="0" y="0"/>
                    </a:lnTo>
                    <a:lnTo>
                      <a:pt x="5" y="4"/>
                    </a:lnTo>
                    <a:lnTo>
                      <a:pt x="9" y="10"/>
                    </a:lnTo>
                    <a:lnTo>
                      <a:pt x="14" y="16"/>
                    </a:lnTo>
                    <a:lnTo>
                      <a:pt x="20" y="27"/>
                    </a:lnTo>
                    <a:lnTo>
                      <a:pt x="21" y="33"/>
                    </a:lnTo>
                    <a:lnTo>
                      <a:pt x="23" y="42"/>
                    </a:lnTo>
                    <a:lnTo>
                      <a:pt x="21" y="60"/>
                    </a:lnTo>
                    <a:lnTo>
                      <a:pt x="18" y="76"/>
                    </a:lnTo>
                    <a:lnTo>
                      <a:pt x="14" y="8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0" name="Freeform 9191">
                <a:extLst>
                  <a:ext uri="{FF2B5EF4-FFF2-40B4-BE49-F238E27FC236}">
                    <a16:creationId xmlns:a16="http://schemas.microsoft.com/office/drawing/2014/main" id="{5B79893A-7EFA-4D22-AE5B-F81219B56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533"/>
                <a:ext cx="39" cy="193"/>
              </a:xfrm>
              <a:custGeom>
                <a:avLst/>
                <a:gdLst>
                  <a:gd name="T0" fmla="*/ 0 w 39"/>
                  <a:gd name="T1" fmla="*/ 0 h 193"/>
                  <a:gd name="T2" fmla="*/ 0 w 39"/>
                  <a:gd name="T3" fmla="*/ 0 h 193"/>
                  <a:gd name="T4" fmla="*/ 10 w 39"/>
                  <a:gd name="T5" fmla="*/ 6 h 193"/>
                  <a:gd name="T6" fmla="*/ 22 w 39"/>
                  <a:gd name="T7" fmla="*/ 15 h 193"/>
                  <a:gd name="T8" fmla="*/ 28 w 39"/>
                  <a:gd name="T9" fmla="*/ 21 h 193"/>
                  <a:gd name="T10" fmla="*/ 34 w 39"/>
                  <a:gd name="T11" fmla="*/ 30 h 193"/>
                  <a:gd name="T12" fmla="*/ 37 w 39"/>
                  <a:gd name="T13" fmla="*/ 39 h 193"/>
                  <a:gd name="T14" fmla="*/ 39 w 39"/>
                  <a:gd name="T15" fmla="*/ 49 h 193"/>
                  <a:gd name="T16" fmla="*/ 39 w 39"/>
                  <a:gd name="T17" fmla="*/ 49 h 193"/>
                  <a:gd name="T18" fmla="*/ 39 w 39"/>
                  <a:gd name="T19" fmla="*/ 60 h 193"/>
                  <a:gd name="T20" fmla="*/ 37 w 39"/>
                  <a:gd name="T21" fmla="*/ 69 h 193"/>
                  <a:gd name="T22" fmla="*/ 33 w 39"/>
                  <a:gd name="T23" fmla="*/ 84 h 193"/>
                  <a:gd name="T24" fmla="*/ 27 w 39"/>
                  <a:gd name="T25" fmla="*/ 97 h 193"/>
                  <a:gd name="T26" fmla="*/ 25 w 39"/>
                  <a:gd name="T27" fmla="*/ 105 h 193"/>
                  <a:gd name="T28" fmla="*/ 24 w 39"/>
                  <a:gd name="T29" fmla="*/ 112 h 193"/>
                  <a:gd name="T30" fmla="*/ 24 w 39"/>
                  <a:gd name="T31" fmla="*/ 112 h 193"/>
                  <a:gd name="T32" fmla="*/ 22 w 39"/>
                  <a:gd name="T33" fmla="*/ 133 h 193"/>
                  <a:gd name="T34" fmla="*/ 24 w 39"/>
                  <a:gd name="T35" fmla="*/ 157 h 193"/>
                  <a:gd name="T36" fmla="*/ 27 w 39"/>
                  <a:gd name="T37" fmla="*/ 180 h 193"/>
                  <a:gd name="T38" fmla="*/ 30 w 39"/>
                  <a:gd name="T39" fmla="*/ 189 h 193"/>
                  <a:gd name="T40" fmla="*/ 31 w 39"/>
                  <a:gd name="T41" fmla="*/ 193 h 1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" h="193">
                    <a:moveTo>
                      <a:pt x="0" y="0"/>
                    </a:moveTo>
                    <a:lnTo>
                      <a:pt x="0" y="0"/>
                    </a:lnTo>
                    <a:lnTo>
                      <a:pt x="10" y="6"/>
                    </a:lnTo>
                    <a:lnTo>
                      <a:pt x="22" y="15"/>
                    </a:lnTo>
                    <a:lnTo>
                      <a:pt x="28" y="21"/>
                    </a:lnTo>
                    <a:lnTo>
                      <a:pt x="34" y="30"/>
                    </a:lnTo>
                    <a:lnTo>
                      <a:pt x="37" y="39"/>
                    </a:lnTo>
                    <a:lnTo>
                      <a:pt x="39" y="49"/>
                    </a:lnTo>
                    <a:lnTo>
                      <a:pt x="39" y="60"/>
                    </a:lnTo>
                    <a:lnTo>
                      <a:pt x="37" y="69"/>
                    </a:lnTo>
                    <a:lnTo>
                      <a:pt x="33" y="84"/>
                    </a:lnTo>
                    <a:lnTo>
                      <a:pt x="27" y="97"/>
                    </a:lnTo>
                    <a:lnTo>
                      <a:pt x="25" y="105"/>
                    </a:lnTo>
                    <a:lnTo>
                      <a:pt x="24" y="112"/>
                    </a:lnTo>
                    <a:lnTo>
                      <a:pt x="22" y="133"/>
                    </a:lnTo>
                    <a:lnTo>
                      <a:pt x="24" y="157"/>
                    </a:lnTo>
                    <a:lnTo>
                      <a:pt x="27" y="180"/>
                    </a:lnTo>
                    <a:lnTo>
                      <a:pt x="30" y="189"/>
                    </a:lnTo>
                    <a:lnTo>
                      <a:pt x="31" y="19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1" name="Freeform 9192">
                <a:extLst>
                  <a:ext uri="{FF2B5EF4-FFF2-40B4-BE49-F238E27FC236}">
                    <a16:creationId xmlns:a16="http://schemas.microsoft.com/office/drawing/2014/main" id="{1AACFABC-4B95-464A-9B1C-48D7058D9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657"/>
                <a:ext cx="54" cy="32"/>
              </a:xfrm>
              <a:custGeom>
                <a:avLst/>
                <a:gdLst>
                  <a:gd name="T0" fmla="*/ 0 w 54"/>
                  <a:gd name="T1" fmla="*/ 32 h 32"/>
                  <a:gd name="T2" fmla="*/ 0 w 54"/>
                  <a:gd name="T3" fmla="*/ 32 h 32"/>
                  <a:gd name="T4" fmla="*/ 3 w 54"/>
                  <a:gd name="T5" fmla="*/ 29 h 32"/>
                  <a:gd name="T6" fmla="*/ 7 w 54"/>
                  <a:gd name="T7" fmla="*/ 26 h 32"/>
                  <a:gd name="T8" fmla="*/ 13 w 54"/>
                  <a:gd name="T9" fmla="*/ 17 h 32"/>
                  <a:gd name="T10" fmla="*/ 21 w 54"/>
                  <a:gd name="T11" fmla="*/ 8 h 32"/>
                  <a:gd name="T12" fmla="*/ 24 w 54"/>
                  <a:gd name="T13" fmla="*/ 5 h 32"/>
                  <a:gd name="T14" fmla="*/ 27 w 54"/>
                  <a:gd name="T15" fmla="*/ 2 h 32"/>
                  <a:gd name="T16" fmla="*/ 27 w 54"/>
                  <a:gd name="T17" fmla="*/ 2 h 32"/>
                  <a:gd name="T18" fmla="*/ 31 w 54"/>
                  <a:gd name="T19" fmla="*/ 0 h 32"/>
                  <a:gd name="T20" fmla="*/ 36 w 54"/>
                  <a:gd name="T21" fmla="*/ 0 h 32"/>
                  <a:gd name="T22" fmla="*/ 43 w 54"/>
                  <a:gd name="T23" fmla="*/ 2 h 32"/>
                  <a:gd name="T24" fmla="*/ 54 w 54"/>
                  <a:gd name="T25" fmla="*/ 6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32">
                    <a:moveTo>
                      <a:pt x="0" y="32"/>
                    </a:moveTo>
                    <a:lnTo>
                      <a:pt x="0" y="32"/>
                    </a:lnTo>
                    <a:lnTo>
                      <a:pt x="3" y="29"/>
                    </a:lnTo>
                    <a:lnTo>
                      <a:pt x="7" y="26"/>
                    </a:lnTo>
                    <a:lnTo>
                      <a:pt x="13" y="17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2"/>
                    </a:lnTo>
                    <a:lnTo>
                      <a:pt x="31" y="0"/>
                    </a:lnTo>
                    <a:lnTo>
                      <a:pt x="36" y="0"/>
                    </a:lnTo>
                    <a:lnTo>
                      <a:pt x="43" y="2"/>
                    </a:lnTo>
                    <a:lnTo>
                      <a:pt x="54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2" name="Freeform 9193">
                <a:extLst>
                  <a:ext uri="{FF2B5EF4-FFF2-40B4-BE49-F238E27FC236}">
                    <a16:creationId xmlns:a16="http://schemas.microsoft.com/office/drawing/2014/main" id="{B84C06B8-00F9-432E-8ADB-50DA951B9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413"/>
                <a:ext cx="28" cy="156"/>
              </a:xfrm>
              <a:custGeom>
                <a:avLst/>
                <a:gdLst>
                  <a:gd name="T0" fmla="*/ 27 w 28"/>
                  <a:gd name="T1" fmla="*/ 0 h 156"/>
                  <a:gd name="T2" fmla="*/ 27 w 28"/>
                  <a:gd name="T3" fmla="*/ 0 h 156"/>
                  <a:gd name="T4" fmla="*/ 28 w 28"/>
                  <a:gd name="T5" fmla="*/ 9 h 156"/>
                  <a:gd name="T6" fmla="*/ 27 w 28"/>
                  <a:gd name="T7" fmla="*/ 19 h 156"/>
                  <a:gd name="T8" fmla="*/ 25 w 28"/>
                  <a:gd name="T9" fmla="*/ 31 h 156"/>
                  <a:gd name="T10" fmla="*/ 22 w 28"/>
                  <a:gd name="T11" fmla="*/ 42 h 156"/>
                  <a:gd name="T12" fmla="*/ 15 w 28"/>
                  <a:gd name="T13" fmla="*/ 61 h 156"/>
                  <a:gd name="T14" fmla="*/ 12 w 28"/>
                  <a:gd name="T15" fmla="*/ 67 h 156"/>
                  <a:gd name="T16" fmla="*/ 9 w 28"/>
                  <a:gd name="T17" fmla="*/ 72 h 156"/>
                  <a:gd name="T18" fmla="*/ 9 w 28"/>
                  <a:gd name="T19" fmla="*/ 72 h 156"/>
                  <a:gd name="T20" fmla="*/ 6 w 28"/>
                  <a:gd name="T21" fmla="*/ 73 h 156"/>
                  <a:gd name="T22" fmla="*/ 4 w 28"/>
                  <a:gd name="T23" fmla="*/ 78 h 156"/>
                  <a:gd name="T24" fmla="*/ 1 w 28"/>
                  <a:gd name="T25" fmla="*/ 87 h 156"/>
                  <a:gd name="T26" fmla="*/ 0 w 28"/>
                  <a:gd name="T27" fmla="*/ 99 h 156"/>
                  <a:gd name="T28" fmla="*/ 0 w 28"/>
                  <a:gd name="T29" fmla="*/ 109 h 156"/>
                  <a:gd name="T30" fmla="*/ 0 w 28"/>
                  <a:gd name="T31" fmla="*/ 109 h 156"/>
                  <a:gd name="T32" fmla="*/ 0 w 28"/>
                  <a:gd name="T33" fmla="*/ 123 h 156"/>
                  <a:gd name="T34" fmla="*/ 3 w 28"/>
                  <a:gd name="T35" fmla="*/ 138 h 156"/>
                  <a:gd name="T36" fmla="*/ 6 w 28"/>
                  <a:gd name="T37" fmla="*/ 156 h 15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8" h="156">
                    <a:moveTo>
                      <a:pt x="27" y="0"/>
                    </a:moveTo>
                    <a:lnTo>
                      <a:pt x="27" y="0"/>
                    </a:lnTo>
                    <a:lnTo>
                      <a:pt x="28" y="9"/>
                    </a:lnTo>
                    <a:lnTo>
                      <a:pt x="27" y="19"/>
                    </a:lnTo>
                    <a:lnTo>
                      <a:pt x="25" y="31"/>
                    </a:lnTo>
                    <a:lnTo>
                      <a:pt x="22" y="42"/>
                    </a:lnTo>
                    <a:lnTo>
                      <a:pt x="15" y="61"/>
                    </a:lnTo>
                    <a:lnTo>
                      <a:pt x="12" y="67"/>
                    </a:lnTo>
                    <a:lnTo>
                      <a:pt x="9" y="72"/>
                    </a:lnTo>
                    <a:lnTo>
                      <a:pt x="6" y="73"/>
                    </a:lnTo>
                    <a:lnTo>
                      <a:pt x="4" y="78"/>
                    </a:lnTo>
                    <a:lnTo>
                      <a:pt x="1" y="87"/>
                    </a:lnTo>
                    <a:lnTo>
                      <a:pt x="0" y="99"/>
                    </a:lnTo>
                    <a:lnTo>
                      <a:pt x="0" y="109"/>
                    </a:lnTo>
                    <a:lnTo>
                      <a:pt x="0" y="123"/>
                    </a:lnTo>
                    <a:lnTo>
                      <a:pt x="3" y="138"/>
                    </a:lnTo>
                    <a:lnTo>
                      <a:pt x="6" y="15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3" name="Freeform 9194">
                <a:extLst>
                  <a:ext uri="{FF2B5EF4-FFF2-40B4-BE49-F238E27FC236}">
                    <a16:creationId xmlns:a16="http://schemas.microsoft.com/office/drawing/2014/main" id="{D57C23D9-E9E8-4DD8-9857-FA2FB6949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1506"/>
                <a:ext cx="45" cy="27"/>
              </a:xfrm>
              <a:custGeom>
                <a:avLst/>
                <a:gdLst>
                  <a:gd name="T0" fmla="*/ 0 w 45"/>
                  <a:gd name="T1" fmla="*/ 27 h 27"/>
                  <a:gd name="T2" fmla="*/ 0 w 45"/>
                  <a:gd name="T3" fmla="*/ 27 h 27"/>
                  <a:gd name="T4" fmla="*/ 7 w 45"/>
                  <a:gd name="T5" fmla="*/ 25 h 27"/>
                  <a:gd name="T6" fmla="*/ 15 w 45"/>
                  <a:gd name="T7" fmla="*/ 24 h 27"/>
                  <a:gd name="T8" fmla="*/ 22 w 45"/>
                  <a:gd name="T9" fmla="*/ 19 h 27"/>
                  <a:gd name="T10" fmla="*/ 28 w 45"/>
                  <a:gd name="T11" fmla="*/ 15 h 27"/>
                  <a:gd name="T12" fmla="*/ 39 w 45"/>
                  <a:gd name="T13" fmla="*/ 6 h 27"/>
                  <a:gd name="T14" fmla="*/ 45 w 45"/>
                  <a:gd name="T15" fmla="*/ 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27">
                    <a:moveTo>
                      <a:pt x="0" y="27"/>
                    </a:moveTo>
                    <a:lnTo>
                      <a:pt x="0" y="27"/>
                    </a:lnTo>
                    <a:lnTo>
                      <a:pt x="7" y="25"/>
                    </a:lnTo>
                    <a:lnTo>
                      <a:pt x="15" y="24"/>
                    </a:lnTo>
                    <a:lnTo>
                      <a:pt x="22" y="19"/>
                    </a:lnTo>
                    <a:lnTo>
                      <a:pt x="28" y="15"/>
                    </a:lnTo>
                    <a:lnTo>
                      <a:pt x="39" y="6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4" name="Freeform 9195">
                <a:extLst>
                  <a:ext uri="{FF2B5EF4-FFF2-40B4-BE49-F238E27FC236}">
                    <a16:creationId xmlns:a16="http://schemas.microsoft.com/office/drawing/2014/main" id="{513D1422-452E-4A0D-AC57-D1CBB19EF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1413"/>
                <a:ext cx="47" cy="105"/>
              </a:xfrm>
              <a:custGeom>
                <a:avLst/>
                <a:gdLst>
                  <a:gd name="T0" fmla="*/ 0 w 47"/>
                  <a:gd name="T1" fmla="*/ 105 h 105"/>
                  <a:gd name="T2" fmla="*/ 0 w 47"/>
                  <a:gd name="T3" fmla="*/ 105 h 105"/>
                  <a:gd name="T4" fmla="*/ 11 w 47"/>
                  <a:gd name="T5" fmla="*/ 73 h 105"/>
                  <a:gd name="T6" fmla="*/ 17 w 47"/>
                  <a:gd name="T7" fmla="*/ 55 h 105"/>
                  <a:gd name="T8" fmla="*/ 21 w 47"/>
                  <a:gd name="T9" fmla="*/ 49 h 105"/>
                  <a:gd name="T10" fmla="*/ 26 w 47"/>
                  <a:gd name="T11" fmla="*/ 43 h 105"/>
                  <a:gd name="T12" fmla="*/ 26 w 47"/>
                  <a:gd name="T13" fmla="*/ 43 h 105"/>
                  <a:gd name="T14" fmla="*/ 30 w 47"/>
                  <a:gd name="T15" fmla="*/ 39 h 105"/>
                  <a:gd name="T16" fmla="*/ 33 w 47"/>
                  <a:gd name="T17" fmla="*/ 31 h 105"/>
                  <a:gd name="T18" fmla="*/ 41 w 47"/>
                  <a:gd name="T19" fmla="*/ 18 h 105"/>
                  <a:gd name="T20" fmla="*/ 47 w 47"/>
                  <a:gd name="T21" fmla="*/ 0 h 1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05">
                    <a:moveTo>
                      <a:pt x="0" y="105"/>
                    </a:moveTo>
                    <a:lnTo>
                      <a:pt x="0" y="105"/>
                    </a:lnTo>
                    <a:lnTo>
                      <a:pt x="11" y="73"/>
                    </a:lnTo>
                    <a:lnTo>
                      <a:pt x="17" y="55"/>
                    </a:lnTo>
                    <a:lnTo>
                      <a:pt x="21" y="49"/>
                    </a:lnTo>
                    <a:lnTo>
                      <a:pt x="26" y="43"/>
                    </a:lnTo>
                    <a:lnTo>
                      <a:pt x="30" y="39"/>
                    </a:lnTo>
                    <a:lnTo>
                      <a:pt x="33" y="31"/>
                    </a:lnTo>
                    <a:lnTo>
                      <a:pt x="41" y="18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5" name="Freeform 9196">
                <a:extLst>
                  <a:ext uri="{FF2B5EF4-FFF2-40B4-BE49-F238E27FC236}">
                    <a16:creationId xmlns:a16="http://schemas.microsoft.com/office/drawing/2014/main" id="{BD69A0CB-FFFF-42D0-80E2-84A5AB2C5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429"/>
                <a:ext cx="51" cy="44"/>
              </a:xfrm>
              <a:custGeom>
                <a:avLst/>
                <a:gdLst>
                  <a:gd name="T0" fmla="*/ 0 w 51"/>
                  <a:gd name="T1" fmla="*/ 0 h 44"/>
                  <a:gd name="T2" fmla="*/ 0 w 51"/>
                  <a:gd name="T3" fmla="*/ 0 h 44"/>
                  <a:gd name="T4" fmla="*/ 3 w 51"/>
                  <a:gd name="T5" fmla="*/ 8 h 44"/>
                  <a:gd name="T6" fmla="*/ 7 w 51"/>
                  <a:gd name="T7" fmla="*/ 14 h 44"/>
                  <a:gd name="T8" fmla="*/ 15 w 51"/>
                  <a:gd name="T9" fmla="*/ 21 h 44"/>
                  <a:gd name="T10" fmla="*/ 22 w 51"/>
                  <a:gd name="T11" fmla="*/ 29 h 44"/>
                  <a:gd name="T12" fmla="*/ 39 w 51"/>
                  <a:gd name="T13" fmla="*/ 39 h 44"/>
                  <a:gd name="T14" fmla="*/ 45 w 51"/>
                  <a:gd name="T15" fmla="*/ 44 h 44"/>
                  <a:gd name="T16" fmla="*/ 51 w 51"/>
                  <a:gd name="T17" fmla="*/ 4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44">
                    <a:moveTo>
                      <a:pt x="0" y="0"/>
                    </a:moveTo>
                    <a:lnTo>
                      <a:pt x="0" y="0"/>
                    </a:lnTo>
                    <a:lnTo>
                      <a:pt x="3" y="8"/>
                    </a:lnTo>
                    <a:lnTo>
                      <a:pt x="7" y="14"/>
                    </a:lnTo>
                    <a:lnTo>
                      <a:pt x="15" y="21"/>
                    </a:lnTo>
                    <a:lnTo>
                      <a:pt x="22" y="29"/>
                    </a:lnTo>
                    <a:lnTo>
                      <a:pt x="39" y="39"/>
                    </a:lnTo>
                    <a:lnTo>
                      <a:pt x="45" y="44"/>
                    </a:lnTo>
                    <a:lnTo>
                      <a:pt x="51" y="4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6" name="Freeform 9197">
                <a:extLst>
                  <a:ext uri="{FF2B5EF4-FFF2-40B4-BE49-F238E27FC236}">
                    <a16:creationId xmlns:a16="http://schemas.microsoft.com/office/drawing/2014/main" id="{7F6FB317-A451-4316-BCDA-B91CFE909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467"/>
                <a:ext cx="37" cy="24"/>
              </a:xfrm>
              <a:custGeom>
                <a:avLst/>
                <a:gdLst>
                  <a:gd name="T0" fmla="*/ 0 w 37"/>
                  <a:gd name="T1" fmla="*/ 24 h 24"/>
                  <a:gd name="T2" fmla="*/ 0 w 37"/>
                  <a:gd name="T3" fmla="*/ 24 h 24"/>
                  <a:gd name="T4" fmla="*/ 6 w 37"/>
                  <a:gd name="T5" fmla="*/ 24 h 24"/>
                  <a:gd name="T6" fmla="*/ 13 w 37"/>
                  <a:gd name="T7" fmla="*/ 21 h 24"/>
                  <a:gd name="T8" fmla="*/ 19 w 37"/>
                  <a:gd name="T9" fmla="*/ 18 h 24"/>
                  <a:gd name="T10" fmla="*/ 25 w 37"/>
                  <a:gd name="T11" fmla="*/ 13 h 24"/>
                  <a:gd name="T12" fmla="*/ 34 w 37"/>
                  <a:gd name="T13" fmla="*/ 4 h 24"/>
                  <a:gd name="T14" fmla="*/ 37 w 37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4">
                    <a:moveTo>
                      <a:pt x="0" y="24"/>
                    </a:moveTo>
                    <a:lnTo>
                      <a:pt x="0" y="24"/>
                    </a:lnTo>
                    <a:lnTo>
                      <a:pt x="6" y="24"/>
                    </a:lnTo>
                    <a:lnTo>
                      <a:pt x="13" y="21"/>
                    </a:lnTo>
                    <a:lnTo>
                      <a:pt x="19" y="18"/>
                    </a:lnTo>
                    <a:lnTo>
                      <a:pt x="25" y="13"/>
                    </a:lnTo>
                    <a:lnTo>
                      <a:pt x="34" y="4"/>
                    </a:lnTo>
                    <a:lnTo>
                      <a:pt x="37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7" name="Freeform 9198">
                <a:extLst>
                  <a:ext uri="{FF2B5EF4-FFF2-40B4-BE49-F238E27FC236}">
                    <a16:creationId xmlns:a16="http://schemas.microsoft.com/office/drawing/2014/main" id="{3B9437D8-7EBD-4BF2-939C-583326983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1416"/>
                <a:ext cx="60" cy="25"/>
              </a:xfrm>
              <a:custGeom>
                <a:avLst/>
                <a:gdLst>
                  <a:gd name="T0" fmla="*/ 0 w 60"/>
                  <a:gd name="T1" fmla="*/ 7 h 25"/>
                  <a:gd name="T2" fmla="*/ 0 w 60"/>
                  <a:gd name="T3" fmla="*/ 7 h 25"/>
                  <a:gd name="T4" fmla="*/ 4 w 60"/>
                  <a:gd name="T5" fmla="*/ 13 h 25"/>
                  <a:gd name="T6" fmla="*/ 13 w 60"/>
                  <a:gd name="T7" fmla="*/ 21 h 25"/>
                  <a:gd name="T8" fmla="*/ 24 w 60"/>
                  <a:gd name="T9" fmla="*/ 24 h 25"/>
                  <a:gd name="T10" fmla="*/ 28 w 60"/>
                  <a:gd name="T11" fmla="*/ 25 h 25"/>
                  <a:gd name="T12" fmla="*/ 33 w 60"/>
                  <a:gd name="T13" fmla="*/ 24 h 25"/>
                  <a:gd name="T14" fmla="*/ 33 w 60"/>
                  <a:gd name="T15" fmla="*/ 24 h 25"/>
                  <a:gd name="T16" fmla="*/ 39 w 60"/>
                  <a:gd name="T17" fmla="*/ 22 h 25"/>
                  <a:gd name="T18" fmla="*/ 43 w 60"/>
                  <a:gd name="T19" fmla="*/ 19 h 25"/>
                  <a:gd name="T20" fmla="*/ 52 w 60"/>
                  <a:gd name="T21" fmla="*/ 10 h 25"/>
                  <a:gd name="T22" fmla="*/ 60 w 60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0" h="25">
                    <a:moveTo>
                      <a:pt x="0" y="7"/>
                    </a:moveTo>
                    <a:lnTo>
                      <a:pt x="0" y="7"/>
                    </a:lnTo>
                    <a:lnTo>
                      <a:pt x="4" y="13"/>
                    </a:lnTo>
                    <a:lnTo>
                      <a:pt x="13" y="21"/>
                    </a:lnTo>
                    <a:lnTo>
                      <a:pt x="24" y="24"/>
                    </a:lnTo>
                    <a:lnTo>
                      <a:pt x="28" y="25"/>
                    </a:lnTo>
                    <a:lnTo>
                      <a:pt x="33" y="24"/>
                    </a:lnTo>
                    <a:lnTo>
                      <a:pt x="39" y="22"/>
                    </a:lnTo>
                    <a:lnTo>
                      <a:pt x="43" y="19"/>
                    </a:lnTo>
                    <a:lnTo>
                      <a:pt x="52" y="10"/>
                    </a:lnTo>
                    <a:lnTo>
                      <a:pt x="6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8" name="Freeform 9199">
                <a:extLst>
                  <a:ext uri="{FF2B5EF4-FFF2-40B4-BE49-F238E27FC236}">
                    <a16:creationId xmlns:a16="http://schemas.microsoft.com/office/drawing/2014/main" id="{CE1A5D6D-19AC-420D-A7ED-6E007B217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414"/>
                <a:ext cx="77" cy="77"/>
              </a:xfrm>
              <a:custGeom>
                <a:avLst/>
                <a:gdLst>
                  <a:gd name="T0" fmla="*/ 0 w 77"/>
                  <a:gd name="T1" fmla="*/ 0 h 77"/>
                  <a:gd name="T2" fmla="*/ 0 w 77"/>
                  <a:gd name="T3" fmla="*/ 0 h 77"/>
                  <a:gd name="T4" fmla="*/ 1 w 77"/>
                  <a:gd name="T5" fmla="*/ 5 h 77"/>
                  <a:gd name="T6" fmla="*/ 6 w 77"/>
                  <a:gd name="T7" fmla="*/ 9 h 77"/>
                  <a:gd name="T8" fmla="*/ 16 w 77"/>
                  <a:gd name="T9" fmla="*/ 18 h 77"/>
                  <a:gd name="T10" fmla="*/ 28 w 77"/>
                  <a:gd name="T11" fmla="*/ 27 h 77"/>
                  <a:gd name="T12" fmla="*/ 37 w 77"/>
                  <a:gd name="T13" fmla="*/ 30 h 77"/>
                  <a:gd name="T14" fmla="*/ 37 w 77"/>
                  <a:gd name="T15" fmla="*/ 30 h 77"/>
                  <a:gd name="T16" fmla="*/ 40 w 77"/>
                  <a:gd name="T17" fmla="*/ 32 h 77"/>
                  <a:gd name="T18" fmla="*/ 43 w 77"/>
                  <a:gd name="T19" fmla="*/ 35 h 77"/>
                  <a:gd name="T20" fmla="*/ 49 w 77"/>
                  <a:gd name="T21" fmla="*/ 42 h 77"/>
                  <a:gd name="T22" fmla="*/ 54 w 77"/>
                  <a:gd name="T23" fmla="*/ 53 h 77"/>
                  <a:gd name="T24" fmla="*/ 57 w 77"/>
                  <a:gd name="T25" fmla="*/ 63 h 77"/>
                  <a:gd name="T26" fmla="*/ 57 w 77"/>
                  <a:gd name="T27" fmla="*/ 63 h 77"/>
                  <a:gd name="T28" fmla="*/ 57 w 77"/>
                  <a:gd name="T29" fmla="*/ 65 h 77"/>
                  <a:gd name="T30" fmla="*/ 59 w 77"/>
                  <a:gd name="T31" fmla="*/ 68 h 77"/>
                  <a:gd name="T32" fmla="*/ 64 w 77"/>
                  <a:gd name="T33" fmla="*/ 72 h 77"/>
                  <a:gd name="T34" fmla="*/ 71 w 77"/>
                  <a:gd name="T35" fmla="*/ 75 h 77"/>
                  <a:gd name="T36" fmla="*/ 77 w 77"/>
                  <a:gd name="T37" fmla="*/ 77 h 7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7" h="77">
                    <a:moveTo>
                      <a:pt x="0" y="0"/>
                    </a:moveTo>
                    <a:lnTo>
                      <a:pt x="0" y="0"/>
                    </a:lnTo>
                    <a:lnTo>
                      <a:pt x="1" y="5"/>
                    </a:lnTo>
                    <a:lnTo>
                      <a:pt x="6" y="9"/>
                    </a:lnTo>
                    <a:lnTo>
                      <a:pt x="16" y="18"/>
                    </a:lnTo>
                    <a:lnTo>
                      <a:pt x="28" y="27"/>
                    </a:lnTo>
                    <a:lnTo>
                      <a:pt x="37" y="30"/>
                    </a:lnTo>
                    <a:lnTo>
                      <a:pt x="40" y="32"/>
                    </a:lnTo>
                    <a:lnTo>
                      <a:pt x="43" y="35"/>
                    </a:lnTo>
                    <a:lnTo>
                      <a:pt x="49" y="42"/>
                    </a:lnTo>
                    <a:lnTo>
                      <a:pt x="54" y="53"/>
                    </a:lnTo>
                    <a:lnTo>
                      <a:pt x="57" y="63"/>
                    </a:lnTo>
                    <a:lnTo>
                      <a:pt x="57" y="65"/>
                    </a:lnTo>
                    <a:lnTo>
                      <a:pt x="59" y="68"/>
                    </a:lnTo>
                    <a:lnTo>
                      <a:pt x="64" y="72"/>
                    </a:lnTo>
                    <a:lnTo>
                      <a:pt x="71" y="75"/>
                    </a:lnTo>
                    <a:lnTo>
                      <a:pt x="77" y="7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9" name="Freeform 9200">
                <a:extLst>
                  <a:ext uri="{FF2B5EF4-FFF2-40B4-BE49-F238E27FC236}">
                    <a16:creationId xmlns:a16="http://schemas.microsoft.com/office/drawing/2014/main" id="{04BAE477-A03D-4A6F-9DF7-81DC828C6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1479"/>
                <a:ext cx="53" cy="30"/>
              </a:xfrm>
              <a:custGeom>
                <a:avLst/>
                <a:gdLst>
                  <a:gd name="T0" fmla="*/ 53 w 53"/>
                  <a:gd name="T1" fmla="*/ 0 h 30"/>
                  <a:gd name="T2" fmla="*/ 53 w 53"/>
                  <a:gd name="T3" fmla="*/ 0 h 30"/>
                  <a:gd name="T4" fmla="*/ 48 w 53"/>
                  <a:gd name="T5" fmla="*/ 1 h 30"/>
                  <a:gd name="T6" fmla="*/ 42 w 53"/>
                  <a:gd name="T7" fmla="*/ 6 h 30"/>
                  <a:gd name="T8" fmla="*/ 29 w 53"/>
                  <a:gd name="T9" fmla="*/ 16 h 30"/>
                  <a:gd name="T10" fmla="*/ 23 w 53"/>
                  <a:gd name="T11" fmla="*/ 21 h 30"/>
                  <a:gd name="T12" fmla="*/ 15 w 53"/>
                  <a:gd name="T13" fmla="*/ 25 h 30"/>
                  <a:gd name="T14" fmla="*/ 8 w 53"/>
                  <a:gd name="T15" fmla="*/ 28 h 30"/>
                  <a:gd name="T16" fmla="*/ 0 w 53"/>
                  <a:gd name="T17" fmla="*/ 3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30">
                    <a:moveTo>
                      <a:pt x="53" y="0"/>
                    </a:moveTo>
                    <a:lnTo>
                      <a:pt x="53" y="0"/>
                    </a:lnTo>
                    <a:lnTo>
                      <a:pt x="48" y="1"/>
                    </a:lnTo>
                    <a:lnTo>
                      <a:pt x="42" y="6"/>
                    </a:lnTo>
                    <a:lnTo>
                      <a:pt x="29" y="16"/>
                    </a:lnTo>
                    <a:lnTo>
                      <a:pt x="23" y="21"/>
                    </a:lnTo>
                    <a:lnTo>
                      <a:pt x="15" y="25"/>
                    </a:lnTo>
                    <a:lnTo>
                      <a:pt x="8" y="28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0" name="Freeform 9201">
                <a:extLst>
                  <a:ext uri="{FF2B5EF4-FFF2-40B4-BE49-F238E27FC236}">
                    <a16:creationId xmlns:a16="http://schemas.microsoft.com/office/drawing/2014/main" id="{DD447211-EDE3-4873-B6E8-E0A22323F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411"/>
                <a:ext cx="62" cy="108"/>
              </a:xfrm>
              <a:custGeom>
                <a:avLst/>
                <a:gdLst>
                  <a:gd name="T0" fmla="*/ 0 w 62"/>
                  <a:gd name="T1" fmla="*/ 0 h 108"/>
                  <a:gd name="T2" fmla="*/ 0 w 62"/>
                  <a:gd name="T3" fmla="*/ 0 h 108"/>
                  <a:gd name="T4" fmla="*/ 3 w 62"/>
                  <a:gd name="T5" fmla="*/ 3 h 108"/>
                  <a:gd name="T6" fmla="*/ 7 w 62"/>
                  <a:gd name="T7" fmla="*/ 8 h 108"/>
                  <a:gd name="T8" fmla="*/ 20 w 62"/>
                  <a:gd name="T9" fmla="*/ 14 h 108"/>
                  <a:gd name="T10" fmla="*/ 26 w 62"/>
                  <a:gd name="T11" fmla="*/ 17 h 108"/>
                  <a:gd name="T12" fmla="*/ 32 w 62"/>
                  <a:gd name="T13" fmla="*/ 21 h 108"/>
                  <a:gd name="T14" fmla="*/ 37 w 62"/>
                  <a:gd name="T15" fmla="*/ 26 h 108"/>
                  <a:gd name="T16" fmla="*/ 40 w 62"/>
                  <a:gd name="T17" fmla="*/ 32 h 108"/>
                  <a:gd name="T18" fmla="*/ 40 w 62"/>
                  <a:gd name="T19" fmla="*/ 32 h 108"/>
                  <a:gd name="T20" fmla="*/ 40 w 62"/>
                  <a:gd name="T21" fmla="*/ 35 h 108"/>
                  <a:gd name="T22" fmla="*/ 40 w 62"/>
                  <a:gd name="T23" fmla="*/ 39 h 108"/>
                  <a:gd name="T24" fmla="*/ 40 w 62"/>
                  <a:gd name="T25" fmla="*/ 39 h 108"/>
                  <a:gd name="T26" fmla="*/ 41 w 62"/>
                  <a:gd name="T27" fmla="*/ 47 h 108"/>
                  <a:gd name="T28" fmla="*/ 46 w 62"/>
                  <a:gd name="T29" fmla="*/ 54 h 108"/>
                  <a:gd name="T30" fmla="*/ 46 w 62"/>
                  <a:gd name="T31" fmla="*/ 54 h 108"/>
                  <a:gd name="T32" fmla="*/ 50 w 62"/>
                  <a:gd name="T33" fmla="*/ 60 h 108"/>
                  <a:gd name="T34" fmla="*/ 55 w 62"/>
                  <a:gd name="T35" fmla="*/ 66 h 108"/>
                  <a:gd name="T36" fmla="*/ 59 w 62"/>
                  <a:gd name="T37" fmla="*/ 72 h 108"/>
                  <a:gd name="T38" fmla="*/ 61 w 62"/>
                  <a:gd name="T39" fmla="*/ 78 h 108"/>
                  <a:gd name="T40" fmla="*/ 61 w 62"/>
                  <a:gd name="T41" fmla="*/ 78 h 108"/>
                  <a:gd name="T42" fmla="*/ 62 w 62"/>
                  <a:gd name="T43" fmla="*/ 108 h 1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2" h="108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7" y="8"/>
                    </a:lnTo>
                    <a:lnTo>
                      <a:pt x="20" y="14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7" y="26"/>
                    </a:lnTo>
                    <a:lnTo>
                      <a:pt x="40" y="32"/>
                    </a:lnTo>
                    <a:lnTo>
                      <a:pt x="40" y="35"/>
                    </a:lnTo>
                    <a:lnTo>
                      <a:pt x="40" y="39"/>
                    </a:lnTo>
                    <a:lnTo>
                      <a:pt x="41" y="47"/>
                    </a:lnTo>
                    <a:lnTo>
                      <a:pt x="46" y="54"/>
                    </a:lnTo>
                    <a:lnTo>
                      <a:pt x="50" y="60"/>
                    </a:lnTo>
                    <a:lnTo>
                      <a:pt x="55" y="66"/>
                    </a:lnTo>
                    <a:lnTo>
                      <a:pt x="59" y="72"/>
                    </a:lnTo>
                    <a:lnTo>
                      <a:pt x="61" y="78"/>
                    </a:lnTo>
                    <a:lnTo>
                      <a:pt x="62" y="10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1" name="Freeform 9202">
                <a:extLst>
                  <a:ext uri="{FF2B5EF4-FFF2-40B4-BE49-F238E27FC236}">
                    <a16:creationId xmlns:a16="http://schemas.microsoft.com/office/drawing/2014/main" id="{07B1B13B-B935-4C6B-BF61-0DCDB8BEC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408"/>
                <a:ext cx="27" cy="27"/>
              </a:xfrm>
              <a:custGeom>
                <a:avLst/>
                <a:gdLst>
                  <a:gd name="T0" fmla="*/ 0 w 27"/>
                  <a:gd name="T1" fmla="*/ 27 h 27"/>
                  <a:gd name="T2" fmla="*/ 0 w 27"/>
                  <a:gd name="T3" fmla="*/ 27 h 27"/>
                  <a:gd name="T4" fmla="*/ 3 w 27"/>
                  <a:gd name="T5" fmla="*/ 26 h 27"/>
                  <a:gd name="T6" fmla="*/ 8 w 27"/>
                  <a:gd name="T7" fmla="*/ 21 h 27"/>
                  <a:gd name="T8" fmla="*/ 17 w 27"/>
                  <a:gd name="T9" fmla="*/ 12 h 27"/>
                  <a:gd name="T10" fmla="*/ 27 w 27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7">
                    <a:moveTo>
                      <a:pt x="0" y="27"/>
                    </a:moveTo>
                    <a:lnTo>
                      <a:pt x="0" y="27"/>
                    </a:lnTo>
                    <a:lnTo>
                      <a:pt x="3" y="26"/>
                    </a:lnTo>
                    <a:lnTo>
                      <a:pt x="8" y="21"/>
                    </a:lnTo>
                    <a:lnTo>
                      <a:pt x="17" y="12"/>
                    </a:lnTo>
                    <a:lnTo>
                      <a:pt x="27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2" name="Freeform 9203">
                <a:extLst>
                  <a:ext uri="{FF2B5EF4-FFF2-40B4-BE49-F238E27FC236}">
                    <a16:creationId xmlns:a16="http://schemas.microsoft.com/office/drawing/2014/main" id="{60C86CA8-8985-46CD-B32D-2AA06B4C6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1396"/>
                <a:ext cx="26" cy="38"/>
              </a:xfrm>
              <a:custGeom>
                <a:avLst/>
                <a:gdLst>
                  <a:gd name="T0" fmla="*/ 0 w 26"/>
                  <a:gd name="T1" fmla="*/ 38 h 38"/>
                  <a:gd name="T2" fmla="*/ 0 w 26"/>
                  <a:gd name="T3" fmla="*/ 38 h 38"/>
                  <a:gd name="T4" fmla="*/ 5 w 26"/>
                  <a:gd name="T5" fmla="*/ 35 h 38"/>
                  <a:gd name="T6" fmla="*/ 9 w 26"/>
                  <a:gd name="T7" fmla="*/ 30 h 38"/>
                  <a:gd name="T8" fmla="*/ 17 w 26"/>
                  <a:gd name="T9" fmla="*/ 18 h 38"/>
                  <a:gd name="T10" fmla="*/ 26 w 26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38">
                    <a:moveTo>
                      <a:pt x="0" y="38"/>
                    </a:moveTo>
                    <a:lnTo>
                      <a:pt x="0" y="38"/>
                    </a:lnTo>
                    <a:lnTo>
                      <a:pt x="5" y="35"/>
                    </a:lnTo>
                    <a:lnTo>
                      <a:pt x="9" y="30"/>
                    </a:lnTo>
                    <a:lnTo>
                      <a:pt x="17" y="18"/>
                    </a:lnTo>
                    <a:lnTo>
                      <a:pt x="2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3" name="Freeform 9204">
                <a:extLst>
                  <a:ext uri="{FF2B5EF4-FFF2-40B4-BE49-F238E27FC236}">
                    <a16:creationId xmlns:a16="http://schemas.microsoft.com/office/drawing/2014/main" id="{04CE9ECC-4EC1-45DE-A20B-61E72BFFA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1407"/>
                <a:ext cx="12" cy="63"/>
              </a:xfrm>
              <a:custGeom>
                <a:avLst/>
                <a:gdLst>
                  <a:gd name="T0" fmla="*/ 0 w 12"/>
                  <a:gd name="T1" fmla="*/ 0 h 63"/>
                  <a:gd name="T2" fmla="*/ 0 w 12"/>
                  <a:gd name="T3" fmla="*/ 0 h 63"/>
                  <a:gd name="T4" fmla="*/ 3 w 12"/>
                  <a:gd name="T5" fmla="*/ 4 h 63"/>
                  <a:gd name="T6" fmla="*/ 6 w 12"/>
                  <a:gd name="T7" fmla="*/ 12 h 63"/>
                  <a:gd name="T8" fmla="*/ 10 w 12"/>
                  <a:gd name="T9" fmla="*/ 28 h 63"/>
                  <a:gd name="T10" fmla="*/ 12 w 12"/>
                  <a:gd name="T11" fmla="*/ 48 h 63"/>
                  <a:gd name="T12" fmla="*/ 12 w 12"/>
                  <a:gd name="T13" fmla="*/ 55 h 63"/>
                  <a:gd name="T14" fmla="*/ 10 w 12"/>
                  <a:gd name="T15" fmla="*/ 63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63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6" y="12"/>
                    </a:lnTo>
                    <a:lnTo>
                      <a:pt x="10" y="28"/>
                    </a:lnTo>
                    <a:lnTo>
                      <a:pt x="12" y="48"/>
                    </a:lnTo>
                    <a:lnTo>
                      <a:pt x="12" y="55"/>
                    </a:lnTo>
                    <a:lnTo>
                      <a:pt x="10" y="6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4" name="Freeform 9205">
                <a:extLst>
                  <a:ext uri="{FF2B5EF4-FFF2-40B4-BE49-F238E27FC236}">
                    <a16:creationId xmlns:a16="http://schemas.microsoft.com/office/drawing/2014/main" id="{42CD2BD2-1A50-4FB3-BBB0-B95421B72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443"/>
                <a:ext cx="84" cy="133"/>
              </a:xfrm>
              <a:custGeom>
                <a:avLst/>
                <a:gdLst>
                  <a:gd name="T0" fmla="*/ 30 w 84"/>
                  <a:gd name="T1" fmla="*/ 0 h 133"/>
                  <a:gd name="T2" fmla="*/ 30 w 84"/>
                  <a:gd name="T3" fmla="*/ 0 h 133"/>
                  <a:gd name="T4" fmla="*/ 42 w 84"/>
                  <a:gd name="T5" fmla="*/ 3 h 133"/>
                  <a:gd name="T6" fmla="*/ 58 w 84"/>
                  <a:gd name="T7" fmla="*/ 9 h 133"/>
                  <a:gd name="T8" fmla="*/ 75 w 84"/>
                  <a:gd name="T9" fmla="*/ 18 h 133"/>
                  <a:gd name="T10" fmla="*/ 79 w 84"/>
                  <a:gd name="T11" fmla="*/ 22 h 133"/>
                  <a:gd name="T12" fmla="*/ 84 w 84"/>
                  <a:gd name="T13" fmla="*/ 27 h 133"/>
                  <a:gd name="T14" fmla="*/ 84 w 84"/>
                  <a:gd name="T15" fmla="*/ 27 h 133"/>
                  <a:gd name="T16" fmla="*/ 76 w 84"/>
                  <a:gd name="T17" fmla="*/ 30 h 133"/>
                  <a:gd name="T18" fmla="*/ 70 w 84"/>
                  <a:gd name="T19" fmla="*/ 34 h 133"/>
                  <a:gd name="T20" fmla="*/ 58 w 84"/>
                  <a:gd name="T21" fmla="*/ 46 h 133"/>
                  <a:gd name="T22" fmla="*/ 48 w 84"/>
                  <a:gd name="T23" fmla="*/ 60 h 133"/>
                  <a:gd name="T24" fmla="*/ 39 w 84"/>
                  <a:gd name="T25" fmla="*/ 75 h 133"/>
                  <a:gd name="T26" fmla="*/ 39 w 84"/>
                  <a:gd name="T27" fmla="*/ 75 h 133"/>
                  <a:gd name="T28" fmla="*/ 36 w 84"/>
                  <a:gd name="T29" fmla="*/ 82 h 133"/>
                  <a:gd name="T30" fmla="*/ 33 w 84"/>
                  <a:gd name="T31" fmla="*/ 85 h 133"/>
                  <a:gd name="T32" fmla="*/ 30 w 84"/>
                  <a:gd name="T33" fmla="*/ 88 h 133"/>
                  <a:gd name="T34" fmla="*/ 30 w 84"/>
                  <a:gd name="T35" fmla="*/ 88 h 133"/>
                  <a:gd name="T36" fmla="*/ 22 w 84"/>
                  <a:gd name="T37" fmla="*/ 91 h 133"/>
                  <a:gd name="T38" fmla="*/ 18 w 84"/>
                  <a:gd name="T39" fmla="*/ 93 h 133"/>
                  <a:gd name="T40" fmla="*/ 15 w 84"/>
                  <a:gd name="T41" fmla="*/ 96 h 133"/>
                  <a:gd name="T42" fmla="*/ 15 w 84"/>
                  <a:gd name="T43" fmla="*/ 96 h 133"/>
                  <a:gd name="T44" fmla="*/ 7 w 84"/>
                  <a:gd name="T45" fmla="*/ 103 h 133"/>
                  <a:gd name="T46" fmla="*/ 3 w 84"/>
                  <a:gd name="T47" fmla="*/ 112 h 133"/>
                  <a:gd name="T48" fmla="*/ 0 w 84"/>
                  <a:gd name="T49" fmla="*/ 123 h 133"/>
                  <a:gd name="T50" fmla="*/ 0 w 84"/>
                  <a:gd name="T51" fmla="*/ 133 h 13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4" h="133">
                    <a:moveTo>
                      <a:pt x="30" y="0"/>
                    </a:moveTo>
                    <a:lnTo>
                      <a:pt x="30" y="0"/>
                    </a:lnTo>
                    <a:lnTo>
                      <a:pt x="42" y="3"/>
                    </a:lnTo>
                    <a:lnTo>
                      <a:pt x="58" y="9"/>
                    </a:lnTo>
                    <a:lnTo>
                      <a:pt x="75" y="18"/>
                    </a:lnTo>
                    <a:lnTo>
                      <a:pt x="79" y="22"/>
                    </a:lnTo>
                    <a:lnTo>
                      <a:pt x="84" y="27"/>
                    </a:lnTo>
                    <a:lnTo>
                      <a:pt x="76" y="30"/>
                    </a:lnTo>
                    <a:lnTo>
                      <a:pt x="70" y="34"/>
                    </a:lnTo>
                    <a:lnTo>
                      <a:pt x="58" y="46"/>
                    </a:lnTo>
                    <a:lnTo>
                      <a:pt x="48" y="60"/>
                    </a:lnTo>
                    <a:lnTo>
                      <a:pt x="39" y="75"/>
                    </a:lnTo>
                    <a:lnTo>
                      <a:pt x="36" y="82"/>
                    </a:lnTo>
                    <a:lnTo>
                      <a:pt x="33" y="85"/>
                    </a:lnTo>
                    <a:lnTo>
                      <a:pt x="30" y="88"/>
                    </a:lnTo>
                    <a:lnTo>
                      <a:pt x="22" y="91"/>
                    </a:lnTo>
                    <a:lnTo>
                      <a:pt x="18" y="93"/>
                    </a:lnTo>
                    <a:lnTo>
                      <a:pt x="15" y="96"/>
                    </a:lnTo>
                    <a:lnTo>
                      <a:pt x="7" y="103"/>
                    </a:lnTo>
                    <a:lnTo>
                      <a:pt x="3" y="112"/>
                    </a:lnTo>
                    <a:lnTo>
                      <a:pt x="0" y="123"/>
                    </a:lnTo>
                    <a:lnTo>
                      <a:pt x="0" y="13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5" name="Freeform 9206">
                <a:extLst>
                  <a:ext uri="{FF2B5EF4-FFF2-40B4-BE49-F238E27FC236}">
                    <a16:creationId xmlns:a16="http://schemas.microsoft.com/office/drawing/2014/main" id="{09AEA4C4-B516-47BA-BCFC-848A9305B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389"/>
                <a:ext cx="15" cy="63"/>
              </a:xfrm>
              <a:custGeom>
                <a:avLst/>
                <a:gdLst>
                  <a:gd name="T0" fmla="*/ 0 w 15"/>
                  <a:gd name="T1" fmla="*/ 63 h 63"/>
                  <a:gd name="T2" fmla="*/ 0 w 15"/>
                  <a:gd name="T3" fmla="*/ 63 h 63"/>
                  <a:gd name="T4" fmla="*/ 3 w 15"/>
                  <a:gd name="T5" fmla="*/ 57 h 63"/>
                  <a:gd name="T6" fmla="*/ 6 w 15"/>
                  <a:gd name="T7" fmla="*/ 49 h 63"/>
                  <a:gd name="T8" fmla="*/ 10 w 15"/>
                  <a:gd name="T9" fmla="*/ 31 h 63"/>
                  <a:gd name="T10" fmla="*/ 15 w 15"/>
                  <a:gd name="T11" fmla="*/ 12 h 63"/>
                  <a:gd name="T12" fmla="*/ 15 w 15"/>
                  <a:gd name="T13" fmla="*/ 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3">
                    <a:moveTo>
                      <a:pt x="0" y="63"/>
                    </a:moveTo>
                    <a:lnTo>
                      <a:pt x="0" y="63"/>
                    </a:lnTo>
                    <a:lnTo>
                      <a:pt x="3" y="57"/>
                    </a:lnTo>
                    <a:lnTo>
                      <a:pt x="6" y="49"/>
                    </a:lnTo>
                    <a:lnTo>
                      <a:pt x="10" y="31"/>
                    </a:lnTo>
                    <a:lnTo>
                      <a:pt x="15" y="12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6" name="Freeform 9207">
                <a:extLst>
                  <a:ext uri="{FF2B5EF4-FFF2-40B4-BE49-F238E27FC236}">
                    <a16:creationId xmlns:a16="http://schemas.microsoft.com/office/drawing/2014/main" id="{7BC9E7CE-9A31-4175-A058-409A13E27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377"/>
                <a:ext cx="128" cy="36"/>
              </a:xfrm>
              <a:custGeom>
                <a:avLst/>
                <a:gdLst>
                  <a:gd name="T0" fmla="*/ 0 w 128"/>
                  <a:gd name="T1" fmla="*/ 31 h 36"/>
                  <a:gd name="T2" fmla="*/ 0 w 128"/>
                  <a:gd name="T3" fmla="*/ 31 h 36"/>
                  <a:gd name="T4" fmla="*/ 6 w 128"/>
                  <a:gd name="T5" fmla="*/ 33 h 36"/>
                  <a:gd name="T6" fmla="*/ 15 w 128"/>
                  <a:gd name="T7" fmla="*/ 34 h 36"/>
                  <a:gd name="T8" fmla="*/ 39 w 128"/>
                  <a:gd name="T9" fmla="*/ 36 h 36"/>
                  <a:gd name="T10" fmla="*/ 52 w 128"/>
                  <a:gd name="T11" fmla="*/ 36 h 36"/>
                  <a:gd name="T12" fmla="*/ 67 w 128"/>
                  <a:gd name="T13" fmla="*/ 34 h 36"/>
                  <a:gd name="T14" fmla="*/ 82 w 128"/>
                  <a:gd name="T15" fmla="*/ 33 h 36"/>
                  <a:gd name="T16" fmla="*/ 97 w 128"/>
                  <a:gd name="T17" fmla="*/ 28 h 36"/>
                  <a:gd name="T18" fmla="*/ 97 w 128"/>
                  <a:gd name="T19" fmla="*/ 28 h 36"/>
                  <a:gd name="T20" fmla="*/ 109 w 128"/>
                  <a:gd name="T21" fmla="*/ 24 h 36"/>
                  <a:gd name="T22" fmla="*/ 118 w 128"/>
                  <a:gd name="T23" fmla="*/ 18 h 36"/>
                  <a:gd name="T24" fmla="*/ 124 w 128"/>
                  <a:gd name="T25" fmla="*/ 13 h 36"/>
                  <a:gd name="T26" fmla="*/ 127 w 128"/>
                  <a:gd name="T27" fmla="*/ 9 h 36"/>
                  <a:gd name="T28" fmla="*/ 128 w 128"/>
                  <a:gd name="T29" fmla="*/ 4 h 36"/>
                  <a:gd name="T30" fmla="*/ 128 w 128"/>
                  <a:gd name="T31" fmla="*/ 1 h 36"/>
                  <a:gd name="T32" fmla="*/ 128 w 128"/>
                  <a:gd name="T33" fmla="*/ 0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8" h="36">
                    <a:moveTo>
                      <a:pt x="0" y="31"/>
                    </a:moveTo>
                    <a:lnTo>
                      <a:pt x="0" y="31"/>
                    </a:lnTo>
                    <a:lnTo>
                      <a:pt x="6" y="33"/>
                    </a:lnTo>
                    <a:lnTo>
                      <a:pt x="15" y="34"/>
                    </a:lnTo>
                    <a:lnTo>
                      <a:pt x="39" y="36"/>
                    </a:lnTo>
                    <a:lnTo>
                      <a:pt x="52" y="36"/>
                    </a:lnTo>
                    <a:lnTo>
                      <a:pt x="67" y="34"/>
                    </a:lnTo>
                    <a:lnTo>
                      <a:pt x="82" y="33"/>
                    </a:lnTo>
                    <a:lnTo>
                      <a:pt x="97" y="28"/>
                    </a:lnTo>
                    <a:lnTo>
                      <a:pt x="109" y="24"/>
                    </a:lnTo>
                    <a:lnTo>
                      <a:pt x="118" y="18"/>
                    </a:lnTo>
                    <a:lnTo>
                      <a:pt x="124" y="13"/>
                    </a:lnTo>
                    <a:lnTo>
                      <a:pt x="127" y="9"/>
                    </a:lnTo>
                    <a:lnTo>
                      <a:pt x="128" y="4"/>
                    </a:lnTo>
                    <a:lnTo>
                      <a:pt x="128" y="1"/>
                    </a:lnTo>
                    <a:lnTo>
                      <a:pt x="12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7" name="Freeform 9208">
                <a:extLst>
                  <a:ext uri="{FF2B5EF4-FFF2-40B4-BE49-F238E27FC236}">
                    <a16:creationId xmlns:a16="http://schemas.microsoft.com/office/drawing/2014/main" id="{65615383-4FEF-4FFD-A9EC-57704E8D4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381"/>
                <a:ext cx="5" cy="30"/>
              </a:xfrm>
              <a:custGeom>
                <a:avLst/>
                <a:gdLst>
                  <a:gd name="T0" fmla="*/ 2 w 5"/>
                  <a:gd name="T1" fmla="*/ 0 h 30"/>
                  <a:gd name="T2" fmla="*/ 2 w 5"/>
                  <a:gd name="T3" fmla="*/ 0 h 30"/>
                  <a:gd name="T4" fmla="*/ 0 w 5"/>
                  <a:gd name="T5" fmla="*/ 6 h 30"/>
                  <a:gd name="T6" fmla="*/ 0 w 5"/>
                  <a:gd name="T7" fmla="*/ 15 h 30"/>
                  <a:gd name="T8" fmla="*/ 2 w 5"/>
                  <a:gd name="T9" fmla="*/ 24 h 30"/>
                  <a:gd name="T10" fmla="*/ 3 w 5"/>
                  <a:gd name="T11" fmla="*/ 29 h 30"/>
                  <a:gd name="T12" fmla="*/ 5 w 5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30">
                    <a:moveTo>
                      <a:pt x="2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0" y="15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5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8" name="Freeform 9209">
                <a:extLst>
                  <a:ext uri="{FF2B5EF4-FFF2-40B4-BE49-F238E27FC236}">
                    <a16:creationId xmlns:a16="http://schemas.microsoft.com/office/drawing/2014/main" id="{3E5ABFF5-DA15-4310-BA60-7071DB110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1386"/>
                <a:ext cx="57" cy="228"/>
              </a:xfrm>
              <a:custGeom>
                <a:avLst/>
                <a:gdLst>
                  <a:gd name="T0" fmla="*/ 0 w 57"/>
                  <a:gd name="T1" fmla="*/ 0 h 228"/>
                  <a:gd name="T2" fmla="*/ 0 w 57"/>
                  <a:gd name="T3" fmla="*/ 0 h 228"/>
                  <a:gd name="T4" fmla="*/ 5 w 57"/>
                  <a:gd name="T5" fmla="*/ 1 h 228"/>
                  <a:gd name="T6" fmla="*/ 11 w 57"/>
                  <a:gd name="T7" fmla="*/ 4 h 228"/>
                  <a:gd name="T8" fmla="*/ 23 w 57"/>
                  <a:gd name="T9" fmla="*/ 12 h 228"/>
                  <a:gd name="T10" fmla="*/ 35 w 57"/>
                  <a:gd name="T11" fmla="*/ 21 h 228"/>
                  <a:gd name="T12" fmla="*/ 42 w 57"/>
                  <a:gd name="T13" fmla="*/ 30 h 228"/>
                  <a:gd name="T14" fmla="*/ 42 w 57"/>
                  <a:gd name="T15" fmla="*/ 30 h 228"/>
                  <a:gd name="T16" fmla="*/ 50 w 57"/>
                  <a:gd name="T17" fmla="*/ 39 h 228"/>
                  <a:gd name="T18" fmla="*/ 54 w 57"/>
                  <a:gd name="T19" fmla="*/ 52 h 228"/>
                  <a:gd name="T20" fmla="*/ 57 w 57"/>
                  <a:gd name="T21" fmla="*/ 61 h 228"/>
                  <a:gd name="T22" fmla="*/ 57 w 57"/>
                  <a:gd name="T23" fmla="*/ 69 h 228"/>
                  <a:gd name="T24" fmla="*/ 57 w 57"/>
                  <a:gd name="T25" fmla="*/ 79 h 228"/>
                  <a:gd name="T26" fmla="*/ 57 w 57"/>
                  <a:gd name="T27" fmla="*/ 88 h 228"/>
                  <a:gd name="T28" fmla="*/ 57 w 57"/>
                  <a:gd name="T29" fmla="*/ 88 h 228"/>
                  <a:gd name="T30" fmla="*/ 50 w 57"/>
                  <a:gd name="T31" fmla="*/ 118 h 228"/>
                  <a:gd name="T32" fmla="*/ 41 w 57"/>
                  <a:gd name="T33" fmla="*/ 159 h 228"/>
                  <a:gd name="T34" fmla="*/ 38 w 57"/>
                  <a:gd name="T35" fmla="*/ 181 h 228"/>
                  <a:gd name="T36" fmla="*/ 35 w 57"/>
                  <a:gd name="T37" fmla="*/ 201 h 228"/>
                  <a:gd name="T38" fmla="*/ 35 w 57"/>
                  <a:gd name="T39" fmla="*/ 217 h 228"/>
                  <a:gd name="T40" fmla="*/ 36 w 57"/>
                  <a:gd name="T41" fmla="*/ 223 h 228"/>
                  <a:gd name="T42" fmla="*/ 38 w 57"/>
                  <a:gd name="T43" fmla="*/ 228 h 2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7" h="228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11" y="4"/>
                    </a:lnTo>
                    <a:lnTo>
                      <a:pt x="23" y="12"/>
                    </a:lnTo>
                    <a:lnTo>
                      <a:pt x="35" y="21"/>
                    </a:lnTo>
                    <a:lnTo>
                      <a:pt x="42" y="30"/>
                    </a:lnTo>
                    <a:lnTo>
                      <a:pt x="50" y="39"/>
                    </a:lnTo>
                    <a:lnTo>
                      <a:pt x="54" y="52"/>
                    </a:lnTo>
                    <a:lnTo>
                      <a:pt x="57" y="61"/>
                    </a:lnTo>
                    <a:lnTo>
                      <a:pt x="57" y="69"/>
                    </a:lnTo>
                    <a:lnTo>
                      <a:pt x="57" y="79"/>
                    </a:lnTo>
                    <a:lnTo>
                      <a:pt x="57" y="88"/>
                    </a:lnTo>
                    <a:lnTo>
                      <a:pt x="50" y="118"/>
                    </a:lnTo>
                    <a:lnTo>
                      <a:pt x="41" y="159"/>
                    </a:lnTo>
                    <a:lnTo>
                      <a:pt x="38" y="181"/>
                    </a:lnTo>
                    <a:lnTo>
                      <a:pt x="35" y="201"/>
                    </a:lnTo>
                    <a:lnTo>
                      <a:pt x="35" y="217"/>
                    </a:lnTo>
                    <a:lnTo>
                      <a:pt x="36" y="223"/>
                    </a:lnTo>
                    <a:lnTo>
                      <a:pt x="38" y="2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9" name="Freeform 9210">
                <a:extLst>
                  <a:ext uri="{FF2B5EF4-FFF2-40B4-BE49-F238E27FC236}">
                    <a16:creationId xmlns:a16="http://schemas.microsoft.com/office/drawing/2014/main" id="{D26A4944-6BB1-4098-9E0C-5069F1C6F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1369"/>
                <a:ext cx="20" cy="47"/>
              </a:xfrm>
              <a:custGeom>
                <a:avLst/>
                <a:gdLst>
                  <a:gd name="T0" fmla="*/ 0 w 20"/>
                  <a:gd name="T1" fmla="*/ 47 h 47"/>
                  <a:gd name="T2" fmla="*/ 0 w 20"/>
                  <a:gd name="T3" fmla="*/ 47 h 47"/>
                  <a:gd name="T4" fmla="*/ 5 w 20"/>
                  <a:gd name="T5" fmla="*/ 42 h 47"/>
                  <a:gd name="T6" fmla="*/ 9 w 20"/>
                  <a:gd name="T7" fmla="*/ 36 h 47"/>
                  <a:gd name="T8" fmla="*/ 15 w 20"/>
                  <a:gd name="T9" fmla="*/ 21 h 47"/>
                  <a:gd name="T10" fmla="*/ 18 w 20"/>
                  <a:gd name="T11" fmla="*/ 6 h 47"/>
                  <a:gd name="T12" fmla="*/ 20 w 20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7">
                    <a:moveTo>
                      <a:pt x="0" y="47"/>
                    </a:moveTo>
                    <a:lnTo>
                      <a:pt x="0" y="47"/>
                    </a:lnTo>
                    <a:lnTo>
                      <a:pt x="5" y="42"/>
                    </a:lnTo>
                    <a:lnTo>
                      <a:pt x="9" y="36"/>
                    </a:lnTo>
                    <a:lnTo>
                      <a:pt x="15" y="21"/>
                    </a:lnTo>
                    <a:lnTo>
                      <a:pt x="18" y="6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0" name="Freeform 9211">
                <a:extLst>
                  <a:ext uri="{FF2B5EF4-FFF2-40B4-BE49-F238E27FC236}">
                    <a16:creationId xmlns:a16="http://schemas.microsoft.com/office/drawing/2014/main" id="{F8367AD5-7445-4947-88A7-A0D903CD5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398"/>
                <a:ext cx="56" cy="12"/>
              </a:xfrm>
              <a:custGeom>
                <a:avLst/>
                <a:gdLst>
                  <a:gd name="T0" fmla="*/ 0 w 56"/>
                  <a:gd name="T1" fmla="*/ 0 h 12"/>
                  <a:gd name="T2" fmla="*/ 0 w 56"/>
                  <a:gd name="T3" fmla="*/ 0 h 12"/>
                  <a:gd name="T4" fmla="*/ 5 w 56"/>
                  <a:gd name="T5" fmla="*/ 3 h 12"/>
                  <a:gd name="T6" fmla="*/ 11 w 56"/>
                  <a:gd name="T7" fmla="*/ 4 h 12"/>
                  <a:gd name="T8" fmla="*/ 27 w 56"/>
                  <a:gd name="T9" fmla="*/ 9 h 12"/>
                  <a:gd name="T10" fmla="*/ 44 w 56"/>
                  <a:gd name="T11" fmla="*/ 12 h 12"/>
                  <a:gd name="T12" fmla="*/ 51 w 56"/>
                  <a:gd name="T13" fmla="*/ 12 h 12"/>
                  <a:gd name="T14" fmla="*/ 56 w 56"/>
                  <a:gd name="T15" fmla="*/ 12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2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1" y="4"/>
                    </a:lnTo>
                    <a:lnTo>
                      <a:pt x="27" y="9"/>
                    </a:lnTo>
                    <a:lnTo>
                      <a:pt x="44" y="12"/>
                    </a:lnTo>
                    <a:lnTo>
                      <a:pt x="51" y="12"/>
                    </a:lnTo>
                    <a:lnTo>
                      <a:pt x="56" y="1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1" name="Freeform 9212">
                <a:extLst>
                  <a:ext uri="{FF2B5EF4-FFF2-40B4-BE49-F238E27FC236}">
                    <a16:creationId xmlns:a16="http://schemas.microsoft.com/office/drawing/2014/main" id="{C45929B1-0F40-408E-90AF-F4C5D70FE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408"/>
                <a:ext cx="92" cy="96"/>
              </a:xfrm>
              <a:custGeom>
                <a:avLst/>
                <a:gdLst>
                  <a:gd name="T0" fmla="*/ 0 w 92"/>
                  <a:gd name="T1" fmla="*/ 71 h 96"/>
                  <a:gd name="T2" fmla="*/ 0 w 92"/>
                  <a:gd name="T3" fmla="*/ 71 h 96"/>
                  <a:gd name="T4" fmla="*/ 3 w 92"/>
                  <a:gd name="T5" fmla="*/ 77 h 96"/>
                  <a:gd name="T6" fmla="*/ 9 w 92"/>
                  <a:gd name="T7" fmla="*/ 81 h 96"/>
                  <a:gd name="T8" fmla="*/ 15 w 92"/>
                  <a:gd name="T9" fmla="*/ 84 h 96"/>
                  <a:gd name="T10" fmla="*/ 22 w 92"/>
                  <a:gd name="T11" fmla="*/ 89 h 96"/>
                  <a:gd name="T12" fmla="*/ 37 w 92"/>
                  <a:gd name="T13" fmla="*/ 93 h 96"/>
                  <a:gd name="T14" fmla="*/ 48 w 92"/>
                  <a:gd name="T15" fmla="*/ 96 h 96"/>
                  <a:gd name="T16" fmla="*/ 48 w 92"/>
                  <a:gd name="T17" fmla="*/ 96 h 96"/>
                  <a:gd name="T18" fmla="*/ 52 w 92"/>
                  <a:gd name="T19" fmla="*/ 81 h 96"/>
                  <a:gd name="T20" fmla="*/ 52 w 92"/>
                  <a:gd name="T21" fmla="*/ 81 h 96"/>
                  <a:gd name="T22" fmla="*/ 58 w 92"/>
                  <a:gd name="T23" fmla="*/ 69 h 96"/>
                  <a:gd name="T24" fmla="*/ 65 w 92"/>
                  <a:gd name="T25" fmla="*/ 59 h 96"/>
                  <a:gd name="T26" fmla="*/ 73 w 92"/>
                  <a:gd name="T27" fmla="*/ 48 h 96"/>
                  <a:gd name="T28" fmla="*/ 79 w 92"/>
                  <a:gd name="T29" fmla="*/ 38 h 96"/>
                  <a:gd name="T30" fmla="*/ 79 w 92"/>
                  <a:gd name="T31" fmla="*/ 38 h 96"/>
                  <a:gd name="T32" fmla="*/ 80 w 92"/>
                  <a:gd name="T33" fmla="*/ 27 h 96"/>
                  <a:gd name="T34" fmla="*/ 82 w 92"/>
                  <a:gd name="T35" fmla="*/ 23 h 96"/>
                  <a:gd name="T36" fmla="*/ 83 w 92"/>
                  <a:gd name="T37" fmla="*/ 17 h 96"/>
                  <a:gd name="T38" fmla="*/ 83 w 92"/>
                  <a:gd name="T39" fmla="*/ 17 h 96"/>
                  <a:gd name="T40" fmla="*/ 92 w 92"/>
                  <a:gd name="T41" fmla="*/ 0 h 9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6">
                    <a:moveTo>
                      <a:pt x="0" y="71"/>
                    </a:moveTo>
                    <a:lnTo>
                      <a:pt x="0" y="71"/>
                    </a:lnTo>
                    <a:lnTo>
                      <a:pt x="3" y="77"/>
                    </a:lnTo>
                    <a:lnTo>
                      <a:pt x="9" y="81"/>
                    </a:lnTo>
                    <a:lnTo>
                      <a:pt x="15" y="84"/>
                    </a:lnTo>
                    <a:lnTo>
                      <a:pt x="22" y="89"/>
                    </a:lnTo>
                    <a:lnTo>
                      <a:pt x="37" y="93"/>
                    </a:lnTo>
                    <a:lnTo>
                      <a:pt x="48" y="96"/>
                    </a:lnTo>
                    <a:lnTo>
                      <a:pt x="52" y="81"/>
                    </a:lnTo>
                    <a:lnTo>
                      <a:pt x="58" y="69"/>
                    </a:lnTo>
                    <a:lnTo>
                      <a:pt x="65" y="59"/>
                    </a:lnTo>
                    <a:lnTo>
                      <a:pt x="73" y="48"/>
                    </a:lnTo>
                    <a:lnTo>
                      <a:pt x="79" y="38"/>
                    </a:lnTo>
                    <a:lnTo>
                      <a:pt x="80" y="27"/>
                    </a:lnTo>
                    <a:lnTo>
                      <a:pt x="82" y="23"/>
                    </a:lnTo>
                    <a:lnTo>
                      <a:pt x="83" y="17"/>
                    </a:lnTo>
                    <a:lnTo>
                      <a:pt x="9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2" name="Freeform 9213">
                <a:extLst>
                  <a:ext uri="{FF2B5EF4-FFF2-40B4-BE49-F238E27FC236}">
                    <a16:creationId xmlns:a16="http://schemas.microsoft.com/office/drawing/2014/main" id="{E3A30BC1-D86D-4777-8506-1A776D892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504"/>
                <a:ext cx="50" cy="122"/>
              </a:xfrm>
              <a:custGeom>
                <a:avLst/>
                <a:gdLst>
                  <a:gd name="T0" fmla="*/ 0 w 50"/>
                  <a:gd name="T1" fmla="*/ 0 h 122"/>
                  <a:gd name="T2" fmla="*/ 0 w 50"/>
                  <a:gd name="T3" fmla="*/ 0 h 122"/>
                  <a:gd name="T4" fmla="*/ 1 w 50"/>
                  <a:gd name="T5" fmla="*/ 11 h 122"/>
                  <a:gd name="T6" fmla="*/ 7 w 50"/>
                  <a:gd name="T7" fmla="*/ 26 h 122"/>
                  <a:gd name="T8" fmla="*/ 13 w 50"/>
                  <a:gd name="T9" fmla="*/ 42 h 122"/>
                  <a:gd name="T10" fmla="*/ 19 w 50"/>
                  <a:gd name="T11" fmla="*/ 50 h 122"/>
                  <a:gd name="T12" fmla="*/ 23 w 50"/>
                  <a:gd name="T13" fmla="*/ 56 h 122"/>
                  <a:gd name="T14" fmla="*/ 23 w 50"/>
                  <a:gd name="T15" fmla="*/ 56 h 122"/>
                  <a:gd name="T16" fmla="*/ 29 w 50"/>
                  <a:gd name="T17" fmla="*/ 63 h 122"/>
                  <a:gd name="T18" fmla="*/ 35 w 50"/>
                  <a:gd name="T19" fmla="*/ 71 h 122"/>
                  <a:gd name="T20" fmla="*/ 40 w 50"/>
                  <a:gd name="T21" fmla="*/ 81 h 122"/>
                  <a:gd name="T22" fmla="*/ 44 w 50"/>
                  <a:gd name="T23" fmla="*/ 92 h 122"/>
                  <a:gd name="T24" fmla="*/ 49 w 50"/>
                  <a:gd name="T25" fmla="*/ 110 h 122"/>
                  <a:gd name="T26" fmla="*/ 50 w 50"/>
                  <a:gd name="T27" fmla="*/ 122 h 1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" h="122">
                    <a:moveTo>
                      <a:pt x="0" y="0"/>
                    </a:moveTo>
                    <a:lnTo>
                      <a:pt x="0" y="0"/>
                    </a:lnTo>
                    <a:lnTo>
                      <a:pt x="1" y="11"/>
                    </a:lnTo>
                    <a:lnTo>
                      <a:pt x="7" y="26"/>
                    </a:lnTo>
                    <a:lnTo>
                      <a:pt x="13" y="42"/>
                    </a:lnTo>
                    <a:lnTo>
                      <a:pt x="19" y="50"/>
                    </a:lnTo>
                    <a:lnTo>
                      <a:pt x="23" y="56"/>
                    </a:lnTo>
                    <a:lnTo>
                      <a:pt x="29" y="63"/>
                    </a:lnTo>
                    <a:lnTo>
                      <a:pt x="35" y="71"/>
                    </a:lnTo>
                    <a:lnTo>
                      <a:pt x="40" y="81"/>
                    </a:lnTo>
                    <a:lnTo>
                      <a:pt x="44" y="92"/>
                    </a:lnTo>
                    <a:lnTo>
                      <a:pt x="49" y="110"/>
                    </a:lnTo>
                    <a:lnTo>
                      <a:pt x="50" y="12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3" name="Freeform 9214">
                <a:extLst>
                  <a:ext uri="{FF2B5EF4-FFF2-40B4-BE49-F238E27FC236}">
                    <a16:creationId xmlns:a16="http://schemas.microsoft.com/office/drawing/2014/main" id="{2BBB0920-6291-4FFE-AC8F-2EC8BCECC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536"/>
                <a:ext cx="32" cy="18"/>
              </a:xfrm>
              <a:custGeom>
                <a:avLst/>
                <a:gdLst>
                  <a:gd name="T0" fmla="*/ 0 w 32"/>
                  <a:gd name="T1" fmla="*/ 0 h 18"/>
                  <a:gd name="T2" fmla="*/ 0 w 32"/>
                  <a:gd name="T3" fmla="*/ 0 h 18"/>
                  <a:gd name="T4" fmla="*/ 5 w 32"/>
                  <a:gd name="T5" fmla="*/ 1 h 18"/>
                  <a:gd name="T6" fmla="*/ 9 w 32"/>
                  <a:gd name="T7" fmla="*/ 3 h 18"/>
                  <a:gd name="T8" fmla="*/ 20 w 32"/>
                  <a:gd name="T9" fmla="*/ 9 h 18"/>
                  <a:gd name="T10" fmla="*/ 32 w 32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8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9" y="3"/>
                    </a:lnTo>
                    <a:lnTo>
                      <a:pt x="20" y="9"/>
                    </a:lnTo>
                    <a:lnTo>
                      <a:pt x="32" y="1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4" name="Freeform 9215">
                <a:extLst>
                  <a:ext uri="{FF2B5EF4-FFF2-40B4-BE49-F238E27FC236}">
                    <a16:creationId xmlns:a16="http://schemas.microsoft.com/office/drawing/2014/main" id="{AA06E2E5-D271-4A56-A209-F21B34100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1548"/>
                <a:ext cx="5" cy="73"/>
              </a:xfrm>
              <a:custGeom>
                <a:avLst/>
                <a:gdLst>
                  <a:gd name="T0" fmla="*/ 0 w 5"/>
                  <a:gd name="T1" fmla="*/ 0 h 73"/>
                  <a:gd name="T2" fmla="*/ 0 w 5"/>
                  <a:gd name="T3" fmla="*/ 0 h 73"/>
                  <a:gd name="T4" fmla="*/ 3 w 5"/>
                  <a:gd name="T5" fmla="*/ 6 h 73"/>
                  <a:gd name="T6" fmla="*/ 3 w 5"/>
                  <a:gd name="T7" fmla="*/ 15 h 73"/>
                  <a:gd name="T8" fmla="*/ 5 w 5"/>
                  <a:gd name="T9" fmla="*/ 37 h 73"/>
                  <a:gd name="T10" fmla="*/ 3 w 5"/>
                  <a:gd name="T11" fmla="*/ 58 h 73"/>
                  <a:gd name="T12" fmla="*/ 0 w 5"/>
                  <a:gd name="T13" fmla="*/ 73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73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3" y="15"/>
                    </a:lnTo>
                    <a:lnTo>
                      <a:pt x="5" y="37"/>
                    </a:lnTo>
                    <a:lnTo>
                      <a:pt x="3" y="58"/>
                    </a:lnTo>
                    <a:lnTo>
                      <a:pt x="0" y="7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5" name="Freeform 9216">
                <a:extLst>
                  <a:ext uri="{FF2B5EF4-FFF2-40B4-BE49-F238E27FC236}">
                    <a16:creationId xmlns:a16="http://schemas.microsoft.com/office/drawing/2014/main" id="{F3D217F5-F4FC-45B8-BD01-E1BC10095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1588"/>
                <a:ext cx="41" cy="5"/>
              </a:xfrm>
              <a:custGeom>
                <a:avLst/>
                <a:gdLst>
                  <a:gd name="T0" fmla="*/ 0 w 41"/>
                  <a:gd name="T1" fmla="*/ 0 h 5"/>
                  <a:gd name="T2" fmla="*/ 0 w 41"/>
                  <a:gd name="T3" fmla="*/ 0 h 5"/>
                  <a:gd name="T4" fmla="*/ 9 w 41"/>
                  <a:gd name="T5" fmla="*/ 2 h 5"/>
                  <a:gd name="T6" fmla="*/ 23 w 41"/>
                  <a:gd name="T7" fmla="*/ 3 h 5"/>
                  <a:gd name="T8" fmla="*/ 41 w 41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">
                    <a:moveTo>
                      <a:pt x="0" y="0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23" y="3"/>
                    </a:lnTo>
                    <a:lnTo>
                      <a:pt x="41" y="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6" name="Freeform 9217">
                <a:extLst>
                  <a:ext uri="{FF2B5EF4-FFF2-40B4-BE49-F238E27FC236}">
                    <a16:creationId xmlns:a16="http://schemas.microsoft.com/office/drawing/2014/main" id="{614B3BF1-2FBD-4EEF-A9B0-D2A17A1D6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33"/>
                <a:ext cx="41" cy="4"/>
              </a:xfrm>
              <a:custGeom>
                <a:avLst/>
                <a:gdLst>
                  <a:gd name="T0" fmla="*/ 0 w 41"/>
                  <a:gd name="T1" fmla="*/ 4 h 4"/>
                  <a:gd name="T2" fmla="*/ 0 w 41"/>
                  <a:gd name="T3" fmla="*/ 4 h 4"/>
                  <a:gd name="T4" fmla="*/ 4 w 41"/>
                  <a:gd name="T5" fmla="*/ 3 h 4"/>
                  <a:gd name="T6" fmla="*/ 10 w 41"/>
                  <a:gd name="T7" fmla="*/ 1 h 4"/>
                  <a:gd name="T8" fmla="*/ 24 w 41"/>
                  <a:gd name="T9" fmla="*/ 0 h 4"/>
                  <a:gd name="T10" fmla="*/ 41 w 41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">
                    <a:moveTo>
                      <a:pt x="0" y="4"/>
                    </a:moveTo>
                    <a:lnTo>
                      <a:pt x="0" y="4"/>
                    </a:lnTo>
                    <a:lnTo>
                      <a:pt x="4" y="3"/>
                    </a:lnTo>
                    <a:lnTo>
                      <a:pt x="10" y="1"/>
                    </a:lnTo>
                    <a:lnTo>
                      <a:pt x="24" y="0"/>
                    </a:lnTo>
                    <a:lnTo>
                      <a:pt x="4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7" name="Freeform 9218">
                <a:extLst>
                  <a:ext uri="{FF2B5EF4-FFF2-40B4-BE49-F238E27FC236}">
                    <a16:creationId xmlns:a16="http://schemas.microsoft.com/office/drawing/2014/main" id="{EC9CEBC1-429E-4431-AA10-8C73A8F9E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626"/>
                <a:ext cx="18" cy="28"/>
              </a:xfrm>
              <a:custGeom>
                <a:avLst/>
                <a:gdLst>
                  <a:gd name="T0" fmla="*/ 0 w 18"/>
                  <a:gd name="T1" fmla="*/ 0 h 28"/>
                  <a:gd name="T2" fmla="*/ 0 w 18"/>
                  <a:gd name="T3" fmla="*/ 0 h 28"/>
                  <a:gd name="T4" fmla="*/ 6 w 18"/>
                  <a:gd name="T5" fmla="*/ 7 h 28"/>
                  <a:gd name="T6" fmla="*/ 12 w 18"/>
                  <a:gd name="T7" fmla="*/ 16 h 28"/>
                  <a:gd name="T8" fmla="*/ 18 w 18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lnTo>
                      <a:pt x="0" y="0"/>
                    </a:lnTo>
                    <a:lnTo>
                      <a:pt x="6" y="7"/>
                    </a:lnTo>
                    <a:lnTo>
                      <a:pt x="12" y="16"/>
                    </a:lnTo>
                    <a:lnTo>
                      <a:pt x="18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8" name="Freeform 9219">
                <a:extLst>
                  <a:ext uri="{FF2B5EF4-FFF2-40B4-BE49-F238E27FC236}">
                    <a16:creationId xmlns:a16="http://schemas.microsoft.com/office/drawing/2014/main" id="{5A9A9377-DF6B-4278-9283-AC63E1986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575"/>
                <a:ext cx="46" cy="42"/>
              </a:xfrm>
              <a:custGeom>
                <a:avLst/>
                <a:gdLst>
                  <a:gd name="T0" fmla="*/ 0 w 46"/>
                  <a:gd name="T1" fmla="*/ 0 h 42"/>
                  <a:gd name="T2" fmla="*/ 0 w 46"/>
                  <a:gd name="T3" fmla="*/ 0 h 42"/>
                  <a:gd name="T4" fmla="*/ 4 w 46"/>
                  <a:gd name="T5" fmla="*/ 0 h 42"/>
                  <a:gd name="T6" fmla="*/ 10 w 46"/>
                  <a:gd name="T7" fmla="*/ 1 h 42"/>
                  <a:gd name="T8" fmla="*/ 16 w 46"/>
                  <a:gd name="T9" fmla="*/ 4 h 42"/>
                  <a:gd name="T10" fmla="*/ 22 w 46"/>
                  <a:gd name="T11" fmla="*/ 9 h 42"/>
                  <a:gd name="T12" fmla="*/ 30 w 46"/>
                  <a:gd name="T13" fmla="*/ 15 h 42"/>
                  <a:gd name="T14" fmla="*/ 36 w 46"/>
                  <a:gd name="T15" fmla="*/ 22 h 42"/>
                  <a:gd name="T16" fmla="*/ 42 w 46"/>
                  <a:gd name="T17" fmla="*/ 31 h 42"/>
                  <a:gd name="T18" fmla="*/ 46 w 46"/>
                  <a:gd name="T19" fmla="*/ 42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4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0" y="1"/>
                    </a:lnTo>
                    <a:lnTo>
                      <a:pt x="16" y="4"/>
                    </a:lnTo>
                    <a:lnTo>
                      <a:pt x="22" y="9"/>
                    </a:lnTo>
                    <a:lnTo>
                      <a:pt x="30" y="15"/>
                    </a:lnTo>
                    <a:lnTo>
                      <a:pt x="36" y="22"/>
                    </a:lnTo>
                    <a:lnTo>
                      <a:pt x="42" y="31"/>
                    </a:lnTo>
                    <a:lnTo>
                      <a:pt x="46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9" name="Freeform 9220">
                <a:extLst>
                  <a:ext uri="{FF2B5EF4-FFF2-40B4-BE49-F238E27FC236}">
                    <a16:creationId xmlns:a16="http://schemas.microsoft.com/office/drawing/2014/main" id="{0D8DDDC3-E740-4DD6-BB62-339C11376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575"/>
                <a:ext cx="49" cy="49"/>
              </a:xfrm>
              <a:custGeom>
                <a:avLst/>
                <a:gdLst>
                  <a:gd name="T0" fmla="*/ 0 w 49"/>
                  <a:gd name="T1" fmla="*/ 0 h 49"/>
                  <a:gd name="T2" fmla="*/ 0 w 49"/>
                  <a:gd name="T3" fmla="*/ 0 h 49"/>
                  <a:gd name="T4" fmla="*/ 3 w 49"/>
                  <a:gd name="T5" fmla="*/ 6 h 49"/>
                  <a:gd name="T6" fmla="*/ 9 w 49"/>
                  <a:gd name="T7" fmla="*/ 12 h 49"/>
                  <a:gd name="T8" fmla="*/ 25 w 49"/>
                  <a:gd name="T9" fmla="*/ 21 h 49"/>
                  <a:gd name="T10" fmla="*/ 34 w 49"/>
                  <a:gd name="T11" fmla="*/ 27 h 49"/>
                  <a:gd name="T12" fmla="*/ 42 w 49"/>
                  <a:gd name="T13" fmla="*/ 33 h 49"/>
                  <a:gd name="T14" fmla="*/ 46 w 49"/>
                  <a:gd name="T15" fmla="*/ 40 h 49"/>
                  <a:gd name="T16" fmla="*/ 48 w 49"/>
                  <a:gd name="T17" fmla="*/ 45 h 49"/>
                  <a:gd name="T18" fmla="*/ 49 w 49"/>
                  <a:gd name="T19" fmla="*/ 49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49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9" y="12"/>
                    </a:lnTo>
                    <a:lnTo>
                      <a:pt x="25" y="21"/>
                    </a:lnTo>
                    <a:lnTo>
                      <a:pt x="34" y="27"/>
                    </a:lnTo>
                    <a:lnTo>
                      <a:pt x="42" y="33"/>
                    </a:lnTo>
                    <a:lnTo>
                      <a:pt x="46" y="40"/>
                    </a:lnTo>
                    <a:lnTo>
                      <a:pt x="48" y="45"/>
                    </a:lnTo>
                    <a:lnTo>
                      <a:pt x="49" y="4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0" name="Freeform 9221">
                <a:extLst>
                  <a:ext uri="{FF2B5EF4-FFF2-40B4-BE49-F238E27FC236}">
                    <a16:creationId xmlns:a16="http://schemas.microsoft.com/office/drawing/2014/main" id="{5D0777AA-F74E-4A05-91C5-C76C7F1F6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1614"/>
                <a:ext cx="45" cy="42"/>
              </a:xfrm>
              <a:custGeom>
                <a:avLst/>
                <a:gdLst>
                  <a:gd name="T0" fmla="*/ 0 w 45"/>
                  <a:gd name="T1" fmla="*/ 0 h 42"/>
                  <a:gd name="T2" fmla="*/ 0 w 45"/>
                  <a:gd name="T3" fmla="*/ 0 h 42"/>
                  <a:gd name="T4" fmla="*/ 3 w 45"/>
                  <a:gd name="T5" fmla="*/ 3 h 42"/>
                  <a:gd name="T6" fmla="*/ 7 w 45"/>
                  <a:gd name="T7" fmla="*/ 6 h 42"/>
                  <a:gd name="T8" fmla="*/ 21 w 45"/>
                  <a:gd name="T9" fmla="*/ 10 h 42"/>
                  <a:gd name="T10" fmla="*/ 27 w 45"/>
                  <a:gd name="T11" fmla="*/ 13 h 42"/>
                  <a:gd name="T12" fmla="*/ 33 w 45"/>
                  <a:gd name="T13" fmla="*/ 16 h 42"/>
                  <a:gd name="T14" fmla="*/ 39 w 45"/>
                  <a:gd name="T15" fmla="*/ 22 h 42"/>
                  <a:gd name="T16" fmla="*/ 43 w 45"/>
                  <a:gd name="T17" fmla="*/ 28 h 42"/>
                  <a:gd name="T18" fmla="*/ 43 w 45"/>
                  <a:gd name="T19" fmla="*/ 28 h 42"/>
                  <a:gd name="T20" fmla="*/ 45 w 45"/>
                  <a:gd name="T21" fmla="*/ 34 h 42"/>
                  <a:gd name="T22" fmla="*/ 45 w 45"/>
                  <a:gd name="T23" fmla="*/ 42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" h="42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7" y="6"/>
                    </a:lnTo>
                    <a:lnTo>
                      <a:pt x="21" y="10"/>
                    </a:lnTo>
                    <a:lnTo>
                      <a:pt x="27" y="13"/>
                    </a:lnTo>
                    <a:lnTo>
                      <a:pt x="33" y="16"/>
                    </a:lnTo>
                    <a:lnTo>
                      <a:pt x="39" y="22"/>
                    </a:lnTo>
                    <a:lnTo>
                      <a:pt x="43" y="28"/>
                    </a:lnTo>
                    <a:lnTo>
                      <a:pt x="45" y="34"/>
                    </a:lnTo>
                    <a:lnTo>
                      <a:pt x="45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1" name="Freeform 9222">
                <a:extLst>
                  <a:ext uri="{FF2B5EF4-FFF2-40B4-BE49-F238E27FC236}">
                    <a16:creationId xmlns:a16="http://schemas.microsoft.com/office/drawing/2014/main" id="{9DB6C242-BEF9-4C71-87F5-5DC62E276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1467"/>
                <a:ext cx="181" cy="45"/>
              </a:xfrm>
              <a:custGeom>
                <a:avLst/>
                <a:gdLst>
                  <a:gd name="T0" fmla="*/ 0 w 181"/>
                  <a:gd name="T1" fmla="*/ 45 h 45"/>
                  <a:gd name="T2" fmla="*/ 0 w 181"/>
                  <a:gd name="T3" fmla="*/ 45 h 45"/>
                  <a:gd name="T4" fmla="*/ 10 w 181"/>
                  <a:gd name="T5" fmla="*/ 45 h 45"/>
                  <a:gd name="T6" fmla="*/ 22 w 181"/>
                  <a:gd name="T7" fmla="*/ 45 h 45"/>
                  <a:gd name="T8" fmla="*/ 28 w 181"/>
                  <a:gd name="T9" fmla="*/ 43 h 45"/>
                  <a:gd name="T10" fmla="*/ 36 w 181"/>
                  <a:gd name="T11" fmla="*/ 40 h 45"/>
                  <a:gd name="T12" fmla="*/ 45 w 181"/>
                  <a:gd name="T13" fmla="*/ 37 h 45"/>
                  <a:gd name="T14" fmla="*/ 55 w 181"/>
                  <a:gd name="T15" fmla="*/ 31 h 45"/>
                  <a:gd name="T16" fmla="*/ 55 w 181"/>
                  <a:gd name="T17" fmla="*/ 31 h 45"/>
                  <a:gd name="T18" fmla="*/ 81 w 181"/>
                  <a:gd name="T19" fmla="*/ 18 h 45"/>
                  <a:gd name="T20" fmla="*/ 94 w 181"/>
                  <a:gd name="T21" fmla="*/ 12 h 45"/>
                  <a:gd name="T22" fmla="*/ 107 w 181"/>
                  <a:gd name="T23" fmla="*/ 6 h 45"/>
                  <a:gd name="T24" fmla="*/ 121 w 181"/>
                  <a:gd name="T25" fmla="*/ 3 h 45"/>
                  <a:gd name="T26" fmla="*/ 136 w 181"/>
                  <a:gd name="T27" fmla="*/ 0 h 45"/>
                  <a:gd name="T28" fmla="*/ 152 w 181"/>
                  <a:gd name="T29" fmla="*/ 1 h 45"/>
                  <a:gd name="T30" fmla="*/ 169 w 181"/>
                  <a:gd name="T31" fmla="*/ 3 h 45"/>
                  <a:gd name="T32" fmla="*/ 169 w 181"/>
                  <a:gd name="T33" fmla="*/ 3 h 45"/>
                  <a:gd name="T34" fmla="*/ 173 w 181"/>
                  <a:gd name="T35" fmla="*/ 4 h 45"/>
                  <a:gd name="T36" fmla="*/ 176 w 181"/>
                  <a:gd name="T37" fmla="*/ 7 h 45"/>
                  <a:gd name="T38" fmla="*/ 181 w 181"/>
                  <a:gd name="T39" fmla="*/ 9 h 4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1" h="45">
                    <a:moveTo>
                      <a:pt x="0" y="45"/>
                    </a:moveTo>
                    <a:lnTo>
                      <a:pt x="0" y="45"/>
                    </a:lnTo>
                    <a:lnTo>
                      <a:pt x="10" y="45"/>
                    </a:lnTo>
                    <a:lnTo>
                      <a:pt x="22" y="45"/>
                    </a:lnTo>
                    <a:lnTo>
                      <a:pt x="28" y="43"/>
                    </a:lnTo>
                    <a:lnTo>
                      <a:pt x="36" y="40"/>
                    </a:lnTo>
                    <a:lnTo>
                      <a:pt x="45" y="37"/>
                    </a:lnTo>
                    <a:lnTo>
                      <a:pt x="55" y="31"/>
                    </a:lnTo>
                    <a:lnTo>
                      <a:pt x="81" y="18"/>
                    </a:lnTo>
                    <a:lnTo>
                      <a:pt x="94" y="12"/>
                    </a:lnTo>
                    <a:lnTo>
                      <a:pt x="107" y="6"/>
                    </a:lnTo>
                    <a:lnTo>
                      <a:pt x="121" y="3"/>
                    </a:lnTo>
                    <a:lnTo>
                      <a:pt x="136" y="0"/>
                    </a:lnTo>
                    <a:lnTo>
                      <a:pt x="152" y="1"/>
                    </a:lnTo>
                    <a:lnTo>
                      <a:pt x="169" y="3"/>
                    </a:lnTo>
                    <a:lnTo>
                      <a:pt x="173" y="4"/>
                    </a:lnTo>
                    <a:lnTo>
                      <a:pt x="176" y="7"/>
                    </a:lnTo>
                    <a:lnTo>
                      <a:pt x="181" y="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2" name="Freeform 9223">
                <a:extLst>
                  <a:ext uri="{FF2B5EF4-FFF2-40B4-BE49-F238E27FC236}">
                    <a16:creationId xmlns:a16="http://schemas.microsoft.com/office/drawing/2014/main" id="{DC711213-D7B1-4580-B66C-657D2479A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450"/>
                <a:ext cx="27" cy="44"/>
              </a:xfrm>
              <a:custGeom>
                <a:avLst/>
                <a:gdLst>
                  <a:gd name="T0" fmla="*/ 0 w 27"/>
                  <a:gd name="T1" fmla="*/ 0 h 44"/>
                  <a:gd name="T2" fmla="*/ 0 w 27"/>
                  <a:gd name="T3" fmla="*/ 0 h 44"/>
                  <a:gd name="T4" fmla="*/ 5 w 27"/>
                  <a:gd name="T5" fmla="*/ 3 h 44"/>
                  <a:gd name="T6" fmla="*/ 9 w 27"/>
                  <a:gd name="T7" fmla="*/ 9 h 44"/>
                  <a:gd name="T8" fmla="*/ 18 w 27"/>
                  <a:gd name="T9" fmla="*/ 23 h 44"/>
                  <a:gd name="T10" fmla="*/ 24 w 27"/>
                  <a:gd name="T11" fmla="*/ 36 h 44"/>
                  <a:gd name="T12" fmla="*/ 27 w 27"/>
                  <a:gd name="T13" fmla="*/ 44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44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9" y="9"/>
                    </a:lnTo>
                    <a:lnTo>
                      <a:pt x="18" y="23"/>
                    </a:lnTo>
                    <a:lnTo>
                      <a:pt x="24" y="36"/>
                    </a:lnTo>
                    <a:lnTo>
                      <a:pt x="27" y="4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3" name="Freeform 9224">
                <a:extLst>
                  <a:ext uri="{FF2B5EF4-FFF2-40B4-BE49-F238E27FC236}">
                    <a16:creationId xmlns:a16="http://schemas.microsoft.com/office/drawing/2014/main" id="{B30AD343-C38A-4C83-A244-37995E6B1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1365"/>
                <a:ext cx="83" cy="331"/>
              </a:xfrm>
              <a:custGeom>
                <a:avLst/>
                <a:gdLst>
                  <a:gd name="T0" fmla="*/ 80 w 83"/>
                  <a:gd name="T1" fmla="*/ 0 h 331"/>
                  <a:gd name="T2" fmla="*/ 80 w 83"/>
                  <a:gd name="T3" fmla="*/ 0 h 331"/>
                  <a:gd name="T4" fmla="*/ 77 w 83"/>
                  <a:gd name="T5" fmla="*/ 7 h 331"/>
                  <a:gd name="T6" fmla="*/ 77 w 83"/>
                  <a:gd name="T7" fmla="*/ 16 h 331"/>
                  <a:gd name="T8" fmla="*/ 80 w 83"/>
                  <a:gd name="T9" fmla="*/ 37 h 331"/>
                  <a:gd name="T10" fmla="*/ 81 w 83"/>
                  <a:gd name="T11" fmla="*/ 49 h 331"/>
                  <a:gd name="T12" fmla="*/ 83 w 83"/>
                  <a:gd name="T13" fmla="*/ 61 h 331"/>
                  <a:gd name="T14" fmla="*/ 80 w 83"/>
                  <a:gd name="T15" fmla="*/ 76 h 331"/>
                  <a:gd name="T16" fmla="*/ 74 w 83"/>
                  <a:gd name="T17" fmla="*/ 90 h 331"/>
                  <a:gd name="T18" fmla="*/ 74 w 83"/>
                  <a:gd name="T19" fmla="*/ 90 h 331"/>
                  <a:gd name="T20" fmla="*/ 65 w 83"/>
                  <a:gd name="T21" fmla="*/ 105 h 331"/>
                  <a:gd name="T22" fmla="*/ 54 w 83"/>
                  <a:gd name="T23" fmla="*/ 117 h 331"/>
                  <a:gd name="T24" fmla="*/ 32 w 83"/>
                  <a:gd name="T25" fmla="*/ 139 h 331"/>
                  <a:gd name="T26" fmla="*/ 20 w 83"/>
                  <a:gd name="T27" fmla="*/ 150 h 331"/>
                  <a:gd name="T28" fmla="*/ 11 w 83"/>
                  <a:gd name="T29" fmla="*/ 160 h 331"/>
                  <a:gd name="T30" fmla="*/ 3 w 83"/>
                  <a:gd name="T31" fmla="*/ 171 h 331"/>
                  <a:gd name="T32" fmla="*/ 2 w 83"/>
                  <a:gd name="T33" fmla="*/ 175 h 331"/>
                  <a:gd name="T34" fmla="*/ 0 w 83"/>
                  <a:gd name="T35" fmla="*/ 181 h 331"/>
                  <a:gd name="T36" fmla="*/ 0 w 83"/>
                  <a:gd name="T37" fmla="*/ 181 h 331"/>
                  <a:gd name="T38" fmla="*/ 0 w 83"/>
                  <a:gd name="T39" fmla="*/ 195 h 331"/>
                  <a:gd name="T40" fmla="*/ 2 w 83"/>
                  <a:gd name="T41" fmla="*/ 213 h 331"/>
                  <a:gd name="T42" fmla="*/ 6 w 83"/>
                  <a:gd name="T43" fmla="*/ 256 h 331"/>
                  <a:gd name="T44" fmla="*/ 11 w 83"/>
                  <a:gd name="T45" fmla="*/ 300 h 331"/>
                  <a:gd name="T46" fmla="*/ 11 w 83"/>
                  <a:gd name="T47" fmla="*/ 318 h 331"/>
                  <a:gd name="T48" fmla="*/ 9 w 83"/>
                  <a:gd name="T49" fmla="*/ 331 h 33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83" h="331">
                    <a:moveTo>
                      <a:pt x="80" y="0"/>
                    </a:moveTo>
                    <a:lnTo>
                      <a:pt x="80" y="0"/>
                    </a:lnTo>
                    <a:lnTo>
                      <a:pt x="77" y="7"/>
                    </a:lnTo>
                    <a:lnTo>
                      <a:pt x="77" y="16"/>
                    </a:lnTo>
                    <a:lnTo>
                      <a:pt x="80" y="37"/>
                    </a:lnTo>
                    <a:lnTo>
                      <a:pt x="81" y="49"/>
                    </a:lnTo>
                    <a:lnTo>
                      <a:pt x="83" y="61"/>
                    </a:lnTo>
                    <a:lnTo>
                      <a:pt x="80" y="76"/>
                    </a:lnTo>
                    <a:lnTo>
                      <a:pt x="74" y="90"/>
                    </a:lnTo>
                    <a:lnTo>
                      <a:pt x="65" y="105"/>
                    </a:lnTo>
                    <a:lnTo>
                      <a:pt x="54" y="117"/>
                    </a:lnTo>
                    <a:lnTo>
                      <a:pt x="32" y="139"/>
                    </a:lnTo>
                    <a:lnTo>
                      <a:pt x="20" y="150"/>
                    </a:lnTo>
                    <a:lnTo>
                      <a:pt x="11" y="160"/>
                    </a:lnTo>
                    <a:lnTo>
                      <a:pt x="3" y="171"/>
                    </a:lnTo>
                    <a:lnTo>
                      <a:pt x="2" y="175"/>
                    </a:lnTo>
                    <a:lnTo>
                      <a:pt x="0" y="181"/>
                    </a:lnTo>
                    <a:lnTo>
                      <a:pt x="0" y="195"/>
                    </a:lnTo>
                    <a:lnTo>
                      <a:pt x="2" y="213"/>
                    </a:lnTo>
                    <a:lnTo>
                      <a:pt x="6" y="256"/>
                    </a:lnTo>
                    <a:lnTo>
                      <a:pt x="11" y="300"/>
                    </a:lnTo>
                    <a:lnTo>
                      <a:pt x="11" y="318"/>
                    </a:lnTo>
                    <a:lnTo>
                      <a:pt x="9" y="33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4" name="Freeform 9225">
                <a:extLst>
                  <a:ext uri="{FF2B5EF4-FFF2-40B4-BE49-F238E27FC236}">
                    <a16:creationId xmlns:a16="http://schemas.microsoft.com/office/drawing/2014/main" id="{22BDB86F-F7F5-48F1-8FA9-AB28C2275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533"/>
                <a:ext cx="69" cy="88"/>
              </a:xfrm>
              <a:custGeom>
                <a:avLst/>
                <a:gdLst>
                  <a:gd name="T0" fmla="*/ 0 w 69"/>
                  <a:gd name="T1" fmla="*/ 0 h 88"/>
                  <a:gd name="T2" fmla="*/ 0 w 69"/>
                  <a:gd name="T3" fmla="*/ 0 h 88"/>
                  <a:gd name="T4" fmla="*/ 5 w 69"/>
                  <a:gd name="T5" fmla="*/ 0 h 88"/>
                  <a:gd name="T6" fmla="*/ 9 w 69"/>
                  <a:gd name="T7" fmla="*/ 1 h 88"/>
                  <a:gd name="T8" fmla="*/ 14 w 69"/>
                  <a:gd name="T9" fmla="*/ 6 h 88"/>
                  <a:gd name="T10" fmla="*/ 18 w 69"/>
                  <a:gd name="T11" fmla="*/ 12 h 88"/>
                  <a:gd name="T12" fmla="*/ 24 w 69"/>
                  <a:gd name="T13" fmla="*/ 27 h 88"/>
                  <a:gd name="T14" fmla="*/ 29 w 69"/>
                  <a:gd name="T15" fmla="*/ 45 h 88"/>
                  <a:gd name="T16" fmla="*/ 29 w 69"/>
                  <a:gd name="T17" fmla="*/ 45 h 88"/>
                  <a:gd name="T18" fmla="*/ 36 w 69"/>
                  <a:gd name="T19" fmla="*/ 57 h 88"/>
                  <a:gd name="T20" fmla="*/ 45 w 69"/>
                  <a:gd name="T21" fmla="*/ 69 h 88"/>
                  <a:gd name="T22" fmla="*/ 56 w 69"/>
                  <a:gd name="T23" fmla="*/ 79 h 88"/>
                  <a:gd name="T24" fmla="*/ 69 w 69"/>
                  <a:gd name="T25" fmla="*/ 88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9" h="88">
                    <a:moveTo>
                      <a:pt x="0" y="0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4" y="6"/>
                    </a:lnTo>
                    <a:lnTo>
                      <a:pt x="18" y="12"/>
                    </a:lnTo>
                    <a:lnTo>
                      <a:pt x="24" y="27"/>
                    </a:lnTo>
                    <a:lnTo>
                      <a:pt x="29" y="45"/>
                    </a:lnTo>
                    <a:lnTo>
                      <a:pt x="36" y="57"/>
                    </a:lnTo>
                    <a:lnTo>
                      <a:pt x="45" y="69"/>
                    </a:lnTo>
                    <a:lnTo>
                      <a:pt x="56" y="79"/>
                    </a:lnTo>
                    <a:lnTo>
                      <a:pt x="69" y="8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5" name="Freeform 9226">
                <a:extLst>
                  <a:ext uri="{FF2B5EF4-FFF2-40B4-BE49-F238E27FC236}">
                    <a16:creationId xmlns:a16="http://schemas.microsoft.com/office/drawing/2014/main" id="{DEC25736-9A71-4A4E-B9C2-DD60E4655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575"/>
                <a:ext cx="29" cy="49"/>
              </a:xfrm>
              <a:custGeom>
                <a:avLst/>
                <a:gdLst>
                  <a:gd name="T0" fmla="*/ 29 w 29"/>
                  <a:gd name="T1" fmla="*/ 0 h 49"/>
                  <a:gd name="T2" fmla="*/ 29 w 29"/>
                  <a:gd name="T3" fmla="*/ 0 h 49"/>
                  <a:gd name="T4" fmla="*/ 15 w 29"/>
                  <a:gd name="T5" fmla="*/ 28 h 49"/>
                  <a:gd name="T6" fmla="*/ 8 w 29"/>
                  <a:gd name="T7" fmla="*/ 42 h 49"/>
                  <a:gd name="T8" fmla="*/ 3 w 29"/>
                  <a:gd name="T9" fmla="*/ 46 h 49"/>
                  <a:gd name="T10" fmla="*/ 0 w 29"/>
                  <a:gd name="T11" fmla="*/ 4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9">
                    <a:moveTo>
                      <a:pt x="29" y="0"/>
                    </a:moveTo>
                    <a:lnTo>
                      <a:pt x="29" y="0"/>
                    </a:lnTo>
                    <a:lnTo>
                      <a:pt x="15" y="28"/>
                    </a:lnTo>
                    <a:lnTo>
                      <a:pt x="8" y="42"/>
                    </a:lnTo>
                    <a:lnTo>
                      <a:pt x="3" y="46"/>
                    </a:lnTo>
                    <a:lnTo>
                      <a:pt x="0" y="4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6" name="Freeform 9227">
                <a:extLst>
                  <a:ext uri="{FF2B5EF4-FFF2-40B4-BE49-F238E27FC236}">
                    <a16:creationId xmlns:a16="http://schemas.microsoft.com/office/drawing/2014/main" id="{B9DCE4D4-C00B-4B4D-8101-38A8B2055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629"/>
                <a:ext cx="45" cy="70"/>
              </a:xfrm>
              <a:custGeom>
                <a:avLst/>
                <a:gdLst>
                  <a:gd name="T0" fmla="*/ 0 w 45"/>
                  <a:gd name="T1" fmla="*/ 0 h 70"/>
                  <a:gd name="T2" fmla="*/ 0 w 45"/>
                  <a:gd name="T3" fmla="*/ 0 h 70"/>
                  <a:gd name="T4" fmla="*/ 4 w 45"/>
                  <a:gd name="T5" fmla="*/ 3 h 70"/>
                  <a:gd name="T6" fmla="*/ 10 w 45"/>
                  <a:gd name="T7" fmla="*/ 10 h 70"/>
                  <a:gd name="T8" fmla="*/ 25 w 45"/>
                  <a:gd name="T9" fmla="*/ 28 h 70"/>
                  <a:gd name="T10" fmla="*/ 33 w 45"/>
                  <a:gd name="T11" fmla="*/ 39 h 70"/>
                  <a:gd name="T12" fmla="*/ 39 w 45"/>
                  <a:gd name="T13" fmla="*/ 49 h 70"/>
                  <a:gd name="T14" fmla="*/ 43 w 45"/>
                  <a:gd name="T15" fmla="*/ 60 h 70"/>
                  <a:gd name="T16" fmla="*/ 45 w 45"/>
                  <a:gd name="T17" fmla="*/ 70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70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0" y="10"/>
                    </a:lnTo>
                    <a:lnTo>
                      <a:pt x="25" y="28"/>
                    </a:lnTo>
                    <a:lnTo>
                      <a:pt x="33" y="39"/>
                    </a:lnTo>
                    <a:lnTo>
                      <a:pt x="39" y="49"/>
                    </a:lnTo>
                    <a:lnTo>
                      <a:pt x="43" y="60"/>
                    </a:lnTo>
                    <a:lnTo>
                      <a:pt x="45" y="7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7" name="Freeform 9228">
                <a:extLst>
                  <a:ext uri="{FF2B5EF4-FFF2-40B4-BE49-F238E27FC236}">
                    <a16:creationId xmlns:a16="http://schemas.microsoft.com/office/drawing/2014/main" id="{4C906B5C-DFF6-42DB-835D-AA126B513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1636"/>
                <a:ext cx="29" cy="47"/>
              </a:xfrm>
              <a:custGeom>
                <a:avLst/>
                <a:gdLst>
                  <a:gd name="T0" fmla="*/ 0 w 29"/>
                  <a:gd name="T1" fmla="*/ 0 h 47"/>
                  <a:gd name="T2" fmla="*/ 0 w 29"/>
                  <a:gd name="T3" fmla="*/ 0 h 47"/>
                  <a:gd name="T4" fmla="*/ 5 w 29"/>
                  <a:gd name="T5" fmla="*/ 3 h 47"/>
                  <a:gd name="T6" fmla="*/ 9 w 29"/>
                  <a:gd name="T7" fmla="*/ 9 h 47"/>
                  <a:gd name="T8" fmla="*/ 18 w 29"/>
                  <a:gd name="T9" fmla="*/ 23 h 47"/>
                  <a:gd name="T10" fmla="*/ 24 w 29"/>
                  <a:gd name="T11" fmla="*/ 38 h 47"/>
                  <a:gd name="T12" fmla="*/ 29 w 29"/>
                  <a:gd name="T13" fmla="*/ 47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7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9" y="9"/>
                    </a:lnTo>
                    <a:lnTo>
                      <a:pt x="18" y="23"/>
                    </a:lnTo>
                    <a:lnTo>
                      <a:pt x="24" y="38"/>
                    </a:lnTo>
                    <a:lnTo>
                      <a:pt x="29" y="4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8" name="Freeform 9229">
                <a:extLst>
                  <a:ext uri="{FF2B5EF4-FFF2-40B4-BE49-F238E27FC236}">
                    <a16:creationId xmlns:a16="http://schemas.microsoft.com/office/drawing/2014/main" id="{BC96D9F2-6422-41FC-9984-FF4CE78D6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608"/>
                <a:ext cx="42" cy="60"/>
              </a:xfrm>
              <a:custGeom>
                <a:avLst/>
                <a:gdLst>
                  <a:gd name="T0" fmla="*/ 0 w 42"/>
                  <a:gd name="T1" fmla="*/ 60 h 60"/>
                  <a:gd name="T2" fmla="*/ 0 w 42"/>
                  <a:gd name="T3" fmla="*/ 60 h 60"/>
                  <a:gd name="T4" fmla="*/ 9 w 42"/>
                  <a:gd name="T5" fmla="*/ 58 h 60"/>
                  <a:gd name="T6" fmla="*/ 23 w 42"/>
                  <a:gd name="T7" fmla="*/ 52 h 60"/>
                  <a:gd name="T8" fmla="*/ 35 w 42"/>
                  <a:gd name="T9" fmla="*/ 43 h 60"/>
                  <a:gd name="T10" fmla="*/ 39 w 42"/>
                  <a:gd name="T11" fmla="*/ 39 h 60"/>
                  <a:gd name="T12" fmla="*/ 42 w 42"/>
                  <a:gd name="T13" fmla="*/ 34 h 60"/>
                  <a:gd name="T14" fmla="*/ 42 w 42"/>
                  <a:gd name="T15" fmla="*/ 34 h 60"/>
                  <a:gd name="T16" fmla="*/ 39 w 42"/>
                  <a:gd name="T17" fmla="*/ 30 h 60"/>
                  <a:gd name="T18" fmla="*/ 36 w 42"/>
                  <a:gd name="T19" fmla="*/ 25 h 60"/>
                  <a:gd name="T20" fmla="*/ 35 w 42"/>
                  <a:gd name="T21" fmla="*/ 18 h 60"/>
                  <a:gd name="T22" fmla="*/ 33 w 42"/>
                  <a:gd name="T23" fmla="*/ 9 h 60"/>
                  <a:gd name="T24" fmla="*/ 30 w 42"/>
                  <a:gd name="T25" fmla="*/ 0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" h="60">
                    <a:moveTo>
                      <a:pt x="0" y="60"/>
                    </a:moveTo>
                    <a:lnTo>
                      <a:pt x="0" y="60"/>
                    </a:lnTo>
                    <a:lnTo>
                      <a:pt x="9" y="58"/>
                    </a:lnTo>
                    <a:lnTo>
                      <a:pt x="23" y="52"/>
                    </a:lnTo>
                    <a:lnTo>
                      <a:pt x="35" y="43"/>
                    </a:lnTo>
                    <a:lnTo>
                      <a:pt x="39" y="39"/>
                    </a:lnTo>
                    <a:lnTo>
                      <a:pt x="42" y="34"/>
                    </a:lnTo>
                    <a:lnTo>
                      <a:pt x="39" y="30"/>
                    </a:lnTo>
                    <a:lnTo>
                      <a:pt x="36" y="25"/>
                    </a:lnTo>
                    <a:lnTo>
                      <a:pt x="35" y="18"/>
                    </a:lnTo>
                    <a:lnTo>
                      <a:pt x="33" y="9"/>
                    </a:lnTo>
                    <a:lnTo>
                      <a:pt x="3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9" name="Freeform 9230">
                <a:extLst>
                  <a:ext uri="{FF2B5EF4-FFF2-40B4-BE49-F238E27FC236}">
                    <a16:creationId xmlns:a16="http://schemas.microsoft.com/office/drawing/2014/main" id="{CF7B5780-0F86-4357-AB93-754605FC9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642"/>
                <a:ext cx="87" cy="90"/>
              </a:xfrm>
              <a:custGeom>
                <a:avLst/>
                <a:gdLst>
                  <a:gd name="T0" fmla="*/ 0 w 87"/>
                  <a:gd name="T1" fmla="*/ 0 h 90"/>
                  <a:gd name="T2" fmla="*/ 0 w 87"/>
                  <a:gd name="T3" fmla="*/ 0 h 90"/>
                  <a:gd name="T4" fmla="*/ 5 w 87"/>
                  <a:gd name="T5" fmla="*/ 0 h 90"/>
                  <a:gd name="T6" fmla="*/ 10 w 87"/>
                  <a:gd name="T7" fmla="*/ 2 h 90"/>
                  <a:gd name="T8" fmla="*/ 27 w 87"/>
                  <a:gd name="T9" fmla="*/ 5 h 90"/>
                  <a:gd name="T10" fmla="*/ 43 w 87"/>
                  <a:gd name="T11" fmla="*/ 9 h 90"/>
                  <a:gd name="T12" fmla="*/ 51 w 87"/>
                  <a:gd name="T13" fmla="*/ 11 h 90"/>
                  <a:gd name="T14" fmla="*/ 58 w 87"/>
                  <a:gd name="T15" fmla="*/ 11 h 90"/>
                  <a:gd name="T16" fmla="*/ 58 w 87"/>
                  <a:gd name="T17" fmla="*/ 11 h 90"/>
                  <a:gd name="T18" fmla="*/ 64 w 87"/>
                  <a:gd name="T19" fmla="*/ 11 h 90"/>
                  <a:gd name="T20" fmla="*/ 72 w 87"/>
                  <a:gd name="T21" fmla="*/ 14 h 90"/>
                  <a:gd name="T22" fmla="*/ 78 w 87"/>
                  <a:gd name="T23" fmla="*/ 20 h 90"/>
                  <a:gd name="T24" fmla="*/ 82 w 87"/>
                  <a:gd name="T25" fmla="*/ 29 h 90"/>
                  <a:gd name="T26" fmla="*/ 85 w 87"/>
                  <a:gd name="T27" fmla="*/ 39 h 90"/>
                  <a:gd name="T28" fmla="*/ 87 w 87"/>
                  <a:gd name="T29" fmla="*/ 54 h 90"/>
                  <a:gd name="T30" fmla="*/ 84 w 87"/>
                  <a:gd name="T31" fmla="*/ 71 h 90"/>
                  <a:gd name="T32" fmla="*/ 78 w 87"/>
                  <a:gd name="T33" fmla="*/ 90 h 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7" h="90">
                    <a:moveTo>
                      <a:pt x="0" y="0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10" y="2"/>
                    </a:lnTo>
                    <a:lnTo>
                      <a:pt x="27" y="5"/>
                    </a:lnTo>
                    <a:lnTo>
                      <a:pt x="43" y="9"/>
                    </a:lnTo>
                    <a:lnTo>
                      <a:pt x="51" y="11"/>
                    </a:lnTo>
                    <a:lnTo>
                      <a:pt x="58" y="11"/>
                    </a:lnTo>
                    <a:lnTo>
                      <a:pt x="64" y="11"/>
                    </a:lnTo>
                    <a:lnTo>
                      <a:pt x="72" y="14"/>
                    </a:lnTo>
                    <a:lnTo>
                      <a:pt x="78" y="20"/>
                    </a:lnTo>
                    <a:lnTo>
                      <a:pt x="82" y="29"/>
                    </a:lnTo>
                    <a:lnTo>
                      <a:pt x="85" y="39"/>
                    </a:lnTo>
                    <a:lnTo>
                      <a:pt x="87" y="54"/>
                    </a:lnTo>
                    <a:lnTo>
                      <a:pt x="84" y="71"/>
                    </a:lnTo>
                    <a:lnTo>
                      <a:pt x="78" y="9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0" name="Freeform 9231">
                <a:extLst>
                  <a:ext uri="{FF2B5EF4-FFF2-40B4-BE49-F238E27FC236}">
                    <a16:creationId xmlns:a16="http://schemas.microsoft.com/office/drawing/2014/main" id="{ED6A7F12-3232-4718-8532-9405BC2FA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653"/>
                <a:ext cx="18" cy="30"/>
              </a:xfrm>
              <a:custGeom>
                <a:avLst/>
                <a:gdLst>
                  <a:gd name="T0" fmla="*/ 18 w 18"/>
                  <a:gd name="T1" fmla="*/ 0 h 30"/>
                  <a:gd name="T2" fmla="*/ 18 w 18"/>
                  <a:gd name="T3" fmla="*/ 0 h 30"/>
                  <a:gd name="T4" fmla="*/ 17 w 18"/>
                  <a:gd name="T5" fmla="*/ 3 h 30"/>
                  <a:gd name="T6" fmla="*/ 15 w 18"/>
                  <a:gd name="T7" fmla="*/ 7 h 30"/>
                  <a:gd name="T8" fmla="*/ 9 w 18"/>
                  <a:gd name="T9" fmla="*/ 15 h 30"/>
                  <a:gd name="T10" fmla="*/ 5 w 18"/>
                  <a:gd name="T11" fmla="*/ 22 h 30"/>
                  <a:gd name="T12" fmla="*/ 0 w 18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0">
                    <a:moveTo>
                      <a:pt x="18" y="0"/>
                    </a:moveTo>
                    <a:lnTo>
                      <a:pt x="18" y="0"/>
                    </a:lnTo>
                    <a:lnTo>
                      <a:pt x="17" y="3"/>
                    </a:lnTo>
                    <a:lnTo>
                      <a:pt x="15" y="7"/>
                    </a:lnTo>
                    <a:lnTo>
                      <a:pt x="9" y="15"/>
                    </a:lnTo>
                    <a:lnTo>
                      <a:pt x="5" y="22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1" name="Freeform 9232">
                <a:extLst>
                  <a:ext uri="{FF2B5EF4-FFF2-40B4-BE49-F238E27FC236}">
                    <a16:creationId xmlns:a16="http://schemas.microsoft.com/office/drawing/2014/main" id="{62D40565-FF97-4871-A5F0-1740205B0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461"/>
                <a:ext cx="60" cy="10"/>
              </a:xfrm>
              <a:custGeom>
                <a:avLst/>
                <a:gdLst>
                  <a:gd name="T0" fmla="*/ 0 w 60"/>
                  <a:gd name="T1" fmla="*/ 0 h 10"/>
                  <a:gd name="T2" fmla="*/ 0 w 60"/>
                  <a:gd name="T3" fmla="*/ 0 h 10"/>
                  <a:gd name="T4" fmla="*/ 12 w 60"/>
                  <a:gd name="T5" fmla="*/ 4 h 10"/>
                  <a:gd name="T6" fmla="*/ 27 w 60"/>
                  <a:gd name="T7" fmla="*/ 9 h 10"/>
                  <a:gd name="T8" fmla="*/ 43 w 60"/>
                  <a:gd name="T9" fmla="*/ 10 h 10"/>
                  <a:gd name="T10" fmla="*/ 52 w 60"/>
                  <a:gd name="T11" fmla="*/ 10 h 10"/>
                  <a:gd name="T12" fmla="*/ 60 w 60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0">
                    <a:moveTo>
                      <a:pt x="0" y="0"/>
                    </a:moveTo>
                    <a:lnTo>
                      <a:pt x="0" y="0"/>
                    </a:lnTo>
                    <a:lnTo>
                      <a:pt x="12" y="4"/>
                    </a:lnTo>
                    <a:lnTo>
                      <a:pt x="27" y="9"/>
                    </a:lnTo>
                    <a:lnTo>
                      <a:pt x="43" y="10"/>
                    </a:lnTo>
                    <a:lnTo>
                      <a:pt x="52" y="10"/>
                    </a:lnTo>
                    <a:lnTo>
                      <a:pt x="60" y="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2" name="Freeform 9233">
                <a:extLst>
                  <a:ext uri="{FF2B5EF4-FFF2-40B4-BE49-F238E27FC236}">
                    <a16:creationId xmlns:a16="http://schemas.microsoft.com/office/drawing/2014/main" id="{6657CE6A-B5FE-436E-89EF-2D79BF3A7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1380"/>
                <a:ext cx="15" cy="91"/>
              </a:xfrm>
              <a:custGeom>
                <a:avLst/>
                <a:gdLst>
                  <a:gd name="T0" fmla="*/ 0 w 15"/>
                  <a:gd name="T1" fmla="*/ 0 h 91"/>
                  <a:gd name="T2" fmla="*/ 0 w 15"/>
                  <a:gd name="T3" fmla="*/ 0 h 91"/>
                  <a:gd name="T4" fmla="*/ 0 w 15"/>
                  <a:gd name="T5" fmla="*/ 12 h 91"/>
                  <a:gd name="T6" fmla="*/ 3 w 15"/>
                  <a:gd name="T7" fmla="*/ 22 h 91"/>
                  <a:gd name="T8" fmla="*/ 9 w 15"/>
                  <a:gd name="T9" fmla="*/ 45 h 91"/>
                  <a:gd name="T10" fmla="*/ 12 w 15"/>
                  <a:gd name="T11" fmla="*/ 57 h 91"/>
                  <a:gd name="T12" fmla="*/ 15 w 15"/>
                  <a:gd name="T13" fmla="*/ 69 h 91"/>
                  <a:gd name="T14" fmla="*/ 15 w 15"/>
                  <a:gd name="T15" fmla="*/ 79 h 91"/>
                  <a:gd name="T16" fmla="*/ 12 w 15"/>
                  <a:gd name="T17" fmla="*/ 91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91">
                    <a:moveTo>
                      <a:pt x="0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3" y="22"/>
                    </a:lnTo>
                    <a:lnTo>
                      <a:pt x="9" y="45"/>
                    </a:lnTo>
                    <a:lnTo>
                      <a:pt x="12" y="57"/>
                    </a:lnTo>
                    <a:lnTo>
                      <a:pt x="15" y="69"/>
                    </a:lnTo>
                    <a:lnTo>
                      <a:pt x="15" y="79"/>
                    </a:lnTo>
                    <a:lnTo>
                      <a:pt x="12" y="9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3" name="Freeform 9234">
                <a:extLst>
                  <a:ext uri="{FF2B5EF4-FFF2-40B4-BE49-F238E27FC236}">
                    <a16:creationId xmlns:a16="http://schemas.microsoft.com/office/drawing/2014/main" id="{A1741E38-ECE2-4320-83B9-BBB6B000F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405"/>
                <a:ext cx="42" cy="24"/>
              </a:xfrm>
              <a:custGeom>
                <a:avLst/>
                <a:gdLst>
                  <a:gd name="T0" fmla="*/ 0 w 42"/>
                  <a:gd name="T1" fmla="*/ 24 h 24"/>
                  <a:gd name="T2" fmla="*/ 0 w 42"/>
                  <a:gd name="T3" fmla="*/ 24 h 24"/>
                  <a:gd name="T4" fmla="*/ 3 w 42"/>
                  <a:gd name="T5" fmla="*/ 21 h 24"/>
                  <a:gd name="T6" fmla="*/ 7 w 42"/>
                  <a:gd name="T7" fmla="*/ 17 h 24"/>
                  <a:gd name="T8" fmla="*/ 21 w 42"/>
                  <a:gd name="T9" fmla="*/ 8 h 24"/>
                  <a:gd name="T10" fmla="*/ 33 w 42"/>
                  <a:gd name="T11" fmla="*/ 2 h 24"/>
                  <a:gd name="T12" fmla="*/ 42 w 42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4">
                    <a:moveTo>
                      <a:pt x="0" y="24"/>
                    </a:moveTo>
                    <a:lnTo>
                      <a:pt x="0" y="24"/>
                    </a:lnTo>
                    <a:lnTo>
                      <a:pt x="3" y="21"/>
                    </a:lnTo>
                    <a:lnTo>
                      <a:pt x="7" y="17"/>
                    </a:lnTo>
                    <a:lnTo>
                      <a:pt x="21" y="8"/>
                    </a:lnTo>
                    <a:lnTo>
                      <a:pt x="33" y="2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4" name="Freeform 9235">
                <a:extLst>
                  <a:ext uri="{FF2B5EF4-FFF2-40B4-BE49-F238E27FC236}">
                    <a16:creationId xmlns:a16="http://schemas.microsoft.com/office/drawing/2014/main" id="{E941A379-4C3D-4DB1-ABE4-F8D68A407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1413"/>
                <a:ext cx="81" cy="57"/>
              </a:xfrm>
              <a:custGeom>
                <a:avLst/>
                <a:gdLst>
                  <a:gd name="T0" fmla="*/ 0 w 81"/>
                  <a:gd name="T1" fmla="*/ 57 h 57"/>
                  <a:gd name="T2" fmla="*/ 0 w 81"/>
                  <a:gd name="T3" fmla="*/ 57 h 57"/>
                  <a:gd name="T4" fmla="*/ 6 w 81"/>
                  <a:gd name="T5" fmla="*/ 43 h 57"/>
                  <a:gd name="T6" fmla="*/ 15 w 81"/>
                  <a:gd name="T7" fmla="*/ 28 h 57"/>
                  <a:gd name="T8" fmla="*/ 27 w 81"/>
                  <a:gd name="T9" fmla="*/ 18 h 57"/>
                  <a:gd name="T10" fmla="*/ 31 w 81"/>
                  <a:gd name="T11" fmla="*/ 13 h 57"/>
                  <a:gd name="T12" fmla="*/ 36 w 81"/>
                  <a:gd name="T13" fmla="*/ 12 h 57"/>
                  <a:gd name="T14" fmla="*/ 36 w 81"/>
                  <a:gd name="T15" fmla="*/ 12 h 57"/>
                  <a:gd name="T16" fmla="*/ 42 w 81"/>
                  <a:gd name="T17" fmla="*/ 12 h 57"/>
                  <a:gd name="T18" fmla="*/ 48 w 81"/>
                  <a:gd name="T19" fmla="*/ 12 h 57"/>
                  <a:gd name="T20" fmla="*/ 63 w 81"/>
                  <a:gd name="T21" fmla="*/ 7 h 57"/>
                  <a:gd name="T22" fmla="*/ 81 w 81"/>
                  <a:gd name="T23" fmla="*/ 0 h 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57">
                    <a:moveTo>
                      <a:pt x="0" y="57"/>
                    </a:moveTo>
                    <a:lnTo>
                      <a:pt x="0" y="57"/>
                    </a:lnTo>
                    <a:lnTo>
                      <a:pt x="6" y="43"/>
                    </a:lnTo>
                    <a:lnTo>
                      <a:pt x="15" y="28"/>
                    </a:lnTo>
                    <a:lnTo>
                      <a:pt x="27" y="18"/>
                    </a:lnTo>
                    <a:lnTo>
                      <a:pt x="31" y="13"/>
                    </a:lnTo>
                    <a:lnTo>
                      <a:pt x="36" y="12"/>
                    </a:lnTo>
                    <a:lnTo>
                      <a:pt x="42" y="12"/>
                    </a:lnTo>
                    <a:lnTo>
                      <a:pt x="48" y="12"/>
                    </a:lnTo>
                    <a:lnTo>
                      <a:pt x="63" y="7"/>
                    </a:lnTo>
                    <a:lnTo>
                      <a:pt x="8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5" name="Freeform 9236">
                <a:extLst>
                  <a:ext uri="{FF2B5EF4-FFF2-40B4-BE49-F238E27FC236}">
                    <a16:creationId xmlns:a16="http://schemas.microsoft.com/office/drawing/2014/main" id="{148CADE8-6BFB-4350-98C6-B2AE22DEA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371"/>
                <a:ext cx="20" cy="42"/>
              </a:xfrm>
              <a:custGeom>
                <a:avLst/>
                <a:gdLst>
                  <a:gd name="T0" fmla="*/ 0 w 20"/>
                  <a:gd name="T1" fmla="*/ 42 h 42"/>
                  <a:gd name="T2" fmla="*/ 0 w 20"/>
                  <a:gd name="T3" fmla="*/ 42 h 42"/>
                  <a:gd name="T4" fmla="*/ 4 w 20"/>
                  <a:gd name="T5" fmla="*/ 30 h 42"/>
                  <a:gd name="T6" fmla="*/ 9 w 20"/>
                  <a:gd name="T7" fmla="*/ 16 h 42"/>
                  <a:gd name="T8" fmla="*/ 15 w 20"/>
                  <a:gd name="T9" fmla="*/ 6 h 42"/>
                  <a:gd name="T10" fmla="*/ 17 w 20"/>
                  <a:gd name="T11" fmla="*/ 3 h 42"/>
                  <a:gd name="T12" fmla="*/ 20 w 20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2">
                    <a:moveTo>
                      <a:pt x="0" y="42"/>
                    </a:moveTo>
                    <a:lnTo>
                      <a:pt x="0" y="42"/>
                    </a:lnTo>
                    <a:lnTo>
                      <a:pt x="4" y="30"/>
                    </a:lnTo>
                    <a:lnTo>
                      <a:pt x="9" y="16"/>
                    </a:lnTo>
                    <a:lnTo>
                      <a:pt x="15" y="6"/>
                    </a:lnTo>
                    <a:lnTo>
                      <a:pt x="17" y="3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6" name="Freeform 9237">
                <a:extLst>
                  <a:ext uri="{FF2B5EF4-FFF2-40B4-BE49-F238E27FC236}">
                    <a16:creationId xmlns:a16="http://schemas.microsoft.com/office/drawing/2014/main" id="{376ED0DB-C0C0-4D10-AA27-737E2F858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1374"/>
                <a:ext cx="53" cy="64"/>
              </a:xfrm>
              <a:custGeom>
                <a:avLst/>
                <a:gdLst>
                  <a:gd name="T0" fmla="*/ 8 w 53"/>
                  <a:gd name="T1" fmla="*/ 0 h 64"/>
                  <a:gd name="T2" fmla="*/ 8 w 53"/>
                  <a:gd name="T3" fmla="*/ 0 h 64"/>
                  <a:gd name="T4" fmla="*/ 5 w 53"/>
                  <a:gd name="T5" fmla="*/ 4 h 64"/>
                  <a:gd name="T6" fmla="*/ 2 w 53"/>
                  <a:gd name="T7" fmla="*/ 7 h 64"/>
                  <a:gd name="T8" fmla="*/ 0 w 53"/>
                  <a:gd name="T9" fmla="*/ 18 h 64"/>
                  <a:gd name="T10" fmla="*/ 0 w 53"/>
                  <a:gd name="T11" fmla="*/ 28 h 64"/>
                  <a:gd name="T12" fmla="*/ 2 w 53"/>
                  <a:gd name="T13" fmla="*/ 39 h 64"/>
                  <a:gd name="T14" fmla="*/ 2 w 53"/>
                  <a:gd name="T15" fmla="*/ 39 h 64"/>
                  <a:gd name="T16" fmla="*/ 5 w 53"/>
                  <a:gd name="T17" fmla="*/ 46 h 64"/>
                  <a:gd name="T18" fmla="*/ 9 w 53"/>
                  <a:gd name="T19" fmla="*/ 51 h 64"/>
                  <a:gd name="T20" fmla="*/ 15 w 53"/>
                  <a:gd name="T21" fmla="*/ 55 h 64"/>
                  <a:gd name="T22" fmla="*/ 23 w 53"/>
                  <a:gd name="T23" fmla="*/ 58 h 64"/>
                  <a:gd name="T24" fmla="*/ 32 w 53"/>
                  <a:gd name="T25" fmla="*/ 61 h 64"/>
                  <a:gd name="T26" fmla="*/ 39 w 53"/>
                  <a:gd name="T27" fmla="*/ 63 h 64"/>
                  <a:gd name="T28" fmla="*/ 53 w 53"/>
                  <a:gd name="T29" fmla="*/ 64 h 6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3" h="64">
                    <a:moveTo>
                      <a:pt x="8" y="0"/>
                    </a:moveTo>
                    <a:lnTo>
                      <a:pt x="8" y="0"/>
                    </a:lnTo>
                    <a:lnTo>
                      <a:pt x="5" y="4"/>
                    </a:lnTo>
                    <a:lnTo>
                      <a:pt x="2" y="7"/>
                    </a:lnTo>
                    <a:lnTo>
                      <a:pt x="0" y="18"/>
                    </a:lnTo>
                    <a:lnTo>
                      <a:pt x="0" y="28"/>
                    </a:lnTo>
                    <a:lnTo>
                      <a:pt x="2" y="39"/>
                    </a:lnTo>
                    <a:lnTo>
                      <a:pt x="5" y="46"/>
                    </a:lnTo>
                    <a:lnTo>
                      <a:pt x="9" y="51"/>
                    </a:lnTo>
                    <a:lnTo>
                      <a:pt x="15" y="55"/>
                    </a:lnTo>
                    <a:lnTo>
                      <a:pt x="23" y="58"/>
                    </a:lnTo>
                    <a:lnTo>
                      <a:pt x="32" y="61"/>
                    </a:lnTo>
                    <a:lnTo>
                      <a:pt x="39" y="63"/>
                    </a:lnTo>
                    <a:lnTo>
                      <a:pt x="53" y="6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7" name="Freeform 9238">
                <a:extLst>
                  <a:ext uri="{FF2B5EF4-FFF2-40B4-BE49-F238E27FC236}">
                    <a16:creationId xmlns:a16="http://schemas.microsoft.com/office/drawing/2014/main" id="{A817384B-D24C-4F3F-A8AA-C2E3DD69E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393"/>
                <a:ext cx="74" cy="15"/>
              </a:xfrm>
              <a:custGeom>
                <a:avLst/>
                <a:gdLst>
                  <a:gd name="T0" fmla="*/ 74 w 74"/>
                  <a:gd name="T1" fmla="*/ 8 h 15"/>
                  <a:gd name="T2" fmla="*/ 74 w 74"/>
                  <a:gd name="T3" fmla="*/ 8 h 15"/>
                  <a:gd name="T4" fmla="*/ 73 w 74"/>
                  <a:gd name="T5" fmla="*/ 11 h 15"/>
                  <a:gd name="T6" fmla="*/ 70 w 74"/>
                  <a:gd name="T7" fmla="*/ 12 h 15"/>
                  <a:gd name="T8" fmla="*/ 62 w 74"/>
                  <a:gd name="T9" fmla="*/ 15 h 15"/>
                  <a:gd name="T10" fmla="*/ 50 w 74"/>
                  <a:gd name="T11" fmla="*/ 15 h 15"/>
                  <a:gd name="T12" fmla="*/ 38 w 74"/>
                  <a:gd name="T13" fmla="*/ 15 h 15"/>
                  <a:gd name="T14" fmla="*/ 25 w 74"/>
                  <a:gd name="T15" fmla="*/ 14 h 15"/>
                  <a:gd name="T16" fmla="*/ 13 w 74"/>
                  <a:gd name="T17" fmla="*/ 9 h 15"/>
                  <a:gd name="T18" fmla="*/ 4 w 74"/>
                  <a:gd name="T19" fmla="*/ 5 h 15"/>
                  <a:gd name="T20" fmla="*/ 1 w 74"/>
                  <a:gd name="T21" fmla="*/ 3 h 15"/>
                  <a:gd name="T22" fmla="*/ 0 w 74"/>
                  <a:gd name="T23" fmla="*/ 0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15">
                    <a:moveTo>
                      <a:pt x="74" y="8"/>
                    </a:moveTo>
                    <a:lnTo>
                      <a:pt x="74" y="8"/>
                    </a:lnTo>
                    <a:lnTo>
                      <a:pt x="73" y="11"/>
                    </a:lnTo>
                    <a:lnTo>
                      <a:pt x="70" y="12"/>
                    </a:lnTo>
                    <a:lnTo>
                      <a:pt x="62" y="15"/>
                    </a:lnTo>
                    <a:lnTo>
                      <a:pt x="50" y="15"/>
                    </a:lnTo>
                    <a:lnTo>
                      <a:pt x="38" y="15"/>
                    </a:lnTo>
                    <a:lnTo>
                      <a:pt x="25" y="14"/>
                    </a:lnTo>
                    <a:lnTo>
                      <a:pt x="13" y="9"/>
                    </a:lnTo>
                    <a:lnTo>
                      <a:pt x="4" y="5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8" name="Freeform 9239">
                <a:extLst>
                  <a:ext uri="{FF2B5EF4-FFF2-40B4-BE49-F238E27FC236}">
                    <a16:creationId xmlns:a16="http://schemas.microsoft.com/office/drawing/2014/main" id="{03781088-8648-401F-8C4C-15C5FCDAB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410"/>
                <a:ext cx="24" cy="186"/>
              </a:xfrm>
              <a:custGeom>
                <a:avLst/>
                <a:gdLst>
                  <a:gd name="T0" fmla="*/ 24 w 24"/>
                  <a:gd name="T1" fmla="*/ 0 h 186"/>
                  <a:gd name="T2" fmla="*/ 24 w 24"/>
                  <a:gd name="T3" fmla="*/ 0 h 186"/>
                  <a:gd name="T4" fmla="*/ 17 w 24"/>
                  <a:gd name="T5" fmla="*/ 15 h 186"/>
                  <a:gd name="T6" fmla="*/ 9 w 24"/>
                  <a:gd name="T7" fmla="*/ 34 h 186"/>
                  <a:gd name="T8" fmla="*/ 3 w 24"/>
                  <a:gd name="T9" fmla="*/ 60 h 186"/>
                  <a:gd name="T10" fmla="*/ 2 w 24"/>
                  <a:gd name="T11" fmla="*/ 73 h 186"/>
                  <a:gd name="T12" fmla="*/ 0 w 24"/>
                  <a:gd name="T13" fmla="*/ 87 h 186"/>
                  <a:gd name="T14" fmla="*/ 0 w 24"/>
                  <a:gd name="T15" fmla="*/ 87 h 186"/>
                  <a:gd name="T16" fmla="*/ 0 w 24"/>
                  <a:gd name="T17" fmla="*/ 99 h 186"/>
                  <a:gd name="T18" fmla="*/ 0 w 24"/>
                  <a:gd name="T19" fmla="*/ 112 h 186"/>
                  <a:gd name="T20" fmla="*/ 0 w 24"/>
                  <a:gd name="T21" fmla="*/ 139 h 186"/>
                  <a:gd name="T22" fmla="*/ 0 w 24"/>
                  <a:gd name="T23" fmla="*/ 139 h 186"/>
                  <a:gd name="T24" fmla="*/ 2 w 24"/>
                  <a:gd name="T25" fmla="*/ 151 h 186"/>
                  <a:gd name="T26" fmla="*/ 5 w 24"/>
                  <a:gd name="T27" fmla="*/ 163 h 186"/>
                  <a:gd name="T28" fmla="*/ 12 w 24"/>
                  <a:gd name="T29" fmla="*/ 186 h 18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" h="186">
                    <a:moveTo>
                      <a:pt x="24" y="0"/>
                    </a:moveTo>
                    <a:lnTo>
                      <a:pt x="24" y="0"/>
                    </a:lnTo>
                    <a:lnTo>
                      <a:pt x="17" y="15"/>
                    </a:lnTo>
                    <a:lnTo>
                      <a:pt x="9" y="34"/>
                    </a:lnTo>
                    <a:lnTo>
                      <a:pt x="3" y="60"/>
                    </a:lnTo>
                    <a:lnTo>
                      <a:pt x="2" y="73"/>
                    </a:lnTo>
                    <a:lnTo>
                      <a:pt x="0" y="87"/>
                    </a:lnTo>
                    <a:lnTo>
                      <a:pt x="0" y="99"/>
                    </a:lnTo>
                    <a:lnTo>
                      <a:pt x="0" y="112"/>
                    </a:lnTo>
                    <a:lnTo>
                      <a:pt x="0" y="139"/>
                    </a:lnTo>
                    <a:lnTo>
                      <a:pt x="2" y="151"/>
                    </a:lnTo>
                    <a:lnTo>
                      <a:pt x="5" y="163"/>
                    </a:lnTo>
                    <a:lnTo>
                      <a:pt x="12" y="18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9" name="Freeform 9240">
                <a:extLst>
                  <a:ext uri="{FF2B5EF4-FFF2-40B4-BE49-F238E27FC236}">
                    <a16:creationId xmlns:a16="http://schemas.microsoft.com/office/drawing/2014/main" id="{2C1156DE-CF0A-4594-8E81-37ABE1876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486"/>
                <a:ext cx="33" cy="27"/>
              </a:xfrm>
              <a:custGeom>
                <a:avLst/>
                <a:gdLst>
                  <a:gd name="T0" fmla="*/ 0 w 33"/>
                  <a:gd name="T1" fmla="*/ 0 h 27"/>
                  <a:gd name="T2" fmla="*/ 0 w 33"/>
                  <a:gd name="T3" fmla="*/ 0 h 27"/>
                  <a:gd name="T4" fmla="*/ 4 w 33"/>
                  <a:gd name="T5" fmla="*/ 0 h 27"/>
                  <a:gd name="T6" fmla="*/ 10 w 33"/>
                  <a:gd name="T7" fmla="*/ 3 h 27"/>
                  <a:gd name="T8" fmla="*/ 19 w 33"/>
                  <a:gd name="T9" fmla="*/ 9 h 27"/>
                  <a:gd name="T10" fmla="*/ 28 w 33"/>
                  <a:gd name="T11" fmla="*/ 18 h 27"/>
                  <a:gd name="T12" fmla="*/ 31 w 33"/>
                  <a:gd name="T13" fmla="*/ 23 h 27"/>
                  <a:gd name="T14" fmla="*/ 33 w 33"/>
                  <a:gd name="T15" fmla="*/ 27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7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0" y="3"/>
                    </a:lnTo>
                    <a:lnTo>
                      <a:pt x="19" y="9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3" y="2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0" name="Freeform 9241">
                <a:extLst>
                  <a:ext uri="{FF2B5EF4-FFF2-40B4-BE49-F238E27FC236}">
                    <a16:creationId xmlns:a16="http://schemas.microsoft.com/office/drawing/2014/main" id="{5D5F07F0-046E-4208-BE28-99A849068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1390"/>
                <a:ext cx="46" cy="368"/>
              </a:xfrm>
              <a:custGeom>
                <a:avLst/>
                <a:gdLst>
                  <a:gd name="T0" fmla="*/ 33 w 46"/>
                  <a:gd name="T1" fmla="*/ 0 h 368"/>
                  <a:gd name="T2" fmla="*/ 33 w 46"/>
                  <a:gd name="T3" fmla="*/ 0 h 368"/>
                  <a:gd name="T4" fmla="*/ 31 w 46"/>
                  <a:gd name="T5" fmla="*/ 9 h 368"/>
                  <a:gd name="T6" fmla="*/ 33 w 46"/>
                  <a:gd name="T7" fmla="*/ 20 h 368"/>
                  <a:gd name="T8" fmla="*/ 36 w 46"/>
                  <a:gd name="T9" fmla="*/ 44 h 368"/>
                  <a:gd name="T10" fmla="*/ 42 w 46"/>
                  <a:gd name="T11" fmla="*/ 68 h 368"/>
                  <a:gd name="T12" fmla="*/ 46 w 46"/>
                  <a:gd name="T13" fmla="*/ 90 h 368"/>
                  <a:gd name="T14" fmla="*/ 46 w 46"/>
                  <a:gd name="T15" fmla="*/ 90 h 368"/>
                  <a:gd name="T16" fmla="*/ 46 w 46"/>
                  <a:gd name="T17" fmla="*/ 101 h 368"/>
                  <a:gd name="T18" fmla="*/ 46 w 46"/>
                  <a:gd name="T19" fmla="*/ 111 h 368"/>
                  <a:gd name="T20" fmla="*/ 45 w 46"/>
                  <a:gd name="T21" fmla="*/ 120 h 368"/>
                  <a:gd name="T22" fmla="*/ 42 w 46"/>
                  <a:gd name="T23" fmla="*/ 128 h 368"/>
                  <a:gd name="T24" fmla="*/ 36 w 46"/>
                  <a:gd name="T25" fmla="*/ 146 h 368"/>
                  <a:gd name="T26" fmla="*/ 27 w 46"/>
                  <a:gd name="T27" fmla="*/ 167 h 368"/>
                  <a:gd name="T28" fmla="*/ 27 w 46"/>
                  <a:gd name="T29" fmla="*/ 167 h 368"/>
                  <a:gd name="T30" fmla="*/ 24 w 46"/>
                  <a:gd name="T31" fmla="*/ 177 h 368"/>
                  <a:gd name="T32" fmla="*/ 22 w 46"/>
                  <a:gd name="T33" fmla="*/ 186 h 368"/>
                  <a:gd name="T34" fmla="*/ 21 w 46"/>
                  <a:gd name="T35" fmla="*/ 195 h 368"/>
                  <a:gd name="T36" fmla="*/ 21 w 46"/>
                  <a:gd name="T37" fmla="*/ 204 h 368"/>
                  <a:gd name="T38" fmla="*/ 22 w 46"/>
                  <a:gd name="T39" fmla="*/ 221 h 368"/>
                  <a:gd name="T40" fmla="*/ 22 w 46"/>
                  <a:gd name="T41" fmla="*/ 228 h 368"/>
                  <a:gd name="T42" fmla="*/ 22 w 46"/>
                  <a:gd name="T43" fmla="*/ 236 h 368"/>
                  <a:gd name="T44" fmla="*/ 22 w 46"/>
                  <a:gd name="T45" fmla="*/ 236 h 368"/>
                  <a:gd name="T46" fmla="*/ 19 w 46"/>
                  <a:gd name="T47" fmla="*/ 245 h 368"/>
                  <a:gd name="T48" fmla="*/ 16 w 46"/>
                  <a:gd name="T49" fmla="*/ 252 h 368"/>
                  <a:gd name="T50" fmla="*/ 16 w 46"/>
                  <a:gd name="T51" fmla="*/ 252 h 368"/>
                  <a:gd name="T52" fmla="*/ 13 w 46"/>
                  <a:gd name="T53" fmla="*/ 258 h 368"/>
                  <a:gd name="T54" fmla="*/ 9 w 46"/>
                  <a:gd name="T55" fmla="*/ 264 h 368"/>
                  <a:gd name="T56" fmla="*/ 4 w 46"/>
                  <a:gd name="T57" fmla="*/ 270 h 368"/>
                  <a:gd name="T58" fmla="*/ 1 w 46"/>
                  <a:gd name="T59" fmla="*/ 275 h 368"/>
                  <a:gd name="T60" fmla="*/ 1 w 46"/>
                  <a:gd name="T61" fmla="*/ 275 h 368"/>
                  <a:gd name="T62" fmla="*/ 0 w 46"/>
                  <a:gd name="T63" fmla="*/ 282 h 368"/>
                  <a:gd name="T64" fmla="*/ 0 w 46"/>
                  <a:gd name="T65" fmla="*/ 290 h 368"/>
                  <a:gd name="T66" fmla="*/ 3 w 46"/>
                  <a:gd name="T67" fmla="*/ 303 h 368"/>
                  <a:gd name="T68" fmla="*/ 3 w 46"/>
                  <a:gd name="T69" fmla="*/ 303 h 368"/>
                  <a:gd name="T70" fmla="*/ 4 w 46"/>
                  <a:gd name="T71" fmla="*/ 311 h 368"/>
                  <a:gd name="T72" fmla="*/ 4 w 46"/>
                  <a:gd name="T73" fmla="*/ 318 h 368"/>
                  <a:gd name="T74" fmla="*/ 4 w 46"/>
                  <a:gd name="T75" fmla="*/ 332 h 368"/>
                  <a:gd name="T76" fmla="*/ 4 w 46"/>
                  <a:gd name="T77" fmla="*/ 332 h 368"/>
                  <a:gd name="T78" fmla="*/ 6 w 46"/>
                  <a:gd name="T79" fmla="*/ 339 h 368"/>
                  <a:gd name="T80" fmla="*/ 7 w 46"/>
                  <a:gd name="T81" fmla="*/ 347 h 368"/>
                  <a:gd name="T82" fmla="*/ 10 w 46"/>
                  <a:gd name="T83" fmla="*/ 353 h 368"/>
                  <a:gd name="T84" fmla="*/ 10 w 46"/>
                  <a:gd name="T85" fmla="*/ 356 h 368"/>
                  <a:gd name="T86" fmla="*/ 10 w 46"/>
                  <a:gd name="T87" fmla="*/ 356 h 368"/>
                  <a:gd name="T88" fmla="*/ 15 w 46"/>
                  <a:gd name="T89" fmla="*/ 365 h 368"/>
                  <a:gd name="T90" fmla="*/ 15 w 46"/>
                  <a:gd name="T91" fmla="*/ 368 h 36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6" h="368">
                    <a:moveTo>
                      <a:pt x="33" y="0"/>
                    </a:moveTo>
                    <a:lnTo>
                      <a:pt x="33" y="0"/>
                    </a:lnTo>
                    <a:lnTo>
                      <a:pt x="31" y="9"/>
                    </a:lnTo>
                    <a:lnTo>
                      <a:pt x="33" y="20"/>
                    </a:lnTo>
                    <a:lnTo>
                      <a:pt x="36" y="44"/>
                    </a:lnTo>
                    <a:lnTo>
                      <a:pt x="42" y="68"/>
                    </a:lnTo>
                    <a:lnTo>
                      <a:pt x="46" y="90"/>
                    </a:lnTo>
                    <a:lnTo>
                      <a:pt x="46" y="101"/>
                    </a:lnTo>
                    <a:lnTo>
                      <a:pt x="46" y="111"/>
                    </a:lnTo>
                    <a:lnTo>
                      <a:pt x="45" y="120"/>
                    </a:lnTo>
                    <a:lnTo>
                      <a:pt x="42" y="128"/>
                    </a:lnTo>
                    <a:lnTo>
                      <a:pt x="36" y="146"/>
                    </a:lnTo>
                    <a:lnTo>
                      <a:pt x="27" y="167"/>
                    </a:lnTo>
                    <a:lnTo>
                      <a:pt x="24" y="177"/>
                    </a:lnTo>
                    <a:lnTo>
                      <a:pt x="22" y="186"/>
                    </a:lnTo>
                    <a:lnTo>
                      <a:pt x="21" y="195"/>
                    </a:lnTo>
                    <a:lnTo>
                      <a:pt x="21" y="204"/>
                    </a:lnTo>
                    <a:lnTo>
                      <a:pt x="22" y="221"/>
                    </a:lnTo>
                    <a:lnTo>
                      <a:pt x="22" y="228"/>
                    </a:lnTo>
                    <a:lnTo>
                      <a:pt x="22" y="236"/>
                    </a:lnTo>
                    <a:lnTo>
                      <a:pt x="19" y="245"/>
                    </a:lnTo>
                    <a:lnTo>
                      <a:pt x="16" y="252"/>
                    </a:lnTo>
                    <a:lnTo>
                      <a:pt x="13" y="258"/>
                    </a:lnTo>
                    <a:lnTo>
                      <a:pt x="9" y="264"/>
                    </a:lnTo>
                    <a:lnTo>
                      <a:pt x="4" y="270"/>
                    </a:lnTo>
                    <a:lnTo>
                      <a:pt x="1" y="275"/>
                    </a:lnTo>
                    <a:lnTo>
                      <a:pt x="0" y="282"/>
                    </a:lnTo>
                    <a:lnTo>
                      <a:pt x="0" y="290"/>
                    </a:lnTo>
                    <a:lnTo>
                      <a:pt x="3" y="303"/>
                    </a:lnTo>
                    <a:lnTo>
                      <a:pt x="4" y="311"/>
                    </a:lnTo>
                    <a:lnTo>
                      <a:pt x="4" y="318"/>
                    </a:lnTo>
                    <a:lnTo>
                      <a:pt x="4" y="332"/>
                    </a:lnTo>
                    <a:lnTo>
                      <a:pt x="6" y="339"/>
                    </a:lnTo>
                    <a:lnTo>
                      <a:pt x="7" y="347"/>
                    </a:lnTo>
                    <a:lnTo>
                      <a:pt x="10" y="353"/>
                    </a:lnTo>
                    <a:lnTo>
                      <a:pt x="10" y="356"/>
                    </a:lnTo>
                    <a:lnTo>
                      <a:pt x="15" y="365"/>
                    </a:lnTo>
                    <a:lnTo>
                      <a:pt x="15" y="36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1" name="Freeform 9242">
                <a:extLst>
                  <a:ext uri="{FF2B5EF4-FFF2-40B4-BE49-F238E27FC236}">
                    <a16:creationId xmlns:a16="http://schemas.microsoft.com/office/drawing/2014/main" id="{6B65B19A-596E-4248-9248-10EE054E1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1626"/>
                <a:ext cx="41" cy="127"/>
              </a:xfrm>
              <a:custGeom>
                <a:avLst/>
                <a:gdLst>
                  <a:gd name="T0" fmla="*/ 0 w 41"/>
                  <a:gd name="T1" fmla="*/ 0 h 127"/>
                  <a:gd name="T2" fmla="*/ 0 w 41"/>
                  <a:gd name="T3" fmla="*/ 0 h 127"/>
                  <a:gd name="T4" fmla="*/ 8 w 41"/>
                  <a:gd name="T5" fmla="*/ 7 h 127"/>
                  <a:gd name="T6" fmla="*/ 14 w 41"/>
                  <a:gd name="T7" fmla="*/ 13 h 127"/>
                  <a:gd name="T8" fmla="*/ 27 w 41"/>
                  <a:gd name="T9" fmla="*/ 31 h 127"/>
                  <a:gd name="T10" fmla="*/ 32 w 41"/>
                  <a:gd name="T11" fmla="*/ 40 h 127"/>
                  <a:gd name="T12" fmla="*/ 36 w 41"/>
                  <a:gd name="T13" fmla="*/ 49 h 127"/>
                  <a:gd name="T14" fmla="*/ 39 w 41"/>
                  <a:gd name="T15" fmla="*/ 58 h 127"/>
                  <a:gd name="T16" fmla="*/ 41 w 41"/>
                  <a:gd name="T17" fmla="*/ 67 h 127"/>
                  <a:gd name="T18" fmla="*/ 41 w 41"/>
                  <a:gd name="T19" fmla="*/ 67 h 127"/>
                  <a:gd name="T20" fmla="*/ 41 w 41"/>
                  <a:gd name="T21" fmla="*/ 75 h 127"/>
                  <a:gd name="T22" fmla="*/ 39 w 41"/>
                  <a:gd name="T23" fmla="*/ 85 h 127"/>
                  <a:gd name="T24" fmla="*/ 35 w 41"/>
                  <a:gd name="T25" fmla="*/ 105 h 127"/>
                  <a:gd name="T26" fmla="*/ 29 w 41"/>
                  <a:gd name="T27" fmla="*/ 120 h 127"/>
                  <a:gd name="T28" fmla="*/ 27 w 41"/>
                  <a:gd name="T29" fmla="*/ 127 h 1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1" h="127">
                    <a:moveTo>
                      <a:pt x="0" y="0"/>
                    </a:moveTo>
                    <a:lnTo>
                      <a:pt x="0" y="0"/>
                    </a:lnTo>
                    <a:lnTo>
                      <a:pt x="8" y="7"/>
                    </a:lnTo>
                    <a:lnTo>
                      <a:pt x="14" y="13"/>
                    </a:lnTo>
                    <a:lnTo>
                      <a:pt x="27" y="31"/>
                    </a:lnTo>
                    <a:lnTo>
                      <a:pt x="32" y="40"/>
                    </a:lnTo>
                    <a:lnTo>
                      <a:pt x="36" y="49"/>
                    </a:lnTo>
                    <a:lnTo>
                      <a:pt x="39" y="58"/>
                    </a:lnTo>
                    <a:lnTo>
                      <a:pt x="41" y="67"/>
                    </a:lnTo>
                    <a:lnTo>
                      <a:pt x="41" y="75"/>
                    </a:lnTo>
                    <a:lnTo>
                      <a:pt x="39" y="85"/>
                    </a:lnTo>
                    <a:lnTo>
                      <a:pt x="35" y="105"/>
                    </a:lnTo>
                    <a:lnTo>
                      <a:pt x="29" y="120"/>
                    </a:lnTo>
                    <a:lnTo>
                      <a:pt x="27" y="12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2" name="Freeform 9243">
                <a:extLst>
                  <a:ext uri="{FF2B5EF4-FFF2-40B4-BE49-F238E27FC236}">
                    <a16:creationId xmlns:a16="http://schemas.microsoft.com/office/drawing/2014/main" id="{6FA1888C-42B1-4B4C-AE1B-F218FEBFD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1708"/>
                <a:ext cx="21" cy="6"/>
              </a:xfrm>
              <a:custGeom>
                <a:avLst/>
                <a:gdLst>
                  <a:gd name="T0" fmla="*/ 0 w 21"/>
                  <a:gd name="T1" fmla="*/ 0 h 6"/>
                  <a:gd name="T2" fmla="*/ 0 w 21"/>
                  <a:gd name="T3" fmla="*/ 0 h 6"/>
                  <a:gd name="T4" fmla="*/ 7 w 21"/>
                  <a:gd name="T5" fmla="*/ 5 h 6"/>
                  <a:gd name="T6" fmla="*/ 13 w 21"/>
                  <a:gd name="T7" fmla="*/ 6 h 6"/>
                  <a:gd name="T8" fmla="*/ 21 w 2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6"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3" y="6"/>
                    </a:lnTo>
                    <a:lnTo>
                      <a:pt x="21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3" name="Freeform 9244">
                <a:extLst>
                  <a:ext uri="{FF2B5EF4-FFF2-40B4-BE49-F238E27FC236}">
                    <a16:creationId xmlns:a16="http://schemas.microsoft.com/office/drawing/2014/main" id="{2376E39C-5859-4A30-9EE3-9653DDDE1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428"/>
                <a:ext cx="53" cy="4"/>
              </a:xfrm>
              <a:custGeom>
                <a:avLst/>
                <a:gdLst>
                  <a:gd name="T0" fmla="*/ 0 w 53"/>
                  <a:gd name="T1" fmla="*/ 1 h 4"/>
                  <a:gd name="T2" fmla="*/ 0 w 53"/>
                  <a:gd name="T3" fmla="*/ 1 h 4"/>
                  <a:gd name="T4" fmla="*/ 6 w 53"/>
                  <a:gd name="T5" fmla="*/ 3 h 4"/>
                  <a:gd name="T6" fmla="*/ 12 w 53"/>
                  <a:gd name="T7" fmla="*/ 4 h 4"/>
                  <a:gd name="T8" fmla="*/ 29 w 53"/>
                  <a:gd name="T9" fmla="*/ 3 h 4"/>
                  <a:gd name="T10" fmla="*/ 44 w 53"/>
                  <a:gd name="T11" fmla="*/ 1 h 4"/>
                  <a:gd name="T12" fmla="*/ 53 w 5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4">
                    <a:moveTo>
                      <a:pt x="0" y="1"/>
                    </a:moveTo>
                    <a:lnTo>
                      <a:pt x="0" y="1"/>
                    </a:lnTo>
                    <a:lnTo>
                      <a:pt x="6" y="3"/>
                    </a:lnTo>
                    <a:lnTo>
                      <a:pt x="12" y="4"/>
                    </a:lnTo>
                    <a:lnTo>
                      <a:pt x="29" y="3"/>
                    </a:lnTo>
                    <a:lnTo>
                      <a:pt x="44" y="1"/>
                    </a:lnTo>
                    <a:lnTo>
                      <a:pt x="5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4" name="Freeform 9245">
                <a:extLst>
                  <a:ext uri="{FF2B5EF4-FFF2-40B4-BE49-F238E27FC236}">
                    <a16:creationId xmlns:a16="http://schemas.microsoft.com/office/drawing/2014/main" id="{A5C2A0C6-12AE-4AAC-A41F-BA24B03D6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588"/>
                <a:ext cx="58" cy="9"/>
              </a:xfrm>
              <a:custGeom>
                <a:avLst/>
                <a:gdLst>
                  <a:gd name="T0" fmla="*/ 0 w 58"/>
                  <a:gd name="T1" fmla="*/ 0 h 9"/>
                  <a:gd name="T2" fmla="*/ 0 w 58"/>
                  <a:gd name="T3" fmla="*/ 0 h 9"/>
                  <a:gd name="T4" fmla="*/ 10 w 58"/>
                  <a:gd name="T5" fmla="*/ 3 h 9"/>
                  <a:gd name="T6" fmla="*/ 27 w 58"/>
                  <a:gd name="T7" fmla="*/ 8 h 9"/>
                  <a:gd name="T8" fmla="*/ 45 w 58"/>
                  <a:gd name="T9" fmla="*/ 9 h 9"/>
                  <a:gd name="T10" fmla="*/ 52 w 58"/>
                  <a:gd name="T11" fmla="*/ 8 h 9"/>
                  <a:gd name="T12" fmla="*/ 58 w 58"/>
                  <a:gd name="T13" fmla="*/ 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9">
                    <a:moveTo>
                      <a:pt x="0" y="0"/>
                    </a:moveTo>
                    <a:lnTo>
                      <a:pt x="0" y="0"/>
                    </a:lnTo>
                    <a:lnTo>
                      <a:pt x="10" y="3"/>
                    </a:lnTo>
                    <a:lnTo>
                      <a:pt x="27" y="8"/>
                    </a:lnTo>
                    <a:lnTo>
                      <a:pt x="45" y="9"/>
                    </a:lnTo>
                    <a:lnTo>
                      <a:pt x="52" y="8"/>
                    </a:lnTo>
                    <a:lnTo>
                      <a:pt x="58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5" name="Freeform 9246">
                <a:extLst>
                  <a:ext uri="{FF2B5EF4-FFF2-40B4-BE49-F238E27FC236}">
                    <a16:creationId xmlns:a16="http://schemas.microsoft.com/office/drawing/2014/main" id="{FAD53B7E-B489-405E-A33F-AECDEE64B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530"/>
                <a:ext cx="50" cy="48"/>
              </a:xfrm>
              <a:custGeom>
                <a:avLst/>
                <a:gdLst>
                  <a:gd name="T0" fmla="*/ 0 w 50"/>
                  <a:gd name="T1" fmla="*/ 0 h 48"/>
                  <a:gd name="T2" fmla="*/ 0 w 50"/>
                  <a:gd name="T3" fmla="*/ 0 h 48"/>
                  <a:gd name="T4" fmla="*/ 15 w 50"/>
                  <a:gd name="T5" fmla="*/ 7 h 48"/>
                  <a:gd name="T6" fmla="*/ 30 w 50"/>
                  <a:gd name="T7" fmla="*/ 18 h 48"/>
                  <a:gd name="T8" fmla="*/ 38 w 50"/>
                  <a:gd name="T9" fmla="*/ 25 h 48"/>
                  <a:gd name="T10" fmla="*/ 44 w 50"/>
                  <a:gd name="T11" fmla="*/ 33 h 48"/>
                  <a:gd name="T12" fmla="*/ 48 w 50"/>
                  <a:gd name="T13" fmla="*/ 40 h 48"/>
                  <a:gd name="T14" fmla="*/ 50 w 50"/>
                  <a:gd name="T15" fmla="*/ 48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48">
                    <a:moveTo>
                      <a:pt x="0" y="0"/>
                    </a:moveTo>
                    <a:lnTo>
                      <a:pt x="0" y="0"/>
                    </a:lnTo>
                    <a:lnTo>
                      <a:pt x="15" y="7"/>
                    </a:lnTo>
                    <a:lnTo>
                      <a:pt x="30" y="18"/>
                    </a:lnTo>
                    <a:lnTo>
                      <a:pt x="38" y="25"/>
                    </a:lnTo>
                    <a:lnTo>
                      <a:pt x="44" y="33"/>
                    </a:lnTo>
                    <a:lnTo>
                      <a:pt x="48" y="40"/>
                    </a:lnTo>
                    <a:lnTo>
                      <a:pt x="50" y="4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6" name="Freeform 9247">
                <a:extLst>
                  <a:ext uri="{FF2B5EF4-FFF2-40B4-BE49-F238E27FC236}">
                    <a16:creationId xmlns:a16="http://schemas.microsoft.com/office/drawing/2014/main" id="{D67F8B6F-9137-4669-B5D7-79883C395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1483"/>
                <a:ext cx="51" cy="59"/>
              </a:xfrm>
              <a:custGeom>
                <a:avLst/>
                <a:gdLst>
                  <a:gd name="T0" fmla="*/ 0 w 51"/>
                  <a:gd name="T1" fmla="*/ 59 h 59"/>
                  <a:gd name="T2" fmla="*/ 0 w 51"/>
                  <a:gd name="T3" fmla="*/ 59 h 59"/>
                  <a:gd name="T4" fmla="*/ 6 w 51"/>
                  <a:gd name="T5" fmla="*/ 57 h 59"/>
                  <a:gd name="T6" fmla="*/ 12 w 51"/>
                  <a:gd name="T7" fmla="*/ 51 h 59"/>
                  <a:gd name="T8" fmla="*/ 29 w 51"/>
                  <a:gd name="T9" fmla="*/ 33 h 59"/>
                  <a:gd name="T10" fmla="*/ 44 w 51"/>
                  <a:gd name="T11" fmla="*/ 14 h 59"/>
                  <a:gd name="T12" fmla="*/ 48 w 51"/>
                  <a:gd name="T13" fmla="*/ 6 h 59"/>
                  <a:gd name="T14" fmla="*/ 51 w 51"/>
                  <a:gd name="T15" fmla="*/ 0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59">
                    <a:moveTo>
                      <a:pt x="0" y="59"/>
                    </a:moveTo>
                    <a:lnTo>
                      <a:pt x="0" y="59"/>
                    </a:lnTo>
                    <a:lnTo>
                      <a:pt x="6" y="57"/>
                    </a:lnTo>
                    <a:lnTo>
                      <a:pt x="12" y="51"/>
                    </a:lnTo>
                    <a:lnTo>
                      <a:pt x="29" y="33"/>
                    </a:lnTo>
                    <a:lnTo>
                      <a:pt x="44" y="14"/>
                    </a:lnTo>
                    <a:lnTo>
                      <a:pt x="48" y="6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7" name="Freeform 9248">
                <a:extLst>
                  <a:ext uri="{FF2B5EF4-FFF2-40B4-BE49-F238E27FC236}">
                    <a16:creationId xmlns:a16="http://schemas.microsoft.com/office/drawing/2014/main" id="{45C8A32D-19D6-4048-8101-03F3E7A6B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443"/>
                <a:ext cx="53" cy="34"/>
              </a:xfrm>
              <a:custGeom>
                <a:avLst/>
                <a:gdLst>
                  <a:gd name="T0" fmla="*/ 0 w 53"/>
                  <a:gd name="T1" fmla="*/ 0 h 34"/>
                  <a:gd name="T2" fmla="*/ 0 w 53"/>
                  <a:gd name="T3" fmla="*/ 0 h 34"/>
                  <a:gd name="T4" fmla="*/ 6 w 53"/>
                  <a:gd name="T5" fmla="*/ 1 h 34"/>
                  <a:gd name="T6" fmla="*/ 12 w 53"/>
                  <a:gd name="T7" fmla="*/ 3 h 34"/>
                  <a:gd name="T8" fmla="*/ 29 w 53"/>
                  <a:gd name="T9" fmla="*/ 12 h 34"/>
                  <a:gd name="T10" fmla="*/ 45 w 53"/>
                  <a:gd name="T11" fmla="*/ 24 h 34"/>
                  <a:gd name="T12" fmla="*/ 50 w 53"/>
                  <a:gd name="T13" fmla="*/ 28 h 34"/>
                  <a:gd name="T14" fmla="*/ 53 w 53"/>
                  <a:gd name="T15" fmla="*/ 34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4">
                    <a:moveTo>
                      <a:pt x="0" y="0"/>
                    </a:moveTo>
                    <a:lnTo>
                      <a:pt x="0" y="0"/>
                    </a:lnTo>
                    <a:lnTo>
                      <a:pt x="6" y="1"/>
                    </a:lnTo>
                    <a:lnTo>
                      <a:pt x="12" y="3"/>
                    </a:lnTo>
                    <a:lnTo>
                      <a:pt x="29" y="12"/>
                    </a:lnTo>
                    <a:lnTo>
                      <a:pt x="45" y="24"/>
                    </a:lnTo>
                    <a:lnTo>
                      <a:pt x="50" y="28"/>
                    </a:lnTo>
                    <a:lnTo>
                      <a:pt x="53" y="3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8" name="Freeform 9249">
                <a:extLst>
                  <a:ext uri="{FF2B5EF4-FFF2-40B4-BE49-F238E27FC236}">
                    <a16:creationId xmlns:a16="http://schemas.microsoft.com/office/drawing/2014/main" id="{57BE81E0-477E-47AA-86C5-B88B7A233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377"/>
                <a:ext cx="50" cy="130"/>
              </a:xfrm>
              <a:custGeom>
                <a:avLst/>
                <a:gdLst>
                  <a:gd name="T0" fmla="*/ 0 w 50"/>
                  <a:gd name="T1" fmla="*/ 130 h 130"/>
                  <a:gd name="T2" fmla="*/ 0 w 50"/>
                  <a:gd name="T3" fmla="*/ 130 h 130"/>
                  <a:gd name="T4" fmla="*/ 5 w 50"/>
                  <a:gd name="T5" fmla="*/ 129 h 130"/>
                  <a:gd name="T6" fmla="*/ 9 w 50"/>
                  <a:gd name="T7" fmla="*/ 124 h 130"/>
                  <a:gd name="T8" fmla="*/ 18 w 50"/>
                  <a:gd name="T9" fmla="*/ 115 h 130"/>
                  <a:gd name="T10" fmla="*/ 27 w 50"/>
                  <a:gd name="T11" fmla="*/ 103 h 130"/>
                  <a:gd name="T12" fmla="*/ 32 w 50"/>
                  <a:gd name="T13" fmla="*/ 93 h 130"/>
                  <a:gd name="T14" fmla="*/ 32 w 50"/>
                  <a:gd name="T15" fmla="*/ 93 h 130"/>
                  <a:gd name="T16" fmla="*/ 32 w 50"/>
                  <a:gd name="T17" fmla="*/ 90 h 130"/>
                  <a:gd name="T18" fmla="*/ 30 w 50"/>
                  <a:gd name="T19" fmla="*/ 87 h 130"/>
                  <a:gd name="T20" fmla="*/ 33 w 50"/>
                  <a:gd name="T21" fmla="*/ 79 h 130"/>
                  <a:gd name="T22" fmla="*/ 35 w 50"/>
                  <a:gd name="T23" fmla="*/ 72 h 130"/>
                  <a:gd name="T24" fmla="*/ 36 w 50"/>
                  <a:gd name="T25" fmla="*/ 64 h 130"/>
                  <a:gd name="T26" fmla="*/ 36 w 50"/>
                  <a:gd name="T27" fmla="*/ 64 h 130"/>
                  <a:gd name="T28" fmla="*/ 36 w 50"/>
                  <a:gd name="T29" fmla="*/ 58 h 130"/>
                  <a:gd name="T30" fmla="*/ 35 w 50"/>
                  <a:gd name="T31" fmla="*/ 52 h 130"/>
                  <a:gd name="T32" fmla="*/ 33 w 50"/>
                  <a:gd name="T33" fmla="*/ 46 h 130"/>
                  <a:gd name="T34" fmla="*/ 32 w 50"/>
                  <a:gd name="T35" fmla="*/ 40 h 130"/>
                  <a:gd name="T36" fmla="*/ 32 w 50"/>
                  <a:gd name="T37" fmla="*/ 40 h 130"/>
                  <a:gd name="T38" fmla="*/ 33 w 50"/>
                  <a:gd name="T39" fmla="*/ 30 h 130"/>
                  <a:gd name="T40" fmla="*/ 38 w 50"/>
                  <a:gd name="T41" fmla="*/ 21 h 130"/>
                  <a:gd name="T42" fmla="*/ 38 w 50"/>
                  <a:gd name="T43" fmla="*/ 21 h 130"/>
                  <a:gd name="T44" fmla="*/ 45 w 50"/>
                  <a:gd name="T45" fmla="*/ 7 h 130"/>
                  <a:gd name="T46" fmla="*/ 50 w 50"/>
                  <a:gd name="T47" fmla="*/ 0 h 13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0" h="130">
                    <a:moveTo>
                      <a:pt x="0" y="130"/>
                    </a:moveTo>
                    <a:lnTo>
                      <a:pt x="0" y="130"/>
                    </a:lnTo>
                    <a:lnTo>
                      <a:pt x="5" y="129"/>
                    </a:lnTo>
                    <a:lnTo>
                      <a:pt x="9" y="124"/>
                    </a:lnTo>
                    <a:lnTo>
                      <a:pt x="18" y="115"/>
                    </a:lnTo>
                    <a:lnTo>
                      <a:pt x="27" y="103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0" y="87"/>
                    </a:lnTo>
                    <a:lnTo>
                      <a:pt x="33" y="79"/>
                    </a:lnTo>
                    <a:lnTo>
                      <a:pt x="35" y="72"/>
                    </a:lnTo>
                    <a:lnTo>
                      <a:pt x="36" y="64"/>
                    </a:lnTo>
                    <a:lnTo>
                      <a:pt x="36" y="58"/>
                    </a:lnTo>
                    <a:lnTo>
                      <a:pt x="35" y="52"/>
                    </a:lnTo>
                    <a:lnTo>
                      <a:pt x="33" y="46"/>
                    </a:lnTo>
                    <a:lnTo>
                      <a:pt x="32" y="40"/>
                    </a:lnTo>
                    <a:lnTo>
                      <a:pt x="33" y="30"/>
                    </a:lnTo>
                    <a:lnTo>
                      <a:pt x="38" y="21"/>
                    </a:lnTo>
                    <a:lnTo>
                      <a:pt x="45" y="7"/>
                    </a:lnTo>
                    <a:lnTo>
                      <a:pt x="5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9" name="Freeform 9250">
                <a:extLst>
                  <a:ext uri="{FF2B5EF4-FFF2-40B4-BE49-F238E27FC236}">
                    <a16:creationId xmlns:a16="http://schemas.microsoft.com/office/drawing/2014/main" id="{07190B10-6B69-40BE-8EC3-B1AF5B574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1470"/>
                <a:ext cx="223" cy="198"/>
              </a:xfrm>
              <a:custGeom>
                <a:avLst/>
                <a:gdLst>
                  <a:gd name="T0" fmla="*/ 208 w 223"/>
                  <a:gd name="T1" fmla="*/ 0 h 198"/>
                  <a:gd name="T2" fmla="*/ 208 w 223"/>
                  <a:gd name="T3" fmla="*/ 0 h 198"/>
                  <a:gd name="T4" fmla="*/ 214 w 223"/>
                  <a:gd name="T5" fmla="*/ 12 h 198"/>
                  <a:gd name="T6" fmla="*/ 218 w 223"/>
                  <a:gd name="T7" fmla="*/ 27 h 198"/>
                  <a:gd name="T8" fmla="*/ 223 w 223"/>
                  <a:gd name="T9" fmla="*/ 43 h 198"/>
                  <a:gd name="T10" fmla="*/ 223 w 223"/>
                  <a:gd name="T11" fmla="*/ 51 h 198"/>
                  <a:gd name="T12" fmla="*/ 223 w 223"/>
                  <a:gd name="T13" fmla="*/ 57 h 198"/>
                  <a:gd name="T14" fmla="*/ 223 w 223"/>
                  <a:gd name="T15" fmla="*/ 57 h 198"/>
                  <a:gd name="T16" fmla="*/ 211 w 223"/>
                  <a:gd name="T17" fmla="*/ 66 h 198"/>
                  <a:gd name="T18" fmla="*/ 205 w 223"/>
                  <a:gd name="T19" fmla="*/ 70 h 198"/>
                  <a:gd name="T20" fmla="*/ 199 w 223"/>
                  <a:gd name="T21" fmla="*/ 76 h 198"/>
                  <a:gd name="T22" fmla="*/ 199 w 223"/>
                  <a:gd name="T23" fmla="*/ 76 h 198"/>
                  <a:gd name="T24" fmla="*/ 190 w 223"/>
                  <a:gd name="T25" fmla="*/ 90 h 198"/>
                  <a:gd name="T26" fmla="*/ 185 w 223"/>
                  <a:gd name="T27" fmla="*/ 96 h 198"/>
                  <a:gd name="T28" fmla="*/ 178 w 223"/>
                  <a:gd name="T29" fmla="*/ 102 h 198"/>
                  <a:gd name="T30" fmla="*/ 178 w 223"/>
                  <a:gd name="T31" fmla="*/ 102 h 198"/>
                  <a:gd name="T32" fmla="*/ 170 w 223"/>
                  <a:gd name="T33" fmla="*/ 106 h 198"/>
                  <a:gd name="T34" fmla="*/ 161 w 223"/>
                  <a:gd name="T35" fmla="*/ 111 h 198"/>
                  <a:gd name="T36" fmla="*/ 142 w 223"/>
                  <a:gd name="T37" fmla="*/ 118 h 198"/>
                  <a:gd name="T38" fmla="*/ 103 w 223"/>
                  <a:gd name="T39" fmla="*/ 129 h 198"/>
                  <a:gd name="T40" fmla="*/ 103 w 223"/>
                  <a:gd name="T41" fmla="*/ 129 h 198"/>
                  <a:gd name="T42" fmla="*/ 69 w 223"/>
                  <a:gd name="T43" fmla="*/ 138 h 198"/>
                  <a:gd name="T44" fmla="*/ 51 w 223"/>
                  <a:gd name="T45" fmla="*/ 144 h 198"/>
                  <a:gd name="T46" fmla="*/ 36 w 223"/>
                  <a:gd name="T47" fmla="*/ 150 h 198"/>
                  <a:gd name="T48" fmla="*/ 36 w 223"/>
                  <a:gd name="T49" fmla="*/ 150 h 198"/>
                  <a:gd name="T50" fmla="*/ 30 w 223"/>
                  <a:gd name="T51" fmla="*/ 154 h 198"/>
                  <a:gd name="T52" fmla="*/ 24 w 223"/>
                  <a:gd name="T53" fmla="*/ 160 h 198"/>
                  <a:gd name="T54" fmla="*/ 15 w 223"/>
                  <a:gd name="T55" fmla="*/ 172 h 198"/>
                  <a:gd name="T56" fmla="*/ 7 w 223"/>
                  <a:gd name="T57" fmla="*/ 184 h 198"/>
                  <a:gd name="T58" fmla="*/ 0 w 223"/>
                  <a:gd name="T59" fmla="*/ 198 h 19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23" h="198">
                    <a:moveTo>
                      <a:pt x="208" y="0"/>
                    </a:moveTo>
                    <a:lnTo>
                      <a:pt x="208" y="0"/>
                    </a:lnTo>
                    <a:lnTo>
                      <a:pt x="214" y="12"/>
                    </a:lnTo>
                    <a:lnTo>
                      <a:pt x="218" y="27"/>
                    </a:lnTo>
                    <a:lnTo>
                      <a:pt x="223" y="43"/>
                    </a:lnTo>
                    <a:lnTo>
                      <a:pt x="223" y="51"/>
                    </a:lnTo>
                    <a:lnTo>
                      <a:pt x="223" y="57"/>
                    </a:lnTo>
                    <a:lnTo>
                      <a:pt x="211" y="66"/>
                    </a:lnTo>
                    <a:lnTo>
                      <a:pt x="205" y="70"/>
                    </a:lnTo>
                    <a:lnTo>
                      <a:pt x="199" y="76"/>
                    </a:lnTo>
                    <a:lnTo>
                      <a:pt x="190" y="90"/>
                    </a:lnTo>
                    <a:lnTo>
                      <a:pt x="185" y="96"/>
                    </a:lnTo>
                    <a:lnTo>
                      <a:pt x="178" y="102"/>
                    </a:lnTo>
                    <a:lnTo>
                      <a:pt x="170" y="106"/>
                    </a:lnTo>
                    <a:lnTo>
                      <a:pt x="161" y="111"/>
                    </a:lnTo>
                    <a:lnTo>
                      <a:pt x="142" y="118"/>
                    </a:lnTo>
                    <a:lnTo>
                      <a:pt x="103" y="129"/>
                    </a:lnTo>
                    <a:lnTo>
                      <a:pt x="69" y="138"/>
                    </a:lnTo>
                    <a:lnTo>
                      <a:pt x="51" y="144"/>
                    </a:lnTo>
                    <a:lnTo>
                      <a:pt x="36" y="150"/>
                    </a:lnTo>
                    <a:lnTo>
                      <a:pt x="30" y="154"/>
                    </a:lnTo>
                    <a:lnTo>
                      <a:pt x="24" y="160"/>
                    </a:lnTo>
                    <a:lnTo>
                      <a:pt x="15" y="172"/>
                    </a:lnTo>
                    <a:lnTo>
                      <a:pt x="7" y="184"/>
                    </a:lnTo>
                    <a:lnTo>
                      <a:pt x="0" y="19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0" name="Freeform 9251">
                <a:extLst>
                  <a:ext uri="{FF2B5EF4-FFF2-40B4-BE49-F238E27FC236}">
                    <a16:creationId xmlns:a16="http://schemas.microsoft.com/office/drawing/2014/main" id="{1FA2197C-91E1-49E3-AE21-108FCC4B9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384"/>
                <a:ext cx="79" cy="65"/>
              </a:xfrm>
              <a:custGeom>
                <a:avLst/>
                <a:gdLst>
                  <a:gd name="T0" fmla="*/ 0 w 79"/>
                  <a:gd name="T1" fmla="*/ 65 h 65"/>
                  <a:gd name="T2" fmla="*/ 0 w 79"/>
                  <a:gd name="T3" fmla="*/ 65 h 65"/>
                  <a:gd name="T4" fmla="*/ 6 w 79"/>
                  <a:gd name="T5" fmla="*/ 65 h 65"/>
                  <a:gd name="T6" fmla="*/ 13 w 79"/>
                  <a:gd name="T7" fmla="*/ 63 h 65"/>
                  <a:gd name="T8" fmla="*/ 28 w 79"/>
                  <a:gd name="T9" fmla="*/ 57 h 65"/>
                  <a:gd name="T10" fmla="*/ 42 w 79"/>
                  <a:gd name="T11" fmla="*/ 50 h 65"/>
                  <a:gd name="T12" fmla="*/ 48 w 79"/>
                  <a:gd name="T13" fmla="*/ 45 h 65"/>
                  <a:gd name="T14" fmla="*/ 51 w 79"/>
                  <a:gd name="T15" fmla="*/ 41 h 65"/>
                  <a:gd name="T16" fmla="*/ 51 w 79"/>
                  <a:gd name="T17" fmla="*/ 41 h 65"/>
                  <a:gd name="T18" fmla="*/ 79 w 79"/>
                  <a:gd name="T19" fmla="*/ 0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65">
                    <a:moveTo>
                      <a:pt x="0" y="65"/>
                    </a:moveTo>
                    <a:lnTo>
                      <a:pt x="0" y="65"/>
                    </a:lnTo>
                    <a:lnTo>
                      <a:pt x="6" y="65"/>
                    </a:lnTo>
                    <a:lnTo>
                      <a:pt x="13" y="63"/>
                    </a:lnTo>
                    <a:lnTo>
                      <a:pt x="28" y="57"/>
                    </a:lnTo>
                    <a:lnTo>
                      <a:pt x="42" y="50"/>
                    </a:lnTo>
                    <a:lnTo>
                      <a:pt x="48" y="45"/>
                    </a:lnTo>
                    <a:lnTo>
                      <a:pt x="51" y="41"/>
                    </a:lnTo>
                    <a:lnTo>
                      <a:pt x="7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9251" name="Freeform 9253">
              <a:extLst>
                <a:ext uri="{FF2B5EF4-FFF2-40B4-BE49-F238E27FC236}">
                  <a16:creationId xmlns:a16="http://schemas.microsoft.com/office/drawing/2014/main" id="{82DB3F40-4E27-49EF-8BB4-3F0E8707F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387"/>
              <a:ext cx="79" cy="48"/>
            </a:xfrm>
            <a:custGeom>
              <a:avLst/>
              <a:gdLst>
                <a:gd name="T0" fmla="*/ 0 w 79"/>
                <a:gd name="T1" fmla="*/ 38 h 48"/>
                <a:gd name="T2" fmla="*/ 0 w 79"/>
                <a:gd name="T3" fmla="*/ 38 h 48"/>
                <a:gd name="T4" fmla="*/ 12 w 79"/>
                <a:gd name="T5" fmla="*/ 42 h 48"/>
                <a:gd name="T6" fmla="*/ 27 w 79"/>
                <a:gd name="T7" fmla="*/ 47 h 48"/>
                <a:gd name="T8" fmla="*/ 34 w 79"/>
                <a:gd name="T9" fmla="*/ 48 h 48"/>
                <a:gd name="T10" fmla="*/ 43 w 79"/>
                <a:gd name="T11" fmla="*/ 48 h 48"/>
                <a:gd name="T12" fmla="*/ 52 w 79"/>
                <a:gd name="T13" fmla="*/ 48 h 48"/>
                <a:gd name="T14" fmla="*/ 61 w 79"/>
                <a:gd name="T15" fmla="*/ 44 h 48"/>
                <a:gd name="T16" fmla="*/ 61 w 79"/>
                <a:gd name="T17" fmla="*/ 44 h 48"/>
                <a:gd name="T18" fmla="*/ 68 w 79"/>
                <a:gd name="T19" fmla="*/ 39 h 48"/>
                <a:gd name="T20" fmla="*/ 73 w 79"/>
                <a:gd name="T21" fmla="*/ 32 h 48"/>
                <a:gd name="T22" fmla="*/ 76 w 79"/>
                <a:gd name="T23" fmla="*/ 24 h 48"/>
                <a:gd name="T24" fmla="*/ 79 w 79"/>
                <a:gd name="T25" fmla="*/ 18 h 48"/>
                <a:gd name="T26" fmla="*/ 79 w 79"/>
                <a:gd name="T27" fmla="*/ 5 h 48"/>
                <a:gd name="T28" fmla="*/ 79 w 79"/>
                <a:gd name="T29" fmla="*/ 0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9" h="48">
                  <a:moveTo>
                    <a:pt x="0" y="38"/>
                  </a:moveTo>
                  <a:lnTo>
                    <a:pt x="0" y="38"/>
                  </a:lnTo>
                  <a:lnTo>
                    <a:pt x="12" y="42"/>
                  </a:lnTo>
                  <a:lnTo>
                    <a:pt x="27" y="47"/>
                  </a:lnTo>
                  <a:lnTo>
                    <a:pt x="34" y="48"/>
                  </a:lnTo>
                  <a:lnTo>
                    <a:pt x="43" y="48"/>
                  </a:lnTo>
                  <a:lnTo>
                    <a:pt x="52" y="48"/>
                  </a:lnTo>
                  <a:lnTo>
                    <a:pt x="61" y="44"/>
                  </a:lnTo>
                  <a:lnTo>
                    <a:pt x="68" y="39"/>
                  </a:lnTo>
                  <a:lnTo>
                    <a:pt x="73" y="32"/>
                  </a:lnTo>
                  <a:lnTo>
                    <a:pt x="76" y="24"/>
                  </a:lnTo>
                  <a:lnTo>
                    <a:pt x="79" y="18"/>
                  </a:lnTo>
                  <a:lnTo>
                    <a:pt x="79" y="5"/>
                  </a:lnTo>
                  <a:lnTo>
                    <a:pt x="7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2" name="Freeform 9254">
              <a:extLst>
                <a:ext uri="{FF2B5EF4-FFF2-40B4-BE49-F238E27FC236}">
                  <a16:creationId xmlns:a16="http://schemas.microsoft.com/office/drawing/2014/main" id="{301FE914-AEFF-4D65-ACB5-B568169A0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408"/>
              <a:ext cx="69" cy="15"/>
            </a:xfrm>
            <a:custGeom>
              <a:avLst/>
              <a:gdLst>
                <a:gd name="T0" fmla="*/ 0 w 69"/>
                <a:gd name="T1" fmla="*/ 0 h 15"/>
                <a:gd name="T2" fmla="*/ 0 w 69"/>
                <a:gd name="T3" fmla="*/ 0 h 15"/>
                <a:gd name="T4" fmla="*/ 9 w 69"/>
                <a:gd name="T5" fmla="*/ 6 h 15"/>
                <a:gd name="T6" fmla="*/ 15 w 69"/>
                <a:gd name="T7" fmla="*/ 9 h 15"/>
                <a:gd name="T8" fmla="*/ 24 w 69"/>
                <a:gd name="T9" fmla="*/ 12 h 15"/>
                <a:gd name="T10" fmla="*/ 33 w 69"/>
                <a:gd name="T11" fmla="*/ 14 h 15"/>
                <a:gd name="T12" fmla="*/ 45 w 69"/>
                <a:gd name="T13" fmla="*/ 15 h 15"/>
                <a:gd name="T14" fmla="*/ 55 w 69"/>
                <a:gd name="T15" fmla="*/ 12 h 15"/>
                <a:gd name="T16" fmla="*/ 69 w 69"/>
                <a:gd name="T17" fmla="*/ 9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15">
                  <a:moveTo>
                    <a:pt x="0" y="0"/>
                  </a:moveTo>
                  <a:lnTo>
                    <a:pt x="0" y="0"/>
                  </a:lnTo>
                  <a:lnTo>
                    <a:pt x="9" y="6"/>
                  </a:lnTo>
                  <a:lnTo>
                    <a:pt x="15" y="9"/>
                  </a:lnTo>
                  <a:lnTo>
                    <a:pt x="24" y="12"/>
                  </a:lnTo>
                  <a:lnTo>
                    <a:pt x="33" y="14"/>
                  </a:lnTo>
                  <a:lnTo>
                    <a:pt x="45" y="15"/>
                  </a:lnTo>
                  <a:lnTo>
                    <a:pt x="55" y="12"/>
                  </a:lnTo>
                  <a:lnTo>
                    <a:pt x="69" y="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3" name="Freeform 9255">
              <a:extLst>
                <a:ext uri="{FF2B5EF4-FFF2-40B4-BE49-F238E27FC236}">
                  <a16:creationId xmlns:a16="http://schemas.microsoft.com/office/drawing/2014/main" id="{325602C2-C0E3-46A5-B920-3F36AD06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434"/>
              <a:ext cx="35" cy="76"/>
            </a:xfrm>
            <a:custGeom>
              <a:avLst/>
              <a:gdLst>
                <a:gd name="T0" fmla="*/ 35 w 35"/>
                <a:gd name="T1" fmla="*/ 0 h 76"/>
                <a:gd name="T2" fmla="*/ 35 w 35"/>
                <a:gd name="T3" fmla="*/ 0 h 76"/>
                <a:gd name="T4" fmla="*/ 35 w 35"/>
                <a:gd name="T5" fmla="*/ 3 h 76"/>
                <a:gd name="T6" fmla="*/ 35 w 35"/>
                <a:gd name="T7" fmla="*/ 6 h 76"/>
                <a:gd name="T8" fmla="*/ 33 w 35"/>
                <a:gd name="T9" fmla="*/ 15 h 76"/>
                <a:gd name="T10" fmla="*/ 29 w 35"/>
                <a:gd name="T11" fmla="*/ 25 h 76"/>
                <a:gd name="T12" fmla="*/ 24 w 35"/>
                <a:gd name="T13" fmla="*/ 37 h 76"/>
                <a:gd name="T14" fmla="*/ 11 w 35"/>
                <a:gd name="T15" fmla="*/ 61 h 76"/>
                <a:gd name="T16" fmla="*/ 0 w 35"/>
                <a:gd name="T17" fmla="*/ 76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6">
                  <a:moveTo>
                    <a:pt x="35" y="0"/>
                  </a:moveTo>
                  <a:lnTo>
                    <a:pt x="35" y="0"/>
                  </a:lnTo>
                  <a:lnTo>
                    <a:pt x="35" y="3"/>
                  </a:lnTo>
                  <a:lnTo>
                    <a:pt x="35" y="6"/>
                  </a:lnTo>
                  <a:lnTo>
                    <a:pt x="33" y="15"/>
                  </a:lnTo>
                  <a:lnTo>
                    <a:pt x="29" y="25"/>
                  </a:lnTo>
                  <a:lnTo>
                    <a:pt x="24" y="37"/>
                  </a:lnTo>
                  <a:lnTo>
                    <a:pt x="11" y="61"/>
                  </a:lnTo>
                  <a:lnTo>
                    <a:pt x="0" y="7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4" name="Freeform 9256">
              <a:extLst>
                <a:ext uri="{FF2B5EF4-FFF2-40B4-BE49-F238E27FC236}">
                  <a16:creationId xmlns:a16="http://schemas.microsoft.com/office/drawing/2014/main" id="{B19B8083-F823-4AAB-8C26-DC4792035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434"/>
              <a:ext cx="34" cy="67"/>
            </a:xfrm>
            <a:custGeom>
              <a:avLst/>
              <a:gdLst>
                <a:gd name="T0" fmla="*/ 3 w 34"/>
                <a:gd name="T1" fmla="*/ 0 h 67"/>
                <a:gd name="T2" fmla="*/ 3 w 34"/>
                <a:gd name="T3" fmla="*/ 0 h 67"/>
                <a:gd name="T4" fmla="*/ 1 w 34"/>
                <a:gd name="T5" fmla="*/ 6 h 67"/>
                <a:gd name="T6" fmla="*/ 0 w 34"/>
                <a:gd name="T7" fmla="*/ 15 h 67"/>
                <a:gd name="T8" fmla="*/ 0 w 34"/>
                <a:gd name="T9" fmla="*/ 24 h 67"/>
                <a:gd name="T10" fmla="*/ 1 w 34"/>
                <a:gd name="T11" fmla="*/ 34 h 67"/>
                <a:gd name="T12" fmla="*/ 4 w 34"/>
                <a:gd name="T13" fmla="*/ 43 h 67"/>
                <a:gd name="T14" fmla="*/ 10 w 34"/>
                <a:gd name="T15" fmla="*/ 54 h 67"/>
                <a:gd name="T16" fmla="*/ 21 w 34"/>
                <a:gd name="T17" fmla="*/ 61 h 67"/>
                <a:gd name="T18" fmla="*/ 27 w 34"/>
                <a:gd name="T19" fmla="*/ 64 h 67"/>
                <a:gd name="T20" fmla="*/ 34 w 34"/>
                <a:gd name="T21" fmla="*/ 67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67">
                  <a:moveTo>
                    <a:pt x="3" y="0"/>
                  </a:moveTo>
                  <a:lnTo>
                    <a:pt x="3" y="0"/>
                  </a:lnTo>
                  <a:lnTo>
                    <a:pt x="1" y="6"/>
                  </a:lnTo>
                  <a:lnTo>
                    <a:pt x="0" y="15"/>
                  </a:lnTo>
                  <a:lnTo>
                    <a:pt x="0" y="24"/>
                  </a:lnTo>
                  <a:lnTo>
                    <a:pt x="1" y="34"/>
                  </a:lnTo>
                  <a:lnTo>
                    <a:pt x="4" y="43"/>
                  </a:lnTo>
                  <a:lnTo>
                    <a:pt x="10" y="54"/>
                  </a:lnTo>
                  <a:lnTo>
                    <a:pt x="21" y="61"/>
                  </a:lnTo>
                  <a:lnTo>
                    <a:pt x="27" y="64"/>
                  </a:lnTo>
                  <a:lnTo>
                    <a:pt x="34" y="6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5" name="Freeform 9257">
              <a:extLst>
                <a:ext uri="{FF2B5EF4-FFF2-40B4-BE49-F238E27FC236}">
                  <a16:creationId xmlns:a16="http://schemas.microsoft.com/office/drawing/2014/main" id="{E91EAC77-DB12-45C8-8403-7D2D29D4C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482"/>
              <a:ext cx="70" cy="202"/>
            </a:xfrm>
            <a:custGeom>
              <a:avLst/>
              <a:gdLst>
                <a:gd name="T0" fmla="*/ 7 w 70"/>
                <a:gd name="T1" fmla="*/ 6 h 202"/>
                <a:gd name="T2" fmla="*/ 7 w 70"/>
                <a:gd name="T3" fmla="*/ 6 h 202"/>
                <a:gd name="T4" fmla="*/ 12 w 70"/>
                <a:gd name="T5" fmla="*/ 7 h 202"/>
                <a:gd name="T6" fmla="*/ 19 w 70"/>
                <a:gd name="T7" fmla="*/ 9 h 202"/>
                <a:gd name="T8" fmla="*/ 36 w 70"/>
                <a:gd name="T9" fmla="*/ 6 h 202"/>
                <a:gd name="T10" fmla="*/ 52 w 70"/>
                <a:gd name="T11" fmla="*/ 3 h 202"/>
                <a:gd name="T12" fmla="*/ 61 w 70"/>
                <a:gd name="T13" fmla="*/ 0 h 202"/>
                <a:gd name="T14" fmla="*/ 61 w 70"/>
                <a:gd name="T15" fmla="*/ 0 h 202"/>
                <a:gd name="T16" fmla="*/ 60 w 70"/>
                <a:gd name="T17" fmla="*/ 4 h 202"/>
                <a:gd name="T18" fmla="*/ 58 w 70"/>
                <a:gd name="T19" fmla="*/ 10 h 202"/>
                <a:gd name="T20" fmla="*/ 58 w 70"/>
                <a:gd name="T21" fmla="*/ 24 h 202"/>
                <a:gd name="T22" fmla="*/ 61 w 70"/>
                <a:gd name="T23" fmla="*/ 39 h 202"/>
                <a:gd name="T24" fmla="*/ 66 w 70"/>
                <a:gd name="T25" fmla="*/ 57 h 202"/>
                <a:gd name="T26" fmla="*/ 66 w 70"/>
                <a:gd name="T27" fmla="*/ 57 h 202"/>
                <a:gd name="T28" fmla="*/ 69 w 70"/>
                <a:gd name="T29" fmla="*/ 67 h 202"/>
                <a:gd name="T30" fmla="*/ 70 w 70"/>
                <a:gd name="T31" fmla="*/ 81 h 202"/>
                <a:gd name="T32" fmla="*/ 69 w 70"/>
                <a:gd name="T33" fmla="*/ 97 h 202"/>
                <a:gd name="T34" fmla="*/ 67 w 70"/>
                <a:gd name="T35" fmla="*/ 112 h 202"/>
                <a:gd name="T36" fmla="*/ 63 w 70"/>
                <a:gd name="T37" fmla="*/ 129 h 202"/>
                <a:gd name="T38" fmla="*/ 57 w 70"/>
                <a:gd name="T39" fmla="*/ 144 h 202"/>
                <a:gd name="T40" fmla="*/ 49 w 70"/>
                <a:gd name="T41" fmla="*/ 156 h 202"/>
                <a:gd name="T42" fmla="*/ 45 w 70"/>
                <a:gd name="T43" fmla="*/ 162 h 202"/>
                <a:gd name="T44" fmla="*/ 39 w 70"/>
                <a:gd name="T45" fmla="*/ 166 h 202"/>
                <a:gd name="T46" fmla="*/ 39 w 70"/>
                <a:gd name="T47" fmla="*/ 166 h 202"/>
                <a:gd name="T48" fmla="*/ 22 w 70"/>
                <a:gd name="T49" fmla="*/ 180 h 202"/>
                <a:gd name="T50" fmla="*/ 10 w 70"/>
                <a:gd name="T51" fmla="*/ 189 h 202"/>
                <a:gd name="T52" fmla="*/ 4 w 70"/>
                <a:gd name="T53" fmla="*/ 196 h 202"/>
                <a:gd name="T54" fmla="*/ 0 w 70"/>
                <a:gd name="T55" fmla="*/ 202 h 20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0" h="202">
                  <a:moveTo>
                    <a:pt x="7" y="6"/>
                  </a:moveTo>
                  <a:lnTo>
                    <a:pt x="7" y="6"/>
                  </a:lnTo>
                  <a:lnTo>
                    <a:pt x="12" y="7"/>
                  </a:lnTo>
                  <a:lnTo>
                    <a:pt x="19" y="9"/>
                  </a:lnTo>
                  <a:lnTo>
                    <a:pt x="36" y="6"/>
                  </a:lnTo>
                  <a:lnTo>
                    <a:pt x="52" y="3"/>
                  </a:lnTo>
                  <a:lnTo>
                    <a:pt x="61" y="0"/>
                  </a:lnTo>
                  <a:lnTo>
                    <a:pt x="60" y="4"/>
                  </a:lnTo>
                  <a:lnTo>
                    <a:pt x="58" y="10"/>
                  </a:lnTo>
                  <a:lnTo>
                    <a:pt x="58" y="24"/>
                  </a:lnTo>
                  <a:lnTo>
                    <a:pt x="61" y="39"/>
                  </a:lnTo>
                  <a:lnTo>
                    <a:pt x="66" y="57"/>
                  </a:lnTo>
                  <a:lnTo>
                    <a:pt x="69" y="67"/>
                  </a:lnTo>
                  <a:lnTo>
                    <a:pt x="70" y="81"/>
                  </a:lnTo>
                  <a:lnTo>
                    <a:pt x="69" y="97"/>
                  </a:lnTo>
                  <a:lnTo>
                    <a:pt x="67" y="112"/>
                  </a:lnTo>
                  <a:lnTo>
                    <a:pt x="63" y="129"/>
                  </a:lnTo>
                  <a:lnTo>
                    <a:pt x="57" y="144"/>
                  </a:lnTo>
                  <a:lnTo>
                    <a:pt x="49" y="156"/>
                  </a:lnTo>
                  <a:lnTo>
                    <a:pt x="45" y="162"/>
                  </a:lnTo>
                  <a:lnTo>
                    <a:pt x="39" y="166"/>
                  </a:lnTo>
                  <a:lnTo>
                    <a:pt x="22" y="180"/>
                  </a:lnTo>
                  <a:lnTo>
                    <a:pt x="10" y="189"/>
                  </a:lnTo>
                  <a:lnTo>
                    <a:pt x="4" y="196"/>
                  </a:lnTo>
                  <a:lnTo>
                    <a:pt x="0" y="20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6" name="Freeform 9258">
              <a:extLst>
                <a:ext uri="{FF2B5EF4-FFF2-40B4-BE49-F238E27FC236}">
                  <a16:creationId xmlns:a16="http://schemas.microsoft.com/office/drawing/2014/main" id="{AE96EA27-0733-48AC-826F-EE80F497A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420"/>
              <a:ext cx="69" cy="144"/>
            </a:xfrm>
            <a:custGeom>
              <a:avLst/>
              <a:gdLst>
                <a:gd name="T0" fmla="*/ 0 w 69"/>
                <a:gd name="T1" fmla="*/ 144 h 144"/>
                <a:gd name="T2" fmla="*/ 0 w 69"/>
                <a:gd name="T3" fmla="*/ 144 h 144"/>
                <a:gd name="T4" fmla="*/ 5 w 69"/>
                <a:gd name="T5" fmla="*/ 144 h 144"/>
                <a:gd name="T6" fmla="*/ 11 w 69"/>
                <a:gd name="T7" fmla="*/ 144 h 144"/>
                <a:gd name="T8" fmla="*/ 22 w 69"/>
                <a:gd name="T9" fmla="*/ 140 h 144"/>
                <a:gd name="T10" fmla="*/ 34 w 69"/>
                <a:gd name="T11" fmla="*/ 134 h 144"/>
                <a:gd name="T12" fmla="*/ 39 w 69"/>
                <a:gd name="T13" fmla="*/ 131 h 144"/>
                <a:gd name="T14" fmla="*/ 42 w 69"/>
                <a:gd name="T15" fmla="*/ 126 h 144"/>
                <a:gd name="T16" fmla="*/ 42 w 69"/>
                <a:gd name="T17" fmla="*/ 126 h 144"/>
                <a:gd name="T18" fmla="*/ 42 w 69"/>
                <a:gd name="T19" fmla="*/ 119 h 144"/>
                <a:gd name="T20" fmla="*/ 43 w 69"/>
                <a:gd name="T21" fmla="*/ 110 h 144"/>
                <a:gd name="T22" fmla="*/ 48 w 69"/>
                <a:gd name="T23" fmla="*/ 93 h 144"/>
                <a:gd name="T24" fmla="*/ 55 w 69"/>
                <a:gd name="T25" fmla="*/ 78 h 144"/>
                <a:gd name="T26" fmla="*/ 64 w 69"/>
                <a:gd name="T27" fmla="*/ 65 h 144"/>
                <a:gd name="T28" fmla="*/ 64 w 69"/>
                <a:gd name="T29" fmla="*/ 65 h 144"/>
                <a:gd name="T30" fmla="*/ 67 w 69"/>
                <a:gd name="T31" fmla="*/ 57 h 144"/>
                <a:gd name="T32" fmla="*/ 67 w 69"/>
                <a:gd name="T33" fmla="*/ 51 h 144"/>
                <a:gd name="T34" fmla="*/ 66 w 69"/>
                <a:gd name="T35" fmla="*/ 36 h 144"/>
                <a:gd name="T36" fmla="*/ 66 w 69"/>
                <a:gd name="T37" fmla="*/ 36 h 144"/>
                <a:gd name="T38" fmla="*/ 66 w 69"/>
                <a:gd name="T39" fmla="*/ 27 h 144"/>
                <a:gd name="T40" fmla="*/ 67 w 69"/>
                <a:gd name="T41" fmla="*/ 18 h 144"/>
                <a:gd name="T42" fmla="*/ 69 w 69"/>
                <a:gd name="T43" fmla="*/ 0 h 1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9" h="144">
                  <a:moveTo>
                    <a:pt x="0" y="144"/>
                  </a:moveTo>
                  <a:lnTo>
                    <a:pt x="0" y="144"/>
                  </a:lnTo>
                  <a:lnTo>
                    <a:pt x="5" y="144"/>
                  </a:lnTo>
                  <a:lnTo>
                    <a:pt x="11" y="144"/>
                  </a:lnTo>
                  <a:lnTo>
                    <a:pt x="22" y="140"/>
                  </a:lnTo>
                  <a:lnTo>
                    <a:pt x="34" y="134"/>
                  </a:lnTo>
                  <a:lnTo>
                    <a:pt x="39" y="131"/>
                  </a:lnTo>
                  <a:lnTo>
                    <a:pt x="42" y="126"/>
                  </a:lnTo>
                  <a:lnTo>
                    <a:pt x="42" y="119"/>
                  </a:lnTo>
                  <a:lnTo>
                    <a:pt x="43" y="110"/>
                  </a:lnTo>
                  <a:lnTo>
                    <a:pt x="48" y="93"/>
                  </a:lnTo>
                  <a:lnTo>
                    <a:pt x="55" y="78"/>
                  </a:lnTo>
                  <a:lnTo>
                    <a:pt x="64" y="65"/>
                  </a:lnTo>
                  <a:lnTo>
                    <a:pt x="67" y="57"/>
                  </a:lnTo>
                  <a:lnTo>
                    <a:pt x="67" y="51"/>
                  </a:lnTo>
                  <a:lnTo>
                    <a:pt x="66" y="36"/>
                  </a:lnTo>
                  <a:lnTo>
                    <a:pt x="66" y="27"/>
                  </a:lnTo>
                  <a:lnTo>
                    <a:pt x="67" y="18"/>
                  </a:lnTo>
                  <a:lnTo>
                    <a:pt x="6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7" name="Freeform 9259">
              <a:extLst>
                <a:ext uri="{FF2B5EF4-FFF2-40B4-BE49-F238E27FC236}">
                  <a16:creationId xmlns:a16="http://schemas.microsoft.com/office/drawing/2014/main" id="{F9C40B2A-A8FD-4414-B125-E5EE2F03C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546"/>
              <a:ext cx="54" cy="15"/>
            </a:xfrm>
            <a:custGeom>
              <a:avLst/>
              <a:gdLst>
                <a:gd name="T0" fmla="*/ 0 w 54"/>
                <a:gd name="T1" fmla="*/ 0 h 15"/>
                <a:gd name="T2" fmla="*/ 0 w 54"/>
                <a:gd name="T3" fmla="*/ 0 h 15"/>
                <a:gd name="T4" fmla="*/ 4 w 54"/>
                <a:gd name="T5" fmla="*/ 3 h 15"/>
                <a:gd name="T6" fmla="*/ 10 w 54"/>
                <a:gd name="T7" fmla="*/ 6 h 15"/>
                <a:gd name="T8" fmla="*/ 25 w 54"/>
                <a:gd name="T9" fmla="*/ 12 h 15"/>
                <a:gd name="T10" fmla="*/ 42 w 54"/>
                <a:gd name="T11" fmla="*/ 15 h 15"/>
                <a:gd name="T12" fmla="*/ 54 w 54"/>
                <a:gd name="T13" fmla="*/ 1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5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10" y="6"/>
                  </a:lnTo>
                  <a:lnTo>
                    <a:pt x="25" y="12"/>
                  </a:lnTo>
                  <a:lnTo>
                    <a:pt x="42" y="15"/>
                  </a:lnTo>
                  <a:lnTo>
                    <a:pt x="54" y="1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8" name="Freeform 9260">
              <a:extLst>
                <a:ext uri="{FF2B5EF4-FFF2-40B4-BE49-F238E27FC236}">
                  <a16:creationId xmlns:a16="http://schemas.microsoft.com/office/drawing/2014/main" id="{36C42BB4-ED55-4873-A9BB-1023AF371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00"/>
              <a:ext cx="92" cy="18"/>
            </a:xfrm>
            <a:custGeom>
              <a:avLst/>
              <a:gdLst>
                <a:gd name="T0" fmla="*/ 0 w 92"/>
                <a:gd name="T1" fmla="*/ 0 h 18"/>
                <a:gd name="T2" fmla="*/ 0 w 92"/>
                <a:gd name="T3" fmla="*/ 0 h 18"/>
                <a:gd name="T4" fmla="*/ 3 w 92"/>
                <a:gd name="T5" fmla="*/ 6 h 18"/>
                <a:gd name="T6" fmla="*/ 6 w 92"/>
                <a:gd name="T7" fmla="*/ 9 h 18"/>
                <a:gd name="T8" fmla="*/ 10 w 92"/>
                <a:gd name="T9" fmla="*/ 12 h 18"/>
                <a:gd name="T10" fmla="*/ 13 w 92"/>
                <a:gd name="T11" fmla="*/ 15 h 18"/>
                <a:gd name="T12" fmla="*/ 22 w 92"/>
                <a:gd name="T13" fmla="*/ 18 h 18"/>
                <a:gd name="T14" fmla="*/ 29 w 92"/>
                <a:gd name="T15" fmla="*/ 18 h 18"/>
                <a:gd name="T16" fmla="*/ 29 w 92"/>
                <a:gd name="T17" fmla="*/ 18 h 18"/>
                <a:gd name="T18" fmla="*/ 59 w 92"/>
                <a:gd name="T19" fmla="*/ 9 h 18"/>
                <a:gd name="T20" fmla="*/ 79 w 92"/>
                <a:gd name="T21" fmla="*/ 5 h 18"/>
                <a:gd name="T22" fmla="*/ 86 w 92"/>
                <a:gd name="T23" fmla="*/ 3 h 18"/>
                <a:gd name="T24" fmla="*/ 92 w 92"/>
                <a:gd name="T25" fmla="*/ 3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18">
                  <a:moveTo>
                    <a:pt x="0" y="0"/>
                  </a:moveTo>
                  <a:lnTo>
                    <a:pt x="0" y="0"/>
                  </a:lnTo>
                  <a:lnTo>
                    <a:pt x="3" y="6"/>
                  </a:lnTo>
                  <a:lnTo>
                    <a:pt x="6" y="9"/>
                  </a:lnTo>
                  <a:lnTo>
                    <a:pt x="10" y="12"/>
                  </a:lnTo>
                  <a:lnTo>
                    <a:pt x="13" y="15"/>
                  </a:lnTo>
                  <a:lnTo>
                    <a:pt x="22" y="18"/>
                  </a:lnTo>
                  <a:lnTo>
                    <a:pt x="29" y="18"/>
                  </a:lnTo>
                  <a:lnTo>
                    <a:pt x="59" y="9"/>
                  </a:lnTo>
                  <a:lnTo>
                    <a:pt x="79" y="5"/>
                  </a:lnTo>
                  <a:lnTo>
                    <a:pt x="86" y="3"/>
                  </a:lnTo>
                  <a:lnTo>
                    <a:pt x="92" y="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9" name="Freeform 9261">
              <a:extLst>
                <a:ext uri="{FF2B5EF4-FFF2-40B4-BE49-F238E27FC236}">
                  <a16:creationId xmlns:a16="http://schemas.microsoft.com/office/drawing/2014/main" id="{985592F6-D14A-4ED0-84BD-779DD6A90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554"/>
              <a:ext cx="20" cy="55"/>
            </a:xfrm>
            <a:custGeom>
              <a:avLst/>
              <a:gdLst>
                <a:gd name="T0" fmla="*/ 20 w 20"/>
                <a:gd name="T1" fmla="*/ 55 h 55"/>
                <a:gd name="T2" fmla="*/ 20 w 20"/>
                <a:gd name="T3" fmla="*/ 55 h 55"/>
                <a:gd name="T4" fmla="*/ 18 w 20"/>
                <a:gd name="T5" fmla="*/ 52 h 55"/>
                <a:gd name="T6" fmla="*/ 14 w 20"/>
                <a:gd name="T7" fmla="*/ 46 h 55"/>
                <a:gd name="T8" fmla="*/ 6 w 20"/>
                <a:gd name="T9" fmla="*/ 30 h 55"/>
                <a:gd name="T10" fmla="*/ 2 w 20"/>
                <a:gd name="T11" fmla="*/ 10 h 55"/>
                <a:gd name="T12" fmla="*/ 0 w 20"/>
                <a:gd name="T13" fmla="*/ 4 h 55"/>
                <a:gd name="T14" fmla="*/ 0 w 20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55">
                  <a:moveTo>
                    <a:pt x="20" y="55"/>
                  </a:moveTo>
                  <a:lnTo>
                    <a:pt x="20" y="55"/>
                  </a:lnTo>
                  <a:lnTo>
                    <a:pt x="18" y="52"/>
                  </a:lnTo>
                  <a:lnTo>
                    <a:pt x="14" y="46"/>
                  </a:lnTo>
                  <a:lnTo>
                    <a:pt x="6" y="30"/>
                  </a:lnTo>
                  <a:lnTo>
                    <a:pt x="2" y="10"/>
                  </a:ln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0" name="Freeform 9262">
              <a:extLst>
                <a:ext uri="{FF2B5EF4-FFF2-40B4-BE49-F238E27FC236}">
                  <a16:creationId xmlns:a16="http://schemas.microsoft.com/office/drawing/2014/main" id="{AF187EC8-AE9F-4CA3-A0E9-DC50BDAA5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579"/>
              <a:ext cx="126" cy="87"/>
            </a:xfrm>
            <a:custGeom>
              <a:avLst/>
              <a:gdLst>
                <a:gd name="T0" fmla="*/ 0 w 126"/>
                <a:gd name="T1" fmla="*/ 87 h 87"/>
                <a:gd name="T2" fmla="*/ 0 w 126"/>
                <a:gd name="T3" fmla="*/ 87 h 87"/>
                <a:gd name="T4" fmla="*/ 8 w 126"/>
                <a:gd name="T5" fmla="*/ 83 h 87"/>
                <a:gd name="T6" fmla="*/ 15 w 126"/>
                <a:gd name="T7" fmla="*/ 77 h 87"/>
                <a:gd name="T8" fmla="*/ 23 w 126"/>
                <a:gd name="T9" fmla="*/ 68 h 87"/>
                <a:gd name="T10" fmla="*/ 29 w 126"/>
                <a:gd name="T11" fmla="*/ 59 h 87"/>
                <a:gd name="T12" fmla="*/ 41 w 126"/>
                <a:gd name="T13" fmla="*/ 41 h 87"/>
                <a:gd name="T14" fmla="*/ 44 w 126"/>
                <a:gd name="T15" fmla="*/ 33 h 87"/>
                <a:gd name="T16" fmla="*/ 45 w 126"/>
                <a:gd name="T17" fmla="*/ 27 h 87"/>
                <a:gd name="T18" fmla="*/ 45 w 126"/>
                <a:gd name="T19" fmla="*/ 27 h 87"/>
                <a:gd name="T20" fmla="*/ 60 w 126"/>
                <a:gd name="T21" fmla="*/ 26 h 87"/>
                <a:gd name="T22" fmla="*/ 84 w 126"/>
                <a:gd name="T23" fmla="*/ 21 h 87"/>
                <a:gd name="T24" fmla="*/ 98 w 126"/>
                <a:gd name="T25" fmla="*/ 18 h 87"/>
                <a:gd name="T26" fmla="*/ 110 w 126"/>
                <a:gd name="T27" fmla="*/ 14 h 87"/>
                <a:gd name="T28" fmla="*/ 120 w 126"/>
                <a:gd name="T29" fmla="*/ 8 h 87"/>
                <a:gd name="T30" fmla="*/ 123 w 126"/>
                <a:gd name="T31" fmla="*/ 5 h 87"/>
                <a:gd name="T32" fmla="*/ 126 w 126"/>
                <a:gd name="T33" fmla="*/ 0 h 8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6" h="87">
                  <a:moveTo>
                    <a:pt x="0" y="87"/>
                  </a:moveTo>
                  <a:lnTo>
                    <a:pt x="0" y="87"/>
                  </a:lnTo>
                  <a:lnTo>
                    <a:pt x="8" y="83"/>
                  </a:lnTo>
                  <a:lnTo>
                    <a:pt x="15" y="77"/>
                  </a:lnTo>
                  <a:lnTo>
                    <a:pt x="23" y="68"/>
                  </a:lnTo>
                  <a:lnTo>
                    <a:pt x="29" y="59"/>
                  </a:lnTo>
                  <a:lnTo>
                    <a:pt x="41" y="41"/>
                  </a:lnTo>
                  <a:lnTo>
                    <a:pt x="44" y="33"/>
                  </a:lnTo>
                  <a:lnTo>
                    <a:pt x="45" y="27"/>
                  </a:lnTo>
                  <a:lnTo>
                    <a:pt x="60" y="26"/>
                  </a:lnTo>
                  <a:lnTo>
                    <a:pt x="84" y="21"/>
                  </a:lnTo>
                  <a:lnTo>
                    <a:pt x="98" y="18"/>
                  </a:lnTo>
                  <a:lnTo>
                    <a:pt x="110" y="14"/>
                  </a:lnTo>
                  <a:lnTo>
                    <a:pt x="120" y="8"/>
                  </a:lnTo>
                  <a:lnTo>
                    <a:pt x="123" y="5"/>
                  </a:lnTo>
                  <a:lnTo>
                    <a:pt x="12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1" name="Freeform 9263">
              <a:extLst>
                <a:ext uri="{FF2B5EF4-FFF2-40B4-BE49-F238E27FC236}">
                  <a16:creationId xmlns:a16="http://schemas.microsoft.com/office/drawing/2014/main" id="{16567569-C7DE-4599-9017-AF9EBFED2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1527"/>
              <a:ext cx="21" cy="76"/>
            </a:xfrm>
            <a:custGeom>
              <a:avLst/>
              <a:gdLst>
                <a:gd name="T0" fmla="*/ 0 w 21"/>
                <a:gd name="T1" fmla="*/ 0 h 76"/>
                <a:gd name="T2" fmla="*/ 0 w 21"/>
                <a:gd name="T3" fmla="*/ 0 h 76"/>
                <a:gd name="T4" fmla="*/ 1 w 21"/>
                <a:gd name="T5" fmla="*/ 0 h 76"/>
                <a:gd name="T6" fmla="*/ 3 w 21"/>
                <a:gd name="T7" fmla="*/ 3 h 76"/>
                <a:gd name="T8" fmla="*/ 7 w 21"/>
                <a:gd name="T9" fmla="*/ 9 h 76"/>
                <a:gd name="T10" fmla="*/ 12 w 21"/>
                <a:gd name="T11" fmla="*/ 19 h 76"/>
                <a:gd name="T12" fmla="*/ 15 w 21"/>
                <a:gd name="T13" fmla="*/ 31 h 76"/>
                <a:gd name="T14" fmla="*/ 18 w 21"/>
                <a:gd name="T15" fmla="*/ 45 h 76"/>
                <a:gd name="T16" fmla="*/ 19 w 21"/>
                <a:gd name="T17" fmla="*/ 57 h 76"/>
                <a:gd name="T18" fmla="*/ 21 w 21"/>
                <a:gd name="T19" fmla="*/ 69 h 76"/>
                <a:gd name="T20" fmla="*/ 19 w 21"/>
                <a:gd name="T21" fmla="*/ 76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76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3"/>
                  </a:lnTo>
                  <a:lnTo>
                    <a:pt x="7" y="9"/>
                  </a:lnTo>
                  <a:lnTo>
                    <a:pt x="12" y="19"/>
                  </a:lnTo>
                  <a:lnTo>
                    <a:pt x="15" y="31"/>
                  </a:lnTo>
                  <a:lnTo>
                    <a:pt x="18" y="45"/>
                  </a:lnTo>
                  <a:lnTo>
                    <a:pt x="19" y="57"/>
                  </a:lnTo>
                  <a:lnTo>
                    <a:pt x="21" y="69"/>
                  </a:lnTo>
                  <a:lnTo>
                    <a:pt x="19" y="7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2" name="Freeform 9264">
              <a:extLst>
                <a:ext uri="{FF2B5EF4-FFF2-40B4-BE49-F238E27FC236}">
                  <a16:creationId xmlns:a16="http://schemas.microsoft.com/office/drawing/2014/main" id="{71832612-C536-4C86-A928-82FD4D922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546"/>
              <a:ext cx="60" cy="12"/>
            </a:xfrm>
            <a:custGeom>
              <a:avLst/>
              <a:gdLst>
                <a:gd name="T0" fmla="*/ 0 w 60"/>
                <a:gd name="T1" fmla="*/ 9 h 12"/>
                <a:gd name="T2" fmla="*/ 0 w 60"/>
                <a:gd name="T3" fmla="*/ 9 h 12"/>
                <a:gd name="T4" fmla="*/ 4 w 60"/>
                <a:gd name="T5" fmla="*/ 12 h 12"/>
                <a:gd name="T6" fmla="*/ 12 w 60"/>
                <a:gd name="T7" fmla="*/ 12 h 12"/>
                <a:gd name="T8" fmla="*/ 30 w 60"/>
                <a:gd name="T9" fmla="*/ 11 h 12"/>
                <a:gd name="T10" fmla="*/ 48 w 60"/>
                <a:gd name="T11" fmla="*/ 6 h 12"/>
                <a:gd name="T12" fmla="*/ 55 w 60"/>
                <a:gd name="T13" fmla="*/ 3 h 12"/>
                <a:gd name="T14" fmla="*/ 60 w 60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2">
                  <a:moveTo>
                    <a:pt x="0" y="9"/>
                  </a:moveTo>
                  <a:lnTo>
                    <a:pt x="0" y="9"/>
                  </a:lnTo>
                  <a:lnTo>
                    <a:pt x="4" y="12"/>
                  </a:lnTo>
                  <a:lnTo>
                    <a:pt x="12" y="12"/>
                  </a:lnTo>
                  <a:lnTo>
                    <a:pt x="30" y="11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3" name="Freeform 9265">
              <a:extLst>
                <a:ext uri="{FF2B5EF4-FFF2-40B4-BE49-F238E27FC236}">
                  <a16:creationId xmlns:a16="http://schemas.microsoft.com/office/drawing/2014/main" id="{C40DA375-C618-4BAC-A93C-AF0A37ADB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744"/>
              <a:ext cx="66" cy="15"/>
            </a:xfrm>
            <a:custGeom>
              <a:avLst/>
              <a:gdLst>
                <a:gd name="T0" fmla="*/ 0 w 66"/>
                <a:gd name="T1" fmla="*/ 3 h 15"/>
                <a:gd name="T2" fmla="*/ 0 w 66"/>
                <a:gd name="T3" fmla="*/ 3 h 15"/>
                <a:gd name="T4" fmla="*/ 4 w 66"/>
                <a:gd name="T5" fmla="*/ 3 h 15"/>
                <a:gd name="T6" fmla="*/ 10 w 66"/>
                <a:gd name="T7" fmla="*/ 2 h 15"/>
                <a:gd name="T8" fmla="*/ 30 w 66"/>
                <a:gd name="T9" fmla="*/ 0 h 15"/>
                <a:gd name="T10" fmla="*/ 40 w 66"/>
                <a:gd name="T11" fmla="*/ 0 h 15"/>
                <a:gd name="T12" fmla="*/ 51 w 66"/>
                <a:gd name="T13" fmla="*/ 2 h 15"/>
                <a:gd name="T14" fmla="*/ 55 w 66"/>
                <a:gd name="T15" fmla="*/ 5 h 15"/>
                <a:gd name="T16" fmla="*/ 60 w 66"/>
                <a:gd name="T17" fmla="*/ 8 h 15"/>
                <a:gd name="T18" fmla="*/ 63 w 66"/>
                <a:gd name="T19" fmla="*/ 11 h 15"/>
                <a:gd name="T20" fmla="*/ 66 w 66"/>
                <a:gd name="T21" fmla="*/ 15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15">
                  <a:moveTo>
                    <a:pt x="0" y="3"/>
                  </a:moveTo>
                  <a:lnTo>
                    <a:pt x="0" y="3"/>
                  </a:lnTo>
                  <a:lnTo>
                    <a:pt x="4" y="3"/>
                  </a:lnTo>
                  <a:lnTo>
                    <a:pt x="10" y="2"/>
                  </a:lnTo>
                  <a:lnTo>
                    <a:pt x="30" y="0"/>
                  </a:lnTo>
                  <a:lnTo>
                    <a:pt x="40" y="0"/>
                  </a:lnTo>
                  <a:lnTo>
                    <a:pt x="51" y="2"/>
                  </a:lnTo>
                  <a:lnTo>
                    <a:pt x="55" y="5"/>
                  </a:lnTo>
                  <a:lnTo>
                    <a:pt x="60" y="8"/>
                  </a:lnTo>
                  <a:lnTo>
                    <a:pt x="63" y="11"/>
                  </a:lnTo>
                  <a:lnTo>
                    <a:pt x="66" y="1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4" name="Freeform 9266">
              <a:extLst>
                <a:ext uri="{FF2B5EF4-FFF2-40B4-BE49-F238E27FC236}">
                  <a16:creationId xmlns:a16="http://schemas.microsoft.com/office/drawing/2014/main" id="{E0397F9C-8428-457A-9B3C-0D6AE20C1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680"/>
              <a:ext cx="60" cy="72"/>
            </a:xfrm>
            <a:custGeom>
              <a:avLst/>
              <a:gdLst>
                <a:gd name="T0" fmla="*/ 42 w 60"/>
                <a:gd name="T1" fmla="*/ 72 h 72"/>
                <a:gd name="T2" fmla="*/ 42 w 60"/>
                <a:gd name="T3" fmla="*/ 72 h 72"/>
                <a:gd name="T4" fmla="*/ 48 w 60"/>
                <a:gd name="T5" fmla="*/ 66 h 72"/>
                <a:gd name="T6" fmla="*/ 54 w 60"/>
                <a:gd name="T7" fmla="*/ 54 h 72"/>
                <a:gd name="T8" fmla="*/ 58 w 60"/>
                <a:gd name="T9" fmla="*/ 43 h 72"/>
                <a:gd name="T10" fmla="*/ 60 w 60"/>
                <a:gd name="T11" fmla="*/ 37 h 72"/>
                <a:gd name="T12" fmla="*/ 60 w 60"/>
                <a:gd name="T13" fmla="*/ 37 h 72"/>
                <a:gd name="T14" fmla="*/ 57 w 60"/>
                <a:gd name="T15" fmla="*/ 33 h 72"/>
                <a:gd name="T16" fmla="*/ 51 w 60"/>
                <a:gd name="T17" fmla="*/ 27 h 72"/>
                <a:gd name="T18" fmla="*/ 34 w 60"/>
                <a:gd name="T19" fmla="*/ 15 h 72"/>
                <a:gd name="T20" fmla="*/ 24 w 60"/>
                <a:gd name="T21" fmla="*/ 9 h 72"/>
                <a:gd name="T22" fmla="*/ 15 w 60"/>
                <a:gd name="T23" fmla="*/ 4 h 72"/>
                <a:gd name="T24" fmla="*/ 6 w 60"/>
                <a:gd name="T25" fmla="*/ 1 h 72"/>
                <a:gd name="T26" fmla="*/ 0 w 60"/>
                <a:gd name="T27" fmla="*/ 0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72">
                  <a:moveTo>
                    <a:pt x="42" y="72"/>
                  </a:moveTo>
                  <a:lnTo>
                    <a:pt x="42" y="72"/>
                  </a:lnTo>
                  <a:lnTo>
                    <a:pt x="48" y="66"/>
                  </a:lnTo>
                  <a:lnTo>
                    <a:pt x="54" y="54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57" y="33"/>
                  </a:lnTo>
                  <a:lnTo>
                    <a:pt x="51" y="27"/>
                  </a:lnTo>
                  <a:lnTo>
                    <a:pt x="34" y="15"/>
                  </a:lnTo>
                  <a:lnTo>
                    <a:pt x="24" y="9"/>
                  </a:lnTo>
                  <a:lnTo>
                    <a:pt x="15" y="4"/>
                  </a:lnTo>
                  <a:lnTo>
                    <a:pt x="6" y="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5" name="Freeform 9267">
              <a:extLst>
                <a:ext uri="{FF2B5EF4-FFF2-40B4-BE49-F238E27FC236}">
                  <a16:creationId xmlns:a16="http://schemas.microsoft.com/office/drawing/2014/main" id="{ADC044E6-3188-4380-96A1-17157767F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1717"/>
              <a:ext cx="38" cy="48"/>
            </a:xfrm>
            <a:custGeom>
              <a:avLst/>
              <a:gdLst>
                <a:gd name="T0" fmla="*/ 0 w 38"/>
                <a:gd name="T1" fmla="*/ 0 h 48"/>
                <a:gd name="T2" fmla="*/ 0 w 38"/>
                <a:gd name="T3" fmla="*/ 0 h 48"/>
                <a:gd name="T4" fmla="*/ 3 w 38"/>
                <a:gd name="T5" fmla="*/ 3 h 48"/>
                <a:gd name="T6" fmla="*/ 7 w 38"/>
                <a:gd name="T7" fmla="*/ 8 h 48"/>
                <a:gd name="T8" fmla="*/ 19 w 38"/>
                <a:gd name="T9" fmla="*/ 17 h 48"/>
                <a:gd name="T10" fmla="*/ 25 w 38"/>
                <a:gd name="T11" fmla="*/ 23 h 48"/>
                <a:gd name="T12" fmla="*/ 31 w 38"/>
                <a:gd name="T13" fmla="*/ 30 h 48"/>
                <a:gd name="T14" fmla="*/ 35 w 38"/>
                <a:gd name="T15" fmla="*/ 39 h 48"/>
                <a:gd name="T16" fmla="*/ 38 w 38"/>
                <a:gd name="T17" fmla="*/ 48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48">
                  <a:moveTo>
                    <a:pt x="0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7" y="8"/>
                  </a:lnTo>
                  <a:lnTo>
                    <a:pt x="19" y="17"/>
                  </a:lnTo>
                  <a:lnTo>
                    <a:pt x="25" y="23"/>
                  </a:lnTo>
                  <a:lnTo>
                    <a:pt x="31" y="30"/>
                  </a:lnTo>
                  <a:lnTo>
                    <a:pt x="35" y="39"/>
                  </a:lnTo>
                  <a:lnTo>
                    <a:pt x="38" y="4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6" name="Freeform 9268">
              <a:extLst>
                <a:ext uri="{FF2B5EF4-FFF2-40B4-BE49-F238E27FC236}">
                  <a16:creationId xmlns:a16="http://schemas.microsoft.com/office/drawing/2014/main" id="{3573D8E1-E617-4FF6-875A-7EFDCF8E7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407"/>
              <a:ext cx="61" cy="33"/>
            </a:xfrm>
            <a:custGeom>
              <a:avLst/>
              <a:gdLst>
                <a:gd name="T0" fmla="*/ 0 w 61"/>
                <a:gd name="T1" fmla="*/ 33 h 33"/>
                <a:gd name="T2" fmla="*/ 0 w 61"/>
                <a:gd name="T3" fmla="*/ 33 h 33"/>
                <a:gd name="T4" fmla="*/ 1 w 61"/>
                <a:gd name="T5" fmla="*/ 28 h 33"/>
                <a:gd name="T6" fmla="*/ 7 w 61"/>
                <a:gd name="T7" fmla="*/ 24 h 33"/>
                <a:gd name="T8" fmla="*/ 16 w 61"/>
                <a:gd name="T9" fmla="*/ 18 h 33"/>
                <a:gd name="T10" fmla="*/ 25 w 61"/>
                <a:gd name="T11" fmla="*/ 12 h 33"/>
                <a:gd name="T12" fmla="*/ 36 w 61"/>
                <a:gd name="T13" fmla="*/ 6 h 33"/>
                <a:gd name="T14" fmla="*/ 45 w 61"/>
                <a:gd name="T15" fmla="*/ 3 h 33"/>
                <a:gd name="T16" fmla="*/ 54 w 61"/>
                <a:gd name="T17" fmla="*/ 0 h 33"/>
                <a:gd name="T18" fmla="*/ 61 w 61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33">
                  <a:moveTo>
                    <a:pt x="0" y="33"/>
                  </a:moveTo>
                  <a:lnTo>
                    <a:pt x="0" y="33"/>
                  </a:lnTo>
                  <a:lnTo>
                    <a:pt x="1" y="28"/>
                  </a:lnTo>
                  <a:lnTo>
                    <a:pt x="7" y="24"/>
                  </a:lnTo>
                  <a:lnTo>
                    <a:pt x="16" y="18"/>
                  </a:lnTo>
                  <a:lnTo>
                    <a:pt x="25" y="12"/>
                  </a:lnTo>
                  <a:lnTo>
                    <a:pt x="36" y="6"/>
                  </a:lnTo>
                  <a:lnTo>
                    <a:pt x="45" y="3"/>
                  </a:lnTo>
                  <a:lnTo>
                    <a:pt x="54" y="0"/>
                  </a:lnTo>
                  <a:lnTo>
                    <a:pt x="6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7" name="Freeform 9269">
              <a:extLst>
                <a:ext uri="{FF2B5EF4-FFF2-40B4-BE49-F238E27FC236}">
                  <a16:creationId xmlns:a16="http://schemas.microsoft.com/office/drawing/2014/main" id="{B7477EA3-7BFC-4CEC-B8BB-7E6B200A9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405"/>
              <a:ext cx="49" cy="188"/>
            </a:xfrm>
            <a:custGeom>
              <a:avLst/>
              <a:gdLst>
                <a:gd name="T0" fmla="*/ 0 w 49"/>
                <a:gd name="T1" fmla="*/ 0 h 188"/>
                <a:gd name="T2" fmla="*/ 0 w 49"/>
                <a:gd name="T3" fmla="*/ 0 h 188"/>
                <a:gd name="T4" fmla="*/ 28 w 49"/>
                <a:gd name="T5" fmla="*/ 0 h 188"/>
                <a:gd name="T6" fmla="*/ 43 w 49"/>
                <a:gd name="T7" fmla="*/ 3 h 188"/>
                <a:gd name="T8" fmla="*/ 48 w 49"/>
                <a:gd name="T9" fmla="*/ 5 h 188"/>
                <a:gd name="T10" fmla="*/ 49 w 49"/>
                <a:gd name="T11" fmla="*/ 8 h 188"/>
                <a:gd name="T12" fmla="*/ 49 w 49"/>
                <a:gd name="T13" fmla="*/ 8 h 188"/>
                <a:gd name="T14" fmla="*/ 48 w 49"/>
                <a:gd name="T15" fmla="*/ 15 h 188"/>
                <a:gd name="T16" fmla="*/ 48 w 49"/>
                <a:gd name="T17" fmla="*/ 21 h 188"/>
                <a:gd name="T18" fmla="*/ 49 w 49"/>
                <a:gd name="T19" fmla="*/ 36 h 188"/>
                <a:gd name="T20" fmla="*/ 49 w 49"/>
                <a:gd name="T21" fmla="*/ 36 h 188"/>
                <a:gd name="T22" fmla="*/ 49 w 49"/>
                <a:gd name="T23" fmla="*/ 42 h 188"/>
                <a:gd name="T24" fmla="*/ 49 w 49"/>
                <a:gd name="T25" fmla="*/ 45 h 188"/>
                <a:gd name="T26" fmla="*/ 43 w 49"/>
                <a:gd name="T27" fmla="*/ 53 h 188"/>
                <a:gd name="T28" fmla="*/ 43 w 49"/>
                <a:gd name="T29" fmla="*/ 53 h 188"/>
                <a:gd name="T30" fmla="*/ 40 w 49"/>
                <a:gd name="T31" fmla="*/ 63 h 188"/>
                <a:gd name="T32" fmla="*/ 39 w 49"/>
                <a:gd name="T33" fmla="*/ 75 h 188"/>
                <a:gd name="T34" fmla="*/ 39 w 49"/>
                <a:gd name="T35" fmla="*/ 87 h 188"/>
                <a:gd name="T36" fmla="*/ 42 w 49"/>
                <a:gd name="T37" fmla="*/ 98 h 188"/>
                <a:gd name="T38" fmla="*/ 42 w 49"/>
                <a:gd name="T39" fmla="*/ 98 h 188"/>
                <a:gd name="T40" fmla="*/ 43 w 49"/>
                <a:gd name="T41" fmla="*/ 105 h 188"/>
                <a:gd name="T42" fmla="*/ 43 w 49"/>
                <a:gd name="T43" fmla="*/ 111 h 188"/>
                <a:gd name="T44" fmla="*/ 40 w 49"/>
                <a:gd name="T45" fmla="*/ 120 h 188"/>
                <a:gd name="T46" fmla="*/ 37 w 49"/>
                <a:gd name="T47" fmla="*/ 128 h 188"/>
                <a:gd name="T48" fmla="*/ 37 w 49"/>
                <a:gd name="T49" fmla="*/ 128 h 188"/>
                <a:gd name="T50" fmla="*/ 25 w 49"/>
                <a:gd name="T51" fmla="*/ 161 h 188"/>
                <a:gd name="T52" fmla="*/ 21 w 49"/>
                <a:gd name="T53" fmla="*/ 177 h 188"/>
                <a:gd name="T54" fmla="*/ 18 w 49"/>
                <a:gd name="T55" fmla="*/ 188 h 18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9" h="188">
                  <a:moveTo>
                    <a:pt x="0" y="0"/>
                  </a:moveTo>
                  <a:lnTo>
                    <a:pt x="0" y="0"/>
                  </a:lnTo>
                  <a:lnTo>
                    <a:pt x="28" y="0"/>
                  </a:lnTo>
                  <a:lnTo>
                    <a:pt x="43" y="3"/>
                  </a:lnTo>
                  <a:lnTo>
                    <a:pt x="48" y="5"/>
                  </a:lnTo>
                  <a:lnTo>
                    <a:pt x="49" y="8"/>
                  </a:lnTo>
                  <a:lnTo>
                    <a:pt x="48" y="15"/>
                  </a:lnTo>
                  <a:lnTo>
                    <a:pt x="48" y="21"/>
                  </a:lnTo>
                  <a:lnTo>
                    <a:pt x="49" y="36"/>
                  </a:lnTo>
                  <a:lnTo>
                    <a:pt x="49" y="42"/>
                  </a:lnTo>
                  <a:lnTo>
                    <a:pt x="49" y="45"/>
                  </a:lnTo>
                  <a:lnTo>
                    <a:pt x="43" y="53"/>
                  </a:lnTo>
                  <a:lnTo>
                    <a:pt x="40" y="63"/>
                  </a:lnTo>
                  <a:lnTo>
                    <a:pt x="39" y="75"/>
                  </a:lnTo>
                  <a:lnTo>
                    <a:pt x="39" y="87"/>
                  </a:lnTo>
                  <a:lnTo>
                    <a:pt x="42" y="98"/>
                  </a:lnTo>
                  <a:lnTo>
                    <a:pt x="43" y="105"/>
                  </a:lnTo>
                  <a:lnTo>
                    <a:pt x="43" y="111"/>
                  </a:lnTo>
                  <a:lnTo>
                    <a:pt x="40" y="120"/>
                  </a:lnTo>
                  <a:lnTo>
                    <a:pt x="37" y="128"/>
                  </a:lnTo>
                  <a:lnTo>
                    <a:pt x="25" y="161"/>
                  </a:lnTo>
                  <a:lnTo>
                    <a:pt x="21" y="177"/>
                  </a:lnTo>
                  <a:lnTo>
                    <a:pt x="18" y="18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8" name="Freeform 9270">
              <a:extLst>
                <a:ext uri="{FF2B5EF4-FFF2-40B4-BE49-F238E27FC236}">
                  <a16:creationId xmlns:a16="http://schemas.microsoft.com/office/drawing/2014/main" id="{A912B114-DED2-4529-85E7-CF0559C4B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395"/>
              <a:ext cx="12" cy="18"/>
            </a:xfrm>
            <a:custGeom>
              <a:avLst/>
              <a:gdLst>
                <a:gd name="T0" fmla="*/ 0 w 12"/>
                <a:gd name="T1" fmla="*/ 18 h 18"/>
                <a:gd name="T2" fmla="*/ 0 w 12"/>
                <a:gd name="T3" fmla="*/ 18 h 18"/>
                <a:gd name="T4" fmla="*/ 12 w 1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lnTo>
                    <a:pt x="0" y="18"/>
                  </a:lnTo>
                  <a:lnTo>
                    <a:pt x="12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9" name="Freeform 9271">
              <a:extLst>
                <a:ext uri="{FF2B5EF4-FFF2-40B4-BE49-F238E27FC236}">
                  <a16:creationId xmlns:a16="http://schemas.microsoft.com/office/drawing/2014/main" id="{62377622-3047-48B5-B3F4-8811D46BA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395"/>
              <a:ext cx="6" cy="49"/>
            </a:xfrm>
            <a:custGeom>
              <a:avLst/>
              <a:gdLst>
                <a:gd name="T0" fmla="*/ 6 w 6"/>
                <a:gd name="T1" fmla="*/ 49 h 49"/>
                <a:gd name="T2" fmla="*/ 6 w 6"/>
                <a:gd name="T3" fmla="*/ 49 h 49"/>
                <a:gd name="T4" fmla="*/ 3 w 6"/>
                <a:gd name="T5" fmla="*/ 39 h 49"/>
                <a:gd name="T6" fmla="*/ 1 w 6"/>
                <a:gd name="T7" fmla="*/ 22 h 49"/>
                <a:gd name="T8" fmla="*/ 0 w 6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9">
                  <a:moveTo>
                    <a:pt x="6" y="49"/>
                  </a:moveTo>
                  <a:lnTo>
                    <a:pt x="6" y="49"/>
                  </a:lnTo>
                  <a:lnTo>
                    <a:pt x="3" y="39"/>
                  </a:lnTo>
                  <a:lnTo>
                    <a:pt x="1" y="22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0" name="Freeform 9272">
              <a:extLst>
                <a:ext uri="{FF2B5EF4-FFF2-40B4-BE49-F238E27FC236}">
                  <a16:creationId xmlns:a16="http://schemas.microsoft.com/office/drawing/2014/main" id="{BE419E4F-A5CE-456D-903E-FA52B52FF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492"/>
              <a:ext cx="81" cy="14"/>
            </a:xfrm>
            <a:custGeom>
              <a:avLst/>
              <a:gdLst>
                <a:gd name="T0" fmla="*/ 81 w 81"/>
                <a:gd name="T1" fmla="*/ 14 h 14"/>
                <a:gd name="T2" fmla="*/ 81 w 81"/>
                <a:gd name="T3" fmla="*/ 14 h 14"/>
                <a:gd name="T4" fmla="*/ 73 w 81"/>
                <a:gd name="T5" fmla="*/ 14 h 14"/>
                <a:gd name="T6" fmla="*/ 67 w 81"/>
                <a:gd name="T7" fmla="*/ 12 h 14"/>
                <a:gd name="T8" fmla="*/ 60 w 81"/>
                <a:gd name="T9" fmla="*/ 12 h 14"/>
                <a:gd name="T10" fmla="*/ 52 w 81"/>
                <a:gd name="T11" fmla="*/ 14 h 14"/>
                <a:gd name="T12" fmla="*/ 52 w 81"/>
                <a:gd name="T13" fmla="*/ 14 h 14"/>
                <a:gd name="T14" fmla="*/ 46 w 81"/>
                <a:gd name="T15" fmla="*/ 14 h 14"/>
                <a:gd name="T16" fmla="*/ 39 w 81"/>
                <a:gd name="T17" fmla="*/ 14 h 14"/>
                <a:gd name="T18" fmla="*/ 22 w 81"/>
                <a:gd name="T19" fmla="*/ 9 h 14"/>
                <a:gd name="T20" fmla="*/ 0 w 81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14">
                  <a:moveTo>
                    <a:pt x="81" y="14"/>
                  </a:moveTo>
                  <a:lnTo>
                    <a:pt x="81" y="14"/>
                  </a:lnTo>
                  <a:lnTo>
                    <a:pt x="73" y="14"/>
                  </a:lnTo>
                  <a:lnTo>
                    <a:pt x="67" y="12"/>
                  </a:lnTo>
                  <a:lnTo>
                    <a:pt x="60" y="12"/>
                  </a:lnTo>
                  <a:lnTo>
                    <a:pt x="52" y="14"/>
                  </a:lnTo>
                  <a:lnTo>
                    <a:pt x="46" y="14"/>
                  </a:lnTo>
                  <a:lnTo>
                    <a:pt x="39" y="14"/>
                  </a:lnTo>
                  <a:lnTo>
                    <a:pt x="22" y="9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1" name="Freeform 9273">
              <a:extLst>
                <a:ext uri="{FF2B5EF4-FFF2-40B4-BE49-F238E27FC236}">
                  <a16:creationId xmlns:a16="http://schemas.microsoft.com/office/drawing/2014/main" id="{2EC003C7-7946-488F-B37B-8D0AD7507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506"/>
              <a:ext cx="6" cy="63"/>
            </a:xfrm>
            <a:custGeom>
              <a:avLst/>
              <a:gdLst>
                <a:gd name="T0" fmla="*/ 6 w 6"/>
                <a:gd name="T1" fmla="*/ 0 h 63"/>
                <a:gd name="T2" fmla="*/ 6 w 6"/>
                <a:gd name="T3" fmla="*/ 0 h 63"/>
                <a:gd name="T4" fmla="*/ 3 w 6"/>
                <a:gd name="T5" fmla="*/ 3 h 63"/>
                <a:gd name="T6" fmla="*/ 2 w 6"/>
                <a:gd name="T7" fmla="*/ 10 h 63"/>
                <a:gd name="T8" fmla="*/ 0 w 6"/>
                <a:gd name="T9" fmla="*/ 30 h 63"/>
                <a:gd name="T10" fmla="*/ 2 w 6"/>
                <a:gd name="T11" fmla="*/ 51 h 63"/>
                <a:gd name="T12" fmla="*/ 3 w 6"/>
                <a:gd name="T13" fmla="*/ 58 h 63"/>
                <a:gd name="T14" fmla="*/ 5 w 6"/>
                <a:gd name="T15" fmla="*/ 63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63">
                  <a:moveTo>
                    <a:pt x="6" y="0"/>
                  </a:moveTo>
                  <a:lnTo>
                    <a:pt x="6" y="0"/>
                  </a:lnTo>
                  <a:lnTo>
                    <a:pt x="3" y="3"/>
                  </a:lnTo>
                  <a:lnTo>
                    <a:pt x="2" y="10"/>
                  </a:lnTo>
                  <a:lnTo>
                    <a:pt x="0" y="30"/>
                  </a:lnTo>
                  <a:lnTo>
                    <a:pt x="2" y="51"/>
                  </a:lnTo>
                  <a:lnTo>
                    <a:pt x="3" y="58"/>
                  </a:lnTo>
                  <a:lnTo>
                    <a:pt x="5" y="6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2" name="Freeform 9274">
              <a:extLst>
                <a:ext uri="{FF2B5EF4-FFF2-40B4-BE49-F238E27FC236}">
                  <a16:creationId xmlns:a16="http://schemas.microsoft.com/office/drawing/2014/main" id="{EC08B67E-CCD1-4992-85B2-8DF115327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537"/>
              <a:ext cx="41" cy="9"/>
            </a:xfrm>
            <a:custGeom>
              <a:avLst/>
              <a:gdLst>
                <a:gd name="T0" fmla="*/ 0 w 41"/>
                <a:gd name="T1" fmla="*/ 0 h 9"/>
                <a:gd name="T2" fmla="*/ 0 w 41"/>
                <a:gd name="T3" fmla="*/ 0 h 9"/>
                <a:gd name="T4" fmla="*/ 9 w 41"/>
                <a:gd name="T5" fmla="*/ 2 h 9"/>
                <a:gd name="T6" fmla="*/ 23 w 41"/>
                <a:gd name="T7" fmla="*/ 5 h 9"/>
                <a:gd name="T8" fmla="*/ 41 w 41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9">
                  <a:moveTo>
                    <a:pt x="0" y="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23" y="5"/>
                  </a:lnTo>
                  <a:lnTo>
                    <a:pt x="41" y="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3" name="Freeform 9275">
              <a:extLst>
                <a:ext uri="{FF2B5EF4-FFF2-40B4-BE49-F238E27FC236}">
                  <a16:creationId xmlns:a16="http://schemas.microsoft.com/office/drawing/2014/main" id="{E4A9048D-5E31-4EC1-B811-6612F1E5E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521"/>
              <a:ext cx="52" cy="16"/>
            </a:xfrm>
            <a:custGeom>
              <a:avLst/>
              <a:gdLst>
                <a:gd name="T0" fmla="*/ 0 w 52"/>
                <a:gd name="T1" fmla="*/ 15 h 16"/>
                <a:gd name="T2" fmla="*/ 0 w 52"/>
                <a:gd name="T3" fmla="*/ 15 h 16"/>
                <a:gd name="T4" fmla="*/ 4 w 52"/>
                <a:gd name="T5" fmla="*/ 16 h 16"/>
                <a:gd name="T6" fmla="*/ 10 w 52"/>
                <a:gd name="T7" fmla="*/ 15 h 16"/>
                <a:gd name="T8" fmla="*/ 25 w 52"/>
                <a:gd name="T9" fmla="*/ 9 h 16"/>
                <a:gd name="T10" fmla="*/ 42 w 52"/>
                <a:gd name="T11" fmla="*/ 3 h 16"/>
                <a:gd name="T12" fmla="*/ 48 w 52"/>
                <a:gd name="T13" fmla="*/ 0 h 16"/>
                <a:gd name="T14" fmla="*/ 52 w 52"/>
                <a:gd name="T15" fmla="*/ 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6">
                  <a:moveTo>
                    <a:pt x="0" y="15"/>
                  </a:moveTo>
                  <a:lnTo>
                    <a:pt x="0" y="15"/>
                  </a:lnTo>
                  <a:lnTo>
                    <a:pt x="4" y="16"/>
                  </a:lnTo>
                  <a:lnTo>
                    <a:pt x="10" y="15"/>
                  </a:lnTo>
                  <a:lnTo>
                    <a:pt x="25" y="9"/>
                  </a:lnTo>
                  <a:lnTo>
                    <a:pt x="42" y="3"/>
                  </a:lnTo>
                  <a:lnTo>
                    <a:pt x="48" y="0"/>
                  </a:lnTo>
                  <a:lnTo>
                    <a:pt x="52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4" name="Freeform 9276">
              <a:extLst>
                <a:ext uri="{FF2B5EF4-FFF2-40B4-BE49-F238E27FC236}">
                  <a16:creationId xmlns:a16="http://schemas.microsoft.com/office/drawing/2014/main" id="{585206F1-01AB-4E0A-AB74-261DCEE91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617"/>
              <a:ext cx="47" cy="72"/>
            </a:xfrm>
            <a:custGeom>
              <a:avLst/>
              <a:gdLst>
                <a:gd name="T0" fmla="*/ 0 w 47"/>
                <a:gd name="T1" fmla="*/ 72 h 72"/>
                <a:gd name="T2" fmla="*/ 0 w 47"/>
                <a:gd name="T3" fmla="*/ 72 h 72"/>
                <a:gd name="T4" fmla="*/ 11 w 47"/>
                <a:gd name="T5" fmla="*/ 69 h 72"/>
                <a:gd name="T6" fmla="*/ 23 w 47"/>
                <a:gd name="T7" fmla="*/ 63 h 72"/>
                <a:gd name="T8" fmla="*/ 35 w 47"/>
                <a:gd name="T9" fmla="*/ 54 h 72"/>
                <a:gd name="T10" fmla="*/ 42 w 47"/>
                <a:gd name="T11" fmla="*/ 48 h 72"/>
                <a:gd name="T12" fmla="*/ 42 w 47"/>
                <a:gd name="T13" fmla="*/ 48 h 72"/>
                <a:gd name="T14" fmla="*/ 44 w 47"/>
                <a:gd name="T15" fmla="*/ 39 h 72"/>
                <a:gd name="T16" fmla="*/ 47 w 47"/>
                <a:gd name="T17" fmla="*/ 27 h 72"/>
                <a:gd name="T18" fmla="*/ 47 w 47"/>
                <a:gd name="T19" fmla="*/ 27 h 72"/>
                <a:gd name="T20" fmla="*/ 47 w 47"/>
                <a:gd name="T21" fmla="*/ 21 h 72"/>
                <a:gd name="T22" fmla="*/ 45 w 47"/>
                <a:gd name="T23" fmla="*/ 13 h 72"/>
                <a:gd name="T24" fmla="*/ 44 w 47"/>
                <a:gd name="T25" fmla="*/ 0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72">
                  <a:moveTo>
                    <a:pt x="0" y="72"/>
                  </a:moveTo>
                  <a:lnTo>
                    <a:pt x="0" y="72"/>
                  </a:lnTo>
                  <a:lnTo>
                    <a:pt x="11" y="69"/>
                  </a:lnTo>
                  <a:lnTo>
                    <a:pt x="23" y="63"/>
                  </a:lnTo>
                  <a:lnTo>
                    <a:pt x="35" y="54"/>
                  </a:lnTo>
                  <a:lnTo>
                    <a:pt x="42" y="48"/>
                  </a:lnTo>
                  <a:lnTo>
                    <a:pt x="44" y="39"/>
                  </a:lnTo>
                  <a:lnTo>
                    <a:pt x="47" y="27"/>
                  </a:lnTo>
                  <a:lnTo>
                    <a:pt x="47" y="21"/>
                  </a:lnTo>
                  <a:lnTo>
                    <a:pt x="45" y="13"/>
                  </a:lnTo>
                  <a:lnTo>
                    <a:pt x="44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5" name="Freeform 9277">
              <a:extLst>
                <a:ext uri="{FF2B5EF4-FFF2-40B4-BE49-F238E27FC236}">
                  <a16:creationId xmlns:a16="http://schemas.microsoft.com/office/drawing/2014/main" id="{7B65B461-0FE2-4D4D-AE64-459976FC4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665"/>
              <a:ext cx="38" cy="34"/>
            </a:xfrm>
            <a:custGeom>
              <a:avLst/>
              <a:gdLst>
                <a:gd name="T0" fmla="*/ 0 w 38"/>
                <a:gd name="T1" fmla="*/ 0 h 34"/>
                <a:gd name="T2" fmla="*/ 0 w 38"/>
                <a:gd name="T3" fmla="*/ 0 h 34"/>
                <a:gd name="T4" fmla="*/ 8 w 38"/>
                <a:gd name="T5" fmla="*/ 3 h 34"/>
                <a:gd name="T6" fmla="*/ 18 w 38"/>
                <a:gd name="T7" fmla="*/ 9 h 34"/>
                <a:gd name="T8" fmla="*/ 24 w 38"/>
                <a:gd name="T9" fmla="*/ 13 h 34"/>
                <a:gd name="T10" fmla="*/ 30 w 38"/>
                <a:gd name="T11" fmla="*/ 19 h 34"/>
                <a:gd name="T12" fmla="*/ 35 w 38"/>
                <a:gd name="T13" fmla="*/ 25 h 34"/>
                <a:gd name="T14" fmla="*/ 38 w 38"/>
                <a:gd name="T15" fmla="*/ 34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34">
                  <a:moveTo>
                    <a:pt x="0" y="0"/>
                  </a:moveTo>
                  <a:lnTo>
                    <a:pt x="0" y="0"/>
                  </a:lnTo>
                  <a:lnTo>
                    <a:pt x="8" y="3"/>
                  </a:lnTo>
                  <a:lnTo>
                    <a:pt x="18" y="9"/>
                  </a:lnTo>
                  <a:lnTo>
                    <a:pt x="24" y="13"/>
                  </a:lnTo>
                  <a:lnTo>
                    <a:pt x="30" y="19"/>
                  </a:lnTo>
                  <a:lnTo>
                    <a:pt x="35" y="25"/>
                  </a:lnTo>
                  <a:lnTo>
                    <a:pt x="38" y="3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6" name="Freeform 9278">
              <a:extLst>
                <a:ext uri="{FF2B5EF4-FFF2-40B4-BE49-F238E27FC236}">
                  <a16:creationId xmlns:a16="http://schemas.microsoft.com/office/drawing/2014/main" id="{274A1826-958E-42B9-80E7-09D5C02F1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624"/>
              <a:ext cx="37" cy="32"/>
            </a:xfrm>
            <a:custGeom>
              <a:avLst/>
              <a:gdLst>
                <a:gd name="T0" fmla="*/ 0 w 37"/>
                <a:gd name="T1" fmla="*/ 32 h 32"/>
                <a:gd name="T2" fmla="*/ 0 w 37"/>
                <a:gd name="T3" fmla="*/ 32 h 32"/>
                <a:gd name="T4" fmla="*/ 7 w 37"/>
                <a:gd name="T5" fmla="*/ 23 h 32"/>
                <a:gd name="T6" fmla="*/ 18 w 37"/>
                <a:gd name="T7" fmla="*/ 12 h 32"/>
                <a:gd name="T8" fmla="*/ 30 w 37"/>
                <a:gd name="T9" fmla="*/ 3 h 32"/>
                <a:gd name="T10" fmla="*/ 34 w 37"/>
                <a:gd name="T11" fmla="*/ 0 h 32"/>
                <a:gd name="T12" fmla="*/ 37 w 37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2">
                  <a:moveTo>
                    <a:pt x="0" y="32"/>
                  </a:moveTo>
                  <a:lnTo>
                    <a:pt x="0" y="32"/>
                  </a:lnTo>
                  <a:lnTo>
                    <a:pt x="7" y="23"/>
                  </a:lnTo>
                  <a:lnTo>
                    <a:pt x="18" y="12"/>
                  </a:lnTo>
                  <a:lnTo>
                    <a:pt x="30" y="3"/>
                  </a:lnTo>
                  <a:lnTo>
                    <a:pt x="34" y="0"/>
                  </a:lnTo>
                  <a:lnTo>
                    <a:pt x="37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7" name="Freeform 9279">
              <a:extLst>
                <a:ext uri="{FF2B5EF4-FFF2-40B4-BE49-F238E27FC236}">
                  <a16:creationId xmlns:a16="http://schemas.microsoft.com/office/drawing/2014/main" id="{4DC05939-4104-475B-A404-101C59F27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582"/>
              <a:ext cx="66" cy="23"/>
            </a:xfrm>
            <a:custGeom>
              <a:avLst/>
              <a:gdLst>
                <a:gd name="T0" fmla="*/ 0 w 66"/>
                <a:gd name="T1" fmla="*/ 0 h 23"/>
                <a:gd name="T2" fmla="*/ 0 w 66"/>
                <a:gd name="T3" fmla="*/ 0 h 23"/>
                <a:gd name="T4" fmla="*/ 5 w 66"/>
                <a:gd name="T5" fmla="*/ 5 h 23"/>
                <a:gd name="T6" fmla="*/ 12 w 66"/>
                <a:gd name="T7" fmla="*/ 8 h 23"/>
                <a:gd name="T8" fmla="*/ 33 w 66"/>
                <a:gd name="T9" fmla="*/ 17 h 23"/>
                <a:gd name="T10" fmla="*/ 53 w 66"/>
                <a:gd name="T11" fmla="*/ 23 h 23"/>
                <a:gd name="T12" fmla="*/ 60 w 66"/>
                <a:gd name="T13" fmla="*/ 23 h 23"/>
                <a:gd name="T14" fmla="*/ 66 w 66"/>
                <a:gd name="T15" fmla="*/ 23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23">
                  <a:moveTo>
                    <a:pt x="0" y="0"/>
                  </a:moveTo>
                  <a:lnTo>
                    <a:pt x="0" y="0"/>
                  </a:lnTo>
                  <a:lnTo>
                    <a:pt x="5" y="5"/>
                  </a:lnTo>
                  <a:lnTo>
                    <a:pt x="12" y="8"/>
                  </a:lnTo>
                  <a:lnTo>
                    <a:pt x="33" y="17"/>
                  </a:lnTo>
                  <a:lnTo>
                    <a:pt x="53" y="23"/>
                  </a:lnTo>
                  <a:lnTo>
                    <a:pt x="60" y="23"/>
                  </a:lnTo>
                  <a:lnTo>
                    <a:pt x="66" y="2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8" name="Freeform 9280">
              <a:extLst>
                <a:ext uri="{FF2B5EF4-FFF2-40B4-BE49-F238E27FC236}">
                  <a16:creationId xmlns:a16="http://schemas.microsoft.com/office/drawing/2014/main" id="{1F961DA0-D619-4E81-920F-9A6542B52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647"/>
              <a:ext cx="46" cy="81"/>
            </a:xfrm>
            <a:custGeom>
              <a:avLst/>
              <a:gdLst>
                <a:gd name="T0" fmla="*/ 0 w 46"/>
                <a:gd name="T1" fmla="*/ 0 h 81"/>
                <a:gd name="T2" fmla="*/ 0 w 46"/>
                <a:gd name="T3" fmla="*/ 0 h 81"/>
                <a:gd name="T4" fmla="*/ 3 w 46"/>
                <a:gd name="T5" fmla="*/ 1 h 81"/>
                <a:gd name="T6" fmla="*/ 7 w 46"/>
                <a:gd name="T7" fmla="*/ 4 h 81"/>
                <a:gd name="T8" fmla="*/ 14 w 46"/>
                <a:gd name="T9" fmla="*/ 13 h 81"/>
                <a:gd name="T10" fmla="*/ 22 w 46"/>
                <a:gd name="T11" fmla="*/ 24 h 81"/>
                <a:gd name="T12" fmla="*/ 29 w 46"/>
                <a:gd name="T13" fmla="*/ 37 h 81"/>
                <a:gd name="T14" fmla="*/ 35 w 46"/>
                <a:gd name="T15" fmla="*/ 51 h 81"/>
                <a:gd name="T16" fmla="*/ 41 w 46"/>
                <a:gd name="T17" fmla="*/ 63 h 81"/>
                <a:gd name="T18" fmla="*/ 44 w 46"/>
                <a:gd name="T19" fmla="*/ 73 h 81"/>
                <a:gd name="T20" fmla="*/ 46 w 46"/>
                <a:gd name="T21" fmla="*/ 81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81">
                  <a:moveTo>
                    <a:pt x="0" y="0"/>
                  </a:moveTo>
                  <a:lnTo>
                    <a:pt x="0" y="0"/>
                  </a:lnTo>
                  <a:lnTo>
                    <a:pt x="3" y="1"/>
                  </a:lnTo>
                  <a:lnTo>
                    <a:pt x="7" y="4"/>
                  </a:lnTo>
                  <a:lnTo>
                    <a:pt x="14" y="13"/>
                  </a:lnTo>
                  <a:lnTo>
                    <a:pt x="22" y="24"/>
                  </a:lnTo>
                  <a:lnTo>
                    <a:pt x="29" y="37"/>
                  </a:lnTo>
                  <a:lnTo>
                    <a:pt x="35" y="51"/>
                  </a:lnTo>
                  <a:lnTo>
                    <a:pt x="41" y="63"/>
                  </a:lnTo>
                  <a:lnTo>
                    <a:pt x="44" y="73"/>
                  </a:lnTo>
                  <a:lnTo>
                    <a:pt x="46" y="8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9" name="Freeform 9281">
              <a:extLst>
                <a:ext uri="{FF2B5EF4-FFF2-40B4-BE49-F238E27FC236}">
                  <a16:creationId xmlns:a16="http://schemas.microsoft.com/office/drawing/2014/main" id="{A48F76EC-AF1F-4685-B458-BE5A3888B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671"/>
              <a:ext cx="51" cy="16"/>
            </a:xfrm>
            <a:custGeom>
              <a:avLst/>
              <a:gdLst>
                <a:gd name="T0" fmla="*/ 0 w 51"/>
                <a:gd name="T1" fmla="*/ 16 h 16"/>
                <a:gd name="T2" fmla="*/ 0 w 51"/>
                <a:gd name="T3" fmla="*/ 16 h 16"/>
                <a:gd name="T4" fmla="*/ 5 w 51"/>
                <a:gd name="T5" fmla="*/ 13 h 16"/>
                <a:gd name="T6" fmla="*/ 12 w 51"/>
                <a:gd name="T7" fmla="*/ 12 h 16"/>
                <a:gd name="T8" fmla="*/ 27 w 51"/>
                <a:gd name="T9" fmla="*/ 10 h 16"/>
                <a:gd name="T10" fmla="*/ 41 w 51"/>
                <a:gd name="T11" fmla="*/ 7 h 16"/>
                <a:gd name="T12" fmla="*/ 47 w 51"/>
                <a:gd name="T13" fmla="*/ 4 h 16"/>
                <a:gd name="T14" fmla="*/ 51 w 51"/>
                <a:gd name="T15" fmla="*/ 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6">
                  <a:moveTo>
                    <a:pt x="0" y="16"/>
                  </a:moveTo>
                  <a:lnTo>
                    <a:pt x="0" y="16"/>
                  </a:lnTo>
                  <a:lnTo>
                    <a:pt x="5" y="13"/>
                  </a:lnTo>
                  <a:lnTo>
                    <a:pt x="12" y="12"/>
                  </a:lnTo>
                  <a:lnTo>
                    <a:pt x="27" y="10"/>
                  </a:lnTo>
                  <a:lnTo>
                    <a:pt x="41" y="7"/>
                  </a:lnTo>
                  <a:lnTo>
                    <a:pt x="47" y="4"/>
                  </a:lnTo>
                  <a:lnTo>
                    <a:pt x="5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0" name="Freeform 9282">
              <a:extLst>
                <a:ext uri="{FF2B5EF4-FFF2-40B4-BE49-F238E27FC236}">
                  <a16:creationId xmlns:a16="http://schemas.microsoft.com/office/drawing/2014/main" id="{8110CA89-64D7-4CD2-89DE-6D2B2DE7B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584"/>
              <a:ext cx="36" cy="84"/>
            </a:xfrm>
            <a:custGeom>
              <a:avLst/>
              <a:gdLst>
                <a:gd name="T0" fmla="*/ 36 w 36"/>
                <a:gd name="T1" fmla="*/ 0 h 84"/>
                <a:gd name="T2" fmla="*/ 36 w 36"/>
                <a:gd name="T3" fmla="*/ 0 h 84"/>
                <a:gd name="T4" fmla="*/ 35 w 36"/>
                <a:gd name="T5" fmla="*/ 6 h 84"/>
                <a:gd name="T6" fmla="*/ 32 w 36"/>
                <a:gd name="T7" fmla="*/ 18 h 84"/>
                <a:gd name="T8" fmla="*/ 21 w 36"/>
                <a:gd name="T9" fmla="*/ 45 h 84"/>
                <a:gd name="T10" fmla="*/ 9 w 36"/>
                <a:gd name="T11" fmla="*/ 70 h 84"/>
                <a:gd name="T12" fmla="*/ 3 w 36"/>
                <a:gd name="T13" fmla="*/ 79 h 84"/>
                <a:gd name="T14" fmla="*/ 0 w 36"/>
                <a:gd name="T15" fmla="*/ 84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84">
                  <a:moveTo>
                    <a:pt x="36" y="0"/>
                  </a:moveTo>
                  <a:lnTo>
                    <a:pt x="36" y="0"/>
                  </a:lnTo>
                  <a:lnTo>
                    <a:pt x="35" y="6"/>
                  </a:lnTo>
                  <a:lnTo>
                    <a:pt x="32" y="18"/>
                  </a:lnTo>
                  <a:lnTo>
                    <a:pt x="21" y="45"/>
                  </a:lnTo>
                  <a:lnTo>
                    <a:pt x="9" y="70"/>
                  </a:lnTo>
                  <a:lnTo>
                    <a:pt x="3" y="79"/>
                  </a:lnTo>
                  <a:lnTo>
                    <a:pt x="0" y="8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4" name="Group 10300">
            <a:extLst>
              <a:ext uri="{FF2B5EF4-FFF2-40B4-BE49-F238E27FC236}">
                <a16:creationId xmlns:a16="http://schemas.microsoft.com/office/drawing/2014/main" id="{E4E279BB-B347-4E9B-9249-4D24842BFF0C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2257425"/>
            <a:ext cx="2779713" cy="1597025"/>
            <a:chOff x="840" y="1635"/>
            <a:chExt cx="1751" cy="1006"/>
          </a:xfrm>
        </p:grpSpPr>
        <p:grpSp>
          <p:nvGrpSpPr>
            <p:cNvPr id="58231" name="Group 9484">
              <a:extLst>
                <a:ext uri="{FF2B5EF4-FFF2-40B4-BE49-F238E27FC236}">
                  <a16:creationId xmlns:a16="http://schemas.microsoft.com/office/drawing/2014/main" id="{00FE95A6-0A6E-4D7E-90AE-870CEE1BE3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" y="1635"/>
              <a:ext cx="1749" cy="1006"/>
              <a:chOff x="842" y="1635"/>
              <a:chExt cx="1749" cy="1006"/>
            </a:xfrm>
          </p:grpSpPr>
          <p:sp>
            <p:nvSpPr>
              <p:cNvPr id="59047" name="Freeform 9284">
                <a:extLst>
                  <a:ext uri="{FF2B5EF4-FFF2-40B4-BE49-F238E27FC236}">
                    <a16:creationId xmlns:a16="http://schemas.microsoft.com/office/drawing/2014/main" id="{4CAC3450-F6D8-4534-9D21-F47E7F693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635"/>
                <a:ext cx="1749" cy="1006"/>
              </a:xfrm>
              <a:custGeom>
                <a:avLst/>
                <a:gdLst>
                  <a:gd name="T0" fmla="*/ 1471 w 1749"/>
                  <a:gd name="T1" fmla="*/ 138 h 1006"/>
                  <a:gd name="T2" fmla="*/ 1354 w 1749"/>
                  <a:gd name="T3" fmla="*/ 148 h 1006"/>
                  <a:gd name="T4" fmla="*/ 1302 w 1749"/>
                  <a:gd name="T5" fmla="*/ 142 h 1006"/>
                  <a:gd name="T6" fmla="*/ 1251 w 1749"/>
                  <a:gd name="T7" fmla="*/ 150 h 1006"/>
                  <a:gd name="T8" fmla="*/ 1216 w 1749"/>
                  <a:gd name="T9" fmla="*/ 147 h 1006"/>
                  <a:gd name="T10" fmla="*/ 1170 w 1749"/>
                  <a:gd name="T11" fmla="*/ 120 h 1006"/>
                  <a:gd name="T12" fmla="*/ 1138 w 1749"/>
                  <a:gd name="T13" fmla="*/ 84 h 1006"/>
                  <a:gd name="T14" fmla="*/ 1107 w 1749"/>
                  <a:gd name="T15" fmla="*/ 60 h 1006"/>
                  <a:gd name="T16" fmla="*/ 1068 w 1749"/>
                  <a:gd name="T17" fmla="*/ 63 h 1006"/>
                  <a:gd name="T18" fmla="*/ 1011 w 1749"/>
                  <a:gd name="T19" fmla="*/ 87 h 1006"/>
                  <a:gd name="T20" fmla="*/ 984 w 1749"/>
                  <a:gd name="T21" fmla="*/ 90 h 1006"/>
                  <a:gd name="T22" fmla="*/ 949 w 1749"/>
                  <a:gd name="T23" fmla="*/ 69 h 1006"/>
                  <a:gd name="T24" fmla="*/ 882 w 1749"/>
                  <a:gd name="T25" fmla="*/ 18 h 1006"/>
                  <a:gd name="T26" fmla="*/ 804 w 1749"/>
                  <a:gd name="T27" fmla="*/ 0 h 1006"/>
                  <a:gd name="T28" fmla="*/ 720 w 1749"/>
                  <a:gd name="T29" fmla="*/ 7 h 1006"/>
                  <a:gd name="T30" fmla="*/ 595 w 1749"/>
                  <a:gd name="T31" fmla="*/ 34 h 1006"/>
                  <a:gd name="T32" fmla="*/ 529 w 1749"/>
                  <a:gd name="T33" fmla="*/ 42 h 1006"/>
                  <a:gd name="T34" fmla="*/ 433 w 1749"/>
                  <a:gd name="T35" fmla="*/ 34 h 1006"/>
                  <a:gd name="T36" fmla="*/ 403 w 1749"/>
                  <a:gd name="T37" fmla="*/ 40 h 1006"/>
                  <a:gd name="T38" fmla="*/ 385 w 1749"/>
                  <a:gd name="T39" fmla="*/ 63 h 1006"/>
                  <a:gd name="T40" fmla="*/ 370 w 1749"/>
                  <a:gd name="T41" fmla="*/ 81 h 1006"/>
                  <a:gd name="T42" fmla="*/ 253 w 1749"/>
                  <a:gd name="T43" fmla="*/ 90 h 1006"/>
                  <a:gd name="T44" fmla="*/ 126 w 1749"/>
                  <a:gd name="T45" fmla="*/ 111 h 1006"/>
                  <a:gd name="T46" fmla="*/ 75 w 1749"/>
                  <a:gd name="T47" fmla="*/ 111 h 1006"/>
                  <a:gd name="T48" fmla="*/ 0 w 1749"/>
                  <a:gd name="T49" fmla="*/ 72 h 1006"/>
                  <a:gd name="T50" fmla="*/ 3 w 1749"/>
                  <a:gd name="T51" fmla="*/ 1005 h 1006"/>
                  <a:gd name="T52" fmla="*/ 61 w 1749"/>
                  <a:gd name="T53" fmla="*/ 954 h 1006"/>
                  <a:gd name="T54" fmla="*/ 87 w 1749"/>
                  <a:gd name="T55" fmla="*/ 909 h 1006"/>
                  <a:gd name="T56" fmla="*/ 117 w 1749"/>
                  <a:gd name="T57" fmla="*/ 862 h 1006"/>
                  <a:gd name="T58" fmla="*/ 159 w 1749"/>
                  <a:gd name="T59" fmla="*/ 846 h 1006"/>
                  <a:gd name="T60" fmla="*/ 252 w 1749"/>
                  <a:gd name="T61" fmla="*/ 843 h 1006"/>
                  <a:gd name="T62" fmla="*/ 345 w 1749"/>
                  <a:gd name="T63" fmla="*/ 837 h 1006"/>
                  <a:gd name="T64" fmla="*/ 436 w 1749"/>
                  <a:gd name="T65" fmla="*/ 850 h 1006"/>
                  <a:gd name="T66" fmla="*/ 537 w 1749"/>
                  <a:gd name="T67" fmla="*/ 861 h 1006"/>
                  <a:gd name="T68" fmla="*/ 622 w 1749"/>
                  <a:gd name="T69" fmla="*/ 885 h 1006"/>
                  <a:gd name="T70" fmla="*/ 700 w 1749"/>
                  <a:gd name="T71" fmla="*/ 891 h 1006"/>
                  <a:gd name="T72" fmla="*/ 768 w 1749"/>
                  <a:gd name="T73" fmla="*/ 879 h 1006"/>
                  <a:gd name="T74" fmla="*/ 861 w 1749"/>
                  <a:gd name="T75" fmla="*/ 879 h 1006"/>
                  <a:gd name="T76" fmla="*/ 898 w 1749"/>
                  <a:gd name="T77" fmla="*/ 873 h 1006"/>
                  <a:gd name="T78" fmla="*/ 921 w 1749"/>
                  <a:gd name="T79" fmla="*/ 846 h 1006"/>
                  <a:gd name="T80" fmla="*/ 940 w 1749"/>
                  <a:gd name="T81" fmla="*/ 802 h 1006"/>
                  <a:gd name="T82" fmla="*/ 960 w 1749"/>
                  <a:gd name="T83" fmla="*/ 792 h 1006"/>
                  <a:gd name="T84" fmla="*/ 1012 w 1749"/>
                  <a:gd name="T85" fmla="*/ 795 h 1006"/>
                  <a:gd name="T86" fmla="*/ 1096 w 1749"/>
                  <a:gd name="T87" fmla="*/ 805 h 1006"/>
                  <a:gd name="T88" fmla="*/ 1134 w 1749"/>
                  <a:gd name="T89" fmla="*/ 798 h 1006"/>
                  <a:gd name="T90" fmla="*/ 1191 w 1749"/>
                  <a:gd name="T91" fmla="*/ 799 h 1006"/>
                  <a:gd name="T92" fmla="*/ 1293 w 1749"/>
                  <a:gd name="T93" fmla="*/ 819 h 1006"/>
                  <a:gd name="T94" fmla="*/ 1320 w 1749"/>
                  <a:gd name="T95" fmla="*/ 808 h 1006"/>
                  <a:gd name="T96" fmla="*/ 1345 w 1749"/>
                  <a:gd name="T97" fmla="*/ 769 h 1006"/>
                  <a:gd name="T98" fmla="*/ 1365 w 1749"/>
                  <a:gd name="T99" fmla="*/ 724 h 1006"/>
                  <a:gd name="T100" fmla="*/ 1380 w 1749"/>
                  <a:gd name="T101" fmla="*/ 720 h 1006"/>
                  <a:gd name="T102" fmla="*/ 1467 w 1749"/>
                  <a:gd name="T103" fmla="*/ 762 h 1006"/>
                  <a:gd name="T104" fmla="*/ 1528 w 1749"/>
                  <a:gd name="T105" fmla="*/ 778 h 1006"/>
                  <a:gd name="T106" fmla="*/ 1608 w 1749"/>
                  <a:gd name="T107" fmla="*/ 768 h 1006"/>
                  <a:gd name="T108" fmla="*/ 1644 w 1749"/>
                  <a:gd name="T109" fmla="*/ 777 h 1006"/>
                  <a:gd name="T110" fmla="*/ 1651 w 1749"/>
                  <a:gd name="T111" fmla="*/ 789 h 1006"/>
                  <a:gd name="T112" fmla="*/ 1647 w 1749"/>
                  <a:gd name="T113" fmla="*/ 870 h 1006"/>
                  <a:gd name="T114" fmla="*/ 1653 w 1749"/>
                  <a:gd name="T115" fmla="*/ 946 h 1006"/>
                  <a:gd name="T116" fmla="*/ 1680 w 1749"/>
                  <a:gd name="T117" fmla="*/ 975 h 1006"/>
                  <a:gd name="T118" fmla="*/ 1749 w 1749"/>
                  <a:gd name="T119" fmla="*/ 1000 h 1006"/>
                  <a:gd name="T120" fmla="*/ 1743 w 1749"/>
                  <a:gd name="T121" fmla="*/ 70 h 1006"/>
                  <a:gd name="T122" fmla="*/ 1596 w 1749"/>
                  <a:gd name="T123" fmla="*/ 108 h 100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749" h="1006">
                    <a:moveTo>
                      <a:pt x="1536" y="123"/>
                    </a:moveTo>
                    <a:lnTo>
                      <a:pt x="1536" y="123"/>
                    </a:lnTo>
                    <a:lnTo>
                      <a:pt x="1503" y="132"/>
                    </a:lnTo>
                    <a:lnTo>
                      <a:pt x="1471" y="138"/>
                    </a:lnTo>
                    <a:lnTo>
                      <a:pt x="1438" y="144"/>
                    </a:lnTo>
                    <a:lnTo>
                      <a:pt x="1408" y="147"/>
                    </a:lnTo>
                    <a:lnTo>
                      <a:pt x="1380" y="148"/>
                    </a:lnTo>
                    <a:lnTo>
                      <a:pt x="1354" y="148"/>
                    </a:lnTo>
                    <a:lnTo>
                      <a:pt x="1330" y="147"/>
                    </a:lnTo>
                    <a:lnTo>
                      <a:pt x="1311" y="144"/>
                    </a:lnTo>
                    <a:lnTo>
                      <a:pt x="1302" y="142"/>
                    </a:lnTo>
                    <a:lnTo>
                      <a:pt x="1294" y="142"/>
                    </a:lnTo>
                    <a:lnTo>
                      <a:pt x="1279" y="144"/>
                    </a:lnTo>
                    <a:lnTo>
                      <a:pt x="1264" y="147"/>
                    </a:lnTo>
                    <a:lnTo>
                      <a:pt x="1251" y="150"/>
                    </a:lnTo>
                    <a:lnTo>
                      <a:pt x="1243" y="151"/>
                    </a:lnTo>
                    <a:lnTo>
                      <a:pt x="1234" y="151"/>
                    </a:lnTo>
                    <a:lnTo>
                      <a:pt x="1227" y="150"/>
                    </a:lnTo>
                    <a:lnTo>
                      <a:pt x="1216" y="147"/>
                    </a:lnTo>
                    <a:lnTo>
                      <a:pt x="1206" y="144"/>
                    </a:lnTo>
                    <a:lnTo>
                      <a:pt x="1195" y="138"/>
                    </a:lnTo>
                    <a:lnTo>
                      <a:pt x="1183" y="130"/>
                    </a:lnTo>
                    <a:lnTo>
                      <a:pt x="1170" y="120"/>
                    </a:lnTo>
                    <a:lnTo>
                      <a:pt x="1162" y="112"/>
                    </a:lnTo>
                    <a:lnTo>
                      <a:pt x="1155" y="103"/>
                    </a:lnTo>
                    <a:lnTo>
                      <a:pt x="1138" y="84"/>
                    </a:lnTo>
                    <a:lnTo>
                      <a:pt x="1131" y="75"/>
                    </a:lnTo>
                    <a:lnTo>
                      <a:pt x="1123" y="67"/>
                    </a:lnTo>
                    <a:lnTo>
                      <a:pt x="1116" y="63"/>
                    </a:lnTo>
                    <a:lnTo>
                      <a:pt x="1107" y="60"/>
                    </a:lnTo>
                    <a:lnTo>
                      <a:pt x="1096" y="60"/>
                    </a:lnTo>
                    <a:lnTo>
                      <a:pt x="1086" y="60"/>
                    </a:lnTo>
                    <a:lnTo>
                      <a:pt x="1068" y="63"/>
                    </a:lnTo>
                    <a:lnTo>
                      <a:pt x="1051" y="69"/>
                    </a:lnTo>
                    <a:lnTo>
                      <a:pt x="1036" y="75"/>
                    </a:lnTo>
                    <a:lnTo>
                      <a:pt x="1023" y="82"/>
                    </a:lnTo>
                    <a:lnTo>
                      <a:pt x="1011" y="87"/>
                    </a:lnTo>
                    <a:lnTo>
                      <a:pt x="997" y="90"/>
                    </a:lnTo>
                    <a:lnTo>
                      <a:pt x="991" y="90"/>
                    </a:lnTo>
                    <a:lnTo>
                      <a:pt x="984" y="90"/>
                    </a:lnTo>
                    <a:lnTo>
                      <a:pt x="975" y="87"/>
                    </a:lnTo>
                    <a:lnTo>
                      <a:pt x="966" y="82"/>
                    </a:lnTo>
                    <a:lnTo>
                      <a:pt x="957" y="76"/>
                    </a:lnTo>
                    <a:lnTo>
                      <a:pt x="949" y="69"/>
                    </a:lnTo>
                    <a:lnTo>
                      <a:pt x="931" y="52"/>
                    </a:lnTo>
                    <a:lnTo>
                      <a:pt x="909" y="34"/>
                    </a:lnTo>
                    <a:lnTo>
                      <a:pt x="897" y="25"/>
                    </a:lnTo>
                    <a:lnTo>
                      <a:pt x="882" y="18"/>
                    </a:lnTo>
                    <a:lnTo>
                      <a:pt x="865" y="10"/>
                    </a:lnTo>
                    <a:lnTo>
                      <a:pt x="847" y="4"/>
                    </a:lnTo>
                    <a:lnTo>
                      <a:pt x="826" y="1"/>
                    </a:lnTo>
                    <a:lnTo>
                      <a:pt x="804" y="0"/>
                    </a:lnTo>
                    <a:lnTo>
                      <a:pt x="777" y="0"/>
                    </a:lnTo>
                    <a:lnTo>
                      <a:pt x="747" y="3"/>
                    </a:lnTo>
                    <a:lnTo>
                      <a:pt x="720" y="7"/>
                    </a:lnTo>
                    <a:lnTo>
                      <a:pt x="697" y="12"/>
                    </a:lnTo>
                    <a:lnTo>
                      <a:pt x="661" y="21"/>
                    </a:lnTo>
                    <a:lnTo>
                      <a:pt x="621" y="30"/>
                    </a:lnTo>
                    <a:lnTo>
                      <a:pt x="595" y="34"/>
                    </a:lnTo>
                    <a:lnTo>
                      <a:pt x="564" y="39"/>
                    </a:lnTo>
                    <a:lnTo>
                      <a:pt x="546" y="40"/>
                    </a:lnTo>
                    <a:lnTo>
                      <a:pt x="529" y="42"/>
                    </a:lnTo>
                    <a:lnTo>
                      <a:pt x="501" y="40"/>
                    </a:lnTo>
                    <a:lnTo>
                      <a:pt x="475" y="39"/>
                    </a:lnTo>
                    <a:lnTo>
                      <a:pt x="453" y="36"/>
                    </a:lnTo>
                    <a:lnTo>
                      <a:pt x="433" y="34"/>
                    </a:lnTo>
                    <a:lnTo>
                      <a:pt x="426" y="34"/>
                    </a:lnTo>
                    <a:lnTo>
                      <a:pt x="417" y="36"/>
                    </a:lnTo>
                    <a:lnTo>
                      <a:pt x="411" y="37"/>
                    </a:lnTo>
                    <a:lnTo>
                      <a:pt x="403" y="40"/>
                    </a:lnTo>
                    <a:lnTo>
                      <a:pt x="399" y="45"/>
                    </a:lnTo>
                    <a:lnTo>
                      <a:pt x="393" y="51"/>
                    </a:lnTo>
                    <a:lnTo>
                      <a:pt x="385" y="63"/>
                    </a:lnTo>
                    <a:lnTo>
                      <a:pt x="382" y="70"/>
                    </a:lnTo>
                    <a:lnTo>
                      <a:pt x="381" y="76"/>
                    </a:lnTo>
                    <a:lnTo>
                      <a:pt x="378" y="79"/>
                    </a:lnTo>
                    <a:lnTo>
                      <a:pt x="370" y="81"/>
                    </a:lnTo>
                    <a:lnTo>
                      <a:pt x="357" y="82"/>
                    </a:lnTo>
                    <a:lnTo>
                      <a:pt x="294" y="87"/>
                    </a:lnTo>
                    <a:lnTo>
                      <a:pt x="253" y="90"/>
                    </a:lnTo>
                    <a:lnTo>
                      <a:pt x="222" y="94"/>
                    </a:lnTo>
                    <a:lnTo>
                      <a:pt x="178" y="102"/>
                    </a:lnTo>
                    <a:lnTo>
                      <a:pt x="144" y="108"/>
                    </a:lnTo>
                    <a:lnTo>
                      <a:pt x="126" y="111"/>
                    </a:lnTo>
                    <a:lnTo>
                      <a:pt x="105" y="114"/>
                    </a:lnTo>
                    <a:lnTo>
                      <a:pt x="90" y="114"/>
                    </a:lnTo>
                    <a:lnTo>
                      <a:pt x="75" y="111"/>
                    </a:lnTo>
                    <a:lnTo>
                      <a:pt x="61" y="106"/>
                    </a:lnTo>
                    <a:lnTo>
                      <a:pt x="49" y="100"/>
                    </a:lnTo>
                    <a:lnTo>
                      <a:pt x="24" y="87"/>
                    </a:lnTo>
                    <a:lnTo>
                      <a:pt x="0" y="72"/>
                    </a:lnTo>
                    <a:lnTo>
                      <a:pt x="0" y="1006"/>
                    </a:lnTo>
                    <a:lnTo>
                      <a:pt x="3" y="1005"/>
                    </a:lnTo>
                    <a:lnTo>
                      <a:pt x="30" y="985"/>
                    </a:lnTo>
                    <a:lnTo>
                      <a:pt x="40" y="975"/>
                    </a:lnTo>
                    <a:lnTo>
                      <a:pt x="52" y="964"/>
                    </a:lnTo>
                    <a:lnTo>
                      <a:pt x="61" y="954"/>
                    </a:lnTo>
                    <a:lnTo>
                      <a:pt x="70" y="940"/>
                    </a:lnTo>
                    <a:lnTo>
                      <a:pt x="79" y="925"/>
                    </a:lnTo>
                    <a:lnTo>
                      <a:pt x="87" y="909"/>
                    </a:lnTo>
                    <a:lnTo>
                      <a:pt x="94" y="892"/>
                    </a:lnTo>
                    <a:lnTo>
                      <a:pt x="102" y="879"/>
                    </a:lnTo>
                    <a:lnTo>
                      <a:pt x="111" y="867"/>
                    </a:lnTo>
                    <a:lnTo>
                      <a:pt x="117" y="862"/>
                    </a:lnTo>
                    <a:lnTo>
                      <a:pt x="123" y="858"/>
                    </a:lnTo>
                    <a:lnTo>
                      <a:pt x="129" y="855"/>
                    </a:lnTo>
                    <a:lnTo>
                      <a:pt x="138" y="850"/>
                    </a:lnTo>
                    <a:lnTo>
                      <a:pt x="159" y="846"/>
                    </a:lnTo>
                    <a:lnTo>
                      <a:pt x="184" y="844"/>
                    </a:lnTo>
                    <a:lnTo>
                      <a:pt x="219" y="843"/>
                    </a:lnTo>
                    <a:lnTo>
                      <a:pt x="252" y="843"/>
                    </a:lnTo>
                    <a:lnTo>
                      <a:pt x="277" y="841"/>
                    </a:lnTo>
                    <a:lnTo>
                      <a:pt x="313" y="837"/>
                    </a:lnTo>
                    <a:lnTo>
                      <a:pt x="328" y="837"/>
                    </a:lnTo>
                    <a:lnTo>
                      <a:pt x="345" y="837"/>
                    </a:lnTo>
                    <a:lnTo>
                      <a:pt x="364" y="838"/>
                    </a:lnTo>
                    <a:lnTo>
                      <a:pt x="390" y="843"/>
                    </a:lnTo>
                    <a:lnTo>
                      <a:pt x="436" y="850"/>
                    </a:lnTo>
                    <a:lnTo>
                      <a:pt x="469" y="853"/>
                    </a:lnTo>
                    <a:lnTo>
                      <a:pt x="498" y="856"/>
                    </a:lnTo>
                    <a:lnTo>
                      <a:pt x="537" y="861"/>
                    </a:lnTo>
                    <a:lnTo>
                      <a:pt x="559" y="865"/>
                    </a:lnTo>
                    <a:lnTo>
                      <a:pt x="580" y="871"/>
                    </a:lnTo>
                    <a:lnTo>
                      <a:pt x="601" y="879"/>
                    </a:lnTo>
                    <a:lnTo>
                      <a:pt x="622" y="885"/>
                    </a:lnTo>
                    <a:lnTo>
                      <a:pt x="646" y="889"/>
                    </a:lnTo>
                    <a:lnTo>
                      <a:pt x="672" y="891"/>
                    </a:lnTo>
                    <a:lnTo>
                      <a:pt x="685" y="891"/>
                    </a:lnTo>
                    <a:lnTo>
                      <a:pt x="700" y="891"/>
                    </a:lnTo>
                    <a:lnTo>
                      <a:pt x="717" y="888"/>
                    </a:lnTo>
                    <a:lnTo>
                      <a:pt x="735" y="885"/>
                    </a:lnTo>
                    <a:lnTo>
                      <a:pt x="768" y="879"/>
                    </a:lnTo>
                    <a:lnTo>
                      <a:pt x="793" y="876"/>
                    </a:lnTo>
                    <a:lnTo>
                      <a:pt x="816" y="876"/>
                    </a:lnTo>
                    <a:lnTo>
                      <a:pt x="832" y="877"/>
                    </a:lnTo>
                    <a:lnTo>
                      <a:pt x="861" y="879"/>
                    </a:lnTo>
                    <a:lnTo>
                      <a:pt x="876" y="879"/>
                    </a:lnTo>
                    <a:lnTo>
                      <a:pt x="891" y="876"/>
                    </a:lnTo>
                    <a:lnTo>
                      <a:pt x="898" y="873"/>
                    </a:lnTo>
                    <a:lnTo>
                      <a:pt x="904" y="870"/>
                    </a:lnTo>
                    <a:lnTo>
                      <a:pt x="910" y="864"/>
                    </a:lnTo>
                    <a:lnTo>
                      <a:pt x="915" y="859"/>
                    </a:lnTo>
                    <a:lnTo>
                      <a:pt x="921" y="846"/>
                    </a:lnTo>
                    <a:lnTo>
                      <a:pt x="925" y="832"/>
                    </a:lnTo>
                    <a:lnTo>
                      <a:pt x="930" y="819"/>
                    </a:lnTo>
                    <a:lnTo>
                      <a:pt x="936" y="807"/>
                    </a:lnTo>
                    <a:lnTo>
                      <a:pt x="940" y="802"/>
                    </a:lnTo>
                    <a:lnTo>
                      <a:pt x="946" y="798"/>
                    </a:lnTo>
                    <a:lnTo>
                      <a:pt x="952" y="795"/>
                    </a:lnTo>
                    <a:lnTo>
                      <a:pt x="960" y="792"/>
                    </a:lnTo>
                    <a:lnTo>
                      <a:pt x="969" y="790"/>
                    </a:lnTo>
                    <a:lnTo>
                      <a:pt x="976" y="790"/>
                    </a:lnTo>
                    <a:lnTo>
                      <a:pt x="994" y="792"/>
                    </a:lnTo>
                    <a:lnTo>
                      <a:pt x="1012" y="795"/>
                    </a:lnTo>
                    <a:lnTo>
                      <a:pt x="1032" y="799"/>
                    </a:lnTo>
                    <a:lnTo>
                      <a:pt x="1053" y="804"/>
                    </a:lnTo>
                    <a:lnTo>
                      <a:pt x="1074" y="805"/>
                    </a:lnTo>
                    <a:lnTo>
                      <a:pt x="1096" y="805"/>
                    </a:lnTo>
                    <a:lnTo>
                      <a:pt x="1110" y="804"/>
                    </a:lnTo>
                    <a:lnTo>
                      <a:pt x="1122" y="801"/>
                    </a:lnTo>
                    <a:lnTo>
                      <a:pt x="1134" y="798"/>
                    </a:lnTo>
                    <a:lnTo>
                      <a:pt x="1146" y="796"/>
                    </a:lnTo>
                    <a:lnTo>
                      <a:pt x="1158" y="796"/>
                    </a:lnTo>
                    <a:lnTo>
                      <a:pt x="1170" y="796"/>
                    </a:lnTo>
                    <a:lnTo>
                      <a:pt x="1191" y="799"/>
                    </a:lnTo>
                    <a:lnTo>
                      <a:pt x="1210" y="804"/>
                    </a:lnTo>
                    <a:lnTo>
                      <a:pt x="1251" y="814"/>
                    </a:lnTo>
                    <a:lnTo>
                      <a:pt x="1272" y="819"/>
                    </a:lnTo>
                    <a:lnTo>
                      <a:pt x="1293" y="819"/>
                    </a:lnTo>
                    <a:lnTo>
                      <a:pt x="1303" y="817"/>
                    </a:lnTo>
                    <a:lnTo>
                      <a:pt x="1312" y="814"/>
                    </a:lnTo>
                    <a:lnTo>
                      <a:pt x="1320" y="808"/>
                    </a:lnTo>
                    <a:lnTo>
                      <a:pt x="1327" y="802"/>
                    </a:lnTo>
                    <a:lnTo>
                      <a:pt x="1332" y="795"/>
                    </a:lnTo>
                    <a:lnTo>
                      <a:pt x="1336" y="787"/>
                    </a:lnTo>
                    <a:lnTo>
                      <a:pt x="1345" y="769"/>
                    </a:lnTo>
                    <a:lnTo>
                      <a:pt x="1351" y="751"/>
                    </a:lnTo>
                    <a:lnTo>
                      <a:pt x="1357" y="736"/>
                    </a:lnTo>
                    <a:lnTo>
                      <a:pt x="1360" y="730"/>
                    </a:lnTo>
                    <a:lnTo>
                      <a:pt x="1365" y="724"/>
                    </a:lnTo>
                    <a:lnTo>
                      <a:pt x="1369" y="721"/>
                    </a:lnTo>
                    <a:lnTo>
                      <a:pt x="1374" y="720"/>
                    </a:lnTo>
                    <a:lnTo>
                      <a:pt x="1380" y="720"/>
                    </a:lnTo>
                    <a:lnTo>
                      <a:pt x="1387" y="721"/>
                    </a:lnTo>
                    <a:lnTo>
                      <a:pt x="1402" y="729"/>
                    </a:lnTo>
                    <a:lnTo>
                      <a:pt x="1443" y="750"/>
                    </a:lnTo>
                    <a:lnTo>
                      <a:pt x="1467" y="762"/>
                    </a:lnTo>
                    <a:lnTo>
                      <a:pt x="1491" y="771"/>
                    </a:lnTo>
                    <a:lnTo>
                      <a:pt x="1503" y="775"/>
                    </a:lnTo>
                    <a:lnTo>
                      <a:pt x="1516" y="777"/>
                    </a:lnTo>
                    <a:lnTo>
                      <a:pt x="1528" y="778"/>
                    </a:lnTo>
                    <a:lnTo>
                      <a:pt x="1542" y="777"/>
                    </a:lnTo>
                    <a:lnTo>
                      <a:pt x="1582" y="771"/>
                    </a:lnTo>
                    <a:lnTo>
                      <a:pt x="1608" y="768"/>
                    </a:lnTo>
                    <a:lnTo>
                      <a:pt x="1617" y="768"/>
                    </a:lnTo>
                    <a:lnTo>
                      <a:pt x="1624" y="769"/>
                    </a:lnTo>
                    <a:lnTo>
                      <a:pt x="1633" y="772"/>
                    </a:lnTo>
                    <a:lnTo>
                      <a:pt x="1644" y="777"/>
                    </a:lnTo>
                    <a:lnTo>
                      <a:pt x="1647" y="778"/>
                    </a:lnTo>
                    <a:lnTo>
                      <a:pt x="1648" y="781"/>
                    </a:lnTo>
                    <a:lnTo>
                      <a:pt x="1651" y="789"/>
                    </a:lnTo>
                    <a:lnTo>
                      <a:pt x="1653" y="798"/>
                    </a:lnTo>
                    <a:lnTo>
                      <a:pt x="1653" y="810"/>
                    </a:lnTo>
                    <a:lnTo>
                      <a:pt x="1650" y="838"/>
                    </a:lnTo>
                    <a:lnTo>
                      <a:pt x="1647" y="870"/>
                    </a:lnTo>
                    <a:lnTo>
                      <a:pt x="1645" y="903"/>
                    </a:lnTo>
                    <a:lnTo>
                      <a:pt x="1647" y="919"/>
                    </a:lnTo>
                    <a:lnTo>
                      <a:pt x="1650" y="933"/>
                    </a:lnTo>
                    <a:lnTo>
                      <a:pt x="1653" y="946"/>
                    </a:lnTo>
                    <a:lnTo>
                      <a:pt x="1660" y="958"/>
                    </a:lnTo>
                    <a:lnTo>
                      <a:pt x="1668" y="967"/>
                    </a:lnTo>
                    <a:lnTo>
                      <a:pt x="1674" y="972"/>
                    </a:lnTo>
                    <a:lnTo>
                      <a:pt x="1680" y="975"/>
                    </a:lnTo>
                    <a:lnTo>
                      <a:pt x="1723" y="993"/>
                    </a:lnTo>
                    <a:lnTo>
                      <a:pt x="1737" y="997"/>
                    </a:lnTo>
                    <a:lnTo>
                      <a:pt x="1749" y="1000"/>
                    </a:lnTo>
                    <a:lnTo>
                      <a:pt x="1749" y="69"/>
                    </a:lnTo>
                    <a:lnTo>
                      <a:pt x="1743" y="70"/>
                    </a:lnTo>
                    <a:lnTo>
                      <a:pt x="1720" y="78"/>
                    </a:lnTo>
                    <a:lnTo>
                      <a:pt x="1698" y="85"/>
                    </a:lnTo>
                    <a:lnTo>
                      <a:pt x="1650" y="96"/>
                    </a:lnTo>
                    <a:lnTo>
                      <a:pt x="1596" y="108"/>
                    </a:lnTo>
                    <a:lnTo>
                      <a:pt x="1536" y="123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8" name="Freeform 9285">
                <a:extLst>
                  <a:ext uri="{FF2B5EF4-FFF2-40B4-BE49-F238E27FC236}">
                    <a16:creationId xmlns:a16="http://schemas.microsoft.com/office/drawing/2014/main" id="{4F079D6F-F05F-4608-B0FB-A5F8050A3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568"/>
                <a:ext cx="22" cy="22"/>
              </a:xfrm>
              <a:custGeom>
                <a:avLst/>
                <a:gdLst>
                  <a:gd name="T0" fmla="*/ 0 w 22"/>
                  <a:gd name="T1" fmla="*/ 12 h 22"/>
                  <a:gd name="T2" fmla="*/ 0 w 22"/>
                  <a:gd name="T3" fmla="*/ 12 h 22"/>
                  <a:gd name="T4" fmla="*/ 1 w 22"/>
                  <a:gd name="T5" fmla="*/ 7 h 22"/>
                  <a:gd name="T6" fmla="*/ 3 w 22"/>
                  <a:gd name="T7" fmla="*/ 3 h 22"/>
                  <a:gd name="T8" fmla="*/ 7 w 22"/>
                  <a:gd name="T9" fmla="*/ 1 h 22"/>
                  <a:gd name="T10" fmla="*/ 10 w 22"/>
                  <a:gd name="T11" fmla="*/ 0 h 22"/>
                  <a:gd name="T12" fmla="*/ 10 w 22"/>
                  <a:gd name="T13" fmla="*/ 0 h 22"/>
                  <a:gd name="T14" fmla="*/ 15 w 22"/>
                  <a:gd name="T15" fmla="*/ 1 h 22"/>
                  <a:gd name="T16" fmla="*/ 19 w 22"/>
                  <a:gd name="T17" fmla="*/ 3 h 22"/>
                  <a:gd name="T18" fmla="*/ 21 w 22"/>
                  <a:gd name="T19" fmla="*/ 7 h 22"/>
                  <a:gd name="T20" fmla="*/ 22 w 22"/>
                  <a:gd name="T21" fmla="*/ 12 h 22"/>
                  <a:gd name="T22" fmla="*/ 22 w 22"/>
                  <a:gd name="T23" fmla="*/ 12 h 22"/>
                  <a:gd name="T24" fmla="*/ 21 w 22"/>
                  <a:gd name="T25" fmla="*/ 15 h 22"/>
                  <a:gd name="T26" fmla="*/ 19 w 22"/>
                  <a:gd name="T27" fmla="*/ 19 h 22"/>
                  <a:gd name="T28" fmla="*/ 15 w 22"/>
                  <a:gd name="T29" fmla="*/ 21 h 22"/>
                  <a:gd name="T30" fmla="*/ 10 w 22"/>
                  <a:gd name="T31" fmla="*/ 22 h 22"/>
                  <a:gd name="T32" fmla="*/ 10 w 22"/>
                  <a:gd name="T33" fmla="*/ 22 h 22"/>
                  <a:gd name="T34" fmla="*/ 7 w 22"/>
                  <a:gd name="T35" fmla="*/ 21 h 22"/>
                  <a:gd name="T36" fmla="*/ 3 w 22"/>
                  <a:gd name="T37" fmla="*/ 19 h 22"/>
                  <a:gd name="T38" fmla="*/ 1 w 22"/>
                  <a:gd name="T39" fmla="*/ 15 h 22"/>
                  <a:gd name="T40" fmla="*/ 0 w 22"/>
                  <a:gd name="T41" fmla="*/ 12 h 22"/>
                  <a:gd name="T42" fmla="*/ 0 w 22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2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19" y="3"/>
                    </a:lnTo>
                    <a:lnTo>
                      <a:pt x="21" y="7"/>
                    </a:lnTo>
                    <a:lnTo>
                      <a:pt x="22" y="12"/>
                    </a:lnTo>
                    <a:lnTo>
                      <a:pt x="21" y="15"/>
                    </a:lnTo>
                    <a:lnTo>
                      <a:pt x="19" y="19"/>
                    </a:lnTo>
                    <a:lnTo>
                      <a:pt x="15" y="21"/>
                    </a:lnTo>
                    <a:lnTo>
                      <a:pt x="10" y="22"/>
                    </a:lnTo>
                    <a:lnTo>
                      <a:pt x="7" y="21"/>
                    </a:lnTo>
                    <a:lnTo>
                      <a:pt x="3" y="19"/>
                    </a:lnTo>
                    <a:lnTo>
                      <a:pt x="1" y="15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9" name="Freeform 9286">
                <a:extLst>
                  <a:ext uri="{FF2B5EF4-FFF2-40B4-BE49-F238E27FC236}">
                    <a16:creationId xmlns:a16="http://schemas.microsoft.com/office/drawing/2014/main" id="{64820E99-DFB8-4682-958C-7CAD32914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571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0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0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1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6 h 18"/>
                  <a:gd name="T32" fmla="*/ 12 w 15"/>
                  <a:gd name="T33" fmla="*/ 15 h 18"/>
                  <a:gd name="T34" fmla="*/ 13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1" y="16"/>
                    </a:lnTo>
                    <a:lnTo>
                      <a:pt x="6" y="18"/>
                    </a:lnTo>
                    <a:lnTo>
                      <a:pt x="9" y="16"/>
                    </a:lnTo>
                    <a:lnTo>
                      <a:pt x="12" y="15"/>
                    </a:lnTo>
                    <a:lnTo>
                      <a:pt x="13" y="12"/>
                    </a:lnTo>
                    <a:lnTo>
                      <a:pt x="15" y="9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0" name="Freeform 9287">
                <a:extLst>
                  <a:ext uri="{FF2B5EF4-FFF2-40B4-BE49-F238E27FC236}">
                    <a16:creationId xmlns:a16="http://schemas.microsoft.com/office/drawing/2014/main" id="{294B4047-E73A-4DBA-BCD0-81EE92612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565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4 h 13"/>
                  <a:gd name="T6" fmla="*/ 2 w 12"/>
                  <a:gd name="T7" fmla="*/ 1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1 h 13"/>
                  <a:gd name="T18" fmla="*/ 12 w 12"/>
                  <a:gd name="T19" fmla="*/ 4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9 h 13"/>
                  <a:gd name="T26" fmla="*/ 11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2 w 12"/>
                  <a:gd name="T37" fmla="*/ 10 h 13"/>
                  <a:gd name="T38" fmla="*/ 0 w 12"/>
                  <a:gd name="T39" fmla="*/ 9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1" name="Freeform 9288">
                <a:extLst>
                  <a:ext uri="{FF2B5EF4-FFF2-40B4-BE49-F238E27FC236}">
                    <a16:creationId xmlns:a16="http://schemas.microsoft.com/office/drawing/2014/main" id="{7C7AE7B0-054F-43E5-AD75-7D41FDF98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431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0 w 29"/>
                  <a:gd name="T5" fmla="*/ 9 h 29"/>
                  <a:gd name="T6" fmla="*/ 3 w 29"/>
                  <a:gd name="T7" fmla="*/ 5 h 29"/>
                  <a:gd name="T8" fmla="*/ 8 w 29"/>
                  <a:gd name="T9" fmla="*/ 2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0 h 29"/>
                  <a:gd name="T26" fmla="*/ 24 w 29"/>
                  <a:gd name="T27" fmla="*/ 26 h 29"/>
                  <a:gd name="T28" fmla="*/ 20 w 29"/>
                  <a:gd name="T29" fmla="*/ 29 h 29"/>
                  <a:gd name="T30" fmla="*/ 14 w 29"/>
                  <a:gd name="T31" fmla="*/ 29 h 29"/>
                  <a:gd name="T32" fmla="*/ 14 w 29"/>
                  <a:gd name="T33" fmla="*/ 29 h 29"/>
                  <a:gd name="T34" fmla="*/ 8 w 29"/>
                  <a:gd name="T35" fmla="*/ 29 h 29"/>
                  <a:gd name="T36" fmla="*/ 3 w 29"/>
                  <a:gd name="T37" fmla="*/ 26 h 29"/>
                  <a:gd name="T38" fmla="*/ 0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0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4" y="29"/>
                    </a:lnTo>
                    <a:lnTo>
                      <a:pt x="8" y="29"/>
                    </a:lnTo>
                    <a:lnTo>
                      <a:pt x="3" y="26"/>
                    </a:lnTo>
                    <a:lnTo>
                      <a:pt x="0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2" name="Freeform 9289">
                <a:extLst>
                  <a:ext uri="{FF2B5EF4-FFF2-40B4-BE49-F238E27FC236}">
                    <a16:creationId xmlns:a16="http://schemas.microsoft.com/office/drawing/2014/main" id="{E4525097-2A35-4819-9FDF-DAB2A5797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436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7 w 20"/>
                  <a:gd name="T7" fmla="*/ 7 h 22"/>
                  <a:gd name="T8" fmla="*/ 17 w 20"/>
                  <a:gd name="T9" fmla="*/ 7 h 22"/>
                  <a:gd name="T10" fmla="*/ 15 w 20"/>
                  <a:gd name="T11" fmla="*/ 12 h 22"/>
                  <a:gd name="T12" fmla="*/ 12 w 20"/>
                  <a:gd name="T13" fmla="*/ 16 h 22"/>
                  <a:gd name="T14" fmla="*/ 9 w 20"/>
                  <a:gd name="T15" fmla="*/ 18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8 h 22"/>
                  <a:gd name="T22" fmla="*/ 0 w 20"/>
                  <a:gd name="T23" fmla="*/ 18 h 22"/>
                  <a:gd name="T24" fmla="*/ 5 w 20"/>
                  <a:gd name="T25" fmla="*/ 21 h 22"/>
                  <a:gd name="T26" fmla="*/ 9 w 20"/>
                  <a:gd name="T27" fmla="*/ 22 h 22"/>
                  <a:gd name="T28" fmla="*/ 9 w 20"/>
                  <a:gd name="T29" fmla="*/ 22 h 22"/>
                  <a:gd name="T30" fmla="*/ 14 w 20"/>
                  <a:gd name="T31" fmla="*/ 21 h 22"/>
                  <a:gd name="T32" fmla="*/ 17 w 20"/>
                  <a:gd name="T33" fmla="*/ 18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6 h 22"/>
                  <a:gd name="T42" fmla="*/ 18 w 20"/>
                  <a:gd name="T43" fmla="*/ 3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9" y="22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3" name="Freeform 9290">
                <a:extLst>
                  <a:ext uri="{FF2B5EF4-FFF2-40B4-BE49-F238E27FC236}">
                    <a16:creationId xmlns:a16="http://schemas.microsoft.com/office/drawing/2014/main" id="{311CFC54-29AD-40F0-BC76-EB116A033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42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1 h 17"/>
                  <a:gd name="T26" fmla="*/ 15 w 16"/>
                  <a:gd name="T27" fmla="*/ 14 h 17"/>
                  <a:gd name="T28" fmla="*/ 12 w 16"/>
                  <a:gd name="T29" fmla="*/ 15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5 h 17"/>
                  <a:gd name="T36" fmla="*/ 3 w 16"/>
                  <a:gd name="T37" fmla="*/ 14 h 17"/>
                  <a:gd name="T38" fmla="*/ 1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4" name="Freeform 9291">
                <a:extLst>
                  <a:ext uri="{FF2B5EF4-FFF2-40B4-BE49-F238E27FC236}">
                    <a16:creationId xmlns:a16="http://schemas.microsoft.com/office/drawing/2014/main" id="{B5DDED0A-B06B-45AF-BF31-33E7746D4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521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4 h 29"/>
                  <a:gd name="T22" fmla="*/ 30 w 30"/>
                  <a:gd name="T23" fmla="*/ 14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4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5" name="Freeform 9292">
                <a:extLst>
                  <a:ext uri="{FF2B5EF4-FFF2-40B4-BE49-F238E27FC236}">
                    <a16:creationId xmlns:a16="http://schemas.microsoft.com/office/drawing/2014/main" id="{57C03B7B-AFF5-4642-B59E-A411113B7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524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7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7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6" name="Freeform 9293">
                <a:extLst>
                  <a:ext uri="{FF2B5EF4-FFF2-40B4-BE49-F238E27FC236}">
                    <a16:creationId xmlns:a16="http://schemas.microsoft.com/office/drawing/2014/main" id="{B2986285-1B22-4A0C-801D-30241B58A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51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3 w 16"/>
                  <a:gd name="T7" fmla="*/ 3 h 16"/>
                  <a:gd name="T8" fmla="*/ 4 w 16"/>
                  <a:gd name="T9" fmla="*/ 1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1 h 16"/>
                  <a:gd name="T16" fmla="*/ 13 w 16"/>
                  <a:gd name="T17" fmla="*/ 3 h 16"/>
                  <a:gd name="T18" fmla="*/ 16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7" name="Freeform 9294">
                <a:extLst>
                  <a:ext uri="{FF2B5EF4-FFF2-40B4-BE49-F238E27FC236}">
                    <a16:creationId xmlns:a16="http://schemas.microsoft.com/office/drawing/2014/main" id="{5D74DB48-21F7-46E0-B9E9-000E2DC74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476"/>
                <a:ext cx="57" cy="14"/>
              </a:xfrm>
              <a:custGeom>
                <a:avLst/>
                <a:gdLst>
                  <a:gd name="T0" fmla="*/ 57 w 57"/>
                  <a:gd name="T1" fmla="*/ 12 h 14"/>
                  <a:gd name="T2" fmla="*/ 57 w 57"/>
                  <a:gd name="T3" fmla="*/ 12 h 14"/>
                  <a:gd name="T4" fmla="*/ 49 w 57"/>
                  <a:gd name="T5" fmla="*/ 14 h 14"/>
                  <a:gd name="T6" fmla="*/ 42 w 57"/>
                  <a:gd name="T7" fmla="*/ 14 h 14"/>
                  <a:gd name="T8" fmla="*/ 34 w 57"/>
                  <a:gd name="T9" fmla="*/ 12 h 14"/>
                  <a:gd name="T10" fmla="*/ 27 w 57"/>
                  <a:gd name="T11" fmla="*/ 11 h 14"/>
                  <a:gd name="T12" fmla="*/ 0 w 57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4">
                    <a:moveTo>
                      <a:pt x="57" y="12"/>
                    </a:moveTo>
                    <a:lnTo>
                      <a:pt x="57" y="12"/>
                    </a:lnTo>
                    <a:lnTo>
                      <a:pt x="49" y="14"/>
                    </a:lnTo>
                    <a:lnTo>
                      <a:pt x="42" y="14"/>
                    </a:lnTo>
                    <a:lnTo>
                      <a:pt x="34" y="12"/>
                    </a:lnTo>
                    <a:lnTo>
                      <a:pt x="27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8" name="Freeform 9295">
                <a:extLst>
                  <a:ext uri="{FF2B5EF4-FFF2-40B4-BE49-F238E27FC236}">
                    <a16:creationId xmlns:a16="http://schemas.microsoft.com/office/drawing/2014/main" id="{4D6F906D-1B31-499E-9D78-80597E84D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542"/>
                <a:ext cx="35" cy="11"/>
              </a:xfrm>
              <a:custGeom>
                <a:avLst/>
                <a:gdLst>
                  <a:gd name="T0" fmla="*/ 35 w 35"/>
                  <a:gd name="T1" fmla="*/ 9 h 11"/>
                  <a:gd name="T2" fmla="*/ 35 w 35"/>
                  <a:gd name="T3" fmla="*/ 9 h 11"/>
                  <a:gd name="T4" fmla="*/ 27 w 35"/>
                  <a:gd name="T5" fmla="*/ 11 h 11"/>
                  <a:gd name="T6" fmla="*/ 17 w 35"/>
                  <a:gd name="T7" fmla="*/ 8 h 11"/>
                  <a:gd name="T8" fmla="*/ 8 w 35"/>
                  <a:gd name="T9" fmla="*/ 5 h 11"/>
                  <a:gd name="T10" fmla="*/ 0 w 3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1">
                    <a:moveTo>
                      <a:pt x="35" y="9"/>
                    </a:moveTo>
                    <a:lnTo>
                      <a:pt x="35" y="9"/>
                    </a:lnTo>
                    <a:lnTo>
                      <a:pt x="27" y="11"/>
                    </a:lnTo>
                    <a:lnTo>
                      <a:pt x="17" y="8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9" name="Freeform 9296">
                <a:extLst>
                  <a:ext uri="{FF2B5EF4-FFF2-40B4-BE49-F238E27FC236}">
                    <a16:creationId xmlns:a16="http://schemas.microsoft.com/office/drawing/2014/main" id="{5F8AA6F5-5D99-4279-BDAD-EE469FF4D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436"/>
                <a:ext cx="21" cy="4"/>
              </a:xfrm>
              <a:custGeom>
                <a:avLst/>
                <a:gdLst>
                  <a:gd name="T0" fmla="*/ 0 w 21"/>
                  <a:gd name="T1" fmla="*/ 0 h 4"/>
                  <a:gd name="T2" fmla="*/ 0 w 21"/>
                  <a:gd name="T3" fmla="*/ 0 h 4"/>
                  <a:gd name="T4" fmla="*/ 4 w 21"/>
                  <a:gd name="T5" fmla="*/ 3 h 4"/>
                  <a:gd name="T6" fmla="*/ 10 w 21"/>
                  <a:gd name="T7" fmla="*/ 3 h 4"/>
                  <a:gd name="T8" fmla="*/ 16 w 21"/>
                  <a:gd name="T9" fmla="*/ 4 h 4"/>
                  <a:gd name="T10" fmla="*/ 21 w 21"/>
                  <a:gd name="T11" fmla="*/ 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0" y="3"/>
                    </a:lnTo>
                    <a:lnTo>
                      <a:pt x="16" y="4"/>
                    </a:lnTo>
                    <a:lnTo>
                      <a:pt x="21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0" name="Freeform 9297">
                <a:extLst>
                  <a:ext uri="{FF2B5EF4-FFF2-40B4-BE49-F238E27FC236}">
                    <a16:creationId xmlns:a16="http://schemas.microsoft.com/office/drawing/2014/main" id="{BFFC66EC-955D-41A1-B0BD-323EAC02E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490"/>
                <a:ext cx="15" cy="13"/>
              </a:xfrm>
              <a:custGeom>
                <a:avLst/>
                <a:gdLst>
                  <a:gd name="T0" fmla="*/ 15 w 15"/>
                  <a:gd name="T1" fmla="*/ 13 h 13"/>
                  <a:gd name="T2" fmla="*/ 15 w 15"/>
                  <a:gd name="T3" fmla="*/ 13 h 13"/>
                  <a:gd name="T4" fmla="*/ 14 w 15"/>
                  <a:gd name="T5" fmla="*/ 9 h 13"/>
                  <a:gd name="T6" fmla="*/ 9 w 15"/>
                  <a:gd name="T7" fmla="*/ 6 h 13"/>
                  <a:gd name="T8" fmla="*/ 0 w 15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15" y="13"/>
                    </a:moveTo>
                    <a:lnTo>
                      <a:pt x="15" y="13"/>
                    </a:lnTo>
                    <a:lnTo>
                      <a:pt x="14" y="9"/>
                    </a:lnTo>
                    <a:lnTo>
                      <a:pt x="9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1" name="Freeform 9298">
                <a:extLst>
                  <a:ext uri="{FF2B5EF4-FFF2-40B4-BE49-F238E27FC236}">
                    <a16:creationId xmlns:a16="http://schemas.microsoft.com/office/drawing/2014/main" id="{2FF6C6A8-B344-4741-919F-1146DC266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550"/>
                <a:ext cx="17" cy="7"/>
              </a:xfrm>
              <a:custGeom>
                <a:avLst/>
                <a:gdLst>
                  <a:gd name="T0" fmla="*/ 17 w 17"/>
                  <a:gd name="T1" fmla="*/ 0 h 7"/>
                  <a:gd name="T2" fmla="*/ 17 w 17"/>
                  <a:gd name="T3" fmla="*/ 0 h 7"/>
                  <a:gd name="T4" fmla="*/ 11 w 17"/>
                  <a:gd name="T5" fmla="*/ 0 h 7"/>
                  <a:gd name="T6" fmla="*/ 6 w 17"/>
                  <a:gd name="T7" fmla="*/ 1 h 7"/>
                  <a:gd name="T8" fmla="*/ 3 w 17"/>
                  <a:gd name="T9" fmla="*/ 3 h 7"/>
                  <a:gd name="T10" fmla="*/ 0 w 17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7">
                    <a:moveTo>
                      <a:pt x="17" y="0"/>
                    </a:moveTo>
                    <a:lnTo>
                      <a:pt x="17" y="0"/>
                    </a:lnTo>
                    <a:lnTo>
                      <a:pt x="11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2" name="Freeform 9299">
                <a:extLst>
                  <a:ext uri="{FF2B5EF4-FFF2-40B4-BE49-F238E27FC236}">
                    <a16:creationId xmlns:a16="http://schemas.microsoft.com/office/drawing/2014/main" id="{A6687449-C5B7-4A01-8570-CFFEEA1CF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987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4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8 w 33"/>
                  <a:gd name="T17" fmla="*/ 5 h 32"/>
                  <a:gd name="T18" fmla="*/ 31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1 w 33"/>
                  <a:gd name="T25" fmla="*/ 23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4 w 33"/>
                  <a:gd name="T37" fmla="*/ 27 h 32"/>
                  <a:gd name="T38" fmla="*/ 1 w 33"/>
                  <a:gd name="T39" fmla="*/ 23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3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3" name="Freeform 9300">
                <a:extLst>
                  <a:ext uri="{FF2B5EF4-FFF2-40B4-BE49-F238E27FC236}">
                    <a16:creationId xmlns:a16="http://schemas.microsoft.com/office/drawing/2014/main" id="{45965208-2F4B-4FD5-AF78-E2D084AEB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992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3 h 24"/>
                  <a:gd name="T12" fmla="*/ 15 w 23"/>
                  <a:gd name="T13" fmla="*/ 18 h 24"/>
                  <a:gd name="T14" fmla="*/ 11 w 23"/>
                  <a:gd name="T15" fmla="*/ 21 h 24"/>
                  <a:gd name="T16" fmla="*/ 6 w 23"/>
                  <a:gd name="T17" fmla="*/ 21 h 24"/>
                  <a:gd name="T18" fmla="*/ 6 w 23"/>
                  <a:gd name="T19" fmla="*/ 21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2 h 24"/>
                  <a:gd name="T26" fmla="*/ 9 w 23"/>
                  <a:gd name="T27" fmla="*/ 24 h 24"/>
                  <a:gd name="T28" fmla="*/ 9 w 23"/>
                  <a:gd name="T29" fmla="*/ 24 h 24"/>
                  <a:gd name="T30" fmla="*/ 15 w 23"/>
                  <a:gd name="T31" fmla="*/ 22 h 24"/>
                  <a:gd name="T32" fmla="*/ 18 w 23"/>
                  <a:gd name="T33" fmla="*/ 21 h 24"/>
                  <a:gd name="T34" fmla="*/ 21 w 23"/>
                  <a:gd name="T35" fmla="*/ 16 h 24"/>
                  <a:gd name="T36" fmla="*/ 23 w 23"/>
                  <a:gd name="T37" fmla="*/ 10 h 24"/>
                  <a:gd name="T38" fmla="*/ 23 w 23"/>
                  <a:gd name="T39" fmla="*/ 10 h 24"/>
                  <a:gd name="T40" fmla="*/ 21 w 23"/>
                  <a:gd name="T41" fmla="*/ 7 h 24"/>
                  <a:gd name="T42" fmla="*/ 20 w 23"/>
                  <a:gd name="T43" fmla="*/ 4 h 24"/>
                  <a:gd name="T44" fmla="*/ 18 w 23"/>
                  <a:gd name="T45" fmla="*/ 1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5" y="18"/>
                    </a:lnTo>
                    <a:lnTo>
                      <a:pt x="11" y="21"/>
                    </a:lnTo>
                    <a:lnTo>
                      <a:pt x="6" y="21"/>
                    </a:lnTo>
                    <a:lnTo>
                      <a:pt x="0" y="21"/>
                    </a:lnTo>
                    <a:lnTo>
                      <a:pt x="5" y="22"/>
                    </a:lnTo>
                    <a:lnTo>
                      <a:pt x="9" y="24"/>
                    </a:lnTo>
                    <a:lnTo>
                      <a:pt x="15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0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8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4" name="Freeform 9301">
                <a:extLst>
                  <a:ext uri="{FF2B5EF4-FFF2-40B4-BE49-F238E27FC236}">
                    <a16:creationId xmlns:a16="http://schemas.microsoft.com/office/drawing/2014/main" id="{4EC0ABBA-CEEC-45CC-A7C7-2984154F3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9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5" name="Freeform 9302">
                <a:extLst>
                  <a:ext uri="{FF2B5EF4-FFF2-40B4-BE49-F238E27FC236}">
                    <a16:creationId xmlns:a16="http://schemas.microsoft.com/office/drawing/2014/main" id="{406674E3-22B1-4D7E-B477-FFB1159BF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890"/>
                <a:ext cx="32" cy="33"/>
              </a:xfrm>
              <a:custGeom>
                <a:avLst/>
                <a:gdLst>
                  <a:gd name="T0" fmla="*/ 0 w 32"/>
                  <a:gd name="T1" fmla="*/ 16 h 33"/>
                  <a:gd name="T2" fmla="*/ 0 w 32"/>
                  <a:gd name="T3" fmla="*/ 16 h 33"/>
                  <a:gd name="T4" fmla="*/ 2 w 32"/>
                  <a:gd name="T5" fmla="*/ 10 h 33"/>
                  <a:gd name="T6" fmla="*/ 5 w 32"/>
                  <a:gd name="T7" fmla="*/ 4 h 33"/>
                  <a:gd name="T8" fmla="*/ 9 w 32"/>
                  <a:gd name="T9" fmla="*/ 1 h 33"/>
                  <a:gd name="T10" fmla="*/ 17 w 32"/>
                  <a:gd name="T11" fmla="*/ 0 h 33"/>
                  <a:gd name="T12" fmla="*/ 17 w 32"/>
                  <a:gd name="T13" fmla="*/ 0 h 33"/>
                  <a:gd name="T14" fmla="*/ 23 w 32"/>
                  <a:gd name="T15" fmla="*/ 1 h 33"/>
                  <a:gd name="T16" fmla="*/ 27 w 32"/>
                  <a:gd name="T17" fmla="*/ 4 h 33"/>
                  <a:gd name="T18" fmla="*/ 30 w 32"/>
                  <a:gd name="T19" fmla="*/ 10 h 33"/>
                  <a:gd name="T20" fmla="*/ 32 w 32"/>
                  <a:gd name="T21" fmla="*/ 16 h 33"/>
                  <a:gd name="T22" fmla="*/ 32 w 32"/>
                  <a:gd name="T23" fmla="*/ 16 h 33"/>
                  <a:gd name="T24" fmla="*/ 30 w 32"/>
                  <a:gd name="T25" fmla="*/ 22 h 33"/>
                  <a:gd name="T26" fmla="*/ 27 w 32"/>
                  <a:gd name="T27" fmla="*/ 27 h 33"/>
                  <a:gd name="T28" fmla="*/ 23 w 32"/>
                  <a:gd name="T29" fmla="*/ 31 h 33"/>
                  <a:gd name="T30" fmla="*/ 17 w 32"/>
                  <a:gd name="T31" fmla="*/ 33 h 33"/>
                  <a:gd name="T32" fmla="*/ 17 w 32"/>
                  <a:gd name="T33" fmla="*/ 33 h 33"/>
                  <a:gd name="T34" fmla="*/ 9 w 32"/>
                  <a:gd name="T35" fmla="*/ 31 h 33"/>
                  <a:gd name="T36" fmla="*/ 5 w 32"/>
                  <a:gd name="T37" fmla="*/ 27 h 33"/>
                  <a:gd name="T38" fmla="*/ 2 w 32"/>
                  <a:gd name="T39" fmla="*/ 22 h 33"/>
                  <a:gd name="T40" fmla="*/ 0 w 32"/>
                  <a:gd name="T41" fmla="*/ 16 h 33"/>
                  <a:gd name="T42" fmla="*/ 0 w 32"/>
                  <a:gd name="T43" fmla="*/ 16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3" y="31"/>
                    </a:lnTo>
                    <a:lnTo>
                      <a:pt x="17" y="33"/>
                    </a:lnTo>
                    <a:lnTo>
                      <a:pt x="9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6" name="Freeform 9303">
                <a:extLst>
                  <a:ext uri="{FF2B5EF4-FFF2-40B4-BE49-F238E27FC236}">
                    <a16:creationId xmlns:a16="http://schemas.microsoft.com/office/drawing/2014/main" id="{E48CF569-528F-49FE-B177-6008BABFF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894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8 w 21"/>
                  <a:gd name="T7" fmla="*/ 9 h 26"/>
                  <a:gd name="T8" fmla="*/ 18 w 21"/>
                  <a:gd name="T9" fmla="*/ 9 h 26"/>
                  <a:gd name="T10" fmla="*/ 16 w 21"/>
                  <a:gd name="T11" fmla="*/ 15 h 26"/>
                  <a:gd name="T12" fmla="*/ 13 w 21"/>
                  <a:gd name="T13" fmla="*/ 18 h 26"/>
                  <a:gd name="T14" fmla="*/ 9 w 21"/>
                  <a:gd name="T15" fmla="*/ 21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1 h 26"/>
                  <a:gd name="T22" fmla="*/ 0 w 21"/>
                  <a:gd name="T23" fmla="*/ 21 h 26"/>
                  <a:gd name="T24" fmla="*/ 4 w 21"/>
                  <a:gd name="T25" fmla="*/ 24 h 26"/>
                  <a:gd name="T26" fmla="*/ 9 w 21"/>
                  <a:gd name="T27" fmla="*/ 26 h 26"/>
                  <a:gd name="T28" fmla="*/ 9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21 w 21"/>
                  <a:gd name="T35" fmla="*/ 17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8 h 26"/>
                  <a:gd name="T42" fmla="*/ 19 w 21"/>
                  <a:gd name="T43" fmla="*/ 5 h 26"/>
                  <a:gd name="T44" fmla="*/ 16 w 21"/>
                  <a:gd name="T45" fmla="*/ 2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7" name="Freeform 9304">
                <a:extLst>
                  <a:ext uri="{FF2B5EF4-FFF2-40B4-BE49-F238E27FC236}">
                    <a16:creationId xmlns:a16="http://schemas.microsoft.com/office/drawing/2014/main" id="{3CC88147-1270-4052-8BF9-CCF8C3895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885"/>
                <a:ext cx="18" cy="20"/>
              </a:xfrm>
              <a:custGeom>
                <a:avLst/>
                <a:gdLst>
                  <a:gd name="T0" fmla="*/ 0 w 18"/>
                  <a:gd name="T1" fmla="*/ 11 h 20"/>
                  <a:gd name="T2" fmla="*/ 0 w 18"/>
                  <a:gd name="T3" fmla="*/ 11 h 20"/>
                  <a:gd name="T4" fmla="*/ 1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3 w 18"/>
                  <a:gd name="T15" fmla="*/ 2 h 20"/>
                  <a:gd name="T16" fmla="*/ 15 w 18"/>
                  <a:gd name="T17" fmla="*/ 3 h 20"/>
                  <a:gd name="T18" fmla="*/ 18 w 18"/>
                  <a:gd name="T19" fmla="*/ 6 h 20"/>
                  <a:gd name="T20" fmla="*/ 18 w 18"/>
                  <a:gd name="T21" fmla="*/ 11 h 20"/>
                  <a:gd name="T22" fmla="*/ 18 w 18"/>
                  <a:gd name="T23" fmla="*/ 11 h 20"/>
                  <a:gd name="T24" fmla="*/ 18 w 18"/>
                  <a:gd name="T25" fmla="*/ 14 h 20"/>
                  <a:gd name="T26" fmla="*/ 15 w 18"/>
                  <a:gd name="T27" fmla="*/ 17 h 20"/>
                  <a:gd name="T28" fmla="*/ 13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1 w 18"/>
                  <a:gd name="T39" fmla="*/ 14 h 20"/>
                  <a:gd name="T40" fmla="*/ 0 w 18"/>
                  <a:gd name="T41" fmla="*/ 11 h 20"/>
                  <a:gd name="T42" fmla="*/ 0 w 18"/>
                  <a:gd name="T43" fmla="*/ 11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11"/>
                    </a:moveTo>
                    <a:lnTo>
                      <a:pt x="0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11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1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8" name="Freeform 9305">
                <a:extLst>
                  <a:ext uri="{FF2B5EF4-FFF2-40B4-BE49-F238E27FC236}">
                    <a16:creationId xmlns:a16="http://schemas.microsoft.com/office/drawing/2014/main" id="{F1A8C6CB-12FA-4C17-85C0-C1DA52A55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23"/>
                <a:ext cx="31" cy="31"/>
              </a:xfrm>
              <a:custGeom>
                <a:avLst/>
                <a:gdLst>
                  <a:gd name="T0" fmla="*/ 0 w 31"/>
                  <a:gd name="T1" fmla="*/ 15 h 31"/>
                  <a:gd name="T2" fmla="*/ 0 w 31"/>
                  <a:gd name="T3" fmla="*/ 15 h 31"/>
                  <a:gd name="T4" fmla="*/ 1 w 31"/>
                  <a:gd name="T5" fmla="*/ 9 h 31"/>
                  <a:gd name="T6" fmla="*/ 4 w 31"/>
                  <a:gd name="T7" fmla="*/ 4 h 31"/>
                  <a:gd name="T8" fmla="*/ 9 w 31"/>
                  <a:gd name="T9" fmla="*/ 1 h 31"/>
                  <a:gd name="T10" fmla="*/ 16 w 31"/>
                  <a:gd name="T11" fmla="*/ 0 h 31"/>
                  <a:gd name="T12" fmla="*/ 16 w 31"/>
                  <a:gd name="T13" fmla="*/ 0 h 31"/>
                  <a:gd name="T14" fmla="*/ 22 w 31"/>
                  <a:gd name="T15" fmla="*/ 1 h 31"/>
                  <a:gd name="T16" fmla="*/ 27 w 31"/>
                  <a:gd name="T17" fmla="*/ 4 h 31"/>
                  <a:gd name="T18" fmla="*/ 30 w 31"/>
                  <a:gd name="T19" fmla="*/ 9 h 31"/>
                  <a:gd name="T20" fmla="*/ 31 w 31"/>
                  <a:gd name="T21" fmla="*/ 15 h 31"/>
                  <a:gd name="T22" fmla="*/ 31 w 31"/>
                  <a:gd name="T23" fmla="*/ 15 h 31"/>
                  <a:gd name="T24" fmla="*/ 30 w 31"/>
                  <a:gd name="T25" fmla="*/ 22 h 31"/>
                  <a:gd name="T26" fmla="*/ 27 w 31"/>
                  <a:gd name="T27" fmla="*/ 27 h 31"/>
                  <a:gd name="T28" fmla="*/ 22 w 31"/>
                  <a:gd name="T29" fmla="*/ 30 h 31"/>
                  <a:gd name="T30" fmla="*/ 16 w 31"/>
                  <a:gd name="T31" fmla="*/ 31 h 31"/>
                  <a:gd name="T32" fmla="*/ 16 w 31"/>
                  <a:gd name="T33" fmla="*/ 31 h 31"/>
                  <a:gd name="T34" fmla="*/ 9 w 31"/>
                  <a:gd name="T35" fmla="*/ 30 h 31"/>
                  <a:gd name="T36" fmla="*/ 4 w 31"/>
                  <a:gd name="T37" fmla="*/ 27 h 31"/>
                  <a:gd name="T38" fmla="*/ 1 w 31"/>
                  <a:gd name="T39" fmla="*/ 22 h 31"/>
                  <a:gd name="T40" fmla="*/ 0 w 31"/>
                  <a:gd name="T41" fmla="*/ 15 h 31"/>
                  <a:gd name="T42" fmla="*/ 0 w 31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1" y="15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9" name="Freeform 9306">
                <a:extLst>
                  <a:ext uri="{FF2B5EF4-FFF2-40B4-BE49-F238E27FC236}">
                    <a16:creationId xmlns:a16="http://schemas.microsoft.com/office/drawing/2014/main" id="{CB48C607-1F2E-4548-B107-E5841D607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927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4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3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3 h 24"/>
                  <a:gd name="T32" fmla="*/ 18 w 21"/>
                  <a:gd name="T33" fmla="*/ 21 h 24"/>
                  <a:gd name="T34" fmla="*/ 21 w 21"/>
                  <a:gd name="T35" fmla="*/ 17 h 24"/>
                  <a:gd name="T36" fmla="*/ 21 w 21"/>
                  <a:gd name="T37" fmla="*/ 11 h 24"/>
                  <a:gd name="T38" fmla="*/ 21 w 21"/>
                  <a:gd name="T39" fmla="*/ 11 h 24"/>
                  <a:gd name="T40" fmla="*/ 21 w 21"/>
                  <a:gd name="T41" fmla="*/ 8 h 24"/>
                  <a:gd name="T42" fmla="*/ 20 w 21"/>
                  <a:gd name="T43" fmla="*/ 5 h 24"/>
                  <a:gd name="T44" fmla="*/ 17 w 21"/>
                  <a:gd name="T45" fmla="*/ 2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3"/>
                    </a:lnTo>
                    <a:lnTo>
                      <a:pt x="9" y="24"/>
                    </a:lnTo>
                    <a:lnTo>
                      <a:pt x="14" y="23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1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0" name="Freeform 9307">
                <a:extLst>
                  <a:ext uri="{FF2B5EF4-FFF2-40B4-BE49-F238E27FC236}">
                    <a16:creationId xmlns:a16="http://schemas.microsoft.com/office/drawing/2014/main" id="{52F55DB7-D804-4A8B-91B8-A6A4A236E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191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0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1" name="Freeform 9308">
                <a:extLst>
                  <a:ext uri="{FF2B5EF4-FFF2-40B4-BE49-F238E27FC236}">
                    <a16:creationId xmlns:a16="http://schemas.microsoft.com/office/drawing/2014/main" id="{8C4C2F38-01DC-4EB0-A2CB-EB28C8775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840"/>
                <a:ext cx="33" cy="33"/>
              </a:xfrm>
              <a:custGeom>
                <a:avLst/>
                <a:gdLst>
                  <a:gd name="T0" fmla="*/ 0 w 33"/>
                  <a:gd name="T1" fmla="*/ 17 h 33"/>
                  <a:gd name="T2" fmla="*/ 0 w 33"/>
                  <a:gd name="T3" fmla="*/ 17 h 33"/>
                  <a:gd name="T4" fmla="*/ 1 w 33"/>
                  <a:gd name="T5" fmla="*/ 11 h 33"/>
                  <a:gd name="T6" fmla="*/ 4 w 33"/>
                  <a:gd name="T7" fmla="*/ 5 h 33"/>
                  <a:gd name="T8" fmla="*/ 10 w 33"/>
                  <a:gd name="T9" fmla="*/ 2 h 33"/>
                  <a:gd name="T10" fmla="*/ 16 w 33"/>
                  <a:gd name="T11" fmla="*/ 0 h 33"/>
                  <a:gd name="T12" fmla="*/ 16 w 33"/>
                  <a:gd name="T13" fmla="*/ 0 h 33"/>
                  <a:gd name="T14" fmla="*/ 22 w 33"/>
                  <a:gd name="T15" fmla="*/ 2 h 33"/>
                  <a:gd name="T16" fmla="*/ 27 w 33"/>
                  <a:gd name="T17" fmla="*/ 5 h 33"/>
                  <a:gd name="T18" fmla="*/ 31 w 33"/>
                  <a:gd name="T19" fmla="*/ 11 h 33"/>
                  <a:gd name="T20" fmla="*/ 33 w 33"/>
                  <a:gd name="T21" fmla="*/ 17 h 33"/>
                  <a:gd name="T22" fmla="*/ 33 w 33"/>
                  <a:gd name="T23" fmla="*/ 17 h 33"/>
                  <a:gd name="T24" fmla="*/ 31 w 33"/>
                  <a:gd name="T25" fmla="*/ 23 h 33"/>
                  <a:gd name="T26" fmla="*/ 27 w 33"/>
                  <a:gd name="T27" fmla="*/ 27 h 33"/>
                  <a:gd name="T28" fmla="*/ 22 w 33"/>
                  <a:gd name="T29" fmla="*/ 32 h 33"/>
                  <a:gd name="T30" fmla="*/ 16 w 33"/>
                  <a:gd name="T31" fmla="*/ 33 h 33"/>
                  <a:gd name="T32" fmla="*/ 16 w 33"/>
                  <a:gd name="T33" fmla="*/ 33 h 33"/>
                  <a:gd name="T34" fmla="*/ 10 w 33"/>
                  <a:gd name="T35" fmla="*/ 32 h 33"/>
                  <a:gd name="T36" fmla="*/ 4 w 33"/>
                  <a:gd name="T37" fmla="*/ 27 h 33"/>
                  <a:gd name="T38" fmla="*/ 1 w 33"/>
                  <a:gd name="T39" fmla="*/ 23 h 33"/>
                  <a:gd name="T40" fmla="*/ 0 w 33"/>
                  <a:gd name="T41" fmla="*/ 17 h 33"/>
                  <a:gd name="T42" fmla="*/ 0 w 33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7"/>
                    </a:moveTo>
                    <a:lnTo>
                      <a:pt x="0" y="17"/>
                    </a:lnTo>
                    <a:lnTo>
                      <a:pt x="1" y="11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1" y="11"/>
                    </a:lnTo>
                    <a:lnTo>
                      <a:pt x="33" y="17"/>
                    </a:lnTo>
                    <a:lnTo>
                      <a:pt x="31" y="23"/>
                    </a:lnTo>
                    <a:lnTo>
                      <a:pt x="27" y="27"/>
                    </a:lnTo>
                    <a:lnTo>
                      <a:pt x="22" y="32"/>
                    </a:lnTo>
                    <a:lnTo>
                      <a:pt x="16" y="33"/>
                    </a:lnTo>
                    <a:lnTo>
                      <a:pt x="10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2" name="Freeform 9309">
                <a:extLst>
                  <a:ext uri="{FF2B5EF4-FFF2-40B4-BE49-F238E27FC236}">
                    <a16:creationId xmlns:a16="http://schemas.microsoft.com/office/drawing/2014/main" id="{8A824AE8-A65B-4095-B299-7D649D42F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845"/>
                <a:ext cx="23" cy="25"/>
              </a:xfrm>
              <a:custGeom>
                <a:avLst/>
                <a:gdLst>
                  <a:gd name="T0" fmla="*/ 14 w 23"/>
                  <a:gd name="T1" fmla="*/ 0 h 25"/>
                  <a:gd name="T2" fmla="*/ 14 w 23"/>
                  <a:gd name="T3" fmla="*/ 0 h 25"/>
                  <a:gd name="T4" fmla="*/ 17 w 23"/>
                  <a:gd name="T5" fmla="*/ 4 h 25"/>
                  <a:gd name="T6" fmla="*/ 18 w 23"/>
                  <a:gd name="T7" fmla="*/ 9 h 25"/>
                  <a:gd name="T8" fmla="*/ 18 w 23"/>
                  <a:gd name="T9" fmla="*/ 9 h 25"/>
                  <a:gd name="T10" fmla="*/ 17 w 23"/>
                  <a:gd name="T11" fmla="*/ 15 h 25"/>
                  <a:gd name="T12" fmla="*/ 14 w 23"/>
                  <a:gd name="T13" fmla="*/ 18 h 25"/>
                  <a:gd name="T14" fmla="*/ 11 w 23"/>
                  <a:gd name="T15" fmla="*/ 21 h 25"/>
                  <a:gd name="T16" fmla="*/ 5 w 23"/>
                  <a:gd name="T17" fmla="*/ 22 h 25"/>
                  <a:gd name="T18" fmla="*/ 5 w 23"/>
                  <a:gd name="T19" fmla="*/ 22 h 25"/>
                  <a:gd name="T20" fmla="*/ 0 w 23"/>
                  <a:gd name="T21" fmla="*/ 21 h 25"/>
                  <a:gd name="T22" fmla="*/ 0 w 23"/>
                  <a:gd name="T23" fmla="*/ 21 h 25"/>
                  <a:gd name="T24" fmla="*/ 5 w 23"/>
                  <a:gd name="T25" fmla="*/ 24 h 25"/>
                  <a:gd name="T26" fmla="*/ 9 w 23"/>
                  <a:gd name="T27" fmla="*/ 25 h 25"/>
                  <a:gd name="T28" fmla="*/ 9 w 23"/>
                  <a:gd name="T29" fmla="*/ 25 h 25"/>
                  <a:gd name="T30" fmla="*/ 14 w 23"/>
                  <a:gd name="T31" fmla="*/ 24 h 25"/>
                  <a:gd name="T32" fmla="*/ 18 w 23"/>
                  <a:gd name="T33" fmla="*/ 21 h 25"/>
                  <a:gd name="T34" fmla="*/ 21 w 23"/>
                  <a:gd name="T35" fmla="*/ 16 h 25"/>
                  <a:gd name="T36" fmla="*/ 23 w 23"/>
                  <a:gd name="T37" fmla="*/ 12 h 25"/>
                  <a:gd name="T38" fmla="*/ 23 w 23"/>
                  <a:gd name="T39" fmla="*/ 12 h 25"/>
                  <a:gd name="T40" fmla="*/ 21 w 23"/>
                  <a:gd name="T41" fmla="*/ 7 h 25"/>
                  <a:gd name="T42" fmla="*/ 20 w 23"/>
                  <a:gd name="T43" fmla="*/ 4 h 25"/>
                  <a:gd name="T44" fmla="*/ 17 w 23"/>
                  <a:gd name="T45" fmla="*/ 1 h 25"/>
                  <a:gd name="T46" fmla="*/ 14 w 23"/>
                  <a:gd name="T47" fmla="*/ 0 h 25"/>
                  <a:gd name="T48" fmla="*/ 14 w 23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5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3" name="Freeform 9310">
                <a:extLst>
                  <a:ext uri="{FF2B5EF4-FFF2-40B4-BE49-F238E27FC236}">
                    <a16:creationId xmlns:a16="http://schemas.microsoft.com/office/drawing/2014/main" id="{21AE35F5-F898-4784-B6B3-593F224DF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836"/>
                <a:ext cx="20" cy="19"/>
              </a:xfrm>
              <a:custGeom>
                <a:avLst/>
                <a:gdLst>
                  <a:gd name="T0" fmla="*/ 0 w 20"/>
                  <a:gd name="T1" fmla="*/ 10 h 19"/>
                  <a:gd name="T2" fmla="*/ 0 w 20"/>
                  <a:gd name="T3" fmla="*/ 10 h 19"/>
                  <a:gd name="T4" fmla="*/ 2 w 20"/>
                  <a:gd name="T5" fmla="*/ 6 h 19"/>
                  <a:gd name="T6" fmla="*/ 3 w 20"/>
                  <a:gd name="T7" fmla="*/ 3 h 19"/>
                  <a:gd name="T8" fmla="*/ 6 w 20"/>
                  <a:gd name="T9" fmla="*/ 1 h 19"/>
                  <a:gd name="T10" fmla="*/ 9 w 20"/>
                  <a:gd name="T11" fmla="*/ 0 h 19"/>
                  <a:gd name="T12" fmla="*/ 9 w 20"/>
                  <a:gd name="T13" fmla="*/ 0 h 19"/>
                  <a:gd name="T14" fmla="*/ 14 w 20"/>
                  <a:gd name="T15" fmla="*/ 1 h 19"/>
                  <a:gd name="T16" fmla="*/ 17 w 20"/>
                  <a:gd name="T17" fmla="*/ 3 h 19"/>
                  <a:gd name="T18" fmla="*/ 18 w 20"/>
                  <a:gd name="T19" fmla="*/ 6 h 19"/>
                  <a:gd name="T20" fmla="*/ 20 w 20"/>
                  <a:gd name="T21" fmla="*/ 10 h 19"/>
                  <a:gd name="T22" fmla="*/ 20 w 20"/>
                  <a:gd name="T23" fmla="*/ 10 h 19"/>
                  <a:gd name="T24" fmla="*/ 18 w 20"/>
                  <a:gd name="T25" fmla="*/ 13 h 19"/>
                  <a:gd name="T26" fmla="*/ 17 w 20"/>
                  <a:gd name="T27" fmla="*/ 16 h 19"/>
                  <a:gd name="T28" fmla="*/ 14 w 20"/>
                  <a:gd name="T29" fmla="*/ 18 h 19"/>
                  <a:gd name="T30" fmla="*/ 9 w 20"/>
                  <a:gd name="T31" fmla="*/ 19 h 19"/>
                  <a:gd name="T32" fmla="*/ 9 w 20"/>
                  <a:gd name="T33" fmla="*/ 19 h 19"/>
                  <a:gd name="T34" fmla="*/ 6 w 20"/>
                  <a:gd name="T35" fmla="*/ 18 h 19"/>
                  <a:gd name="T36" fmla="*/ 3 w 20"/>
                  <a:gd name="T37" fmla="*/ 16 h 19"/>
                  <a:gd name="T38" fmla="*/ 2 w 20"/>
                  <a:gd name="T39" fmla="*/ 13 h 19"/>
                  <a:gd name="T40" fmla="*/ 0 w 20"/>
                  <a:gd name="T41" fmla="*/ 10 h 19"/>
                  <a:gd name="T42" fmla="*/ 0 w 20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20" y="10"/>
                    </a:lnTo>
                    <a:lnTo>
                      <a:pt x="18" y="13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9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4" name="Freeform 9311">
                <a:extLst>
                  <a:ext uri="{FF2B5EF4-FFF2-40B4-BE49-F238E27FC236}">
                    <a16:creationId xmlns:a16="http://schemas.microsoft.com/office/drawing/2014/main" id="{08D9ED56-7A1B-4E62-8996-36FDCB603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813"/>
                <a:ext cx="33" cy="33"/>
              </a:xfrm>
              <a:custGeom>
                <a:avLst/>
                <a:gdLst>
                  <a:gd name="T0" fmla="*/ 0 w 33"/>
                  <a:gd name="T1" fmla="*/ 17 h 33"/>
                  <a:gd name="T2" fmla="*/ 0 w 33"/>
                  <a:gd name="T3" fmla="*/ 17 h 33"/>
                  <a:gd name="T4" fmla="*/ 2 w 33"/>
                  <a:gd name="T5" fmla="*/ 11 h 33"/>
                  <a:gd name="T6" fmla="*/ 6 w 33"/>
                  <a:gd name="T7" fmla="*/ 5 h 33"/>
                  <a:gd name="T8" fmla="*/ 11 w 33"/>
                  <a:gd name="T9" fmla="*/ 2 h 33"/>
                  <a:gd name="T10" fmla="*/ 17 w 33"/>
                  <a:gd name="T11" fmla="*/ 0 h 33"/>
                  <a:gd name="T12" fmla="*/ 17 w 33"/>
                  <a:gd name="T13" fmla="*/ 0 h 33"/>
                  <a:gd name="T14" fmla="*/ 23 w 33"/>
                  <a:gd name="T15" fmla="*/ 2 h 33"/>
                  <a:gd name="T16" fmla="*/ 29 w 33"/>
                  <a:gd name="T17" fmla="*/ 5 h 33"/>
                  <a:gd name="T18" fmla="*/ 32 w 33"/>
                  <a:gd name="T19" fmla="*/ 11 h 33"/>
                  <a:gd name="T20" fmla="*/ 33 w 33"/>
                  <a:gd name="T21" fmla="*/ 17 h 33"/>
                  <a:gd name="T22" fmla="*/ 33 w 33"/>
                  <a:gd name="T23" fmla="*/ 17 h 33"/>
                  <a:gd name="T24" fmla="*/ 32 w 33"/>
                  <a:gd name="T25" fmla="*/ 23 h 33"/>
                  <a:gd name="T26" fmla="*/ 29 w 33"/>
                  <a:gd name="T27" fmla="*/ 29 h 33"/>
                  <a:gd name="T28" fmla="*/ 23 w 33"/>
                  <a:gd name="T29" fmla="*/ 32 h 33"/>
                  <a:gd name="T30" fmla="*/ 17 w 33"/>
                  <a:gd name="T31" fmla="*/ 33 h 33"/>
                  <a:gd name="T32" fmla="*/ 17 w 33"/>
                  <a:gd name="T33" fmla="*/ 33 h 33"/>
                  <a:gd name="T34" fmla="*/ 11 w 33"/>
                  <a:gd name="T35" fmla="*/ 32 h 33"/>
                  <a:gd name="T36" fmla="*/ 6 w 33"/>
                  <a:gd name="T37" fmla="*/ 29 h 33"/>
                  <a:gd name="T38" fmla="*/ 2 w 33"/>
                  <a:gd name="T39" fmla="*/ 23 h 33"/>
                  <a:gd name="T40" fmla="*/ 0 w 33"/>
                  <a:gd name="T41" fmla="*/ 17 h 33"/>
                  <a:gd name="T42" fmla="*/ 0 w 33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6" y="5"/>
                    </a:lnTo>
                    <a:lnTo>
                      <a:pt x="11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9" y="5"/>
                    </a:lnTo>
                    <a:lnTo>
                      <a:pt x="32" y="11"/>
                    </a:lnTo>
                    <a:lnTo>
                      <a:pt x="33" y="17"/>
                    </a:lnTo>
                    <a:lnTo>
                      <a:pt x="32" y="23"/>
                    </a:lnTo>
                    <a:lnTo>
                      <a:pt x="29" y="29"/>
                    </a:lnTo>
                    <a:lnTo>
                      <a:pt x="23" y="32"/>
                    </a:lnTo>
                    <a:lnTo>
                      <a:pt x="17" y="33"/>
                    </a:lnTo>
                    <a:lnTo>
                      <a:pt x="11" y="32"/>
                    </a:lnTo>
                    <a:lnTo>
                      <a:pt x="6" y="29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5" name="Freeform 9312">
                <a:extLst>
                  <a:ext uri="{FF2B5EF4-FFF2-40B4-BE49-F238E27FC236}">
                    <a16:creationId xmlns:a16="http://schemas.microsoft.com/office/drawing/2014/main" id="{FB4B1F35-6187-4BCA-8057-C8FEE57BC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818"/>
                <a:ext cx="21" cy="25"/>
              </a:xfrm>
              <a:custGeom>
                <a:avLst/>
                <a:gdLst>
                  <a:gd name="T0" fmla="*/ 14 w 21"/>
                  <a:gd name="T1" fmla="*/ 0 h 25"/>
                  <a:gd name="T2" fmla="*/ 14 w 21"/>
                  <a:gd name="T3" fmla="*/ 0 h 25"/>
                  <a:gd name="T4" fmla="*/ 17 w 21"/>
                  <a:gd name="T5" fmla="*/ 4 h 25"/>
                  <a:gd name="T6" fmla="*/ 17 w 21"/>
                  <a:gd name="T7" fmla="*/ 9 h 25"/>
                  <a:gd name="T8" fmla="*/ 17 w 21"/>
                  <a:gd name="T9" fmla="*/ 9 h 25"/>
                  <a:gd name="T10" fmla="*/ 17 w 21"/>
                  <a:gd name="T11" fmla="*/ 15 h 25"/>
                  <a:gd name="T12" fmla="*/ 14 w 21"/>
                  <a:gd name="T13" fmla="*/ 18 h 25"/>
                  <a:gd name="T14" fmla="*/ 9 w 21"/>
                  <a:gd name="T15" fmla="*/ 21 h 25"/>
                  <a:gd name="T16" fmla="*/ 5 w 21"/>
                  <a:gd name="T17" fmla="*/ 22 h 25"/>
                  <a:gd name="T18" fmla="*/ 5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3 w 21"/>
                  <a:gd name="T25" fmla="*/ 24 h 25"/>
                  <a:gd name="T26" fmla="*/ 8 w 21"/>
                  <a:gd name="T27" fmla="*/ 25 h 25"/>
                  <a:gd name="T28" fmla="*/ 8 w 21"/>
                  <a:gd name="T29" fmla="*/ 25 h 25"/>
                  <a:gd name="T30" fmla="*/ 14 w 21"/>
                  <a:gd name="T31" fmla="*/ 24 h 25"/>
                  <a:gd name="T32" fmla="*/ 18 w 21"/>
                  <a:gd name="T33" fmla="*/ 21 h 25"/>
                  <a:gd name="T34" fmla="*/ 20 w 21"/>
                  <a:gd name="T35" fmla="*/ 16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7 h 25"/>
                  <a:gd name="T42" fmla="*/ 18 w 21"/>
                  <a:gd name="T43" fmla="*/ 4 h 25"/>
                  <a:gd name="T44" fmla="*/ 17 w 21"/>
                  <a:gd name="T45" fmla="*/ 1 h 25"/>
                  <a:gd name="T46" fmla="*/ 14 w 21"/>
                  <a:gd name="T47" fmla="*/ 0 h 25"/>
                  <a:gd name="T48" fmla="*/ 14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8" y="25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0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18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6" name="Freeform 9313">
                <a:extLst>
                  <a:ext uri="{FF2B5EF4-FFF2-40B4-BE49-F238E27FC236}">
                    <a16:creationId xmlns:a16="http://schemas.microsoft.com/office/drawing/2014/main" id="{13847EA3-1489-45F3-AA00-78B2AFB36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81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5 h 18"/>
                  <a:gd name="T6" fmla="*/ 2 w 18"/>
                  <a:gd name="T7" fmla="*/ 2 h 18"/>
                  <a:gd name="T8" fmla="*/ 5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2 h 18"/>
                  <a:gd name="T18" fmla="*/ 17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5 w 18"/>
                  <a:gd name="T35" fmla="*/ 17 h 18"/>
                  <a:gd name="T36" fmla="*/ 2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7" name="Freeform 9314">
                <a:extLst>
                  <a:ext uri="{FF2B5EF4-FFF2-40B4-BE49-F238E27FC236}">
                    <a16:creationId xmlns:a16="http://schemas.microsoft.com/office/drawing/2014/main" id="{763FA169-BAE5-437C-A4B8-AF94E3A77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993"/>
                <a:ext cx="32" cy="33"/>
              </a:xfrm>
              <a:custGeom>
                <a:avLst/>
                <a:gdLst>
                  <a:gd name="T0" fmla="*/ 0 w 32"/>
                  <a:gd name="T1" fmla="*/ 17 h 33"/>
                  <a:gd name="T2" fmla="*/ 0 w 32"/>
                  <a:gd name="T3" fmla="*/ 17 h 33"/>
                  <a:gd name="T4" fmla="*/ 0 w 32"/>
                  <a:gd name="T5" fmla="*/ 11 h 33"/>
                  <a:gd name="T6" fmla="*/ 5 w 32"/>
                  <a:gd name="T7" fmla="*/ 6 h 33"/>
                  <a:gd name="T8" fmla="*/ 9 w 32"/>
                  <a:gd name="T9" fmla="*/ 2 h 33"/>
                  <a:gd name="T10" fmla="*/ 15 w 32"/>
                  <a:gd name="T11" fmla="*/ 0 h 33"/>
                  <a:gd name="T12" fmla="*/ 15 w 32"/>
                  <a:gd name="T13" fmla="*/ 0 h 33"/>
                  <a:gd name="T14" fmla="*/ 21 w 32"/>
                  <a:gd name="T15" fmla="*/ 2 h 33"/>
                  <a:gd name="T16" fmla="*/ 27 w 32"/>
                  <a:gd name="T17" fmla="*/ 6 h 33"/>
                  <a:gd name="T18" fmla="*/ 30 w 32"/>
                  <a:gd name="T19" fmla="*/ 11 h 33"/>
                  <a:gd name="T20" fmla="*/ 32 w 32"/>
                  <a:gd name="T21" fmla="*/ 17 h 33"/>
                  <a:gd name="T22" fmla="*/ 32 w 32"/>
                  <a:gd name="T23" fmla="*/ 17 h 33"/>
                  <a:gd name="T24" fmla="*/ 30 w 32"/>
                  <a:gd name="T25" fmla="*/ 23 h 33"/>
                  <a:gd name="T26" fmla="*/ 27 w 32"/>
                  <a:gd name="T27" fmla="*/ 29 h 33"/>
                  <a:gd name="T28" fmla="*/ 21 w 32"/>
                  <a:gd name="T29" fmla="*/ 32 h 33"/>
                  <a:gd name="T30" fmla="*/ 15 w 32"/>
                  <a:gd name="T31" fmla="*/ 33 h 33"/>
                  <a:gd name="T32" fmla="*/ 15 w 32"/>
                  <a:gd name="T33" fmla="*/ 33 h 33"/>
                  <a:gd name="T34" fmla="*/ 9 w 32"/>
                  <a:gd name="T35" fmla="*/ 32 h 33"/>
                  <a:gd name="T36" fmla="*/ 5 w 32"/>
                  <a:gd name="T37" fmla="*/ 29 h 33"/>
                  <a:gd name="T38" fmla="*/ 0 w 32"/>
                  <a:gd name="T39" fmla="*/ 23 h 33"/>
                  <a:gd name="T40" fmla="*/ 0 w 32"/>
                  <a:gd name="T41" fmla="*/ 17 h 33"/>
                  <a:gd name="T42" fmla="*/ 0 w 32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7"/>
                    </a:moveTo>
                    <a:lnTo>
                      <a:pt x="0" y="17"/>
                    </a:lnTo>
                    <a:lnTo>
                      <a:pt x="0" y="11"/>
                    </a:lnTo>
                    <a:lnTo>
                      <a:pt x="5" y="6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7" y="6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9"/>
                    </a:lnTo>
                    <a:lnTo>
                      <a:pt x="21" y="32"/>
                    </a:lnTo>
                    <a:lnTo>
                      <a:pt x="15" y="33"/>
                    </a:lnTo>
                    <a:lnTo>
                      <a:pt x="9" y="32"/>
                    </a:lnTo>
                    <a:lnTo>
                      <a:pt x="5" y="29"/>
                    </a:lnTo>
                    <a:lnTo>
                      <a:pt x="0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8" name="Freeform 9315">
                <a:extLst>
                  <a:ext uri="{FF2B5EF4-FFF2-40B4-BE49-F238E27FC236}">
                    <a16:creationId xmlns:a16="http://schemas.microsoft.com/office/drawing/2014/main" id="{56945C82-CD97-4C50-BA7B-BBFB7B6F5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998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6 w 21"/>
                  <a:gd name="T7" fmla="*/ 9 h 25"/>
                  <a:gd name="T8" fmla="*/ 16 w 21"/>
                  <a:gd name="T9" fmla="*/ 9 h 25"/>
                  <a:gd name="T10" fmla="*/ 16 w 21"/>
                  <a:gd name="T11" fmla="*/ 15 h 25"/>
                  <a:gd name="T12" fmla="*/ 13 w 21"/>
                  <a:gd name="T13" fmla="*/ 19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3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21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19 w 21"/>
                  <a:gd name="T43" fmla="*/ 4 h 25"/>
                  <a:gd name="T44" fmla="*/ 16 w 21"/>
                  <a:gd name="T45" fmla="*/ 1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5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9" name="Freeform 9316">
                <a:extLst>
                  <a:ext uri="{FF2B5EF4-FFF2-40B4-BE49-F238E27FC236}">
                    <a16:creationId xmlns:a16="http://schemas.microsoft.com/office/drawing/2014/main" id="{E48A72DA-AFC4-4903-8F96-E3F9EE661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99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5 h 18"/>
                  <a:gd name="T6" fmla="*/ 3 w 18"/>
                  <a:gd name="T7" fmla="*/ 2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2 h 18"/>
                  <a:gd name="T18" fmla="*/ 18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0" name="Freeform 9317">
                <a:extLst>
                  <a:ext uri="{FF2B5EF4-FFF2-40B4-BE49-F238E27FC236}">
                    <a16:creationId xmlns:a16="http://schemas.microsoft.com/office/drawing/2014/main" id="{8239322E-5985-4758-84C5-E6734C845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083"/>
                <a:ext cx="31" cy="32"/>
              </a:xfrm>
              <a:custGeom>
                <a:avLst/>
                <a:gdLst>
                  <a:gd name="T0" fmla="*/ 0 w 31"/>
                  <a:gd name="T1" fmla="*/ 17 h 32"/>
                  <a:gd name="T2" fmla="*/ 0 w 31"/>
                  <a:gd name="T3" fmla="*/ 17 h 32"/>
                  <a:gd name="T4" fmla="*/ 1 w 31"/>
                  <a:gd name="T5" fmla="*/ 11 h 32"/>
                  <a:gd name="T6" fmla="*/ 4 w 31"/>
                  <a:gd name="T7" fmla="*/ 5 h 32"/>
                  <a:gd name="T8" fmla="*/ 9 w 31"/>
                  <a:gd name="T9" fmla="*/ 2 h 32"/>
                  <a:gd name="T10" fmla="*/ 15 w 31"/>
                  <a:gd name="T11" fmla="*/ 0 h 32"/>
                  <a:gd name="T12" fmla="*/ 15 w 31"/>
                  <a:gd name="T13" fmla="*/ 0 h 32"/>
                  <a:gd name="T14" fmla="*/ 22 w 31"/>
                  <a:gd name="T15" fmla="*/ 2 h 32"/>
                  <a:gd name="T16" fmla="*/ 27 w 31"/>
                  <a:gd name="T17" fmla="*/ 5 h 32"/>
                  <a:gd name="T18" fmla="*/ 30 w 31"/>
                  <a:gd name="T19" fmla="*/ 11 h 32"/>
                  <a:gd name="T20" fmla="*/ 31 w 31"/>
                  <a:gd name="T21" fmla="*/ 17 h 32"/>
                  <a:gd name="T22" fmla="*/ 31 w 31"/>
                  <a:gd name="T23" fmla="*/ 17 h 32"/>
                  <a:gd name="T24" fmla="*/ 30 w 31"/>
                  <a:gd name="T25" fmla="*/ 23 h 32"/>
                  <a:gd name="T26" fmla="*/ 27 w 31"/>
                  <a:gd name="T27" fmla="*/ 27 h 32"/>
                  <a:gd name="T28" fmla="*/ 22 w 31"/>
                  <a:gd name="T29" fmla="*/ 32 h 32"/>
                  <a:gd name="T30" fmla="*/ 15 w 31"/>
                  <a:gd name="T31" fmla="*/ 32 h 32"/>
                  <a:gd name="T32" fmla="*/ 15 w 31"/>
                  <a:gd name="T33" fmla="*/ 32 h 32"/>
                  <a:gd name="T34" fmla="*/ 9 w 31"/>
                  <a:gd name="T35" fmla="*/ 32 h 32"/>
                  <a:gd name="T36" fmla="*/ 4 w 31"/>
                  <a:gd name="T37" fmla="*/ 27 h 32"/>
                  <a:gd name="T38" fmla="*/ 1 w 31"/>
                  <a:gd name="T39" fmla="*/ 23 h 32"/>
                  <a:gd name="T40" fmla="*/ 0 w 31"/>
                  <a:gd name="T41" fmla="*/ 17 h 32"/>
                  <a:gd name="T42" fmla="*/ 0 w 31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11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0" y="11"/>
                    </a:lnTo>
                    <a:lnTo>
                      <a:pt x="31" y="17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2" y="32"/>
                    </a:lnTo>
                    <a:lnTo>
                      <a:pt x="15" y="32"/>
                    </a:lnTo>
                    <a:lnTo>
                      <a:pt x="9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1" name="Freeform 9318">
                <a:extLst>
                  <a:ext uri="{FF2B5EF4-FFF2-40B4-BE49-F238E27FC236}">
                    <a16:creationId xmlns:a16="http://schemas.microsoft.com/office/drawing/2014/main" id="{DC266F39-D659-4EAA-8598-74B78D227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088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4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3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2 h 24"/>
                  <a:gd name="T18" fmla="*/ 5 w 21"/>
                  <a:gd name="T19" fmla="*/ 22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7 h 24"/>
                  <a:gd name="T42" fmla="*/ 20 w 21"/>
                  <a:gd name="T43" fmla="*/ 4 h 24"/>
                  <a:gd name="T44" fmla="*/ 17 w 21"/>
                  <a:gd name="T45" fmla="*/ 1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2" name="Freeform 9319">
                <a:extLst>
                  <a:ext uri="{FF2B5EF4-FFF2-40B4-BE49-F238E27FC236}">
                    <a16:creationId xmlns:a16="http://schemas.microsoft.com/office/drawing/2014/main" id="{6B5EF476-C786-495F-8130-9E3D63969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079"/>
                <a:ext cx="18" cy="19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6 h 19"/>
                  <a:gd name="T6" fmla="*/ 3 w 18"/>
                  <a:gd name="T7" fmla="*/ 3 h 19"/>
                  <a:gd name="T8" fmla="*/ 6 w 18"/>
                  <a:gd name="T9" fmla="*/ 1 h 19"/>
                  <a:gd name="T10" fmla="*/ 9 w 18"/>
                  <a:gd name="T11" fmla="*/ 0 h 19"/>
                  <a:gd name="T12" fmla="*/ 9 w 18"/>
                  <a:gd name="T13" fmla="*/ 0 h 19"/>
                  <a:gd name="T14" fmla="*/ 12 w 18"/>
                  <a:gd name="T15" fmla="*/ 1 h 19"/>
                  <a:gd name="T16" fmla="*/ 15 w 18"/>
                  <a:gd name="T17" fmla="*/ 3 h 19"/>
                  <a:gd name="T18" fmla="*/ 18 w 18"/>
                  <a:gd name="T19" fmla="*/ 6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13 h 19"/>
                  <a:gd name="T26" fmla="*/ 15 w 18"/>
                  <a:gd name="T27" fmla="*/ 16 h 19"/>
                  <a:gd name="T28" fmla="*/ 12 w 18"/>
                  <a:gd name="T29" fmla="*/ 18 h 19"/>
                  <a:gd name="T30" fmla="*/ 9 w 18"/>
                  <a:gd name="T31" fmla="*/ 19 h 19"/>
                  <a:gd name="T32" fmla="*/ 9 w 18"/>
                  <a:gd name="T33" fmla="*/ 19 h 19"/>
                  <a:gd name="T34" fmla="*/ 6 w 18"/>
                  <a:gd name="T35" fmla="*/ 18 h 19"/>
                  <a:gd name="T36" fmla="*/ 3 w 18"/>
                  <a:gd name="T37" fmla="*/ 16 h 19"/>
                  <a:gd name="T38" fmla="*/ 0 w 18"/>
                  <a:gd name="T39" fmla="*/ 13 h 19"/>
                  <a:gd name="T40" fmla="*/ 0 w 18"/>
                  <a:gd name="T41" fmla="*/ 9 h 19"/>
                  <a:gd name="T42" fmla="*/ 0 w 18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5" y="16"/>
                    </a:lnTo>
                    <a:lnTo>
                      <a:pt x="12" y="18"/>
                    </a:lnTo>
                    <a:lnTo>
                      <a:pt x="9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3" name="Freeform 9320">
                <a:extLst>
                  <a:ext uri="{FF2B5EF4-FFF2-40B4-BE49-F238E27FC236}">
                    <a16:creationId xmlns:a16="http://schemas.microsoft.com/office/drawing/2014/main" id="{DF8491DD-0035-4017-BAB7-B6B8DCDAD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175"/>
                <a:ext cx="31" cy="31"/>
              </a:xfrm>
              <a:custGeom>
                <a:avLst/>
                <a:gdLst>
                  <a:gd name="T0" fmla="*/ 0 w 31"/>
                  <a:gd name="T1" fmla="*/ 15 h 31"/>
                  <a:gd name="T2" fmla="*/ 0 w 31"/>
                  <a:gd name="T3" fmla="*/ 15 h 31"/>
                  <a:gd name="T4" fmla="*/ 1 w 31"/>
                  <a:gd name="T5" fmla="*/ 9 h 31"/>
                  <a:gd name="T6" fmla="*/ 4 w 31"/>
                  <a:gd name="T7" fmla="*/ 4 h 31"/>
                  <a:gd name="T8" fmla="*/ 9 w 31"/>
                  <a:gd name="T9" fmla="*/ 0 h 31"/>
                  <a:gd name="T10" fmla="*/ 15 w 31"/>
                  <a:gd name="T11" fmla="*/ 0 h 31"/>
                  <a:gd name="T12" fmla="*/ 15 w 31"/>
                  <a:gd name="T13" fmla="*/ 0 h 31"/>
                  <a:gd name="T14" fmla="*/ 22 w 31"/>
                  <a:gd name="T15" fmla="*/ 0 h 31"/>
                  <a:gd name="T16" fmla="*/ 27 w 31"/>
                  <a:gd name="T17" fmla="*/ 4 h 31"/>
                  <a:gd name="T18" fmla="*/ 30 w 31"/>
                  <a:gd name="T19" fmla="*/ 9 h 31"/>
                  <a:gd name="T20" fmla="*/ 31 w 31"/>
                  <a:gd name="T21" fmla="*/ 15 h 31"/>
                  <a:gd name="T22" fmla="*/ 31 w 31"/>
                  <a:gd name="T23" fmla="*/ 15 h 31"/>
                  <a:gd name="T24" fmla="*/ 30 w 31"/>
                  <a:gd name="T25" fmla="*/ 21 h 31"/>
                  <a:gd name="T26" fmla="*/ 27 w 31"/>
                  <a:gd name="T27" fmla="*/ 27 h 31"/>
                  <a:gd name="T28" fmla="*/ 22 w 31"/>
                  <a:gd name="T29" fmla="*/ 30 h 31"/>
                  <a:gd name="T30" fmla="*/ 15 w 31"/>
                  <a:gd name="T31" fmla="*/ 31 h 31"/>
                  <a:gd name="T32" fmla="*/ 15 w 31"/>
                  <a:gd name="T33" fmla="*/ 31 h 31"/>
                  <a:gd name="T34" fmla="*/ 9 w 31"/>
                  <a:gd name="T35" fmla="*/ 30 h 31"/>
                  <a:gd name="T36" fmla="*/ 4 w 31"/>
                  <a:gd name="T37" fmla="*/ 27 h 31"/>
                  <a:gd name="T38" fmla="*/ 1 w 31"/>
                  <a:gd name="T39" fmla="*/ 21 h 31"/>
                  <a:gd name="T40" fmla="*/ 0 w 31"/>
                  <a:gd name="T41" fmla="*/ 15 h 31"/>
                  <a:gd name="T42" fmla="*/ 0 w 31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2" y="0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1" y="15"/>
                    </a:lnTo>
                    <a:lnTo>
                      <a:pt x="30" y="21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5" y="31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4" name="Freeform 9321">
                <a:extLst>
                  <a:ext uri="{FF2B5EF4-FFF2-40B4-BE49-F238E27FC236}">
                    <a16:creationId xmlns:a16="http://schemas.microsoft.com/office/drawing/2014/main" id="{CC0377C5-9F2C-4886-BD3C-31BF98469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178"/>
                <a:ext cx="21" cy="25"/>
              </a:xfrm>
              <a:custGeom>
                <a:avLst/>
                <a:gdLst>
                  <a:gd name="T0" fmla="*/ 14 w 21"/>
                  <a:gd name="T1" fmla="*/ 0 h 25"/>
                  <a:gd name="T2" fmla="*/ 14 w 21"/>
                  <a:gd name="T3" fmla="*/ 0 h 25"/>
                  <a:gd name="T4" fmla="*/ 17 w 21"/>
                  <a:gd name="T5" fmla="*/ 4 h 25"/>
                  <a:gd name="T6" fmla="*/ 18 w 21"/>
                  <a:gd name="T7" fmla="*/ 10 h 25"/>
                  <a:gd name="T8" fmla="*/ 18 w 21"/>
                  <a:gd name="T9" fmla="*/ 10 h 25"/>
                  <a:gd name="T10" fmla="*/ 17 w 21"/>
                  <a:gd name="T11" fmla="*/ 15 h 25"/>
                  <a:gd name="T12" fmla="*/ 14 w 21"/>
                  <a:gd name="T13" fmla="*/ 19 h 25"/>
                  <a:gd name="T14" fmla="*/ 9 w 21"/>
                  <a:gd name="T15" fmla="*/ 21 h 25"/>
                  <a:gd name="T16" fmla="*/ 5 w 21"/>
                  <a:gd name="T17" fmla="*/ 22 h 25"/>
                  <a:gd name="T18" fmla="*/ 5 w 21"/>
                  <a:gd name="T19" fmla="*/ 22 h 25"/>
                  <a:gd name="T20" fmla="*/ 0 w 21"/>
                  <a:gd name="T21" fmla="*/ 22 h 25"/>
                  <a:gd name="T22" fmla="*/ 0 w 21"/>
                  <a:gd name="T23" fmla="*/ 22 h 25"/>
                  <a:gd name="T24" fmla="*/ 5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4 w 21"/>
                  <a:gd name="T31" fmla="*/ 24 h 25"/>
                  <a:gd name="T32" fmla="*/ 18 w 21"/>
                  <a:gd name="T33" fmla="*/ 21 h 25"/>
                  <a:gd name="T34" fmla="*/ 21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20 w 21"/>
                  <a:gd name="T43" fmla="*/ 4 h 25"/>
                  <a:gd name="T44" fmla="*/ 17 w 21"/>
                  <a:gd name="T45" fmla="*/ 3 h 25"/>
                  <a:gd name="T46" fmla="*/ 14 w 21"/>
                  <a:gd name="T47" fmla="*/ 0 h 25"/>
                  <a:gd name="T48" fmla="*/ 14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8" y="10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9" y="21"/>
                    </a:lnTo>
                    <a:lnTo>
                      <a:pt x="5" y="22"/>
                    </a:lnTo>
                    <a:lnTo>
                      <a:pt x="0" y="22"/>
                    </a:lnTo>
                    <a:lnTo>
                      <a:pt x="5" y="24"/>
                    </a:lnTo>
                    <a:lnTo>
                      <a:pt x="9" y="25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20" y="4"/>
                    </a:lnTo>
                    <a:lnTo>
                      <a:pt x="17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5" name="Freeform 9322">
                <a:extLst>
                  <a:ext uri="{FF2B5EF4-FFF2-40B4-BE49-F238E27FC236}">
                    <a16:creationId xmlns:a16="http://schemas.microsoft.com/office/drawing/2014/main" id="{8EE616C2-2373-4168-971D-CFB002C7E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17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6" name="Freeform 9323">
                <a:extLst>
                  <a:ext uri="{FF2B5EF4-FFF2-40B4-BE49-F238E27FC236}">
                    <a16:creationId xmlns:a16="http://schemas.microsoft.com/office/drawing/2014/main" id="{908F2A2E-28CC-451B-90D3-BD3883052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262"/>
                <a:ext cx="32" cy="31"/>
              </a:xfrm>
              <a:custGeom>
                <a:avLst/>
                <a:gdLst>
                  <a:gd name="T0" fmla="*/ 0 w 32"/>
                  <a:gd name="T1" fmla="*/ 15 h 31"/>
                  <a:gd name="T2" fmla="*/ 0 w 32"/>
                  <a:gd name="T3" fmla="*/ 15 h 31"/>
                  <a:gd name="T4" fmla="*/ 2 w 32"/>
                  <a:gd name="T5" fmla="*/ 9 h 31"/>
                  <a:gd name="T6" fmla="*/ 5 w 32"/>
                  <a:gd name="T7" fmla="*/ 4 h 31"/>
                  <a:gd name="T8" fmla="*/ 9 w 32"/>
                  <a:gd name="T9" fmla="*/ 0 h 31"/>
                  <a:gd name="T10" fmla="*/ 17 w 32"/>
                  <a:gd name="T11" fmla="*/ 0 h 31"/>
                  <a:gd name="T12" fmla="*/ 17 w 32"/>
                  <a:gd name="T13" fmla="*/ 0 h 31"/>
                  <a:gd name="T14" fmla="*/ 23 w 32"/>
                  <a:gd name="T15" fmla="*/ 0 h 31"/>
                  <a:gd name="T16" fmla="*/ 27 w 32"/>
                  <a:gd name="T17" fmla="*/ 4 h 31"/>
                  <a:gd name="T18" fmla="*/ 30 w 32"/>
                  <a:gd name="T19" fmla="*/ 9 h 31"/>
                  <a:gd name="T20" fmla="*/ 32 w 32"/>
                  <a:gd name="T21" fmla="*/ 15 h 31"/>
                  <a:gd name="T22" fmla="*/ 32 w 32"/>
                  <a:gd name="T23" fmla="*/ 15 h 31"/>
                  <a:gd name="T24" fmla="*/ 30 w 32"/>
                  <a:gd name="T25" fmla="*/ 21 h 31"/>
                  <a:gd name="T26" fmla="*/ 27 w 32"/>
                  <a:gd name="T27" fmla="*/ 27 h 31"/>
                  <a:gd name="T28" fmla="*/ 23 w 32"/>
                  <a:gd name="T29" fmla="*/ 30 h 31"/>
                  <a:gd name="T30" fmla="*/ 17 w 32"/>
                  <a:gd name="T31" fmla="*/ 31 h 31"/>
                  <a:gd name="T32" fmla="*/ 17 w 32"/>
                  <a:gd name="T33" fmla="*/ 31 h 31"/>
                  <a:gd name="T34" fmla="*/ 9 w 32"/>
                  <a:gd name="T35" fmla="*/ 30 h 31"/>
                  <a:gd name="T36" fmla="*/ 5 w 32"/>
                  <a:gd name="T37" fmla="*/ 27 h 31"/>
                  <a:gd name="T38" fmla="*/ 2 w 32"/>
                  <a:gd name="T39" fmla="*/ 21 h 31"/>
                  <a:gd name="T40" fmla="*/ 0 w 32"/>
                  <a:gd name="T41" fmla="*/ 15 h 31"/>
                  <a:gd name="T42" fmla="*/ 0 w 32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0"/>
                    </a:lnTo>
                    <a:lnTo>
                      <a:pt x="17" y="0"/>
                    </a:lnTo>
                    <a:lnTo>
                      <a:pt x="23" y="0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1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1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7" name="Freeform 9324">
                <a:extLst>
                  <a:ext uri="{FF2B5EF4-FFF2-40B4-BE49-F238E27FC236}">
                    <a16:creationId xmlns:a16="http://schemas.microsoft.com/office/drawing/2014/main" id="{E3F22966-462D-4E40-847C-2D0605D2E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265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8 w 21"/>
                  <a:gd name="T7" fmla="*/ 9 h 25"/>
                  <a:gd name="T8" fmla="*/ 18 w 21"/>
                  <a:gd name="T9" fmla="*/ 9 h 25"/>
                  <a:gd name="T10" fmla="*/ 16 w 21"/>
                  <a:gd name="T11" fmla="*/ 15 h 25"/>
                  <a:gd name="T12" fmla="*/ 13 w 21"/>
                  <a:gd name="T13" fmla="*/ 19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4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21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19 w 21"/>
                  <a:gd name="T43" fmla="*/ 4 h 25"/>
                  <a:gd name="T44" fmla="*/ 16 w 21"/>
                  <a:gd name="T45" fmla="*/ 3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8" name="Freeform 9325">
                <a:extLst>
                  <a:ext uri="{FF2B5EF4-FFF2-40B4-BE49-F238E27FC236}">
                    <a16:creationId xmlns:a16="http://schemas.microsoft.com/office/drawing/2014/main" id="{9AE7B1C3-6A19-4259-A21C-4BB1C2EF5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25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5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6 w 18"/>
                  <a:gd name="T17" fmla="*/ 3 h 18"/>
                  <a:gd name="T18" fmla="*/ 18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6 w 18"/>
                  <a:gd name="T27" fmla="*/ 15 h 18"/>
                  <a:gd name="T28" fmla="*/ 13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9" name="Freeform 9326">
                <a:extLst>
                  <a:ext uri="{FF2B5EF4-FFF2-40B4-BE49-F238E27FC236}">
                    <a16:creationId xmlns:a16="http://schemas.microsoft.com/office/drawing/2014/main" id="{077B8C68-3039-4E6D-94E7-F0EE465D9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338"/>
                <a:ext cx="32" cy="33"/>
              </a:xfrm>
              <a:custGeom>
                <a:avLst/>
                <a:gdLst>
                  <a:gd name="T0" fmla="*/ 0 w 32"/>
                  <a:gd name="T1" fmla="*/ 17 h 33"/>
                  <a:gd name="T2" fmla="*/ 0 w 32"/>
                  <a:gd name="T3" fmla="*/ 17 h 33"/>
                  <a:gd name="T4" fmla="*/ 2 w 32"/>
                  <a:gd name="T5" fmla="*/ 11 h 33"/>
                  <a:gd name="T6" fmla="*/ 5 w 32"/>
                  <a:gd name="T7" fmla="*/ 6 h 33"/>
                  <a:gd name="T8" fmla="*/ 9 w 32"/>
                  <a:gd name="T9" fmla="*/ 2 h 33"/>
                  <a:gd name="T10" fmla="*/ 17 w 32"/>
                  <a:gd name="T11" fmla="*/ 0 h 33"/>
                  <a:gd name="T12" fmla="*/ 17 w 32"/>
                  <a:gd name="T13" fmla="*/ 0 h 33"/>
                  <a:gd name="T14" fmla="*/ 23 w 32"/>
                  <a:gd name="T15" fmla="*/ 2 h 33"/>
                  <a:gd name="T16" fmla="*/ 27 w 32"/>
                  <a:gd name="T17" fmla="*/ 6 h 33"/>
                  <a:gd name="T18" fmla="*/ 30 w 32"/>
                  <a:gd name="T19" fmla="*/ 11 h 33"/>
                  <a:gd name="T20" fmla="*/ 32 w 32"/>
                  <a:gd name="T21" fmla="*/ 17 h 33"/>
                  <a:gd name="T22" fmla="*/ 32 w 32"/>
                  <a:gd name="T23" fmla="*/ 17 h 33"/>
                  <a:gd name="T24" fmla="*/ 30 w 32"/>
                  <a:gd name="T25" fmla="*/ 23 h 33"/>
                  <a:gd name="T26" fmla="*/ 27 w 32"/>
                  <a:gd name="T27" fmla="*/ 29 h 33"/>
                  <a:gd name="T28" fmla="*/ 23 w 32"/>
                  <a:gd name="T29" fmla="*/ 32 h 33"/>
                  <a:gd name="T30" fmla="*/ 17 w 32"/>
                  <a:gd name="T31" fmla="*/ 33 h 33"/>
                  <a:gd name="T32" fmla="*/ 17 w 32"/>
                  <a:gd name="T33" fmla="*/ 33 h 33"/>
                  <a:gd name="T34" fmla="*/ 9 w 32"/>
                  <a:gd name="T35" fmla="*/ 32 h 33"/>
                  <a:gd name="T36" fmla="*/ 5 w 32"/>
                  <a:gd name="T37" fmla="*/ 29 h 33"/>
                  <a:gd name="T38" fmla="*/ 2 w 32"/>
                  <a:gd name="T39" fmla="*/ 23 h 33"/>
                  <a:gd name="T40" fmla="*/ 0 w 32"/>
                  <a:gd name="T41" fmla="*/ 17 h 33"/>
                  <a:gd name="T42" fmla="*/ 0 w 32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5" y="6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6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9"/>
                    </a:lnTo>
                    <a:lnTo>
                      <a:pt x="23" y="32"/>
                    </a:lnTo>
                    <a:lnTo>
                      <a:pt x="17" y="33"/>
                    </a:lnTo>
                    <a:lnTo>
                      <a:pt x="9" y="32"/>
                    </a:lnTo>
                    <a:lnTo>
                      <a:pt x="5" y="29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0" name="Freeform 9327">
                <a:extLst>
                  <a:ext uri="{FF2B5EF4-FFF2-40B4-BE49-F238E27FC236}">
                    <a16:creationId xmlns:a16="http://schemas.microsoft.com/office/drawing/2014/main" id="{DEBEE3FD-340E-46F9-9909-1EAD8F21C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343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8 w 21"/>
                  <a:gd name="T7" fmla="*/ 9 h 25"/>
                  <a:gd name="T8" fmla="*/ 18 w 21"/>
                  <a:gd name="T9" fmla="*/ 9 h 25"/>
                  <a:gd name="T10" fmla="*/ 16 w 21"/>
                  <a:gd name="T11" fmla="*/ 15 h 25"/>
                  <a:gd name="T12" fmla="*/ 13 w 21"/>
                  <a:gd name="T13" fmla="*/ 19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4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21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19 w 21"/>
                  <a:gd name="T43" fmla="*/ 4 h 25"/>
                  <a:gd name="T44" fmla="*/ 16 w 21"/>
                  <a:gd name="T45" fmla="*/ 3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1" name="Freeform 9328">
                <a:extLst>
                  <a:ext uri="{FF2B5EF4-FFF2-40B4-BE49-F238E27FC236}">
                    <a16:creationId xmlns:a16="http://schemas.microsoft.com/office/drawing/2014/main" id="{733685CC-9101-4245-9301-9FE6567AB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33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5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6 w 18"/>
                  <a:gd name="T17" fmla="*/ 3 h 18"/>
                  <a:gd name="T18" fmla="*/ 18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6 w 18"/>
                  <a:gd name="T27" fmla="*/ 15 h 18"/>
                  <a:gd name="T28" fmla="*/ 13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2" name="Freeform 9329">
                <a:extLst>
                  <a:ext uri="{FF2B5EF4-FFF2-40B4-BE49-F238E27FC236}">
                    <a16:creationId xmlns:a16="http://schemas.microsoft.com/office/drawing/2014/main" id="{2C4A066D-992E-4E0F-8950-1458282BC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902"/>
                <a:ext cx="23" cy="22"/>
              </a:xfrm>
              <a:custGeom>
                <a:avLst/>
                <a:gdLst>
                  <a:gd name="T0" fmla="*/ 0 w 23"/>
                  <a:gd name="T1" fmla="*/ 12 h 22"/>
                  <a:gd name="T2" fmla="*/ 0 w 23"/>
                  <a:gd name="T3" fmla="*/ 12 h 22"/>
                  <a:gd name="T4" fmla="*/ 2 w 23"/>
                  <a:gd name="T5" fmla="*/ 7 h 22"/>
                  <a:gd name="T6" fmla="*/ 3 w 23"/>
                  <a:gd name="T7" fmla="*/ 4 h 22"/>
                  <a:gd name="T8" fmla="*/ 8 w 23"/>
                  <a:gd name="T9" fmla="*/ 1 h 22"/>
                  <a:gd name="T10" fmla="*/ 12 w 23"/>
                  <a:gd name="T11" fmla="*/ 0 h 22"/>
                  <a:gd name="T12" fmla="*/ 12 w 23"/>
                  <a:gd name="T13" fmla="*/ 0 h 22"/>
                  <a:gd name="T14" fmla="*/ 15 w 23"/>
                  <a:gd name="T15" fmla="*/ 1 h 22"/>
                  <a:gd name="T16" fmla="*/ 20 w 23"/>
                  <a:gd name="T17" fmla="*/ 4 h 22"/>
                  <a:gd name="T18" fmla="*/ 21 w 23"/>
                  <a:gd name="T19" fmla="*/ 7 h 22"/>
                  <a:gd name="T20" fmla="*/ 23 w 23"/>
                  <a:gd name="T21" fmla="*/ 12 h 22"/>
                  <a:gd name="T22" fmla="*/ 23 w 23"/>
                  <a:gd name="T23" fmla="*/ 12 h 22"/>
                  <a:gd name="T24" fmla="*/ 21 w 23"/>
                  <a:gd name="T25" fmla="*/ 16 h 22"/>
                  <a:gd name="T26" fmla="*/ 20 w 23"/>
                  <a:gd name="T27" fmla="*/ 19 h 22"/>
                  <a:gd name="T28" fmla="*/ 15 w 23"/>
                  <a:gd name="T29" fmla="*/ 22 h 22"/>
                  <a:gd name="T30" fmla="*/ 12 w 23"/>
                  <a:gd name="T31" fmla="*/ 22 h 22"/>
                  <a:gd name="T32" fmla="*/ 12 w 23"/>
                  <a:gd name="T33" fmla="*/ 22 h 22"/>
                  <a:gd name="T34" fmla="*/ 8 w 23"/>
                  <a:gd name="T35" fmla="*/ 22 h 22"/>
                  <a:gd name="T36" fmla="*/ 3 w 23"/>
                  <a:gd name="T37" fmla="*/ 19 h 22"/>
                  <a:gd name="T38" fmla="*/ 2 w 23"/>
                  <a:gd name="T39" fmla="*/ 16 h 22"/>
                  <a:gd name="T40" fmla="*/ 0 w 23"/>
                  <a:gd name="T41" fmla="*/ 12 h 22"/>
                  <a:gd name="T42" fmla="*/ 0 w 23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2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20" y="4"/>
                    </a:lnTo>
                    <a:lnTo>
                      <a:pt x="21" y="7"/>
                    </a:lnTo>
                    <a:lnTo>
                      <a:pt x="23" y="12"/>
                    </a:lnTo>
                    <a:lnTo>
                      <a:pt x="21" y="16"/>
                    </a:lnTo>
                    <a:lnTo>
                      <a:pt x="20" y="19"/>
                    </a:lnTo>
                    <a:lnTo>
                      <a:pt x="15" y="22"/>
                    </a:lnTo>
                    <a:lnTo>
                      <a:pt x="12" y="22"/>
                    </a:lnTo>
                    <a:lnTo>
                      <a:pt x="8" y="22"/>
                    </a:lnTo>
                    <a:lnTo>
                      <a:pt x="3" y="19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3" name="Freeform 9330">
                <a:extLst>
                  <a:ext uri="{FF2B5EF4-FFF2-40B4-BE49-F238E27FC236}">
                    <a16:creationId xmlns:a16="http://schemas.microsoft.com/office/drawing/2014/main" id="{87A4892E-FF0B-45A7-93B5-524BD81D6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05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1 w 15"/>
                  <a:gd name="T5" fmla="*/ 3 h 18"/>
                  <a:gd name="T6" fmla="*/ 12 w 15"/>
                  <a:gd name="T7" fmla="*/ 7 h 18"/>
                  <a:gd name="T8" fmla="*/ 12 w 15"/>
                  <a:gd name="T9" fmla="*/ 7 h 18"/>
                  <a:gd name="T10" fmla="*/ 11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6 h 18"/>
                  <a:gd name="T32" fmla="*/ 12 w 15"/>
                  <a:gd name="T33" fmla="*/ 15 h 18"/>
                  <a:gd name="T34" fmla="*/ 14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6"/>
                    </a:lnTo>
                    <a:lnTo>
                      <a:pt x="12" y="15"/>
                    </a:lnTo>
                    <a:lnTo>
                      <a:pt x="14" y="12"/>
                    </a:lnTo>
                    <a:lnTo>
                      <a:pt x="15" y="9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4" name="Freeform 9331">
                <a:extLst>
                  <a:ext uri="{FF2B5EF4-FFF2-40B4-BE49-F238E27FC236}">
                    <a16:creationId xmlns:a16="http://schemas.microsoft.com/office/drawing/2014/main" id="{2E3A1C2C-D8A9-4706-9104-025E69FD1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1899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1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5" name="Freeform 9332">
                <a:extLst>
                  <a:ext uri="{FF2B5EF4-FFF2-40B4-BE49-F238E27FC236}">
                    <a16:creationId xmlns:a16="http://schemas.microsoft.com/office/drawing/2014/main" id="{D3F537D5-DFF6-48B4-9F18-62F8BF554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016"/>
                <a:ext cx="22" cy="22"/>
              </a:xfrm>
              <a:custGeom>
                <a:avLst/>
                <a:gdLst>
                  <a:gd name="T0" fmla="*/ 0 w 22"/>
                  <a:gd name="T1" fmla="*/ 12 h 22"/>
                  <a:gd name="T2" fmla="*/ 0 w 22"/>
                  <a:gd name="T3" fmla="*/ 12 h 22"/>
                  <a:gd name="T4" fmla="*/ 1 w 22"/>
                  <a:gd name="T5" fmla="*/ 7 h 22"/>
                  <a:gd name="T6" fmla="*/ 3 w 22"/>
                  <a:gd name="T7" fmla="*/ 3 h 22"/>
                  <a:gd name="T8" fmla="*/ 7 w 22"/>
                  <a:gd name="T9" fmla="*/ 1 h 22"/>
                  <a:gd name="T10" fmla="*/ 12 w 22"/>
                  <a:gd name="T11" fmla="*/ 0 h 22"/>
                  <a:gd name="T12" fmla="*/ 12 w 22"/>
                  <a:gd name="T13" fmla="*/ 0 h 22"/>
                  <a:gd name="T14" fmla="*/ 16 w 22"/>
                  <a:gd name="T15" fmla="*/ 1 h 22"/>
                  <a:gd name="T16" fmla="*/ 19 w 22"/>
                  <a:gd name="T17" fmla="*/ 3 h 22"/>
                  <a:gd name="T18" fmla="*/ 22 w 22"/>
                  <a:gd name="T19" fmla="*/ 7 h 22"/>
                  <a:gd name="T20" fmla="*/ 22 w 22"/>
                  <a:gd name="T21" fmla="*/ 12 h 22"/>
                  <a:gd name="T22" fmla="*/ 22 w 22"/>
                  <a:gd name="T23" fmla="*/ 12 h 22"/>
                  <a:gd name="T24" fmla="*/ 22 w 22"/>
                  <a:gd name="T25" fmla="*/ 16 h 22"/>
                  <a:gd name="T26" fmla="*/ 19 w 22"/>
                  <a:gd name="T27" fmla="*/ 19 h 22"/>
                  <a:gd name="T28" fmla="*/ 16 w 22"/>
                  <a:gd name="T29" fmla="*/ 21 h 22"/>
                  <a:gd name="T30" fmla="*/ 12 w 22"/>
                  <a:gd name="T31" fmla="*/ 22 h 22"/>
                  <a:gd name="T32" fmla="*/ 12 w 22"/>
                  <a:gd name="T33" fmla="*/ 22 h 22"/>
                  <a:gd name="T34" fmla="*/ 7 w 22"/>
                  <a:gd name="T35" fmla="*/ 21 h 22"/>
                  <a:gd name="T36" fmla="*/ 3 w 22"/>
                  <a:gd name="T37" fmla="*/ 19 h 22"/>
                  <a:gd name="T38" fmla="*/ 1 w 22"/>
                  <a:gd name="T39" fmla="*/ 16 h 22"/>
                  <a:gd name="T40" fmla="*/ 0 w 22"/>
                  <a:gd name="T41" fmla="*/ 12 h 22"/>
                  <a:gd name="T42" fmla="*/ 0 w 22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2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19" y="3"/>
                    </a:lnTo>
                    <a:lnTo>
                      <a:pt x="22" y="7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19" y="19"/>
                    </a:lnTo>
                    <a:lnTo>
                      <a:pt x="16" y="21"/>
                    </a:lnTo>
                    <a:lnTo>
                      <a:pt x="12" y="22"/>
                    </a:lnTo>
                    <a:lnTo>
                      <a:pt x="7" y="21"/>
                    </a:lnTo>
                    <a:lnTo>
                      <a:pt x="3" y="19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6" name="Freeform 9333">
                <a:extLst>
                  <a:ext uri="{FF2B5EF4-FFF2-40B4-BE49-F238E27FC236}">
                    <a16:creationId xmlns:a16="http://schemas.microsoft.com/office/drawing/2014/main" id="{75F68CED-D454-4A1D-82BB-24C28272B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2019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0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0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6 h 18"/>
                  <a:gd name="T32" fmla="*/ 12 w 15"/>
                  <a:gd name="T33" fmla="*/ 15 h 18"/>
                  <a:gd name="T34" fmla="*/ 13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6"/>
                    </a:lnTo>
                    <a:lnTo>
                      <a:pt x="12" y="15"/>
                    </a:lnTo>
                    <a:lnTo>
                      <a:pt x="13" y="12"/>
                    </a:lnTo>
                    <a:lnTo>
                      <a:pt x="15" y="9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7" name="Freeform 9334">
                <a:extLst>
                  <a:ext uri="{FF2B5EF4-FFF2-40B4-BE49-F238E27FC236}">
                    <a16:creationId xmlns:a16="http://schemas.microsoft.com/office/drawing/2014/main" id="{4FB78D4F-1CBB-4187-90A1-0381323FA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013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2 w 12"/>
                  <a:gd name="T7" fmla="*/ 3 h 13"/>
                  <a:gd name="T8" fmla="*/ 5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2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5 w 12"/>
                  <a:gd name="T35" fmla="*/ 12 h 13"/>
                  <a:gd name="T36" fmla="*/ 2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8" name="Freeform 9335">
                <a:extLst>
                  <a:ext uri="{FF2B5EF4-FFF2-40B4-BE49-F238E27FC236}">
                    <a16:creationId xmlns:a16="http://schemas.microsoft.com/office/drawing/2014/main" id="{82C39BC6-645B-4E7B-97DF-72C006E14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770"/>
                <a:ext cx="23" cy="22"/>
              </a:xfrm>
              <a:custGeom>
                <a:avLst/>
                <a:gdLst>
                  <a:gd name="T0" fmla="*/ 0 w 23"/>
                  <a:gd name="T1" fmla="*/ 12 h 22"/>
                  <a:gd name="T2" fmla="*/ 0 w 23"/>
                  <a:gd name="T3" fmla="*/ 12 h 22"/>
                  <a:gd name="T4" fmla="*/ 2 w 23"/>
                  <a:gd name="T5" fmla="*/ 7 h 22"/>
                  <a:gd name="T6" fmla="*/ 3 w 23"/>
                  <a:gd name="T7" fmla="*/ 3 h 22"/>
                  <a:gd name="T8" fmla="*/ 8 w 23"/>
                  <a:gd name="T9" fmla="*/ 1 h 22"/>
                  <a:gd name="T10" fmla="*/ 12 w 23"/>
                  <a:gd name="T11" fmla="*/ 0 h 22"/>
                  <a:gd name="T12" fmla="*/ 12 w 23"/>
                  <a:gd name="T13" fmla="*/ 0 h 22"/>
                  <a:gd name="T14" fmla="*/ 17 w 23"/>
                  <a:gd name="T15" fmla="*/ 1 h 22"/>
                  <a:gd name="T16" fmla="*/ 20 w 23"/>
                  <a:gd name="T17" fmla="*/ 3 h 22"/>
                  <a:gd name="T18" fmla="*/ 23 w 23"/>
                  <a:gd name="T19" fmla="*/ 7 h 22"/>
                  <a:gd name="T20" fmla="*/ 23 w 23"/>
                  <a:gd name="T21" fmla="*/ 12 h 22"/>
                  <a:gd name="T22" fmla="*/ 23 w 23"/>
                  <a:gd name="T23" fmla="*/ 12 h 22"/>
                  <a:gd name="T24" fmla="*/ 23 w 23"/>
                  <a:gd name="T25" fmla="*/ 16 h 22"/>
                  <a:gd name="T26" fmla="*/ 20 w 23"/>
                  <a:gd name="T27" fmla="*/ 19 h 22"/>
                  <a:gd name="T28" fmla="*/ 17 w 23"/>
                  <a:gd name="T29" fmla="*/ 21 h 22"/>
                  <a:gd name="T30" fmla="*/ 12 w 23"/>
                  <a:gd name="T31" fmla="*/ 22 h 22"/>
                  <a:gd name="T32" fmla="*/ 12 w 23"/>
                  <a:gd name="T33" fmla="*/ 22 h 22"/>
                  <a:gd name="T34" fmla="*/ 8 w 23"/>
                  <a:gd name="T35" fmla="*/ 21 h 22"/>
                  <a:gd name="T36" fmla="*/ 3 w 23"/>
                  <a:gd name="T37" fmla="*/ 19 h 22"/>
                  <a:gd name="T38" fmla="*/ 2 w 23"/>
                  <a:gd name="T39" fmla="*/ 16 h 22"/>
                  <a:gd name="T40" fmla="*/ 0 w 23"/>
                  <a:gd name="T41" fmla="*/ 12 h 22"/>
                  <a:gd name="T42" fmla="*/ 0 w 23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2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3" y="3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0" y="3"/>
                    </a:lnTo>
                    <a:lnTo>
                      <a:pt x="23" y="7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0" y="19"/>
                    </a:lnTo>
                    <a:lnTo>
                      <a:pt x="17" y="21"/>
                    </a:lnTo>
                    <a:lnTo>
                      <a:pt x="12" y="22"/>
                    </a:lnTo>
                    <a:lnTo>
                      <a:pt x="8" y="21"/>
                    </a:lnTo>
                    <a:lnTo>
                      <a:pt x="3" y="19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9" name="Freeform 9336">
                <a:extLst>
                  <a:ext uri="{FF2B5EF4-FFF2-40B4-BE49-F238E27FC236}">
                    <a16:creationId xmlns:a16="http://schemas.microsoft.com/office/drawing/2014/main" id="{07D59B1E-1CCD-4138-BBBC-95D01E7DF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773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1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1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6 h 18"/>
                  <a:gd name="T32" fmla="*/ 12 w 15"/>
                  <a:gd name="T33" fmla="*/ 15 h 18"/>
                  <a:gd name="T34" fmla="*/ 14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6"/>
                    </a:lnTo>
                    <a:lnTo>
                      <a:pt x="12" y="15"/>
                    </a:lnTo>
                    <a:lnTo>
                      <a:pt x="14" y="12"/>
                    </a:lnTo>
                    <a:lnTo>
                      <a:pt x="15" y="9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0" name="Freeform 9337">
                <a:extLst>
                  <a:ext uri="{FF2B5EF4-FFF2-40B4-BE49-F238E27FC236}">
                    <a16:creationId xmlns:a16="http://schemas.microsoft.com/office/drawing/2014/main" id="{D5C9D5BB-4F86-4A89-B13E-8CC6822D3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767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3 h 13"/>
                  <a:gd name="T8" fmla="*/ 4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2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4 w 12"/>
                  <a:gd name="T35" fmla="*/ 12 h 13"/>
                  <a:gd name="T36" fmla="*/ 1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1" name="Freeform 9338">
                <a:extLst>
                  <a:ext uri="{FF2B5EF4-FFF2-40B4-BE49-F238E27FC236}">
                    <a16:creationId xmlns:a16="http://schemas.microsoft.com/office/drawing/2014/main" id="{F7E4BD55-701E-4DF0-B557-87210D095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2026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4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8 w 33"/>
                  <a:gd name="T17" fmla="*/ 5 h 32"/>
                  <a:gd name="T18" fmla="*/ 31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1 w 33"/>
                  <a:gd name="T25" fmla="*/ 23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4 w 33"/>
                  <a:gd name="T37" fmla="*/ 27 h 32"/>
                  <a:gd name="T38" fmla="*/ 1 w 33"/>
                  <a:gd name="T39" fmla="*/ 23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3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2" name="Freeform 9339">
                <a:extLst>
                  <a:ext uri="{FF2B5EF4-FFF2-40B4-BE49-F238E27FC236}">
                    <a16:creationId xmlns:a16="http://schemas.microsoft.com/office/drawing/2014/main" id="{B692BE94-7849-435B-A0CB-BFBECD7C1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031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3 h 24"/>
                  <a:gd name="T12" fmla="*/ 15 w 23"/>
                  <a:gd name="T13" fmla="*/ 18 h 24"/>
                  <a:gd name="T14" fmla="*/ 11 w 23"/>
                  <a:gd name="T15" fmla="*/ 21 h 24"/>
                  <a:gd name="T16" fmla="*/ 6 w 23"/>
                  <a:gd name="T17" fmla="*/ 21 h 24"/>
                  <a:gd name="T18" fmla="*/ 6 w 23"/>
                  <a:gd name="T19" fmla="*/ 21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2 h 24"/>
                  <a:gd name="T26" fmla="*/ 9 w 23"/>
                  <a:gd name="T27" fmla="*/ 24 h 24"/>
                  <a:gd name="T28" fmla="*/ 9 w 23"/>
                  <a:gd name="T29" fmla="*/ 24 h 24"/>
                  <a:gd name="T30" fmla="*/ 15 w 23"/>
                  <a:gd name="T31" fmla="*/ 22 h 24"/>
                  <a:gd name="T32" fmla="*/ 18 w 23"/>
                  <a:gd name="T33" fmla="*/ 21 h 24"/>
                  <a:gd name="T34" fmla="*/ 21 w 23"/>
                  <a:gd name="T35" fmla="*/ 16 h 24"/>
                  <a:gd name="T36" fmla="*/ 23 w 23"/>
                  <a:gd name="T37" fmla="*/ 10 h 24"/>
                  <a:gd name="T38" fmla="*/ 23 w 23"/>
                  <a:gd name="T39" fmla="*/ 10 h 24"/>
                  <a:gd name="T40" fmla="*/ 21 w 23"/>
                  <a:gd name="T41" fmla="*/ 7 h 24"/>
                  <a:gd name="T42" fmla="*/ 20 w 23"/>
                  <a:gd name="T43" fmla="*/ 4 h 24"/>
                  <a:gd name="T44" fmla="*/ 18 w 23"/>
                  <a:gd name="T45" fmla="*/ 1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5" y="18"/>
                    </a:lnTo>
                    <a:lnTo>
                      <a:pt x="11" y="21"/>
                    </a:lnTo>
                    <a:lnTo>
                      <a:pt x="6" y="21"/>
                    </a:lnTo>
                    <a:lnTo>
                      <a:pt x="0" y="21"/>
                    </a:lnTo>
                    <a:lnTo>
                      <a:pt x="5" y="22"/>
                    </a:lnTo>
                    <a:lnTo>
                      <a:pt x="9" y="24"/>
                    </a:lnTo>
                    <a:lnTo>
                      <a:pt x="15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0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8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3" name="Freeform 9340">
                <a:extLst>
                  <a:ext uri="{FF2B5EF4-FFF2-40B4-BE49-F238E27FC236}">
                    <a16:creationId xmlns:a16="http://schemas.microsoft.com/office/drawing/2014/main" id="{19718260-A691-4368-91ED-AA5C895C3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02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4" name="Freeform 9341">
                <a:extLst>
                  <a:ext uri="{FF2B5EF4-FFF2-40B4-BE49-F238E27FC236}">
                    <a16:creationId xmlns:a16="http://schemas.microsoft.com/office/drawing/2014/main" id="{22BB683D-0796-4280-8983-4587AAC5D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128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2 w 32"/>
                  <a:gd name="T5" fmla="*/ 9 h 32"/>
                  <a:gd name="T6" fmla="*/ 5 w 32"/>
                  <a:gd name="T7" fmla="*/ 5 h 32"/>
                  <a:gd name="T8" fmla="*/ 9 w 32"/>
                  <a:gd name="T9" fmla="*/ 2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0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0 w 32"/>
                  <a:gd name="T25" fmla="*/ 23 h 32"/>
                  <a:gd name="T26" fmla="*/ 27 w 32"/>
                  <a:gd name="T27" fmla="*/ 27 h 32"/>
                  <a:gd name="T28" fmla="*/ 23 w 32"/>
                  <a:gd name="T29" fmla="*/ 30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0 h 32"/>
                  <a:gd name="T36" fmla="*/ 5 w 32"/>
                  <a:gd name="T37" fmla="*/ 27 h 32"/>
                  <a:gd name="T38" fmla="*/ 2 w 32"/>
                  <a:gd name="T39" fmla="*/ 23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2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5" name="Freeform 9342">
                <a:extLst>
                  <a:ext uri="{FF2B5EF4-FFF2-40B4-BE49-F238E27FC236}">
                    <a16:creationId xmlns:a16="http://schemas.microsoft.com/office/drawing/2014/main" id="{87EF0EAB-CD8F-455E-9F40-82A671DC3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2133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6 w 21"/>
                  <a:gd name="T11" fmla="*/ 13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1 h 24"/>
                  <a:gd name="T18" fmla="*/ 4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4 w 21"/>
                  <a:gd name="T25" fmla="*/ 22 h 24"/>
                  <a:gd name="T26" fmla="*/ 9 w 21"/>
                  <a:gd name="T27" fmla="*/ 24 h 24"/>
                  <a:gd name="T28" fmla="*/ 9 w 21"/>
                  <a:gd name="T29" fmla="*/ 24 h 24"/>
                  <a:gd name="T30" fmla="*/ 13 w 21"/>
                  <a:gd name="T31" fmla="*/ 22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0 h 24"/>
                  <a:gd name="T38" fmla="*/ 21 w 21"/>
                  <a:gd name="T39" fmla="*/ 10 h 24"/>
                  <a:gd name="T40" fmla="*/ 21 w 21"/>
                  <a:gd name="T41" fmla="*/ 7 h 24"/>
                  <a:gd name="T42" fmla="*/ 19 w 21"/>
                  <a:gd name="T43" fmla="*/ 4 h 24"/>
                  <a:gd name="T44" fmla="*/ 16 w 21"/>
                  <a:gd name="T45" fmla="*/ 1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2"/>
                    </a:lnTo>
                    <a:lnTo>
                      <a:pt x="9" y="24"/>
                    </a:lnTo>
                    <a:lnTo>
                      <a:pt x="13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0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6" name="Freeform 9343">
                <a:extLst>
                  <a:ext uri="{FF2B5EF4-FFF2-40B4-BE49-F238E27FC236}">
                    <a16:creationId xmlns:a16="http://schemas.microsoft.com/office/drawing/2014/main" id="{4E62CE59-3501-47AC-A541-9466D556D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212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7" name="Freeform 9344">
                <a:extLst>
                  <a:ext uri="{FF2B5EF4-FFF2-40B4-BE49-F238E27FC236}">
                    <a16:creationId xmlns:a16="http://schemas.microsoft.com/office/drawing/2014/main" id="{801DDCD7-D115-439D-9EC8-ACC0E291B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218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4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8 w 33"/>
                  <a:gd name="T17" fmla="*/ 5 h 32"/>
                  <a:gd name="T18" fmla="*/ 31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1 w 33"/>
                  <a:gd name="T25" fmla="*/ 23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4 w 33"/>
                  <a:gd name="T37" fmla="*/ 27 h 32"/>
                  <a:gd name="T38" fmla="*/ 1 w 33"/>
                  <a:gd name="T39" fmla="*/ 23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3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8" name="Freeform 9345">
                <a:extLst>
                  <a:ext uri="{FF2B5EF4-FFF2-40B4-BE49-F238E27FC236}">
                    <a16:creationId xmlns:a16="http://schemas.microsoft.com/office/drawing/2014/main" id="{33E39EA1-49AB-42C1-8367-57B33F2E2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223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3 h 24"/>
                  <a:gd name="T12" fmla="*/ 15 w 23"/>
                  <a:gd name="T13" fmla="*/ 18 h 24"/>
                  <a:gd name="T14" fmla="*/ 11 w 23"/>
                  <a:gd name="T15" fmla="*/ 21 h 24"/>
                  <a:gd name="T16" fmla="*/ 6 w 23"/>
                  <a:gd name="T17" fmla="*/ 21 h 24"/>
                  <a:gd name="T18" fmla="*/ 6 w 23"/>
                  <a:gd name="T19" fmla="*/ 21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2 h 24"/>
                  <a:gd name="T26" fmla="*/ 9 w 23"/>
                  <a:gd name="T27" fmla="*/ 24 h 24"/>
                  <a:gd name="T28" fmla="*/ 9 w 23"/>
                  <a:gd name="T29" fmla="*/ 24 h 24"/>
                  <a:gd name="T30" fmla="*/ 15 w 23"/>
                  <a:gd name="T31" fmla="*/ 22 h 24"/>
                  <a:gd name="T32" fmla="*/ 18 w 23"/>
                  <a:gd name="T33" fmla="*/ 21 h 24"/>
                  <a:gd name="T34" fmla="*/ 21 w 23"/>
                  <a:gd name="T35" fmla="*/ 16 h 24"/>
                  <a:gd name="T36" fmla="*/ 23 w 23"/>
                  <a:gd name="T37" fmla="*/ 10 h 24"/>
                  <a:gd name="T38" fmla="*/ 23 w 23"/>
                  <a:gd name="T39" fmla="*/ 10 h 24"/>
                  <a:gd name="T40" fmla="*/ 21 w 23"/>
                  <a:gd name="T41" fmla="*/ 7 h 24"/>
                  <a:gd name="T42" fmla="*/ 20 w 23"/>
                  <a:gd name="T43" fmla="*/ 4 h 24"/>
                  <a:gd name="T44" fmla="*/ 18 w 23"/>
                  <a:gd name="T45" fmla="*/ 1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5" y="18"/>
                    </a:lnTo>
                    <a:lnTo>
                      <a:pt x="11" y="21"/>
                    </a:lnTo>
                    <a:lnTo>
                      <a:pt x="6" y="21"/>
                    </a:lnTo>
                    <a:lnTo>
                      <a:pt x="0" y="21"/>
                    </a:lnTo>
                    <a:lnTo>
                      <a:pt x="5" y="22"/>
                    </a:lnTo>
                    <a:lnTo>
                      <a:pt x="9" y="24"/>
                    </a:lnTo>
                    <a:lnTo>
                      <a:pt x="15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0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8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9" name="Freeform 9346">
                <a:extLst>
                  <a:ext uri="{FF2B5EF4-FFF2-40B4-BE49-F238E27FC236}">
                    <a16:creationId xmlns:a16="http://schemas.microsoft.com/office/drawing/2014/main" id="{D3A1CD27-9326-4E4C-A734-2B55F979D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221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0" name="Freeform 9347">
                <a:extLst>
                  <a:ext uri="{FF2B5EF4-FFF2-40B4-BE49-F238E27FC236}">
                    <a16:creationId xmlns:a16="http://schemas.microsoft.com/office/drawing/2014/main" id="{12520B22-887A-4AA2-88EA-E290CED23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184"/>
                <a:ext cx="33" cy="33"/>
              </a:xfrm>
              <a:custGeom>
                <a:avLst/>
                <a:gdLst>
                  <a:gd name="T0" fmla="*/ 0 w 33"/>
                  <a:gd name="T1" fmla="*/ 16 h 33"/>
                  <a:gd name="T2" fmla="*/ 0 w 33"/>
                  <a:gd name="T3" fmla="*/ 16 h 33"/>
                  <a:gd name="T4" fmla="*/ 2 w 33"/>
                  <a:gd name="T5" fmla="*/ 10 h 33"/>
                  <a:gd name="T6" fmla="*/ 5 w 33"/>
                  <a:gd name="T7" fmla="*/ 4 h 33"/>
                  <a:gd name="T8" fmla="*/ 11 w 33"/>
                  <a:gd name="T9" fmla="*/ 1 h 33"/>
                  <a:gd name="T10" fmla="*/ 17 w 33"/>
                  <a:gd name="T11" fmla="*/ 0 h 33"/>
                  <a:gd name="T12" fmla="*/ 17 w 33"/>
                  <a:gd name="T13" fmla="*/ 0 h 33"/>
                  <a:gd name="T14" fmla="*/ 23 w 33"/>
                  <a:gd name="T15" fmla="*/ 1 h 33"/>
                  <a:gd name="T16" fmla="*/ 29 w 33"/>
                  <a:gd name="T17" fmla="*/ 4 h 33"/>
                  <a:gd name="T18" fmla="*/ 32 w 33"/>
                  <a:gd name="T19" fmla="*/ 10 h 33"/>
                  <a:gd name="T20" fmla="*/ 33 w 33"/>
                  <a:gd name="T21" fmla="*/ 16 h 33"/>
                  <a:gd name="T22" fmla="*/ 33 w 33"/>
                  <a:gd name="T23" fmla="*/ 16 h 33"/>
                  <a:gd name="T24" fmla="*/ 32 w 33"/>
                  <a:gd name="T25" fmla="*/ 22 h 33"/>
                  <a:gd name="T26" fmla="*/ 29 w 33"/>
                  <a:gd name="T27" fmla="*/ 27 h 33"/>
                  <a:gd name="T28" fmla="*/ 23 w 33"/>
                  <a:gd name="T29" fmla="*/ 31 h 33"/>
                  <a:gd name="T30" fmla="*/ 17 w 33"/>
                  <a:gd name="T31" fmla="*/ 33 h 33"/>
                  <a:gd name="T32" fmla="*/ 17 w 33"/>
                  <a:gd name="T33" fmla="*/ 33 h 33"/>
                  <a:gd name="T34" fmla="*/ 11 w 33"/>
                  <a:gd name="T35" fmla="*/ 31 h 33"/>
                  <a:gd name="T36" fmla="*/ 5 w 33"/>
                  <a:gd name="T37" fmla="*/ 27 h 33"/>
                  <a:gd name="T38" fmla="*/ 2 w 33"/>
                  <a:gd name="T39" fmla="*/ 22 h 33"/>
                  <a:gd name="T40" fmla="*/ 0 w 33"/>
                  <a:gd name="T41" fmla="*/ 16 h 33"/>
                  <a:gd name="T42" fmla="*/ 0 w 33"/>
                  <a:gd name="T43" fmla="*/ 16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9" y="4"/>
                    </a:lnTo>
                    <a:lnTo>
                      <a:pt x="32" y="10"/>
                    </a:lnTo>
                    <a:lnTo>
                      <a:pt x="33" y="16"/>
                    </a:lnTo>
                    <a:lnTo>
                      <a:pt x="32" y="22"/>
                    </a:lnTo>
                    <a:lnTo>
                      <a:pt x="29" y="27"/>
                    </a:lnTo>
                    <a:lnTo>
                      <a:pt x="23" y="31"/>
                    </a:lnTo>
                    <a:lnTo>
                      <a:pt x="17" y="33"/>
                    </a:lnTo>
                    <a:lnTo>
                      <a:pt x="11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1" name="Freeform 9348">
                <a:extLst>
                  <a:ext uri="{FF2B5EF4-FFF2-40B4-BE49-F238E27FC236}">
                    <a16:creationId xmlns:a16="http://schemas.microsoft.com/office/drawing/2014/main" id="{FEAC91D1-B1D8-4B98-8F43-A767B9C78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188"/>
                <a:ext cx="22" cy="26"/>
              </a:xfrm>
              <a:custGeom>
                <a:avLst/>
                <a:gdLst>
                  <a:gd name="T0" fmla="*/ 13 w 22"/>
                  <a:gd name="T1" fmla="*/ 0 h 26"/>
                  <a:gd name="T2" fmla="*/ 13 w 22"/>
                  <a:gd name="T3" fmla="*/ 0 h 26"/>
                  <a:gd name="T4" fmla="*/ 16 w 22"/>
                  <a:gd name="T5" fmla="*/ 5 h 26"/>
                  <a:gd name="T6" fmla="*/ 18 w 22"/>
                  <a:gd name="T7" fmla="*/ 9 h 26"/>
                  <a:gd name="T8" fmla="*/ 18 w 22"/>
                  <a:gd name="T9" fmla="*/ 9 h 26"/>
                  <a:gd name="T10" fmla="*/ 16 w 22"/>
                  <a:gd name="T11" fmla="*/ 15 h 26"/>
                  <a:gd name="T12" fmla="*/ 15 w 22"/>
                  <a:gd name="T13" fmla="*/ 18 h 26"/>
                  <a:gd name="T14" fmla="*/ 10 w 22"/>
                  <a:gd name="T15" fmla="*/ 21 h 26"/>
                  <a:gd name="T16" fmla="*/ 6 w 22"/>
                  <a:gd name="T17" fmla="*/ 23 h 26"/>
                  <a:gd name="T18" fmla="*/ 6 w 22"/>
                  <a:gd name="T19" fmla="*/ 23 h 26"/>
                  <a:gd name="T20" fmla="*/ 0 w 22"/>
                  <a:gd name="T21" fmla="*/ 21 h 26"/>
                  <a:gd name="T22" fmla="*/ 0 w 22"/>
                  <a:gd name="T23" fmla="*/ 21 h 26"/>
                  <a:gd name="T24" fmla="*/ 4 w 22"/>
                  <a:gd name="T25" fmla="*/ 24 h 26"/>
                  <a:gd name="T26" fmla="*/ 9 w 22"/>
                  <a:gd name="T27" fmla="*/ 26 h 26"/>
                  <a:gd name="T28" fmla="*/ 9 w 22"/>
                  <a:gd name="T29" fmla="*/ 26 h 26"/>
                  <a:gd name="T30" fmla="*/ 15 w 22"/>
                  <a:gd name="T31" fmla="*/ 24 h 26"/>
                  <a:gd name="T32" fmla="*/ 18 w 22"/>
                  <a:gd name="T33" fmla="*/ 21 h 26"/>
                  <a:gd name="T34" fmla="*/ 21 w 22"/>
                  <a:gd name="T35" fmla="*/ 17 h 26"/>
                  <a:gd name="T36" fmla="*/ 22 w 22"/>
                  <a:gd name="T37" fmla="*/ 12 h 26"/>
                  <a:gd name="T38" fmla="*/ 22 w 22"/>
                  <a:gd name="T39" fmla="*/ 12 h 26"/>
                  <a:gd name="T40" fmla="*/ 21 w 22"/>
                  <a:gd name="T41" fmla="*/ 8 h 26"/>
                  <a:gd name="T42" fmla="*/ 19 w 22"/>
                  <a:gd name="T43" fmla="*/ 5 h 26"/>
                  <a:gd name="T44" fmla="*/ 18 w 22"/>
                  <a:gd name="T45" fmla="*/ 2 h 26"/>
                  <a:gd name="T46" fmla="*/ 13 w 22"/>
                  <a:gd name="T47" fmla="*/ 0 h 26"/>
                  <a:gd name="T48" fmla="*/ 13 w 22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5" y="18"/>
                    </a:lnTo>
                    <a:lnTo>
                      <a:pt x="10" y="21"/>
                    </a:lnTo>
                    <a:lnTo>
                      <a:pt x="6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6"/>
                    </a:lnTo>
                    <a:lnTo>
                      <a:pt x="15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2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8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2" name="Freeform 9349">
                <a:extLst>
                  <a:ext uri="{FF2B5EF4-FFF2-40B4-BE49-F238E27FC236}">
                    <a16:creationId xmlns:a16="http://schemas.microsoft.com/office/drawing/2014/main" id="{6235D7F3-2305-484B-8405-DC15A5F13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179"/>
                <a:ext cx="18" cy="20"/>
              </a:xfrm>
              <a:custGeom>
                <a:avLst/>
                <a:gdLst>
                  <a:gd name="T0" fmla="*/ 0 w 18"/>
                  <a:gd name="T1" fmla="*/ 11 h 20"/>
                  <a:gd name="T2" fmla="*/ 0 w 18"/>
                  <a:gd name="T3" fmla="*/ 11 h 20"/>
                  <a:gd name="T4" fmla="*/ 0 w 18"/>
                  <a:gd name="T5" fmla="*/ 6 h 20"/>
                  <a:gd name="T6" fmla="*/ 2 w 18"/>
                  <a:gd name="T7" fmla="*/ 3 h 20"/>
                  <a:gd name="T8" fmla="*/ 5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7 w 18"/>
                  <a:gd name="T19" fmla="*/ 6 h 20"/>
                  <a:gd name="T20" fmla="*/ 18 w 18"/>
                  <a:gd name="T21" fmla="*/ 11 h 20"/>
                  <a:gd name="T22" fmla="*/ 18 w 18"/>
                  <a:gd name="T23" fmla="*/ 11 h 20"/>
                  <a:gd name="T24" fmla="*/ 17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5 w 18"/>
                  <a:gd name="T35" fmla="*/ 18 h 20"/>
                  <a:gd name="T36" fmla="*/ 2 w 18"/>
                  <a:gd name="T37" fmla="*/ 17 h 20"/>
                  <a:gd name="T38" fmla="*/ 0 w 18"/>
                  <a:gd name="T39" fmla="*/ 14 h 20"/>
                  <a:gd name="T40" fmla="*/ 0 w 18"/>
                  <a:gd name="T41" fmla="*/ 11 h 20"/>
                  <a:gd name="T42" fmla="*/ 0 w 18"/>
                  <a:gd name="T43" fmla="*/ 11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11"/>
                    </a:lnTo>
                    <a:lnTo>
                      <a:pt x="17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5" y="18"/>
                    </a:lnTo>
                    <a:lnTo>
                      <a:pt x="2" y="17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3" name="Freeform 9350">
                <a:extLst>
                  <a:ext uri="{FF2B5EF4-FFF2-40B4-BE49-F238E27FC236}">
                    <a16:creationId xmlns:a16="http://schemas.microsoft.com/office/drawing/2014/main" id="{1228C088-A332-4151-898F-D57FBE2E2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260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2 w 32"/>
                  <a:gd name="T5" fmla="*/ 9 h 32"/>
                  <a:gd name="T6" fmla="*/ 5 w 32"/>
                  <a:gd name="T7" fmla="*/ 5 h 32"/>
                  <a:gd name="T8" fmla="*/ 9 w 32"/>
                  <a:gd name="T9" fmla="*/ 2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0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0 w 32"/>
                  <a:gd name="T25" fmla="*/ 23 h 32"/>
                  <a:gd name="T26" fmla="*/ 27 w 32"/>
                  <a:gd name="T27" fmla="*/ 27 h 32"/>
                  <a:gd name="T28" fmla="*/ 23 w 32"/>
                  <a:gd name="T29" fmla="*/ 30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0 h 32"/>
                  <a:gd name="T36" fmla="*/ 5 w 32"/>
                  <a:gd name="T37" fmla="*/ 27 h 32"/>
                  <a:gd name="T38" fmla="*/ 2 w 32"/>
                  <a:gd name="T39" fmla="*/ 23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2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4" name="Freeform 9351">
                <a:extLst>
                  <a:ext uri="{FF2B5EF4-FFF2-40B4-BE49-F238E27FC236}">
                    <a16:creationId xmlns:a16="http://schemas.microsoft.com/office/drawing/2014/main" id="{9650AB6E-1C56-4BEA-B60E-32E9E2648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265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6 w 21"/>
                  <a:gd name="T11" fmla="*/ 13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1 h 24"/>
                  <a:gd name="T18" fmla="*/ 4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4 w 21"/>
                  <a:gd name="T25" fmla="*/ 22 h 24"/>
                  <a:gd name="T26" fmla="*/ 9 w 21"/>
                  <a:gd name="T27" fmla="*/ 24 h 24"/>
                  <a:gd name="T28" fmla="*/ 9 w 21"/>
                  <a:gd name="T29" fmla="*/ 24 h 24"/>
                  <a:gd name="T30" fmla="*/ 13 w 21"/>
                  <a:gd name="T31" fmla="*/ 22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0 h 24"/>
                  <a:gd name="T38" fmla="*/ 21 w 21"/>
                  <a:gd name="T39" fmla="*/ 10 h 24"/>
                  <a:gd name="T40" fmla="*/ 21 w 21"/>
                  <a:gd name="T41" fmla="*/ 7 h 24"/>
                  <a:gd name="T42" fmla="*/ 19 w 21"/>
                  <a:gd name="T43" fmla="*/ 4 h 24"/>
                  <a:gd name="T44" fmla="*/ 16 w 21"/>
                  <a:gd name="T45" fmla="*/ 1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2"/>
                    </a:lnTo>
                    <a:lnTo>
                      <a:pt x="9" y="24"/>
                    </a:lnTo>
                    <a:lnTo>
                      <a:pt x="13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0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5" name="Freeform 9352">
                <a:extLst>
                  <a:ext uri="{FF2B5EF4-FFF2-40B4-BE49-F238E27FC236}">
                    <a16:creationId xmlns:a16="http://schemas.microsoft.com/office/drawing/2014/main" id="{5F0EAA45-4149-4E30-8395-FE644C2DF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225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6" name="Freeform 9353">
                <a:extLst>
                  <a:ext uri="{FF2B5EF4-FFF2-40B4-BE49-F238E27FC236}">
                    <a16:creationId xmlns:a16="http://schemas.microsoft.com/office/drawing/2014/main" id="{7BBDE12A-2654-401C-AB52-8BFDF56AF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350"/>
                <a:ext cx="31" cy="32"/>
              </a:xfrm>
              <a:custGeom>
                <a:avLst/>
                <a:gdLst>
                  <a:gd name="T0" fmla="*/ 0 w 31"/>
                  <a:gd name="T1" fmla="*/ 15 h 32"/>
                  <a:gd name="T2" fmla="*/ 0 w 31"/>
                  <a:gd name="T3" fmla="*/ 15 h 32"/>
                  <a:gd name="T4" fmla="*/ 1 w 31"/>
                  <a:gd name="T5" fmla="*/ 9 h 32"/>
                  <a:gd name="T6" fmla="*/ 4 w 31"/>
                  <a:gd name="T7" fmla="*/ 5 h 32"/>
                  <a:gd name="T8" fmla="*/ 9 w 31"/>
                  <a:gd name="T9" fmla="*/ 2 h 32"/>
                  <a:gd name="T10" fmla="*/ 16 w 31"/>
                  <a:gd name="T11" fmla="*/ 0 h 32"/>
                  <a:gd name="T12" fmla="*/ 16 w 31"/>
                  <a:gd name="T13" fmla="*/ 0 h 32"/>
                  <a:gd name="T14" fmla="*/ 22 w 31"/>
                  <a:gd name="T15" fmla="*/ 2 h 32"/>
                  <a:gd name="T16" fmla="*/ 27 w 31"/>
                  <a:gd name="T17" fmla="*/ 5 h 32"/>
                  <a:gd name="T18" fmla="*/ 30 w 31"/>
                  <a:gd name="T19" fmla="*/ 9 h 32"/>
                  <a:gd name="T20" fmla="*/ 31 w 31"/>
                  <a:gd name="T21" fmla="*/ 15 h 32"/>
                  <a:gd name="T22" fmla="*/ 31 w 31"/>
                  <a:gd name="T23" fmla="*/ 15 h 32"/>
                  <a:gd name="T24" fmla="*/ 30 w 31"/>
                  <a:gd name="T25" fmla="*/ 23 h 32"/>
                  <a:gd name="T26" fmla="*/ 27 w 31"/>
                  <a:gd name="T27" fmla="*/ 27 h 32"/>
                  <a:gd name="T28" fmla="*/ 22 w 31"/>
                  <a:gd name="T29" fmla="*/ 30 h 32"/>
                  <a:gd name="T30" fmla="*/ 16 w 31"/>
                  <a:gd name="T31" fmla="*/ 32 h 32"/>
                  <a:gd name="T32" fmla="*/ 16 w 31"/>
                  <a:gd name="T33" fmla="*/ 32 h 32"/>
                  <a:gd name="T34" fmla="*/ 9 w 31"/>
                  <a:gd name="T35" fmla="*/ 30 h 32"/>
                  <a:gd name="T36" fmla="*/ 4 w 31"/>
                  <a:gd name="T37" fmla="*/ 27 h 32"/>
                  <a:gd name="T38" fmla="*/ 1 w 31"/>
                  <a:gd name="T39" fmla="*/ 23 h 32"/>
                  <a:gd name="T40" fmla="*/ 0 w 31"/>
                  <a:gd name="T41" fmla="*/ 15 h 32"/>
                  <a:gd name="T42" fmla="*/ 0 w 31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1" y="15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7" name="Freeform 9354">
                <a:extLst>
                  <a:ext uri="{FF2B5EF4-FFF2-40B4-BE49-F238E27FC236}">
                    <a16:creationId xmlns:a16="http://schemas.microsoft.com/office/drawing/2014/main" id="{1B11B811-DDD7-4AEC-AEA3-BBA1EB98C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355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3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2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2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0 h 24"/>
                  <a:gd name="T38" fmla="*/ 21 w 21"/>
                  <a:gd name="T39" fmla="*/ 10 h 24"/>
                  <a:gd name="T40" fmla="*/ 21 w 21"/>
                  <a:gd name="T41" fmla="*/ 7 h 24"/>
                  <a:gd name="T42" fmla="*/ 20 w 21"/>
                  <a:gd name="T43" fmla="*/ 4 h 24"/>
                  <a:gd name="T44" fmla="*/ 17 w 21"/>
                  <a:gd name="T45" fmla="*/ 1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2"/>
                    </a:lnTo>
                    <a:lnTo>
                      <a:pt x="9" y="24"/>
                    </a:lnTo>
                    <a:lnTo>
                      <a:pt x="14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0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8" name="Freeform 9355">
                <a:extLst>
                  <a:ext uri="{FF2B5EF4-FFF2-40B4-BE49-F238E27FC236}">
                    <a16:creationId xmlns:a16="http://schemas.microsoft.com/office/drawing/2014/main" id="{D6DC2B26-8041-4CAB-9137-7E9B7A662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34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0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9" name="Freeform 9356">
                <a:extLst>
                  <a:ext uri="{FF2B5EF4-FFF2-40B4-BE49-F238E27FC236}">
                    <a16:creationId xmlns:a16="http://schemas.microsoft.com/office/drawing/2014/main" id="{379ACF39-A76E-46A1-80FA-2065D60E1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094"/>
                <a:ext cx="31" cy="31"/>
              </a:xfrm>
              <a:custGeom>
                <a:avLst/>
                <a:gdLst>
                  <a:gd name="T0" fmla="*/ 0 w 31"/>
                  <a:gd name="T1" fmla="*/ 15 h 31"/>
                  <a:gd name="T2" fmla="*/ 0 w 31"/>
                  <a:gd name="T3" fmla="*/ 15 h 31"/>
                  <a:gd name="T4" fmla="*/ 1 w 31"/>
                  <a:gd name="T5" fmla="*/ 9 h 31"/>
                  <a:gd name="T6" fmla="*/ 4 w 31"/>
                  <a:gd name="T7" fmla="*/ 4 h 31"/>
                  <a:gd name="T8" fmla="*/ 10 w 31"/>
                  <a:gd name="T9" fmla="*/ 1 h 31"/>
                  <a:gd name="T10" fmla="*/ 16 w 31"/>
                  <a:gd name="T11" fmla="*/ 0 h 31"/>
                  <a:gd name="T12" fmla="*/ 16 w 31"/>
                  <a:gd name="T13" fmla="*/ 0 h 31"/>
                  <a:gd name="T14" fmla="*/ 22 w 31"/>
                  <a:gd name="T15" fmla="*/ 1 h 31"/>
                  <a:gd name="T16" fmla="*/ 27 w 31"/>
                  <a:gd name="T17" fmla="*/ 4 h 31"/>
                  <a:gd name="T18" fmla="*/ 31 w 31"/>
                  <a:gd name="T19" fmla="*/ 9 h 31"/>
                  <a:gd name="T20" fmla="*/ 31 w 31"/>
                  <a:gd name="T21" fmla="*/ 15 h 31"/>
                  <a:gd name="T22" fmla="*/ 31 w 31"/>
                  <a:gd name="T23" fmla="*/ 15 h 31"/>
                  <a:gd name="T24" fmla="*/ 31 w 31"/>
                  <a:gd name="T25" fmla="*/ 22 h 31"/>
                  <a:gd name="T26" fmla="*/ 27 w 31"/>
                  <a:gd name="T27" fmla="*/ 27 h 31"/>
                  <a:gd name="T28" fmla="*/ 22 w 31"/>
                  <a:gd name="T29" fmla="*/ 30 h 31"/>
                  <a:gd name="T30" fmla="*/ 16 w 31"/>
                  <a:gd name="T31" fmla="*/ 31 h 31"/>
                  <a:gd name="T32" fmla="*/ 16 w 31"/>
                  <a:gd name="T33" fmla="*/ 31 h 31"/>
                  <a:gd name="T34" fmla="*/ 10 w 31"/>
                  <a:gd name="T35" fmla="*/ 30 h 31"/>
                  <a:gd name="T36" fmla="*/ 4 w 31"/>
                  <a:gd name="T37" fmla="*/ 27 h 31"/>
                  <a:gd name="T38" fmla="*/ 1 w 31"/>
                  <a:gd name="T39" fmla="*/ 22 h 31"/>
                  <a:gd name="T40" fmla="*/ 0 w 31"/>
                  <a:gd name="T41" fmla="*/ 15 h 31"/>
                  <a:gd name="T42" fmla="*/ 0 w 31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7" y="4"/>
                    </a:lnTo>
                    <a:lnTo>
                      <a:pt x="31" y="9"/>
                    </a:lnTo>
                    <a:lnTo>
                      <a:pt x="31" y="15"/>
                    </a:lnTo>
                    <a:lnTo>
                      <a:pt x="31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0" name="Freeform 9357">
                <a:extLst>
                  <a:ext uri="{FF2B5EF4-FFF2-40B4-BE49-F238E27FC236}">
                    <a16:creationId xmlns:a16="http://schemas.microsoft.com/office/drawing/2014/main" id="{63285F05-0D9B-4B48-B82E-81C6D0BA1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098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4 h 24"/>
                  <a:gd name="T12" fmla="*/ 14 w 23"/>
                  <a:gd name="T13" fmla="*/ 18 h 24"/>
                  <a:gd name="T14" fmla="*/ 11 w 23"/>
                  <a:gd name="T15" fmla="*/ 21 h 24"/>
                  <a:gd name="T16" fmla="*/ 5 w 23"/>
                  <a:gd name="T17" fmla="*/ 21 h 24"/>
                  <a:gd name="T18" fmla="*/ 5 w 23"/>
                  <a:gd name="T19" fmla="*/ 21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3 h 24"/>
                  <a:gd name="T26" fmla="*/ 9 w 23"/>
                  <a:gd name="T27" fmla="*/ 24 h 24"/>
                  <a:gd name="T28" fmla="*/ 9 w 23"/>
                  <a:gd name="T29" fmla="*/ 24 h 24"/>
                  <a:gd name="T30" fmla="*/ 14 w 23"/>
                  <a:gd name="T31" fmla="*/ 23 h 24"/>
                  <a:gd name="T32" fmla="*/ 18 w 23"/>
                  <a:gd name="T33" fmla="*/ 21 h 24"/>
                  <a:gd name="T34" fmla="*/ 21 w 23"/>
                  <a:gd name="T35" fmla="*/ 17 h 24"/>
                  <a:gd name="T36" fmla="*/ 23 w 23"/>
                  <a:gd name="T37" fmla="*/ 12 h 24"/>
                  <a:gd name="T38" fmla="*/ 23 w 23"/>
                  <a:gd name="T39" fmla="*/ 12 h 24"/>
                  <a:gd name="T40" fmla="*/ 21 w 23"/>
                  <a:gd name="T41" fmla="*/ 8 h 24"/>
                  <a:gd name="T42" fmla="*/ 20 w 23"/>
                  <a:gd name="T43" fmla="*/ 5 h 24"/>
                  <a:gd name="T44" fmla="*/ 17 w 23"/>
                  <a:gd name="T45" fmla="*/ 2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3"/>
                    </a:lnTo>
                    <a:lnTo>
                      <a:pt x="9" y="24"/>
                    </a:lnTo>
                    <a:lnTo>
                      <a:pt x="14" y="23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3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1" name="Freeform 9358">
                <a:extLst>
                  <a:ext uri="{FF2B5EF4-FFF2-40B4-BE49-F238E27FC236}">
                    <a16:creationId xmlns:a16="http://schemas.microsoft.com/office/drawing/2014/main" id="{6B7D47DC-C394-41C8-875A-F8249F21E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08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0 h 18"/>
                  <a:gd name="T16" fmla="*/ 17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7 w 18"/>
                  <a:gd name="T27" fmla="*/ 15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2" name="Freeform 9359">
                <a:extLst>
                  <a:ext uri="{FF2B5EF4-FFF2-40B4-BE49-F238E27FC236}">
                    <a16:creationId xmlns:a16="http://schemas.microsoft.com/office/drawing/2014/main" id="{B5A30D5E-7276-4151-BF12-FC3B47FC3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923"/>
                <a:ext cx="32" cy="31"/>
              </a:xfrm>
              <a:custGeom>
                <a:avLst/>
                <a:gdLst>
                  <a:gd name="T0" fmla="*/ 0 w 32"/>
                  <a:gd name="T1" fmla="*/ 15 h 31"/>
                  <a:gd name="T2" fmla="*/ 0 w 32"/>
                  <a:gd name="T3" fmla="*/ 15 h 31"/>
                  <a:gd name="T4" fmla="*/ 2 w 32"/>
                  <a:gd name="T5" fmla="*/ 9 h 31"/>
                  <a:gd name="T6" fmla="*/ 5 w 32"/>
                  <a:gd name="T7" fmla="*/ 4 h 31"/>
                  <a:gd name="T8" fmla="*/ 11 w 32"/>
                  <a:gd name="T9" fmla="*/ 1 h 31"/>
                  <a:gd name="T10" fmla="*/ 17 w 32"/>
                  <a:gd name="T11" fmla="*/ 0 h 31"/>
                  <a:gd name="T12" fmla="*/ 17 w 32"/>
                  <a:gd name="T13" fmla="*/ 0 h 31"/>
                  <a:gd name="T14" fmla="*/ 23 w 32"/>
                  <a:gd name="T15" fmla="*/ 1 h 31"/>
                  <a:gd name="T16" fmla="*/ 27 w 32"/>
                  <a:gd name="T17" fmla="*/ 4 h 31"/>
                  <a:gd name="T18" fmla="*/ 32 w 32"/>
                  <a:gd name="T19" fmla="*/ 9 h 31"/>
                  <a:gd name="T20" fmla="*/ 32 w 32"/>
                  <a:gd name="T21" fmla="*/ 15 h 31"/>
                  <a:gd name="T22" fmla="*/ 32 w 32"/>
                  <a:gd name="T23" fmla="*/ 15 h 31"/>
                  <a:gd name="T24" fmla="*/ 32 w 32"/>
                  <a:gd name="T25" fmla="*/ 22 h 31"/>
                  <a:gd name="T26" fmla="*/ 27 w 32"/>
                  <a:gd name="T27" fmla="*/ 27 h 31"/>
                  <a:gd name="T28" fmla="*/ 23 w 32"/>
                  <a:gd name="T29" fmla="*/ 30 h 31"/>
                  <a:gd name="T30" fmla="*/ 17 w 32"/>
                  <a:gd name="T31" fmla="*/ 31 h 31"/>
                  <a:gd name="T32" fmla="*/ 17 w 32"/>
                  <a:gd name="T33" fmla="*/ 31 h 31"/>
                  <a:gd name="T34" fmla="*/ 11 w 32"/>
                  <a:gd name="T35" fmla="*/ 30 h 31"/>
                  <a:gd name="T36" fmla="*/ 5 w 32"/>
                  <a:gd name="T37" fmla="*/ 27 h 31"/>
                  <a:gd name="T38" fmla="*/ 2 w 32"/>
                  <a:gd name="T39" fmla="*/ 22 h 31"/>
                  <a:gd name="T40" fmla="*/ 0 w 32"/>
                  <a:gd name="T41" fmla="*/ 15 h 31"/>
                  <a:gd name="T42" fmla="*/ 0 w 32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2" y="9"/>
                    </a:lnTo>
                    <a:lnTo>
                      <a:pt x="32" y="15"/>
                    </a:lnTo>
                    <a:lnTo>
                      <a:pt x="32" y="22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1"/>
                    </a:lnTo>
                    <a:lnTo>
                      <a:pt x="11" y="30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3" name="Freeform 9360">
                <a:extLst>
                  <a:ext uri="{FF2B5EF4-FFF2-40B4-BE49-F238E27FC236}">
                    <a16:creationId xmlns:a16="http://schemas.microsoft.com/office/drawing/2014/main" id="{D655C642-4A57-4DCE-A9A6-E1A49E2F0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927"/>
                <a:ext cx="22" cy="24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6 w 22"/>
                  <a:gd name="T5" fmla="*/ 3 h 24"/>
                  <a:gd name="T6" fmla="*/ 18 w 22"/>
                  <a:gd name="T7" fmla="*/ 9 h 24"/>
                  <a:gd name="T8" fmla="*/ 18 w 22"/>
                  <a:gd name="T9" fmla="*/ 9 h 24"/>
                  <a:gd name="T10" fmla="*/ 16 w 22"/>
                  <a:gd name="T11" fmla="*/ 14 h 24"/>
                  <a:gd name="T12" fmla="*/ 13 w 22"/>
                  <a:gd name="T13" fmla="*/ 18 h 24"/>
                  <a:gd name="T14" fmla="*/ 10 w 22"/>
                  <a:gd name="T15" fmla="*/ 21 h 24"/>
                  <a:gd name="T16" fmla="*/ 4 w 22"/>
                  <a:gd name="T17" fmla="*/ 21 h 24"/>
                  <a:gd name="T18" fmla="*/ 4 w 22"/>
                  <a:gd name="T19" fmla="*/ 21 h 24"/>
                  <a:gd name="T20" fmla="*/ 0 w 22"/>
                  <a:gd name="T21" fmla="*/ 21 h 24"/>
                  <a:gd name="T22" fmla="*/ 0 w 22"/>
                  <a:gd name="T23" fmla="*/ 21 h 24"/>
                  <a:gd name="T24" fmla="*/ 4 w 22"/>
                  <a:gd name="T25" fmla="*/ 23 h 24"/>
                  <a:gd name="T26" fmla="*/ 9 w 22"/>
                  <a:gd name="T27" fmla="*/ 24 h 24"/>
                  <a:gd name="T28" fmla="*/ 9 w 22"/>
                  <a:gd name="T29" fmla="*/ 24 h 24"/>
                  <a:gd name="T30" fmla="*/ 13 w 22"/>
                  <a:gd name="T31" fmla="*/ 23 h 24"/>
                  <a:gd name="T32" fmla="*/ 18 w 22"/>
                  <a:gd name="T33" fmla="*/ 21 h 24"/>
                  <a:gd name="T34" fmla="*/ 21 w 22"/>
                  <a:gd name="T35" fmla="*/ 17 h 24"/>
                  <a:gd name="T36" fmla="*/ 22 w 22"/>
                  <a:gd name="T37" fmla="*/ 12 h 24"/>
                  <a:gd name="T38" fmla="*/ 22 w 22"/>
                  <a:gd name="T39" fmla="*/ 12 h 24"/>
                  <a:gd name="T40" fmla="*/ 21 w 22"/>
                  <a:gd name="T41" fmla="*/ 8 h 24"/>
                  <a:gd name="T42" fmla="*/ 19 w 22"/>
                  <a:gd name="T43" fmla="*/ 5 h 24"/>
                  <a:gd name="T44" fmla="*/ 16 w 22"/>
                  <a:gd name="T45" fmla="*/ 2 h 24"/>
                  <a:gd name="T46" fmla="*/ 13 w 22"/>
                  <a:gd name="T47" fmla="*/ 0 h 24"/>
                  <a:gd name="T48" fmla="*/ 13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10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3"/>
                    </a:lnTo>
                    <a:lnTo>
                      <a:pt x="9" y="24"/>
                    </a:lnTo>
                    <a:lnTo>
                      <a:pt x="13" y="23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2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4" name="Freeform 9361">
                <a:extLst>
                  <a:ext uri="{FF2B5EF4-FFF2-40B4-BE49-F238E27FC236}">
                    <a16:creationId xmlns:a16="http://schemas.microsoft.com/office/drawing/2014/main" id="{8125DAEE-B8E7-4778-AE25-4D9E1DF71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91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6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6 w 18"/>
                  <a:gd name="T27" fmla="*/ 15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5" name="Freeform 9362">
                <a:extLst>
                  <a:ext uri="{FF2B5EF4-FFF2-40B4-BE49-F238E27FC236}">
                    <a16:creationId xmlns:a16="http://schemas.microsoft.com/office/drawing/2014/main" id="{91539806-7AB3-4471-B876-AB3A49984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010"/>
                <a:ext cx="32" cy="31"/>
              </a:xfrm>
              <a:custGeom>
                <a:avLst/>
                <a:gdLst>
                  <a:gd name="T0" fmla="*/ 0 w 32"/>
                  <a:gd name="T1" fmla="*/ 15 h 31"/>
                  <a:gd name="T2" fmla="*/ 0 w 32"/>
                  <a:gd name="T3" fmla="*/ 15 h 31"/>
                  <a:gd name="T4" fmla="*/ 2 w 32"/>
                  <a:gd name="T5" fmla="*/ 9 h 31"/>
                  <a:gd name="T6" fmla="*/ 5 w 32"/>
                  <a:gd name="T7" fmla="*/ 4 h 31"/>
                  <a:gd name="T8" fmla="*/ 11 w 32"/>
                  <a:gd name="T9" fmla="*/ 1 h 31"/>
                  <a:gd name="T10" fmla="*/ 17 w 32"/>
                  <a:gd name="T11" fmla="*/ 0 h 31"/>
                  <a:gd name="T12" fmla="*/ 17 w 32"/>
                  <a:gd name="T13" fmla="*/ 0 h 31"/>
                  <a:gd name="T14" fmla="*/ 23 w 32"/>
                  <a:gd name="T15" fmla="*/ 1 h 31"/>
                  <a:gd name="T16" fmla="*/ 27 w 32"/>
                  <a:gd name="T17" fmla="*/ 4 h 31"/>
                  <a:gd name="T18" fmla="*/ 32 w 32"/>
                  <a:gd name="T19" fmla="*/ 9 h 31"/>
                  <a:gd name="T20" fmla="*/ 32 w 32"/>
                  <a:gd name="T21" fmla="*/ 15 h 31"/>
                  <a:gd name="T22" fmla="*/ 32 w 32"/>
                  <a:gd name="T23" fmla="*/ 15 h 31"/>
                  <a:gd name="T24" fmla="*/ 32 w 32"/>
                  <a:gd name="T25" fmla="*/ 22 h 31"/>
                  <a:gd name="T26" fmla="*/ 27 w 32"/>
                  <a:gd name="T27" fmla="*/ 27 h 31"/>
                  <a:gd name="T28" fmla="*/ 23 w 32"/>
                  <a:gd name="T29" fmla="*/ 30 h 31"/>
                  <a:gd name="T30" fmla="*/ 17 w 32"/>
                  <a:gd name="T31" fmla="*/ 31 h 31"/>
                  <a:gd name="T32" fmla="*/ 17 w 32"/>
                  <a:gd name="T33" fmla="*/ 31 h 31"/>
                  <a:gd name="T34" fmla="*/ 11 w 32"/>
                  <a:gd name="T35" fmla="*/ 30 h 31"/>
                  <a:gd name="T36" fmla="*/ 5 w 32"/>
                  <a:gd name="T37" fmla="*/ 27 h 31"/>
                  <a:gd name="T38" fmla="*/ 2 w 32"/>
                  <a:gd name="T39" fmla="*/ 22 h 31"/>
                  <a:gd name="T40" fmla="*/ 0 w 32"/>
                  <a:gd name="T41" fmla="*/ 15 h 31"/>
                  <a:gd name="T42" fmla="*/ 0 w 32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2" y="9"/>
                    </a:lnTo>
                    <a:lnTo>
                      <a:pt x="32" y="15"/>
                    </a:lnTo>
                    <a:lnTo>
                      <a:pt x="32" y="22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1"/>
                    </a:lnTo>
                    <a:lnTo>
                      <a:pt x="11" y="30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6" name="Freeform 9363">
                <a:extLst>
                  <a:ext uri="{FF2B5EF4-FFF2-40B4-BE49-F238E27FC236}">
                    <a16:creationId xmlns:a16="http://schemas.microsoft.com/office/drawing/2014/main" id="{FADA942F-D52F-4070-A7C5-189BCDB91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014"/>
                <a:ext cx="22" cy="24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6 w 22"/>
                  <a:gd name="T5" fmla="*/ 3 h 24"/>
                  <a:gd name="T6" fmla="*/ 18 w 22"/>
                  <a:gd name="T7" fmla="*/ 9 h 24"/>
                  <a:gd name="T8" fmla="*/ 18 w 22"/>
                  <a:gd name="T9" fmla="*/ 9 h 24"/>
                  <a:gd name="T10" fmla="*/ 16 w 22"/>
                  <a:gd name="T11" fmla="*/ 14 h 24"/>
                  <a:gd name="T12" fmla="*/ 13 w 22"/>
                  <a:gd name="T13" fmla="*/ 18 h 24"/>
                  <a:gd name="T14" fmla="*/ 10 w 22"/>
                  <a:gd name="T15" fmla="*/ 21 h 24"/>
                  <a:gd name="T16" fmla="*/ 4 w 22"/>
                  <a:gd name="T17" fmla="*/ 21 h 24"/>
                  <a:gd name="T18" fmla="*/ 4 w 22"/>
                  <a:gd name="T19" fmla="*/ 21 h 24"/>
                  <a:gd name="T20" fmla="*/ 0 w 22"/>
                  <a:gd name="T21" fmla="*/ 21 h 24"/>
                  <a:gd name="T22" fmla="*/ 0 w 22"/>
                  <a:gd name="T23" fmla="*/ 21 h 24"/>
                  <a:gd name="T24" fmla="*/ 4 w 22"/>
                  <a:gd name="T25" fmla="*/ 23 h 24"/>
                  <a:gd name="T26" fmla="*/ 9 w 22"/>
                  <a:gd name="T27" fmla="*/ 24 h 24"/>
                  <a:gd name="T28" fmla="*/ 9 w 22"/>
                  <a:gd name="T29" fmla="*/ 24 h 24"/>
                  <a:gd name="T30" fmla="*/ 13 w 22"/>
                  <a:gd name="T31" fmla="*/ 23 h 24"/>
                  <a:gd name="T32" fmla="*/ 18 w 22"/>
                  <a:gd name="T33" fmla="*/ 21 h 24"/>
                  <a:gd name="T34" fmla="*/ 21 w 22"/>
                  <a:gd name="T35" fmla="*/ 17 h 24"/>
                  <a:gd name="T36" fmla="*/ 22 w 22"/>
                  <a:gd name="T37" fmla="*/ 12 h 24"/>
                  <a:gd name="T38" fmla="*/ 22 w 22"/>
                  <a:gd name="T39" fmla="*/ 12 h 24"/>
                  <a:gd name="T40" fmla="*/ 21 w 22"/>
                  <a:gd name="T41" fmla="*/ 8 h 24"/>
                  <a:gd name="T42" fmla="*/ 19 w 22"/>
                  <a:gd name="T43" fmla="*/ 5 h 24"/>
                  <a:gd name="T44" fmla="*/ 16 w 22"/>
                  <a:gd name="T45" fmla="*/ 2 h 24"/>
                  <a:gd name="T46" fmla="*/ 13 w 22"/>
                  <a:gd name="T47" fmla="*/ 0 h 24"/>
                  <a:gd name="T48" fmla="*/ 13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10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3"/>
                    </a:lnTo>
                    <a:lnTo>
                      <a:pt x="9" y="24"/>
                    </a:lnTo>
                    <a:lnTo>
                      <a:pt x="13" y="23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2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7" name="Freeform 9364">
                <a:extLst>
                  <a:ext uri="{FF2B5EF4-FFF2-40B4-BE49-F238E27FC236}">
                    <a16:creationId xmlns:a16="http://schemas.microsoft.com/office/drawing/2014/main" id="{142B6039-4780-422A-A0F8-C4CF9B6F5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0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6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6 w 18"/>
                  <a:gd name="T27" fmla="*/ 15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8" name="Freeform 9365">
                <a:extLst>
                  <a:ext uri="{FF2B5EF4-FFF2-40B4-BE49-F238E27FC236}">
                    <a16:creationId xmlns:a16="http://schemas.microsoft.com/office/drawing/2014/main" id="{1573CA3B-CF4D-41BD-B328-3F616C104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2277"/>
                <a:ext cx="31" cy="31"/>
              </a:xfrm>
              <a:custGeom>
                <a:avLst/>
                <a:gdLst>
                  <a:gd name="T0" fmla="*/ 0 w 31"/>
                  <a:gd name="T1" fmla="*/ 15 h 31"/>
                  <a:gd name="T2" fmla="*/ 0 w 31"/>
                  <a:gd name="T3" fmla="*/ 15 h 31"/>
                  <a:gd name="T4" fmla="*/ 1 w 31"/>
                  <a:gd name="T5" fmla="*/ 9 h 31"/>
                  <a:gd name="T6" fmla="*/ 4 w 31"/>
                  <a:gd name="T7" fmla="*/ 4 h 31"/>
                  <a:gd name="T8" fmla="*/ 10 w 31"/>
                  <a:gd name="T9" fmla="*/ 1 h 31"/>
                  <a:gd name="T10" fmla="*/ 16 w 31"/>
                  <a:gd name="T11" fmla="*/ 0 h 31"/>
                  <a:gd name="T12" fmla="*/ 16 w 31"/>
                  <a:gd name="T13" fmla="*/ 0 h 31"/>
                  <a:gd name="T14" fmla="*/ 22 w 31"/>
                  <a:gd name="T15" fmla="*/ 1 h 31"/>
                  <a:gd name="T16" fmla="*/ 27 w 31"/>
                  <a:gd name="T17" fmla="*/ 4 h 31"/>
                  <a:gd name="T18" fmla="*/ 31 w 31"/>
                  <a:gd name="T19" fmla="*/ 9 h 31"/>
                  <a:gd name="T20" fmla="*/ 31 w 31"/>
                  <a:gd name="T21" fmla="*/ 15 h 31"/>
                  <a:gd name="T22" fmla="*/ 31 w 31"/>
                  <a:gd name="T23" fmla="*/ 15 h 31"/>
                  <a:gd name="T24" fmla="*/ 31 w 31"/>
                  <a:gd name="T25" fmla="*/ 22 h 31"/>
                  <a:gd name="T26" fmla="*/ 27 w 31"/>
                  <a:gd name="T27" fmla="*/ 27 h 31"/>
                  <a:gd name="T28" fmla="*/ 22 w 31"/>
                  <a:gd name="T29" fmla="*/ 30 h 31"/>
                  <a:gd name="T30" fmla="*/ 16 w 31"/>
                  <a:gd name="T31" fmla="*/ 31 h 31"/>
                  <a:gd name="T32" fmla="*/ 16 w 31"/>
                  <a:gd name="T33" fmla="*/ 31 h 31"/>
                  <a:gd name="T34" fmla="*/ 10 w 31"/>
                  <a:gd name="T35" fmla="*/ 30 h 31"/>
                  <a:gd name="T36" fmla="*/ 4 w 31"/>
                  <a:gd name="T37" fmla="*/ 27 h 31"/>
                  <a:gd name="T38" fmla="*/ 1 w 31"/>
                  <a:gd name="T39" fmla="*/ 22 h 31"/>
                  <a:gd name="T40" fmla="*/ 0 w 31"/>
                  <a:gd name="T41" fmla="*/ 15 h 31"/>
                  <a:gd name="T42" fmla="*/ 0 w 31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7" y="4"/>
                    </a:lnTo>
                    <a:lnTo>
                      <a:pt x="31" y="9"/>
                    </a:lnTo>
                    <a:lnTo>
                      <a:pt x="31" y="15"/>
                    </a:lnTo>
                    <a:lnTo>
                      <a:pt x="31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9" name="Freeform 9366">
                <a:extLst>
                  <a:ext uri="{FF2B5EF4-FFF2-40B4-BE49-F238E27FC236}">
                    <a16:creationId xmlns:a16="http://schemas.microsoft.com/office/drawing/2014/main" id="{08AB9A25-14BE-446F-8A2E-55D11D4CC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281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4 h 24"/>
                  <a:gd name="T12" fmla="*/ 14 w 23"/>
                  <a:gd name="T13" fmla="*/ 18 h 24"/>
                  <a:gd name="T14" fmla="*/ 11 w 23"/>
                  <a:gd name="T15" fmla="*/ 21 h 24"/>
                  <a:gd name="T16" fmla="*/ 5 w 23"/>
                  <a:gd name="T17" fmla="*/ 21 h 24"/>
                  <a:gd name="T18" fmla="*/ 5 w 23"/>
                  <a:gd name="T19" fmla="*/ 21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3 h 24"/>
                  <a:gd name="T26" fmla="*/ 9 w 23"/>
                  <a:gd name="T27" fmla="*/ 24 h 24"/>
                  <a:gd name="T28" fmla="*/ 9 w 23"/>
                  <a:gd name="T29" fmla="*/ 24 h 24"/>
                  <a:gd name="T30" fmla="*/ 14 w 23"/>
                  <a:gd name="T31" fmla="*/ 23 h 24"/>
                  <a:gd name="T32" fmla="*/ 18 w 23"/>
                  <a:gd name="T33" fmla="*/ 21 h 24"/>
                  <a:gd name="T34" fmla="*/ 21 w 23"/>
                  <a:gd name="T35" fmla="*/ 17 h 24"/>
                  <a:gd name="T36" fmla="*/ 23 w 23"/>
                  <a:gd name="T37" fmla="*/ 12 h 24"/>
                  <a:gd name="T38" fmla="*/ 23 w 23"/>
                  <a:gd name="T39" fmla="*/ 12 h 24"/>
                  <a:gd name="T40" fmla="*/ 21 w 23"/>
                  <a:gd name="T41" fmla="*/ 8 h 24"/>
                  <a:gd name="T42" fmla="*/ 20 w 23"/>
                  <a:gd name="T43" fmla="*/ 5 h 24"/>
                  <a:gd name="T44" fmla="*/ 17 w 23"/>
                  <a:gd name="T45" fmla="*/ 2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3"/>
                    </a:lnTo>
                    <a:lnTo>
                      <a:pt x="9" y="24"/>
                    </a:lnTo>
                    <a:lnTo>
                      <a:pt x="14" y="23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3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0" name="Freeform 9367">
                <a:extLst>
                  <a:ext uri="{FF2B5EF4-FFF2-40B4-BE49-F238E27FC236}">
                    <a16:creationId xmlns:a16="http://schemas.microsoft.com/office/drawing/2014/main" id="{C8A1615F-FFC6-4CF5-8917-FC925CCF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27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0 h 18"/>
                  <a:gd name="T16" fmla="*/ 17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7 w 18"/>
                  <a:gd name="T27" fmla="*/ 15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1" name="Freeform 9368">
                <a:extLst>
                  <a:ext uri="{FF2B5EF4-FFF2-40B4-BE49-F238E27FC236}">
                    <a16:creationId xmlns:a16="http://schemas.microsoft.com/office/drawing/2014/main" id="{4132F745-321D-4FEB-A2C8-335B1B544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758"/>
                <a:ext cx="31" cy="31"/>
              </a:xfrm>
              <a:custGeom>
                <a:avLst/>
                <a:gdLst>
                  <a:gd name="T0" fmla="*/ 0 w 31"/>
                  <a:gd name="T1" fmla="*/ 15 h 31"/>
                  <a:gd name="T2" fmla="*/ 0 w 31"/>
                  <a:gd name="T3" fmla="*/ 15 h 31"/>
                  <a:gd name="T4" fmla="*/ 1 w 31"/>
                  <a:gd name="T5" fmla="*/ 9 h 31"/>
                  <a:gd name="T6" fmla="*/ 4 w 31"/>
                  <a:gd name="T7" fmla="*/ 4 h 31"/>
                  <a:gd name="T8" fmla="*/ 10 w 31"/>
                  <a:gd name="T9" fmla="*/ 1 h 31"/>
                  <a:gd name="T10" fmla="*/ 16 w 31"/>
                  <a:gd name="T11" fmla="*/ 0 h 31"/>
                  <a:gd name="T12" fmla="*/ 16 w 31"/>
                  <a:gd name="T13" fmla="*/ 0 h 31"/>
                  <a:gd name="T14" fmla="*/ 22 w 31"/>
                  <a:gd name="T15" fmla="*/ 1 h 31"/>
                  <a:gd name="T16" fmla="*/ 27 w 31"/>
                  <a:gd name="T17" fmla="*/ 4 h 31"/>
                  <a:gd name="T18" fmla="*/ 31 w 31"/>
                  <a:gd name="T19" fmla="*/ 9 h 31"/>
                  <a:gd name="T20" fmla="*/ 31 w 31"/>
                  <a:gd name="T21" fmla="*/ 15 h 31"/>
                  <a:gd name="T22" fmla="*/ 31 w 31"/>
                  <a:gd name="T23" fmla="*/ 15 h 31"/>
                  <a:gd name="T24" fmla="*/ 31 w 31"/>
                  <a:gd name="T25" fmla="*/ 22 h 31"/>
                  <a:gd name="T26" fmla="*/ 27 w 31"/>
                  <a:gd name="T27" fmla="*/ 27 h 31"/>
                  <a:gd name="T28" fmla="*/ 22 w 31"/>
                  <a:gd name="T29" fmla="*/ 30 h 31"/>
                  <a:gd name="T30" fmla="*/ 16 w 31"/>
                  <a:gd name="T31" fmla="*/ 31 h 31"/>
                  <a:gd name="T32" fmla="*/ 16 w 31"/>
                  <a:gd name="T33" fmla="*/ 31 h 31"/>
                  <a:gd name="T34" fmla="*/ 10 w 31"/>
                  <a:gd name="T35" fmla="*/ 30 h 31"/>
                  <a:gd name="T36" fmla="*/ 4 w 31"/>
                  <a:gd name="T37" fmla="*/ 27 h 31"/>
                  <a:gd name="T38" fmla="*/ 1 w 31"/>
                  <a:gd name="T39" fmla="*/ 22 h 31"/>
                  <a:gd name="T40" fmla="*/ 0 w 31"/>
                  <a:gd name="T41" fmla="*/ 15 h 31"/>
                  <a:gd name="T42" fmla="*/ 0 w 31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7" y="4"/>
                    </a:lnTo>
                    <a:lnTo>
                      <a:pt x="31" y="9"/>
                    </a:lnTo>
                    <a:lnTo>
                      <a:pt x="31" y="15"/>
                    </a:lnTo>
                    <a:lnTo>
                      <a:pt x="31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2" name="Freeform 9369">
                <a:extLst>
                  <a:ext uri="{FF2B5EF4-FFF2-40B4-BE49-F238E27FC236}">
                    <a16:creationId xmlns:a16="http://schemas.microsoft.com/office/drawing/2014/main" id="{BF9853B9-4401-42D8-A3AE-050D55C5E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762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4 h 24"/>
                  <a:gd name="T12" fmla="*/ 14 w 23"/>
                  <a:gd name="T13" fmla="*/ 18 h 24"/>
                  <a:gd name="T14" fmla="*/ 11 w 23"/>
                  <a:gd name="T15" fmla="*/ 21 h 24"/>
                  <a:gd name="T16" fmla="*/ 5 w 23"/>
                  <a:gd name="T17" fmla="*/ 21 h 24"/>
                  <a:gd name="T18" fmla="*/ 5 w 23"/>
                  <a:gd name="T19" fmla="*/ 21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3 h 24"/>
                  <a:gd name="T26" fmla="*/ 9 w 23"/>
                  <a:gd name="T27" fmla="*/ 24 h 24"/>
                  <a:gd name="T28" fmla="*/ 9 w 23"/>
                  <a:gd name="T29" fmla="*/ 24 h 24"/>
                  <a:gd name="T30" fmla="*/ 14 w 23"/>
                  <a:gd name="T31" fmla="*/ 23 h 24"/>
                  <a:gd name="T32" fmla="*/ 18 w 23"/>
                  <a:gd name="T33" fmla="*/ 21 h 24"/>
                  <a:gd name="T34" fmla="*/ 21 w 23"/>
                  <a:gd name="T35" fmla="*/ 17 h 24"/>
                  <a:gd name="T36" fmla="*/ 23 w 23"/>
                  <a:gd name="T37" fmla="*/ 12 h 24"/>
                  <a:gd name="T38" fmla="*/ 23 w 23"/>
                  <a:gd name="T39" fmla="*/ 12 h 24"/>
                  <a:gd name="T40" fmla="*/ 21 w 23"/>
                  <a:gd name="T41" fmla="*/ 8 h 24"/>
                  <a:gd name="T42" fmla="*/ 20 w 23"/>
                  <a:gd name="T43" fmla="*/ 5 h 24"/>
                  <a:gd name="T44" fmla="*/ 17 w 23"/>
                  <a:gd name="T45" fmla="*/ 2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3"/>
                    </a:lnTo>
                    <a:lnTo>
                      <a:pt x="9" y="24"/>
                    </a:lnTo>
                    <a:lnTo>
                      <a:pt x="14" y="23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3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3" name="Freeform 9370">
                <a:extLst>
                  <a:ext uri="{FF2B5EF4-FFF2-40B4-BE49-F238E27FC236}">
                    <a16:creationId xmlns:a16="http://schemas.microsoft.com/office/drawing/2014/main" id="{70C3FB4D-9AD5-4E19-890D-DD5362DD5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75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0 h 18"/>
                  <a:gd name="T16" fmla="*/ 17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7 w 18"/>
                  <a:gd name="T27" fmla="*/ 15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4" name="Freeform 9371">
                <a:extLst>
                  <a:ext uri="{FF2B5EF4-FFF2-40B4-BE49-F238E27FC236}">
                    <a16:creationId xmlns:a16="http://schemas.microsoft.com/office/drawing/2014/main" id="{9DF95884-6932-4964-B4BF-663E1FD50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804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1 w 24"/>
                  <a:gd name="T5" fmla="*/ 8 h 24"/>
                  <a:gd name="T6" fmla="*/ 4 w 24"/>
                  <a:gd name="T7" fmla="*/ 5 h 24"/>
                  <a:gd name="T8" fmla="*/ 7 w 24"/>
                  <a:gd name="T9" fmla="*/ 2 h 24"/>
                  <a:gd name="T10" fmla="*/ 12 w 24"/>
                  <a:gd name="T11" fmla="*/ 0 h 24"/>
                  <a:gd name="T12" fmla="*/ 12 w 24"/>
                  <a:gd name="T13" fmla="*/ 0 h 24"/>
                  <a:gd name="T14" fmla="*/ 16 w 24"/>
                  <a:gd name="T15" fmla="*/ 2 h 24"/>
                  <a:gd name="T16" fmla="*/ 19 w 24"/>
                  <a:gd name="T17" fmla="*/ 5 h 24"/>
                  <a:gd name="T18" fmla="*/ 22 w 24"/>
                  <a:gd name="T19" fmla="*/ 8 h 24"/>
                  <a:gd name="T20" fmla="*/ 24 w 24"/>
                  <a:gd name="T21" fmla="*/ 12 h 24"/>
                  <a:gd name="T22" fmla="*/ 24 w 24"/>
                  <a:gd name="T23" fmla="*/ 12 h 24"/>
                  <a:gd name="T24" fmla="*/ 22 w 24"/>
                  <a:gd name="T25" fmla="*/ 17 h 24"/>
                  <a:gd name="T26" fmla="*/ 19 w 24"/>
                  <a:gd name="T27" fmla="*/ 20 h 24"/>
                  <a:gd name="T28" fmla="*/ 16 w 24"/>
                  <a:gd name="T29" fmla="*/ 23 h 24"/>
                  <a:gd name="T30" fmla="*/ 12 w 24"/>
                  <a:gd name="T31" fmla="*/ 24 h 24"/>
                  <a:gd name="T32" fmla="*/ 12 w 24"/>
                  <a:gd name="T33" fmla="*/ 24 h 24"/>
                  <a:gd name="T34" fmla="*/ 7 w 24"/>
                  <a:gd name="T35" fmla="*/ 23 h 24"/>
                  <a:gd name="T36" fmla="*/ 4 w 24"/>
                  <a:gd name="T37" fmla="*/ 20 h 24"/>
                  <a:gd name="T38" fmla="*/ 1 w 24"/>
                  <a:gd name="T39" fmla="*/ 17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8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19" y="5"/>
                    </a:lnTo>
                    <a:lnTo>
                      <a:pt x="22" y="8"/>
                    </a:lnTo>
                    <a:lnTo>
                      <a:pt x="24" y="12"/>
                    </a:lnTo>
                    <a:lnTo>
                      <a:pt x="22" y="17"/>
                    </a:lnTo>
                    <a:lnTo>
                      <a:pt x="19" y="20"/>
                    </a:lnTo>
                    <a:lnTo>
                      <a:pt x="16" y="23"/>
                    </a:lnTo>
                    <a:lnTo>
                      <a:pt x="12" y="24"/>
                    </a:lnTo>
                    <a:lnTo>
                      <a:pt x="7" y="23"/>
                    </a:lnTo>
                    <a:lnTo>
                      <a:pt x="4" y="20"/>
                    </a:lnTo>
                    <a:lnTo>
                      <a:pt x="1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5" name="Freeform 9372">
                <a:extLst>
                  <a:ext uri="{FF2B5EF4-FFF2-40B4-BE49-F238E27FC236}">
                    <a16:creationId xmlns:a16="http://schemas.microsoft.com/office/drawing/2014/main" id="{3CB9BE92-6741-4443-A367-72177FD3F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807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10 w 15"/>
                  <a:gd name="T13" fmla="*/ 14 h 18"/>
                  <a:gd name="T14" fmla="*/ 7 w 15"/>
                  <a:gd name="T15" fmla="*/ 17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10 w 15"/>
                  <a:gd name="T31" fmla="*/ 18 h 18"/>
                  <a:gd name="T32" fmla="*/ 13 w 15"/>
                  <a:gd name="T33" fmla="*/ 15 h 18"/>
                  <a:gd name="T34" fmla="*/ 15 w 15"/>
                  <a:gd name="T35" fmla="*/ 14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10" y="14"/>
                    </a:lnTo>
                    <a:lnTo>
                      <a:pt x="7" y="17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10" y="18"/>
                    </a:lnTo>
                    <a:lnTo>
                      <a:pt x="13" y="15"/>
                    </a:lnTo>
                    <a:lnTo>
                      <a:pt x="15" y="14"/>
                    </a:lnTo>
                    <a:lnTo>
                      <a:pt x="15" y="9"/>
                    </a:lnTo>
                    <a:lnTo>
                      <a:pt x="13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6" name="Freeform 9373">
                <a:extLst>
                  <a:ext uri="{FF2B5EF4-FFF2-40B4-BE49-F238E27FC236}">
                    <a16:creationId xmlns:a16="http://schemas.microsoft.com/office/drawing/2014/main" id="{0C84C6F0-01FD-4672-A488-F4CE888A6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801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3 h 14"/>
                  <a:gd name="T8" fmla="*/ 5 w 14"/>
                  <a:gd name="T9" fmla="*/ 2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2 h 14"/>
                  <a:gd name="T16" fmla="*/ 11 w 14"/>
                  <a:gd name="T17" fmla="*/ 3 h 14"/>
                  <a:gd name="T18" fmla="*/ 12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2 w 14"/>
                  <a:gd name="T25" fmla="*/ 11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11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4" y="8"/>
                    </a:lnTo>
                    <a:lnTo>
                      <a:pt x="12" y="11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7" name="Freeform 9374">
                <a:extLst>
                  <a:ext uri="{FF2B5EF4-FFF2-40B4-BE49-F238E27FC236}">
                    <a16:creationId xmlns:a16="http://schemas.microsoft.com/office/drawing/2014/main" id="{7F64A4AC-C301-4E59-A6FC-233B821B5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849"/>
                <a:ext cx="23" cy="24"/>
              </a:xfrm>
              <a:custGeom>
                <a:avLst/>
                <a:gdLst>
                  <a:gd name="T0" fmla="*/ 0 w 23"/>
                  <a:gd name="T1" fmla="*/ 12 h 24"/>
                  <a:gd name="T2" fmla="*/ 0 w 23"/>
                  <a:gd name="T3" fmla="*/ 12 h 24"/>
                  <a:gd name="T4" fmla="*/ 2 w 23"/>
                  <a:gd name="T5" fmla="*/ 8 h 24"/>
                  <a:gd name="T6" fmla="*/ 3 w 23"/>
                  <a:gd name="T7" fmla="*/ 5 h 24"/>
                  <a:gd name="T8" fmla="*/ 8 w 23"/>
                  <a:gd name="T9" fmla="*/ 2 h 24"/>
                  <a:gd name="T10" fmla="*/ 12 w 23"/>
                  <a:gd name="T11" fmla="*/ 0 h 24"/>
                  <a:gd name="T12" fmla="*/ 12 w 23"/>
                  <a:gd name="T13" fmla="*/ 0 h 24"/>
                  <a:gd name="T14" fmla="*/ 17 w 23"/>
                  <a:gd name="T15" fmla="*/ 2 h 24"/>
                  <a:gd name="T16" fmla="*/ 20 w 23"/>
                  <a:gd name="T17" fmla="*/ 5 h 24"/>
                  <a:gd name="T18" fmla="*/ 23 w 23"/>
                  <a:gd name="T19" fmla="*/ 8 h 24"/>
                  <a:gd name="T20" fmla="*/ 23 w 23"/>
                  <a:gd name="T21" fmla="*/ 12 h 24"/>
                  <a:gd name="T22" fmla="*/ 23 w 23"/>
                  <a:gd name="T23" fmla="*/ 12 h 24"/>
                  <a:gd name="T24" fmla="*/ 23 w 23"/>
                  <a:gd name="T25" fmla="*/ 17 h 24"/>
                  <a:gd name="T26" fmla="*/ 20 w 23"/>
                  <a:gd name="T27" fmla="*/ 20 h 24"/>
                  <a:gd name="T28" fmla="*/ 17 w 23"/>
                  <a:gd name="T29" fmla="*/ 23 h 24"/>
                  <a:gd name="T30" fmla="*/ 12 w 23"/>
                  <a:gd name="T31" fmla="*/ 24 h 24"/>
                  <a:gd name="T32" fmla="*/ 12 w 23"/>
                  <a:gd name="T33" fmla="*/ 24 h 24"/>
                  <a:gd name="T34" fmla="*/ 8 w 23"/>
                  <a:gd name="T35" fmla="*/ 23 h 24"/>
                  <a:gd name="T36" fmla="*/ 3 w 23"/>
                  <a:gd name="T37" fmla="*/ 20 h 24"/>
                  <a:gd name="T38" fmla="*/ 2 w 23"/>
                  <a:gd name="T39" fmla="*/ 17 h 24"/>
                  <a:gd name="T40" fmla="*/ 0 w 23"/>
                  <a:gd name="T41" fmla="*/ 12 h 24"/>
                  <a:gd name="T42" fmla="*/ 0 w 23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0" y="5"/>
                    </a:lnTo>
                    <a:lnTo>
                      <a:pt x="23" y="8"/>
                    </a:lnTo>
                    <a:lnTo>
                      <a:pt x="23" y="12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3"/>
                    </a:lnTo>
                    <a:lnTo>
                      <a:pt x="12" y="24"/>
                    </a:lnTo>
                    <a:lnTo>
                      <a:pt x="8" y="23"/>
                    </a:lnTo>
                    <a:lnTo>
                      <a:pt x="3" y="20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8" name="Freeform 9375">
                <a:extLst>
                  <a:ext uri="{FF2B5EF4-FFF2-40B4-BE49-F238E27FC236}">
                    <a16:creationId xmlns:a16="http://schemas.microsoft.com/office/drawing/2014/main" id="{8E738F20-C1F9-4C2A-B464-932D3D7C2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852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9" name="Freeform 9376">
                <a:extLst>
                  <a:ext uri="{FF2B5EF4-FFF2-40B4-BE49-F238E27FC236}">
                    <a16:creationId xmlns:a16="http://schemas.microsoft.com/office/drawing/2014/main" id="{EB54A2D4-D88C-4D25-808A-2FD8F65BB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1846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1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0" name="Freeform 9377">
                <a:extLst>
                  <a:ext uri="{FF2B5EF4-FFF2-40B4-BE49-F238E27FC236}">
                    <a16:creationId xmlns:a16="http://schemas.microsoft.com/office/drawing/2014/main" id="{0DBDC013-BDCC-40CE-AC4D-F0FA35213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200"/>
                <a:ext cx="22" cy="24"/>
              </a:xfrm>
              <a:custGeom>
                <a:avLst/>
                <a:gdLst>
                  <a:gd name="T0" fmla="*/ 0 w 22"/>
                  <a:gd name="T1" fmla="*/ 12 h 24"/>
                  <a:gd name="T2" fmla="*/ 0 w 22"/>
                  <a:gd name="T3" fmla="*/ 12 h 24"/>
                  <a:gd name="T4" fmla="*/ 1 w 22"/>
                  <a:gd name="T5" fmla="*/ 8 h 24"/>
                  <a:gd name="T6" fmla="*/ 3 w 22"/>
                  <a:gd name="T7" fmla="*/ 5 h 24"/>
                  <a:gd name="T8" fmla="*/ 7 w 22"/>
                  <a:gd name="T9" fmla="*/ 2 h 24"/>
                  <a:gd name="T10" fmla="*/ 12 w 22"/>
                  <a:gd name="T11" fmla="*/ 0 h 24"/>
                  <a:gd name="T12" fmla="*/ 12 w 22"/>
                  <a:gd name="T13" fmla="*/ 0 h 24"/>
                  <a:gd name="T14" fmla="*/ 16 w 22"/>
                  <a:gd name="T15" fmla="*/ 2 h 24"/>
                  <a:gd name="T16" fmla="*/ 19 w 22"/>
                  <a:gd name="T17" fmla="*/ 5 h 24"/>
                  <a:gd name="T18" fmla="*/ 22 w 22"/>
                  <a:gd name="T19" fmla="*/ 8 h 24"/>
                  <a:gd name="T20" fmla="*/ 22 w 22"/>
                  <a:gd name="T21" fmla="*/ 12 h 24"/>
                  <a:gd name="T22" fmla="*/ 22 w 22"/>
                  <a:gd name="T23" fmla="*/ 12 h 24"/>
                  <a:gd name="T24" fmla="*/ 22 w 22"/>
                  <a:gd name="T25" fmla="*/ 17 h 24"/>
                  <a:gd name="T26" fmla="*/ 19 w 22"/>
                  <a:gd name="T27" fmla="*/ 20 h 24"/>
                  <a:gd name="T28" fmla="*/ 16 w 22"/>
                  <a:gd name="T29" fmla="*/ 23 h 24"/>
                  <a:gd name="T30" fmla="*/ 12 w 22"/>
                  <a:gd name="T31" fmla="*/ 24 h 24"/>
                  <a:gd name="T32" fmla="*/ 12 w 22"/>
                  <a:gd name="T33" fmla="*/ 24 h 24"/>
                  <a:gd name="T34" fmla="*/ 7 w 22"/>
                  <a:gd name="T35" fmla="*/ 23 h 24"/>
                  <a:gd name="T36" fmla="*/ 3 w 22"/>
                  <a:gd name="T37" fmla="*/ 20 h 24"/>
                  <a:gd name="T38" fmla="*/ 1 w 22"/>
                  <a:gd name="T39" fmla="*/ 17 h 24"/>
                  <a:gd name="T40" fmla="*/ 0 w 22"/>
                  <a:gd name="T41" fmla="*/ 12 h 24"/>
                  <a:gd name="T42" fmla="*/ 0 w 22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19" y="5"/>
                    </a:lnTo>
                    <a:lnTo>
                      <a:pt x="22" y="8"/>
                    </a:lnTo>
                    <a:lnTo>
                      <a:pt x="22" y="12"/>
                    </a:lnTo>
                    <a:lnTo>
                      <a:pt x="22" y="17"/>
                    </a:lnTo>
                    <a:lnTo>
                      <a:pt x="19" y="20"/>
                    </a:lnTo>
                    <a:lnTo>
                      <a:pt x="16" y="23"/>
                    </a:lnTo>
                    <a:lnTo>
                      <a:pt x="12" y="24"/>
                    </a:lnTo>
                    <a:lnTo>
                      <a:pt x="7" y="23"/>
                    </a:lnTo>
                    <a:lnTo>
                      <a:pt x="3" y="20"/>
                    </a:lnTo>
                    <a:lnTo>
                      <a:pt x="1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1" name="Freeform 9378">
                <a:extLst>
                  <a:ext uri="{FF2B5EF4-FFF2-40B4-BE49-F238E27FC236}">
                    <a16:creationId xmlns:a16="http://schemas.microsoft.com/office/drawing/2014/main" id="{A25F7C8B-FCCF-48A9-86F7-87A2B2AF1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03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2" name="Freeform 9379">
                <a:extLst>
                  <a:ext uri="{FF2B5EF4-FFF2-40B4-BE49-F238E27FC236}">
                    <a16:creationId xmlns:a16="http://schemas.microsoft.com/office/drawing/2014/main" id="{3309822D-4BE5-40D2-B7BF-031F2E4F8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197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2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1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2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3" name="Freeform 9380">
                <a:extLst>
                  <a:ext uri="{FF2B5EF4-FFF2-40B4-BE49-F238E27FC236}">
                    <a16:creationId xmlns:a16="http://schemas.microsoft.com/office/drawing/2014/main" id="{93A19951-D42E-48E7-9DA7-C75DDA026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134"/>
                <a:ext cx="23" cy="24"/>
              </a:xfrm>
              <a:custGeom>
                <a:avLst/>
                <a:gdLst>
                  <a:gd name="T0" fmla="*/ 0 w 23"/>
                  <a:gd name="T1" fmla="*/ 12 h 24"/>
                  <a:gd name="T2" fmla="*/ 0 w 23"/>
                  <a:gd name="T3" fmla="*/ 12 h 24"/>
                  <a:gd name="T4" fmla="*/ 2 w 23"/>
                  <a:gd name="T5" fmla="*/ 8 h 24"/>
                  <a:gd name="T6" fmla="*/ 3 w 23"/>
                  <a:gd name="T7" fmla="*/ 5 h 24"/>
                  <a:gd name="T8" fmla="*/ 8 w 23"/>
                  <a:gd name="T9" fmla="*/ 2 h 24"/>
                  <a:gd name="T10" fmla="*/ 12 w 23"/>
                  <a:gd name="T11" fmla="*/ 0 h 24"/>
                  <a:gd name="T12" fmla="*/ 12 w 23"/>
                  <a:gd name="T13" fmla="*/ 0 h 24"/>
                  <a:gd name="T14" fmla="*/ 17 w 23"/>
                  <a:gd name="T15" fmla="*/ 2 h 24"/>
                  <a:gd name="T16" fmla="*/ 20 w 23"/>
                  <a:gd name="T17" fmla="*/ 5 h 24"/>
                  <a:gd name="T18" fmla="*/ 23 w 23"/>
                  <a:gd name="T19" fmla="*/ 8 h 24"/>
                  <a:gd name="T20" fmla="*/ 23 w 23"/>
                  <a:gd name="T21" fmla="*/ 12 h 24"/>
                  <a:gd name="T22" fmla="*/ 23 w 23"/>
                  <a:gd name="T23" fmla="*/ 12 h 24"/>
                  <a:gd name="T24" fmla="*/ 23 w 23"/>
                  <a:gd name="T25" fmla="*/ 17 h 24"/>
                  <a:gd name="T26" fmla="*/ 20 w 23"/>
                  <a:gd name="T27" fmla="*/ 20 h 24"/>
                  <a:gd name="T28" fmla="*/ 17 w 23"/>
                  <a:gd name="T29" fmla="*/ 23 h 24"/>
                  <a:gd name="T30" fmla="*/ 12 w 23"/>
                  <a:gd name="T31" fmla="*/ 24 h 24"/>
                  <a:gd name="T32" fmla="*/ 12 w 23"/>
                  <a:gd name="T33" fmla="*/ 24 h 24"/>
                  <a:gd name="T34" fmla="*/ 8 w 23"/>
                  <a:gd name="T35" fmla="*/ 23 h 24"/>
                  <a:gd name="T36" fmla="*/ 3 w 23"/>
                  <a:gd name="T37" fmla="*/ 20 h 24"/>
                  <a:gd name="T38" fmla="*/ 2 w 23"/>
                  <a:gd name="T39" fmla="*/ 17 h 24"/>
                  <a:gd name="T40" fmla="*/ 0 w 23"/>
                  <a:gd name="T41" fmla="*/ 12 h 24"/>
                  <a:gd name="T42" fmla="*/ 0 w 23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0" y="5"/>
                    </a:lnTo>
                    <a:lnTo>
                      <a:pt x="23" y="8"/>
                    </a:lnTo>
                    <a:lnTo>
                      <a:pt x="23" y="12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3"/>
                    </a:lnTo>
                    <a:lnTo>
                      <a:pt x="12" y="24"/>
                    </a:lnTo>
                    <a:lnTo>
                      <a:pt x="8" y="23"/>
                    </a:lnTo>
                    <a:lnTo>
                      <a:pt x="3" y="20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4" name="Freeform 9381">
                <a:extLst>
                  <a:ext uri="{FF2B5EF4-FFF2-40B4-BE49-F238E27FC236}">
                    <a16:creationId xmlns:a16="http://schemas.microsoft.com/office/drawing/2014/main" id="{9462447D-3735-4A84-94B1-8AAA877E3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137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5" name="Freeform 9382">
                <a:extLst>
                  <a:ext uri="{FF2B5EF4-FFF2-40B4-BE49-F238E27FC236}">
                    <a16:creationId xmlns:a16="http://schemas.microsoft.com/office/drawing/2014/main" id="{DC914C8A-1F90-4AA3-8914-0BFCB3219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131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1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6" name="Freeform 9383">
                <a:extLst>
                  <a:ext uri="{FF2B5EF4-FFF2-40B4-BE49-F238E27FC236}">
                    <a16:creationId xmlns:a16="http://schemas.microsoft.com/office/drawing/2014/main" id="{6E1E49D3-FCA0-45A3-89F2-11854A278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308"/>
                <a:ext cx="23" cy="24"/>
              </a:xfrm>
              <a:custGeom>
                <a:avLst/>
                <a:gdLst>
                  <a:gd name="T0" fmla="*/ 0 w 23"/>
                  <a:gd name="T1" fmla="*/ 12 h 24"/>
                  <a:gd name="T2" fmla="*/ 0 w 23"/>
                  <a:gd name="T3" fmla="*/ 12 h 24"/>
                  <a:gd name="T4" fmla="*/ 2 w 23"/>
                  <a:gd name="T5" fmla="*/ 8 h 24"/>
                  <a:gd name="T6" fmla="*/ 3 w 23"/>
                  <a:gd name="T7" fmla="*/ 5 h 24"/>
                  <a:gd name="T8" fmla="*/ 8 w 23"/>
                  <a:gd name="T9" fmla="*/ 2 h 24"/>
                  <a:gd name="T10" fmla="*/ 12 w 23"/>
                  <a:gd name="T11" fmla="*/ 0 h 24"/>
                  <a:gd name="T12" fmla="*/ 12 w 23"/>
                  <a:gd name="T13" fmla="*/ 0 h 24"/>
                  <a:gd name="T14" fmla="*/ 17 w 23"/>
                  <a:gd name="T15" fmla="*/ 2 h 24"/>
                  <a:gd name="T16" fmla="*/ 20 w 23"/>
                  <a:gd name="T17" fmla="*/ 5 h 24"/>
                  <a:gd name="T18" fmla="*/ 23 w 23"/>
                  <a:gd name="T19" fmla="*/ 8 h 24"/>
                  <a:gd name="T20" fmla="*/ 23 w 23"/>
                  <a:gd name="T21" fmla="*/ 12 h 24"/>
                  <a:gd name="T22" fmla="*/ 23 w 23"/>
                  <a:gd name="T23" fmla="*/ 12 h 24"/>
                  <a:gd name="T24" fmla="*/ 23 w 23"/>
                  <a:gd name="T25" fmla="*/ 17 h 24"/>
                  <a:gd name="T26" fmla="*/ 20 w 23"/>
                  <a:gd name="T27" fmla="*/ 20 h 24"/>
                  <a:gd name="T28" fmla="*/ 17 w 23"/>
                  <a:gd name="T29" fmla="*/ 23 h 24"/>
                  <a:gd name="T30" fmla="*/ 12 w 23"/>
                  <a:gd name="T31" fmla="*/ 24 h 24"/>
                  <a:gd name="T32" fmla="*/ 12 w 23"/>
                  <a:gd name="T33" fmla="*/ 24 h 24"/>
                  <a:gd name="T34" fmla="*/ 8 w 23"/>
                  <a:gd name="T35" fmla="*/ 23 h 24"/>
                  <a:gd name="T36" fmla="*/ 3 w 23"/>
                  <a:gd name="T37" fmla="*/ 20 h 24"/>
                  <a:gd name="T38" fmla="*/ 2 w 23"/>
                  <a:gd name="T39" fmla="*/ 17 h 24"/>
                  <a:gd name="T40" fmla="*/ 0 w 23"/>
                  <a:gd name="T41" fmla="*/ 12 h 24"/>
                  <a:gd name="T42" fmla="*/ 0 w 23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0" y="5"/>
                    </a:lnTo>
                    <a:lnTo>
                      <a:pt x="23" y="8"/>
                    </a:lnTo>
                    <a:lnTo>
                      <a:pt x="23" y="12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3"/>
                    </a:lnTo>
                    <a:lnTo>
                      <a:pt x="12" y="24"/>
                    </a:lnTo>
                    <a:lnTo>
                      <a:pt x="8" y="23"/>
                    </a:lnTo>
                    <a:lnTo>
                      <a:pt x="3" y="20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7" name="Freeform 9384">
                <a:extLst>
                  <a:ext uri="{FF2B5EF4-FFF2-40B4-BE49-F238E27FC236}">
                    <a16:creationId xmlns:a16="http://schemas.microsoft.com/office/drawing/2014/main" id="{07C7F696-5CF5-43BF-BEEC-CD0A7319C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311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8" name="Freeform 9385">
                <a:extLst>
                  <a:ext uri="{FF2B5EF4-FFF2-40B4-BE49-F238E27FC236}">
                    <a16:creationId xmlns:a16="http://schemas.microsoft.com/office/drawing/2014/main" id="{97327EE2-C097-4446-B2E8-6DEE67ECE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2305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1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9" name="Freeform 9386">
                <a:extLst>
                  <a:ext uri="{FF2B5EF4-FFF2-40B4-BE49-F238E27FC236}">
                    <a16:creationId xmlns:a16="http://schemas.microsoft.com/office/drawing/2014/main" id="{2916A424-62BD-4345-AB63-41DCC49A3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2290"/>
                <a:ext cx="23" cy="23"/>
              </a:xfrm>
              <a:custGeom>
                <a:avLst/>
                <a:gdLst>
                  <a:gd name="T0" fmla="*/ 0 w 23"/>
                  <a:gd name="T1" fmla="*/ 11 h 23"/>
                  <a:gd name="T2" fmla="*/ 0 w 23"/>
                  <a:gd name="T3" fmla="*/ 11 h 23"/>
                  <a:gd name="T4" fmla="*/ 2 w 23"/>
                  <a:gd name="T5" fmla="*/ 6 h 23"/>
                  <a:gd name="T6" fmla="*/ 3 w 23"/>
                  <a:gd name="T7" fmla="*/ 3 h 23"/>
                  <a:gd name="T8" fmla="*/ 8 w 23"/>
                  <a:gd name="T9" fmla="*/ 0 h 23"/>
                  <a:gd name="T10" fmla="*/ 12 w 23"/>
                  <a:gd name="T11" fmla="*/ 0 h 23"/>
                  <a:gd name="T12" fmla="*/ 12 w 23"/>
                  <a:gd name="T13" fmla="*/ 0 h 23"/>
                  <a:gd name="T14" fmla="*/ 17 w 23"/>
                  <a:gd name="T15" fmla="*/ 0 h 23"/>
                  <a:gd name="T16" fmla="*/ 20 w 23"/>
                  <a:gd name="T17" fmla="*/ 3 h 23"/>
                  <a:gd name="T18" fmla="*/ 23 w 23"/>
                  <a:gd name="T19" fmla="*/ 6 h 23"/>
                  <a:gd name="T20" fmla="*/ 23 w 23"/>
                  <a:gd name="T21" fmla="*/ 11 h 23"/>
                  <a:gd name="T22" fmla="*/ 23 w 23"/>
                  <a:gd name="T23" fmla="*/ 11 h 23"/>
                  <a:gd name="T24" fmla="*/ 23 w 23"/>
                  <a:gd name="T25" fmla="*/ 15 h 23"/>
                  <a:gd name="T26" fmla="*/ 20 w 23"/>
                  <a:gd name="T27" fmla="*/ 20 h 23"/>
                  <a:gd name="T28" fmla="*/ 17 w 23"/>
                  <a:gd name="T29" fmla="*/ 21 h 23"/>
                  <a:gd name="T30" fmla="*/ 12 w 23"/>
                  <a:gd name="T31" fmla="*/ 23 h 23"/>
                  <a:gd name="T32" fmla="*/ 12 w 23"/>
                  <a:gd name="T33" fmla="*/ 23 h 23"/>
                  <a:gd name="T34" fmla="*/ 8 w 23"/>
                  <a:gd name="T35" fmla="*/ 21 h 23"/>
                  <a:gd name="T36" fmla="*/ 3 w 23"/>
                  <a:gd name="T37" fmla="*/ 20 h 23"/>
                  <a:gd name="T38" fmla="*/ 2 w 23"/>
                  <a:gd name="T39" fmla="*/ 15 h 23"/>
                  <a:gd name="T40" fmla="*/ 0 w 23"/>
                  <a:gd name="T41" fmla="*/ 11 h 23"/>
                  <a:gd name="T42" fmla="*/ 0 w 23"/>
                  <a:gd name="T43" fmla="*/ 11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3">
                    <a:moveTo>
                      <a:pt x="0" y="11"/>
                    </a:moveTo>
                    <a:lnTo>
                      <a:pt x="0" y="11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0" y="3"/>
                    </a:lnTo>
                    <a:lnTo>
                      <a:pt x="23" y="6"/>
                    </a:lnTo>
                    <a:lnTo>
                      <a:pt x="23" y="11"/>
                    </a:lnTo>
                    <a:lnTo>
                      <a:pt x="23" y="15"/>
                    </a:lnTo>
                    <a:lnTo>
                      <a:pt x="20" y="20"/>
                    </a:lnTo>
                    <a:lnTo>
                      <a:pt x="17" y="21"/>
                    </a:lnTo>
                    <a:lnTo>
                      <a:pt x="12" y="23"/>
                    </a:lnTo>
                    <a:lnTo>
                      <a:pt x="8" y="21"/>
                    </a:lnTo>
                    <a:lnTo>
                      <a:pt x="3" y="20"/>
                    </a:lnTo>
                    <a:lnTo>
                      <a:pt x="2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0" name="Freeform 9387">
                <a:extLst>
                  <a:ext uri="{FF2B5EF4-FFF2-40B4-BE49-F238E27FC236}">
                    <a16:creationId xmlns:a16="http://schemas.microsoft.com/office/drawing/2014/main" id="{43B919DA-F9E1-4257-847C-547B055B0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293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7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7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8 h 18"/>
                  <a:gd name="T38" fmla="*/ 15 w 15"/>
                  <a:gd name="T39" fmla="*/ 8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7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1" name="Freeform 9388">
                <a:extLst>
                  <a:ext uri="{FF2B5EF4-FFF2-40B4-BE49-F238E27FC236}">
                    <a16:creationId xmlns:a16="http://schemas.microsoft.com/office/drawing/2014/main" id="{22621585-A83B-4F00-A465-48A6D8C81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28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2" name="Freeform 9389">
                <a:extLst>
                  <a:ext uri="{FF2B5EF4-FFF2-40B4-BE49-F238E27FC236}">
                    <a16:creationId xmlns:a16="http://schemas.microsoft.com/office/drawing/2014/main" id="{8F388518-C203-4F09-B933-300E2257E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392"/>
                <a:ext cx="23" cy="24"/>
              </a:xfrm>
              <a:custGeom>
                <a:avLst/>
                <a:gdLst>
                  <a:gd name="T0" fmla="*/ 0 w 23"/>
                  <a:gd name="T1" fmla="*/ 12 h 24"/>
                  <a:gd name="T2" fmla="*/ 0 w 23"/>
                  <a:gd name="T3" fmla="*/ 12 h 24"/>
                  <a:gd name="T4" fmla="*/ 2 w 23"/>
                  <a:gd name="T5" fmla="*/ 8 h 24"/>
                  <a:gd name="T6" fmla="*/ 3 w 23"/>
                  <a:gd name="T7" fmla="*/ 5 h 24"/>
                  <a:gd name="T8" fmla="*/ 8 w 23"/>
                  <a:gd name="T9" fmla="*/ 2 h 24"/>
                  <a:gd name="T10" fmla="*/ 12 w 23"/>
                  <a:gd name="T11" fmla="*/ 0 h 24"/>
                  <a:gd name="T12" fmla="*/ 12 w 23"/>
                  <a:gd name="T13" fmla="*/ 0 h 24"/>
                  <a:gd name="T14" fmla="*/ 17 w 23"/>
                  <a:gd name="T15" fmla="*/ 2 h 24"/>
                  <a:gd name="T16" fmla="*/ 20 w 23"/>
                  <a:gd name="T17" fmla="*/ 5 h 24"/>
                  <a:gd name="T18" fmla="*/ 23 w 23"/>
                  <a:gd name="T19" fmla="*/ 8 h 24"/>
                  <a:gd name="T20" fmla="*/ 23 w 23"/>
                  <a:gd name="T21" fmla="*/ 12 h 24"/>
                  <a:gd name="T22" fmla="*/ 23 w 23"/>
                  <a:gd name="T23" fmla="*/ 12 h 24"/>
                  <a:gd name="T24" fmla="*/ 23 w 23"/>
                  <a:gd name="T25" fmla="*/ 17 h 24"/>
                  <a:gd name="T26" fmla="*/ 20 w 23"/>
                  <a:gd name="T27" fmla="*/ 20 h 24"/>
                  <a:gd name="T28" fmla="*/ 17 w 23"/>
                  <a:gd name="T29" fmla="*/ 23 h 24"/>
                  <a:gd name="T30" fmla="*/ 12 w 23"/>
                  <a:gd name="T31" fmla="*/ 24 h 24"/>
                  <a:gd name="T32" fmla="*/ 12 w 23"/>
                  <a:gd name="T33" fmla="*/ 24 h 24"/>
                  <a:gd name="T34" fmla="*/ 8 w 23"/>
                  <a:gd name="T35" fmla="*/ 23 h 24"/>
                  <a:gd name="T36" fmla="*/ 3 w 23"/>
                  <a:gd name="T37" fmla="*/ 20 h 24"/>
                  <a:gd name="T38" fmla="*/ 2 w 23"/>
                  <a:gd name="T39" fmla="*/ 17 h 24"/>
                  <a:gd name="T40" fmla="*/ 0 w 23"/>
                  <a:gd name="T41" fmla="*/ 12 h 24"/>
                  <a:gd name="T42" fmla="*/ 0 w 23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0" y="5"/>
                    </a:lnTo>
                    <a:lnTo>
                      <a:pt x="23" y="8"/>
                    </a:lnTo>
                    <a:lnTo>
                      <a:pt x="23" y="12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3"/>
                    </a:lnTo>
                    <a:lnTo>
                      <a:pt x="12" y="24"/>
                    </a:lnTo>
                    <a:lnTo>
                      <a:pt x="8" y="23"/>
                    </a:lnTo>
                    <a:lnTo>
                      <a:pt x="3" y="20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3" name="Freeform 9390">
                <a:extLst>
                  <a:ext uri="{FF2B5EF4-FFF2-40B4-BE49-F238E27FC236}">
                    <a16:creationId xmlns:a16="http://schemas.microsoft.com/office/drawing/2014/main" id="{739CF44F-B929-4C7F-8212-624C77F86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395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4" name="Freeform 9391">
                <a:extLst>
                  <a:ext uri="{FF2B5EF4-FFF2-40B4-BE49-F238E27FC236}">
                    <a16:creationId xmlns:a16="http://schemas.microsoft.com/office/drawing/2014/main" id="{2D3AC014-5F5E-441A-9C25-B72BCE3FB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389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1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5" name="Freeform 9392">
                <a:extLst>
                  <a:ext uri="{FF2B5EF4-FFF2-40B4-BE49-F238E27FC236}">
                    <a16:creationId xmlns:a16="http://schemas.microsoft.com/office/drawing/2014/main" id="{08E0C72B-5519-4166-B26A-B091E99A6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481"/>
                <a:ext cx="24" cy="22"/>
              </a:xfrm>
              <a:custGeom>
                <a:avLst/>
                <a:gdLst>
                  <a:gd name="T0" fmla="*/ 0 w 24"/>
                  <a:gd name="T1" fmla="*/ 12 h 22"/>
                  <a:gd name="T2" fmla="*/ 0 w 24"/>
                  <a:gd name="T3" fmla="*/ 12 h 22"/>
                  <a:gd name="T4" fmla="*/ 1 w 24"/>
                  <a:gd name="T5" fmla="*/ 7 h 22"/>
                  <a:gd name="T6" fmla="*/ 4 w 24"/>
                  <a:gd name="T7" fmla="*/ 3 h 22"/>
                  <a:gd name="T8" fmla="*/ 7 w 24"/>
                  <a:gd name="T9" fmla="*/ 1 h 22"/>
                  <a:gd name="T10" fmla="*/ 12 w 24"/>
                  <a:gd name="T11" fmla="*/ 0 h 22"/>
                  <a:gd name="T12" fmla="*/ 12 w 24"/>
                  <a:gd name="T13" fmla="*/ 0 h 22"/>
                  <a:gd name="T14" fmla="*/ 16 w 24"/>
                  <a:gd name="T15" fmla="*/ 1 h 22"/>
                  <a:gd name="T16" fmla="*/ 21 w 24"/>
                  <a:gd name="T17" fmla="*/ 3 h 22"/>
                  <a:gd name="T18" fmla="*/ 22 w 24"/>
                  <a:gd name="T19" fmla="*/ 7 h 22"/>
                  <a:gd name="T20" fmla="*/ 24 w 24"/>
                  <a:gd name="T21" fmla="*/ 12 h 22"/>
                  <a:gd name="T22" fmla="*/ 24 w 24"/>
                  <a:gd name="T23" fmla="*/ 12 h 22"/>
                  <a:gd name="T24" fmla="*/ 22 w 24"/>
                  <a:gd name="T25" fmla="*/ 16 h 22"/>
                  <a:gd name="T26" fmla="*/ 21 w 24"/>
                  <a:gd name="T27" fmla="*/ 19 h 22"/>
                  <a:gd name="T28" fmla="*/ 16 w 24"/>
                  <a:gd name="T29" fmla="*/ 22 h 22"/>
                  <a:gd name="T30" fmla="*/ 12 w 24"/>
                  <a:gd name="T31" fmla="*/ 22 h 22"/>
                  <a:gd name="T32" fmla="*/ 12 w 24"/>
                  <a:gd name="T33" fmla="*/ 22 h 22"/>
                  <a:gd name="T34" fmla="*/ 7 w 24"/>
                  <a:gd name="T35" fmla="*/ 22 h 22"/>
                  <a:gd name="T36" fmla="*/ 4 w 24"/>
                  <a:gd name="T37" fmla="*/ 19 h 22"/>
                  <a:gd name="T38" fmla="*/ 1 w 24"/>
                  <a:gd name="T39" fmla="*/ 16 h 22"/>
                  <a:gd name="T40" fmla="*/ 0 w 24"/>
                  <a:gd name="T41" fmla="*/ 12 h 22"/>
                  <a:gd name="T42" fmla="*/ 0 w 24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2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21" y="3"/>
                    </a:lnTo>
                    <a:lnTo>
                      <a:pt x="22" y="7"/>
                    </a:lnTo>
                    <a:lnTo>
                      <a:pt x="24" y="12"/>
                    </a:lnTo>
                    <a:lnTo>
                      <a:pt x="22" y="16"/>
                    </a:lnTo>
                    <a:lnTo>
                      <a:pt x="21" y="19"/>
                    </a:lnTo>
                    <a:lnTo>
                      <a:pt x="16" y="22"/>
                    </a:lnTo>
                    <a:lnTo>
                      <a:pt x="12" y="22"/>
                    </a:lnTo>
                    <a:lnTo>
                      <a:pt x="7" y="22"/>
                    </a:lnTo>
                    <a:lnTo>
                      <a:pt x="4" y="19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6" name="Freeform 9393">
                <a:extLst>
                  <a:ext uri="{FF2B5EF4-FFF2-40B4-BE49-F238E27FC236}">
                    <a16:creationId xmlns:a16="http://schemas.microsoft.com/office/drawing/2014/main" id="{0DBE8562-4FF7-4BC2-B502-48CA4FAF9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484"/>
                <a:ext cx="15" cy="18"/>
              </a:xfrm>
              <a:custGeom>
                <a:avLst/>
                <a:gdLst>
                  <a:gd name="T0" fmla="*/ 10 w 15"/>
                  <a:gd name="T1" fmla="*/ 0 h 18"/>
                  <a:gd name="T2" fmla="*/ 10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0 h 18"/>
                  <a:gd name="T12" fmla="*/ 10 w 15"/>
                  <a:gd name="T13" fmla="*/ 13 h 18"/>
                  <a:gd name="T14" fmla="*/ 7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10 w 15"/>
                  <a:gd name="T31" fmla="*/ 16 h 18"/>
                  <a:gd name="T32" fmla="*/ 13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3 h 18"/>
                  <a:gd name="T42" fmla="*/ 10 w 15"/>
                  <a:gd name="T43" fmla="*/ 0 h 18"/>
                  <a:gd name="T44" fmla="*/ 10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10" y="16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7" name="Freeform 9394">
                <a:extLst>
                  <a:ext uri="{FF2B5EF4-FFF2-40B4-BE49-F238E27FC236}">
                    <a16:creationId xmlns:a16="http://schemas.microsoft.com/office/drawing/2014/main" id="{C8F6BCEC-33EB-4FB6-A5F7-2E77A8715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478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2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2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8" name="Freeform 9395">
                <a:extLst>
                  <a:ext uri="{FF2B5EF4-FFF2-40B4-BE49-F238E27FC236}">
                    <a16:creationId xmlns:a16="http://schemas.microsoft.com/office/drawing/2014/main" id="{A52C3A1E-2540-4D67-9199-AF2033DF4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876"/>
                <a:ext cx="23" cy="23"/>
              </a:xfrm>
              <a:custGeom>
                <a:avLst/>
                <a:gdLst>
                  <a:gd name="T0" fmla="*/ 0 w 23"/>
                  <a:gd name="T1" fmla="*/ 11 h 23"/>
                  <a:gd name="T2" fmla="*/ 0 w 23"/>
                  <a:gd name="T3" fmla="*/ 11 h 23"/>
                  <a:gd name="T4" fmla="*/ 2 w 23"/>
                  <a:gd name="T5" fmla="*/ 6 h 23"/>
                  <a:gd name="T6" fmla="*/ 3 w 23"/>
                  <a:gd name="T7" fmla="*/ 3 h 23"/>
                  <a:gd name="T8" fmla="*/ 8 w 23"/>
                  <a:gd name="T9" fmla="*/ 0 h 23"/>
                  <a:gd name="T10" fmla="*/ 12 w 23"/>
                  <a:gd name="T11" fmla="*/ 0 h 23"/>
                  <a:gd name="T12" fmla="*/ 12 w 23"/>
                  <a:gd name="T13" fmla="*/ 0 h 23"/>
                  <a:gd name="T14" fmla="*/ 17 w 23"/>
                  <a:gd name="T15" fmla="*/ 0 h 23"/>
                  <a:gd name="T16" fmla="*/ 20 w 23"/>
                  <a:gd name="T17" fmla="*/ 3 h 23"/>
                  <a:gd name="T18" fmla="*/ 23 w 23"/>
                  <a:gd name="T19" fmla="*/ 6 h 23"/>
                  <a:gd name="T20" fmla="*/ 23 w 23"/>
                  <a:gd name="T21" fmla="*/ 11 h 23"/>
                  <a:gd name="T22" fmla="*/ 23 w 23"/>
                  <a:gd name="T23" fmla="*/ 11 h 23"/>
                  <a:gd name="T24" fmla="*/ 23 w 23"/>
                  <a:gd name="T25" fmla="*/ 15 h 23"/>
                  <a:gd name="T26" fmla="*/ 20 w 23"/>
                  <a:gd name="T27" fmla="*/ 20 h 23"/>
                  <a:gd name="T28" fmla="*/ 17 w 23"/>
                  <a:gd name="T29" fmla="*/ 21 h 23"/>
                  <a:gd name="T30" fmla="*/ 12 w 23"/>
                  <a:gd name="T31" fmla="*/ 23 h 23"/>
                  <a:gd name="T32" fmla="*/ 12 w 23"/>
                  <a:gd name="T33" fmla="*/ 23 h 23"/>
                  <a:gd name="T34" fmla="*/ 8 w 23"/>
                  <a:gd name="T35" fmla="*/ 21 h 23"/>
                  <a:gd name="T36" fmla="*/ 3 w 23"/>
                  <a:gd name="T37" fmla="*/ 20 h 23"/>
                  <a:gd name="T38" fmla="*/ 2 w 23"/>
                  <a:gd name="T39" fmla="*/ 15 h 23"/>
                  <a:gd name="T40" fmla="*/ 0 w 23"/>
                  <a:gd name="T41" fmla="*/ 11 h 23"/>
                  <a:gd name="T42" fmla="*/ 0 w 23"/>
                  <a:gd name="T43" fmla="*/ 11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3">
                    <a:moveTo>
                      <a:pt x="0" y="11"/>
                    </a:moveTo>
                    <a:lnTo>
                      <a:pt x="0" y="11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0" y="3"/>
                    </a:lnTo>
                    <a:lnTo>
                      <a:pt x="23" y="6"/>
                    </a:lnTo>
                    <a:lnTo>
                      <a:pt x="23" y="11"/>
                    </a:lnTo>
                    <a:lnTo>
                      <a:pt x="23" y="15"/>
                    </a:lnTo>
                    <a:lnTo>
                      <a:pt x="20" y="20"/>
                    </a:lnTo>
                    <a:lnTo>
                      <a:pt x="17" y="21"/>
                    </a:lnTo>
                    <a:lnTo>
                      <a:pt x="12" y="23"/>
                    </a:lnTo>
                    <a:lnTo>
                      <a:pt x="8" y="21"/>
                    </a:lnTo>
                    <a:lnTo>
                      <a:pt x="3" y="20"/>
                    </a:lnTo>
                    <a:lnTo>
                      <a:pt x="2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9" name="Freeform 9396">
                <a:extLst>
                  <a:ext uri="{FF2B5EF4-FFF2-40B4-BE49-F238E27FC236}">
                    <a16:creationId xmlns:a16="http://schemas.microsoft.com/office/drawing/2014/main" id="{628F3EFE-9087-41FB-8D31-5229DB14E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879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7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7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8 h 18"/>
                  <a:gd name="T38" fmla="*/ 15 w 15"/>
                  <a:gd name="T39" fmla="*/ 8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7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0" name="Freeform 9397">
                <a:extLst>
                  <a:ext uri="{FF2B5EF4-FFF2-40B4-BE49-F238E27FC236}">
                    <a16:creationId xmlns:a16="http://schemas.microsoft.com/office/drawing/2014/main" id="{704675BC-7C34-4604-8E14-3C1363A96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8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1" name="Freeform 9398">
                <a:extLst>
                  <a:ext uri="{FF2B5EF4-FFF2-40B4-BE49-F238E27FC236}">
                    <a16:creationId xmlns:a16="http://schemas.microsoft.com/office/drawing/2014/main" id="{F4733455-63D5-4E72-BDD4-82EB13E53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816"/>
                <a:ext cx="24" cy="23"/>
              </a:xfrm>
              <a:custGeom>
                <a:avLst/>
                <a:gdLst>
                  <a:gd name="T0" fmla="*/ 0 w 24"/>
                  <a:gd name="T1" fmla="*/ 11 h 23"/>
                  <a:gd name="T2" fmla="*/ 0 w 24"/>
                  <a:gd name="T3" fmla="*/ 11 h 23"/>
                  <a:gd name="T4" fmla="*/ 2 w 24"/>
                  <a:gd name="T5" fmla="*/ 6 h 23"/>
                  <a:gd name="T6" fmla="*/ 5 w 24"/>
                  <a:gd name="T7" fmla="*/ 3 h 23"/>
                  <a:gd name="T8" fmla="*/ 8 w 24"/>
                  <a:gd name="T9" fmla="*/ 0 h 23"/>
                  <a:gd name="T10" fmla="*/ 12 w 24"/>
                  <a:gd name="T11" fmla="*/ 0 h 23"/>
                  <a:gd name="T12" fmla="*/ 12 w 24"/>
                  <a:gd name="T13" fmla="*/ 0 h 23"/>
                  <a:gd name="T14" fmla="*/ 17 w 24"/>
                  <a:gd name="T15" fmla="*/ 0 h 23"/>
                  <a:gd name="T16" fmla="*/ 21 w 24"/>
                  <a:gd name="T17" fmla="*/ 3 h 23"/>
                  <a:gd name="T18" fmla="*/ 23 w 24"/>
                  <a:gd name="T19" fmla="*/ 6 h 23"/>
                  <a:gd name="T20" fmla="*/ 24 w 24"/>
                  <a:gd name="T21" fmla="*/ 11 h 23"/>
                  <a:gd name="T22" fmla="*/ 24 w 24"/>
                  <a:gd name="T23" fmla="*/ 11 h 23"/>
                  <a:gd name="T24" fmla="*/ 23 w 24"/>
                  <a:gd name="T25" fmla="*/ 15 h 23"/>
                  <a:gd name="T26" fmla="*/ 21 w 24"/>
                  <a:gd name="T27" fmla="*/ 20 h 23"/>
                  <a:gd name="T28" fmla="*/ 17 w 24"/>
                  <a:gd name="T29" fmla="*/ 21 h 23"/>
                  <a:gd name="T30" fmla="*/ 12 w 24"/>
                  <a:gd name="T31" fmla="*/ 23 h 23"/>
                  <a:gd name="T32" fmla="*/ 12 w 24"/>
                  <a:gd name="T33" fmla="*/ 23 h 23"/>
                  <a:gd name="T34" fmla="*/ 8 w 24"/>
                  <a:gd name="T35" fmla="*/ 21 h 23"/>
                  <a:gd name="T36" fmla="*/ 5 w 24"/>
                  <a:gd name="T37" fmla="*/ 20 h 23"/>
                  <a:gd name="T38" fmla="*/ 2 w 24"/>
                  <a:gd name="T39" fmla="*/ 15 h 23"/>
                  <a:gd name="T40" fmla="*/ 0 w 24"/>
                  <a:gd name="T41" fmla="*/ 11 h 23"/>
                  <a:gd name="T42" fmla="*/ 0 w 24"/>
                  <a:gd name="T43" fmla="*/ 11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0" y="11"/>
                    </a:moveTo>
                    <a:lnTo>
                      <a:pt x="0" y="11"/>
                    </a:lnTo>
                    <a:lnTo>
                      <a:pt x="2" y="6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1" y="3"/>
                    </a:lnTo>
                    <a:lnTo>
                      <a:pt x="23" y="6"/>
                    </a:lnTo>
                    <a:lnTo>
                      <a:pt x="24" y="11"/>
                    </a:lnTo>
                    <a:lnTo>
                      <a:pt x="23" y="15"/>
                    </a:lnTo>
                    <a:lnTo>
                      <a:pt x="21" y="20"/>
                    </a:lnTo>
                    <a:lnTo>
                      <a:pt x="17" y="21"/>
                    </a:lnTo>
                    <a:lnTo>
                      <a:pt x="12" y="23"/>
                    </a:lnTo>
                    <a:lnTo>
                      <a:pt x="8" y="21"/>
                    </a:lnTo>
                    <a:lnTo>
                      <a:pt x="5" y="20"/>
                    </a:lnTo>
                    <a:lnTo>
                      <a:pt x="2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2" name="Freeform 9399">
                <a:extLst>
                  <a:ext uri="{FF2B5EF4-FFF2-40B4-BE49-F238E27FC236}">
                    <a16:creationId xmlns:a16="http://schemas.microsoft.com/office/drawing/2014/main" id="{E5CCBF73-82FE-4218-9CD3-8B713F880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1819"/>
                <a:ext cx="15" cy="18"/>
              </a:xfrm>
              <a:custGeom>
                <a:avLst/>
                <a:gdLst>
                  <a:gd name="T0" fmla="*/ 11 w 15"/>
                  <a:gd name="T1" fmla="*/ 0 h 18"/>
                  <a:gd name="T2" fmla="*/ 11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1 h 18"/>
                  <a:gd name="T12" fmla="*/ 11 w 15"/>
                  <a:gd name="T13" fmla="*/ 14 h 18"/>
                  <a:gd name="T14" fmla="*/ 8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7 h 18"/>
                  <a:gd name="T26" fmla="*/ 6 w 15"/>
                  <a:gd name="T27" fmla="*/ 18 h 18"/>
                  <a:gd name="T28" fmla="*/ 6 w 15"/>
                  <a:gd name="T29" fmla="*/ 18 h 18"/>
                  <a:gd name="T30" fmla="*/ 11 w 15"/>
                  <a:gd name="T31" fmla="*/ 17 h 18"/>
                  <a:gd name="T32" fmla="*/ 14 w 15"/>
                  <a:gd name="T33" fmla="*/ 15 h 18"/>
                  <a:gd name="T34" fmla="*/ 15 w 15"/>
                  <a:gd name="T35" fmla="*/ 12 h 18"/>
                  <a:gd name="T36" fmla="*/ 15 w 15"/>
                  <a:gd name="T37" fmla="*/ 8 h 18"/>
                  <a:gd name="T38" fmla="*/ 15 w 15"/>
                  <a:gd name="T39" fmla="*/ 8 h 18"/>
                  <a:gd name="T40" fmla="*/ 14 w 15"/>
                  <a:gd name="T41" fmla="*/ 3 h 18"/>
                  <a:gd name="T42" fmla="*/ 11 w 15"/>
                  <a:gd name="T43" fmla="*/ 0 h 18"/>
                  <a:gd name="T44" fmla="*/ 11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1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11" y="17"/>
                    </a:lnTo>
                    <a:lnTo>
                      <a:pt x="14" y="15"/>
                    </a:lnTo>
                    <a:lnTo>
                      <a:pt x="15" y="12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3" name="Freeform 9400">
                <a:extLst>
                  <a:ext uri="{FF2B5EF4-FFF2-40B4-BE49-F238E27FC236}">
                    <a16:creationId xmlns:a16="http://schemas.microsoft.com/office/drawing/2014/main" id="{16309631-64FD-4B69-AE16-1E8604440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1813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3 h 12"/>
                  <a:gd name="T6" fmla="*/ 1 w 13"/>
                  <a:gd name="T7" fmla="*/ 2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1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4" name="Freeform 9401">
                <a:extLst>
                  <a:ext uri="{FF2B5EF4-FFF2-40B4-BE49-F238E27FC236}">
                    <a16:creationId xmlns:a16="http://schemas.microsoft.com/office/drawing/2014/main" id="{3FA87C0B-28EC-4D2B-95C0-45CF40DBC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758"/>
                <a:ext cx="24" cy="22"/>
              </a:xfrm>
              <a:custGeom>
                <a:avLst/>
                <a:gdLst>
                  <a:gd name="T0" fmla="*/ 0 w 24"/>
                  <a:gd name="T1" fmla="*/ 12 h 22"/>
                  <a:gd name="T2" fmla="*/ 0 w 24"/>
                  <a:gd name="T3" fmla="*/ 12 h 22"/>
                  <a:gd name="T4" fmla="*/ 1 w 24"/>
                  <a:gd name="T5" fmla="*/ 7 h 22"/>
                  <a:gd name="T6" fmla="*/ 4 w 24"/>
                  <a:gd name="T7" fmla="*/ 3 h 22"/>
                  <a:gd name="T8" fmla="*/ 7 w 24"/>
                  <a:gd name="T9" fmla="*/ 1 h 22"/>
                  <a:gd name="T10" fmla="*/ 12 w 24"/>
                  <a:gd name="T11" fmla="*/ 0 h 22"/>
                  <a:gd name="T12" fmla="*/ 12 w 24"/>
                  <a:gd name="T13" fmla="*/ 0 h 22"/>
                  <a:gd name="T14" fmla="*/ 16 w 24"/>
                  <a:gd name="T15" fmla="*/ 1 h 22"/>
                  <a:gd name="T16" fmla="*/ 21 w 24"/>
                  <a:gd name="T17" fmla="*/ 3 h 22"/>
                  <a:gd name="T18" fmla="*/ 22 w 24"/>
                  <a:gd name="T19" fmla="*/ 7 h 22"/>
                  <a:gd name="T20" fmla="*/ 24 w 24"/>
                  <a:gd name="T21" fmla="*/ 12 h 22"/>
                  <a:gd name="T22" fmla="*/ 24 w 24"/>
                  <a:gd name="T23" fmla="*/ 12 h 22"/>
                  <a:gd name="T24" fmla="*/ 22 w 24"/>
                  <a:gd name="T25" fmla="*/ 16 h 22"/>
                  <a:gd name="T26" fmla="*/ 21 w 24"/>
                  <a:gd name="T27" fmla="*/ 19 h 22"/>
                  <a:gd name="T28" fmla="*/ 16 w 24"/>
                  <a:gd name="T29" fmla="*/ 22 h 22"/>
                  <a:gd name="T30" fmla="*/ 12 w 24"/>
                  <a:gd name="T31" fmla="*/ 22 h 22"/>
                  <a:gd name="T32" fmla="*/ 12 w 24"/>
                  <a:gd name="T33" fmla="*/ 22 h 22"/>
                  <a:gd name="T34" fmla="*/ 7 w 24"/>
                  <a:gd name="T35" fmla="*/ 22 h 22"/>
                  <a:gd name="T36" fmla="*/ 4 w 24"/>
                  <a:gd name="T37" fmla="*/ 19 h 22"/>
                  <a:gd name="T38" fmla="*/ 1 w 24"/>
                  <a:gd name="T39" fmla="*/ 16 h 22"/>
                  <a:gd name="T40" fmla="*/ 0 w 24"/>
                  <a:gd name="T41" fmla="*/ 12 h 22"/>
                  <a:gd name="T42" fmla="*/ 0 w 24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2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21" y="3"/>
                    </a:lnTo>
                    <a:lnTo>
                      <a:pt x="22" y="7"/>
                    </a:lnTo>
                    <a:lnTo>
                      <a:pt x="24" y="12"/>
                    </a:lnTo>
                    <a:lnTo>
                      <a:pt x="22" y="16"/>
                    </a:lnTo>
                    <a:lnTo>
                      <a:pt x="21" y="19"/>
                    </a:lnTo>
                    <a:lnTo>
                      <a:pt x="16" y="22"/>
                    </a:lnTo>
                    <a:lnTo>
                      <a:pt x="12" y="22"/>
                    </a:lnTo>
                    <a:lnTo>
                      <a:pt x="7" y="22"/>
                    </a:lnTo>
                    <a:lnTo>
                      <a:pt x="4" y="19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5" name="Freeform 9402">
                <a:extLst>
                  <a:ext uri="{FF2B5EF4-FFF2-40B4-BE49-F238E27FC236}">
                    <a16:creationId xmlns:a16="http://schemas.microsoft.com/office/drawing/2014/main" id="{EB1F2A16-C43D-48AC-B82D-02F6C39DE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1761"/>
                <a:ext cx="15" cy="18"/>
              </a:xfrm>
              <a:custGeom>
                <a:avLst/>
                <a:gdLst>
                  <a:gd name="T0" fmla="*/ 10 w 15"/>
                  <a:gd name="T1" fmla="*/ 0 h 18"/>
                  <a:gd name="T2" fmla="*/ 10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0 h 18"/>
                  <a:gd name="T12" fmla="*/ 10 w 15"/>
                  <a:gd name="T13" fmla="*/ 13 h 18"/>
                  <a:gd name="T14" fmla="*/ 7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10 w 15"/>
                  <a:gd name="T31" fmla="*/ 16 h 18"/>
                  <a:gd name="T32" fmla="*/ 13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3 h 18"/>
                  <a:gd name="T42" fmla="*/ 10 w 15"/>
                  <a:gd name="T43" fmla="*/ 0 h 18"/>
                  <a:gd name="T44" fmla="*/ 10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10" y="16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6" name="Freeform 9403">
                <a:extLst>
                  <a:ext uri="{FF2B5EF4-FFF2-40B4-BE49-F238E27FC236}">
                    <a16:creationId xmlns:a16="http://schemas.microsoft.com/office/drawing/2014/main" id="{62216E97-7A01-4ED8-8C6F-0D68AB498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755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2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2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7" name="Freeform 9404">
                <a:extLst>
                  <a:ext uri="{FF2B5EF4-FFF2-40B4-BE49-F238E27FC236}">
                    <a16:creationId xmlns:a16="http://schemas.microsoft.com/office/drawing/2014/main" id="{8A0902DB-47AC-4898-B66A-F3D4F3FEB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702"/>
                <a:ext cx="24" cy="23"/>
              </a:xfrm>
              <a:custGeom>
                <a:avLst/>
                <a:gdLst>
                  <a:gd name="T0" fmla="*/ 0 w 24"/>
                  <a:gd name="T1" fmla="*/ 12 h 23"/>
                  <a:gd name="T2" fmla="*/ 0 w 24"/>
                  <a:gd name="T3" fmla="*/ 12 h 23"/>
                  <a:gd name="T4" fmla="*/ 2 w 24"/>
                  <a:gd name="T5" fmla="*/ 8 h 23"/>
                  <a:gd name="T6" fmla="*/ 5 w 24"/>
                  <a:gd name="T7" fmla="*/ 3 h 23"/>
                  <a:gd name="T8" fmla="*/ 8 w 24"/>
                  <a:gd name="T9" fmla="*/ 0 h 23"/>
                  <a:gd name="T10" fmla="*/ 12 w 24"/>
                  <a:gd name="T11" fmla="*/ 0 h 23"/>
                  <a:gd name="T12" fmla="*/ 12 w 24"/>
                  <a:gd name="T13" fmla="*/ 0 h 23"/>
                  <a:gd name="T14" fmla="*/ 17 w 24"/>
                  <a:gd name="T15" fmla="*/ 0 h 23"/>
                  <a:gd name="T16" fmla="*/ 20 w 24"/>
                  <a:gd name="T17" fmla="*/ 3 h 23"/>
                  <a:gd name="T18" fmla="*/ 23 w 24"/>
                  <a:gd name="T19" fmla="*/ 8 h 23"/>
                  <a:gd name="T20" fmla="*/ 24 w 24"/>
                  <a:gd name="T21" fmla="*/ 12 h 23"/>
                  <a:gd name="T22" fmla="*/ 24 w 24"/>
                  <a:gd name="T23" fmla="*/ 12 h 23"/>
                  <a:gd name="T24" fmla="*/ 23 w 24"/>
                  <a:gd name="T25" fmla="*/ 17 h 23"/>
                  <a:gd name="T26" fmla="*/ 20 w 24"/>
                  <a:gd name="T27" fmla="*/ 20 h 23"/>
                  <a:gd name="T28" fmla="*/ 17 w 24"/>
                  <a:gd name="T29" fmla="*/ 23 h 23"/>
                  <a:gd name="T30" fmla="*/ 12 w 24"/>
                  <a:gd name="T31" fmla="*/ 23 h 23"/>
                  <a:gd name="T32" fmla="*/ 12 w 24"/>
                  <a:gd name="T33" fmla="*/ 23 h 23"/>
                  <a:gd name="T34" fmla="*/ 8 w 24"/>
                  <a:gd name="T35" fmla="*/ 23 h 23"/>
                  <a:gd name="T36" fmla="*/ 5 w 24"/>
                  <a:gd name="T37" fmla="*/ 20 h 23"/>
                  <a:gd name="T38" fmla="*/ 2 w 24"/>
                  <a:gd name="T39" fmla="*/ 17 h 23"/>
                  <a:gd name="T40" fmla="*/ 0 w 24"/>
                  <a:gd name="T41" fmla="*/ 12 h 23"/>
                  <a:gd name="T42" fmla="*/ 0 w 24"/>
                  <a:gd name="T43" fmla="*/ 12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0" y="3"/>
                    </a:lnTo>
                    <a:lnTo>
                      <a:pt x="23" y="8"/>
                    </a:lnTo>
                    <a:lnTo>
                      <a:pt x="24" y="12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3"/>
                    </a:lnTo>
                    <a:lnTo>
                      <a:pt x="12" y="23"/>
                    </a:lnTo>
                    <a:lnTo>
                      <a:pt x="8" y="23"/>
                    </a:lnTo>
                    <a:lnTo>
                      <a:pt x="5" y="20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8" name="Freeform 9405">
                <a:extLst>
                  <a:ext uri="{FF2B5EF4-FFF2-40B4-BE49-F238E27FC236}">
                    <a16:creationId xmlns:a16="http://schemas.microsoft.com/office/drawing/2014/main" id="{77EFB8A6-9F91-4E97-8C0C-2072CEBB1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1705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1 h 18"/>
                  <a:gd name="T12" fmla="*/ 11 w 15"/>
                  <a:gd name="T13" fmla="*/ 14 h 18"/>
                  <a:gd name="T14" fmla="*/ 8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7 h 18"/>
                  <a:gd name="T26" fmla="*/ 6 w 15"/>
                  <a:gd name="T27" fmla="*/ 18 h 18"/>
                  <a:gd name="T28" fmla="*/ 6 w 15"/>
                  <a:gd name="T29" fmla="*/ 18 h 18"/>
                  <a:gd name="T30" fmla="*/ 11 w 15"/>
                  <a:gd name="T31" fmla="*/ 17 h 18"/>
                  <a:gd name="T32" fmla="*/ 14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1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11" y="17"/>
                    </a:lnTo>
                    <a:lnTo>
                      <a:pt x="14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9" name="Freeform 9406">
                <a:extLst>
                  <a:ext uri="{FF2B5EF4-FFF2-40B4-BE49-F238E27FC236}">
                    <a16:creationId xmlns:a16="http://schemas.microsoft.com/office/drawing/2014/main" id="{78CD305A-3C7B-4A58-9551-A5FF10739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699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0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0" name="Freeform 9407">
                <a:extLst>
                  <a:ext uri="{FF2B5EF4-FFF2-40B4-BE49-F238E27FC236}">
                    <a16:creationId xmlns:a16="http://schemas.microsoft.com/office/drawing/2014/main" id="{F161D03D-46E7-4185-B98A-9A84719B4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678"/>
                <a:ext cx="24" cy="23"/>
              </a:xfrm>
              <a:custGeom>
                <a:avLst/>
                <a:gdLst>
                  <a:gd name="T0" fmla="*/ 0 w 24"/>
                  <a:gd name="T1" fmla="*/ 12 h 23"/>
                  <a:gd name="T2" fmla="*/ 0 w 24"/>
                  <a:gd name="T3" fmla="*/ 12 h 23"/>
                  <a:gd name="T4" fmla="*/ 2 w 24"/>
                  <a:gd name="T5" fmla="*/ 8 h 23"/>
                  <a:gd name="T6" fmla="*/ 5 w 24"/>
                  <a:gd name="T7" fmla="*/ 3 h 23"/>
                  <a:gd name="T8" fmla="*/ 8 w 24"/>
                  <a:gd name="T9" fmla="*/ 0 h 23"/>
                  <a:gd name="T10" fmla="*/ 12 w 24"/>
                  <a:gd name="T11" fmla="*/ 0 h 23"/>
                  <a:gd name="T12" fmla="*/ 12 w 24"/>
                  <a:gd name="T13" fmla="*/ 0 h 23"/>
                  <a:gd name="T14" fmla="*/ 17 w 24"/>
                  <a:gd name="T15" fmla="*/ 0 h 23"/>
                  <a:gd name="T16" fmla="*/ 20 w 24"/>
                  <a:gd name="T17" fmla="*/ 3 h 23"/>
                  <a:gd name="T18" fmla="*/ 23 w 24"/>
                  <a:gd name="T19" fmla="*/ 8 h 23"/>
                  <a:gd name="T20" fmla="*/ 24 w 24"/>
                  <a:gd name="T21" fmla="*/ 12 h 23"/>
                  <a:gd name="T22" fmla="*/ 24 w 24"/>
                  <a:gd name="T23" fmla="*/ 12 h 23"/>
                  <a:gd name="T24" fmla="*/ 23 w 24"/>
                  <a:gd name="T25" fmla="*/ 17 h 23"/>
                  <a:gd name="T26" fmla="*/ 20 w 24"/>
                  <a:gd name="T27" fmla="*/ 20 h 23"/>
                  <a:gd name="T28" fmla="*/ 17 w 24"/>
                  <a:gd name="T29" fmla="*/ 23 h 23"/>
                  <a:gd name="T30" fmla="*/ 12 w 24"/>
                  <a:gd name="T31" fmla="*/ 23 h 23"/>
                  <a:gd name="T32" fmla="*/ 12 w 24"/>
                  <a:gd name="T33" fmla="*/ 23 h 23"/>
                  <a:gd name="T34" fmla="*/ 8 w 24"/>
                  <a:gd name="T35" fmla="*/ 23 h 23"/>
                  <a:gd name="T36" fmla="*/ 5 w 24"/>
                  <a:gd name="T37" fmla="*/ 20 h 23"/>
                  <a:gd name="T38" fmla="*/ 2 w 24"/>
                  <a:gd name="T39" fmla="*/ 17 h 23"/>
                  <a:gd name="T40" fmla="*/ 0 w 24"/>
                  <a:gd name="T41" fmla="*/ 12 h 23"/>
                  <a:gd name="T42" fmla="*/ 0 w 24"/>
                  <a:gd name="T43" fmla="*/ 12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0" y="3"/>
                    </a:lnTo>
                    <a:lnTo>
                      <a:pt x="23" y="8"/>
                    </a:lnTo>
                    <a:lnTo>
                      <a:pt x="24" y="12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3"/>
                    </a:lnTo>
                    <a:lnTo>
                      <a:pt x="12" y="23"/>
                    </a:lnTo>
                    <a:lnTo>
                      <a:pt x="8" y="23"/>
                    </a:lnTo>
                    <a:lnTo>
                      <a:pt x="5" y="20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1" name="Freeform 9408">
                <a:extLst>
                  <a:ext uri="{FF2B5EF4-FFF2-40B4-BE49-F238E27FC236}">
                    <a16:creationId xmlns:a16="http://schemas.microsoft.com/office/drawing/2014/main" id="{5D779CF7-3077-4EB2-B441-BE1FDB0CE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1681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1 h 18"/>
                  <a:gd name="T12" fmla="*/ 11 w 15"/>
                  <a:gd name="T13" fmla="*/ 14 h 18"/>
                  <a:gd name="T14" fmla="*/ 8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7 h 18"/>
                  <a:gd name="T26" fmla="*/ 6 w 15"/>
                  <a:gd name="T27" fmla="*/ 18 h 18"/>
                  <a:gd name="T28" fmla="*/ 6 w 15"/>
                  <a:gd name="T29" fmla="*/ 18 h 18"/>
                  <a:gd name="T30" fmla="*/ 11 w 15"/>
                  <a:gd name="T31" fmla="*/ 17 h 18"/>
                  <a:gd name="T32" fmla="*/ 14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1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11" y="17"/>
                    </a:lnTo>
                    <a:lnTo>
                      <a:pt x="14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2" name="Freeform 9409">
                <a:extLst>
                  <a:ext uri="{FF2B5EF4-FFF2-40B4-BE49-F238E27FC236}">
                    <a16:creationId xmlns:a16="http://schemas.microsoft.com/office/drawing/2014/main" id="{19FBAA8B-5102-48B6-8BB3-7B240F06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1675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0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3" name="Freeform 9410">
                <a:extLst>
                  <a:ext uri="{FF2B5EF4-FFF2-40B4-BE49-F238E27FC236}">
                    <a16:creationId xmlns:a16="http://schemas.microsoft.com/office/drawing/2014/main" id="{9CD7FE8B-8EFE-4F13-8172-1A1BAFD4A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1740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2 w 24"/>
                  <a:gd name="T5" fmla="*/ 7 h 24"/>
                  <a:gd name="T6" fmla="*/ 5 w 24"/>
                  <a:gd name="T7" fmla="*/ 3 h 24"/>
                  <a:gd name="T8" fmla="*/ 8 w 24"/>
                  <a:gd name="T9" fmla="*/ 1 h 24"/>
                  <a:gd name="T10" fmla="*/ 12 w 24"/>
                  <a:gd name="T11" fmla="*/ 0 h 24"/>
                  <a:gd name="T12" fmla="*/ 12 w 24"/>
                  <a:gd name="T13" fmla="*/ 0 h 24"/>
                  <a:gd name="T14" fmla="*/ 17 w 24"/>
                  <a:gd name="T15" fmla="*/ 1 h 24"/>
                  <a:gd name="T16" fmla="*/ 20 w 24"/>
                  <a:gd name="T17" fmla="*/ 3 h 24"/>
                  <a:gd name="T18" fmla="*/ 23 w 24"/>
                  <a:gd name="T19" fmla="*/ 7 h 24"/>
                  <a:gd name="T20" fmla="*/ 24 w 24"/>
                  <a:gd name="T21" fmla="*/ 12 h 24"/>
                  <a:gd name="T22" fmla="*/ 24 w 24"/>
                  <a:gd name="T23" fmla="*/ 12 h 24"/>
                  <a:gd name="T24" fmla="*/ 23 w 24"/>
                  <a:gd name="T25" fmla="*/ 16 h 24"/>
                  <a:gd name="T26" fmla="*/ 20 w 24"/>
                  <a:gd name="T27" fmla="*/ 19 h 24"/>
                  <a:gd name="T28" fmla="*/ 17 w 24"/>
                  <a:gd name="T29" fmla="*/ 22 h 24"/>
                  <a:gd name="T30" fmla="*/ 12 w 24"/>
                  <a:gd name="T31" fmla="*/ 24 h 24"/>
                  <a:gd name="T32" fmla="*/ 12 w 24"/>
                  <a:gd name="T33" fmla="*/ 24 h 24"/>
                  <a:gd name="T34" fmla="*/ 8 w 24"/>
                  <a:gd name="T35" fmla="*/ 22 h 24"/>
                  <a:gd name="T36" fmla="*/ 5 w 24"/>
                  <a:gd name="T37" fmla="*/ 19 h 24"/>
                  <a:gd name="T38" fmla="*/ 2 w 24"/>
                  <a:gd name="T39" fmla="*/ 16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0" y="3"/>
                    </a:lnTo>
                    <a:lnTo>
                      <a:pt x="23" y="7"/>
                    </a:lnTo>
                    <a:lnTo>
                      <a:pt x="24" y="12"/>
                    </a:lnTo>
                    <a:lnTo>
                      <a:pt x="23" y="16"/>
                    </a:lnTo>
                    <a:lnTo>
                      <a:pt x="20" y="19"/>
                    </a:lnTo>
                    <a:lnTo>
                      <a:pt x="17" y="22"/>
                    </a:lnTo>
                    <a:lnTo>
                      <a:pt x="12" y="24"/>
                    </a:lnTo>
                    <a:lnTo>
                      <a:pt x="8" y="22"/>
                    </a:lnTo>
                    <a:lnTo>
                      <a:pt x="5" y="19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4" name="Freeform 9411">
                <a:extLst>
                  <a:ext uri="{FF2B5EF4-FFF2-40B4-BE49-F238E27FC236}">
                    <a16:creationId xmlns:a16="http://schemas.microsoft.com/office/drawing/2014/main" id="{503EB9D9-5CB2-4065-89C9-CC51689BF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743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7 h 18"/>
                  <a:gd name="T8" fmla="*/ 12 w 15"/>
                  <a:gd name="T9" fmla="*/ 7 h 18"/>
                  <a:gd name="T10" fmla="*/ 12 w 15"/>
                  <a:gd name="T11" fmla="*/ 10 h 18"/>
                  <a:gd name="T12" fmla="*/ 11 w 15"/>
                  <a:gd name="T13" fmla="*/ 13 h 18"/>
                  <a:gd name="T14" fmla="*/ 8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11 w 15"/>
                  <a:gd name="T31" fmla="*/ 18 h 18"/>
                  <a:gd name="T32" fmla="*/ 14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5" name="Freeform 9412">
                <a:extLst>
                  <a:ext uri="{FF2B5EF4-FFF2-40B4-BE49-F238E27FC236}">
                    <a16:creationId xmlns:a16="http://schemas.microsoft.com/office/drawing/2014/main" id="{CE1C4AB0-6AF8-4B8A-A036-60EECB670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1737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1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1 h 13"/>
                  <a:gd name="T16" fmla="*/ 10 w 13"/>
                  <a:gd name="T17" fmla="*/ 1 h 13"/>
                  <a:gd name="T18" fmla="*/ 12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2 w 13"/>
                  <a:gd name="T25" fmla="*/ 9 h 13"/>
                  <a:gd name="T26" fmla="*/ 10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6" name="Freeform 9413">
                <a:extLst>
                  <a:ext uri="{FF2B5EF4-FFF2-40B4-BE49-F238E27FC236}">
                    <a16:creationId xmlns:a16="http://schemas.microsoft.com/office/drawing/2014/main" id="{363B6747-5D7A-4BA8-AB30-399A50844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710"/>
                <a:ext cx="22" cy="22"/>
              </a:xfrm>
              <a:custGeom>
                <a:avLst/>
                <a:gdLst>
                  <a:gd name="T0" fmla="*/ 0 w 22"/>
                  <a:gd name="T1" fmla="*/ 10 h 22"/>
                  <a:gd name="T2" fmla="*/ 0 w 22"/>
                  <a:gd name="T3" fmla="*/ 10 h 22"/>
                  <a:gd name="T4" fmla="*/ 1 w 22"/>
                  <a:gd name="T5" fmla="*/ 6 h 22"/>
                  <a:gd name="T6" fmla="*/ 3 w 22"/>
                  <a:gd name="T7" fmla="*/ 3 h 22"/>
                  <a:gd name="T8" fmla="*/ 7 w 22"/>
                  <a:gd name="T9" fmla="*/ 0 h 22"/>
                  <a:gd name="T10" fmla="*/ 12 w 22"/>
                  <a:gd name="T11" fmla="*/ 0 h 22"/>
                  <a:gd name="T12" fmla="*/ 12 w 22"/>
                  <a:gd name="T13" fmla="*/ 0 h 22"/>
                  <a:gd name="T14" fmla="*/ 16 w 22"/>
                  <a:gd name="T15" fmla="*/ 0 h 22"/>
                  <a:gd name="T16" fmla="*/ 19 w 22"/>
                  <a:gd name="T17" fmla="*/ 3 h 22"/>
                  <a:gd name="T18" fmla="*/ 22 w 22"/>
                  <a:gd name="T19" fmla="*/ 6 h 22"/>
                  <a:gd name="T20" fmla="*/ 22 w 22"/>
                  <a:gd name="T21" fmla="*/ 10 h 22"/>
                  <a:gd name="T22" fmla="*/ 22 w 22"/>
                  <a:gd name="T23" fmla="*/ 10 h 22"/>
                  <a:gd name="T24" fmla="*/ 22 w 22"/>
                  <a:gd name="T25" fmla="*/ 15 h 22"/>
                  <a:gd name="T26" fmla="*/ 19 w 22"/>
                  <a:gd name="T27" fmla="*/ 19 h 22"/>
                  <a:gd name="T28" fmla="*/ 16 w 22"/>
                  <a:gd name="T29" fmla="*/ 21 h 22"/>
                  <a:gd name="T30" fmla="*/ 12 w 22"/>
                  <a:gd name="T31" fmla="*/ 22 h 22"/>
                  <a:gd name="T32" fmla="*/ 12 w 22"/>
                  <a:gd name="T33" fmla="*/ 22 h 22"/>
                  <a:gd name="T34" fmla="*/ 7 w 22"/>
                  <a:gd name="T35" fmla="*/ 21 h 22"/>
                  <a:gd name="T36" fmla="*/ 3 w 22"/>
                  <a:gd name="T37" fmla="*/ 19 h 22"/>
                  <a:gd name="T38" fmla="*/ 1 w 22"/>
                  <a:gd name="T39" fmla="*/ 15 h 22"/>
                  <a:gd name="T40" fmla="*/ 0 w 22"/>
                  <a:gd name="T41" fmla="*/ 10 h 22"/>
                  <a:gd name="T42" fmla="*/ 0 w 22"/>
                  <a:gd name="T43" fmla="*/ 10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2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9" y="3"/>
                    </a:lnTo>
                    <a:lnTo>
                      <a:pt x="22" y="6"/>
                    </a:lnTo>
                    <a:lnTo>
                      <a:pt x="22" y="10"/>
                    </a:lnTo>
                    <a:lnTo>
                      <a:pt x="22" y="15"/>
                    </a:lnTo>
                    <a:lnTo>
                      <a:pt x="19" y="19"/>
                    </a:lnTo>
                    <a:lnTo>
                      <a:pt x="16" y="21"/>
                    </a:lnTo>
                    <a:lnTo>
                      <a:pt x="12" y="22"/>
                    </a:lnTo>
                    <a:lnTo>
                      <a:pt x="7" y="21"/>
                    </a:lnTo>
                    <a:lnTo>
                      <a:pt x="3" y="19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7" name="Freeform 9414">
                <a:extLst>
                  <a:ext uri="{FF2B5EF4-FFF2-40B4-BE49-F238E27FC236}">
                    <a16:creationId xmlns:a16="http://schemas.microsoft.com/office/drawing/2014/main" id="{5EBC3B9B-CDD7-410D-8A5D-56DFD2AC2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713"/>
                <a:ext cx="15" cy="16"/>
              </a:xfrm>
              <a:custGeom>
                <a:avLst/>
                <a:gdLst>
                  <a:gd name="T0" fmla="*/ 9 w 15"/>
                  <a:gd name="T1" fmla="*/ 0 h 16"/>
                  <a:gd name="T2" fmla="*/ 9 w 15"/>
                  <a:gd name="T3" fmla="*/ 0 h 16"/>
                  <a:gd name="T4" fmla="*/ 10 w 15"/>
                  <a:gd name="T5" fmla="*/ 3 h 16"/>
                  <a:gd name="T6" fmla="*/ 12 w 15"/>
                  <a:gd name="T7" fmla="*/ 6 h 16"/>
                  <a:gd name="T8" fmla="*/ 12 w 15"/>
                  <a:gd name="T9" fmla="*/ 6 h 16"/>
                  <a:gd name="T10" fmla="*/ 12 w 15"/>
                  <a:gd name="T11" fmla="*/ 9 h 16"/>
                  <a:gd name="T12" fmla="*/ 9 w 15"/>
                  <a:gd name="T13" fmla="*/ 12 h 16"/>
                  <a:gd name="T14" fmla="*/ 6 w 15"/>
                  <a:gd name="T15" fmla="*/ 15 h 16"/>
                  <a:gd name="T16" fmla="*/ 3 w 15"/>
                  <a:gd name="T17" fmla="*/ 15 h 16"/>
                  <a:gd name="T18" fmla="*/ 3 w 15"/>
                  <a:gd name="T19" fmla="*/ 15 h 16"/>
                  <a:gd name="T20" fmla="*/ 0 w 15"/>
                  <a:gd name="T21" fmla="*/ 15 h 16"/>
                  <a:gd name="T22" fmla="*/ 0 w 15"/>
                  <a:gd name="T23" fmla="*/ 15 h 16"/>
                  <a:gd name="T24" fmla="*/ 3 w 15"/>
                  <a:gd name="T25" fmla="*/ 16 h 16"/>
                  <a:gd name="T26" fmla="*/ 6 w 15"/>
                  <a:gd name="T27" fmla="*/ 16 h 16"/>
                  <a:gd name="T28" fmla="*/ 6 w 15"/>
                  <a:gd name="T29" fmla="*/ 16 h 16"/>
                  <a:gd name="T30" fmla="*/ 9 w 15"/>
                  <a:gd name="T31" fmla="*/ 16 h 16"/>
                  <a:gd name="T32" fmla="*/ 12 w 15"/>
                  <a:gd name="T33" fmla="*/ 15 h 16"/>
                  <a:gd name="T34" fmla="*/ 15 w 15"/>
                  <a:gd name="T35" fmla="*/ 12 h 16"/>
                  <a:gd name="T36" fmla="*/ 15 w 15"/>
                  <a:gd name="T37" fmla="*/ 7 h 16"/>
                  <a:gd name="T38" fmla="*/ 15 w 15"/>
                  <a:gd name="T39" fmla="*/ 7 h 16"/>
                  <a:gd name="T40" fmla="*/ 13 w 15"/>
                  <a:gd name="T41" fmla="*/ 3 h 16"/>
                  <a:gd name="T42" fmla="*/ 9 w 15"/>
                  <a:gd name="T43" fmla="*/ 0 h 16"/>
                  <a:gd name="T44" fmla="*/ 9 w 15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9" y="12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8" name="Freeform 9415">
                <a:extLst>
                  <a:ext uri="{FF2B5EF4-FFF2-40B4-BE49-F238E27FC236}">
                    <a16:creationId xmlns:a16="http://schemas.microsoft.com/office/drawing/2014/main" id="{0F8099DD-C8B3-4A36-9CBC-B688378AD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707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10 w 13"/>
                  <a:gd name="T15" fmla="*/ 0 h 12"/>
                  <a:gd name="T16" fmla="*/ 12 w 13"/>
                  <a:gd name="T17" fmla="*/ 1 h 12"/>
                  <a:gd name="T18" fmla="*/ 13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2 w 13"/>
                  <a:gd name="T27" fmla="*/ 10 h 12"/>
                  <a:gd name="T28" fmla="*/ 10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9" name="Freeform 9416">
                <a:extLst>
                  <a:ext uri="{FF2B5EF4-FFF2-40B4-BE49-F238E27FC236}">
                    <a16:creationId xmlns:a16="http://schemas.microsoft.com/office/drawing/2014/main" id="{6B5A7B82-89B9-4D0F-BDE2-895E5B53B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1776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1 w 24"/>
                  <a:gd name="T5" fmla="*/ 7 h 24"/>
                  <a:gd name="T6" fmla="*/ 4 w 24"/>
                  <a:gd name="T7" fmla="*/ 4 h 24"/>
                  <a:gd name="T8" fmla="*/ 7 w 24"/>
                  <a:gd name="T9" fmla="*/ 1 h 24"/>
                  <a:gd name="T10" fmla="*/ 12 w 24"/>
                  <a:gd name="T11" fmla="*/ 0 h 24"/>
                  <a:gd name="T12" fmla="*/ 12 w 24"/>
                  <a:gd name="T13" fmla="*/ 0 h 24"/>
                  <a:gd name="T14" fmla="*/ 16 w 24"/>
                  <a:gd name="T15" fmla="*/ 1 h 24"/>
                  <a:gd name="T16" fmla="*/ 19 w 24"/>
                  <a:gd name="T17" fmla="*/ 4 h 24"/>
                  <a:gd name="T18" fmla="*/ 22 w 24"/>
                  <a:gd name="T19" fmla="*/ 7 h 24"/>
                  <a:gd name="T20" fmla="*/ 24 w 24"/>
                  <a:gd name="T21" fmla="*/ 12 h 24"/>
                  <a:gd name="T22" fmla="*/ 24 w 24"/>
                  <a:gd name="T23" fmla="*/ 12 h 24"/>
                  <a:gd name="T24" fmla="*/ 22 w 24"/>
                  <a:gd name="T25" fmla="*/ 16 h 24"/>
                  <a:gd name="T26" fmla="*/ 19 w 24"/>
                  <a:gd name="T27" fmla="*/ 19 h 24"/>
                  <a:gd name="T28" fmla="*/ 16 w 24"/>
                  <a:gd name="T29" fmla="*/ 22 h 24"/>
                  <a:gd name="T30" fmla="*/ 12 w 24"/>
                  <a:gd name="T31" fmla="*/ 24 h 24"/>
                  <a:gd name="T32" fmla="*/ 12 w 24"/>
                  <a:gd name="T33" fmla="*/ 24 h 24"/>
                  <a:gd name="T34" fmla="*/ 7 w 24"/>
                  <a:gd name="T35" fmla="*/ 22 h 24"/>
                  <a:gd name="T36" fmla="*/ 4 w 24"/>
                  <a:gd name="T37" fmla="*/ 19 h 24"/>
                  <a:gd name="T38" fmla="*/ 1 w 24"/>
                  <a:gd name="T39" fmla="*/ 16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4" y="4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19" y="4"/>
                    </a:lnTo>
                    <a:lnTo>
                      <a:pt x="22" y="7"/>
                    </a:lnTo>
                    <a:lnTo>
                      <a:pt x="24" y="12"/>
                    </a:lnTo>
                    <a:lnTo>
                      <a:pt x="22" y="16"/>
                    </a:lnTo>
                    <a:lnTo>
                      <a:pt x="19" y="19"/>
                    </a:lnTo>
                    <a:lnTo>
                      <a:pt x="16" y="22"/>
                    </a:lnTo>
                    <a:lnTo>
                      <a:pt x="12" y="24"/>
                    </a:lnTo>
                    <a:lnTo>
                      <a:pt x="7" y="22"/>
                    </a:lnTo>
                    <a:lnTo>
                      <a:pt x="4" y="19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0" name="Freeform 9417">
                <a:extLst>
                  <a:ext uri="{FF2B5EF4-FFF2-40B4-BE49-F238E27FC236}">
                    <a16:creationId xmlns:a16="http://schemas.microsoft.com/office/drawing/2014/main" id="{285D4EEA-9F9F-404E-A171-7F509C442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1779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7 h 18"/>
                  <a:gd name="T8" fmla="*/ 12 w 15"/>
                  <a:gd name="T9" fmla="*/ 7 h 18"/>
                  <a:gd name="T10" fmla="*/ 12 w 15"/>
                  <a:gd name="T11" fmla="*/ 10 h 18"/>
                  <a:gd name="T12" fmla="*/ 10 w 15"/>
                  <a:gd name="T13" fmla="*/ 13 h 18"/>
                  <a:gd name="T14" fmla="*/ 7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10 w 15"/>
                  <a:gd name="T31" fmla="*/ 18 h 18"/>
                  <a:gd name="T32" fmla="*/ 13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4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10" y="18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1" name="Freeform 9418">
                <a:extLst>
                  <a:ext uri="{FF2B5EF4-FFF2-40B4-BE49-F238E27FC236}">
                    <a16:creationId xmlns:a16="http://schemas.microsoft.com/office/drawing/2014/main" id="{7D6E4DDD-E764-48E3-9ED0-29DA19381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1773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1 h 13"/>
                  <a:gd name="T16" fmla="*/ 11 w 14"/>
                  <a:gd name="T17" fmla="*/ 3 h 13"/>
                  <a:gd name="T18" fmla="*/ 12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2" name="Freeform 9419">
                <a:extLst>
                  <a:ext uri="{FF2B5EF4-FFF2-40B4-BE49-F238E27FC236}">
                    <a16:creationId xmlns:a16="http://schemas.microsoft.com/office/drawing/2014/main" id="{A50158C0-E324-4AC2-9B2B-A9ACB0E3A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014"/>
                <a:ext cx="24" cy="23"/>
              </a:xfrm>
              <a:custGeom>
                <a:avLst/>
                <a:gdLst>
                  <a:gd name="T0" fmla="*/ 0 w 24"/>
                  <a:gd name="T1" fmla="*/ 12 h 23"/>
                  <a:gd name="T2" fmla="*/ 0 w 24"/>
                  <a:gd name="T3" fmla="*/ 12 h 23"/>
                  <a:gd name="T4" fmla="*/ 1 w 24"/>
                  <a:gd name="T5" fmla="*/ 8 h 23"/>
                  <a:gd name="T6" fmla="*/ 4 w 24"/>
                  <a:gd name="T7" fmla="*/ 3 h 23"/>
                  <a:gd name="T8" fmla="*/ 7 w 24"/>
                  <a:gd name="T9" fmla="*/ 2 h 23"/>
                  <a:gd name="T10" fmla="*/ 12 w 24"/>
                  <a:gd name="T11" fmla="*/ 0 h 23"/>
                  <a:gd name="T12" fmla="*/ 12 w 24"/>
                  <a:gd name="T13" fmla="*/ 0 h 23"/>
                  <a:gd name="T14" fmla="*/ 16 w 24"/>
                  <a:gd name="T15" fmla="*/ 2 h 23"/>
                  <a:gd name="T16" fmla="*/ 19 w 24"/>
                  <a:gd name="T17" fmla="*/ 3 h 23"/>
                  <a:gd name="T18" fmla="*/ 22 w 24"/>
                  <a:gd name="T19" fmla="*/ 8 h 23"/>
                  <a:gd name="T20" fmla="*/ 24 w 24"/>
                  <a:gd name="T21" fmla="*/ 12 h 23"/>
                  <a:gd name="T22" fmla="*/ 24 w 24"/>
                  <a:gd name="T23" fmla="*/ 12 h 23"/>
                  <a:gd name="T24" fmla="*/ 22 w 24"/>
                  <a:gd name="T25" fmla="*/ 17 h 23"/>
                  <a:gd name="T26" fmla="*/ 19 w 24"/>
                  <a:gd name="T27" fmla="*/ 20 h 23"/>
                  <a:gd name="T28" fmla="*/ 16 w 24"/>
                  <a:gd name="T29" fmla="*/ 23 h 23"/>
                  <a:gd name="T30" fmla="*/ 12 w 24"/>
                  <a:gd name="T31" fmla="*/ 23 h 23"/>
                  <a:gd name="T32" fmla="*/ 12 w 24"/>
                  <a:gd name="T33" fmla="*/ 23 h 23"/>
                  <a:gd name="T34" fmla="*/ 7 w 24"/>
                  <a:gd name="T35" fmla="*/ 23 h 23"/>
                  <a:gd name="T36" fmla="*/ 4 w 24"/>
                  <a:gd name="T37" fmla="*/ 20 h 23"/>
                  <a:gd name="T38" fmla="*/ 1 w 24"/>
                  <a:gd name="T39" fmla="*/ 17 h 23"/>
                  <a:gd name="T40" fmla="*/ 0 w 24"/>
                  <a:gd name="T41" fmla="*/ 12 h 23"/>
                  <a:gd name="T42" fmla="*/ 0 w 24"/>
                  <a:gd name="T43" fmla="*/ 12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0" y="12"/>
                    </a:moveTo>
                    <a:lnTo>
                      <a:pt x="0" y="12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19" y="3"/>
                    </a:lnTo>
                    <a:lnTo>
                      <a:pt x="22" y="8"/>
                    </a:lnTo>
                    <a:lnTo>
                      <a:pt x="24" y="12"/>
                    </a:lnTo>
                    <a:lnTo>
                      <a:pt x="22" y="17"/>
                    </a:lnTo>
                    <a:lnTo>
                      <a:pt x="19" y="20"/>
                    </a:lnTo>
                    <a:lnTo>
                      <a:pt x="16" y="23"/>
                    </a:lnTo>
                    <a:lnTo>
                      <a:pt x="12" y="23"/>
                    </a:lnTo>
                    <a:lnTo>
                      <a:pt x="7" y="23"/>
                    </a:lnTo>
                    <a:lnTo>
                      <a:pt x="4" y="20"/>
                    </a:lnTo>
                    <a:lnTo>
                      <a:pt x="1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3" name="Freeform 9420">
                <a:extLst>
                  <a:ext uri="{FF2B5EF4-FFF2-40B4-BE49-F238E27FC236}">
                    <a16:creationId xmlns:a16="http://schemas.microsoft.com/office/drawing/2014/main" id="{F0766645-84C2-4E31-A458-40029DA88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017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1 h 18"/>
                  <a:gd name="T12" fmla="*/ 10 w 15"/>
                  <a:gd name="T13" fmla="*/ 14 h 18"/>
                  <a:gd name="T14" fmla="*/ 7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7 h 18"/>
                  <a:gd name="T26" fmla="*/ 6 w 15"/>
                  <a:gd name="T27" fmla="*/ 18 h 18"/>
                  <a:gd name="T28" fmla="*/ 6 w 15"/>
                  <a:gd name="T29" fmla="*/ 18 h 18"/>
                  <a:gd name="T30" fmla="*/ 10 w 15"/>
                  <a:gd name="T31" fmla="*/ 17 h 18"/>
                  <a:gd name="T32" fmla="*/ 13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1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10" y="17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4" name="Freeform 9421">
                <a:extLst>
                  <a:ext uri="{FF2B5EF4-FFF2-40B4-BE49-F238E27FC236}">
                    <a16:creationId xmlns:a16="http://schemas.microsoft.com/office/drawing/2014/main" id="{C2ACF8F0-ABA7-454B-B0E2-0CE6AD67E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011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5" name="Freeform 9422">
                <a:extLst>
                  <a:ext uri="{FF2B5EF4-FFF2-40B4-BE49-F238E27FC236}">
                    <a16:creationId xmlns:a16="http://schemas.microsoft.com/office/drawing/2014/main" id="{55F63FFA-3079-44D4-AFD1-40695052C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202"/>
                <a:ext cx="23" cy="24"/>
              </a:xfrm>
              <a:custGeom>
                <a:avLst/>
                <a:gdLst>
                  <a:gd name="T0" fmla="*/ 0 w 23"/>
                  <a:gd name="T1" fmla="*/ 12 h 24"/>
                  <a:gd name="T2" fmla="*/ 0 w 23"/>
                  <a:gd name="T3" fmla="*/ 12 h 24"/>
                  <a:gd name="T4" fmla="*/ 2 w 23"/>
                  <a:gd name="T5" fmla="*/ 7 h 24"/>
                  <a:gd name="T6" fmla="*/ 3 w 23"/>
                  <a:gd name="T7" fmla="*/ 4 h 24"/>
                  <a:gd name="T8" fmla="*/ 8 w 23"/>
                  <a:gd name="T9" fmla="*/ 1 h 24"/>
                  <a:gd name="T10" fmla="*/ 12 w 23"/>
                  <a:gd name="T11" fmla="*/ 0 h 24"/>
                  <a:gd name="T12" fmla="*/ 12 w 23"/>
                  <a:gd name="T13" fmla="*/ 0 h 24"/>
                  <a:gd name="T14" fmla="*/ 17 w 23"/>
                  <a:gd name="T15" fmla="*/ 1 h 24"/>
                  <a:gd name="T16" fmla="*/ 20 w 23"/>
                  <a:gd name="T17" fmla="*/ 4 h 24"/>
                  <a:gd name="T18" fmla="*/ 23 w 23"/>
                  <a:gd name="T19" fmla="*/ 7 h 24"/>
                  <a:gd name="T20" fmla="*/ 23 w 23"/>
                  <a:gd name="T21" fmla="*/ 12 h 24"/>
                  <a:gd name="T22" fmla="*/ 23 w 23"/>
                  <a:gd name="T23" fmla="*/ 12 h 24"/>
                  <a:gd name="T24" fmla="*/ 23 w 23"/>
                  <a:gd name="T25" fmla="*/ 16 h 24"/>
                  <a:gd name="T26" fmla="*/ 20 w 23"/>
                  <a:gd name="T27" fmla="*/ 19 h 24"/>
                  <a:gd name="T28" fmla="*/ 17 w 23"/>
                  <a:gd name="T29" fmla="*/ 22 h 24"/>
                  <a:gd name="T30" fmla="*/ 12 w 23"/>
                  <a:gd name="T31" fmla="*/ 24 h 24"/>
                  <a:gd name="T32" fmla="*/ 12 w 23"/>
                  <a:gd name="T33" fmla="*/ 24 h 24"/>
                  <a:gd name="T34" fmla="*/ 8 w 23"/>
                  <a:gd name="T35" fmla="*/ 22 h 24"/>
                  <a:gd name="T36" fmla="*/ 3 w 23"/>
                  <a:gd name="T37" fmla="*/ 19 h 24"/>
                  <a:gd name="T38" fmla="*/ 2 w 23"/>
                  <a:gd name="T39" fmla="*/ 16 h 24"/>
                  <a:gd name="T40" fmla="*/ 0 w 23"/>
                  <a:gd name="T41" fmla="*/ 12 h 24"/>
                  <a:gd name="T42" fmla="*/ 0 w 23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0" y="4"/>
                    </a:lnTo>
                    <a:lnTo>
                      <a:pt x="23" y="7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0" y="19"/>
                    </a:lnTo>
                    <a:lnTo>
                      <a:pt x="17" y="22"/>
                    </a:lnTo>
                    <a:lnTo>
                      <a:pt x="12" y="24"/>
                    </a:lnTo>
                    <a:lnTo>
                      <a:pt x="8" y="22"/>
                    </a:lnTo>
                    <a:lnTo>
                      <a:pt x="3" y="19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6" name="Freeform 9423">
                <a:extLst>
                  <a:ext uri="{FF2B5EF4-FFF2-40B4-BE49-F238E27FC236}">
                    <a16:creationId xmlns:a16="http://schemas.microsoft.com/office/drawing/2014/main" id="{16E60717-8D22-4403-BD9D-6C3E7A6C1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205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7 h 18"/>
                  <a:gd name="T8" fmla="*/ 12 w 15"/>
                  <a:gd name="T9" fmla="*/ 7 h 18"/>
                  <a:gd name="T10" fmla="*/ 12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4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7" name="Freeform 9424">
                <a:extLst>
                  <a:ext uri="{FF2B5EF4-FFF2-40B4-BE49-F238E27FC236}">
                    <a16:creationId xmlns:a16="http://schemas.microsoft.com/office/drawing/2014/main" id="{E66C0C21-0692-48B9-86F8-B6D25BF0D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2199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1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8" name="Freeform 9425">
                <a:extLst>
                  <a:ext uri="{FF2B5EF4-FFF2-40B4-BE49-F238E27FC236}">
                    <a16:creationId xmlns:a16="http://schemas.microsoft.com/office/drawing/2014/main" id="{09DD64C4-A2C1-45F1-B397-F8A56F56D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224"/>
                <a:ext cx="22" cy="24"/>
              </a:xfrm>
              <a:custGeom>
                <a:avLst/>
                <a:gdLst>
                  <a:gd name="T0" fmla="*/ 0 w 22"/>
                  <a:gd name="T1" fmla="*/ 12 h 24"/>
                  <a:gd name="T2" fmla="*/ 0 w 22"/>
                  <a:gd name="T3" fmla="*/ 12 h 24"/>
                  <a:gd name="T4" fmla="*/ 1 w 22"/>
                  <a:gd name="T5" fmla="*/ 8 h 24"/>
                  <a:gd name="T6" fmla="*/ 3 w 22"/>
                  <a:gd name="T7" fmla="*/ 5 h 24"/>
                  <a:gd name="T8" fmla="*/ 7 w 22"/>
                  <a:gd name="T9" fmla="*/ 2 h 24"/>
                  <a:gd name="T10" fmla="*/ 12 w 22"/>
                  <a:gd name="T11" fmla="*/ 0 h 24"/>
                  <a:gd name="T12" fmla="*/ 12 w 22"/>
                  <a:gd name="T13" fmla="*/ 0 h 24"/>
                  <a:gd name="T14" fmla="*/ 16 w 22"/>
                  <a:gd name="T15" fmla="*/ 2 h 24"/>
                  <a:gd name="T16" fmla="*/ 19 w 22"/>
                  <a:gd name="T17" fmla="*/ 5 h 24"/>
                  <a:gd name="T18" fmla="*/ 22 w 22"/>
                  <a:gd name="T19" fmla="*/ 8 h 24"/>
                  <a:gd name="T20" fmla="*/ 22 w 22"/>
                  <a:gd name="T21" fmla="*/ 12 h 24"/>
                  <a:gd name="T22" fmla="*/ 22 w 22"/>
                  <a:gd name="T23" fmla="*/ 12 h 24"/>
                  <a:gd name="T24" fmla="*/ 22 w 22"/>
                  <a:gd name="T25" fmla="*/ 17 h 24"/>
                  <a:gd name="T26" fmla="*/ 19 w 22"/>
                  <a:gd name="T27" fmla="*/ 20 h 24"/>
                  <a:gd name="T28" fmla="*/ 16 w 22"/>
                  <a:gd name="T29" fmla="*/ 23 h 24"/>
                  <a:gd name="T30" fmla="*/ 12 w 22"/>
                  <a:gd name="T31" fmla="*/ 24 h 24"/>
                  <a:gd name="T32" fmla="*/ 12 w 22"/>
                  <a:gd name="T33" fmla="*/ 24 h 24"/>
                  <a:gd name="T34" fmla="*/ 7 w 22"/>
                  <a:gd name="T35" fmla="*/ 23 h 24"/>
                  <a:gd name="T36" fmla="*/ 3 w 22"/>
                  <a:gd name="T37" fmla="*/ 20 h 24"/>
                  <a:gd name="T38" fmla="*/ 1 w 22"/>
                  <a:gd name="T39" fmla="*/ 17 h 24"/>
                  <a:gd name="T40" fmla="*/ 0 w 22"/>
                  <a:gd name="T41" fmla="*/ 12 h 24"/>
                  <a:gd name="T42" fmla="*/ 0 w 22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19" y="5"/>
                    </a:lnTo>
                    <a:lnTo>
                      <a:pt x="22" y="8"/>
                    </a:lnTo>
                    <a:lnTo>
                      <a:pt x="22" y="12"/>
                    </a:lnTo>
                    <a:lnTo>
                      <a:pt x="22" y="17"/>
                    </a:lnTo>
                    <a:lnTo>
                      <a:pt x="19" y="20"/>
                    </a:lnTo>
                    <a:lnTo>
                      <a:pt x="16" y="23"/>
                    </a:lnTo>
                    <a:lnTo>
                      <a:pt x="12" y="24"/>
                    </a:lnTo>
                    <a:lnTo>
                      <a:pt x="7" y="23"/>
                    </a:lnTo>
                    <a:lnTo>
                      <a:pt x="3" y="20"/>
                    </a:lnTo>
                    <a:lnTo>
                      <a:pt x="1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9" name="Freeform 9426">
                <a:extLst>
                  <a:ext uri="{FF2B5EF4-FFF2-40B4-BE49-F238E27FC236}">
                    <a16:creationId xmlns:a16="http://schemas.microsoft.com/office/drawing/2014/main" id="{5231FE83-C327-49BC-BA17-A7C38CD66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227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0" name="Freeform 9427">
                <a:extLst>
                  <a:ext uri="{FF2B5EF4-FFF2-40B4-BE49-F238E27FC236}">
                    <a16:creationId xmlns:a16="http://schemas.microsoft.com/office/drawing/2014/main" id="{BDB1263E-6F43-4BD0-9C81-8D5E12773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221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2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1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2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1" name="Freeform 9428">
                <a:extLst>
                  <a:ext uri="{FF2B5EF4-FFF2-40B4-BE49-F238E27FC236}">
                    <a16:creationId xmlns:a16="http://schemas.microsoft.com/office/drawing/2014/main" id="{B400ED13-B496-4373-9A4C-1725CD945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845"/>
                <a:ext cx="22" cy="24"/>
              </a:xfrm>
              <a:custGeom>
                <a:avLst/>
                <a:gdLst>
                  <a:gd name="T0" fmla="*/ 0 w 22"/>
                  <a:gd name="T1" fmla="*/ 12 h 24"/>
                  <a:gd name="T2" fmla="*/ 0 w 22"/>
                  <a:gd name="T3" fmla="*/ 12 h 24"/>
                  <a:gd name="T4" fmla="*/ 1 w 22"/>
                  <a:gd name="T5" fmla="*/ 7 h 24"/>
                  <a:gd name="T6" fmla="*/ 3 w 22"/>
                  <a:gd name="T7" fmla="*/ 4 h 24"/>
                  <a:gd name="T8" fmla="*/ 7 w 22"/>
                  <a:gd name="T9" fmla="*/ 1 h 24"/>
                  <a:gd name="T10" fmla="*/ 12 w 22"/>
                  <a:gd name="T11" fmla="*/ 0 h 24"/>
                  <a:gd name="T12" fmla="*/ 12 w 22"/>
                  <a:gd name="T13" fmla="*/ 0 h 24"/>
                  <a:gd name="T14" fmla="*/ 16 w 22"/>
                  <a:gd name="T15" fmla="*/ 1 h 24"/>
                  <a:gd name="T16" fmla="*/ 19 w 22"/>
                  <a:gd name="T17" fmla="*/ 4 h 24"/>
                  <a:gd name="T18" fmla="*/ 22 w 22"/>
                  <a:gd name="T19" fmla="*/ 7 h 24"/>
                  <a:gd name="T20" fmla="*/ 22 w 22"/>
                  <a:gd name="T21" fmla="*/ 12 h 24"/>
                  <a:gd name="T22" fmla="*/ 22 w 22"/>
                  <a:gd name="T23" fmla="*/ 12 h 24"/>
                  <a:gd name="T24" fmla="*/ 22 w 22"/>
                  <a:gd name="T25" fmla="*/ 16 h 24"/>
                  <a:gd name="T26" fmla="*/ 19 w 22"/>
                  <a:gd name="T27" fmla="*/ 19 h 24"/>
                  <a:gd name="T28" fmla="*/ 16 w 22"/>
                  <a:gd name="T29" fmla="*/ 22 h 24"/>
                  <a:gd name="T30" fmla="*/ 12 w 22"/>
                  <a:gd name="T31" fmla="*/ 24 h 24"/>
                  <a:gd name="T32" fmla="*/ 12 w 22"/>
                  <a:gd name="T33" fmla="*/ 24 h 24"/>
                  <a:gd name="T34" fmla="*/ 7 w 22"/>
                  <a:gd name="T35" fmla="*/ 22 h 24"/>
                  <a:gd name="T36" fmla="*/ 3 w 22"/>
                  <a:gd name="T37" fmla="*/ 19 h 24"/>
                  <a:gd name="T38" fmla="*/ 1 w 22"/>
                  <a:gd name="T39" fmla="*/ 16 h 24"/>
                  <a:gd name="T40" fmla="*/ 0 w 22"/>
                  <a:gd name="T41" fmla="*/ 12 h 24"/>
                  <a:gd name="T42" fmla="*/ 0 w 22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4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19" y="4"/>
                    </a:lnTo>
                    <a:lnTo>
                      <a:pt x="22" y="7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19" y="19"/>
                    </a:lnTo>
                    <a:lnTo>
                      <a:pt x="16" y="22"/>
                    </a:lnTo>
                    <a:lnTo>
                      <a:pt x="12" y="24"/>
                    </a:lnTo>
                    <a:lnTo>
                      <a:pt x="7" y="22"/>
                    </a:lnTo>
                    <a:lnTo>
                      <a:pt x="3" y="19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2" name="Freeform 9429">
                <a:extLst>
                  <a:ext uri="{FF2B5EF4-FFF2-40B4-BE49-F238E27FC236}">
                    <a16:creationId xmlns:a16="http://schemas.microsoft.com/office/drawing/2014/main" id="{3871CBB4-474A-4E5C-B470-0361ACC88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848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7 h 18"/>
                  <a:gd name="T8" fmla="*/ 12 w 15"/>
                  <a:gd name="T9" fmla="*/ 7 h 18"/>
                  <a:gd name="T10" fmla="*/ 12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6 h 18"/>
                  <a:gd name="T22" fmla="*/ 0 w 15"/>
                  <a:gd name="T23" fmla="*/ 16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4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3" name="Freeform 9430">
                <a:extLst>
                  <a:ext uri="{FF2B5EF4-FFF2-40B4-BE49-F238E27FC236}">
                    <a16:creationId xmlns:a16="http://schemas.microsoft.com/office/drawing/2014/main" id="{D2E350B4-4AC0-477B-97B2-E8F38EE0A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842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2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2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4" name="Freeform 9431">
                <a:extLst>
                  <a:ext uri="{FF2B5EF4-FFF2-40B4-BE49-F238E27FC236}">
                    <a16:creationId xmlns:a16="http://schemas.microsoft.com/office/drawing/2014/main" id="{892329A4-B8A9-49EC-9AA6-C3F8AB608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749"/>
                <a:ext cx="22" cy="24"/>
              </a:xfrm>
              <a:custGeom>
                <a:avLst/>
                <a:gdLst>
                  <a:gd name="T0" fmla="*/ 0 w 22"/>
                  <a:gd name="T1" fmla="*/ 12 h 24"/>
                  <a:gd name="T2" fmla="*/ 0 w 22"/>
                  <a:gd name="T3" fmla="*/ 12 h 24"/>
                  <a:gd name="T4" fmla="*/ 1 w 22"/>
                  <a:gd name="T5" fmla="*/ 7 h 24"/>
                  <a:gd name="T6" fmla="*/ 3 w 22"/>
                  <a:gd name="T7" fmla="*/ 4 h 24"/>
                  <a:gd name="T8" fmla="*/ 7 w 22"/>
                  <a:gd name="T9" fmla="*/ 1 h 24"/>
                  <a:gd name="T10" fmla="*/ 12 w 22"/>
                  <a:gd name="T11" fmla="*/ 0 h 24"/>
                  <a:gd name="T12" fmla="*/ 12 w 22"/>
                  <a:gd name="T13" fmla="*/ 0 h 24"/>
                  <a:gd name="T14" fmla="*/ 16 w 22"/>
                  <a:gd name="T15" fmla="*/ 1 h 24"/>
                  <a:gd name="T16" fmla="*/ 19 w 22"/>
                  <a:gd name="T17" fmla="*/ 4 h 24"/>
                  <a:gd name="T18" fmla="*/ 22 w 22"/>
                  <a:gd name="T19" fmla="*/ 7 h 24"/>
                  <a:gd name="T20" fmla="*/ 22 w 22"/>
                  <a:gd name="T21" fmla="*/ 12 h 24"/>
                  <a:gd name="T22" fmla="*/ 22 w 22"/>
                  <a:gd name="T23" fmla="*/ 12 h 24"/>
                  <a:gd name="T24" fmla="*/ 22 w 22"/>
                  <a:gd name="T25" fmla="*/ 16 h 24"/>
                  <a:gd name="T26" fmla="*/ 19 w 22"/>
                  <a:gd name="T27" fmla="*/ 19 h 24"/>
                  <a:gd name="T28" fmla="*/ 16 w 22"/>
                  <a:gd name="T29" fmla="*/ 22 h 24"/>
                  <a:gd name="T30" fmla="*/ 12 w 22"/>
                  <a:gd name="T31" fmla="*/ 24 h 24"/>
                  <a:gd name="T32" fmla="*/ 12 w 22"/>
                  <a:gd name="T33" fmla="*/ 24 h 24"/>
                  <a:gd name="T34" fmla="*/ 7 w 22"/>
                  <a:gd name="T35" fmla="*/ 22 h 24"/>
                  <a:gd name="T36" fmla="*/ 3 w 22"/>
                  <a:gd name="T37" fmla="*/ 19 h 24"/>
                  <a:gd name="T38" fmla="*/ 1 w 22"/>
                  <a:gd name="T39" fmla="*/ 16 h 24"/>
                  <a:gd name="T40" fmla="*/ 0 w 22"/>
                  <a:gd name="T41" fmla="*/ 12 h 24"/>
                  <a:gd name="T42" fmla="*/ 0 w 22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4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19" y="4"/>
                    </a:lnTo>
                    <a:lnTo>
                      <a:pt x="22" y="7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19" y="19"/>
                    </a:lnTo>
                    <a:lnTo>
                      <a:pt x="16" y="22"/>
                    </a:lnTo>
                    <a:lnTo>
                      <a:pt x="12" y="24"/>
                    </a:lnTo>
                    <a:lnTo>
                      <a:pt x="7" y="22"/>
                    </a:lnTo>
                    <a:lnTo>
                      <a:pt x="3" y="19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5" name="Freeform 9432">
                <a:extLst>
                  <a:ext uri="{FF2B5EF4-FFF2-40B4-BE49-F238E27FC236}">
                    <a16:creationId xmlns:a16="http://schemas.microsoft.com/office/drawing/2014/main" id="{CE0E0B72-FFF2-4EB2-8C8F-529B57BD7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752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7 h 18"/>
                  <a:gd name="T8" fmla="*/ 12 w 15"/>
                  <a:gd name="T9" fmla="*/ 7 h 18"/>
                  <a:gd name="T10" fmla="*/ 12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6 h 18"/>
                  <a:gd name="T22" fmla="*/ 0 w 15"/>
                  <a:gd name="T23" fmla="*/ 16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4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6" name="Freeform 9433">
                <a:extLst>
                  <a:ext uri="{FF2B5EF4-FFF2-40B4-BE49-F238E27FC236}">
                    <a16:creationId xmlns:a16="http://schemas.microsoft.com/office/drawing/2014/main" id="{5D48D862-0E68-43DF-ACAF-3F1BE4746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746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2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2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7" name="Freeform 9434">
                <a:extLst>
                  <a:ext uri="{FF2B5EF4-FFF2-40B4-BE49-F238E27FC236}">
                    <a16:creationId xmlns:a16="http://schemas.microsoft.com/office/drawing/2014/main" id="{440EEB69-4C16-4660-88F6-3644F5B1D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299"/>
                <a:ext cx="31" cy="32"/>
              </a:xfrm>
              <a:custGeom>
                <a:avLst/>
                <a:gdLst>
                  <a:gd name="T0" fmla="*/ 0 w 31"/>
                  <a:gd name="T1" fmla="*/ 17 h 32"/>
                  <a:gd name="T2" fmla="*/ 0 w 31"/>
                  <a:gd name="T3" fmla="*/ 17 h 32"/>
                  <a:gd name="T4" fmla="*/ 1 w 31"/>
                  <a:gd name="T5" fmla="*/ 9 h 32"/>
                  <a:gd name="T6" fmla="*/ 4 w 31"/>
                  <a:gd name="T7" fmla="*/ 5 h 32"/>
                  <a:gd name="T8" fmla="*/ 10 w 31"/>
                  <a:gd name="T9" fmla="*/ 2 h 32"/>
                  <a:gd name="T10" fmla="*/ 16 w 31"/>
                  <a:gd name="T11" fmla="*/ 0 h 32"/>
                  <a:gd name="T12" fmla="*/ 16 w 31"/>
                  <a:gd name="T13" fmla="*/ 0 h 32"/>
                  <a:gd name="T14" fmla="*/ 22 w 31"/>
                  <a:gd name="T15" fmla="*/ 2 h 32"/>
                  <a:gd name="T16" fmla="*/ 27 w 31"/>
                  <a:gd name="T17" fmla="*/ 5 h 32"/>
                  <a:gd name="T18" fmla="*/ 31 w 31"/>
                  <a:gd name="T19" fmla="*/ 9 h 32"/>
                  <a:gd name="T20" fmla="*/ 31 w 31"/>
                  <a:gd name="T21" fmla="*/ 17 h 32"/>
                  <a:gd name="T22" fmla="*/ 31 w 31"/>
                  <a:gd name="T23" fmla="*/ 17 h 32"/>
                  <a:gd name="T24" fmla="*/ 31 w 31"/>
                  <a:gd name="T25" fmla="*/ 23 h 32"/>
                  <a:gd name="T26" fmla="*/ 27 w 31"/>
                  <a:gd name="T27" fmla="*/ 27 h 32"/>
                  <a:gd name="T28" fmla="*/ 22 w 31"/>
                  <a:gd name="T29" fmla="*/ 30 h 32"/>
                  <a:gd name="T30" fmla="*/ 16 w 31"/>
                  <a:gd name="T31" fmla="*/ 32 h 32"/>
                  <a:gd name="T32" fmla="*/ 16 w 31"/>
                  <a:gd name="T33" fmla="*/ 32 h 32"/>
                  <a:gd name="T34" fmla="*/ 10 w 31"/>
                  <a:gd name="T35" fmla="*/ 30 h 32"/>
                  <a:gd name="T36" fmla="*/ 4 w 31"/>
                  <a:gd name="T37" fmla="*/ 27 h 32"/>
                  <a:gd name="T38" fmla="*/ 1 w 31"/>
                  <a:gd name="T39" fmla="*/ 23 h 32"/>
                  <a:gd name="T40" fmla="*/ 0 w 31"/>
                  <a:gd name="T41" fmla="*/ 17 h 32"/>
                  <a:gd name="T42" fmla="*/ 0 w 31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1" y="9"/>
                    </a:lnTo>
                    <a:lnTo>
                      <a:pt x="31" y="17"/>
                    </a:lnTo>
                    <a:lnTo>
                      <a:pt x="31" y="23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8" name="Freeform 9435">
                <a:extLst>
                  <a:ext uri="{FF2B5EF4-FFF2-40B4-BE49-F238E27FC236}">
                    <a16:creationId xmlns:a16="http://schemas.microsoft.com/office/drawing/2014/main" id="{3F6FD13B-93A5-4168-AB81-E0E23DED2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304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3 h 24"/>
                  <a:gd name="T12" fmla="*/ 14 w 23"/>
                  <a:gd name="T13" fmla="*/ 18 h 24"/>
                  <a:gd name="T14" fmla="*/ 11 w 23"/>
                  <a:gd name="T15" fmla="*/ 21 h 24"/>
                  <a:gd name="T16" fmla="*/ 5 w 23"/>
                  <a:gd name="T17" fmla="*/ 22 h 24"/>
                  <a:gd name="T18" fmla="*/ 5 w 23"/>
                  <a:gd name="T19" fmla="*/ 22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4 h 24"/>
                  <a:gd name="T26" fmla="*/ 9 w 23"/>
                  <a:gd name="T27" fmla="*/ 24 h 24"/>
                  <a:gd name="T28" fmla="*/ 9 w 23"/>
                  <a:gd name="T29" fmla="*/ 24 h 24"/>
                  <a:gd name="T30" fmla="*/ 14 w 23"/>
                  <a:gd name="T31" fmla="*/ 24 h 24"/>
                  <a:gd name="T32" fmla="*/ 18 w 23"/>
                  <a:gd name="T33" fmla="*/ 21 h 24"/>
                  <a:gd name="T34" fmla="*/ 21 w 23"/>
                  <a:gd name="T35" fmla="*/ 16 h 24"/>
                  <a:gd name="T36" fmla="*/ 23 w 23"/>
                  <a:gd name="T37" fmla="*/ 12 h 24"/>
                  <a:gd name="T38" fmla="*/ 23 w 23"/>
                  <a:gd name="T39" fmla="*/ 12 h 24"/>
                  <a:gd name="T40" fmla="*/ 21 w 23"/>
                  <a:gd name="T41" fmla="*/ 7 h 24"/>
                  <a:gd name="T42" fmla="*/ 20 w 23"/>
                  <a:gd name="T43" fmla="*/ 4 h 24"/>
                  <a:gd name="T44" fmla="*/ 17 w 23"/>
                  <a:gd name="T45" fmla="*/ 1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9" name="Freeform 9436">
                <a:extLst>
                  <a:ext uri="{FF2B5EF4-FFF2-40B4-BE49-F238E27FC236}">
                    <a16:creationId xmlns:a16="http://schemas.microsoft.com/office/drawing/2014/main" id="{A2AAC03F-DB7E-43C0-AB40-02E4981B4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295"/>
                <a:ext cx="20" cy="18"/>
              </a:xfrm>
              <a:custGeom>
                <a:avLst/>
                <a:gdLst>
                  <a:gd name="T0" fmla="*/ 0 w 20"/>
                  <a:gd name="T1" fmla="*/ 9 h 18"/>
                  <a:gd name="T2" fmla="*/ 0 w 20"/>
                  <a:gd name="T3" fmla="*/ 9 h 18"/>
                  <a:gd name="T4" fmla="*/ 2 w 20"/>
                  <a:gd name="T5" fmla="*/ 6 h 18"/>
                  <a:gd name="T6" fmla="*/ 3 w 20"/>
                  <a:gd name="T7" fmla="*/ 3 h 18"/>
                  <a:gd name="T8" fmla="*/ 6 w 20"/>
                  <a:gd name="T9" fmla="*/ 1 h 18"/>
                  <a:gd name="T10" fmla="*/ 9 w 20"/>
                  <a:gd name="T11" fmla="*/ 0 h 18"/>
                  <a:gd name="T12" fmla="*/ 9 w 20"/>
                  <a:gd name="T13" fmla="*/ 0 h 18"/>
                  <a:gd name="T14" fmla="*/ 14 w 20"/>
                  <a:gd name="T15" fmla="*/ 1 h 18"/>
                  <a:gd name="T16" fmla="*/ 17 w 20"/>
                  <a:gd name="T17" fmla="*/ 3 h 18"/>
                  <a:gd name="T18" fmla="*/ 18 w 20"/>
                  <a:gd name="T19" fmla="*/ 6 h 18"/>
                  <a:gd name="T20" fmla="*/ 20 w 20"/>
                  <a:gd name="T21" fmla="*/ 9 h 18"/>
                  <a:gd name="T22" fmla="*/ 20 w 20"/>
                  <a:gd name="T23" fmla="*/ 9 h 18"/>
                  <a:gd name="T24" fmla="*/ 18 w 20"/>
                  <a:gd name="T25" fmla="*/ 13 h 18"/>
                  <a:gd name="T26" fmla="*/ 17 w 20"/>
                  <a:gd name="T27" fmla="*/ 16 h 18"/>
                  <a:gd name="T28" fmla="*/ 14 w 20"/>
                  <a:gd name="T29" fmla="*/ 18 h 18"/>
                  <a:gd name="T30" fmla="*/ 9 w 20"/>
                  <a:gd name="T31" fmla="*/ 18 h 18"/>
                  <a:gd name="T32" fmla="*/ 9 w 20"/>
                  <a:gd name="T33" fmla="*/ 18 h 18"/>
                  <a:gd name="T34" fmla="*/ 6 w 20"/>
                  <a:gd name="T35" fmla="*/ 18 h 18"/>
                  <a:gd name="T36" fmla="*/ 3 w 20"/>
                  <a:gd name="T37" fmla="*/ 16 h 18"/>
                  <a:gd name="T38" fmla="*/ 2 w 20"/>
                  <a:gd name="T39" fmla="*/ 13 h 18"/>
                  <a:gd name="T40" fmla="*/ 0 w 20"/>
                  <a:gd name="T41" fmla="*/ 9 h 18"/>
                  <a:gd name="T42" fmla="*/ 0 w 20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20" y="9"/>
                    </a:lnTo>
                    <a:lnTo>
                      <a:pt x="18" y="13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0" name="Freeform 9437">
                <a:extLst>
                  <a:ext uri="{FF2B5EF4-FFF2-40B4-BE49-F238E27FC236}">
                    <a16:creationId xmlns:a16="http://schemas.microsoft.com/office/drawing/2014/main" id="{6187D81B-EC48-4484-BA8A-E85851EC0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376"/>
                <a:ext cx="32" cy="31"/>
              </a:xfrm>
              <a:custGeom>
                <a:avLst/>
                <a:gdLst>
                  <a:gd name="T0" fmla="*/ 0 w 32"/>
                  <a:gd name="T1" fmla="*/ 16 h 31"/>
                  <a:gd name="T2" fmla="*/ 0 w 32"/>
                  <a:gd name="T3" fmla="*/ 16 h 31"/>
                  <a:gd name="T4" fmla="*/ 0 w 32"/>
                  <a:gd name="T5" fmla="*/ 10 h 31"/>
                  <a:gd name="T6" fmla="*/ 5 w 32"/>
                  <a:gd name="T7" fmla="*/ 4 h 31"/>
                  <a:gd name="T8" fmla="*/ 9 w 32"/>
                  <a:gd name="T9" fmla="*/ 1 h 31"/>
                  <a:gd name="T10" fmla="*/ 15 w 32"/>
                  <a:gd name="T11" fmla="*/ 0 h 31"/>
                  <a:gd name="T12" fmla="*/ 15 w 32"/>
                  <a:gd name="T13" fmla="*/ 0 h 31"/>
                  <a:gd name="T14" fmla="*/ 21 w 32"/>
                  <a:gd name="T15" fmla="*/ 1 h 31"/>
                  <a:gd name="T16" fmla="*/ 27 w 32"/>
                  <a:gd name="T17" fmla="*/ 4 h 31"/>
                  <a:gd name="T18" fmla="*/ 30 w 32"/>
                  <a:gd name="T19" fmla="*/ 10 h 31"/>
                  <a:gd name="T20" fmla="*/ 32 w 32"/>
                  <a:gd name="T21" fmla="*/ 16 h 31"/>
                  <a:gd name="T22" fmla="*/ 32 w 32"/>
                  <a:gd name="T23" fmla="*/ 16 h 31"/>
                  <a:gd name="T24" fmla="*/ 30 w 32"/>
                  <a:gd name="T25" fmla="*/ 22 h 31"/>
                  <a:gd name="T26" fmla="*/ 27 w 32"/>
                  <a:gd name="T27" fmla="*/ 27 h 31"/>
                  <a:gd name="T28" fmla="*/ 21 w 32"/>
                  <a:gd name="T29" fmla="*/ 31 h 31"/>
                  <a:gd name="T30" fmla="*/ 15 w 32"/>
                  <a:gd name="T31" fmla="*/ 31 h 31"/>
                  <a:gd name="T32" fmla="*/ 15 w 32"/>
                  <a:gd name="T33" fmla="*/ 31 h 31"/>
                  <a:gd name="T34" fmla="*/ 9 w 32"/>
                  <a:gd name="T35" fmla="*/ 31 h 31"/>
                  <a:gd name="T36" fmla="*/ 5 w 32"/>
                  <a:gd name="T37" fmla="*/ 27 h 31"/>
                  <a:gd name="T38" fmla="*/ 0 w 32"/>
                  <a:gd name="T39" fmla="*/ 22 h 31"/>
                  <a:gd name="T40" fmla="*/ 0 w 32"/>
                  <a:gd name="T41" fmla="*/ 16 h 31"/>
                  <a:gd name="T42" fmla="*/ 0 w 32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6"/>
                    </a:moveTo>
                    <a:lnTo>
                      <a:pt x="0" y="16"/>
                    </a:lnTo>
                    <a:lnTo>
                      <a:pt x="0" y="10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1" y="31"/>
                    </a:lnTo>
                    <a:lnTo>
                      <a:pt x="15" y="31"/>
                    </a:lnTo>
                    <a:lnTo>
                      <a:pt x="9" y="31"/>
                    </a:lnTo>
                    <a:lnTo>
                      <a:pt x="5" y="27"/>
                    </a:lnTo>
                    <a:lnTo>
                      <a:pt x="0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1" name="Freeform 9438">
                <a:extLst>
                  <a:ext uri="{FF2B5EF4-FFF2-40B4-BE49-F238E27FC236}">
                    <a16:creationId xmlns:a16="http://schemas.microsoft.com/office/drawing/2014/main" id="{CCA91079-9D43-4CEB-9F25-300686A66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2380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5 h 24"/>
                  <a:gd name="T6" fmla="*/ 16 w 21"/>
                  <a:gd name="T7" fmla="*/ 9 h 24"/>
                  <a:gd name="T8" fmla="*/ 16 w 21"/>
                  <a:gd name="T9" fmla="*/ 9 h 24"/>
                  <a:gd name="T10" fmla="*/ 16 w 21"/>
                  <a:gd name="T11" fmla="*/ 14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3 h 24"/>
                  <a:gd name="T18" fmla="*/ 4 w 21"/>
                  <a:gd name="T19" fmla="*/ 23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3 w 21"/>
                  <a:gd name="T31" fmla="*/ 24 h 24"/>
                  <a:gd name="T32" fmla="*/ 18 w 21"/>
                  <a:gd name="T33" fmla="*/ 21 h 24"/>
                  <a:gd name="T34" fmla="*/ 21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19 w 21"/>
                  <a:gd name="T43" fmla="*/ 5 h 24"/>
                  <a:gd name="T44" fmla="*/ 16 w 21"/>
                  <a:gd name="T45" fmla="*/ 2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2" name="Freeform 9439">
                <a:extLst>
                  <a:ext uri="{FF2B5EF4-FFF2-40B4-BE49-F238E27FC236}">
                    <a16:creationId xmlns:a16="http://schemas.microsoft.com/office/drawing/2014/main" id="{1AF0187A-8BE8-416F-9F0E-9BBE14E3C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371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8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8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3" name="Freeform 9440">
                <a:extLst>
                  <a:ext uri="{FF2B5EF4-FFF2-40B4-BE49-F238E27FC236}">
                    <a16:creationId xmlns:a16="http://schemas.microsoft.com/office/drawing/2014/main" id="{20798641-4255-4D85-8351-CF11CF6A1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230"/>
                <a:ext cx="33" cy="32"/>
              </a:xfrm>
              <a:custGeom>
                <a:avLst/>
                <a:gdLst>
                  <a:gd name="T0" fmla="*/ 0 w 33"/>
                  <a:gd name="T1" fmla="*/ 17 h 32"/>
                  <a:gd name="T2" fmla="*/ 0 w 33"/>
                  <a:gd name="T3" fmla="*/ 17 h 32"/>
                  <a:gd name="T4" fmla="*/ 1 w 33"/>
                  <a:gd name="T5" fmla="*/ 9 h 32"/>
                  <a:gd name="T6" fmla="*/ 6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8 w 33"/>
                  <a:gd name="T17" fmla="*/ 5 h 32"/>
                  <a:gd name="T18" fmla="*/ 31 w 33"/>
                  <a:gd name="T19" fmla="*/ 9 h 32"/>
                  <a:gd name="T20" fmla="*/ 33 w 33"/>
                  <a:gd name="T21" fmla="*/ 17 h 32"/>
                  <a:gd name="T22" fmla="*/ 33 w 33"/>
                  <a:gd name="T23" fmla="*/ 17 h 32"/>
                  <a:gd name="T24" fmla="*/ 31 w 33"/>
                  <a:gd name="T25" fmla="*/ 23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6 w 33"/>
                  <a:gd name="T37" fmla="*/ 27 h 32"/>
                  <a:gd name="T38" fmla="*/ 1 w 33"/>
                  <a:gd name="T39" fmla="*/ 23 h 32"/>
                  <a:gd name="T40" fmla="*/ 0 w 33"/>
                  <a:gd name="T41" fmla="*/ 17 h 32"/>
                  <a:gd name="T42" fmla="*/ 0 w 33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9"/>
                    </a:lnTo>
                    <a:lnTo>
                      <a:pt x="6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9"/>
                    </a:lnTo>
                    <a:lnTo>
                      <a:pt x="33" y="17"/>
                    </a:lnTo>
                    <a:lnTo>
                      <a:pt x="31" y="23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6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4" name="Freeform 9441">
                <a:extLst>
                  <a:ext uri="{FF2B5EF4-FFF2-40B4-BE49-F238E27FC236}">
                    <a16:creationId xmlns:a16="http://schemas.microsoft.com/office/drawing/2014/main" id="{5DDC589F-5AC0-45C1-BCF6-15E1A0F6B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235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3 h 24"/>
                  <a:gd name="T6" fmla="*/ 16 w 21"/>
                  <a:gd name="T7" fmla="*/ 9 h 24"/>
                  <a:gd name="T8" fmla="*/ 16 w 21"/>
                  <a:gd name="T9" fmla="*/ 9 h 24"/>
                  <a:gd name="T10" fmla="*/ 16 w 21"/>
                  <a:gd name="T11" fmla="*/ 13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2 h 24"/>
                  <a:gd name="T18" fmla="*/ 4 w 21"/>
                  <a:gd name="T19" fmla="*/ 22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4 h 24"/>
                  <a:gd name="T26" fmla="*/ 7 w 21"/>
                  <a:gd name="T27" fmla="*/ 24 h 24"/>
                  <a:gd name="T28" fmla="*/ 7 w 21"/>
                  <a:gd name="T29" fmla="*/ 24 h 24"/>
                  <a:gd name="T30" fmla="*/ 13 w 21"/>
                  <a:gd name="T31" fmla="*/ 24 h 24"/>
                  <a:gd name="T32" fmla="*/ 18 w 21"/>
                  <a:gd name="T33" fmla="*/ 21 h 24"/>
                  <a:gd name="T34" fmla="*/ 19 w 21"/>
                  <a:gd name="T35" fmla="*/ 16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7 h 24"/>
                  <a:gd name="T42" fmla="*/ 18 w 21"/>
                  <a:gd name="T43" fmla="*/ 4 h 24"/>
                  <a:gd name="T44" fmla="*/ 16 w 21"/>
                  <a:gd name="T45" fmla="*/ 1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6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7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5" name="Freeform 9442">
                <a:extLst>
                  <a:ext uri="{FF2B5EF4-FFF2-40B4-BE49-F238E27FC236}">
                    <a16:creationId xmlns:a16="http://schemas.microsoft.com/office/drawing/2014/main" id="{5C6FEA1D-46FB-4AB3-B30C-5D94EA2CE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222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3 h 18"/>
                  <a:gd name="T26" fmla="*/ 15 w 18"/>
                  <a:gd name="T27" fmla="*/ 16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6 h 18"/>
                  <a:gd name="T38" fmla="*/ 0 w 18"/>
                  <a:gd name="T39" fmla="*/ 13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6" name="Freeform 9443">
                <a:extLst>
                  <a:ext uri="{FF2B5EF4-FFF2-40B4-BE49-F238E27FC236}">
                    <a16:creationId xmlns:a16="http://schemas.microsoft.com/office/drawing/2014/main" id="{2916E13B-957C-4064-AE6A-9DDB71A82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313"/>
                <a:ext cx="32" cy="33"/>
              </a:xfrm>
              <a:custGeom>
                <a:avLst/>
                <a:gdLst>
                  <a:gd name="T0" fmla="*/ 0 w 32"/>
                  <a:gd name="T1" fmla="*/ 16 h 33"/>
                  <a:gd name="T2" fmla="*/ 0 w 32"/>
                  <a:gd name="T3" fmla="*/ 16 h 33"/>
                  <a:gd name="T4" fmla="*/ 2 w 32"/>
                  <a:gd name="T5" fmla="*/ 10 h 33"/>
                  <a:gd name="T6" fmla="*/ 5 w 32"/>
                  <a:gd name="T7" fmla="*/ 4 h 33"/>
                  <a:gd name="T8" fmla="*/ 9 w 32"/>
                  <a:gd name="T9" fmla="*/ 1 h 33"/>
                  <a:gd name="T10" fmla="*/ 15 w 32"/>
                  <a:gd name="T11" fmla="*/ 0 h 33"/>
                  <a:gd name="T12" fmla="*/ 15 w 32"/>
                  <a:gd name="T13" fmla="*/ 0 h 33"/>
                  <a:gd name="T14" fmla="*/ 23 w 32"/>
                  <a:gd name="T15" fmla="*/ 1 h 33"/>
                  <a:gd name="T16" fmla="*/ 27 w 32"/>
                  <a:gd name="T17" fmla="*/ 4 h 33"/>
                  <a:gd name="T18" fmla="*/ 30 w 32"/>
                  <a:gd name="T19" fmla="*/ 10 h 33"/>
                  <a:gd name="T20" fmla="*/ 32 w 32"/>
                  <a:gd name="T21" fmla="*/ 16 h 33"/>
                  <a:gd name="T22" fmla="*/ 32 w 32"/>
                  <a:gd name="T23" fmla="*/ 16 h 33"/>
                  <a:gd name="T24" fmla="*/ 30 w 32"/>
                  <a:gd name="T25" fmla="*/ 22 h 33"/>
                  <a:gd name="T26" fmla="*/ 27 w 32"/>
                  <a:gd name="T27" fmla="*/ 28 h 33"/>
                  <a:gd name="T28" fmla="*/ 23 w 32"/>
                  <a:gd name="T29" fmla="*/ 31 h 33"/>
                  <a:gd name="T30" fmla="*/ 15 w 32"/>
                  <a:gd name="T31" fmla="*/ 33 h 33"/>
                  <a:gd name="T32" fmla="*/ 15 w 32"/>
                  <a:gd name="T33" fmla="*/ 33 h 33"/>
                  <a:gd name="T34" fmla="*/ 9 w 32"/>
                  <a:gd name="T35" fmla="*/ 31 h 33"/>
                  <a:gd name="T36" fmla="*/ 5 w 32"/>
                  <a:gd name="T37" fmla="*/ 28 h 33"/>
                  <a:gd name="T38" fmla="*/ 2 w 32"/>
                  <a:gd name="T39" fmla="*/ 22 h 33"/>
                  <a:gd name="T40" fmla="*/ 0 w 32"/>
                  <a:gd name="T41" fmla="*/ 16 h 33"/>
                  <a:gd name="T42" fmla="*/ 0 w 32"/>
                  <a:gd name="T43" fmla="*/ 16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27" y="28"/>
                    </a:lnTo>
                    <a:lnTo>
                      <a:pt x="23" y="31"/>
                    </a:lnTo>
                    <a:lnTo>
                      <a:pt x="15" y="33"/>
                    </a:lnTo>
                    <a:lnTo>
                      <a:pt x="9" y="31"/>
                    </a:lnTo>
                    <a:lnTo>
                      <a:pt x="5" y="28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7" name="Freeform 9444">
                <a:extLst>
                  <a:ext uri="{FF2B5EF4-FFF2-40B4-BE49-F238E27FC236}">
                    <a16:creationId xmlns:a16="http://schemas.microsoft.com/office/drawing/2014/main" id="{04A120D8-A1B6-441E-9C3C-FDEF000C1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317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8 w 21"/>
                  <a:gd name="T7" fmla="*/ 9 h 26"/>
                  <a:gd name="T8" fmla="*/ 18 w 21"/>
                  <a:gd name="T9" fmla="*/ 9 h 26"/>
                  <a:gd name="T10" fmla="*/ 16 w 21"/>
                  <a:gd name="T11" fmla="*/ 15 h 26"/>
                  <a:gd name="T12" fmla="*/ 13 w 21"/>
                  <a:gd name="T13" fmla="*/ 18 h 26"/>
                  <a:gd name="T14" fmla="*/ 9 w 21"/>
                  <a:gd name="T15" fmla="*/ 21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1 h 26"/>
                  <a:gd name="T22" fmla="*/ 0 w 21"/>
                  <a:gd name="T23" fmla="*/ 21 h 26"/>
                  <a:gd name="T24" fmla="*/ 4 w 21"/>
                  <a:gd name="T25" fmla="*/ 24 h 26"/>
                  <a:gd name="T26" fmla="*/ 9 w 21"/>
                  <a:gd name="T27" fmla="*/ 26 h 26"/>
                  <a:gd name="T28" fmla="*/ 9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21 w 21"/>
                  <a:gd name="T35" fmla="*/ 17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8 h 26"/>
                  <a:gd name="T42" fmla="*/ 19 w 21"/>
                  <a:gd name="T43" fmla="*/ 5 h 26"/>
                  <a:gd name="T44" fmla="*/ 16 w 21"/>
                  <a:gd name="T45" fmla="*/ 2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8" name="Freeform 9445">
                <a:extLst>
                  <a:ext uri="{FF2B5EF4-FFF2-40B4-BE49-F238E27FC236}">
                    <a16:creationId xmlns:a16="http://schemas.microsoft.com/office/drawing/2014/main" id="{D86D2760-2DFB-4626-ABAD-D6ECFA72D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31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4 h 18"/>
                  <a:gd name="T6" fmla="*/ 3 w 18"/>
                  <a:gd name="T7" fmla="*/ 1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1 h 18"/>
                  <a:gd name="T18" fmla="*/ 18 w 18"/>
                  <a:gd name="T19" fmla="*/ 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4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9" name="Freeform 9446">
                <a:extLst>
                  <a:ext uri="{FF2B5EF4-FFF2-40B4-BE49-F238E27FC236}">
                    <a16:creationId xmlns:a16="http://schemas.microsoft.com/office/drawing/2014/main" id="{C4F7F522-2214-4886-B65A-AC75059A4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935"/>
                <a:ext cx="33" cy="31"/>
              </a:xfrm>
              <a:custGeom>
                <a:avLst/>
                <a:gdLst>
                  <a:gd name="T0" fmla="*/ 0 w 33"/>
                  <a:gd name="T1" fmla="*/ 16 h 31"/>
                  <a:gd name="T2" fmla="*/ 0 w 33"/>
                  <a:gd name="T3" fmla="*/ 16 h 31"/>
                  <a:gd name="T4" fmla="*/ 1 w 33"/>
                  <a:gd name="T5" fmla="*/ 10 h 31"/>
                  <a:gd name="T6" fmla="*/ 6 w 33"/>
                  <a:gd name="T7" fmla="*/ 4 h 31"/>
                  <a:gd name="T8" fmla="*/ 10 w 33"/>
                  <a:gd name="T9" fmla="*/ 1 h 31"/>
                  <a:gd name="T10" fmla="*/ 16 w 33"/>
                  <a:gd name="T11" fmla="*/ 0 h 31"/>
                  <a:gd name="T12" fmla="*/ 16 w 33"/>
                  <a:gd name="T13" fmla="*/ 0 h 31"/>
                  <a:gd name="T14" fmla="*/ 22 w 33"/>
                  <a:gd name="T15" fmla="*/ 1 h 31"/>
                  <a:gd name="T16" fmla="*/ 28 w 33"/>
                  <a:gd name="T17" fmla="*/ 4 h 31"/>
                  <a:gd name="T18" fmla="*/ 31 w 33"/>
                  <a:gd name="T19" fmla="*/ 10 h 31"/>
                  <a:gd name="T20" fmla="*/ 33 w 33"/>
                  <a:gd name="T21" fmla="*/ 16 h 31"/>
                  <a:gd name="T22" fmla="*/ 33 w 33"/>
                  <a:gd name="T23" fmla="*/ 16 h 31"/>
                  <a:gd name="T24" fmla="*/ 31 w 33"/>
                  <a:gd name="T25" fmla="*/ 22 h 31"/>
                  <a:gd name="T26" fmla="*/ 28 w 33"/>
                  <a:gd name="T27" fmla="*/ 27 h 31"/>
                  <a:gd name="T28" fmla="*/ 22 w 33"/>
                  <a:gd name="T29" fmla="*/ 31 h 31"/>
                  <a:gd name="T30" fmla="*/ 16 w 33"/>
                  <a:gd name="T31" fmla="*/ 31 h 31"/>
                  <a:gd name="T32" fmla="*/ 16 w 33"/>
                  <a:gd name="T33" fmla="*/ 31 h 31"/>
                  <a:gd name="T34" fmla="*/ 10 w 33"/>
                  <a:gd name="T35" fmla="*/ 31 h 31"/>
                  <a:gd name="T36" fmla="*/ 6 w 33"/>
                  <a:gd name="T37" fmla="*/ 27 h 31"/>
                  <a:gd name="T38" fmla="*/ 1 w 33"/>
                  <a:gd name="T39" fmla="*/ 22 h 31"/>
                  <a:gd name="T40" fmla="*/ 0 w 33"/>
                  <a:gd name="T41" fmla="*/ 16 h 31"/>
                  <a:gd name="T42" fmla="*/ 0 w 33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1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6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8" y="4"/>
                    </a:lnTo>
                    <a:lnTo>
                      <a:pt x="31" y="10"/>
                    </a:lnTo>
                    <a:lnTo>
                      <a:pt x="33" y="16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2" y="31"/>
                    </a:lnTo>
                    <a:lnTo>
                      <a:pt x="16" y="31"/>
                    </a:lnTo>
                    <a:lnTo>
                      <a:pt x="10" y="31"/>
                    </a:lnTo>
                    <a:lnTo>
                      <a:pt x="6" y="27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0" name="Freeform 9447">
                <a:extLst>
                  <a:ext uri="{FF2B5EF4-FFF2-40B4-BE49-F238E27FC236}">
                    <a16:creationId xmlns:a16="http://schemas.microsoft.com/office/drawing/2014/main" id="{B737650F-0C0C-4F67-A1C9-C92A97E42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1939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5 h 24"/>
                  <a:gd name="T6" fmla="*/ 16 w 21"/>
                  <a:gd name="T7" fmla="*/ 9 h 24"/>
                  <a:gd name="T8" fmla="*/ 16 w 21"/>
                  <a:gd name="T9" fmla="*/ 9 h 24"/>
                  <a:gd name="T10" fmla="*/ 16 w 21"/>
                  <a:gd name="T11" fmla="*/ 14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3 h 24"/>
                  <a:gd name="T18" fmla="*/ 4 w 21"/>
                  <a:gd name="T19" fmla="*/ 23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4 h 24"/>
                  <a:gd name="T26" fmla="*/ 7 w 21"/>
                  <a:gd name="T27" fmla="*/ 24 h 24"/>
                  <a:gd name="T28" fmla="*/ 7 w 21"/>
                  <a:gd name="T29" fmla="*/ 24 h 24"/>
                  <a:gd name="T30" fmla="*/ 13 w 21"/>
                  <a:gd name="T31" fmla="*/ 24 h 24"/>
                  <a:gd name="T32" fmla="*/ 18 w 21"/>
                  <a:gd name="T33" fmla="*/ 21 h 24"/>
                  <a:gd name="T34" fmla="*/ 19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19 w 21"/>
                  <a:gd name="T43" fmla="*/ 5 h 24"/>
                  <a:gd name="T44" fmla="*/ 16 w 21"/>
                  <a:gd name="T45" fmla="*/ 2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7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1" name="Freeform 9448">
                <a:extLst>
                  <a:ext uri="{FF2B5EF4-FFF2-40B4-BE49-F238E27FC236}">
                    <a16:creationId xmlns:a16="http://schemas.microsoft.com/office/drawing/2014/main" id="{0455206D-5767-4DD4-A14D-8455D0D15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930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3 w 18"/>
                  <a:gd name="T7" fmla="*/ 3 h 20"/>
                  <a:gd name="T8" fmla="*/ 4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6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6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4 w 18"/>
                  <a:gd name="T35" fmla="*/ 18 h 20"/>
                  <a:gd name="T36" fmla="*/ 3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18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2" name="Freeform 9449">
                <a:extLst>
                  <a:ext uri="{FF2B5EF4-FFF2-40B4-BE49-F238E27FC236}">
                    <a16:creationId xmlns:a16="http://schemas.microsoft.com/office/drawing/2014/main" id="{AD553B2D-8384-4FCC-A7D3-7120DCF1A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852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2 w 32"/>
                  <a:gd name="T5" fmla="*/ 9 h 32"/>
                  <a:gd name="T6" fmla="*/ 5 w 32"/>
                  <a:gd name="T7" fmla="*/ 5 h 32"/>
                  <a:gd name="T8" fmla="*/ 11 w 32"/>
                  <a:gd name="T9" fmla="*/ 2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2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2 w 32"/>
                  <a:gd name="T25" fmla="*/ 23 h 32"/>
                  <a:gd name="T26" fmla="*/ 27 w 32"/>
                  <a:gd name="T27" fmla="*/ 27 h 32"/>
                  <a:gd name="T28" fmla="*/ 23 w 32"/>
                  <a:gd name="T29" fmla="*/ 30 h 32"/>
                  <a:gd name="T30" fmla="*/ 17 w 32"/>
                  <a:gd name="T31" fmla="*/ 32 h 32"/>
                  <a:gd name="T32" fmla="*/ 17 w 32"/>
                  <a:gd name="T33" fmla="*/ 32 h 32"/>
                  <a:gd name="T34" fmla="*/ 11 w 32"/>
                  <a:gd name="T35" fmla="*/ 30 h 32"/>
                  <a:gd name="T36" fmla="*/ 5 w 32"/>
                  <a:gd name="T37" fmla="*/ 27 h 32"/>
                  <a:gd name="T38" fmla="*/ 2 w 32"/>
                  <a:gd name="T39" fmla="*/ 23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11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2" y="9"/>
                    </a:lnTo>
                    <a:lnTo>
                      <a:pt x="32" y="15"/>
                    </a:lnTo>
                    <a:lnTo>
                      <a:pt x="32" y="23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2"/>
                    </a:lnTo>
                    <a:lnTo>
                      <a:pt x="11" y="30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3" name="Freeform 9450">
                <a:extLst>
                  <a:ext uri="{FF2B5EF4-FFF2-40B4-BE49-F238E27FC236}">
                    <a16:creationId xmlns:a16="http://schemas.microsoft.com/office/drawing/2014/main" id="{38153A06-AE02-4CA6-93CA-45C16ACF3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857"/>
                <a:ext cx="22" cy="24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6 w 22"/>
                  <a:gd name="T5" fmla="*/ 3 h 24"/>
                  <a:gd name="T6" fmla="*/ 18 w 22"/>
                  <a:gd name="T7" fmla="*/ 9 h 24"/>
                  <a:gd name="T8" fmla="*/ 18 w 22"/>
                  <a:gd name="T9" fmla="*/ 9 h 24"/>
                  <a:gd name="T10" fmla="*/ 16 w 22"/>
                  <a:gd name="T11" fmla="*/ 13 h 24"/>
                  <a:gd name="T12" fmla="*/ 13 w 22"/>
                  <a:gd name="T13" fmla="*/ 18 h 24"/>
                  <a:gd name="T14" fmla="*/ 10 w 22"/>
                  <a:gd name="T15" fmla="*/ 21 h 24"/>
                  <a:gd name="T16" fmla="*/ 4 w 22"/>
                  <a:gd name="T17" fmla="*/ 21 h 24"/>
                  <a:gd name="T18" fmla="*/ 4 w 22"/>
                  <a:gd name="T19" fmla="*/ 21 h 24"/>
                  <a:gd name="T20" fmla="*/ 0 w 22"/>
                  <a:gd name="T21" fmla="*/ 21 h 24"/>
                  <a:gd name="T22" fmla="*/ 0 w 22"/>
                  <a:gd name="T23" fmla="*/ 21 h 24"/>
                  <a:gd name="T24" fmla="*/ 4 w 22"/>
                  <a:gd name="T25" fmla="*/ 22 h 24"/>
                  <a:gd name="T26" fmla="*/ 9 w 22"/>
                  <a:gd name="T27" fmla="*/ 24 h 24"/>
                  <a:gd name="T28" fmla="*/ 9 w 22"/>
                  <a:gd name="T29" fmla="*/ 24 h 24"/>
                  <a:gd name="T30" fmla="*/ 13 w 22"/>
                  <a:gd name="T31" fmla="*/ 22 h 24"/>
                  <a:gd name="T32" fmla="*/ 18 w 22"/>
                  <a:gd name="T33" fmla="*/ 21 h 24"/>
                  <a:gd name="T34" fmla="*/ 21 w 22"/>
                  <a:gd name="T35" fmla="*/ 16 h 24"/>
                  <a:gd name="T36" fmla="*/ 22 w 22"/>
                  <a:gd name="T37" fmla="*/ 12 h 24"/>
                  <a:gd name="T38" fmla="*/ 22 w 22"/>
                  <a:gd name="T39" fmla="*/ 12 h 24"/>
                  <a:gd name="T40" fmla="*/ 21 w 22"/>
                  <a:gd name="T41" fmla="*/ 7 h 24"/>
                  <a:gd name="T42" fmla="*/ 19 w 22"/>
                  <a:gd name="T43" fmla="*/ 4 h 24"/>
                  <a:gd name="T44" fmla="*/ 16 w 22"/>
                  <a:gd name="T45" fmla="*/ 1 h 24"/>
                  <a:gd name="T46" fmla="*/ 13 w 22"/>
                  <a:gd name="T47" fmla="*/ 0 h 24"/>
                  <a:gd name="T48" fmla="*/ 13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10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2"/>
                    </a:lnTo>
                    <a:lnTo>
                      <a:pt x="9" y="24"/>
                    </a:lnTo>
                    <a:lnTo>
                      <a:pt x="13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2" y="12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4" name="Freeform 9451">
                <a:extLst>
                  <a:ext uri="{FF2B5EF4-FFF2-40B4-BE49-F238E27FC236}">
                    <a16:creationId xmlns:a16="http://schemas.microsoft.com/office/drawing/2014/main" id="{506602C5-AFB2-47A9-9D11-1EAB98D67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84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6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6 w 18"/>
                  <a:gd name="T27" fmla="*/ 15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5" name="Freeform 9452">
                <a:extLst>
                  <a:ext uri="{FF2B5EF4-FFF2-40B4-BE49-F238E27FC236}">
                    <a16:creationId xmlns:a16="http://schemas.microsoft.com/office/drawing/2014/main" id="{9EF74522-F86C-489C-9C2B-A9492B10A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848"/>
                <a:ext cx="33" cy="33"/>
              </a:xfrm>
              <a:custGeom>
                <a:avLst/>
                <a:gdLst>
                  <a:gd name="T0" fmla="*/ 0 w 33"/>
                  <a:gd name="T1" fmla="*/ 16 h 33"/>
                  <a:gd name="T2" fmla="*/ 0 w 33"/>
                  <a:gd name="T3" fmla="*/ 16 h 33"/>
                  <a:gd name="T4" fmla="*/ 1 w 33"/>
                  <a:gd name="T5" fmla="*/ 10 h 33"/>
                  <a:gd name="T6" fmla="*/ 6 w 33"/>
                  <a:gd name="T7" fmla="*/ 4 h 33"/>
                  <a:gd name="T8" fmla="*/ 10 w 33"/>
                  <a:gd name="T9" fmla="*/ 1 h 33"/>
                  <a:gd name="T10" fmla="*/ 16 w 33"/>
                  <a:gd name="T11" fmla="*/ 0 h 33"/>
                  <a:gd name="T12" fmla="*/ 16 w 33"/>
                  <a:gd name="T13" fmla="*/ 0 h 33"/>
                  <a:gd name="T14" fmla="*/ 22 w 33"/>
                  <a:gd name="T15" fmla="*/ 1 h 33"/>
                  <a:gd name="T16" fmla="*/ 28 w 33"/>
                  <a:gd name="T17" fmla="*/ 4 h 33"/>
                  <a:gd name="T18" fmla="*/ 31 w 33"/>
                  <a:gd name="T19" fmla="*/ 10 h 33"/>
                  <a:gd name="T20" fmla="*/ 33 w 33"/>
                  <a:gd name="T21" fmla="*/ 16 h 33"/>
                  <a:gd name="T22" fmla="*/ 33 w 33"/>
                  <a:gd name="T23" fmla="*/ 16 h 33"/>
                  <a:gd name="T24" fmla="*/ 31 w 33"/>
                  <a:gd name="T25" fmla="*/ 22 h 33"/>
                  <a:gd name="T26" fmla="*/ 28 w 33"/>
                  <a:gd name="T27" fmla="*/ 27 h 33"/>
                  <a:gd name="T28" fmla="*/ 22 w 33"/>
                  <a:gd name="T29" fmla="*/ 31 h 33"/>
                  <a:gd name="T30" fmla="*/ 16 w 33"/>
                  <a:gd name="T31" fmla="*/ 33 h 33"/>
                  <a:gd name="T32" fmla="*/ 16 w 33"/>
                  <a:gd name="T33" fmla="*/ 33 h 33"/>
                  <a:gd name="T34" fmla="*/ 10 w 33"/>
                  <a:gd name="T35" fmla="*/ 31 h 33"/>
                  <a:gd name="T36" fmla="*/ 6 w 33"/>
                  <a:gd name="T37" fmla="*/ 27 h 33"/>
                  <a:gd name="T38" fmla="*/ 1 w 33"/>
                  <a:gd name="T39" fmla="*/ 22 h 33"/>
                  <a:gd name="T40" fmla="*/ 0 w 33"/>
                  <a:gd name="T41" fmla="*/ 16 h 33"/>
                  <a:gd name="T42" fmla="*/ 0 w 33"/>
                  <a:gd name="T43" fmla="*/ 16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6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8" y="4"/>
                    </a:lnTo>
                    <a:lnTo>
                      <a:pt x="31" y="10"/>
                    </a:lnTo>
                    <a:lnTo>
                      <a:pt x="33" y="16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2" y="31"/>
                    </a:lnTo>
                    <a:lnTo>
                      <a:pt x="16" y="33"/>
                    </a:lnTo>
                    <a:lnTo>
                      <a:pt x="10" y="31"/>
                    </a:lnTo>
                    <a:lnTo>
                      <a:pt x="6" y="27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6" name="Freeform 9453">
                <a:extLst>
                  <a:ext uri="{FF2B5EF4-FFF2-40B4-BE49-F238E27FC236}">
                    <a16:creationId xmlns:a16="http://schemas.microsoft.com/office/drawing/2014/main" id="{D4A26F77-7CE2-4BD2-919B-ADBDC6156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852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6 w 21"/>
                  <a:gd name="T7" fmla="*/ 9 h 26"/>
                  <a:gd name="T8" fmla="*/ 16 w 21"/>
                  <a:gd name="T9" fmla="*/ 9 h 26"/>
                  <a:gd name="T10" fmla="*/ 16 w 21"/>
                  <a:gd name="T11" fmla="*/ 15 h 26"/>
                  <a:gd name="T12" fmla="*/ 13 w 21"/>
                  <a:gd name="T13" fmla="*/ 18 h 26"/>
                  <a:gd name="T14" fmla="*/ 9 w 21"/>
                  <a:gd name="T15" fmla="*/ 21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1 h 26"/>
                  <a:gd name="T22" fmla="*/ 0 w 21"/>
                  <a:gd name="T23" fmla="*/ 21 h 26"/>
                  <a:gd name="T24" fmla="*/ 3 w 21"/>
                  <a:gd name="T25" fmla="*/ 24 h 26"/>
                  <a:gd name="T26" fmla="*/ 7 w 21"/>
                  <a:gd name="T27" fmla="*/ 26 h 26"/>
                  <a:gd name="T28" fmla="*/ 7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19 w 21"/>
                  <a:gd name="T35" fmla="*/ 17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8 h 26"/>
                  <a:gd name="T42" fmla="*/ 18 w 21"/>
                  <a:gd name="T43" fmla="*/ 5 h 26"/>
                  <a:gd name="T44" fmla="*/ 16 w 21"/>
                  <a:gd name="T45" fmla="*/ 2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7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7" name="Freeform 9454">
                <a:extLst>
                  <a:ext uri="{FF2B5EF4-FFF2-40B4-BE49-F238E27FC236}">
                    <a16:creationId xmlns:a16="http://schemas.microsoft.com/office/drawing/2014/main" id="{8833A0A8-2BA6-4C4A-A37A-3633EDC49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843"/>
                <a:ext cx="18" cy="20"/>
              </a:xfrm>
              <a:custGeom>
                <a:avLst/>
                <a:gdLst>
                  <a:gd name="T0" fmla="*/ 0 w 18"/>
                  <a:gd name="T1" fmla="*/ 11 h 20"/>
                  <a:gd name="T2" fmla="*/ 0 w 18"/>
                  <a:gd name="T3" fmla="*/ 11 h 20"/>
                  <a:gd name="T4" fmla="*/ 0 w 18"/>
                  <a:gd name="T5" fmla="*/ 6 h 20"/>
                  <a:gd name="T6" fmla="*/ 1 w 18"/>
                  <a:gd name="T7" fmla="*/ 3 h 20"/>
                  <a:gd name="T8" fmla="*/ 4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6 w 18"/>
                  <a:gd name="T19" fmla="*/ 6 h 20"/>
                  <a:gd name="T20" fmla="*/ 18 w 18"/>
                  <a:gd name="T21" fmla="*/ 11 h 20"/>
                  <a:gd name="T22" fmla="*/ 18 w 18"/>
                  <a:gd name="T23" fmla="*/ 11 h 20"/>
                  <a:gd name="T24" fmla="*/ 16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4 w 18"/>
                  <a:gd name="T35" fmla="*/ 18 h 20"/>
                  <a:gd name="T36" fmla="*/ 1 w 18"/>
                  <a:gd name="T37" fmla="*/ 17 h 20"/>
                  <a:gd name="T38" fmla="*/ 0 w 18"/>
                  <a:gd name="T39" fmla="*/ 14 h 20"/>
                  <a:gd name="T40" fmla="*/ 0 w 18"/>
                  <a:gd name="T41" fmla="*/ 11 h 20"/>
                  <a:gd name="T42" fmla="*/ 0 w 18"/>
                  <a:gd name="T43" fmla="*/ 11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11"/>
                    </a:lnTo>
                    <a:lnTo>
                      <a:pt x="16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18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8" name="Freeform 9455">
                <a:extLst>
                  <a:ext uri="{FF2B5EF4-FFF2-40B4-BE49-F238E27FC236}">
                    <a16:creationId xmlns:a16="http://schemas.microsoft.com/office/drawing/2014/main" id="{2DC05025-EA5C-4230-8B8E-1685B8B0B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944"/>
                <a:ext cx="33" cy="31"/>
              </a:xfrm>
              <a:custGeom>
                <a:avLst/>
                <a:gdLst>
                  <a:gd name="T0" fmla="*/ 0 w 33"/>
                  <a:gd name="T1" fmla="*/ 16 h 31"/>
                  <a:gd name="T2" fmla="*/ 0 w 33"/>
                  <a:gd name="T3" fmla="*/ 16 h 31"/>
                  <a:gd name="T4" fmla="*/ 1 w 33"/>
                  <a:gd name="T5" fmla="*/ 10 h 31"/>
                  <a:gd name="T6" fmla="*/ 6 w 33"/>
                  <a:gd name="T7" fmla="*/ 4 h 31"/>
                  <a:gd name="T8" fmla="*/ 10 w 33"/>
                  <a:gd name="T9" fmla="*/ 1 h 31"/>
                  <a:gd name="T10" fmla="*/ 16 w 33"/>
                  <a:gd name="T11" fmla="*/ 0 h 31"/>
                  <a:gd name="T12" fmla="*/ 16 w 33"/>
                  <a:gd name="T13" fmla="*/ 0 h 31"/>
                  <a:gd name="T14" fmla="*/ 22 w 33"/>
                  <a:gd name="T15" fmla="*/ 1 h 31"/>
                  <a:gd name="T16" fmla="*/ 28 w 33"/>
                  <a:gd name="T17" fmla="*/ 4 h 31"/>
                  <a:gd name="T18" fmla="*/ 31 w 33"/>
                  <a:gd name="T19" fmla="*/ 10 h 31"/>
                  <a:gd name="T20" fmla="*/ 33 w 33"/>
                  <a:gd name="T21" fmla="*/ 16 h 31"/>
                  <a:gd name="T22" fmla="*/ 33 w 33"/>
                  <a:gd name="T23" fmla="*/ 16 h 31"/>
                  <a:gd name="T24" fmla="*/ 31 w 33"/>
                  <a:gd name="T25" fmla="*/ 22 h 31"/>
                  <a:gd name="T26" fmla="*/ 28 w 33"/>
                  <a:gd name="T27" fmla="*/ 27 h 31"/>
                  <a:gd name="T28" fmla="*/ 22 w 33"/>
                  <a:gd name="T29" fmla="*/ 31 h 31"/>
                  <a:gd name="T30" fmla="*/ 16 w 33"/>
                  <a:gd name="T31" fmla="*/ 31 h 31"/>
                  <a:gd name="T32" fmla="*/ 16 w 33"/>
                  <a:gd name="T33" fmla="*/ 31 h 31"/>
                  <a:gd name="T34" fmla="*/ 10 w 33"/>
                  <a:gd name="T35" fmla="*/ 31 h 31"/>
                  <a:gd name="T36" fmla="*/ 6 w 33"/>
                  <a:gd name="T37" fmla="*/ 27 h 31"/>
                  <a:gd name="T38" fmla="*/ 1 w 33"/>
                  <a:gd name="T39" fmla="*/ 22 h 31"/>
                  <a:gd name="T40" fmla="*/ 0 w 33"/>
                  <a:gd name="T41" fmla="*/ 16 h 31"/>
                  <a:gd name="T42" fmla="*/ 0 w 33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1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6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8" y="4"/>
                    </a:lnTo>
                    <a:lnTo>
                      <a:pt x="31" y="10"/>
                    </a:lnTo>
                    <a:lnTo>
                      <a:pt x="33" y="16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2" y="31"/>
                    </a:lnTo>
                    <a:lnTo>
                      <a:pt x="16" y="31"/>
                    </a:lnTo>
                    <a:lnTo>
                      <a:pt x="10" y="31"/>
                    </a:lnTo>
                    <a:lnTo>
                      <a:pt x="6" y="27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9" name="Freeform 9456">
                <a:extLst>
                  <a:ext uri="{FF2B5EF4-FFF2-40B4-BE49-F238E27FC236}">
                    <a16:creationId xmlns:a16="http://schemas.microsoft.com/office/drawing/2014/main" id="{E6665A46-C793-44F2-97C7-DEBB25122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948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5 h 24"/>
                  <a:gd name="T6" fmla="*/ 16 w 21"/>
                  <a:gd name="T7" fmla="*/ 9 h 24"/>
                  <a:gd name="T8" fmla="*/ 16 w 21"/>
                  <a:gd name="T9" fmla="*/ 9 h 24"/>
                  <a:gd name="T10" fmla="*/ 16 w 21"/>
                  <a:gd name="T11" fmla="*/ 14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3 h 24"/>
                  <a:gd name="T18" fmla="*/ 4 w 21"/>
                  <a:gd name="T19" fmla="*/ 23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4 h 24"/>
                  <a:gd name="T26" fmla="*/ 7 w 21"/>
                  <a:gd name="T27" fmla="*/ 24 h 24"/>
                  <a:gd name="T28" fmla="*/ 7 w 21"/>
                  <a:gd name="T29" fmla="*/ 24 h 24"/>
                  <a:gd name="T30" fmla="*/ 13 w 21"/>
                  <a:gd name="T31" fmla="*/ 24 h 24"/>
                  <a:gd name="T32" fmla="*/ 18 w 21"/>
                  <a:gd name="T33" fmla="*/ 21 h 24"/>
                  <a:gd name="T34" fmla="*/ 19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19 w 21"/>
                  <a:gd name="T43" fmla="*/ 5 h 24"/>
                  <a:gd name="T44" fmla="*/ 16 w 21"/>
                  <a:gd name="T45" fmla="*/ 2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7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0" name="Freeform 9457">
                <a:extLst>
                  <a:ext uri="{FF2B5EF4-FFF2-40B4-BE49-F238E27FC236}">
                    <a16:creationId xmlns:a16="http://schemas.microsoft.com/office/drawing/2014/main" id="{A8A6434C-BAF9-4A75-AE3A-00F9BD104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939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1 w 18"/>
                  <a:gd name="T7" fmla="*/ 3 h 20"/>
                  <a:gd name="T8" fmla="*/ 4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6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6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4 w 18"/>
                  <a:gd name="T35" fmla="*/ 18 h 20"/>
                  <a:gd name="T36" fmla="*/ 1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18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1" name="Freeform 9458">
                <a:extLst>
                  <a:ext uri="{FF2B5EF4-FFF2-40B4-BE49-F238E27FC236}">
                    <a16:creationId xmlns:a16="http://schemas.microsoft.com/office/drawing/2014/main" id="{06CE3559-3B6D-43ED-9494-BD931522A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044"/>
                <a:ext cx="31" cy="33"/>
              </a:xfrm>
              <a:custGeom>
                <a:avLst/>
                <a:gdLst>
                  <a:gd name="T0" fmla="*/ 0 w 31"/>
                  <a:gd name="T1" fmla="*/ 17 h 33"/>
                  <a:gd name="T2" fmla="*/ 0 w 31"/>
                  <a:gd name="T3" fmla="*/ 17 h 33"/>
                  <a:gd name="T4" fmla="*/ 0 w 31"/>
                  <a:gd name="T5" fmla="*/ 11 h 33"/>
                  <a:gd name="T6" fmla="*/ 4 w 31"/>
                  <a:gd name="T7" fmla="*/ 6 h 33"/>
                  <a:gd name="T8" fmla="*/ 9 w 31"/>
                  <a:gd name="T9" fmla="*/ 2 h 33"/>
                  <a:gd name="T10" fmla="*/ 15 w 31"/>
                  <a:gd name="T11" fmla="*/ 0 h 33"/>
                  <a:gd name="T12" fmla="*/ 15 w 31"/>
                  <a:gd name="T13" fmla="*/ 0 h 33"/>
                  <a:gd name="T14" fmla="*/ 21 w 31"/>
                  <a:gd name="T15" fmla="*/ 2 h 33"/>
                  <a:gd name="T16" fmla="*/ 27 w 31"/>
                  <a:gd name="T17" fmla="*/ 6 h 33"/>
                  <a:gd name="T18" fmla="*/ 30 w 31"/>
                  <a:gd name="T19" fmla="*/ 11 h 33"/>
                  <a:gd name="T20" fmla="*/ 31 w 31"/>
                  <a:gd name="T21" fmla="*/ 17 h 33"/>
                  <a:gd name="T22" fmla="*/ 31 w 31"/>
                  <a:gd name="T23" fmla="*/ 17 h 33"/>
                  <a:gd name="T24" fmla="*/ 30 w 31"/>
                  <a:gd name="T25" fmla="*/ 23 h 33"/>
                  <a:gd name="T26" fmla="*/ 27 w 31"/>
                  <a:gd name="T27" fmla="*/ 29 h 33"/>
                  <a:gd name="T28" fmla="*/ 21 w 31"/>
                  <a:gd name="T29" fmla="*/ 32 h 33"/>
                  <a:gd name="T30" fmla="*/ 15 w 31"/>
                  <a:gd name="T31" fmla="*/ 33 h 33"/>
                  <a:gd name="T32" fmla="*/ 15 w 31"/>
                  <a:gd name="T33" fmla="*/ 33 h 33"/>
                  <a:gd name="T34" fmla="*/ 9 w 31"/>
                  <a:gd name="T35" fmla="*/ 32 h 33"/>
                  <a:gd name="T36" fmla="*/ 4 w 31"/>
                  <a:gd name="T37" fmla="*/ 29 h 33"/>
                  <a:gd name="T38" fmla="*/ 0 w 31"/>
                  <a:gd name="T39" fmla="*/ 23 h 33"/>
                  <a:gd name="T40" fmla="*/ 0 w 31"/>
                  <a:gd name="T41" fmla="*/ 17 h 33"/>
                  <a:gd name="T42" fmla="*/ 0 w 31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3">
                    <a:moveTo>
                      <a:pt x="0" y="17"/>
                    </a:moveTo>
                    <a:lnTo>
                      <a:pt x="0" y="17"/>
                    </a:lnTo>
                    <a:lnTo>
                      <a:pt x="0" y="11"/>
                    </a:lnTo>
                    <a:lnTo>
                      <a:pt x="4" y="6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7" y="6"/>
                    </a:lnTo>
                    <a:lnTo>
                      <a:pt x="30" y="11"/>
                    </a:lnTo>
                    <a:lnTo>
                      <a:pt x="31" y="17"/>
                    </a:lnTo>
                    <a:lnTo>
                      <a:pt x="30" y="23"/>
                    </a:lnTo>
                    <a:lnTo>
                      <a:pt x="27" y="29"/>
                    </a:lnTo>
                    <a:lnTo>
                      <a:pt x="21" y="32"/>
                    </a:lnTo>
                    <a:lnTo>
                      <a:pt x="15" y="33"/>
                    </a:lnTo>
                    <a:lnTo>
                      <a:pt x="9" y="32"/>
                    </a:lnTo>
                    <a:lnTo>
                      <a:pt x="4" y="29"/>
                    </a:lnTo>
                    <a:lnTo>
                      <a:pt x="0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2" name="Freeform 9459">
                <a:extLst>
                  <a:ext uri="{FF2B5EF4-FFF2-40B4-BE49-F238E27FC236}">
                    <a16:creationId xmlns:a16="http://schemas.microsoft.com/office/drawing/2014/main" id="{FCC46553-E373-4E04-85FF-8BD5CF0CB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049"/>
                <a:ext cx="21" cy="25"/>
              </a:xfrm>
              <a:custGeom>
                <a:avLst/>
                <a:gdLst>
                  <a:gd name="T0" fmla="*/ 14 w 21"/>
                  <a:gd name="T1" fmla="*/ 0 h 25"/>
                  <a:gd name="T2" fmla="*/ 14 w 21"/>
                  <a:gd name="T3" fmla="*/ 0 h 25"/>
                  <a:gd name="T4" fmla="*/ 17 w 21"/>
                  <a:gd name="T5" fmla="*/ 4 h 25"/>
                  <a:gd name="T6" fmla="*/ 17 w 21"/>
                  <a:gd name="T7" fmla="*/ 9 h 25"/>
                  <a:gd name="T8" fmla="*/ 17 w 21"/>
                  <a:gd name="T9" fmla="*/ 9 h 25"/>
                  <a:gd name="T10" fmla="*/ 17 w 21"/>
                  <a:gd name="T11" fmla="*/ 15 h 25"/>
                  <a:gd name="T12" fmla="*/ 14 w 21"/>
                  <a:gd name="T13" fmla="*/ 18 h 25"/>
                  <a:gd name="T14" fmla="*/ 9 w 21"/>
                  <a:gd name="T15" fmla="*/ 21 h 25"/>
                  <a:gd name="T16" fmla="*/ 5 w 21"/>
                  <a:gd name="T17" fmla="*/ 22 h 25"/>
                  <a:gd name="T18" fmla="*/ 5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3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4 w 21"/>
                  <a:gd name="T31" fmla="*/ 24 h 25"/>
                  <a:gd name="T32" fmla="*/ 18 w 21"/>
                  <a:gd name="T33" fmla="*/ 21 h 25"/>
                  <a:gd name="T34" fmla="*/ 20 w 21"/>
                  <a:gd name="T35" fmla="*/ 16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20 w 21"/>
                  <a:gd name="T43" fmla="*/ 4 h 25"/>
                  <a:gd name="T44" fmla="*/ 17 w 21"/>
                  <a:gd name="T45" fmla="*/ 1 h 25"/>
                  <a:gd name="T46" fmla="*/ 14 w 21"/>
                  <a:gd name="T47" fmla="*/ 0 h 25"/>
                  <a:gd name="T48" fmla="*/ 14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5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0" y="16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3" name="Freeform 9460">
                <a:extLst>
                  <a:ext uri="{FF2B5EF4-FFF2-40B4-BE49-F238E27FC236}">
                    <a16:creationId xmlns:a16="http://schemas.microsoft.com/office/drawing/2014/main" id="{0A33AE96-3213-4FD6-8092-2AB37E9AE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04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5 h 18"/>
                  <a:gd name="T6" fmla="*/ 3 w 18"/>
                  <a:gd name="T7" fmla="*/ 2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2 h 18"/>
                  <a:gd name="T18" fmla="*/ 18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4" name="Freeform 9461">
                <a:extLst>
                  <a:ext uri="{FF2B5EF4-FFF2-40B4-BE49-F238E27FC236}">
                    <a16:creationId xmlns:a16="http://schemas.microsoft.com/office/drawing/2014/main" id="{3E2426F9-80BD-4D74-990C-C0AADA5A3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2149"/>
                <a:ext cx="33" cy="33"/>
              </a:xfrm>
              <a:custGeom>
                <a:avLst/>
                <a:gdLst>
                  <a:gd name="T0" fmla="*/ 0 w 33"/>
                  <a:gd name="T1" fmla="*/ 17 h 33"/>
                  <a:gd name="T2" fmla="*/ 0 w 33"/>
                  <a:gd name="T3" fmla="*/ 17 h 33"/>
                  <a:gd name="T4" fmla="*/ 1 w 33"/>
                  <a:gd name="T5" fmla="*/ 11 h 33"/>
                  <a:gd name="T6" fmla="*/ 4 w 33"/>
                  <a:gd name="T7" fmla="*/ 5 h 33"/>
                  <a:gd name="T8" fmla="*/ 10 w 33"/>
                  <a:gd name="T9" fmla="*/ 2 h 33"/>
                  <a:gd name="T10" fmla="*/ 16 w 33"/>
                  <a:gd name="T11" fmla="*/ 0 h 33"/>
                  <a:gd name="T12" fmla="*/ 16 w 33"/>
                  <a:gd name="T13" fmla="*/ 0 h 33"/>
                  <a:gd name="T14" fmla="*/ 22 w 33"/>
                  <a:gd name="T15" fmla="*/ 2 h 33"/>
                  <a:gd name="T16" fmla="*/ 27 w 33"/>
                  <a:gd name="T17" fmla="*/ 5 h 33"/>
                  <a:gd name="T18" fmla="*/ 31 w 33"/>
                  <a:gd name="T19" fmla="*/ 11 h 33"/>
                  <a:gd name="T20" fmla="*/ 33 w 33"/>
                  <a:gd name="T21" fmla="*/ 17 h 33"/>
                  <a:gd name="T22" fmla="*/ 33 w 33"/>
                  <a:gd name="T23" fmla="*/ 17 h 33"/>
                  <a:gd name="T24" fmla="*/ 31 w 33"/>
                  <a:gd name="T25" fmla="*/ 23 h 33"/>
                  <a:gd name="T26" fmla="*/ 27 w 33"/>
                  <a:gd name="T27" fmla="*/ 27 h 33"/>
                  <a:gd name="T28" fmla="*/ 22 w 33"/>
                  <a:gd name="T29" fmla="*/ 32 h 33"/>
                  <a:gd name="T30" fmla="*/ 16 w 33"/>
                  <a:gd name="T31" fmla="*/ 33 h 33"/>
                  <a:gd name="T32" fmla="*/ 16 w 33"/>
                  <a:gd name="T33" fmla="*/ 33 h 33"/>
                  <a:gd name="T34" fmla="*/ 10 w 33"/>
                  <a:gd name="T35" fmla="*/ 32 h 33"/>
                  <a:gd name="T36" fmla="*/ 4 w 33"/>
                  <a:gd name="T37" fmla="*/ 27 h 33"/>
                  <a:gd name="T38" fmla="*/ 1 w 33"/>
                  <a:gd name="T39" fmla="*/ 23 h 33"/>
                  <a:gd name="T40" fmla="*/ 0 w 33"/>
                  <a:gd name="T41" fmla="*/ 17 h 33"/>
                  <a:gd name="T42" fmla="*/ 0 w 33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7"/>
                    </a:moveTo>
                    <a:lnTo>
                      <a:pt x="0" y="17"/>
                    </a:lnTo>
                    <a:lnTo>
                      <a:pt x="1" y="11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1" y="11"/>
                    </a:lnTo>
                    <a:lnTo>
                      <a:pt x="33" y="17"/>
                    </a:lnTo>
                    <a:lnTo>
                      <a:pt x="31" y="23"/>
                    </a:lnTo>
                    <a:lnTo>
                      <a:pt x="27" y="27"/>
                    </a:lnTo>
                    <a:lnTo>
                      <a:pt x="22" y="32"/>
                    </a:lnTo>
                    <a:lnTo>
                      <a:pt x="16" y="33"/>
                    </a:lnTo>
                    <a:lnTo>
                      <a:pt x="10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5" name="Freeform 9462">
                <a:extLst>
                  <a:ext uri="{FF2B5EF4-FFF2-40B4-BE49-F238E27FC236}">
                    <a16:creationId xmlns:a16="http://schemas.microsoft.com/office/drawing/2014/main" id="{AC24D3D7-A1C3-4257-8029-146F761A0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154"/>
                <a:ext cx="23" cy="25"/>
              </a:xfrm>
              <a:custGeom>
                <a:avLst/>
                <a:gdLst>
                  <a:gd name="T0" fmla="*/ 14 w 23"/>
                  <a:gd name="T1" fmla="*/ 0 h 25"/>
                  <a:gd name="T2" fmla="*/ 14 w 23"/>
                  <a:gd name="T3" fmla="*/ 0 h 25"/>
                  <a:gd name="T4" fmla="*/ 17 w 23"/>
                  <a:gd name="T5" fmla="*/ 4 h 25"/>
                  <a:gd name="T6" fmla="*/ 18 w 23"/>
                  <a:gd name="T7" fmla="*/ 9 h 25"/>
                  <a:gd name="T8" fmla="*/ 18 w 23"/>
                  <a:gd name="T9" fmla="*/ 9 h 25"/>
                  <a:gd name="T10" fmla="*/ 17 w 23"/>
                  <a:gd name="T11" fmla="*/ 15 h 25"/>
                  <a:gd name="T12" fmla="*/ 14 w 23"/>
                  <a:gd name="T13" fmla="*/ 18 h 25"/>
                  <a:gd name="T14" fmla="*/ 11 w 23"/>
                  <a:gd name="T15" fmla="*/ 21 h 25"/>
                  <a:gd name="T16" fmla="*/ 5 w 23"/>
                  <a:gd name="T17" fmla="*/ 22 h 25"/>
                  <a:gd name="T18" fmla="*/ 5 w 23"/>
                  <a:gd name="T19" fmla="*/ 22 h 25"/>
                  <a:gd name="T20" fmla="*/ 0 w 23"/>
                  <a:gd name="T21" fmla="*/ 21 h 25"/>
                  <a:gd name="T22" fmla="*/ 0 w 23"/>
                  <a:gd name="T23" fmla="*/ 21 h 25"/>
                  <a:gd name="T24" fmla="*/ 5 w 23"/>
                  <a:gd name="T25" fmla="*/ 24 h 25"/>
                  <a:gd name="T26" fmla="*/ 9 w 23"/>
                  <a:gd name="T27" fmla="*/ 25 h 25"/>
                  <a:gd name="T28" fmla="*/ 9 w 23"/>
                  <a:gd name="T29" fmla="*/ 25 h 25"/>
                  <a:gd name="T30" fmla="*/ 15 w 23"/>
                  <a:gd name="T31" fmla="*/ 24 h 25"/>
                  <a:gd name="T32" fmla="*/ 18 w 23"/>
                  <a:gd name="T33" fmla="*/ 21 h 25"/>
                  <a:gd name="T34" fmla="*/ 21 w 23"/>
                  <a:gd name="T35" fmla="*/ 16 h 25"/>
                  <a:gd name="T36" fmla="*/ 23 w 23"/>
                  <a:gd name="T37" fmla="*/ 12 h 25"/>
                  <a:gd name="T38" fmla="*/ 23 w 23"/>
                  <a:gd name="T39" fmla="*/ 12 h 25"/>
                  <a:gd name="T40" fmla="*/ 21 w 23"/>
                  <a:gd name="T41" fmla="*/ 7 h 25"/>
                  <a:gd name="T42" fmla="*/ 20 w 23"/>
                  <a:gd name="T43" fmla="*/ 4 h 25"/>
                  <a:gd name="T44" fmla="*/ 17 w 23"/>
                  <a:gd name="T45" fmla="*/ 1 h 25"/>
                  <a:gd name="T46" fmla="*/ 14 w 23"/>
                  <a:gd name="T47" fmla="*/ 0 h 25"/>
                  <a:gd name="T48" fmla="*/ 14 w 23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5"/>
                    </a:lnTo>
                    <a:lnTo>
                      <a:pt x="15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6" name="Freeform 9463">
                <a:extLst>
                  <a:ext uri="{FF2B5EF4-FFF2-40B4-BE49-F238E27FC236}">
                    <a16:creationId xmlns:a16="http://schemas.microsoft.com/office/drawing/2014/main" id="{4A00DA3D-45E3-4A3A-AEDC-AE9AEFF9A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145"/>
                <a:ext cx="20" cy="19"/>
              </a:xfrm>
              <a:custGeom>
                <a:avLst/>
                <a:gdLst>
                  <a:gd name="T0" fmla="*/ 0 w 20"/>
                  <a:gd name="T1" fmla="*/ 10 h 19"/>
                  <a:gd name="T2" fmla="*/ 0 w 20"/>
                  <a:gd name="T3" fmla="*/ 10 h 19"/>
                  <a:gd name="T4" fmla="*/ 2 w 20"/>
                  <a:gd name="T5" fmla="*/ 6 h 19"/>
                  <a:gd name="T6" fmla="*/ 3 w 20"/>
                  <a:gd name="T7" fmla="*/ 3 h 19"/>
                  <a:gd name="T8" fmla="*/ 6 w 20"/>
                  <a:gd name="T9" fmla="*/ 1 h 19"/>
                  <a:gd name="T10" fmla="*/ 11 w 20"/>
                  <a:gd name="T11" fmla="*/ 0 h 19"/>
                  <a:gd name="T12" fmla="*/ 11 w 20"/>
                  <a:gd name="T13" fmla="*/ 0 h 19"/>
                  <a:gd name="T14" fmla="*/ 14 w 20"/>
                  <a:gd name="T15" fmla="*/ 1 h 19"/>
                  <a:gd name="T16" fmla="*/ 17 w 20"/>
                  <a:gd name="T17" fmla="*/ 3 h 19"/>
                  <a:gd name="T18" fmla="*/ 18 w 20"/>
                  <a:gd name="T19" fmla="*/ 6 h 19"/>
                  <a:gd name="T20" fmla="*/ 20 w 20"/>
                  <a:gd name="T21" fmla="*/ 10 h 19"/>
                  <a:gd name="T22" fmla="*/ 20 w 20"/>
                  <a:gd name="T23" fmla="*/ 10 h 19"/>
                  <a:gd name="T24" fmla="*/ 18 w 20"/>
                  <a:gd name="T25" fmla="*/ 13 h 19"/>
                  <a:gd name="T26" fmla="*/ 17 w 20"/>
                  <a:gd name="T27" fmla="*/ 16 h 19"/>
                  <a:gd name="T28" fmla="*/ 14 w 20"/>
                  <a:gd name="T29" fmla="*/ 18 h 19"/>
                  <a:gd name="T30" fmla="*/ 11 w 20"/>
                  <a:gd name="T31" fmla="*/ 19 h 19"/>
                  <a:gd name="T32" fmla="*/ 11 w 20"/>
                  <a:gd name="T33" fmla="*/ 19 h 19"/>
                  <a:gd name="T34" fmla="*/ 6 w 20"/>
                  <a:gd name="T35" fmla="*/ 18 h 19"/>
                  <a:gd name="T36" fmla="*/ 3 w 20"/>
                  <a:gd name="T37" fmla="*/ 16 h 19"/>
                  <a:gd name="T38" fmla="*/ 2 w 20"/>
                  <a:gd name="T39" fmla="*/ 13 h 19"/>
                  <a:gd name="T40" fmla="*/ 0 w 20"/>
                  <a:gd name="T41" fmla="*/ 10 h 19"/>
                  <a:gd name="T42" fmla="*/ 0 w 20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20" y="10"/>
                    </a:lnTo>
                    <a:lnTo>
                      <a:pt x="18" y="13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11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7" name="Freeform 9464">
                <a:extLst>
                  <a:ext uri="{FF2B5EF4-FFF2-40B4-BE49-F238E27FC236}">
                    <a16:creationId xmlns:a16="http://schemas.microsoft.com/office/drawing/2014/main" id="{32E6EA88-05F2-4B63-B986-05E7CC5AB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2206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2 w 32"/>
                  <a:gd name="T5" fmla="*/ 9 h 32"/>
                  <a:gd name="T6" fmla="*/ 5 w 32"/>
                  <a:gd name="T7" fmla="*/ 5 h 32"/>
                  <a:gd name="T8" fmla="*/ 9 w 32"/>
                  <a:gd name="T9" fmla="*/ 2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0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0 w 32"/>
                  <a:gd name="T25" fmla="*/ 23 h 32"/>
                  <a:gd name="T26" fmla="*/ 27 w 32"/>
                  <a:gd name="T27" fmla="*/ 27 h 32"/>
                  <a:gd name="T28" fmla="*/ 23 w 32"/>
                  <a:gd name="T29" fmla="*/ 30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0 h 32"/>
                  <a:gd name="T36" fmla="*/ 5 w 32"/>
                  <a:gd name="T37" fmla="*/ 27 h 32"/>
                  <a:gd name="T38" fmla="*/ 2 w 32"/>
                  <a:gd name="T39" fmla="*/ 23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2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8" name="Freeform 9465">
                <a:extLst>
                  <a:ext uri="{FF2B5EF4-FFF2-40B4-BE49-F238E27FC236}">
                    <a16:creationId xmlns:a16="http://schemas.microsoft.com/office/drawing/2014/main" id="{85BF9A61-F685-492B-BE33-2E3F5BA7E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211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6 w 21"/>
                  <a:gd name="T11" fmla="*/ 13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1 h 24"/>
                  <a:gd name="T18" fmla="*/ 4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4 w 21"/>
                  <a:gd name="T25" fmla="*/ 22 h 24"/>
                  <a:gd name="T26" fmla="*/ 9 w 21"/>
                  <a:gd name="T27" fmla="*/ 24 h 24"/>
                  <a:gd name="T28" fmla="*/ 9 w 21"/>
                  <a:gd name="T29" fmla="*/ 24 h 24"/>
                  <a:gd name="T30" fmla="*/ 13 w 21"/>
                  <a:gd name="T31" fmla="*/ 22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0 h 24"/>
                  <a:gd name="T38" fmla="*/ 21 w 21"/>
                  <a:gd name="T39" fmla="*/ 10 h 24"/>
                  <a:gd name="T40" fmla="*/ 21 w 21"/>
                  <a:gd name="T41" fmla="*/ 7 h 24"/>
                  <a:gd name="T42" fmla="*/ 19 w 21"/>
                  <a:gd name="T43" fmla="*/ 4 h 24"/>
                  <a:gd name="T44" fmla="*/ 16 w 21"/>
                  <a:gd name="T45" fmla="*/ 1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2"/>
                    </a:lnTo>
                    <a:lnTo>
                      <a:pt x="9" y="24"/>
                    </a:lnTo>
                    <a:lnTo>
                      <a:pt x="13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0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9" name="Freeform 9466">
                <a:extLst>
                  <a:ext uri="{FF2B5EF4-FFF2-40B4-BE49-F238E27FC236}">
                    <a16:creationId xmlns:a16="http://schemas.microsoft.com/office/drawing/2014/main" id="{40B6092B-F268-4E3F-8468-3A419F24B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20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6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6 w 18"/>
                  <a:gd name="T27" fmla="*/ 15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0" name="Freeform 9467">
                <a:extLst>
                  <a:ext uri="{FF2B5EF4-FFF2-40B4-BE49-F238E27FC236}">
                    <a16:creationId xmlns:a16="http://schemas.microsoft.com/office/drawing/2014/main" id="{6DEE2C58-E9D9-4765-BBF5-297AF72AF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109"/>
                <a:ext cx="32" cy="31"/>
              </a:xfrm>
              <a:custGeom>
                <a:avLst/>
                <a:gdLst>
                  <a:gd name="T0" fmla="*/ 0 w 32"/>
                  <a:gd name="T1" fmla="*/ 16 h 31"/>
                  <a:gd name="T2" fmla="*/ 0 w 32"/>
                  <a:gd name="T3" fmla="*/ 16 h 31"/>
                  <a:gd name="T4" fmla="*/ 2 w 32"/>
                  <a:gd name="T5" fmla="*/ 10 h 31"/>
                  <a:gd name="T6" fmla="*/ 5 w 32"/>
                  <a:gd name="T7" fmla="*/ 4 h 31"/>
                  <a:gd name="T8" fmla="*/ 9 w 32"/>
                  <a:gd name="T9" fmla="*/ 1 h 31"/>
                  <a:gd name="T10" fmla="*/ 17 w 32"/>
                  <a:gd name="T11" fmla="*/ 0 h 31"/>
                  <a:gd name="T12" fmla="*/ 17 w 32"/>
                  <a:gd name="T13" fmla="*/ 0 h 31"/>
                  <a:gd name="T14" fmla="*/ 23 w 32"/>
                  <a:gd name="T15" fmla="*/ 1 h 31"/>
                  <a:gd name="T16" fmla="*/ 27 w 32"/>
                  <a:gd name="T17" fmla="*/ 4 h 31"/>
                  <a:gd name="T18" fmla="*/ 30 w 32"/>
                  <a:gd name="T19" fmla="*/ 10 h 31"/>
                  <a:gd name="T20" fmla="*/ 32 w 32"/>
                  <a:gd name="T21" fmla="*/ 16 h 31"/>
                  <a:gd name="T22" fmla="*/ 32 w 32"/>
                  <a:gd name="T23" fmla="*/ 16 h 31"/>
                  <a:gd name="T24" fmla="*/ 30 w 32"/>
                  <a:gd name="T25" fmla="*/ 22 h 31"/>
                  <a:gd name="T26" fmla="*/ 27 w 32"/>
                  <a:gd name="T27" fmla="*/ 27 h 31"/>
                  <a:gd name="T28" fmla="*/ 23 w 32"/>
                  <a:gd name="T29" fmla="*/ 31 h 31"/>
                  <a:gd name="T30" fmla="*/ 17 w 32"/>
                  <a:gd name="T31" fmla="*/ 31 h 31"/>
                  <a:gd name="T32" fmla="*/ 17 w 32"/>
                  <a:gd name="T33" fmla="*/ 31 h 31"/>
                  <a:gd name="T34" fmla="*/ 9 w 32"/>
                  <a:gd name="T35" fmla="*/ 31 h 31"/>
                  <a:gd name="T36" fmla="*/ 5 w 32"/>
                  <a:gd name="T37" fmla="*/ 27 h 31"/>
                  <a:gd name="T38" fmla="*/ 2 w 32"/>
                  <a:gd name="T39" fmla="*/ 22 h 31"/>
                  <a:gd name="T40" fmla="*/ 0 w 32"/>
                  <a:gd name="T41" fmla="*/ 16 h 31"/>
                  <a:gd name="T42" fmla="*/ 0 w 32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9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1" name="Freeform 9468">
                <a:extLst>
                  <a:ext uri="{FF2B5EF4-FFF2-40B4-BE49-F238E27FC236}">
                    <a16:creationId xmlns:a16="http://schemas.microsoft.com/office/drawing/2014/main" id="{2D8BAFB5-E5F9-4F80-BA03-2CFD183BC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113"/>
                <a:ext cx="22" cy="24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6 w 22"/>
                  <a:gd name="T5" fmla="*/ 5 h 24"/>
                  <a:gd name="T6" fmla="*/ 18 w 22"/>
                  <a:gd name="T7" fmla="*/ 9 h 24"/>
                  <a:gd name="T8" fmla="*/ 18 w 22"/>
                  <a:gd name="T9" fmla="*/ 9 h 24"/>
                  <a:gd name="T10" fmla="*/ 16 w 22"/>
                  <a:gd name="T11" fmla="*/ 14 h 24"/>
                  <a:gd name="T12" fmla="*/ 13 w 22"/>
                  <a:gd name="T13" fmla="*/ 18 h 24"/>
                  <a:gd name="T14" fmla="*/ 10 w 22"/>
                  <a:gd name="T15" fmla="*/ 21 h 24"/>
                  <a:gd name="T16" fmla="*/ 4 w 22"/>
                  <a:gd name="T17" fmla="*/ 23 h 24"/>
                  <a:gd name="T18" fmla="*/ 4 w 22"/>
                  <a:gd name="T19" fmla="*/ 23 h 24"/>
                  <a:gd name="T20" fmla="*/ 0 w 22"/>
                  <a:gd name="T21" fmla="*/ 21 h 24"/>
                  <a:gd name="T22" fmla="*/ 0 w 22"/>
                  <a:gd name="T23" fmla="*/ 21 h 24"/>
                  <a:gd name="T24" fmla="*/ 4 w 22"/>
                  <a:gd name="T25" fmla="*/ 24 h 24"/>
                  <a:gd name="T26" fmla="*/ 9 w 22"/>
                  <a:gd name="T27" fmla="*/ 24 h 24"/>
                  <a:gd name="T28" fmla="*/ 9 w 22"/>
                  <a:gd name="T29" fmla="*/ 24 h 24"/>
                  <a:gd name="T30" fmla="*/ 13 w 22"/>
                  <a:gd name="T31" fmla="*/ 24 h 24"/>
                  <a:gd name="T32" fmla="*/ 18 w 22"/>
                  <a:gd name="T33" fmla="*/ 21 h 24"/>
                  <a:gd name="T34" fmla="*/ 21 w 22"/>
                  <a:gd name="T35" fmla="*/ 17 h 24"/>
                  <a:gd name="T36" fmla="*/ 22 w 22"/>
                  <a:gd name="T37" fmla="*/ 12 h 24"/>
                  <a:gd name="T38" fmla="*/ 22 w 22"/>
                  <a:gd name="T39" fmla="*/ 12 h 24"/>
                  <a:gd name="T40" fmla="*/ 21 w 22"/>
                  <a:gd name="T41" fmla="*/ 8 h 24"/>
                  <a:gd name="T42" fmla="*/ 19 w 22"/>
                  <a:gd name="T43" fmla="*/ 5 h 24"/>
                  <a:gd name="T44" fmla="*/ 16 w 22"/>
                  <a:gd name="T45" fmla="*/ 2 h 24"/>
                  <a:gd name="T46" fmla="*/ 13 w 22"/>
                  <a:gd name="T47" fmla="*/ 0 h 24"/>
                  <a:gd name="T48" fmla="*/ 13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10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2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2" name="Freeform 9469">
                <a:extLst>
                  <a:ext uri="{FF2B5EF4-FFF2-40B4-BE49-F238E27FC236}">
                    <a16:creationId xmlns:a16="http://schemas.microsoft.com/office/drawing/2014/main" id="{D4AE2BD9-0336-48FB-AA81-56B2F7E72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10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2 h 18"/>
                  <a:gd name="T16" fmla="*/ 16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4 h 18"/>
                  <a:gd name="T26" fmla="*/ 16 w 18"/>
                  <a:gd name="T27" fmla="*/ 17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7 h 18"/>
                  <a:gd name="T38" fmla="*/ 1 w 18"/>
                  <a:gd name="T39" fmla="*/ 14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6" y="17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1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3" name="Freeform 9470">
                <a:extLst>
                  <a:ext uri="{FF2B5EF4-FFF2-40B4-BE49-F238E27FC236}">
                    <a16:creationId xmlns:a16="http://schemas.microsoft.com/office/drawing/2014/main" id="{989EFC2C-864D-4C8B-A8FA-358991DCF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085"/>
                <a:ext cx="31" cy="31"/>
              </a:xfrm>
              <a:custGeom>
                <a:avLst/>
                <a:gdLst>
                  <a:gd name="T0" fmla="*/ 0 w 31"/>
                  <a:gd name="T1" fmla="*/ 16 h 31"/>
                  <a:gd name="T2" fmla="*/ 0 w 31"/>
                  <a:gd name="T3" fmla="*/ 16 h 31"/>
                  <a:gd name="T4" fmla="*/ 0 w 31"/>
                  <a:gd name="T5" fmla="*/ 10 h 31"/>
                  <a:gd name="T6" fmla="*/ 4 w 31"/>
                  <a:gd name="T7" fmla="*/ 4 h 31"/>
                  <a:gd name="T8" fmla="*/ 9 w 31"/>
                  <a:gd name="T9" fmla="*/ 1 h 31"/>
                  <a:gd name="T10" fmla="*/ 15 w 31"/>
                  <a:gd name="T11" fmla="*/ 0 h 31"/>
                  <a:gd name="T12" fmla="*/ 15 w 31"/>
                  <a:gd name="T13" fmla="*/ 0 h 31"/>
                  <a:gd name="T14" fmla="*/ 21 w 31"/>
                  <a:gd name="T15" fmla="*/ 1 h 31"/>
                  <a:gd name="T16" fmla="*/ 27 w 31"/>
                  <a:gd name="T17" fmla="*/ 4 h 31"/>
                  <a:gd name="T18" fmla="*/ 30 w 31"/>
                  <a:gd name="T19" fmla="*/ 10 h 31"/>
                  <a:gd name="T20" fmla="*/ 31 w 31"/>
                  <a:gd name="T21" fmla="*/ 16 h 31"/>
                  <a:gd name="T22" fmla="*/ 31 w 31"/>
                  <a:gd name="T23" fmla="*/ 16 h 31"/>
                  <a:gd name="T24" fmla="*/ 30 w 31"/>
                  <a:gd name="T25" fmla="*/ 22 h 31"/>
                  <a:gd name="T26" fmla="*/ 27 w 31"/>
                  <a:gd name="T27" fmla="*/ 27 h 31"/>
                  <a:gd name="T28" fmla="*/ 21 w 31"/>
                  <a:gd name="T29" fmla="*/ 31 h 31"/>
                  <a:gd name="T30" fmla="*/ 15 w 31"/>
                  <a:gd name="T31" fmla="*/ 31 h 31"/>
                  <a:gd name="T32" fmla="*/ 15 w 31"/>
                  <a:gd name="T33" fmla="*/ 31 h 31"/>
                  <a:gd name="T34" fmla="*/ 9 w 31"/>
                  <a:gd name="T35" fmla="*/ 31 h 31"/>
                  <a:gd name="T36" fmla="*/ 4 w 31"/>
                  <a:gd name="T37" fmla="*/ 27 h 31"/>
                  <a:gd name="T38" fmla="*/ 0 w 31"/>
                  <a:gd name="T39" fmla="*/ 22 h 31"/>
                  <a:gd name="T40" fmla="*/ 0 w 31"/>
                  <a:gd name="T41" fmla="*/ 16 h 31"/>
                  <a:gd name="T42" fmla="*/ 0 w 31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6"/>
                    </a:moveTo>
                    <a:lnTo>
                      <a:pt x="0" y="16"/>
                    </a:lnTo>
                    <a:lnTo>
                      <a:pt x="0" y="10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1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1" y="31"/>
                    </a:lnTo>
                    <a:lnTo>
                      <a:pt x="15" y="31"/>
                    </a:lnTo>
                    <a:lnTo>
                      <a:pt x="9" y="31"/>
                    </a:lnTo>
                    <a:lnTo>
                      <a:pt x="4" y="27"/>
                    </a:lnTo>
                    <a:lnTo>
                      <a:pt x="0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4" name="Freeform 9471">
                <a:extLst>
                  <a:ext uri="{FF2B5EF4-FFF2-40B4-BE49-F238E27FC236}">
                    <a16:creationId xmlns:a16="http://schemas.microsoft.com/office/drawing/2014/main" id="{72FBA27F-77EB-4AA7-837E-62A5B3121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089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5 h 24"/>
                  <a:gd name="T6" fmla="*/ 17 w 21"/>
                  <a:gd name="T7" fmla="*/ 9 h 24"/>
                  <a:gd name="T8" fmla="*/ 17 w 21"/>
                  <a:gd name="T9" fmla="*/ 9 h 24"/>
                  <a:gd name="T10" fmla="*/ 17 w 21"/>
                  <a:gd name="T11" fmla="*/ 14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3 h 24"/>
                  <a:gd name="T18" fmla="*/ 5 w 21"/>
                  <a:gd name="T19" fmla="*/ 23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0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20 w 21"/>
                  <a:gd name="T43" fmla="*/ 5 h 24"/>
                  <a:gd name="T44" fmla="*/ 17 w 21"/>
                  <a:gd name="T45" fmla="*/ 2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3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0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5" name="Freeform 9472">
                <a:extLst>
                  <a:ext uri="{FF2B5EF4-FFF2-40B4-BE49-F238E27FC236}">
                    <a16:creationId xmlns:a16="http://schemas.microsoft.com/office/drawing/2014/main" id="{79DB6950-4DCF-4942-B9B4-C76DA4F1B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080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8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8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6" name="Freeform 9473">
                <a:extLst>
                  <a:ext uri="{FF2B5EF4-FFF2-40B4-BE49-F238E27FC236}">
                    <a16:creationId xmlns:a16="http://schemas.microsoft.com/office/drawing/2014/main" id="{FBC81B3F-8B0C-40A7-B6BB-B8643717C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001"/>
                <a:ext cx="31" cy="31"/>
              </a:xfrm>
              <a:custGeom>
                <a:avLst/>
                <a:gdLst>
                  <a:gd name="T0" fmla="*/ 0 w 31"/>
                  <a:gd name="T1" fmla="*/ 16 h 31"/>
                  <a:gd name="T2" fmla="*/ 0 w 31"/>
                  <a:gd name="T3" fmla="*/ 16 h 31"/>
                  <a:gd name="T4" fmla="*/ 1 w 31"/>
                  <a:gd name="T5" fmla="*/ 9 h 31"/>
                  <a:gd name="T6" fmla="*/ 4 w 31"/>
                  <a:gd name="T7" fmla="*/ 4 h 31"/>
                  <a:gd name="T8" fmla="*/ 9 w 31"/>
                  <a:gd name="T9" fmla="*/ 1 h 31"/>
                  <a:gd name="T10" fmla="*/ 16 w 31"/>
                  <a:gd name="T11" fmla="*/ 0 h 31"/>
                  <a:gd name="T12" fmla="*/ 16 w 31"/>
                  <a:gd name="T13" fmla="*/ 0 h 31"/>
                  <a:gd name="T14" fmla="*/ 22 w 31"/>
                  <a:gd name="T15" fmla="*/ 1 h 31"/>
                  <a:gd name="T16" fmla="*/ 27 w 31"/>
                  <a:gd name="T17" fmla="*/ 4 h 31"/>
                  <a:gd name="T18" fmla="*/ 30 w 31"/>
                  <a:gd name="T19" fmla="*/ 9 h 31"/>
                  <a:gd name="T20" fmla="*/ 31 w 31"/>
                  <a:gd name="T21" fmla="*/ 16 h 31"/>
                  <a:gd name="T22" fmla="*/ 31 w 31"/>
                  <a:gd name="T23" fmla="*/ 16 h 31"/>
                  <a:gd name="T24" fmla="*/ 30 w 31"/>
                  <a:gd name="T25" fmla="*/ 22 h 31"/>
                  <a:gd name="T26" fmla="*/ 27 w 31"/>
                  <a:gd name="T27" fmla="*/ 27 h 31"/>
                  <a:gd name="T28" fmla="*/ 22 w 31"/>
                  <a:gd name="T29" fmla="*/ 30 h 31"/>
                  <a:gd name="T30" fmla="*/ 16 w 31"/>
                  <a:gd name="T31" fmla="*/ 31 h 31"/>
                  <a:gd name="T32" fmla="*/ 16 w 31"/>
                  <a:gd name="T33" fmla="*/ 31 h 31"/>
                  <a:gd name="T34" fmla="*/ 9 w 31"/>
                  <a:gd name="T35" fmla="*/ 30 h 31"/>
                  <a:gd name="T36" fmla="*/ 4 w 31"/>
                  <a:gd name="T37" fmla="*/ 27 h 31"/>
                  <a:gd name="T38" fmla="*/ 1 w 31"/>
                  <a:gd name="T39" fmla="*/ 22 h 31"/>
                  <a:gd name="T40" fmla="*/ 0 w 31"/>
                  <a:gd name="T41" fmla="*/ 16 h 31"/>
                  <a:gd name="T42" fmla="*/ 0 w 31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6"/>
                    </a:moveTo>
                    <a:lnTo>
                      <a:pt x="0" y="16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1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7" name="Freeform 9474">
                <a:extLst>
                  <a:ext uri="{FF2B5EF4-FFF2-40B4-BE49-F238E27FC236}">
                    <a16:creationId xmlns:a16="http://schemas.microsoft.com/office/drawing/2014/main" id="{42A3895A-48D6-4166-AC22-342CAB298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005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4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20 w 21"/>
                  <a:gd name="T43" fmla="*/ 5 h 24"/>
                  <a:gd name="T44" fmla="*/ 17 w 21"/>
                  <a:gd name="T45" fmla="*/ 2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8" name="Freeform 9475">
                <a:extLst>
                  <a:ext uri="{FF2B5EF4-FFF2-40B4-BE49-F238E27FC236}">
                    <a16:creationId xmlns:a16="http://schemas.microsoft.com/office/drawing/2014/main" id="{35439C30-BC0F-4895-A6E6-DBD4A3074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199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2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4 h 18"/>
                  <a:gd name="T26" fmla="*/ 15 w 18"/>
                  <a:gd name="T27" fmla="*/ 17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7 h 18"/>
                  <a:gd name="T38" fmla="*/ 2 w 18"/>
                  <a:gd name="T39" fmla="*/ 14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2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9" name="Freeform 9476">
                <a:extLst>
                  <a:ext uri="{FF2B5EF4-FFF2-40B4-BE49-F238E27FC236}">
                    <a16:creationId xmlns:a16="http://schemas.microsoft.com/office/drawing/2014/main" id="{43B92C19-1CDE-4A34-82C8-4997310AE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921"/>
                <a:ext cx="31" cy="32"/>
              </a:xfrm>
              <a:custGeom>
                <a:avLst/>
                <a:gdLst>
                  <a:gd name="T0" fmla="*/ 0 w 31"/>
                  <a:gd name="T1" fmla="*/ 17 h 32"/>
                  <a:gd name="T2" fmla="*/ 0 w 31"/>
                  <a:gd name="T3" fmla="*/ 17 h 32"/>
                  <a:gd name="T4" fmla="*/ 1 w 31"/>
                  <a:gd name="T5" fmla="*/ 9 h 32"/>
                  <a:gd name="T6" fmla="*/ 4 w 31"/>
                  <a:gd name="T7" fmla="*/ 5 h 32"/>
                  <a:gd name="T8" fmla="*/ 9 w 31"/>
                  <a:gd name="T9" fmla="*/ 2 h 32"/>
                  <a:gd name="T10" fmla="*/ 15 w 31"/>
                  <a:gd name="T11" fmla="*/ 0 h 32"/>
                  <a:gd name="T12" fmla="*/ 15 w 31"/>
                  <a:gd name="T13" fmla="*/ 0 h 32"/>
                  <a:gd name="T14" fmla="*/ 22 w 31"/>
                  <a:gd name="T15" fmla="*/ 2 h 32"/>
                  <a:gd name="T16" fmla="*/ 27 w 31"/>
                  <a:gd name="T17" fmla="*/ 5 h 32"/>
                  <a:gd name="T18" fmla="*/ 30 w 31"/>
                  <a:gd name="T19" fmla="*/ 9 h 32"/>
                  <a:gd name="T20" fmla="*/ 31 w 31"/>
                  <a:gd name="T21" fmla="*/ 17 h 32"/>
                  <a:gd name="T22" fmla="*/ 31 w 31"/>
                  <a:gd name="T23" fmla="*/ 17 h 32"/>
                  <a:gd name="T24" fmla="*/ 30 w 31"/>
                  <a:gd name="T25" fmla="*/ 23 h 32"/>
                  <a:gd name="T26" fmla="*/ 27 w 31"/>
                  <a:gd name="T27" fmla="*/ 27 h 32"/>
                  <a:gd name="T28" fmla="*/ 22 w 31"/>
                  <a:gd name="T29" fmla="*/ 30 h 32"/>
                  <a:gd name="T30" fmla="*/ 15 w 31"/>
                  <a:gd name="T31" fmla="*/ 32 h 32"/>
                  <a:gd name="T32" fmla="*/ 15 w 31"/>
                  <a:gd name="T33" fmla="*/ 32 h 32"/>
                  <a:gd name="T34" fmla="*/ 9 w 31"/>
                  <a:gd name="T35" fmla="*/ 30 h 32"/>
                  <a:gd name="T36" fmla="*/ 4 w 31"/>
                  <a:gd name="T37" fmla="*/ 27 h 32"/>
                  <a:gd name="T38" fmla="*/ 1 w 31"/>
                  <a:gd name="T39" fmla="*/ 23 h 32"/>
                  <a:gd name="T40" fmla="*/ 0 w 31"/>
                  <a:gd name="T41" fmla="*/ 17 h 32"/>
                  <a:gd name="T42" fmla="*/ 0 w 31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1" y="17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5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0" name="Freeform 9477">
                <a:extLst>
                  <a:ext uri="{FF2B5EF4-FFF2-40B4-BE49-F238E27FC236}">
                    <a16:creationId xmlns:a16="http://schemas.microsoft.com/office/drawing/2014/main" id="{3817F2B7-C626-4EF3-9040-89546D66F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926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3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7 h 24"/>
                  <a:gd name="T42" fmla="*/ 20 w 21"/>
                  <a:gd name="T43" fmla="*/ 4 h 24"/>
                  <a:gd name="T44" fmla="*/ 17 w 21"/>
                  <a:gd name="T45" fmla="*/ 1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1" name="Freeform 9478">
                <a:extLst>
                  <a:ext uri="{FF2B5EF4-FFF2-40B4-BE49-F238E27FC236}">
                    <a16:creationId xmlns:a16="http://schemas.microsoft.com/office/drawing/2014/main" id="{DFABAFB0-8605-4094-A0B0-B7FE50AB3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191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1 h 18"/>
                  <a:gd name="T16" fmla="*/ 17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3 h 18"/>
                  <a:gd name="T26" fmla="*/ 17 w 18"/>
                  <a:gd name="T27" fmla="*/ 16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6 h 18"/>
                  <a:gd name="T38" fmla="*/ 2 w 18"/>
                  <a:gd name="T39" fmla="*/ 13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2" name="Freeform 9479">
                <a:extLst>
                  <a:ext uri="{FF2B5EF4-FFF2-40B4-BE49-F238E27FC236}">
                    <a16:creationId xmlns:a16="http://schemas.microsoft.com/office/drawing/2014/main" id="{63B1570C-2991-4219-AF95-4F3925C8A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167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4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8 w 33"/>
                  <a:gd name="T17" fmla="*/ 5 h 32"/>
                  <a:gd name="T18" fmla="*/ 31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1 w 33"/>
                  <a:gd name="T25" fmla="*/ 21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4 w 33"/>
                  <a:gd name="T37" fmla="*/ 27 h 32"/>
                  <a:gd name="T38" fmla="*/ 1 w 33"/>
                  <a:gd name="T39" fmla="*/ 21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1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3" name="Freeform 9480">
                <a:extLst>
                  <a:ext uri="{FF2B5EF4-FFF2-40B4-BE49-F238E27FC236}">
                    <a16:creationId xmlns:a16="http://schemas.microsoft.com/office/drawing/2014/main" id="{6798CD16-35F5-46D6-9B91-81C05FD87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170"/>
                <a:ext cx="23" cy="26"/>
              </a:xfrm>
              <a:custGeom>
                <a:avLst/>
                <a:gdLst>
                  <a:gd name="T0" fmla="*/ 14 w 23"/>
                  <a:gd name="T1" fmla="*/ 0 h 26"/>
                  <a:gd name="T2" fmla="*/ 14 w 23"/>
                  <a:gd name="T3" fmla="*/ 0 h 26"/>
                  <a:gd name="T4" fmla="*/ 17 w 23"/>
                  <a:gd name="T5" fmla="*/ 5 h 26"/>
                  <a:gd name="T6" fmla="*/ 18 w 23"/>
                  <a:gd name="T7" fmla="*/ 11 h 26"/>
                  <a:gd name="T8" fmla="*/ 18 w 23"/>
                  <a:gd name="T9" fmla="*/ 11 h 26"/>
                  <a:gd name="T10" fmla="*/ 17 w 23"/>
                  <a:gd name="T11" fmla="*/ 15 h 26"/>
                  <a:gd name="T12" fmla="*/ 15 w 23"/>
                  <a:gd name="T13" fmla="*/ 20 h 26"/>
                  <a:gd name="T14" fmla="*/ 11 w 23"/>
                  <a:gd name="T15" fmla="*/ 23 h 26"/>
                  <a:gd name="T16" fmla="*/ 6 w 23"/>
                  <a:gd name="T17" fmla="*/ 23 h 26"/>
                  <a:gd name="T18" fmla="*/ 6 w 23"/>
                  <a:gd name="T19" fmla="*/ 23 h 26"/>
                  <a:gd name="T20" fmla="*/ 0 w 23"/>
                  <a:gd name="T21" fmla="*/ 23 h 26"/>
                  <a:gd name="T22" fmla="*/ 0 w 23"/>
                  <a:gd name="T23" fmla="*/ 23 h 26"/>
                  <a:gd name="T24" fmla="*/ 5 w 23"/>
                  <a:gd name="T25" fmla="*/ 24 h 26"/>
                  <a:gd name="T26" fmla="*/ 9 w 23"/>
                  <a:gd name="T27" fmla="*/ 26 h 26"/>
                  <a:gd name="T28" fmla="*/ 9 w 23"/>
                  <a:gd name="T29" fmla="*/ 26 h 26"/>
                  <a:gd name="T30" fmla="*/ 15 w 23"/>
                  <a:gd name="T31" fmla="*/ 24 h 26"/>
                  <a:gd name="T32" fmla="*/ 18 w 23"/>
                  <a:gd name="T33" fmla="*/ 21 h 26"/>
                  <a:gd name="T34" fmla="*/ 21 w 23"/>
                  <a:gd name="T35" fmla="*/ 18 h 26"/>
                  <a:gd name="T36" fmla="*/ 23 w 23"/>
                  <a:gd name="T37" fmla="*/ 12 h 26"/>
                  <a:gd name="T38" fmla="*/ 23 w 23"/>
                  <a:gd name="T39" fmla="*/ 12 h 26"/>
                  <a:gd name="T40" fmla="*/ 23 w 23"/>
                  <a:gd name="T41" fmla="*/ 9 h 26"/>
                  <a:gd name="T42" fmla="*/ 20 w 23"/>
                  <a:gd name="T43" fmla="*/ 6 h 26"/>
                  <a:gd name="T44" fmla="*/ 18 w 23"/>
                  <a:gd name="T45" fmla="*/ 3 h 26"/>
                  <a:gd name="T46" fmla="*/ 14 w 23"/>
                  <a:gd name="T47" fmla="*/ 0 h 26"/>
                  <a:gd name="T48" fmla="*/ 14 w 23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6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8" y="11"/>
                    </a:lnTo>
                    <a:lnTo>
                      <a:pt x="17" y="15"/>
                    </a:lnTo>
                    <a:lnTo>
                      <a:pt x="15" y="20"/>
                    </a:lnTo>
                    <a:lnTo>
                      <a:pt x="11" y="23"/>
                    </a:lnTo>
                    <a:lnTo>
                      <a:pt x="6" y="23"/>
                    </a:lnTo>
                    <a:lnTo>
                      <a:pt x="0" y="23"/>
                    </a:lnTo>
                    <a:lnTo>
                      <a:pt x="5" y="24"/>
                    </a:lnTo>
                    <a:lnTo>
                      <a:pt x="9" y="26"/>
                    </a:lnTo>
                    <a:lnTo>
                      <a:pt x="15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3" y="12"/>
                    </a:lnTo>
                    <a:lnTo>
                      <a:pt x="23" y="9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4" name="Freeform 9481">
                <a:extLst>
                  <a:ext uri="{FF2B5EF4-FFF2-40B4-BE49-F238E27FC236}">
                    <a16:creationId xmlns:a16="http://schemas.microsoft.com/office/drawing/2014/main" id="{4A32D079-5229-4683-AFC6-B166968F0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16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5" name="Freeform 9482">
                <a:extLst>
                  <a:ext uri="{FF2B5EF4-FFF2-40B4-BE49-F238E27FC236}">
                    <a16:creationId xmlns:a16="http://schemas.microsoft.com/office/drawing/2014/main" id="{DE58D22F-2917-4E27-A3AD-F20861ED5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259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5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5 w 30"/>
                  <a:gd name="T37" fmla="*/ 25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6" name="Freeform 9483">
                <a:extLst>
                  <a:ext uri="{FF2B5EF4-FFF2-40B4-BE49-F238E27FC236}">
                    <a16:creationId xmlns:a16="http://schemas.microsoft.com/office/drawing/2014/main" id="{28951282-D227-4959-9A8E-AB97A85BD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263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6 w 19"/>
                  <a:gd name="T7" fmla="*/ 8 h 23"/>
                  <a:gd name="T8" fmla="*/ 16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18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18 h 23"/>
                  <a:gd name="T22" fmla="*/ 0 w 19"/>
                  <a:gd name="T23" fmla="*/ 18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6 h 23"/>
                  <a:gd name="T42" fmla="*/ 18 w 19"/>
                  <a:gd name="T43" fmla="*/ 3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8232" name="Group 9685">
              <a:extLst>
                <a:ext uri="{FF2B5EF4-FFF2-40B4-BE49-F238E27FC236}">
                  <a16:creationId xmlns:a16="http://schemas.microsoft.com/office/drawing/2014/main" id="{E07844ED-9A4B-467B-86C2-80BCFE598B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" y="1650"/>
              <a:ext cx="1719" cy="883"/>
              <a:chOff x="849" y="1650"/>
              <a:chExt cx="1719" cy="883"/>
            </a:xfrm>
          </p:grpSpPr>
          <p:sp>
            <p:nvSpPr>
              <p:cNvPr id="58847" name="Freeform 9485">
                <a:extLst>
                  <a:ext uri="{FF2B5EF4-FFF2-40B4-BE49-F238E27FC236}">
                    <a16:creationId xmlns:a16="http://schemas.microsoft.com/office/drawing/2014/main" id="{1CFDADC5-C0BB-4ED0-BC33-6C29C62E0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256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2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5 w 17"/>
                  <a:gd name="T27" fmla="*/ 13 h 16"/>
                  <a:gd name="T28" fmla="*/ 12 w 17"/>
                  <a:gd name="T29" fmla="*/ 15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5 h 16"/>
                  <a:gd name="T36" fmla="*/ 3 w 17"/>
                  <a:gd name="T37" fmla="*/ 13 h 16"/>
                  <a:gd name="T38" fmla="*/ 2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8" name="Freeform 9486">
                <a:extLst>
                  <a:ext uri="{FF2B5EF4-FFF2-40B4-BE49-F238E27FC236}">
                    <a16:creationId xmlns:a16="http://schemas.microsoft.com/office/drawing/2014/main" id="{3F5191D4-D856-4A2D-BFDD-BADEF2F05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346"/>
                <a:ext cx="28" cy="28"/>
              </a:xfrm>
              <a:custGeom>
                <a:avLst/>
                <a:gdLst>
                  <a:gd name="T0" fmla="*/ 0 w 28"/>
                  <a:gd name="T1" fmla="*/ 15 h 28"/>
                  <a:gd name="T2" fmla="*/ 0 w 28"/>
                  <a:gd name="T3" fmla="*/ 15 h 28"/>
                  <a:gd name="T4" fmla="*/ 0 w 28"/>
                  <a:gd name="T5" fmla="*/ 9 h 28"/>
                  <a:gd name="T6" fmla="*/ 3 w 28"/>
                  <a:gd name="T7" fmla="*/ 4 h 28"/>
                  <a:gd name="T8" fmla="*/ 9 w 28"/>
                  <a:gd name="T9" fmla="*/ 1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1 h 28"/>
                  <a:gd name="T16" fmla="*/ 24 w 28"/>
                  <a:gd name="T17" fmla="*/ 4 h 28"/>
                  <a:gd name="T18" fmla="*/ 27 w 28"/>
                  <a:gd name="T19" fmla="*/ 9 h 28"/>
                  <a:gd name="T20" fmla="*/ 28 w 28"/>
                  <a:gd name="T21" fmla="*/ 15 h 28"/>
                  <a:gd name="T22" fmla="*/ 28 w 28"/>
                  <a:gd name="T23" fmla="*/ 15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8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8 h 28"/>
                  <a:gd name="T36" fmla="*/ 3 w 28"/>
                  <a:gd name="T37" fmla="*/ 24 h 28"/>
                  <a:gd name="T38" fmla="*/ 0 w 28"/>
                  <a:gd name="T39" fmla="*/ 19 h 28"/>
                  <a:gd name="T40" fmla="*/ 0 w 28"/>
                  <a:gd name="T41" fmla="*/ 15 h 28"/>
                  <a:gd name="T42" fmla="*/ 0 w 28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8"/>
                    </a:lnTo>
                    <a:lnTo>
                      <a:pt x="13" y="28"/>
                    </a:lnTo>
                    <a:lnTo>
                      <a:pt x="9" y="28"/>
                    </a:lnTo>
                    <a:lnTo>
                      <a:pt x="3" y="24"/>
                    </a:lnTo>
                    <a:lnTo>
                      <a:pt x="0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9" name="Freeform 9487">
                <a:extLst>
                  <a:ext uri="{FF2B5EF4-FFF2-40B4-BE49-F238E27FC236}">
                    <a16:creationId xmlns:a16="http://schemas.microsoft.com/office/drawing/2014/main" id="{191FDCFF-B512-4377-8E30-AECB89903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349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8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2 h 22"/>
                  <a:gd name="T32" fmla="*/ 16 w 19"/>
                  <a:gd name="T33" fmla="*/ 19 h 22"/>
                  <a:gd name="T34" fmla="*/ 19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3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8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9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0" name="Freeform 9488">
                <a:extLst>
                  <a:ext uri="{FF2B5EF4-FFF2-40B4-BE49-F238E27FC236}">
                    <a16:creationId xmlns:a16="http://schemas.microsoft.com/office/drawing/2014/main" id="{46349DC5-0B95-44AA-91EA-A43A2A498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34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2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2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1" name="Freeform 9489">
                <a:extLst>
                  <a:ext uri="{FF2B5EF4-FFF2-40B4-BE49-F238E27FC236}">
                    <a16:creationId xmlns:a16="http://schemas.microsoft.com/office/drawing/2014/main" id="{CD0949E6-3B67-431A-8954-D0A728A2C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51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3 w 16"/>
                  <a:gd name="T7" fmla="*/ 3 h 16"/>
                  <a:gd name="T8" fmla="*/ 4 w 16"/>
                  <a:gd name="T9" fmla="*/ 1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1 h 16"/>
                  <a:gd name="T16" fmla="*/ 13 w 16"/>
                  <a:gd name="T17" fmla="*/ 3 h 16"/>
                  <a:gd name="T18" fmla="*/ 16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2" name="Freeform 9490">
                <a:extLst>
                  <a:ext uri="{FF2B5EF4-FFF2-40B4-BE49-F238E27FC236}">
                    <a16:creationId xmlns:a16="http://schemas.microsoft.com/office/drawing/2014/main" id="{8DD0A4ED-D368-4179-8EB7-FB629631A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1960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0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0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4 h 29"/>
                  <a:gd name="T22" fmla="*/ 28 w 28"/>
                  <a:gd name="T23" fmla="*/ 14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7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3" name="Freeform 9491">
                <a:extLst>
                  <a:ext uri="{FF2B5EF4-FFF2-40B4-BE49-F238E27FC236}">
                    <a16:creationId xmlns:a16="http://schemas.microsoft.com/office/drawing/2014/main" id="{37F81E93-FDC3-4DE3-9FE9-E25781AA2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963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5 h 23"/>
                  <a:gd name="T6" fmla="*/ 16 w 21"/>
                  <a:gd name="T7" fmla="*/ 9 h 23"/>
                  <a:gd name="T8" fmla="*/ 16 w 21"/>
                  <a:gd name="T9" fmla="*/ 9 h 23"/>
                  <a:gd name="T10" fmla="*/ 15 w 21"/>
                  <a:gd name="T11" fmla="*/ 14 h 23"/>
                  <a:gd name="T12" fmla="*/ 13 w 21"/>
                  <a:gd name="T13" fmla="*/ 17 h 23"/>
                  <a:gd name="T14" fmla="*/ 9 w 21"/>
                  <a:gd name="T15" fmla="*/ 20 h 23"/>
                  <a:gd name="T16" fmla="*/ 4 w 21"/>
                  <a:gd name="T17" fmla="*/ 21 h 23"/>
                  <a:gd name="T18" fmla="*/ 4 w 21"/>
                  <a:gd name="T19" fmla="*/ 21 h 23"/>
                  <a:gd name="T20" fmla="*/ 0 w 21"/>
                  <a:gd name="T21" fmla="*/ 20 h 23"/>
                  <a:gd name="T22" fmla="*/ 0 w 21"/>
                  <a:gd name="T23" fmla="*/ 20 h 23"/>
                  <a:gd name="T24" fmla="*/ 4 w 21"/>
                  <a:gd name="T25" fmla="*/ 23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3 h 23"/>
                  <a:gd name="T32" fmla="*/ 16 w 21"/>
                  <a:gd name="T33" fmla="*/ 20 h 23"/>
                  <a:gd name="T34" fmla="*/ 19 w 21"/>
                  <a:gd name="T35" fmla="*/ 15 h 23"/>
                  <a:gd name="T36" fmla="*/ 21 w 21"/>
                  <a:gd name="T37" fmla="*/ 11 h 23"/>
                  <a:gd name="T38" fmla="*/ 21 w 21"/>
                  <a:gd name="T39" fmla="*/ 11 h 23"/>
                  <a:gd name="T40" fmla="*/ 19 w 21"/>
                  <a:gd name="T41" fmla="*/ 8 h 23"/>
                  <a:gd name="T42" fmla="*/ 18 w 21"/>
                  <a:gd name="T43" fmla="*/ 5 h 23"/>
                  <a:gd name="T44" fmla="*/ 16 w 21"/>
                  <a:gd name="T45" fmla="*/ 2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21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4" name="Freeform 9492">
                <a:extLst>
                  <a:ext uri="{FF2B5EF4-FFF2-40B4-BE49-F238E27FC236}">
                    <a16:creationId xmlns:a16="http://schemas.microsoft.com/office/drawing/2014/main" id="{47E33C53-65BF-4084-B449-1439F5630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1956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6 h 16"/>
                  <a:gd name="T6" fmla="*/ 3 w 18"/>
                  <a:gd name="T7" fmla="*/ 3 h 16"/>
                  <a:gd name="T8" fmla="*/ 6 w 18"/>
                  <a:gd name="T9" fmla="*/ 1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1 h 16"/>
                  <a:gd name="T16" fmla="*/ 15 w 18"/>
                  <a:gd name="T17" fmla="*/ 3 h 16"/>
                  <a:gd name="T18" fmla="*/ 17 w 18"/>
                  <a:gd name="T19" fmla="*/ 6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5" name="Freeform 9493">
                <a:extLst>
                  <a:ext uri="{FF2B5EF4-FFF2-40B4-BE49-F238E27FC236}">
                    <a16:creationId xmlns:a16="http://schemas.microsoft.com/office/drawing/2014/main" id="{D83E6559-5F1F-4EAC-BD28-1F43BF8D1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061"/>
                <a:ext cx="29" cy="28"/>
              </a:xfrm>
              <a:custGeom>
                <a:avLst/>
                <a:gdLst>
                  <a:gd name="T0" fmla="*/ 0 w 29"/>
                  <a:gd name="T1" fmla="*/ 15 h 28"/>
                  <a:gd name="T2" fmla="*/ 0 w 29"/>
                  <a:gd name="T3" fmla="*/ 15 h 28"/>
                  <a:gd name="T4" fmla="*/ 2 w 29"/>
                  <a:gd name="T5" fmla="*/ 9 h 28"/>
                  <a:gd name="T6" fmla="*/ 5 w 29"/>
                  <a:gd name="T7" fmla="*/ 4 h 28"/>
                  <a:gd name="T8" fmla="*/ 9 w 29"/>
                  <a:gd name="T9" fmla="*/ 1 h 28"/>
                  <a:gd name="T10" fmla="*/ 15 w 29"/>
                  <a:gd name="T11" fmla="*/ 0 h 28"/>
                  <a:gd name="T12" fmla="*/ 15 w 29"/>
                  <a:gd name="T13" fmla="*/ 0 h 28"/>
                  <a:gd name="T14" fmla="*/ 20 w 29"/>
                  <a:gd name="T15" fmla="*/ 1 h 28"/>
                  <a:gd name="T16" fmla="*/ 24 w 29"/>
                  <a:gd name="T17" fmla="*/ 4 h 28"/>
                  <a:gd name="T18" fmla="*/ 29 w 29"/>
                  <a:gd name="T19" fmla="*/ 9 h 28"/>
                  <a:gd name="T20" fmla="*/ 29 w 29"/>
                  <a:gd name="T21" fmla="*/ 15 h 28"/>
                  <a:gd name="T22" fmla="*/ 29 w 29"/>
                  <a:gd name="T23" fmla="*/ 15 h 28"/>
                  <a:gd name="T24" fmla="*/ 29 w 29"/>
                  <a:gd name="T25" fmla="*/ 19 h 28"/>
                  <a:gd name="T26" fmla="*/ 24 w 29"/>
                  <a:gd name="T27" fmla="*/ 24 h 28"/>
                  <a:gd name="T28" fmla="*/ 20 w 29"/>
                  <a:gd name="T29" fmla="*/ 28 h 28"/>
                  <a:gd name="T30" fmla="*/ 15 w 29"/>
                  <a:gd name="T31" fmla="*/ 28 h 28"/>
                  <a:gd name="T32" fmla="*/ 15 w 29"/>
                  <a:gd name="T33" fmla="*/ 28 h 28"/>
                  <a:gd name="T34" fmla="*/ 9 w 29"/>
                  <a:gd name="T35" fmla="*/ 28 h 28"/>
                  <a:gd name="T36" fmla="*/ 5 w 29"/>
                  <a:gd name="T37" fmla="*/ 24 h 28"/>
                  <a:gd name="T38" fmla="*/ 2 w 29"/>
                  <a:gd name="T39" fmla="*/ 19 h 28"/>
                  <a:gd name="T40" fmla="*/ 0 w 29"/>
                  <a:gd name="T41" fmla="*/ 15 h 28"/>
                  <a:gd name="T42" fmla="*/ 0 w 29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19"/>
                    </a:lnTo>
                    <a:lnTo>
                      <a:pt x="24" y="24"/>
                    </a:lnTo>
                    <a:lnTo>
                      <a:pt x="20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6" name="Freeform 9494">
                <a:extLst>
                  <a:ext uri="{FF2B5EF4-FFF2-40B4-BE49-F238E27FC236}">
                    <a16:creationId xmlns:a16="http://schemas.microsoft.com/office/drawing/2014/main" id="{00CA67F1-D407-4D73-8E45-E44BBD9DD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064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5 w 19"/>
                  <a:gd name="T7" fmla="*/ 9 h 22"/>
                  <a:gd name="T8" fmla="*/ 15 w 19"/>
                  <a:gd name="T9" fmla="*/ 9 h 22"/>
                  <a:gd name="T10" fmla="*/ 15 w 19"/>
                  <a:gd name="T11" fmla="*/ 13 h 22"/>
                  <a:gd name="T12" fmla="*/ 12 w 19"/>
                  <a:gd name="T13" fmla="*/ 18 h 22"/>
                  <a:gd name="T14" fmla="*/ 7 w 19"/>
                  <a:gd name="T15" fmla="*/ 19 h 22"/>
                  <a:gd name="T16" fmla="*/ 3 w 19"/>
                  <a:gd name="T17" fmla="*/ 21 h 22"/>
                  <a:gd name="T18" fmla="*/ 3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5 w 19"/>
                  <a:gd name="T33" fmla="*/ 19 h 22"/>
                  <a:gd name="T34" fmla="*/ 18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3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7" y="19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5" y="19"/>
                    </a:lnTo>
                    <a:lnTo>
                      <a:pt x="18" y="16"/>
                    </a:lnTo>
                    <a:lnTo>
                      <a:pt x="19" y="12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7" name="Freeform 9495">
                <a:extLst>
                  <a:ext uri="{FF2B5EF4-FFF2-40B4-BE49-F238E27FC236}">
                    <a16:creationId xmlns:a16="http://schemas.microsoft.com/office/drawing/2014/main" id="{34727A84-45A2-434C-AD4A-2724A212A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05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5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5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8" name="Freeform 9496">
                <a:extLst>
                  <a:ext uri="{FF2B5EF4-FFF2-40B4-BE49-F238E27FC236}">
                    <a16:creationId xmlns:a16="http://schemas.microsoft.com/office/drawing/2014/main" id="{B0D902B8-501B-4C54-BF4D-6B73EC2A9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157"/>
                <a:ext cx="29" cy="28"/>
              </a:xfrm>
              <a:custGeom>
                <a:avLst/>
                <a:gdLst>
                  <a:gd name="T0" fmla="*/ 0 w 29"/>
                  <a:gd name="T1" fmla="*/ 15 h 28"/>
                  <a:gd name="T2" fmla="*/ 0 w 29"/>
                  <a:gd name="T3" fmla="*/ 15 h 28"/>
                  <a:gd name="T4" fmla="*/ 2 w 29"/>
                  <a:gd name="T5" fmla="*/ 9 h 28"/>
                  <a:gd name="T6" fmla="*/ 5 w 29"/>
                  <a:gd name="T7" fmla="*/ 4 h 28"/>
                  <a:gd name="T8" fmla="*/ 9 w 29"/>
                  <a:gd name="T9" fmla="*/ 1 h 28"/>
                  <a:gd name="T10" fmla="*/ 15 w 29"/>
                  <a:gd name="T11" fmla="*/ 0 h 28"/>
                  <a:gd name="T12" fmla="*/ 15 w 29"/>
                  <a:gd name="T13" fmla="*/ 0 h 28"/>
                  <a:gd name="T14" fmla="*/ 20 w 29"/>
                  <a:gd name="T15" fmla="*/ 1 h 28"/>
                  <a:gd name="T16" fmla="*/ 24 w 29"/>
                  <a:gd name="T17" fmla="*/ 4 h 28"/>
                  <a:gd name="T18" fmla="*/ 29 w 29"/>
                  <a:gd name="T19" fmla="*/ 9 h 28"/>
                  <a:gd name="T20" fmla="*/ 29 w 29"/>
                  <a:gd name="T21" fmla="*/ 15 h 28"/>
                  <a:gd name="T22" fmla="*/ 29 w 29"/>
                  <a:gd name="T23" fmla="*/ 15 h 28"/>
                  <a:gd name="T24" fmla="*/ 29 w 29"/>
                  <a:gd name="T25" fmla="*/ 19 h 28"/>
                  <a:gd name="T26" fmla="*/ 24 w 29"/>
                  <a:gd name="T27" fmla="*/ 24 h 28"/>
                  <a:gd name="T28" fmla="*/ 20 w 29"/>
                  <a:gd name="T29" fmla="*/ 27 h 28"/>
                  <a:gd name="T30" fmla="*/ 15 w 29"/>
                  <a:gd name="T31" fmla="*/ 28 h 28"/>
                  <a:gd name="T32" fmla="*/ 15 w 29"/>
                  <a:gd name="T33" fmla="*/ 28 h 28"/>
                  <a:gd name="T34" fmla="*/ 9 w 29"/>
                  <a:gd name="T35" fmla="*/ 27 h 28"/>
                  <a:gd name="T36" fmla="*/ 5 w 29"/>
                  <a:gd name="T37" fmla="*/ 24 h 28"/>
                  <a:gd name="T38" fmla="*/ 2 w 29"/>
                  <a:gd name="T39" fmla="*/ 19 h 28"/>
                  <a:gd name="T40" fmla="*/ 0 w 29"/>
                  <a:gd name="T41" fmla="*/ 15 h 28"/>
                  <a:gd name="T42" fmla="*/ 0 w 29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19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9" name="Freeform 9497">
                <a:extLst>
                  <a:ext uri="{FF2B5EF4-FFF2-40B4-BE49-F238E27FC236}">
                    <a16:creationId xmlns:a16="http://schemas.microsoft.com/office/drawing/2014/main" id="{334C0229-EE62-414D-9A80-A6F0A00DE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160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5 w 19"/>
                  <a:gd name="T7" fmla="*/ 9 h 22"/>
                  <a:gd name="T8" fmla="*/ 15 w 19"/>
                  <a:gd name="T9" fmla="*/ 9 h 22"/>
                  <a:gd name="T10" fmla="*/ 15 w 19"/>
                  <a:gd name="T11" fmla="*/ 13 h 22"/>
                  <a:gd name="T12" fmla="*/ 12 w 19"/>
                  <a:gd name="T13" fmla="*/ 18 h 22"/>
                  <a:gd name="T14" fmla="*/ 7 w 19"/>
                  <a:gd name="T15" fmla="*/ 19 h 22"/>
                  <a:gd name="T16" fmla="*/ 3 w 19"/>
                  <a:gd name="T17" fmla="*/ 21 h 22"/>
                  <a:gd name="T18" fmla="*/ 3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5 w 19"/>
                  <a:gd name="T33" fmla="*/ 19 h 22"/>
                  <a:gd name="T34" fmla="*/ 18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3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7" y="19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5" y="19"/>
                    </a:lnTo>
                    <a:lnTo>
                      <a:pt x="18" y="16"/>
                    </a:lnTo>
                    <a:lnTo>
                      <a:pt x="19" y="12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0" name="Freeform 9498">
                <a:extLst>
                  <a:ext uri="{FF2B5EF4-FFF2-40B4-BE49-F238E27FC236}">
                    <a16:creationId xmlns:a16="http://schemas.microsoft.com/office/drawing/2014/main" id="{9A480EC9-1791-4E19-AB5C-B35DD8995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152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2 w 17"/>
                  <a:gd name="T7" fmla="*/ 3 h 17"/>
                  <a:gd name="T8" fmla="*/ 5 w 17"/>
                  <a:gd name="T9" fmla="*/ 2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2 h 17"/>
                  <a:gd name="T16" fmla="*/ 14 w 17"/>
                  <a:gd name="T17" fmla="*/ 3 h 17"/>
                  <a:gd name="T18" fmla="*/ 15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5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1" name="Freeform 9499">
                <a:extLst>
                  <a:ext uri="{FF2B5EF4-FFF2-40B4-BE49-F238E27FC236}">
                    <a16:creationId xmlns:a16="http://schemas.microsoft.com/office/drawing/2014/main" id="{4BD1B94C-2CD9-49CD-90F5-948639FA9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358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1 w 30"/>
                  <a:gd name="T5" fmla="*/ 9 h 28"/>
                  <a:gd name="T6" fmla="*/ 4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5 w 30"/>
                  <a:gd name="T17" fmla="*/ 3 h 28"/>
                  <a:gd name="T18" fmla="*/ 28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8 w 30"/>
                  <a:gd name="T25" fmla="*/ 19 h 28"/>
                  <a:gd name="T26" fmla="*/ 25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4 w 30"/>
                  <a:gd name="T37" fmla="*/ 24 h 28"/>
                  <a:gd name="T38" fmla="*/ 1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9"/>
                    </a:lnTo>
                    <a:lnTo>
                      <a:pt x="30" y="13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2" name="Freeform 9500">
                <a:extLst>
                  <a:ext uri="{FF2B5EF4-FFF2-40B4-BE49-F238E27FC236}">
                    <a16:creationId xmlns:a16="http://schemas.microsoft.com/office/drawing/2014/main" id="{E7AD9736-2D57-4EA8-87BD-814473748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361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7 w 20"/>
                  <a:gd name="T7" fmla="*/ 9 h 22"/>
                  <a:gd name="T8" fmla="*/ 17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5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2 h 22"/>
                  <a:gd name="T32" fmla="*/ 17 w 20"/>
                  <a:gd name="T33" fmla="*/ 19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22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3" name="Freeform 9501">
                <a:extLst>
                  <a:ext uri="{FF2B5EF4-FFF2-40B4-BE49-F238E27FC236}">
                    <a16:creationId xmlns:a16="http://schemas.microsoft.com/office/drawing/2014/main" id="{829021D8-38AE-45CD-974F-E836C1F87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353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1 w 16"/>
                  <a:gd name="T5" fmla="*/ 5 h 17"/>
                  <a:gd name="T6" fmla="*/ 3 w 16"/>
                  <a:gd name="T7" fmla="*/ 3 h 17"/>
                  <a:gd name="T8" fmla="*/ 6 w 16"/>
                  <a:gd name="T9" fmla="*/ 2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2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7 h 17"/>
                  <a:gd name="T36" fmla="*/ 3 w 16"/>
                  <a:gd name="T37" fmla="*/ 15 h 17"/>
                  <a:gd name="T38" fmla="*/ 1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4" name="Freeform 9502">
                <a:extLst>
                  <a:ext uri="{FF2B5EF4-FFF2-40B4-BE49-F238E27FC236}">
                    <a16:creationId xmlns:a16="http://schemas.microsoft.com/office/drawing/2014/main" id="{85401C24-40AD-4B86-881B-E37DD3AF6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157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1 w 21"/>
                  <a:gd name="T5" fmla="*/ 6 h 21"/>
                  <a:gd name="T6" fmla="*/ 3 w 21"/>
                  <a:gd name="T7" fmla="*/ 3 h 21"/>
                  <a:gd name="T8" fmla="*/ 6 w 21"/>
                  <a:gd name="T9" fmla="*/ 1 h 21"/>
                  <a:gd name="T10" fmla="*/ 10 w 21"/>
                  <a:gd name="T11" fmla="*/ 0 h 21"/>
                  <a:gd name="T12" fmla="*/ 10 w 21"/>
                  <a:gd name="T13" fmla="*/ 0 h 21"/>
                  <a:gd name="T14" fmla="*/ 13 w 21"/>
                  <a:gd name="T15" fmla="*/ 1 h 21"/>
                  <a:gd name="T16" fmla="*/ 18 w 21"/>
                  <a:gd name="T17" fmla="*/ 3 h 21"/>
                  <a:gd name="T18" fmla="*/ 19 w 21"/>
                  <a:gd name="T19" fmla="*/ 6 h 21"/>
                  <a:gd name="T20" fmla="*/ 21 w 21"/>
                  <a:gd name="T21" fmla="*/ 10 h 21"/>
                  <a:gd name="T22" fmla="*/ 21 w 21"/>
                  <a:gd name="T23" fmla="*/ 10 h 21"/>
                  <a:gd name="T24" fmla="*/ 19 w 21"/>
                  <a:gd name="T25" fmla="*/ 15 h 21"/>
                  <a:gd name="T26" fmla="*/ 18 w 21"/>
                  <a:gd name="T27" fmla="*/ 18 h 21"/>
                  <a:gd name="T28" fmla="*/ 13 w 21"/>
                  <a:gd name="T29" fmla="*/ 19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19 h 21"/>
                  <a:gd name="T36" fmla="*/ 3 w 21"/>
                  <a:gd name="T37" fmla="*/ 18 h 21"/>
                  <a:gd name="T38" fmla="*/ 1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1" y="10"/>
                    </a:lnTo>
                    <a:lnTo>
                      <a:pt x="19" y="15"/>
                    </a:lnTo>
                    <a:lnTo>
                      <a:pt x="18" y="18"/>
                    </a:lnTo>
                    <a:lnTo>
                      <a:pt x="13" y="19"/>
                    </a:lnTo>
                    <a:lnTo>
                      <a:pt x="10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5" name="Freeform 9503">
                <a:extLst>
                  <a:ext uri="{FF2B5EF4-FFF2-40B4-BE49-F238E27FC236}">
                    <a16:creationId xmlns:a16="http://schemas.microsoft.com/office/drawing/2014/main" id="{5C68E587-7430-4DE7-A041-2E073A253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160"/>
                <a:ext cx="14" cy="15"/>
              </a:xfrm>
              <a:custGeom>
                <a:avLst/>
                <a:gdLst>
                  <a:gd name="T0" fmla="*/ 9 w 14"/>
                  <a:gd name="T1" fmla="*/ 0 h 15"/>
                  <a:gd name="T2" fmla="*/ 9 w 14"/>
                  <a:gd name="T3" fmla="*/ 0 h 15"/>
                  <a:gd name="T4" fmla="*/ 11 w 14"/>
                  <a:gd name="T5" fmla="*/ 3 h 15"/>
                  <a:gd name="T6" fmla="*/ 12 w 14"/>
                  <a:gd name="T7" fmla="*/ 6 h 15"/>
                  <a:gd name="T8" fmla="*/ 12 w 14"/>
                  <a:gd name="T9" fmla="*/ 6 h 15"/>
                  <a:gd name="T10" fmla="*/ 11 w 14"/>
                  <a:gd name="T11" fmla="*/ 9 h 15"/>
                  <a:gd name="T12" fmla="*/ 9 w 14"/>
                  <a:gd name="T13" fmla="*/ 12 h 15"/>
                  <a:gd name="T14" fmla="*/ 6 w 14"/>
                  <a:gd name="T15" fmla="*/ 13 h 15"/>
                  <a:gd name="T16" fmla="*/ 3 w 14"/>
                  <a:gd name="T17" fmla="*/ 13 h 15"/>
                  <a:gd name="T18" fmla="*/ 3 w 14"/>
                  <a:gd name="T19" fmla="*/ 13 h 15"/>
                  <a:gd name="T20" fmla="*/ 0 w 14"/>
                  <a:gd name="T21" fmla="*/ 13 h 15"/>
                  <a:gd name="T22" fmla="*/ 0 w 14"/>
                  <a:gd name="T23" fmla="*/ 13 h 15"/>
                  <a:gd name="T24" fmla="*/ 3 w 14"/>
                  <a:gd name="T25" fmla="*/ 15 h 15"/>
                  <a:gd name="T26" fmla="*/ 6 w 14"/>
                  <a:gd name="T27" fmla="*/ 15 h 15"/>
                  <a:gd name="T28" fmla="*/ 6 w 14"/>
                  <a:gd name="T29" fmla="*/ 15 h 15"/>
                  <a:gd name="T30" fmla="*/ 9 w 14"/>
                  <a:gd name="T31" fmla="*/ 15 h 15"/>
                  <a:gd name="T32" fmla="*/ 12 w 14"/>
                  <a:gd name="T33" fmla="*/ 13 h 15"/>
                  <a:gd name="T34" fmla="*/ 14 w 14"/>
                  <a:gd name="T35" fmla="*/ 10 h 15"/>
                  <a:gd name="T36" fmla="*/ 14 w 14"/>
                  <a:gd name="T37" fmla="*/ 7 h 15"/>
                  <a:gd name="T38" fmla="*/ 14 w 14"/>
                  <a:gd name="T39" fmla="*/ 7 h 15"/>
                  <a:gd name="T40" fmla="*/ 12 w 14"/>
                  <a:gd name="T41" fmla="*/ 3 h 15"/>
                  <a:gd name="T42" fmla="*/ 9 w 14"/>
                  <a:gd name="T43" fmla="*/ 0 h 15"/>
                  <a:gd name="T44" fmla="*/ 9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6" name="Freeform 9504">
                <a:extLst>
                  <a:ext uri="{FF2B5EF4-FFF2-40B4-BE49-F238E27FC236}">
                    <a16:creationId xmlns:a16="http://schemas.microsoft.com/office/drawing/2014/main" id="{7C4F8491-5D81-4D07-8BAB-70069F61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049"/>
                <a:ext cx="19" cy="19"/>
              </a:xfrm>
              <a:custGeom>
                <a:avLst/>
                <a:gdLst>
                  <a:gd name="T0" fmla="*/ 0 w 19"/>
                  <a:gd name="T1" fmla="*/ 9 h 19"/>
                  <a:gd name="T2" fmla="*/ 0 w 19"/>
                  <a:gd name="T3" fmla="*/ 9 h 19"/>
                  <a:gd name="T4" fmla="*/ 1 w 19"/>
                  <a:gd name="T5" fmla="*/ 6 h 19"/>
                  <a:gd name="T6" fmla="*/ 3 w 19"/>
                  <a:gd name="T7" fmla="*/ 3 h 19"/>
                  <a:gd name="T8" fmla="*/ 6 w 19"/>
                  <a:gd name="T9" fmla="*/ 0 h 19"/>
                  <a:gd name="T10" fmla="*/ 10 w 19"/>
                  <a:gd name="T11" fmla="*/ 0 h 19"/>
                  <a:gd name="T12" fmla="*/ 10 w 19"/>
                  <a:gd name="T13" fmla="*/ 0 h 19"/>
                  <a:gd name="T14" fmla="*/ 13 w 19"/>
                  <a:gd name="T15" fmla="*/ 0 h 19"/>
                  <a:gd name="T16" fmla="*/ 16 w 19"/>
                  <a:gd name="T17" fmla="*/ 3 h 19"/>
                  <a:gd name="T18" fmla="*/ 19 w 19"/>
                  <a:gd name="T19" fmla="*/ 6 h 19"/>
                  <a:gd name="T20" fmla="*/ 19 w 19"/>
                  <a:gd name="T21" fmla="*/ 9 h 19"/>
                  <a:gd name="T22" fmla="*/ 19 w 19"/>
                  <a:gd name="T23" fmla="*/ 9 h 19"/>
                  <a:gd name="T24" fmla="*/ 19 w 19"/>
                  <a:gd name="T25" fmla="*/ 13 h 19"/>
                  <a:gd name="T26" fmla="*/ 16 w 19"/>
                  <a:gd name="T27" fmla="*/ 16 h 19"/>
                  <a:gd name="T28" fmla="*/ 13 w 19"/>
                  <a:gd name="T29" fmla="*/ 18 h 19"/>
                  <a:gd name="T30" fmla="*/ 10 w 19"/>
                  <a:gd name="T31" fmla="*/ 19 h 19"/>
                  <a:gd name="T32" fmla="*/ 10 w 19"/>
                  <a:gd name="T33" fmla="*/ 19 h 19"/>
                  <a:gd name="T34" fmla="*/ 6 w 19"/>
                  <a:gd name="T35" fmla="*/ 18 h 19"/>
                  <a:gd name="T36" fmla="*/ 3 w 19"/>
                  <a:gd name="T37" fmla="*/ 16 h 19"/>
                  <a:gd name="T38" fmla="*/ 1 w 19"/>
                  <a:gd name="T39" fmla="*/ 13 h 19"/>
                  <a:gd name="T40" fmla="*/ 0 w 19"/>
                  <a:gd name="T41" fmla="*/ 9 h 19"/>
                  <a:gd name="T42" fmla="*/ 0 w 19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3"/>
                    </a:lnTo>
                    <a:lnTo>
                      <a:pt x="16" y="16"/>
                    </a:lnTo>
                    <a:lnTo>
                      <a:pt x="13" y="18"/>
                    </a:lnTo>
                    <a:lnTo>
                      <a:pt x="10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1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7" name="Freeform 9505">
                <a:extLst>
                  <a:ext uri="{FF2B5EF4-FFF2-40B4-BE49-F238E27FC236}">
                    <a16:creationId xmlns:a16="http://schemas.microsoft.com/office/drawing/2014/main" id="{ECB3A4E2-9BF8-4BF6-A845-BF1C5BC35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050"/>
                <a:ext cx="14" cy="17"/>
              </a:xfrm>
              <a:custGeom>
                <a:avLst/>
                <a:gdLst>
                  <a:gd name="T0" fmla="*/ 9 w 14"/>
                  <a:gd name="T1" fmla="*/ 0 h 17"/>
                  <a:gd name="T2" fmla="*/ 9 w 14"/>
                  <a:gd name="T3" fmla="*/ 0 h 17"/>
                  <a:gd name="T4" fmla="*/ 11 w 14"/>
                  <a:gd name="T5" fmla="*/ 3 h 17"/>
                  <a:gd name="T6" fmla="*/ 12 w 14"/>
                  <a:gd name="T7" fmla="*/ 6 h 17"/>
                  <a:gd name="T8" fmla="*/ 12 w 14"/>
                  <a:gd name="T9" fmla="*/ 6 h 17"/>
                  <a:gd name="T10" fmla="*/ 11 w 14"/>
                  <a:gd name="T11" fmla="*/ 9 h 17"/>
                  <a:gd name="T12" fmla="*/ 9 w 14"/>
                  <a:gd name="T13" fmla="*/ 12 h 17"/>
                  <a:gd name="T14" fmla="*/ 6 w 14"/>
                  <a:gd name="T15" fmla="*/ 14 h 17"/>
                  <a:gd name="T16" fmla="*/ 3 w 14"/>
                  <a:gd name="T17" fmla="*/ 15 h 17"/>
                  <a:gd name="T18" fmla="*/ 3 w 14"/>
                  <a:gd name="T19" fmla="*/ 15 h 17"/>
                  <a:gd name="T20" fmla="*/ 0 w 14"/>
                  <a:gd name="T21" fmla="*/ 14 h 17"/>
                  <a:gd name="T22" fmla="*/ 0 w 14"/>
                  <a:gd name="T23" fmla="*/ 14 h 17"/>
                  <a:gd name="T24" fmla="*/ 3 w 14"/>
                  <a:gd name="T25" fmla="*/ 15 h 17"/>
                  <a:gd name="T26" fmla="*/ 6 w 14"/>
                  <a:gd name="T27" fmla="*/ 17 h 17"/>
                  <a:gd name="T28" fmla="*/ 6 w 14"/>
                  <a:gd name="T29" fmla="*/ 17 h 17"/>
                  <a:gd name="T30" fmla="*/ 9 w 14"/>
                  <a:gd name="T31" fmla="*/ 15 h 17"/>
                  <a:gd name="T32" fmla="*/ 12 w 14"/>
                  <a:gd name="T33" fmla="*/ 14 h 17"/>
                  <a:gd name="T34" fmla="*/ 14 w 14"/>
                  <a:gd name="T35" fmla="*/ 11 h 17"/>
                  <a:gd name="T36" fmla="*/ 14 w 14"/>
                  <a:gd name="T37" fmla="*/ 8 h 17"/>
                  <a:gd name="T38" fmla="*/ 14 w 14"/>
                  <a:gd name="T39" fmla="*/ 8 h 17"/>
                  <a:gd name="T40" fmla="*/ 12 w 14"/>
                  <a:gd name="T41" fmla="*/ 3 h 17"/>
                  <a:gd name="T42" fmla="*/ 9 w 14"/>
                  <a:gd name="T43" fmla="*/ 0 h 17"/>
                  <a:gd name="T44" fmla="*/ 9 w 14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8" name="Freeform 9506">
                <a:extLst>
                  <a:ext uri="{FF2B5EF4-FFF2-40B4-BE49-F238E27FC236}">
                    <a16:creationId xmlns:a16="http://schemas.microsoft.com/office/drawing/2014/main" id="{7C92EFC7-90E3-4A83-80F9-85B6CDDA9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939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8 w 30"/>
                  <a:gd name="T25" fmla="*/ 20 h 29"/>
                  <a:gd name="T26" fmla="*/ 25 w 30"/>
                  <a:gd name="T27" fmla="*/ 26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4 w 30"/>
                  <a:gd name="T37" fmla="*/ 26 h 29"/>
                  <a:gd name="T38" fmla="*/ 1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0"/>
                    </a:lnTo>
                    <a:lnTo>
                      <a:pt x="25" y="26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9" name="Freeform 9507">
                <a:extLst>
                  <a:ext uri="{FF2B5EF4-FFF2-40B4-BE49-F238E27FC236}">
                    <a16:creationId xmlns:a16="http://schemas.microsoft.com/office/drawing/2014/main" id="{98DB430A-0C2B-4C1D-8936-EB211EC56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944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7 w 20"/>
                  <a:gd name="T7" fmla="*/ 7 h 22"/>
                  <a:gd name="T8" fmla="*/ 17 w 20"/>
                  <a:gd name="T9" fmla="*/ 7 h 22"/>
                  <a:gd name="T10" fmla="*/ 15 w 20"/>
                  <a:gd name="T11" fmla="*/ 12 h 22"/>
                  <a:gd name="T12" fmla="*/ 12 w 20"/>
                  <a:gd name="T13" fmla="*/ 16 h 22"/>
                  <a:gd name="T14" fmla="*/ 9 w 20"/>
                  <a:gd name="T15" fmla="*/ 18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8 h 22"/>
                  <a:gd name="T22" fmla="*/ 0 w 20"/>
                  <a:gd name="T23" fmla="*/ 18 h 22"/>
                  <a:gd name="T24" fmla="*/ 3 w 20"/>
                  <a:gd name="T25" fmla="*/ 21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8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6 h 22"/>
                  <a:gd name="T42" fmla="*/ 18 w 20"/>
                  <a:gd name="T43" fmla="*/ 3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0" name="Freeform 9508">
                <a:extLst>
                  <a:ext uri="{FF2B5EF4-FFF2-40B4-BE49-F238E27FC236}">
                    <a16:creationId xmlns:a16="http://schemas.microsoft.com/office/drawing/2014/main" id="{8538CC4A-DBB6-4927-8E22-8BF102413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936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1 h 17"/>
                  <a:gd name="T26" fmla="*/ 15 w 16"/>
                  <a:gd name="T27" fmla="*/ 14 h 17"/>
                  <a:gd name="T28" fmla="*/ 12 w 16"/>
                  <a:gd name="T29" fmla="*/ 15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5 h 17"/>
                  <a:gd name="T36" fmla="*/ 3 w 16"/>
                  <a:gd name="T37" fmla="*/ 14 h 17"/>
                  <a:gd name="T38" fmla="*/ 1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4" y="15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1" name="Freeform 9509">
                <a:extLst>
                  <a:ext uri="{FF2B5EF4-FFF2-40B4-BE49-F238E27FC236}">
                    <a16:creationId xmlns:a16="http://schemas.microsoft.com/office/drawing/2014/main" id="{DD52447A-EE17-46EF-815A-A3A94F69D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884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2" name="Freeform 9510">
                <a:extLst>
                  <a:ext uri="{FF2B5EF4-FFF2-40B4-BE49-F238E27FC236}">
                    <a16:creationId xmlns:a16="http://schemas.microsoft.com/office/drawing/2014/main" id="{CE0BDBE7-91B8-4634-8534-95A56EDBC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888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4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3" name="Freeform 9511">
                <a:extLst>
                  <a:ext uri="{FF2B5EF4-FFF2-40B4-BE49-F238E27FC236}">
                    <a16:creationId xmlns:a16="http://schemas.microsoft.com/office/drawing/2014/main" id="{F76C58CF-E548-4DF3-9DBE-7C85091B1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1881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2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4" name="Freeform 9512">
                <a:extLst>
                  <a:ext uri="{FF2B5EF4-FFF2-40B4-BE49-F238E27FC236}">
                    <a16:creationId xmlns:a16="http://schemas.microsoft.com/office/drawing/2014/main" id="{43F09048-911C-4EF4-B9A0-445FCBE82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001"/>
                <a:ext cx="28" cy="28"/>
              </a:xfrm>
              <a:custGeom>
                <a:avLst/>
                <a:gdLst>
                  <a:gd name="T0" fmla="*/ 0 w 28"/>
                  <a:gd name="T1" fmla="*/ 15 h 28"/>
                  <a:gd name="T2" fmla="*/ 0 w 28"/>
                  <a:gd name="T3" fmla="*/ 15 h 28"/>
                  <a:gd name="T4" fmla="*/ 1 w 28"/>
                  <a:gd name="T5" fmla="*/ 9 h 28"/>
                  <a:gd name="T6" fmla="*/ 4 w 28"/>
                  <a:gd name="T7" fmla="*/ 4 h 28"/>
                  <a:gd name="T8" fmla="*/ 9 w 28"/>
                  <a:gd name="T9" fmla="*/ 1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1 h 28"/>
                  <a:gd name="T16" fmla="*/ 24 w 28"/>
                  <a:gd name="T17" fmla="*/ 4 h 28"/>
                  <a:gd name="T18" fmla="*/ 27 w 28"/>
                  <a:gd name="T19" fmla="*/ 9 h 28"/>
                  <a:gd name="T20" fmla="*/ 28 w 28"/>
                  <a:gd name="T21" fmla="*/ 15 h 28"/>
                  <a:gd name="T22" fmla="*/ 28 w 28"/>
                  <a:gd name="T23" fmla="*/ 15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5 h 28"/>
                  <a:gd name="T42" fmla="*/ 0 w 28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5" name="Freeform 9513">
                <a:extLst>
                  <a:ext uri="{FF2B5EF4-FFF2-40B4-BE49-F238E27FC236}">
                    <a16:creationId xmlns:a16="http://schemas.microsoft.com/office/drawing/2014/main" id="{C2A01243-FBAF-4450-BF70-B76B2C201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004"/>
                <a:ext cx="21" cy="22"/>
              </a:xfrm>
              <a:custGeom>
                <a:avLst/>
                <a:gdLst>
                  <a:gd name="T0" fmla="*/ 13 w 21"/>
                  <a:gd name="T1" fmla="*/ 0 h 22"/>
                  <a:gd name="T2" fmla="*/ 13 w 21"/>
                  <a:gd name="T3" fmla="*/ 0 h 22"/>
                  <a:gd name="T4" fmla="*/ 15 w 21"/>
                  <a:gd name="T5" fmla="*/ 4 h 22"/>
                  <a:gd name="T6" fmla="*/ 16 w 21"/>
                  <a:gd name="T7" fmla="*/ 9 h 22"/>
                  <a:gd name="T8" fmla="*/ 16 w 21"/>
                  <a:gd name="T9" fmla="*/ 9 h 22"/>
                  <a:gd name="T10" fmla="*/ 15 w 21"/>
                  <a:gd name="T11" fmla="*/ 13 h 22"/>
                  <a:gd name="T12" fmla="*/ 13 w 21"/>
                  <a:gd name="T13" fmla="*/ 18 h 22"/>
                  <a:gd name="T14" fmla="*/ 9 w 21"/>
                  <a:gd name="T15" fmla="*/ 19 h 22"/>
                  <a:gd name="T16" fmla="*/ 4 w 21"/>
                  <a:gd name="T17" fmla="*/ 21 h 22"/>
                  <a:gd name="T18" fmla="*/ 4 w 21"/>
                  <a:gd name="T19" fmla="*/ 21 h 22"/>
                  <a:gd name="T20" fmla="*/ 0 w 21"/>
                  <a:gd name="T21" fmla="*/ 19 h 22"/>
                  <a:gd name="T22" fmla="*/ 0 w 21"/>
                  <a:gd name="T23" fmla="*/ 19 h 22"/>
                  <a:gd name="T24" fmla="*/ 4 w 21"/>
                  <a:gd name="T25" fmla="*/ 22 h 22"/>
                  <a:gd name="T26" fmla="*/ 9 w 21"/>
                  <a:gd name="T27" fmla="*/ 22 h 22"/>
                  <a:gd name="T28" fmla="*/ 9 w 21"/>
                  <a:gd name="T29" fmla="*/ 22 h 22"/>
                  <a:gd name="T30" fmla="*/ 13 w 21"/>
                  <a:gd name="T31" fmla="*/ 22 h 22"/>
                  <a:gd name="T32" fmla="*/ 16 w 21"/>
                  <a:gd name="T33" fmla="*/ 19 h 22"/>
                  <a:gd name="T34" fmla="*/ 19 w 21"/>
                  <a:gd name="T35" fmla="*/ 16 h 22"/>
                  <a:gd name="T36" fmla="*/ 21 w 21"/>
                  <a:gd name="T37" fmla="*/ 12 h 22"/>
                  <a:gd name="T38" fmla="*/ 21 w 21"/>
                  <a:gd name="T39" fmla="*/ 12 h 22"/>
                  <a:gd name="T40" fmla="*/ 19 w 21"/>
                  <a:gd name="T41" fmla="*/ 7 h 22"/>
                  <a:gd name="T42" fmla="*/ 18 w 21"/>
                  <a:gd name="T43" fmla="*/ 4 h 22"/>
                  <a:gd name="T44" fmla="*/ 16 w 21"/>
                  <a:gd name="T45" fmla="*/ 3 h 22"/>
                  <a:gd name="T46" fmla="*/ 13 w 21"/>
                  <a:gd name="T47" fmla="*/ 0 h 22"/>
                  <a:gd name="T48" fmla="*/ 13 w 21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8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9" y="16"/>
                    </a:lnTo>
                    <a:lnTo>
                      <a:pt x="21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6" name="Freeform 9514">
                <a:extLst>
                  <a:ext uri="{FF2B5EF4-FFF2-40B4-BE49-F238E27FC236}">
                    <a16:creationId xmlns:a16="http://schemas.microsoft.com/office/drawing/2014/main" id="{C1F796E0-EC73-4994-B593-AB90ED3A8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996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1 w 16"/>
                  <a:gd name="T7" fmla="*/ 3 h 17"/>
                  <a:gd name="T8" fmla="*/ 4 w 16"/>
                  <a:gd name="T9" fmla="*/ 2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2 h 17"/>
                  <a:gd name="T16" fmla="*/ 13 w 16"/>
                  <a:gd name="T17" fmla="*/ 3 h 17"/>
                  <a:gd name="T18" fmla="*/ 15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5 w 16"/>
                  <a:gd name="T25" fmla="*/ 12 h 17"/>
                  <a:gd name="T26" fmla="*/ 13 w 16"/>
                  <a:gd name="T27" fmla="*/ 15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7" name="Freeform 9515">
                <a:extLst>
                  <a:ext uri="{FF2B5EF4-FFF2-40B4-BE49-F238E27FC236}">
                    <a16:creationId xmlns:a16="http://schemas.microsoft.com/office/drawing/2014/main" id="{DC9A9A3A-C9E4-4CBA-B24D-386E6D929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831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1 w 28"/>
                  <a:gd name="T5" fmla="*/ 8 h 29"/>
                  <a:gd name="T6" fmla="*/ 4 w 28"/>
                  <a:gd name="T7" fmla="*/ 3 h 29"/>
                  <a:gd name="T8" fmla="*/ 9 w 28"/>
                  <a:gd name="T9" fmla="*/ 0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0 h 29"/>
                  <a:gd name="T16" fmla="*/ 24 w 28"/>
                  <a:gd name="T17" fmla="*/ 3 h 29"/>
                  <a:gd name="T18" fmla="*/ 27 w 28"/>
                  <a:gd name="T19" fmla="*/ 8 h 29"/>
                  <a:gd name="T20" fmla="*/ 28 w 28"/>
                  <a:gd name="T21" fmla="*/ 14 h 29"/>
                  <a:gd name="T22" fmla="*/ 28 w 28"/>
                  <a:gd name="T23" fmla="*/ 14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7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8"/>
                    </a:lnTo>
                    <a:lnTo>
                      <a:pt x="28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8" name="Freeform 9516">
                <a:extLst>
                  <a:ext uri="{FF2B5EF4-FFF2-40B4-BE49-F238E27FC236}">
                    <a16:creationId xmlns:a16="http://schemas.microsoft.com/office/drawing/2014/main" id="{9AFE878F-92A6-4D1B-9543-860D766E0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834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5 h 23"/>
                  <a:gd name="T6" fmla="*/ 16 w 21"/>
                  <a:gd name="T7" fmla="*/ 9 h 23"/>
                  <a:gd name="T8" fmla="*/ 16 w 21"/>
                  <a:gd name="T9" fmla="*/ 9 h 23"/>
                  <a:gd name="T10" fmla="*/ 15 w 21"/>
                  <a:gd name="T11" fmla="*/ 14 h 23"/>
                  <a:gd name="T12" fmla="*/ 13 w 21"/>
                  <a:gd name="T13" fmla="*/ 17 h 23"/>
                  <a:gd name="T14" fmla="*/ 9 w 21"/>
                  <a:gd name="T15" fmla="*/ 20 h 23"/>
                  <a:gd name="T16" fmla="*/ 4 w 21"/>
                  <a:gd name="T17" fmla="*/ 20 h 23"/>
                  <a:gd name="T18" fmla="*/ 4 w 21"/>
                  <a:gd name="T19" fmla="*/ 20 h 23"/>
                  <a:gd name="T20" fmla="*/ 0 w 21"/>
                  <a:gd name="T21" fmla="*/ 20 h 23"/>
                  <a:gd name="T22" fmla="*/ 0 w 21"/>
                  <a:gd name="T23" fmla="*/ 20 h 23"/>
                  <a:gd name="T24" fmla="*/ 4 w 21"/>
                  <a:gd name="T25" fmla="*/ 23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1 h 23"/>
                  <a:gd name="T32" fmla="*/ 16 w 21"/>
                  <a:gd name="T33" fmla="*/ 20 h 23"/>
                  <a:gd name="T34" fmla="*/ 19 w 21"/>
                  <a:gd name="T35" fmla="*/ 15 h 23"/>
                  <a:gd name="T36" fmla="*/ 21 w 21"/>
                  <a:gd name="T37" fmla="*/ 11 h 23"/>
                  <a:gd name="T38" fmla="*/ 21 w 21"/>
                  <a:gd name="T39" fmla="*/ 11 h 23"/>
                  <a:gd name="T40" fmla="*/ 19 w 21"/>
                  <a:gd name="T41" fmla="*/ 8 h 23"/>
                  <a:gd name="T42" fmla="*/ 18 w 21"/>
                  <a:gd name="T43" fmla="*/ 5 h 23"/>
                  <a:gd name="T44" fmla="*/ 16 w 21"/>
                  <a:gd name="T45" fmla="*/ 2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1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21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9" name="Freeform 9517">
                <a:extLst>
                  <a:ext uri="{FF2B5EF4-FFF2-40B4-BE49-F238E27FC236}">
                    <a16:creationId xmlns:a16="http://schemas.microsoft.com/office/drawing/2014/main" id="{0C7718D5-CF13-4132-8FC7-4C3670AA1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827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1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1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0" name="Freeform 9518">
                <a:extLst>
                  <a:ext uri="{FF2B5EF4-FFF2-40B4-BE49-F238E27FC236}">
                    <a16:creationId xmlns:a16="http://schemas.microsoft.com/office/drawing/2014/main" id="{ED20B848-9927-4F05-9E36-73DEDF15F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1731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1 w 28"/>
                  <a:gd name="T5" fmla="*/ 7 h 28"/>
                  <a:gd name="T6" fmla="*/ 4 w 28"/>
                  <a:gd name="T7" fmla="*/ 3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7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1" name="Freeform 9519">
                <a:extLst>
                  <a:ext uri="{FF2B5EF4-FFF2-40B4-BE49-F238E27FC236}">
                    <a16:creationId xmlns:a16="http://schemas.microsoft.com/office/drawing/2014/main" id="{120910BA-783E-4728-A16D-4C35C54E1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734"/>
                <a:ext cx="21" cy="22"/>
              </a:xfrm>
              <a:custGeom>
                <a:avLst/>
                <a:gdLst>
                  <a:gd name="T0" fmla="*/ 13 w 21"/>
                  <a:gd name="T1" fmla="*/ 0 h 22"/>
                  <a:gd name="T2" fmla="*/ 13 w 21"/>
                  <a:gd name="T3" fmla="*/ 0 h 22"/>
                  <a:gd name="T4" fmla="*/ 15 w 21"/>
                  <a:gd name="T5" fmla="*/ 4 h 22"/>
                  <a:gd name="T6" fmla="*/ 16 w 21"/>
                  <a:gd name="T7" fmla="*/ 9 h 22"/>
                  <a:gd name="T8" fmla="*/ 16 w 21"/>
                  <a:gd name="T9" fmla="*/ 9 h 22"/>
                  <a:gd name="T10" fmla="*/ 15 w 21"/>
                  <a:gd name="T11" fmla="*/ 13 h 22"/>
                  <a:gd name="T12" fmla="*/ 13 w 21"/>
                  <a:gd name="T13" fmla="*/ 16 h 22"/>
                  <a:gd name="T14" fmla="*/ 9 w 21"/>
                  <a:gd name="T15" fmla="*/ 19 h 22"/>
                  <a:gd name="T16" fmla="*/ 4 w 21"/>
                  <a:gd name="T17" fmla="*/ 19 h 22"/>
                  <a:gd name="T18" fmla="*/ 4 w 21"/>
                  <a:gd name="T19" fmla="*/ 19 h 22"/>
                  <a:gd name="T20" fmla="*/ 0 w 21"/>
                  <a:gd name="T21" fmla="*/ 19 h 22"/>
                  <a:gd name="T22" fmla="*/ 0 w 21"/>
                  <a:gd name="T23" fmla="*/ 19 h 22"/>
                  <a:gd name="T24" fmla="*/ 4 w 21"/>
                  <a:gd name="T25" fmla="*/ 22 h 22"/>
                  <a:gd name="T26" fmla="*/ 9 w 21"/>
                  <a:gd name="T27" fmla="*/ 22 h 22"/>
                  <a:gd name="T28" fmla="*/ 9 w 21"/>
                  <a:gd name="T29" fmla="*/ 22 h 22"/>
                  <a:gd name="T30" fmla="*/ 13 w 21"/>
                  <a:gd name="T31" fmla="*/ 21 h 22"/>
                  <a:gd name="T32" fmla="*/ 16 w 21"/>
                  <a:gd name="T33" fmla="*/ 19 h 22"/>
                  <a:gd name="T34" fmla="*/ 19 w 21"/>
                  <a:gd name="T35" fmla="*/ 15 h 22"/>
                  <a:gd name="T36" fmla="*/ 21 w 21"/>
                  <a:gd name="T37" fmla="*/ 10 h 22"/>
                  <a:gd name="T38" fmla="*/ 21 w 21"/>
                  <a:gd name="T39" fmla="*/ 10 h 22"/>
                  <a:gd name="T40" fmla="*/ 19 w 21"/>
                  <a:gd name="T41" fmla="*/ 7 h 22"/>
                  <a:gd name="T42" fmla="*/ 18 w 21"/>
                  <a:gd name="T43" fmla="*/ 4 h 22"/>
                  <a:gd name="T44" fmla="*/ 16 w 21"/>
                  <a:gd name="T45" fmla="*/ 1 h 22"/>
                  <a:gd name="T46" fmla="*/ 13 w 21"/>
                  <a:gd name="T47" fmla="*/ 0 h 22"/>
                  <a:gd name="T48" fmla="*/ 13 w 21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21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2" name="Freeform 9520">
                <a:extLst>
                  <a:ext uri="{FF2B5EF4-FFF2-40B4-BE49-F238E27FC236}">
                    <a16:creationId xmlns:a16="http://schemas.microsoft.com/office/drawing/2014/main" id="{196ADADC-BCEE-4A8E-8014-FB2539817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726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2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2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3" name="Freeform 9521">
                <a:extLst>
                  <a:ext uri="{FF2B5EF4-FFF2-40B4-BE49-F238E27FC236}">
                    <a16:creationId xmlns:a16="http://schemas.microsoft.com/office/drawing/2014/main" id="{A45421A0-8503-4172-9F1E-787F6430F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770"/>
                <a:ext cx="29" cy="28"/>
              </a:xfrm>
              <a:custGeom>
                <a:avLst/>
                <a:gdLst>
                  <a:gd name="T0" fmla="*/ 0 w 29"/>
                  <a:gd name="T1" fmla="*/ 13 h 28"/>
                  <a:gd name="T2" fmla="*/ 0 w 29"/>
                  <a:gd name="T3" fmla="*/ 13 h 28"/>
                  <a:gd name="T4" fmla="*/ 2 w 29"/>
                  <a:gd name="T5" fmla="*/ 9 h 28"/>
                  <a:gd name="T6" fmla="*/ 5 w 29"/>
                  <a:gd name="T7" fmla="*/ 4 h 28"/>
                  <a:gd name="T8" fmla="*/ 9 w 29"/>
                  <a:gd name="T9" fmla="*/ 0 h 28"/>
                  <a:gd name="T10" fmla="*/ 15 w 29"/>
                  <a:gd name="T11" fmla="*/ 0 h 28"/>
                  <a:gd name="T12" fmla="*/ 15 w 29"/>
                  <a:gd name="T13" fmla="*/ 0 h 28"/>
                  <a:gd name="T14" fmla="*/ 20 w 29"/>
                  <a:gd name="T15" fmla="*/ 0 h 28"/>
                  <a:gd name="T16" fmla="*/ 24 w 29"/>
                  <a:gd name="T17" fmla="*/ 4 h 28"/>
                  <a:gd name="T18" fmla="*/ 29 w 29"/>
                  <a:gd name="T19" fmla="*/ 9 h 28"/>
                  <a:gd name="T20" fmla="*/ 29 w 29"/>
                  <a:gd name="T21" fmla="*/ 13 h 28"/>
                  <a:gd name="T22" fmla="*/ 29 w 29"/>
                  <a:gd name="T23" fmla="*/ 13 h 28"/>
                  <a:gd name="T24" fmla="*/ 29 w 29"/>
                  <a:gd name="T25" fmla="*/ 19 h 28"/>
                  <a:gd name="T26" fmla="*/ 24 w 29"/>
                  <a:gd name="T27" fmla="*/ 24 h 28"/>
                  <a:gd name="T28" fmla="*/ 20 w 29"/>
                  <a:gd name="T29" fmla="*/ 27 h 28"/>
                  <a:gd name="T30" fmla="*/ 15 w 29"/>
                  <a:gd name="T31" fmla="*/ 28 h 28"/>
                  <a:gd name="T32" fmla="*/ 15 w 29"/>
                  <a:gd name="T33" fmla="*/ 28 h 28"/>
                  <a:gd name="T34" fmla="*/ 9 w 29"/>
                  <a:gd name="T35" fmla="*/ 27 h 28"/>
                  <a:gd name="T36" fmla="*/ 5 w 29"/>
                  <a:gd name="T37" fmla="*/ 24 h 28"/>
                  <a:gd name="T38" fmla="*/ 2 w 29"/>
                  <a:gd name="T39" fmla="*/ 19 h 28"/>
                  <a:gd name="T40" fmla="*/ 0 w 29"/>
                  <a:gd name="T41" fmla="*/ 13 h 28"/>
                  <a:gd name="T42" fmla="*/ 0 w 29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3"/>
                    </a:lnTo>
                    <a:lnTo>
                      <a:pt x="29" y="19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4" name="Freeform 9522">
                <a:extLst>
                  <a:ext uri="{FF2B5EF4-FFF2-40B4-BE49-F238E27FC236}">
                    <a16:creationId xmlns:a16="http://schemas.microsoft.com/office/drawing/2014/main" id="{9C9FDBE1-F8B6-43FB-A039-8AA4391C8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773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5 w 19"/>
                  <a:gd name="T7" fmla="*/ 9 h 22"/>
                  <a:gd name="T8" fmla="*/ 15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7 w 19"/>
                  <a:gd name="T15" fmla="*/ 19 h 22"/>
                  <a:gd name="T16" fmla="*/ 3 w 19"/>
                  <a:gd name="T17" fmla="*/ 21 h 22"/>
                  <a:gd name="T18" fmla="*/ 3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5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7" y="19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5" name="Freeform 9523">
                <a:extLst>
                  <a:ext uri="{FF2B5EF4-FFF2-40B4-BE49-F238E27FC236}">
                    <a16:creationId xmlns:a16="http://schemas.microsoft.com/office/drawing/2014/main" id="{1DB20EE0-8262-47E7-AA3F-517A1ABD6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1765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2 w 17"/>
                  <a:gd name="T7" fmla="*/ 3 h 17"/>
                  <a:gd name="T8" fmla="*/ 5 w 17"/>
                  <a:gd name="T9" fmla="*/ 2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2 h 17"/>
                  <a:gd name="T16" fmla="*/ 14 w 17"/>
                  <a:gd name="T17" fmla="*/ 3 h 17"/>
                  <a:gd name="T18" fmla="*/ 15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5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6" name="Freeform 9524">
                <a:extLst>
                  <a:ext uri="{FF2B5EF4-FFF2-40B4-BE49-F238E27FC236}">
                    <a16:creationId xmlns:a16="http://schemas.microsoft.com/office/drawing/2014/main" id="{84A979AD-C87D-4C41-9CA0-C046F56C6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095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7 w 28"/>
                  <a:gd name="T25" fmla="*/ 21 h 29"/>
                  <a:gd name="T26" fmla="*/ 24 w 28"/>
                  <a:gd name="T27" fmla="*/ 26 h 29"/>
                  <a:gd name="T28" fmla="*/ 19 w 28"/>
                  <a:gd name="T29" fmla="*/ 29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9 h 29"/>
                  <a:gd name="T36" fmla="*/ 4 w 28"/>
                  <a:gd name="T37" fmla="*/ 26 h 29"/>
                  <a:gd name="T38" fmla="*/ 1 w 28"/>
                  <a:gd name="T39" fmla="*/ 21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29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7" name="Freeform 9525">
                <a:extLst>
                  <a:ext uri="{FF2B5EF4-FFF2-40B4-BE49-F238E27FC236}">
                    <a16:creationId xmlns:a16="http://schemas.microsoft.com/office/drawing/2014/main" id="{EEABEEFC-0FFC-4D3B-804E-F4B566F84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100"/>
                <a:ext cx="19" cy="22"/>
              </a:xfrm>
              <a:custGeom>
                <a:avLst/>
                <a:gdLst>
                  <a:gd name="T0" fmla="*/ 13 w 19"/>
                  <a:gd name="T1" fmla="*/ 0 h 22"/>
                  <a:gd name="T2" fmla="*/ 13 w 19"/>
                  <a:gd name="T3" fmla="*/ 0 h 22"/>
                  <a:gd name="T4" fmla="*/ 15 w 19"/>
                  <a:gd name="T5" fmla="*/ 3 h 22"/>
                  <a:gd name="T6" fmla="*/ 16 w 19"/>
                  <a:gd name="T7" fmla="*/ 7 h 22"/>
                  <a:gd name="T8" fmla="*/ 16 w 19"/>
                  <a:gd name="T9" fmla="*/ 7 h 22"/>
                  <a:gd name="T10" fmla="*/ 15 w 19"/>
                  <a:gd name="T11" fmla="*/ 12 h 22"/>
                  <a:gd name="T12" fmla="*/ 13 w 19"/>
                  <a:gd name="T13" fmla="*/ 16 h 22"/>
                  <a:gd name="T14" fmla="*/ 9 w 19"/>
                  <a:gd name="T15" fmla="*/ 18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8 h 22"/>
                  <a:gd name="T22" fmla="*/ 0 w 19"/>
                  <a:gd name="T23" fmla="*/ 18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8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6 h 22"/>
                  <a:gd name="T42" fmla="*/ 18 w 19"/>
                  <a:gd name="T43" fmla="*/ 3 h 22"/>
                  <a:gd name="T44" fmla="*/ 16 w 19"/>
                  <a:gd name="T45" fmla="*/ 1 h 22"/>
                  <a:gd name="T46" fmla="*/ 13 w 19"/>
                  <a:gd name="T47" fmla="*/ 0 h 22"/>
                  <a:gd name="T48" fmla="*/ 13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3" y="16"/>
                    </a:lnTo>
                    <a:lnTo>
                      <a:pt x="9" y="18"/>
                    </a:lnTo>
                    <a:lnTo>
                      <a:pt x="4" y="19"/>
                    </a:lnTo>
                    <a:lnTo>
                      <a:pt x="0" y="18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8" name="Freeform 9526">
                <a:extLst>
                  <a:ext uri="{FF2B5EF4-FFF2-40B4-BE49-F238E27FC236}">
                    <a16:creationId xmlns:a16="http://schemas.microsoft.com/office/drawing/2014/main" id="{80EE4A36-E990-461F-BA2E-9AB973983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092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1 h 17"/>
                  <a:gd name="T26" fmla="*/ 15 w 18"/>
                  <a:gd name="T27" fmla="*/ 14 h 17"/>
                  <a:gd name="T28" fmla="*/ 12 w 18"/>
                  <a:gd name="T29" fmla="*/ 15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5 h 17"/>
                  <a:gd name="T36" fmla="*/ 3 w 18"/>
                  <a:gd name="T37" fmla="*/ 14 h 17"/>
                  <a:gd name="T38" fmla="*/ 2 w 18"/>
                  <a:gd name="T39" fmla="*/ 11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9" name="Freeform 9527">
                <a:extLst>
                  <a:ext uri="{FF2B5EF4-FFF2-40B4-BE49-F238E27FC236}">
                    <a16:creationId xmlns:a16="http://schemas.microsoft.com/office/drawing/2014/main" id="{020DA448-5320-4FB9-8792-2100DFBE4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214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1 w 28"/>
                  <a:gd name="T5" fmla="*/ 9 h 30"/>
                  <a:gd name="T6" fmla="*/ 4 w 28"/>
                  <a:gd name="T7" fmla="*/ 4 h 30"/>
                  <a:gd name="T8" fmla="*/ 9 w 28"/>
                  <a:gd name="T9" fmla="*/ 1 h 30"/>
                  <a:gd name="T10" fmla="*/ 13 w 28"/>
                  <a:gd name="T11" fmla="*/ 0 h 30"/>
                  <a:gd name="T12" fmla="*/ 13 w 28"/>
                  <a:gd name="T13" fmla="*/ 0 h 30"/>
                  <a:gd name="T14" fmla="*/ 19 w 28"/>
                  <a:gd name="T15" fmla="*/ 1 h 30"/>
                  <a:gd name="T16" fmla="*/ 24 w 28"/>
                  <a:gd name="T17" fmla="*/ 4 h 30"/>
                  <a:gd name="T18" fmla="*/ 27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7 w 28"/>
                  <a:gd name="T25" fmla="*/ 21 h 30"/>
                  <a:gd name="T26" fmla="*/ 24 w 28"/>
                  <a:gd name="T27" fmla="*/ 25 h 30"/>
                  <a:gd name="T28" fmla="*/ 19 w 28"/>
                  <a:gd name="T29" fmla="*/ 28 h 30"/>
                  <a:gd name="T30" fmla="*/ 13 w 28"/>
                  <a:gd name="T31" fmla="*/ 30 h 30"/>
                  <a:gd name="T32" fmla="*/ 13 w 28"/>
                  <a:gd name="T33" fmla="*/ 30 h 30"/>
                  <a:gd name="T34" fmla="*/ 9 w 28"/>
                  <a:gd name="T35" fmla="*/ 28 h 30"/>
                  <a:gd name="T36" fmla="*/ 4 w 28"/>
                  <a:gd name="T37" fmla="*/ 25 h 30"/>
                  <a:gd name="T38" fmla="*/ 1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19" y="28"/>
                    </a:lnTo>
                    <a:lnTo>
                      <a:pt x="13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0" name="Freeform 9528">
                <a:extLst>
                  <a:ext uri="{FF2B5EF4-FFF2-40B4-BE49-F238E27FC236}">
                    <a16:creationId xmlns:a16="http://schemas.microsoft.com/office/drawing/2014/main" id="{AE133470-7604-469C-B87A-27EF0FDE7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218"/>
                <a:ext cx="19" cy="23"/>
              </a:xfrm>
              <a:custGeom>
                <a:avLst/>
                <a:gdLst>
                  <a:gd name="T0" fmla="*/ 13 w 19"/>
                  <a:gd name="T1" fmla="*/ 0 h 23"/>
                  <a:gd name="T2" fmla="*/ 13 w 19"/>
                  <a:gd name="T3" fmla="*/ 0 h 23"/>
                  <a:gd name="T4" fmla="*/ 15 w 19"/>
                  <a:gd name="T5" fmla="*/ 3 h 23"/>
                  <a:gd name="T6" fmla="*/ 16 w 19"/>
                  <a:gd name="T7" fmla="*/ 8 h 23"/>
                  <a:gd name="T8" fmla="*/ 16 w 19"/>
                  <a:gd name="T9" fmla="*/ 8 h 23"/>
                  <a:gd name="T10" fmla="*/ 15 w 19"/>
                  <a:gd name="T11" fmla="*/ 12 h 23"/>
                  <a:gd name="T12" fmla="*/ 13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4 w 19"/>
                  <a:gd name="T25" fmla="*/ 21 h 23"/>
                  <a:gd name="T26" fmla="*/ 9 w 19"/>
                  <a:gd name="T27" fmla="*/ 23 h 23"/>
                  <a:gd name="T28" fmla="*/ 9 w 19"/>
                  <a:gd name="T29" fmla="*/ 23 h 23"/>
                  <a:gd name="T30" fmla="*/ 13 w 19"/>
                  <a:gd name="T31" fmla="*/ 21 h 23"/>
                  <a:gd name="T32" fmla="*/ 16 w 19"/>
                  <a:gd name="T33" fmla="*/ 20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6 w 19"/>
                  <a:gd name="T45" fmla="*/ 2 h 23"/>
                  <a:gd name="T46" fmla="*/ 13 w 19"/>
                  <a:gd name="T47" fmla="*/ 0 h 23"/>
                  <a:gd name="T48" fmla="*/ 13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4" y="21"/>
                    </a:lnTo>
                    <a:lnTo>
                      <a:pt x="9" y="23"/>
                    </a:lnTo>
                    <a:lnTo>
                      <a:pt x="13" y="21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1" name="Freeform 9529">
                <a:extLst>
                  <a:ext uri="{FF2B5EF4-FFF2-40B4-BE49-F238E27FC236}">
                    <a16:creationId xmlns:a16="http://schemas.microsoft.com/office/drawing/2014/main" id="{8A9EE4C0-924F-4664-AA21-0C510D184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211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5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5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2" name="Freeform 9530">
                <a:extLst>
                  <a:ext uri="{FF2B5EF4-FFF2-40B4-BE49-F238E27FC236}">
                    <a16:creationId xmlns:a16="http://schemas.microsoft.com/office/drawing/2014/main" id="{E516850B-D8E7-4CDC-9E9E-DB49ED110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179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2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1 w 29"/>
                  <a:gd name="T15" fmla="*/ 2 h 29"/>
                  <a:gd name="T16" fmla="*/ 26 w 29"/>
                  <a:gd name="T17" fmla="*/ 5 h 29"/>
                  <a:gd name="T18" fmla="*/ 29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9 w 29"/>
                  <a:gd name="T25" fmla="*/ 20 h 29"/>
                  <a:gd name="T26" fmla="*/ 26 w 29"/>
                  <a:gd name="T27" fmla="*/ 26 h 29"/>
                  <a:gd name="T28" fmla="*/ 21 w 29"/>
                  <a:gd name="T29" fmla="*/ 29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9 h 29"/>
                  <a:gd name="T36" fmla="*/ 5 w 29"/>
                  <a:gd name="T37" fmla="*/ 26 h 29"/>
                  <a:gd name="T38" fmla="*/ 2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0"/>
                    </a:lnTo>
                    <a:lnTo>
                      <a:pt x="26" y="26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3" name="Freeform 9531">
                <a:extLst>
                  <a:ext uri="{FF2B5EF4-FFF2-40B4-BE49-F238E27FC236}">
                    <a16:creationId xmlns:a16="http://schemas.microsoft.com/office/drawing/2014/main" id="{A8995E59-1F99-48FC-BF38-62A46233A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184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9 w 19"/>
                  <a:gd name="T15" fmla="*/ 18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8 h 22"/>
                  <a:gd name="T22" fmla="*/ 0 w 19"/>
                  <a:gd name="T23" fmla="*/ 18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8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6 h 22"/>
                  <a:gd name="T42" fmla="*/ 16 w 19"/>
                  <a:gd name="T43" fmla="*/ 3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4" name="Freeform 9532">
                <a:extLst>
                  <a:ext uri="{FF2B5EF4-FFF2-40B4-BE49-F238E27FC236}">
                    <a16:creationId xmlns:a16="http://schemas.microsoft.com/office/drawing/2014/main" id="{59C3467F-20D8-44EE-8BB5-A45FFB603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17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5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5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5" name="Freeform 9533">
                <a:extLst>
                  <a:ext uri="{FF2B5EF4-FFF2-40B4-BE49-F238E27FC236}">
                    <a16:creationId xmlns:a16="http://schemas.microsoft.com/office/drawing/2014/main" id="{C5C71A24-E7A0-4CE6-B7DF-21C1FD078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389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6" name="Freeform 9534">
                <a:extLst>
                  <a:ext uri="{FF2B5EF4-FFF2-40B4-BE49-F238E27FC236}">
                    <a16:creationId xmlns:a16="http://schemas.microsoft.com/office/drawing/2014/main" id="{FBF96A46-A1DA-41BC-8B3F-D2C96A32E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2394"/>
                <a:ext cx="20" cy="21"/>
              </a:xfrm>
              <a:custGeom>
                <a:avLst/>
                <a:gdLst>
                  <a:gd name="T0" fmla="*/ 12 w 20"/>
                  <a:gd name="T1" fmla="*/ 0 h 21"/>
                  <a:gd name="T2" fmla="*/ 12 w 20"/>
                  <a:gd name="T3" fmla="*/ 0 h 21"/>
                  <a:gd name="T4" fmla="*/ 15 w 20"/>
                  <a:gd name="T5" fmla="*/ 3 h 21"/>
                  <a:gd name="T6" fmla="*/ 17 w 20"/>
                  <a:gd name="T7" fmla="*/ 7 h 21"/>
                  <a:gd name="T8" fmla="*/ 17 w 20"/>
                  <a:gd name="T9" fmla="*/ 7 h 21"/>
                  <a:gd name="T10" fmla="*/ 15 w 20"/>
                  <a:gd name="T11" fmla="*/ 12 h 21"/>
                  <a:gd name="T12" fmla="*/ 12 w 20"/>
                  <a:gd name="T13" fmla="*/ 16 h 21"/>
                  <a:gd name="T14" fmla="*/ 9 w 20"/>
                  <a:gd name="T15" fmla="*/ 18 h 21"/>
                  <a:gd name="T16" fmla="*/ 5 w 20"/>
                  <a:gd name="T17" fmla="*/ 19 h 21"/>
                  <a:gd name="T18" fmla="*/ 5 w 20"/>
                  <a:gd name="T19" fmla="*/ 19 h 21"/>
                  <a:gd name="T20" fmla="*/ 0 w 20"/>
                  <a:gd name="T21" fmla="*/ 18 h 21"/>
                  <a:gd name="T22" fmla="*/ 0 w 20"/>
                  <a:gd name="T23" fmla="*/ 18 h 21"/>
                  <a:gd name="T24" fmla="*/ 3 w 20"/>
                  <a:gd name="T25" fmla="*/ 21 h 21"/>
                  <a:gd name="T26" fmla="*/ 8 w 20"/>
                  <a:gd name="T27" fmla="*/ 21 h 21"/>
                  <a:gd name="T28" fmla="*/ 8 w 20"/>
                  <a:gd name="T29" fmla="*/ 21 h 21"/>
                  <a:gd name="T30" fmla="*/ 12 w 20"/>
                  <a:gd name="T31" fmla="*/ 21 h 21"/>
                  <a:gd name="T32" fmla="*/ 17 w 20"/>
                  <a:gd name="T33" fmla="*/ 18 h 21"/>
                  <a:gd name="T34" fmla="*/ 20 w 20"/>
                  <a:gd name="T35" fmla="*/ 15 h 21"/>
                  <a:gd name="T36" fmla="*/ 20 w 20"/>
                  <a:gd name="T37" fmla="*/ 10 h 21"/>
                  <a:gd name="T38" fmla="*/ 20 w 20"/>
                  <a:gd name="T39" fmla="*/ 10 h 21"/>
                  <a:gd name="T40" fmla="*/ 20 w 20"/>
                  <a:gd name="T41" fmla="*/ 6 h 21"/>
                  <a:gd name="T42" fmla="*/ 18 w 20"/>
                  <a:gd name="T43" fmla="*/ 3 h 21"/>
                  <a:gd name="T44" fmla="*/ 15 w 20"/>
                  <a:gd name="T45" fmla="*/ 1 h 21"/>
                  <a:gd name="T46" fmla="*/ 12 w 20"/>
                  <a:gd name="T47" fmla="*/ 0 h 21"/>
                  <a:gd name="T48" fmla="*/ 12 w 20"/>
                  <a:gd name="T49" fmla="*/ 0 h 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1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8" y="21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7" name="Freeform 9535">
                <a:extLst>
                  <a:ext uri="{FF2B5EF4-FFF2-40B4-BE49-F238E27FC236}">
                    <a16:creationId xmlns:a16="http://schemas.microsoft.com/office/drawing/2014/main" id="{89ACBAFC-9520-499F-9751-7505FA474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38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1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1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8" name="Freeform 9536">
                <a:extLst>
                  <a:ext uri="{FF2B5EF4-FFF2-40B4-BE49-F238E27FC236}">
                    <a16:creationId xmlns:a16="http://schemas.microsoft.com/office/drawing/2014/main" id="{B7DF4033-21F0-47C5-BE8E-7B6CA2EAC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1938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1 w 29"/>
                  <a:gd name="T15" fmla="*/ 1 h 30"/>
                  <a:gd name="T16" fmla="*/ 26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6 w 29"/>
                  <a:gd name="T27" fmla="*/ 25 h 30"/>
                  <a:gd name="T28" fmla="*/ 21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9" name="Freeform 9537">
                <a:extLst>
                  <a:ext uri="{FF2B5EF4-FFF2-40B4-BE49-F238E27FC236}">
                    <a16:creationId xmlns:a16="http://schemas.microsoft.com/office/drawing/2014/main" id="{C9B2CCF1-98E0-40E1-9BE1-2CC6146C9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942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0" name="Freeform 9538">
                <a:extLst>
                  <a:ext uri="{FF2B5EF4-FFF2-40B4-BE49-F238E27FC236}">
                    <a16:creationId xmlns:a16="http://schemas.microsoft.com/office/drawing/2014/main" id="{E36C2AB4-E27C-4E35-9592-ACFBB56E6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93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2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1" name="Freeform 9539">
                <a:extLst>
                  <a:ext uri="{FF2B5EF4-FFF2-40B4-BE49-F238E27FC236}">
                    <a16:creationId xmlns:a16="http://schemas.microsoft.com/office/drawing/2014/main" id="{4A004792-3326-4B1E-8A2A-BB089C843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1762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0 w 28"/>
                  <a:gd name="T5" fmla="*/ 9 h 29"/>
                  <a:gd name="T6" fmla="*/ 3 w 28"/>
                  <a:gd name="T7" fmla="*/ 5 h 29"/>
                  <a:gd name="T8" fmla="*/ 9 w 28"/>
                  <a:gd name="T9" fmla="*/ 2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7 h 29"/>
                  <a:gd name="T36" fmla="*/ 3 w 28"/>
                  <a:gd name="T37" fmla="*/ 24 h 29"/>
                  <a:gd name="T38" fmla="*/ 0 w 28"/>
                  <a:gd name="T39" fmla="*/ 20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9"/>
                    </a:lnTo>
                    <a:lnTo>
                      <a:pt x="9" y="27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2" name="Freeform 9540">
                <a:extLst>
                  <a:ext uri="{FF2B5EF4-FFF2-40B4-BE49-F238E27FC236}">
                    <a16:creationId xmlns:a16="http://schemas.microsoft.com/office/drawing/2014/main" id="{EDFD6A1D-4336-4F5C-B0A3-18E1FCE86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765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6 w 19"/>
                  <a:gd name="T7" fmla="*/ 9 h 23"/>
                  <a:gd name="T8" fmla="*/ 16 w 19"/>
                  <a:gd name="T9" fmla="*/ 9 h 23"/>
                  <a:gd name="T10" fmla="*/ 15 w 19"/>
                  <a:gd name="T11" fmla="*/ 14 h 23"/>
                  <a:gd name="T12" fmla="*/ 13 w 19"/>
                  <a:gd name="T13" fmla="*/ 18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4 w 19"/>
                  <a:gd name="T25" fmla="*/ 23 h 23"/>
                  <a:gd name="T26" fmla="*/ 9 w 19"/>
                  <a:gd name="T27" fmla="*/ 23 h 23"/>
                  <a:gd name="T28" fmla="*/ 9 w 19"/>
                  <a:gd name="T29" fmla="*/ 23 h 23"/>
                  <a:gd name="T30" fmla="*/ 13 w 19"/>
                  <a:gd name="T31" fmla="*/ 23 h 23"/>
                  <a:gd name="T32" fmla="*/ 16 w 19"/>
                  <a:gd name="T33" fmla="*/ 20 h 23"/>
                  <a:gd name="T34" fmla="*/ 19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3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7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3" name="Freeform 9541">
                <a:extLst>
                  <a:ext uri="{FF2B5EF4-FFF2-40B4-BE49-F238E27FC236}">
                    <a16:creationId xmlns:a16="http://schemas.microsoft.com/office/drawing/2014/main" id="{DB9CBC0B-3125-46E8-8940-31BFF4526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758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2 w 17"/>
                  <a:gd name="T5" fmla="*/ 6 h 16"/>
                  <a:gd name="T6" fmla="*/ 3 w 17"/>
                  <a:gd name="T7" fmla="*/ 3 h 16"/>
                  <a:gd name="T8" fmla="*/ 6 w 17"/>
                  <a:gd name="T9" fmla="*/ 1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1 h 16"/>
                  <a:gd name="T16" fmla="*/ 15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5 h 16"/>
                  <a:gd name="T38" fmla="*/ 2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4" name="Freeform 9542">
                <a:extLst>
                  <a:ext uri="{FF2B5EF4-FFF2-40B4-BE49-F238E27FC236}">
                    <a16:creationId xmlns:a16="http://schemas.microsoft.com/office/drawing/2014/main" id="{16950916-79F2-4144-B816-13AA465E2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1654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5" name="Freeform 9543">
                <a:extLst>
                  <a:ext uri="{FF2B5EF4-FFF2-40B4-BE49-F238E27FC236}">
                    <a16:creationId xmlns:a16="http://schemas.microsoft.com/office/drawing/2014/main" id="{6152DFFB-90EB-44FD-B7A4-F59663680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657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8 h 23"/>
                  <a:gd name="T14" fmla="*/ 9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7 w 20"/>
                  <a:gd name="T33" fmla="*/ 20 h 23"/>
                  <a:gd name="T34" fmla="*/ 18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3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7" y="20"/>
                    </a:lnTo>
                    <a:lnTo>
                      <a:pt x="18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6" name="Freeform 9544">
                <a:extLst>
                  <a:ext uri="{FF2B5EF4-FFF2-40B4-BE49-F238E27FC236}">
                    <a16:creationId xmlns:a16="http://schemas.microsoft.com/office/drawing/2014/main" id="{1D50FA42-118E-4591-9A31-2302AF4BB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650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3 w 16"/>
                  <a:gd name="T7" fmla="*/ 3 h 16"/>
                  <a:gd name="T8" fmla="*/ 4 w 16"/>
                  <a:gd name="T9" fmla="*/ 1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1 h 16"/>
                  <a:gd name="T16" fmla="*/ 13 w 16"/>
                  <a:gd name="T17" fmla="*/ 3 h 16"/>
                  <a:gd name="T18" fmla="*/ 16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7" name="Freeform 9545">
                <a:extLst>
                  <a:ext uri="{FF2B5EF4-FFF2-40B4-BE49-F238E27FC236}">
                    <a16:creationId xmlns:a16="http://schemas.microsoft.com/office/drawing/2014/main" id="{B9A90854-F567-4397-B063-F946B09F5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1692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0 w 28"/>
                  <a:gd name="T5" fmla="*/ 7 h 28"/>
                  <a:gd name="T6" fmla="*/ 3 w 28"/>
                  <a:gd name="T7" fmla="*/ 3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7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3 w 28"/>
                  <a:gd name="T37" fmla="*/ 24 h 28"/>
                  <a:gd name="T38" fmla="*/ 0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3" y="24"/>
                    </a:lnTo>
                    <a:lnTo>
                      <a:pt x="0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8" name="Freeform 9546">
                <a:extLst>
                  <a:ext uri="{FF2B5EF4-FFF2-40B4-BE49-F238E27FC236}">
                    <a16:creationId xmlns:a16="http://schemas.microsoft.com/office/drawing/2014/main" id="{8EE7A821-5479-4B0A-929E-6A90A6E21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695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9" name="Freeform 9547">
                <a:extLst>
                  <a:ext uri="{FF2B5EF4-FFF2-40B4-BE49-F238E27FC236}">
                    <a16:creationId xmlns:a16="http://schemas.microsoft.com/office/drawing/2014/main" id="{19CA8F58-243C-4D99-A99C-D151F7719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687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0" name="Freeform 9548">
                <a:extLst>
                  <a:ext uri="{FF2B5EF4-FFF2-40B4-BE49-F238E27FC236}">
                    <a16:creationId xmlns:a16="http://schemas.microsoft.com/office/drawing/2014/main" id="{69BEDEB8-8EDD-4A32-AD2E-F8B434C6C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815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1" name="Freeform 9549">
                <a:extLst>
                  <a:ext uri="{FF2B5EF4-FFF2-40B4-BE49-F238E27FC236}">
                    <a16:creationId xmlns:a16="http://schemas.microsoft.com/office/drawing/2014/main" id="{67BD1459-6030-4DB1-A5D5-390F1487A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819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2" name="Freeform 9550">
                <a:extLst>
                  <a:ext uri="{FF2B5EF4-FFF2-40B4-BE49-F238E27FC236}">
                    <a16:creationId xmlns:a16="http://schemas.microsoft.com/office/drawing/2014/main" id="{31F3542C-A0A7-4AC4-A29A-118FAE8FA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1812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0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3" name="Freeform 9551">
                <a:extLst>
                  <a:ext uri="{FF2B5EF4-FFF2-40B4-BE49-F238E27FC236}">
                    <a16:creationId xmlns:a16="http://schemas.microsoft.com/office/drawing/2014/main" id="{4BE8319C-AE88-4A32-AB3F-03B48ADE5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098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0 w 28"/>
                  <a:gd name="T5" fmla="*/ 9 h 29"/>
                  <a:gd name="T6" fmla="*/ 3 w 28"/>
                  <a:gd name="T7" fmla="*/ 5 h 29"/>
                  <a:gd name="T8" fmla="*/ 9 w 28"/>
                  <a:gd name="T9" fmla="*/ 2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7 h 29"/>
                  <a:gd name="T36" fmla="*/ 3 w 28"/>
                  <a:gd name="T37" fmla="*/ 24 h 29"/>
                  <a:gd name="T38" fmla="*/ 0 w 28"/>
                  <a:gd name="T39" fmla="*/ 20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9"/>
                    </a:lnTo>
                    <a:lnTo>
                      <a:pt x="9" y="27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4" name="Freeform 9552">
                <a:extLst>
                  <a:ext uri="{FF2B5EF4-FFF2-40B4-BE49-F238E27FC236}">
                    <a16:creationId xmlns:a16="http://schemas.microsoft.com/office/drawing/2014/main" id="{BBA291BF-B3CD-4933-B077-9272A8DCD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101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6 w 19"/>
                  <a:gd name="T7" fmla="*/ 9 h 23"/>
                  <a:gd name="T8" fmla="*/ 16 w 19"/>
                  <a:gd name="T9" fmla="*/ 9 h 23"/>
                  <a:gd name="T10" fmla="*/ 15 w 19"/>
                  <a:gd name="T11" fmla="*/ 14 h 23"/>
                  <a:gd name="T12" fmla="*/ 13 w 19"/>
                  <a:gd name="T13" fmla="*/ 18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4 w 19"/>
                  <a:gd name="T25" fmla="*/ 23 h 23"/>
                  <a:gd name="T26" fmla="*/ 9 w 19"/>
                  <a:gd name="T27" fmla="*/ 23 h 23"/>
                  <a:gd name="T28" fmla="*/ 9 w 19"/>
                  <a:gd name="T29" fmla="*/ 23 h 23"/>
                  <a:gd name="T30" fmla="*/ 13 w 19"/>
                  <a:gd name="T31" fmla="*/ 23 h 23"/>
                  <a:gd name="T32" fmla="*/ 16 w 19"/>
                  <a:gd name="T33" fmla="*/ 20 h 23"/>
                  <a:gd name="T34" fmla="*/ 19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3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7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5" name="Freeform 9553">
                <a:extLst>
                  <a:ext uri="{FF2B5EF4-FFF2-40B4-BE49-F238E27FC236}">
                    <a16:creationId xmlns:a16="http://schemas.microsoft.com/office/drawing/2014/main" id="{A5145527-8469-4AEA-9C0A-A7A1A5EBF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094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2 w 17"/>
                  <a:gd name="T5" fmla="*/ 6 h 16"/>
                  <a:gd name="T6" fmla="*/ 3 w 17"/>
                  <a:gd name="T7" fmla="*/ 3 h 16"/>
                  <a:gd name="T8" fmla="*/ 6 w 17"/>
                  <a:gd name="T9" fmla="*/ 1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1 h 16"/>
                  <a:gd name="T16" fmla="*/ 15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5 h 16"/>
                  <a:gd name="T38" fmla="*/ 2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6" name="Freeform 9554">
                <a:extLst>
                  <a:ext uri="{FF2B5EF4-FFF2-40B4-BE49-F238E27FC236}">
                    <a16:creationId xmlns:a16="http://schemas.microsoft.com/office/drawing/2014/main" id="{3A2CF47B-630C-4120-8B06-B2C624B22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208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5 w 30"/>
                  <a:gd name="T17" fmla="*/ 4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4 w 30"/>
                  <a:gd name="T37" fmla="*/ 25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7" name="Freeform 9555">
                <a:extLst>
                  <a:ext uri="{FF2B5EF4-FFF2-40B4-BE49-F238E27FC236}">
                    <a16:creationId xmlns:a16="http://schemas.microsoft.com/office/drawing/2014/main" id="{4F5EEFA8-C847-4CA3-B3DE-AAB8F2CD4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212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5 w 20"/>
                  <a:gd name="T7" fmla="*/ 8 h 23"/>
                  <a:gd name="T8" fmla="*/ 15 w 20"/>
                  <a:gd name="T9" fmla="*/ 8 h 23"/>
                  <a:gd name="T10" fmla="*/ 15 w 20"/>
                  <a:gd name="T11" fmla="*/ 12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18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8" name="Freeform 9556">
                <a:extLst>
                  <a:ext uri="{FF2B5EF4-FFF2-40B4-BE49-F238E27FC236}">
                    <a16:creationId xmlns:a16="http://schemas.microsoft.com/office/drawing/2014/main" id="{0EF7CA5F-EF3F-4124-BBAC-6DCD734DE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205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0 h 16"/>
                  <a:gd name="T26" fmla="*/ 13 w 16"/>
                  <a:gd name="T27" fmla="*/ 13 h 16"/>
                  <a:gd name="T28" fmla="*/ 12 w 16"/>
                  <a:gd name="T29" fmla="*/ 15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5 h 16"/>
                  <a:gd name="T36" fmla="*/ 3 w 16"/>
                  <a:gd name="T37" fmla="*/ 13 h 16"/>
                  <a:gd name="T38" fmla="*/ 0 w 16"/>
                  <a:gd name="T39" fmla="*/ 10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7" y="16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9" name="Freeform 9557">
                <a:extLst>
                  <a:ext uri="{FF2B5EF4-FFF2-40B4-BE49-F238E27FC236}">
                    <a16:creationId xmlns:a16="http://schemas.microsoft.com/office/drawing/2014/main" id="{552BBC0E-6862-49E3-A95B-DE056A498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295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0 w 28"/>
                  <a:gd name="T5" fmla="*/ 9 h 30"/>
                  <a:gd name="T6" fmla="*/ 3 w 28"/>
                  <a:gd name="T7" fmla="*/ 4 h 30"/>
                  <a:gd name="T8" fmla="*/ 9 w 28"/>
                  <a:gd name="T9" fmla="*/ 1 h 30"/>
                  <a:gd name="T10" fmla="*/ 13 w 28"/>
                  <a:gd name="T11" fmla="*/ 0 h 30"/>
                  <a:gd name="T12" fmla="*/ 13 w 28"/>
                  <a:gd name="T13" fmla="*/ 0 h 30"/>
                  <a:gd name="T14" fmla="*/ 19 w 28"/>
                  <a:gd name="T15" fmla="*/ 1 h 30"/>
                  <a:gd name="T16" fmla="*/ 24 w 28"/>
                  <a:gd name="T17" fmla="*/ 4 h 30"/>
                  <a:gd name="T18" fmla="*/ 27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7 w 28"/>
                  <a:gd name="T25" fmla="*/ 21 h 30"/>
                  <a:gd name="T26" fmla="*/ 24 w 28"/>
                  <a:gd name="T27" fmla="*/ 25 h 30"/>
                  <a:gd name="T28" fmla="*/ 19 w 28"/>
                  <a:gd name="T29" fmla="*/ 28 h 30"/>
                  <a:gd name="T30" fmla="*/ 13 w 28"/>
                  <a:gd name="T31" fmla="*/ 30 h 30"/>
                  <a:gd name="T32" fmla="*/ 13 w 28"/>
                  <a:gd name="T33" fmla="*/ 30 h 30"/>
                  <a:gd name="T34" fmla="*/ 9 w 28"/>
                  <a:gd name="T35" fmla="*/ 28 h 30"/>
                  <a:gd name="T36" fmla="*/ 3 w 28"/>
                  <a:gd name="T37" fmla="*/ 25 h 30"/>
                  <a:gd name="T38" fmla="*/ 0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19" y="28"/>
                    </a:lnTo>
                    <a:lnTo>
                      <a:pt x="13" y="30"/>
                    </a:lnTo>
                    <a:lnTo>
                      <a:pt x="9" y="28"/>
                    </a:lnTo>
                    <a:lnTo>
                      <a:pt x="3" y="25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0" name="Freeform 9558">
                <a:extLst>
                  <a:ext uri="{FF2B5EF4-FFF2-40B4-BE49-F238E27FC236}">
                    <a16:creationId xmlns:a16="http://schemas.microsoft.com/office/drawing/2014/main" id="{5976B8DD-D708-49F5-ABDE-BC0353039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299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6 w 19"/>
                  <a:gd name="T7" fmla="*/ 8 h 23"/>
                  <a:gd name="T8" fmla="*/ 16 w 19"/>
                  <a:gd name="T9" fmla="*/ 8 h 23"/>
                  <a:gd name="T10" fmla="*/ 15 w 19"/>
                  <a:gd name="T11" fmla="*/ 12 h 23"/>
                  <a:gd name="T12" fmla="*/ 13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4 w 19"/>
                  <a:gd name="T25" fmla="*/ 21 h 23"/>
                  <a:gd name="T26" fmla="*/ 9 w 19"/>
                  <a:gd name="T27" fmla="*/ 23 h 23"/>
                  <a:gd name="T28" fmla="*/ 9 w 19"/>
                  <a:gd name="T29" fmla="*/ 23 h 23"/>
                  <a:gd name="T30" fmla="*/ 13 w 19"/>
                  <a:gd name="T31" fmla="*/ 21 h 23"/>
                  <a:gd name="T32" fmla="*/ 16 w 19"/>
                  <a:gd name="T33" fmla="*/ 18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4" y="21"/>
                    </a:lnTo>
                    <a:lnTo>
                      <a:pt x="9" y="23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1" name="Freeform 9559">
                <a:extLst>
                  <a:ext uri="{FF2B5EF4-FFF2-40B4-BE49-F238E27FC236}">
                    <a16:creationId xmlns:a16="http://schemas.microsoft.com/office/drawing/2014/main" id="{E9A947E2-0915-4501-8208-08CCF0DAD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292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2 w 17"/>
                  <a:gd name="T5" fmla="*/ 4 h 16"/>
                  <a:gd name="T6" fmla="*/ 3 w 17"/>
                  <a:gd name="T7" fmla="*/ 1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5 w 17"/>
                  <a:gd name="T27" fmla="*/ 13 h 16"/>
                  <a:gd name="T28" fmla="*/ 12 w 17"/>
                  <a:gd name="T29" fmla="*/ 15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5 h 16"/>
                  <a:gd name="T36" fmla="*/ 3 w 17"/>
                  <a:gd name="T37" fmla="*/ 13 h 16"/>
                  <a:gd name="T38" fmla="*/ 2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2" name="Freeform 9560">
                <a:extLst>
                  <a:ext uri="{FF2B5EF4-FFF2-40B4-BE49-F238E27FC236}">
                    <a16:creationId xmlns:a16="http://schemas.microsoft.com/office/drawing/2014/main" id="{70ED0A54-5E3F-4693-876D-FD683DD0E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433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3" name="Freeform 9561">
                <a:extLst>
                  <a:ext uri="{FF2B5EF4-FFF2-40B4-BE49-F238E27FC236}">
                    <a16:creationId xmlns:a16="http://schemas.microsoft.com/office/drawing/2014/main" id="{4AFA9A72-A76C-4F8C-A797-EF3794B4F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2437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3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3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4" name="Freeform 9562">
                <a:extLst>
                  <a:ext uri="{FF2B5EF4-FFF2-40B4-BE49-F238E27FC236}">
                    <a16:creationId xmlns:a16="http://schemas.microsoft.com/office/drawing/2014/main" id="{6B03D963-55A7-4053-9FE4-8D1EFFD9F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243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0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5" name="Freeform 9563">
                <a:extLst>
                  <a:ext uri="{FF2B5EF4-FFF2-40B4-BE49-F238E27FC236}">
                    <a16:creationId xmlns:a16="http://schemas.microsoft.com/office/drawing/2014/main" id="{D5060CC8-BDD3-49B0-9BB6-958FAAA78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2337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6" name="Freeform 9564">
                <a:extLst>
                  <a:ext uri="{FF2B5EF4-FFF2-40B4-BE49-F238E27FC236}">
                    <a16:creationId xmlns:a16="http://schemas.microsoft.com/office/drawing/2014/main" id="{8FF8C9A7-1BAD-4033-8C92-3490CB665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2341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3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3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7" name="Freeform 9565">
                <a:extLst>
                  <a:ext uri="{FF2B5EF4-FFF2-40B4-BE49-F238E27FC236}">
                    <a16:creationId xmlns:a16="http://schemas.microsoft.com/office/drawing/2014/main" id="{6A88886C-135A-4272-816B-7AEF877DE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233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0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8" name="Freeform 9566">
                <a:extLst>
                  <a:ext uri="{FF2B5EF4-FFF2-40B4-BE49-F238E27FC236}">
                    <a16:creationId xmlns:a16="http://schemas.microsoft.com/office/drawing/2014/main" id="{AF75460B-F739-47A8-9C0B-7F27E6B99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232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6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6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9" name="Freeform 9567">
                <a:extLst>
                  <a:ext uri="{FF2B5EF4-FFF2-40B4-BE49-F238E27FC236}">
                    <a16:creationId xmlns:a16="http://schemas.microsoft.com/office/drawing/2014/main" id="{F766F5BB-C594-4BD8-8139-88830D248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236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0" name="Freeform 9568">
                <a:extLst>
                  <a:ext uri="{FF2B5EF4-FFF2-40B4-BE49-F238E27FC236}">
                    <a16:creationId xmlns:a16="http://schemas.microsoft.com/office/drawing/2014/main" id="{91834B85-41C0-4B3F-A06C-C04E146A1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229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0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1" name="Freeform 9569">
                <a:extLst>
                  <a:ext uri="{FF2B5EF4-FFF2-40B4-BE49-F238E27FC236}">
                    <a16:creationId xmlns:a16="http://schemas.microsoft.com/office/drawing/2014/main" id="{5FACCB6C-5720-4D53-81A1-0AB426980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908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5 w 30"/>
                  <a:gd name="T17" fmla="*/ 4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4 w 30"/>
                  <a:gd name="T37" fmla="*/ 25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2" name="Freeform 9570">
                <a:extLst>
                  <a:ext uri="{FF2B5EF4-FFF2-40B4-BE49-F238E27FC236}">
                    <a16:creationId xmlns:a16="http://schemas.microsoft.com/office/drawing/2014/main" id="{7C847540-BCB5-4E21-9325-599398B2A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912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3" name="Freeform 9571">
                <a:extLst>
                  <a:ext uri="{FF2B5EF4-FFF2-40B4-BE49-F238E27FC236}">
                    <a16:creationId xmlns:a16="http://schemas.microsoft.com/office/drawing/2014/main" id="{12BD0E9B-11AD-4E72-987F-8CC33E881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905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0 h 16"/>
                  <a:gd name="T26" fmla="*/ 13 w 16"/>
                  <a:gd name="T27" fmla="*/ 13 h 16"/>
                  <a:gd name="T28" fmla="*/ 12 w 16"/>
                  <a:gd name="T29" fmla="*/ 15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5 h 16"/>
                  <a:gd name="T36" fmla="*/ 3 w 16"/>
                  <a:gd name="T37" fmla="*/ 13 h 16"/>
                  <a:gd name="T38" fmla="*/ 0 w 16"/>
                  <a:gd name="T39" fmla="*/ 10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4" name="Freeform 9572">
                <a:extLst>
                  <a:ext uri="{FF2B5EF4-FFF2-40B4-BE49-F238E27FC236}">
                    <a16:creationId xmlns:a16="http://schemas.microsoft.com/office/drawing/2014/main" id="{A014CD53-A5B5-460F-BC65-0762C7550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764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1 w 30"/>
                  <a:gd name="T5" fmla="*/ 7 h 28"/>
                  <a:gd name="T6" fmla="*/ 4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5 w 30"/>
                  <a:gd name="T17" fmla="*/ 3 h 28"/>
                  <a:gd name="T18" fmla="*/ 28 w 30"/>
                  <a:gd name="T19" fmla="*/ 7 h 28"/>
                  <a:gd name="T20" fmla="*/ 30 w 30"/>
                  <a:gd name="T21" fmla="*/ 13 h 28"/>
                  <a:gd name="T22" fmla="*/ 30 w 30"/>
                  <a:gd name="T23" fmla="*/ 13 h 28"/>
                  <a:gd name="T24" fmla="*/ 28 w 30"/>
                  <a:gd name="T25" fmla="*/ 19 h 28"/>
                  <a:gd name="T26" fmla="*/ 25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4 w 30"/>
                  <a:gd name="T37" fmla="*/ 24 h 28"/>
                  <a:gd name="T38" fmla="*/ 1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7"/>
                    </a:lnTo>
                    <a:lnTo>
                      <a:pt x="30" y="13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5" name="Freeform 9573">
                <a:extLst>
                  <a:ext uri="{FF2B5EF4-FFF2-40B4-BE49-F238E27FC236}">
                    <a16:creationId xmlns:a16="http://schemas.microsoft.com/office/drawing/2014/main" id="{DCDDB06A-56AB-40BB-8044-ED2A84399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767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5 w 20"/>
                  <a:gd name="T7" fmla="*/ 9 h 22"/>
                  <a:gd name="T8" fmla="*/ 15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9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9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6" name="Freeform 9574">
                <a:extLst>
                  <a:ext uri="{FF2B5EF4-FFF2-40B4-BE49-F238E27FC236}">
                    <a16:creationId xmlns:a16="http://schemas.microsoft.com/office/drawing/2014/main" id="{9EC6A39E-F286-43F9-AECB-8F5985D2B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75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3 w 16"/>
                  <a:gd name="T7" fmla="*/ 3 h 17"/>
                  <a:gd name="T8" fmla="*/ 4 w 16"/>
                  <a:gd name="T9" fmla="*/ 2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2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7" name="Freeform 9575">
                <a:extLst>
                  <a:ext uri="{FF2B5EF4-FFF2-40B4-BE49-F238E27FC236}">
                    <a16:creationId xmlns:a16="http://schemas.microsoft.com/office/drawing/2014/main" id="{15CACD1B-EDC7-400C-87A3-9C5EDD0E4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314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5 w 28"/>
                  <a:gd name="T11" fmla="*/ 0 h 29"/>
                  <a:gd name="T12" fmla="*/ 15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4 h 29"/>
                  <a:gd name="T22" fmla="*/ 28 w 28"/>
                  <a:gd name="T23" fmla="*/ 14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5 w 28"/>
                  <a:gd name="T31" fmla="*/ 29 h 29"/>
                  <a:gd name="T32" fmla="*/ 15 w 28"/>
                  <a:gd name="T33" fmla="*/ 29 h 29"/>
                  <a:gd name="T34" fmla="*/ 9 w 28"/>
                  <a:gd name="T35" fmla="*/ 27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8" name="Freeform 9576">
                <a:extLst>
                  <a:ext uri="{FF2B5EF4-FFF2-40B4-BE49-F238E27FC236}">
                    <a16:creationId xmlns:a16="http://schemas.microsoft.com/office/drawing/2014/main" id="{3427AC5C-AD1C-4500-A5D1-930143B31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317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5 h 23"/>
                  <a:gd name="T6" fmla="*/ 16 w 21"/>
                  <a:gd name="T7" fmla="*/ 9 h 23"/>
                  <a:gd name="T8" fmla="*/ 16 w 21"/>
                  <a:gd name="T9" fmla="*/ 9 h 23"/>
                  <a:gd name="T10" fmla="*/ 15 w 21"/>
                  <a:gd name="T11" fmla="*/ 14 h 23"/>
                  <a:gd name="T12" fmla="*/ 13 w 21"/>
                  <a:gd name="T13" fmla="*/ 17 h 23"/>
                  <a:gd name="T14" fmla="*/ 9 w 21"/>
                  <a:gd name="T15" fmla="*/ 20 h 23"/>
                  <a:gd name="T16" fmla="*/ 4 w 21"/>
                  <a:gd name="T17" fmla="*/ 21 h 23"/>
                  <a:gd name="T18" fmla="*/ 4 w 21"/>
                  <a:gd name="T19" fmla="*/ 21 h 23"/>
                  <a:gd name="T20" fmla="*/ 0 w 21"/>
                  <a:gd name="T21" fmla="*/ 20 h 23"/>
                  <a:gd name="T22" fmla="*/ 0 w 21"/>
                  <a:gd name="T23" fmla="*/ 20 h 23"/>
                  <a:gd name="T24" fmla="*/ 4 w 21"/>
                  <a:gd name="T25" fmla="*/ 23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3 h 23"/>
                  <a:gd name="T32" fmla="*/ 16 w 21"/>
                  <a:gd name="T33" fmla="*/ 20 h 23"/>
                  <a:gd name="T34" fmla="*/ 19 w 21"/>
                  <a:gd name="T35" fmla="*/ 17 h 23"/>
                  <a:gd name="T36" fmla="*/ 21 w 21"/>
                  <a:gd name="T37" fmla="*/ 12 h 23"/>
                  <a:gd name="T38" fmla="*/ 21 w 21"/>
                  <a:gd name="T39" fmla="*/ 12 h 23"/>
                  <a:gd name="T40" fmla="*/ 19 w 21"/>
                  <a:gd name="T41" fmla="*/ 8 h 23"/>
                  <a:gd name="T42" fmla="*/ 18 w 21"/>
                  <a:gd name="T43" fmla="*/ 5 h 23"/>
                  <a:gd name="T44" fmla="*/ 16 w 21"/>
                  <a:gd name="T45" fmla="*/ 2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7"/>
                    </a:lnTo>
                    <a:lnTo>
                      <a:pt x="21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9" name="Freeform 9577">
                <a:extLst>
                  <a:ext uri="{FF2B5EF4-FFF2-40B4-BE49-F238E27FC236}">
                    <a16:creationId xmlns:a16="http://schemas.microsoft.com/office/drawing/2014/main" id="{33B37ABA-ECEE-4BE6-AB92-F30B7E57E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310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1 w 16"/>
                  <a:gd name="T7" fmla="*/ 3 h 16"/>
                  <a:gd name="T8" fmla="*/ 4 w 16"/>
                  <a:gd name="T9" fmla="*/ 1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1 h 16"/>
                  <a:gd name="T16" fmla="*/ 13 w 16"/>
                  <a:gd name="T17" fmla="*/ 3 h 16"/>
                  <a:gd name="T18" fmla="*/ 15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5 w 16"/>
                  <a:gd name="T25" fmla="*/ 12 h 16"/>
                  <a:gd name="T26" fmla="*/ 13 w 16"/>
                  <a:gd name="T27" fmla="*/ 15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0" name="Freeform 9578">
                <a:extLst>
                  <a:ext uri="{FF2B5EF4-FFF2-40B4-BE49-F238E27FC236}">
                    <a16:creationId xmlns:a16="http://schemas.microsoft.com/office/drawing/2014/main" id="{4E821957-54B6-416E-B7E2-C219F462F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266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1 w 28"/>
                  <a:gd name="T5" fmla="*/ 9 h 30"/>
                  <a:gd name="T6" fmla="*/ 4 w 28"/>
                  <a:gd name="T7" fmla="*/ 5 h 30"/>
                  <a:gd name="T8" fmla="*/ 9 w 28"/>
                  <a:gd name="T9" fmla="*/ 2 h 30"/>
                  <a:gd name="T10" fmla="*/ 13 w 28"/>
                  <a:gd name="T11" fmla="*/ 0 h 30"/>
                  <a:gd name="T12" fmla="*/ 13 w 28"/>
                  <a:gd name="T13" fmla="*/ 0 h 30"/>
                  <a:gd name="T14" fmla="*/ 19 w 28"/>
                  <a:gd name="T15" fmla="*/ 2 h 30"/>
                  <a:gd name="T16" fmla="*/ 24 w 28"/>
                  <a:gd name="T17" fmla="*/ 5 h 30"/>
                  <a:gd name="T18" fmla="*/ 27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7 w 28"/>
                  <a:gd name="T25" fmla="*/ 21 h 30"/>
                  <a:gd name="T26" fmla="*/ 24 w 28"/>
                  <a:gd name="T27" fmla="*/ 26 h 30"/>
                  <a:gd name="T28" fmla="*/ 19 w 28"/>
                  <a:gd name="T29" fmla="*/ 29 h 30"/>
                  <a:gd name="T30" fmla="*/ 13 w 28"/>
                  <a:gd name="T31" fmla="*/ 30 h 30"/>
                  <a:gd name="T32" fmla="*/ 13 w 28"/>
                  <a:gd name="T33" fmla="*/ 30 h 30"/>
                  <a:gd name="T34" fmla="*/ 9 w 28"/>
                  <a:gd name="T35" fmla="*/ 29 h 30"/>
                  <a:gd name="T36" fmla="*/ 4 w 28"/>
                  <a:gd name="T37" fmla="*/ 26 h 30"/>
                  <a:gd name="T38" fmla="*/ 1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30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1" name="Freeform 9579">
                <a:extLst>
                  <a:ext uri="{FF2B5EF4-FFF2-40B4-BE49-F238E27FC236}">
                    <a16:creationId xmlns:a16="http://schemas.microsoft.com/office/drawing/2014/main" id="{86EE36E5-66CD-4E6A-AF93-2325798FE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271"/>
                <a:ext cx="19" cy="22"/>
              </a:xfrm>
              <a:custGeom>
                <a:avLst/>
                <a:gdLst>
                  <a:gd name="T0" fmla="*/ 13 w 19"/>
                  <a:gd name="T1" fmla="*/ 0 h 22"/>
                  <a:gd name="T2" fmla="*/ 13 w 19"/>
                  <a:gd name="T3" fmla="*/ 0 h 22"/>
                  <a:gd name="T4" fmla="*/ 15 w 19"/>
                  <a:gd name="T5" fmla="*/ 3 h 22"/>
                  <a:gd name="T6" fmla="*/ 16 w 19"/>
                  <a:gd name="T7" fmla="*/ 7 h 22"/>
                  <a:gd name="T8" fmla="*/ 16 w 19"/>
                  <a:gd name="T9" fmla="*/ 7 h 22"/>
                  <a:gd name="T10" fmla="*/ 15 w 19"/>
                  <a:gd name="T11" fmla="*/ 12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8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6 w 19"/>
                  <a:gd name="T45" fmla="*/ 1 h 22"/>
                  <a:gd name="T46" fmla="*/ 13 w 19"/>
                  <a:gd name="T47" fmla="*/ 0 h 22"/>
                  <a:gd name="T48" fmla="*/ 13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2" name="Freeform 9580">
                <a:extLst>
                  <a:ext uri="{FF2B5EF4-FFF2-40B4-BE49-F238E27FC236}">
                    <a16:creationId xmlns:a16="http://schemas.microsoft.com/office/drawing/2014/main" id="{1FFB3CE2-5639-4D98-8D49-616E37931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263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1 h 17"/>
                  <a:gd name="T26" fmla="*/ 15 w 18"/>
                  <a:gd name="T27" fmla="*/ 14 h 17"/>
                  <a:gd name="T28" fmla="*/ 12 w 18"/>
                  <a:gd name="T29" fmla="*/ 15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5 h 17"/>
                  <a:gd name="T36" fmla="*/ 3 w 18"/>
                  <a:gd name="T37" fmla="*/ 14 h 17"/>
                  <a:gd name="T38" fmla="*/ 2 w 18"/>
                  <a:gd name="T39" fmla="*/ 11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3" name="Freeform 9581">
                <a:extLst>
                  <a:ext uri="{FF2B5EF4-FFF2-40B4-BE49-F238E27FC236}">
                    <a16:creationId xmlns:a16="http://schemas.microsoft.com/office/drawing/2014/main" id="{6C9F87BD-BBD3-4DD5-B87A-5A9809E50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959"/>
                <a:ext cx="28" cy="28"/>
              </a:xfrm>
              <a:custGeom>
                <a:avLst/>
                <a:gdLst>
                  <a:gd name="T0" fmla="*/ 0 w 28"/>
                  <a:gd name="T1" fmla="*/ 15 h 28"/>
                  <a:gd name="T2" fmla="*/ 0 w 28"/>
                  <a:gd name="T3" fmla="*/ 15 h 28"/>
                  <a:gd name="T4" fmla="*/ 1 w 28"/>
                  <a:gd name="T5" fmla="*/ 9 h 28"/>
                  <a:gd name="T6" fmla="*/ 4 w 28"/>
                  <a:gd name="T7" fmla="*/ 4 h 28"/>
                  <a:gd name="T8" fmla="*/ 9 w 28"/>
                  <a:gd name="T9" fmla="*/ 1 h 28"/>
                  <a:gd name="T10" fmla="*/ 15 w 28"/>
                  <a:gd name="T11" fmla="*/ 0 h 28"/>
                  <a:gd name="T12" fmla="*/ 15 w 28"/>
                  <a:gd name="T13" fmla="*/ 0 h 28"/>
                  <a:gd name="T14" fmla="*/ 19 w 28"/>
                  <a:gd name="T15" fmla="*/ 1 h 28"/>
                  <a:gd name="T16" fmla="*/ 25 w 28"/>
                  <a:gd name="T17" fmla="*/ 4 h 28"/>
                  <a:gd name="T18" fmla="*/ 28 w 28"/>
                  <a:gd name="T19" fmla="*/ 9 h 28"/>
                  <a:gd name="T20" fmla="*/ 28 w 28"/>
                  <a:gd name="T21" fmla="*/ 15 h 28"/>
                  <a:gd name="T22" fmla="*/ 28 w 28"/>
                  <a:gd name="T23" fmla="*/ 15 h 28"/>
                  <a:gd name="T24" fmla="*/ 28 w 28"/>
                  <a:gd name="T25" fmla="*/ 19 h 28"/>
                  <a:gd name="T26" fmla="*/ 25 w 28"/>
                  <a:gd name="T27" fmla="*/ 24 h 28"/>
                  <a:gd name="T28" fmla="*/ 19 w 28"/>
                  <a:gd name="T29" fmla="*/ 28 h 28"/>
                  <a:gd name="T30" fmla="*/ 15 w 28"/>
                  <a:gd name="T31" fmla="*/ 28 h 28"/>
                  <a:gd name="T32" fmla="*/ 15 w 28"/>
                  <a:gd name="T33" fmla="*/ 28 h 28"/>
                  <a:gd name="T34" fmla="*/ 9 w 28"/>
                  <a:gd name="T35" fmla="*/ 28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5 h 28"/>
                  <a:gd name="T42" fmla="*/ 0 w 28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28" y="15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19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4" name="Freeform 9582">
                <a:extLst>
                  <a:ext uri="{FF2B5EF4-FFF2-40B4-BE49-F238E27FC236}">
                    <a16:creationId xmlns:a16="http://schemas.microsoft.com/office/drawing/2014/main" id="{85979916-D8F3-49A5-BBE3-62043B118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962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5 w 20"/>
                  <a:gd name="T7" fmla="*/ 9 h 22"/>
                  <a:gd name="T8" fmla="*/ 15 w 20"/>
                  <a:gd name="T9" fmla="*/ 9 h 22"/>
                  <a:gd name="T10" fmla="*/ 15 w 20"/>
                  <a:gd name="T11" fmla="*/ 13 h 22"/>
                  <a:gd name="T12" fmla="*/ 12 w 20"/>
                  <a:gd name="T13" fmla="*/ 18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2 h 22"/>
                  <a:gd name="T32" fmla="*/ 17 w 20"/>
                  <a:gd name="T33" fmla="*/ 19 h 22"/>
                  <a:gd name="T34" fmla="*/ 18 w 20"/>
                  <a:gd name="T35" fmla="*/ 16 h 22"/>
                  <a:gd name="T36" fmla="*/ 20 w 20"/>
                  <a:gd name="T37" fmla="*/ 12 h 22"/>
                  <a:gd name="T38" fmla="*/ 20 w 20"/>
                  <a:gd name="T39" fmla="*/ 12 h 22"/>
                  <a:gd name="T40" fmla="*/ 18 w 20"/>
                  <a:gd name="T41" fmla="*/ 7 h 22"/>
                  <a:gd name="T42" fmla="*/ 17 w 20"/>
                  <a:gd name="T43" fmla="*/ 4 h 22"/>
                  <a:gd name="T44" fmla="*/ 15 w 20"/>
                  <a:gd name="T45" fmla="*/ 3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7" y="19"/>
                    </a:lnTo>
                    <a:lnTo>
                      <a:pt x="18" y="16"/>
                    </a:lnTo>
                    <a:lnTo>
                      <a:pt x="20" y="12"/>
                    </a:lnTo>
                    <a:lnTo>
                      <a:pt x="18" y="7"/>
                    </a:lnTo>
                    <a:lnTo>
                      <a:pt x="17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5" name="Freeform 9583">
                <a:extLst>
                  <a:ext uri="{FF2B5EF4-FFF2-40B4-BE49-F238E27FC236}">
                    <a16:creationId xmlns:a16="http://schemas.microsoft.com/office/drawing/2014/main" id="{42CCDC87-8216-4EC1-B0A8-683B3FC84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95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0 w 16"/>
                  <a:gd name="T15" fmla="*/ 2 h 18"/>
                  <a:gd name="T16" fmla="*/ 13 w 16"/>
                  <a:gd name="T17" fmla="*/ 3 h 18"/>
                  <a:gd name="T18" fmla="*/ 15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5 w 16"/>
                  <a:gd name="T25" fmla="*/ 12 h 18"/>
                  <a:gd name="T26" fmla="*/ 13 w 16"/>
                  <a:gd name="T27" fmla="*/ 15 h 18"/>
                  <a:gd name="T28" fmla="*/ 10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6" name="Freeform 9584">
                <a:extLst>
                  <a:ext uri="{FF2B5EF4-FFF2-40B4-BE49-F238E27FC236}">
                    <a16:creationId xmlns:a16="http://schemas.microsoft.com/office/drawing/2014/main" id="{C8793560-B60B-465F-BF51-C42E5F3D1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058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7" name="Freeform 9585">
                <a:extLst>
                  <a:ext uri="{FF2B5EF4-FFF2-40B4-BE49-F238E27FC236}">
                    <a16:creationId xmlns:a16="http://schemas.microsoft.com/office/drawing/2014/main" id="{DECD4071-8EF3-4E60-805A-A256EADCD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062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3 w 19"/>
                  <a:gd name="T5" fmla="*/ 3 h 23"/>
                  <a:gd name="T6" fmla="*/ 15 w 19"/>
                  <a:gd name="T7" fmla="*/ 9 h 23"/>
                  <a:gd name="T8" fmla="*/ 15 w 19"/>
                  <a:gd name="T9" fmla="*/ 9 h 23"/>
                  <a:gd name="T10" fmla="*/ 13 w 19"/>
                  <a:gd name="T11" fmla="*/ 14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3" y="3"/>
                    </a:lnTo>
                    <a:lnTo>
                      <a:pt x="15" y="9"/>
                    </a:lnTo>
                    <a:lnTo>
                      <a:pt x="13" y="14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8" name="Freeform 9586">
                <a:extLst>
                  <a:ext uri="{FF2B5EF4-FFF2-40B4-BE49-F238E27FC236}">
                    <a16:creationId xmlns:a16="http://schemas.microsoft.com/office/drawing/2014/main" id="{07912967-C4B8-4B0F-9270-5824E24B3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05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3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2 h 16"/>
                  <a:gd name="T26" fmla="*/ 14 w 17"/>
                  <a:gd name="T27" fmla="*/ 13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9" name="Freeform 9587">
                <a:extLst>
                  <a:ext uri="{FF2B5EF4-FFF2-40B4-BE49-F238E27FC236}">
                    <a16:creationId xmlns:a16="http://schemas.microsoft.com/office/drawing/2014/main" id="{1ECE2E6F-9AD2-4BB8-A3FD-6A39FF3C8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1989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1 w 30"/>
                  <a:gd name="T5" fmla="*/ 7 h 28"/>
                  <a:gd name="T6" fmla="*/ 4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5 w 30"/>
                  <a:gd name="T17" fmla="*/ 3 h 28"/>
                  <a:gd name="T18" fmla="*/ 28 w 30"/>
                  <a:gd name="T19" fmla="*/ 7 h 28"/>
                  <a:gd name="T20" fmla="*/ 30 w 30"/>
                  <a:gd name="T21" fmla="*/ 13 h 28"/>
                  <a:gd name="T22" fmla="*/ 30 w 30"/>
                  <a:gd name="T23" fmla="*/ 13 h 28"/>
                  <a:gd name="T24" fmla="*/ 28 w 30"/>
                  <a:gd name="T25" fmla="*/ 19 h 28"/>
                  <a:gd name="T26" fmla="*/ 25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4 w 30"/>
                  <a:gd name="T37" fmla="*/ 24 h 28"/>
                  <a:gd name="T38" fmla="*/ 1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7"/>
                    </a:lnTo>
                    <a:lnTo>
                      <a:pt x="30" y="13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0" name="Freeform 9588">
                <a:extLst>
                  <a:ext uri="{FF2B5EF4-FFF2-40B4-BE49-F238E27FC236}">
                    <a16:creationId xmlns:a16="http://schemas.microsoft.com/office/drawing/2014/main" id="{9676A8B6-855F-4204-9C13-4188641F1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992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7 w 20"/>
                  <a:gd name="T7" fmla="*/ 9 h 22"/>
                  <a:gd name="T8" fmla="*/ 17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1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9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9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1" name="Freeform 9589">
                <a:extLst>
                  <a:ext uri="{FF2B5EF4-FFF2-40B4-BE49-F238E27FC236}">
                    <a16:creationId xmlns:a16="http://schemas.microsoft.com/office/drawing/2014/main" id="{622400D7-30BC-4BE6-95A2-C4AB9A3AD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984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2" name="Freeform 9590">
                <a:extLst>
                  <a:ext uri="{FF2B5EF4-FFF2-40B4-BE49-F238E27FC236}">
                    <a16:creationId xmlns:a16="http://schemas.microsoft.com/office/drawing/2014/main" id="{7CEFD7CF-4012-402E-B82F-6B53268EC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893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0 w 29"/>
                  <a:gd name="T5" fmla="*/ 9 h 30"/>
                  <a:gd name="T6" fmla="*/ 3 w 29"/>
                  <a:gd name="T7" fmla="*/ 4 h 30"/>
                  <a:gd name="T8" fmla="*/ 8 w 29"/>
                  <a:gd name="T9" fmla="*/ 1 h 30"/>
                  <a:gd name="T10" fmla="*/ 14 w 29"/>
                  <a:gd name="T11" fmla="*/ 0 h 30"/>
                  <a:gd name="T12" fmla="*/ 14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4 w 29"/>
                  <a:gd name="T31" fmla="*/ 30 h 30"/>
                  <a:gd name="T32" fmla="*/ 14 w 29"/>
                  <a:gd name="T33" fmla="*/ 30 h 30"/>
                  <a:gd name="T34" fmla="*/ 8 w 29"/>
                  <a:gd name="T35" fmla="*/ 28 h 30"/>
                  <a:gd name="T36" fmla="*/ 3 w 29"/>
                  <a:gd name="T37" fmla="*/ 25 h 30"/>
                  <a:gd name="T38" fmla="*/ 0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4" y="30"/>
                    </a:lnTo>
                    <a:lnTo>
                      <a:pt x="8" y="28"/>
                    </a:lnTo>
                    <a:lnTo>
                      <a:pt x="3" y="25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3" name="Freeform 9591">
                <a:extLst>
                  <a:ext uri="{FF2B5EF4-FFF2-40B4-BE49-F238E27FC236}">
                    <a16:creationId xmlns:a16="http://schemas.microsoft.com/office/drawing/2014/main" id="{B73DB8EE-E135-498D-9E2E-C883F2814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897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1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1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4" name="Freeform 9592">
                <a:extLst>
                  <a:ext uri="{FF2B5EF4-FFF2-40B4-BE49-F238E27FC236}">
                    <a16:creationId xmlns:a16="http://schemas.microsoft.com/office/drawing/2014/main" id="{6F5297D9-61F4-4E78-81C6-03AC385DF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1890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1 w 16"/>
                  <a:gd name="T5" fmla="*/ 4 h 16"/>
                  <a:gd name="T6" fmla="*/ 3 w 16"/>
                  <a:gd name="T7" fmla="*/ 3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3 h 16"/>
                  <a:gd name="T38" fmla="*/ 1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5" name="Freeform 9593">
                <a:extLst>
                  <a:ext uri="{FF2B5EF4-FFF2-40B4-BE49-F238E27FC236}">
                    <a16:creationId xmlns:a16="http://schemas.microsoft.com/office/drawing/2014/main" id="{DB8F02EA-ED98-4571-88F1-201FD86CC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092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5 h 30"/>
                  <a:gd name="T8" fmla="*/ 9 w 30"/>
                  <a:gd name="T9" fmla="*/ 2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2 h 30"/>
                  <a:gd name="T16" fmla="*/ 26 w 30"/>
                  <a:gd name="T17" fmla="*/ 5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6 h 30"/>
                  <a:gd name="T28" fmla="*/ 21 w 30"/>
                  <a:gd name="T29" fmla="*/ 29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9 h 30"/>
                  <a:gd name="T36" fmla="*/ 5 w 30"/>
                  <a:gd name="T37" fmla="*/ 26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1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6" name="Freeform 9594">
                <a:extLst>
                  <a:ext uri="{FF2B5EF4-FFF2-40B4-BE49-F238E27FC236}">
                    <a16:creationId xmlns:a16="http://schemas.microsoft.com/office/drawing/2014/main" id="{95E4EEA3-369E-4C84-80CF-5FF444FA5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097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7" name="Freeform 9595">
                <a:extLst>
                  <a:ext uri="{FF2B5EF4-FFF2-40B4-BE49-F238E27FC236}">
                    <a16:creationId xmlns:a16="http://schemas.microsoft.com/office/drawing/2014/main" id="{D1C50D9D-64E4-4EA8-B00B-C397867C9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089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8" name="Freeform 9596">
                <a:extLst>
                  <a:ext uri="{FF2B5EF4-FFF2-40B4-BE49-F238E27FC236}">
                    <a16:creationId xmlns:a16="http://schemas.microsoft.com/office/drawing/2014/main" id="{A2DE40A3-4050-4D37-921A-D15C0D06A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187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2 w 30"/>
                  <a:gd name="T5" fmla="*/ 7 h 28"/>
                  <a:gd name="T6" fmla="*/ 5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6 w 30"/>
                  <a:gd name="T17" fmla="*/ 3 h 28"/>
                  <a:gd name="T18" fmla="*/ 29 w 30"/>
                  <a:gd name="T19" fmla="*/ 7 h 28"/>
                  <a:gd name="T20" fmla="*/ 30 w 30"/>
                  <a:gd name="T21" fmla="*/ 13 h 28"/>
                  <a:gd name="T22" fmla="*/ 30 w 30"/>
                  <a:gd name="T23" fmla="*/ 13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7"/>
                    </a:lnTo>
                    <a:lnTo>
                      <a:pt x="30" y="13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9" name="Freeform 9597">
                <a:extLst>
                  <a:ext uri="{FF2B5EF4-FFF2-40B4-BE49-F238E27FC236}">
                    <a16:creationId xmlns:a16="http://schemas.microsoft.com/office/drawing/2014/main" id="{B8EE90D7-B80B-4B10-974C-AEB3CFBAB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190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0" name="Freeform 9598">
                <a:extLst>
                  <a:ext uri="{FF2B5EF4-FFF2-40B4-BE49-F238E27FC236}">
                    <a16:creationId xmlns:a16="http://schemas.microsoft.com/office/drawing/2014/main" id="{19B230A9-C12F-41FF-9716-7AA00279A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182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5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1" name="Freeform 9599">
                <a:extLst>
                  <a:ext uri="{FF2B5EF4-FFF2-40B4-BE49-F238E27FC236}">
                    <a16:creationId xmlns:a16="http://schemas.microsoft.com/office/drawing/2014/main" id="{D4C4F526-FFD0-467C-A7B0-F29E84E51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152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1 w 30"/>
                  <a:gd name="T5" fmla="*/ 8 h 29"/>
                  <a:gd name="T6" fmla="*/ 4 w 30"/>
                  <a:gd name="T7" fmla="*/ 3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5 w 30"/>
                  <a:gd name="T17" fmla="*/ 3 h 29"/>
                  <a:gd name="T18" fmla="*/ 28 w 30"/>
                  <a:gd name="T19" fmla="*/ 8 h 29"/>
                  <a:gd name="T20" fmla="*/ 30 w 30"/>
                  <a:gd name="T21" fmla="*/ 14 h 29"/>
                  <a:gd name="T22" fmla="*/ 30 w 30"/>
                  <a:gd name="T23" fmla="*/ 14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8"/>
                    </a:lnTo>
                    <a:lnTo>
                      <a:pt x="30" y="14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2" name="Freeform 9600">
                <a:extLst>
                  <a:ext uri="{FF2B5EF4-FFF2-40B4-BE49-F238E27FC236}">
                    <a16:creationId xmlns:a16="http://schemas.microsoft.com/office/drawing/2014/main" id="{EE8AB288-6BEC-42C1-8D37-E82A7556B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155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3" name="Freeform 9601">
                <a:extLst>
                  <a:ext uri="{FF2B5EF4-FFF2-40B4-BE49-F238E27FC236}">
                    <a16:creationId xmlns:a16="http://schemas.microsoft.com/office/drawing/2014/main" id="{C61AC73A-8909-415C-8519-22552D808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14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4 w 16"/>
                  <a:gd name="T9" fmla="*/ 1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1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4" name="Freeform 9602">
                <a:extLst>
                  <a:ext uri="{FF2B5EF4-FFF2-40B4-BE49-F238E27FC236}">
                    <a16:creationId xmlns:a16="http://schemas.microsoft.com/office/drawing/2014/main" id="{9F769C65-0737-494C-9A5A-D5D6CF98D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251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5 w 28"/>
                  <a:gd name="T11" fmla="*/ 0 h 29"/>
                  <a:gd name="T12" fmla="*/ 15 w 28"/>
                  <a:gd name="T13" fmla="*/ 0 h 29"/>
                  <a:gd name="T14" fmla="*/ 19 w 28"/>
                  <a:gd name="T15" fmla="*/ 2 h 29"/>
                  <a:gd name="T16" fmla="*/ 25 w 28"/>
                  <a:gd name="T17" fmla="*/ 5 h 29"/>
                  <a:gd name="T18" fmla="*/ 28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8 w 28"/>
                  <a:gd name="T25" fmla="*/ 20 h 29"/>
                  <a:gd name="T26" fmla="*/ 25 w 28"/>
                  <a:gd name="T27" fmla="*/ 26 h 29"/>
                  <a:gd name="T28" fmla="*/ 19 w 28"/>
                  <a:gd name="T29" fmla="*/ 29 h 29"/>
                  <a:gd name="T30" fmla="*/ 15 w 28"/>
                  <a:gd name="T31" fmla="*/ 29 h 29"/>
                  <a:gd name="T32" fmla="*/ 15 w 28"/>
                  <a:gd name="T33" fmla="*/ 29 h 29"/>
                  <a:gd name="T34" fmla="*/ 9 w 28"/>
                  <a:gd name="T35" fmla="*/ 29 h 29"/>
                  <a:gd name="T36" fmla="*/ 4 w 28"/>
                  <a:gd name="T37" fmla="*/ 26 h 29"/>
                  <a:gd name="T38" fmla="*/ 1 w 28"/>
                  <a:gd name="T39" fmla="*/ 20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28" y="15"/>
                    </a:lnTo>
                    <a:lnTo>
                      <a:pt x="28" y="20"/>
                    </a:lnTo>
                    <a:lnTo>
                      <a:pt x="25" y="26"/>
                    </a:lnTo>
                    <a:lnTo>
                      <a:pt x="19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5" name="Freeform 9603">
                <a:extLst>
                  <a:ext uri="{FF2B5EF4-FFF2-40B4-BE49-F238E27FC236}">
                    <a16:creationId xmlns:a16="http://schemas.microsoft.com/office/drawing/2014/main" id="{72708458-262F-4D88-9492-818358F85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256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5 w 20"/>
                  <a:gd name="T7" fmla="*/ 7 h 22"/>
                  <a:gd name="T8" fmla="*/ 15 w 20"/>
                  <a:gd name="T9" fmla="*/ 7 h 22"/>
                  <a:gd name="T10" fmla="*/ 15 w 20"/>
                  <a:gd name="T11" fmla="*/ 12 h 22"/>
                  <a:gd name="T12" fmla="*/ 12 w 20"/>
                  <a:gd name="T13" fmla="*/ 16 h 22"/>
                  <a:gd name="T14" fmla="*/ 9 w 20"/>
                  <a:gd name="T15" fmla="*/ 18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8 h 22"/>
                  <a:gd name="T22" fmla="*/ 0 w 20"/>
                  <a:gd name="T23" fmla="*/ 18 h 22"/>
                  <a:gd name="T24" fmla="*/ 3 w 20"/>
                  <a:gd name="T25" fmla="*/ 21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8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18 w 20"/>
                  <a:gd name="T41" fmla="*/ 6 h 22"/>
                  <a:gd name="T42" fmla="*/ 17 w 20"/>
                  <a:gd name="T43" fmla="*/ 3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6" name="Freeform 9604">
                <a:extLst>
                  <a:ext uri="{FF2B5EF4-FFF2-40B4-BE49-F238E27FC236}">
                    <a16:creationId xmlns:a16="http://schemas.microsoft.com/office/drawing/2014/main" id="{CB308ABB-DD35-4DAA-B7D2-C9E9C2003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24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2 h 17"/>
                  <a:gd name="T18" fmla="*/ 15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5 w 16"/>
                  <a:gd name="T25" fmla="*/ 11 h 17"/>
                  <a:gd name="T26" fmla="*/ 13 w 16"/>
                  <a:gd name="T27" fmla="*/ 14 h 17"/>
                  <a:gd name="T28" fmla="*/ 10 w 16"/>
                  <a:gd name="T29" fmla="*/ 15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5 h 17"/>
                  <a:gd name="T36" fmla="*/ 1 w 16"/>
                  <a:gd name="T37" fmla="*/ 14 h 17"/>
                  <a:gd name="T38" fmla="*/ 0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6" y="8"/>
                    </a:lnTo>
                    <a:lnTo>
                      <a:pt x="15" y="11"/>
                    </a:lnTo>
                    <a:lnTo>
                      <a:pt x="13" y="14"/>
                    </a:lnTo>
                    <a:lnTo>
                      <a:pt x="10" y="15"/>
                    </a:lnTo>
                    <a:lnTo>
                      <a:pt x="7" y="17"/>
                    </a:lnTo>
                    <a:lnTo>
                      <a:pt x="4" y="15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7" name="Freeform 9605">
                <a:extLst>
                  <a:ext uri="{FF2B5EF4-FFF2-40B4-BE49-F238E27FC236}">
                    <a16:creationId xmlns:a16="http://schemas.microsoft.com/office/drawing/2014/main" id="{984EAED5-AF33-4D6B-B942-3A2E5FBA5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340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1 w 28"/>
                  <a:gd name="T5" fmla="*/ 7 h 28"/>
                  <a:gd name="T6" fmla="*/ 4 w 28"/>
                  <a:gd name="T7" fmla="*/ 3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7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8" name="Freeform 9606">
                <a:extLst>
                  <a:ext uri="{FF2B5EF4-FFF2-40B4-BE49-F238E27FC236}">
                    <a16:creationId xmlns:a16="http://schemas.microsoft.com/office/drawing/2014/main" id="{EE6612CF-1B00-48BB-B95B-A6E17E1BE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343"/>
                <a:ext cx="19" cy="22"/>
              </a:xfrm>
              <a:custGeom>
                <a:avLst/>
                <a:gdLst>
                  <a:gd name="T0" fmla="*/ 13 w 19"/>
                  <a:gd name="T1" fmla="*/ 0 h 22"/>
                  <a:gd name="T2" fmla="*/ 13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6 w 19"/>
                  <a:gd name="T45" fmla="*/ 1 h 22"/>
                  <a:gd name="T46" fmla="*/ 13 w 19"/>
                  <a:gd name="T47" fmla="*/ 0 h 22"/>
                  <a:gd name="T48" fmla="*/ 13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9" name="Freeform 9607">
                <a:extLst>
                  <a:ext uri="{FF2B5EF4-FFF2-40B4-BE49-F238E27FC236}">
                    <a16:creationId xmlns:a16="http://schemas.microsoft.com/office/drawing/2014/main" id="{EB1C5BDE-235E-4405-AA84-DFFA65DCA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33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0" name="Freeform 9608">
                <a:extLst>
                  <a:ext uri="{FF2B5EF4-FFF2-40B4-BE49-F238E27FC236}">
                    <a16:creationId xmlns:a16="http://schemas.microsoft.com/office/drawing/2014/main" id="{F5BB6AF9-F421-46EB-98F4-E03B299BF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413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2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1 w 29"/>
                  <a:gd name="T15" fmla="*/ 2 h 29"/>
                  <a:gd name="T16" fmla="*/ 26 w 29"/>
                  <a:gd name="T17" fmla="*/ 5 h 29"/>
                  <a:gd name="T18" fmla="*/ 29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9 w 29"/>
                  <a:gd name="T25" fmla="*/ 20 h 29"/>
                  <a:gd name="T26" fmla="*/ 26 w 29"/>
                  <a:gd name="T27" fmla="*/ 24 h 29"/>
                  <a:gd name="T28" fmla="*/ 21 w 29"/>
                  <a:gd name="T29" fmla="*/ 29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9 h 29"/>
                  <a:gd name="T36" fmla="*/ 5 w 29"/>
                  <a:gd name="T37" fmla="*/ 24 h 29"/>
                  <a:gd name="T38" fmla="*/ 2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1" name="Freeform 9609">
                <a:extLst>
                  <a:ext uri="{FF2B5EF4-FFF2-40B4-BE49-F238E27FC236}">
                    <a16:creationId xmlns:a16="http://schemas.microsoft.com/office/drawing/2014/main" id="{57C4F96B-9FB6-4084-ABBF-C0F5C73C9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416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8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6 w 19"/>
                  <a:gd name="T33" fmla="*/ 20 h 23"/>
                  <a:gd name="T34" fmla="*/ 18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3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0"/>
                    </a:lnTo>
                    <a:lnTo>
                      <a:pt x="18" y="17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2" name="Freeform 9610">
                <a:extLst>
                  <a:ext uri="{FF2B5EF4-FFF2-40B4-BE49-F238E27FC236}">
                    <a16:creationId xmlns:a16="http://schemas.microsoft.com/office/drawing/2014/main" id="{3AE410B9-26F2-4ABB-A881-694BD1AA9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240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5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5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3" name="Freeform 9611">
                <a:extLst>
                  <a:ext uri="{FF2B5EF4-FFF2-40B4-BE49-F238E27FC236}">
                    <a16:creationId xmlns:a16="http://schemas.microsoft.com/office/drawing/2014/main" id="{3C7F0DC6-CC7D-4628-B9AA-127D5EA08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374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5 h 30"/>
                  <a:gd name="T8" fmla="*/ 9 w 30"/>
                  <a:gd name="T9" fmla="*/ 2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2 h 30"/>
                  <a:gd name="T16" fmla="*/ 25 w 30"/>
                  <a:gd name="T17" fmla="*/ 5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6 h 30"/>
                  <a:gd name="T28" fmla="*/ 21 w 30"/>
                  <a:gd name="T29" fmla="*/ 29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9 h 30"/>
                  <a:gd name="T36" fmla="*/ 4 w 30"/>
                  <a:gd name="T37" fmla="*/ 26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6"/>
                    </a:lnTo>
                    <a:lnTo>
                      <a:pt x="21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4" name="Freeform 9612">
                <a:extLst>
                  <a:ext uri="{FF2B5EF4-FFF2-40B4-BE49-F238E27FC236}">
                    <a16:creationId xmlns:a16="http://schemas.microsoft.com/office/drawing/2014/main" id="{C62B7449-52F7-4BC9-8188-84002E584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379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7 w 20"/>
                  <a:gd name="T7" fmla="*/ 9 h 22"/>
                  <a:gd name="T8" fmla="*/ 17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1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9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9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5" name="Freeform 9613">
                <a:extLst>
                  <a:ext uri="{FF2B5EF4-FFF2-40B4-BE49-F238E27FC236}">
                    <a16:creationId xmlns:a16="http://schemas.microsoft.com/office/drawing/2014/main" id="{06CC1B0D-E9A2-4D6D-9DC6-329BC793D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371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3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6" name="Freeform 9614">
                <a:extLst>
                  <a:ext uri="{FF2B5EF4-FFF2-40B4-BE49-F238E27FC236}">
                    <a16:creationId xmlns:a16="http://schemas.microsoft.com/office/drawing/2014/main" id="{9B55D490-ADDA-43FB-85A6-CEB67F474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283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1 w 28"/>
                  <a:gd name="T5" fmla="*/ 9 h 30"/>
                  <a:gd name="T6" fmla="*/ 4 w 28"/>
                  <a:gd name="T7" fmla="*/ 4 h 30"/>
                  <a:gd name="T8" fmla="*/ 9 w 28"/>
                  <a:gd name="T9" fmla="*/ 1 h 30"/>
                  <a:gd name="T10" fmla="*/ 15 w 28"/>
                  <a:gd name="T11" fmla="*/ 0 h 30"/>
                  <a:gd name="T12" fmla="*/ 15 w 28"/>
                  <a:gd name="T13" fmla="*/ 0 h 30"/>
                  <a:gd name="T14" fmla="*/ 19 w 28"/>
                  <a:gd name="T15" fmla="*/ 1 h 30"/>
                  <a:gd name="T16" fmla="*/ 25 w 28"/>
                  <a:gd name="T17" fmla="*/ 4 h 30"/>
                  <a:gd name="T18" fmla="*/ 28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8 w 28"/>
                  <a:gd name="T25" fmla="*/ 21 h 30"/>
                  <a:gd name="T26" fmla="*/ 25 w 28"/>
                  <a:gd name="T27" fmla="*/ 25 h 30"/>
                  <a:gd name="T28" fmla="*/ 19 w 28"/>
                  <a:gd name="T29" fmla="*/ 28 h 30"/>
                  <a:gd name="T30" fmla="*/ 15 w 28"/>
                  <a:gd name="T31" fmla="*/ 30 h 30"/>
                  <a:gd name="T32" fmla="*/ 15 w 28"/>
                  <a:gd name="T33" fmla="*/ 30 h 30"/>
                  <a:gd name="T34" fmla="*/ 9 w 28"/>
                  <a:gd name="T35" fmla="*/ 28 h 30"/>
                  <a:gd name="T36" fmla="*/ 4 w 28"/>
                  <a:gd name="T37" fmla="*/ 25 h 30"/>
                  <a:gd name="T38" fmla="*/ 1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28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19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7" name="Freeform 9615">
                <a:extLst>
                  <a:ext uri="{FF2B5EF4-FFF2-40B4-BE49-F238E27FC236}">
                    <a16:creationId xmlns:a16="http://schemas.microsoft.com/office/drawing/2014/main" id="{5BCC1BBE-97E0-4DD6-BC42-C10D92652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287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5 w 20"/>
                  <a:gd name="T7" fmla="*/ 8 h 23"/>
                  <a:gd name="T8" fmla="*/ 15 w 20"/>
                  <a:gd name="T9" fmla="*/ 8 h 23"/>
                  <a:gd name="T10" fmla="*/ 15 w 20"/>
                  <a:gd name="T11" fmla="*/ 12 h 23"/>
                  <a:gd name="T12" fmla="*/ 12 w 20"/>
                  <a:gd name="T13" fmla="*/ 17 h 23"/>
                  <a:gd name="T14" fmla="*/ 9 w 20"/>
                  <a:gd name="T15" fmla="*/ 20 h 23"/>
                  <a:gd name="T16" fmla="*/ 3 w 20"/>
                  <a:gd name="T17" fmla="*/ 20 h 23"/>
                  <a:gd name="T18" fmla="*/ 3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5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18 w 20"/>
                  <a:gd name="T41" fmla="*/ 8 h 23"/>
                  <a:gd name="T42" fmla="*/ 17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18" y="8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8" name="Freeform 9616">
                <a:extLst>
                  <a:ext uri="{FF2B5EF4-FFF2-40B4-BE49-F238E27FC236}">
                    <a16:creationId xmlns:a16="http://schemas.microsoft.com/office/drawing/2014/main" id="{F68777FF-91AD-466F-981F-50ECACC3B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280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0 h 16"/>
                  <a:gd name="T16" fmla="*/ 13 w 16"/>
                  <a:gd name="T17" fmla="*/ 1 h 16"/>
                  <a:gd name="T18" fmla="*/ 15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5 w 16"/>
                  <a:gd name="T25" fmla="*/ 12 h 16"/>
                  <a:gd name="T26" fmla="*/ 13 w 16"/>
                  <a:gd name="T27" fmla="*/ 13 h 16"/>
                  <a:gd name="T28" fmla="*/ 10 w 16"/>
                  <a:gd name="T29" fmla="*/ 15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5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5" y="4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7" y="16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9" name="Freeform 9617">
                <a:extLst>
                  <a:ext uri="{FF2B5EF4-FFF2-40B4-BE49-F238E27FC236}">
                    <a16:creationId xmlns:a16="http://schemas.microsoft.com/office/drawing/2014/main" id="{ADC2FADB-2F56-42D8-9AF5-F2C7AA38C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445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1 w 28"/>
                  <a:gd name="T5" fmla="*/ 9 h 28"/>
                  <a:gd name="T6" fmla="*/ 4 w 28"/>
                  <a:gd name="T7" fmla="*/ 4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4 h 28"/>
                  <a:gd name="T18" fmla="*/ 27 w 28"/>
                  <a:gd name="T19" fmla="*/ 9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0" name="Freeform 9618">
                <a:extLst>
                  <a:ext uri="{FF2B5EF4-FFF2-40B4-BE49-F238E27FC236}">
                    <a16:creationId xmlns:a16="http://schemas.microsoft.com/office/drawing/2014/main" id="{371E8553-898F-44CD-AADD-A5F458FBE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448"/>
                <a:ext cx="21" cy="22"/>
              </a:xfrm>
              <a:custGeom>
                <a:avLst/>
                <a:gdLst>
                  <a:gd name="T0" fmla="*/ 13 w 21"/>
                  <a:gd name="T1" fmla="*/ 0 h 22"/>
                  <a:gd name="T2" fmla="*/ 13 w 21"/>
                  <a:gd name="T3" fmla="*/ 0 h 22"/>
                  <a:gd name="T4" fmla="*/ 15 w 21"/>
                  <a:gd name="T5" fmla="*/ 4 h 22"/>
                  <a:gd name="T6" fmla="*/ 16 w 21"/>
                  <a:gd name="T7" fmla="*/ 9 h 22"/>
                  <a:gd name="T8" fmla="*/ 16 w 21"/>
                  <a:gd name="T9" fmla="*/ 9 h 22"/>
                  <a:gd name="T10" fmla="*/ 15 w 21"/>
                  <a:gd name="T11" fmla="*/ 13 h 22"/>
                  <a:gd name="T12" fmla="*/ 13 w 21"/>
                  <a:gd name="T13" fmla="*/ 16 h 22"/>
                  <a:gd name="T14" fmla="*/ 9 w 21"/>
                  <a:gd name="T15" fmla="*/ 19 h 22"/>
                  <a:gd name="T16" fmla="*/ 4 w 21"/>
                  <a:gd name="T17" fmla="*/ 21 h 22"/>
                  <a:gd name="T18" fmla="*/ 4 w 21"/>
                  <a:gd name="T19" fmla="*/ 21 h 22"/>
                  <a:gd name="T20" fmla="*/ 0 w 21"/>
                  <a:gd name="T21" fmla="*/ 19 h 22"/>
                  <a:gd name="T22" fmla="*/ 0 w 21"/>
                  <a:gd name="T23" fmla="*/ 19 h 22"/>
                  <a:gd name="T24" fmla="*/ 4 w 21"/>
                  <a:gd name="T25" fmla="*/ 22 h 22"/>
                  <a:gd name="T26" fmla="*/ 9 w 21"/>
                  <a:gd name="T27" fmla="*/ 22 h 22"/>
                  <a:gd name="T28" fmla="*/ 9 w 21"/>
                  <a:gd name="T29" fmla="*/ 22 h 22"/>
                  <a:gd name="T30" fmla="*/ 13 w 21"/>
                  <a:gd name="T31" fmla="*/ 22 h 22"/>
                  <a:gd name="T32" fmla="*/ 16 w 21"/>
                  <a:gd name="T33" fmla="*/ 19 h 22"/>
                  <a:gd name="T34" fmla="*/ 19 w 21"/>
                  <a:gd name="T35" fmla="*/ 15 h 22"/>
                  <a:gd name="T36" fmla="*/ 21 w 21"/>
                  <a:gd name="T37" fmla="*/ 10 h 22"/>
                  <a:gd name="T38" fmla="*/ 21 w 21"/>
                  <a:gd name="T39" fmla="*/ 10 h 22"/>
                  <a:gd name="T40" fmla="*/ 19 w 21"/>
                  <a:gd name="T41" fmla="*/ 7 h 22"/>
                  <a:gd name="T42" fmla="*/ 18 w 21"/>
                  <a:gd name="T43" fmla="*/ 4 h 22"/>
                  <a:gd name="T44" fmla="*/ 16 w 21"/>
                  <a:gd name="T45" fmla="*/ 1 h 22"/>
                  <a:gd name="T46" fmla="*/ 13 w 21"/>
                  <a:gd name="T47" fmla="*/ 0 h 22"/>
                  <a:gd name="T48" fmla="*/ 13 w 21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21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1" name="Freeform 9619">
                <a:extLst>
                  <a:ext uri="{FF2B5EF4-FFF2-40B4-BE49-F238E27FC236}">
                    <a16:creationId xmlns:a16="http://schemas.microsoft.com/office/drawing/2014/main" id="{862DEA85-032C-44B5-B308-B751E1F89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440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6 h 17"/>
                  <a:gd name="T6" fmla="*/ 3 w 18"/>
                  <a:gd name="T7" fmla="*/ 3 h 17"/>
                  <a:gd name="T8" fmla="*/ 6 w 18"/>
                  <a:gd name="T9" fmla="*/ 2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2 h 17"/>
                  <a:gd name="T16" fmla="*/ 15 w 18"/>
                  <a:gd name="T17" fmla="*/ 3 h 17"/>
                  <a:gd name="T18" fmla="*/ 17 w 18"/>
                  <a:gd name="T19" fmla="*/ 6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2" name="Freeform 9620">
                <a:extLst>
                  <a:ext uri="{FF2B5EF4-FFF2-40B4-BE49-F238E27FC236}">
                    <a16:creationId xmlns:a16="http://schemas.microsoft.com/office/drawing/2014/main" id="{6577CBF7-EB98-4D41-9C3B-89D17C33A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2451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3" name="Freeform 9621">
                <a:extLst>
                  <a:ext uri="{FF2B5EF4-FFF2-40B4-BE49-F238E27FC236}">
                    <a16:creationId xmlns:a16="http://schemas.microsoft.com/office/drawing/2014/main" id="{FFFC905D-5E61-469E-A1EE-1C333478A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454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8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9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3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9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4" name="Freeform 9622">
                <a:extLst>
                  <a:ext uri="{FF2B5EF4-FFF2-40B4-BE49-F238E27FC236}">
                    <a16:creationId xmlns:a16="http://schemas.microsoft.com/office/drawing/2014/main" id="{A35A4B8D-9B49-434D-B394-C9FA30E00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44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6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5" name="Freeform 9623">
                <a:extLst>
                  <a:ext uri="{FF2B5EF4-FFF2-40B4-BE49-F238E27FC236}">
                    <a16:creationId xmlns:a16="http://schemas.microsoft.com/office/drawing/2014/main" id="{F51F166F-3955-45C1-8D32-3BE37EAB7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256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6 w 30"/>
                  <a:gd name="T17" fmla="*/ 4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5 w 30"/>
                  <a:gd name="T37" fmla="*/ 25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6" name="Freeform 9624">
                <a:extLst>
                  <a:ext uri="{FF2B5EF4-FFF2-40B4-BE49-F238E27FC236}">
                    <a16:creationId xmlns:a16="http://schemas.microsoft.com/office/drawing/2014/main" id="{60DA7B1F-2124-4155-BA07-AE07124A4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260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6 w 19"/>
                  <a:gd name="T7" fmla="*/ 9 h 23"/>
                  <a:gd name="T8" fmla="*/ 16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20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7" name="Freeform 9625">
                <a:extLst>
                  <a:ext uri="{FF2B5EF4-FFF2-40B4-BE49-F238E27FC236}">
                    <a16:creationId xmlns:a16="http://schemas.microsoft.com/office/drawing/2014/main" id="{D4EC334E-5B93-48F0-97BB-C8A400265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253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2 w 17"/>
                  <a:gd name="T5" fmla="*/ 4 h 16"/>
                  <a:gd name="T6" fmla="*/ 3 w 17"/>
                  <a:gd name="T7" fmla="*/ 3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2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8" name="Freeform 9626">
                <a:extLst>
                  <a:ext uri="{FF2B5EF4-FFF2-40B4-BE49-F238E27FC236}">
                    <a16:creationId xmlns:a16="http://schemas.microsoft.com/office/drawing/2014/main" id="{B47E9CAC-8E8D-48D2-9E08-E0684CDA5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352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6 w 30"/>
                  <a:gd name="T17" fmla="*/ 4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5 w 30"/>
                  <a:gd name="T37" fmla="*/ 25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9" name="Freeform 9627">
                <a:extLst>
                  <a:ext uri="{FF2B5EF4-FFF2-40B4-BE49-F238E27FC236}">
                    <a16:creationId xmlns:a16="http://schemas.microsoft.com/office/drawing/2014/main" id="{7D80996A-13B4-45E7-89F4-07067C494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356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0" name="Freeform 9628">
                <a:extLst>
                  <a:ext uri="{FF2B5EF4-FFF2-40B4-BE49-F238E27FC236}">
                    <a16:creationId xmlns:a16="http://schemas.microsoft.com/office/drawing/2014/main" id="{2F963B79-35F2-492A-9928-28DC450E1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2349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1" name="Freeform 9629">
                <a:extLst>
                  <a:ext uri="{FF2B5EF4-FFF2-40B4-BE49-F238E27FC236}">
                    <a16:creationId xmlns:a16="http://schemas.microsoft.com/office/drawing/2014/main" id="{D11A14FE-D6AC-43DD-AE54-C1F9E98A1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163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5 w 30"/>
                  <a:gd name="T17" fmla="*/ 4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4 w 30"/>
                  <a:gd name="T37" fmla="*/ 25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2" name="Freeform 9630">
                <a:extLst>
                  <a:ext uri="{FF2B5EF4-FFF2-40B4-BE49-F238E27FC236}">
                    <a16:creationId xmlns:a16="http://schemas.microsoft.com/office/drawing/2014/main" id="{6F2CA283-C6A0-4A79-A4C9-DFCBA5B38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167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18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3" name="Freeform 9631">
                <a:extLst>
                  <a:ext uri="{FF2B5EF4-FFF2-40B4-BE49-F238E27FC236}">
                    <a16:creationId xmlns:a16="http://schemas.microsoft.com/office/drawing/2014/main" id="{7DF70959-F011-48CC-8E6C-E37932A5A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160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0 h 16"/>
                  <a:gd name="T26" fmla="*/ 13 w 16"/>
                  <a:gd name="T27" fmla="*/ 13 h 16"/>
                  <a:gd name="T28" fmla="*/ 12 w 16"/>
                  <a:gd name="T29" fmla="*/ 15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5 h 16"/>
                  <a:gd name="T36" fmla="*/ 3 w 16"/>
                  <a:gd name="T37" fmla="*/ 13 h 16"/>
                  <a:gd name="T38" fmla="*/ 0 w 16"/>
                  <a:gd name="T39" fmla="*/ 10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4" name="Freeform 9632">
                <a:extLst>
                  <a:ext uri="{FF2B5EF4-FFF2-40B4-BE49-F238E27FC236}">
                    <a16:creationId xmlns:a16="http://schemas.microsoft.com/office/drawing/2014/main" id="{E08C4DA9-F3E7-45CE-96DE-4C187772A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2092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1 w 30"/>
                  <a:gd name="T5" fmla="*/ 8 h 29"/>
                  <a:gd name="T6" fmla="*/ 4 w 30"/>
                  <a:gd name="T7" fmla="*/ 3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5 w 30"/>
                  <a:gd name="T17" fmla="*/ 3 h 29"/>
                  <a:gd name="T18" fmla="*/ 28 w 30"/>
                  <a:gd name="T19" fmla="*/ 8 h 29"/>
                  <a:gd name="T20" fmla="*/ 30 w 30"/>
                  <a:gd name="T21" fmla="*/ 14 h 29"/>
                  <a:gd name="T22" fmla="*/ 30 w 30"/>
                  <a:gd name="T23" fmla="*/ 14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8"/>
                    </a:lnTo>
                    <a:lnTo>
                      <a:pt x="30" y="14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5" name="Freeform 9633">
                <a:extLst>
                  <a:ext uri="{FF2B5EF4-FFF2-40B4-BE49-F238E27FC236}">
                    <a16:creationId xmlns:a16="http://schemas.microsoft.com/office/drawing/2014/main" id="{A845725D-0DB6-4AA9-AF87-04AE6640D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095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6" name="Freeform 9634">
                <a:extLst>
                  <a:ext uri="{FF2B5EF4-FFF2-40B4-BE49-F238E27FC236}">
                    <a16:creationId xmlns:a16="http://schemas.microsoft.com/office/drawing/2014/main" id="{21B846D9-B0DA-43F6-9C86-4F4A2832C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08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7" name="Freeform 9635">
                <a:extLst>
                  <a:ext uri="{FF2B5EF4-FFF2-40B4-BE49-F238E27FC236}">
                    <a16:creationId xmlns:a16="http://schemas.microsoft.com/office/drawing/2014/main" id="{863926EC-427A-4672-B026-0C4B2A1FD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001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5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5 w 30"/>
                  <a:gd name="T37" fmla="*/ 25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8" name="Freeform 9636">
                <a:extLst>
                  <a:ext uri="{FF2B5EF4-FFF2-40B4-BE49-F238E27FC236}">
                    <a16:creationId xmlns:a16="http://schemas.microsoft.com/office/drawing/2014/main" id="{EE374B36-9882-4B6B-89A2-4D7441E88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005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18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18 h 23"/>
                  <a:gd name="T22" fmla="*/ 0 w 19"/>
                  <a:gd name="T23" fmla="*/ 18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6 h 23"/>
                  <a:gd name="T42" fmla="*/ 18 w 19"/>
                  <a:gd name="T43" fmla="*/ 3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9" name="Freeform 9637">
                <a:extLst>
                  <a:ext uri="{FF2B5EF4-FFF2-40B4-BE49-F238E27FC236}">
                    <a16:creationId xmlns:a16="http://schemas.microsoft.com/office/drawing/2014/main" id="{7CBA7FC6-3B18-45D9-842A-B432CC71C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98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0 h 16"/>
                  <a:gd name="T26" fmla="*/ 14 w 17"/>
                  <a:gd name="T27" fmla="*/ 13 h 16"/>
                  <a:gd name="T28" fmla="*/ 12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0" name="Freeform 9638">
                <a:extLst>
                  <a:ext uri="{FF2B5EF4-FFF2-40B4-BE49-F238E27FC236}">
                    <a16:creationId xmlns:a16="http://schemas.microsoft.com/office/drawing/2014/main" id="{88DE242C-75C5-49B0-A429-14CCFF265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837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2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9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9 w 29"/>
                  <a:gd name="T25" fmla="*/ 20 h 29"/>
                  <a:gd name="T26" fmla="*/ 24 w 29"/>
                  <a:gd name="T27" fmla="*/ 26 h 29"/>
                  <a:gd name="T28" fmla="*/ 20 w 29"/>
                  <a:gd name="T29" fmla="*/ 29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9 h 29"/>
                  <a:gd name="T36" fmla="*/ 5 w 29"/>
                  <a:gd name="T37" fmla="*/ 26 h 29"/>
                  <a:gd name="T38" fmla="*/ 2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0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1" name="Freeform 9639">
                <a:extLst>
                  <a:ext uri="{FF2B5EF4-FFF2-40B4-BE49-F238E27FC236}">
                    <a16:creationId xmlns:a16="http://schemas.microsoft.com/office/drawing/2014/main" id="{EBE44AA9-5B64-4F11-8F43-B3C992195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1842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7 w 19"/>
                  <a:gd name="T15" fmla="*/ 18 h 22"/>
                  <a:gd name="T16" fmla="*/ 3 w 19"/>
                  <a:gd name="T17" fmla="*/ 19 h 22"/>
                  <a:gd name="T18" fmla="*/ 3 w 19"/>
                  <a:gd name="T19" fmla="*/ 19 h 22"/>
                  <a:gd name="T20" fmla="*/ 0 w 19"/>
                  <a:gd name="T21" fmla="*/ 18 h 22"/>
                  <a:gd name="T22" fmla="*/ 0 w 19"/>
                  <a:gd name="T23" fmla="*/ 18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5 w 19"/>
                  <a:gd name="T33" fmla="*/ 18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6 h 22"/>
                  <a:gd name="T42" fmla="*/ 16 w 19"/>
                  <a:gd name="T43" fmla="*/ 3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3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2" name="Freeform 9640">
                <a:extLst>
                  <a:ext uri="{FF2B5EF4-FFF2-40B4-BE49-F238E27FC236}">
                    <a16:creationId xmlns:a16="http://schemas.microsoft.com/office/drawing/2014/main" id="{A7EC0F7C-6000-47F8-866E-67E914EF2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83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1 h 17"/>
                  <a:gd name="T26" fmla="*/ 14 w 17"/>
                  <a:gd name="T27" fmla="*/ 14 h 17"/>
                  <a:gd name="T28" fmla="*/ 11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2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3" name="Freeform 9641">
                <a:extLst>
                  <a:ext uri="{FF2B5EF4-FFF2-40B4-BE49-F238E27FC236}">
                    <a16:creationId xmlns:a16="http://schemas.microsoft.com/office/drawing/2014/main" id="{779178B8-3D7D-469D-8394-23AF3B9C1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930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0 w 28"/>
                  <a:gd name="T5" fmla="*/ 9 h 30"/>
                  <a:gd name="T6" fmla="*/ 3 w 28"/>
                  <a:gd name="T7" fmla="*/ 5 h 30"/>
                  <a:gd name="T8" fmla="*/ 7 w 28"/>
                  <a:gd name="T9" fmla="*/ 2 h 30"/>
                  <a:gd name="T10" fmla="*/ 13 w 28"/>
                  <a:gd name="T11" fmla="*/ 0 h 30"/>
                  <a:gd name="T12" fmla="*/ 13 w 28"/>
                  <a:gd name="T13" fmla="*/ 0 h 30"/>
                  <a:gd name="T14" fmla="*/ 19 w 28"/>
                  <a:gd name="T15" fmla="*/ 2 h 30"/>
                  <a:gd name="T16" fmla="*/ 24 w 28"/>
                  <a:gd name="T17" fmla="*/ 5 h 30"/>
                  <a:gd name="T18" fmla="*/ 27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7 w 28"/>
                  <a:gd name="T25" fmla="*/ 21 h 30"/>
                  <a:gd name="T26" fmla="*/ 24 w 28"/>
                  <a:gd name="T27" fmla="*/ 26 h 30"/>
                  <a:gd name="T28" fmla="*/ 19 w 28"/>
                  <a:gd name="T29" fmla="*/ 29 h 30"/>
                  <a:gd name="T30" fmla="*/ 13 w 28"/>
                  <a:gd name="T31" fmla="*/ 30 h 30"/>
                  <a:gd name="T32" fmla="*/ 13 w 28"/>
                  <a:gd name="T33" fmla="*/ 30 h 30"/>
                  <a:gd name="T34" fmla="*/ 7 w 28"/>
                  <a:gd name="T35" fmla="*/ 29 h 30"/>
                  <a:gd name="T36" fmla="*/ 3 w 28"/>
                  <a:gd name="T37" fmla="*/ 26 h 30"/>
                  <a:gd name="T38" fmla="*/ 0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7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30"/>
                    </a:lnTo>
                    <a:lnTo>
                      <a:pt x="7" y="29"/>
                    </a:lnTo>
                    <a:lnTo>
                      <a:pt x="3" y="26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4" name="Freeform 9642">
                <a:extLst>
                  <a:ext uri="{FF2B5EF4-FFF2-40B4-BE49-F238E27FC236}">
                    <a16:creationId xmlns:a16="http://schemas.microsoft.com/office/drawing/2014/main" id="{98D4EBAA-0787-4182-935B-52D88FA48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1935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6 w 19"/>
                  <a:gd name="T7" fmla="*/ 7 h 22"/>
                  <a:gd name="T8" fmla="*/ 16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8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5" name="Freeform 9643">
                <a:extLst>
                  <a:ext uri="{FF2B5EF4-FFF2-40B4-BE49-F238E27FC236}">
                    <a16:creationId xmlns:a16="http://schemas.microsoft.com/office/drawing/2014/main" id="{1783328A-876B-4480-A2F6-AED1CD03A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92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2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1 h 17"/>
                  <a:gd name="T26" fmla="*/ 15 w 17"/>
                  <a:gd name="T27" fmla="*/ 14 h 17"/>
                  <a:gd name="T28" fmla="*/ 12 w 17"/>
                  <a:gd name="T29" fmla="*/ 15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5 h 17"/>
                  <a:gd name="T36" fmla="*/ 3 w 17"/>
                  <a:gd name="T37" fmla="*/ 14 h 17"/>
                  <a:gd name="T38" fmla="*/ 2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6" name="Freeform 9644">
                <a:extLst>
                  <a:ext uri="{FF2B5EF4-FFF2-40B4-BE49-F238E27FC236}">
                    <a16:creationId xmlns:a16="http://schemas.microsoft.com/office/drawing/2014/main" id="{9FE9718E-617B-4F69-9F9D-32E5E368F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2023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5 h 30"/>
                  <a:gd name="T8" fmla="*/ 9 w 29"/>
                  <a:gd name="T9" fmla="*/ 2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2 h 30"/>
                  <a:gd name="T16" fmla="*/ 26 w 29"/>
                  <a:gd name="T17" fmla="*/ 5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6 w 29"/>
                  <a:gd name="T27" fmla="*/ 26 h 30"/>
                  <a:gd name="T28" fmla="*/ 20 w 29"/>
                  <a:gd name="T29" fmla="*/ 29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0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7" name="Freeform 9645">
                <a:extLst>
                  <a:ext uri="{FF2B5EF4-FFF2-40B4-BE49-F238E27FC236}">
                    <a16:creationId xmlns:a16="http://schemas.microsoft.com/office/drawing/2014/main" id="{7549BAEE-7164-4784-945E-067764E0D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2028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9 h 22"/>
                  <a:gd name="T8" fmla="*/ 15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3 w 19"/>
                  <a:gd name="T17" fmla="*/ 19 h 22"/>
                  <a:gd name="T18" fmla="*/ 3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5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3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8" name="Freeform 9646">
                <a:extLst>
                  <a:ext uri="{FF2B5EF4-FFF2-40B4-BE49-F238E27FC236}">
                    <a16:creationId xmlns:a16="http://schemas.microsoft.com/office/drawing/2014/main" id="{A678C51B-C520-47BF-8B19-0741A5884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020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2 h 17"/>
                  <a:gd name="T26" fmla="*/ 14 w 17"/>
                  <a:gd name="T27" fmla="*/ 14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4" y="14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9" name="Freeform 9647">
                <a:extLst>
                  <a:ext uri="{FF2B5EF4-FFF2-40B4-BE49-F238E27FC236}">
                    <a16:creationId xmlns:a16="http://schemas.microsoft.com/office/drawing/2014/main" id="{6DC0CF63-F154-4E68-AB66-F53929930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164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2 w 30"/>
                  <a:gd name="T5" fmla="*/ 9 h 29"/>
                  <a:gd name="T6" fmla="*/ 5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6 w 30"/>
                  <a:gd name="T17" fmla="*/ 5 h 29"/>
                  <a:gd name="T18" fmla="*/ 29 w 30"/>
                  <a:gd name="T19" fmla="*/ 9 h 29"/>
                  <a:gd name="T20" fmla="*/ 30 w 30"/>
                  <a:gd name="T21" fmla="*/ 14 h 29"/>
                  <a:gd name="T22" fmla="*/ 30 w 30"/>
                  <a:gd name="T23" fmla="*/ 14 h 29"/>
                  <a:gd name="T24" fmla="*/ 29 w 30"/>
                  <a:gd name="T25" fmla="*/ 20 h 29"/>
                  <a:gd name="T26" fmla="*/ 26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5 w 30"/>
                  <a:gd name="T37" fmla="*/ 24 h 29"/>
                  <a:gd name="T38" fmla="*/ 2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0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0" name="Freeform 9648">
                <a:extLst>
                  <a:ext uri="{FF2B5EF4-FFF2-40B4-BE49-F238E27FC236}">
                    <a16:creationId xmlns:a16="http://schemas.microsoft.com/office/drawing/2014/main" id="{E3A7A05E-9510-4DF2-ACD7-654D8CDD1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167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6 w 19"/>
                  <a:gd name="T33" fmla="*/ 20 h 23"/>
                  <a:gd name="T34" fmla="*/ 18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0"/>
                    </a:lnTo>
                    <a:lnTo>
                      <a:pt x="18" y="17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1" name="Freeform 9649">
                <a:extLst>
                  <a:ext uri="{FF2B5EF4-FFF2-40B4-BE49-F238E27FC236}">
                    <a16:creationId xmlns:a16="http://schemas.microsoft.com/office/drawing/2014/main" id="{0E9F406A-469C-464A-9E1F-CBD96D57B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160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3 w 17"/>
                  <a:gd name="T7" fmla="*/ 3 h 16"/>
                  <a:gd name="T8" fmla="*/ 5 w 17"/>
                  <a:gd name="T9" fmla="*/ 1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1 h 16"/>
                  <a:gd name="T16" fmla="*/ 14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2" name="Freeform 9650">
                <a:extLst>
                  <a:ext uri="{FF2B5EF4-FFF2-40B4-BE49-F238E27FC236}">
                    <a16:creationId xmlns:a16="http://schemas.microsoft.com/office/drawing/2014/main" id="{D8FB0966-C6FB-4984-A570-CECC9780C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247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6 w 30"/>
                  <a:gd name="T17" fmla="*/ 4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5 w 30"/>
                  <a:gd name="T37" fmla="*/ 25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3" name="Freeform 9651">
                <a:extLst>
                  <a:ext uri="{FF2B5EF4-FFF2-40B4-BE49-F238E27FC236}">
                    <a16:creationId xmlns:a16="http://schemas.microsoft.com/office/drawing/2014/main" id="{A48EA629-6828-48A8-8374-23F5099F6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251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4" name="Freeform 9652">
                <a:extLst>
                  <a:ext uri="{FF2B5EF4-FFF2-40B4-BE49-F238E27FC236}">
                    <a16:creationId xmlns:a16="http://schemas.microsoft.com/office/drawing/2014/main" id="{683B5C63-02E5-479C-B5D6-CFC2CBF50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24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4 w 17"/>
                  <a:gd name="T27" fmla="*/ 13 h 16"/>
                  <a:gd name="T28" fmla="*/ 12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3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5" name="Freeform 9653">
                <a:extLst>
                  <a:ext uri="{FF2B5EF4-FFF2-40B4-BE49-F238E27FC236}">
                    <a16:creationId xmlns:a16="http://schemas.microsoft.com/office/drawing/2014/main" id="{2913882A-F927-41AC-9BDB-296B7364C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350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5 h 30"/>
                  <a:gd name="T8" fmla="*/ 9 w 30"/>
                  <a:gd name="T9" fmla="*/ 2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2 h 30"/>
                  <a:gd name="T16" fmla="*/ 26 w 30"/>
                  <a:gd name="T17" fmla="*/ 5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6 h 30"/>
                  <a:gd name="T28" fmla="*/ 21 w 30"/>
                  <a:gd name="T29" fmla="*/ 29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9 h 30"/>
                  <a:gd name="T36" fmla="*/ 5 w 30"/>
                  <a:gd name="T37" fmla="*/ 26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1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6" name="Freeform 9654">
                <a:extLst>
                  <a:ext uri="{FF2B5EF4-FFF2-40B4-BE49-F238E27FC236}">
                    <a16:creationId xmlns:a16="http://schemas.microsoft.com/office/drawing/2014/main" id="{3238FFA9-FAC7-4501-933F-1AAF6CBC0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2355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8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7" name="Freeform 9655">
                <a:extLst>
                  <a:ext uri="{FF2B5EF4-FFF2-40B4-BE49-F238E27FC236}">
                    <a16:creationId xmlns:a16="http://schemas.microsoft.com/office/drawing/2014/main" id="{9C85F8CD-A3AE-4890-98E8-B12C8B828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234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1 h 17"/>
                  <a:gd name="T26" fmla="*/ 14 w 17"/>
                  <a:gd name="T27" fmla="*/ 14 h 17"/>
                  <a:gd name="T28" fmla="*/ 12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3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4" y="14"/>
                    </a:lnTo>
                    <a:lnTo>
                      <a:pt x="12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8" name="Freeform 9656">
                <a:extLst>
                  <a:ext uri="{FF2B5EF4-FFF2-40B4-BE49-F238E27FC236}">
                    <a16:creationId xmlns:a16="http://schemas.microsoft.com/office/drawing/2014/main" id="{B69A9EBF-2FCC-4598-B92C-4E6299810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2443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2 w 30"/>
                  <a:gd name="T5" fmla="*/ 8 h 29"/>
                  <a:gd name="T6" fmla="*/ 5 w 30"/>
                  <a:gd name="T7" fmla="*/ 3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6 w 30"/>
                  <a:gd name="T17" fmla="*/ 3 h 29"/>
                  <a:gd name="T18" fmla="*/ 29 w 30"/>
                  <a:gd name="T19" fmla="*/ 8 h 29"/>
                  <a:gd name="T20" fmla="*/ 30 w 30"/>
                  <a:gd name="T21" fmla="*/ 14 h 29"/>
                  <a:gd name="T22" fmla="*/ 30 w 30"/>
                  <a:gd name="T23" fmla="*/ 14 h 29"/>
                  <a:gd name="T24" fmla="*/ 29 w 30"/>
                  <a:gd name="T25" fmla="*/ 20 h 29"/>
                  <a:gd name="T26" fmla="*/ 26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5 w 30"/>
                  <a:gd name="T37" fmla="*/ 24 h 29"/>
                  <a:gd name="T38" fmla="*/ 2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8"/>
                    </a:lnTo>
                    <a:lnTo>
                      <a:pt x="30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9" name="Freeform 9657">
                <a:extLst>
                  <a:ext uri="{FF2B5EF4-FFF2-40B4-BE49-F238E27FC236}">
                    <a16:creationId xmlns:a16="http://schemas.microsoft.com/office/drawing/2014/main" id="{3C30CA27-B0FA-4068-AD4E-1B9A927D3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2446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6 w 19"/>
                  <a:gd name="T7" fmla="*/ 9 h 23"/>
                  <a:gd name="T8" fmla="*/ 16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4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20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4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0" name="Freeform 9658">
                <a:extLst>
                  <a:ext uri="{FF2B5EF4-FFF2-40B4-BE49-F238E27FC236}">
                    <a16:creationId xmlns:a16="http://schemas.microsoft.com/office/drawing/2014/main" id="{2B2C641F-F496-4617-B427-836AC6F0F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439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2 w 17"/>
                  <a:gd name="T5" fmla="*/ 4 h 16"/>
                  <a:gd name="T6" fmla="*/ 3 w 17"/>
                  <a:gd name="T7" fmla="*/ 3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2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1" name="Freeform 9659">
                <a:extLst>
                  <a:ext uri="{FF2B5EF4-FFF2-40B4-BE49-F238E27FC236}">
                    <a16:creationId xmlns:a16="http://schemas.microsoft.com/office/drawing/2014/main" id="{447E2123-700D-458E-B7AF-D8B2F3016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753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2 w 30"/>
                  <a:gd name="T5" fmla="*/ 8 h 29"/>
                  <a:gd name="T6" fmla="*/ 5 w 30"/>
                  <a:gd name="T7" fmla="*/ 3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6 w 30"/>
                  <a:gd name="T17" fmla="*/ 3 h 29"/>
                  <a:gd name="T18" fmla="*/ 29 w 30"/>
                  <a:gd name="T19" fmla="*/ 8 h 29"/>
                  <a:gd name="T20" fmla="*/ 30 w 30"/>
                  <a:gd name="T21" fmla="*/ 14 h 29"/>
                  <a:gd name="T22" fmla="*/ 30 w 30"/>
                  <a:gd name="T23" fmla="*/ 14 h 29"/>
                  <a:gd name="T24" fmla="*/ 29 w 30"/>
                  <a:gd name="T25" fmla="*/ 20 h 29"/>
                  <a:gd name="T26" fmla="*/ 26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5 w 30"/>
                  <a:gd name="T37" fmla="*/ 24 h 29"/>
                  <a:gd name="T38" fmla="*/ 2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8"/>
                    </a:lnTo>
                    <a:lnTo>
                      <a:pt x="30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2" name="Freeform 9660">
                <a:extLst>
                  <a:ext uri="{FF2B5EF4-FFF2-40B4-BE49-F238E27FC236}">
                    <a16:creationId xmlns:a16="http://schemas.microsoft.com/office/drawing/2014/main" id="{3C5658F8-72BC-455A-B70D-FE4A58270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756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3" name="Freeform 9661">
                <a:extLst>
                  <a:ext uri="{FF2B5EF4-FFF2-40B4-BE49-F238E27FC236}">
                    <a16:creationId xmlns:a16="http://schemas.microsoft.com/office/drawing/2014/main" id="{038CC9FA-3058-40B0-9D80-CCC928BE7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1749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4" name="Freeform 9662">
                <a:extLst>
                  <a:ext uri="{FF2B5EF4-FFF2-40B4-BE49-F238E27FC236}">
                    <a16:creationId xmlns:a16="http://schemas.microsoft.com/office/drawing/2014/main" id="{1EE08B30-A180-4A28-9EDA-D7B7F9299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815"/>
                <a:ext cx="29" cy="28"/>
              </a:xfrm>
              <a:custGeom>
                <a:avLst/>
                <a:gdLst>
                  <a:gd name="T0" fmla="*/ 0 w 29"/>
                  <a:gd name="T1" fmla="*/ 13 h 28"/>
                  <a:gd name="T2" fmla="*/ 0 w 29"/>
                  <a:gd name="T3" fmla="*/ 13 h 28"/>
                  <a:gd name="T4" fmla="*/ 2 w 29"/>
                  <a:gd name="T5" fmla="*/ 9 h 28"/>
                  <a:gd name="T6" fmla="*/ 5 w 29"/>
                  <a:gd name="T7" fmla="*/ 4 h 28"/>
                  <a:gd name="T8" fmla="*/ 9 w 29"/>
                  <a:gd name="T9" fmla="*/ 0 h 28"/>
                  <a:gd name="T10" fmla="*/ 15 w 29"/>
                  <a:gd name="T11" fmla="*/ 0 h 28"/>
                  <a:gd name="T12" fmla="*/ 15 w 29"/>
                  <a:gd name="T13" fmla="*/ 0 h 28"/>
                  <a:gd name="T14" fmla="*/ 20 w 29"/>
                  <a:gd name="T15" fmla="*/ 0 h 28"/>
                  <a:gd name="T16" fmla="*/ 24 w 29"/>
                  <a:gd name="T17" fmla="*/ 4 h 28"/>
                  <a:gd name="T18" fmla="*/ 27 w 29"/>
                  <a:gd name="T19" fmla="*/ 9 h 28"/>
                  <a:gd name="T20" fmla="*/ 29 w 29"/>
                  <a:gd name="T21" fmla="*/ 13 h 28"/>
                  <a:gd name="T22" fmla="*/ 29 w 29"/>
                  <a:gd name="T23" fmla="*/ 13 h 28"/>
                  <a:gd name="T24" fmla="*/ 27 w 29"/>
                  <a:gd name="T25" fmla="*/ 19 h 28"/>
                  <a:gd name="T26" fmla="*/ 24 w 29"/>
                  <a:gd name="T27" fmla="*/ 24 h 28"/>
                  <a:gd name="T28" fmla="*/ 20 w 29"/>
                  <a:gd name="T29" fmla="*/ 27 h 28"/>
                  <a:gd name="T30" fmla="*/ 15 w 29"/>
                  <a:gd name="T31" fmla="*/ 28 h 28"/>
                  <a:gd name="T32" fmla="*/ 15 w 29"/>
                  <a:gd name="T33" fmla="*/ 28 h 28"/>
                  <a:gd name="T34" fmla="*/ 9 w 29"/>
                  <a:gd name="T35" fmla="*/ 27 h 28"/>
                  <a:gd name="T36" fmla="*/ 5 w 29"/>
                  <a:gd name="T37" fmla="*/ 24 h 28"/>
                  <a:gd name="T38" fmla="*/ 2 w 29"/>
                  <a:gd name="T39" fmla="*/ 19 h 28"/>
                  <a:gd name="T40" fmla="*/ 0 w 29"/>
                  <a:gd name="T41" fmla="*/ 13 h 28"/>
                  <a:gd name="T42" fmla="*/ 0 w 29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5" name="Freeform 9663">
                <a:extLst>
                  <a:ext uri="{FF2B5EF4-FFF2-40B4-BE49-F238E27FC236}">
                    <a16:creationId xmlns:a16="http://schemas.microsoft.com/office/drawing/2014/main" id="{637E9290-F26F-4EED-9946-CBB0A32A5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818"/>
                <a:ext cx="21" cy="22"/>
              </a:xfrm>
              <a:custGeom>
                <a:avLst/>
                <a:gdLst>
                  <a:gd name="T0" fmla="*/ 14 w 21"/>
                  <a:gd name="T1" fmla="*/ 0 h 22"/>
                  <a:gd name="T2" fmla="*/ 14 w 21"/>
                  <a:gd name="T3" fmla="*/ 0 h 22"/>
                  <a:gd name="T4" fmla="*/ 15 w 21"/>
                  <a:gd name="T5" fmla="*/ 4 h 22"/>
                  <a:gd name="T6" fmla="*/ 17 w 21"/>
                  <a:gd name="T7" fmla="*/ 9 h 22"/>
                  <a:gd name="T8" fmla="*/ 17 w 21"/>
                  <a:gd name="T9" fmla="*/ 9 h 22"/>
                  <a:gd name="T10" fmla="*/ 15 w 21"/>
                  <a:gd name="T11" fmla="*/ 13 h 22"/>
                  <a:gd name="T12" fmla="*/ 14 w 21"/>
                  <a:gd name="T13" fmla="*/ 16 h 22"/>
                  <a:gd name="T14" fmla="*/ 9 w 21"/>
                  <a:gd name="T15" fmla="*/ 19 h 22"/>
                  <a:gd name="T16" fmla="*/ 5 w 21"/>
                  <a:gd name="T17" fmla="*/ 21 h 22"/>
                  <a:gd name="T18" fmla="*/ 5 w 21"/>
                  <a:gd name="T19" fmla="*/ 21 h 22"/>
                  <a:gd name="T20" fmla="*/ 0 w 21"/>
                  <a:gd name="T21" fmla="*/ 19 h 22"/>
                  <a:gd name="T22" fmla="*/ 0 w 21"/>
                  <a:gd name="T23" fmla="*/ 19 h 22"/>
                  <a:gd name="T24" fmla="*/ 5 w 21"/>
                  <a:gd name="T25" fmla="*/ 22 h 22"/>
                  <a:gd name="T26" fmla="*/ 9 w 21"/>
                  <a:gd name="T27" fmla="*/ 22 h 22"/>
                  <a:gd name="T28" fmla="*/ 9 w 21"/>
                  <a:gd name="T29" fmla="*/ 22 h 22"/>
                  <a:gd name="T30" fmla="*/ 14 w 21"/>
                  <a:gd name="T31" fmla="*/ 22 h 22"/>
                  <a:gd name="T32" fmla="*/ 17 w 21"/>
                  <a:gd name="T33" fmla="*/ 19 h 22"/>
                  <a:gd name="T34" fmla="*/ 20 w 21"/>
                  <a:gd name="T35" fmla="*/ 15 h 22"/>
                  <a:gd name="T36" fmla="*/ 21 w 21"/>
                  <a:gd name="T37" fmla="*/ 10 h 22"/>
                  <a:gd name="T38" fmla="*/ 21 w 21"/>
                  <a:gd name="T39" fmla="*/ 10 h 22"/>
                  <a:gd name="T40" fmla="*/ 20 w 21"/>
                  <a:gd name="T41" fmla="*/ 7 h 22"/>
                  <a:gd name="T42" fmla="*/ 18 w 21"/>
                  <a:gd name="T43" fmla="*/ 4 h 22"/>
                  <a:gd name="T44" fmla="*/ 17 w 21"/>
                  <a:gd name="T45" fmla="*/ 1 h 22"/>
                  <a:gd name="T46" fmla="*/ 14 w 21"/>
                  <a:gd name="T47" fmla="*/ 0 h 22"/>
                  <a:gd name="T48" fmla="*/ 14 w 21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2">
                    <a:moveTo>
                      <a:pt x="14" y="0"/>
                    </a:moveTo>
                    <a:lnTo>
                      <a:pt x="14" y="0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4" y="16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22"/>
                    </a:lnTo>
                    <a:lnTo>
                      <a:pt x="9" y="22"/>
                    </a:lnTo>
                    <a:lnTo>
                      <a:pt x="14" y="22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1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6" name="Freeform 9664">
                <a:extLst>
                  <a:ext uri="{FF2B5EF4-FFF2-40B4-BE49-F238E27FC236}">
                    <a16:creationId xmlns:a16="http://schemas.microsoft.com/office/drawing/2014/main" id="{A4F2C53F-24FB-4A5B-AF6D-8A6F8F2C1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810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2 w 17"/>
                  <a:gd name="T7" fmla="*/ 3 h 17"/>
                  <a:gd name="T8" fmla="*/ 5 w 17"/>
                  <a:gd name="T9" fmla="*/ 2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2 h 17"/>
                  <a:gd name="T16" fmla="*/ 14 w 17"/>
                  <a:gd name="T17" fmla="*/ 3 h 17"/>
                  <a:gd name="T18" fmla="*/ 15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5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7" name="Freeform 9665">
                <a:extLst>
                  <a:ext uri="{FF2B5EF4-FFF2-40B4-BE49-F238E27FC236}">
                    <a16:creationId xmlns:a16="http://schemas.microsoft.com/office/drawing/2014/main" id="{630B0F5D-A670-4C6F-B6B0-05B5EA8CE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1848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3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8" name="Freeform 9666">
                <a:extLst>
                  <a:ext uri="{FF2B5EF4-FFF2-40B4-BE49-F238E27FC236}">
                    <a16:creationId xmlns:a16="http://schemas.microsoft.com/office/drawing/2014/main" id="{73D8F9C9-87A1-45DD-9E7F-7D50F3903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1851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8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8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9" name="Freeform 9667">
                <a:extLst>
                  <a:ext uri="{FF2B5EF4-FFF2-40B4-BE49-F238E27FC236}">
                    <a16:creationId xmlns:a16="http://schemas.microsoft.com/office/drawing/2014/main" id="{37D7E30E-97C1-4826-A550-A36B8773A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843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3 w 17"/>
                  <a:gd name="T7" fmla="*/ 3 h 17"/>
                  <a:gd name="T8" fmla="*/ 5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4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0" name="Freeform 9668">
                <a:extLst>
                  <a:ext uri="{FF2B5EF4-FFF2-40B4-BE49-F238E27FC236}">
                    <a16:creationId xmlns:a16="http://schemas.microsoft.com/office/drawing/2014/main" id="{5D13DF15-0387-42C5-8C29-3156C1F6F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813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5 w 28"/>
                  <a:gd name="T11" fmla="*/ 0 h 29"/>
                  <a:gd name="T12" fmla="*/ 15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8 w 28"/>
                  <a:gd name="T19" fmla="*/ 9 h 29"/>
                  <a:gd name="T20" fmla="*/ 28 w 28"/>
                  <a:gd name="T21" fmla="*/ 14 h 29"/>
                  <a:gd name="T22" fmla="*/ 28 w 28"/>
                  <a:gd name="T23" fmla="*/ 14 h 29"/>
                  <a:gd name="T24" fmla="*/ 28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5 w 28"/>
                  <a:gd name="T31" fmla="*/ 29 h 29"/>
                  <a:gd name="T32" fmla="*/ 15 w 28"/>
                  <a:gd name="T33" fmla="*/ 29 h 29"/>
                  <a:gd name="T34" fmla="*/ 9 w 28"/>
                  <a:gd name="T35" fmla="*/ 27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8" y="9"/>
                    </a:lnTo>
                    <a:lnTo>
                      <a:pt x="28" y="14"/>
                    </a:lnTo>
                    <a:lnTo>
                      <a:pt x="28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1" name="Freeform 9669">
                <a:extLst>
                  <a:ext uri="{FF2B5EF4-FFF2-40B4-BE49-F238E27FC236}">
                    <a16:creationId xmlns:a16="http://schemas.microsoft.com/office/drawing/2014/main" id="{877A4465-AE61-43F3-9FD6-625C96D0B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1816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8 w 20"/>
                  <a:gd name="T15" fmla="*/ 20 h 23"/>
                  <a:gd name="T16" fmla="*/ 3 w 20"/>
                  <a:gd name="T17" fmla="*/ 21 h 23"/>
                  <a:gd name="T18" fmla="*/ 3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5 w 20"/>
                  <a:gd name="T33" fmla="*/ 20 h 23"/>
                  <a:gd name="T34" fmla="*/ 18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18 w 20"/>
                  <a:gd name="T41" fmla="*/ 8 h 23"/>
                  <a:gd name="T42" fmla="*/ 17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8" y="20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5" y="20"/>
                    </a:lnTo>
                    <a:lnTo>
                      <a:pt x="18" y="17"/>
                    </a:lnTo>
                    <a:lnTo>
                      <a:pt x="20" y="12"/>
                    </a:lnTo>
                    <a:lnTo>
                      <a:pt x="18" y="8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2" name="Freeform 9670">
                <a:extLst>
                  <a:ext uri="{FF2B5EF4-FFF2-40B4-BE49-F238E27FC236}">
                    <a16:creationId xmlns:a16="http://schemas.microsoft.com/office/drawing/2014/main" id="{4783C660-E8A0-4741-B8C7-B165A8DB7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180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1 w 16"/>
                  <a:gd name="T7" fmla="*/ 3 h 16"/>
                  <a:gd name="T8" fmla="*/ 4 w 16"/>
                  <a:gd name="T9" fmla="*/ 1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1 h 16"/>
                  <a:gd name="T16" fmla="*/ 13 w 16"/>
                  <a:gd name="T17" fmla="*/ 3 h 16"/>
                  <a:gd name="T18" fmla="*/ 15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5 w 16"/>
                  <a:gd name="T25" fmla="*/ 12 h 16"/>
                  <a:gd name="T26" fmla="*/ 13 w 16"/>
                  <a:gd name="T27" fmla="*/ 15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3" name="Freeform 9671">
                <a:extLst>
                  <a:ext uri="{FF2B5EF4-FFF2-40B4-BE49-F238E27FC236}">
                    <a16:creationId xmlns:a16="http://schemas.microsoft.com/office/drawing/2014/main" id="{F2288C4C-478B-473B-8642-F769D059B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77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2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1 w 29"/>
                  <a:gd name="T15" fmla="*/ 2 h 29"/>
                  <a:gd name="T16" fmla="*/ 26 w 29"/>
                  <a:gd name="T17" fmla="*/ 5 h 29"/>
                  <a:gd name="T18" fmla="*/ 29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9 w 29"/>
                  <a:gd name="T25" fmla="*/ 20 h 29"/>
                  <a:gd name="T26" fmla="*/ 26 w 29"/>
                  <a:gd name="T27" fmla="*/ 24 h 29"/>
                  <a:gd name="T28" fmla="*/ 21 w 29"/>
                  <a:gd name="T29" fmla="*/ 29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9 h 29"/>
                  <a:gd name="T36" fmla="*/ 5 w 29"/>
                  <a:gd name="T37" fmla="*/ 24 h 29"/>
                  <a:gd name="T38" fmla="*/ 2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4" name="Freeform 9672">
                <a:extLst>
                  <a:ext uri="{FF2B5EF4-FFF2-40B4-BE49-F238E27FC236}">
                    <a16:creationId xmlns:a16="http://schemas.microsoft.com/office/drawing/2014/main" id="{D417949E-0509-4C8F-815E-C9378682B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80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8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6 w 19"/>
                  <a:gd name="T33" fmla="*/ 20 h 23"/>
                  <a:gd name="T34" fmla="*/ 18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3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0"/>
                    </a:lnTo>
                    <a:lnTo>
                      <a:pt x="18" y="17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5" name="Freeform 9673">
                <a:extLst>
                  <a:ext uri="{FF2B5EF4-FFF2-40B4-BE49-F238E27FC236}">
                    <a16:creationId xmlns:a16="http://schemas.microsoft.com/office/drawing/2014/main" id="{1B754CF8-DC46-4AA6-AADA-F446E2A58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77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5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5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6" name="Freeform 9674">
                <a:extLst>
                  <a:ext uri="{FF2B5EF4-FFF2-40B4-BE49-F238E27FC236}">
                    <a16:creationId xmlns:a16="http://schemas.microsoft.com/office/drawing/2014/main" id="{9E8A0101-1873-4369-8436-574889EC2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858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0 w 28"/>
                  <a:gd name="T5" fmla="*/ 9 h 30"/>
                  <a:gd name="T6" fmla="*/ 4 w 28"/>
                  <a:gd name="T7" fmla="*/ 5 h 30"/>
                  <a:gd name="T8" fmla="*/ 9 w 28"/>
                  <a:gd name="T9" fmla="*/ 2 h 30"/>
                  <a:gd name="T10" fmla="*/ 13 w 28"/>
                  <a:gd name="T11" fmla="*/ 0 h 30"/>
                  <a:gd name="T12" fmla="*/ 13 w 28"/>
                  <a:gd name="T13" fmla="*/ 0 h 30"/>
                  <a:gd name="T14" fmla="*/ 19 w 28"/>
                  <a:gd name="T15" fmla="*/ 2 h 30"/>
                  <a:gd name="T16" fmla="*/ 24 w 28"/>
                  <a:gd name="T17" fmla="*/ 5 h 30"/>
                  <a:gd name="T18" fmla="*/ 27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7 w 28"/>
                  <a:gd name="T25" fmla="*/ 21 h 30"/>
                  <a:gd name="T26" fmla="*/ 24 w 28"/>
                  <a:gd name="T27" fmla="*/ 26 h 30"/>
                  <a:gd name="T28" fmla="*/ 19 w 28"/>
                  <a:gd name="T29" fmla="*/ 29 h 30"/>
                  <a:gd name="T30" fmla="*/ 13 w 28"/>
                  <a:gd name="T31" fmla="*/ 30 h 30"/>
                  <a:gd name="T32" fmla="*/ 13 w 28"/>
                  <a:gd name="T33" fmla="*/ 30 h 30"/>
                  <a:gd name="T34" fmla="*/ 9 w 28"/>
                  <a:gd name="T35" fmla="*/ 29 h 30"/>
                  <a:gd name="T36" fmla="*/ 4 w 28"/>
                  <a:gd name="T37" fmla="*/ 26 h 30"/>
                  <a:gd name="T38" fmla="*/ 0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30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7" name="Freeform 9675">
                <a:extLst>
                  <a:ext uri="{FF2B5EF4-FFF2-40B4-BE49-F238E27FC236}">
                    <a16:creationId xmlns:a16="http://schemas.microsoft.com/office/drawing/2014/main" id="{9AAA5A36-69A7-4AA3-9B7A-E470F181C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863"/>
                <a:ext cx="19" cy="22"/>
              </a:xfrm>
              <a:custGeom>
                <a:avLst/>
                <a:gdLst>
                  <a:gd name="T0" fmla="*/ 13 w 19"/>
                  <a:gd name="T1" fmla="*/ 0 h 22"/>
                  <a:gd name="T2" fmla="*/ 13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6 w 19"/>
                  <a:gd name="T45" fmla="*/ 1 h 22"/>
                  <a:gd name="T46" fmla="*/ 13 w 19"/>
                  <a:gd name="T47" fmla="*/ 0 h 22"/>
                  <a:gd name="T48" fmla="*/ 13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8" name="Freeform 9676">
                <a:extLst>
                  <a:ext uri="{FF2B5EF4-FFF2-40B4-BE49-F238E27FC236}">
                    <a16:creationId xmlns:a16="http://schemas.microsoft.com/office/drawing/2014/main" id="{B9DC6ACD-4596-4FB3-BECD-107D11727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855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4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9" name="Freeform 9677">
                <a:extLst>
                  <a:ext uri="{FF2B5EF4-FFF2-40B4-BE49-F238E27FC236}">
                    <a16:creationId xmlns:a16="http://schemas.microsoft.com/office/drawing/2014/main" id="{37D93834-4D71-4D81-BC7E-F0A688729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948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0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7 w 28"/>
                  <a:gd name="T25" fmla="*/ 21 h 29"/>
                  <a:gd name="T26" fmla="*/ 24 w 28"/>
                  <a:gd name="T27" fmla="*/ 26 h 29"/>
                  <a:gd name="T28" fmla="*/ 19 w 28"/>
                  <a:gd name="T29" fmla="*/ 29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9 h 29"/>
                  <a:gd name="T36" fmla="*/ 4 w 28"/>
                  <a:gd name="T37" fmla="*/ 26 h 29"/>
                  <a:gd name="T38" fmla="*/ 0 w 28"/>
                  <a:gd name="T39" fmla="*/ 21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29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0" name="Freeform 9678">
                <a:extLst>
                  <a:ext uri="{FF2B5EF4-FFF2-40B4-BE49-F238E27FC236}">
                    <a16:creationId xmlns:a16="http://schemas.microsoft.com/office/drawing/2014/main" id="{DFBEFCF9-850E-43AD-B198-4B26BE34F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953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6 w 19"/>
                  <a:gd name="T7" fmla="*/ 7 h 22"/>
                  <a:gd name="T8" fmla="*/ 16 w 19"/>
                  <a:gd name="T9" fmla="*/ 7 h 22"/>
                  <a:gd name="T10" fmla="*/ 15 w 19"/>
                  <a:gd name="T11" fmla="*/ 12 h 22"/>
                  <a:gd name="T12" fmla="*/ 13 w 19"/>
                  <a:gd name="T13" fmla="*/ 16 h 22"/>
                  <a:gd name="T14" fmla="*/ 9 w 19"/>
                  <a:gd name="T15" fmla="*/ 18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8 h 22"/>
                  <a:gd name="T22" fmla="*/ 0 w 19"/>
                  <a:gd name="T23" fmla="*/ 18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8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3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3" y="16"/>
                    </a:lnTo>
                    <a:lnTo>
                      <a:pt x="9" y="18"/>
                    </a:lnTo>
                    <a:lnTo>
                      <a:pt x="4" y="19"/>
                    </a:lnTo>
                    <a:lnTo>
                      <a:pt x="0" y="18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1" name="Freeform 9679">
                <a:extLst>
                  <a:ext uri="{FF2B5EF4-FFF2-40B4-BE49-F238E27FC236}">
                    <a16:creationId xmlns:a16="http://schemas.microsoft.com/office/drawing/2014/main" id="{6B1ED8D4-2B24-4581-9E45-62957FE5C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945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2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1 h 17"/>
                  <a:gd name="T26" fmla="*/ 15 w 17"/>
                  <a:gd name="T27" fmla="*/ 14 h 17"/>
                  <a:gd name="T28" fmla="*/ 12 w 17"/>
                  <a:gd name="T29" fmla="*/ 15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5 h 17"/>
                  <a:gd name="T36" fmla="*/ 3 w 17"/>
                  <a:gd name="T37" fmla="*/ 14 h 17"/>
                  <a:gd name="T38" fmla="*/ 2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2" name="Freeform 9680">
                <a:extLst>
                  <a:ext uri="{FF2B5EF4-FFF2-40B4-BE49-F238E27FC236}">
                    <a16:creationId xmlns:a16="http://schemas.microsoft.com/office/drawing/2014/main" id="{D81F5B42-FF69-47D9-A82F-3F70D8B80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023"/>
                <a:ext cx="29" cy="29"/>
              </a:xfrm>
              <a:custGeom>
                <a:avLst/>
                <a:gdLst>
                  <a:gd name="T0" fmla="*/ 0 w 29"/>
                  <a:gd name="T1" fmla="*/ 14 h 29"/>
                  <a:gd name="T2" fmla="*/ 0 w 29"/>
                  <a:gd name="T3" fmla="*/ 14 h 29"/>
                  <a:gd name="T4" fmla="*/ 2 w 29"/>
                  <a:gd name="T5" fmla="*/ 8 h 29"/>
                  <a:gd name="T6" fmla="*/ 5 w 29"/>
                  <a:gd name="T7" fmla="*/ 3 h 29"/>
                  <a:gd name="T8" fmla="*/ 9 w 29"/>
                  <a:gd name="T9" fmla="*/ 0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0 h 29"/>
                  <a:gd name="T16" fmla="*/ 24 w 29"/>
                  <a:gd name="T17" fmla="*/ 3 h 29"/>
                  <a:gd name="T18" fmla="*/ 27 w 29"/>
                  <a:gd name="T19" fmla="*/ 8 h 29"/>
                  <a:gd name="T20" fmla="*/ 29 w 29"/>
                  <a:gd name="T21" fmla="*/ 14 h 29"/>
                  <a:gd name="T22" fmla="*/ 29 w 29"/>
                  <a:gd name="T23" fmla="*/ 14 h 29"/>
                  <a:gd name="T24" fmla="*/ 27 w 29"/>
                  <a:gd name="T25" fmla="*/ 20 h 29"/>
                  <a:gd name="T26" fmla="*/ 24 w 29"/>
                  <a:gd name="T27" fmla="*/ 24 h 29"/>
                  <a:gd name="T28" fmla="*/ 20 w 29"/>
                  <a:gd name="T29" fmla="*/ 27 h 29"/>
                  <a:gd name="T30" fmla="*/ 14 w 29"/>
                  <a:gd name="T31" fmla="*/ 29 h 29"/>
                  <a:gd name="T32" fmla="*/ 14 w 29"/>
                  <a:gd name="T33" fmla="*/ 29 h 29"/>
                  <a:gd name="T34" fmla="*/ 9 w 29"/>
                  <a:gd name="T35" fmla="*/ 27 h 29"/>
                  <a:gd name="T36" fmla="*/ 5 w 29"/>
                  <a:gd name="T37" fmla="*/ 24 h 29"/>
                  <a:gd name="T38" fmla="*/ 2 w 29"/>
                  <a:gd name="T39" fmla="*/ 20 h 29"/>
                  <a:gd name="T40" fmla="*/ 0 w 29"/>
                  <a:gd name="T41" fmla="*/ 14 h 29"/>
                  <a:gd name="T42" fmla="*/ 0 w 29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3"/>
                    </a:lnTo>
                    <a:lnTo>
                      <a:pt x="27" y="8"/>
                    </a:lnTo>
                    <a:lnTo>
                      <a:pt x="29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4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3" name="Freeform 9681">
                <a:extLst>
                  <a:ext uri="{FF2B5EF4-FFF2-40B4-BE49-F238E27FC236}">
                    <a16:creationId xmlns:a16="http://schemas.microsoft.com/office/drawing/2014/main" id="{BDE36DF9-5B66-4132-8BF0-516A47CC3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026"/>
                <a:ext cx="21" cy="23"/>
              </a:xfrm>
              <a:custGeom>
                <a:avLst/>
                <a:gdLst>
                  <a:gd name="T0" fmla="*/ 14 w 21"/>
                  <a:gd name="T1" fmla="*/ 0 h 23"/>
                  <a:gd name="T2" fmla="*/ 14 w 21"/>
                  <a:gd name="T3" fmla="*/ 0 h 23"/>
                  <a:gd name="T4" fmla="*/ 15 w 21"/>
                  <a:gd name="T5" fmla="*/ 5 h 23"/>
                  <a:gd name="T6" fmla="*/ 17 w 21"/>
                  <a:gd name="T7" fmla="*/ 9 h 23"/>
                  <a:gd name="T8" fmla="*/ 17 w 21"/>
                  <a:gd name="T9" fmla="*/ 9 h 23"/>
                  <a:gd name="T10" fmla="*/ 15 w 21"/>
                  <a:gd name="T11" fmla="*/ 14 h 23"/>
                  <a:gd name="T12" fmla="*/ 14 w 21"/>
                  <a:gd name="T13" fmla="*/ 17 h 23"/>
                  <a:gd name="T14" fmla="*/ 9 w 21"/>
                  <a:gd name="T15" fmla="*/ 20 h 23"/>
                  <a:gd name="T16" fmla="*/ 5 w 21"/>
                  <a:gd name="T17" fmla="*/ 20 h 23"/>
                  <a:gd name="T18" fmla="*/ 5 w 21"/>
                  <a:gd name="T19" fmla="*/ 20 h 23"/>
                  <a:gd name="T20" fmla="*/ 0 w 21"/>
                  <a:gd name="T21" fmla="*/ 20 h 23"/>
                  <a:gd name="T22" fmla="*/ 0 w 21"/>
                  <a:gd name="T23" fmla="*/ 20 h 23"/>
                  <a:gd name="T24" fmla="*/ 5 w 21"/>
                  <a:gd name="T25" fmla="*/ 21 h 23"/>
                  <a:gd name="T26" fmla="*/ 9 w 21"/>
                  <a:gd name="T27" fmla="*/ 23 h 23"/>
                  <a:gd name="T28" fmla="*/ 9 w 21"/>
                  <a:gd name="T29" fmla="*/ 23 h 23"/>
                  <a:gd name="T30" fmla="*/ 14 w 21"/>
                  <a:gd name="T31" fmla="*/ 21 h 23"/>
                  <a:gd name="T32" fmla="*/ 17 w 21"/>
                  <a:gd name="T33" fmla="*/ 20 h 23"/>
                  <a:gd name="T34" fmla="*/ 20 w 21"/>
                  <a:gd name="T35" fmla="*/ 15 h 23"/>
                  <a:gd name="T36" fmla="*/ 21 w 21"/>
                  <a:gd name="T37" fmla="*/ 11 h 23"/>
                  <a:gd name="T38" fmla="*/ 21 w 21"/>
                  <a:gd name="T39" fmla="*/ 11 h 23"/>
                  <a:gd name="T40" fmla="*/ 20 w 21"/>
                  <a:gd name="T41" fmla="*/ 8 h 23"/>
                  <a:gd name="T42" fmla="*/ 18 w 21"/>
                  <a:gd name="T43" fmla="*/ 5 h 23"/>
                  <a:gd name="T44" fmla="*/ 17 w 21"/>
                  <a:gd name="T45" fmla="*/ 2 h 23"/>
                  <a:gd name="T46" fmla="*/ 14 w 21"/>
                  <a:gd name="T47" fmla="*/ 0 h 23"/>
                  <a:gd name="T48" fmla="*/ 14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4" y="0"/>
                    </a:moveTo>
                    <a:lnTo>
                      <a:pt x="14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4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1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4" name="Freeform 9682">
                <a:extLst>
                  <a:ext uri="{FF2B5EF4-FFF2-40B4-BE49-F238E27FC236}">
                    <a16:creationId xmlns:a16="http://schemas.microsoft.com/office/drawing/2014/main" id="{E51EBFC5-AECC-4FFD-8DBF-8697CF78A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019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3 h 16"/>
                  <a:gd name="T18" fmla="*/ 15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5 w 17"/>
                  <a:gd name="T25" fmla="*/ 12 h 16"/>
                  <a:gd name="T26" fmla="*/ 14 w 17"/>
                  <a:gd name="T27" fmla="*/ 13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5" name="Freeform 9683">
                <a:extLst>
                  <a:ext uri="{FF2B5EF4-FFF2-40B4-BE49-F238E27FC236}">
                    <a16:creationId xmlns:a16="http://schemas.microsoft.com/office/drawing/2014/main" id="{B07CE828-D786-47E5-863D-E2D7643C3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963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1 w 28"/>
                  <a:gd name="T5" fmla="*/ 8 h 29"/>
                  <a:gd name="T6" fmla="*/ 4 w 28"/>
                  <a:gd name="T7" fmla="*/ 3 h 29"/>
                  <a:gd name="T8" fmla="*/ 9 w 28"/>
                  <a:gd name="T9" fmla="*/ 0 h 29"/>
                  <a:gd name="T10" fmla="*/ 15 w 28"/>
                  <a:gd name="T11" fmla="*/ 0 h 29"/>
                  <a:gd name="T12" fmla="*/ 15 w 28"/>
                  <a:gd name="T13" fmla="*/ 0 h 29"/>
                  <a:gd name="T14" fmla="*/ 19 w 28"/>
                  <a:gd name="T15" fmla="*/ 0 h 29"/>
                  <a:gd name="T16" fmla="*/ 24 w 28"/>
                  <a:gd name="T17" fmla="*/ 3 h 29"/>
                  <a:gd name="T18" fmla="*/ 28 w 28"/>
                  <a:gd name="T19" fmla="*/ 8 h 29"/>
                  <a:gd name="T20" fmla="*/ 28 w 28"/>
                  <a:gd name="T21" fmla="*/ 14 h 29"/>
                  <a:gd name="T22" fmla="*/ 28 w 28"/>
                  <a:gd name="T23" fmla="*/ 14 h 29"/>
                  <a:gd name="T24" fmla="*/ 28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5 w 28"/>
                  <a:gd name="T31" fmla="*/ 29 h 29"/>
                  <a:gd name="T32" fmla="*/ 15 w 28"/>
                  <a:gd name="T33" fmla="*/ 29 h 29"/>
                  <a:gd name="T34" fmla="*/ 9 w 28"/>
                  <a:gd name="T35" fmla="*/ 27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8" y="8"/>
                    </a:lnTo>
                    <a:lnTo>
                      <a:pt x="28" y="14"/>
                    </a:lnTo>
                    <a:lnTo>
                      <a:pt x="28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6" name="Freeform 9684">
                <a:extLst>
                  <a:ext uri="{FF2B5EF4-FFF2-40B4-BE49-F238E27FC236}">
                    <a16:creationId xmlns:a16="http://schemas.microsoft.com/office/drawing/2014/main" id="{A1949EF5-E085-452B-8D25-028324C33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966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8 w 20"/>
                  <a:gd name="T15" fmla="*/ 20 h 23"/>
                  <a:gd name="T16" fmla="*/ 3 w 20"/>
                  <a:gd name="T17" fmla="*/ 20 h 23"/>
                  <a:gd name="T18" fmla="*/ 3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5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18 w 20"/>
                  <a:gd name="T41" fmla="*/ 8 h 23"/>
                  <a:gd name="T42" fmla="*/ 17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8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18" y="8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8233" name="Group 9886">
              <a:extLst>
                <a:ext uri="{FF2B5EF4-FFF2-40B4-BE49-F238E27FC236}">
                  <a16:creationId xmlns:a16="http://schemas.microsoft.com/office/drawing/2014/main" id="{CCC9A10D-53C1-4474-A401-EB5DA4A5A2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7" y="1656"/>
              <a:ext cx="1218" cy="900"/>
              <a:chOff x="867" y="1656"/>
              <a:chExt cx="1218" cy="900"/>
            </a:xfrm>
          </p:grpSpPr>
          <p:sp>
            <p:nvSpPr>
              <p:cNvPr id="58647" name="Freeform 9686">
                <a:extLst>
                  <a:ext uri="{FF2B5EF4-FFF2-40B4-BE49-F238E27FC236}">
                    <a16:creationId xmlns:a16="http://schemas.microsoft.com/office/drawing/2014/main" id="{6F1814EF-E5DD-43C8-8D16-FE271C61A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95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0 h 16"/>
                  <a:gd name="T16" fmla="*/ 13 w 16"/>
                  <a:gd name="T17" fmla="*/ 3 h 16"/>
                  <a:gd name="T18" fmla="*/ 15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5 w 16"/>
                  <a:gd name="T25" fmla="*/ 12 h 16"/>
                  <a:gd name="T26" fmla="*/ 13 w 16"/>
                  <a:gd name="T27" fmla="*/ 13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8" name="Freeform 9687">
                <a:extLst>
                  <a:ext uri="{FF2B5EF4-FFF2-40B4-BE49-F238E27FC236}">
                    <a16:creationId xmlns:a16="http://schemas.microsoft.com/office/drawing/2014/main" id="{E5C804B9-94E3-4225-AB99-825E37312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59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5 h 30"/>
                  <a:gd name="T8" fmla="*/ 9 w 29"/>
                  <a:gd name="T9" fmla="*/ 2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2 h 30"/>
                  <a:gd name="T16" fmla="*/ 24 w 29"/>
                  <a:gd name="T17" fmla="*/ 5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6 h 30"/>
                  <a:gd name="T28" fmla="*/ 20 w 29"/>
                  <a:gd name="T29" fmla="*/ 29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9" name="Freeform 9688">
                <a:extLst>
                  <a:ext uri="{FF2B5EF4-FFF2-40B4-BE49-F238E27FC236}">
                    <a16:creationId xmlns:a16="http://schemas.microsoft.com/office/drawing/2014/main" id="{CB074B76-954C-438A-BA15-7DFEF35DB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64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3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3 w 19"/>
                  <a:gd name="T11" fmla="*/ 12 h 22"/>
                  <a:gd name="T12" fmla="*/ 12 w 19"/>
                  <a:gd name="T13" fmla="*/ 16 h 22"/>
                  <a:gd name="T14" fmla="*/ 7 w 19"/>
                  <a:gd name="T15" fmla="*/ 19 h 22"/>
                  <a:gd name="T16" fmla="*/ 3 w 19"/>
                  <a:gd name="T17" fmla="*/ 19 h 22"/>
                  <a:gd name="T18" fmla="*/ 3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5 w 19"/>
                  <a:gd name="T33" fmla="*/ 18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3" y="3"/>
                    </a:lnTo>
                    <a:lnTo>
                      <a:pt x="15" y="7"/>
                    </a:lnTo>
                    <a:lnTo>
                      <a:pt x="13" y="12"/>
                    </a:lnTo>
                    <a:lnTo>
                      <a:pt x="12" y="16"/>
                    </a:lnTo>
                    <a:lnTo>
                      <a:pt x="7" y="19"/>
                    </a:lnTo>
                    <a:lnTo>
                      <a:pt x="3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0" name="Freeform 9689">
                <a:extLst>
                  <a:ext uri="{FF2B5EF4-FFF2-40B4-BE49-F238E27FC236}">
                    <a16:creationId xmlns:a16="http://schemas.microsoft.com/office/drawing/2014/main" id="{4285883A-2855-4F25-B845-A6CF2FF8B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056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1 h 17"/>
                  <a:gd name="T26" fmla="*/ 14 w 17"/>
                  <a:gd name="T27" fmla="*/ 14 h 17"/>
                  <a:gd name="T28" fmla="*/ 11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2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1" name="Freeform 9690">
                <a:extLst>
                  <a:ext uri="{FF2B5EF4-FFF2-40B4-BE49-F238E27FC236}">
                    <a16:creationId xmlns:a16="http://schemas.microsoft.com/office/drawing/2014/main" id="{8A832DBF-4F63-41A7-898D-62A9993D8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106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1 w 30"/>
                  <a:gd name="T5" fmla="*/ 9 h 28"/>
                  <a:gd name="T6" fmla="*/ 4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5 w 30"/>
                  <a:gd name="T17" fmla="*/ 3 h 28"/>
                  <a:gd name="T18" fmla="*/ 28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8 w 30"/>
                  <a:gd name="T25" fmla="*/ 19 h 28"/>
                  <a:gd name="T26" fmla="*/ 25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4 w 30"/>
                  <a:gd name="T37" fmla="*/ 24 h 28"/>
                  <a:gd name="T38" fmla="*/ 1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9"/>
                    </a:lnTo>
                    <a:lnTo>
                      <a:pt x="30" y="13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2" name="Freeform 9691">
                <a:extLst>
                  <a:ext uri="{FF2B5EF4-FFF2-40B4-BE49-F238E27FC236}">
                    <a16:creationId xmlns:a16="http://schemas.microsoft.com/office/drawing/2014/main" id="{BCE7FC07-AF8A-4245-893D-BD95CD33D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109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5 w 20"/>
                  <a:gd name="T7" fmla="*/ 9 h 22"/>
                  <a:gd name="T8" fmla="*/ 15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2 h 22"/>
                  <a:gd name="T32" fmla="*/ 17 w 20"/>
                  <a:gd name="T33" fmla="*/ 19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7" y="19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3" name="Freeform 9692">
                <a:extLst>
                  <a:ext uri="{FF2B5EF4-FFF2-40B4-BE49-F238E27FC236}">
                    <a16:creationId xmlns:a16="http://schemas.microsoft.com/office/drawing/2014/main" id="{7CFD874F-82ED-4B49-98AA-95E7E85B3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101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1 w 16"/>
                  <a:gd name="T7" fmla="*/ 3 h 17"/>
                  <a:gd name="T8" fmla="*/ 4 w 16"/>
                  <a:gd name="T9" fmla="*/ 2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2 h 17"/>
                  <a:gd name="T16" fmla="*/ 13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4" name="Freeform 9693">
                <a:extLst>
                  <a:ext uri="{FF2B5EF4-FFF2-40B4-BE49-F238E27FC236}">
                    <a16:creationId xmlns:a16="http://schemas.microsoft.com/office/drawing/2014/main" id="{FEC6E9CD-23E8-4F7C-9272-2455A9668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157"/>
                <a:ext cx="29" cy="28"/>
              </a:xfrm>
              <a:custGeom>
                <a:avLst/>
                <a:gdLst>
                  <a:gd name="T0" fmla="*/ 0 w 29"/>
                  <a:gd name="T1" fmla="*/ 13 h 28"/>
                  <a:gd name="T2" fmla="*/ 0 w 29"/>
                  <a:gd name="T3" fmla="*/ 13 h 28"/>
                  <a:gd name="T4" fmla="*/ 0 w 29"/>
                  <a:gd name="T5" fmla="*/ 9 h 28"/>
                  <a:gd name="T6" fmla="*/ 3 w 29"/>
                  <a:gd name="T7" fmla="*/ 4 h 28"/>
                  <a:gd name="T8" fmla="*/ 8 w 29"/>
                  <a:gd name="T9" fmla="*/ 0 h 28"/>
                  <a:gd name="T10" fmla="*/ 14 w 29"/>
                  <a:gd name="T11" fmla="*/ 0 h 28"/>
                  <a:gd name="T12" fmla="*/ 14 w 29"/>
                  <a:gd name="T13" fmla="*/ 0 h 28"/>
                  <a:gd name="T14" fmla="*/ 20 w 29"/>
                  <a:gd name="T15" fmla="*/ 0 h 28"/>
                  <a:gd name="T16" fmla="*/ 24 w 29"/>
                  <a:gd name="T17" fmla="*/ 4 h 28"/>
                  <a:gd name="T18" fmla="*/ 27 w 29"/>
                  <a:gd name="T19" fmla="*/ 9 h 28"/>
                  <a:gd name="T20" fmla="*/ 29 w 29"/>
                  <a:gd name="T21" fmla="*/ 13 h 28"/>
                  <a:gd name="T22" fmla="*/ 29 w 29"/>
                  <a:gd name="T23" fmla="*/ 13 h 28"/>
                  <a:gd name="T24" fmla="*/ 27 w 29"/>
                  <a:gd name="T25" fmla="*/ 19 h 28"/>
                  <a:gd name="T26" fmla="*/ 24 w 29"/>
                  <a:gd name="T27" fmla="*/ 24 h 28"/>
                  <a:gd name="T28" fmla="*/ 20 w 29"/>
                  <a:gd name="T29" fmla="*/ 27 h 28"/>
                  <a:gd name="T30" fmla="*/ 14 w 29"/>
                  <a:gd name="T31" fmla="*/ 28 h 28"/>
                  <a:gd name="T32" fmla="*/ 14 w 29"/>
                  <a:gd name="T33" fmla="*/ 28 h 28"/>
                  <a:gd name="T34" fmla="*/ 8 w 29"/>
                  <a:gd name="T35" fmla="*/ 27 h 28"/>
                  <a:gd name="T36" fmla="*/ 3 w 29"/>
                  <a:gd name="T37" fmla="*/ 24 h 28"/>
                  <a:gd name="T38" fmla="*/ 0 w 29"/>
                  <a:gd name="T39" fmla="*/ 19 h 28"/>
                  <a:gd name="T40" fmla="*/ 0 w 29"/>
                  <a:gd name="T41" fmla="*/ 13 h 28"/>
                  <a:gd name="T42" fmla="*/ 0 w 29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3"/>
                    </a:moveTo>
                    <a:lnTo>
                      <a:pt x="0" y="13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4" y="28"/>
                    </a:lnTo>
                    <a:lnTo>
                      <a:pt x="8" y="27"/>
                    </a:lnTo>
                    <a:lnTo>
                      <a:pt x="3" y="24"/>
                    </a:lnTo>
                    <a:lnTo>
                      <a:pt x="0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5" name="Freeform 9694">
                <a:extLst>
                  <a:ext uri="{FF2B5EF4-FFF2-40B4-BE49-F238E27FC236}">
                    <a16:creationId xmlns:a16="http://schemas.microsoft.com/office/drawing/2014/main" id="{19E0AA6C-C600-4E91-B592-EBAB997A8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160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7 w 20"/>
                  <a:gd name="T7" fmla="*/ 9 h 22"/>
                  <a:gd name="T8" fmla="*/ 17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5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4 w 20"/>
                  <a:gd name="T31" fmla="*/ 22 h 22"/>
                  <a:gd name="T32" fmla="*/ 17 w 20"/>
                  <a:gd name="T33" fmla="*/ 19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22"/>
                    </a:lnTo>
                    <a:lnTo>
                      <a:pt x="8" y="22"/>
                    </a:lnTo>
                    <a:lnTo>
                      <a:pt x="14" y="22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6" name="Freeform 9695">
                <a:extLst>
                  <a:ext uri="{FF2B5EF4-FFF2-40B4-BE49-F238E27FC236}">
                    <a16:creationId xmlns:a16="http://schemas.microsoft.com/office/drawing/2014/main" id="{7447E24F-41CC-41DE-928C-ADC1061FB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152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1 w 16"/>
                  <a:gd name="T5" fmla="*/ 6 h 17"/>
                  <a:gd name="T6" fmla="*/ 3 w 16"/>
                  <a:gd name="T7" fmla="*/ 3 h 17"/>
                  <a:gd name="T8" fmla="*/ 6 w 16"/>
                  <a:gd name="T9" fmla="*/ 2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2 h 17"/>
                  <a:gd name="T16" fmla="*/ 15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7 h 17"/>
                  <a:gd name="T36" fmla="*/ 3 w 16"/>
                  <a:gd name="T37" fmla="*/ 15 h 17"/>
                  <a:gd name="T38" fmla="*/ 1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7" name="Freeform 9696">
                <a:extLst>
                  <a:ext uri="{FF2B5EF4-FFF2-40B4-BE49-F238E27FC236}">
                    <a16:creationId xmlns:a16="http://schemas.microsoft.com/office/drawing/2014/main" id="{D16F863A-8349-4408-A8E8-6A00ED185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329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0 w 28"/>
                  <a:gd name="T5" fmla="*/ 9 h 29"/>
                  <a:gd name="T6" fmla="*/ 3 w 28"/>
                  <a:gd name="T7" fmla="*/ 5 h 29"/>
                  <a:gd name="T8" fmla="*/ 9 w 28"/>
                  <a:gd name="T9" fmla="*/ 0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0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4 h 29"/>
                  <a:gd name="T22" fmla="*/ 28 w 28"/>
                  <a:gd name="T23" fmla="*/ 14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7 h 29"/>
                  <a:gd name="T36" fmla="*/ 3 w 28"/>
                  <a:gd name="T37" fmla="*/ 24 h 29"/>
                  <a:gd name="T38" fmla="*/ 0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9"/>
                    </a:lnTo>
                    <a:lnTo>
                      <a:pt x="9" y="27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8" name="Freeform 9697">
                <a:extLst>
                  <a:ext uri="{FF2B5EF4-FFF2-40B4-BE49-F238E27FC236}">
                    <a16:creationId xmlns:a16="http://schemas.microsoft.com/office/drawing/2014/main" id="{45F839FC-A82A-4CE7-8E97-3162607DE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332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6 w 19"/>
                  <a:gd name="T7" fmla="*/ 9 h 23"/>
                  <a:gd name="T8" fmla="*/ 16 w 19"/>
                  <a:gd name="T9" fmla="*/ 9 h 23"/>
                  <a:gd name="T10" fmla="*/ 15 w 19"/>
                  <a:gd name="T11" fmla="*/ 14 h 23"/>
                  <a:gd name="T12" fmla="*/ 13 w 19"/>
                  <a:gd name="T13" fmla="*/ 17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4 w 19"/>
                  <a:gd name="T25" fmla="*/ 23 h 23"/>
                  <a:gd name="T26" fmla="*/ 9 w 19"/>
                  <a:gd name="T27" fmla="*/ 23 h 23"/>
                  <a:gd name="T28" fmla="*/ 9 w 19"/>
                  <a:gd name="T29" fmla="*/ 23 h 23"/>
                  <a:gd name="T30" fmla="*/ 13 w 19"/>
                  <a:gd name="T31" fmla="*/ 23 h 23"/>
                  <a:gd name="T32" fmla="*/ 16 w 19"/>
                  <a:gd name="T33" fmla="*/ 20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9" name="Freeform 9698">
                <a:extLst>
                  <a:ext uri="{FF2B5EF4-FFF2-40B4-BE49-F238E27FC236}">
                    <a16:creationId xmlns:a16="http://schemas.microsoft.com/office/drawing/2014/main" id="{C61F256D-5FB6-4C38-8073-E57575288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325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2 w 17"/>
                  <a:gd name="T5" fmla="*/ 6 h 16"/>
                  <a:gd name="T6" fmla="*/ 3 w 17"/>
                  <a:gd name="T7" fmla="*/ 3 h 16"/>
                  <a:gd name="T8" fmla="*/ 6 w 17"/>
                  <a:gd name="T9" fmla="*/ 1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1 h 16"/>
                  <a:gd name="T16" fmla="*/ 15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5 h 16"/>
                  <a:gd name="T38" fmla="*/ 2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0" name="Freeform 9699">
                <a:extLst>
                  <a:ext uri="{FF2B5EF4-FFF2-40B4-BE49-F238E27FC236}">
                    <a16:creationId xmlns:a16="http://schemas.microsoft.com/office/drawing/2014/main" id="{D683139E-700E-438E-B2C3-F073B5600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400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0 w 28"/>
                  <a:gd name="T5" fmla="*/ 7 h 28"/>
                  <a:gd name="T6" fmla="*/ 3 w 28"/>
                  <a:gd name="T7" fmla="*/ 3 h 28"/>
                  <a:gd name="T8" fmla="*/ 7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7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7 w 28"/>
                  <a:gd name="T35" fmla="*/ 27 h 28"/>
                  <a:gd name="T36" fmla="*/ 3 w 28"/>
                  <a:gd name="T37" fmla="*/ 24 h 28"/>
                  <a:gd name="T38" fmla="*/ 0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7" y="27"/>
                    </a:lnTo>
                    <a:lnTo>
                      <a:pt x="3" y="24"/>
                    </a:lnTo>
                    <a:lnTo>
                      <a:pt x="0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1" name="Freeform 9700">
                <a:extLst>
                  <a:ext uri="{FF2B5EF4-FFF2-40B4-BE49-F238E27FC236}">
                    <a16:creationId xmlns:a16="http://schemas.microsoft.com/office/drawing/2014/main" id="{4DD60EEE-73CC-4E5F-9A3B-7E8B21B21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403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2" name="Freeform 9701">
                <a:extLst>
                  <a:ext uri="{FF2B5EF4-FFF2-40B4-BE49-F238E27FC236}">
                    <a16:creationId xmlns:a16="http://schemas.microsoft.com/office/drawing/2014/main" id="{5D6A886E-0492-4FBB-9D35-6DCCD013A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95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3" name="Freeform 9702">
                <a:extLst>
                  <a:ext uri="{FF2B5EF4-FFF2-40B4-BE49-F238E27FC236}">
                    <a16:creationId xmlns:a16="http://schemas.microsoft.com/office/drawing/2014/main" id="{BAA610CB-41D4-4D6A-B715-9128EBD5D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344"/>
                <a:ext cx="24" cy="26"/>
              </a:xfrm>
              <a:custGeom>
                <a:avLst/>
                <a:gdLst>
                  <a:gd name="T0" fmla="*/ 0 w 24"/>
                  <a:gd name="T1" fmla="*/ 14 h 26"/>
                  <a:gd name="T2" fmla="*/ 0 w 24"/>
                  <a:gd name="T3" fmla="*/ 14 h 26"/>
                  <a:gd name="T4" fmla="*/ 0 w 24"/>
                  <a:gd name="T5" fmla="*/ 8 h 26"/>
                  <a:gd name="T6" fmla="*/ 3 w 24"/>
                  <a:gd name="T7" fmla="*/ 5 h 26"/>
                  <a:gd name="T8" fmla="*/ 8 w 24"/>
                  <a:gd name="T9" fmla="*/ 2 h 26"/>
                  <a:gd name="T10" fmla="*/ 12 w 24"/>
                  <a:gd name="T11" fmla="*/ 0 h 26"/>
                  <a:gd name="T12" fmla="*/ 12 w 24"/>
                  <a:gd name="T13" fmla="*/ 0 h 26"/>
                  <a:gd name="T14" fmla="*/ 17 w 24"/>
                  <a:gd name="T15" fmla="*/ 2 h 26"/>
                  <a:gd name="T16" fmla="*/ 21 w 24"/>
                  <a:gd name="T17" fmla="*/ 5 h 26"/>
                  <a:gd name="T18" fmla="*/ 23 w 24"/>
                  <a:gd name="T19" fmla="*/ 8 h 26"/>
                  <a:gd name="T20" fmla="*/ 24 w 24"/>
                  <a:gd name="T21" fmla="*/ 14 h 26"/>
                  <a:gd name="T22" fmla="*/ 24 w 24"/>
                  <a:gd name="T23" fmla="*/ 14 h 26"/>
                  <a:gd name="T24" fmla="*/ 23 w 24"/>
                  <a:gd name="T25" fmla="*/ 18 h 26"/>
                  <a:gd name="T26" fmla="*/ 21 w 24"/>
                  <a:gd name="T27" fmla="*/ 21 h 26"/>
                  <a:gd name="T28" fmla="*/ 17 w 24"/>
                  <a:gd name="T29" fmla="*/ 24 h 26"/>
                  <a:gd name="T30" fmla="*/ 12 w 24"/>
                  <a:gd name="T31" fmla="*/ 26 h 26"/>
                  <a:gd name="T32" fmla="*/ 12 w 24"/>
                  <a:gd name="T33" fmla="*/ 26 h 26"/>
                  <a:gd name="T34" fmla="*/ 8 w 24"/>
                  <a:gd name="T35" fmla="*/ 24 h 26"/>
                  <a:gd name="T36" fmla="*/ 3 w 24"/>
                  <a:gd name="T37" fmla="*/ 21 h 26"/>
                  <a:gd name="T38" fmla="*/ 0 w 24"/>
                  <a:gd name="T39" fmla="*/ 18 h 26"/>
                  <a:gd name="T40" fmla="*/ 0 w 24"/>
                  <a:gd name="T41" fmla="*/ 14 h 26"/>
                  <a:gd name="T42" fmla="*/ 0 w 24"/>
                  <a:gd name="T43" fmla="*/ 14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6">
                    <a:moveTo>
                      <a:pt x="0" y="14"/>
                    </a:moveTo>
                    <a:lnTo>
                      <a:pt x="0" y="14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1" y="5"/>
                    </a:lnTo>
                    <a:lnTo>
                      <a:pt x="23" y="8"/>
                    </a:lnTo>
                    <a:lnTo>
                      <a:pt x="24" y="14"/>
                    </a:lnTo>
                    <a:lnTo>
                      <a:pt x="23" y="18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0" y="18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4" name="Freeform 9703">
                <a:extLst>
                  <a:ext uri="{FF2B5EF4-FFF2-40B4-BE49-F238E27FC236}">
                    <a16:creationId xmlns:a16="http://schemas.microsoft.com/office/drawing/2014/main" id="{CC1FE1E9-F4CA-45FB-AD9A-6D2641A82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347"/>
                <a:ext cx="18" cy="20"/>
              </a:xfrm>
              <a:custGeom>
                <a:avLst/>
                <a:gdLst>
                  <a:gd name="T0" fmla="*/ 10 w 18"/>
                  <a:gd name="T1" fmla="*/ 0 h 20"/>
                  <a:gd name="T2" fmla="*/ 10 w 18"/>
                  <a:gd name="T3" fmla="*/ 0 h 20"/>
                  <a:gd name="T4" fmla="*/ 13 w 18"/>
                  <a:gd name="T5" fmla="*/ 5 h 20"/>
                  <a:gd name="T6" fmla="*/ 13 w 18"/>
                  <a:gd name="T7" fmla="*/ 8 h 20"/>
                  <a:gd name="T8" fmla="*/ 13 w 18"/>
                  <a:gd name="T9" fmla="*/ 8 h 20"/>
                  <a:gd name="T10" fmla="*/ 13 w 18"/>
                  <a:gd name="T11" fmla="*/ 12 h 20"/>
                  <a:gd name="T12" fmla="*/ 12 w 18"/>
                  <a:gd name="T13" fmla="*/ 15 h 20"/>
                  <a:gd name="T14" fmla="*/ 7 w 18"/>
                  <a:gd name="T15" fmla="*/ 17 h 20"/>
                  <a:gd name="T16" fmla="*/ 4 w 18"/>
                  <a:gd name="T17" fmla="*/ 18 h 20"/>
                  <a:gd name="T18" fmla="*/ 4 w 18"/>
                  <a:gd name="T19" fmla="*/ 18 h 20"/>
                  <a:gd name="T20" fmla="*/ 0 w 18"/>
                  <a:gd name="T21" fmla="*/ 17 h 20"/>
                  <a:gd name="T22" fmla="*/ 0 w 18"/>
                  <a:gd name="T23" fmla="*/ 17 h 20"/>
                  <a:gd name="T24" fmla="*/ 3 w 18"/>
                  <a:gd name="T25" fmla="*/ 20 h 20"/>
                  <a:gd name="T26" fmla="*/ 7 w 18"/>
                  <a:gd name="T27" fmla="*/ 20 h 20"/>
                  <a:gd name="T28" fmla="*/ 7 w 18"/>
                  <a:gd name="T29" fmla="*/ 20 h 20"/>
                  <a:gd name="T30" fmla="*/ 12 w 18"/>
                  <a:gd name="T31" fmla="*/ 20 h 20"/>
                  <a:gd name="T32" fmla="*/ 15 w 18"/>
                  <a:gd name="T33" fmla="*/ 17 h 20"/>
                  <a:gd name="T34" fmla="*/ 16 w 18"/>
                  <a:gd name="T35" fmla="*/ 14 h 20"/>
                  <a:gd name="T36" fmla="*/ 18 w 18"/>
                  <a:gd name="T37" fmla="*/ 11 h 20"/>
                  <a:gd name="T38" fmla="*/ 18 w 18"/>
                  <a:gd name="T39" fmla="*/ 11 h 20"/>
                  <a:gd name="T40" fmla="*/ 16 w 18"/>
                  <a:gd name="T41" fmla="*/ 8 h 20"/>
                  <a:gd name="T42" fmla="*/ 15 w 18"/>
                  <a:gd name="T43" fmla="*/ 5 h 20"/>
                  <a:gd name="T44" fmla="*/ 10 w 18"/>
                  <a:gd name="T45" fmla="*/ 0 h 20"/>
                  <a:gd name="T46" fmla="*/ 10 w 18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" h="20">
                    <a:moveTo>
                      <a:pt x="10" y="0"/>
                    </a:moveTo>
                    <a:lnTo>
                      <a:pt x="10" y="0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2"/>
                    </a:lnTo>
                    <a:lnTo>
                      <a:pt x="12" y="15"/>
                    </a:lnTo>
                    <a:lnTo>
                      <a:pt x="7" y="17"/>
                    </a:lnTo>
                    <a:lnTo>
                      <a:pt x="4" y="18"/>
                    </a:lnTo>
                    <a:lnTo>
                      <a:pt x="0" y="17"/>
                    </a:lnTo>
                    <a:lnTo>
                      <a:pt x="3" y="20"/>
                    </a:lnTo>
                    <a:lnTo>
                      <a:pt x="7" y="20"/>
                    </a:lnTo>
                    <a:lnTo>
                      <a:pt x="12" y="20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11"/>
                    </a:lnTo>
                    <a:lnTo>
                      <a:pt x="16" y="8"/>
                    </a:lnTo>
                    <a:lnTo>
                      <a:pt x="15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5" name="Freeform 9704">
                <a:extLst>
                  <a:ext uri="{FF2B5EF4-FFF2-40B4-BE49-F238E27FC236}">
                    <a16:creationId xmlns:a16="http://schemas.microsoft.com/office/drawing/2014/main" id="{45E00A04-FAF3-49F0-975E-383757478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341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8 h 15"/>
                  <a:gd name="T4" fmla="*/ 0 w 14"/>
                  <a:gd name="T5" fmla="*/ 5 h 15"/>
                  <a:gd name="T6" fmla="*/ 2 w 14"/>
                  <a:gd name="T7" fmla="*/ 3 h 15"/>
                  <a:gd name="T8" fmla="*/ 5 w 14"/>
                  <a:gd name="T9" fmla="*/ 2 h 15"/>
                  <a:gd name="T10" fmla="*/ 8 w 14"/>
                  <a:gd name="T11" fmla="*/ 0 h 15"/>
                  <a:gd name="T12" fmla="*/ 8 w 14"/>
                  <a:gd name="T13" fmla="*/ 0 h 15"/>
                  <a:gd name="T14" fmla="*/ 9 w 14"/>
                  <a:gd name="T15" fmla="*/ 2 h 15"/>
                  <a:gd name="T16" fmla="*/ 12 w 14"/>
                  <a:gd name="T17" fmla="*/ 3 h 15"/>
                  <a:gd name="T18" fmla="*/ 14 w 14"/>
                  <a:gd name="T19" fmla="*/ 5 h 15"/>
                  <a:gd name="T20" fmla="*/ 14 w 14"/>
                  <a:gd name="T21" fmla="*/ 8 h 15"/>
                  <a:gd name="T22" fmla="*/ 14 w 14"/>
                  <a:gd name="T23" fmla="*/ 8 h 15"/>
                  <a:gd name="T24" fmla="*/ 14 w 14"/>
                  <a:gd name="T25" fmla="*/ 11 h 15"/>
                  <a:gd name="T26" fmla="*/ 12 w 14"/>
                  <a:gd name="T27" fmla="*/ 12 h 15"/>
                  <a:gd name="T28" fmla="*/ 9 w 14"/>
                  <a:gd name="T29" fmla="*/ 14 h 15"/>
                  <a:gd name="T30" fmla="*/ 8 w 14"/>
                  <a:gd name="T31" fmla="*/ 15 h 15"/>
                  <a:gd name="T32" fmla="*/ 8 w 14"/>
                  <a:gd name="T33" fmla="*/ 15 h 15"/>
                  <a:gd name="T34" fmla="*/ 5 w 14"/>
                  <a:gd name="T35" fmla="*/ 14 h 15"/>
                  <a:gd name="T36" fmla="*/ 2 w 14"/>
                  <a:gd name="T37" fmla="*/ 12 h 15"/>
                  <a:gd name="T38" fmla="*/ 0 w 14"/>
                  <a:gd name="T39" fmla="*/ 11 h 15"/>
                  <a:gd name="T40" fmla="*/ 0 w 14"/>
                  <a:gd name="T41" fmla="*/ 8 h 15"/>
                  <a:gd name="T42" fmla="*/ 0 w 14"/>
                  <a:gd name="T43" fmla="*/ 8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6" name="Freeform 9705">
                <a:extLst>
                  <a:ext uri="{FF2B5EF4-FFF2-40B4-BE49-F238E27FC236}">
                    <a16:creationId xmlns:a16="http://schemas.microsoft.com/office/drawing/2014/main" id="{72FDAAEB-68E2-4153-9EA6-EEA413575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280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1 w 24"/>
                  <a:gd name="T5" fmla="*/ 7 h 24"/>
                  <a:gd name="T6" fmla="*/ 3 w 24"/>
                  <a:gd name="T7" fmla="*/ 3 h 24"/>
                  <a:gd name="T8" fmla="*/ 7 w 24"/>
                  <a:gd name="T9" fmla="*/ 1 h 24"/>
                  <a:gd name="T10" fmla="*/ 12 w 24"/>
                  <a:gd name="T11" fmla="*/ 0 h 24"/>
                  <a:gd name="T12" fmla="*/ 12 w 24"/>
                  <a:gd name="T13" fmla="*/ 0 h 24"/>
                  <a:gd name="T14" fmla="*/ 16 w 24"/>
                  <a:gd name="T15" fmla="*/ 1 h 24"/>
                  <a:gd name="T16" fmla="*/ 21 w 24"/>
                  <a:gd name="T17" fmla="*/ 3 h 24"/>
                  <a:gd name="T18" fmla="*/ 24 w 24"/>
                  <a:gd name="T19" fmla="*/ 7 h 24"/>
                  <a:gd name="T20" fmla="*/ 24 w 24"/>
                  <a:gd name="T21" fmla="*/ 12 h 24"/>
                  <a:gd name="T22" fmla="*/ 24 w 24"/>
                  <a:gd name="T23" fmla="*/ 12 h 24"/>
                  <a:gd name="T24" fmla="*/ 24 w 24"/>
                  <a:gd name="T25" fmla="*/ 16 h 24"/>
                  <a:gd name="T26" fmla="*/ 21 w 24"/>
                  <a:gd name="T27" fmla="*/ 21 h 24"/>
                  <a:gd name="T28" fmla="*/ 16 w 24"/>
                  <a:gd name="T29" fmla="*/ 24 h 24"/>
                  <a:gd name="T30" fmla="*/ 12 w 24"/>
                  <a:gd name="T31" fmla="*/ 24 h 24"/>
                  <a:gd name="T32" fmla="*/ 12 w 24"/>
                  <a:gd name="T33" fmla="*/ 24 h 24"/>
                  <a:gd name="T34" fmla="*/ 7 w 24"/>
                  <a:gd name="T35" fmla="*/ 24 h 24"/>
                  <a:gd name="T36" fmla="*/ 3 w 24"/>
                  <a:gd name="T37" fmla="*/ 21 h 24"/>
                  <a:gd name="T38" fmla="*/ 1 w 24"/>
                  <a:gd name="T39" fmla="*/ 16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21" y="3"/>
                    </a:lnTo>
                    <a:lnTo>
                      <a:pt x="24" y="7"/>
                    </a:lnTo>
                    <a:lnTo>
                      <a:pt x="24" y="12"/>
                    </a:lnTo>
                    <a:lnTo>
                      <a:pt x="24" y="16"/>
                    </a:lnTo>
                    <a:lnTo>
                      <a:pt x="21" y="21"/>
                    </a:lnTo>
                    <a:lnTo>
                      <a:pt x="16" y="24"/>
                    </a:lnTo>
                    <a:lnTo>
                      <a:pt x="12" y="24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7" name="Freeform 9706">
                <a:extLst>
                  <a:ext uri="{FF2B5EF4-FFF2-40B4-BE49-F238E27FC236}">
                    <a16:creationId xmlns:a16="http://schemas.microsoft.com/office/drawing/2014/main" id="{DB204AFD-D148-4E3C-9A77-3D5D3DA8D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283"/>
                <a:ext cx="16" cy="19"/>
              </a:xfrm>
              <a:custGeom>
                <a:avLst/>
                <a:gdLst>
                  <a:gd name="T0" fmla="*/ 10 w 16"/>
                  <a:gd name="T1" fmla="*/ 0 h 19"/>
                  <a:gd name="T2" fmla="*/ 10 w 16"/>
                  <a:gd name="T3" fmla="*/ 0 h 19"/>
                  <a:gd name="T4" fmla="*/ 12 w 16"/>
                  <a:gd name="T5" fmla="*/ 3 h 19"/>
                  <a:gd name="T6" fmla="*/ 13 w 16"/>
                  <a:gd name="T7" fmla="*/ 7 h 19"/>
                  <a:gd name="T8" fmla="*/ 13 w 16"/>
                  <a:gd name="T9" fmla="*/ 7 h 19"/>
                  <a:gd name="T10" fmla="*/ 12 w 16"/>
                  <a:gd name="T11" fmla="*/ 10 h 19"/>
                  <a:gd name="T12" fmla="*/ 10 w 16"/>
                  <a:gd name="T13" fmla="*/ 15 h 19"/>
                  <a:gd name="T14" fmla="*/ 7 w 16"/>
                  <a:gd name="T15" fmla="*/ 16 h 19"/>
                  <a:gd name="T16" fmla="*/ 3 w 16"/>
                  <a:gd name="T17" fmla="*/ 16 h 19"/>
                  <a:gd name="T18" fmla="*/ 3 w 16"/>
                  <a:gd name="T19" fmla="*/ 16 h 19"/>
                  <a:gd name="T20" fmla="*/ 0 w 16"/>
                  <a:gd name="T21" fmla="*/ 16 h 19"/>
                  <a:gd name="T22" fmla="*/ 0 w 16"/>
                  <a:gd name="T23" fmla="*/ 16 h 19"/>
                  <a:gd name="T24" fmla="*/ 3 w 16"/>
                  <a:gd name="T25" fmla="*/ 18 h 19"/>
                  <a:gd name="T26" fmla="*/ 6 w 16"/>
                  <a:gd name="T27" fmla="*/ 19 h 19"/>
                  <a:gd name="T28" fmla="*/ 6 w 16"/>
                  <a:gd name="T29" fmla="*/ 19 h 19"/>
                  <a:gd name="T30" fmla="*/ 10 w 16"/>
                  <a:gd name="T31" fmla="*/ 18 h 19"/>
                  <a:gd name="T32" fmla="*/ 13 w 16"/>
                  <a:gd name="T33" fmla="*/ 16 h 19"/>
                  <a:gd name="T34" fmla="*/ 16 w 16"/>
                  <a:gd name="T35" fmla="*/ 13 h 19"/>
                  <a:gd name="T36" fmla="*/ 16 w 16"/>
                  <a:gd name="T37" fmla="*/ 9 h 19"/>
                  <a:gd name="T38" fmla="*/ 16 w 16"/>
                  <a:gd name="T39" fmla="*/ 9 h 19"/>
                  <a:gd name="T40" fmla="*/ 16 w 16"/>
                  <a:gd name="T41" fmla="*/ 6 h 19"/>
                  <a:gd name="T42" fmla="*/ 15 w 16"/>
                  <a:gd name="T43" fmla="*/ 3 h 19"/>
                  <a:gd name="T44" fmla="*/ 10 w 16"/>
                  <a:gd name="T45" fmla="*/ 0 h 19"/>
                  <a:gd name="T46" fmla="*/ 10 w 16"/>
                  <a:gd name="T47" fmla="*/ 0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9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7"/>
                    </a:lnTo>
                    <a:lnTo>
                      <a:pt x="12" y="10"/>
                    </a:lnTo>
                    <a:lnTo>
                      <a:pt x="10" y="15"/>
                    </a:lnTo>
                    <a:lnTo>
                      <a:pt x="7" y="16"/>
                    </a:lnTo>
                    <a:lnTo>
                      <a:pt x="3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6" y="19"/>
                    </a:lnTo>
                    <a:lnTo>
                      <a:pt x="10" y="18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8" name="Freeform 9707">
                <a:extLst>
                  <a:ext uri="{FF2B5EF4-FFF2-40B4-BE49-F238E27FC236}">
                    <a16:creationId xmlns:a16="http://schemas.microsoft.com/office/drawing/2014/main" id="{B616ADDF-12AF-4272-B52E-5BE4A410C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277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1 w 15"/>
                  <a:gd name="T5" fmla="*/ 4 h 13"/>
                  <a:gd name="T6" fmla="*/ 3 w 15"/>
                  <a:gd name="T7" fmla="*/ 1 h 13"/>
                  <a:gd name="T8" fmla="*/ 4 w 15"/>
                  <a:gd name="T9" fmla="*/ 0 h 13"/>
                  <a:gd name="T10" fmla="*/ 7 w 15"/>
                  <a:gd name="T11" fmla="*/ 0 h 13"/>
                  <a:gd name="T12" fmla="*/ 7 w 15"/>
                  <a:gd name="T13" fmla="*/ 0 h 13"/>
                  <a:gd name="T14" fmla="*/ 10 w 15"/>
                  <a:gd name="T15" fmla="*/ 0 h 13"/>
                  <a:gd name="T16" fmla="*/ 12 w 15"/>
                  <a:gd name="T17" fmla="*/ 1 h 13"/>
                  <a:gd name="T18" fmla="*/ 13 w 15"/>
                  <a:gd name="T19" fmla="*/ 4 h 13"/>
                  <a:gd name="T20" fmla="*/ 15 w 15"/>
                  <a:gd name="T21" fmla="*/ 6 h 13"/>
                  <a:gd name="T22" fmla="*/ 15 w 15"/>
                  <a:gd name="T23" fmla="*/ 6 h 13"/>
                  <a:gd name="T24" fmla="*/ 13 w 15"/>
                  <a:gd name="T25" fmla="*/ 9 h 13"/>
                  <a:gd name="T26" fmla="*/ 12 w 15"/>
                  <a:gd name="T27" fmla="*/ 12 h 13"/>
                  <a:gd name="T28" fmla="*/ 10 w 15"/>
                  <a:gd name="T29" fmla="*/ 13 h 13"/>
                  <a:gd name="T30" fmla="*/ 7 w 15"/>
                  <a:gd name="T31" fmla="*/ 13 h 13"/>
                  <a:gd name="T32" fmla="*/ 7 w 15"/>
                  <a:gd name="T33" fmla="*/ 13 h 13"/>
                  <a:gd name="T34" fmla="*/ 4 w 15"/>
                  <a:gd name="T35" fmla="*/ 13 h 13"/>
                  <a:gd name="T36" fmla="*/ 3 w 15"/>
                  <a:gd name="T37" fmla="*/ 12 h 13"/>
                  <a:gd name="T38" fmla="*/ 1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9" name="Freeform 9708">
                <a:extLst>
                  <a:ext uri="{FF2B5EF4-FFF2-40B4-BE49-F238E27FC236}">
                    <a16:creationId xmlns:a16="http://schemas.microsoft.com/office/drawing/2014/main" id="{63325878-1920-48EE-9ED5-3576F8A2A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2317"/>
                <a:ext cx="26" cy="24"/>
              </a:xfrm>
              <a:custGeom>
                <a:avLst/>
                <a:gdLst>
                  <a:gd name="T0" fmla="*/ 0 w 26"/>
                  <a:gd name="T1" fmla="*/ 12 h 24"/>
                  <a:gd name="T2" fmla="*/ 0 w 26"/>
                  <a:gd name="T3" fmla="*/ 12 h 24"/>
                  <a:gd name="T4" fmla="*/ 2 w 26"/>
                  <a:gd name="T5" fmla="*/ 8 h 24"/>
                  <a:gd name="T6" fmla="*/ 5 w 26"/>
                  <a:gd name="T7" fmla="*/ 3 h 24"/>
                  <a:gd name="T8" fmla="*/ 8 w 26"/>
                  <a:gd name="T9" fmla="*/ 0 h 24"/>
                  <a:gd name="T10" fmla="*/ 14 w 26"/>
                  <a:gd name="T11" fmla="*/ 0 h 24"/>
                  <a:gd name="T12" fmla="*/ 14 w 26"/>
                  <a:gd name="T13" fmla="*/ 0 h 24"/>
                  <a:gd name="T14" fmla="*/ 18 w 26"/>
                  <a:gd name="T15" fmla="*/ 0 h 24"/>
                  <a:gd name="T16" fmla="*/ 21 w 26"/>
                  <a:gd name="T17" fmla="*/ 3 h 24"/>
                  <a:gd name="T18" fmla="*/ 24 w 26"/>
                  <a:gd name="T19" fmla="*/ 8 h 24"/>
                  <a:gd name="T20" fmla="*/ 26 w 26"/>
                  <a:gd name="T21" fmla="*/ 12 h 24"/>
                  <a:gd name="T22" fmla="*/ 26 w 26"/>
                  <a:gd name="T23" fmla="*/ 12 h 24"/>
                  <a:gd name="T24" fmla="*/ 24 w 26"/>
                  <a:gd name="T25" fmla="*/ 17 h 24"/>
                  <a:gd name="T26" fmla="*/ 21 w 26"/>
                  <a:gd name="T27" fmla="*/ 21 h 24"/>
                  <a:gd name="T28" fmla="*/ 18 w 26"/>
                  <a:gd name="T29" fmla="*/ 23 h 24"/>
                  <a:gd name="T30" fmla="*/ 14 w 26"/>
                  <a:gd name="T31" fmla="*/ 24 h 24"/>
                  <a:gd name="T32" fmla="*/ 14 w 26"/>
                  <a:gd name="T33" fmla="*/ 24 h 24"/>
                  <a:gd name="T34" fmla="*/ 8 w 26"/>
                  <a:gd name="T35" fmla="*/ 23 h 24"/>
                  <a:gd name="T36" fmla="*/ 5 w 26"/>
                  <a:gd name="T37" fmla="*/ 21 h 24"/>
                  <a:gd name="T38" fmla="*/ 2 w 26"/>
                  <a:gd name="T39" fmla="*/ 17 h 24"/>
                  <a:gd name="T40" fmla="*/ 0 w 26"/>
                  <a:gd name="T41" fmla="*/ 12 h 24"/>
                  <a:gd name="T42" fmla="*/ 0 w 26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7"/>
                    </a:lnTo>
                    <a:lnTo>
                      <a:pt x="21" y="21"/>
                    </a:lnTo>
                    <a:lnTo>
                      <a:pt x="18" y="23"/>
                    </a:lnTo>
                    <a:lnTo>
                      <a:pt x="14" y="24"/>
                    </a:lnTo>
                    <a:lnTo>
                      <a:pt x="8" y="23"/>
                    </a:lnTo>
                    <a:lnTo>
                      <a:pt x="5" y="21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0" name="Freeform 9709">
                <a:extLst>
                  <a:ext uri="{FF2B5EF4-FFF2-40B4-BE49-F238E27FC236}">
                    <a16:creationId xmlns:a16="http://schemas.microsoft.com/office/drawing/2014/main" id="{F7A31EFF-E459-42EA-8179-4BD9E0D04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320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4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1 h 20"/>
                  <a:gd name="T12" fmla="*/ 11 w 17"/>
                  <a:gd name="T13" fmla="*/ 14 h 20"/>
                  <a:gd name="T14" fmla="*/ 8 w 17"/>
                  <a:gd name="T15" fmla="*/ 17 h 20"/>
                  <a:gd name="T16" fmla="*/ 5 w 17"/>
                  <a:gd name="T17" fmla="*/ 17 h 20"/>
                  <a:gd name="T18" fmla="*/ 5 w 17"/>
                  <a:gd name="T19" fmla="*/ 17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18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18 h 20"/>
                  <a:gd name="T32" fmla="*/ 15 w 17"/>
                  <a:gd name="T33" fmla="*/ 17 h 20"/>
                  <a:gd name="T34" fmla="*/ 17 w 17"/>
                  <a:gd name="T35" fmla="*/ 12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3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8" y="20"/>
                    </a:lnTo>
                    <a:lnTo>
                      <a:pt x="11" y="18"/>
                    </a:lnTo>
                    <a:lnTo>
                      <a:pt x="15" y="17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1" name="Freeform 9710">
                <a:extLst>
                  <a:ext uri="{FF2B5EF4-FFF2-40B4-BE49-F238E27FC236}">
                    <a16:creationId xmlns:a16="http://schemas.microsoft.com/office/drawing/2014/main" id="{A1A689F1-3873-4925-92FB-E00CF4B9A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313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7 h 15"/>
                  <a:gd name="T4" fmla="*/ 0 w 13"/>
                  <a:gd name="T5" fmla="*/ 4 h 15"/>
                  <a:gd name="T6" fmla="*/ 1 w 13"/>
                  <a:gd name="T7" fmla="*/ 3 h 15"/>
                  <a:gd name="T8" fmla="*/ 4 w 13"/>
                  <a:gd name="T9" fmla="*/ 1 h 15"/>
                  <a:gd name="T10" fmla="*/ 6 w 13"/>
                  <a:gd name="T11" fmla="*/ 0 h 15"/>
                  <a:gd name="T12" fmla="*/ 6 w 13"/>
                  <a:gd name="T13" fmla="*/ 0 h 15"/>
                  <a:gd name="T14" fmla="*/ 9 w 13"/>
                  <a:gd name="T15" fmla="*/ 1 h 15"/>
                  <a:gd name="T16" fmla="*/ 12 w 13"/>
                  <a:gd name="T17" fmla="*/ 3 h 15"/>
                  <a:gd name="T18" fmla="*/ 13 w 13"/>
                  <a:gd name="T19" fmla="*/ 4 h 15"/>
                  <a:gd name="T20" fmla="*/ 13 w 13"/>
                  <a:gd name="T21" fmla="*/ 7 h 15"/>
                  <a:gd name="T22" fmla="*/ 13 w 13"/>
                  <a:gd name="T23" fmla="*/ 7 h 15"/>
                  <a:gd name="T24" fmla="*/ 13 w 13"/>
                  <a:gd name="T25" fmla="*/ 10 h 15"/>
                  <a:gd name="T26" fmla="*/ 12 w 13"/>
                  <a:gd name="T27" fmla="*/ 13 h 15"/>
                  <a:gd name="T28" fmla="*/ 9 w 13"/>
                  <a:gd name="T29" fmla="*/ 15 h 15"/>
                  <a:gd name="T30" fmla="*/ 6 w 13"/>
                  <a:gd name="T31" fmla="*/ 15 h 15"/>
                  <a:gd name="T32" fmla="*/ 6 w 13"/>
                  <a:gd name="T33" fmla="*/ 15 h 15"/>
                  <a:gd name="T34" fmla="*/ 4 w 13"/>
                  <a:gd name="T35" fmla="*/ 15 h 15"/>
                  <a:gd name="T36" fmla="*/ 1 w 13"/>
                  <a:gd name="T37" fmla="*/ 13 h 15"/>
                  <a:gd name="T38" fmla="*/ 0 w 13"/>
                  <a:gd name="T39" fmla="*/ 10 h 15"/>
                  <a:gd name="T40" fmla="*/ 0 w 13"/>
                  <a:gd name="T41" fmla="*/ 7 h 15"/>
                  <a:gd name="T42" fmla="*/ 0 w 13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9" y="15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2" name="Freeform 9711">
                <a:extLst>
                  <a:ext uri="{FF2B5EF4-FFF2-40B4-BE49-F238E27FC236}">
                    <a16:creationId xmlns:a16="http://schemas.microsoft.com/office/drawing/2014/main" id="{8F60B5D9-7439-48FB-AC23-BB16BE6B2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224"/>
                <a:ext cx="26" cy="26"/>
              </a:xfrm>
              <a:custGeom>
                <a:avLst/>
                <a:gdLst>
                  <a:gd name="T0" fmla="*/ 0 w 26"/>
                  <a:gd name="T1" fmla="*/ 12 h 26"/>
                  <a:gd name="T2" fmla="*/ 0 w 26"/>
                  <a:gd name="T3" fmla="*/ 12 h 26"/>
                  <a:gd name="T4" fmla="*/ 2 w 26"/>
                  <a:gd name="T5" fmla="*/ 8 h 26"/>
                  <a:gd name="T6" fmla="*/ 3 w 26"/>
                  <a:gd name="T7" fmla="*/ 5 h 26"/>
                  <a:gd name="T8" fmla="*/ 8 w 26"/>
                  <a:gd name="T9" fmla="*/ 2 h 26"/>
                  <a:gd name="T10" fmla="*/ 12 w 26"/>
                  <a:gd name="T11" fmla="*/ 0 h 26"/>
                  <a:gd name="T12" fmla="*/ 12 w 26"/>
                  <a:gd name="T13" fmla="*/ 0 h 26"/>
                  <a:gd name="T14" fmla="*/ 18 w 26"/>
                  <a:gd name="T15" fmla="*/ 2 h 26"/>
                  <a:gd name="T16" fmla="*/ 21 w 26"/>
                  <a:gd name="T17" fmla="*/ 5 h 26"/>
                  <a:gd name="T18" fmla="*/ 24 w 26"/>
                  <a:gd name="T19" fmla="*/ 8 h 26"/>
                  <a:gd name="T20" fmla="*/ 26 w 26"/>
                  <a:gd name="T21" fmla="*/ 12 h 26"/>
                  <a:gd name="T22" fmla="*/ 26 w 26"/>
                  <a:gd name="T23" fmla="*/ 12 h 26"/>
                  <a:gd name="T24" fmla="*/ 24 w 26"/>
                  <a:gd name="T25" fmla="*/ 18 h 26"/>
                  <a:gd name="T26" fmla="*/ 21 w 26"/>
                  <a:gd name="T27" fmla="*/ 21 h 26"/>
                  <a:gd name="T28" fmla="*/ 18 w 26"/>
                  <a:gd name="T29" fmla="*/ 24 h 26"/>
                  <a:gd name="T30" fmla="*/ 12 w 26"/>
                  <a:gd name="T31" fmla="*/ 26 h 26"/>
                  <a:gd name="T32" fmla="*/ 12 w 26"/>
                  <a:gd name="T33" fmla="*/ 26 h 26"/>
                  <a:gd name="T34" fmla="*/ 8 w 26"/>
                  <a:gd name="T35" fmla="*/ 24 h 26"/>
                  <a:gd name="T36" fmla="*/ 3 w 26"/>
                  <a:gd name="T37" fmla="*/ 21 h 26"/>
                  <a:gd name="T38" fmla="*/ 2 w 26"/>
                  <a:gd name="T39" fmla="*/ 18 h 26"/>
                  <a:gd name="T40" fmla="*/ 0 w 26"/>
                  <a:gd name="T41" fmla="*/ 12 h 26"/>
                  <a:gd name="T42" fmla="*/ 0 w 26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6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21" y="5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3" name="Freeform 9712">
                <a:extLst>
                  <a:ext uri="{FF2B5EF4-FFF2-40B4-BE49-F238E27FC236}">
                    <a16:creationId xmlns:a16="http://schemas.microsoft.com/office/drawing/2014/main" id="{DEB521C0-1A1C-4927-A7AF-68EFBEB29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227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2 w 17"/>
                  <a:gd name="T5" fmla="*/ 5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2 h 20"/>
                  <a:gd name="T12" fmla="*/ 11 w 17"/>
                  <a:gd name="T13" fmla="*/ 15 h 20"/>
                  <a:gd name="T14" fmla="*/ 8 w 17"/>
                  <a:gd name="T15" fmla="*/ 17 h 20"/>
                  <a:gd name="T16" fmla="*/ 3 w 17"/>
                  <a:gd name="T17" fmla="*/ 18 h 20"/>
                  <a:gd name="T18" fmla="*/ 3 w 17"/>
                  <a:gd name="T19" fmla="*/ 18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20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20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11 h 20"/>
                  <a:gd name="T38" fmla="*/ 17 w 17"/>
                  <a:gd name="T39" fmla="*/ 11 h 20"/>
                  <a:gd name="T40" fmla="*/ 17 w 17"/>
                  <a:gd name="T41" fmla="*/ 8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2" y="5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3" y="18"/>
                    </a:lnTo>
                    <a:lnTo>
                      <a:pt x="0" y="17"/>
                    </a:lnTo>
                    <a:lnTo>
                      <a:pt x="3" y="20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11"/>
                    </a:lnTo>
                    <a:lnTo>
                      <a:pt x="17" y="8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4" name="Freeform 9713">
                <a:extLst>
                  <a:ext uri="{FF2B5EF4-FFF2-40B4-BE49-F238E27FC236}">
                    <a16:creationId xmlns:a16="http://schemas.microsoft.com/office/drawing/2014/main" id="{6024C962-E9DA-468C-95F1-A9FBE756B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221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8 h 15"/>
                  <a:gd name="T4" fmla="*/ 2 w 15"/>
                  <a:gd name="T5" fmla="*/ 5 h 15"/>
                  <a:gd name="T6" fmla="*/ 3 w 15"/>
                  <a:gd name="T7" fmla="*/ 3 h 15"/>
                  <a:gd name="T8" fmla="*/ 5 w 15"/>
                  <a:gd name="T9" fmla="*/ 2 h 15"/>
                  <a:gd name="T10" fmla="*/ 8 w 15"/>
                  <a:gd name="T11" fmla="*/ 0 h 15"/>
                  <a:gd name="T12" fmla="*/ 8 w 15"/>
                  <a:gd name="T13" fmla="*/ 0 h 15"/>
                  <a:gd name="T14" fmla="*/ 11 w 15"/>
                  <a:gd name="T15" fmla="*/ 2 h 15"/>
                  <a:gd name="T16" fmla="*/ 12 w 15"/>
                  <a:gd name="T17" fmla="*/ 3 h 15"/>
                  <a:gd name="T18" fmla="*/ 14 w 15"/>
                  <a:gd name="T19" fmla="*/ 5 h 15"/>
                  <a:gd name="T20" fmla="*/ 15 w 15"/>
                  <a:gd name="T21" fmla="*/ 8 h 15"/>
                  <a:gd name="T22" fmla="*/ 15 w 15"/>
                  <a:gd name="T23" fmla="*/ 8 h 15"/>
                  <a:gd name="T24" fmla="*/ 14 w 15"/>
                  <a:gd name="T25" fmla="*/ 11 h 15"/>
                  <a:gd name="T26" fmla="*/ 12 w 15"/>
                  <a:gd name="T27" fmla="*/ 12 h 15"/>
                  <a:gd name="T28" fmla="*/ 11 w 15"/>
                  <a:gd name="T29" fmla="*/ 14 h 15"/>
                  <a:gd name="T30" fmla="*/ 8 w 15"/>
                  <a:gd name="T31" fmla="*/ 15 h 15"/>
                  <a:gd name="T32" fmla="*/ 8 w 15"/>
                  <a:gd name="T33" fmla="*/ 15 h 15"/>
                  <a:gd name="T34" fmla="*/ 5 w 15"/>
                  <a:gd name="T35" fmla="*/ 14 h 15"/>
                  <a:gd name="T36" fmla="*/ 3 w 15"/>
                  <a:gd name="T37" fmla="*/ 12 h 15"/>
                  <a:gd name="T38" fmla="*/ 2 w 15"/>
                  <a:gd name="T39" fmla="*/ 11 h 15"/>
                  <a:gd name="T40" fmla="*/ 0 w 15"/>
                  <a:gd name="T41" fmla="*/ 8 h 15"/>
                  <a:gd name="T42" fmla="*/ 0 w 15"/>
                  <a:gd name="T43" fmla="*/ 8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5" name="Freeform 9714">
                <a:extLst>
                  <a:ext uri="{FF2B5EF4-FFF2-40B4-BE49-F238E27FC236}">
                    <a16:creationId xmlns:a16="http://schemas.microsoft.com/office/drawing/2014/main" id="{D12EA8F6-9A95-4381-BB79-6ACD3A6E5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104"/>
                <a:ext cx="26" cy="26"/>
              </a:xfrm>
              <a:custGeom>
                <a:avLst/>
                <a:gdLst>
                  <a:gd name="T0" fmla="*/ 0 w 26"/>
                  <a:gd name="T1" fmla="*/ 12 h 26"/>
                  <a:gd name="T2" fmla="*/ 0 w 26"/>
                  <a:gd name="T3" fmla="*/ 12 h 26"/>
                  <a:gd name="T4" fmla="*/ 2 w 26"/>
                  <a:gd name="T5" fmla="*/ 8 h 26"/>
                  <a:gd name="T6" fmla="*/ 5 w 26"/>
                  <a:gd name="T7" fmla="*/ 5 h 26"/>
                  <a:gd name="T8" fmla="*/ 8 w 26"/>
                  <a:gd name="T9" fmla="*/ 2 h 26"/>
                  <a:gd name="T10" fmla="*/ 14 w 26"/>
                  <a:gd name="T11" fmla="*/ 0 h 26"/>
                  <a:gd name="T12" fmla="*/ 14 w 26"/>
                  <a:gd name="T13" fmla="*/ 0 h 26"/>
                  <a:gd name="T14" fmla="*/ 18 w 26"/>
                  <a:gd name="T15" fmla="*/ 2 h 26"/>
                  <a:gd name="T16" fmla="*/ 21 w 26"/>
                  <a:gd name="T17" fmla="*/ 5 h 26"/>
                  <a:gd name="T18" fmla="*/ 24 w 26"/>
                  <a:gd name="T19" fmla="*/ 8 h 26"/>
                  <a:gd name="T20" fmla="*/ 26 w 26"/>
                  <a:gd name="T21" fmla="*/ 12 h 26"/>
                  <a:gd name="T22" fmla="*/ 26 w 26"/>
                  <a:gd name="T23" fmla="*/ 12 h 26"/>
                  <a:gd name="T24" fmla="*/ 24 w 26"/>
                  <a:gd name="T25" fmla="*/ 18 h 26"/>
                  <a:gd name="T26" fmla="*/ 21 w 26"/>
                  <a:gd name="T27" fmla="*/ 21 h 26"/>
                  <a:gd name="T28" fmla="*/ 18 w 26"/>
                  <a:gd name="T29" fmla="*/ 24 h 26"/>
                  <a:gd name="T30" fmla="*/ 14 w 26"/>
                  <a:gd name="T31" fmla="*/ 26 h 26"/>
                  <a:gd name="T32" fmla="*/ 14 w 26"/>
                  <a:gd name="T33" fmla="*/ 26 h 26"/>
                  <a:gd name="T34" fmla="*/ 8 w 26"/>
                  <a:gd name="T35" fmla="*/ 24 h 26"/>
                  <a:gd name="T36" fmla="*/ 5 w 26"/>
                  <a:gd name="T37" fmla="*/ 21 h 26"/>
                  <a:gd name="T38" fmla="*/ 2 w 26"/>
                  <a:gd name="T39" fmla="*/ 18 h 26"/>
                  <a:gd name="T40" fmla="*/ 0 w 26"/>
                  <a:gd name="T41" fmla="*/ 12 h 26"/>
                  <a:gd name="T42" fmla="*/ 0 w 26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6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8" y="2"/>
                    </a:lnTo>
                    <a:lnTo>
                      <a:pt x="21" y="5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4" y="26"/>
                    </a:lnTo>
                    <a:lnTo>
                      <a:pt x="8" y="24"/>
                    </a:lnTo>
                    <a:lnTo>
                      <a:pt x="5" y="21"/>
                    </a:lnTo>
                    <a:lnTo>
                      <a:pt x="2" y="1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6" name="Freeform 9715">
                <a:extLst>
                  <a:ext uri="{FF2B5EF4-FFF2-40B4-BE49-F238E27FC236}">
                    <a16:creationId xmlns:a16="http://schemas.microsoft.com/office/drawing/2014/main" id="{EEE3B1A9-9354-4BF5-A373-A7C5A7CCE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2107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4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2 h 20"/>
                  <a:gd name="T12" fmla="*/ 11 w 17"/>
                  <a:gd name="T13" fmla="*/ 15 h 20"/>
                  <a:gd name="T14" fmla="*/ 8 w 17"/>
                  <a:gd name="T15" fmla="*/ 17 h 20"/>
                  <a:gd name="T16" fmla="*/ 5 w 17"/>
                  <a:gd name="T17" fmla="*/ 18 h 20"/>
                  <a:gd name="T18" fmla="*/ 5 w 17"/>
                  <a:gd name="T19" fmla="*/ 18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20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20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8"/>
                    </a:lnTo>
                    <a:lnTo>
                      <a:pt x="0" y="17"/>
                    </a:lnTo>
                    <a:lnTo>
                      <a:pt x="3" y="20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7" name="Freeform 9716">
                <a:extLst>
                  <a:ext uri="{FF2B5EF4-FFF2-40B4-BE49-F238E27FC236}">
                    <a16:creationId xmlns:a16="http://schemas.microsoft.com/office/drawing/2014/main" id="{DE1B667F-4366-4EC7-B8F9-DD0D89E9C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2101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8" name="Freeform 9717">
                <a:extLst>
                  <a:ext uri="{FF2B5EF4-FFF2-40B4-BE49-F238E27FC236}">
                    <a16:creationId xmlns:a16="http://schemas.microsoft.com/office/drawing/2014/main" id="{2F9A1EEC-4A7C-479C-B312-72466B729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109"/>
                <a:ext cx="26" cy="24"/>
              </a:xfrm>
              <a:custGeom>
                <a:avLst/>
                <a:gdLst>
                  <a:gd name="T0" fmla="*/ 0 w 26"/>
                  <a:gd name="T1" fmla="*/ 12 h 24"/>
                  <a:gd name="T2" fmla="*/ 0 w 26"/>
                  <a:gd name="T3" fmla="*/ 12 h 24"/>
                  <a:gd name="T4" fmla="*/ 2 w 26"/>
                  <a:gd name="T5" fmla="*/ 7 h 24"/>
                  <a:gd name="T6" fmla="*/ 5 w 26"/>
                  <a:gd name="T7" fmla="*/ 3 h 24"/>
                  <a:gd name="T8" fmla="*/ 8 w 26"/>
                  <a:gd name="T9" fmla="*/ 1 h 24"/>
                  <a:gd name="T10" fmla="*/ 14 w 26"/>
                  <a:gd name="T11" fmla="*/ 0 h 24"/>
                  <a:gd name="T12" fmla="*/ 14 w 26"/>
                  <a:gd name="T13" fmla="*/ 0 h 24"/>
                  <a:gd name="T14" fmla="*/ 18 w 26"/>
                  <a:gd name="T15" fmla="*/ 1 h 24"/>
                  <a:gd name="T16" fmla="*/ 21 w 26"/>
                  <a:gd name="T17" fmla="*/ 3 h 24"/>
                  <a:gd name="T18" fmla="*/ 24 w 26"/>
                  <a:gd name="T19" fmla="*/ 7 h 24"/>
                  <a:gd name="T20" fmla="*/ 26 w 26"/>
                  <a:gd name="T21" fmla="*/ 12 h 24"/>
                  <a:gd name="T22" fmla="*/ 26 w 26"/>
                  <a:gd name="T23" fmla="*/ 12 h 24"/>
                  <a:gd name="T24" fmla="*/ 24 w 26"/>
                  <a:gd name="T25" fmla="*/ 16 h 24"/>
                  <a:gd name="T26" fmla="*/ 21 w 26"/>
                  <a:gd name="T27" fmla="*/ 21 h 24"/>
                  <a:gd name="T28" fmla="*/ 18 w 26"/>
                  <a:gd name="T29" fmla="*/ 24 h 24"/>
                  <a:gd name="T30" fmla="*/ 14 w 26"/>
                  <a:gd name="T31" fmla="*/ 24 h 24"/>
                  <a:gd name="T32" fmla="*/ 14 w 26"/>
                  <a:gd name="T33" fmla="*/ 24 h 24"/>
                  <a:gd name="T34" fmla="*/ 8 w 26"/>
                  <a:gd name="T35" fmla="*/ 24 h 24"/>
                  <a:gd name="T36" fmla="*/ 5 w 26"/>
                  <a:gd name="T37" fmla="*/ 21 h 24"/>
                  <a:gd name="T38" fmla="*/ 2 w 26"/>
                  <a:gd name="T39" fmla="*/ 16 h 24"/>
                  <a:gd name="T40" fmla="*/ 0 w 26"/>
                  <a:gd name="T41" fmla="*/ 12 h 24"/>
                  <a:gd name="T42" fmla="*/ 0 w 26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4" y="0"/>
                    </a:lnTo>
                    <a:lnTo>
                      <a:pt x="18" y="1"/>
                    </a:lnTo>
                    <a:lnTo>
                      <a:pt x="21" y="3"/>
                    </a:lnTo>
                    <a:lnTo>
                      <a:pt x="24" y="7"/>
                    </a:lnTo>
                    <a:lnTo>
                      <a:pt x="26" y="12"/>
                    </a:lnTo>
                    <a:lnTo>
                      <a:pt x="24" y="16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4" y="24"/>
                    </a:lnTo>
                    <a:lnTo>
                      <a:pt x="8" y="24"/>
                    </a:lnTo>
                    <a:lnTo>
                      <a:pt x="5" y="21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9" name="Freeform 9718">
                <a:extLst>
                  <a:ext uri="{FF2B5EF4-FFF2-40B4-BE49-F238E27FC236}">
                    <a16:creationId xmlns:a16="http://schemas.microsoft.com/office/drawing/2014/main" id="{5C11F9D4-BF94-4458-A9E9-25CAE54C3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112"/>
                <a:ext cx="17" cy="19"/>
              </a:xfrm>
              <a:custGeom>
                <a:avLst/>
                <a:gdLst>
                  <a:gd name="T0" fmla="*/ 11 w 17"/>
                  <a:gd name="T1" fmla="*/ 0 h 19"/>
                  <a:gd name="T2" fmla="*/ 11 w 17"/>
                  <a:gd name="T3" fmla="*/ 0 h 19"/>
                  <a:gd name="T4" fmla="*/ 14 w 17"/>
                  <a:gd name="T5" fmla="*/ 3 h 19"/>
                  <a:gd name="T6" fmla="*/ 14 w 17"/>
                  <a:gd name="T7" fmla="*/ 7 h 19"/>
                  <a:gd name="T8" fmla="*/ 14 w 17"/>
                  <a:gd name="T9" fmla="*/ 7 h 19"/>
                  <a:gd name="T10" fmla="*/ 14 w 17"/>
                  <a:gd name="T11" fmla="*/ 10 h 19"/>
                  <a:gd name="T12" fmla="*/ 11 w 17"/>
                  <a:gd name="T13" fmla="*/ 13 h 19"/>
                  <a:gd name="T14" fmla="*/ 8 w 17"/>
                  <a:gd name="T15" fmla="*/ 16 h 19"/>
                  <a:gd name="T16" fmla="*/ 5 w 17"/>
                  <a:gd name="T17" fmla="*/ 16 h 19"/>
                  <a:gd name="T18" fmla="*/ 5 w 17"/>
                  <a:gd name="T19" fmla="*/ 16 h 19"/>
                  <a:gd name="T20" fmla="*/ 0 w 17"/>
                  <a:gd name="T21" fmla="*/ 16 h 19"/>
                  <a:gd name="T22" fmla="*/ 0 w 17"/>
                  <a:gd name="T23" fmla="*/ 16 h 19"/>
                  <a:gd name="T24" fmla="*/ 3 w 17"/>
                  <a:gd name="T25" fmla="*/ 18 h 19"/>
                  <a:gd name="T26" fmla="*/ 8 w 17"/>
                  <a:gd name="T27" fmla="*/ 19 h 19"/>
                  <a:gd name="T28" fmla="*/ 8 w 17"/>
                  <a:gd name="T29" fmla="*/ 19 h 19"/>
                  <a:gd name="T30" fmla="*/ 11 w 17"/>
                  <a:gd name="T31" fmla="*/ 18 h 19"/>
                  <a:gd name="T32" fmla="*/ 14 w 17"/>
                  <a:gd name="T33" fmla="*/ 16 h 19"/>
                  <a:gd name="T34" fmla="*/ 17 w 17"/>
                  <a:gd name="T35" fmla="*/ 13 h 19"/>
                  <a:gd name="T36" fmla="*/ 17 w 17"/>
                  <a:gd name="T37" fmla="*/ 9 h 19"/>
                  <a:gd name="T38" fmla="*/ 17 w 17"/>
                  <a:gd name="T39" fmla="*/ 9 h 19"/>
                  <a:gd name="T40" fmla="*/ 17 w 17"/>
                  <a:gd name="T41" fmla="*/ 6 h 19"/>
                  <a:gd name="T42" fmla="*/ 15 w 17"/>
                  <a:gd name="T43" fmla="*/ 3 h 19"/>
                  <a:gd name="T44" fmla="*/ 11 w 17"/>
                  <a:gd name="T45" fmla="*/ 0 h 19"/>
                  <a:gd name="T46" fmla="*/ 11 w 17"/>
                  <a:gd name="T47" fmla="*/ 0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1" y="13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8" y="19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0" name="Freeform 9719">
                <a:extLst>
                  <a:ext uri="{FF2B5EF4-FFF2-40B4-BE49-F238E27FC236}">
                    <a16:creationId xmlns:a16="http://schemas.microsoft.com/office/drawing/2014/main" id="{63FC179B-1A8E-485A-8F91-CE906A7EE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2106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1" name="Freeform 9720">
                <a:extLst>
                  <a:ext uri="{FF2B5EF4-FFF2-40B4-BE49-F238E27FC236}">
                    <a16:creationId xmlns:a16="http://schemas.microsoft.com/office/drawing/2014/main" id="{36BE7CF9-8263-40F0-9D19-6A92A94C6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148"/>
                <a:ext cx="26" cy="24"/>
              </a:xfrm>
              <a:custGeom>
                <a:avLst/>
                <a:gdLst>
                  <a:gd name="T0" fmla="*/ 0 w 26"/>
                  <a:gd name="T1" fmla="*/ 12 h 24"/>
                  <a:gd name="T2" fmla="*/ 0 w 26"/>
                  <a:gd name="T3" fmla="*/ 12 h 24"/>
                  <a:gd name="T4" fmla="*/ 2 w 26"/>
                  <a:gd name="T5" fmla="*/ 7 h 24"/>
                  <a:gd name="T6" fmla="*/ 5 w 26"/>
                  <a:gd name="T7" fmla="*/ 3 h 24"/>
                  <a:gd name="T8" fmla="*/ 8 w 26"/>
                  <a:gd name="T9" fmla="*/ 1 h 24"/>
                  <a:gd name="T10" fmla="*/ 14 w 26"/>
                  <a:gd name="T11" fmla="*/ 0 h 24"/>
                  <a:gd name="T12" fmla="*/ 14 w 26"/>
                  <a:gd name="T13" fmla="*/ 0 h 24"/>
                  <a:gd name="T14" fmla="*/ 18 w 26"/>
                  <a:gd name="T15" fmla="*/ 1 h 24"/>
                  <a:gd name="T16" fmla="*/ 21 w 26"/>
                  <a:gd name="T17" fmla="*/ 3 h 24"/>
                  <a:gd name="T18" fmla="*/ 24 w 26"/>
                  <a:gd name="T19" fmla="*/ 7 h 24"/>
                  <a:gd name="T20" fmla="*/ 26 w 26"/>
                  <a:gd name="T21" fmla="*/ 12 h 24"/>
                  <a:gd name="T22" fmla="*/ 26 w 26"/>
                  <a:gd name="T23" fmla="*/ 12 h 24"/>
                  <a:gd name="T24" fmla="*/ 24 w 26"/>
                  <a:gd name="T25" fmla="*/ 16 h 24"/>
                  <a:gd name="T26" fmla="*/ 21 w 26"/>
                  <a:gd name="T27" fmla="*/ 21 h 24"/>
                  <a:gd name="T28" fmla="*/ 18 w 26"/>
                  <a:gd name="T29" fmla="*/ 24 h 24"/>
                  <a:gd name="T30" fmla="*/ 14 w 26"/>
                  <a:gd name="T31" fmla="*/ 24 h 24"/>
                  <a:gd name="T32" fmla="*/ 14 w 26"/>
                  <a:gd name="T33" fmla="*/ 24 h 24"/>
                  <a:gd name="T34" fmla="*/ 8 w 26"/>
                  <a:gd name="T35" fmla="*/ 24 h 24"/>
                  <a:gd name="T36" fmla="*/ 5 w 26"/>
                  <a:gd name="T37" fmla="*/ 21 h 24"/>
                  <a:gd name="T38" fmla="*/ 2 w 26"/>
                  <a:gd name="T39" fmla="*/ 16 h 24"/>
                  <a:gd name="T40" fmla="*/ 0 w 26"/>
                  <a:gd name="T41" fmla="*/ 12 h 24"/>
                  <a:gd name="T42" fmla="*/ 0 w 26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4" y="0"/>
                    </a:lnTo>
                    <a:lnTo>
                      <a:pt x="18" y="1"/>
                    </a:lnTo>
                    <a:lnTo>
                      <a:pt x="21" y="3"/>
                    </a:lnTo>
                    <a:lnTo>
                      <a:pt x="24" y="7"/>
                    </a:lnTo>
                    <a:lnTo>
                      <a:pt x="26" y="12"/>
                    </a:lnTo>
                    <a:lnTo>
                      <a:pt x="24" y="16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4" y="24"/>
                    </a:lnTo>
                    <a:lnTo>
                      <a:pt x="8" y="24"/>
                    </a:lnTo>
                    <a:lnTo>
                      <a:pt x="5" y="21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2" name="Freeform 9721">
                <a:extLst>
                  <a:ext uri="{FF2B5EF4-FFF2-40B4-BE49-F238E27FC236}">
                    <a16:creationId xmlns:a16="http://schemas.microsoft.com/office/drawing/2014/main" id="{9454F0F9-C83F-4FF3-8355-08A0BD338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151"/>
                <a:ext cx="17" cy="19"/>
              </a:xfrm>
              <a:custGeom>
                <a:avLst/>
                <a:gdLst>
                  <a:gd name="T0" fmla="*/ 11 w 17"/>
                  <a:gd name="T1" fmla="*/ 0 h 19"/>
                  <a:gd name="T2" fmla="*/ 11 w 17"/>
                  <a:gd name="T3" fmla="*/ 0 h 19"/>
                  <a:gd name="T4" fmla="*/ 14 w 17"/>
                  <a:gd name="T5" fmla="*/ 3 h 19"/>
                  <a:gd name="T6" fmla="*/ 14 w 17"/>
                  <a:gd name="T7" fmla="*/ 7 h 19"/>
                  <a:gd name="T8" fmla="*/ 14 w 17"/>
                  <a:gd name="T9" fmla="*/ 7 h 19"/>
                  <a:gd name="T10" fmla="*/ 14 w 17"/>
                  <a:gd name="T11" fmla="*/ 10 h 19"/>
                  <a:gd name="T12" fmla="*/ 11 w 17"/>
                  <a:gd name="T13" fmla="*/ 13 h 19"/>
                  <a:gd name="T14" fmla="*/ 8 w 17"/>
                  <a:gd name="T15" fmla="*/ 16 h 19"/>
                  <a:gd name="T16" fmla="*/ 5 w 17"/>
                  <a:gd name="T17" fmla="*/ 16 h 19"/>
                  <a:gd name="T18" fmla="*/ 5 w 17"/>
                  <a:gd name="T19" fmla="*/ 16 h 19"/>
                  <a:gd name="T20" fmla="*/ 0 w 17"/>
                  <a:gd name="T21" fmla="*/ 16 h 19"/>
                  <a:gd name="T22" fmla="*/ 0 w 17"/>
                  <a:gd name="T23" fmla="*/ 16 h 19"/>
                  <a:gd name="T24" fmla="*/ 3 w 17"/>
                  <a:gd name="T25" fmla="*/ 18 h 19"/>
                  <a:gd name="T26" fmla="*/ 8 w 17"/>
                  <a:gd name="T27" fmla="*/ 19 h 19"/>
                  <a:gd name="T28" fmla="*/ 8 w 17"/>
                  <a:gd name="T29" fmla="*/ 19 h 19"/>
                  <a:gd name="T30" fmla="*/ 11 w 17"/>
                  <a:gd name="T31" fmla="*/ 18 h 19"/>
                  <a:gd name="T32" fmla="*/ 14 w 17"/>
                  <a:gd name="T33" fmla="*/ 16 h 19"/>
                  <a:gd name="T34" fmla="*/ 17 w 17"/>
                  <a:gd name="T35" fmla="*/ 13 h 19"/>
                  <a:gd name="T36" fmla="*/ 17 w 17"/>
                  <a:gd name="T37" fmla="*/ 9 h 19"/>
                  <a:gd name="T38" fmla="*/ 17 w 17"/>
                  <a:gd name="T39" fmla="*/ 9 h 19"/>
                  <a:gd name="T40" fmla="*/ 17 w 17"/>
                  <a:gd name="T41" fmla="*/ 6 h 19"/>
                  <a:gd name="T42" fmla="*/ 15 w 17"/>
                  <a:gd name="T43" fmla="*/ 3 h 19"/>
                  <a:gd name="T44" fmla="*/ 11 w 17"/>
                  <a:gd name="T45" fmla="*/ 0 h 19"/>
                  <a:gd name="T46" fmla="*/ 11 w 17"/>
                  <a:gd name="T47" fmla="*/ 0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1" y="13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8" y="19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3" name="Freeform 9722">
                <a:extLst>
                  <a:ext uri="{FF2B5EF4-FFF2-40B4-BE49-F238E27FC236}">
                    <a16:creationId xmlns:a16="http://schemas.microsoft.com/office/drawing/2014/main" id="{E10ED01D-714A-4A6B-A7E1-E7F5B7577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145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4" name="Freeform 9723">
                <a:extLst>
                  <a:ext uri="{FF2B5EF4-FFF2-40B4-BE49-F238E27FC236}">
                    <a16:creationId xmlns:a16="http://schemas.microsoft.com/office/drawing/2014/main" id="{61F0C972-EB03-42E4-85E0-280A8027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056"/>
                <a:ext cx="26" cy="26"/>
              </a:xfrm>
              <a:custGeom>
                <a:avLst/>
                <a:gdLst>
                  <a:gd name="T0" fmla="*/ 0 w 26"/>
                  <a:gd name="T1" fmla="*/ 12 h 26"/>
                  <a:gd name="T2" fmla="*/ 0 w 26"/>
                  <a:gd name="T3" fmla="*/ 12 h 26"/>
                  <a:gd name="T4" fmla="*/ 2 w 26"/>
                  <a:gd name="T5" fmla="*/ 8 h 26"/>
                  <a:gd name="T6" fmla="*/ 5 w 26"/>
                  <a:gd name="T7" fmla="*/ 5 h 26"/>
                  <a:gd name="T8" fmla="*/ 8 w 26"/>
                  <a:gd name="T9" fmla="*/ 2 h 26"/>
                  <a:gd name="T10" fmla="*/ 14 w 26"/>
                  <a:gd name="T11" fmla="*/ 0 h 26"/>
                  <a:gd name="T12" fmla="*/ 14 w 26"/>
                  <a:gd name="T13" fmla="*/ 0 h 26"/>
                  <a:gd name="T14" fmla="*/ 18 w 26"/>
                  <a:gd name="T15" fmla="*/ 2 h 26"/>
                  <a:gd name="T16" fmla="*/ 21 w 26"/>
                  <a:gd name="T17" fmla="*/ 5 h 26"/>
                  <a:gd name="T18" fmla="*/ 24 w 26"/>
                  <a:gd name="T19" fmla="*/ 8 h 26"/>
                  <a:gd name="T20" fmla="*/ 26 w 26"/>
                  <a:gd name="T21" fmla="*/ 12 h 26"/>
                  <a:gd name="T22" fmla="*/ 26 w 26"/>
                  <a:gd name="T23" fmla="*/ 12 h 26"/>
                  <a:gd name="T24" fmla="*/ 24 w 26"/>
                  <a:gd name="T25" fmla="*/ 18 h 26"/>
                  <a:gd name="T26" fmla="*/ 21 w 26"/>
                  <a:gd name="T27" fmla="*/ 21 h 26"/>
                  <a:gd name="T28" fmla="*/ 18 w 26"/>
                  <a:gd name="T29" fmla="*/ 24 h 26"/>
                  <a:gd name="T30" fmla="*/ 14 w 26"/>
                  <a:gd name="T31" fmla="*/ 26 h 26"/>
                  <a:gd name="T32" fmla="*/ 14 w 26"/>
                  <a:gd name="T33" fmla="*/ 26 h 26"/>
                  <a:gd name="T34" fmla="*/ 8 w 26"/>
                  <a:gd name="T35" fmla="*/ 24 h 26"/>
                  <a:gd name="T36" fmla="*/ 5 w 26"/>
                  <a:gd name="T37" fmla="*/ 21 h 26"/>
                  <a:gd name="T38" fmla="*/ 2 w 26"/>
                  <a:gd name="T39" fmla="*/ 18 h 26"/>
                  <a:gd name="T40" fmla="*/ 0 w 26"/>
                  <a:gd name="T41" fmla="*/ 12 h 26"/>
                  <a:gd name="T42" fmla="*/ 0 w 26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6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8" y="2"/>
                    </a:lnTo>
                    <a:lnTo>
                      <a:pt x="21" y="5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4" y="26"/>
                    </a:lnTo>
                    <a:lnTo>
                      <a:pt x="8" y="24"/>
                    </a:lnTo>
                    <a:lnTo>
                      <a:pt x="5" y="21"/>
                    </a:lnTo>
                    <a:lnTo>
                      <a:pt x="2" y="1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5" name="Freeform 9724">
                <a:extLst>
                  <a:ext uri="{FF2B5EF4-FFF2-40B4-BE49-F238E27FC236}">
                    <a16:creationId xmlns:a16="http://schemas.microsoft.com/office/drawing/2014/main" id="{7A9DE41B-8B18-46E8-BF34-F7997D526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059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4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2 h 20"/>
                  <a:gd name="T12" fmla="*/ 11 w 17"/>
                  <a:gd name="T13" fmla="*/ 15 h 20"/>
                  <a:gd name="T14" fmla="*/ 8 w 17"/>
                  <a:gd name="T15" fmla="*/ 17 h 20"/>
                  <a:gd name="T16" fmla="*/ 5 w 17"/>
                  <a:gd name="T17" fmla="*/ 18 h 20"/>
                  <a:gd name="T18" fmla="*/ 5 w 17"/>
                  <a:gd name="T19" fmla="*/ 18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20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20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8"/>
                    </a:lnTo>
                    <a:lnTo>
                      <a:pt x="0" y="17"/>
                    </a:lnTo>
                    <a:lnTo>
                      <a:pt x="3" y="20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6" name="Freeform 9725">
                <a:extLst>
                  <a:ext uri="{FF2B5EF4-FFF2-40B4-BE49-F238E27FC236}">
                    <a16:creationId xmlns:a16="http://schemas.microsoft.com/office/drawing/2014/main" id="{2CFF0F20-FC5C-450C-AB5E-3562AA3CB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2053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7" name="Freeform 9726">
                <a:extLst>
                  <a:ext uri="{FF2B5EF4-FFF2-40B4-BE49-F238E27FC236}">
                    <a16:creationId xmlns:a16="http://schemas.microsoft.com/office/drawing/2014/main" id="{C56B4480-9853-4758-AE26-F7396317E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966"/>
                <a:ext cx="26" cy="24"/>
              </a:xfrm>
              <a:custGeom>
                <a:avLst/>
                <a:gdLst>
                  <a:gd name="T0" fmla="*/ 0 w 26"/>
                  <a:gd name="T1" fmla="*/ 12 h 24"/>
                  <a:gd name="T2" fmla="*/ 0 w 26"/>
                  <a:gd name="T3" fmla="*/ 12 h 24"/>
                  <a:gd name="T4" fmla="*/ 2 w 26"/>
                  <a:gd name="T5" fmla="*/ 8 h 24"/>
                  <a:gd name="T6" fmla="*/ 5 w 26"/>
                  <a:gd name="T7" fmla="*/ 3 h 24"/>
                  <a:gd name="T8" fmla="*/ 8 w 26"/>
                  <a:gd name="T9" fmla="*/ 0 h 24"/>
                  <a:gd name="T10" fmla="*/ 14 w 26"/>
                  <a:gd name="T11" fmla="*/ 0 h 24"/>
                  <a:gd name="T12" fmla="*/ 14 w 26"/>
                  <a:gd name="T13" fmla="*/ 0 h 24"/>
                  <a:gd name="T14" fmla="*/ 18 w 26"/>
                  <a:gd name="T15" fmla="*/ 0 h 24"/>
                  <a:gd name="T16" fmla="*/ 21 w 26"/>
                  <a:gd name="T17" fmla="*/ 3 h 24"/>
                  <a:gd name="T18" fmla="*/ 24 w 26"/>
                  <a:gd name="T19" fmla="*/ 8 h 24"/>
                  <a:gd name="T20" fmla="*/ 26 w 26"/>
                  <a:gd name="T21" fmla="*/ 12 h 24"/>
                  <a:gd name="T22" fmla="*/ 26 w 26"/>
                  <a:gd name="T23" fmla="*/ 12 h 24"/>
                  <a:gd name="T24" fmla="*/ 24 w 26"/>
                  <a:gd name="T25" fmla="*/ 17 h 24"/>
                  <a:gd name="T26" fmla="*/ 21 w 26"/>
                  <a:gd name="T27" fmla="*/ 21 h 24"/>
                  <a:gd name="T28" fmla="*/ 18 w 26"/>
                  <a:gd name="T29" fmla="*/ 23 h 24"/>
                  <a:gd name="T30" fmla="*/ 14 w 26"/>
                  <a:gd name="T31" fmla="*/ 24 h 24"/>
                  <a:gd name="T32" fmla="*/ 14 w 26"/>
                  <a:gd name="T33" fmla="*/ 24 h 24"/>
                  <a:gd name="T34" fmla="*/ 8 w 26"/>
                  <a:gd name="T35" fmla="*/ 23 h 24"/>
                  <a:gd name="T36" fmla="*/ 5 w 26"/>
                  <a:gd name="T37" fmla="*/ 21 h 24"/>
                  <a:gd name="T38" fmla="*/ 2 w 26"/>
                  <a:gd name="T39" fmla="*/ 17 h 24"/>
                  <a:gd name="T40" fmla="*/ 0 w 26"/>
                  <a:gd name="T41" fmla="*/ 12 h 24"/>
                  <a:gd name="T42" fmla="*/ 0 w 26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7"/>
                    </a:lnTo>
                    <a:lnTo>
                      <a:pt x="21" y="21"/>
                    </a:lnTo>
                    <a:lnTo>
                      <a:pt x="18" y="23"/>
                    </a:lnTo>
                    <a:lnTo>
                      <a:pt x="14" y="24"/>
                    </a:lnTo>
                    <a:lnTo>
                      <a:pt x="8" y="23"/>
                    </a:lnTo>
                    <a:lnTo>
                      <a:pt x="5" y="21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8" name="Freeform 9727">
                <a:extLst>
                  <a:ext uri="{FF2B5EF4-FFF2-40B4-BE49-F238E27FC236}">
                    <a16:creationId xmlns:a16="http://schemas.microsoft.com/office/drawing/2014/main" id="{95AB7D8A-64D3-4E79-A8EB-7DEABC92D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969"/>
                <a:ext cx="17" cy="18"/>
              </a:xfrm>
              <a:custGeom>
                <a:avLst/>
                <a:gdLst>
                  <a:gd name="T0" fmla="*/ 11 w 17"/>
                  <a:gd name="T1" fmla="*/ 0 h 18"/>
                  <a:gd name="T2" fmla="*/ 11 w 17"/>
                  <a:gd name="T3" fmla="*/ 0 h 18"/>
                  <a:gd name="T4" fmla="*/ 14 w 17"/>
                  <a:gd name="T5" fmla="*/ 3 h 18"/>
                  <a:gd name="T6" fmla="*/ 14 w 17"/>
                  <a:gd name="T7" fmla="*/ 6 h 18"/>
                  <a:gd name="T8" fmla="*/ 14 w 17"/>
                  <a:gd name="T9" fmla="*/ 6 h 18"/>
                  <a:gd name="T10" fmla="*/ 14 w 17"/>
                  <a:gd name="T11" fmla="*/ 11 h 18"/>
                  <a:gd name="T12" fmla="*/ 11 w 17"/>
                  <a:gd name="T13" fmla="*/ 14 h 18"/>
                  <a:gd name="T14" fmla="*/ 8 w 17"/>
                  <a:gd name="T15" fmla="*/ 17 h 18"/>
                  <a:gd name="T16" fmla="*/ 5 w 17"/>
                  <a:gd name="T17" fmla="*/ 17 h 18"/>
                  <a:gd name="T18" fmla="*/ 5 w 17"/>
                  <a:gd name="T19" fmla="*/ 17 h 18"/>
                  <a:gd name="T20" fmla="*/ 0 w 17"/>
                  <a:gd name="T21" fmla="*/ 17 h 18"/>
                  <a:gd name="T22" fmla="*/ 0 w 17"/>
                  <a:gd name="T23" fmla="*/ 17 h 18"/>
                  <a:gd name="T24" fmla="*/ 3 w 17"/>
                  <a:gd name="T25" fmla="*/ 18 h 18"/>
                  <a:gd name="T26" fmla="*/ 8 w 17"/>
                  <a:gd name="T27" fmla="*/ 18 h 18"/>
                  <a:gd name="T28" fmla="*/ 8 w 17"/>
                  <a:gd name="T29" fmla="*/ 18 h 18"/>
                  <a:gd name="T30" fmla="*/ 11 w 17"/>
                  <a:gd name="T31" fmla="*/ 18 h 18"/>
                  <a:gd name="T32" fmla="*/ 14 w 17"/>
                  <a:gd name="T33" fmla="*/ 15 h 18"/>
                  <a:gd name="T34" fmla="*/ 17 w 17"/>
                  <a:gd name="T35" fmla="*/ 12 h 18"/>
                  <a:gd name="T36" fmla="*/ 17 w 17"/>
                  <a:gd name="T37" fmla="*/ 9 h 18"/>
                  <a:gd name="T38" fmla="*/ 17 w 17"/>
                  <a:gd name="T39" fmla="*/ 9 h 18"/>
                  <a:gd name="T40" fmla="*/ 17 w 17"/>
                  <a:gd name="T41" fmla="*/ 6 h 18"/>
                  <a:gd name="T42" fmla="*/ 15 w 17"/>
                  <a:gd name="T43" fmla="*/ 3 h 18"/>
                  <a:gd name="T44" fmla="*/ 11 w 17"/>
                  <a:gd name="T45" fmla="*/ 0 h 18"/>
                  <a:gd name="T46" fmla="*/ 11 w 17"/>
                  <a:gd name="T47" fmla="*/ 0 h 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8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9" name="Freeform 9728">
                <a:extLst>
                  <a:ext uri="{FF2B5EF4-FFF2-40B4-BE49-F238E27FC236}">
                    <a16:creationId xmlns:a16="http://schemas.microsoft.com/office/drawing/2014/main" id="{CA3759EE-36F7-4B50-9F5C-B9004A7B6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1962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7 h 15"/>
                  <a:gd name="T4" fmla="*/ 0 w 13"/>
                  <a:gd name="T5" fmla="*/ 4 h 15"/>
                  <a:gd name="T6" fmla="*/ 1 w 13"/>
                  <a:gd name="T7" fmla="*/ 3 h 15"/>
                  <a:gd name="T8" fmla="*/ 4 w 13"/>
                  <a:gd name="T9" fmla="*/ 1 h 15"/>
                  <a:gd name="T10" fmla="*/ 6 w 13"/>
                  <a:gd name="T11" fmla="*/ 0 h 15"/>
                  <a:gd name="T12" fmla="*/ 6 w 13"/>
                  <a:gd name="T13" fmla="*/ 0 h 15"/>
                  <a:gd name="T14" fmla="*/ 9 w 13"/>
                  <a:gd name="T15" fmla="*/ 1 h 15"/>
                  <a:gd name="T16" fmla="*/ 12 w 13"/>
                  <a:gd name="T17" fmla="*/ 3 h 15"/>
                  <a:gd name="T18" fmla="*/ 13 w 13"/>
                  <a:gd name="T19" fmla="*/ 4 h 15"/>
                  <a:gd name="T20" fmla="*/ 13 w 13"/>
                  <a:gd name="T21" fmla="*/ 7 h 15"/>
                  <a:gd name="T22" fmla="*/ 13 w 13"/>
                  <a:gd name="T23" fmla="*/ 7 h 15"/>
                  <a:gd name="T24" fmla="*/ 13 w 13"/>
                  <a:gd name="T25" fmla="*/ 10 h 15"/>
                  <a:gd name="T26" fmla="*/ 12 w 13"/>
                  <a:gd name="T27" fmla="*/ 12 h 15"/>
                  <a:gd name="T28" fmla="*/ 9 w 13"/>
                  <a:gd name="T29" fmla="*/ 13 h 15"/>
                  <a:gd name="T30" fmla="*/ 6 w 13"/>
                  <a:gd name="T31" fmla="*/ 15 h 15"/>
                  <a:gd name="T32" fmla="*/ 6 w 13"/>
                  <a:gd name="T33" fmla="*/ 15 h 15"/>
                  <a:gd name="T34" fmla="*/ 4 w 13"/>
                  <a:gd name="T35" fmla="*/ 13 h 15"/>
                  <a:gd name="T36" fmla="*/ 1 w 13"/>
                  <a:gd name="T37" fmla="*/ 12 h 15"/>
                  <a:gd name="T38" fmla="*/ 0 w 13"/>
                  <a:gd name="T39" fmla="*/ 10 h 15"/>
                  <a:gd name="T40" fmla="*/ 0 w 13"/>
                  <a:gd name="T41" fmla="*/ 7 h 15"/>
                  <a:gd name="T42" fmla="*/ 0 w 13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0" name="Freeform 9729">
                <a:extLst>
                  <a:ext uri="{FF2B5EF4-FFF2-40B4-BE49-F238E27FC236}">
                    <a16:creationId xmlns:a16="http://schemas.microsoft.com/office/drawing/2014/main" id="{E5C78A5E-7716-4585-BA70-72964428F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762"/>
                <a:ext cx="26" cy="26"/>
              </a:xfrm>
              <a:custGeom>
                <a:avLst/>
                <a:gdLst>
                  <a:gd name="T0" fmla="*/ 0 w 26"/>
                  <a:gd name="T1" fmla="*/ 12 h 26"/>
                  <a:gd name="T2" fmla="*/ 0 w 26"/>
                  <a:gd name="T3" fmla="*/ 12 h 26"/>
                  <a:gd name="T4" fmla="*/ 2 w 26"/>
                  <a:gd name="T5" fmla="*/ 8 h 26"/>
                  <a:gd name="T6" fmla="*/ 5 w 26"/>
                  <a:gd name="T7" fmla="*/ 5 h 26"/>
                  <a:gd name="T8" fmla="*/ 8 w 26"/>
                  <a:gd name="T9" fmla="*/ 2 h 26"/>
                  <a:gd name="T10" fmla="*/ 14 w 26"/>
                  <a:gd name="T11" fmla="*/ 0 h 26"/>
                  <a:gd name="T12" fmla="*/ 14 w 26"/>
                  <a:gd name="T13" fmla="*/ 0 h 26"/>
                  <a:gd name="T14" fmla="*/ 18 w 26"/>
                  <a:gd name="T15" fmla="*/ 2 h 26"/>
                  <a:gd name="T16" fmla="*/ 21 w 26"/>
                  <a:gd name="T17" fmla="*/ 5 h 26"/>
                  <a:gd name="T18" fmla="*/ 24 w 26"/>
                  <a:gd name="T19" fmla="*/ 8 h 26"/>
                  <a:gd name="T20" fmla="*/ 26 w 26"/>
                  <a:gd name="T21" fmla="*/ 12 h 26"/>
                  <a:gd name="T22" fmla="*/ 26 w 26"/>
                  <a:gd name="T23" fmla="*/ 12 h 26"/>
                  <a:gd name="T24" fmla="*/ 24 w 26"/>
                  <a:gd name="T25" fmla="*/ 18 h 26"/>
                  <a:gd name="T26" fmla="*/ 21 w 26"/>
                  <a:gd name="T27" fmla="*/ 21 h 26"/>
                  <a:gd name="T28" fmla="*/ 18 w 26"/>
                  <a:gd name="T29" fmla="*/ 24 h 26"/>
                  <a:gd name="T30" fmla="*/ 14 w 26"/>
                  <a:gd name="T31" fmla="*/ 26 h 26"/>
                  <a:gd name="T32" fmla="*/ 14 w 26"/>
                  <a:gd name="T33" fmla="*/ 26 h 26"/>
                  <a:gd name="T34" fmla="*/ 8 w 26"/>
                  <a:gd name="T35" fmla="*/ 24 h 26"/>
                  <a:gd name="T36" fmla="*/ 5 w 26"/>
                  <a:gd name="T37" fmla="*/ 21 h 26"/>
                  <a:gd name="T38" fmla="*/ 2 w 26"/>
                  <a:gd name="T39" fmla="*/ 18 h 26"/>
                  <a:gd name="T40" fmla="*/ 0 w 26"/>
                  <a:gd name="T41" fmla="*/ 12 h 26"/>
                  <a:gd name="T42" fmla="*/ 0 w 26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6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8" y="2"/>
                    </a:lnTo>
                    <a:lnTo>
                      <a:pt x="21" y="5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4" y="26"/>
                    </a:lnTo>
                    <a:lnTo>
                      <a:pt x="8" y="24"/>
                    </a:lnTo>
                    <a:lnTo>
                      <a:pt x="5" y="21"/>
                    </a:lnTo>
                    <a:lnTo>
                      <a:pt x="2" y="1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1" name="Freeform 9730">
                <a:extLst>
                  <a:ext uri="{FF2B5EF4-FFF2-40B4-BE49-F238E27FC236}">
                    <a16:creationId xmlns:a16="http://schemas.microsoft.com/office/drawing/2014/main" id="{B19AC49F-5FE9-4103-A434-2E5D5005E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765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4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2 h 20"/>
                  <a:gd name="T12" fmla="*/ 11 w 17"/>
                  <a:gd name="T13" fmla="*/ 15 h 20"/>
                  <a:gd name="T14" fmla="*/ 8 w 17"/>
                  <a:gd name="T15" fmla="*/ 17 h 20"/>
                  <a:gd name="T16" fmla="*/ 5 w 17"/>
                  <a:gd name="T17" fmla="*/ 18 h 20"/>
                  <a:gd name="T18" fmla="*/ 5 w 17"/>
                  <a:gd name="T19" fmla="*/ 18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20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20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8"/>
                    </a:lnTo>
                    <a:lnTo>
                      <a:pt x="0" y="17"/>
                    </a:lnTo>
                    <a:lnTo>
                      <a:pt x="3" y="20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2" name="Freeform 9731">
                <a:extLst>
                  <a:ext uri="{FF2B5EF4-FFF2-40B4-BE49-F238E27FC236}">
                    <a16:creationId xmlns:a16="http://schemas.microsoft.com/office/drawing/2014/main" id="{B18D8310-63BA-44EC-8EA5-C92A1BD96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1759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3" name="Freeform 9732">
                <a:extLst>
                  <a:ext uri="{FF2B5EF4-FFF2-40B4-BE49-F238E27FC236}">
                    <a16:creationId xmlns:a16="http://schemas.microsoft.com/office/drawing/2014/main" id="{E0C84B79-5CAC-4FB2-9A52-280FD5BA6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440"/>
                <a:ext cx="24" cy="26"/>
              </a:xfrm>
              <a:custGeom>
                <a:avLst/>
                <a:gdLst>
                  <a:gd name="T0" fmla="*/ 0 w 24"/>
                  <a:gd name="T1" fmla="*/ 12 h 26"/>
                  <a:gd name="T2" fmla="*/ 0 w 24"/>
                  <a:gd name="T3" fmla="*/ 12 h 26"/>
                  <a:gd name="T4" fmla="*/ 0 w 24"/>
                  <a:gd name="T5" fmla="*/ 8 h 26"/>
                  <a:gd name="T6" fmla="*/ 3 w 24"/>
                  <a:gd name="T7" fmla="*/ 3 h 26"/>
                  <a:gd name="T8" fmla="*/ 7 w 24"/>
                  <a:gd name="T9" fmla="*/ 2 h 26"/>
                  <a:gd name="T10" fmla="*/ 12 w 24"/>
                  <a:gd name="T11" fmla="*/ 0 h 26"/>
                  <a:gd name="T12" fmla="*/ 12 w 24"/>
                  <a:gd name="T13" fmla="*/ 0 h 26"/>
                  <a:gd name="T14" fmla="*/ 16 w 24"/>
                  <a:gd name="T15" fmla="*/ 2 h 26"/>
                  <a:gd name="T16" fmla="*/ 21 w 24"/>
                  <a:gd name="T17" fmla="*/ 3 h 26"/>
                  <a:gd name="T18" fmla="*/ 24 w 24"/>
                  <a:gd name="T19" fmla="*/ 8 h 26"/>
                  <a:gd name="T20" fmla="*/ 24 w 24"/>
                  <a:gd name="T21" fmla="*/ 12 h 26"/>
                  <a:gd name="T22" fmla="*/ 24 w 24"/>
                  <a:gd name="T23" fmla="*/ 12 h 26"/>
                  <a:gd name="T24" fmla="*/ 24 w 24"/>
                  <a:gd name="T25" fmla="*/ 17 h 26"/>
                  <a:gd name="T26" fmla="*/ 21 w 24"/>
                  <a:gd name="T27" fmla="*/ 21 h 26"/>
                  <a:gd name="T28" fmla="*/ 16 w 24"/>
                  <a:gd name="T29" fmla="*/ 24 h 26"/>
                  <a:gd name="T30" fmla="*/ 12 w 24"/>
                  <a:gd name="T31" fmla="*/ 26 h 26"/>
                  <a:gd name="T32" fmla="*/ 12 w 24"/>
                  <a:gd name="T33" fmla="*/ 26 h 26"/>
                  <a:gd name="T34" fmla="*/ 7 w 24"/>
                  <a:gd name="T35" fmla="*/ 24 h 26"/>
                  <a:gd name="T36" fmla="*/ 3 w 24"/>
                  <a:gd name="T37" fmla="*/ 21 h 26"/>
                  <a:gd name="T38" fmla="*/ 0 w 24"/>
                  <a:gd name="T39" fmla="*/ 17 h 26"/>
                  <a:gd name="T40" fmla="*/ 0 w 24"/>
                  <a:gd name="T41" fmla="*/ 12 h 26"/>
                  <a:gd name="T42" fmla="*/ 0 w 24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6">
                    <a:moveTo>
                      <a:pt x="0" y="12"/>
                    </a:moveTo>
                    <a:lnTo>
                      <a:pt x="0" y="12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4" y="12"/>
                    </a:lnTo>
                    <a:lnTo>
                      <a:pt x="24" y="17"/>
                    </a:lnTo>
                    <a:lnTo>
                      <a:pt x="21" y="21"/>
                    </a:lnTo>
                    <a:lnTo>
                      <a:pt x="16" y="24"/>
                    </a:lnTo>
                    <a:lnTo>
                      <a:pt x="12" y="26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0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4" name="Freeform 9733">
                <a:extLst>
                  <a:ext uri="{FF2B5EF4-FFF2-40B4-BE49-F238E27FC236}">
                    <a16:creationId xmlns:a16="http://schemas.microsoft.com/office/drawing/2014/main" id="{4B827410-194F-4223-9032-58BBD1204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443"/>
                <a:ext cx="16" cy="20"/>
              </a:xfrm>
              <a:custGeom>
                <a:avLst/>
                <a:gdLst>
                  <a:gd name="T0" fmla="*/ 10 w 16"/>
                  <a:gd name="T1" fmla="*/ 0 h 20"/>
                  <a:gd name="T2" fmla="*/ 10 w 16"/>
                  <a:gd name="T3" fmla="*/ 0 h 20"/>
                  <a:gd name="T4" fmla="*/ 12 w 16"/>
                  <a:gd name="T5" fmla="*/ 3 h 20"/>
                  <a:gd name="T6" fmla="*/ 13 w 16"/>
                  <a:gd name="T7" fmla="*/ 8 h 20"/>
                  <a:gd name="T8" fmla="*/ 13 w 16"/>
                  <a:gd name="T9" fmla="*/ 8 h 20"/>
                  <a:gd name="T10" fmla="*/ 12 w 16"/>
                  <a:gd name="T11" fmla="*/ 12 h 20"/>
                  <a:gd name="T12" fmla="*/ 10 w 16"/>
                  <a:gd name="T13" fmla="*/ 15 h 20"/>
                  <a:gd name="T14" fmla="*/ 7 w 16"/>
                  <a:gd name="T15" fmla="*/ 17 h 20"/>
                  <a:gd name="T16" fmla="*/ 3 w 16"/>
                  <a:gd name="T17" fmla="*/ 18 h 20"/>
                  <a:gd name="T18" fmla="*/ 3 w 16"/>
                  <a:gd name="T19" fmla="*/ 18 h 20"/>
                  <a:gd name="T20" fmla="*/ 0 w 16"/>
                  <a:gd name="T21" fmla="*/ 17 h 20"/>
                  <a:gd name="T22" fmla="*/ 0 w 16"/>
                  <a:gd name="T23" fmla="*/ 17 h 20"/>
                  <a:gd name="T24" fmla="*/ 3 w 16"/>
                  <a:gd name="T25" fmla="*/ 18 h 20"/>
                  <a:gd name="T26" fmla="*/ 6 w 16"/>
                  <a:gd name="T27" fmla="*/ 20 h 20"/>
                  <a:gd name="T28" fmla="*/ 6 w 16"/>
                  <a:gd name="T29" fmla="*/ 20 h 20"/>
                  <a:gd name="T30" fmla="*/ 10 w 16"/>
                  <a:gd name="T31" fmla="*/ 18 h 20"/>
                  <a:gd name="T32" fmla="*/ 13 w 16"/>
                  <a:gd name="T33" fmla="*/ 17 h 20"/>
                  <a:gd name="T34" fmla="*/ 15 w 16"/>
                  <a:gd name="T35" fmla="*/ 14 h 20"/>
                  <a:gd name="T36" fmla="*/ 16 w 16"/>
                  <a:gd name="T37" fmla="*/ 9 h 20"/>
                  <a:gd name="T38" fmla="*/ 16 w 16"/>
                  <a:gd name="T39" fmla="*/ 9 h 20"/>
                  <a:gd name="T40" fmla="*/ 15 w 16"/>
                  <a:gd name="T41" fmla="*/ 6 h 20"/>
                  <a:gd name="T42" fmla="*/ 15 w 16"/>
                  <a:gd name="T43" fmla="*/ 5 h 20"/>
                  <a:gd name="T44" fmla="*/ 10 w 16"/>
                  <a:gd name="T45" fmla="*/ 0 h 20"/>
                  <a:gd name="T46" fmla="*/ 10 w 16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20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8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7"/>
                    </a:lnTo>
                    <a:lnTo>
                      <a:pt x="3" y="18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20"/>
                    </a:lnTo>
                    <a:lnTo>
                      <a:pt x="10" y="18"/>
                    </a:lnTo>
                    <a:lnTo>
                      <a:pt x="13" y="17"/>
                    </a:lnTo>
                    <a:lnTo>
                      <a:pt x="15" y="14"/>
                    </a:lnTo>
                    <a:lnTo>
                      <a:pt x="16" y="9"/>
                    </a:lnTo>
                    <a:lnTo>
                      <a:pt x="15" y="6"/>
                    </a:lnTo>
                    <a:lnTo>
                      <a:pt x="15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5" name="Freeform 9734">
                <a:extLst>
                  <a:ext uri="{FF2B5EF4-FFF2-40B4-BE49-F238E27FC236}">
                    <a16:creationId xmlns:a16="http://schemas.microsoft.com/office/drawing/2014/main" id="{8198374A-7F1B-44FE-8DCA-33E633F6B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437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10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10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6" name="Freeform 9735">
                <a:extLst>
                  <a:ext uri="{FF2B5EF4-FFF2-40B4-BE49-F238E27FC236}">
                    <a16:creationId xmlns:a16="http://schemas.microsoft.com/office/drawing/2014/main" id="{674632CB-B0EF-4012-A40E-6A5639CE3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136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2 w 24"/>
                  <a:gd name="T5" fmla="*/ 7 h 24"/>
                  <a:gd name="T6" fmla="*/ 3 w 24"/>
                  <a:gd name="T7" fmla="*/ 3 h 24"/>
                  <a:gd name="T8" fmla="*/ 8 w 24"/>
                  <a:gd name="T9" fmla="*/ 0 h 24"/>
                  <a:gd name="T10" fmla="*/ 12 w 24"/>
                  <a:gd name="T11" fmla="*/ 0 h 24"/>
                  <a:gd name="T12" fmla="*/ 12 w 24"/>
                  <a:gd name="T13" fmla="*/ 0 h 24"/>
                  <a:gd name="T14" fmla="*/ 17 w 24"/>
                  <a:gd name="T15" fmla="*/ 0 h 24"/>
                  <a:gd name="T16" fmla="*/ 21 w 24"/>
                  <a:gd name="T17" fmla="*/ 3 h 24"/>
                  <a:gd name="T18" fmla="*/ 24 w 24"/>
                  <a:gd name="T19" fmla="*/ 7 h 24"/>
                  <a:gd name="T20" fmla="*/ 24 w 24"/>
                  <a:gd name="T21" fmla="*/ 12 h 24"/>
                  <a:gd name="T22" fmla="*/ 24 w 24"/>
                  <a:gd name="T23" fmla="*/ 12 h 24"/>
                  <a:gd name="T24" fmla="*/ 24 w 24"/>
                  <a:gd name="T25" fmla="*/ 16 h 24"/>
                  <a:gd name="T26" fmla="*/ 21 w 24"/>
                  <a:gd name="T27" fmla="*/ 21 h 24"/>
                  <a:gd name="T28" fmla="*/ 17 w 24"/>
                  <a:gd name="T29" fmla="*/ 24 h 24"/>
                  <a:gd name="T30" fmla="*/ 12 w 24"/>
                  <a:gd name="T31" fmla="*/ 24 h 24"/>
                  <a:gd name="T32" fmla="*/ 12 w 24"/>
                  <a:gd name="T33" fmla="*/ 24 h 24"/>
                  <a:gd name="T34" fmla="*/ 8 w 24"/>
                  <a:gd name="T35" fmla="*/ 24 h 24"/>
                  <a:gd name="T36" fmla="*/ 3 w 24"/>
                  <a:gd name="T37" fmla="*/ 21 h 24"/>
                  <a:gd name="T38" fmla="*/ 2 w 24"/>
                  <a:gd name="T39" fmla="*/ 16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1" y="3"/>
                    </a:lnTo>
                    <a:lnTo>
                      <a:pt x="24" y="7"/>
                    </a:lnTo>
                    <a:lnTo>
                      <a:pt x="24" y="12"/>
                    </a:lnTo>
                    <a:lnTo>
                      <a:pt x="24" y="16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4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7" name="Freeform 9736">
                <a:extLst>
                  <a:ext uri="{FF2B5EF4-FFF2-40B4-BE49-F238E27FC236}">
                    <a16:creationId xmlns:a16="http://schemas.microsoft.com/office/drawing/2014/main" id="{EB6FED1D-8137-4F0A-8363-DBA641AB6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139"/>
                <a:ext cx="17" cy="19"/>
              </a:xfrm>
              <a:custGeom>
                <a:avLst/>
                <a:gdLst>
                  <a:gd name="T0" fmla="*/ 11 w 17"/>
                  <a:gd name="T1" fmla="*/ 0 h 19"/>
                  <a:gd name="T2" fmla="*/ 11 w 17"/>
                  <a:gd name="T3" fmla="*/ 0 h 19"/>
                  <a:gd name="T4" fmla="*/ 12 w 17"/>
                  <a:gd name="T5" fmla="*/ 3 h 19"/>
                  <a:gd name="T6" fmla="*/ 14 w 17"/>
                  <a:gd name="T7" fmla="*/ 7 h 19"/>
                  <a:gd name="T8" fmla="*/ 14 w 17"/>
                  <a:gd name="T9" fmla="*/ 7 h 19"/>
                  <a:gd name="T10" fmla="*/ 12 w 17"/>
                  <a:gd name="T11" fmla="*/ 10 h 19"/>
                  <a:gd name="T12" fmla="*/ 11 w 17"/>
                  <a:gd name="T13" fmla="*/ 13 h 19"/>
                  <a:gd name="T14" fmla="*/ 8 w 17"/>
                  <a:gd name="T15" fmla="*/ 16 h 19"/>
                  <a:gd name="T16" fmla="*/ 3 w 17"/>
                  <a:gd name="T17" fmla="*/ 16 h 19"/>
                  <a:gd name="T18" fmla="*/ 3 w 17"/>
                  <a:gd name="T19" fmla="*/ 16 h 19"/>
                  <a:gd name="T20" fmla="*/ 0 w 17"/>
                  <a:gd name="T21" fmla="*/ 16 h 19"/>
                  <a:gd name="T22" fmla="*/ 0 w 17"/>
                  <a:gd name="T23" fmla="*/ 16 h 19"/>
                  <a:gd name="T24" fmla="*/ 3 w 17"/>
                  <a:gd name="T25" fmla="*/ 18 h 19"/>
                  <a:gd name="T26" fmla="*/ 8 w 17"/>
                  <a:gd name="T27" fmla="*/ 19 h 19"/>
                  <a:gd name="T28" fmla="*/ 8 w 17"/>
                  <a:gd name="T29" fmla="*/ 19 h 19"/>
                  <a:gd name="T30" fmla="*/ 11 w 17"/>
                  <a:gd name="T31" fmla="*/ 18 h 19"/>
                  <a:gd name="T32" fmla="*/ 14 w 17"/>
                  <a:gd name="T33" fmla="*/ 16 h 19"/>
                  <a:gd name="T34" fmla="*/ 17 w 17"/>
                  <a:gd name="T35" fmla="*/ 13 h 19"/>
                  <a:gd name="T36" fmla="*/ 17 w 17"/>
                  <a:gd name="T37" fmla="*/ 9 h 19"/>
                  <a:gd name="T38" fmla="*/ 17 w 17"/>
                  <a:gd name="T39" fmla="*/ 9 h 19"/>
                  <a:gd name="T40" fmla="*/ 17 w 17"/>
                  <a:gd name="T41" fmla="*/ 6 h 19"/>
                  <a:gd name="T42" fmla="*/ 15 w 17"/>
                  <a:gd name="T43" fmla="*/ 3 h 19"/>
                  <a:gd name="T44" fmla="*/ 11 w 17"/>
                  <a:gd name="T45" fmla="*/ 0 h 19"/>
                  <a:gd name="T46" fmla="*/ 11 w 17"/>
                  <a:gd name="T47" fmla="*/ 0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7"/>
                    </a:lnTo>
                    <a:lnTo>
                      <a:pt x="12" y="10"/>
                    </a:lnTo>
                    <a:lnTo>
                      <a:pt x="11" y="13"/>
                    </a:lnTo>
                    <a:lnTo>
                      <a:pt x="8" y="16"/>
                    </a:lnTo>
                    <a:lnTo>
                      <a:pt x="3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8" y="19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8" name="Freeform 9737">
                <a:extLst>
                  <a:ext uri="{FF2B5EF4-FFF2-40B4-BE49-F238E27FC236}">
                    <a16:creationId xmlns:a16="http://schemas.microsoft.com/office/drawing/2014/main" id="{E218AEC4-49CA-467F-924B-358F892C9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133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2 w 15"/>
                  <a:gd name="T5" fmla="*/ 3 h 13"/>
                  <a:gd name="T6" fmla="*/ 3 w 15"/>
                  <a:gd name="T7" fmla="*/ 1 h 13"/>
                  <a:gd name="T8" fmla="*/ 5 w 15"/>
                  <a:gd name="T9" fmla="*/ 0 h 13"/>
                  <a:gd name="T10" fmla="*/ 8 w 15"/>
                  <a:gd name="T11" fmla="*/ 0 h 13"/>
                  <a:gd name="T12" fmla="*/ 8 w 15"/>
                  <a:gd name="T13" fmla="*/ 0 h 13"/>
                  <a:gd name="T14" fmla="*/ 11 w 15"/>
                  <a:gd name="T15" fmla="*/ 0 h 13"/>
                  <a:gd name="T16" fmla="*/ 12 w 15"/>
                  <a:gd name="T17" fmla="*/ 1 h 13"/>
                  <a:gd name="T18" fmla="*/ 14 w 15"/>
                  <a:gd name="T19" fmla="*/ 3 h 13"/>
                  <a:gd name="T20" fmla="*/ 15 w 15"/>
                  <a:gd name="T21" fmla="*/ 6 h 13"/>
                  <a:gd name="T22" fmla="*/ 15 w 15"/>
                  <a:gd name="T23" fmla="*/ 6 h 13"/>
                  <a:gd name="T24" fmla="*/ 14 w 15"/>
                  <a:gd name="T25" fmla="*/ 9 h 13"/>
                  <a:gd name="T26" fmla="*/ 12 w 15"/>
                  <a:gd name="T27" fmla="*/ 12 h 13"/>
                  <a:gd name="T28" fmla="*/ 11 w 15"/>
                  <a:gd name="T29" fmla="*/ 13 h 13"/>
                  <a:gd name="T30" fmla="*/ 8 w 15"/>
                  <a:gd name="T31" fmla="*/ 13 h 13"/>
                  <a:gd name="T32" fmla="*/ 8 w 15"/>
                  <a:gd name="T33" fmla="*/ 13 h 13"/>
                  <a:gd name="T34" fmla="*/ 5 w 15"/>
                  <a:gd name="T35" fmla="*/ 13 h 13"/>
                  <a:gd name="T36" fmla="*/ 3 w 15"/>
                  <a:gd name="T37" fmla="*/ 12 h 13"/>
                  <a:gd name="T38" fmla="*/ 2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9" name="Freeform 9738">
                <a:extLst>
                  <a:ext uri="{FF2B5EF4-FFF2-40B4-BE49-F238E27FC236}">
                    <a16:creationId xmlns:a16="http://schemas.microsoft.com/office/drawing/2014/main" id="{415ED58A-AD64-465C-83BF-C6FA1A484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2047"/>
                <a:ext cx="24" cy="26"/>
              </a:xfrm>
              <a:custGeom>
                <a:avLst/>
                <a:gdLst>
                  <a:gd name="T0" fmla="*/ 0 w 24"/>
                  <a:gd name="T1" fmla="*/ 12 h 26"/>
                  <a:gd name="T2" fmla="*/ 0 w 24"/>
                  <a:gd name="T3" fmla="*/ 12 h 26"/>
                  <a:gd name="T4" fmla="*/ 0 w 24"/>
                  <a:gd name="T5" fmla="*/ 8 h 26"/>
                  <a:gd name="T6" fmla="*/ 3 w 24"/>
                  <a:gd name="T7" fmla="*/ 3 h 26"/>
                  <a:gd name="T8" fmla="*/ 7 w 24"/>
                  <a:gd name="T9" fmla="*/ 2 h 26"/>
                  <a:gd name="T10" fmla="*/ 12 w 24"/>
                  <a:gd name="T11" fmla="*/ 0 h 26"/>
                  <a:gd name="T12" fmla="*/ 12 w 24"/>
                  <a:gd name="T13" fmla="*/ 0 h 26"/>
                  <a:gd name="T14" fmla="*/ 16 w 24"/>
                  <a:gd name="T15" fmla="*/ 2 h 26"/>
                  <a:gd name="T16" fmla="*/ 21 w 24"/>
                  <a:gd name="T17" fmla="*/ 3 h 26"/>
                  <a:gd name="T18" fmla="*/ 24 w 24"/>
                  <a:gd name="T19" fmla="*/ 8 h 26"/>
                  <a:gd name="T20" fmla="*/ 24 w 24"/>
                  <a:gd name="T21" fmla="*/ 12 h 26"/>
                  <a:gd name="T22" fmla="*/ 24 w 24"/>
                  <a:gd name="T23" fmla="*/ 12 h 26"/>
                  <a:gd name="T24" fmla="*/ 24 w 24"/>
                  <a:gd name="T25" fmla="*/ 17 h 26"/>
                  <a:gd name="T26" fmla="*/ 21 w 24"/>
                  <a:gd name="T27" fmla="*/ 21 h 26"/>
                  <a:gd name="T28" fmla="*/ 16 w 24"/>
                  <a:gd name="T29" fmla="*/ 24 h 26"/>
                  <a:gd name="T30" fmla="*/ 12 w 24"/>
                  <a:gd name="T31" fmla="*/ 26 h 26"/>
                  <a:gd name="T32" fmla="*/ 12 w 24"/>
                  <a:gd name="T33" fmla="*/ 26 h 26"/>
                  <a:gd name="T34" fmla="*/ 7 w 24"/>
                  <a:gd name="T35" fmla="*/ 24 h 26"/>
                  <a:gd name="T36" fmla="*/ 3 w 24"/>
                  <a:gd name="T37" fmla="*/ 21 h 26"/>
                  <a:gd name="T38" fmla="*/ 0 w 24"/>
                  <a:gd name="T39" fmla="*/ 17 h 26"/>
                  <a:gd name="T40" fmla="*/ 0 w 24"/>
                  <a:gd name="T41" fmla="*/ 12 h 26"/>
                  <a:gd name="T42" fmla="*/ 0 w 24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6">
                    <a:moveTo>
                      <a:pt x="0" y="12"/>
                    </a:moveTo>
                    <a:lnTo>
                      <a:pt x="0" y="12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4" y="12"/>
                    </a:lnTo>
                    <a:lnTo>
                      <a:pt x="24" y="17"/>
                    </a:lnTo>
                    <a:lnTo>
                      <a:pt x="21" y="21"/>
                    </a:lnTo>
                    <a:lnTo>
                      <a:pt x="16" y="24"/>
                    </a:lnTo>
                    <a:lnTo>
                      <a:pt x="12" y="26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0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0" name="Freeform 9739">
                <a:extLst>
                  <a:ext uri="{FF2B5EF4-FFF2-40B4-BE49-F238E27FC236}">
                    <a16:creationId xmlns:a16="http://schemas.microsoft.com/office/drawing/2014/main" id="{507B1953-BEE7-4875-89B1-3D1CA3B61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050"/>
                <a:ext cx="16" cy="20"/>
              </a:xfrm>
              <a:custGeom>
                <a:avLst/>
                <a:gdLst>
                  <a:gd name="T0" fmla="*/ 10 w 16"/>
                  <a:gd name="T1" fmla="*/ 0 h 20"/>
                  <a:gd name="T2" fmla="*/ 10 w 16"/>
                  <a:gd name="T3" fmla="*/ 0 h 20"/>
                  <a:gd name="T4" fmla="*/ 12 w 16"/>
                  <a:gd name="T5" fmla="*/ 3 h 20"/>
                  <a:gd name="T6" fmla="*/ 13 w 16"/>
                  <a:gd name="T7" fmla="*/ 8 h 20"/>
                  <a:gd name="T8" fmla="*/ 13 w 16"/>
                  <a:gd name="T9" fmla="*/ 8 h 20"/>
                  <a:gd name="T10" fmla="*/ 12 w 16"/>
                  <a:gd name="T11" fmla="*/ 12 h 20"/>
                  <a:gd name="T12" fmla="*/ 10 w 16"/>
                  <a:gd name="T13" fmla="*/ 15 h 20"/>
                  <a:gd name="T14" fmla="*/ 7 w 16"/>
                  <a:gd name="T15" fmla="*/ 17 h 20"/>
                  <a:gd name="T16" fmla="*/ 3 w 16"/>
                  <a:gd name="T17" fmla="*/ 18 h 20"/>
                  <a:gd name="T18" fmla="*/ 3 w 16"/>
                  <a:gd name="T19" fmla="*/ 18 h 20"/>
                  <a:gd name="T20" fmla="*/ 0 w 16"/>
                  <a:gd name="T21" fmla="*/ 17 h 20"/>
                  <a:gd name="T22" fmla="*/ 0 w 16"/>
                  <a:gd name="T23" fmla="*/ 17 h 20"/>
                  <a:gd name="T24" fmla="*/ 3 w 16"/>
                  <a:gd name="T25" fmla="*/ 18 h 20"/>
                  <a:gd name="T26" fmla="*/ 6 w 16"/>
                  <a:gd name="T27" fmla="*/ 20 h 20"/>
                  <a:gd name="T28" fmla="*/ 6 w 16"/>
                  <a:gd name="T29" fmla="*/ 20 h 20"/>
                  <a:gd name="T30" fmla="*/ 10 w 16"/>
                  <a:gd name="T31" fmla="*/ 18 h 20"/>
                  <a:gd name="T32" fmla="*/ 13 w 16"/>
                  <a:gd name="T33" fmla="*/ 17 h 20"/>
                  <a:gd name="T34" fmla="*/ 15 w 16"/>
                  <a:gd name="T35" fmla="*/ 14 h 20"/>
                  <a:gd name="T36" fmla="*/ 16 w 16"/>
                  <a:gd name="T37" fmla="*/ 9 h 20"/>
                  <a:gd name="T38" fmla="*/ 16 w 16"/>
                  <a:gd name="T39" fmla="*/ 9 h 20"/>
                  <a:gd name="T40" fmla="*/ 15 w 16"/>
                  <a:gd name="T41" fmla="*/ 6 h 20"/>
                  <a:gd name="T42" fmla="*/ 15 w 16"/>
                  <a:gd name="T43" fmla="*/ 5 h 20"/>
                  <a:gd name="T44" fmla="*/ 10 w 16"/>
                  <a:gd name="T45" fmla="*/ 0 h 20"/>
                  <a:gd name="T46" fmla="*/ 10 w 16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20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8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7"/>
                    </a:lnTo>
                    <a:lnTo>
                      <a:pt x="3" y="18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20"/>
                    </a:lnTo>
                    <a:lnTo>
                      <a:pt x="10" y="18"/>
                    </a:lnTo>
                    <a:lnTo>
                      <a:pt x="13" y="17"/>
                    </a:lnTo>
                    <a:lnTo>
                      <a:pt x="15" y="14"/>
                    </a:lnTo>
                    <a:lnTo>
                      <a:pt x="16" y="9"/>
                    </a:lnTo>
                    <a:lnTo>
                      <a:pt x="15" y="6"/>
                    </a:lnTo>
                    <a:lnTo>
                      <a:pt x="15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1" name="Freeform 9740">
                <a:extLst>
                  <a:ext uri="{FF2B5EF4-FFF2-40B4-BE49-F238E27FC236}">
                    <a16:creationId xmlns:a16="http://schemas.microsoft.com/office/drawing/2014/main" id="{2A758E3A-3ADA-42C4-8DCE-CB14C47E7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044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10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10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2" name="Freeform 9741">
                <a:extLst>
                  <a:ext uri="{FF2B5EF4-FFF2-40B4-BE49-F238E27FC236}">
                    <a16:creationId xmlns:a16="http://schemas.microsoft.com/office/drawing/2014/main" id="{08D50369-00C4-4DEA-A1B2-87476EC4A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860"/>
                <a:ext cx="24" cy="25"/>
              </a:xfrm>
              <a:custGeom>
                <a:avLst/>
                <a:gdLst>
                  <a:gd name="T0" fmla="*/ 0 w 24"/>
                  <a:gd name="T1" fmla="*/ 13 h 25"/>
                  <a:gd name="T2" fmla="*/ 0 w 24"/>
                  <a:gd name="T3" fmla="*/ 13 h 25"/>
                  <a:gd name="T4" fmla="*/ 2 w 24"/>
                  <a:gd name="T5" fmla="*/ 7 h 25"/>
                  <a:gd name="T6" fmla="*/ 3 w 24"/>
                  <a:gd name="T7" fmla="*/ 4 h 25"/>
                  <a:gd name="T8" fmla="*/ 8 w 24"/>
                  <a:gd name="T9" fmla="*/ 1 h 25"/>
                  <a:gd name="T10" fmla="*/ 12 w 24"/>
                  <a:gd name="T11" fmla="*/ 0 h 25"/>
                  <a:gd name="T12" fmla="*/ 12 w 24"/>
                  <a:gd name="T13" fmla="*/ 0 h 25"/>
                  <a:gd name="T14" fmla="*/ 17 w 24"/>
                  <a:gd name="T15" fmla="*/ 1 h 25"/>
                  <a:gd name="T16" fmla="*/ 21 w 24"/>
                  <a:gd name="T17" fmla="*/ 4 h 25"/>
                  <a:gd name="T18" fmla="*/ 24 w 24"/>
                  <a:gd name="T19" fmla="*/ 7 h 25"/>
                  <a:gd name="T20" fmla="*/ 24 w 24"/>
                  <a:gd name="T21" fmla="*/ 13 h 25"/>
                  <a:gd name="T22" fmla="*/ 24 w 24"/>
                  <a:gd name="T23" fmla="*/ 13 h 25"/>
                  <a:gd name="T24" fmla="*/ 24 w 24"/>
                  <a:gd name="T25" fmla="*/ 18 h 25"/>
                  <a:gd name="T26" fmla="*/ 21 w 24"/>
                  <a:gd name="T27" fmla="*/ 21 h 25"/>
                  <a:gd name="T28" fmla="*/ 17 w 24"/>
                  <a:gd name="T29" fmla="*/ 24 h 25"/>
                  <a:gd name="T30" fmla="*/ 12 w 24"/>
                  <a:gd name="T31" fmla="*/ 25 h 25"/>
                  <a:gd name="T32" fmla="*/ 12 w 24"/>
                  <a:gd name="T33" fmla="*/ 25 h 25"/>
                  <a:gd name="T34" fmla="*/ 8 w 24"/>
                  <a:gd name="T35" fmla="*/ 24 h 25"/>
                  <a:gd name="T36" fmla="*/ 3 w 24"/>
                  <a:gd name="T37" fmla="*/ 21 h 25"/>
                  <a:gd name="T38" fmla="*/ 2 w 24"/>
                  <a:gd name="T39" fmla="*/ 18 h 25"/>
                  <a:gd name="T40" fmla="*/ 0 w 24"/>
                  <a:gd name="T41" fmla="*/ 13 h 25"/>
                  <a:gd name="T42" fmla="*/ 0 w 24"/>
                  <a:gd name="T43" fmla="*/ 13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5">
                    <a:moveTo>
                      <a:pt x="0" y="13"/>
                    </a:moveTo>
                    <a:lnTo>
                      <a:pt x="0" y="13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1" y="4"/>
                    </a:lnTo>
                    <a:lnTo>
                      <a:pt x="24" y="7"/>
                    </a:lnTo>
                    <a:lnTo>
                      <a:pt x="24" y="13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5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8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3" name="Freeform 9742">
                <a:extLst>
                  <a:ext uri="{FF2B5EF4-FFF2-40B4-BE49-F238E27FC236}">
                    <a16:creationId xmlns:a16="http://schemas.microsoft.com/office/drawing/2014/main" id="{AD562DF8-1FCB-430E-92DB-0ABFF44D4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864"/>
                <a:ext cx="17" cy="18"/>
              </a:xfrm>
              <a:custGeom>
                <a:avLst/>
                <a:gdLst>
                  <a:gd name="T0" fmla="*/ 11 w 17"/>
                  <a:gd name="T1" fmla="*/ 0 h 18"/>
                  <a:gd name="T2" fmla="*/ 11 w 17"/>
                  <a:gd name="T3" fmla="*/ 0 h 18"/>
                  <a:gd name="T4" fmla="*/ 12 w 17"/>
                  <a:gd name="T5" fmla="*/ 3 h 18"/>
                  <a:gd name="T6" fmla="*/ 14 w 17"/>
                  <a:gd name="T7" fmla="*/ 6 h 18"/>
                  <a:gd name="T8" fmla="*/ 14 w 17"/>
                  <a:gd name="T9" fmla="*/ 6 h 18"/>
                  <a:gd name="T10" fmla="*/ 12 w 17"/>
                  <a:gd name="T11" fmla="*/ 11 h 18"/>
                  <a:gd name="T12" fmla="*/ 11 w 17"/>
                  <a:gd name="T13" fmla="*/ 14 h 18"/>
                  <a:gd name="T14" fmla="*/ 8 w 17"/>
                  <a:gd name="T15" fmla="*/ 15 h 18"/>
                  <a:gd name="T16" fmla="*/ 3 w 17"/>
                  <a:gd name="T17" fmla="*/ 17 h 18"/>
                  <a:gd name="T18" fmla="*/ 3 w 17"/>
                  <a:gd name="T19" fmla="*/ 17 h 18"/>
                  <a:gd name="T20" fmla="*/ 0 w 17"/>
                  <a:gd name="T21" fmla="*/ 15 h 18"/>
                  <a:gd name="T22" fmla="*/ 0 w 17"/>
                  <a:gd name="T23" fmla="*/ 15 h 18"/>
                  <a:gd name="T24" fmla="*/ 3 w 17"/>
                  <a:gd name="T25" fmla="*/ 18 h 18"/>
                  <a:gd name="T26" fmla="*/ 8 w 17"/>
                  <a:gd name="T27" fmla="*/ 18 h 18"/>
                  <a:gd name="T28" fmla="*/ 8 w 17"/>
                  <a:gd name="T29" fmla="*/ 18 h 18"/>
                  <a:gd name="T30" fmla="*/ 11 w 17"/>
                  <a:gd name="T31" fmla="*/ 18 h 18"/>
                  <a:gd name="T32" fmla="*/ 14 w 17"/>
                  <a:gd name="T33" fmla="*/ 15 h 18"/>
                  <a:gd name="T34" fmla="*/ 17 w 17"/>
                  <a:gd name="T35" fmla="*/ 12 h 18"/>
                  <a:gd name="T36" fmla="*/ 17 w 17"/>
                  <a:gd name="T37" fmla="*/ 9 h 18"/>
                  <a:gd name="T38" fmla="*/ 17 w 17"/>
                  <a:gd name="T39" fmla="*/ 9 h 18"/>
                  <a:gd name="T40" fmla="*/ 17 w 17"/>
                  <a:gd name="T41" fmla="*/ 6 h 18"/>
                  <a:gd name="T42" fmla="*/ 15 w 17"/>
                  <a:gd name="T43" fmla="*/ 3 h 18"/>
                  <a:gd name="T44" fmla="*/ 11 w 17"/>
                  <a:gd name="T45" fmla="*/ 0 h 18"/>
                  <a:gd name="T46" fmla="*/ 11 w 17"/>
                  <a:gd name="T47" fmla="*/ 0 h 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8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11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4" name="Freeform 9743">
                <a:extLst>
                  <a:ext uri="{FF2B5EF4-FFF2-40B4-BE49-F238E27FC236}">
                    <a16:creationId xmlns:a16="http://schemas.microsoft.com/office/drawing/2014/main" id="{3DE9E15F-E262-49BE-9BC9-D6C3B68DA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1857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2 w 15"/>
                  <a:gd name="T5" fmla="*/ 4 h 15"/>
                  <a:gd name="T6" fmla="*/ 3 w 15"/>
                  <a:gd name="T7" fmla="*/ 3 h 15"/>
                  <a:gd name="T8" fmla="*/ 5 w 15"/>
                  <a:gd name="T9" fmla="*/ 1 h 15"/>
                  <a:gd name="T10" fmla="*/ 8 w 15"/>
                  <a:gd name="T11" fmla="*/ 0 h 15"/>
                  <a:gd name="T12" fmla="*/ 8 w 15"/>
                  <a:gd name="T13" fmla="*/ 0 h 15"/>
                  <a:gd name="T14" fmla="*/ 11 w 15"/>
                  <a:gd name="T15" fmla="*/ 1 h 15"/>
                  <a:gd name="T16" fmla="*/ 12 w 15"/>
                  <a:gd name="T17" fmla="*/ 3 h 15"/>
                  <a:gd name="T18" fmla="*/ 14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4 w 15"/>
                  <a:gd name="T25" fmla="*/ 10 h 15"/>
                  <a:gd name="T26" fmla="*/ 12 w 15"/>
                  <a:gd name="T27" fmla="*/ 12 h 15"/>
                  <a:gd name="T28" fmla="*/ 11 w 15"/>
                  <a:gd name="T29" fmla="*/ 13 h 15"/>
                  <a:gd name="T30" fmla="*/ 8 w 15"/>
                  <a:gd name="T31" fmla="*/ 15 h 15"/>
                  <a:gd name="T32" fmla="*/ 8 w 15"/>
                  <a:gd name="T33" fmla="*/ 15 h 15"/>
                  <a:gd name="T34" fmla="*/ 5 w 15"/>
                  <a:gd name="T35" fmla="*/ 13 h 15"/>
                  <a:gd name="T36" fmla="*/ 3 w 15"/>
                  <a:gd name="T37" fmla="*/ 12 h 15"/>
                  <a:gd name="T38" fmla="*/ 2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5" name="Freeform 9744">
                <a:extLst>
                  <a:ext uri="{FF2B5EF4-FFF2-40B4-BE49-F238E27FC236}">
                    <a16:creationId xmlns:a16="http://schemas.microsoft.com/office/drawing/2014/main" id="{6EC6846F-CEEB-4CFD-AA6D-A343A2F39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893"/>
                <a:ext cx="24" cy="25"/>
              </a:xfrm>
              <a:custGeom>
                <a:avLst/>
                <a:gdLst>
                  <a:gd name="T0" fmla="*/ 0 w 24"/>
                  <a:gd name="T1" fmla="*/ 13 h 25"/>
                  <a:gd name="T2" fmla="*/ 0 w 24"/>
                  <a:gd name="T3" fmla="*/ 13 h 25"/>
                  <a:gd name="T4" fmla="*/ 0 w 24"/>
                  <a:gd name="T5" fmla="*/ 7 h 25"/>
                  <a:gd name="T6" fmla="*/ 3 w 24"/>
                  <a:gd name="T7" fmla="*/ 4 h 25"/>
                  <a:gd name="T8" fmla="*/ 7 w 24"/>
                  <a:gd name="T9" fmla="*/ 1 h 25"/>
                  <a:gd name="T10" fmla="*/ 12 w 24"/>
                  <a:gd name="T11" fmla="*/ 0 h 25"/>
                  <a:gd name="T12" fmla="*/ 12 w 24"/>
                  <a:gd name="T13" fmla="*/ 0 h 25"/>
                  <a:gd name="T14" fmla="*/ 16 w 24"/>
                  <a:gd name="T15" fmla="*/ 1 h 25"/>
                  <a:gd name="T16" fmla="*/ 21 w 24"/>
                  <a:gd name="T17" fmla="*/ 4 h 25"/>
                  <a:gd name="T18" fmla="*/ 24 w 24"/>
                  <a:gd name="T19" fmla="*/ 7 h 25"/>
                  <a:gd name="T20" fmla="*/ 24 w 24"/>
                  <a:gd name="T21" fmla="*/ 13 h 25"/>
                  <a:gd name="T22" fmla="*/ 24 w 24"/>
                  <a:gd name="T23" fmla="*/ 13 h 25"/>
                  <a:gd name="T24" fmla="*/ 24 w 24"/>
                  <a:gd name="T25" fmla="*/ 18 h 25"/>
                  <a:gd name="T26" fmla="*/ 21 w 24"/>
                  <a:gd name="T27" fmla="*/ 21 h 25"/>
                  <a:gd name="T28" fmla="*/ 16 w 24"/>
                  <a:gd name="T29" fmla="*/ 24 h 25"/>
                  <a:gd name="T30" fmla="*/ 12 w 24"/>
                  <a:gd name="T31" fmla="*/ 25 h 25"/>
                  <a:gd name="T32" fmla="*/ 12 w 24"/>
                  <a:gd name="T33" fmla="*/ 25 h 25"/>
                  <a:gd name="T34" fmla="*/ 7 w 24"/>
                  <a:gd name="T35" fmla="*/ 24 h 25"/>
                  <a:gd name="T36" fmla="*/ 3 w 24"/>
                  <a:gd name="T37" fmla="*/ 21 h 25"/>
                  <a:gd name="T38" fmla="*/ 0 w 24"/>
                  <a:gd name="T39" fmla="*/ 18 h 25"/>
                  <a:gd name="T40" fmla="*/ 0 w 24"/>
                  <a:gd name="T41" fmla="*/ 13 h 25"/>
                  <a:gd name="T42" fmla="*/ 0 w 24"/>
                  <a:gd name="T43" fmla="*/ 13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5">
                    <a:moveTo>
                      <a:pt x="0" y="13"/>
                    </a:moveTo>
                    <a:lnTo>
                      <a:pt x="0" y="13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21" y="4"/>
                    </a:lnTo>
                    <a:lnTo>
                      <a:pt x="24" y="7"/>
                    </a:lnTo>
                    <a:lnTo>
                      <a:pt x="24" y="13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6" y="24"/>
                    </a:lnTo>
                    <a:lnTo>
                      <a:pt x="12" y="25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0" y="18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6" name="Freeform 9745">
                <a:extLst>
                  <a:ext uri="{FF2B5EF4-FFF2-40B4-BE49-F238E27FC236}">
                    <a16:creationId xmlns:a16="http://schemas.microsoft.com/office/drawing/2014/main" id="{30F19F44-461B-430F-AC3F-C029BE72C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897"/>
                <a:ext cx="16" cy="18"/>
              </a:xfrm>
              <a:custGeom>
                <a:avLst/>
                <a:gdLst>
                  <a:gd name="T0" fmla="*/ 10 w 16"/>
                  <a:gd name="T1" fmla="*/ 0 h 18"/>
                  <a:gd name="T2" fmla="*/ 10 w 16"/>
                  <a:gd name="T3" fmla="*/ 0 h 18"/>
                  <a:gd name="T4" fmla="*/ 12 w 16"/>
                  <a:gd name="T5" fmla="*/ 3 h 18"/>
                  <a:gd name="T6" fmla="*/ 13 w 16"/>
                  <a:gd name="T7" fmla="*/ 6 h 18"/>
                  <a:gd name="T8" fmla="*/ 13 w 16"/>
                  <a:gd name="T9" fmla="*/ 6 h 18"/>
                  <a:gd name="T10" fmla="*/ 12 w 16"/>
                  <a:gd name="T11" fmla="*/ 11 h 18"/>
                  <a:gd name="T12" fmla="*/ 10 w 16"/>
                  <a:gd name="T13" fmla="*/ 14 h 18"/>
                  <a:gd name="T14" fmla="*/ 7 w 16"/>
                  <a:gd name="T15" fmla="*/ 15 h 18"/>
                  <a:gd name="T16" fmla="*/ 3 w 16"/>
                  <a:gd name="T17" fmla="*/ 17 h 18"/>
                  <a:gd name="T18" fmla="*/ 3 w 16"/>
                  <a:gd name="T19" fmla="*/ 17 h 18"/>
                  <a:gd name="T20" fmla="*/ 0 w 16"/>
                  <a:gd name="T21" fmla="*/ 15 h 18"/>
                  <a:gd name="T22" fmla="*/ 0 w 16"/>
                  <a:gd name="T23" fmla="*/ 15 h 18"/>
                  <a:gd name="T24" fmla="*/ 3 w 16"/>
                  <a:gd name="T25" fmla="*/ 18 h 18"/>
                  <a:gd name="T26" fmla="*/ 6 w 16"/>
                  <a:gd name="T27" fmla="*/ 18 h 18"/>
                  <a:gd name="T28" fmla="*/ 6 w 16"/>
                  <a:gd name="T29" fmla="*/ 18 h 18"/>
                  <a:gd name="T30" fmla="*/ 10 w 16"/>
                  <a:gd name="T31" fmla="*/ 18 h 18"/>
                  <a:gd name="T32" fmla="*/ 13 w 16"/>
                  <a:gd name="T33" fmla="*/ 15 h 18"/>
                  <a:gd name="T34" fmla="*/ 15 w 16"/>
                  <a:gd name="T35" fmla="*/ 12 h 18"/>
                  <a:gd name="T36" fmla="*/ 16 w 16"/>
                  <a:gd name="T37" fmla="*/ 9 h 18"/>
                  <a:gd name="T38" fmla="*/ 16 w 16"/>
                  <a:gd name="T39" fmla="*/ 9 h 18"/>
                  <a:gd name="T40" fmla="*/ 15 w 16"/>
                  <a:gd name="T41" fmla="*/ 6 h 18"/>
                  <a:gd name="T42" fmla="*/ 15 w 16"/>
                  <a:gd name="T43" fmla="*/ 3 h 18"/>
                  <a:gd name="T44" fmla="*/ 10 w 16"/>
                  <a:gd name="T45" fmla="*/ 0 h 18"/>
                  <a:gd name="T46" fmla="*/ 10 w 16"/>
                  <a:gd name="T47" fmla="*/ 0 h 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8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11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10" y="18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6" y="9"/>
                    </a:lnTo>
                    <a:lnTo>
                      <a:pt x="15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7" name="Freeform 9746">
                <a:extLst>
                  <a:ext uri="{FF2B5EF4-FFF2-40B4-BE49-F238E27FC236}">
                    <a16:creationId xmlns:a16="http://schemas.microsoft.com/office/drawing/2014/main" id="{328CB6BB-9A6F-40BA-A012-8F7C693CC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1890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7 h 15"/>
                  <a:gd name="T4" fmla="*/ 0 w 13"/>
                  <a:gd name="T5" fmla="*/ 4 h 15"/>
                  <a:gd name="T6" fmla="*/ 1 w 13"/>
                  <a:gd name="T7" fmla="*/ 3 h 15"/>
                  <a:gd name="T8" fmla="*/ 4 w 13"/>
                  <a:gd name="T9" fmla="*/ 1 h 15"/>
                  <a:gd name="T10" fmla="*/ 7 w 13"/>
                  <a:gd name="T11" fmla="*/ 0 h 15"/>
                  <a:gd name="T12" fmla="*/ 7 w 13"/>
                  <a:gd name="T13" fmla="*/ 0 h 15"/>
                  <a:gd name="T14" fmla="*/ 10 w 13"/>
                  <a:gd name="T15" fmla="*/ 1 h 15"/>
                  <a:gd name="T16" fmla="*/ 12 w 13"/>
                  <a:gd name="T17" fmla="*/ 3 h 15"/>
                  <a:gd name="T18" fmla="*/ 13 w 13"/>
                  <a:gd name="T19" fmla="*/ 4 h 15"/>
                  <a:gd name="T20" fmla="*/ 13 w 13"/>
                  <a:gd name="T21" fmla="*/ 7 h 15"/>
                  <a:gd name="T22" fmla="*/ 13 w 13"/>
                  <a:gd name="T23" fmla="*/ 7 h 15"/>
                  <a:gd name="T24" fmla="*/ 13 w 13"/>
                  <a:gd name="T25" fmla="*/ 10 h 15"/>
                  <a:gd name="T26" fmla="*/ 12 w 13"/>
                  <a:gd name="T27" fmla="*/ 12 h 15"/>
                  <a:gd name="T28" fmla="*/ 10 w 13"/>
                  <a:gd name="T29" fmla="*/ 13 h 15"/>
                  <a:gd name="T30" fmla="*/ 7 w 13"/>
                  <a:gd name="T31" fmla="*/ 15 h 15"/>
                  <a:gd name="T32" fmla="*/ 7 w 13"/>
                  <a:gd name="T33" fmla="*/ 15 h 15"/>
                  <a:gd name="T34" fmla="*/ 4 w 13"/>
                  <a:gd name="T35" fmla="*/ 13 h 15"/>
                  <a:gd name="T36" fmla="*/ 1 w 13"/>
                  <a:gd name="T37" fmla="*/ 12 h 15"/>
                  <a:gd name="T38" fmla="*/ 0 w 13"/>
                  <a:gd name="T39" fmla="*/ 10 h 15"/>
                  <a:gd name="T40" fmla="*/ 0 w 13"/>
                  <a:gd name="T41" fmla="*/ 7 h 15"/>
                  <a:gd name="T42" fmla="*/ 0 w 13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8" name="Freeform 9747">
                <a:extLst>
                  <a:ext uri="{FF2B5EF4-FFF2-40B4-BE49-F238E27FC236}">
                    <a16:creationId xmlns:a16="http://schemas.microsoft.com/office/drawing/2014/main" id="{F8305BF2-6104-492B-80A8-B8842F9CF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1987"/>
                <a:ext cx="24" cy="26"/>
              </a:xfrm>
              <a:custGeom>
                <a:avLst/>
                <a:gdLst>
                  <a:gd name="T0" fmla="*/ 0 w 24"/>
                  <a:gd name="T1" fmla="*/ 12 h 26"/>
                  <a:gd name="T2" fmla="*/ 0 w 24"/>
                  <a:gd name="T3" fmla="*/ 12 h 26"/>
                  <a:gd name="T4" fmla="*/ 2 w 24"/>
                  <a:gd name="T5" fmla="*/ 8 h 26"/>
                  <a:gd name="T6" fmla="*/ 3 w 24"/>
                  <a:gd name="T7" fmla="*/ 3 h 26"/>
                  <a:gd name="T8" fmla="*/ 8 w 24"/>
                  <a:gd name="T9" fmla="*/ 2 h 26"/>
                  <a:gd name="T10" fmla="*/ 12 w 24"/>
                  <a:gd name="T11" fmla="*/ 0 h 26"/>
                  <a:gd name="T12" fmla="*/ 12 w 24"/>
                  <a:gd name="T13" fmla="*/ 0 h 26"/>
                  <a:gd name="T14" fmla="*/ 17 w 24"/>
                  <a:gd name="T15" fmla="*/ 2 h 26"/>
                  <a:gd name="T16" fmla="*/ 21 w 24"/>
                  <a:gd name="T17" fmla="*/ 3 h 26"/>
                  <a:gd name="T18" fmla="*/ 24 w 24"/>
                  <a:gd name="T19" fmla="*/ 8 h 26"/>
                  <a:gd name="T20" fmla="*/ 24 w 24"/>
                  <a:gd name="T21" fmla="*/ 12 h 26"/>
                  <a:gd name="T22" fmla="*/ 24 w 24"/>
                  <a:gd name="T23" fmla="*/ 12 h 26"/>
                  <a:gd name="T24" fmla="*/ 24 w 24"/>
                  <a:gd name="T25" fmla="*/ 17 h 26"/>
                  <a:gd name="T26" fmla="*/ 21 w 24"/>
                  <a:gd name="T27" fmla="*/ 21 h 26"/>
                  <a:gd name="T28" fmla="*/ 17 w 24"/>
                  <a:gd name="T29" fmla="*/ 24 h 26"/>
                  <a:gd name="T30" fmla="*/ 12 w 24"/>
                  <a:gd name="T31" fmla="*/ 26 h 26"/>
                  <a:gd name="T32" fmla="*/ 12 w 24"/>
                  <a:gd name="T33" fmla="*/ 26 h 26"/>
                  <a:gd name="T34" fmla="*/ 8 w 24"/>
                  <a:gd name="T35" fmla="*/ 24 h 26"/>
                  <a:gd name="T36" fmla="*/ 3 w 24"/>
                  <a:gd name="T37" fmla="*/ 21 h 26"/>
                  <a:gd name="T38" fmla="*/ 2 w 24"/>
                  <a:gd name="T39" fmla="*/ 17 h 26"/>
                  <a:gd name="T40" fmla="*/ 0 w 24"/>
                  <a:gd name="T41" fmla="*/ 12 h 26"/>
                  <a:gd name="T42" fmla="*/ 0 w 24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6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3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4" y="12"/>
                    </a:lnTo>
                    <a:lnTo>
                      <a:pt x="24" y="17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9" name="Freeform 9748">
                <a:extLst>
                  <a:ext uri="{FF2B5EF4-FFF2-40B4-BE49-F238E27FC236}">
                    <a16:creationId xmlns:a16="http://schemas.microsoft.com/office/drawing/2014/main" id="{062B4B26-4066-460D-981F-13C373985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990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2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2 w 17"/>
                  <a:gd name="T11" fmla="*/ 12 h 20"/>
                  <a:gd name="T12" fmla="*/ 11 w 17"/>
                  <a:gd name="T13" fmla="*/ 15 h 20"/>
                  <a:gd name="T14" fmla="*/ 8 w 17"/>
                  <a:gd name="T15" fmla="*/ 17 h 20"/>
                  <a:gd name="T16" fmla="*/ 3 w 17"/>
                  <a:gd name="T17" fmla="*/ 18 h 20"/>
                  <a:gd name="T18" fmla="*/ 3 w 17"/>
                  <a:gd name="T19" fmla="*/ 18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18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18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8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3" y="18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8" y="20"/>
                    </a:lnTo>
                    <a:lnTo>
                      <a:pt x="11" y="18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0" name="Freeform 9749">
                <a:extLst>
                  <a:ext uri="{FF2B5EF4-FFF2-40B4-BE49-F238E27FC236}">
                    <a16:creationId xmlns:a16="http://schemas.microsoft.com/office/drawing/2014/main" id="{DB2FC6EE-ECBA-473B-B92B-5A1ABF12F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1984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0 w 15"/>
                  <a:gd name="T3" fmla="*/ 8 h 14"/>
                  <a:gd name="T4" fmla="*/ 2 w 15"/>
                  <a:gd name="T5" fmla="*/ 5 h 14"/>
                  <a:gd name="T6" fmla="*/ 3 w 15"/>
                  <a:gd name="T7" fmla="*/ 2 h 14"/>
                  <a:gd name="T8" fmla="*/ 5 w 15"/>
                  <a:gd name="T9" fmla="*/ 0 h 14"/>
                  <a:gd name="T10" fmla="*/ 8 w 15"/>
                  <a:gd name="T11" fmla="*/ 0 h 14"/>
                  <a:gd name="T12" fmla="*/ 8 w 15"/>
                  <a:gd name="T13" fmla="*/ 0 h 14"/>
                  <a:gd name="T14" fmla="*/ 11 w 15"/>
                  <a:gd name="T15" fmla="*/ 0 h 14"/>
                  <a:gd name="T16" fmla="*/ 12 w 15"/>
                  <a:gd name="T17" fmla="*/ 2 h 14"/>
                  <a:gd name="T18" fmla="*/ 14 w 15"/>
                  <a:gd name="T19" fmla="*/ 5 h 14"/>
                  <a:gd name="T20" fmla="*/ 15 w 15"/>
                  <a:gd name="T21" fmla="*/ 8 h 14"/>
                  <a:gd name="T22" fmla="*/ 15 w 15"/>
                  <a:gd name="T23" fmla="*/ 8 h 14"/>
                  <a:gd name="T24" fmla="*/ 14 w 15"/>
                  <a:gd name="T25" fmla="*/ 9 h 14"/>
                  <a:gd name="T26" fmla="*/ 12 w 15"/>
                  <a:gd name="T27" fmla="*/ 12 h 14"/>
                  <a:gd name="T28" fmla="*/ 11 w 15"/>
                  <a:gd name="T29" fmla="*/ 14 h 14"/>
                  <a:gd name="T30" fmla="*/ 8 w 15"/>
                  <a:gd name="T31" fmla="*/ 14 h 14"/>
                  <a:gd name="T32" fmla="*/ 8 w 15"/>
                  <a:gd name="T33" fmla="*/ 14 h 14"/>
                  <a:gd name="T34" fmla="*/ 5 w 15"/>
                  <a:gd name="T35" fmla="*/ 14 h 14"/>
                  <a:gd name="T36" fmla="*/ 3 w 15"/>
                  <a:gd name="T37" fmla="*/ 12 h 14"/>
                  <a:gd name="T38" fmla="*/ 2 w 15"/>
                  <a:gd name="T39" fmla="*/ 9 h 14"/>
                  <a:gd name="T40" fmla="*/ 0 w 15"/>
                  <a:gd name="T41" fmla="*/ 8 h 14"/>
                  <a:gd name="T42" fmla="*/ 0 w 15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1" name="Freeform 9750">
                <a:extLst>
                  <a:ext uri="{FF2B5EF4-FFF2-40B4-BE49-F238E27FC236}">
                    <a16:creationId xmlns:a16="http://schemas.microsoft.com/office/drawing/2014/main" id="{30F4290A-0E6A-4F48-A7DB-BFA557F80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407"/>
                <a:ext cx="24" cy="26"/>
              </a:xfrm>
              <a:custGeom>
                <a:avLst/>
                <a:gdLst>
                  <a:gd name="T0" fmla="*/ 0 w 24"/>
                  <a:gd name="T1" fmla="*/ 12 h 26"/>
                  <a:gd name="T2" fmla="*/ 0 w 24"/>
                  <a:gd name="T3" fmla="*/ 12 h 26"/>
                  <a:gd name="T4" fmla="*/ 2 w 24"/>
                  <a:gd name="T5" fmla="*/ 8 h 26"/>
                  <a:gd name="T6" fmla="*/ 3 w 24"/>
                  <a:gd name="T7" fmla="*/ 3 h 26"/>
                  <a:gd name="T8" fmla="*/ 8 w 24"/>
                  <a:gd name="T9" fmla="*/ 2 h 26"/>
                  <a:gd name="T10" fmla="*/ 12 w 24"/>
                  <a:gd name="T11" fmla="*/ 0 h 26"/>
                  <a:gd name="T12" fmla="*/ 12 w 24"/>
                  <a:gd name="T13" fmla="*/ 0 h 26"/>
                  <a:gd name="T14" fmla="*/ 17 w 24"/>
                  <a:gd name="T15" fmla="*/ 2 h 26"/>
                  <a:gd name="T16" fmla="*/ 21 w 24"/>
                  <a:gd name="T17" fmla="*/ 3 h 26"/>
                  <a:gd name="T18" fmla="*/ 24 w 24"/>
                  <a:gd name="T19" fmla="*/ 8 h 26"/>
                  <a:gd name="T20" fmla="*/ 24 w 24"/>
                  <a:gd name="T21" fmla="*/ 12 h 26"/>
                  <a:gd name="T22" fmla="*/ 24 w 24"/>
                  <a:gd name="T23" fmla="*/ 12 h 26"/>
                  <a:gd name="T24" fmla="*/ 24 w 24"/>
                  <a:gd name="T25" fmla="*/ 17 h 26"/>
                  <a:gd name="T26" fmla="*/ 21 w 24"/>
                  <a:gd name="T27" fmla="*/ 21 h 26"/>
                  <a:gd name="T28" fmla="*/ 17 w 24"/>
                  <a:gd name="T29" fmla="*/ 24 h 26"/>
                  <a:gd name="T30" fmla="*/ 12 w 24"/>
                  <a:gd name="T31" fmla="*/ 26 h 26"/>
                  <a:gd name="T32" fmla="*/ 12 w 24"/>
                  <a:gd name="T33" fmla="*/ 26 h 26"/>
                  <a:gd name="T34" fmla="*/ 8 w 24"/>
                  <a:gd name="T35" fmla="*/ 24 h 26"/>
                  <a:gd name="T36" fmla="*/ 3 w 24"/>
                  <a:gd name="T37" fmla="*/ 21 h 26"/>
                  <a:gd name="T38" fmla="*/ 2 w 24"/>
                  <a:gd name="T39" fmla="*/ 17 h 26"/>
                  <a:gd name="T40" fmla="*/ 0 w 24"/>
                  <a:gd name="T41" fmla="*/ 12 h 26"/>
                  <a:gd name="T42" fmla="*/ 0 w 24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6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3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4" y="12"/>
                    </a:lnTo>
                    <a:lnTo>
                      <a:pt x="24" y="17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2" name="Freeform 9751">
                <a:extLst>
                  <a:ext uri="{FF2B5EF4-FFF2-40B4-BE49-F238E27FC236}">
                    <a16:creationId xmlns:a16="http://schemas.microsoft.com/office/drawing/2014/main" id="{106C2AB6-8DE0-4893-9B51-D4CDA0C9B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410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2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2 w 17"/>
                  <a:gd name="T11" fmla="*/ 12 h 20"/>
                  <a:gd name="T12" fmla="*/ 11 w 17"/>
                  <a:gd name="T13" fmla="*/ 15 h 20"/>
                  <a:gd name="T14" fmla="*/ 8 w 17"/>
                  <a:gd name="T15" fmla="*/ 17 h 20"/>
                  <a:gd name="T16" fmla="*/ 3 w 17"/>
                  <a:gd name="T17" fmla="*/ 18 h 20"/>
                  <a:gd name="T18" fmla="*/ 3 w 17"/>
                  <a:gd name="T19" fmla="*/ 18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18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18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8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3" y="18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8" y="20"/>
                    </a:lnTo>
                    <a:lnTo>
                      <a:pt x="11" y="18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3" name="Freeform 9752">
                <a:extLst>
                  <a:ext uri="{FF2B5EF4-FFF2-40B4-BE49-F238E27FC236}">
                    <a16:creationId xmlns:a16="http://schemas.microsoft.com/office/drawing/2014/main" id="{D9115BF0-57AF-49B0-ABC5-BB6CEC6B9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404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0 w 15"/>
                  <a:gd name="T3" fmla="*/ 8 h 14"/>
                  <a:gd name="T4" fmla="*/ 2 w 15"/>
                  <a:gd name="T5" fmla="*/ 5 h 14"/>
                  <a:gd name="T6" fmla="*/ 3 w 15"/>
                  <a:gd name="T7" fmla="*/ 2 h 14"/>
                  <a:gd name="T8" fmla="*/ 5 w 15"/>
                  <a:gd name="T9" fmla="*/ 0 h 14"/>
                  <a:gd name="T10" fmla="*/ 8 w 15"/>
                  <a:gd name="T11" fmla="*/ 0 h 14"/>
                  <a:gd name="T12" fmla="*/ 8 w 15"/>
                  <a:gd name="T13" fmla="*/ 0 h 14"/>
                  <a:gd name="T14" fmla="*/ 11 w 15"/>
                  <a:gd name="T15" fmla="*/ 0 h 14"/>
                  <a:gd name="T16" fmla="*/ 12 w 15"/>
                  <a:gd name="T17" fmla="*/ 2 h 14"/>
                  <a:gd name="T18" fmla="*/ 14 w 15"/>
                  <a:gd name="T19" fmla="*/ 5 h 14"/>
                  <a:gd name="T20" fmla="*/ 15 w 15"/>
                  <a:gd name="T21" fmla="*/ 8 h 14"/>
                  <a:gd name="T22" fmla="*/ 15 w 15"/>
                  <a:gd name="T23" fmla="*/ 8 h 14"/>
                  <a:gd name="T24" fmla="*/ 14 w 15"/>
                  <a:gd name="T25" fmla="*/ 9 h 14"/>
                  <a:gd name="T26" fmla="*/ 12 w 15"/>
                  <a:gd name="T27" fmla="*/ 12 h 14"/>
                  <a:gd name="T28" fmla="*/ 11 w 15"/>
                  <a:gd name="T29" fmla="*/ 14 h 14"/>
                  <a:gd name="T30" fmla="*/ 8 w 15"/>
                  <a:gd name="T31" fmla="*/ 14 h 14"/>
                  <a:gd name="T32" fmla="*/ 8 w 15"/>
                  <a:gd name="T33" fmla="*/ 14 h 14"/>
                  <a:gd name="T34" fmla="*/ 5 w 15"/>
                  <a:gd name="T35" fmla="*/ 14 h 14"/>
                  <a:gd name="T36" fmla="*/ 3 w 15"/>
                  <a:gd name="T37" fmla="*/ 12 h 14"/>
                  <a:gd name="T38" fmla="*/ 2 w 15"/>
                  <a:gd name="T39" fmla="*/ 9 h 14"/>
                  <a:gd name="T40" fmla="*/ 0 w 15"/>
                  <a:gd name="T41" fmla="*/ 8 h 14"/>
                  <a:gd name="T42" fmla="*/ 0 w 15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4" name="Freeform 9753">
                <a:extLst>
                  <a:ext uri="{FF2B5EF4-FFF2-40B4-BE49-F238E27FC236}">
                    <a16:creationId xmlns:a16="http://schemas.microsoft.com/office/drawing/2014/main" id="{BF948D04-1143-4585-B90B-D09D9EB5C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169"/>
                <a:ext cx="26" cy="25"/>
              </a:xfrm>
              <a:custGeom>
                <a:avLst/>
                <a:gdLst>
                  <a:gd name="T0" fmla="*/ 0 w 26"/>
                  <a:gd name="T1" fmla="*/ 13 h 25"/>
                  <a:gd name="T2" fmla="*/ 0 w 26"/>
                  <a:gd name="T3" fmla="*/ 13 h 25"/>
                  <a:gd name="T4" fmla="*/ 2 w 26"/>
                  <a:gd name="T5" fmla="*/ 7 h 25"/>
                  <a:gd name="T6" fmla="*/ 3 w 26"/>
                  <a:gd name="T7" fmla="*/ 4 h 25"/>
                  <a:gd name="T8" fmla="*/ 8 w 26"/>
                  <a:gd name="T9" fmla="*/ 1 h 25"/>
                  <a:gd name="T10" fmla="*/ 12 w 26"/>
                  <a:gd name="T11" fmla="*/ 0 h 25"/>
                  <a:gd name="T12" fmla="*/ 12 w 26"/>
                  <a:gd name="T13" fmla="*/ 0 h 25"/>
                  <a:gd name="T14" fmla="*/ 17 w 26"/>
                  <a:gd name="T15" fmla="*/ 1 h 25"/>
                  <a:gd name="T16" fmla="*/ 21 w 26"/>
                  <a:gd name="T17" fmla="*/ 4 h 25"/>
                  <a:gd name="T18" fmla="*/ 24 w 26"/>
                  <a:gd name="T19" fmla="*/ 7 h 25"/>
                  <a:gd name="T20" fmla="*/ 26 w 26"/>
                  <a:gd name="T21" fmla="*/ 13 h 25"/>
                  <a:gd name="T22" fmla="*/ 26 w 26"/>
                  <a:gd name="T23" fmla="*/ 13 h 25"/>
                  <a:gd name="T24" fmla="*/ 24 w 26"/>
                  <a:gd name="T25" fmla="*/ 18 h 25"/>
                  <a:gd name="T26" fmla="*/ 21 w 26"/>
                  <a:gd name="T27" fmla="*/ 21 h 25"/>
                  <a:gd name="T28" fmla="*/ 17 w 26"/>
                  <a:gd name="T29" fmla="*/ 24 h 25"/>
                  <a:gd name="T30" fmla="*/ 12 w 26"/>
                  <a:gd name="T31" fmla="*/ 25 h 25"/>
                  <a:gd name="T32" fmla="*/ 12 w 26"/>
                  <a:gd name="T33" fmla="*/ 25 h 25"/>
                  <a:gd name="T34" fmla="*/ 8 w 26"/>
                  <a:gd name="T35" fmla="*/ 24 h 25"/>
                  <a:gd name="T36" fmla="*/ 3 w 26"/>
                  <a:gd name="T37" fmla="*/ 21 h 25"/>
                  <a:gd name="T38" fmla="*/ 2 w 26"/>
                  <a:gd name="T39" fmla="*/ 18 h 25"/>
                  <a:gd name="T40" fmla="*/ 0 w 26"/>
                  <a:gd name="T41" fmla="*/ 13 h 25"/>
                  <a:gd name="T42" fmla="*/ 0 w 26"/>
                  <a:gd name="T43" fmla="*/ 13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5">
                    <a:moveTo>
                      <a:pt x="0" y="13"/>
                    </a:moveTo>
                    <a:lnTo>
                      <a:pt x="0" y="13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1" y="4"/>
                    </a:lnTo>
                    <a:lnTo>
                      <a:pt x="24" y="7"/>
                    </a:lnTo>
                    <a:lnTo>
                      <a:pt x="26" y="13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5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8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5" name="Freeform 9754">
                <a:extLst>
                  <a:ext uri="{FF2B5EF4-FFF2-40B4-BE49-F238E27FC236}">
                    <a16:creationId xmlns:a16="http://schemas.microsoft.com/office/drawing/2014/main" id="{7DD29C85-74EA-4564-9F21-65CFCA38D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2173"/>
                <a:ext cx="17" cy="18"/>
              </a:xfrm>
              <a:custGeom>
                <a:avLst/>
                <a:gdLst>
                  <a:gd name="T0" fmla="*/ 11 w 17"/>
                  <a:gd name="T1" fmla="*/ 0 h 18"/>
                  <a:gd name="T2" fmla="*/ 11 w 17"/>
                  <a:gd name="T3" fmla="*/ 0 h 18"/>
                  <a:gd name="T4" fmla="*/ 12 w 17"/>
                  <a:gd name="T5" fmla="*/ 3 h 18"/>
                  <a:gd name="T6" fmla="*/ 14 w 17"/>
                  <a:gd name="T7" fmla="*/ 6 h 18"/>
                  <a:gd name="T8" fmla="*/ 14 w 17"/>
                  <a:gd name="T9" fmla="*/ 6 h 18"/>
                  <a:gd name="T10" fmla="*/ 12 w 17"/>
                  <a:gd name="T11" fmla="*/ 11 h 18"/>
                  <a:gd name="T12" fmla="*/ 11 w 17"/>
                  <a:gd name="T13" fmla="*/ 14 h 18"/>
                  <a:gd name="T14" fmla="*/ 8 w 17"/>
                  <a:gd name="T15" fmla="*/ 15 h 18"/>
                  <a:gd name="T16" fmla="*/ 3 w 17"/>
                  <a:gd name="T17" fmla="*/ 17 h 18"/>
                  <a:gd name="T18" fmla="*/ 3 w 17"/>
                  <a:gd name="T19" fmla="*/ 17 h 18"/>
                  <a:gd name="T20" fmla="*/ 0 w 17"/>
                  <a:gd name="T21" fmla="*/ 15 h 18"/>
                  <a:gd name="T22" fmla="*/ 0 w 17"/>
                  <a:gd name="T23" fmla="*/ 15 h 18"/>
                  <a:gd name="T24" fmla="*/ 3 w 17"/>
                  <a:gd name="T25" fmla="*/ 18 h 18"/>
                  <a:gd name="T26" fmla="*/ 8 w 17"/>
                  <a:gd name="T27" fmla="*/ 18 h 18"/>
                  <a:gd name="T28" fmla="*/ 8 w 17"/>
                  <a:gd name="T29" fmla="*/ 18 h 18"/>
                  <a:gd name="T30" fmla="*/ 11 w 17"/>
                  <a:gd name="T31" fmla="*/ 18 h 18"/>
                  <a:gd name="T32" fmla="*/ 14 w 17"/>
                  <a:gd name="T33" fmla="*/ 15 h 18"/>
                  <a:gd name="T34" fmla="*/ 17 w 17"/>
                  <a:gd name="T35" fmla="*/ 12 h 18"/>
                  <a:gd name="T36" fmla="*/ 17 w 17"/>
                  <a:gd name="T37" fmla="*/ 9 h 18"/>
                  <a:gd name="T38" fmla="*/ 17 w 17"/>
                  <a:gd name="T39" fmla="*/ 9 h 18"/>
                  <a:gd name="T40" fmla="*/ 17 w 17"/>
                  <a:gd name="T41" fmla="*/ 6 h 18"/>
                  <a:gd name="T42" fmla="*/ 15 w 17"/>
                  <a:gd name="T43" fmla="*/ 3 h 18"/>
                  <a:gd name="T44" fmla="*/ 11 w 17"/>
                  <a:gd name="T45" fmla="*/ 0 h 18"/>
                  <a:gd name="T46" fmla="*/ 11 w 17"/>
                  <a:gd name="T47" fmla="*/ 0 h 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8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11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6" name="Freeform 9755">
                <a:extLst>
                  <a:ext uri="{FF2B5EF4-FFF2-40B4-BE49-F238E27FC236}">
                    <a16:creationId xmlns:a16="http://schemas.microsoft.com/office/drawing/2014/main" id="{6DC20BD7-97EE-4B34-B531-DFD250E50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16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2 w 15"/>
                  <a:gd name="T5" fmla="*/ 4 h 15"/>
                  <a:gd name="T6" fmla="*/ 3 w 15"/>
                  <a:gd name="T7" fmla="*/ 3 h 15"/>
                  <a:gd name="T8" fmla="*/ 5 w 15"/>
                  <a:gd name="T9" fmla="*/ 1 h 15"/>
                  <a:gd name="T10" fmla="*/ 8 w 15"/>
                  <a:gd name="T11" fmla="*/ 0 h 15"/>
                  <a:gd name="T12" fmla="*/ 8 w 15"/>
                  <a:gd name="T13" fmla="*/ 0 h 15"/>
                  <a:gd name="T14" fmla="*/ 11 w 15"/>
                  <a:gd name="T15" fmla="*/ 1 h 15"/>
                  <a:gd name="T16" fmla="*/ 12 w 15"/>
                  <a:gd name="T17" fmla="*/ 3 h 15"/>
                  <a:gd name="T18" fmla="*/ 14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4 w 15"/>
                  <a:gd name="T25" fmla="*/ 10 h 15"/>
                  <a:gd name="T26" fmla="*/ 12 w 15"/>
                  <a:gd name="T27" fmla="*/ 12 h 15"/>
                  <a:gd name="T28" fmla="*/ 11 w 15"/>
                  <a:gd name="T29" fmla="*/ 13 h 15"/>
                  <a:gd name="T30" fmla="*/ 8 w 15"/>
                  <a:gd name="T31" fmla="*/ 15 h 15"/>
                  <a:gd name="T32" fmla="*/ 8 w 15"/>
                  <a:gd name="T33" fmla="*/ 15 h 15"/>
                  <a:gd name="T34" fmla="*/ 5 w 15"/>
                  <a:gd name="T35" fmla="*/ 13 h 15"/>
                  <a:gd name="T36" fmla="*/ 3 w 15"/>
                  <a:gd name="T37" fmla="*/ 12 h 15"/>
                  <a:gd name="T38" fmla="*/ 2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7" name="Freeform 9756">
                <a:extLst>
                  <a:ext uri="{FF2B5EF4-FFF2-40B4-BE49-F238E27FC236}">
                    <a16:creationId xmlns:a16="http://schemas.microsoft.com/office/drawing/2014/main" id="{34B45911-A9DC-4FFC-9103-5C4374E9E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1959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0 w 24"/>
                  <a:gd name="T5" fmla="*/ 7 h 24"/>
                  <a:gd name="T6" fmla="*/ 3 w 24"/>
                  <a:gd name="T7" fmla="*/ 3 h 24"/>
                  <a:gd name="T8" fmla="*/ 7 w 24"/>
                  <a:gd name="T9" fmla="*/ 0 h 24"/>
                  <a:gd name="T10" fmla="*/ 12 w 24"/>
                  <a:gd name="T11" fmla="*/ 0 h 24"/>
                  <a:gd name="T12" fmla="*/ 12 w 24"/>
                  <a:gd name="T13" fmla="*/ 0 h 24"/>
                  <a:gd name="T14" fmla="*/ 16 w 24"/>
                  <a:gd name="T15" fmla="*/ 0 h 24"/>
                  <a:gd name="T16" fmla="*/ 21 w 24"/>
                  <a:gd name="T17" fmla="*/ 3 h 24"/>
                  <a:gd name="T18" fmla="*/ 24 w 24"/>
                  <a:gd name="T19" fmla="*/ 7 h 24"/>
                  <a:gd name="T20" fmla="*/ 24 w 24"/>
                  <a:gd name="T21" fmla="*/ 12 h 24"/>
                  <a:gd name="T22" fmla="*/ 24 w 24"/>
                  <a:gd name="T23" fmla="*/ 12 h 24"/>
                  <a:gd name="T24" fmla="*/ 24 w 24"/>
                  <a:gd name="T25" fmla="*/ 16 h 24"/>
                  <a:gd name="T26" fmla="*/ 21 w 24"/>
                  <a:gd name="T27" fmla="*/ 21 h 24"/>
                  <a:gd name="T28" fmla="*/ 16 w 24"/>
                  <a:gd name="T29" fmla="*/ 24 h 24"/>
                  <a:gd name="T30" fmla="*/ 12 w 24"/>
                  <a:gd name="T31" fmla="*/ 24 h 24"/>
                  <a:gd name="T32" fmla="*/ 12 w 24"/>
                  <a:gd name="T33" fmla="*/ 24 h 24"/>
                  <a:gd name="T34" fmla="*/ 7 w 24"/>
                  <a:gd name="T35" fmla="*/ 24 h 24"/>
                  <a:gd name="T36" fmla="*/ 3 w 24"/>
                  <a:gd name="T37" fmla="*/ 21 h 24"/>
                  <a:gd name="T38" fmla="*/ 0 w 24"/>
                  <a:gd name="T39" fmla="*/ 16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21" y="3"/>
                    </a:lnTo>
                    <a:lnTo>
                      <a:pt x="24" y="7"/>
                    </a:lnTo>
                    <a:lnTo>
                      <a:pt x="24" y="12"/>
                    </a:lnTo>
                    <a:lnTo>
                      <a:pt x="24" y="16"/>
                    </a:lnTo>
                    <a:lnTo>
                      <a:pt x="21" y="21"/>
                    </a:lnTo>
                    <a:lnTo>
                      <a:pt x="16" y="24"/>
                    </a:lnTo>
                    <a:lnTo>
                      <a:pt x="12" y="24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0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8" name="Freeform 9757">
                <a:extLst>
                  <a:ext uri="{FF2B5EF4-FFF2-40B4-BE49-F238E27FC236}">
                    <a16:creationId xmlns:a16="http://schemas.microsoft.com/office/drawing/2014/main" id="{B497CDB2-3BF9-4BE8-BB52-326F7144C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962"/>
                <a:ext cx="16" cy="19"/>
              </a:xfrm>
              <a:custGeom>
                <a:avLst/>
                <a:gdLst>
                  <a:gd name="T0" fmla="*/ 10 w 16"/>
                  <a:gd name="T1" fmla="*/ 0 h 19"/>
                  <a:gd name="T2" fmla="*/ 10 w 16"/>
                  <a:gd name="T3" fmla="*/ 0 h 19"/>
                  <a:gd name="T4" fmla="*/ 12 w 16"/>
                  <a:gd name="T5" fmla="*/ 3 h 19"/>
                  <a:gd name="T6" fmla="*/ 13 w 16"/>
                  <a:gd name="T7" fmla="*/ 7 h 19"/>
                  <a:gd name="T8" fmla="*/ 13 w 16"/>
                  <a:gd name="T9" fmla="*/ 7 h 19"/>
                  <a:gd name="T10" fmla="*/ 12 w 16"/>
                  <a:gd name="T11" fmla="*/ 10 h 19"/>
                  <a:gd name="T12" fmla="*/ 10 w 16"/>
                  <a:gd name="T13" fmla="*/ 13 h 19"/>
                  <a:gd name="T14" fmla="*/ 7 w 16"/>
                  <a:gd name="T15" fmla="*/ 16 h 19"/>
                  <a:gd name="T16" fmla="*/ 3 w 16"/>
                  <a:gd name="T17" fmla="*/ 16 h 19"/>
                  <a:gd name="T18" fmla="*/ 3 w 16"/>
                  <a:gd name="T19" fmla="*/ 16 h 19"/>
                  <a:gd name="T20" fmla="*/ 0 w 16"/>
                  <a:gd name="T21" fmla="*/ 16 h 19"/>
                  <a:gd name="T22" fmla="*/ 0 w 16"/>
                  <a:gd name="T23" fmla="*/ 16 h 19"/>
                  <a:gd name="T24" fmla="*/ 3 w 16"/>
                  <a:gd name="T25" fmla="*/ 18 h 19"/>
                  <a:gd name="T26" fmla="*/ 6 w 16"/>
                  <a:gd name="T27" fmla="*/ 19 h 19"/>
                  <a:gd name="T28" fmla="*/ 6 w 16"/>
                  <a:gd name="T29" fmla="*/ 19 h 19"/>
                  <a:gd name="T30" fmla="*/ 10 w 16"/>
                  <a:gd name="T31" fmla="*/ 18 h 19"/>
                  <a:gd name="T32" fmla="*/ 13 w 16"/>
                  <a:gd name="T33" fmla="*/ 16 h 19"/>
                  <a:gd name="T34" fmla="*/ 15 w 16"/>
                  <a:gd name="T35" fmla="*/ 13 h 19"/>
                  <a:gd name="T36" fmla="*/ 16 w 16"/>
                  <a:gd name="T37" fmla="*/ 9 h 19"/>
                  <a:gd name="T38" fmla="*/ 16 w 16"/>
                  <a:gd name="T39" fmla="*/ 9 h 19"/>
                  <a:gd name="T40" fmla="*/ 15 w 16"/>
                  <a:gd name="T41" fmla="*/ 6 h 19"/>
                  <a:gd name="T42" fmla="*/ 15 w 16"/>
                  <a:gd name="T43" fmla="*/ 3 h 19"/>
                  <a:gd name="T44" fmla="*/ 10 w 16"/>
                  <a:gd name="T45" fmla="*/ 0 h 19"/>
                  <a:gd name="T46" fmla="*/ 10 w 16"/>
                  <a:gd name="T47" fmla="*/ 0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9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7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7" y="16"/>
                    </a:lnTo>
                    <a:lnTo>
                      <a:pt x="3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6" y="19"/>
                    </a:lnTo>
                    <a:lnTo>
                      <a:pt x="10" y="18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6" y="9"/>
                    </a:lnTo>
                    <a:lnTo>
                      <a:pt x="15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9" name="Freeform 9758">
                <a:extLst>
                  <a:ext uri="{FF2B5EF4-FFF2-40B4-BE49-F238E27FC236}">
                    <a16:creationId xmlns:a16="http://schemas.microsoft.com/office/drawing/2014/main" id="{1AE8F890-A8E9-4210-A42A-80DD016D1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956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3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0 h 13"/>
                  <a:gd name="T16" fmla="*/ 12 w 13"/>
                  <a:gd name="T17" fmla="*/ 1 h 13"/>
                  <a:gd name="T18" fmla="*/ 13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0" name="Freeform 9759">
                <a:extLst>
                  <a:ext uri="{FF2B5EF4-FFF2-40B4-BE49-F238E27FC236}">
                    <a16:creationId xmlns:a16="http://schemas.microsoft.com/office/drawing/2014/main" id="{6C0C7B7B-40A9-4B7C-BA76-83B90A267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852"/>
                <a:ext cx="25" cy="26"/>
              </a:xfrm>
              <a:custGeom>
                <a:avLst/>
                <a:gdLst>
                  <a:gd name="T0" fmla="*/ 0 w 25"/>
                  <a:gd name="T1" fmla="*/ 12 h 26"/>
                  <a:gd name="T2" fmla="*/ 0 w 25"/>
                  <a:gd name="T3" fmla="*/ 12 h 26"/>
                  <a:gd name="T4" fmla="*/ 1 w 25"/>
                  <a:gd name="T5" fmla="*/ 8 h 26"/>
                  <a:gd name="T6" fmla="*/ 4 w 25"/>
                  <a:gd name="T7" fmla="*/ 3 h 26"/>
                  <a:gd name="T8" fmla="*/ 7 w 25"/>
                  <a:gd name="T9" fmla="*/ 2 h 26"/>
                  <a:gd name="T10" fmla="*/ 13 w 25"/>
                  <a:gd name="T11" fmla="*/ 0 h 26"/>
                  <a:gd name="T12" fmla="*/ 13 w 25"/>
                  <a:gd name="T13" fmla="*/ 0 h 26"/>
                  <a:gd name="T14" fmla="*/ 18 w 25"/>
                  <a:gd name="T15" fmla="*/ 2 h 26"/>
                  <a:gd name="T16" fmla="*/ 21 w 25"/>
                  <a:gd name="T17" fmla="*/ 3 h 26"/>
                  <a:gd name="T18" fmla="*/ 24 w 25"/>
                  <a:gd name="T19" fmla="*/ 8 h 26"/>
                  <a:gd name="T20" fmla="*/ 25 w 25"/>
                  <a:gd name="T21" fmla="*/ 12 h 26"/>
                  <a:gd name="T22" fmla="*/ 25 w 25"/>
                  <a:gd name="T23" fmla="*/ 12 h 26"/>
                  <a:gd name="T24" fmla="*/ 24 w 25"/>
                  <a:gd name="T25" fmla="*/ 18 h 26"/>
                  <a:gd name="T26" fmla="*/ 21 w 25"/>
                  <a:gd name="T27" fmla="*/ 21 h 26"/>
                  <a:gd name="T28" fmla="*/ 18 w 25"/>
                  <a:gd name="T29" fmla="*/ 24 h 26"/>
                  <a:gd name="T30" fmla="*/ 13 w 25"/>
                  <a:gd name="T31" fmla="*/ 26 h 26"/>
                  <a:gd name="T32" fmla="*/ 13 w 25"/>
                  <a:gd name="T33" fmla="*/ 26 h 26"/>
                  <a:gd name="T34" fmla="*/ 7 w 25"/>
                  <a:gd name="T35" fmla="*/ 24 h 26"/>
                  <a:gd name="T36" fmla="*/ 4 w 25"/>
                  <a:gd name="T37" fmla="*/ 21 h 26"/>
                  <a:gd name="T38" fmla="*/ 1 w 25"/>
                  <a:gd name="T39" fmla="*/ 18 h 26"/>
                  <a:gd name="T40" fmla="*/ 0 w 25"/>
                  <a:gd name="T41" fmla="*/ 12 h 26"/>
                  <a:gd name="T42" fmla="*/ 0 w 25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5" h="26">
                    <a:moveTo>
                      <a:pt x="0" y="12"/>
                    </a:moveTo>
                    <a:lnTo>
                      <a:pt x="0" y="12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7" y="2"/>
                    </a:lnTo>
                    <a:lnTo>
                      <a:pt x="13" y="0"/>
                    </a:lnTo>
                    <a:lnTo>
                      <a:pt x="18" y="2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5" y="12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3" y="26"/>
                    </a:lnTo>
                    <a:lnTo>
                      <a:pt x="7" y="24"/>
                    </a:lnTo>
                    <a:lnTo>
                      <a:pt x="4" y="21"/>
                    </a:lnTo>
                    <a:lnTo>
                      <a:pt x="1" y="1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1" name="Freeform 9760">
                <a:extLst>
                  <a:ext uri="{FF2B5EF4-FFF2-40B4-BE49-F238E27FC236}">
                    <a16:creationId xmlns:a16="http://schemas.microsoft.com/office/drawing/2014/main" id="{5DC16A41-076D-427A-94D0-42AE41539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1855"/>
                <a:ext cx="18" cy="20"/>
              </a:xfrm>
              <a:custGeom>
                <a:avLst/>
                <a:gdLst>
                  <a:gd name="T0" fmla="*/ 10 w 18"/>
                  <a:gd name="T1" fmla="*/ 0 h 20"/>
                  <a:gd name="T2" fmla="*/ 10 w 18"/>
                  <a:gd name="T3" fmla="*/ 0 h 20"/>
                  <a:gd name="T4" fmla="*/ 13 w 18"/>
                  <a:gd name="T5" fmla="*/ 3 h 20"/>
                  <a:gd name="T6" fmla="*/ 13 w 18"/>
                  <a:gd name="T7" fmla="*/ 8 h 20"/>
                  <a:gd name="T8" fmla="*/ 13 w 18"/>
                  <a:gd name="T9" fmla="*/ 8 h 20"/>
                  <a:gd name="T10" fmla="*/ 13 w 18"/>
                  <a:gd name="T11" fmla="*/ 12 h 20"/>
                  <a:gd name="T12" fmla="*/ 10 w 18"/>
                  <a:gd name="T13" fmla="*/ 15 h 20"/>
                  <a:gd name="T14" fmla="*/ 7 w 18"/>
                  <a:gd name="T15" fmla="*/ 17 h 20"/>
                  <a:gd name="T16" fmla="*/ 4 w 18"/>
                  <a:gd name="T17" fmla="*/ 18 h 20"/>
                  <a:gd name="T18" fmla="*/ 4 w 18"/>
                  <a:gd name="T19" fmla="*/ 18 h 20"/>
                  <a:gd name="T20" fmla="*/ 0 w 18"/>
                  <a:gd name="T21" fmla="*/ 17 h 20"/>
                  <a:gd name="T22" fmla="*/ 0 w 18"/>
                  <a:gd name="T23" fmla="*/ 17 h 20"/>
                  <a:gd name="T24" fmla="*/ 3 w 18"/>
                  <a:gd name="T25" fmla="*/ 18 h 20"/>
                  <a:gd name="T26" fmla="*/ 7 w 18"/>
                  <a:gd name="T27" fmla="*/ 20 h 20"/>
                  <a:gd name="T28" fmla="*/ 7 w 18"/>
                  <a:gd name="T29" fmla="*/ 20 h 20"/>
                  <a:gd name="T30" fmla="*/ 10 w 18"/>
                  <a:gd name="T31" fmla="*/ 18 h 20"/>
                  <a:gd name="T32" fmla="*/ 15 w 18"/>
                  <a:gd name="T33" fmla="*/ 17 h 20"/>
                  <a:gd name="T34" fmla="*/ 16 w 18"/>
                  <a:gd name="T35" fmla="*/ 14 h 20"/>
                  <a:gd name="T36" fmla="*/ 18 w 18"/>
                  <a:gd name="T37" fmla="*/ 9 h 20"/>
                  <a:gd name="T38" fmla="*/ 18 w 18"/>
                  <a:gd name="T39" fmla="*/ 9 h 20"/>
                  <a:gd name="T40" fmla="*/ 16 w 18"/>
                  <a:gd name="T41" fmla="*/ 6 h 20"/>
                  <a:gd name="T42" fmla="*/ 15 w 18"/>
                  <a:gd name="T43" fmla="*/ 5 h 20"/>
                  <a:gd name="T44" fmla="*/ 10 w 18"/>
                  <a:gd name="T45" fmla="*/ 0 h 20"/>
                  <a:gd name="T46" fmla="*/ 10 w 18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" h="20">
                    <a:moveTo>
                      <a:pt x="10" y="0"/>
                    </a:moveTo>
                    <a:lnTo>
                      <a:pt x="10" y="0"/>
                    </a:lnTo>
                    <a:lnTo>
                      <a:pt x="13" y="3"/>
                    </a:lnTo>
                    <a:lnTo>
                      <a:pt x="13" y="8"/>
                    </a:lnTo>
                    <a:lnTo>
                      <a:pt x="13" y="12"/>
                    </a:lnTo>
                    <a:lnTo>
                      <a:pt x="10" y="15"/>
                    </a:lnTo>
                    <a:lnTo>
                      <a:pt x="7" y="17"/>
                    </a:lnTo>
                    <a:lnTo>
                      <a:pt x="4" y="18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7" y="20"/>
                    </a:lnTo>
                    <a:lnTo>
                      <a:pt x="10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2" name="Freeform 9761">
                <a:extLst>
                  <a:ext uri="{FF2B5EF4-FFF2-40B4-BE49-F238E27FC236}">
                    <a16:creationId xmlns:a16="http://schemas.microsoft.com/office/drawing/2014/main" id="{027881CF-DD9C-46DA-886A-589B6AFDB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1849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3" name="Freeform 9762">
                <a:extLst>
                  <a:ext uri="{FF2B5EF4-FFF2-40B4-BE49-F238E27FC236}">
                    <a16:creationId xmlns:a16="http://schemas.microsoft.com/office/drawing/2014/main" id="{2535AE8B-DECB-4E45-955A-279816996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031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1 w 28"/>
                  <a:gd name="T5" fmla="*/ 7 h 28"/>
                  <a:gd name="T6" fmla="*/ 4 w 28"/>
                  <a:gd name="T7" fmla="*/ 3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7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4" name="Freeform 9763">
                <a:extLst>
                  <a:ext uri="{FF2B5EF4-FFF2-40B4-BE49-F238E27FC236}">
                    <a16:creationId xmlns:a16="http://schemas.microsoft.com/office/drawing/2014/main" id="{943160E0-952D-4901-A259-0DC0E82D5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034"/>
                <a:ext cx="21" cy="22"/>
              </a:xfrm>
              <a:custGeom>
                <a:avLst/>
                <a:gdLst>
                  <a:gd name="T0" fmla="*/ 13 w 21"/>
                  <a:gd name="T1" fmla="*/ 0 h 22"/>
                  <a:gd name="T2" fmla="*/ 13 w 21"/>
                  <a:gd name="T3" fmla="*/ 0 h 22"/>
                  <a:gd name="T4" fmla="*/ 15 w 21"/>
                  <a:gd name="T5" fmla="*/ 4 h 22"/>
                  <a:gd name="T6" fmla="*/ 16 w 21"/>
                  <a:gd name="T7" fmla="*/ 9 h 22"/>
                  <a:gd name="T8" fmla="*/ 16 w 21"/>
                  <a:gd name="T9" fmla="*/ 9 h 22"/>
                  <a:gd name="T10" fmla="*/ 15 w 21"/>
                  <a:gd name="T11" fmla="*/ 13 h 22"/>
                  <a:gd name="T12" fmla="*/ 13 w 21"/>
                  <a:gd name="T13" fmla="*/ 16 h 22"/>
                  <a:gd name="T14" fmla="*/ 9 w 21"/>
                  <a:gd name="T15" fmla="*/ 19 h 22"/>
                  <a:gd name="T16" fmla="*/ 4 w 21"/>
                  <a:gd name="T17" fmla="*/ 19 h 22"/>
                  <a:gd name="T18" fmla="*/ 4 w 21"/>
                  <a:gd name="T19" fmla="*/ 19 h 22"/>
                  <a:gd name="T20" fmla="*/ 0 w 21"/>
                  <a:gd name="T21" fmla="*/ 19 h 22"/>
                  <a:gd name="T22" fmla="*/ 0 w 21"/>
                  <a:gd name="T23" fmla="*/ 19 h 22"/>
                  <a:gd name="T24" fmla="*/ 4 w 21"/>
                  <a:gd name="T25" fmla="*/ 21 h 22"/>
                  <a:gd name="T26" fmla="*/ 9 w 21"/>
                  <a:gd name="T27" fmla="*/ 22 h 22"/>
                  <a:gd name="T28" fmla="*/ 9 w 21"/>
                  <a:gd name="T29" fmla="*/ 22 h 22"/>
                  <a:gd name="T30" fmla="*/ 13 w 21"/>
                  <a:gd name="T31" fmla="*/ 21 h 22"/>
                  <a:gd name="T32" fmla="*/ 16 w 21"/>
                  <a:gd name="T33" fmla="*/ 19 h 22"/>
                  <a:gd name="T34" fmla="*/ 19 w 21"/>
                  <a:gd name="T35" fmla="*/ 15 h 22"/>
                  <a:gd name="T36" fmla="*/ 21 w 21"/>
                  <a:gd name="T37" fmla="*/ 10 h 22"/>
                  <a:gd name="T38" fmla="*/ 21 w 21"/>
                  <a:gd name="T39" fmla="*/ 10 h 22"/>
                  <a:gd name="T40" fmla="*/ 19 w 21"/>
                  <a:gd name="T41" fmla="*/ 7 h 22"/>
                  <a:gd name="T42" fmla="*/ 18 w 21"/>
                  <a:gd name="T43" fmla="*/ 4 h 22"/>
                  <a:gd name="T44" fmla="*/ 16 w 21"/>
                  <a:gd name="T45" fmla="*/ 1 h 22"/>
                  <a:gd name="T46" fmla="*/ 13 w 21"/>
                  <a:gd name="T47" fmla="*/ 0 h 22"/>
                  <a:gd name="T48" fmla="*/ 13 w 21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21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5" name="Freeform 9764">
                <a:extLst>
                  <a:ext uri="{FF2B5EF4-FFF2-40B4-BE49-F238E27FC236}">
                    <a16:creationId xmlns:a16="http://schemas.microsoft.com/office/drawing/2014/main" id="{5A87CC17-4755-4526-8D69-7F0BA0ED5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026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3 h 17"/>
                  <a:gd name="T18" fmla="*/ 15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5 w 16"/>
                  <a:gd name="T25" fmla="*/ 12 h 17"/>
                  <a:gd name="T26" fmla="*/ 13 w 16"/>
                  <a:gd name="T27" fmla="*/ 14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4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6" name="Freeform 9765">
                <a:extLst>
                  <a:ext uri="{FF2B5EF4-FFF2-40B4-BE49-F238E27FC236}">
                    <a16:creationId xmlns:a16="http://schemas.microsoft.com/office/drawing/2014/main" id="{14359028-DE51-4C77-AFCA-8BF7A1AE0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361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0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4 w 29"/>
                  <a:gd name="T11" fmla="*/ 0 h 30"/>
                  <a:gd name="T12" fmla="*/ 14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4 w 29"/>
                  <a:gd name="T31" fmla="*/ 30 h 30"/>
                  <a:gd name="T32" fmla="*/ 14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0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4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7" name="Freeform 9766">
                <a:extLst>
                  <a:ext uri="{FF2B5EF4-FFF2-40B4-BE49-F238E27FC236}">
                    <a16:creationId xmlns:a16="http://schemas.microsoft.com/office/drawing/2014/main" id="{D40BED66-4B19-4203-8892-25CAF7E7D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365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4 w 20"/>
                  <a:gd name="T13" fmla="*/ 17 h 23"/>
                  <a:gd name="T14" fmla="*/ 9 w 20"/>
                  <a:gd name="T15" fmla="*/ 18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1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1 h 23"/>
                  <a:gd name="T32" fmla="*/ 17 w 20"/>
                  <a:gd name="T33" fmla="*/ 18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3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4" y="17"/>
                    </a:lnTo>
                    <a:lnTo>
                      <a:pt x="9" y="18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8" name="Freeform 9767">
                <a:extLst>
                  <a:ext uri="{FF2B5EF4-FFF2-40B4-BE49-F238E27FC236}">
                    <a16:creationId xmlns:a16="http://schemas.microsoft.com/office/drawing/2014/main" id="{4D5953E5-86AE-4BF8-93FC-AC4CA08EE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2358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1 w 16"/>
                  <a:gd name="T5" fmla="*/ 4 h 16"/>
                  <a:gd name="T6" fmla="*/ 3 w 16"/>
                  <a:gd name="T7" fmla="*/ 1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0 h 16"/>
                  <a:gd name="T26" fmla="*/ 15 w 16"/>
                  <a:gd name="T27" fmla="*/ 13 h 16"/>
                  <a:gd name="T28" fmla="*/ 12 w 16"/>
                  <a:gd name="T29" fmla="*/ 15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5 h 16"/>
                  <a:gd name="T36" fmla="*/ 3 w 16"/>
                  <a:gd name="T37" fmla="*/ 13 h 16"/>
                  <a:gd name="T38" fmla="*/ 1 w 16"/>
                  <a:gd name="T39" fmla="*/ 10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9" name="Freeform 9768">
                <a:extLst>
                  <a:ext uri="{FF2B5EF4-FFF2-40B4-BE49-F238E27FC236}">
                    <a16:creationId xmlns:a16="http://schemas.microsoft.com/office/drawing/2014/main" id="{3B7C2F87-EA14-45E6-A8BE-31A78EEB4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289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2 w 30"/>
                  <a:gd name="T5" fmla="*/ 9 h 28"/>
                  <a:gd name="T6" fmla="*/ 5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6 w 30"/>
                  <a:gd name="T17" fmla="*/ 3 h 28"/>
                  <a:gd name="T18" fmla="*/ 29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9"/>
                    </a:lnTo>
                    <a:lnTo>
                      <a:pt x="30" y="13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0" name="Freeform 9769">
                <a:extLst>
                  <a:ext uri="{FF2B5EF4-FFF2-40B4-BE49-F238E27FC236}">
                    <a16:creationId xmlns:a16="http://schemas.microsoft.com/office/drawing/2014/main" id="{E7139434-7236-4689-956C-D8E3F8F6C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292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1" name="Freeform 9770">
                <a:extLst>
                  <a:ext uri="{FF2B5EF4-FFF2-40B4-BE49-F238E27FC236}">
                    <a16:creationId xmlns:a16="http://schemas.microsoft.com/office/drawing/2014/main" id="{C3267E52-09A2-46FF-B0CF-39B78DDE2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284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2" name="Freeform 9771">
                <a:extLst>
                  <a:ext uri="{FF2B5EF4-FFF2-40B4-BE49-F238E27FC236}">
                    <a16:creationId xmlns:a16="http://schemas.microsoft.com/office/drawing/2014/main" id="{17B269B4-4413-48EB-963D-6C04ECE25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235"/>
                <a:ext cx="28" cy="28"/>
              </a:xfrm>
              <a:custGeom>
                <a:avLst/>
                <a:gdLst>
                  <a:gd name="T0" fmla="*/ 0 w 28"/>
                  <a:gd name="T1" fmla="*/ 15 h 28"/>
                  <a:gd name="T2" fmla="*/ 0 w 28"/>
                  <a:gd name="T3" fmla="*/ 15 h 28"/>
                  <a:gd name="T4" fmla="*/ 0 w 28"/>
                  <a:gd name="T5" fmla="*/ 9 h 28"/>
                  <a:gd name="T6" fmla="*/ 3 w 28"/>
                  <a:gd name="T7" fmla="*/ 4 h 28"/>
                  <a:gd name="T8" fmla="*/ 7 w 28"/>
                  <a:gd name="T9" fmla="*/ 1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1 h 28"/>
                  <a:gd name="T16" fmla="*/ 24 w 28"/>
                  <a:gd name="T17" fmla="*/ 4 h 28"/>
                  <a:gd name="T18" fmla="*/ 27 w 28"/>
                  <a:gd name="T19" fmla="*/ 9 h 28"/>
                  <a:gd name="T20" fmla="*/ 28 w 28"/>
                  <a:gd name="T21" fmla="*/ 15 h 28"/>
                  <a:gd name="T22" fmla="*/ 28 w 28"/>
                  <a:gd name="T23" fmla="*/ 15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7 w 28"/>
                  <a:gd name="T35" fmla="*/ 27 h 28"/>
                  <a:gd name="T36" fmla="*/ 3 w 28"/>
                  <a:gd name="T37" fmla="*/ 24 h 28"/>
                  <a:gd name="T38" fmla="*/ 0 w 28"/>
                  <a:gd name="T39" fmla="*/ 19 h 28"/>
                  <a:gd name="T40" fmla="*/ 0 w 28"/>
                  <a:gd name="T41" fmla="*/ 15 h 28"/>
                  <a:gd name="T42" fmla="*/ 0 w 28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7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7" y="27"/>
                    </a:lnTo>
                    <a:lnTo>
                      <a:pt x="3" y="24"/>
                    </a:lnTo>
                    <a:lnTo>
                      <a:pt x="0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3" name="Freeform 9772">
                <a:extLst>
                  <a:ext uri="{FF2B5EF4-FFF2-40B4-BE49-F238E27FC236}">
                    <a16:creationId xmlns:a16="http://schemas.microsoft.com/office/drawing/2014/main" id="{F7C74694-A667-406E-91FD-1F4B13BA2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238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9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9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4" name="Freeform 9773">
                <a:extLst>
                  <a:ext uri="{FF2B5EF4-FFF2-40B4-BE49-F238E27FC236}">
                    <a16:creationId xmlns:a16="http://schemas.microsoft.com/office/drawing/2014/main" id="{96663E34-42EA-4233-8B94-7747DAE35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230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6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5" name="Freeform 9774">
                <a:extLst>
                  <a:ext uri="{FF2B5EF4-FFF2-40B4-BE49-F238E27FC236}">
                    <a16:creationId xmlns:a16="http://schemas.microsoft.com/office/drawing/2014/main" id="{7EDF0DAE-04E0-4A34-B330-8A8C7475B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073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1 w 28"/>
                  <a:gd name="T5" fmla="*/ 9 h 28"/>
                  <a:gd name="T6" fmla="*/ 4 w 28"/>
                  <a:gd name="T7" fmla="*/ 3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9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9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6" name="Freeform 9775">
                <a:extLst>
                  <a:ext uri="{FF2B5EF4-FFF2-40B4-BE49-F238E27FC236}">
                    <a16:creationId xmlns:a16="http://schemas.microsoft.com/office/drawing/2014/main" id="{76B52CC6-5ABB-4B9C-84CB-CA92FD1C4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076"/>
                <a:ext cx="19" cy="22"/>
              </a:xfrm>
              <a:custGeom>
                <a:avLst/>
                <a:gdLst>
                  <a:gd name="T0" fmla="*/ 13 w 19"/>
                  <a:gd name="T1" fmla="*/ 0 h 22"/>
                  <a:gd name="T2" fmla="*/ 13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2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6 w 19"/>
                  <a:gd name="T45" fmla="*/ 1 h 22"/>
                  <a:gd name="T46" fmla="*/ 13 w 19"/>
                  <a:gd name="T47" fmla="*/ 0 h 22"/>
                  <a:gd name="T48" fmla="*/ 13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7" name="Freeform 9776">
                <a:extLst>
                  <a:ext uri="{FF2B5EF4-FFF2-40B4-BE49-F238E27FC236}">
                    <a16:creationId xmlns:a16="http://schemas.microsoft.com/office/drawing/2014/main" id="{E456422D-46B2-4F5F-85EC-00582140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068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6 h 17"/>
                  <a:gd name="T6" fmla="*/ 3 w 18"/>
                  <a:gd name="T7" fmla="*/ 3 h 17"/>
                  <a:gd name="T8" fmla="*/ 6 w 18"/>
                  <a:gd name="T9" fmla="*/ 2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2 h 17"/>
                  <a:gd name="T16" fmla="*/ 15 w 18"/>
                  <a:gd name="T17" fmla="*/ 3 h 17"/>
                  <a:gd name="T18" fmla="*/ 17 w 18"/>
                  <a:gd name="T19" fmla="*/ 6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8" name="Freeform 9777">
                <a:extLst>
                  <a:ext uri="{FF2B5EF4-FFF2-40B4-BE49-F238E27FC236}">
                    <a16:creationId xmlns:a16="http://schemas.microsoft.com/office/drawing/2014/main" id="{732D1737-71FA-4D49-A862-18543454C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001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1 w 30"/>
                  <a:gd name="T5" fmla="*/ 9 h 28"/>
                  <a:gd name="T6" fmla="*/ 4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5 w 30"/>
                  <a:gd name="T17" fmla="*/ 4 h 28"/>
                  <a:gd name="T18" fmla="*/ 28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8 w 30"/>
                  <a:gd name="T25" fmla="*/ 19 h 28"/>
                  <a:gd name="T26" fmla="*/ 25 w 30"/>
                  <a:gd name="T27" fmla="*/ 24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4 w 30"/>
                  <a:gd name="T37" fmla="*/ 24 h 28"/>
                  <a:gd name="T38" fmla="*/ 1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9" name="Freeform 9778">
                <a:extLst>
                  <a:ext uri="{FF2B5EF4-FFF2-40B4-BE49-F238E27FC236}">
                    <a16:creationId xmlns:a16="http://schemas.microsoft.com/office/drawing/2014/main" id="{9BDBD2FB-D732-40C9-8D80-BD4A54EC9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004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7 w 20"/>
                  <a:gd name="T7" fmla="*/ 9 h 22"/>
                  <a:gd name="T8" fmla="*/ 17 w 20"/>
                  <a:gd name="T9" fmla="*/ 9 h 22"/>
                  <a:gd name="T10" fmla="*/ 15 w 20"/>
                  <a:gd name="T11" fmla="*/ 13 h 22"/>
                  <a:gd name="T12" fmla="*/ 12 w 20"/>
                  <a:gd name="T13" fmla="*/ 18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2 h 22"/>
                  <a:gd name="T32" fmla="*/ 17 w 20"/>
                  <a:gd name="T33" fmla="*/ 19 h 22"/>
                  <a:gd name="T34" fmla="*/ 18 w 20"/>
                  <a:gd name="T35" fmla="*/ 16 h 22"/>
                  <a:gd name="T36" fmla="*/ 20 w 20"/>
                  <a:gd name="T37" fmla="*/ 12 h 22"/>
                  <a:gd name="T38" fmla="*/ 20 w 20"/>
                  <a:gd name="T39" fmla="*/ 12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3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7" y="19"/>
                    </a:lnTo>
                    <a:lnTo>
                      <a:pt x="18" y="16"/>
                    </a:lnTo>
                    <a:lnTo>
                      <a:pt x="20" y="12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0" name="Freeform 9779">
                <a:extLst>
                  <a:ext uri="{FF2B5EF4-FFF2-40B4-BE49-F238E27FC236}">
                    <a16:creationId xmlns:a16="http://schemas.microsoft.com/office/drawing/2014/main" id="{D6C359C1-A523-4818-BE07-84D92F301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1996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3 w 16"/>
                  <a:gd name="T7" fmla="*/ 3 h 17"/>
                  <a:gd name="T8" fmla="*/ 4 w 16"/>
                  <a:gd name="T9" fmla="*/ 2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2 h 17"/>
                  <a:gd name="T16" fmla="*/ 13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1" name="Freeform 9780">
                <a:extLst>
                  <a:ext uri="{FF2B5EF4-FFF2-40B4-BE49-F238E27FC236}">
                    <a16:creationId xmlns:a16="http://schemas.microsoft.com/office/drawing/2014/main" id="{E0E2D819-2443-45AA-8A83-A43E7B878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1810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0 w 29"/>
                  <a:gd name="T5" fmla="*/ 9 h 29"/>
                  <a:gd name="T6" fmla="*/ 3 w 29"/>
                  <a:gd name="T7" fmla="*/ 5 h 29"/>
                  <a:gd name="T8" fmla="*/ 9 w 29"/>
                  <a:gd name="T9" fmla="*/ 2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0 h 29"/>
                  <a:gd name="T26" fmla="*/ 24 w 29"/>
                  <a:gd name="T27" fmla="*/ 24 h 29"/>
                  <a:gd name="T28" fmla="*/ 20 w 29"/>
                  <a:gd name="T29" fmla="*/ 29 h 29"/>
                  <a:gd name="T30" fmla="*/ 14 w 29"/>
                  <a:gd name="T31" fmla="*/ 29 h 29"/>
                  <a:gd name="T32" fmla="*/ 14 w 29"/>
                  <a:gd name="T33" fmla="*/ 29 h 29"/>
                  <a:gd name="T34" fmla="*/ 9 w 29"/>
                  <a:gd name="T35" fmla="*/ 29 h 29"/>
                  <a:gd name="T36" fmla="*/ 3 w 29"/>
                  <a:gd name="T37" fmla="*/ 24 h 29"/>
                  <a:gd name="T38" fmla="*/ 0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20" y="29"/>
                    </a:lnTo>
                    <a:lnTo>
                      <a:pt x="14" y="29"/>
                    </a:lnTo>
                    <a:lnTo>
                      <a:pt x="9" y="29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2" name="Freeform 9781">
                <a:extLst>
                  <a:ext uri="{FF2B5EF4-FFF2-40B4-BE49-F238E27FC236}">
                    <a16:creationId xmlns:a16="http://schemas.microsoft.com/office/drawing/2014/main" id="{CB974B03-8310-41A5-AA4A-FF60DF62B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815"/>
                <a:ext cx="20" cy="21"/>
              </a:xfrm>
              <a:custGeom>
                <a:avLst/>
                <a:gdLst>
                  <a:gd name="T0" fmla="*/ 12 w 20"/>
                  <a:gd name="T1" fmla="*/ 0 h 21"/>
                  <a:gd name="T2" fmla="*/ 12 w 20"/>
                  <a:gd name="T3" fmla="*/ 0 h 21"/>
                  <a:gd name="T4" fmla="*/ 15 w 20"/>
                  <a:gd name="T5" fmla="*/ 3 h 21"/>
                  <a:gd name="T6" fmla="*/ 17 w 20"/>
                  <a:gd name="T7" fmla="*/ 7 h 21"/>
                  <a:gd name="T8" fmla="*/ 17 w 20"/>
                  <a:gd name="T9" fmla="*/ 7 h 21"/>
                  <a:gd name="T10" fmla="*/ 15 w 20"/>
                  <a:gd name="T11" fmla="*/ 12 h 21"/>
                  <a:gd name="T12" fmla="*/ 14 w 20"/>
                  <a:gd name="T13" fmla="*/ 16 h 21"/>
                  <a:gd name="T14" fmla="*/ 9 w 20"/>
                  <a:gd name="T15" fmla="*/ 18 h 21"/>
                  <a:gd name="T16" fmla="*/ 5 w 20"/>
                  <a:gd name="T17" fmla="*/ 19 h 21"/>
                  <a:gd name="T18" fmla="*/ 5 w 20"/>
                  <a:gd name="T19" fmla="*/ 19 h 21"/>
                  <a:gd name="T20" fmla="*/ 0 w 20"/>
                  <a:gd name="T21" fmla="*/ 18 h 21"/>
                  <a:gd name="T22" fmla="*/ 0 w 20"/>
                  <a:gd name="T23" fmla="*/ 18 h 21"/>
                  <a:gd name="T24" fmla="*/ 5 w 20"/>
                  <a:gd name="T25" fmla="*/ 21 h 21"/>
                  <a:gd name="T26" fmla="*/ 9 w 20"/>
                  <a:gd name="T27" fmla="*/ 21 h 21"/>
                  <a:gd name="T28" fmla="*/ 9 w 20"/>
                  <a:gd name="T29" fmla="*/ 21 h 21"/>
                  <a:gd name="T30" fmla="*/ 14 w 20"/>
                  <a:gd name="T31" fmla="*/ 21 h 21"/>
                  <a:gd name="T32" fmla="*/ 17 w 20"/>
                  <a:gd name="T33" fmla="*/ 18 h 21"/>
                  <a:gd name="T34" fmla="*/ 20 w 20"/>
                  <a:gd name="T35" fmla="*/ 15 h 21"/>
                  <a:gd name="T36" fmla="*/ 20 w 20"/>
                  <a:gd name="T37" fmla="*/ 10 h 21"/>
                  <a:gd name="T38" fmla="*/ 20 w 20"/>
                  <a:gd name="T39" fmla="*/ 10 h 21"/>
                  <a:gd name="T40" fmla="*/ 20 w 20"/>
                  <a:gd name="T41" fmla="*/ 6 h 21"/>
                  <a:gd name="T42" fmla="*/ 18 w 20"/>
                  <a:gd name="T43" fmla="*/ 3 h 21"/>
                  <a:gd name="T44" fmla="*/ 15 w 20"/>
                  <a:gd name="T45" fmla="*/ 1 h 21"/>
                  <a:gd name="T46" fmla="*/ 12 w 20"/>
                  <a:gd name="T47" fmla="*/ 0 h 21"/>
                  <a:gd name="T48" fmla="*/ 12 w 20"/>
                  <a:gd name="T49" fmla="*/ 0 h 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1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9" y="21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3" name="Freeform 9782">
                <a:extLst>
                  <a:ext uri="{FF2B5EF4-FFF2-40B4-BE49-F238E27FC236}">
                    <a16:creationId xmlns:a16="http://schemas.microsoft.com/office/drawing/2014/main" id="{EF17A181-A2B8-453E-B333-E689D9D6B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80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1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1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4" name="Freeform 9783">
                <a:extLst>
                  <a:ext uri="{FF2B5EF4-FFF2-40B4-BE49-F238E27FC236}">
                    <a16:creationId xmlns:a16="http://schemas.microsoft.com/office/drawing/2014/main" id="{FCEAAF9B-52B0-4142-8273-D6954E891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1707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21 h 28"/>
                  <a:gd name="T26" fmla="*/ 26 w 30"/>
                  <a:gd name="T27" fmla="*/ 25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5 w 30"/>
                  <a:gd name="T37" fmla="*/ 25 h 28"/>
                  <a:gd name="T38" fmla="*/ 2 w 30"/>
                  <a:gd name="T39" fmla="*/ 21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5" name="Freeform 9784">
                <a:extLst>
                  <a:ext uri="{FF2B5EF4-FFF2-40B4-BE49-F238E27FC236}">
                    <a16:creationId xmlns:a16="http://schemas.microsoft.com/office/drawing/2014/main" id="{712668D9-C0D7-4D4B-B5D7-5505A440A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711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6 w 19"/>
                  <a:gd name="T7" fmla="*/ 8 h 23"/>
                  <a:gd name="T8" fmla="*/ 16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18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18 h 23"/>
                  <a:gd name="T22" fmla="*/ 0 w 19"/>
                  <a:gd name="T23" fmla="*/ 18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6 h 23"/>
                  <a:gd name="T42" fmla="*/ 18 w 19"/>
                  <a:gd name="T43" fmla="*/ 3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6" name="Freeform 9785">
                <a:extLst>
                  <a:ext uri="{FF2B5EF4-FFF2-40B4-BE49-F238E27FC236}">
                    <a16:creationId xmlns:a16="http://schemas.microsoft.com/office/drawing/2014/main" id="{2D3EBA8D-50E7-4928-AFD9-61B493FCF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70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2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5 w 17"/>
                  <a:gd name="T27" fmla="*/ 13 h 16"/>
                  <a:gd name="T28" fmla="*/ 12 w 17"/>
                  <a:gd name="T29" fmla="*/ 15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5 h 16"/>
                  <a:gd name="T36" fmla="*/ 3 w 17"/>
                  <a:gd name="T37" fmla="*/ 13 h 16"/>
                  <a:gd name="T38" fmla="*/ 2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7" name="Freeform 9786">
                <a:extLst>
                  <a:ext uri="{FF2B5EF4-FFF2-40B4-BE49-F238E27FC236}">
                    <a16:creationId xmlns:a16="http://schemas.microsoft.com/office/drawing/2014/main" id="{D6D8F1B0-7CBE-448B-AF95-88CCF53ED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1768"/>
                <a:ext cx="23" cy="23"/>
              </a:xfrm>
              <a:custGeom>
                <a:avLst/>
                <a:gdLst>
                  <a:gd name="T0" fmla="*/ 0 w 23"/>
                  <a:gd name="T1" fmla="*/ 12 h 23"/>
                  <a:gd name="T2" fmla="*/ 0 w 23"/>
                  <a:gd name="T3" fmla="*/ 12 h 23"/>
                  <a:gd name="T4" fmla="*/ 0 w 23"/>
                  <a:gd name="T5" fmla="*/ 8 h 23"/>
                  <a:gd name="T6" fmla="*/ 3 w 23"/>
                  <a:gd name="T7" fmla="*/ 3 h 23"/>
                  <a:gd name="T8" fmla="*/ 6 w 23"/>
                  <a:gd name="T9" fmla="*/ 2 h 23"/>
                  <a:gd name="T10" fmla="*/ 11 w 23"/>
                  <a:gd name="T11" fmla="*/ 0 h 23"/>
                  <a:gd name="T12" fmla="*/ 11 w 23"/>
                  <a:gd name="T13" fmla="*/ 0 h 23"/>
                  <a:gd name="T14" fmla="*/ 15 w 23"/>
                  <a:gd name="T15" fmla="*/ 2 h 23"/>
                  <a:gd name="T16" fmla="*/ 20 w 23"/>
                  <a:gd name="T17" fmla="*/ 3 h 23"/>
                  <a:gd name="T18" fmla="*/ 21 w 23"/>
                  <a:gd name="T19" fmla="*/ 8 h 23"/>
                  <a:gd name="T20" fmla="*/ 23 w 23"/>
                  <a:gd name="T21" fmla="*/ 12 h 23"/>
                  <a:gd name="T22" fmla="*/ 23 w 23"/>
                  <a:gd name="T23" fmla="*/ 12 h 23"/>
                  <a:gd name="T24" fmla="*/ 21 w 23"/>
                  <a:gd name="T25" fmla="*/ 17 h 23"/>
                  <a:gd name="T26" fmla="*/ 20 w 23"/>
                  <a:gd name="T27" fmla="*/ 20 h 23"/>
                  <a:gd name="T28" fmla="*/ 15 w 23"/>
                  <a:gd name="T29" fmla="*/ 23 h 23"/>
                  <a:gd name="T30" fmla="*/ 11 w 23"/>
                  <a:gd name="T31" fmla="*/ 23 h 23"/>
                  <a:gd name="T32" fmla="*/ 11 w 23"/>
                  <a:gd name="T33" fmla="*/ 23 h 23"/>
                  <a:gd name="T34" fmla="*/ 6 w 23"/>
                  <a:gd name="T35" fmla="*/ 23 h 23"/>
                  <a:gd name="T36" fmla="*/ 3 w 23"/>
                  <a:gd name="T37" fmla="*/ 20 h 23"/>
                  <a:gd name="T38" fmla="*/ 0 w 23"/>
                  <a:gd name="T39" fmla="*/ 17 h 23"/>
                  <a:gd name="T40" fmla="*/ 0 w 23"/>
                  <a:gd name="T41" fmla="*/ 12 h 23"/>
                  <a:gd name="T42" fmla="*/ 0 w 23"/>
                  <a:gd name="T43" fmla="*/ 12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3">
                    <a:moveTo>
                      <a:pt x="0" y="12"/>
                    </a:moveTo>
                    <a:lnTo>
                      <a:pt x="0" y="12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5" y="2"/>
                    </a:lnTo>
                    <a:lnTo>
                      <a:pt x="20" y="3"/>
                    </a:lnTo>
                    <a:lnTo>
                      <a:pt x="21" y="8"/>
                    </a:lnTo>
                    <a:lnTo>
                      <a:pt x="23" y="12"/>
                    </a:lnTo>
                    <a:lnTo>
                      <a:pt x="21" y="17"/>
                    </a:lnTo>
                    <a:lnTo>
                      <a:pt x="20" y="20"/>
                    </a:lnTo>
                    <a:lnTo>
                      <a:pt x="15" y="23"/>
                    </a:lnTo>
                    <a:lnTo>
                      <a:pt x="11" y="23"/>
                    </a:lnTo>
                    <a:lnTo>
                      <a:pt x="6" y="23"/>
                    </a:lnTo>
                    <a:lnTo>
                      <a:pt x="3" y="20"/>
                    </a:lnTo>
                    <a:lnTo>
                      <a:pt x="0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8" name="Freeform 9787">
                <a:extLst>
                  <a:ext uri="{FF2B5EF4-FFF2-40B4-BE49-F238E27FC236}">
                    <a16:creationId xmlns:a16="http://schemas.microsoft.com/office/drawing/2014/main" id="{7520A8A2-81CE-4F4C-B932-2DC6B55EB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771"/>
                <a:ext cx="16" cy="18"/>
              </a:xfrm>
              <a:custGeom>
                <a:avLst/>
                <a:gdLst>
                  <a:gd name="T0" fmla="*/ 10 w 16"/>
                  <a:gd name="T1" fmla="*/ 0 h 18"/>
                  <a:gd name="T2" fmla="*/ 10 w 16"/>
                  <a:gd name="T3" fmla="*/ 0 h 18"/>
                  <a:gd name="T4" fmla="*/ 12 w 16"/>
                  <a:gd name="T5" fmla="*/ 3 h 18"/>
                  <a:gd name="T6" fmla="*/ 13 w 16"/>
                  <a:gd name="T7" fmla="*/ 6 h 18"/>
                  <a:gd name="T8" fmla="*/ 13 w 16"/>
                  <a:gd name="T9" fmla="*/ 6 h 18"/>
                  <a:gd name="T10" fmla="*/ 12 w 16"/>
                  <a:gd name="T11" fmla="*/ 11 h 18"/>
                  <a:gd name="T12" fmla="*/ 10 w 16"/>
                  <a:gd name="T13" fmla="*/ 14 h 18"/>
                  <a:gd name="T14" fmla="*/ 7 w 16"/>
                  <a:gd name="T15" fmla="*/ 15 h 18"/>
                  <a:gd name="T16" fmla="*/ 4 w 16"/>
                  <a:gd name="T17" fmla="*/ 17 h 18"/>
                  <a:gd name="T18" fmla="*/ 4 w 16"/>
                  <a:gd name="T19" fmla="*/ 17 h 18"/>
                  <a:gd name="T20" fmla="*/ 0 w 16"/>
                  <a:gd name="T21" fmla="*/ 15 h 18"/>
                  <a:gd name="T22" fmla="*/ 0 w 16"/>
                  <a:gd name="T23" fmla="*/ 15 h 18"/>
                  <a:gd name="T24" fmla="*/ 3 w 16"/>
                  <a:gd name="T25" fmla="*/ 17 h 18"/>
                  <a:gd name="T26" fmla="*/ 7 w 16"/>
                  <a:gd name="T27" fmla="*/ 18 h 18"/>
                  <a:gd name="T28" fmla="*/ 7 w 16"/>
                  <a:gd name="T29" fmla="*/ 18 h 18"/>
                  <a:gd name="T30" fmla="*/ 10 w 16"/>
                  <a:gd name="T31" fmla="*/ 17 h 18"/>
                  <a:gd name="T32" fmla="*/ 13 w 16"/>
                  <a:gd name="T33" fmla="*/ 15 h 18"/>
                  <a:gd name="T34" fmla="*/ 15 w 16"/>
                  <a:gd name="T35" fmla="*/ 12 h 18"/>
                  <a:gd name="T36" fmla="*/ 16 w 16"/>
                  <a:gd name="T37" fmla="*/ 9 h 18"/>
                  <a:gd name="T38" fmla="*/ 16 w 16"/>
                  <a:gd name="T39" fmla="*/ 9 h 18"/>
                  <a:gd name="T40" fmla="*/ 15 w 16"/>
                  <a:gd name="T41" fmla="*/ 3 h 18"/>
                  <a:gd name="T42" fmla="*/ 10 w 16"/>
                  <a:gd name="T43" fmla="*/ 0 h 18"/>
                  <a:gd name="T44" fmla="*/ 10 w 16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" h="18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11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7" y="18"/>
                    </a:lnTo>
                    <a:lnTo>
                      <a:pt x="10" y="17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6" y="9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9" name="Freeform 9788">
                <a:extLst>
                  <a:ext uri="{FF2B5EF4-FFF2-40B4-BE49-F238E27FC236}">
                    <a16:creationId xmlns:a16="http://schemas.microsoft.com/office/drawing/2014/main" id="{F90B00F8-7EA6-4585-BB85-20745D164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1765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3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3 w 14"/>
                  <a:gd name="T37" fmla="*/ 12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0" name="Freeform 9789">
                <a:extLst>
                  <a:ext uri="{FF2B5EF4-FFF2-40B4-BE49-F238E27FC236}">
                    <a16:creationId xmlns:a16="http://schemas.microsoft.com/office/drawing/2014/main" id="{D4475FA3-B9AA-4699-B068-06B6AA896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1854"/>
                <a:ext cx="24" cy="22"/>
              </a:xfrm>
              <a:custGeom>
                <a:avLst/>
                <a:gdLst>
                  <a:gd name="T0" fmla="*/ 0 w 24"/>
                  <a:gd name="T1" fmla="*/ 10 h 22"/>
                  <a:gd name="T2" fmla="*/ 0 w 24"/>
                  <a:gd name="T3" fmla="*/ 10 h 22"/>
                  <a:gd name="T4" fmla="*/ 2 w 24"/>
                  <a:gd name="T5" fmla="*/ 6 h 22"/>
                  <a:gd name="T6" fmla="*/ 5 w 24"/>
                  <a:gd name="T7" fmla="*/ 3 h 22"/>
                  <a:gd name="T8" fmla="*/ 8 w 24"/>
                  <a:gd name="T9" fmla="*/ 0 h 22"/>
                  <a:gd name="T10" fmla="*/ 12 w 24"/>
                  <a:gd name="T11" fmla="*/ 0 h 22"/>
                  <a:gd name="T12" fmla="*/ 12 w 24"/>
                  <a:gd name="T13" fmla="*/ 0 h 22"/>
                  <a:gd name="T14" fmla="*/ 17 w 24"/>
                  <a:gd name="T15" fmla="*/ 0 h 22"/>
                  <a:gd name="T16" fmla="*/ 21 w 24"/>
                  <a:gd name="T17" fmla="*/ 3 h 22"/>
                  <a:gd name="T18" fmla="*/ 23 w 24"/>
                  <a:gd name="T19" fmla="*/ 6 h 22"/>
                  <a:gd name="T20" fmla="*/ 24 w 24"/>
                  <a:gd name="T21" fmla="*/ 10 h 22"/>
                  <a:gd name="T22" fmla="*/ 24 w 24"/>
                  <a:gd name="T23" fmla="*/ 10 h 22"/>
                  <a:gd name="T24" fmla="*/ 23 w 24"/>
                  <a:gd name="T25" fmla="*/ 15 h 22"/>
                  <a:gd name="T26" fmla="*/ 21 w 24"/>
                  <a:gd name="T27" fmla="*/ 19 h 22"/>
                  <a:gd name="T28" fmla="*/ 17 w 24"/>
                  <a:gd name="T29" fmla="*/ 21 h 22"/>
                  <a:gd name="T30" fmla="*/ 12 w 24"/>
                  <a:gd name="T31" fmla="*/ 22 h 22"/>
                  <a:gd name="T32" fmla="*/ 12 w 24"/>
                  <a:gd name="T33" fmla="*/ 22 h 22"/>
                  <a:gd name="T34" fmla="*/ 8 w 24"/>
                  <a:gd name="T35" fmla="*/ 21 h 22"/>
                  <a:gd name="T36" fmla="*/ 5 w 24"/>
                  <a:gd name="T37" fmla="*/ 19 h 22"/>
                  <a:gd name="T38" fmla="*/ 2 w 24"/>
                  <a:gd name="T39" fmla="*/ 15 h 22"/>
                  <a:gd name="T40" fmla="*/ 0 w 24"/>
                  <a:gd name="T41" fmla="*/ 10 h 22"/>
                  <a:gd name="T42" fmla="*/ 0 w 24"/>
                  <a:gd name="T43" fmla="*/ 10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2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1" y="3"/>
                    </a:lnTo>
                    <a:lnTo>
                      <a:pt x="23" y="6"/>
                    </a:lnTo>
                    <a:lnTo>
                      <a:pt x="24" y="10"/>
                    </a:lnTo>
                    <a:lnTo>
                      <a:pt x="23" y="15"/>
                    </a:lnTo>
                    <a:lnTo>
                      <a:pt x="21" y="19"/>
                    </a:lnTo>
                    <a:lnTo>
                      <a:pt x="17" y="21"/>
                    </a:lnTo>
                    <a:lnTo>
                      <a:pt x="12" y="22"/>
                    </a:lnTo>
                    <a:lnTo>
                      <a:pt x="8" y="21"/>
                    </a:lnTo>
                    <a:lnTo>
                      <a:pt x="5" y="19"/>
                    </a:lnTo>
                    <a:lnTo>
                      <a:pt x="2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1" name="Freeform 9790">
                <a:extLst>
                  <a:ext uri="{FF2B5EF4-FFF2-40B4-BE49-F238E27FC236}">
                    <a16:creationId xmlns:a16="http://schemas.microsoft.com/office/drawing/2014/main" id="{AC5863E5-373C-46F5-8142-81B6BDFC6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857"/>
                <a:ext cx="15" cy="16"/>
              </a:xfrm>
              <a:custGeom>
                <a:avLst/>
                <a:gdLst>
                  <a:gd name="T0" fmla="*/ 11 w 15"/>
                  <a:gd name="T1" fmla="*/ 0 h 16"/>
                  <a:gd name="T2" fmla="*/ 11 w 15"/>
                  <a:gd name="T3" fmla="*/ 0 h 16"/>
                  <a:gd name="T4" fmla="*/ 12 w 15"/>
                  <a:gd name="T5" fmla="*/ 3 h 16"/>
                  <a:gd name="T6" fmla="*/ 14 w 15"/>
                  <a:gd name="T7" fmla="*/ 6 h 16"/>
                  <a:gd name="T8" fmla="*/ 14 w 15"/>
                  <a:gd name="T9" fmla="*/ 6 h 16"/>
                  <a:gd name="T10" fmla="*/ 12 w 15"/>
                  <a:gd name="T11" fmla="*/ 9 h 16"/>
                  <a:gd name="T12" fmla="*/ 11 w 15"/>
                  <a:gd name="T13" fmla="*/ 12 h 16"/>
                  <a:gd name="T14" fmla="*/ 8 w 15"/>
                  <a:gd name="T15" fmla="*/ 15 h 16"/>
                  <a:gd name="T16" fmla="*/ 3 w 15"/>
                  <a:gd name="T17" fmla="*/ 15 h 16"/>
                  <a:gd name="T18" fmla="*/ 3 w 15"/>
                  <a:gd name="T19" fmla="*/ 15 h 16"/>
                  <a:gd name="T20" fmla="*/ 0 w 15"/>
                  <a:gd name="T21" fmla="*/ 15 h 16"/>
                  <a:gd name="T22" fmla="*/ 0 w 15"/>
                  <a:gd name="T23" fmla="*/ 15 h 16"/>
                  <a:gd name="T24" fmla="*/ 3 w 15"/>
                  <a:gd name="T25" fmla="*/ 16 h 16"/>
                  <a:gd name="T26" fmla="*/ 6 w 15"/>
                  <a:gd name="T27" fmla="*/ 16 h 16"/>
                  <a:gd name="T28" fmla="*/ 6 w 15"/>
                  <a:gd name="T29" fmla="*/ 16 h 16"/>
                  <a:gd name="T30" fmla="*/ 11 w 15"/>
                  <a:gd name="T31" fmla="*/ 16 h 16"/>
                  <a:gd name="T32" fmla="*/ 14 w 15"/>
                  <a:gd name="T33" fmla="*/ 15 h 16"/>
                  <a:gd name="T34" fmla="*/ 15 w 15"/>
                  <a:gd name="T35" fmla="*/ 12 h 16"/>
                  <a:gd name="T36" fmla="*/ 15 w 15"/>
                  <a:gd name="T37" fmla="*/ 7 h 16"/>
                  <a:gd name="T38" fmla="*/ 15 w 15"/>
                  <a:gd name="T39" fmla="*/ 7 h 16"/>
                  <a:gd name="T40" fmla="*/ 14 w 15"/>
                  <a:gd name="T41" fmla="*/ 3 h 16"/>
                  <a:gd name="T42" fmla="*/ 11 w 15"/>
                  <a:gd name="T43" fmla="*/ 0 h 16"/>
                  <a:gd name="T44" fmla="*/ 11 w 15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6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8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15" y="12"/>
                    </a:lnTo>
                    <a:lnTo>
                      <a:pt x="15" y="7"/>
                    </a:lnTo>
                    <a:lnTo>
                      <a:pt x="14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2" name="Freeform 9791">
                <a:extLst>
                  <a:ext uri="{FF2B5EF4-FFF2-40B4-BE49-F238E27FC236}">
                    <a16:creationId xmlns:a16="http://schemas.microsoft.com/office/drawing/2014/main" id="{9F8B42C6-8CAB-4C44-A97A-793CF1774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851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3 h 12"/>
                  <a:gd name="T6" fmla="*/ 1 w 13"/>
                  <a:gd name="T7" fmla="*/ 1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2 w 13"/>
                  <a:gd name="T27" fmla="*/ 10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0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3" name="Freeform 9792">
                <a:extLst>
                  <a:ext uri="{FF2B5EF4-FFF2-40B4-BE49-F238E27FC236}">
                    <a16:creationId xmlns:a16="http://schemas.microsoft.com/office/drawing/2014/main" id="{3DAF3935-9914-4995-9F9F-7EAC5BBD1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896"/>
                <a:ext cx="23" cy="22"/>
              </a:xfrm>
              <a:custGeom>
                <a:avLst/>
                <a:gdLst>
                  <a:gd name="T0" fmla="*/ 0 w 23"/>
                  <a:gd name="T1" fmla="*/ 10 h 22"/>
                  <a:gd name="T2" fmla="*/ 0 w 23"/>
                  <a:gd name="T3" fmla="*/ 10 h 22"/>
                  <a:gd name="T4" fmla="*/ 0 w 23"/>
                  <a:gd name="T5" fmla="*/ 6 h 22"/>
                  <a:gd name="T6" fmla="*/ 3 w 23"/>
                  <a:gd name="T7" fmla="*/ 3 h 22"/>
                  <a:gd name="T8" fmla="*/ 6 w 23"/>
                  <a:gd name="T9" fmla="*/ 0 h 22"/>
                  <a:gd name="T10" fmla="*/ 11 w 23"/>
                  <a:gd name="T11" fmla="*/ 0 h 22"/>
                  <a:gd name="T12" fmla="*/ 11 w 23"/>
                  <a:gd name="T13" fmla="*/ 0 h 22"/>
                  <a:gd name="T14" fmla="*/ 15 w 23"/>
                  <a:gd name="T15" fmla="*/ 0 h 22"/>
                  <a:gd name="T16" fmla="*/ 20 w 23"/>
                  <a:gd name="T17" fmla="*/ 3 h 22"/>
                  <a:gd name="T18" fmla="*/ 21 w 23"/>
                  <a:gd name="T19" fmla="*/ 6 h 22"/>
                  <a:gd name="T20" fmla="*/ 23 w 23"/>
                  <a:gd name="T21" fmla="*/ 10 h 22"/>
                  <a:gd name="T22" fmla="*/ 23 w 23"/>
                  <a:gd name="T23" fmla="*/ 10 h 22"/>
                  <a:gd name="T24" fmla="*/ 21 w 23"/>
                  <a:gd name="T25" fmla="*/ 15 h 22"/>
                  <a:gd name="T26" fmla="*/ 20 w 23"/>
                  <a:gd name="T27" fmla="*/ 19 h 22"/>
                  <a:gd name="T28" fmla="*/ 15 w 23"/>
                  <a:gd name="T29" fmla="*/ 21 h 22"/>
                  <a:gd name="T30" fmla="*/ 11 w 23"/>
                  <a:gd name="T31" fmla="*/ 22 h 22"/>
                  <a:gd name="T32" fmla="*/ 11 w 23"/>
                  <a:gd name="T33" fmla="*/ 22 h 22"/>
                  <a:gd name="T34" fmla="*/ 6 w 23"/>
                  <a:gd name="T35" fmla="*/ 21 h 22"/>
                  <a:gd name="T36" fmla="*/ 3 w 23"/>
                  <a:gd name="T37" fmla="*/ 19 h 22"/>
                  <a:gd name="T38" fmla="*/ 0 w 23"/>
                  <a:gd name="T39" fmla="*/ 15 h 22"/>
                  <a:gd name="T40" fmla="*/ 0 w 23"/>
                  <a:gd name="T41" fmla="*/ 10 h 22"/>
                  <a:gd name="T42" fmla="*/ 0 w 23"/>
                  <a:gd name="T43" fmla="*/ 10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2">
                    <a:moveTo>
                      <a:pt x="0" y="10"/>
                    </a:move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20" y="3"/>
                    </a:lnTo>
                    <a:lnTo>
                      <a:pt x="21" y="6"/>
                    </a:lnTo>
                    <a:lnTo>
                      <a:pt x="23" y="10"/>
                    </a:lnTo>
                    <a:lnTo>
                      <a:pt x="21" y="15"/>
                    </a:lnTo>
                    <a:lnTo>
                      <a:pt x="20" y="19"/>
                    </a:lnTo>
                    <a:lnTo>
                      <a:pt x="15" y="21"/>
                    </a:lnTo>
                    <a:lnTo>
                      <a:pt x="11" y="22"/>
                    </a:lnTo>
                    <a:lnTo>
                      <a:pt x="6" y="21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4" name="Freeform 9793">
                <a:extLst>
                  <a:ext uri="{FF2B5EF4-FFF2-40B4-BE49-F238E27FC236}">
                    <a16:creationId xmlns:a16="http://schemas.microsoft.com/office/drawing/2014/main" id="{9D8A4A94-735A-438E-9FC9-C5BC0A3C2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1899"/>
                <a:ext cx="16" cy="18"/>
              </a:xfrm>
              <a:custGeom>
                <a:avLst/>
                <a:gdLst>
                  <a:gd name="T0" fmla="*/ 10 w 16"/>
                  <a:gd name="T1" fmla="*/ 0 h 18"/>
                  <a:gd name="T2" fmla="*/ 10 w 16"/>
                  <a:gd name="T3" fmla="*/ 0 h 18"/>
                  <a:gd name="T4" fmla="*/ 12 w 16"/>
                  <a:gd name="T5" fmla="*/ 3 h 18"/>
                  <a:gd name="T6" fmla="*/ 13 w 16"/>
                  <a:gd name="T7" fmla="*/ 6 h 18"/>
                  <a:gd name="T8" fmla="*/ 13 w 16"/>
                  <a:gd name="T9" fmla="*/ 6 h 18"/>
                  <a:gd name="T10" fmla="*/ 12 w 16"/>
                  <a:gd name="T11" fmla="*/ 9 h 18"/>
                  <a:gd name="T12" fmla="*/ 10 w 16"/>
                  <a:gd name="T13" fmla="*/ 12 h 18"/>
                  <a:gd name="T14" fmla="*/ 7 w 16"/>
                  <a:gd name="T15" fmla="*/ 15 h 18"/>
                  <a:gd name="T16" fmla="*/ 4 w 16"/>
                  <a:gd name="T17" fmla="*/ 15 h 18"/>
                  <a:gd name="T18" fmla="*/ 4 w 16"/>
                  <a:gd name="T19" fmla="*/ 15 h 18"/>
                  <a:gd name="T20" fmla="*/ 0 w 16"/>
                  <a:gd name="T21" fmla="*/ 15 h 18"/>
                  <a:gd name="T22" fmla="*/ 0 w 16"/>
                  <a:gd name="T23" fmla="*/ 15 h 18"/>
                  <a:gd name="T24" fmla="*/ 3 w 16"/>
                  <a:gd name="T25" fmla="*/ 16 h 18"/>
                  <a:gd name="T26" fmla="*/ 7 w 16"/>
                  <a:gd name="T27" fmla="*/ 18 h 18"/>
                  <a:gd name="T28" fmla="*/ 7 w 16"/>
                  <a:gd name="T29" fmla="*/ 18 h 18"/>
                  <a:gd name="T30" fmla="*/ 10 w 16"/>
                  <a:gd name="T31" fmla="*/ 16 h 18"/>
                  <a:gd name="T32" fmla="*/ 13 w 16"/>
                  <a:gd name="T33" fmla="*/ 15 h 18"/>
                  <a:gd name="T34" fmla="*/ 15 w 16"/>
                  <a:gd name="T35" fmla="*/ 12 h 18"/>
                  <a:gd name="T36" fmla="*/ 16 w 16"/>
                  <a:gd name="T37" fmla="*/ 7 h 18"/>
                  <a:gd name="T38" fmla="*/ 16 w 16"/>
                  <a:gd name="T39" fmla="*/ 7 h 18"/>
                  <a:gd name="T40" fmla="*/ 15 w 16"/>
                  <a:gd name="T41" fmla="*/ 3 h 18"/>
                  <a:gd name="T42" fmla="*/ 10 w 16"/>
                  <a:gd name="T43" fmla="*/ 0 h 18"/>
                  <a:gd name="T44" fmla="*/ 10 w 16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" h="18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7" y="18"/>
                    </a:lnTo>
                    <a:lnTo>
                      <a:pt x="10" y="16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6" y="7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5" name="Freeform 9794">
                <a:extLst>
                  <a:ext uri="{FF2B5EF4-FFF2-40B4-BE49-F238E27FC236}">
                    <a16:creationId xmlns:a16="http://schemas.microsoft.com/office/drawing/2014/main" id="{5866A3C5-F98F-4292-8C3D-0A57A096B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893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2 w 14"/>
                  <a:gd name="T17" fmla="*/ 1 h 12"/>
                  <a:gd name="T18" fmla="*/ 14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4 w 14"/>
                  <a:gd name="T25" fmla="*/ 9 h 12"/>
                  <a:gd name="T26" fmla="*/ 12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6" name="Freeform 9795">
                <a:extLst>
                  <a:ext uri="{FF2B5EF4-FFF2-40B4-BE49-F238E27FC236}">
                    <a16:creationId xmlns:a16="http://schemas.microsoft.com/office/drawing/2014/main" id="{6CA26CFB-D0F1-4D9E-91D6-C870071CA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1755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5 w 30"/>
                  <a:gd name="T17" fmla="*/ 4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4 w 30"/>
                  <a:gd name="T37" fmla="*/ 25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7" name="Freeform 9796">
                <a:extLst>
                  <a:ext uri="{FF2B5EF4-FFF2-40B4-BE49-F238E27FC236}">
                    <a16:creationId xmlns:a16="http://schemas.microsoft.com/office/drawing/2014/main" id="{15BC2029-A1C5-40D3-84BD-26961EF03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759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8" name="Freeform 9797">
                <a:extLst>
                  <a:ext uri="{FF2B5EF4-FFF2-40B4-BE49-F238E27FC236}">
                    <a16:creationId xmlns:a16="http://schemas.microsoft.com/office/drawing/2014/main" id="{10B6E30F-B333-40A1-89B4-02B30CF28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752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9" name="Freeform 9798">
                <a:extLst>
                  <a:ext uri="{FF2B5EF4-FFF2-40B4-BE49-F238E27FC236}">
                    <a16:creationId xmlns:a16="http://schemas.microsoft.com/office/drawing/2014/main" id="{CBA8B759-8A40-4625-ABDD-E91ED9A3C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750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1 w 21"/>
                  <a:gd name="T5" fmla="*/ 6 h 21"/>
                  <a:gd name="T6" fmla="*/ 3 w 21"/>
                  <a:gd name="T7" fmla="*/ 3 h 21"/>
                  <a:gd name="T8" fmla="*/ 6 w 21"/>
                  <a:gd name="T9" fmla="*/ 2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2 h 21"/>
                  <a:gd name="T16" fmla="*/ 18 w 21"/>
                  <a:gd name="T17" fmla="*/ 3 h 21"/>
                  <a:gd name="T18" fmla="*/ 19 w 21"/>
                  <a:gd name="T19" fmla="*/ 6 h 21"/>
                  <a:gd name="T20" fmla="*/ 21 w 21"/>
                  <a:gd name="T21" fmla="*/ 11 h 21"/>
                  <a:gd name="T22" fmla="*/ 21 w 21"/>
                  <a:gd name="T23" fmla="*/ 11 h 21"/>
                  <a:gd name="T24" fmla="*/ 19 w 21"/>
                  <a:gd name="T25" fmla="*/ 14 h 21"/>
                  <a:gd name="T26" fmla="*/ 18 w 21"/>
                  <a:gd name="T27" fmla="*/ 18 h 21"/>
                  <a:gd name="T28" fmla="*/ 15 w 21"/>
                  <a:gd name="T29" fmla="*/ 20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20 h 21"/>
                  <a:gd name="T36" fmla="*/ 3 w 21"/>
                  <a:gd name="T37" fmla="*/ 18 h 21"/>
                  <a:gd name="T38" fmla="*/ 1 w 21"/>
                  <a:gd name="T39" fmla="*/ 14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5" y="2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1" y="11"/>
                    </a:lnTo>
                    <a:lnTo>
                      <a:pt x="19" y="14"/>
                    </a:lnTo>
                    <a:lnTo>
                      <a:pt x="18" y="18"/>
                    </a:lnTo>
                    <a:lnTo>
                      <a:pt x="15" y="20"/>
                    </a:lnTo>
                    <a:lnTo>
                      <a:pt x="10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1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0" name="Freeform 9799">
                <a:extLst>
                  <a:ext uri="{FF2B5EF4-FFF2-40B4-BE49-F238E27FC236}">
                    <a16:creationId xmlns:a16="http://schemas.microsoft.com/office/drawing/2014/main" id="{479C113A-37EB-44DD-AF17-1CCCE6820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753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9 w 15"/>
                  <a:gd name="T3" fmla="*/ 0 h 15"/>
                  <a:gd name="T4" fmla="*/ 11 w 15"/>
                  <a:gd name="T5" fmla="*/ 3 h 15"/>
                  <a:gd name="T6" fmla="*/ 12 w 15"/>
                  <a:gd name="T7" fmla="*/ 6 h 15"/>
                  <a:gd name="T8" fmla="*/ 12 w 15"/>
                  <a:gd name="T9" fmla="*/ 6 h 15"/>
                  <a:gd name="T10" fmla="*/ 11 w 15"/>
                  <a:gd name="T11" fmla="*/ 9 h 15"/>
                  <a:gd name="T12" fmla="*/ 9 w 15"/>
                  <a:gd name="T13" fmla="*/ 12 h 15"/>
                  <a:gd name="T14" fmla="*/ 6 w 15"/>
                  <a:gd name="T15" fmla="*/ 14 h 15"/>
                  <a:gd name="T16" fmla="*/ 3 w 15"/>
                  <a:gd name="T17" fmla="*/ 14 h 15"/>
                  <a:gd name="T18" fmla="*/ 3 w 15"/>
                  <a:gd name="T19" fmla="*/ 14 h 15"/>
                  <a:gd name="T20" fmla="*/ 0 w 15"/>
                  <a:gd name="T21" fmla="*/ 14 h 15"/>
                  <a:gd name="T22" fmla="*/ 0 w 15"/>
                  <a:gd name="T23" fmla="*/ 14 h 15"/>
                  <a:gd name="T24" fmla="*/ 3 w 15"/>
                  <a:gd name="T25" fmla="*/ 15 h 15"/>
                  <a:gd name="T26" fmla="*/ 6 w 15"/>
                  <a:gd name="T27" fmla="*/ 15 h 15"/>
                  <a:gd name="T28" fmla="*/ 6 w 15"/>
                  <a:gd name="T29" fmla="*/ 15 h 15"/>
                  <a:gd name="T30" fmla="*/ 9 w 15"/>
                  <a:gd name="T31" fmla="*/ 15 h 15"/>
                  <a:gd name="T32" fmla="*/ 12 w 15"/>
                  <a:gd name="T33" fmla="*/ 14 h 15"/>
                  <a:gd name="T34" fmla="*/ 14 w 15"/>
                  <a:gd name="T35" fmla="*/ 11 h 15"/>
                  <a:gd name="T36" fmla="*/ 15 w 15"/>
                  <a:gd name="T37" fmla="*/ 8 h 15"/>
                  <a:gd name="T38" fmla="*/ 15 w 15"/>
                  <a:gd name="T39" fmla="*/ 8 h 15"/>
                  <a:gd name="T40" fmla="*/ 14 w 15"/>
                  <a:gd name="T41" fmla="*/ 3 h 15"/>
                  <a:gd name="T42" fmla="*/ 9 w 15"/>
                  <a:gd name="T43" fmla="*/ 0 h 15"/>
                  <a:gd name="T44" fmla="*/ 9 w 15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1" name="Freeform 9800">
                <a:extLst>
                  <a:ext uri="{FF2B5EF4-FFF2-40B4-BE49-F238E27FC236}">
                    <a16:creationId xmlns:a16="http://schemas.microsoft.com/office/drawing/2014/main" id="{82338F67-7B4A-4334-9913-F5D539902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74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2" name="Freeform 9801">
                <a:extLst>
                  <a:ext uri="{FF2B5EF4-FFF2-40B4-BE49-F238E27FC236}">
                    <a16:creationId xmlns:a16="http://schemas.microsoft.com/office/drawing/2014/main" id="{F69B5DA1-8EF0-46A0-9ABD-02A320A57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869"/>
                <a:ext cx="21" cy="19"/>
              </a:xfrm>
              <a:custGeom>
                <a:avLst/>
                <a:gdLst>
                  <a:gd name="T0" fmla="*/ 0 w 21"/>
                  <a:gd name="T1" fmla="*/ 10 h 19"/>
                  <a:gd name="T2" fmla="*/ 0 w 21"/>
                  <a:gd name="T3" fmla="*/ 10 h 19"/>
                  <a:gd name="T4" fmla="*/ 2 w 21"/>
                  <a:gd name="T5" fmla="*/ 6 h 19"/>
                  <a:gd name="T6" fmla="*/ 3 w 21"/>
                  <a:gd name="T7" fmla="*/ 3 h 19"/>
                  <a:gd name="T8" fmla="*/ 6 w 21"/>
                  <a:gd name="T9" fmla="*/ 0 h 19"/>
                  <a:gd name="T10" fmla="*/ 11 w 21"/>
                  <a:gd name="T11" fmla="*/ 0 h 19"/>
                  <a:gd name="T12" fmla="*/ 11 w 21"/>
                  <a:gd name="T13" fmla="*/ 0 h 19"/>
                  <a:gd name="T14" fmla="*/ 15 w 21"/>
                  <a:gd name="T15" fmla="*/ 0 h 19"/>
                  <a:gd name="T16" fmla="*/ 18 w 21"/>
                  <a:gd name="T17" fmla="*/ 3 h 19"/>
                  <a:gd name="T18" fmla="*/ 20 w 21"/>
                  <a:gd name="T19" fmla="*/ 6 h 19"/>
                  <a:gd name="T20" fmla="*/ 21 w 21"/>
                  <a:gd name="T21" fmla="*/ 10 h 19"/>
                  <a:gd name="T22" fmla="*/ 21 w 21"/>
                  <a:gd name="T23" fmla="*/ 10 h 19"/>
                  <a:gd name="T24" fmla="*/ 20 w 21"/>
                  <a:gd name="T25" fmla="*/ 13 h 19"/>
                  <a:gd name="T26" fmla="*/ 18 w 21"/>
                  <a:gd name="T27" fmla="*/ 16 h 19"/>
                  <a:gd name="T28" fmla="*/ 15 w 21"/>
                  <a:gd name="T29" fmla="*/ 19 h 19"/>
                  <a:gd name="T30" fmla="*/ 11 w 21"/>
                  <a:gd name="T31" fmla="*/ 19 h 19"/>
                  <a:gd name="T32" fmla="*/ 11 w 21"/>
                  <a:gd name="T33" fmla="*/ 19 h 19"/>
                  <a:gd name="T34" fmla="*/ 6 w 21"/>
                  <a:gd name="T35" fmla="*/ 19 h 19"/>
                  <a:gd name="T36" fmla="*/ 3 w 21"/>
                  <a:gd name="T37" fmla="*/ 16 h 19"/>
                  <a:gd name="T38" fmla="*/ 2 w 21"/>
                  <a:gd name="T39" fmla="*/ 13 h 19"/>
                  <a:gd name="T40" fmla="*/ 0 w 21"/>
                  <a:gd name="T41" fmla="*/ 10 h 19"/>
                  <a:gd name="T42" fmla="*/ 0 w 21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0"/>
                    </a:lnTo>
                    <a:lnTo>
                      <a:pt x="20" y="13"/>
                    </a:lnTo>
                    <a:lnTo>
                      <a:pt x="18" y="16"/>
                    </a:lnTo>
                    <a:lnTo>
                      <a:pt x="15" y="19"/>
                    </a:lnTo>
                    <a:lnTo>
                      <a:pt x="11" y="19"/>
                    </a:lnTo>
                    <a:lnTo>
                      <a:pt x="6" y="19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3" name="Freeform 9802">
                <a:extLst>
                  <a:ext uri="{FF2B5EF4-FFF2-40B4-BE49-F238E27FC236}">
                    <a16:creationId xmlns:a16="http://schemas.microsoft.com/office/drawing/2014/main" id="{D5FC6F85-2F36-4668-9F42-B7AB21EE5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1872"/>
                <a:ext cx="14" cy="15"/>
              </a:xfrm>
              <a:custGeom>
                <a:avLst/>
                <a:gdLst>
                  <a:gd name="T0" fmla="*/ 8 w 14"/>
                  <a:gd name="T1" fmla="*/ 0 h 15"/>
                  <a:gd name="T2" fmla="*/ 8 w 14"/>
                  <a:gd name="T3" fmla="*/ 0 h 15"/>
                  <a:gd name="T4" fmla="*/ 11 w 14"/>
                  <a:gd name="T5" fmla="*/ 1 h 15"/>
                  <a:gd name="T6" fmla="*/ 11 w 14"/>
                  <a:gd name="T7" fmla="*/ 4 h 15"/>
                  <a:gd name="T8" fmla="*/ 11 w 14"/>
                  <a:gd name="T9" fmla="*/ 4 h 15"/>
                  <a:gd name="T10" fmla="*/ 11 w 14"/>
                  <a:gd name="T11" fmla="*/ 9 h 15"/>
                  <a:gd name="T12" fmla="*/ 8 w 14"/>
                  <a:gd name="T13" fmla="*/ 10 h 15"/>
                  <a:gd name="T14" fmla="*/ 6 w 14"/>
                  <a:gd name="T15" fmla="*/ 13 h 15"/>
                  <a:gd name="T16" fmla="*/ 3 w 14"/>
                  <a:gd name="T17" fmla="*/ 13 h 15"/>
                  <a:gd name="T18" fmla="*/ 3 w 14"/>
                  <a:gd name="T19" fmla="*/ 13 h 15"/>
                  <a:gd name="T20" fmla="*/ 0 w 14"/>
                  <a:gd name="T21" fmla="*/ 13 h 15"/>
                  <a:gd name="T22" fmla="*/ 0 w 14"/>
                  <a:gd name="T23" fmla="*/ 13 h 15"/>
                  <a:gd name="T24" fmla="*/ 2 w 14"/>
                  <a:gd name="T25" fmla="*/ 15 h 15"/>
                  <a:gd name="T26" fmla="*/ 5 w 14"/>
                  <a:gd name="T27" fmla="*/ 15 h 15"/>
                  <a:gd name="T28" fmla="*/ 5 w 14"/>
                  <a:gd name="T29" fmla="*/ 15 h 15"/>
                  <a:gd name="T30" fmla="*/ 8 w 14"/>
                  <a:gd name="T31" fmla="*/ 15 h 15"/>
                  <a:gd name="T32" fmla="*/ 11 w 14"/>
                  <a:gd name="T33" fmla="*/ 13 h 15"/>
                  <a:gd name="T34" fmla="*/ 12 w 14"/>
                  <a:gd name="T35" fmla="*/ 10 h 15"/>
                  <a:gd name="T36" fmla="*/ 14 w 14"/>
                  <a:gd name="T37" fmla="*/ 7 h 15"/>
                  <a:gd name="T38" fmla="*/ 14 w 14"/>
                  <a:gd name="T39" fmla="*/ 7 h 15"/>
                  <a:gd name="T40" fmla="*/ 12 w 14"/>
                  <a:gd name="T41" fmla="*/ 1 h 15"/>
                  <a:gd name="T42" fmla="*/ 8 w 14"/>
                  <a:gd name="T43" fmla="*/ 0 h 15"/>
                  <a:gd name="T44" fmla="*/ 8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8" y="0"/>
                    </a:moveTo>
                    <a:lnTo>
                      <a:pt x="8" y="0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1" y="9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5" y="15"/>
                    </a:lnTo>
                    <a:lnTo>
                      <a:pt x="8" y="15"/>
                    </a:lnTo>
                    <a:lnTo>
                      <a:pt x="11" y="13"/>
                    </a:lnTo>
                    <a:lnTo>
                      <a:pt x="12" y="10"/>
                    </a:lnTo>
                    <a:lnTo>
                      <a:pt x="14" y="7"/>
                    </a:lnTo>
                    <a:lnTo>
                      <a:pt x="12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4" name="Freeform 9803">
                <a:extLst>
                  <a:ext uri="{FF2B5EF4-FFF2-40B4-BE49-F238E27FC236}">
                    <a16:creationId xmlns:a16="http://schemas.microsoft.com/office/drawing/2014/main" id="{A513AFA0-68F7-4860-A2A8-D76EB6741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86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0 h 12"/>
                  <a:gd name="T36" fmla="*/ 1 w 12"/>
                  <a:gd name="T37" fmla="*/ 10 h 12"/>
                  <a:gd name="T38" fmla="*/ 1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5" name="Freeform 9804">
                <a:extLst>
                  <a:ext uri="{FF2B5EF4-FFF2-40B4-BE49-F238E27FC236}">
                    <a16:creationId xmlns:a16="http://schemas.microsoft.com/office/drawing/2014/main" id="{636FE483-6EAD-4EE5-A517-D0F94BC87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326"/>
                <a:ext cx="21" cy="20"/>
              </a:xfrm>
              <a:custGeom>
                <a:avLst/>
                <a:gdLst>
                  <a:gd name="T0" fmla="*/ 0 w 21"/>
                  <a:gd name="T1" fmla="*/ 11 h 20"/>
                  <a:gd name="T2" fmla="*/ 0 w 21"/>
                  <a:gd name="T3" fmla="*/ 11 h 20"/>
                  <a:gd name="T4" fmla="*/ 2 w 21"/>
                  <a:gd name="T5" fmla="*/ 6 h 20"/>
                  <a:gd name="T6" fmla="*/ 3 w 21"/>
                  <a:gd name="T7" fmla="*/ 3 h 20"/>
                  <a:gd name="T8" fmla="*/ 6 w 21"/>
                  <a:gd name="T9" fmla="*/ 0 h 20"/>
                  <a:gd name="T10" fmla="*/ 11 w 21"/>
                  <a:gd name="T11" fmla="*/ 0 h 20"/>
                  <a:gd name="T12" fmla="*/ 11 w 21"/>
                  <a:gd name="T13" fmla="*/ 0 h 20"/>
                  <a:gd name="T14" fmla="*/ 15 w 21"/>
                  <a:gd name="T15" fmla="*/ 0 h 20"/>
                  <a:gd name="T16" fmla="*/ 18 w 21"/>
                  <a:gd name="T17" fmla="*/ 3 h 20"/>
                  <a:gd name="T18" fmla="*/ 20 w 21"/>
                  <a:gd name="T19" fmla="*/ 6 h 20"/>
                  <a:gd name="T20" fmla="*/ 21 w 21"/>
                  <a:gd name="T21" fmla="*/ 11 h 20"/>
                  <a:gd name="T22" fmla="*/ 21 w 21"/>
                  <a:gd name="T23" fmla="*/ 11 h 20"/>
                  <a:gd name="T24" fmla="*/ 20 w 21"/>
                  <a:gd name="T25" fmla="*/ 14 h 20"/>
                  <a:gd name="T26" fmla="*/ 18 w 21"/>
                  <a:gd name="T27" fmla="*/ 17 h 20"/>
                  <a:gd name="T28" fmla="*/ 15 w 21"/>
                  <a:gd name="T29" fmla="*/ 20 h 20"/>
                  <a:gd name="T30" fmla="*/ 11 w 21"/>
                  <a:gd name="T31" fmla="*/ 20 h 20"/>
                  <a:gd name="T32" fmla="*/ 11 w 21"/>
                  <a:gd name="T33" fmla="*/ 20 h 20"/>
                  <a:gd name="T34" fmla="*/ 6 w 21"/>
                  <a:gd name="T35" fmla="*/ 20 h 20"/>
                  <a:gd name="T36" fmla="*/ 3 w 21"/>
                  <a:gd name="T37" fmla="*/ 17 h 20"/>
                  <a:gd name="T38" fmla="*/ 2 w 21"/>
                  <a:gd name="T39" fmla="*/ 14 h 20"/>
                  <a:gd name="T40" fmla="*/ 0 w 21"/>
                  <a:gd name="T41" fmla="*/ 11 h 20"/>
                  <a:gd name="T42" fmla="*/ 0 w 21"/>
                  <a:gd name="T43" fmla="*/ 11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0">
                    <a:moveTo>
                      <a:pt x="0" y="11"/>
                    </a:moveTo>
                    <a:lnTo>
                      <a:pt x="0" y="11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1"/>
                    </a:lnTo>
                    <a:lnTo>
                      <a:pt x="20" y="14"/>
                    </a:lnTo>
                    <a:lnTo>
                      <a:pt x="18" y="17"/>
                    </a:lnTo>
                    <a:lnTo>
                      <a:pt x="15" y="20"/>
                    </a:lnTo>
                    <a:lnTo>
                      <a:pt x="11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2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6" name="Freeform 9805">
                <a:extLst>
                  <a:ext uri="{FF2B5EF4-FFF2-40B4-BE49-F238E27FC236}">
                    <a16:creationId xmlns:a16="http://schemas.microsoft.com/office/drawing/2014/main" id="{EB2FACE6-F6E5-448F-9FC8-E5020C415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329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9 w 15"/>
                  <a:gd name="T3" fmla="*/ 0 h 15"/>
                  <a:gd name="T4" fmla="*/ 12 w 15"/>
                  <a:gd name="T5" fmla="*/ 2 h 15"/>
                  <a:gd name="T6" fmla="*/ 12 w 15"/>
                  <a:gd name="T7" fmla="*/ 5 h 15"/>
                  <a:gd name="T8" fmla="*/ 12 w 15"/>
                  <a:gd name="T9" fmla="*/ 5 h 15"/>
                  <a:gd name="T10" fmla="*/ 12 w 15"/>
                  <a:gd name="T11" fmla="*/ 9 h 15"/>
                  <a:gd name="T12" fmla="*/ 9 w 15"/>
                  <a:gd name="T13" fmla="*/ 11 h 15"/>
                  <a:gd name="T14" fmla="*/ 7 w 15"/>
                  <a:gd name="T15" fmla="*/ 14 h 15"/>
                  <a:gd name="T16" fmla="*/ 3 w 15"/>
                  <a:gd name="T17" fmla="*/ 14 h 15"/>
                  <a:gd name="T18" fmla="*/ 3 w 15"/>
                  <a:gd name="T19" fmla="*/ 14 h 15"/>
                  <a:gd name="T20" fmla="*/ 0 w 15"/>
                  <a:gd name="T21" fmla="*/ 14 h 15"/>
                  <a:gd name="T22" fmla="*/ 0 w 15"/>
                  <a:gd name="T23" fmla="*/ 14 h 15"/>
                  <a:gd name="T24" fmla="*/ 3 w 15"/>
                  <a:gd name="T25" fmla="*/ 15 h 15"/>
                  <a:gd name="T26" fmla="*/ 6 w 15"/>
                  <a:gd name="T27" fmla="*/ 15 h 15"/>
                  <a:gd name="T28" fmla="*/ 6 w 15"/>
                  <a:gd name="T29" fmla="*/ 15 h 15"/>
                  <a:gd name="T30" fmla="*/ 9 w 15"/>
                  <a:gd name="T31" fmla="*/ 15 h 15"/>
                  <a:gd name="T32" fmla="*/ 12 w 15"/>
                  <a:gd name="T33" fmla="*/ 12 h 15"/>
                  <a:gd name="T34" fmla="*/ 13 w 15"/>
                  <a:gd name="T35" fmla="*/ 11 h 15"/>
                  <a:gd name="T36" fmla="*/ 15 w 15"/>
                  <a:gd name="T37" fmla="*/ 8 h 15"/>
                  <a:gd name="T38" fmla="*/ 15 w 15"/>
                  <a:gd name="T39" fmla="*/ 8 h 15"/>
                  <a:gd name="T40" fmla="*/ 13 w 15"/>
                  <a:gd name="T41" fmla="*/ 2 h 15"/>
                  <a:gd name="T42" fmla="*/ 9 w 15"/>
                  <a:gd name="T43" fmla="*/ 0 h 15"/>
                  <a:gd name="T44" fmla="*/ 9 w 15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9" y="0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2" y="9"/>
                    </a:lnTo>
                    <a:lnTo>
                      <a:pt x="9" y="11"/>
                    </a:lnTo>
                    <a:lnTo>
                      <a:pt x="7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2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13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7" name="Freeform 9806">
                <a:extLst>
                  <a:ext uri="{FF2B5EF4-FFF2-40B4-BE49-F238E27FC236}">
                    <a16:creationId xmlns:a16="http://schemas.microsoft.com/office/drawing/2014/main" id="{216BDBC2-B844-4BF5-B9C0-BEEC37292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32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8" name="Freeform 9807">
                <a:extLst>
                  <a:ext uri="{FF2B5EF4-FFF2-40B4-BE49-F238E27FC236}">
                    <a16:creationId xmlns:a16="http://schemas.microsoft.com/office/drawing/2014/main" id="{76DA8E7E-5328-4F1A-A13A-194B6058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418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2 w 21"/>
                  <a:gd name="T5" fmla="*/ 6 h 21"/>
                  <a:gd name="T6" fmla="*/ 3 w 21"/>
                  <a:gd name="T7" fmla="*/ 3 h 21"/>
                  <a:gd name="T8" fmla="*/ 6 w 21"/>
                  <a:gd name="T9" fmla="*/ 1 h 21"/>
                  <a:gd name="T10" fmla="*/ 11 w 21"/>
                  <a:gd name="T11" fmla="*/ 0 h 21"/>
                  <a:gd name="T12" fmla="*/ 11 w 21"/>
                  <a:gd name="T13" fmla="*/ 0 h 21"/>
                  <a:gd name="T14" fmla="*/ 15 w 21"/>
                  <a:gd name="T15" fmla="*/ 1 h 21"/>
                  <a:gd name="T16" fmla="*/ 18 w 21"/>
                  <a:gd name="T17" fmla="*/ 3 h 21"/>
                  <a:gd name="T18" fmla="*/ 20 w 21"/>
                  <a:gd name="T19" fmla="*/ 6 h 21"/>
                  <a:gd name="T20" fmla="*/ 21 w 21"/>
                  <a:gd name="T21" fmla="*/ 10 h 21"/>
                  <a:gd name="T22" fmla="*/ 21 w 21"/>
                  <a:gd name="T23" fmla="*/ 10 h 21"/>
                  <a:gd name="T24" fmla="*/ 20 w 21"/>
                  <a:gd name="T25" fmla="*/ 15 h 21"/>
                  <a:gd name="T26" fmla="*/ 18 w 21"/>
                  <a:gd name="T27" fmla="*/ 18 h 21"/>
                  <a:gd name="T28" fmla="*/ 15 w 21"/>
                  <a:gd name="T29" fmla="*/ 19 h 21"/>
                  <a:gd name="T30" fmla="*/ 11 w 21"/>
                  <a:gd name="T31" fmla="*/ 21 h 21"/>
                  <a:gd name="T32" fmla="*/ 11 w 21"/>
                  <a:gd name="T33" fmla="*/ 21 h 21"/>
                  <a:gd name="T34" fmla="*/ 6 w 21"/>
                  <a:gd name="T35" fmla="*/ 19 h 21"/>
                  <a:gd name="T36" fmla="*/ 3 w 21"/>
                  <a:gd name="T37" fmla="*/ 18 h 21"/>
                  <a:gd name="T38" fmla="*/ 2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5" y="1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0"/>
                    </a:lnTo>
                    <a:lnTo>
                      <a:pt x="20" y="15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1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9" name="Freeform 9808">
                <a:extLst>
                  <a:ext uri="{FF2B5EF4-FFF2-40B4-BE49-F238E27FC236}">
                    <a16:creationId xmlns:a16="http://schemas.microsoft.com/office/drawing/2014/main" id="{6517D589-ADFF-4EDB-AE80-D249A6824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421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9 w 15"/>
                  <a:gd name="T3" fmla="*/ 0 h 15"/>
                  <a:gd name="T4" fmla="*/ 12 w 15"/>
                  <a:gd name="T5" fmla="*/ 3 h 15"/>
                  <a:gd name="T6" fmla="*/ 12 w 15"/>
                  <a:gd name="T7" fmla="*/ 6 h 15"/>
                  <a:gd name="T8" fmla="*/ 12 w 15"/>
                  <a:gd name="T9" fmla="*/ 6 h 15"/>
                  <a:gd name="T10" fmla="*/ 12 w 15"/>
                  <a:gd name="T11" fmla="*/ 9 h 15"/>
                  <a:gd name="T12" fmla="*/ 9 w 15"/>
                  <a:gd name="T13" fmla="*/ 12 h 15"/>
                  <a:gd name="T14" fmla="*/ 7 w 15"/>
                  <a:gd name="T15" fmla="*/ 13 h 15"/>
                  <a:gd name="T16" fmla="*/ 3 w 15"/>
                  <a:gd name="T17" fmla="*/ 13 h 15"/>
                  <a:gd name="T18" fmla="*/ 3 w 15"/>
                  <a:gd name="T19" fmla="*/ 13 h 15"/>
                  <a:gd name="T20" fmla="*/ 0 w 15"/>
                  <a:gd name="T21" fmla="*/ 13 h 15"/>
                  <a:gd name="T22" fmla="*/ 0 w 15"/>
                  <a:gd name="T23" fmla="*/ 13 h 15"/>
                  <a:gd name="T24" fmla="*/ 3 w 15"/>
                  <a:gd name="T25" fmla="*/ 15 h 15"/>
                  <a:gd name="T26" fmla="*/ 6 w 15"/>
                  <a:gd name="T27" fmla="*/ 15 h 15"/>
                  <a:gd name="T28" fmla="*/ 6 w 15"/>
                  <a:gd name="T29" fmla="*/ 15 h 15"/>
                  <a:gd name="T30" fmla="*/ 9 w 15"/>
                  <a:gd name="T31" fmla="*/ 15 h 15"/>
                  <a:gd name="T32" fmla="*/ 12 w 15"/>
                  <a:gd name="T33" fmla="*/ 13 h 15"/>
                  <a:gd name="T34" fmla="*/ 13 w 15"/>
                  <a:gd name="T35" fmla="*/ 10 h 15"/>
                  <a:gd name="T36" fmla="*/ 15 w 15"/>
                  <a:gd name="T37" fmla="*/ 7 h 15"/>
                  <a:gd name="T38" fmla="*/ 15 w 15"/>
                  <a:gd name="T39" fmla="*/ 7 h 15"/>
                  <a:gd name="T40" fmla="*/ 13 w 15"/>
                  <a:gd name="T41" fmla="*/ 3 h 15"/>
                  <a:gd name="T42" fmla="*/ 9 w 15"/>
                  <a:gd name="T43" fmla="*/ 0 h 15"/>
                  <a:gd name="T44" fmla="*/ 9 w 15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0" name="Freeform 9809">
                <a:extLst>
                  <a:ext uri="{FF2B5EF4-FFF2-40B4-BE49-F238E27FC236}">
                    <a16:creationId xmlns:a16="http://schemas.microsoft.com/office/drawing/2014/main" id="{ADAD00F6-FCE1-4122-9978-5A8C48587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41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4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1" name="Freeform 9810">
                <a:extLst>
                  <a:ext uri="{FF2B5EF4-FFF2-40B4-BE49-F238E27FC236}">
                    <a16:creationId xmlns:a16="http://schemas.microsoft.com/office/drawing/2014/main" id="{26B19F30-7CCB-4E05-9348-A1E415975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02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0 w 21"/>
                  <a:gd name="T5" fmla="*/ 6 h 21"/>
                  <a:gd name="T6" fmla="*/ 3 w 21"/>
                  <a:gd name="T7" fmla="*/ 3 h 21"/>
                  <a:gd name="T8" fmla="*/ 6 w 21"/>
                  <a:gd name="T9" fmla="*/ 2 h 21"/>
                  <a:gd name="T10" fmla="*/ 11 w 21"/>
                  <a:gd name="T11" fmla="*/ 0 h 21"/>
                  <a:gd name="T12" fmla="*/ 11 w 21"/>
                  <a:gd name="T13" fmla="*/ 0 h 21"/>
                  <a:gd name="T14" fmla="*/ 14 w 21"/>
                  <a:gd name="T15" fmla="*/ 2 h 21"/>
                  <a:gd name="T16" fmla="*/ 18 w 21"/>
                  <a:gd name="T17" fmla="*/ 3 h 21"/>
                  <a:gd name="T18" fmla="*/ 20 w 21"/>
                  <a:gd name="T19" fmla="*/ 6 h 21"/>
                  <a:gd name="T20" fmla="*/ 21 w 21"/>
                  <a:gd name="T21" fmla="*/ 11 h 21"/>
                  <a:gd name="T22" fmla="*/ 21 w 21"/>
                  <a:gd name="T23" fmla="*/ 11 h 21"/>
                  <a:gd name="T24" fmla="*/ 20 w 21"/>
                  <a:gd name="T25" fmla="*/ 14 h 21"/>
                  <a:gd name="T26" fmla="*/ 18 w 21"/>
                  <a:gd name="T27" fmla="*/ 18 h 21"/>
                  <a:gd name="T28" fmla="*/ 14 w 21"/>
                  <a:gd name="T29" fmla="*/ 20 h 21"/>
                  <a:gd name="T30" fmla="*/ 11 w 21"/>
                  <a:gd name="T31" fmla="*/ 21 h 21"/>
                  <a:gd name="T32" fmla="*/ 11 w 21"/>
                  <a:gd name="T33" fmla="*/ 21 h 21"/>
                  <a:gd name="T34" fmla="*/ 6 w 21"/>
                  <a:gd name="T35" fmla="*/ 20 h 21"/>
                  <a:gd name="T36" fmla="*/ 3 w 21"/>
                  <a:gd name="T37" fmla="*/ 18 h 21"/>
                  <a:gd name="T38" fmla="*/ 0 w 21"/>
                  <a:gd name="T39" fmla="*/ 14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1"/>
                    </a:lnTo>
                    <a:lnTo>
                      <a:pt x="20" y="14"/>
                    </a:lnTo>
                    <a:lnTo>
                      <a:pt x="18" y="18"/>
                    </a:lnTo>
                    <a:lnTo>
                      <a:pt x="14" y="20"/>
                    </a:lnTo>
                    <a:lnTo>
                      <a:pt x="11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2" name="Freeform 9811">
                <a:extLst>
                  <a:ext uri="{FF2B5EF4-FFF2-40B4-BE49-F238E27FC236}">
                    <a16:creationId xmlns:a16="http://schemas.microsoft.com/office/drawing/2014/main" id="{751CF93A-6C54-4FBA-BC20-7CB2CE5D6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05"/>
                <a:ext cx="13" cy="15"/>
              </a:xfrm>
              <a:custGeom>
                <a:avLst/>
                <a:gdLst>
                  <a:gd name="T0" fmla="*/ 9 w 13"/>
                  <a:gd name="T1" fmla="*/ 0 h 15"/>
                  <a:gd name="T2" fmla="*/ 9 w 13"/>
                  <a:gd name="T3" fmla="*/ 0 h 15"/>
                  <a:gd name="T4" fmla="*/ 10 w 13"/>
                  <a:gd name="T5" fmla="*/ 3 h 15"/>
                  <a:gd name="T6" fmla="*/ 12 w 13"/>
                  <a:gd name="T7" fmla="*/ 6 h 15"/>
                  <a:gd name="T8" fmla="*/ 12 w 13"/>
                  <a:gd name="T9" fmla="*/ 6 h 15"/>
                  <a:gd name="T10" fmla="*/ 10 w 13"/>
                  <a:gd name="T11" fmla="*/ 9 h 15"/>
                  <a:gd name="T12" fmla="*/ 9 w 13"/>
                  <a:gd name="T13" fmla="*/ 12 h 15"/>
                  <a:gd name="T14" fmla="*/ 6 w 13"/>
                  <a:gd name="T15" fmla="*/ 14 h 15"/>
                  <a:gd name="T16" fmla="*/ 3 w 13"/>
                  <a:gd name="T17" fmla="*/ 14 h 15"/>
                  <a:gd name="T18" fmla="*/ 3 w 13"/>
                  <a:gd name="T19" fmla="*/ 14 h 15"/>
                  <a:gd name="T20" fmla="*/ 0 w 13"/>
                  <a:gd name="T21" fmla="*/ 14 h 15"/>
                  <a:gd name="T22" fmla="*/ 0 w 13"/>
                  <a:gd name="T23" fmla="*/ 14 h 15"/>
                  <a:gd name="T24" fmla="*/ 3 w 13"/>
                  <a:gd name="T25" fmla="*/ 15 h 15"/>
                  <a:gd name="T26" fmla="*/ 6 w 13"/>
                  <a:gd name="T27" fmla="*/ 15 h 15"/>
                  <a:gd name="T28" fmla="*/ 6 w 13"/>
                  <a:gd name="T29" fmla="*/ 15 h 15"/>
                  <a:gd name="T30" fmla="*/ 9 w 13"/>
                  <a:gd name="T31" fmla="*/ 15 h 15"/>
                  <a:gd name="T32" fmla="*/ 12 w 13"/>
                  <a:gd name="T33" fmla="*/ 14 h 15"/>
                  <a:gd name="T34" fmla="*/ 13 w 13"/>
                  <a:gd name="T35" fmla="*/ 11 h 15"/>
                  <a:gd name="T36" fmla="*/ 13 w 13"/>
                  <a:gd name="T37" fmla="*/ 8 h 15"/>
                  <a:gd name="T38" fmla="*/ 13 w 13"/>
                  <a:gd name="T39" fmla="*/ 8 h 15"/>
                  <a:gd name="T40" fmla="*/ 12 w 13"/>
                  <a:gd name="T41" fmla="*/ 3 h 15"/>
                  <a:gd name="T42" fmla="*/ 9 w 13"/>
                  <a:gd name="T43" fmla="*/ 0 h 15"/>
                  <a:gd name="T44" fmla="*/ 9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3" name="Freeform 9812">
                <a:extLst>
                  <a:ext uri="{FF2B5EF4-FFF2-40B4-BE49-F238E27FC236}">
                    <a16:creationId xmlns:a16="http://schemas.microsoft.com/office/drawing/2014/main" id="{EADB9576-48C7-4DD4-8F22-9F9F6A5EA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69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9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9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4" name="Freeform 9813">
                <a:extLst>
                  <a:ext uri="{FF2B5EF4-FFF2-40B4-BE49-F238E27FC236}">
                    <a16:creationId xmlns:a16="http://schemas.microsoft.com/office/drawing/2014/main" id="{FAA2E6C3-E09C-418B-BE99-4FF2E9CC3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173"/>
                <a:ext cx="19" cy="20"/>
              </a:xfrm>
              <a:custGeom>
                <a:avLst/>
                <a:gdLst>
                  <a:gd name="T0" fmla="*/ 0 w 19"/>
                  <a:gd name="T1" fmla="*/ 9 h 20"/>
                  <a:gd name="T2" fmla="*/ 0 w 19"/>
                  <a:gd name="T3" fmla="*/ 9 h 20"/>
                  <a:gd name="T4" fmla="*/ 0 w 19"/>
                  <a:gd name="T5" fmla="*/ 6 h 20"/>
                  <a:gd name="T6" fmla="*/ 3 w 19"/>
                  <a:gd name="T7" fmla="*/ 3 h 20"/>
                  <a:gd name="T8" fmla="*/ 6 w 19"/>
                  <a:gd name="T9" fmla="*/ 0 h 20"/>
                  <a:gd name="T10" fmla="*/ 10 w 19"/>
                  <a:gd name="T11" fmla="*/ 0 h 20"/>
                  <a:gd name="T12" fmla="*/ 10 w 19"/>
                  <a:gd name="T13" fmla="*/ 0 h 20"/>
                  <a:gd name="T14" fmla="*/ 13 w 19"/>
                  <a:gd name="T15" fmla="*/ 0 h 20"/>
                  <a:gd name="T16" fmla="*/ 16 w 19"/>
                  <a:gd name="T17" fmla="*/ 3 h 20"/>
                  <a:gd name="T18" fmla="*/ 19 w 19"/>
                  <a:gd name="T19" fmla="*/ 6 h 20"/>
                  <a:gd name="T20" fmla="*/ 19 w 19"/>
                  <a:gd name="T21" fmla="*/ 9 h 20"/>
                  <a:gd name="T22" fmla="*/ 19 w 19"/>
                  <a:gd name="T23" fmla="*/ 9 h 20"/>
                  <a:gd name="T24" fmla="*/ 19 w 19"/>
                  <a:gd name="T25" fmla="*/ 14 h 20"/>
                  <a:gd name="T26" fmla="*/ 16 w 19"/>
                  <a:gd name="T27" fmla="*/ 17 h 20"/>
                  <a:gd name="T28" fmla="*/ 13 w 19"/>
                  <a:gd name="T29" fmla="*/ 20 h 20"/>
                  <a:gd name="T30" fmla="*/ 10 w 19"/>
                  <a:gd name="T31" fmla="*/ 20 h 20"/>
                  <a:gd name="T32" fmla="*/ 10 w 19"/>
                  <a:gd name="T33" fmla="*/ 20 h 20"/>
                  <a:gd name="T34" fmla="*/ 6 w 19"/>
                  <a:gd name="T35" fmla="*/ 20 h 20"/>
                  <a:gd name="T36" fmla="*/ 3 w 19"/>
                  <a:gd name="T37" fmla="*/ 17 h 20"/>
                  <a:gd name="T38" fmla="*/ 0 w 19"/>
                  <a:gd name="T39" fmla="*/ 14 h 20"/>
                  <a:gd name="T40" fmla="*/ 0 w 19"/>
                  <a:gd name="T41" fmla="*/ 9 h 20"/>
                  <a:gd name="T42" fmla="*/ 0 w 19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4"/>
                    </a:lnTo>
                    <a:lnTo>
                      <a:pt x="16" y="17"/>
                    </a:lnTo>
                    <a:lnTo>
                      <a:pt x="13" y="20"/>
                    </a:lnTo>
                    <a:lnTo>
                      <a:pt x="10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5" name="Freeform 9814">
                <a:extLst>
                  <a:ext uri="{FF2B5EF4-FFF2-40B4-BE49-F238E27FC236}">
                    <a16:creationId xmlns:a16="http://schemas.microsoft.com/office/drawing/2014/main" id="{F7921308-F584-47FF-95AE-22F72054C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175"/>
                <a:ext cx="14" cy="16"/>
              </a:xfrm>
              <a:custGeom>
                <a:avLst/>
                <a:gdLst>
                  <a:gd name="T0" fmla="*/ 9 w 14"/>
                  <a:gd name="T1" fmla="*/ 0 h 16"/>
                  <a:gd name="T2" fmla="*/ 9 w 14"/>
                  <a:gd name="T3" fmla="*/ 0 h 16"/>
                  <a:gd name="T4" fmla="*/ 11 w 14"/>
                  <a:gd name="T5" fmla="*/ 3 h 16"/>
                  <a:gd name="T6" fmla="*/ 11 w 14"/>
                  <a:gd name="T7" fmla="*/ 6 h 16"/>
                  <a:gd name="T8" fmla="*/ 11 w 14"/>
                  <a:gd name="T9" fmla="*/ 6 h 16"/>
                  <a:gd name="T10" fmla="*/ 11 w 14"/>
                  <a:gd name="T11" fmla="*/ 9 h 16"/>
                  <a:gd name="T12" fmla="*/ 9 w 14"/>
                  <a:gd name="T13" fmla="*/ 12 h 16"/>
                  <a:gd name="T14" fmla="*/ 6 w 14"/>
                  <a:gd name="T15" fmla="*/ 13 h 16"/>
                  <a:gd name="T16" fmla="*/ 3 w 14"/>
                  <a:gd name="T17" fmla="*/ 15 h 16"/>
                  <a:gd name="T18" fmla="*/ 3 w 14"/>
                  <a:gd name="T19" fmla="*/ 15 h 16"/>
                  <a:gd name="T20" fmla="*/ 0 w 14"/>
                  <a:gd name="T21" fmla="*/ 13 h 16"/>
                  <a:gd name="T22" fmla="*/ 0 w 14"/>
                  <a:gd name="T23" fmla="*/ 13 h 16"/>
                  <a:gd name="T24" fmla="*/ 3 w 14"/>
                  <a:gd name="T25" fmla="*/ 15 h 16"/>
                  <a:gd name="T26" fmla="*/ 6 w 14"/>
                  <a:gd name="T27" fmla="*/ 16 h 16"/>
                  <a:gd name="T28" fmla="*/ 6 w 14"/>
                  <a:gd name="T29" fmla="*/ 16 h 16"/>
                  <a:gd name="T30" fmla="*/ 9 w 14"/>
                  <a:gd name="T31" fmla="*/ 15 h 16"/>
                  <a:gd name="T32" fmla="*/ 12 w 14"/>
                  <a:gd name="T33" fmla="*/ 13 h 16"/>
                  <a:gd name="T34" fmla="*/ 14 w 14"/>
                  <a:gd name="T35" fmla="*/ 12 h 16"/>
                  <a:gd name="T36" fmla="*/ 14 w 14"/>
                  <a:gd name="T37" fmla="*/ 7 h 16"/>
                  <a:gd name="T38" fmla="*/ 14 w 14"/>
                  <a:gd name="T39" fmla="*/ 7 h 16"/>
                  <a:gd name="T40" fmla="*/ 12 w 14"/>
                  <a:gd name="T41" fmla="*/ 3 h 16"/>
                  <a:gd name="T42" fmla="*/ 9 w 14"/>
                  <a:gd name="T43" fmla="*/ 0 h 16"/>
                  <a:gd name="T44" fmla="*/ 9 w 14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4" y="12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6" name="Freeform 9815">
                <a:extLst>
                  <a:ext uri="{FF2B5EF4-FFF2-40B4-BE49-F238E27FC236}">
                    <a16:creationId xmlns:a16="http://schemas.microsoft.com/office/drawing/2014/main" id="{B37E0AFA-CDD1-404D-8260-103501C59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170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3 h 12"/>
                  <a:gd name="T6" fmla="*/ 2 w 11"/>
                  <a:gd name="T7" fmla="*/ 2 h 12"/>
                  <a:gd name="T8" fmla="*/ 3 w 11"/>
                  <a:gd name="T9" fmla="*/ 0 h 12"/>
                  <a:gd name="T10" fmla="*/ 6 w 11"/>
                  <a:gd name="T11" fmla="*/ 0 h 12"/>
                  <a:gd name="T12" fmla="*/ 6 w 11"/>
                  <a:gd name="T13" fmla="*/ 0 h 12"/>
                  <a:gd name="T14" fmla="*/ 8 w 11"/>
                  <a:gd name="T15" fmla="*/ 0 h 12"/>
                  <a:gd name="T16" fmla="*/ 9 w 11"/>
                  <a:gd name="T17" fmla="*/ 2 h 12"/>
                  <a:gd name="T18" fmla="*/ 11 w 11"/>
                  <a:gd name="T19" fmla="*/ 3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8 h 12"/>
                  <a:gd name="T26" fmla="*/ 9 w 11"/>
                  <a:gd name="T27" fmla="*/ 9 h 12"/>
                  <a:gd name="T28" fmla="*/ 8 w 11"/>
                  <a:gd name="T29" fmla="*/ 11 h 12"/>
                  <a:gd name="T30" fmla="*/ 6 w 11"/>
                  <a:gd name="T31" fmla="*/ 12 h 12"/>
                  <a:gd name="T32" fmla="*/ 6 w 11"/>
                  <a:gd name="T33" fmla="*/ 12 h 12"/>
                  <a:gd name="T34" fmla="*/ 3 w 11"/>
                  <a:gd name="T35" fmla="*/ 11 h 12"/>
                  <a:gd name="T36" fmla="*/ 2 w 11"/>
                  <a:gd name="T37" fmla="*/ 9 h 12"/>
                  <a:gd name="T38" fmla="*/ 0 w 11"/>
                  <a:gd name="T39" fmla="*/ 8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7" name="Freeform 9816">
                <a:extLst>
                  <a:ext uri="{FF2B5EF4-FFF2-40B4-BE49-F238E27FC236}">
                    <a16:creationId xmlns:a16="http://schemas.microsoft.com/office/drawing/2014/main" id="{39152E3B-2639-4A14-951C-DB6E3DDBE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323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1 w 21"/>
                  <a:gd name="T5" fmla="*/ 6 h 21"/>
                  <a:gd name="T6" fmla="*/ 3 w 21"/>
                  <a:gd name="T7" fmla="*/ 3 h 21"/>
                  <a:gd name="T8" fmla="*/ 7 w 21"/>
                  <a:gd name="T9" fmla="*/ 2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2 h 21"/>
                  <a:gd name="T16" fmla="*/ 18 w 21"/>
                  <a:gd name="T17" fmla="*/ 3 h 21"/>
                  <a:gd name="T18" fmla="*/ 19 w 21"/>
                  <a:gd name="T19" fmla="*/ 6 h 21"/>
                  <a:gd name="T20" fmla="*/ 21 w 21"/>
                  <a:gd name="T21" fmla="*/ 11 h 21"/>
                  <a:gd name="T22" fmla="*/ 21 w 21"/>
                  <a:gd name="T23" fmla="*/ 11 h 21"/>
                  <a:gd name="T24" fmla="*/ 19 w 21"/>
                  <a:gd name="T25" fmla="*/ 15 h 21"/>
                  <a:gd name="T26" fmla="*/ 18 w 21"/>
                  <a:gd name="T27" fmla="*/ 18 h 21"/>
                  <a:gd name="T28" fmla="*/ 15 w 21"/>
                  <a:gd name="T29" fmla="*/ 20 h 21"/>
                  <a:gd name="T30" fmla="*/ 10 w 21"/>
                  <a:gd name="T31" fmla="*/ 21 h 21"/>
                  <a:gd name="T32" fmla="*/ 10 w 21"/>
                  <a:gd name="T33" fmla="*/ 21 h 21"/>
                  <a:gd name="T34" fmla="*/ 7 w 21"/>
                  <a:gd name="T35" fmla="*/ 20 h 21"/>
                  <a:gd name="T36" fmla="*/ 3 w 21"/>
                  <a:gd name="T37" fmla="*/ 18 h 21"/>
                  <a:gd name="T38" fmla="*/ 1 w 21"/>
                  <a:gd name="T39" fmla="*/ 15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15" y="2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1" y="11"/>
                    </a:lnTo>
                    <a:lnTo>
                      <a:pt x="19" y="15"/>
                    </a:lnTo>
                    <a:lnTo>
                      <a:pt x="18" y="18"/>
                    </a:lnTo>
                    <a:lnTo>
                      <a:pt x="15" y="20"/>
                    </a:lnTo>
                    <a:lnTo>
                      <a:pt x="10" y="21"/>
                    </a:lnTo>
                    <a:lnTo>
                      <a:pt x="7" y="20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8" name="Freeform 9817">
                <a:extLst>
                  <a:ext uri="{FF2B5EF4-FFF2-40B4-BE49-F238E27FC236}">
                    <a16:creationId xmlns:a16="http://schemas.microsoft.com/office/drawing/2014/main" id="{020407DD-83C7-4A73-83A4-072B0461F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326"/>
                <a:ext cx="13" cy="17"/>
              </a:xfrm>
              <a:custGeom>
                <a:avLst/>
                <a:gdLst>
                  <a:gd name="T0" fmla="*/ 7 w 13"/>
                  <a:gd name="T1" fmla="*/ 0 h 17"/>
                  <a:gd name="T2" fmla="*/ 7 w 13"/>
                  <a:gd name="T3" fmla="*/ 0 h 17"/>
                  <a:gd name="T4" fmla="*/ 10 w 13"/>
                  <a:gd name="T5" fmla="*/ 3 h 17"/>
                  <a:gd name="T6" fmla="*/ 10 w 13"/>
                  <a:gd name="T7" fmla="*/ 6 h 17"/>
                  <a:gd name="T8" fmla="*/ 10 w 13"/>
                  <a:gd name="T9" fmla="*/ 6 h 17"/>
                  <a:gd name="T10" fmla="*/ 10 w 13"/>
                  <a:gd name="T11" fmla="*/ 9 h 17"/>
                  <a:gd name="T12" fmla="*/ 7 w 13"/>
                  <a:gd name="T13" fmla="*/ 12 h 17"/>
                  <a:gd name="T14" fmla="*/ 6 w 13"/>
                  <a:gd name="T15" fmla="*/ 14 h 17"/>
                  <a:gd name="T16" fmla="*/ 3 w 13"/>
                  <a:gd name="T17" fmla="*/ 14 h 17"/>
                  <a:gd name="T18" fmla="*/ 3 w 13"/>
                  <a:gd name="T19" fmla="*/ 14 h 17"/>
                  <a:gd name="T20" fmla="*/ 0 w 13"/>
                  <a:gd name="T21" fmla="*/ 14 h 17"/>
                  <a:gd name="T22" fmla="*/ 0 w 13"/>
                  <a:gd name="T23" fmla="*/ 14 h 17"/>
                  <a:gd name="T24" fmla="*/ 1 w 13"/>
                  <a:gd name="T25" fmla="*/ 15 h 17"/>
                  <a:gd name="T26" fmla="*/ 4 w 13"/>
                  <a:gd name="T27" fmla="*/ 17 h 17"/>
                  <a:gd name="T28" fmla="*/ 4 w 13"/>
                  <a:gd name="T29" fmla="*/ 17 h 17"/>
                  <a:gd name="T30" fmla="*/ 9 w 13"/>
                  <a:gd name="T31" fmla="*/ 15 h 17"/>
                  <a:gd name="T32" fmla="*/ 10 w 13"/>
                  <a:gd name="T33" fmla="*/ 14 h 17"/>
                  <a:gd name="T34" fmla="*/ 12 w 13"/>
                  <a:gd name="T35" fmla="*/ 11 h 17"/>
                  <a:gd name="T36" fmla="*/ 13 w 13"/>
                  <a:gd name="T37" fmla="*/ 8 h 17"/>
                  <a:gd name="T38" fmla="*/ 13 w 13"/>
                  <a:gd name="T39" fmla="*/ 8 h 17"/>
                  <a:gd name="T40" fmla="*/ 12 w 13"/>
                  <a:gd name="T41" fmla="*/ 3 h 17"/>
                  <a:gd name="T42" fmla="*/ 7 w 13"/>
                  <a:gd name="T43" fmla="*/ 0 h 17"/>
                  <a:gd name="T44" fmla="*/ 7 w 13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7">
                    <a:moveTo>
                      <a:pt x="7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5"/>
                    </a:lnTo>
                    <a:lnTo>
                      <a:pt x="10" y="14"/>
                    </a:lnTo>
                    <a:lnTo>
                      <a:pt x="12" y="11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9" name="Freeform 9818">
                <a:extLst>
                  <a:ext uri="{FF2B5EF4-FFF2-40B4-BE49-F238E27FC236}">
                    <a16:creationId xmlns:a16="http://schemas.microsoft.com/office/drawing/2014/main" id="{32F41A90-AA5B-4D00-8815-7B5DDFCCB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32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5 h 12"/>
                  <a:gd name="T6" fmla="*/ 2 w 12"/>
                  <a:gd name="T7" fmla="*/ 3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0" name="Freeform 9819">
                <a:extLst>
                  <a:ext uri="{FF2B5EF4-FFF2-40B4-BE49-F238E27FC236}">
                    <a16:creationId xmlns:a16="http://schemas.microsoft.com/office/drawing/2014/main" id="{A7FC5028-A45F-44D5-A345-386F24F60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446"/>
                <a:ext cx="19" cy="20"/>
              </a:xfrm>
              <a:custGeom>
                <a:avLst/>
                <a:gdLst>
                  <a:gd name="T0" fmla="*/ 0 w 19"/>
                  <a:gd name="T1" fmla="*/ 9 h 20"/>
                  <a:gd name="T2" fmla="*/ 0 w 19"/>
                  <a:gd name="T3" fmla="*/ 9 h 20"/>
                  <a:gd name="T4" fmla="*/ 0 w 19"/>
                  <a:gd name="T5" fmla="*/ 6 h 20"/>
                  <a:gd name="T6" fmla="*/ 3 w 19"/>
                  <a:gd name="T7" fmla="*/ 3 h 20"/>
                  <a:gd name="T8" fmla="*/ 6 w 19"/>
                  <a:gd name="T9" fmla="*/ 0 h 20"/>
                  <a:gd name="T10" fmla="*/ 10 w 19"/>
                  <a:gd name="T11" fmla="*/ 0 h 20"/>
                  <a:gd name="T12" fmla="*/ 10 w 19"/>
                  <a:gd name="T13" fmla="*/ 0 h 20"/>
                  <a:gd name="T14" fmla="*/ 13 w 19"/>
                  <a:gd name="T15" fmla="*/ 0 h 20"/>
                  <a:gd name="T16" fmla="*/ 16 w 19"/>
                  <a:gd name="T17" fmla="*/ 3 h 20"/>
                  <a:gd name="T18" fmla="*/ 19 w 19"/>
                  <a:gd name="T19" fmla="*/ 6 h 20"/>
                  <a:gd name="T20" fmla="*/ 19 w 19"/>
                  <a:gd name="T21" fmla="*/ 9 h 20"/>
                  <a:gd name="T22" fmla="*/ 19 w 19"/>
                  <a:gd name="T23" fmla="*/ 9 h 20"/>
                  <a:gd name="T24" fmla="*/ 19 w 19"/>
                  <a:gd name="T25" fmla="*/ 14 h 20"/>
                  <a:gd name="T26" fmla="*/ 16 w 19"/>
                  <a:gd name="T27" fmla="*/ 17 h 20"/>
                  <a:gd name="T28" fmla="*/ 13 w 19"/>
                  <a:gd name="T29" fmla="*/ 20 h 20"/>
                  <a:gd name="T30" fmla="*/ 10 w 19"/>
                  <a:gd name="T31" fmla="*/ 20 h 20"/>
                  <a:gd name="T32" fmla="*/ 10 w 19"/>
                  <a:gd name="T33" fmla="*/ 20 h 20"/>
                  <a:gd name="T34" fmla="*/ 6 w 19"/>
                  <a:gd name="T35" fmla="*/ 20 h 20"/>
                  <a:gd name="T36" fmla="*/ 3 w 19"/>
                  <a:gd name="T37" fmla="*/ 17 h 20"/>
                  <a:gd name="T38" fmla="*/ 0 w 19"/>
                  <a:gd name="T39" fmla="*/ 14 h 20"/>
                  <a:gd name="T40" fmla="*/ 0 w 19"/>
                  <a:gd name="T41" fmla="*/ 9 h 20"/>
                  <a:gd name="T42" fmla="*/ 0 w 19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4"/>
                    </a:lnTo>
                    <a:lnTo>
                      <a:pt x="16" y="17"/>
                    </a:lnTo>
                    <a:lnTo>
                      <a:pt x="13" y="20"/>
                    </a:lnTo>
                    <a:lnTo>
                      <a:pt x="10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1" name="Freeform 9820">
                <a:extLst>
                  <a:ext uri="{FF2B5EF4-FFF2-40B4-BE49-F238E27FC236}">
                    <a16:creationId xmlns:a16="http://schemas.microsoft.com/office/drawing/2014/main" id="{0E68944F-E9FF-4640-8148-F4D763A01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448"/>
                <a:ext cx="14" cy="16"/>
              </a:xfrm>
              <a:custGeom>
                <a:avLst/>
                <a:gdLst>
                  <a:gd name="T0" fmla="*/ 9 w 14"/>
                  <a:gd name="T1" fmla="*/ 0 h 16"/>
                  <a:gd name="T2" fmla="*/ 9 w 14"/>
                  <a:gd name="T3" fmla="*/ 0 h 16"/>
                  <a:gd name="T4" fmla="*/ 11 w 14"/>
                  <a:gd name="T5" fmla="*/ 3 h 16"/>
                  <a:gd name="T6" fmla="*/ 11 w 14"/>
                  <a:gd name="T7" fmla="*/ 6 h 16"/>
                  <a:gd name="T8" fmla="*/ 11 w 14"/>
                  <a:gd name="T9" fmla="*/ 6 h 16"/>
                  <a:gd name="T10" fmla="*/ 11 w 14"/>
                  <a:gd name="T11" fmla="*/ 9 h 16"/>
                  <a:gd name="T12" fmla="*/ 9 w 14"/>
                  <a:gd name="T13" fmla="*/ 12 h 16"/>
                  <a:gd name="T14" fmla="*/ 6 w 14"/>
                  <a:gd name="T15" fmla="*/ 13 h 16"/>
                  <a:gd name="T16" fmla="*/ 3 w 14"/>
                  <a:gd name="T17" fmla="*/ 15 h 16"/>
                  <a:gd name="T18" fmla="*/ 3 w 14"/>
                  <a:gd name="T19" fmla="*/ 15 h 16"/>
                  <a:gd name="T20" fmla="*/ 0 w 14"/>
                  <a:gd name="T21" fmla="*/ 13 h 16"/>
                  <a:gd name="T22" fmla="*/ 0 w 14"/>
                  <a:gd name="T23" fmla="*/ 13 h 16"/>
                  <a:gd name="T24" fmla="*/ 3 w 14"/>
                  <a:gd name="T25" fmla="*/ 15 h 16"/>
                  <a:gd name="T26" fmla="*/ 6 w 14"/>
                  <a:gd name="T27" fmla="*/ 16 h 16"/>
                  <a:gd name="T28" fmla="*/ 6 w 14"/>
                  <a:gd name="T29" fmla="*/ 16 h 16"/>
                  <a:gd name="T30" fmla="*/ 9 w 14"/>
                  <a:gd name="T31" fmla="*/ 15 h 16"/>
                  <a:gd name="T32" fmla="*/ 12 w 14"/>
                  <a:gd name="T33" fmla="*/ 13 h 16"/>
                  <a:gd name="T34" fmla="*/ 14 w 14"/>
                  <a:gd name="T35" fmla="*/ 12 h 16"/>
                  <a:gd name="T36" fmla="*/ 14 w 14"/>
                  <a:gd name="T37" fmla="*/ 7 h 16"/>
                  <a:gd name="T38" fmla="*/ 14 w 14"/>
                  <a:gd name="T39" fmla="*/ 7 h 16"/>
                  <a:gd name="T40" fmla="*/ 12 w 14"/>
                  <a:gd name="T41" fmla="*/ 3 h 16"/>
                  <a:gd name="T42" fmla="*/ 9 w 14"/>
                  <a:gd name="T43" fmla="*/ 0 h 16"/>
                  <a:gd name="T44" fmla="*/ 9 w 14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4" y="12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2" name="Freeform 9821">
                <a:extLst>
                  <a:ext uri="{FF2B5EF4-FFF2-40B4-BE49-F238E27FC236}">
                    <a16:creationId xmlns:a16="http://schemas.microsoft.com/office/drawing/2014/main" id="{E919B722-7AD3-4E3A-8D36-4A6E40E02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443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3 h 12"/>
                  <a:gd name="T6" fmla="*/ 2 w 11"/>
                  <a:gd name="T7" fmla="*/ 2 h 12"/>
                  <a:gd name="T8" fmla="*/ 3 w 11"/>
                  <a:gd name="T9" fmla="*/ 0 h 12"/>
                  <a:gd name="T10" fmla="*/ 6 w 11"/>
                  <a:gd name="T11" fmla="*/ 0 h 12"/>
                  <a:gd name="T12" fmla="*/ 6 w 11"/>
                  <a:gd name="T13" fmla="*/ 0 h 12"/>
                  <a:gd name="T14" fmla="*/ 8 w 11"/>
                  <a:gd name="T15" fmla="*/ 0 h 12"/>
                  <a:gd name="T16" fmla="*/ 9 w 11"/>
                  <a:gd name="T17" fmla="*/ 2 h 12"/>
                  <a:gd name="T18" fmla="*/ 11 w 11"/>
                  <a:gd name="T19" fmla="*/ 3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8 h 12"/>
                  <a:gd name="T26" fmla="*/ 9 w 11"/>
                  <a:gd name="T27" fmla="*/ 9 h 12"/>
                  <a:gd name="T28" fmla="*/ 8 w 11"/>
                  <a:gd name="T29" fmla="*/ 11 h 12"/>
                  <a:gd name="T30" fmla="*/ 6 w 11"/>
                  <a:gd name="T31" fmla="*/ 12 h 12"/>
                  <a:gd name="T32" fmla="*/ 6 w 11"/>
                  <a:gd name="T33" fmla="*/ 12 h 12"/>
                  <a:gd name="T34" fmla="*/ 3 w 11"/>
                  <a:gd name="T35" fmla="*/ 11 h 12"/>
                  <a:gd name="T36" fmla="*/ 2 w 11"/>
                  <a:gd name="T37" fmla="*/ 9 h 12"/>
                  <a:gd name="T38" fmla="*/ 0 w 11"/>
                  <a:gd name="T39" fmla="*/ 8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3" name="Freeform 9822">
                <a:extLst>
                  <a:ext uri="{FF2B5EF4-FFF2-40B4-BE49-F238E27FC236}">
                    <a16:creationId xmlns:a16="http://schemas.microsoft.com/office/drawing/2014/main" id="{4BDF9E89-5804-4F51-9250-9A23FB297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1938"/>
                <a:ext cx="21" cy="19"/>
              </a:xfrm>
              <a:custGeom>
                <a:avLst/>
                <a:gdLst>
                  <a:gd name="T0" fmla="*/ 0 w 21"/>
                  <a:gd name="T1" fmla="*/ 10 h 19"/>
                  <a:gd name="T2" fmla="*/ 0 w 21"/>
                  <a:gd name="T3" fmla="*/ 10 h 19"/>
                  <a:gd name="T4" fmla="*/ 2 w 21"/>
                  <a:gd name="T5" fmla="*/ 6 h 19"/>
                  <a:gd name="T6" fmla="*/ 3 w 21"/>
                  <a:gd name="T7" fmla="*/ 3 h 19"/>
                  <a:gd name="T8" fmla="*/ 6 w 21"/>
                  <a:gd name="T9" fmla="*/ 0 h 19"/>
                  <a:gd name="T10" fmla="*/ 11 w 21"/>
                  <a:gd name="T11" fmla="*/ 0 h 19"/>
                  <a:gd name="T12" fmla="*/ 11 w 21"/>
                  <a:gd name="T13" fmla="*/ 0 h 19"/>
                  <a:gd name="T14" fmla="*/ 14 w 21"/>
                  <a:gd name="T15" fmla="*/ 0 h 19"/>
                  <a:gd name="T16" fmla="*/ 18 w 21"/>
                  <a:gd name="T17" fmla="*/ 3 h 19"/>
                  <a:gd name="T18" fmla="*/ 20 w 21"/>
                  <a:gd name="T19" fmla="*/ 6 h 19"/>
                  <a:gd name="T20" fmla="*/ 21 w 21"/>
                  <a:gd name="T21" fmla="*/ 10 h 19"/>
                  <a:gd name="T22" fmla="*/ 21 w 21"/>
                  <a:gd name="T23" fmla="*/ 10 h 19"/>
                  <a:gd name="T24" fmla="*/ 20 w 21"/>
                  <a:gd name="T25" fmla="*/ 13 h 19"/>
                  <a:gd name="T26" fmla="*/ 18 w 21"/>
                  <a:gd name="T27" fmla="*/ 16 h 19"/>
                  <a:gd name="T28" fmla="*/ 14 w 21"/>
                  <a:gd name="T29" fmla="*/ 19 h 19"/>
                  <a:gd name="T30" fmla="*/ 11 w 21"/>
                  <a:gd name="T31" fmla="*/ 19 h 19"/>
                  <a:gd name="T32" fmla="*/ 11 w 21"/>
                  <a:gd name="T33" fmla="*/ 19 h 19"/>
                  <a:gd name="T34" fmla="*/ 6 w 21"/>
                  <a:gd name="T35" fmla="*/ 19 h 19"/>
                  <a:gd name="T36" fmla="*/ 3 w 21"/>
                  <a:gd name="T37" fmla="*/ 16 h 19"/>
                  <a:gd name="T38" fmla="*/ 2 w 21"/>
                  <a:gd name="T39" fmla="*/ 13 h 19"/>
                  <a:gd name="T40" fmla="*/ 0 w 21"/>
                  <a:gd name="T41" fmla="*/ 10 h 19"/>
                  <a:gd name="T42" fmla="*/ 0 w 21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0"/>
                    </a:lnTo>
                    <a:lnTo>
                      <a:pt x="20" y="13"/>
                    </a:lnTo>
                    <a:lnTo>
                      <a:pt x="18" y="16"/>
                    </a:lnTo>
                    <a:lnTo>
                      <a:pt x="14" y="19"/>
                    </a:lnTo>
                    <a:lnTo>
                      <a:pt x="11" y="19"/>
                    </a:lnTo>
                    <a:lnTo>
                      <a:pt x="6" y="19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4" name="Freeform 9823">
                <a:extLst>
                  <a:ext uri="{FF2B5EF4-FFF2-40B4-BE49-F238E27FC236}">
                    <a16:creationId xmlns:a16="http://schemas.microsoft.com/office/drawing/2014/main" id="{195DBB6B-5E68-4FAB-B853-3CD7AF863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941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9 w 15"/>
                  <a:gd name="T3" fmla="*/ 0 h 15"/>
                  <a:gd name="T4" fmla="*/ 10 w 15"/>
                  <a:gd name="T5" fmla="*/ 1 h 15"/>
                  <a:gd name="T6" fmla="*/ 12 w 15"/>
                  <a:gd name="T7" fmla="*/ 6 h 15"/>
                  <a:gd name="T8" fmla="*/ 12 w 15"/>
                  <a:gd name="T9" fmla="*/ 6 h 15"/>
                  <a:gd name="T10" fmla="*/ 10 w 15"/>
                  <a:gd name="T11" fmla="*/ 9 h 15"/>
                  <a:gd name="T12" fmla="*/ 9 w 15"/>
                  <a:gd name="T13" fmla="*/ 10 h 15"/>
                  <a:gd name="T14" fmla="*/ 6 w 15"/>
                  <a:gd name="T15" fmla="*/ 13 h 15"/>
                  <a:gd name="T16" fmla="*/ 3 w 15"/>
                  <a:gd name="T17" fmla="*/ 13 h 15"/>
                  <a:gd name="T18" fmla="*/ 3 w 15"/>
                  <a:gd name="T19" fmla="*/ 13 h 15"/>
                  <a:gd name="T20" fmla="*/ 0 w 15"/>
                  <a:gd name="T21" fmla="*/ 13 h 15"/>
                  <a:gd name="T22" fmla="*/ 0 w 15"/>
                  <a:gd name="T23" fmla="*/ 13 h 15"/>
                  <a:gd name="T24" fmla="*/ 3 w 15"/>
                  <a:gd name="T25" fmla="*/ 15 h 15"/>
                  <a:gd name="T26" fmla="*/ 6 w 15"/>
                  <a:gd name="T27" fmla="*/ 15 h 15"/>
                  <a:gd name="T28" fmla="*/ 6 w 15"/>
                  <a:gd name="T29" fmla="*/ 15 h 15"/>
                  <a:gd name="T30" fmla="*/ 9 w 15"/>
                  <a:gd name="T31" fmla="*/ 15 h 15"/>
                  <a:gd name="T32" fmla="*/ 12 w 15"/>
                  <a:gd name="T33" fmla="*/ 13 h 15"/>
                  <a:gd name="T34" fmla="*/ 13 w 15"/>
                  <a:gd name="T35" fmla="*/ 10 h 15"/>
                  <a:gd name="T36" fmla="*/ 15 w 15"/>
                  <a:gd name="T37" fmla="*/ 7 h 15"/>
                  <a:gd name="T38" fmla="*/ 15 w 15"/>
                  <a:gd name="T39" fmla="*/ 7 h 15"/>
                  <a:gd name="T40" fmla="*/ 13 w 15"/>
                  <a:gd name="T41" fmla="*/ 3 h 15"/>
                  <a:gd name="T42" fmla="*/ 9 w 15"/>
                  <a:gd name="T43" fmla="*/ 0 h 15"/>
                  <a:gd name="T44" fmla="*/ 9 w 15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5" name="Freeform 9824">
                <a:extLst>
                  <a:ext uri="{FF2B5EF4-FFF2-40B4-BE49-F238E27FC236}">
                    <a16:creationId xmlns:a16="http://schemas.microsoft.com/office/drawing/2014/main" id="{D7E26B25-CF0F-4351-9205-60F8C5098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193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10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10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6" name="Freeform 9825">
                <a:extLst>
                  <a:ext uri="{FF2B5EF4-FFF2-40B4-BE49-F238E27FC236}">
                    <a16:creationId xmlns:a16="http://schemas.microsoft.com/office/drawing/2014/main" id="{77ACD6E9-C398-4749-ABC3-E78032785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1846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2 w 21"/>
                  <a:gd name="T5" fmla="*/ 6 h 21"/>
                  <a:gd name="T6" fmla="*/ 3 w 21"/>
                  <a:gd name="T7" fmla="*/ 3 h 21"/>
                  <a:gd name="T8" fmla="*/ 6 w 21"/>
                  <a:gd name="T9" fmla="*/ 2 h 21"/>
                  <a:gd name="T10" fmla="*/ 11 w 21"/>
                  <a:gd name="T11" fmla="*/ 0 h 21"/>
                  <a:gd name="T12" fmla="*/ 11 w 21"/>
                  <a:gd name="T13" fmla="*/ 0 h 21"/>
                  <a:gd name="T14" fmla="*/ 14 w 21"/>
                  <a:gd name="T15" fmla="*/ 2 h 21"/>
                  <a:gd name="T16" fmla="*/ 18 w 21"/>
                  <a:gd name="T17" fmla="*/ 3 h 21"/>
                  <a:gd name="T18" fmla="*/ 20 w 21"/>
                  <a:gd name="T19" fmla="*/ 6 h 21"/>
                  <a:gd name="T20" fmla="*/ 21 w 21"/>
                  <a:gd name="T21" fmla="*/ 11 h 21"/>
                  <a:gd name="T22" fmla="*/ 21 w 21"/>
                  <a:gd name="T23" fmla="*/ 11 h 21"/>
                  <a:gd name="T24" fmla="*/ 20 w 21"/>
                  <a:gd name="T25" fmla="*/ 15 h 21"/>
                  <a:gd name="T26" fmla="*/ 18 w 21"/>
                  <a:gd name="T27" fmla="*/ 18 h 21"/>
                  <a:gd name="T28" fmla="*/ 14 w 21"/>
                  <a:gd name="T29" fmla="*/ 20 h 21"/>
                  <a:gd name="T30" fmla="*/ 11 w 21"/>
                  <a:gd name="T31" fmla="*/ 21 h 21"/>
                  <a:gd name="T32" fmla="*/ 11 w 21"/>
                  <a:gd name="T33" fmla="*/ 21 h 21"/>
                  <a:gd name="T34" fmla="*/ 6 w 21"/>
                  <a:gd name="T35" fmla="*/ 20 h 21"/>
                  <a:gd name="T36" fmla="*/ 3 w 21"/>
                  <a:gd name="T37" fmla="*/ 18 h 21"/>
                  <a:gd name="T38" fmla="*/ 2 w 21"/>
                  <a:gd name="T39" fmla="*/ 15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1"/>
                    </a:lnTo>
                    <a:lnTo>
                      <a:pt x="20" y="15"/>
                    </a:lnTo>
                    <a:lnTo>
                      <a:pt x="18" y="18"/>
                    </a:lnTo>
                    <a:lnTo>
                      <a:pt x="14" y="20"/>
                    </a:lnTo>
                    <a:lnTo>
                      <a:pt x="11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7" name="Freeform 9826">
                <a:extLst>
                  <a:ext uri="{FF2B5EF4-FFF2-40B4-BE49-F238E27FC236}">
                    <a16:creationId xmlns:a16="http://schemas.microsoft.com/office/drawing/2014/main" id="{79293A43-D5CA-41EE-96A5-D6952CF6D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849"/>
                <a:ext cx="15" cy="17"/>
              </a:xfrm>
              <a:custGeom>
                <a:avLst/>
                <a:gdLst>
                  <a:gd name="T0" fmla="*/ 9 w 15"/>
                  <a:gd name="T1" fmla="*/ 0 h 17"/>
                  <a:gd name="T2" fmla="*/ 9 w 15"/>
                  <a:gd name="T3" fmla="*/ 0 h 17"/>
                  <a:gd name="T4" fmla="*/ 10 w 15"/>
                  <a:gd name="T5" fmla="*/ 3 h 17"/>
                  <a:gd name="T6" fmla="*/ 12 w 15"/>
                  <a:gd name="T7" fmla="*/ 6 h 17"/>
                  <a:gd name="T8" fmla="*/ 12 w 15"/>
                  <a:gd name="T9" fmla="*/ 6 h 17"/>
                  <a:gd name="T10" fmla="*/ 10 w 15"/>
                  <a:gd name="T11" fmla="*/ 9 h 17"/>
                  <a:gd name="T12" fmla="*/ 9 w 15"/>
                  <a:gd name="T13" fmla="*/ 12 h 17"/>
                  <a:gd name="T14" fmla="*/ 6 w 15"/>
                  <a:gd name="T15" fmla="*/ 14 h 17"/>
                  <a:gd name="T16" fmla="*/ 3 w 15"/>
                  <a:gd name="T17" fmla="*/ 14 h 17"/>
                  <a:gd name="T18" fmla="*/ 3 w 15"/>
                  <a:gd name="T19" fmla="*/ 14 h 17"/>
                  <a:gd name="T20" fmla="*/ 0 w 15"/>
                  <a:gd name="T21" fmla="*/ 14 h 17"/>
                  <a:gd name="T22" fmla="*/ 0 w 15"/>
                  <a:gd name="T23" fmla="*/ 14 h 17"/>
                  <a:gd name="T24" fmla="*/ 3 w 15"/>
                  <a:gd name="T25" fmla="*/ 15 h 17"/>
                  <a:gd name="T26" fmla="*/ 6 w 15"/>
                  <a:gd name="T27" fmla="*/ 17 h 17"/>
                  <a:gd name="T28" fmla="*/ 6 w 15"/>
                  <a:gd name="T29" fmla="*/ 17 h 17"/>
                  <a:gd name="T30" fmla="*/ 9 w 15"/>
                  <a:gd name="T31" fmla="*/ 15 h 17"/>
                  <a:gd name="T32" fmla="*/ 12 w 15"/>
                  <a:gd name="T33" fmla="*/ 14 h 17"/>
                  <a:gd name="T34" fmla="*/ 13 w 15"/>
                  <a:gd name="T35" fmla="*/ 11 h 17"/>
                  <a:gd name="T36" fmla="*/ 15 w 15"/>
                  <a:gd name="T37" fmla="*/ 8 h 17"/>
                  <a:gd name="T38" fmla="*/ 15 w 15"/>
                  <a:gd name="T39" fmla="*/ 8 h 17"/>
                  <a:gd name="T40" fmla="*/ 13 w 15"/>
                  <a:gd name="T41" fmla="*/ 3 h 17"/>
                  <a:gd name="T42" fmla="*/ 9 w 15"/>
                  <a:gd name="T43" fmla="*/ 0 h 17"/>
                  <a:gd name="T44" fmla="*/ 9 w 15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8" name="Freeform 9827">
                <a:extLst>
                  <a:ext uri="{FF2B5EF4-FFF2-40B4-BE49-F238E27FC236}">
                    <a16:creationId xmlns:a16="http://schemas.microsoft.com/office/drawing/2014/main" id="{5283500C-45C5-47C5-8293-784E23AAC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184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3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10 w 12"/>
                  <a:gd name="T17" fmla="*/ 3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9" name="Freeform 9828">
                <a:extLst>
                  <a:ext uri="{FF2B5EF4-FFF2-40B4-BE49-F238E27FC236}">
                    <a16:creationId xmlns:a16="http://schemas.microsoft.com/office/drawing/2014/main" id="{38A9AC18-FE1D-4418-B891-91D34F569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882"/>
                <a:ext cx="21" cy="20"/>
              </a:xfrm>
              <a:custGeom>
                <a:avLst/>
                <a:gdLst>
                  <a:gd name="T0" fmla="*/ 0 w 21"/>
                  <a:gd name="T1" fmla="*/ 9 h 20"/>
                  <a:gd name="T2" fmla="*/ 0 w 21"/>
                  <a:gd name="T3" fmla="*/ 9 h 20"/>
                  <a:gd name="T4" fmla="*/ 2 w 21"/>
                  <a:gd name="T5" fmla="*/ 6 h 20"/>
                  <a:gd name="T6" fmla="*/ 3 w 21"/>
                  <a:gd name="T7" fmla="*/ 3 h 20"/>
                  <a:gd name="T8" fmla="*/ 6 w 21"/>
                  <a:gd name="T9" fmla="*/ 0 h 20"/>
                  <a:gd name="T10" fmla="*/ 11 w 21"/>
                  <a:gd name="T11" fmla="*/ 0 h 20"/>
                  <a:gd name="T12" fmla="*/ 11 w 21"/>
                  <a:gd name="T13" fmla="*/ 0 h 20"/>
                  <a:gd name="T14" fmla="*/ 14 w 21"/>
                  <a:gd name="T15" fmla="*/ 0 h 20"/>
                  <a:gd name="T16" fmla="*/ 18 w 21"/>
                  <a:gd name="T17" fmla="*/ 3 h 20"/>
                  <a:gd name="T18" fmla="*/ 20 w 21"/>
                  <a:gd name="T19" fmla="*/ 6 h 20"/>
                  <a:gd name="T20" fmla="*/ 21 w 21"/>
                  <a:gd name="T21" fmla="*/ 9 h 20"/>
                  <a:gd name="T22" fmla="*/ 21 w 21"/>
                  <a:gd name="T23" fmla="*/ 9 h 20"/>
                  <a:gd name="T24" fmla="*/ 20 w 21"/>
                  <a:gd name="T25" fmla="*/ 14 h 20"/>
                  <a:gd name="T26" fmla="*/ 18 w 21"/>
                  <a:gd name="T27" fmla="*/ 17 h 20"/>
                  <a:gd name="T28" fmla="*/ 14 w 21"/>
                  <a:gd name="T29" fmla="*/ 20 h 20"/>
                  <a:gd name="T30" fmla="*/ 11 w 21"/>
                  <a:gd name="T31" fmla="*/ 20 h 20"/>
                  <a:gd name="T32" fmla="*/ 11 w 21"/>
                  <a:gd name="T33" fmla="*/ 20 h 20"/>
                  <a:gd name="T34" fmla="*/ 6 w 21"/>
                  <a:gd name="T35" fmla="*/ 20 h 20"/>
                  <a:gd name="T36" fmla="*/ 3 w 21"/>
                  <a:gd name="T37" fmla="*/ 17 h 20"/>
                  <a:gd name="T38" fmla="*/ 2 w 21"/>
                  <a:gd name="T39" fmla="*/ 14 h 20"/>
                  <a:gd name="T40" fmla="*/ 0 w 21"/>
                  <a:gd name="T41" fmla="*/ 9 h 20"/>
                  <a:gd name="T42" fmla="*/ 0 w 21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0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9"/>
                    </a:lnTo>
                    <a:lnTo>
                      <a:pt x="20" y="14"/>
                    </a:lnTo>
                    <a:lnTo>
                      <a:pt x="18" y="17"/>
                    </a:lnTo>
                    <a:lnTo>
                      <a:pt x="14" y="20"/>
                    </a:lnTo>
                    <a:lnTo>
                      <a:pt x="11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2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0" name="Freeform 9829">
                <a:extLst>
                  <a:ext uri="{FF2B5EF4-FFF2-40B4-BE49-F238E27FC236}">
                    <a16:creationId xmlns:a16="http://schemas.microsoft.com/office/drawing/2014/main" id="{1B4EDE46-DBC5-43A8-8983-481DF6D56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884"/>
                <a:ext cx="15" cy="16"/>
              </a:xfrm>
              <a:custGeom>
                <a:avLst/>
                <a:gdLst>
                  <a:gd name="T0" fmla="*/ 9 w 15"/>
                  <a:gd name="T1" fmla="*/ 0 h 16"/>
                  <a:gd name="T2" fmla="*/ 9 w 15"/>
                  <a:gd name="T3" fmla="*/ 0 h 16"/>
                  <a:gd name="T4" fmla="*/ 10 w 15"/>
                  <a:gd name="T5" fmla="*/ 3 h 16"/>
                  <a:gd name="T6" fmla="*/ 12 w 15"/>
                  <a:gd name="T7" fmla="*/ 6 h 16"/>
                  <a:gd name="T8" fmla="*/ 12 w 15"/>
                  <a:gd name="T9" fmla="*/ 6 h 16"/>
                  <a:gd name="T10" fmla="*/ 10 w 15"/>
                  <a:gd name="T11" fmla="*/ 9 h 16"/>
                  <a:gd name="T12" fmla="*/ 9 w 15"/>
                  <a:gd name="T13" fmla="*/ 12 h 16"/>
                  <a:gd name="T14" fmla="*/ 6 w 15"/>
                  <a:gd name="T15" fmla="*/ 13 h 16"/>
                  <a:gd name="T16" fmla="*/ 3 w 15"/>
                  <a:gd name="T17" fmla="*/ 15 h 16"/>
                  <a:gd name="T18" fmla="*/ 3 w 15"/>
                  <a:gd name="T19" fmla="*/ 15 h 16"/>
                  <a:gd name="T20" fmla="*/ 0 w 15"/>
                  <a:gd name="T21" fmla="*/ 13 h 16"/>
                  <a:gd name="T22" fmla="*/ 0 w 15"/>
                  <a:gd name="T23" fmla="*/ 13 h 16"/>
                  <a:gd name="T24" fmla="*/ 3 w 15"/>
                  <a:gd name="T25" fmla="*/ 15 h 16"/>
                  <a:gd name="T26" fmla="*/ 6 w 15"/>
                  <a:gd name="T27" fmla="*/ 16 h 16"/>
                  <a:gd name="T28" fmla="*/ 6 w 15"/>
                  <a:gd name="T29" fmla="*/ 16 h 16"/>
                  <a:gd name="T30" fmla="*/ 9 w 15"/>
                  <a:gd name="T31" fmla="*/ 15 h 16"/>
                  <a:gd name="T32" fmla="*/ 12 w 15"/>
                  <a:gd name="T33" fmla="*/ 13 h 16"/>
                  <a:gd name="T34" fmla="*/ 13 w 15"/>
                  <a:gd name="T35" fmla="*/ 12 h 16"/>
                  <a:gd name="T36" fmla="*/ 15 w 15"/>
                  <a:gd name="T37" fmla="*/ 7 h 16"/>
                  <a:gd name="T38" fmla="*/ 15 w 15"/>
                  <a:gd name="T39" fmla="*/ 7 h 16"/>
                  <a:gd name="T40" fmla="*/ 13 w 15"/>
                  <a:gd name="T41" fmla="*/ 3 h 16"/>
                  <a:gd name="T42" fmla="*/ 9 w 15"/>
                  <a:gd name="T43" fmla="*/ 0 h 16"/>
                  <a:gd name="T44" fmla="*/ 9 w 15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3" y="12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1" name="Freeform 9830">
                <a:extLst>
                  <a:ext uri="{FF2B5EF4-FFF2-40B4-BE49-F238E27FC236}">
                    <a16:creationId xmlns:a16="http://schemas.microsoft.com/office/drawing/2014/main" id="{8A9DD5D7-CDB0-4B72-94AA-466AB903C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187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10 w 12"/>
                  <a:gd name="T27" fmla="*/ 9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9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2" name="Freeform 9831">
                <a:extLst>
                  <a:ext uri="{FF2B5EF4-FFF2-40B4-BE49-F238E27FC236}">
                    <a16:creationId xmlns:a16="http://schemas.microsoft.com/office/drawing/2014/main" id="{2D1DA788-089C-4785-8817-DA10BF08F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080"/>
                <a:ext cx="19" cy="21"/>
              </a:xfrm>
              <a:custGeom>
                <a:avLst/>
                <a:gdLst>
                  <a:gd name="T0" fmla="*/ 0 w 19"/>
                  <a:gd name="T1" fmla="*/ 11 h 21"/>
                  <a:gd name="T2" fmla="*/ 0 w 19"/>
                  <a:gd name="T3" fmla="*/ 11 h 21"/>
                  <a:gd name="T4" fmla="*/ 0 w 19"/>
                  <a:gd name="T5" fmla="*/ 6 h 21"/>
                  <a:gd name="T6" fmla="*/ 3 w 19"/>
                  <a:gd name="T7" fmla="*/ 3 h 21"/>
                  <a:gd name="T8" fmla="*/ 6 w 19"/>
                  <a:gd name="T9" fmla="*/ 2 h 21"/>
                  <a:gd name="T10" fmla="*/ 10 w 19"/>
                  <a:gd name="T11" fmla="*/ 0 h 21"/>
                  <a:gd name="T12" fmla="*/ 10 w 19"/>
                  <a:gd name="T13" fmla="*/ 0 h 21"/>
                  <a:gd name="T14" fmla="*/ 13 w 19"/>
                  <a:gd name="T15" fmla="*/ 2 h 21"/>
                  <a:gd name="T16" fmla="*/ 16 w 19"/>
                  <a:gd name="T17" fmla="*/ 3 h 21"/>
                  <a:gd name="T18" fmla="*/ 19 w 19"/>
                  <a:gd name="T19" fmla="*/ 6 h 21"/>
                  <a:gd name="T20" fmla="*/ 19 w 19"/>
                  <a:gd name="T21" fmla="*/ 11 h 21"/>
                  <a:gd name="T22" fmla="*/ 19 w 19"/>
                  <a:gd name="T23" fmla="*/ 11 h 21"/>
                  <a:gd name="T24" fmla="*/ 19 w 19"/>
                  <a:gd name="T25" fmla="*/ 15 h 21"/>
                  <a:gd name="T26" fmla="*/ 16 w 19"/>
                  <a:gd name="T27" fmla="*/ 18 h 21"/>
                  <a:gd name="T28" fmla="*/ 13 w 19"/>
                  <a:gd name="T29" fmla="*/ 20 h 21"/>
                  <a:gd name="T30" fmla="*/ 10 w 19"/>
                  <a:gd name="T31" fmla="*/ 21 h 21"/>
                  <a:gd name="T32" fmla="*/ 10 w 19"/>
                  <a:gd name="T33" fmla="*/ 21 h 21"/>
                  <a:gd name="T34" fmla="*/ 6 w 19"/>
                  <a:gd name="T35" fmla="*/ 20 h 21"/>
                  <a:gd name="T36" fmla="*/ 3 w 19"/>
                  <a:gd name="T37" fmla="*/ 18 h 21"/>
                  <a:gd name="T38" fmla="*/ 0 w 19"/>
                  <a:gd name="T39" fmla="*/ 15 h 21"/>
                  <a:gd name="T40" fmla="*/ 0 w 19"/>
                  <a:gd name="T41" fmla="*/ 11 h 21"/>
                  <a:gd name="T42" fmla="*/ 0 w 19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11"/>
                    </a:lnTo>
                    <a:lnTo>
                      <a:pt x="19" y="15"/>
                    </a:lnTo>
                    <a:lnTo>
                      <a:pt x="16" y="18"/>
                    </a:lnTo>
                    <a:lnTo>
                      <a:pt x="13" y="20"/>
                    </a:lnTo>
                    <a:lnTo>
                      <a:pt x="10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3" name="Freeform 9832">
                <a:extLst>
                  <a:ext uri="{FF2B5EF4-FFF2-40B4-BE49-F238E27FC236}">
                    <a16:creationId xmlns:a16="http://schemas.microsoft.com/office/drawing/2014/main" id="{4AB1741C-A432-4B6E-8371-999E722AC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083"/>
                <a:ext cx="14" cy="17"/>
              </a:xfrm>
              <a:custGeom>
                <a:avLst/>
                <a:gdLst>
                  <a:gd name="T0" fmla="*/ 9 w 14"/>
                  <a:gd name="T1" fmla="*/ 0 h 17"/>
                  <a:gd name="T2" fmla="*/ 9 w 14"/>
                  <a:gd name="T3" fmla="*/ 0 h 17"/>
                  <a:gd name="T4" fmla="*/ 11 w 14"/>
                  <a:gd name="T5" fmla="*/ 3 h 17"/>
                  <a:gd name="T6" fmla="*/ 11 w 14"/>
                  <a:gd name="T7" fmla="*/ 6 h 17"/>
                  <a:gd name="T8" fmla="*/ 11 w 14"/>
                  <a:gd name="T9" fmla="*/ 6 h 17"/>
                  <a:gd name="T10" fmla="*/ 11 w 14"/>
                  <a:gd name="T11" fmla="*/ 9 h 17"/>
                  <a:gd name="T12" fmla="*/ 9 w 14"/>
                  <a:gd name="T13" fmla="*/ 12 h 17"/>
                  <a:gd name="T14" fmla="*/ 6 w 14"/>
                  <a:gd name="T15" fmla="*/ 14 h 17"/>
                  <a:gd name="T16" fmla="*/ 3 w 14"/>
                  <a:gd name="T17" fmla="*/ 14 h 17"/>
                  <a:gd name="T18" fmla="*/ 3 w 14"/>
                  <a:gd name="T19" fmla="*/ 14 h 17"/>
                  <a:gd name="T20" fmla="*/ 0 w 14"/>
                  <a:gd name="T21" fmla="*/ 14 h 17"/>
                  <a:gd name="T22" fmla="*/ 0 w 14"/>
                  <a:gd name="T23" fmla="*/ 14 h 17"/>
                  <a:gd name="T24" fmla="*/ 3 w 14"/>
                  <a:gd name="T25" fmla="*/ 15 h 17"/>
                  <a:gd name="T26" fmla="*/ 6 w 14"/>
                  <a:gd name="T27" fmla="*/ 17 h 17"/>
                  <a:gd name="T28" fmla="*/ 6 w 14"/>
                  <a:gd name="T29" fmla="*/ 17 h 17"/>
                  <a:gd name="T30" fmla="*/ 9 w 14"/>
                  <a:gd name="T31" fmla="*/ 15 h 17"/>
                  <a:gd name="T32" fmla="*/ 12 w 14"/>
                  <a:gd name="T33" fmla="*/ 14 h 17"/>
                  <a:gd name="T34" fmla="*/ 14 w 14"/>
                  <a:gd name="T35" fmla="*/ 11 h 17"/>
                  <a:gd name="T36" fmla="*/ 14 w 14"/>
                  <a:gd name="T37" fmla="*/ 8 h 17"/>
                  <a:gd name="T38" fmla="*/ 14 w 14"/>
                  <a:gd name="T39" fmla="*/ 8 h 17"/>
                  <a:gd name="T40" fmla="*/ 12 w 14"/>
                  <a:gd name="T41" fmla="*/ 3 h 17"/>
                  <a:gd name="T42" fmla="*/ 9 w 14"/>
                  <a:gd name="T43" fmla="*/ 0 h 17"/>
                  <a:gd name="T44" fmla="*/ 9 w 14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4" name="Freeform 9833">
                <a:extLst>
                  <a:ext uri="{FF2B5EF4-FFF2-40B4-BE49-F238E27FC236}">
                    <a16:creationId xmlns:a16="http://schemas.microsoft.com/office/drawing/2014/main" id="{F4675461-BB35-46C5-B8F2-90253B6D8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077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5 h 12"/>
                  <a:gd name="T6" fmla="*/ 2 w 11"/>
                  <a:gd name="T7" fmla="*/ 3 h 12"/>
                  <a:gd name="T8" fmla="*/ 3 w 11"/>
                  <a:gd name="T9" fmla="*/ 2 h 12"/>
                  <a:gd name="T10" fmla="*/ 6 w 11"/>
                  <a:gd name="T11" fmla="*/ 0 h 12"/>
                  <a:gd name="T12" fmla="*/ 6 w 11"/>
                  <a:gd name="T13" fmla="*/ 0 h 12"/>
                  <a:gd name="T14" fmla="*/ 8 w 11"/>
                  <a:gd name="T15" fmla="*/ 2 h 12"/>
                  <a:gd name="T16" fmla="*/ 9 w 11"/>
                  <a:gd name="T17" fmla="*/ 3 h 12"/>
                  <a:gd name="T18" fmla="*/ 11 w 11"/>
                  <a:gd name="T19" fmla="*/ 5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9 h 12"/>
                  <a:gd name="T26" fmla="*/ 9 w 11"/>
                  <a:gd name="T27" fmla="*/ 11 h 12"/>
                  <a:gd name="T28" fmla="*/ 8 w 11"/>
                  <a:gd name="T29" fmla="*/ 12 h 12"/>
                  <a:gd name="T30" fmla="*/ 6 w 11"/>
                  <a:gd name="T31" fmla="*/ 12 h 12"/>
                  <a:gd name="T32" fmla="*/ 6 w 11"/>
                  <a:gd name="T33" fmla="*/ 12 h 12"/>
                  <a:gd name="T34" fmla="*/ 3 w 11"/>
                  <a:gd name="T35" fmla="*/ 12 h 12"/>
                  <a:gd name="T36" fmla="*/ 2 w 11"/>
                  <a:gd name="T37" fmla="*/ 11 h 12"/>
                  <a:gd name="T38" fmla="*/ 0 w 11"/>
                  <a:gd name="T39" fmla="*/ 9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5" name="Freeform 9834">
                <a:extLst>
                  <a:ext uri="{FF2B5EF4-FFF2-40B4-BE49-F238E27FC236}">
                    <a16:creationId xmlns:a16="http://schemas.microsoft.com/office/drawing/2014/main" id="{A1D34DA6-5BF4-42FD-9B48-9B04F4926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163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2 w 21"/>
                  <a:gd name="T5" fmla="*/ 6 h 21"/>
                  <a:gd name="T6" fmla="*/ 3 w 21"/>
                  <a:gd name="T7" fmla="*/ 3 h 21"/>
                  <a:gd name="T8" fmla="*/ 8 w 21"/>
                  <a:gd name="T9" fmla="*/ 1 h 21"/>
                  <a:gd name="T10" fmla="*/ 11 w 21"/>
                  <a:gd name="T11" fmla="*/ 0 h 21"/>
                  <a:gd name="T12" fmla="*/ 11 w 21"/>
                  <a:gd name="T13" fmla="*/ 0 h 21"/>
                  <a:gd name="T14" fmla="*/ 15 w 21"/>
                  <a:gd name="T15" fmla="*/ 1 h 21"/>
                  <a:gd name="T16" fmla="*/ 18 w 21"/>
                  <a:gd name="T17" fmla="*/ 3 h 21"/>
                  <a:gd name="T18" fmla="*/ 21 w 21"/>
                  <a:gd name="T19" fmla="*/ 6 h 21"/>
                  <a:gd name="T20" fmla="*/ 21 w 21"/>
                  <a:gd name="T21" fmla="*/ 10 h 21"/>
                  <a:gd name="T22" fmla="*/ 21 w 21"/>
                  <a:gd name="T23" fmla="*/ 10 h 21"/>
                  <a:gd name="T24" fmla="*/ 21 w 21"/>
                  <a:gd name="T25" fmla="*/ 15 h 21"/>
                  <a:gd name="T26" fmla="*/ 18 w 21"/>
                  <a:gd name="T27" fmla="*/ 18 h 21"/>
                  <a:gd name="T28" fmla="*/ 15 w 21"/>
                  <a:gd name="T29" fmla="*/ 19 h 21"/>
                  <a:gd name="T30" fmla="*/ 11 w 21"/>
                  <a:gd name="T31" fmla="*/ 21 h 21"/>
                  <a:gd name="T32" fmla="*/ 11 w 21"/>
                  <a:gd name="T33" fmla="*/ 21 h 21"/>
                  <a:gd name="T34" fmla="*/ 8 w 21"/>
                  <a:gd name="T35" fmla="*/ 19 h 21"/>
                  <a:gd name="T36" fmla="*/ 3 w 21"/>
                  <a:gd name="T37" fmla="*/ 18 h 21"/>
                  <a:gd name="T38" fmla="*/ 2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8" y="1"/>
                    </a:lnTo>
                    <a:lnTo>
                      <a:pt x="11" y="0"/>
                    </a:lnTo>
                    <a:lnTo>
                      <a:pt x="15" y="1"/>
                    </a:lnTo>
                    <a:lnTo>
                      <a:pt x="18" y="3"/>
                    </a:lnTo>
                    <a:lnTo>
                      <a:pt x="21" y="6"/>
                    </a:lnTo>
                    <a:lnTo>
                      <a:pt x="21" y="10"/>
                    </a:lnTo>
                    <a:lnTo>
                      <a:pt x="21" y="15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1" y="21"/>
                    </a:lnTo>
                    <a:lnTo>
                      <a:pt x="8" y="19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6" name="Freeform 9835">
                <a:extLst>
                  <a:ext uri="{FF2B5EF4-FFF2-40B4-BE49-F238E27FC236}">
                    <a16:creationId xmlns:a16="http://schemas.microsoft.com/office/drawing/2014/main" id="{1684E975-5D8F-485B-8309-DE206E01E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166"/>
                <a:ext cx="14" cy="15"/>
              </a:xfrm>
              <a:custGeom>
                <a:avLst/>
                <a:gdLst>
                  <a:gd name="T0" fmla="*/ 8 w 14"/>
                  <a:gd name="T1" fmla="*/ 0 h 15"/>
                  <a:gd name="T2" fmla="*/ 8 w 14"/>
                  <a:gd name="T3" fmla="*/ 0 h 15"/>
                  <a:gd name="T4" fmla="*/ 11 w 14"/>
                  <a:gd name="T5" fmla="*/ 3 h 15"/>
                  <a:gd name="T6" fmla="*/ 11 w 14"/>
                  <a:gd name="T7" fmla="*/ 6 h 15"/>
                  <a:gd name="T8" fmla="*/ 11 w 14"/>
                  <a:gd name="T9" fmla="*/ 6 h 15"/>
                  <a:gd name="T10" fmla="*/ 11 w 14"/>
                  <a:gd name="T11" fmla="*/ 9 h 15"/>
                  <a:gd name="T12" fmla="*/ 9 w 14"/>
                  <a:gd name="T13" fmla="*/ 12 h 15"/>
                  <a:gd name="T14" fmla="*/ 6 w 14"/>
                  <a:gd name="T15" fmla="*/ 13 h 15"/>
                  <a:gd name="T16" fmla="*/ 3 w 14"/>
                  <a:gd name="T17" fmla="*/ 13 h 15"/>
                  <a:gd name="T18" fmla="*/ 3 w 14"/>
                  <a:gd name="T19" fmla="*/ 13 h 15"/>
                  <a:gd name="T20" fmla="*/ 0 w 14"/>
                  <a:gd name="T21" fmla="*/ 13 h 15"/>
                  <a:gd name="T22" fmla="*/ 0 w 14"/>
                  <a:gd name="T23" fmla="*/ 13 h 15"/>
                  <a:gd name="T24" fmla="*/ 2 w 14"/>
                  <a:gd name="T25" fmla="*/ 15 h 15"/>
                  <a:gd name="T26" fmla="*/ 5 w 14"/>
                  <a:gd name="T27" fmla="*/ 15 h 15"/>
                  <a:gd name="T28" fmla="*/ 5 w 14"/>
                  <a:gd name="T29" fmla="*/ 15 h 15"/>
                  <a:gd name="T30" fmla="*/ 9 w 14"/>
                  <a:gd name="T31" fmla="*/ 15 h 15"/>
                  <a:gd name="T32" fmla="*/ 11 w 14"/>
                  <a:gd name="T33" fmla="*/ 13 h 15"/>
                  <a:gd name="T34" fmla="*/ 12 w 14"/>
                  <a:gd name="T35" fmla="*/ 10 h 15"/>
                  <a:gd name="T36" fmla="*/ 14 w 14"/>
                  <a:gd name="T37" fmla="*/ 7 h 15"/>
                  <a:gd name="T38" fmla="*/ 14 w 14"/>
                  <a:gd name="T39" fmla="*/ 7 h 15"/>
                  <a:gd name="T40" fmla="*/ 12 w 14"/>
                  <a:gd name="T41" fmla="*/ 3 h 15"/>
                  <a:gd name="T42" fmla="*/ 8 w 14"/>
                  <a:gd name="T43" fmla="*/ 0 h 15"/>
                  <a:gd name="T44" fmla="*/ 8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8" y="0"/>
                    </a:moveTo>
                    <a:lnTo>
                      <a:pt x="8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5" y="15"/>
                    </a:lnTo>
                    <a:lnTo>
                      <a:pt x="9" y="15"/>
                    </a:lnTo>
                    <a:lnTo>
                      <a:pt x="11" y="13"/>
                    </a:lnTo>
                    <a:lnTo>
                      <a:pt x="12" y="10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7" name="Freeform 9836">
                <a:extLst>
                  <a:ext uri="{FF2B5EF4-FFF2-40B4-BE49-F238E27FC236}">
                    <a16:creationId xmlns:a16="http://schemas.microsoft.com/office/drawing/2014/main" id="{D3CEA835-A553-45F5-8CF8-0E1E1EA1F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16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4 h 12"/>
                  <a:gd name="T6" fmla="*/ 1 w 12"/>
                  <a:gd name="T7" fmla="*/ 1 h 12"/>
                  <a:gd name="T8" fmla="*/ 4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8" name="Freeform 9837">
                <a:extLst>
                  <a:ext uri="{FF2B5EF4-FFF2-40B4-BE49-F238E27FC236}">
                    <a16:creationId xmlns:a16="http://schemas.microsoft.com/office/drawing/2014/main" id="{BA6E83C8-ABF0-41A1-AE5D-4F4958762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292"/>
                <a:ext cx="19" cy="19"/>
              </a:xfrm>
              <a:custGeom>
                <a:avLst/>
                <a:gdLst>
                  <a:gd name="T0" fmla="*/ 0 w 19"/>
                  <a:gd name="T1" fmla="*/ 9 h 19"/>
                  <a:gd name="T2" fmla="*/ 0 w 19"/>
                  <a:gd name="T3" fmla="*/ 9 h 19"/>
                  <a:gd name="T4" fmla="*/ 0 w 19"/>
                  <a:gd name="T5" fmla="*/ 6 h 19"/>
                  <a:gd name="T6" fmla="*/ 3 w 19"/>
                  <a:gd name="T7" fmla="*/ 3 h 19"/>
                  <a:gd name="T8" fmla="*/ 6 w 19"/>
                  <a:gd name="T9" fmla="*/ 0 h 19"/>
                  <a:gd name="T10" fmla="*/ 9 w 19"/>
                  <a:gd name="T11" fmla="*/ 0 h 19"/>
                  <a:gd name="T12" fmla="*/ 9 w 19"/>
                  <a:gd name="T13" fmla="*/ 0 h 19"/>
                  <a:gd name="T14" fmla="*/ 13 w 19"/>
                  <a:gd name="T15" fmla="*/ 0 h 19"/>
                  <a:gd name="T16" fmla="*/ 16 w 19"/>
                  <a:gd name="T17" fmla="*/ 3 h 19"/>
                  <a:gd name="T18" fmla="*/ 19 w 19"/>
                  <a:gd name="T19" fmla="*/ 6 h 19"/>
                  <a:gd name="T20" fmla="*/ 19 w 19"/>
                  <a:gd name="T21" fmla="*/ 9 h 19"/>
                  <a:gd name="T22" fmla="*/ 19 w 19"/>
                  <a:gd name="T23" fmla="*/ 9 h 19"/>
                  <a:gd name="T24" fmla="*/ 19 w 19"/>
                  <a:gd name="T25" fmla="*/ 13 h 19"/>
                  <a:gd name="T26" fmla="*/ 16 w 19"/>
                  <a:gd name="T27" fmla="*/ 16 h 19"/>
                  <a:gd name="T28" fmla="*/ 13 w 19"/>
                  <a:gd name="T29" fmla="*/ 19 h 19"/>
                  <a:gd name="T30" fmla="*/ 9 w 19"/>
                  <a:gd name="T31" fmla="*/ 19 h 19"/>
                  <a:gd name="T32" fmla="*/ 9 w 19"/>
                  <a:gd name="T33" fmla="*/ 19 h 19"/>
                  <a:gd name="T34" fmla="*/ 6 w 19"/>
                  <a:gd name="T35" fmla="*/ 19 h 19"/>
                  <a:gd name="T36" fmla="*/ 3 w 19"/>
                  <a:gd name="T37" fmla="*/ 16 h 19"/>
                  <a:gd name="T38" fmla="*/ 0 w 19"/>
                  <a:gd name="T39" fmla="*/ 13 h 19"/>
                  <a:gd name="T40" fmla="*/ 0 w 19"/>
                  <a:gd name="T41" fmla="*/ 9 h 19"/>
                  <a:gd name="T42" fmla="*/ 0 w 19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3"/>
                    </a:lnTo>
                    <a:lnTo>
                      <a:pt x="16" y="16"/>
                    </a:lnTo>
                    <a:lnTo>
                      <a:pt x="13" y="19"/>
                    </a:lnTo>
                    <a:lnTo>
                      <a:pt x="9" y="19"/>
                    </a:lnTo>
                    <a:lnTo>
                      <a:pt x="6" y="19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9" name="Freeform 9838">
                <a:extLst>
                  <a:ext uri="{FF2B5EF4-FFF2-40B4-BE49-F238E27FC236}">
                    <a16:creationId xmlns:a16="http://schemas.microsoft.com/office/drawing/2014/main" id="{234CC9E9-59F8-4E2A-B40E-EAC3FD77F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293"/>
                <a:ext cx="14" cy="17"/>
              </a:xfrm>
              <a:custGeom>
                <a:avLst/>
                <a:gdLst>
                  <a:gd name="T0" fmla="*/ 9 w 14"/>
                  <a:gd name="T1" fmla="*/ 0 h 17"/>
                  <a:gd name="T2" fmla="*/ 9 w 14"/>
                  <a:gd name="T3" fmla="*/ 0 h 17"/>
                  <a:gd name="T4" fmla="*/ 11 w 14"/>
                  <a:gd name="T5" fmla="*/ 3 h 17"/>
                  <a:gd name="T6" fmla="*/ 11 w 14"/>
                  <a:gd name="T7" fmla="*/ 6 h 17"/>
                  <a:gd name="T8" fmla="*/ 11 w 14"/>
                  <a:gd name="T9" fmla="*/ 6 h 17"/>
                  <a:gd name="T10" fmla="*/ 11 w 14"/>
                  <a:gd name="T11" fmla="*/ 11 h 17"/>
                  <a:gd name="T12" fmla="*/ 9 w 14"/>
                  <a:gd name="T13" fmla="*/ 12 h 17"/>
                  <a:gd name="T14" fmla="*/ 6 w 14"/>
                  <a:gd name="T15" fmla="*/ 14 h 17"/>
                  <a:gd name="T16" fmla="*/ 3 w 14"/>
                  <a:gd name="T17" fmla="*/ 15 h 17"/>
                  <a:gd name="T18" fmla="*/ 3 w 14"/>
                  <a:gd name="T19" fmla="*/ 15 h 17"/>
                  <a:gd name="T20" fmla="*/ 0 w 14"/>
                  <a:gd name="T21" fmla="*/ 14 h 17"/>
                  <a:gd name="T22" fmla="*/ 0 w 14"/>
                  <a:gd name="T23" fmla="*/ 14 h 17"/>
                  <a:gd name="T24" fmla="*/ 3 w 14"/>
                  <a:gd name="T25" fmla="*/ 17 h 17"/>
                  <a:gd name="T26" fmla="*/ 6 w 14"/>
                  <a:gd name="T27" fmla="*/ 17 h 17"/>
                  <a:gd name="T28" fmla="*/ 6 w 14"/>
                  <a:gd name="T29" fmla="*/ 17 h 17"/>
                  <a:gd name="T30" fmla="*/ 9 w 14"/>
                  <a:gd name="T31" fmla="*/ 17 h 17"/>
                  <a:gd name="T32" fmla="*/ 12 w 14"/>
                  <a:gd name="T33" fmla="*/ 14 h 17"/>
                  <a:gd name="T34" fmla="*/ 14 w 14"/>
                  <a:gd name="T35" fmla="*/ 12 h 17"/>
                  <a:gd name="T36" fmla="*/ 14 w 14"/>
                  <a:gd name="T37" fmla="*/ 8 h 17"/>
                  <a:gd name="T38" fmla="*/ 14 w 14"/>
                  <a:gd name="T39" fmla="*/ 8 h 17"/>
                  <a:gd name="T40" fmla="*/ 12 w 14"/>
                  <a:gd name="T41" fmla="*/ 3 h 17"/>
                  <a:gd name="T42" fmla="*/ 9 w 14"/>
                  <a:gd name="T43" fmla="*/ 0 h 17"/>
                  <a:gd name="T44" fmla="*/ 9 w 14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0" name="Freeform 9839">
                <a:extLst>
                  <a:ext uri="{FF2B5EF4-FFF2-40B4-BE49-F238E27FC236}">
                    <a16:creationId xmlns:a16="http://schemas.microsoft.com/office/drawing/2014/main" id="{8BCC90EA-7B34-4756-829D-7914784D8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289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3 h 12"/>
                  <a:gd name="T6" fmla="*/ 2 w 11"/>
                  <a:gd name="T7" fmla="*/ 1 h 12"/>
                  <a:gd name="T8" fmla="*/ 3 w 11"/>
                  <a:gd name="T9" fmla="*/ 0 h 12"/>
                  <a:gd name="T10" fmla="*/ 5 w 11"/>
                  <a:gd name="T11" fmla="*/ 0 h 12"/>
                  <a:gd name="T12" fmla="*/ 5 w 11"/>
                  <a:gd name="T13" fmla="*/ 0 h 12"/>
                  <a:gd name="T14" fmla="*/ 8 w 11"/>
                  <a:gd name="T15" fmla="*/ 0 h 12"/>
                  <a:gd name="T16" fmla="*/ 9 w 11"/>
                  <a:gd name="T17" fmla="*/ 1 h 12"/>
                  <a:gd name="T18" fmla="*/ 11 w 11"/>
                  <a:gd name="T19" fmla="*/ 3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7 h 12"/>
                  <a:gd name="T26" fmla="*/ 9 w 11"/>
                  <a:gd name="T27" fmla="*/ 10 h 12"/>
                  <a:gd name="T28" fmla="*/ 8 w 11"/>
                  <a:gd name="T29" fmla="*/ 10 h 12"/>
                  <a:gd name="T30" fmla="*/ 5 w 11"/>
                  <a:gd name="T31" fmla="*/ 12 h 12"/>
                  <a:gd name="T32" fmla="*/ 5 w 11"/>
                  <a:gd name="T33" fmla="*/ 12 h 12"/>
                  <a:gd name="T34" fmla="*/ 3 w 11"/>
                  <a:gd name="T35" fmla="*/ 10 h 12"/>
                  <a:gd name="T36" fmla="*/ 2 w 11"/>
                  <a:gd name="T37" fmla="*/ 10 h 12"/>
                  <a:gd name="T38" fmla="*/ 0 w 11"/>
                  <a:gd name="T39" fmla="*/ 7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1" name="Freeform 9840">
                <a:extLst>
                  <a:ext uri="{FF2B5EF4-FFF2-40B4-BE49-F238E27FC236}">
                    <a16:creationId xmlns:a16="http://schemas.microsoft.com/office/drawing/2014/main" id="{AC288711-DDA6-4375-811F-8A4349606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256"/>
                <a:ext cx="21" cy="19"/>
              </a:xfrm>
              <a:custGeom>
                <a:avLst/>
                <a:gdLst>
                  <a:gd name="T0" fmla="*/ 0 w 21"/>
                  <a:gd name="T1" fmla="*/ 9 h 19"/>
                  <a:gd name="T2" fmla="*/ 0 w 21"/>
                  <a:gd name="T3" fmla="*/ 9 h 19"/>
                  <a:gd name="T4" fmla="*/ 1 w 21"/>
                  <a:gd name="T5" fmla="*/ 6 h 19"/>
                  <a:gd name="T6" fmla="*/ 3 w 21"/>
                  <a:gd name="T7" fmla="*/ 3 h 19"/>
                  <a:gd name="T8" fmla="*/ 6 w 21"/>
                  <a:gd name="T9" fmla="*/ 0 h 19"/>
                  <a:gd name="T10" fmla="*/ 10 w 21"/>
                  <a:gd name="T11" fmla="*/ 0 h 19"/>
                  <a:gd name="T12" fmla="*/ 10 w 21"/>
                  <a:gd name="T13" fmla="*/ 0 h 19"/>
                  <a:gd name="T14" fmla="*/ 15 w 21"/>
                  <a:gd name="T15" fmla="*/ 0 h 19"/>
                  <a:gd name="T16" fmla="*/ 18 w 21"/>
                  <a:gd name="T17" fmla="*/ 3 h 19"/>
                  <a:gd name="T18" fmla="*/ 19 w 21"/>
                  <a:gd name="T19" fmla="*/ 6 h 19"/>
                  <a:gd name="T20" fmla="*/ 21 w 21"/>
                  <a:gd name="T21" fmla="*/ 9 h 19"/>
                  <a:gd name="T22" fmla="*/ 21 w 21"/>
                  <a:gd name="T23" fmla="*/ 9 h 19"/>
                  <a:gd name="T24" fmla="*/ 19 w 21"/>
                  <a:gd name="T25" fmla="*/ 13 h 19"/>
                  <a:gd name="T26" fmla="*/ 18 w 21"/>
                  <a:gd name="T27" fmla="*/ 16 h 19"/>
                  <a:gd name="T28" fmla="*/ 15 w 21"/>
                  <a:gd name="T29" fmla="*/ 19 h 19"/>
                  <a:gd name="T30" fmla="*/ 10 w 21"/>
                  <a:gd name="T31" fmla="*/ 19 h 19"/>
                  <a:gd name="T32" fmla="*/ 10 w 21"/>
                  <a:gd name="T33" fmla="*/ 19 h 19"/>
                  <a:gd name="T34" fmla="*/ 6 w 21"/>
                  <a:gd name="T35" fmla="*/ 19 h 19"/>
                  <a:gd name="T36" fmla="*/ 3 w 21"/>
                  <a:gd name="T37" fmla="*/ 16 h 19"/>
                  <a:gd name="T38" fmla="*/ 1 w 21"/>
                  <a:gd name="T39" fmla="*/ 13 h 19"/>
                  <a:gd name="T40" fmla="*/ 0 w 21"/>
                  <a:gd name="T41" fmla="*/ 9 h 19"/>
                  <a:gd name="T42" fmla="*/ 0 w 21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1" y="9"/>
                    </a:lnTo>
                    <a:lnTo>
                      <a:pt x="19" y="13"/>
                    </a:lnTo>
                    <a:lnTo>
                      <a:pt x="18" y="16"/>
                    </a:lnTo>
                    <a:lnTo>
                      <a:pt x="15" y="19"/>
                    </a:lnTo>
                    <a:lnTo>
                      <a:pt x="10" y="19"/>
                    </a:lnTo>
                    <a:lnTo>
                      <a:pt x="6" y="19"/>
                    </a:lnTo>
                    <a:lnTo>
                      <a:pt x="3" y="16"/>
                    </a:lnTo>
                    <a:lnTo>
                      <a:pt x="1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2" name="Freeform 9841">
                <a:extLst>
                  <a:ext uri="{FF2B5EF4-FFF2-40B4-BE49-F238E27FC236}">
                    <a16:creationId xmlns:a16="http://schemas.microsoft.com/office/drawing/2014/main" id="{9A9B6E1B-4F3E-41CC-AF09-6E7BD7318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257"/>
                <a:ext cx="13" cy="17"/>
              </a:xfrm>
              <a:custGeom>
                <a:avLst/>
                <a:gdLst>
                  <a:gd name="T0" fmla="*/ 7 w 13"/>
                  <a:gd name="T1" fmla="*/ 0 h 17"/>
                  <a:gd name="T2" fmla="*/ 7 w 13"/>
                  <a:gd name="T3" fmla="*/ 0 h 17"/>
                  <a:gd name="T4" fmla="*/ 10 w 13"/>
                  <a:gd name="T5" fmla="*/ 3 h 17"/>
                  <a:gd name="T6" fmla="*/ 10 w 13"/>
                  <a:gd name="T7" fmla="*/ 6 h 17"/>
                  <a:gd name="T8" fmla="*/ 10 w 13"/>
                  <a:gd name="T9" fmla="*/ 6 h 17"/>
                  <a:gd name="T10" fmla="*/ 10 w 13"/>
                  <a:gd name="T11" fmla="*/ 11 h 17"/>
                  <a:gd name="T12" fmla="*/ 7 w 13"/>
                  <a:gd name="T13" fmla="*/ 12 h 17"/>
                  <a:gd name="T14" fmla="*/ 6 w 13"/>
                  <a:gd name="T15" fmla="*/ 14 h 17"/>
                  <a:gd name="T16" fmla="*/ 3 w 13"/>
                  <a:gd name="T17" fmla="*/ 15 h 17"/>
                  <a:gd name="T18" fmla="*/ 3 w 13"/>
                  <a:gd name="T19" fmla="*/ 15 h 17"/>
                  <a:gd name="T20" fmla="*/ 0 w 13"/>
                  <a:gd name="T21" fmla="*/ 14 h 17"/>
                  <a:gd name="T22" fmla="*/ 0 w 13"/>
                  <a:gd name="T23" fmla="*/ 14 h 17"/>
                  <a:gd name="T24" fmla="*/ 1 w 13"/>
                  <a:gd name="T25" fmla="*/ 17 h 17"/>
                  <a:gd name="T26" fmla="*/ 4 w 13"/>
                  <a:gd name="T27" fmla="*/ 17 h 17"/>
                  <a:gd name="T28" fmla="*/ 4 w 13"/>
                  <a:gd name="T29" fmla="*/ 17 h 17"/>
                  <a:gd name="T30" fmla="*/ 7 w 13"/>
                  <a:gd name="T31" fmla="*/ 17 h 17"/>
                  <a:gd name="T32" fmla="*/ 10 w 13"/>
                  <a:gd name="T33" fmla="*/ 14 h 17"/>
                  <a:gd name="T34" fmla="*/ 12 w 13"/>
                  <a:gd name="T35" fmla="*/ 12 h 17"/>
                  <a:gd name="T36" fmla="*/ 13 w 13"/>
                  <a:gd name="T37" fmla="*/ 8 h 17"/>
                  <a:gd name="T38" fmla="*/ 13 w 13"/>
                  <a:gd name="T39" fmla="*/ 8 h 17"/>
                  <a:gd name="T40" fmla="*/ 12 w 13"/>
                  <a:gd name="T41" fmla="*/ 3 h 17"/>
                  <a:gd name="T42" fmla="*/ 7 w 13"/>
                  <a:gd name="T43" fmla="*/ 0 h 17"/>
                  <a:gd name="T44" fmla="*/ 7 w 13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7">
                    <a:moveTo>
                      <a:pt x="7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7"/>
                    </a:lnTo>
                    <a:lnTo>
                      <a:pt x="7" y="17"/>
                    </a:lnTo>
                    <a:lnTo>
                      <a:pt x="10" y="14"/>
                    </a:lnTo>
                    <a:lnTo>
                      <a:pt x="12" y="12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3" name="Freeform 9842">
                <a:extLst>
                  <a:ext uri="{FF2B5EF4-FFF2-40B4-BE49-F238E27FC236}">
                    <a16:creationId xmlns:a16="http://schemas.microsoft.com/office/drawing/2014/main" id="{AC3D6A74-8769-432C-B717-EA60487A9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25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1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0 h 12"/>
                  <a:gd name="T36" fmla="*/ 2 w 12"/>
                  <a:gd name="T37" fmla="*/ 10 h 12"/>
                  <a:gd name="T38" fmla="*/ 2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2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4" name="Freeform 9843">
                <a:extLst>
                  <a:ext uri="{FF2B5EF4-FFF2-40B4-BE49-F238E27FC236}">
                    <a16:creationId xmlns:a16="http://schemas.microsoft.com/office/drawing/2014/main" id="{8712137B-7ECF-41EC-B03A-30568819F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1777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0 w 21"/>
                  <a:gd name="T5" fmla="*/ 6 h 21"/>
                  <a:gd name="T6" fmla="*/ 3 w 21"/>
                  <a:gd name="T7" fmla="*/ 3 h 21"/>
                  <a:gd name="T8" fmla="*/ 6 w 21"/>
                  <a:gd name="T9" fmla="*/ 0 h 21"/>
                  <a:gd name="T10" fmla="*/ 11 w 21"/>
                  <a:gd name="T11" fmla="*/ 0 h 21"/>
                  <a:gd name="T12" fmla="*/ 11 w 21"/>
                  <a:gd name="T13" fmla="*/ 0 h 21"/>
                  <a:gd name="T14" fmla="*/ 14 w 21"/>
                  <a:gd name="T15" fmla="*/ 0 h 21"/>
                  <a:gd name="T16" fmla="*/ 18 w 21"/>
                  <a:gd name="T17" fmla="*/ 3 h 21"/>
                  <a:gd name="T18" fmla="*/ 20 w 21"/>
                  <a:gd name="T19" fmla="*/ 6 h 21"/>
                  <a:gd name="T20" fmla="*/ 21 w 21"/>
                  <a:gd name="T21" fmla="*/ 11 h 21"/>
                  <a:gd name="T22" fmla="*/ 21 w 21"/>
                  <a:gd name="T23" fmla="*/ 11 h 21"/>
                  <a:gd name="T24" fmla="*/ 20 w 21"/>
                  <a:gd name="T25" fmla="*/ 14 h 21"/>
                  <a:gd name="T26" fmla="*/ 18 w 21"/>
                  <a:gd name="T27" fmla="*/ 18 h 21"/>
                  <a:gd name="T28" fmla="*/ 14 w 21"/>
                  <a:gd name="T29" fmla="*/ 20 h 21"/>
                  <a:gd name="T30" fmla="*/ 11 w 21"/>
                  <a:gd name="T31" fmla="*/ 21 h 21"/>
                  <a:gd name="T32" fmla="*/ 11 w 21"/>
                  <a:gd name="T33" fmla="*/ 21 h 21"/>
                  <a:gd name="T34" fmla="*/ 6 w 21"/>
                  <a:gd name="T35" fmla="*/ 20 h 21"/>
                  <a:gd name="T36" fmla="*/ 3 w 21"/>
                  <a:gd name="T37" fmla="*/ 18 h 21"/>
                  <a:gd name="T38" fmla="*/ 0 w 21"/>
                  <a:gd name="T39" fmla="*/ 14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1"/>
                    </a:lnTo>
                    <a:lnTo>
                      <a:pt x="20" y="14"/>
                    </a:lnTo>
                    <a:lnTo>
                      <a:pt x="18" y="18"/>
                    </a:lnTo>
                    <a:lnTo>
                      <a:pt x="14" y="20"/>
                    </a:lnTo>
                    <a:lnTo>
                      <a:pt x="11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5" name="Freeform 9844">
                <a:extLst>
                  <a:ext uri="{FF2B5EF4-FFF2-40B4-BE49-F238E27FC236}">
                    <a16:creationId xmlns:a16="http://schemas.microsoft.com/office/drawing/2014/main" id="{3F5AB30A-A47D-4722-9141-F91EC983E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780"/>
                <a:ext cx="13" cy="15"/>
              </a:xfrm>
              <a:custGeom>
                <a:avLst/>
                <a:gdLst>
                  <a:gd name="T0" fmla="*/ 9 w 13"/>
                  <a:gd name="T1" fmla="*/ 0 h 15"/>
                  <a:gd name="T2" fmla="*/ 9 w 13"/>
                  <a:gd name="T3" fmla="*/ 0 h 15"/>
                  <a:gd name="T4" fmla="*/ 10 w 13"/>
                  <a:gd name="T5" fmla="*/ 2 h 15"/>
                  <a:gd name="T6" fmla="*/ 12 w 13"/>
                  <a:gd name="T7" fmla="*/ 6 h 15"/>
                  <a:gd name="T8" fmla="*/ 12 w 13"/>
                  <a:gd name="T9" fmla="*/ 6 h 15"/>
                  <a:gd name="T10" fmla="*/ 10 w 13"/>
                  <a:gd name="T11" fmla="*/ 9 h 15"/>
                  <a:gd name="T12" fmla="*/ 9 w 13"/>
                  <a:gd name="T13" fmla="*/ 12 h 15"/>
                  <a:gd name="T14" fmla="*/ 6 w 13"/>
                  <a:gd name="T15" fmla="*/ 14 h 15"/>
                  <a:gd name="T16" fmla="*/ 3 w 13"/>
                  <a:gd name="T17" fmla="*/ 14 h 15"/>
                  <a:gd name="T18" fmla="*/ 3 w 13"/>
                  <a:gd name="T19" fmla="*/ 14 h 15"/>
                  <a:gd name="T20" fmla="*/ 0 w 13"/>
                  <a:gd name="T21" fmla="*/ 14 h 15"/>
                  <a:gd name="T22" fmla="*/ 0 w 13"/>
                  <a:gd name="T23" fmla="*/ 14 h 15"/>
                  <a:gd name="T24" fmla="*/ 3 w 13"/>
                  <a:gd name="T25" fmla="*/ 15 h 15"/>
                  <a:gd name="T26" fmla="*/ 6 w 13"/>
                  <a:gd name="T27" fmla="*/ 15 h 15"/>
                  <a:gd name="T28" fmla="*/ 6 w 13"/>
                  <a:gd name="T29" fmla="*/ 15 h 15"/>
                  <a:gd name="T30" fmla="*/ 9 w 13"/>
                  <a:gd name="T31" fmla="*/ 15 h 15"/>
                  <a:gd name="T32" fmla="*/ 12 w 13"/>
                  <a:gd name="T33" fmla="*/ 14 h 15"/>
                  <a:gd name="T34" fmla="*/ 13 w 13"/>
                  <a:gd name="T35" fmla="*/ 11 h 15"/>
                  <a:gd name="T36" fmla="*/ 13 w 13"/>
                  <a:gd name="T37" fmla="*/ 8 h 15"/>
                  <a:gd name="T38" fmla="*/ 13 w 13"/>
                  <a:gd name="T39" fmla="*/ 8 h 15"/>
                  <a:gd name="T40" fmla="*/ 13 w 13"/>
                  <a:gd name="T41" fmla="*/ 3 h 15"/>
                  <a:gd name="T42" fmla="*/ 9 w 13"/>
                  <a:gd name="T43" fmla="*/ 0 h 15"/>
                  <a:gd name="T44" fmla="*/ 9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2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6" name="Freeform 9845">
                <a:extLst>
                  <a:ext uri="{FF2B5EF4-FFF2-40B4-BE49-F238E27FC236}">
                    <a16:creationId xmlns:a16="http://schemas.microsoft.com/office/drawing/2014/main" id="{FE364681-7E54-456B-991F-3986B6B0F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17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7" name="Freeform 9846">
                <a:extLst>
                  <a:ext uri="{FF2B5EF4-FFF2-40B4-BE49-F238E27FC236}">
                    <a16:creationId xmlns:a16="http://schemas.microsoft.com/office/drawing/2014/main" id="{8C7C0ECA-0EB2-4F72-A206-A187D2CF0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1698"/>
                <a:ext cx="19" cy="21"/>
              </a:xfrm>
              <a:custGeom>
                <a:avLst/>
                <a:gdLst>
                  <a:gd name="T0" fmla="*/ 0 w 19"/>
                  <a:gd name="T1" fmla="*/ 10 h 21"/>
                  <a:gd name="T2" fmla="*/ 0 w 19"/>
                  <a:gd name="T3" fmla="*/ 10 h 21"/>
                  <a:gd name="T4" fmla="*/ 0 w 19"/>
                  <a:gd name="T5" fmla="*/ 6 h 21"/>
                  <a:gd name="T6" fmla="*/ 3 w 19"/>
                  <a:gd name="T7" fmla="*/ 3 h 21"/>
                  <a:gd name="T8" fmla="*/ 6 w 19"/>
                  <a:gd name="T9" fmla="*/ 1 h 21"/>
                  <a:gd name="T10" fmla="*/ 9 w 19"/>
                  <a:gd name="T11" fmla="*/ 0 h 21"/>
                  <a:gd name="T12" fmla="*/ 9 w 19"/>
                  <a:gd name="T13" fmla="*/ 0 h 21"/>
                  <a:gd name="T14" fmla="*/ 13 w 19"/>
                  <a:gd name="T15" fmla="*/ 1 h 21"/>
                  <a:gd name="T16" fmla="*/ 16 w 19"/>
                  <a:gd name="T17" fmla="*/ 3 h 21"/>
                  <a:gd name="T18" fmla="*/ 19 w 19"/>
                  <a:gd name="T19" fmla="*/ 6 h 21"/>
                  <a:gd name="T20" fmla="*/ 19 w 19"/>
                  <a:gd name="T21" fmla="*/ 10 h 21"/>
                  <a:gd name="T22" fmla="*/ 19 w 19"/>
                  <a:gd name="T23" fmla="*/ 10 h 21"/>
                  <a:gd name="T24" fmla="*/ 19 w 19"/>
                  <a:gd name="T25" fmla="*/ 15 h 21"/>
                  <a:gd name="T26" fmla="*/ 16 w 19"/>
                  <a:gd name="T27" fmla="*/ 18 h 21"/>
                  <a:gd name="T28" fmla="*/ 13 w 19"/>
                  <a:gd name="T29" fmla="*/ 19 h 21"/>
                  <a:gd name="T30" fmla="*/ 9 w 19"/>
                  <a:gd name="T31" fmla="*/ 21 h 21"/>
                  <a:gd name="T32" fmla="*/ 9 w 19"/>
                  <a:gd name="T33" fmla="*/ 21 h 21"/>
                  <a:gd name="T34" fmla="*/ 6 w 19"/>
                  <a:gd name="T35" fmla="*/ 19 h 21"/>
                  <a:gd name="T36" fmla="*/ 3 w 19"/>
                  <a:gd name="T37" fmla="*/ 18 h 21"/>
                  <a:gd name="T38" fmla="*/ 0 w 19"/>
                  <a:gd name="T39" fmla="*/ 15 h 21"/>
                  <a:gd name="T40" fmla="*/ 0 w 19"/>
                  <a:gd name="T41" fmla="*/ 10 h 21"/>
                  <a:gd name="T42" fmla="*/ 0 w 19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1">
                    <a:moveTo>
                      <a:pt x="0" y="10"/>
                    </a:move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10"/>
                    </a:lnTo>
                    <a:lnTo>
                      <a:pt x="19" y="15"/>
                    </a:lnTo>
                    <a:lnTo>
                      <a:pt x="16" y="18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8" name="Freeform 9847">
                <a:extLst>
                  <a:ext uri="{FF2B5EF4-FFF2-40B4-BE49-F238E27FC236}">
                    <a16:creationId xmlns:a16="http://schemas.microsoft.com/office/drawing/2014/main" id="{A23316FC-95B5-43D7-8B99-4470DD5E4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1701"/>
                <a:ext cx="14" cy="16"/>
              </a:xfrm>
              <a:custGeom>
                <a:avLst/>
                <a:gdLst>
                  <a:gd name="T0" fmla="*/ 9 w 14"/>
                  <a:gd name="T1" fmla="*/ 0 h 16"/>
                  <a:gd name="T2" fmla="*/ 9 w 14"/>
                  <a:gd name="T3" fmla="*/ 0 h 16"/>
                  <a:gd name="T4" fmla="*/ 11 w 14"/>
                  <a:gd name="T5" fmla="*/ 3 h 16"/>
                  <a:gd name="T6" fmla="*/ 11 w 14"/>
                  <a:gd name="T7" fmla="*/ 6 h 16"/>
                  <a:gd name="T8" fmla="*/ 11 w 14"/>
                  <a:gd name="T9" fmla="*/ 6 h 16"/>
                  <a:gd name="T10" fmla="*/ 11 w 14"/>
                  <a:gd name="T11" fmla="*/ 9 h 16"/>
                  <a:gd name="T12" fmla="*/ 9 w 14"/>
                  <a:gd name="T13" fmla="*/ 12 h 16"/>
                  <a:gd name="T14" fmla="*/ 6 w 14"/>
                  <a:gd name="T15" fmla="*/ 13 h 16"/>
                  <a:gd name="T16" fmla="*/ 3 w 14"/>
                  <a:gd name="T17" fmla="*/ 15 h 16"/>
                  <a:gd name="T18" fmla="*/ 3 w 14"/>
                  <a:gd name="T19" fmla="*/ 15 h 16"/>
                  <a:gd name="T20" fmla="*/ 0 w 14"/>
                  <a:gd name="T21" fmla="*/ 13 h 16"/>
                  <a:gd name="T22" fmla="*/ 0 w 14"/>
                  <a:gd name="T23" fmla="*/ 13 h 16"/>
                  <a:gd name="T24" fmla="*/ 3 w 14"/>
                  <a:gd name="T25" fmla="*/ 15 h 16"/>
                  <a:gd name="T26" fmla="*/ 6 w 14"/>
                  <a:gd name="T27" fmla="*/ 16 h 16"/>
                  <a:gd name="T28" fmla="*/ 6 w 14"/>
                  <a:gd name="T29" fmla="*/ 16 h 16"/>
                  <a:gd name="T30" fmla="*/ 9 w 14"/>
                  <a:gd name="T31" fmla="*/ 15 h 16"/>
                  <a:gd name="T32" fmla="*/ 12 w 14"/>
                  <a:gd name="T33" fmla="*/ 13 h 16"/>
                  <a:gd name="T34" fmla="*/ 14 w 14"/>
                  <a:gd name="T35" fmla="*/ 10 h 16"/>
                  <a:gd name="T36" fmla="*/ 14 w 14"/>
                  <a:gd name="T37" fmla="*/ 7 h 16"/>
                  <a:gd name="T38" fmla="*/ 14 w 14"/>
                  <a:gd name="T39" fmla="*/ 7 h 16"/>
                  <a:gd name="T40" fmla="*/ 12 w 14"/>
                  <a:gd name="T41" fmla="*/ 3 h 16"/>
                  <a:gd name="T42" fmla="*/ 9 w 14"/>
                  <a:gd name="T43" fmla="*/ 0 h 16"/>
                  <a:gd name="T44" fmla="*/ 9 w 14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9" name="Freeform 9848">
                <a:extLst>
                  <a:ext uri="{FF2B5EF4-FFF2-40B4-BE49-F238E27FC236}">
                    <a16:creationId xmlns:a16="http://schemas.microsoft.com/office/drawing/2014/main" id="{F7F3BABA-AE1D-434F-83E3-188C504C4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696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0 w 11"/>
                  <a:gd name="T5" fmla="*/ 3 h 11"/>
                  <a:gd name="T6" fmla="*/ 2 w 11"/>
                  <a:gd name="T7" fmla="*/ 2 h 11"/>
                  <a:gd name="T8" fmla="*/ 3 w 11"/>
                  <a:gd name="T9" fmla="*/ 0 h 11"/>
                  <a:gd name="T10" fmla="*/ 5 w 11"/>
                  <a:gd name="T11" fmla="*/ 0 h 11"/>
                  <a:gd name="T12" fmla="*/ 5 w 11"/>
                  <a:gd name="T13" fmla="*/ 0 h 11"/>
                  <a:gd name="T14" fmla="*/ 8 w 11"/>
                  <a:gd name="T15" fmla="*/ 0 h 11"/>
                  <a:gd name="T16" fmla="*/ 9 w 11"/>
                  <a:gd name="T17" fmla="*/ 2 h 11"/>
                  <a:gd name="T18" fmla="*/ 11 w 11"/>
                  <a:gd name="T19" fmla="*/ 3 h 11"/>
                  <a:gd name="T20" fmla="*/ 11 w 11"/>
                  <a:gd name="T21" fmla="*/ 5 h 11"/>
                  <a:gd name="T22" fmla="*/ 11 w 11"/>
                  <a:gd name="T23" fmla="*/ 5 h 11"/>
                  <a:gd name="T24" fmla="*/ 11 w 11"/>
                  <a:gd name="T25" fmla="*/ 8 h 11"/>
                  <a:gd name="T26" fmla="*/ 9 w 11"/>
                  <a:gd name="T27" fmla="*/ 9 h 11"/>
                  <a:gd name="T28" fmla="*/ 8 w 11"/>
                  <a:gd name="T29" fmla="*/ 11 h 11"/>
                  <a:gd name="T30" fmla="*/ 5 w 11"/>
                  <a:gd name="T31" fmla="*/ 11 h 11"/>
                  <a:gd name="T32" fmla="*/ 5 w 11"/>
                  <a:gd name="T33" fmla="*/ 11 h 11"/>
                  <a:gd name="T34" fmla="*/ 3 w 11"/>
                  <a:gd name="T35" fmla="*/ 11 h 11"/>
                  <a:gd name="T36" fmla="*/ 2 w 11"/>
                  <a:gd name="T37" fmla="*/ 9 h 11"/>
                  <a:gd name="T38" fmla="*/ 0 w 11"/>
                  <a:gd name="T39" fmla="*/ 8 h 11"/>
                  <a:gd name="T40" fmla="*/ 0 w 11"/>
                  <a:gd name="T41" fmla="*/ 5 h 11"/>
                  <a:gd name="T42" fmla="*/ 0 w 11"/>
                  <a:gd name="T43" fmla="*/ 5 h 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8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0" name="Freeform 9849">
                <a:extLst>
                  <a:ext uri="{FF2B5EF4-FFF2-40B4-BE49-F238E27FC236}">
                    <a16:creationId xmlns:a16="http://schemas.microsoft.com/office/drawing/2014/main" id="{920F741C-1091-4909-86D6-EEEAA5422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422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1 w 21"/>
                  <a:gd name="T5" fmla="*/ 8 h 21"/>
                  <a:gd name="T6" fmla="*/ 3 w 21"/>
                  <a:gd name="T7" fmla="*/ 3 h 21"/>
                  <a:gd name="T8" fmla="*/ 6 w 21"/>
                  <a:gd name="T9" fmla="*/ 2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2 h 21"/>
                  <a:gd name="T16" fmla="*/ 18 w 21"/>
                  <a:gd name="T17" fmla="*/ 3 h 21"/>
                  <a:gd name="T18" fmla="*/ 19 w 21"/>
                  <a:gd name="T19" fmla="*/ 8 h 21"/>
                  <a:gd name="T20" fmla="*/ 21 w 21"/>
                  <a:gd name="T21" fmla="*/ 11 h 21"/>
                  <a:gd name="T22" fmla="*/ 21 w 21"/>
                  <a:gd name="T23" fmla="*/ 11 h 21"/>
                  <a:gd name="T24" fmla="*/ 19 w 21"/>
                  <a:gd name="T25" fmla="*/ 15 h 21"/>
                  <a:gd name="T26" fmla="*/ 18 w 21"/>
                  <a:gd name="T27" fmla="*/ 18 h 21"/>
                  <a:gd name="T28" fmla="*/ 15 w 21"/>
                  <a:gd name="T29" fmla="*/ 21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21 h 21"/>
                  <a:gd name="T36" fmla="*/ 3 w 21"/>
                  <a:gd name="T37" fmla="*/ 18 h 21"/>
                  <a:gd name="T38" fmla="*/ 1 w 21"/>
                  <a:gd name="T39" fmla="*/ 15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5" y="2"/>
                    </a:lnTo>
                    <a:lnTo>
                      <a:pt x="18" y="3"/>
                    </a:lnTo>
                    <a:lnTo>
                      <a:pt x="19" y="8"/>
                    </a:lnTo>
                    <a:lnTo>
                      <a:pt x="21" y="11"/>
                    </a:lnTo>
                    <a:lnTo>
                      <a:pt x="19" y="15"/>
                    </a:lnTo>
                    <a:lnTo>
                      <a:pt x="18" y="18"/>
                    </a:lnTo>
                    <a:lnTo>
                      <a:pt x="15" y="21"/>
                    </a:lnTo>
                    <a:lnTo>
                      <a:pt x="10" y="21"/>
                    </a:lnTo>
                    <a:lnTo>
                      <a:pt x="6" y="21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1" name="Freeform 9850">
                <a:extLst>
                  <a:ext uri="{FF2B5EF4-FFF2-40B4-BE49-F238E27FC236}">
                    <a16:creationId xmlns:a16="http://schemas.microsoft.com/office/drawing/2014/main" id="{78334C65-DA16-4341-B63A-2426BE845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425"/>
                <a:ext cx="13" cy="17"/>
              </a:xfrm>
              <a:custGeom>
                <a:avLst/>
                <a:gdLst>
                  <a:gd name="T0" fmla="*/ 7 w 13"/>
                  <a:gd name="T1" fmla="*/ 0 h 17"/>
                  <a:gd name="T2" fmla="*/ 7 w 13"/>
                  <a:gd name="T3" fmla="*/ 0 h 17"/>
                  <a:gd name="T4" fmla="*/ 10 w 13"/>
                  <a:gd name="T5" fmla="*/ 3 h 17"/>
                  <a:gd name="T6" fmla="*/ 10 w 13"/>
                  <a:gd name="T7" fmla="*/ 6 h 17"/>
                  <a:gd name="T8" fmla="*/ 10 w 13"/>
                  <a:gd name="T9" fmla="*/ 6 h 17"/>
                  <a:gd name="T10" fmla="*/ 10 w 13"/>
                  <a:gd name="T11" fmla="*/ 9 h 17"/>
                  <a:gd name="T12" fmla="*/ 7 w 13"/>
                  <a:gd name="T13" fmla="*/ 12 h 17"/>
                  <a:gd name="T14" fmla="*/ 6 w 13"/>
                  <a:gd name="T15" fmla="*/ 14 h 17"/>
                  <a:gd name="T16" fmla="*/ 1 w 13"/>
                  <a:gd name="T17" fmla="*/ 15 h 17"/>
                  <a:gd name="T18" fmla="*/ 1 w 13"/>
                  <a:gd name="T19" fmla="*/ 15 h 17"/>
                  <a:gd name="T20" fmla="*/ 0 w 13"/>
                  <a:gd name="T21" fmla="*/ 14 h 17"/>
                  <a:gd name="T22" fmla="*/ 0 w 13"/>
                  <a:gd name="T23" fmla="*/ 14 h 17"/>
                  <a:gd name="T24" fmla="*/ 1 w 13"/>
                  <a:gd name="T25" fmla="*/ 15 h 17"/>
                  <a:gd name="T26" fmla="*/ 4 w 13"/>
                  <a:gd name="T27" fmla="*/ 17 h 17"/>
                  <a:gd name="T28" fmla="*/ 4 w 13"/>
                  <a:gd name="T29" fmla="*/ 17 h 17"/>
                  <a:gd name="T30" fmla="*/ 7 w 13"/>
                  <a:gd name="T31" fmla="*/ 15 h 17"/>
                  <a:gd name="T32" fmla="*/ 10 w 13"/>
                  <a:gd name="T33" fmla="*/ 14 h 17"/>
                  <a:gd name="T34" fmla="*/ 12 w 13"/>
                  <a:gd name="T35" fmla="*/ 11 h 17"/>
                  <a:gd name="T36" fmla="*/ 13 w 13"/>
                  <a:gd name="T37" fmla="*/ 8 h 17"/>
                  <a:gd name="T38" fmla="*/ 13 w 13"/>
                  <a:gd name="T39" fmla="*/ 8 h 17"/>
                  <a:gd name="T40" fmla="*/ 12 w 13"/>
                  <a:gd name="T41" fmla="*/ 3 h 17"/>
                  <a:gd name="T42" fmla="*/ 7 w 13"/>
                  <a:gd name="T43" fmla="*/ 0 h 17"/>
                  <a:gd name="T44" fmla="*/ 7 w 13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7">
                    <a:moveTo>
                      <a:pt x="7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7" y="15"/>
                    </a:lnTo>
                    <a:lnTo>
                      <a:pt x="10" y="14"/>
                    </a:lnTo>
                    <a:lnTo>
                      <a:pt x="12" y="11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2" name="Freeform 9851">
                <a:extLst>
                  <a:ext uri="{FF2B5EF4-FFF2-40B4-BE49-F238E27FC236}">
                    <a16:creationId xmlns:a16="http://schemas.microsoft.com/office/drawing/2014/main" id="{86A1B54D-247B-46AD-A4F7-4653295B8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42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1 w 12"/>
                  <a:gd name="T27" fmla="*/ 9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0 h 12"/>
                  <a:gd name="T36" fmla="*/ 2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3" name="Freeform 9852">
                <a:extLst>
                  <a:ext uri="{FF2B5EF4-FFF2-40B4-BE49-F238E27FC236}">
                    <a16:creationId xmlns:a16="http://schemas.microsoft.com/office/drawing/2014/main" id="{A3083D96-CA7B-4653-84AE-89B2DDA06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407"/>
                <a:ext cx="20" cy="21"/>
              </a:xfrm>
              <a:custGeom>
                <a:avLst/>
                <a:gdLst>
                  <a:gd name="T0" fmla="*/ 0 w 20"/>
                  <a:gd name="T1" fmla="*/ 11 h 21"/>
                  <a:gd name="T2" fmla="*/ 0 w 20"/>
                  <a:gd name="T3" fmla="*/ 11 h 21"/>
                  <a:gd name="T4" fmla="*/ 0 w 20"/>
                  <a:gd name="T5" fmla="*/ 6 h 21"/>
                  <a:gd name="T6" fmla="*/ 3 w 20"/>
                  <a:gd name="T7" fmla="*/ 3 h 21"/>
                  <a:gd name="T8" fmla="*/ 6 w 20"/>
                  <a:gd name="T9" fmla="*/ 2 h 21"/>
                  <a:gd name="T10" fmla="*/ 9 w 20"/>
                  <a:gd name="T11" fmla="*/ 0 h 21"/>
                  <a:gd name="T12" fmla="*/ 9 w 20"/>
                  <a:gd name="T13" fmla="*/ 0 h 21"/>
                  <a:gd name="T14" fmla="*/ 14 w 20"/>
                  <a:gd name="T15" fmla="*/ 2 h 21"/>
                  <a:gd name="T16" fmla="*/ 17 w 20"/>
                  <a:gd name="T17" fmla="*/ 3 h 21"/>
                  <a:gd name="T18" fmla="*/ 20 w 20"/>
                  <a:gd name="T19" fmla="*/ 6 h 21"/>
                  <a:gd name="T20" fmla="*/ 20 w 20"/>
                  <a:gd name="T21" fmla="*/ 11 h 21"/>
                  <a:gd name="T22" fmla="*/ 20 w 20"/>
                  <a:gd name="T23" fmla="*/ 11 h 21"/>
                  <a:gd name="T24" fmla="*/ 20 w 20"/>
                  <a:gd name="T25" fmla="*/ 15 h 21"/>
                  <a:gd name="T26" fmla="*/ 17 w 20"/>
                  <a:gd name="T27" fmla="*/ 18 h 21"/>
                  <a:gd name="T28" fmla="*/ 14 w 20"/>
                  <a:gd name="T29" fmla="*/ 20 h 21"/>
                  <a:gd name="T30" fmla="*/ 9 w 20"/>
                  <a:gd name="T31" fmla="*/ 21 h 21"/>
                  <a:gd name="T32" fmla="*/ 9 w 20"/>
                  <a:gd name="T33" fmla="*/ 21 h 21"/>
                  <a:gd name="T34" fmla="*/ 6 w 20"/>
                  <a:gd name="T35" fmla="*/ 20 h 21"/>
                  <a:gd name="T36" fmla="*/ 3 w 20"/>
                  <a:gd name="T37" fmla="*/ 18 h 21"/>
                  <a:gd name="T38" fmla="*/ 0 w 20"/>
                  <a:gd name="T39" fmla="*/ 15 h 21"/>
                  <a:gd name="T40" fmla="*/ 0 w 20"/>
                  <a:gd name="T41" fmla="*/ 11 h 21"/>
                  <a:gd name="T42" fmla="*/ 0 w 20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11"/>
                    </a:lnTo>
                    <a:lnTo>
                      <a:pt x="20" y="15"/>
                    </a:lnTo>
                    <a:lnTo>
                      <a:pt x="17" y="18"/>
                    </a:lnTo>
                    <a:lnTo>
                      <a:pt x="14" y="20"/>
                    </a:lnTo>
                    <a:lnTo>
                      <a:pt x="9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4" name="Freeform 9853">
                <a:extLst>
                  <a:ext uri="{FF2B5EF4-FFF2-40B4-BE49-F238E27FC236}">
                    <a16:creationId xmlns:a16="http://schemas.microsoft.com/office/drawing/2014/main" id="{B02A3516-7C06-41EA-AA1F-9A6A79B04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410"/>
                <a:ext cx="13" cy="17"/>
              </a:xfrm>
              <a:custGeom>
                <a:avLst/>
                <a:gdLst>
                  <a:gd name="T0" fmla="*/ 9 w 13"/>
                  <a:gd name="T1" fmla="*/ 0 h 17"/>
                  <a:gd name="T2" fmla="*/ 9 w 13"/>
                  <a:gd name="T3" fmla="*/ 0 h 17"/>
                  <a:gd name="T4" fmla="*/ 10 w 13"/>
                  <a:gd name="T5" fmla="*/ 3 h 17"/>
                  <a:gd name="T6" fmla="*/ 10 w 13"/>
                  <a:gd name="T7" fmla="*/ 6 h 17"/>
                  <a:gd name="T8" fmla="*/ 10 w 13"/>
                  <a:gd name="T9" fmla="*/ 6 h 17"/>
                  <a:gd name="T10" fmla="*/ 10 w 13"/>
                  <a:gd name="T11" fmla="*/ 9 h 17"/>
                  <a:gd name="T12" fmla="*/ 9 w 13"/>
                  <a:gd name="T13" fmla="*/ 12 h 17"/>
                  <a:gd name="T14" fmla="*/ 6 w 13"/>
                  <a:gd name="T15" fmla="*/ 14 h 17"/>
                  <a:gd name="T16" fmla="*/ 3 w 13"/>
                  <a:gd name="T17" fmla="*/ 14 h 17"/>
                  <a:gd name="T18" fmla="*/ 3 w 13"/>
                  <a:gd name="T19" fmla="*/ 14 h 17"/>
                  <a:gd name="T20" fmla="*/ 0 w 13"/>
                  <a:gd name="T21" fmla="*/ 14 h 17"/>
                  <a:gd name="T22" fmla="*/ 0 w 13"/>
                  <a:gd name="T23" fmla="*/ 14 h 17"/>
                  <a:gd name="T24" fmla="*/ 3 w 13"/>
                  <a:gd name="T25" fmla="*/ 15 h 17"/>
                  <a:gd name="T26" fmla="*/ 6 w 13"/>
                  <a:gd name="T27" fmla="*/ 17 h 17"/>
                  <a:gd name="T28" fmla="*/ 6 w 13"/>
                  <a:gd name="T29" fmla="*/ 17 h 17"/>
                  <a:gd name="T30" fmla="*/ 9 w 13"/>
                  <a:gd name="T31" fmla="*/ 15 h 17"/>
                  <a:gd name="T32" fmla="*/ 12 w 13"/>
                  <a:gd name="T33" fmla="*/ 14 h 17"/>
                  <a:gd name="T34" fmla="*/ 13 w 13"/>
                  <a:gd name="T35" fmla="*/ 11 h 17"/>
                  <a:gd name="T36" fmla="*/ 13 w 13"/>
                  <a:gd name="T37" fmla="*/ 8 h 17"/>
                  <a:gd name="T38" fmla="*/ 13 w 13"/>
                  <a:gd name="T39" fmla="*/ 8 h 17"/>
                  <a:gd name="T40" fmla="*/ 12 w 13"/>
                  <a:gd name="T41" fmla="*/ 3 h 17"/>
                  <a:gd name="T42" fmla="*/ 9 w 13"/>
                  <a:gd name="T43" fmla="*/ 0 h 17"/>
                  <a:gd name="T44" fmla="*/ 9 w 13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7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5" name="Freeform 9854">
                <a:extLst>
                  <a:ext uri="{FF2B5EF4-FFF2-40B4-BE49-F238E27FC236}">
                    <a16:creationId xmlns:a16="http://schemas.microsoft.com/office/drawing/2014/main" id="{4C039C74-3092-42C8-A4B2-D8722B1F8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404"/>
                <a:ext cx="10" cy="12"/>
              </a:xfrm>
              <a:custGeom>
                <a:avLst/>
                <a:gdLst>
                  <a:gd name="T0" fmla="*/ 0 w 10"/>
                  <a:gd name="T1" fmla="*/ 6 h 12"/>
                  <a:gd name="T2" fmla="*/ 0 w 10"/>
                  <a:gd name="T3" fmla="*/ 6 h 12"/>
                  <a:gd name="T4" fmla="*/ 0 w 10"/>
                  <a:gd name="T5" fmla="*/ 5 h 12"/>
                  <a:gd name="T6" fmla="*/ 1 w 10"/>
                  <a:gd name="T7" fmla="*/ 3 h 12"/>
                  <a:gd name="T8" fmla="*/ 3 w 10"/>
                  <a:gd name="T9" fmla="*/ 2 h 12"/>
                  <a:gd name="T10" fmla="*/ 4 w 10"/>
                  <a:gd name="T11" fmla="*/ 0 h 12"/>
                  <a:gd name="T12" fmla="*/ 4 w 10"/>
                  <a:gd name="T13" fmla="*/ 0 h 12"/>
                  <a:gd name="T14" fmla="*/ 7 w 10"/>
                  <a:gd name="T15" fmla="*/ 2 h 12"/>
                  <a:gd name="T16" fmla="*/ 9 w 10"/>
                  <a:gd name="T17" fmla="*/ 3 h 12"/>
                  <a:gd name="T18" fmla="*/ 10 w 10"/>
                  <a:gd name="T19" fmla="*/ 5 h 12"/>
                  <a:gd name="T20" fmla="*/ 10 w 10"/>
                  <a:gd name="T21" fmla="*/ 6 h 12"/>
                  <a:gd name="T22" fmla="*/ 10 w 10"/>
                  <a:gd name="T23" fmla="*/ 6 h 12"/>
                  <a:gd name="T24" fmla="*/ 10 w 10"/>
                  <a:gd name="T25" fmla="*/ 9 h 12"/>
                  <a:gd name="T26" fmla="*/ 9 w 10"/>
                  <a:gd name="T27" fmla="*/ 11 h 12"/>
                  <a:gd name="T28" fmla="*/ 7 w 10"/>
                  <a:gd name="T29" fmla="*/ 12 h 12"/>
                  <a:gd name="T30" fmla="*/ 4 w 10"/>
                  <a:gd name="T31" fmla="*/ 12 h 12"/>
                  <a:gd name="T32" fmla="*/ 4 w 10"/>
                  <a:gd name="T33" fmla="*/ 12 h 12"/>
                  <a:gd name="T34" fmla="*/ 3 w 10"/>
                  <a:gd name="T35" fmla="*/ 12 h 12"/>
                  <a:gd name="T36" fmla="*/ 1 w 10"/>
                  <a:gd name="T37" fmla="*/ 11 h 12"/>
                  <a:gd name="T38" fmla="*/ 0 w 10"/>
                  <a:gd name="T39" fmla="*/ 9 h 12"/>
                  <a:gd name="T40" fmla="*/ 0 w 10"/>
                  <a:gd name="T41" fmla="*/ 6 h 12"/>
                  <a:gd name="T42" fmla="*/ 0 w 10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6" name="Freeform 9855">
                <a:extLst>
                  <a:ext uri="{FF2B5EF4-FFF2-40B4-BE49-F238E27FC236}">
                    <a16:creationId xmlns:a16="http://schemas.microsoft.com/office/drawing/2014/main" id="{1E872B3F-3A94-4C26-88A7-05FA4CD0E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963"/>
                <a:ext cx="19" cy="20"/>
              </a:xfrm>
              <a:custGeom>
                <a:avLst/>
                <a:gdLst>
                  <a:gd name="T0" fmla="*/ 0 w 19"/>
                  <a:gd name="T1" fmla="*/ 9 h 20"/>
                  <a:gd name="T2" fmla="*/ 0 w 19"/>
                  <a:gd name="T3" fmla="*/ 9 h 20"/>
                  <a:gd name="T4" fmla="*/ 0 w 19"/>
                  <a:gd name="T5" fmla="*/ 6 h 20"/>
                  <a:gd name="T6" fmla="*/ 3 w 19"/>
                  <a:gd name="T7" fmla="*/ 3 h 20"/>
                  <a:gd name="T8" fmla="*/ 6 w 19"/>
                  <a:gd name="T9" fmla="*/ 0 h 20"/>
                  <a:gd name="T10" fmla="*/ 9 w 19"/>
                  <a:gd name="T11" fmla="*/ 0 h 20"/>
                  <a:gd name="T12" fmla="*/ 9 w 19"/>
                  <a:gd name="T13" fmla="*/ 0 h 20"/>
                  <a:gd name="T14" fmla="*/ 13 w 19"/>
                  <a:gd name="T15" fmla="*/ 0 h 20"/>
                  <a:gd name="T16" fmla="*/ 16 w 19"/>
                  <a:gd name="T17" fmla="*/ 3 h 20"/>
                  <a:gd name="T18" fmla="*/ 19 w 19"/>
                  <a:gd name="T19" fmla="*/ 6 h 20"/>
                  <a:gd name="T20" fmla="*/ 19 w 19"/>
                  <a:gd name="T21" fmla="*/ 9 h 20"/>
                  <a:gd name="T22" fmla="*/ 19 w 19"/>
                  <a:gd name="T23" fmla="*/ 9 h 20"/>
                  <a:gd name="T24" fmla="*/ 19 w 19"/>
                  <a:gd name="T25" fmla="*/ 14 h 20"/>
                  <a:gd name="T26" fmla="*/ 16 w 19"/>
                  <a:gd name="T27" fmla="*/ 17 h 20"/>
                  <a:gd name="T28" fmla="*/ 13 w 19"/>
                  <a:gd name="T29" fmla="*/ 20 h 20"/>
                  <a:gd name="T30" fmla="*/ 9 w 19"/>
                  <a:gd name="T31" fmla="*/ 20 h 20"/>
                  <a:gd name="T32" fmla="*/ 9 w 19"/>
                  <a:gd name="T33" fmla="*/ 20 h 20"/>
                  <a:gd name="T34" fmla="*/ 6 w 19"/>
                  <a:gd name="T35" fmla="*/ 20 h 20"/>
                  <a:gd name="T36" fmla="*/ 3 w 19"/>
                  <a:gd name="T37" fmla="*/ 17 h 20"/>
                  <a:gd name="T38" fmla="*/ 0 w 19"/>
                  <a:gd name="T39" fmla="*/ 14 h 20"/>
                  <a:gd name="T40" fmla="*/ 0 w 19"/>
                  <a:gd name="T41" fmla="*/ 9 h 20"/>
                  <a:gd name="T42" fmla="*/ 0 w 19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4"/>
                    </a:lnTo>
                    <a:lnTo>
                      <a:pt x="16" y="17"/>
                    </a:lnTo>
                    <a:lnTo>
                      <a:pt x="13" y="20"/>
                    </a:lnTo>
                    <a:lnTo>
                      <a:pt x="9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7" name="Freeform 9856">
                <a:extLst>
                  <a:ext uri="{FF2B5EF4-FFF2-40B4-BE49-F238E27FC236}">
                    <a16:creationId xmlns:a16="http://schemas.microsoft.com/office/drawing/2014/main" id="{1DFA5C37-04FF-42C8-A79D-4CF768F3B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965"/>
                <a:ext cx="14" cy="16"/>
              </a:xfrm>
              <a:custGeom>
                <a:avLst/>
                <a:gdLst>
                  <a:gd name="T0" fmla="*/ 9 w 14"/>
                  <a:gd name="T1" fmla="*/ 0 h 16"/>
                  <a:gd name="T2" fmla="*/ 9 w 14"/>
                  <a:gd name="T3" fmla="*/ 0 h 16"/>
                  <a:gd name="T4" fmla="*/ 11 w 14"/>
                  <a:gd name="T5" fmla="*/ 3 h 16"/>
                  <a:gd name="T6" fmla="*/ 11 w 14"/>
                  <a:gd name="T7" fmla="*/ 6 h 16"/>
                  <a:gd name="T8" fmla="*/ 11 w 14"/>
                  <a:gd name="T9" fmla="*/ 6 h 16"/>
                  <a:gd name="T10" fmla="*/ 11 w 14"/>
                  <a:gd name="T11" fmla="*/ 10 h 16"/>
                  <a:gd name="T12" fmla="*/ 9 w 14"/>
                  <a:gd name="T13" fmla="*/ 12 h 16"/>
                  <a:gd name="T14" fmla="*/ 6 w 14"/>
                  <a:gd name="T15" fmla="*/ 13 h 16"/>
                  <a:gd name="T16" fmla="*/ 3 w 14"/>
                  <a:gd name="T17" fmla="*/ 15 h 16"/>
                  <a:gd name="T18" fmla="*/ 3 w 14"/>
                  <a:gd name="T19" fmla="*/ 15 h 16"/>
                  <a:gd name="T20" fmla="*/ 0 w 14"/>
                  <a:gd name="T21" fmla="*/ 13 h 16"/>
                  <a:gd name="T22" fmla="*/ 0 w 14"/>
                  <a:gd name="T23" fmla="*/ 13 h 16"/>
                  <a:gd name="T24" fmla="*/ 3 w 14"/>
                  <a:gd name="T25" fmla="*/ 16 h 16"/>
                  <a:gd name="T26" fmla="*/ 6 w 14"/>
                  <a:gd name="T27" fmla="*/ 16 h 16"/>
                  <a:gd name="T28" fmla="*/ 6 w 14"/>
                  <a:gd name="T29" fmla="*/ 16 h 16"/>
                  <a:gd name="T30" fmla="*/ 9 w 14"/>
                  <a:gd name="T31" fmla="*/ 16 h 16"/>
                  <a:gd name="T32" fmla="*/ 11 w 14"/>
                  <a:gd name="T33" fmla="*/ 13 h 16"/>
                  <a:gd name="T34" fmla="*/ 14 w 14"/>
                  <a:gd name="T35" fmla="*/ 12 h 16"/>
                  <a:gd name="T36" fmla="*/ 14 w 14"/>
                  <a:gd name="T37" fmla="*/ 9 h 16"/>
                  <a:gd name="T38" fmla="*/ 14 w 14"/>
                  <a:gd name="T39" fmla="*/ 9 h 16"/>
                  <a:gd name="T40" fmla="*/ 12 w 14"/>
                  <a:gd name="T41" fmla="*/ 3 h 16"/>
                  <a:gd name="T42" fmla="*/ 9 w 14"/>
                  <a:gd name="T43" fmla="*/ 0 h 16"/>
                  <a:gd name="T44" fmla="*/ 9 w 14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1" y="13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8" name="Freeform 9857">
                <a:extLst>
                  <a:ext uri="{FF2B5EF4-FFF2-40B4-BE49-F238E27FC236}">
                    <a16:creationId xmlns:a16="http://schemas.microsoft.com/office/drawing/2014/main" id="{C5618BA7-8071-4EFF-9BF2-2660E36AD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960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3 h 12"/>
                  <a:gd name="T6" fmla="*/ 2 w 11"/>
                  <a:gd name="T7" fmla="*/ 2 h 12"/>
                  <a:gd name="T8" fmla="*/ 3 w 11"/>
                  <a:gd name="T9" fmla="*/ 0 h 12"/>
                  <a:gd name="T10" fmla="*/ 5 w 11"/>
                  <a:gd name="T11" fmla="*/ 0 h 12"/>
                  <a:gd name="T12" fmla="*/ 5 w 11"/>
                  <a:gd name="T13" fmla="*/ 0 h 12"/>
                  <a:gd name="T14" fmla="*/ 8 w 11"/>
                  <a:gd name="T15" fmla="*/ 0 h 12"/>
                  <a:gd name="T16" fmla="*/ 9 w 11"/>
                  <a:gd name="T17" fmla="*/ 2 h 12"/>
                  <a:gd name="T18" fmla="*/ 11 w 11"/>
                  <a:gd name="T19" fmla="*/ 3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8 h 12"/>
                  <a:gd name="T26" fmla="*/ 9 w 11"/>
                  <a:gd name="T27" fmla="*/ 11 h 12"/>
                  <a:gd name="T28" fmla="*/ 8 w 11"/>
                  <a:gd name="T29" fmla="*/ 11 h 12"/>
                  <a:gd name="T30" fmla="*/ 5 w 11"/>
                  <a:gd name="T31" fmla="*/ 12 h 12"/>
                  <a:gd name="T32" fmla="*/ 5 w 11"/>
                  <a:gd name="T33" fmla="*/ 12 h 12"/>
                  <a:gd name="T34" fmla="*/ 3 w 11"/>
                  <a:gd name="T35" fmla="*/ 11 h 12"/>
                  <a:gd name="T36" fmla="*/ 2 w 11"/>
                  <a:gd name="T37" fmla="*/ 11 h 12"/>
                  <a:gd name="T38" fmla="*/ 0 w 11"/>
                  <a:gd name="T39" fmla="*/ 8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9" name="Freeform 9858">
                <a:extLst>
                  <a:ext uri="{FF2B5EF4-FFF2-40B4-BE49-F238E27FC236}">
                    <a16:creationId xmlns:a16="http://schemas.microsoft.com/office/drawing/2014/main" id="{4044CEE2-6DCD-4A44-9122-968B214E0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758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1 w 21"/>
                  <a:gd name="T5" fmla="*/ 6 h 21"/>
                  <a:gd name="T6" fmla="*/ 3 w 21"/>
                  <a:gd name="T7" fmla="*/ 3 h 21"/>
                  <a:gd name="T8" fmla="*/ 7 w 21"/>
                  <a:gd name="T9" fmla="*/ 1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1 h 21"/>
                  <a:gd name="T16" fmla="*/ 18 w 21"/>
                  <a:gd name="T17" fmla="*/ 3 h 21"/>
                  <a:gd name="T18" fmla="*/ 21 w 21"/>
                  <a:gd name="T19" fmla="*/ 6 h 21"/>
                  <a:gd name="T20" fmla="*/ 21 w 21"/>
                  <a:gd name="T21" fmla="*/ 10 h 21"/>
                  <a:gd name="T22" fmla="*/ 21 w 21"/>
                  <a:gd name="T23" fmla="*/ 10 h 21"/>
                  <a:gd name="T24" fmla="*/ 21 w 21"/>
                  <a:gd name="T25" fmla="*/ 15 h 21"/>
                  <a:gd name="T26" fmla="*/ 18 w 21"/>
                  <a:gd name="T27" fmla="*/ 18 h 21"/>
                  <a:gd name="T28" fmla="*/ 15 w 21"/>
                  <a:gd name="T29" fmla="*/ 19 h 21"/>
                  <a:gd name="T30" fmla="*/ 10 w 21"/>
                  <a:gd name="T31" fmla="*/ 21 h 21"/>
                  <a:gd name="T32" fmla="*/ 10 w 21"/>
                  <a:gd name="T33" fmla="*/ 21 h 21"/>
                  <a:gd name="T34" fmla="*/ 7 w 21"/>
                  <a:gd name="T35" fmla="*/ 19 h 21"/>
                  <a:gd name="T36" fmla="*/ 3 w 21"/>
                  <a:gd name="T37" fmla="*/ 18 h 21"/>
                  <a:gd name="T38" fmla="*/ 1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18" y="3"/>
                    </a:lnTo>
                    <a:lnTo>
                      <a:pt x="21" y="6"/>
                    </a:lnTo>
                    <a:lnTo>
                      <a:pt x="21" y="10"/>
                    </a:lnTo>
                    <a:lnTo>
                      <a:pt x="21" y="15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0" y="21"/>
                    </a:lnTo>
                    <a:lnTo>
                      <a:pt x="7" y="19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0" name="Freeform 9859">
                <a:extLst>
                  <a:ext uri="{FF2B5EF4-FFF2-40B4-BE49-F238E27FC236}">
                    <a16:creationId xmlns:a16="http://schemas.microsoft.com/office/drawing/2014/main" id="{65998933-B9CF-4E7C-A803-78225B0A9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761"/>
                <a:ext cx="13" cy="16"/>
              </a:xfrm>
              <a:custGeom>
                <a:avLst/>
                <a:gdLst>
                  <a:gd name="T0" fmla="*/ 7 w 13"/>
                  <a:gd name="T1" fmla="*/ 0 h 16"/>
                  <a:gd name="T2" fmla="*/ 7 w 13"/>
                  <a:gd name="T3" fmla="*/ 0 h 16"/>
                  <a:gd name="T4" fmla="*/ 10 w 13"/>
                  <a:gd name="T5" fmla="*/ 3 h 16"/>
                  <a:gd name="T6" fmla="*/ 10 w 13"/>
                  <a:gd name="T7" fmla="*/ 6 h 16"/>
                  <a:gd name="T8" fmla="*/ 10 w 13"/>
                  <a:gd name="T9" fmla="*/ 6 h 16"/>
                  <a:gd name="T10" fmla="*/ 10 w 13"/>
                  <a:gd name="T11" fmla="*/ 9 h 16"/>
                  <a:gd name="T12" fmla="*/ 9 w 13"/>
                  <a:gd name="T13" fmla="*/ 12 h 16"/>
                  <a:gd name="T14" fmla="*/ 6 w 13"/>
                  <a:gd name="T15" fmla="*/ 13 h 16"/>
                  <a:gd name="T16" fmla="*/ 3 w 13"/>
                  <a:gd name="T17" fmla="*/ 15 h 16"/>
                  <a:gd name="T18" fmla="*/ 3 w 13"/>
                  <a:gd name="T19" fmla="*/ 15 h 16"/>
                  <a:gd name="T20" fmla="*/ 0 w 13"/>
                  <a:gd name="T21" fmla="*/ 13 h 16"/>
                  <a:gd name="T22" fmla="*/ 0 w 13"/>
                  <a:gd name="T23" fmla="*/ 13 h 16"/>
                  <a:gd name="T24" fmla="*/ 1 w 13"/>
                  <a:gd name="T25" fmla="*/ 15 h 16"/>
                  <a:gd name="T26" fmla="*/ 4 w 13"/>
                  <a:gd name="T27" fmla="*/ 16 h 16"/>
                  <a:gd name="T28" fmla="*/ 4 w 13"/>
                  <a:gd name="T29" fmla="*/ 16 h 16"/>
                  <a:gd name="T30" fmla="*/ 9 w 13"/>
                  <a:gd name="T31" fmla="*/ 15 h 16"/>
                  <a:gd name="T32" fmla="*/ 10 w 13"/>
                  <a:gd name="T33" fmla="*/ 13 h 16"/>
                  <a:gd name="T34" fmla="*/ 13 w 13"/>
                  <a:gd name="T35" fmla="*/ 10 h 16"/>
                  <a:gd name="T36" fmla="*/ 13 w 13"/>
                  <a:gd name="T37" fmla="*/ 7 h 16"/>
                  <a:gd name="T38" fmla="*/ 13 w 13"/>
                  <a:gd name="T39" fmla="*/ 7 h 16"/>
                  <a:gd name="T40" fmla="*/ 12 w 13"/>
                  <a:gd name="T41" fmla="*/ 3 h 16"/>
                  <a:gd name="T42" fmla="*/ 7 w 13"/>
                  <a:gd name="T43" fmla="*/ 0 h 16"/>
                  <a:gd name="T44" fmla="*/ 7 w 13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6">
                    <a:moveTo>
                      <a:pt x="7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9" y="15"/>
                    </a:lnTo>
                    <a:lnTo>
                      <a:pt x="10" y="13"/>
                    </a:lnTo>
                    <a:lnTo>
                      <a:pt x="13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1" name="Freeform 9860">
                <a:extLst>
                  <a:ext uri="{FF2B5EF4-FFF2-40B4-BE49-F238E27FC236}">
                    <a16:creationId xmlns:a16="http://schemas.microsoft.com/office/drawing/2014/main" id="{BDA6377E-9EAA-4707-A89F-E3392724F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756"/>
                <a:ext cx="12" cy="11"/>
              </a:xfrm>
              <a:custGeom>
                <a:avLst/>
                <a:gdLst>
                  <a:gd name="T0" fmla="*/ 0 w 12"/>
                  <a:gd name="T1" fmla="*/ 5 h 11"/>
                  <a:gd name="T2" fmla="*/ 0 w 12"/>
                  <a:gd name="T3" fmla="*/ 5 h 11"/>
                  <a:gd name="T4" fmla="*/ 2 w 12"/>
                  <a:gd name="T5" fmla="*/ 3 h 11"/>
                  <a:gd name="T6" fmla="*/ 3 w 12"/>
                  <a:gd name="T7" fmla="*/ 2 h 11"/>
                  <a:gd name="T8" fmla="*/ 5 w 12"/>
                  <a:gd name="T9" fmla="*/ 0 h 11"/>
                  <a:gd name="T10" fmla="*/ 6 w 12"/>
                  <a:gd name="T11" fmla="*/ 0 h 11"/>
                  <a:gd name="T12" fmla="*/ 6 w 12"/>
                  <a:gd name="T13" fmla="*/ 0 h 11"/>
                  <a:gd name="T14" fmla="*/ 9 w 12"/>
                  <a:gd name="T15" fmla="*/ 0 h 11"/>
                  <a:gd name="T16" fmla="*/ 11 w 12"/>
                  <a:gd name="T17" fmla="*/ 2 h 11"/>
                  <a:gd name="T18" fmla="*/ 12 w 12"/>
                  <a:gd name="T19" fmla="*/ 3 h 11"/>
                  <a:gd name="T20" fmla="*/ 12 w 12"/>
                  <a:gd name="T21" fmla="*/ 5 h 11"/>
                  <a:gd name="T22" fmla="*/ 12 w 12"/>
                  <a:gd name="T23" fmla="*/ 5 h 11"/>
                  <a:gd name="T24" fmla="*/ 12 w 12"/>
                  <a:gd name="T25" fmla="*/ 8 h 11"/>
                  <a:gd name="T26" fmla="*/ 11 w 12"/>
                  <a:gd name="T27" fmla="*/ 9 h 11"/>
                  <a:gd name="T28" fmla="*/ 9 w 12"/>
                  <a:gd name="T29" fmla="*/ 11 h 11"/>
                  <a:gd name="T30" fmla="*/ 6 w 12"/>
                  <a:gd name="T31" fmla="*/ 11 h 11"/>
                  <a:gd name="T32" fmla="*/ 6 w 12"/>
                  <a:gd name="T33" fmla="*/ 11 h 11"/>
                  <a:gd name="T34" fmla="*/ 5 w 12"/>
                  <a:gd name="T35" fmla="*/ 11 h 11"/>
                  <a:gd name="T36" fmla="*/ 3 w 12"/>
                  <a:gd name="T37" fmla="*/ 9 h 11"/>
                  <a:gd name="T38" fmla="*/ 2 w 12"/>
                  <a:gd name="T39" fmla="*/ 8 h 11"/>
                  <a:gd name="T40" fmla="*/ 0 w 12"/>
                  <a:gd name="T41" fmla="*/ 5 h 11"/>
                  <a:gd name="T42" fmla="*/ 0 w 12"/>
                  <a:gd name="T43" fmla="*/ 5 h 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6" y="11"/>
                    </a:lnTo>
                    <a:lnTo>
                      <a:pt x="5" y="11"/>
                    </a:lnTo>
                    <a:lnTo>
                      <a:pt x="3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2" name="Freeform 9861">
                <a:extLst>
                  <a:ext uri="{FF2B5EF4-FFF2-40B4-BE49-F238E27FC236}">
                    <a16:creationId xmlns:a16="http://schemas.microsoft.com/office/drawing/2014/main" id="{AD910467-4EBD-4F19-981E-4527A5894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1788"/>
                <a:ext cx="20" cy="21"/>
              </a:xfrm>
              <a:custGeom>
                <a:avLst/>
                <a:gdLst>
                  <a:gd name="T0" fmla="*/ 0 w 20"/>
                  <a:gd name="T1" fmla="*/ 10 h 21"/>
                  <a:gd name="T2" fmla="*/ 0 w 20"/>
                  <a:gd name="T3" fmla="*/ 10 h 21"/>
                  <a:gd name="T4" fmla="*/ 0 w 20"/>
                  <a:gd name="T5" fmla="*/ 6 h 21"/>
                  <a:gd name="T6" fmla="*/ 3 w 20"/>
                  <a:gd name="T7" fmla="*/ 3 h 21"/>
                  <a:gd name="T8" fmla="*/ 6 w 20"/>
                  <a:gd name="T9" fmla="*/ 1 h 21"/>
                  <a:gd name="T10" fmla="*/ 11 w 20"/>
                  <a:gd name="T11" fmla="*/ 0 h 21"/>
                  <a:gd name="T12" fmla="*/ 11 w 20"/>
                  <a:gd name="T13" fmla="*/ 0 h 21"/>
                  <a:gd name="T14" fmla="*/ 14 w 20"/>
                  <a:gd name="T15" fmla="*/ 1 h 21"/>
                  <a:gd name="T16" fmla="*/ 17 w 20"/>
                  <a:gd name="T17" fmla="*/ 3 h 21"/>
                  <a:gd name="T18" fmla="*/ 20 w 20"/>
                  <a:gd name="T19" fmla="*/ 6 h 21"/>
                  <a:gd name="T20" fmla="*/ 20 w 20"/>
                  <a:gd name="T21" fmla="*/ 10 h 21"/>
                  <a:gd name="T22" fmla="*/ 20 w 20"/>
                  <a:gd name="T23" fmla="*/ 10 h 21"/>
                  <a:gd name="T24" fmla="*/ 20 w 20"/>
                  <a:gd name="T25" fmla="*/ 15 h 21"/>
                  <a:gd name="T26" fmla="*/ 17 w 20"/>
                  <a:gd name="T27" fmla="*/ 18 h 21"/>
                  <a:gd name="T28" fmla="*/ 14 w 20"/>
                  <a:gd name="T29" fmla="*/ 19 h 21"/>
                  <a:gd name="T30" fmla="*/ 11 w 20"/>
                  <a:gd name="T31" fmla="*/ 21 h 21"/>
                  <a:gd name="T32" fmla="*/ 11 w 20"/>
                  <a:gd name="T33" fmla="*/ 21 h 21"/>
                  <a:gd name="T34" fmla="*/ 6 w 20"/>
                  <a:gd name="T35" fmla="*/ 19 h 21"/>
                  <a:gd name="T36" fmla="*/ 3 w 20"/>
                  <a:gd name="T37" fmla="*/ 18 h 21"/>
                  <a:gd name="T38" fmla="*/ 0 w 20"/>
                  <a:gd name="T39" fmla="*/ 15 h 21"/>
                  <a:gd name="T40" fmla="*/ 0 w 20"/>
                  <a:gd name="T41" fmla="*/ 10 h 21"/>
                  <a:gd name="T42" fmla="*/ 0 w 20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0"/>
                    </a:move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10"/>
                    </a:lnTo>
                    <a:lnTo>
                      <a:pt x="20" y="15"/>
                    </a:lnTo>
                    <a:lnTo>
                      <a:pt x="17" y="18"/>
                    </a:lnTo>
                    <a:lnTo>
                      <a:pt x="14" y="19"/>
                    </a:lnTo>
                    <a:lnTo>
                      <a:pt x="11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3" name="Freeform 9862">
                <a:extLst>
                  <a:ext uri="{FF2B5EF4-FFF2-40B4-BE49-F238E27FC236}">
                    <a16:creationId xmlns:a16="http://schemas.microsoft.com/office/drawing/2014/main" id="{F86F40A3-1EB4-4EC9-A87F-5AE709845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1791"/>
                <a:ext cx="13" cy="15"/>
              </a:xfrm>
              <a:custGeom>
                <a:avLst/>
                <a:gdLst>
                  <a:gd name="T0" fmla="*/ 9 w 13"/>
                  <a:gd name="T1" fmla="*/ 0 h 15"/>
                  <a:gd name="T2" fmla="*/ 9 w 13"/>
                  <a:gd name="T3" fmla="*/ 0 h 15"/>
                  <a:gd name="T4" fmla="*/ 10 w 13"/>
                  <a:gd name="T5" fmla="*/ 3 h 15"/>
                  <a:gd name="T6" fmla="*/ 12 w 13"/>
                  <a:gd name="T7" fmla="*/ 6 h 15"/>
                  <a:gd name="T8" fmla="*/ 12 w 13"/>
                  <a:gd name="T9" fmla="*/ 6 h 15"/>
                  <a:gd name="T10" fmla="*/ 10 w 13"/>
                  <a:gd name="T11" fmla="*/ 9 h 15"/>
                  <a:gd name="T12" fmla="*/ 9 w 13"/>
                  <a:gd name="T13" fmla="*/ 12 h 15"/>
                  <a:gd name="T14" fmla="*/ 6 w 13"/>
                  <a:gd name="T15" fmla="*/ 13 h 15"/>
                  <a:gd name="T16" fmla="*/ 3 w 13"/>
                  <a:gd name="T17" fmla="*/ 13 h 15"/>
                  <a:gd name="T18" fmla="*/ 3 w 13"/>
                  <a:gd name="T19" fmla="*/ 13 h 15"/>
                  <a:gd name="T20" fmla="*/ 0 w 13"/>
                  <a:gd name="T21" fmla="*/ 13 h 15"/>
                  <a:gd name="T22" fmla="*/ 0 w 13"/>
                  <a:gd name="T23" fmla="*/ 13 h 15"/>
                  <a:gd name="T24" fmla="*/ 3 w 13"/>
                  <a:gd name="T25" fmla="*/ 15 h 15"/>
                  <a:gd name="T26" fmla="*/ 6 w 13"/>
                  <a:gd name="T27" fmla="*/ 15 h 15"/>
                  <a:gd name="T28" fmla="*/ 6 w 13"/>
                  <a:gd name="T29" fmla="*/ 15 h 15"/>
                  <a:gd name="T30" fmla="*/ 9 w 13"/>
                  <a:gd name="T31" fmla="*/ 15 h 15"/>
                  <a:gd name="T32" fmla="*/ 12 w 13"/>
                  <a:gd name="T33" fmla="*/ 13 h 15"/>
                  <a:gd name="T34" fmla="*/ 13 w 13"/>
                  <a:gd name="T35" fmla="*/ 10 h 15"/>
                  <a:gd name="T36" fmla="*/ 13 w 13"/>
                  <a:gd name="T37" fmla="*/ 7 h 15"/>
                  <a:gd name="T38" fmla="*/ 13 w 13"/>
                  <a:gd name="T39" fmla="*/ 7 h 15"/>
                  <a:gd name="T40" fmla="*/ 12 w 13"/>
                  <a:gd name="T41" fmla="*/ 3 h 15"/>
                  <a:gd name="T42" fmla="*/ 9 w 13"/>
                  <a:gd name="T43" fmla="*/ 0 h 15"/>
                  <a:gd name="T44" fmla="*/ 9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4" name="Freeform 9863">
                <a:extLst>
                  <a:ext uri="{FF2B5EF4-FFF2-40B4-BE49-F238E27FC236}">
                    <a16:creationId xmlns:a16="http://schemas.microsoft.com/office/drawing/2014/main" id="{805CC959-2F6C-45B7-B291-6FA5B3A47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178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1 h 12"/>
                  <a:gd name="T16" fmla="*/ 9 w 12"/>
                  <a:gd name="T17" fmla="*/ 1 h 12"/>
                  <a:gd name="T18" fmla="*/ 10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9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5" name="Freeform 9864">
                <a:extLst>
                  <a:ext uri="{FF2B5EF4-FFF2-40B4-BE49-F238E27FC236}">
                    <a16:creationId xmlns:a16="http://schemas.microsoft.com/office/drawing/2014/main" id="{BCD15CAE-791C-48F2-9183-97ABCF72F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197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0 w 21"/>
                  <a:gd name="T5" fmla="*/ 8 h 21"/>
                  <a:gd name="T6" fmla="*/ 3 w 21"/>
                  <a:gd name="T7" fmla="*/ 3 h 21"/>
                  <a:gd name="T8" fmla="*/ 6 w 21"/>
                  <a:gd name="T9" fmla="*/ 2 h 21"/>
                  <a:gd name="T10" fmla="*/ 10 w 21"/>
                  <a:gd name="T11" fmla="*/ 0 h 21"/>
                  <a:gd name="T12" fmla="*/ 10 w 21"/>
                  <a:gd name="T13" fmla="*/ 0 h 21"/>
                  <a:gd name="T14" fmla="*/ 13 w 21"/>
                  <a:gd name="T15" fmla="*/ 2 h 21"/>
                  <a:gd name="T16" fmla="*/ 18 w 21"/>
                  <a:gd name="T17" fmla="*/ 3 h 21"/>
                  <a:gd name="T18" fmla="*/ 19 w 21"/>
                  <a:gd name="T19" fmla="*/ 8 h 21"/>
                  <a:gd name="T20" fmla="*/ 21 w 21"/>
                  <a:gd name="T21" fmla="*/ 11 h 21"/>
                  <a:gd name="T22" fmla="*/ 21 w 21"/>
                  <a:gd name="T23" fmla="*/ 11 h 21"/>
                  <a:gd name="T24" fmla="*/ 19 w 21"/>
                  <a:gd name="T25" fmla="*/ 15 h 21"/>
                  <a:gd name="T26" fmla="*/ 18 w 21"/>
                  <a:gd name="T27" fmla="*/ 18 h 21"/>
                  <a:gd name="T28" fmla="*/ 13 w 21"/>
                  <a:gd name="T29" fmla="*/ 21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21 h 21"/>
                  <a:gd name="T36" fmla="*/ 3 w 21"/>
                  <a:gd name="T37" fmla="*/ 18 h 21"/>
                  <a:gd name="T38" fmla="*/ 0 w 21"/>
                  <a:gd name="T39" fmla="*/ 15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8" y="3"/>
                    </a:lnTo>
                    <a:lnTo>
                      <a:pt x="19" y="8"/>
                    </a:lnTo>
                    <a:lnTo>
                      <a:pt x="21" y="11"/>
                    </a:lnTo>
                    <a:lnTo>
                      <a:pt x="19" y="15"/>
                    </a:lnTo>
                    <a:lnTo>
                      <a:pt x="18" y="18"/>
                    </a:lnTo>
                    <a:lnTo>
                      <a:pt x="13" y="21"/>
                    </a:lnTo>
                    <a:lnTo>
                      <a:pt x="10" y="21"/>
                    </a:lnTo>
                    <a:lnTo>
                      <a:pt x="6" y="21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6" name="Freeform 9865">
                <a:extLst>
                  <a:ext uri="{FF2B5EF4-FFF2-40B4-BE49-F238E27FC236}">
                    <a16:creationId xmlns:a16="http://schemas.microsoft.com/office/drawing/2014/main" id="{7870BEC0-9C8D-4D76-8ADA-8AA2CFD49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200"/>
                <a:ext cx="14" cy="17"/>
              </a:xfrm>
              <a:custGeom>
                <a:avLst/>
                <a:gdLst>
                  <a:gd name="T0" fmla="*/ 9 w 14"/>
                  <a:gd name="T1" fmla="*/ 0 h 17"/>
                  <a:gd name="T2" fmla="*/ 9 w 14"/>
                  <a:gd name="T3" fmla="*/ 0 h 17"/>
                  <a:gd name="T4" fmla="*/ 11 w 14"/>
                  <a:gd name="T5" fmla="*/ 3 h 17"/>
                  <a:gd name="T6" fmla="*/ 12 w 14"/>
                  <a:gd name="T7" fmla="*/ 6 h 17"/>
                  <a:gd name="T8" fmla="*/ 12 w 14"/>
                  <a:gd name="T9" fmla="*/ 6 h 17"/>
                  <a:gd name="T10" fmla="*/ 11 w 14"/>
                  <a:gd name="T11" fmla="*/ 9 h 17"/>
                  <a:gd name="T12" fmla="*/ 9 w 14"/>
                  <a:gd name="T13" fmla="*/ 12 h 17"/>
                  <a:gd name="T14" fmla="*/ 6 w 14"/>
                  <a:gd name="T15" fmla="*/ 14 h 17"/>
                  <a:gd name="T16" fmla="*/ 3 w 14"/>
                  <a:gd name="T17" fmla="*/ 15 h 17"/>
                  <a:gd name="T18" fmla="*/ 3 w 14"/>
                  <a:gd name="T19" fmla="*/ 15 h 17"/>
                  <a:gd name="T20" fmla="*/ 0 w 14"/>
                  <a:gd name="T21" fmla="*/ 14 h 17"/>
                  <a:gd name="T22" fmla="*/ 0 w 14"/>
                  <a:gd name="T23" fmla="*/ 14 h 17"/>
                  <a:gd name="T24" fmla="*/ 3 w 14"/>
                  <a:gd name="T25" fmla="*/ 15 h 17"/>
                  <a:gd name="T26" fmla="*/ 6 w 14"/>
                  <a:gd name="T27" fmla="*/ 17 h 17"/>
                  <a:gd name="T28" fmla="*/ 6 w 14"/>
                  <a:gd name="T29" fmla="*/ 17 h 17"/>
                  <a:gd name="T30" fmla="*/ 9 w 14"/>
                  <a:gd name="T31" fmla="*/ 15 h 17"/>
                  <a:gd name="T32" fmla="*/ 12 w 14"/>
                  <a:gd name="T33" fmla="*/ 14 h 17"/>
                  <a:gd name="T34" fmla="*/ 14 w 14"/>
                  <a:gd name="T35" fmla="*/ 11 h 17"/>
                  <a:gd name="T36" fmla="*/ 14 w 14"/>
                  <a:gd name="T37" fmla="*/ 8 h 17"/>
                  <a:gd name="T38" fmla="*/ 14 w 14"/>
                  <a:gd name="T39" fmla="*/ 8 h 17"/>
                  <a:gd name="T40" fmla="*/ 12 w 14"/>
                  <a:gd name="T41" fmla="*/ 3 h 17"/>
                  <a:gd name="T42" fmla="*/ 9 w 14"/>
                  <a:gd name="T43" fmla="*/ 0 h 17"/>
                  <a:gd name="T44" fmla="*/ 9 w 14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7" name="Freeform 9866">
                <a:extLst>
                  <a:ext uri="{FF2B5EF4-FFF2-40B4-BE49-F238E27FC236}">
                    <a16:creationId xmlns:a16="http://schemas.microsoft.com/office/drawing/2014/main" id="{DF424F9D-9B9D-463F-B14A-0E8D31902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196"/>
                <a:ext cx="12" cy="10"/>
              </a:xfrm>
              <a:custGeom>
                <a:avLst/>
                <a:gdLst>
                  <a:gd name="T0" fmla="*/ 0 w 12"/>
                  <a:gd name="T1" fmla="*/ 6 h 10"/>
                  <a:gd name="T2" fmla="*/ 0 w 12"/>
                  <a:gd name="T3" fmla="*/ 6 h 10"/>
                  <a:gd name="T4" fmla="*/ 0 w 12"/>
                  <a:gd name="T5" fmla="*/ 3 h 10"/>
                  <a:gd name="T6" fmla="*/ 2 w 12"/>
                  <a:gd name="T7" fmla="*/ 1 h 10"/>
                  <a:gd name="T8" fmla="*/ 3 w 12"/>
                  <a:gd name="T9" fmla="*/ 0 h 10"/>
                  <a:gd name="T10" fmla="*/ 6 w 12"/>
                  <a:gd name="T11" fmla="*/ 0 h 10"/>
                  <a:gd name="T12" fmla="*/ 6 w 12"/>
                  <a:gd name="T13" fmla="*/ 0 h 10"/>
                  <a:gd name="T14" fmla="*/ 8 w 12"/>
                  <a:gd name="T15" fmla="*/ 0 h 10"/>
                  <a:gd name="T16" fmla="*/ 9 w 12"/>
                  <a:gd name="T17" fmla="*/ 1 h 10"/>
                  <a:gd name="T18" fmla="*/ 11 w 12"/>
                  <a:gd name="T19" fmla="*/ 3 h 10"/>
                  <a:gd name="T20" fmla="*/ 12 w 12"/>
                  <a:gd name="T21" fmla="*/ 6 h 10"/>
                  <a:gd name="T22" fmla="*/ 12 w 12"/>
                  <a:gd name="T23" fmla="*/ 6 h 10"/>
                  <a:gd name="T24" fmla="*/ 11 w 12"/>
                  <a:gd name="T25" fmla="*/ 7 h 10"/>
                  <a:gd name="T26" fmla="*/ 9 w 12"/>
                  <a:gd name="T27" fmla="*/ 9 h 10"/>
                  <a:gd name="T28" fmla="*/ 8 w 12"/>
                  <a:gd name="T29" fmla="*/ 10 h 10"/>
                  <a:gd name="T30" fmla="*/ 6 w 12"/>
                  <a:gd name="T31" fmla="*/ 10 h 10"/>
                  <a:gd name="T32" fmla="*/ 6 w 12"/>
                  <a:gd name="T33" fmla="*/ 10 h 10"/>
                  <a:gd name="T34" fmla="*/ 3 w 12"/>
                  <a:gd name="T35" fmla="*/ 10 h 10"/>
                  <a:gd name="T36" fmla="*/ 2 w 12"/>
                  <a:gd name="T37" fmla="*/ 9 h 10"/>
                  <a:gd name="T38" fmla="*/ 0 w 12"/>
                  <a:gd name="T39" fmla="*/ 7 h 10"/>
                  <a:gd name="T40" fmla="*/ 0 w 12"/>
                  <a:gd name="T41" fmla="*/ 6 h 10"/>
                  <a:gd name="T42" fmla="*/ 0 w 12"/>
                  <a:gd name="T43" fmla="*/ 6 h 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0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8" name="Freeform 9867">
                <a:extLst>
                  <a:ext uri="{FF2B5EF4-FFF2-40B4-BE49-F238E27FC236}">
                    <a16:creationId xmlns:a16="http://schemas.microsoft.com/office/drawing/2014/main" id="{DBCF3B8E-D9EC-41CE-9BEB-83C29172D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2296"/>
                <a:ext cx="20" cy="21"/>
              </a:xfrm>
              <a:custGeom>
                <a:avLst/>
                <a:gdLst>
                  <a:gd name="T0" fmla="*/ 0 w 20"/>
                  <a:gd name="T1" fmla="*/ 11 h 21"/>
                  <a:gd name="T2" fmla="*/ 0 w 20"/>
                  <a:gd name="T3" fmla="*/ 11 h 21"/>
                  <a:gd name="T4" fmla="*/ 0 w 20"/>
                  <a:gd name="T5" fmla="*/ 6 h 21"/>
                  <a:gd name="T6" fmla="*/ 3 w 20"/>
                  <a:gd name="T7" fmla="*/ 3 h 21"/>
                  <a:gd name="T8" fmla="*/ 6 w 20"/>
                  <a:gd name="T9" fmla="*/ 2 h 21"/>
                  <a:gd name="T10" fmla="*/ 11 w 20"/>
                  <a:gd name="T11" fmla="*/ 0 h 21"/>
                  <a:gd name="T12" fmla="*/ 11 w 20"/>
                  <a:gd name="T13" fmla="*/ 0 h 21"/>
                  <a:gd name="T14" fmla="*/ 14 w 20"/>
                  <a:gd name="T15" fmla="*/ 2 h 21"/>
                  <a:gd name="T16" fmla="*/ 17 w 20"/>
                  <a:gd name="T17" fmla="*/ 3 h 21"/>
                  <a:gd name="T18" fmla="*/ 20 w 20"/>
                  <a:gd name="T19" fmla="*/ 6 h 21"/>
                  <a:gd name="T20" fmla="*/ 20 w 20"/>
                  <a:gd name="T21" fmla="*/ 11 h 21"/>
                  <a:gd name="T22" fmla="*/ 20 w 20"/>
                  <a:gd name="T23" fmla="*/ 11 h 21"/>
                  <a:gd name="T24" fmla="*/ 20 w 20"/>
                  <a:gd name="T25" fmla="*/ 14 h 21"/>
                  <a:gd name="T26" fmla="*/ 17 w 20"/>
                  <a:gd name="T27" fmla="*/ 18 h 21"/>
                  <a:gd name="T28" fmla="*/ 14 w 20"/>
                  <a:gd name="T29" fmla="*/ 20 h 21"/>
                  <a:gd name="T30" fmla="*/ 11 w 20"/>
                  <a:gd name="T31" fmla="*/ 21 h 21"/>
                  <a:gd name="T32" fmla="*/ 11 w 20"/>
                  <a:gd name="T33" fmla="*/ 21 h 21"/>
                  <a:gd name="T34" fmla="*/ 6 w 20"/>
                  <a:gd name="T35" fmla="*/ 20 h 21"/>
                  <a:gd name="T36" fmla="*/ 3 w 20"/>
                  <a:gd name="T37" fmla="*/ 18 h 21"/>
                  <a:gd name="T38" fmla="*/ 0 w 20"/>
                  <a:gd name="T39" fmla="*/ 14 h 21"/>
                  <a:gd name="T40" fmla="*/ 0 w 20"/>
                  <a:gd name="T41" fmla="*/ 11 h 21"/>
                  <a:gd name="T42" fmla="*/ 0 w 20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11"/>
                    </a:lnTo>
                    <a:lnTo>
                      <a:pt x="20" y="14"/>
                    </a:lnTo>
                    <a:lnTo>
                      <a:pt x="17" y="18"/>
                    </a:lnTo>
                    <a:lnTo>
                      <a:pt x="14" y="20"/>
                    </a:lnTo>
                    <a:lnTo>
                      <a:pt x="11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9" name="Freeform 9868">
                <a:extLst>
                  <a:ext uri="{FF2B5EF4-FFF2-40B4-BE49-F238E27FC236}">
                    <a16:creationId xmlns:a16="http://schemas.microsoft.com/office/drawing/2014/main" id="{D6D17EBB-ABD1-4C42-BB8F-606F0E64E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2299"/>
                <a:ext cx="13" cy="15"/>
              </a:xfrm>
              <a:custGeom>
                <a:avLst/>
                <a:gdLst>
                  <a:gd name="T0" fmla="*/ 9 w 13"/>
                  <a:gd name="T1" fmla="*/ 0 h 15"/>
                  <a:gd name="T2" fmla="*/ 9 w 13"/>
                  <a:gd name="T3" fmla="*/ 0 h 15"/>
                  <a:gd name="T4" fmla="*/ 10 w 13"/>
                  <a:gd name="T5" fmla="*/ 3 h 15"/>
                  <a:gd name="T6" fmla="*/ 10 w 13"/>
                  <a:gd name="T7" fmla="*/ 6 h 15"/>
                  <a:gd name="T8" fmla="*/ 10 w 13"/>
                  <a:gd name="T9" fmla="*/ 6 h 15"/>
                  <a:gd name="T10" fmla="*/ 10 w 13"/>
                  <a:gd name="T11" fmla="*/ 9 h 15"/>
                  <a:gd name="T12" fmla="*/ 9 w 13"/>
                  <a:gd name="T13" fmla="*/ 12 h 15"/>
                  <a:gd name="T14" fmla="*/ 6 w 13"/>
                  <a:gd name="T15" fmla="*/ 14 h 15"/>
                  <a:gd name="T16" fmla="*/ 3 w 13"/>
                  <a:gd name="T17" fmla="*/ 14 h 15"/>
                  <a:gd name="T18" fmla="*/ 3 w 13"/>
                  <a:gd name="T19" fmla="*/ 14 h 15"/>
                  <a:gd name="T20" fmla="*/ 0 w 13"/>
                  <a:gd name="T21" fmla="*/ 14 h 15"/>
                  <a:gd name="T22" fmla="*/ 0 w 13"/>
                  <a:gd name="T23" fmla="*/ 14 h 15"/>
                  <a:gd name="T24" fmla="*/ 3 w 13"/>
                  <a:gd name="T25" fmla="*/ 15 h 15"/>
                  <a:gd name="T26" fmla="*/ 6 w 13"/>
                  <a:gd name="T27" fmla="*/ 15 h 15"/>
                  <a:gd name="T28" fmla="*/ 6 w 13"/>
                  <a:gd name="T29" fmla="*/ 15 h 15"/>
                  <a:gd name="T30" fmla="*/ 9 w 13"/>
                  <a:gd name="T31" fmla="*/ 15 h 15"/>
                  <a:gd name="T32" fmla="*/ 12 w 13"/>
                  <a:gd name="T33" fmla="*/ 14 h 15"/>
                  <a:gd name="T34" fmla="*/ 13 w 13"/>
                  <a:gd name="T35" fmla="*/ 11 h 15"/>
                  <a:gd name="T36" fmla="*/ 13 w 13"/>
                  <a:gd name="T37" fmla="*/ 8 h 15"/>
                  <a:gd name="T38" fmla="*/ 13 w 13"/>
                  <a:gd name="T39" fmla="*/ 8 h 15"/>
                  <a:gd name="T40" fmla="*/ 12 w 13"/>
                  <a:gd name="T41" fmla="*/ 3 h 15"/>
                  <a:gd name="T42" fmla="*/ 9 w 13"/>
                  <a:gd name="T43" fmla="*/ 0 h 15"/>
                  <a:gd name="T44" fmla="*/ 9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0" name="Freeform 9869">
                <a:extLst>
                  <a:ext uri="{FF2B5EF4-FFF2-40B4-BE49-F238E27FC236}">
                    <a16:creationId xmlns:a16="http://schemas.microsoft.com/office/drawing/2014/main" id="{47A0EAF1-078D-48F0-ABCE-A720CCF45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229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9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9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1" name="Freeform 9870">
                <a:extLst>
                  <a:ext uri="{FF2B5EF4-FFF2-40B4-BE49-F238E27FC236}">
                    <a16:creationId xmlns:a16="http://schemas.microsoft.com/office/drawing/2014/main" id="{3976154D-64B7-4BD6-A45A-52B51A4EC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041"/>
                <a:ext cx="20" cy="20"/>
              </a:xfrm>
              <a:custGeom>
                <a:avLst/>
                <a:gdLst>
                  <a:gd name="T0" fmla="*/ 0 w 20"/>
                  <a:gd name="T1" fmla="*/ 9 h 20"/>
                  <a:gd name="T2" fmla="*/ 0 w 20"/>
                  <a:gd name="T3" fmla="*/ 9 h 20"/>
                  <a:gd name="T4" fmla="*/ 0 w 20"/>
                  <a:gd name="T5" fmla="*/ 6 h 20"/>
                  <a:gd name="T6" fmla="*/ 3 w 20"/>
                  <a:gd name="T7" fmla="*/ 3 h 20"/>
                  <a:gd name="T8" fmla="*/ 6 w 20"/>
                  <a:gd name="T9" fmla="*/ 0 h 20"/>
                  <a:gd name="T10" fmla="*/ 11 w 20"/>
                  <a:gd name="T11" fmla="*/ 0 h 20"/>
                  <a:gd name="T12" fmla="*/ 11 w 20"/>
                  <a:gd name="T13" fmla="*/ 0 h 20"/>
                  <a:gd name="T14" fmla="*/ 14 w 20"/>
                  <a:gd name="T15" fmla="*/ 0 h 20"/>
                  <a:gd name="T16" fmla="*/ 17 w 20"/>
                  <a:gd name="T17" fmla="*/ 3 h 20"/>
                  <a:gd name="T18" fmla="*/ 20 w 20"/>
                  <a:gd name="T19" fmla="*/ 6 h 20"/>
                  <a:gd name="T20" fmla="*/ 20 w 20"/>
                  <a:gd name="T21" fmla="*/ 9 h 20"/>
                  <a:gd name="T22" fmla="*/ 20 w 20"/>
                  <a:gd name="T23" fmla="*/ 9 h 20"/>
                  <a:gd name="T24" fmla="*/ 20 w 20"/>
                  <a:gd name="T25" fmla="*/ 14 h 20"/>
                  <a:gd name="T26" fmla="*/ 17 w 20"/>
                  <a:gd name="T27" fmla="*/ 17 h 20"/>
                  <a:gd name="T28" fmla="*/ 14 w 20"/>
                  <a:gd name="T29" fmla="*/ 20 h 20"/>
                  <a:gd name="T30" fmla="*/ 11 w 20"/>
                  <a:gd name="T31" fmla="*/ 20 h 20"/>
                  <a:gd name="T32" fmla="*/ 11 w 20"/>
                  <a:gd name="T33" fmla="*/ 20 h 20"/>
                  <a:gd name="T34" fmla="*/ 6 w 20"/>
                  <a:gd name="T35" fmla="*/ 20 h 20"/>
                  <a:gd name="T36" fmla="*/ 3 w 20"/>
                  <a:gd name="T37" fmla="*/ 17 h 20"/>
                  <a:gd name="T38" fmla="*/ 0 w 20"/>
                  <a:gd name="T39" fmla="*/ 14 h 20"/>
                  <a:gd name="T40" fmla="*/ 0 w 20"/>
                  <a:gd name="T41" fmla="*/ 9 h 20"/>
                  <a:gd name="T42" fmla="*/ 0 w 20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9"/>
                    </a:lnTo>
                    <a:lnTo>
                      <a:pt x="20" y="14"/>
                    </a:lnTo>
                    <a:lnTo>
                      <a:pt x="17" y="17"/>
                    </a:lnTo>
                    <a:lnTo>
                      <a:pt x="14" y="20"/>
                    </a:lnTo>
                    <a:lnTo>
                      <a:pt x="11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2" name="Freeform 9871">
                <a:extLst>
                  <a:ext uri="{FF2B5EF4-FFF2-40B4-BE49-F238E27FC236}">
                    <a16:creationId xmlns:a16="http://schemas.microsoft.com/office/drawing/2014/main" id="{4557F53B-A090-436D-B776-6AECBB0F8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043"/>
                <a:ext cx="13" cy="16"/>
              </a:xfrm>
              <a:custGeom>
                <a:avLst/>
                <a:gdLst>
                  <a:gd name="T0" fmla="*/ 9 w 13"/>
                  <a:gd name="T1" fmla="*/ 0 h 16"/>
                  <a:gd name="T2" fmla="*/ 9 w 13"/>
                  <a:gd name="T3" fmla="*/ 0 h 16"/>
                  <a:gd name="T4" fmla="*/ 10 w 13"/>
                  <a:gd name="T5" fmla="*/ 3 h 16"/>
                  <a:gd name="T6" fmla="*/ 10 w 13"/>
                  <a:gd name="T7" fmla="*/ 6 h 16"/>
                  <a:gd name="T8" fmla="*/ 10 w 13"/>
                  <a:gd name="T9" fmla="*/ 6 h 16"/>
                  <a:gd name="T10" fmla="*/ 10 w 13"/>
                  <a:gd name="T11" fmla="*/ 9 h 16"/>
                  <a:gd name="T12" fmla="*/ 9 w 13"/>
                  <a:gd name="T13" fmla="*/ 12 h 16"/>
                  <a:gd name="T14" fmla="*/ 6 w 13"/>
                  <a:gd name="T15" fmla="*/ 13 h 16"/>
                  <a:gd name="T16" fmla="*/ 3 w 13"/>
                  <a:gd name="T17" fmla="*/ 15 h 16"/>
                  <a:gd name="T18" fmla="*/ 3 w 13"/>
                  <a:gd name="T19" fmla="*/ 15 h 16"/>
                  <a:gd name="T20" fmla="*/ 0 w 13"/>
                  <a:gd name="T21" fmla="*/ 13 h 16"/>
                  <a:gd name="T22" fmla="*/ 0 w 13"/>
                  <a:gd name="T23" fmla="*/ 13 h 16"/>
                  <a:gd name="T24" fmla="*/ 3 w 13"/>
                  <a:gd name="T25" fmla="*/ 16 h 16"/>
                  <a:gd name="T26" fmla="*/ 6 w 13"/>
                  <a:gd name="T27" fmla="*/ 16 h 16"/>
                  <a:gd name="T28" fmla="*/ 6 w 13"/>
                  <a:gd name="T29" fmla="*/ 16 h 16"/>
                  <a:gd name="T30" fmla="*/ 9 w 13"/>
                  <a:gd name="T31" fmla="*/ 16 h 16"/>
                  <a:gd name="T32" fmla="*/ 12 w 13"/>
                  <a:gd name="T33" fmla="*/ 13 h 16"/>
                  <a:gd name="T34" fmla="*/ 13 w 13"/>
                  <a:gd name="T35" fmla="*/ 12 h 16"/>
                  <a:gd name="T36" fmla="*/ 13 w 13"/>
                  <a:gd name="T37" fmla="*/ 7 h 16"/>
                  <a:gd name="T38" fmla="*/ 13 w 13"/>
                  <a:gd name="T39" fmla="*/ 7 h 16"/>
                  <a:gd name="T40" fmla="*/ 12 w 13"/>
                  <a:gd name="T41" fmla="*/ 3 h 16"/>
                  <a:gd name="T42" fmla="*/ 9 w 13"/>
                  <a:gd name="T43" fmla="*/ 0 h 16"/>
                  <a:gd name="T44" fmla="*/ 9 w 13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2" y="13"/>
                    </a:lnTo>
                    <a:lnTo>
                      <a:pt x="13" y="12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3" name="Freeform 9872">
                <a:extLst>
                  <a:ext uri="{FF2B5EF4-FFF2-40B4-BE49-F238E27FC236}">
                    <a16:creationId xmlns:a16="http://schemas.microsoft.com/office/drawing/2014/main" id="{5532E4A3-FF91-4F30-B233-E4ACFF279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2038"/>
                <a:ext cx="10" cy="12"/>
              </a:xfrm>
              <a:custGeom>
                <a:avLst/>
                <a:gdLst>
                  <a:gd name="T0" fmla="*/ 0 w 10"/>
                  <a:gd name="T1" fmla="*/ 6 h 12"/>
                  <a:gd name="T2" fmla="*/ 0 w 10"/>
                  <a:gd name="T3" fmla="*/ 6 h 12"/>
                  <a:gd name="T4" fmla="*/ 0 w 10"/>
                  <a:gd name="T5" fmla="*/ 3 h 12"/>
                  <a:gd name="T6" fmla="*/ 1 w 10"/>
                  <a:gd name="T7" fmla="*/ 2 h 12"/>
                  <a:gd name="T8" fmla="*/ 3 w 10"/>
                  <a:gd name="T9" fmla="*/ 0 h 12"/>
                  <a:gd name="T10" fmla="*/ 6 w 10"/>
                  <a:gd name="T11" fmla="*/ 0 h 12"/>
                  <a:gd name="T12" fmla="*/ 6 w 10"/>
                  <a:gd name="T13" fmla="*/ 0 h 12"/>
                  <a:gd name="T14" fmla="*/ 7 w 10"/>
                  <a:gd name="T15" fmla="*/ 0 h 12"/>
                  <a:gd name="T16" fmla="*/ 9 w 10"/>
                  <a:gd name="T17" fmla="*/ 2 h 12"/>
                  <a:gd name="T18" fmla="*/ 10 w 10"/>
                  <a:gd name="T19" fmla="*/ 3 h 12"/>
                  <a:gd name="T20" fmla="*/ 10 w 10"/>
                  <a:gd name="T21" fmla="*/ 6 h 12"/>
                  <a:gd name="T22" fmla="*/ 10 w 10"/>
                  <a:gd name="T23" fmla="*/ 6 h 12"/>
                  <a:gd name="T24" fmla="*/ 10 w 10"/>
                  <a:gd name="T25" fmla="*/ 8 h 12"/>
                  <a:gd name="T26" fmla="*/ 9 w 10"/>
                  <a:gd name="T27" fmla="*/ 9 h 12"/>
                  <a:gd name="T28" fmla="*/ 7 w 10"/>
                  <a:gd name="T29" fmla="*/ 11 h 12"/>
                  <a:gd name="T30" fmla="*/ 6 w 10"/>
                  <a:gd name="T31" fmla="*/ 12 h 12"/>
                  <a:gd name="T32" fmla="*/ 6 w 10"/>
                  <a:gd name="T33" fmla="*/ 12 h 12"/>
                  <a:gd name="T34" fmla="*/ 3 w 10"/>
                  <a:gd name="T35" fmla="*/ 11 h 12"/>
                  <a:gd name="T36" fmla="*/ 1 w 10"/>
                  <a:gd name="T37" fmla="*/ 9 h 12"/>
                  <a:gd name="T38" fmla="*/ 0 w 10"/>
                  <a:gd name="T39" fmla="*/ 8 h 12"/>
                  <a:gd name="T40" fmla="*/ 0 w 10"/>
                  <a:gd name="T41" fmla="*/ 6 h 12"/>
                  <a:gd name="T42" fmla="*/ 0 w 10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4" name="Freeform 9873">
                <a:extLst>
                  <a:ext uri="{FF2B5EF4-FFF2-40B4-BE49-F238E27FC236}">
                    <a16:creationId xmlns:a16="http://schemas.microsoft.com/office/drawing/2014/main" id="{C6D1D78A-0B1A-421F-8F05-BCBFEDFB1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915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1 w 21"/>
                  <a:gd name="T5" fmla="*/ 6 h 21"/>
                  <a:gd name="T6" fmla="*/ 3 w 21"/>
                  <a:gd name="T7" fmla="*/ 3 h 21"/>
                  <a:gd name="T8" fmla="*/ 6 w 21"/>
                  <a:gd name="T9" fmla="*/ 0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0 h 21"/>
                  <a:gd name="T16" fmla="*/ 18 w 21"/>
                  <a:gd name="T17" fmla="*/ 3 h 21"/>
                  <a:gd name="T18" fmla="*/ 19 w 21"/>
                  <a:gd name="T19" fmla="*/ 6 h 21"/>
                  <a:gd name="T20" fmla="*/ 21 w 21"/>
                  <a:gd name="T21" fmla="*/ 11 h 21"/>
                  <a:gd name="T22" fmla="*/ 21 w 21"/>
                  <a:gd name="T23" fmla="*/ 11 h 21"/>
                  <a:gd name="T24" fmla="*/ 19 w 21"/>
                  <a:gd name="T25" fmla="*/ 14 h 21"/>
                  <a:gd name="T26" fmla="*/ 18 w 21"/>
                  <a:gd name="T27" fmla="*/ 18 h 21"/>
                  <a:gd name="T28" fmla="*/ 15 w 21"/>
                  <a:gd name="T29" fmla="*/ 20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20 h 21"/>
                  <a:gd name="T36" fmla="*/ 3 w 21"/>
                  <a:gd name="T37" fmla="*/ 18 h 21"/>
                  <a:gd name="T38" fmla="*/ 1 w 21"/>
                  <a:gd name="T39" fmla="*/ 14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1" y="11"/>
                    </a:lnTo>
                    <a:lnTo>
                      <a:pt x="19" y="14"/>
                    </a:lnTo>
                    <a:lnTo>
                      <a:pt x="18" y="18"/>
                    </a:lnTo>
                    <a:lnTo>
                      <a:pt x="15" y="20"/>
                    </a:lnTo>
                    <a:lnTo>
                      <a:pt x="10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1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5" name="Freeform 9874">
                <a:extLst>
                  <a:ext uri="{FF2B5EF4-FFF2-40B4-BE49-F238E27FC236}">
                    <a16:creationId xmlns:a16="http://schemas.microsoft.com/office/drawing/2014/main" id="{5B51E9BC-86F8-49FA-AF45-47BCC525C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918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9 w 15"/>
                  <a:gd name="T3" fmla="*/ 0 h 15"/>
                  <a:gd name="T4" fmla="*/ 11 w 15"/>
                  <a:gd name="T5" fmla="*/ 2 h 15"/>
                  <a:gd name="T6" fmla="*/ 12 w 15"/>
                  <a:gd name="T7" fmla="*/ 6 h 15"/>
                  <a:gd name="T8" fmla="*/ 12 w 15"/>
                  <a:gd name="T9" fmla="*/ 6 h 15"/>
                  <a:gd name="T10" fmla="*/ 11 w 15"/>
                  <a:gd name="T11" fmla="*/ 9 h 15"/>
                  <a:gd name="T12" fmla="*/ 9 w 15"/>
                  <a:gd name="T13" fmla="*/ 11 h 15"/>
                  <a:gd name="T14" fmla="*/ 6 w 15"/>
                  <a:gd name="T15" fmla="*/ 14 h 15"/>
                  <a:gd name="T16" fmla="*/ 3 w 15"/>
                  <a:gd name="T17" fmla="*/ 14 h 15"/>
                  <a:gd name="T18" fmla="*/ 3 w 15"/>
                  <a:gd name="T19" fmla="*/ 14 h 15"/>
                  <a:gd name="T20" fmla="*/ 0 w 15"/>
                  <a:gd name="T21" fmla="*/ 14 h 15"/>
                  <a:gd name="T22" fmla="*/ 0 w 15"/>
                  <a:gd name="T23" fmla="*/ 14 h 15"/>
                  <a:gd name="T24" fmla="*/ 3 w 15"/>
                  <a:gd name="T25" fmla="*/ 15 h 15"/>
                  <a:gd name="T26" fmla="*/ 6 w 15"/>
                  <a:gd name="T27" fmla="*/ 15 h 15"/>
                  <a:gd name="T28" fmla="*/ 6 w 15"/>
                  <a:gd name="T29" fmla="*/ 15 h 15"/>
                  <a:gd name="T30" fmla="*/ 9 w 15"/>
                  <a:gd name="T31" fmla="*/ 15 h 15"/>
                  <a:gd name="T32" fmla="*/ 12 w 15"/>
                  <a:gd name="T33" fmla="*/ 14 h 15"/>
                  <a:gd name="T34" fmla="*/ 14 w 15"/>
                  <a:gd name="T35" fmla="*/ 11 h 15"/>
                  <a:gd name="T36" fmla="*/ 15 w 15"/>
                  <a:gd name="T37" fmla="*/ 8 h 15"/>
                  <a:gd name="T38" fmla="*/ 15 w 15"/>
                  <a:gd name="T39" fmla="*/ 8 h 15"/>
                  <a:gd name="T40" fmla="*/ 14 w 15"/>
                  <a:gd name="T41" fmla="*/ 3 h 15"/>
                  <a:gd name="T42" fmla="*/ 9 w 15"/>
                  <a:gd name="T43" fmla="*/ 0 h 15"/>
                  <a:gd name="T44" fmla="*/ 9 w 15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9" y="0"/>
                    </a:lnTo>
                    <a:lnTo>
                      <a:pt x="11" y="2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6" name="Freeform 9875">
                <a:extLst>
                  <a:ext uri="{FF2B5EF4-FFF2-40B4-BE49-F238E27FC236}">
                    <a16:creationId xmlns:a16="http://schemas.microsoft.com/office/drawing/2014/main" id="{2192CA34-8EFC-4EFA-8924-DF630AD43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191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7" name="Freeform 9876">
                <a:extLst>
                  <a:ext uri="{FF2B5EF4-FFF2-40B4-BE49-F238E27FC236}">
                    <a16:creationId xmlns:a16="http://schemas.microsoft.com/office/drawing/2014/main" id="{A2A78A54-BD2A-4ABC-AEEF-79E7CB88D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2535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1 w 21"/>
                  <a:gd name="T5" fmla="*/ 7 h 21"/>
                  <a:gd name="T6" fmla="*/ 3 w 21"/>
                  <a:gd name="T7" fmla="*/ 3 h 21"/>
                  <a:gd name="T8" fmla="*/ 7 w 21"/>
                  <a:gd name="T9" fmla="*/ 1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1 h 21"/>
                  <a:gd name="T16" fmla="*/ 18 w 21"/>
                  <a:gd name="T17" fmla="*/ 3 h 21"/>
                  <a:gd name="T18" fmla="*/ 21 w 21"/>
                  <a:gd name="T19" fmla="*/ 7 h 21"/>
                  <a:gd name="T20" fmla="*/ 21 w 21"/>
                  <a:gd name="T21" fmla="*/ 10 h 21"/>
                  <a:gd name="T22" fmla="*/ 21 w 21"/>
                  <a:gd name="T23" fmla="*/ 10 h 21"/>
                  <a:gd name="T24" fmla="*/ 21 w 21"/>
                  <a:gd name="T25" fmla="*/ 15 h 21"/>
                  <a:gd name="T26" fmla="*/ 18 w 21"/>
                  <a:gd name="T27" fmla="*/ 18 h 21"/>
                  <a:gd name="T28" fmla="*/ 15 w 21"/>
                  <a:gd name="T29" fmla="*/ 21 h 21"/>
                  <a:gd name="T30" fmla="*/ 10 w 21"/>
                  <a:gd name="T31" fmla="*/ 21 h 21"/>
                  <a:gd name="T32" fmla="*/ 10 w 21"/>
                  <a:gd name="T33" fmla="*/ 21 h 21"/>
                  <a:gd name="T34" fmla="*/ 7 w 21"/>
                  <a:gd name="T35" fmla="*/ 21 h 21"/>
                  <a:gd name="T36" fmla="*/ 3 w 21"/>
                  <a:gd name="T37" fmla="*/ 18 h 21"/>
                  <a:gd name="T38" fmla="*/ 1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7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18" y="3"/>
                    </a:lnTo>
                    <a:lnTo>
                      <a:pt x="21" y="7"/>
                    </a:lnTo>
                    <a:lnTo>
                      <a:pt x="21" y="10"/>
                    </a:lnTo>
                    <a:lnTo>
                      <a:pt x="21" y="15"/>
                    </a:lnTo>
                    <a:lnTo>
                      <a:pt x="18" y="18"/>
                    </a:lnTo>
                    <a:lnTo>
                      <a:pt x="15" y="21"/>
                    </a:lnTo>
                    <a:lnTo>
                      <a:pt x="10" y="21"/>
                    </a:lnTo>
                    <a:lnTo>
                      <a:pt x="7" y="21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8" name="Freeform 9877">
                <a:extLst>
                  <a:ext uri="{FF2B5EF4-FFF2-40B4-BE49-F238E27FC236}">
                    <a16:creationId xmlns:a16="http://schemas.microsoft.com/office/drawing/2014/main" id="{81F461CA-F4E1-448F-8410-183FF81F2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538"/>
                <a:ext cx="13" cy="16"/>
              </a:xfrm>
              <a:custGeom>
                <a:avLst/>
                <a:gdLst>
                  <a:gd name="T0" fmla="*/ 7 w 13"/>
                  <a:gd name="T1" fmla="*/ 0 h 16"/>
                  <a:gd name="T2" fmla="*/ 7 w 13"/>
                  <a:gd name="T3" fmla="*/ 0 h 16"/>
                  <a:gd name="T4" fmla="*/ 10 w 13"/>
                  <a:gd name="T5" fmla="*/ 3 h 16"/>
                  <a:gd name="T6" fmla="*/ 10 w 13"/>
                  <a:gd name="T7" fmla="*/ 6 h 16"/>
                  <a:gd name="T8" fmla="*/ 10 w 13"/>
                  <a:gd name="T9" fmla="*/ 6 h 16"/>
                  <a:gd name="T10" fmla="*/ 10 w 13"/>
                  <a:gd name="T11" fmla="*/ 9 h 16"/>
                  <a:gd name="T12" fmla="*/ 9 w 13"/>
                  <a:gd name="T13" fmla="*/ 12 h 16"/>
                  <a:gd name="T14" fmla="*/ 6 w 13"/>
                  <a:gd name="T15" fmla="*/ 13 h 16"/>
                  <a:gd name="T16" fmla="*/ 3 w 13"/>
                  <a:gd name="T17" fmla="*/ 15 h 16"/>
                  <a:gd name="T18" fmla="*/ 3 w 13"/>
                  <a:gd name="T19" fmla="*/ 15 h 16"/>
                  <a:gd name="T20" fmla="*/ 0 w 13"/>
                  <a:gd name="T21" fmla="*/ 13 h 16"/>
                  <a:gd name="T22" fmla="*/ 0 w 13"/>
                  <a:gd name="T23" fmla="*/ 13 h 16"/>
                  <a:gd name="T24" fmla="*/ 1 w 13"/>
                  <a:gd name="T25" fmla="*/ 15 h 16"/>
                  <a:gd name="T26" fmla="*/ 4 w 13"/>
                  <a:gd name="T27" fmla="*/ 16 h 16"/>
                  <a:gd name="T28" fmla="*/ 4 w 13"/>
                  <a:gd name="T29" fmla="*/ 16 h 16"/>
                  <a:gd name="T30" fmla="*/ 9 w 13"/>
                  <a:gd name="T31" fmla="*/ 15 h 16"/>
                  <a:gd name="T32" fmla="*/ 10 w 13"/>
                  <a:gd name="T33" fmla="*/ 13 h 16"/>
                  <a:gd name="T34" fmla="*/ 12 w 13"/>
                  <a:gd name="T35" fmla="*/ 10 h 16"/>
                  <a:gd name="T36" fmla="*/ 13 w 13"/>
                  <a:gd name="T37" fmla="*/ 7 h 16"/>
                  <a:gd name="T38" fmla="*/ 13 w 13"/>
                  <a:gd name="T39" fmla="*/ 7 h 16"/>
                  <a:gd name="T40" fmla="*/ 12 w 13"/>
                  <a:gd name="T41" fmla="*/ 3 h 16"/>
                  <a:gd name="T42" fmla="*/ 7 w 13"/>
                  <a:gd name="T43" fmla="*/ 0 h 16"/>
                  <a:gd name="T44" fmla="*/ 7 w 13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6">
                    <a:moveTo>
                      <a:pt x="7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9" y="15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9" name="Freeform 9878">
                <a:extLst>
                  <a:ext uri="{FF2B5EF4-FFF2-40B4-BE49-F238E27FC236}">
                    <a16:creationId xmlns:a16="http://schemas.microsoft.com/office/drawing/2014/main" id="{7C06A747-14C6-4136-9A9F-E939B3C09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533"/>
                <a:ext cx="12" cy="11"/>
              </a:xfrm>
              <a:custGeom>
                <a:avLst/>
                <a:gdLst>
                  <a:gd name="T0" fmla="*/ 0 w 12"/>
                  <a:gd name="T1" fmla="*/ 6 h 11"/>
                  <a:gd name="T2" fmla="*/ 0 w 12"/>
                  <a:gd name="T3" fmla="*/ 6 h 11"/>
                  <a:gd name="T4" fmla="*/ 2 w 12"/>
                  <a:gd name="T5" fmla="*/ 3 h 11"/>
                  <a:gd name="T6" fmla="*/ 2 w 12"/>
                  <a:gd name="T7" fmla="*/ 2 h 11"/>
                  <a:gd name="T8" fmla="*/ 5 w 12"/>
                  <a:gd name="T9" fmla="*/ 0 h 11"/>
                  <a:gd name="T10" fmla="*/ 6 w 12"/>
                  <a:gd name="T11" fmla="*/ 0 h 11"/>
                  <a:gd name="T12" fmla="*/ 6 w 12"/>
                  <a:gd name="T13" fmla="*/ 0 h 11"/>
                  <a:gd name="T14" fmla="*/ 9 w 12"/>
                  <a:gd name="T15" fmla="*/ 0 h 11"/>
                  <a:gd name="T16" fmla="*/ 11 w 12"/>
                  <a:gd name="T17" fmla="*/ 2 h 11"/>
                  <a:gd name="T18" fmla="*/ 12 w 12"/>
                  <a:gd name="T19" fmla="*/ 3 h 11"/>
                  <a:gd name="T20" fmla="*/ 12 w 12"/>
                  <a:gd name="T21" fmla="*/ 6 h 11"/>
                  <a:gd name="T22" fmla="*/ 12 w 12"/>
                  <a:gd name="T23" fmla="*/ 6 h 11"/>
                  <a:gd name="T24" fmla="*/ 12 w 12"/>
                  <a:gd name="T25" fmla="*/ 8 h 11"/>
                  <a:gd name="T26" fmla="*/ 11 w 12"/>
                  <a:gd name="T27" fmla="*/ 9 h 11"/>
                  <a:gd name="T28" fmla="*/ 9 w 12"/>
                  <a:gd name="T29" fmla="*/ 11 h 11"/>
                  <a:gd name="T30" fmla="*/ 6 w 12"/>
                  <a:gd name="T31" fmla="*/ 11 h 11"/>
                  <a:gd name="T32" fmla="*/ 6 w 12"/>
                  <a:gd name="T33" fmla="*/ 11 h 11"/>
                  <a:gd name="T34" fmla="*/ 5 w 12"/>
                  <a:gd name="T35" fmla="*/ 11 h 11"/>
                  <a:gd name="T36" fmla="*/ 2 w 12"/>
                  <a:gd name="T37" fmla="*/ 9 h 11"/>
                  <a:gd name="T38" fmla="*/ 2 w 12"/>
                  <a:gd name="T39" fmla="*/ 8 h 11"/>
                  <a:gd name="T40" fmla="*/ 0 w 12"/>
                  <a:gd name="T41" fmla="*/ 6 h 11"/>
                  <a:gd name="T42" fmla="*/ 0 w 12"/>
                  <a:gd name="T43" fmla="*/ 6 h 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6" y="11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0" name="Freeform 9879">
                <a:extLst>
                  <a:ext uri="{FF2B5EF4-FFF2-40B4-BE49-F238E27FC236}">
                    <a16:creationId xmlns:a16="http://schemas.microsoft.com/office/drawing/2014/main" id="{2B46D414-73CC-4166-91B0-24A8A7B6D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678"/>
                <a:ext cx="65" cy="819"/>
              </a:xfrm>
              <a:custGeom>
                <a:avLst/>
                <a:gdLst>
                  <a:gd name="T0" fmla="*/ 0 w 65"/>
                  <a:gd name="T1" fmla="*/ 0 h 819"/>
                  <a:gd name="T2" fmla="*/ 11 w 65"/>
                  <a:gd name="T3" fmla="*/ 39 h 819"/>
                  <a:gd name="T4" fmla="*/ 18 w 65"/>
                  <a:gd name="T5" fmla="*/ 51 h 819"/>
                  <a:gd name="T6" fmla="*/ 21 w 65"/>
                  <a:gd name="T7" fmla="*/ 56 h 819"/>
                  <a:gd name="T8" fmla="*/ 33 w 65"/>
                  <a:gd name="T9" fmla="*/ 69 h 819"/>
                  <a:gd name="T10" fmla="*/ 38 w 65"/>
                  <a:gd name="T11" fmla="*/ 75 h 819"/>
                  <a:gd name="T12" fmla="*/ 47 w 65"/>
                  <a:gd name="T13" fmla="*/ 95 h 819"/>
                  <a:gd name="T14" fmla="*/ 51 w 65"/>
                  <a:gd name="T15" fmla="*/ 102 h 819"/>
                  <a:gd name="T16" fmla="*/ 63 w 65"/>
                  <a:gd name="T17" fmla="*/ 120 h 819"/>
                  <a:gd name="T18" fmla="*/ 65 w 65"/>
                  <a:gd name="T19" fmla="*/ 126 h 819"/>
                  <a:gd name="T20" fmla="*/ 62 w 65"/>
                  <a:gd name="T21" fmla="*/ 140 h 819"/>
                  <a:gd name="T22" fmla="*/ 59 w 65"/>
                  <a:gd name="T23" fmla="*/ 153 h 819"/>
                  <a:gd name="T24" fmla="*/ 60 w 65"/>
                  <a:gd name="T25" fmla="*/ 162 h 819"/>
                  <a:gd name="T26" fmla="*/ 62 w 65"/>
                  <a:gd name="T27" fmla="*/ 171 h 819"/>
                  <a:gd name="T28" fmla="*/ 57 w 65"/>
                  <a:gd name="T29" fmla="*/ 183 h 819"/>
                  <a:gd name="T30" fmla="*/ 36 w 65"/>
                  <a:gd name="T31" fmla="*/ 219 h 819"/>
                  <a:gd name="T32" fmla="*/ 30 w 65"/>
                  <a:gd name="T33" fmla="*/ 236 h 819"/>
                  <a:gd name="T34" fmla="*/ 27 w 65"/>
                  <a:gd name="T35" fmla="*/ 251 h 819"/>
                  <a:gd name="T36" fmla="*/ 27 w 65"/>
                  <a:gd name="T37" fmla="*/ 267 h 819"/>
                  <a:gd name="T38" fmla="*/ 29 w 65"/>
                  <a:gd name="T39" fmla="*/ 272 h 819"/>
                  <a:gd name="T40" fmla="*/ 32 w 65"/>
                  <a:gd name="T41" fmla="*/ 317 h 819"/>
                  <a:gd name="T42" fmla="*/ 38 w 65"/>
                  <a:gd name="T43" fmla="*/ 335 h 819"/>
                  <a:gd name="T44" fmla="*/ 42 w 65"/>
                  <a:gd name="T45" fmla="*/ 342 h 819"/>
                  <a:gd name="T46" fmla="*/ 36 w 65"/>
                  <a:gd name="T47" fmla="*/ 359 h 819"/>
                  <a:gd name="T48" fmla="*/ 38 w 65"/>
                  <a:gd name="T49" fmla="*/ 384 h 819"/>
                  <a:gd name="T50" fmla="*/ 44 w 65"/>
                  <a:gd name="T51" fmla="*/ 431 h 819"/>
                  <a:gd name="T52" fmla="*/ 44 w 65"/>
                  <a:gd name="T53" fmla="*/ 440 h 819"/>
                  <a:gd name="T54" fmla="*/ 36 w 65"/>
                  <a:gd name="T55" fmla="*/ 468 h 819"/>
                  <a:gd name="T56" fmla="*/ 29 w 65"/>
                  <a:gd name="T57" fmla="*/ 497 h 819"/>
                  <a:gd name="T58" fmla="*/ 30 w 65"/>
                  <a:gd name="T59" fmla="*/ 506 h 819"/>
                  <a:gd name="T60" fmla="*/ 32 w 65"/>
                  <a:gd name="T61" fmla="*/ 525 h 819"/>
                  <a:gd name="T62" fmla="*/ 27 w 65"/>
                  <a:gd name="T63" fmla="*/ 546 h 819"/>
                  <a:gd name="T64" fmla="*/ 26 w 65"/>
                  <a:gd name="T65" fmla="*/ 554 h 819"/>
                  <a:gd name="T66" fmla="*/ 26 w 65"/>
                  <a:gd name="T67" fmla="*/ 582 h 819"/>
                  <a:gd name="T68" fmla="*/ 26 w 65"/>
                  <a:gd name="T69" fmla="*/ 591 h 819"/>
                  <a:gd name="T70" fmla="*/ 23 w 65"/>
                  <a:gd name="T71" fmla="*/ 635 h 819"/>
                  <a:gd name="T72" fmla="*/ 18 w 65"/>
                  <a:gd name="T73" fmla="*/ 675 h 819"/>
                  <a:gd name="T74" fmla="*/ 14 w 65"/>
                  <a:gd name="T75" fmla="*/ 719 h 819"/>
                  <a:gd name="T76" fmla="*/ 12 w 65"/>
                  <a:gd name="T77" fmla="*/ 801 h 81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65" h="819">
                    <a:moveTo>
                      <a:pt x="0" y="0"/>
                    </a:moveTo>
                    <a:lnTo>
                      <a:pt x="0" y="0"/>
                    </a:lnTo>
                    <a:lnTo>
                      <a:pt x="6" y="21"/>
                    </a:lnTo>
                    <a:lnTo>
                      <a:pt x="11" y="39"/>
                    </a:lnTo>
                    <a:lnTo>
                      <a:pt x="15" y="47"/>
                    </a:lnTo>
                    <a:lnTo>
                      <a:pt x="18" y="51"/>
                    </a:lnTo>
                    <a:lnTo>
                      <a:pt x="21" y="56"/>
                    </a:lnTo>
                    <a:lnTo>
                      <a:pt x="27" y="62"/>
                    </a:lnTo>
                    <a:lnTo>
                      <a:pt x="33" y="69"/>
                    </a:lnTo>
                    <a:lnTo>
                      <a:pt x="38" y="75"/>
                    </a:lnTo>
                    <a:lnTo>
                      <a:pt x="44" y="89"/>
                    </a:lnTo>
                    <a:lnTo>
                      <a:pt x="47" y="95"/>
                    </a:lnTo>
                    <a:lnTo>
                      <a:pt x="51" y="102"/>
                    </a:lnTo>
                    <a:lnTo>
                      <a:pt x="60" y="113"/>
                    </a:lnTo>
                    <a:lnTo>
                      <a:pt x="63" y="120"/>
                    </a:lnTo>
                    <a:lnTo>
                      <a:pt x="65" y="126"/>
                    </a:lnTo>
                    <a:lnTo>
                      <a:pt x="63" y="134"/>
                    </a:lnTo>
                    <a:lnTo>
                      <a:pt x="62" y="140"/>
                    </a:lnTo>
                    <a:lnTo>
                      <a:pt x="60" y="147"/>
                    </a:lnTo>
                    <a:lnTo>
                      <a:pt x="59" y="153"/>
                    </a:lnTo>
                    <a:lnTo>
                      <a:pt x="60" y="162"/>
                    </a:lnTo>
                    <a:lnTo>
                      <a:pt x="62" y="171"/>
                    </a:lnTo>
                    <a:lnTo>
                      <a:pt x="60" y="176"/>
                    </a:lnTo>
                    <a:lnTo>
                      <a:pt x="57" y="183"/>
                    </a:lnTo>
                    <a:lnTo>
                      <a:pt x="47" y="200"/>
                    </a:lnTo>
                    <a:lnTo>
                      <a:pt x="36" y="219"/>
                    </a:lnTo>
                    <a:lnTo>
                      <a:pt x="33" y="228"/>
                    </a:lnTo>
                    <a:lnTo>
                      <a:pt x="30" y="236"/>
                    </a:lnTo>
                    <a:lnTo>
                      <a:pt x="27" y="251"/>
                    </a:lnTo>
                    <a:lnTo>
                      <a:pt x="27" y="263"/>
                    </a:lnTo>
                    <a:lnTo>
                      <a:pt x="27" y="267"/>
                    </a:lnTo>
                    <a:lnTo>
                      <a:pt x="29" y="272"/>
                    </a:lnTo>
                    <a:lnTo>
                      <a:pt x="30" y="308"/>
                    </a:lnTo>
                    <a:lnTo>
                      <a:pt x="32" y="317"/>
                    </a:lnTo>
                    <a:lnTo>
                      <a:pt x="35" y="326"/>
                    </a:lnTo>
                    <a:lnTo>
                      <a:pt x="38" y="335"/>
                    </a:lnTo>
                    <a:lnTo>
                      <a:pt x="42" y="342"/>
                    </a:lnTo>
                    <a:lnTo>
                      <a:pt x="39" y="350"/>
                    </a:lnTo>
                    <a:lnTo>
                      <a:pt x="36" y="359"/>
                    </a:lnTo>
                    <a:lnTo>
                      <a:pt x="36" y="372"/>
                    </a:lnTo>
                    <a:lnTo>
                      <a:pt x="38" y="384"/>
                    </a:lnTo>
                    <a:lnTo>
                      <a:pt x="41" y="411"/>
                    </a:lnTo>
                    <a:lnTo>
                      <a:pt x="44" y="431"/>
                    </a:lnTo>
                    <a:lnTo>
                      <a:pt x="44" y="440"/>
                    </a:lnTo>
                    <a:lnTo>
                      <a:pt x="42" y="449"/>
                    </a:lnTo>
                    <a:lnTo>
                      <a:pt x="36" y="468"/>
                    </a:lnTo>
                    <a:lnTo>
                      <a:pt x="30" y="488"/>
                    </a:lnTo>
                    <a:lnTo>
                      <a:pt x="29" y="497"/>
                    </a:lnTo>
                    <a:lnTo>
                      <a:pt x="30" y="506"/>
                    </a:lnTo>
                    <a:lnTo>
                      <a:pt x="32" y="513"/>
                    </a:lnTo>
                    <a:lnTo>
                      <a:pt x="32" y="525"/>
                    </a:lnTo>
                    <a:lnTo>
                      <a:pt x="29" y="536"/>
                    </a:lnTo>
                    <a:lnTo>
                      <a:pt x="27" y="546"/>
                    </a:lnTo>
                    <a:lnTo>
                      <a:pt x="26" y="554"/>
                    </a:lnTo>
                    <a:lnTo>
                      <a:pt x="24" y="564"/>
                    </a:lnTo>
                    <a:lnTo>
                      <a:pt x="26" y="582"/>
                    </a:lnTo>
                    <a:lnTo>
                      <a:pt x="26" y="591"/>
                    </a:lnTo>
                    <a:lnTo>
                      <a:pt x="24" y="605"/>
                    </a:lnTo>
                    <a:lnTo>
                      <a:pt x="23" y="635"/>
                    </a:lnTo>
                    <a:lnTo>
                      <a:pt x="18" y="675"/>
                    </a:lnTo>
                    <a:lnTo>
                      <a:pt x="14" y="719"/>
                    </a:lnTo>
                    <a:lnTo>
                      <a:pt x="12" y="770"/>
                    </a:lnTo>
                    <a:lnTo>
                      <a:pt x="12" y="801"/>
                    </a:lnTo>
                    <a:lnTo>
                      <a:pt x="14" y="8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1" name="Freeform 9880">
                <a:extLst>
                  <a:ext uri="{FF2B5EF4-FFF2-40B4-BE49-F238E27FC236}">
                    <a16:creationId xmlns:a16="http://schemas.microsoft.com/office/drawing/2014/main" id="{5CF2799B-BD08-4189-BE6B-A7453E991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669"/>
                <a:ext cx="51" cy="857"/>
              </a:xfrm>
              <a:custGeom>
                <a:avLst/>
                <a:gdLst>
                  <a:gd name="T0" fmla="*/ 0 w 51"/>
                  <a:gd name="T1" fmla="*/ 0 h 857"/>
                  <a:gd name="T2" fmla="*/ 3 w 51"/>
                  <a:gd name="T3" fmla="*/ 23 h 857"/>
                  <a:gd name="T4" fmla="*/ 6 w 51"/>
                  <a:gd name="T5" fmla="*/ 60 h 857"/>
                  <a:gd name="T6" fmla="*/ 9 w 51"/>
                  <a:gd name="T7" fmla="*/ 68 h 857"/>
                  <a:gd name="T8" fmla="*/ 19 w 51"/>
                  <a:gd name="T9" fmla="*/ 83 h 857"/>
                  <a:gd name="T10" fmla="*/ 25 w 51"/>
                  <a:gd name="T11" fmla="*/ 95 h 857"/>
                  <a:gd name="T12" fmla="*/ 28 w 51"/>
                  <a:gd name="T13" fmla="*/ 114 h 857"/>
                  <a:gd name="T14" fmla="*/ 27 w 51"/>
                  <a:gd name="T15" fmla="*/ 126 h 857"/>
                  <a:gd name="T16" fmla="*/ 22 w 51"/>
                  <a:gd name="T17" fmla="*/ 132 h 857"/>
                  <a:gd name="T18" fmla="*/ 40 w 51"/>
                  <a:gd name="T19" fmla="*/ 150 h 857"/>
                  <a:gd name="T20" fmla="*/ 40 w 51"/>
                  <a:gd name="T21" fmla="*/ 159 h 857"/>
                  <a:gd name="T22" fmla="*/ 34 w 51"/>
                  <a:gd name="T23" fmla="*/ 186 h 857"/>
                  <a:gd name="T24" fmla="*/ 30 w 51"/>
                  <a:gd name="T25" fmla="*/ 195 h 857"/>
                  <a:gd name="T26" fmla="*/ 25 w 51"/>
                  <a:gd name="T27" fmla="*/ 219 h 857"/>
                  <a:gd name="T28" fmla="*/ 28 w 51"/>
                  <a:gd name="T29" fmla="*/ 240 h 857"/>
                  <a:gd name="T30" fmla="*/ 40 w 51"/>
                  <a:gd name="T31" fmla="*/ 282 h 857"/>
                  <a:gd name="T32" fmla="*/ 42 w 51"/>
                  <a:gd name="T33" fmla="*/ 291 h 857"/>
                  <a:gd name="T34" fmla="*/ 40 w 51"/>
                  <a:gd name="T35" fmla="*/ 318 h 857"/>
                  <a:gd name="T36" fmla="*/ 39 w 51"/>
                  <a:gd name="T37" fmla="*/ 345 h 857"/>
                  <a:gd name="T38" fmla="*/ 39 w 51"/>
                  <a:gd name="T39" fmla="*/ 354 h 857"/>
                  <a:gd name="T40" fmla="*/ 46 w 51"/>
                  <a:gd name="T41" fmla="*/ 407 h 857"/>
                  <a:gd name="T42" fmla="*/ 46 w 51"/>
                  <a:gd name="T43" fmla="*/ 425 h 857"/>
                  <a:gd name="T44" fmla="*/ 48 w 51"/>
                  <a:gd name="T45" fmla="*/ 444 h 857"/>
                  <a:gd name="T46" fmla="*/ 51 w 51"/>
                  <a:gd name="T47" fmla="*/ 465 h 857"/>
                  <a:gd name="T48" fmla="*/ 49 w 51"/>
                  <a:gd name="T49" fmla="*/ 482 h 857"/>
                  <a:gd name="T50" fmla="*/ 45 w 51"/>
                  <a:gd name="T51" fmla="*/ 497 h 857"/>
                  <a:gd name="T52" fmla="*/ 36 w 51"/>
                  <a:gd name="T53" fmla="*/ 540 h 857"/>
                  <a:gd name="T54" fmla="*/ 36 w 51"/>
                  <a:gd name="T55" fmla="*/ 585 h 857"/>
                  <a:gd name="T56" fmla="*/ 37 w 51"/>
                  <a:gd name="T57" fmla="*/ 621 h 857"/>
                  <a:gd name="T58" fmla="*/ 36 w 51"/>
                  <a:gd name="T59" fmla="*/ 659 h 857"/>
                  <a:gd name="T60" fmla="*/ 31 w 51"/>
                  <a:gd name="T61" fmla="*/ 678 h 857"/>
                  <a:gd name="T62" fmla="*/ 25 w 51"/>
                  <a:gd name="T63" fmla="*/ 699 h 857"/>
                  <a:gd name="T64" fmla="*/ 27 w 51"/>
                  <a:gd name="T65" fmla="*/ 723 h 857"/>
                  <a:gd name="T66" fmla="*/ 30 w 51"/>
                  <a:gd name="T67" fmla="*/ 749 h 857"/>
                  <a:gd name="T68" fmla="*/ 28 w 51"/>
                  <a:gd name="T69" fmla="*/ 770 h 857"/>
                  <a:gd name="T70" fmla="*/ 22 w 51"/>
                  <a:gd name="T71" fmla="*/ 812 h 857"/>
                  <a:gd name="T72" fmla="*/ 21 w 51"/>
                  <a:gd name="T73" fmla="*/ 831 h 857"/>
                  <a:gd name="T74" fmla="*/ 24 w 51"/>
                  <a:gd name="T75" fmla="*/ 839 h 857"/>
                  <a:gd name="T76" fmla="*/ 27 w 51"/>
                  <a:gd name="T77" fmla="*/ 851 h 85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51" h="857">
                    <a:moveTo>
                      <a:pt x="0" y="0"/>
                    </a:moveTo>
                    <a:lnTo>
                      <a:pt x="0" y="0"/>
                    </a:lnTo>
                    <a:lnTo>
                      <a:pt x="1" y="9"/>
                    </a:lnTo>
                    <a:lnTo>
                      <a:pt x="3" y="23"/>
                    </a:lnTo>
                    <a:lnTo>
                      <a:pt x="6" y="60"/>
                    </a:lnTo>
                    <a:lnTo>
                      <a:pt x="9" y="68"/>
                    </a:lnTo>
                    <a:lnTo>
                      <a:pt x="10" y="72"/>
                    </a:lnTo>
                    <a:lnTo>
                      <a:pt x="19" y="83"/>
                    </a:lnTo>
                    <a:lnTo>
                      <a:pt x="25" y="95"/>
                    </a:lnTo>
                    <a:lnTo>
                      <a:pt x="28" y="107"/>
                    </a:lnTo>
                    <a:lnTo>
                      <a:pt x="28" y="114"/>
                    </a:lnTo>
                    <a:lnTo>
                      <a:pt x="28" y="120"/>
                    </a:lnTo>
                    <a:lnTo>
                      <a:pt x="27" y="126"/>
                    </a:lnTo>
                    <a:lnTo>
                      <a:pt x="22" y="132"/>
                    </a:lnTo>
                    <a:lnTo>
                      <a:pt x="40" y="150"/>
                    </a:lnTo>
                    <a:lnTo>
                      <a:pt x="40" y="153"/>
                    </a:lnTo>
                    <a:lnTo>
                      <a:pt x="40" y="159"/>
                    </a:lnTo>
                    <a:lnTo>
                      <a:pt x="39" y="171"/>
                    </a:lnTo>
                    <a:lnTo>
                      <a:pt x="34" y="186"/>
                    </a:lnTo>
                    <a:lnTo>
                      <a:pt x="30" y="195"/>
                    </a:lnTo>
                    <a:lnTo>
                      <a:pt x="27" y="207"/>
                    </a:lnTo>
                    <a:lnTo>
                      <a:pt x="25" y="219"/>
                    </a:lnTo>
                    <a:lnTo>
                      <a:pt x="25" y="230"/>
                    </a:lnTo>
                    <a:lnTo>
                      <a:pt x="28" y="240"/>
                    </a:lnTo>
                    <a:lnTo>
                      <a:pt x="34" y="263"/>
                    </a:lnTo>
                    <a:lnTo>
                      <a:pt x="40" y="282"/>
                    </a:lnTo>
                    <a:lnTo>
                      <a:pt x="42" y="291"/>
                    </a:lnTo>
                    <a:lnTo>
                      <a:pt x="42" y="300"/>
                    </a:lnTo>
                    <a:lnTo>
                      <a:pt x="40" y="318"/>
                    </a:lnTo>
                    <a:lnTo>
                      <a:pt x="39" y="336"/>
                    </a:lnTo>
                    <a:lnTo>
                      <a:pt x="39" y="345"/>
                    </a:lnTo>
                    <a:lnTo>
                      <a:pt x="39" y="354"/>
                    </a:lnTo>
                    <a:lnTo>
                      <a:pt x="43" y="389"/>
                    </a:lnTo>
                    <a:lnTo>
                      <a:pt x="46" y="407"/>
                    </a:lnTo>
                    <a:lnTo>
                      <a:pt x="46" y="425"/>
                    </a:lnTo>
                    <a:lnTo>
                      <a:pt x="46" y="435"/>
                    </a:lnTo>
                    <a:lnTo>
                      <a:pt x="48" y="444"/>
                    </a:lnTo>
                    <a:lnTo>
                      <a:pt x="51" y="465"/>
                    </a:lnTo>
                    <a:lnTo>
                      <a:pt x="51" y="473"/>
                    </a:lnTo>
                    <a:lnTo>
                      <a:pt x="49" y="482"/>
                    </a:lnTo>
                    <a:lnTo>
                      <a:pt x="45" y="497"/>
                    </a:lnTo>
                    <a:lnTo>
                      <a:pt x="39" y="519"/>
                    </a:lnTo>
                    <a:lnTo>
                      <a:pt x="36" y="540"/>
                    </a:lnTo>
                    <a:lnTo>
                      <a:pt x="34" y="561"/>
                    </a:lnTo>
                    <a:lnTo>
                      <a:pt x="36" y="585"/>
                    </a:lnTo>
                    <a:lnTo>
                      <a:pt x="37" y="621"/>
                    </a:lnTo>
                    <a:lnTo>
                      <a:pt x="37" y="641"/>
                    </a:lnTo>
                    <a:lnTo>
                      <a:pt x="36" y="659"/>
                    </a:lnTo>
                    <a:lnTo>
                      <a:pt x="31" y="678"/>
                    </a:lnTo>
                    <a:lnTo>
                      <a:pt x="25" y="699"/>
                    </a:lnTo>
                    <a:lnTo>
                      <a:pt x="25" y="711"/>
                    </a:lnTo>
                    <a:lnTo>
                      <a:pt x="27" y="723"/>
                    </a:lnTo>
                    <a:lnTo>
                      <a:pt x="28" y="735"/>
                    </a:lnTo>
                    <a:lnTo>
                      <a:pt x="30" y="749"/>
                    </a:lnTo>
                    <a:lnTo>
                      <a:pt x="28" y="770"/>
                    </a:lnTo>
                    <a:lnTo>
                      <a:pt x="25" y="791"/>
                    </a:lnTo>
                    <a:lnTo>
                      <a:pt x="22" y="812"/>
                    </a:lnTo>
                    <a:lnTo>
                      <a:pt x="21" y="831"/>
                    </a:lnTo>
                    <a:lnTo>
                      <a:pt x="22" y="837"/>
                    </a:lnTo>
                    <a:lnTo>
                      <a:pt x="24" y="839"/>
                    </a:lnTo>
                    <a:lnTo>
                      <a:pt x="27" y="851"/>
                    </a:lnTo>
                    <a:lnTo>
                      <a:pt x="28" y="8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2" name="Freeform 9881">
                <a:extLst>
                  <a:ext uri="{FF2B5EF4-FFF2-40B4-BE49-F238E27FC236}">
                    <a16:creationId xmlns:a16="http://schemas.microsoft.com/office/drawing/2014/main" id="{0C892974-E458-46E1-96A3-A9AEE4EEA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734"/>
                <a:ext cx="50" cy="16"/>
              </a:xfrm>
              <a:custGeom>
                <a:avLst/>
                <a:gdLst>
                  <a:gd name="T0" fmla="*/ 0 w 50"/>
                  <a:gd name="T1" fmla="*/ 16 h 16"/>
                  <a:gd name="T2" fmla="*/ 0 w 50"/>
                  <a:gd name="T3" fmla="*/ 16 h 16"/>
                  <a:gd name="T4" fmla="*/ 12 w 50"/>
                  <a:gd name="T5" fmla="*/ 12 h 16"/>
                  <a:gd name="T6" fmla="*/ 26 w 50"/>
                  <a:gd name="T7" fmla="*/ 9 h 16"/>
                  <a:gd name="T8" fmla="*/ 38 w 50"/>
                  <a:gd name="T9" fmla="*/ 6 h 16"/>
                  <a:gd name="T10" fmla="*/ 48 w 50"/>
                  <a:gd name="T11" fmla="*/ 0 h 16"/>
                  <a:gd name="T12" fmla="*/ 48 w 50"/>
                  <a:gd name="T13" fmla="*/ 0 h 16"/>
                  <a:gd name="T14" fmla="*/ 50 w 50"/>
                  <a:gd name="T15" fmla="*/ 1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6">
                    <a:moveTo>
                      <a:pt x="0" y="16"/>
                    </a:moveTo>
                    <a:lnTo>
                      <a:pt x="0" y="16"/>
                    </a:lnTo>
                    <a:lnTo>
                      <a:pt x="12" y="12"/>
                    </a:lnTo>
                    <a:lnTo>
                      <a:pt x="26" y="9"/>
                    </a:lnTo>
                    <a:lnTo>
                      <a:pt x="38" y="6"/>
                    </a:lnTo>
                    <a:lnTo>
                      <a:pt x="48" y="0"/>
                    </a:lnTo>
                    <a:lnTo>
                      <a:pt x="5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3" name="Freeform 9882">
                <a:extLst>
                  <a:ext uri="{FF2B5EF4-FFF2-40B4-BE49-F238E27FC236}">
                    <a16:creationId xmlns:a16="http://schemas.microsoft.com/office/drawing/2014/main" id="{B37F663C-3CF1-4F99-AC06-EAF0E3C23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97"/>
                <a:ext cx="41" cy="6"/>
              </a:xfrm>
              <a:custGeom>
                <a:avLst/>
                <a:gdLst>
                  <a:gd name="T0" fmla="*/ 41 w 41"/>
                  <a:gd name="T1" fmla="*/ 6 h 6"/>
                  <a:gd name="T2" fmla="*/ 41 w 41"/>
                  <a:gd name="T3" fmla="*/ 6 h 6"/>
                  <a:gd name="T4" fmla="*/ 30 w 41"/>
                  <a:gd name="T5" fmla="*/ 1 h 6"/>
                  <a:gd name="T6" fmla="*/ 21 w 41"/>
                  <a:gd name="T7" fmla="*/ 0 h 6"/>
                  <a:gd name="T8" fmla="*/ 11 w 41"/>
                  <a:gd name="T9" fmla="*/ 0 h 6"/>
                  <a:gd name="T10" fmla="*/ 6 w 41"/>
                  <a:gd name="T11" fmla="*/ 0 h 6"/>
                  <a:gd name="T12" fmla="*/ 0 w 41"/>
                  <a:gd name="T13" fmla="*/ 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">
                    <a:moveTo>
                      <a:pt x="41" y="6"/>
                    </a:moveTo>
                    <a:lnTo>
                      <a:pt x="41" y="6"/>
                    </a:lnTo>
                    <a:lnTo>
                      <a:pt x="30" y="1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4" name="Freeform 9883">
                <a:extLst>
                  <a:ext uri="{FF2B5EF4-FFF2-40B4-BE49-F238E27FC236}">
                    <a16:creationId xmlns:a16="http://schemas.microsoft.com/office/drawing/2014/main" id="{C547B5F1-29A7-45C8-969A-0BF6CDECC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776"/>
                <a:ext cx="99" cy="81"/>
              </a:xfrm>
              <a:custGeom>
                <a:avLst/>
                <a:gdLst>
                  <a:gd name="T0" fmla="*/ 0 w 99"/>
                  <a:gd name="T1" fmla="*/ 27 h 81"/>
                  <a:gd name="T2" fmla="*/ 0 w 99"/>
                  <a:gd name="T3" fmla="*/ 27 h 81"/>
                  <a:gd name="T4" fmla="*/ 7 w 99"/>
                  <a:gd name="T5" fmla="*/ 16 h 81"/>
                  <a:gd name="T6" fmla="*/ 18 w 99"/>
                  <a:gd name="T7" fmla="*/ 7 h 81"/>
                  <a:gd name="T8" fmla="*/ 30 w 99"/>
                  <a:gd name="T9" fmla="*/ 1 h 81"/>
                  <a:gd name="T10" fmla="*/ 36 w 99"/>
                  <a:gd name="T11" fmla="*/ 0 h 81"/>
                  <a:gd name="T12" fmla="*/ 42 w 99"/>
                  <a:gd name="T13" fmla="*/ 0 h 81"/>
                  <a:gd name="T14" fmla="*/ 42 w 99"/>
                  <a:gd name="T15" fmla="*/ 0 h 81"/>
                  <a:gd name="T16" fmla="*/ 48 w 99"/>
                  <a:gd name="T17" fmla="*/ 1 h 81"/>
                  <a:gd name="T18" fmla="*/ 55 w 99"/>
                  <a:gd name="T19" fmla="*/ 4 h 81"/>
                  <a:gd name="T20" fmla="*/ 61 w 99"/>
                  <a:gd name="T21" fmla="*/ 10 h 81"/>
                  <a:gd name="T22" fmla="*/ 67 w 99"/>
                  <a:gd name="T23" fmla="*/ 16 h 81"/>
                  <a:gd name="T24" fmla="*/ 67 w 99"/>
                  <a:gd name="T25" fmla="*/ 16 h 81"/>
                  <a:gd name="T26" fmla="*/ 75 w 99"/>
                  <a:gd name="T27" fmla="*/ 27 h 81"/>
                  <a:gd name="T28" fmla="*/ 85 w 99"/>
                  <a:gd name="T29" fmla="*/ 46 h 81"/>
                  <a:gd name="T30" fmla="*/ 94 w 99"/>
                  <a:gd name="T31" fmla="*/ 67 h 81"/>
                  <a:gd name="T32" fmla="*/ 97 w 99"/>
                  <a:gd name="T33" fmla="*/ 75 h 81"/>
                  <a:gd name="T34" fmla="*/ 99 w 99"/>
                  <a:gd name="T35" fmla="*/ 81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9" h="81">
                    <a:moveTo>
                      <a:pt x="0" y="27"/>
                    </a:moveTo>
                    <a:lnTo>
                      <a:pt x="0" y="27"/>
                    </a:lnTo>
                    <a:lnTo>
                      <a:pt x="7" y="16"/>
                    </a:lnTo>
                    <a:lnTo>
                      <a:pt x="18" y="7"/>
                    </a:lnTo>
                    <a:lnTo>
                      <a:pt x="30" y="1"/>
                    </a:lnTo>
                    <a:lnTo>
                      <a:pt x="36" y="0"/>
                    </a:lnTo>
                    <a:lnTo>
                      <a:pt x="42" y="0"/>
                    </a:lnTo>
                    <a:lnTo>
                      <a:pt x="48" y="1"/>
                    </a:lnTo>
                    <a:lnTo>
                      <a:pt x="55" y="4"/>
                    </a:lnTo>
                    <a:lnTo>
                      <a:pt x="61" y="10"/>
                    </a:lnTo>
                    <a:lnTo>
                      <a:pt x="67" y="16"/>
                    </a:lnTo>
                    <a:lnTo>
                      <a:pt x="75" y="27"/>
                    </a:lnTo>
                    <a:lnTo>
                      <a:pt x="85" y="46"/>
                    </a:lnTo>
                    <a:lnTo>
                      <a:pt x="94" y="67"/>
                    </a:lnTo>
                    <a:lnTo>
                      <a:pt x="97" y="75"/>
                    </a:lnTo>
                    <a:lnTo>
                      <a:pt x="99" y="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5" name="Freeform 9884">
                <a:extLst>
                  <a:ext uri="{FF2B5EF4-FFF2-40B4-BE49-F238E27FC236}">
                    <a16:creationId xmlns:a16="http://schemas.microsoft.com/office/drawing/2014/main" id="{E05FC58D-CBA9-46D1-92DB-919917A0C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656"/>
                <a:ext cx="34" cy="165"/>
              </a:xfrm>
              <a:custGeom>
                <a:avLst/>
                <a:gdLst>
                  <a:gd name="T0" fmla="*/ 0 w 34"/>
                  <a:gd name="T1" fmla="*/ 0 h 165"/>
                  <a:gd name="T2" fmla="*/ 0 w 34"/>
                  <a:gd name="T3" fmla="*/ 0 h 165"/>
                  <a:gd name="T4" fmla="*/ 3 w 34"/>
                  <a:gd name="T5" fmla="*/ 13 h 165"/>
                  <a:gd name="T6" fmla="*/ 7 w 34"/>
                  <a:gd name="T7" fmla="*/ 25 h 165"/>
                  <a:gd name="T8" fmla="*/ 12 w 34"/>
                  <a:gd name="T9" fmla="*/ 34 h 165"/>
                  <a:gd name="T10" fmla="*/ 12 w 34"/>
                  <a:gd name="T11" fmla="*/ 34 h 165"/>
                  <a:gd name="T12" fmla="*/ 15 w 34"/>
                  <a:gd name="T13" fmla="*/ 39 h 165"/>
                  <a:gd name="T14" fmla="*/ 15 w 34"/>
                  <a:gd name="T15" fmla="*/ 43 h 165"/>
                  <a:gd name="T16" fmla="*/ 13 w 34"/>
                  <a:gd name="T17" fmla="*/ 54 h 165"/>
                  <a:gd name="T18" fmla="*/ 10 w 34"/>
                  <a:gd name="T19" fmla="*/ 63 h 165"/>
                  <a:gd name="T20" fmla="*/ 10 w 34"/>
                  <a:gd name="T21" fmla="*/ 67 h 165"/>
                  <a:gd name="T22" fmla="*/ 12 w 34"/>
                  <a:gd name="T23" fmla="*/ 72 h 165"/>
                  <a:gd name="T24" fmla="*/ 12 w 34"/>
                  <a:gd name="T25" fmla="*/ 72 h 165"/>
                  <a:gd name="T26" fmla="*/ 24 w 34"/>
                  <a:gd name="T27" fmla="*/ 97 h 165"/>
                  <a:gd name="T28" fmla="*/ 30 w 34"/>
                  <a:gd name="T29" fmla="*/ 109 h 165"/>
                  <a:gd name="T30" fmla="*/ 34 w 34"/>
                  <a:gd name="T31" fmla="*/ 123 h 165"/>
                  <a:gd name="T32" fmla="*/ 34 w 34"/>
                  <a:gd name="T33" fmla="*/ 123 h 165"/>
                  <a:gd name="T34" fmla="*/ 34 w 34"/>
                  <a:gd name="T35" fmla="*/ 127 h 165"/>
                  <a:gd name="T36" fmla="*/ 33 w 34"/>
                  <a:gd name="T37" fmla="*/ 132 h 165"/>
                  <a:gd name="T38" fmla="*/ 24 w 34"/>
                  <a:gd name="T39" fmla="*/ 145 h 165"/>
                  <a:gd name="T40" fmla="*/ 19 w 34"/>
                  <a:gd name="T41" fmla="*/ 151 h 165"/>
                  <a:gd name="T42" fmla="*/ 13 w 34"/>
                  <a:gd name="T43" fmla="*/ 157 h 165"/>
                  <a:gd name="T44" fmla="*/ 6 w 34"/>
                  <a:gd name="T45" fmla="*/ 162 h 165"/>
                  <a:gd name="T46" fmla="*/ 0 w 34"/>
                  <a:gd name="T47" fmla="*/ 165 h 16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4" h="165">
                    <a:moveTo>
                      <a:pt x="0" y="0"/>
                    </a:moveTo>
                    <a:lnTo>
                      <a:pt x="0" y="0"/>
                    </a:lnTo>
                    <a:lnTo>
                      <a:pt x="3" y="13"/>
                    </a:lnTo>
                    <a:lnTo>
                      <a:pt x="7" y="25"/>
                    </a:lnTo>
                    <a:lnTo>
                      <a:pt x="12" y="34"/>
                    </a:lnTo>
                    <a:lnTo>
                      <a:pt x="15" y="39"/>
                    </a:lnTo>
                    <a:lnTo>
                      <a:pt x="15" y="43"/>
                    </a:lnTo>
                    <a:lnTo>
                      <a:pt x="13" y="54"/>
                    </a:lnTo>
                    <a:lnTo>
                      <a:pt x="10" y="63"/>
                    </a:lnTo>
                    <a:lnTo>
                      <a:pt x="10" y="67"/>
                    </a:lnTo>
                    <a:lnTo>
                      <a:pt x="12" y="72"/>
                    </a:lnTo>
                    <a:lnTo>
                      <a:pt x="24" y="97"/>
                    </a:lnTo>
                    <a:lnTo>
                      <a:pt x="30" y="109"/>
                    </a:lnTo>
                    <a:lnTo>
                      <a:pt x="34" y="123"/>
                    </a:lnTo>
                    <a:lnTo>
                      <a:pt x="34" y="127"/>
                    </a:lnTo>
                    <a:lnTo>
                      <a:pt x="33" y="132"/>
                    </a:lnTo>
                    <a:lnTo>
                      <a:pt x="24" y="145"/>
                    </a:lnTo>
                    <a:lnTo>
                      <a:pt x="19" y="151"/>
                    </a:lnTo>
                    <a:lnTo>
                      <a:pt x="13" y="157"/>
                    </a:lnTo>
                    <a:lnTo>
                      <a:pt x="6" y="162"/>
                    </a:lnTo>
                    <a:lnTo>
                      <a:pt x="0" y="1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6" name="Freeform 9885">
                <a:extLst>
                  <a:ext uri="{FF2B5EF4-FFF2-40B4-BE49-F238E27FC236}">
                    <a16:creationId xmlns:a16="http://schemas.microsoft.com/office/drawing/2014/main" id="{EE224B45-499C-446D-A3DD-8F2B46680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719"/>
                <a:ext cx="46" cy="4"/>
              </a:xfrm>
              <a:custGeom>
                <a:avLst/>
                <a:gdLst>
                  <a:gd name="T0" fmla="*/ 0 w 46"/>
                  <a:gd name="T1" fmla="*/ 4 h 4"/>
                  <a:gd name="T2" fmla="*/ 0 w 46"/>
                  <a:gd name="T3" fmla="*/ 4 h 4"/>
                  <a:gd name="T4" fmla="*/ 3 w 46"/>
                  <a:gd name="T5" fmla="*/ 1 h 4"/>
                  <a:gd name="T6" fmla="*/ 7 w 46"/>
                  <a:gd name="T7" fmla="*/ 0 h 4"/>
                  <a:gd name="T8" fmla="*/ 13 w 46"/>
                  <a:gd name="T9" fmla="*/ 0 h 4"/>
                  <a:gd name="T10" fmla="*/ 21 w 46"/>
                  <a:gd name="T11" fmla="*/ 0 h 4"/>
                  <a:gd name="T12" fmla="*/ 34 w 46"/>
                  <a:gd name="T13" fmla="*/ 1 h 4"/>
                  <a:gd name="T14" fmla="*/ 46 w 46"/>
                  <a:gd name="T15" fmla="*/ 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4">
                    <a:moveTo>
                      <a:pt x="0" y="4"/>
                    </a:moveTo>
                    <a:lnTo>
                      <a:pt x="0" y="4"/>
                    </a:lnTo>
                    <a:lnTo>
                      <a:pt x="3" y="1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21" y="0"/>
                    </a:lnTo>
                    <a:lnTo>
                      <a:pt x="34" y="1"/>
                    </a:lnTo>
                    <a:lnTo>
                      <a:pt x="46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8234" name="Group 10087">
              <a:extLst>
                <a:ext uri="{FF2B5EF4-FFF2-40B4-BE49-F238E27FC236}">
                  <a16:creationId xmlns:a16="http://schemas.microsoft.com/office/drawing/2014/main" id="{CAF57891-B616-4E11-AE8C-66B77C5330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0" y="1638"/>
              <a:ext cx="1734" cy="987"/>
              <a:chOff x="840" y="1638"/>
              <a:chExt cx="1734" cy="987"/>
            </a:xfrm>
          </p:grpSpPr>
          <p:sp>
            <p:nvSpPr>
              <p:cNvPr id="58447" name="Freeform 9887">
                <a:extLst>
                  <a:ext uri="{FF2B5EF4-FFF2-40B4-BE49-F238E27FC236}">
                    <a16:creationId xmlns:a16="http://schemas.microsoft.com/office/drawing/2014/main" id="{FCD074E4-9EE8-4241-9D0D-E50BE02A9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735"/>
                <a:ext cx="58" cy="15"/>
              </a:xfrm>
              <a:custGeom>
                <a:avLst/>
                <a:gdLst>
                  <a:gd name="T0" fmla="*/ 0 w 58"/>
                  <a:gd name="T1" fmla="*/ 15 h 15"/>
                  <a:gd name="T2" fmla="*/ 0 w 58"/>
                  <a:gd name="T3" fmla="*/ 15 h 15"/>
                  <a:gd name="T4" fmla="*/ 6 w 58"/>
                  <a:gd name="T5" fmla="*/ 9 h 15"/>
                  <a:gd name="T6" fmla="*/ 15 w 58"/>
                  <a:gd name="T7" fmla="*/ 3 h 15"/>
                  <a:gd name="T8" fmla="*/ 25 w 58"/>
                  <a:gd name="T9" fmla="*/ 0 h 15"/>
                  <a:gd name="T10" fmla="*/ 33 w 58"/>
                  <a:gd name="T11" fmla="*/ 0 h 15"/>
                  <a:gd name="T12" fmla="*/ 33 w 58"/>
                  <a:gd name="T13" fmla="*/ 0 h 15"/>
                  <a:gd name="T14" fmla="*/ 40 w 58"/>
                  <a:gd name="T15" fmla="*/ 2 h 15"/>
                  <a:gd name="T16" fmla="*/ 49 w 58"/>
                  <a:gd name="T17" fmla="*/ 3 h 15"/>
                  <a:gd name="T18" fmla="*/ 58 w 58"/>
                  <a:gd name="T19" fmla="*/ 6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15">
                    <a:moveTo>
                      <a:pt x="0" y="15"/>
                    </a:moveTo>
                    <a:lnTo>
                      <a:pt x="0" y="15"/>
                    </a:lnTo>
                    <a:lnTo>
                      <a:pt x="6" y="9"/>
                    </a:lnTo>
                    <a:lnTo>
                      <a:pt x="15" y="3"/>
                    </a:lnTo>
                    <a:lnTo>
                      <a:pt x="25" y="0"/>
                    </a:lnTo>
                    <a:lnTo>
                      <a:pt x="33" y="0"/>
                    </a:lnTo>
                    <a:lnTo>
                      <a:pt x="40" y="2"/>
                    </a:lnTo>
                    <a:lnTo>
                      <a:pt x="49" y="3"/>
                    </a:lnTo>
                    <a:lnTo>
                      <a:pt x="58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8" name="Freeform 9888">
                <a:extLst>
                  <a:ext uri="{FF2B5EF4-FFF2-40B4-BE49-F238E27FC236}">
                    <a16:creationId xmlns:a16="http://schemas.microsoft.com/office/drawing/2014/main" id="{ADD89D5E-C7A4-435A-9342-28958763E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1779"/>
                <a:ext cx="77" cy="30"/>
              </a:xfrm>
              <a:custGeom>
                <a:avLst/>
                <a:gdLst>
                  <a:gd name="T0" fmla="*/ 77 w 77"/>
                  <a:gd name="T1" fmla="*/ 0 h 30"/>
                  <a:gd name="T2" fmla="*/ 77 w 77"/>
                  <a:gd name="T3" fmla="*/ 0 h 30"/>
                  <a:gd name="T4" fmla="*/ 68 w 77"/>
                  <a:gd name="T5" fmla="*/ 3 h 30"/>
                  <a:gd name="T6" fmla="*/ 57 w 77"/>
                  <a:gd name="T7" fmla="*/ 6 h 30"/>
                  <a:gd name="T8" fmla="*/ 48 w 77"/>
                  <a:gd name="T9" fmla="*/ 10 h 30"/>
                  <a:gd name="T10" fmla="*/ 39 w 77"/>
                  <a:gd name="T11" fmla="*/ 16 h 30"/>
                  <a:gd name="T12" fmla="*/ 39 w 77"/>
                  <a:gd name="T13" fmla="*/ 16 h 30"/>
                  <a:gd name="T14" fmla="*/ 30 w 77"/>
                  <a:gd name="T15" fmla="*/ 21 h 30"/>
                  <a:gd name="T16" fmla="*/ 18 w 77"/>
                  <a:gd name="T17" fmla="*/ 25 h 30"/>
                  <a:gd name="T18" fmla="*/ 0 w 77"/>
                  <a:gd name="T19" fmla="*/ 3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30">
                    <a:moveTo>
                      <a:pt x="77" y="0"/>
                    </a:moveTo>
                    <a:lnTo>
                      <a:pt x="77" y="0"/>
                    </a:lnTo>
                    <a:lnTo>
                      <a:pt x="68" y="3"/>
                    </a:lnTo>
                    <a:lnTo>
                      <a:pt x="57" y="6"/>
                    </a:lnTo>
                    <a:lnTo>
                      <a:pt x="48" y="10"/>
                    </a:lnTo>
                    <a:lnTo>
                      <a:pt x="39" y="16"/>
                    </a:lnTo>
                    <a:lnTo>
                      <a:pt x="30" y="21"/>
                    </a:lnTo>
                    <a:lnTo>
                      <a:pt x="18" y="25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9" name="Freeform 9889">
                <a:extLst>
                  <a:ext uri="{FF2B5EF4-FFF2-40B4-BE49-F238E27FC236}">
                    <a16:creationId xmlns:a16="http://schemas.microsoft.com/office/drawing/2014/main" id="{2FABCE50-C3C0-4E44-B0F3-43361FC2D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884"/>
                <a:ext cx="63" cy="4"/>
              </a:xfrm>
              <a:custGeom>
                <a:avLst/>
                <a:gdLst>
                  <a:gd name="T0" fmla="*/ 63 w 63"/>
                  <a:gd name="T1" fmla="*/ 1 h 4"/>
                  <a:gd name="T2" fmla="*/ 63 w 63"/>
                  <a:gd name="T3" fmla="*/ 1 h 4"/>
                  <a:gd name="T4" fmla="*/ 48 w 63"/>
                  <a:gd name="T5" fmla="*/ 4 h 4"/>
                  <a:gd name="T6" fmla="*/ 32 w 63"/>
                  <a:gd name="T7" fmla="*/ 4 h 4"/>
                  <a:gd name="T8" fmla="*/ 15 w 63"/>
                  <a:gd name="T9" fmla="*/ 3 h 4"/>
                  <a:gd name="T10" fmla="*/ 0 w 6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4">
                    <a:moveTo>
                      <a:pt x="63" y="1"/>
                    </a:moveTo>
                    <a:lnTo>
                      <a:pt x="63" y="1"/>
                    </a:lnTo>
                    <a:lnTo>
                      <a:pt x="48" y="4"/>
                    </a:lnTo>
                    <a:lnTo>
                      <a:pt x="32" y="4"/>
                    </a:lnTo>
                    <a:lnTo>
                      <a:pt x="1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0" name="Freeform 9890">
                <a:extLst>
                  <a:ext uri="{FF2B5EF4-FFF2-40B4-BE49-F238E27FC236}">
                    <a16:creationId xmlns:a16="http://schemas.microsoft.com/office/drawing/2014/main" id="{F548A714-E1E1-41E8-9361-2DBA5B896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981"/>
                <a:ext cx="73" cy="6"/>
              </a:xfrm>
              <a:custGeom>
                <a:avLst/>
                <a:gdLst>
                  <a:gd name="T0" fmla="*/ 73 w 73"/>
                  <a:gd name="T1" fmla="*/ 2 h 6"/>
                  <a:gd name="T2" fmla="*/ 73 w 73"/>
                  <a:gd name="T3" fmla="*/ 2 h 6"/>
                  <a:gd name="T4" fmla="*/ 55 w 73"/>
                  <a:gd name="T5" fmla="*/ 6 h 6"/>
                  <a:gd name="T6" fmla="*/ 37 w 73"/>
                  <a:gd name="T7" fmla="*/ 6 h 6"/>
                  <a:gd name="T8" fmla="*/ 19 w 73"/>
                  <a:gd name="T9" fmla="*/ 5 h 6"/>
                  <a:gd name="T10" fmla="*/ 0 w 73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6">
                    <a:moveTo>
                      <a:pt x="73" y="2"/>
                    </a:moveTo>
                    <a:lnTo>
                      <a:pt x="73" y="2"/>
                    </a:lnTo>
                    <a:lnTo>
                      <a:pt x="55" y="6"/>
                    </a:lnTo>
                    <a:lnTo>
                      <a:pt x="37" y="6"/>
                    </a:lnTo>
                    <a:lnTo>
                      <a:pt x="19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1" name="Freeform 9891">
                <a:extLst>
                  <a:ext uri="{FF2B5EF4-FFF2-40B4-BE49-F238E27FC236}">
                    <a16:creationId xmlns:a16="http://schemas.microsoft.com/office/drawing/2014/main" id="{5B8E8815-7001-4181-94FA-F953F7E1B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782"/>
                <a:ext cx="30" cy="664"/>
              </a:xfrm>
              <a:custGeom>
                <a:avLst/>
                <a:gdLst>
                  <a:gd name="T0" fmla="*/ 2 w 30"/>
                  <a:gd name="T1" fmla="*/ 664 h 664"/>
                  <a:gd name="T2" fmla="*/ 2 w 30"/>
                  <a:gd name="T3" fmla="*/ 664 h 664"/>
                  <a:gd name="T4" fmla="*/ 0 w 30"/>
                  <a:gd name="T5" fmla="*/ 649 h 664"/>
                  <a:gd name="T6" fmla="*/ 0 w 30"/>
                  <a:gd name="T7" fmla="*/ 649 h 664"/>
                  <a:gd name="T8" fmla="*/ 2 w 30"/>
                  <a:gd name="T9" fmla="*/ 630 h 664"/>
                  <a:gd name="T10" fmla="*/ 6 w 30"/>
                  <a:gd name="T11" fmla="*/ 609 h 664"/>
                  <a:gd name="T12" fmla="*/ 9 w 30"/>
                  <a:gd name="T13" fmla="*/ 588 h 664"/>
                  <a:gd name="T14" fmla="*/ 9 w 30"/>
                  <a:gd name="T15" fmla="*/ 567 h 664"/>
                  <a:gd name="T16" fmla="*/ 9 w 30"/>
                  <a:gd name="T17" fmla="*/ 567 h 664"/>
                  <a:gd name="T18" fmla="*/ 8 w 30"/>
                  <a:gd name="T19" fmla="*/ 555 h 664"/>
                  <a:gd name="T20" fmla="*/ 6 w 30"/>
                  <a:gd name="T21" fmla="*/ 543 h 664"/>
                  <a:gd name="T22" fmla="*/ 5 w 30"/>
                  <a:gd name="T23" fmla="*/ 531 h 664"/>
                  <a:gd name="T24" fmla="*/ 6 w 30"/>
                  <a:gd name="T25" fmla="*/ 517 h 664"/>
                  <a:gd name="T26" fmla="*/ 6 w 30"/>
                  <a:gd name="T27" fmla="*/ 517 h 664"/>
                  <a:gd name="T28" fmla="*/ 11 w 30"/>
                  <a:gd name="T29" fmla="*/ 498 h 664"/>
                  <a:gd name="T30" fmla="*/ 15 w 30"/>
                  <a:gd name="T31" fmla="*/ 477 h 664"/>
                  <a:gd name="T32" fmla="*/ 15 w 30"/>
                  <a:gd name="T33" fmla="*/ 477 h 664"/>
                  <a:gd name="T34" fmla="*/ 17 w 30"/>
                  <a:gd name="T35" fmla="*/ 460 h 664"/>
                  <a:gd name="T36" fmla="*/ 18 w 30"/>
                  <a:gd name="T37" fmla="*/ 441 h 664"/>
                  <a:gd name="T38" fmla="*/ 15 w 30"/>
                  <a:gd name="T39" fmla="*/ 403 h 664"/>
                  <a:gd name="T40" fmla="*/ 15 w 30"/>
                  <a:gd name="T41" fmla="*/ 403 h 664"/>
                  <a:gd name="T42" fmla="*/ 15 w 30"/>
                  <a:gd name="T43" fmla="*/ 381 h 664"/>
                  <a:gd name="T44" fmla="*/ 15 w 30"/>
                  <a:gd name="T45" fmla="*/ 360 h 664"/>
                  <a:gd name="T46" fmla="*/ 18 w 30"/>
                  <a:gd name="T47" fmla="*/ 339 h 664"/>
                  <a:gd name="T48" fmla="*/ 24 w 30"/>
                  <a:gd name="T49" fmla="*/ 316 h 664"/>
                  <a:gd name="T50" fmla="*/ 24 w 30"/>
                  <a:gd name="T51" fmla="*/ 316 h 664"/>
                  <a:gd name="T52" fmla="*/ 29 w 30"/>
                  <a:gd name="T53" fmla="*/ 300 h 664"/>
                  <a:gd name="T54" fmla="*/ 30 w 30"/>
                  <a:gd name="T55" fmla="*/ 292 h 664"/>
                  <a:gd name="T56" fmla="*/ 30 w 30"/>
                  <a:gd name="T57" fmla="*/ 283 h 664"/>
                  <a:gd name="T58" fmla="*/ 30 w 30"/>
                  <a:gd name="T59" fmla="*/ 283 h 664"/>
                  <a:gd name="T60" fmla="*/ 29 w 30"/>
                  <a:gd name="T61" fmla="*/ 264 h 664"/>
                  <a:gd name="T62" fmla="*/ 27 w 30"/>
                  <a:gd name="T63" fmla="*/ 253 h 664"/>
                  <a:gd name="T64" fmla="*/ 26 w 30"/>
                  <a:gd name="T65" fmla="*/ 243 h 664"/>
                  <a:gd name="T66" fmla="*/ 26 w 30"/>
                  <a:gd name="T67" fmla="*/ 243 h 664"/>
                  <a:gd name="T68" fmla="*/ 26 w 30"/>
                  <a:gd name="T69" fmla="*/ 225 h 664"/>
                  <a:gd name="T70" fmla="*/ 24 w 30"/>
                  <a:gd name="T71" fmla="*/ 208 h 664"/>
                  <a:gd name="T72" fmla="*/ 18 w 30"/>
                  <a:gd name="T73" fmla="*/ 172 h 664"/>
                  <a:gd name="T74" fmla="*/ 18 w 30"/>
                  <a:gd name="T75" fmla="*/ 172 h 664"/>
                  <a:gd name="T76" fmla="*/ 18 w 30"/>
                  <a:gd name="T77" fmla="*/ 165 h 664"/>
                  <a:gd name="T78" fmla="*/ 18 w 30"/>
                  <a:gd name="T79" fmla="*/ 156 h 664"/>
                  <a:gd name="T80" fmla="*/ 20 w 30"/>
                  <a:gd name="T81" fmla="*/ 136 h 664"/>
                  <a:gd name="T82" fmla="*/ 21 w 30"/>
                  <a:gd name="T83" fmla="*/ 118 h 664"/>
                  <a:gd name="T84" fmla="*/ 21 w 30"/>
                  <a:gd name="T85" fmla="*/ 111 h 664"/>
                  <a:gd name="T86" fmla="*/ 20 w 30"/>
                  <a:gd name="T87" fmla="*/ 102 h 664"/>
                  <a:gd name="T88" fmla="*/ 20 w 30"/>
                  <a:gd name="T89" fmla="*/ 102 h 664"/>
                  <a:gd name="T90" fmla="*/ 14 w 30"/>
                  <a:gd name="T91" fmla="*/ 82 h 664"/>
                  <a:gd name="T92" fmla="*/ 8 w 30"/>
                  <a:gd name="T93" fmla="*/ 64 h 664"/>
                  <a:gd name="T94" fmla="*/ 5 w 30"/>
                  <a:gd name="T95" fmla="*/ 54 h 664"/>
                  <a:gd name="T96" fmla="*/ 5 w 30"/>
                  <a:gd name="T97" fmla="*/ 45 h 664"/>
                  <a:gd name="T98" fmla="*/ 6 w 30"/>
                  <a:gd name="T99" fmla="*/ 34 h 664"/>
                  <a:gd name="T100" fmla="*/ 9 w 30"/>
                  <a:gd name="T101" fmla="*/ 22 h 664"/>
                  <a:gd name="T102" fmla="*/ 9 w 30"/>
                  <a:gd name="T103" fmla="*/ 22 h 664"/>
                  <a:gd name="T104" fmla="*/ 12 w 30"/>
                  <a:gd name="T105" fmla="*/ 16 h 664"/>
                  <a:gd name="T106" fmla="*/ 14 w 30"/>
                  <a:gd name="T107" fmla="*/ 9 h 664"/>
                  <a:gd name="T108" fmla="*/ 15 w 30"/>
                  <a:gd name="T109" fmla="*/ 0 h 66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0" h="664">
                    <a:moveTo>
                      <a:pt x="2" y="664"/>
                    </a:moveTo>
                    <a:lnTo>
                      <a:pt x="2" y="664"/>
                    </a:lnTo>
                    <a:lnTo>
                      <a:pt x="0" y="649"/>
                    </a:lnTo>
                    <a:lnTo>
                      <a:pt x="2" y="630"/>
                    </a:lnTo>
                    <a:lnTo>
                      <a:pt x="6" y="609"/>
                    </a:lnTo>
                    <a:lnTo>
                      <a:pt x="9" y="588"/>
                    </a:lnTo>
                    <a:lnTo>
                      <a:pt x="9" y="567"/>
                    </a:lnTo>
                    <a:lnTo>
                      <a:pt x="8" y="555"/>
                    </a:lnTo>
                    <a:lnTo>
                      <a:pt x="6" y="543"/>
                    </a:lnTo>
                    <a:lnTo>
                      <a:pt x="5" y="531"/>
                    </a:lnTo>
                    <a:lnTo>
                      <a:pt x="6" y="517"/>
                    </a:lnTo>
                    <a:lnTo>
                      <a:pt x="11" y="498"/>
                    </a:lnTo>
                    <a:lnTo>
                      <a:pt x="15" y="477"/>
                    </a:lnTo>
                    <a:lnTo>
                      <a:pt x="17" y="460"/>
                    </a:lnTo>
                    <a:lnTo>
                      <a:pt x="18" y="441"/>
                    </a:lnTo>
                    <a:lnTo>
                      <a:pt x="15" y="403"/>
                    </a:lnTo>
                    <a:lnTo>
                      <a:pt x="15" y="381"/>
                    </a:lnTo>
                    <a:lnTo>
                      <a:pt x="15" y="360"/>
                    </a:lnTo>
                    <a:lnTo>
                      <a:pt x="18" y="339"/>
                    </a:lnTo>
                    <a:lnTo>
                      <a:pt x="24" y="316"/>
                    </a:lnTo>
                    <a:lnTo>
                      <a:pt x="29" y="300"/>
                    </a:lnTo>
                    <a:lnTo>
                      <a:pt x="30" y="292"/>
                    </a:lnTo>
                    <a:lnTo>
                      <a:pt x="30" y="283"/>
                    </a:lnTo>
                    <a:lnTo>
                      <a:pt x="29" y="264"/>
                    </a:lnTo>
                    <a:lnTo>
                      <a:pt x="27" y="253"/>
                    </a:lnTo>
                    <a:lnTo>
                      <a:pt x="26" y="243"/>
                    </a:lnTo>
                    <a:lnTo>
                      <a:pt x="26" y="225"/>
                    </a:lnTo>
                    <a:lnTo>
                      <a:pt x="24" y="208"/>
                    </a:lnTo>
                    <a:lnTo>
                      <a:pt x="18" y="172"/>
                    </a:lnTo>
                    <a:lnTo>
                      <a:pt x="18" y="165"/>
                    </a:lnTo>
                    <a:lnTo>
                      <a:pt x="18" y="156"/>
                    </a:lnTo>
                    <a:lnTo>
                      <a:pt x="20" y="136"/>
                    </a:lnTo>
                    <a:lnTo>
                      <a:pt x="21" y="118"/>
                    </a:lnTo>
                    <a:lnTo>
                      <a:pt x="21" y="111"/>
                    </a:lnTo>
                    <a:lnTo>
                      <a:pt x="20" y="102"/>
                    </a:lnTo>
                    <a:lnTo>
                      <a:pt x="14" y="82"/>
                    </a:lnTo>
                    <a:lnTo>
                      <a:pt x="8" y="64"/>
                    </a:lnTo>
                    <a:lnTo>
                      <a:pt x="5" y="54"/>
                    </a:lnTo>
                    <a:lnTo>
                      <a:pt x="5" y="45"/>
                    </a:lnTo>
                    <a:lnTo>
                      <a:pt x="6" y="34"/>
                    </a:lnTo>
                    <a:lnTo>
                      <a:pt x="9" y="22"/>
                    </a:lnTo>
                    <a:lnTo>
                      <a:pt x="12" y="16"/>
                    </a:lnTo>
                    <a:lnTo>
                      <a:pt x="14" y="9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2" name="Freeform 9892">
                <a:extLst>
                  <a:ext uri="{FF2B5EF4-FFF2-40B4-BE49-F238E27FC236}">
                    <a16:creationId xmlns:a16="http://schemas.microsoft.com/office/drawing/2014/main" id="{C676B2D2-51D2-4599-A1C1-FD655F41A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837"/>
                <a:ext cx="69" cy="9"/>
              </a:xfrm>
              <a:custGeom>
                <a:avLst/>
                <a:gdLst>
                  <a:gd name="T0" fmla="*/ 69 w 69"/>
                  <a:gd name="T1" fmla="*/ 0 h 9"/>
                  <a:gd name="T2" fmla="*/ 69 w 69"/>
                  <a:gd name="T3" fmla="*/ 0 h 9"/>
                  <a:gd name="T4" fmla="*/ 62 w 69"/>
                  <a:gd name="T5" fmla="*/ 5 h 9"/>
                  <a:gd name="T6" fmla="*/ 54 w 69"/>
                  <a:gd name="T7" fmla="*/ 8 h 9"/>
                  <a:gd name="T8" fmla="*/ 45 w 69"/>
                  <a:gd name="T9" fmla="*/ 9 h 9"/>
                  <a:gd name="T10" fmla="*/ 36 w 69"/>
                  <a:gd name="T11" fmla="*/ 9 h 9"/>
                  <a:gd name="T12" fmla="*/ 18 w 69"/>
                  <a:gd name="T13" fmla="*/ 8 h 9"/>
                  <a:gd name="T14" fmla="*/ 0 w 69"/>
                  <a:gd name="T15" fmla="*/ 5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9">
                    <a:moveTo>
                      <a:pt x="69" y="0"/>
                    </a:moveTo>
                    <a:lnTo>
                      <a:pt x="69" y="0"/>
                    </a:lnTo>
                    <a:lnTo>
                      <a:pt x="62" y="5"/>
                    </a:lnTo>
                    <a:lnTo>
                      <a:pt x="54" y="8"/>
                    </a:lnTo>
                    <a:lnTo>
                      <a:pt x="45" y="9"/>
                    </a:lnTo>
                    <a:lnTo>
                      <a:pt x="36" y="9"/>
                    </a:lnTo>
                    <a:lnTo>
                      <a:pt x="18" y="8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3" name="Freeform 9893">
                <a:extLst>
                  <a:ext uri="{FF2B5EF4-FFF2-40B4-BE49-F238E27FC236}">
                    <a16:creationId xmlns:a16="http://schemas.microsoft.com/office/drawing/2014/main" id="{59F987D9-6D45-442B-A7FC-4A2835E1C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942"/>
                <a:ext cx="75" cy="15"/>
              </a:xfrm>
              <a:custGeom>
                <a:avLst/>
                <a:gdLst>
                  <a:gd name="T0" fmla="*/ 75 w 75"/>
                  <a:gd name="T1" fmla="*/ 0 h 15"/>
                  <a:gd name="T2" fmla="*/ 75 w 75"/>
                  <a:gd name="T3" fmla="*/ 0 h 15"/>
                  <a:gd name="T4" fmla="*/ 69 w 75"/>
                  <a:gd name="T5" fmla="*/ 6 h 15"/>
                  <a:gd name="T6" fmla="*/ 60 w 75"/>
                  <a:gd name="T7" fmla="*/ 11 h 15"/>
                  <a:gd name="T8" fmla="*/ 51 w 75"/>
                  <a:gd name="T9" fmla="*/ 14 h 15"/>
                  <a:gd name="T10" fmla="*/ 40 w 75"/>
                  <a:gd name="T11" fmla="*/ 15 h 15"/>
                  <a:gd name="T12" fmla="*/ 30 w 75"/>
                  <a:gd name="T13" fmla="*/ 15 h 15"/>
                  <a:gd name="T14" fmla="*/ 19 w 75"/>
                  <a:gd name="T15" fmla="*/ 15 h 15"/>
                  <a:gd name="T16" fmla="*/ 9 w 75"/>
                  <a:gd name="T17" fmla="*/ 12 h 15"/>
                  <a:gd name="T18" fmla="*/ 0 w 75"/>
                  <a:gd name="T19" fmla="*/ 9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5">
                    <a:moveTo>
                      <a:pt x="75" y="0"/>
                    </a:moveTo>
                    <a:lnTo>
                      <a:pt x="75" y="0"/>
                    </a:lnTo>
                    <a:lnTo>
                      <a:pt x="69" y="6"/>
                    </a:lnTo>
                    <a:lnTo>
                      <a:pt x="60" y="11"/>
                    </a:lnTo>
                    <a:lnTo>
                      <a:pt x="51" y="14"/>
                    </a:lnTo>
                    <a:lnTo>
                      <a:pt x="40" y="15"/>
                    </a:lnTo>
                    <a:lnTo>
                      <a:pt x="30" y="15"/>
                    </a:lnTo>
                    <a:lnTo>
                      <a:pt x="19" y="15"/>
                    </a:lnTo>
                    <a:lnTo>
                      <a:pt x="9" y="12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4" name="Freeform 9894">
                <a:extLst>
                  <a:ext uri="{FF2B5EF4-FFF2-40B4-BE49-F238E27FC236}">
                    <a16:creationId xmlns:a16="http://schemas.microsoft.com/office/drawing/2014/main" id="{4F8DA8E8-9F4B-4D5A-934E-5DDBC91E8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073"/>
                <a:ext cx="60" cy="15"/>
              </a:xfrm>
              <a:custGeom>
                <a:avLst/>
                <a:gdLst>
                  <a:gd name="T0" fmla="*/ 0 w 60"/>
                  <a:gd name="T1" fmla="*/ 0 h 15"/>
                  <a:gd name="T2" fmla="*/ 0 w 60"/>
                  <a:gd name="T3" fmla="*/ 0 h 15"/>
                  <a:gd name="T4" fmla="*/ 0 w 60"/>
                  <a:gd name="T5" fmla="*/ 3 h 15"/>
                  <a:gd name="T6" fmla="*/ 3 w 60"/>
                  <a:gd name="T7" fmla="*/ 6 h 15"/>
                  <a:gd name="T8" fmla="*/ 9 w 60"/>
                  <a:gd name="T9" fmla="*/ 10 h 15"/>
                  <a:gd name="T10" fmla="*/ 16 w 60"/>
                  <a:gd name="T11" fmla="*/ 13 h 15"/>
                  <a:gd name="T12" fmla="*/ 25 w 60"/>
                  <a:gd name="T13" fmla="*/ 15 h 15"/>
                  <a:gd name="T14" fmla="*/ 36 w 60"/>
                  <a:gd name="T15" fmla="*/ 15 h 15"/>
                  <a:gd name="T16" fmla="*/ 45 w 60"/>
                  <a:gd name="T17" fmla="*/ 15 h 15"/>
                  <a:gd name="T18" fmla="*/ 54 w 60"/>
                  <a:gd name="T19" fmla="*/ 13 h 15"/>
                  <a:gd name="T20" fmla="*/ 60 w 60"/>
                  <a:gd name="T21" fmla="*/ 10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9" y="10"/>
                    </a:lnTo>
                    <a:lnTo>
                      <a:pt x="16" y="13"/>
                    </a:lnTo>
                    <a:lnTo>
                      <a:pt x="25" y="15"/>
                    </a:lnTo>
                    <a:lnTo>
                      <a:pt x="36" y="15"/>
                    </a:lnTo>
                    <a:lnTo>
                      <a:pt x="45" y="15"/>
                    </a:lnTo>
                    <a:lnTo>
                      <a:pt x="54" y="13"/>
                    </a:lnTo>
                    <a:lnTo>
                      <a:pt x="6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5" name="Freeform 9895">
                <a:extLst>
                  <a:ext uri="{FF2B5EF4-FFF2-40B4-BE49-F238E27FC236}">
                    <a16:creationId xmlns:a16="http://schemas.microsoft.com/office/drawing/2014/main" id="{CB43F6E3-6502-4CD0-8757-941EDEBB1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041"/>
                <a:ext cx="75" cy="12"/>
              </a:xfrm>
              <a:custGeom>
                <a:avLst/>
                <a:gdLst>
                  <a:gd name="T0" fmla="*/ 75 w 75"/>
                  <a:gd name="T1" fmla="*/ 0 h 12"/>
                  <a:gd name="T2" fmla="*/ 75 w 75"/>
                  <a:gd name="T3" fmla="*/ 0 h 12"/>
                  <a:gd name="T4" fmla="*/ 66 w 75"/>
                  <a:gd name="T5" fmla="*/ 6 h 12"/>
                  <a:gd name="T6" fmla="*/ 56 w 75"/>
                  <a:gd name="T7" fmla="*/ 11 h 12"/>
                  <a:gd name="T8" fmla="*/ 47 w 75"/>
                  <a:gd name="T9" fmla="*/ 12 h 12"/>
                  <a:gd name="T10" fmla="*/ 39 w 75"/>
                  <a:gd name="T11" fmla="*/ 12 h 12"/>
                  <a:gd name="T12" fmla="*/ 21 w 75"/>
                  <a:gd name="T13" fmla="*/ 11 h 12"/>
                  <a:gd name="T14" fmla="*/ 0 w 75"/>
                  <a:gd name="T15" fmla="*/ 6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2">
                    <a:moveTo>
                      <a:pt x="75" y="0"/>
                    </a:moveTo>
                    <a:lnTo>
                      <a:pt x="75" y="0"/>
                    </a:lnTo>
                    <a:lnTo>
                      <a:pt x="66" y="6"/>
                    </a:lnTo>
                    <a:lnTo>
                      <a:pt x="56" y="11"/>
                    </a:lnTo>
                    <a:lnTo>
                      <a:pt x="47" y="12"/>
                    </a:lnTo>
                    <a:lnTo>
                      <a:pt x="39" y="12"/>
                    </a:lnTo>
                    <a:lnTo>
                      <a:pt x="21" y="11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6" name="Freeform 9896">
                <a:extLst>
                  <a:ext uri="{FF2B5EF4-FFF2-40B4-BE49-F238E27FC236}">
                    <a16:creationId xmlns:a16="http://schemas.microsoft.com/office/drawing/2014/main" id="{388F4836-6162-4FBB-85A8-E54513B41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149"/>
                <a:ext cx="85" cy="12"/>
              </a:xfrm>
              <a:custGeom>
                <a:avLst/>
                <a:gdLst>
                  <a:gd name="T0" fmla="*/ 85 w 85"/>
                  <a:gd name="T1" fmla="*/ 2 h 12"/>
                  <a:gd name="T2" fmla="*/ 85 w 85"/>
                  <a:gd name="T3" fmla="*/ 2 h 12"/>
                  <a:gd name="T4" fmla="*/ 82 w 85"/>
                  <a:gd name="T5" fmla="*/ 5 h 12"/>
                  <a:gd name="T6" fmla="*/ 79 w 85"/>
                  <a:gd name="T7" fmla="*/ 6 h 12"/>
                  <a:gd name="T8" fmla="*/ 69 w 85"/>
                  <a:gd name="T9" fmla="*/ 11 h 12"/>
                  <a:gd name="T10" fmla="*/ 57 w 85"/>
                  <a:gd name="T11" fmla="*/ 12 h 12"/>
                  <a:gd name="T12" fmla="*/ 43 w 85"/>
                  <a:gd name="T13" fmla="*/ 12 h 12"/>
                  <a:gd name="T14" fmla="*/ 30 w 85"/>
                  <a:gd name="T15" fmla="*/ 12 h 12"/>
                  <a:gd name="T16" fmla="*/ 18 w 85"/>
                  <a:gd name="T17" fmla="*/ 9 h 12"/>
                  <a:gd name="T18" fmla="*/ 7 w 85"/>
                  <a:gd name="T19" fmla="*/ 6 h 12"/>
                  <a:gd name="T20" fmla="*/ 0 w 85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2">
                    <a:moveTo>
                      <a:pt x="85" y="2"/>
                    </a:moveTo>
                    <a:lnTo>
                      <a:pt x="85" y="2"/>
                    </a:lnTo>
                    <a:lnTo>
                      <a:pt x="82" y="5"/>
                    </a:lnTo>
                    <a:lnTo>
                      <a:pt x="79" y="6"/>
                    </a:lnTo>
                    <a:lnTo>
                      <a:pt x="69" y="11"/>
                    </a:lnTo>
                    <a:lnTo>
                      <a:pt x="57" y="12"/>
                    </a:lnTo>
                    <a:lnTo>
                      <a:pt x="43" y="12"/>
                    </a:lnTo>
                    <a:lnTo>
                      <a:pt x="30" y="12"/>
                    </a:lnTo>
                    <a:lnTo>
                      <a:pt x="18" y="9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7" name="Freeform 9897">
                <a:extLst>
                  <a:ext uri="{FF2B5EF4-FFF2-40B4-BE49-F238E27FC236}">
                    <a16:creationId xmlns:a16="http://schemas.microsoft.com/office/drawing/2014/main" id="{186C2818-CC3D-46BF-B5FB-A61D6A4A6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771"/>
                <a:ext cx="28" cy="659"/>
              </a:xfrm>
              <a:custGeom>
                <a:avLst/>
                <a:gdLst>
                  <a:gd name="T0" fmla="*/ 19 w 28"/>
                  <a:gd name="T1" fmla="*/ 0 h 659"/>
                  <a:gd name="T2" fmla="*/ 19 w 28"/>
                  <a:gd name="T3" fmla="*/ 0 h 659"/>
                  <a:gd name="T4" fmla="*/ 19 w 28"/>
                  <a:gd name="T5" fmla="*/ 29 h 659"/>
                  <a:gd name="T6" fmla="*/ 19 w 28"/>
                  <a:gd name="T7" fmla="*/ 51 h 659"/>
                  <a:gd name="T8" fmla="*/ 16 w 28"/>
                  <a:gd name="T9" fmla="*/ 68 h 659"/>
                  <a:gd name="T10" fmla="*/ 16 w 28"/>
                  <a:gd name="T11" fmla="*/ 68 h 659"/>
                  <a:gd name="T12" fmla="*/ 15 w 28"/>
                  <a:gd name="T13" fmla="*/ 80 h 659"/>
                  <a:gd name="T14" fmla="*/ 13 w 28"/>
                  <a:gd name="T15" fmla="*/ 90 h 659"/>
                  <a:gd name="T16" fmla="*/ 13 w 28"/>
                  <a:gd name="T17" fmla="*/ 101 h 659"/>
                  <a:gd name="T18" fmla="*/ 13 w 28"/>
                  <a:gd name="T19" fmla="*/ 110 h 659"/>
                  <a:gd name="T20" fmla="*/ 13 w 28"/>
                  <a:gd name="T21" fmla="*/ 110 h 659"/>
                  <a:gd name="T22" fmla="*/ 16 w 28"/>
                  <a:gd name="T23" fmla="*/ 147 h 659"/>
                  <a:gd name="T24" fmla="*/ 16 w 28"/>
                  <a:gd name="T25" fmla="*/ 156 h 659"/>
                  <a:gd name="T26" fmla="*/ 19 w 28"/>
                  <a:gd name="T27" fmla="*/ 165 h 659"/>
                  <a:gd name="T28" fmla="*/ 22 w 28"/>
                  <a:gd name="T29" fmla="*/ 173 h 659"/>
                  <a:gd name="T30" fmla="*/ 27 w 28"/>
                  <a:gd name="T31" fmla="*/ 180 h 659"/>
                  <a:gd name="T32" fmla="*/ 27 w 28"/>
                  <a:gd name="T33" fmla="*/ 180 h 659"/>
                  <a:gd name="T34" fmla="*/ 24 w 28"/>
                  <a:gd name="T35" fmla="*/ 188 h 659"/>
                  <a:gd name="T36" fmla="*/ 22 w 28"/>
                  <a:gd name="T37" fmla="*/ 198 h 659"/>
                  <a:gd name="T38" fmla="*/ 22 w 28"/>
                  <a:gd name="T39" fmla="*/ 210 h 659"/>
                  <a:gd name="T40" fmla="*/ 22 w 28"/>
                  <a:gd name="T41" fmla="*/ 224 h 659"/>
                  <a:gd name="T42" fmla="*/ 25 w 28"/>
                  <a:gd name="T43" fmla="*/ 249 h 659"/>
                  <a:gd name="T44" fmla="*/ 28 w 28"/>
                  <a:gd name="T45" fmla="*/ 270 h 659"/>
                  <a:gd name="T46" fmla="*/ 28 w 28"/>
                  <a:gd name="T47" fmla="*/ 270 h 659"/>
                  <a:gd name="T48" fmla="*/ 28 w 28"/>
                  <a:gd name="T49" fmla="*/ 279 h 659"/>
                  <a:gd name="T50" fmla="*/ 27 w 28"/>
                  <a:gd name="T51" fmla="*/ 288 h 659"/>
                  <a:gd name="T52" fmla="*/ 21 w 28"/>
                  <a:gd name="T53" fmla="*/ 308 h 659"/>
                  <a:gd name="T54" fmla="*/ 15 w 28"/>
                  <a:gd name="T55" fmla="*/ 327 h 659"/>
                  <a:gd name="T56" fmla="*/ 15 w 28"/>
                  <a:gd name="T57" fmla="*/ 336 h 659"/>
                  <a:gd name="T58" fmla="*/ 15 w 28"/>
                  <a:gd name="T59" fmla="*/ 344 h 659"/>
                  <a:gd name="T60" fmla="*/ 15 w 28"/>
                  <a:gd name="T61" fmla="*/ 344 h 659"/>
                  <a:gd name="T62" fmla="*/ 16 w 28"/>
                  <a:gd name="T63" fmla="*/ 353 h 659"/>
                  <a:gd name="T64" fmla="*/ 16 w 28"/>
                  <a:gd name="T65" fmla="*/ 366 h 659"/>
                  <a:gd name="T66" fmla="*/ 13 w 28"/>
                  <a:gd name="T67" fmla="*/ 398 h 659"/>
                  <a:gd name="T68" fmla="*/ 13 w 28"/>
                  <a:gd name="T69" fmla="*/ 398 h 659"/>
                  <a:gd name="T70" fmla="*/ 12 w 28"/>
                  <a:gd name="T71" fmla="*/ 413 h 659"/>
                  <a:gd name="T72" fmla="*/ 10 w 28"/>
                  <a:gd name="T73" fmla="*/ 428 h 659"/>
                  <a:gd name="T74" fmla="*/ 10 w 28"/>
                  <a:gd name="T75" fmla="*/ 441 h 659"/>
                  <a:gd name="T76" fmla="*/ 9 w 28"/>
                  <a:gd name="T77" fmla="*/ 450 h 659"/>
                  <a:gd name="T78" fmla="*/ 9 w 28"/>
                  <a:gd name="T79" fmla="*/ 450 h 659"/>
                  <a:gd name="T80" fmla="*/ 6 w 28"/>
                  <a:gd name="T81" fmla="*/ 459 h 659"/>
                  <a:gd name="T82" fmla="*/ 3 w 28"/>
                  <a:gd name="T83" fmla="*/ 479 h 659"/>
                  <a:gd name="T84" fmla="*/ 3 w 28"/>
                  <a:gd name="T85" fmla="*/ 479 h 659"/>
                  <a:gd name="T86" fmla="*/ 1 w 28"/>
                  <a:gd name="T87" fmla="*/ 495 h 659"/>
                  <a:gd name="T88" fmla="*/ 1 w 28"/>
                  <a:gd name="T89" fmla="*/ 515 h 659"/>
                  <a:gd name="T90" fmla="*/ 1 w 28"/>
                  <a:gd name="T91" fmla="*/ 542 h 659"/>
                  <a:gd name="T92" fmla="*/ 1 w 28"/>
                  <a:gd name="T93" fmla="*/ 542 h 659"/>
                  <a:gd name="T94" fmla="*/ 0 w 28"/>
                  <a:gd name="T95" fmla="*/ 552 h 659"/>
                  <a:gd name="T96" fmla="*/ 0 w 28"/>
                  <a:gd name="T97" fmla="*/ 558 h 659"/>
                  <a:gd name="T98" fmla="*/ 0 w 28"/>
                  <a:gd name="T99" fmla="*/ 567 h 659"/>
                  <a:gd name="T100" fmla="*/ 0 w 28"/>
                  <a:gd name="T101" fmla="*/ 567 h 659"/>
                  <a:gd name="T102" fmla="*/ 3 w 28"/>
                  <a:gd name="T103" fmla="*/ 615 h 659"/>
                  <a:gd name="T104" fmla="*/ 6 w 28"/>
                  <a:gd name="T105" fmla="*/ 642 h 659"/>
                  <a:gd name="T106" fmla="*/ 6 w 28"/>
                  <a:gd name="T107" fmla="*/ 659 h 65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8" h="659">
                    <a:moveTo>
                      <a:pt x="19" y="0"/>
                    </a:moveTo>
                    <a:lnTo>
                      <a:pt x="19" y="0"/>
                    </a:lnTo>
                    <a:lnTo>
                      <a:pt x="19" y="29"/>
                    </a:lnTo>
                    <a:lnTo>
                      <a:pt x="19" y="51"/>
                    </a:lnTo>
                    <a:lnTo>
                      <a:pt x="16" y="68"/>
                    </a:lnTo>
                    <a:lnTo>
                      <a:pt x="15" y="80"/>
                    </a:lnTo>
                    <a:lnTo>
                      <a:pt x="13" y="90"/>
                    </a:lnTo>
                    <a:lnTo>
                      <a:pt x="13" y="101"/>
                    </a:lnTo>
                    <a:lnTo>
                      <a:pt x="13" y="110"/>
                    </a:lnTo>
                    <a:lnTo>
                      <a:pt x="16" y="147"/>
                    </a:lnTo>
                    <a:lnTo>
                      <a:pt x="16" y="156"/>
                    </a:lnTo>
                    <a:lnTo>
                      <a:pt x="19" y="165"/>
                    </a:lnTo>
                    <a:lnTo>
                      <a:pt x="22" y="173"/>
                    </a:lnTo>
                    <a:lnTo>
                      <a:pt x="27" y="180"/>
                    </a:lnTo>
                    <a:lnTo>
                      <a:pt x="24" y="188"/>
                    </a:lnTo>
                    <a:lnTo>
                      <a:pt x="22" y="198"/>
                    </a:lnTo>
                    <a:lnTo>
                      <a:pt x="22" y="210"/>
                    </a:lnTo>
                    <a:lnTo>
                      <a:pt x="22" y="224"/>
                    </a:lnTo>
                    <a:lnTo>
                      <a:pt x="25" y="249"/>
                    </a:lnTo>
                    <a:lnTo>
                      <a:pt x="28" y="270"/>
                    </a:lnTo>
                    <a:lnTo>
                      <a:pt x="28" y="279"/>
                    </a:lnTo>
                    <a:lnTo>
                      <a:pt x="27" y="288"/>
                    </a:lnTo>
                    <a:lnTo>
                      <a:pt x="21" y="308"/>
                    </a:lnTo>
                    <a:lnTo>
                      <a:pt x="15" y="327"/>
                    </a:lnTo>
                    <a:lnTo>
                      <a:pt x="15" y="336"/>
                    </a:lnTo>
                    <a:lnTo>
                      <a:pt x="15" y="344"/>
                    </a:lnTo>
                    <a:lnTo>
                      <a:pt x="16" y="353"/>
                    </a:lnTo>
                    <a:lnTo>
                      <a:pt x="16" y="366"/>
                    </a:lnTo>
                    <a:lnTo>
                      <a:pt x="13" y="398"/>
                    </a:lnTo>
                    <a:lnTo>
                      <a:pt x="12" y="413"/>
                    </a:lnTo>
                    <a:lnTo>
                      <a:pt x="10" y="428"/>
                    </a:lnTo>
                    <a:lnTo>
                      <a:pt x="10" y="441"/>
                    </a:lnTo>
                    <a:lnTo>
                      <a:pt x="9" y="450"/>
                    </a:lnTo>
                    <a:lnTo>
                      <a:pt x="6" y="459"/>
                    </a:lnTo>
                    <a:lnTo>
                      <a:pt x="3" y="479"/>
                    </a:lnTo>
                    <a:lnTo>
                      <a:pt x="1" y="495"/>
                    </a:lnTo>
                    <a:lnTo>
                      <a:pt x="1" y="515"/>
                    </a:lnTo>
                    <a:lnTo>
                      <a:pt x="1" y="542"/>
                    </a:lnTo>
                    <a:lnTo>
                      <a:pt x="0" y="552"/>
                    </a:lnTo>
                    <a:lnTo>
                      <a:pt x="0" y="558"/>
                    </a:lnTo>
                    <a:lnTo>
                      <a:pt x="0" y="567"/>
                    </a:lnTo>
                    <a:lnTo>
                      <a:pt x="3" y="615"/>
                    </a:lnTo>
                    <a:lnTo>
                      <a:pt x="6" y="642"/>
                    </a:lnTo>
                    <a:lnTo>
                      <a:pt x="6" y="6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8" name="Freeform 9898">
                <a:extLst>
                  <a:ext uri="{FF2B5EF4-FFF2-40B4-BE49-F238E27FC236}">
                    <a16:creationId xmlns:a16="http://schemas.microsoft.com/office/drawing/2014/main" id="{D90D8ED3-C71C-4B51-87A9-B54CCE876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182"/>
                <a:ext cx="69" cy="11"/>
              </a:xfrm>
              <a:custGeom>
                <a:avLst/>
                <a:gdLst>
                  <a:gd name="T0" fmla="*/ 69 w 69"/>
                  <a:gd name="T1" fmla="*/ 11 h 11"/>
                  <a:gd name="T2" fmla="*/ 69 w 69"/>
                  <a:gd name="T3" fmla="*/ 11 h 11"/>
                  <a:gd name="T4" fmla="*/ 60 w 69"/>
                  <a:gd name="T5" fmla="*/ 6 h 11"/>
                  <a:gd name="T6" fmla="*/ 51 w 69"/>
                  <a:gd name="T7" fmla="*/ 5 h 11"/>
                  <a:gd name="T8" fmla="*/ 42 w 69"/>
                  <a:gd name="T9" fmla="*/ 6 h 11"/>
                  <a:gd name="T10" fmla="*/ 32 w 69"/>
                  <a:gd name="T11" fmla="*/ 6 h 11"/>
                  <a:gd name="T12" fmla="*/ 32 w 69"/>
                  <a:gd name="T13" fmla="*/ 6 h 11"/>
                  <a:gd name="T14" fmla="*/ 24 w 69"/>
                  <a:gd name="T15" fmla="*/ 8 h 11"/>
                  <a:gd name="T16" fmla="*/ 15 w 69"/>
                  <a:gd name="T17" fmla="*/ 6 h 11"/>
                  <a:gd name="T18" fmla="*/ 8 w 69"/>
                  <a:gd name="T19" fmla="*/ 5 h 11"/>
                  <a:gd name="T20" fmla="*/ 0 w 69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11">
                    <a:moveTo>
                      <a:pt x="69" y="11"/>
                    </a:moveTo>
                    <a:lnTo>
                      <a:pt x="69" y="11"/>
                    </a:lnTo>
                    <a:lnTo>
                      <a:pt x="60" y="6"/>
                    </a:lnTo>
                    <a:lnTo>
                      <a:pt x="51" y="5"/>
                    </a:lnTo>
                    <a:lnTo>
                      <a:pt x="42" y="6"/>
                    </a:lnTo>
                    <a:lnTo>
                      <a:pt x="32" y="6"/>
                    </a:lnTo>
                    <a:lnTo>
                      <a:pt x="24" y="8"/>
                    </a:lnTo>
                    <a:lnTo>
                      <a:pt x="15" y="6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9" name="Freeform 9899">
                <a:extLst>
                  <a:ext uri="{FF2B5EF4-FFF2-40B4-BE49-F238E27FC236}">
                    <a16:creationId xmlns:a16="http://schemas.microsoft.com/office/drawing/2014/main" id="{C3A86D3C-BCA6-4B32-AAE5-50EDEBFAA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254"/>
                <a:ext cx="57" cy="27"/>
              </a:xfrm>
              <a:custGeom>
                <a:avLst/>
                <a:gdLst>
                  <a:gd name="T0" fmla="*/ 57 w 57"/>
                  <a:gd name="T1" fmla="*/ 24 h 27"/>
                  <a:gd name="T2" fmla="*/ 57 w 57"/>
                  <a:gd name="T3" fmla="*/ 24 h 27"/>
                  <a:gd name="T4" fmla="*/ 50 w 57"/>
                  <a:gd name="T5" fmla="*/ 27 h 27"/>
                  <a:gd name="T6" fmla="*/ 42 w 57"/>
                  <a:gd name="T7" fmla="*/ 27 h 27"/>
                  <a:gd name="T8" fmla="*/ 33 w 57"/>
                  <a:gd name="T9" fmla="*/ 24 h 27"/>
                  <a:gd name="T10" fmla="*/ 26 w 57"/>
                  <a:gd name="T11" fmla="*/ 23 h 27"/>
                  <a:gd name="T12" fmla="*/ 18 w 57"/>
                  <a:gd name="T13" fmla="*/ 18 h 27"/>
                  <a:gd name="T14" fmla="*/ 12 w 57"/>
                  <a:gd name="T15" fmla="*/ 12 h 27"/>
                  <a:gd name="T16" fmla="*/ 6 w 57"/>
                  <a:gd name="T17" fmla="*/ 8 h 27"/>
                  <a:gd name="T18" fmla="*/ 0 w 57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27">
                    <a:moveTo>
                      <a:pt x="57" y="24"/>
                    </a:moveTo>
                    <a:lnTo>
                      <a:pt x="57" y="24"/>
                    </a:lnTo>
                    <a:lnTo>
                      <a:pt x="50" y="27"/>
                    </a:lnTo>
                    <a:lnTo>
                      <a:pt x="42" y="27"/>
                    </a:lnTo>
                    <a:lnTo>
                      <a:pt x="33" y="24"/>
                    </a:lnTo>
                    <a:lnTo>
                      <a:pt x="26" y="23"/>
                    </a:lnTo>
                    <a:lnTo>
                      <a:pt x="18" y="18"/>
                    </a:lnTo>
                    <a:lnTo>
                      <a:pt x="12" y="12"/>
                    </a:lnTo>
                    <a:lnTo>
                      <a:pt x="6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0" name="Freeform 9900">
                <a:extLst>
                  <a:ext uri="{FF2B5EF4-FFF2-40B4-BE49-F238E27FC236}">
                    <a16:creationId xmlns:a16="http://schemas.microsoft.com/office/drawing/2014/main" id="{C7259908-3FFB-4609-84DE-FF28519DA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352"/>
                <a:ext cx="65" cy="6"/>
              </a:xfrm>
              <a:custGeom>
                <a:avLst/>
                <a:gdLst>
                  <a:gd name="T0" fmla="*/ 65 w 65"/>
                  <a:gd name="T1" fmla="*/ 4 h 6"/>
                  <a:gd name="T2" fmla="*/ 65 w 65"/>
                  <a:gd name="T3" fmla="*/ 4 h 6"/>
                  <a:gd name="T4" fmla="*/ 57 w 65"/>
                  <a:gd name="T5" fmla="*/ 6 h 6"/>
                  <a:gd name="T6" fmla="*/ 51 w 65"/>
                  <a:gd name="T7" fmla="*/ 6 h 6"/>
                  <a:gd name="T8" fmla="*/ 36 w 65"/>
                  <a:gd name="T9" fmla="*/ 0 h 6"/>
                  <a:gd name="T10" fmla="*/ 36 w 65"/>
                  <a:gd name="T11" fmla="*/ 0 h 6"/>
                  <a:gd name="T12" fmla="*/ 27 w 65"/>
                  <a:gd name="T13" fmla="*/ 0 h 6"/>
                  <a:gd name="T14" fmla="*/ 18 w 65"/>
                  <a:gd name="T15" fmla="*/ 0 h 6"/>
                  <a:gd name="T16" fmla="*/ 0 w 65"/>
                  <a:gd name="T17" fmla="*/ 4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6">
                    <a:moveTo>
                      <a:pt x="65" y="4"/>
                    </a:moveTo>
                    <a:lnTo>
                      <a:pt x="65" y="4"/>
                    </a:lnTo>
                    <a:lnTo>
                      <a:pt x="57" y="6"/>
                    </a:lnTo>
                    <a:lnTo>
                      <a:pt x="51" y="6"/>
                    </a:lnTo>
                    <a:lnTo>
                      <a:pt x="36" y="0"/>
                    </a:lnTo>
                    <a:lnTo>
                      <a:pt x="27" y="0"/>
                    </a:lnTo>
                    <a:lnTo>
                      <a:pt x="18" y="0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1" name="Freeform 9901">
                <a:extLst>
                  <a:ext uri="{FF2B5EF4-FFF2-40B4-BE49-F238E27FC236}">
                    <a16:creationId xmlns:a16="http://schemas.microsoft.com/office/drawing/2014/main" id="{AE97B18C-2DC4-45B8-B5E1-45C002B18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211"/>
                <a:ext cx="83" cy="27"/>
              </a:xfrm>
              <a:custGeom>
                <a:avLst/>
                <a:gdLst>
                  <a:gd name="T0" fmla="*/ 83 w 83"/>
                  <a:gd name="T1" fmla="*/ 27 h 27"/>
                  <a:gd name="T2" fmla="*/ 83 w 83"/>
                  <a:gd name="T3" fmla="*/ 27 h 27"/>
                  <a:gd name="T4" fmla="*/ 71 w 83"/>
                  <a:gd name="T5" fmla="*/ 24 h 27"/>
                  <a:gd name="T6" fmla="*/ 59 w 83"/>
                  <a:gd name="T7" fmla="*/ 24 h 27"/>
                  <a:gd name="T8" fmla="*/ 36 w 83"/>
                  <a:gd name="T9" fmla="*/ 25 h 27"/>
                  <a:gd name="T10" fmla="*/ 27 w 83"/>
                  <a:gd name="T11" fmla="*/ 24 h 27"/>
                  <a:gd name="T12" fmla="*/ 21 w 83"/>
                  <a:gd name="T13" fmla="*/ 22 h 27"/>
                  <a:gd name="T14" fmla="*/ 17 w 83"/>
                  <a:gd name="T15" fmla="*/ 21 h 27"/>
                  <a:gd name="T16" fmla="*/ 12 w 83"/>
                  <a:gd name="T17" fmla="*/ 18 h 27"/>
                  <a:gd name="T18" fmla="*/ 9 w 83"/>
                  <a:gd name="T19" fmla="*/ 13 h 27"/>
                  <a:gd name="T20" fmla="*/ 5 w 83"/>
                  <a:gd name="T21" fmla="*/ 7 h 27"/>
                  <a:gd name="T22" fmla="*/ 0 w 83"/>
                  <a:gd name="T23" fmla="*/ 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" h="27">
                    <a:moveTo>
                      <a:pt x="83" y="27"/>
                    </a:moveTo>
                    <a:lnTo>
                      <a:pt x="83" y="27"/>
                    </a:lnTo>
                    <a:lnTo>
                      <a:pt x="71" y="24"/>
                    </a:lnTo>
                    <a:lnTo>
                      <a:pt x="59" y="24"/>
                    </a:lnTo>
                    <a:lnTo>
                      <a:pt x="36" y="25"/>
                    </a:lnTo>
                    <a:lnTo>
                      <a:pt x="27" y="24"/>
                    </a:lnTo>
                    <a:lnTo>
                      <a:pt x="21" y="22"/>
                    </a:lnTo>
                    <a:lnTo>
                      <a:pt x="17" y="21"/>
                    </a:lnTo>
                    <a:lnTo>
                      <a:pt x="12" y="18"/>
                    </a:lnTo>
                    <a:lnTo>
                      <a:pt x="9" y="13"/>
                    </a:lnTo>
                    <a:lnTo>
                      <a:pt x="5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2" name="Freeform 9902">
                <a:extLst>
                  <a:ext uri="{FF2B5EF4-FFF2-40B4-BE49-F238E27FC236}">
                    <a16:creationId xmlns:a16="http://schemas.microsoft.com/office/drawing/2014/main" id="{6535F185-8642-4BA5-97FF-84423F3E9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302"/>
                <a:ext cx="89" cy="23"/>
              </a:xfrm>
              <a:custGeom>
                <a:avLst/>
                <a:gdLst>
                  <a:gd name="T0" fmla="*/ 89 w 89"/>
                  <a:gd name="T1" fmla="*/ 11 h 23"/>
                  <a:gd name="T2" fmla="*/ 89 w 89"/>
                  <a:gd name="T3" fmla="*/ 11 h 23"/>
                  <a:gd name="T4" fmla="*/ 78 w 89"/>
                  <a:gd name="T5" fmla="*/ 18 h 23"/>
                  <a:gd name="T6" fmla="*/ 68 w 89"/>
                  <a:gd name="T7" fmla="*/ 21 h 23"/>
                  <a:gd name="T8" fmla="*/ 56 w 89"/>
                  <a:gd name="T9" fmla="*/ 23 h 23"/>
                  <a:gd name="T10" fmla="*/ 42 w 89"/>
                  <a:gd name="T11" fmla="*/ 23 h 23"/>
                  <a:gd name="T12" fmla="*/ 30 w 89"/>
                  <a:gd name="T13" fmla="*/ 20 h 23"/>
                  <a:gd name="T14" fmla="*/ 20 w 89"/>
                  <a:gd name="T15" fmla="*/ 15 h 23"/>
                  <a:gd name="T16" fmla="*/ 9 w 89"/>
                  <a:gd name="T17" fmla="*/ 9 h 23"/>
                  <a:gd name="T18" fmla="*/ 0 w 89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23">
                    <a:moveTo>
                      <a:pt x="89" y="11"/>
                    </a:moveTo>
                    <a:lnTo>
                      <a:pt x="89" y="11"/>
                    </a:lnTo>
                    <a:lnTo>
                      <a:pt x="78" y="18"/>
                    </a:lnTo>
                    <a:lnTo>
                      <a:pt x="68" y="21"/>
                    </a:lnTo>
                    <a:lnTo>
                      <a:pt x="56" y="23"/>
                    </a:lnTo>
                    <a:lnTo>
                      <a:pt x="42" y="23"/>
                    </a:lnTo>
                    <a:lnTo>
                      <a:pt x="30" y="20"/>
                    </a:lnTo>
                    <a:lnTo>
                      <a:pt x="20" y="15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3" name="Freeform 9903">
                <a:extLst>
                  <a:ext uri="{FF2B5EF4-FFF2-40B4-BE49-F238E27FC236}">
                    <a16:creationId xmlns:a16="http://schemas.microsoft.com/office/drawing/2014/main" id="{2454C549-56E2-4C64-B0CA-13BB20600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400"/>
                <a:ext cx="86" cy="28"/>
              </a:xfrm>
              <a:custGeom>
                <a:avLst/>
                <a:gdLst>
                  <a:gd name="T0" fmla="*/ 86 w 86"/>
                  <a:gd name="T1" fmla="*/ 0 h 28"/>
                  <a:gd name="T2" fmla="*/ 86 w 86"/>
                  <a:gd name="T3" fmla="*/ 0 h 28"/>
                  <a:gd name="T4" fmla="*/ 69 w 86"/>
                  <a:gd name="T5" fmla="*/ 1 h 28"/>
                  <a:gd name="T6" fmla="*/ 53 w 86"/>
                  <a:gd name="T7" fmla="*/ 3 h 28"/>
                  <a:gd name="T8" fmla="*/ 45 w 86"/>
                  <a:gd name="T9" fmla="*/ 4 h 28"/>
                  <a:gd name="T10" fmla="*/ 38 w 86"/>
                  <a:gd name="T11" fmla="*/ 6 h 28"/>
                  <a:gd name="T12" fmla="*/ 30 w 86"/>
                  <a:gd name="T13" fmla="*/ 10 h 28"/>
                  <a:gd name="T14" fmla="*/ 23 w 86"/>
                  <a:gd name="T15" fmla="*/ 15 h 28"/>
                  <a:gd name="T16" fmla="*/ 23 w 86"/>
                  <a:gd name="T17" fmla="*/ 15 h 28"/>
                  <a:gd name="T18" fmla="*/ 17 w 86"/>
                  <a:gd name="T19" fmla="*/ 21 h 28"/>
                  <a:gd name="T20" fmla="*/ 9 w 86"/>
                  <a:gd name="T21" fmla="*/ 24 h 28"/>
                  <a:gd name="T22" fmla="*/ 0 w 86"/>
                  <a:gd name="T23" fmla="*/ 28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6" h="28">
                    <a:moveTo>
                      <a:pt x="86" y="0"/>
                    </a:moveTo>
                    <a:lnTo>
                      <a:pt x="86" y="0"/>
                    </a:lnTo>
                    <a:lnTo>
                      <a:pt x="69" y="1"/>
                    </a:lnTo>
                    <a:lnTo>
                      <a:pt x="53" y="3"/>
                    </a:lnTo>
                    <a:lnTo>
                      <a:pt x="45" y="4"/>
                    </a:lnTo>
                    <a:lnTo>
                      <a:pt x="38" y="6"/>
                    </a:lnTo>
                    <a:lnTo>
                      <a:pt x="30" y="10"/>
                    </a:lnTo>
                    <a:lnTo>
                      <a:pt x="23" y="15"/>
                    </a:lnTo>
                    <a:lnTo>
                      <a:pt x="17" y="21"/>
                    </a:lnTo>
                    <a:lnTo>
                      <a:pt x="9" y="24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4" name="Freeform 9904">
                <a:extLst>
                  <a:ext uri="{FF2B5EF4-FFF2-40B4-BE49-F238E27FC236}">
                    <a16:creationId xmlns:a16="http://schemas.microsoft.com/office/drawing/2014/main" id="{A69E2985-2FEF-4029-AE4C-AA7E97267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2322"/>
                <a:ext cx="3" cy="64"/>
              </a:xfrm>
              <a:custGeom>
                <a:avLst/>
                <a:gdLst>
                  <a:gd name="T0" fmla="*/ 2 w 3"/>
                  <a:gd name="T1" fmla="*/ 0 h 64"/>
                  <a:gd name="T2" fmla="*/ 2 w 3"/>
                  <a:gd name="T3" fmla="*/ 0 h 64"/>
                  <a:gd name="T4" fmla="*/ 0 w 3"/>
                  <a:gd name="T5" fmla="*/ 15 h 64"/>
                  <a:gd name="T6" fmla="*/ 0 w 3"/>
                  <a:gd name="T7" fmla="*/ 33 h 64"/>
                  <a:gd name="T8" fmla="*/ 2 w 3"/>
                  <a:gd name="T9" fmla="*/ 51 h 64"/>
                  <a:gd name="T10" fmla="*/ 3 w 3"/>
                  <a:gd name="T11" fmla="*/ 64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64">
                    <a:moveTo>
                      <a:pt x="2" y="0"/>
                    </a:moveTo>
                    <a:lnTo>
                      <a:pt x="2" y="0"/>
                    </a:lnTo>
                    <a:lnTo>
                      <a:pt x="0" y="15"/>
                    </a:lnTo>
                    <a:lnTo>
                      <a:pt x="0" y="33"/>
                    </a:lnTo>
                    <a:lnTo>
                      <a:pt x="2" y="51"/>
                    </a:lnTo>
                    <a:lnTo>
                      <a:pt x="3" y="6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5" name="Freeform 9905">
                <a:extLst>
                  <a:ext uri="{FF2B5EF4-FFF2-40B4-BE49-F238E27FC236}">
                    <a16:creationId xmlns:a16="http://schemas.microsoft.com/office/drawing/2014/main" id="{C9FD2D96-BCFA-4F35-875D-2A3FAFDAA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196"/>
                <a:ext cx="9" cy="75"/>
              </a:xfrm>
              <a:custGeom>
                <a:avLst/>
                <a:gdLst>
                  <a:gd name="T0" fmla="*/ 9 w 9"/>
                  <a:gd name="T1" fmla="*/ 0 h 75"/>
                  <a:gd name="T2" fmla="*/ 9 w 9"/>
                  <a:gd name="T3" fmla="*/ 0 h 75"/>
                  <a:gd name="T4" fmla="*/ 9 w 9"/>
                  <a:gd name="T5" fmla="*/ 13 h 75"/>
                  <a:gd name="T6" fmla="*/ 7 w 9"/>
                  <a:gd name="T7" fmla="*/ 25 h 75"/>
                  <a:gd name="T8" fmla="*/ 4 w 9"/>
                  <a:gd name="T9" fmla="*/ 36 h 75"/>
                  <a:gd name="T10" fmla="*/ 3 w 9"/>
                  <a:gd name="T11" fmla="*/ 40 h 75"/>
                  <a:gd name="T12" fmla="*/ 0 w 9"/>
                  <a:gd name="T13" fmla="*/ 42 h 75"/>
                  <a:gd name="T14" fmla="*/ 0 w 9"/>
                  <a:gd name="T15" fmla="*/ 42 h 75"/>
                  <a:gd name="T16" fmla="*/ 3 w 9"/>
                  <a:gd name="T17" fmla="*/ 48 h 75"/>
                  <a:gd name="T18" fmla="*/ 6 w 9"/>
                  <a:gd name="T19" fmla="*/ 55 h 75"/>
                  <a:gd name="T20" fmla="*/ 6 w 9"/>
                  <a:gd name="T21" fmla="*/ 64 h 75"/>
                  <a:gd name="T22" fmla="*/ 4 w 9"/>
                  <a:gd name="T23" fmla="*/ 75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" h="75">
                    <a:moveTo>
                      <a:pt x="9" y="0"/>
                    </a:moveTo>
                    <a:lnTo>
                      <a:pt x="9" y="0"/>
                    </a:lnTo>
                    <a:lnTo>
                      <a:pt x="9" y="13"/>
                    </a:lnTo>
                    <a:lnTo>
                      <a:pt x="7" y="25"/>
                    </a:lnTo>
                    <a:lnTo>
                      <a:pt x="4" y="36"/>
                    </a:lnTo>
                    <a:lnTo>
                      <a:pt x="3" y="40"/>
                    </a:lnTo>
                    <a:lnTo>
                      <a:pt x="0" y="42"/>
                    </a:lnTo>
                    <a:lnTo>
                      <a:pt x="3" y="48"/>
                    </a:lnTo>
                    <a:lnTo>
                      <a:pt x="6" y="55"/>
                    </a:lnTo>
                    <a:lnTo>
                      <a:pt x="6" y="64"/>
                    </a:lnTo>
                    <a:lnTo>
                      <a:pt x="4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6" name="Freeform 9906">
                <a:extLst>
                  <a:ext uri="{FF2B5EF4-FFF2-40B4-BE49-F238E27FC236}">
                    <a16:creationId xmlns:a16="http://schemas.microsoft.com/office/drawing/2014/main" id="{C1D5C525-A1C9-4219-9A7F-FA17EDE4C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998"/>
                <a:ext cx="12" cy="61"/>
              </a:xfrm>
              <a:custGeom>
                <a:avLst/>
                <a:gdLst>
                  <a:gd name="T0" fmla="*/ 6 w 12"/>
                  <a:gd name="T1" fmla="*/ 0 h 61"/>
                  <a:gd name="T2" fmla="*/ 6 w 12"/>
                  <a:gd name="T3" fmla="*/ 0 h 61"/>
                  <a:gd name="T4" fmla="*/ 8 w 12"/>
                  <a:gd name="T5" fmla="*/ 12 h 61"/>
                  <a:gd name="T6" fmla="*/ 6 w 12"/>
                  <a:gd name="T7" fmla="*/ 25 h 61"/>
                  <a:gd name="T8" fmla="*/ 5 w 12"/>
                  <a:gd name="T9" fmla="*/ 36 h 61"/>
                  <a:gd name="T10" fmla="*/ 0 w 12"/>
                  <a:gd name="T11" fmla="*/ 43 h 61"/>
                  <a:gd name="T12" fmla="*/ 0 w 12"/>
                  <a:gd name="T13" fmla="*/ 43 h 61"/>
                  <a:gd name="T14" fmla="*/ 3 w 12"/>
                  <a:gd name="T15" fmla="*/ 45 h 61"/>
                  <a:gd name="T16" fmla="*/ 6 w 12"/>
                  <a:gd name="T17" fmla="*/ 46 h 61"/>
                  <a:gd name="T18" fmla="*/ 9 w 12"/>
                  <a:gd name="T19" fmla="*/ 51 h 61"/>
                  <a:gd name="T20" fmla="*/ 12 w 12"/>
                  <a:gd name="T21" fmla="*/ 61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61">
                    <a:moveTo>
                      <a:pt x="6" y="0"/>
                    </a:moveTo>
                    <a:lnTo>
                      <a:pt x="6" y="0"/>
                    </a:lnTo>
                    <a:lnTo>
                      <a:pt x="8" y="12"/>
                    </a:lnTo>
                    <a:lnTo>
                      <a:pt x="6" y="25"/>
                    </a:lnTo>
                    <a:lnTo>
                      <a:pt x="5" y="36"/>
                    </a:lnTo>
                    <a:lnTo>
                      <a:pt x="0" y="43"/>
                    </a:lnTo>
                    <a:lnTo>
                      <a:pt x="3" y="45"/>
                    </a:lnTo>
                    <a:lnTo>
                      <a:pt x="6" y="46"/>
                    </a:lnTo>
                    <a:lnTo>
                      <a:pt x="9" y="51"/>
                    </a:lnTo>
                    <a:lnTo>
                      <a:pt x="12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7" name="Freeform 9907">
                <a:extLst>
                  <a:ext uri="{FF2B5EF4-FFF2-40B4-BE49-F238E27FC236}">
                    <a16:creationId xmlns:a16="http://schemas.microsoft.com/office/drawing/2014/main" id="{456728A4-E25D-4B0F-A0E9-F340F4249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858"/>
                <a:ext cx="9" cy="71"/>
              </a:xfrm>
              <a:custGeom>
                <a:avLst/>
                <a:gdLst>
                  <a:gd name="T0" fmla="*/ 0 w 9"/>
                  <a:gd name="T1" fmla="*/ 0 h 71"/>
                  <a:gd name="T2" fmla="*/ 0 w 9"/>
                  <a:gd name="T3" fmla="*/ 0 h 71"/>
                  <a:gd name="T4" fmla="*/ 6 w 9"/>
                  <a:gd name="T5" fmla="*/ 27 h 71"/>
                  <a:gd name="T6" fmla="*/ 7 w 9"/>
                  <a:gd name="T7" fmla="*/ 47 h 71"/>
                  <a:gd name="T8" fmla="*/ 9 w 9"/>
                  <a:gd name="T9" fmla="*/ 59 h 71"/>
                  <a:gd name="T10" fmla="*/ 7 w 9"/>
                  <a:gd name="T11" fmla="*/ 71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1">
                    <a:moveTo>
                      <a:pt x="0" y="0"/>
                    </a:moveTo>
                    <a:lnTo>
                      <a:pt x="0" y="0"/>
                    </a:lnTo>
                    <a:lnTo>
                      <a:pt x="6" y="27"/>
                    </a:lnTo>
                    <a:lnTo>
                      <a:pt x="7" y="47"/>
                    </a:lnTo>
                    <a:lnTo>
                      <a:pt x="9" y="59"/>
                    </a:lnTo>
                    <a:lnTo>
                      <a:pt x="7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8" name="Freeform 9908">
                <a:extLst>
                  <a:ext uri="{FF2B5EF4-FFF2-40B4-BE49-F238E27FC236}">
                    <a16:creationId xmlns:a16="http://schemas.microsoft.com/office/drawing/2014/main" id="{B2648FA3-28B8-40D7-A492-F4270165E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986"/>
                <a:ext cx="16" cy="13"/>
              </a:xfrm>
              <a:custGeom>
                <a:avLst/>
                <a:gdLst>
                  <a:gd name="T0" fmla="*/ 16 w 16"/>
                  <a:gd name="T1" fmla="*/ 13 h 13"/>
                  <a:gd name="T2" fmla="*/ 16 w 16"/>
                  <a:gd name="T3" fmla="*/ 13 h 13"/>
                  <a:gd name="T4" fmla="*/ 10 w 16"/>
                  <a:gd name="T5" fmla="*/ 3 h 13"/>
                  <a:gd name="T6" fmla="*/ 7 w 16"/>
                  <a:gd name="T7" fmla="*/ 1 h 13"/>
                  <a:gd name="T8" fmla="*/ 0 w 16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6" y="13"/>
                    </a:moveTo>
                    <a:lnTo>
                      <a:pt x="16" y="13"/>
                    </a:lnTo>
                    <a:lnTo>
                      <a:pt x="10" y="3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9" name="Freeform 9909">
                <a:extLst>
                  <a:ext uri="{FF2B5EF4-FFF2-40B4-BE49-F238E27FC236}">
                    <a16:creationId xmlns:a16="http://schemas.microsoft.com/office/drawing/2014/main" id="{FE24361C-A162-4947-BCAF-9BC21CD4E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984"/>
                <a:ext cx="10" cy="11"/>
              </a:xfrm>
              <a:custGeom>
                <a:avLst/>
                <a:gdLst>
                  <a:gd name="T0" fmla="*/ 10 w 10"/>
                  <a:gd name="T1" fmla="*/ 0 h 11"/>
                  <a:gd name="T2" fmla="*/ 10 w 10"/>
                  <a:gd name="T3" fmla="*/ 0 h 11"/>
                  <a:gd name="T4" fmla="*/ 4 w 10"/>
                  <a:gd name="T5" fmla="*/ 0 h 11"/>
                  <a:gd name="T6" fmla="*/ 1 w 10"/>
                  <a:gd name="T7" fmla="*/ 2 h 11"/>
                  <a:gd name="T8" fmla="*/ 0 w 10"/>
                  <a:gd name="T9" fmla="*/ 6 h 11"/>
                  <a:gd name="T10" fmla="*/ 0 w 10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lnTo>
                      <a:pt x="10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0" name="Freeform 9910">
                <a:extLst>
                  <a:ext uri="{FF2B5EF4-FFF2-40B4-BE49-F238E27FC236}">
                    <a16:creationId xmlns:a16="http://schemas.microsoft.com/office/drawing/2014/main" id="{757A03E2-DAE2-4A32-A64F-8300B16A9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2176"/>
                <a:ext cx="21" cy="11"/>
              </a:xfrm>
              <a:custGeom>
                <a:avLst/>
                <a:gdLst>
                  <a:gd name="T0" fmla="*/ 21 w 21"/>
                  <a:gd name="T1" fmla="*/ 0 h 11"/>
                  <a:gd name="T2" fmla="*/ 21 w 21"/>
                  <a:gd name="T3" fmla="*/ 0 h 11"/>
                  <a:gd name="T4" fmla="*/ 18 w 21"/>
                  <a:gd name="T5" fmla="*/ 6 h 11"/>
                  <a:gd name="T6" fmla="*/ 15 w 21"/>
                  <a:gd name="T7" fmla="*/ 9 h 11"/>
                  <a:gd name="T8" fmla="*/ 11 w 21"/>
                  <a:gd name="T9" fmla="*/ 11 h 11"/>
                  <a:gd name="T10" fmla="*/ 0 w 21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1">
                    <a:moveTo>
                      <a:pt x="21" y="0"/>
                    </a:moveTo>
                    <a:lnTo>
                      <a:pt x="21" y="0"/>
                    </a:lnTo>
                    <a:lnTo>
                      <a:pt x="18" y="6"/>
                    </a:lnTo>
                    <a:lnTo>
                      <a:pt x="15" y="9"/>
                    </a:lnTo>
                    <a:lnTo>
                      <a:pt x="11" y="11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1" name="Freeform 9911">
                <a:extLst>
                  <a:ext uri="{FF2B5EF4-FFF2-40B4-BE49-F238E27FC236}">
                    <a16:creationId xmlns:a16="http://schemas.microsoft.com/office/drawing/2014/main" id="{BE19276D-71C8-4CDB-992A-F13981E93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2280"/>
                <a:ext cx="21" cy="13"/>
              </a:xfrm>
              <a:custGeom>
                <a:avLst/>
                <a:gdLst>
                  <a:gd name="T0" fmla="*/ 21 w 21"/>
                  <a:gd name="T1" fmla="*/ 13 h 13"/>
                  <a:gd name="T2" fmla="*/ 21 w 21"/>
                  <a:gd name="T3" fmla="*/ 13 h 13"/>
                  <a:gd name="T4" fmla="*/ 16 w 21"/>
                  <a:gd name="T5" fmla="*/ 7 h 13"/>
                  <a:gd name="T6" fmla="*/ 12 w 21"/>
                  <a:gd name="T7" fmla="*/ 4 h 13"/>
                  <a:gd name="T8" fmla="*/ 7 w 21"/>
                  <a:gd name="T9" fmla="*/ 1 h 13"/>
                  <a:gd name="T10" fmla="*/ 0 w 21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3">
                    <a:moveTo>
                      <a:pt x="21" y="13"/>
                    </a:moveTo>
                    <a:lnTo>
                      <a:pt x="21" y="13"/>
                    </a:lnTo>
                    <a:lnTo>
                      <a:pt x="16" y="7"/>
                    </a:lnTo>
                    <a:lnTo>
                      <a:pt x="12" y="4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2" name="Freeform 9912">
                <a:extLst>
                  <a:ext uri="{FF2B5EF4-FFF2-40B4-BE49-F238E27FC236}">
                    <a16:creationId xmlns:a16="http://schemas.microsoft.com/office/drawing/2014/main" id="{34DE9783-4506-47D9-A105-BB0F04993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2344"/>
                <a:ext cx="36" cy="8"/>
              </a:xfrm>
              <a:custGeom>
                <a:avLst/>
                <a:gdLst>
                  <a:gd name="T0" fmla="*/ 36 w 36"/>
                  <a:gd name="T1" fmla="*/ 0 h 8"/>
                  <a:gd name="T2" fmla="*/ 36 w 36"/>
                  <a:gd name="T3" fmla="*/ 0 h 8"/>
                  <a:gd name="T4" fmla="*/ 34 w 36"/>
                  <a:gd name="T5" fmla="*/ 3 h 8"/>
                  <a:gd name="T6" fmla="*/ 31 w 36"/>
                  <a:gd name="T7" fmla="*/ 5 h 8"/>
                  <a:gd name="T8" fmla="*/ 22 w 36"/>
                  <a:gd name="T9" fmla="*/ 8 h 8"/>
                  <a:gd name="T10" fmla="*/ 12 w 36"/>
                  <a:gd name="T11" fmla="*/ 8 h 8"/>
                  <a:gd name="T12" fmla="*/ 0 w 36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8">
                    <a:moveTo>
                      <a:pt x="36" y="0"/>
                    </a:moveTo>
                    <a:lnTo>
                      <a:pt x="36" y="0"/>
                    </a:lnTo>
                    <a:lnTo>
                      <a:pt x="34" y="3"/>
                    </a:lnTo>
                    <a:lnTo>
                      <a:pt x="31" y="5"/>
                    </a:lnTo>
                    <a:lnTo>
                      <a:pt x="22" y="8"/>
                    </a:lnTo>
                    <a:lnTo>
                      <a:pt x="12" y="8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3" name="Freeform 9913">
                <a:extLst>
                  <a:ext uri="{FF2B5EF4-FFF2-40B4-BE49-F238E27FC236}">
                    <a16:creationId xmlns:a16="http://schemas.microsoft.com/office/drawing/2014/main" id="{A51BBF88-EA6F-4BA1-99F1-CAE4FAA27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317"/>
                <a:ext cx="19" cy="6"/>
              </a:xfrm>
              <a:custGeom>
                <a:avLst/>
                <a:gdLst>
                  <a:gd name="T0" fmla="*/ 19 w 19"/>
                  <a:gd name="T1" fmla="*/ 0 h 6"/>
                  <a:gd name="T2" fmla="*/ 19 w 19"/>
                  <a:gd name="T3" fmla="*/ 0 h 6"/>
                  <a:gd name="T4" fmla="*/ 13 w 19"/>
                  <a:gd name="T5" fmla="*/ 0 h 6"/>
                  <a:gd name="T6" fmla="*/ 7 w 19"/>
                  <a:gd name="T7" fmla="*/ 0 h 6"/>
                  <a:gd name="T8" fmla="*/ 3 w 19"/>
                  <a:gd name="T9" fmla="*/ 3 h 6"/>
                  <a:gd name="T10" fmla="*/ 0 w 19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6">
                    <a:moveTo>
                      <a:pt x="19" y="0"/>
                    </a:moveTo>
                    <a:lnTo>
                      <a:pt x="19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4" name="Freeform 9914">
                <a:extLst>
                  <a:ext uri="{FF2B5EF4-FFF2-40B4-BE49-F238E27FC236}">
                    <a16:creationId xmlns:a16="http://schemas.microsoft.com/office/drawing/2014/main" id="{399F32B7-89FA-49AB-97E2-AF017ABFE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227"/>
                <a:ext cx="13" cy="2"/>
              </a:xfrm>
              <a:custGeom>
                <a:avLst/>
                <a:gdLst>
                  <a:gd name="T0" fmla="*/ 13 w 13"/>
                  <a:gd name="T1" fmla="*/ 2 h 2"/>
                  <a:gd name="T2" fmla="*/ 13 w 13"/>
                  <a:gd name="T3" fmla="*/ 2 h 2"/>
                  <a:gd name="T4" fmla="*/ 9 w 13"/>
                  <a:gd name="T5" fmla="*/ 0 h 2"/>
                  <a:gd name="T6" fmla="*/ 4 w 13"/>
                  <a:gd name="T7" fmla="*/ 0 h 2"/>
                  <a:gd name="T8" fmla="*/ 0 w 1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3" y="2"/>
                    </a:moveTo>
                    <a:lnTo>
                      <a:pt x="13" y="2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5" name="Freeform 9915">
                <a:extLst>
                  <a:ext uri="{FF2B5EF4-FFF2-40B4-BE49-F238E27FC236}">
                    <a16:creationId xmlns:a16="http://schemas.microsoft.com/office/drawing/2014/main" id="{DABBA7D7-7805-447A-B6F5-3BFBAE0C0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158"/>
                <a:ext cx="15" cy="3"/>
              </a:xfrm>
              <a:custGeom>
                <a:avLst/>
                <a:gdLst>
                  <a:gd name="T0" fmla="*/ 15 w 15"/>
                  <a:gd name="T1" fmla="*/ 0 h 3"/>
                  <a:gd name="T2" fmla="*/ 15 w 15"/>
                  <a:gd name="T3" fmla="*/ 0 h 3"/>
                  <a:gd name="T4" fmla="*/ 9 w 15"/>
                  <a:gd name="T5" fmla="*/ 0 h 3"/>
                  <a:gd name="T6" fmla="*/ 5 w 15"/>
                  <a:gd name="T7" fmla="*/ 2 h 3"/>
                  <a:gd name="T8" fmla="*/ 0 w 15"/>
                  <a:gd name="T9" fmla="*/ 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5" y="0"/>
                    </a:moveTo>
                    <a:lnTo>
                      <a:pt x="15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6" name="Freeform 9916">
                <a:extLst>
                  <a:ext uri="{FF2B5EF4-FFF2-40B4-BE49-F238E27FC236}">
                    <a16:creationId xmlns:a16="http://schemas.microsoft.com/office/drawing/2014/main" id="{8CE82464-03DC-41DE-901E-F8DC120DE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1845"/>
                <a:ext cx="24" cy="6"/>
              </a:xfrm>
              <a:custGeom>
                <a:avLst/>
                <a:gdLst>
                  <a:gd name="T0" fmla="*/ 24 w 24"/>
                  <a:gd name="T1" fmla="*/ 6 h 6"/>
                  <a:gd name="T2" fmla="*/ 24 w 24"/>
                  <a:gd name="T3" fmla="*/ 6 h 6"/>
                  <a:gd name="T4" fmla="*/ 20 w 24"/>
                  <a:gd name="T5" fmla="*/ 3 h 6"/>
                  <a:gd name="T6" fmla="*/ 17 w 24"/>
                  <a:gd name="T7" fmla="*/ 0 h 6"/>
                  <a:gd name="T8" fmla="*/ 9 w 24"/>
                  <a:gd name="T9" fmla="*/ 0 h 6"/>
                  <a:gd name="T10" fmla="*/ 0 w 24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6">
                    <a:moveTo>
                      <a:pt x="24" y="6"/>
                    </a:moveTo>
                    <a:lnTo>
                      <a:pt x="24" y="6"/>
                    </a:lnTo>
                    <a:lnTo>
                      <a:pt x="20" y="3"/>
                    </a:lnTo>
                    <a:lnTo>
                      <a:pt x="17" y="0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7" name="Freeform 9917">
                <a:extLst>
                  <a:ext uri="{FF2B5EF4-FFF2-40B4-BE49-F238E27FC236}">
                    <a16:creationId xmlns:a16="http://schemas.microsoft.com/office/drawing/2014/main" id="{469E236C-C4CC-4DA8-B4FA-579DC33E1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160"/>
                <a:ext cx="15" cy="10"/>
              </a:xfrm>
              <a:custGeom>
                <a:avLst/>
                <a:gdLst>
                  <a:gd name="T0" fmla="*/ 15 w 15"/>
                  <a:gd name="T1" fmla="*/ 10 h 10"/>
                  <a:gd name="T2" fmla="*/ 15 w 15"/>
                  <a:gd name="T3" fmla="*/ 10 h 10"/>
                  <a:gd name="T4" fmla="*/ 14 w 15"/>
                  <a:gd name="T5" fmla="*/ 6 h 10"/>
                  <a:gd name="T6" fmla="*/ 11 w 15"/>
                  <a:gd name="T7" fmla="*/ 1 h 10"/>
                  <a:gd name="T8" fmla="*/ 8 w 15"/>
                  <a:gd name="T9" fmla="*/ 0 h 10"/>
                  <a:gd name="T10" fmla="*/ 0 w 15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0">
                    <a:moveTo>
                      <a:pt x="15" y="10"/>
                    </a:moveTo>
                    <a:lnTo>
                      <a:pt x="15" y="10"/>
                    </a:lnTo>
                    <a:lnTo>
                      <a:pt x="14" y="6"/>
                    </a:lnTo>
                    <a:lnTo>
                      <a:pt x="11" y="1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8" name="Freeform 9918">
                <a:extLst>
                  <a:ext uri="{FF2B5EF4-FFF2-40B4-BE49-F238E27FC236}">
                    <a16:creationId xmlns:a16="http://schemas.microsoft.com/office/drawing/2014/main" id="{57671CC7-B656-4988-8474-8AD8B866C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083"/>
                <a:ext cx="16" cy="9"/>
              </a:xfrm>
              <a:custGeom>
                <a:avLst/>
                <a:gdLst>
                  <a:gd name="T0" fmla="*/ 16 w 16"/>
                  <a:gd name="T1" fmla="*/ 0 h 9"/>
                  <a:gd name="T2" fmla="*/ 16 w 16"/>
                  <a:gd name="T3" fmla="*/ 0 h 9"/>
                  <a:gd name="T4" fmla="*/ 12 w 16"/>
                  <a:gd name="T5" fmla="*/ 0 h 9"/>
                  <a:gd name="T6" fmla="*/ 7 w 16"/>
                  <a:gd name="T7" fmla="*/ 2 h 9"/>
                  <a:gd name="T8" fmla="*/ 3 w 16"/>
                  <a:gd name="T9" fmla="*/ 3 h 9"/>
                  <a:gd name="T10" fmla="*/ 0 w 16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9">
                    <a:moveTo>
                      <a:pt x="16" y="0"/>
                    </a:moveTo>
                    <a:lnTo>
                      <a:pt x="16" y="0"/>
                    </a:lnTo>
                    <a:lnTo>
                      <a:pt x="12" y="0"/>
                    </a:lnTo>
                    <a:lnTo>
                      <a:pt x="7" y="2"/>
                    </a:lnTo>
                    <a:lnTo>
                      <a:pt x="3" y="3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9" name="Freeform 9919">
                <a:extLst>
                  <a:ext uri="{FF2B5EF4-FFF2-40B4-BE49-F238E27FC236}">
                    <a16:creationId xmlns:a16="http://schemas.microsoft.com/office/drawing/2014/main" id="{17C43D8F-10AE-46F4-B89E-82B6048C5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950"/>
                <a:ext cx="76" cy="6"/>
              </a:xfrm>
              <a:custGeom>
                <a:avLst/>
                <a:gdLst>
                  <a:gd name="T0" fmla="*/ 0 w 76"/>
                  <a:gd name="T1" fmla="*/ 3 h 6"/>
                  <a:gd name="T2" fmla="*/ 0 w 76"/>
                  <a:gd name="T3" fmla="*/ 3 h 6"/>
                  <a:gd name="T4" fmla="*/ 16 w 76"/>
                  <a:gd name="T5" fmla="*/ 4 h 6"/>
                  <a:gd name="T6" fmla="*/ 36 w 76"/>
                  <a:gd name="T7" fmla="*/ 6 h 6"/>
                  <a:gd name="T8" fmla="*/ 55 w 76"/>
                  <a:gd name="T9" fmla="*/ 4 h 6"/>
                  <a:gd name="T10" fmla="*/ 72 w 76"/>
                  <a:gd name="T11" fmla="*/ 1 h 6"/>
                  <a:gd name="T12" fmla="*/ 72 w 76"/>
                  <a:gd name="T13" fmla="*/ 1 h 6"/>
                  <a:gd name="T14" fmla="*/ 75 w 76"/>
                  <a:gd name="T15" fmla="*/ 1 h 6"/>
                  <a:gd name="T16" fmla="*/ 76 w 7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6">
                    <a:moveTo>
                      <a:pt x="0" y="3"/>
                    </a:moveTo>
                    <a:lnTo>
                      <a:pt x="0" y="3"/>
                    </a:lnTo>
                    <a:lnTo>
                      <a:pt x="16" y="4"/>
                    </a:lnTo>
                    <a:lnTo>
                      <a:pt x="36" y="6"/>
                    </a:lnTo>
                    <a:lnTo>
                      <a:pt x="55" y="4"/>
                    </a:lnTo>
                    <a:lnTo>
                      <a:pt x="72" y="1"/>
                    </a:lnTo>
                    <a:lnTo>
                      <a:pt x="75" y="1"/>
                    </a:lnTo>
                    <a:lnTo>
                      <a:pt x="7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0" name="Freeform 9920">
                <a:extLst>
                  <a:ext uri="{FF2B5EF4-FFF2-40B4-BE49-F238E27FC236}">
                    <a16:creationId xmlns:a16="http://schemas.microsoft.com/office/drawing/2014/main" id="{CCBA3DC8-4E43-4562-AD99-F4ED734D9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050"/>
                <a:ext cx="80" cy="5"/>
              </a:xfrm>
              <a:custGeom>
                <a:avLst/>
                <a:gdLst>
                  <a:gd name="T0" fmla="*/ 80 w 80"/>
                  <a:gd name="T1" fmla="*/ 0 h 5"/>
                  <a:gd name="T2" fmla="*/ 80 w 80"/>
                  <a:gd name="T3" fmla="*/ 0 h 5"/>
                  <a:gd name="T4" fmla="*/ 60 w 80"/>
                  <a:gd name="T5" fmla="*/ 5 h 5"/>
                  <a:gd name="T6" fmla="*/ 39 w 80"/>
                  <a:gd name="T7" fmla="*/ 5 h 5"/>
                  <a:gd name="T8" fmla="*/ 20 w 80"/>
                  <a:gd name="T9" fmla="*/ 3 h 5"/>
                  <a:gd name="T10" fmla="*/ 0 w 8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5">
                    <a:moveTo>
                      <a:pt x="80" y="0"/>
                    </a:moveTo>
                    <a:lnTo>
                      <a:pt x="80" y="0"/>
                    </a:lnTo>
                    <a:lnTo>
                      <a:pt x="60" y="5"/>
                    </a:lnTo>
                    <a:lnTo>
                      <a:pt x="39" y="5"/>
                    </a:lnTo>
                    <a:lnTo>
                      <a:pt x="20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1" name="Freeform 9921">
                <a:extLst>
                  <a:ext uri="{FF2B5EF4-FFF2-40B4-BE49-F238E27FC236}">
                    <a16:creationId xmlns:a16="http://schemas.microsoft.com/office/drawing/2014/main" id="{F7759613-7D0F-4813-83CA-AAD6C4B6C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905"/>
                <a:ext cx="77" cy="9"/>
              </a:xfrm>
              <a:custGeom>
                <a:avLst/>
                <a:gdLst>
                  <a:gd name="T0" fmla="*/ 77 w 77"/>
                  <a:gd name="T1" fmla="*/ 0 h 9"/>
                  <a:gd name="T2" fmla="*/ 77 w 77"/>
                  <a:gd name="T3" fmla="*/ 0 h 9"/>
                  <a:gd name="T4" fmla="*/ 68 w 77"/>
                  <a:gd name="T5" fmla="*/ 4 h 9"/>
                  <a:gd name="T6" fmla="*/ 60 w 77"/>
                  <a:gd name="T7" fmla="*/ 7 h 9"/>
                  <a:gd name="T8" fmla="*/ 51 w 77"/>
                  <a:gd name="T9" fmla="*/ 7 h 9"/>
                  <a:gd name="T10" fmla="*/ 41 w 77"/>
                  <a:gd name="T11" fmla="*/ 9 h 9"/>
                  <a:gd name="T12" fmla="*/ 23 w 77"/>
                  <a:gd name="T13" fmla="*/ 7 h 9"/>
                  <a:gd name="T14" fmla="*/ 5 w 77"/>
                  <a:gd name="T15" fmla="*/ 6 h 9"/>
                  <a:gd name="T16" fmla="*/ 5 w 77"/>
                  <a:gd name="T17" fmla="*/ 6 h 9"/>
                  <a:gd name="T18" fmla="*/ 0 w 77"/>
                  <a:gd name="T19" fmla="*/ 6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9">
                    <a:moveTo>
                      <a:pt x="77" y="0"/>
                    </a:moveTo>
                    <a:lnTo>
                      <a:pt x="77" y="0"/>
                    </a:lnTo>
                    <a:lnTo>
                      <a:pt x="68" y="4"/>
                    </a:lnTo>
                    <a:lnTo>
                      <a:pt x="60" y="7"/>
                    </a:lnTo>
                    <a:lnTo>
                      <a:pt x="51" y="7"/>
                    </a:lnTo>
                    <a:lnTo>
                      <a:pt x="41" y="9"/>
                    </a:lnTo>
                    <a:lnTo>
                      <a:pt x="23" y="7"/>
                    </a:lnTo>
                    <a:lnTo>
                      <a:pt x="5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2" name="Freeform 9922">
                <a:extLst>
                  <a:ext uri="{FF2B5EF4-FFF2-40B4-BE49-F238E27FC236}">
                    <a16:creationId xmlns:a16="http://schemas.microsoft.com/office/drawing/2014/main" id="{EF17D925-FFF8-4050-899D-BD0470C7A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011"/>
                <a:ext cx="75" cy="14"/>
              </a:xfrm>
              <a:custGeom>
                <a:avLst/>
                <a:gdLst>
                  <a:gd name="T0" fmla="*/ 75 w 75"/>
                  <a:gd name="T1" fmla="*/ 0 h 14"/>
                  <a:gd name="T2" fmla="*/ 75 w 75"/>
                  <a:gd name="T3" fmla="*/ 0 h 14"/>
                  <a:gd name="T4" fmla="*/ 68 w 75"/>
                  <a:gd name="T5" fmla="*/ 6 h 14"/>
                  <a:gd name="T6" fmla="*/ 60 w 75"/>
                  <a:gd name="T7" fmla="*/ 11 h 14"/>
                  <a:gd name="T8" fmla="*/ 50 w 75"/>
                  <a:gd name="T9" fmla="*/ 12 h 14"/>
                  <a:gd name="T10" fmla="*/ 39 w 75"/>
                  <a:gd name="T11" fmla="*/ 14 h 14"/>
                  <a:gd name="T12" fmla="*/ 29 w 75"/>
                  <a:gd name="T13" fmla="*/ 14 h 14"/>
                  <a:gd name="T14" fmla="*/ 18 w 75"/>
                  <a:gd name="T15" fmla="*/ 14 h 14"/>
                  <a:gd name="T16" fmla="*/ 9 w 75"/>
                  <a:gd name="T17" fmla="*/ 12 h 14"/>
                  <a:gd name="T18" fmla="*/ 0 w 75"/>
                  <a:gd name="T19" fmla="*/ 9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4">
                    <a:moveTo>
                      <a:pt x="75" y="0"/>
                    </a:moveTo>
                    <a:lnTo>
                      <a:pt x="75" y="0"/>
                    </a:lnTo>
                    <a:lnTo>
                      <a:pt x="68" y="6"/>
                    </a:lnTo>
                    <a:lnTo>
                      <a:pt x="60" y="11"/>
                    </a:lnTo>
                    <a:lnTo>
                      <a:pt x="50" y="12"/>
                    </a:lnTo>
                    <a:lnTo>
                      <a:pt x="39" y="14"/>
                    </a:lnTo>
                    <a:lnTo>
                      <a:pt x="29" y="14"/>
                    </a:lnTo>
                    <a:lnTo>
                      <a:pt x="18" y="14"/>
                    </a:lnTo>
                    <a:lnTo>
                      <a:pt x="9" y="12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3" name="Freeform 9923">
                <a:extLst>
                  <a:ext uri="{FF2B5EF4-FFF2-40B4-BE49-F238E27FC236}">
                    <a16:creationId xmlns:a16="http://schemas.microsoft.com/office/drawing/2014/main" id="{FBA12183-B946-4B29-BD2D-45DBB733B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140"/>
                <a:ext cx="71" cy="14"/>
              </a:xfrm>
              <a:custGeom>
                <a:avLst/>
                <a:gdLst>
                  <a:gd name="T0" fmla="*/ 0 w 71"/>
                  <a:gd name="T1" fmla="*/ 0 h 14"/>
                  <a:gd name="T2" fmla="*/ 0 w 71"/>
                  <a:gd name="T3" fmla="*/ 0 h 14"/>
                  <a:gd name="T4" fmla="*/ 0 w 71"/>
                  <a:gd name="T5" fmla="*/ 3 h 14"/>
                  <a:gd name="T6" fmla="*/ 3 w 71"/>
                  <a:gd name="T7" fmla="*/ 6 h 14"/>
                  <a:gd name="T8" fmla="*/ 9 w 71"/>
                  <a:gd name="T9" fmla="*/ 11 h 14"/>
                  <a:gd name="T10" fmla="*/ 20 w 71"/>
                  <a:gd name="T11" fmla="*/ 12 h 14"/>
                  <a:gd name="T12" fmla="*/ 30 w 71"/>
                  <a:gd name="T13" fmla="*/ 14 h 14"/>
                  <a:gd name="T14" fmla="*/ 42 w 71"/>
                  <a:gd name="T15" fmla="*/ 14 h 14"/>
                  <a:gd name="T16" fmla="*/ 54 w 71"/>
                  <a:gd name="T17" fmla="*/ 12 h 14"/>
                  <a:gd name="T18" fmla="*/ 63 w 71"/>
                  <a:gd name="T19" fmla="*/ 11 h 14"/>
                  <a:gd name="T20" fmla="*/ 71 w 71"/>
                  <a:gd name="T21" fmla="*/ 9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14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9" y="11"/>
                    </a:lnTo>
                    <a:lnTo>
                      <a:pt x="20" y="12"/>
                    </a:lnTo>
                    <a:lnTo>
                      <a:pt x="30" y="14"/>
                    </a:lnTo>
                    <a:lnTo>
                      <a:pt x="42" y="14"/>
                    </a:lnTo>
                    <a:lnTo>
                      <a:pt x="54" y="12"/>
                    </a:lnTo>
                    <a:lnTo>
                      <a:pt x="63" y="11"/>
                    </a:lnTo>
                    <a:lnTo>
                      <a:pt x="71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4" name="Freeform 9924">
                <a:extLst>
                  <a:ext uri="{FF2B5EF4-FFF2-40B4-BE49-F238E27FC236}">
                    <a16:creationId xmlns:a16="http://schemas.microsoft.com/office/drawing/2014/main" id="{227A85D5-9BA7-4027-9C82-41F4AB554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109"/>
                <a:ext cx="75" cy="13"/>
              </a:xfrm>
              <a:custGeom>
                <a:avLst/>
                <a:gdLst>
                  <a:gd name="T0" fmla="*/ 75 w 75"/>
                  <a:gd name="T1" fmla="*/ 0 h 13"/>
                  <a:gd name="T2" fmla="*/ 75 w 75"/>
                  <a:gd name="T3" fmla="*/ 0 h 13"/>
                  <a:gd name="T4" fmla="*/ 64 w 75"/>
                  <a:gd name="T5" fmla="*/ 6 h 13"/>
                  <a:gd name="T6" fmla="*/ 55 w 75"/>
                  <a:gd name="T7" fmla="*/ 10 h 13"/>
                  <a:gd name="T8" fmla="*/ 46 w 75"/>
                  <a:gd name="T9" fmla="*/ 12 h 13"/>
                  <a:gd name="T10" fmla="*/ 37 w 75"/>
                  <a:gd name="T11" fmla="*/ 13 h 13"/>
                  <a:gd name="T12" fmla="*/ 21 w 75"/>
                  <a:gd name="T13" fmla="*/ 10 h 13"/>
                  <a:gd name="T14" fmla="*/ 0 w 75"/>
                  <a:gd name="T15" fmla="*/ 7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3">
                    <a:moveTo>
                      <a:pt x="75" y="0"/>
                    </a:moveTo>
                    <a:lnTo>
                      <a:pt x="75" y="0"/>
                    </a:lnTo>
                    <a:lnTo>
                      <a:pt x="64" y="6"/>
                    </a:lnTo>
                    <a:lnTo>
                      <a:pt x="55" y="10"/>
                    </a:lnTo>
                    <a:lnTo>
                      <a:pt x="46" y="12"/>
                    </a:lnTo>
                    <a:lnTo>
                      <a:pt x="37" y="13"/>
                    </a:lnTo>
                    <a:lnTo>
                      <a:pt x="21" y="10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5" name="Freeform 9925">
                <a:extLst>
                  <a:ext uri="{FF2B5EF4-FFF2-40B4-BE49-F238E27FC236}">
                    <a16:creationId xmlns:a16="http://schemas.microsoft.com/office/drawing/2014/main" id="{0B6D3AC6-50E3-4AE5-8F4B-0FC608BFD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218"/>
                <a:ext cx="86" cy="12"/>
              </a:xfrm>
              <a:custGeom>
                <a:avLst/>
                <a:gdLst>
                  <a:gd name="T0" fmla="*/ 86 w 86"/>
                  <a:gd name="T1" fmla="*/ 0 h 12"/>
                  <a:gd name="T2" fmla="*/ 86 w 86"/>
                  <a:gd name="T3" fmla="*/ 0 h 12"/>
                  <a:gd name="T4" fmla="*/ 83 w 86"/>
                  <a:gd name="T5" fmla="*/ 3 h 12"/>
                  <a:gd name="T6" fmla="*/ 78 w 86"/>
                  <a:gd name="T7" fmla="*/ 6 h 12"/>
                  <a:gd name="T8" fmla="*/ 69 w 86"/>
                  <a:gd name="T9" fmla="*/ 9 h 12"/>
                  <a:gd name="T10" fmla="*/ 57 w 86"/>
                  <a:gd name="T11" fmla="*/ 11 h 12"/>
                  <a:gd name="T12" fmla="*/ 44 w 86"/>
                  <a:gd name="T13" fmla="*/ 12 h 12"/>
                  <a:gd name="T14" fmla="*/ 30 w 86"/>
                  <a:gd name="T15" fmla="*/ 11 h 12"/>
                  <a:gd name="T16" fmla="*/ 17 w 86"/>
                  <a:gd name="T17" fmla="*/ 8 h 12"/>
                  <a:gd name="T18" fmla="*/ 6 w 86"/>
                  <a:gd name="T19" fmla="*/ 5 h 12"/>
                  <a:gd name="T20" fmla="*/ 0 w 86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12">
                    <a:moveTo>
                      <a:pt x="86" y="0"/>
                    </a:moveTo>
                    <a:lnTo>
                      <a:pt x="86" y="0"/>
                    </a:lnTo>
                    <a:lnTo>
                      <a:pt x="83" y="3"/>
                    </a:lnTo>
                    <a:lnTo>
                      <a:pt x="78" y="6"/>
                    </a:lnTo>
                    <a:lnTo>
                      <a:pt x="69" y="9"/>
                    </a:lnTo>
                    <a:lnTo>
                      <a:pt x="57" y="11"/>
                    </a:lnTo>
                    <a:lnTo>
                      <a:pt x="44" y="12"/>
                    </a:lnTo>
                    <a:lnTo>
                      <a:pt x="30" y="11"/>
                    </a:lnTo>
                    <a:lnTo>
                      <a:pt x="17" y="8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6" name="Freeform 9926">
                <a:extLst>
                  <a:ext uri="{FF2B5EF4-FFF2-40B4-BE49-F238E27FC236}">
                    <a16:creationId xmlns:a16="http://schemas.microsoft.com/office/drawing/2014/main" id="{797815AC-65C4-4B4A-8464-36D6C38A7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250"/>
                <a:ext cx="69" cy="12"/>
              </a:xfrm>
              <a:custGeom>
                <a:avLst/>
                <a:gdLst>
                  <a:gd name="T0" fmla="*/ 69 w 69"/>
                  <a:gd name="T1" fmla="*/ 12 h 12"/>
                  <a:gd name="T2" fmla="*/ 69 w 69"/>
                  <a:gd name="T3" fmla="*/ 12 h 12"/>
                  <a:gd name="T4" fmla="*/ 60 w 69"/>
                  <a:gd name="T5" fmla="*/ 7 h 12"/>
                  <a:gd name="T6" fmla="*/ 51 w 69"/>
                  <a:gd name="T7" fmla="*/ 6 h 12"/>
                  <a:gd name="T8" fmla="*/ 42 w 69"/>
                  <a:gd name="T9" fmla="*/ 6 h 12"/>
                  <a:gd name="T10" fmla="*/ 31 w 69"/>
                  <a:gd name="T11" fmla="*/ 7 h 12"/>
                  <a:gd name="T12" fmla="*/ 31 w 69"/>
                  <a:gd name="T13" fmla="*/ 7 h 12"/>
                  <a:gd name="T14" fmla="*/ 24 w 69"/>
                  <a:gd name="T15" fmla="*/ 7 h 12"/>
                  <a:gd name="T16" fmla="*/ 15 w 69"/>
                  <a:gd name="T17" fmla="*/ 6 h 12"/>
                  <a:gd name="T18" fmla="*/ 6 w 69"/>
                  <a:gd name="T19" fmla="*/ 4 h 12"/>
                  <a:gd name="T20" fmla="*/ 0 w 69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12">
                    <a:moveTo>
                      <a:pt x="69" y="12"/>
                    </a:moveTo>
                    <a:lnTo>
                      <a:pt x="69" y="12"/>
                    </a:lnTo>
                    <a:lnTo>
                      <a:pt x="60" y="7"/>
                    </a:lnTo>
                    <a:lnTo>
                      <a:pt x="51" y="6"/>
                    </a:lnTo>
                    <a:lnTo>
                      <a:pt x="42" y="6"/>
                    </a:lnTo>
                    <a:lnTo>
                      <a:pt x="31" y="7"/>
                    </a:lnTo>
                    <a:lnTo>
                      <a:pt x="24" y="7"/>
                    </a:lnTo>
                    <a:lnTo>
                      <a:pt x="15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7" name="Freeform 9927">
                <a:extLst>
                  <a:ext uri="{FF2B5EF4-FFF2-40B4-BE49-F238E27FC236}">
                    <a16:creationId xmlns:a16="http://schemas.microsoft.com/office/drawing/2014/main" id="{15A70E25-E158-45E8-8911-785B83541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323"/>
                <a:ext cx="57" cy="26"/>
              </a:xfrm>
              <a:custGeom>
                <a:avLst/>
                <a:gdLst>
                  <a:gd name="T0" fmla="*/ 57 w 57"/>
                  <a:gd name="T1" fmla="*/ 24 h 26"/>
                  <a:gd name="T2" fmla="*/ 57 w 57"/>
                  <a:gd name="T3" fmla="*/ 24 h 26"/>
                  <a:gd name="T4" fmla="*/ 49 w 57"/>
                  <a:gd name="T5" fmla="*/ 26 h 26"/>
                  <a:gd name="T6" fmla="*/ 40 w 57"/>
                  <a:gd name="T7" fmla="*/ 26 h 26"/>
                  <a:gd name="T8" fmla="*/ 33 w 57"/>
                  <a:gd name="T9" fmla="*/ 24 h 26"/>
                  <a:gd name="T10" fmla="*/ 25 w 57"/>
                  <a:gd name="T11" fmla="*/ 21 h 26"/>
                  <a:gd name="T12" fmla="*/ 18 w 57"/>
                  <a:gd name="T13" fmla="*/ 17 h 26"/>
                  <a:gd name="T14" fmla="*/ 10 w 57"/>
                  <a:gd name="T15" fmla="*/ 12 h 26"/>
                  <a:gd name="T16" fmla="*/ 4 w 57"/>
                  <a:gd name="T17" fmla="*/ 6 h 26"/>
                  <a:gd name="T18" fmla="*/ 0 w 57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26">
                    <a:moveTo>
                      <a:pt x="57" y="24"/>
                    </a:moveTo>
                    <a:lnTo>
                      <a:pt x="57" y="24"/>
                    </a:lnTo>
                    <a:lnTo>
                      <a:pt x="49" y="26"/>
                    </a:lnTo>
                    <a:lnTo>
                      <a:pt x="40" y="26"/>
                    </a:lnTo>
                    <a:lnTo>
                      <a:pt x="33" y="24"/>
                    </a:lnTo>
                    <a:lnTo>
                      <a:pt x="25" y="21"/>
                    </a:lnTo>
                    <a:lnTo>
                      <a:pt x="18" y="17"/>
                    </a:lnTo>
                    <a:lnTo>
                      <a:pt x="10" y="12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8" name="Freeform 9928">
                <a:extLst>
                  <a:ext uri="{FF2B5EF4-FFF2-40B4-BE49-F238E27FC236}">
                    <a16:creationId xmlns:a16="http://schemas.microsoft.com/office/drawing/2014/main" id="{8A5C12DA-312A-4A5A-BEA0-A257EA9BE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419"/>
                <a:ext cx="64" cy="8"/>
              </a:xfrm>
              <a:custGeom>
                <a:avLst/>
                <a:gdLst>
                  <a:gd name="T0" fmla="*/ 64 w 64"/>
                  <a:gd name="T1" fmla="*/ 6 h 8"/>
                  <a:gd name="T2" fmla="*/ 64 w 64"/>
                  <a:gd name="T3" fmla="*/ 6 h 8"/>
                  <a:gd name="T4" fmla="*/ 57 w 64"/>
                  <a:gd name="T5" fmla="*/ 8 h 8"/>
                  <a:gd name="T6" fmla="*/ 49 w 64"/>
                  <a:gd name="T7" fmla="*/ 6 h 8"/>
                  <a:gd name="T8" fmla="*/ 36 w 64"/>
                  <a:gd name="T9" fmla="*/ 2 h 8"/>
                  <a:gd name="T10" fmla="*/ 36 w 64"/>
                  <a:gd name="T11" fmla="*/ 2 h 8"/>
                  <a:gd name="T12" fmla="*/ 27 w 64"/>
                  <a:gd name="T13" fmla="*/ 0 h 8"/>
                  <a:gd name="T14" fmla="*/ 18 w 64"/>
                  <a:gd name="T15" fmla="*/ 2 h 8"/>
                  <a:gd name="T16" fmla="*/ 0 w 64"/>
                  <a:gd name="T17" fmla="*/ 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8">
                    <a:moveTo>
                      <a:pt x="64" y="6"/>
                    </a:moveTo>
                    <a:lnTo>
                      <a:pt x="64" y="6"/>
                    </a:lnTo>
                    <a:lnTo>
                      <a:pt x="57" y="8"/>
                    </a:lnTo>
                    <a:lnTo>
                      <a:pt x="49" y="6"/>
                    </a:lnTo>
                    <a:lnTo>
                      <a:pt x="36" y="2"/>
                    </a:lnTo>
                    <a:lnTo>
                      <a:pt x="27" y="0"/>
                    </a:lnTo>
                    <a:lnTo>
                      <a:pt x="18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9" name="Freeform 9929">
                <a:extLst>
                  <a:ext uri="{FF2B5EF4-FFF2-40B4-BE49-F238E27FC236}">
                    <a16:creationId xmlns:a16="http://schemas.microsoft.com/office/drawing/2014/main" id="{585D18F2-95D5-4313-8E28-9B7B25D88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280"/>
                <a:ext cx="82" cy="27"/>
              </a:xfrm>
              <a:custGeom>
                <a:avLst/>
                <a:gdLst>
                  <a:gd name="T0" fmla="*/ 82 w 82"/>
                  <a:gd name="T1" fmla="*/ 27 h 27"/>
                  <a:gd name="T2" fmla="*/ 82 w 82"/>
                  <a:gd name="T3" fmla="*/ 27 h 27"/>
                  <a:gd name="T4" fmla="*/ 69 w 82"/>
                  <a:gd name="T5" fmla="*/ 22 h 27"/>
                  <a:gd name="T6" fmla="*/ 57 w 82"/>
                  <a:gd name="T7" fmla="*/ 22 h 27"/>
                  <a:gd name="T8" fmla="*/ 36 w 82"/>
                  <a:gd name="T9" fmla="*/ 24 h 27"/>
                  <a:gd name="T10" fmla="*/ 25 w 82"/>
                  <a:gd name="T11" fmla="*/ 24 h 27"/>
                  <a:gd name="T12" fmla="*/ 21 w 82"/>
                  <a:gd name="T13" fmla="*/ 22 h 27"/>
                  <a:gd name="T14" fmla="*/ 16 w 82"/>
                  <a:gd name="T15" fmla="*/ 19 h 27"/>
                  <a:gd name="T16" fmla="*/ 12 w 82"/>
                  <a:gd name="T17" fmla="*/ 16 h 27"/>
                  <a:gd name="T18" fmla="*/ 7 w 82"/>
                  <a:gd name="T19" fmla="*/ 12 h 27"/>
                  <a:gd name="T20" fmla="*/ 4 w 82"/>
                  <a:gd name="T21" fmla="*/ 7 h 27"/>
                  <a:gd name="T22" fmla="*/ 0 w 82"/>
                  <a:gd name="T23" fmla="*/ 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2" h="27">
                    <a:moveTo>
                      <a:pt x="82" y="27"/>
                    </a:moveTo>
                    <a:lnTo>
                      <a:pt x="82" y="27"/>
                    </a:lnTo>
                    <a:lnTo>
                      <a:pt x="69" y="22"/>
                    </a:lnTo>
                    <a:lnTo>
                      <a:pt x="57" y="22"/>
                    </a:lnTo>
                    <a:lnTo>
                      <a:pt x="36" y="24"/>
                    </a:lnTo>
                    <a:lnTo>
                      <a:pt x="25" y="24"/>
                    </a:lnTo>
                    <a:lnTo>
                      <a:pt x="21" y="22"/>
                    </a:lnTo>
                    <a:lnTo>
                      <a:pt x="16" y="19"/>
                    </a:lnTo>
                    <a:lnTo>
                      <a:pt x="12" y="16"/>
                    </a:lnTo>
                    <a:lnTo>
                      <a:pt x="7" y="12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0" name="Freeform 9930">
                <a:extLst>
                  <a:ext uri="{FF2B5EF4-FFF2-40B4-BE49-F238E27FC236}">
                    <a16:creationId xmlns:a16="http://schemas.microsoft.com/office/drawing/2014/main" id="{0865273D-CDA0-486F-B78C-69728E681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371"/>
                <a:ext cx="88" cy="23"/>
              </a:xfrm>
              <a:custGeom>
                <a:avLst/>
                <a:gdLst>
                  <a:gd name="T0" fmla="*/ 88 w 88"/>
                  <a:gd name="T1" fmla="*/ 11 h 23"/>
                  <a:gd name="T2" fmla="*/ 88 w 88"/>
                  <a:gd name="T3" fmla="*/ 11 h 23"/>
                  <a:gd name="T4" fmla="*/ 78 w 88"/>
                  <a:gd name="T5" fmla="*/ 17 h 23"/>
                  <a:gd name="T6" fmla="*/ 66 w 88"/>
                  <a:gd name="T7" fmla="*/ 20 h 23"/>
                  <a:gd name="T8" fmla="*/ 54 w 88"/>
                  <a:gd name="T9" fmla="*/ 23 h 23"/>
                  <a:gd name="T10" fmla="*/ 42 w 88"/>
                  <a:gd name="T11" fmla="*/ 21 h 23"/>
                  <a:gd name="T12" fmla="*/ 30 w 88"/>
                  <a:gd name="T13" fmla="*/ 18 h 23"/>
                  <a:gd name="T14" fmla="*/ 18 w 88"/>
                  <a:gd name="T15" fmla="*/ 14 h 23"/>
                  <a:gd name="T16" fmla="*/ 9 w 88"/>
                  <a:gd name="T17" fmla="*/ 8 h 23"/>
                  <a:gd name="T18" fmla="*/ 0 w 88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23">
                    <a:moveTo>
                      <a:pt x="88" y="11"/>
                    </a:moveTo>
                    <a:lnTo>
                      <a:pt x="88" y="11"/>
                    </a:lnTo>
                    <a:lnTo>
                      <a:pt x="78" y="17"/>
                    </a:lnTo>
                    <a:lnTo>
                      <a:pt x="66" y="20"/>
                    </a:lnTo>
                    <a:lnTo>
                      <a:pt x="54" y="23"/>
                    </a:lnTo>
                    <a:lnTo>
                      <a:pt x="42" y="21"/>
                    </a:lnTo>
                    <a:lnTo>
                      <a:pt x="30" y="18"/>
                    </a:lnTo>
                    <a:lnTo>
                      <a:pt x="18" y="14"/>
                    </a:lnTo>
                    <a:lnTo>
                      <a:pt x="9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1" name="Freeform 9931">
                <a:extLst>
                  <a:ext uri="{FF2B5EF4-FFF2-40B4-BE49-F238E27FC236}">
                    <a16:creationId xmlns:a16="http://schemas.microsoft.com/office/drawing/2014/main" id="{7B19197A-EB75-490A-9CE5-D407F29D4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467"/>
                <a:ext cx="85" cy="30"/>
              </a:xfrm>
              <a:custGeom>
                <a:avLst/>
                <a:gdLst>
                  <a:gd name="T0" fmla="*/ 85 w 85"/>
                  <a:gd name="T1" fmla="*/ 0 h 30"/>
                  <a:gd name="T2" fmla="*/ 85 w 85"/>
                  <a:gd name="T3" fmla="*/ 0 h 30"/>
                  <a:gd name="T4" fmla="*/ 67 w 85"/>
                  <a:gd name="T5" fmla="*/ 3 h 30"/>
                  <a:gd name="T6" fmla="*/ 49 w 85"/>
                  <a:gd name="T7" fmla="*/ 6 h 30"/>
                  <a:gd name="T8" fmla="*/ 39 w 85"/>
                  <a:gd name="T9" fmla="*/ 8 h 30"/>
                  <a:gd name="T10" fmla="*/ 31 w 85"/>
                  <a:gd name="T11" fmla="*/ 11 h 30"/>
                  <a:gd name="T12" fmla="*/ 22 w 85"/>
                  <a:gd name="T13" fmla="*/ 14 h 30"/>
                  <a:gd name="T14" fmla="*/ 15 w 85"/>
                  <a:gd name="T15" fmla="*/ 20 h 30"/>
                  <a:gd name="T16" fmla="*/ 15 w 85"/>
                  <a:gd name="T17" fmla="*/ 20 h 30"/>
                  <a:gd name="T18" fmla="*/ 0 w 85"/>
                  <a:gd name="T19" fmla="*/ 3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30">
                    <a:moveTo>
                      <a:pt x="85" y="0"/>
                    </a:moveTo>
                    <a:lnTo>
                      <a:pt x="85" y="0"/>
                    </a:lnTo>
                    <a:lnTo>
                      <a:pt x="67" y="3"/>
                    </a:lnTo>
                    <a:lnTo>
                      <a:pt x="49" y="6"/>
                    </a:lnTo>
                    <a:lnTo>
                      <a:pt x="39" y="8"/>
                    </a:lnTo>
                    <a:lnTo>
                      <a:pt x="31" y="11"/>
                    </a:lnTo>
                    <a:lnTo>
                      <a:pt x="22" y="14"/>
                    </a:lnTo>
                    <a:lnTo>
                      <a:pt x="15" y="20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2" name="Freeform 9932">
                <a:extLst>
                  <a:ext uri="{FF2B5EF4-FFF2-40B4-BE49-F238E27FC236}">
                    <a16:creationId xmlns:a16="http://schemas.microsoft.com/office/drawing/2014/main" id="{D235FF3B-EE00-4B29-95D5-3A2E821E8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391"/>
                <a:ext cx="3" cy="64"/>
              </a:xfrm>
              <a:custGeom>
                <a:avLst/>
                <a:gdLst>
                  <a:gd name="T0" fmla="*/ 1 w 3"/>
                  <a:gd name="T1" fmla="*/ 0 h 64"/>
                  <a:gd name="T2" fmla="*/ 1 w 3"/>
                  <a:gd name="T3" fmla="*/ 0 h 64"/>
                  <a:gd name="T4" fmla="*/ 0 w 3"/>
                  <a:gd name="T5" fmla="*/ 15 h 64"/>
                  <a:gd name="T6" fmla="*/ 0 w 3"/>
                  <a:gd name="T7" fmla="*/ 33 h 64"/>
                  <a:gd name="T8" fmla="*/ 1 w 3"/>
                  <a:gd name="T9" fmla="*/ 51 h 64"/>
                  <a:gd name="T10" fmla="*/ 3 w 3"/>
                  <a:gd name="T11" fmla="*/ 64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64">
                    <a:moveTo>
                      <a:pt x="1" y="0"/>
                    </a:moveTo>
                    <a:lnTo>
                      <a:pt x="1" y="0"/>
                    </a:lnTo>
                    <a:lnTo>
                      <a:pt x="0" y="15"/>
                    </a:lnTo>
                    <a:lnTo>
                      <a:pt x="0" y="33"/>
                    </a:lnTo>
                    <a:lnTo>
                      <a:pt x="1" y="51"/>
                    </a:lnTo>
                    <a:lnTo>
                      <a:pt x="3" y="6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3" name="Freeform 9933">
                <a:extLst>
                  <a:ext uri="{FF2B5EF4-FFF2-40B4-BE49-F238E27FC236}">
                    <a16:creationId xmlns:a16="http://schemas.microsoft.com/office/drawing/2014/main" id="{403730B6-A2C6-40E8-9EAA-283B7C70E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265"/>
                <a:ext cx="9" cy="73"/>
              </a:xfrm>
              <a:custGeom>
                <a:avLst/>
                <a:gdLst>
                  <a:gd name="T0" fmla="*/ 9 w 9"/>
                  <a:gd name="T1" fmla="*/ 0 h 73"/>
                  <a:gd name="T2" fmla="*/ 9 w 9"/>
                  <a:gd name="T3" fmla="*/ 0 h 73"/>
                  <a:gd name="T4" fmla="*/ 8 w 9"/>
                  <a:gd name="T5" fmla="*/ 12 h 73"/>
                  <a:gd name="T6" fmla="*/ 8 w 9"/>
                  <a:gd name="T7" fmla="*/ 25 h 73"/>
                  <a:gd name="T8" fmla="*/ 5 w 9"/>
                  <a:gd name="T9" fmla="*/ 36 h 73"/>
                  <a:gd name="T10" fmla="*/ 2 w 9"/>
                  <a:gd name="T11" fmla="*/ 39 h 73"/>
                  <a:gd name="T12" fmla="*/ 0 w 9"/>
                  <a:gd name="T13" fmla="*/ 42 h 73"/>
                  <a:gd name="T14" fmla="*/ 0 w 9"/>
                  <a:gd name="T15" fmla="*/ 42 h 73"/>
                  <a:gd name="T16" fmla="*/ 3 w 9"/>
                  <a:gd name="T17" fmla="*/ 46 h 73"/>
                  <a:gd name="T18" fmla="*/ 5 w 9"/>
                  <a:gd name="T19" fmla="*/ 54 h 73"/>
                  <a:gd name="T20" fmla="*/ 6 w 9"/>
                  <a:gd name="T21" fmla="*/ 64 h 73"/>
                  <a:gd name="T22" fmla="*/ 5 w 9"/>
                  <a:gd name="T23" fmla="*/ 73 h 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" h="73">
                    <a:moveTo>
                      <a:pt x="9" y="0"/>
                    </a:moveTo>
                    <a:lnTo>
                      <a:pt x="9" y="0"/>
                    </a:lnTo>
                    <a:lnTo>
                      <a:pt x="8" y="12"/>
                    </a:lnTo>
                    <a:lnTo>
                      <a:pt x="8" y="25"/>
                    </a:lnTo>
                    <a:lnTo>
                      <a:pt x="5" y="36"/>
                    </a:lnTo>
                    <a:lnTo>
                      <a:pt x="2" y="39"/>
                    </a:lnTo>
                    <a:lnTo>
                      <a:pt x="0" y="42"/>
                    </a:lnTo>
                    <a:lnTo>
                      <a:pt x="3" y="46"/>
                    </a:lnTo>
                    <a:lnTo>
                      <a:pt x="5" y="54"/>
                    </a:lnTo>
                    <a:lnTo>
                      <a:pt x="6" y="64"/>
                    </a:lnTo>
                    <a:lnTo>
                      <a:pt x="5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4" name="Freeform 9934">
                <a:extLst>
                  <a:ext uri="{FF2B5EF4-FFF2-40B4-BE49-F238E27FC236}">
                    <a16:creationId xmlns:a16="http://schemas.microsoft.com/office/drawing/2014/main" id="{C5E28B7B-8F45-46FA-9F7A-8ABE25FE4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065"/>
                <a:ext cx="12" cy="62"/>
              </a:xfrm>
              <a:custGeom>
                <a:avLst/>
                <a:gdLst>
                  <a:gd name="T0" fmla="*/ 6 w 12"/>
                  <a:gd name="T1" fmla="*/ 0 h 62"/>
                  <a:gd name="T2" fmla="*/ 6 w 12"/>
                  <a:gd name="T3" fmla="*/ 0 h 62"/>
                  <a:gd name="T4" fmla="*/ 7 w 12"/>
                  <a:gd name="T5" fmla="*/ 14 h 62"/>
                  <a:gd name="T6" fmla="*/ 6 w 12"/>
                  <a:gd name="T7" fmla="*/ 26 h 62"/>
                  <a:gd name="T8" fmla="*/ 3 w 12"/>
                  <a:gd name="T9" fmla="*/ 38 h 62"/>
                  <a:gd name="T10" fmla="*/ 0 w 12"/>
                  <a:gd name="T11" fmla="*/ 44 h 62"/>
                  <a:gd name="T12" fmla="*/ 0 w 12"/>
                  <a:gd name="T13" fmla="*/ 44 h 62"/>
                  <a:gd name="T14" fmla="*/ 3 w 12"/>
                  <a:gd name="T15" fmla="*/ 45 h 62"/>
                  <a:gd name="T16" fmla="*/ 4 w 12"/>
                  <a:gd name="T17" fmla="*/ 47 h 62"/>
                  <a:gd name="T18" fmla="*/ 9 w 12"/>
                  <a:gd name="T19" fmla="*/ 53 h 62"/>
                  <a:gd name="T20" fmla="*/ 12 w 12"/>
                  <a:gd name="T21" fmla="*/ 62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62">
                    <a:moveTo>
                      <a:pt x="6" y="0"/>
                    </a:moveTo>
                    <a:lnTo>
                      <a:pt x="6" y="0"/>
                    </a:lnTo>
                    <a:lnTo>
                      <a:pt x="7" y="14"/>
                    </a:lnTo>
                    <a:lnTo>
                      <a:pt x="6" y="26"/>
                    </a:lnTo>
                    <a:lnTo>
                      <a:pt x="3" y="38"/>
                    </a:lnTo>
                    <a:lnTo>
                      <a:pt x="0" y="44"/>
                    </a:lnTo>
                    <a:lnTo>
                      <a:pt x="3" y="45"/>
                    </a:lnTo>
                    <a:lnTo>
                      <a:pt x="4" y="47"/>
                    </a:lnTo>
                    <a:lnTo>
                      <a:pt x="9" y="53"/>
                    </a:lnTo>
                    <a:lnTo>
                      <a:pt x="12" y="6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5" name="Freeform 9935">
                <a:extLst>
                  <a:ext uri="{FF2B5EF4-FFF2-40B4-BE49-F238E27FC236}">
                    <a16:creationId xmlns:a16="http://schemas.microsoft.com/office/drawing/2014/main" id="{5262B047-B621-4E61-847A-74FD1066B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920"/>
                <a:ext cx="9" cy="76"/>
              </a:xfrm>
              <a:custGeom>
                <a:avLst/>
                <a:gdLst>
                  <a:gd name="T0" fmla="*/ 0 w 9"/>
                  <a:gd name="T1" fmla="*/ 0 h 76"/>
                  <a:gd name="T2" fmla="*/ 0 w 9"/>
                  <a:gd name="T3" fmla="*/ 0 h 76"/>
                  <a:gd name="T4" fmla="*/ 1 w 9"/>
                  <a:gd name="T5" fmla="*/ 12 h 76"/>
                  <a:gd name="T6" fmla="*/ 6 w 9"/>
                  <a:gd name="T7" fmla="*/ 30 h 76"/>
                  <a:gd name="T8" fmla="*/ 9 w 9"/>
                  <a:gd name="T9" fmla="*/ 52 h 76"/>
                  <a:gd name="T10" fmla="*/ 9 w 9"/>
                  <a:gd name="T11" fmla="*/ 64 h 76"/>
                  <a:gd name="T12" fmla="*/ 9 w 9"/>
                  <a:gd name="T13" fmla="*/ 76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6">
                    <a:moveTo>
                      <a:pt x="0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6" y="30"/>
                    </a:lnTo>
                    <a:lnTo>
                      <a:pt x="9" y="52"/>
                    </a:lnTo>
                    <a:lnTo>
                      <a:pt x="9" y="64"/>
                    </a:lnTo>
                    <a:lnTo>
                      <a:pt x="9" y="7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6" name="Freeform 9936">
                <a:extLst>
                  <a:ext uri="{FF2B5EF4-FFF2-40B4-BE49-F238E27FC236}">
                    <a16:creationId xmlns:a16="http://schemas.microsoft.com/office/drawing/2014/main" id="{366D195E-99A0-4357-9E04-221463CC3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2055"/>
                <a:ext cx="24" cy="13"/>
              </a:xfrm>
              <a:custGeom>
                <a:avLst/>
                <a:gdLst>
                  <a:gd name="T0" fmla="*/ 24 w 24"/>
                  <a:gd name="T1" fmla="*/ 13 h 13"/>
                  <a:gd name="T2" fmla="*/ 24 w 24"/>
                  <a:gd name="T3" fmla="*/ 13 h 13"/>
                  <a:gd name="T4" fmla="*/ 20 w 24"/>
                  <a:gd name="T5" fmla="*/ 6 h 13"/>
                  <a:gd name="T6" fmla="*/ 14 w 24"/>
                  <a:gd name="T7" fmla="*/ 1 h 13"/>
                  <a:gd name="T8" fmla="*/ 8 w 24"/>
                  <a:gd name="T9" fmla="*/ 0 h 13"/>
                  <a:gd name="T10" fmla="*/ 0 w 24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3">
                    <a:moveTo>
                      <a:pt x="24" y="13"/>
                    </a:moveTo>
                    <a:lnTo>
                      <a:pt x="24" y="13"/>
                    </a:lnTo>
                    <a:lnTo>
                      <a:pt x="20" y="6"/>
                    </a:lnTo>
                    <a:lnTo>
                      <a:pt x="14" y="1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7" name="Freeform 9937">
                <a:extLst>
                  <a:ext uri="{FF2B5EF4-FFF2-40B4-BE49-F238E27FC236}">
                    <a16:creationId xmlns:a16="http://schemas.microsoft.com/office/drawing/2014/main" id="{392E7A7B-882F-4F55-A714-CD2FFA00C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053"/>
                <a:ext cx="11" cy="11"/>
              </a:xfrm>
              <a:custGeom>
                <a:avLst/>
                <a:gdLst>
                  <a:gd name="T0" fmla="*/ 11 w 11"/>
                  <a:gd name="T1" fmla="*/ 0 h 11"/>
                  <a:gd name="T2" fmla="*/ 11 w 11"/>
                  <a:gd name="T3" fmla="*/ 0 h 11"/>
                  <a:gd name="T4" fmla="*/ 5 w 11"/>
                  <a:gd name="T5" fmla="*/ 0 h 11"/>
                  <a:gd name="T6" fmla="*/ 2 w 11"/>
                  <a:gd name="T7" fmla="*/ 2 h 11"/>
                  <a:gd name="T8" fmla="*/ 0 w 11"/>
                  <a:gd name="T9" fmla="*/ 5 h 11"/>
                  <a:gd name="T10" fmla="*/ 0 w 11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lnTo>
                      <a:pt x="11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8" name="Freeform 9938">
                <a:extLst>
                  <a:ext uri="{FF2B5EF4-FFF2-40B4-BE49-F238E27FC236}">
                    <a16:creationId xmlns:a16="http://schemas.microsoft.com/office/drawing/2014/main" id="{46AA85AC-AE02-4304-B058-F2360520B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245"/>
                <a:ext cx="21" cy="11"/>
              </a:xfrm>
              <a:custGeom>
                <a:avLst/>
                <a:gdLst>
                  <a:gd name="T0" fmla="*/ 21 w 21"/>
                  <a:gd name="T1" fmla="*/ 0 h 11"/>
                  <a:gd name="T2" fmla="*/ 21 w 21"/>
                  <a:gd name="T3" fmla="*/ 0 h 11"/>
                  <a:gd name="T4" fmla="*/ 18 w 21"/>
                  <a:gd name="T5" fmla="*/ 5 h 11"/>
                  <a:gd name="T6" fmla="*/ 15 w 21"/>
                  <a:gd name="T7" fmla="*/ 8 h 11"/>
                  <a:gd name="T8" fmla="*/ 9 w 21"/>
                  <a:gd name="T9" fmla="*/ 9 h 11"/>
                  <a:gd name="T10" fmla="*/ 0 w 21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1">
                    <a:moveTo>
                      <a:pt x="21" y="0"/>
                    </a:moveTo>
                    <a:lnTo>
                      <a:pt x="21" y="0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9" y="9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9" name="Freeform 9939">
                <a:extLst>
                  <a:ext uri="{FF2B5EF4-FFF2-40B4-BE49-F238E27FC236}">
                    <a16:creationId xmlns:a16="http://schemas.microsoft.com/office/drawing/2014/main" id="{B5207EB0-E59E-46C6-A7F2-3E53F5F77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347"/>
                <a:ext cx="21" cy="15"/>
              </a:xfrm>
              <a:custGeom>
                <a:avLst/>
                <a:gdLst>
                  <a:gd name="T0" fmla="*/ 21 w 21"/>
                  <a:gd name="T1" fmla="*/ 15 h 15"/>
                  <a:gd name="T2" fmla="*/ 21 w 21"/>
                  <a:gd name="T3" fmla="*/ 15 h 15"/>
                  <a:gd name="T4" fmla="*/ 15 w 21"/>
                  <a:gd name="T5" fmla="*/ 9 h 15"/>
                  <a:gd name="T6" fmla="*/ 12 w 21"/>
                  <a:gd name="T7" fmla="*/ 5 h 15"/>
                  <a:gd name="T8" fmla="*/ 6 w 21"/>
                  <a:gd name="T9" fmla="*/ 3 h 15"/>
                  <a:gd name="T10" fmla="*/ 0 w 21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5">
                    <a:moveTo>
                      <a:pt x="21" y="15"/>
                    </a:moveTo>
                    <a:lnTo>
                      <a:pt x="21" y="15"/>
                    </a:lnTo>
                    <a:lnTo>
                      <a:pt x="15" y="9"/>
                    </a:lnTo>
                    <a:lnTo>
                      <a:pt x="12" y="5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0" name="Freeform 9940">
                <a:extLst>
                  <a:ext uri="{FF2B5EF4-FFF2-40B4-BE49-F238E27FC236}">
                    <a16:creationId xmlns:a16="http://schemas.microsoft.com/office/drawing/2014/main" id="{F43F33B3-E606-485D-802A-296E0ACE0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412"/>
                <a:ext cx="41" cy="7"/>
              </a:xfrm>
              <a:custGeom>
                <a:avLst/>
                <a:gdLst>
                  <a:gd name="T0" fmla="*/ 41 w 41"/>
                  <a:gd name="T1" fmla="*/ 0 h 7"/>
                  <a:gd name="T2" fmla="*/ 41 w 41"/>
                  <a:gd name="T3" fmla="*/ 0 h 7"/>
                  <a:gd name="T4" fmla="*/ 38 w 41"/>
                  <a:gd name="T5" fmla="*/ 3 h 7"/>
                  <a:gd name="T6" fmla="*/ 35 w 41"/>
                  <a:gd name="T7" fmla="*/ 4 h 7"/>
                  <a:gd name="T8" fmla="*/ 24 w 41"/>
                  <a:gd name="T9" fmla="*/ 7 h 7"/>
                  <a:gd name="T10" fmla="*/ 12 w 41"/>
                  <a:gd name="T11" fmla="*/ 7 h 7"/>
                  <a:gd name="T12" fmla="*/ 0 w 41"/>
                  <a:gd name="T13" fmla="*/ 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7">
                    <a:moveTo>
                      <a:pt x="41" y="0"/>
                    </a:moveTo>
                    <a:lnTo>
                      <a:pt x="41" y="0"/>
                    </a:lnTo>
                    <a:lnTo>
                      <a:pt x="38" y="3"/>
                    </a:lnTo>
                    <a:lnTo>
                      <a:pt x="35" y="4"/>
                    </a:lnTo>
                    <a:lnTo>
                      <a:pt x="24" y="7"/>
                    </a:lnTo>
                    <a:lnTo>
                      <a:pt x="12" y="7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1" name="Freeform 9941">
                <a:extLst>
                  <a:ext uri="{FF2B5EF4-FFF2-40B4-BE49-F238E27FC236}">
                    <a16:creationId xmlns:a16="http://schemas.microsoft.com/office/drawing/2014/main" id="{13306DCB-CFD4-4816-B35C-0178BDE23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385"/>
                <a:ext cx="20" cy="7"/>
              </a:xfrm>
              <a:custGeom>
                <a:avLst/>
                <a:gdLst>
                  <a:gd name="T0" fmla="*/ 20 w 20"/>
                  <a:gd name="T1" fmla="*/ 1 h 7"/>
                  <a:gd name="T2" fmla="*/ 20 w 20"/>
                  <a:gd name="T3" fmla="*/ 1 h 7"/>
                  <a:gd name="T4" fmla="*/ 12 w 20"/>
                  <a:gd name="T5" fmla="*/ 0 h 7"/>
                  <a:gd name="T6" fmla="*/ 6 w 20"/>
                  <a:gd name="T7" fmla="*/ 1 h 7"/>
                  <a:gd name="T8" fmla="*/ 2 w 20"/>
                  <a:gd name="T9" fmla="*/ 3 h 7"/>
                  <a:gd name="T10" fmla="*/ 0 w 20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7">
                    <a:moveTo>
                      <a:pt x="20" y="1"/>
                    </a:moveTo>
                    <a:lnTo>
                      <a:pt x="20" y="1"/>
                    </a:lnTo>
                    <a:lnTo>
                      <a:pt x="12" y="0"/>
                    </a:lnTo>
                    <a:lnTo>
                      <a:pt x="6" y="1"/>
                    </a:lnTo>
                    <a:lnTo>
                      <a:pt x="2" y="3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2" name="Freeform 9942">
                <a:extLst>
                  <a:ext uri="{FF2B5EF4-FFF2-40B4-BE49-F238E27FC236}">
                    <a16:creationId xmlns:a16="http://schemas.microsoft.com/office/drawing/2014/main" id="{FA87DCBD-7954-433E-8B7A-42CA607DC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295"/>
                <a:ext cx="14" cy="3"/>
              </a:xfrm>
              <a:custGeom>
                <a:avLst/>
                <a:gdLst>
                  <a:gd name="T0" fmla="*/ 14 w 14"/>
                  <a:gd name="T1" fmla="*/ 3 h 3"/>
                  <a:gd name="T2" fmla="*/ 14 w 14"/>
                  <a:gd name="T3" fmla="*/ 3 h 3"/>
                  <a:gd name="T4" fmla="*/ 8 w 14"/>
                  <a:gd name="T5" fmla="*/ 0 h 3"/>
                  <a:gd name="T6" fmla="*/ 3 w 14"/>
                  <a:gd name="T7" fmla="*/ 0 h 3"/>
                  <a:gd name="T8" fmla="*/ 0 w 1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">
                    <a:moveTo>
                      <a:pt x="14" y="3"/>
                    </a:moveTo>
                    <a:lnTo>
                      <a:pt x="14" y="3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3" name="Freeform 9943">
                <a:extLst>
                  <a:ext uri="{FF2B5EF4-FFF2-40B4-BE49-F238E27FC236}">
                    <a16:creationId xmlns:a16="http://schemas.microsoft.com/office/drawing/2014/main" id="{CB5E9706-359E-46A6-9527-9A6F19F24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226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5 w 15"/>
                  <a:gd name="T3" fmla="*/ 0 h 4"/>
                  <a:gd name="T4" fmla="*/ 9 w 15"/>
                  <a:gd name="T5" fmla="*/ 0 h 4"/>
                  <a:gd name="T6" fmla="*/ 4 w 15"/>
                  <a:gd name="T7" fmla="*/ 1 h 4"/>
                  <a:gd name="T8" fmla="*/ 0 w 15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5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4" name="Freeform 9944">
                <a:extLst>
                  <a:ext uri="{FF2B5EF4-FFF2-40B4-BE49-F238E27FC236}">
                    <a16:creationId xmlns:a16="http://schemas.microsoft.com/office/drawing/2014/main" id="{B3FF3972-4761-447E-924D-8F222D5A8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912"/>
                <a:ext cx="24" cy="8"/>
              </a:xfrm>
              <a:custGeom>
                <a:avLst/>
                <a:gdLst>
                  <a:gd name="T0" fmla="*/ 24 w 24"/>
                  <a:gd name="T1" fmla="*/ 8 h 8"/>
                  <a:gd name="T2" fmla="*/ 24 w 24"/>
                  <a:gd name="T3" fmla="*/ 8 h 8"/>
                  <a:gd name="T4" fmla="*/ 19 w 24"/>
                  <a:gd name="T5" fmla="*/ 3 h 8"/>
                  <a:gd name="T6" fmla="*/ 15 w 24"/>
                  <a:gd name="T7" fmla="*/ 2 h 8"/>
                  <a:gd name="T8" fmla="*/ 9 w 24"/>
                  <a:gd name="T9" fmla="*/ 0 h 8"/>
                  <a:gd name="T10" fmla="*/ 0 w 24"/>
                  <a:gd name="T11" fmla="*/ 2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8">
                    <a:moveTo>
                      <a:pt x="24" y="8"/>
                    </a:moveTo>
                    <a:lnTo>
                      <a:pt x="24" y="8"/>
                    </a:lnTo>
                    <a:lnTo>
                      <a:pt x="19" y="3"/>
                    </a:lnTo>
                    <a:lnTo>
                      <a:pt x="15" y="2"/>
                    </a:lnTo>
                    <a:lnTo>
                      <a:pt x="9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5" name="Freeform 9945">
                <a:extLst>
                  <a:ext uri="{FF2B5EF4-FFF2-40B4-BE49-F238E27FC236}">
                    <a16:creationId xmlns:a16="http://schemas.microsoft.com/office/drawing/2014/main" id="{1FC48027-C633-4E91-844E-F447EFE5A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227"/>
                <a:ext cx="15" cy="12"/>
              </a:xfrm>
              <a:custGeom>
                <a:avLst/>
                <a:gdLst>
                  <a:gd name="T0" fmla="*/ 15 w 15"/>
                  <a:gd name="T1" fmla="*/ 12 h 12"/>
                  <a:gd name="T2" fmla="*/ 15 w 15"/>
                  <a:gd name="T3" fmla="*/ 12 h 12"/>
                  <a:gd name="T4" fmla="*/ 12 w 15"/>
                  <a:gd name="T5" fmla="*/ 6 h 12"/>
                  <a:gd name="T6" fmla="*/ 10 w 15"/>
                  <a:gd name="T7" fmla="*/ 2 h 12"/>
                  <a:gd name="T8" fmla="*/ 7 w 15"/>
                  <a:gd name="T9" fmla="*/ 0 h 12"/>
                  <a:gd name="T10" fmla="*/ 0 w 1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lnTo>
                      <a:pt x="15" y="12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6" name="Freeform 9946">
                <a:extLst>
                  <a:ext uri="{FF2B5EF4-FFF2-40B4-BE49-F238E27FC236}">
                    <a16:creationId xmlns:a16="http://schemas.microsoft.com/office/drawing/2014/main" id="{0D103BFF-3D79-45BC-8844-E8D314691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151"/>
                <a:ext cx="17" cy="9"/>
              </a:xfrm>
              <a:custGeom>
                <a:avLst/>
                <a:gdLst>
                  <a:gd name="T0" fmla="*/ 17 w 17"/>
                  <a:gd name="T1" fmla="*/ 1 h 9"/>
                  <a:gd name="T2" fmla="*/ 17 w 17"/>
                  <a:gd name="T3" fmla="*/ 1 h 9"/>
                  <a:gd name="T4" fmla="*/ 11 w 17"/>
                  <a:gd name="T5" fmla="*/ 0 h 9"/>
                  <a:gd name="T6" fmla="*/ 6 w 17"/>
                  <a:gd name="T7" fmla="*/ 1 h 9"/>
                  <a:gd name="T8" fmla="*/ 3 w 17"/>
                  <a:gd name="T9" fmla="*/ 4 h 9"/>
                  <a:gd name="T10" fmla="*/ 0 w 17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17" y="1"/>
                    </a:moveTo>
                    <a:lnTo>
                      <a:pt x="17" y="1"/>
                    </a:lnTo>
                    <a:lnTo>
                      <a:pt x="11" y="0"/>
                    </a:lnTo>
                    <a:lnTo>
                      <a:pt x="6" y="1"/>
                    </a:lnTo>
                    <a:lnTo>
                      <a:pt x="3" y="4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7" name="Freeform 9947">
                <a:extLst>
                  <a:ext uri="{FF2B5EF4-FFF2-40B4-BE49-F238E27FC236}">
                    <a16:creationId xmlns:a16="http://schemas.microsoft.com/office/drawing/2014/main" id="{DB7AF85B-EF6A-432C-B1DA-5EDC07351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394"/>
                <a:ext cx="74" cy="4"/>
              </a:xfrm>
              <a:custGeom>
                <a:avLst/>
                <a:gdLst>
                  <a:gd name="T0" fmla="*/ 0 w 74"/>
                  <a:gd name="T1" fmla="*/ 4 h 4"/>
                  <a:gd name="T2" fmla="*/ 0 w 74"/>
                  <a:gd name="T3" fmla="*/ 4 h 4"/>
                  <a:gd name="T4" fmla="*/ 20 w 74"/>
                  <a:gd name="T5" fmla="*/ 0 h 4"/>
                  <a:gd name="T6" fmla="*/ 38 w 74"/>
                  <a:gd name="T7" fmla="*/ 0 h 4"/>
                  <a:gd name="T8" fmla="*/ 56 w 74"/>
                  <a:gd name="T9" fmla="*/ 0 h 4"/>
                  <a:gd name="T10" fmla="*/ 74 w 74"/>
                  <a:gd name="T11" fmla="*/ 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4">
                    <a:moveTo>
                      <a:pt x="0" y="4"/>
                    </a:moveTo>
                    <a:lnTo>
                      <a:pt x="0" y="4"/>
                    </a:lnTo>
                    <a:lnTo>
                      <a:pt x="20" y="0"/>
                    </a:lnTo>
                    <a:lnTo>
                      <a:pt x="38" y="0"/>
                    </a:lnTo>
                    <a:lnTo>
                      <a:pt x="56" y="0"/>
                    </a:lnTo>
                    <a:lnTo>
                      <a:pt x="74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8" name="Freeform 9948">
                <a:extLst>
                  <a:ext uri="{FF2B5EF4-FFF2-40B4-BE49-F238E27FC236}">
                    <a16:creationId xmlns:a16="http://schemas.microsoft.com/office/drawing/2014/main" id="{C8556C9F-37F5-483C-813B-DDEA3CA63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419"/>
                <a:ext cx="75" cy="17"/>
              </a:xfrm>
              <a:custGeom>
                <a:avLst/>
                <a:gdLst>
                  <a:gd name="T0" fmla="*/ 0 w 75"/>
                  <a:gd name="T1" fmla="*/ 17 h 17"/>
                  <a:gd name="T2" fmla="*/ 0 w 75"/>
                  <a:gd name="T3" fmla="*/ 17 h 17"/>
                  <a:gd name="T4" fmla="*/ 8 w 75"/>
                  <a:gd name="T5" fmla="*/ 11 h 17"/>
                  <a:gd name="T6" fmla="*/ 15 w 75"/>
                  <a:gd name="T7" fmla="*/ 6 h 17"/>
                  <a:gd name="T8" fmla="*/ 26 w 75"/>
                  <a:gd name="T9" fmla="*/ 3 h 17"/>
                  <a:gd name="T10" fmla="*/ 35 w 75"/>
                  <a:gd name="T11" fmla="*/ 2 h 17"/>
                  <a:gd name="T12" fmla="*/ 47 w 75"/>
                  <a:gd name="T13" fmla="*/ 0 h 17"/>
                  <a:gd name="T14" fmla="*/ 57 w 75"/>
                  <a:gd name="T15" fmla="*/ 2 h 17"/>
                  <a:gd name="T16" fmla="*/ 66 w 75"/>
                  <a:gd name="T17" fmla="*/ 3 h 17"/>
                  <a:gd name="T18" fmla="*/ 75 w 75"/>
                  <a:gd name="T19" fmla="*/ 5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7">
                    <a:moveTo>
                      <a:pt x="0" y="17"/>
                    </a:moveTo>
                    <a:lnTo>
                      <a:pt x="0" y="17"/>
                    </a:lnTo>
                    <a:lnTo>
                      <a:pt x="8" y="11"/>
                    </a:lnTo>
                    <a:lnTo>
                      <a:pt x="15" y="6"/>
                    </a:lnTo>
                    <a:lnTo>
                      <a:pt x="26" y="3"/>
                    </a:lnTo>
                    <a:lnTo>
                      <a:pt x="35" y="2"/>
                    </a:lnTo>
                    <a:lnTo>
                      <a:pt x="47" y="0"/>
                    </a:lnTo>
                    <a:lnTo>
                      <a:pt x="57" y="2"/>
                    </a:lnTo>
                    <a:lnTo>
                      <a:pt x="66" y="3"/>
                    </a:lnTo>
                    <a:lnTo>
                      <a:pt x="75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9" name="Freeform 9949">
                <a:extLst>
                  <a:ext uri="{FF2B5EF4-FFF2-40B4-BE49-F238E27FC236}">
                    <a16:creationId xmlns:a16="http://schemas.microsoft.com/office/drawing/2014/main" id="{1597DC64-87CC-4678-A6F5-830DAEE7B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2293"/>
                <a:ext cx="61" cy="14"/>
              </a:xfrm>
              <a:custGeom>
                <a:avLst/>
                <a:gdLst>
                  <a:gd name="T0" fmla="*/ 61 w 61"/>
                  <a:gd name="T1" fmla="*/ 14 h 14"/>
                  <a:gd name="T2" fmla="*/ 61 w 61"/>
                  <a:gd name="T3" fmla="*/ 14 h 14"/>
                  <a:gd name="T4" fmla="*/ 60 w 61"/>
                  <a:gd name="T5" fmla="*/ 11 h 14"/>
                  <a:gd name="T6" fmla="*/ 58 w 61"/>
                  <a:gd name="T7" fmla="*/ 8 h 14"/>
                  <a:gd name="T8" fmla="*/ 52 w 61"/>
                  <a:gd name="T9" fmla="*/ 3 h 14"/>
                  <a:gd name="T10" fmla="*/ 43 w 61"/>
                  <a:gd name="T11" fmla="*/ 2 h 14"/>
                  <a:gd name="T12" fmla="*/ 34 w 61"/>
                  <a:gd name="T13" fmla="*/ 0 h 14"/>
                  <a:gd name="T14" fmla="*/ 24 w 61"/>
                  <a:gd name="T15" fmla="*/ 0 h 14"/>
                  <a:gd name="T16" fmla="*/ 15 w 61"/>
                  <a:gd name="T17" fmla="*/ 0 h 14"/>
                  <a:gd name="T18" fmla="*/ 6 w 61"/>
                  <a:gd name="T19" fmla="*/ 2 h 14"/>
                  <a:gd name="T20" fmla="*/ 0 w 61"/>
                  <a:gd name="T21" fmla="*/ 5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14">
                    <a:moveTo>
                      <a:pt x="61" y="14"/>
                    </a:moveTo>
                    <a:lnTo>
                      <a:pt x="61" y="14"/>
                    </a:lnTo>
                    <a:lnTo>
                      <a:pt x="60" y="11"/>
                    </a:lnTo>
                    <a:lnTo>
                      <a:pt x="58" y="8"/>
                    </a:lnTo>
                    <a:lnTo>
                      <a:pt x="52" y="3"/>
                    </a:lnTo>
                    <a:lnTo>
                      <a:pt x="43" y="2"/>
                    </a:lnTo>
                    <a:lnTo>
                      <a:pt x="34" y="0"/>
                    </a:lnTo>
                    <a:lnTo>
                      <a:pt x="24" y="0"/>
                    </a:lnTo>
                    <a:lnTo>
                      <a:pt x="15" y="0"/>
                    </a:lnTo>
                    <a:lnTo>
                      <a:pt x="6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0" name="Freeform 9950">
                <a:extLst>
                  <a:ext uri="{FF2B5EF4-FFF2-40B4-BE49-F238E27FC236}">
                    <a16:creationId xmlns:a16="http://schemas.microsoft.com/office/drawing/2014/main" id="{7EC35AF6-457E-4B4D-BF1A-54F63A77A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325"/>
                <a:ext cx="75" cy="13"/>
              </a:xfrm>
              <a:custGeom>
                <a:avLst/>
                <a:gdLst>
                  <a:gd name="T0" fmla="*/ 0 w 75"/>
                  <a:gd name="T1" fmla="*/ 13 h 13"/>
                  <a:gd name="T2" fmla="*/ 0 w 75"/>
                  <a:gd name="T3" fmla="*/ 13 h 13"/>
                  <a:gd name="T4" fmla="*/ 10 w 75"/>
                  <a:gd name="T5" fmla="*/ 6 h 13"/>
                  <a:gd name="T6" fmla="*/ 19 w 75"/>
                  <a:gd name="T7" fmla="*/ 3 h 13"/>
                  <a:gd name="T8" fmla="*/ 28 w 75"/>
                  <a:gd name="T9" fmla="*/ 0 h 13"/>
                  <a:gd name="T10" fmla="*/ 36 w 75"/>
                  <a:gd name="T11" fmla="*/ 0 h 13"/>
                  <a:gd name="T12" fmla="*/ 54 w 75"/>
                  <a:gd name="T13" fmla="*/ 1 h 13"/>
                  <a:gd name="T14" fmla="*/ 75 w 75"/>
                  <a:gd name="T15" fmla="*/ 4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3">
                    <a:moveTo>
                      <a:pt x="0" y="13"/>
                    </a:moveTo>
                    <a:lnTo>
                      <a:pt x="0" y="13"/>
                    </a:lnTo>
                    <a:lnTo>
                      <a:pt x="10" y="6"/>
                    </a:lnTo>
                    <a:lnTo>
                      <a:pt x="19" y="3"/>
                    </a:lnTo>
                    <a:lnTo>
                      <a:pt x="28" y="0"/>
                    </a:lnTo>
                    <a:lnTo>
                      <a:pt x="36" y="0"/>
                    </a:lnTo>
                    <a:lnTo>
                      <a:pt x="54" y="1"/>
                    </a:lnTo>
                    <a:lnTo>
                      <a:pt x="75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1" name="Freeform 9951">
                <a:extLst>
                  <a:ext uri="{FF2B5EF4-FFF2-40B4-BE49-F238E27FC236}">
                    <a16:creationId xmlns:a16="http://schemas.microsoft.com/office/drawing/2014/main" id="{C969FFF3-36BF-4E8B-A66E-BC347851D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215"/>
                <a:ext cx="85" cy="14"/>
              </a:xfrm>
              <a:custGeom>
                <a:avLst/>
                <a:gdLst>
                  <a:gd name="T0" fmla="*/ 0 w 85"/>
                  <a:gd name="T1" fmla="*/ 14 h 14"/>
                  <a:gd name="T2" fmla="*/ 0 w 85"/>
                  <a:gd name="T3" fmla="*/ 14 h 14"/>
                  <a:gd name="T4" fmla="*/ 3 w 85"/>
                  <a:gd name="T5" fmla="*/ 11 h 14"/>
                  <a:gd name="T6" fmla="*/ 6 w 85"/>
                  <a:gd name="T7" fmla="*/ 8 h 14"/>
                  <a:gd name="T8" fmla="*/ 16 w 85"/>
                  <a:gd name="T9" fmla="*/ 3 h 14"/>
                  <a:gd name="T10" fmla="*/ 28 w 85"/>
                  <a:gd name="T11" fmla="*/ 2 h 14"/>
                  <a:gd name="T12" fmla="*/ 42 w 85"/>
                  <a:gd name="T13" fmla="*/ 0 h 14"/>
                  <a:gd name="T14" fmla="*/ 55 w 85"/>
                  <a:gd name="T15" fmla="*/ 2 h 14"/>
                  <a:gd name="T16" fmla="*/ 67 w 85"/>
                  <a:gd name="T17" fmla="*/ 3 h 14"/>
                  <a:gd name="T18" fmla="*/ 78 w 85"/>
                  <a:gd name="T19" fmla="*/ 6 h 14"/>
                  <a:gd name="T20" fmla="*/ 85 w 85"/>
                  <a:gd name="T21" fmla="*/ 11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4">
                    <a:moveTo>
                      <a:pt x="0" y="14"/>
                    </a:moveTo>
                    <a:lnTo>
                      <a:pt x="0" y="14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16" y="3"/>
                    </a:lnTo>
                    <a:lnTo>
                      <a:pt x="28" y="2"/>
                    </a:lnTo>
                    <a:lnTo>
                      <a:pt x="42" y="0"/>
                    </a:lnTo>
                    <a:lnTo>
                      <a:pt x="55" y="2"/>
                    </a:lnTo>
                    <a:lnTo>
                      <a:pt x="67" y="3"/>
                    </a:lnTo>
                    <a:lnTo>
                      <a:pt x="78" y="6"/>
                    </a:lnTo>
                    <a:lnTo>
                      <a:pt x="85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2" name="Freeform 9952">
                <a:extLst>
                  <a:ext uri="{FF2B5EF4-FFF2-40B4-BE49-F238E27FC236}">
                    <a16:creationId xmlns:a16="http://schemas.microsoft.com/office/drawing/2014/main" id="{B53C03B3-263C-4E82-ADB9-1FD2DF9DE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257"/>
                <a:ext cx="12" cy="213"/>
              </a:xfrm>
              <a:custGeom>
                <a:avLst/>
                <a:gdLst>
                  <a:gd name="T0" fmla="*/ 12 w 12"/>
                  <a:gd name="T1" fmla="*/ 0 h 213"/>
                  <a:gd name="T2" fmla="*/ 12 w 12"/>
                  <a:gd name="T3" fmla="*/ 0 h 213"/>
                  <a:gd name="T4" fmla="*/ 12 w 12"/>
                  <a:gd name="T5" fmla="*/ 11 h 213"/>
                  <a:gd name="T6" fmla="*/ 10 w 12"/>
                  <a:gd name="T7" fmla="*/ 21 h 213"/>
                  <a:gd name="T8" fmla="*/ 4 w 12"/>
                  <a:gd name="T9" fmla="*/ 42 h 213"/>
                  <a:gd name="T10" fmla="*/ 0 w 12"/>
                  <a:gd name="T11" fmla="*/ 62 h 213"/>
                  <a:gd name="T12" fmla="*/ 0 w 12"/>
                  <a:gd name="T13" fmla="*/ 71 h 213"/>
                  <a:gd name="T14" fmla="*/ 0 w 12"/>
                  <a:gd name="T15" fmla="*/ 78 h 213"/>
                  <a:gd name="T16" fmla="*/ 0 w 12"/>
                  <a:gd name="T17" fmla="*/ 78 h 213"/>
                  <a:gd name="T18" fmla="*/ 4 w 12"/>
                  <a:gd name="T19" fmla="*/ 98 h 213"/>
                  <a:gd name="T20" fmla="*/ 7 w 12"/>
                  <a:gd name="T21" fmla="*/ 125 h 213"/>
                  <a:gd name="T22" fmla="*/ 9 w 12"/>
                  <a:gd name="T23" fmla="*/ 138 h 213"/>
                  <a:gd name="T24" fmla="*/ 9 w 12"/>
                  <a:gd name="T25" fmla="*/ 150 h 213"/>
                  <a:gd name="T26" fmla="*/ 7 w 12"/>
                  <a:gd name="T27" fmla="*/ 161 h 213"/>
                  <a:gd name="T28" fmla="*/ 4 w 12"/>
                  <a:gd name="T29" fmla="*/ 167 h 213"/>
                  <a:gd name="T30" fmla="*/ 4 w 12"/>
                  <a:gd name="T31" fmla="*/ 167 h 213"/>
                  <a:gd name="T32" fmla="*/ 4 w 12"/>
                  <a:gd name="T33" fmla="*/ 174 h 213"/>
                  <a:gd name="T34" fmla="*/ 7 w 12"/>
                  <a:gd name="T35" fmla="*/ 185 h 213"/>
                  <a:gd name="T36" fmla="*/ 9 w 12"/>
                  <a:gd name="T37" fmla="*/ 194 h 213"/>
                  <a:gd name="T38" fmla="*/ 10 w 12"/>
                  <a:gd name="T39" fmla="*/ 200 h 213"/>
                  <a:gd name="T40" fmla="*/ 10 w 12"/>
                  <a:gd name="T41" fmla="*/ 200 h 213"/>
                  <a:gd name="T42" fmla="*/ 10 w 12"/>
                  <a:gd name="T43" fmla="*/ 213 h 2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213">
                    <a:moveTo>
                      <a:pt x="12" y="0"/>
                    </a:moveTo>
                    <a:lnTo>
                      <a:pt x="12" y="0"/>
                    </a:lnTo>
                    <a:lnTo>
                      <a:pt x="12" y="11"/>
                    </a:lnTo>
                    <a:lnTo>
                      <a:pt x="10" y="21"/>
                    </a:lnTo>
                    <a:lnTo>
                      <a:pt x="4" y="42"/>
                    </a:lnTo>
                    <a:lnTo>
                      <a:pt x="0" y="62"/>
                    </a:lnTo>
                    <a:lnTo>
                      <a:pt x="0" y="71"/>
                    </a:lnTo>
                    <a:lnTo>
                      <a:pt x="0" y="78"/>
                    </a:lnTo>
                    <a:lnTo>
                      <a:pt x="4" y="98"/>
                    </a:lnTo>
                    <a:lnTo>
                      <a:pt x="7" y="125"/>
                    </a:lnTo>
                    <a:lnTo>
                      <a:pt x="9" y="138"/>
                    </a:lnTo>
                    <a:lnTo>
                      <a:pt x="9" y="150"/>
                    </a:lnTo>
                    <a:lnTo>
                      <a:pt x="7" y="161"/>
                    </a:lnTo>
                    <a:lnTo>
                      <a:pt x="4" y="167"/>
                    </a:lnTo>
                    <a:lnTo>
                      <a:pt x="4" y="174"/>
                    </a:lnTo>
                    <a:lnTo>
                      <a:pt x="7" y="185"/>
                    </a:lnTo>
                    <a:lnTo>
                      <a:pt x="9" y="194"/>
                    </a:lnTo>
                    <a:lnTo>
                      <a:pt x="10" y="200"/>
                    </a:lnTo>
                    <a:lnTo>
                      <a:pt x="10" y="2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3" name="Freeform 9953">
                <a:extLst>
                  <a:ext uri="{FF2B5EF4-FFF2-40B4-BE49-F238E27FC236}">
                    <a16:creationId xmlns:a16="http://schemas.microsoft.com/office/drawing/2014/main" id="{1885A7D6-A1D6-4323-9792-B3F9D7437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188"/>
                <a:ext cx="69" cy="9"/>
              </a:xfrm>
              <a:custGeom>
                <a:avLst/>
                <a:gdLst>
                  <a:gd name="T0" fmla="*/ 0 w 69"/>
                  <a:gd name="T1" fmla="*/ 0 h 9"/>
                  <a:gd name="T2" fmla="*/ 0 w 69"/>
                  <a:gd name="T3" fmla="*/ 0 h 9"/>
                  <a:gd name="T4" fmla="*/ 9 w 69"/>
                  <a:gd name="T5" fmla="*/ 5 h 9"/>
                  <a:gd name="T6" fmla="*/ 18 w 69"/>
                  <a:gd name="T7" fmla="*/ 5 h 9"/>
                  <a:gd name="T8" fmla="*/ 27 w 69"/>
                  <a:gd name="T9" fmla="*/ 5 h 9"/>
                  <a:gd name="T10" fmla="*/ 38 w 69"/>
                  <a:gd name="T11" fmla="*/ 3 h 9"/>
                  <a:gd name="T12" fmla="*/ 38 w 69"/>
                  <a:gd name="T13" fmla="*/ 3 h 9"/>
                  <a:gd name="T14" fmla="*/ 45 w 69"/>
                  <a:gd name="T15" fmla="*/ 2 h 9"/>
                  <a:gd name="T16" fmla="*/ 54 w 69"/>
                  <a:gd name="T17" fmla="*/ 3 h 9"/>
                  <a:gd name="T18" fmla="*/ 62 w 69"/>
                  <a:gd name="T19" fmla="*/ 5 h 9"/>
                  <a:gd name="T20" fmla="*/ 69 w 69"/>
                  <a:gd name="T21" fmla="*/ 9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5"/>
                    </a:lnTo>
                    <a:lnTo>
                      <a:pt x="18" y="5"/>
                    </a:lnTo>
                    <a:lnTo>
                      <a:pt x="27" y="5"/>
                    </a:lnTo>
                    <a:lnTo>
                      <a:pt x="38" y="3"/>
                    </a:lnTo>
                    <a:lnTo>
                      <a:pt x="45" y="2"/>
                    </a:lnTo>
                    <a:lnTo>
                      <a:pt x="54" y="3"/>
                    </a:lnTo>
                    <a:lnTo>
                      <a:pt x="62" y="5"/>
                    </a:lnTo>
                    <a:lnTo>
                      <a:pt x="69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4" name="Freeform 9954">
                <a:extLst>
                  <a:ext uri="{FF2B5EF4-FFF2-40B4-BE49-F238E27FC236}">
                    <a16:creationId xmlns:a16="http://schemas.microsoft.com/office/drawing/2014/main" id="{21D887FC-EB2C-425E-9638-FBDD6C858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2100"/>
                <a:ext cx="57" cy="24"/>
              </a:xfrm>
              <a:custGeom>
                <a:avLst/>
                <a:gdLst>
                  <a:gd name="T0" fmla="*/ 0 w 57"/>
                  <a:gd name="T1" fmla="*/ 1 h 24"/>
                  <a:gd name="T2" fmla="*/ 0 w 57"/>
                  <a:gd name="T3" fmla="*/ 1 h 24"/>
                  <a:gd name="T4" fmla="*/ 8 w 57"/>
                  <a:gd name="T5" fmla="*/ 0 h 24"/>
                  <a:gd name="T6" fmla="*/ 17 w 57"/>
                  <a:gd name="T7" fmla="*/ 0 h 24"/>
                  <a:gd name="T8" fmla="*/ 24 w 57"/>
                  <a:gd name="T9" fmla="*/ 1 h 24"/>
                  <a:gd name="T10" fmla="*/ 32 w 57"/>
                  <a:gd name="T11" fmla="*/ 4 h 24"/>
                  <a:gd name="T12" fmla="*/ 39 w 57"/>
                  <a:gd name="T13" fmla="*/ 7 h 24"/>
                  <a:gd name="T14" fmla="*/ 47 w 57"/>
                  <a:gd name="T15" fmla="*/ 12 h 24"/>
                  <a:gd name="T16" fmla="*/ 53 w 57"/>
                  <a:gd name="T17" fmla="*/ 18 h 24"/>
                  <a:gd name="T18" fmla="*/ 57 w 57"/>
                  <a:gd name="T19" fmla="*/ 24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24">
                    <a:moveTo>
                      <a:pt x="0" y="1"/>
                    </a:moveTo>
                    <a:lnTo>
                      <a:pt x="0" y="1"/>
                    </a:lnTo>
                    <a:lnTo>
                      <a:pt x="8" y="0"/>
                    </a:lnTo>
                    <a:lnTo>
                      <a:pt x="17" y="0"/>
                    </a:lnTo>
                    <a:lnTo>
                      <a:pt x="24" y="1"/>
                    </a:lnTo>
                    <a:lnTo>
                      <a:pt x="32" y="4"/>
                    </a:lnTo>
                    <a:lnTo>
                      <a:pt x="39" y="7"/>
                    </a:lnTo>
                    <a:lnTo>
                      <a:pt x="47" y="12"/>
                    </a:lnTo>
                    <a:lnTo>
                      <a:pt x="53" y="18"/>
                    </a:lnTo>
                    <a:lnTo>
                      <a:pt x="57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5" name="Freeform 9955">
                <a:extLst>
                  <a:ext uri="{FF2B5EF4-FFF2-40B4-BE49-F238E27FC236}">
                    <a16:creationId xmlns:a16="http://schemas.microsoft.com/office/drawing/2014/main" id="{B8465FB1-75E5-47B3-917B-6C2CF9059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023"/>
                <a:ext cx="64" cy="6"/>
              </a:xfrm>
              <a:custGeom>
                <a:avLst/>
                <a:gdLst>
                  <a:gd name="T0" fmla="*/ 0 w 64"/>
                  <a:gd name="T1" fmla="*/ 6 h 6"/>
                  <a:gd name="T2" fmla="*/ 0 w 64"/>
                  <a:gd name="T3" fmla="*/ 6 h 6"/>
                  <a:gd name="T4" fmla="*/ 7 w 64"/>
                  <a:gd name="T5" fmla="*/ 3 h 6"/>
                  <a:gd name="T6" fmla="*/ 15 w 64"/>
                  <a:gd name="T7" fmla="*/ 3 h 6"/>
                  <a:gd name="T8" fmla="*/ 22 w 64"/>
                  <a:gd name="T9" fmla="*/ 3 h 6"/>
                  <a:gd name="T10" fmla="*/ 30 w 64"/>
                  <a:gd name="T11" fmla="*/ 5 h 6"/>
                  <a:gd name="T12" fmla="*/ 30 w 64"/>
                  <a:gd name="T13" fmla="*/ 5 h 6"/>
                  <a:gd name="T14" fmla="*/ 37 w 64"/>
                  <a:gd name="T15" fmla="*/ 5 h 6"/>
                  <a:gd name="T16" fmla="*/ 46 w 64"/>
                  <a:gd name="T17" fmla="*/ 3 h 6"/>
                  <a:gd name="T18" fmla="*/ 64 w 64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6">
                    <a:moveTo>
                      <a:pt x="0" y="6"/>
                    </a:moveTo>
                    <a:lnTo>
                      <a:pt x="0" y="6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2" y="3"/>
                    </a:lnTo>
                    <a:lnTo>
                      <a:pt x="30" y="5"/>
                    </a:lnTo>
                    <a:lnTo>
                      <a:pt x="37" y="5"/>
                    </a:lnTo>
                    <a:lnTo>
                      <a:pt x="46" y="3"/>
                    </a:lnTo>
                    <a:lnTo>
                      <a:pt x="6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6" name="Freeform 9956">
                <a:extLst>
                  <a:ext uri="{FF2B5EF4-FFF2-40B4-BE49-F238E27FC236}">
                    <a16:creationId xmlns:a16="http://schemas.microsoft.com/office/drawing/2014/main" id="{D87DD3E2-E821-4295-8378-EBECA8432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140"/>
                <a:ext cx="83" cy="24"/>
              </a:xfrm>
              <a:custGeom>
                <a:avLst/>
                <a:gdLst>
                  <a:gd name="T0" fmla="*/ 0 w 83"/>
                  <a:gd name="T1" fmla="*/ 0 h 24"/>
                  <a:gd name="T2" fmla="*/ 0 w 83"/>
                  <a:gd name="T3" fmla="*/ 0 h 24"/>
                  <a:gd name="T4" fmla="*/ 14 w 83"/>
                  <a:gd name="T5" fmla="*/ 3 h 24"/>
                  <a:gd name="T6" fmla="*/ 24 w 83"/>
                  <a:gd name="T7" fmla="*/ 3 h 24"/>
                  <a:gd name="T8" fmla="*/ 47 w 83"/>
                  <a:gd name="T9" fmla="*/ 2 h 24"/>
                  <a:gd name="T10" fmla="*/ 57 w 83"/>
                  <a:gd name="T11" fmla="*/ 2 h 24"/>
                  <a:gd name="T12" fmla="*/ 62 w 83"/>
                  <a:gd name="T13" fmla="*/ 3 h 24"/>
                  <a:gd name="T14" fmla="*/ 66 w 83"/>
                  <a:gd name="T15" fmla="*/ 5 h 24"/>
                  <a:gd name="T16" fmla="*/ 71 w 83"/>
                  <a:gd name="T17" fmla="*/ 8 h 24"/>
                  <a:gd name="T18" fmla="*/ 75 w 83"/>
                  <a:gd name="T19" fmla="*/ 12 h 24"/>
                  <a:gd name="T20" fmla="*/ 80 w 83"/>
                  <a:gd name="T21" fmla="*/ 18 h 24"/>
                  <a:gd name="T22" fmla="*/ 83 w 83"/>
                  <a:gd name="T23" fmla="*/ 24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" h="24">
                    <a:moveTo>
                      <a:pt x="0" y="0"/>
                    </a:moveTo>
                    <a:lnTo>
                      <a:pt x="0" y="0"/>
                    </a:lnTo>
                    <a:lnTo>
                      <a:pt x="14" y="3"/>
                    </a:lnTo>
                    <a:lnTo>
                      <a:pt x="24" y="3"/>
                    </a:lnTo>
                    <a:lnTo>
                      <a:pt x="47" y="2"/>
                    </a:lnTo>
                    <a:lnTo>
                      <a:pt x="57" y="2"/>
                    </a:lnTo>
                    <a:lnTo>
                      <a:pt x="62" y="3"/>
                    </a:lnTo>
                    <a:lnTo>
                      <a:pt x="66" y="5"/>
                    </a:lnTo>
                    <a:lnTo>
                      <a:pt x="71" y="8"/>
                    </a:lnTo>
                    <a:lnTo>
                      <a:pt x="75" y="12"/>
                    </a:lnTo>
                    <a:lnTo>
                      <a:pt x="80" y="18"/>
                    </a:lnTo>
                    <a:lnTo>
                      <a:pt x="83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7" name="Freeform 9957">
                <a:extLst>
                  <a:ext uri="{FF2B5EF4-FFF2-40B4-BE49-F238E27FC236}">
                    <a16:creationId xmlns:a16="http://schemas.microsoft.com/office/drawing/2014/main" id="{0419FE25-E137-40F9-8EE3-2D339A74E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052"/>
                <a:ext cx="87" cy="21"/>
              </a:xfrm>
              <a:custGeom>
                <a:avLst/>
                <a:gdLst>
                  <a:gd name="T0" fmla="*/ 0 w 87"/>
                  <a:gd name="T1" fmla="*/ 13 h 21"/>
                  <a:gd name="T2" fmla="*/ 0 w 87"/>
                  <a:gd name="T3" fmla="*/ 13 h 21"/>
                  <a:gd name="T4" fmla="*/ 9 w 87"/>
                  <a:gd name="T5" fmla="*/ 7 h 21"/>
                  <a:gd name="T6" fmla="*/ 19 w 87"/>
                  <a:gd name="T7" fmla="*/ 3 h 21"/>
                  <a:gd name="T8" fmla="*/ 31 w 87"/>
                  <a:gd name="T9" fmla="*/ 0 h 21"/>
                  <a:gd name="T10" fmla="*/ 45 w 87"/>
                  <a:gd name="T11" fmla="*/ 1 h 21"/>
                  <a:gd name="T12" fmla="*/ 57 w 87"/>
                  <a:gd name="T13" fmla="*/ 3 h 21"/>
                  <a:gd name="T14" fmla="*/ 67 w 87"/>
                  <a:gd name="T15" fmla="*/ 7 h 21"/>
                  <a:gd name="T16" fmla="*/ 78 w 87"/>
                  <a:gd name="T17" fmla="*/ 13 h 21"/>
                  <a:gd name="T18" fmla="*/ 87 w 87"/>
                  <a:gd name="T19" fmla="*/ 21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21">
                    <a:moveTo>
                      <a:pt x="0" y="13"/>
                    </a:moveTo>
                    <a:lnTo>
                      <a:pt x="0" y="13"/>
                    </a:lnTo>
                    <a:lnTo>
                      <a:pt x="9" y="7"/>
                    </a:lnTo>
                    <a:lnTo>
                      <a:pt x="19" y="3"/>
                    </a:lnTo>
                    <a:lnTo>
                      <a:pt x="31" y="0"/>
                    </a:lnTo>
                    <a:lnTo>
                      <a:pt x="45" y="1"/>
                    </a:lnTo>
                    <a:lnTo>
                      <a:pt x="57" y="3"/>
                    </a:lnTo>
                    <a:lnTo>
                      <a:pt x="67" y="7"/>
                    </a:lnTo>
                    <a:lnTo>
                      <a:pt x="78" y="13"/>
                    </a:lnTo>
                    <a:lnTo>
                      <a:pt x="87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8" name="Freeform 9958">
                <a:extLst>
                  <a:ext uri="{FF2B5EF4-FFF2-40B4-BE49-F238E27FC236}">
                    <a16:creationId xmlns:a16="http://schemas.microsoft.com/office/drawing/2014/main" id="{B2F64208-F135-4D82-A9AD-59CBF0193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948"/>
                <a:ext cx="88" cy="32"/>
              </a:xfrm>
              <a:custGeom>
                <a:avLst/>
                <a:gdLst>
                  <a:gd name="T0" fmla="*/ 0 w 88"/>
                  <a:gd name="T1" fmla="*/ 32 h 32"/>
                  <a:gd name="T2" fmla="*/ 0 w 88"/>
                  <a:gd name="T3" fmla="*/ 32 h 32"/>
                  <a:gd name="T4" fmla="*/ 21 w 88"/>
                  <a:gd name="T5" fmla="*/ 27 h 32"/>
                  <a:gd name="T6" fmla="*/ 48 w 88"/>
                  <a:gd name="T7" fmla="*/ 23 h 32"/>
                  <a:gd name="T8" fmla="*/ 61 w 88"/>
                  <a:gd name="T9" fmla="*/ 18 h 32"/>
                  <a:gd name="T10" fmla="*/ 73 w 88"/>
                  <a:gd name="T11" fmla="*/ 14 h 32"/>
                  <a:gd name="T12" fmla="*/ 82 w 88"/>
                  <a:gd name="T13" fmla="*/ 8 h 32"/>
                  <a:gd name="T14" fmla="*/ 87 w 88"/>
                  <a:gd name="T15" fmla="*/ 5 h 32"/>
                  <a:gd name="T16" fmla="*/ 88 w 88"/>
                  <a:gd name="T17" fmla="*/ 0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32">
                    <a:moveTo>
                      <a:pt x="0" y="32"/>
                    </a:moveTo>
                    <a:lnTo>
                      <a:pt x="0" y="32"/>
                    </a:lnTo>
                    <a:lnTo>
                      <a:pt x="21" y="27"/>
                    </a:lnTo>
                    <a:lnTo>
                      <a:pt x="48" y="23"/>
                    </a:lnTo>
                    <a:lnTo>
                      <a:pt x="61" y="18"/>
                    </a:lnTo>
                    <a:lnTo>
                      <a:pt x="73" y="14"/>
                    </a:lnTo>
                    <a:lnTo>
                      <a:pt x="82" y="8"/>
                    </a:lnTo>
                    <a:lnTo>
                      <a:pt x="87" y="5"/>
                    </a:lnTo>
                    <a:lnTo>
                      <a:pt x="8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9" name="Freeform 9959">
                <a:extLst>
                  <a:ext uri="{FF2B5EF4-FFF2-40B4-BE49-F238E27FC236}">
                    <a16:creationId xmlns:a16="http://schemas.microsoft.com/office/drawing/2014/main" id="{428C70F1-75EC-4396-8B74-47DE632B9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92"/>
                <a:ext cx="5" cy="64"/>
              </a:xfrm>
              <a:custGeom>
                <a:avLst/>
                <a:gdLst>
                  <a:gd name="T0" fmla="*/ 3 w 5"/>
                  <a:gd name="T1" fmla="*/ 64 h 64"/>
                  <a:gd name="T2" fmla="*/ 3 w 5"/>
                  <a:gd name="T3" fmla="*/ 64 h 64"/>
                  <a:gd name="T4" fmla="*/ 5 w 5"/>
                  <a:gd name="T5" fmla="*/ 49 h 64"/>
                  <a:gd name="T6" fmla="*/ 3 w 5"/>
                  <a:gd name="T7" fmla="*/ 31 h 64"/>
                  <a:gd name="T8" fmla="*/ 2 w 5"/>
                  <a:gd name="T9" fmla="*/ 13 h 64"/>
                  <a:gd name="T10" fmla="*/ 0 w 5"/>
                  <a:gd name="T11" fmla="*/ 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64">
                    <a:moveTo>
                      <a:pt x="3" y="64"/>
                    </a:moveTo>
                    <a:lnTo>
                      <a:pt x="3" y="64"/>
                    </a:lnTo>
                    <a:lnTo>
                      <a:pt x="5" y="49"/>
                    </a:lnTo>
                    <a:lnTo>
                      <a:pt x="3" y="31"/>
                    </a:lnTo>
                    <a:lnTo>
                      <a:pt x="2" y="1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0" name="Freeform 9960">
                <a:extLst>
                  <a:ext uri="{FF2B5EF4-FFF2-40B4-BE49-F238E27FC236}">
                    <a16:creationId xmlns:a16="http://schemas.microsoft.com/office/drawing/2014/main" id="{BE215773-BD45-4802-8FD3-F1C7EEE1C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109"/>
                <a:ext cx="7" cy="73"/>
              </a:xfrm>
              <a:custGeom>
                <a:avLst/>
                <a:gdLst>
                  <a:gd name="T0" fmla="*/ 0 w 7"/>
                  <a:gd name="T1" fmla="*/ 73 h 73"/>
                  <a:gd name="T2" fmla="*/ 0 w 7"/>
                  <a:gd name="T3" fmla="*/ 73 h 73"/>
                  <a:gd name="T4" fmla="*/ 0 w 7"/>
                  <a:gd name="T5" fmla="*/ 61 h 73"/>
                  <a:gd name="T6" fmla="*/ 0 w 7"/>
                  <a:gd name="T7" fmla="*/ 48 h 73"/>
                  <a:gd name="T8" fmla="*/ 3 w 7"/>
                  <a:gd name="T9" fmla="*/ 37 h 73"/>
                  <a:gd name="T10" fmla="*/ 4 w 7"/>
                  <a:gd name="T11" fmla="*/ 34 h 73"/>
                  <a:gd name="T12" fmla="*/ 7 w 7"/>
                  <a:gd name="T13" fmla="*/ 31 h 73"/>
                  <a:gd name="T14" fmla="*/ 7 w 7"/>
                  <a:gd name="T15" fmla="*/ 31 h 73"/>
                  <a:gd name="T16" fmla="*/ 4 w 7"/>
                  <a:gd name="T17" fmla="*/ 27 h 73"/>
                  <a:gd name="T18" fmla="*/ 1 w 7"/>
                  <a:gd name="T19" fmla="*/ 18 h 73"/>
                  <a:gd name="T20" fmla="*/ 0 w 7"/>
                  <a:gd name="T21" fmla="*/ 9 h 73"/>
                  <a:gd name="T22" fmla="*/ 1 w 7"/>
                  <a:gd name="T23" fmla="*/ 0 h 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" h="73">
                    <a:moveTo>
                      <a:pt x="0" y="73"/>
                    </a:moveTo>
                    <a:lnTo>
                      <a:pt x="0" y="73"/>
                    </a:lnTo>
                    <a:lnTo>
                      <a:pt x="0" y="61"/>
                    </a:lnTo>
                    <a:lnTo>
                      <a:pt x="0" y="48"/>
                    </a:lnTo>
                    <a:lnTo>
                      <a:pt x="3" y="37"/>
                    </a:lnTo>
                    <a:lnTo>
                      <a:pt x="4" y="34"/>
                    </a:lnTo>
                    <a:lnTo>
                      <a:pt x="7" y="31"/>
                    </a:lnTo>
                    <a:lnTo>
                      <a:pt x="4" y="27"/>
                    </a:lnTo>
                    <a:lnTo>
                      <a:pt x="1" y="18"/>
                    </a:lnTo>
                    <a:lnTo>
                      <a:pt x="0" y="9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1" name="Freeform 9961">
                <a:extLst>
                  <a:ext uri="{FF2B5EF4-FFF2-40B4-BE49-F238E27FC236}">
                    <a16:creationId xmlns:a16="http://schemas.microsoft.com/office/drawing/2014/main" id="{FDFED7E9-D78F-4126-81FD-BDF435761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2320"/>
                <a:ext cx="12" cy="62"/>
              </a:xfrm>
              <a:custGeom>
                <a:avLst/>
                <a:gdLst>
                  <a:gd name="T0" fmla="*/ 7 w 12"/>
                  <a:gd name="T1" fmla="*/ 62 h 62"/>
                  <a:gd name="T2" fmla="*/ 7 w 12"/>
                  <a:gd name="T3" fmla="*/ 62 h 62"/>
                  <a:gd name="T4" fmla="*/ 6 w 12"/>
                  <a:gd name="T5" fmla="*/ 48 h 62"/>
                  <a:gd name="T6" fmla="*/ 7 w 12"/>
                  <a:gd name="T7" fmla="*/ 36 h 62"/>
                  <a:gd name="T8" fmla="*/ 9 w 12"/>
                  <a:gd name="T9" fmla="*/ 24 h 62"/>
                  <a:gd name="T10" fmla="*/ 12 w 12"/>
                  <a:gd name="T11" fmla="*/ 18 h 62"/>
                  <a:gd name="T12" fmla="*/ 12 w 12"/>
                  <a:gd name="T13" fmla="*/ 18 h 62"/>
                  <a:gd name="T14" fmla="*/ 9 w 12"/>
                  <a:gd name="T15" fmla="*/ 17 h 62"/>
                  <a:gd name="T16" fmla="*/ 7 w 12"/>
                  <a:gd name="T17" fmla="*/ 15 h 62"/>
                  <a:gd name="T18" fmla="*/ 3 w 12"/>
                  <a:gd name="T19" fmla="*/ 11 h 62"/>
                  <a:gd name="T20" fmla="*/ 0 w 12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62">
                    <a:moveTo>
                      <a:pt x="7" y="62"/>
                    </a:moveTo>
                    <a:lnTo>
                      <a:pt x="7" y="62"/>
                    </a:lnTo>
                    <a:lnTo>
                      <a:pt x="6" y="48"/>
                    </a:lnTo>
                    <a:lnTo>
                      <a:pt x="7" y="36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9" y="17"/>
                    </a:lnTo>
                    <a:lnTo>
                      <a:pt x="7" y="15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2" name="Freeform 9962">
                <a:extLst>
                  <a:ext uri="{FF2B5EF4-FFF2-40B4-BE49-F238E27FC236}">
                    <a16:creationId xmlns:a16="http://schemas.microsoft.com/office/drawing/2014/main" id="{692BC3A7-D1FB-444B-82CA-F947750F8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383"/>
                <a:ext cx="10" cy="12"/>
              </a:xfrm>
              <a:custGeom>
                <a:avLst/>
                <a:gdLst>
                  <a:gd name="T0" fmla="*/ 0 w 10"/>
                  <a:gd name="T1" fmla="*/ 12 h 12"/>
                  <a:gd name="T2" fmla="*/ 0 w 10"/>
                  <a:gd name="T3" fmla="*/ 12 h 12"/>
                  <a:gd name="T4" fmla="*/ 4 w 10"/>
                  <a:gd name="T5" fmla="*/ 12 h 12"/>
                  <a:gd name="T6" fmla="*/ 7 w 10"/>
                  <a:gd name="T7" fmla="*/ 9 h 12"/>
                  <a:gd name="T8" fmla="*/ 9 w 10"/>
                  <a:gd name="T9" fmla="*/ 6 h 12"/>
                  <a:gd name="T10" fmla="*/ 10 w 10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0" y="12"/>
                    </a:moveTo>
                    <a:lnTo>
                      <a:pt x="0" y="12"/>
                    </a:lnTo>
                    <a:lnTo>
                      <a:pt x="4" y="12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1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3" name="Freeform 9963">
                <a:extLst>
                  <a:ext uri="{FF2B5EF4-FFF2-40B4-BE49-F238E27FC236}">
                    <a16:creationId xmlns:a16="http://schemas.microsoft.com/office/drawing/2014/main" id="{1840158F-C980-476C-A4FA-7A3B46311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193"/>
                <a:ext cx="21" cy="12"/>
              </a:xfrm>
              <a:custGeom>
                <a:avLst/>
                <a:gdLst>
                  <a:gd name="T0" fmla="*/ 0 w 21"/>
                  <a:gd name="T1" fmla="*/ 12 h 12"/>
                  <a:gd name="T2" fmla="*/ 0 w 21"/>
                  <a:gd name="T3" fmla="*/ 12 h 12"/>
                  <a:gd name="T4" fmla="*/ 3 w 21"/>
                  <a:gd name="T5" fmla="*/ 6 h 12"/>
                  <a:gd name="T6" fmla="*/ 6 w 21"/>
                  <a:gd name="T7" fmla="*/ 3 h 12"/>
                  <a:gd name="T8" fmla="*/ 12 w 21"/>
                  <a:gd name="T9" fmla="*/ 1 h 12"/>
                  <a:gd name="T10" fmla="*/ 21 w 21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2">
                    <a:moveTo>
                      <a:pt x="0" y="12"/>
                    </a:moveTo>
                    <a:lnTo>
                      <a:pt x="0" y="12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12" y="1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4" name="Freeform 9964">
                <a:extLst>
                  <a:ext uri="{FF2B5EF4-FFF2-40B4-BE49-F238E27FC236}">
                    <a16:creationId xmlns:a16="http://schemas.microsoft.com/office/drawing/2014/main" id="{5896699B-5847-42CA-9FB1-0D44E88FA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2088"/>
                <a:ext cx="26" cy="12"/>
              </a:xfrm>
              <a:custGeom>
                <a:avLst/>
                <a:gdLst>
                  <a:gd name="T0" fmla="*/ 0 w 26"/>
                  <a:gd name="T1" fmla="*/ 0 h 12"/>
                  <a:gd name="T2" fmla="*/ 0 w 26"/>
                  <a:gd name="T3" fmla="*/ 0 h 12"/>
                  <a:gd name="T4" fmla="*/ 6 w 26"/>
                  <a:gd name="T5" fmla="*/ 6 h 12"/>
                  <a:gd name="T6" fmla="*/ 12 w 26"/>
                  <a:gd name="T7" fmla="*/ 9 h 12"/>
                  <a:gd name="T8" fmla="*/ 18 w 26"/>
                  <a:gd name="T9" fmla="*/ 10 h 12"/>
                  <a:gd name="T10" fmla="*/ 26 w 26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2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2" y="9"/>
                    </a:lnTo>
                    <a:lnTo>
                      <a:pt x="18" y="10"/>
                    </a:lnTo>
                    <a:lnTo>
                      <a:pt x="26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5" name="Freeform 9965">
                <a:extLst>
                  <a:ext uri="{FF2B5EF4-FFF2-40B4-BE49-F238E27FC236}">
                    <a16:creationId xmlns:a16="http://schemas.microsoft.com/office/drawing/2014/main" id="{52EEA233-7E69-4ACE-8464-25DC974F4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028"/>
                <a:ext cx="39" cy="7"/>
              </a:xfrm>
              <a:custGeom>
                <a:avLst/>
                <a:gdLst>
                  <a:gd name="T0" fmla="*/ 0 w 39"/>
                  <a:gd name="T1" fmla="*/ 7 h 7"/>
                  <a:gd name="T2" fmla="*/ 0 w 39"/>
                  <a:gd name="T3" fmla="*/ 7 h 7"/>
                  <a:gd name="T4" fmla="*/ 3 w 39"/>
                  <a:gd name="T5" fmla="*/ 6 h 7"/>
                  <a:gd name="T6" fmla="*/ 6 w 39"/>
                  <a:gd name="T7" fmla="*/ 3 h 7"/>
                  <a:gd name="T8" fmla="*/ 15 w 39"/>
                  <a:gd name="T9" fmla="*/ 1 h 7"/>
                  <a:gd name="T10" fmla="*/ 27 w 39"/>
                  <a:gd name="T11" fmla="*/ 0 h 7"/>
                  <a:gd name="T12" fmla="*/ 39 w 39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7">
                    <a:moveTo>
                      <a:pt x="0" y="7"/>
                    </a:moveTo>
                    <a:lnTo>
                      <a:pt x="0" y="7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15" y="1"/>
                    </a:lnTo>
                    <a:lnTo>
                      <a:pt x="27" y="0"/>
                    </a:lnTo>
                    <a:lnTo>
                      <a:pt x="3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6" name="Freeform 9966">
                <a:extLst>
                  <a:ext uri="{FF2B5EF4-FFF2-40B4-BE49-F238E27FC236}">
                    <a16:creationId xmlns:a16="http://schemas.microsoft.com/office/drawing/2014/main" id="{14F52D48-766D-4D8E-89A0-4F293D081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052"/>
                <a:ext cx="19" cy="7"/>
              </a:xfrm>
              <a:custGeom>
                <a:avLst/>
                <a:gdLst>
                  <a:gd name="T0" fmla="*/ 0 w 19"/>
                  <a:gd name="T1" fmla="*/ 6 h 7"/>
                  <a:gd name="T2" fmla="*/ 0 w 19"/>
                  <a:gd name="T3" fmla="*/ 6 h 7"/>
                  <a:gd name="T4" fmla="*/ 7 w 19"/>
                  <a:gd name="T5" fmla="*/ 7 h 7"/>
                  <a:gd name="T6" fmla="*/ 13 w 19"/>
                  <a:gd name="T7" fmla="*/ 7 h 7"/>
                  <a:gd name="T8" fmla="*/ 18 w 19"/>
                  <a:gd name="T9" fmla="*/ 4 h 7"/>
                  <a:gd name="T10" fmla="*/ 19 w 19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">
                    <a:moveTo>
                      <a:pt x="0" y="6"/>
                    </a:moveTo>
                    <a:lnTo>
                      <a:pt x="0" y="6"/>
                    </a:lnTo>
                    <a:lnTo>
                      <a:pt x="7" y="7"/>
                    </a:lnTo>
                    <a:lnTo>
                      <a:pt x="13" y="7"/>
                    </a:lnTo>
                    <a:lnTo>
                      <a:pt x="18" y="4"/>
                    </a:lnTo>
                    <a:lnTo>
                      <a:pt x="1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7" name="Freeform 9967">
                <a:extLst>
                  <a:ext uri="{FF2B5EF4-FFF2-40B4-BE49-F238E27FC236}">
                    <a16:creationId xmlns:a16="http://schemas.microsoft.com/office/drawing/2014/main" id="{2A23633E-14B2-4BF8-93B9-7877DC1D9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146"/>
                <a:ext cx="13" cy="3"/>
              </a:xfrm>
              <a:custGeom>
                <a:avLst/>
                <a:gdLst>
                  <a:gd name="T0" fmla="*/ 0 w 13"/>
                  <a:gd name="T1" fmla="*/ 0 h 3"/>
                  <a:gd name="T2" fmla="*/ 0 w 13"/>
                  <a:gd name="T3" fmla="*/ 0 h 3"/>
                  <a:gd name="T4" fmla="*/ 6 w 13"/>
                  <a:gd name="T5" fmla="*/ 3 h 3"/>
                  <a:gd name="T6" fmla="*/ 10 w 13"/>
                  <a:gd name="T7" fmla="*/ 3 h 3"/>
                  <a:gd name="T8" fmla="*/ 13 w 13"/>
                  <a:gd name="T9" fmla="*/ 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10" y="3"/>
                    </a:lnTo>
                    <a:lnTo>
                      <a:pt x="13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8" name="Freeform 9968">
                <a:extLst>
                  <a:ext uri="{FF2B5EF4-FFF2-40B4-BE49-F238E27FC236}">
                    <a16:creationId xmlns:a16="http://schemas.microsoft.com/office/drawing/2014/main" id="{112876FE-3D2F-40FE-8283-23917DA04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214"/>
                <a:ext cx="15" cy="4"/>
              </a:xfrm>
              <a:custGeom>
                <a:avLst/>
                <a:gdLst>
                  <a:gd name="T0" fmla="*/ 0 w 15"/>
                  <a:gd name="T1" fmla="*/ 4 h 4"/>
                  <a:gd name="T2" fmla="*/ 0 w 15"/>
                  <a:gd name="T3" fmla="*/ 4 h 4"/>
                  <a:gd name="T4" fmla="*/ 6 w 15"/>
                  <a:gd name="T5" fmla="*/ 4 h 4"/>
                  <a:gd name="T6" fmla="*/ 11 w 15"/>
                  <a:gd name="T7" fmla="*/ 3 h 4"/>
                  <a:gd name="T8" fmla="*/ 15 w 1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lnTo>
                      <a:pt x="0" y="4"/>
                    </a:lnTo>
                    <a:lnTo>
                      <a:pt x="6" y="4"/>
                    </a:lnTo>
                    <a:lnTo>
                      <a:pt x="11" y="3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9" name="Freeform 9969">
                <a:extLst>
                  <a:ext uri="{FF2B5EF4-FFF2-40B4-BE49-F238E27FC236}">
                    <a16:creationId xmlns:a16="http://schemas.microsoft.com/office/drawing/2014/main" id="{F1673947-4ADA-416D-9AD7-379BFE7C0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208"/>
                <a:ext cx="15" cy="12"/>
              </a:xfrm>
              <a:custGeom>
                <a:avLst/>
                <a:gdLst>
                  <a:gd name="T0" fmla="*/ 0 w 15"/>
                  <a:gd name="T1" fmla="*/ 0 h 12"/>
                  <a:gd name="T2" fmla="*/ 0 w 15"/>
                  <a:gd name="T3" fmla="*/ 0 h 12"/>
                  <a:gd name="T4" fmla="*/ 1 w 15"/>
                  <a:gd name="T5" fmla="*/ 6 h 12"/>
                  <a:gd name="T6" fmla="*/ 3 w 15"/>
                  <a:gd name="T7" fmla="*/ 9 h 12"/>
                  <a:gd name="T8" fmla="*/ 7 w 15"/>
                  <a:gd name="T9" fmla="*/ 12 h 12"/>
                  <a:gd name="T10" fmla="*/ 15 w 15"/>
                  <a:gd name="T11" fmla="*/ 1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lnTo>
                      <a:pt x="0" y="0"/>
                    </a:lnTo>
                    <a:lnTo>
                      <a:pt x="1" y="6"/>
                    </a:lnTo>
                    <a:lnTo>
                      <a:pt x="3" y="9"/>
                    </a:lnTo>
                    <a:lnTo>
                      <a:pt x="7" y="12"/>
                    </a:lnTo>
                    <a:lnTo>
                      <a:pt x="15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0" name="Freeform 9970">
                <a:extLst>
                  <a:ext uri="{FF2B5EF4-FFF2-40B4-BE49-F238E27FC236}">
                    <a16:creationId xmlns:a16="http://schemas.microsoft.com/office/drawing/2014/main" id="{1025326F-FD6D-43FA-8EF8-387B5709D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2287"/>
                <a:ext cx="17" cy="9"/>
              </a:xfrm>
              <a:custGeom>
                <a:avLst/>
                <a:gdLst>
                  <a:gd name="T0" fmla="*/ 0 w 17"/>
                  <a:gd name="T1" fmla="*/ 9 h 9"/>
                  <a:gd name="T2" fmla="*/ 0 w 17"/>
                  <a:gd name="T3" fmla="*/ 9 h 9"/>
                  <a:gd name="T4" fmla="*/ 6 w 17"/>
                  <a:gd name="T5" fmla="*/ 9 h 9"/>
                  <a:gd name="T6" fmla="*/ 11 w 17"/>
                  <a:gd name="T7" fmla="*/ 8 h 9"/>
                  <a:gd name="T8" fmla="*/ 14 w 17"/>
                  <a:gd name="T9" fmla="*/ 5 h 9"/>
                  <a:gd name="T10" fmla="*/ 17 w 17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0" y="9"/>
                    </a:moveTo>
                    <a:lnTo>
                      <a:pt x="0" y="9"/>
                    </a:lnTo>
                    <a:lnTo>
                      <a:pt x="6" y="9"/>
                    </a:lnTo>
                    <a:lnTo>
                      <a:pt x="11" y="8"/>
                    </a:lnTo>
                    <a:lnTo>
                      <a:pt x="14" y="5"/>
                    </a:lnTo>
                    <a:lnTo>
                      <a:pt x="1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1" name="Freeform 9971">
                <a:extLst>
                  <a:ext uri="{FF2B5EF4-FFF2-40B4-BE49-F238E27FC236}">
                    <a16:creationId xmlns:a16="http://schemas.microsoft.com/office/drawing/2014/main" id="{F2E23963-0F47-4320-90D9-94B7B58CC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073"/>
                <a:ext cx="14" cy="184"/>
              </a:xfrm>
              <a:custGeom>
                <a:avLst/>
                <a:gdLst>
                  <a:gd name="T0" fmla="*/ 8 w 14"/>
                  <a:gd name="T1" fmla="*/ 0 h 184"/>
                  <a:gd name="T2" fmla="*/ 8 w 14"/>
                  <a:gd name="T3" fmla="*/ 0 h 184"/>
                  <a:gd name="T4" fmla="*/ 11 w 14"/>
                  <a:gd name="T5" fmla="*/ 4 h 184"/>
                  <a:gd name="T6" fmla="*/ 14 w 14"/>
                  <a:gd name="T7" fmla="*/ 10 h 184"/>
                  <a:gd name="T8" fmla="*/ 14 w 14"/>
                  <a:gd name="T9" fmla="*/ 16 h 184"/>
                  <a:gd name="T10" fmla="*/ 14 w 14"/>
                  <a:gd name="T11" fmla="*/ 22 h 184"/>
                  <a:gd name="T12" fmla="*/ 11 w 14"/>
                  <a:gd name="T13" fmla="*/ 45 h 184"/>
                  <a:gd name="T14" fmla="*/ 11 w 14"/>
                  <a:gd name="T15" fmla="*/ 45 h 184"/>
                  <a:gd name="T16" fmla="*/ 9 w 14"/>
                  <a:gd name="T17" fmla="*/ 57 h 184"/>
                  <a:gd name="T18" fmla="*/ 6 w 14"/>
                  <a:gd name="T19" fmla="*/ 69 h 184"/>
                  <a:gd name="T20" fmla="*/ 3 w 14"/>
                  <a:gd name="T21" fmla="*/ 79 h 184"/>
                  <a:gd name="T22" fmla="*/ 3 w 14"/>
                  <a:gd name="T23" fmla="*/ 91 h 184"/>
                  <a:gd name="T24" fmla="*/ 3 w 14"/>
                  <a:gd name="T25" fmla="*/ 91 h 184"/>
                  <a:gd name="T26" fmla="*/ 5 w 14"/>
                  <a:gd name="T27" fmla="*/ 97 h 184"/>
                  <a:gd name="T28" fmla="*/ 6 w 14"/>
                  <a:gd name="T29" fmla="*/ 102 h 184"/>
                  <a:gd name="T30" fmla="*/ 8 w 14"/>
                  <a:gd name="T31" fmla="*/ 108 h 184"/>
                  <a:gd name="T32" fmla="*/ 8 w 14"/>
                  <a:gd name="T33" fmla="*/ 114 h 184"/>
                  <a:gd name="T34" fmla="*/ 8 w 14"/>
                  <a:gd name="T35" fmla="*/ 114 h 184"/>
                  <a:gd name="T36" fmla="*/ 8 w 14"/>
                  <a:gd name="T37" fmla="*/ 120 h 184"/>
                  <a:gd name="T38" fmla="*/ 6 w 14"/>
                  <a:gd name="T39" fmla="*/ 124 h 184"/>
                  <a:gd name="T40" fmla="*/ 2 w 14"/>
                  <a:gd name="T41" fmla="*/ 136 h 184"/>
                  <a:gd name="T42" fmla="*/ 2 w 14"/>
                  <a:gd name="T43" fmla="*/ 136 h 184"/>
                  <a:gd name="T44" fmla="*/ 0 w 14"/>
                  <a:gd name="T45" fmla="*/ 147 h 184"/>
                  <a:gd name="T46" fmla="*/ 0 w 14"/>
                  <a:gd name="T47" fmla="*/ 160 h 184"/>
                  <a:gd name="T48" fmla="*/ 2 w 14"/>
                  <a:gd name="T49" fmla="*/ 172 h 184"/>
                  <a:gd name="T50" fmla="*/ 2 w 14"/>
                  <a:gd name="T51" fmla="*/ 184 h 18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4" h="184">
                    <a:moveTo>
                      <a:pt x="8" y="0"/>
                    </a:moveTo>
                    <a:lnTo>
                      <a:pt x="8" y="0"/>
                    </a:lnTo>
                    <a:lnTo>
                      <a:pt x="11" y="4"/>
                    </a:lnTo>
                    <a:lnTo>
                      <a:pt x="14" y="10"/>
                    </a:lnTo>
                    <a:lnTo>
                      <a:pt x="14" y="16"/>
                    </a:lnTo>
                    <a:lnTo>
                      <a:pt x="14" y="22"/>
                    </a:lnTo>
                    <a:lnTo>
                      <a:pt x="11" y="45"/>
                    </a:lnTo>
                    <a:lnTo>
                      <a:pt x="9" y="57"/>
                    </a:lnTo>
                    <a:lnTo>
                      <a:pt x="6" y="69"/>
                    </a:lnTo>
                    <a:lnTo>
                      <a:pt x="3" y="79"/>
                    </a:lnTo>
                    <a:lnTo>
                      <a:pt x="3" y="91"/>
                    </a:lnTo>
                    <a:lnTo>
                      <a:pt x="5" y="97"/>
                    </a:lnTo>
                    <a:lnTo>
                      <a:pt x="6" y="102"/>
                    </a:lnTo>
                    <a:lnTo>
                      <a:pt x="8" y="108"/>
                    </a:lnTo>
                    <a:lnTo>
                      <a:pt x="8" y="114"/>
                    </a:lnTo>
                    <a:lnTo>
                      <a:pt x="8" y="120"/>
                    </a:lnTo>
                    <a:lnTo>
                      <a:pt x="6" y="124"/>
                    </a:lnTo>
                    <a:lnTo>
                      <a:pt x="2" y="136"/>
                    </a:lnTo>
                    <a:lnTo>
                      <a:pt x="0" y="147"/>
                    </a:lnTo>
                    <a:lnTo>
                      <a:pt x="0" y="160"/>
                    </a:lnTo>
                    <a:lnTo>
                      <a:pt x="2" y="172"/>
                    </a:lnTo>
                    <a:lnTo>
                      <a:pt x="2" y="18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2" name="Freeform 9972">
                <a:extLst>
                  <a:ext uri="{FF2B5EF4-FFF2-40B4-BE49-F238E27FC236}">
                    <a16:creationId xmlns:a16="http://schemas.microsoft.com/office/drawing/2014/main" id="{5B52B1A1-E659-486D-AFD0-3ED291534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013"/>
                <a:ext cx="28" cy="7"/>
              </a:xfrm>
              <a:custGeom>
                <a:avLst/>
                <a:gdLst>
                  <a:gd name="T0" fmla="*/ 28 w 28"/>
                  <a:gd name="T1" fmla="*/ 0 h 7"/>
                  <a:gd name="T2" fmla="*/ 28 w 28"/>
                  <a:gd name="T3" fmla="*/ 0 h 7"/>
                  <a:gd name="T4" fmla="*/ 27 w 28"/>
                  <a:gd name="T5" fmla="*/ 3 h 7"/>
                  <a:gd name="T6" fmla="*/ 24 w 28"/>
                  <a:gd name="T7" fmla="*/ 6 h 7"/>
                  <a:gd name="T8" fmla="*/ 19 w 28"/>
                  <a:gd name="T9" fmla="*/ 6 h 7"/>
                  <a:gd name="T10" fmla="*/ 16 w 28"/>
                  <a:gd name="T11" fmla="*/ 7 h 7"/>
                  <a:gd name="T12" fmla="*/ 7 w 28"/>
                  <a:gd name="T13" fmla="*/ 6 h 7"/>
                  <a:gd name="T14" fmla="*/ 0 w 28"/>
                  <a:gd name="T15" fmla="*/ 4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7">
                    <a:moveTo>
                      <a:pt x="28" y="0"/>
                    </a:moveTo>
                    <a:lnTo>
                      <a:pt x="28" y="0"/>
                    </a:lnTo>
                    <a:lnTo>
                      <a:pt x="27" y="3"/>
                    </a:lnTo>
                    <a:lnTo>
                      <a:pt x="24" y="6"/>
                    </a:lnTo>
                    <a:lnTo>
                      <a:pt x="19" y="6"/>
                    </a:lnTo>
                    <a:lnTo>
                      <a:pt x="16" y="7"/>
                    </a:lnTo>
                    <a:lnTo>
                      <a:pt x="7" y="6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3" name="Freeform 9973">
                <a:extLst>
                  <a:ext uri="{FF2B5EF4-FFF2-40B4-BE49-F238E27FC236}">
                    <a16:creationId xmlns:a16="http://schemas.microsoft.com/office/drawing/2014/main" id="{E718B15A-C632-49F7-90F6-DD645A2CD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2077"/>
                <a:ext cx="44" cy="8"/>
              </a:xfrm>
              <a:custGeom>
                <a:avLst/>
                <a:gdLst>
                  <a:gd name="T0" fmla="*/ 44 w 44"/>
                  <a:gd name="T1" fmla="*/ 0 h 8"/>
                  <a:gd name="T2" fmla="*/ 44 w 44"/>
                  <a:gd name="T3" fmla="*/ 0 h 8"/>
                  <a:gd name="T4" fmla="*/ 38 w 44"/>
                  <a:gd name="T5" fmla="*/ 3 h 8"/>
                  <a:gd name="T6" fmla="*/ 32 w 44"/>
                  <a:gd name="T7" fmla="*/ 6 h 8"/>
                  <a:gd name="T8" fmla="*/ 20 w 44"/>
                  <a:gd name="T9" fmla="*/ 8 h 8"/>
                  <a:gd name="T10" fmla="*/ 20 w 44"/>
                  <a:gd name="T11" fmla="*/ 8 h 8"/>
                  <a:gd name="T12" fmla="*/ 9 w 44"/>
                  <a:gd name="T13" fmla="*/ 6 h 8"/>
                  <a:gd name="T14" fmla="*/ 3 w 44"/>
                  <a:gd name="T15" fmla="*/ 6 h 8"/>
                  <a:gd name="T16" fmla="*/ 0 w 44"/>
                  <a:gd name="T17" fmla="*/ 6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8">
                    <a:moveTo>
                      <a:pt x="44" y="0"/>
                    </a:moveTo>
                    <a:lnTo>
                      <a:pt x="44" y="0"/>
                    </a:lnTo>
                    <a:lnTo>
                      <a:pt x="38" y="3"/>
                    </a:lnTo>
                    <a:lnTo>
                      <a:pt x="32" y="6"/>
                    </a:lnTo>
                    <a:lnTo>
                      <a:pt x="20" y="8"/>
                    </a:lnTo>
                    <a:lnTo>
                      <a:pt x="9" y="6"/>
                    </a:lnTo>
                    <a:lnTo>
                      <a:pt x="3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4" name="Freeform 9974">
                <a:extLst>
                  <a:ext uri="{FF2B5EF4-FFF2-40B4-BE49-F238E27FC236}">
                    <a16:creationId xmlns:a16="http://schemas.microsoft.com/office/drawing/2014/main" id="{509D514C-2950-4845-B898-8C2BD6E37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154"/>
                <a:ext cx="44" cy="13"/>
              </a:xfrm>
              <a:custGeom>
                <a:avLst/>
                <a:gdLst>
                  <a:gd name="T0" fmla="*/ 44 w 44"/>
                  <a:gd name="T1" fmla="*/ 0 h 13"/>
                  <a:gd name="T2" fmla="*/ 44 w 44"/>
                  <a:gd name="T3" fmla="*/ 0 h 13"/>
                  <a:gd name="T4" fmla="*/ 33 w 44"/>
                  <a:gd name="T5" fmla="*/ 1 h 13"/>
                  <a:gd name="T6" fmla="*/ 21 w 44"/>
                  <a:gd name="T7" fmla="*/ 1 h 13"/>
                  <a:gd name="T8" fmla="*/ 15 w 44"/>
                  <a:gd name="T9" fmla="*/ 3 h 13"/>
                  <a:gd name="T10" fmla="*/ 11 w 44"/>
                  <a:gd name="T11" fmla="*/ 4 h 13"/>
                  <a:gd name="T12" fmla="*/ 6 w 44"/>
                  <a:gd name="T13" fmla="*/ 7 h 13"/>
                  <a:gd name="T14" fmla="*/ 3 w 44"/>
                  <a:gd name="T15" fmla="*/ 10 h 13"/>
                  <a:gd name="T16" fmla="*/ 0 w 44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3">
                    <a:moveTo>
                      <a:pt x="44" y="0"/>
                    </a:moveTo>
                    <a:lnTo>
                      <a:pt x="44" y="0"/>
                    </a:lnTo>
                    <a:lnTo>
                      <a:pt x="33" y="1"/>
                    </a:lnTo>
                    <a:lnTo>
                      <a:pt x="21" y="1"/>
                    </a:lnTo>
                    <a:lnTo>
                      <a:pt x="15" y="3"/>
                    </a:lnTo>
                    <a:lnTo>
                      <a:pt x="11" y="4"/>
                    </a:lnTo>
                    <a:lnTo>
                      <a:pt x="6" y="7"/>
                    </a:lnTo>
                    <a:lnTo>
                      <a:pt x="3" y="10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5" name="Freeform 9975">
                <a:extLst>
                  <a:ext uri="{FF2B5EF4-FFF2-40B4-BE49-F238E27FC236}">
                    <a16:creationId xmlns:a16="http://schemas.microsoft.com/office/drawing/2014/main" id="{27AA5712-5278-40F2-815D-1F7D9767C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2253"/>
                <a:ext cx="40" cy="4"/>
              </a:xfrm>
              <a:custGeom>
                <a:avLst/>
                <a:gdLst>
                  <a:gd name="T0" fmla="*/ 40 w 40"/>
                  <a:gd name="T1" fmla="*/ 0 h 4"/>
                  <a:gd name="T2" fmla="*/ 40 w 40"/>
                  <a:gd name="T3" fmla="*/ 0 h 4"/>
                  <a:gd name="T4" fmla="*/ 36 w 40"/>
                  <a:gd name="T5" fmla="*/ 3 h 4"/>
                  <a:gd name="T6" fmla="*/ 31 w 40"/>
                  <a:gd name="T7" fmla="*/ 4 h 4"/>
                  <a:gd name="T8" fmla="*/ 21 w 40"/>
                  <a:gd name="T9" fmla="*/ 4 h 4"/>
                  <a:gd name="T10" fmla="*/ 0 w 40"/>
                  <a:gd name="T11" fmla="*/ 1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4">
                    <a:moveTo>
                      <a:pt x="40" y="0"/>
                    </a:moveTo>
                    <a:lnTo>
                      <a:pt x="40" y="0"/>
                    </a:lnTo>
                    <a:lnTo>
                      <a:pt x="36" y="3"/>
                    </a:lnTo>
                    <a:lnTo>
                      <a:pt x="31" y="4"/>
                    </a:lnTo>
                    <a:lnTo>
                      <a:pt x="21" y="4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6" name="Freeform 9976">
                <a:extLst>
                  <a:ext uri="{FF2B5EF4-FFF2-40B4-BE49-F238E27FC236}">
                    <a16:creationId xmlns:a16="http://schemas.microsoft.com/office/drawing/2014/main" id="{B7C27191-D361-4504-8D95-B3FFAD3EE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346"/>
                <a:ext cx="40" cy="1"/>
              </a:xfrm>
              <a:custGeom>
                <a:avLst/>
                <a:gdLst>
                  <a:gd name="T0" fmla="*/ 40 w 40"/>
                  <a:gd name="T1" fmla="*/ 1 h 1"/>
                  <a:gd name="T2" fmla="*/ 40 w 40"/>
                  <a:gd name="T3" fmla="*/ 1 h 1"/>
                  <a:gd name="T4" fmla="*/ 30 w 40"/>
                  <a:gd name="T5" fmla="*/ 0 h 1"/>
                  <a:gd name="T6" fmla="*/ 19 w 40"/>
                  <a:gd name="T7" fmla="*/ 0 h 1"/>
                  <a:gd name="T8" fmla="*/ 10 w 40"/>
                  <a:gd name="T9" fmla="*/ 1 h 1"/>
                  <a:gd name="T10" fmla="*/ 0 w 40"/>
                  <a:gd name="T11" fmla="*/ 1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">
                    <a:moveTo>
                      <a:pt x="40" y="1"/>
                    </a:moveTo>
                    <a:lnTo>
                      <a:pt x="40" y="1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7" name="Freeform 9977">
                <a:extLst>
                  <a:ext uri="{FF2B5EF4-FFF2-40B4-BE49-F238E27FC236}">
                    <a16:creationId xmlns:a16="http://schemas.microsoft.com/office/drawing/2014/main" id="{81C176AE-A663-47AA-B01E-5D32F692E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2085"/>
                <a:ext cx="16" cy="7"/>
              </a:xfrm>
              <a:custGeom>
                <a:avLst/>
                <a:gdLst>
                  <a:gd name="T0" fmla="*/ 16 w 16"/>
                  <a:gd name="T1" fmla="*/ 7 h 7"/>
                  <a:gd name="T2" fmla="*/ 16 w 16"/>
                  <a:gd name="T3" fmla="*/ 7 h 7"/>
                  <a:gd name="T4" fmla="*/ 13 w 16"/>
                  <a:gd name="T5" fmla="*/ 3 h 7"/>
                  <a:gd name="T6" fmla="*/ 9 w 16"/>
                  <a:gd name="T7" fmla="*/ 1 h 7"/>
                  <a:gd name="T8" fmla="*/ 4 w 16"/>
                  <a:gd name="T9" fmla="*/ 0 h 7"/>
                  <a:gd name="T10" fmla="*/ 0 w 16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16" y="7"/>
                    </a:moveTo>
                    <a:lnTo>
                      <a:pt x="16" y="7"/>
                    </a:lnTo>
                    <a:lnTo>
                      <a:pt x="13" y="3"/>
                    </a:lnTo>
                    <a:lnTo>
                      <a:pt x="9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8" name="Freeform 9978">
                <a:extLst>
                  <a:ext uri="{FF2B5EF4-FFF2-40B4-BE49-F238E27FC236}">
                    <a16:creationId xmlns:a16="http://schemas.microsoft.com/office/drawing/2014/main" id="{7041D2E5-E2A1-44D4-B8C6-AE182C1CC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157"/>
                <a:ext cx="9" cy="10"/>
              </a:xfrm>
              <a:custGeom>
                <a:avLst/>
                <a:gdLst>
                  <a:gd name="T0" fmla="*/ 9 w 9"/>
                  <a:gd name="T1" fmla="*/ 10 h 10"/>
                  <a:gd name="T2" fmla="*/ 9 w 9"/>
                  <a:gd name="T3" fmla="*/ 10 h 10"/>
                  <a:gd name="T4" fmla="*/ 9 w 9"/>
                  <a:gd name="T5" fmla="*/ 7 h 10"/>
                  <a:gd name="T6" fmla="*/ 6 w 9"/>
                  <a:gd name="T7" fmla="*/ 3 h 10"/>
                  <a:gd name="T8" fmla="*/ 3 w 9"/>
                  <a:gd name="T9" fmla="*/ 1 h 10"/>
                  <a:gd name="T10" fmla="*/ 0 w 9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9" y="10"/>
                    </a:moveTo>
                    <a:lnTo>
                      <a:pt x="9" y="10"/>
                    </a:lnTo>
                    <a:lnTo>
                      <a:pt x="9" y="7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9" name="Freeform 9979">
                <a:extLst>
                  <a:ext uri="{FF2B5EF4-FFF2-40B4-BE49-F238E27FC236}">
                    <a16:creationId xmlns:a16="http://schemas.microsoft.com/office/drawing/2014/main" id="{D9A569CE-7A4B-4741-B13C-3C6A10223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257"/>
                <a:ext cx="11" cy="8"/>
              </a:xfrm>
              <a:custGeom>
                <a:avLst/>
                <a:gdLst>
                  <a:gd name="T0" fmla="*/ 11 w 11"/>
                  <a:gd name="T1" fmla="*/ 8 h 8"/>
                  <a:gd name="T2" fmla="*/ 11 w 11"/>
                  <a:gd name="T3" fmla="*/ 8 h 8"/>
                  <a:gd name="T4" fmla="*/ 6 w 11"/>
                  <a:gd name="T5" fmla="*/ 3 h 8"/>
                  <a:gd name="T6" fmla="*/ 5 w 11"/>
                  <a:gd name="T7" fmla="*/ 2 h 8"/>
                  <a:gd name="T8" fmla="*/ 0 w 1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8"/>
                    </a:moveTo>
                    <a:lnTo>
                      <a:pt x="11" y="8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0" name="Freeform 9980">
                <a:extLst>
                  <a:ext uri="{FF2B5EF4-FFF2-40B4-BE49-F238E27FC236}">
                    <a16:creationId xmlns:a16="http://schemas.microsoft.com/office/drawing/2014/main" id="{3CEBD362-0772-4707-9407-6218B3164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367"/>
                <a:ext cx="152" cy="9"/>
              </a:xfrm>
              <a:custGeom>
                <a:avLst/>
                <a:gdLst>
                  <a:gd name="T0" fmla="*/ 0 w 152"/>
                  <a:gd name="T1" fmla="*/ 4 h 9"/>
                  <a:gd name="T2" fmla="*/ 0 w 152"/>
                  <a:gd name="T3" fmla="*/ 4 h 9"/>
                  <a:gd name="T4" fmla="*/ 6 w 152"/>
                  <a:gd name="T5" fmla="*/ 6 h 9"/>
                  <a:gd name="T6" fmla="*/ 11 w 152"/>
                  <a:gd name="T7" fmla="*/ 6 h 9"/>
                  <a:gd name="T8" fmla="*/ 23 w 152"/>
                  <a:gd name="T9" fmla="*/ 3 h 9"/>
                  <a:gd name="T10" fmla="*/ 23 w 152"/>
                  <a:gd name="T11" fmla="*/ 3 h 9"/>
                  <a:gd name="T12" fmla="*/ 32 w 152"/>
                  <a:gd name="T13" fmla="*/ 1 h 9"/>
                  <a:gd name="T14" fmla="*/ 39 w 152"/>
                  <a:gd name="T15" fmla="*/ 1 h 9"/>
                  <a:gd name="T16" fmla="*/ 57 w 152"/>
                  <a:gd name="T17" fmla="*/ 1 h 9"/>
                  <a:gd name="T18" fmla="*/ 57 w 152"/>
                  <a:gd name="T19" fmla="*/ 1 h 9"/>
                  <a:gd name="T20" fmla="*/ 62 w 152"/>
                  <a:gd name="T21" fmla="*/ 3 h 9"/>
                  <a:gd name="T22" fmla="*/ 66 w 152"/>
                  <a:gd name="T23" fmla="*/ 4 h 9"/>
                  <a:gd name="T24" fmla="*/ 71 w 152"/>
                  <a:gd name="T25" fmla="*/ 7 h 9"/>
                  <a:gd name="T26" fmla="*/ 71 w 152"/>
                  <a:gd name="T27" fmla="*/ 7 h 9"/>
                  <a:gd name="T28" fmla="*/ 80 w 152"/>
                  <a:gd name="T29" fmla="*/ 7 h 9"/>
                  <a:gd name="T30" fmla="*/ 96 w 152"/>
                  <a:gd name="T31" fmla="*/ 7 h 9"/>
                  <a:gd name="T32" fmla="*/ 96 w 152"/>
                  <a:gd name="T33" fmla="*/ 7 h 9"/>
                  <a:gd name="T34" fmla="*/ 110 w 152"/>
                  <a:gd name="T35" fmla="*/ 9 h 9"/>
                  <a:gd name="T36" fmla="*/ 126 w 152"/>
                  <a:gd name="T37" fmla="*/ 9 h 9"/>
                  <a:gd name="T38" fmla="*/ 134 w 152"/>
                  <a:gd name="T39" fmla="*/ 9 h 9"/>
                  <a:gd name="T40" fmla="*/ 141 w 152"/>
                  <a:gd name="T41" fmla="*/ 6 h 9"/>
                  <a:gd name="T42" fmla="*/ 147 w 152"/>
                  <a:gd name="T43" fmla="*/ 4 h 9"/>
                  <a:gd name="T44" fmla="*/ 152 w 152"/>
                  <a:gd name="T45" fmla="*/ 0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2" h="9">
                    <a:moveTo>
                      <a:pt x="0" y="4"/>
                    </a:moveTo>
                    <a:lnTo>
                      <a:pt x="0" y="4"/>
                    </a:lnTo>
                    <a:lnTo>
                      <a:pt x="6" y="6"/>
                    </a:lnTo>
                    <a:lnTo>
                      <a:pt x="11" y="6"/>
                    </a:lnTo>
                    <a:lnTo>
                      <a:pt x="23" y="3"/>
                    </a:lnTo>
                    <a:lnTo>
                      <a:pt x="32" y="1"/>
                    </a:lnTo>
                    <a:lnTo>
                      <a:pt x="39" y="1"/>
                    </a:lnTo>
                    <a:lnTo>
                      <a:pt x="57" y="1"/>
                    </a:lnTo>
                    <a:lnTo>
                      <a:pt x="62" y="3"/>
                    </a:lnTo>
                    <a:lnTo>
                      <a:pt x="66" y="4"/>
                    </a:lnTo>
                    <a:lnTo>
                      <a:pt x="71" y="7"/>
                    </a:lnTo>
                    <a:lnTo>
                      <a:pt x="80" y="7"/>
                    </a:lnTo>
                    <a:lnTo>
                      <a:pt x="96" y="7"/>
                    </a:lnTo>
                    <a:lnTo>
                      <a:pt x="110" y="9"/>
                    </a:lnTo>
                    <a:lnTo>
                      <a:pt x="126" y="9"/>
                    </a:lnTo>
                    <a:lnTo>
                      <a:pt x="134" y="9"/>
                    </a:lnTo>
                    <a:lnTo>
                      <a:pt x="141" y="6"/>
                    </a:lnTo>
                    <a:lnTo>
                      <a:pt x="147" y="4"/>
                    </a:lnTo>
                    <a:lnTo>
                      <a:pt x="15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1" name="Freeform 9981">
                <a:extLst>
                  <a:ext uri="{FF2B5EF4-FFF2-40B4-BE49-F238E27FC236}">
                    <a16:creationId xmlns:a16="http://schemas.microsoft.com/office/drawing/2014/main" id="{80C36166-1641-48F8-B17A-2DF98F138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278"/>
                <a:ext cx="134" cy="9"/>
              </a:xfrm>
              <a:custGeom>
                <a:avLst/>
                <a:gdLst>
                  <a:gd name="T0" fmla="*/ 0 w 134"/>
                  <a:gd name="T1" fmla="*/ 2 h 9"/>
                  <a:gd name="T2" fmla="*/ 0 w 134"/>
                  <a:gd name="T3" fmla="*/ 2 h 9"/>
                  <a:gd name="T4" fmla="*/ 5 w 134"/>
                  <a:gd name="T5" fmla="*/ 3 h 9"/>
                  <a:gd name="T6" fmla="*/ 11 w 134"/>
                  <a:gd name="T7" fmla="*/ 3 h 9"/>
                  <a:gd name="T8" fmla="*/ 23 w 134"/>
                  <a:gd name="T9" fmla="*/ 0 h 9"/>
                  <a:gd name="T10" fmla="*/ 23 w 134"/>
                  <a:gd name="T11" fmla="*/ 0 h 9"/>
                  <a:gd name="T12" fmla="*/ 32 w 134"/>
                  <a:gd name="T13" fmla="*/ 2 h 9"/>
                  <a:gd name="T14" fmla="*/ 41 w 134"/>
                  <a:gd name="T15" fmla="*/ 5 h 9"/>
                  <a:gd name="T16" fmla="*/ 50 w 134"/>
                  <a:gd name="T17" fmla="*/ 8 h 9"/>
                  <a:gd name="T18" fmla="*/ 56 w 134"/>
                  <a:gd name="T19" fmla="*/ 8 h 9"/>
                  <a:gd name="T20" fmla="*/ 56 w 134"/>
                  <a:gd name="T21" fmla="*/ 8 h 9"/>
                  <a:gd name="T22" fmla="*/ 66 w 134"/>
                  <a:gd name="T23" fmla="*/ 6 h 9"/>
                  <a:gd name="T24" fmla="*/ 71 w 134"/>
                  <a:gd name="T25" fmla="*/ 6 h 9"/>
                  <a:gd name="T26" fmla="*/ 71 w 134"/>
                  <a:gd name="T27" fmla="*/ 6 h 9"/>
                  <a:gd name="T28" fmla="*/ 77 w 134"/>
                  <a:gd name="T29" fmla="*/ 5 h 9"/>
                  <a:gd name="T30" fmla="*/ 84 w 134"/>
                  <a:gd name="T31" fmla="*/ 5 h 9"/>
                  <a:gd name="T32" fmla="*/ 93 w 134"/>
                  <a:gd name="T33" fmla="*/ 5 h 9"/>
                  <a:gd name="T34" fmla="*/ 93 w 134"/>
                  <a:gd name="T35" fmla="*/ 5 h 9"/>
                  <a:gd name="T36" fmla="*/ 104 w 134"/>
                  <a:gd name="T37" fmla="*/ 9 h 9"/>
                  <a:gd name="T38" fmla="*/ 113 w 134"/>
                  <a:gd name="T39" fmla="*/ 9 h 9"/>
                  <a:gd name="T40" fmla="*/ 134 w 134"/>
                  <a:gd name="T41" fmla="*/ 8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34" h="9">
                    <a:moveTo>
                      <a:pt x="0" y="2"/>
                    </a:moveTo>
                    <a:lnTo>
                      <a:pt x="0" y="2"/>
                    </a:lnTo>
                    <a:lnTo>
                      <a:pt x="5" y="3"/>
                    </a:lnTo>
                    <a:lnTo>
                      <a:pt x="11" y="3"/>
                    </a:lnTo>
                    <a:lnTo>
                      <a:pt x="23" y="0"/>
                    </a:lnTo>
                    <a:lnTo>
                      <a:pt x="32" y="2"/>
                    </a:lnTo>
                    <a:lnTo>
                      <a:pt x="41" y="5"/>
                    </a:lnTo>
                    <a:lnTo>
                      <a:pt x="50" y="8"/>
                    </a:lnTo>
                    <a:lnTo>
                      <a:pt x="56" y="8"/>
                    </a:lnTo>
                    <a:lnTo>
                      <a:pt x="66" y="6"/>
                    </a:lnTo>
                    <a:lnTo>
                      <a:pt x="71" y="6"/>
                    </a:lnTo>
                    <a:lnTo>
                      <a:pt x="77" y="5"/>
                    </a:lnTo>
                    <a:lnTo>
                      <a:pt x="84" y="5"/>
                    </a:lnTo>
                    <a:lnTo>
                      <a:pt x="93" y="5"/>
                    </a:lnTo>
                    <a:lnTo>
                      <a:pt x="104" y="9"/>
                    </a:lnTo>
                    <a:lnTo>
                      <a:pt x="113" y="9"/>
                    </a:lnTo>
                    <a:lnTo>
                      <a:pt x="134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2" name="Freeform 9982">
                <a:extLst>
                  <a:ext uri="{FF2B5EF4-FFF2-40B4-BE49-F238E27FC236}">
                    <a16:creationId xmlns:a16="http://schemas.microsoft.com/office/drawing/2014/main" id="{75D243F3-BEC0-42AF-9222-536F41547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184"/>
                <a:ext cx="72" cy="9"/>
              </a:xfrm>
              <a:custGeom>
                <a:avLst/>
                <a:gdLst>
                  <a:gd name="T0" fmla="*/ 0 w 72"/>
                  <a:gd name="T1" fmla="*/ 6 h 9"/>
                  <a:gd name="T2" fmla="*/ 0 w 72"/>
                  <a:gd name="T3" fmla="*/ 6 h 9"/>
                  <a:gd name="T4" fmla="*/ 21 w 72"/>
                  <a:gd name="T5" fmla="*/ 7 h 9"/>
                  <a:gd name="T6" fmla="*/ 30 w 72"/>
                  <a:gd name="T7" fmla="*/ 9 h 9"/>
                  <a:gd name="T8" fmla="*/ 41 w 72"/>
                  <a:gd name="T9" fmla="*/ 7 h 9"/>
                  <a:gd name="T10" fmla="*/ 41 w 72"/>
                  <a:gd name="T11" fmla="*/ 7 h 9"/>
                  <a:gd name="T12" fmla="*/ 50 w 72"/>
                  <a:gd name="T13" fmla="*/ 6 h 9"/>
                  <a:gd name="T14" fmla="*/ 60 w 72"/>
                  <a:gd name="T15" fmla="*/ 3 h 9"/>
                  <a:gd name="T16" fmla="*/ 72 w 72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9">
                    <a:moveTo>
                      <a:pt x="0" y="6"/>
                    </a:moveTo>
                    <a:lnTo>
                      <a:pt x="0" y="6"/>
                    </a:lnTo>
                    <a:lnTo>
                      <a:pt x="21" y="7"/>
                    </a:lnTo>
                    <a:lnTo>
                      <a:pt x="30" y="9"/>
                    </a:lnTo>
                    <a:lnTo>
                      <a:pt x="41" y="7"/>
                    </a:lnTo>
                    <a:lnTo>
                      <a:pt x="50" y="6"/>
                    </a:lnTo>
                    <a:lnTo>
                      <a:pt x="60" y="3"/>
                    </a:lnTo>
                    <a:lnTo>
                      <a:pt x="7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3" name="Freeform 9983">
                <a:extLst>
                  <a:ext uri="{FF2B5EF4-FFF2-40B4-BE49-F238E27FC236}">
                    <a16:creationId xmlns:a16="http://schemas.microsoft.com/office/drawing/2014/main" id="{95F2CA1D-126A-42EE-8024-DBF57A60D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095"/>
                <a:ext cx="64" cy="21"/>
              </a:xfrm>
              <a:custGeom>
                <a:avLst/>
                <a:gdLst>
                  <a:gd name="T0" fmla="*/ 0 w 64"/>
                  <a:gd name="T1" fmla="*/ 0 h 21"/>
                  <a:gd name="T2" fmla="*/ 0 w 64"/>
                  <a:gd name="T3" fmla="*/ 0 h 21"/>
                  <a:gd name="T4" fmla="*/ 7 w 64"/>
                  <a:gd name="T5" fmla="*/ 0 h 21"/>
                  <a:gd name="T6" fmla="*/ 15 w 64"/>
                  <a:gd name="T7" fmla="*/ 2 h 21"/>
                  <a:gd name="T8" fmla="*/ 21 w 64"/>
                  <a:gd name="T9" fmla="*/ 3 h 21"/>
                  <a:gd name="T10" fmla="*/ 27 w 64"/>
                  <a:gd name="T11" fmla="*/ 6 h 21"/>
                  <a:gd name="T12" fmla="*/ 27 w 64"/>
                  <a:gd name="T13" fmla="*/ 6 h 21"/>
                  <a:gd name="T14" fmla="*/ 48 w 64"/>
                  <a:gd name="T15" fmla="*/ 15 h 21"/>
                  <a:gd name="T16" fmla="*/ 58 w 64"/>
                  <a:gd name="T17" fmla="*/ 20 h 21"/>
                  <a:gd name="T18" fmla="*/ 64 w 64"/>
                  <a:gd name="T19" fmla="*/ 21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21">
                    <a:moveTo>
                      <a:pt x="0" y="0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15" y="2"/>
                    </a:lnTo>
                    <a:lnTo>
                      <a:pt x="21" y="3"/>
                    </a:lnTo>
                    <a:lnTo>
                      <a:pt x="27" y="6"/>
                    </a:lnTo>
                    <a:lnTo>
                      <a:pt x="48" y="15"/>
                    </a:lnTo>
                    <a:lnTo>
                      <a:pt x="58" y="20"/>
                    </a:lnTo>
                    <a:lnTo>
                      <a:pt x="64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4" name="Freeform 9984">
                <a:extLst>
                  <a:ext uri="{FF2B5EF4-FFF2-40B4-BE49-F238E27FC236}">
                    <a16:creationId xmlns:a16="http://schemas.microsoft.com/office/drawing/2014/main" id="{B0B28709-C1BE-4504-BCDC-4C10F0631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011"/>
                <a:ext cx="69" cy="17"/>
              </a:xfrm>
              <a:custGeom>
                <a:avLst/>
                <a:gdLst>
                  <a:gd name="T0" fmla="*/ 0 w 69"/>
                  <a:gd name="T1" fmla="*/ 6 h 17"/>
                  <a:gd name="T2" fmla="*/ 0 w 69"/>
                  <a:gd name="T3" fmla="*/ 6 h 17"/>
                  <a:gd name="T4" fmla="*/ 8 w 69"/>
                  <a:gd name="T5" fmla="*/ 5 h 17"/>
                  <a:gd name="T6" fmla="*/ 18 w 69"/>
                  <a:gd name="T7" fmla="*/ 2 h 17"/>
                  <a:gd name="T8" fmla="*/ 27 w 69"/>
                  <a:gd name="T9" fmla="*/ 0 h 17"/>
                  <a:gd name="T10" fmla="*/ 30 w 69"/>
                  <a:gd name="T11" fmla="*/ 2 h 17"/>
                  <a:gd name="T12" fmla="*/ 33 w 69"/>
                  <a:gd name="T13" fmla="*/ 3 h 17"/>
                  <a:gd name="T14" fmla="*/ 33 w 69"/>
                  <a:gd name="T15" fmla="*/ 3 h 17"/>
                  <a:gd name="T16" fmla="*/ 41 w 69"/>
                  <a:gd name="T17" fmla="*/ 8 h 17"/>
                  <a:gd name="T18" fmla="*/ 53 w 69"/>
                  <a:gd name="T19" fmla="*/ 12 h 17"/>
                  <a:gd name="T20" fmla="*/ 63 w 69"/>
                  <a:gd name="T21" fmla="*/ 17 h 17"/>
                  <a:gd name="T22" fmla="*/ 69 w 69"/>
                  <a:gd name="T23" fmla="*/ 17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7">
                    <a:moveTo>
                      <a:pt x="0" y="6"/>
                    </a:moveTo>
                    <a:lnTo>
                      <a:pt x="0" y="6"/>
                    </a:lnTo>
                    <a:lnTo>
                      <a:pt x="8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0" y="2"/>
                    </a:lnTo>
                    <a:lnTo>
                      <a:pt x="33" y="3"/>
                    </a:lnTo>
                    <a:lnTo>
                      <a:pt x="41" y="8"/>
                    </a:lnTo>
                    <a:lnTo>
                      <a:pt x="53" y="12"/>
                    </a:lnTo>
                    <a:lnTo>
                      <a:pt x="63" y="17"/>
                    </a:lnTo>
                    <a:lnTo>
                      <a:pt x="69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5" name="Freeform 9985">
                <a:extLst>
                  <a:ext uri="{FF2B5EF4-FFF2-40B4-BE49-F238E27FC236}">
                    <a16:creationId xmlns:a16="http://schemas.microsoft.com/office/drawing/2014/main" id="{225C19E2-3600-41D2-85A2-219EE494D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917"/>
                <a:ext cx="71" cy="9"/>
              </a:xfrm>
              <a:custGeom>
                <a:avLst/>
                <a:gdLst>
                  <a:gd name="T0" fmla="*/ 0 w 71"/>
                  <a:gd name="T1" fmla="*/ 9 h 9"/>
                  <a:gd name="T2" fmla="*/ 0 w 71"/>
                  <a:gd name="T3" fmla="*/ 9 h 9"/>
                  <a:gd name="T4" fmla="*/ 8 w 71"/>
                  <a:gd name="T5" fmla="*/ 9 h 9"/>
                  <a:gd name="T6" fmla="*/ 17 w 71"/>
                  <a:gd name="T7" fmla="*/ 9 h 9"/>
                  <a:gd name="T8" fmla="*/ 26 w 71"/>
                  <a:gd name="T9" fmla="*/ 9 h 9"/>
                  <a:gd name="T10" fmla="*/ 35 w 71"/>
                  <a:gd name="T11" fmla="*/ 7 h 9"/>
                  <a:gd name="T12" fmla="*/ 35 w 71"/>
                  <a:gd name="T13" fmla="*/ 7 h 9"/>
                  <a:gd name="T14" fmla="*/ 45 w 71"/>
                  <a:gd name="T15" fmla="*/ 4 h 9"/>
                  <a:gd name="T16" fmla="*/ 56 w 71"/>
                  <a:gd name="T17" fmla="*/ 1 h 9"/>
                  <a:gd name="T18" fmla="*/ 71 w 71"/>
                  <a:gd name="T19" fmla="*/ 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9">
                    <a:moveTo>
                      <a:pt x="0" y="9"/>
                    </a:moveTo>
                    <a:lnTo>
                      <a:pt x="0" y="9"/>
                    </a:lnTo>
                    <a:lnTo>
                      <a:pt x="8" y="9"/>
                    </a:lnTo>
                    <a:lnTo>
                      <a:pt x="17" y="9"/>
                    </a:lnTo>
                    <a:lnTo>
                      <a:pt x="26" y="9"/>
                    </a:lnTo>
                    <a:lnTo>
                      <a:pt x="35" y="7"/>
                    </a:lnTo>
                    <a:lnTo>
                      <a:pt x="45" y="4"/>
                    </a:lnTo>
                    <a:lnTo>
                      <a:pt x="56" y="1"/>
                    </a:lnTo>
                    <a:lnTo>
                      <a:pt x="7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6" name="Freeform 9986">
                <a:extLst>
                  <a:ext uri="{FF2B5EF4-FFF2-40B4-BE49-F238E27FC236}">
                    <a16:creationId xmlns:a16="http://schemas.microsoft.com/office/drawing/2014/main" id="{76E41DE0-D922-4576-9618-2EC70729F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917"/>
                <a:ext cx="12" cy="7"/>
              </a:xfrm>
              <a:custGeom>
                <a:avLst/>
                <a:gdLst>
                  <a:gd name="T0" fmla="*/ 12 w 12"/>
                  <a:gd name="T1" fmla="*/ 7 h 7"/>
                  <a:gd name="T2" fmla="*/ 12 w 12"/>
                  <a:gd name="T3" fmla="*/ 7 h 7"/>
                  <a:gd name="T4" fmla="*/ 8 w 12"/>
                  <a:gd name="T5" fmla="*/ 7 h 7"/>
                  <a:gd name="T6" fmla="*/ 5 w 12"/>
                  <a:gd name="T7" fmla="*/ 6 h 7"/>
                  <a:gd name="T8" fmla="*/ 0 w 1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2" y="7"/>
                    </a:moveTo>
                    <a:lnTo>
                      <a:pt x="12" y="7"/>
                    </a:lnTo>
                    <a:lnTo>
                      <a:pt x="8" y="7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7" name="Freeform 9987">
                <a:extLst>
                  <a:ext uri="{FF2B5EF4-FFF2-40B4-BE49-F238E27FC236}">
                    <a16:creationId xmlns:a16="http://schemas.microsoft.com/office/drawing/2014/main" id="{9C39A4CC-A532-4862-9F25-D0CD72BC0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2050"/>
                <a:ext cx="3" cy="26"/>
              </a:xfrm>
              <a:custGeom>
                <a:avLst/>
                <a:gdLst>
                  <a:gd name="T0" fmla="*/ 3 w 3"/>
                  <a:gd name="T1" fmla="*/ 0 h 26"/>
                  <a:gd name="T2" fmla="*/ 3 w 3"/>
                  <a:gd name="T3" fmla="*/ 0 h 26"/>
                  <a:gd name="T4" fmla="*/ 0 w 3"/>
                  <a:gd name="T5" fmla="*/ 6 h 26"/>
                  <a:gd name="T6" fmla="*/ 0 w 3"/>
                  <a:gd name="T7" fmla="*/ 12 h 26"/>
                  <a:gd name="T8" fmla="*/ 0 w 3"/>
                  <a:gd name="T9" fmla="*/ 20 h 26"/>
                  <a:gd name="T10" fmla="*/ 3 w 3"/>
                  <a:gd name="T11" fmla="*/ 2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6">
                    <a:moveTo>
                      <a:pt x="3" y="0"/>
                    </a:moveTo>
                    <a:lnTo>
                      <a:pt x="3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0" y="20"/>
                    </a:lnTo>
                    <a:lnTo>
                      <a:pt x="3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8" name="Freeform 9988">
                <a:extLst>
                  <a:ext uri="{FF2B5EF4-FFF2-40B4-BE49-F238E27FC236}">
                    <a16:creationId xmlns:a16="http://schemas.microsoft.com/office/drawing/2014/main" id="{632C1936-CB70-4CEF-A40A-BB68E0C0D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2268"/>
                <a:ext cx="13" cy="12"/>
              </a:xfrm>
              <a:custGeom>
                <a:avLst/>
                <a:gdLst>
                  <a:gd name="T0" fmla="*/ 13 w 13"/>
                  <a:gd name="T1" fmla="*/ 12 h 12"/>
                  <a:gd name="T2" fmla="*/ 13 w 13"/>
                  <a:gd name="T3" fmla="*/ 12 h 12"/>
                  <a:gd name="T4" fmla="*/ 9 w 13"/>
                  <a:gd name="T5" fmla="*/ 10 h 12"/>
                  <a:gd name="T6" fmla="*/ 4 w 13"/>
                  <a:gd name="T7" fmla="*/ 7 h 12"/>
                  <a:gd name="T8" fmla="*/ 0 w 1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lnTo>
                      <a:pt x="13" y="12"/>
                    </a:lnTo>
                    <a:lnTo>
                      <a:pt x="9" y="10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9" name="Freeform 9989">
                <a:extLst>
                  <a:ext uri="{FF2B5EF4-FFF2-40B4-BE49-F238E27FC236}">
                    <a16:creationId xmlns:a16="http://schemas.microsoft.com/office/drawing/2014/main" id="{B30CBA93-08AD-400A-B28C-D3A2FB2EF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373"/>
                <a:ext cx="10" cy="13"/>
              </a:xfrm>
              <a:custGeom>
                <a:avLst/>
                <a:gdLst>
                  <a:gd name="T0" fmla="*/ 10 w 10"/>
                  <a:gd name="T1" fmla="*/ 0 h 13"/>
                  <a:gd name="T2" fmla="*/ 10 w 10"/>
                  <a:gd name="T3" fmla="*/ 0 h 13"/>
                  <a:gd name="T4" fmla="*/ 6 w 10"/>
                  <a:gd name="T5" fmla="*/ 1 h 13"/>
                  <a:gd name="T6" fmla="*/ 3 w 10"/>
                  <a:gd name="T7" fmla="*/ 4 h 13"/>
                  <a:gd name="T8" fmla="*/ 0 w 10"/>
                  <a:gd name="T9" fmla="*/ 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lnTo>
                      <a:pt x="10" y="0"/>
                    </a:lnTo>
                    <a:lnTo>
                      <a:pt x="6" y="1"/>
                    </a:lnTo>
                    <a:lnTo>
                      <a:pt x="3" y="4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0" name="Freeform 9990">
                <a:extLst>
                  <a:ext uri="{FF2B5EF4-FFF2-40B4-BE49-F238E27FC236}">
                    <a16:creationId xmlns:a16="http://schemas.microsoft.com/office/drawing/2014/main" id="{573753AC-BEB4-4FA9-9C7A-09A7608F5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025"/>
                <a:ext cx="64" cy="16"/>
              </a:xfrm>
              <a:custGeom>
                <a:avLst/>
                <a:gdLst>
                  <a:gd name="T0" fmla="*/ 64 w 64"/>
                  <a:gd name="T1" fmla="*/ 16 h 16"/>
                  <a:gd name="T2" fmla="*/ 64 w 64"/>
                  <a:gd name="T3" fmla="*/ 16 h 16"/>
                  <a:gd name="T4" fmla="*/ 61 w 64"/>
                  <a:gd name="T5" fmla="*/ 15 h 16"/>
                  <a:gd name="T6" fmla="*/ 58 w 64"/>
                  <a:gd name="T7" fmla="*/ 15 h 16"/>
                  <a:gd name="T8" fmla="*/ 51 w 64"/>
                  <a:gd name="T9" fmla="*/ 15 h 16"/>
                  <a:gd name="T10" fmla="*/ 43 w 64"/>
                  <a:gd name="T11" fmla="*/ 16 h 16"/>
                  <a:gd name="T12" fmla="*/ 37 w 64"/>
                  <a:gd name="T13" fmla="*/ 15 h 16"/>
                  <a:gd name="T14" fmla="*/ 37 w 64"/>
                  <a:gd name="T15" fmla="*/ 15 h 16"/>
                  <a:gd name="T16" fmla="*/ 28 w 64"/>
                  <a:gd name="T17" fmla="*/ 13 h 16"/>
                  <a:gd name="T18" fmla="*/ 16 w 64"/>
                  <a:gd name="T19" fmla="*/ 9 h 16"/>
                  <a:gd name="T20" fmla="*/ 4 w 64"/>
                  <a:gd name="T21" fmla="*/ 4 h 16"/>
                  <a:gd name="T22" fmla="*/ 1 w 64"/>
                  <a:gd name="T23" fmla="*/ 3 h 16"/>
                  <a:gd name="T24" fmla="*/ 0 w 64"/>
                  <a:gd name="T25" fmla="*/ 0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16">
                    <a:moveTo>
                      <a:pt x="64" y="16"/>
                    </a:moveTo>
                    <a:lnTo>
                      <a:pt x="64" y="16"/>
                    </a:lnTo>
                    <a:lnTo>
                      <a:pt x="61" y="15"/>
                    </a:lnTo>
                    <a:lnTo>
                      <a:pt x="58" y="15"/>
                    </a:lnTo>
                    <a:lnTo>
                      <a:pt x="51" y="15"/>
                    </a:lnTo>
                    <a:lnTo>
                      <a:pt x="43" y="16"/>
                    </a:lnTo>
                    <a:lnTo>
                      <a:pt x="37" y="15"/>
                    </a:lnTo>
                    <a:lnTo>
                      <a:pt x="28" y="13"/>
                    </a:lnTo>
                    <a:lnTo>
                      <a:pt x="16" y="9"/>
                    </a:lnTo>
                    <a:lnTo>
                      <a:pt x="4" y="4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1" name="Freeform 9991">
                <a:extLst>
                  <a:ext uri="{FF2B5EF4-FFF2-40B4-BE49-F238E27FC236}">
                    <a16:creationId xmlns:a16="http://schemas.microsoft.com/office/drawing/2014/main" id="{90E42234-4D8B-4FE9-8FC6-BFC5FE31F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1948"/>
                <a:ext cx="53" cy="11"/>
              </a:xfrm>
              <a:custGeom>
                <a:avLst/>
                <a:gdLst>
                  <a:gd name="T0" fmla="*/ 53 w 53"/>
                  <a:gd name="T1" fmla="*/ 2 h 11"/>
                  <a:gd name="T2" fmla="*/ 53 w 53"/>
                  <a:gd name="T3" fmla="*/ 2 h 11"/>
                  <a:gd name="T4" fmla="*/ 48 w 53"/>
                  <a:gd name="T5" fmla="*/ 0 h 11"/>
                  <a:gd name="T6" fmla="*/ 45 w 53"/>
                  <a:gd name="T7" fmla="*/ 0 h 11"/>
                  <a:gd name="T8" fmla="*/ 38 w 53"/>
                  <a:gd name="T9" fmla="*/ 2 h 11"/>
                  <a:gd name="T10" fmla="*/ 38 w 53"/>
                  <a:gd name="T11" fmla="*/ 2 h 11"/>
                  <a:gd name="T12" fmla="*/ 29 w 53"/>
                  <a:gd name="T13" fmla="*/ 5 h 11"/>
                  <a:gd name="T14" fmla="*/ 17 w 53"/>
                  <a:gd name="T15" fmla="*/ 8 h 11"/>
                  <a:gd name="T16" fmla="*/ 0 w 53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1">
                    <a:moveTo>
                      <a:pt x="53" y="2"/>
                    </a:moveTo>
                    <a:lnTo>
                      <a:pt x="53" y="2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38" y="2"/>
                    </a:lnTo>
                    <a:lnTo>
                      <a:pt x="29" y="5"/>
                    </a:lnTo>
                    <a:lnTo>
                      <a:pt x="17" y="8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2" name="Freeform 9992">
                <a:extLst>
                  <a:ext uri="{FF2B5EF4-FFF2-40B4-BE49-F238E27FC236}">
                    <a16:creationId xmlns:a16="http://schemas.microsoft.com/office/drawing/2014/main" id="{F78DD40E-09FD-41B4-8B42-5956CC11A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172"/>
                <a:ext cx="57" cy="3"/>
              </a:xfrm>
              <a:custGeom>
                <a:avLst/>
                <a:gdLst>
                  <a:gd name="T0" fmla="*/ 57 w 57"/>
                  <a:gd name="T1" fmla="*/ 1 h 3"/>
                  <a:gd name="T2" fmla="*/ 57 w 57"/>
                  <a:gd name="T3" fmla="*/ 1 h 3"/>
                  <a:gd name="T4" fmla="*/ 50 w 57"/>
                  <a:gd name="T5" fmla="*/ 3 h 3"/>
                  <a:gd name="T6" fmla="*/ 44 w 57"/>
                  <a:gd name="T7" fmla="*/ 3 h 3"/>
                  <a:gd name="T8" fmla="*/ 36 w 57"/>
                  <a:gd name="T9" fmla="*/ 1 h 3"/>
                  <a:gd name="T10" fmla="*/ 30 w 57"/>
                  <a:gd name="T11" fmla="*/ 1 h 3"/>
                  <a:gd name="T12" fmla="*/ 30 w 57"/>
                  <a:gd name="T13" fmla="*/ 1 h 3"/>
                  <a:gd name="T14" fmla="*/ 23 w 57"/>
                  <a:gd name="T15" fmla="*/ 1 h 3"/>
                  <a:gd name="T16" fmla="*/ 12 w 57"/>
                  <a:gd name="T17" fmla="*/ 1 h 3"/>
                  <a:gd name="T18" fmla="*/ 0 w 57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3">
                    <a:moveTo>
                      <a:pt x="57" y="1"/>
                    </a:moveTo>
                    <a:lnTo>
                      <a:pt x="57" y="1"/>
                    </a:lnTo>
                    <a:lnTo>
                      <a:pt x="50" y="3"/>
                    </a:lnTo>
                    <a:lnTo>
                      <a:pt x="44" y="3"/>
                    </a:lnTo>
                    <a:lnTo>
                      <a:pt x="36" y="1"/>
                    </a:lnTo>
                    <a:lnTo>
                      <a:pt x="30" y="1"/>
                    </a:lnTo>
                    <a:lnTo>
                      <a:pt x="23" y="1"/>
                    </a:lnTo>
                    <a:lnTo>
                      <a:pt x="12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3" name="Freeform 9993">
                <a:extLst>
                  <a:ext uri="{FF2B5EF4-FFF2-40B4-BE49-F238E27FC236}">
                    <a16:creationId xmlns:a16="http://schemas.microsoft.com/office/drawing/2014/main" id="{2CBB835D-FB71-434E-8BD4-B3B91C523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254"/>
                <a:ext cx="60" cy="11"/>
              </a:xfrm>
              <a:custGeom>
                <a:avLst/>
                <a:gdLst>
                  <a:gd name="T0" fmla="*/ 60 w 60"/>
                  <a:gd name="T1" fmla="*/ 9 h 11"/>
                  <a:gd name="T2" fmla="*/ 60 w 60"/>
                  <a:gd name="T3" fmla="*/ 9 h 11"/>
                  <a:gd name="T4" fmla="*/ 57 w 60"/>
                  <a:gd name="T5" fmla="*/ 11 h 11"/>
                  <a:gd name="T6" fmla="*/ 54 w 60"/>
                  <a:gd name="T7" fmla="*/ 11 h 11"/>
                  <a:gd name="T8" fmla="*/ 47 w 60"/>
                  <a:gd name="T9" fmla="*/ 11 h 11"/>
                  <a:gd name="T10" fmla="*/ 39 w 60"/>
                  <a:gd name="T11" fmla="*/ 9 h 11"/>
                  <a:gd name="T12" fmla="*/ 32 w 60"/>
                  <a:gd name="T13" fmla="*/ 8 h 11"/>
                  <a:gd name="T14" fmla="*/ 32 w 60"/>
                  <a:gd name="T15" fmla="*/ 8 h 11"/>
                  <a:gd name="T16" fmla="*/ 23 w 60"/>
                  <a:gd name="T17" fmla="*/ 6 h 11"/>
                  <a:gd name="T18" fmla="*/ 12 w 60"/>
                  <a:gd name="T19" fmla="*/ 5 h 11"/>
                  <a:gd name="T20" fmla="*/ 0 w 60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1">
                    <a:moveTo>
                      <a:pt x="60" y="9"/>
                    </a:moveTo>
                    <a:lnTo>
                      <a:pt x="60" y="9"/>
                    </a:lnTo>
                    <a:lnTo>
                      <a:pt x="57" y="11"/>
                    </a:lnTo>
                    <a:lnTo>
                      <a:pt x="54" y="11"/>
                    </a:lnTo>
                    <a:lnTo>
                      <a:pt x="47" y="11"/>
                    </a:lnTo>
                    <a:lnTo>
                      <a:pt x="39" y="9"/>
                    </a:lnTo>
                    <a:lnTo>
                      <a:pt x="32" y="8"/>
                    </a:lnTo>
                    <a:lnTo>
                      <a:pt x="23" y="6"/>
                    </a:lnTo>
                    <a:lnTo>
                      <a:pt x="12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4" name="Freeform 9994">
                <a:extLst>
                  <a:ext uri="{FF2B5EF4-FFF2-40B4-BE49-F238E27FC236}">
                    <a16:creationId xmlns:a16="http://schemas.microsoft.com/office/drawing/2014/main" id="{ED1F54A6-1367-4008-A4E1-02FF31F27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007"/>
                <a:ext cx="3" cy="27"/>
              </a:xfrm>
              <a:custGeom>
                <a:avLst/>
                <a:gdLst>
                  <a:gd name="T0" fmla="*/ 2 w 3"/>
                  <a:gd name="T1" fmla="*/ 0 h 27"/>
                  <a:gd name="T2" fmla="*/ 2 w 3"/>
                  <a:gd name="T3" fmla="*/ 0 h 27"/>
                  <a:gd name="T4" fmla="*/ 0 w 3"/>
                  <a:gd name="T5" fmla="*/ 7 h 27"/>
                  <a:gd name="T6" fmla="*/ 2 w 3"/>
                  <a:gd name="T7" fmla="*/ 13 h 27"/>
                  <a:gd name="T8" fmla="*/ 3 w 3"/>
                  <a:gd name="T9" fmla="*/ 2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7">
                    <a:moveTo>
                      <a:pt x="2" y="0"/>
                    </a:moveTo>
                    <a:lnTo>
                      <a:pt x="2" y="0"/>
                    </a:lnTo>
                    <a:lnTo>
                      <a:pt x="0" y="7"/>
                    </a:lnTo>
                    <a:lnTo>
                      <a:pt x="2" y="13"/>
                    </a:lnTo>
                    <a:lnTo>
                      <a:pt x="3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5" name="Freeform 9995">
                <a:extLst>
                  <a:ext uri="{FF2B5EF4-FFF2-40B4-BE49-F238E27FC236}">
                    <a16:creationId xmlns:a16="http://schemas.microsoft.com/office/drawing/2014/main" id="{0D16F089-7A7E-4E2A-AD66-AF75020FF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645"/>
                <a:ext cx="23" cy="867"/>
              </a:xfrm>
              <a:custGeom>
                <a:avLst/>
                <a:gdLst>
                  <a:gd name="T0" fmla="*/ 12 w 23"/>
                  <a:gd name="T1" fmla="*/ 0 h 867"/>
                  <a:gd name="T2" fmla="*/ 12 w 23"/>
                  <a:gd name="T3" fmla="*/ 0 h 867"/>
                  <a:gd name="T4" fmla="*/ 11 w 23"/>
                  <a:gd name="T5" fmla="*/ 33 h 867"/>
                  <a:gd name="T6" fmla="*/ 11 w 23"/>
                  <a:gd name="T7" fmla="*/ 33 h 867"/>
                  <a:gd name="T8" fmla="*/ 11 w 23"/>
                  <a:gd name="T9" fmla="*/ 72 h 867"/>
                  <a:gd name="T10" fmla="*/ 11 w 23"/>
                  <a:gd name="T11" fmla="*/ 92 h 867"/>
                  <a:gd name="T12" fmla="*/ 12 w 23"/>
                  <a:gd name="T13" fmla="*/ 111 h 867"/>
                  <a:gd name="T14" fmla="*/ 12 w 23"/>
                  <a:gd name="T15" fmla="*/ 111 h 867"/>
                  <a:gd name="T16" fmla="*/ 17 w 23"/>
                  <a:gd name="T17" fmla="*/ 155 h 867"/>
                  <a:gd name="T18" fmla="*/ 18 w 23"/>
                  <a:gd name="T19" fmla="*/ 177 h 867"/>
                  <a:gd name="T20" fmla="*/ 17 w 23"/>
                  <a:gd name="T21" fmla="*/ 200 h 867"/>
                  <a:gd name="T22" fmla="*/ 17 w 23"/>
                  <a:gd name="T23" fmla="*/ 200 h 867"/>
                  <a:gd name="T24" fmla="*/ 17 w 23"/>
                  <a:gd name="T25" fmla="*/ 212 h 867"/>
                  <a:gd name="T26" fmla="*/ 17 w 23"/>
                  <a:gd name="T27" fmla="*/ 224 h 867"/>
                  <a:gd name="T28" fmla="*/ 20 w 23"/>
                  <a:gd name="T29" fmla="*/ 248 h 867"/>
                  <a:gd name="T30" fmla="*/ 20 w 23"/>
                  <a:gd name="T31" fmla="*/ 248 h 867"/>
                  <a:gd name="T32" fmla="*/ 21 w 23"/>
                  <a:gd name="T33" fmla="*/ 264 h 867"/>
                  <a:gd name="T34" fmla="*/ 21 w 23"/>
                  <a:gd name="T35" fmla="*/ 281 h 867"/>
                  <a:gd name="T36" fmla="*/ 20 w 23"/>
                  <a:gd name="T37" fmla="*/ 312 h 867"/>
                  <a:gd name="T38" fmla="*/ 20 w 23"/>
                  <a:gd name="T39" fmla="*/ 312 h 867"/>
                  <a:gd name="T40" fmla="*/ 17 w 23"/>
                  <a:gd name="T41" fmla="*/ 336 h 867"/>
                  <a:gd name="T42" fmla="*/ 15 w 23"/>
                  <a:gd name="T43" fmla="*/ 348 h 867"/>
                  <a:gd name="T44" fmla="*/ 14 w 23"/>
                  <a:gd name="T45" fmla="*/ 359 h 867"/>
                  <a:gd name="T46" fmla="*/ 14 w 23"/>
                  <a:gd name="T47" fmla="*/ 359 h 867"/>
                  <a:gd name="T48" fmla="*/ 15 w 23"/>
                  <a:gd name="T49" fmla="*/ 371 h 867"/>
                  <a:gd name="T50" fmla="*/ 18 w 23"/>
                  <a:gd name="T51" fmla="*/ 384 h 867"/>
                  <a:gd name="T52" fmla="*/ 21 w 23"/>
                  <a:gd name="T53" fmla="*/ 396 h 867"/>
                  <a:gd name="T54" fmla="*/ 23 w 23"/>
                  <a:gd name="T55" fmla="*/ 410 h 867"/>
                  <a:gd name="T56" fmla="*/ 23 w 23"/>
                  <a:gd name="T57" fmla="*/ 410 h 867"/>
                  <a:gd name="T58" fmla="*/ 23 w 23"/>
                  <a:gd name="T59" fmla="*/ 422 h 867"/>
                  <a:gd name="T60" fmla="*/ 21 w 23"/>
                  <a:gd name="T61" fmla="*/ 435 h 867"/>
                  <a:gd name="T62" fmla="*/ 18 w 23"/>
                  <a:gd name="T63" fmla="*/ 461 h 867"/>
                  <a:gd name="T64" fmla="*/ 15 w 23"/>
                  <a:gd name="T65" fmla="*/ 486 h 867"/>
                  <a:gd name="T66" fmla="*/ 14 w 23"/>
                  <a:gd name="T67" fmla="*/ 512 h 867"/>
                  <a:gd name="T68" fmla="*/ 14 w 23"/>
                  <a:gd name="T69" fmla="*/ 512 h 867"/>
                  <a:gd name="T70" fmla="*/ 14 w 23"/>
                  <a:gd name="T71" fmla="*/ 521 h 867"/>
                  <a:gd name="T72" fmla="*/ 12 w 23"/>
                  <a:gd name="T73" fmla="*/ 530 h 867"/>
                  <a:gd name="T74" fmla="*/ 9 w 23"/>
                  <a:gd name="T75" fmla="*/ 542 h 867"/>
                  <a:gd name="T76" fmla="*/ 8 w 23"/>
                  <a:gd name="T77" fmla="*/ 552 h 867"/>
                  <a:gd name="T78" fmla="*/ 8 w 23"/>
                  <a:gd name="T79" fmla="*/ 552 h 867"/>
                  <a:gd name="T80" fmla="*/ 9 w 23"/>
                  <a:gd name="T81" fmla="*/ 573 h 867"/>
                  <a:gd name="T82" fmla="*/ 9 w 23"/>
                  <a:gd name="T83" fmla="*/ 593 h 867"/>
                  <a:gd name="T84" fmla="*/ 9 w 23"/>
                  <a:gd name="T85" fmla="*/ 593 h 867"/>
                  <a:gd name="T86" fmla="*/ 8 w 23"/>
                  <a:gd name="T87" fmla="*/ 609 h 867"/>
                  <a:gd name="T88" fmla="*/ 6 w 23"/>
                  <a:gd name="T89" fmla="*/ 626 h 867"/>
                  <a:gd name="T90" fmla="*/ 3 w 23"/>
                  <a:gd name="T91" fmla="*/ 642 h 867"/>
                  <a:gd name="T92" fmla="*/ 0 w 23"/>
                  <a:gd name="T93" fmla="*/ 657 h 867"/>
                  <a:gd name="T94" fmla="*/ 0 w 23"/>
                  <a:gd name="T95" fmla="*/ 657 h 867"/>
                  <a:gd name="T96" fmla="*/ 2 w 23"/>
                  <a:gd name="T97" fmla="*/ 674 h 867"/>
                  <a:gd name="T98" fmla="*/ 3 w 23"/>
                  <a:gd name="T99" fmla="*/ 690 h 867"/>
                  <a:gd name="T100" fmla="*/ 6 w 23"/>
                  <a:gd name="T101" fmla="*/ 707 h 867"/>
                  <a:gd name="T102" fmla="*/ 6 w 23"/>
                  <a:gd name="T103" fmla="*/ 723 h 867"/>
                  <a:gd name="T104" fmla="*/ 6 w 23"/>
                  <a:gd name="T105" fmla="*/ 723 h 867"/>
                  <a:gd name="T106" fmla="*/ 5 w 23"/>
                  <a:gd name="T107" fmla="*/ 755 h 867"/>
                  <a:gd name="T108" fmla="*/ 5 w 23"/>
                  <a:gd name="T109" fmla="*/ 788 h 867"/>
                  <a:gd name="T110" fmla="*/ 5 w 23"/>
                  <a:gd name="T111" fmla="*/ 804 h 867"/>
                  <a:gd name="T112" fmla="*/ 6 w 23"/>
                  <a:gd name="T113" fmla="*/ 821 h 867"/>
                  <a:gd name="T114" fmla="*/ 9 w 23"/>
                  <a:gd name="T115" fmla="*/ 836 h 867"/>
                  <a:gd name="T116" fmla="*/ 12 w 23"/>
                  <a:gd name="T117" fmla="*/ 851 h 867"/>
                  <a:gd name="T118" fmla="*/ 12 w 23"/>
                  <a:gd name="T119" fmla="*/ 851 h 867"/>
                  <a:gd name="T120" fmla="*/ 15 w 23"/>
                  <a:gd name="T121" fmla="*/ 867 h 86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3" h="867">
                    <a:moveTo>
                      <a:pt x="12" y="0"/>
                    </a:moveTo>
                    <a:lnTo>
                      <a:pt x="12" y="0"/>
                    </a:lnTo>
                    <a:lnTo>
                      <a:pt x="11" y="33"/>
                    </a:lnTo>
                    <a:lnTo>
                      <a:pt x="11" y="72"/>
                    </a:lnTo>
                    <a:lnTo>
                      <a:pt x="11" y="92"/>
                    </a:lnTo>
                    <a:lnTo>
                      <a:pt x="12" y="111"/>
                    </a:lnTo>
                    <a:lnTo>
                      <a:pt x="17" y="155"/>
                    </a:lnTo>
                    <a:lnTo>
                      <a:pt x="18" y="177"/>
                    </a:lnTo>
                    <a:lnTo>
                      <a:pt x="17" y="200"/>
                    </a:lnTo>
                    <a:lnTo>
                      <a:pt x="17" y="212"/>
                    </a:lnTo>
                    <a:lnTo>
                      <a:pt x="17" y="224"/>
                    </a:lnTo>
                    <a:lnTo>
                      <a:pt x="20" y="248"/>
                    </a:lnTo>
                    <a:lnTo>
                      <a:pt x="21" y="264"/>
                    </a:lnTo>
                    <a:lnTo>
                      <a:pt x="21" y="281"/>
                    </a:lnTo>
                    <a:lnTo>
                      <a:pt x="20" y="312"/>
                    </a:lnTo>
                    <a:lnTo>
                      <a:pt x="17" y="336"/>
                    </a:lnTo>
                    <a:lnTo>
                      <a:pt x="15" y="348"/>
                    </a:lnTo>
                    <a:lnTo>
                      <a:pt x="14" y="359"/>
                    </a:lnTo>
                    <a:lnTo>
                      <a:pt x="15" y="371"/>
                    </a:lnTo>
                    <a:lnTo>
                      <a:pt x="18" y="384"/>
                    </a:lnTo>
                    <a:lnTo>
                      <a:pt x="21" y="396"/>
                    </a:lnTo>
                    <a:lnTo>
                      <a:pt x="23" y="410"/>
                    </a:lnTo>
                    <a:lnTo>
                      <a:pt x="23" y="422"/>
                    </a:lnTo>
                    <a:lnTo>
                      <a:pt x="21" y="435"/>
                    </a:lnTo>
                    <a:lnTo>
                      <a:pt x="18" y="461"/>
                    </a:lnTo>
                    <a:lnTo>
                      <a:pt x="15" y="486"/>
                    </a:lnTo>
                    <a:lnTo>
                      <a:pt x="14" y="512"/>
                    </a:lnTo>
                    <a:lnTo>
                      <a:pt x="14" y="521"/>
                    </a:lnTo>
                    <a:lnTo>
                      <a:pt x="12" y="530"/>
                    </a:lnTo>
                    <a:lnTo>
                      <a:pt x="9" y="542"/>
                    </a:lnTo>
                    <a:lnTo>
                      <a:pt x="8" y="552"/>
                    </a:lnTo>
                    <a:lnTo>
                      <a:pt x="9" y="573"/>
                    </a:lnTo>
                    <a:lnTo>
                      <a:pt x="9" y="593"/>
                    </a:lnTo>
                    <a:lnTo>
                      <a:pt x="8" y="609"/>
                    </a:lnTo>
                    <a:lnTo>
                      <a:pt x="6" y="626"/>
                    </a:lnTo>
                    <a:lnTo>
                      <a:pt x="3" y="642"/>
                    </a:lnTo>
                    <a:lnTo>
                      <a:pt x="0" y="657"/>
                    </a:lnTo>
                    <a:lnTo>
                      <a:pt x="2" y="674"/>
                    </a:lnTo>
                    <a:lnTo>
                      <a:pt x="3" y="690"/>
                    </a:lnTo>
                    <a:lnTo>
                      <a:pt x="6" y="707"/>
                    </a:lnTo>
                    <a:lnTo>
                      <a:pt x="6" y="723"/>
                    </a:lnTo>
                    <a:lnTo>
                      <a:pt x="5" y="755"/>
                    </a:lnTo>
                    <a:lnTo>
                      <a:pt x="5" y="788"/>
                    </a:lnTo>
                    <a:lnTo>
                      <a:pt x="5" y="804"/>
                    </a:lnTo>
                    <a:lnTo>
                      <a:pt x="6" y="821"/>
                    </a:lnTo>
                    <a:lnTo>
                      <a:pt x="9" y="836"/>
                    </a:lnTo>
                    <a:lnTo>
                      <a:pt x="12" y="851"/>
                    </a:lnTo>
                    <a:lnTo>
                      <a:pt x="15" y="86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6" name="Freeform 9996">
                <a:extLst>
                  <a:ext uri="{FF2B5EF4-FFF2-40B4-BE49-F238E27FC236}">
                    <a16:creationId xmlns:a16="http://schemas.microsoft.com/office/drawing/2014/main" id="{BA6CB486-C4AD-4ACB-B504-E0A73D575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1638"/>
                <a:ext cx="43" cy="870"/>
              </a:xfrm>
              <a:custGeom>
                <a:avLst/>
                <a:gdLst>
                  <a:gd name="T0" fmla="*/ 31 w 43"/>
                  <a:gd name="T1" fmla="*/ 0 h 870"/>
                  <a:gd name="T2" fmla="*/ 22 w 43"/>
                  <a:gd name="T3" fmla="*/ 15 h 870"/>
                  <a:gd name="T4" fmla="*/ 18 w 43"/>
                  <a:gd name="T5" fmla="*/ 31 h 870"/>
                  <a:gd name="T6" fmla="*/ 18 w 43"/>
                  <a:gd name="T7" fmla="*/ 63 h 870"/>
                  <a:gd name="T8" fmla="*/ 27 w 43"/>
                  <a:gd name="T9" fmla="*/ 114 h 870"/>
                  <a:gd name="T10" fmla="*/ 28 w 43"/>
                  <a:gd name="T11" fmla="*/ 145 h 870"/>
                  <a:gd name="T12" fmla="*/ 28 w 43"/>
                  <a:gd name="T13" fmla="*/ 157 h 870"/>
                  <a:gd name="T14" fmla="*/ 24 w 43"/>
                  <a:gd name="T15" fmla="*/ 178 h 870"/>
                  <a:gd name="T16" fmla="*/ 22 w 43"/>
                  <a:gd name="T17" fmla="*/ 189 h 870"/>
                  <a:gd name="T18" fmla="*/ 25 w 43"/>
                  <a:gd name="T19" fmla="*/ 204 h 870"/>
                  <a:gd name="T20" fmla="*/ 36 w 43"/>
                  <a:gd name="T21" fmla="*/ 229 h 870"/>
                  <a:gd name="T22" fmla="*/ 40 w 43"/>
                  <a:gd name="T23" fmla="*/ 243 h 870"/>
                  <a:gd name="T24" fmla="*/ 43 w 43"/>
                  <a:gd name="T25" fmla="*/ 265 h 870"/>
                  <a:gd name="T26" fmla="*/ 42 w 43"/>
                  <a:gd name="T27" fmla="*/ 286 h 870"/>
                  <a:gd name="T28" fmla="*/ 34 w 43"/>
                  <a:gd name="T29" fmla="*/ 328 h 870"/>
                  <a:gd name="T30" fmla="*/ 33 w 43"/>
                  <a:gd name="T31" fmla="*/ 342 h 870"/>
                  <a:gd name="T32" fmla="*/ 16 w 43"/>
                  <a:gd name="T33" fmla="*/ 381 h 870"/>
                  <a:gd name="T34" fmla="*/ 7 w 43"/>
                  <a:gd name="T35" fmla="*/ 406 h 870"/>
                  <a:gd name="T36" fmla="*/ 7 w 43"/>
                  <a:gd name="T37" fmla="*/ 426 h 870"/>
                  <a:gd name="T38" fmla="*/ 7 w 43"/>
                  <a:gd name="T39" fmla="*/ 430 h 870"/>
                  <a:gd name="T40" fmla="*/ 18 w 43"/>
                  <a:gd name="T41" fmla="*/ 492 h 870"/>
                  <a:gd name="T42" fmla="*/ 18 w 43"/>
                  <a:gd name="T43" fmla="*/ 511 h 870"/>
                  <a:gd name="T44" fmla="*/ 15 w 43"/>
                  <a:gd name="T45" fmla="*/ 568 h 870"/>
                  <a:gd name="T46" fmla="*/ 18 w 43"/>
                  <a:gd name="T47" fmla="*/ 625 h 870"/>
                  <a:gd name="T48" fmla="*/ 18 w 43"/>
                  <a:gd name="T49" fmla="*/ 634 h 870"/>
                  <a:gd name="T50" fmla="*/ 16 w 43"/>
                  <a:gd name="T51" fmla="*/ 661 h 870"/>
                  <a:gd name="T52" fmla="*/ 9 w 43"/>
                  <a:gd name="T53" fmla="*/ 699 h 870"/>
                  <a:gd name="T54" fmla="*/ 7 w 43"/>
                  <a:gd name="T55" fmla="*/ 738 h 870"/>
                  <a:gd name="T56" fmla="*/ 4 w 43"/>
                  <a:gd name="T57" fmla="*/ 775 h 870"/>
                  <a:gd name="T58" fmla="*/ 1 w 43"/>
                  <a:gd name="T59" fmla="*/ 795 h 870"/>
                  <a:gd name="T60" fmla="*/ 1 w 43"/>
                  <a:gd name="T61" fmla="*/ 838 h 870"/>
                  <a:gd name="T62" fmla="*/ 4 w 43"/>
                  <a:gd name="T63" fmla="*/ 853 h 870"/>
                  <a:gd name="T64" fmla="*/ 7 w 43"/>
                  <a:gd name="T65" fmla="*/ 864 h 87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3" h="870">
                    <a:moveTo>
                      <a:pt x="31" y="0"/>
                    </a:moveTo>
                    <a:lnTo>
                      <a:pt x="31" y="0"/>
                    </a:lnTo>
                    <a:lnTo>
                      <a:pt x="22" y="15"/>
                    </a:lnTo>
                    <a:lnTo>
                      <a:pt x="21" y="22"/>
                    </a:lnTo>
                    <a:lnTo>
                      <a:pt x="18" y="31"/>
                    </a:lnTo>
                    <a:lnTo>
                      <a:pt x="16" y="46"/>
                    </a:lnTo>
                    <a:lnTo>
                      <a:pt x="18" y="63"/>
                    </a:lnTo>
                    <a:lnTo>
                      <a:pt x="21" y="81"/>
                    </a:lnTo>
                    <a:lnTo>
                      <a:pt x="27" y="114"/>
                    </a:lnTo>
                    <a:lnTo>
                      <a:pt x="28" y="130"/>
                    </a:lnTo>
                    <a:lnTo>
                      <a:pt x="28" y="145"/>
                    </a:lnTo>
                    <a:lnTo>
                      <a:pt x="28" y="157"/>
                    </a:lnTo>
                    <a:lnTo>
                      <a:pt x="25" y="168"/>
                    </a:lnTo>
                    <a:lnTo>
                      <a:pt x="24" y="178"/>
                    </a:lnTo>
                    <a:lnTo>
                      <a:pt x="22" y="189"/>
                    </a:lnTo>
                    <a:lnTo>
                      <a:pt x="24" y="196"/>
                    </a:lnTo>
                    <a:lnTo>
                      <a:pt x="25" y="204"/>
                    </a:lnTo>
                    <a:lnTo>
                      <a:pt x="30" y="217"/>
                    </a:lnTo>
                    <a:lnTo>
                      <a:pt x="36" y="229"/>
                    </a:lnTo>
                    <a:lnTo>
                      <a:pt x="40" y="243"/>
                    </a:lnTo>
                    <a:lnTo>
                      <a:pt x="43" y="255"/>
                    </a:lnTo>
                    <a:lnTo>
                      <a:pt x="43" y="265"/>
                    </a:lnTo>
                    <a:lnTo>
                      <a:pt x="43" y="276"/>
                    </a:lnTo>
                    <a:lnTo>
                      <a:pt x="42" y="286"/>
                    </a:lnTo>
                    <a:lnTo>
                      <a:pt x="39" y="307"/>
                    </a:lnTo>
                    <a:lnTo>
                      <a:pt x="34" y="328"/>
                    </a:lnTo>
                    <a:lnTo>
                      <a:pt x="33" y="342"/>
                    </a:lnTo>
                    <a:lnTo>
                      <a:pt x="28" y="354"/>
                    </a:lnTo>
                    <a:lnTo>
                      <a:pt x="16" y="381"/>
                    </a:lnTo>
                    <a:lnTo>
                      <a:pt x="12" y="394"/>
                    </a:lnTo>
                    <a:lnTo>
                      <a:pt x="7" y="406"/>
                    </a:lnTo>
                    <a:lnTo>
                      <a:pt x="6" y="420"/>
                    </a:lnTo>
                    <a:lnTo>
                      <a:pt x="7" y="426"/>
                    </a:lnTo>
                    <a:lnTo>
                      <a:pt x="7" y="430"/>
                    </a:lnTo>
                    <a:lnTo>
                      <a:pt x="13" y="468"/>
                    </a:lnTo>
                    <a:lnTo>
                      <a:pt x="18" y="492"/>
                    </a:lnTo>
                    <a:lnTo>
                      <a:pt x="18" y="511"/>
                    </a:lnTo>
                    <a:lnTo>
                      <a:pt x="16" y="541"/>
                    </a:lnTo>
                    <a:lnTo>
                      <a:pt x="15" y="568"/>
                    </a:lnTo>
                    <a:lnTo>
                      <a:pt x="16" y="597"/>
                    </a:lnTo>
                    <a:lnTo>
                      <a:pt x="18" y="625"/>
                    </a:lnTo>
                    <a:lnTo>
                      <a:pt x="18" y="634"/>
                    </a:lnTo>
                    <a:lnTo>
                      <a:pt x="18" y="643"/>
                    </a:lnTo>
                    <a:lnTo>
                      <a:pt x="16" y="661"/>
                    </a:lnTo>
                    <a:lnTo>
                      <a:pt x="12" y="681"/>
                    </a:lnTo>
                    <a:lnTo>
                      <a:pt x="9" y="699"/>
                    </a:lnTo>
                    <a:lnTo>
                      <a:pt x="7" y="738"/>
                    </a:lnTo>
                    <a:lnTo>
                      <a:pt x="6" y="756"/>
                    </a:lnTo>
                    <a:lnTo>
                      <a:pt x="4" y="775"/>
                    </a:lnTo>
                    <a:lnTo>
                      <a:pt x="1" y="795"/>
                    </a:lnTo>
                    <a:lnTo>
                      <a:pt x="0" y="816"/>
                    </a:lnTo>
                    <a:lnTo>
                      <a:pt x="1" y="838"/>
                    </a:lnTo>
                    <a:lnTo>
                      <a:pt x="3" y="847"/>
                    </a:lnTo>
                    <a:lnTo>
                      <a:pt x="4" y="853"/>
                    </a:lnTo>
                    <a:lnTo>
                      <a:pt x="7" y="864"/>
                    </a:lnTo>
                    <a:lnTo>
                      <a:pt x="9" y="87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7" name="Freeform 9997">
                <a:extLst>
                  <a:ext uri="{FF2B5EF4-FFF2-40B4-BE49-F238E27FC236}">
                    <a16:creationId xmlns:a16="http://schemas.microsoft.com/office/drawing/2014/main" id="{B6336C14-9A25-4670-B1F5-E74C3750A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693"/>
                <a:ext cx="39" cy="743"/>
              </a:xfrm>
              <a:custGeom>
                <a:avLst/>
                <a:gdLst>
                  <a:gd name="T0" fmla="*/ 0 w 39"/>
                  <a:gd name="T1" fmla="*/ 743 h 743"/>
                  <a:gd name="T2" fmla="*/ 0 w 39"/>
                  <a:gd name="T3" fmla="*/ 743 h 743"/>
                  <a:gd name="T4" fmla="*/ 2 w 39"/>
                  <a:gd name="T5" fmla="*/ 738 h 743"/>
                  <a:gd name="T6" fmla="*/ 2 w 39"/>
                  <a:gd name="T7" fmla="*/ 723 h 743"/>
                  <a:gd name="T8" fmla="*/ 2 w 39"/>
                  <a:gd name="T9" fmla="*/ 723 h 743"/>
                  <a:gd name="T10" fmla="*/ 3 w 39"/>
                  <a:gd name="T11" fmla="*/ 665 h 743"/>
                  <a:gd name="T12" fmla="*/ 5 w 39"/>
                  <a:gd name="T13" fmla="*/ 635 h 743"/>
                  <a:gd name="T14" fmla="*/ 8 w 39"/>
                  <a:gd name="T15" fmla="*/ 605 h 743"/>
                  <a:gd name="T16" fmla="*/ 8 w 39"/>
                  <a:gd name="T17" fmla="*/ 605 h 743"/>
                  <a:gd name="T18" fmla="*/ 12 w 39"/>
                  <a:gd name="T19" fmla="*/ 579 h 743"/>
                  <a:gd name="T20" fmla="*/ 18 w 39"/>
                  <a:gd name="T21" fmla="*/ 552 h 743"/>
                  <a:gd name="T22" fmla="*/ 23 w 39"/>
                  <a:gd name="T23" fmla="*/ 527 h 743"/>
                  <a:gd name="T24" fmla="*/ 24 w 39"/>
                  <a:gd name="T25" fmla="*/ 500 h 743"/>
                  <a:gd name="T26" fmla="*/ 24 w 39"/>
                  <a:gd name="T27" fmla="*/ 500 h 743"/>
                  <a:gd name="T28" fmla="*/ 24 w 39"/>
                  <a:gd name="T29" fmla="*/ 458 h 743"/>
                  <a:gd name="T30" fmla="*/ 24 w 39"/>
                  <a:gd name="T31" fmla="*/ 437 h 743"/>
                  <a:gd name="T32" fmla="*/ 26 w 39"/>
                  <a:gd name="T33" fmla="*/ 414 h 743"/>
                  <a:gd name="T34" fmla="*/ 26 w 39"/>
                  <a:gd name="T35" fmla="*/ 414 h 743"/>
                  <a:gd name="T36" fmla="*/ 29 w 39"/>
                  <a:gd name="T37" fmla="*/ 360 h 743"/>
                  <a:gd name="T38" fmla="*/ 29 w 39"/>
                  <a:gd name="T39" fmla="*/ 333 h 743"/>
                  <a:gd name="T40" fmla="*/ 29 w 39"/>
                  <a:gd name="T41" fmla="*/ 306 h 743"/>
                  <a:gd name="T42" fmla="*/ 29 w 39"/>
                  <a:gd name="T43" fmla="*/ 306 h 743"/>
                  <a:gd name="T44" fmla="*/ 26 w 39"/>
                  <a:gd name="T45" fmla="*/ 261 h 743"/>
                  <a:gd name="T46" fmla="*/ 24 w 39"/>
                  <a:gd name="T47" fmla="*/ 239 h 743"/>
                  <a:gd name="T48" fmla="*/ 24 w 39"/>
                  <a:gd name="T49" fmla="*/ 215 h 743"/>
                  <a:gd name="T50" fmla="*/ 24 w 39"/>
                  <a:gd name="T51" fmla="*/ 215 h 743"/>
                  <a:gd name="T52" fmla="*/ 29 w 39"/>
                  <a:gd name="T53" fmla="*/ 185 h 743"/>
                  <a:gd name="T54" fmla="*/ 33 w 39"/>
                  <a:gd name="T55" fmla="*/ 155 h 743"/>
                  <a:gd name="T56" fmla="*/ 38 w 39"/>
                  <a:gd name="T57" fmla="*/ 125 h 743"/>
                  <a:gd name="T58" fmla="*/ 39 w 39"/>
                  <a:gd name="T59" fmla="*/ 110 h 743"/>
                  <a:gd name="T60" fmla="*/ 38 w 39"/>
                  <a:gd name="T61" fmla="*/ 93 h 743"/>
                  <a:gd name="T62" fmla="*/ 38 w 39"/>
                  <a:gd name="T63" fmla="*/ 93 h 743"/>
                  <a:gd name="T64" fmla="*/ 36 w 39"/>
                  <a:gd name="T65" fmla="*/ 57 h 743"/>
                  <a:gd name="T66" fmla="*/ 35 w 39"/>
                  <a:gd name="T67" fmla="*/ 39 h 743"/>
                  <a:gd name="T68" fmla="*/ 32 w 39"/>
                  <a:gd name="T69" fmla="*/ 21 h 743"/>
                  <a:gd name="T70" fmla="*/ 32 w 39"/>
                  <a:gd name="T71" fmla="*/ 21 h 743"/>
                  <a:gd name="T72" fmla="*/ 30 w 39"/>
                  <a:gd name="T73" fmla="*/ 8 h 743"/>
                  <a:gd name="T74" fmla="*/ 30 w 39"/>
                  <a:gd name="T75" fmla="*/ 0 h 74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9" h="743">
                    <a:moveTo>
                      <a:pt x="0" y="743"/>
                    </a:moveTo>
                    <a:lnTo>
                      <a:pt x="0" y="743"/>
                    </a:lnTo>
                    <a:lnTo>
                      <a:pt x="2" y="738"/>
                    </a:lnTo>
                    <a:lnTo>
                      <a:pt x="2" y="723"/>
                    </a:lnTo>
                    <a:lnTo>
                      <a:pt x="3" y="665"/>
                    </a:lnTo>
                    <a:lnTo>
                      <a:pt x="5" y="635"/>
                    </a:lnTo>
                    <a:lnTo>
                      <a:pt x="8" y="605"/>
                    </a:lnTo>
                    <a:lnTo>
                      <a:pt x="12" y="579"/>
                    </a:lnTo>
                    <a:lnTo>
                      <a:pt x="18" y="552"/>
                    </a:lnTo>
                    <a:lnTo>
                      <a:pt x="23" y="527"/>
                    </a:lnTo>
                    <a:lnTo>
                      <a:pt x="24" y="500"/>
                    </a:lnTo>
                    <a:lnTo>
                      <a:pt x="24" y="458"/>
                    </a:lnTo>
                    <a:lnTo>
                      <a:pt x="24" y="437"/>
                    </a:lnTo>
                    <a:lnTo>
                      <a:pt x="26" y="414"/>
                    </a:lnTo>
                    <a:lnTo>
                      <a:pt x="29" y="360"/>
                    </a:lnTo>
                    <a:lnTo>
                      <a:pt x="29" y="333"/>
                    </a:lnTo>
                    <a:lnTo>
                      <a:pt x="29" y="306"/>
                    </a:lnTo>
                    <a:lnTo>
                      <a:pt x="26" y="261"/>
                    </a:lnTo>
                    <a:lnTo>
                      <a:pt x="24" y="239"/>
                    </a:lnTo>
                    <a:lnTo>
                      <a:pt x="24" y="215"/>
                    </a:lnTo>
                    <a:lnTo>
                      <a:pt x="29" y="185"/>
                    </a:lnTo>
                    <a:lnTo>
                      <a:pt x="33" y="155"/>
                    </a:lnTo>
                    <a:lnTo>
                      <a:pt x="38" y="125"/>
                    </a:lnTo>
                    <a:lnTo>
                      <a:pt x="39" y="110"/>
                    </a:lnTo>
                    <a:lnTo>
                      <a:pt x="38" y="93"/>
                    </a:lnTo>
                    <a:lnTo>
                      <a:pt x="36" y="57"/>
                    </a:lnTo>
                    <a:lnTo>
                      <a:pt x="35" y="39"/>
                    </a:lnTo>
                    <a:lnTo>
                      <a:pt x="32" y="21"/>
                    </a:lnTo>
                    <a:lnTo>
                      <a:pt x="30" y="8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8" name="Freeform 9998">
                <a:extLst>
                  <a:ext uri="{FF2B5EF4-FFF2-40B4-BE49-F238E27FC236}">
                    <a16:creationId xmlns:a16="http://schemas.microsoft.com/office/drawing/2014/main" id="{42BDBDD6-9E86-47BD-B182-249DE1550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1728"/>
                <a:ext cx="52" cy="697"/>
              </a:xfrm>
              <a:custGeom>
                <a:avLst/>
                <a:gdLst>
                  <a:gd name="T0" fmla="*/ 0 w 52"/>
                  <a:gd name="T1" fmla="*/ 697 h 697"/>
                  <a:gd name="T2" fmla="*/ 0 w 52"/>
                  <a:gd name="T3" fmla="*/ 697 h 697"/>
                  <a:gd name="T4" fmla="*/ 1 w 52"/>
                  <a:gd name="T5" fmla="*/ 690 h 697"/>
                  <a:gd name="T6" fmla="*/ 4 w 52"/>
                  <a:gd name="T7" fmla="*/ 675 h 697"/>
                  <a:gd name="T8" fmla="*/ 4 w 52"/>
                  <a:gd name="T9" fmla="*/ 675 h 697"/>
                  <a:gd name="T10" fmla="*/ 24 w 52"/>
                  <a:gd name="T11" fmla="*/ 613 h 697"/>
                  <a:gd name="T12" fmla="*/ 33 w 52"/>
                  <a:gd name="T13" fmla="*/ 580 h 697"/>
                  <a:gd name="T14" fmla="*/ 39 w 52"/>
                  <a:gd name="T15" fmla="*/ 547 h 697"/>
                  <a:gd name="T16" fmla="*/ 39 w 52"/>
                  <a:gd name="T17" fmla="*/ 547 h 697"/>
                  <a:gd name="T18" fmla="*/ 40 w 52"/>
                  <a:gd name="T19" fmla="*/ 529 h 697"/>
                  <a:gd name="T20" fmla="*/ 40 w 52"/>
                  <a:gd name="T21" fmla="*/ 510 h 697"/>
                  <a:gd name="T22" fmla="*/ 39 w 52"/>
                  <a:gd name="T23" fmla="*/ 471 h 697"/>
                  <a:gd name="T24" fmla="*/ 39 w 52"/>
                  <a:gd name="T25" fmla="*/ 471 h 697"/>
                  <a:gd name="T26" fmla="*/ 42 w 52"/>
                  <a:gd name="T27" fmla="*/ 430 h 697"/>
                  <a:gd name="T28" fmla="*/ 46 w 52"/>
                  <a:gd name="T29" fmla="*/ 390 h 697"/>
                  <a:gd name="T30" fmla="*/ 46 w 52"/>
                  <a:gd name="T31" fmla="*/ 390 h 697"/>
                  <a:gd name="T32" fmla="*/ 49 w 52"/>
                  <a:gd name="T33" fmla="*/ 366 h 697"/>
                  <a:gd name="T34" fmla="*/ 49 w 52"/>
                  <a:gd name="T35" fmla="*/ 342 h 697"/>
                  <a:gd name="T36" fmla="*/ 48 w 52"/>
                  <a:gd name="T37" fmla="*/ 294 h 697"/>
                  <a:gd name="T38" fmla="*/ 48 w 52"/>
                  <a:gd name="T39" fmla="*/ 294 h 697"/>
                  <a:gd name="T40" fmla="*/ 48 w 52"/>
                  <a:gd name="T41" fmla="*/ 268 h 697"/>
                  <a:gd name="T42" fmla="*/ 48 w 52"/>
                  <a:gd name="T43" fmla="*/ 243 h 697"/>
                  <a:gd name="T44" fmla="*/ 52 w 52"/>
                  <a:gd name="T45" fmla="*/ 192 h 697"/>
                  <a:gd name="T46" fmla="*/ 52 w 52"/>
                  <a:gd name="T47" fmla="*/ 192 h 697"/>
                  <a:gd name="T48" fmla="*/ 52 w 52"/>
                  <a:gd name="T49" fmla="*/ 175 h 697"/>
                  <a:gd name="T50" fmla="*/ 52 w 52"/>
                  <a:gd name="T51" fmla="*/ 157 h 697"/>
                  <a:gd name="T52" fmla="*/ 51 w 52"/>
                  <a:gd name="T53" fmla="*/ 121 h 697"/>
                  <a:gd name="T54" fmla="*/ 49 w 52"/>
                  <a:gd name="T55" fmla="*/ 85 h 697"/>
                  <a:gd name="T56" fmla="*/ 46 w 52"/>
                  <a:gd name="T57" fmla="*/ 49 h 697"/>
                  <a:gd name="T58" fmla="*/ 46 w 52"/>
                  <a:gd name="T59" fmla="*/ 49 h 697"/>
                  <a:gd name="T60" fmla="*/ 45 w 52"/>
                  <a:gd name="T61" fmla="*/ 18 h 697"/>
                  <a:gd name="T62" fmla="*/ 43 w 52"/>
                  <a:gd name="T63" fmla="*/ 0 h 69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2" h="697">
                    <a:moveTo>
                      <a:pt x="0" y="697"/>
                    </a:moveTo>
                    <a:lnTo>
                      <a:pt x="0" y="697"/>
                    </a:lnTo>
                    <a:lnTo>
                      <a:pt x="1" y="690"/>
                    </a:lnTo>
                    <a:lnTo>
                      <a:pt x="4" y="675"/>
                    </a:lnTo>
                    <a:lnTo>
                      <a:pt x="24" y="613"/>
                    </a:lnTo>
                    <a:lnTo>
                      <a:pt x="33" y="580"/>
                    </a:lnTo>
                    <a:lnTo>
                      <a:pt x="39" y="547"/>
                    </a:lnTo>
                    <a:lnTo>
                      <a:pt x="40" y="529"/>
                    </a:lnTo>
                    <a:lnTo>
                      <a:pt x="40" y="510"/>
                    </a:lnTo>
                    <a:lnTo>
                      <a:pt x="39" y="471"/>
                    </a:lnTo>
                    <a:lnTo>
                      <a:pt x="42" y="430"/>
                    </a:lnTo>
                    <a:lnTo>
                      <a:pt x="46" y="390"/>
                    </a:lnTo>
                    <a:lnTo>
                      <a:pt x="49" y="366"/>
                    </a:lnTo>
                    <a:lnTo>
                      <a:pt x="49" y="342"/>
                    </a:lnTo>
                    <a:lnTo>
                      <a:pt x="48" y="294"/>
                    </a:lnTo>
                    <a:lnTo>
                      <a:pt x="48" y="268"/>
                    </a:lnTo>
                    <a:lnTo>
                      <a:pt x="48" y="243"/>
                    </a:lnTo>
                    <a:lnTo>
                      <a:pt x="52" y="192"/>
                    </a:lnTo>
                    <a:lnTo>
                      <a:pt x="52" y="175"/>
                    </a:lnTo>
                    <a:lnTo>
                      <a:pt x="52" y="157"/>
                    </a:lnTo>
                    <a:lnTo>
                      <a:pt x="51" y="121"/>
                    </a:lnTo>
                    <a:lnTo>
                      <a:pt x="49" y="85"/>
                    </a:lnTo>
                    <a:lnTo>
                      <a:pt x="46" y="49"/>
                    </a:lnTo>
                    <a:lnTo>
                      <a:pt x="45" y="18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9" name="Freeform 9999">
                <a:extLst>
                  <a:ext uri="{FF2B5EF4-FFF2-40B4-BE49-F238E27FC236}">
                    <a16:creationId xmlns:a16="http://schemas.microsoft.com/office/drawing/2014/main" id="{B184DA15-8361-4808-844D-FEEFD23B2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674"/>
                <a:ext cx="30" cy="817"/>
              </a:xfrm>
              <a:custGeom>
                <a:avLst/>
                <a:gdLst>
                  <a:gd name="T0" fmla="*/ 30 w 30"/>
                  <a:gd name="T1" fmla="*/ 817 h 817"/>
                  <a:gd name="T2" fmla="*/ 30 w 30"/>
                  <a:gd name="T3" fmla="*/ 817 h 817"/>
                  <a:gd name="T4" fmla="*/ 30 w 30"/>
                  <a:gd name="T5" fmla="*/ 804 h 817"/>
                  <a:gd name="T6" fmla="*/ 29 w 30"/>
                  <a:gd name="T7" fmla="*/ 783 h 817"/>
                  <a:gd name="T8" fmla="*/ 29 w 30"/>
                  <a:gd name="T9" fmla="*/ 783 h 817"/>
                  <a:gd name="T10" fmla="*/ 26 w 30"/>
                  <a:gd name="T11" fmla="*/ 777 h 817"/>
                  <a:gd name="T12" fmla="*/ 26 w 30"/>
                  <a:gd name="T13" fmla="*/ 766 h 817"/>
                  <a:gd name="T14" fmla="*/ 24 w 30"/>
                  <a:gd name="T15" fmla="*/ 747 h 817"/>
                  <a:gd name="T16" fmla="*/ 24 w 30"/>
                  <a:gd name="T17" fmla="*/ 747 h 817"/>
                  <a:gd name="T18" fmla="*/ 20 w 30"/>
                  <a:gd name="T19" fmla="*/ 718 h 817"/>
                  <a:gd name="T20" fmla="*/ 14 w 30"/>
                  <a:gd name="T21" fmla="*/ 690 h 817"/>
                  <a:gd name="T22" fmla="*/ 14 w 30"/>
                  <a:gd name="T23" fmla="*/ 690 h 817"/>
                  <a:gd name="T24" fmla="*/ 8 w 30"/>
                  <a:gd name="T25" fmla="*/ 661 h 817"/>
                  <a:gd name="T26" fmla="*/ 2 w 30"/>
                  <a:gd name="T27" fmla="*/ 633 h 817"/>
                  <a:gd name="T28" fmla="*/ 0 w 30"/>
                  <a:gd name="T29" fmla="*/ 618 h 817"/>
                  <a:gd name="T30" fmla="*/ 0 w 30"/>
                  <a:gd name="T31" fmla="*/ 604 h 817"/>
                  <a:gd name="T32" fmla="*/ 0 w 30"/>
                  <a:gd name="T33" fmla="*/ 589 h 817"/>
                  <a:gd name="T34" fmla="*/ 3 w 30"/>
                  <a:gd name="T35" fmla="*/ 574 h 817"/>
                  <a:gd name="T36" fmla="*/ 3 w 30"/>
                  <a:gd name="T37" fmla="*/ 574 h 817"/>
                  <a:gd name="T38" fmla="*/ 6 w 30"/>
                  <a:gd name="T39" fmla="*/ 555 h 817"/>
                  <a:gd name="T40" fmla="*/ 5 w 30"/>
                  <a:gd name="T41" fmla="*/ 534 h 817"/>
                  <a:gd name="T42" fmla="*/ 5 w 30"/>
                  <a:gd name="T43" fmla="*/ 534 h 817"/>
                  <a:gd name="T44" fmla="*/ 6 w 30"/>
                  <a:gd name="T45" fmla="*/ 490 h 817"/>
                  <a:gd name="T46" fmla="*/ 8 w 30"/>
                  <a:gd name="T47" fmla="*/ 466 h 817"/>
                  <a:gd name="T48" fmla="*/ 9 w 30"/>
                  <a:gd name="T49" fmla="*/ 445 h 817"/>
                  <a:gd name="T50" fmla="*/ 9 w 30"/>
                  <a:gd name="T51" fmla="*/ 445 h 817"/>
                  <a:gd name="T52" fmla="*/ 12 w 30"/>
                  <a:gd name="T53" fmla="*/ 429 h 817"/>
                  <a:gd name="T54" fmla="*/ 12 w 30"/>
                  <a:gd name="T55" fmla="*/ 412 h 817"/>
                  <a:gd name="T56" fmla="*/ 12 w 30"/>
                  <a:gd name="T57" fmla="*/ 396 h 817"/>
                  <a:gd name="T58" fmla="*/ 14 w 30"/>
                  <a:gd name="T59" fmla="*/ 379 h 817"/>
                  <a:gd name="T60" fmla="*/ 14 w 30"/>
                  <a:gd name="T61" fmla="*/ 379 h 817"/>
                  <a:gd name="T62" fmla="*/ 18 w 30"/>
                  <a:gd name="T63" fmla="*/ 345 h 817"/>
                  <a:gd name="T64" fmla="*/ 21 w 30"/>
                  <a:gd name="T65" fmla="*/ 310 h 817"/>
                  <a:gd name="T66" fmla="*/ 21 w 30"/>
                  <a:gd name="T67" fmla="*/ 310 h 817"/>
                  <a:gd name="T68" fmla="*/ 23 w 30"/>
                  <a:gd name="T69" fmla="*/ 270 h 817"/>
                  <a:gd name="T70" fmla="*/ 21 w 30"/>
                  <a:gd name="T71" fmla="*/ 250 h 817"/>
                  <a:gd name="T72" fmla="*/ 18 w 30"/>
                  <a:gd name="T73" fmla="*/ 231 h 817"/>
                  <a:gd name="T74" fmla="*/ 18 w 30"/>
                  <a:gd name="T75" fmla="*/ 231 h 817"/>
                  <a:gd name="T76" fmla="*/ 9 w 30"/>
                  <a:gd name="T77" fmla="*/ 192 h 817"/>
                  <a:gd name="T78" fmla="*/ 6 w 30"/>
                  <a:gd name="T79" fmla="*/ 171 h 817"/>
                  <a:gd name="T80" fmla="*/ 5 w 30"/>
                  <a:gd name="T81" fmla="*/ 150 h 817"/>
                  <a:gd name="T82" fmla="*/ 5 w 30"/>
                  <a:gd name="T83" fmla="*/ 150 h 817"/>
                  <a:gd name="T84" fmla="*/ 6 w 30"/>
                  <a:gd name="T85" fmla="*/ 129 h 817"/>
                  <a:gd name="T86" fmla="*/ 8 w 30"/>
                  <a:gd name="T87" fmla="*/ 108 h 817"/>
                  <a:gd name="T88" fmla="*/ 9 w 30"/>
                  <a:gd name="T89" fmla="*/ 87 h 817"/>
                  <a:gd name="T90" fmla="*/ 9 w 30"/>
                  <a:gd name="T91" fmla="*/ 66 h 817"/>
                  <a:gd name="T92" fmla="*/ 9 w 30"/>
                  <a:gd name="T93" fmla="*/ 66 h 817"/>
                  <a:gd name="T94" fmla="*/ 8 w 30"/>
                  <a:gd name="T95" fmla="*/ 36 h 817"/>
                  <a:gd name="T96" fmla="*/ 8 w 30"/>
                  <a:gd name="T97" fmla="*/ 7 h 817"/>
                  <a:gd name="T98" fmla="*/ 8 w 30"/>
                  <a:gd name="T99" fmla="*/ 7 h 817"/>
                  <a:gd name="T100" fmla="*/ 9 w 30"/>
                  <a:gd name="T101" fmla="*/ 3 h 817"/>
                  <a:gd name="T102" fmla="*/ 9 w 30"/>
                  <a:gd name="T103" fmla="*/ 0 h 81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0" h="817">
                    <a:moveTo>
                      <a:pt x="30" y="817"/>
                    </a:moveTo>
                    <a:lnTo>
                      <a:pt x="30" y="817"/>
                    </a:lnTo>
                    <a:lnTo>
                      <a:pt x="30" y="804"/>
                    </a:lnTo>
                    <a:lnTo>
                      <a:pt x="29" y="783"/>
                    </a:lnTo>
                    <a:lnTo>
                      <a:pt x="26" y="777"/>
                    </a:lnTo>
                    <a:lnTo>
                      <a:pt x="26" y="766"/>
                    </a:lnTo>
                    <a:lnTo>
                      <a:pt x="24" y="747"/>
                    </a:lnTo>
                    <a:lnTo>
                      <a:pt x="20" y="718"/>
                    </a:lnTo>
                    <a:lnTo>
                      <a:pt x="14" y="690"/>
                    </a:lnTo>
                    <a:lnTo>
                      <a:pt x="8" y="661"/>
                    </a:lnTo>
                    <a:lnTo>
                      <a:pt x="2" y="633"/>
                    </a:lnTo>
                    <a:lnTo>
                      <a:pt x="0" y="618"/>
                    </a:lnTo>
                    <a:lnTo>
                      <a:pt x="0" y="604"/>
                    </a:lnTo>
                    <a:lnTo>
                      <a:pt x="0" y="589"/>
                    </a:lnTo>
                    <a:lnTo>
                      <a:pt x="3" y="574"/>
                    </a:lnTo>
                    <a:lnTo>
                      <a:pt x="6" y="555"/>
                    </a:lnTo>
                    <a:lnTo>
                      <a:pt x="5" y="534"/>
                    </a:lnTo>
                    <a:lnTo>
                      <a:pt x="6" y="490"/>
                    </a:lnTo>
                    <a:lnTo>
                      <a:pt x="8" y="466"/>
                    </a:lnTo>
                    <a:lnTo>
                      <a:pt x="9" y="445"/>
                    </a:lnTo>
                    <a:lnTo>
                      <a:pt x="12" y="429"/>
                    </a:lnTo>
                    <a:lnTo>
                      <a:pt x="12" y="412"/>
                    </a:lnTo>
                    <a:lnTo>
                      <a:pt x="12" y="396"/>
                    </a:lnTo>
                    <a:lnTo>
                      <a:pt x="14" y="379"/>
                    </a:lnTo>
                    <a:lnTo>
                      <a:pt x="18" y="345"/>
                    </a:lnTo>
                    <a:lnTo>
                      <a:pt x="21" y="310"/>
                    </a:lnTo>
                    <a:lnTo>
                      <a:pt x="23" y="270"/>
                    </a:lnTo>
                    <a:lnTo>
                      <a:pt x="21" y="250"/>
                    </a:lnTo>
                    <a:lnTo>
                      <a:pt x="18" y="231"/>
                    </a:lnTo>
                    <a:lnTo>
                      <a:pt x="9" y="192"/>
                    </a:lnTo>
                    <a:lnTo>
                      <a:pt x="6" y="171"/>
                    </a:lnTo>
                    <a:lnTo>
                      <a:pt x="5" y="150"/>
                    </a:lnTo>
                    <a:lnTo>
                      <a:pt x="6" y="129"/>
                    </a:lnTo>
                    <a:lnTo>
                      <a:pt x="8" y="108"/>
                    </a:lnTo>
                    <a:lnTo>
                      <a:pt x="9" y="87"/>
                    </a:lnTo>
                    <a:lnTo>
                      <a:pt x="9" y="66"/>
                    </a:lnTo>
                    <a:lnTo>
                      <a:pt x="8" y="36"/>
                    </a:lnTo>
                    <a:lnTo>
                      <a:pt x="8" y="7"/>
                    </a:lnTo>
                    <a:lnTo>
                      <a:pt x="9" y="3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0" name="Freeform 10000">
                <a:extLst>
                  <a:ext uri="{FF2B5EF4-FFF2-40B4-BE49-F238E27FC236}">
                    <a16:creationId xmlns:a16="http://schemas.microsoft.com/office/drawing/2014/main" id="{4504732B-688B-43EC-86B6-0DDF5BC84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726"/>
                <a:ext cx="34" cy="327"/>
              </a:xfrm>
              <a:custGeom>
                <a:avLst/>
                <a:gdLst>
                  <a:gd name="T0" fmla="*/ 0 w 34"/>
                  <a:gd name="T1" fmla="*/ 0 h 327"/>
                  <a:gd name="T2" fmla="*/ 0 w 34"/>
                  <a:gd name="T3" fmla="*/ 0 h 327"/>
                  <a:gd name="T4" fmla="*/ 3 w 34"/>
                  <a:gd name="T5" fmla="*/ 11 h 327"/>
                  <a:gd name="T6" fmla="*/ 7 w 34"/>
                  <a:gd name="T7" fmla="*/ 18 h 327"/>
                  <a:gd name="T8" fmla="*/ 10 w 34"/>
                  <a:gd name="T9" fmla="*/ 24 h 327"/>
                  <a:gd name="T10" fmla="*/ 10 w 34"/>
                  <a:gd name="T11" fmla="*/ 24 h 327"/>
                  <a:gd name="T12" fmla="*/ 16 w 34"/>
                  <a:gd name="T13" fmla="*/ 38 h 327"/>
                  <a:gd name="T14" fmla="*/ 19 w 34"/>
                  <a:gd name="T15" fmla="*/ 51 h 327"/>
                  <a:gd name="T16" fmla="*/ 22 w 34"/>
                  <a:gd name="T17" fmla="*/ 66 h 327"/>
                  <a:gd name="T18" fmla="*/ 22 w 34"/>
                  <a:gd name="T19" fmla="*/ 80 h 327"/>
                  <a:gd name="T20" fmla="*/ 22 w 34"/>
                  <a:gd name="T21" fmla="*/ 110 h 327"/>
                  <a:gd name="T22" fmla="*/ 21 w 34"/>
                  <a:gd name="T23" fmla="*/ 137 h 327"/>
                  <a:gd name="T24" fmla="*/ 21 w 34"/>
                  <a:gd name="T25" fmla="*/ 137 h 327"/>
                  <a:gd name="T26" fmla="*/ 22 w 34"/>
                  <a:gd name="T27" fmla="*/ 140 h 327"/>
                  <a:gd name="T28" fmla="*/ 22 w 34"/>
                  <a:gd name="T29" fmla="*/ 144 h 327"/>
                  <a:gd name="T30" fmla="*/ 28 w 34"/>
                  <a:gd name="T31" fmla="*/ 152 h 327"/>
                  <a:gd name="T32" fmla="*/ 33 w 34"/>
                  <a:gd name="T33" fmla="*/ 161 h 327"/>
                  <a:gd name="T34" fmla="*/ 34 w 34"/>
                  <a:gd name="T35" fmla="*/ 165 h 327"/>
                  <a:gd name="T36" fmla="*/ 34 w 34"/>
                  <a:gd name="T37" fmla="*/ 170 h 327"/>
                  <a:gd name="T38" fmla="*/ 34 w 34"/>
                  <a:gd name="T39" fmla="*/ 170 h 327"/>
                  <a:gd name="T40" fmla="*/ 33 w 34"/>
                  <a:gd name="T41" fmla="*/ 194 h 327"/>
                  <a:gd name="T42" fmla="*/ 31 w 34"/>
                  <a:gd name="T43" fmla="*/ 206 h 327"/>
                  <a:gd name="T44" fmla="*/ 30 w 34"/>
                  <a:gd name="T45" fmla="*/ 218 h 327"/>
                  <a:gd name="T46" fmla="*/ 30 w 34"/>
                  <a:gd name="T47" fmla="*/ 218 h 327"/>
                  <a:gd name="T48" fmla="*/ 28 w 34"/>
                  <a:gd name="T49" fmla="*/ 228 h 327"/>
                  <a:gd name="T50" fmla="*/ 28 w 34"/>
                  <a:gd name="T51" fmla="*/ 237 h 327"/>
                  <a:gd name="T52" fmla="*/ 31 w 34"/>
                  <a:gd name="T53" fmla="*/ 257 h 327"/>
                  <a:gd name="T54" fmla="*/ 31 w 34"/>
                  <a:gd name="T55" fmla="*/ 257 h 327"/>
                  <a:gd name="T56" fmla="*/ 34 w 34"/>
                  <a:gd name="T57" fmla="*/ 293 h 327"/>
                  <a:gd name="T58" fmla="*/ 34 w 34"/>
                  <a:gd name="T59" fmla="*/ 311 h 327"/>
                  <a:gd name="T60" fmla="*/ 33 w 34"/>
                  <a:gd name="T61" fmla="*/ 327 h 32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4" h="327">
                    <a:moveTo>
                      <a:pt x="0" y="0"/>
                    </a:moveTo>
                    <a:lnTo>
                      <a:pt x="0" y="0"/>
                    </a:lnTo>
                    <a:lnTo>
                      <a:pt x="3" y="11"/>
                    </a:lnTo>
                    <a:lnTo>
                      <a:pt x="7" y="18"/>
                    </a:lnTo>
                    <a:lnTo>
                      <a:pt x="10" y="24"/>
                    </a:lnTo>
                    <a:lnTo>
                      <a:pt x="16" y="38"/>
                    </a:lnTo>
                    <a:lnTo>
                      <a:pt x="19" y="51"/>
                    </a:lnTo>
                    <a:lnTo>
                      <a:pt x="22" y="66"/>
                    </a:lnTo>
                    <a:lnTo>
                      <a:pt x="22" y="80"/>
                    </a:lnTo>
                    <a:lnTo>
                      <a:pt x="22" y="110"/>
                    </a:lnTo>
                    <a:lnTo>
                      <a:pt x="21" y="137"/>
                    </a:lnTo>
                    <a:lnTo>
                      <a:pt x="22" y="140"/>
                    </a:lnTo>
                    <a:lnTo>
                      <a:pt x="22" y="144"/>
                    </a:lnTo>
                    <a:lnTo>
                      <a:pt x="28" y="152"/>
                    </a:lnTo>
                    <a:lnTo>
                      <a:pt x="33" y="161"/>
                    </a:lnTo>
                    <a:lnTo>
                      <a:pt x="34" y="165"/>
                    </a:lnTo>
                    <a:lnTo>
                      <a:pt x="34" y="170"/>
                    </a:lnTo>
                    <a:lnTo>
                      <a:pt x="33" y="194"/>
                    </a:lnTo>
                    <a:lnTo>
                      <a:pt x="31" y="206"/>
                    </a:lnTo>
                    <a:lnTo>
                      <a:pt x="30" y="218"/>
                    </a:lnTo>
                    <a:lnTo>
                      <a:pt x="28" y="228"/>
                    </a:lnTo>
                    <a:lnTo>
                      <a:pt x="28" y="237"/>
                    </a:lnTo>
                    <a:lnTo>
                      <a:pt x="31" y="257"/>
                    </a:lnTo>
                    <a:lnTo>
                      <a:pt x="34" y="293"/>
                    </a:lnTo>
                    <a:lnTo>
                      <a:pt x="34" y="311"/>
                    </a:lnTo>
                    <a:lnTo>
                      <a:pt x="33" y="3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1" name="Freeform 10001">
                <a:extLst>
                  <a:ext uri="{FF2B5EF4-FFF2-40B4-BE49-F238E27FC236}">
                    <a16:creationId xmlns:a16="http://schemas.microsoft.com/office/drawing/2014/main" id="{BDFAFF43-4B83-41C2-90BA-C2273269A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731"/>
                <a:ext cx="32" cy="747"/>
              </a:xfrm>
              <a:custGeom>
                <a:avLst/>
                <a:gdLst>
                  <a:gd name="T0" fmla="*/ 17 w 32"/>
                  <a:gd name="T1" fmla="*/ 0 h 747"/>
                  <a:gd name="T2" fmla="*/ 17 w 32"/>
                  <a:gd name="T3" fmla="*/ 0 h 747"/>
                  <a:gd name="T4" fmla="*/ 24 w 32"/>
                  <a:gd name="T5" fmla="*/ 12 h 747"/>
                  <a:gd name="T6" fmla="*/ 24 w 32"/>
                  <a:gd name="T7" fmla="*/ 12 h 747"/>
                  <a:gd name="T8" fmla="*/ 29 w 32"/>
                  <a:gd name="T9" fmla="*/ 22 h 747"/>
                  <a:gd name="T10" fmla="*/ 30 w 32"/>
                  <a:gd name="T11" fmla="*/ 33 h 747"/>
                  <a:gd name="T12" fmla="*/ 32 w 32"/>
                  <a:gd name="T13" fmla="*/ 42 h 747"/>
                  <a:gd name="T14" fmla="*/ 32 w 32"/>
                  <a:gd name="T15" fmla="*/ 52 h 747"/>
                  <a:gd name="T16" fmla="*/ 30 w 32"/>
                  <a:gd name="T17" fmla="*/ 73 h 747"/>
                  <a:gd name="T18" fmla="*/ 26 w 32"/>
                  <a:gd name="T19" fmla="*/ 93 h 747"/>
                  <a:gd name="T20" fmla="*/ 21 w 32"/>
                  <a:gd name="T21" fmla="*/ 114 h 747"/>
                  <a:gd name="T22" fmla="*/ 17 w 32"/>
                  <a:gd name="T23" fmla="*/ 135 h 747"/>
                  <a:gd name="T24" fmla="*/ 15 w 32"/>
                  <a:gd name="T25" fmla="*/ 144 h 747"/>
                  <a:gd name="T26" fmla="*/ 15 w 32"/>
                  <a:gd name="T27" fmla="*/ 154 h 747"/>
                  <a:gd name="T28" fmla="*/ 17 w 32"/>
                  <a:gd name="T29" fmla="*/ 165 h 747"/>
                  <a:gd name="T30" fmla="*/ 18 w 32"/>
                  <a:gd name="T31" fmla="*/ 174 h 747"/>
                  <a:gd name="T32" fmla="*/ 18 w 32"/>
                  <a:gd name="T33" fmla="*/ 174 h 747"/>
                  <a:gd name="T34" fmla="*/ 20 w 32"/>
                  <a:gd name="T35" fmla="*/ 184 h 747"/>
                  <a:gd name="T36" fmla="*/ 20 w 32"/>
                  <a:gd name="T37" fmla="*/ 196 h 747"/>
                  <a:gd name="T38" fmla="*/ 20 w 32"/>
                  <a:gd name="T39" fmla="*/ 216 h 747"/>
                  <a:gd name="T40" fmla="*/ 20 w 32"/>
                  <a:gd name="T41" fmla="*/ 216 h 747"/>
                  <a:gd name="T42" fmla="*/ 18 w 32"/>
                  <a:gd name="T43" fmla="*/ 235 h 747"/>
                  <a:gd name="T44" fmla="*/ 15 w 32"/>
                  <a:gd name="T45" fmla="*/ 256 h 747"/>
                  <a:gd name="T46" fmla="*/ 12 w 32"/>
                  <a:gd name="T47" fmla="*/ 277 h 747"/>
                  <a:gd name="T48" fmla="*/ 12 w 32"/>
                  <a:gd name="T49" fmla="*/ 298 h 747"/>
                  <a:gd name="T50" fmla="*/ 12 w 32"/>
                  <a:gd name="T51" fmla="*/ 298 h 747"/>
                  <a:gd name="T52" fmla="*/ 15 w 32"/>
                  <a:gd name="T53" fmla="*/ 312 h 747"/>
                  <a:gd name="T54" fmla="*/ 17 w 32"/>
                  <a:gd name="T55" fmla="*/ 322 h 747"/>
                  <a:gd name="T56" fmla="*/ 18 w 32"/>
                  <a:gd name="T57" fmla="*/ 336 h 747"/>
                  <a:gd name="T58" fmla="*/ 18 w 32"/>
                  <a:gd name="T59" fmla="*/ 348 h 747"/>
                  <a:gd name="T60" fmla="*/ 18 w 32"/>
                  <a:gd name="T61" fmla="*/ 348 h 747"/>
                  <a:gd name="T62" fmla="*/ 14 w 32"/>
                  <a:gd name="T63" fmla="*/ 369 h 747"/>
                  <a:gd name="T64" fmla="*/ 11 w 32"/>
                  <a:gd name="T65" fmla="*/ 388 h 747"/>
                  <a:gd name="T66" fmla="*/ 11 w 32"/>
                  <a:gd name="T67" fmla="*/ 388 h 747"/>
                  <a:gd name="T68" fmla="*/ 9 w 32"/>
                  <a:gd name="T69" fmla="*/ 406 h 747"/>
                  <a:gd name="T70" fmla="*/ 9 w 32"/>
                  <a:gd name="T71" fmla="*/ 426 h 747"/>
                  <a:gd name="T72" fmla="*/ 12 w 32"/>
                  <a:gd name="T73" fmla="*/ 462 h 747"/>
                  <a:gd name="T74" fmla="*/ 12 w 32"/>
                  <a:gd name="T75" fmla="*/ 462 h 747"/>
                  <a:gd name="T76" fmla="*/ 14 w 32"/>
                  <a:gd name="T77" fmla="*/ 484 h 747"/>
                  <a:gd name="T78" fmla="*/ 14 w 32"/>
                  <a:gd name="T79" fmla="*/ 507 h 747"/>
                  <a:gd name="T80" fmla="*/ 11 w 32"/>
                  <a:gd name="T81" fmla="*/ 528 h 747"/>
                  <a:gd name="T82" fmla="*/ 6 w 32"/>
                  <a:gd name="T83" fmla="*/ 550 h 747"/>
                  <a:gd name="T84" fmla="*/ 6 w 32"/>
                  <a:gd name="T85" fmla="*/ 550 h 747"/>
                  <a:gd name="T86" fmla="*/ 2 w 32"/>
                  <a:gd name="T87" fmla="*/ 567 h 747"/>
                  <a:gd name="T88" fmla="*/ 0 w 32"/>
                  <a:gd name="T89" fmla="*/ 574 h 747"/>
                  <a:gd name="T90" fmla="*/ 0 w 32"/>
                  <a:gd name="T91" fmla="*/ 582 h 747"/>
                  <a:gd name="T92" fmla="*/ 0 w 32"/>
                  <a:gd name="T93" fmla="*/ 582 h 747"/>
                  <a:gd name="T94" fmla="*/ 5 w 32"/>
                  <a:gd name="T95" fmla="*/ 603 h 747"/>
                  <a:gd name="T96" fmla="*/ 6 w 32"/>
                  <a:gd name="T97" fmla="*/ 612 h 747"/>
                  <a:gd name="T98" fmla="*/ 6 w 32"/>
                  <a:gd name="T99" fmla="*/ 622 h 747"/>
                  <a:gd name="T100" fmla="*/ 6 w 32"/>
                  <a:gd name="T101" fmla="*/ 622 h 747"/>
                  <a:gd name="T102" fmla="*/ 8 w 32"/>
                  <a:gd name="T103" fmla="*/ 642 h 747"/>
                  <a:gd name="T104" fmla="*/ 11 w 32"/>
                  <a:gd name="T105" fmla="*/ 658 h 747"/>
                  <a:gd name="T106" fmla="*/ 17 w 32"/>
                  <a:gd name="T107" fmla="*/ 693 h 747"/>
                  <a:gd name="T108" fmla="*/ 17 w 32"/>
                  <a:gd name="T109" fmla="*/ 693 h 747"/>
                  <a:gd name="T110" fmla="*/ 20 w 32"/>
                  <a:gd name="T111" fmla="*/ 721 h 747"/>
                  <a:gd name="T112" fmla="*/ 20 w 32"/>
                  <a:gd name="T113" fmla="*/ 721 h 747"/>
                  <a:gd name="T114" fmla="*/ 23 w 32"/>
                  <a:gd name="T115" fmla="*/ 747 h 74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2" h="747">
                    <a:moveTo>
                      <a:pt x="17" y="0"/>
                    </a:moveTo>
                    <a:lnTo>
                      <a:pt x="17" y="0"/>
                    </a:lnTo>
                    <a:lnTo>
                      <a:pt x="24" y="12"/>
                    </a:lnTo>
                    <a:lnTo>
                      <a:pt x="29" y="22"/>
                    </a:lnTo>
                    <a:lnTo>
                      <a:pt x="30" y="33"/>
                    </a:lnTo>
                    <a:lnTo>
                      <a:pt x="32" y="42"/>
                    </a:lnTo>
                    <a:lnTo>
                      <a:pt x="32" y="52"/>
                    </a:lnTo>
                    <a:lnTo>
                      <a:pt x="30" y="73"/>
                    </a:lnTo>
                    <a:lnTo>
                      <a:pt x="26" y="93"/>
                    </a:lnTo>
                    <a:lnTo>
                      <a:pt x="21" y="114"/>
                    </a:lnTo>
                    <a:lnTo>
                      <a:pt x="17" y="135"/>
                    </a:lnTo>
                    <a:lnTo>
                      <a:pt x="15" y="144"/>
                    </a:lnTo>
                    <a:lnTo>
                      <a:pt x="15" y="154"/>
                    </a:lnTo>
                    <a:lnTo>
                      <a:pt x="17" y="165"/>
                    </a:lnTo>
                    <a:lnTo>
                      <a:pt x="18" y="174"/>
                    </a:lnTo>
                    <a:lnTo>
                      <a:pt x="20" y="184"/>
                    </a:lnTo>
                    <a:lnTo>
                      <a:pt x="20" y="196"/>
                    </a:lnTo>
                    <a:lnTo>
                      <a:pt x="20" y="216"/>
                    </a:lnTo>
                    <a:lnTo>
                      <a:pt x="18" y="235"/>
                    </a:lnTo>
                    <a:lnTo>
                      <a:pt x="15" y="256"/>
                    </a:lnTo>
                    <a:lnTo>
                      <a:pt x="12" y="277"/>
                    </a:lnTo>
                    <a:lnTo>
                      <a:pt x="12" y="298"/>
                    </a:lnTo>
                    <a:lnTo>
                      <a:pt x="15" y="312"/>
                    </a:lnTo>
                    <a:lnTo>
                      <a:pt x="17" y="322"/>
                    </a:lnTo>
                    <a:lnTo>
                      <a:pt x="18" y="336"/>
                    </a:lnTo>
                    <a:lnTo>
                      <a:pt x="18" y="348"/>
                    </a:lnTo>
                    <a:lnTo>
                      <a:pt x="14" y="369"/>
                    </a:lnTo>
                    <a:lnTo>
                      <a:pt x="11" y="388"/>
                    </a:lnTo>
                    <a:lnTo>
                      <a:pt x="9" y="406"/>
                    </a:lnTo>
                    <a:lnTo>
                      <a:pt x="9" y="426"/>
                    </a:lnTo>
                    <a:lnTo>
                      <a:pt x="12" y="462"/>
                    </a:lnTo>
                    <a:lnTo>
                      <a:pt x="14" y="484"/>
                    </a:lnTo>
                    <a:lnTo>
                      <a:pt x="14" y="507"/>
                    </a:lnTo>
                    <a:lnTo>
                      <a:pt x="11" y="528"/>
                    </a:lnTo>
                    <a:lnTo>
                      <a:pt x="6" y="550"/>
                    </a:lnTo>
                    <a:lnTo>
                      <a:pt x="2" y="567"/>
                    </a:lnTo>
                    <a:lnTo>
                      <a:pt x="0" y="574"/>
                    </a:lnTo>
                    <a:lnTo>
                      <a:pt x="0" y="582"/>
                    </a:lnTo>
                    <a:lnTo>
                      <a:pt x="5" y="603"/>
                    </a:lnTo>
                    <a:lnTo>
                      <a:pt x="6" y="612"/>
                    </a:lnTo>
                    <a:lnTo>
                      <a:pt x="6" y="622"/>
                    </a:lnTo>
                    <a:lnTo>
                      <a:pt x="8" y="642"/>
                    </a:lnTo>
                    <a:lnTo>
                      <a:pt x="11" y="658"/>
                    </a:lnTo>
                    <a:lnTo>
                      <a:pt x="17" y="693"/>
                    </a:lnTo>
                    <a:lnTo>
                      <a:pt x="20" y="721"/>
                    </a:lnTo>
                    <a:lnTo>
                      <a:pt x="23" y="7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2" name="Freeform 10002">
                <a:extLst>
                  <a:ext uri="{FF2B5EF4-FFF2-40B4-BE49-F238E27FC236}">
                    <a16:creationId xmlns:a16="http://schemas.microsoft.com/office/drawing/2014/main" id="{FD2F40F4-9A5B-43C3-8EF3-0AFEF131E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1789"/>
                <a:ext cx="69" cy="8"/>
              </a:xfrm>
              <a:custGeom>
                <a:avLst/>
                <a:gdLst>
                  <a:gd name="T0" fmla="*/ 69 w 69"/>
                  <a:gd name="T1" fmla="*/ 8 h 8"/>
                  <a:gd name="T2" fmla="*/ 69 w 69"/>
                  <a:gd name="T3" fmla="*/ 8 h 8"/>
                  <a:gd name="T4" fmla="*/ 59 w 69"/>
                  <a:gd name="T5" fmla="*/ 6 h 8"/>
                  <a:gd name="T6" fmla="*/ 48 w 69"/>
                  <a:gd name="T7" fmla="*/ 3 h 8"/>
                  <a:gd name="T8" fmla="*/ 38 w 69"/>
                  <a:gd name="T9" fmla="*/ 2 h 8"/>
                  <a:gd name="T10" fmla="*/ 27 w 69"/>
                  <a:gd name="T11" fmla="*/ 0 h 8"/>
                  <a:gd name="T12" fmla="*/ 27 w 69"/>
                  <a:gd name="T13" fmla="*/ 0 h 8"/>
                  <a:gd name="T14" fmla="*/ 14 w 69"/>
                  <a:gd name="T15" fmla="*/ 3 h 8"/>
                  <a:gd name="T16" fmla="*/ 0 w 69"/>
                  <a:gd name="T17" fmla="*/ 6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8">
                    <a:moveTo>
                      <a:pt x="69" y="8"/>
                    </a:moveTo>
                    <a:lnTo>
                      <a:pt x="69" y="8"/>
                    </a:lnTo>
                    <a:lnTo>
                      <a:pt x="59" y="6"/>
                    </a:lnTo>
                    <a:lnTo>
                      <a:pt x="48" y="3"/>
                    </a:lnTo>
                    <a:lnTo>
                      <a:pt x="38" y="2"/>
                    </a:lnTo>
                    <a:lnTo>
                      <a:pt x="27" y="0"/>
                    </a:lnTo>
                    <a:lnTo>
                      <a:pt x="14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3" name="Freeform 10003">
                <a:extLst>
                  <a:ext uri="{FF2B5EF4-FFF2-40B4-BE49-F238E27FC236}">
                    <a16:creationId xmlns:a16="http://schemas.microsoft.com/office/drawing/2014/main" id="{A5F2A066-AD0C-4E32-8046-A115FF328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821"/>
                <a:ext cx="80" cy="10"/>
              </a:xfrm>
              <a:custGeom>
                <a:avLst/>
                <a:gdLst>
                  <a:gd name="T0" fmla="*/ 0 w 80"/>
                  <a:gd name="T1" fmla="*/ 10 h 10"/>
                  <a:gd name="T2" fmla="*/ 0 w 80"/>
                  <a:gd name="T3" fmla="*/ 10 h 10"/>
                  <a:gd name="T4" fmla="*/ 6 w 80"/>
                  <a:gd name="T5" fmla="*/ 9 h 10"/>
                  <a:gd name="T6" fmla="*/ 11 w 80"/>
                  <a:gd name="T7" fmla="*/ 7 h 10"/>
                  <a:gd name="T8" fmla="*/ 21 w 80"/>
                  <a:gd name="T9" fmla="*/ 7 h 10"/>
                  <a:gd name="T10" fmla="*/ 33 w 80"/>
                  <a:gd name="T11" fmla="*/ 9 h 10"/>
                  <a:gd name="T12" fmla="*/ 39 w 80"/>
                  <a:gd name="T13" fmla="*/ 9 h 10"/>
                  <a:gd name="T14" fmla="*/ 44 w 80"/>
                  <a:gd name="T15" fmla="*/ 7 h 10"/>
                  <a:gd name="T16" fmla="*/ 44 w 80"/>
                  <a:gd name="T17" fmla="*/ 7 h 10"/>
                  <a:gd name="T18" fmla="*/ 65 w 80"/>
                  <a:gd name="T19" fmla="*/ 1 h 10"/>
                  <a:gd name="T20" fmla="*/ 80 w 80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10">
                    <a:moveTo>
                      <a:pt x="0" y="10"/>
                    </a:moveTo>
                    <a:lnTo>
                      <a:pt x="0" y="10"/>
                    </a:lnTo>
                    <a:lnTo>
                      <a:pt x="6" y="9"/>
                    </a:lnTo>
                    <a:lnTo>
                      <a:pt x="11" y="7"/>
                    </a:lnTo>
                    <a:lnTo>
                      <a:pt x="21" y="7"/>
                    </a:lnTo>
                    <a:lnTo>
                      <a:pt x="33" y="9"/>
                    </a:lnTo>
                    <a:lnTo>
                      <a:pt x="39" y="9"/>
                    </a:lnTo>
                    <a:lnTo>
                      <a:pt x="44" y="7"/>
                    </a:lnTo>
                    <a:lnTo>
                      <a:pt x="65" y="1"/>
                    </a:lnTo>
                    <a:lnTo>
                      <a:pt x="8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4" name="Freeform 10004">
                <a:extLst>
                  <a:ext uri="{FF2B5EF4-FFF2-40B4-BE49-F238E27FC236}">
                    <a16:creationId xmlns:a16="http://schemas.microsoft.com/office/drawing/2014/main" id="{029B4C11-CD87-44FF-BD55-9D1ABBCFF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863"/>
                <a:ext cx="81" cy="13"/>
              </a:xfrm>
              <a:custGeom>
                <a:avLst/>
                <a:gdLst>
                  <a:gd name="T0" fmla="*/ 0 w 81"/>
                  <a:gd name="T1" fmla="*/ 0 h 13"/>
                  <a:gd name="T2" fmla="*/ 0 w 81"/>
                  <a:gd name="T3" fmla="*/ 0 h 13"/>
                  <a:gd name="T4" fmla="*/ 12 w 81"/>
                  <a:gd name="T5" fmla="*/ 7 h 13"/>
                  <a:gd name="T6" fmla="*/ 23 w 81"/>
                  <a:gd name="T7" fmla="*/ 12 h 13"/>
                  <a:gd name="T8" fmla="*/ 35 w 81"/>
                  <a:gd name="T9" fmla="*/ 13 h 13"/>
                  <a:gd name="T10" fmla="*/ 47 w 81"/>
                  <a:gd name="T11" fmla="*/ 13 h 13"/>
                  <a:gd name="T12" fmla="*/ 47 w 81"/>
                  <a:gd name="T13" fmla="*/ 13 h 13"/>
                  <a:gd name="T14" fmla="*/ 66 w 81"/>
                  <a:gd name="T15" fmla="*/ 10 h 13"/>
                  <a:gd name="T16" fmla="*/ 81 w 81"/>
                  <a:gd name="T17" fmla="*/ 4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13">
                    <a:moveTo>
                      <a:pt x="0" y="0"/>
                    </a:moveTo>
                    <a:lnTo>
                      <a:pt x="0" y="0"/>
                    </a:lnTo>
                    <a:lnTo>
                      <a:pt x="12" y="7"/>
                    </a:lnTo>
                    <a:lnTo>
                      <a:pt x="23" y="12"/>
                    </a:lnTo>
                    <a:lnTo>
                      <a:pt x="35" y="13"/>
                    </a:lnTo>
                    <a:lnTo>
                      <a:pt x="47" y="13"/>
                    </a:lnTo>
                    <a:lnTo>
                      <a:pt x="66" y="10"/>
                    </a:lnTo>
                    <a:lnTo>
                      <a:pt x="81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5" name="Freeform 10005">
                <a:extLst>
                  <a:ext uri="{FF2B5EF4-FFF2-40B4-BE49-F238E27FC236}">
                    <a16:creationId xmlns:a16="http://schemas.microsoft.com/office/drawing/2014/main" id="{4E11BAB1-91E7-424B-A4DD-9A9714263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818"/>
                <a:ext cx="50" cy="6"/>
              </a:xfrm>
              <a:custGeom>
                <a:avLst/>
                <a:gdLst>
                  <a:gd name="T0" fmla="*/ 50 w 50"/>
                  <a:gd name="T1" fmla="*/ 1 h 6"/>
                  <a:gd name="T2" fmla="*/ 50 w 50"/>
                  <a:gd name="T3" fmla="*/ 1 h 6"/>
                  <a:gd name="T4" fmla="*/ 38 w 50"/>
                  <a:gd name="T5" fmla="*/ 0 h 6"/>
                  <a:gd name="T6" fmla="*/ 26 w 50"/>
                  <a:gd name="T7" fmla="*/ 0 h 6"/>
                  <a:gd name="T8" fmla="*/ 26 w 50"/>
                  <a:gd name="T9" fmla="*/ 0 h 6"/>
                  <a:gd name="T10" fmla="*/ 20 w 50"/>
                  <a:gd name="T11" fmla="*/ 1 h 6"/>
                  <a:gd name="T12" fmla="*/ 12 w 50"/>
                  <a:gd name="T13" fmla="*/ 3 h 6"/>
                  <a:gd name="T14" fmla="*/ 0 w 50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6">
                    <a:moveTo>
                      <a:pt x="50" y="1"/>
                    </a:moveTo>
                    <a:lnTo>
                      <a:pt x="50" y="1"/>
                    </a:lnTo>
                    <a:lnTo>
                      <a:pt x="38" y="0"/>
                    </a:lnTo>
                    <a:lnTo>
                      <a:pt x="26" y="0"/>
                    </a:lnTo>
                    <a:lnTo>
                      <a:pt x="20" y="1"/>
                    </a:lnTo>
                    <a:lnTo>
                      <a:pt x="12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6" name="Freeform 10006">
                <a:extLst>
                  <a:ext uri="{FF2B5EF4-FFF2-40B4-BE49-F238E27FC236}">
                    <a16:creationId xmlns:a16="http://schemas.microsoft.com/office/drawing/2014/main" id="{9969A590-467E-4C95-8917-BCFBBC73A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1812"/>
                <a:ext cx="66" cy="15"/>
              </a:xfrm>
              <a:custGeom>
                <a:avLst/>
                <a:gdLst>
                  <a:gd name="T0" fmla="*/ 0 w 66"/>
                  <a:gd name="T1" fmla="*/ 10 h 15"/>
                  <a:gd name="T2" fmla="*/ 0 w 66"/>
                  <a:gd name="T3" fmla="*/ 10 h 15"/>
                  <a:gd name="T4" fmla="*/ 10 w 66"/>
                  <a:gd name="T5" fmla="*/ 13 h 15"/>
                  <a:gd name="T6" fmla="*/ 19 w 66"/>
                  <a:gd name="T7" fmla="*/ 15 h 15"/>
                  <a:gd name="T8" fmla="*/ 30 w 66"/>
                  <a:gd name="T9" fmla="*/ 13 h 15"/>
                  <a:gd name="T10" fmla="*/ 34 w 66"/>
                  <a:gd name="T11" fmla="*/ 13 h 15"/>
                  <a:gd name="T12" fmla="*/ 39 w 66"/>
                  <a:gd name="T13" fmla="*/ 10 h 15"/>
                  <a:gd name="T14" fmla="*/ 39 w 66"/>
                  <a:gd name="T15" fmla="*/ 10 h 15"/>
                  <a:gd name="T16" fmla="*/ 55 w 66"/>
                  <a:gd name="T17" fmla="*/ 4 h 15"/>
                  <a:gd name="T18" fmla="*/ 66 w 66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15">
                    <a:moveTo>
                      <a:pt x="0" y="10"/>
                    </a:moveTo>
                    <a:lnTo>
                      <a:pt x="0" y="10"/>
                    </a:lnTo>
                    <a:lnTo>
                      <a:pt x="10" y="13"/>
                    </a:lnTo>
                    <a:lnTo>
                      <a:pt x="19" y="15"/>
                    </a:lnTo>
                    <a:lnTo>
                      <a:pt x="30" y="13"/>
                    </a:lnTo>
                    <a:lnTo>
                      <a:pt x="34" y="13"/>
                    </a:lnTo>
                    <a:lnTo>
                      <a:pt x="39" y="10"/>
                    </a:lnTo>
                    <a:lnTo>
                      <a:pt x="55" y="4"/>
                    </a:lnTo>
                    <a:lnTo>
                      <a:pt x="6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7" name="Freeform 10007">
                <a:extLst>
                  <a:ext uri="{FF2B5EF4-FFF2-40B4-BE49-F238E27FC236}">
                    <a16:creationId xmlns:a16="http://schemas.microsoft.com/office/drawing/2014/main" id="{8B7CCEF5-37E4-4C7D-B0C3-A0A67F6FE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1888"/>
                <a:ext cx="70" cy="11"/>
              </a:xfrm>
              <a:custGeom>
                <a:avLst/>
                <a:gdLst>
                  <a:gd name="T0" fmla="*/ 0 w 70"/>
                  <a:gd name="T1" fmla="*/ 5 h 11"/>
                  <a:gd name="T2" fmla="*/ 0 w 70"/>
                  <a:gd name="T3" fmla="*/ 5 h 11"/>
                  <a:gd name="T4" fmla="*/ 12 w 70"/>
                  <a:gd name="T5" fmla="*/ 9 h 11"/>
                  <a:gd name="T6" fmla="*/ 25 w 70"/>
                  <a:gd name="T7" fmla="*/ 11 h 11"/>
                  <a:gd name="T8" fmla="*/ 37 w 70"/>
                  <a:gd name="T9" fmla="*/ 11 h 11"/>
                  <a:gd name="T10" fmla="*/ 43 w 70"/>
                  <a:gd name="T11" fmla="*/ 9 h 11"/>
                  <a:gd name="T12" fmla="*/ 49 w 70"/>
                  <a:gd name="T13" fmla="*/ 8 h 11"/>
                  <a:gd name="T14" fmla="*/ 49 w 70"/>
                  <a:gd name="T15" fmla="*/ 8 h 11"/>
                  <a:gd name="T16" fmla="*/ 63 w 70"/>
                  <a:gd name="T17" fmla="*/ 2 h 11"/>
                  <a:gd name="T18" fmla="*/ 70 w 70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0" h="11">
                    <a:moveTo>
                      <a:pt x="0" y="5"/>
                    </a:moveTo>
                    <a:lnTo>
                      <a:pt x="0" y="5"/>
                    </a:lnTo>
                    <a:lnTo>
                      <a:pt x="12" y="9"/>
                    </a:lnTo>
                    <a:lnTo>
                      <a:pt x="25" y="11"/>
                    </a:lnTo>
                    <a:lnTo>
                      <a:pt x="37" y="11"/>
                    </a:lnTo>
                    <a:lnTo>
                      <a:pt x="43" y="9"/>
                    </a:lnTo>
                    <a:lnTo>
                      <a:pt x="49" y="8"/>
                    </a:lnTo>
                    <a:lnTo>
                      <a:pt x="63" y="2"/>
                    </a:lnTo>
                    <a:lnTo>
                      <a:pt x="7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8" name="Freeform 10008">
                <a:extLst>
                  <a:ext uri="{FF2B5EF4-FFF2-40B4-BE49-F238E27FC236}">
                    <a16:creationId xmlns:a16="http://schemas.microsoft.com/office/drawing/2014/main" id="{D15DAFE6-AD86-4731-B753-CED3FAC25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1791"/>
                <a:ext cx="71" cy="13"/>
              </a:xfrm>
              <a:custGeom>
                <a:avLst/>
                <a:gdLst>
                  <a:gd name="T0" fmla="*/ 71 w 71"/>
                  <a:gd name="T1" fmla="*/ 0 h 13"/>
                  <a:gd name="T2" fmla="*/ 71 w 71"/>
                  <a:gd name="T3" fmla="*/ 0 h 13"/>
                  <a:gd name="T4" fmla="*/ 62 w 71"/>
                  <a:gd name="T5" fmla="*/ 4 h 13"/>
                  <a:gd name="T6" fmla="*/ 54 w 71"/>
                  <a:gd name="T7" fmla="*/ 9 h 13"/>
                  <a:gd name="T8" fmla="*/ 45 w 71"/>
                  <a:gd name="T9" fmla="*/ 12 h 13"/>
                  <a:gd name="T10" fmla="*/ 35 w 71"/>
                  <a:gd name="T11" fmla="*/ 13 h 13"/>
                  <a:gd name="T12" fmla="*/ 35 w 71"/>
                  <a:gd name="T13" fmla="*/ 13 h 13"/>
                  <a:gd name="T14" fmla="*/ 27 w 71"/>
                  <a:gd name="T15" fmla="*/ 13 h 13"/>
                  <a:gd name="T16" fmla="*/ 18 w 71"/>
                  <a:gd name="T17" fmla="*/ 13 h 13"/>
                  <a:gd name="T18" fmla="*/ 0 w 71"/>
                  <a:gd name="T19" fmla="*/ 9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13">
                    <a:moveTo>
                      <a:pt x="71" y="0"/>
                    </a:moveTo>
                    <a:lnTo>
                      <a:pt x="71" y="0"/>
                    </a:lnTo>
                    <a:lnTo>
                      <a:pt x="62" y="4"/>
                    </a:lnTo>
                    <a:lnTo>
                      <a:pt x="54" y="9"/>
                    </a:lnTo>
                    <a:lnTo>
                      <a:pt x="45" y="12"/>
                    </a:lnTo>
                    <a:lnTo>
                      <a:pt x="35" y="13"/>
                    </a:lnTo>
                    <a:lnTo>
                      <a:pt x="27" y="13"/>
                    </a:lnTo>
                    <a:lnTo>
                      <a:pt x="18" y="13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9" name="Freeform 10009">
                <a:extLst>
                  <a:ext uri="{FF2B5EF4-FFF2-40B4-BE49-F238E27FC236}">
                    <a16:creationId xmlns:a16="http://schemas.microsoft.com/office/drawing/2014/main" id="{C4CF61AF-0B15-42E7-9F2F-347D68FF9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896"/>
                <a:ext cx="71" cy="4"/>
              </a:xfrm>
              <a:custGeom>
                <a:avLst/>
                <a:gdLst>
                  <a:gd name="T0" fmla="*/ 71 w 71"/>
                  <a:gd name="T1" fmla="*/ 0 h 4"/>
                  <a:gd name="T2" fmla="*/ 71 w 71"/>
                  <a:gd name="T3" fmla="*/ 0 h 4"/>
                  <a:gd name="T4" fmla="*/ 62 w 71"/>
                  <a:gd name="T5" fmla="*/ 0 h 4"/>
                  <a:gd name="T6" fmla="*/ 53 w 71"/>
                  <a:gd name="T7" fmla="*/ 0 h 4"/>
                  <a:gd name="T8" fmla="*/ 35 w 71"/>
                  <a:gd name="T9" fmla="*/ 1 h 4"/>
                  <a:gd name="T10" fmla="*/ 17 w 71"/>
                  <a:gd name="T11" fmla="*/ 4 h 4"/>
                  <a:gd name="T12" fmla="*/ 9 w 71"/>
                  <a:gd name="T13" fmla="*/ 4 h 4"/>
                  <a:gd name="T14" fmla="*/ 0 w 71"/>
                  <a:gd name="T15" fmla="*/ 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4">
                    <a:moveTo>
                      <a:pt x="71" y="0"/>
                    </a:moveTo>
                    <a:lnTo>
                      <a:pt x="71" y="0"/>
                    </a:lnTo>
                    <a:lnTo>
                      <a:pt x="62" y="0"/>
                    </a:lnTo>
                    <a:lnTo>
                      <a:pt x="53" y="0"/>
                    </a:lnTo>
                    <a:lnTo>
                      <a:pt x="35" y="1"/>
                    </a:lnTo>
                    <a:lnTo>
                      <a:pt x="17" y="4"/>
                    </a:lnTo>
                    <a:lnTo>
                      <a:pt x="9" y="4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0" name="Freeform 10010">
                <a:extLst>
                  <a:ext uri="{FF2B5EF4-FFF2-40B4-BE49-F238E27FC236}">
                    <a16:creationId xmlns:a16="http://schemas.microsoft.com/office/drawing/2014/main" id="{54573A35-BD9E-46C9-B8E6-83A7271CA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744"/>
                <a:ext cx="31" cy="810"/>
              </a:xfrm>
              <a:custGeom>
                <a:avLst/>
                <a:gdLst>
                  <a:gd name="T0" fmla="*/ 12 w 31"/>
                  <a:gd name="T1" fmla="*/ 0 h 810"/>
                  <a:gd name="T2" fmla="*/ 12 w 31"/>
                  <a:gd name="T3" fmla="*/ 0 h 810"/>
                  <a:gd name="T4" fmla="*/ 12 w 31"/>
                  <a:gd name="T5" fmla="*/ 8 h 810"/>
                  <a:gd name="T6" fmla="*/ 13 w 31"/>
                  <a:gd name="T7" fmla="*/ 20 h 810"/>
                  <a:gd name="T8" fmla="*/ 16 w 31"/>
                  <a:gd name="T9" fmla="*/ 36 h 810"/>
                  <a:gd name="T10" fmla="*/ 16 w 31"/>
                  <a:gd name="T11" fmla="*/ 36 h 810"/>
                  <a:gd name="T12" fmla="*/ 19 w 31"/>
                  <a:gd name="T13" fmla="*/ 47 h 810"/>
                  <a:gd name="T14" fmla="*/ 21 w 31"/>
                  <a:gd name="T15" fmla="*/ 60 h 810"/>
                  <a:gd name="T16" fmla="*/ 24 w 31"/>
                  <a:gd name="T17" fmla="*/ 89 h 810"/>
                  <a:gd name="T18" fmla="*/ 24 w 31"/>
                  <a:gd name="T19" fmla="*/ 117 h 810"/>
                  <a:gd name="T20" fmla="*/ 22 w 31"/>
                  <a:gd name="T21" fmla="*/ 140 h 810"/>
                  <a:gd name="T22" fmla="*/ 22 w 31"/>
                  <a:gd name="T23" fmla="*/ 140 h 810"/>
                  <a:gd name="T24" fmla="*/ 21 w 31"/>
                  <a:gd name="T25" fmla="*/ 177 h 810"/>
                  <a:gd name="T26" fmla="*/ 21 w 31"/>
                  <a:gd name="T27" fmla="*/ 209 h 810"/>
                  <a:gd name="T28" fmla="*/ 21 w 31"/>
                  <a:gd name="T29" fmla="*/ 209 h 810"/>
                  <a:gd name="T30" fmla="*/ 19 w 31"/>
                  <a:gd name="T31" fmla="*/ 233 h 810"/>
                  <a:gd name="T32" fmla="*/ 15 w 31"/>
                  <a:gd name="T33" fmla="*/ 257 h 810"/>
                  <a:gd name="T34" fmla="*/ 10 w 31"/>
                  <a:gd name="T35" fmla="*/ 281 h 810"/>
                  <a:gd name="T36" fmla="*/ 6 w 31"/>
                  <a:gd name="T37" fmla="*/ 305 h 810"/>
                  <a:gd name="T38" fmla="*/ 6 w 31"/>
                  <a:gd name="T39" fmla="*/ 305 h 810"/>
                  <a:gd name="T40" fmla="*/ 3 w 31"/>
                  <a:gd name="T41" fmla="*/ 330 h 810"/>
                  <a:gd name="T42" fmla="*/ 0 w 31"/>
                  <a:gd name="T43" fmla="*/ 356 h 810"/>
                  <a:gd name="T44" fmla="*/ 0 w 31"/>
                  <a:gd name="T45" fmla="*/ 381 h 810"/>
                  <a:gd name="T46" fmla="*/ 1 w 31"/>
                  <a:gd name="T47" fmla="*/ 408 h 810"/>
                  <a:gd name="T48" fmla="*/ 1 w 31"/>
                  <a:gd name="T49" fmla="*/ 408 h 810"/>
                  <a:gd name="T50" fmla="*/ 12 w 31"/>
                  <a:gd name="T51" fmla="*/ 512 h 810"/>
                  <a:gd name="T52" fmla="*/ 16 w 31"/>
                  <a:gd name="T53" fmla="*/ 566 h 810"/>
                  <a:gd name="T54" fmla="*/ 19 w 31"/>
                  <a:gd name="T55" fmla="*/ 621 h 810"/>
                  <a:gd name="T56" fmla="*/ 19 w 31"/>
                  <a:gd name="T57" fmla="*/ 621 h 810"/>
                  <a:gd name="T58" fmla="*/ 24 w 31"/>
                  <a:gd name="T59" fmla="*/ 660 h 810"/>
                  <a:gd name="T60" fmla="*/ 27 w 31"/>
                  <a:gd name="T61" fmla="*/ 683 h 810"/>
                  <a:gd name="T62" fmla="*/ 28 w 31"/>
                  <a:gd name="T63" fmla="*/ 698 h 810"/>
                  <a:gd name="T64" fmla="*/ 28 w 31"/>
                  <a:gd name="T65" fmla="*/ 698 h 810"/>
                  <a:gd name="T66" fmla="*/ 25 w 31"/>
                  <a:gd name="T67" fmla="*/ 735 h 810"/>
                  <a:gd name="T68" fmla="*/ 24 w 31"/>
                  <a:gd name="T69" fmla="*/ 758 h 810"/>
                  <a:gd name="T70" fmla="*/ 24 w 31"/>
                  <a:gd name="T71" fmla="*/ 774 h 810"/>
                  <a:gd name="T72" fmla="*/ 24 w 31"/>
                  <a:gd name="T73" fmla="*/ 774 h 810"/>
                  <a:gd name="T74" fmla="*/ 28 w 31"/>
                  <a:gd name="T75" fmla="*/ 798 h 810"/>
                  <a:gd name="T76" fmla="*/ 31 w 31"/>
                  <a:gd name="T77" fmla="*/ 810 h 81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1" h="810">
                    <a:moveTo>
                      <a:pt x="12" y="0"/>
                    </a:moveTo>
                    <a:lnTo>
                      <a:pt x="12" y="0"/>
                    </a:lnTo>
                    <a:lnTo>
                      <a:pt x="12" y="8"/>
                    </a:lnTo>
                    <a:lnTo>
                      <a:pt x="13" y="20"/>
                    </a:lnTo>
                    <a:lnTo>
                      <a:pt x="16" y="36"/>
                    </a:lnTo>
                    <a:lnTo>
                      <a:pt x="19" y="47"/>
                    </a:lnTo>
                    <a:lnTo>
                      <a:pt x="21" y="60"/>
                    </a:lnTo>
                    <a:lnTo>
                      <a:pt x="24" y="89"/>
                    </a:lnTo>
                    <a:lnTo>
                      <a:pt x="24" y="117"/>
                    </a:lnTo>
                    <a:lnTo>
                      <a:pt x="22" y="140"/>
                    </a:lnTo>
                    <a:lnTo>
                      <a:pt x="21" y="177"/>
                    </a:lnTo>
                    <a:lnTo>
                      <a:pt x="21" y="209"/>
                    </a:lnTo>
                    <a:lnTo>
                      <a:pt x="19" y="233"/>
                    </a:lnTo>
                    <a:lnTo>
                      <a:pt x="15" y="257"/>
                    </a:lnTo>
                    <a:lnTo>
                      <a:pt x="10" y="281"/>
                    </a:lnTo>
                    <a:lnTo>
                      <a:pt x="6" y="305"/>
                    </a:lnTo>
                    <a:lnTo>
                      <a:pt x="3" y="330"/>
                    </a:lnTo>
                    <a:lnTo>
                      <a:pt x="0" y="356"/>
                    </a:lnTo>
                    <a:lnTo>
                      <a:pt x="0" y="381"/>
                    </a:lnTo>
                    <a:lnTo>
                      <a:pt x="1" y="408"/>
                    </a:lnTo>
                    <a:lnTo>
                      <a:pt x="12" y="512"/>
                    </a:lnTo>
                    <a:lnTo>
                      <a:pt x="16" y="566"/>
                    </a:lnTo>
                    <a:lnTo>
                      <a:pt x="19" y="621"/>
                    </a:lnTo>
                    <a:lnTo>
                      <a:pt x="24" y="660"/>
                    </a:lnTo>
                    <a:lnTo>
                      <a:pt x="27" y="683"/>
                    </a:lnTo>
                    <a:lnTo>
                      <a:pt x="28" y="698"/>
                    </a:lnTo>
                    <a:lnTo>
                      <a:pt x="25" y="735"/>
                    </a:lnTo>
                    <a:lnTo>
                      <a:pt x="24" y="758"/>
                    </a:lnTo>
                    <a:lnTo>
                      <a:pt x="24" y="774"/>
                    </a:lnTo>
                    <a:lnTo>
                      <a:pt x="28" y="798"/>
                    </a:lnTo>
                    <a:lnTo>
                      <a:pt x="31" y="8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1" name="Freeform 10011">
                <a:extLst>
                  <a:ext uri="{FF2B5EF4-FFF2-40B4-BE49-F238E27FC236}">
                    <a16:creationId xmlns:a16="http://schemas.microsoft.com/office/drawing/2014/main" id="{36362BB4-0872-495D-9E74-D95DD8A3D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986"/>
                <a:ext cx="64" cy="9"/>
              </a:xfrm>
              <a:custGeom>
                <a:avLst/>
                <a:gdLst>
                  <a:gd name="T0" fmla="*/ 64 w 64"/>
                  <a:gd name="T1" fmla="*/ 7 h 9"/>
                  <a:gd name="T2" fmla="*/ 64 w 64"/>
                  <a:gd name="T3" fmla="*/ 7 h 9"/>
                  <a:gd name="T4" fmla="*/ 58 w 64"/>
                  <a:gd name="T5" fmla="*/ 9 h 9"/>
                  <a:gd name="T6" fmla="*/ 51 w 64"/>
                  <a:gd name="T7" fmla="*/ 7 h 9"/>
                  <a:gd name="T8" fmla="*/ 30 w 64"/>
                  <a:gd name="T9" fmla="*/ 3 h 9"/>
                  <a:gd name="T10" fmla="*/ 21 w 64"/>
                  <a:gd name="T11" fmla="*/ 0 h 9"/>
                  <a:gd name="T12" fmla="*/ 12 w 64"/>
                  <a:gd name="T13" fmla="*/ 0 h 9"/>
                  <a:gd name="T14" fmla="*/ 4 w 64"/>
                  <a:gd name="T15" fmla="*/ 0 h 9"/>
                  <a:gd name="T16" fmla="*/ 3 w 64"/>
                  <a:gd name="T17" fmla="*/ 1 h 9"/>
                  <a:gd name="T18" fmla="*/ 0 w 64"/>
                  <a:gd name="T19" fmla="*/ 3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9">
                    <a:moveTo>
                      <a:pt x="64" y="7"/>
                    </a:moveTo>
                    <a:lnTo>
                      <a:pt x="64" y="7"/>
                    </a:lnTo>
                    <a:lnTo>
                      <a:pt x="58" y="9"/>
                    </a:lnTo>
                    <a:lnTo>
                      <a:pt x="51" y="7"/>
                    </a:lnTo>
                    <a:lnTo>
                      <a:pt x="30" y="3"/>
                    </a:lnTo>
                    <a:lnTo>
                      <a:pt x="21" y="0"/>
                    </a:lnTo>
                    <a:lnTo>
                      <a:pt x="12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2" name="Freeform 10012">
                <a:extLst>
                  <a:ext uri="{FF2B5EF4-FFF2-40B4-BE49-F238E27FC236}">
                    <a16:creationId xmlns:a16="http://schemas.microsoft.com/office/drawing/2014/main" id="{687FAFAD-2DAB-4AC7-8F1D-F78D013F3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098"/>
                <a:ext cx="48" cy="6"/>
              </a:xfrm>
              <a:custGeom>
                <a:avLst/>
                <a:gdLst>
                  <a:gd name="T0" fmla="*/ 48 w 48"/>
                  <a:gd name="T1" fmla="*/ 0 h 6"/>
                  <a:gd name="T2" fmla="*/ 48 w 48"/>
                  <a:gd name="T3" fmla="*/ 0 h 6"/>
                  <a:gd name="T4" fmla="*/ 45 w 48"/>
                  <a:gd name="T5" fmla="*/ 3 h 6"/>
                  <a:gd name="T6" fmla="*/ 42 w 48"/>
                  <a:gd name="T7" fmla="*/ 5 h 6"/>
                  <a:gd name="T8" fmla="*/ 32 w 48"/>
                  <a:gd name="T9" fmla="*/ 6 h 6"/>
                  <a:gd name="T10" fmla="*/ 23 w 48"/>
                  <a:gd name="T11" fmla="*/ 6 h 6"/>
                  <a:gd name="T12" fmla="*/ 14 w 48"/>
                  <a:gd name="T13" fmla="*/ 5 h 6"/>
                  <a:gd name="T14" fmla="*/ 14 w 48"/>
                  <a:gd name="T15" fmla="*/ 5 h 6"/>
                  <a:gd name="T16" fmla="*/ 5 w 48"/>
                  <a:gd name="T17" fmla="*/ 3 h 6"/>
                  <a:gd name="T18" fmla="*/ 0 w 48"/>
                  <a:gd name="T19" fmla="*/ 2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6">
                    <a:moveTo>
                      <a:pt x="48" y="0"/>
                    </a:moveTo>
                    <a:lnTo>
                      <a:pt x="48" y="0"/>
                    </a:lnTo>
                    <a:lnTo>
                      <a:pt x="45" y="3"/>
                    </a:lnTo>
                    <a:lnTo>
                      <a:pt x="42" y="5"/>
                    </a:lnTo>
                    <a:lnTo>
                      <a:pt x="32" y="6"/>
                    </a:lnTo>
                    <a:lnTo>
                      <a:pt x="23" y="6"/>
                    </a:lnTo>
                    <a:lnTo>
                      <a:pt x="14" y="5"/>
                    </a:lnTo>
                    <a:lnTo>
                      <a:pt x="5" y="3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3" name="Freeform 10013">
                <a:extLst>
                  <a:ext uri="{FF2B5EF4-FFF2-40B4-BE49-F238E27FC236}">
                    <a16:creationId xmlns:a16="http://schemas.microsoft.com/office/drawing/2014/main" id="{F580E9F0-9091-4D48-8C02-DD1299408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212"/>
                <a:ext cx="57" cy="8"/>
              </a:xfrm>
              <a:custGeom>
                <a:avLst/>
                <a:gdLst>
                  <a:gd name="T0" fmla="*/ 57 w 57"/>
                  <a:gd name="T1" fmla="*/ 2 h 8"/>
                  <a:gd name="T2" fmla="*/ 57 w 57"/>
                  <a:gd name="T3" fmla="*/ 2 h 8"/>
                  <a:gd name="T4" fmla="*/ 49 w 57"/>
                  <a:gd name="T5" fmla="*/ 0 h 8"/>
                  <a:gd name="T6" fmla="*/ 43 w 57"/>
                  <a:gd name="T7" fmla="*/ 2 h 8"/>
                  <a:gd name="T8" fmla="*/ 28 w 57"/>
                  <a:gd name="T9" fmla="*/ 3 h 8"/>
                  <a:gd name="T10" fmla="*/ 13 w 57"/>
                  <a:gd name="T11" fmla="*/ 6 h 8"/>
                  <a:gd name="T12" fmla="*/ 7 w 57"/>
                  <a:gd name="T13" fmla="*/ 8 h 8"/>
                  <a:gd name="T14" fmla="*/ 0 w 57"/>
                  <a:gd name="T15" fmla="*/ 6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8">
                    <a:moveTo>
                      <a:pt x="57" y="2"/>
                    </a:moveTo>
                    <a:lnTo>
                      <a:pt x="57" y="2"/>
                    </a:lnTo>
                    <a:lnTo>
                      <a:pt x="49" y="0"/>
                    </a:lnTo>
                    <a:lnTo>
                      <a:pt x="43" y="2"/>
                    </a:lnTo>
                    <a:lnTo>
                      <a:pt x="28" y="3"/>
                    </a:lnTo>
                    <a:lnTo>
                      <a:pt x="13" y="6"/>
                    </a:lnTo>
                    <a:lnTo>
                      <a:pt x="7" y="8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4" name="Freeform 10014">
                <a:extLst>
                  <a:ext uri="{FF2B5EF4-FFF2-40B4-BE49-F238E27FC236}">
                    <a16:creationId xmlns:a16="http://schemas.microsoft.com/office/drawing/2014/main" id="{423D5C88-BA40-40ED-BE70-A27C56506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158"/>
                <a:ext cx="57" cy="9"/>
              </a:xfrm>
              <a:custGeom>
                <a:avLst/>
                <a:gdLst>
                  <a:gd name="T0" fmla="*/ 0 w 57"/>
                  <a:gd name="T1" fmla="*/ 9 h 9"/>
                  <a:gd name="T2" fmla="*/ 0 w 57"/>
                  <a:gd name="T3" fmla="*/ 9 h 9"/>
                  <a:gd name="T4" fmla="*/ 3 w 57"/>
                  <a:gd name="T5" fmla="*/ 8 h 9"/>
                  <a:gd name="T6" fmla="*/ 9 w 57"/>
                  <a:gd name="T7" fmla="*/ 5 h 9"/>
                  <a:gd name="T8" fmla="*/ 21 w 57"/>
                  <a:gd name="T9" fmla="*/ 2 h 9"/>
                  <a:gd name="T10" fmla="*/ 21 w 57"/>
                  <a:gd name="T11" fmla="*/ 2 h 9"/>
                  <a:gd name="T12" fmla="*/ 57 w 57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9">
                    <a:moveTo>
                      <a:pt x="0" y="9"/>
                    </a:moveTo>
                    <a:lnTo>
                      <a:pt x="0" y="9"/>
                    </a:lnTo>
                    <a:lnTo>
                      <a:pt x="3" y="8"/>
                    </a:lnTo>
                    <a:lnTo>
                      <a:pt x="9" y="5"/>
                    </a:lnTo>
                    <a:lnTo>
                      <a:pt x="21" y="2"/>
                    </a:lnTo>
                    <a:lnTo>
                      <a:pt x="5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5" name="Freeform 10015">
                <a:extLst>
                  <a:ext uri="{FF2B5EF4-FFF2-40B4-BE49-F238E27FC236}">
                    <a16:creationId xmlns:a16="http://schemas.microsoft.com/office/drawing/2014/main" id="{2D44E1C6-DFA4-4E43-93BC-7FB2AA3F4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314"/>
                <a:ext cx="68" cy="9"/>
              </a:xfrm>
              <a:custGeom>
                <a:avLst/>
                <a:gdLst>
                  <a:gd name="T0" fmla="*/ 68 w 68"/>
                  <a:gd name="T1" fmla="*/ 0 h 9"/>
                  <a:gd name="T2" fmla="*/ 68 w 68"/>
                  <a:gd name="T3" fmla="*/ 0 h 9"/>
                  <a:gd name="T4" fmla="*/ 51 w 68"/>
                  <a:gd name="T5" fmla="*/ 2 h 9"/>
                  <a:gd name="T6" fmla="*/ 35 w 68"/>
                  <a:gd name="T7" fmla="*/ 5 h 9"/>
                  <a:gd name="T8" fmla="*/ 18 w 68"/>
                  <a:gd name="T9" fmla="*/ 8 h 9"/>
                  <a:gd name="T10" fmla="*/ 0 w 68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9">
                    <a:moveTo>
                      <a:pt x="68" y="0"/>
                    </a:moveTo>
                    <a:lnTo>
                      <a:pt x="68" y="0"/>
                    </a:lnTo>
                    <a:lnTo>
                      <a:pt x="51" y="2"/>
                    </a:lnTo>
                    <a:lnTo>
                      <a:pt x="35" y="5"/>
                    </a:lnTo>
                    <a:lnTo>
                      <a:pt x="18" y="8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6" name="Freeform 10016">
                <a:extLst>
                  <a:ext uri="{FF2B5EF4-FFF2-40B4-BE49-F238E27FC236}">
                    <a16:creationId xmlns:a16="http://schemas.microsoft.com/office/drawing/2014/main" id="{75669632-327A-455F-89FA-467EB1B8F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380"/>
                <a:ext cx="27" cy="245"/>
              </a:xfrm>
              <a:custGeom>
                <a:avLst/>
                <a:gdLst>
                  <a:gd name="T0" fmla="*/ 0 w 27"/>
                  <a:gd name="T1" fmla="*/ 0 h 245"/>
                  <a:gd name="T2" fmla="*/ 0 w 27"/>
                  <a:gd name="T3" fmla="*/ 0 h 245"/>
                  <a:gd name="T4" fmla="*/ 9 w 27"/>
                  <a:gd name="T5" fmla="*/ 65 h 245"/>
                  <a:gd name="T6" fmla="*/ 15 w 27"/>
                  <a:gd name="T7" fmla="*/ 128 h 245"/>
                  <a:gd name="T8" fmla="*/ 15 w 27"/>
                  <a:gd name="T9" fmla="*/ 128 h 245"/>
                  <a:gd name="T10" fmla="*/ 22 w 27"/>
                  <a:gd name="T11" fmla="*/ 180 h 245"/>
                  <a:gd name="T12" fmla="*/ 25 w 27"/>
                  <a:gd name="T13" fmla="*/ 204 h 245"/>
                  <a:gd name="T14" fmla="*/ 27 w 27"/>
                  <a:gd name="T15" fmla="*/ 212 h 245"/>
                  <a:gd name="T16" fmla="*/ 25 w 27"/>
                  <a:gd name="T17" fmla="*/ 216 h 245"/>
                  <a:gd name="T18" fmla="*/ 25 w 27"/>
                  <a:gd name="T19" fmla="*/ 216 h 245"/>
                  <a:gd name="T20" fmla="*/ 24 w 27"/>
                  <a:gd name="T21" fmla="*/ 245 h 2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245">
                    <a:moveTo>
                      <a:pt x="0" y="0"/>
                    </a:moveTo>
                    <a:lnTo>
                      <a:pt x="0" y="0"/>
                    </a:lnTo>
                    <a:lnTo>
                      <a:pt x="9" y="65"/>
                    </a:lnTo>
                    <a:lnTo>
                      <a:pt x="15" y="128"/>
                    </a:lnTo>
                    <a:lnTo>
                      <a:pt x="22" y="180"/>
                    </a:lnTo>
                    <a:lnTo>
                      <a:pt x="25" y="204"/>
                    </a:lnTo>
                    <a:lnTo>
                      <a:pt x="27" y="212"/>
                    </a:lnTo>
                    <a:lnTo>
                      <a:pt x="25" y="216"/>
                    </a:lnTo>
                    <a:lnTo>
                      <a:pt x="24" y="2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7" name="Freeform 10017">
                <a:extLst>
                  <a:ext uri="{FF2B5EF4-FFF2-40B4-BE49-F238E27FC236}">
                    <a16:creationId xmlns:a16="http://schemas.microsoft.com/office/drawing/2014/main" id="{275219AD-FFC7-4368-8ED3-C1B154211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509"/>
                <a:ext cx="54" cy="8"/>
              </a:xfrm>
              <a:custGeom>
                <a:avLst/>
                <a:gdLst>
                  <a:gd name="T0" fmla="*/ 54 w 54"/>
                  <a:gd name="T1" fmla="*/ 0 h 8"/>
                  <a:gd name="T2" fmla="*/ 54 w 54"/>
                  <a:gd name="T3" fmla="*/ 0 h 8"/>
                  <a:gd name="T4" fmla="*/ 40 w 54"/>
                  <a:gd name="T5" fmla="*/ 2 h 8"/>
                  <a:gd name="T6" fmla="*/ 27 w 54"/>
                  <a:gd name="T7" fmla="*/ 0 h 8"/>
                  <a:gd name="T8" fmla="*/ 19 w 54"/>
                  <a:gd name="T9" fmla="*/ 2 h 8"/>
                  <a:gd name="T10" fmla="*/ 13 w 54"/>
                  <a:gd name="T11" fmla="*/ 2 h 8"/>
                  <a:gd name="T12" fmla="*/ 7 w 54"/>
                  <a:gd name="T13" fmla="*/ 5 h 8"/>
                  <a:gd name="T14" fmla="*/ 0 w 54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8">
                    <a:moveTo>
                      <a:pt x="54" y="0"/>
                    </a:moveTo>
                    <a:lnTo>
                      <a:pt x="54" y="0"/>
                    </a:lnTo>
                    <a:lnTo>
                      <a:pt x="40" y="2"/>
                    </a:lnTo>
                    <a:lnTo>
                      <a:pt x="27" y="0"/>
                    </a:lnTo>
                    <a:lnTo>
                      <a:pt x="19" y="2"/>
                    </a:lnTo>
                    <a:lnTo>
                      <a:pt x="13" y="2"/>
                    </a:lnTo>
                    <a:lnTo>
                      <a:pt x="7" y="5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8" name="Freeform 10018">
                <a:extLst>
                  <a:ext uri="{FF2B5EF4-FFF2-40B4-BE49-F238E27FC236}">
                    <a16:creationId xmlns:a16="http://schemas.microsoft.com/office/drawing/2014/main" id="{DA437ED2-62C8-4B69-B053-71E70C8A2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415"/>
                <a:ext cx="69" cy="7"/>
              </a:xfrm>
              <a:custGeom>
                <a:avLst/>
                <a:gdLst>
                  <a:gd name="T0" fmla="*/ 69 w 69"/>
                  <a:gd name="T1" fmla="*/ 0 h 7"/>
                  <a:gd name="T2" fmla="*/ 69 w 69"/>
                  <a:gd name="T3" fmla="*/ 0 h 7"/>
                  <a:gd name="T4" fmla="*/ 63 w 69"/>
                  <a:gd name="T5" fmla="*/ 4 h 7"/>
                  <a:gd name="T6" fmla="*/ 54 w 69"/>
                  <a:gd name="T7" fmla="*/ 6 h 7"/>
                  <a:gd name="T8" fmla="*/ 36 w 69"/>
                  <a:gd name="T9" fmla="*/ 7 h 7"/>
                  <a:gd name="T10" fmla="*/ 16 w 69"/>
                  <a:gd name="T11" fmla="*/ 7 h 7"/>
                  <a:gd name="T12" fmla="*/ 0 w 69"/>
                  <a:gd name="T13" fmla="*/ 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7">
                    <a:moveTo>
                      <a:pt x="69" y="0"/>
                    </a:moveTo>
                    <a:lnTo>
                      <a:pt x="69" y="0"/>
                    </a:lnTo>
                    <a:lnTo>
                      <a:pt x="63" y="4"/>
                    </a:lnTo>
                    <a:lnTo>
                      <a:pt x="54" y="6"/>
                    </a:lnTo>
                    <a:lnTo>
                      <a:pt x="36" y="7"/>
                    </a:lnTo>
                    <a:lnTo>
                      <a:pt x="16" y="7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9" name="Freeform 10019">
                <a:extLst>
                  <a:ext uri="{FF2B5EF4-FFF2-40B4-BE49-F238E27FC236}">
                    <a16:creationId xmlns:a16="http://schemas.microsoft.com/office/drawing/2014/main" id="{9C552FF7-2BA5-43F4-9AC1-D6F7469B2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481"/>
                <a:ext cx="12" cy="1"/>
              </a:xfrm>
              <a:custGeom>
                <a:avLst/>
                <a:gdLst>
                  <a:gd name="T0" fmla="*/ 12 w 12"/>
                  <a:gd name="T1" fmla="*/ 0 h 1"/>
                  <a:gd name="T2" fmla="*/ 12 w 12"/>
                  <a:gd name="T3" fmla="*/ 0 h 1"/>
                  <a:gd name="T4" fmla="*/ 6 w 12"/>
                  <a:gd name="T5" fmla="*/ 1 h 1"/>
                  <a:gd name="T6" fmla="*/ 0 w 12"/>
                  <a:gd name="T7" fmla="*/ 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">
                    <a:moveTo>
                      <a:pt x="12" y="0"/>
                    </a:moveTo>
                    <a:lnTo>
                      <a:pt x="12" y="0"/>
                    </a:lnTo>
                    <a:lnTo>
                      <a:pt x="6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0" name="Freeform 10020">
                <a:extLst>
                  <a:ext uri="{FF2B5EF4-FFF2-40B4-BE49-F238E27FC236}">
                    <a16:creationId xmlns:a16="http://schemas.microsoft.com/office/drawing/2014/main" id="{84841E0A-A7D4-4C36-A60B-CCD90C823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569"/>
                <a:ext cx="24" cy="5"/>
              </a:xfrm>
              <a:custGeom>
                <a:avLst/>
                <a:gdLst>
                  <a:gd name="T0" fmla="*/ 24 w 24"/>
                  <a:gd name="T1" fmla="*/ 0 h 5"/>
                  <a:gd name="T2" fmla="*/ 24 w 24"/>
                  <a:gd name="T3" fmla="*/ 0 h 5"/>
                  <a:gd name="T4" fmla="*/ 12 w 24"/>
                  <a:gd name="T5" fmla="*/ 2 h 5"/>
                  <a:gd name="T6" fmla="*/ 6 w 24"/>
                  <a:gd name="T7" fmla="*/ 3 h 5"/>
                  <a:gd name="T8" fmla="*/ 0 w 2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">
                    <a:moveTo>
                      <a:pt x="24" y="0"/>
                    </a:moveTo>
                    <a:lnTo>
                      <a:pt x="24" y="0"/>
                    </a:lnTo>
                    <a:lnTo>
                      <a:pt x="12" y="2"/>
                    </a:lnTo>
                    <a:lnTo>
                      <a:pt x="6" y="3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1" name="Freeform 10021">
                <a:extLst>
                  <a:ext uri="{FF2B5EF4-FFF2-40B4-BE49-F238E27FC236}">
                    <a16:creationId xmlns:a16="http://schemas.microsoft.com/office/drawing/2014/main" id="{210A0DA4-6FDF-4087-B4AF-32BCBD276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747"/>
                <a:ext cx="54" cy="3"/>
              </a:xfrm>
              <a:custGeom>
                <a:avLst/>
                <a:gdLst>
                  <a:gd name="T0" fmla="*/ 54 w 54"/>
                  <a:gd name="T1" fmla="*/ 2 h 3"/>
                  <a:gd name="T2" fmla="*/ 54 w 54"/>
                  <a:gd name="T3" fmla="*/ 2 h 3"/>
                  <a:gd name="T4" fmla="*/ 48 w 54"/>
                  <a:gd name="T5" fmla="*/ 3 h 3"/>
                  <a:gd name="T6" fmla="*/ 42 w 54"/>
                  <a:gd name="T7" fmla="*/ 3 h 3"/>
                  <a:gd name="T8" fmla="*/ 28 w 54"/>
                  <a:gd name="T9" fmla="*/ 2 h 3"/>
                  <a:gd name="T10" fmla="*/ 15 w 54"/>
                  <a:gd name="T11" fmla="*/ 0 h 3"/>
                  <a:gd name="T12" fmla="*/ 7 w 54"/>
                  <a:gd name="T13" fmla="*/ 0 h 3"/>
                  <a:gd name="T14" fmla="*/ 0 w 54"/>
                  <a:gd name="T15" fmla="*/ 2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3">
                    <a:moveTo>
                      <a:pt x="54" y="2"/>
                    </a:moveTo>
                    <a:lnTo>
                      <a:pt x="54" y="2"/>
                    </a:lnTo>
                    <a:lnTo>
                      <a:pt x="48" y="3"/>
                    </a:lnTo>
                    <a:lnTo>
                      <a:pt x="42" y="3"/>
                    </a:lnTo>
                    <a:lnTo>
                      <a:pt x="28" y="2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2" name="Freeform 10022">
                <a:extLst>
                  <a:ext uri="{FF2B5EF4-FFF2-40B4-BE49-F238E27FC236}">
                    <a16:creationId xmlns:a16="http://schemas.microsoft.com/office/drawing/2014/main" id="{BAF410C9-0410-44FD-9103-170FE1EB6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24"/>
                <a:ext cx="63" cy="9"/>
              </a:xfrm>
              <a:custGeom>
                <a:avLst/>
                <a:gdLst>
                  <a:gd name="T0" fmla="*/ 63 w 63"/>
                  <a:gd name="T1" fmla="*/ 0 h 9"/>
                  <a:gd name="T2" fmla="*/ 63 w 63"/>
                  <a:gd name="T3" fmla="*/ 0 h 9"/>
                  <a:gd name="T4" fmla="*/ 62 w 63"/>
                  <a:gd name="T5" fmla="*/ 3 h 9"/>
                  <a:gd name="T6" fmla="*/ 59 w 63"/>
                  <a:gd name="T7" fmla="*/ 6 h 9"/>
                  <a:gd name="T8" fmla="*/ 53 w 63"/>
                  <a:gd name="T9" fmla="*/ 9 h 9"/>
                  <a:gd name="T10" fmla="*/ 44 w 63"/>
                  <a:gd name="T11" fmla="*/ 9 h 9"/>
                  <a:gd name="T12" fmla="*/ 35 w 63"/>
                  <a:gd name="T13" fmla="*/ 9 h 9"/>
                  <a:gd name="T14" fmla="*/ 15 w 63"/>
                  <a:gd name="T15" fmla="*/ 6 h 9"/>
                  <a:gd name="T16" fmla="*/ 0 w 63"/>
                  <a:gd name="T17" fmla="*/ 3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9">
                    <a:moveTo>
                      <a:pt x="63" y="0"/>
                    </a:moveTo>
                    <a:lnTo>
                      <a:pt x="63" y="0"/>
                    </a:lnTo>
                    <a:lnTo>
                      <a:pt x="62" y="3"/>
                    </a:lnTo>
                    <a:lnTo>
                      <a:pt x="59" y="6"/>
                    </a:lnTo>
                    <a:lnTo>
                      <a:pt x="53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15" y="6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3" name="Freeform 10023">
                <a:extLst>
                  <a:ext uri="{FF2B5EF4-FFF2-40B4-BE49-F238E27FC236}">
                    <a16:creationId xmlns:a16="http://schemas.microsoft.com/office/drawing/2014/main" id="{D554017E-34FF-41A3-B1E9-60173BA12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918"/>
                <a:ext cx="48" cy="5"/>
              </a:xfrm>
              <a:custGeom>
                <a:avLst/>
                <a:gdLst>
                  <a:gd name="T0" fmla="*/ 48 w 48"/>
                  <a:gd name="T1" fmla="*/ 3 h 5"/>
                  <a:gd name="T2" fmla="*/ 48 w 48"/>
                  <a:gd name="T3" fmla="*/ 3 h 5"/>
                  <a:gd name="T4" fmla="*/ 44 w 48"/>
                  <a:gd name="T5" fmla="*/ 2 h 5"/>
                  <a:gd name="T6" fmla="*/ 38 w 48"/>
                  <a:gd name="T7" fmla="*/ 0 h 5"/>
                  <a:gd name="T8" fmla="*/ 26 w 48"/>
                  <a:gd name="T9" fmla="*/ 0 h 5"/>
                  <a:gd name="T10" fmla="*/ 0 w 48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">
                    <a:moveTo>
                      <a:pt x="48" y="3"/>
                    </a:moveTo>
                    <a:lnTo>
                      <a:pt x="48" y="3"/>
                    </a:lnTo>
                    <a:lnTo>
                      <a:pt x="44" y="2"/>
                    </a:lnTo>
                    <a:lnTo>
                      <a:pt x="38" y="0"/>
                    </a:lnTo>
                    <a:lnTo>
                      <a:pt x="26" y="0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4" name="Freeform 10024">
                <a:extLst>
                  <a:ext uri="{FF2B5EF4-FFF2-40B4-BE49-F238E27FC236}">
                    <a16:creationId xmlns:a16="http://schemas.microsoft.com/office/drawing/2014/main" id="{DEBD57DB-7A4F-40E3-9CFE-438EDB0F2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873"/>
                <a:ext cx="61" cy="8"/>
              </a:xfrm>
              <a:custGeom>
                <a:avLst/>
                <a:gdLst>
                  <a:gd name="T0" fmla="*/ 61 w 61"/>
                  <a:gd name="T1" fmla="*/ 0 h 8"/>
                  <a:gd name="T2" fmla="*/ 61 w 61"/>
                  <a:gd name="T3" fmla="*/ 0 h 8"/>
                  <a:gd name="T4" fmla="*/ 48 w 61"/>
                  <a:gd name="T5" fmla="*/ 3 h 8"/>
                  <a:gd name="T6" fmla="*/ 30 w 61"/>
                  <a:gd name="T7" fmla="*/ 6 h 8"/>
                  <a:gd name="T8" fmla="*/ 21 w 61"/>
                  <a:gd name="T9" fmla="*/ 8 h 8"/>
                  <a:gd name="T10" fmla="*/ 13 w 61"/>
                  <a:gd name="T11" fmla="*/ 8 h 8"/>
                  <a:gd name="T12" fmla="*/ 6 w 61"/>
                  <a:gd name="T13" fmla="*/ 6 h 8"/>
                  <a:gd name="T14" fmla="*/ 0 w 61"/>
                  <a:gd name="T15" fmla="*/ 3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8">
                    <a:moveTo>
                      <a:pt x="61" y="0"/>
                    </a:moveTo>
                    <a:lnTo>
                      <a:pt x="61" y="0"/>
                    </a:lnTo>
                    <a:lnTo>
                      <a:pt x="48" y="3"/>
                    </a:lnTo>
                    <a:lnTo>
                      <a:pt x="30" y="6"/>
                    </a:lnTo>
                    <a:lnTo>
                      <a:pt x="21" y="8"/>
                    </a:lnTo>
                    <a:lnTo>
                      <a:pt x="13" y="8"/>
                    </a:lnTo>
                    <a:lnTo>
                      <a:pt x="6" y="6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5" name="Freeform 10025">
                <a:extLst>
                  <a:ext uri="{FF2B5EF4-FFF2-40B4-BE49-F238E27FC236}">
                    <a16:creationId xmlns:a16="http://schemas.microsoft.com/office/drawing/2014/main" id="{7BDC6510-C573-4185-9BEF-23E9E93BB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773"/>
                <a:ext cx="63" cy="4"/>
              </a:xfrm>
              <a:custGeom>
                <a:avLst/>
                <a:gdLst>
                  <a:gd name="T0" fmla="*/ 63 w 63"/>
                  <a:gd name="T1" fmla="*/ 4 h 4"/>
                  <a:gd name="T2" fmla="*/ 63 w 63"/>
                  <a:gd name="T3" fmla="*/ 4 h 4"/>
                  <a:gd name="T4" fmla="*/ 55 w 63"/>
                  <a:gd name="T5" fmla="*/ 3 h 4"/>
                  <a:gd name="T6" fmla="*/ 48 w 63"/>
                  <a:gd name="T7" fmla="*/ 1 h 4"/>
                  <a:gd name="T8" fmla="*/ 33 w 63"/>
                  <a:gd name="T9" fmla="*/ 0 h 4"/>
                  <a:gd name="T10" fmla="*/ 16 w 63"/>
                  <a:gd name="T11" fmla="*/ 1 h 4"/>
                  <a:gd name="T12" fmla="*/ 0 w 63"/>
                  <a:gd name="T13" fmla="*/ 1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4">
                    <a:moveTo>
                      <a:pt x="63" y="4"/>
                    </a:moveTo>
                    <a:lnTo>
                      <a:pt x="63" y="4"/>
                    </a:lnTo>
                    <a:lnTo>
                      <a:pt x="55" y="3"/>
                    </a:lnTo>
                    <a:lnTo>
                      <a:pt x="48" y="1"/>
                    </a:lnTo>
                    <a:lnTo>
                      <a:pt x="33" y="0"/>
                    </a:lnTo>
                    <a:lnTo>
                      <a:pt x="16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6" name="Freeform 10026">
                <a:extLst>
                  <a:ext uri="{FF2B5EF4-FFF2-40B4-BE49-F238E27FC236}">
                    <a16:creationId xmlns:a16="http://schemas.microsoft.com/office/drawing/2014/main" id="{F6567AC7-A2C9-443B-8B06-1DD49F97B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1980"/>
                <a:ext cx="74" cy="6"/>
              </a:xfrm>
              <a:custGeom>
                <a:avLst/>
                <a:gdLst>
                  <a:gd name="T0" fmla="*/ 74 w 74"/>
                  <a:gd name="T1" fmla="*/ 0 h 6"/>
                  <a:gd name="T2" fmla="*/ 74 w 74"/>
                  <a:gd name="T3" fmla="*/ 0 h 6"/>
                  <a:gd name="T4" fmla="*/ 63 w 74"/>
                  <a:gd name="T5" fmla="*/ 4 h 6"/>
                  <a:gd name="T6" fmla="*/ 53 w 74"/>
                  <a:gd name="T7" fmla="*/ 6 h 6"/>
                  <a:gd name="T8" fmla="*/ 41 w 74"/>
                  <a:gd name="T9" fmla="*/ 6 h 6"/>
                  <a:gd name="T10" fmla="*/ 29 w 74"/>
                  <a:gd name="T11" fmla="*/ 6 h 6"/>
                  <a:gd name="T12" fmla="*/ 29 w 74"/>
                  <a:gd name="T13" fmla="*/ 6 h 6"/>
                  <a:gd name="T14" fmla="*/ 14 w 74"/>
                  <a:gd name="T15" fmla="*/ 3 h 6"/>
                  <a:gd name="T16" fmla="*/ 6 w 74"/>
                  <a:gd name="T17" fmla="*/ 3 h 6"/>
                  <a:gd name="T18" fmla="*/ 3 w 74"/>
                  <a:gd name="T19" fmla="*/ 3 h 6"/>
                  <a:gd name="T20" fmla="*/ 0 w 74"/>
                  <a:gd name="T21" fmla="*/ 4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6">
                    <a:moveTo>
                      <a:pt x="74" y="0"/>
                    </a:moveTo>
                    <a:lnTo>
                      <a:pt x="74" y="0"/>
                    </a:lnTo>
                    <a:lnTo>
                      <a:pt x="63" y="4"/>
                    </a:lnTo>
                    <a:lnTo>
                      <a:pt x="53" y="6"/>
                    </a:lnTo>
                    <a:lnTo>
                      <a:pt x="41" y="6"/>
                    </a:lnTo>
                    <a:lnTo>
                      <a:pt x="29" y="6"/>
                    </a:lnTo>
                    <a:lnTo>
                      <a:pt x="14" y="3"/>
                    </a:lnTo>
                    <a:lnTo>
                      <a:pt x="6" y="3"/>
                    </a:lnTo>
                    <a:lnTo>
                      <a:pt x="3" y="3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7" name="Freeform 10027">
                <a:extLst>
                  <a:ext uri="{FF2B5EF4-FFF2-40B4-BE49-F238E27FC236}">
                    <a16:creationId xmlns:a16="http://schemas.microsoft.com/office/drawing/2014/main" id="{2F3BDE79-BF4D-413D-B3F3-5EED6F580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022"/>
                <a:ext cx="48" cy="6"/>
              </a:xfrm>
              <a:custGeom>
                <a:avLst/>
                <a:gdLst>
                  <a:gd name="T0" fmla="*/ 48 w 48"/>
                  <a:gd name="T1" fmla="*/ 6 h 6"/>
                  <a:gd name="T2" fmla="*/ 48 w 48"/>
                  <a:gd name="T3" fmla="*/ 6 h 6"/>
                  <a:gd name="T4" fmla="*/ 36 w 48"/>
                  <a:gd name="T5" fmla="*/ 6 h 6"/>
                  <a:gd name="T6" fmla="*/ 24 w 48"/>
                  <a:gd name="T7" fmla="*/ 3 h 6"/>
                  <a:gd name="T8" fmla="*/ 10 w 48"/>
                  <a:gd name="T9" fmla="*/ 0 h 6"/>
                  <a:gd name="T10" fmla="*/ 6 w 48"/>
                  <a:gd name="T11" fmla="*/ 0 h 6"/>
                  <a:gd name="T12" fmla="*/ 0 w 48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6">
                    <a:moveTo>
                      <a:pt x="48" y="6"/>
                    </a:moveTo>
                    <a:lnTo>
                      <a:pt x="48" y="6"/>
                    </a:lnTo>
                    <a:lnTo>
                      <a:pt x="36" y="6"/>
                    </a:lnTo>
                    <a:lnTo>
                      <a:pt x="24" y="3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8" name="Freeform 10028">
                <a:extLst>
                  <a:ext uri="{FF2B5EF4-FFF2-40B4-BE49-F238E27FC236}">
                    <a16:creationId xmlns:a16="http://schemas.microsoft.com/office/drawing/2014/main" id="{26618570-3B44-4FDD-B4A0-3A3E0DD7B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062"/>
                <a:ext cx="67" cy="8"/>
              </a:xfrm>
              <a:custGeom>
                <a:avLst/>
                <a:gdLst>
                  <a:gd name="T0" fmla="*/ 67 w 67"/>
                  <a:gd name="T1" fmla="*/ 0 h 8"/>
                  <a:gd name="T2" fmla="*/ 67 w 67"/>
                  <a:gd name="T3" fmla="*/ 0 h 8"/>
                  <a:gd name="T4" fmla="*/ 60 w 67"/>
                  <a:gd name="T5" fmla="*/ 3 h 8"/>
                  <a:gd name="T6" fmla="*/ 51 w 67"/>
                  <a:gd name="T7" fmla="*/ 6 h 8"/>
                  <a:gd name="T8" fmla="*/ 34 w 67"/>
                  <a:gd name="T9" fmla="*/ 8 h 8"/>
                  <a:gd name="T10" fmla="*/ 18 w 67"/>
                  <a:gd name="T11" fmla="*/ 6 h 8"/>
                  <a:gd name="T12" fmla="*/ 0 w 67"/>
                  <a:gd name="T13" fmla="*/ 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8">
                    <a:moveTo>
                      <a:pt x="67" y="0"/>
                    </a:moveTo>
                    <a:lnTo>
                      <a:pt x="67" y="0"/>
                    </a:lnTo>
                    <a:lnTo>
                      <a:pt x="60" y="3"/>
                    </a:lnTo>
                    <a:lnTo>
                      <a:pt x="51" y="6"/>
                    </a:lnTo>
                    <a:lnTo>
                      <a:pt x="34" y="8"/>
                    </a:lnTo>
                    <a:lnTo>
                      <a:pt x="18" y="6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9" name="Freeform 10029">
                <a:extLst>
                  <a:ext uri="{FF2B5EF4-FFF2-40B4-BE49-F238E27FC236}">
                    <a16:creationId xmlns:a16="http://schemas.microsoft.com/office/drawing/2014/main" id="{95BDEB3D-CFEB-4384-BEBB-6F5DFCB41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115"/>
                <a:ext cx="55" cy="6"/>
              </a:xfrm>
              <a:custGeom>
                <a:avLst/>
                <a:gdLst>
                  <a:gd name="T0" fmla="*/ 55 w 55"/>
                  <a:gd name="T1" fmla="*/ 1 h 6"/>
                  <a:gd name="T2" fmla="*/ 55 w 55"/>
                  <a:gd name="T3" fmla="*/ 1 h 6"/>
                  <a:gd name="T4" fmla="*/ 49 w 55"/>
                  <a:gd name="T5" fmla="*/ 4 h 6"/>
                  <a:gd name="T6" fmla="*/ 42 w 55"/>
                  <a:gd name="T7" fmla="*/ 6 h 6"/>
                  <a:gd name="T8" fmla="*/ 36 w 55"/>
                  <a:gd name="T9" fmla="*/ 4 h 6"/>
                  <a:gd name="T10" fmla="*/ 28 w 55"/>
                  <a:gd name="T11" fmla="*/ 3 h 6"/>
                  <a:gd name="T12" fmla="*/ 15 w 55"/>
                  <a:gd name="T13" fmla="*/ 0 h 6"/>
                  <a:gd name="T14" fmla="*/ 7 w 55"/>
                  <a:gd name="T15" fmla="*/ 0 h 6"/>
                  <a:gd name="T16" fmla="*/ 0 w 55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6">
                    <a:moveTo>
                      <a:pt x="55" y="1"/>
                    </a:moveTo>
                    <a:lnTo>
                      <a:pt x="55" y="1"/>
                    </a:lnTo>
                    <a:lnTo>
                      <a:pt x="49" y="4"/>
                    </a:lnTo>
                    <a:lnTo>
                      <a:pt x="42" y="6"/>
                    </a:lnTo>
                    <a:lnTo>
                      <a:pt x="36" y="4"/>
                    </a:lnTo>
                    <a:lnTo>
                      <a:pt x="28" y="3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0" name="Freeform 10030">
                <a:extLst>
                  <a:ext uri="{FF2B5EF4-FFF2-40B4-BE49-F238E27FC236}">
                    <a16:creationId xmlns:a16="http://schemas.microsoft.com/office/drawing/2014/main" id="{CBD8A250-17F3-4A6B-AAC8-7497BF17F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154"/>
                <a:ext cx="57" cy="6"/>
              </a:xfrm>
              <a:custGeom>
                <a:avLst/>
                <a:gdLst>
                  <a:gd name="T0" fmla="*/ 57 w 57"/>
                  <a:gd name="T1" fmla="*/ 0 h 6"/>
                  <a:gd name="T2" fmla="*/ 57 w 57"/>
                  <a:gd name="T3" fmla="*/ 0 h 6"/>
                  <a:gd name="T4" fmla="*/ 51 w 57"/>
                  <a:gd name="T5" fmla="*/ 3 h 6"/>
                  <a:gd name="T6" fmla="*/ 45 w 57"/>
                  <a:gd name="T7" fmla="*/ 6 h 6"/>
                  <a:gd name="T8" fmla="*/ 37 w 57"/>
                  <a:gd name="T9" fmla="*/ 6 h 6"/>
                  <a:gd name="T10" fmla="*/ 30 w 57"/>
                  <a:gd name="T11" fmla="*/ 6 h 6"/>
                  <a:gd name="T12" fmla="*/ 15 w 57"/>
                  <a:gd name="T13" fmla="*/ 4 h 6"/>
                  <a:gd name="T14" fmla="*/ 0 w 57"/>
                  <a:gd name="T15" fmla="*/ 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6">
                    <a:moveTo>
                      <a:pt x="57" y="0"/>
                    </a:moveTo>
                    <a:lnTo>
                      <a:pt x="57" y="0"/>
                    </a:lnTo>
                    <a:lnTo>
                      <a:pt x="51" y="3"/>
                    </a:lnTo>
                    <a:lnTo>
                      <a:pt x="45" y="6"/>
                    </a:lnTo>
                    <a:lnTo>
                      <a:pt x="37" y="6"/>
                    </a:lnTo>
                    <a:lnTo>
                      <a:pt x="30" y="6"/>
                    </a:lnTo>
                    <a:lnTo>
                      <a:pt x="15" y="4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1" name="Freeform 10031">
                <a:extLst>
                  <a:ext uri="{FF2B5EF4-FFF2-40B4-BE49-F238E27FC236}">
                    <a16:creationId xmlns:a16="http://schemas.microsoft.com/office/drawing/2014/main" id="{9A87FC71-F10F-4AA2-B62B-663B67D30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319"/>
                <a:ext cx="55" cy="10"/>
              </a:xfrm>
              <a:custGeom>
                <a:avLst/>
                <a:gdLst>
                  <a:gd name="T0" fmla="*/ 55 w 55"/>
                  <a:gd name="T1" fmla="*/ 6 h 10"/>
                  <a:gd name="T2" fmla="*/ 55 w 55"/>
                  <a:gd name="T3" fmla="*/ 6 h 10"/>
                  <a:gd name="T4" fmla="*/ 52 w 55"/>
                  <a:gd name="T5" fmla="*/ 9 h 10"/>
                  <a:gd name="T6" fmla="*/ 49 w 55"/>
                  <a:gd name="T7" fmla="*/ 10 h 10"/>
                  <a:gd name="T8" fmla="*/ 42 w 55"/>
                  <a:gd name="T9" fmla="*/ 10 h 10"/>
                  <a:gd name="T10" fmla="*/ 36 w 55"/>
                  <a:gd name="T11" fmla="*/ 9 h 10"/>
                  <a:gd name="T12" fmla="*/ 28 w 55"/>
                  <a:gd name="T13" fmla="*/ 6 h 10"/>
                  <a:gd name="T14" fmla="*/ 13 w 55"/>
                  <a:gd name="T15" fmla="*/ 0 h 10"/>
                  <a:gd name="T16" fmla="*/ 6 w 55"/>
                  <a:gd name="T17" fmla="*/ 0 h 10"/>
                  <a:gd name="T18" fmla="*/ 0 w 55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10">
                    <a:moveTo>
                      <a:pt x="55" y="6"/>
                    </a:moveTo>
                    <a:lnTo>
                      <a:pt x="55" y="6"/>
                    </a:lnTo>
                    <a:lnTo>
                      <a:pt x="52" y="9"/>
                    </a:lnTo>
                    <a:lnTo>
                      <a:pt x="49" y="10"/>
                    </a:lnTo>
                    <a:lnTo>
                      <a:pt x="42" y="10"/>
                    </a:lnTo>
                    <a:lnTo>
                      <a:pt x="36" y="9"/>
                    </a:lnTo>
                    <a:lnTo>
                      <a:pt x="28" y="6"/>
                    </a:lnTo>
                    <a:lnTo>
                      <a:pt x="13" y="0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2" name="Freeform 10032">
                <a:extLst>
                  <a:ext uri="{FF2B5EF4-FFF2-40B4-BE49-F238E27FC236}">
                    <a16:creationId xmlns:a16="http://schemas.microsoft.com/office/drawing/2014/main" id="{0AB7BDBD-0E03-4B26-9D79-99AA78B67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394"/>
                <a:ext cx="48" cy="12"/>
              </a:xfrm>
              <a:custGeom>
                <a:avLst/>
                <a:gdLst>
                  <a:gd name="T0" fmla="*/ 48 w 48"/>
                  <a:gd name="T1" fmla="*/ 0 h 12"/>
                  <a:gd name="T2" fmla="*/ 48 w 48"/>
                  <a:gd name="T3" fmla="*/ 0 h 12"/>
                  <a:gd name="T4" fmla="*/ 36 w 48"/>
                  <a:gd name="T5" fmla="*/ 4 h 12"/>
                  <a:gd name="T6" fmla="*/ 24 w 48"/>
                  <a:gd name="T7" fmla="*/ 6 h 12"/>
                  <a:gd name="T8" fmla="*/ 12 w 48"/>
                  <a:gd name="T9" fmla="*/ 9 h 12"/>
                  <a:gd name="T10" fmla="*/ 0 w 48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2">
                    <a:moveTo>
                      <a:pt x="48" y="0"/>
                    </a:moveTo>
                    <a:lnTo>
                      <a:pt x="48" y="0"/>
                    </a:lnTo>
                    <a:lnTo>
                      <a:pt x="36" y="4"/>
                    </a:lnTo>
                    <a:lnTo>
                      <a:pt x="24" y="6"/>
                    </a:lnTo>
                    <a:lnTo>
                      <a:pt x="12" y="9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3" name="Freeform 10033">
                <a:extLst>
                  <a:ext uri="{FF2B5EF4-FFF2-40B4-BE49-F238E27FC236}">
                    <a16:creationId xmlns:a16="http://schemas.microsoft.com/office/drawing/2014/main" id="{D47DDF5A-7B41-4381-9B50-E84BC8F00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2439"/>
                <a:ext cx="84" cy="22"/>
              </a:xfrm>
              <a:custGeom>
                <a:avLst/>
                <a:gdLst>
                  <a:gd name="T0" fmla="*/ 84 w 84"/>
                  <a:gd name="T1" fmla="*/ 0 h 22"/>
                  <a:gd name="T2" fmla="*/ 84 w 84"/>
                  <a:gd name="T3" fmla="*/ 0 h 22"/>
                  <a:gd name="T4" fmla="*/ 80 w 84"/>
                  <a:gd name="T5" fmla="*/ 3 h 22"/>
                  <a:gd name="T6" fmla="*/ 75 w 84"/>
                  <a:gd name="T7" fmla="*/ 7 h 22"/>
                  <a:gd name="T8" fmla="*/ 71 w 84"/>
                  <a:gd name="T9" fmla="*/ 10 h 22"/>
                  <a:gd name="T10" fmla="*/ 66 w 84"/>
                  <a:gd name="T11" fmla="*/ 13 h 22"/>
                  <a:gd name="T12" fmla="*/ 66 w 84"/>
                  <a:gd name="T13" fmla="*/ 13 h 22"/>
                  <a:gd name="T14" fmla="*/ 54 w 84"/>
                  <a:gd name="T15" fmla="*/ 18 h 22"/>
                  <a:gd name="T16" fmla="*/ 41 w 84"/>
                  <a:gd name="T17" fmla="*/ 21 h 22"/>
                  <a:gd name="T18" fmla="*/ 41 w 84"/>
                  <a:gd name="T19" fmla="*/ 21 h 22"/>
                  <a:gd name="T20" fmla="*/ 27 w 84"/>
                  <a:gd name="T21" fmla="*/ 22 h 22"/>
                  <a:gd name="T22" fmla="*/ 15 w 84"/>
                  <a:gd name="T23" fmla="*/ 22 h 22"/>
                  <a:gd name="T24" fmla="*/ 0 w 84"/>
                  <a:gd name="T25" fmla="*/ 21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4" h="22">
                    <a:moveTo>
                      <a:pt x="84" y="0"/>
                    </a:moveTo>
                    <a:lnTo>
                      <a:pt x="84" y="0"/>
                    </a:lnTo>
                    <a:lnTo>
                      <a:pt x="80" y="3"/>
                    </a:lnTo>
                    <a:lnTo>
                      <a:pt x="75" y="7"/>
                    </a:lnTo>
                    <a:lnTo>
                      <a:pt x="71" y="10"/>
                    </a:lnTo>
                    <a:lnTo>
                      <a:pt x="66" y="13"/>
                    </a:lnTo>
                    <a:lnTo>
                      <a:pt x="54" y="18"/>
                    </a:lnTo>
                    <a:lnTo>
                      <a:pt x="41" y="21"/>
                    </a:lnTo>
                    <a:lnTo>
                      <a:pt x="27" y="22"/>
                    </a:lnTo>
                    <a:lnTo>
                      <a:pt x="15" y="22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4" name="Freeform 10034">
                <a:extLst>
                  <a:ext uri="{FF2B5EF4-FFF2-40B4-BE49-F238E27FC236}">
                    <a16:creationId xmlns:a16="http://schemas.microsoft.com/office/drawing/2014/main" id="{5DB84F5B-DEDD-4596-AB37-12A9D289F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1777"/>
                <a:ext cx="93" cy="12"/>
              </a:xfrm>
              <a:custGeom>
                <a:avLst/>
                <a:gdLst>
                  <a:gd name="T0" fmla="*/ 0 w 93"/>
                  <a:gd name="T1" fmla="*/ 8 h 12"/>
                  <a:gd name="T2" fmla="*/ 0 w 93"/>
                  <a:gd name="T3" fmla="*/ 8 h 12"/>
                  <a:gd name="T4" fmla="*/ 3 w 93"/>
                  <a:gd name="T5" fmla="*/ 11 h 12"/>
                  <a:gd name="T6" fmla="*/ 8 w 93"/>
                  <a:gd name="T7" fmla="*/ 12 h 12"/>
                  <a:gd name="T8" fmla="*/ 20 w 93"/>
                  <a:gd name="T9" fmla="*/ 12 h 12"/>
                  <a:gd name="T10" fmla="*/ 33 w 93"/>
                  <a:gd name="T11" fmla="*/ 12 h 12"/>
                  <a:gd name="T12" fmla="*/ 44 w 93"/>
                  <a:gd name="T13" fmla="*/ 11 h 12"/>
                  <a:gd name="T14" fmla="*/ 44 w 93"/>
                  <a:gd name="T15" fmla="*/ 11 h 12"/>
                  <a:gd name="T16" fmla="*/ 71 w 93"/>
                  <a:gd name="T17" fmla="*/ 6 h 12"/>
                  <a:gd name="T18" fmla="*/ 84 w 93"/>
                  <a:gd name="T19" fmla="*/ 3 h 12"/>
                  <a:gd name="T20" fmla="*/ 93 w 93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3" h="12">
                    <a:moveTo>
                      <a:pt x="0" y="8"/>
                    </a:moveTo>
                    <a:lnTo>
                      <a:pt x="0" y="8"/>
                    </a:lnTo>
                    <a:lnTo>
                      <a:pt x="3" y="11"/>
                    </a:lnTo>
                    <a:lnTo>
                      <a:pt x="8" y="12"/>
                    </a:lnTo>
                    <a:lnTo>
                      <a:pt x="20" y="12"/>
                    </a:lnTo>
                    <a:lnTo>
                      <a:pt x="33" y="12"/>
                    </a:lnTo>
                    <a:lnTo>
                      <a:pt x="44" y="11"/>
                    </a:lnTo>
                    <a:lnTo>
                      <a:pt x="71" y="6"/>
                    </a:lnTo>
                    <a:lnTo>
                      <a:pt x="84" y="3"/>
                    </a:lnTo>
                    <a:lnTo>
                      <a:pt x="9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5" name="Freeform 10035">
                <a:extLst>
                  <a:ext uri="{FF2B5EF4-FFF2-40B4-BE49-F238E27FC236}">
                    <a16:creationId xmlns:a16="http://schemas.microsoft.com/office/drawing/2014/main" id="{642B586F-67FB-41E5-A807-809378B7C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813"/>
                <a:ext cx="84" cy="50"/>
              </a:xfrm>
              <a:custGeom>
                <a:avLst/>
                <a:gdLst>
                  <a:gd name="T0" fmla="*/ 84 w 84"/>
                  <a:gd name="T1" fmla="*/ 0 h 50"/>
                  <a:gd name="T2" fmla="*/ 84 w 84"/>
                  <a:gd name="T3" fmla="*/ 0 h 50"/>
                  <a:gd name="T4" fmla="*/ 84 w 84"/>
                  <a:gd name="T5" fmla="*/ 8 h 50"/>
                  <a:gd name="T6" fmla="*/ 79 w 84"/>
                  <a:gd name="T7" fmla="*/ 12 h 50"/>
                  <a:gd name="T8" fmla="*/ 75 w 84"/>
                  <a:gd name="T9" fmla="*/ 17 h 50"/>
                  <a:gd name="T10" fmla="*/ 67 w 84"/>
                  <a:gd name="T11" fmla="*/ 21 h 50"/>
                  <a:gd name="T12" fmla="*/ 54 w 84"/>
                  <a:gd name="T13" fmla="*/ 27 h 50"/>
                  <a:gd name="T14" fmla="*/ 40 w 84"/>
                  <a:gd name="T15" fmla="*/ 30 h 50"/>
                  <a:gd name="T16" fmla="*/ 40 w 84"/>
                  <a:gd name="T17" fmla="*/ 30 h 50"/>
                  <a:gd name="T18" fmla="*/ 28 w 84"/>
                  <a:gd name="T19" fmla="*/ 33 h 50"/>
                  <a:gd name="T20" fmla="*/ 18 w 84"/>
                  <a:gd name="T21" fmla="*/ 36 h 50"/>
                  <a:gd name="T22" fmla="*/ 9 w 84"/>
                  <a:gd name="T23" fmla="*/ 41 h 50"/>
                  <a:gd name="T24" fmla="*/ 0 w 84"/>
                  <a:gd name="T25" fmla="*/ 5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4" h="50">
                    <a:moveTo>
                      <a:pt x="84" y="0"/>
                    </a:moveTo>
                    <a:lnTo>
                      <a:pt x="84" y="0"/>
                    </a:lnTo>
                    <a:lnTo>
                      <a:pt x="84" y="8"/>
                    </a:lnTo>
                    <a:lnTo>
                      <a:pt x="79" y="12"/>
                    </a:lnTo>
                    <a:lnTo>
                      <a:pt x="75" y="17"/>
                    </a:lnTo>
                    <a:lnTo>
                      <a:pt x="67" y="21"/>
                    </a:lnTo>
                    <a:lnTo>
                      <a:pt x="54" y="27"/>
                    </a:lnTo>
                    <a:lnTo>
                      <a:pt x="40" y="30"/>
                    </a:lnTo>
                    <a:lnTo>
                      <a:pt x="28" y="33"/>
                    </a:lnTo>
                    <a:lnTo>
                      <a:pt x="18" y="36"/>
                    </a:lnTo>
                    <a:lnTo>
                      <a:pt x="9" y="41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6" name="Freeform 10036">
                <a:extLst>
                  <a:ext uri="{FF2B5EF4-FFF2-40B4-BE49-F238E27FC236}">
                    <a16:creationId xmlns:a16="http://schemas.microsoft.com/office/drawing/2014/main" id="{969C6055-E9C9-4395-B38C-98E9923D0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941"/>
                <a:ext cx="70" cy="9"/>
              </a:xfrm>
              <a:custGeom>
                <a:avLst/>
                <a:gdLst>
                  <a:gd name="T0" fmla="*/ 70 w 70"/>
                  <a:gd name="T1" fmla="*/ 4 h 9"/>
                  <a:gd name="T2" fmla="*/ 70 w 70"/>
                  <a:gd name="T3" fmla="*/ 4 h 9"/>
                  <a:gd name="T4" fmla="*/ 63 w 70"/>
                  <a:gd name="T5" fmla="*/ 9 h 9"/>
                  <a:gd name="T6" fmla="*/ 52 w 70"/>
                  <a:gd name="T7" fmla="*/ 9 h 9"/>
                  <a:gd name="T8" fmla="*/ 43 w 70"/>
                  <a:gd name="T9" fmla="*/ 7 h 9"/>
                  <a:gd name="T10" fmla="*/ 33 w 70"/>
                  <a:gd name="T11" fmla="*/ 4 h 9"/>
                  <a:gd name="T12" fmla="*/ 15 w 70"/>
                  <a:gd name="T13" fmla="*/ 1 h 9"/>
                  <a:gd name="T14" fmla="*/ 7 w 70"/>
                  <a:gd name="T15" fmla="*/ 0 h 9"/>
                  <a:gd name="T16" fmla="*/ 0 w 70"/>
                  <a:gd name="T17" fmla="*/ 1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9">
                    <a:moveTo>
                      <a:pt x="70" y="4"/>
                    </a:moveTo>
                    <a:lnTo>
                      <a:pt x="70" y="4"/>
                    </a:lnTo>
                    <a:lnTo>
                      <a:pt x="63" y="9"/>
                    </a:lnTo>
                    <a:lnTo>
                      <a:pt x="52" y="9"/>
                    </a:lnTo>
                    <a:lnTo>
                      <a:pt x="43" y="7"/>
                    </a:lnTo>
                    <a:lnTo>
                      <a:pt x="33" y="4"/>
                    </a:lnTo>
                    <a:lnTo>
                      <a:pt x="15" y="1"/>
                    </a:lnTo>
                    <a:lnTo>
                      <a:pt x="7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7" name="Freeform 10037">
                <a:extLst>
                  <a:ext uri="{FF2B5EF4-FFF2-40B4-BE49-F238E27FC236}">
                    <a16:creationId xmlns:a16="http://schemas.microsoft.com/office/drawing/2014/main" id="{AAD25BF9-1FBC-4CD0-8EEF-494953593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059"/>
                <a:ext cx="73" cy="9"/>
              </a:xfrm>
              <a:custGeom>
                <a:avLst/>
                <a:gdLst>
                  <a:gd name="T0" fmla="*/ 73 w 73"/>
                  <a:gd name="T1" fmla="*/ 3 h 9"/>
                  <a:gd name="T2" fmla="*/ 73 w 73"/>
                  <a:gd name="T3" fmla="*/ 3 h 9"/>
                  <a:gd name="T4" fmla="*/ 69 w 73"/>
                  <a:gd name="T5" fmla="*/ 6 h 9"/>
                  <a:gd name="T6" fmla="*/ 63 w 73"/>
                  <a:gd name="T7" fmla="*/ 6 h 9"/>
                  <a:gd name="T8" fmla="*/ 51 w 73"/>
                  <a:gd name="T9" fmla="*/ 5 h 9"/>
                  <a:gd name="T10" fmla="*/ 39 w 73"/>
                  <a:gd name="T11" fmla="*/ 2 h 9"/>
                  <a:gd name="T12" fmla="*/ 27 w 73"/>
                  <a:gd name="T13" fmla="*/ 0 h 9"/>
                  <a:gd name="T14" fmla="*/ 27 w 73"/>
                  <a:gd name="T15" fmla="*/ 0 h 9"/>
                  <a:gd name="T16" fmla="*/ 21 w 73"/>
                  <a:gd name="T17" fmla="*/ 2 h 9"/>
                  <a:gd name="T18" fmla="*/ 13 w 73"/>
                  <a:gd name="T19" fmla="*/ 3 h 9"/>
                  <a:gd name="T20" fmla="*/ 0 w 73"/>
                  <a:gd name="T21" fmla="*/ 9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9">
                    <a:moveTo>
                      <a:pt x="73" y="3"/>
                    </a:moveTo>
                    <a:lnTo>
                      <a:pt x="73" y="3"/>
                    </a:lnTo>
                    <a:lnTo>
                      <a:pt x="69" y="6"/>
                    </a:lnTo>
                    <a:lnTo>
                      <a:pt x="63" y="6"/>
                    </a:lnTo>
                    <a:lnTo>
                      <a:pt x="51" y="5"/>
                    </a:lnTo>
                    <a:lnTo>
                      <a:pt x="39" y="2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3" y="3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8" name="Freeform 10038">
                <a:extLst>
                  <a:ext uri="{FF2B5EF4-FFF2-40B4-BE49-F238E27FC236}">
                    <a16:creationId xmlns:a16="http://schemas.microsoft.com/office/drawing/2014/main" id="{AAC221F5-ED81-44A6-9D32-59113E3D9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167"/>
                <a:ext cx="81" cy="12"/>
              </a:xfrm>
              <a:custGeom>
                <a:avLst/>
                <a:gdLst>
                  <a:gd name="T0" fmla="*/ 81 w 81"/>
                  <a:gd name="T1" fmla="*/ 6 h 12"/>
                  <a:gd name="T2" fmla="*/ 81 w 81"/>
                  <a:gd name="T3" fmla="*/ 6 h 12"/>
                  <a:gd name="T4" fmla="*/ 60 w 81"/>
                  <a:gd name="T5" fmla="*/ 9 h 12"/>
                  <a:gd name="T6" fmla="*/ 39 w 81"/>
                  <a:gd name="T7" fmla="*/ 12 h 12"/>
                  <a:gd name="T8" fmla="*/ 30 w 81"/>
                  <a:gd name="T9" fmla="*/ 12 h 12"/>
                  <a:gd name="T10" fmla="*/ 21 w 81"/>
                  <a:gd name="T11" fmla="*/ 11 h 12"/>
                  <a:gd name="T12" fmla="*/ 11 w 81"/>
                  <a:gd name="T13" fmla="*/ 6 h 12"/>
                  <a:gd name="T14" fmla="*/ 0 w 81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12">
                    <a:moveTo>
                      <a:pt x="81" y="6"/>
                    </a:moveTo>
                    <a:lnTo>
                      <a:pt x="81" y="6"/>
                    </a:lnTo>
                    <a:lnTo>
                      <a:pt x="60" y="9"/>
                    </a:lnTo>
                    <a:lnTo>
                      <a:pt x="39" y="12"/>
                    </a:lnTo>
                    <a:lnTo>
                      <a:pt x="30" y="12"/>
                    </a:lnTo>
                    <a:lnTo>
                      <a:pt x="21" y="11"/>
                    </a:lnTo>
                    <a:lnTo>
                      <a:pt x="11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9" name="Freeform 10039">
                <a:extLst>
                  <a:ext uri="{FF2B5EF4-FFF2-40B4-BE49-F238E27FC236}">
                    <a16:creationId xmlns:a16="http://schemas.microsoft.com/office/drawing/2014/main" id="{FBBE1AB8-6EEE-4705-A676-3D39894B1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256"/>
                <a:ext cx="65" cy="12"/>
              </a:xfrm>
              <a:custGeom>
                <a:avLst/>
                <a:gdLst>
                  <a:gd name="T0" fmla="*/ 65 w 65"/>
                  <a:gd name="T1" fmla="*/ 9 h 12"/>
                  <a:gd name="T2" fmla="*/ 65 w 65"/>
                  <a:gd name="T3" fmla="*/ 9 h 12"/>
                  <a:gd name="T4" fmla="*/ 56 w 65"/>
                  <a:gd name="T5" fmla="*/ 10 h 12"/>
                  <a:gd name="T6" fmla="*/ 48 w 65"/>
                  <a:gd name="T7" fmla="*/ 12 h 12"/>
                  <a:gd name="T8" fmla="*/ 39 w 65"/>
                  <a:gd name="T9" fmla="*/ 10 h 12"/>
                  <a:gd name="T10" fmla="*/ 32 w 65"/>
                  <a:gd name="T11" fmla="*/ 9 h 12"/>
                  <a:gd name="T12" fmla="*/ 17 w 65"/>
                  <a:gd name="T13" fmla="*/ 4 h 12"/>
                  <a:gd name="T14" fmla="*/ 0 w 65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12">
                    <a:moveTo>
                      <a:pt x="65" y="9"/>
                    </a:moveTo>
                    <a:lnTo>
                      <a:pt x="65" y="9"/>
                    </a:lnTo>
                    <a:lnTo>
                      <a:pt x="56" y="10"/>
                    </a:lnTo>
                    <a:lnTo>
                      <a:pt x="48" y="12"/>
                    </a:lnTo>
                    <a:lnTo>
                      <a:pt x="39" y="10"/>
                    </a:lnTo>
                    <a:lnTo>
                      <a:pt x="32" y="9"/>
                    </a:lnTo>
                    <a:lnTo>
                      <a:pt x="17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0" name="Freeform 10040">
                <a:extLst>
                  <a:ext uri="{FF2B5EF4-FFF2-40B4-BE49-F238E27FC236}">
                    <a16:creationId xmlns:a16="http://schemas.microsoft.com/office/drawing/2014/main" id="{B5518CD1-044F-4500-A508-22A683B8A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212"/>
                <a:ext cx="65" cy="9"/>
              </a:xfrm>
              <a:custGeom>
                <a:avLst/>
                <a:gdLst>
                  <a:gd name="T0" fmla="*/ 65 w 65"/>
                  <a:gd name="T1" fmla="*/ 5 h 9"/>
                  <a:gd name="T2" fmla="*/ 65 w 65"/>
                  <a:gd name="T3" fmla="*/ 5 h 9"/>
                  <a:gd name="T4" fmla="*/ 57 w 65"/>
                  <a:gd name="T5" fmla="*/ 5 h 9"/>
                  <a:gd name="T6" fmla="*/ 51 w 65"/>
                  <a:gd name="T7" fmla="*/ 3 h 9"/>
                  <a:gd name="T8" fmla="*/ 44 w 65"/>
                  <a:gd name="T9" fmla="*/ 2 h 9"/>
                  <a:gd name="T10" fmla="*/ 36 w 65"/>
                  <a:gd name="T11" fmla="*/ 0 h 9"/>
                  <a:gd name="T12" fmla="*/ 36 w 65"/>
                  <a:gd name="T13" fmla="*/ 0 h 9"/>
                  <a:gd name="T14" fmla="*/ 30 w 65"/>
                  <a:gd name="T15" fmla="*/ 2 h 9"/>
                  <a:gd name="T16" fmla="*/ 24 w 65"/>
                  <a:gd name="T17" fmla="*/ 3 h 9"/>
                  <a:gd name="T18" fmla="*/ 11 w 65"/>
                  <a:gd name="T19" fmla="*/ 6 h 9"/>
                  <a:gd name="T20" fmla="*/ 11 w 65"/>
                  <a:gd name="T21" fmla="*/ 6 h 9"/>
                  <a:gd name="T22" fmla="*/ 0 w 65"/>
                  <a:gd name="T23" fmla="*/ 9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9">
                    <a:moveTo>
                      <a:pt x="65" y="5"/>
                    </a:moveTo>
                    <a:lnTo>
                      <a:pt x="65" y="5"/>
                    </a:lnTo>
                    <a:lnTo>
                      <a:pt x="57" y="5"/>
                    </a:lnTo>
                    <a:lnTo>
                      <a:pt x="51" y="3"/>
                    </a:lnTo>
                    <a:lnTo>
                      <a:pt x="44" y="2"/>
                    </a:lnTo>
                    <a:lnTo>
                      <a:pt x="36" y="0"/>
                    </a:lnTo>
                    <a:lnTo>
                      <a:pt x="30" y="2"/>
                    </a:lnTo>
                    <a:lnTo>
                      <a:pt x="24" y="3"/>
                    </a:lnTo>
                    <a:lnTo>
                      <a:pt x="11" y="6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1" name="Freeform 10041">
                <a:extLst>
                  <a:ext uri="{FF2B5EF4-FFF2-40B4-BE49-F238E27FC236}">
                    <a16:creationId xmlns:a16="http://schemas.microsoft.com/office/drawing/2014/main" id="{D542AAE5-45D4-4CFA-A6F7-436BD7940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100"/>
                <a:ext cx="69" cy="10"/>
              </a:xfrm>
              <a:custGeom>
                <a:avLst/>
                <a:gdLst>
                  <a:gd name="T0" fmla="*/ 69 w 69"/>
                  <a:gd name="T1" fmla="*/ 10 h 10"/>
                  <a:gd name="T2" fmla="*/ 69 w 69"/>
                  <a:gd name="T3" fmla="*/ 10 h 10"/>
                  <a:gd name="T4" fmla="*/ 65 w 69"/>
                  <a:gd name="T5" fmla="*/ 9 h 10"/>
                  <a:gd name="T6" fmla="*/ 59 w 69"/>
                  <a:gd name="T7" fmla="*/ 7 h 10"/>
                  <a:gd name="T8" fmla="*/ 48 w 69"/>
                  <a:gd name="T9" fmla="*/ 7 h 10"/>
                  <a:gd name="T10" fmla="*/ 36 w 69"/>
                  <a:gd name="T11" fmla="*/ 7 h 10"/>
                  <a:gd name="T12" fmla="*/ 26 w 69"/>
                  <a:gd name="T13" fmla="*/ 4 h 10"/>
                  <a:gd name="T14" fmla="*/ 26 w 69"/>
                  <a:gd name="T15" fmla="*/ 4 h 10"/>
                  <a:gd name="T16" fmla="*/ 9 w 69"/>
                  <a:gd name="T17" fmla="*/ 1 h 10"/>
                  <a:gd name="T18" fmla="*/ 3 w 69"/>
                  <a:gd name="T19" fmla="*/ 0 h 10"/>
                  <a:gd name="T20" fmla="*/ 0 w 69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10">
                    <a:moveTo>
                      <a:pt x="69" y="10"/>
                    </a:moveTo>
                    <a:lnTo>
                      <a:pt x="69" y="10"/>
                    </a:lnTo>
                    <a:lnTo>
                      <a:pt x="65" y="9"/>
                    </a:lnTo>
                    <a:lnTo>
                      <a:pt x="59" y="7"/>
                    </a:lnTo>
                    <a:lnTo>
                      <a:pt x="48" y="7"/>
                    </a:lnTo>
                    <a:lnTo>
                      <a:pt x="36" y="7"/>
                    </a:lnTo>
                    <a:lnTo>
                      <a:pt x="26" y="4"/>
                    </a:lnTo>
                    <a:lnTo>
                      <a:pt x="9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2" name="Freeform 10042">
                <a:extLst>
                  <a:ext uri="{FF2B5EF4-FFF2-40B4-BE49-F238E27FC236}">
                    <a16:creationId xmlns:a16="http://schemas.microsoft.com/office/drawing/2014/main" id="{D4F7DC3F-91B0-417D-874E-36632E5B9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1984"/>
                <a:ext cx="61" cy="21"/>
              </a:xfrm>
              <a:custGeom>
                <a:avLst/>
                <a:gdLst>
                  <a:gd name="T0" fmla="*/ 61 w 61"/>
                  <a:gd name="T1" fmla="*/ 18 h 21"/>
                  <a:gd name="T2" fmla="*/ 61 w 61"/>
                  <a:gd name="T3" fmla="*/ 18 h 21"/>
                  <a:gd name="T4" fmla="*/ 58 w 61"/>
                  <a:gd name="T5" fmla="*/ 21 h 21"/>
                  <a:gd name="T6" fmla="*/ 54 w 61"/>
                  <a:gd name="T7" fmla="*/ 21 h 21"/>
                  <a:gd name="T8" fmla="*/ 42 w 61"/>
                  <a:gd name="T9" fmla="*/ 21 h 21"/>
                  <a:gd name="T10" fmla="*/ 30 w 61"/>
                  <a:gd name="T11" fmla="*/ 20 h 21"/>
                  <a:gd name="T12" fmla="*/ 21 w 61"/>
                  <a:gd name="T13" fmla="*/ 15 h 21"/>
                  <a:gd name="T14" fmla="*/ 21 w 61"/>
                  <a:gd name="T15" fmla="*/ 15 h 21"/>
                  <a:gd name="T16" fmla="*/ 13 w 61"/>
                  <a:gd name="T17" fmla="*/ 11 h 21"/>
                  <a:gd name="T18" fmla="*/ 7 w 61"/>
                  <a:gd name="T19" fmla="*/ 6 h 21"/>
                  <a:gd name="T20" fmla="*/ 0 w 61"/>
                  <a:gd name="T21" fmla="*/ 0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21">
                    <a:moveTo>
                      <a:pt x="61" y="18"/>
                    </a:moveTo>
                    <a:lnTo>
                      <a:pt x="61" y="18"/>
                    </a:lnTo>
                    <a:lnTo>
                      <a:pt x="58" y="21"/>
                    </a:lnTo>
                    <a:lnTo>
                      <a:pt x="54" y="21"/>
                    </a:lnTo>
                    <a:lnTo>
                      <a:pt x="42" y="21"/>
                    </a:lnTo>
                    <a:lnTo>
                      <a:pt x="30" y="20"/>
                    </a:lnTo>
                    <a:lnTo>
                      <a:pt x="21" y="15"/>
                    </a:lnTo>
                    <a:lnTo>
                      <a:pt x="13" y="11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3" name="Freeform 10043">
                <a:extLst>
                  <a:ext uri="{FF2B5EF4-FFF2-40B4-BE49-F238E27FC236}">
                    <a16:creationId xmlns:a16="http://schemas.microsoft.com/office/drawing/2014/main" id="{ED4D77D0-C990-48CB-AEFC-EFBFA0EAD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1894"/>
                <a:ext cx="61" cy="9"/>
              </a:xfrm>
              <a:custGeom>
                <a:avLst/>
                <a:gdLst>
                  <a:gd name="T0" fmla="*/ 61 w 61"/>
                  <a:gd name="T1" fmla="*/ 3 h 9"/>
                  <a:gd name="T2" fmla="*/ 61 w 61"/>
                  <a:gd name="T3" fmla="*/ 3 h 9"/>
                  <a:gd name="T4" fmla="*/ 52 w 61"/>
                  <a:gd name="T5" fmla="*/ 0 h 9"/>
                  <a:gd name="T6" fmla="*/ 42 w 61"/>
                  <a:gd name="T7" fmla="*/ 0 h 9"/>
                  <a:gd name="T8" fmla="*/ 31 w 61"/>
                  <a:gd name="T9" fmla="*/ 2 h 9"/>
                  <a:gd name="T10" fmla="*/ 21 w 61"/>
                  <a:gd name="T11" fmla="*/ 3 h 9"/>
                  <a:gd name="T12" fmla="*/ 21 w 61"/>
                  <a:gd name="T13" fmla="*/ 3 h 9"/>
                  <a:gd name="T14" fmla="*/ 7 w 61"/>
                  <a:gd name="T15" fmla="*/ 8 h 9"/>
                  <a:gd name="T16" fmla="*/ 0 w 61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9">
                    <a:moveTo>
                      <a:pt x="61" y="3"/>
                    </a:moveTo>
                    <a:lnTo>
                      <a:pt x="61" y="3"/>
                    </a:lnTo>
                    <a:lnTo>
                      <a:pt x="52" y="0"/>
                    </a:lnTo>
                    <a:lnTo>
                      <a:pt x="42" y="0"/>
                    </a:lnTo>
                    <a:lnTo>
                      <a:pt x="31" y="2"/>
                    </a:lnTo>
                    <a:lnTo>
                      <a:pt x="21" y="3"/>
                    </a:lnTo>
                    <a:lnTo>
                      <a:pt x="7" y="8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4" name="Freeform 10044">
                <a:extLst>
                  <a:ext uri="{FF2B5EF4-FFF2-40B4-BE49-F238E27FC236}">
                    <a16:creationId xmlns:a16="http://schemas.microsoft.com/office/drawing/2014/main" id="{6A40A7D1-3FC8-46F0-8760-863C012EE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731"/>
                <a:ext cx="90" cy="16"/>
              </a:xfrm>
              <a:custGeom>
                <a:avLst/>
                <a:gdLst>
                  <a:gd name="T0" fmla="*/ 90 w 90"/>
                  <a:gd name="T1" fmla="*/ 15 h 16"/>
                  <a:gd name="T2" fmla="*/ 90 w 90"/>
                  <a:gd name="T3" fmla="*/ 15 h 16"/>
                  <a:gd name="T4" fmla="*/ 87 w 90"/>
                  <a:gd name="T5" fmla="*/ 16 h 16"/>
                  <a:gd name="T6" fmla="*/ 81 w 90"/>
                  <a:gd name="T7" fmla="*/ 16 h 16"/>
                  <a:gd name="T8" fmla="*/ 71 w 90"/>
                  <a:gd name="T9" fmla="*/ 13 h 16"/>
                  <a:gd name="T10" fmla="*/ 60 w 90"/>
                  <a:gd name="T11" fmla="*/ 9 h 16"/>
                  <a:gd name="T12" fmla="*/ 51 w 90"/>
                  <a:gd name="T13" fmla="*/ 4 h 16"/>
                  <a:gd name="T14" fmla="*/ 51 w 90"/>
                  <a:gd name="T15" fmla="*/ 4 h 16"/>
                  <a:gd name="T16" fmla="*/ 36 w 90"/>
                  <a:gd name="T17" fmla="*/ 1 h 16"/>
                  <a:gd name="T18" fmla="*/ 21 w 90"/>
                  <a:gd name="T19" fmla="*/ 0 h 16"/>
                  <a:gd name="T20" fmla="*/ 8 w 90"/>
                  <a:gd name="T21" fmla="*/ 0 h 16"/>
                  <a:gd name="T22" fmla="*/ 0 w 90"/>
                  <a:gd name="T23" fmla="*/ 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0" h="16">
                    <a:moveTo>
                      <a:pt x="90" y="15"/>
                    </a:moveTo>
                    <a:lnTo>
                      <a:pt x="90" y="15"/>
                    </a:lnTo>
                    <a:lnTo>
                      <a:pt x="87" y="16"/>
                    </a:lnTo>
                    <a:lnTo>
                      <a:pt x="81" y="16"/>
                    </a:lnTo>
                    <a:lnTo>
                      <a:pt x="71" y="13"/>
                    </a:lnTo>
                    <a:lnTo>
                      <a:pt x="60" y="9"/>
                    </a:lnTo>
                    <a:lnTo>
                      <a:pt x="51" y="4"/>
                    </a:lnTo>
                    <a:lnTo>
                      <a:pt x="36" y="1"/>
                    </a:lnTo>
                    <a:lnTo>
                      <a:pt x="21" y="0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5" name="Freeform 10045">
                <a:extLst>
                  <a:ext uri="{FF2B5EF4-FFF2-40B4-BE49-F238E27FC236}">
                    <a16:creationId xmlns:a16="http://schemas.microsoft.com/office/drawing/2014/main" id="{3D994313-9EBB-47C8-A80A-868AE355A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893"/>
                <a:ext cx="84" cy="3"/>
              </a:xfrm>
              <a:custGeom>
                <a:avLst/>
                <a:gdLst>
                  <a:gd name="T0" fmla="*/ 0 w 84"/>
                  <a:gd name="T1" fmla="*/ 0 h 3"/>
                  <a:gd name="T2" fmla="*/ 0 w 84"/>
                  <a:gd name="T3" fmla="*/ 0 h 3"/>
                  <a:gd name="T4" fmla="*/ 11 w 84"/>
                  <a:gd name="T5" fmla="*/ 3 h 3"/>
                  <a:gd name="T6" fmla="*/ 21 w 84"/>
                  <a:gd name="T7" fmla="*/ 3 h 3"/>
                  <a:gd name="T8" fmla="*/ 42 w 84"/>
                  <a:gd name="T9" fmla="*/ 3 h 3"/>
                  <a:gd name="T10" fmla="*/ 42 w 84"/>
                  <a:gd name="T11" fmla="*/ 3 h 3"/>
                  <a:gd name="T12" fmla="*/ 65 w 84"/>
                  <a:gd name="T13" fmla="*/ 3 h 3"/>
                  <a:gd name="T14" fmla="*/ 77 w 84"/>
                  <a:gd name="T15" fmla="*/ 1 h 3"/>
                  <a:gd name="T16" fmla="*/ 84 w 84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3">
                    <a:moveTo>
                      <a:pt x="0" y="0"/>
                    </a:moveTo>
                    <a:lnTo>
                      <a:pt x="0" y="0"/>
                    </a:lnTo>
                    <a:lnTo>
                      <a:pt x="11" y="3"/>
                    </a:lnTo>
                    <a:lnTo>
                      <a:pt x="21" y="3"/>
                    </a:lnTo>
                    <a:lnTo>
                      <a:pt x="42" y="3"/>
                    </a:lnTo>
                    <a:lnTo>
                      <a:pt x="65" y="3"/>
                    </a:lnTo>
                    <a:lnTo>
                      <a:pt x="77" y="1"/>
                    </a:lnTo>
                    <a:lnTo>
                      <a:pt x="8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6" name="Freeform 10046">
                <a:extLst>
                  <a:ext uri="{FF2B5EF4-FFF2-40B4-BE49-F238E27FC236}">
                    <a16:creationId xmlns:a16="http://schemas.microsoft.com/office/drawing/2014/main" id="{3601EAE7-080C-4484-B390-F20FB7D39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840"/>
                <a:ext cx="13" cy="179"/>
              </a:xfrm>
              <a:custGeom>
                <a:avLst/>
                <a:gdLst>
                  <a:gd name="T0" fmla="*/ 6 w 13"/>
                  <a:gd name="T1" fmla="*/ 0 h 179"/>
                  <a:gd name="T2" fmla="*/ 6 w 13"/>
                  <a:gd name="T3" fmla="*/ 0 h 179"/>
                  <a:gd name="T4" fmla="*/ 6 w 13"/>
                  <a:gd name="T5" fmla="*/ 11 h 179"/>
                  <a:gd name="T6" fmla="*/ 6 w 13"/>
                  <a:gd name="T7" fmla="*/ 23 h 179"/>
                  <a:gd name="T8" fmla="*/ 9 w 13"/>
                  <a:gd name="T9" fmla="*/ 44 h 179"/>
                  <a:gd name="T10" fmla="*/ 12 w 13"/>
                  <a:gd name="T11" fmla="*/ 65 h 179"/>
                  <a:gd name="T12" fmla="*/ 13 w 13"/>
                  <a:gd name="T13" fmla="*/ 75 h 179"/>
                  <a:gd name="T14" fmla="*/ 12 w 13"/>
                  <a:gd name="T15" fmla="*/ 86 h 179"/>
                  <a:gd name="T16" fmla="*/ 12 w 13"/>
                  <a:gd name="T17" fmla="*/ 86 h 179"/>
                  <a:gd name="T18" fmla="*/ 9 w 13"/>
                  <a:gd name="T19" fmla="*/ 108 h 179"/>
                  <a:gd name="T20" fmla="*/ 6 w 13"/>
                  <a:gd name="T21" fmla="*/ 132 h 179"/>
                  <a:gd name="T22" fmla="*/ 1 w 13"/>
                  <a:gd name="T23" fmla="*/ 158 h 179"/>
                  <a:gd name="T24" fmla="*/ 0 w 13"/>
                  <a:gd name="T25" fmla="*/ 179 h 1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179">
                    <a:moveTo>
                      <a:pt x="6" y="0"/>
                    </a:moveTo>
                    <a:lnTo>
                      <a:pt x="6" y="0"/>
                    </a:lnTo>
                    <a:lnTo>
                      <a:pt x="6" y="11"/>
                    </a:lnTo>
                    <a:lnTo>
                      <a:pt x="6" y="23"/>
                    </a:lnTo>
                    <a:lnTo>
                      <a:pt x="9" y="44"/>
                    </a:lnTo>
                    <a:lnTo>
                      <a:pt x="12" y="65"/>
                    </a:lnTo>
                    <a:lnTo>
                      <a:pt x="13" y="75"/>
                    </a:lnTo>
                    <a:lnTo>
                      <a:pt x="12" y="86"/>
                    </a:lnTo>
                    <a:lnTo>
                      <a:pt x="9" y="108"/>
                    </a:lnTo>
                    <a:lnTo>
                      <a:pt x="6" y="132"/>
                    </a:lnTo>
                    <a:lnTo>
                      <a:pt x="1" y="158"/>
                    </a:lnTo>
                    <a:lnTo>
                      <a:pt x="0" y="17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7" name="Freeform 10047">
                <a:extLst>
                  <a:ext uri="{FF2B5EF4-FFF2-40B4-BE49-F238E27FC236}">
                    <a16:creationId xmlns:a16="http://schemas.microsoft.com/office/drawing/2014/main" id="{9D7213DD-E32C-4934-8ED3-9F0A8CE5E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996"/>
                <a:ext cx="106" cy="26"/>
              </a:xfrm>
              <a:custGeom>
                <a:avLst/>
                <a:gdLst>
                  <a:gd name="T0" fmla="*/ 0 w 106"/>
                  <a:gd name="T1" fmla="*/ 23 h 26"/>
                  <a:gd name="T2" fmla="*/ 0 w 106"/>
                  <a:gd name="T3" fmla="*/ 23 h 26"/>
                  <a:gd name="T4" fmla="*/ 4 w 106"/>
                  <a:gd name="T5" fmla="*/ 26 h 26"/>
                  <a:gd name="T6" fmla="*/ 10 w 106"/>
                  <a:gd name="T7" fmla="*/ 26 h 26"/>
                  <a:gd name="T8" fmla="*/ 27 w 106"/>
                  <a:gd name="T9" fmla="*/ 26 h 26"/>
                  <a:gd name="T10" fmla="*/ 43 w 106"/>
                  <a:gd name="T11" fmla="*/ 26 h 26"/>
                  <a:gd name="T12" fmla="*/ 57 w 106"/>
                  <a:gd name="T13" fmla="*/ 24 h 26"/>
                  <a:gd name="T14" fmla="*/ 57 w 106"/>
                  <a:gd name="T15" fmla="*/ 24 h 26"/>
                  <a:gd name="T16" fmla="*/ 63 w 106"/>
                  <a:gd name="T17" fmla="*/ 24 h 26"/>
                  <a:gd name="T18" fmla="*/ 69 w 106"/>
                  <a:gd name="T19" fmla="*/ 21 h 26"/>
                  <a:gd name="T20" fmla="*/ 79 w 106"/>
                  <a:gd name="T21" fmla="*/ 15 h 26"/>
                  <a:gd name="T22" fmla="*/ 88 w 106"/>
                  <a:gd name="T23" fmla="*/ 8 h 26"/>
                  <a:gd name="T24" fmla="*/ 94 w 106"/>
                  <a:gd name="T25" fmla="*/ 5 h 26"/>
                  <a:gd name="T26" fmla="*/ 99 w 106"/>
                  <a:gd name="T27" fmla="*/ 2 h 26"/>
                  <a:gd name="T28" fmla="*/ 99 w 106"/>
                  <a:gd name="T29" fmla="*/ 2 h 26"/>
                  <a:gd name="T30" fmla="*/ 106 w 106"/>
                  <a:gd name="T31" fmla="*/ 0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6" h="26">
                    <a:moveTo>
                      <a:pt x="0" y="23"/>
                    </a:moveTo>
                    <a:lnTo>
                      <a:pt x="0" y="23"/>
                    </a:lnTo>
                    <a:lnTo>
                      <a:pt x="4" y="26"/>
                    </a:lnTo>
                    <a:lnTo>
                      <a:pt x="10" y="26"/>
                    </a:lnTo>
                    <a:lnTo>
                      <a:pt x="27" y="26"/>
                    </a:lnTo>
                    <a:lnTo>
                      <a:pt x="43" y="26"/>
                    </a:lnTo>
                    <a:lnTo>
                      <a:pt x="57" y="24"/>
                    </a:lnTo>
                    <a:lnTo>
                      <a:pt x="63" y="24"/>
                    </a:lnTo>
                    <a:lnTo>
                      <a:pt x="69" y="21"/>
                    </a:lnTo>
                    <a:lnTo>
                      <a:pt x="79" y="15"/>
                    </a:lnTo>
                    <a:lnTo>
                      <a:pt x="88" y="8"/>
                    </a:lnTo>
                    <a:lnTo>
                      <a:pt x="94" y="5"/>
                    </a:lnTo>
                    <a:lnTo>
                      <a:pt x="99" y="2"/>
                    </a:lnTo>
                    <a:lnTo>
                      <a:pt x="10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8" name="Freeform 10048">
                <a:extLst>
                  <a:ext uri="{FF2B5EF4-FFF2-40B4-BE49-F238E27FC236}">
                    <a16:creationId xmlns:a16="http://schemas.microsoft.com/office/drawing/2014/main" id="{0FB9C526-C0DD-4E6F-A458-C2C11C5D9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112"/>
                <a:ext cx="102" cy="7"/>
              </a:xfrm>
              <a:custGeom>
                <a:avLst/>
                <a:gdLst>
                  <a:gd name="T0" fmla="*/ 0 w 102"/>
                  <a:gd name="T1" fmla="*/ 6 h 7"/>
                  <a:gd name="T2" fmla="*/ 0 w 102"/>
                  <a:gd name="T3" fmla="*/ 6 h 7"/>
                  <a:gd name="T4" fmla="*/ 6 w 102"/>
                  <a:gd name="T5" fmla="*/ 7 h 7"/>
                  <a:gd name="T6" fmla="*/ 12 w 102"/>
                  <a:gd name="T7" fmla="*/ 6 h 7"/>
                  <a:gd name="T8" fmla="*/ 24 w 102"/>
                  <a:gd name="T9" fmla="*/ 1 h 7"/>
                  <a:gd name="T10" fmla="*/ 24 w 102"/>
                  <a:gd name="T11" fmla="*/ 1 h 7"/>
                  <a:gd name="T12" fmla="*/ 32 w 102"/>
                  <a:gd name="T13" fmla="*/ 1 h 7"/>
                  <a:gd name="T14" fmla="*/ 36 w 102"/>
                  <a:gd name="T15" fmla="*/ 1 h 7"/>
                  <a:gd name="T16" fmla="*/ 47 w 102"/>
                  <a:gd name="T17" fmla="*/ 3 h 7"/>
                  <a:gd name="T18" fmla="*/ 57 w 102"/>
                  <a:gd name="T19" fmla="*/ 6 h 7"/>
                  <a:gd name="T20" fmla="*/ 68 w 102"/>
                  <a:gd name="T21" fmla="*/ 6 h 7"/>
                  <a:gd name="T22" fmla="*/ 68 w 102"/>
                  <a:gd name="T23" fmla="*/ 6 h 7"/>
                  <a:gd name="T24" fmla="*/ 77 w 102"/>
                  <a:gd name="T25" fmla="*/ 6 h 7"/>
                  <a:gd name="T26" fmla="*/ 89 w 102"/>
                  <a:gd name="T27" fmla="*/ 3 h 7"/>
                  <a:gd name="T28" fmla="*/ 102 w 102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7">
                    <a:moveTo>
                      <a:pt x="0" y="6"/>
                    </a:moveTo>
                    <a:lnTo>
                      <a:pt x="0" y="6"/>
                    </a:lnTo>
                    <a:lnTo>
                      <a:pt x="6" y="7"/>
                    </a:lnTo>
                    <a:lnTo>
                      <a:pt x="12" y="6"/>
                    </a:lnTo>
                    <a:lnTo>
                      <a:pt x="24" y="1"/>
                    </a:lnTo>
                    <a:lnTo>
                      <a:pt x="32" y="1"/>
                    </a:lnTo>
                    <a:lnTo>
                      <a:pt x="36" y="1"/>
                    </a:lnTo>
                    <a:lnTo>
                      <a:pt x="47" y="3"/>
                    </a:lnTo>
                    <a:lnTo>
                      <a:pt x="57" y="6"/>
                    </a:lnTo>
                    <a:lnTo>
                      <a:pt x="68" y="6"/>
                    </a:lnTo>
                    <a:lnTo>
                      <a:pt x="77" y="6"/>
                    </a:lnTo>
                    <a:lnTo>
                      <a:pt x="89" y="3"/>
                    </a:lnTo>
                    <a:lnTo>
                      <a:pt x="10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9" name="Freeform 10049">
                <a:extLst>
                  <a:ext uri="{FF2B5EF4-FFF2-40B4-BE49-F238E27FC236}">
                    <a16:creationId xmlns:a16="http://schemas.microsoft.com/office/drawing/2014/main" id="{E956FACF-D987-4B39-B8AE-BBEF9B6C8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212"/>
                <a:ext cx="62" cy="5"/>
              </a:xfrm>
              <a:custGeom>
                <a:avLst/>
                <a:gdLst>
                  <a:gd name="T0" fmla="*/ 62 w 62"/>
                  <a:gd name="T1" fmla="*/ 0 h 5"/>
                  <a:gd name="T2" fmla="*/ 62 w 62"/>
                  <a:gd name="T3" fmla="*/ 0 h 5"/>
                  <a:gd name="T4" fmla="*/ 54 w 62"/>
                  <a:gd name="T5" fmla="*/ 3 h 5"/>
                  <a:gd name="T6" fmla="*/ 47 w 62"/>
                  <a:gd name="T7" fmla="*/ 5 h 5"/>
                  <a:gd name="T8" fmla="*/ 30 w 62"/>
                  <a:gd name="T9" fmla="*/ 5 h 5"/>
                  <a:gd name="T10" fmla="*/ 15 w 62"/>
                  <a:gd name="T11" fmla="*/ 3 h 5"/>
                  <a:gd name="T12" fmla="*/ 8 w 62"/>
                  <a:gd name="T13" fmla="*/ 3 h 5"/>
                  <a:gd name="T14" fmla="*/ 0 w 62"/>
                  <a:gd name="T15" fmla="*/ 3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5">
                    <a:moveTo>
                      <a:pt x="62" y="0"/>
                    </a:moveTo>
                    <a:lnTo>
                      <a:pt x="62" y="0"/>
                    </a:lnTo>
                    <a:lnTo>
                      <a:pt x="54" y="3"/>
                    </a:lnTo>
                    <a:lnTo>
                      <a:pt x="47" y="5"/>
                    </a:lnTo>
                    <a:lnTo>
                      <a:pt x="30" y="5"/>
                    </a:lnTo>
                    <a:lnTo>
                      <a:pt x="15" y="3"/>
                    </a:lnTo>
                    <a:lnTo>
                      <a:pt x="8" y="3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0" name="Freeform 10050">
                <a:extLst>
                  <a:ext uri="{FF2B5EF4-FFF2-40B4-BE49-F238E27FC236}">
                    <a16:creationId xmlns:a16="http://schemas.microsoft.com/office/drawing/2014/main" id="{96D59BC8-3336-4F51-8344-AD49F838A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323"/>
                <a:ext cx="72" cy="8"/>
              </a:xfrm>
              <a:custGeom>
                <a:avLst/>
                <a:gdLst>
                  <a:gd name="T0" fmla="*/ 72 w 72"/>
                  <a:gd name="T1" fmla="*/ 5 h 8"/>
                  <a:gd name="T2" fmla="*/ 72 w 72"/>
                  <a:gd name="T3" fmla="*/ 5 h 8"/>
                  <a:gd name="T4" fmla="*/ 54 w 72"/>
                  <a:gd name="T5" fmla="*/ 8 h 8"/>
                  <a:gd name="T6" fmla="*/ 36 w 72"/>
                  <a:gd name="T7" fmla="*/ 8 h 8"/>
                  <a:gd name="T8" fmla="*/ 18 w 72"/>
                  <a:gd name="T9" fmla="*/ 5 h 8"/>
                  <a:gd name="T10" fmla="*/ 0 w 72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8">
                    <a:moveTo>
                      <a:pt x="72" y="5"/>
                    </a:moveTo>
                    <a:lnTo>
                      <a:pt x="72" y="5"/>
                    </a:lnTo>
                    <a:lnTo>
                      <a:pt x="54" y="8"/>
                    </a:lnTo>
                    <a:lnTo>
                      <a:pt x="36" y="8"/>
                    </a:lnTo>
                    <a:lnTo>
                      <a:pt x="18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1" name="Freeform 10051">
                <a:extLst>
                  <a:ext uri="{FF2B5EF4-FFF2-40B4-BE49-F238E27FC236}">
                    <a16:creationId xmlns:a16="http://schemas.microsoft.com/office/drawing/2014/main" id="{F008E413-A596-4B02-9BBB-16E32B13F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368"/>
                <a:ext cx="83" cy="12"/>
              </a:xfrm>
              <a:custGeom>
                <a:avLst/>
                <a:gdLst>
                  <a:gd name="T0" fmla="*/ 83 w 83"/>
                  <a:gd name="T1" fmla="*/ 5 h 12"/>
                  <a:gd name="T2" fmla="*/ 83 w 83"/>
                  <a:gd name="T3" fmla="*/ 5 h 12"/>
                  <a:gd name="T4" fmla="*/ 57 w 83"/>
                  <a:gd name="T5" fmla="*/ 11 h 12"/>
                  <a:gd name="T6" fmla="*/ 44 w 83"/>
                  <a:gd name="T7" fmla="*/ 12 h 12"/>
                  <a:gd name="T8" fmla="*/ 33 w 83"/>
                  <a:gd name="T9" fmla="*/ 12 h 12"/>
                  <a:gd name="T10" fmla="*/ 33 w 83"/>
                  <a:gd name="T11" fmla="*/ 12 h 12"/>
                  <a:gd name="T12" fmla="*/ 24 w 83"/>
                  <a:gd name="T13" fmla="*/ 11 h 12"/>
                  <a:gd name="T14" fmla="*/ 15 w 83"/>
                  <a:gd name="T15" fmla="*/ 8 h 12"/>
                  <a:gd name="T16" fmla="*/ 0 w 83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12">
                    <a:moveTo>
                      <a:pt x="83" y="5"/>
                    </a:moveTo>
                    <a:lnTo>
                      <a:pt x="83" y="5"/>
                    </a:lnTo>
                    <a:lnTo>
                      <a:pt x="57" y="11"/>
                    </a:lnTo>
                    <a:lnTo>
                      <a:pt x="44" y="12"/>
                    </a:lnTo>
                    <a:lnTo>
                      <a:pt x="33" y="12"/>
                    </a:lnTo>
                    <a:lnTo>
                      <a:pt x="24" y="11"/>
                    </a:lnTo>
                    <a:lnTo>
                      <a:pt x="15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2" name="Freeform 10052">
                <a:extLst>
                  <a:ext uri="{FF2B5EF4-FFF2-40B4-BE49-F238E27FC236}">
                    <a16:creationId xmlns:a16="http://schemas.microsoft.com/office/drawing/2014/main" id="{A58B3625-3600-4AE1-BEE0-6BAB62182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218"/>
                <a:ext cx="23" cy="147"/>
              </a:xfrm>
              <a:custGeom>
                <a:avLst/>
                <a:gdLst>
                  <a:gd name="T0" fmla="*/ 23 w 23"/>
                  <a:gd name="T1" fmla="*/ 0 h 147"/>
                  <a:gd name="T2" fmla="*/ 23 w 23"/>
                  <a:gd name="T3" fmla="*/ 0 h 147"/>
                  <a:gd name="T4" fmla="*/ 15 w 23"/>
                  <a:gd name="T5" fmla="*/ 21 h 147"/>
                  <a:gd name="T6" fmla="*/ 9 w 23"/>
                  <a:gd name="T7" fmla="*/ 42 h 147"/>
                  <a:gd name="T8" fmla="*/ 5 w 23"/>
                  <a:gd name="T9" fmla="*/ 65 h 147"/>
                  <a:gd name="T10" fmla="*/ 2 w 23"/>
                  <a:gd name="T11" fmla="*/ 86 h 147"/>
                  <a:gd name="T12" fmla="*/ 2 w 23"/>
                  <a:gd name="T13" fmla="*/ 86 h 147"/>
                  <a:gd name="T14" fmla="*/ 3 w 23"/>
                  <a:gd name="T15" fmla="*/ 119 h 147"/>
                  <a:gd name="T16" fmla="*/ 3 w 23"/>
                  <a:gd name="T17" fmla="*/ 137 h 147"/>
                  <a:gd name="T18" fmla="*/ 2 w 23"/>
                  <a:gd name="T19" fmla="*/ 143 h 147"/>
                  <a:gd name="T20" fmla="*/ 0 w 23"/>
                  <a:gd name="T21" fmla="*/ 147 h 1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147">
                    <a:moveTo>
                      <a:pt x="23" y="0"/>
                    </a:moveTo>
                    <a:lnTo>
                      <a:pt x="23" y="0"/>
                    </a:lnTo>
                    <a:lnTo>
                      <a:pt x="15" y="21"/>
                    </a:lnTo>
                    <a:lnTo>
                      <a:pt x="9" y="42"/>
                    </a:lnTo>
                    <a:lnTo>
                      <a:pt x="5" y="65"/>
                    </a:lnTo>
                    <a:lnTo>
                      <a:pt x="2" y="86"/>
                    </a:lnTo>
                    <a:lnTo>
                      <a:pt x="3" y="119"/>
                    </a:lnTo>
                    <a:lnTo>
                      <a:pt x="3" y="137"/>
                    </a:lnTo>
                    <a:lnTo>
                      <a:pt x="2" y="143"/>
                    </a:lnTo>
                    <a:lnTo>
                      <a:pt x="0" y="1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3" name="Freeform 10053">
                <a:extLst>
                  <a:ext uri="{FF2B5EF4-FFF2-40B4-BE49-F238E27FC236}">
                    <a16:creationId xmlns:a16="http://schemas.microsoft.com/office/drawing/2014/main" id="{EF5D2F9A-ABB6-4C57-B473-05EF936A8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287"/>
                <a:ext cx="50" cy="9"/>
              </a:xfrm>
              <a:custGeom>
                <a:avLst/>
                <a:gdLst>
                  <a:gd name="T0" fmla="*/ 50 w 50"/>
                  <a:gd name="T1" fmla="*/ 6 h 9"/>
                  <a:gd name="T2" fmla="*/ 50 w 50"/>
                  <a:gd name="T3" fmla="*/ 6 h 9"/>
                  <a:gd name="T4" fmla="*/ 39 w 50"/>
                  <a:gd name="T5" fmla="*/ 8 h 9"/>
                  <a:gd name="T6" fmla="*/ 30 w 50"/>
                  <a:gd name="T7" fmla="*/ 9 h 9"/>
                  <a:gd name="T8" fmla="*/ 9 w 50"/>
                  <a:gd name="T9" fmla="*/ 6 h 9"/>
                  <a:gd name="T10" fmla="*/ 9 w 50"/>
                  <a:gd name="T11" fmla="*/ 6 h 9"/>
                  <a:gd name="T12" fmla="*/ 3 w 50"/>
                  <a:gd name="T13" fmla="*/ 3 h 9"/>
                  <a:gd name="T14" fmla="*/ 0 w 50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9">
                    <a:moveTo>
                      <a:pt x="50" y="6"/>
                    </a:moveTo>
                    <a:lnTo>
                      <a:pt x="50" y="6"/>
                    </a:lnTo>
                    <a:lnTo>
                      <a:pt x="39" y="8"/>
                    </a:lnTo>
                    <a:lnTo>
                      <a:pt x="30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4" name="Freeform 10054">
                <a:extLst>
                  <a:ext uri="{FF2B5EF4-FFF2-40B4-BE49-F238E27FC236}">
                    <a16:creationId xmlns:a16="http://schemas.microsoft.com/office/drawing/2014/main" id="{53A4D94D-CF20-4EF6-9B55-4A12AA262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247"/>
                <a:ext cx="9" cy="123"/>
              </a:xfrm>
              <a:custGeom>
                <a:avLst/>
                <a:gdLst>
                  <a:gd name="T0" fmla="*/ 3 w 9"/>
                  <a:gd name="T1" fmla="*/ 0 h 123"/>
                  <a:gd name="T2" fmla="*/ 3 w 9"/>
                  <a:gd name="T3" fmla="*/ 0 h 123"/>
                  <a:gd name="T4" fmla="*/ 3 w 9"/>
                  <a:gd name="T5" fmla="*/ 9 h 123"/>
                  <a:gd name="T6" fmla="*/ 5 w 9"/>
                  <a:gd name="T7" fmla="*/ 16 h 123"/>
                  <a:gd name="T8" fmla="*/ 8 w 9"/>
                  <a:gd name="T9" fmla="*/ 22 h 123"/>
                  <a:gd name="T10" fmla="*/ 9 w 9"/>
                  <a:gd name="T11" fmla="*/ 31 h 123"/>
                  <a:gd name="T12" fmla="*/ 9 w 9"/>
                  <a:gd name="T13" fmla="*/ 31 h 123"/>
                  <a:gd name="T14" fmla="*/ 9 w 9"/>
                  <a:gd name="T15" fmla="*/ 40 h 123"/>
                  <a:gd name="T16" fmla="*/ 9 w 9"/>
                  <a:gd name="T17" fmla="*/ 51 h 123"/>
                  <a:gd name="T18" fmla="*/ 6 w 9"/>
                  <a:gd name="T19" fmla="*/ 72 h 123"/>
                  <a:gd name="T20" fmla="*/ 6 w 9"/>
                  <a:gd name="T21" fmla="*/ 72 h 123"/>
                  <a:gd name="T22" fmla="*/ 3 w 9"/>
                  <a:gd name="T23" fmla="*/ 97 h 123"/>
                  <a:gd name="T24" fmla="*/ 0 w 9"/>
                  <a:gd name="T25" fmla="*/ 123 h 1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" h="123">
                    <a:moveTo>
                      <a:pt x="3" y="0"/>
                    </a:moveTo>
                    <a:lnTo>
                      <a:pt x="3" y="0"/>
                    </a:lnTo>
                    <a:lnTo>
                      <a:pt x="3" y="9"/>
                    </a:lnTo>
                    <a:lnTo>
                      <a:pt x="5" y="16"/>
                    </a:lnTo>
                    <a:lnTo>
                      <a:pt x="8" y="22"/>
                    </a:lnTo>
                    <a:lnTo>
                      <a:pt x="9" y="31"/>
                    </a:lnTo>
                    <a:lnTo>
                      <a:pt x="9" y="40"/>
                    </a:lnTo>
                    <a:lnTo>
                      <a:pt x="9" y="51"/>
                    </a:lnTo>
                    <a:lnTo>
                      <a:pt x="6" y="72"/>
                    </a:lnTo>
                    <a:lnTo>
                      <a:pt x="3" y="97"/>
                    </a:lnTo>
                    <a:lnTo>
                      <a:pt x="0" y="1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5" name="Freeform 10055">
                <a:extLst>
                  <a:ext uri="{FF2B5EF4-FFF2-40B4-BE49-F238E27FC236}">
                    <a16:creationId xmlns:a16="http://schemas.microsoft.com/office/drawing/2014/main" id="{20E12F5C-3404-42F3-9113-986A539F4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298"/>
                <a:ext cx="48" cy="9"/>
              </a:xfrm>
              <a:custGeom>
                <a:avLst/>
                <a:gdLst>
                  <a:gd name="T0" fmla="*/ 48 w 48"/>
                  <a:gd name="T1" fmla="*/ 9 h 9"/>
                  <a:gd name="T2" fmla="*/ 48 w 48"/>
                  <a:gd name="T3" fmla="*/ 9 h 9"/>
                  <a:gd name="T4" fmla="*/ 42 w 48"/>
                  <a:gd name="T5" fmla="*/ 7 h 9"/>
                  <a:gd name="T6" fmla="*/ 36 w 48"/>
                  <a:gd name="T7" fmla="*/ 6 h 9"/>
                  <a:gd name="T8" fmla="*/ 29 w 48"/>
                  <a:gd name="T9" fmla="*/ 3 h 9"/>
                  <a:gd name="T10" fmla="*/ 23 w 48"/>
                  <a:gd name="T11" fmla="*/ 0 h 9"/>
                  <a:gd name="T12" fmla="*/ 23 w 48"/>
                  <a:gd name="T13" fmla="*/ 0 h 9"/>
                  <a:gd name="T14" fmla="*/ 17 w 48"/>
                  <a:gd name="T15" fmla="*/ 0 h 9"/>
                  <a:gd name="T16" fmla="*/ 11 w 48"/>
                  <a:gd name="T17" fmla="*/ 0 h 9"/>
                  <a:gd name="T18" fmla="*/ 0 w 48"/>
                  <a:gd name="T19" fmla="*/ 1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9">
                    <a:moveTo>
                      <a:pt x="48" y="9"/>
                    </a:moveTo>
                    <a:lnTo>
                      <a:pt x="48" y="9"/>
                    </a:lnTo>
                    <a:lnTo>
                      <a:pt x="42" y="7"/>
                    </a:lnTo>
                    <a:lnTo>
                      <a:pt x="36" y="6"/>
                    </a:lnTo>
                    <a:lnTo>
                      <a:pt x="29" y="3"/>
                    </a:lnTo>
                    <a:lnTo>
                      <a:pt x="23" y="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6" name="Freeform 10056">
                <a:extLst>
                  <a:ext uri="{FF2B5EF4-FFF2-40B4-BE49-F238E27FC236}">
                    <a16:creationId xmlns:a16="http://schemas.microsoft.com/office/drawing/2014/main" id="{BB665B5B-4CEA-4E29-A8B8-EE55A51C9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418"/>
                <a:ext cx="66" cy="13"/>
              </a:xfrm>
              <a:custGeom>
                <a:avLst/>
                <a:gdLst>
                  <a:gd name="T0" fmla="*/ 66 w 66"/>
                  <a:gd name="T1" fmla="*/ 7 h 13"/>
                  <a:gd name="T2" fmla="*/ 66 w 66"/>
                  <a:gd name="T3" fmla="*/ 7 h 13"/>
                  <a:gd name="T4" fmla="*/ 58 w 66"/>
                  <a:gd name="T5" fmla="*/ 12 h 13"/>
                  <a:gd name="T6" fmla="*/ 49 w 66"/>
                  <a:gd name="T7" fmla="*/ 13 h 13"/>
                  <a:gd name="T8" fmla="*/ 42 w 66"/>
                  <a:gd name="T9" fmla="*/ 12 h 13"/>
                  <a:gd name="T10" fmla="*/ 33 w 66"/>
                  <a:gd name="T11" fmla="*/ 10 h 13"/>
                  <a:gd name="T12" fmla="*/ 16 w 66"/>
                  <a:gd name="T13" fmla="*/ 4 h 13"/>
                  <a:gd name="T14" fmla="*/ 9 w 66"/>
                  <a:gd name="T15" fmla="*/ 1 h 13"/>
                  <a:gd name="T16" fmla="*/ 0 w 6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13">
                    <a:moveTo>
                      <a:pt x="66" y="7"/>
                    </a:moveTo>
                    <a:lnTo>
                      <a:pt x="66" y="7"/>
                    </a:lnTo>
                    <a:lnTo>
                      <a:pt x="58" y="12"/>
                    </a:lnTo>
                    <a:lnTo>
                      <a:pt x="49" y="13"/>
                    </a:lnTo>
                    <a:lnTo>
                      <a:pt x="42" y="12"/>
                    </a:lnTo>
                    <a:lnTo>
                      <a:pt x="33" y="10"/>
                    </a:lnTo>
                    <a:lnTo>
                      <a:pt x="16" y="4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7" name="Freeform 10057">
                <a:extLst>
                  <a:ext uri="{FF2B5EF4-FFF2-40B4-BE49-F238E27FC236}">
                    <a16:creationId xmlns:a16="http://schemas.microsoft.com/office/drawing/2014/main" id="{F4B0E74E-A43E-4F82-A9F9-B04ECE9A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334"/>
                <a:ext cx="76" cy="30"/>
              </a:xfrm>
              <a:custGeom>
                <a:avLst/>
                <a:gdLst>
                  <a:gd name="T0" fmla="*/ 76 w 76"/>
                  <a:gd name="T1" fmla="*/ 30 h 30"/>
                  <a:gd name="T2" fmla="*/ 76 w 76"/>
                  <a:gd name="T3" fmla="*/ 30 h 30"/>
                  <a:gd name="T4" fmla="*/ 66 w 76"/>
                  <a:gd name="T5" fmla="*/ 28 h 30"/>
                  <a:gd name="T6" fmla="*/ 52 w 76"/>
                  <a:gd name="T7" fmla="*/ 27 h 30"/>
                  <a:gd name="T8" fmla="*/ 40 w 76"/>
                  <a:gd name="T9" fmla="*/ 25 h 30"/>
                  <a:gd name="T10" fmla="*/ 34 w 76"/>
                  <a:gd name="T11" fmla="*/ 25 h 30"/>
                  <a:gd name="T12" fmla="*/ 31 w 76"/>
                  <a:gd name="T13" fmla="*/ 22 h 30"/>
                  <a:gd name="T14" fmla="*/ 31 w 76"/>
                  <a:gd name="T15" fmla="*/ 22 h 30"/>
                  <a:gd name="T16" fmla="*/ 13 w 76"/>
                  <a:gd name="T17" fmla="*/ 12 h 30"/>
                  <a:gd name="T18" fmla="*/ 4 w 76"/>
                  <a:gd name="T19" fmla="*/ 4 h 30"/>
                  <a:gd name="T20" fmla="*/ 1 w 76"/>
                  <a:gd name="T21" fmla="*/ 1 h 30"/>
                  <a:gd name="T22" fmla="*/ 0 w 76"/>
                  <a:gd name="T23" fmla="*/ 0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6" h="30">
                    <a:moveTo>
                      <a:pt x="76" y="30"/>
                    </a:moveTo>
                    <a:lnTo>
                      <a:pt x="76" y="30"/>
                    </a:lnTo>
                    <a:lnTo>
                      <a:pt x="66" y="28"/>
                    </a:lnTo>
                    <a:lnTo>
                      <a:pt x="52" y="27"/>
                    </a:lnTo>
                    <a:lnTo>
                      <a:pt x="40" y="25"/>
                    </a:lnTo>
                    <a:lnTo>
                      <a:pt x="34" y="25"/>
                    </a:lnTo>
                    <a:lnTo>
                      <a:pt x="31" y="22"/>
                    </a:lnTo>
                    <a:lnTo>
                      <a:pt x="13" y="12"/>
                    </a:lnTo>
                    <a:lnTo>
                      <a:pt x="4" y="4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8" name="Freeform 10058">
                <a:extLst>
                  <a:ext uri="{FF2B5EF4-FFF2-40B4-BE49-F238E27FC236}">
                    <a16:creationId xmlns:a16="http://schemas.microsoft.com/office/drawing/2014/main" id="{A3C41192-7574-4B05-A97B-AC7B22AD2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2227"/>
                <a:ext cx="69" cy="3"/>
              </a:xfrm>
              <a:custGeom>
                <a:avLst/>
                <a:gdLst>
                  <a:gd name="T0" fmla="*/ 69 w 69"/>
                  <a:gd name="T1" fmla="*/ 3 h 3"/>
                  <a:gd name="T2" fmla="*/ 69 w 69"/>
                  <a:gd name="T3" fmla="*/ 3 h 3"/>
                  <a:gd name="T4" fmla="*/ 54 w 69"/>
                  <a:gd name="T5" fmla="*/ 2 h 3"/>
                  <a:gd name="T6" fmla="*/ 37 w 69"/>
                  <a:gd name="T7" fmla="*/ 0 h 3"/>
                  <a:gd name="T8" fmla="*/ 37 w 69"/>
                  <a:gd name="T9" fmla="*/ 0 h 3"/>
                  <a:gd name="T10" fmla="*/ 16 w 69"/>
                  <a:gd name="T11" fmla="*/ 0 h 3"/>
                  <a:gd name="T12" fmla="*/ 7 w 69"/>
                  <a:gd name="T13" fmla="*/ 0 h 3"/>
                  <a:gd name="T14" fmla="*/ 3 w 69"/>
                  <a:gd name="T15" fmla="*/ 2 h 3"/>
                  <a:gd name="T16" fmla="*/ 0 w 69"/>
                  <a:gd name="T17" fmla="*/ 2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3">
                    <a:moveTo>
                      <a:pt x="69" y="3"/>
                    </a:moveTo>
                    <a:lnTo>
                      <a:pt x="69" y="3"/>
                    </a:lnTo>
                    <a:lnTo>
                      <a:pt x="54" y="2"/>
                    </a:lnTo>
                    <a:lnTo>
                      <a:pt x="37" y="0"/>
                    </a:lnTo>
                    <a:lnTo>
                      <a:pt x="16" y="0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9" name="Freeform 10059">
                <a:extLst>
                  <a:ext uri="{FF2B5EF4-FFF2-40B4-BE49-F238E27FC236}">
                    <a16:creationId xmlns:a16="http://schemas.microsoft.com/office/drawing/2014/main" id="{E895A5FB-D51F-452E-8038-A67CE90E2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196"/>
                <a:ext cx="60" cy="10"/>
              </a:xfrm>
              <a:custGeom>
                <a:avLst/>
                <a:gdLst>
                  <a:gd name="T0" fmla="*/ 60 w 60"/>
                  <a:gd name="T1" fmla="*/ 9 h 10"/>
                  <a:gd name="T2" fmla="*/ 60 w 60"/>
                  <a:gd name="T3" fmla="*/ 9 h 10"/>
                  <a:gd name="T4" fmla="*/ 55 w 60"/>
                  <a:gd name="T5" fmla="*/ 10 h 10"/>
                  <a:gd name="T6" fmla="*/ 48 w 60"/>
                  <a:gd name="T7" fmla="*/ 10 h 10"/>
                  <a:gd name="T8" fmla="*/ 30 w 60"/>
                  <a:gd name="T9" fmla="*/ 9 h 10"/>
                  <a:gd name="T10" fmla="*/ 13 w 60"/>
                  <a:gd name="T11" fmla="*/ 4 h 10"/>
                  <a:gd name="T12" fmla="*/ 0 w 60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0">
                    <a:moveTo>
                      <a:pt x="60" y="9"/>
                    </a:moveTo>
                    <a:lnTo>
                      <a:pt x="60" y="9"/>
                    </a:lnTo>
                    <a:lnTo>
                      <a:pt x="55" y="10"/>
                    </a:lnTo>
                    <a:lnTo>
                      <a:pt x="48" y="10"/>
                    </a:lnTo>
                    <a:lnTo>
                      <a:pt x="30" y="9"/>
                    </a:lnTo>
                    <a:lnTo>
                      <a:pt x="1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0" name="Freeform 10060">
                <a:extLst>
                  <a:ext uri="{FF2B5EF4-FFF2-40B4-BE49-F238E27FC236}">
                    <a16:creationId xmlns:a16="http://schemas.microsoft.com/office/drawing/2014/main" id="{16B4F6F8-0C01-4A7F-98CA-D14539120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338"/>
                <a:ext cx="57" cy="17"/>
              </a:xfrm>
              <a:custGeom>
                <a:avLst/>
                <a:gdLst>
                  <a:gd name="T0" fmla="*/ 0 w 57"/>
                  <a:gd name="T1" fmla="*/ 17 h 17"/>
                  <a:gd name="T2" fmla="*/ 0 w 57"/>
                  <a:gd name="T3" fmla="*/ 17 h 17"/>
                  <a:gd name="T4" fmla="*/ 4 w 57"/>
                  <a:gd name="T5" fmla="*/ 14 h 17"/>
                  <a:gd name="T6" fmla="*/ 12 w 57"/>
                  <a:gd name="T7" fmla="*/ 9 h 17"/>
                  <a:gd name="T8" fmla="*/ 31 w 57"/>
                  <a:gd name="T9" fmla="*/ 5 h 17"/>
                  <a:gd name="T10" fmla="*/ 57 w 57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17">
                    <a:moveTo>
                      <a:pt x="0" y="17"/>
                    </a:moveTo>
                    <a:lnTo>
                      <a:pt x="0" y="17"/>
                    </a:lnTo>
                    <a:lnTo>
                      <a:pt x="4" y="14"/>
                    </a:lnTo>
                    <a:lnTo>
                      <a:pt x="12" y="9"/>
                    </a:lnTo>
                    <a:lnTo>
                      <a:pt x="31" y="5"/>
                    </a:lnTo>
                    <a:lnTo>
                      <a:pt x="5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1" name="Freeform 10061">
                <a:extLst>
                  <a:ext uri="{FF2B5EF4-FFF2-40B4-BE49-F238E27FC236}">
                    <a16:creationId xmlns:a16="http://schemas.microsoft.com/office/drawing/2014/main" id="{20F38C57-30C0-487D-B120-E2E0CF77C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455"/>
                <a:ext cx="57" cy="11"/>
              </a:xfrm>
              <a:custGeom>
                <a:avLst/>
                <a:gdLst>
                  <a:gd name="T0" fmla="*/ 0 w 57"/>
                  <a:gd name="T1" fmla="*/ 11 h 11"/>
                  <a:gd name="T2" fmla="*/ 0 w 57"/>
                  <a:gd name="T3" fmla="*/ 11 h 11"/>
                  <a:gd name="T4" fmla="*/ 11 w 57"/>
                  <a:gd name="T5" fmla="*/ 9 h 11"/>
                  <a:gd name="T6" fmla="*/ 20 w 57"/>
                  <a:gd name="T7" fmla="*/ 9 h 11"/>
                  <a:gd name="T8" fmla="*/ 29 w 57"/>
                  <a:gd name="T9" fmla="*/ 9 h 11"/>
                  <a:gd name="T10" fmla="*/ 38 w 57"/>
                  <a:gd name="T11" fmla="*/ 8 h 11"/>
                  <a:gd name="T12" fmla="*/ 38 w 57"/>
                  <a:gd name="T13" fmla="*/ 8 h 11"/>
                  <a:gd name="T14" fmla="*/ 41 w 57"/>
                  <a:gd name="T15" fmla="*/ 9 h 11"/>
                  <a:gd name="T16" fmla="*/ 44 w 57"/>
                  <a:gd name="T17" fmla="*/ 8 h 11"/>
                  <a:gd name="T18" fmla="*/ 50 w 57"/>
                  <a:gd name="T19" fmla="*/ 5 h 11"/>
                  <a:gd name="T20" fmla="*/ 57 w 57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11">
                    <a:moveTo>
                      <a:pt x="0" y="11"/>
                    </a:moveTo>
                    <a:lnTo>
                      <a:pt x="0" y="11"/>
                    </a:lnTo>
                    <a:lnTo>
                      <a:pt x="11" y="9"/>
                    </a:lnTo>
                    <a:lnTo>
                      <a:pt x="20" y="9"/>
                    </a:lnTo>
                    <a:lnTo>
                      <a:pt x="29" y="9"/>
                    </a:lnTo>
                    <a:lnTo>
                      <a:pt x="38" y="8"/>
                    </a:lnTo>
                    <a:lnTo>
                      <a:pt x="41" y="9"/>
                    </a:lnTo>
                    <a:lnTo>
                      <a:pt x="44" y="8"/>
                    </a:lnTo>
                    <a:lnTo>
                      <a:pt x="50" y="5"/>
                    </a:lnTo>
                    <a:lnTo>
                      <a:pt x="5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2" name="Freeform 10062">
                <a:extLst>
                  <a:ext uri="{FF2B5EF4-FFF2-40B4-BE49-F238E27FC236}">
                    <a16:creationId xmlns:a16="http://schemas.microsoft.com/office/drawing/2014/main" id="{D9949479-A5B3-42F0-99B8-3A7FE489E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236"/>
                <a:ext cx="60" cy="6"/>
              </a:xfrm>
              <a:custGeom>
                <a:avLst/>
                <a:gdLst>
                  <a:gd name="T0" fmla="*/ 0 w 60"/>
                  <a:gd name="T1" fmla="*/ 0 h 6"/>
                  <a:gd name="T2" fmla="*/ 0 w 60"/>
                  <a:gd name="T3" fmla="*/ 0 h 6"/>
                  <a:gd name="T4" fmla="*/ 18 w 60"/>
                  <a:gd name="T5" fmla="*/ 2 h 6"/>
                  <a:gd name="T6" fmla="*/ 36 w 60"/>
                  <a:gd name="T7" fmla="*/ 5 h 6"/>
                  <a:gd name="T8" fmla="*/ 36 w 60"/>
                  <a:gd name="T9" fmla="*/ 5 h 6"/>
                  <a:gd name="T10" fmla="*/ 60 w 60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6">
                    <a:moveTo>
                      <a:pt x="0" y="0"/>
                    </a:moveTo>
                    <a:lnTo>
                      <a:pt x="0" y="0"/>
                    </a:lnTo>
                    <a:lnTo>
                      <a:pt x="18" y="2"/>
                    </a:lnTo>
                    <a:lnTo>
                      <a:pt x="36" y="5"/>
                    </a:lnTo>
                    <a:lnTo>
                      <a:pt x="6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3" name="Freeform 10063">
                <a:extLst>
                  <a:ext uri="{FF2B5EF4-FFF2-40B4-BE49-F238E27FC236}">
                    <a16:creationId xmlns:a16="http://schemas.microsoft.com/office/drawing/2014/main" id="{C2469629-2B34-4636-9544-40B578838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1851"/>
                <a:ext cx="9" cy="150"/>
              </a:xfrm>
              <a:custGeom>
                <a:avLst/>
                <a:gdLst>
                  <a:gd name="T0" fmla="*/ 3 w 9"/>
                  <a:gd name="T1" fmla="*/ 0 h 150"/>
                  <a:gd name="T2" fmla="*/ 3 w 9"/>
                  <a:gd name="T3" fmla="*/ 0 h 150"/>
                  <a:gd name="T4" fmla="*/ 8 w 9"/>
                  <a:gd name="T5" fmla="*/ 9 h 150"/>
                  <a:gd name="T6" fmla="*/ 9 w 9"/>
                  <a:gd name="T7" fmla="*/ 18 h 150"/>
                  <a:gd name="T8" fmla="*/ 9 w 9"/>
                  <a:gd name="T9" fmla="*/ 28 h 150"/>
                  <a:gd name="T10" fmla="*/ 9 w 9"/>
                  <a:gd name="T11" fmla="*/ 40 h 150"/>
                  <a:gd name="T12" fmla="*/ 5 w 9"/>
                  <a:gd name="T13" fmla="*/ 61 h 150"/>
                  <a:gd name="T14" fmla="*/ 2 w 9"/>
                  <a:gd name="T15" fmla="*/ 81 h 150"/>
                  <a:gd name="T16" fmla="*/ 2 w 9"/>
                  <a:gd name="T17" fmla="*/ 81 h 150"/>
                  <a:gd name="T18" fmla="*/ 2 w 9"/>
                  <a:gd name="T19" fmla="*/ 99 h 150"/>
                  <a:gd name="T20" fmla="*/ 0 w 9"/>
                  <a:gd name="T21" fmla="*/ 115 h 150"/>
                  <a:gd name="T22" fmla="*/ 0 w 9"/>
                  <a:gd name="T23" fmla="*/ 133 h 150"/>
                  <a:gd name="T24" fmla="*/ 0 w 9"/>
                  <a:gd name="T25" fmla="*/ 150 h 1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" h="150">
                    <a:moveTo>
                      <a:pt x="3" y="0"/>
                    </a:moveTo>
                    <a:lnTo>
                      <a:pt x="3" y="0"/>
                    </a:lnTo>
                    <a:lnTo>
                      <a:pt x="8" y="9"/>
                    </a:lnTo>
                    <a:lnTo>
                      <a:pt x="9" y="18"/>
                    </a:lnTo>
                    <a:lnTo>
                      <a:pt x="9" y="28"/>
                    </a:lnTo>
                    <a:lnTo>
                      <a:pt x="9" y="40"/>
                    </a:lnTo>
                    <a:lnTo>
                      <a:pt x="5" y="61"/>
                    </a:lnTo>
                    <a:lnTo>
                      <a:pt x="2" y="81"/>
                    </a:lnTo>
                    <a:lnTo>
                      <a:pt x="2" y="99"/>
                    </a:lnTo>
                    <a:lnTo>
                      <a:pt x="0" y="115"/>
                    </a:lnTo>
                    <a:lnTo>
                      <a:pt x="0" y="133"/>
                    </a:lnTo>
                    <a:lnTo>
                      <a:pt x="0" y="1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4" name="Freeform 10064">
                <a:extLst>
                  <a:ext uri="{FF2B5EF4-FFF2-40B4-BE49-F238E27FC236}">
                    <a16:creationId xmlns:a16="http://schemas.microsoft.com/office/drawing/2014/main" id="{AF34D017-D1D7-491F-8A5C-06168D6AE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918"/>
                <a:ext cx="72" cy="14"/>
              </a:xfrm>
              <a:custGeom>
                <a:avLst/>
                <a:gdLst>
                  <a:gd name="T0" fmla="*/ 72 w 72"/>
                  <a:gd name="T1" fmla="*/ 3 h 14"/>
                  <a:gd name="T2" fmla="*/ 72 w 72"/>
                  <a:gd name="T3" fmla="*/ 3 h 14"/>
                  <a:gd name="T4" fmla="*/ 55 w 72"/>
                  <a:gd name="T5" fmla="*/ 0 h 14"/>
                  <a:gd name="T6" fmla="*/ 46 w 72"/>
                  <a:gd name="T7" fmla="*/ 0 h 14"/>
                  <a:gd name="T8" fmla="*/ 43 w 72"/>
                  <a:gd name="T9" fmla="*/ 2 h 14"/>
                  <a:gd name="T10" fmla="*/ 39 w 72"/>
                  <a:gd name="T11" fmla="*/ 3 h 14"/>
                  <a:gd name="T12" fmla="*/ 39 w 72"/>
                  <a:gd name="T13" fmla="*/ 3 h 14"/>
                  <a:gd name="T14" fmla="*/ 18 w 72"/>
                  <a:gd name="T15" fmla="*/ 11 h 14"/>
                  <a:gd name="T16" fmla="*/ 6 w 72"/>
                  <a:gd name="T17" fmla="*/ 14 h 14"/>
                  <a:gd name="T18" fmla="*/ 0 w 72"/>
                  <a:gd name="T19" fmla="*/ 14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14">
                    <a:moveTo>
                      <a:pt x="72" y="3"/>
                    </a:moveTo>
                    <a:lnTo>
                      <a:pt x="72" y="3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43" y="2"/>
                    </a:lnTo>
                    <a:lnTo>
                      <a:pt x="39" y="3"/>
                    </a:lnTo>
                    <a:lnTo>
                      <a:pt x="18" y="11"/>
                    </a:lnTo>
                    <a:lnTo>
                      <a:pt x="6" y="14"/>
                    </a:lnTo>
                    <a:lnTo>
                      <a:pt x="0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5" name="Freeform 10065">
                <a:extLst>
                  <a:ext uri="{FF2B5EF4-FFF2-40B4-BE49-F238E27FC236}">
                    <a16:creationId xmlns:a16="http://schemas.microsoft.com/office/drawing/2014/main" id="{5C387B51-38B1-492E-B07F-99A918AD0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824"/>
                <a:ext cx="60" cy="3"/>
              </a:xfrm>
              <a:custGeom>
                <a:avLst/>
                <a:gdLst>
                  <a:gd name="T0" fmla="*/ 60 w 60"/>
                  <a:gd name="T1" fmla="*/ 3 h 3"/>
                  <a:gd name="T2" fmla="*/ 60 w 60"/>
                  <a:gd name="T3" fmla="*/ 3 h 3"/>
                  <a:gd name="T4" fmla="*/ 52 w 60"/>
                  <a:gd name="T5" fmla="*/ 1 h 3"/>
                  <a:gd name="T6" fmla="*/ 43 w 60"/>
                  <a:gd name="T7" fmla="*/ 0 h 3"/>
                  <a:gd name="T8" fmla="*/ 28 w 60"/>
                  <a:gd name="T9" fmla="*/ 0 h 3"/>
                  <a:gd name="T10" fmla="*/ 28 w 60"/>
                  <a:gd name="T11" fmla="*/ 0 h 3"/>
                  <a:gd name="T12" fmla="*/ 10 w 60"/>
                  <a:gd name="T13" fmla="*/ 1 h 3"/>
                  <a:gd name="T14" fmla="*/ 0 w 60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3">
                    <a:moveTo>
                      <a:pt x="60" y="3"/>
                    </a:moveTo>
                    <a:lnTo>
                      <a:pt x="60" y="3"/>
                    </a:lnTo>
                    <a:lnTo>
                      <a:pt x="52" y="1"/>
                    </a:lnTo>
                    <a:lnTo>
                      <a:pt x="43" y="0"/>
                    </a:lnTo>
                    <a:lnTo>
                      <a:pt x="28" y="0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6" name="Freeform 10066">
                <a:extLst>
                  <a:ext uri="{FF2B5EF4-FFF2-40B4-BE49-F238E27FC236}">
                    <a16:creationId xmlns:a16="http://schemas.microsoft.com/office/drawing/2014/main" id="{08556588-2675-453E-A52A-56484F22F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731"/>
                <a:ext cx="61" cy="3"/>
              </a:xfrm>
              <a:custGeom>
                <a:avLst/>
                <a:gdLst>
                  <a:gd name="T0" fmla="*/ 61 w 61"/>
                  <a:gd name="T1" fmla="*/ 1 h 3"/>
                  <a:gd name="T2" fmla="*/ 61 w 61"/>
                  <a:gd name="T3" fmla="*/ 1 h 3"/>
                  <a:gd name="T4" fmla="*/ 54 w 61"/>
                  <a:gd name="T5" fmla="*/ 3 h 3"/>
                  <a:gd name="T6" fmla="*/ 45 w 61"/>
                  <a:gd name="T7" fmla="*/ 3 h 3"/>
                  <a:gd name="T8" fmla="*/ 37 w 61"/>
                  <a:gd name="T9" fmla="*/ 1 h 3"/>
                  <a:gd name="T10" fmla="*/ 28 w 61"/>
                  <a:gd name="T11" fmla="*/ 0 h 3"/>
                  <a:gd name="T12" fmla="*/ 28 w 61"/>
                  <a:gd name="T13" fmla="*/ 0 h 3"/>
                  <a:gd name="T14" fmla="*/ 0 w 61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3">
                    <a:moveTo>
                      <a:pt x="61" y="1"/>
                    </a:moveTo>
                    <a:lnTo>
                      <a:pt x="61" y="1"/>
                    </a:lnTo>
                    <a:lnTo>
                      <a:pt x="54" y="3"/>
                    </a:lnTo>
                    <a:lnTo>
                      <a:pt x="45" y="3"/>
                    </a:lnTo>
                    <a:lnTo>
                      <a:pt x="37" y="1"/>
                    </a:lnTo>
                    <a:lnTo>
                      <a:pt x="28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7" name="Freeform 10067">
                <a:extLst>
                  <a:ext uri="{FF2B5EF4-FFF2-40B4-BE49-F238E27FC236}">
                    <a16:creationId xmlns:a16="http://schemas.microsoft.com/office/drawing/2014/main" id="{B85A6A61-1E68-40FD-90C8-CDD07FFA1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773"/>
                <a:ext cx="48" cy="7"/>
              </a:xfrm>
              <a:custGeom>
                <a:avLst/>
                <a:gdLst>
                  <a:gd name="T0" fmla="*/ 48 w 48"/>
                  <a:gd name="T1" fmla="*/ 6 h 7"/>
                  <a:gd name="T2" fmla="*/ 48 w 48"/>
                  <a:gd name="T3" fmla="*/ 6 h 7"/>
                  <a:gd name="T4" fmla="*/ 45 w 48"/>
                  <a:gd name="T5" fmla="*/ 7 h 7"/>
                  <a:gd name="T6" fmla="*/ 42 w 48"/>
                  <a:gd name="T7" fmla="*/ 7 h 7"/>
                  <a:gd name="T8" fmla="*/ 36 w 48"/>
                  <a:gd name="T9" fmla="*/ 6 h 7"/>
                  <a:gd name="T10" fmla="*/ 30 w 48"/>
                  <a:gd name="T11" fmla="*/ 3 h 7"/>
                  <a:gd name="T12" fmla="*/ 24 w 48"/>
                  <a:gd name="T13" fmla="*/ 1 h 7"/>
                  <a:gd name="T14" fmla="*/ 24 w 48"/>
                  <a:gd name="T15" fmla="*/ 1 h 7"/>
                  <a:gd name="T16" fmla="*/ 18 w 48"/>
                  <a:gd name="T17" fmla="*/ 0 h 7"/>
                  <a:gd name="T18" fmla="*/ 12 w 48"/>
                  <a:gd name="T19" fmla="*/ 0 h 7"/>
                  <a:gd name="T20" fmla="*/ 0 w 48"/>
                  <a:gd name="T21" fmla="*/ 1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7">
                    <a:moveTo>
                      <a:pt x="48" y="6"/>
                    </a:moveTo>
                    <a:lnTo>
                      <a:pt x="48" y="6"/>
                    </a:lnTo>
                    <a:lnTo>
                      <a:pt x="45" y="7"/>
                    </a:lnTo>
                    <a:lnTo>
                      <a:pt x="42" y="7"/>
                    </a:lnTo>
                    <a:lnTo>
                      <a:pt x="36" y="6"/>
                    </a:lnTo>
                    <a:lnTo>
                      <a:pt x="30" y="3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8" name="Freeform 10068">
                <a:extLst>
                  <a:ext uri="{FF2B5EF4-FFF2-40B4-BE49-F238E27FC236}">
                    <a16:creationId xmlns:a16="http://schemas.microsoft.com/office/drawing/2014/main" id="{1AE64B0C-2F7D-42F0-B862-B9407B65C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861"/>
                <a:ext cx="45" cy="11"/>
              </a:xfrm>
              <a:custGeom>
                <a:avLst/>
                <a:gdLst>
                  <a:gd name="T0" fmla="*/ 45 w 45"/>
                  <a:gd name="T1" fmla="*/ 0 h 11"/>
                  <a:gd name="T2" fmla="*/ 45 w 45"/>
                  <a:gd name="T3" fmla="*/ 0 h 11"/>
                  <a:gd name="T4" fmla="*/ 41 w 45"/>
                  <a:gd name="T5" fmla="*/ 3 h 11"/>
                  <a:gd name="T6" fmla="*/ 35 w 45"/>
                  <a:gd name="T7" fmla="*/ 6 h 11"/>
                  <a:gd name="T8" fmla="*/ 24 w 45"/>
                  <a:gd name="T9" fmla="*/ 11 h 11"/>
                  <a:gd name="T10" fmla="*/ 12 w 45"/>
                  <a:gd name="T11" fmla="*/ 11 h 11"/>
                  <a:gd name="T12" fmla="*/ 0 w 45"/>
                  <a:gd name="T13" fmla="*/ 8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1">
                    <a:moveTo>
                      <a:pt x="45" y="0"/>
                    </a:moveTo>
                    <a:lnTo>
                      <a:pt x="45" y="0"/>
                    </a:lnTo>
                    <a:lnTo>
                      <a:pt x="41" y="3"/>
                    </a:lnTo>
                    <a:lnTo>
                      <a:pt x="35" y="6"/>
                    </a:lnTo>
                    <a:lnTo>
                      <a:pt x="24" y="11"/>
                    </a:lnTo>
                    <a:lnTo>
                      <a:pt x="12" y="11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9" name="Freeform 10069">
                <a:extLst>
                  <a:ext uri="{FF2B5EF4-FFF2-40B4-BE49-F238E27FC236}">
                    <a16:creationId xmlns:a16="http://schemas.microsoft.com/office/drawing/2014/main" id="{021F420E-E9C0-4909-A946-AB1BF42D0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951"/>
                <a:ext cx="48" cy="6"/>
              </a:xfrm>
              <a:custGeom>
                <a:avLst/>
                <a:gdLst>
                  <a:gd name="T0" fmla="*/ 48 w 48"/>
                  <a:gd name="T1" fmla="*/ 5 h 6"/>
                  <a:gd name="T2" fmla="*/ 48 w 48"/>
                  <a:gd name="T3" fmla="*/ 5 h 6"/>
                  <a:gd name="T4" fmla="*/ 24 w 48"/>
                  <a:gd name="T5" fmla="*/ 0 h 6"/>
                  <a:gd name="T6" fmla="*/ 17 w 48"/>
                  <a:gd name="T7" fmla="*/ 0 h 6"/>
                  <a:gd name="T8" fmla="*/ 11 w 48"/>
                  <a:gd name="T9" fmla="*/ 2 h 6"/>
                  <a:gd name="T10" fmla="*/ 5 w 48"/>
                  <a:gd name="T11" fmla="*/ 3 h 6"/>
                  <a:gd name="T12" fmla="*/ 0 w 48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6">
                    <a:moveTo>
                      <a:pt x="48" y="5"/>
                    </a:moveTo>
                    <a:lnTo>
                      <a:pt x="48" y="5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5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0" name="Freeform 10070">
                <a:extLst>
                  <a:ext uri="{FF2B5EF4-FFF2-40B4-BE49-F238E27FC236}">
                    <a16:creationId xmlns:a16="http://schemas.microsoft.com/office/drawing/2014/main" id="{C89D7E8B-7BF2-4554-808B-4EB0D3C6B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46"/>
                <a:ext cx="78" cy="19"/>
              </a:xfrm>
              <a:custGeom>
                <a:avLst/>
                <a:gdLst>
                  <a:gd name="T0" fmla="*/ 78 w 78"/>
                  <a:gd name="T1" fmla="*/ 19 h 19"/>
                  <a:gd name="T2" fmla="*/ 78 w 78"/>
                  <a:gd name="T3" fmla="*/ 19 h 19"/>
                  <a:gd name="T4" fmla="*/ 60 w 78"/>
                  <a:gd name="T5" fmla="*/ 10 h 19"/>
                  <a:gd name="T6" fmla="*/ 49 w 78"/>
                  <a:gd name="T7" fmla="*/ 7 h 19"/>
                  <a:gd name="T8" fmla="*/ 39 w 78"/>
                  <a:gd name="T9" fmla="*/ 6 h 19"/>
                  <a:gd name="T10" fmla="*/ 39 w 78"/>
                  <a:gd name="T11" fmla="*/ 6 h 19"/>
                  <a:gd name="T12" fmla="*/ 19 w 78"/>
                  <a:gd name="T13" fmla="*/ 6 h 19"/>
                  <a:gd name="T14" fmla="*/ 10 w 78"/>
                  <a:gd name="T15" fmla="*/ 4 h 19"/>
                  <a:gd name="T16" fmla="*/ 0 w 78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19">
                    <a:moveTo>
                      <a:pt x="78" y="19"/>
                    </a:moveTo>
                    <a:lnTo>
                      <a:pt x="78" y="19"/>
                    </a:lnTo>
                    <a:lnTo>
                      <a:pt x="60" y="10"/>
                    </a:lnTo>
                    <a:lnTo>
                      <a:pt x="49" y="7"/>
                    </a:lnTo>
                    <a:lnTo>
                      <a:pt x="39" y="6"/>
                    </a:lnTo>
                    <a:lnTo>
                      <a:pt x="19" y="6"/>
                    </a:lnTo>
                    <a:lnTo>
                      <a:pt x="10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1" name="Freeform 10071">
                <a:extLst>
                  <a:ext uri="{FF2B5EF4-FFF2-40B4-BE49-F238E27FC236}">
                    <a16:creationId xmlns:a16="http://schemas.microsoft.com/office/drawing/2014/main" id="{FEC373CE-556B-402F-B165-5A7B5FD4E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1990"/>
                <a:ext cx="69" cy="8"/>
              </a:xfrm>
              <a:custGeom>
                <a:avLst/>
                <a:gdLst>
                  <a:gd name="T0" fmla="*/ 0 w 69"/>
                  <a:gd name="T1" fmla="*/ 8 h 8"/>
                  <a:gd name="T2" fmla="*/ 0 w 69"/>
                  <a:gd name="T3" fmla="*/ 8 h 8"/>
                  <a:gd name="T4" fmla="*/ 6 w 69"/>
                  <a:gd name="T5" fmla="*/ 3 h 8"/>
                  <a:gd name="T6" fmla="*/ 12 w 69"/>
                  <a:gd name="T7" fmla="*/ 2 h 8"/>
                  <a:gd name="T8" fmla="*/ 19 w 69"/>
                  <a:gd name="T9" fmla="*/ 0 h 8"/>
                  <a:gd name="T10" fmla="*/ 27 w 69"/>
                  <a:gd name="T11" fmla="*/ 0 h 8"/>
                  <a:gd name="T12" fmla="*/ 43 w 69"/>
                  <a:gd name="T13" fmla="*/ 3 h 8"/>
                  <a:gd name="T14" fmla="*/ 57 w 69"/>
                  <a:gd name="T15" fmla="*/ 3 h 8"/>
                  <a:gd name="T16" fmla="*/ 57 w 69"/>
                  <a:gd name="T17" fmla="*/ 3 h 8"/>
                  <a:gd name="T18" fmla="*/ 69 w 69"/>
                  <a:gd name="T19" fmla="*/ 3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8">
                    <a:moveTo>
                      <a:pt x="0" y="8"/>
                    </a:moveTo>
                    <a:lnTo>
                      <a:pt x="0" y="8"/>
                    </a:lnTo>
                    <a:lnTo>
                      <a:pt x="6" y="3"/>
                    </a:lnTo>
                    <a:lnTo>
                      <a:pt x="12" y="2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43" y="3"/>
                    </a:lnTo>
                    <a:lnTo>
                      <a:pt x="57" y="3"/>
                    </a:lnTo>
                    <a:lnTo>
                      <a:pt x="69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2" name="Freeform 10072">
                <a:extLst>
                  <a:ext uri="{FF2B5EF4-FFF2-40B4-BE49-F238E27FC236}">
                    <a16:creationId xmlns:a16="http://schemas.microsoft.com/office/drawing/2014/main" id="{16C1EF80-003A-4CFC-A1DA-5257A47B0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1903"/>
                <a:ext cx="63" cy="17"/>
              </a:xfrm>
              <a:custGeom>
                <a:avLst/>
                <a:gdLst>
                  <a:gd name="T0" fmla="*/ 0 w 63"/>
                  <a:gd name="T1" fmla="*/ 2 h 17"/>
                  <a:gd name="T2" fmla="*/ 0 w 63"/>
                  <a:gd name="T3" fmla="*/ 2 h 17"/>
                  <a:gd name="T4" fmla="*/ 12 w 63"/>
                  <a:gd name="T5" fmla="*/ 0 h 17"/>
                  <a:gd name="T6" fmla="*/ 24 w 63"/>
                  <a:gd name="T7" fmla="*/ 0 h 17"/>
                  <a:gd name="T8" fmla="*/ 36 w 63"/>
                  <a:gd name="T9" fmla="*/ 2 h 17"/>
                  <a:gd name="T10" fmla="*/ 46 w 63"/>
                  <a:gd name="T11" fmla="*/ 6 h 17"/>
                  <a:gd name="T12" fmla="*/ 46 w 63"/>
                  <a:gd name="T13" fmla="*/ 6 h 17"/>
                  <a:gd name="T14" fmla="*/ 52 w 63"/>
                  <a:gd name="T15" fmla="*/ 9 h 17"/>
                  <a:gd name="T16" fmla="*/ 57 w 63"/>
                  <a:gd name="T17" fmla="*/ 12 h 17"/>
                  <a:gd name="T18" fmla="*/ 63 w 63"/>
                  <a:gd name="T19" fmla="*/ 17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7">
                    <a:moveTo>
                      <a:pt x="0" y="2"/>
                    </a:moveTo>
                    <a:lnTo>
                      <a:pt x="0" y="2"/>
                    </a:lnTo>
                    <a:lnTo>
                      <a:pt x="12" y="0"/>
                    </a:lnTo>
                    <a:lnTo>
                      <a:pt x="24" y="0"/>
                    </a:lnTo>
                    <a:lnTo>
                      <a:pt x="36" y="2"/>
                    </a:lnTo>
                    <a:lnTo>
                      <a:pt x="46" y="6"/>
                    </a:lnTo>
                    <a:lnTo>
                      <a:pt x="52" y="9"/>
                    </a:lnTo>
                    <a:lnTo>
                      <a:pt x="57" y="12"/>
                    </a:lnTo>
                    <a:lnTo>
                      <a:pt x="63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3" name="Freeform 10073">
                <a:extLst>
                  <a:ext uri="{FF2B5EF4-FFF2-40B4-BE49-F238E27FC236}">
                    <a16:creationId xmlns:a16="http://schemas.microsoft.com/office/drawing/2014/main" id="{85F058D2-4AFA-406B-8E04-EF4BC4740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789"/>
                <a:ext cx="71" cy="29"/>
              </a:xfrm>
              <a:custGeom>
                <a:avLst/>
                <a:gdLst>
                  <a:gd name="T0" fmla="*/ 0 w 71"/>
                  <a:gd name="T1" fmla="*/ 23 h 29"/>
                  <a:gd name="T2" fmla="*/ 0 w 71"/>
                  <a:gd name="T3" fmla="*/ 23 h 29"/>
                  <a:gd name="T4" fmla="*/ 11 w 71"/>
                  <a:gd name="T5" fmla="*/ 27 h 29"/>
                  <a:gd name="T6" fmla="*/ 24 w 71"/>
                  <a:gd name="T7" fmla="*/ 29 h 29"/>
                  <a:gd name="T8" fmla="*/ 32 w 71"/>
                  <a:gd name="T9" fmla="*/ 29 h 29"/>
                  <a:gd name="T10" fmla="*/ 38 w 71"/>
                  <a:gd name="T11" fmla="*/ 27 h 29"/>
                  <a:gd name="T12" fmla="*/ 42 w 71"/>
                  <a:gd name="T13" fmla="*/ 26 h 29"/>
                  <a:gd name="T14" fmla="*/ 45 w 71"/>
                  <a:gd name="T15" fmla="*/ 21 h 29"/>
                  <a:gd name="T16" fmla="*/ 45 w 71"/>
                  <a:gd name="T17" fmla="*/ 21 h 29"/>
                  <a:gd name="T18" fmla="*/ 51 w 71"/>
                  <a:gd name="T19" fmla="*/ 15 h 29"/>
                  <a:gd name="T20" fmla="*/ 60 w 71"/>
                  <a:gd name="T21" fmla="*/ 8 h 29"/>
                  <a:gd name="T22" fmla="*/ 71 w 71"/>
                  <a:gd name="T23" fmla="*/ 0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1" h="29">
                    <a:moveTo>
                      <a:pt x="0" y="23"/>
                    </a:moveTo>
                    <a:lnTo>
                      <a:pt x="0" y="23"/>
                    </a:lnTo>
                    <a:lnTo>
                      <a:pt x="11" y="27"/>
                    </a:lnTo>
                    <a:lnTo>
                      <a:pt x="24" y="29"/>
                    </a:lnTo>
                    <a:lnTo>
                      <a:pt x="32" y="29"/>
                    </a:lnTo>
                    <a:lnTo>
                      <a:pt x="38" y="27"/>
                    </a:lnTo>
                    <a:lnTo>
                      <a:pt x="42" y="26"/>
                    </a:lnTo>
                    <a:lnTo>
                      <a:pt x="45" y="21"/>
                    </a:lnTo>
                    <a:lnTo>
                      <a:pt x="51" y="15"/>
                    </a:lnTo>
                    <a:lnTo>
                      <a:pt x="60" y="8"/>
                    </a:lnTo>
                    <a:lnTo>
                      <a:pt x="7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4" name="Freeform 10074">
                <a:extLst>
                  <a:ext uri="{FF2B5EF4-FFF2-40B4-BE49-F238E27FC236}">
                    <a16:creationId xmlns:a16="http://schemas.microsoft.com/office/drawing/2014/main" id="{AD0BA6C2-31A5-43FF-882F-D976815C9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737"/>
                <a:ext cx="79" cy="7"/>
              </a:xfrm>
              <a:custGeom>
                <a:avLst/>
                <a:gdLst>
                  <a:gd name="T0" fmla="*/ 0 w 79"/>
                  <a:gd name="T1" fmla="*/ 1 h 7"/>
                  <a:gd name="T2" fmla="*/ 0 w 79"/>
                  <a:gd name="T3" fmla="*/ 1 h 7"/>
                  <a:gd name="T4" fmla="*/ 6 w 79"/>
                  <a:gd name="T5" fmla="*/ 1 h 7"/>
                  <a:gd name="T6" fmla="*/ 10 w 79"/>
                  <a:gd name="T7" fmla="*/ 0 h 7"/>
                  <a:gd name="T8" fmla="*/ 21 w 79"/>
                  <a:gd name="T9" fmla="*/ 1 h 7"/>
                  <a:gd name="T10" fmla="*/ 31 w 79"/>
                  <a:gd name="T11" fmla="*/ 4 h 7"/>
                  <a:gd name="T12" fmla="*/ 42 w 79"/>
                  <a:gd name="T13" fmla="*/ 6 h 7"/>
                  <a:gd name="T14" fmla="*/ 42 w 79"/>
                  <a:gd name="T15" fmla="*/ 6 h 7"/>
                  <a:gd name="T16" fmla="*/ 64 w 79"/>
                  <a:gd name="T17" fmla="*/ 7 h 7"/>
                  <a:gd name="T18" fmla="*/ 79 w 79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7">
                    <a:moveTo>
                      <a:pt x="0" y="1"/>
                    </a:moveTo>
                    <a:lnTo>
                      <a:pt x="0" y="1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21" y="1"/>
                    </a:lnTo>
                    <a:lnTo>
                      <a:pt x="31" y="4"/>
                    </a:lnTo>
                    <a:lnTo>
                      <a:pt x="42" y="6"/>
                    </a:lnTo>
                    <a:lnTo>
                      <a:pt x="64" y="7"/>
                    </a:lnTo>
                    <a:lnTo>
                      <a:pt x="79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5" name="Freeform 10075">
                <a:extLst>
                  <a:ext uri="{FF2B5EF4-FFF2-40B4-BE49-F238E27FC236}">
                    <a16:creationId xmlns:a16="http://schemas.microsoft.com/office/drawing/2014/main" id="{C99A1571-9133-44A2-940F-8C5FD3FFF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104"/>
                <a:ext cx="57" cy="6"/>
              </a:xfrm>
              <a:custGeom>
                <a:avLst/>
                <a:gdLst>
                  <a:gd name="T0" fmla="*/ 0 w 57"/>
                  <a:gd name="T1" fmla="*/ 0 h 6"/>
                  <a:gd name="T2" fmla="*/ 0 w 57"/>
                  <a:gd name="T3" fmla="*/ 0 h 6"/>
                  <a:gd name="T4" fmla="*/ 4 w 57"/>
                  <a:gd name="T5" fmla="*/ 2 h 6"/>
                  <a:gd name="T6" fmla="*/ 9 w 57"/>
                  <a:gd name="T7" fmla="*/ 5 h 6"/>
                  <a:gd name="T8" fmla="*/ 21 w 57"/>
                  <a:gd name="T9" fmla="*/ 6 h 6"/>
                  <a:gd name="T10" fmla="*/ 42 w 57"/>
                  <a:gd name="T11" fmla="*/ 5 h 6"/>
                  <a:gd name="T12" fmla="*/ 42 w 57"/>
                  <a:gd name="T13" fmla="*/ 5 h 6"/>
                  <a:gd name="T14" fmla="*/ 48 w 57"/>
                  <a:gd name="T15" fmla="*/ 6 h 6"/>
                  <a:gd name="T16" fmla="*/ 52 w 57"/>
                  <a:gd name="T17" fmla="*/ 6 h 6"/>
                  <a:gd name="T18" fmla="*/ 57 w 57"/>
                  <a:gd name="T19" fmla="*/ 5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9" y="5"/>
                    </a:lnTo>
                    <a:lnTo>
                      <a:pt x="21" y="6"/>
                    </a:lnTo>
                    <a:lnTo>
                      <a:pt x="42" y="5"/>
                    </a:lnTo>
                    <a:lnTo>
                      <a:pt x="48" y="6"/>
                    </a:lnTo>
                    <a:lnTo>
                      <a:pt x="52" y="6"/>
                    </a:lnTo>
                    <a:lnTo>
                      <a:pt x="57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6" name="Freeform 10076">
                <a:extLst>
                  <a:ext uri="{FF2B5EF4-FFF2-40B4-BE49-F238E27FC236}">
                    <a16:creationId xmlns:a16="http://schemas.microsoft.com/office/drawing/2014/main" id="{9EE29651-B260-4C65-B966-A252BB939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741"/>
                <a:ext cx="34" cy="668"/>
              </a:xfrm>
              <a:custGeom>
                <a:avLst/>
                <a:gdLst>
                  <a:gd name="T0" fmla="*/ 34 w 34"/>
                  <a:gd name="T1" fmla="*/ 0 h 668"/>
                  <a:gd name="T2" fmla="*/ 34 w 34"/>
                  <a:gd name="T3" fmla="*/ 14 h 668"/>
                  <a:gd name="T4" fmla="*/ 34 w 34"/>
                  <a:gd name="T5" fmla="*/ 14 h 668"/>
                  <a:gd name="T6" fmla="*/ 33 w 34"/>
                  <a:gd name="T7" fmla="*/ 20 h 668"/>
                  <a:gd name="T8" fmla="*/ 33 w 34"/>
                  <a:gd name="T9" fmla="*/ 26 h 668"/>
                  <a:gd name="T10" fmla="*/ 33 w 34"/>
                  <a:gd name="T11" fmla="*/ 39 h 668"/>
                  <a:gd name="T12" fmla="*/ 34 w 34"/>
                  <a:gd name="T13" fmla="*/ 54 h 668"/>
                  <a:gd name="T14" fmla="*/ 34 w 34"/>
                  <a:gd name="T15" fmla="*/ 66 h 668"/>
                  <a:gd name="T16" fmla="*/ 34 w 34"/>
                  <a:gd name="T17" fmla="*/ 66 h 668"/>
                  <a:gd name="T18" fmla="*/ 30 w 34"/>
                  <a:gd name="T19" fmla="*/ 104 h 668"/>
                  <a:gd name="T20" fmla="*/ 22 w 34"/>
                  <a:gd name="T21" fmla="*/ 141 h 668"/>
                  <a:gd name="T22" fmla="*/ 22 w 34"/>
                  <a:gd name="T23" fmla="*/ 141 h 668"/>
                  <a:gd name="T24" fmla="*/ 19 w 34"/>
                  <a:gd name="T25" fmla="*/ 164 h 668"/>
                  <a:gd name="T26" fmla="*/ 16 w 34"/>
                  <a:gd name="T27" fmla="*/ 188 h 668"/>
                  <a:gd name="T28" fmla="*/ 15 w 34"/>
                  <a:gd name="T29" fmla="*/ 210 h 668"/>
                  <a:gd name="T30" fmla="*/ 15 w 34"/>
                  <a:gd name="T31" fmla="*/ 233 h 668"/>
                  <a:gd name="T32" fmla="*/ 15 w 34"/>
                  <a:gd name="T33" fmla="*/ 278 h 668"/>
                  <a:gd name="T34" fmla="*/ 19 w 34"/>
                  <a:gd name="T35" fmla="*/ 323 h 668"/>
                  <a:gd name="T36" fmla="*/ 19 w 34"/>
                  <a:gd name="T37" fmla="*/ 323 h 668"/>
                  <a:gd name="T38" fmla="*/ 25 w 34"/>
                  <a:gd name="T39" fmla="*/ 377 h 668"/>
                  <a:gd name="T40" fmla="*/ 30 w 34"/>
                  <a:gd name="T41" fmla="*/ 429 h 668"/>
                  <a:gd name="T42" fmla="*/ 30 w 34"/>
                  <a:gd name="T43" fmla="*/ 455 h 668"/>
                  <a:gd name="T44" fmla="*/ 30 w 34"/>
                  <a:gd name="T45" fmla="*/ 482 h 668"/>
                  <a:gd name="T46" fmla="*/ 28 w 34"/>
                  <a:gd name="T47" fmla="*/ 509 h 668"/>
                  <a:gd name="T48" fmla="*/ 25 w 34"/>
                  <a:gd name="T49" fmla="*/ 536 h 668"/>
                  <a:gd name="T50" fmla="*/ 25 w 34"/>
                  <a:gd name="T51" fmla="*/ 536 h 668"/>
                  <a:gd name="T52" fmla="*/ 21 w 34"/>
                  <a:gd name="T53" fmla="*/ 573 h 668"/>
                  <a:gd name="T54" fmla="*/ 15 w 34"/>
                  <a:gd name="T55" fmla="*/ 611 h 668"/>
                  <a:gd name="T56" fmla="*/ 15 w 34"/>
                  <a:gd name="T57" fmla="*/ 611 h 668"/>
                  <a:gd name="T58" fmla="*/ 13 w 34"/>
                  <a:gd name="T59" fmla="*/ 627 h 668"/>
                  <a:gd name="T60" fmla="*/ 12 w 34"/>
                  <a:gd name="T61" fmla="*/ 636 h 668"/>
                  <a:gd name="T62" fmla="*/ 10 w 34"/>
                  <a:gd name="T63" fmla="*/ 642 h 668"/>
                  <a:gd name="T64" fmla="*/ 10 w 34"/>
                  <a:gd name="T65" fmla="*/ 642 h 668"/>
                  <a:gd name="T66" fmla="*/ 7 w 34"/>
                  <a:gd name="T67" fmla="*/ 648 h 668"/>
                  <a:gd name="T68" fmla="*/ 3 w 34"/>
                  <a:gd name="T69" fmla="*/ 656 h 668"/>
                  <a:gd name="T70" fmla="*/ 0 w 34"/>
                  <a:gd name="T71" fmla="*/ 668 h 66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4" h="668">
                    <a:moveTo>
                      <a:pt x="34" y="0"/>
                    </a:moveTo>
                    <a:lnTo>
                      <a:pt x="34" y="14"/>
                    </a:lnTo>
                    <a:lnTo>
                      <a:pt x="33" y="20"/>
                    </a:lnTo>
                    <a:lnTo>
                      <a:pt x="33" y="26"/>
                    </a:lnTo>
                    <a:lnTo>
                      <a:pt x="33" y="39"/>
                    </a:lnTo>
                    <a:lnTo>
                      <a:pt x="34" y="54"/>
                    </a:lnTo>
                    <a:lnTo>
                      <a:pt x="34" y="66"/>
                    </a:lnTo>
                    <a:lnTo>
                      <a:pt x="30" y="104"/>
                    </a:lnTo>
                    <a:lnTo>
                      <a:pt x="22" y="141"/>
                    </a:lnTo>
                    <a:lnTo>
                      <a:pt x="19" y="164"/>
                    </a:lnTo>
                    <a:lnTo>
                      <a:pt x="16" y="188"/>
                    </a:lnTo>
                    <a:lnTo>
                      <a:pt x="15" y="210"/>
                    </a:lnTo>
                    <a:lnTo>
                      <a:pt x="15" y="233"/>
                    </a:lnTo>
                    <a:lnTo>
                      <a:pt x="15" y="278"/>
                    </a:lnTo>
                    <a:lnTo>
                      <a:pt x="19" y="323"/>
                    </a:lnTo>
                    <a:lnTo>
                      <a:pt x="25" y="377"/>
                    </a:lnTo>
                    <a:lnTo>
                      <a:pt x="30" y="429"/>
                    </a:lnTo>
                    <a:lnTo>
                      <a:pt x="30" y="455"/>
                    </a:lnTo>
                    <a:lnTo>
                      <a:pt x="30" y="482"/>
                    </a:lnTo>
                    <a:lnTo>
                      <a:pt x="28" y="509"/>
                    </a:lnTo>
                    <a:lnTo>
                      <a:pt x="25" y="536"/>
                    </a:lnTo>
                    <a:lnTo>
                      <a:pt x="21" y="573"/>
                    </a:lnTo>
                    <a:lnTo>
                      <a:pt x="15" y="611"/>
                    </a:lnTo>
                    <a:lnTo>
                      <a:pt x="13" y="627"/>
                    </a:lnTo>
                    <a:lnTo>
                      <a:pt x="12" y="636"/>
                    </a:lnTo>
                    <a:lnTo>
                      <a:pt x="10" y="642"/>
                    </a:lnTo>
                    <a:lnTo>
                      <a:pt x="7" y="648"/>
                    </a:lnTo>
                    <a:lnTo>
                      <a:pt x="3" y="656"/>
                    </a:lnTo>
                    <a:lnTo>
                      <a:pt x="0" y="66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7" name="Freeform 10077">
                <a:extLst>
                  <a:ext uri="{FF2B5EF4-FFF2-40B4-BE49-F238E27FC236}">
                    <a16:creationId xmlns:a16="http://schemas.microsoft.com/office/drawing/2014/main" id="{A3A7BF06-D310-4D96-AFF3-5DAD19899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1770"/>
                <a:ext cx="21" cy="637"/>
              </a:xfrm>
              <a:custGeom>
                <a:avLst/>
                <a:gdLst>
                  <a:gd name="T0" fmla="*/ 0 w 21"/>
                  <a:gd name="T1" fmla="*/ 0 h 637"/>
                  <a:gd name="T2" fmla="*/ 0 w 21"/>
                  <a:gd name="T3" fmla="*/ 0 h 637"/>
                  <a:gd name="T4" fmla="*/ 2 w 21"/>
                  <a:gd name="T5" fmla="*/ 15 h 637"/>
                  <a:gd name="T6" fmla="*/ 3 w 21"/>
                  <a:gd name="T7" fmla="*/ 27 h 637"/>
                  <a:gd name="T8" fmla="*/ 5 w 21"/>
                  <a:gd name="T9" fmla="*/ 37 h 637"/>
                  <a:gd name="T10" fmla="*/ 5 w 21"/>
                  <a:gd name="T11" fmla="*/ 37 h 637"/>
                  <a:gd name="T12" fmla="*/ 11 w 21"/>
                  <a:gd name="T13" fmla="*/ 51 h 637"/>
                  <a:gd name="T14" fmla="*/ 14 w 21"/>
                  <a:gd name="T15" fmla="*/ 64 h 637"/>
                  <a:gd name="T16" fmla="*/ 17 w 21"/>
                  <a:gd name="T17" fmla="*/ 78 h 637"/>
                  <a:gd name="T18" fmla="*/ 18 w 21"/>
                  <a:gd name="T19" fmla="*/ 91 h 637"/>
                  <a:gd name="T20" fmla="*/ 20 w 21"/>
                  <a:gd name="T21" fmla="*/ 118 h 637"/>
                  <a:gd name="T22" fmla="*/ 20 w 21"/>
                  <a:gd name="T23" fmla="*/ 145 h 637"/>
                  <a:gd name="T24" fmla="*/ 17 w 21"/>
                  <a:gd name="T25" fmla="*/ 198 h 637"/>
                  <a:gd name="T26" fmla="*/ 15 w 21"/>
                  <a:gd name="T27" fmla="*/ 222 h 637"/>
                  <a:gd name="T28" fmla="*/ 17 w 21"/>
                  <a:gd name="T29" fmla="*/ 244 h 637"/>
                  <a:gd name="T30" fmla="*/ 17 w 21"/>
                  <a:gd name="T31" fmla="*/ 244 h 637"/>
                  <a:gd name="T32" fmla="*/ 20 w 21"/>
                  <a:gd name="T33" fmla="*/ 268 h 637"/>
                  <a:gd name="T34" fmla="*/ 21 w 21"/>
                  <a:gd name="T35" fmla="*/ 288 h 637"/>
                  <a:gd name="T36" fmla="*/ 21 w 21"/>
                  <a:gd name="T37" fmla="*/ 325 h 637"/>
                  <a:gd name="T38" fmla="*/ 20 w 21"/>
                  <a:gd name="T39" fmla="*/ 361 h 637"/>
                  <a:gd name="T40" fmla="*/ 21 w 21"/>
                  <a:gd name="T41" fmla="*/ 405 h 637"/>
                  <a:gd name="T42" fmla="*/ 21 w 21"/>
                  <a:gd name="T43" fmla="*/ 405 h 637"/>
                  <a:gd name="T44" fmla="*/ 21 w 21"/>
                  <a:gd name="T45" fmla="*/ 432 h 637"/>
                  <a:gd name="T46" fmla="*/ 20 w 21"/>
                  <a:gd name="T47" fmla="*/ 459 h 637"/>
                  <a:gd name="T48" fmla="*/ 17 w 21"/>
                  <a:gd name="T49" fmla="*/ 514 h 637"/>
                  <a:gd name="T50" fmla="*/ 12 w 21"/>
                  <a:gd name="T51" fmla="*/ 568 h 637"/>
                  <a:gd name="T52" fmla="*/ 11 w 21"/>
                  <a:gd name="T53" fmla="*/ 594 h 637"/>
                  <a:gd name="T54" fmla="*/ 9 w 21"/>
                  <a:gd name="T55" fmla="*/ 616 h 637"/>
                  <a:gd name="T56" fmla="*/ 9 w 21"/>
                  <a:gd name="T57" fmla="*/ 616 h 637"/>
                  <a:gd name="T58" fmla="*/ 9 w 21"/>
                  <a:gd name="T59" fmla="*/ 630 h 637"/>
                  <a:gd name="T60" fmla="*/ 9 w 21"/>
                  <a:gd name="T61" fmla="*/ 637 h 63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1" h="637">
                    <a:moveTo>
                      <a:pt x="0" y="0"/>
                    </a:moveTo>
                    <a:lnTo>
                      <a:pt x="0" y="0"/>
                    </a:lnTo>
                    <a:lnTo>
                      <a:pt x="2" y="15"/>
                    </a:lnTo>
                    <a:lnTo>
                      <a:pt x="3" y="27"/>
                    </a:lnTo>
                    <a:lnTo>
                      <a:pt x="5" y="37"/>
                    </a:lnTo>
                    <a:lnTo>
                      <a:pt x="11" y="51"/>
                    </a:lnTo>
                    <a:lnTo>
                      <a:pt x="14" y="64"/>
                    </a:lnTo>
                    <a:lnTo>
                      <a:pt x="17" y="78"/>
                    </a:lnTo>
                    <a:lnTo>
                      <a:pt x="18" y="91"/>
                    </a:lnTo>
                    <a:lnTo>
                      <a:pt x="20" y="118"/>
                    </a:lnTo>
                    <a:lnTo>
                      <a:pt x="20" y="145"/>
                    </a:lnTo>
                    <a:lnTo>
                      <a:pt x="17" y="198"/>
                    </a:lnTo>
                    <a:lnTo>
                      <a:pt x="15" y="222"/>
                    </a:lnTo>
                    <a:lnTo>
                      <a:pt x="17" y="244"/>
                    </a:lnTo>
                    <a:lnTo>
                      <a:pt x="20" y="268"/>
                    </a:lnTo>
                    <a:lnTo>
                      <a:pt x="21" y="288"/>
                    </a:lnTo>
                    <a:lnTo>
                      <a:pt x="21" y="325"/>
                    </a:lnTo>
                    <a:lnTo>
                      <a:pt x="20" y="361"/>
                    </a:lnTo>
                    <a:lnTo>
                      <a:pt x="21" y="405"/>
                    </a:lnTo>
                    <a:lnTo>
                      <a:pt x="21" y="432"/>
                    </a:lnTo>
                    <a:lnTo>
                      <a:pt x="20" y="459"/>
                    </a:lnTo>
                    <a:lnTo>
                      <a:pt x="17" y="514"/>
                    </a:lnTo>
                    <a:lnTo>
                      <a:pt x="12" y="568"/>
                    </a:lnTo>
                    <a:lnTo>
                      <a:pt x="11" y="594"/>
                    </a:lnTo>
                    <a:lnTo>
                      <a:pt x="9" y="616"/>
                    </a:lnTo>
                    <a:lnTo>
                      <a:pt x="9" y="630"/>
                    </a:lnTo>
                    <a:lnTo>
                      <a:pt x="9" y="6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8" name="Freeform 10078">
                <a:extLst>
                  <a:ext uri="{FF2B5EF4-FFF2-40B4-BE49-F238E27FC236}">
                    <a16:creationId xmlns:a16="http://schemas.microsoft.com/office/drawing/2014/main" id="{94B40814-C2BC-4342-AF5B-ABCB40E7C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785"/>
                <a:ext cx="72" cy="580"/>
              </a:xfrm>
              <a:custGeom>
                <a:avLst/>
                <a:gdLst>
                  <a:gd name="T0" fmla="*/ 15 w 72"/>
                  <a:gd name="T1" fmla="*/ 0 h 580"/>
                  <a:gd name="T2" fmla="*/ 15 w 72"/>
                  <a:gd name="T3" fmla="*/ 0 h 580"/>
                  <a:gd name="T4" fmla="*/ 6 w 72"/>
                  <a:gd name="T5" fmla="*/ 27 h 580"/>
                  <a:gd name="T6" fmla="*/ 3 w 72"/>
                  <a:gd name="T7" fmla="*/ 48 h 580"/>
                  <a:gd name="T8" fmla="*/ 1 w 72"/>
                  <a:gd name="T9" fmla="*/ 60 h 580"/>
                  <a:gd name="T10" fmla="*/ 0 w 72"/>
                  <a:gd name="T11" fmla="*/ 75 h 580"/>
                  <a:gd name="T12" fmla="*/ 0 w 72"/>
                  <a:gd name="T13" fmla="*/ 75 h 580"/>
                  <a:gd name="T14" fmla="*/ 1 w 72"/>
                  <a:gd name="T15" fmla="*/ 102 h 580"/>
                  <a:gd name="T16" fmla="*/ 3 w 72"/>
                  <a:gd name="T17" fmla="*/ 133 h 580"/>
                  <a:gd name="T18" fmla="*/ 10 w 72"/>
                  <a:gd name="T19" fmla="*/ 198 h 580"/>
                  <a:gd name="T20" fmla="*/ 10 w 72"/>
                  <a:gd name="T21" fmla="*/ 198 h 580"/>
                  <a:gd name="T22" fmla="*/ 15 w 72"/>
                  <a:gd name="T23" fmla="*/ 231 h 580"/>
                  <a:gd name="T24" fmla="*/ 19 w 72"/>
                  <a:gd name="T25" fmla="*/ 255 h 580"/>
                  <a:gd name="T26" fmla="*/ 25 w 72"/>
                  <a:gd name="T27" fmla="*/ 274 h 580"/>
                  <a:gd name="T28" fmla="*/ 30 w 72"/>
                  <a:gd name="T29" fmla="*/ 288 h 580"/>
                  <a:gd name="T30" fmla="*/ 39 w 72"/>
                  <a:gd name="T31" fmla="*/ 310 h 580"/>
                  <a:gd name="T32" fmla="*/ 42 w 72"/>
                  <a:gd name="T33" fmla="*/ 319 h 580"/>
                  <a:gd name="T34" fmla="*/ 42 w 72"/>
                  <a:gd name="T35" fmla="*/ 331 h 580"/>
                  <a:gd name="T36" fmla="*/ 42 w 72"/>
                  <a:gd name="T37" fmla="*/ 331 h 580"/>
                  <a:gd name="T38" fmla="*/ 43 w 72"/>
                  <a:gd name="T39" fmla="*/ 349 h 580"/>
                  <a:gd name="T40" fmla="*/ 46 w 72"/>
                  <a:gd name="T41" fmla="*/ 369 h 580"/>
                  <a:gd name="T42" fmla="*/ 54 w 72"/>
                  <a:gd name="T43" fmla="*/ 408 h 580"/>
                  <a:gd name="T44" fmla="*/ 63 w 72"/>
                  <a:gd name="T45" fmla="*/ 447 h 580"/>
                  <a:gd name="T46" fmla="*/ 66 w 72"/>
                  <a:gd name="T47" fmla="*/ 465 h 580"/>
                  <a:gd name="T48" fmla="*/ 67 w 72"/>
                  <a:gd name="T49" fmla="*/ 483 h 580"/>
                  <a:gd name="T50" fmla="*/ 67 w 72"/>
                  <a:gd name="T51" fmla="*/ 483 h 580"/>
                  <a:gd name="T52" fmla="*/ 70 w 72"/>
                  <a:gd name="T53" fmla="*/ 522 h 580"/>
                  <a:gd name="T54" fmla="*/ 72 w 72"/>
                  <a:gd name="T55" fmla="*/ 558 h 580"/>
                  <a:gd name="T56" fmla="*/ 72 w 72"/>
                  <a:gd name="T57" fmla="*/ 558 h 580"/>
                  <a:gd name="T58" fmla="*/ 70 w 72"/>
                  <a:gd name="T59" fmla="*/ 567 h 580"/>
                  <a:gd name="T60" fmla="*/ 70 w 72"/>
                  <a:gd name="T61" fmla="*/ 573 h 580"/>
                  <a:gd name="T62" fmla="*/ 70 w 72"/>
                  <a:gd name="T63" fmla="*/ 580 h 58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2" h="580">
                    <a:moveTo>
                      <a:pt x="15" y="0"/>
                    </a:moveTo>
                    <a:lnTo>
                      <a:pt x="15" y="0"/>
                    </a:lnTo>
                    <a:lnTo>
                      <a:pt x="6" y="27"/>
                    </a:lnTo>
                    <a:lnTo>
                      <a:pt x="3" y="48"/>
                    </a:lnTo>
                    <a:lnTo>
                      <a:pt x="1" y="60"/>
                    </a:lnTo>
                    <a:lnTo>
                      <a:pt x="0" y="75"/>
                    </a:lnTo>
                    <a:lnTo>
                      <a:pt x="1" y="102"/>
                    </a:lnTo>
                    <a:lnTo>
                      <a:pt x="3" y="133"/>
                    </a:lnTo>
                    <a:lnTo>
                      <a:pt x="10" y="198"/>
                    </a:lnTo>
                    <a:lnTo>
                      <a:pt x="15" y="231"/>
                    </a:lnTo>
                    <a:lnTo>
                      <a:pt x="19" y="255"/>
                    </a:lnTo>
                    <a:lnTo>
                      <a:pt x="25" y="274"/>
                    </a:lnTo>
                    <a:lnTo>
                      <a:pt x="30" y="288"/>
                    </a:lnTo>
                    <a:lnTo>
                      <a:pt x="39" y="310"/>
                    </a:lnTo>
                    <a:lnTo>
                      <a:pt x="42" y="319"/>
                    </a:lnTo>
                    <a:lnTo>
                      <a:pt x="42" y="331"/>
                    </a:lnTo>
                    <a:lnTo>
                      <a:pt x="43" y="349"/>
                    </a:lnTo>
                    <a:lnTo>
                      <a:pt x="46" y="369"/>
                    </a:lnTo>
                    <a:lnTo>
                      <a:pt x="54" y="408"/>
                    </a:lnTo>
                    <a:lnTo>
                      <a:pt x="63" y="447"/>
                    </a:lnTo>
                    <a:lnTo>
                      <a:pt x="66" y="465"/>
                    </a:lnTo>
                    <a:lnTo>
                      <a:pt x="67" y="483"/>
                    </a:lnTo>
                    <a:lnTo>
                      <a:pt x="70" y="522"/>
                    </a:lnTo>
                    <a:lnTo>
                      <a:pt x="72" y="558"/>
                    </a:lnTo>
                    <a:lnTo>
                      <a:pt x="70" y="567"/>
                    </a:lnTo>
                    <a:lnTo>
                      <a:pt x="70" y="573"/>
                    </a:lnTo>
                    <a:lnTo>
                      <a:pt x="70" y="58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9" name="Freeform 10079">
                <a:extLst>
                  <a:ext uri="{FF2B5EF4-FFF2-40B4-BE49-F238E27FC236}">
                    <a16:creationId xmlns:a16="http://schemas.microsoft.com/office/drawing/2014/main" id="{EE5FB788-822B-4FF5-A526-24AC4EB7E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716"/>
                <a:ext cx="42" cy="898"/>
              </a:xfrm>
              <a:custGeom>
                <a:avLst/>
                <a:gdLst>
                  <a:gd name="T0" fmla="*/ 26 w 42"/>
                  <a:gd name="T1" fmla="*/ 0 h 898"/>
                  <a:gd name="T2" fmla="*/ 26 w 42"/>
                  <a:gd name="T3" fmla="*/ 0 h 898"/>
                  <a:gd name="T4" fmla="*/ 27 w 42"/>
                  <a:gd name="T5" fmla="*/ 16 h 898"/>
                  <a:gd name="T6" fmla="*/ 27 w 42"/>
                  <a:gd name="T7" fmla="*/ 31 h 898"/>
                  <a:gd name="T8" fmla="*/ 26 w 42"/>
                  <a:gd name="T9" fmla="*/ 43 h 898"/>
                  <a:gd name="T10" fmla="*/ 26 w 42"/>
                  <a:gd name="T11" fmla="*/ 43 h 898"/>
                  <a:gd name="T12" fmla="*/ 26 w 42"/>
                  <a:gd name="T13" fmla="*/ 63 h 898"/>
                  <a:gd name="T14" fmla="*/ 27 w 42"/>
                  <a:gd name="T15" fmla="*/ 81 h 898"/>
                  <a:gd name="T16" fmla="*/ 30 w 42"/>
                  <a:gd name="T17" fmla="*/ 118 h 898"/>
                  <a:gd name="T18" fmla="*/ 30 w 42"/>
                  <a:gd name="T19" fmla="*/ 118 h 898"/>
                  <a:gd name="T20" fmla="*/ 30 w 42"/>
                  <a:gd name="T21" fmla="*/ 156 h 898"/>
                  <a:gd name="T22" fmla="*/ 30 w 42"/>
                  <a:gd name="T23" fmla="*/ 193 h 898"/>
                  <a:gd name="T24" fmla="*/ 29 w 42"/>
                  <a:gd name="T25" fmla="*/ 268 h 898"/>
                  <a:gd name="T26" fmla="*/ 29 w 42"/>
                  <a:gd name="T27" fmla="*/ 268 h 898"/>
                  <a:gd name="T28" fmla="*/ 29 w 42"/>
                  <a:gd name="T29" fmla="*/ 339 h 898"/>
                  <a:gd name="T30" fmla="*/ 32 w 42"/>
                  <a:gd name="T31" fmla="*/ 409 h 898"/>
                  <a:gd name="T32" fmla="*/ 36 w 42"/>
                  <a:gd name="T33" fmla="*/ 480 h 898"/>
                  <a:gd name="T34" fmla="*/ 41 w 42"/>
                  <a:gd name="T35" fmla="*/ 550 h 898"/>
                  <a:gd name="T36" fmla="*/ 41 w 42"/>
                  <a:gd name="T37" fmla="*/ 550 h 898"/>
                  <a:gd name="T38" fmla="*/ 42 w 42"/>
                  <a:gd name="T39" fmla="*/ 579 h 898"/>
                  <a:gd name="T40" fmla="*/ 42 w 42"/>
                  <a:gd name="T41" fmla="*/ 609 h 898"/>
                  <a:gd name="T42" fmla="*/ 41 w 42"/>
                  <a:gd name="T43" fmla="*/ 666 h 898"/>
                  <a:gd name="T44" fmla="*/ 41 w 42"/>
                  <a:gd name="T45" fmla="*/ 666 h 898"/>
                  <a:gd name="T46" fmla="*/ 36 w 42"/>
                  <a:gd name="T47" fmla="*/ 723 h 898"/>
                  <a:gd name="T48" fmla="*/ 35 w 42"/>
                  <a:gd name="T49" fmla="*/ 751 h 898"/>
                  <a:gd name="T50" fmla="*/ 32 w 42"/>
                  <a:gd name="T51" fmla="*/ 780 h 898"/>
                  <a:gd name="T52" fmla="*/ 32 w 42"/>
                  <a:gd name="T53" fmla="*/ 780 h 898"/>
                  <a:gd name="T54" fmla="*/ 27 w 42"/>
                  <a:gd name="T55" fmla="*/ 804 h 898"/>
                  <a:gd name="T56" fmla="*/ 23 w 42"/>
                  <a:gd name="T57" fmla="*/ 831 h 898"/>
                  <a:gd name="T58" fmla="*/ 17 w 42"/>
                  <a:gd name="T59" fmla="*/ 855 h 898"/>
                  <a:gd name="T60" fmla="*/ 9 w 42"/>
                  <a:gd name="T61" fmla="*/ 879 h 898"/>
                  <a:gd name="T62" fmla="*/ 9 w 42"/>
                  <a:gd name="T63" fmla="*/ 879 h 898"/>
                  <a:gd name="T64" fmla="*/ 0 w 42"/>
                  <a:gd name="T65" fmla="*/ 898 h 8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2" h="898">
                    <a:moveTo>
                      <a:pt x="26" y="0"/>
                    </a:moveTo>
                    <a:lnTo>
                      <a:pt x="26" y="0"/>
                    </a:lnTo>
                    <a:lnTo>
                      <a:pt x="27" y="16"/>
                    </a:lnTo>
                    <a:lnTo>
                      <a:pt x="27" y="31"/>
                    </a:lnTo>
                    <a:lnTo>
                      <a:pt x="26" y="43"/>
                    </a:lnTo>
                    <a:lnTo>
                      <a:pt x="26" y="63"/>
                    </a:lnTo>
                    <a:lnTo>
                      <a:pt x="27" y="81"/>
                    </a:lnTo>
                    <a:lnTo>
                      <a:pt x="30" y="118"/>
                    </a:lnTo>
                    <a:lnTo>
                      <a:pt x="30" y="156"/>
                    </a:lnTo>
                    <a:lnTo>
                      <a:pt x="30" y="193"/>
                    </a:lnTo>
                    <a:lnTo>
                      <a:pt x="29" y="268"/>
                    </a:lnTo>
                    <a:lnTo>
                      <a:pt x="29" y="339"/>
                    </a:lnTo>
                    <a:lnTo>
                      <a:pt x="32" y="409"/>
                    </a:lnTo>
                    <a:lnTo>
                      <a:pt x="36" y="480"/>
                    </a:lnTo>
                    <a:lnTo>
                      <a:pt x="41" y="550"/>
                    </a:lnTo>
                    <a:lnTo>
                      <a:pt x="42" y="579"/>
                    </a:lnTo>
                    <a:lnTo>
                      <a:pt x="42" y="609"/>
                    </a:lnTo>
                    <a:lnTo>
                      <a:pt x="41" y="666"/>
                    </a:lnTo>
                    <a:lnTo>
                      <a:pt x="36" y="723"/>
                    </a:lnTo>
                    <a:lnTo>
                      <a:pt x="35" y="751"/>
                    </a:lnTo>
                    <a:lnTo>
                      <a:pt x="32" y="780"/>
                    </a:lnTo>
                    <a:lnTo>
                      <a:pt x="27" y="804"/>
                    </a:lnTo>
                    <a:lnTo>
                      <a:pt x="23" y="831"/>
                    </a:lnTo>
                    <a:lnTo>
                      <a:pt x="17" y="855"/>
                    </a:lnTo>
                    <a:lnTo>
                      <a:pt x="9" y="879"/>
                    </a:lnTo>
                    <a:lnTo>
                      <a:pt x="0" y="89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0" name="Freeform 10080">
                <a:extLst>
                  <a:ext uri="{FF2B5EF4-FFF2-40B4-BE49-F238E27FC236}">
                    <a16:creationId xmlns:a16="http://schemas.microsoft.com/office/drawing/2014/main" id="{11C0BD71-18FA-4EB6-9749-BE6932F6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385"/>
                <a:ext cx="69" cy="9"/>
              </a:xfrm>
              <a:custGeom>
                <a:avLst/>
                <a:gdLst>
                  <a:gd name="T0" fmla="*/ 69 w 69"/>
                  <a:gd name="T1" fmla="*/ 9 h 9"/>
                  <a:gd name="T2" fmla="*/ 69 w 69"/>
                  <a:gd name="T3" fmla="*/ 9 h 9"/>
                  <a:gd name="T4" fmla="*/ 57 w 69"/>
                  <a:gd name="T5" fmla="*/ 9 h 9"/>
                  <a:gd name="T6" fmla="*/ 45 w 69"/>
                  <a:gd name="T7" fmla="*/ 6 h 9"/>
                  <a:gd name="T8" fmla="*/ 31 w 69"/>
                  <a:gd name="T9" fmla="*/ 3 h 9"/>
                  <a:gd name="T10" fmla="*/ 19 w 69"/>
                  <a:gd name="T11" fmla="*/ 1 h 9"/>
                  <a:gd name="T12" fmla="*/ 19 w 69"/>
                  <a:gd name="T13" fmla="*/ 1 h 9"/>
                  <a:gd name="T14" fmla="*/ 13 w 69"/>
                  <a:gd name="T15" fmla="*/ 1 h 9"/>
                  <a:gd name="T16" fmla="*/ 6 w 69"/>
                  <a:gd name="T17" fmla="*/ 1 h 9"/>
                  <a:gd name="T18" fmla="*/ 0 w 69"/>
                  <a:gd name="T19" fmla="*/ 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9">
                    <a:moveTo>
                      <a:pt x="69" y="9"/>
                    </a:moveTo>
                    <a:lnTo>
                      <a:pt x="69" y="9"/>
                    </a:lnTo>
                    <a:lnTo>
                      <a:pt x="57" y="9"/>
                    </a:lnTo>
                    <a:lnTo>
                      <a:pt x="45" y="6"/>
                    </a:lnTo>
                    <a:lnTo>
                      <a:pt x="31" y="3"/>
                    </a:lnTo>
                    <a:lnTo>
                      <a:pt x="19" y="1"/>
                    </a:lnTo>
                    <a:lnTo>
                      <a:pt x="13" y="1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1" name="Freeform 10081">
                <a:extLst>
                  <a:ext uri="{FF2B5EF4-FFF2-40B4-BE49-F238E27FC236}">
                    <a16:creationId xmlns:a16="http://schemas.microsoft.com/office/drawing/2014/main" id="{F4A47B17-3FB9-49BB-912B-52A746E8D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221"/>
                <a:ext cx="72" cy="6"/>
              </a:xfrm>
              <a:custGeom>
                <a:avLst/>
                <a:gdLst>
                  <a:gd name="T0" fmla="*/ 72 w 72"/>
                  <a:gd name="T1" fmla="*/ 0 h 6"/>
                  <a:gd name="T2" fmla="*/ 72 w 72"/>
                  <a:gd name="T3" fmla="*/ 0 h 6"/>
                  <a:gd name="T4" fmla="*/ 66 w 72"/>
                  <a:gd name="T5" fmla="*/ 3 h 6"/>
                  <a:gd name="T6" fmla="*/ 60 w 72"/>
                  <a:gd name="T7" fmla="*/ 6 h 6"/>
                  <a:gd name="T8" fmla="*/ 47 w 72"/>
                  <a:gd name="T9" fmla="*/ 6 h 6"/>
                  <a:gd name="T10" fmla="*/ 33 w 72"/>
                  <a:gd name="T11" fmla="*/ 5 h 6"/>
                  <a:gd name="T12" fmla="*/ 20 w 72"/>
                  <a:gd name="T13" fmla="*/ 5 h 6"/>
                  <a:gd name="T14" fmla="*/ 20 w 72"/>
                  <a:gd name="T15" fmla="*/ 5 h 6"/>
                  <a:gd name="T16" fmla="*/ 0 w 72"/>
                  <a:gd name="T17" fmla="*/ 5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6">
                    <a:moveTo>
                      <a:pt x="72" y="0"/>
                    </a:moveTo>
                    <a:lnTo>
                      <a:pt x="72" y="0"/>
                    </a:lnTo>
                    <a:lnTo>
                      <a:pt x="66" y="3"/>
                    </a:lnTo>
                    <a:lnTo>
                      <a:pt x="60" y="6"/>
                    </a:lnTo>
                    <a:lnTo>
                      <a:pt x="47" y="6"/>
                    </a:lnTo>
                    <a:lnTo>
                      <a:pt x="33" y="5"/>
                    </a:lnTo>
                    <a:lnTo>
                      <a:pt x="20" y="5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2" name="Freeform 10082">
                <a:extLst>
                  <a:ext uri="{FF2B5EF4-FFF2-40B4-BE49-F238E27FC236}">
                    <a16:creationId xmlns:a16="http://schemas.microsoft.com/office/drawing/2014/main" id="{206E4096-169C-425E-9394-DC2BBA273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140"/>
                <a:ext cx="74" cy="17"/>
              </a:xfrm>
              <a:custGeom>
                <a:avLst/>
                <a:gdLst>
                  <a:gd name="T0" fmla="*/ 74 w 74"/>
                  <a:gd name="T1" fmla="*/ 2 h 17"/>
                  <a:gd name="T2" fmla="*/ 74 w 74"/>
                  <a:gd name="T3" fmla="*/ 2 h 17"/>
                  <a:gd name="T4" fmla="*/ 57 w 74"/>
                  <a:gd name="T5" fmla="*/ 0 h 17"/>
                  <a:gd name="T6" fmla="*/ 42 w 74"/>
                  <a:gd name="T7" fmla="*/ 2 h 17"/>
                  <a:gd name="T8" fmla="*/ 29 w 74"/>
                  <a:gd name="T9" fmla="*/ 5 h 17"/>
                  <a:gd name="T10" fmla="*/ 14 w 74"/>
                  <a:gd name="T11" fmla="*/ 11 h 17"/>
                  <a:gd name="T12" fmla="*/ 14 w 74"/>
                  <a:gd name="T13" fmla="*/ 11 h 17"/>
                  <a:gd name="T14" fmla="*/ 0 w 74"/>
                  <a:gd name="T15" fmla="*/ 17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17">
                    <a:moveTo>
                      <a:pt x="74" y="2"/>
                    </a:moveTo>
                    <a:lnTo>
                      <a:pt x="74" y="2"/>
                    </a:lnTo>
                    <a:lnTo>
                      <a:pt x="57" y="0"/>
                    </a:lnTo>
                    <a:lnTo>
                      <a:pt x="42" y="2"/>
                    </a:lnTo>
                    <a:lnTo>
                      <a:pt x="29" y="5"/>
                    </a:lnTo>
                    <a:lnTo>
                      <a:pt x="14" y="11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3" name="Freeform 10083">
                <a:extLst>
                  <a:ext uri="{FF2B5EF4-FFF2-40B4-BE49-F238E27FC236}">
                    <a16:creationId xmlns:a16="http://schemas.microsoft.com/office/drawing/2014/main" id="{D317A671-01FD-4060-9F2B-BB56FCE5A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043"/>
                <a:ext cx="74" cy="9"/>
              </a:xfrm>
              <a:custGeom>
                <a:avLst/>
                <a:gdLst>
                  <a:gd name="T0" fmla="*/ 74 w 74"/>
                  <a:gd name="T1" fmla="*/ 7 h 9"/>
                  <a:gd name="T2" fmla="*/ 74 w 74"/>
                  <a:gd name="T3" fmla="*/ 7 h 9"/>
                  <a:gd name="T4" fmla="*/ 44 w 74"/>
                  <a:gd name="T5" fmla="*/ 9 h 9"/>
                  <a:gd name="T6" fmla="*/ 27 w 74"/>
                  <a:gd name="T7" fmla="*/ 9 h 9"/>
                  <a:gd name="T8" fmla="*/ 14 w 74"/>
                  <a:gd name="T9" fmla="*/ 7 h 9"/>
                  <a:gd name="T10" fmla="*/ 14 w 74"/>
                  <a:gd name="T11" fmla="*/ 7 h 9"/>
                  <a:gd name="T12" fmla="*/ 0 w 74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9">
                    <a:moveTo>
                      <a:pt x="74" y="7"/>
                    </a:moveTo>
                    <a:lnTo>
                      <a:pt x="74" y="7"/>
                    </a:lnTo>
                    <a:lnTo>
                      <a:pt x="44" y="9"/>
                    </a:lnTo>
                    <a:lnTo>
                      <a:pt x="27" y="9"/>
                    </a:lnTo>
                    <a:lnTo>
                      <a:pt x="1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4" name="Freeform 10084">
                <a:extLst>
                  <a:ext uri="{FF2B5EF4-FFF2-40B4-BE49-F238E27FC236}">
                    <a16:creationId xmlns:a16="http://schemas.microsoft.com/office/drawing/2014/main" id="{3A3F5500-FA3B-4F81-B85C-4CCA94002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969"/>
                <a:ext cx="68" cy="8"/>
              </a:xfrm>
              <a:custGeom>
                <a:avLst/>
                <a:gdLst>
                  <a:gd name="T0" fmla="*/ 68 w 68"/>
                  <a:gd name="T1" fmla="*/ 3 h 8"/>
                  <a:gd name="T2" fmla="*/ 68 w 68"/>
                  <a:gd name="T3" fmla="*/ 3 h 8"/>
                  <a:gd name="T4" fmla="*/ 53 w 68"/>
                  <a:gd name="T5" fmla="*/ 2 h 8"/>
                  <a:gd name="T6" fmla="*/ 38 w 68"/>
                  <a:gd name="T7" fmla="*/ 0 h 8"/>
                  <a:gd name="T8" fmla="*/ 23 w 68"/>
                  <a:gd name="T9" fmla="*/ 2 h 8"/>
                  <a:gd name="T10" fmla="*/ 15 w 68"/>
                  <a:gd name="T11" fmla="*/ 3 h 8"/>
                  <a:gd name="T12" fmla="*/ 8 w 68"/>
                  <a:gd name="T13" fmla="*/ 5 h 8"/>
                  <a:gd name="T14" fmla="*/ 8 w 68"/>
                  <a:gd name="T15" fmla="*/ 5 h 8"/>
                  <a:gd name="T16" fmla="*/ 3 w 68"/>
                  <a:gd name="T17" fmla="*/ 6 h 8"/>
                  <a:gd name="T18" fmla="*/ 0 w 68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8">
                    <a:moveTo>
                      <a:pt x="68" y="3"/>
                    </a:moveTo>
                    <a:lnTo>
                      <a:pt x="68" y="3"/>
                    </a:lnTo>
                    <a:lnTo>
                      <a:pt x="53" y="2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5" y="3"/>
                    </a:lnTo>
                    <a:lnTo>
                      <a:pt x="8" y="5"/>
                    </a:lnTo>
                    <a:lnTo>
                      <a:pt x="3" y="6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5" name="Freeform 10085">
                <a:extLst>
                  <a:ext uri="{FF2B5EF4-FFF2-40B4-BE49-F238E27FC236}">
                    <a16:creationId xmlns:a16="http://schemas.microsoft.com/office/drawing/2014/main" id="{374D6BDE-B97B-44C2-A1AF-C68F49850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887"/>
                <a:ext cx="60" cy="6"/>
              </a:xfrm>
              <a:custGeom>
                <a:avLst/>
                <a:gdLst>
                  <a:gd name="T0" fmla="*/ 60 w 60"/>
                  <a:gd name="T1" fmla="*/ 6 h 6"/>
                  <a:gd name="T2" fmla="*/ 60 w 60"/>
                  <a:gd name="T3" fmla="*/ 6 h 6"/>
                  <a:gd name="T4" fmla="*/ 48 w 60"/>
                  <a:gd name="T5" fmla="*/ 3 h 6"/>
                  <a:gd name="T6" fmla="*/ 38 w 60"/>
                  <a:gd name="T7" fmla="*/ 1 h 6"/>
                  <a:gd name="T8" fmla="*/ 26 w 60"/>
                  <a:gd name="T9" fmla="*/ 0 h 6"/>
                  <a:gd name="T10" fmla="*/ 20 w 60"/>
                  <a:gd name="T11" fmla="*/ 0 h 6"/>
                  <a:gd name="T12" fmla="*/ 14 w 60"/>
                  <a:gd name="T13" fmla="*/ 1 h 6"/>
                  <a:gd name="T14" fmla="*/ 14 w 60"/>
                  <a:gd name="T15" fmla="*/ 1 h 6"/>
                  <a:gd name="T16" fmla="*/ 0 w 60"/>
                  <a:gd name="T17" fmla="*/ 6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6">
                    <a:moveTo>
                      <a:pt x="60" y="6"/>
                    </a:moveTo>
                    <a:lnTo>
                      <a:pt x="60" y="6"/>
                    </a:lnTo>
                    <a:lnTo>
                      <a:pt x="48" y="3"/>
                    </a:lnTo>
                    <a:lnTo>
                      <a:pt x="38" y="1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1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6" name="Freeform 10086">
                <a:extLst>
                  <a:ext uri="{FF2B5EF4-FFF2-40B4-BE49-F238E27FC236}">
                    <a16:creationId xmlns:a16="http://schemas.microsoft.com/office/drawing/2014/main" id="{DA53DC1E-2ABB-413A-89F2-6876462FA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804"/>
                <a:ext cx="57" cy="17"/>
              </a:xfrm>
              <a:custGeom>
                <a:avLst/>
                <a:gdLst>
                  <a:gd name="T0" fmla="*/ 57 w 57"/>
                  <a:gd name="T1" fmla="*/ 14 h 17"/>
                  <a:gd name="T2" fmla="*/ 57 w 57"/>
                  <a:gd name="T3" fmla="*/ 14 h 17"/>
                  <a:gd name="T4" fmla="*/ 48 w 57"/>
                  <a:gd name="T5" fmla="*/ 15 h 17"/>
                  <a:gd name="T6" fmla="*/ 39 w 57"/>
                  <a:gd name="T7" fmla="*/ 17 h 17"/>
                  <a:gd name="T8" fmla="*/ 30 w 57"/>
                  <a:gd name="T9" fmla="*/ 15 h 17"/>
                  <a:gd name="T10" fmla="*/ 21 w 57"/>
                  <a:gd name="T11" fmla="*/ 14 h 17"/>
                  <a:gd name="T12" fmla="*/ 21 w 57"/>
                  <a:gd name="T13" fmla="*/ 14 h 17"/>
                  <a:gd name="T14" fmla="*/ 15 w 57"/>
                  <a:gd name="T15" fmla="*/ 12 h 17"/>
                  <a:gd name="T16" fmla="*/ 8 w 57"/>
                  <a:gd name="T17" fmla="*/ 8 h 17"/>
                  <a:gd name="T18" fmla="*/ 3 w 57"/>
                  <a:gd name="T19" fmla="*/ 5 h 17"/>
                  <a:gd name="T20" fmla="*/ 0 w 57"/>
                  <a:gd name="T21" fmla="*/ 0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17">
                    <a:moveTo>
                      <a:pt x="57" y="14"/>
                    </a:moveTo>
                    <a:lnTo>
                      <a:pt x="57" y="14"/>
                    </a:lnTo>
                    <a:lnTo>
                      <a:pt x="48" y="15"/>
                    </a:lnTo>
                    <a:lnTo>
                      <a:pt x="39" y="17"/>
                    </a:lnTo>
                    <a:lnTo>
                      <a:pt x="30" y="15"/>
                    </a:lnTo>
                    <a:lnTo>
                      <a:pt x="21" y="14"/>
                    </a:lnTo>
                    <a:lnTo>
                      <a:pt x="15" y="12"/>
                    </a:lnTo>
                    <a:lnTo>
                      <a:pt x="8" y="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8235" name="Group 10288">
              <a:extLst>
                <a:ext uri="{FF2B5EF4-FFF2-40B4-BE49-F238E27FC236}">
                  <a16:creationId xmlns:a16="http://schemas.microsoft.com/office/drawing/2014/main" id="{763EBF1D-088F-4E8D-ADC5-5560435DB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" y="1638"/>
              <a:ext cx="1748" cy="931"/>
              <a:chOff x="843" y="1638"/>
              <a:chExt cx="1748" cy="931"/>
            </a:xfrm>
          </p:grpSpPr>
          <p:sp>
            <p:nvSpPr>
              <p:cNvPr id="58247" name="Freeform 10088">
                <a:extLst>
                  <a:ext uri="{FF2B5EF4-FFF2-40B4-BE49-F238E27FC236}">
                    <a16:creationId xmlns:a16="http://schemas.microsoft.com/office/drawing/2014/main" id="{B14CE40F-9428-4814-A00F-60FFE263B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854"/>
                <a:ext cx="25" cy="3"/>
              </a:xfrm>
              <a:custGeom>
                <a:avLst/>
                <a:gdLst>
                  <a:gd name="T0" fmla="*/ 25 w 25"/>
                  <a:gd name="T1" fmla="*/ 3 h 3"/>
                  <a:gd name="T2" fmla="*/ 25 w 25"/>
                  <a:gd name="T3" fmla="*/ 3 h 3"/>
                  <a:gd name="T4" fmla="*/ 19 w 25"/>
                  <a:gd name="T5" fmla="*/ 1 h 3"/>
                  <a:gd name="T6" fmla="*/ 12 w 25"/>
                  <a:gd name="T7" fmla="*/ 0 h 3"/>
                  <a:gd name="T8" fmla="*/ 0 w 2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">
                    <a:moveTo>
                      <a:pt x="25" y="3"/>
                    </a:moveTo>
                    <a:lnTo>
                      <a:pt x="25" y="3"/>
                    </a:lnTo>
                    <a:lnTo>
                      <a:pt x="19" y="1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8" name="Freeform 10089">
                <a:extLst>
                  <a:ext uri="{FF2B5EF4-FFF2-40B4-BE49-F238E27FC236}">
                    <a16:creationId xmlns:a16="http://schemas.microsoft.com/office/drawing/2014/main" id="{F1947922-B438-4385-AEF1-52478C907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947"/>
                <a:ext cx="29" cy="1"/>
              </a:xfrm>
              <a:custGeom>
                <a:avLst/>
                <a:gdLst>
                  <a:gd name="T0" fmla="*/ 29 w 29"/>
                  <a:gd name="T1" fmla="*/ 0 h 1"/>
                  <a:gd name="T2" fmla="*/ 29 w 29"/>
                  <a:gd name="T3" fmla="*/ 0 h 1"/>
                  <a:gd name="T4" fmla="*/ 15 w 29"/>
                  <a:gd name="T5" fmla="*/ 0 h 1"/>
                  <a:gd name="T6" fmla="*/ 0 w 29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">
                    <a:moveTo>
                      <a:pt x="29" y="0"/>
                    </a:moveTo>
                    <a:lnTo>
                      <a:pt x="29" y="0"/>
                    </a:ln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9" name="Freeform 10090">
                <a:extLst>
                  <a:ext uri="{FF2B5EF4-FFF2-40B4-BE49-F238E27FC236}">
                    <a16:creationId xmlns:a16="http://schemas.microsoft.com/office/drawing/2014/main" id="{A3CA280C-6DA9-441E-8C76-7E43D935D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984"/>
                <a:ext cx="10" cy="224"/>
              </a:xfrm>
              <a:custGeom>
                <a:avLst/>
                <a:gdLst>
                  <a:gd name="T0" fmla="*/ 0 w 10"/>
                  <a:gd name="T1" fmla="*/ 0 h 224"/>
                  <a:gd name="T2" fmla="*/ 0 w 10"/>
                  <a:gd name="T3" fmla="*/ 0 h 224"/>
                  <a:gd name="T4" fmla="*/ 3 w 10"/>
                  <a:gd name="T5" fmla="*/ 39 h 224"/>
                  <a:gd name="T6" fmla="*/ 7 w 10"/>
                  <a:gd name="T7" fmla="*/ 101 h 224"/>
                  <a:gd name="T8" fmla="*/ 10 w 10"/>
                  <a:gd name="T9" fmla="*/ 168 h 224"/>
                  <a:gd name="T10" fmla="*/ 10 w 10"/>
                  <a:gd name="T11" fmla="*/ 200 h 224"/>
                  <a:gd name="T12" fmla="*/ 9 w 10"/>
                  <a:gd name="T13" fmla="*/ 224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24">
                    <a:moveTo>
                      <a:pt x="0" y="0"/>
                    </a:moveTo>
                    <a:lnTo>
                      <a:pt x="0" y="0"/>
                    </a:lnTo>
                    <a:lnTo>
                      <a:pt x="3" y="39"/>
                    </a:lnTo>
                    <a:lnTo>
                      <a:pt x="7" y="101"/>
                    </a:lnTo>
                    <a:lnTo>
                      <a:pt x="10" y="168"/>
                    </a:lnTo>
                    <a:lnTo>
                      <a:pt x="10" y="200"/>
                    </a:lnTo>
                    <a:lnTo>
                      <a:pt x="9" y="2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0" name="Freeform 10091">
                <a:extLst>
                  <a:ext uri="{FF2B5EF4-FFF2-40B4-BE49-F238E27FC236}">
                    <a16:creationId xmlns:a16="http://schemas.microsoft.com/office/drawing/2014/main" id="{93B320C1-F6C3-4FE4-942C-586B11A41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026"/>
                <a:ext cx="23" cy="2"/>
              </a:xfrm>
              <a:custGeom>
                <a:avLst/>
                <a:gdLst>
                  <a:gd name="T0" fmla="*/ 23 w 23"/>
                  <a:gd name="T1" fmla="*/ 0 h 2"/>
                  <a:gd name="T2" fmla="*/ 23 w 23"/>
                  <a:gd name="T3" fmla="*/ 0 h 2"/>
                  <a:gd name="T4" fmla="*/ 17 w 23"/>
                  <a:gd name="T5" fmla="*/ 2 h 2"/>
                  <a:gd name="T6" fmla="*/ 9 w 23"/>
                  <a:gd name="T7" fmla="*/ 2 h 2"/>
                  <a:gd name="T8" fmla="*/ 0 w 2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">
                    <a:moveTo>
                      <a:pt x="23" y="0"/>
                    </a:moveTo>
                    <a:lnTo>
                      <a:pt x="23" y="0"/>
                    </a:lnTo>
                    <a:lnTo>
                      <a:pt x="17" y="2"/>
                    </a:lnTo>
                    <a:lnTo>
                      <a:pt x="9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1" name="Freeform 10092">
                <a:extLst>
                  <a:ext uri="{FF2B5EF4-FFF2-40B4-BE49-F238E27FC236}">
                    <a16:creationId xmlns:a16="http://schemas.microsoft.com/office/drawing/2014/main" id="{98137622-D942-45D2-BB70-D0080A25A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115"/>
                <a:ext cx="20" cy="1"/>
              </a:xfrm>
              <a:custGeom>
                <a:avLst/>
                <a:gdLst>
                  <a:gd name="T0" fmla="*/ 20 w 20"/>
                  <a:gd name="T1" fmla="*/ 0 h 1"/>
                  <a:gd name="T2" fmla="*/ 20 w 20"/>
                  <a:gd name="T3" fmla="*/ 0 h 1"/>
                  <a:gd name="T4" fmla="*/ 14 w 20"/>
                  <a:gd name="T5" fmla="*/ 1 h 1"/>
                  <a:gd name="T6" fmla="*/ 8 w 20"/>
                  <a:gd name="T7" fmla="*/ 1 h 1"/>
                  <a:gd name="T8" fmla="*/ 0 w 20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">
                    <a:moveTo>
                      <a:pt x="20" y="0"/>
                    </a:moveTo>
                    <a:lnTo>
                      <a:pt x="20" y="0"/>
                    </a:lnTo>
                    <a:lnTo>
                      <a:pt x="14" y="1"/>
                    </a:lnTo>
                    <a:lnTo>
                      <a:pt x="8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2" name="Freeform 10093">
                <a:extLst>
                  <a:ext uri="{FF2B5EF4-FFF2-40B4-BE49-F238E27FC236}">
                    <a16:creationId xmlns:a16="http://schemas.microsoft.com/office/drawing/2014/main" id="{2AFEEA7C-F01E-4BA5-A47A-5A503A627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197"/>
                <a:ext cx="19" cy="2"/>
              </a:xfrm>
              <a:custGeom>
                <a:avLst/>
                <a:gdLst>
                  <a:gd name="T0" fmla="*/ 19 w 19"/>
                  <a:gd name="T1" fmla="*/ 2 h 2"/>
                  <a:gd name="T2" fmla="*/ 19 w 19"/>
                  <a:gd name="T3" fmla="*/ 2 h 2"/>
                  <a:gd name="T4" fmla="*/ 13 w 19"/>
                  <a:gd name="T5" fmla="*/ 0 h 2"/>
                  <a:gd name="T6" fmla="*/ 7 w 19"/>
                  <a:gd name="T7" fmla="*/ 0 h 2"/>
                  <a:gd name="T8" fmla="*/ 0 w 19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">
                    <a:moveTo>
                      <a:pt x="19" y="2"/>
                    </a:moveTo>
                    <a:lnTo>
                      <a:pt x="19" y="2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3" name="Freeform 10094">
                <a:extLst>
                  <a:ext uri="{FF2B5EF4-FFF2-40B4-BE49-F238E27FC236}">
                    <a16:creationId xmlns:a16="http://schemas.microsoft.com/office/drawing/2014/main" id="{BEFB7DF6-3C2B-4BF2-B44C-3BAB2E78B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281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15 w 15"/>
                  <a:gd name="T3" fmla="*/ 0 h 1"/>
                  <a:gd name="T4" fmla="*/ 0 w 1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4" name="Freeform 10095">
                <a:extLst>
                  <a:ext uri="{FF2B5EF4-FFF2-40B4-BE49-F238E27FC236}">
                    <a16:creationId xmlns:a16="http://schemas.microsoft.com/office/drawing/2014/main" id="{A7F1AECA-2C5B-4D9D-ACA8-EE42E8CD0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361"/>
                <a:ext cx="15" cy="3"/>
              </a:xfrm>
              <a:custGeom>
                <a:avLst/>
                <a:gdLst>
                  <a:gd name="T0" fmla="*/ 15 w 15"/>
                  <a:gd name="T1" fmla="*/ 1 h 3"/>
                  <a:gd name="T2" fmla="*/ 15 w 15"/>
                  <a:gd name="T3" fmla="*/ 1 h 3"/>
                  <a:gd name="T4" fmla="*/ 10 w 15"/>
                  <a:gd name="T5" fmla="*/ 3 h 3"/>
                  <a:gd name="T6" fmla="*/ 6 w 15"/>
                  <a:gd name="T7" fmla="*/ 3 h 3"/>
                  <a:gd name="T8" fmla="*/ 0 w 1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5" y="1"/>
                    </a:moveTo>
                    <a:lnTo>
                      <a:pt x="15" y="1"/>
                    </a:lnTo>
                    <a:lnTo>
                      <a:pt x="10" y="3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5" name="Freeform 10096">
                <a:extLst>
                  <a:ext uri="{FF2B5EF4-FFF2-40B4-BE49-F238E27FC236}">
                    <a16:creationId xmlns:a16="http://schemas.microsoft.com/office/drawing/2014/main" id="{9BE58AA3-75CB-4D2E-A51F-E7BF6FDED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104"/>
                <a:ext cx="4" cy="138"/>
              </a:xfrm>
              <a:custGeom>
                <a:avLst/>
                <a:gdLst>
                  <a:gd name="T0" fmla="*/ 0 w 4"/>
                  <a:gd name="T1" fmla="*/ 0 h 138"/>
                  <a:gd name="T2" fmla="*/ 0 w 4"/>
                  <a:gd name="T3" fmla="*/ 0 h 138"/>
                  <a:gd name="T4" fmla="*/ 0 w 4"/>
                  <a:gd name="T5" fmla="*/ 57 h 138"/>
                  <a:gd name="T6" fmla="*/ 1 w 4"/>
                  <a:gd name="T7" fmla="*/ 99 h 138"/>
                  <a:gd name="T8" fmla="*/ 3 w 4"/>
                  <a:gd name="T9" fmla="*/ 119 h 138"/>
                  <a:gd name="T10" fmla="*/ 4 w 4"/>
                  <a:gd name="T11" fmla="*/ 138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38">
                    <a:moveTo>
                      <a:pt x="0" y="0"/>
                    </a:moveTo>
                    <a:lnTo>
                      <a:pt x="0" y="0"/>
                    </a:lnTo>
                    <a:lnTo>
                      <a:pt x="0" y="57"/>
                    </a:lnTo>
                    <a:lnTo>
                      <a:pt x="1" y="99"/>
                    </a:lnTo>
                    <a:lnTo>
                      <a:pt x="3" y="119"/>
                    </a:lnTo>
                    <a:lnTo>
                      <a:pt x="4" y="1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6" name="Freeform 10097">
                <a:extLst>
                  <a:ext uri="{FF2B5EF4-FFF2-40B4-BE49-F238E27FC236}">
                    <a16:creationId xmlns:a16="http://schemas.microsoft.com/office/drawing/2014/main" id="{A7223E57-2F77-454B-A7CB-9574F8901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810"/>
                <a:ext cx="72" cy="9"/>
              </a:xfrm>
              <a:custGeom>
                <a:avLst/>
                <a:gdLst>
                  <a:gd name="T0" fmla="*/ 0 w 72"/>
                  <a:gd name="T1" fmla="*/ 9 h 9"/>
                  <a:gd name="T2" fmla="*/ 0 w 72"/>
                  <a:gd name="T3" fmla="*/ 9 h 9"/>
                  <a:gd name="T4" fmla="*/ 6 w 72"/>
                  <a:gd name="T5" fmla="*/ 6 h 9"/>
                  <a:gd name="T6" fmla="*/ 12 w 72"/>
                  <a:gd name="T7" fmla="*/ 5 h 9"/>
                  <a:gd name="T8" fmla="*/ 18 w 72"/>
                  <a:gd name="T9" fmla="*/ 5 h 9"/>
                  <a:gd name="T10" fmla="*/ 24 w 72"/>
                  <a:gd name="T11" fmla="*/ 5 h 9"/>
                  <a:gd name="T12" fmla="*/ 36 w 72"/>
                  <a:gd name="T13" fmla="*/ 6 h 9"/>
                  <a:gd name="T14" fmla="*/ 49 w 72"/>
                  <a:gd name="T15" fmla="*/ 6 h 9"/>
                  <a:gd name="T16" fmla="*/ 49 w 72"/>
                  <a:gd name="T17" fmla="*/ 6 h 9"/>
                  <a:gd name="T18" fmla="*/ 64 w 72"/>
                  <a:gd name="T19" fmla="*/ 5 h 9"/>
                  <a:gd name="T20" fmla="*/ 69 w 72"/>
                  <a:gd name="T21" fmla="*/ 3 h 9"/>
                  <a:gd name="T22" fmla="*/ 72 w 72"/>
                  <a:gd name="T23" fmla="*/ 0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2" h="9">
                    <a:moveTo>
                      <a:pt x="0" y="9"/>
                    </a:moveTo>
                    <a:lnTo>
                      <a:pt x="0" y="9"/>
                    </a:lnTo>
                    <a:lnTo>
                      <a:pt x="6" y="6"/>
                    </a:lnTo>
                    <a:lnTo>
                      <a:pt x="12" y="5"/>
                    </a:lnTo>
                    <a:lnTo>
                      <a:pt x="18" y="5"/>
                    </a:lnTo>
                    <a:lnTo>
                      <a:pt x="24" y="5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4" y="5"/>
                    </a:lnTo>
                    <a:lnTo>
                      <a:pt x="69" y="3"/>
                    </a:lnTo>
                    <a:lnTo>
                      <a:pt x="7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7" name="Freeform 10098">
                <a:extLst>
                  <a:ext uri="{FF2B5EF4-FFF2-40B4-BE49-F238E27FC236}">
                    <a16:creationId xmlns:a16="http://schemas.microsoft.com/office/drawing/2014/main" id="{B49E2A41-DD36-49C4-A383-AC09DD8E2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1852"/>
                <a:ext cx="72" cy="17"/>
              </a:xfrm>
              <a:custGeom>
                <a:avLst/>
                <a:gdLst>
                  <a:gd name="T0" fmla="*/ 72 w 72"/>
                  <a:gd name="T1" fmla="*/ 0 h 17"/>
                  <a:gd name="T2" fmla="*/ 72 w 72"/>
                  <a:gd name="T3" fmla="*/ 0 h 17"/>
                  <a:gd name="T4" fmla="*/ 66 w 72"/>
                  <a:gd name="T5" fmla="*/ 6 h 17"/>
                  <a:gd name="T6" fmla="*/ 58 w 72"/>
                  <a:gd name="T7" fmla="*/ 11 h 17"/>
                  <a:gd name="T8" fmla="*/ 48 w 72"/>
                  <a:gd name="T9" fmla="*/ 12 h 17"/>
                  <a:gd name="T10" fmla="*/ 37 w 72"/>
                  <a:gd name="T11" fmla="*/ 14 h 17"/>
                  <a:gd name="T12" fmla="*/ 16 w 72"/>
                  <a:gd name="T13" fmla="*/ 15 h 17"/>
                  <a:gd name="T14" fmla="*/ 7 w 72"/>
                  <a:gd name="T15" fmla="*/ 15 h 17"/>
                  <a:gd name="T16" fmla="*/ 0 w 72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17">
                    <a:moveTo>
                      <a:pt x="72" y="0"/>
                    </a:moveTo>
                    <a:lnTo>
                      <a:pt x="72" y="0"/>
                    </a:lnTo>
                    <a:lnTo>
                      <a:pt x="66" y="6"/>
                    </a:lnTo>
                    <a:lnTo>
                      <a:pt x="58" y="11"/>
                    </a:lnTo>
                    <a:lnTo>
                      <a:pt x="48" y="12"/>
                    </a:lnTo>
                    <a:lnTo>
                      <a:pt x="37" y="14"/>
                    </a:lnTo>
                    <a:lnTo>
                      <a:pt x="16" y="15"/>
                    </a:lnTo>
                    <a:lnTo>
                      <a:pt x="7" y="15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8" name="Freeform 10099">
                <a:extLst>
                  <a:ext uri="{FF2B5EF4-FFF2-40B4-BE49-F238E27FC236}">
                    <a16:creationId xmlns:a16="http://schemas.microsoft.com/office/drawing/2014/main" id="{B6AF44B1-AB6F-4F3A-9999-33D639CA1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1948"/>
                <a:ext cx="65" cy="11"/>
              </a:xfrm>
              <a:custGeom>
                <a:avLst/>
                <a:gdLst>
                  <a:gd name="T0" fmla="*/ 65 w 65"/>
                  <a:gd name="T1" fmla="*/ 0 h 11"/>
                  <a:gd name="T2" fmla="*/ 65 w 65"/>
                  <a:gd name="T3" fmla="*/ 0 h 11"/>
                  <a:gd name="T4" fmla="*/ 57 w 65"/>
                  <a:gd name="T5" fmla="*/ 5 h 11"/>
                  <a:gd name="T6" fmla="*/ 50 w 65"/>
                  <a:gd name="T7" fmla="*/ 8 h 11"/>
                  <a:gd name="T8" fmla="*/ 42 w 65"/>
                  <a:gd name="T9" fmla="*/ 9 h 11"/>
                  <a:gd name="T10" fmla="*/ 33 w 65"/>
                  <a:gd name="T11" fmla="*/ 11 h 11"/>
                  <a:gd name="T12" fmla="*/ 17 w 65"/>
                  <a:gd name="T13" fmla="*/ 9 h 11"/>
                  <a:gd name="T14" fmla="*/ 9 w 65"/>
                  <a:gd name="T15" fmla="*/ 11 h 11"/>
                  <a:gd name="T16" fmla="*/ 0 w 65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1">
                    <a:moveTo>
                      <a:pt x="65" y="0"/>
                    </a:moveTo>
                    <a:lnTo>
                      <a:pt x="65" y="0"/>
                    </a:lnTo>
                    <a:lnTo>
                      <a:pt x="57" y="5"/>
                    </a:lnTo>
                    <a:lnTo>
                      <a:pt x="50" y="8"/>
                    </a:lnTo>
                    <a:lnTo>
                      <a:pt x="42" y="9"/>
                    </a:lnTo>
                    <a:lnTo>
                      <a:pt x="33" y="11"/>
                    </a:lnTo>
                    <a:lnTo>
                      <a:pt x="17" y="9"/>
                    </a:lnTo>
                    <a:lnTo>
                      <a:pt x="9" y="11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9" name="Freeform 10100">
                <a:extLst>
                  <a:ext uri="{FF2B5EF4-FFF2-40B4-BE49-F238E27FC236}">
                    <a16:creationId xmlns:a16="http://schemas.microsoft.com/office/drawing/2014/main" id="{41B1F7B2-F6FF-47B3-998D-6675D0149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047"/>
                <a:ext cx="60" cy="5"/>
              </a:xfrm>
              <a:custGeom>
                <a:avLst/>
                <a:gdLst>
                  <a:gd name="T0" fmla="*/ 60 w 60"/>
                  <a:gd name="T1" fmla="*/ 0 h 5"/>
                  <a:gd name="T2" fmla="*/ 60 w 60"/>
                  <a:gd name="T3" fmla="*/ 0 h 5"/>
                  <a:gd name="T4" fmla="*/ 53 w 60"/>
                  <a:gd name="T5" fmla="*/ 2 h 5"/>
                  <a:gd name="T6" fmla="*/ 45 w 60"/>
                  <a:gd name="T7" fmla="*/ 3 h 5"/>
                  <a:gd name="T8" fmla="*/ 30 w 60"/>
                  <a:gd name="T9" fmla="*/ 5 h 5"/>
                  <a:gd name="T10" fmla="*/ 15 w 60"/>
                  <a:gd name="T11" fmla="*/ 5 h 5"/>
                  <a:gd name="T12" fmla="*/ 0 w 60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5">
                    <a:moveTo>
                      <a:pt x="60" y="0"/>
                    </a:moveTo>
                    <a:lnTo>
                      <a:pt x="60" y="0"/>
                    </a:lnTo>
                    <a:lnTo>
                      <a:pt x="53" y="2"/>
                    </a:lnTo>
                    <a:lnTo>
                      <a:pt x="45" y="3"/>
                    </a:lnTo>
                    <a:lnTo>
                      <a:pt x="30" y="5"/>
                    </a:lnTo>
                    <a:lnTo>
                      <a:pt x="15" y="5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0" name="Freeform 10101">
                <a:extLst>
                  <a:ext uri="{FF2B5EF4-FFF2-40B4-BE49-F238E27FC236}">
                    <a16:creationId xmlns:a16="http://schemas.microsoft.com/office/drawing/2014/main" id="{0E4D6D9F-E99C-448F-A08F-76F117863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139"/>
                <a:ext cx="65" cy="9"/>
              </a:xfrm>
              <a:custGeom>
                <a:avLst/>
                <a:gdLst>
                  <a:gd name="T0" fmla="*/ 65 w 65"/>
                  <a:gd name="T1" fmla="*/ 0 h 9"/>
                  <a:gd name="T2" fmla="*/ 65 w 65"/>
                  <a:gd name="T3" fmla="*/ 0 h 9"/>
                  <a:gd name="T4" fmla="*/ 57 w 65"/>
                  <a:gd name="T5" fmla="*/ 1 h 9"/>
                  <a:gd name="T6" fmla="*/ 50 w 65"/>
                  <a:gd name="T7" fmla="*/ 1 h 9"/>
                  <a:gd name="T8" fmla="*/ 30 w 65"/>
                  <a:gd name="T9" fmla="*/ 0 h 9"/>
                  <a:gd name="T10" fmla="*/ 21 w 65"/>
                  <a:gd name="T11" fmla="*/ 0 h 9"/>
                  <a:gd name="T12" fmla="*/ 14 w 65"/>
                  <a:gd name="T13" fmla="*/ 0 h 9"/>
                  <a:gd name="T14" fmla="*/ 6 w 65"/>
                  <a:gd name="T15" fmla="*/ 3 h 9"/>
                  <a:gd name="T16" fmla="*/ 0 w 65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9">
                    <a:moveTo>
                      <a:pt x="65" y="0"/>
                    </a:moveTo>
                    <a:lnTo>
                      <a:pt x="65" y="0"/>
                    </a:lnTo>
                    <a:lnTo>
                      <a:pt x="57" y="1"/>
                    </a:lnTo>
                    <a:lnTo>
                      <a:pt x="50" y="1"/>
                    </a:lnTo>
                    <a:lnTo>
                      <a:pt x="30" y="0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6" y="3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1" name="Freeform 10102">
                <a:extLst>
                  <a:ext uri="{FF2B5EF4-FFF2-40B4-BE49-F238E27FC236}">
                    <a16:creationId xmlns:a16="http://schemas.microsoft.com/office/drawing/2014/main" id="{1ADD671D-43C2-4C1E-9C81-C098DA01B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229"/>
                <a:ext cx="73" cy="6"/>
              </a:xfrm>
              <a:custGeom>
                <a:avLst/>
                <a:gdLst>
                  <a:gd name="T0" fmla="*/ 73 w 73"/>
                  <a:gd name="T1" fmla="*/ 0 h 6"/>
                  <a:gd name="T2" fmla="*/ 73 w 73"/>
                  <a:gd name="T3" fmla="*/ 0 h 6"/>
                  <a:gd name="T4" fmla="*/ 64 w 73"/>
                  <a:gd name="T5" fmla="*/ 4 h 6"/>
                  <a:gd name="T6" fmla="*/ 55 w 73"/>
                  <a:gd name="T7" fmla="*/ 6 h 6"/>
                  <a:gd name="T8" fmla="*/ 46 w 73"/>
                  <a:gd name="T9" fmla="*/ 6 h 6"/>
                  <a:gd name="T10" fmla="*/ 36 w 73"/>
                  <a:gd name="T11" fmla="*/ 6 h 6"/>
                  <a:gd name="T12" fmla="*/ 18 w 73"/>
                  <a:gd name="T13" fmla="*/ 4 h 6"/>
                  <a:gd name="T14" fmla="*/ 9 w 73"/>
                  <a:gd name="T15" fmla="*/ 4 h 6"/>
                  <a:gd name="T16" fmla="*/ 0 w 73"/>
                  <a:gd name="T17" fmla="*/ 4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6">
                    <a:moveTo>
                      <a:pt x="73" y="0"/>
                    </a:moveTo>
                    <a:lnTo>
                      <a:pt x="73" y="0"/>
                    </a:lnTo>
                    <a:lnTo>
                      <a:pt x="64" y="4"/>
                    </a:lnTo>
                    <a:lnTo>
                      <a:pt x="55" y="6"/>
                    </a:lnTo>
                    <a:lnTo>
                      <a:pt x="46" y="6"/>
                    </a:lnTo>
                    <a:lnTo>
                      <a:pt x="36" y="6"/>
                    </a:lnTo>
                    <a:lnTo>
                      <a:pt x="18" y="4"/>
                    </a:lnTo>
                    <a:lnTo>
                      <a:pt x="9" y="4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2" name="Freeform 10103">
                <a:extLst>
                  <a:ext uri="{FF2B5EF4-FFF2-40B4-BE49-F238E27FC236}">
                    <a16:creationId xmlns:a16="http://schemas.microsoft.com/office/drawing/2014/main" id="{26F04DC1-BE2E-4BB1-839B-A817D8F09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313"/>
                <a:ext cx="70" cy="6"/>
              </a:xfrm>
              <a:custGeom>
                <a:avLst/>
                <a:gdLst>
                  <a:gd name="T0" fmla="*/ 70 w 70"/>
                  <a:gd name="T1" fmla="*/ 0 h 6"/>
                  <a:gd name="T2" fmla="*/ 70 w 70"/>
                  <a:gd name="T3" fmla="*/ 0 h 6"/>
                  <a:gd name="T4" fmla="*/ 54 w 70"/>
                  <a:gd name="T5" fmla="*/ 4 h 6"/>
                  <a:gd name="T6" fmla="*/ 36 w 70"/>
                  <a:gd name="T7" fmla="*/ 6 h 6"/>
                  <a:gd name="T8" fmla="*/ 18 w 70"/>
                  <a:gd name="T9" fmla="*/ 4 h 6"/>
                  <a:gd name="T10" fmla="*/ 0 w 70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6">
                    <a:moveTo>
                      <a:pt x="70" y="0"/>
                    </a:moveTo>
                    <a:lnTo>
                      <a:pt x="70" y="0"/>
                    </a:lnTo>
                    <a:lnTo>
                      <a:pt x="54" y="4"/>
                    </a:lnTo>
                    <a:lnTo>
                      <a:pt x="36" y="6"/>
                    </a:lnTo>
                    <a:lnTo>
                      <a:pt x="1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3" name="Freeform 10104">
                <a:extLst>
                  <a:ext uri="{FF2B5EF4-FFF2-40B4-BE49-F238E27FC236}">
                    <a16:creationId xmlns:a16="http://schemas.microsoft.com/office/drawing/2014/main" id="{C06D5869-99A3-437E-AC84-963F48A9C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281"/>
                <a:ext cx="54" cy="6"/>
              </a:xfrm>
              <a:custGeom>
                <a:avLst/>
                <a:gdLst>
                  <a:gd name="T0" fmla="*/ 54 w 54"/>
                  <a:gd name="T1" fmla="*/ 2 h 6"/>
                  <a:gd name="T2" fmla="*/ 54 w 54"/>
                  <a:gd name="T3" fmla="*/ 2 h 6"/>
                  <a:gd name="T4" fmla="*/ 41 w 54"/>
                  <a:gd name="T5" fmla="*/ 0 h 6"/>
                  <a:gd name="T6" fmla="*/ 27 w 54"/>
                  <a:gd name="T7" fmla="*/ 0 h 6"/>
                  <a:gd name="T8" fmla="*/ 12 w 54"/>
                  <a:gd name="T9" fmla="*/ 2 h 6"/>
                  <a:gd name="T10" fmla="*/ 0 w 54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6">
                    <a:moveTo>
                      <a:pt x="54" y="2"/>
                    </a:moveTo>
                    <a:lnTo>
                      <a:pt x="54" y="2"/>
                    </a:lnTo>
                    <a:lnTo>
                      <a:pt x="41" y="0"/>
                    </a:lnTo>
                    <a:lnTo>
                      <a:pt x="27" y="0"/>
                    </a:lnTo>
                    <a:lnTo>
                      <a:pt x="12" y="2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4" name="Freeform 10105">
                <a:extLst>
                  <a:ext uri="{FF2B5EF4-FFF2-40B4-BE49-F238E27FC236}">
                    <a16:creationId xmlns:a16="http://schemas.microsoft.com/office/drawing/2014/main" id="{88D9006D-FBA2-44F4-B350-EE0C75220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191"/>
                <a:ext cx="65" cy="14"/>
              </a:xfrm>
              <a:custGeom>
                <a:avLst/>
                <a:gdLst>
                  <a:gd name="T0" fmla="*/ 0 w 65"/>
                  <a:gd name="T1" fmla="*/ 3 h 14"/>
                  <a:gd name="T2" fmla="*/ 0 w 65"/>
                  <a:gd name="T3" fmla="*/ 3 h 14"/>
                  <a:gd name="T4" fmla="*/ 20 w 65"/>
                  <a:gd name="T5" fmla="*/ 0 h 14"/>
                  <a:gd name="T6" fmla="*/ 29 w 65"/>
                  <a:gd name="T7" fmla="*/ 0 h 14"/>
                  <a:gd name="T8" fmla="*/ 38 w 65"/>
                  <a:gd name="T9" fmla="*/ 2 h 14"/>
                  <a:gd name="T10" fmla="*/ 38 w 65"/>
                  <a:gd name="T11" fmla="*/ 2 h 14"/>
                  <a:gd name="T12" fmla="*/ 45 w 65"/>
                  <a:gd name="T13" fmla="*/ 5 h 14"/>
                  <a:gd name="T14" fmla="*/ 54 w 65"/>
                  <a:gd name="T15" fmla="*/ 9 h 14"/>
                  <a:gd name="T16" fmla="*/ 65 w 65"/>
                  <a:gd name="T17" fmla="*/ 14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4">
                    <a:moveTo>
                      <a:pt x="0" y="3"/>
                    </a:moveTo>
                    <a:lnTo>
                      <a:pt x="0" y="3"/>
                    </a:lnTo>
                    <a:lnTo>
                      <a:pt x="20" y="0"/>
                    </a:lnTo>
                    <a:lnTo>
                      <a:pt x="29" y="0"/>
                    </a:lnTo>
                    <a:lnTo>
                      <a:pt x="38" y="2"/>
                    </a:lnTo>
                    <a:lnTo>
                      <a:pt x="45" y="5"/>
                    </a:lnTo>
                    <a:lnTo>
                      <a:pt x="54" y="9"/>
                    </a:lnTo>
                    <a:lnTo>
                      <a:pt x="65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5" name="Freeform 10106">
                <a:extLst>
                  <a:ext uri="{FF2B5EF4-FFF2-40B4-BE49-F238E27FC236}">
                    <a16:creationId xmlns:a16="http://schemas.microsoft.com/office/drawing/2014/main" id="{88388D7A-8B58-4F92-8A38-60335FEA9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095"/>
                <a:ext cx="63" cy="9"/>
              </a:xfrm>
              <a:custGeom>
                <a:avLst/>
                <a:gdLst>
                  <a:gd name="T0" fmla="*/ 0 w 63"/>
                  <a:gd name="T1" fmla="*/ 3 h 9"/>
                  <a:gd name="T2" fmla="*/ 0 w 63"/>
                  <a:gd name="T3" fmla="*/ 3 h 9"/>
                  <a:gd name="T4" fmla="*/ 4 w 63"/>
                  <a:gd name="T5" fmla="*/ 2 h 9"/>
                  <a:gd name="T6" fmla="*/ 9 w 63"/>
                  <a:gd name="T7" fmla="*/ 0 h 9"/>
                  <a:gd name="T8" fmla="*/ 18 w 63"/>
                  <a:gd name="T9" fmla="*/ 0 h 9"/>
                  <a:gd name="T10" fmla="*/ 27 w 63"/>
                  <a:gd name="T11" fmla="*/ 2 h 9"/>
                  <a:gd name="T12" fmla="*/ 36 w 63"/>
                  <a:gd name="T13" fmla="*/ 3 h 9"/>
                  <a:gd name="T14" fmla="*/ 36 w 63"/>
                  <a:gd name="T15" fmla="*/ 3 h 9"/>
                  <a:gd name="T16" fmla="*/ 63 w 63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9">
                    <a:moveTo>
                      <a:pt x="0" y="3"/>
                    </a:moveTo>
                    <a:lnTo>
                      <a:pt x="0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8" y="0"/>
                    </a:lnTo>
                    <a:lnTo>
                      <a:pt x="27" y="2"/>
                    </a:lnTo>
                    <a:lnTo>
                      <a:pt x="36" y="3"/>
                    </a:lnTo>
                    <a:lnTo>
                      <a:pt x="63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6" name="Freeform 10107">
                <a:extLst>
                  <a:ext uri="{FF2B5EF4-FFF2-40B4-BE49-F238E27FC236}">
                    <a16:creationId xmlns:a16="http://schemas.microsoft.com/office/drawing/2014/main" id="{815A7AE9-BB92-4768-BA18-982C57E1A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990"/>
                <a:ext cx="78" cy="6"/>
              </a:xfrm>
              <a:custGeom>
                <a:avLst/>
                <a:gdLst>
                  <a:gd name="T0" fmla="*/ 0 w 78"/>
                  <a:gd name="T1" fmla="*/ 6 h 6"/>
                  <a:gd name="T2" fmla="*/ 0 w 78"/>
                  <a:gd name="T3" fmla="*/ 6 h 6"/>
                  <a:gd name="T4" fmla="*/ 6 w 78"/>
                  <a:gd name="T5" fmla="*/ 6 h 6"/>
                  <a:gd name="T6" fmla="*/ 11 w 78"/>
                  <a:gd name="T7" fmla="*/ 5 h 6"/>
                  <a:gd name="T8" fmla="*/ 15 w 78"/>
                  <a:gd name="T9" fmla="*/ 2 h 6"/>
                  <a:gd name="T10" fmla="*/ 21 w 78"/>
                  <a:gd name="T11" fmla="*/ 0 h 6"/>
                  <a:gd name="T12" fmla="*/ 21 w 78"/>
                  <a:gd name="T13" fmla="*/ 0 h 6"/>
                  <a:gd name="T14" fmla="*/ 27 w 78"/>
                  <a:gd name="T15" fmla="*/ 0 h 6"/>
                  <a:gd name="T16" fmla="*/ 35 w 78"/>
                  <a:gd name="T17" fmla="*/ 2 h 6"/>
                  <a:gd name="T18" fmla="*/ 41 w 78"/>
                  <a:gd name="T19" fmla="*/ 3 h 6"/>
                  <a:gd name="T20" fmla="*/ 48 w 78"/>
                  <a:gd name="T21" fmla="*/ 3 h 6"/>
                  <a:gd name="T22" fmla="*/ 48 w 78"/>
                  <a:gd name="T23" fmla="*/ 3 h 6"/>
                  <a:gd name="T24" fmla="*/ 65 w 78"/>
                  <a:gd name="T25" fmla="*/ 5 h 6"/>
                  <a:gd name="T26" fmla="*/ 72 w 78"/>
                  <a:gd name="T27" fmla="*/ 5 h 6"/>
                  <a:gd name="T28" fmla="*/ 78 w 78"/>
                  <a:gd name="T29" fmla="*/ 5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8" h="6">
                    <a:moveTo>
                      <a:pt x="0" y="6"/>
                    </a:moveTo>
                    <a:lnTo>
                      <a:pt x="0" y="6"/>
                    </a:lnTo>
                    <a:lnTo>
                      <a:pt x="6" y="6"/>
                    </a:lnTo>
                    <a:lnTo>
                      <a:pt x="11" y="5"/>
                    </a:lnTo>
                    <a:lnTo>
                      <a:pt x="15" y="2"/>
                    </a:lnTo>
                    <a:lnTo>
                      <a:pt x="21" y="0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1" y="3"/>
                    </a:lnTo>
                    <a:lnTo>
                      <a:pt x="48" y="3"/>
                    </a:lnTo>
                    <a:lnTo>
                      <a:pt x="65" y="5"/>
                    </a:lnTo>
                    <a:lnTo>
                      <a:pt x="72" y="5"/>
                    </a:lnTo>
                    <a:lnTo>
                      <a:pt x="78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7" name="Freeform 10108">
                <a:extLst>
                  <a:ext uri="{FF2B5EF4-FFF2-40B4-BE49-F238E27FC236}">
                    <a16:creationId xmlns:a16="http://schemas.microsoft.com/office/drawing/2014/main" id="{86B773D9-1331-4169-B7B7-2E1E13849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1902"/>
                <a:ext cx="81" cy="4"/>
              </a:xfrm>
              <a:custGeom>
                <a:avLst/>
                <a:gdLst>
                  <a:gd name="T0" fmla="*/ 0 w 81"/>
                  <a:gd name="T1" fmla="*/ 1 h 4"/>
                  <a:gd name="T2" fmla="*/ 0 w 81"/>
                  <a:gd name="T3" fmla="*/ 1 h 4"/>
                  <a:gd name="T4" fmla="*/ 6 w 81"/>
                  <a:gd name="T5" fmla="*/ 0 h 4"/>
                  <a:gd name="T6" fmla="*/ 12 w 81"/>
                  <a:gd name="T7" fmla="*/ 0 h 4"/>
                  <a:gd name="T8" fmla="*/ 22 w 81"/>
                  <a:gd name="T9" fmla="*/ 1 h 4"/>
                  <a:gd name="T10" fmla="*/ 33 w 81"/>
                  <a:gd name="T11" fmla="*/ 3 h 4"/>
                  <a:gd name="T12" fmla="*/ 46 w 81"/>
                  <a:gd name="T13" fmla="*/ 4 h 4"/>
                  <a:gd name="T14" fmla="*/ 46 w 81"/>
                  <a:gd name="T15" fmla="*/ 4 h 4"/>
                  <a:gd name="T16" fmla="*/ 66 w 81"/>
                  <a:gd name="T17" fmla="*/ 3 h 4"/>
                  <a:gd name="T18" fmla="*/ 75 w 81"/>
                  <a:gd name="T19" fmla="*/ 3 h 4"/>
                  <a:gd name="T20" fmla="*/ 81 w 81"/>
                  <a:gd name="T21" fmla="*/ 1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4">
                    <a:moveTo>
                      <a:pt x="0" y="1"/>
                    </a:moveTo>
                    <a:lnTo>
                      <a:pt x="0" y="1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22" y="1"/>
                    </a:lnTo>
                    <a:lnTo>
                      <a:pt x="33" y="3"/>
                    </a:lnTo>
                    <a:lnTo>
                      <a:pt x="46" y="4"/>
                    </a:lnTo>
                    <a:lnTo>
                      <a:pt x="66" y="3"/>
                    </a:lnTo>
                    <a:lnTo>
                      <a:pt x="75" y="3"/>
                    </a:lnTo>
                    <a:lnTo>
                      <a:pt x="81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8" name="Freeform 10109">
                <a:extLst>
                  <a:ext uri="{FF2B5EF4-FFF2-40B4-BE49-F238E27FC236}">
                    <a16:creationId xmlns:a16="http://schemas.microsoft.com/office/drawing/2014/main" id="{991F224A-B51F-4DA1-8BEC-6689ACB1E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897"/>
                <a:ext cx="89" cy="12"/>
              </a:xfrm>
              <a:custGeom>
                <a:avLst/>
                <a:gdLst>
                  <a:gd name="T0" fmla="*/ 89 w 89"/>
                  <a:gd name="T1" fmla="*/ 5 h 12"/>
                  <a:gd name="T2" fmla="*/ 89 w 89"/>
                  <a:gd name="T3" fmla="*/ 5 h 12"/>
                  <a:gd name="T4" fmla="*/ 78 w 89"/>
                  <a:gd name="T5" fmla="*/ 9 h 12"/>
                  <a:gd name="T6" fmla="*/ 66 w 89"/>
                  <a:gd name="T7" fmla="*/ 12 h 12"/>
                  <a:gd name="T8" fmla="*/ 54 w 89"/>
                  <a:gd name="T9" fmla="*/ 12 h 12"/>
                  <a:gd name="T10" fmla="*/ 42 w 89"/>
                  <a:gd name="T11" fmla="*/ 9 h 12"/>
                  <a:gd name="T12" fmla="*/ 42 w 89"/>
                  <a:gd name="T13" fmla="*/ 9 h 12"/>
                  <a:gd name="T14" fmla="*/ 32 w 89"/>
                  <a:gd name="T15" fmla="*/ 9 h 12"/>
                  <a:gd name="T16" fmla="*/ 18 w 89"/>
                  <a:gd name="T17" fmla="*/ 6 h 12"/>
                  <a:gd name="T18" fmla="*/ 6 w 89"/>
                  <a:gd name="T19" fmla="*/ 3 h 12"/>
                  <a:gd name="T20" fmla="*/ 2 w 89"/>
                  <a:gd name="T21" fmla="*/ 2 h 12"/>
                  <a:gd name="T22" fmla="*/ 0 w 89"/>
                  <a:gd name="T23" fmla="*/ 0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9" h="12">
                    <a:moveTo>
                      <a:pt x="89" y="5"/>
                    </a:moveTo>
                    <a:lnTo>
                      <a:pt x="89" y="5"/>
                    </a:lnTo>
                    <a:lnTo>
                      <a:pt x="78" y="9"/>
                    </a:lnTo>
                    <a:lnTo>
                      <a:pt x="66" y="12"/>
                    </a:lnTo>
                    <a:lnTo>
                      <a:pt x="54" y="12"/>
                    </a:lnTo>
                    <a:lnTo>
                      <a:pt x="42" y="9"/>
                    </a:lnTo>
                    <a:lnTo>
                      <a:pt x="32" y="9"/>
                    </a:lnTo>
                    <a:lnTo>
                      <a:pt x="18" y="6"/>
                    </a:lnTo>
                    <a:lnTo>
                      <a:pt x="6" y="3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9" name="Freeform 10110">
                <a:extLst>
                  <a:ext uri="{FF2B5EF4-FFF2-40B4-BE49-F238E27FC236}">
                    <a16:creationId xmlns:a16="http://schemas.microsoft.com/office/drawing/2014/main" id="{FBA6C5CE-CBB4-4E9B-AE1C-49B915AC8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2002"/>
                <a:ext cx="75" cy="15"/>
              </a:xfrm>
              <a:custGeom>
                <a:avLst/>
                <a:gdLst>
                  <a:gd name="T0" fmla="*/ 75 w 75"/>
                  <a:gd name="T1" fmla="*/ 0 h 15"/>
                  <a:gd name="T2" fmla="*/ 75 w 75"/>
                  <a:gd name="T3" fmla="*/ 0 h 15"/>
                  <a:gd name="T4" fmla="*/ 56 w 75"/>
                  <a:gd name="T5" fmla="*/ 0 h 15"/>
                  <a:gd name="T6" fmla="*/ 47 w 75"/>
                  <a:gd name="T7" fmla="*/ 2 h 15"/>
                  <a:gd name="T8" fmla="*/ 42 w 75"/>
                  <a:gd name="T9" fmla="*/ 3 h 15"/>
                  <a:gd name="T10" fmla="*/ 39 w 75"/>
                  <a:gd name="T11" fmla="*/ 6 h 15"/>
                  <a:gd name="T12" fmla="*/ 39 w 75"/>
                  <a:gd name="T13" fmla="*/ 6 h 15"/>
                  <a:gd name="T14" fmla="*/ 29 w 75"/>
                  <a:gd name="T15" fmla="*/ 11 h 15"/>
                  <a:gd name="T16" fmla="*/ 17 w 75"/>
                  <a:gd name="T17" fmla="*/ 14 h 15"/>
                  <a:gd name="T18" fmla="*/ 0 w 75"/>
                  <a:gd name="T19" fmla="*/ 1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5">
                    <a:moveTo>
                      <a:pt x="75" y="0"/>
                    </a:moveTo>
                    <a:lnTo>
                      <a:pt x="75" y="0"/>
                    </a:lnTo>
                    <a:lnTo>
                      <a:pt x="56" y="0"/>
                    </a:lnTo>
                    <a:lnTo>
                      <a:pt x="47" y="2"/>
                    </a:lnTo>
                    <a:lnTo>
                      <a:pt x="42" y="3"/>
                    </a:lnTo>
                    <a:lnTo>
                      <a:pt x="39" y="6"/>
                    </a:lnTo>
                    <a:lnTo>
                      <a:pt x="29" y="11"/>
                    </a:lnTo>
                    <a:lnTo>
                      <a:pt x="17" y="14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0" name="Freeform 10111">
                <a:extLst>
                  <a:ext uri="{FF2B5EF4-FFF2-40B4-BE49-F238E27FC236}">
                    <a16:creationId xmlns:a16="http://schemas.microsoft.com/office/drawing/2014/main" id="{456026AA-7F69-4CE3-A9DB-56FDAAF27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191"/>
                <a:ext cx="60" cy="14"/>
              </a:xfrm>
              <a:custGeom>
                <a:avLst/>
                <a:gdLst>
                  <a:gd name="T0" fmla="*/ 60 w 60"/>
                  <a:gd name="T1" fmla="*/ 9 h 14"/>
                  <a:gd name="T2" fmla="*/ 60 w 60"/>
                  <a:gd name="T3" fmla="*/ 9 h 14"/>
                  <a:gd name="T4" fmla="*/ 51 w 60"/>
                  <a:gd name="T5" fmla="*/ 12 h 14"/>
                  <a:gd name="T6" fmla="*/ 42 w 60"/>
                  <a:gd name="T7" fmla="*/ 14 h 14"/>
                  <a:gd name="T8" fmla="*/ 33 w 60"/>
                  <a:gd name="T9" fmla="*/ 12 h 14"/>
                  <a:gd name="T10" fmla="*/ 24 w 60"/>
                  <a:gd name="T11" fmla="*/ 9 h 14"/>
                  <a:gd name="T12" fmla="*/ 24 w 60"/>
                  <a:gd name="T13" fmla="*/ 9 h 14"/>
                  <a:gd name="T14" fmla="*/ 15 w 60"/>
                  <a:gd name="T15" fmla="*/ 8 h 14"/>
                  <a:gd name="T16" fmla="*/ 6 w 60"/>
                  <a:gd name="T17" fmla="*/ 3 h 14"/>
                  <a:gd name="T18" fmla="*/ 0 w 60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14">
                    <a:moveTo>
                      <a:pt x="60" y="9"/>
                    </a:moveTo>
                    <a:lnTo>
                      <a:pt x="60" y="9"/>
                    </a:lnTo>
                    <a:lnTo>
                      <a:pt x="51" y="12"/>
                    </a:lnTo>
                    <a:lnTo>
                      <a:pt x="42" y="14"/>
                    </a:lnTo>
                    <a:lnTo>
                      <a:pt x="33" y="12"/>
                    </a:lnTo>
                    <a:lnTo>
                      <a:pt x="24" y="9"/>
                    </a:lnTo>
                    <a:lnTo>
                      <a:pt x="15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1" name="Freeform 10112">
                <a:extLst>
                  <a:ext uri="{FF2B5EF4-FFF2-40B4-BE49-F238E27FC236}">
                    <a16:creationId xmlns:a16="http://schemas.microsoft.com/office/drawing/2014/main" id="{2E5E3174-6BCD-499F-82ED-FAE0E1442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067"/>
                <a:ext cx="60" cy="12"/>
              </a:xfrm>
              <a:custGeom>
                <a:avLst/>
                <a:gdLst>
                  <a:gd name="T0" fmla="*/ 0 w 60"/>
                  <a:gd name="T1" fmla="*/ 12 h 12"/>
                  <a:gd name="T2" fmla="*/ 0 w 60"/>
                  <a:gd name="T3" fmla="*/ 12 h 12"/>
                  <a:gd name="T4" fmla="*/ 12 w 60"/>
                  <a:gd name="T5" fmla="*/ 4 h 12"/>
                  <a:gd name="T6" fmla="*/ 12 w 60"/>
                  <a:gd name="T7" fmla="*/ 4 h 12"/>
                  <a:gd name="T8" fmla="*/ 20 w 60"/>
                  <a:gd name="T9" fmla="*/ 1 h 12"/>
                  <a:gd name="T10" fmla="*/ 29 w 60"/>
                  <a:gd name="T11" fmla="*/ 0 h 12"/>
                  <a:gd name="T12" fmla="*/ 45 w 60"/>
                  <a:gd name="T13" fmla="*/ 0 h 12"/>
                  <a:gd name="T14" fmla="*/ 45 w 60"/>
                  <a:gd name="T15" fmla="*/ 0 h 12"/>
                  <a:gd name="T16" fmla="*/ 56 w 60"/>
                  <a:gd name="T17" fmla="*/ 0 h 12"/>
                  <a:gd name="T18" fmla="*/ 60 w 60"/>
                  <a:gd name="T19" fmla="*/ 0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12">
                    <a:moveTo>
                      <a:pt x="0" y="12"/>
                    </a:moveTo>
                    <a:lnTo>
                      <a:pt x="0" y="12"/>
                    </a:lnTo>
                    <a:lnTo>
                      <a:pt x="12" y="4"/>
                    </a:lnTo>
                    <a:lnTo>
                      <a:pt x="20" y="1"/>
                    </a:lnTo>
                    <a:lnTo>
                      <a:pt x="29" y="0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6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2" name="Freeform 10113">
                <a:extLst>
                  <a:ext uri="{FF2B5EF4-FFF2-40B4-BE49-F238E27FC236}">
                    <a16:creationId xmlns:a16="http://schemas.microsoft.com/office/drawing/2014/main" id="{9990A674-B917-4694-9AE7-0A57F3C60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170"/>
                <a:ext cx="57" cy="6"/>
              </a:xfrm>
              <a:custGeom>
                <a:avLst/>
                <a:gdLst>
                  <a:gd name="T0" fmla="*/ 0 w 57"/>
                  <a:gd name="T1" fmla="*/ 6 h 6"/>
                  <a:gd name="T2" fmla="*/ 0 w 57"/>
                  <a:gd name="T3" fmla="*/ 6 h 6"/>
                  <a:gd name="T4" fmla="*/ 14 w 57"/>
                  <a:gd name="T5" fmla="*/ 5 h 6"/>
                  <a:gd name="T6" fmla="*/ 29 w 57"/>
                  <a:gd name="T7" fmla="*/ 0 h 6"/>
                  <a:gd name="T8" fmla="*/ 29 w 57"/>
                  <a:gd name="T9" fmla="*/ 0 h 6"/>
                  <a:gd name="T10" fmla="*/ 57 w 57"/>
                  <a:gd name="T11" fmla="*/ 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6">
                    <a:moveTo>
                      <a:pt x="0" y="6"/>
                    </a:moveTo>
                    <a:lnTo>
                      <a:pt x="0" y="6"/>
                    </a:lnTo>
                    <a:lnTo>
                      <a:pt x="14" y="5"/>
                    </a:lnTo>
                    <a:lnTo>
                      <a:pt x="29" y="0"/>
                    </a:lnTo>
                    <a:lnTo>
                      <a:pt x="57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3" name="Freeform 10114">
                <a:extLst>
                  <a:ext uri="{FF2B5EF4-FFF2-40B4-BE49-F238E27FC236}">
                    <a16:creationId xmlns:a16="http://schemas.microsoft.com/office/drawing/2014/main" id="{DF7425F8-0DC9-40E5-92DC-FF109F6B4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268"/>
                <a:ext cx="53" cy="7"/>
              </a:xfrm>
              <a:custGeom>
                <a:avLst/>
                <a:gdLst>
                  <a:gd name="T0" fmla="*/ 0 w 53"/>
                  <a:gd name="T1" fmla="*/ 6 h 7"/>
                  <a:gd name="T2" fmla="*/ 0 w 53"/>
                  <a:gd name="T3" fmla="*/ 6 h 7"/>
                  <a:gd name="T4" fmla="*/ 11 w 53"/>
                  <a:gd name="T5" fmla="*/ 7 h 7"/>
                  <a:gd name="T6" fmla="*/ 17 w 53"/>
                  <a:gd name="T7" fmla="*/ 7 h 7"/>
                  <a:gd name="T8" fmla="*/ 20 w 53"/>
                  <a:gd name="T9" fmla="*/ 6 h 7"/>
                  <a:gd name="T10" fmla="*/ 20 w 53"/>
                  <a:gd name="T11" fmla="*/ 3 h 7"/>
                  <a:gd name="T12" fmla="*/ 20 w 53"/>
                  <a:gd name="T13" fmla="*/ 3 h 7"/>
                  <a:gd name="T14" fmla="*/ 24 w 53"/>
                  <a:gd name="T15" fmla="*/ 1 h 7"/>
                  <a:gd name="T16" fmla="*/ 29 w 53"/>
                  <a:gd name="T17" fmla="*/ 0 h 7"/>
                  <a:gd name="T18" fmla="*/ 39 w 53"/>
                  <a:gd name="T19" fmla="*/ 0 h 7"/>
                  <a:gd name="T20" fmla="*/ 53 w 53"/>
                  <a:gd name="T21" fmla="*/ 1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7">
                    <a:moveTo>
                      <a:pt x="0" y="6"/>
                    </a:moveTo>
                    <a:lnTo>
                      <a:pt x="0" y="6"/>
                    </a:lnTo>
                    <a:lnTo>
                      <a:pt x="11" y="7"/>
                    </a:lnTo>
                    <a:lnTo>
                      <a:pt x="17" y="7"/>
                    </a:lnTo>
                    <a:lnTo>
                      <a:pt x="20" y="6"/>
                    </a:lnTo>
                    <a:lnTo>
                      <a:pt x="20" y="3"/>
                    </a:lnTo>
                    <a:lnTo>
                      <a:pt x="24" y="1"/>
                    </a:lnTo>
                    <a:lnTo>
                      <a:pt x="29" y="0"/>
                    </a:lnTo>
                    <a:lnTo>
                      <a:pt x="39" y="0"/>
                    </a:lnTo>
                    <a:lnTo>
                      <a:pt x="53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4" name="Freeform 10115">
                <a:extLst>
                  <a:ext uri="{FF2B5EF4-FFF2-40B4-BE49-F238E27FC236}">
                    <a16:creationId xmlns:a16="http://schemas.microsoft.com/office/drawing/2014/main" id="{FAB6EA08-C51D-4F41-A09D-D17062577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821"/>
                <a:ext cx="12" cy="6"/>
              </a:xfrm>
              <a:custGeom>
                <a:avLst/>
                <a:gdLst>
                  <a:gd name="T0" fmla="*/ 0 w 12"/>
                  <a:gd name="T1" fmla="*/ 0 h 6"/>
                  <a:gd name="T2" fmla="*/ 0 w 12"/>
                  <a:gd name="T3" fmla="*/ 0 h 6"/>
                  <a:gd name="T4" fmla="*/ 3 w 12"/>
                  <a:gd name="T5" fmla="*/ 0 h 6"/>
                  <a:gd name="T6" fmla="*/ 8 w 12"/>
                  <a:gd name="T7" fmla="*/ 1 h 6"/>
                  <a:gd name="T8" fmla="*/ 11 w 12"/>
                  <a:gd name="T9" fmla="*/ 3 h 6"/>
                  <a:gd name="T10" fmla="*/ 12 w 12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8" y="1"/>
                    </a:lnTo>
                    <a:lnTo>
                      <a:pt x="11" y="3"/>
                    </a:lnTo>
                    <a:lnTo>
                      <a:pt x="12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5" name="Freeform 10116">
                <a:extLst>
                  <a:ext uri="{FF2B5EF4-FFF2-40B4-BE49-F238E27FC236}">
                    <a16:creationId xmlns:a16="http://schemas.microsoft.com/office/drawing/2014/main" id="{88BC81E0-8816-45F7-A795-42FAC0E47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884"/>
                <a:ext cx="15" cy="6"/>
              </a:xfrm>
              <a:custGeom>
                <a:avLst/>
                <a:gdLst>
                  <a:gd name="T0" fmla="*/ 15 w 15"/>
                  <a:gd name="T1" fmla="*/ 0 h 6"/>
                  <a:gd name="T2" fmla="*/ 15 w 15"/>
                  <a:gd name="T3" fmla="*/ 0 h 6"/>
                  <a:gd name="T4" fmla="*/ 10 w 15"/>
                  <a:gd name="T5" fmla="*/ 3 h 6"/>
                  <a:gd name="T6" fmla="*/ 7 w 15"/>
                  <a:gd name="T7" fmla="*/ 4 h 6"/>
                  <a:gd name="T8" fmla="*/ 0 w 15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15" y="0"/>
                    </a:moveTo>
                    <a:lnTo>
                      <a:pt x="15" y="0"/>
                    </a:lnTo>
                    <a:lnTo>
                      <a:pt x="10" y="3"/>
                    </a:lnTo>
                    <a:lnTo>
                      <a:pt x="7" y="4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6" name="Freeform 10117">
                <a:extLst>
                  <a:ext uri="{FF2B5EF4-FFF2-40B4-BE49-F238E27FC236}">
                    <a16:creationId xmlns:a16="http://schemas.microsoft.com/office/drawing/2014/main" id="{D0728BED-0CEA-465D-848C-89ED26886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963"/>
                <a:ext cx="23" cy="8"/>
              </a:xfrm>
              <a:custGeom>
                <a:avLst/>
                <a:gdLst>
                  <a:gd name="T0" fmla="*/ 23 w 23"/>
                  <a:gd name="T1" fmla="*/ 0 h 8"/>
                  <a:gd name="T2" fmla="*/ 23 w 23"/>
                  <a:gd name="T3" fmla="*/ 0 h 8"/>
                  <a:gd name="T4" fmla="*/ 17 w 23"/>
                  <a:gd name="T5" fmla="*/ 3 h 8"/>
                  <a:gd name="T6" fmla="*/ 12 w 23"/>
                  <a:gd name="T7" fmla="*/ 6 h 8"/>
                  <a:gd name="T8" fmla="*/ 0 w 2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8">
                    <a:moveTo>
                      <a:pt x="23" y="0"/>
                    </a:moveTo>
                    <a:lnTo>
                      <a:pt x="23" y="0"/>
                    </a:lnTo>
                    <a:lnTo>
                      <a:pt x="17" y="3"/>
                    </a:lnTo>
                    <a:lnTo>
                      <a:pt x="12" y="6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7" name="Freeform 10118">
                <a:extLst>
                  <a:ext uri="{FF2B5EF4-FFF2-40B4-BE49-F238E27FC236}">
                    <a16:creationId xmlns:a16="http://schemas.microsoft.com/office/drawing/2014/main" id="{7A3E3113-7AD3-4AFA-A62E-2F32FD2F6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957"/>
                <a:ext cx="18" cy="14"/>
              </a:xfrm>
              <a:custGeom>
                <a:avLst/>
                <a:gdLst>
                  <a:gd name="T0" fmla="*/ 18 w 18"/>
                  <a:gd name="T1" fmla="*/ 14 h 14"/>
                  <a:gd name="T2" fmla="*/ 18 w 18"/>
                  <a:gd name="T3" fmla="*/ 14 h 14"/>
                  <a:gd name="T4" fmla="*/ 14 w 18"/>
                  <a:gd name="T5" fmla="*/ 12 h 14"/>
                  <a:gd name="T6" fmla="*/ 11 w 18"/>
                  <a:gd name="T7" fmla="*/ 12 h 14"/>
                  <a:gd name="T8" fmla="*/ 8 w 18"/>
                  <a:gd name="T9" fmla="*/ 9 h 14"/>
                  <a:gd name="T10" fmla="*/ 5 w 18"/>
                  <a:gd name="T11" fmla="*/ 6 h 14"/>
                  <a:gd name="T12" fmla="*/ 5 w 18"/>
                  <a:gd name="T13" fmla="*/ 6 h 14"/>
                  <a:gd name="T14" fmla="*/ 0 w 18"/>
                  <a:gd name="T15" fmla="*/ 2 h 14"/>
                  <a:gd name="T16" fmla="*/ 0 w 18"/>
                  <a:gd name="T17" fmla="*/ 0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4">
                    <a:moveTo>
                      <a:pt x="18" y="14"/>
                    </a:moveTo>
                    <a:lnTo>
                      <a:pt x="18" y="14"/>
                    </a:lnTo>
                    <a:lnTo>
                      <a:pt x="14" y="12"/>
                    </a:lnTo>
                    <a:lnTo>
                      <a:pt x="11" y="12"/>
                    </a:lnTo>
                    <a:lnTo>
                      <a:pt x="8" y="9"/>
                    </a:lnTo>
                    <a:lnTo>
                      <a:pt x="5" y="6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8" name="Freeform 10119">
                <a:extLst>
                  <a:ext uri="{FF2B5EF4-FFF2-40B4-BE49-F238E27FC236}">
                    <a16:creationId xmlns:a16="http://schemas.microsoft.com/office/drawing/2014/main" id="{CF5B5440-8EA7-4A43-AF00-0D2B93D1C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028"/>
                <a:ext cx="12" cy="10"/>
              </a:xfrm>
              <a:custGeom>
                <a:avLst/>
                <a:gdLst>
                  <a:gd name="T0" fmla="*/ 12 w 12"/>
                  <a:gd name="T1" fmla="*/ 0 h 10"/>
                  <a:gd name="T2" fmla="*/ 12 w 12"/>
                  <a:gd name="T3" fmla="*/ 0 h 10"/>
                  <a:gd name="T4" fmla="*/ 7 w 12"/>
                  <a:gd name="T5" fmla="*/ 1 h 10"/>
                  <a:gd name="T6" fmla="*/ 4 w 12"/>
                  <a:gd name="T7" fmla="*/ 3 h 10"/>
                  <a:gd name="T8" fmla="*/ 1 w 12"/>
                  <a:gd name="T9" fmla="*/ 7 h 10"/>
                  <a:gd name="T10" fmla="*/ 0 w 12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lnTo>
                      <a:pt x="12" y="0"/>
                    </a:lnTo>
                    <a:lnTo>
                      <a:pt x="7" y="1"/>
                    </a:lnTo>
                    <a:lnTo>
                      <a:pt x="4" y="3"/>
                    </a:lnTo>
                    <a:lnTo>
                      <a:pt x="1" y="7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9" name="Freeform 10120">
                <a:extLst>
                  <a:ext uri="{FF2B5EF4-FFF2-40B4-BE49-F238E27FC236}">
                    <a16:creationId xmlns:a16="http://schemas.microsoft.com/office/drawing/2014/main" id="{0DD51A08-EED1-4B35-8655-24DFF5C04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127"/>
                <a:ext cx="12" cy="13"/>
              </a:xfrm>
              <a:custGeom>
                <a:avLst/>
                <a:gdLst>
                  <a:gd name="T0" fmla="*/ 12 w 12"/>
                  <a:gd name="T1" fmla="*/ 0 h 13"/>
                  <a:gd name="T2" fmla="*/ 12 w 12"/>
                  <a:gd name="T3" fmla="*/ 0 h 13"/>
                  <a:gd name="T4" fmla="*/ 10 w 12"/>
                  <a:gd name="T5" fmla="*/ 6 h 13"/>
                  <a:gd name="T6" fmla="*/ 7 w 12"/>
                  <a:gd name="T7" fmla="*/ 9 h 13"/>
                  <a:gd name="T8" fmla="*/ 4 w 12"/>
                  <a:gd name="T9" fmla="*/ 12 h 13"/>
                  <a:gd name="T10" fmla="*/ 0 w 12"/>
                  <a:gd name="T11" fmla="*/ 1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lnTo>
                      <a:pt x="12" y="0"/>
                    </a:lnTo>
                    <a:lnTo>
                      <a:pt x="10" y="6"/>
                    </a:lnTo>
                    <a:lnTo>
                      <a:pt x="7" y="9"/>
                    </a:lnTo>
                    <a:lnTo>
                      <a:pt x="4" y="12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0" name="Freeform 10121">
                <a:extLst>
                  <a:ext uri="{FF2B5EF4-FFF2-40B4-BE49-F238E27FC236}">
                    <a16:creationId xmlns:a16="http://schemas.microsoft.com/office/drawing/2014/main" id="{144DC855-2C1B-418B-BDE8-0FFB579C9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226"/>
                <a:ext cx="11" cy="10"/>
              </a:xfrm>
              <a:custGeom>
                <a:avLst/>
                <a:gdLst>
                  <a:gd name="T0" fmla="*/ 11 w 11"/>
                  <a:gd name="T1" fmla="*/ 10 h 10"/>
                  <a:gd name="T2" fmla="*/ 11 w 11"/>
                  <a:gd name="T3" fmla="*/ 10 h 10"/>
                  <a:gd name="T4" fmla="*/ 11 w 11"/>
                  <a:gd name="T5" fmla="*/ 6 h 10"/>
                  <a:gd name="T6" fmla="*/ 8 w 11"/>
                  <a:gd name="T7" fmla="*/ 3 h 10"/>
                  <a:gd name="T8" fmla="*/ 3 w 11"/>
                  <a:gd name="T9" fmla="*/ 0 h 10"/>
                  <a:gd name="T10" fmla="*/ 0 w 1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11" y="10"/>
                    </a:moveTo>
                    <a:lnTo>
                      <a:pt x="11" y="10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1" name="Freeform 10122">
                <a:extLst>
                  <a:ext uri="{FF2B5EF4-FFF2-40B4-BE49-F238E27FC236}">
                    <a16:creationId xmlns:a16="http://schemas.microsoft.com/office/drawing/2014/main" id="{D020A2D3-0D2A-4530-937F-B9751C876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313"/>
                <a:ext cx="10" cy="12"/>
              </a:xfrm>
              <a:custGeom>
                <a:avLst/>
                <a:gdLst>
                  <a:gd name="T0" fmla="*/ 10 w 10"/>
                  <a:gd name="T1" fmla="*/ 12 h 12"/>
                  <a:gd name="T2" fmla="*/ 10 w 10"/>
                  <a:gd name="T3" fmla="*/ 12 h 12"/>
                  <a:gd name="T4" fmla="*/ 9 w 10"/>
                  <a:gd name="T5" fmla="*/ 7 h 12"/>
                  <a:gd name="T6" fmla="*/ 6 w 10"/>
                  <a:gd name="T7" fmla="*/ 4 h 12"/>
                  <a:gd name="T8" fmla="*/ 3 w 10"/>
                  <a:gd name="T9" fmla="*/ 1 h 12"/>
                  <a:gd name="T10" fmla="*/ 0 w 10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10" y="12"/>
                    </a:moveTo>
                    <a:lnTo>
                      <a:pt x="10" y="12"/>
                    </a:lnTo>
                    <a:lnTo>
                      <a:pt x="9" y="7"/>
                    </a:lnTo>
                    <a:lnTo>
                      <a:pt x="6" y="4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2" name="Freeform 10123">
                <a:extLst>
                  <a:ext uri="{FF2B5EF4-FFF2-40B4-BE49-F238E27FC236}">
                    <a16:creationId xmlns:a16="http://schemas.microsoft.com/office/drawing/2014/main" id="{5037D324-82E7-418C-8109-17FE82607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383"/>
                <a:ext cx="10" cy="11"/>
              </a:xfrm>
              <a:custGeom>
                <a:avLst/>
                <a:gdLst>
                  <a:gd name="T0" fmla="*/ 10 w 10"/>
                  <a:gd name="T1" fmla="*/ 0 h 11"/>
                  <a:gd name="T2" fmla="*/ 10 w 10"/>
                  <a:gd name="T3" fmla="*/ 0 h 11"/>
                  <a:gd name="T4" fmla="*/ 7 w 10"/>
                  <a:gd name="T5" fmla="*/ 6 h 11"/>
                  <a:gd name="T6" fmla="*/ 0 w 10"/>
                  <a:gd name="T7" fmla="*/ 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lnTo>
                      <a:pt x="10" y="0"/>
                    </a:lnTo>
                    <a:lnTo>
                      <a:pt x="7" y="6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3" name="Freeform 10124">
                <a:extLst>
                  <a:ext uri="{FF2B5EF4-FFF2-40B4-BE49-F238E27FC236}">
                    <a16:creationId xmlns:a16="http://schemas.microsoft.com/office/drawing/2014/main" id="{43295355-551A-47BF-AF0C-FF5BFA219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810"/>
                <a:ext cx="9" cy="5"/>
              </a:xfrm>
              <a:custGeom>
                <a:avLst/>
                <a:gdLst>
                  <a:gd name="T0" fmla="*/ 9 w 9"/>
                  <a:gd name="T1" fmla="*/ 5 h 5"/>
                  <a:gd name="T2" fmla="*/ 9 w 9"/>
                  <a:gd name="T3" fmla="*/ 5 h 5"/>
                  <a:gd name="T4" fmla="*/ 7 w 9"/>
                  <a:gd name="T5" fmla="*/ 5 h 5"/>
                  <a:gd name="T6" fmla="*/ 4 w 9"/>
                  <a:gd name="T7" fmla="*/ 5 h 5"/>
                  <a:gd name="T8" fmla="*/ 0 w 9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lnTo>
                      <a:pt x="9" y="5"/>
                    </a:lnTo>
                    <a:lnTo>
                      <a:pt x="7" y="5"/>
                    </a:ln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4" name="Freeform 10125">
                <a:extLst>
                  <a:ext uri="{FF2B5EF4-FFF2-40B4-BE49-F238E27FC236}">
                    <a16:creationId xmlns:a16="http://schemas.microsoft.com/office/drawing/2014/main" id="{873BA718-326D-4CC3-8CF2-DCE44654C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861"/>
                <a:ext cx="10" cy="8"/>
              </a:xfrm>
              <a:custGeom>
                <a:avLst/>
                <a:gdLst>
                  <a:gd name="T0" fmla="*/ 10 w 10"/>
                  <a:gd name="T1" fmla="*/ 8 h 8"/>
                  <a:gd name="T2" fmla="*/ 10 w 10"/>
                  <a:gd name="T3" fmla="*/ 8 h 8"/>
                  <a:gd name="T4" fmla="*/ 9 w 10"/>
                  <a:gd name="T5" fmla="*/ 5 h 8"/>
                  <a:gd name="T6" fmla="*/ 6 w 10"/>
                  <a:gd name="T7" fmla="*/ 2 h 8"/>
                  <a:gd name="T8" fmla="*/ 4 w 10"/>
                  <a:gd name="T9" fmla="*/ 2 h 8"/>
                  <a:gd name="T10" fmla="*/ 0 w 10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lnTo>
                      <a:pt x="10" y="8"/>
                    </a:lnTo>
                    <a:lnTo>
                      <a:pt x="9" y="5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5" name="Freeform 10126">
                <a:extLst>
                  <a:ext uri="{FF2B5EF4-FFF2-40B4-BE49-F238E27FC236}">
                    <a16:creationId xmlns:a16="http://schemas.microsoft.com/office/drawing/2014/main" id="{EFB23F39-F1B9-444F-8275-DAD55ECDD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956"/>
                <a:ext cx="11" cy="7"/>
              </a:xfrm>
              <a:custGeom>
                <a:avLst/>
                <a:gdLst>
                  <a:gd name="T0" fmla="*/ 11 w 11"/>
                  <a:gd name="T1" fmla="*/ 7 h 7"/>
                  <a:gd name="T2" fmla="*/ 11 w 11"/>
                  <a:gd name="T3" fmla="*/ 7 h 7"/>
                  <a:gd name="T4" fmla="*/ 9 w 11"/>
                  <a:gd name="T5" fmla="*/ 4 h 7"/>
                  <a:gd name="T6" fmla="*/ 6 w 11"/>
                  <a:gd name="T7" fmla="*/ 1 h 7"/>
                  <a:gd name="T8" fmla="*/ 3 w 11"/>
                  <a:gd name="T9" fmla="*/ 0 h 7"/>
                  <a:gd name="T10" fmla="*/ 0 w 11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lnTo>
                      <a:pt x="11" y="7"/>
                    </a:lnTo>
                    <a:lnTo>
                      <a:pt x="9" y="4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6" name="Freeform 10127">
                <a:extLst>
                  <a:ext uri="{FF2B5EF4-FFF2-40B4-BE49-F238E27FC236}">
                    <a16:creationId xmlns:a16="http://schemas.microsoft.com/office/drawing/2014/main" id="{5AAAA09A-DBAA-4EF3-B142-153A6F8F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906"/>
                <a:ext cx="14" cy="8"/>
              </a:xfrm>
              <a:custGeom>
                <a:avLst/>
                <a:gdLst>
                  <a:gd name="T0" fmla="*/ 14 w 14"/>
                  <a:gd name="T1" fmla="*/ 8 h 8"/>
                  <a:gd name="T2" fmla="*/ 14 w 14"/>
                  <a:gd name="T3" fmla="*/ 8 h 8"/>
                  <a:gd name="T4" fmla="*/ 11 w 14"/>
                  <a:gd name="T5" fmla="*/ 5 h 8"/>
                  <a:gd name="T6" fmla="*/ 8 w 14"/>
                  <a:gd name="T7" fmla="*/ 2 h 8"/>
                  <a:gd name="T8" fmla="*/ 5 w 14"/>
                  <a:gd name="T9" fmla="*/ 0 h 8"/>
                  <a:gd name="T10" fmla="*/ 0 w 14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14" y="8"/>
                    </a:moveTo>
                    <a:lnTo>
                      <a:pt x="14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7" name="Freeform 10128">
                <a:extLst>
                  <a:ext uri="{FF2B5EF4-FFF2-40B4-BE49-F238E27FC236}">
                    <a16:creationId xmlns:a16="http://schemas.microsoft.com/office/drawing/2014/main" id="{4729E00A-E0A7-4593-B7FD-67CE09455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050"/>
                <a:ext cx="15" cy="9"/>
              </a:xfrm>
              <a:custGeom>
                <a:avLst/>
                <a:gdLst>
                  <a:gd name="T0" fmla="*/ 15 w 15"/>
                  <a:gd name="T1" fmla="*/ 9 h 9"/>
                  <a:gd name="T2" fmla="*/ 15 w 15"/>
                  <a:gd name="T3" fmla="*/ 9 h 9"/>
                  <a:gd name="T4" fmla="*/ 12 w 15"/>
                  <a:gd name="T5" fmla="*/ 5 h 9"/>
                  <a:gd name="T6" fmla="*/ 9 w 15"/>
                  <a:gd name="T7" fmla="*/ 2 h 9"/>
                  <a:gd name="T8" fmla="*/ 5 w 15"/>
                  <a:gd name="T9" fmla="*/ 0 h 9"/>
                  <a:gd name="T10" fmla="*/ 0 w 1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15" y="9"/>
                    </a:moveTo>
                    <a:lnTo>
                      <a:pt x="15" y="9"/>
                    </a:lnTo>
                    <a:lnTo>
                      <a:pt x="12" y="5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8" name="Freeform 10129">
                <a:extLst>
                  <a:ext uri="{FF2B5EF4-FFF2-40B4-BE49-F238E27FC236}">
                    <a16:creationId xmlns:a16="http://schemas.microsoft.com/office/drawing/2014/main" id="{CA296545-01AF-4041-BF36-B84EEDA1F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101"/>
                <a:ext cx="9" cy="9"/>
              </a:xfrm>
              <a:custGeom>
                <a:avLst/>
                <a:gdLst>
                  <a:gd name="T0" fmla="*/ 9 w 9"/>
                  <a:gd name="T1" fmla="*/ 9 h 9"/>
                  <a:gd name="T2" fmla="*/ 9 w 9"/>
                  <a:gd name="T3" fmla="*/ 9 h 9"/>
                  <a:gd name="T4" fmla="*/ 8 w 9"/>
                  <a:gd name="T5" fmla="*/ 6 h 9"/>
                  <a:gd name="T6" fmla="*/ 6 w 9"/>
                  <a:gd name="T7" fmla="*/ 3 h 9"/>
                  <a:gd name="T8" fmla="*/ 3 w 9"/>
                  <a:gd name="T9" fmla="*/ 2 h 9"/>
                  <a:gd name="T10" fmla="*/ 0 w 9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9" y="9"/>
                    </a:moveTo>
                    <a:lnTo>
                      <a:pt x="9" y="9"/>
                    </a:lnTo>
                    <a:lnTo>
                      <a:pt x="8" y="6"/>
                    </a:lnTo>
                    <a:lnTo>
                      <a:pt x="6" y="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9" name="Freeform 10130">
                <a:extLst>
                  <a:ext uri="{FF2B5EF4-FFF2-40B4-BE49-F238E27FC236}">
                    <a16:creationId xmlns:a16="http://schemas.microsoft.com/office/drawing/2014/main" id="{216110C5-F0D7-4C82-8890-10DA5F713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137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6 w 6"/>
                  <a:gd name="T3" fmla="*/ 5 h 5"/>
                  <a:gd name="T4" fmla="*/ 3 w 6"/>
                  <a:gd name="T5" fmla="*/ 3 h 5"/>
                  <a:gd name="T6" fmla="*/ 0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6" y="5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0" name="Freeform 10131">
                <a:extLst>
                  <a:ext uri="{FF2B5EF4-FFF2-40B4-BE49-F238E27FC236}">
                    <a16:creationId xmlns:a16="http://schemas.microsoft.com/office/drawing/2014/main" id="{9EA2463E-09CC-47C6-A72A-5D3436FBC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205"/>
                <a:ext cx="7" cy="6"/>
              </a:xfrm>
              <a:custGeom>
                <a:avLst/>
                <a:gdLst>
                  <a:gd name="T0" fmla="*/ 7 w 7"/>
                  <a:gd name="T1" fmla="*/ 6 h 6"/>
                  <a:gd name="T2" fmla="*/ 7 w 7"/>
                  <a:gd name="T3" fmla="*/ 6 h 6"/>
                  <a:gd name="T4" fmla="*/ 4 w 7"/>
                  <a:gd name="T5" fmla="*/ 1 h 6"/>
                  <a:gd name="T6" fmla="*/ 0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lnTo>
                      <a:pt x="7" y="6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1" name="Freeform 10132">
                <a:extLst>
                  <a:ext uri="{FF2B5EF4-FFF2-40B4-BE49-F238E27FC236}">
                    <a16:creationId xmlns:a16="http://schemas.microsoft.com/office/drawing/2014/main" id="{EB13CD64-E23E-4E8D-AE72-612D1AF5A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187"/>
                <a:ext cx="9" cy="6"/>
              </a:xfrm>
              <a:custGeom>
                <a:avLst/>
                <a:gdLst>
                  <a:gd name="T0" fmla="*/ 9 w 9"/>
                  <a:gd name="T1" fmla="*/ 6 h 6"/>
                  <a:gd name="T2" fmla="*/ 9 w 9"/>
                  <a:gd name="T3" fmla="*/ 6 h 6"/>
                  <a:gd name="T4" fmla="*/ 3 w 9"/>
                  <a:gd name="T5" fmla="*/ 4 h 6"/>
                  <a:gd name="T6" fmla="*/ 2 w 9"/>
                  <a:gd name="T7" fmla="*/ 3 h 6"/>
                  <a:gd name="T8" fmla="*/ 0 w 9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lnTo>
                      <a:pt x="9" y="6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2" name="Freeform 10133">
                <a:extLst>
                  <a:ext uri="{FF2B5EF4-FFF2-40B4-BE49-F238E27FC236}">
                    <a16:creationId xmlns:a16="http://schemas.microsoft.com/office/drawing/2014/main" id="{97E579B3-C444-4058-B556-5A8C4237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088"/>
                <a:ext cx="7" cy="7"/>
              </a:xfrm>
              <a:custGeom>
                <a:avLst/>
                <a:gdLst>
                  <a:gd name="T0" fmla="*/ 7 w 7"/>
                  <a:gd name="T1" fmla="*/ 7 h 7"/>
                  <a:gd name="T2" fmla="*/ 7 w 7"/>
                  <a:gd name="T3" fmla="*/ 7 h 7"/>
                  <a:gd name="T4" fmla="*/ 3 w 7"/>
                  <a:gd name="T5" fmla="*/ 4 h 7"/>
                  <a:gd name="T6" fmla="*/ 0 w 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7"/>
                    </a:moveTo>
                    <a:lnTo>
                      <a:pt x="7" y="7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3" name="Freeform 10134">
                <a:extLst>
                  <a:ext uri="{FF2B5EF4-FFF2-40B4-BE49-F238E27FC236}">
                    <a16:creationId xmlns:a16="http://schemas.microsoft.com/office/drawing/2014/main" id="{D0E69149-462F-4519-A495-6E5C44FB8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987"/>
                <a:ext cx="7" cy="8"/>
              </a:xfrm>
              <a:custGeom>
                <a:avLst/>
                <a:gdLst>
                  <a:gd name="T0" fmla="*/ 7 w 7"/>
                  <a:gd name="T1" fmla="*/ 8 h 8"/>
                  <a:gd name="T2" fmla="*/ 7 w 7"/>
                  <a:gd name="T3" fmla="*/ 8 h 8"/>
                  <a:gd name="T4" fmla="*/ 3 w 7"/>
                  <a:gd name="T5" fmla="*/ 5 h 8"/>
                  <a:gd name="T6" fmla="*/ 0 w 7"/>
                  <a:gd name="T7" fmla="*/ 3 h 8"/>
                  <a:gd name="T8" fmla="*/ 0 w 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7" y="8"/>
                    </a:moveTo>
                    <a:lnTo>
                      <a:pt x="7" y="8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4" name="Freeform 10135">
                <a:extLst>
                  <a:ext uri="{FF2B5EF4-FFF2-40B4-BE49-F238E27FC236}">
                    <a16:creationId xmlns:a16="http://schemas.microsoft.com/office/drawing/2014/main" id="{599690D1-10B0-475C-B249-70541DCC8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278"/>
                <a:ext cx="9" cy="6"/>
              </a:xfrm>
              <a:custGeom>
                <a:avLst/>
                <a:gdLst>
                  <a:gd name="T0" fmla="*/ 9 w 9"/>
                  <a:gd name="T1" fmla="*/ 6 h 6"/>
                  <a:gd name="T2" fmla="*/ 9 w 9"/>
                  <a:gd name="T3" fmla="*/ 6 h 6"/>
                  <a:gd name="T4" fmla="*/ 5 w 9"/>
                  <a:gd name="T5" fmla="*/ 5 h 6"/>
                  <a:gd name="T6" fmla="*/ 0 w 9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lnTo>
                      <a:pt x="9" y="6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5" name="Freeform 10136">
                <a:extLst>
                  <a:ext uri="{FF2B5EF4-FFF2-40B4-BE49-F238E27FC236}">
                    <a16:creationId xmlns:a16="http://schemas.microsoft.com/office/drawing/2014/main" id="{79E2362B-E873-4D85-A0F7-B6A049252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314"/>
                <a:ext cx="6" cy="11"/>
              </a:xfrm>
              <a:custGeom>
                <a:avLst/>
                <a:gdLst>
                  <a:gd name="T0" fmla="*/ 6 w 6"/>
                  <a:gd name="T1" fmla="*/ 11 h 11"/>
                  <a:gd name="T2" fmla="*/ 6 w 6"/>
                  <a:gd name="T3" fmla="*/ 11 h 11"/>
                  <a:gd name="T4" fmla="*/ 6 w 6"/>
                  <a:gd name="T5" fmla="*/ 8 h 11"/>
                  <a:gd name="T6" fmla="*/ 5 w 6"/>
                  <a:gd name="T7" fmla="*/ 5 h 11"/>
                  <a:gd name="T8" fmla="*/ 2 w 6"/>
                  <a:gd name="T9" fmla="*/ 2 h 11"/>
                  <a:gd name="T10" fmla="*/ 0 w 6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1">
                    <a:moveTo>
                      <a:pt x="6" y="11"/>
                    </a:moveTo>
                    <a:lnTo>
                      <a:pt x="6" y="11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6" name="Freeform 10137">
                <a:extLst>
                  <a:ext uri="{FF2B5EF4-FFF2-40B4-BE49-F238E27FC236}">
                    <a16:creationId xmlns:a16="http://schemas.microsoft.com/office/drawing/2014/main" id="{344A3A4D-61CE-4578-8D67-D35023B99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316"/>
                <a:ext cx="9" cy="7"/>
              </a:xfrm>
              <a:custGeom>
                <a:avLst/>
                <a:gdLst>
                  <a:gd name="T0" fmla="*/ 9 w 9"/>
                  <a:gd name="T1" fmla="*/ 0 h 7"/>
                  <a:gd name="T2" fmla="*/ 9 w 9"/>
                  <a:gd name="T3" fmla="*/ 0 h 7"/>
                  <a:gd name="T4" fmla="*/ 6 w 9"/>
                  <a:gd name="T5" fmla="*/ 0 h 7"/>
                  <a:gd name="T6" fmla="*/ 3 w 9"/>
                  <a:gd name="T7" fmla="*/ 1 h 7"/>
                  <a:gd name="T8" fmla="*/ 0 w 9"/>
                  <a:gd name="T9" fmla="*/ 4 h 7"/>
                  <a:gd name="T10" fmla="*/ 0 w 9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7" name="Freeform 10138">
                <a:extLst>
                  <a:ext uri="{FF2B5EF4-FFF2-40B4-BE49-F238E27FC236}">
                    <a16:creationId xmlns:a16="http://schemas.microsoft.com/office/drawing/2014/main" id="{9DEF9C0E-EDB3-474D-9A92-ECD1B788C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2250"/>
                <a:ext cx="9" cy="7"/>
              </a:xfrm>
              <a:custGeom>
                <a:avLst/>
                <a:gdLst>
                  <a:gd name="T0" fmla="*/ 9 w 9"/>
                  <a:gd name="T1" fmla="*/ 7 h 7"/>
                  <a:gd name="T2" fmla="*/ 9 w 9"/>
                  <a:gd name="T3" fmla="*/ 7 h 7"/>
                  <a:gd name="T4" fmla="*/ 4 w 9"/>
                  <a:gd name="T5" fmla="*/ 1 h 7"/>
                  <a:gd name="T6" fmla="*/ 3 w 9"/>
                  <a:gd name="T7" fmla="*/ 0 h 7"/>
                  <a:gd name="T8" fmla="*/ 0 w 9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lnTo>
                      <a:pt x="9" y="7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8" name="Freeform 10139">
                <a:extLst>
                  <a:ext uri="{FF2B5EF4-FFF2-40B4-BE49-F238E27FC236}">
                    <a16:creationId xmlns:a16="http://schemas.microsoft.com/office/drawing/2014/main" id="{25ADF374-C5B5-442B-955E-67813B3D6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2176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1 w 6"/>
                  <a:gd name="T5" fmla="*/ 6 h 12"/>
                  <a:gd name="T6" fmla="*/ 0 w 6"/>
                  <a:gd name="T7" fmla="*/ 9 h 12"/>
                  <a:gd name="T8" fmla="*/ 0 w 6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9" name="Freeform 10140">
                <a:extLst>
                  <a:ext uri="{FF2B5EF4-FFF2-40B4-BE49-F238E27FC236}">
                    <a16:creationId xmlns:a16="http://schemas.microsoft.com/office/drawing/2014/main" id="{6BF011DA-5DD8-40F6-9556-67D53DA66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332"/>
                <a:ext cx="16" cy="12"/>
              </a:xfrm>
              <a:custGeom>
                <a:avLst/>
                <a:gdLst>
                  <a:gd name="T0" fmla="*/ 16 w 16"/>
                  <a:gd name="T1" fmla="*/ 12 h 12"/>
                  <a:gd name="T2" fmla="*/ 16 w 16"/>
                  <a:gd name="T3" fmla="*/ 12 h 12"/>
                  <a:gd name="T4" fmla="*/ 13 w 16"/>
                  <a:gd name="T5" fmla="*/ 6 h 12"/>
                  <a:gd name="T6" fmla="*/ 10 w 16"/>
                  <a:gd name="T7" fmla="*/ 3 h 12"/>
                  <a:gd name="T8" fmla="*/ 6 w 16"/>
                  <a:gd name="T9" fmla="*/ 0 h 12"/>
                  <a:gd name="T10" fmla="*/ 0 w 16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2">
                    <a:moveTo>
                      <a:pt x="16" y="12"/>
                    </a:moveTo>
                    <a:lnTo>
                      <a:pt x="16" y="12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0" name="Freeform 10141">
                <a:extLst>
                  <a:ext uri="{FF2B5EF4-FFF2-40B4-BE49-F238E27FC236}">
                    <a16:creationId xmlns:a16="http://schemas.microsoft.com/office/drawing/2014/main" id="{E675B343-DD78-4F1A-80A2-5255DE32F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328"/>
                <a:ext cx="18" cy="16"/>
              </a:xfrm>
              <a:custGeom>
                <a:avLst/>
                <a:gdLst>
                  <a:gd name="T0" fmla="*/ 18 w 18"/>
                  <a:gd name="T1" fmla="*/ 0 h 16"/>
                  <a:gd name="T2" fmla="*/ 18 w 18"/>
                  <a:gd name="T3" fmla="*/ 0 h 16"/>
                  <a:gd name="T4" fmla="*/ 11 w 18"/>
                  <a:gd name="T5" fmla="*/ 1 h 16"/>
                  <a:gd name="T6" fmla="*/ 5 w 18"/>
                  <a:gd name="T7" fmla="*/ 4 h 16"/>
                  <a:gd name="T8" fmla="*/ 2 w 18"/>
                  <a:gd name="T9" fmla="*/ 9 h 16"/>
                  <a:gd name="T10" fmla="*/ 0 w 18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8" y="0"/>
                    </a:moveTo>
                    <a:lnTo>
                      <a:pt x="18" y="0"/>
                    </a:lnTo>
                    <a:lnTo>
                      <a:pt x="11" y="1"/>
                    </a:lnTo>
                    <a:lnTo>
                      <a:pt x="5" y="4"/>
                    </a:lnTo>
                    <a:lnTo>
                      <a:pt x="2" y="9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1" name="Freeform 10142">
                <a:extLst>
                  <a:ext uri="{FF2B5EF4-FFF2-40B4-BE49-F238E27FC236}">
                    <a16:creationId xmlns:a16="http://schemas.microsoft.com/office/drawing/2014/main" id="{E6A6CE82-FB70-4881-BCEE-A116A47BA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376"/>
                <a:ext cx="15" cy="12"/>
              </a:xfrm>
              <a:custGeom>
                <a:avLst/>
                <a:gdLst>
                  <a:gd name="T0" fmla="*/ 15 w 15"/>
                  <a:gd name="T1" fmla="*/ 12 h 12"/>
                  <a:gd name="T2" fmla="*/ 15 w 15"/>
                  <a:gd name="T3" fmla="*/ 12 h 12"/>
                  <a:gd name="T4" fmla="*/ 12 w 15"/>
                  <a:gd name="T5" fmla="*/ 7 h 12"/>
                  <a:gd name="T6" fmla="*/ 9 w 15"/>
                  <a:gd name="T7" fmla="*/ 4 h 12"/>
                  <a:gd name="T8" fmla="*/ 4 w 15"/>
                  <a:gd name="T9" fmla="*/ 1 h 12"/>
                  <a:gd name="T10" fmla="*/ 0 w 1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lnTo>
                      <a:pt x="15" y="12"/>
                    </a:lnTo>
                    <a:lnTo>
                      <a:pt x="12" y="7"/>
                    </a:lnTo>
                    <a:lnTo>
                      <a:pt x="9" y="4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2" name="Freeform 10143">
                <a:extLst>
                  <a:ext uri="{FF2B5EF4-FFF2-40B4-BE49-F238E27FC236}">
                    <a16:creationId xmlns:a16="http://schemas.microsoft.com/office/drawing/2014/main" id="{686E6C1F-1C42-475C-9509-F82793281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205"/>
                <a:ext cx="18" cy="10"/>
              </a:xfrm>
              <a:custGeom>
                <a:avLst/>
                <a:gdLst>
                  <a:gd name="T0" fmla="*/ 18 w 18"/>
                  <a:gd name="T1" fmla="*/ 0 h 10"/>
                  <a:gd name="T2" fmla="*/ 18 w 18"/>
                  <a:gd name="T3" fmla="*/ 0 h 10"/>
                  <a:gd name="T4" fmla="*/ 15 w 18"/>
                  <a:gd name="T5" fmla="*/ 6 h 10"/>
                  <a:gd name="T6" fmla="*/ 12 w 18"/>
                  <a:gd name="T7" fmla="*/ 9 h 10"/>
                  <a:gd name="T8" fmla="*/ 6 w 18"/>
                  <a:gd name="T9" fmla="*/ 10 h 10"/>
                  <a:gd name="T10" fmla="*/ 0 w 18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0">
                    <a:moveTo>
                      <a:pt x="18" y="0"/>
                    </a:moveTo>
                    <a:lnTo>
                      <a:pt x="18" y="0"/>
                    </a:lnTo>
                    <a:lnTo>
                      <a:pt x="15" y="6"/>
                    </a:lnTo>
                    <a:lnTo>
                      <a:pt x="12" y="9"/>
                    </a:lnTo>
                    <a:lnTo>
                      <a:pt x="6" y="10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3" name="Freeform 10144">
                <a:extLst>
                  <a:ext uri="{FF2B5EF4-FFF2-40B4-BE49-F238E27FC236}">
                    <a16:creationId xmlns:a16="http://schemas.microsoft.com/office/drawing/2014/main" id="{863A5283-9BA5-4CDB-BB34-1C42B9995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175"/>
                <a:ext cx="12" cy="4"/>
              </a:xfrm>
              <a:custGeom>
                <a:avLst/>
                <a:gdLst>
                  <a:gd name="T0" fmla="*/ 12 w 12"/>
                  <a:gd name="T1" fmla="*/ 0 h 4"/>
                  <a:gd name="T2" fmla="*/ 12 w 12"/>
                  <a:gd name="T3" fmla="*/ 0 h 4"/>
                  <a:gd name="T4" fmla="*/ 5 w 12"/>
                  <a:gd name="T5" fmla="*/ 0 h 4"/>
                  <a:gd name="T6" fmla="*/ 3 w 12"/>
                  <a:gd name="T7" fmla="*/ 1 h 4"/>
                  <a:gd name="T8" fmla="*/ 0 w 12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12" y="0"/>
                    </a:moveTo>
                    <a:lnTo>
                      <a:pt x="12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4" name="Freeform 10145">
                <a:extLst>
                  <a:ext uri="{FF2B5EF4-FFF2-40B4-BE49-F238E27FC236}">
                    <a16:creationId xmlns:a16="http://schemas.microsoft.com/office/drawing/2014/main" id="{CA6CD522-73DC-45A9-837A-277013F1E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2175"/>
                <a:ext cx="9" cy="9"/>
              </a:xfrm>
              <a:custGeom>
                <a:avLst/>
                <a:gdLst>
                  <a:gd name="T0" fmla="*/ 9 w 9"/>
                  <a:gd name="T1" fmla="*/ 9 h 9"/>
                  <a:gd name="T2" fmla="*/ 9 w 9"/>
                  <a:gd name="T3" fmla="*/ 9 h 9"/>
                  <a:gd name="T4" fmla="*/ 6 w 9"/>
                  <a:gd name="T5" fmla="*/ 3 h 9"/>
                  <a:gd name="T6" fmla="*/ 3 w 9"/>
                  <a:gd name="T7" fmla="*/ 1 h 9"/>
                  <a:gd name="T8" fmla="*/ 0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9"/>
                    </a:moveTo>
                    <a:lnTo>
                      <a:pt x="9" y="9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5" name="Freeform 10146">
                <a:extLst>
                  <a:ext uri="{FF2B5EF4-FFF2-40B4-BE49-F238E27FC236}">
                    <a16:creationId xmlns:a16="http://schemas.microsoft.com/office/drawing/2014/main" id="{E531BAB2-F100-4737-A24B-2FCC0EEFC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119"/>
                <a:ext cx="7" cy="14"/>
              </a:xfrm>
              <a:custGeom>
                <a:avLst/>
                <a:gdLst>
                  <a:gd name="T0" fmla="*/ 7 w 7"/>
                  <a:gd name="T1" fmla="*/ 0 h 14"/>
                  <a:gd name="T2" fmla="*/ 7 w 7"/>
                  <a:gd name="T3" fmla="*/ 0 h 14"/>
                  <a:gd name="T4" fmla="*/ 3 w 7"/>
                  <a:gd name="T5" fmla="*/ 6 h 14"/>
                  <a:gd name="T6" fmla="*/ 0 w 7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7" y="0"/>
                    </a:moveTo>
                    <a:lnTo>
                      <a:pt x="7" y="0"/>
                    </a:lnTo>
                    <a:lnTo>
                      <a:pt x="3" y="6"/>
                    </a:lnTo>
                    <a:lnTo>
                      <a:pt x="0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6" name="Freeform 10147">
                <a:extLst>
                  <a:ext uri="{FF2B5EF4-FFF2-40B4-BE49-F238E27FC236}">
                    <a16:creationId xmlns:a16="http://schemas.microsoft.com/office/drawing/2014/main" id="{806C570F-857A-4E47-BF73-A9F24B32D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896"/>
                <a:ext cx="12" cy="13"/>
              </a:xfrm>
              <a:custGeom>
                <a:avLst/>
                <a:gdLst>
                  <a:gd name="T0" fmla="*/ 12 w 12"/>
                  <a:gd name="T1" fmla="*/ 0 h 13"/>
                  <a:gd name="T2" fmla="*/ 12 w 12"/>
                  <a:gd name="T3" fmla="*/ 0 h 13"/>
                  <a:gd name="T4" fmla="*/ 9 w 12"/>
                  <a:gd name="T5" fmla="*/ 0 h 13"/>
                  <a:gd name="T6" fmla="*/ 8 w 12"/>
                  <a:gd name="T7" fmla="*/ 0 h 13"/>
                  <a:gd name="T8" fmla="*/ 5 w 12"/>
                  <a:gd name="T9" fmla="*/ 4 h 13"/>
                  <a:gd name="T10" fmla="*/ 2 w 12"/>
                  <a:gd name="T11" fmla="*/ 9 h 13"/>
                  <a:gd name="T12" fmla="*/ 0 w 12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5" y="4"/>
                    </a:lnTo>
                    <a:lnTo>
                      <a:pt x="2" y="9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7" name="Freeform 10148">
                <a:extLst>
                  <a:ext uri="{FF2B5EF4-FFF2-40B4-BE49-F238E27FC236}">
                    <a16:creationId xmlns:a16="http://schemas.microsoft.com/office/drawing/2014/main" id="{578978F3-59B6-4F71-A0F1-3D8A40C01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927"/>
                <a:ext cx="11" cy="14"/>
              </a:xfrm>
              <a:custGeom>
                <a:avLst/>
                <a:gdLst>
                  <a:gd name="T0" fmla="*/ 11 w 11"/>
                  <a:gd name="T1" fmla="*/ 14 h 14"/>
                  <a:gd name="T2" fmla="*/ 11 w 11"/>
                  <a:gd name="T3" fmla="*/ 14 h 14"/>
                  <a:gd name="T4" fmla="*/ 6 w 11"/>
                  <a:gd name="T5" fmla="*/ 12 h 14"/>
                  <a:gd name="T6" fmla="*/ 3 w 11"/>
                  <a:gd name="T7" fmla="*/ 9 h 14"/>
                  <a:gd name="T8" fmla="*/ 0 w 11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11" y="14"/>
                    </a:moveTo>
                    <a:lnTo>
                      <a:pt x="11" y="14"/>
                    </a:lnTo>
                    <a:lnTo>
                      <a:pt x="6" y="12"/>
                    </a:lnTo>
                    <a:lnTo>
                      <a:pt x="3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8" name="Freeform 10149">
                <a:extLst>
                  <a:ext uri="{FF2B5EF4-FFF2-40B4-BE49-F238E27FC236}">
                    <a16:creationId xmlns:a16="http://schemas.microsoft.com/office/drawing/2014/main" id="{EBCAA282-1686-48A8-AF7B-D2D04BCB0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053"/>
                <a:ext cx="15" cy="11"/>
              </a:xfrm>
              <a:custGeom>
                <a:avLst/>
                <a:gdLst>
                  <a:gd name="T0" fmla="*/ 15 w 15"/>
                  <a:gd name="T1" fmla="*/ 9 h 11"/>
                  <a:gd name="T2" fmla="*/ 15 w 15"/>
                  <a:gd name="T3" fmla="*/ 9 h 11"/>
                  <a:gd name="T4" fmla="*/ 14 w 15"/>
                  <a:gd name="T5" fmla="*/ 11 h 11"/>
                  <a:gd name="T6" fmla="*/ 11 w 15"/>
                  <a:gd name="T7" fmla="*/ 9 h 11"/>
                  <a:gd name="T8" fmla="*/ 8 w 15"/>
                  <a:gd name="T9" fmla="*/ 8 h 11"/>
                  <a:gd name="T10" fmla="*/ 0 w 1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15" y="9"/>
                    </a:moveTo>
                    <a:lnTo>
                      <a:pt x="15" y="9"/>
                    </a:lnTo>
                    <a:lnTo>
                      <a:pt x="14" y="11"/>
                    </a:lnTo>
                    <a:lnTo>
                      <a:pt x="11" y="9"/>
                    </a:lnTo>
                    <a:lnTo>
                      <a:pt x="8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9" name="Freeform 10150">
                <a:extLst>
                  <a:ext uri="{FF2B5EF4-FFF2-40B4-BE49-F238E27FC236}">
                    <a16:creationId xmlns:a16="http://schemas.microsoft.com/office/drawing/2014/main" id="{1AED46AE-A11B-4C5A-A00C-90F6B4E1E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007"/>
                <a:ext cx="11" cy="7"/>
              </a:xfrm>
              <a:custGeom>
                <a:avLst/>
                <a:gdLst>
                  <a:gd name="T0" fmla="*/ 11 w 11"/>
                  <a:gd name="T1" fmla="*/ 7 h 7"/>
                  <a:gd name="T2" fmla="*/ 11 w 11"/>
                  <a:gd name="T3" fmla="*/ 7 h 7"/>
                  <a:gd name="T4" fmla="*/ 6 w 11"/>
                  <a:gd name="T5" fmla="*/ 3 h 7"/>
                  <a:gd name="T6" fmla="*/ 0 w 1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lnTo>
                      <a:pt x="11" y="7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0" name="Freeform 10151">
                <a:extLst>
                  <a:ext uri="{FF2B5EF4-FFF2-40B4-BE49-F238E27FC236}">
                    <a16:creationId xmlns:a16="http://schemas.microsoft.com/office/drawing/2014/main" id="{74FC6C79-ED07-4470-92C6-443C8B2FA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849"/>
                <a:ext cx="11" cy="3"/>
              </a:xfrm>
              <a:custGeom>
                <a:avLst/>
                <a:gdLst>
                  <a:gd name="T0" fmla="*/ 11 w 11"/>
                  <a:gd name="T1" fmla="*/ 3 h 3"/>
                  <a:gd name="T2" fmla="*/ 11 w 11"/>
                  <a:gd name="T3" fmla="*/ 3 h 3"/>
                  <a:gd name="T4" fmla="*/ 8 w 11"/>
                  <a:gd name="T5" fmla="*/ 3 h 3"/>
                  <a:gd name="T6" fmla="*/ 5 w 11"/>
                  <a:gd name="T7" fmla="*/ 3 h 3"/>
                  <a:gd name="T8" fmla="*/ 0 w 1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11" y="3"/>
                    </a:moveTo>
                    <a:lnTo>
                      <a:pt x="11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1" name="Freeform 10152">
                <a:extLst>
                  <a:ext uri="{FF2B5EF4-FFF2-40B4-BE49-F238E27FC236}">
                    <a16:creationId xmlns:a16="http://schemas.microsoft.com/office/drawing/2014/main" id="{639B490E-BC7F-40F1-8C52-A7B5F9143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83"/>
                <a:ext cx="6" cy="9"/>
              </a:xfrm>
              <a:custGeom>
                <a:avLst/>
                <a:gdLst>
                  <a:gd name="T0" fmla="*/ 6 w 6"/>
                  <a:gd name="T1" fmla="*/ 9 h 9"/>
                  <a:gd name="T2" fmla="*/ 6 w 6"/>
                  <a:gd name="T3" fmla="*/ 9 h 9"/>
                  <a:gd name="T4" fmla="*/ 4 w 6"/>
                  <a:gd name="T5" fmla="*/ 7 h 9"/>
                  <a:gd name="T6" fmla="*/ 3 w 6"/>
                  <a:gd name="T7" fmla="*/ 6 h 9"/>
                  <a:gd name="T8" fmla="*/ 0 w 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lnTo>
                      <a:pt x="6" y="9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2" name="Freeform 10153">
                <a:extLst>
                  <a:ext uri="{FF2B5EF4-FFF2-40B4-BE49-F238E27FC236}">
                    <a16:creationId xmlns:a16="http://schemas.microsoft.com/office/drawing/2014/main" id="{3A0B929E-F724-417E-AF9D-D591D1F58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1816"/>
                <a:ext cx="11" cy="9"/>
              </a:xfrm>
              <a:custGeom>
                <a:avLst/>
                <a:gdLst>
                  <a:gd name="T0" fmla="*/ 11 w 11"/>
                  <a:gd name="T1" fmla="*/ 0 h 9"/>
                  <a:gd name="T2" fmla="*/ 11 w 11"/>
                  <a:gd name="T3" fmla="*/ 0 h 9"/>
                  <a:gd name="T4" fmla="*/ 6 w 11"/>
                  <a:gd name="T5" fmla="*/ 6 h 9"/>
                  <a:gd name="T6" fmla="*/ 5 w 11"/>
                  <a:gd name="T7" fmla="*/ 8 h 9"/>
                  <a:gd name="T8" fmla="*/ 0 w 11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lnTo>
                      <a:pt x="11" y="0"/>
                    </a:lnTo>
                    <a:lnTo>
                      <a:pt x="6" y="6"/>
                    </a:lnTo>
                    <a:lnTo>
                      <a:pt x="5" y="8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3" name="Freeform 10154">
                <a:extLst>
                  <a:ext uri="{FF2B5EF4-FFF2-40B4-BE49-F238E27FC236}">
                    <a16:creationId xmlns:a16="http://schemas.microsoft.com/office/drawing/2014/main" id="{F8003CA6-FA17-438E-A269-477E75338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1782"/>
                <a:ext cx="12" cy="12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0 h 12"/>
                  <a:gd name="T4" fmla="*/ 4 w 12"/>
                  <a:gd name="T5" fmla="*/ 1 h 12"/>
                  <a:gd name="T6" fmla="*/ 7 w 12"/>
                  <a:gd name="T7" fmla="*/ 4 h 12"/>
                  <a:gd name="T8" fmla="*/ 12 w 12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0"/>
                    </a:lnTo>
                    <a:lnTo>
                      <a:pt x="4" y="1"/>
                    </a:lnTo>
                    <a:lnTo>
                      <a:pt x="7" y="4"/>
                    </a:lnTo>
                    <a:lnTo>
                      <a:pt x="12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4" name="Freeform 10155">
                <a:extLst>
                  <a:ext uri="{FF2B5EF4-FFF2-40B4-BE49-F238E27FC236}">
                    <a16:creationId xmlns:a16="http://schemas.microsoft.com/office/drawing/2014/main" id="{CF003466-6D77-4229-89AF-D29A12A93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723"/>
                <a:ext cx="12" cy="14"/>
              </a:xfrm>
              <a:custGeom>
                <a:avLst/>
                <a:gdLst>
                  <a:gd name="T0" fmla="*/ 12 w 12"/>
                  <a:gd name="T1" fmla="*/ 14 h 14"/>
                  <a:gd name="T2" fmla="*/ 12 w 12"/>
                  <a:gd name="T3" fmla="*/ 14 h 14"/>
                  <a:gd name="T4" fmla="*/ 7 w 12"/>
                  <a:gd name="T5" fmla="*/ 12 h 14"/>
                  <a:gd name="T6" fmla="*/ 4 w 12"/>
                  <a:gd name="T7" fmla="*/ 9 h 14"/>
                  <a:gd name="T8" fmla="*/ 0 w 12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12" y="14"/>
                    </a:moveTo>
                    <a:lnTo>
                      <a:pt x="12" y="14"/>
                    </a:lnTo>
                    <a:lnTo>
                      <a:pt x="7" y="12"/>
                    </a:lnTo>
                    <a:lnTo>
                      <a:pt x="4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5" name="Freeform 10156">
                <a:extLst>
                  <a:ext uri="{FF2B5EF4-FFF2-40B4-BE49-F238E27FC236}">
                    <a16:creationId xmlns:a16="http://schemas.microsoft.com/office/drawing/2014/main" id="{60A3734B-A631-42B1-ACBE-F2406E138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1717"/>
                <a:ext cx="9" cy="17"/>
              </a:xfrm>
              <a:custGeom>
                <a:avLst/>
                <a:gdLst>
                  <a:gd name="T0" fmla="*/ 9 w 9"/>
                  <a:gd name="T1" fmla="*/ 0 h 17"/>
                  <a:gd name="T2" fmla="*/ 9 w 9"/>
                  <a:gd name="T3" fmla="*/ 0 h 17"/>
                  <a:gd name="T4" fmla="*/ 9 w 9"/>
                  <a:gd name="T5" fmla="*/ 6 h 17"/>
                  <a:gd name="T6" fmla="*/ 8 w 9"/>
                  <a:gd name="T7" fmla="*/ 11 h 17"/>
                  <a:gd name="T8" fmla="*/ 5 w 9"/>
                  <a:gd name="T9" fmla="*/ 15 h 17"/>
                  <a:gd name="T10" fmla="*/ 0 w 9"/>
                  <a:gd name="T11" fmla="*/ 1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7">
                    <a:moveTo>
                      <a:pt x="9" y="0"/>
                    </a:moveTo>
                    <a:lnTo>
                      <a:pt x="9" y="0"/>
                    </a:lnTo>
                    <a:lnTo>
                      <a:pt x="9" y="6"/>
                    </a:lnTo>
                    <a:lnTo>
                      <a:pt x="8" y="11"/>
                    </a:lnTo>
                    <a:lnTo>
                      <a:pt x="5" y="15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6" name="Freeform 10157">
                <a:extLst>
                  <a:ext uri="{FF2B5EF4-FFF2-40B4-BE49-F238E27FC236}">
                    <a16:creationId xmlns:a16="http://schemas.microsoft.com/office/drawing/2014/main" id="{C27FC585-708D-47E2-8261-AD32452B3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816"/>
                <a:ext cx="12" cy="12"/>
              </a:xfrm>
              <a:custGeom>
                <a:avLst/>
                <a:gdLst>
                  <a:gd name="T0" fmla="*/ 12 w 12"/>
                  <a:gd name="T1" fmla="*/ 0 h 12"/>
                  <a:gd name="T2" fmla="*/ 12 w 12"/>
                  <a:gd name="T3" fmla="*/ 0 h 12"/>
                  <a:gd name="T4" fmla="*/ 5 w 12"/>
                  <a:gd name="T5" fmla="*/ 5 h 12"/>
                  <a:gd name="T6" fmla="*/ 2 w 12"/>
                  <a:gd name="T7" fmla="*/ 8 h 12"/>
                  <a:gd name="T8" fmla="*/ 0 w 12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12" y="0"/>
                    </a:lnTo>
                    <a:lnTo>
                      <a:pt x="5" y="5"/>
                    </a:lnTo>
                    <a:lnTo>
                      <a:pt x="2" y="8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7" name="Freeform 10158">
                <a:extLst>
                  <a:ext uri="{FF2B5EF4-FFF2-40B4-BE49-F238E27FC236}">
                    <a16:creationId xmlns:a16="http://schemas.microsoft.com/office/drawing/2014/main" id="{E04A7613-DDC9-4AE6-8A5B-4C1DF8DC6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893"/>
                <a:ext cx="12" cy="10"/>
              </a:xfrm>
              <a:custGeom>
                <a:avLst/>
                <a:gdLst>
                  <a:gd name="T0" fmla="*/ 12 w 12"/>
                  <a:gd name="T1" fmla="*/ 10 h 10"/>
                  <a:gd name="T2" fmla="*/ 12 w 12"/>
                  <a:gd name="T3" fmla="*/ 10 h 10"/>
                  <a:gd name="T4" fmla="*/ 7 w 12"/>
                  <a:gd name="T5" fmla="*/ 9 h 10"/>
                  <a:gd name="T6" fmla="*/ 4 w 12"/>
                  <a:gd name="T7" fmla="*/ 7 h 10"/>
                  <a:gd name="T8" fmla="*/ 0 w 1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2" y="10"/>
                    </a:moveTo>
                    <a:lnTo>
                      <a:pt x="12" y="10"/>
                    </a:lnTo>
                    <a:lnTo>
                      <a:pt x="7" y="9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8" name="Freeform 10159">
                <a:extLst>
                  <a:ext uri="{FF2B5EF4-FFF2-40B4-BE49-F238E27FC236}">
                    <a16:creationId xmlns:a16="http://schemas.microsoft.com/office/drawing/2014/main" id="{A49DFC36-4E6F-4722-9B0C-2BA92C64E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109"/>
                <a:ext cx="13" cy="7"/>
              </a:xfrm>
              <a:custGeom>
                <a:avLst/>
                <a:gdLst>
                  <a:gd name="T0" fmla="*/ 13 w 13"/>
                  <a:gd name="T1" fmla="*/ 0 h 7"/>
                  <a:gd name="T2" fmla="*/ 13 w 13"/>
                  <a:gd name="T3" fmla="*/ 0 h 7"/>
                  <a:gd name="T4" fmla="*/ 9 w 13"/>
                  <a:gd name="T5" fmla="*/ 1 h 7"/>
                  <a:gd name="T6" fmla="*/ 6 w 13"/>
                  <a:gd name="T7" fmla="*/ 1 h 7"/>
                  <a:gd name="T8" fmla="*/ 3 w 13"/>
                  <a:gd name="T9" fmla="*/ 4 h 7"/>
                  <a:gd name="T10" fmla="*/ 0 w 13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lnTo>
                      <a:pt x="13" y="0"/>
                    </a:lnTo>
                    <a:lnTo>
                      <a:pt x="9" y="1"/>
                    </a:lnTo>
                    <a:lnTo>
                      <a:pt x="6" y="1"/>
                    </a:lnTo>
                    <a:lnTo>
                      <a:pt x="3" y="4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9" name="Freeform 10160">
                <a:extLst>
                  <a:ext uri="{FF2B5EF4-FFF2-40B4-BE49-F238E27FC236}">
                    <a16:creationId xmlns:a16="http://schemas.microsoft.com/office/drawing/2014/main" id="{466D3D3E-C213-4114-B5C2-47BB6EBA7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050"/>
                <a:ext cx="14" cy="11"/>
              </a:xfrm>
              <a:custGeom>
                <a:avLst/>
                <a:gdLst>
                  <a:gd name="T0" fmla="*/ 14 w 14"/>
                  <a:gd name="T1" fmla="*/ 0 h 11"/>
                  <a:gd name="T2" fmla="*/ 14 w 14"/>
                  <a:gd name="T3" fmla="*/ 0 h 11"/>
                  <a:gd name="T4" fmla="*/ 12 w 14"/>
                  <a:gd name="T5" fmla="*/ 5 h 11"/>
                  <a:gd name="T6" fmla="*/ 9 w 14"/>
                  <a:gd name="T7" fmla="*/ 8 h 11"/>
                  <a:gd name="T8" fmla="*/ 6 w 14"/>
                  <a:gd name="T9" fmla="*/ 9 h 11"/>
                  <a:gd name="T10" fmla="*/ 0 w 14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14" y="0"/>
                    </a:moveTo>
                    <a:lnTo>
                      <a:pt x="14" y="0"/>
                    </a:lnTo>
                    <a:lnTo>
                      <a:pt x="12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0" name="Freeform 10161">
                <a:extLst>
                  <a:ext uri="{FF2B5EF4-FFF2-40B4-BE49-F238E27FC236}">
                    <a16:creationId xmlns:a16="http://schemas.microsoft.com/office/drawing/2014/main" id="{242B41BD-EEF2-46F3-ABF7-CE1460D94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019"/>
                <a:ext cx="14" cy="7"/>
              </a:xfrm>
              <a:custGeom>
                <a:avLst/>
                <a:gdLst>
                  <a:gd name="T0" fmla="*/ 14 w 14"/>
                  <a:gd name="T1" fmla="*/ 0 h 7"/>
                  <a:gd name="T2" fmla="*/ 14 w 14"/>
                  <a:gd name="T3" fmla="*/ 0 h 7"/>
                  <a:gd name="T4" fmla="*/ 8 w 14"/>
                  <a:gd name="T5" fmla="*/ 4 h 7"/>
                  <a:gd name="T6" fmla="*/ 3 w 14"/>
                  <a:gd name="T7" fmla="*/ 7 h 7"/>
                  <a:gd name="T8" fmla="*/ 0 w 14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4" y="0"/>
                    </a:moveTo>
                    <a:lnTo>
                      <a:pt x="14" y="0"/>
                    </a:lnTo>
                    <a:lnTo>
                      <a:pt x="8" y="4"/>
                    </a:lnTo>
                    <a:lnTo>
                      <a:pt x="3" y="7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1" name="Freeform 10162">
                <a:extLst>
                  <a:ext uri="{FF2B5EF4-FFF2-40B4-BE49-F238E27FC236}">
                    <a16:creationId xmlns:a16="http://schemas.microsoft.com/office/drawing/2014/main" id="{680998B1-CD91-4CAC-9ADF-3DD1B3D4B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1984"/>
                <a:ext cx="6" cy="11"/>
              </a:xfrm>
              <a:custGeom>
                <a:avLst/>
                <a:gdLst>
                  <a:gd name="T0" fmla="*/ 0 w 6"/>
                  <a:gd name="T1" fmla="*/ 0 h 11"/>
                  <a:gd name="T2" fmla="*/ 0 w 6"/>
                  <a:gd name="T3" fmla="*/ 0 h 11"/>
                  <a:gd name="T4" fmla="*/ 1 w 6"/>
                  <a:gd name="T5" fmla="*/ 2 h 11"/>
                  <a:gd name="T6" fmla="*/ 4 w 6"/>
                  <a:gd name="T7" fmla="*/ 5 h 11"/>
                  <a:gd name="T8" fmla="*/ 6 w 6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4" y="5"/>
                    </a:lnTo>
                    <a:lnTo>
                      <a:pt x="6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2" name="Freeform 10163">
                <a:extLst>
                  <a:ext uri="{FF2B5EF4-FFF2-40B4-BE49-F238E27FC236}">
                    <a16:creationId xmlns:a16="http://schemas.microsoft.com/office/drawing/2014/main" id="{58AE15CB-FF3B-4850-9111-57C0B17B0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067"/>
                <a:ext cx="9" cy="7"/>
              </a:xfrm>
              <a:custGeom>
                <a:avLst/>
                <a:gdLst>
                  <a:gd name="T0" fmla="*/ 0 w 9"/>
                  <a:gd name="T1" fmla="*/ 0 h 7"/>
                  <a:gd name="T2" fmla="*/ 0 w 9"/>
                  <a:gd name="T3" fmla="*/ 0 h 7"/>
                  <a:gd name="T4" fmla="*/ 3 w 9"/>
                  <a:gd name="T5" fmla="*/ 1 h 7"/>
                  <a:gd name="T6" fmla="*/ 6 w 9"/>
                  <a:gd name="T7" fmla="*/ 3 h 7"/>
                  <a:gd name="T8" fmla="*/ 9 w 9"/>
                  <a:gd name="T9" fmla="*/ 4 h 7"/>
                  <a:gd name="T10" fmla="*/ 9 w 9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6" y="3"/>
                    </a:lnTo>
                    <a:lnTo>
                      <a:pt x="9" y="4"/>
                    </a:lnTo>
                    <a:lnTo>
                      <a:pt x="9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3" name="Freeform 10164">
                <a:extLst>
                  <a:ext uri="{FF2B5EF4-FFF2-40B4-BE49-F238E27FC236}">
                    <a16:creationId xmlns:a16="http://schemas.microsoft.com/office/drawing/2014/main" id="{4AB22A60-01E5-403E-AA68-7E01D760F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2160"/>
                <a:ext cx="9" cy="9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3 w 9"/>
                  <a:gd name="T5" fmla="*/ 1 h 9"/>
                  <a:gd name="T6" fmla="*/ 6 w 9"/>
                  <a:gd name="T7" fmla="*/ 3 h 9"/>
                  <a:gd name="T8" fmla="*/ 8 w 9"/>
                  <a:gd name="T9" fmla="*/ 6 h 9"/>
                  <a:gd name="T10" fmla="*/ 9 w 9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6" y="3"/>
                    </a:lnTo>
                    <a:lnTo>
                      <a:pt x="8" y="6"/>
                    </a:lnTo>
                    <a:lnTo>
                      <a:pt x="9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4" name="Freeform 10165">
                <a:extLst>
                  <a:ext uri="{FF2B5EF4-FFF2-40B4-BE49-F238E27FC236}">
                    <a16:creationId xmlns:a16="http://schemas.microsoft.com/office/drawing/2014/main" id="{3107BB0E-8566-4B6B-94A5-0EDFDC1C9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104"/>
                <a:ext cx="9" cy="11"/>
              </a:xfrm>
              <a:custGeom>
                <a:avLst/>
                <a:gdLst>
                  <a:gd name="T0" fmla="*/ 9 w 9"/>
                  <a:gd name="T1" fmla="*/ 11 h 11"/>
                  <a:gd name="T2" fmla="*/ 9 w 9"/>
                  <a:gd name="T3" fmla="*/ 11 h 11"/>
                  <a:gd name="T4" fmla="*/ 6 w 9"/>
                  <a:gd name="T5" fmla="*/ 9 h 11"/>
                  <a:gd name="T6" fmla="*/ 3 w 9"/>
                  <a:gd name="T7" fmla="*/ 8 h 11"/>
                  <a:gd name="T8" fmla="*/ 2 w 9"/>
                  <a:gd name="T9" fmla="*/ 5 h 11"/>
                  <a:gd name="T10" fmla="*/ 0 w 9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9" y="11"/>
                    </a:moveTo>
                    <a:lnTo>
                      <a:pt x="9" y="11"/>
                    </a:lnTo>
                    <a:lnTo>
                      <a:pt x="6" y="9"/>
                    </a:lnTo>
                    <a:lnTo>
                      <a:pt x="3" y="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5" name="Freeform 10166">
                <a:extLst>
                  <a:ext uri="{FF2B5EF4-FFF2-40B4-BE49-F238E27FC236}">
                    <a16:creationId xmlns:a16="http://schemas.microsoft.com/office/drawing/2014/main" id="{C3C62D77-EE4A-4A34-927D-602ACC844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860"/>
                <a:ext cx="11" cy="16"/>
              </a:xfrm>
              <a:custGeom>
                <a:avLst/>
                <a:gdLst>
                  <a:gd name="T0" fmla="*/ 11 w 11"/>
                  <a:gd name="T1" fmla="*/ 0 h 16"/>
                  <a:gd name="T2" fmla="*/ 11 w 11"/>
                  <a:gd name="T3" fmla="*/ 0 h 16"/>
                  <a:gd name="T4" fmla="*/ 11 w 11"/>
                  <a:gd name="T5" fmla="*/ 4 h 16"/>
                  <a:gd name="T6" fmla="*/ 8 w 11"/>
                  <a:gd name="T7" fmla="*/ 10 h 16"/>
                  <a:gd name="T8" fmla="*/ 5 w 11"/>
                  <a:gd name="T9" fmla="*/ 13 h 16"/>
                  <a:gd name="T10" fmla="*/ 0 w 11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11" y="0"/>
                    </a:moveTo>
                    <a:lnTo>
                      <a:pt x="11" y="0"/>
                    </a:lnTo>
                    <a:lnTo>
                      <a:pt x="11" y="4"/>
                    </a:lnTo>
                    <a:lnTo>
                      <a:pt x="8" y="10"/>
                    </a:lnTo>
                    <a:lnTo>
                      <a:pt x="5" y="13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6" name="Freeform 10167">
                <a:extLst>
                  <a:ext uri="{FF2B5EF4-FFF2-40B4-BE49-F238E27FC236}">
                    <a16:creationId xmlns:a16="http://schemas.microsoft.com/office/drawing/2014/main" id="{13AC90B5-BFEA-41B2-8EC4-6D9EB7126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762"/>
                <a:ext cx="18" cy="12"/>
              </a:xfrm>
              <a:custGeom>
                <a:avLst/>
                <a:gdLst>
                  <a:gd name="T0" fmla="*/ 18 w 18"/>
                  <a:gd name="T1" fmla="*/ 0 h 12"/>
                  <a:gd name="T2" fmla="*/ 18 w 18"/>
                  <a:gd name="T3" fmla="*/ 0 h 12"/>
                  <a:gd name="T4" fmla="*/ 18 w 18"/>
                  <a:gd name="T5" fmla="*/ 3 h 12"/>
                  <a:gd name="T6" fmla="*/ 17 w 18"/>
                  <a:gd name="T7" fmla="*/ 5 h 12"/>
                  <a:gd name="T8" fmla="*/ 12 w 18"/>
                  <a:gd name="T9" fmla="*/ 9 h 12"/>
                  <a:gd name="T10" fmla="*/ 6 w 18"/>
                  <a:gd name="T11" fmla="*/ 11 h 12"/>
                  <a:gd name="T12" fmla="*/ 0 w 18"/>
                  <a:gd name="T13" fmla="*/ 1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2">
                    <a:moveTo>
                      <a:pt x="18" y="0"/>
                    </a:moveTo>
                    <a:lnTo>
                      <a:pt x="18" y="0"/>
                    </a:lnTo>
                    <a:lnTo>
                      <a:pt x="18" y="3"/>
                    </a:lnTo>
                    <a:lnTo>
                      <a:pt x="17" y="5"/>
                    </a:lnTo>
                    <a:lnTo>
                      <a:pt x="12" y="9"/>
                    </a:lnTo>
                    <a:lnTo>
                      <a:pt x="6" y="11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7" name="Freeform 10168">
                <a:extLst>
                  <a:ext uri="{FF2B5EF4-FFF2-40B4-BE49-F238E27FC236}">
                    <a16:creationId xmlns:a16="http://schemas.microsoft.com/office/drawing/2014/main" id="{8876422A-F6AE-4F75-A691-C2DD3E986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909"/>
                <a:ext cx="16" cy="11"/>
              </a:xfrm>
              <a:custGeom>
                <a:avLst/>
                <a:gdLst>
                  <a:gd name="T0" fmla="*/ 16 w 16"/>
                  <a:gd name="T1" fmla="*/ 11 h 11"/>
                  <a:gd name="T2" fmla="*/ 16 w 16"/>
                  <a:gd name="T3" fmla="*/ 11 h 11"/>
                  <a:gd name="T4" fmla="*/ 10 w 16"/>
                  <a:gd name="T5" fmla="*/ 11 h 11"/>
                  <a:gd name="T6" fmla="*/ 6 w 16"/>
                  <a:gd name="T7" fmla="*/ 8 h 11"/>
                  <a:gd name="T8" fmla="*/ 3 w 16"/>
                  <a:gd name="T9" fmla="*/ 5 h 11"/>
                  <a:gd name="T10" fmla="*/ 0 w 16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1">
                    <a:moveTo>
                      <a:pt x="16" y="11"/>
                    </a:moveTo>
                    <a:lnTo>
                      <a:pt x="16" y="11"/>
                    </a:lnTo>
                    <a:lnTo>
                      <a:pt x="10" y="11"/>
                    </a:lnTo>
                    <a:lnTo>
                      <a:pt x="6" y="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8" name="Freeform 10169">
                <a:extLst>
                  <a:ext uri="{FF2B5EF4-FFF2-40B4-BE49-F238E27FC236}">
                    <a16:creationId xmlns:a16="http://schemas.microsoft.com/office/drawing/2014/main" id="{BE0CD704-5784-48CA-8410-4E08DCD7A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28"/>
                <a:ext cx="12" cy="20"/>
              </a:xfrm>
              <a:custGeom>
                <a:avLst/>
                <a:gdLst>
                  <a:gd name="T0" fmla="*/ 12 w 12"/>
                  <a:gd name="T1" fmla="*/ 0 h 20"/>
                  <a:gd name="T2" fmla="*/ 12 w 12"/>
                  <a:gd name="T3" fmla="*/ 0 h 20"/>
                  <a:gd name="T4" fmla="*/ 8 w 12"/>
                  <a:gd name="T5" fmla="*/ 0 h 20"/>
                  <a:gd name="T6" fmla="*/ 5 w 12"/>
                  <a:gd name="T7" fmla="*/ 2 h 20"/>
                  <a:gd name="T8" fmla="*/ 3 w 12"/>
                  <a:gd name="T9" fmla="*/ 3 h 20"/>
                  <a:gd name="T10" fmla="*/ 2 w 12"/>
                  <a:gd name="T11" fmla="*/ 6 h 20"/>
                  <a:gd name="T12" fmla="*/ 0 w 12"/>
                  <a:gd name="T13" fmla="*/ 14 h 20"/>
                  <a:gd name="T14" fmla="*/ 0 w 12"/>
                  <a:gd name="T15" fmla="*/ 2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lnTo>
                      <a:pt x="12" y="0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14"/>
                    </a:lnTo>
                    <a:lnTo>
                      <a:pt x="0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9" name="Freeform 10170">
                <a:extLst>
                  <a:ext uri="{FF2B5EF4-FFF2-40B4-BE49-F238E27FC236}">
                    <a16:creationId xmlns:a16="http://schemas.microsoft.com/office/drawing/2014/main" id="{B1F1B2DB-9810-4FC1-9FD1-FBC3DD15D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738"/>
                <a:ext cx="12" cy="9"/>
              </a:xfrm>
              <a:custGeom>
                <a:avLst/>
                <a:gdLst>
                  <a:gd name="T0" fmla="*/ 12 w 12"/>
                  <a:gd name="T1" fmla="*/ 9 h 9"/>
                  <a:gd name="T2" fmla="*/ 12 w 12"/>
                  <a:gd name="T3" fmla="*/ 9 h 9"/>
                  <a:gd name="T4" fmla="*/ 7 w 12"/>
                  <a:gd name="T5" fmla="*/ 8 h 9"/>
                  <a:gd name="T6" fmla="*/ 4 w 12"/>
                  <a:gd name="T7" fmla="*/ 6 h 9"/>
                  <a:gd name="T8" fmla="*/ 1 w 12"/>
                  <a:gd name="T9" fmla="*/ 3 h 9"/>
                  <a:gd name="T10" fmla="*/ 0 w 1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lnTo>
                      <a:pt x="12" y="9"/>
                    </a:lnTo>
                    <a:lnTo>
                      <a:pt x="7" y="8"/>
                    </a:lnTo>
                    <a:lnTo>
                      <a:pt x="4" y="6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0" name="Freeform 10171">
                <a:extLst>
                  <a:ext uri="{FF2B5EF4-FFF2-40B4-BE49-F238E27FC236}">
                    <a16:creationId xmlns:a16="http://schemas.microsoft.com/office/drawing/2014/main" id="{6E50A237-E430-4E75-8111-BB2143512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373"/>
                <a:ext cx="12" cy="9"/>
              </a:xfrm>
              <a:custGeom>
                <a:avLst/>
                <a:gdLst>
                  <a:gd name="T0" fmla="*/ 12 w 12"/>
                  <a:gd name="T1" fmla="*/ 9 h 9"/>
                  <a:gd name="T2" fmla="*/ 12 w 12"/>
                  <a:gd name="T3" fmla="*/ 9 h 9"/>
                  <a:gd name="T4" fmla="*/ 8 w 12"/>
                  <a:gd name="T5" fmla="*/ 3 h 9"/>
                  <a:gd name="T6" fmla="*/ 5 w 12"/>
                  <a:gd name="T7" fmla="*/ 0 h 9"/>
                  <a:gd name="T8" fmla="*/ 0 w 12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lnTo>
                      <a:pt x="12" y="9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1" name="Freeform 10172">
                <a:extLst>
                  <a:ext uri="{FF2B5EF4-FFF2-40B4-BE49-F238E27FC236}">
                    <a16:creationId xmlns:a16="http://schemas.microsoft.com/office/drawing/2014/main" id="{7EC1B892-0F46-48CB-B77E-4EBBF97E8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287"/>
                <a:ext cx="10" cy="12"/>
              </a:xfrm>
              <a:custGeom>
                <a:avLst/>
                <a:gdLst>
                  <a:gd name="T0" fmla="*/ 10 w 10"/>
                  <a:gd name="T1" fmla="*/ 12 h 12"/>
                  <a:gd name="T2" fmla="*/ 10 w 10"/>
                  <a:gd name="T3" fmla="*/ 12 h 12"/>
                  <a:gd name="T4" fmla="*/ 9 w 10"/>
                  <a:gd name="T5" fmla="*/ 8 h 12"/>
                  <a:gd name="T6" fmla="*/ 6 w 10"/>
                  <a:gd name="T7" fmla="*/ 5 h 12"/>
                  <a:gd name="T8" fmla="*/ 3 w 10"/>
                  <a:gd name="T9" fmla="*/ 2 h 12"/>
                  <a:gd name="T10" fmla="*/ 0 w 10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10" y="12"/>
                    </a:moveTo>
                    <a:lnTo>
                      <a:pt x="10" y="12"/>
                    </a:lnTo>
                    <a:lnTo>
                      <a:pt x="9" y="8"/>
                    </a:lnTo>
                    <a:lnTo>
                      <a:pt x="6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2" name="Freeform 10173">
                <a:extLst>
                  <a:ext uri="{FF2B5EF4-FFF2-40B4-BE49-F238E27FC236}">
                    <a16:creationId xmlns:a16="http://schemas.microsoft.com/office/drawing/2014/main" id="{D09394F7-AC60-41B5-810C-2CDDB7D3C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395"/>
                <a:ext cx="10" cy="8"/>
              </a:xfrm>
              <a:custGeom>
                <a:avLst/>
                <a:gdLst>
                  <a:gd name="T0" fmla="*/ 10 w 10"/>
                  <a:gd name="T1" fmla="*/ 8 h 8"/>
                  <a:gd name="T2" fmla="*/ 10 w 10"/>
                  <a:gd name="T3" fmla="*/ 8 h 8"/>
                  <a:gd name="T4" fmla="*/ 7 w 10"/>
                  <a:gd name="T5" fmla="*/ 8 h 8"/>
                  <a:gd name="T6" fmla="*/ 4 w 10"/>
                  <a:gd name="T7" fmla="*/ 5 h 8"/>
                  <a:gd name="T8" fmla="*/ 3 w 10"/>
                  <a:gd name="T9" fmla="*/ 2 h 8"/>
                  <a:gd name="T10" fmla="*/ 0 w 10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lnTo>
                      <a:pt x="10" y="8"/>
                    </a:lnTo>
                    <a:lnTo>
                      <a:pt x="7" y="8"/>
                    </a:lnTo>
                    <a:lnTo>
                      <a:pt x="4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3" name="Freeform 10174">
                <a:extLst>
                  <a:ext uri="{FF2B5EF4-FFF2-40B4-BE49-F238E27FC236}">
                    <a16:creationId xmlns:a16="http://schemas.microsoft.com/office/drawing/2014/main" id="{1334CF8E-386E-41EA-BF95-0FE2912F9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446"/>
                <a:ext cx="13" cy="8"/>
              </a:xfrm>
              <a:custGeom>
                <a:avLst/>
                <a:gdLst>
                  <a:gd name="T0" fmla="*/ 13 w 13"/>
                  <a:gd name="T1" fmla="*/ 8 h 8"/>
                  <a:gd name="T2" fmla="*/ 13 w 13"/>
                  <a:gd name="T3" fmla="*/ 8 h 8"/>
                  <a:gd name="T4" fmla="*/ 12 w 13"/>
                  <a:gd name="T5" fmla="*/ 5 h 8"/>
                  <a:gd name="T6" fmla="*/ 7 w 13"/>
                  <a:gd name="T7" fmla="*/ 2 h 8"/>
                  <a:gd name="T8" fmla="*/ 4 w 13"/>
                  <a:gd name="T9" fmla="*/ 0 h 8"/>
                  <a:gd name="T10" fmla="*/ 0 w 13"/>
                  <a:gd name="T11" fmla="*/ 2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8">
                    <a:moveTo>
                      <a:pt x="13" y="8"/>
                    </a:moveTo>
                    <a:lnTo>
                      <a:pt x="13" y="8"/>
                    </a:lnTo>
                    <a:lnTo>
                      <a:pt x="12" y="5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4" name="Freeform 10175">
                <a:extLst>
                  <a:ext uri="{FF2B5EF4-FFF2-40B4-BE49-F238E27FC236}">
                    <a16:creationId xmlns:a16="http://schemas.microsoft.com/office/drawing/2014/main" id="{52F48890-E7F8-4FAF-A847-8E3D0CB3B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424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10 w 10"/>
                  <a:gd name="T3" fmla="*/ 4 h 4"/>
                  <a:gd name="T4" fmla="*/ 4 w 10"/>
                  <a:gd name="T5" fmla="*/ 3 h 4"/>
                  <a:gd name="T6" fmla="*/ 3 w 10"/>
                  <a:gd name="T7" fmla="*/ 1 h 4"/>
                  <a:gd name="T8" fmla="*/ 0 w 10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10" y="4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5" name="Freeform 10176">
                <a:extLst>
                  <a:ext uri="{FF2B5EF4-FFF2-40B4-BE49-F238E27FC236}">
                    <a16:creationId xmlns:a16="http://schemas.microsoft.com/office/drawing/2014/main" id="{F9289262-E1EE-47FD-9F3A-350902732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2157"/>
                <a:ext cx="9" cy="7"/>
              </a:xfrm>
              <a:custGeom>
                <a:avLst/>
                <a:gdLst>
                  <a:gd name="T0" fmla="*/ 9 w 9"/>
                  <a:gd name="T1" fmla="*/ 7 h 7"/>
                  <a:gd name="T2" fmla="*/ 9 w 9"/>
                  <a:gd name="T3" fmla="*/ 7 h 7"/>
                  <a:gd name="T4" fmla="*/ 3 w 9"/>
                  <a:gd name="T5" fmla="*/ 4 h 7"/>
                  <a:gd name="T6" fmla="*/ 0 w 9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lnTo>
                      <a:pt x="9" y="7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6" name="Freeform 10177">
                <a:extLst>
                  <a:ext uri="{FF2B5EF4-FFF2-40B4-BE49-F238E27FC236}">
                    <a16:creationId xmlns:a16="http://schemas.microsoft.com/office/drawing/2014/main" id="{1AE745F0-20B8-4B10-8ABE-91BD244D0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2104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11 w 11"/>
                  <a:gd name="T3" fmla="*/ 9 h 9"/>
                  <a:gd name="T4" fmla="*/ 6 w 11"/>
                  <a:gd name="T5" fmla="*/ 5 h 9"/>
                  <a:gd name="T6" fmla="*/ 3 w 11"/>
                  <a:gd name="T7" fmla="*/ 2 h 9"/>
                  <a:gd name="T8" fmla="*/ 0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11" y="9"/>
                    </a:lnTo>
                    <a:lnTo>
                      <a:pt x="6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7" name="Freeform 10178">
                <a:extLst>
                  <a:ext uri="{FF2B5EF4-FFF2-40B4-BE49-F238E27FC236}">
                    <a16:creationId xmlns:a16="http://schemas.microsoft.com/office/drawing/2014/main" id="{ABFF104E-8AAA-4920-A6F0-E47A69912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2202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4 w 6"/>
                  <a:gd name="T5" fmla="*/ 7 h 12"/>
                  <a:gd name="T6" fmla="*/ 3 w 6"/>
                  <a:gd name="T7" fmla="*/ 9 h 12"/>
                  <a:gd name="T8" fmla="*/ 0 w 6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4" y="7"/>
                    </a:lnTo>
                    <a:lnTo>
                      <a:pt x="3" y="9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8" name="Freeform 10179">
                <a:extLst>
                  <a:ext uri="{FF2B5EF4-FFF2-40B4-BE49-F238E27FC236}">
                    <a16:creationId xmlns:a16="http://schemas.microsoft.com/office/drawing/2014/main" id="{D09A166E-9A88-4358-A641-EDF024613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2301"/>
                <a:ext cx="13" cy="15"/>
              </a:xfrm>
              <a:custGeom>
                <a:avLst/>
                <a:gdLst>
                  <a:gd name="T0" fmla="*/ 13 w 13"/>
                  <a:gd name="T1" fmla="*/ 0 h 15"/>
                  <a:gd name="T2" fmla="*/ 13 w 13"/>
                  <a:gd name="T3" fmla="*/ 0 h 15"/>
                  <a:gd name="T4" fmla="*/ 10 w 13"/>
                  <a:gd name="T5" fmla="*/ 4 h 15"/>
                  <a:gd name="T6" fmla="*/ 7 w 13"/>
                  <a:gd name="T7" fmla="*/ 9 h 15"/>
                  <a:gd name="T8" fmla="*/ 0 w 13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lnTo>
                      <a:pt x="13" y="0"/>
                    </a:lnTo>
                    <a:lnTo>
                      <a:pt x="10" y="4"/>
                    </a:lnTo>
                    <a:lnTo>
                      <a:pt x="7" y="9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9" name="Freeform 10180">
                <a:extLst>
                  <a:ext uri="{FF2B5EF4-FFF2-40B4-BE49-F238E27FC236}">
                    <a16:creationId xmlns:a16="http://schemas.microsoft.com/office/drawing/2014/main" id="{7735504C-30FB-4DF3-B561-A13C3B4EC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2419"/>
                <a:ext cx="13" cy="9"/>
              </a:xfrm>
              <a:custGeom>
                <a:avLst/>
                <a:gdLst>
                  <a:gd name="T0" fmla="*/ 13 w 13"/>
                  <a:gd name="T1" fmla="*/ 9 h 9"/>
                  <a:gd name="T2" fmla="*/ 13 w 13"/>
                  <a:gd name="T3" fmla="*/ 9 h 9"/>
                  <a:gd name="T4" fmla="*/ 7 w 13"/>
                  <a:gd name="T5" fmla="*/ 3 h 9"/>
                  <a:gd name="T6" fmla="*/ 4 w 13"/>
                  <a:gd name="T7" fmla="*/ 2 h 9"/>
                  <a:gd name="T8" fmla="*/ 0 w 1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3" y="9"/>
                    </a:moveTo>
                    <a:lnTo>
                      <a:pt x="13" y="9"/>
                    </a:lnTo>
                    <a:lnTo>
                      <a:pt x="7" y="3"/>
                    </a:lnTo>
                    <a:lnTo>
                      <a:pt x="4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0" name="Freeform 10181">
                <a:extLst>
                  <a:ext uri="{FF2B5EF4-FFF2-40B4-BE49-F238E27FC236}">
                    <a16:creationId xmlns:a16="http://schemas.microsoft.com/office/drawing/2014/main" id="{BAFE11C8-878E-40E7-AD80-1FBE5C393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506"/>
                <a:ext cx="11" cy="6"/>
              </a:xfrm>
              <a:custGeom>
                <a:avLst/>
                <a:gdLst>
                  <a:gd name="T0" fmla="*/ 11 w 11"/>
                  <a:gd name="T1" fmla="*/ 6 h 6"/>
                  <a:gd name="T2" fmla="*/ 11 w 11"/>
                  <a:gd name="T3" fmla="*/ 6 h 6"/>
                  <a:gd name="T4" fmla="*/ 8 w 11"/>
                  <a:gd name="T5" fmla="*/ 6 h 6"/>
                  <a:gd name="T6" fmla="*/ 5 w 11"/>
                  <a:gd name="T7" fmla="*/ 5 h 6"/>
                  <a:gd name="T8" fmla="*/ 0 w 11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11" y="6"/>
                    </a:moveTo>
                    <a:lnTo>
                      <a:pt x="11" y="6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1" name="Freeform 10182">
                <a:extLst>
                  <a:ext uri="{FF2B5EF4-FFF2-40B4-BE49-F238E27FC236}">
                    <a16:creationId xmlns:a16="http://schemas.microsoft.com/office/drawing/2014/main" id="{001D4DC3-2368-4A92-8C15-7C012DD7A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2553"/>
                <a:ext cx="9" cy="16"/>
              </a:xfrm>
              <a:custGeom>
                <a:avLst/>
                <a:gdLst>
                  <a:gd name="T0" fmla="*/ 9 w 9"/>
                  <a:gd name="T1" fmla="*/ 0 h 16"/>
                  <a:gd name="T2" fmla="*/ 9 w 9"/>
                  <a:gd name="T3" fmla="*/ 0 h 16"/>
                  <a:gd name="T4" fmla="*/ 9 w 9"/>
                  <a:gd name="T5" fmla="*/ 6 h 16"/>
                  <a:gd name="T6" fmla="*/ 7 w 9"/>
                  <a:gd name="T7" fmla="*/ 10 h 16"/>
                  <a:gd name="T8" fmla="*/ 4 w 9"/>
                  <a:gd name="T9" fmla="*/ 15 h 16"/>
                  <a:gd name="T10" fmla="*/ 0 w 9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6">
                    <a:moveTo>
                      <a:pt x="9" y="0"/>
                    </a:moveTo>
                    <a:lnTo>
                      <a:pt x="9" y="0"/>
                    </a:lnTo>
                    <a:lnTo>
                      <a:pt x="9" y="6"/>
                    </a:lnTo>
                    <a:lnTo>
                      <a:pt x="7" y="10"/>
                    </a:lnTo>
                    <a:lnTo>
                      <a:pt x="4" y="15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2" name="Freeform 10183">
                <a:extLst>
                  <a:ext uri="{FF2B5EF4-FFF2-40B4-BE49-F238E27FC236}">
                    <a16:creationId xmlns:a16="http://schemas.microsoft.com/office/drawing/2014/main" id="{7C2663EC-A4AC-4413-B127-6D46936E7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798"/>
                <a:ext cx="18" cy="5"/>
              </a:xfrm>
              <a:custGeom>
                <a:avLst/>
                <a:gdLst>
                  <a:gd name="T0" fmla="*/ 18 w 18"/>
                  <a:gd name="T1" fmla="*/ 5 h 5"/>
                  <a:gd name="T2" fmla="*/ 18 w 18"/>
                  <a:gd name="T3" fmla="*/ 5 h 5"/>
                  <a:gd name="T4" fmla="*/ 15 w 18"/>
                  <a:gd name="T5" fmla="*/ 2 h 5"/>
                  <a:gd name="T6" fmla="*/ 10 w 18"/>
                  <a:gd name="T7" fmla="*/ 0 h 5"/>
                  <a:gd name="T8" fmla="*/ 0 w 18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">
                    <a:moveTo>
                      <a:pt x="18" y="5"/>
                    </a:moveTo>
                    <a:lnTo>
                      <a:pt x="18" y="5"/>
                    </a:lnTo>
                    <a:lnTo>
                      <a:pt x="15" y="2"/>
                    </a:ln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3" name="Freeform 10184">
                <a:extLst>
                  <a:ext uri="{FF2B5EF4-FFF2-40B4-BE49-F238E27FC236}">
                    <a16:creationId xmlns:a16="http://schemas.microsoft.com/office/drawing/2014/main" id="{688E7799-3D40-458B-8C7D-61325D4DF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902"/>
                <a:ext cx="15" cy="16"/>
              </a:xfrm>
              <a:custGeom>
                <a:avLst/>
                <a:gdLst>
                  <a:gd name="T0" fmla="*/ 15 w 15"/>
                  <a:gd name="T1" fmla="*/ 0 h 16"/>
                  <a:gd name="T2" fmla="*/ 15 w 15"/>
                  <a:gd name="T3" fmla="*/ 0 h 16"/>
                  <a:gd name="T4" fmla="*/ 12 w 15"/>
                  <a:gd name="T5" fmla="*/ 1 h 16"/>
                  <a:gd name="T6" fmla="*/ 9 w 15"/>
                  <a:gd name="T7" fmla="*/ 3 h 16"/>
                  <a:gd name="T8" fmla="*/ 6 w 15"/>
                  <a:gd name="T9" fmla="*/ 4 h 16"/>
                  <a:gd name="T10" fmla="*/ 3 w 15"/>
                  <a:gd name="T11" fmla="*/ 7 h 16"/>
                  <a:gd name="T12" fmla="*/ 3 w 15"/>
                  <a:gd name="T13" fmla="*/ 7 h 16"/>
                  <a:gd name="T14" fmla="*/ 2 w 15"/>
                  <a:gd name="T15" fmla="*/ 12 h 16"/>
                  <a:gd name="T16" fmla="*/ 0 w 15"/>
                  <a:gd name="T17" fmla="*/ 16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15" y="0"/>
                    </a:moveTo>
                    <a:lnTo>
                      <a:pt x="15" y="0"/>
                    </a:lnTo>
                    <a:lnTo>
                      <a:pt x="12" y="1"/>
                    </a:lnTo>
                    <a:lnTo>
                      <a:pt x="9" y="3"/>
                    </a:lnTo>
                    <a:lnTo>
                      <a:pt x="6" y="4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4" name="Freeform 10185">
                <a:extLst>
                  <a:ext uri="{FF2B5EF4-FFF2-40B4-BE49-F238E27FC236}">
                    <a16:creationId xmlns:a16="http://schemas.microsoft.com/office/drawing/2014/main" id="{C77D3926-BE7A-4C49-8683-5C40EB573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977"/>
                <a:ext cx="11" cy="7"/>
              </a:xfrm>
              <a:custGeom>
                <a:avLst/>
                <a:gdLst>
                  <a:gd name="T0" fmla="*/ 11 w 11"/>
                  <a:gd name="T1" fmla="*/ 7 h 7"/>
                  <a:gd name="T2" fmla="*/ 11 w 11"/>
                  <a:gd name="T3" fmla="*/ 7 h 7"/>
                  <a:gd name="T4" fmla="*/ 5 w 11"/>
                  <a:gd name="T5" fmla="*/ 4 h 7"/>
                  <a:gd name="T6" fmla="*/ 2 w 11"/>
                  <a:gd name="T7" fmla="*/ 3 h 7"/>
                  <a:gd name="T8" fmla="*/ 0 w 11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lnTo>
                      <a:pt x="11" y="7"/>
                    </a:lnTo>
                    <a:lnTo>
                      <a:pt x="5" y="4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5" name="Freeform 10186">
                <a:extLst>
                  <a:ext uri="{FF2B5EF4-FFF2-40B4-BE49-F238E27FC236}">
                    <a16:creationId xmlns:a16="http://schemas.microsoft.com/office/drawing/2014/main" id="{9A3E20D7-D1F9-4D79-9392-243B4D494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1995"/>
                <a:ext cx="12" cy="13"/>
              </a:xfrm>
              <a:custGeom>
                <a:avLst/>
                <a:gdLst>
                  <a:gd name="T0" fmla="*/ 12 w 12"/>
                  <a:gd name="T1" fmla="*/ 13 h 13"/>
                  <a:gd name="T2" fmla="*/ 12 w 12"/>
                  <a:gd name="T3" fmla="*/ 13 h 13"/>
                  <a:gd name="T4" fmla="*/ 8 w 12"/>
                  <a:gd name="T5" fmla="*/ 6 h 13"/>
                  <a:gd name="T6" fmla="*/ 5 w 12"/>
                  <a:gd name="T7" fmla="*/ 1 h 13"/>
                  <a:gd name="T8" fmla="*/ 0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2" y="13"/>
                    </a:moveTo>
                    <a:lnTo>
                      <a:pt x="12" y="13"/>
                    </a:lnTo>
                    <a:lnTo>
                      <a:pt x="8" y="6"/>
                    </a:lnTo>
                    <a:lnTo>
                      <a:pt x="5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6" name="Freeform 10187">
                <a:extLst>
                  <a:ext uri="{FF2B5EF4-FFF2-40B4-BE49-F238E27FC236}">
                    <a16:creationId xmlns:a16="http://schemas.microsoft.com/office/drawing/2014/main" id="{304C1846-22E9-4AA9-A2F5-D070F3361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870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15 w 15"/>
                  <a:gd name="T3" fmla="*/ 0 h 5"/>
                  <a:gd name="T4" fmla="*/ 11 w 15"/>
                  <a:gd name="T5" fmla="*/ 0 h 5"/>
                  <a:gd name="T6" fmla="*/ 6 w 15"/>
                  <a:gd name="T7" fmla="*/ 0 h 5"/>
                  <a:gd name="T8" fmla="*/ 3 w 15"/>
                  <a:gd name="T9" fmla="*/ 2 h 5"/>
                  <a:gd name="T10" fmla="*/ 0 w 15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15" y="0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7" name="Freeform 10188">
                <a:extLst>
                  <a:ext uri="{FF2B5EF4-FFF2-40B4-BE49-F238E27FC236}">
                    <a16:creationId xmlns:a16="http://schemas.microsoft.com/office/drawing/2014/main" id="{E3011150-BC54-42A8-A317-D207E99BD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819"/>
                <a:ext cx="10" cy="9"/>
              </a:xfrm>
              <a:custGeom>
                <a:avLst/>
                <a:gdLst>
                  <a:gd name="T0" fmla="*/ 10 w 10"/>
                  <a:gd name="T1" fmla="*/ 9 h 9"/>
                  <a:gd name="T2" fmla="*/ 10 w 10"/>
                  <a:gd name="T3" fmla="*/ 9 h 9"/>
                  <a:gd name="T4" fmla="*/ 3 w 10"/>
                  <a:gd name="T5" fmla="*/ 6 h 9"/>
                  <a:gd name="T6" fmla="*/ 1 w 10"/>
                  <a:gd name="T7" fmla="*/ 3 h 9"/>
                  <a:gd name="T8" fmla="*/ 0 w 10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0" y="9"/>
                    </a:moveTo>
                    <a:lnTo>
                      <a:pt x="10" y="9"/>
                    </a:lnTo>
                    <a:lnTo>
                      <a:pt x="3" y="6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8" name="Freeform 10189">
                <a:extLst>
                  <a:ext uri="{FF2B5EF4-FFF2-40B4-BE49-F238E27FC236}">
                    <a16:creationId xmlns:a16="http://schemas.microsoft.com/office/drawing/2014/main" id="{7888568F-0EF7-4FAF-A44B-A5CCBBDAB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960"/>
                <a:ext cx="14" cy="8"/>
              </a:xfrm>
              <a:custGeom>
                <a:avLst/>
                <a:gdLst>
                  <a:gd name="T0" fmla="*/ 14 w 14"/>
                  <a:gd name="T1" fmla="*/ 8 h 8"/>
                  <a:gd name="T2" fmla="*/ 14 w 14"/>
                  <a:gd name="T3" fmla="*/ 8 h 8"/>
                  <a:gd name="T4" fmla="*/ 8 w 14"/>
                  <a:gd name="T5" fmla="*/ 3 h 8"/>
                  <a:gd name="T6" fmla="*/ 5 w 14"/>
                  <a:gd name="T7" fmla="*/ 0 h 8"/>
                  <a:gd name="T8" fmla="*/ 0 w 14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4" y="8"/>
                    </a:moveTo>
                    <a:lnTo>
                      <a:pt x="14" y="8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9" name="Freeform 10190">
                <a:extLst>
                  <a:ext uri="{FF2B5EF4-FFF2-40B4-BE49-F238E27FC236}">
                    <a16:creationId xmlns:a16="http://schemas.microsoft.com/office/drawing/2014/main" id="{223C8F3E-06CF-4D70-A227-171FAF8E7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431"/>
                <a:ext cx="10" cy="8"/>
              </a:xfrm>
              <a:custGeom>
                <a:avLst/>
                <a:gdLst>
                  <a:gd name="T0" fmla="*/ 10 w 10"/>
                  <a:gd name="T1" fmla="*/ 8 h 8"/>
                  <a:gd name="T2" fmla="*/ 10 w 10"/>
                  <a:gd name="T3" fmla="*/ 8 h 8"/>
                  <a:gd name="T4" fmla="*/ 9 w 10"/>
                  <a:gd name="T5" fmla="*/ 5 h 8"/>
                  <a:gd name="T6" fmla="*/ 6 w 10"/>
                  <a:gd name="T7" fmla="*/ 2 h 8"/>
                  <a:gd name="T8" fmla="*/ 6 w 10"/>
                  <a:gd name="T9" fmla="*/ 2 h 8"/>
                  <a:gd name="T10" fmla="*/ 0 w 10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lnTo>
                      <a:pt x="10" y="8"/>
                    </a:lnTo>
                    <a:lnTo>
                      <a:pt x="9" y="5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0" name="Freeform 10191">
                <a:extLst>
                  <a:ext uri="{FF2B5EF4-FFF2-40B4-BE49-F238E27FC236}">
                    <a16:creationId xmlns:a16="http://schemas.microsoft.com/office/drawing/2014/main" id="{54ED75E7-74CE-441D-AAFC-207993101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404"/>
                <a:ext cx="4" cy="14"/>
              </a:xfrm>
              <a:custGeom>
                <a:avLst/>
                <a:gdLst>
                  <a:gd name="T0" fmla="*/ 0 w 4"/>
                  <a:gd name="T1" fmla="*/ 0 h 14"/>
                  <a:gd name="T2" fmla="*/ 0 w 4"/>
                  <a:gd name="T3" fmla="*/ 0 h 14"/>
                  <a:gd name="T4" fmla="*/ 0 w 4"/>
                  <a:gd name="T5" fmla="*/ 5 h 14"/>
                  <a:gd name="T6" fmla="*/ 0 w 4"/>
                  <a:gd name="T7" fmla="*/ 8 h 14"/>
                  <a:gd name="T8" fmla="*/ 4 w 4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4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1" name="Freeform 10192">
                <a:extLst>
                  <a:ext uri="{FF2B5EF4-FFF2-40B4-BE49-F238E27FC236}">
                    <a16:creationId xmlns:a16="http://schemas.microsoft.com/office/drawing/2014/main" id="{F61CB84A-0424-4885-94BE-3BF4EE48E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364"/>
                <a:ext cx="6" cy="12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0 h 12"/>
                  <a:gd name="T4" fmla="*/ 1 w 6"/>
                  <a:gd name="T5" fmla="*/ 1 h 12"/>
                  <a:gd name="T6" fmla="*/ 4 w 6"/>
                  <a:gd name="T7" fmla="*/ 4 h 12"/>
                  <a:gd name="T8" fmla="*/ 6 w 6"/>
                  <a:gd name="T9" fmla="*/ 9 h 12"/>
                  <a:gd name="T10" fmla="*/ 6 w 6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4" y="4"/>
                    </a:lnTo>
                    <a:lnTo>
                      <a:pt x="6" y="9"/>
                    </a:lnTo>
                    <a:lnTo>
                      <a:pt x="6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2" name="Freeform 10193">
                <a:extLst>
                  <a:ext uri="{FF2B5EF4-FFF2-40B4-BE49-F238E27FC236}">
                    <a16:creationId xmlns:a16="http://schemas.microsoft.com/office/drawing/2014/main" id="{042156BF-59C6-41B3-BB87-E4870BF73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289"/>
                <a:ext cx="10" cy="7"/>
              </a:xfrm>
              <a:custGeom>
                <a:avLst/>
                <a:gdLst>
                  <a:gd name="T0" fmla="*/ 10 w 10"/>
                  <a:gd name="T1" fmla="*/ 7 h 7"/>
                  <a:gd name="T2" fmla="*/ 10 w 10"/>
                  <a:gd name="T3" fmla="*/ 7 h 7"/>
                  <a:gd name="T4" fmla="*/ 6 w 10"/>
                  <a:gd name="T5" fmla="*/ 7 h 7"/>
                  <a:gd name="T6" fmla="*/ 3 w 10"/>
                  <a:gd name="T7" fmla="*/ 6 h 7"/>
                  <a:gd name="T8" fmla="*/ 1 w 10"/>
                  <a:gd name="T9" fmla="*/ 3 h 7"/>
                  <a:gd name="T10" fmla="*/ 0 w 10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lnTo>
                      <a:pt x="10" y="7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3" name="Freeform 10194">
                <a:extLst>
                  <a:ext uri="{FF2B5EF4-FFF2-40B4-BE49-F238E27FC236}">
                    <a16:creationId xmlns:a16="http://schemas.microsoft.com/office/drawing/2014/main" id="{5878AFFA-D66B-49DE-968B-25EE9D9FC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217"/>
                <a:ext cx="9" cy="13"/>
              </a:xfrm>
              <a:custGeom>
                <a:avLst/>
                <a:gdLst>
                  <a:gd name="T0" fmla="*/ 9 w 9"/>
                  <a:gd name="T1" fmla="*/ 0 h 13"/>
                  <a:gd name="T2" fmla="*/ 9 w 9"/>
                  <a:gd name="T3" fmla="*/ 0 h 13"/>
                  <a:gd name="T4" fmla="*/ 6 w 9"/>
                  <a:gd name="T5" fmla="*/ 9 h 13"/>
                  <a:gd name="T6" fmla="*/ 3 w 9"/>
                  <a:gd name="T7" fmla="*/ 12 h 13"/>
                  <a:gd name="T8" fmla="*/ 0 w 9"/>
                  <a:gd name="T9" fmla="*/ 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lnTo>
                      <a:pt x="9" y="0"/>
                    </a:lnTo>
                    <a:lnTo>
                      <a:pt x="6" y="9"/>
                    </a:lnTo>
                    <a:lnTo>
                      <a:pt x="3" y="12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4" name="Freeform 10195">
                <a:extLst>
                  <a:ext uri="{FF2B5EF4-FFF2-40B4-BE49-F238E27FC236}">
                    <a16:creationId xmlns:a16="http://schemas.microsoft.com/office/drawing/2014/main" id="{3FA31AA6-E06D-4261-9706-1C7DCE80C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452"/>
                <a:ext cx="12" cy="11"/>
              </a:xfrm>
              <a:custGeom>
                <a:avLst/>
                <a:gdLst>
                  <a:gd name="T0" fmla="*/ 12 w 12"/>
                  <a:gd name="T1" fmla="*/ 11 h 11"/>
                  <a:gd name="T2" fmla="*/ 12 w 12"/>
                  <a:gd name="T3" fmla="*/ 11 h 11"/>
                  <a:gd name="T4" fmla="*/ 9 w 12"/>
                  <a:gd name="T5" fmla="*/ 9 h 11"/>
                  <a:gd name="T6" fmla="*/ 6 w 12"/>
                  <a:gd name="T7" fmla="*/ 8 h 11"/>
                  <a:gd name="T8" fmla="*/ 0 w 12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lnTo>
                      <a:pt x="12" y="11"/>
                    </a:lnTo>
                    <a:lnTo>
                      <a:pt x="9" y="9"/>
                    </a:lnTo>
                    <a:lnTo>
                      <a:pt x="6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5" name="Freeform 10196">
                <a:extLst>
                  <a:ext uri="{FF2B5EF4-FFF2-40B4-BE49-F238E27FC236}">
                    <a16:creationId xmlns:a16="http://schemas.microsoft.com/office/drawing/2014/main" id="{D78BF476-816F-43CF-9D9D-B3374E92F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259"/>
                <a:ext cx="15" cy="9"/>
              </a:xfrm>
              <a:custGeom>
                <a:avLst/>
                <a:gdLst>
                  <a:gd name="T0" fmla="*/ 15 w 15"/>
                  <a:gd name="T1" fmla="*/ 0 h 9"/>
                  <a:gd name="T2" fmla="*/ 15 w 15"/>
                  <a:gd name="T3" fmla="*/ 0 h 9"/>
                  <a:gd name="T4" fmla="*/ 6 w 15"/>
                  <a:gd name="T5" fmla="*/ 3 h 9"/>
                  <a:gd name="T6" fmla="*/ 3 w 15"/>
                  <a:gd name="T7" fmla="*/ 6 h 9"/>
                  <a:gd name="T8" fmla="*/ 0 w 15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lnTo>
                      <a:pt x="15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6" name="Freeform 10197">
                <a:extLst>
                  <a:ext uri="{FF2B5EF4-FFF2-40B4-BE49-F238E27FC236}">
                    <a16:creationId xmlns:a16="http://schemas.microsoft.com/office/drawing/2014/main" id="{E7569761-F771-4529-8DFD-81E6BE607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1782"/>
                <a:ext cx="44" cy="601"/>
              </a:xfrm>
              <a:custGeom>
                <a:avLst/>
                <a:gdLst>
                  <a:gd name="T0" fmla="*/ 0 w 44"/>
                  <a:gd name="T1" fmla="*/ 0 h 601"/>
                  <a:gd name="T2" fmla="*/ 0 w 44"/>
                  <a:gd name="T3" fmla="*/ 0 h 601"/>
                  <a:gd name="T4" fmla="*/ 2 w 44"/>
                  <a:gd name="T5" fmla="*/ 12 h 601"/>
                  <a:gd name="T6" fmla="*/ 3 w 44"/>
                  <a:gd name="T7" fmla="*/ 24 h 601"/>
                  <a:gd name="T8" fmla="*/ 3 w 44"/>
                  <a:gd name="T9" fmla="*/ 48 h 601"/>
                  <a:gd name="T10" fmla="*/ 3 w 44"/>
                  <a:gd name="T11" fmla="*/ 72 h 601"/>
                  <a:gd name="T12" fmla="*/ 3 w 44"/>
                  <a:gd name="T13" fmla="*/ 96 h 601"/>
                  <a:gd name="T14" fmla="*/ 3 w 44"/>
                  <a:gd name="T15" fmla="*/ 96 h 601"/>
                  <a:gd name="T16" fmla="*/ 6 w 44"/>
                  <a:gd name="T17" fmla="*/ 117 h 601"/>
                  <a:gd name="T18" fmla="*/ 9 w 44"/>
                  <a:gd name="T19" fmla="*/ 136 h 601"/>
                  <a:gd name="T20" fmla="*/ 14 w 44"/>
                  <a:gd name="T21" fmla="*/ 157 h 601"/>
                  <a:gd name="T22" fmla="*/ 15 w 44"/>
                  <a:gd name="T23" fmla="*/ 178 h 601"/>
                  <a:gd name="T24" fmla="*/ 15 w 44"/>
                  <a:gd name="T25" fmla="*/ 178 h 601"/>
                  <a:gd name="T26" fmla="*/ 20 w 44"/>
                  <a:gd name="T27" fmla="*/ 244 h 601"/>
                  <a:gd name="T28" fmla="*/ 20 w 44"/>
                  <a:gd name="T29" fmla="*/ 244 h 601"/>
                  <a:gd name="T30" fmla="*/ 20 w 44"/>
                  <a:gd name="T31" fmla="*/ 264 h 601"/>
                  <a:gd name="T32" fmla="*/ 18 w 44"/>
                  <a:gd name="T33" fmla="*/ 283 h 601"/>
                  <a:gd name="T34" fmla="*/ 18 w 44"/>
                  <a:gd name="T35" fmla="*/ 303 h 601"/>
                  <a:gd name="T36" fmla="*/ 20 w 44"/>
                  <a:gd name="T37" fmla="*/ 322 h 601"/>
                  <a:gd name="T38" fmla="*/ 20 w 44"/>
                  <a:gd name="T39" fmla="*/ 322 h 601"/>
                  <a:gd name="T40" fmla="*/ 32 w 44"/>
                  <a:gd name="T41" fmla="*/ 378 h 601"/>
                  <a:gd name="T42" fmla="*/ 38 w 44"/>
                  <a:gd name="T43" fmla="*/ 406 h 601"/>
                  <a:gd name="T44" fmla="*/ 42 w 44"/>
                  <a:gd name="T45" fmla="*/ 435 h 601"/>
                  <a:gd name="T46" fmla="*/ 42 w 44"/>
                  <a:gd name="T47" fmla="*/ 435 h 601"/>
                  <a:gd name="T48" fmla="*/ 44 w 44"/>
                  <a:gd name="T49" fmla="*/ 456 h 601"/>
                  <a:gd name="T50" fmla="*/ 44 w 44"/>
                  <a:gd name="T51" fmla="*/ 477 h 601"/>
                  <a:gd name="T52" fmla="*/ 44 w 44"/>
                  <a:gd name="T53" fmla="*/ 498 h 601"/>
                  <a:gd name="T54" fmla="*/ 41 w 44"/>
                  <a:gd name="T55" fmla="*/ 519 h 601"/>
                  <a:gd name="T56" fmla="*/ 35 w 44"/>
                  <a:gd name="T57" fmla="*/ 561 h 601"/>
                  <a:gd name="T58" fmla="*/ 29 w 44"/>
                  <a:gd name="T59" fmla="*/ 601 h 60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4" h="601">
                    <a:moveTo>
                      <a:pt x="0" y="0"/>
                    </a:moveTo>
                    <a:lnTo>
                      <a:pt x="0" y="0"/>
                    </a:lnTo>
                    <a:lnTo>
                      <a:pt x="2" y="12"/>
                    </a:lnTo>
                    <a:lnTo>
                      <a:pt x="3" y="24"/>
                    </a:lnTo>
                    <a:lnTo>
                      <a:pt x="3" y="48"/>
                    </a:lnTo>
                    <a:lnTo>
                      <a:pt x="3" y="72"/>
                    </a:lnTo>
                    <a:lnTo>
                      <a:pt x="3" y="96"/>
                    </a:lnTo>
                    <a:lnTo>
                      <a:pt x="6" y="117"/>
                    </a:lnTo>
                    <a:lnTo>
                      <a:pt x="9" y="136"/>
                    </a:lnTo>
                    <a:lnTo>
                      <a:pt x="14" y="157"/>
                    </a:lnTo>
                    <a:lnTo>
                      <a:pt x="15" y="178"/>
                    </a:lnTo>
                    <a:lnTo>
                      <a:pt x="20" y="244"/>
                    </a:lnTo>
                    <a:lnTo>
                      <a:pt x="20" y="264"/>
                    </a:lnTo>
                    <a:lnTo>
                      <a:pt x="18" y="283"/>
                    </a:lnTo>
                    <a:lnTo>
                      <a:pt x="18" y="303"/>
                    </a:lnTo>
                    <a:lnTo>
                      <a:pt x="20" y="322"/>
                    </a:lnTo>
                    <a:lnTo>
                      <a:pt x="32" y="378"/>
                    </a:lnTo>
                    <a:lnTo>
                      <a:pt x="38" y="406"/>
                    </a:lnTo>
                    <a:lnTo>
                      <a:pt x="42" y="435"/>
                    </a:lnTo>
                    <a:lnTo>
                      <a:pt x="44" y="456"/>
                    </a:lnTo>
                    <a:lnTo>
                      <a:pt x="44" y="477"/>
                    </a:lnTo>
                    <a:lnTo>
                      <a:pt x="44" y="498"/>
                    </a:lnTo>
                    <a:lnTo>
                      <a:pt x="41" y="519"/>
                    </a:lnTo>
                    <a:lnTo>
                      <a:pt x="35" y="561"/>
                    </a:lnTo>
                    <a:lnTo>
                      <a:pt x="29" y="60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7" name="Freeform 10198">
                <a:extLst>
                  <a:ext uri="{FF2B5EF4-FFF2-40B4-BE49-F238E27FC236}">
                    <a16:creationId xmlns:a16="http://schemas.microsoft.com/office/drawing/2014/main" id="{1B55B35C-B6E9-49E4-9246-934EE58A3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1729"/>
                <a:ext cx="17" cy="699"/>
              </a:xfrm>
              <a:custGeom>
                <a:avLst/>
                <a:gdLst>
                  <a:gd name="T0" fmla="*/ 11 w 17"/>
                  <a:gd name="T1" fmla="*/ 0 h 699"/>
                  <a:gd name="T2" fmla="*/ 11 w 17"/>
                  <a:gd name="T3" fmla="*/ 0 h 699"/>
                  <a:gd name="T4" fmla="*/ 14 w 17"/>
                  <a:gd name="T5" fmla="*/ 30 h 699"/>
                  <a:gd name="T6" fmla="*/ 15 w 17"/>
                  <a:gd name="T7" fmla="*/ 68 h 699"/>
                  <a:gd name="T8" fmla="*/ 17 w 17"/>
                  <a:gd name="T9" fmla="*/ 135 h 699"/>
                  <a:gd name="T10" fmla="*/ 17 w 17"/>
                  <a:gd name="T11" fmla="*/ 135 h 699"/>
                  <a:gd name="T12" fmla="*/ 15 w 17"/>
                  <a:gd name="T13" fmla="*/ 158 h 699"/>
                  <a:gd name="T14" fmla="*/ 14 w 17"/>
                  <a:gd name="T15" fmla="*/ 182 h 699"/>
                  <a:gd name="T16" fmla="*/ 8 w 17"/>
                  <a:gd name="T17" fmla="*/ 234 h 699"/>
                  <a:gd name="T18" fmla="*/ 8 w 17"/>
                  <a:gd name="T19" fmla="*/ 234 h 699"/>
                  <a:gd name="T20" fmla="*/ 3 w 17"/>
                  <a:gd name="T21" fmla="*/ 279 h 699"/>
                  <a:gd name="T22" fmla="*/ 2 w 17"/>
                  <a:gd name="T23" fmla="*/ 297 h 699"/>
                  <a:gd name="T24" fmla="*/ 0 w 17"/>
                  <a:gd name="T25" fmla="*/ 317 h 699"/>
                  <a:gd name="T26" fmla="*/ 0 w 17"/>
                  <a:gd name="T27" fmla="*/ 317 h 699"/>
                  <a:gd name="T28" fmla="*/ 0 w 17"/>
                  <a:gd name="T29" fmla="*/ 369 h 699"/>
                  <a:gd name="T30" fmla="*/ 0 w 17"/>
                  <a:gd name="T31" fmla="*/ 401 h 699"/>
                  <a:gd name="T32" fmla="*/ 3 w 17"/>
                  <a:gd name="T33" fmla="*/ 434 h 699"/>
                  <a:gd name="T34" fmla="*/ 3 w 17"/>
                  <a:gd name="T35" fmla="*/ 434 h 699"/>
                  <a:gd name="T36" fmla="*/ 8 w 17"/>
                  <a:gd name="T37" fmla="*/ 467 h 699"/>
                  <a:gd name="T38" fmla="*/ 9 w 17"/>
                  <a:gd name="T39" fmla="*/ 503 h 699"/>
                  <a:gd name="T40" fmla="*/ 15 w 17"/>
                  <a:gd name="T41" fmla="*/ 575 h 699"/>
                  <a:gd name="T42" fmla="*/ 15 w 17"/>
                  <a:gd name="T43" fmla="*/ 575 h 699"/>
                  <a:gd name="T44" fmla="*/ 17 w 17"/>
                  <a:gd name="T45" fmla="*/ 594 h 699"/>
                  <a:gd name="T46" fmla="*/ 15 w 17"/>
                  <a:gd name="T47" fmla="*/ 614 h 699"/>
                  <a:gd name="T48" fmla="*/ 12 w 17"/>
                  <a:gd name="T49" fmla="*/ 654 h 699"/>
                  <a:gd name="T50" fmla="*/ 8 w 17"/>
                  <a:gd name="T51" fmla="*/ 687 h 699"/>
                  <a:gd name="T52" fmla="*/ 5 w 17"/>
                  <a:gd name="T53" fmla="*/ 699 h 69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7" h="699">
                    <a:moveTo>
                      <a:pt x="11" y="0"/>
                    </a:moveTo>
                    <a:lnTo>
                      <a:pt x="11" y="0"/>
                    </a:lnTo>
                    <a:lnTo>
                      <a:pt x="14" y="30"/>
                    </a:lnTo>
                    <a:lnTo>
                      <a:pt x="15" y="68"/>
                    </a:lnTo>
                    <a:lnTo>
                      <a:pt x="17" y="135"/>
                    </a:lnTo>
                    <a:lnTo>
                      <a:pt x="15" y="158"/>
                    </a:lnTo>
                    <a:lnTo>
                      <a:pt x="14" y="182"/>
                    </a:lnTo>
                    <a:lnTo>
                      <a:pt x="8" y="234"/>
                    </a:lnTo>
                    <a:lnTo>
                      <a:pt x="3" y="279"/>
                    </a:lnTo>
                    <a:lnTo>
                      <a:pt x="2" y="297"/>
                    </a:lnTo>
                    <a:lnTo>
                      <a:pt x="0" y="317"/>
                    </a:lnTo>
                    <a:lnTo>
                      <a:pt x="0" y="369"/>
                    </a:lnTo>
                    <a:lnTo>
                      <a:pt x="0" y="401"/>
                    </a:lnTo>
                    <a:lnTo>
                      <a:pt x="3" y="434"/>
                    </a:lnTo>
                    <a:lnTo>
                      <a:pt x="8" y="467"/>
                    </a:lnTo>
                    <a:lnTo>
                      <a:pt x="9" y="503"/>
                    </a:lnTo>
                    <a:lnTo>
                      <a:pt x="15" y="575"/>
                    </a:lnTo>
                    <a:lnTo>
                      <a:pt x="17" y="594"/>
                    </a:lnTo>
                    <a:lnTo>
                      <a:pt x="15" y="614"/>
                    </a:lnTo>
                    <a:lnTo>
                      <a:pt x="12" y="654"/>
                    </a:lnTo>
                    <a:lnTo>
                      <a:pt x="8" y="687"/>
                    </a:lnTo>
                    <a:lnTo>
                      <a:pt x="5" y="69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8" name="Freeform 10199">
                <a:extLst>
                  <a:ext uri="{FF2B5EF4-FFF2-40B4-BE49-F238E27FC236}">
                    <a16:creationId xmlns:a16="http://schemas.microsoft.com/office/drawing/2014/main" id="{C851E12E-CB06-4A24-BF88-E4BE17472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037"/>
                <a:ext cx="33" cy="390"/>
              </a:xfrm>
              <a:custGeom>
                <a:avLst/>
                <a:gdLst>
                  <a:gd name="T0" fmla="*/ 33 w 33"/>
                  <a:gd name="T1" fmla="*/ 0 h 390"/>
                  <a:gd name="T2" fmla="*/ 33 w 33"/>
                  <a:gd name="T3" fmla="*/ 0 h 390"/>
                  <a:gd name="T4" fmla="*/ 29 w 33"/>
                  <a:gd name="T5" fmla="*/ 18 h 390"/>
                  <a:gd name="T6" fmla="*/ 26 w 33"/>
                  <a:gd name="T7" fmla="*/ 37 h 390"/>
                  <a:gd name="T8" fmla="*/ 23 w 33"/>
                  <a:gd name="T9" fmla="*/ 81 h 390"/>
                  <a:gd name="T10" fmla="*/ 23 w 33"/>
                  <a:gd name="T11" fmla="*/ 81 h 390"/>
                  <a:gd name="T12" fmla="*/ 21 w 33"/>
                  <a:gd name="T13" fmla="*/ 96 h 390"/>
                  <a:gd name="T14" fmla="*/ 18 w 33"/>
                  <a:gd name="T15" fmla="*/ 109 h 390"/>
                  <a:gd name="T16" fmla="*/ 15 w 33"/>
                  <a:gd name="T17" fmla="*/ 124 h 390"/>
                  <a:gd name="T18" fmla="*/ 12 w 33"/>
                  <a:gd name="T19" fmla="*/ 139 h 390"/>
                  <a:gd name="T20" fmla="*/ 12 w 33"/>
                  <a:gd name="T21" fmla="*/ 139 h 390"/>
                  <a:gd name="T22" fmla="*/ 14 w 33"/>
                  <a:gd name="T23" fmla="*/ 148 h 390"/>
                  <a:gd name="T24" fmla="*/ 14 w 33"/>
                  <a:gd name="T25" fmla="*/ 159 h 390"/>
                  <a:gd name="T26" fmla="*/ 15 w 33"/>
                  <a:gd name="T27" fmla="*/ 169 h 390"/>
                  <a:gd name="T28" fmla="*/ 15 w 33"/>
                  <a:gd name="T29" fmla="*/ 180 h 390"/>
                  <a:gd name="T30" fmla="*/ 15 w 33"/>
                  <a:gd name="T31" fmla="*/ 180 h 390"/>
                  <a:gd name="T32" fmla="*/ 12 w 33"/>
                  <a:gd name="T33" fmla="*/ 198 h 390"/>
                  <a:gd name="T34" fmla="*/ 8 w 33"/>
                  <a:gd name="T35" fmla="*/ 213 h 390"/>
                  <a:gd name="T36" fmla="*/ 2 w 33"/>
                  <a:gd name="T37" fmla="*/ 238 h 390"/>
                  <a:gd name="T38" fmla="*/ 2 w 33"/>
                  <a:gd name="T39" fmla="*/ 238 h 390"/>
                  <a:gd name="T40" fmla="*/ 0 w 33"/>
                  <a:gd name="T41" fmla="*/ 247 h 390"/>
                  <a:gd name="T42" fmla="*/ 0 w 33"/>
                  <a:gd name="T43" fmla="*/ 255 h 390"/>
                  <a:gd name="T44" fmla="*/ 2 w 33"/>
                  <a:gd name="T45" fmla="*/ 273 h 390"/>
                  <a:gd name="T46" fmla="*/ 2 w 33"/>
                  <a:gd name="T47" fmla="*/ 273 h 390"/>
                  <a:gd name="T48" fmla="*/ 5 w 33"/>
                  <a:gd name="T49" fmla="*/ 327 h 390"/>
                  <a:gd name="T50" fmla="*/ 6 w 33"/>
                  <a:gd name="T51" fmla="*/ 361 h 390"/>
                  <a:gd name="T52" fmla="*/ 6 w 33"/>
                  <a:gd name="T53" fmla="*/ 390 h 39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3" h="390">
                    <a:moveTo>
                      <a:pt x="33" y="0"/>
                    </a:moveTo>
                    <a:lnTo>
                      <a:pt x="33" y="0"/>
                    </a:lnTo>
                    <a:lnTo>
                      <a:pt x="29" y="18"/>
                    </a:lnTo>
                    <a:lnTo>
                      <a:pt x="26" y="37"/>
                    </a:lnTo>
                    <a:lnTo>
                      <a:pt x="23" y="81"/>
                    </a:lnTo>
                    <a:lnTo>
                      <a:pt x="21" y="96"/>
                    </a:lnTo>
                    <a:lnTo>
                      <a:pt x="18" y="109"/>
                    </a:lnTo>
                    <a:lnTo>
                      <a:pt x="15" y="124"/>
                    </a:lnTo>
                    <a:lnTo>
                      <a:pt x="12" y="139"/>
                    </a:lnTo>
                    <a:lnTo>
                      <a:pt x="14" y="148"/>
                    </a:lnTo>
                    <a:lnTo>
                      <a:pt x="14" y="159"/>
                    </a:lnTo>
                    <a:lnTo>
                      <a:pt x="15" y="169"/>
                    </a:lnTo>
                    <a:lnTo>
                      <a:pt x="15" y="180"/>
                    </a:lnTo>
                    <a:lnTo>
                      <a:pt x="12" y="198"/>
                    </a:lnTo>
                    <a:lnTo>
                      <a:pt x="8" y="213"/>
                    </a:lnTo>
                    <a:lnTo>
                      <a:pt x="2" y="238"/>
                    </a:lnTo>
                    <a:lnTo>
                      <a:pt x="0" y="247"/>
                    </a:lnTo>
                    <a:lnTo>
                      <a:pt x="0" y="255"/>
                    </a:lnTo>
                    <a:lnTo>
                      <a:pt x="2" y="273"/>
                    </a:lnTo>
                    <a:lnTo>
                      <a:pt x="5" y="327"/>
                    </a:lnTo>
                    <a:lnTo>
                      <a:pt x="6" y="361"/>
                    </a:lnTo>
                    <a:lnTo>
                      <a:pt x="6" y="39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9" name="Freeform 10200">
                <a:extLst>
                  <a:ext uri="{FF2B5EF4-FFF2-40B4-BE49-F238E27FC236}">
                    <a16:creationId xmlns:a16="http://schemas.microsoft.com/office/drawing/2014/main" id="{530EAE5F-A69C-4D28-B13C-1A71E6B32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247"/>
                <a:ext cx="69" cy="12"/>
              </a:xfrm>
              <a:custGeom>
                <a:avLst/>
                <a:gdLst>
                  <a:gd name="T0" fmla="*/ 0 w 69"/>
                  <a:gd name="T1" fmla="*/ 9 h 12"/>
                  <a:gd name="T2" fmla="*/ 0 w 69"/>
                  <a:gd name="T3" fmla="*/ 9 h 12"/>
                  <a:gd name="T4" fmla="*/ 7 w 69"/>
                  <a:gd name="T5" fmla="*/ 10 h 12"/>
                  <a:gd name="T6" fmla="*/ 16 w 69"/>
                  <a:gd name="T7" fmla="*/ 12 h 12"/>
                  <a:gd name="T8" fmla="*/ 25 w 69"/>
                  <a:gd name="T9" fmla="*/ 10 h 12"/>
                  <a:gd name="T10" fmla="*/ 33 w 69"/>
                  <a:gd name="T11" fmla="*/ 7 h 12"/>
                  <a:gd name="T12" fmla="*/ 33 w 69"/>
                  <a:gd name="T13" fmla="*/ 7 h 12"/>
                  <a:gd name="T14" fmla="*/ 37 w 69"/>
                  <a:gd name="T15" fmla="*/ 6 h 12"/>
                  <a:gd name="T16" fmla="*/ 42 w 69"/>
                  <a:gd name="T17" fmla="*/ 4 h 12"/>
                  <a:gd name="T18" fmla="*/ 51 w 69"/>
                  <a:gd name="T19" fmla="*/ 4 h 12"/>
                  <a:gd name="T20" fmla="*/ 60 w 69"/>
                  <a:gd name="T21" fmla="*/ 3 h 12"/>
                  <a:gd name="T22" fmla="*/ 69 w 69"/>
                  <a:gd name="T23" fmla="*/ 0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2">
                    <a:moveTo>
                      <a:pt x="0" y="9"/>
                    </a:moveTo>
                    <a:lnTo>
                      <a:pt x="0" y="9"/>
                    </a:lnTo>
                    <a:lnTo>
                      <a:pt x="7" y="10"/>
                    </a:lnTo>
                    <a:lnTo>
                      <a:pt x="16" y="12"/>
                    </a:lnTo>
                    <a:lnTo>
                      <a:pt x="25" y="10"/>
                    </a:lnTo>
                    <a:lnTo>
                      <a:pt x="33" y="7"/>
                    </a:lnTo>
                    <a:lnTo>
                      <a:pt x="37" y="6"/>
                    </a:lnTo>
                    <a:lnTo>
                      <a:pt x="42" y="4"/>
                    </a:lnTo>
                    <a:lnTo>
                      <a:pt x="51" y="4"/>
                    </a:lnTo>
                    <a:lnTo>
                      <a:pt x="60" y="3"/>
                    </a:lnTo>
                    <a:lnTo>
                      <a:pt x="6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0" name="Freeform 10201">
                <a:extLst>
                  <a:ext uri="{FF2B5EF4-FFF2-40B4-BE49-F238E27FC236}">
                    <a16:creationId xmlns:a16="http://schemas.microsoft.com/office/drawing/2014/main" id="{BEC2CA92-8644-46FA-98E5-141D13AAA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2320"/>
                <a:ext cx="82" cy="17"/>
              </a:xfrm>
              <a:custGeom>
                <a:avLst/>
                <a:gdLst>
                  <a:gd name="T0" fmla="*/ 0 w 82"/>
                  <a:gd name="T1" fmla="*/ 17 h 17"/>
                  <a:gd name="T2" fmla="*/ 0 w 82"/>
                  <a:gd name="T3" fmla="*/ 17 h 17"/>
                  <a:gd name="T4" fmla="*/ 7 w 82"/>
                  <a:gd name="T5" fmla="*/ 12 h 17"/>
                  <a:gd name="T6" fmla="*/ 16 w 82"/>
                  <a:gd name="T7" fmla="*/ 11 h 17"/>
                  <a:gd name="T8" fmla="*/ 42 w 82"/>
                  <a:gd name="T9" fmla="*/ 8 h 17"/>
                  <a:gd name="T10" fmla="*/ 66 w 82"/>
                  <a:gd name="T11" fmla="*/ 6 h 17"/>
                  <a:gd name="T12" fmla="*/ 75 w 82"/>
                  <a:gd name="T13" fmla="*/ 5 h 17"/>
                  <a:gd name="T14" fmla="*/ 82 w 82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7">
                    <a:moveTo>
                      <a:pt x="0" y="17"/>
                    </a:moveTo>
                    <a:lnTo>
                      <a:pt x="0" y="17"/>
                    </a:lnTo>
                    <a:lnTo>
                      <a:pt x="7" y="12"/>
                    </a:lnTo>
                    <a:lnTo>
                      <a:pt x="16" y="11"/>
                    </a:lnTo>
                    <a:lnTo>
                      <a:pt x="42" y="8"/>
                    </a:lnTo>
                    <a:lnTo>
                      <a:pt x="66" y="6"/>
                    </a:lnTo>
                    <a:lnTo>
                      <a:pt x="75" y="5"/>
                    </a:lnTo>
                    <a:lnTo>
                      <a:pt x="8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1" name="Freeform 10202">
                <a:extLst>
                  <a:ext uri="{FF2B5EF4-FFF2-40B4-BE49-F238E27FC236}">
                    <a16:creationId xmlns:a16="http://schemas.microsoft.com/office/drawing/2014/main" id="{682D9A37-788D-4660-87F3-102484F8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272"/>
                <a:ext cx="51" cy="14"/>
              </a:xfrm>
              <a:custGeom>
                <a:avLst/>
                <a:gdLst>
                  <a:gd name="T0" fmla="*/ 0 w 51"/>
                  <a:gd name="T1" fmla="*/ 14 h 14"/>
                  <a:gd name="T2" fmla="*/ 0 w 51"/>
                  <a:gd name="T3" fmla="*/ 14 h 14"/>
                  <a:gd name="T4" fmla="*/ 5 w 51"/>
                  <a:gd name="T5" fmla="*/ 12 h 14"/>
                  <a:gd name="T6" fmla="*/ 11 w 51"/>
                  <a:gd name="T7" fmla="*/ 9 h 14"/>
                  <a:gd name="T8" fmla="*/ 24 w 51"/>
                  <a:gd name="T9" fmla="*/ 2 h 14"/>
                  <a:gd name="T10" fmla="*/ 24 w 51"/>
                  <a:gd name="T11" fmla="*/ 2 h 14"/>
                  <a:gd name="T12" fmla="*/ 29 w 51"/>
                  <a:gd name="T13" fmla="*/ 0 h 14"/>
                  <a:gd name="T14" fmla="*/ 32 w 51"/>
                  <a:gd name="T15" fmla="*/ 0 h 14"/>
                  <a:gd name="T16" fmla="*/ 38 w 51"/>
                  <a:gd name="T17" fmla="*/ 2 h 14"/>
                  <a:gd name="T18" fmla="*/ 45 w 51"/>
                  <a:gd name="T19" fmla="*/ 5 h 14"/>
                  <a:gd name="T20" fmla="*/ 48 w 51"/>
                  <a:gd name="T21" fmla="*/ 5 h 14"/>
                  <a:gd name="T22" fmla="*/ 51 w 51"/>
                  <a:gd name="T23" fmla="*/ 5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1" h="14">
                    <a:moveTo>
                      <a:pt x="0" y="14"/>
                    </a:moveTo>
                    <a:lnTo>
                      <a:pt x="0" y="14"/>
                    </a:lnTo>
                    <a:lnTo>
                      <a:pt x="5" y="12"/>
                    </a:lnTo>
                    <a:lnTo>
                      <a:pt x="11" y="9"/>
                    </a:lnTo>
                    <a:lnTo>
                      <a:pt x="24" y="2"/>
                    </a:lnTo>
                    <a:lnTo>
                      <a:pt x="29" y="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45" y="5"/>
                    </a:lnTo>
                    <a:lnTo>
                      <a:pt x="48" y="5"/>
                    </a:lnTo>
                    <a:lnTo>
                      <a:pt x="51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2" name="Freeform 10203">
                <a:extLst>
                  <a:ext uri="{FF2B5EF4-FFF2-40B4-BE49-F238E27FC236}">
                    <a16:creationId xmlns:a16="http://schemas.microsoft.com/office/drawing/2014/main" id="{940B9E7E-13BC-4DB7-B3FC-5199A2F1D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199"/>
                <a:ext cx="11" cy="7"/>
              </a:xfrm>
              <a:custGeom>
                <a:avLst/>
                <a:gdLst>
                  <a:gd name="T0" fmla="*/ 0 w 11"/>
                  <a:gd name="T1" fmla="*/ 7 h 7"/>
                  <a:gd name="T2" fmla="*/ 0 w 11"/>
                  <a:gd name="T3" fmla="*/ 7 h 7"/>
                  <a:gd name="T4" fmla="*/ 8 w 11"/>
                  <a:gd name="T5" fmla="*/ 1 h 7"/>
                  <a:gd name="T6" fmla="*/ 11 w 1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lnTo>
                      <a:pt x="0" y="7"/>
                    </a:lnTo>
                    <a:lnTo>
                      <a:pt x="8" y="1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3" name="Freeform 10204">
                <a:extLst>
                  <a:ext uri="{FF2B5EF4-FFF2-40B4-BE49-F238E27FC236}">
                    <a16:creationId xmlns:a16="http://schemas.microsoft.com/office/drawing/2014/main" id="{2E617570-36E6-4137-B003-22FF83113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098"/>
                <a:ext cx="81" cy="5"/>
              </a:xfrm>
              <a:custGeom>
                <a:avLst/>
                <a:gdLst>
                  <a:gd name="T0" fmla="*/ 0 w 81"/>
                  <a:gd name="T1" fmla="*/ 0 h 5"/>
                  <a:gd name="T2" fmla="*/ 0 w 81"/>
                  <a:gd name="T3" fmla="*/ 0 h 5"/>
                  <a:gd name="T4" fmla="*/ 4 w 81"/>
                  <a:gd name="T5" fmla="*/ 2 h 5"/>
                  <a:gd name="T6" fmla="*/ 10 w 81"/>
                  <a:gd name="T7" fmla="*/ 2 h 5"/>
                  <a:gd name="T8" fmla="*/ 25 w 81"/>
                  <a:gd name="T9" fmla="*/ 3 h 5"/>
                  <a:gd name="T10" fmla="*/ 43 w 81"/>
                  <a:gd name="T11" fmla="*/ 3 h 5"/>
                  <a:gd name="T12" fmla="*/ 43 w 81"/>
                  <a:gd name="T13" fmla="*/ 3 h 5"/>
                  <a:gd name="T14" fmla="*/ 63 w 81"/>
                  <a:gd name="T15" fmla="*/ 5 h 5"/>
                  <a:gd name="T16" fmla="*/ 72 w 81"/>
                  <a:gd name="T17" fmla="*/ 5 h 5"/>
                  <a:gd name="T18" fmla="*/ 81 w 81"/>
                  <a:gd name="T19" fmla="*/ 2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5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10" y="2"/>
                    </a:lnTo>
                    <a:lnTo>
                      <a:pt x="25" y="3"/>
                    </a:lnTo>
                    <a:lnTo>
                      <a:pt x="43" y="3"/>
                    </a:lnTo>
                    <a:lnTo>
                      <a:pt x="63" y="5"/>
                    </a:lnTo>
                    <a:lnTo>
                      <a:pt x="72" y="5"/>
                    </a:lnTo>
                    <a:lnTo>
                      <a:pt x="81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4" name="Freeform 10205">
                <a:extLst>
                  <a:ext uri="{FF2B5EF4-FFF2-40B4-BE49-F238E27FC236}">
                    <a16:creationId xmlns:a16="http://schemas.microsoft.com/office/drawing/2014/main" id="{5EB2DABF-C103-4DA2-AC2B-812751344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2005"/>
                <a:ext cx="20" cy="11"/>
              </a:xfrm>
              <a:custGeom>
                <a:avLst/>
                <a:gdLst>
                  <a:gd name="T0" fmla="*/ 0 w 20"/>
                  <a:gd name="T1" fmla="*/ 0 h 11"/>
                  <a:gd name="T2" fmla="*/ 0 w 20"/>
                  <a:gd name="T3" fmla="*/ 0 h 11"/>
                  <a:gd name="T4" fmla="*/ 8 w 20"/>
                  <a:gd name="T5" fmla="*/ 6 h 11"/>
                  <a:gd name="T6" fmla="*/ 14 w 20"/>
                  <a:gd name="T7" fmla="*/ 9 h 11"/>
                  <a:gd name="T8" fmla="*/ 20 w 20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">
                    <a:moveTo>
                      <a:pt x="0" y="0"/>
                    </a:moveTo>
                    <a:lnTo>
                      <a:pt x="0" y="0"/>
                    </a:lnTo>
                    <a:lnTo>
                      <a:pt x="8" y="6"/>
                    </a:lnTo>
                    <a:lnTo>
                      <a:pt x="14" y="9"/>
                    </a:lnTo>
                    <a:lnTo>
                      <a:pt x="2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5" name="Freeform 10206">
                <a:extLst>
                  <a:ext uri="{FF2B5EF4-FFF2-40B4-BE49-F238E27FC236}">
                    <a16:creationId xmlns:a16="http://schemas.microsoft.com/office/drawing/2014/main" id="{4F69639A-6586-4883-8E1E-46B3D5B7A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903"/>
                <a:ext cx="11" cy="8"/>
              </a:xfrm>
              <a:custGeom>
                <a:avLst/>
                <a:gdLst>
                  <a:gd name="T0" fmla="*/ 0 w 11"/>
                  <a:gd name="T1" fmla="*/ 8 h 8"/>
                  <a:gd name="T2" fmla="*/ 0 w 11"/>
                  <a:gd name="T3" fmla="*/ 8 h 8"/>
                  <a:gd name="T4" fmla="*/ 3 w 11"/>
                  <a:gd name="T5" fmla="*/ 3 h 8"/>
                  <a:gd name="T6" fmla="*/ 8 w 11"/>
                  <a:gd name="T7" fmla="*/ 2 h 8"/>
                  <a:gd name="T8" fmla="*/ 11 w 1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lnTo>
                      <a:pt x="0" y="8"/>
                    </a:lnTo>
                    <a:lnTo>
                      <a:pt x="3" y="3"/>
                    </a:lnTo>
                    <a:lnTo>
                      <a:pt x="8" y="2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6" name="Freeform 10207">
                <a:extLst>
                  <a:ext uri="{FF2B5EF4-FFF2-40B4-BE49-F238E27FC236}">
                    <a16:creationId xmlns:a16="http://schemas.microsoft.com/office/drawing/2014/main" id="{568289D8-68F3-4E9E-B8D4-2201B0127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801"/>
                <a:ext cx="76" cy="15"/>
              </a:xfrm>
              <a:custGeom>
                <a:avLst/>
                <a:gdLst>
                  <a:gd name="T0" fmla="*/ 0 w 76"/>
                  <a:gd name="T1" fmla="*/ 15 h 15"/>
                  <a:gd name="T2" fmla="*/ 0 w 76"/>
                  <a:gd name="T3" fmla="*/ 15 h 15"/>
                  <a:gd name="T4" fmla="*/ 4 w 76"/>
                  <a:gd name="T5" fmla="*/ 12 h 15"/>
                  <a:gd name="T6" fmla="*/ 13 w 76"/>
                  <a:gd name="T7" fmla="*/ 9 h 15"/>
                  <a:gd name="T8" fmla="*/ 39 w 76"/>
                  <a:gd name="T9" fmla="*/ 3 h 15"/>
                  <a:gd name="T10" fmla="*/ 63 w 76"/>
                  <a:gd name="T11" fmla="*/ 0 h 15"/>
                  <a:gd name="T12" fmla="*/ 72 w 76"/>
                  <a:gd name="T13" fmla="*/ 0 h 15"/>
                  <a:gd name="T14" fmla="*/ 76 w 76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15">
                    <a:moveTo>
                      <a:pt x="0" y="15"/>
                    </a:moveTo>
                    <a:lnTo>
                      <a:pt x="0" y="15"/>
                    </a:lnTo>
                    <a:lnTo>
                      <a:pt x="4" y="12"/>
                    </a:lnTo>
                    <a:lnTo>
                      <a:pt x="13" y="9"/>
                    </a:lnTo>
                    <a:lnTo>
                      <a:pt x="39" y="3"/>
                    </a:lnTo>
                    <a:lnTo>
                      <a:pt x="63" y="0"/>
                    </a:lnTo>
                    <a:lnTo>
                      <a:pt x="72" y="0"/>
                    </a:lnTo>
                    <a:lnTo>
                      <a:pt x="7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7" name="Freeform 10208">
                <a:extLst>
                  <a:ext uri="{FF2B5EF4-FFF2-40B4-BE49-F238E27FC236}">
                    <a16:creationId xmlns:a16="http://schemas.microsoft.com/office/drawing/2014/main" id="{A6F9B620-FE07-445C-987E-8008B1A36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804"/>
                <a:ext cx="15" cy="6"/>
              </a:xfrm>
              <a:custGeom>
                <a:avLst/>
                <a:gdLst>
                  <a:gd name="T0" fmla="*/ 0 w 15"/>
                  <a:gd name="T1" fmla="*/ 0 h 6"/>
                  <a:gd name="T2" fmla="*/ 0 w 15"/>
                  <a:gd name="T3" fmla="*/ 0 h 6"/>
                  <a:gd name="T4" fmla="*/ 3 w 15"/>
                  <a:gd name="T5" fmla="*/ 3 h 6"/>
                  <a:gd name="T6" fmla="*/ 8 w 15"/>
                  <a:gd name="T7" fmla="*/ 5 h 6"/>
                  <a:gd name="T8" fmla="*/ 15 w 15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8" y="5"/>
                    </a:lnTo>
                    <a:lnTo>
                      <a:pt x="15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8" name="Freeform 10209">
                <a:extLst>
                  <a:ext uri="{FF2B5EF4-FFF2-40B4-BE49-F238E27FC236}">
                    <a16:creationId xmlns:a16="http://schemas.microsoft.com/office/drawing/2014/main" id="{1DD4E4C3-FA95-47D7-B253-85F337FDA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1771"/>
                <a:ext cx="98" cy="12"/>
              </a:xfrm>
              <a:custGeom>
                <a:avLst/>
                <a:gdLst>
                  <a:gd name="T0" fmla="*/ 0 w 98"/>
                  <a:gd name="T1" fmla="*/ 12 h 12"/>
                  <a:gd name="T2" fmla="*/ 0 w 98"/>
                  <a:gd name="T3" fmla="*/ 12 h 12"/>
                  <a:gd name="T4" fmla="*/ 8 w 98"/>
                  <a:gd name="T5" fmla="*/ 9 h 12"/>
                  <a:gd name="T6" fmla="*/ 18 w 98"/>
                  <a:gd name="T7" fmla="*/ 6 h 12"/>
                  <a:gd name="T8" fmla="*/ 50 w 98"/>
                  <a:gd name="T9" fmla="*/ 2 h 12"/>
                  <a:gd name="T10" fmla="*/ 80 w 98"/>
                  <a:gd name="T11" fmla="*/ 0 h 12"/>
                  <a:gd name="T12" fmla="*/ 92 w 98"/>
                  <a:gd name="T13" fmla="*/ 0 h 12"/>
                  <a:gd name="T14" fmla="*/ 98 w 98"/>
                  <a:gd name="T15" fmla="*/ 2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2">
                    <a:moveTo>
                      <a:pt x="0" y="12"/>
                    </a:moveTo>
                    <a:lnTo>
                      <a:pt x="0" y="12"/>
                    </a:lnTo>
                    <a:lnTo>
                      <a:pt x="8" y="9"/>
                    </a:lnTo>
                    <a:lnTo>
                      <a:pt x="18" y="6"/>
                    </a:lnTo>
                    <a:lnTo>
                      <a:pt x="50" y="2"/>
                    </a:lnTo>
                    <a:lnTo>
                      <a:pt x="80" y="0"/>
                    </a:lnTo>
                    <a:lnTo>
                      <a:pt x="92" y="0"/>
                    </a:lnTo>
                    <a:lnTo>
                      <a:pt x="98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9" name="Freeform 10210">
                <a:extLst>
                  <a:ext uri="{FF2B5EF4-FFF2-40B4-BE49-F238E27FC236}">
                    <a16:creationId xmlns:a16="http://schemas.microsoft.com/office/drawing/2014/main" id="{20C8A811-1D84-44B4-84AF-938B492C5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764"/>
                <a:ext cx="15" cy="7"/>
              </a:xfrm>
              <a:custGeom>
                <a:avLst/>
                <a:gdLst>
                  <a:gd name="T0" fmla="*/ 0 w 15"/>
                  <a:gd name="T1" fmla="*/ 7 h 7"/>
                  <a:gd name="T2" fmla="*/ 0 w 15"/>
                  <a:gd name="T3" fmla="*/ 7 h 7"/>
                  <a:gd name="T4" fmla="*/ 9 w 15"/>
                  <a:gd name="T5" fmla="*/ 4 h 7"/>
                  <a:gd name="T6" fmla="*/ 12 w 15"/>
                  <a:gd name="T7" fmla="*/ 3 h 7"/>
                  <a:gd name="T8" fmla="*/ 15 w 1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0" y="7"/>
                    </a:moveTo>
                    <a:lnTo>
                      <a:pt x="0" y="7"/>
                    </a:lnTo>
                    <a:lnTo>
                      <a:pt x="9" y="4"/>
                    </a:lnTo>
                    <a:lnTo>
                      <a:pt x="12" y="3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0" name="Freeform 10211">
                <a:extLst>
                  <a:ext uri="{FF2B5EF4-FFF2-40B4-BE49-F238E27FC236}">
                    <a16:creationId xmlns:a16="http://schemas.microsoft.com/office/drawing/2014/main" id="{1A5D0BC4-993F-4505-8699-EC3CD81E6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815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0 h 6"/>
                  <a:gd name="T4" fmla="*/ 5 w 11"/>
                  <a:gd name="T5" fmla="*/ 1 h 6"/>
                  <a:gd name="T6" fmla="*/ 8 w 11"/>
                  <a:gd name="T7" fmla="*/ 3 h 6"/>
                  <a:gd name="T8" fmla="*/ 11 w 1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8" y="3"/>
                    </a:lnTo>
                    <a:lnTo>
                      <a:pt x="11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1" name="Freeform 10212">
                <a:extLst>
                  <a:ext uri="{FF2B5EF4-FFF2-40B4-BE49-F238E27FC236}">
                    <a16:creationId xmlns:a16="http://schemas.microsoft.com/office/drawing/2014/main" id="{062D9BDD-0433-4603-9382-2862FD4E3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905"/>
                <a:ext cx="9" cy="9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5 w 9"/>
                  <a:gd name="T5" fmla="*/ 1 h 9"/>
                  <a:gd name="T6" fmla="*/ 8 w 9"/>
                  <a:gd name="T7" fmla="*/ 4 h 9"/>
                  <a:gd name="T8" fmla="*/ 9 w 9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8" y="4"/>
                    </a:lnTo>
                    <a:lnTo>
                      <a:pt x="9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2" name="Freeform 10213">
                <a:extLst>
                  <a:ext uri="{FF2B5EF4-FFF2-40B4-BE49-F238E27FC236}">
                    <a16:creationId xmlns:a16="http://schemas.microsoft.com/office/drawing/2014/main" id="{026DE604-0F3E-4C5C-8F5D-E4F714C7A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049"/>
                <a:ext cx="10" cy="6"/>
              </a:xfrm>
              <a:custGeom>
                <a:avLst/>
                <a:gdLst>
                  <a:gd name="T0" fmla="*/ 0 w 10"/>
                  <a:gd name="T1" fmla="*/ 6 h 6"/>
                  <a:gd name="T2" fmla="*/ 0 w 10"/>
                  <a:gd name="T3" fmla="*/ 6 h 6"/>
                  <a:gd name="T4" fmla="*/ 7 w 10"/>
                  <a:gd name="T5" fmla="*/ 1 h 6"/>
                  <a:gd name="T6" fmla="*/ 10 w 10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lnTo>
                      <a:pt x="0" y="6"/>
                    </a:lnTo>
                    <a:lnTo>
                      <a:pt x="7" y="1"/>
                    </a:lnTo>
                    <a:lnTo>
                      <a:pt x="1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3" name="Freeform 10214">
                <a:extLst>
                  <a:ext uri="{FF2B5EF4-FFF2-40B4-BE49-F238E27FC236}">
                    <a16:creationId xmlns:a16="http://schemas.microsoft.com/office/drawing/2014/main" id="{9EC76AE2-8420-4E05-B3B9-B7F0856C7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152"/>
                <a:ext cx="9" cy="12"/>
              </a:xfrm>
              <a:custGeom>
                <a:avLst/>
                <a:gdLst>
                  <a:gd name="T0" fmla="*/ 9 w 9"/>
                  <a:gd name="T1" fmla="*/ 0 h 12"/>
                  <a:gd name="T2" fmla="*/ 9 w 9"/>
                  <a:gd name="T3" fmla="*/ 0 h 12"/>
                  <a:gd name="T4" fmla="*/ 0 w 9"/>
                  <a:gd name="T5" fmla="*/ 1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lnTo>
                      <a:pt x="9" y="0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4" name="Freeform 10215">
                <a:extLst>
                  <a:ext uri="{FF2B5EF4-FFF2-40B4-BE49-F238E27FC236}">
                    <a16:creationId xmlns:a16="http://schemas.microsoft.com/office/drawing/2014/main" id="{69137A44-B842-480E-9B71-ABB8926B4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197"/>
                <a:ext cx="6" cy="3"/>
              </a:xfrm>
              <a:custGeom>
                <a:avLst/>
                <a:gdLst>
                  <a:gd name="T0" fmla="*/ 0 w 6"/>
                  <a:gd name="T1" fmla="*/ 3 h 3"/>
                  <a:gd name="T2" fmla="*/ 0 w 6"/>
                  <a:gd name="T3" fmla="*/ 3 h 3"/>
                  <a:gd name="T4" fmla="*/ 3 w 6"/>
                  <a:gd name="T5" fmla="*/ 3 h 3"/>
                  <a:gd name="T6" fmla="*/ 5 w 6"/>
                  <a:gd name="T7" fmla="*/ 2 h 3"/>
                  <a:gd name="T8" fmla="*/ 6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5" name="Freeform 10216">
                <a:extLst>
                  <a:ext uri="{FF2B5EF4-FFF2-40B4-BE49-F238E27FC236}">
                    <a16:creationId xmlns:a16="http://schemas.microsoft.com/office/drawing/2014/main" id="{F38A0AFA-88C5-42A3-9B15-EF016D992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283"/>
                <a:ext cx="23" cy="9"/>
              </a:xfrm>
              <a:custGeom>
                <a:avLst/>
                <a:gdLst>
                  <a:gd name="T0" fmla="*/ 0 w 23"/>
                  <a:gd name="T1" fmla="*/ 0 h 9"/>
                  <a:gd name="T2" fmla="*/ 0 w 23"/>
                  <a:gd name="T3" fmla="*/ 0 h 9"/>
                  <a:gd name="T4" fmla="*/ 12 w 23"/>
                  <a:gd name="T5" fmla="*/ 4 h 9"/>
                  <a:gd name="T6" fmla="*/ 18 w 23"/>
                  <a:gd name="T7" fmla="*/ 7 h 9"/>
                  <a:gd name="T8" fmla="*/ 23 w 23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0" y="0"/>
                    </a:moveTo>
                    <a:lnTo>
                      <a:pt x="0" y="0"/>
                    </a:lnTo>
                    <a:lnTo>
                      <a:pt x="12" y="4"/>
                    </a:lnTo>
                    <a:lnTo>
                      <a:pt x="18" y="7"/>
                    </a:lnTo>
                    <a:lnTo>
                      <a:pt x="23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6" name="Freeform 10217">
                <a:extLst>
                  <a:ext uri="{FF2B5EF4-FFF2-40B4-BE49-F238E27FC236}">
                    <a16:creationId xmlns:a16="http://schemas.microsoft.com/office/drawing/2014/main" id="{4C0AFDEF-7EC0-45ED-BD0F-A45B9041B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311"/>
                <a:ext cx="72" cy="3"/>
              </a:xfrm>
              <a:custGeom>
                <a:avLst/>
                <a:gdLst>
                  <a:gd name="T0" fmla="*/ 0 w 72"/>
                  <a:gd name="T1" fmla="*/ 0 h 3"/>
                  <a:gd name="T2" fmla="*/ 0 w 72"/>
                  <a:gd name="T3" fmla="*/ 0 h 3"/>
                  <a:gd name="T4" fmla="*/ 4 w 72"/>
                  <a:gd name="T5" fmla="*/ 0 h 3"/>
                  <a:gd name="T6" fmla="*/ 10 w 72"/>
                  <a:gd name="T7" fmla="*/ 2 h 3"/>
                  <a:gd name="T8" fmla="*/ 16 w 72"/>
                  <a:gd name="T9" fmla="*/ 3 h 3"/>
                  <a:gd name="T10" fmla="*/ 16 w 72"/>
                  <a:gd name="T11" fmla="*/ 3 h 3"/>
                  <a:gd name="T12" fmla="*/ 30 w 72"/>
                  <a:gd name="T13" fmla="*/ 3 h 3"/>
                  <a:gd name="T14" fmla="*/ 43 w 72"/>
                  <a:gd name="T15" fmla="*/ 3 h 3"/>
                  <a:gd name="T16" fmla="*/ 57 w 72"/>
                  <a:gd name="T17" fmla="*/ 2 h 3"/>
                  <a:gd name="T18" fmla="*/ 72 w 7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3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0" y="2"/>
                    </a:lnTo>
                    <a:lnTo>
                      <a:pt x="16" y="3"/>
                    </a:lnTo>
                    <a:lnTo>
                      <a:pt x="30" y="3"/>
                    </a:lnTo>
                    <a:lnTo>
                      <a:pt x="43" y="3"/>
                    </a:lnTo>
                    <a:lnTo>
                      <a:pt x="57" y="2"/>
                    </a:lnTo>
                    <a:lnTo>
                      <a:pt x="72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7" name="Freeform 10218">
                <a:extLst>
                  <a:ext uri="{FF2B5EF4-FFF2-40B4-BE49-F238E27FC236}">
                    <a16:creationId xmlns:a16="http://schemas.microsoft.com/office/drawing/2014/main" id="{90DB0A4C-DC1C-46AE-94A6-4E65D2E38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386"/>
                <a:ext cx="14" cy="8"/>
              </a:xfrm>
              <a:custGeom>
                <a:avLst/>
                <a:gdLst>
                  <a:gd name="T0" fmla="*/ 0 w 14"/>
                  <a:gd name="T1" fmla="*/ 8 h 8"/>
                  <a:gd name="T2" fmla="*/ 0 w 14"/>
                  <a:gd name="T3" fmla="*/ 8 h 8"/>
                  <a:gd name="T4" fmla="*/ 5 w 14"/>
                  <a:gd name="T5" fmla="*/ 3 h 8"/>
                  <a:gd name="T6" fmla="*/ 9 w 14"/>
                  <a:gd name="T7" fmla="*/ 2 h 8"/>
                  <a:gd name="T8" fmla="*/ 14 w 14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0" y="8"/>
                    </a:moveTo>
                    <a:lnTo>
                      <a:pt x="0" y="8"/>
                    </a:lnTo>
                    <a:lnTo>
                      <a:pt x="5" y="3"/>
                    </a:lnTo>
                    <a:lnTo>
                      <a:pt x="9" y="2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8" name="Freeform 10219">
                <a:extLst>
                  <a:ext uri="{FF2B5EF4-FFF2-40B4-BE49-F238E27FC236}">
                    <a16:creationId xmlns:a16="http://schemas.microsoft.com/office/drawing/2014/main" id="{374DCD53-14C8-424F-8532-8F507FF9F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26"/>
                <a:ext cx="12" cy="12"/>
              </a:xfrm>
              <a:custGeom>
                <a:avLst/>
                <a:gdLst>
                  <a:gd name="T0" fmla="*/ 0 w 12"/>
                  <a:gd name="T1" fmla="*/ 12 h 12"/>
                  <a:gd name="T2" fmla="*/ 0 w 12"/>
                  <a:gd name="T3" fmla="*/ 12 h 12"/>
                  <a:gd name="T4" fmla="*/ 1 w 12"/>
                  <a:gd name="T5" fmla="*/ 7 h 12"/>
                  <a:gd name="T6" fmla="*/ 4 w 12"/>
                  <a:gd name="T7" fmla="*/ 3 h 12"/>
                  <a:gd name="T8" fmla="*/ 7 w 12"/>
                  <a:gd name="T9" fmla="*/ 1 h 12"/>
                  <a:gd name="T10" fmla="*/ 12 w 12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2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7" y="1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9" name="Freeform 10220">
                <a:extLst>
                  <a:ext uri="{FF2B5EF4-FFF2-40B4-BE49-F238E27FC236}">
                    <a16:creationId xmlns:a16="http://schemas.microsoft.com/office/drawing/2014/main" id="{D3945D97-10F9-4C18-A4FE-85D641BEE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475"/>
                <a:ext cx="12" cy="7"/>
              </a:xfrm>
              <a:custGeom>
                <a:avLst/>
                <a:gdLst>
                  <a:gd name="T0" fmla="*/ 0 w 12"/>
                  <a:gd name="T1" fmla="*/ 7 h 7"/>
                  <a:gd name="T2" fmla="*/ 0 w 12"/>
                  <a:gd name="T3" fmla="*/ 7 h 7"/>
                  <a:gd name="T4" fmla="*/ 6 w 12"/>
                  <a:gd name="T5" fmla="*/ 1 h 7"/>
                  <a:gd name="T6" fmla="*/ 9 w 12"/>
                  <a:gd name="T7" fmla="*/ 0 h 7"/>
                  <a:gd name="T8" fmla="*/ 12 w 1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lnTo>
                      <a:pt x="0" y="7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0" name="Freeform 10221">
                <a:extLst>
                  <a:ext uri="{FF2B5EF4-FFF2-40B4-BE49-F238E27FC236}">
                    <a16:creationId xmlns:a16="http://schemas.microsoft.com/office/drawing/2014/main" id="{4911204C-544B-47B8-A7D0-AC2ED134A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385"/>
                <a:ext cx="66" cy="4"/>
              </a:xfrm>
              <a:custGeom>
                <a:avLst/>
                <a:gdLst>
                  <a:gd name="T0" fmla="*/ 0 w 66"/>
                  <a:gd name="T1" fmla="*/ 1 h 4"/>
                  <a:gd name="T2" fmla="*/ 0 w 66"/>
                  <a:gd name="T3" fmla="*/ 1 h 4"/>
                  <a:gd name="T4" fmla="*/ 6 w 66"/>
                  <a:gd name="T5" fmla="*/ 4 h 4"/>
                  <a:gd name="T6" fmla="*/ 14 w 66"/>
                  <a:gd name="T7" fmla="*/ 4 h 4"/>
                  <a:gd name="T8" fmla="*/ 33 w 66"/>
                  <a:gd name="T9" fmla="*/ 4 h 4"/>
                  <a:gd name="T10" fmla="*/ 54 w 66"/>
                  <a:gd name="T11" fmla="*/ 3 h 4"/>
                  <a:gd name="T12" fmla="*/ 62 w 66"/>
                  <a:gd name="T13" fmla="*/ 1 h 4"/>
                  <a:gd name="T14" fmla="*/ 66 w 66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">
                    <a:moveTo>
                      <a:pt x="0" y="1"/>
                    </a:moveTo>
                    <a:lnTo>
                      <a:pt x="0" y="1"/>
                    </a:lnTo>
                    <a:lnTo>
                      <a:pt x="6" y="4"/>
                    </a:lnTo>
                    <a:lnTo>
                      <a:pt x="14" y="4"/>
                    </a:lnTo>
                    <a:lnTo>
                      <a:pt x="33" y="4"/>
                    </a:lnTo>
                    <a:lnTo>
                      <a:pt x="54" y="3"/>
                    </a:lnTo>
                    <a:lnTo>
                      <a:pt x="62" y="1"/>
                    </a:lnTo>
                    <a:lnTo>
                      <a:pt x="6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1" name="Freeform 10222">
                <a:extLst>
                  <a:ext uri="{FF2B5EF4-FFF2-40B4-BE49-F238E27FC236}">
                    <a16:creationId xmlns:a16="http://schemas.microsoft.com/office/drawing/2014/main" id="{43D8A3AA-D1CB-4B5C-A4FD-7428D0D69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376"/>
                <a:ext cx="84" cy="30"/>
              </a:xfrm>
              <a:custGeom>
                <a:avLst/>
                <a:gdLst>
                  <a:gd name="T0" fmla="*/ 0 w 84"/>
                  <a:gd name="T1" fmla="*/ 0 h 30"/>
                  <a:gd name="T2" fmla="*/ 0 w 84"/>
                  <a:gd name="T3" fmla="*/ 0 h 30"/>
                  <a:gd name="T4" fmla="*/ 15 w 84"/>
                  <a:gd name="T5" fmla="*/ 4 h 30"/>
                  <a:gd name="T6" fmla="*/ 44 w 84"/>
                  <a:gd name="T7" fmla="*/ 10 h 30"/>
                  <a:gd name="T8" fmla="*/ 59 w 84"/>
                  <a:gd name="T9" fmla="*/ 15 h 30"/>
                  <a:gd name="T10" fmla="*/ 71 w 84"/>
                  <a:gd name="T11" fmla="*/ 19 h 30"/>
                  <a:gd name="T12" fmla="*/ 80 w 84"/>
                  <a:gd name="T13" fmla="*/ 24 h 30"/>
                  <a:gd name="T14" fmla="*/ 83 w 84"/>
                  <a:gd name="T15" fmla="*/ 27 h 30"/>
                  <a:gd name="T16" fmla="*/ 84 w 84"/>
                  <a:gd name="T17" fmla="*/ 3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30">
                    <a:moveTo>
                      <a:pt x="0" y="0"/>
                    </a:moveTo>
                    <a:lnTo>
                      <a:pt x="0" y="0"/>
                    </a:lnTo>
                    <a:lnTo>
                      <a:pt x="15" y="4"/>
                    </a:lnTo>
                    <a:lnTo>
                      <a:pt x="44" y="10"/>
                    </a:lnTo>
                    <a:lnTo>
                      <a:pt x="59" y="15"/>
                    </a:lnTo>
                    <a:lnTo>
                      <a:pt x="71" y="19"/>
                    </a:lnTo>
                    <a:lnTo>
                      <a:pt x="80" y="24"/>
                    </a:lnTo>
                    <a:lnTo>
                      <a:pt x="83" y="27"/>
                    </a:lnTo>
                    <a:lnTo>
                      <a:pt x="84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2" name="Freeform 10223">
                <a:extLst>
                  <a:ext uri="{FF2B5EF4-FFF2-40B4-BE49-F238E27FC236}">
                    <a16:creationId xmlns:a16="http://schemas.microsoft.com/office/drawing/2014/main" id="{5DCAF87B-42EF-4BE6-A022-5D99842B4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347"/>
                <a:ext cx="53" cy="6"/>
              </a:xfrm>
              <a:custGeom>
                <a:avLst/>
                <a:gdLst>
                  <a:gd name="T0" fmla="*/ 0 w 53"/>
                  <a:gd name="T1" fmla="*/ 0 h 6"/>
                  <a:gd name="T2" fmla="*/ 0 w 53"/>
                  <a:gd name="T3" fmla="*/ 0 h 6"/>
                  <a:gd name="T4" fmla="*/ 5 w 53"/>
                  <a:gd name="T5" fmla="*/ 3 h 6"/>
                  <a:gd name="T6" fmla="*/ 12 w 53"/>
                  <a:gd name="T7" fmla="*/ 5 h 6"/>
                  <a:gd name="T8" fmla="*/ 29 w 53"/>
                  <a:gd name="T9" fmla="*/ 6 h 6"/>
                  <a:gd name="T10" fmla="*/ 44 w 53"/>
                  <a:gd name="T11" fmla="*/ 6 h 6"/>
                  <a:gd name="T12" fmla="*/ 53 w 53"/>
                  <a:gd name="T13" fmla="*/ 5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6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2" y="5"/>
                    </a:lnTo>
                    <a:lnTo>
                      <a:pt x="29" y="6"/>
                    </a:lnTo>
                    <a:lnTo>
                      <a:pt x="44" y="6"/>
                    </a:lnTo>
                    <a:lnTo>
                      <a:pt x="53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3" name="Freeform 10224">
                <a:extLst>
                  <a:ext uri="{FF2B5EF4-FFF2-40B4-BE49-F238E27FC236}">
                    <a16:creationId xmlns:a16="http://schemas.microsoft.com/office/drawing/2014/main" id="{EDC92089-68C0-4D85-AEA0-FA5DCB680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355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0 w 9"/>
                  <a:gd name="T3" fmla="*/ 0 h 10"/>
                  <a:gd name="T4" fmla="*/ 5 w 9"/>
                  <a:gd name="T5" fmla="*/ 1 h 10"/>
                  <a:gd name="T6" fmla="*/ 6 w 9"/>
                  <a:gd name="T7" fmla="*/ 4 h 10"/>
                  <a:gd name="T8" fmla="*/ 9 w 9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6" y="4"/>
                    </a:lnTo>
                    <a:lnTo>
                      <a:pt x="9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4" name="Freeform 10225">
                <a:extLst>
                  <a:ext uri="{FF2B5EF4-FFF2-40B4-BE49-F238E27FC236}">
                    <a16:creationId xmlns:a16="http://schemas.microsoft.com/office/drawing/2014/main" id="{8BAF10E4-6AF0-4BE4-BB2E-542A4FCF4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332"/>
                <a:ext cx="40" cy="5"/>
              </a:xfrm>
              <a:custGeom>
                <a:avLst/>
                <a:gdLst>
                  <a:gd name="T0" fmla="*/ 0 w 40"/>
                  <a:gd name="T1" fmla="*/ 3 h 5"/>
                  <a:gd name="T2" fmla="*/ 0 w 40"/>
                  <a:gd name="T3" fmla="*/ 3 h 5"/>
                  <a:gd name="T4" fmla="*/ 9 w 40"/>
                  <a:gd name="T5" fmla="*/ 5 h 5"/>
                  <a:gd name="T6" fmla="*/ 21 w 40"/>
                  <a:gd name="T7" fmla="*/ 5 h 5"/>
                  <a:gd name="T8" fmla="*/ 33 w 40"/>
                  <a:gd name="T9" fmla="*/ 3 h 5"/>
                  <a:gd name="T10" fmla="*/ 40 w 4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">
                    <a:moveTo>
                      <a:pt x="0" y="3"/>
                    </a:moveTo>
                    <a:lnTo>
                      <a:pt x="0" y="3"/>
                    </a:lnTo>
                    <a:lnTo>
                      <a:pt x="9" y="5"/>
                    </a:lnTo>
                    <a:lnTo>
                      <a:pt x="21" y="5"/>
                    </a:lnTo>
                    <a:lnTo>
                      <a:pt x="33" y="3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5" name="Freeform 10226">
                <a:extLst>
                  <a:ext uri="{FF2B5EF4-FFF2-40B4-BE49-F238E27FC236}">
                    <a16:creationId xmlns:a16="http://schemas.microsoft.com/office/drawing/2014/main" id="{DD632A93-F7DA-49C8-9CA3-F58057243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326"/>
                <a:ext cx="14" cy="5"/>
              </a:xfrm>
              <a:custGeom>
                <a:avLst/>
                <a:gdLst>
                  <a:gd name="T0" fmla="*/ 0 w 14"/>
                  <a:gd name="T1" fmla="*/ 0 h 5"/>
                  <a:gd name="T2" fmla="*/ 0 w 14"/>
                  <a:gd name="T3" fmla="*/ 0 h 5"/>
                  <a:gd name="T4" fmla="*/ 9 w 14"/>
                  <a:gd name="T5" fmla="*/ 2 h 5"/>
                  <a:gd name="T6" fmla="*/ 12 w 14"/>
                  <a:gd name="T7" fmla="*/ 3 h 5"/>
                  <a:gd name="T8" fmla="*/ 14 w 1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6" name="Freeform 10227">
                <a:extLst>
                  <a:ext uri="{FF2B5EF4-FFF2-40B4-BE49-F238E27FC236}">
                    <a16:creationId xmlns:a16="http://schemas.microsoft.com/office/drawing/2014/main" id="{EBC82D67-D0C4-4BA7-8CE4-3B1447C5A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2412"/>
                <a:ext cx="76" cy="13"/>
              </a:xfrm>
              <a:custGeom>
                <a:avLst/>
                <a:gdLst>
                  <a:gd name="T0" fmla="*/ 0 w 76"/>
                  <a:gd name="T1" fmla="*/ 10 h 13"/>
                  <a:gd name="T2" fmla="*/ 0 w 76"/>
                  <a:gd name="T3" fmla="*/ 10 h 13"/>
                  <a:gd name="T4" fmla="*/ 7 w 76"/>
                  <a:gd name="T5" fmla="*/ 12 h 13"/>
                  <a:gd name="T6" fmla="*/ 16 w 76"/>
                  <a:gd name="T7" fmla="*/ 13 h 13"/>
                  <a:gd name="T8" fmla="*/ 40 w 76"/>
                  <a:gd name="T9" fmla="*/ 12 h 13"/>
                  <a:gd name="T10" fmla="*/ 52 w 76"/>
                  <a:gd name="T11" fmla="*/ 9 h 13"/>
                  <a:gd name="T12" fmla="*/ 63 w 76"/>
                  <a:gd name="T13" fmla="*/ 6 h 13"/>
                  <a:gd name="T14" fmla="*/ 72 w 76"/>
                  <a:gd name="T15" fmla="*/ 3 h 13"/>
                  <a:gd name="T16" fmla="*/ 76 w 7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13">
                    <a:moveTo>
                      <a:pt x="0" y="10"/>
                    </a:moveTo>
                    <a:lnTo>
                      <a:pt x="0" y="10"/>
                    </a:lnTo>
                    <a:lnTo>
                      <a:pt x="7" y="12"/>
                    </a:lnTo>
                    <a:lnTo>
                      <a:pt x="16" y="13"/>
                    </a:lnTo>
                    <a:lnTo>
                      <a:pt x="40" y="12"/>
                    </a:lnTo>
                    <a:lnTo>
                      <a:pt x="52" y="9"/>
                    </a:lnTo>
                    <a:lnTo>
                      <a:pt x="63" y="6"/>
                    </a:lnTo>
                    <a:lnTo>
                      <a:pt x="72" y="3"/>
                    </a:lnTo>
                    <a:lnTo>
                      <a:pt x="7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7" name="Freeform 10228">
                <a:extLst>
                  <a:ext uri="{FF2B5EF4-FFF2-40B4-BE49-F238E27FC236}">
                    <a16:creationId xmlns:a16="http://schemas.microsoft.com/office/drawing/2014/main" id="{F9A76E3C-050A-483B-A418-8D0C9D7C7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143"/>
                <a:ext cx="42" cy="6"/>
              </a:xfrm>
              <a:custGeom>
                <a:avLst/>
                <a:gdLst>
                  <a:gd name="T0" fmla="*/ 0 w 42"/>
                  <a:gd name="T1" fmla="*/ 6 h 6"/>
                  <a:gd name="T2" fmla="*/ 0 w 42"/>
                  <a:gd name="T3" fmla="*/ 6 h 6"/>
                  <a:gd name="T4" fmla="*/ 10 w 42"/>
                  <a:gd name="T5" fmla="*/ 6 h 6"/>
                  <a:gd name="T6" fmla="*/ 22 w 42"/>
                  <a:gd name="T7" fmla="*/ 5 h 6"/>
                  <a:gd name="T8" fmla="*/ 34 w 42"/>
                  <a:gd name="T9" fmla="*/ 2 h 6"/>
                  <a:gd name="T10" fmla="*/ 42 w 42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">
                    <a:moveTo>
                      <a:pt x="0" y="6"/>
                    </a:moveTo>
                    <a:lnTo>
                      <a:pt x="0" y="6"/>
                    </a:lnTo>
                    <a:lnTo>
                      <a:pt x="10" y="6"/>
                    </a:lnTo>
                    <a:lnTo>
                      <a:pt x="22" y="5"/>
                    </a:lnTo>
                    <a:lnTo>
                      <a:pt x="34" y="2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8" name="Freeform 10229">
                <a:extLst>
                  <a:ext uri="{FF2B5EF4-FFF2-40B4-BE49-F238E27FC236}">
                    <a16:creationId xmlns:a16="http://schemas.microsoft.com/office/drawing/2014/main" id="{BCC16F39-2577-4EB7-921D-195E89D6B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071"/>
                <a:ext cx="14" cy="3"/>
              </a:xfrm>
              <a:custGeom>
                <a:avLst/>
                <a:gdLst>
                  <a:gd name="T0" fmla="*/ 0 w 14"/>
                  <a:gd name="T1" fmla="*/ 0 h 3"/>
                  <a:gd name="T2" fmla="*/ 0 w 14"/>
                  <a:gd name="T3" fmla="*/ 0 h 3"/>
                  <a:gd name="T4" fmla="*/ 14 w 14"/>
                  <a:gd name="T5" fmla="*/ 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lnTo>
                      <a:pt x="0" y="0"/>
                    </a:lnTo>
                    <a:lnTo>
                      <a:pt x="14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9" name="Freeform 10230">
                <a:extLst>
                  <a:ext uri="{FF2B5EF4-FFF2-40B4-BE49-F238E27FC236}">
                    <a16:creationId xmlns:a16="http://schemas.microsoft.com/office/drawing/2014/main" id="{8310A320-C235-46B5-9106-C49508A9C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058"/>
                <a:ext cx="12" cy="9"/>
              </a:xfrm>
              <a:custGeom>
                <a:avLst/>
                <a:gdLst>
                  <a:gd name="T0" fmla="*/ 0 w 12"/>
                  <a:gd name="T1" fmla="*/ 9 h 9"/>
                  <a:gd name="T2" fmla="*/ 0 w 12"/>
                  <a:gd name="T3" fmla="*/ 9 h 9"/>
                  <a:gd name="T4" fmla="*/ 5 w 12"/>
                  <a:gd name="T5" fmla="*/ 7 h 9"/>
                  <a:gd name="T6" fmla="*/ 8 w 12"/>
                  <a:gd name="T7" fmla="*/ 6 h 9"/>
                  <a:gd name="T8" fmla="*/ 12 w 12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9"/>
                    </a:moveTo>
                    <a:lnTo>
                      <a:pt x="0" y="9"/>
                    </a:lnTo>
                    <a:lnTo>
                      <a:pt x="5" y="7"/>
                    </a:lnTo>
                    <a:lnTo>
                      <a:pt x="8" y="6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0" name="Freeform 10231">
                <a:extLst>
                  <a:ext uri="{FF2B5EF4-FFF2-40B4-BE49-F238E27FC236}">
                    <a16:creationId xmlns:a16="http://schemas.microsoft.com/office/drawing/2014/main" id="{88CA40ED-6EAB-420F-AEC2-F089BC03E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971"/>
                <a:ext cx="79" cy="25"/>
              </a:xfrm>
              <a:custGeom>
                <a:avLst/>
                <a:gdLst>
                  <a:gd name="T0" fmla="*/ 0 w 79"/>
                  <a:gd name="T1" fmla="*/ 25 h 25"/>
                  <a:gd name="T2" fmla="*/ 0 w 79"/>
                  <a:gd name="T3" fmla="*/ 25 h 25"/>
                  <a:gd name="T4" fmla="*/ 3 w 79"/>
                  <a:gd name="T5" fmla="*/ 22 h 25"/>
                  <a:gd name="T6" fmla="*/ 7 w 79"/>
                  <a:gd name="T7" fmla="*/ 21 h 25"/>
                  <a:gd name="T8" fmla="*/ 18 w 79"/>
                  <a:gd name="T9" fmla="*/ 16 h 25"/>
                  <a:gd name="T10" fmla="*/ 40 w 79"/>
                  <a:gd name="T11" fmla="*/ 9 h 25"/>
                  <a:gd name="T12" fmla="*/ 40 w 79"/>
                  <a:gd name="T13" fmla="*/ 9 h 25"/>
                  <a:gd name="T14" fmla="*/ 45 w 79"/>
                  <a:gd name="T15" fmla="*/ 7 h 25"/>
                  <a:gd name="T16" fmla="*/ 51 w 79"/>
                  <a:gd name="T17" fmla="*/ 6 h 25"/>
                  <a:gd name="T18" fmla="*/ 60 w 79"/>
                  <a:gd name="T19" fmla="*/ 4 h 25"/>
                  <a:gd name="T20" fmla="*/ 60 w 79"/>
                  <a:gd name="T21" fmla="*/ 4 h 25"/>
                  <a:gd name="T22" fmla="*/ 73 w 79"/>
                  <a:gd name="T23" fmla="*/ 1 h 25"/>
                  <a:gd name="T24" fmla="*/ 79 w 79"/>
                  <a:gd name="T25" fmla="*/ 0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9" h="25">
                    <a:moveTo>
                      <a:pt x="0" y="25"/>
                    </a:moveTo>
                    <a:lnTo>
                      <a:pt x="0" y="25"/>
                    </a:lnTo>
                    <a:lnTo>
                      <a:pt x="3" y="22"/>
                    </a:lnTo>
                    <a:lnTo>
                      <a:pt x="7" y="21"/>
                    </a:lnTo>
                    <a:lnTo>
                      <a:pt x="18" y="16"/>
                    </a:lnTo>
                    <a:lnTo>
                      <a:pt x="40" y="9"/>
                    </a:lnTo>
                    <a:lnTo>
                      <a:pt x="45" y="7"/>
                    </a:lnTo>
                    <a:lnTo>
                      <a:pt x="51" y="6"/>
                    </a:lnTo>
                    <a:lnTo>
                      <a:pt x="60" y="4"/>
                    </a:lnTo>
                    <a:lnTo>
                      <a:pt x="73" y="1"/>
                    </a:lnTo>
                    <a:lnTo>
                      <a:pt x="7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1" name="Freeform 10232">
                <a:extLst>
                  <a:ext uri="{FF2B5EF4-FFF2-40B4-BE49-F238E27FC236}">
                    <a16:creationId xmlns:a16="http://schemas.microsoft.com/office/drawing/2014/main" id="{35E8366F-1CAE-46F1-9371-04F66B4C7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984"/>
                <a:ext cx="15" cy="5"/>
              </a:xfrm>
              <a:custGeom>
                <a:avLst/>
                <a:gdLst>
                  <a:gd name="T0" fmla="*/ 0 w 15"/>
                  <a:gd name="T1" fmla="*/ 0 h 5"/>
                  <a:gd name="T2" fmla="*/ 0 w 15"/>
                  <a:gd name="T3" fmla="*/ 0 h 5"/>
                  <a:gd name="T4" fmla="*/ 3 w 15"/>
                  <a:gd name="T5" fmla="*/ 3 h 5"/>
                  <a:gd name="T6" fmla="*/ 7 w 15"/>
                  <a:gd name="T7" fmla="*/ 5 h 5"/>
                  <a:gd name="T8" fmla="*/ 12 w 15"/>
                  <a:gd name="T9" fmla="*/ 5 h 5"/>
                  <a:gd name="T10" fmla="*/ 15 w 15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7" y="5"/>
                    </a:lnTo>
                    <a:lnTo>
                      <a:pt x="12" y="5"/>
                    </a:lnTo>
                    <a:lnTo>
                      <a:pt x="15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2" name="Freeform 10233">
                <a:extLst>
                  <a:ext uri="{FF2B5EF4-FFF2-40B4-BE49-F238E27FC236}">
                    <a16:creationId xmlns:a16="http://schemas.microsoft.com/office/drawing/2014/main" id="{88258007-6D26-4C2D-AFE4-CA461DAB6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887"/>
                <a:ext cx="78" cy="18"/>
              </a:xfrm>
              <a:custGeom>
                <a:avLst/>
                <a:gdLst>
                  <a:gd name="T0" fmla="*/ 0 w 78"/>
                  <a:gd name="T1" fmla="*/ 18 h 18"/>
                  <a:gd name="T2" fmla="*/ 0 w 78"/>
                  <a:gd name="T3" fmla="*/ 18 h 18"/>
                  <a:gd name="T4" fmla="*/ 6 w 78"/>
                  <a:gd name="T5" fmla="*/ 16 h 18"/>
                  <a:gd name="T6" fmla="*/ 15 w 78"/>
                  <a:gd name="T7" fmla="*/ 15 h 18"/>
                  <a:gd name="T8" fmla="*/ 41 w 78"/>
                  <a:gd name="T9" fmla="*/ 12 h 18"/>
                  <a:gd name="T10" fmla="*/ 53 w 78"/>
                  <a:gd name="T11" fmla="*/ 10 h 18"/>
                  <a:gd name="T12" fmla="*/ 65 w 78"/>
                  <a:gd name="T13" fmla="*/ 7 h 18"/>
                  <a:gd name="T14" fmla="*/ 74 w 78"/>
                  <a:gd name="T15" fmla="*/ 4 h 18"/>
                  <a:gd name="T16" fmla="*/ 77 w 78"/>
                  <a:gd name="T17" fmla="*/ 1 h 18"/>
                  <a:gd name="T18" fmla="*/ 78 w 78"/>
                  <a:gd name="T19" fmla="*/ 0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18">
                    <a:moveTo>
                      <a:pt x="0" y="18"/>
                    </a:moveTo>
                    <a:lnTo>
                      <a:pt x="0" y="18"/>
                    </a:lnTo>
                    <a:lnTo>
                      <a:pt x="6" y="16"/>
                    </a:lnTo>
                    <a:lnTo>
                      <a:pt x="15" y="15"/>
                    </a:lnTo>
                    <a:lnTo>
                      <a:pt x="41" y="12"/>
                    </a:lnTo>
                    <a:lnTo>
                      <a:pt x="53" y="10"/>
                    </a:lnTo>
                    <a:lnTo>
                      <a:pt x="65" y="7"/>
                    </a:lnTo>
                    <a:lnTo>
                      <a:pt x="74" y="4"/>
                    </a:lnTo>
                    <a:lnTo>
                      <a:pt x="77" y="1"/>
                    </a:lnTo>
                    <a:lnTo>
                      <a:pt x="7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3" name="Freeform 10234">
                <a:extLst>
                  <a:ext uri="{FF2B5EF4-FFF2-40B4-BE49-F238E27FC236}">
                    <a16:creationId xmlns:a16="http://schemas.microsoft.com/office/drawing/2014/main" id="{EC126633-5A33-4B11-AE63-7E84B8C08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894"/>
                <a:ext cx="15" cy="8"/>
              </a:xfrm>
              <a:custGeom>
                <a:avLst/>
                <a:gdLst>
                  <a:gd name="T0" fmla="*/ 0 w 15"/>
                  <a:gd name="T1" fmla="*/ 0 h 8"/>
                  <a:gd name="T2" fmla="*/ 0 w 15"/>
                  <a:gd name="T3" fmla="*/ 0 h 8"/>
                  <a:gd name="T4" fmla="*/ 7 w 15"/>
                  <a:gd name="T5" fmla="*/ 6 h 8"/>
                  <a:gd name="T6" fmla="*/ 12 w 15"/>
                  <a:gd name="T7" fmla="*/ 8 h 8"/>
                  <a:gd name="T8" fmla="*/ 15 w 15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lnTo>
                      <a:pt x="0" y="0"/>
                    </a:lnTo>
                    <a:lnTo>
                      <a:pt x="7" y="6"/>
                    </a:lnTo>
                    <a:lnTo>
                      <a:pt x="12" y="8"/>
                    </a:lnTo>
                    <a:lnTo>
                      <a:pt x="15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4" name="Freeform 10235">
                <a:extLst>
                  <a:ext uri="{FF2B5EF4-FFF2-40B4-BE49-F238E27FC236}">
                    <a16:creationId xmlns:a16="http://schemas.microsoft.com/office/drawing/2014/main" id="{C2B4DD3F-6208-4A56-BC74-E6A4155D1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816"/>
                <a:ext cx="73" cy="8"/>
              </a:xfrm>
              <a:custGeom>
                <a:avLst/>
                <a:gdLst>
                  <a:gd name="T0" fmla="*/ 0 w 73"/>
                  <a:gd name="T1" fmla="*/ 3 h 8"/>
                  <a:gd name="T2" fmla="*/ 0 w 73"/>
                  <a:gd name="T3" fmla="*/ 3 h 8"/>
                  <a:gd name="T4" fmla="*/ 6 w 73"/>
                  <a:gd name="T5" fmla="*/ 2 h 8"/>
                  <a:gd name="T6" fmla="*/ 16 w 73"/>
                  <a:gd name="T7" fmla="*/ 0 h 8"/>
                  <a:gd name="T8" fmla="*/ 40 w 73"/>
                  <a:gd name="T9" fmla="*/ 0 h 8"/>
                  <a:gd name="T10" fmla="*/ 63 w 73"/>
                  <a:gd name="T11" fmla="*/ 3 h 8"/>
                  <a:gd name="T12" fmla="*/ 70 w 73"/>
                  <a:gd name="T13" fmla="*/ 6 h 8"/>
                  <a:gd name="T14" fmla="*/ 73 w 73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">
                    <a:moveTo>
                      <a:pt x="0" y="3"/>
                    </a:moveTo>
                    <a:lnTo>
                      <a:pt x="0" y="3"/>
                    </a:lnTo>
                    <a:lnTo>
                      <a:pt x="6" y="2"/>
                    </a:lnTo>
                    <a:lnTo>
                      <a:pt x="16" y="0"/>
                    </a:lnTo>
                    <a:lnTo>
                      <a:pt x="40" y="0"/>
                    </a:lnTo>
                    <a:lnTo>
                      <a:pt x="63" y="3"/>
                    </a:lnTo>
                    <a:lnTo>
                      <a:pt x="70" y="6"/>
                    </a:lnTo>
                    <a:lnTo>
                      <a:pt x="73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5" name="Freeform 10236">
                <a:extLst>
                  <a:ext uri="{FF2B5EF4-FFF2-40B4-BE49-F238E27FC236}">
                    <a16:creationId xmlns:a16="http://schemas.microsoft.com/office/drawing/2014/main" id="{05545599-915D-4F80-A280-2A5519C1F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809"/>
                <a:ext cx="8" cy="9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0 h 9"/>
                  <a:gd name="T4" fmla="*/ 3 w 8"/>
                  <a:gd name="T5" fmla="*/ 6 h 9"/>
                  <a:gd name="T6" fmla="*/ 5 w 8"/>
                  <a:gd name="T7" fmla="*/ 7 h 9"/>
                  <a:gd name="T8" fmla="*/ 8 w 8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5" y="7"/>
                    </a:lnTo>
                    <a:lnTo>
                      <a:pt x="8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6" name="Freeform 10237">
                <a:extLst>
                  <a:ext uri="{FF2B5EF4-FFF2-40B4-BE49-F238E27FC236}">
                    <a16:creationId xmlns:a16="http://schemas.microsoft.com/office/drawing/2014/main" id="{EE70D0CB-13C7-4F53-B1C5-5D6225E2B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782"/>
                <a:ext cx="12" cy="10"/>
              </a:xfrm>
              <a:custGeom>
                <a:avLst/>
                <a:gdLst>
                  <a:gd name="T0" fmla="*/ 0 w 12"/>
                  <a:gd name="T1" fmla="*/ 0 h 10"/>
                  <a:gd name="T2" fmla="*/ 0 w 12"/>
                  <a:gd name="T3" fmla="*/ 0 h 10"/>
                  <a:gd name="T4" fmla="*/ 5 w 12"/>
                  <a:gd name="T5" fmla="*/ 1 h 10"/>
                  <a:gd name="T6" fmla="*/ 9 w 12"/>
                  <a:gd name="T7" fmla="*/ 3 h 10"/>
                  <a:gd name="T8" fmla="*/ 11 w 12"/>
                  <a:gd name="T9" fmla="*/ 6 h 10"/>
                  <a:gd name="T10" fmla="*/ 12 w 12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12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7" name="Freeform 10238">
                <a:extLst>
                  <a:ext uri="{FF2B5EF4-FFF2-40B4-BE49-F238E27FC236}">
                    <a16:creationId xmlns:a16="http://schemas.microsoft.com/office/drawing/2014/main" id="{B3A26CEF-7AF8-4134-9B4C-28BC34B5A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894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0 h 11"/>
                  <a:gd name="T4" fmla="*/ 5 w 11"/>
                  <a:gd name="T5" fmla="*/ 2 h 11"/>
                  <a:gd name="T6" fmla="*/ 8 w 11"/>
                  <a:gd name="T7" fmla="*/ 5 h 11"/>
                  <a:gd name="T8" fmla="*/ 11 w 11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0"/>
                    </a:moveTo>
                    <a:lnTo>
                      <a:pt x="0" y="0"/>
                    </a:lnTo>
                    <a:lnTo>
                      <a:pt x="5" y="2"/>
                    </a:lnTo>
                    <a:lnTo>
                      <a:pt x="8" y="5"/>
                    </a:lnTo>
                    <a:lnTo>
                      <a:pt x="11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8" name="Freeform 10239">
                <a:extLst>
                  <a:ext uri="{FF2B5EF4-FFF2-40B4-BE49-F238E27FC236}">
                    <a16:creationId xmlns:a16="http://schemas.microsoft.com/office/drawing/2014/main" id="{E7E8AC8A-9B8E-4508-91A3-AE19828F1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999"/>
                <a:ext cx="14" cy="6"/>
              </a:xfrm>
              <a:custGeom>
                <a:avLst/>
                <a:gdLst>
                  <a:gd name="T0" fmla="*/ 0 w 14"/>
                  <a:gd name="T1" fmla="*/ 0 h 6"/>
                  <a:gd name="T2" fmla="*/ 0 w 14"/>
                  <a:gd name="T3" fmla="*/ 0 h 6"/>
                  <a:gd name="T4" fmla="*/ 6 w 14"/>
                  <a:gd name="T5" fmla="*/ 2 h 6"/>
                  <a:gd name="T6" fmla="*/ 9 w 14"/>
                  <a:gd name="T7" fmla="*/ 3 h 6"/>
                  <a:gd name="T8" fmla="*/ 14 w 14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6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9" y="3"/>
                    </a:lnTo>
                    <a:lnTo>
                      <a:pt x="14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9" name="Freeform 10240">
                <a:extLst>
                  <a:ext uri="{FF2B5EF4-FFF2-40B4-BE49-F238E27FC236}">
                    <a16:creationId xmlns:a16="http://schemas.microsoft.com/office/drawing/2014/main" id="{90D1B073-9511-4ACC-BFA1-7215FC301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416"/>
                <a:ext cx="15" cy="6"/>
              </a:xfrm>
              <a:custGeom>
                <a:avLst/>
                <a:gdLst>
                  <a:gd name="T0" fmla="*/ 0 w 15"/>
                  <a:gd name="T1" fmla="*/ 0 h 6"/>
                  <a:gd name="T2" fmla="*/ 0 w 15"/>
                  <a:gd name="T3" fmla="*/ 0 h 6"/>
                  <a:gd name="T4" fmla="*/ 7 w 15"/>
                  <a:gd name="T5" fmla="*/ 5 h 6"/>
                  <a:gd name="T6" fmla="*/ 10 w 15"/>
                  <a:gd name="T7" fmla="*/ 6 h 6"/>
                  <a:gd name="T8" fmla="*/ 15 w 15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0" y="6"/>
                    </a:lnTo>
                    <a:lnTo>
                      <a:pt x="15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0" name="Freeform 10241">
                <a:extLst>
                  <a:ext uri="{FF2B5EF4-FFF2-40B4-BE49-F238E27FC236}">
                    <a16:creationId xmlns:a16="http://schemas.microsoft.com/office/drawing/2014/main" id="{DD6E59DE-8C5F-402B-8D64-D57799E5C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131"/>
                <a:ext cx="59" cy="302"/>
              </a:xfrm>
              <a:custGeom>
                <a:avLst/>
                <a:gdLst>
                  <a:gd name="T0" fmla="*/ 59 w 59"/>
                  <a:gd name="T1" fmla="*/ 0 h 302"/>
                  <a:gd name="T2" fmla="*/ 59 w 59"/>
                  <a:gd name="T3" fmla="*/ 0 h 302"/>
                  <a:gd name="T4" fmla="*/ 57 w 59"/>
                  <a:gd name="T5" fmla="*/ 6 h 302"/>
                  <a:gd name="T6" fmla="*/ 53 w 59"/>
                  <a:gd name="T7" fmla="*/ 15 h 302"/>
                  <a:gd name="T8" fmla="*/ 38 w 59"/>
                  <a:gd name="T9" fmla="*/ 38 h 302"/>
                  <a:gd name="T10" fmla="*/ 30 w 59"/>
                  <a:gd name="T11" fmla="*/ 51 h 302"/>
                  <a:gd name="T12" fmla="*/ 24 w 59"/>
                  <a:gd name="T13" fmla="*/ 65 h 302"/>
                  <a:gd name="T14" fmla="*/ 20 w 59"/>
                  <a:gd name="T15" fmla="*/ 80 h 302"/>
                  <a:gd name="T16" fmla="*/ 17 w 59"/>
                  <a:gd name="T17" fmla="*/ 93 h 302"/>
                  <a:gd name="T18" fmla="*/ 17 w 59"/>
                  <a:gd name="T19" fmla="*/ 93 h 302"/>
                  <a:gd name="T20" fmla="*/ 11 w 59"/>
                  <a:gd name="T21" fmla="*/ 155 h 302"/>
                  <a:gd name="T22" fmla="*/ 8 w 59"/>
                  <a:gd name="T23" fmla="*/ 200 h 302"/>
                  <a:gd name="T24" fmla="*/ 8 w 59"/>
                  <a:gd name="T25" fmla="*/ 200 h 302"/>
                  <a:gd name="T26" fmla="*/ 6 w 59"/>
                  <a:gd name="T27" fmla="*/ 212 h 302"/>
                  <a:gd name="T28" fmla="*/ 3 w 59"/>
                  <a:gd name="T29" fmla="*/ 222 h 302"/>
                  <a:gd name="T30" fmla="*/ 3 w 59"/>
                  <a:gd name="T31" fmla="*/ 222 h 302"/>
                  <a:gd name="T32" fmla="*/ 2 w 59"/>
                  <a:gd name="T33" fmla="*/ 264 h 302"/>
                  <a:gd name="T34" fmla="*/ 2 w 59"/>
                  <a:gd name="T35" fmla="*/ 288 h 302"/>
                  <a:gd name="T36" fmla="*/ 0 w 59"/>
                  <a:gd name="T37" fmla="*/ 302 h 30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9" h="302">
                    <a:moveTo>
                      <a:pt x="59" y="0"/>
                    </a:moveTo>
                    <a:lnTo>
                      <a:pt x="59" y="0"/>
                    </a:lnTo>
                    <a:lnTo>
                      <a:pt x="57" y="6"/>
                    </a:lnTo>
                    <a:lnTo>
                      <a:pt x="53" y="15"/>
                    </a:lnTo>
                    <a:lnTo>
                      <a:pt x="38" y="38"/>
                    </a:lnTo>
                    <a:lnTo>
                      <a:pt x="30" y="51"/>
                    </a:lnTo>
                    <a:lnTo>
                      <a:pt x="24" y="65"/>
                    </a:lnTo>
                    <a:lnTo>
                      <a:pt x="20" y="80"/>
                    </a:lnTo>
                    <a:lnTo>
                      <a:pt x="17" y="93"/>
                    </a:lnTo>
                    <a:lnTo>
                      <a:pt x="11" y="155"/>
                    </a:lnTo>
                    <a:lnTo>
                      <a:pt x="8" y="200"/>
                    </a:lnTo>
                    <a:lnTo>
                      <a:pt x="6" y="212"/>
                    </a:lnTo>
                    <a:lnTo>
                      <a:pt x="3" y="222"/>
                    </a:lnTo>
                    <a:lnTo>
                      <a:pt x="2" y="264"/>
                    </a:lnTo>
                    <a:lnTo>
                      <a:pt x="2" y="288"/>
                    </a:lnTo>
                    <a:lnTo>
                      <a:pt x="0" y="30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1" name="Freeform 10242">
                <a:extLst>
                  <a:ext uri="{FF2B5EF4-FFF2-40B4-BE49-F238E27FC236}">
                    <a16:creationId xmlns:a16="http://schemas.microsoft.com/office/drawing/2014/main" id="{AFAE8336-00F0-4D80-9BE2-34C89D771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370"/>
                <a:ext cx="42" cy="6"/>
              </a:xfrm>
              <a:custGeom>
                <a:avLst/>
                <a:gdLst>
                  <a:gd name="T0" fmla="*/ 0 w 42"/>
                  <a:gd name="T1" fmla="*/ 1 h 6"/>
                  <a:gd name="T2" fmla="*/ 0 w 42"/>
                  <a:gd name="T3" fmla="*/ 1 h 6"/>
                  <a:gd name="T4" fmla="*/ 3 w 42"/>
                  <a:gd name="T5" fmla="*/ 3 h 6"/>
                  <a:gd name="T6" fmla="*/ 8 w 42"/>
                  <a:gd name="T7" fmla="*/ 4 h 6"/>
                  <a:gd name="T8" fmla="*/ 21 w 42"/>
                  <a:gd name="T9" fmla="*/ 6 h 6"/>
                  <a:gd name="T10" fmla="*/ 35 w 42"/>
                  <a:gd name="T11" fmla="*/ 4 h 6"/>
                  <a:gd name="T12" fmla="*/ 39 w 42"/>
                  <a:gd name="T13" fmla="*/ 3 h 6"/>
                  <a:gd name="T14" fmla="*/ 42 w 42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6">
                    <a:moveTo>
                      <a:pt x="0" y="1"/>
                    </a:moveTo>
                    <a:lnTo>
                      <a:pt x="0" y="1"/>
                    </a:lnTo>
                    <a:lnTo>
                      <a:pt x="3" y="3"/>
                    </a:lnTo>
                    <a:lnTo>
                      <a:pt x="8" y="4"/>
                    </a:lnTo>
                    <a:lnTo>
                      <a:pt x="21" y="6"/>
                    </a:lnTo>
                    <a:lnTo>
                      <a:pt x="35" y="4"/>
                    </a:lnTo>
                    <a:lnTo>
                      <a:pt x="39" y="3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2" name="Freeform 10243">
                <a:extLst>
                  <a:ext uri="{FF2B5EF4-FFF2-40B4-BE49-F238E27FC236}">
                    <a16:creationId xmlns:a16="http://schemas.microsoft.com/office/drawing/2014/main" id="{D53772A6-7BC2-406F-BDF1-A4CF2DEB5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2269"/>
                <a:ext cx="34" cy="5"/>
              </a:xfrm>
              <a:custGeom>
                <a:avLst/>
                <a:gdLst>
                  <a:gd name="T0" fmla="*/ 0 w 34"/>
                  <a:gd name="T1" fmla="*/ 5 h 5"/>
                  <a:gd name="T2" fmla="*/ 0 w 34"/>
                  <a:gd name="T3" fmla="*/ 5 h 5"/>
                  <a:gd name="T4" fmla="*/ 4 w 34"/>
                  <a:gd name="T5" fmla="*/ 2 h 5"/>
                  <a:gd name="T6" fmla="*/ 10 w 34"/>
                  <a:gd name="T7" fmla="*/ 2 h 5"/>
                  <a:gd name="T8" fmla="*/ 21 w 34"/>
                  <a:gd name="T9" fmla="*/ 0 h 5"/>
                  <a:gd name="T10" fmla="*/ 34 w 34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5">
                    <a:moveTo>
                      <a:pt x="0" y="5"/>
                    </a:moveTo>
                    <a:lnTo>
                      <a:pt x="0" y="5"/>
                    </a:lnTo>
                    <a:lnTo>
                      <a:pt x="4" y="2"/>
                    </a:lnTo>
                    <a:lnTo>
                      <a:pt x="10" y="2"/>
                    </a:lnTo>
                    <a:lnTo>
                      <a:pt x="21" y="0"/>
                    </a:lnTo>
                    <a:lnTo>
                      <a:pt x="34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3" name="Freeform 10244">
                <a:extLst>
                  <a:ext uri="{FF2B5EF4-FFF2-40B4-BE49-F238E27FC236}">
                    <a16:creationId xmlns:a16="http://schemas.microsoft.com/office/drawing/2014/main" id="{ECFBA23E-8F6F-4D31-8B68-CB5949E15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257"/>
                <a:ext cx="7" cy="14"/>
              </a:xfrm>
              <a:custGeom>
                <a:avLst/>
                <a:gdLst>
                  <a:gd name="T0" fmla="*/ 0 w 7"/>
                  <a:gd name="T1" fmla="*/ 0 h 14"/>
                  <a:gd name="T2" fmla="*/ 0 w 7"/>
                  <a:gd name="T3" fmla="*/ 0 h 14"/>
                  <a:gd name="T4" fmla="*/ 0 w 7"/>
                  <a:gd name="T5" fmla="*/ 5 h 14"/>
                  <a:gd name="T6" fmla="*/ 1 w 7"/>
                  <a:gd name="T7" fmla="*/ 9 h 14"/>
                  <a:gd name="T8" fmla="*/ 3 w 7"/>
                  <a:gd name="T9" fmla="*/ 12 h 14"/>
                  <a:gd name="T10" fmla="*/ 7 w 7"/>
                  <a:gd name="T11" fmla="*/ 1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9"/>
                    </a:lnTo>
                    <a:lnTo>
                      <a:pt x="3" y="12"/>
                    </a:lnTo>
                    <a:lnTo>
                      <a:pt x="7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4" name="Freeform 10245">
                <a:extLst>
                  <a:ext uri="{FF2B5EF4-FFF2-40B4-BE49-F238E27FC236}">
                    <a16:creationId xmlns:a16="http://schemas.microsoft.com/office/drawing/2014/main" id="{D72614CC-195B-4D1C-A1FE-5F5799AAD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374"/>
                <a:ext cx="15" cy="8"/>
              </a:xfrm>
              <a:custGeom>
                <a:avLst/>
                <a:gdLst>
                  <a:gd name="T0" fmla="*/ 0 w 15"/>
                  <a:gd name="T1" fmla="*/ 0 h 8"/>
                  <a:gd name="T2" fmla="*/ 0 w 15"/>
                  <a:gd name="T3" fmla="*/ 0 h 8"/>
                  <a:gd name="T4" fmla="*/ 4 w 15"/>
                  <a:gd name="T5" fmla="*/ 0 h 8"/>
                  <a:gd name="T6" fmla="*/ 10 w 15"/>
                  <a:gd name="T7" fmla="*/ 0 h 8"/>
                  <a:gd name="T8" fmla="*/ 13 w 15"/>
                  <a:gd name="T9" fmla="*/ 3 h 8"/>
                  <a:gd name="T10" fmla="*/ 15 w 15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5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5" name="Freeform 10246">
                <a:extLst>
                  <a:ext uri="{FF2B5EF4-FFF2-40B4-BE49-F238E27FC236}">
                    <a16:creationId xmlns:a16="http://schemas.microsoft.com/office/drawing/2014/main" id="{96534C1F-4544-4027-8854-B41091C78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1732"/>
                <a:ext cx="19" cy="11"/>
              </a:xfrm>
              <a:custGeom>
                <a:avLst/>
                <a:gdLst>
                  <a:gd name="T0" fmla="*/ 0 w 19"/>
                  <a:gd name="T1" fmla="*/ 11 h 11"/>
                  <a:gd name="T2" fmla="*/ 0 w 19"/>
                  <a:gd name="T3" fmla="*/ 11 h 11"/>
                  <a:gd name="T4" fmla="*/ 6 w 19"/>
                  <a:gd name="T5" fmla="*/ 6 h 11"/>
                  <a:gd name="T6" fmla="*/ 12 w 19"/>
                  <a:gd name="T7" fmla="*/ 3 h 11"/>
                  <a:gd name="T8" fmla="*/ 19 w 19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0" y="11"/>
                    </a:moveTo>
                    <a:lnTo>
                      <a:pt x="0" y="11"/>
                    </a:lnTo>
                    <a:lnTo>
                      <a:pt x="6" y="6"/>
                    </a:lnTo>
                    <a:lnTo>
                      <a:pt x="12" y="3"/>
                    </a:lnTo>
                    <a:lnTo>
                      <a:pt x="1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6" name="Freeform 10247">
                <a:extLst>
                  <a:ext uri="{FF2B5EF4-FFF2-40B4-BE49-F238E27FC236}">
                    <a16:creationId xmlns:a16="http://schemas.microsoft.com/office/drawing/2014/main" id="{A665F477-86FA-4D90-AEC7-E70CD590C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699"/>
                <a:ext cx="30" cy="762"/>
              </a:xfrm>
              <a:custGeom>
                <a:avLst/>
                <a:gdLst>
                  <a:gd name="T0" fmla="*/ 25 w 30"/>
                  <a:gd name="T1" fmla="*/ 0 h 762"/>
                  <a:gd name="T2" fmla="*/ 25 w 30"/>
                  <a:gd name="T3" fmla="*/ 0 h 762"/>
                  <a:gd name="T4" fmla="*/ 27 w 30"/>
                  <a:gd name="T5" fmla="*/ 18 h 762"/>
                  <a:gd name="T6" fmla="*/ 28 w 30"/>
                  <a:gd name="T7" fmla="*/ 50 h 762"/>
                  <a:gd name="T8" fmla="*/ 28 w 30"/>
                  <a:gd name="T9" fmla="*/ 84 h 762"/>
                  <a:gd name="T10" fmla="*/ 27 w 30"/>
                  <a:gd name="T11" fmla="*/ 110 h 762"/>
                  <a:gd name="T12" fmla="*/ 27 w 30"/>
                  <a:gd name="T13" fmla="*/ 110 h 762"/>
                  <a:gd name="T14" fmla="*/ 25 w 30"/>
                  <a:gd name="T15" fmla="*/ 128 h 762"/>
                  <a:gd name="T16" fmla="*/ 24 w 30"/>
                  <a:gd name="T17" fmla="*/ 143 h 762"/>
                  <a:gd name="T18" fmla="*/ 25 w 30"/>
                  <a:gd name="T19" fmla="*/ 171 h 762"/>
                  <a:gd name="T20" fmla="*/ 25 w 30"/>
                  <a:gd name="T21" fmla="*/ 171 h 762"/>
                  <a:gd name="T22" fmla="*/ 28 w 30"/>
                  <a:gd name="T23" fmla="*/ 194 h 762"/>
                  <a:gd name="T24" fmla="*/ 30 w 30"/>
                  <a:gd name="T25" fmla="*/ 204 h 762"/>
                  <a:gd name="T26" fmla="*/ 30 w 30"/>
                  <a:gd name="T27" fmla="*/ 204 h 762"/>
                  <a:gd name="T28" fmla="*/ 27 w 30"/>
                  <a:gd name="T29" fmla="*/ 212 h 762"/>
                  <a:gd name="T30" fmla="*/ 25 w 30"/>
                  <a:gd name="T31" fmla="*/ 224 h 762"/>
                  <a:gd name="T32" fmla="*/ 24 w 30"/>
                  <a:gd name="T33" fmla="*/ 252 h 762"/>
                  <a:gd name="T34" fmla="*/ 22 w 30"/>
                  <a:gd name="T35" fmla="*/ 281 h 762"/>
                  <a:gd name="T36" fmla="*/ 22 w 30"/>
                  <a:gd name="T37" fmla="*/ 297 h 762"/>
                  <a:gd name="T38" fmla="*/ 22 w 30"/>
                  <a:gd name="T39" fmla="*/ 297 h 762"/>
                  <a:gd name="T40" fmla="*/ 24 w 30"/>
                  <a:gd name="T41" fmla="*/ 306 h 762"/>
                  <a:gd name="T42" fmla="*/ 24 w 30"/>
                  <a:gd name="T43" fmla="*/ 320 h 762"/>
                  <a:gd name="T44" fmla="*/ 21 w 30"/>
                  <a:gd name="T45" fmla="*/ 357 h 762"/>
                  <a:gd name="T46" fmla="*/ 13 w 30"/>
                  <a:gd name="T47" fmla="*/ 429 h 762"/>
                  <a:gd name="T48" fmla="*/ 13 w 30"/>
                  <a:gd name="T49" fmla="*/ 429 h 762"/>
                  <a:gd name="T50" fmla="*/ 12 w 30"/>
                  <a:gd name="T51" fmla="*/ 459 h 762"/>
                  <a:gd name="T52" fmla="*/ 10 w 30"/>
                  <a:gd name="T53" fmla="*/ 501 h 762"/>
                  <a:gd name="T54" fmla="*/ 9 w 30"/>
                  <a:gd name="T55" fmla="*/ 548 h 762"/>
                  <a:gd name="T56" fmla="*/ 7 w 30"/>
                  <a:gd name="T57" fmla="*/ 588 h 762"/>
                  <a:gd name="T58" fmla="*/ 7 w 30"/>
                  <a:gd name="T59" fmla="*/ 588 h 762"/>
                  <a:gd name="T60" fmla="*/ 4 w 30"/>
                  <a:gd name="T61" fmla="*/ 621 h 762"/>
                  <a:gd name="T62" fmla="*/ 1 w 30"/>
                  <a:gd name="T63" fmla="*/ 647 h 762"/>
                  <a:gd name="T64" fmla="*/ 0 w 30"/>
                  <a:gd name="T65" fmla="*/ 668 h 762"/>
                  <a:gd name="T66" fmla="*/ 0 w 30"/>
                  <a:gd name="T67" fmla="*/ 678 h 762"/>
                  <a:gd name="T68" fmla="*/ 0 w 30"/>
                  <a:gd name="T69" fmla="*/ 687 h 762"/>
                  <a:gd name="T70" fmla="*/ 0 w 30"/>
                  <a:gd name="T71" fmla="*/ 687 h 762"/>
                  <a:gd name="T72" fmla="*/ 1 w 30"/>
                  <a:gd name="T73" fmla="*/ 707 h 762"/>
                  <a:gd name="T74" fmla="*/ 1 w 30"/>
                  <a:gd name="T75" fmla="*/ 726 h 762"/>
                  <a:gd name="T76" fmla="*/ 1 w 30"/>
                  <a:gd name="T77" fmla="*/ 747 h 762"/>
                  <a:gd name="T78" fmla="*/ 4 w 30"/>
                  <a:gd name="T79" fmla="*/ 762 h 76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30" h="762">
                    <a:moveTo>
                      <a:pt x="25" y="0"/>
                    </a:moveTo>
                    <a:lnTo>
                      <a:pt x="25" y="0"/>
                    </a:lnTo>
                    <a:lnTo>
                      <a:pt x="27" y="18"/>
                    </a:lnTo>
                    <a:lnTo>
                      <a:pt x="28" y="50"/>
                    </a:lnTo>
                    <a:lnTo>
                      <a:pt x="28" y="84"/>
                    </a:lnTo>
                    <a:lnTo>
                      <a:pt x="27" y="110"/>
                    </a:lnTo>
                    <a:lnTo>
                      <a:pt x="25" y="128"/>
                    </a:lnTo>
                    <a:lnTo>
                      <a:pt x="24" y="143"/>
                    </a:lnTo>
                    <a:lnTo>
                      <a:pt x="25" y="171"/>
                    </a:lnTo>
                    <a:lnTo>
                      <a:pt x="28" y="194"/>
                    </a:lnTo>
                    <a:lnTo>
                      <a:pt x="30" y="204"/>
                    </a:lnTo>
                    <a:lnTo>
                      <a:pt x="27" y="212"/>
                    </a:lnTo>
                    <a:lnTo>
                      <a:pt x="25" y="224"/>
                    </a:lnTo>
                    <a:lnTo>
                      <a:pt x="24" y="252"/>
                    </a:lnTo>
                    <a:lnTo>
                      <a:pt x="22" y="281"/>
                    </a:lnTo>
                    <a:lnTo>
                      <a:pt x="22" y="297"/>
                    </a:lnTo>
                    <a:lnTo>
                      <a:pt x="24" y="306"/>
                    </a:lnTo>
                    <a:lnTo>
                      <a:pt x="24" y="320"/>
                    </a:lnTo>
                    <a:lnTo>
                      <a:pt x="21" y="357"/>
                    </a:lnTo>
                    <a:lnTo>
                      <a:pt x="13" y="429"/>
                    </a:lnTo>
                    <a:lnTo>
                      <a:pt x="12" y="459"/>
                    </a:lnTo>
                    <a:lnTo>
                      <a:pt x="10" y="501"/>
                    </a:lnTo>
                    <a:lnTo>
                      <a:pt x="9" y="548"/>
                    </a:lnTo>
                    <a:lnTo>
                      <a:pt x="7" y="588"/>
                    </a:lnTo>
                    <a:lnTo>
                      <a:pt x="4" y="621"/>
                    </a:lnTo>
                    <a:lnTo>
                      <a:pt x="1" y="647"/>
                    </a:lnTo>
                    <a:lnTo>
                      <a:pt x="0" y="668"/>
                    </a:lnTo>
                    <a:lnTo>
                      <a:pt x="0" y="678"/>
                    </a:lnTo>
                    <a:lnTo>
                      <a:pt x="0" y="687"/>
                    </a:lnTo>
                    <a:lnTo>
                      <a:pt x="1" y="707"/>
                    </a:lnTo>
                    <a:lnTo>
                      <a:pt x="1" y="726"/>
                    </a:lnTo>
                    <a:lnTo>
                      <a:pt x="1" y="747"/>
                    </a:lnTo>
                    <a:lnTo>
                      <a:pt x="4" y="76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7" name="Freeform 10248">
                <a:extLst>
                  <a:ext uri="{FF2B5EF4-FFF2-40B4-BE49-F238E27FC236}">
                    <a16:creationId xmlns:a16="http://schemas.microsoft.com/office/drawing/2014/main" id="{63CA9A0B-BC15-46DC-A37C-9A7F82D97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1992"/>
                <a:ext cx="11" cy="9"/>
              </a:xfrm>
              <a:custGeom>
                <a:avLst/>
                <a:gdLst>
                  <a:gd name="T0" fmla="*/ 0 w 11"/>
                  <a:gd name="T1" fmla="*/ 9 h 9"/>
                  <a:gd name="T2" fmla="*/ 0 w 11"/>
                  <a:gd name="T3" fmla="*/ 9 h 9"/>
                  <a:gd name="T4" fmla="*/ 8 w 11"/>
                  <a:gd name="T5" fmla="*/ 1 h 9"/>
                  <a:gd name="T6" fmla="*/ 11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0" y="9"/>
                    </a:moveTo>
                    <a:lnTo>
                      <a:pt x="0" y="9"/>
                    </a:lnTo>
                    <a:lnTo>
                      <a:pt x="8" y="1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8" name="Freeform 10249">
                <a:extLst>
                  <a:ext uri="{FF2B5EF4-FFF2-40B4-BE49-F238E27FC236}">
                    <a16:creationId xmlns:a16="http://schemas.microsoft.com/office/drawing/2014/main" id="{E7896A75-A7F7-43C4-9110-F270537C4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804"/>
                <a:ext cx="26" cy="6"/>
              </a:xfrm>
              <a:custGeom>
                <a:avLst/>
                <a:gdLst>
                  <a:gd name="T0" fmla="*/ 0 w 26"/>
                  <a:gd name="T1" fmla="*/ 6 h 6"/>
                  <a:gd name="T2" fmla="*/ 0 w 26"/>
                  <a:gd name="T3" fmla="*/ 6 h 6"/>
                  <a:gd name="T4" fmla="*/ 8 w 26"/>
                  <a:gd name="T5" fmla="*/ 3 h 6"/>
                  <a:gd name="T6" fmla="*/ 17 w 26"/>
                  <a:gd name="T7" fmla="*/ 0 h 6"/>
                  <a:gd name="T8" fmla="*/ 23 w 26"/>
                  <a:gd name="T9" fmla="*/ 2 h 6"/>
                  <a:gd name="T10" fmla="*/ 24 w 26"/>
                  <a:gd name="T11" fmla="*/ 3 h 6"/>
                  <a:gd name="T12" fmla="*/ 26 w 26"/>
                  <a:gd name="T13" fmla="*/ 5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6">
                    <a:moveTo>
                      <a:pt x="0" y="6"/>
                    </a:moveTo>
                    <a:lnTo>
                      <a:pt x="0" y="6"/>
                    </a:lnTo>
                    <a:lnTo>
                      <a:pt x="8" y="3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4" y="3"/>
                    </a:lnTo>
                    <a:lnTo>
                      <a:pt x="26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9" name="Freeform 10250">
                <a:extLst>
                  <a:ext uri="{FF2B5EF4-FFF2-40B4-BE49-F238E27FC236}">
                    <a16:creationId xmlns:a16="http://schemas.microsoft.com/office/drawing/2014/main" id="{ED8821FB-8943-4B52-9CBF-207C1951C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1675"/>
                <a:ext cx="60" cy="6"/>
              </a:xfrm>
              <a:custGeom>
                <a:avLst/>
                <a:gdLst>
                  <a:gd name="T0" fmla="*/ 0 w 60"/>
                  <a:gd name="T1" fmla="*/ 6 h 6"/>
                  <a:gd name="T2" fmla="*/ 0 w 60"/>
                  <a:gd name="T3" fmla="*/ 6 h 6"/>
                  <a:gd name="T4" fmla="*/ 4 w 60"/>
                  <a:gd name="T5" fmla="*/ 3 h 6"/>
                  <a:gd name="T6" fmla="*/ 13 w 60"/>
                  <a:gd name="T7" fmla="*/ 2 h 6"/>
                  <a:gd name="T8" fmla="*/ 33 w 60"/>
                  <a:gd name="T9" fmla="*/ 0 h 6"/>
                  <a:gd name="T10" fmla="*/ 51 w 60"/>
                  <a:gd name="T11" fmla="*/ 2 h 6"/>
                  <a:gd name="T12" fmla="*/ 57 w 60"/>
                  <a:gd name="T13" fmla="*/ 3 h 6"/>
                  <a:gd name="T14" fmla="*/ 60 w 60"/>
                  <a:gd name="T15" fmla="*/ 3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6">
                    <a:moveTo>
                      <a:pt x="0" y="6"/>
                    </a:moveTo>
                    <a:lnTo>
                      <a:pt x="0" y="6"/>
                    </a:lnTo>
                    <a:lnTo>
                      <a:pt x="4" y="3"/>
                    </a:lnTo>
                    <a:lnTo>
                      <a:pt x="13" y="2"/>
                    </a:lnTo>
                    <a:lnTo>
                      <a:pt x="33" y="0"/>
                    </a:lnTo>
                    <a:lnTo>
                      <a:pt x="51" y="2"/>
                    </a:lnTo>
                    <a:lnTo>
                      <a:pt x="57" y="3"/>
                    </a:lnTo>
                    <a:lnTo>
                      <a:pt x="6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0" name="Freeform 10251">
                <a:extLst>
                  <a:ext uri="{FF2B5EF4-FFF2-40B4-BE49-F238E27FC236}">
                    <a16:creationId xmlns:a16="http://schemas.microsoft.com/office/drawing/2014/main" id="{C47DA234-B7E3-431F-82EF-2FD1604E3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665"/>
                <a:ext cx="12" cy="12"/>
              </a:xfrm>
              <a:custGeom>
                <a:avLst/>
                <a:gdLst>
                  <a:gd name="T0" fmla="*/ 0 w 12"/>
                  <a:gd name="T1" fmla="*/ 12 h 12"/>
                  <a:gd name="T2" fmla="*/ 0 w 12"/>
                  <a:gd name="T3" fmla="*/ 12 h 12"/>
                  <a:gd name="T4" fmla="*/ 4 w 12"/>
                  <a:gd name="T5" fmla="*/ 9 h 12"/>
                  <a:gd name="T6" fmla="*/ 7 w 12"/>
                  <a:gd name="T7" fmla="*/ 6 h 12"/>
                  <a:gd name="T8" fmla="*/ 12 w 1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12"/>
                    </a:moveTo>
                    <a:lnTo>
                      <a:pt x="0" y="12"/>
                    </a:lnTo>
                    <a:lnTo>
                      <a:pt x="4" y="9"/>
                    </a:lnTo>
                    <a:lnTo>
                      <a:pt x="7" y="6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1" name="Freeform 10252">
                <a:extLst>
                  <a:ext uri="{FF2B5EF4-FFF2-40B4-BE49-F238E27FC236}">
                    <a16:creationId xmlns:a16="http://schemas.microsoft.com/office/drawing/2014/main" id="{AFAD64DB-CCB5-440F-B6FD-F44F99058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818"/>
                <a:ext cx="63" cy="6"/>
              </a:xfrm>
              <a:custGeom>
                <a:avLst/>
                <a:gdLst>
                  <a:gd name="T0" fmla="*/ 0 w 63"/>
                  <a:gd name="T1" fmla="*/ 6 h 6"/>
                  <a:gd name="T2" fmla="*/ 0 w 63"/>
                  <a:gd name="T3" fmla="*/ 6 h 6"/>
                  <a:gd name="T4" fmla="*/ 5 w 63"/>
                  <a:gd name="T5" fmla="*/ 4 h 6"/>
                  <a:gd name="T6" fmla="*/ 12 w 63"/>
                  <a:gd name="T7" fmla="*/ 3 h 6"/>
                  <a:gd name="T8" fmla="*/ 30 w 63"/>
                  <a:gd name="T9" fmla="*/ 0 h 6"/>
                  <a:gd name="T10" fmla="*/ 50 w 63"/>
                  <a:gd name="T11" fmla="*/ 0 h 6"/>
                  <a:gd name="T12" fmla="*/ 57 w 63"/>
                  <a:gd name="T13" fmla="*/ 1 h 6"/>
                  <a:gd name="T14" fmla="*/ 63 w 63"/>
                  <a:gd name="T15" fmla="*/ 3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6">
                    <a:moveTo>
                      <a:pt x="0" y="6"/>
                    </a:moveTo>
                    <a:lnTo>
                      <a:pt x="0" y="6"/>
                    </a:lnTo>
                    <a:lnTo>
                      <a:pt x="5" y="4"/>
                    </a:lnTo>
                    <a:lnTo>
                      <a:pt x="12" y="3"/>
                    </a:lnTo>
                    <a:lnTo>
                      <a:pt x="30" y="0"/>
                    </a:lnTo>
                    <a:lnTo>
                      <a:pt x="50" y="0"/>
                    </a:lnTo>
                    <a:lnTo>
                      <a:pt x="57" y="1"/>
                    </a:lnTo>
                    <a:lnTo>
                      <a:pt x="63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2" name="Freeform 10253">
                <a:extLst>
                  <a:ext uri="{FF2B5EF4-FFF2-40B4-BE49-F238E27FC236}">
                    <a16:creationId xmlns:a16="http://schemas.microsoft.com/office/drawing/2014/main" id="{CF166D00-34E4-4656-AEA4-8C2C5B573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807"/>
                <a:ext cx="12" cy="12"/>
              </a:xfrm>
              <a:custGeom>
                <a:avLst/>
                <a:gdLst>
                  <a:gd name="T0" fmla="*/ 0 w 12"/>
                  <a:gd name="T1" fmla="*/ 12 h 12"/>
                  <a:gd name="T2" fmla="*/ 0 w 12"/>
                  <a:gd name="T3" fmla="*/ 12 h 12"/>
                  <a:gd name="T4" fmla="*/ 4 w 12"/>
                  <a:gd name="T5" fmla="*/ 11 h 12"/>
                  <a:gd name="T6" fmla="*/ 7 w 12"/>
                  <a:gd name="T7" fmla="*/ 6 h 12"/>
                  <a:gd name="T8" fmla="*/ 12 w 1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12"/>
                    </a:moveTo>
                    <a:lnTo>
                      <a:pt x="0" y="12"/>
                    </a:lnTo>
                    <a:lnTo>
                      <a:pt x="4" y="11"/>
                    </a:lnTo>
                    <a:lnTo>
                      <a:pt x="7" y="6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3" name="Freeform 10254">
                <a:extLst>
                  <a:ext uri="{FF2B5EF4-FFF2-40B4-BE49-F238E27FC236}">
                    <a16:creationId xmlns:a16="http://schemas.microsoft.com/office/drawing/2014/main" id="{B5CA80DC-93F8-4C1E-8B30-8686A3D0F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1732"/>
                <a:ext cx="57" cy="23"/>
              </a:xfrm>
              <a:custGeom>
                <a:avLst/>
                <a:gdLst>
                  <a:gd name="T0" fmla="*/ 0 w 57"/>
                  <a:gd name="T1" fmla="*/ 0 h 23"/>
                  <a:gd name="T2" fmla="*/ 0 w 57"/>
                  <a:gd name="T3" fmla="*/ 0 h 23"/>
                  <a:gd name="T4" fmla="*/ 6 w 57"/>
                  <a:gd name="T5" fmla="*/ 0 h 23"/>
                  <a:gd name="T6" fmla="*/ 12 w 57"/>
                  <a:gd name="T7" fmla="*/ 0 h 23"/>
                  <a:gd name="T8" fmla="*/ 30 w 57"/>
                  <a:gd name="T9" fmla="*/ 6 h 23"/>
                  <a:gd name="T10" fmla="*/ 48 w 57"/>
                  <a:gd name="T11" fmla="*/ 14 h 23"/>
                  <a:gd name="T12" fmla="*/ 53 w 57"/>
                  <a:gd name="T13" fmla="*/ 18 h 23"/>
                  <a:gd name="T14" fmla="*/ 57 w 57"/>
                  <a:gd name="T15" fmla="*/ 23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23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30" y="6"/>
                    </a:lnTo>
                    <a:lnTo>
                      <a:pt x="48" y="14"/>
                    </a:lnTo>
                    <a:lnTo>
                      <a:pt x="53" y="18"/>
                    </a:lnTo>
                    <a:lnTo>
                      <a:pt x="57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4" name="Freeform 10255">
                <a:extLst>
                  <a:ext uri="{FF2B5EF4-FFF2-40B4-BE49-F238E27FC236}">
                    <a16:creationId xmlns:a16="http://schemas.microsoft.com/office/drawing/2014/main" id="{7D5C777E-0988-4593-BA5F-657475AE2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638"/>
                <a:ext cx="33" cy="886"/>
              </a:xfrm>
              <a:custGeom>
                <a:avLst/>
                <a:gdLst>
                  <a:gd name="T0" fmla="*/ 19 w 33"/>
                  <a:gd name="T1" fmla="*/ 0 h 886"/>
                  <a:gd name="T2" fmla="*/ 19 w 33"/>
                  <a:gd name="T3" fmla="*/ 0 h 886"/>
                  <a:gd name="T4" fmla="*/ 18 w 33"/>
                  <a:gd name="T5" fmla="*/ 9 h 886"/>
                  <a:gd name="T6" fmla="*/ 19 w 33"/>
                  <a:gd name="T7" fmla="*/ 21 h 886"/>
                  <a:gd name="T8" fmla="*/ 24 w 33"/>
                  <a:gd name="T9" fmla="*/ 48 h 886"/>
                  <a:gd name="T10" fmla="*/ 28 w 33"/>
                  <a:gd name="T11" fmla="*/ 78 h 886"/>
                  <a:gd name="T12" fmla="*/ 31 w 33"/>
                  <a:gd name="T13" fmla="*/ 103 h 886"/>
                  <a:gd name="T14" fmla="*/ 31 w 33"/>
                  <a:gd name="T15" fmla="*/ 103 h 886"/>
                  <a:gd name="T16" fmla="*/ 33 w 33"/>
                  <a:gd name="T17" fmla="*/ 148 h 886"/>
                  <a:gd name="T18" fmla="*/ 31 w 33"/>
                  <a:gd name="T19" fmla="*/ 187 h 886"/>
                  <a:gd name="T20" fmla="*/ 31 w 33"/>
                  <a:gd name="T21" fmla="*/ 187 h 886"/>
                  <a:gd name="T22" fmla="*/ 30 w 33"/>
                  <a:gd name="T23" fmla="*/ 210 h 886"/>
                  <a:gd name="T24" fmla="*/ 28 w 33"/>
                  <a:gd name="T25" fmla="*/ 244 h 886"/>
                  <a:gd name="T26" fmla="*/ 25 w 33"/>
                  <a:gd name="T27" fmla="*/ 282 h 886"/>
                  <a:gd name="T28" fmla="*/ 25 w 33"/>
                  <a:gd name="T29" fmla="*/ 300 h 886"/>
                  <a:gd name="T30" fmla="*/ 27 w 33"/>
                  <a:gd name="T31" fmla="*/ 316 h 886"/>
                  <a:gd name="T32" fmla="*/ 27 w 33"/>
                  <a:gd name="T33" fmla="*/ 316 h 886"/>
                  <a:gd name="T34" fmla="*/ 28 w 33"/>
                  <a:gd name="T35" fmla="*/ 349 h 886"/>
                  <a:gd name="T36" fmla="*/ 30 w 33"/>
                  <a:gd name="T37" fmla="*/ 384 h 886"/>
                  <a:gd name="T38" fmla="*/ 30 w 33"/>
                  <a:gd name="T39" fmla="*/ 415 h 886"/>
                  <a:gd name="T40" fmla="*/ 28 w 33"/>
                  <a:gd name="T41" fmla="*/ 442 h 886"/>
                  <a:gd name="T42" fmla="*/ 28 w 33"/>
                  <a:gd name="T43" fmla="*/ 442 h 886"/>
                  <a:gd name="T44" fmla="*/ 27 w 33"/>
                  <a:gd name="T45" fmla="*/ 454 h 886"/>
                  <a:gd name="T46" fmla="*/ 27 w 33"/>
                  <a:gd name="T47" fmla="*/ 465 h 886"/>
                  <a:gd name="T48" fmla="*/ 30 w 33"/>
                  <a:gd name="T49" fmla="*/ 486 h 886"/>
                  <a:gd name="T50" fmla="*/ 31 w 33"/>
                  <a:gd name="T51" fmla="*/ 510 h 886"/>
                  <a:gd name="T52" fmla="*/ 31 w 33"/>
                  <a:gd name="T53" fmla="*/ 525 h 886"/>
                  <a:gd name="T54" fmla="*/ 30 w 33"/>
                  <a:gd name="T55" fmla="*/ 541 h 886"/>
                  <a:gd name="T56" fmla="*/ 30 w 33"/>
                  <a:gd name="T57" fmla="*/ 541 h 886"/>
                  <a:gd name="T58" fmla="*/ 24 w 33"/>
                  <a:gd name="T59" fmla="*/ 573 h 886"/>
                  <a:gd name="T60" fmla="*/ 18 w 33"/>
                  <a:gd name="T61" fmla="*/ 598 h 886"/>
                  <a:gd name="T62" fmla="*/ 12 w 33"/>
                  <a:gd name="T63" fmla="*/ 622 h 886"/>
                  <a:gd name="T64" fmla="*/ 9 w 33"/>
                  <a:gd name="T65" fmla="*/ 649 h 886"/>
                  <a:gd name="T66" fmla="*/ 9 w 33"/>
                  <a:gd name="T67" fmla="*/ 649 h 886"/>
                  <a:gd name="T68" fmla="*/ 6 w 33"/>
                  <a:gd name="T69" fmla="*/ 678 h 886"/>
                  <a:gd name="T70" fmla="*/ 3 w 33"/>
                  <a:gd name="T71" fmla="*/ 702 h 886"/>
                  <a:gd name="T72" fmla="*/ 1 w 33"/>
                  <a:gd name="T73" fmla="*/ 723 h 886"/>
                  <a:gd name="T74" fmla="*/ 1 w 33"/>
                  <a:gd name="T75" fmla="*/ 733 h 886"/>
                  <a:gd name="T76" fmla="*/ 1 w 33"/>
                  <a:gd name="T77" fmla="*/ 744 h 886"/>
                  <a:gd name="T78" fmla="*/ 1 w 33"/>
                  <a:gd name="T79" fmla="*/ 744 h 886"/>
                  <a:gd name="T80" fmla="*/ 4 w 33"/>
                  <a:gd name="T81" fmla="*/ 766 h 886"/>
                  <a:gd name="T82" fmla="*/ 4 w 33"/>
                  <a:gd name="T83" fmla="*/ 789 h 886"/>
                  <a:gd name="T84" fmla="*/ 4 w 33"/>
                  <a:gd name="T85" fmla="*/ 811 h 886"/>
                  <a:gd name="T86" fmla="*/ 3 w 33"/>
                  <a:gd name="T87" fmla="*/ 834 h 886"/>
                  <a:gd name="T88" fmla="*/ 3 w 33"/>
                  <a:gd name="T89" fmla="*/ 834 h 886"/>
                  <a:gd name="T90" fmla="*/ 0 w 33"/>
                  <a:gd name="T91" fmla="*/ 886 h 8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3" h="886">
                    <a:moveTo>
                      <a:pt x="19" y="0"/>
                    </a:moveTo>
                    <a:lnTo>
                      <a:pt x="19" y="0"/>
                    </a:lnTo>
                    <a:lnTo>
                      <a:pt x="18" y="9"/>
                    </a:lnTo>
                    <a:lnTo>
                      <a:pt x="19" y="21"/>
                    </a:lnTo>
                    <a:lnTo>
                      <a:pt x="24" y="48"/>
                    </a:lnTo>
                    <a:lnTo>
                      <a:pt x="28" y="78"/>
                    </a:lnTo>
                    <a:lnTo>
                      <a:pt x="31" y="103"/>
                    </a:lnTo>
                    <a:lnTo>
                      <a:pt x="33" y="148"/>
                    </a:lnTo>
                    <a:lnTo>
                      <a:pt x="31" y="187"/>
                    </a:lnTo>
                    <a:lnTo>
                      <a:pt x="30" y="210"/>
                    </a:lnTo>
                    <a:lnTo>
                      <a:pt x="28" y="244"/>
                    </a:lnTo>
                    <a:lnTo>
                      <a:pt x="25" y="282"/>
                    </a:lnTo>
                    <a:lnTo>
                      <a:pt x="25" y="300"/>
                    </a:lnTo>
                    <a:lnTo>
                      <a:pt x="27" y="316"/>
                    </a:lnTo>
                    <a:lnTo>
                      <a:pt x="28" y="349"/>
                    </a:lnTo>
                    <a:lnTo>
                      <a:pt x="30" y="384"/>
                    </a:lnTo>
                    <a:lnTo>
                      <a:pt x="30" y="415"/>
                    </a:lnTo>
                    <a:lnTo>
                      <a:pt x="28" y="442"/>
                    </a:lnTo>
                    <a:lnTo>
                      <a:pt x="27" y="454"/>
                    </a:lnTo>
                    <a:lnTo>
                      <a:pt x="27" y="465"/>
                    </a:lnTo>
                    <a:lnTo>
                      <a:pt x="30" y="486"/>
                    </a:lnTo>
                    <a:lnTo>
                      <a:pt x="31" y="510"/>
                    </a:lnTo>
                    <a:lnTo>
                      <a:pt x="31" y="525"/>
                    </a:lnTo>
                    <a:lnTo>
                      <a:pt x="30" y="541"/>
                    </a:lnTo>
                    <a:lnTo>
                      <a:pt x="24" y="573"/>
                    </a:lnTo>
                    <a:lnTo>
                      <a:pt x="18" y="598"/>
                    </a:lnTo>
                    <a:lnTo>
                      <a:pt x="12" y="622"/>
                    </a:lnTo>
                    <a:lnTo>
                      <a:pt x="9" y="649"/>
                    </a:lnTo>
                    <a:lnTo>
                      <a:pt x="6" y="678"/>
                    </a:lnTo>
                    <a:lnTo>
                      <a:pt x="3" y="702"/>
                    </a:lnTo>
                    <a:lnTo>
                      <a:pt x="1" y="723"/>
                    </a:lnTo>
                    <a:lnTo>
                      <a:pt x="1" y="733"/>
                    </a:lnTo>
                    <a:lnTo>
                      <a:pt x="1" y="744"/>
                    </a:lnTo>
                    <a:lnTo>
                      <a:pt x="4" y="766"/>
                    </a:lnTo>
                    <a:lnTo>
                      <a:pt x="4" y="789"/>
                    </a:lnTo>
                    <a:lnTo>
                      <a:pt x="4" y="811"/>
                    </a:lnTo>
                    <a:lnTo>
                      <a:pt x="3" y="834"/>
                    </a:lnTo>
                    <a:lnTo>
                      <a:pt x="0" y="88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5" name="Freeform 10256">
                <a:extLst>
                  <a:ext uri="{FF2B5EF4-FFF2-40B4-BE49-F238E27FC236}">
                    <a16:creationId xmlns:a16="http://schemas.microsoft.com/office/drawing/2014/main" id="{876D9F55-10CF-48D5-BAEA-1C2B378CC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463"/>
                <a:ext cx="68" cy="4"/>
              </a:xfrm>
              <a:custGeom>
                <a:avLst/>
                <a:gdLst>
                  <a:gd name="T0" fmla="*/ 0 w 68"/>
                  <a:gd name="T1" fmla="*/ 4 h 4"/>
                  <a:gd name="T2" fmla="*/ 0 w 68"/>
                  <a:gd name="T3" fmla="*/ 4 h 4"/>
                  <a:gd name="T4" fmla="*/ 5 w 68"/>
                  <a:gd name="T5" fmla="*/ 3 h 4"/>
                  <a:gd name="T6" fmla="*/ 12 w 68"/>
                  <a:gd name="T7" fmla="*/ 1 h 4"/>
                  <a:gd name="T8" fmla="*/ 33 w 68"/>
                  <a:gd name="T9" fmla="*/ 0 h 4"/>
                  <a:gd name="T10" fmla="*/ 56 w 68"/>
                  <a:gd name="T11" fmla="*/ 0 h 4"/>
                  <a:gd name="T12" fmla="*/ 68 w 68"/>
                  <a:gd name="T13" fmla="*/ 1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0" y="4"/>
                    </a:moveTo>
                    <a:lnTo>
                      <a:pt x="0" y="4"/>
                    </a:lnTo>
                    <a:lnTo>
                      <a:pt x="5" y="3"/>
                    </a:lnTo>
                    <a:lnTo>
                      <a:pt x="12" y="1"/>
                    </a:lnTo>
                    <a:lnTo>
                      <a:pt x="33" y="0"/>
                    </a:lnTo>
                    <a:lnTo>
                      <a:pt x="56" y="0"/>
                    </a:lnTo>
                    <a:lnTo>
                      <a:pt x="68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6" name="Freeform 10257">
                <a:extLst>
                  <a:ext uri="{FF2B5EF4-FFF2-40B4-BE49-F238E27FC236}">
                    <a16:creationId xmlns:a16="http://schemas.microsoft.com/office/drawing/2014/main" id="{AA086AF9-5CA4-4064-814E-05993FCB1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346"/>
                <a:ext cx="15" cy="3"/>
              </a:xfrm>
              <a:custGeom>
                <a:avLst/>
                <a:gdLst>
                  <a:gd name="T0" fmla="*/ 0 w 15"/>
                  <a:gd name="T1" fmla="*/ 3 h 3"/>
                  <a:gd name="T2" fmla="*/ 0 w 15"/>
                  <a:gd name="T3" fmla="*/ 3 h 3"/>
                  <a:gd name="T4" fmla="*/ 5 w 15"/>
                  <a:gd name="T5" fmla="*/ 0 h 3"/>
                  <a:gd name="T6" fmla="*/ 9 w 15"/>
                  <a:gd name="T7" fmla="*/ 0 h 3"/>
                  <a:gd name="T8" fmla="*/ 15 w 1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0" y="3"/>
                    </a:moveTo>
                    <a:lnTo>
                      <a:pt x="0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7" name="Freeform 10258">
                <a:extLst>
                  <a:ext uri="{FF2B5EF4-FFF2-40B4-BE49-F238E27FC236}">
                    <a16:creationId xmlns:a16="http://schemas.microsoft.com/office/drawing/2014/main" id="{301A9761-5643-4437-82EE-0B0A28458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136"/>
                <a:ext cx="64" cy="6"/>
              </a:xfrm>
              <a:custGeom>
                <a:avLst/>
                <a:gdLst>
                  <a:gd name="T0" fmla="*/ 0 w 64"/>
                  <a:gd name="T1" fmla="*/ 4 h 6"/>
                  <a:gd name="T2" fmla="*/ 0 w 64"/>
                  <a:gd name="T3" fmla="*/ 4 h 6"/>
                  <a:gd name="T4" fmla="*/ 4 w 64"/>
                  <a:gd name="T5" fmla="*/ 1 h 6"/>
                  <a:gd name="T6" fmla="*/ 13 w 64"/>
                  <a:gd name="T7" fmla="*/ 0 h 6"/>
                  <a:gd name="T8" fmla="*/ 34 w 64"/>
                  <a:gd name="T9" fmla="*/ 1 h 6"/>
                  <a:gd name="T10" fmla="*/ 54 w 64"/>
                  <a:gd name="T11" fmla="*/ 3 h 6"/>
                  <a:gd name="T12" fmla="*/ 64 w 64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6">
                    <a:moveTo>
                      <a:pt x="0" y="4"/>
                    </a:moveTo>
                    <a:lnTo>
                      <a:pt x="0" y="4"/>
                    </a:lnTo>
                    <a:lnTo>
                      <a:pt x="4" y="1"/>
                    </a:lnTo>
                    <a:lnTo>
                      <a:pt x="13" y="0"/>
                    </a:lnTo>
                    <a:lnTo>
                      <a:pt x="34" y="1"/>
                    </a:lnTo>
                    <a:lnTo>
                      <a:pt x="54" y="3"/>
                    </a:lnTo>
                    <a:lnTo>
                      <a:pt x="64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8" name="Freeform 10259">
                <a:extLst>
                  <a:ext uri="{FF2B5EF4-FFF2-40B4-BE49-F238E27FC236}">
                    <a16:creationId xmlns:a16="http://schemas.microsoft.com/office/drawing/2014/main" id="{43DF1D2D-CF66-44CB-A2D3-64D505051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119"/>
                <a:ext cx="58" cy="5"/>
              </a:xfrm>
              <a:custGeom>
                <a:avLst/>
                <a:gdLst>
                  <a:gd name="T0" fmla="*/ 0 w 58"/>
                  <a:gd name="T1" fmla="*/ 3 h 5"/>
                  <a:gd name="T2" fmla="*/ 0 w 58"/>
                  <a:gd name="T3" fmla="*/ 3 h 5"/>
                  <a:gd name="T4" fmla="*/ 13 w 58"/>
                  <a:gd name="T5" fmla="*/ 5 h 5"/>
                  <a:gd name="T6" fmla="*/ 31 w 58"/>
                  <a:gd name="T7" fmla="*/ 3 h 5"/>
                  <a:gd name="T8" fmla="*/ 49 w 58"/>
                  <a:gd name="T9" fmla="*/ 2 h 5"/>
                  <a:gd name="T10" fmla="*/ 58 w 58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5">
                    <a:moveTo>
                      <a:pt x="0" y="3"/>
                    </a:moveTo>
                    <a:lnTo>
                      <a:pt x="0" y="3"/>
                    </a:lnTo>
                    <a:lnTo>
                      <a:pt x="13" y="5"/>
                    </a:lnTo>
                    <a:lnTo>
                      <a:pt x="31" y="3"/>
                    </a:lnTo>
                    <a:lnTo>
                      <a:pt x="49" y="2"/>
                    </a:lnTo>
                    <a:lnTo>
                      <a:pt x="5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9" name="Freeform 10260">
                <a:extLst>
                  <a:ext uri="{FF2B5EF4-FFF2-40B4-BE49-F238E27FC236}">
                    <a16:creationId xmlns:a16="http://schemas.microsoft.com/office/drawing/2014/main" id="{A836CB22-7567-436E-99C6-FF7D96AF7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24"/>
                <a:ext cx="11" cy="9"/>
              </a:xfrm>
              <a:custGeom>
                <a:avLst/>
                <a:gdLst>
                  <a:gd name="T0" fmla="*/ 0 w 11"/>
                  <a:gd name="T1" fmla="*/ 9 h 9"/>
                  <a:gd name="T2" fmla="*/ 0 w 11"/>
                  <a:gd name="T3" fmla="*/ 9 h 9"/>
                  <a:gd name="T4" fmla="*/ 3 w 11"/>
                  <a:gd name="T5" fmla="*/ 4 h 9"/>
                  <a:gd name="T6" fmla="*/ 8 w 11"/>
                  <a:gd name="T7" fmla="*/ 1 h 9"/>
                  <a:gd name="T8" fmla="*/ 11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9"/>
                    </a:moveTo>
                    <a:lnTo>
                      <a:pt x="0" y="9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0" name="Freeform 10261">
                <a:extLst>
                  <a:ext uri="{FF2B5EF4-FFF2-40B4-BE49-F238E27FC236}">
                    <a16:creationId xmlns:a16="http://schemas.microsoft.com/office/drawing/2014/main" id="{16321F92-E712-4DE7-AE53-C52ECC1FB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011"/>
                <a:ext cx="60" cy="8"/>
              </a:xfrm>
              <a:custGeom>
                <a:avLst/>
                <a:gdLst>
                  <a:gd name="T0" fmla="*/ 0 w 60"/>
                  <a:gd name="T1" fmla="*/ 0 h 8"/>
                  <a:gd name="T2" fmla="*/ 0 w 60"/>
                  <a:gd name="T3" fmla="*/ 0 h 8"/>
                  <a:gd name="T4" fmla="*/ 4 w 60"/>
                  <a:gd name="T5" fmla="*/ 2 h 8"/>
                  <a:gd name="T6" fmla="*/ 12 w 60"/>
                  <a:gd name="T7" fmla="*/ 3 h 8"/>
                  <a:gd name="T8" fmla="*/ 30 w 60"/>
                  <a:gd name="T9" fmla="*/ 6 h 8"/>
                  <a:gd name="T10" fmla="*/ 48 w 60"/>
                  <a:gd name="T11" fmla="*/ 8 h 8"/>
                  <a:gd name="T12" fmla="*/ 60 w 60"/>
                  <a:gd name="T13" fmla="*/ 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12" y="3"/>
                    </a:lnTo>
                    <a:lnTo>
                      <a:pt x="30" y="6"/>
                    </a:lnTo>
                    <a:lnTo>
                      <a:pt x="48" y="8"/>
                    </a:lnTo>
                    <a:lnTo>
                      <a:pt x="6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1" name="Freeform 10262">
                <a:extLst>
                  <a:ext uri="{FF2B5EF4-FFF2-40B4-BE49-F238E27FC236}">
                    <a16:creationId xmlns:a16="http://schemas.microsoft.com/office/drawing/2014/main" id="{825ACEE3-BD28-43C7-A194-62E91DAAA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923"/>
                <a:ext cx="16" cy="6"/>
              </a:xfrm>
              <a:custGeom>
                <a:avLst/>
                <a:gdLst>
                  <a:gd name="T0" fmla="*/ 0 w 16"/>
                  <a:gd name="T1" fmla="*/ 0 h 6"/>
                  <a:gd name="T2" fmla="*/ 0 w 16"/>
                  <a:gd name="T3" fmla="*/ 0 h 6"/>
                  <a:gd name="T4" fmla="*/ 6 w 16"/>
                  <a:gd name="T5" fmla="*/ 4 h 6"/>
                  <a:gd name="T6" fmla="*/ 10 w 16"/>
                  <a:gd name="T7" fmla="*/ 6 h 6"/>
                  <a:gd name="T8" fmla="*/ 16 w 16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lnTo>
                      <a:pt x="0" y="0"/>
                    </a:lnTo>
                    <a:lnTo>
                      <a:pt x="6" y="4"/>
                    </a:lnTo>
                    <a:lnTo>
                      <a:pt x="10" y="6"/>
                    </a:lnTo>
                    <a:lnTo>
                      <a:pt x="16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2" name="Freeform 10263">
                <a:extLst>
                  <a:ext uri="{FF2B5EF4-FFF2-40B4-BE49-F238E27FC236}">
                    <a16:creationId xmlns:a16="http://schemas.microsoft.com/office/drawing/2014/main" id="{C8B85FF6-1F89-4012-B94E-CE0510D2D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675"/>
                <a:ext cx="58" cy="20"/>
              </a:xfrm>
              <a:custGeom>
                <a:avLst/>
                <a:gdLst>
                  <a:gd name="T0" fmla="*/ 0 w 58"/>
                  <a:gd name="T1" fmla="*/ 20 h 20"/>
                  <a:gd name="T2" fmla="*/ 0 w 58"/>
                  <a:gd name="T3" fmla="*/ 20 h 20"/>
                  <a:gd name="T4" fmla="*/ 12 w 58"/>
                  <a:gd name="T5" fmla="*/ 15 h 20"/>
                  <a:gd name="T6" fmla="*/ 28 w 58"/>
                  <a:gd name="T7" fmla="*/ 8 h 20"/>
                  <a:gd name="T8" fmla="*/ 46 w 58"/>
                  <a:gd name="T9" fmla="*/ 2 h 20"/>
                  <a:gd name="T10" fmla="*/ 52 w 58"/>
                  <a:gd name="T11" fmla="*/ 0 h 20"/>
                  <a:gd name="T12" fmla="*/ 58 w 58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20">
                    <a:moveTo>
                      <a:pt x="0" y="20"/>
                    </a:moveTo>
                    <a:lnTo>
                      <a:pt x="0" y="20"/>
                    </a:lnTo>
                    <a:lnTo>
                      <a:pt x="12" y="15"/>
                    </a:lnTo>
                    <a:lnTo>
                      <a:pt x="28" y="8"/>
                    </a:lnTo>
                    <a:lnTo>
                      <a:pt x="46" y="2"/>
                    </a:lnTo>
                    <a:lnTo>
                      <a:pt x="52" y="0"/>
                    </a:lnTo>
                    <a:lnTo>
                      <a:pt x="5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3" name="Freeform 10264">
                <a:extLst>
                  <a:ext uri="{FF2B5EF4-FFF2-40B4-BE49-F238E27FC236}">
                    <a16:creationId xmlns:a16="http://schemas.microsoft.com/office/drawing/2014/main" id="{61D29423-FADD-4873-8E5D-88C505149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1851"/>
                <a:ext cx="48" cy="16"/>
              </a:xfrm>
              <a:custGeom>
                <a:avLst/>
                <a:gdLst>
                  <a:gd name="T0" fmla="*/ 0 w 48"/>
                  <a:gd name="T1" fmla="*/ 0 h 16"/>
                  <a:gd name="T2" fmla="*/ 0 w 48"/>
                  <a:gd name="T3" fmla="*/ 0 h 16"/>
                  <a:gd name="T4" fmla="*/ 4 w 48"/>
                  <a:gd name="T5" fmla="*/ 3 h 16"/>
                  <a:gd name="T6" fmla="*/ 9 w 48"/>
                  <a:gd name="T7" fmla="*/ 6 h 16"/>
                  <a:gd name="T8" fmla="*/ 24 w 48"/>
                  <a:gd name="T9" fmla="*/ 10 h 16"/>
                  <a:gd name="T10" fmla="*/ 39 w 48"/>
                  <a:gd name="T11" fmla="*/ 15 h 16"/>
                  <a:gd name="T12" fmla="*/ 48 w 48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6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9" y="6"/>
                    </a:lnTo>
                    <a:lnTo>
                      <a:pt x="24" y="10"/>
                    </a:lnTo>
                    <a:lnTo>
                      <a:pt x="39" y="15"/>
                    </a:lnTo>
                    <a:lnTo>
                      <a:pt x="48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4" name="Freeform 10265">
                <a:extLst>
                  <a:ext uri="{FF2B5EF4-FFF2-40B4-BE49-F238E27FC236}">
                    <a16:creationId xmlns:a16="http://schemas.microsoft.com/office/drawing/2014/main" id="{EC486542-921C-47A9-BD44-0E2A984B4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678"/>
                <a:ext cx="18" cy="813"/>
              </a:xfrm>
              <a:custGeom>
                <a:avLst/>
                <a:gdLst>
                  <a:gd name="T0" fmla="*/ 2 w 18"/>
                  <a:gd name="T1" fmla="*/ 0 h 813"/>
                  <a:gd name="T2" fmla="*/ 2 w 18"/>
                  <a:gd name="T3" fmla="*/ 0 h 813"/>
                  <a:gd name="T4" fmla="*/ 3 w 18"/>
                  <a:gd name="T5" fmla="*/ 15 h 813"/>
                  <a:gd name="T6" fmla="*/ 5 w 18"/>
                  <a:gd name="T7" fmla="*/ 38 h 813"/>
                  <a:gd name="T8" fmla="*/ 9 w 18"/>
                  <a:gd name="T9" fmla="*/ 77 h 813"/>
                  <a:gd name="T10" fmla="*/ 9 w 18"/>
                  <a:gd name="T11" fmla="*/ 77 h 813"/>
                  <a:gd name="T12" fmla="*/ 9 w 18"/>
                  <a:gd name="T13" fmla="*/ 116 h 813"/>
                  <a:gd name="T14" fmla="*/ 12 w 18"/>
                  <a:gd name="T15" fmla="*/ 138 h 813"/>
                  <a:gd name="T16" fmla="*/ 15 w 18"/>
                  <a:gd name="T17" fmla="*/ 156 h 813"/>
                  <a:gd name="T18" fmla="*/ 15 w 18"/>
                  <a:gd name="T19" fmla="*/ 156 h 813"/>
                  <a:gd name="T20" fmla="*/ 18 w 18"/>
                  <a:gd name="T21" fmla="*/ 165 h 813"/>
                  <a:gd name="T22" fmla="*/ 18 w 18"/>
                  <a:gd name="T23" fmla="*/ 176 h 813"/>
                  <a:gd name="T24" fmla="*/ 18 w 18"/>
                  <a:gd name="T25" fmla="*/ 203 h 813"/>
                  <a:gd name="T26" fmla="*/ 15 w 18"/>
                  <a:gd name="T27" fmla="*/ 251 h 813"/>
                  <a:gd name="T28" fmla="*/ 15 w 18"/>
                  <a:gd name="T29" fmla="*/ 251 h 813"/>
                  <a:gd name="T30" fmla="*/ 12 w 18"/>
                  <a:gd name="T31" fmla="*/ 303 h 813"/>
                  <a:gd name="T32" fmla="*/ 9 w 18"/>
                  <a:gd name="T33" fmla="*/ 356 h 813"/>
                  <a:gd name="T34" fmla="*/ 9 w 18"/>
                  <a:gd name="T35" fmla="*/ 356 h 813"/>
                  <a:gd name="T36" fmla="*/ 8 w 18"/>
                  <a:gd name="T37" fmla="*/ 374 h 813"/>
                  <a:gd name="T38" fmla="*/ 11 w 18"/>
                  <a:gd name="T39" fmla="*/ 398 h 813"/>
                  <a:gd name="T40" fmla="*/ 12 w 18"/>
                  <a:gd name="T41" fmla="*/ 425 h 813"/>
                  <a:gd name="T42" fmla="*/ 12 w 18"/>
                  <a:gd name="T43" fmla="*/ 438 h 813"/>
                  <a:gd name="T44" fmla="*/ 11 w 18"/>
                  <a:gd name="T45" fmla="*/ 450 h 813"/>
                  <a:gd name="T46" fmla="*/ 11 w 18"/>
                  <a:gd name="T47" fmla="*/ 450 h 813"/>
                  <a:gd name="T48" fmla="*/ 9 w 18"/>
                  <a:gd name="T49" fmla="*/ 473 h 813"/>
                  <a:gd name="T50" fmla="*/ 11 w 18"/>
                  <a:gd name="T51" fmla="*/ 492 h 813"/>
                  <a:gd name="T52" fmla="*/ 11 w 18"/>
                  <a:gd name="T53" fmla="*/ 512 h 813"/>
                  <a:gd name="T54" fmla="*/ 8 w 18"/>
                  <a:gd name="T55" fmla="*/ 533 h 813"/>
                  <a:gd name="T56" fmla="*/ 8 w 18"/>
                  <a:gd name="T57" fmla="*/ 533 h 813"/>
                  <a:gd name="T58" fmla="*/ 5 w 18"/>
                  <a:gd name="T59" fmla="*/ 557 h 813"/>
                  <a:gd name="T60" fmla="*/ 2 w 18"/>
                  <a:gd name="T61" fmla="*/ 584 h 813"/>
                  <a:gd name="T62" fmla="*/ 0 w 18"/>
                  <a:gd name="T63" fmla="*/ 609 h 813"/>
                  <a:gd name="T64" fmla="*/ 2 w 18"/>
                  <a:gd name="T65" fmla="*/ 626 h 813"/>
                  <a:gd name="T66" fmla="*/ 2 w 18"/>
                  <a:gd name="T67" fmla="*/ 626 h 813"/>
                  <a:gd name="T68" fmla="*/ 5 w 18"/>
                  <a:gd name="T69" fmla="*/ 644 h 813"/>
                  <a:gd name="T70" fmla="*/ 5 w 18"/>
                  <a:gd name="T71" fmla="*/ 660 h 813"/>
                  <a:gd name="T72" fmla="*/ 5 w 18"/>
                  <a:gd name="T73" fmla="*/ 660 h 813"/>
                  <a:gd name="T74" fmla="*/ 11 w 18"/>
                  <a:gd name="T75" fmla="*/ 692 h 813"/>
                  <a:gd name="T76" fmla="*/ 14 w 18"/>
                  <a:gd name="T77" fmla="*/ 711 h 813"/>
                  <a:gd name="T78" fmla="*/ 15 w 18"/>
                  <a:gd name="T79" fmla="*/ 729 h 813"/>
                  <a:gd name="T80" fmla="*/ 15 w 18"/>
                  <a:gd name="T81" fmla="*/ 729 h 813"/>
                  <a:gd name="T82" fmla="*/ 14 w 18"/>
                  <a:gd name="T83" fmla="*/ 752 h 813"/>
                  <a:gd name="T84" fmla="*/ 12 w 18"/>
                  <a:gd name="T85" fmla="*/ 779 h 813"/>
                  <a:gd name="T86" fmla="*/ 9 w 18"/>
                  <a:gd name="T87" fmla="*/ 813 h 81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8" h="813">
                    <a:moveTo>
                      <a:pt x="2" y="0"/>
                    </a:moveTo>
                    <a:lnTo>
                      <a:pt x="2" y="0"/>
                    </a:lnTo>
                    <a:lnTo>
                      <a:pt x="3" y="15"/>
                    </a:lnTo>
                    <a:lnTo>
                      <a:pt x="5" y="38"/>
                    </a:lnTo>
                    <a:lnTo>
                      <a:pt x="9" y="77"/>
                    </a:lnTo>
                    <a:lnTo>
                      <a:pt x="9" y="116"/>
                    </a:lnTo>
                    <a:lnTo>
                      <a:pt x="12" y="138"/>
                    </a:lnTo>
                    <a:lnTo>
                      <a:pt x="15" y="156"/>
                    </a:lnTo>
                    <a:lnTo>
                      <a:pt x="18" y="165"/>
                    </a:lnTo>
                    <a:lnTo>
                      <a:pt x="18" y="176"/>
                    </a:lnTo>
                    <a:lnTo>
                      <a:pt x="18" y="203"/>
                    </a:lnTo>
                    <a:lnTo>
                      <a:pt x="15" y="251"/>
                    </a:lnTo>
                    <a:lnTo>
                      <a:pt x="12" y="303"/>
                    </a:lnTo>
                    <a:lnTo>
                      <a:pt x="9" y="356"/>
                    </a:lnTo>
                    <a:lnTo>
                      <a:pt x="8" y="374"/>
                    </a:lnTo>
                    <a:lnTo>
                      <a:pt x="11" y="398"/>
                    </a:lnTo>
                    <a:lnTo>
                      <a:pt x="12" y="425"/>
                    </a:lnTo>
                    <a:lnTo>
                      <a:pt x="12" y="438"/>
                    </a:lnTo>
                    <a:lnTo>
                      <a:pt x="11" y="450"/>
                    </a:lnTo>
                    <a:lnTo>
                      <a:pt x="9" y="473"/>
                    </a:lnTo>
                    <a:lnTo>
                      <a:pt x="11" y="492"/>
                    </a:lnTo>
                    <a:lnTo>
                      <a:pt x="11" y="512"/>
                    </a:lnTo>
                    <a:lnTo>
                      <a:pt x="8" y="533"/>
                    </a:lnTo>
                    <a:lnTo>
                      <a:pt x="5" y="557"/>
                    </a:lnTo>
                    <a:lnTo>
                      <a:pt x="2" y="584"/>
                    </a:lnTo>
                    <a:lnTo>
                      <a:pt x="0" y="609"/>
                    </a:lnTo>
                    <a:lnTo>
                      <a:pt x="2" y="626"/>
                    </a:lnTo>
                    <a:lnTo>
                      <a:pt x="5" y="644"/>
                    </a:lnTo>
                    <a:lnTo>
                      <a:pt x="5" y="660"/>
                    </a:lnTo>
                    <a:lnTo>
                      <a:pt x="11" y="692"/>
                    </a:lnTo>
                    <a:lnTo>
                      <a:pt x="14" y="711"/>
                    </a:lnTo>
                    <a:lnTo>
                      <a:pt x="15" y="729"/>
                    </a:lnTo>
                    <a:lnTo>
                      <a:pt x="14" y="752"/>
                    </a:lnTo>
                    <a:lnTo>
                      <a:pt x="12" y="779"/>
                    </a:lnTo>
                    <a:lnTo>
                      <a:pt x="9" y="8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5" name="Freeform 10266">
                <a:extLst>
                  <a:ext uri="{FF2B5EF4-FFF2-40B4-BE49-F238E27FC236}">
                    <a16:creationId xmlns:a16="http://schemas.microsoft.com/office/drawing/2014/main" id="{EAC0D8B8-E1AC-4F5B-8680-D351193E4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457"/>
                <a:ext cx="37" cy="6"/>
              </a:xfrm>
              <a:custGeom>
                <a:avLst/>
                <a:gdLst>
                  <a:gd name="T0" fmla="*/ 0 w 37"/>
                  <a:gd name="T1" fmla="*/ 0 h 6"/>
                  <a:gd name="T2" fmla="*/ 0 w 37"/>
                  <a:gd name="T3" fmla="*/ 0 h 6"/>
                  <a:gd name="T4" fmla="*/ 7 w 37"/>
                  <a:gd name="T5" fmla="*/ 3 h 6"/>
                  <a:gd name="T6" fmla="*/ 19 w 37"/>
                  <a:gd name="T7" fmla="*/ 4 h 6"/>
                  <a:gd name="T8" fmla="*/ 30 w 37"/>
                  <a:gd name="T9" fmla="*/ 6 h 6"/>
                  <a:gd name="T10" fmla="*/ 37 w 37"/>
                  <a:gd name="T11" fmla="*/ 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6">
                    <a:moveTo>
                      <a:pt x="0" y="0"/>
                    </a:moveTo>
                    <a:lnTo>
                      <a:pt x="0" y="0"/>
                    </a:lnTo>
                    <a:lnTo>
                      <a:pt x="7" y="3"/>
                    </a:lnTo>
                    <a:lnTo>
                      <a:pt x="19" y="4"/>
                    </a:lnTo>
                    <a:lnTo>
                      <a:pt x="30" y="6"/>
                    </a:lnTo>
                    <a:lnTo>
                      <a:pt x="37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6" name="Freeform 10267">
                <a:extLst>
                  <a:ext uri="{FF2B5EF4-FFF2-40B4-BE49-F238E27FC236}">
                    <a16:creationId xmlns:a16="http://schemas.microsoft.com/office/drawing/2014/main" id="{76B255E3-5CB4-4855-BF32-6EE627BEA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361"/>
                <a:ext cx="43" cy="18"/>
              </a:xfrm>
              <a:custGeom>
                <a:avLst/>
                <a:gdLst>
                  <a:gd name="T0" fmla="*/ 0 w 43"/>
                  <a:gd name="T1" fmla="*/ 18 h 18"/>
                  <a:gd name="T2" fmla="*/ 0 w 43"/>
                  <a:gd name="T3" fmla="*/ 18 h 18"/>
                  <a:gd name="T4" fmla="*/ 10 w 43"/>
                  <a:gd name="T5" fmla="*/ 12 h 18"/>
                  <a:gd name="T6" fmla="*/ 24 w 43"/>
                  <a:gd name="T7" fmla="*/ 6 h 18"/>
                  <a:gd name="T8" fmla="*/ 37 w 43"/>
                  <a:gd name="T9" fmla="*/ 1 h 18"/>
                  <a:gd name="T10" fmla="*/ 43 w 43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8">
                    <a:moveTo>
                      <a:pt x="0" y="18"/>
                    </a:moveTo>
                    <a:lnTo>
                      <a:pt x="0" y="18"/>
                    </a:lnTo>
                    <a:lnTo>
                      <a:pt x="10" y="12"/>
                    </a:lnTo>
                    <a:lnTo>
                      <a:pt x="24" y="6"/>
                    </a:lnTo>
                    <a:lnTo>
                      <a:pt x="37" y="1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7" name="Freeform 10268">
                <a:extLst>
                  <a:ext uri="{FF2B5EF4-FFF2-40B4-BE49-F238E27FC236}">
                    <a16:creationId xmlns:a16="http://schemas.microsoft.com/office/drawing/2014/main" id="{5BB8FB5D-FCDF-4CAD-8133-6BC5C59D7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939"/>
                <a:ext cx="9" cy="9"/>
              </a:xfrm>
              <a:custGeom>
                <a:avLst/>
                <a:gdLst>
                  <a:gd name="T0" fmla="*/ 0 w 9"/>
                  <a:gd name="T1" fmla="*/ 9 h 9"/>
                  <a:gd name="T2" fmla="*/ 0 w 9"/>
                  <a:gd name="T3" fmla="*/ 9 h 9"/>
                  <a:gd name="T4" fmla="*/ 3 w 9"/>
                  <a:gd name="T5" fmla="*/ 6 h 9"/>
                  <a:gd name="T6" fmla="*/ 6 w 9"/>
                  <a:gd name="T7" fmla="*/ 3 h 9"/>
                  <a:gd name="T8" fmla="*/ 9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lnTo>
                      <a:pt x="0" y="9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8" name="Freeform 10269">
                <a:extLst>
                  <a:ext uri="{FF2B5EF4-FFF2-40B4-BE49-F238E27FC236}">
                    <a16:creationId xmlns:a16="http://schemas.microsoft.com/office/drawing/2014/main" id="{760E27F4-3DDF-4F1F-A00A-49458B12F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864"/>
                <a:ext cx="67" cy="9"/>
              </a:xfrm>
              <a:custGeom>
                <a:avLst/>
                <a:gdLst>
                  <a:gd name="T0" fmla="*/ 0 w 67"/>
                  <a:gd name="T1" fmla="*/ 0 h 9"/>
                  <a:gd name="T2" fmla="*/ 0 w 67"/>
                  <a:gd name="T3" fmla="*/ 0 h 9"/>
                  <a:gd name="T4" fmla="*/ 6 w 67"/>
                  <a:gd name="T5" fmla="*/ 0 h 9"/>
                  <a:gd name="T6" fmla="*/ 13 w 67"/>
                  <a:gd name="T7" fmla="*/ 0 h 9"/>
                  <a:gd name="T8" fmla="*/ 34 w 67"/>
                  <a:gd name="T9" fmla="*/ 5 h 9"/>
                  <a:gd name="T10" fmla="*/ 55 w 67"/>
                  <a:gd name="T11" fmla="*/ 9 h 9"/>
                  <a:gd name="T12" fmla="*/ 63 w 67"/>
                  <a:gd name="T13" fmla="*/ 9 h 9"/>
                  <a:gd name="T14" fmla="*/ 67 w 67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9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3" y="0"/>
                    </a:lnTo>
                    <a:lnTo>
                      <a:pt x="34" y="5"/>
                    </a:lnTo>
                    <a:lnTo>
                      <a:pt x="55" y="9"/>
                    </a:lnTo>
                    <a:lnTo>
                      <a:pt x="63" y="9"/>
                    </a:lnTo>
                    <a:lnTo>
                      <a:pt x="67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9" name="Freeform 10270">
                <a:extLst>
                  <a:ext uri="{FF2B5EF4-FFF2-40B4-BE49-F238E27FC236}">
                    <a16:creationId xmlns:a16="http://schemas.microsoft.com/office/drawing/2014/main" id="{520A4BD5-301E-440A-B821-FD37F50B3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873"/>
                <a:ext cx="8" cy="9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0 h 9"/>
                  <a:gd name="T4" fmla="*/ 3 w 8"/>
                  <a:gd name="T5" fmla="*/ 2 h 9"/>
                  <a:gd name="T6" fmla="*/ 6 w 8"/>
                  <a:gd name="T7" fmla="*/ 3 h 9"/>
                  <a:gd name="T8" fmla="*/ 8 w 8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6" y="3"/>
                    </a:lnTo>
                    <a:lnTo>
                      <a:pt x="8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0" name="Freeform 10271">
                <a:extLst>
                  <a:ext uri="{FF2B5EF4-FFF2-40B4-BE49-F238E27FC236}">
                    <a16:creationId xmlns:a16="http://schemas.microsoft.com/office/drawing/2014/main" id="{F1CD1A7F-A50C-4883-840D-9E925519D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1797"/>
                <a:ext cx="15" cy="10"/>
              </a:xfrm>
              <a:custGeom>
                <a:avLst/>
                <a:gdLst>
                  <a:gd name="T0" fmla="*/ 0 w 15"/>
                  <a:gd name="T1" fmla="*/ 0 h 10"/>
                  <a:gd name="T2" fmla="*/ 0 w 15"/>
                  <a:gd name="T3" fmla="*/ 0 h 10"/>
                  <a:gd name="T4" fmla="*/ 6 w 15"/>
                  <a:gd name="T5" fmla="*/ 7 h 10"/>
                  <a:gd name="T6" fmla="*/ 9 w 15"/>
                  <a:gd name="T7" fmla="*/ 10 h 10"/>
                  <a:gd name="T8" fmla="*/ 15 w 15"/>
                  <a:gd name="T9" fmla="*/ 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0" y="0"/>
                    </a:moveTo>
                    <a:lnTo>
                      <a:pt x="0" y="0"/>
                    </a:lnTo>
                    <a:lnTo>
                      <a:pt x="6" y="7"/>
                    </a:lnTo>
                    <a:lnTo>
                      <a:pt x="9" y="10"/>
                    </a:lnTo>
                    <a:lnTo>
                      <a:pt x="15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1" name="Freeform 10272">
                <a:extLst>
                  <a:ext uri="{FF2B5EF4-FFF2-40B4-BE49-F238E27FC236}">
                    <a16:creationId xmlns:a16="http://schemas.microsoft.com/office/drawing/2014/main" id="{7CDFA8F9-67F7-400C-8E46-08EA7B363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1717"/>
                <a:ext cx="20" cy="761"/>
              </a:xfrm>
              <a:custGeom>
                <a:avLst/>
                <a:gdLst>
                  <a:gd name="T0" fmla="*/ 0 w 20"/>
                  <a:gd name="T1" fmla="*/ 0 h 761"/>
                  <a:gd name="T2" fmla="*/ 0 w 20"/>
                  <a:gd name="T3" fmla="*/ 0 h 761"/>
                  <a:gd name="T4" fmla="*/ 6 w 20"/>
                  <a:gd name="T5" fmla="*/ 12 h 761"/>
                  <a:gd name="T6" fmla="*/ 11 w 20"/>
                  <a:gd name="T7" fmla="*/ 29 h 761"/>
                  <a:gd name="T8" fmla="*/ 15 w 20"/>
                  <a:gd name="T9" fmla="*/ 47 h 761"/>
                  <a:gd name="T10" fmla="*/ 17 w 20"/>
                  <a:gd name="T11" fmla="*/ 62 h 761"/>
                  <a:gd name="T12" fmla="*/ 17 w 20"/>
                  <a:gd name="T13" fmla="*/ 62 h 761"/>
                  <a:gd name="T14" fmla="*/ 17 w 20"/>
                  <a:gd name="T15" fmla="*/ 113 h 761"/>
                  <a:gd name="T16" fmla="*/ 18 w 20"/>
                  <a:gd name="T17" fmla="*/ 144 h 761"/>
                  <a:gd name="T18" fmla="*/ 20 w 20"/>
                  <a:gd name="T19" fmla="*/ 167 h 761"/>
                  <a:gd name="T20" fmla="*/ 20 w 20"/>
                  <a:gd name="T21" fmla="*/ 167 h 761"/>
                  <a:gd name="T22" fmla="*/ 20 w 20"/>
                  <a:gd name="T23" fmla="*/ 183 h 761"/>
                  <a:gd name="T24" fmla="*/ 20 w 20"/>
                  <a:gd name="T25" fmla="*/ 206 h 761"/>
                  <a:gd name="T26" fmla="*/ 17 w 20"/>
                  <a:gd name="T27" fmla="*/ 246 h 761"/>
                  <a:gd name="T28" fmla="*/ 17 w 20"/>
                  <a:gd name="T29" fmla="*/ 246 h 761"/>
                  <a:gd name="T30" fmla="*/ 15 w 20"/>
                  <a:gd name="T31" fmla="*/ 260 h 761"/>
                  <a:gd name="T32" fmla="*/ 17 w 20"/>
                  <a:gd name="T33" fmla="*/ 267 h 761"/>
                  <a:gd name="T34" fmla="*/ 20 w 20"/>
                  <a:gd name="T35" fmla="*/ 279 h 761"/>
                  <a:gd name="T36" fmla="*/ 20 w 20"/>
                  <a:gd name="T37" fmla="*/ 279 h 761"/>
                  <a:gd name="T38" fmla="*/ 20 w 20"/>
                  <a:gd name="T39" fmla="*/ 294 h 761"/>
                  <a:gd name="T40" fmla="*/ 18 w 20"/>
                  <a:gd name="T41" fmla="*/ 317 h 761"/>
                  <a:gd name="T42" fmla="*/ 15 w 20"/>
                  <a:gd name="T43" fmla="*/ 362 h 761"/>
                  <a:gd name="T44" fmla="*/ 15 w 20"/>
                  <a:gd name="T45" fmla="*/ 362 h 761"/>
                  <a:gd name="T46" fmla="*/ 15 w 20"/>
                  <a:gd name="T47" fmla="*/ 404 h 761"/>
                  <a:gd name="T48" fmla="*/ 17 w 20"/>
                  <a:gd name="T49" fmla="*/ 426 h 761"/>
                  <a:gd name="T50" fmla="*/ 20 w 20"/>
                  <a:gd name="T51" fmla="*/ 444 h 761"/>
                  <a:gd name="T52" fmla="*/ 20 w 20"/>
                  <a:gd name="T53" fmla="*/ 444 h 761"/>
                  <a:gd name="T54" fmla="*/ 20 w 20"/>
                  <a:gd name="T55" fmla="*/ 453 h 761"/>
                  <a:gd name="T56" fmla="*/ 20 w 20"/>
                  <a:gd name="T57" fmla="*/ 461 h 761"/>
                  <a:gd name="T58" fmla="*/ 17 w 20"/>
                  <a:gd name="T59" fmla="*/ 479 h 761"/>
                  <a:gd name="T60" fmla="*/ 12 w 20"/>
                  <a:gd name="T61" fmla="*/ 501 h 761"/>
                  <a:gd name="T62" fmla="*/ 11 w 20"/>
                  <a:gd name="T63" fmla="*/ 515 h 761"/>
                  <a:gd name="T64" fmla="*/ 9 w 20"/>
                  <a:gd name="T65" fmla="*/ 531 h 761"/>
                  <a:gd name="T66" fmla="*/ 9 w 20"/>
                  <a:gd name="T67" fmla="*/ 531 h 761"/>
                  <a:gd name="T68" fmla="*/ 8 w 20"/>
                  <a:gd name="T69" fmla="*/ 564 h 761"/>
                  <a:gd name="T70" fmla="*/ 6 w 20"/>
                  <a:gd name="T71" fmla="*/ 596 h 761"/>
                  <a:gd name="T72" fmla="*/ 5 w 20"/>
                  <a:gd name="T73" fmla="*/ 624 h 761"/>
                  <a:gd name="T74" fmla="*/ 5 w 20"/>
                  <a:gd name="T75" fmla="*/ 648 h 761"/>
                  <a:gd name="T76" fmla="*/ 5 w 20"/>
                  <a:gd name="T77" fmla="*/ 648 h 761"/>
                  <a:gd name="T78" fmla="*/ 9 w 20"/>
                  <a:gd name="T79" fmla="*/ 713 h 761"/>
                  <a:gd name="T80" fmla="*/ 12 w 20"/>
                  <a:gd name="T81" fmla="*/ 761 h 76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0" h="761">
                    <a:moveTo>
                      <a:pt x="0" y="0"/>
                    </a:moveTo>
                    <a:lnTo>
                      <a:pt x="0" y="0"/>
                    </a:lnTo>
                    <a:lnTo>
                      <a:pt x="6" y="12"/>
                    </a:lnTo>
                    <a:lnTo>
                      <a:pt x="11" y="29"/>
                    </a:lnTo>
                    <a:lnTo>
                      <a:pt x="15" y="47"/>
                    </a:lnTo>
                    <a:lnTo>
                      <a:pt x="17" y="62"/>
                    </a:lnTo>
                    <a:lnTo>
                      <a:pt x="17" y="113"/>
                    </a:lnTo>
                    <a:lnTo>
                      <a:pt x="18" y="144"/>
                    </a:lnTo>
                    <a:lnTo>
                      <a:pt x="20" y="167"/>
                    </a:lnTo>
                    <a:lnTo>
                      <a:pt x="20" y="183"/>
                    </a:lnTo>
                    <a:lnTo>
                      <a:pt x="20" y="206"/>
                    </a:lnTo>
                    <a:lnTo>
                      <a:pt x="17" y="246"/>
                    </a:lnTo>
                    <a:lnTo>
                      <a:pt x="15" y="260"/>
                    </a:lnTo>
                    <a:lnTo>
                      <a:pt x="17" y="267"/>
                    </a:lnTo>
                    <a:lnTo>
                      <a:pt x="20" y="279"/>
                    </a:lnTo>
                    <a:lnTo>
                      <a:pt x="20" y="294"/>
                    </a:lnTo>
                    <a:lnTo>
                      <a:pt x="18" y="317"/>
                    </a:lnTo>
                    <a:lnTo>
                      <a:pt x="15" y="362"/>
                    </a:lnTo>
                    <a:lnTo>
                      <a:pt x="15" y="404"/>
                    </a:lnTo>
                    <a:lnTo>
                      <a:pt x="17" y="426"/>
                    </a:lnTo>
                    <a:lnTo>
                      <a:pt x="20" y="444"/>
                    </a:lnTo>
                    <a:lnTo>
                      <a:pt x="20" y="453"/>
                    </a:lnTo>
                    <a:lnTo>
                      <a:pt x="20" y="461"/>
                    </a:lnTo>
                    <a:lnTo>
                      <a:pt x="17" y="479"/>
                    </a:lnTo>
                    <a:lnTo>
                      <a:pt x="12" y="501"/>
                    </a:lnTo>
                    <a:lnTo>
                      <a:pt x="11" y="515"/>
                    </a:lnTo>
                    <a:lnTo>
                      <a:pt x="9" y="531"/>
                    </a:lnTo>
                    <a:lnTo>
                      <a:pt x="8" y="564"/>
                    </a:lnTo>
                    <a:lnTo>
                      <a:pt x="6" y="596"/>
                    </a:lnTo>
                    <a:lnTo>
                      <a:pt x="5" y="624"/>
                    </a:lnTo>
                    <a:lnTo>
                      <a:pt x="5" y="648"/>
                    </a:lnTo>
                    <a:lnTo>
                      <a:pt x="9" y="713"/>
                    </a:lnTo>
                    <a:lnTo>
                      <a:pt x="12" y="7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2" name="Freeform 10273">
                <a:extLst>
                  <a:ext uri="{FF2B5EF4-FFF2-40B4-BE49-F238E27FC236}">
                    <a16:creationId xmlns:a16="http://schemas.microsoft.com/office/drawing/2014/main" id="{575A2BD2-2134-494D-8447-794A7BF48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22"/>
                <a:ext cx="12" cy="3"/>
              </a:xfrm>
              <a:custGeom>
                <a:avLst/>
                <a:gdLst>
                  <a:gd name="T0" fmla="*/ 0 w 12"/>
                  <a:gd name="T1" fmla="*/ 3 h 3"/>
                  <a:gd name="T2" fmla="*/ 0 w 12"/>
                  <a:gd name="T3" fmla="*/ 3 h 3"/>
                  <a:gd name="T4" fmla="*/ 8 w 12"/>
                  <a:gd name="T5" fmla="*/ 1 h 3"/>
                  <a:gd name="T6" fmla="*/ 12 w 1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">
                    <a:moveTo>
                      <a:pt x="0" y="3"/>
                    </a:moveTo>
                    <a:lnTo>
                      <a:pt x="0" y="3"/>
                    </a:lnTo>
                    <a:lnTo>
                      <a:pt x="8" y="1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3" name="Freeform 10274">
                <a:extLst>
                  <a:ext uri="{FF2B5EF4-FFF2-40B4-BE49-F238E27FC236}">
                    <a16:creationId xmlns:a16="http://schemas.microsoft.com/office/drawing/2014/main" id="{BA585158-FD7A-47D0-BF03-5F39A97D2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1918"/>
                <a:ext cx="9" cy="8"/>
              </a:xfrm>
              <a:custGeom>
                <a:avLst/>
                <a:gdLst>
                  <a:gd name="T0" fmla="*/ 0 w 9"/>
                  <a:gd name="T1" fmla="*/ 0 h 8"/>
                  <a:gd name="T2" fmla="*/ 0 w 9"/>
                  <a:gd name="T3" fmla="*/ 0 h 8"/>
                  <a:gd name="T4" fmla="*/ 3 w 9"/>
                  <a:gd name="T5" fmla="*/ 0 h 8"/>
                  <a:gd name="T6" fmla="*/ 8 w 9"/>
                  <a:gd name="T7" fmla="*/ 3 h 8"/>
                  <a:gd name="T8" fmla="*/ 9 w 9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8" y="3"/>
                    </a:lnTo>
                    <a:lnTo>
                      <a:pt x="9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4" name="Freeform 10275">
                <a:extLst>
                  <a:ext uri="{FF2B5EF4-FFF2-40B4-BE49-F238E27FC236}">
                    <a16:creationId xmlns:a16="http://schemas.microsoft.com/office/drawing/2014/main" id="{626C6C1F-D959-44B0-A28B-D083571E8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22"/>
                <a:ext cx="10" cy="9"/>
              </a:xfrm>
              <a:custGeom>
                <a:avLst/>
                <a:gdLst>
                  <a:gd name="T0" fmla="*/ 0 w 10"/>
                  <a:gd name="T1" fmla="*/ 0 h 9"/>
                  <a:gd name="T2" fmla="*/ 0 w 10"/>
                  <a:gd name="T3" fmla="*/ 0 h 9"/>
                  <a:gd name="T4" fmla="*/ 4 w 10"/>
                  <a:gd name="T5" fmla="*/ 2 h 9"/>
                  <a:gd name="T6" fmla="*/ 7 w 10"/>
                  <a:gd name="T7" fmla="*/ 5 h 9"/>
                  <a:gd name="T8" fmla="*/ 10 w 10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7" y="5"/>
                    </a:lnTo>
                    <a:lnTo>
                      <a:pt x="1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5" name="Freeform 10276">
                <a:extLst>
                  <a:ext uri="{FF2B5EF4-FFF2-40B4-BE49-F238E27FC236}">
                    <a16:creationId xmlns:a16="http://schemas.microsoft.com/office/drawing/2014/main" id="{6DC7F701-0655-4676-9466-236861230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1873"/>
                <a:ext cx="28" cy="23"/>
              </a:xfrm>
              <a:custGeom>
                <a:avLst/>
                <a:gdLst>
                  <a:gd name="T0" fmla="*/ 0 w 28"/>
                  <a:gd name="T1" fmla="*/ 0 h 23"/>
                  <a:gd name="T2" fmla="*/ 0 w 28"/>
                  <a:gd name="T3" fmla="*/ 0 h 23"/>
                  <a:gd name="T4" fmla="*/ 4 w 28"/>
                  <a:gd name="T5" fmla="*/ 0 h 23"/>
                  <a:gd name="T6" fmla="*/ 7 w 28"/>
                  <a:gd name="T7" fmla="*/ 2 h 23"/>
                  <a:gd name="T8" fmla="*/ 16 w 28"/>
                  <a:gd name="T9" fmla="*/ 8 h 23"/>
                  <a:gd name="T10" fmla="*/ 24 w 28"/>
                  <a:gd name="T11" fmla="*/ 15 h 23"/>
                  <a:gd name="T12" fmla="*/ 28 w 2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3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16" y="8"/>
                    </a:lnTo>
                    <a:lnTo>
                      <a:pt x="24" y="15"/>
                    </a:lnTo>
                    <a:lnTo>
                      <a:pt x="28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6" name="Freeform 10277">
                <a:extLst>
                  <a:ext uri="{FF2B5EF4-FFF2-40B4-BE49-F238E27FC236}">
                    <a16:creationId xmlns:a16="http://schemas.microsoft.com/office/drawing/2014/main" id="{CC1F24FC-7931-427A-A52F-15D5F8C90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750"/>
                <a:ext cx="17" cy="741"/>
              </a:xfrm>
              <a:custGeom>
                <a:avLst/>
                <a:gdLst>
                  <a:gd name="T0" fmla="*/ 12 w 17"/>
                  <a:gd name="T1" fmla="*/ 0 h 741"/>
                  <a:gd name="T2" fmla="*/ 12 w 17"/>
                  <a:gd name="T3" fmla="*/ 0 h 741"/>
                  <a:gd name="T4" fmla="*/ 14 w 17"/>
                  <a:gd name="T5" fmla="*/ 15 h 741"/>
                  <a:gd name="T6" fmla="*/ 15 w 17"/>
                  <a:gd name="T7" fmla="*/ 38 h 741"/>
                  <a:gd name="T8" fmla="*/ 17 w 17"/>
                  <a:gd name="T9" fmla="*/ 59 h 741"/>
                  <a:gd name="T10" fmla="*/ 17 w 17"/>
                  <a:gd name="T11" fmla="*/ 74 h 741"/>
                  <a:gd name="T12" fmla="*/ 17 w 17"/>
                  <a:gd name="T13" fmla="*/ 74 h 741"/>
                  <a:gd name="T14" fmla="*/ 12 w 17"/>
                  <a:gd name="T15" fmla="*/ 111 h 741"/>
                  <a:gd name="T16" fmla="*/ 9 w 17"/>
                  <a:gd name="T17" fmla="*/ 132 h 741"/>
                  <a:gd name="T18" fmla="*/ 6 w 17"/>
                  <a:gd name="T19" fmla="*/ 147 h 741"/>
                  <a:gd name="T20" fmla="*/ 6 w 17"/>
                  <a:gd name="T21" fmla="*/ 147 h 741"/>
                  <a:gd name="T22" fmla="*/ 6 w 17"/>
                  <a:gd name="T23" fmla="*/ 153 h 741"/>
                  <a:gd name="T24" fmla="*/ 6 w 17"/>
                  <a:gd name="T25" fmla="*/ 167 h 741"/>
                  <a:gd name="T26" fmla="*/ 9 w 17"/>
                  <a:gd name="T27" fmla="*/ 206 h 741"/>
                  <a:gd name="T28" fmla="*/ 14 w 17"/>
                  <a:gd name="T29" fmla="*/ 245 h 741"/>
                  <a:gd name="T30" fmla="*/ 15 w 17"/>
                  <a:gd name="T31" fmla="*/ 272 h 741"/>
                  <a:gd name="T32" fmla="*/ 15 w 17"/>
                  <a:gd name="T33" fmla="*/ 272 h 741"/>
                  <a:gd name="T34" fmla="*/ 14 w 17"/>
                  <a:gd name="T35" fmla="*/ 288 h 741"/>
                  <a:gd name="T36" fmla="*/ 9 w 17"/>
                  <a:gd name="T37" fmla="*/ 306 h 741"/>
                  <a:gd name="T38" fmla="*/ 6 w 17"/>
                  <a:gd name="T39" fmla="*/ 326 h 741"/>
                  <a:gd name="T40" fmla="*/ 5 w 17"/>
                  <a:gd name="T41" fmla="*/ 335 h 741"/>
                  <a:gd name="T42" fmla="*/ 5 w 17"/>
                  <a:gd name="T43" fmla="*/ 345 h 741"/>
                  <a:gd name="T44" fmla="*/ 5 w 17"/>
                  <a:gd name="T45" fmla="*/ 345 h 741"/>
                  <a:gd name="T46" fmla="*/ 6 w 17"/>
                  <a:gd name="T47" fmla="*/ 381 h 741"/>
                  <a:gd name="T48" fmla="*/ 6 w 17"/>
                  <a:gd name="T49" fmla="*/ 422 h 741"/>
                  <a:gd name="T50" fmla="*/ 6 w 17"/>
                  <a:gd name="T51" fmla="*/ 422 h 741"/>
                  <a:gd name="T52" fmla="*/ 5 w 17"/>
                  <a:gd name="T53" fmla="*/ 444 h 741"/>
                  <a:gd name="T54" fmla="*/ 2 w 17"/>
                  <a:gd name="T55" fmla="*/ 467 h 741"/>
                  <a:gd name="T56" fmla="*/ 0 w 17"/>
                  <a:gd name="T57" fmla="*/ 489 h 741"/>
                  <a:gd name="T58" fmla="*/ 0 w 17"/>
                  <a:gd name="T59" fmla="*/ 500 h 741"/>
                  <a:gd name="T60" fmla="*/ 0 w 17"/>
                  <a:gd name="T61" fmla="*/ 509 h 741"/>
                  <a:gd name="T62" fmla="*/ 0 w 17"/>
                  <a:gd name="T63" fmla="*/ 509 h 741"/>
                  <a:gd name="T64" fmla="*/ 3 w 17"/>
                  <a:gd name="T65" fmla="*/ 534 h 741"/>
                  <a:gd name="T66" fmla="*/ 5 w 17"/>
                  <a:gd name="T67" fmla="*/ 570 h 741"/>
                  <a:gd name="T68" fmla="*/ 8 w 17"/>
                  <a:gd name="T69" fmla="*/ 609 h 741"/>
                  <a:gd name="T70" fmla="*/ 6 w 17"/>
                  <a:gd name="T71" fmla="*/ 641 h 741"/>
                  <a:gd name="T72" fmla="*/ 6 w 17"/>
                  <a:gd name="T73" fmla="*/ 641 h 741"/>
                  <a:gd name="T74" fmla="*/ 6 w 17"/>
                  <a:gd name="T75" fmla="*/ 672 h 741"/>
                  <a:gd name="T76" fmla="*/ 8 w 17"/>
                  <a:gd name="T77" fmla="*/ 705 h 741"/>
                  <a:gd name="T78" fmla="*/ 12 w 17"/>
                  <a:gd name="T79" fmla="*/ 741 h 74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7" h="741">
                    <a:moveTo>
                      <a:pt x="12" y="0"/>
                    </a:moveTo>
                    <a:lnTo>
                      <a:pt x="12" y="0"/>
                    </a:lnTo>
                    <a:lnTo>
                      <a:pt x="14" y="15"/>
                    </a:lnTo>
                    <a:lnTo>
                      <a:pt x="15" y="38"/>
                    </a:lnTo>
                    <a:lnTo>
                      <a:pt x="17" y="59"/>
                    </a:lnTo>
                    <a:lnTo>
                      <a:pt x="17" y="74"/>
                    </a:lnTo>
                    <a:lnTo>
                      <a:pt x="12" y="111"/>
                    </a:lnTo>
                    <a:lnTo>
                      <a:pt x="9" y="132"/>
                    </a:lnTo>
                    <a:lnTo>
                      <a:pt x="6" y="147"/>
                    </a:lnTo>
                    <a:lnTo>
                      <a:pt x="6" y="153"/>
                    </a:lnTo>
                    <a:lnTo>
                      <a:pt x="6" y="167"/>
                    </a:lnTo>
                    <a:lnTo>
                      <a:pt x="9" y="206"/>
                    </a:lnTo>
                    <a:lnTo>
                      <a:pt x="14" y="245"/>
                    </a:lnTo>
                    <a:lnTo>
                      <a:pt x="15" y="272"/>
                    </a:lnTo>
                    <a:lnTo>
                      <a:pt x="14" y="288"/>
                    </a:lnTo>
                    <a:lnTo>
                      <a:pt x="9" y="306"/>
                    </a:lnTo>
                    <a:lnTo>
                      <a:pt x="6" y="326"/>
                    </a:lnTo>
                    <a:lnTo>
                      <a:pt x="5" y="335"/>
                    </a:lnTo>
                    <a:lnTo>
                      <a:pt x="5" y="345"/>
                    </a:lnTo>
                    <a:lnTo>
                      <a:pt x="6" y="381"/>
                    </a:lnTo>
                    <a:lnTo>
                      <a:pt x="6" y="422"/>
                    </a:lnTo>
                    <a:lnTo>
                      <a:pt x="5" y="444"/>
                    </a:lnTo>
                    <a:lnTo>
                      <a:pt x="2" y="467"/>
                    </a:lnTo>
                    <a:lnTo>
                      <a:pt x="0" y="489"/>
                    </a:lnTo>
                    <a:lnTo>
                      <a:pt x="0" y="500"/>
                    </a:lnTo>
                    <a:lnTo>
                      <a:pt x="0" y="509"/>
                    </a:lnTo>
                    <a:lnTo>
                      <a:pt x="3" y="534"/>
                    </a:lnTo>
                    <a:lnTo>
                      <a:pt x="5" y="570"/>
                    </a:lnTo>
                    <a:lnTo>
                      <a:pt x="8" y="609"/>
                    </a:lnTo>
                    <a:lnTo>
                      <a:pt x="6" y="641"/>
                    </a:lnTo>
                    <a:lnTo>
                      <a:pt x="6" y="672"/>
                    </a:lnTo>
                    <a:lnTo>
                      <a:pt x="8" y="705"/>
                    </a:lnTo>
                    <a:lnTo>
                      <a:pt x="12" y="7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7" name="Freeform 10278">
                <a:extLst>
                  <a:ext uri="{FF2B5EF4-FFF2-40B4-BE49-F238E27FC236}">
                    <a16:creationId xmlns:a16="http://schemas.microsoft.com/office/drawing/2014/main" id="{453C556B-879F-4DA0-A655-365F44267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475"/>
                <a:ext cx="39" cy="13"/>
              </a:xfrm>
              <a:custGeom>
                <a:avLst/>
                <a:gdLst>
                  <a:gd name="T0" fmla="*/ 0 w 39"/>
                  <a:gd name="T1" fmla="*/ 13 h 13"/>
                  <a:gd name="T2" fmla="*/ 0 w 39"/>
                  <a:gd name="T3" fmla="*/ 13 h 13"/>
                  <a:gd name="T4" fmla="*/ 5 w 39"/>
                  <a:gd name="T5" fmla="*/ 13 h 13"/>
                  <a:gd name="T6" fmla="*/ 9 w 39"/>
                  <a:gd name="T7" fmla="*/ 12 h 13"/>
                  <a:gd name="T8" fmla="*/ 21 w 39"/>
                  <a:gd name="T9" fmla="*/ 9 h 13"/>
                  <a:gd name="T10" fmla="*/ 33 w 39"/>
                  <a:gd name="T11" fmla="*/ 4 h 13"/>
                  <a:gd name="T12" fmla="*/ 39 w 39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3">
                    <a:moveTo>
                      <a:pt x="0" y="13"/>
                    </a:moveTo>
                    <a:lnTo>
                      <a:pt x="0" y="13"/>
                    </a:lnTo>
                    <a:lnTo>
                      <a:pt x="5" y="13"/>
                    </a:lnTo>
                    <a:lnTo>
                      <a:pt x="9" y="12"/>
                    </a:lnTo>
                    <a:lnTo>
                      <a:pt x="21" y="9"/>
                    </a:lnTo>
                    <a:lnTo>
                      <a:pt x="33" y="4"/>
                    </a:lnTo>
                    <a:lnTo>
                      <a:pt x="3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8" name="Freeform 10279">
                <a:extLst>
                  <a:ext uri="{FF2B5EF4-FFF2-40B4-BE49-F238E27FC236}">
                    <a16:creationId xmlns:a16="http://schemas.microsoft.com/office/drawing/2014/main" id="{E3FB6020-A158-43D5-A3ED-921F3A067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425"/>
                <a:ext cx="33" cy="5"/>
              </a:xfrm>
              <a:custGeom>
                <a:avLst/>
                <a:gdLst>
                  <a:gd name="T0" fmla="*/ 0 w 33"/>
                  <a:gd name="T1" fmla="*/ 5 h 5"/>
                  <a:gd name="T2" fmla="*/ 0 w 33"/>
                  <a:gd name="T3" fmla="*/ 5 h 5"/>
                  <a:gd name="T4" fmla="*/ 9 w 33"/>
                  <a:gd name="T5" fmla="*/ 2 h 5"/>
                  <a:gd name="T6" fmla="*/ 19 w 33"/>
                  <a:gd name="T7" fmla="*/ 0 h 5"/>
                  <a:gd name="T8" fmla="*/ 33 w 3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5">
                    <a:moveTo>
                      <a:pt x="0" y="5"/>
                    </a:moveTo>
                    <a:lnTo>
                      <a:pt x="0" y="5"/>
                    </a:lnTo>
                    <a:lnTo>
                      <a:pt x="9" y="2"/>
                    </a:lnTo>
                    <a:lnTo>
                      <a:pt x="19" y="0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9" name="Freeform 10280">
                <a:extLst>
                  <a:ext uri="{FF2B5EF4-FFF2-40B4-BE49-F238E27FC236}">
                    <a16:creationId xmlns:a16="http://schemas.microsoft.com/office/drawing/2014/main" id="{B9BA28D4-7438-4BB9-926F-CC2724CCD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427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0 h 7"/>
                  <a:gd name="T4" fmla="*/ 4 w 10"/>
                  <a:gd name="T5" fmla="*/ 0 h 7"/>
                  <a:gd name="T6" fmla="*/ 7 w 10"/>
                  <a:gd name="T7" fmla="*/ 1 h 7"/>
                  <a:gd name="T8" fmla="*/ 10 w 10"/>
                  <a:gd name="T9" fmla="*/ 4 h 7"/>
                  <a:gd name="T10" fmla="*/ 10 w 10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10" y="4"/>
                    </a:lnTo>
                    <a:lnTo>
                      <a:pt x="1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0" name="Freeform 10281">
                <a:extLst>
                  <a:ext uri="{FF2B5EF4-FFF2-40B4-BE49-F238E27FC236}">
                    <a16:creationId xmlns:a16="http://schemas.microsoft.com/office/drawing/2014/main" id="{CBEB6E73-6B68-4D0C-9A7B-49AE9A320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2481"/>
                <a:ext cx="11" cy="3"/>
              </a:xfrm>
              <a:custGeom>
                <a:avLst/>
                <a:gdLst>
                  <a:gd name="T0" fmla="*/ 0 w 11"/>
                  <a:gd name="T1" fmla="*/ 1 h 3"/>
                  <a:gd name="T2" fmla="*/ 0 w 11"/>
                  <a:gd name="T3" fmla="*/ 1 h 3"/>
                  <a:gd name="T4" fmla="*/ 5 w 11"/>
                  <a:gd name="T5" fmla="*/ 0 h 3"/>
                  <a:gd name="T6" fmla="*/ 8 w 11"/>
                  <a:gd name="T7" fmla="*/ 1 h 3"/>
                  <a:gd name="T8" fmla="*/ 11 w 11"/>
                  <a:gd name="T9" fmla="*/ 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0" y="1"/>
                    </a:moveTo>
                    <a:lnTo>
                      <a:pt x="0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1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1" name="Freeform 10282">
                <a:extLst>
                  <a:ext uri="{FF2B5EF4-FFF2-40B4-BE49-F238E27FC236}">
                    <a16:creationId xmlns:a16="http://schemas.microsoft.com/office/drawing/2014/main" id="{C4B41E17-153D-4FDD-8C6E-4030C03C7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376"/>
                <a:ext cx="42" cy="3"/>
              </a:xfrm>
              <a:custGeom>
                <a:avLst/>
                <a:gdLst>
                  <a:gd name="T0" fmla="*/ 0 w 42"/>
                  <a:gd name="T1" fmla="*/ 3 h 3"/>
                  <a:gd name="T2" fmla="*/ 0 w 42"/>
                  <a:gd name="T3" fmla="*/ 3 h 3"/>
                  <a:gd name="T4" fmla="*/ 4 w 42"/>
                  <a:gd name="T5" fmla="*/ 1 h 3"/>
                  <a:gd name="T6" fmla="*/ 9 w 42"/>
                  <a:gd name="T7" fmla="*/ 0 h 3"/>
                  <a:gd name="T8" fmla="*/ 24 w 42"/>
                  <a:gd name="T9" fmla="*/ 1 h 3"/>
                  <a:gd name="T10" fmla="*/ 42 w 42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3">
                    <a:moveTo>
                      <a:pt x="0" y="3"/>
                    </a:moveTo>
                    <a:lnTo>
                      <a:pt x="0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24" y="1"/>
                    </a:lnTo>
                    <a:lnTo>
                      <a:pt x="42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2" name="Freeform 10283">
                <a:extLst>
                  <a:ext uri="{FF2B5EF4-FFF2-40B4-BE49-F238E27FC236}">
                    <a16:creationId xmlns:a16="http://schemas.microsoft.com/office/drawing/2014/main" id="{891A950D-FF2C-438A-B924-834016BC7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2281"/>
                <a:ext cx="43" cy="5"/>
              </a:xfrm>
              <a:custGeom>
                <a:avLst/>
                <a:gdLst>
                  <a:gd name="T0" fmla="*/ 0 w 43"/>
                  <a:gd name="T1" fmla="*/ 5 h 5"/>
                  <a:gd name="T2" fmla="*/ 0 w 43"/>
                  <a:gd name="T3" fmla="*/ 5 h 5"/>
                  <a:gd name="T4" fmla="*/ 3 w 43"/>
                  <a:gd name="T5" fmla="*/ 2 h 5"/>
                  <a:gd name="T6" fmla="*/ 9 w 43"/>
                  <a:gd name="T7" fmla="*/ 0 h 5"/>
                  <a:gd name="T8" fmla="*/ 24 w 43"/>
                  <a:gd name="T9" fmla="*/ 0 h 5"/>
                  <a:gd name="T10" fmla="*/ 43 w 4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">
                    <a:moveTo>
                      <a:pt x="0" y="5"/>
                    </a:moveTo>
                    <a:lnTo>
                      <a:pt x="0" y="5"/>
                    </a:lnTo>
                    <a:lnTo>
                      <a:pt x="3" y="2"/>
                    </a:lnTo>
                    <a:lnTo>
                      <a:pt x="9" y="0"/>
                    </a:lnTo>
                    <a:lnTo>
                      <a:pt x="24" y="0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3" name="Freeform 10284">
                <a:extLst>
                  <a:ext uri="{FF2B5EF4-FFF2-40B4-BE49-F238E27FC236}">
                    <a16:creationId xmlns:a16="http://schemas.microsoft.com/office/drawing/2014/main" id="{77EEB37B-F686-4893-95EA-CC3A97E04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274"/>
                <a:ext cx="6" cy="6"/>
              </a:xfrm>
              <a:custGeom>
                <a:avLst/>
                <a:gdLst>
                  <a:gd name="T0" fmla="*/ 0 w 6"/>
                  <a:gd name="T1" fmla="*/ 6 h 6"/>
                  <a:gd name="T2" fmla="*/ 0 w 6"/>
                  <a:gd name="T3" fmla="*/ 6 h 6"/>
                  <a:gd name="T4" fmla="*/ 3 w 6"/>
                  <a:gd name="T5" fmla="*/ 6 h 6"/>
                  <a:gd name="T6" fmla="*/ 5 w 6"/>
                  <a:gd name="T7" fmla="*/ 3 h 6"/>
                  <a:gd name="T8" fmla="*/ 6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lnTo>
                      <a:pt x="0" y="6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4" name="Freeform 10285">
                <a:extLst>
                  <a:ext uri="{FF2B5EF4-FFF2-40B4-BE49-F238E27FC236}">
                    <a16:creationId xmlns:a16="http://schemas.microsoft.com/office/drawing/2014/main" id="{4B1021AE-CAD8-4D4B-8957-BF82B003E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160"/>
                <a:ext cx="12" cy="10"/>
              </a:xfrm>
              <a:custGeom>
                <a:avLst/>
                <a:gdLst>
                  <a:gd name="T0" fmla="*/ 0 w 12"/>
                  <a:gd name="T1" fmla="*/ 0 h 10"/>
                  <a:gd name="T2" fmla="*/ 0 w 12"/>
                  <a:gd name="T3" fmla="*/ 0 h 10"/>
                  <a:gd name="T4" fmla="*/ 5 w 12"/>
                  <a:gd name="T5" fmla="*/ 0 h 10"/>
                  <a:gd name="T6" fmla="*/ 8 w 12"/>
                  <a:gd name="T7" fmla="*/ 3 h 10"/>
                  <a:gd name="T8" fmla="*/ 11 w 12"/>
                  <a:gd name="T9" fmla="*/ 7 h 10"/>
                  <a:gd name="T10" fmla="*/ 12 w 12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8" y="3"/>
                    </a:lnTo>
                    <a:lnTo>
                      <a:pt x="11" y="7"/>
                    </a:lnTo>
                    <a:lnTo>
                      <a:pt x="12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5" name="Freeform 10286">
                <a:extLst>
                  <a:ext uri="{FF2B5EF4-FFF2-40B4-BE49-F238E27FC236}">
                    <a16:creationId xmlns:a16="http://schemas.microsoft.com/office/drawing/2014/main" id="{F6769DC3-83C3-4154-8A8F-F2465C523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065"/>
                <a:ext cx="57" cy="8"/>
              </a:xfrm>
              <a:custGeom>
                <a:avLst/>
                <a:gdLst>
                  <a:gd name="T0" fmla="*/ 0 w 57"/>
                  <a:gd name="T1" fmla="*/ 8 h 8"/>
                  <a:gd name="T2" fmla="*/ 0 w 57"/>
                  <a:gd name="T3" fmla="*/ 8 h 8"/>
                  <a:gd name="T4" fmla="*/ 5 w 57"/>
                  <a:gd name="T5" fmla="*/ 5 h 8"/>
                  <a:gd name="T6" fmla="*/ 12 w 57"/>
                  <a:gd name="T7" fmla="*/ 3 h 8"/>
                  <a:gd name="T8" fmla="*/ 30 w 57"/>
                  <a:gd name="T9" fmla="*/ 0 h 8"/>
                  <a:gd name="T10" fmla="*/ 48 w 57"/>
                  <a:gd name="T11" fmla="*/ 2 h 8"/>
                  <a:gd name="T12" fmla="*/ 57 w 57"/>
                  <a:gd name="T13" fmla="*/ 3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8">
                    <a:moveTo>
                      <a:pt x="0" y="8"/>
                    </a:moveTo>
                    <a:lnTo>
                      <a:pt x="0" y="8"/>
                    </a:lnTo>
                    <a:lnTo>
                      <a:pt x="5" y="5"/>
                    </a:lnTo>
                    <a:lnTo>
                      <a:pt x="12" y="3"/>
                    </a:lnTo>
                    <a:lnTo>
                      <a:pt x="30" y="0"/>
                    </a:lnTo>
                    <a:lnTo>
                      <a:pt x="48" y="2"/>
                    </a:lnTo>
                    <a:lnTo>
                      <a:pt x="57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6" name="Freeform 10287">
                <a:extLst>
                  <a:ext uri="{FF2B5EF4-FFF2-40B4-BE49-F238E27FC236}">
                    <a16:creationId xmlns:a16="http://schemas.microsoft.com/office/drawing/2014/main" id="{0ECA0F45-9AF3-45B6-BDAE-A5C122514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2059"/>
                <a:ext cx="13" cy="8"/>
              </a:xfrm>
              <a:custGeom>
                <a:avLst/>
                <a:gdLst>
                  <a:gd name="T0" fmla="*/ 0 w 13"/>
                  <a:gd name="T1" fmla="*/ 8 h 8"/>
                  <a:gd name="T2" fmla="*/ 0 w 13"/>
                  <a:gd name="T3" fmla="*/ 8 h 8"/>
                  <a:gd name="T4" fmla="*/ 7 w 13"/>
                  <a:gd name="T5" fmla="*/ 6 h 8"/>
                  <a:gd name="T6" fmla="*/ 10 w 13"/>
                  <a:gd name="T7" fmla="*/ 3 h 8"/>
                  <a:gd name="T8" fmla="*/ 13 w 1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0" y="8"/>
                    </a:moveTo>
                    <a:lnTo>
                      <a:pt x="0" y="8"/>
                    </a:lnTo>
                    <a:lnTo>
                      <a:pt x="7" y="6"/>
                    </a:lnTo>
                    <a:lnTo>
                      <a:pt x="10" y="3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8236" name="Freeform 10289">
              <a:extLst>
                <a:ext uri="{FF2B5EF4-FFF2-40B4-BE49-F238E27FC236}">
                  <a16:creationId xmlns:a16="http://schemas.microsoft.com/office/drawing/2014/main" id="{BE5BF6B2-10B7-4C57-9D1B-90120A8AE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1974"/>
              <a:ext cx="48" cy="7"/>
            </a:xfrm>
            <a:custGeom>
              <a:avLst/>
              <a:gdLst>
                <a:gd name="T0" fmla="*/ 0 w 48"/>
                <a:gd name="T1" fmla="*/ 6 h 7"/>
                <a:gd name="T2" fmla="*/ 0 w 48"/>
                <a:gd name="T3" fmla="*/ 6 h 7"/>
                <a:gd name="T4" fmla="*/ 5 w 48"/>
                <a:gd name="T5" fmla="*/ 3 h 7"/>
                <a:gd name="T6" fmla="*/ 12 w 48"/>
                <a:gd name="T7" fmla="*/ 1 h 7"/>
                <a:gd name="T8" fmla="*/ 18 w 48"/>
                <a:gd name="T9" fmla="*/ 0 h 7"/>
                <a:gd name="T10" fmla="*/ 26 w 48"/>
                <a:gd name="T11" fmla="*/ 0 h 7"/>
                <a:gd name="T12" fmla="*/ 39 w 48"/>
                <a:gd name="T13" fmla="*/ 3 h 7"/>
                <a:gd name="T14" fmla="*/ 45 w 48"/>
                <a:gd name="T15" fmla="*/ 4 h 7"/>
                <a:gd name="T16" fmla="*/ 48 w 48"/>
                <a:gd name="T17" fmla="*/ 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7">
                  <a:moveTo>
                    <a:pt x="0" y="6"/>
                  </a:moveTo>
                  <a:lnTo>
                    <a:pt x="0" y="6"/>
                  </a:lnTo>
                  <a:lnTo>
                    <a:pt x="5" y="3"/>
                  </a:lnTo>
                  <a:lnTo>
                    <a:pt x="12" y="1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9" y="3"/>
                  </a:lnTo>
                  <a:lnTo>
                    <a:pt x="45" y="4"/>
                  </a:lnTo>
                  <a:lnTo>
                    <a:pt x="48" y="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37" name="Freeform 10290">
              <a:extLst>
                <a:ext uri="{FF2B5EF4-FFF2-40B4-BE49-F238E27FC236}">
                  <a16:creationId xmlns:a16="http://schemas.microsoft.com/office/drawing/2014/main" id="{0C8AA012-C687-4C46-B1FA-7920D3291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972"/>
              <a:ext cx="5" cy="5"/>
            </a:xfrm>
            <a:custGeom>
              <a:avLst/>
              <a:gdLst>
                <a:gd name="T0" fmla="*/ 0 w 5"/>
                <a:gd name="T1" fmla="*/ 5 h 5"/>
                <a:gd name="T2" fmla="*/ 0 w 5"/>
                <a:gd name="T3" fmla="*/ 5 h 5"/>
                <a:gd name="T4" fmla="*/ 3 w 5"/>
                <a:gd name="T5" fmla="*/ 3 h 5"/>
                <a:gd name="T6" fmla="*/ 5 w 5"/>
                <a:gd name="T7" fmla="*/ 2 h 5"/>
                <a:gd name="T8" fmla="*/ 5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lnTo>
                    <a:pt x="0" y="5"/>
                  </a:lnTo>
                  <a:lnTo>
                    <a:pt x="3" y="3"/>
                  </a:lnTo>
                  <a:lnTo>
                    <a:pt x="5" y="2"/>
                  </a:lnTo>
                  <a:lnTo>
                    <a:pt x="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38" name="Freeform 10291">
              <a:extLst>
                <a:ext uri="{FF2B5EF4-FFF2-40B4-BE49-F238E27FC236}">
                  <a16:creationId xmlns:a16="http://schemas.microsoft.com/office/drawing/2014/main" id="{D39BA0AC-116C-47A8-B75C-1AED69263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908"/>
              <a:ext cx="38" cy="3"/>
            </a:xfrm>
            <a:custGeom>
              <a:avLst/>
              <a:gdLst>
                <a:gd name="T0" fmla="*/ 0 w 38"/>
                <a:gd name="T1" fmla="*/ 3 h 3"/>
                <a:gd name="T2" fmla="*/ 0 w 38"/>
                <a:gd name="T3" fmla="*/ 3 h 3"/>
                <a:gd name="T4" fmla="*/ 3 w 38"/>
                <a:gd name="T5" fmla="*/ 1 h 3"/>
                <a:gd name="T6" fmla="*/ 8 w 38"/>
                <a:gd name="T7" fmla="*/ 0 h 3"/>
                <a:gd name="T8" fmla="*/ 20 w 38"/>
                <a:gd name="T9" fmla="*/ 0 h 3"/>
                <a:gd name="T10" fmla="*/ 32 w 38"/>
                <a:gd name="T11" fmla="*/ 1 h 3"/>
                <a:gd name="T12" fmla="*/ 38 w 38"/>
                <a:gd name="T13" fmla="*/ 1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">
                  <a:moveTo>
                    <a:pt x="0" y="3"/>
                  </a:moveTo>
                  <a:lnTo>
                    <a:pt x="0" y="3"/>
                  </a:lnTo>
                  <a:lnTo>
                    <a:pt x="3" y="1"/>
                  </a:lnTo>
                  <a:lnTo>
                    <a:pt x="8" y="0"/>
                  </a:lnTo>
                  <a:lnTo>
                    <a:pt x="20" y="0"/>
                  </a:lnTo>
                  <a:lnTo>
                    <a:pt x="32" y="1"/>
                  </a:lnTo>
                  <a:lnTo>
                    <a:pt x="38" y="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39" name="Freeform 10292">
              <a:extLst>
                <a:ext uri="{FF2B5EF4-FFF2-40B4-BE49-F238E27FC236}">
                  <a16:creationId xmlns:a16="http://schemas.microsoft.com/office/drawing/2014/main" id="{E8C3A89B-924F-4245-8344-663FADE69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900"/>
              <a:ext cx="8" cy="8"/>
            </a:xfrm>
            <a:custGeom>
              <a:avLst/>
              <a:gdLst>
                <a:gd name="T0" fmla="*/ 0 w 8"/>
                <a:gd name="T1" fmla="*/ 8 h 8"/>
                <a:gd name="T2" fmla="*/ 0 w 8"/>
                <a:gd name="T3" fmla="*/ 8 h 8"/>
                <a:gd name="T4" fmla="*/ 3 w 8"/>
                <a:gd name="T5" fmla="*/ 6 h 8"/>
                <a:gd name="T6" fmla="*/ 6 w 8"/>
                <a:gd name="T7" fmla="*/ 3 h 8"/>
                <a:gd name="T8" fmla="*/ 8 w 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0" y="8"/>
                  </a:lnTo>
                  <a:lnTo>
                    <a:pt x="3" y="6"/>
                  </a:lnTo>
                  <a:lnTo>
                    <a:pt x="6" y="3"/>
                  </a:lnTo>
                  <a:lnTo>
                    <a:pt x="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0" name="Freeform 10293">
              <a:extLst>
                <a:ext uri="{FF2B5EF4-FFF2-40B4-BE49-F238E27FC236}">
                  <a16:creationId xmlns:a16="http://schemas.microsoft.com/office/drawing/2014/main" id="{9506B0BA-EAD6-4CF9-A8EB-43DB730DC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828"/>
              <a:ext cx="46" cy="3"/>
            </a:xfrm>
            <a:custGeom>
              <a:avLst/>
              <a:gdLst>
                <a:gd name="T0" fmla="*/ 0 w 46"/>
                <a:gd name="T1" fmla="*/ 3 h 3"/>
                <a:gd name="T2" fmla="*/ 0 w 46"/>
                <a:gd name="T3" fmla="*/ 3 h 3"/>
                <a:gd name="T4" fmla="*/ 4 w 46"/>
                <a:gd name="T5" fmla="*/ 2 h 3"/>
                <a:gd name="T6" fmla="*/ 10 w 46"/>
                <a:gd name="T7" fmla="*/ 0 h 3"/>
                <a:gd name="T8" fmla="*/ 25 w 46"/>
                <a:gd name="T9" fmla="*/ 0 h 3"/>
                <a:gd name="T10" fmla="*/ 39 w 46"/>
                <a:gd name="T11" fmla="*/ 2 h 3"/>
                <a:gd name="T12" fmla="*/ 46 w 46"/>
                <a:gd name="T13" fmla="*/ 3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">
                  <a:moveTo>
                    <a:pt x="0" y="3"/>
                  </a:moveTo>
                  <a:lnTo>
                    <a:pt x="0" y="3"/>
                  </a:lnTo>
                  <a:lnTo>
                    <a:pt x="4" y="2"/>
                  </a:lnTo>
                  <a:lnTo>
                    <a:pt x="10" y="0"/>
                  </a:lnTo>
                  <a:lnTo>
                    <a:pt x="25" y="0"/>
                  </a:lnTo>
                  <a:lnTo>
                    <a:pt x="39" y="2"/>
                  </a:lnTo>
                  <a:lnTo>
                    <a:pt x="46" y="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1" name="Freeform 10294">
              <a:extLst>
                <a:ext uri="{FF2B5EF4-FFF2-40B4-BE49-F238E27FC236}">
                  <a16:creationId xmlns:a16="http://schemas.microsoft.com/office/drawing/2014/main" id="{F5CF0277-3A36-48B8-A6A1-109A65F19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825"/>
              <a:ext cx="8" cy="3"/>
            </a:xfrm>
            <a:custGeom>
              <a:avLst/>
              <a:gdLst>
                <a:gd name="T0" fmla="*/ 0 w 8"/>
                <a:gd name="T1" fmla="*/ 3 h 3"/>
                <a:gd name="T2" fmla="*/ 0 w 8"/>
                <a:gd name="T3" fmla="*/ 3 h 3"/>
                <a:gd name="T4" fmla="*/ 6 w 8"/>
                <a:gd name="T5" fmla="*/ 2 h 3"/>
                <a:gd name="T6" fmla="*/ 8 w 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lnTo>
                    <a:pt x="0" y="3"/>
                  </a:lnTo>
                  <a:lnTo>
                    <a:pt x="6" y="2"/>
                  </a:lnTo>
                  <a:lnTo>
                    <a:pt x="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2" name="Freeform 10295">
              <a:extLst>
                <a:ext uri="{FF2B5EF4-FFF2-40B4-BE49-F238E27FC236}">
                  <a16:creationId xmlns:a16="http://schemas.microsoft.com/office/drawing/2014/main" id="{1054538A-BD01-4571-9605-B485EA674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737"/>
              <a:ext cx="47" cy="745"/>
            </a:xfrm>
            <a:custGeom>
              <a:avLst/>
              <a:gdLst>
                <a:gd name="T0" fmla="*/ 35 w 47"/>
                <a:gd name="T1" fmla="*/ 0 h 745"/>
                <a:gd name="T2" fmla="*/ 39 w 47"/>
                <a:gd name="T3" fmla="*/ 13 h 745"/>
                <a:gd name="T4" fmla="*/ 47 w 47"/>
                <a:gd name="T5" fmla="*/ 63 h 745"/>
                <a:gd name="T6" fmla="*/ 47 w 47"/>
                <a:gd name="T7" fmla="*/ 81 h 745"/>
                <a:gd name="T8" fmla="*/ 45 w 47"/>
                <a:gd name="T9" fmla="*/ 136 h 745"/>
                <a:gd name="T10" fmla="*/ 42 w 47"/>
                <a:gd name="T11" fmla="*/ 154 h 745"/>
                <a:gd name="T12" fmla="*/ 33 w 47"/>
                <a:gd name="T13" fmla="*/ 175 h 745"/>
                <a:gd name="T14" fmla="*/ 15 w 47"/>
                <a:gd name="T15" fmla="*/ 231 h 745"/>
                <a:gd name="T16" fmla="*/ 11 w 47"/>
                <a:gd name="T17" fmla="*/ 253 h 745"/>
                <a:gd name="T18" fmla="*/ 9 w 47"/>
                <a:gd name="T19" fmla="*/ 271 h 745"/>
                <a:gd name="T20" fmla="*/ 9 w 47"/>
                <a:gd name="T21" fmla="*/ 277 h 745"/>
                <a:gd name="T22" fmla="*/ 15 w 47"/>
                <a:gd name="T23" fmla="*/ 288 h 745"/>
                <a:gd name="T24" fmla="*/ 20 w 47"/>
                <a:gd name="T25" fmla="*/ 298 h 745"/>
                <a:gd name="T26" fmla="*/ 20 w 47"/>
                <a:gd name="T27" fmla="*/ 310 h 745"/>
                <a:gd name="T28" fmla="*/ 17 w 47"/>
                <a:gd name="T29" fmla="*/ 336 h 745"/>
                <a:gd name="T30" fmla="*/ 18 w 47"/>
                <a:gd name="T31" fmla="*/ 348 h 745"/>
                <a:gd name="T32" fmla="*/ 21 w 47"/>
                <a:gd name="T33" fmla="*/ 364 h 745"/>
                <a:gd name="T34" fmla="*/ 21 w 47"/>
                <a:gd name="T35" fmla="*/ 370 h 745"/>
                <a:gd name="T36" fmla="*/ 15 w 47"/>
                <a:gd name="T37" fmla="*/ 400 h 745"/>
                <a:gd name="T38" fmla="*/ 14 w 47"/>
                <a:gd name="T39" fmla="*/ 417 h 745"/>
                <a:gd name="T40" fmla="*/ 15 w 47"/>
                <a:gd name="T41" fmla="*/ 460 h 745"/>
                <a:gd name="T42" fmla="*/ 15 w 47"/>
                <a:gd name="T43" fmla="*/ 474 h 745"/>
                <a:gd name="T44" fmla="*/ 9 w 47"/>
                <a:gd name="T45" fmla="*/ 501 h 745"/>
                <a:gd name="T46" fmla="*/ 8 w 47"/>
                <a:gd name="T47" fmla="*/ 514 h 745"/>
                <a:gd name="T48" fmla="*/ 9 w 47"/>
                <a:gd name="T49" fmla="*/ 544 h 745"/>
                <a:gd name="T50" fmla="*/ 9 w 47"/>
                <a:gd name="T51" fmla="*/ 573 h 745"/>
                <a:gd name="T52" fmla="*/ 9 w 47"/>
                <a:gd name="T53" fmla="*/ 589 h 745"/>
                <a:gd name="T54" fmla="*/ 12 w 47"/>
                <a:gd name="T55" fmla="*/ 622 h 745"/>
                <a:gd name="T56" fmla="*/ 12 w 47"/>
                <a:gd name="T57" fmla="*/ 637 h 745"/>
                <a:gd name="T58" fmla="*/ 6 w 47"/>
                <a:gd name="T59" fmla="*/ 684 h 745"/>
                <a:gd name="T60" fmla="*/ 3 w 47"/>
                <a:gd name="T61" fmla="*/ 700 h 745"/>
                <a:gd name="T62" fmla="*/ 0 w 47"/>
                <a:gd name="T63" fmla="*/ 745 h 74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7" h="745">
                  <a:moveTo>
                    <a:pt x="35" y="0"/>
                  </a:moveTo>
                  <a:lnTo>
                    <a:pt x="35" y="0"/>
                  </a:lnTo>
                  <a:lnTo>
                    <a:pt x="36" y="4"/>
                  </a:lnTo>
                  <a:lnTo>
                    <a:pt x="39" y="13"/>
                  </a:lnTo>
                  <a:lnTo>
                    <a:pt x="44" y="37"/>
                  </a:lnTo>
                  <a:lnTo>
                    <a:pt x="47" y="63"/>
                  </a:lnTo>
                  <a:lnTo>
                    <a:pt x="47" y="81"/>
                  </a:lnTo>
                  <a:lnTo>
                    <a:pt x="47" y="115"/>
                  </a:lnTo>
                  <a:lnTo>
                    <a:pt x="45" y="136"/>
                  </a:lnTo>
                  <a:lnTo>
                    <a:pt x="44" y="147"/>
                  </a:lnTo>
                  <a:lnTo>
                    <a:pt x="42" y="154"/>
                  </a:lnTo>
                  <a:lnTo>
                    <a:pt x="33" y="175"/>
                  </a:lnTo>
                  <a:lnTo>
                    <a:pt x="24" y="202"/>
                  </a:lnTo>
                  <a:lnTo>
                    <a:pt x="15" y="231"/>
                  </a:lnTo>
                  <a:lnTo>
                    <a:pt x="11" y="253"/>
                  </a:lnTo>
                  <a:lnTo>
                    <a:pt x="9" y="265"/>
                  </a:lnTo>
                  <a:lnTo>
                    <a:pt x="9" y="271"/>
                  </a:lnTo>
                  <a:lnTo>
                    <a:pt x="9" y="277"/>
                  </a:lnTo>
                  <a:lnTo>
                    <a:pt x="12" y="283"/>
                  </a:lnTo>
                  <a:lnTo>
                    <a:pt x="15" y="288"/>
                  </a:lnTo>
                  <a:lnTo>
                    <a:pt x="18" y="292"/>
                  </a:lnTo>
                  <a:lnTo>
                    <a:pt x="20" y="298"/>
                  </a:lnTo>
                  <a:lnTo>
                    <a:pt x="20" y="310"/>
                  </a:lnTo>
                  <a:lnTo>
                    <a:pt x="18" y="322"/>
                  </a:lnTo>
                  <a:lnTo>
                    <a:pt x="17" y="336"/>
                  </a:lnTo>
                  <a:lnTo>
                    <a:pt x="18" y="348"/>
                  </a:lnTo>
                  <a:lnTo>
                    <a:pt x="20" y="358"/>
                  </a:lnTo>
                  <a:lnTo>
                    <a:pt x="21" y="364"/>
                  </a:lnTo>
                  <a:lnTo>
                    <a:pt x="21" y="370"/>
                  </a:lnTo>
                  <a:lnTo>
                    <a:pt x="20" y="385"/>
                  </a:lnTo>
                  <a:lnTo>
                    <a:pt x="15" y="400"/>
                  </a:lnTo>
                  <a:lnTo>
                    <a:pt x="14" y="417"/>
                  </a:lnTo>
                  <a:lnTo>
                    <a:pt x="14" y="430"/>
                  </a:lnTo>
                  <a:lnTo>
                    <a:pt x="15" y="460"/>
                  </a:lnTo>
                  <a:lnTo>
                    <a:pt x="15" y="474"/>
                  </a:lnTo>
                  <a:lnTo>
                    <a:pt x="12" y="487"/>
                  </a:lnTo>
                  <a:lnTo>
                    <a:pt x="9" y="501"/>
                  </a:lnTo>
                  <a:lnTo>
                    <a:pt x="8" y="514"/>
                  </a:lnTo>
                  <a:lnTo>
                    <a:pt x="8" y="529"/>
                  </a:lnTo>
                  <a:lnTo>
                    <a:pt x="9" y="544"/>
                  </a:lnTo>
                  <a:lnTo>
                    <a:pt x="9" y="558"/>
                  </a:lnTo>
                  <a:lnTo>
                    <a:pt x="9" y="573"/>
                  </a:lnTo>
                  <a:lnTo>
                    <a:pt x="9" y="589"/>
                  </a:lnTo>
                  <a:lnTo>
                    <a:pt x="11" y="606"/>
                  </a:lnTo>
                  <a:lnTo>
                    <a:pt x="12" y="622"/>
                  </a:lnTo>
                  <a:lnTo>
                    <a:pt x="12" y="637"/>
                  </a:lnTo>
                  <a:lnTo>
                    <a:pt x="9" y="661"/>
                  </a:lnTo>
                  <a:lnTo>
                    <a:pt x="6" y="684"/>
                  </a:lnTo>
                  <a:lnTo>
                    <a:pt x="3" y="700"/>
                  </a:lnTo>
                  <a:lnTo>
                    <a:pt x="2" y="720"/>
                  </a:lnTo>
                  <a:lnTo>
                    <a:pt x="0" y="74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3" name="Freeform 10296">
              <a:extLst>
                <a:ext uri="{FF2B5EF4-FFF2-40B4-BE49-F238E27FC236}">
                  <a16:creationId xmlns:a16="http://schemas.microsoft.com/office/drawing/2014/main" id="{F85D9FFC-65DA-43DF-99E1-EEABD5DE5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822"/>
              <a:ext cx="10" cy="11"/>
            </a:xfrm>
            <a:custGeom>
              <a:avLst/>
              <a:gdLst>
                <a:gd name="T0" fmla="*/ 10 w 10"/>
                <a:gd name="T1" fmla="*/ 0 h 11"/>
                <a:gd name="T2" fmla="*/ 10 w 10"/>
                <a:gd name="T3" fmla="*/ 0 h 11"/>
                <a:gd name="T4" fmla="*/ 6 w 10"/>
                <a:gd name="T5" fmla="*/ 3 h 11"/>
                <a:gd name="T6" fmla="*/ 3 w 10"/>
                <a:gd name="T7" fmla="*/ 6 h 11"/>
                <a:gd name="T8" fmla="*/ 0 w 10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lnTo>
                    <a:pt x="10" y="0"/>
                  </a:lnTo>
                  <a:lnTo>
                    <a:pt x="6" y="3"/>
                  </a:lnTo>
                  <a:lnTo>
                    <a:pt x="3" y="6"/>
                  </a:lnTo>
                  <a:lnTo>
                    <a:pt x="0" y="1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4" name="Freeform 10297">
              <a:extLst>
                <a:ext uri="{FF2B5EF4-FFF2-40B4-BE49-F238E27FC236}">
                  <a16:creationId xmlns:a16="http://schemas.microsoft.com/office/drawing/2014/main" id="{F0B2C8D0-04AF-4542-81D4-5B0ABF195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1915"/>
              <a:ext cx="59" cy="3"/>
            </a:xfrm>
            <a:custGeom>
              <a:avLst/>
              <a:gdLst>
                <a:gd name="T0" fmla="*/ 0 w 59"/>
                <a:gd name="T1" fmla="*/ 0 h 3"/>
                <a:gd name="T2" fmla="*/ 0 w 59"/>
                <a:gd name="T3" fmla="*/ 0 h 3"/>
                <a:gd name="T4" fmla="*/ 12 w 59"/>
                <a:gd name="T5" fmla="*/ 2 h 3"/>
                <a:gd name="T6" fmla="*/ 29 w 59"/>
                <a:gd name="T7" fmla="*/ 3 h 3"/>
                <a:gd name="T8" fmla="*/ 47 w 59"/>
                <a:gd name="T9" fmla="*/ 3 h 3"/>
                <a:gd name="T10" fmla="*/ 54 w 59"/>
                <a:gd name="T11" fmla="*/ 3 h 3"/>
                <a:gd name="T12" fmla="*/ 59 w 59"/>
                <a:gd name="T13" fmla="*/ 2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3">
                  <a:moveTo>
                    <a:pt x="0" y="0"/>
                  </a:moveTo>
                  <a:lnTo>
                    <a:pt x="0" y="0"/>
                  </a:lnTo>
                  <a:lnTo>
                    <a:pt x="12" y="2"/>
                  </a:lnTo>
                  <a:lnTo>
                    <a:pt x="29" y="3"/>
                  </a:lnTo>
                  <a:lnTo>
                    <a:pt x="47" y="3"/>
                  </a:lnTo>
                  <a:lnTo>
                    <a:pt x="54" y="3"/>
                  </a:lnTo>
                  <a:lnTo>
                    <a:pt x="59" y="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5" name="Freeform 10298">
              <a:extLst>
                <a:ext uri="{FF2B5EF4-FFF2-40B4-BE49-F238E27FC236}">
                  <a16:creationId xmlns:a16="http://schemas.microsoft.com/office/drawing/2014/main" id="{180210F8-2659-4431-9F5F-67EA41836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918"/>
              <a:ext cx="8" cy="14"/>
            </a:xfrm>
            <a:custGeom>
              <a:avLst/>
              <a:gdLst>
                <a:gd name="T0" fmla="*/ 0 w 8"/>
                <a:gd name="T1" fmla="*/ 0 h 14"/>
                <a:gd name="T2" fmla="*/ 0 w 8"/>
                <a:gd name="T3" fmla="*/ 0 h 14"/>
                <a:gd name="T4" fmla="*/ 5 w 8"/>
                <a:gd name="T5" fmla="*/ 3 h 14"/>
                <a:gd name="T6" fmla="*/ 6 w 8"/>
                <a:gd name="T7" fmla="*/ 8 h 14"/>
                <a:gd name="T8" fmla="*/ 8 w 8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6" y="8"/>
                  </a:lnTo>
                  <a:lnTo>
                    <a:pt x="8" y="1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6" name="Freeform 10299">
              <a:extLst>
                <a:ext uri="{FF2B5EF4-FFF2-40B4-BE49-F238E27FC236}">
                  <a16:creationId xmlns:a16="http://schemas.microsoft.com/office/drawing/2014/main" id="{A3107781-34DC-4F66-9E77-E6465882C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635"/>
              <a:ext cx="1749" cy="151"/>
            </a:xfrm>
            <a:custGeom>
              <a:avLst/>
              <a:gdLst>
                <a:gd name="T0" fmla="*/ 0 w 1749"/>
                <a:gd name="T1" fmla="*/ 72 h 151"/>
                <a:gd name="T2" fmla="*/ 49 w 1749"/>
                <a:gd name="T3" fmla="*/ 100 h 151"/>
                <a:gd name="T4" fmla="*/ 75 w 1749"/>
                <a:gd name="T5" fmla="*/ 111 h 151"/>
                <a:gd name="T6" fmla="*/ 105 w 1749"/>
                <a:gd name="T7" fmla="*/ 114 h 151"/>
                <a:gd name="T8" fmla="*/ 126 w 1749"/>
                <a:gd name="T9" fmla="*/ 111 h 151"/>
                <a:gd name="T10" fmla="*/ 178 w 1749"/>
                <a:gd name="T11" fmla="*/ 102 h 151"/>
                <a:gd name="T12" fmla="*/ 253 w 1749"/>
                <a:gd name="T13" fmla="*/ 90 h 151"/>
                <a:gd name="T14" fmla="*/ 294 w 1749"/>
                <a:gd name="T15" fmla="*/ 87 h 151"/>
                <a:gd name="T16" fmla="*/ 370 w 1749"/>
                <a:gd name="T17" fmla="*/ 81 h 151"/>
                <a:gd name="T18" fmla="*/ 381 w 1749"/>
                <a:gd name="T19" fmla="*/ 76 h 151"/>
                <a:gd name="T20" fmla="*/ 385 w 1749"/>
                <a:gd name="T21" fmla="*/ 63 h 151"/>
                <a:gd name="T22" fmla="*/ 393 w 1749"/>
                <a:gd name="T23" fmla="*/ 51 h 151"/>
                <a:gd name="T24" fmla="*/ 403 w 1749"/>
                <a:gd name="T25" fmla="*/ 40 h 151"/>
                <a:gd name="T26" fmla="*/ 417 w 1749"/>
                <a:gd name="T27" fmla="*/ 36 h 151"/>
                <a:gd name="T28" fmla="*/ 433 w 1749"/>
                <a:gd name="T29" fmla="*/ 34 h 151"/>
                <a:gd name="T30" fmla="*/ 475 w 1749"/>
                <a:gd name="T31" fmla="*/ 39 h 151"/>
                <a:gd name="T32" fmla="*/ 529 w 1749"/>
                <a:gd name="T33" fmla="*/ 42 h 151"/>
                <a:gd name="T34" fmla="*/ 564 w 1749"/>
                <a:gd name="T35" fmla="*/ 39 h 151"/>
                <a:gd name="T36" fmla="*/ 595 w 1749"/>
                <a:gd name="T37" fmla="*/ 34 h 151"/>
                <a:gd name="T38" fmla="*/ 661 w 1749"/>
                <a:gd name="T39" fmla="*/ 21 h 151"/>
                <a:gd name="T40" fmla="*/ 720 w 1749"/>
                <a:gd name="T41" fmla="*/ 7 h 151"/>
                <a:gd name="T42" fmla="*/ 747 w 1749"/>
                <a:gd name="T43" fmla="*/ 3 h 151"/>
                <a:gd name="T44" fmla="*/ 804 w 1749"/>
                <a:gd name="T45" fmla="*/ 0 h 151"/>
                <a:gd name="T46" fmla="*/ 847 w 1749"/>
                <a:gd name="T47" fmla="*/ 4 h 151"/>
                <a:gd name="T48" fmla="*/ 882 w 1749"/>
                <a:gd name="T49" fmla="*/ 18 h 151"/>
                <a:gd name="T50" fmla="*/ 909 w 1749"/>
                <a:gd name="T51" fmla="*/ 34 h 151"/>
                <a:gd name="T52" fmla="*/ 949 w 1749"/>
                <a:gd name="T53" fmla="*/ 69 h 151"/>
                <a:gd name="T54" fmla="*/ 966 w 1749"/>
                <a:gd name="T55" fmla="*/ 82 h 151"/>
                <a:gd name="T56" fmla="*/ 984 w 1749"/>
                <a:gd name="T57" fmla="*/ 90 h 151"/>
                <a:gd name="T58" fmla="*/ 991 w 1749"/>
                <a:gd name="T59" fmla="*/ 90 h 151"/>
                <a:gd name="T60" fmla="*/ 1011 w 1749"/>
                <a:gd name="T61" fmla="*/ 87 h 151"/>
                <a:gd name="T62" fmla="*/ 1036 w 1749"/>
                <a:gd name="T63" fmla="*/ 75 h 151"/>
                <a:gd name="T64" fmla="*/ 1068 w 1749"/>
                <a:gd name="T65" fmla="*/ 63 h 151"/>
                <a:gd name="T66" fmla="*/ 1096 w 1749"/>
                <a:gd name="T67" fmla="*/ 60 h 151"/>
                <a:gd name="T68" fmla="*/ 1107 w 1749"/>
                <a:gd name="T69" fmla="*/ 60 h 151"/>
                <a:gd name="T70" fmla="*/ 1123 w 1749"/>
                <a:gd name="T71" fmla="*/ 67 h 151"/>
                <a:gd name="T72" fmla="*/ 1138 w 1749"/>
                <a:gd name="T73" fmla="*/ 84 h 151"/>
                <a:gd name="T74" fmla="*/ 1162 w 1749"/>
                <a:gd name="T75" fmla="*/ 112 h 151"/>
                <a:gd name="T76" fmla="*/ 1170 w 1749"/>
                <a:gd name="T77" fmla="*/ 120 h 151"/>
                <a:gd name="T78" fmla="*/ 1195 w 1749"/>
                <a:gd name="T79" fmla="*/ 138 h 151"/>
                <a:gd name="T80" fmla="*/ 1216 w 1749"/>
                <a:gd name="T81" fmla="*/ 147 h 151"/>
                <a:gd name="T82" fmla="*/ 1234 w 1749"/>
                <a:gd name="T83" fmla="*/ 151 h 151"/>
                <a:gd name="T84" fmla="*/ 1251 w 1749"/>
                <a:gd name="T85" fmla="*/ 150 h 151"/>
                <a:gd name="T86" fmla="*/ 1279 w 1749"/>
                <a:gd name="T87" fmla="*/ 144 h 151"/>
                <a:gd name="T88" fmla="*/ 1302 w 1749"/>
                <a:gd name="T89" fmla="*/ 142 h 151"/>
                <a:gd name="T90" fmla="*/ 1311 w 1749"/>
                <a:gd name="T91" fmla="*/ 144 h 151"/>
                <a:gd name="T92" fmla="*/ 1354 w 1749"/>
                <a:gd name="T93" fmla="*/ 148 h 151"/>
                <a:gd name="T94" fmla="*/ 1408 w 1749"/>
                <a:gd name="T95" fmla="*/ 147 h 151"/>
                <a:gd name="T96" fmla="*/ 1471 w 1749"/>
                <a:gd name="T97" fmla="*/ 138 h 151"/>
                <a:gd name="T98" fmla="*/ 1536 w 1749"/>
                <a:gd name="T99" fmla="*/ 123 h 151"/>
                <a:gd name="T100" fmla="*/ 1596 w 1749"/>
                <a:gd name="T101" fmla="*/ 108 h 151"/>
                <a:gd name="T102" fmla="*/ 1698 w 1749"/>
                <a:gd name="T103" fmla="*/ 85 h 151"/>
                <a:gd name="T104" fmla="*/ 1743 w 1749"/>
                <a:gd name="T105" fmla="*/ 70 h 151"/>
                <a:gd name="T106" fmla="*/ 1749 w 1749"/>
                <a:gd name="T107" fmla="*/ 69 h 15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749" h="151">
                  <a:moveTo>
                    <a:pt x="0" y="72"/>
                  </a:moveTo>
                  <a:lnTo>
                    <a:pt x="0" y="72"/>
                  </a:lnTo>
                  <a:lnTo>
                    <a:pt x="24" y="87"/>
                  </a:lnTo>
                  <a:lnTo>
                    <a:pt x="49" y="100"/>
                  </a:lnTo>
                  <a:lnTo>
                    <a:pt x="61" y="106"/>
                  </a:lnTo>
                  <a:lnTo>
                    <a:pt x="75" y="111"/>
                  </a:lnTo>
                  <a:lnTo>
                    <a:pt x="90" y="114"/>
                  </a:lnTo>
                  <a:lnTo>
                    <a:pt x="105" y="114"/>
                  </a:lnTo>
                  <a:lnTo>
                    <a:pt x="126" y="111"/>
                  </a:lnTo>
                  <a:lnTo>
                    <a:pt x="144" y="108"/>
                  </a:lnTo>
                  <a:lnTo>
                    <a:pt x="178" y="102"/>
                  </a:lnTo>
                  <a:lnTo>
                    <a:pt x="222" y="94"/>
                  </a:lnTo>
                  <a:lnTo>
                    <a:pt x="253" y="90"/>
                  </a:lnTo>
                  <a:lnTo>
                    <a:pt x="294" y="87"/>
                  </a:lnTo>
                  <a:lnTo>
                    <a:pt x="357" y="82"/>
                  </a:lnTo>
                  <a:lnTo>
                    <a:pt x="370" y="81"/>
                  </a:lnTo>
                  <a:lnTo>
                    <a:pt x="378" y="79"/>
                  </a:lnTo>
                  <a:lnTo>
                    <a:pt x="381" y="76"/>
                  </a:lnTo>
                  <a:lnTo>
                    <a:pt x="382" y="70"/>
                  </a:lnTo>
                  <a:lnTo>
                    <a:pt x="385" y="63"/>
                  </a:lnTo>
                  <a:lnTo>
                    <a:pt x="393" y="51"/>
                  </a:lnTo>
                  <a:lnTo>
                    <a:pt x="399" y="45"/>
                  </a:lnTo>
                  <a:lnTo>
                    <a:pt x="403" y="40"/>
                  </a:lnTo>
                  <a:lnTo>
                    <a:pt x="411" y="37"/>
                  </a:lnTo>
                  <a:lnTo>
                    <a:pt x="417" y="36"/>
                  </a:lnTo>
                  <a:lnTo>
                    <a:pt x="426" y="34"/>
                  </a:lnTo>
                  <a:lnTo>
                    <a:pt x="433" y="34"/>
                  </a:lnTo>
                  <a:lnTo>
                    <a:pt x="453" y="36"/>
                  </a:lnTo>
                  <a:lnTo>
                    <a:pt x="475" y="39"/>
                  </a:lnTo>
                  <a:lnTo>
                    <a:pt x="501" y="40"/>
                  </a:lnTo>
                  <a:lnTo>
                    <a:pt x="529" y="42"/>
                  </a:lnTo>
                  <a:lnTo>
                    <a:pt x="546" y="40"/>
                  </a:lnTo>
                  <a:lnTo>
                    <a:pt x="564" y="39"/>
                  </a:lnTo>
                  <a:lnTo>
                    <a:pt x="595" y="34"/>
                  </a:lnTo>
                  <a:lnTo>
                    <a:pt x="621" y="30"/>
                  </a:lnTo>
                  <a:lnTo>
                    <a:pt x="661" y="21"/>
                  </a:lnTo>
                  <a:lnTo>
                    <a:pt x="697" y="12"/>
                  </a:lnTo>
                  <a:lnTo>
                    <a:pt x="720" y="7"/>
                  </a:lnTo>
                  <a:lnTo>
                    <a:pt x="747" y="3"/>
                  </a:lnTo>
                  <a:lnTo>
                    <a:pt x="777" y="0"/>
                  </a:lnTo>
                  <a:lnTo>
                    <a:pt x="804" y="0"/>
                  </a:lnTo>
                  <a:lnTo>
                    <a:pt x="826" y="1"/>
                  </a:lnTo>
                  <a:lnTo>
                    <a:pt x="847" y="4"/>
                  </a:lnTo>
                  <a:lnTo>
                    <a:pt x="865" y="10"/>
                  </a:lnTo>
                  <a:lnTo>
                    <a:pt x="882" y="18"/>
                  </a:lnTo>
                  <a:lnTo>
                    <a:pt x="897" y="25"/>
                  </a:lnTo>
                  <a:lnTo>
                    <a:pt x="909" y="34"/>
                  </a:lnTo>
                  <a:lnTo>
                    <a:pt x="931" y="52"/>
                  </a:lnTo>
                  <a:lnTo>
                    <a:pt x="949" y="69"/>
                  </a:lnTo>
                  <a:lnTo>
                    <a:pt x="957" y="76"/>
                  </a:lnTo>
                  <a:lnTo>
                    <a:pt x="966" y="82"/>
                  </a:lnTo>
                  <a:lnTo>
                    <a:pt x="975" y="87"/>
                  </a:lnTo>
                  <a:lnTo>
                    <a:pt x="984" y="90"/>
                  </a:lnTo>
                  <a:lnTo>
                    <a:pt x="991" y="90"/>
                  </a:lnTo>
                  <a:lnTo>
                    <a:pt x="997" y="90"/>
                  </a:lnTo>
                  <a:lnTo>
                    <a:pt x="1011" y="87"/>
                  </a:lnTo>
                  <a:lnTo>
                    <a:pt x="1023" y="82"/>
                  </a:lnTo>
                  <a:lnTo>
                    <a:pt x="1036" y="75"/>
                  </a:lnTo>
                  <a:lnTo>
                    <a:pt x="1051" y="69"/>
                  </a:lnTo>
                  <a:lnTo>
                    <a:pt x="1068" y="63"/>
                  </a:lnTo>
                  <a:lnTo>
                    <a:pt x="1086" y="60"/>
                  </a:lnTo>
                  <a:lnTo>
                    <a:pt x="1096" y="60"/>
                  </a:lnTo>
                  <a:lnTo>
                    <a:pt x="1107" y="60"/>
                  </a:lnTo>
                  <a:lnTo>
                    <a:pt x="1116" y="63"/>
                  </a:lnTo>
                  <a:lnTo>
                    <a:pt x="1123" y="67"/>
                  </a:lnTo>
                  <a:lnTo>
                    <a:pt x="1131" y="75"/>
                  </a:lnTo>
                  <a:lnTo>
                    <a:pt x="1138" y="84"/>
                  </a:lnTo>
                  <a:lnTo>
                    <a:pt x="1155" y="103"/>
                  </a:lnTo>
                  <a:lnTo>
                    <a:pt x="1162" y="112"/>
                  </a:lnTo>
                  <a:lnTo>
                    <a:pt x="1170" y="120"/>
                  </a:lnTo>
                  <a:lnTo>
                    <a:pt x="1183" y="130"/>
                  </a:lnTo>
                  <a:lnTo>
                    <a:pt x="1195" y="138"/>
                  </a:lnTo>
                  <a:lnTo>
                    <a:pt x="1206" y="144"/>
                  </a:lnTo>
                  <a:lnTo>
                    <a:pt x="1216" y="147"/>
                  </a:lnTo>
                  <a:lnTo>
                    <a:pt x="1227" y="150"/>
                  </a:lnTo>
                  <a:lnTo>
                    <a:pt x="1234" y="151"/>
                  </a:lnTo>
                  <a:lnTo>
                    <a:pt x="1243" y="151"/>
                  </a:lnTo>
                  <a:lnTo>
                    <a:pt x="1251" y="150"/>
                  </a:lnTo>
                  <a:lnTo>
                    <a:pt x="1264" y="147"/>
                  </a:lnTo>
                  <a:lnTo>
                    <a:pt x="1279" y="144"/>
                  </a:lnTo>
                  <a:lnTo>
                    <a:pt x="1294" y="142"/>
                  </a:lnTo>
                  <a:lnTo>
                    <a:pt x="1302" y="142"/>
                  </a:lnTo>
                  <a:lnTo>
                    <a:pt x="1311" y="144"/>
                  </a:lnTo>
                  <a:lnTo>
                    <a:pt x="1330" y="147"/>
                  </a:lnTo>
                  <a:lnTo>
                    <a:pt x="1354" y="148"/>
                  </a:lnTo>
                  <a:lnTo>
                    <a:pt x="1380" y="148"/>
                  </a:lnTo>
                  <a:lnTo>
                    <a:pt x="1408" y="147"/>
                  </a:lnTo>
                  <a:lnTo>
                    <a:pt x="1438" y="144"/>
                  </a:lnTo>
                  <a:lnTo>
                    <a:pt x="1471" y="138"/>
                  </a:lnTo>
                  <a:lnTo>
                    <a:pt x="1503" y="132"/>
                  </a:lnTo>
                  <a:lnTo>
                    <a:pt x="1536" y="123"/>
                  </a:lnTo>
                  <a:lnTo>
                    <a:pt x="1596" y="108"/>
                  </a:lnTo>
                  <a:lnTo>
                    <a:pt x="1650" y="96"/>
                  </a:lnTo>
                  <a:lnTo>
                    <a:pt x="1698" y="85"/>
                  </a:lnTo>
                  <a:lnTo>
                    <a:pt x="1720" y="78"/>
                  </a:lnTo>
                  <a:lnTo>
                    <a:pt x="1743" y="70"/>
                  </a:lnTo>
                  <a:lnTo>
                    <a:pt x="1749" y="69"/>
                  </a:lnTo>
                </a:path>
              </a:pathLst>
            </a:custGeom>
            <a:noFill/>
            <a:ln w="793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5" name="Group 11654">
            <a:extLst>
              <a:ext uri="{FF2B5EF4-FFF2-40B4-BE49-F238E27FC236}">
                <a16:creationId xmlns:a16="http://schemas.microsoft.com/office/drawing/2014/main" id="{CF4DE879-444E-45D9-AC1B-5757E291633E}"/>
              </a:ext>
            </a:extLst>
          </p:cNvPr>
          <p:cNvGrpSpPr>
            <a:grpSpLocks/>
          </p:cNvGrpSpPr>
          <p:nvPr/>
        </p:nvGrpSpPr>
        <p:grpSpPr bwMode="auto">
          <a:xfrm>
            <a:off x="2668588" y="3429000"/>
            <a:ext cx="2778125" cy="1096963"/>
            <a:chOff x="841" y="2373"/>
            <a:chExt cx="1750" cy="691"/>
          </a:xfrm>
        </p:grpSpPr>
        <p:grpSp>
          <p:nvGrpSpPr>
            <p:cNvPr id="56878" name="Group 10501">
              <a:extLst>
                <a:ext uri="{FF2B5EF4-FFF2-40B4-BE49-F238E27FC236}">
                  <a16:creationId xmlns:a16="http://schemas.microsoft.com/office/drawing/2014/main" id="{BA2E1D0E-5023-40CE-8D23-1183A1387B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1" y="2373"/>
              <a:ext cx="1748" cy="691"/>
              <a:chOff x="841" y="2373"/>
              <a:chExt cx="1748" cy="691"/>
            </a:xfrm>
          </p:grpSpPr>
          <p:sp>
            <p:nvSpPr>
              <p:cNvPr id="58031" name="Freeform 10301">
                <a:extLst>
                  <a:ext uri="{FF2B5EF4-FFF2-40B4-BE49-F238E27FC236}">
                    <a16:creationId xmlns:a16="http://schemas.microsoft.com/office/drawing/2014/main" id="{A4BAA976-2120-448B-A672-6998C15AA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373"/>
                <a:ext cx="1748" cy="691"/>
              </a:xfrm>
              <a:custGeom>
                <a:avLst/>
                <a:gdLst>
                  <a:gd name="T0" fmla="*/ 1660 w 1748"/>
                  <a:gd name="T1" fmla="*/ 238 h 691"/>
                  <a:gd name="T2" fmla="*/ 1646 w 1748"/>
                  <a:gd name="T3" fmla="*/ 150 h 691"/>
                  <a:gd name="T4" fmla="*/ 1648 w 1748"/>
                  <a:gd name="T5" fmla="*/ 61 h 691"/>
                  <a:gd name="T6" fmla="*/ 1624 w 1748"/>
                  <a:gd name="T7" fmla="*/ 49 h 691"/>
                  <a:gd name="T8" fmla="*/ 1541 w 1748"/>
                  <a:gd name="T9" fmla="*/ 57 h 691"/>
                  <a:gd name="T10" fmla="*/ 1466 w 1748"/>
                  <a:gd name="T11" fmla="*/ 42 h 691"/>
                  <a:gd name="T12" fmla="*/ 1373 w 1748"/>
                  <a:gd name="T13" fmla="*/ 0 h 691"/>
                  <a:gd name="T14" fmla="*/ 1357 w 1748"/>
                  <a:gd name="T15" fmla="*/ 16 h 691"/>
                  <a:gd name="T16" fmla="*/ 1327 w 1748"/>
                  <a:gd name="T17" fmla="*/ 82 h 691"/>
                  <a:gd name="T18" fmla="*/ 1292 w 1748"/>
                  <a:gd name="T19" fmla="*/ 99 h 691"/>
                  <a:gd name="T20" fmla="*/ 1169 w 1748"/>
                  <a:gd name="T21" fmla="*/ 76 h 691"/>
                  <a:gd name="T22" fmla="*/ 1122 w 1748"/>
                  <a:gd name="T23" fmla="*/ 81 h 691"/>
                  <a:gd name="T24" fmla="*/ 1032 w 1748"/>
                  <a:gd name="T25" fmla="*/ 79 h 691"/>
                  <a:gd name="T26" fmla="*/ 960 w 1748"/>
                  <a:gd name="T27" fmla="*/ 72 h 691"/>
                  <a:gd name="T28" fmla="*/ 936 w 1748"/>
                  <a:gd name="T29" fmla="*/ 87 h 691"/>
                  <a:gd name="T30" fmla="*/ 910 w 1748"/>
                  <a:gd name="T31" fmla="*/ 144 h 691"/>
                  <a:gd name="T32" fmla="*/ 876 w 1748"/>
                  <a:gd name="T33" fmla="*/ 159 h 691"/>
                  <a:gd name="T34" fmla="*/ 768 w 1748"/>
                  <a:gd name="T35" fmla="*/ 159 h 691"/>
                  <a:gd name="T36" fmla="*/ 685 w 1748"/>
                  <a:gd name="T37" fmla="*/ 171 h 691"/>
                  <a:gd name="T38" fmla="*/ 581 w 1748"/>
                  <a:gd name="T39" fmla="*/ 151 h 691"/>
                  <a:gd name="T40" fmla="*/ 470 w 1748"/>
                  <a:gd name="T41" fmla="*/ 133 h 691"/>
                  <a:gd name="T42" fmla="*/ 345 w 1748"/>
                  <a:gd name="T43" fmla="*/ 117 h 691"/>
                  <a:gd name="T44" fmla="*/ 219 w 1748"/>
                  <a:gd name="T45" fmla="*/ 123 h 691"/>
                  <a:gd name="T46" fmla="*/ 129 w 1748"/>
                  <a:gd name="T47" fmla="*/ 135 h 691"/>
                  <a:gd name="T48" fmla="*/ 95 w 1748"/>
                  <a:gd name="T49" fmla="*/ 172 h 691"/>
                  <a:gd name="T50" fmla="*/ 62 w 1748"/>
                  <a:gd name="T51" fmla="*/ 234 h 691"/>
                  <a:gd name="T52" fmla="*/ 3 w 1748"/>
                  <a:gd name="T53" fmla="*/ 285 h 691"/>
                  <a:gd name="T54" fmla="*/ 8 w 1748"/>
                  <a:gd name="T55" fmla="*/ 691 h 691"/>
                  <a:gd name="T56" fmla="*/ 24 w 1748"/>
                  <a:gd name="T57" fmla="*/ 622 h 691"/>
                  <a:gd name="T58" fmla="*/ 72 w 1748"/>
                  <a:gd name="T59" fmla="*/ 562 h 691"/>
                  <a:gd name="T60" fmla="*/ 153 w 1748"/>
                  <a:gd name="T61" fmla="*/ 517 h 691"/>
                  <a:gd name="T62" fmla="*/ 222 w 1748"/>
                  <a:gd name="T63" fmla="*/ 517 h 691"/>
                  <a:gd name="T64" fmla="*/ 264 w 1748"/>
                  <a:gd name="T65" fmla="*/ 537 h 691"/>
                  <a:gd name="T66" fmla="*/ 321 w 1748"/>
                  <a:gd name="T67" fmla="*/ 565 h 691"/>
                  <a:gd name="T68" fmla="*/ 353 w 1748"/>
                  <a:gd name="T69" fmla="*/ 544 h 691"/>
                  <a:gd name="T70" fmla="*/ 359 w 1748"/>
                  <a:gd name="T71" fmla="*/ 486 h 691"/>
                  <a:gd name="T72" fmla="*/ 366 w 1748"/>
                  <a:gd name="T73" fmla="*/ 462 h 691"/>
                  <a:gd name="T74" fmla="*/ 420 w 1748"/>
                  <a:gd name="T75" fmla="*/ 448 h 691"/>
                  <a:gd name="T76" fmla="*/ 480 w 1748"/>
                  <a:gd name="T77" fmla="*/ 447 h 691"/>
                  <a:gd name="T78" fmla="*/ 543 w 1748"/>
                  <a:gd name="T79" fmla="*/ 405 h 691"/>
                  <a:gd name="T80" fmla="*/ 569 w 1748"/>
                  <a:gd name="T81" fmla="*/ 412 h 691"/>
                  <a:gd name="T82" fmla="*/ 637 w 1748"/>
                  <a:gd name="T83" fmla="*/ 475 h 691"/>
                  <a:gd name="T84" fmla="*/ 690 w 1748"/>
                  <a:gd name="T85" fmla="*/ 480 h 691"/>
                  <a:gd name="T86" fmla="*/ 738 w 1748"/>
                  <a:gd name="T87" fmla="*/ 454 h 691"/>
                  <a:gd name="T88" fmla="*/ 762 w 1748"/>
                  <a:gd name="T89" fmla="*/ 412 h 691"/>
                  <a:gd name="T90" fmla="*/ 784 w 1748"/>
                  <a:gd name="T91" fmla="*/ 403 h 691"/>
                  <a:gd name="T92" fmla="*/ 816 w 1748"/>
                  <a:gd name="T93" fmla="*/ 420 h 691"/>
                  <a:gd name="T94" fmla="*/ 870 w 1748"/>
                  <a:gd name="T95" fmla="*/ 445 h 691"/>
                  <a:gd name="T96" fmla="*/ 918 w 1748"/>
                  <a:gd name="T97" fmla="*/ 448 h 691"/>
                  <a:gd name="T98" fmla="*/ 964 w 1748"/>
                  <a:gd name="T99" fmla="*/ 424 h 691"/>
                  <a:gd name="T100" fmla="*/ 1023 w 1748"/>
                  <a:gd name="T101" fmla="*/ 405 h 691"/>
                  <a:gd name="T102" fmla="*/ 1089 w 1748"/>
                  <a:gd name="T103" fmla="*/ 412 h 691"/>
                  <a:gd name="T104" fmla="*/ 1264 w 1748"/>
                  <a:gd name="T105" fmla="*/ 459 h 691"/>
                  <a:gd name="T106" fmla="*/ 1355 w 1748"/>
                  <a:gd name="T107" fmla="*/ 460 h 691"/>
                  <a:gd name="T108" fmla="*/ 1628 w 1748"/>
                  <a:gd name="T109" fmla="*/ 486 h 691"/>
                  <a:gd name="T110" fmla="*/ 1699 w 1748"/>
                  <a:gd name="T111" fmla="*/ 484 h 691"/>
                  <a:gd name="T112" fmla="*/ 1736 w 1748"/>
                  <a:gd name="T113" fmla="*/ 277 h 6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48" h="691">
                    <a:moveTo>
                      <a:pt x="1679" y="255"/>
                    </a:moveTo>
                    <a:lnTo>
                      <a:pt x="1679" y="255"/>
                    </a:lnTo>
                    <a:lnTo>
                      <a:pt x="1673" y="252"/>
                    </a:lnTo>
                    <a:lnTo>
                      <a:pt x="1667" y="247"/>
                    </a:lnTo>
                    <a:lnTo>
                      <a:pt x="1660" y="238"/>
                    </a:lnTo>
                    <a:lnTo>
                      <a:pt x="1652" y="226"/>
                    </a:lnTo>
                    <a:lnTo>
                      <a:pt x="1649" y="213"/>
                    </a:lnTo>
                    <a:lnTo>
                      <a:pt x="1646" y="199"/>
                    </a:lnTo>
                    <a:lnTo>
                      <a:pt x="1645" y="183"/>
                    </a:lnTo>
                    <a:lnTo>
                      <a:pt x="1646" y="150"/>
                    </a:lnTo>
                    <a:lnTo>
                      <a:pt x="1649" y="118"/>
                    </a:lnTo>
                    <a:lnTo>
                      <a:pt x="1652" y="90"/>
                    </a:lnTo>
                    <a:lnTo>
                      <a:pt x="1652" y="78"/>
                    </a:lnTo>
                    <a:lnTo>
                      <a:pt x="1651" y="69"/>
                    </a:lnTo>
                    <a:lnTo>
                      <a:pt x="1648" y="61"/>
                    </a:lnTo>
                    <a:lnTo>
                      <a:pt x="1646" y="58"/>
                    </a:lnTo>
                    <a:lnTo>
                      <a:pt x="1643" y="57"/>
                    </a:lnTo>
                    <a:lnTo>
                      <a:pt x="1633" y="52"/>
                    </a:lnTo>
                    <a:lnTo>
                      <a:pt x="1624" y="49"/>
                    </a:lnTo>
                    <a:lnTo>
                      <a:pt x="1616" y="48"/>
                    </a:lnTo>
                    <a:lnTo>
                      <a:pt x="1607" y="48"/>
                    </a:lnTo>
                    <a:lnTo>
                      <a:pt x="1582" y="51"/>
                    </a:lnTo>
                    <a:lnTo>
                      <a:pt x="1541" y="57"/>
                    </a:lnTo>
                    <a:lnTo>
                      <a:pt x="1528" y="58"/>
                    </a:lnTo>
                    <a:lnTo>
                      <a:pt x="1516" y="57"/>
                    </a:lnTo>
                    <a:lnTo>
                      <a:pt x="1502" y="55"/>
                    </a:lnTo>
                    <a:lnTo>
                      <a:pt x="1490" y="51"/>
                    </a:lnTo>
                    <a:lnTo>
                      <a:pt x="1466" y="42"/>
                    </a:lnTo>
                    <a:lnTo>
                      <a:pt x="1442" y="30"/>
                    </a:lnTo>
                    <a:lnTo>
                      <a:pt x="1402" y="9"/>
                    </a:lnTo>
                    <a:lnTo>
                      <a:pt x="1387" y="1"/>
                    </a:lnTo>
                    <a:lnTo>
                      <a:pt x="1379" y="0"/>
                    </a:lnTo>
                    <a:lnTo>
                      <a:pt x="1373" y="0"/>
                    </a:lnTo>
                    <a:lnTo>
                      <a:pt x="1369" y="1"/>
                    </a:lnTo>
                    <a:lnTo>
                      <a:pt x="1364" y="4"/>
                    </a:lnTo>
                    <a:lnTo>
                      <a:pt x="1360" y="10"/>
                    </a:lnTo>
                    <a:lnTo>
                      <a:pt x="1357" y="16"/>
                    </a:lnTo>
                    <a:lnTo>
                      <a:pt x="1351" y="31"/>
                    </a:lnTo>
                    <a:lnTo>
                      <a:pt x="1345" y="49"/>
                    </a:lnTo>
                    <a:lnTo>
                      <a:pt x="1336" y="67"/>
                    </a:lnTo>
                    <a:lnTo>
                      <a:pt x="1331" y="75"/>
                    </a:lnTo>
                    <a:lnTo>
                      <a:pt x="1327" y="82"/>
                    </a:lnTo>
                    <a:lnTo>
                      <a:pt x="1319" y="88"/>
                    </a:lnTo>
                    <a:lnTo>
                      <a:pt x="1312" y="94"/>
                    </a:lnTo>
                    <a:lnTo>
                      <a:pt x="1303" y="97"/>
                    </a:lnTo>
                    <a:lnTo>
                      <a:pt x="1292" y="99"/>
                    </a:lnTo>
                    <a:lnTo>
                      <a:pt x="1271" y="99"/>
                    </a:lnTo>
                    <a:lnTo>
                      <a:pt x="1250" y="94"/>
                    </a:lnTo>
                    <a:lnTo>
                      <a:pt x="1210" y="84"/>
                    </a:lnTo>
                    <a:lnTo>
                      <a:pt x="1190" y="79"/>
                    </a:lnTo>
                    <a:lnTo>
                      <a:pt x="1169" y="76"/>
                    </a:lnTo>
                    <a:lnTo>
                      <a:pt x="1158" y="76"/>
                    </a:lnTo>
                    <a:lnTo>
                      <a:pt x="1146" y="76"/>
                    </a:lnTo>
                    <a:lnTo>
                      <a:pt x="1134" y="78"/>
                    </a:lnTo>
                    <a:lnTo>
                      <a:pt x="1122" y="81"/>
                    </a:lnTo>
                    <a:lnTo>
                      <a:pt x="1110" y="84"/>
                    </a:lnTo>
                    <a:lnTo>
                      <a:pt x="1096" y="85"/>
                    </a:lnTo>
                    <a:lnTo>
                      <a:pt x="1074" y="85"/>
                    </a:lnTo>
                    <a:lnTo>
                      <a:pt x="1053" y="84"/>
                    </a:lnTo>
                    <a:lnTo>
                      <a:pt x="1032" y="79"/>
                    </a:lnTo>
                    <a:lnTo>
                      <a:pt x="1012" y="75"/>
                    </a:lnTo>
                    <a:lnTo>
                      <a:pt x="994" y="72"/>
                    </a:lnTo>
                    <a:lnTo>
                      <a:pt x="976" y="70"/>
                    </a:lnTo>
                    <a:lnTo>
                      <a:pt x="969" y="70"/>
                    </a:lnTo>
                    <a:lnTo>
                      <a:pt x="960" y="72"/>
                    </a:lnTo>
                    <a:lnTo>
                      <a:pt x="952" y="75"/>
                    </a:lnTo>
                    <a:lnTo>
                      <a:pt x="946" y="78"/>
                    </a:lnTo>
                    <a:lnTo>
                      <a:pt x="940" y="82"/>
                    </a:lnTo>
                    <a:lnTo>
                      <a:pt x="936" y="87"/>
                    </a:lnTo>
                    <a:lnTo>
                      <a:pt x="930" y="99"/>
                    </a:lnTo>
                    <a:lnTo>
                      <a:pt x="925" y="112"/>
                    </a:lnTo>
                    <a:lnTo>
                      <a:pt x="921" y="126"/>
                    </a:lnTo>
                    <a:lnTo>
                      <a:pt x="915" y="139"/>
                    </a:lnTo>
                    <a:lnTo>
                      <a:pt x="910" y="144"/>
                    </a:lnTo>
                    <a:lnTo>
                      <a:pt x="904" y="150"/>
                    </a:lnTo>
                    <a:lnTo>
                      <a:pt x="898" y="153"/>
                    </a:lnTo>
                    <a:lnTo>
                      <a:pt x="891" y="156"/>
                    </a:lnTo>
                    <a:lnTo>
                      <a:pt x="876" y="159"/>
                    </a:lnTo>
                    <a:lnTo>
                      <a:pt x="861" y="159"/>
                    </a:lnTo>
                    <a:lnTo>
                      <a:pt x="832" y="157"/>
                    </a:lnTo>
                    <a:lnTo>
                      <a:pt x="816" y="156"/>
                    </a:lnTo>
                    <a:lnTo>
                      <a:pt x="793" y="156"/>
                    </a:lnTo>
                    <a:lnTo>
                      <a:pt x="768" y="159"/>
                    </a:lnTo>
                    <a:lnTo>
                      <a:pt x="735" y="165"/>
                    </a:lnTo>
                    <a:lnTo>
                      <a:pt x="717" y="168"/>
                    </a:lnTo>
                    <a:lnTo>
                      <a:pt x="700" y="171"/>
                    </a:lnTo>
                    <a:lnTo>
                      <a:pt x="685" y="171"/>
                    </a:lnTo>
                    <a:lnTo>
                      <a:pt x="672" y="171"/>
                    </a:lnTo>
                    <a:lnTo>
                      <a:pt x="646" y="169"/>
                    </a:lnTo>
                    <a:lnTo>
                      <a:pt x="622" y="165"/>
                    </a:lnTo>
                    <a:lnTo>
                      <a:pt x="601" y="159"/>
                    </a:lnTo>
                    <a:lnTo>
                      <a:pt x="581" y="151"/>
                    </a:lnTo>
                    <a:lnTo>
                      <a:pt x="560" y="145"/>
                    </a:lnTo>
                    <a:lnTo>
                      <a:pt x="537" y="141"/>
                    </a:lnTo>
                    <a:lnTo>
                      <a:pt x="498" y="136"/>
                    </a:lnTo>
                    <a:lnTo>
                      <a:pt x="470" y="133"/>
                    </a:lnTo>
                    <a:lnTo>
                      <a:pt x="437" y="130"/>
                    </a:lnTo>
                    <a:lnTo>
                      <a:pt x="390" y="123"/>
                    </a:lnTo>
                    <a:lnTo>
                      <a:pt x="365" y="118"/>
                    </a:lnTo>
                    <a:lnTo>
                      <a:pt x="345" y="117"/>
                    </a:lnTo>
                    <a:lnTo>
                      <a:pt x="329" y="117"/>
                    </a:lnTo>
                    <a:lnTo>
                      <a:pt x="314" y="117"/>
                    </a:lnTo>
                    <a:lnTo>
                      <a:pt x="278" y="121"/>
                    </a:lnTo>
                    <a:lnTo>
                      <a:pt x="252" y="123"/>
                    </a:lnTo>
                    <a:lnTo>
                      <a:pt x="219" y="123"/>
                    </a:lnTo>
                    <a:lnTo>
                      <a:pt x="185" y="124"/>
                    </a:lnTo>
                    <a:lnTo>
                      <a:pt x="159" y="126"/>
                    </a:lnTo>
                    <a:lnTo>
                      <a:pt x="138" y="130"/>
                    </a:lnTo>
                    <a:lnTo>
                      <a:pt x="129" y="135"/>
                    </a:lnTo>
                    <a:lnTo>
                      <a:pt x="123" y="138"/>
                    </a:lnTo>
                    <a:lnTo>
                      <a:pt x="117" y="142"/>
                    </a:lnTo>
                    <a:lnTo>
                      <a:pt x="111" y="147"/>
                    </a:lnTo>
                    <a:lnTo>
                      <a:pt x="102" y="159"/>
                    </a:lnTo>
                    <a:lnTo>
                      <a:pt x="95" y="172"/>
                    </a:lnTo>
                    <a:lnTo>
                      <a:pt x="87" y="189"/>
                    </a:lnTo>
                    <a:lnTo>
                      <a:pt x="80" y="205"/>
                    </a:lnTo>
                    <a:lnTo>
                      <a:pt x="71" y="220"/>
                    </a:lnTo>
                    <a:lnTo>
                      <a:pt x="62" y="234"/>
                    </a:lnTo>
                    <a:lnTo>
                      <a:pt x="53" y="244"/>
                    </a:lnTo>
                    <a:lnTo>
                      <a:pt x="41" y="255"/>
                    </a:lnTo>
                    <a:lnTo>
                      <a:pt x="30" y="265"/>
                    </a:lnTo>
                    <a:lnTo>
                      <a:pt x="3" y="285"/>
                    </a:lnTo>
                    <a:lnTo>
                      <a:pt x="0" y="286"/>
                    </a:lnTo>
                    <a:lnTo>
                      <a:pt x="0" y="690"/>
                    </a:lnTo>
                    <a:lnTo>
                      <a:pt x="8" y="691"/>
                    </a:lnTo>
                    <a:lnTo>
                      <a:pt x="9" y="676"/>
                    </a:lnTo>
                    <a:lnTo>
                      <a:pt x="12" y="661"/>
                    </a:lnTo>
                    <a:lnTo>
                      <a:pt x="15" y="646"/>
                    </a:lnTo>
                    <a:lnTo>
                      <a:pt x="18" y="634"/>
                    </a:lnTo>
                    <a:lnTo>
                      <a:pt x="24" y="622"/>
                    </a:lnTo>
                    <a:lnTo>
                      <a:pt x="29" y="612"/>
                    </a:lnTo>
                    <a:lnTo>
                      <a:pt x="35" y="601"/>
                    </a:lnTo>
                    <a:lnTo>
                      <a:pt x="41" y="592"/>
                    </a:lnTo>
                    <a:lnTo>
                      <a:pt x="56" y="576"/>
                    </a:lnTo>
                    <a:lnTo>
                      <a:pt x="72" y="562"/>
                    </a:lnTo>
                    <a:lnTo>
                      <a:pt x="89" y="550"/>
                    </a:lnTo>
                    <a:lnTo>
                      <a:pt x="107" y="540"/>
                    </a:lnTo>
                    <a:lnTo>
                      <a:pt x="138" y="523"/>
                    </a:lnTo>
                    <a:lnTo>
                      <a:pt x="153" y="517"/>
                    </a:lnTo>
                    <a:lnTo>
                      <a:pt x="167" y="513"/>
                    </a:lnTo>
                    <a:lnTo>
                      <a:pt x="179" y="511"/>
                    </a:lnTo>
                    <a:lnTo>
                      <a:pt x="194" y="513"/>
                    </a:lnTo>
                    <a:lnTo>
                      <a:pt x="222" y="517"/>
                    </a:lnTo>
                    <a:lnTo>
                      <a:pt x="233" y="520"/>
                    </a:lnTo>
                    <a:lnTo>
                      <a:pt x="243" y="525"/>
                    </a:lnTo>
                    <a:lnTo>
                      <a:pt x="254" y="531"/>
                    </a:lnTo>
                    <a:lnTo>
                      <a:pt x="264" y="537"/>
                    </a:lnTo>
                    <a:lnTo>
                      <a:pt x="273" y="546"/>
                    </a:lnTo>
                    <a:lnTo>
                      <a:pt x="284" y="555"/>
                    </a:lnTo>
                    <a:lnTo>
                      <a:pt x="302" y="576"/>
                    </a:lnTo>
                    <a:lnTo>
                      <a:pt x="321" y="565"/>
                    </a:lnTo>
                    <a:lnTo>
                      <a:pt x="336" y="558"/>
                    </a:lnTo>
                    <a:lnTo>
                      <a:pt x="344" y="553"/>
                    </a:lnTo>
                    <a:lnTo>
                      <a:pt x="348" y="549"/>
                    </a:lnTo>
                    <a:lnTo>
                      <a:pt x="353" y="544"/>
                    </a:lnTo>
                    <a:lnTo>
                      <a:pt x="356" y="538"/>
                    </a:lnTo>
                    <a:lnTo>
                      <a:pt x="359" y="532"/>
                    </a:lnTo>
                    <a:lnTo>
                      <a:pt x="359" y="526"/>
                    </a:lnTo>
                    <a:lnTo>
                      <a:pt x="360" y="513"/>
                    </a:lnTo>
                    <a:lnTo>
                      <a:pt x="359" y="486"/>
                    </a:lnTo>
                    <a:lnTo>
                      <a:pt x="360" y="474"/>
                    </a:lnTo>
                    <a:lnTo>
                      <a:pt x="360" y="469"/>
                    </a:lnTo>
                    <a:lnTo>
                      <a:pt x="363" y="465"/>
                    </a:lnTo>
                    <a:lnTo>
                      <a:pt x="366" y="462"/>
                    </a:lnTo>
                    <a:lnTo>
                      <a:pt x="371" y="457"/>
                    </a:lnTo>
                    <a:lnTo>
                      <a:pt x="380" y="453"/>
                    </a:lnTo>
                    <a:lnTo>
                      <a:pt x="392" y="450"/>
                    </a:lnTo>
                    <a:lnTo>
                      <a:pt x="405" y="448"/>
                    </a:lnTo>
                    <a:lnTo>
                      <a:pt x="420" y="448"/>
                    </a:lnTo>
                    <a:lnTo>
                      <a:pt x="434" y="448"/>
                    </a:lnTo>
                    <a:lnTo>
                      <a:pt x="459" y="450"/>
                    </a:lnTo>
                    <a:lnTo>
                      <a:pt x="470" y="450"/>
                    </a:lnTo>
                    <a:lnTo>
                      <a:pt x="480" y="447"/>
                    </a:lnTo>
                    <a:lnTo>
                      <a:pt x="491" y="442"/>
                    </a:lnTo>
                    <a:lnTo>
                      <a:pt x="500" y="435"/>
                    </a:lnTo>
                    <a:lnTo>
                      <a:pt x="521" y="420"/>
                    </a:lnTo>
                    <a:lnTo>
                      <a:pt x="531" y="412"/>
                    </a:lnTo>
                    <a:lnTo>
                      <a:pt x="543" y="405"/>
                    </a:lnTo>
                    <a:lnTo>
                      <a:pt x="549" y="403"/>
                    </a:lnTo>
                    <a:lnTo>
                      <a:pt x="555" y="403"/>
                    </a:lnTo>
                    <a:lnTo>
                      <a:pt x="563" y="408"/>
                    </a:lnTo>
                    <a:lnTo>
                      <a:pt x="569" y="412"/>
                    </a:lnTo>
                    <a:lnTo>
                      <a:pt x="582" y="427"/>
                    </a:lnTo>
                    <a:lnTo>
                      <a:pt x="598" y="444"/>
                    </a:lnTo>
                    <a:lnTo>
                      <a:pt x="616" y="462"/>
                    </a:lnTo>
                    <a:lnTo>
                      <a:pt x="627" y="469"/>
                    </a:lnTo>
                    <a:lnTo>
                      <a:pt x="637" y="475"/>
                    </a:lnTo>
                    <a:lnTo>
                      <a:pt x="649" y="480"/>
                    </a:lnTo>
                    <a:lnTo>
                      <a:pt x="661" y="483"/>
                    </a:lnTo>
                    <a:lnTo>
                      <a:pt x="675" y="483"/>
                    </a:lnTo>
                    <a:lnTo>
                      <a:pt x="690" y="480"/>
                    </a:lnTo>
                    <a:lnTo>
                      <a:pt x="703" y="475"/>
                    </a:lnTo>
                    <a:lnTo>
                      <a:pt x="715" y="469"/>
                    </a:lnTo>
                    <a:lnTo>
                      <a:pt x="724" y="465"/>
                    </a:lnTo>
                    <a:lnTo>
                      <a:pt x="732" y="459"/>
                    </a:lnTo>
                    <a:lnTo>
                      <a:pt x="738" y="454"/>
                    </a:lnTo>
                    <a:lnTo>
                      <a:pt x="742" y="448"/>
                    </a:lnTo>
                    <a:lnTo>
                      <a:pt x="750" y="436"/>
                    </a:lnTo>
                    <a:lnTo>
                      <a:pt x="753" y="426"/>
                    </a:lnTo>
                    <a:lnTo>
                      <a:pt x="759" y="417"/>
                    </a:lnTo>
                    <a:lnTo>
                      <a:pt x="762" y="412"/>
                    </a:lnTo>
                    <a:lnTo>
                      <a:pt x="765" y="409"/>
                    </a:lnTo>
                    <a:lnTo>
                      <a:pt x="771" y="406"/>
                    </a:lnTo>
                    <a:lnTo>
                      <a:pt x="777" y="405"/>
                    </a:lnTo>
                    <a:lnTo>
                      <a:pt x="784" y="403"/>
                    </a:lnTo>
                    <a:lnTo>
                      <a:pt x="789" y="403"/>
                    </a:lnTo>
                    <a:lnTo>
                      <a:pt x="795" y="405"/>
                    </a:lnTo>
                    <a:lnTo>
                      <a:pt x="799" y="406"/>
                    </a:lnTo>
                    <a:lnTo>
                      <a:pt x="807" y="412"/>
                    </a:lnTo>
                    <a:lnTo>
                      <a:pt x="816" y="420"/>
                    </a:lnTo>
                    <a:lnTo>
                      <a:pt x="826" y="427"/>
                    </a:lnTo>
                    <a:lnTo>
                      <a:pt x="840" y="436"/>
                    </a:lnTo>
                    <a:lnTo>
                      <a:pt x="849" y="439"/>
                    </a:lnTo>
                    <a:lnTo>
                      <a:pt x="859" y="442"/>
                    </a:lnTo>
                    <a:lnTo>
                      <a:pt x="870" y="445"/>
                    </a:lnTo>
                    <a:lnTo>
                      <a:pt x="883" y="448"/>
                    </a:lnTo>
                    <a:lnTo>
                      <a:pt x="897" y="450"/>
                    </a:lnTo>
                    <a:lnTo>
                      <a:pt x="909" y="450"/>
                    </a:lnTo>
                    <a:lnTo>
                      <a:pt x="918" y="448"/>
                    </a:lnTo>
                    <a:lnTo>
                      <a:pt x="927" y="447"/>
                    </a:lnTo>
                    <a:lnTo>
                      <a:pt x="934" y="444"/>
                    </a:lnTo>
                    <a:lnTo>
                      <a:pt x="940" y="441"/>
                    </a:lnTo>
                    <a:lnTo>
                      <a:pt x="952" y="432"/>
                    </a:lnTo>
                    <a:lnTo>
                      <a:pt x="964" y="424"/>
                    </a:lnTo>
                    <a:lnTo>
                      <a:pt x="979" y="415"/>
                    </a:lnTo>
                    <a:lnTo>
                      <a:pt x="988" y="412"/>
                    </a:lnTo>
                    <a:lnTo>
                      <a:pt x="997" y="409"/>
                    </a:lnTo>
                    <a:lnTo>
                      <a:pt x="1009" y="406"/>
                    </a:lnTo>
                    <a:lnTo>
                      <a:pt x="1023" y="405"/>
                    </a:lnTo>
                    <a:lnTo>
                      <a:pt x="1038" y="405"/>
                    </a:lnTo>
                    <a:lnTo>
                      <a:pt x="1054" y="406"/>
                    </a:lnTo>
                    <a:lnTo>
                      <a:pt x="1071" y="409"/>
                    </a:lnTo>
                    <a:lnTo>
                      <a:pt x="1089" y="412"/>
                    </a:lnTo>
                    <a:lnTo>
                      <a:pt x="1126" y="423"/>
                    </a:lnTo>
                    <a:lnTo>
                      <a:pt x="1165" y="435"/>
                    </a:lnTo>
                    <a:lnTo>
                      <a:pt x="1205" y="447"/>
                    </a:lnTo>
                    <a:lnTo>
                      <a:pt x="1244" y="456"/>
                    </a:lnTo>
                    <a:lnTo>
                      <a:pt x="1264" y="459"/>
                    </a:lnTo>
                    <a:lnTo>
                      <a:pt x="1283" y="462"/>
                    </a:lnTo>
                    <a:lnTo>
                      <a:pt x="1301" y="462"/>
                    </a:lnTo>
                    <a:lnTo>
                      <a:pt x="1319" y="462"/>
                    </a:lnTo>
                    <a:lnTo>
                      <a:pt x="1355" y="460"/>
                    </a:lnTo>
                    <a:lnTo>
                      <a:pt x="1394" y="460"/>
                    </a:lnTo>
                    <a:lnTo>
                      <a:pt x="1433" y="463"/>
                    </a:lnTo>
                    <a:lnTo>
                      <a:pt x="1474" y="466"/>
                    </a:lnTo>
                    <a:lnTo>
                      <a:pt x="1553" y="477"/>
                    </a:lnTo>
                    <a:lnTo>
                      <a:pt x="1628" y="486"/>
                    </a:lnTo>
                    <a:lnTo>
                      <a:pt x="1648" y="487"/>
                    </a:lnTo>
                    <a:lnTo>
                      <a:pt x="1666" y="487"/>
                    </a:lnTo>
                    <a:lnTo>
                      <a:pt x="1682" y="486"/>
                    </a:lnTo>
                    <a:lnTo>
                      <a:pt x="1699" y="484"/>
                    </a:lnTo>
                    <a:lnTo>
                      <a:pt x="1726" y="480"/>
                    </a:lnTo>
                    <a:lnTo>
                      <a:pt x="1748" y="474"/>
                    </a:lnTo>
                    <a:lnTo>
                      <a:pt x="1748" y="280"/>
                    </a:lnTo>
                    <a:lnTo>
                      <a:pt x="1736" y="277"/>
                    </a:lnTo>
                    <a:lnTo>
                      <a:pt x="1723" y="273"/>
                    </a:lnTo>
                    <a:lnTo>
                      <a:pt x="1679" y="255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2" name="Freeform 10302">
                <a:extLst>
                  <a:ext uri="{FF2B5EF4-FFF2-40B4-BE49-F238E27FC236}">
                    <a16:creationId xmlns:a16="http://schemas.microsoft.com/office/drawing/2014/main" id="{059A099A-AC93-4A1E-946D-30A628564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373"/>
                <a:ext cx="1748" cy="286"/>
              </a:xfrm>
              <a:custGeom>
                <a:avLst/>
                <a:gdLst>
                  <a:gd name="T0" fmla="*/ 3 w 1748"/>
                  <a:gd name="T1" fmla="*/ 285 h 286"/>
                  <a:gd name="T2" fmla="*/ 41 w 1748"/>
                  <a:gd name="T3" fmla="*/ 255 h 286"/>
                  <a:gd name="T4" fmla="*/ 71 w 1748"/>
                  <a:gd name="T5" fmla="*/ 220 h 286"/>
                  <a:gd name="T6" fmla="*/ 87 w 1748"/>
                  <a:gd name="T7" fmla="*/ 189 h 286"/>
                  <a:gd name="T8" fmla="*/ 111 w 1748"/>
                  <a:gd name="T9" fmla="*/ 147 h 286"/>
                  <a:gd name="T10" fmla="*/ 129 w 1748"/>
                  <a:gd name="T11" fmla="*/ 135 h 286"/>
                  <a:gd name="T12" fmla="*/ 185 w 1748"/>
                  <a:gd name="T13" fmla="*/ 124 h 286"/>
                  <a:gd name="T14" fmla="*/ 252 w 1748"/>
                  <a:gd name="T15" fmla="*/ 123 h 286"/>
                  <a:gd name="T16" fmla="*/ 329 w 1748"/>
                  <a:gd name="T17" fmla="*/ 117 h 286"/>
                  <a:gd name="T18" fmla="*/ 390 w 1748"/>
                  <a:gd name="T19" fmla="*/ 123 h 286"/>
                  <a:gd name="T20" fmla="*/ 470 w 1748"/>
                  <a:gd name="T21" fmla="*/ 133 h 286"/>
                  <a:gd name="T22" fmla="*/ 537 w 1748"/>
                  <a:gd name="T23" fmla="*/ 141 h 286"/>
                  <a:gd name="T24" fmla="*/ 601 w 1748"/>
                  <a:gd name="T25" fmla="*/ 159 h 286"/>
                  <a:gd name="T26" fmla="*/ 672 w 1748"/>
                  <a:gd name="T27" fmla="*/ 171 h 286"/>
                  <a:gd name="T28" fmla="*/ 717 w 1748"/>
                  <a:gd name="T29" fmla="*/ 168 h 286"/>
                  <a:gd name="T30" fmla="*/ 768 w 1748"/>
                  <a:gd name="T31" fmla="*/ 159 h 286"/>
                  <a:gd name="T32" fmla="*/ 832 w 1748"/>
                  <a:gd name="T33" fmla="*/ 157 h 286"/>
                  <a:gd name="T34" fmla="*/ 891 w 1748"/>
                  <a:gd name="T35" fmla="*/ 156 h 286"/>
                  <a:gd name="T36" fmla="*/ 904 w 1748"/>
                  <a:gd name="T37" fmla="*/ 150 h 286"/>
                  <a:gd name="T38" fmla="*/ 921 w 1748"/>
                  <a:gd name="T39" fmla="*/ 126 h 286"/>
                  <a:gd name="T40" fmla="*/ 936 w 1748"/>
                  <a:gd name="T41" fmla="*/ 87 h 286"/>
                  <a:gd name="T42" fmla="*/ 952 w 1748"/>
                  <a:gd name="T43" fmla="*/ 75 h 286"/>
                  <a:gd name="T44" fmla="*/ 969 w 1748"/>
                  <a:gd name="T45" fmla="*/ 70 h 286"/>
                  <a:gd name="T46" fmla="*/ 1012 w 1748"/>
                  <a:gd name="T47" fmla="*/ 75 h 286"/>
                  <a:gd name="T48" fmla="*/ 1074 w 1748"/>
                  <a:gd name="T49" fmla="*/ 85 h 286"/>
                  <a:gd name="T50" fmla="*/ 1122 w 1748"/>
                  <a:gd name="T51" fmla="*/ 81 h 286"/>
                  <a:gd name="T52" fmla="*/ 1146 w 1748"/>
                  <a:gd name="T53" fmla="*/ 76 h 286"/>
                  <a:gd name="T54" fmla="*/ 1190 w 1748"/>
                  <a:gd name="T55" fmla="*/ 79 h 286"/>
                  <a:gd name="T56" fmla="*/ 1271 w 1748"/>
                  <a:gd name="T57" fmla="*/ 99 h 286"/>
                  <a:gd name="T58" fmla="*/ 1303 w 1748"/>
                  <a:gd name="T59" fmla="*/ 97 h 286"/>
                  <a:gd name="T60" fmla="*/ 1327 w 1748"/>
                  <a:gd name="T61" fmla="*/ 82 h 286"/>
                  <a:gd name="T62" fmla="*/ 1345 w 1748"/>
                  <a:gd name="T63" fmla="*/ 49 h 286"/>
                  <a:gd name="T64" fmla="*/ 1360 w 1748"/>
                  <a:gd name="T65" fmla="*/ 10 h 286"/>
                  <a:gd name="T66" fmla="*/ 1373 w 1748"/>
                  <a:gd name="T67" fmla="*/ 0 h 286"/>
                  <a:gd name="T68" fmla="*/ 1387 w 1748"/>
                  <a:gd name="T69" fmla="*/ 1 h 286"/>
                  <a:gd name="T70" fmla="*/ 1466 w 1748"/>
                  <a:gd name="T71" fmla="*/ 42 h 286"/>
                  <a:gd name="T72" fmla="*/ 1516 w 1748"/>
                  <a:gd name="T73" fmla="*/ 57 h 286"/>
                  <a:gd name="T74" fmla="*/ 1541 w 1748"/>
                  <a:gd name="T75" fmla="*/ 57 h 286"/>
                  <a:gd name="T76" fmla="*/ 1616 w 1748"/>
                  <a:gd name="T77" fmla="*/ 48 h 286"/>
                  <a:gd name="T78" fmla="*/ 1643 w 1748"/>
                  <a:gd name="T79" fmla="*/ 57 h 286"/>
                  <a:gd name="T80" fmla="*/ 1648 w 1748"/>
                  <a:gd name="T81" fmla="*/ 61 h 286"/>
                  <a:gd name="T82" fmla="*/ 1652 w 1748"/>
                  <a:gd name="T83" fmla="*/ 90 h 286"/>
                  <a:gd name="T84" fmla="*/ 1645 w 1748"/>
                  <a:gd name="T85" fmla="*/ 183 h 286"/>
                  <a:gd name="T86" fmla="*/ 1652 w 1748"/>
                  <a:gd name="T87" fmla="*/ 226 h 286"/>
                  <a:gd name="T88" fmla="*/ 1673 w 1748"/>
                  <a:gd name="T89" fmla="*/ 252 h 286"/>
                  <a:gd name="T90" fmla="*/ 1723 w 1748"/>
                  <a:gd name="T91" fmla="*/ 273 h 2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748" h="286">
                    <a:moveTo>
                      <a:pt x="0" y="286"/>
                    </a:moveTo>
                    <a:lnTo>
                      <a:pt x="0" y="286"/>
                    </a:lnTo>
                    <a:lnTo>
                      <a:pt x="3" y="285"/>
                    </a:lnTo>
                    <a:lnTo>
                      <a:pt x="30" y="265"/>
                    </a:lnTo>
                    <a:lnTo>
                      <a:pt x="41" y="255"/>
                    </a:lnTo>
                    <a:lnTo>
                      <a:pt x="53" y="244"/>
                    </a:lnTo>
                    <a:lnTo>
                      <a:pt x="62" y="234"/>
                    </a:lnTo>
                    <a:lnTo>
                      <a:pt x="71" y="220"/>
                    </a:lnTo>
                    <a:lnTo>
                      <a:pt x="80" y="205"/>
                    </a:lnTo>
                    <a:lnTo>
                      <a:pt x="87" y="189"/>
                    </a:lnTo>
                    <a:lnTo>
                      <a:pt x="95" y="172"/>
                    </a:lnTo>
                    <a:lnTo>
                      <a:pt x="102" y="159"/>
                    </a:lnTo>
                    <a:lnTo>
                      <a:pt x="111" y="147"/>
                    </a:lnTo>
                    <a:lnTo>
                      <a:pt x="117" y="142"/>
                    </a:lnTo>
                    <a:lnTo>
                      <a:pt x="123" y="138"/>
                    </a:lnTo>
                    <a:lnTo>
                      <a:pt x="129" y="135"/>
                    </a:lnTo>
                    <a:lnTo>
                      <a:pt x="138" y="130"/>
                    </a:lnTo>
                    <a:lnTo>
                      <a:pt x="159" y="126"/>
                    </a:lnTo>
                    <a:lnTo>
                      <a:pt x="185" y="124"/>
                    </a:lnTo>
                    <a:lnTo>
                      <a:pt x="219" y="123"/>
                    </a:lnTo>
                    <a:lnTo>
                      <a:pt x="252" y="123"/>
                    </a:lnTo>
                    <a:lnTo>
                      <a:pt x="278" y="121"/>
                    </a:lnTo>
                    <a:lnTo>
                      <a:pt x="314" y="117"/>
                    </a:lnTo>
                    <a:lnTo>
                      <a:pt x="329" y="117"/>
                    </a:lnTo>
                    <a:lnTo>
                      <a:pt x="345" y="117"/>
                    </a:lnTo>
                    <a:lnTo>
                      <a:pt x="365" y="118"/>
                    </a:lnTo>
                    <a:lnTo>
                      <a:pt x="390" y="123"/>
                    </a:lnTo>
                    <a:lnTo>
                      <a:pt x="437" y="130"/>
                    </a:lnTo>
                    <a:lnTo>
                      <a:pt x="470" y="133"/>
                    </a:lnTo>
                    <a:lnTo>
                      <a:pt x="498" y="136"/>
                    </a:lnTo>
                    <a:lnTo>
                      <a:pt x="537" y="141"/>
                    </a:lnTo>
                    <a:lnTo>
                      <a:pt x="560" y="145"/>
                    </a:lnTo>
                    <a:lnTo>
                      <a:pt x="581" y="151"/>
                    </a:lnTo>
                    <a:lnTo>
                      <a:pt x="601" y="159"/>
                    </a:lnTo>
                    <a:lnTo>
                      <a:pt x="622" y="165"/>
                    </a:lnTo>
                    <a:lnTo>
                      <a:pt x="646" y="169"/>
                    </a:lnTo>
                    <a:lnTo>
                      <a:pt x="672" y="171"/>
                    </a:lnTo>
                    <a:lnTo>
                      <a:pt x="685" y="171"/>
                    </a:lnTo>
                    <a:lnTo>
                      <a:pt x="700" y="171"/>
                    </a:lnTo>
                    <a:lnTo>
                      <a:pt x="717" y="168"/>
                    </a:lnTo>
                    <a:lnTo>
                      <a:pt x="735" y="165"/>
                    </a:lnTo>
                    <a:lnTo>
                      <a:pt x="768" y="159"/>
                    </a:lnTo>
                    <a:lnTo>
                      <a:pt x="793" y="156"/>
                    </a:lnTo>
                    <a:lnTo>
                      <a:pt x="816" y="156"/>
                    </a:lnTo>
                    <a:lnTo>
                      <a:pt x="832" y="157"/>
                    </a:lnTo>
                    <a:lnTo>
                      <a:pt x="861" y="159"/>
                    </a:lnTo>
                    <a:lnTo>
                      <a:pt x="876" y="159"/>
                    </a:lnTo>
                    <a:lnTo>
                      <a:pt x="891" y="156"/>
                    </a:lnTo>
                    <a:lnTo>
                      <a:pt x="898" y="153"/>
                    </a:lnTo>
                    <a:lnTo>
                      <a:pt x="904" y="150"/>
                    </a:lnTo>
                    <a:lnTo>
                      <a:pt x="910" y="144"/>
                    </a:lnTo>
                    <a:lnTo>
                      <a:pt x="915" y="139"/>
                    </a:lnTo>
                    <a:lnTo>
                      <a:pt x="921" y="126"/>
                    </a:lnTo>
                    <a:lnTo>
                      <a:pt x="925" y="112"/>
                    </a:lnTo>
                    <a:lnTo>
                      <a:pt x="930" y="99"/>
                    </a:lnTo>
                    <a:lnTo>
                      <a:pt x="936" y="87"/>
                    </a:lnTo>
                    <a:lnTo>
                      <a:pt x="940" y="82"/>
                    </a:lnTo>
                    <a:lnTo>
                      <a:pt x="946" y="78"/>
                    </a:lnTo>
                    <a:lnTo>
                      <a:pt x="952" y="75"/>
                    </a:lnTo>
                    <a:lnTo>
                      <a:pt x="960" y="72"/>
                    </a:lnTo>
                    <a:lnTo>
                      <a:pt x="969" y="70"/>
                    </a:lnTo>
                    <a:lnTo>
                      <a:pt x="976" y="70"/>
                    </a:lnTo>
                    <a:lnTo>
                      <a:pt x="994" y="72"/>
                    </a:lnTo>
                    <a:lnTo>
                      <a:pt x="1012" y="75"/>
                    </a:lnTo>
                    <a:lnTo>
                      <a:pt x="1032" y="79"/>
                    </a:lnTo>
                    <a:lnTo>
                      <a:pt x="1053" y="84"/>
                    </a:lnTo>
                    <a:lnTo>
                      <a:pt x="1074" y="85"/>
                    </a:lnTo>
                    <a:lnTo>
                      <a:pt x="1096" y="85"/>
                    </a:lnTo>
                    <a:lnTo>
                      <a:pt x="1110" y="84"/>
                    </a:lnTo>
                    <a:lnTo>
                      <a:pt x="1122" y="81"/>
                    </a:lnTo>
                    <a:lnTo>
                      <a:pt x="1134" y="78"/>
                    </a:lnTo>
                    <a:lnTo>
                      <a:pt x="1146" y="76"/>
                    </a:lnTo>
                    <a:lnTo>
                      <a:pt x="1158" y="76"/>
                    </a:lnTo>
                    <a:lnTo>
                      <a:pt x="1169" y="76"/>
                    </a:lnTo>
                    <a:lnTo>
                      <a:pt x="1190" y="79"/>
                    </a:lnTo>
                    <a:lnTo>
                      <a:pt x="1210" y="84"/>
                    </a:lnTo>
                    <a:lnTo>
                      <a:pt x="1250" y="94"/>
                    </a:lnTo>
                    <a:lnTo>
                      <a:pt x="1271" y="99"/>
                    </a:lnTo>
                    <a:lnTo>
                      <a:pt x="1292" y="99"/>
                    </a:lnTo>
                    <a:lnTo>
                      <a:pt x="1303" y="97"/>
                    </a:lnTo>
                    <a:lnTo>
                      <a:pt x="1312" y="94"/>
                    </a:lnTo>
                    <a:lnTo>
                      <a:pt x="1319" y="88"/>
                    </a:lnTo>
                    <a:lnTo>
                      <a:pt x="1327" y="82"/>
                    </a:lnTo>
                    <a:lnTo>
                      <a:pt x="1331" y="75"/>
                    </a:lnTo>
                    <a:lnTo>
                      <a:pt x="1336" y="67"/>
                    </a:lnTo>
                    <a:lnTo>
                      <a:pt x="1345" y="49"/>
                    </a:lnTo>
                    <a:lnTo>
                      <a:pt x="1351" y="31"/>
                    </a:lnTo>
                    <a:lnTo>
                      <a:pt x="1357" y="16"/>
                    </a:lnTo>
                    <a:lnTo>
                      <a:pt x="1360" y="10"/>
                    </a:lnTo>
                    <a:lnTo>
                      <a:pt x="1364" y="4"/>
                    </a:lnTo>
                    <a:lnTo>
                      <a:pt x="1369" y="1"/>
                    </a:lnTo>
                    <a:lnTo>
                      <a:pt x="1373" y="0"/>
                    </a:lnTo>
                    <a:lnTo>
                      <a:pt x="1379" y="0"/>
                    </a:lnTo>
                    <a:lnTo>
                      <a:pt x="1387" y="1"/>
                    </a:lnTo>
                    <a:lnTo>
                      <a:pt x="1402" y="9"/>
                    </a:lnTo>
                    <a:lnTo>
                      <a:pt x="1442" y="30"/>
                    </a:lnTo>
                    <a:lnTo>
                      <a:pt x="1466" y="42"/>
                    </a:lnTo>
                    <a:lnTo>
                      <a:pt x="1490" y="51"/>
                    </a:lnTo>
                    <a:lnTo>
                      <a:pt x="1502" y="55"/>
                    </a:lnTo>
                    <a:lnTo>
                      <a:pt x="1516" y="57"/>
                    </a:lnTo>
                    <a:lnTo>
                      <a:pt x="1528" y="58"/>
                    </a:lnTo>
                    <a:lnTo>
                      <a:pt x="1541" y="57"/>
                    </a:lnTo>
                    <a:lnTo>
                      <a:pt x="1582" y="51"/>
                    </a:lnTo>
                    <a:lnTo>
                      <a:pt x="1607" y="48"/>
                    </a:lnTo>
                    <a:lnTo>
                      <a:pt x="1616" y="48"/>
                    </a:lnTo>
                    <a:lnTo>
                      <a:pt x="1624" y="49"/>
                    </a:lnTo>
                    <a:lnTo>
                      <a:pt x="1633" y="52"/>
                    </a:lnTo>
                    <a:lnTo>
                      <a:pt x="1643" y="57"/>
                    </a:lnTo>
                    <a:lnTo>
                      <a:pt x="1646" y="58"/>
                    </a:lnTo>
                    <a:lnTo>
                      <a:pt x="1648" y="61"/>
                    </a:lnTo>
                    <a:lnTo>
                      <a:pt x="1651" y="69"/>
                    </a:lnTo>
                    <a:lnTo>
                      <a:pt x="1652" y="78"/>
                    </a:lnTo>
                    <a:lnTo>
                      <a:pt x="1652" y="90"/>
                    </a:lnTo>
                    <a:lnTo>
                      <a:pt x="1649" y="118"/>
                    </a:lnTo>
                    <a:lnTo>
                      <a:pt x="1646" y="150"/>
                    </a:lnTo>
                    <a:lnTo>
                      <a:pt x="1645" y="183"/>
                    </a:lnTo>
                    <a:lnTo>
                      <a:pt x="1646" y="199"/>
                    </a:lnTo>
                    <a:lnTo>
                      <a:pt x="1649" y="213"/>
                    </a:lnTo>
                    <a:lnTo>
                      <a:pt x="1652" y="226"/>
                    </a:lnTo>
                    <a:lnTo>
                      <a:pt x="1660" y="238"/>
                    </a:lnTo>
                    <a:lnTo>
                      <a:pt x="1667" y="247"/>
                    </a:lnTo>
                    <a:lnTo>
                      <a:pt x="1673" y="252"/>
                    </a:lnTo>
                    <a:lnTo>
                      <a:pt x="1679" y="255"/>
                    </a:lnTo>
                    <a:lnTo>
                      <a:pt x="1723" y="273"/>
                    </a:lnTo>
                    <a:lnTo>
                      <a:pt x="1736" y="277"/>
                    </a:lnTo>
                    <a:lnTo>
                      <a:pt x="1748" y="280"/>
                    </a:lnTo>
                  </a:path>
                </a:pathLst>
              </a:custGeom>
              <a:noFill/>
              <a:ln w="635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3" name="Freeform 10303">
                <a:extLst>
                  <a:ext uri="{FF2B5EF4-FFF2-40B4-BE49-F238E27FC236}">
                    <a16:creationId xmlns:a16="http://schemas.microsoft.com/office/drawing/2014/main" id="{853B3894-F12C-42E3-BF24-9AD5EB8D2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61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4" name="Freeform 10304">
                <a:extLst>
                  <a:ext uri="{FF2B5EF4-FFF2-40B4-BE49-F238E27FC236}">
                    <a16:creationId xmlns:a16="http://schemas.microsoft.com/office/drawing/2014/main" id="{0B05C53E-EDAD-429A-A243-7FF7C32D6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619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10 w 12"/>
                  <a:gd name="T7" fmla="*/ 4 h 12"/>
                  <a:gd name="T8" fmla="*/ 10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5" name="Freeform 10305">
                <a:extLst>
                  <a:ext uri="{FF2B5EF4-FFF2-40B4-BE49-F238E27FC236}">
                    <a16:creationId xmlns:a16="http://schemas.microsoft.com/office/drawing/2014/main" id="{C95C4F48-E16B-4641-A934-9CA0C54B9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616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6" name="Freeform 10306">
                <a:extLst>
                  <a:ext uri="{FF2B5EF4-FFF2-40B4-BE49-F238E27FC236}">
                    <a16:creationId xmlns:a16="http://schemas.microsoft.com/office/drawing/2014/main" id="{5DDD8035-B3C0-43F1-975A-E57617A9B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622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8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8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4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7" name="Freeform 10307">
                <a:extLst>
                  <a:ext uri="{FF2B5EF4-FFF2-40B4-BE49-F238E27FC236}">
                    <a16:creationId xmlns:a16="http://schemas.microsoft.com/office/drawing/2014/main" id="{60BC4981-945D-4F54-8C89-5F72697A7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2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8" name="Freeform 10308">
                <a:extLst>
                  <a:ext uri="{FF2B5EF4-FFF2-40B4-BE49-F238E27FC236}">
                    <a16:creationId xmlns:a16="http://schemas.microsoft.com/office/drawing/2014/main" id="{4880AAFB-6ECD-42A5-886A-D1CB67231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622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9" name="Freeform 10309">
                <a:extLst>
                  <a:ext uri="{FF2B5EF4-FFF2-40B4-BE49-F238E27FC236}">
                    <a16:creationId xmlns:a16="http://schemas.microsoft.com/office/drawing/2014/main" id="{8F60C5AB-7BB6-4B00-85BA-8BCE95E6F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583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0" name="Freeform 10310">
                <a:extLst>
                  <a:ext uri="{FF2B5EF4-FFF2-40B4-BE49-F238E27FC236}">
                    <a16:creationId xmlns:a16="http://schemas.microsoft.com/office/drawing/2014/main" id="{F93E01ED-F035-4B62-B311-957B8A34E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58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1" name="Freeform 10311">
                <a:extLst>
                  <a:ext uri="{FF2B5EF4-FFF2-40B4-BE49-F238E27FC236}">
                    <a16:creationId xmlns:a16="http://schemas.microsoft.com/office/drawing/2014/main" id="{D4F9BA59-41F8-46CD-A3BE-CAB38204E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583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2" name="Freeform 10312">
                <a:extLst>
                  <a:ext uri="{FF2B5EF4-FFF2-40B4-BE49-F238E27FC236}">
                    <a16:creationId xmlns:a16="http://schemas.microsoft.com/office/drawing/2014/main" id="{1E63EE2C-EB70-4B9B-AB58-89421C8B2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58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3" name="Freeform 10313">
                <a:extLst>
                  <a:ext uri="{FF2B5EF4-FFF2-40B4-BE49-F238E27FC236}">
                    <a16:creationId xmlns:a16="http://schemas.microsoft.com/office/drawing/2014/main" id="{583DB7FD-802F-4F40-B12E-ABD4A0543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58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4" name="Freeform 10314">
                <a:extLst>
                  <a:ext uri="{FF2B5EF4-FFF2-40B4-BE49-F238E27FC236}">
                    <a16:creationId xmlns:a16="http://schemas.microsoft.com/office/drawing/2014/main" id="{D823F691-E150-4CB7-BCE5-D39EA7D85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58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5" name="Freeform 10315">
                <a:extLst>
                  <a:ext uri="{FF2B5EF4-FFF2-40B4-BE49-F238E27FC236}">
                    <a16:creationId xmlns:a16="http://schemas.microsoft.com/office/drawing/2014/main" id="{7A265A8A-1925-4650-87CE-6F5370446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60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6" name="Freeform 10316">
                <a:extLst>
                  <a:ext uri="{FF2B5EF4-FFF2-40B4-BE49-F238E27FC236}">
                    <a16:creationId xmlns:a16="http://schemas.microsoft.com/office/drawing/2014/main" id="{CDF3AFDD-CFB7-435E-A1C1-D93BBBB29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610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7" name="Freeform 10317">
                <a:extLst>
                  <a:ext uri="{FF2B5EF4-FFF2-40B4-BE49-F238E27FC236}">
                    <a16:creationId xmlns:a16="http://schemas.microsoft.com/office/drawing/2014/main" id="{231206A7-0076-4FE9-A15D-F7AE9A55A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608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8" name="Freeform 10318">
                <a:extLst>
                  <a:ext uri="{FF2B5EF4-FFF2-40B4-BE49-F238E27FC236}">
                    <a16:creationId xmlns:a16="http://schemas.microsoft.com/office/drawing/2014/main" id="{C9A57FEB-A06E-4D08-8748-A3A2F7A54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650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9" name="Freeform 10319">
                <a:extLst>
                  <a:ext uri="{FF2B5EF4-FFF2-40B4-BE49-F238E27FC236}">
                    <a16:creationId xmlns:a16="http://schemas.microsoft.com/office/drawing/2014/main" id="{BA3233A3-E4BE-465F-9C6D-7A3B8CEA9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65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0" name="Freeform 10320">
                <a:extLst>
                  <a:ext uri="{FF2B5EF4-FFF2-40B4-BE49-F238E27FC236}">
                    <a16:creationId xmlns:a16="http://schemas.microsoft.com/office/drawing/2014/main" id="{878C15C5-8184-4E46-BDAB-8696D24A5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650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1" name="Freeform 10321">
                <a:extLst>
                  <a:ext uri="{FF2B5EF4-FFF2-40B4-BE49-F238E27FC236}">
                    <a16:creationId xmlns:a16="http://schemas.microsoft.com/office/drawing/2014/main" id="{BCA346CF-898A-4E73-A1E3-A4240E8D7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680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2" name="Freeform 10322">
                <a:extLst>
                  <a:ext uri="{FF2B5EF4-FFF2-40B4-BE49-F238E27FC236}">
                    <a16:creationId xmlns:a16="http://schemas.microsoft.com/office/drawing/2014/main" id="{84C7A007-CE42-4977-9305-91AAE380A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682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3" name="Freeform 10323">
                <a:extLst>
                  <a:ext uri="{FF2B5EF4-FFF2-40B4-BE49-F238E27FC236}">
                    <a16:creationId xmlns:a16="http://schemas.microsoft.com/office/drawing/2014/main" id="{4C5EFF2D-0CBD-428C-A6DC-2F562D0AF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680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4" name="Freeform 10324">
                <a:extLst>
                  <a:ext uri="{FF2B5EF4-FFF2-40B4-BE49-F238E27FC236}">
                    <a16:creationId xmlns:a16="http://schemas.microsoft.com/office/drawing/2014/main" id="{2C1527F8-245E-478D-A796-7168DBBE2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69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5" name="Freeform 10325">
                <a:extLst>
                  <a:ext uri="{FF2B5EF4-FFF2-40B4-BE49-F238E27FC236}">
                    <a16:creationId xmlns:a16="http://schemas.microsoft.com/office/drawing/2014/main" id="{5F429D0B-C297-4900-B354-A280327E8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700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6" name="Freeform 10326">
                <a:extLst>
                  <a:ext uri="{FF2B5EF4-FFF2-40B4-BE49-F238E27FC236}">
                    <a16:creationId xmlns:a16="http://schemas.microsoft.com/office/drawing/2014/main" id="{D237DE70-C2A8-45DD-B1B8-24EB7BB6A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697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7" name="Freeform 10327">
                <a:extLst>
                  <a:ext uri="{FF2B5EF4-FFF2-40B4-BE49-F238E27FC236}">
                    <a16:creationId xmlns:a16="http://schemas.microsoft.com/office/drawing/2014/main" id="{4968617A-A9A7-429C-8882-44D660653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715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8" name="Freeform 10328">
                <a:extLst>
                  <a:ext uri="{FF2B5EF4-FFF2-40B4-BE49-F238E27FC236}">
                    <a16:creationId xmlns:a16="http://schemas.microsoft.com/office/drawing/2014/main" id="{726DC020-9E4B-4C38-8B90-92B07B16A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716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9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11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9" name="Freeform 10329">
                <a:extLst>
                  <a:ext uri="{FF2B5EF4-FFF2-40B4-BE49-F238E27FC236}">
                    <a16:creationId xmlns:a16="http://schemas.microsoft.com/office/drawing/2014/main" id="{32D8500D-FBCD-45BB-981A-799B3D76B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715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0" name="Freeform 10330">
                <a:extLst>
                  <a:ext uri="{FF2B5EF4-FFF2-40B4-BE49-F238E27FC236}">
                    <a16:creationId xmlns:a16="http://schemas.microsoft.com/office/drawing/2014/main" id="{A4720454-73F9-4C9F-AEA4-650015098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668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1" name="Freeform 10331">
                <a:extLst>
                  <a:ext uri="{FF2B5EF4-FFF2-40B4-BE49-F238E27FC236}">
                    <a16:creationId xmlns:a16="http://schemas.microsoft.com/office/drawing/2014/main" id="{1EA5C7FF-8C19-4227-8B77-6C30D84F7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670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2" name="Freeform 10332">
                <a:extLst>
                  <a:ext uri="{FF2B5EF4-FFF2-40B4-BE49-F238E27FC236}">
                    <a16:creationId xmlns:a16="http://schemas.microsoft.com/office/drawing/2014/main" id="{8F3B0DC7-4BBF-4DBC-BC4B-8073ACFAA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68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3" name="Freeform 10333">
                <a:extLst>
                  <a:ext uri="{FF2B5EF4-FFF2-40B4-BE49-F238E27FC236}">
                    <a16:creationId xmlns:a16="http://schemas.microsoft.com/office/drawing/2014/main" id="{47477418-DE1C-47B8-BA52-3007F9A57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57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8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8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4" name="Freeform 10334">
                <a:extLst>
                  <a:ext uri="{FF2B5EF4-FFF2-40B4-BE49-F238E27FC236}">
                    <a16:creationId xmlns:a16="http://schemas.microsoft.com/office/drawing/2014/main" id="{299AEE1F-6737-4626-9377-2576ECBAB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575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5" name="Freeform 10335">
                <a:extLst>
                  <a:ext uri="{FF2B5EF4-FFF2-40B4-BE49-F238E27FC236}">
                    <a16:creationId xmlns:a16="http://schemas.microsoft.com/office/drawing/2014/main" id="{CE6CFD7F-9B6A-47C1-A26A-C5BEDC12A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2572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6" name="Freeform 10336">
                <a:extLst>
                  <a:ext uri="{FF2B5EF4-FFF2-40B4-BE49-F238E27FC236}">
                    <a16:creationId xmlns:a16="http://schemas.microsoft.com/office/drawing/2014/main" id="{1B8574DB-BD78-47BA-8052-26C64BCC1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54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7" name="Freeform 10337">
                <a:extLst>
                  <a:ext uri="{FF2B5EF4-FFF2-40B4-BE49-F238E27FC236}">
                    <a16:creationId xmlns:a16="http://schemas.microsoft.com/office/drawing/2014/main" id="{E575210E-923E-4179-9B53-5E00FC515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54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8" name="Freeform 10338">
                <a:extLst>
                  <a:ext uri="{FF2B5EF4-FFF2-40B4-BE49-F238E27FC236}">
                    <a16:creationId xmlns:a16="http://schemas.microsoft.com/office/drawing/2014/main" id="{CA1C7125-4AE4-474B-B6D3-7D9F12975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54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9" name="Freeform 10339">
                <a:extLst>
                  <a:ext uri="{FF2B5EF4-FFF2-40B4-BE49-F238E27FC236}">
                    <a16:creationId xmlns:a16="http://schemas.microsoft.com/office/drawing/2014/main" id="{CC2D5D0A-4B7B-44F6-9660-B67FF9A3B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566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1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1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0" name="Freeform 10340">
                <a:extLst>
                  <a:ext uri="{FF2B5EF4-FFF2-40B4-BE49-F238E27FC236}">
                    <a16:creationId xmlns:a16="http://schemas.microsoft.com/office/drawing/2014/main" id="{B4841887-C170-4AC1-8F6D-FCC27A912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56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1" name="Freeform 10341">
                <a:extLst>
                  <a:ext uri="{FF2B5EF4-FFF2-40B4-BE49-F238E27FC236}">
                    <a16:creationId xmlns:a16="http://schemas.microsoft.com/office/drawing/2014/main" id="{674F62F5-01B4-4A1A-B5C6-2F73F6C39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565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2" name="Freeform 10342">
                <a:extLst>
                  <a:ext uri="{FF2B5EF4-FFF2-40B4-BE49-F238E27FC236}">
                    <a16:creationId xmlns:a16="http://schemas.microsoft.com/office/drawing/2014/main" id="{4B7C27C7-EE82-45A1-89D4-2E86ADEC7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566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3" name="Freeform 10343">
                <a:extLst>
                  <a:ext uri="{FF2B5EF4-FFF2-40B4-BE49-F238E27FC236}">
                    <a16:creationId xmlns:a16="http://schemas.microsoft.com/office/drawing/2014/main" id="{BC245EBA-220E-4ECC-9355-8CAF13ED3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56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4" name="Freeform 10344">
                <a:extLst>
                  <a:ext uri="{FF2B5EF4-FFF2-40B4-BE49-F238E27FC236}">
                    <a16:creationId xmlns:a16="http://schemas.microsoft.com/office/drawing/2014/main" id="{C2D364FD-A616-4B9F-963B-E6BAE308E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56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5" name="Freeform 10345">
                <a:extLst>
                  <a:ext uri="{FF2B5EF4-FFF2-40B4-BE49-F238E27FC236}">
                    <a16:creationId xmlns:a16="http://schemas.microsoft.com/office/drawing/2014/main" id="{B0447B46-B39D-4813-8755-502F9F0E0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592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6" name="Freeform 10346">
                <a:extLst>
                  <a:ext uri="{FF2B5EF4-FFF2-40B4-BE49-F238E27FC236}">
                    <a16:creationId xmlns:a16="http://schemas.microsoft.com/office/drawing/2014/main" id="{93CFF10F-3E48-44CC-AF94-C642D6D23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59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7" name="Freeform 10347">
                <a:extLst>
                  <a:ext uri="{FF2B5EF4-FFF2-40B4-BE49-F238E27FC236}">
                    <a16:creationId xmlns:a16="http://schemas.microsoft.com/office/drawing/2014/main" id="{6B3F7311-16EB-43F4-BB25-41363A017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592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8" name="Freeform 10348">
                <a:extLst>
                  <a:ext uri="{FF2B5EF4-FFF2-40B4-BE49-F238E27FC236}">
                    <a16:creationId xmlns:a16="http://schemas.microsoft.com/office/drawing/2014/main" id="{42B58CB5-67D4-411C-99BE-D755CE3DA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584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9" name="Freeform 10349">
                <a:extLst>
                  <a:ext uri="{FF2B5EF4-FFF2-40B4-BE49-F238E27FC236}">
                    <a16:creationId xmlns:a16="http://schemas.microsoft.com/office/drawing/2014/main" id="{37954563-6667-4A92-930E-F1F1C9FAB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58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0" name="Freeform 10350">
                <a:extLst>
                  <a:ext uri="{FF2B5EF4-FFF2-40B4-BE49-F238E27FC236}">
                    <a16:creationId xmlns:a16="http://schemas.microsoft.com/office/drawing/2014/main" id="{0B0BD9CD-31BF-498E-9139-8D4D6852B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8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1" name="Freeform 10351">
                <a:extLst>
                  <a:ext uri="{FF2B5EF4-FFF2-40B4-BE49-F238E27FC236}">
                    <a16:creationId xmlns:a16="http://schemas.microsoft.com/office/drawing/2014/main" id="{36BB23C7-B75F-473F-BEE9-38D820192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56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2" name="Freeform 10352">
                <a:extLst>
                  <a:ext uri="{FF2B5EF4-FFF2-40B4-BE49-F238E27FC236}">
                    <a16:creationId xmlns:a16="http://schemas.microsoft.com/office/drawing/2014/main" id="{A4E4F05B-DB30-4769-8452-6D52E9BFF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55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3" name="Freeform 10353">
                <a:extLst>
                  <a:ext uri="{FF2B5EF4-FFF2-40B4-BE49-F238E27FC236}">
                    <a16:creationId xmlns:a16="http://schemas.microsoft.com/office/drawing/2014/main" id="{46F34E0A-26C6-4F8D-BC65-A29716A0A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55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4" name="Freeform 10354">
                <a:extLst>
                  <a:ext uri="{FF2B5EF4-FFF2-40B4-BE49-F238E27FC236}">
                    <a16:creationId xmlns:a16="http://schemas.microsoft.com/office/drawing/2014/main" id="{4C4BB43D-8CDA-4B58-AF54-84FE063B0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58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5" name="Freeform 10355">
                <a:extLst>
                  <a:ext uri="{FF2B5EF4-FFF2-40B4-BE49-F238E27FC236}">
                    <a16:creationId xmlns:a16="http://schemas.microsoft.com/office/drawing/2014/main" id="{79A4E950-901E-4975-95FE-FB5709F13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592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6" name="Freeform 10356">
                <a:extLst>
                  <a:ext uri="{FF2B5EF4-FFF2-40B4-BE49-F238E27FC236}">
                    <a16:creationId xmlns:a16="http://schemas.microsoft.com/office/drawing/2014/main" id="{1221EFE4-1965-41C8-B916-2373E6F7F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58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7" name="Freeform 10357">
                <a:extLst>
                  <a:ext uri="{FF2B5EF4-FFF2-40B4-BE49-F238E27FC236}">
                    <a16:creationId xmlns:a16="http://schemas.microsoft.com/office/drawing/2014/main" id="{90128950-975A-4F9A-8E7A-86BB61868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70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8" name="Freeform 10358">
                <a:extLst>
                  <a:ext uri="{FF2B5EF4-FFF2-40B4-BE49-F238E27FC236}">
                    <a16:creationId xmlns:a16="http://schemas.microsoft.com/office/drawing/2014/main" id="{715D956B-8A28-4510-9AD3-A3EBB8FB5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71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9" name="Freeform 10359">
                <a:extLst>
                  <a:ext uri="{FF2B5EF4-FFF2-40B4-BE49-F238E27FC236}">
                    <a16:creationId xmlns:a16="http://schemas.microsoft.com/office/drawing/2014/main" id="{F8B3567D-AAF9-4325-9290-36F2B85A0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70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0" name="Freeform 10360">
                <a:extLst>
                  <a:ext uri="{FF2B5EF4-FFF2-40B4-BE49-F238E27FC236}">
                    <a16:creationId xmlns:a16="http://schemas.microsoft.com/office/drawing/2014/main" id="{E56C9C60-D7D8-4463-AEC1-575AD79F8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67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1" name="Freeform 10361">
                <a:extLst>
                  <a:ext uri="{FF2B5EF4-FFF2-40B4-BE49-F238E27FC236}">
                    <a16:creationId xmlns:a16="http://schemas.microsoft.com/office/drawing/2014/main" id="{9A6C0610-3D80-4453-B3B5-901BAF3CC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679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10 w 12"/>
                  <a:gd name="T7" fmla="*/ 4 h 12"/>
                  <a:gd name="T8" fmla="*/ 10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2" name="Freeform 10362">
                <a:extLst>
                  <a:ext uri="{FF2B5EF4-FFF2-40B4-BE49-F238E27FC236}">
                    <a16:creationId xmlns:a16="http://schemas.microsoft.com/office/drawing/2014/main" id="{5BD0ADA3-C823-475A-9790-EF40EF392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676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3" name="Freeform 10363">
                <a:extLst>
                  <a:ext uri="{FF2B5EF4-FFF2-40B4-BE49-F238E27FC236}">
                    <a16:creationId xmlns:a16="http://schemas.microsoft.com/office/drawing/2014/main" id="{536551CF-8A2D-43BF-84E9-883080479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698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4" name="Freeform 10364">
                <a:extLst>
                  <a:ext uri="{FF2B5EF4-FFF2-40B4-BE49-F238E27FC236}">
                    <a16:creationId xmlns:a16="http://schemas.microsoft.com/office/drawing/2014/main" id="{39E106DC-FED1-497F-8789-0C5CBF97A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701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10 w 12"/>
                  <a:gd name="T7" fmla="*/ 5 h 12"/>
                  <a:gd name="T8" fmla="*/ 10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5" name="Freeform 10365">
                <a:extLst>
                  <a:ext uri="{FF2B5EF4-FFF2-40B4-BE49-F238E27FC236}">
                    <a16:creationId xmlns:a16="http://schemas.microsoft.com/office/drawing/2014/main" id="{E0B293D1-E7CE-494E-8011-7AF3FCEA7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2698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6" name="Freeform 10366">
                <a:extLst>
                  <a:ext uri="{FF2B5EF4-FFF2-40B4-BE49-F238E27FC236}">
                    <a16:creationId xmlns:a16="http://schemas.microsoft.com/office/drawing/2014/main" id="{002D0E27-3545-4779-ACBF-431E7A382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73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7" name="Freeform 10367">
                <a:extLst>
                  <a:ext uri="{FF2B5EF4-FFF2-40B4-BE49-F238E27FC236}">
                    <a16:creationId xmlns:a16="http://schemas.microsoft.com/office/drawing/2014/main" id="{B0B37D12-613E-4C88-8C70-3C1A19728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74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8" name="Freeform 10368">
                <a:extLst>
                  <a:ext uri="{FF2B5EF4-FFF2-40B4-BE49-F238E27FC236}">
                    <a16:creationId xmlns:a16="http://schemas.microsoft.com/office/drawing/2014/main" id="{86D196A7-FEF2-4A0B-B7AE-D789B7CC6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73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9" name="Freeform 10369">
                <a:extLst>
                  <a:ext uri="{FF2B5EF4-FFF2-40B4-BE49-F238E27FC236}">
                    <a16:creationId xmlns:a16="http://schemas.microsoft.com/office/drawing/2014/main" id="{D8FBE73F-EFF5-4A9E-8FBD-8C272625A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76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0" name="Freeform 10370">
                <a:extLst>
                  <a:ext uri="{FF2B5EF4-FFF2-40B4-BE49-F238E27FC236}">
                    <a16:creationId xmlns:a16="http://schemas.microsoft.com/office/drawing/2014/main" id="{62ACFC32-4673-43D2-BD43-56065C68F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76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1" name="Freeform 10371">
                <a:extLst>
                  <a:ext uri="{FF2B5EF4-FFF2-40B4-BE49-F238E27FC236}">
                    <a16:creationId xmlns:a16="http://schemas.microsoft.com/office/drawing/2014/main" id="{1E912948-820F-4879-87F7-42EEA13E0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761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2" name="Freeform 10372">
                <a:extLst>
                  <a:ext uri="{FF2B5EF4-FFF2-40B4-BE49-F238E27FC236}">
                    <a16:creationId xmlns:a16="http://schemas.microsoft.com/office/drawing/2014/main" id="{B18C81FA-E654-42BF-91D5-54515D7B4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74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3" name="Freeform 10373">
                <a:extLst>
                  <a:ext uri="{FF2B5EF4-FFF2-40B4-BE49-F238E27FC236}">
                    <a16:creationId xmlns:a16="http://schemas.microsoft.com/office/drawing/2014/main" id="{C43A2E92-54C3-494B-991A-9FEA5810E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74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4" name="Freeform 10374">
                <a:extLst>
                  <a:ext uri="{FF2B5EF4-FFF2-40B4-BE49-F238E27FC236}">
                    <a16:creationId xmlns:a16="http://schemas.microsoft.com/office/drawing/2014/main" id="{7FB45964-D83F-4602-8CAA-CD9FF56A0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74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5" name="Freeform 10375">
                <a:extLst>
                  <a:ext uri="{FF2B5EF4-FFF2-40B4-BE49-F238E27FC236}">
                    <a16:creationId xmlns:a16="http://schemas.microsoft.com/office/drawing/2014/main" id="{8FAD908E-995A-4BCA-84B4-0B3D8A6F1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58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6" name="Freeform 10376">
                <a:extLst>
                  <a:ext uri="{FF2B5EF4-FFF2-40B4-BE49-F238E27FC236}">
                    <a16:creationId xmlns:a16="http://schemas.microsoft.com/office/drawing/2014/main" id="{54A26DF4-2FCE-4531-B01D-41CCF7E5C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58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7" name="Freeform 10377">
                <a:extLst>
                  <a:ext uri="{FF2B5EF4-FFF2-40B4-BE49-F238E27FC236}">
                    <a16:creationId xmlns:a16="http://schemas.microsoft.com/office/drawing/2014/main" id="{01268E00-C32A-41A7-B93E-971222DE0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2583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8" name="Freeform 10378">
                <a:extLst>
                  <a:ext uri="{FF2B5EF4-FFF2-40B4-BE49-F238E27FC236}">
                    <a16:creationId xmlns:a16="http://schemas.microsoft.com/office/drawing/2014/main" id="{20D44ADE-557C-4448-A9D7-5CEC3ACE0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56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9" name="Freeform 10379">
                <a:extLst>
                  <a:ext uri="{FF2B5EF4-FFF2-40B4-BE49-F238E27FC236}">
                    <a16:creationId xmlns:a16="http://schemas.microsoft.com/office/drawing/2014/main" id="{02D491E5-273F-4A49-9B07-928297EA3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563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0" name="Freeform 10380">
                <a:extLst>
                  <a:ext uri="{FF2B5EF4-FFF2-40B4-BE49-F238E27FC236}">
                    <a16:creationId xmlns:a16="http://schemas.microsoft.com/office/drawing/2014/main" id="{448BB97B-73DA-476A-BB84-71F96BB59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560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1" name="Freeform 10381">
                <a:extLst>
                  <a:ext uri="{FF2B5EF4-FFF2-40B4-BE49-F238E27FC236}">
                    <a16:creationId xmlns:a16="http://schemas.microsoft.com/office/drawing/2014/main" id="{F3E6C712-97C2-4AE9-9AB1-62D3151D0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581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2" name="Freeform 10382">
                <a:extLst>
                  <a:ext uri="{FF2B5EF4-FFF2-40B4-BE49-F238E27FC236}">
                    <a16:creationId xmlns:a16="http://schemas.microsoft.com/office/drawing/2014/main" id="{B375BCDF-6F28-4CE6-AAD4-676768FFF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58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3" name="Freeform 10383">
                <a:extLst>
                  <a:ext uri="{FF2B5EF4-FFF2-40B4-BE49-F238E27FC236}">
                    <a16:creationId xmlns:a16="http://schemas.microsoft.com/office/drawing/2014/main" id="{48428525-173A-4F27-8244-24321714E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581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4" name="Freeform 10384">
                <a:extLst>
                  <a:ext uri="{FF2B5EF4-FFF2-40B4-BE49-F238E27FC236}">
                    <a16:creationId xmlns:a16="http://schemas.microsoft.com/office/drawing/2014/main" id="{6B53564C-500C-4FEA-8C11-91EA956C4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709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5" name="Freeform 10385">
                <a:extLst>
                  <a:ext uri="{FF2B5EF4-FFF2-40B4-BE49-F238E27FC236}">
                    <a16:creationId xmlns:a16="http://schemas.microsoft.com/office/drawing/2014/main" id="{F2FF8199-4183-45D3-B46A-B59EA40CC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71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6" name="Freeform 10386">
                <a:extLst>
                  <a:ext uri="{FF2B5EF4-FFF2-40B4-BE49-F238E27FC236}">
                    <a16:creationId xmlns:a16="http://schemas.microsoft.com/office/drawing/2014/main" id="{A9D71EE7-4F16-4041-841A-73FE640BD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70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7" name="Freeform 10387">
                <a:extLst>
                  <a:ext uri="{FF2B5EF4-FFF2-40B4-BE49-F238E27FC236}">
                    <a16:creationId xmlns:a16="http://schemas.microsoft.com/office/drawing/2014/main" id="{C6870CC5-20F3-4CFC-B8EC-2C48B99B1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68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8" name="Freeform 10388">
                <a:extLst>
                  <a:ext uri="{FF2B5EF4-FFF2-40B4-BE49-F238E27FC236}">
                    <a16:creationId xmlns:a16="http://schemas.microsoft.com/office/drawing/2014/main" id="{4996862C-50C8-4F9E-BBA1-ADFF61396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269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9" name="Freeform 10389">
                <a:extLst>
                  <a:ext uri="{FF2B5EF4-FFF2-40B4-BE49-F238E27FC236}">
                    <a16:creationId xmlns:a16="http://schemas.microsoft.com/office/drawing/2014/main" id="{0DB82B81-E5C8-4601-AA08-1453AA504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689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0" name="Freeform 10390">
                <a:extLst>
                  <a:ext uri="{FF2B5EF4-FFF2-40B4-BE49-F238E27FC236}">
                    <a16:creationId xmlns:a16="http://schemas.microsoft.com/office/drawing/2014/main" id="{778E0090-BCA1-430E-A1A5-B68F5F208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76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1" name="Freeform 10391">
                <a:extLst>
                  <a:ext uri="{FF2B5EF4-FFF2-40B4-BE49-F238E27FC236}">
                    <a16:creationId xmlns:a16="http://schemas.microsoft.com/office/drawing/2014/main" id="{122607F6-35B8-42F0-8547-F3DCE03C1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76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2" name="Freeform 10392">
                <a:extLst>
                  <a:ext uri="{FF2B5EF4-FFF2-40B4-BE49-F238E27FC236}">
                    <a16:creationId xmlns:a16="http://schemas.microsoft.com/office/drawing/2014/main" id="{AF01383B-1C0F-4387-BB6A-4D70E5D08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76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3" name="Freeform 10393">
                <a:extLst>
                  <a:ext uri="{FF2B5EF4-FFF2-40B4-BE49-F238E27FC236}">
                    <a16:creationId xmlns:a16="http://schemas.microsoft.com/office/drawing/2014/main" id="{B7C1413C-FEF1-4FA3-B202-1F86FFA0B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67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4" name="Freeform 10394">
                <a:extLst>
                  <a:ext uri="{FF2B5EF4-FFF2-40B4-BE49-F238E27FC236}">
                    <a16:creationId xmlns:a16="http://schemas.microsoft.com/office/drawing/2014/main" id="{39463C9E-290B-4BB4-9FAC-A2798565E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676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5" name="Freeform 10395">
                <a:extLst>
                  <a:ext uri="{FF2B5EF4-FFF2-40B4-BE49-F238E27FC236}">
                    <a16:creationId xmlns:a16="http://schemas.microsoft.com/office/drawing/2014/main" id="{BC56A7B4-CE5B-4A52-9F25-173F3E2D7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673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6" name="Freeform 10396">
                <a:extLst>
                  <a:ext uri="{FF2B5EF4-FFF2-40B4-BE49-F238E27FC236}">
                    <a16:creationId xmlns:a16="http://schemas.microsoft.com/office/drawing/2014/main" id="{9639EDA0-8387-4DAD-9655-DBFB6C070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63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7" name="Freeform 10397">
                <a:extLst>
                  <a:ext uri="{FF2B5EF4-FFF2-40B4-BE49-F238E27FC236}">
                    <a16:creationId xmlns:a16="http://schemas.microsoft.com/office/drawing/2014/main" id="{C71189EC-AC5B-4BAF-8C84-72D286664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63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8" name="Freeform 10398">
                <a:extLst>
                  <a:ext uri="{FF2B5EF4-FFF2-40B4-BE49-F238E27FC236}">
                    <a16:creationId xmlns:a16="http://schemas.microsoft.com/office/drawing/2014/main" id="{6E320346-D275-4409-89D5-2ED3FC9A9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63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9" name="Freeform 10399">
                <a:extLst>
                  <a:ext uri="{FF2B5EF4-FFF2-40B4-BE49-F238E27FC236}">
                    <a16:creationId xmlns:a16="http://schemas.microsoft.com/office/drawing/2014/main" id="{B45996A5-EDC6-40FA-95B0-505D3319A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635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0" name="Freeform 10400">
                <a:extLst>
                  <a:ext uri="{FF2B5EF4-FFF2-40B4-BE49-F238E27FC236}">
                    <a16:creationId xmlns:a16="http://schemas.microsoft.com/office/drawing/2014/main" id="{DB124994-143E-47FC-AA3B-03CBC86B0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63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1" name="Freeform 10401">
                <a:extLst>
                  <a:ext uri="{FF2B5EF4-FFF2-40B4-BE49-F238E27FC236}">
                    <a16:creationId xmlns:a16="http://schemas.microsoft.com/office/drawing/2014/main" id="{9E2710EA-7A8D-46CA-BC25-F9C4E531F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635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2" name="Freeform 10402">
                <a:extLst>
                  <a:ext uri="{FF2B5EF4-FFF2-40B4-BE49-F238E27FC236}">
                    <a16:creationId xmlns:a16="http://schemas.microsoft.com/office/drawing/2014/main" id="{3335284F-5ADA-4411-913D-E507D5542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65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3" name="Freeform 10403">
                <a:extLst>
                  <a:ext uri="{FF2B5EF4-FFF2-40B4-BE49-F238E27FC236}">
                    <a16:creationId xmlns:a16="http://schemas.microsoft.com/office/drawing/2014/main" id="{3A4C8F27-987A-43F7-8150-D47C16F31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65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4" name="Freeform 10404">
                <a:extLst>
                  <a:ext uri="{FF2B5EF4-FFF2-40B4-BE49-F238E27FC236}">
                    <a16:creationId xmlns:a16="http://schemas.microsoft.com/office/drawing/2014/main" id="{BBE4D9F5-F1C5-48B7-B651-9A1BCF4E7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65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5" name="Freeform 10405">
                <a:extLst>
                  <a:ext uri="{FF2B5EF4-FFF2-40B4-BE49-F238E27FC236}">
                    <a16:creationId xmlns:a16="http://schemas.microsoft.com/office/drawing/2014/main" id="{85291100-F616-4BFE-9C60-0F7579714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70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6" name="Freeform 10406">
                <a:extLst>
                  <a:ext uri="{FF2B5EF4-FFF2-40B4-BE49-F238E27FC236}">
                    <a16:creationId xmlns:a16="http://schemas.microsoft.com/office/drawing/2014/main" id="{80690B2F-2F94-4707-ABF9-C2FFD2328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70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7" name="Freeform 10407">
                <a:extLst>
                  <a:ext uri="{FF2B5EF4-FFF2-40B4-BE49-F238E27FC236}">
                    <a16:creationId xmlns:a16="http://schemas.microsoft.com/office/drawing/2014/main" id="{081652DB-8FC5-4AA4-96F0-8654B82CB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70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8" name="Freeform 10408">
                <a:extLst>
                  <a:ext uri="{FF2B5EF4-FFF2-40B4-BE49-F238E27FC236}">
                    <a16:creationId xmlns:a16="http://schemas.microsoft.com/office/drawing/2014/main" id="{7950CB55-0F53-4943-8D53-0626A48D4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761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9" name="Freeform 10409">
                <a:extLst>
                  <a:ext uri="{FF2B5EF4-FFF2-40B4-BE49-F238E27FC236}">
                    <a16:creationId xmlns:a16="http://schemas.microsoft.com/office/drawing/2014/main" id="{B9062F37-C7CA-4D1B-891D-73B5AAB52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76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0" name="Freeform 10410">
                <a:extLst>
                  <a:ext uri="{FF2B5EF4-FFF2-40B4-BE49-F238E27FC236}">
                    <a16:creationId xmlns:a16="http://schemas.microsoft.com/office/drawing/2014/main" id="{7BD46398-0430-4909-9C01-6C6F221F0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761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1" name="Freeform 10411">
                <a:extLst>
                  <a:ext uri="{FF2B5EF4-FFF2-40B4-BE49-F238E27FC236}">
                    <a16:creationId xmlns:a16="http://schemas.microsoft.com/office/drawing/2014/main" id="{8D23D848-FEB3-4470-B414-7E5E372CD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752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2" name="Freeform 10412">
                <a:extLst>
                  <a:ext uri="{FF2B5EF4-FFF2-40B4-BE49-F238E27FC236}">
                    <a16:creationId xmlns:a16="http://schemas.microsoft.com/office/drawing/2014/main" id="{55F59EC9-7A53-4BED-ADD5-84B9C3180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75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3" name="Freeform 10413">
                <a:extLst>
                  <a:ext uri="{FF2B5EF4-FFF2-40B4-BE49-F238E27FC236}">
                    <a16:creationId xmlns:a16="http://schemas.microsoft.com/office/drawing/2014/main" id="{B66B1CFC-0911-4BB6-B187-BB0316478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75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4" name="Freeform 10414">
                <a:extLst>
                  <a:ext uri="{FF2B5EF4-FFF2-40B4-BE49-F238E27FC236}">
                    <a16:creationId xmlns:a16="http://schemas.microsoft.com/office/drawing/2014/main" id="{6677B4D0-E3B7-4F18-9436-DDE644A60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56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5" name="Freeform 10415">
                <a:extLst>
                  <a:ext uri="{FF2B5EF4-FFF2-40B4-BE49-F238E27FC236}">
                    <a16:creationId xmlns:a16="http://schemas.microsoft.com/office/drawing/2014/main" id="{DAF8C405-42AD-4ABB-B04D-956EFF86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56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6" name="Freeform 10416">
                <a:extLst>
                  <a:ext uri="{FF2B5EF4-FFF2-40B4-BE49-F238E27FC236}">
                    <a16:creationId xmlns:a16="http://schemas.microsoft.com/office/drawing/2014/main" id="{1DD9EDF2-8EF8-4527-A410-DB6D0E656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565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7" name="Freeform 10417">
                <a:extLst>
                  <a:ext uri="{FF2B5EF4-FFF2-40B4-BE49-F238E27FC236}">
                    <a16:creationId xmlns:a16="http://schemas.microsoft.com/office/drawing/2014/main" id="{A12857B1-64F5-4579-9D26-EB4A3269F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470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8" name="Freeform 10418">
                <a:extLst>
                  <a:ext uri="{FF2B5EF4-FFF2-40B4-BE49-F238E27FC236}">
                    <a16:creationId xmlns:a16="http://schemas.microsoft.com/office/drawing/2014/main" id="{85A51F47-1465-4958-A48C-A1B2EE1D1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472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9" name="Freeform 10419">
                <a:extLst>
                  <a:ext uri="{FF2B5EF4-FFF2-40B4-BE49-F238E27FC236}">
                    <a16:creationId xmlns:a16="http://schemas.microsoft.com/office/drawing/2014/main" id="{F844D843-3881-4147-A543-2998DE001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470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0" name="Freeform 10420">
                <a:extLst>
                  <a:ext uri="{FF2B5EF4-FFF2-40B4-BE49-F238E27FC236}">
                    <a16:creationId xmlns:a16="http://schemas.microsoft.com/office/drawing/2014/main" id="{AD288657-F8A1-4874-AE0D-449E505BD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50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1" name="Freeform 10421">
                <a:extLst>
                  <a:ext uri="{FF2B5EF4-FFF2-40B4-BE49-F238E27FC236}">
                    <a16:creationId xmlns:a16="http://schemas.microsoft.com/office/drawing/2014/main" id="{522D4A8C-E395-4E69-AAF9-E581326A0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50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2" name="Freeform 10422">
                <a:extLst>
                  <a:ext uri="{FF2B5EF4-FFF2-40B4-BE49-F238E27FC236}">
                    <a16:creationId xmlns:a16="http://schemas.microsoft.com/office/drawing/2014/main" id="{4F1981DA-5E55-4F47-984C-D33155E51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502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3" name="Freeform 10423">
                <a:extLst>
                  <a:ext uri="{FF2B5EF4-FFF2-40B4-BE49-F238E27FC236}">
                    <a16:creationId xmlns:a16="http://schemas.microsoft.com/office/drawing/2014/main" id="{E5899E14-E0E9-4370-AFE4-D4A6B9483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53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4" name="Freeform 10424">
                <a:extLst>
                  <a:ext uri="{FF2B5EF4-FFF2-40B4-BE49-F238E27FC236}">
                    <a16:creationId xmlns:a16="http://schemas.microsoft.com/office/drawing/2014/main" id="{7CB42C4C-F23E-4CA1-AB44-FCEB2640F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2541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9 w 11"/>
                  <a:gd name="T11" fmla="*/ 9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5" name="Freeform 10425">
                <a:extLst>
                  <a:ext uri="{FF2B5EF4-FFF2-40B4-BE49-F238E27FC236}">
                    <a16:creationId xmlns:a16="http://schemas.microsoft.com/office/drawing/2014/main" id="{06A3B462-7516-4073-87FB-1C4BB0DC6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53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6" name="Freeform 10426">
                <a:extLst>
                  <a:ext uri="{FF2B5EF4-FFF2-40B4-BE49-F238E27FC236}">
                    <a16:creationId xmlns:a16="http://schemas.microsoft.com/office/drawing/2014/main" id="{34F2A121-6A7E-4EBF-9221-6AB79EB46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544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7" name="Freeform 10427">
                <a:extLst>
                  <a:ext uri="{FF2B5EF4-FFF2-40B4-BE49-F238E27FC236}">
                    <a16:creationId xmlns:a16="http://schemas.microsoft.com/office/drawing/2014/main" id="{1E56F1C3-A1C8-47EA-8983-2AD75E2E2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545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8" name="Freeform 10428">
                <a:extLst>
                  <a:ext uri="{FF2B5EF4-FFF2-40B4-BE49-F238E27FC236}">
                    <a16:creationId xmlns:a16="http://schemas.microsoft.com/office/drawing/2014/main" id="{73C2D83C-148C-4859-8BD6-2DD948F7C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54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9" name="Freeform 10429">
                <a:extLst>
                  <a:ext uri="{FF2B5EF4-FFF2-40B4-BE49-F238E27FC236}">
                    <a16:creationId xmlns:a16="http://schemas.microsoft.com/office/drawing/2014/main" id="{DB09A6AF-2853-46DE-B448-685F122DD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57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0" name="Freeform 10430">
                <a:extLst>
                  <a:ext uri="{FF2B5EF4-FFF2-40B4-BE49-F238E27FC236}">
                    <a16:creationId xmlns:a16="http://schemas.microsoft.com/office/drawing/2014/main" id="{E89A73E8-9842-4171-8BA4-9B2309EFC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57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1" name="Freeform 10431">
                <a:extLst>
                  <a:ext uri="{FF2B5EF4-FFF2-40B4-BE49-F238E27FC236}">
                    <a16:creationId xmlns:a16="http://schemas.microsoft.com/office/drawing/2014/main" id="{2DCFFB6C-BD6D-4A5F-9508-50A12C673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57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2" name="Freeform 10432">
                <a:extLst>
                  <a:ext uri="{FF2B5EF4-FFF2-40B4-BE49-F238E27FC236}">
                    <a16:creationId xmlns:a16="http://schemas.microsoft.com/office/drawing/2014/main" id="{A0B187A1-CBA6-4CDC-9FF5-040B452C1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53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3" name="Freeform 10433">
                <a:extLst>
                  <a:ext uri="{FF2B5EF4-FFF2-40B4-BE49-F238E27FC236}">
                    <a16:creationId xmlns:a16="http://schemas.microsoft.com/office/drawing/2014/main" id="{55040761-CA03-4018-B9BD-0A3CA87D8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53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4" name="Freeform 10434">
                <a:extLst>
                  <a:ext uri="{FF2B5EF4-FFF2-40B4-BE49-F238E27FC236}">
                    <a16:creationId xmlns:a16="http://schemas.microsoft.com/office/drawing/2014/main" id="{0DE65F54-BCF8-46A0-A7B4-EB1BCDDDD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53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5" name="Freeform 10435">
                <a:extLst>
                  <a:ext uri="{FF2B5EF4-FFF2-40B4-BE49-F238E27FC236}">
                    <a16:creationId xmlns:a16="http://schemas.microsoft.com/office/drawing/2014/main" id="{5EF0B9F6-795D-4578-9C41-516058663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578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6" name="Freeform 10436">
                <a:extLst>
                  <a:ext uri="{FF2B5EF4-FFF2-40B4-BE49-F238E27FC236}">
                    <a16:creationId xmlns:a16="http://schemas.microsoft.com/office/drawing/2014/main" id="{2AFDC20A-139D-4089-9807-268961346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8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7" name="Freeform 10437">
                <a:extLst>
                  <a:ext uri="{FF2B5EF4-FFF2-40B4-BE49-F238E27FC236}">
                    <a16:creationId xmlns:a16="http://schemas.microsoft.com/office/drawing/2014/main" id="{622B97BE-3C22-4FD9-9A64-8B0C300A7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578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8" name="Freeform 10438">
                <a:extLst>
                  <a:ext uri="{FF2B5EF4-FFF2-40B4-BE49-F238E27FC236}">
                    <a16:creationId xmlns:a16="http://schemas.microsoft.com/office/drawing/2014/main" id="{4D298F5C-3001-452F-A795-DE8F05231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58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9" name="Freeform 10439">
                <a:extLst>
                  <a:ext uri="{FF2B5EF4-FFF2-40B4-BE49-F238E27FC236}">
                    <a16:creationId xmlns:a16="http://schemas.microsoft.com/office/drawing/2014/main" id="{6EE31EAE-1255-4EAE-BD51-3C8BD2FFB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589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1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0" name="Freeform 10440">
                <a:extLst>
                  <a:ext uri="{FF2B5EF4-FFF2-40B4-BE49-F238E27FC236}">
                    <a16:creationId xmlns:a16="http://schemas.microsoft.com/office/drawing/2014/main" id="{B9B0D709-9D17-4D03-AC97-2381986F9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586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1" name="Freeform 10441">
                <a:extLst>
                  <a:ext uri="{FF2B5EF4-FFF2-40B4-BE49-F238E27FC236}">
                    <a16:creationId xmlns:a16="http://schemas.microsoft.com/office/drawing/2014/main" id="{4E9028E0-E04D-41F7-B381-ADBDCD98F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57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2" name="Freeform 10442">
                <a:extLst>
                  <a:ext uri="{FF2B5EF4-FFF2-40B4-BE49-F238E27FC236}">
                    <a16:creationId xmlns:a16="http://schemas.microsoft.com/office/drawing/2014/main" id="{5E7A8D7F-498A-4EA6-ADDE-029D76FC3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577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1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3" name="Freeform 10443">
                <a:extLst>
                  <a:ext uri="{FF2B5EF4-FFF2-40B4-BE49-F238E27FC236}">
                    <a16:creationId xmlns:a16="http://schemas.microsoft.com/office/drawing/2014/main" id="{6323B6DC-7DFB-4D05-96CC-80021FD0E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57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4" name="Freeform 10444">
                <a:extLst>
                  <a:ext uri="{FF2B5EF4-FFF2-40B4-BE49-F238E27FC236}">
                    <a16:creationId xmlns:a16="http://schemas.microsoft.com/office/drawing/2014/main" id="{C3F4177F-35A8-4BCF-A86C-9EBAF0646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262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5" name="Freeform 10445">
                <a:extLst>
                  <a:ext uri="{FF2B5EF4-FFF2-40B4-BE49-F238E27FC236}">
                    <a16:creationId xmlns:a16="http://schemas.microsoft.com/office/drawing/2014/main" id="{63149B4C-FB60-402F-A58C-304A94F98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629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6" name="Freeform 10446">
                <a:extLst>
                  <a:ext uri="{FF2B5EF4-FFF2-40B4-BE49-F238E27FC236}">
                    <a16:creationId xmlns:a16="http://schemas.microsoft.com/office/drawing/2014/main" id="{A218DE82-0A1F-4104-B754-3486D386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62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7" name="Freeform 10447">
                <a:extLst>
                  <a:ext uri="{FF2B5EF4-FFF2-40B4-BE49-F238E27FC236}">
                    <a16:creationId xmlns:a16="http://schemas.microsoft.com/office/drawing/2014/main" id="{C4752591-7BB9-42AE-94F3-7E89B8A04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694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8" name="Freeform 10448">
                <a:extLst>
                  <a:ext uri="{FF2B5EF4-FFF2-40B4-BE49-F238E27FC236}">
                    <a16:creationId xmlns:a16="http://schemas.microsoft.com/office/drawing/2014/main" id="{70BFDDFD-768C-4DE3-BE5B-A98D6847A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69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9" name="Freeform 10449">
                <a:extLst>
                  <a:ext uri="{FF2B5EF4-FFF2-40B4-BE49-F238E27FC236}">
                    <a16:creationId xmlns:a16="http://schemas.microsoft.com/office/drawing/2014/main" id="{E82F34C2-FE13-4E5E-91A8-B7A1AF9A1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694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0" name="Freeform 10450">
                <a:extLst>
                  <a:ext uri="{FF2B5EF4-FFF2-40B4-BE49-F238E27FC236}">
                    <a16:creationId xmlns:a16="http://schemas.microsoft.com/office/drawing/2014/main" id="{BB5A3ECB-9009-4E2E-A650-0FCBB5CF0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73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1" name="Freeform 10451">
                <a:extLst>
                  <a:ext uri="{FF2B5EF4-FFF2-40B4-BE49-F238E27FC236}">
                    <a16:creationId xmlns:a16="http://schemas.microsoft.com/office/drawing/2014/main" id="{766689BB-B887-462B-9419-51323AA24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73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2" name="Freeform 10452">
                <a:extLst>
                  <a:ext uri="{FF2B5EF4-FFF2-40B4-BE49-F238E27FC236}">
                    <a16:creationId xmlns:a16="http://schemas.microsoft.com/office/drawing/2014/main" id="{1051A652-B54A-4224-B51F-1F561F460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73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3" name="Freeform 10453">
                <a:extLst>
                  <a:ext uri="{FF2B5EF4-FFF2-40B4-BE49-F238E27FC236}">
                    <a16:creationId xmlns:a16="http://schemas.microsoft.com/office/drawing/2014/main" id="{152DA0C8-9F19-4109-87AD-26B1C4ED1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77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4" name="Freeform 10454">
                <a:extLst>
                  <a:ext uri="{FF2B5EF4-FFF2-40B4-BE49-F238E27FC236}">
                    <a16:creationId xmlns:a16="http://schemas.microsoft.com/office/drawing/2014/main" id="{697B582F-D978-46AF-A684-3D7C201A2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78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5" name="Freeform 10455">
                <a:extLst>
                  <a:ext uri="{FF2B5EF4-FFF2-40B4-BE49-F238E27FC236}">
                    <a16:creationId xmlns:a16="http://schemas.microsoft.com/office/drawing/2014/main" id="{2FED467D-F230-4486-BC26-91A8D457C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779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6" name="Freeform 10456">
                <a:extLst>
                  <a:ext uri="{FF2B5EF4-FFF2-40B4-BE49-F238E27FC236}">
                    <a16:creationId xmlns:a16="http://schemas.microsoft.com/office/drawing/2014/main" id="{687B554E-EEDB-4F13-B61A-EE3B82DA4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82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7" name="Freeform 10457">
                <a:extLst>
                  <a:ext uri="{FF2B5EF4-FFF2-40B4-BE49-F238E27FC236}">
                    <a16:creationId xmlns:a16="http://schemas.microsoft.com/office/drawing/2014/main" id="{85F16782-F09F-4250-A3F4-A82DD0DE0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829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1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8" name="Freeform 10458">
                <a:extLst>
                  <a:ext uri="{FF2B5EF4-FFF2-40B4-BE49-F238E27FC236}">
                    <a16:creationId xmlns:a16="http://schemas.microsoft.com/office/drawing/2014/main" id="{5C916590-125A-4D15-AF5F-329372048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826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9" name="Freeform 10459">
                <a:extLst>
                  <a:ext uri="{FF2B5EF4-FFF2-40B4-BE49-F238E27FC236}">
                    <a16:creationId xmlns:a16="http://schemas.microsoft.com/office/drawing/2014/main" id="{CD5708C8-EEC7-4E55-B278-BFCAEB444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836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0" name="Freeform 10460">
                <a:extLst>
                  <a:ext uri="{FF2B5EF4-FFF2-40B4-BE49-F238E27FC236}">
                    <a16:creationId xmlns:a16="http://schemas.microsoft.com/office/drawing/2014/main" id="{C2141B0A-36D5-4CBB-92F5-9FF444CE6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83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1" name="Freeform 10461">
                <a:extLst>
                  <a:ext uri="{FF2B5EF4-FFF2-40B4-BE49-F238E27FC236}">
                    <a16:creationId xmlns:a16="http://schemas.microsoft.com/office/drawing/2014/main" id="{E7F296D4-E649-4813-99A5-B892407F1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83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2" name="Freeform 10462">
                <a:extLst>
                  <a:ext uri="{FF2B5EF4-FFF2-40B4-BE49-F238E27FC236}">
                    <a16:creationId xmlns:a16="http://schemas.microsoft.com/office/drawing/2014/main" id="{0893303D-507D-4ECB-8CA6-FDCA3C843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649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3" name="Freeform 10463">
                <a:extLst>
                  <a:ext uri="{FF2B5EF4-FFF2-40B4-BE49-F238E27FC236}">
                    <a16:creationId xmlns:a16="http://schemas.microsoft.com/office/drawing/2014/main" id="{75DB6A06-36FC-4CDB-B75E-D75DAA20D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65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4" name="Freeform 10464">
                <a:extLst>
                  <a:ext uri="{FF2B5EF4-FFF2-40B4-BE49-F238E27FC236}">
                    <a16:creationId xmlns:a16="http://schemas.microsoft.com/office/drawing/2014/main" id="{CEAE8ABA-B032-429E-A11A-5B7A65172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4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5" name="Freeform 10465">
                <a:extLst>
                  <a:ext uri="{FF2B5EF4-FFF2-40B4-BE49-F238E27FC236}">
                    <a16:creationId xmlns:a16="http://schemas.microsoft.com/office/drawing/2014/main" id="{8C0FA3AA-D766-404D-ADB4-94F592C72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62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6" name="Freeform 10466">
                <a:extLst>
                  <a:ext uri="{FF2B5EF4-FFF2-40B4-BE49-F238E27FC236}">
                    <a16:creationId xmlns:a16="http://schemas.microsoft.com/office/drawing/2014/main" id="{89208EC7-F9A1-4873-9E64-8E74E190C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62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7" name="Freeform 10467">
                <a:extLst>
                  <a:ext uri="{FF2B5EF4-FFF2-40B4-BE49-F238E27FC236}">
                    <a16:creationId xmlns:a16="http://schemas.microsoft.com/office/drawing/2014/main" id="{A391AF88-2BD7-40FF-A258-F41E057E8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622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8" name="Freeform 10468">
                <a:extLst>
                  <a:ext uri="{FF2B5EF4-FFF2-40B4-BE49-F238E27FC236}">
                    <a16:creationId xmlns:a16="http://schemas.microsoft.com/office/drawing/2014/main" id="{23EACBBB-306E-41C0-A8BB-9B27322A7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779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9" name="Freeform 10469">
                <a:extLst>
                  <a:ext uri="{FF2B5EF4-FFF2-40B4-BE49-F238E27FC236}">
                    <a16:creationId xmlns:a16="http://schemas.microsoft.com/office/drawing/2014/main" id="{0714C4AD-92C2-48AE-A19F-9B1A1D5B7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78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0" name="Freeform 10470">
                <a:extLst>
                  <a:ext uri="{FF2B5EF4-FFF2-40B4-BE49-F238E27FC236}">
                    <a16:creationId xmlns:a16="http://schemas.microsoft.com/office/drawing/2014/main" id="{874C1995-B572-4408-906B-657049FAB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779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1" name="Freeform 10471">
                <a:extLst>
                  <a:ext uri="{FF2B5EF4-FFF2-40B4-BE49-F238E27FC236}">
                    <a16:creationId xmlns:a16="http://schemas.microsoft.com/office/drawing/2014/main" id="{6EDB528A-4A6F-4AB4-8BB8-0F5ECB244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79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2" name="Freeform 10472">
                <a:extLst>
                  <a:ext uri="{FF2B5EF4-FFF2-40B4-BE49-F238E27FC236}">
                    <a16:creationId xmlns:a16="http://schemas.microsoft.com/office/drawing/2014/main" id="{31FB4F59-87F2-4DC9-A096-D3B544473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279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3" name="Freeform 10473">
                <a:extLst>
                  <a:ext uri="{FF2B5EF4-FFF2-40B4-BE49-F238E27FC236}">
                    <a16:creationId xmlns:a16="http://schemas.microsoft.com/office/drawing/2014/main" id="{8EC8DAB6-DFFD-4569-AEAA-C929AA5AF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793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4" name="Freeform 10474">
                <a:extLst>
                  <a:ext uri="{FF2B5EF4-FFF2-40B4-BE49-F238E27FC236}">
                    <a16:creationId xmlns:a16="http://schemas.microsoft.com/office/drawing/2014/main" id="{34480DF2-52A3-45B3-8158-75A160AE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749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5" name="Freeform 10475">
                <a:extLst>
                  <a:ext uri="{FF2B5EF4-FFF2-40B4-BE49-F238E27FC236}">
                    <a16:creationId xmlns:a16="http://schemas.microsoft.com/office/drawing/2014/main" id="{7A0B5973-5326-4CB3-9ECA-51CCEDD82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75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6" name="Freeform 10476">
                <a:extLst>
                  <a:ext uri="{FF2B5EF4-FFF2-40B4-BE49-F238E27FC236}">
                    <a16:creationId xmlns:a16="http://schemas.microsoft.com/office/drawing/2014/main" id="{2CACE4B4-E61A-4CA8-8AFE-2D0068B5D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749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7" name="Freeform 10477">
                <a:extLst>
                  <a:ext uri="{FF2B5EF4-FFF2-40B4-BE49-F238E27FC236}">
                    <a16:creationId xmlns:a16="http://schemas.microsoft.com/office/drawing/2014/main" id="{EB5A9799-0A3B-4764-803A-26FC54332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812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8" name="Freeform 10478">
                <a:extLst>
                  <a:ext uri="{FF2B5EF4-FFF2-40B4-BE49-F238E27FC236}">
                    <a16:creationId xmlns:a16="http://schemas.microsoft.com/office/drawing/2014/main" id="{9548E5E9-68EE-449D-9503-4404EAF2B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81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9" name="Freeform 10479">
                <a:extLst>
                  <a:ext uri="{FF2B5EF4-FFF2-40B4-BE49-F238E27FC236}">
                    <a16:creationId xmlns:a16="http://schemas.microsoft.com/office/drawing/2014/main" id="{8BCC09E4-BEDB-4CC1-93EE-EF7C18EB5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812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0" name="Freeform 10480">
                <a:extLst>
                  <a:ext uri="{FF2B5EF4-FFF2-40B4-BE49-F238E27FC236}">
                    <a16:creationId xmlns:a16="http://schemas.microsoft.com/office/drawing/2014/main" id="{024BB88D-7270-4BA0-A8D2-209561BDE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81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1" name="Freeform 10481">
                <a:extLst>
                  <a:ext uri="{FF2B5EF4-FFF2-40B4-BE49-F238E27FC236}">
                    <a16:creationId xmlns:a16="http://schemas.microsoft.com/office/drawing/2014/main" id="{A5F7EE37-2EA8-42E7-A34A-B17B9A341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81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2" name="Freeform 10482">
                <a:extLst>
                  <a:ext uri="{FF2B5EF4-FFF2-40B4-BE49-F238E27FC236}">
                    <a16:creationId xmlns:a16="http://schemas.microsoft.com/office/drawing/2014/main" id="{571EDBBE-9CB0-4C1C-9CB5-CCDF5C072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815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3" name="Freeform 10483">
                <a:extLst>
                  <a:ext uri="{FF2B5EF4-FFF2-40B4-BE49-F238E27FC236}">
                    <a16:creationId xmlns:a16="http://schemas.microsoft.com/office/drawing/2014/main" id="{F956EB46-A156-4D4E-AE06-75F34FE76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282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4" name="Freeform 10484">
                <a:extLst>
                  <a:ext uri="{FF2B5EF4-FFF2-40B4-BE49-F238E27FC236}">
                    <a16:creationId xmlns:a16="http://schemas.microsoft.com/office/drawing/2014/main" id="{101FCAEA-14A3-47B5-9F5F-2EDA9B0BB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830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5" name="Freeform 10485">
                <a:extLst>
                  <a:ext uri="{FF2B5EF4-FFF2-40B4-BE49-F238E27FC236}">
                    <a16:creationId xmlns:a16="http://schemas.microsoft.com/office/drawing/2014/main" id="{02CBC76C-148B-400F-BA15-51688785D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829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6" name="Freeform 10486">
                <a:extLst>
                  <a:ext uri="{FF2B5EF4-FFF2-40B4-BE49-F238E27FC236}">
                    <a16:creationId xmlns:a16="http://schemas.microsoft.com/office/drawing/2014/main" id="{F946DEDF-A5DF-474E-A8AA-76C1B55E7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77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7" name="Freeform 10487">
                <a:extLst>
                  <a:ext uri="{FF2B5EF4-FFF2-40B4-BE49-F238E27FC236}">
                    <a16:creationId xmlns:a16="http://schemas.microsoft.com/office/drawing/2014/main" id="{472FCFE1-C327-4EBF-9FC9-2E052F6E2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781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9 w 11"/>
                  <a:gd name="T11" fmla="*/ 9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8" name="Freeform 10488">
                <a:extLst>
                  <a:ext uri="{FF2B5EF4-FFF2-40B4-BE49-F238E27FC236}">
                    <a16:creationId xmlns:a16="http://schemas.microsoft.com/office/drawing/2014/main" id="{CC04F2E8-ADC6-4553-9EF0-BF75991A6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77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9" name="Freeform 10489">
                <a:extLst>
                  <a:ext uri="{FF2B5EF4-FFF2-40B4-BE49-F238E27FC236}">
                    <a16:creationId xmlns:a16="http://schemas.microsoft.com/office/drawing/2014/main" id="{E00E510F-003B-4F96-867C-B509929C3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59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0" name="Freeform 10490">
                <a:extLst>
                  <a:ext uri="{FF2B5EF4-FFF2-40B4-BE49-F238E27FC236}">
                    <a16:creationId xmlns:a16="http://schemas.microsoft.com/office/drawing/2014/main" id="{ED726B26-F3FF-4857-8206-A96D45493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2599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1" name="Freeform 10491">
                <a:extLst>
                  <a:ext uri="{FF2B5EF4-FFF2-40B4-BE49-F238E27FC236}">
                    <a16:creationId xmlns:a16="http://schemas.microsoft.com/office/drawing/2014/main" id="{4E2C8586-D7C3-470A-960F-0AF7D72F9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596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2" name="Freeform 10492">
                <a:extLst>
                  <a:ext uri="{FF2B5EF4-FFF2-40B4-BE49-F238E27FC236}">
                    <a16:creationId xmlns:a16="http://schemas.microsoft.com/office/drawing/2014/main" id="{3054CDB9-D0A8-42D2-B289-527B40A7C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261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3" name="Freeform 10493">
                <a:extLst>
                  <a:ext uri="{FF2B5EF4-FFF2-40B4-BE49-F238E27FC236}">
                    <a16:creationId xmlns:a16="http://schemas.microsoft.com/office/drawing/2014/main" id="{D2885912-BC05-4FED-B9B0-F7059AD99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62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4" name="Freeform 10494">
                <a:extLst>
                  <a:ext uri="{FF2B5EF4-FFF2-40B4-BE49-F238E27FC236}">
                    <a16:creationId xmlns:a16="http://schemas.microsoft.com/office/drawing/2014/main" id="{05BDAABA-030C-4D2A-8AE7-E42A5CDC8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619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5" name="Freeform 10495">
                <a:extLst>
                  <a:ext uri="{FF2B5EF4-FFF2-40B4-BE49-F238E27FC236}">
                    <a16:creationId xmlns:a16="http://schemas.microsoft.com/office/drawing/2014/main" id="{ECFA284F-7F64-477D-9F20-BA8E86B70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2671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6" name="Freeform 10496">
                <a:extLst>
                  <a:ext uri="{FF2B5EF4-FFF2-40B4-BE49-F238E27FC236}">
                    <a16:creationId xmlns:a16="http://schemas.microsoft.com/office/drawing/2014/main" id="{1E4F6F00-01AB-47B9-BE6E-A15C7261A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67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7" name="Freeform 10497">
                <a:extLst>
                  <a:ext uri="{FF2B5EF4-FFF2-40B4-BE49-F238E27FC236}">
                    <a16:creationId xmlns:a16="http://schemas.microsoft.com/office/drawing/2014/main" id="{857EEC26-307D-45CE-82FC-624566F85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67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8" name="Freeform 10498">
                <a:extLst>
                  <a:ext uri="{FF2B5EF4-FFF2-40B4-BE49-F238E27FC236}">
                    <a16:creationId xmlns:a16="http://schemas.microsoft.com/office/drawing/2014/main" id="{716B6EFF-5ED5-4C38-B718-A8715A24D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66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9" name="Freeform 10499">
                <a:extLst>
                  <a:ext uri="{FF2B5EF4-FFF2-40B4-BE49-F238E27FC236}">
                    <a16:creationId xmlns:a16="http://schemas.microsoft.com/office/drawing/2014/main" id="{21A137DF-2D47-453F-A4B9-083F5A6AA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66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0" name="Freeform 10500">
                <a:extLst>
                  <a:ext uri="{FF2B5EF4-FFF2-40B4-BE49-F238E27FC236}">
                    <a16:creationId xmlns:a16="http://schemas.microsoft.com/office/drawing/2014/main" id="{99559E39-3D9A-4B32-9F1E-BEBF9CA7B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66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879" name="Group 10702">
              <a:extLst>
                <a:ext uri="{FF2B5EF4-FFF2-40B4-BE49-F238E27FC236}">
                  <a16:creationId xmlns:a16="http://schemas.microsoft.com/office/drawing/2014/main" id="{6C24D071-C914-4011-BECD-2B63079342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0" y="2430"/>
              <a:ext cx="1226" cy="388"/>
              <a:chOff x="1360" y="2430"/>
              <a:chExt cx="1226" cy="388"/>
            </a:xfrm>
          </p:grpSpPr>
          <p:sp>
            <p:nvSpPr>
              <p:cNvPr id="57831" name="Freeform 10502">
                <a:extLst>
                  <a:ext uri="{FF2B5EF4-FFF2-40B4-BE49-F238E27FC236}">
                    <a16:creationId xmlns:a16="http://schemas.microsoft.com/office/drawing/2014/main" id="{C0BD5CB5-82F5-417C-A427-E6C39255D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589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2" name="Freeform 10503">
                <a:extLst>
                  <a:ext uri="{FF2B5EF4-FFF2-40B4-BE49-F238E27FC236}">
                    <a16:creationId xmlns:a16="http://schemas.microsoft.com/office/drawing/2014/main" id="{67226BA7-3A25-488D-97E2-5742F15C8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59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3" name="Freeform 10504">
                <a:extLst>
                  <a:ext uri="{FF2B5EF4-FFF2-40B4-BE49-F238E27FC236}">
                    <a16:creationId xmlns:a16="http://schemas.microsoft.com/office/drawing/2014/main" id="{5C2CFCB7-624C-4FFB-A0A5-DAE890A09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58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4" name="Freeform 10505">
                <a:extLst>
                  <a:ext uri="{FF2B5EF4-FFF2-40B4-BE49-F238E27FC236}">
                    <a16:creationId xmlns:a16="http://schemas.microsoft.com/office/drawing/2014/main" id="{6E8FBFA7-7D98-48CA-BF88-644352F20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49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5" name="Freeform 10506">
                <a:extLst>
                  <a:ext uri="{FF2B5EF4-FFF2-40B4-BE49-F238E27FC236}">
                    <a16:creationId xmlns:a16="http://schemas.microsoft.com/office/drawing/2014/main" id="{BC6DEB5F-6B8E-4F71-B678-8572083C3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49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6" name="Freeform 10507">
                <a:extLst>
                  <a:ext uri="{FF2B5EF4-FFF2-40B4-BE49-F238E27FC236}">
                    <a16:creationId xmlns:a16="http://schemas.microsoft.com/office/drawing/2014/main" id="{4458019D-FAF5-4D67-855E-C41DFEB56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49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7" name="Freeform 10508">
                <a:extLst>
                  <a:ext uri="{FF2B5EF4-FFF2-40B4-BE49-F238E27FC236}">
                    <a16:creationId xmlns:a16="http://schemas.microsoft.com/office/drawing/2014/main" id="{EEC55785-D95A-4679-AD5A-8F79D96FF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2502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8" name="Freeform 10509">
                <a:extLst>
                  <a:ext uri="{FF2B5EF4-FFF2-40B4-BE49-F238E27FC236}">
                    <a16:creationId xmlns:a16="http://schemas.microsoft.com/office/drawing/2014/main" id="{6369E543-060F-4B61-9545-668B0053B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50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9" name="Freeform 10510">
                <a:extLst>
                  <a:ext uri="{FF2B5EF4-FFF2-40B4-BE49-F238E27FC236}">
                    <a16:creationId xmlns:a16="http://schemas.microsoft.com/office/drawing/2014/main" id="{DA9D6037-76D9-47E3-9A80-CBFC159A4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5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0" name="Freeform 10511">
                <a:extLst>
                  <a:ext uri="{FF2B5EF4-FFF2-40B4-BE49-F238E27FC236}">
                    <a16:creationId xmlns:a16="http://schemas.microsoft.com/office/drawing/2014/main" id="{29E4CDD5-32D1-432F-8A11-8014BF81A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45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1" name="Freeform 10512">
                <a:extLst>
                  <a:ext uri="{FF2B5EF4-FFF2-40B4-BE49-F238E27FC236}">
                    <a16:creationId xmlns:a16="http://schemas.microsoft.com/office/drawing/2014/main" id="{6E405830-7C42-4C1F-9F3D-0F2F82FDD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46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2" name="Freeform 10513">
                <a:extLst>
                  <a:ext uri="{FF2B5EF4-FFF2-40B4-BE49-F238E27FC236}">
                    <a16:creationId xmlns:a16="http://schemas.microsoft.com/office/drawing/2014/main" id="{902FD187-3A3D-4B43-9C0D-EB9FEE6E0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45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3" name="Freeform 10514">
                <a:extLst>
                  <a:ext uri="{FF2B5EF4-FFF2-40B4-BE49-F238E27FC236}">
                    <a16:creationId xmlns:a16="http://schemas.microsoft.com/office/drawing/2014/main" id="{B3F28B29-1788-47EF-A578-443C30300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478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5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5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4" name="Freeform 10515">
                <a:extLst>
                  <a:ext uri="{FF2B5EF4-FFF2-40B4-BE49-F238E27FC236}">
                    <a16:creationId xmlns:a16="http://schemas.microsoft.com/office/drawing/2014/main" id="{FC1115E3-725C-4A5F-BAE6-33B3CAC1B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479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8 w 10"/>
                  <a:gd name="T5" fmla="*/ 3 h 14"/>
                  <a:gd name="T6" fmla="*/ 8 w 10"/>
                  <a:gd name="T7" fmla="*/ 5 h 14"/>
                  <a:gd name="T8" fmla="*/ 8 w 10"/>
                  <a:gd name="T9" fmla="*/ 5 h 14"/>
                  <a:gd name="T10" fmla="*/ 8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8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8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5" name="Freeform 10516">
                <a:extLst>
                  <a:ext uri="{FF2B5EF4-FFF2-40B4-BE49-F238E27FC236}">
                    <a16:creationId xmlns:a16="http://schemas.microsoft.com/office/drawing/2014/main" id="{44259C88-0079-44E3-BF0F-94EF9E224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2478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6" name="Freeform 10517">
                <a:extLst>
                  <a:ext uri="{FF2B5EF4-FFF2-40B4-BE49-F238E27FC236}">
                    <a16:creationId xmlns:a16="http://schemas.microsoft.com/office/drawing/2014/main" id="{2D002599-886A-4262-8CAD-420808B6D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46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7" name="Freeform 10518">
                <a:extLst>
                  <a:ext uri="{FF2B5EF4-FFF2-40B4-BE49-F238E27FC236}">
                    <a16:creationId xmlns:a16="http://schemas.microsoft.com/office/drawing/2014/main" id="{67ADD394-20DD-42DD-9C52-20B090A7A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46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8" name="Freeform 10519">
                <a:extLst>
                  <a:ext uri="{FF2B5EF4-FFF2-40B4-BE49-F238E27FC236}">
                    <a16:creationId xmlns:a16="http://schemas.microsoft.com/office/drawing/2014/main" id="{8E098D77-3164-4138-A032-2596C9F5F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60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9" name="Freeform 10520">
                <a:extLst>
                  <a:ext uri="{FF2B5EF4-FFF2-40B4-BE49-F238E27FC236}">
                    <a16:creationId xmlns:a16="http://schemas.microsoft.com/office/drawing/2014/main" id="{1AAA54E0-1B7C-4DE2-AEED-5C1779D85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461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0" name="Freeform 10521">
                <a:extLst>
                  <a:ext uri="{FF2B5EF4-FFF2-40B4-BE49-F238E27FC236}">
                    <a16:creationId xmlns:a16="http://schemas.microsoft.com/office/drawing/2014/main" id="{E042B3A5-FECB-4C52-A2C7-75982D439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463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1" name="Freeform 10522">
                <a:extLst>
                  <a:ext uri="{FF2B5EF4-FFF2-40B4-BE49-F238E27FC236}">
                    <a16:creationId xmlns:a16="http://schemas.microsoft.com/office/drawing/2014/main" id="{FE58E365-BCC5-4C89-B6E0-ED566FD13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2461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2" name="Freeform 10523">
                <a:extLst>
                  <a:ext uri="{FF2B5EF4-FFF2-40B4-BE49-F238E27FC236}">
                    <a16:creationId xmlns:a16="http://schemas.microsoft.com/office/drawing/2014/main" id="{5D324244-415D-45CF-9BB1-57F777716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57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3" name="Freeform 10524">
                <a:extLst>
                  <a:ext uri="{FF2B5EF4-FFF2-40B4-BE49-F238E27FC236}">
                    <a16:creationId xmlns:a16="http://schemas.microsoft.com/office/drawing/2014/main" id="{DE9A81E7-F320-48C6-95A4-215982F6E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57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4" name="Freeform 10525">
                <a:extLst>
                  <a:ext uri="{FF2B5EF4-FFF2-40B4-BE49-F238E27FC236}">
                    <a16:creationId xmlns:a16="http://schemas.microsoft.com/office/drawing/2014/main" id="{B7410D23-AE42-4F98-944B-DF6CBDF61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57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5" name="Freeform 10526">
                <a:extLst>
                  <a:ext uri="{FF2B5EF4-FFF2-40B4-BE49-F238E27FC236}">
                    <a16:creationId xmlns:a16="http://schemas.microsoft.com/office/drawing/2014/main" id="{759F7C51-1E6C-4426-BA7B-CC30D9A0C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608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6" name="Freeform 10527">
                <a:extLst>
                  <a:ext uri="{FF2B5EF4-FFF2-40B4-BE49-F238E27FC236}">
                    <a16:creationId xmlns:a16="http://schemas.microsoft.com/office/drawing/2014/main" id="{8680A40A-EF00-4E7B-A0DB-E17D3110B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61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7" name="Freeform 10528">
                <a:extLst>
                  <a:ext uri="{FF2B5EF4-FFF2-40B4-BE49-F238E27FC236}">
                    <a16:creationId xmlns:a16="http://schemas.microsoft.com/office/drawing/2014/main" id="{6ECAFE3D-F4F1-44F4-AF8B-095BC7D26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608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8" name="Freeform 10529">
                <a:extLst>
                  <a:ext uri="{FF2B5EF4-FFF2-40B4-BE49-F238E27FC236}">
                    <a16:creationId xmlns:a16="http://schemas.microsoft.com/office/drawing/2014/main" id="{CF13B6C7-4CC3-4756-8587-34880EF47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70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9" name="Freeform 10530">
                <a:extLst>
                  <a:ext uri="{FF2B5EF4-FFF2-40B4-BE49-F238E27FC236}">
                    <a16:creationId xmlns:a16="http://schemas.microsoft.com/office/drawing/2014/main" id="{EB04479F-095B-442B-9F2C-E89BCFD79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70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0" name="Freeform 10531">
                <a:extLst>
                  <a:ext uri="{FF2B5EF4-FFF2-40B4-BE49-F238E27FC236}">
                    <a16:creationId xmlns:a16="http://schemas.microsoft.com/office/drawing/2014/main" id="{9E2A6D23-B605-4B39-A119-6A0D009E4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703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1" name="Freeform 10532">
                <a:extLst>
                  <a:ext uri="{FF2B5EF4-FFF2-40B4-BE49-F238E27FC236}">
                    <a16:creationId xmlns:a16="http://schemas.microsoft.com/office/drawing/2014/main" id="{1FAA4524-DACB-4A64-AA93-41BD4BD58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2722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2" name="Freeform 10533">
                <a:extLst>
                  <a:ext uri="{FF2B5EF4-FFF2-40B4-BE49-F238E27FC236}">
                    <a16:creationId xmlns:a16="http://schemas.microsoft.com/office/drawing/2014/main" id="{FC14F22D-88B9-44DA-84F0-85B562E05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72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3" name="Freeform 10534">
                <a:extLst>
                  <a:ext uri="{FF2B5EF4-FFF2-40B4-BE49-F238E27FC236}">
                    <a16:creationId xmlns:a16="http://schemas.microsoft.com/office/drawing/2014/main" id="{6D94E3EA-AE28-4A7A-A6BE-DFE5810F8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72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4" name="Freeform 10535">
                <a:extLst>
                  <a:ext uri="{FF2B5EF4-FFF2-40B4-BE49-F238E27FC236}">
                    <a16:creationId xmlns:a16="http://schemas.microsoft.com/office/drawing/2014/main" id="{86C6439F-6219-44A5-94C3-3CB66BBD2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70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5" name="Freeform 10536">
                <a:extLst>
                  <a:ext uri="{FF2B5EF4-FFF2-40B4-BE49-F238E27FC236}">
                    <a16:creationId xmlns:a16="http://schemas.microsoft.com/office/drawing/2014/main" id="{CB3EC567-650C-47D1-AB4A-D0F824CF3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707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6" name="Freeform 10537">
                <a:extLst>
                  <a:ext uri="{FF2B5EF4-FFF2-40B4-BE49-F238E27FC236}">
                    <a16:creationId xmlns:a16="http://schemas.microsoft.com/office/drawing/2014/main" id="{968BD44F-612D-490A-8799-F02659F7B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704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7" name="Freeform 10538">
                <a:extLst>
                  <a:ext uri="{FF2B5EF4-FFF2-40B4-BE49-F238E27FC236}">
                    <a16:creationId xmlns:a16="http://schemas.microsoft.com/office/drawing/2014/main" id="{D5CA7227-25DB-4D5B-AA8B-217E35924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673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8" name="Freeform 10539">
                <a:extLst>
                  <a:ext uri="{FF2B5EF4-FFF2-40B4-BE49-F238E27FC236}">
                    <a16:creationId xmlns:a16="http://schemas.microsoft.com/office/drawing/2014/main" id="{622AEBEA-A5DE-4804-8C9E-876C660BA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674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9" name="Freeform 10540">
                <a:extLst>
                  <a:ext uri="{FF2B5EF4-FFF2-40B4-BE49-F238E27FC236}">
                    <a16:creationId xmlns:a16="http://schemas.microsoft.com/office/drawing/2014/main" id="{1A76766B-6CF1-4813-BD58-390D67ADB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673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0" name="Freeform 10541">
                <a:extLst>
                  <a:ext uri="{FF2B5EF4-FFF2-40B4-BE49-F238E27FC236}">
                    <a16:creationId xmlns:a16="http://schemas.microsoft.com/office/drawing/2014/main" id="{66944DB1-3FC2-4EF5-903E-0504AB42B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532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1" name="Freeform 10542">
                <a:extLst>
                  <a:ext uri="{FF2B5EF4-FFF2-40B4-BE49-F238E27FC236}">
                    <a16:creationId xmlns:a16="http://schemas.microsoft.com/office/drawing/2014/main" id="{EC240B50-D88D-4BAE-B73C-90C970B78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53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2" name="Freeform 10543">
                <a:extLst>
                  <a:ext uri="{FF2B5EF4-FFF2-40B4-BE49-F238E27FC236}">
                    <a16:creationId xmlns:a16="http://schemas.microsoft.com/office/drawing/2014/main" id="{F6C1A07C-5F43-4499-87DC-C596AEBE5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532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3" name="Freeform 10544">
                <a:extLst>
                  <a:ext uri="{FF2B5EF4-FFF2-40B4-BE49-F238E27FC236}">
                    <a16:creationId xmlns:a16="http://schemas.microsoft.com/office/drawing/2014/main" id="{79E11825-9BE2-4918-BEE2-28DC4EE98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491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4" name="Freeform 10545">
                <a:extLst>
                  <a:ext uri="{FF2B5EF4-FFF2-40B4-BE49-F238E27FC236}">
                    <a16:creationId xmlns:a16="http://schemas.microsoft.com/office/drawing/2014/main" id="{ED71A7E8-9E8B-418E-931D-0B7A18E3C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493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5" name="Freeform 10546">
                <a:extLst>
                  <a:ext uri="{FF2B5EF4-FFF2-40B4-BE49-F238E27FC236}">
                    <a16:creationId xmlns:a16="http://schemas.microsoft.com/office/drawing/2014/main" id="{092D2844-8E38-4E53-ADF1-B0187DA18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491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6" name="Freeform 10547">
                <a:extLst>
                  <a:ext uri="{FF2B5EF4-FFF2-40B4-BE49-F238E27FC236}">
                    <a16:creationId xmlns:a16="http://schemas.microsoft.com/office/drawing/2014/main" id="{101F8A7B-F6F5-4356-BEBC-DE93A8035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54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7" name="Freeform 10548">
                <a:extLst>
                  <a:ext uri="{FF2B5EF4-FFF2-40B4-BE49-F238E27FC236}">
                    <a16:creationId xmlns:a16="http://schemas.microsoft.com/office/drawing/2014/main" id="{264A9AFB-C6CB-4AA5-ABBC-8394E5984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544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1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8" name="Freeform 10549">
                <a:extLst>
                  <a:ext uri="{FF2B5EF4-FFF2-40B4-BE49-F238E27FC236}">
                    <a16:creationId xmlns:a16="http://schemas.microsoft.com/office/drawing/2014/main" id="{9FBFCCDA-DFA6-4C5E-B610-FD53824EB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541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9" name="Freeform 10550">
                <a:extLst>
                  <a:ext uri="{FF2B5EF4-FFF2-40B4-BE49-F238E27FC236}">
                    <a16:creationId xmlns:a16="http://schemas.microsoft.com/office/drawing/2014/main" id="{19AF215C-9A8D-4D30-B7BC-03C923FF4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52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0" name="Freeform 10551">
                <a:extLst>
                  <a:ext uri="{FF2B5EF4-FFF2-40B4-BE49-F238E27FC236}">
                    <a16:creationId xmlns:a16="http://schemas.microsoft.com/office/drawing/2014/main" id="{788397D5-8214-467A-8631-2E6B8F19B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52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1" name="Freeform 10552">
                <a:extLst>
                  <a:ext uri="{FF2B5EF4-FFF2-40B4-BE49-F238E27FC236}">
                    <a16:creationId xmlns:a16="http://schemas.microsoft.com/office/drawing/2014/main" id="{2E019B0B-EABB-4DA7-82E2-1FDF79443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520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2" name="Freeform 10553">
                <a:extLst>
                  <a:ext uri="{FF2B5EF4-FFF2-40B4-BE49-F238E27FC236}">
                    <a16:creationId xmlns:a16="http://schemas.microsoft.com/office/drawing/2014/main" id="{14B32689-A942-4ED3-9C83-95FD09B2F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249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3" name="Freeform 10554">
                <a:extLst>
                  <a:ext uri="{FF2B5EF4-FFF2-40B4-BE49-F238E27FC236}">
                    <a16:creationId xmlns:a16="http://schemas.microsoft.com/office/drawing/2014/main" id="{460B402F-C85C-4563-A556-A2932FC32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497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4" name="Freeform 10555">
                <a:extLst>
                  <a:ext uri="{FF2B5EF4-FFF2-40B4-BE49-F238E27FC236}">
                    <a16:creationId xmlns:a16="http://schemas.microsoft.com/office/drawing/2014/main" id="{E3B0400C-A46C-40A9-857D-0CF04433D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49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5" name="Freeform 10556">
                <a:extLst>
                  <a:ext uri="{FF2B5EF4-FFF2-40B4-BE49-F238E27FC236}">
                    <a16:creationId xmlns:a16="http://schemas.microsoft.com/office/drawing/2014/main" id="{74B14B50-2B2A-418A-8B82-2B75D7A51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499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6" name="Freeform 10557">
                <a:extLst>
                  <a:ext uri="{FF2B5EF4-FFF2-40B4-BE49-F238E27FC236}">
                    <a16:creationId xmlns:a16="http://schemas.microsoft.com/office/drawing/2014/main" id="{8BF10E66-3B7B-4692-89C3-F20759DEB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50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7" name="Freeform 10558">
                <a:extLst>
                  <a:ext uri="{FF2B5EF4-FFF2-40B4-BE49-F238E27FC236}">
                    <a16:creationId xmlns:a16="http://schemas.microsoft.com/office/drawing/2014/main" id="{5C6DB564-7E2B-4E82-8D24-05E7BB275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49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8" name="Freeform 10559">
                <a:extLst>
                  <a:ext uri="{FF2B5EF4-FFF2-40B4-BE49-F238E27FC236}">
                    <a16:creationId xmlns:a16="http://schemas.microsoft.com/office/drawing/2014/main" id="{AEBABC56-76CC-49AF-8088-5131D856C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59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9" name="Freeform 10560">
                <a:extLst>
                  <a:ext uri="{FF2B5EF4-FFF2-40B4-BE49-F238E27FC236}">
                    <a16:creationId xmlns:a16="http://schemas.microsoft.com/office/drawing/2014/main" id="{8621E491-FB35-432D-A55E-A754C6DA7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60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0" name="Freeform 10561">
                <a:extLst>
                  <a:ext uri="{FF2B5EF4-FFF2-40B4-BE49-F238E27FC236}">
                    <a16:creationId xmlns:a16="http://schemas.microsoft.com/office/drawing/2014/main" id="{E96D5B1C-945D-4D0F-8E2F-2B8A843B5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59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1" name="Freeform 10562">
                <a:extLst>
                  <a:ext uri="{FF2B5EF4-FFF2-40B4-BE49-F238E27FC236}">
                    <a16:creationId xmlns:a16="http://schemas.microsoft.com/office/drawing/2014/main" id="{DCC41124-0896-4357-A82F-B6CAB458F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59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2" name="Freeform 10563">
                <a:extLst>
                  <a:ext uri="{FF2B5EF4-FFF2-40B4-BE49-F238E27FC236}">
                    <a16:creationId xmlns:a16="http://schemas.microsoft.com/office/drawing/2014/main" id="{3C38F774-689A-45A8-8456-A2E0E1909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60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3" name="Freeform 10564">
                <a:extLst>
                  <a:ext uri="{FF2B5EF4-FFF2-40B4-BE49-F238E27FC236}">
                    <a16:creationId xmlns:a16="http://schemas.microsoft.com/office/drawing/2014/main" id="{7847B314-378D-4A4D-BB94-452654FBF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59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4" name="Freeform 10565">
                <a:extLst>
                  <a:ext uri="{FF2B5EF4-FFF2-40B4-BE49-F238E27FC236}">
                    <a16:creationId xmlns:a16="http://schemas.microsoft.com/office/drawing/2014/main" id="{A0A8D56C-E791-4427-9B48-70F979310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64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5" name="Freeform 10566">
                <a:extLst>
                  <a:ext uri="{FF2B5EF4-FFF2-40B4-BE49-F238E27FC236}">
                    <a16:creationId xmlns:a16="http://schemas.microsoft.com/office/drawing/2014/main" id="{34A3BEC2-5AAE-44FC-BBED-29BC7F736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64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6" name="Freeform 10567">
                <a:extLst>
                  <a:ext uri="{FF2B5EF4-FFF2-40B4-BE49-F238E27FC236}">
                    <a16:creationId xmlns:a16="http://schemas.microsoft.com/office/drawing/2014/main" id="{2238EA87-BEA0-4EB5-9C5F-A35590D93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64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7" name="Freeform 10568">
                <a:extLst>
                  <a:ext uri="{FF2B5EF4-FFF2-40B4-BE49-F238E27FC236}">
                    <a16:creationId xmlns:a16="http://schemas.microsoft.com/office/drawing/2014/main" id="{B7DC3DB9-5EA5-44CB-9A9B-3DDF47FE2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63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5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8" name="Freeform 10569">
                <a:extLst>
                  <a:ext uri="{FF2B5EF4-FFF2-40B4-BE49-F238E27FC236}">
                    <a16:creationId xmlns:a16="http://schemas.microsoft.com/office/drawing/2014/main" id="{93F7970D-3866-484D-8879-9DA3D8097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63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9" name="Freeform 10570">
                <a:extLst>
                  <a:ext uri="{FF2B5EF4-FFF2-40B4-BE49-F238E27FC236}">
                    <a16:creationId xmlns:a16="http://schemas.microsoft.com/office/drawing/2014/main" id="{1C4065FB-CD8D-4C86-807F-D5F45FC91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632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0" name="Freeform 10571">
                <a:extLst>
                  <a:ext uri="{FF2B5EF4-FFF2-40B4-BE49-F238E27FC236}">
                    <a16:creationId xmlns:a16="http://schemas.microsoft.com/office/drawing/2014/main" id="{930328CE-2F0B-44F1-8C5B-7969BE662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66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6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1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1" name="Freeform 10572">
                <a:extLst>
                  <a:ext uri="{FF2B5EF4-FFF2-40B4-BE49-F238E27FC236}">
                    <a16:creationId xmlns:a16="http://schemas.microsoft.com/office/drawing/2014/main" id="{333724E9-8A0C-49AB-875B-0DDE613FB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66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2" name="Freeform 10573">
                <a:extLst>
                  <a:ext uri="{FF2B5EF4-FFF2-40B4-BE49-F238E27FC236}">
                    <a16:creationId xmlns:a16="http://schemas.microsoft.com/office/drawing/2014/main" id="{1AC1DAC0-4743-41EA-BE81-0F47C4C5D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664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3" name="Freeform 10574">
                <a:extLst>
                  <a:ext uri="{FF2B5EF4-FFF2-40B4-BE49-F238E27FC236}">
                    <a16:creationId xmlns:a16="http://schemas.microsoft.com/office/drawing/2014/main" id="{964D5951-5C5F-4DD4-BDDF-FD98B5F06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61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4" name="Freeform 10575">
                <a:extLst>
                  <a:ext uri="{FF2B5EF4-FFF2-40B4-BE49-F238E27FC236}">
                    <a16:creationId xmlns:a16="http://schemas.microsoft.com/office/drawing/2014/main" id="{30B6E8C7-E9E7-4EFD-9AAD-4D2839968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617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9 w 11"/>
                  <a:gd name="T11" fmla="*/ 8 h 12"/>
                  <a:gd name="T12" fmla="*/ 8 w 11"/>
                  <a:gd name="T13" fmla="*/ 9 h 12"/>
                  <a:gd name="T14" fmla="*/ 5 w 11"/>
                  <a:gd name="T15" fmla="*/ 11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2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5" name="Freeform 10576">
                <a:extLst>
                  <a:ext uri="{FF2B5EF4-FFF2-40B4-BE49-F238E27FC236}">
                    <a16:creationId xmlns:a16="http://schemas.microsoft.com/office/drawing/2014/main" id="{A454296C-E6B7-48D9-BD62-4A2953507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61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6" name="Freeform 10577">
                <a:extLst>
                  <a:ext uri="{FF2B5EF4-FFF2-40B4-BE49-F238E27FC236}">
                    <a16:creationId xmlns:a16="http://schemas.microsoft.com/office/drawing/2014/main" id="{BFDADE9E-491F-4390-AB8B-A22439BE0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2749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4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4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7" name="Freeform 10578">
                <a:extLst>
                  <a:ext uri="{FF2B5EF4-FFF2-40B4-BE49-F238E27FC236}">
                    <a16:creationId xmlns:a16="http://schemas.microsoft.com/office/drawing/2014/main" id="{9996D897-3A16-4332-A42E-F88EDA302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75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8" name="Freeform 10579">
                <a:extLst>
                  <a:ext uri="{FF2B5EF4-FFF2-40B4-BE49-F238E27FC236}">
                    <a16:creationId xmlns:a16="http://schemas.microsoft.com/office/drawing/2014/main" id="{2930B2C2-FA19-49BE-8199-3C19118BC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749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9" name="Freeform 10580">
                <a:extLst>
                  <a:ext uri="{FF2B5EF4-FFF2-40B4-BE49-F238E27FC236}">
                    <a16:creationId xmlns:a16="http://schemas.microsoft.com/office/drawing/2014/main" id="{FEBFFDBA-BBB7-42E6-AF51-A03B91421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77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0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0" name="Freeform 10581">
                <a:extLst>
                  <a:ext uri="{FF2B5EF4-FFF2-40B4-BE49-F238E27FC236}">
                    <a16:creationId xmlns:a16="http://schemas.microsoft.com/office/drawing/2014/main" id="{8014F54F-DDA7-454B-9313-58ACC5AD0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781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7 w 10"/>
                  <a:gd name="T11" fmla="*/ 7 h 12"/>
                  <a:gd name="T12" fmla="*/ 6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1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1" name="Freeform 10582">
                <a:extLst>
                  <a:ext uri="{FF2B5EF4-FFF2-40B4-BE49-F238E27FC236}">
                    <a16:creationId xmlns:a16="http://schemas.microsoft.com/office/drawing/2014/main" id="{A8E7C3E0-94F9-4620-AAEE-7DA4A0367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77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2" name="Freeform 10583">
                <a:extLst>
                  <a:ext uri="{FF2B5EF4-FFF2-40B4-BE49-F238E27FC236}">
                    <a16:creationId xmlns:a16="http://schemas.microsoft.com/office/drawing/2014/main" id="{7483FD31-6BD0-4B35-A67D-5F0A1BF1A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74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3" name="Freeform 10584">
                <a:extLst>
                  <a:ext uri="{FF2B5EF4-FFF2-40B4-BE49-F238E27FC236}">
                    <a16:creationId xmlns:a16="http://schemas.microsoft.com/office/drawing/2014/main" id="{CB55C009-D09F-456E-9FC4-B5840A7DC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74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4" name="Freeform 10585">
                <a:extLst>
                  <a:ext uri="{FF2B5EF4-FFF2-40B4-BE49-F238E27FC236}">
                    <a16:creationId xmlns:a16="http://schemas.microsoft.com/office/drawing/2014/main" id="{7E184969-DCCA-40A8-BC34-CE90C2277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748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5" name="Freeform 10586">
                <a:extLst>
                  <a:ext uri="{FF2B5EF4-FFF2-40B4-BE49-F238E27FC236}">
                    <a16:creationId xmlns:a16="http://schemas.microsoft.com/office/drawing/2014/main" id="{696F9D7A-2F71-4A2D-8498-BFC629DA5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73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6" name="Freeform 10587">
                <a:extLst>
                  <a:ext uri="{FF2B5EF4-FFF2-40B4-BE49-F238E27FC236}">
                    <a16:creationId xmlns:a16="http://schemas.microsoft.com/office/drawing/2014/main" id="{B14F44DE-D2F1-4DA6-9CE1-E969773BD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740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7" name="Freeform 10588">
                <a:extLst>
                  <a:ext uri="{FF2B5EF4-FFF2-40B4-BE49-F238E27FC236}">
                    <a16:creationId xmlns:a16="http://schemas.microsoft.com/office/drawing/2014/main" id="{8E3ADA2F-EB70-48C9-8533-B1D698655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737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8" name="Freeform 10589">
                <a:extLst>
                  <a:ext uri="{FF2B5EF4-FFF2-40B4-BE49-F238E27FC236}">
                    <a16:creationId xmlns:a16="http://schemas.microsoft.com/office/drawing/2014/main" id="{B153576D-9F3F-45EF-A01D-B6B26678B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781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9" name="Freeform 10590">
                <a:extLst>
                  <a:ext uri="{FF2B5EF4-FFF2-40B4-BE49-F238E27FC236}">
                    <a16:creationId xmlns:a16="http://schemas.microsoft.com/office/drawing/2014/main" id="{8B5BD6AF-A278-4E3A-9440-EFCD340DD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78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0" name="Freeform 10591">
                <a:extLst>
                  <a:ext uri="{FF2B5EF4-FFF2-40B4-BE49-F238E27FC236}">
                    <a16:creationId xmlns:a16="http://schemas.microsoft.com/office/drawing/2014/main" id="{67A0E218-AB05-4D8D-A16A-70478C916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781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1" name="Freeform 10592">
                <a:extLst>
                  <a:ext uri="{FF2B5EF4-FFF2-40B4-BE49-F238E27FC236}">
                    <a16:creationId xmlns:a16="http://schemas.microsoft.com/office/drawing/2014/main" id="{5A9D8695-50C4-4C74-8AAC-B72085276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74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2" name="Freeform 10593">
                <a:extLst>
                  <a:ext uri="{FF2B5EF4-FFF2-40B4-BE49-F238E27FC236}">
                    <a16:creationId xmlns:a16="http://schemas.microsoft.com/office/drawing/2014/main" id="{C63E528B-ED57-4DB5-A4F0-CF4905745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74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3" name="Freeform 10594">
                <a:extLst>
                  <a:ext uri="{FF2B5EF4-FFF2-40B4-BE49-F238E27FC236}">
                    <a16:creationId xmlns:a16="http://schemas.microsoft.com/office/drawing/2014/main" id="{7301C893-BCC0-4516-98AC-6E5A4B514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740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4" name="Freeform 10595">
                <a:extLst>
                  <a:ext uri="{FF2B5EF4-FFF2-40B4-BE49-F238E27FC236}">
                    <a16:creationId xmlns:a16="http://schemas.microsoft.com/office/drawing/2014/main" id="{31E32DF2-DE12-4D89-9BE3-CFA4DBB99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63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5" name="Freeform 10596">
                <a:extLst>
                  <a:ext uri="{FF2B5EF4-FFF2-40B4-BE49-F238E27FC236}">
                    <a16:creationId xmlns:a16="http://schemas.microsoft.com/office/drawing/2014/main" id="{9E868621-29DB-4BBA-A551-666F91201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63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6" name="Freeform 10597">
                <a:extLst>
                  <a:ext uri="{FF2B5EF4-FFF2-40B4-BE49-F238E27FC236}">
                    <a16:creationId xmlns:a16="http://schemas.microsoft.com/office/drawing/2014/main" id="{D0FAB55C-4618-444E-B50B-57F73D18D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635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7" name="Freeform 10598">
                <a:extLst>
                  <a:ext uri="{FF2B5EF4-FFF2-40B4-BE49-F238E27FC236}">
                    <a16:creationId xmlns:a16="http://schemas.microsoft.com/office/drawing/2014/main" id="{76B75FD8-4F5E-4A2F-AB0B-719138663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641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8" name="Freeform 10599">
                <a:extLst>
                  <a:ext uri="{FF2B5EF4-FFF2-40B4-BE49-F238E27FC236}">
                    <a16:creationId xmlns:a16="http://schemas.microsoft.com/office/drawing/2014/main" id="{E42DDFEF-DF55-4CF5-966C-A938F72FB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64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9" name="Freeform 10600">
                <a:extLst>
                  <a:ext uri="{FF2B5EF4-FFF2-40B4-BE49-F238E27FC236}">
                    <a16:creationId xmlns:a16="http://schemas.microsoft.com/office/drawing/2014/main" id="{A00B4B16-1D1F-4FF0-9B3C-BBD7BBD9D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641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0" name="Freeform 10601">
                <a:extLst>
                  <a:ext uri="{FF2B5EF4-FFF2-40B4-BE49-F238E27FC236}">
                    <a16:creationId xmlns:a16="http://schemas.microsoft.com/office/drawing/2014/main" id="{AD263998-998F-4862-9770-770AB0E20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69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1" name="Freeform 10602">
                <a:extLst>
                  <a:ext uri="{FF2B5EF4-FFF2-40B4-BE49-F238E27FC236}">
                    <a16:creationId xmlns:a16="http://schemas.microsoft.com/office/drawing/2014/main" id="{68616922-A4F3-4E5D-8928-6247FDE48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69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2" name="Freeform 10603">
                <a:extLst>
                  <a:ext uri="{FF2B5EF4-FFF2-40B4-BE49-F238E27FC236}">
                    <a16:creationId xmlns:a16="http://schemas.microsoft.com/office/drawing/2014/main" id="{3DF7DD75-BF4D-46F4-9468-9B0DB55EB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691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3" name="Freeform 10604">
                <a:extLst>
                  <a:ext uri="{FF2B5EF4-FFF2-40B4-BE49-F238E27FC236}">
                    <a16:creationId xmlns:a16="http://schemas.microsoft.com/office/drawing/2014/main" id="{6D196136-BF95-4EA5-B7C2-7ECD9D2A7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66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4" name="Freeform 10605">
                <a:extLst>
                  <a:ext uri="{FF2B5EF4-FFF2-40B4-BE49-F238E27FC236}">
                    <a16:creationId xmlns:a16="http://schemas.microsoft.com/office/drawing/2014/main" id="{87DAE257-280B-42F4-B2DC-3756E74B2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67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5" name="Freeform 10606">
                <a:extLst>
                  <a:ext uri="{FF2B5EF4-FFF2-40B4-BE49-F238E27FC236}">
                    <a16:creationId xmlns:a16="http://schemas.microsoft.com/office/drawing/2014/main" id="{4C357B9A-3DEE-4E8D-B677-9A86BCD78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668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6" name="Freeform 10607">
                <a:extLst>
                  <a:ext uri="{FF2B5EF4-FFF2-40B4-BE49-F238E27FC236}">
                    <a16:creationId xmlns:a16="http://schemas.microsoft.com/office/drawing/2014/main" id="{C104E4F4-E2D0-4D6E-A0E9-8B00E6A89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724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6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6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7" name="Freeform 10608">
                <a:extLst>
                  <a:ext uri="{FF2B5EF4-FFF2-40B4-BE49-F238E27FC236}">
                    <a16:creationId xmlns:a16="http://schemas.microsoft.com/office/drawing/2014/main" id="{B8F77779-A22E-44BD-9626-E0E02BB40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72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8" name="Freeform 10609">
                <a:extLst>
                  <a:ext uri="{FF2B5EF4-FFF2-40B4-BE49-F238E27FC236}">
                    <a16:creationId xmlns:a16="http://schemas.microsoft.com/office/drawing/2014/main" id="{81435DEC-CDF0-47F0-8034-94E25F4CB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72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9" name="Freeform 10610">
                <a:extLst>
                  <a:ext uri="{FF2B5EF4-FFF2-40B4-BE49-F238E27FC236}">
                    <a16:creationId xmlns:a16="http://schemas.microsoft.com/office/drawing/2014/main" id="{F95CC482-5DA9-4893-962C-7FA827D76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74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0" name="Freeform 10611">
                <a:extLst>
                  <a:ext uri="{FF2B5EF4-FFF2-40B4-BE49-F238E27FC236}">
                    <a16:creationId xmlns:a16="http://schemas.microsoft.com/office/drawing/2014/main" id="{A9062169-64B7-4B28-973B-1608DB463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752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9 w 11"/>
                  <a:gd name="T11" fmla="*/ 8 h 12"/>
                  <a:gd name="T12" fmla="*/ 8 w 11"/>
                  <a:gd name="T13" fmla="*/ 9 h 12"/>
                  <a:gd name="T14" fmla="*/ 5 w 11"/>
                  <a:gd name="T15" fmla="*/ 11 h 12"/>
                  <a:gd name="T16" fmla="*/ 2 w 11"/>
                  <a:gd name="T17" fmla="*/ 11 h 12"/>
                  <a:gd name="T18" fmla="*/ 2 w 11"/>
                  <a:gd name="T19" fmla="*/ 11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2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1" name="Freeform 10612">
                <a:extLst>
                  <a:ext uri="{FF2B5EF4-FFF2-40B4-BE49-F238E27FC236}">
                    <a16:creationId xmlns:a16="http://schemas.microsoft.com/office/drawing/2014/main" id="{0BF1F2D9-C9E9-4265-9312-3C465EC0D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74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2" name="Freeform 10613">
                <a:extLst>
                  <a:ext uri="{FF2B5EF4-FFF2-40B4-BE49-F238E27FC236}">
                    <a16:creationId xmlns:a16="http://schemas.microsoft.com/office/drawing/2014/main" id="{F68364FE-C57C-4412-8812-CB67F3E37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709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3" name="Freeform 10614">
                <a:extLst>
                  <a:ext uri="{FF2B5EF4-FFF2-40B4-BE49-F238E27FC236}">
                    <a16:creationId xmlns:a16="http://schemas.microsoft.com/office/drawing/2014/main" id="{16F7756B-2723-4013-8219-F821E5BBE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71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4" name="Freeform 10615">
                <a:extLst>
                  <a:ext uri="{FF2B5EF4-FFF2-40B4-BE49-F238E27FC236}">
                    <a16:creationId xmlns:a16="http://schemas.microsoft.com/office/drawing/2014/main" id="{D28AB04A-FCFA-4486-9917-A14298538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70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5" name="Freeform 10616">
                <a:extLst>
                  <a:ext uri="{FF2B5EF4-FFF2-40B4-BE49-F238E27FC236}">
                    <a16:creationId xmlns:a16="http://schemas.microsoft.com/office/drawing/2014/main" id="{38FBB1BF-9F6B-45A0-869F-2504D056B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75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6" name="Freeform 10617">
                <a:extLst>
                  <a:ext uri="{FF2B5EF4-FFF2-40B4-BE49-F238E27FC236}">
                    <a16:creationId xmlns:a16="http://schemas.microsoft.com/office/drawing/2014/main" id="{AC64F196-3739-4770-B9B0-035AA32DB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757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7" name="Freeform 10618">
                <a:extLst>
                  <a:ext uri="{FF2B5EF4-FFF2-40B4-BE49-F238E27FC236}">
                    <a16:creationId xmlns:a16="http://schemas.microsoft.com/office/drawing/2014/main" id="{A5BACC4E-CEAE-47C4-A770-5955768E9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75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8" name="Freeform 10619">
                <a:extLst>
                  <a:ext uri="{FF2B5EF4-FFF2-40B4-BE49-F238E27FC236}">
                    <a16:creationId xmlns:a16="http://schemas.microsoft.com/office/drawing/2014/main" id="{87CC747A-08F4-414F-8527-7FB5214C7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77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9" name="Freeform 10620">
                <a:extLst>
                  <a:ext uri="{FF2B5EF4-FFF2-40B4-BE49-F238E27FC236}">
                    <a16:creationId xmlns:a16="http://schemas.microsoft.com/office/drawing/2014/main" id="{CC087694-48D6-4604-9107-44EE897E2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778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0" name="Freeform 10621">
                <a:extLst>
                  <a:ext uri="{FF2B5EF4-FFF2-40B4-BE49-F238E27FC236}">
                    <a16:creationId xmlns:a16="http://schemas.microsoft.com/office/drawing/2014/main" id="{AD17D869-88E4-4696-8447-A49FD7CB6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277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1" name="Freeform 10622">
                <a:extLst>
                  <a:ext uri="{FF2B5EF4-FFF2-40B4-BE49-F238E27FC236}">
                    <a16:creationId xmlns:a16="http://schemas.microsoft.com/office/drawing/2014/main" id="{B40205AC-D025-47F5-8358-92828836D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757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0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0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2" name="Freeform 10623">
                <a:extLst>
                  <a:ext uri="{FF2B5EF4-FFF2-40B4-BE49-F238E27FC236}">
                    <a16:creationId xmlns:a16="http://schemas.microsoft.com/office/drawing/2014/main" id="{8A0230AB-22C5-45E8-88D8-EE705B1C7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75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3" name="Freeform 10624">
                <a:extLst>
                  <a:ext uri="{FF2B5EF4-FFF2-40B4-BE49-F238E27FC236}">
                    <a16:creationId xmlns:a16="http://schemas.microsoft.com/office/drawing/2014/main" id="{A466604B-F4B0-45D7-9360-E9C9E145F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757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4" name="Freeform 10625">
                <a:extLst>
                  <a:ext uri="{FF2B5EF4-FFF2-40B4-BE49-F238E27FC236}">
                    <a16:creationId xmlns:a16="http://schemas.microsoft.com/office/drawing/2014/main" id="{E539C440-B141-4D02-8527-6EAAA24F5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72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5" name="Freeform 10626">
                <a:extLst>
                  <a:ext uri="{FF2B5EF4-FFF2-40B4-BE49-F238E27FC236}">
                    <a16:creationId xmlns:a16="http://schemas.microsoft.com/office/drawing/2014/main" id="{8D22F7F4-7344-45DC-AF14-F29C92051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73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6" name="Freeform 10627">
                <a:extLst>
                  <a:ext uri="{FF2B5EF4-FFF2-40B4-BE49-F238E27FC236}">
                    <a16:creationId xmlns:a16="http://schemas.microsoft.com/office/drawing/2014/main" id="{98DA0A0A-166C-4ACC-AC97-C9AFAB22B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727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7" name="Freeform 10628">
                <a:extLst>
                  <a:ext uri="{FF2B5EF4-FFF2-40B4-BE49-F238E27FC236}">
                    <a16:creationId xmlns:a16="http://schemas.microsoft.com/office/drawing/2014/main" id="{3D644E8F-2393-43CE-89BF-638AF6CCE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680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8" name="Freeform 10629">
                <a:extLst>
                  <a:ext uri="{FF2B5EF4-FFF2-40B4-BE49-F238E27FC236}">
                    <a16:creationId xmlns:a16="http://schemas.microsoft.com/office/drawing/2014/main" id="{C24B8BA9-5450-474F-A5CA-51F642F6E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68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9" name="Freeform 10630">
                <a:extLst>
                  <a:ext uri="{FF2B5EF4-FFF2-40B4-BE49-F238E27FC236}">
                    <a16:creationId xmlns:a16="http://schemas.microsoft.com/office/drawing/2014/main" id="{80A5EA87-730B-49BC-88C5-913EE5223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680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0" name="Freeform 10631">
                <a:extLst>
                  <a:ext uri="{FF2B5EF4-FFF2-40B4-BE49-F238E27FC236}">
                    <a16:creationId xmlns:a16="http://schemas.microsoft.com/office/drawing/2014/main" id="{55E86394-DC4A-4E7D-AFDF-B72B71D05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445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8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8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4"/>
                    </a:lnTo>
                    <a:lnTo>
                      <a:pt x="18" y="7"/>
                    </a:lnTo>
                    <a:lnTo>
                      <a:pt x="18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1" name="Freeform 10632">
                <a:extLst>
                  <a:ext uri="{FF2B5EF4-FFF2-40B4-BE49-F238E27FC236}">
                    <a16:creationId xmlns:a16="http://schemas.microsoft.com/office/drawing/2014/main" id="{EA19AB2D-97FD-42DA-8CA3-4C73CCE0D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44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2" name="Freeform 10633">
                <a:extLst>
                  <a:ext uri="{FF2B5EF4-FFF2-40B4-BE49-F238E27FC236}">
                    <a16:creationId xmlns:a16="http://schemas.microsoft.com/office/drawing/2014/main" id="{27BDD31B-6678-4B9B-946B-6E672A7A2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44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3" name="Freeform 10634">
                <a:extLst>
                  <a:ext uri="{FF2B5EF4-FFF2-40B4-BE49-F238E27FC236}">
                    <a16:creationId xmlns:a16="http://schemas.microsoft.com/office/drawing/2014/main" id="{407D29B5-E7D8-494B-8B88-E64FC5B00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48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4" name="Freeform 10635">
                <a:extLst>
                  <a:ext uri="{FF2B5EF4-FFF2-40B4-BE49-F238E27FC236}">
                    <a16:creationId xmlns:a16="http://schemas.microsoft.com/office/drawing/2014/main" id="{7B509063-8F9A-4AC5-B593-B0012B52C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49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5" name="Freeform 10636">
                <a:extLst>
                  <a:ext uri="{FF2B5EF4-FFF2-40B4-BE49-F238E27FC236}">
                    <a16:creationId xmlns:a16="http://schemas.microsoft.com/office/drawing/2014/main" id="{338E434E-02DF-4492-8E8C-B9E2FFA20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48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6" name="Freeform 10637">
                <a:extLst>
                  <a:ext uri="{FF2B5EF4-FFF2-40B4-BE49-F238E27FC236}">
                    <a16:creationId xmlns:a16="http://schemas.microsoft.com/office/drawing/2014/main" id="{CFF14690-3BE3-4B80-8F9B-3F8227007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46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7" name="Freeform 10638">
                <a:extLst>
                  <a:ext uri="{FF2B5EF4-FFF2-40B4-BE49-F238E27FC236}">
                    <a16:creationId xmlns:a16="http://schemas.microsoft.com/office/drawing/2014/main" id="{5AAEE58B-7649-48D1-B40A-0BF7E3A9F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246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8" name="Freeform 10639">
                <a:extLst>
                  <a:ext uri="{FF2B5EF4-FFF2-40B4-BE49-F238E27FC236}">
                    <a16:creationId xmlns:a16="http://schemas.microsoft.com/office/drawing/2014/main" id="{EC69C858-E05E-4612-BD4B-889DB802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46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9" name="Freeform 10640">
                <a:extLst>
                  <a:ext uri="{FF2B5EF4-FFF2-40B4-BE49-F238E27FC236}">
                    <a16:creationId xmlns:a16="http://schemas.microsoft.com/office/drawing/2014/main" id="{3B590D20-8846-46B2-A139-8AB461761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51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0" name="Freeform 10641">
                <a:extLst>
                  <a:ext uri="{FF2B5EF4-FFF2-40B4-BE49-F238E27FC236}">
                    <a16:creationId xmlns:a16="http://schemas.microsoft.com/office/drawing/2014/main" id="{ABF9E314-F82C-449A-9446-5402B5E6F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521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1" name="Freeform 10642">
                <a:extLst>
                  <a:ext uri="{FF2B5EF4-FFF2-40B4-BE49-F238E27FC236}">
                    <a16:creationId xmlns:a16="http://schemas.microsoft.com/office/drawing/2014/main" id="{76166341-12E5-4965-A3D2-7A66F9112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251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2" name="Freeform 10643">
                <a:extLst>
                  <a:ext uri="{FF2B5EF4-FFF2-40B4-BE49-F238E27FC236}">
                    <a16:creationId xmlns:a16="http://schemas.microsoft.com/office/drawing/2014/main" id="{F7AF6CD8-662D-49F5-938D-AC3094254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50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3" name="Freeform 10644">
                <a:extLst>
                  <a:ext uri="{FF2B5EF4-FFF2-40B4-BE49-F238E27FC236}">
                    <a16:creationId xmlns:a16="http://schemas.microsoft.com/office/drawing/2014/main" id="{706C2E1F-CB6C-4DDF-B850-B779F4BBE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505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11 w 12"/>
                  <a:gd name="T7" fmla="*/ 4 h 12"/>
                  <a:gd name="T8" fmla="*/ 11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4" name="Freeform 10645">
                <a:extLst>
                  <a:ext uri="{FF2B5EF4-FFF2-40B4-BE49-F238E27FC236}">
                    <a16:creationId xmlns:a16="http://schemas.microsoft.com/office/drawing/2014/main" id="{854C89B9-4447-4163-8AF7-221F3F620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502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5" name="Freeform 10646">
                <a:extLst>
                  <a:ext uri="{FF2B5EF4-FFF2-40B4-BE49-F238E27FC236}">
                    <a16:creationId xmlns:a16="http://schemas.microsoft.com/office/drawing/2014/main" id="{B4D33DE5-923B-4BC5-A62E-A9807F5F6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43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6" name="Freeform 10647">
                <a:extLst>
                  <a:ext uri="{FF2B5EF4-FFF2-40B4-BE49-F238E27FC236}">
                    <a16:creationId xmlns:a16="http://schemas.microsoft.com/office/drawing/2014/main" id="{E024BCD0-CBB1-4051-A038-520B9A3E7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43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7" name="Freeform 10648">
                <a:extLst>
                  <a:ext uri="{FF2B5EF4-FFF2-40B4-BE49-F238E27FC236}">
                    <a16:creationId xmlns:a16="http://schemas.microsoft.com/office/drawing/2014/main" id="{D5815DCF-B836-48C7-9A30-5BFB5B3B8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43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8" name="Freeform 10649">
                <a:extLst>
                  <a:ext uri="{FF2B5EF4-FFF2-40B4-BE49-F238E27FC236}">
                    <a16:creationId xmlns:a16="http://schemas.microsoft.com/office/drawing/2014/main" id="{51332D50-4794-45B0-9E29-6AC71EFA5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740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2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9" name="Freeform 10650">
                <a:extLst>
                  <a:ext uri="{FF2B5EF4-FFF2-40B4-BE49-F238E27FC236}">
                    <a16:creationId xmlns:a16="http://schemas.microsoft.com/office/drawing/2014/main" id="{E0B25942-EEA7-4076-BAE2-4AB639856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74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0" name="Freeform 10651">
                <a:extLst>
                  <a:ext uri="{FF2B5EF4-FFF2-40B4-BE49-F238E27FC236}">
                    <a16:creationId xmlns:a16="http://schemas.microsoft.com/office/drawing/2014/main" id="{5D16791A-A328-420F-99FE-3D59AF0C9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40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1" name="Freeform 10652">
                <a:extLst>
                  <a:ext uri="{FF2B5EF4-FFF2-40B4-BE49-F238E27FC236}">
                    <a16:creationId xmlns:a16="http://schemas.microsoft.com/office/drawing/2014/main" id="{F0B00230-6827-485C-910D-D31C8E574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700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2" name="Freeform 10653">
                <a:extLst>
                  <a:ext uri="{FF2B5EF4-FFF2-40B4-BE49-F238E27FC236}">
                    <a16:creationId xmlns:a16="http://schemas.microsoft.com/office/drawing/2014/main" id="{EF88AB66-EDA0-4024-BB8C-C9C30D448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70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3" name="Freeform 10654">
                <a:extLst>
                  <a:ext uri="{FF2B5EF4-FFF2-40B4-BE49-F238E27FC236}">
                    <a16:creationId xmlns:a16="http://schemas.microsoft.com/office/drawing/2014/main" id="{AD0735A3-A5A9-45F2-BF56-62C4F8DEA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00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4" name="Freeform 10655">
                <a:extLst>
                  <a:ext uri="{FF2B5EF4-FFF2-40B4-BE49-F238E27FC236}">
                    <a16:creationId xmlns:a16="http://schemas.microsoft.com/office/drawing/2014/main" id="{BEB9021E-C694-472A-87AA-81EA0F887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80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5" name="Freeform 10656">
                <a:extLst>
                  <a:ext uri="{FF2B5EF4-FFF2-40B4-BE49-F238E27FC236}">
                    <a16:creationId xmlns:a16="http://schemas.microsoft.com/office/drawing/2014/main" id="{D558E043-14E2-43B3-884B-258BFB1B0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803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6" name="Freeform 10657">
                <a:extLst>
                  <a:ext uri="{FF2B5EF4-FFF2-40B4-BE49-F238E27FC236}">
                    <a16:creationId xmlns:a16="http://schemas.microsoft.com/office/drawing/2014/main" id="{4AE72BD2-DB6E-4145-A957-4228F6CE7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800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7" name="Freeform 10658">
                <a:extLst>
                  <a:ext uri="{FF2B5EF4-FFF2-40B4-BE49-F238E27FC236}">
                    <a16:creationId xmlns:a16="http://schemas.microsoft.com/office/drawing/2014/main" id="{2E6358D5-9D23-4B88-8290-C91B33B67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80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8" name="Freeform 10659">
                <a:extLst>
                  <a:ext uri="{FF2B5EF4-FFF2-40B4-BE49-F238E27FC236}">
                    <a16:creationId xmlns:a16="http://schemas.microsoft.com/office/drawing/2014/main" id="{FC9BC3AA-E366-4746-819E-66E9E123D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80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9" name="Freeform 10660">
                <a:extLst>
                  <a:ext uri="{FF2B5EF4-FFF2-40B4-BE49-F238E27FC236}">
                    <a16:creationId xmlns:a16="http://schemas.microsoft.com/office/drawing/2014/main" id="{4839A437-F4F4-47E8-9C78-6E12FC548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80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0" name="Freeform 10661">
                <a:extLst>
                  <a:ext uri="{FF2B5EF4-FFF2-40B4-BE49-F238E27FC236}">
                    <a16:creationId xmlns:a16="http://schemas.microsoft.com/office/drawing/2014/main" id="{37942F07-D328-4C8E-B9EF-D2E7986B2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67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1" name="Freeform 10662">
                <a:extLst>
                  <a:ext uri="{FF2B5EF4-FFF2-40B4-BE49-F238E27FC236}">
                    <a16:creationId xmlns:a16="http://schemas.microsoft.com/office/drawing/2014/main" id="{2AF154EA-22E0-4472-A747-C6E152C6F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68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2" name="Freeform 10663">
                <a:extLst>
                  <a:ext uri="{FF2B5EF4-FFF2-40B4-BE49-F238E27FC236}">
                    <a16:creationId xmlns:a16="http://schemas.microsoft.com/office/drawing/2014/main" id="{5DEFAE7F-7D57-436C-8333-58975304B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679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3" name="Freeform 10664">
                <a:extLst>
                  <a:ext uri="{FF2B5EF4-FFF2-40B4-BE49-F238E27FC236}">
                    <a16:creationId xmlns:a16="http://schemas.microsoft.com/office/drawing/2014/main" id="{FF9900E7-D2C6-480D-919B-A2EF05758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710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4" name="Freeform 10665">
                <a:extLst>
                  <a:ext uri="{FF2B5EF4-FFF2-40B4-BE49-F238E27FC236}">
                    <a16:creationId xmlns:a16="http://schemas.microsoft.com/office/drawing/2014/main" id="{5A5141C3-607C-4CAC-9BF0-0D04B3B48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71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5" name="Freeform 10666">
                <a:extLst>
                  <a:ext uri="{FF2B5EF4-FFF2-40B4-BE49-F238E27FC236}">
                    <a16:creationId xmlns:a16="http://schemas.microsoft.com/office/drawing/2014/main" id="{99139CD8-1A66-4B5A-8C01-8C45FA059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709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6" name="Freeform 10667">
                <a:extLst>
                  <a:ext uri="{FF2B5EF4-FFF2-40B4-BE49-F238E27FC236}">
                    <a16:creationId xmlns:a16="http://schemas.microsoft.com/office/drawing/2014/main" id="{FD53BE05-E728-49A1-A48B-6B3B59723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71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7" name="Freeform 10668">
                <a:extLst>
                  <a:ext uri="{FF2B5EF4-FFF2-40B4-BE49-F238E27FC236}">
                    <a16:creationId xmlns:a16="http://schemas.microsoft.com/office/drawing/2014/main" id="{CBFB9724-57EA-440A-A97D-122000B64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72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8" name="Freeform 10669">
                <a:extLst>
                  <a:ext uri="{FF2B5EF4-FFF2-40B4-BE49-F238E27FC236}">
                    <a16:creationId xmlns:a16="http://schemas.microsoft.com/office/drawing/2014/main" id="{9F1F9374-2A1D-4BD4-A803-F67B02727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719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9" name="Freeform 10670">
                <a:extLst>
                  <a:ext uri="{FF2B5EF4-FFF2-40B4-BE49-F238E27FC236}">
                    <a16:creationId xmlns:a16="http://schemas.microsoft.com/office/drawing/2014/main" id="{FAB1E0AA-9CEE-48F2-A369-F107DE28F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74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0" name="Freeform 10671">
                <a:extLst>
                  <a:ext uri="{FF2B5EF4-FFF2-40B4-BE49-F238E27FC236}">
                    <a16:creationId xmlns:a16="http://schemas.microsoft.com/office/drawing/2014/main" id="{EF67573E-4D0D-49FA-9D86-851CAF725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74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1" name="Freeform 10672">
                <a:extLst>
                  <a:ext uri="{FF2B5EF4-FFF2-40B4-BE49-F238E27FC236}">
                    <a16:creationId xmlns:a16="http://schemas.microsoft.com/office/drawing/2014/main" id="{57E23BDA-83AE-4DD6-810B-B824EDD6B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74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2" name="Freeform 10673">
                <a:extLst>
                  <a:ext uri="{FF2B5EF4-FFF2-40B4-BE49-F238E27FC236}">
                    <a16:creationId xmlns:a16="http://schemas.microsoft.com/office/drawing/2014/main" id="{B7190A46-20FF-4FAE-BF42-B00D6DEC8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740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3" name="Freeform 10674">
                <a:extLst>
                  <a:ext uri="{FF2B5EF4-FFF2-40B4-BE49-F238E27FC236}">
                    <a16:creationId xmlns:a16="http://schemas.microsoft.com/office/drawing/2014/main" id="{63F5E97D-B306-44CE-93EF-DC146F8ED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742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4" name="Freeform 10675">
                <a:extLst>
                  <a:ext uri="{FF2B5EF4-FFF2-40B4-BE49-F238E27FC236}">
                    <a16:creationId xmlns:a16="http://schemas.microsoft.com/office/drawing/2014/main" id="{0AB38732-4568-4C4A-AC7C-77DA2B427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740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5" name="Freeform 10676">
                <a:extLst>
                  <a:ext uri="{FF2B5EF4-FFF2-40B4-BE49-F238E27FC236}">
                    <a16:creationId xmlns:a16="http://schemas.microsoft.com/office/drawing/2014/main" id="{4B519567-A859-4F3B-BC40-E06E3E389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265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6" name="Freeform 10677">
                <a:extLst>
                  <a:ext uri="{FF2B5EF4-FFF2-40B4-BE49-F238E27FC236}">
                    <a16:creationId xmlns:a16="http://schemas.microsoft.com/office/drawing/2014/main" id="{A9E8D026-358A-4C90-A158-24041E6B6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65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7" name="Freeform 10678">
                <a:extLst>
                  <a:ext uri="{FF2B5EF4-FFF2-40B4-BE49-F238E27FC236}">
                    <a16:creationId xmlns:a16="http://schemas.microsoft.com/office/drawing/2014/main" id="{0129799B-5660-43AD-AD31-A71ADF087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655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8" name="Freeform 10679">
                <a:extLst>
                  <a:ext uri="{FF2B5EF4-FFF2-40B4-BE49-F238E27FC236}">
                    <a16:creationId xmlns:a16="http://schemas.microsoft.com/office/drawing/2014/main" id="{7DE551E4-CC15-4F14-8012-482886F0D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695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9" name="Freeform 10680">
                <a:extLst>
                  <a:ext uri="{FF2B5EF4-FFF2-40B4-BE49-F238E27FC236}">
                    <a16:creationId xmlns:a16="http://schemas.microsoft.com/office/drawing/2014/main" id="{48473041-5951-4A66-A6E9-217C9DED1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69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0" name="Freeform 10681">
                <a:extLst>
                  <a:ext uri="{FF2B5EF4-FFF2-40B4-BE49-F238E27FC236}">
                    <a16:creationId xmlns:a16="http://schemas.microsoft.com/office/drawing/2014/main" id="{8AC21B76-21B9-4BF9-B2CF-9BF43AC7E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695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1" name="Freeform 10682">
                <a:extLst>
                  <a:ext uri="{FF2B5EF4-FFF2-40B4-BE49-F238E27FC236}">
                    <a16:creationId xmlns:a16="http://schemas.microsoft.com/office/drawing/2014/main" id="{EC527B81-12F9-43D5-8D22-7744EEFDC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628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2" name="Freeform 10683">
                <a:extLst>
                  <a:ext uri="{FF2B5EF4-FFF2-40B4-BE49-F238E27FC236}">
                    <a16:creationId xmlns:a16="http://schemas.microsoft.com/office/drawing/2014/main" id="{AEEC28BB-1331-40C2-80E6-DC057B1C7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62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3" name="Freeform 10684">
                <a:extLst>
                  <a:ext uri="{FF2B5EF4-FFF2-40B4-BE49-F238E27FC236}">
                    <a16:creationId xmlns:a16="http://schemas.microsoft.com/office/drawing/2014/main" id="{2C570E78-7E0B-4E9C-85D5-C8938E570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62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4" name="Freeform 10685">
                <a:extLst>
                  <a:ext uri="{FF2B5EF4-FFF2-40B4-BE49-F238E27FC236}">
                    <a16:creationId xmlns:a16="http://schemas.microsoft.com/office/drawing/2014/main" id="{4269519F-5143-4ADA-8562-CCF0DFF2F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619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5" name="Freeform 10686">
                <a:extLst>
                  <a:ext uri="{FF2B5EF4-FFF2-40B4-BE49-F238E27FC236}">
                    <a16:creationId xmlns:a16="http://schemas.microsoft.com/office/drawing/2014/main" id="{41B39006-7B12-4612-B004-43D4B58BB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62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6" name="Freeform 10687">
                <a:extLst>
                  <a:ext uri="{FF2B5EF4-FFF2-40B4-BE49-F238E27FC236}">
                    <a16:creationId xmlns:a16="http://schemas.microsoft.com/office/drawing/2014/main" id="{26C00165-6066-4734-8D30-24061E5CD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61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7" name="Freeform 10688">
                <a:extLst>
                  <a:ext uri="{FF2B5EF4-FFF2-40B4-BE49-F238E27FC236}">
                    <a16:creationId xmlns:a16="http://schemas.microsoft.com/office/drawing/2014/main" id="{CA569621-C542-4EC2-8762-B02594245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60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8" name="Freeform 10689">
                <a:extLst>
                  <a:ext uri="{FF2B5EF4-FFF2-40B4-BE49-F238E27FC236}">
                    <a16:creationId xmlns:a16="http://schemas.microsoft.com/office/drawing/2014/main" id="{43BF404E-C622-47B7-889D-5BDBA40EE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2608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9" name="Freeform 10690">
                <a:extLst>
                  <a:ext uri="{FF2B5EF4-FFF2-40B4-BE49-F238E27FC236}">
                    <a16:creationId xmlns:a16="http://schemas.microsoft.com/office/drawing/2014/main" id="{4D7CD355-6CD0-4181-884B-A89D2C3CC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60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0" name="Freeform 10691">
                <a:extLst>
                  <a:ext uri="{FF2B5EF4-FFF2-40B4-BE49-F238E27FC236}">
                    <a16:creationId xmlns:a16="http://schemas.microsoft.com/office/drawing/2014/main" id="{72AEAECA-C6EA-4B7D-BFD3-CDD8174BB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62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1" name="Freeform 10692">
                <a:extLst>
                  <a:ext uri="{FF2B5EF4-FFF2-40B4-BE49-F238E27FC236}">
                    <a16:creationId xmlns:a16="http://schemas.microsoft.com/office/drawing/2014/main" id="{C6F08038-FA46-4C5F-8970-2841E1A2B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63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2" name="Freeform 10693">
                <a:extLst>
                  <a:ext uri="{FF2B5EF4-FFF2-40B4-BE49-F238E27FC236}">
                    <a16:creationId xmlns:a16="http://schemas.microsoft.com/office/drawing/2014/main" id="{7B3ADBF0-CF4D-439C-B899-180023D02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62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3" name="Freeform 10694">
                <a:extLst>
                  <a:ext uri="{FF2B5EF4-FFF2-40B4-BE49-F238E27FC236}">
                    <a16:creationId xmlns:a16="http://schemas.microsoft.com/office/drawing/2014/main" id="{32E1806E-51AA-483F-9D05-6C12F3E6A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5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4" name="Freeform 10695">
                <a:extLst>
                  <a:ext uri="{FF2B5EF4-FFF2-40B4-BE49-F238E27FC236}">
                    <a16:creationId xmlns:a16="http://schemas.microsoft.com/office/drawing/2014/main" id="{1B98A0F0-B9E6-44B9-B533-FA8813E49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58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5" name="Freeform 10696">
                <a:extLst>
                  <a:ext uri="{FF2B5EF4-FFF2-40B4-BE49-F238E27FC236}">
                    <a16:creationId xmlns:a16="http://schemas.microsoft.com/office/drawing/2014/main" id="{5F7F00F4-8399-4502-B993-BD2E19E65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58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6" name="Freeform 10697">
                <a:extLst>
                  <a:ext uri="{FF2B5EF4-FFF2-40B4-BE49-F238E27FC236}">
                    <a16:creationId xmlns:a16="http://schemas.microsoft.com/office/drawing/2014/main" id="{DBB6E046-4A7B-42AF-8072-B5A6227E3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593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7" name="Freeform 10698">
                <a:extLst>
                  <a:ext uri="{FF2B5EF4-FFF2-40B4-BE49-F238E27FC236}">
                    <a16:creationId xmlns:a16="http://schemas.microsoft.com/office/drawing/2014/main" id="{8E070EAB-BAC1-4435-A6C5-4FFFF50AC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59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8" name="Freeform 10699">
                <a:extLst>
                  <a:ext uri="{FF2B5EF4-FFF2-40B4-BE49-F238E27FC236}">
                    <a16:creationId xmlns:a16="http://schemas.microsoft.com/office/drawing/2014/main" id="{3967B545-595D-4C42-A7CF-040DF96DB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2593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9" name="Freeform 10700">
                <a:extLst>
                  <a:ext uri="{FF2B5EF4-FFF2-40B4-BE49-F238E27FC236}">
                    <a16:creationId xmlns:a16="http://schemas.microsoft.com/office/drawing/2014/main" id="{892C2409-B7F8-49F5-BCD7-A727E14FE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56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0" name="Freeform 10701">
                <a:extLst>
                  <a:ext uri="{FF2B5EF4-FFF2-40B4-BE49-F238E27FC236}">
                    <a16:creationId xmlns:a16="http://schemas.microsoft.com/office/drawing/2014/main" id="{83834937-BDED-4B2D-B048-9C3373724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56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880" name="Group 10903">
              <a:extLst>
                <a:ext uri="{FF2B5EF4-FFF2-40B4-BE49-F238E27FC236}">
                  <a16:creationId xmlns:a16="http://schemas.microsoft.com/office/drawing/2014/main" id="{FCAF1A34-CFFF-4079-A78C-9CF86B4F52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" y="2502"/>
              <a:ext cx="977" cy="426"/>
              <a:chOff x="852" y="2502"/>
              <a:chExt cx="977" cy="426"/>
            </a:xfrm>
          </p:grpSpPr>
          <p:sp>
            <p:nvSpPr>
              <p:cNvPr id="57631" name="Freeform 10703">
                <a:extLst>
                  <a:ext uri="{FF2B5EF4-FFF2-40B4-BE49-F238E27FC236}">
                    <a16:creationId xmlns:a16="http://schemas.microsoft.com/office/drawing/2014/main" id="{96CE87BE-4CF8-4AFB-8C47-E248D2AFD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56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2" name="Freeform 10704">
                <a:extLst>
                  <a:ext uri="{FF2B5EF4-FFF2-40B4-BE49-F238E27FC236}">
                    <a16:creationId xmlns:a16="http://schemas.microsoft.com/office/drawing/2014/main" id="{B48BACE7-5ABB-444C-84D2-B2D36E9F6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2743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3" name="Freeform 10705">
                <a:extLst>
                  <a:ext uri="{FF2B5EF4-FFF2-40B4-BE49-F238E27FC236}">
                    <a16:creationId xmlns:a16="http://schemas.microsoft.com/office/drawing/2014/main" id="{F4F4F428-00CD-43AE-8FB9-58ACB328D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745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9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4" name="Freeform 10706">
                <a:extLst>
                  <a:ext uri="{FF2B5EF4-FFF2-40B4-BE49-F238E27FC236}">
                    <a16:creationId xmlns:a16="http://schemas.microsoft.com/office/drawing/2014/main" id="{84625C27-4CA5-4BDF-8F06-1343C7F4B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74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5" name="Freeform 10707">
                <a:extLst>
                  <a:ext uri="{FF2B5EF4-FFF2-40B4-BE49-F238E27FC236}">
                    <a16:creationId xmlns:a16="http://schemas.microsoft.com/office/drawing/2014/main" id="{1602C57A-7FBE-4E30-8159-50DC254B1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736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6" name="Freeform 10708">
                <a:extLst>
                  <a:ext uri="{FF2B5EF4-FFF2-40B4-BE49-F238E27FC236}">
                    <a16:creationId xmlns:a16="http://schemas.microsoft.com/office/drawing/2014/main" id="{E0DDE635-75A7-4559-8146-4626ACDFA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737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7" name="Freeform 10709">
                <a:extLst>
                  <a:ext uri="{FF2B5EF4-FFF2-40B4-BE49-F238E27FC236}">
                    <a16:creationId xmlns:a16="http://schemas.microsoft.com/office/drawing/2014/main" id="{49516503-A9BA-46B8-AC28-18A11A755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736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8" name="Freeform 10710">
                <a:extLst>
                  <a:ext uri="{FF2B5EF4-FFF2-40B4-BE49-F238E27FC236}">
                    <a16:creationId xmlns:a16="http://schemas.microsoft.com/office/drawing/2014/main" id="{F1F109D2-5B1A-4217-AC4D-704DE0641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623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9" name="Freeform 10711">
                <a:extLst>
                  <a:ext uri="{FF2B5EF4-FFF2-40B4-BE49-F238E27FC236}">
                    <a16:creationId xmlns:a16="http://schemas.microsoft.com/office/drawing/2014/main" id="{CF9840F2-EC96-406F-96CE-075EC847B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62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0" name="Freeform 10712">
                <a:extLst>
                  <a:ext uri="{FF2B5EF4-FFF2-40B4-BE49-F238E27FC236}">
                    <a16:creationId xmlns:a16="http://schemas.microsoft.com/office/drawing/2014/main" id="{CCBC0782-4F42-4C77-9EAD-B35101254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623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1" name="Freeform 10713">
                <a:extLst>
                  <a:ext uri="{FF2B5EF4-FFF2-40B4-BE49-F238E27FC236}">
                    <a16:creationId xmlns:a16="http://schemas.microsoft.com/office/drawing/2014/main" id="{136D92F3-F0CD-4502-BC76-38D6F377D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73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2" name="Freeform 10714">
                <a:extLst>
                  <a:ext uri="{FF2B5EF4-FFF2-40B4-BE49-F238E27FC236}">
                    <a16:creationId xmlns:a16="http://schemas.microsoft.com/office/drawing/2014/main" id="{DBAE9C48-A080-4DD2-91FF-BE1D2EA3C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734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2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3" name="Freeform 10715">
                <a:extLst>
                  <a:ext uri="{FF2B5EF4-FFF2-40B4-BE49-F238E27FC236}">
                    <a16:creationId xmlns:a16="http://schemas.microsoft.com/office/drawing/2014/main" id="{495F527F-5CDD-40A6-8B3A-00A259807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731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4" name="Freeform 10716">
                <a:extLst>
                  <a:ext uri="{FF2B5EF4-FFF2-40B4-BE49-F238E27FC236}">
                    <a16:creationId xmlns:a16="http://schemas.microsoft.com/office/drawing/2014/main" id="{9BCDCEBF-71C1-48EA-A7EA-81A62A191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76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5" name="Freeform 10717">
                <a:extLst>
                  <a:ext uri="{FF2B5EF4-FFF2-40B4-BE49-F238E27FC236}">
                    <a16:creationId xmlns:a16="http://schemas.microsoft.com/office/drawing/2014/main" id="{D798BFF8-777C-4443-BA47-F12944272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763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1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6" name="Freeform 10718">
                <a:extLst>
                  <a:ext uri="{FF2B5EF4-FFF2-40B4-BE49-F238E27FC236}">
                    <a16:creationId xmlns:a16="http://schemas.microsoft.com/office/drawing/2014/main" id="{F2C2A502-EAF0-4D1C-B0B4-26171EECA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760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7" name="Freeform 10719">
                <a:extLst>
                  <a:ext uri="{FF2B5EF4-FFF2-40B4-BE49-F238E27FC236}">
                    <a16:creationId xmlns:a16="http://schemas.microsoft.com/office/drawing/2014/main" id="{B843D512-69DB-4FE7-B335-3C631D07B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733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8" name="Freeform 10720">
                <a:extLst>
                  <a:ext uri="{FF2B5EF4-FFF2-40B4-BE49-F238E27FC236}">
                    <a16:creationId xmlns:a16="http://schemas.microsoft.com/office/drawing/2014/main" id="{028E72E1-2FF4-4B5A-B67D-5ED9AC2BE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734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9" name="Freeform 10721">
                <a:extLst>
                  <a:ext uri="{FF2B5EF4-FFF2-40B4-BE49-F238E27FC236}">
                    <a16:creationId xmlns:a16="http://schemas.microsoft.com/office/drawing/2014/main" id="{BF3CA2A6-A256-453C-9A11-8DA1C4AE8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733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0" name="Freeform 10722">
                <a:extLst>
                  <a:ext uri="{FF2B5EF4-FFF2-40B4-BE49-F238E27FC236}">
                    <a16:creationId xmlns:a16="http://schemas.microsoft.com/office/drawing/2014/main" id="{A185FCEA-AEF2-4014-9992-0C64BBA6B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623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1" name="Freeform 10723">
                <a:extLst>
                  <a:ext uri="{FF2B5EF4-FFF2-40B4-BE49-F238E27FC236}">
                    <a16:creationId xmlns:a16="http://schemas.microsoft.com/office/drawing/2014/main" id="{9ECDCBCB-7613-4C84-85FB-A52776D14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62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2" name="Freeform 10724">
                <a:extLst>
                  <a:ext uri="{FF2B5EF4-FFF2-40B4-BE49-F238E27FC236}">
                    <a16:creationId xmlns:a16="http://schemas.microsoft.com/office/drawing/2014/main" id="{B7F96842-0ADB-4772-A785-61E1A7762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62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3" name="Freeform 10725">
                <a:extLst>
                  <a:ext uri="{FF2B5EF4-FFF2-40B4-BE49-F238E27FC236}">
                    <a16:creationId xmlns:a16="http://schemas.microsoft.com/office/drawing/2014/main" id="{D6285518-0349-4BDE-9F83-E4264F76C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56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4" name="Freeform 10726">
                <a:extLst>
                  <a:ext uri="{FF2B5EF4-FFF2-40B4-BE49-F238E27FC236}">
                    <a16:creationId xmlns:a16="http://schemas.microsoft.com/office/drawing/2014/main" id="{7F3EB053-7C56-46FC-8407-968CB53BC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56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5" name="Freeform 10727">
                <a:extLst>
                  <a:ext uri="{FF2B5EF4-FFF2-40B4-BE49-F238E27FC236}">
                    <a16:creationId xmlns:a16="http://schemas.microsoft.com/office/drawing/2014/main" id="{536436BF-44C8-4DF7-9F72-C008792FA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568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6" name="Freeform 10728">
                <a:extLst>
                  <a:ext uri="{FF2B5EF4-FFF2-40B4-BE49-F238E27FC236}">
                    <a16:creationId xmlns:a16="http://schemas.microsoft.com/office/drawing/2014/main" id="{D8ACB14C-6A5A-4F4B-A6AB-43B670C4C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521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4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7" name="Freeform 10729">
                <a:extLst>
                  <a:ext uri="{FF2B5EF4-FFF2-40B4-BE49-F238E27FC236}">
                    <a16:creationId xmlns:a16="http://schemas.microsoft.com/office/drawing/2014/main" id="{30665887-A3CF-4552-8061-2ECA533C0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52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8" name="Freeform 10730">
                <a:extLst>
                  <a:ext uri="{FF2B5EF4-FFF2-40B4-BE49-F238E27FC236}">
                    <a16:creationId xmlns:a16="http://schemas.microsoft.com/office/drawing/2014/main" id="{514472FB-159E-4244-96ED-CCC1F3099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521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9" name="Freeform 10731">
                <a:extLst>
                  <a:ext uri="{FF2B5EF4-FFF2-40B4-BE49-F238E27FC236}">
                    <a16:creationId xmlns:a16="http://schemas.microsoft.com/office/drawing/2014/main" id="{FECE0201-26C4-493B-8CBD-20982EC1E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56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0" name="Freeform 10732">
                <a:extLst>
                  <a:ext uri="{FF2B5EF4-FFF2-40B4-BE49-F238E27FC236}">
                    <a16:creationId xmlns:a16="http://schemas.microsoft.com/office/drawing/2014/main" id="{570B3253-6F53-4F0A-BD13-66CDDFFB9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56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1" name="Freeform 10733">
                <a:extLst>
                  <a:ext uri="{FF2B5EF4-FFF2-40B4-BE49-F238E27FC236}">
                    <a16:creationId xmlns:a16="http://schemas.microsoft.com/office/drawing/2014/main" id="{68B4044F-B1F6-41E3-966B-2F359DD4A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56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2" name="Freeform 10734">
                <a:extLst>
                  <a:ext uri="{FF2B5EF4-FFF2-40B4-BE49-F238E27FC236}">
                    <a16:creationId xmlns:a16="http://schemas.microsoft.com/office/drawing/2014/main" id="{D798BFD1-1E49-4989-A453-4298E918B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61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3" name="Freeform 10735">
                <a:extLst>
                  <a:ext uri="{FF2B5EF4-FFF2-40B4-BE49-F238E27FC236}">
                    <a16:creationId xmlns:a16="http://schemas.microsoft.com/office/drawing/2014/main" id="{81A02372-E103-4C3A-8EE9-19749DB8E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61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4" name="Freeform 10736">
                <a:extLst>
                  <a:ext uri="{FF2B5EF4-FFF2-40B4-BE49-F238E27FC236}">
                    <a16:creationId xmlns:a16="http://schemas.microsoft.com/office/drawing/2014/main" id="{855C88E2-C237-42CF-B0A9-667F5716A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610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5" name="Freeform 10737">
                <a:extLst>
                  <a:ext uri="{FF2B5EF4-FFF2-40B4-BE49-F238E27FC236}">
                    <a16:creationId xmlns:a16="http://schemas.microsoft.com/office/drawing/2014/main" id="{883AC653-6441-4BE5-AB21-0B7FD9D60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655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6" name="Freeform 10738">
                <a:extLst>
                  <a:ext uri="{FF2B5EF4-FFF2-40B4-BE49-F238E27FC236}">
                    <a16:creationId xmlns:a16="http://schemas.microsoft.com/office/drawing/2014/main" id="{959382D1-64DA-4503-AC75-52AF72FE2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65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7" name="Freeform 10739">
                <a:extLst>
                  <a:ext uri="{FF2B5EF4-FFF2-40B4-BE49-F238E27FC236}">
                    <a16:creationId xmlns:a16="http://schemas.microsoft.com/office/drawing/2014/main" id="{E0FC99C8-4CF3-4270-859F-85E039E9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655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8" name="Freeform 10740">
                <a:extLst>
                  <a:ext uri="{FF2B5EF4-FFF2-40B4-BE49-F238E27FC236}">
                    <a16:creationId xmlns:a16="http://schemas.microsoft.com/office/drawing/2014/main" id="{3728CC95-7F4F-44D1-856D-EE77FDE35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258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9" name="Freeform 10741">
                <a:extLst>
                  <a:ext uri="{FF2B5EF4-FFF2-40B4-BE49-F238E27FC236}">
                    <a16:creationId xmlns:a16="http://schemas.microsoft.com/office/drawing/2014/main" id="{D769C075-9BA6-4130-B134-C90DFF21F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259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0" name="Freeform 10742">
                <a:extLst>
                  <a:ext uri="{FF2B5EF4-FFF2-40B4-BE49-F238E27FC236}">
                    <a16:creationId xmlns:a16="http://schemas.microsoft.com/office/drawing/2014/main" id="{74CF99E8-C542-4A32-B2FE-EAC2F154E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589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1" name="Freeform 10743">
                <a:extLst>
                  <a:ext uri="{FF2B5EF4-FFF2-40B4-BE49-F238E27FC236}">
                    <a16:creationId xmlns:a16="http://schemas.microsoft.com/office/drawing/2014/main" id="{618744E3-B3A7-4C29-B4EA-856530043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631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2" name="Freeform 10744">
                <a:extLst>
                  <a:ext uri="{FF2B5EF4-FFF2-40B4-BE49-F238E27FC236}">
                    <a16:creationId xmlns:a16="http://schemas.microsoft.com/office/drawing/2014/main" id="{B504FDBC-9819-4C3A-9898-AB08AAD76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63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3" name="Freeform 10745">
                <a:extLst>
                  <a:ext uri="{FF2B5EF4-FFF2-40B4-BE49-F238E27FC236}">
                    <a16:creationId xmlns:a16="http://schemas.microsoft.com/office/drawing/2014/main" id="{463FDD9B-960B-440E-96B3-8DDDE660D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631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4" name="Freeform 10746">
                <a:extLst>
                  <a:ext uri="{FF2B5EF4-FFF2-40B4-BE49-F238E27FC236}">
                    <a16:creationId xmlns:a16="http://schemas.microsoft.com/office/drawing/2014/main" id="{793DE6FC-A08D-4498-A9A1-56188C085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62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5" name="Freeform 10747">
                <a:extLst>
                  <a:ext uri="{FF2B5EF4-FFF2-40B4-BE49-F238E27FC236}">
                    <a16:creationId xmlns:a16="http://schemas.microsoft.com/office/drawing/2014/main" id="{B6B97BE3-B75B-4EF0-BBF1-000B18DEB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632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6" name="Freeform 10748">
                <a:extLst>
                  <a:ext uri="{FF2B5EF4-FFF2-40B4-BE49-F238E27FC236}">
                    <a16:creationId xmlns:a16="http://schemas.microsoft.com/office/drawing/2014/main" id="{1E950EBB-812F-4149-8116-75DFA238F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629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7" name="Freeform 10749">
                <a:extLst>
                  <a:ext uri="{FF2B5EF4-FFF2-40B4-BE49-F238E27FC236}">
                    <a16:creationId xmlns:a16="http://schemas.microsoft.com/office/drawing/2014/main" id="{2877D255-6134-419D-907E-17BC9BA12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66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8" name="Freeform 10750">
                <a:extLst>
                  <a:ext uri="{FF2B5EF4-FFF2-40B4-BE49-F238E27FC236}">
                    <a16:creationId xmlns:a16="http://schemas.microsoft.com/office/drawing/2014/main" id="{AAE49500-D6EF-408E-A387-198878C71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670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9" name="Freeform 10751">
                <a:extLst>
                  <a:ext uri="{FF2B5EF4-FFF2-40B4-BE49-F238E27FC236}">
                    <a16:creationId xmlns:a16="http://schemas.microsoft.com/office/drawing/2014/main" id="{EE85EA1D-15CE-4E51-B335-0D801D103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266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0" name="Freeform 10752">
                <a:extLst>
                  <a:ext uri="{FF2B5EF4-FFF2-40B4-BE49-F238E27FC236}">
                    <a16:creationId xmlns:a16="http://schemas.microsoft.com/office/drawing/2014/main" id="{CF1B385F-9B3C-4C40-A7A8-153F3BF7F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263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1" name="Freeform 10753">
                <a:extLst>
                  <a:ext uri="{FF2B5EF4-FFF2-40B4-BE49-F238E27FC236}">
                    <a16:creationId xmlns:a16="http://schemas.microsoft.com/office/drawing/2014/main" id="{B30C9B7A-D14B-4E37-8A27-0CF54E3E0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63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2" name="Freeform 10754">
                <a:extLst>
                  <a:ext uri="{FF2B5EF4-FFF2-40B4-BE49-F238E27FC236}">
                    <a16:creationId xmlns:a16="http://schemas.microsoft.com/office/drawing/2014/main" id="{B6F49EDB-43F6-47D5-80D0-B7A219605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631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3" name="Freeform 10755">
                <a:extLst>
                  <a:ext uri="{FF2B5EF4-FFF2-40B4-BE49-F238E27FC236}">
                    <a16:creationId xmlns:a16="http://schemas.microsoft.com/office/drawing/2014/main" id="{BA1A470B-2075-4888-9FC2-083AA45E1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59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4" name="Freeform 10756">
                <a:extLst>
                  <a:ext uri="{FF2B5EF4-FFF2-40B4-BE49-F238E27FC236}">
                    <a16:creationId xmlns:a16="http://schemas.microsoft.com/office/drawing/2014/main" id="{86A7C9A3-03BB-474F-B7BC-3B612537A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59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5" name="Freeform 10757">
                <a:extLst>
                  <a:ext uri="{FF2B5EF4-FFF2-40B4-BE49-F238E27FC236}">
                    <a16:creationId xmlns:a16="http://schemas.microsoft.com/office/drawing/2014/main" id="{B7405298-3D14-4F09-9A3D-C6C2B8AAF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590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6" name="Freeform 10758">
                <a:extLst>
                  <a:ext uri="{FF2B5EF4-FFF2-40B4-BE49-F238E27FC236}">
                    <a16:creationId xmlns:a16="http://schemas.microsoft.com/office/drawing/2014/main" id="{1C6E8122-C23E-442F-923B-BA47B6817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54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7" name="Freeform 10759">
                <a:extLst>
                  <a:ext uri="{FF2B5EF4-FFF2-40B4-BE49-F238E27FC236}">
                    <a16:creationId xmlns:a16="http://schemas.microsoft.com/office/drawing/2014/main" id="{C1F30490-19E5-4F89-8722-538D862B0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54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8" name="Freeform 10760">
                <a:extLst>
                  <a:ext uri="{FF2B5EF4-FFF2-40B4-BE49-F238E27FC236}">
                    <a16:creationId xmlns:a16="http://schemas.microsoft.com/office/drawing/2014/main" id="{A64CCB52-2A57-4006-B768-D080C3670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254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9" name="Freeform 10761">
                <a:extLst>
                  <a:ext uri="{FF2B5EF4-FFF2-40B4-BE49-F238E27FC236}">
                    <a16:creationId xmlns:a16="http://schemas.microsoft.com/office/drawing/2014/main" id="{E7C6DB6B-E8C1-4AB1-9305-80BE67121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51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0" name="Freeform 10762">
                <a:extLst>
                  <a:ext uri="{FF2B5EF4-FFF2-40B4-BE49-F238E27FC236}">
                    <a16:creationId xmlns:a16="http://schemas.microsoft.com/office/drawing/2014/main" id="{FAABEE21-ABA6-444B-AC3C-988B670F2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251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1" name="Freeform 10763">
                <a:extLst>
                  <a:ext uri="{FF2B5EF4-FFF2-40B4-BE49-F238E27FC236}">
                    <a16:creationId xmlns:a16="http://schemas.microsoft.com/office/drawing/2014/main" id="{FBB12305-0427-4611-8DFE-6B663E625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251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2" name="Freeform 10764">
                <a:extLst>
                  <a:ext uri="{FF2B5EF4-FFF2-40B4-BE49-F238E27FC236}">
                    <a16:creationId xmlns:a16="http://schemas.microsoft.com/office/drawing/2014/main" id="{72B33365-1ABD-4863-B252-827AABE2B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520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3" name="Freeform 10765">
                <a:extLst>
                  <a:ext uri="{FF2B5EF4-FFF2-40B4-BE49-F238E27FC236}">
                    <a16:creationId xmlns:a16="http://schemas.microsoft.com/office/drawing/2014/main" id="{722E1EB8-1A47-41D0-B974-BE45211C6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52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4" name="Freeform 10766">
                <a:extLst>
                  <a:ext uri="{FF2B5EF4-FFF2-40B4-BE49-F238E27FC236}">
                    <a16:creationId xmlns:a16="http://schemas.microsoft.com/office/drawing/2014/main" id="{12351531-2A20-4D3C-AB5E-2B8C77705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520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5" name="Freeform 10767">
                <a:extLst>
                  <a:ext uri="{FF2B5EF4-FFF2-40B4-BE49-F238E27FC236}">
                    <a16:creationId xmlns:a16="http://schemas.microsoft.com/office/drawing/2014/main" id="{31A08DF8-2E3F-4078-9BE4-8032FED67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255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6" name="Freeform 10768">
                <a:extLst>
                  <a:ext uri="{FF2B5EF4-FFF2-40B4-BE49-F238E27FC236}">
                    <a16:creationId xmlns:a16="http://schemas.microsoft.com/office/drawing/2014/main" id="{5074A44D-9116-4BEC-B7F3-30EBFE338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55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7" name="Freeform 10769">
                <a:extLst>
                  <a:ext uri="{FF2B5EF4-FFF2-40B4-BE49-F238E27FC236}">
                    <a16:creationId xmlns:a16="http://schemas.microsoft.com/office/drawing/2014/main" id="{DB791E20-AE7D-4C7A-9A4F-911D9801D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255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8" name="Freeform 10770">
                <a:extLst>
                  <a:ext uri="{FF2B5EF4-FFF2-40B4-BE49-F238E27FC236}">
                    <a16:creationId xmlns:a16="http://schemas.microsoft.com/office/drawing/2014/main" id="{85C3A97F-87AF-45CA-8B71-703A8D692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59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9" name="Freeform 10771">
                <a:extLst>
                  <a:ext uri="{FF2B5EF4-FFF2-40B4-BE49-F238E27FC236}">
                    <a16:creationId xmlns:a16="http://schemas.microsoft.com/office/drawing/2014/main" id="{4A233C24-624D-490C-B862-EC3B92DFC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2599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9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0" name="Freeform 10772">
                <a:extLst>
                  <a:ext uri="{FF2B5EF4-FFF2-40B4-BE49-F238E27FC236}">
                    <a16:creationId xmlns:a16="http://schemas.microsoft.com/office/drawing/2014/main" id="{B12CD459-E95D-4169-ADF8-8E4713698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59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1" name="Freeform 10773">
                <a:extLst>
                  <a:ext uri="{FF2B5EF4-FFF2-40B4-BE49-F238E27FC236}">
                    <a16:creationId xmlns:a16="http://schemas.microsoft.com/office/drawing/2014/main" id="{2CEF2C6F-94FD-4A9F-B9AD-AAC7256BF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67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2" name="Freeform 10774">
                <a:extLst>
                  <a:ext uri="{FF2B5EF4-FFF2-40B4-BE49-F238E27FC236}">
                    <a16:creationId xmlns:a16="http://schemas.microsoft.com/office/drawing/2014/main" id="{ED8979F7-702F-4180-B415-C24E3A035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680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3" name="Freeform 10775">
                <a:extLst>
                  <a:ext uri="{FF2B5EF4-FFF2-40B4-BE49-F238E27FC236}">
                    <a16:creationId xmlns:a16="http://schemas.microsoft.com/office/drawing/2014/main" id="{4EB05E75-BDB7-46C8-8815-7926AACF9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677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4" name="Freeform 10776">
                <a:extLst>
                  <a:ext uri="{FF2B5EF4-FFF2-40B4-BE49-F238E27FC236}">
                    <a16:creationId xmlns:a16="http://schemas.microsoft.com/office/drawing/2014/main" id="{97317CBD-31DD-4C63-8521-717191C70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670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5" name="Freeform 10777">
                <a:extLst>
                  <a:ext uri="{FF2B5EF4-FFF2-40B4-BE49-F238E27FC236}">
                    <a16:creationId xmlns:a16="http://schemas.microsoft.com/office/drawing/2014/main" id="{EAF0EABC-2635-4C29-A202-9EA0CC0C4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267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6" name="Freeform 10778">
                <a:extLst>
                  <a:ext uri="{FF2B5EF4-FFF2-40B4-BE49-F238E27FC236}">
                    <a16:creationId xmlns:a16="http://schemas.microsoft.com/office/drawing/2014/main" id="{D69D2CA6-B8CC-4270-A4FD-EAC07C68A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267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7" name="Freeform 10779">
                <a:extLst>
                  <a:ext uri="{FF2B5EF4-FFF2-40B4-BE49-F238E27FC236}">
                    <a16:creationId xmlns:a16="http://schemas.microsoft.com/office/drawing/2014/main" id="{F861924C-5432-45B3-BEDF-441E1B6E4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65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0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0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8" name="Freeform 10780">
                <a:extLst>
                  <a:ext uri="{FF2B5EF4-FFF2-40B4-BE49-F238E27FC236}">
                    <a16:creationId xmlns:a16="http://schemas.microsoft.com/office/drawing/2014/main" id="{39BB79D5-A96E-41DC-95B2-506248B80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2658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10 w 12"/>
                  <a:gd name="T7" fmla="*/ 4 h 12"/>
                  <a:gd name="T8" fmla="*/ 10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9" name="Freeform 10781">
                <a:extLst>
                  <a:ext uri="{FF2B5EF4-FFF2-40B4-BE49-F238E27FC236}">
                    <a16:creationId xmlns:a16="http://schemas.microsoft.com/office/drawing/2014/main" id="{9731EEF2-8EA8-482F-BCA9-FAF73CE23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655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0" name="Freeform 10782">
                <a:extLst>
                  <a:ext uri="{FF2B5EF4-FFF2-40B4-BE49-F238E27FC236}">
                    <a16:creationId xmlns:a16="http://schemas.microsoft.com/office/drawing/2014/main" id="{CF8393C1-26C0-4211-A40E-3694B2208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2787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1" name="Freeform 10783">
                <a:extLst>
                  <a:ext uri="{FF2B5EF4-FFF2-40B4-BE49-F238E27FC236}">
                    <a16:creationId xmlns:a16="http://schemas.microsoft.com/office/drawing/2014/main" id="{CB16A7A0-C71C-4BFE-92E1-54C5A8345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788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2" name="Freeform 10784">
                <a:extLst>
                  <a:ext uri="{FF2B5EF4-FFF2-40B4-BE49-F238E27FC236}">
                    <a16:creationId xmlns:a16="http://schemas.microsoft.com/office/drawing/2014/main" id="{E5AE7F7D-1FE2-49B8-A8E2-CA03C45FA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787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3" name="Freeform 10785">
                <a:extLst>
                  <a:ext uri="{FF2B5EF4-FFF2-40B4-BE49-F238E27FC236}">
                    <a16:creationId xmlns:a16="http://schemas.microsoft.com/office/drawing/2014/main" id="{DF1E3797-5AF0-4D87-8E3E-EAA1FFF6E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81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4" name="Freeform 10786">
                <a:extLst>
                  <a:ext uri="{FF2B5EF4-FFF2-40B4-BE49-F238E27FC236}">
                    <a16:creationId xmlns:a16="http://schemas.microsoft.com/office/drawing/2014/main" id="{C96451F6-7855-4476-808A-29CC6F7D5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82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5" name="Freeform 10787">
                <a:extLst>
                  <a:ext uri="{FF2B5EF4-FFF2-40B4-BE49-F238E27FC236}">
                    <a16:creationId xmlns:a16="http://schemas.microsoft.com/office/drawing/2014/main" id="{20B4E376-5C8E-4CDE-98F8-0B647111F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2818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6" name="Freeform 10788">
                <a:extLst>
                  <a:ext uri="{FF2B5EF4-FFF2-40B4-BE49-F238E27FC236}">
                    <a16:creationId xmlns:a16="http://schemas.microsoft.com/office/drawing/2014/main" id="{BAEE3B4A-5EBD-404C-B37B-0A9DB31BC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85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7" name="Freeform 10789">
                <a:extLst>
                  <a:ext uri="{FF2B5EF4-FFF2-40B4-BE49-F238E27FC236}">
                    <a16:creationId xmlns:a16="http://schemas.microsoft.com/office/drawing/2014/main" id="{4615DC8F-58D3-411B-8BA0-96CD411AD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286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8" name="Freeform 10790">
                <a:extLst>
                  <a:ext uri="{FF2B5EF4-FFF2-40B4-BE49-F238E27FC236}">
                    <a16:creationId xmlns:a16="http://schemas.microsoft.com/office/drawing/2014/main" id="{A6353505-2785-45ED-A04E-9701AFF3D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85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9" name="Freeform 10791">
                <a:extLst>
                  <a:ext uri="{FF2B5EF4-FFF2-40B4-BE49-F238E27FC236}">
                    <a16:creationId xmlns:a16="http://schemas.microsoft.com/office/drawing/2014/main" id="{F1529E67-A9B2-4F01-A915-150E59A62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85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0" name="Freeform 10792">
                <a:extLst>
                  <a:ext uri="{FF2B5EF4-FFF2-40B4-BE49-F238E27FC236}">
                    <a16:creationId xmlns:a16="http://schemas.microsoft.com/office/drawing/2014/main" id="{6EF44D5E-BD24-4F47-A0B7-A3C4A66C8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286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1" name="Freeform 10793">
                <a:extLst>
                  <a:ext uri="{FF2B5EF4-FFF2-40B4-BE49-F238E27FC236}">
                    <a16:creationId xmlns:a16="http://schemas.microsoft.com/office/drawing/2014/main" id="{A6AB7C56-F673-4B55-B61C-925F2EAF7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857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2" name="Freeform 10794">
                <a:extLst>
                  <a:ext uri="{FF2B5EF4-FFF2-40B4-BE49-F238E27FC236}">
                    <a16:creationId xmlns:a16="http://schemas.microsoft.com/office/drawing/2014/main" id="{D29C1096-8BD6-456A-9BA5-3109D8D26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85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3" name="Freeform 10795">
                <a:extLst>
                  <a:ext uri="{FF2B5EF4-FFF2-40B4-BE49-F238E27FC236}">
                    <a16:creationId xmlns:a16="http://schemas.microsoft.com/office/drawing/2014/main" id="{6A3A49B2-6A05-46F8-A4C4-047BD935F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86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4" name="Freeform 10796">
                <a:extLst>
                  <a:ext uri="{FF2B5EF4-FFF2-40B4-BE49-F238E27FC236}">
                    <a16:creationId xmlns:a16="http://schemas.microsoft.com/office/drawing/2014/main" id="{0DDF5AC2-3615-4EA3-9764-B188A760A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85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5" name="Freeform 10797">
                <a:extLst>
                  <a:ext uri="{FF2B5EF4-FFF2-40B4-BE49-F238E27FC236}">
                    <a16:creationId xmlns:a16="http://schemas.microsoft.com/office/drawing/2014/main" id="{B6D7F6C4-74A1-482B-9632-4E41262A6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877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6" name="Freeform 10798">
                <a:extLst>
                  <a:ext uri="{FF2B5EF4-FFF2-40B4-BE49-F238E27FC236}">
                    <a16:creationId xmlns:a16="http://schemas.microsoft.com/office/drawing/2014/main" id="{63A0BBCB-03E3-4CD1-9669-83EE63D86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878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7" name="Freeform 10799">
                <a:extLst>
                  <a:ext uri="{FF2B5EF4-FFF2-40B4-BE49-F238E27FC236}">
                    <a16:creationId xmlns:a16="http://schemas.microsoft.com/office/drawing/2014/main" id="{6E394213-A893-4A98-9CC6-E8496A80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877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8" name="Freeform 10800">
                <a:extLst>
                  <a:ext uri="{FF2B5EF4-FFF2-40B4-BE49-F238E27FC236}">
                    <a16:creationId xmlns:a16="http://schemas.microsoft.com/office/drawing/2014/main" id="{595F5DA7-E4F7-44AA-AF63-71BC508FB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91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0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0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0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9" name="Freeform 10801">
                <a:extLst>
                  <a:ext uri="{FF2B5EF4-FFF2-40B4-BE49-F238E27FC236}">
                    <a16:creationId xmlns:a16="http://schemas.microsoft.com/office/drawing/2014/main" id="{EDD81345-1193-4A37-A4B1-A644BA31D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91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0" name="Freeform 10802">
                <a:extLst>
                  <a:ext uri="{FF2B5EF4-FFF2-40B4-BE49-F238E27FC236}">
                    <a16:creationId xmlns:a16="http://schemas.microsoft.com/office/drawing/2014/main" id="{F3CF94F5-3CD4-42D7-8E0B-9699C5EF7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908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1" name="Freeform 10803">
                <a:extLst>
                  <a:ext uri="{FF2B5EF4-FFF2-40B4-BE49-F238E27FC236}">
                    <a16:creationId xmlns:a16="http://schemas.microsoft.com/office/drawing/2014/main" id="{F083E8DC-5C14-41B9-9343-46D15FF28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78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2" name="Freeform 10804">
                <a:extLst>
                  <a:ext uri="{FF2B5EF4-FFF2-40B4-BE49-F238E27FC236}">
                    <a16:creationId xmlns:a16="http://schemas.microsoft.com/office/drawing/2014/main" id="{3131A32F-7B42-4A11-BD6A-4D759A693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784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1 w 12"/>
                  <a:gd name="T17" fmla="*/ 10 h 12"/>
                  <a:gd name="T18" fmla="*/ 1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3" name="Freeform 10805">
                <a:extLst>
                  <a:ext uri="{FF2B5EF4-FFF2-40B4-BE49-F238E27FC236}">
                    <a16:creationId xmlns:a16="http://schemas.microsoft.com/office/drawing/2014/main" id="{043EFE4B-6480-46A4-A076-6B67C3DAC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781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4" name="Freeform 10806">
                <a:extLst>
                  <a:ext uri="{FF2B5EF4-FFF2-40B4-BE49-F238E27FC236}">
                    <a16:creationId xmlns:a16="http://schemas.microsoft.com/office/drawing/2014/main" id="{B289F429-C057-416C-81DC-F9343BCBB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73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5" name="Freeform 10807">
                <a:extLst>
                  <a:ext uri="{FF2B5EF4-FFF2-40B4-BE49-F238E27FC236}">
                    <a16:creationId xmlns:a16="http://schemas.microsoft.com/office/drawing/2014/main" id="{4F9AA41B-1E13-43FF-8E75-4B0A54048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73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6" name="Freeform 10808">
                <a:extLst>
                  <a:ext uri="{FF2B5EF4-FFF2-40B4-BE49-F238E27FC236}">
                    <a16:creationId xmlns:a16="http://schemas.microsoft.com/office/drawing/2014/main" id="{9FD51BC6-E19B-4BB2-AED8-71A9AF887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733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7" name="Freeform 10809">
                <a:extLst>
                  <a:ext uri="{FF2B5EF4-FFF2-40B4-BE49-F238E27FC236}">
                    <a16:creationId xmlns:a16="http://schemas.microsoft.com/office/drawing/2014/main" id="{2756F996-E526-41D9-95EF-1C78F35B3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65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8" name="Freeform 10810">
                <a:extLst>
                  <a:ext uri="{FF2B5EF4-FFF2-40B4-BE49-F238E27FC236}">
                    <a16:creationId xmlns:a16="http://schemas.microsoft.com/office/drawing/2014/main" id="{8DC76BEE-889D-4FCB-8806-FD13D50D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2656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10 w 12"/>
                  <a:gd name="T7" fmla="*/ 5 h 12"/>
                  <a:gd name="T8" fmla="*/ 10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9" name="Freeform 10811">
                <a:extLst>
                  <a:ext uri="{FF2B5EF4-FFF2-40B4-BE49-F238E27FC236}">
                    <a16:creationId xmlns:a16="http://schemas.microsoft.com/office/drawing/2014/main" id="{F793E774-1BB2-400D-AEB0-AC4406548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65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0" name="Freeform 10812">
                <a:extLst>
                  <a:ext uri="{FF2B5EF4-FFF2-40B4-BE49-F238E27FC236}">
                    <a16:creationId xmlns:a16="http://schemas.microsoft.com/office/drawing/2014/main" id="{740F6573-B314-4B56-A4BB-3249F7C50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64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8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8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1" name="Freeform 10813">
                <a:extLst>
                  <a:ext uri="{FF2B5EF4-FFF2-40B4-BE49-F238E27FC236}">
                    <a16:creationId xmlns:a16="http://schemas.microsoft.com/office/drawing/2014/main" id="{6D7BF47E-AAFA-4D55-8E1F-20101EE90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65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2" name="Freeform 10814">
                <a:extLst>
                  <a:ext uri="{FF2B5EF4-FFF2-40B4-BE49-F238E27FC236}">
                    <a16:creationId xmlns:a16="http://schemas.microsoft.com/office/drawing/2014/main" id="{7D9D6AF8-34A8-4724-AA6D-76E6C4A4B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647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3" name="Freeform 10815">
                <a:extLst>
                  <a:ext uri="{FF2B5EF4-FFF2-40B4-BE49-F238E27FC236}">
                    <a16:creationId xmlns:a16="http://schemas.microsoft.com/office/drawing/2014/main" id="{F9BF938D-ABB6-4BA4-8774-E17544CD8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59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4" name="Freeform 10816">
                <a:extLst>
                  <a:ext uri="{FF2B5EF4-FFF2-40B4-BE49-F238E27FC236}">
                    <a16:creationId xmlns:a16="http://schemas.microsoft.com/office/drawing/2014/main" id="{2BE67618-7F48-4177-9F8E-8ABD73F3F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59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5" name="Freeform 10817">
                <a:extLst>
                  <a:ext uri="{FF2B5EF4-FFF2-40B4-BE49-F238E27FC236}">
                    <a16:creationId xmlns:a16="http://schemas.microsoft.com/office/drawing/2014/main" id="{29CD49C0-9DE4-416C-AACF-5C1F551E8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596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6" name="Freeform 10818">
                <a:extLst>
                  <a:ext uri="{FF2B5EF4-FFF2-40B4-BE49-F238E27FC236}">
                    <a16:creationId xmlns:a16="http://schemas.microsoft.com/office/drawing/2014/main" id="{5B7C33D7-D1D1-4247-8AAB-C4D262A23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512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7" name="Freeform 10819">
                <a:extLst>
                  <a:ext uri="{FF2B5EF4-FFF2-40B4-BE49-F238E27FC236}">
                    <a16:creationId xmlns:a16="http://schemas.microsoft.com/office/drawing/2014/main" id="{4CE79804-A781-4F73-8F39-D2F076C9F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51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8" name="Freeform 10820">
                <a:extLst>
                  <a:ext uri="{FF2B5EF4-FFF2-40B4-BE49-F238E27FC236}">
                    <a16:creationId xmlns:a16="http://schemas.microsoft.com/office/drawing/2014/main" id="{2EC40AC6-82A6-4CFF-B6E4-F5B215694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51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9" name="Freeform 10821">
                <a:extLst>
                  <a:ext uri="{FF2B5EF4-FFF2-40B4-BE49-F238E27FC236}">
                    <a16:creationId xmlns:a16="http://schemas.microsoft.com/office/drawing/2014/main" id="{ECE8871F-32A3-4D06-A55C-F9D2BB1EA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911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0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0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0" name="Freeform 10822">
                <a:extLst>
                  <a:ext uri="{FF2B5EF4-FFF2-40B4-BE49-F238E27FC236}">
                    <a16:creationId xmlns:a16="http://schemas.microsoft.com/office/drawing/2014/main" id="{23EC0D4E-CD92-4DF7-9F8A-7B60E904D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91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1" name="Freeform 10823">
                <a:extLst>
                  <a:ext uri="{FF2B5EF4-FFF2-40B4-BE49-F238E27FC236}">
                    <a16:creationId xmlns:a16="http://schemas.microsoft.com/office/drawing/2014/main" id="{8D11B761-39F6-4987-A00B-C467BDD61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91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2" name="Freeform 10824">
                <a:extLst>
                  <a:ext uri="{FF2B5EF4-FFF2-40B4-BE49-F238E27FC236}">
                    <a16:creationId xmlns:a16="http://schemas.microsoft.com/office/drawing/2014/main" id="{BCD3576F-38F4-47C9-A331-87B92B20C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632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3" name="Freeform 10825">
                <a:extLst>
                  <a:ext uri="{FF2B5EF4-FFF2-40B4-BE49-F238E27FC236}">
                    <a16:creationId xmlns:a16="http://schemas.microsoft.com/office/drawing/2014/main" id="{5D0C2C0B-2201-4522-9E06-E27EE0665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263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4" name="Freeform 10826">
                <a:extLst>
                  <a:ext uri="{FF2B5EF4-FFF2-40B4-BE49-F238E27FC236}">
                    <a16:creationId xmlns:a16="http://schemas.microsoft.com/office/drawing/2014/main" id="{016FF430-68FE-4355-A005-92425006F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63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5" name="Freeform 10827">
                <a:extLst>
                  <a:ext uri="{FF2B5EF4-FFF2-40B4-BE49-F238E27FC236}">
                    <a16:creationId xmlns:a16="http://schemas.microsoft.com/office/drawing/2014/main" id="{9E90A129-99BC-428B-B22F-E971981E1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58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6" name="Freeform 10828">
                <a:extLst>
                  <a:ext uri="{FF2B5EF4-FFF2-40B4-BE49-F238E27FC236}">
                    <a16:creationId xmlns:a16="http://schemas.microsoft.com/office/drawing/2014/main" id="{FD8BA7B9-AF62-490C-B920-A4781869E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58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7" name="Freeform 10829">
                <a:extLst>
                  <a:ext uri="{FF2B5EF4-FFF2-40B4-BE49-F238E27FC236}">
                    <a16:creationId xmlns:a16="http://schemas.microsoft.com/office/drawing/2014/main" id="{0E95AD34-3A51-429A-8D71-919736A90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581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8" name="Freeform 10830">
                <a:extLst>
                  <a:ext uri="{FF2B5EF4-FFF2-40B4-BE49-F238E27FC236}">
                    <a16:creationId xmlns:a16="http://schemas.microsoft.com/office/drawing/2014/main" id="{2047D8FB-2D9F-4DD4-86F7-62A552ED3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541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8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8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4"/>
                    </a:lnTo>
                    <a:lnTo>
                      <a:pt x="18" y="7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9" name="Freeform 10831">
                <a:extLst>
                  <a:ext uri="{FF2B5EF4-FFF2-40B4-BE49-F238E27FC236}">
                    <a16:creationId xmlns:a16="http://schemas.microsoft.com/office/drawing/2014/main" id="{DEB25458-40D4-4396-95E5-1104EC2B9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54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0" name="Freeform 10832">
                <a:extLst>
                  <a:ext uri="{FF2B5EF4-FFF2-40B4-BE49-F238E27FC236}">
                    <a16:creationId xmlns:a16="http://schemas.microsoft.com/office/drawing/2014/main" id="{11E52EB1-E0B3-4B1E-B0E7-3D3703D05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254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1" name="Freeform 10833">
                <a:extLst>
                  <a:ext uri="{FF2B5EF4-FFF2-40B4-BE49-F238E27FC236}">
                    <a16:creationId xmlns:a16="http://schemas.microsoft.com/office/drawing/2014/main" id="{C4B845F2-E446-4897-A177-B38273E91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50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2" name="Freeform 10834">
                <a:extLst>
                  <a:ext uri="{FF2B5EF4-FFF2-40B4-BE49-F238E27FC236}">
                    <a16:creationId xmlns:a16="http://schemas.microsoft.com/office/drawing/2014/main" id="{E4EFFD98-46CC-49D8-9FA8-0BE4D75CD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50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3" name="Freeform 10835">
                <a:extLst>
                  <a:ext uri="{FF2B5EF4-FFF2-40B4-BE49-F238E27FC236}">
                    <a16:creationId xmlns:a16="http://schemas.microsoft.com/office/drawing/2014/main" id="{B3A8B817-860F-47E1-90E1-564949804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502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4" name="Freeform 10836">
                <a:extLst>
                  <a:ext uri="{FF2B5EF4-FFF2-40B4-BE49-F238E27FC236}">
                    <a16:creationId xmlns:a16="http://schemas.microsoft.com/office/drawing/2014/main" id="{F517FD6B-397C-4CBD-9148-8AB25BF73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508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5" name="Freeform 10837">
                <a:extLst>
                  <a:ext uri="{FF2B5EF4-FFF2-40B4-BE49-F238E27FC236}">
                    <a16:creationId xmlns:a16="http://schemas.microsoft.com/office/drawing/2014/main" id="{0C5C3CF3-E39F-40DC-A291-CE049D55E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50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6" name="Freeform 10838">
                <a:extLst>
                  <a:ext uri="{FF2B5EF4-FFF2-40B4-BE49-F238E27FC236}">
                    <a16:creationId xmlns:a16="http://schemas.microsoft.com/office/drawing/2014/main" id="{DA46E03A-E187-4707-B14C-B51F0F97B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50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7" name="Freeform 10839">
                <a:extLst>
                  <a:ext uri="{FF2B5EF4-FFF2-40B4-BE49-F238E27FC236}">
                    <a16:creationId xmlns:a16="http://schemas.microsoft.com/office/drawing/2014/main" id="{02E783B4-2370-42A8-AF60-B2DF96944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57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8" name="Freeform 10840">
                <a:extLst>
                  <a:ext uri="{FF2B5EF4-FFF2-40B4-BE49-F238E27FC236}">
                    <a16:creationId xmlns:a16="http://schemas.microsoft.com/office/drawing/2014/main" id="{47339640-BB46-47C1-AF50-9FD4C91BA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58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9" name="Freeform 10841">
                <a:extLst>
                  <a:ext uri="{FF2B5EF4-FFF2-40B4-BE49-F238E27FC236}">
                    <a16:creationId xmlns:a16="http://schemas.microsoft.com/office/drawing/2014/main" id="{E4E427C0-39C5-4B1C-A6C4-C387A2467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578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0" name="Freeform 10842">
                <a:extLst>
                  <a:ext uri="{FF2B5EF4-FFF2-40B4-BE49-F238E27FC236}">
                    <a16:creationId xmlns:a16="http://schemas.microsoft.com/office/drawing/2014/main" id="{03F2F10C-345D-4AF4-A2BB-913BCF522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640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1" name="Freeform 10843">
                <a:extLst>
                  <a:ext uri="{FF2B5EF4-FFF2-40B4-BE49-F238E27FC236}">
                    <a16:creationId xmlns:a16="http://schemas.microsoft.com/office/drawing/2014/main" id="{3E6FD42C-29FE-4366-A58A-629DA5E2B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64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2" name="Freeform 10844">
                <a:extLst>
                  <a:ext uri="{FF2B5EF4-FFF2-40B4-BE49-F238E27FC236}">
                    <a16:creationId xmlns:a16="http://schemas.microsoft.com/office/drawing/2014/main" id="{A8698AA1-0DB0-4D24-837D-AFA38A809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640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3" name="Freeform 10845">
                <a:extLst>
                  <a:ext uri="{FF2B5EF4-FFF2-40B4-BE49-F238E27FC236}">
                    <a16:creationId xmlns:a16="http://schemas.microsoft.com/office/drawing/2014/main" id="{B4EF679F-9736-46C5-AEAA-FDB09A430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264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4" name="Freeform 10846">
                <a:extLst>
                  <a:ext uri="{FF2B5EF4-FFF2-40B4-BE49-F238E27FC236}">
                    <a16:creationId xmlns:a16="http://schemas.microsoft.com/office/drawing/2014/main" id="{5C080FDD-C027-4C4A-9BD7-0077181D7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64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5" name="Freeform 10847">
                <a:extLst>
                  <a:ext uri="{FF2B5EF4-FFF2-40B4-BE49-F238E27FC236}">
                    <a16:creationId xmlns:a16="http://schemas.microsoft.com/office/drawing/2014/main" id="{9052A8CE-7B6D-4971-B21B-890869C01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644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6" name="Freeform 10848">
                <a:extLst>
                  <a:ext uri="{FF2B5EF4-FFF2-40B4-BE49-F238E27FC236}">
                    <a16:creationId xmlns:a16="http://schemas.microsoft.com/office/drawing/2014/main" id="{7865572D-9AF1-4CCD-9CFA-72E3EDE78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67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7" name="Freeform 10849">
                <a:extLst>
                  <a:ext uri="{FF2B5EF4-FFF2-40B4-BE49-F238E27FC236}">
                    <a16:creationId xmlns:a16="http://schemas.microsoft.com/office/drawing/2014/main" id="{A7053365-1C87-4455-A495-25843E0C0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680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8" name="Freeform 10850">
                <a:extLst>
                  <a:ext uri="{FF2B5EF4-FFF2-40B4-BE49-F238E27FC236}">
                    <a16:creationId xmlns:a16="http://schemas.microsoft.com/office/drawing/2014/main" id="{90E86345-310A-485E-B6EF-C792C228B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679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9" name="Freeform 10851">
                <a:extLst>
                  <a:ext uri="{FF2B5EF4-FFF2-40B4-BE49-F238E27FC236}">
                    <a16:creationId xmlns:a16="http://schemas.microsoft.com/office/drawing/2014/main" id="{655AE5C0-67C8-48EC-A284-E17B61051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69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0" name="Freeform 10852">
                <a:extLst>
                  <a:ext uri="{FF2B5EF4-FFF2-40B4-BE49-F238E27FC236}">
                    <a16:creationId xmlns:a16="http://schemas.microsoft.com/office/drawing/2014/main" id="{949D7E45-26AF-434D-A84D-4864388C9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70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1" name="Freeform 10853">
                <a:extLst>
                  <a:ext uri="{FF2B5EF4-FFF2-40B4-BE49-F238E27FC236}">
                    <a16:creationId xmlns:a16="http://schemas.microsoft.com/office/drawing/2014/main" id="{D8DDD27C-2EE7-425F-A4FD-A873FD6F7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697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2" name="Freeform 10854">
                <a:extLst>
                  <a:ext uri="{FF2B5EF4-FFF2-40B4-BE49-F238E27FC236}">
                    <a16:creationId xmlns:a16="http://schemas.microsoft.com/office/drawing/2014/main" id="{76D5B20A-F37B-4189-8079-C84ED0E24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73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8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8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3" name="Freeform 10855">
                <a:extLst>
                  <a:ext uri="{FF2B5EF4-FFF2-40B4-BE49-F238E27FC236}">
                    <a16:creationId xmlns:a16="http://schemas.microsoft.com/office/drawing/2014/main" id="{EF697B92-C80B-40DA-905F-9FE8A13C5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740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4" name="Freeform 10856">
                <a:extLst>
                  <a:ext uri="{FF2B5EF4-FFF2-40B4-BE49-F238E27FC236}">
                    <a16:creationId xmlns:a16="http://schemas.microsoft.com/office/drawing/2014/main" id="{775E5846-0CE6-4912-99D7-C889CAAAE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73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5" name="Freeform 10857">
                <a:extLst>
                  <a:ext uri="{FF2B5EF4-FFF2-40B4-BE49-F238E27FC236}">
                    <a16:creationId xmlns:a16="http://schemas.microsoft.com/office/drawing/2014/main" id="{4576E367-FC02-4AB5-B1C4-BCD08BFDA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797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6" name="Freeform 10858">
                <a:extLst>
                  <a:ext uri="{FF2B5EF4-FFF2-40B4-BE49-F238E27FC236}">
                    <a16:creationId xmlns:a16="http://schemas.microsoft.com/office/drawing/2014/main" id="{00B5BD8F-07FF-451B-AAAC-E98C018BF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79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7" name="Freeform 10859">
                <a:extLst>
                  <a:ext uri="{FF2B5EF4-FFF2-40B4-BE49-F238E27FC236}">
                    <a16:creationId xmlns:a16="http://schemas.microsoft.com/office/drawing/2014/main" id="{AB83E397-D69F-4C79-B4CE-6FB1C877F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797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8" name="Freeform 10860">
                <a:extLst>
                  <a:ext uri="{FF2B5EF4-FFF2-40B4-BE49-F238E27FC236}">
                    <a16:creationId xmlns:a16="http://schemas.microsoft.com/office/drawing/2014/main" id="{D009C816-B489-4457-83C2-D9A1FB533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74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9" name="Freeform 10861">
                <a:extLst>
                  <a:ext uri="{FF2B5EF4-FFF2-40B4-BE49-F238E27FC236}">
                    <a16:creationId xmlns:a16="http://schemas.microsoft.com/office/drawing/2014/main" id="{D01CDE7F-39CF-4545-B039-C0EC14EFE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75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0" name="Freeform 10862">
                <a:extLst>
                  <a:ext uri="{FF2B5EF4-FFF2-40B4-BE49-F238E27FC236}">
                    <a16:creationId xmlns:a16="http://schemas.microsoft.com/office/drawing/2014/main" id="{D6BCDC84-4EA3-45B9-9B06-0D5AD3D6C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74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1" name="Freeform 10863">
                <a:extLst>
                  <a:ext uri="{FF2B5EF4-FFF2-40B4-BE49-F238E27FC236}">
                    <a16:creationId xmlns:a16="http://schemas.microsoft.com/office/drawing/2014/main" id="{268F99B6-A01B-48C4-A3C7-024770B31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2749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3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1 h 14"/>
                  <a:gd name="T28" fmla="*/ 9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3 w 14"/>
                  <a:gd name="T37" fmla="*/ 11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2" name="Freeform 10864">
                <a:extLst>
                  <a:ext uri="{FF2B5EF4-FFF2-40B4-BE49-F238E27FC236}">
                    <a16:creationId xmlns:a16="http://schemas.microsoft.com/office/drawing/2014/main" id="{978B7B66-308D-4AC4-9C47-BDF2EBD44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75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3" name="Freeform 10865">
                <a:extLst>
                  <a:ext uri="{FF2B5EF4-FFF2-40B4-BE49-F238E27FC236}">
                    <a16:creationId xmlns:a16="http://schemas.microsoft.com/office/drawing/2014/main" id="{7C3CD0E7-4351-49D5-B207-7EB5BB1F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274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4" name="Freeform 10866">
                <a:extLst>
                  <a:ext uri="{FF2B5EF4-FFF2-40B4-BE49-F238E27FC236}">
                    <a16:creationId xmlns:a16="http://schemas.microsoft.com/office/drawing/2014/main" id="{B805FA68-C481-42B9-B54D-631242B14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709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2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2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5" name="Freeform 10867">
                <a:extLst>
                  <a:ext uri="{FF2B5EF4-FFF2-40B4-BE49-F238E27FC236}">
                    <a16:creationId xmlns:a16="http://schemas.microsoft.com/office/drawing/2014/main" id="{374065DC-24BA-4B5A-B9C9-3FCFF2B6B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2710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6 w 9"/>
                  <a:gd name="T5" fmla="*/ 3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9 h 11"/>
                  <a:gd name="T12" fmla="*/ 2 w 9"/>
                  <a:gd name="T13" fmla="*/ 11 h 11"/>
                  <a:gd name="T14" fmla="*/ 2 w 9"/>
                  <a:gd name="T15" fmla="*/ 11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8 w 9"/>
                  <a:gd name="T31" fmla="*/ 3 h 11"/>
                  <a:gd name="T32" fmla="*/ 5 w 9"/>
                  <a:gd name="T33" fmla="*/ 0 h 11"/>
                  <a:gd name="T34" fmla="*/ 5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8" y="5"/>
                    </a:lnTo>
                    <a:lnTo>
                      <a:pt x="6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6" name="Freeform 10868">
                <a:extLst>
                  <a:ext uri="{FF2B5EF4-FFF2-40B4-BE49-F238E27FC236}">
                    <a16:creationId xmlns:a16="http://schemas.microsoft.com/office/drawing/2014/main" id="{E334C665-A88D-4287-85ED-BD805A0B1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70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1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1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7" name="Freeform 10869">
                <a:extLst>
                  <a:ext uri="{FF2B5EF4-FFF2-40B4-BE49-F238E27FC236}">
                    <a16:creationId xmlns:a16="http://schemas.microsoft.com/office/drawing/2014/main" id="{BBD5D484-BD29-4A29-903A-DBBDD1A40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2731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1 w 13"/>
                  <a:gd name="T5" fmla="*/ 5 h 14"/>
                  <a:gd name="T6" fmla="*/ 3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3 w 13"/>
                  <a:gd name="T37" fmla="*/ 12 h 14"/>
                  <a:gd name="T38" fmla="*/ 1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8" name="Freeform 10870">
                <a:extLst>
                  <a:ext uri="{FF2B5EF4-FFF2-40B4-BE49-F238E27FC236}">
                    <a16:creationId xmlns:a16="http://schemas.microsoft.com/office/drawing/2014/main" id="{2B9FB650-477C-4EF2-9A3E-9A6402A07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273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9" name="Freeform 10871">
                <a:extLst>
                  <a:ext uri="{FF2B5EF4-FFF2-40B4-BE49-F238E27FC236}">
                    <a16:creationId xmlns:a16="http://schemas.microsoft.com/office/drawing/2014/main" id="{FE252FEC-3E48-45CD-9C27-D90C320C2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7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0" name="Freeform 10872">
                <a:extLst>
                  <a:ext uri="{FF2B5EF4-FFF2-40B4-BE49-F238E27FC236}">
                    <a16:creationId xmlns:a16="http://schemas.microsoft.com/office/drawing/2014/main" id="{4F56A99C-A68E-4543-AAD6-5429D86B9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2760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3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0 w 13"/>
                  <a:gd name="T17" fmla="*/ 1 h 13"/>
                  <a:gd name="T18" fmla="*/ 12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2 w 13"/>
                  <a:gd name="T25" fmla="*/ 9 h 13"/>
                  <a:gd name="T26" fmla="*/ 10 w 13"/>
                  <a:gd name="T27" fmla="*/ 10 h 13"/>
                  <a:gd name="T28" fmla="*/ 9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3 w 13"/>
                  <a:gd name="T35" fmla="*/ 12 h 13"/>
                  <a:gd name="T36" fmla="*/ 1 w 13"/>
                  <a:gd name="T37" fmla="*/ 10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1" name="Freeform 10873">
                <a:extLst>
                  <a:ext uri="{FF2B5EF4-FFF2-40B4-BE49-F238E27FC236}">
                    <a16:creationId xmlns:a16="http://schemas.microsoft.com/office/drawing/2014/main" id="{2A2BD6B6-622A-40FE-80F7-5913922F2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2761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4 w 9"/>
                  <a:gd name="T33" fmla="*/ 0 h 11"/>
                  <a:gd name="T34" fmla="*/ 4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2" name="Freeform 10874">
                <a:extLst>
                  <a:ext uri="{FF2B5EF4-FFF2-40B4-BE49-F238E27FC236}">
                    <a16:creationId xmlns:a16="http://schemas.microsoft.com/office/drawing/2014/main" id="{DD0FC38E-2722-4178-85E4-FFF2069D2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276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3" name="Freeform 10875">
                <a:extLst>
                  <a:ext uri="{FF2B5EF4-FFF2-40B4-BE49-F238E27FC236}">
                    <a16:creationId xmlns:a16="http://schemas.microsoft.com/office/drawing/2014/main" id="{E55DF867-0E2F-4A0D-AF70-677BA6D42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767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2 w 14"/>
                  <a:gd name="T5" fmla="*/ 5 h 14"/>
                  <a:gd name="T6" fmla="*/ 2 w 14"/>
                  <a:gd name="T7" fmla="*/ 3 h 14"/>
                  <a:gd name="T8" fmla="*/ 5 w 14"/>
                  <a:gd name="T9" fmla="*/ 2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2 h 14"/>
                  <a:gd name="T16" fmla="*/ 12 w 14"/>
                  <a:gd name="T17" fmla="*/ 3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11 h 14"/>
                  <a:gd name="T26" fmla="*/ 12 w 14"/>
                  <a:gd name="T27" fmla="*/ 12 h 14"/>
                  <a:gd name="T28" fmla="*/ 9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2 w 14"/>
                  <a:gd name="T39" fmla="*/ 11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4" name="Freeform 10876">
                <a:extLst>
                  <a:ext uri="{FF2B5EF4-FFF2-40B4-BE49-F238E27FC236}">
                    <a16:creationId xmlns:a16="http://schemas.microsoft.com/office/drawing/2014/main" id="{95C0C95D-9F2A-4085-B743-BD53666C7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77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3 h 11"/>
                  <a:gd name="T8" fmla="*/ 8 w 9"/>
                  <a:gd name="T9" fmla="*/ 3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8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5" name="Freeform 10877">
                <a:extLst>
                  <a:ext uri="{FF2B5EF4-FFF2-40B4-BE49-F238E27FC236}">
                    <a16:creationId xmlns:a16="http://schemas.microsoft.com/office/drawing/2014/main" id="{A72CDACB-EA5F-4041-A78F-792E7D373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2767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6" name="Freeform 10878">
                <a:extLst>
                  <a:ext uri="{FF2B5EF4-FFF2-40B4-BE49-F238E27FC236}">
                    <a16:creationId xmlns:a16="http://schemas.microsoft.com/office/drawing/2014/main" id="{AEED2B4A-548C-434E-B3D2-BDDB3480F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2817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3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10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3 w 13"/>
                  <a:gd name="T37" fmla="*/ 12 h 13"/>
                  <a:gd name="T38" fmla="*/ 1 w 13"/>
                  <a:gd name="T39" fmla="*/ 10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7" name="Freeform 10879">
                <a:extLst>
                  <a:ext uri="{FF2B5EF4-FFF2-40B4-BE49-F238E27FC236}">
                    <a16:creationId xmlns:a16="http://schemas.microsoft.com/office/drawing/2014/main" id="{43466446-808C-4BF1-8903-53D328F57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820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6 w 10"/>
                  <a:gd name="T3" fmla="*/ 0 h 10"/>
                  <a:gd name="T4" fmla="*/ 7 w 10"/>
                  <a:gd name="T5" fmla="*/ 1 h 10"/>
                  <a:gd name="T6" fmla="*/ 7 w 10"/>
                  <a:gd name="T7" fmla="*/ 3 h 10"/>
                  <a:gd name="T8" fmla="*/ 7 w 10"/>
                  <a:gd name="T9" fmla="*/ 3 h 10"/>
                  <a:gd name="T10" fmla="*/ 6 w 10"/>
                  <a:gd name="T11" fmla="*/ 7 h 10"/>
                  <a:gd name="T12" fmla="*/ 3 w 10"/>
                  <a:gd name="T13" fmla="*/ 9 h 10"/>
                  <a:gd name="T14" fmla="*/ 3 w 10"/>
                  <a:gd name="T15" fmla="*/ 9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4 h 10"/>
                  <a:gd name="T28" fmla="*/ 10 w 10"/>
                  <a:gd name="T29" fmla="*/ 4 h 10"/>
                  <a:gd name="T30" fmla="*/ 9 w 10"/>
                  <a:gd name="T31" fmla="*/ 1 h 10"/>
                  <a:gd name="T32" fmla="*/ 6 w 10"/>
                  <a:gd name="T33" fmla="*/ 0 h 10"/>
                  <a:gd name="T34" fmla="*/ 6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8" name="Freeform 10880">
                <a:extLst>
                  <a:ext uri="{FF2B5EF4-FFF2-40B4-BE49-F238E27FC236}">
                    <a16:creationId xmlns:a16="http://schemas.microsoft.com/office/drawing/2014/main" id="{9B618D41-DC14-46D3-BE58-C4CB94AE5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281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9" name="Freeform 10881">
                <a:extLst>
                  <a:ext uri="{FF2B5EF4-FFF2-40B4-BE49-F238E27FC236}">
                    <a16:creationId xmlns:a16="http://schemas.microsoft.com/office/drawing/2014/main" id="{314E09FE-F4CE-40B8-AF5F-AE77D1266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2805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0" name="Freeform 10882">
                <a:extLst>
                  <a:ext uri="{FF2B5EF4-FFF2-40B4-BE49-F238E27FC236}">
                    <a16:creationId xmlns:a16="http://schemas.microsoft.com/office/drawing/2014/main" id="{7905C2D0-81E1-4A6E-93AB-AA7E7FF93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80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1 h 9"/>
                  <a:gd name="T6" fmla="*/ 8 w 9"/>
                  <a:gd name="T7" fmla="*/ 3 h 9"/>
                  <a:gd name="T8" fmla="*/ 8 w 9"/>
                  <a:gd name="T9" fmla="*/ 3 h 9"/>
                  <a:gd name="T10" fmla="*/ 6 w 9"/>
                  <a:gd name="T11" fmla="*/ 7 h 9"/>
                  <a:gd name="T12" fmla="*/ 3 w 9"/>
                  <a:gd name="T13" fmla="*/ 9 h 9"/>
                  <a:gd name="T14" fmla="*/ 3 w 9"/>
                  <a:gd name="T15" fmla="*/ 9 h 9"/>
                  <a:gd name="T16" fmla="*/ 0 w 9"/>
                  <a:gd name="T17" fmla="*/ 7 h 9"/>
                  <a:gd name="T18" fmla="*/ 0 w 9"/>
                  <a:gd name="T19" fmla="*/ 7 h 9"/>
                  <a:gd name="T20" fmla="*/ 5 w 9"/>
                  <a:gd name="T21" fmla="*/ 9 h 9"/>
                  <a:gd name="T22" fmla="*/ 5 w 9"/>
                  <a:gd name="T23" fmla="*/ 9 h 9"/>
                  <a:gd name="T24" fmla="*/ 8 w 9"/>
                  <a:gd name="T25" fmla="*/ 7 h 9"/>
                  <a:gd name="T26" fmla="*/ 9 w 9"/>
                  <a:gd name="T27" fmla="*/ 4 h 9"/>
                  <a:gd name="T28" fmla="*/ 9 w 9"/>
                  <a:gd name="T29" fmla="*/ 4 h 9"/>
                  <a:gd name="T30" fmla="*/ 9 w 9"/>
                  <a:gd name="T31" fmla="*/ 1 h 9"/>
                  <a:gd name="T32" fmla="*/ 6 w 9"/>
                  <a:gd name="T33" fmla="*/ 0 h 9"/>
                  <a:gd name="T34" fmla="*/ 6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1" name="Freeform 10883">
                <a:extLst>
                  <a:ext uri="{FF2B5EF4-FFF2-40B4-BE49-F238E27FC236}">
                    <a16:creationId xmlns:a16="http://schemas.microsoft.com/office/drawing/2014/main" id="{FBB50DBA-98A2-494F-BDE9-5B8146B59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2805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2" name="Freeform 10884">
                <a:extLst>
                  <a:ext uri="{FF2B5EF4-FFF2-40B4-BE49-F238E27FC236}">
                    <a16:creationId xmlns:a16="http://schemas.microsoft.com/office/drawing/2014/main" id="{6589BAC3-9C5E-4285-A4C9-A83766DB2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2811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3" name="Freeform 10885">
                <a:extLst>
                  <a:ext uri="{FF2B5EF4-FFF2-40B4-BE49-F238E27FC236}">
                    <a16:creationId xmlns:a16="http://schemas.microsoft.com/office/drawing/2014/main" id="{946FBE73-96CC-4C73-BF09-35F17A89D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281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7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4" name="Freeform 10886">
                <a:extLst>
                  <a:ext uri="{FF2B5EF4-FFF2-40B4-BE49-F238E27FC236}">
                    <a16:creationId xmlns:a16="http://schemas.microsoft.com/office/drawing/2014/main" id="{30BDD542-F0A2-43EF-9346-AF22A0EF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811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5" name="Freeform 10887">
                <a:extLst>
                  <a:ext uri="{FF2B5EF4-FFF2-40B4-BE49-F238E27FC236}">
                    <a16:creationId xmlns:a16="http://schemas.microsoft.com/office/drawing/2014/main" id="{376FD6E0-E6EB-48C9-9F15-AA6A3C9B8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787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3 h 13"/>
                  <a:gd name="T6" fmla="*/ 3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11 w 14"/>
                  <a:gd name="T15" fmla="*/ 0 h 13"/>
                  <a:gd name="T16" fmla="*/ 12 w 14"/>
                  <a:gd name="T17" fmla="*/ 1 h 13"/>
                  <a:gd name="T18" fmla="*/ 14 w 14"/>
                  <a:gd name="T19" fmla="*/ 3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0 h 13"/>
                  <a:gd name="T28" fmla="*/ 11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3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11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6" name="Freeform 10888">
                <a:extLst>
                  <a:ext uri="{FF2B5EF4-FFF2-40B4-BE49-F238E27FC236}">
                    <a16:creationId xmlns:a16="http://schemas.microsoft.com/office/drawing/2014/main" id="{8B65A248-EA96-48E9-982A-2BAA2AAD3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788"/>
                <a:ext cx="11" cy="11"/>
              </a:xfrm>
              <a:custGeom>
                <a:avLst/>
                <a:gdLst>
                  <a:gd name="T0" fmla="*/ 6 w 11"/>
                  <a:gd name="T1" fmla="*/ 0 h 11"/>
                  <a:gd name="T2" fmla="*/ 6 w 11"/>
                  <a:gd name="T3" fmla="*/ 0 h 11"/>
                  <a:gd name="T4" fmla="*/ 8 w 11"/>
                  <a:gd name="T5" fmla="*/ 2 h 11"/>
                  <a:gd name="T6" fmla="*/ 8 w 11"/>
                  <a:gd name="T7" fmla="*/ 3 h 11"/>
                  <a:gd name="T8" fmla="*/ 8 w 11"/>
                  <a:gd name="T9" fmla="*/ 3 h 11"/>
                  <a:gd name="T10" fmla="*/ 6 w 11"/>
                  <a:gd name="T11" fmla="*/ 8 h 11"/>
                  <a:gd name="T12" fmla="*/ 3 w 11"/>
                  <a:gd name="T13" fmla="*/ 9 h 11"/>
                  <a:gd name="T14" fmla="*/ 3 w 11"/>
                  <a:gd name="T15" fmla="*/ 9 h 11"/>
                  <a:gd name="T16" fmla="*/ 0 w 11"/>
                  <a:gd name="T17" fmla="*/ 9 h 11"/>
                  <a:gd name="T18" fmla="*/ 0 w 11"/>
                  <a:gd name="T19" fmla="*/ 9 h 11"/>
                  <a:gd name="T20" fmla="*/ 5 w 11"/>
                  <a:gd name="T21" fmla="*/ 11 h 11"/>
                  <a:gd name="T22" fmla="*/ 5 w 11"/>
                  <a:gd name="T23" fmla="*/ 11 h 11"/>
                  <a:gd name="T24" fmla="*/ 8 w 11"/>
                  <a:gd name="T25" fmla="*/ 9 h 11"/>
                  <a:gd name="T26" fmla="*/ 11 w 11"/>
                  <a:gd name="T27" fmla="*/ 5 h 11"/>
                  <a:gd name="T28" fmla="*/ 11 w 11"/>
                  <a:gd name="T29" fmla="*/ 5 h 11"/>
                  <a:gd name="T30" fmla="*/ 9 w 11"/>
                  <a:gd name="T31" fmla="*/ 2 h 11"/>
                  <a:gd name="T32" fmla="*/ 6 w 11"/>
                  <a:gd name="T33" fmla="*/ 0 h 11"/>
                  <a:gd name="T34" fmla="*/ 6 w 11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11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7" name="Freeform 10889">
                <a:extLst>
                  <a:ext uri="{FF2B5EF4-FFF2-40B4-BE49-F238E27FC236}">
                    <a16:creationId xmlns:a16="http://schemas.microsoft.com/office/drawing/2014/main" id="{4032A313-3543-4B22-9FBD-1D40A04EA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78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8" name="Freeform 10890">
                <a:extLst>
                  <a:ext uri="{FF2B5EF4-FFF2-40B4-BE49-F238E27FC236}">
                    <a16:creationId xmlns:a16="http://schemas.microsoft.com/office/drawing/2014/main" id="{9A62013A-9674-4597-A7E1-91D975148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772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1 h 13"/>
                  <a:gd name="T16" fmla="*/ 11 w 14"/>
                  <a:gd name="T17" fmla="*/ 3 h 13"/>
                  <a:gd name="T18" fmla="*/ 12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2 w 14"/>
                  <a:gd name="T25" fmla="*/ 10 h 13"/>
                  <a:gd name="T26" fmla="*/ 11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10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9" name="Freeform 10891">
                <a:extLst>
                  <a:ext uri="{FF2B5EF4-FFF2-40B4-BE49-F238E27FC236}">
                    <a16:creationId xmlns:a16="http://schemas.microsoft.com/office/drawing/2014/main" id="{D997A1EA-C300-429E-B0E6-A57CBA99E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77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3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9 h 11"/>
                  <a:gd name="T12" fmla="*/ 2 w 9"/>
                  <a:gd name="T13" fmla="*/ 11 h 11"/>
                  <a:gd name="T14" fmla="*/ 2 w 9"/>
                  <a:gd name="T15" fmla="*/ 11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8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6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0" name="Freeform 10892">
                <a:extLst>
                  <a:ext uri="{FF2B5EF4-FFF2-40B4-BE49-F238E27FC236}">
                    <a16:creationId xmlns:a16="http://schemas.microsoft.com/office/drawing/2014/main" id="{779D26E6-9D84-4DA3-BC84-32D3EDA23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77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1" name="Freeform 10893">
                <a:extLst>
                  <a:ext uri="{FF2B5EF4-FFF2-40B4-BE49-F238E27FC236}">
                    <a16:creationId xmlns:a16="http://schemas.microsoft.com/office/drawing/2014/main" id="{A09CCA8C-E2A4-4D97-8103-A9D62C61D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802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1 w 13"/>
                  <a:gd name="T5" fmla="*/ 3 h 13"/>
                  <a:gd name="T6" fmla="*/ 3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0 h 13"/>
                  <a:gd name="T28" fmla="*/ 9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3 w 13"/>
                  <a:gd name="T37" fmla="*/ 10 h 13"/>
                  <a:gd name="T38" fmla="*/ 1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2" name="Freeform 10894">
                <a:extLst>
                  <a:ext uri="{FF2B5EF4-FFF2-40B4-BE49-F238E27FC236}">
                    <a16:creationId xmlns:a16="http://schemas.microsoft.com/office/drawing/2014/main" id="{3879F862-F043-446C-BECB-78E05784F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80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3" name="Freeform 10895">
                <a:extLst>
                  <a:ext uri="{FF2B5EF4-FFF2-40B4-BE49-F238E27FC236}">
                    <a16:creationId xmlns:a16="http://schemas.microsoft.com/office/drawing/2014/main" id="{B7624352-DDE4-463F-B0DD-5074080DF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8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4" name="Freeform 10896">
                <a:extLst>
                  <a:ext uri="{FF2B5EF4-FFF2-40B4-BE49-F238E27FC236}">
                    <a16:creationId xmlns:a16="http://schemas.microsoft.com/office/drawing/2014/main" id="{42C6DA2B-127D-41F6-9390-1F934D07A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2826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5" name="Freeform 10897">
                <a:extLst>
                  <a:ext uri="{FF2B5EF4-FFF2-40B4-BE49-F238E27FC236}">
                    <a16:creationId xmlns:a16="http://schemas.microsoft.com/office/drawing/2014/main" id="{5D5E9110-C86F-4AC4-8FDE-CA449CBF4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829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7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6" name="Freeform 10898">
                <a:extLst>
                  <a:ext uri="{FF2B5EF4-FFF2-40B4-BE49-F238E27FC236}">
                    <a16:creationId xmlns:a16="http://schemas.microsoft.com/office/drawing/2014/main" id="{C81C230D-9D5A-43DB-8660-259B3A72C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2826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7" name="Freeform 10899">
                <a:extLst>
                  <a:ext uri="{FF2B5EF4-FFF2-40B4-BE49-F238E27FC236}">
                    <a16:creationId xmlns:a16="http://schemas.microsoft.com/office/drawing/2014/main" id="{741365A5-3848-4826-B625-9CA2DB0D0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863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2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11 h 14"/>
                  <a:gd name="T26" fmla="*/ 11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2 w 12"/>
                  <a:gd name="T37" fmla="*/ 12 h 14"/>
                  <a:gd name="T38" fmla="*/ 0 w 12"/>
                  <a:gd name="T39" fmla="*/ 11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8" name="Freeform 10900">
                <a:extLst>
                  <a:ext uri="{FF2B5EF4-FFF2-40B4-BE49-F238E27FC236}">
                    <a16:creationId xmlns:a16="http://schemas.microsoft.com/office/drawing/2014/main" id="{2DD63E14-5946-40EE-8EB1-70A3E3C0C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866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2 h 9"/>
                  <a:gd name="T6" fmla="*/ 8 w 9"/>
                  <a:gd name="T7" fmla="*/ 3 h 9"/>
                  <a:gd name="T8" fmla="*/ 8 w 9"/>
                  <a:gd name="T9" fmla="*/ 3 h 9"/>
                  <a:gd name="T10" fmla="*/ 6 w 9"/>
                  <a:gd name="T11" fmla="*/ 8 h 9"/>
                  <a:gd name="T12" fmla="*/ 2 w 9"/>
                  <a:gd name="T13" fmla="*/ 9 h 9"/>
                  <a:gd name="T14" fmla="*/ 2 w 9"/>
                  <a:gd name="T15" fmla="*/ 9 h 9"/>
                  <a:gd name="T16" fmla="*/ 0 w 9"/>
                  <a:gd name="T17" fmla="*/ 8 h 9"/>
                  <a:gd name="T18" fmla="*/ 0 w 9"/>
                  <a:gd name="T19" fmla="*/ 8 h 9"/>
                  <a:gd name="T20" fmla="*/ 3 w 9"/>
                  <a:gd name="T21" fmla="*/ 9 h 9"/>
                  <a:gd name="T22" fmla="*/ 3 w 9"/>
                  <a:gd name="T23" fmla="*/ 9 h 9"/>
                  <a:gd name="T24" fmla="*/ 8 w 9"/>
                  <a:gd name="T25" fmla="*/ 8 h 9"/>
                  <a:gd name="T26" fmla="*/ 9 w 9"/>
                  <a:gd name="T27" fmla="*/ 5 h 9"/>
                  <a:gd name="T28" fmla="*/ 9 w 9"/>
                  <a:gd name="T29" fmla="*/ 5 h 9"/>
                  <a:gd name="T30" fmla="*/ 8 w 9"/>
                  <a:gd name="T31" fmla="*/ 2 h 9"/>
                  <a:gd name="T32" fmla="*/ 5 w 9"/>
                  <a:gd name="T33" fmla="*/ 0 h 9"/>
                  <a:gd name="T34" fmla="*/ 5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9" name="Freeform 10901">
                <a:extLst>
                  <a:ext uri="{FF2B5EF4-FFF2-40B4-BE49-F238E27FC236}">
                    <a16:creationId xmlns:a16="http://schemas.microsoft.com/office/drawing/2014/main" id="{B53A6CDD-7A69-4079-98D3-FF84524C0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86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2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2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0" name="Freeform 10902">
                <a:extLst>
                  <a:ext uri="{FF2B5EF4-FFF2-40B4-BE49-F238E27FC236}">
                    <a16:creationId xmlns:a16="http://schemas.microsoft.com/office/drawing/2014/main" id="{EBEC83DE-2C51-4BDD-9C7C-14CBF3B4F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847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3 h 13"/>
                  <a:gd name="T6" fmla="*/ 3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11 w 14"/>
                  <a:gd name="T15" fmla="*/ 0 h 13"/>
                  <a:gd name="T16" fmla="*/ 12 w 14"/>
                  <a:gd name="T17" fmla="*/ 1 h 13"/>
                  <a:gd name="T18" fmla="*/ 14 w 14"/>
                  <a:gd name="T19" fmla="*/ 3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0 h 13"/>
                  <a:gd name="T28" fmla="*/ 11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3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11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881" name="Group 11104">
              <a:extLst>
                <a:ext uri="{FF2B5EF4-FFF2-40B4-BE49-F238E27FC236}">
                  <a16:creationId xmlns:a16="http://schemas.microsoft.com/office/drawing/2014/main" id="{62C9F7DD-7E79-405F-BBF9-F29112E046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4" y="2499"/>
              <a:ext cx="961" cy="490"/>
              <a:chOff x="844" y="2499"/>
              <a:chExt cx="961" cy="490"/>
            </a:xfrm>
          </p:grpSpPr>
          <p:sp>
            <p:nvSpPr>
              <p:cNvPr id="57431" name="Freeform 10904">
                <a:extLst>
                  <a:ext uri="{FF2B5EF4-FFF2-40B4-BE49-F238E27FC236}">
                    <a16:creationId xmlns:a16="http://schemas.microsoft.com/office/drawing/2014/main" id="{F397BAEB-28E4-4CC5-A061-09CE0013D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848"/>
                <a:ext cx="11" cy="11"/>
              </a:xfrm>
              <a:custGeom>
                <a:avLst/>
                <a:gdLst>
                  <a:gd name="T0" fmla="*/ 6 w 11"/>
                  <a:gd name="T1" fmla="*/ 0 h 11"/>
                  <a:gd name="T2" fmla="*/ 6 w 11"/>
                  <a:gd name="T3" fmla="*/ 0 h 11"/>
                  <a:gd name="T4" fmla="*/ 8 w 11"/>
                  <a:gd name="T5" fmla="*/ 2 h 11"/>
                  <a:gd name="T6" fmla="*/ 8 w 11"/>
                  <a:gd name="T7" fmla="*/ 3 h 11"/>
                  <a:gd name="T8" fmla="*/ 8 w 11"/>
                  <a:gd name="T9" fmla="*/ 3 h 11"/>
                  <a:gd name="T10" fmla="*/ 6 w 11"/>
                  <a:gd name="T11" fmla="*/ 8 h 11"/>
                  <a:gd name="T12" fmla="*/ 3 w 11"/>
                  <a:gd name="T13" fmla="*/ 9 h 11"/>
                  <a:gd name="T14" fmla="*/ 3 w 11"/>
                  <a:gd name="T15" fmla="*/ 9 h 11"/>
                  <a:gd name="T16" fmla="*/ 0 w 11"/>
                  <a:gd name="T17" fmla="*/ 9 h 11"/>
                  <a:gd name="T18" fmla="*/ 0 w 11"/>
                  <a:gd name="T19" fmla="*/ 9 h 11"/>
                  <a:gd name="T20" fmla="*/ 5 w 11"/>
                  <a:gd name="T21" fmla="*/ 11 h 11"/>
                  <a:gd name="T22" fmla="*/ 5 w 11"/>
                  <a:gd name="T23" fmla="*/ 11 h 11"/>
                  <a:gd name="T24" fmla="*/ 8 w 11"/>
                  <a:gd name="T25" fmla="*/ 9 h 11"/>
                  <a:gd name="T26" fmla="*/ 11 w 11"/>
                  <a:gd name="T27" fmla="*/ 5 h 11"/>
                  <a:gd name="T28" fmla="*/ 11 w 11"/>
                  <a:gd name="T29" fmla="*/ 5 h 11"/>
                  <a:gd name="T30" fmla="*/ 9 w 11"/>
                  <a:gd name="T31" fmla="*/ 2 h 11"/>
                  <a:gd name="T32" fmla="*/ 6 w 11"/>
                  <a:gd name="T33" fmla="*/ 0 h 11"/>
                  <a:gd name="T34" fmla="*/ 6 w 11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11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2" name="Freeform 10905">
                <a:extLst>
                  <a:ext uri="{FF2B5EF4-FFF2-40B4-BE49-F238E27FC236}">
                    <a16:creationId xmlns:a16="http://schemas.microsoft.com/office/drawing/2014/main" id="{1662EDD8-DE1E-479F-84A3-3608061BA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84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3" name="Freeform 10906">
                <a:extLst>
                  <a:ext uri="{FF2B5EF4-FFF2-40B4-BE49-F238E27FC236}">
                    <a16:creationId xmlns:a16="http://schemas.microsoft.com/office/drawing/2014/main" id="{5F5EDB9B-DBBE-4427-A67B-4E7B5D90D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884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3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11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1 h 14"/>
                  <a:gd name="T28" fmla="*/ 11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3 w 14"/>
                  <a:gd name="T37" fmla="*/ 11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1"/>
                    </a:lnTo>
                    <a:lnTo>
                      <a:pt x="11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4" name="Freeform 10907">
                <a:extLst>
                  <a:ext uri="{FF2B5EF4-FFF2-40B4-BE49-F238E27FC236}">
                    <a16:creationId xmlns:a16="http://schemas.microsoft.com/office/drawing/2014/main" id="{CFE4BBA5-517B-414B-845C-90EC43B85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886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1 h 10"/>
                  <a:gd name="T6" fmla="*/ 8 w 11"/>
                  <a:gd name="T7" fmla="*/ 4 h 10"/>
                  <a:gd name="T8" fmla="*/ 8 w 11"/>
                  <a:gd name="T9" fmla="*/ 4 h 10"/>
                  <a:gd name="T10" fmla="*/ 6 w 11"/>
                  <a:gd name="T11" fmla="*/ 7 h 10"/>
                  <a:gd name="T12" fmla="*/ 3 w 11"/>
                  <a:gd name="T13" fmla="*/ 9 h 10"/>
                  <a:gd name="T14" fmla="*/ 3 w 11"/>
                  <a:gd name="T15" fmla="*/ 9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9 w 11"/>
                  <a:gd name="T25" fmla="*/ 9 h 10"/>
                  <a:gd name="T26" fmla="*/ 11 w 11"/>
                  <a:gd name="T27" fmla="*/ 4 h 10"/>
                  <a:gd name="T28" fmla="*/ 11 w 11"/>
                  <a:gd name="T29" fmla="*/ 4 h 10"/>
                  <a:gd name="T30" fmla="*/ 9 w 11"/>
                  <a:gd name="T31" fmla="*/ 1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9" y="9"/>
                    </a:lnTo>
                    <a:lnTo>
                      <a:pt x="11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5" name="Freeform 10908">
                <a:extLst>
                  <a:ext uri="{FF2B5EF4-FFF2-40B4-BE49-F238E27FC236}">
                    <a16:creationId xmlns:a16="http://schemas.microsoft.com/office/drawing/2014/main" id="{03688773-52D2-4549-B986-04A9DD74D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88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6" name="Freeform 10909">
                <a:extLst>
                  <a:ext uri="{FF2B5EF4-FFF2-40B4-BE49-F238E27FC236}">
                    <a16:creationId xmlns:a16="http://schemas.microsoft.com/office/drawing/2014/main" id="{779456E7-683A-4DC2-AA7C-D0E930FE8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829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3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0 w 13"/>
                  <a:gd name="T17" fmla="*/ 1 h 13"/>
                  <a:gd name="T18" fmla="*/ 12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2 w 13"/>
                  <a:gd name="T25" fmla="*/ 9 h 13"/>
                  <a:gd name="T26" fmla="*/ 10 w 13"/>
                  <a:gd name="T27" fmla="*/ 10 h 13"/>
                  <a:gd name="T28" fmla="*/ 9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2 h 13"/>
                  <a:gd name="T36" fmla="*/ 1 w 13"/>
                  <a:gd name="T37" fmla="*/ 10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7" name="Freeform 10910">
                <a:extLst>
                  <a:ext uri="{FF2B5EF4-FFF2-40B4-BE49-F238E27FC236}">
                    <a16:creationId xmlns:a16="http://schemas.microsoft.com/office/drawing/2014/main" id="{CB921E18-1EFB-40A6-B1A9-228436043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83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8" name="Freeform 10911">
                <a:extLst>
                  <a:ext uri="{FF2B5EF4-FFF2-40B4-BE49-F238E27FC236}">
                    <a16:creationId xmlns:a16="http://schemas.microsoft.com/office/drawing/2014/main" id="{8F931E27-2C7F-43FF-9B6A-B311EC5BE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82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9" name="Freeform 10912">
                <a:extLst>
                  <a:ext uri="{FF2B5EF4-FFF2-40B4-BE49-F238E27FC236}">
                    <a16:creationId xmlns:a16="http://schemas.microsoft.com/office/drawing/2014/main" id="{44DE1913-7837-433E-991E-EF7135585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793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3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0 w 13"/>
                  <a:gd name="T17" fmla="*/ 1 h 13"/>
                  <a:gd name="T18" fmla="*/ 12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2 w 13"/>
                  <a:gd name="T25" fmla="*/ 9 h 13"/>
                  <a:gd name="T26" fmla="*/ 10 w 13"/>
                  <a:gd name="T27" fmla="*/ 10 h 13"/>
                  <a:gd name="T28" fmla="*/ 9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2 h 13"/>
                  <a:gd name="T36" fmla="*/ 1 w 13"/>
                  <a:gd name="T37" fmla="*/ 10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0" name="Freeform 10913">
                <a:extLst>
                  <a:ext uri="{FF2B5EF4-FFF2-40B4-BE49-F238E27FC236}">
                    <a16:creationId xmlns:a16="http://schemas.microsoft.com/office/drawing/2014/main" id="{08B7675B-22F3-4372-8521-9918C284B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79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1" name="Freeform 10914">
                <a:extLst>
                  <a:ext uri="{FF2B5EF4-FFF2-40B4-BE49-F238E27FC236}">
                    <a16:creationId xmlns:a16="http://schemas.microsoft.com/office/drawing/2014/main" id="{C59A07F8-6481-4E51-81E2-1C34B26FB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79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2" name="Freeform 10915">
                <a:extLst>
                  <a:ext uri="{FF2B5EF4-FFF2-40B4-BE49-F238E27FC236}">
                    <a16:creationId xmlns:a16="http://schemas.microsoft.com/office/drawing/2014/main" id="{120BCE38-B130-45B4-B3A7-305E9A626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763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0 h 13"/>
                  <a:gd name="T28" fmla="*/ 9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1 w 13"/>
                  <a:gd name="T37" fmla="*/ 10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3" name="Freeform 10916">
                <a:extLst>
                  <a:ext uri="{FF2B5EF4-FFF2-40B4-BE49-F238E27FC236}">
                    <a16:creationId xmlns:a16="http://schemas.microsoft.com/office/drawing/2014/main" id="{2921122F-0203-49E1-828E-697E9E381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76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4" name="Freeform 10917">
                <a:extLst>
                  <a:ext uri="{FF2B5EF4-FFF2-40B4-BE49-F238E27FC236}">
                    <a16:creationId xmlns:a16="http://schemas.microsoft.com/office/drawing/2014/main" id="{3EED5A2F-BE69-42DA-8C90-716691575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76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5" name="Freeform 10918">
                <a:extLst>
                  <a:ext uri="{FF2B5EF4-FFF2-40B4-BE49-F238E27FC236}">
                    <a16:creationId xmlns:a16="http://schemas.microsoft.com/office/drawing/2014/main" id="{3432A067-AEDC-4B43-8E1D-A46C8493B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802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4 h 13"/>
                  <a:gd name="T6" fmla="*/ 3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11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0 h 13"/>
                  <a:gd name="T28" fmla="*/ 11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3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11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6" name="Freeform 10919">
                <a:extLst>
                  <a:ext uri="{FF2B5EF4-FFF2-40B4-BE49-F238E27FC236}">
                    <a16:creationId xmlns:a16="http://schemas.microsoft.com/office/drawing/2014/main" id="{F6E95A87-61F7-41A4-A461-E7398EEF6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803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2 h 11"/>
                  <a:gd name="T6" fmla="*/ 6 w 9"/>
                  <a:gd name="T7" fmla="*/ 5 h 11"/>
                  <a:gd name="T8" fmla="*/ 6 w 9"/>
                  <a:gd name="T9" fmla="*/ 5 h 11"/>
                  <a:gd name="T10" fmla="*/ 4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4 w 9"/>
                  <a:gd name="T33" fmla="*/ 0 h 11"/>
                  <a:gd name="T34" fmla="*/ 4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7" name="Freeform 10920">
                <a:extLst>
                  <a:ext uri="{FF2B5EF4-FFF2-40B4-BE49-F238E27FC236}">
                    <a16:creationId xmlns:a16="http://schemas.microsoft.com/office/drawing/2014/main" id="{63E02BAA-BBAA-47FB-892A-89470B6CC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28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8" name="Freeform 10921">
                <a:extLst>
                  <a:ext uri="{FF2B5EF4-FFF2-40B4-BE49-F238E27FC236}">
                    <a16:creationId xmlns:a16="http://schemas.microsoft.com/office/drawing/2014/main" id="{8EB6CF64-9DF9-4163-83D3-B35167F5D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772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0 h 13"/>
                  <a:gd name="T28" fmla="*/ 9 w 14"/>
                  <a:gd name="T29" fmla="*/ 12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2 h 13"/>
                  <a:gd name="T36" fmla="*/ 2 w 14"/>
                  <a:gd name="T37" fmla="*/ 10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9" name="Freeform 10922">
                <a:extLst>
                  <a:ext uri="{FF2B5EF4-FFF2-40B4-BE49-F238E27FC236}">
                    <a16:creationId xmlns:a16="http://schemas.microsoft.com/office/drawing/2014/main" id="{6A90B8CF-05BD-45E0-8D5C-8CF2902B9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77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0" name="Freeform 10923">
                <a:extLst>
                  <a:ext uri="{FF2B5EF4-FFF2-40B4-BE49-F238E27FC236}">
                    <a16:creationId xmlns:a16="http://schemas.microsoft.com/office/drawing/2014/main" id="{D42D296D-FBE2-4D9C-BA17-EAF382B86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77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1" name="Freeform 10924">
                <a:extLst>
                  <a:ext uri="{FF2B5EF4-FFF2-40B4-BE49-F238E27FC236}">
                    <a16:creationId xmlns:a16="http://schemas.microsoft.com/office/drawing/2014/main" id="{92DD4756-F6C8-43A5-8FD9-4D0570F6D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692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2 w 14"/>
                  <a:gd name="T5" fmla="*/ 5 h 14"/>
                  <a:gd name="T6" fmla="*/ 3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11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11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3 w 14"/>
                  <a:gd name="T37" fmla="*/ 12 h 14"/>
                  <a:gd name="T38" fmla="*/ 2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2" name="Freeform 10925">
                <a:extLst>
                  <a:ext uri="{FF2B5EF4-FFF2-40B4-BE49-F238E27FC236}">
                    <a16:creationId xmlns:a16="http://schemas.microsoft.com/office/drawing/2014/main" id="{96E7DC05-9897-4E49-A0C3-A9D2895D2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694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1 h 10"/>
                  <a:gd name="T6" fmla="*/ 8 w 11"/>
                  <a:gd name="T7" fmla="*/ 4 h 10"/>
                  <a:gd name="T8" fmla="*/ 8 w 11"/>
                  <a:gd name="T9" fmla="*/ 4 h 10"/>
                  <a:gd name="T10" fmla="*/ 6 w 11"/>
                  <a:gd name="T11" fmla="*/ 7 h 10"/>
                  <a:gd name="T12" fmla="*/ 3 w 11"/>
                  <a:gd name="T13" fmla="*/ 9 h 10"/>
                  <a:gd name="T14" fmla="*/ 3 w 11"/>
                  <a:gd name="T15" fmla="*/ 9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8 w 11"/>
                  <a:gd name="T25" fmla="*/ 9 h 10"/>
                  <a:gd name="T26" fmla="*/ 11 w 11"/>
                  <a:gd name="T27" fmla="*/ 6 h 10"/>
                  <a:gd name="T28" fmla="*/ 11 w 11"/>
                  <a:gd name="T29" fmla="*/ 6 h 10"/>
                  <a:gd name="T30" fmla="*/ 9 w 11"/>
                  <a:gd name="T31" fmla="*/ 3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3" name="Freeform 10926">
                <a:extLst>
                  <a:ext uri="{FF2B5EF4-FFF2-40B4-BE49-F238E27FC236}">
                    <a16:creationId xmlns:a16="http://schemas.microsoft.com/office/drawing/2014/main" id="{7F51237F-DB2D-4EC1-A222-03150575A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69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4" name="Freeform 10927">
                <a:extLst>
                  <a:ext uri="{FF2B5EF4-FFF2-40B4-BE49-F238E27FC236}">
                    <a16:creationId xmlns:a16="http://schemas.microsoft.com/office/drawing/2014/main" id="{D27B797A-1202-401B-A075-E2ABD330D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662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3 h 14"/>
                  <a:gd name="T6" fmla="*/ 2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3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1 h 14"/>
                  <a:gd name="T28" fmla="*/ 9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5" name="Freeform 10928">
                <a:extLst>
                  <a:ext uri="{FF2B5EF4-FFF2-40B4-BE49-F238E27FC236}">
                    <a16:creationId xmlns:a16="http://schemas.microsoft.com/office/drawing/2014/main" id="{68F830F2-DC20-44B6-8AFB-18C616B85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66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6" name="Freeform 10929">
                <a:extLst>
                  <a:ext uri="{FF2B5EF4-FFF2-40B4-BE49-F238E27FC236}">
                    <a16:creationId xmlns:a16="http://schemas.microsoft.com/office/drawing/2014/main" id="{051B1E95-FCF8-43B5-8CBA-C0D55FD61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66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7" name="Freeform 10930">
                <a:extLst>
                  <a:ext uri="{FF2B5EF4-FFF2-40B4-BE49-F238E27FC236}">
                    <a16:creationId xmlns:a16="http://schemas.microsoft.com/office/drawing/2014/main" id="{09357F1E-6202-47AF-AF38-2BF77B49D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815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8" name="Freeform 10931">
                <a:extLst>
                  <a:ext uri="{FF2B5EF4-FFF2-40B4-BE49-F238E27FC236}">
                    <a16:creationId xmlns:a16="http://schemas.microsoft.com/office/drawing/2014/main" id="{FCD56D82-BCFE-461A-8692-025B70750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281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9" name="Freeform 10932">
                <a:extLst>
                  <a:ext uri="{FF2B5EF4-FFF2-40B4-BE49-F238E27FC236}">
                    <a16:creationId xmlns:a16="http://schemas.microsoft.com/office/drawing/2014/main" id="{331D2863-0894-4594-88E2-7583C9537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81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0" name="Freeform 10933">
                <a:extLst>
                  <a:ext uri="{FF2B5EF4-FFF2-40B4-BE49-F238E27FC236}">
                    <a16:creationId xmlns:a16="http://schemas.microsoft.com/office/drawing/2014/main" id="{2D7F8776-DE34-4CB3-AE92-D505130FE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827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3 h 14"/>
                  <a:gd name="T8" fmla="*/ 3 w 14"/>
                  <a:gd name="T9" fmla="*/ 2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2 h 14"/>
                  <a:gd name="T16" fmla="*/ 11 w 14"/>
                  <a:gd name="T17" fmla="*/ 3 h 14"/>
                  <a:gd name="T18" fmla="*/ 12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2 w 14"/>
                  <a:gd name="T25" fmla="*/ 11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3 w 14"/>
                  <a:gd name="T35" fmla="*/ 14 h 14"/>
                  <a:gd name="T36" fmla="*/ 2 w 14"/>
                  <a:gd name="T37" fmla="*/ 12 h 14"/>
                  <a:gd name="T38" fmla="*/ 0 w 14"/>
                  <a:gd name="T39" fmla="*/ 11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4" y="8"/>
                    </a:lnTo>
                    <a:lnTo>
                      <a:pt x="12" y="11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1" name="Freeform 10934">
                <a:extLst>
                  <a:ext uri="{FF2B5EF4-FFF2-40B4-BE49-F238E27FC236}">
                    <a16:creationId xmlns:a16="http://schemas.microsoft.com/office/drawing/2014/main" id="{2A5E0B84-B534-4713-A585-295AC05B4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283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3 h 11"/>
                  <a:gd name="T8" fmla="*/ 8 w 9"/>
                  <a:gd name="T9" fmla="*/ 3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8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2" name="Freeform 10935">
                <a:extLst>
                  <a:ext uri="{FF2B5EF4-FFF2-40B4-BE49-F238E27FC236}">
                    <a16:creationId xmlns:a16="http://schemas.microsoft.com/office/drawing/2014/main" id="{3D13F889-3BC6-48F0-AE15-229535AF4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82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3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3" name="Freeform 10936">
                <a:extLst>
                  <a:ext uri="{FF2B5EF4-FFF2-40B4-BE49-F238E27FC236}">
                    <a16:creationId xmlns:a16="http://schemas.microsoft.com/office/drawing/2014/main" id="{24DEC4CE-785F-4145-AF37-E9DBE3095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872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1 w 13"/>
                  <a:gd name="T5" fmla="*/ 5 h 14"/>
                  <a:gd name="T6" fmla="*/ 3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10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2 h 14"/>
                  <a:gd name="T28" fmla="*/ 10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3 w 13"/>
                  <a:gd name="T37" fmla="*/ 12 h 14"/>
                  <a:gd name="T38" fmla="*/ 1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4" name="Freeform 10937">
                <a:extLst>
                  <a:ext uri="{FF2B5EF4-FFF2-40B4-BE49-F238E27FC236}">
                    <a16:creationId xmlns:a16="http://schemas.microsoft.com/office/drawing/2014/main" id="{2CF1C80A-BA34-4D93-B0FF-ED3A99113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2874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6 w 10"/>
                  <a:gd name="T3" fmla="*/ 0 h 10"/>
                  <a:gd name="T4" fmla="*/ 7 w 10"/>
                  <a:gd name="T5" fmla="*/ 1 h 10"/>
                  <a:gd name="T6" fmla="*/ 7 w 10"/>
                  <a:gd name="T7" fmla="*/ 4 h 10"/>
                  <a:gd name="T8" fmla="*/ 7 w 10"/>
                  <a:gd name="T9" fmla="*/ 4 h 10"/>
                  <a:gd name="T10" fmla="*/ 6 w 10"/>
                  <a:gd name="T11" fmla="*/ 7 h 10"/>
                  <a:gd name="T12" fmla="*/ 3 w 10"/>
                  <a:gd name="T13" fmla="*/ 9 h 10"/>
                  <a:gd name="T14" fmla="*/ 3 w 10"/>
                  <a:gd name="T15" fmla="*/ 9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4 h 10"/>
                  <a:gd name="T28" fmla="*/ 10 w 10"/>
                  <a:gd name="T29" fmla="*/ 4 h 10"/>
                  <a:gd name="T30" fmla="*/ 9 w 10"/>
                  <a:gd name="T31" fmla="*/ 1 h 10"/>
                  <a:gd name="T32" fmla="*/ 6 w 10"/>
                  <a:gd name="T33" fmla="*/ 0 h 10"/>
                  <a:gd name="T34" fmla="*/ 6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5" name="Freeform 10938">
                <a:extLst>
                  <a:ext uri="{FF2B5EF4-FFF2-40B4-BE49-F238E27FC236}">
                    <a16:creationId xmlns:a16="http://schemas.microsoft.com/office/drawing/2014/main" id="{DC593996-9FD7-4C2F-94A1-AA7CDCF08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287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6" name="Freeform 10939">
                <a:extLst>
                  <a:ext uri="{FF2B5EF4-FFF2-40B4-BE49-F238E27FC236}">
                    <a16:creationId xmlns:a16="http://schemas.microsoft.com/office/drawing/2014/main" id="{3C07C561-6611-41D8-9716-DDC4301C9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887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2 h 14"/>
                  <a:gd name="T8" fmla="*/ 3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2 w 14"/>
                  <a:gd name="T25" fmla="*/ 9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3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8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7" name="Freeform 10940">
                <a:extLst>
                  <a:ext uri="{FF2B5EF4-FFF2-40B4-BE49-F238E27FC236}">
                    <a16:creationId xmlns:a16="http://schemas.microsoft.com/office/drawing/2014/main" id="{48B02A89-3C66-4AA6-BD81-840EE44EC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2889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8 w 9"/>
                  <a:gd name="T31" fmla="*/ 3 h 10"/>
                  <a:gd name="T32" fmla="*/ 5 w 9"/>
                  <a:gd name="T33" fmla="*/ 0 h 10"/>
                  <a:gd name="T34" fmla="*/ 5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8" name="Freeform 10941">
                <a:extLst>
                  <a:ext uri="{FF2B5EF4-FFF2-40B4-BE49-F238E27FC236}">
                    <a16:creationId xmlns:a16="http://schemas.microsoft.com/office/drawing/2014/main" id="{EF3504FD-3BBF-4FBF-9BA9-ADD2E2E6B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887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9" name="Freeform 10942">
                <a:extLst>
                  <a:ext uri="{FF2B5EF4-FFF2-40B4-BE49-F238E27FC236}">
                    <a16:creationId xmlns:a16="http://schemas.microsoft.com/office/drawing/2014/main" id="{1FBA200F-2FDF-437B-86BE-2E555722C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2943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1 w 13"/>
                  <a:gd name="T5" fmla="*/ 3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0 h 13"/>
                  <a:gd name="T28" fmla="*/ 9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1 w 13"/>
                  <a:gd name="T37" fmla="*/ 10 h 13"/>
                  <a:gd name="T38" fmla="*/ 1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0" name="Freeform 10943">
                <a:extLst>
                  <a:ext uri="{FF2B5EF4-FFF2-40B4-BE49-F238E27FC236}">
                    <a16:creationId xmlns:a16="http://schemas.microsoft.com/office/drawing/2014/main" id="{BAE41376-B771-4D57-AAF8-67D7AEC89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94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1" name="Freeform 10944">
                <a:extLst>
                  <a:ext uri="{FF2B5EF4-FFF2-40B4-BE49-F238E27FC236}">
                    <a16:creationId xmlns:a16="http://schemas.microsoft.com/office/drawing/2014/main" id="{2D7EB182-157B-41EF-8A16-C861C0657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94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2" name="Freeform 10945">
                <a:extLst>
                  <a:ext uri="{FF2B5EF4-FFF2-40B4-BE49-F238E27FC236}">
                    <a16:creationId xmlns:a16="http://schemas.microsoft.com/office/drawing/2014/main" id="{DDD2EB7E-633E-4E46-A49A-268A4FF64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976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11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11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3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3" name="Freeform 10946">
                <a:extLst>
                  <a:ext uri="{FF2B5EF4-FFF2-40B4-BE49-F238E27FC236}">
                    <a16:creationId xmlns:a16="http://schemas.microsoft.com/office/drawing/2014/main" id="{14AA581E-4F0B-49C9-9878-E684B4699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977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4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7 w 9"/>
                  <a:gd name="T31" fmla="*/ 3 h 11"/>
                  <a:gd name="T32" fmla="*/ 4 w 9"/>
                  <a:gd name="T33" fmla="*/ 0 h 11"/>
                  <a:gd name="T34" fmla="*/ 4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7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4" name="Freeform 10947">
                <a:extLst>
                  <a:ext uri="{FF2B5EF4-FFF2-40B4-BE49-F238E27FC236}">
                    <a16:creationId xmlns:a16="http://schemas.microsoft.com/office/drawing/2014/main" id="{F0B3DBE7-10C2-4A53-AF67-CCC498B93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297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5" name="Freeform 10948">
                <a:extLst>
                  <a:ext uri="{FF2B5EF4-FFF2-40B4-BE49-F238E27FC236}">
                    <a16:creationId xmlns:a16="http://schemas.microsoft.com/office/drawing/2014/main" id="{94C1F10E-F546-4D2D-93C6-8B5EB4F02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2838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1 h 13"/>
                  <a:gd name="T8" fmla="*/ 3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3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6" name="Freeform 10949">
                <a:extLst>
                  <a:ext uri="{FF2B5EF4-FFF2-40B4-BE49-F238E27FC236}">
                    <a16:creationId xmlns:a16="http://schemas.microsoft.com/office/drawing/2014/main" id="{DBF055A4-B4CF-4FBC-BE9F-379DF6116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839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8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7" name="Freeform 10950">
                <a:extLst>
                  <a:ext uri="{FF2B5EF4-FFF2-40B4-BE49-F238E27FC236}">
                    <a16:creationId xmlns:a16="http://schemas.microsoft.com/office/drawing/2014/main" id="{1673C9FC-FB4C-4F11-AFD0-37ADB2700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83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8" name="Freeform 10951">
                <a:extLst>
                  <a:ext uri="{FF2B5EF4-FFF2-40B4-BE49-F238E27FC236}">
                    <a16:creationId xmlns:a16="http://schemas.microsoft.com/office/drawing/2014/main" id="{74A59AE8-8978-4D3F-BF0E-6602B8D0E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869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2 w 14"/>
                  <a:gd name="T37" fmla="*/ 12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9" name="Freeform 10952">
                <a:extLst>
                  <a:ext uri="{FF2B5EF4-FFF2-40B4-BE49-F238E27FC236}">
                    <a16:creationId xmlns:a16="http://schemas.microsoft.com/office/drawing/2014/main" id="{59B0D6EF-F754-49DD-9F16-13728E129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87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0" name="Freeform 10953">
                <a:extLst>
                  <a:ext uri="{FF2B5EF4-FFF2-40B4-BE49-F238E27FC236}">
                    <a16:creationId xmlns:a16="http://schemas.microsoft.com/office/drawing/2014/main" id="{0BDC871E-27A2-4B26-9217-0F8DD0E53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86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1" name="Freeform 10954">
                <a:extLst>
                  <a:ext uri="{FF2B5EF4-FFF2-40B4-BE49-F238E27FC236}">
                    <a16:creationId xmlns:a16="http://schemas.microsoft.com/office/drawing/2014/main" id="{62E0BE05-B769-48C9-BDAD-4A81C1BFA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2766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3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2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2 w 13"/>
                  <a:gd name="T25" fmla="*/ 9 h 13"/>
                  <a:gd name="T26" fmla="*/ 12 w 13"/>
                  <a:gd name="T27" fmla="*/ 10 h 13"/>
                  <a:gd name="T28" fmla="*/ 9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2 h 13"/>
                  <a:gd name="T36" fmla="*/ 1 w 13"/>
                  <a:gd name="T37" fmla="*/ 10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2" name="Freeform 10955">
                <a:extLst>
                  <a:ext uri="{FF2B5EF4-FFF2-40B4-BE49-F238E27FC236}">
                    <a16:creationId xmlns:a16="http://schemas.microsoft.com/office/drawing/2014/main" id="{57975098-4EBB-43E8-847C-1F385A6A4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2767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3" name="Freeform 10956">
                <a:extLst>
                  <a:ext uri="{FF2B5EF4-FFF2-40B4-BE49-F238E27FC236}">
                    <a16:creationId xmlns:a16="http://schemas.microsoft.com/office/drawing/2014/main" id="{8B4FC46F-E793-45CD-9D93-79D58DEEA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276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4" name="Freeform 10957">
                <a:extLst>
                  <a:ext uri="{FF2B5EF4-FFF2-40B4-BE49-F238E27FC236}">
                    <a16:creationId xmlns:a16="http://schemas.microsoft.com/office/drawing/2014/main" id="{7D83ED30-0DD2-4E52-87A3-D9A671433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503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1 w 13"/>
                  <a:gd name="T5" fmla="*/ 3 h 14"/>
                  <a:gd name="T6" fmla="*/ 3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10 w 13"/>
                  <a:gd name="T15" fmla="*/ 0 h 14"/>
                  <a:gd name="T16" fmla="*/ 12 w 13"/>
                  <a:gd name="T17" fmla="*/ 2 h 14"/>
                  <a:gd name="T18" fmla="*/ 13 w 13"/>
                  <a:gd name="T19" fmla="*/ 3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1 h 14"/>
                  <a:gd name="T28" fmla="*/ 10 w 13"/>
                  <a:gd name="T29" fmla="*/ 12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2 h 14"/>
                  <a:gd name="T36" fmla="*/ 3 w 13"/>
                  <a:gd name="T37" fmla="*/ 11 h 14"/>
                  <a:gd name="T38" fmla="*/ 1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1"/>
                    </a:lnTo>
                    <a:lnTo>
                      <a:pt x="10" y="12"/>
                    </a:lnTo>
                    <a:lnTo>
                      <a:pt x="7" y="14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5" name="Freeform 10958">
                <a:extLst>
                  <a:ext uri="{FF2B5EF4-FFF2-40B4-BE49-F238E27FC236}">
                    <a16:creationId xmlns:a16="http://schemas.microsoft.com/office/drawing/2014/main" id="{C210250D-EFAB-4838-A965-1F13447FE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2505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6 w 10"/>
                  <a:gd name="T3" fmla="*/ 0 h 10"/>
                  <a:gd name="T4" fmla="*/ 7 w 10"/>
                  <a:gd name="T5" fmla="*/ 1 h 10"/>
                  <a:gd name="T6" fmla="*/ 7 w 10"/>
                  <a:gd name="T7" fmla="*/ 3 h 10"/>
                  <a:gd name="T8" fmla="*/ 7 w 10"/>
                  <a:gd name="T9" fmla="*/ 3 h 10"/>
                  <a:gd name="T10" fmla="*/ 6 w 10"/>
                  <a:gd name="T11" fmla="*/ 7 h 10"/>
                  <a:gd name="T12" fmla="*/ 3 w 10"/>
                  <a:gd name="T13" fmla="*/ 9 h 10"/>
                  <a:gd name="T14" fmla="*/ 3 w 10"/>
                  <a:gd name="T15" fmla="*/ 9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4 h 10"/>
                  <a:gd name="T28" fmla="*/ 10 w 10"/>
                  <a:gd name="T29" fmla="*/ 4 h 10"/>
                  <a:gd name="T30" fmla="*/ 9 w 10"/>
                  <a:gd name="T31" fmla="*/ 1 h 10"/>
                  <a:gd name="T32" fmla="*/ 6 w 10"/>
                  <a:gd name="T33" fmla="*/ 0 h 10"/>
                  <a:gd name="T34" fmla="*/ 6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6" name="Freeform 10959">
                <a:extLst>
                  <a:ext uri="{FF2B5EF4-FFF2-40B4-BE49-F238E27FC236}">
                    <a16:creationId xmlns:a16="http://schemas.microsoft.com/office/drawing/2014/main" id="{0E289FC5-69F0-499C-8D64-27D80BD3E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50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7" name="Freeform 10960">
                <a:extLst>
                  <a:ext uri="{FF2B5EF4-FFF2-40B4-BE49-F238E27FC236}">
                    <a16:creationId xmlns:a16="http://schemas.microsoft.com/office/drawing/2014/main" id="{026DE9BA-0675-4563-BE8E-B30BD6FAB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526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8" name="Freeform 10961">
                <a:extLst>
                  <a:ext uri="{FF2B5EF4-FFF2-40B4-BE49-F238E27FC236}">
                    <a16:creationId xmlns:a16="http://schemas.microsoft.com/office/drawing/2014/main" id="{1F058B2E-7A57-4D41-9910-95176BFC8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529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7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9" name="Freeform 10962">
                <a:extLst>
                  <a:ext uri="{FF2B5EF4-FFF2-40B4-BE49-F238E27FC236}">
                    <a16:creationId xmlns:a16="http://schemas.microsoft.com/office/drawing/2014/main" id="{14BDA3DD-DD99-4D77-96C6-192886A6F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526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0" name="Freeform 10963">
                <a:extLst>
                  <a:ext uri="{FF2B5EF4-FFF2-40B4-BE49-F238E27FC236}">
                    <a16:creationId xmlns:a16="http://schemas.microsoft.com/office/drawing/2014/main" id="{6652C0B0-D417-4D02-B560-FB447946F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565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0 w 13"/>
                  <a:gd name="T17" fmla="*/ 1 h 13"/>
                  <a:gd name="T18" fmla="*/ 12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2 w 13"/>
                  <a:gd name="T25" fmla="*/ 9 h 13"/>
                  <a:gd name="T26" fmla="*/ 10 w 13"/>
                  <a:gd name="T27" fmla="*/ 12 h 13"/>
                  <a:gd name="T28" fmla="*/ 9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2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1" name="Freeform 10964">
                <a:extLst>
                  <a:ext uri="{FF2B5EF4-FFF2-40B4-BE49-F238E27FC236}">
                    <a16:creationId xmlns:a16="http://schemas.microsoft.com/office/drawing/2014/main" id="{1936A3A1-F07A-4DA4-9163-37C39441A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566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2" name="Freeform 10965">
                <a:extLst>
                  <a:ext uri="{FF2B5EF4-FFF2-40B4-BE49-F238E27FC236}">
                    <a16:creationId xmlns:a16="http://schemas.microsoft.com/office/drawing/2014/main" id="{4541DB54-BAB4-447A-9C79-BBB20D16B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56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3" name="Freeform 10966">
                <a:extLst>
                  <a:ext uri="{FF2B5EF4-FFF2-40B4-BE49-F238E27FC236}">
                    <a16:creationId xmlns:a16="http://schemas.microsoft.com/office/drawing/2014/main" id="{C669ECAC-841C-44F8-8468-112326E39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523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3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10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3 w 13"/>
                  <a:gd name="T37" fmla="*/ 12 h 13"/>
                  <a:gd name="T38" fmla="*/ 1 w 13"/>
                  <a:gd name="T39" fmla="*/ 10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4" name="Freeform 10967">
                <a:extLst>
                  <a:ext uri="{FF2B5EF4-FFF2-40B4-BE49-F238E27FC236}">
                    <a16:creationId xmlns:a16="http://schemas.microsoft.com/office/drawing/2014/main" id="{CC6CFBA9-5770-40C6-9D33-2FA422ADE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52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3 h 10"/>
                  <a:gd name="T8" fmla="*/ 7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7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5" name="Freeform 10968">
                <a:extLst>
                  <a:ext uri="{FF2B5EF4-FFF2-40B4-BE49-F238E27FC236}">
                    <a16:creationId xmlns:a16="http://schemas.microsoft.com/office/drawing/2014/main" id="{1934C257-E16A-4456-B962-9C2003857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523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6" name="Freeform 10969">
                <a:extLst>
                  <a:ext uri="{FF2B5EF4-FFF2-40B4-BE49-F238E27FC236}">
                    <a16:creationId xmlns:a16="http://schemas.microsoft.com/office/drawing/2014/main" id="{89EAE906-71FD-4E53-B23A-85C32446A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523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3 h 13"/>
                  <a:gd name="T6" fmla="*/ 2 w 14"/>
                  <a:gd name="T7" fmla="*/ 1 h 13"/>
                  <a:gd name="T8" fmla="*/ 3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3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1 w 14"/>
                  <a:gd name="T27" fmla="*/ 10 h 13"/>
                  <a:gd name="T28" fmla="*/ 9 w 14"/>
                  <a:gd name="T29" fmla="*/ 12 h 13"/>
                  <a:gd name="T30" fmla="*/ 6 w 14"/>
                  <a:gd name="T31" fmla="*/ 13 h 13"/>
                  <a:gd name="T32" fmla="*/ 6 w 14"/>
                  <a:gd name="T33" fmla="*/ 13 h 13"/>
                  <a:gd name="T34" fmla="*/ 3 w 14"/>
                  <a:gd name="T35" fmla="*/ 12 h 13"/>
                  <a:gd name="T36" fmla="*/ 2 w 14"/>
                  <a:gd name="T37" fmla="*/ 10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7" name="Freeform 10970">
                <a:extLst>
                  <a:ext uri="{FF2B5EF4-FFF2-40B4-BE49-F238E27FC236}">
                    <a16:creationId xmlns:a16="http://schemas.microsoft.com/office/drawing/2014/main" id="{7F4DE004-BC8D-43A9-AC62-B0BB0795C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52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3 h 11"/>
                  <a:gd name="T8" fmla="*/ 8 w 9"/>
                  <a:gd name="T9" fmla="*/ 3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8" name="Freeform 10971">
                <a:extLst>
                  <a:ext uri="{FF2B5EF4-FFF2-40B4-BE49-F238E27FC236}">
                    <a16:creationId xmlns:a16="http://schemas.microsoft.com/office/drawing/2014/main" id="{C8E3DD2B-D66C-4393-AEF5-ED76173FD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52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9" name="Freeform 10972">
                <a:extLst>
                  <a:ext uri="{FF2B5EF4-FFF2-40B4-BE49-F238E27FC236}">
                    <a16:creationId xmlns:a16="http://schemas.microsoft.com/office/drawing/2014/main" id="{7A97ABFE-C045-43A0-8AEC-2253E2EDA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539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3 h 14"/>
                  <a:gd name="T8" fmla="*/ 4 w 13"/>
                  <a:gd name="T9" fmla="*/ 2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2 h 14"/>
                  <a:gd name="T16" fmla="*/ 12 w 13"/>
                  <a:gd name="T17" fmla="*/ 3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0" name="Freeform 10973">
                <a:extLst>
                  <a:ext uri="{FF2B5EF4-FFF2-40B4-BE49-F238E27FC236}">
                    <a16:creationId xmlns:a16="http://schemas.microsoft.com/office/drawing/2014/main" id="{1ABA1003-A2AB-4283-A8BF-FD99C2923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54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3 w 9"/>
                  <a:gd name="T13" fmla="*/ 10 h 10"/>
                  <a:gd name="T14" fmla="*/ 3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1" name="Freeform 10974">
                <a:extLst>
                  <a:ext uri="{FF2B5EF4-FFF2-40B4-BE49-F238E27FC236}">
                    <a16:creationId xmlns:a16="http://schemas.microsoft.com/office/drawing/2014/main" id="{EE67B1FC-A663-4156-B488-BF706CBF7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53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2" name="Freeform 10975">
                <a:extLst>
                  <a:ext uri="{FF2B5EF4-FFF2-40B4-BE49-F238E27FC236}">
                    <a16:creationId xmlns:a16="http://schemas.microsoft.com/office/drawing/2014/main" id="{D4A5BC75-C1E4-4555-B899-66B5E2169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569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3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2 w 13"/>
                  <a:gd name="T19" fmla="*/ 3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2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3" name="Freeform 10976">
                <a:extLst>
                  <a:ext uri="{FF2B5EF4-FFF2-40B4-BE49-F238E27FC236}">
                    <a16:creationId xmlns:a16="http://schemas.microsoft.com/office/drawing/2014/main" id="{C7B7C3CA-BEF2-419E-BA4C-520B39444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57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3 h 10"/>
                  <a:gd name="T8" fmla="*/ 7 w 9"/>
                  <a:gd name="T9" fmla="*/ 3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4" name="Freeform 10977">
                <a:extLst>
                  <a:ext uri="{FF2B5EF4-FFF2-40B4-BE49-F238E27FC236}">
                    <a16:creationId xmlns:a16="http://schemas.microsoft.com/office/drawing/2014/main" id="{E9A516D8-1479-4FA2-93A8-AD3EF19CC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56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5" name="Freeform 10978">
                <a:extLst>
                  <a:ext uri="{FF2B5EF4-FFF2-40B4-BE49-F238E27FC236}">
                    <a16:creationId xmlns:a16="http://schemas.microsoft.com/office/drawing/2014/main" id="{98CBBC52-3CD3-44A8-BBBC-FFF7184F2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608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3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2 w 14"/>
                  <a:gd name="T19" fmla="*/ 3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2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6" name="Freeform 10979">
                <a:extLst>
                  <a:ext uri="{FF2B5EF4-FFF2-40B4-BE49-F238E27FC236}">
                    <a16:creationId xmlns:a16="http://schemas.microsoft.com/office/drawing/2014/main" id="{A387E0FA-B64F-4232-96E2-46A259DF0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61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7" name="Freeform 10980">
                <a:extLst>
                  <a:ext uri="{FF2B5EF4-FFF2-40B4-BE49-F238E27FC236}">
                    <a16:creationId xmlns:a16="http://schemas.microsoft.com/office/drawing/2014/main" id="{1686637D-2F2F-488A-A376-F0315BB0D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60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8" name="Freeform 10981">
                <a:extLst>
                  <a:ext uri="{FF2B5EF4-FFF2-40B4-BE49-F238E27FC236}">
                    <a16:creationId xmlns:a16="http://schemas.microsoft.com/office/drawing/2014/main" id="{B91F135F-5081-4CBC-A4D7-490EC1141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646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3 h 12"/>
                  <a:gd name="T6" fmla="*/ 1 w 13"/>
                  <a:gd name="T7" fmla="*/ 1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2 w 13"/>
                  <a:gd name="T27" fmla="*/ 10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0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9" name="Freeform 10982">
                <a:extLst>
                  <a:ext uri="{FF2B5EF4-FFF2-40B4-BE49-F238E27FC236}">
                    <a16:creationId xmlns:a16="http://schemas.microsoft.com/office/drawing/2014/main" id="{59878537-9E15-4172-859D-4AF22DE2F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647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0" name="Freeform 10983">
                <a:extLst>
                  <a:ext uri="{FF2B5EF4-FFF2-40B4-BE49-F238E27FC236}">
                    <a16:creationId xmlns:a16="http://schemas.microsoft.com/office/drawing/2014/main" id="{6D7B0B61-196F-446C-923F-10703730C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644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1" name="Freeform 10984">
                <a:extLst>
                  <a:ext uri="{FF2B5EF4-FFF2-40B4-BE49-F238E27FC236}">
                    <a16:creationId xmlns:a16="http://schemas.microsoft.com/office/drawing/2014/main" id="{B663BF5B-E95C-4350-AB5F-677B767B1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653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2" name="Freeform 10985">
                <a:extLst>
                  <a:ext uri="{FF2B5EF4-FFF2-40B4-BE49-F238E27FC236}">
                    <a16:creationId xmlns:a16="http://schemas.microsoft.com/office/drawing/2014/main" id="{53CC3E05-EB2A-4218-8425-4BFEE80CF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655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3" name="Freeform 10986">
                <a:extLst>
                  <a:ext uri="{FF2B5EF4-FFF2-40B4-BE49-F238E27FC236}">
                    <a16:creationId xmlns:a16="http://schemas.microsoft.com/office/drawing/2014/main" id="{FFCD41E3-EA72-45D6-96A4-779ABDD6B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265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4" name="Freeform 10987">
                <a:extLst>
                  <a:ext uri="{FF2B5EF4-FFF2-40B4-BE49-F238E27FC236}">
                    <a16:creationId xmlns:a16="http://schemas.microsoft.com/office/drawing/2014/main" id="{189B2AE2-80E8-4095-894D-1B70773E5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716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5" name="Freeform 10988">
                <a:extLst>
                  <a:ext uri="{FF2B5EF4-FFF2-40B4-BE49-F238E27FC236}">
                    <a16:creationId xmlns:a16="http://schemas.microsoft.com/office/drawing/2014/main" id="{FBA24EDC-C872-4270-AA46-0B62DF4B9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71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10 h 10"/>
                  <a:gd name="T14" fmla="*/ 2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6" name="Freeform 10989">
                <a:extLst>
                  <a:ext uri="{FF2B5EF4-FFF2-40B4-BE49-F238E27FC236}">
                    <a16:creationId xmlns:a16="http://schemas.microsoft.com/office/drawing/2014/main" id="{B5A79F5C-213F-4939-8E34-09878810A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71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7" name="Freeform 10990">
                <a:extLst>
                  <a:ext uri="{FF2B5EF4-FFF2-40B4-BE49-F238E27FC236}">
                    <a16:creationId xmlns:a16="http://schemas.microsoft.com/office/drawing/2014/main" id="{7D287361-B6F1-43E9-A30E-8C051D094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2754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3 h 13"/>
                  <a:gd name="T6" fmla="*/ 2 w 14"/>
                  <a:gd name="T7" fmla="*/ 1 h 13"/>
                  <a:gd name="T8" fmla="*/ 3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3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1 w 14"/>
                  <a:gd name="T27" fmla="*/ 10 h 13"/>
                  <a:gd name="T28" fmla="*/ 9 w 14"/>
                  <a:gd name="T29" fmla="*/ 12 h 13"/>
                  <a:gd name="T30" fmla="*/ 6 w 14"/>
                  <a:gd name="T31" fmla="*/ 13 h 13"/>
                  <a:gd name="T32" fmla="*/ 6 w 14"/>
                  <a:gd name="T33" fmla="*/ 13 h 13"/>
                  <a:gd name="T34" fmla="*/ 3 w 14"/>
                  <a:gd name="T35" fmla="*/ 12 h 13"/>
                  <a:gd name="T36" fmla="*/ 2 w 14"/>
                  <a:gd name="T37" fmla="*/ 10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8" name="Freeform 10991">
                <a:extLst>
                  <a:ext uri="{FF2B5EF4-FFF2-40B4-BE49-F238E27FC236}">
                    <a16:creationId xmlns:a16="http://schemas.microsoft.com/office/drawing/2014/main" id="{3D0B309B-AF70-4417-8B20-7C70120C7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755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3 h 11"/>
                  <a:gd name="T8" fmla="*/ 8 w 9"/>
                  <a:gd name="T9" fmla="*/ 3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9" name="Freeform 10992">
                <a:extLst>
                  <a:ext uri="{FF2B5EF4-FFF2-40B4-BE49-F238E27FC236}">
                    <a16:creationId xmlns:a16="http://schemas.microsoft.com/office/drawing/2014/main" id="{14909CA1-8D3F-459E-87BF-CA1F2A833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275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1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1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0" name="Freeform 10993">
                <a:extLst>
                  <a:ext uri="{FF2B5EF4-FFF2-40B4-BE49-F238E27FC236}">
                    <a16:creationId xmlns:a16="http://schemas.microsoft.com/office/drawing/2014/main" id="{F90B9095-231D-41D7-839F-1C764370E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740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2 w 13"/>
                  <a:gd name="T7" fmla="*/ 3 h 14"/>
                  <a:gd name="T8" fmla="*/ 5 w 13"/>
                  <a:gd name="T9" fmla="*/ 2 h 14"/>
                  <a:gd name="T10" fmla="*/ 8 w 13"/>
                  <a:gd name="T11" fmla="*/ 0 h 14"/>
                  <a:gd name="T12" fmla="*/ 8 w 13"/>
                  <a:gd name="T13" fmla="*/ 0 h 14"/>
                  <a:gd name="T14" fmla="*/ 9 w 13"/>
                  <a:gd name="T15" fmla="*/ 2 h 14"/>
                  <a:gd name="T16" fmla="*/ 12 w 13"/>
                  <a:gd name="T17" fmla="*/ 3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8 w 13"/>
                  <a:gd name="T31" fmla="*/ 14 h 14"/>
                  <a:gd name="T32" fmla="*/ 8 w 13"/>
                  <a:gd name="T33" fmla="*/ 14 h 14"/>
                  <a:gd name="T34" fmla="*/ 5 w 13"/>
                  <a:gd name="T35" fmla="*/ 14 h 14"/>
                  <a:gd name="T36" fmla="*/ 2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1" name="Freeform 10994">
                <a:extLst>
                  <a:ext uri="{FF2B5EF4-FFF2-40B4-BE49-F238E27FC236}">
                    <a16:creationId xmlns:a16="http://schemas.microsoft.com/office/drawing/2014/main" id="{2382AF56-B945-44DF-BBD1-E31E3673C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74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7 w 9"/>
                  <a:gd name="T25" fmla="*/ 8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2" name="Freeform 10995">
                <a:extLst>
                  <a:ext uri="{FF2B5EF4-FFF2-40B4-BE49-F238E27FC236}">
                    <a16:creationId xmlns:a16="http://schemas.microsoft.com/office/drawing/2014/main" id="{AE43FF70-D859-47DC-BC01-42A2FB16D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740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3" name="Freeform 10996">
                <a:extLst>
                  <a:ext uri="{FF2B5EF4-FFF2-40B4-BE49-F238E27FC236}">
                    <a16:creationId xmlns:a16="http://schemas.microsoft.com/office/drawing/2014/main" id="{C0657643-A318-4824-B13D-2D633A34E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691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3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10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3 w 13"/>
                  <a:gd name="T37" fmla="*/ 12 h 13"/>
                  <a:gd name="T38" fmla="*/ 1 w 13"/>
                  <a:gd name="T39" fmla="*/ 10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4" name="Freeform 10997">
                <a:extLst>
                  <a:ext uri="{FF2B5EF4-FFF2-40B4-BE49-F238E27FC236}">
                    <a16:creationId xmlns:a16="http://schemas.microsoft.com/office/drawing/2014/main" id="{03BDCEAD-21EB-41BD-B475-2D67BB536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694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1 h 9"/>
                  <a:gd name="T6" fmla="*/ 6 w 9"/>
                  <a:gd name="T7" fmla="*/ 3 h 9"/>
                  <a:gd name="T8" fmla="*/ 6 w 9"/>
                  <a:gd name="T9" fmla="*/ 3 h 9"/>
                  <a:gd name="T10" fmla="*/ 5 w 9"/>
                  <a:gd name="T11" fmla="*/ 7 h 9"/>
                  <a:gd name="T12" fmla="*/ 2 w 9"/>
                  <a:gd name="T13" fmla="*/ 9 h 9"/>
                  <a:gd name="T14" fmla="*/ 2 w 9"/>
                  <a:gd name="T15" fmla="*/ 9 h 9"/>
                  <a:gd name="T16" fmla="*/ 0 w 9"/>
                  <a:gd name="T17" fmla="*/ 7 h 9"/>
                  <a:gd name="T18" fmla="*/ 0 w 9"/>
                  <a:gd name="T19" fmla="*/ 7 h 9"/>
                  <a:gd name="T20" fmla="*/ 3 w 9"/>
                  <a:gd name="T21" fmla="*/ 9 h 9"/>
                  <a:gd name="T22" fmla="*/ 3 w 9"/>
                  <a:gd name="T23" fmla="*/ 9 h 9"/>
                  <a:gd name="T24" fmla="*/ 8 w 9"/>
                  <a:gd name="T25" fmla="*/ 7 h 9"/>
                  <a:gd name="T26" fmla="*/ 9 w 9"/>
                  <a:gd name="T27" fmla="*/ 4 h 9"/>
                  <a:gd name="T28" fmla="*/ 9 w 9"/>
                  <a:gd name="T29" fmla="*/ 4 h 9"/>
                  <a:gd name="T30" fmla="*/ 8 w 9"/>
                  <a:gd name="T31" fmla="*/ 1 h 9"/>
                  <a:gd name="T32" fmla="*/ 5 w 9"/>
                  <a:gd name="T33" fmla="*/ 0 h 9"/>
                  <a:gd name="T34" fmla="*/ 5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5" name="Freeform 10998">
                <a:extLst>
                  <a:ext uri="{FF2B5EF4-FFF2-40B4-BE49-F238E27FC236}">
                    <a16:creationId xmlns:a16="http://schemas.microsoft.com/office/drawing/2014/main" id="{9D2D4461-C992-43F4-ABCB-7DDD45F33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69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1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6" name="Freeform 10999">
                <a:extLst>
                  <a:ext uri="{FF2B5EF4-FFF2-40B4-BE49-F238E27FC236}">
                    <a16:creationId xmlns:a16="http://schemas.microsoft.com/office/drawing/2014/main" id="{E67A1721-7518-4685-AD6C-507C888D7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551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3 h 14"/>
                  <a:gd name="T8" fmla="*/ 4 w 13"/>
                  <a:gd name="T9" fmla="*/ 2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2 h 14"/>
                  <a:gd name="T16" fmla="*/ 12 w 13"/>
                  <a:gd name="T17" fmla="*/ 3 h 14"/>
                  <a:gd name="T18" fmla="*/ 12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2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3" y="8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7" name="Freeform 11000">
                <a:extLst>
                  <a:ext uri="{FF2B5EF4-FFF2-40B4-BE49-F238E27FC236}">
                    <a16:creationId xmlns:a16="http://schemas.microsoft.com/office/drawing/2014/main" id="{81CD7BE6-B806-4063-B3E2-4A8EAF178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55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7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8" name="Freeform 11001">
                <a:extLst>
                  <a:ext uri="{FF2B5EF4-FFF2-40B4-BE49-F238E27FC236}">
                    <a16:creationId xmlns:a16="http://schemas.microsoft.com/office/drawing/2014/main" id="{71C1C9E4-0E4D-4334-88CD-26C634948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55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9" name="Freeform 11002">
                <a:extLst>
                  <a:ext uri="{FF2B5EF4-FFF2-40B4-BE49-F238E27FC236}">
                    <a16:creationId xmlns:a16="http://schemas.microsoft.com/office/drawing/2014/main" id="{A90E0D71-8B5B-4732-9420-B33777B3E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628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3 h 13"/>
                  <a:gd name="T6" fmla="*/ 3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3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0 h 13"/>
                  <a:gd name="T28" fmla="*/ 9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3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0" name="Freeform 11003">
                <a:extLst>
                  <a:ext uri="{FF2B5EF4-FFF2-40B4-BE49-F238E27FC236}">
                    <a16:creationId xmlns:a16="http://schemas.microsoft.com/office/drawing/2014/main" id="{1F288F5E-3810-4907-83A8-589A8EC20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629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3 h 11"/>
                  <a:gd name="T8" fmla="*/ 8 w 9"/>
                  <a:gd name="T9" fmla="*/ 3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1" name="Freeform 11004">
                <a:extLst>
                  <a:ext uri="{FF2B5EF4-FFF2-40B4-BE49-F238E27FC236}">
                    <a16:creationId xmlns:a16="http://schemas.microsoft.com/office/drawing/2014/main" id="{A43E4C98-A325-4984-880D-2DA1C3AEF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62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2" name="Freeform 11005">
                <a:extLst>
                  <a:ext uri="{FF2B5EF4-FFF2-40B4-BE49-F238E27FC236}">
                    <a16:creationId xmlns:a16="http://schemas.microsoft.com/office/drawing/2014/main" id="{368046B9-0E4F-4E70-B60A-A709D1DEF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685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3 h 13"/>
                  <a:gd name="T6" fmla="*/ 3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11 w 14"/>
                  <a:gd name="T15" fmla="*/ 0 h 13"/>
                  <a:gd name="T16" fmla="*/ 12 w 14"/>
                  <a:gd name="T17" fmla="*/ 1 h 13"/>
                  <a:gd name="T18" fmla="*/ 14 w 14"/>
                  <a:gd name="T19" fmla="*/ 3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0 h 13"/>
                  <a:gd name="T28" fmla="*/ 11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3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11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3" name="Freeform 11006">
                <a:extLst>
                  <a:ext uri="{FF2B5EF4-FFF2-40B4-BE49-F238E27FC236}">
                    <a16:creationId xmlns:a16="http://schemas.microsoft.com/office/drawing/2014/main" id="{9BB8AE9A-4120-40B0-8F56-66C8CBF43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686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4" name="Freeform 11007">
                <a:extLst>
                  <a:ext uri="{FF2B5EF4-FFF2-40B4-BE49-F238E27FC236}">
                    <a16:creationId xmlns:a16="http://schemas.microsoft.com/office/drawing/2014/main" id="{5D5BE3BC-8AB0-4EF3-8B67-9FE3C535E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68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5" name="Freeform 11008">
                <a:extLst>
                  <a:ext uri="{FF2B5EF4-FFF2-40B4-BE49-F238E27FC236}">
                    <a16:creationId xmlns:a16="http://schemas.microsoft.com/office/drawing/2014/main" id="{38A24018-5E24-4372-9737-B37C4BEBD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725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3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3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6" name="Freeform 11009">
                <a:extLst>
                  <a:ext uri="{FF2B5EF4-FFF2-40B4-BE49-F238E27FC236}">
                    <a16:creationId xmlns:a16="http://schemas.microsoft.com/office/drawing/2014/main" id="{E4722D8E-5E0E-4F8F-8A1A-7E73FB898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72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7" name="Freeform 11010">
                <a:extLst>
                  <a:ext uri="{FF2B5EF4-FFF2-40B4-BE49-F238E27FC236}">
                    <a16:creationId xmlns:a16="http://schemas.microsoft.com/office/drawing/2014/main" id="{96DC0199-33F1-4BED-812A-FB02EDFA7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72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8" name="Freeform 11011">
                <a:extLst>
                  <a:ext uri="{FF2B5EF4-FFF2-40B4-BE49-F238E27FC236}">
                    <a16:creationId xmlns:a16="http://schemas.microsoft.com/office/drawing/2014/main" id="{7A650088-286F-4161-9468-AEB62C831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716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3 h 14"/>
                  <a:gd name="T6" fmla="*/ 3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11 w 14"/>
                  <a:gd name="T15" fmla="*/ 0 h 14"/>
                  <a:gd name="T16" fmla="*/ 12 w 14"/>
                  <a:gd name="T17" fmla="*/ 2 h 14"/>
                  <a:gd name="T18" fmla="*/ 14 w 14"/>
                  <a:gd name="T19" fmla="*/ 3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1 h 14"/>
                  <a:gd name="T28" fmla="*/ 11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3 w 14"/>
                  <a:gd name="T37" fmla="*/ 11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1"/>
                    </a:lnTo>
                    <a:lnTo>
                      <a:pt x="11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9" name="Freeform 11012">
                <a:extLst>
                  <a:ext uri="{FF2B5EF4-FFF2-40B4-BE49-F238E27FC236}">
                    <a16:creationId xmlns:a16="http://schemas.microsoft.com/office/drawing/2014/main" id="{DB9C49D0-78ED-434F-A47D-0902A3489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718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6 w 9"/>
                  <a:gd name="T5" fmla="*/ 1 h 10"/>
                  <a:gd name="T6" fmla="*/ 6 w 9"/>
                  <a:gd name="T7" fmla="*/ 3 h 10"/>
                  <a:gd name="T8" fmla="*/ 6 w 9"/>
                  <a:gd name="T9" fmla="*/ 3 h 10"/>
                  <a:gd name="T10" fmla="*/ 4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4 w 9"/>
                  <a:gd name="T33" fmla="*/ 0 h 10"/>
                  <a:gd name="T34" fmla="*/ 4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0" name="Freeform 11013">
                <a:extLst>
                  <a:ext uri="{FF2B5EF4-FFF2-40B4-BE49-F238E27FC236}">
                    <a16:creationId xmlns:a16="http://schemas.microsoft.com/office/drawing/2014/main" id="{BC9C4644-76C8-46D6-8611-DED8E9CC9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71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1" name="Freeform 11014">
                <a:extLst>
                  <a:ext uri="{FF2B5EF4-FFF2-40B4-BE49-F238E27FC236}">
                    <a16:creationId xmlns:a16="http://schemas.microsoft.com/office/drawing/2014/main" id="{4EFB2431-6B99-45E2-B132-4C3ABB7A6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757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2" name="Freeform 11015">
                <a:extLst>
                  <a:ext uri="{FF2B5EF4-FFF2-40B4-BE49-F238E27FC236}">
                    <a16:creationId xmlns:a16="http://schemas.microsoft.com/office/drawing/2014/main" id="{423CB4DD-A782-4EE5-A755-C783B23AA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2758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9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3" name="Freeform 11016">
                <a:extLst>
                  <a:ext uri="{FF2B5EF4-FFF2-40B4-BE49-F238E27FC236}">
                    <a16:creationId xmlns:a16="http://schemas.microsoft.com/office/drawing/2014/main" id="{5C636EC2-C3FB-407F-AADE-AA7D58589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75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4" name="Freeform 11017">
                <a:extLst>
                  <a:ext uri="{FF2B5EF4-FFF2-40B4-BE49-F238E27FC236}">
                    <a16:creationId xmlns:a16="http://schemas.microsoft.com/office/drawing/2014/main" id="{D4D547B4-753D-42C4-B9CC-E7EEE3F3F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781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0 w 13"/>
                  <a:gd name="T5" fmla="*/ 4 h 13"/>
                  <a:gd name="T6" fmla="*/ 1 w 13"/>
                  <a:gd name="T7" fmla="*/ 3 h 13"/>
                  <a:gd name="T8" fmla="*/ 4 w 13"/>
                  <a:gd name="T9" fmla="*/ 1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10 h 13"/>
                  <a:gd name="T26" fmla="*/ 12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10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5" name="Freeform 11018">
                <a:extLst>
                  <a:ext uri="{FF2B5EF4-FFF2-40B4-BE49-F238E27FC236}">
                    <a16:creationId xmlns:a16="http://schemas.microsoft.com/office/drawing/2014/main" id="{F4C28F5D-4873-4B71-A9A5-EC891E9CD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78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1 h 9"/>
                  <a:gd name="T6" fmla="*/ 7 w 9"/>
                  <a:gd name="T7" fmla="*/ 3 h 9"/>
                  <a:gd name="T8" fmla="*/ 7 w 9"/>
                  <a:gd name="T9" fmla="*/ 3 h 9"/>
                  <a:gd name="T10" fmla="*/ 6 w 9"/>
                  <a:gd name="T11" fmla="*/ 7 h 9"/>
                  <a:gd name="T12" fmla="*/ 1 w 9"/>
                  <a:gd name="T13" fmla="*/ 9 h 9"/>
                  <a:gd name="T14" fmla="*/ 1 w 9"/>
                  <a:gd name="T15" fmla="*/ 9 h 9"/>
                  <a:gd name="T16" fmla="*/ 0 w 9"/>
                  <a:gd name="T17" fmla="*/ 7 h 9"/>
                  <a:gd name="T18" fmla="*/ 0 w 9"/>
                  <a:gd name="T19" fmla="*/ 7 h 9"/>
                  <a:gd name="T20" fmla="*/ 4 w 9"/>
                  <a:gd name="T21" fmla="*/ 9 h 9"/>
                  <a:gd name="T22" fmla="*/ 4 w 9"/>
                  <a:gd name="T23" fmla="*/ 9 h 9"/>
                  <a:gd name="T24" fmla="*/ 7 w 9"/>
                  <a:gd name="T25" fmla="*/ 7 h 9"/>
                  <a:gd name="T26" fmla="*/ 9 w 9"/>
                  <a:gd name="T27" fmla="*/ 4 h 9"/>
                  <a:gd name="T28" fmla="*/ 9 w 9"/>
                  <a:gd name="T29" fmla="*/ 4 h 9"/>
                  <a:gd name="T30" fmla="*/ 7 w 9"/>
                  <a:gd name="T31" fmla="*/ 1 h 9"/>
                  <a:gd name="T32" fmla="*/ 6 w 9"/>
                  <a:gd name="T33" fmla="*/ 0 h 9"/>
                  <a:gd name="T34" fmla="*/ 6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6" name="Freeform 11019">
                <a:extLst>
                  <a:ext uri="{FF2B5EF4-FFF2-40B4-BE49-F238E27FC236}">
                    <a16:creationId xmlns:a16="http://schemas.microsoft.com/office/drawing/2014/main" id="{CF7DD2DB-7995-4AC2-86A4-2CF619D05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781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7" name="Freeform 11020">
                <a:extLst>
                  <a:ext uri="{FF2B5EF4-FFF2-40B4-BE49-F238E27FC236}">
                    <a16:creationId xmlns:a16="http://schemas.microsoft.com/office/drawing/2014/main" id="{D329BABA-0DC2-420B-A916-AF70332ED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793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2 w 14"/>
                  <a:gd name="T17" fmla="*/ 1 h 12"/>
                  <a:gd name="T18" fmla="*/ 14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4 w 14"/>
                  <a:gd name="T25" fmla="*/ 9 h 12"/>
                  <a:gd name="T26" fmla="*/ 12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8" name="Freeform 11021">
                <a:extLst>
                  <a:ext uri="{FF2B5EF4-FFF2-40B4-BE49-F238E27FC236}">
                    <a16:creationId xmlns:a16="http://schemas.microsoft.com/office/drawing/2014/main" id="{34E7018E-2A6E-4774-8843-D582A652A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79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3 h 11"/>
                  <a:gd name="T8" fmla="*/ 8 w 9"/>
                  <a:gd name="T9" fmla="*/ 3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9" name="Freeform 11022">
                <a:extLst>
                  <a:ext uri="{FF2B5EF4-FFF2-40B4-BE49-F238E27FC236}">
                    <a16:creationId xmlns:a16="http://schemas.microsoft.com/office/drawing/2014/main" id="{0CF79DF0-9B75-4BB6-97C2-42363B1C9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791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0" name="Freeform 11023">
                <a:extLst>
                  <a:ext uri="{FF2B5EF4-FFF2-40B4-BE49-F238E27FC236}">
                    <a16:creationId xmlns:a16="http://schemas.microsoft.com/office/drawing/2014/main" id="{F91B326C-709B-4B65-A21C-6F5D8CE08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2689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3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0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3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1" name="Freeform 11024">
                <a:extLst>
                  <a:ext uri="{FF2B5EF4-FFF2-40B4-BE49-F238E27FC236}">
                    <a16:creationId xmlns:a16="http://schemas.microsoft.com/office/drawing/2014/main" id="{5C355B29-E382-4266-8EAD-5E2C59417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69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2" name="Freeform 11025">
                <a:extLst>
                  <a:ext uri="{FF2B5EF4-FFF2-40B4-BE49-F238E27FC236}">
                    <a16:creationId xmlns:a16="http://schemas.microsoft.com/office/drawing/2014/main" id="{3321B036-7265-418D-A970-F086378A5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68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3" name="Freeform 11026">
                <a:extLst>
                  <a:ext uri="{FF2B5EF4-FFF2-40B4-BE49-F238E27FC236}">
                    <a16:creationId xmlns:a16="http://schemas.microsoft.com/office/drawing/2014/main" id="{C69C4FB6-E237-479F-9AA7-FE38574C6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658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4" name="Freeform 11027">
                <a:extLst>
                  <a:ext uri="{FF2B5EF4-FFF2-40B4-BE49-F238E27FC236}">
                    <a16:creationId xmlns:a16="http://schemas.microsoft.com/office/drawing/2014/main" id="{ADE8E1F7-FC23-42F9-A8CA-46815ACE1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659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5" name="Freeform 11028">
                <a:extLst>
                  <a:ext uri="{FF2B5EF4-FFF2-40B4-BE49-F238E27FC236}">
                    <a16:creationId xmlns:a16="http://schemas.microsoft.com/office/drawing/2014/main" id="{BC9F4BD8-9BF0-4E5D-9D2B-5C227F46E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65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6" name="Freeform 11029">
                <a:extLst>
                  <a:ext uri="{FF2B5EF4-FFF2-40B4-BE49-F238E27FC236}">
                    <a16:creationId xmlns:a16="http://schemas.microsoft.com/office/drawing/2014/main" id="{98D482A8-5F47-4E68-AA40-E148C2906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661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7" name="Freeform 11030">
                <a:extLst>
                  <a:ext uri="{FF2B5EF4-FFF2-40B4-BE49-F238E27FC236}">
                    <a16:creationId xmlns:a16="http://schemas.microsoft.com/office/drawing/2014/main" id="{AD98086B-DC23-441A-BE1F-7CC15910B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66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8" name="Freeform 11031">
                <a:extLst>
                  <a:ext uri="{FF2B5EF4-FFF2-40B4-BE49-F238E27FC236}">
                    <a16:creationId xmlns:a16="http://schemas.microsoft.com/office/drawing/2014/main" id="{4DC718DE-0E8E-4F26-8753-BC330D0B5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66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9" name="Freeform 11032">
                <a:extLst>
                  <a:ext uri="{FF2B5EF4-FFF2-40B4-BE49-F238E27FC236}">
                    <a16:creationId xmlns:a16="http://schemas.microsoft.com/office/drawing/2014/main" id="{2DAEA74C-828E-4F67-B16B-BEC2E1613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631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0" name="Freeform 11033">
                <a:extLst>
                  <a:ext uri="{FF2B5EF4-FFF2-40B4-BE49-F238E27FC236}">
                    <a16:creationId xmlns:a16="http://schemas.microsoft.com/office/drawing/2014/main" id="{A89EAE2D-1C38-49D0-8E30-1E285F193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63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1 h 9"/>
                  <a:gd name="T6" fmla="*/ 8 w 9"/>
                  <a:gd name="T7" fmla="*/ 3 h 9"/>
                  <a:gd name="T8" fmla="*/ 8 w 9"/>
                  <a:gd name="T9" fmla="*/ 3 h 9"/>
                  <a:gd name="T10" fmla="*/ 6 w 9"/>
                  <a:gd name="T11" fmla="*/ 7 h 9"/>
                  <a:gd name="T12" fmla="*/ 3 w 9"/>
                  <a:gd name="T13" fmla="*/ 9 h 9"/>
                  <a:gd name="T14" fmla="*/ 3 w 9"/>
                  <a:gd name="T15" fmla="*/ 9 h 9"/>
                  <a:gd name="T16" fmla="*/ 0 w 9"/>
                  <a:gd name="T17" fmla="*/ 7 h 9"/>
                  <a:gd name="T18" fmla="*/ 0 w 9"/>
                  <a:gd name="T19" fmla="*/ 7 h 9"/>
                  <a:gd name="T20" fmla="*/ 5 w 9"/>
                  <a:gd name="T21" fmla="*/ 9 h 9"/>
                  <a:gd name="T22" fmla="*/ 5 w 9"/>
                  <a:gd name="T23" fmla="*/ 9 h 9"/>
                  <a:gd name="T24" fmla="*/ 8 w 9"/>
                  <a:gd name="T25" fmla="*/ 7 h 9"/>
                  <a:gd name="T26" fmla="*/ 9 w 9"/>
                  <a:gd name="T27" fmla="*/ 4 h 9"/>
                  <a:gd name="T28" fmla="*/ 9 w 9"/>
                  <a:gd name="T29" fmla="*/ 4 h 9"/>
                  <a:gd name="T30" fmla="*/ 9 w 9"/>
                  <a:gd name="T31" fmla="*/ 1 h 9"/>
                  <a:gd name="T32" fmla="*/ 6 w 9"/>
                  <a:gd name="T33" fmla="*/ 0 h 9"/>
                  <a:gd name="T34" fmla="*/ 6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1" name="Freeform 11034">
                <a:extLst>
                  <a:ext uri="{FF2B5EF4-FFF2-40B4-BE49-F238E27FC236}">
                    <a16:creationId xmlns:a16="http://schemas.microsoft.com/office/drawing/2014/main" id="{E763CB0B-B44F-4098-8A81-847D08057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63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2" name="Freeform 11035">
                <a:extLst>
                  <a:ext uri="{FF2B5EF4-FFF2-40B4-BE49-F238E27FC236}">
                    <a16:creationId xmlns:a16="http://schemas.microsoft.com/office/drawing/2014/main" id="{0122A86B-BAF6-4306-A1E4-EAFEAD1CB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536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3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3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3" name="Freeform 11036">
                <a:extLst>
                  <a:ext uri="{FF2B5EF4-FFF2-40B4-BE49-F238E27FC236}">
                    <a16:creationId xmlns:a16="http://schemas.microsoft.com/office/drawing/2014/main" id="{24EE69FF-5EE4-4A36-B40B-7D0C4077D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53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4" name="Freeform 11037">
                <a:extLst>
                  <a:ext uri="{FF2B5EF4-FFF2-40B4-BE49-F238E27FC236}">
                    <a16:creationId xmlns:a16="http://schemas.microsoft.com/office/drawing/2014/main" id="{2C34DD19-DC3D-4B49-8C59-1A068C21A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53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5" name="Freeform 11038">
                <a:extLst>
                  <a:ext uri="{FF2B5EF4-FFF2-40B4-BE49-F238E27FC236}">
                    <a16:creationId xmlns:a16="http://schemas.microsoft.com/office/drawing/2014/main" id="{09F75E41-A4E0-4321-A130-A0EDF001F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589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1 w 13"/>
                  <a:gd name="T5" fmla="*/ 4 h 13"/>
                  <a:gd name="T6" fmla="*/ 3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0 h 13"/>
                  <a:gd name="T28" fmla="*/ 10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3 w 13"/>
                  <a:gd name="T37" fmla="*/ 10 h 13"/>
                  <a:gd name="T38" fmla="*/ 1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6" name="Freeform 11039">
                <a:extLst>
                  <a:ext uri="{FF2B5EF4-FFF2-40B4-BE49-F238E27FC236}">
                    <a16:creationId xmlns:a16="http://schemas.microsoft.com/office/drawing/2014/main" id="{8E83BF8A-3924-49FE-AF3E-FA96E6CF4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590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6 w 9"/>
                  <a:gd name="T5" fmla="*/ 2 h 11"/>
                  <a:gd name="T6" fmla="*/ 6 w 9"/>
                  <a:gd name="T7" fmla="*/ 5 h 11"/>
                  <a:gd name="T8" fmla="*/ 6 w 9"/>
                  <a:gd name="T9" fmla="*/ 5 h 11"/>
                  <a:gd name="T10" fmla="*/ 5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5 w 9"/>
                  <a:gd name="T33" fmla="*/ 0 h 11"/>
                  <a:gd name="T34" fmla="*/ 5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7" name="Freeform 11040">
                <a:extLst>
                  <a:ext uri="{FF2B5EF4-FFF2-40B4-BE49-F238E27FC236}">
                    <a16:creationId xmlns:a16="http://schemas.microsoft.com/office/drawing/2014/main" id="{B7F83966-144A-44C6-9BEF-24A97F2E4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58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8" name="Freeform 11041">
                <a:extLst>
                  <a:ext uri="{FF2B5EF4-FFF2-40B4-BE49-F238E27FC236}">
                    <a16:creationId xmlns:a16="http://schemas.microsoft.com/office/drawing/2014/main" id="{241765F8-72F4-4B06-8E4A-20285DCCB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589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1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1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9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3 w 13"/>
                  <a:gd name="T37" fmla="*/ 12 h 13"/>
                  <a:gd name="T38" fmla="*/ 1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9" name="Freeform 11042">
                <a:extLst>
                  <a:ext uri="{FF2B5EF4-FFF2-40B4-BE49-F238E27FC236}">
                    <a16:creationId xmlns:a16="http://schemas.microsoft.com/office/drawing/2014/main" id="{C6B08829-F78A-4704-A4D0-B9673A355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590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6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5 w 9"/>
                  <a:gd name="T11" fmla="*/ 8 h 11"/>
                  <a:gd name="T12" fmla="*/ 2 w 9"/>
                  <a:gd name="T13" fmla="*/ 11 h 11"/>
                  <a:gd name="T14" fmla="*/ 2 w 9"/>
                  <a:gd name="T15" fmla="*/ 11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8 w 9"/>
                  <a:gd name="T31" fmla="*/ 3 h 11"/>
                  <a:gd name="T32" fmla="*/ 5 w 9"/>
                  <a:gd name="T33" fmla="*/ 0 h 11"/>
                  <a:gd name="T34" fmla="*/ 5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0" name="Freeform 11043">
                <a:extLst>
                  <a:ext uri="{FF2B5EF4-FFF2-40B4-BE49-F238E27FC236}">
                    <a16:creationId xmlns:a16="http://schemas.microsoft.com/office/drawing/2014/main" id="{2D290FDC-3EBA-4571-B2C5-4BD408E59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258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1" name="Freeform 11044">
                <a:extLst>
                  <a:ext uri="{FF2B5EF4-FFF2-40B4-BE49-F238E27FC236}">
                    <a16:creationId xmlns:a16="http://schemas.microsoft.com/office/drawing/2014/main" id="{F0E2C6BA-8663-4913-8EAE-51DF97855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551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3 h 14"/>
                  <a:gd name="T8" fmla="*/ 5 w 14"/>
                  <a:gd name="T9" fmla="*/ 2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2 h 14"/>
                  <a:gd name="T16" fmla="*/ 12 w 14"/>
                  <a:gd name="T17" fmla="*/ 3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2" name="Freeform 11045">
                <a:extLst>
                  <a:ext uri="{FF2B5EF4-FFF2-40B4-BE49-F238E27FC236}">
                    <a16:creationId xmlns:a16="http://schemas.microsoft.com/office/drawing/2014/main" id="{96B6A9DB-886C-4B6D-8CFB-92CC6DE84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55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3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9 h 10"/>
                  <a:gd name="T12" fmla="*/ 3 w 9"/>
                  <a:gd name="T13" fmla="*/ 10 h 10"/>
                  <a:gd name="T14" fmla="*/ 3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3" name="Freeform 11046">
                <a:extLst>
                  <a:ext uri="{FF2B5EF4-FFF2-40B4-BE49-F238E27FC236}">
                    <a16:creationId xmlns:a16="http://schemas.microsoft.com/office/drawing/2014/main" id="{FDB46024-61A6-438C-9981-E7A0BB060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55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4" name="Freeform 11047">
                <a:extLst>
                  <a:ext uri="{FF2B5EF4-FFF2-40B4-BE49-F238E27FC236}">
                    <a16:creationId xmlns:a16="http://schemas.microsoft.com/office/drawing/2014/main" id="{6884304B-C31D-4529-B5FD-B3BF60003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541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5" name="Freeform 11048">
                <a:extLst>
                  <a:ext uri="{FF2B5EF4-FFF2-40B4-BE49-F238E27FC236}">
                    <a16:creationId xmlns:a16="http://schemas.microsoft.com/office/drawing/2014/main" id="{CDE241EB-3870-4DBD-9F35-ACB2A5B27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54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9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6" name="Freeform 11049">
                <a:extLst>
                  <a:ext uri="{FF2B5EF4-FFF2-40B4-BE49-F238E27FC236}">
                    <a16:creationId xmlns:a16="http://schemas.microsoft.com/office/drawing/2014/main" id="{6D0AD540-E139-4B8D-A010-50662E590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54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7" name="Freeform 11050">
                <a:extLst>
                  <a:ext uri="{FF2B5EF4-FFF2-40B4-BE49-F238E27FC236}">
                    <a16:creationId xmlns:a16="http://schemas.microsoft.com/office/drawing/2014/main" id="{5C0279B7-B86A-4EA9-B40A-BB7154394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2499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8" name="Freeform 11051">
                <a:extLst>
                  <a:ext uri="{FF2B5EF4-FFF2-40B4-BE49-F238E27FC236}">
                    <a16:creationId xmlns:a16="http://schemas.microsoft.com/office/drawing/2014/main" id="{E01350A0-C4B4-450E-AF37-66F90B62D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250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9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9" name="Freeform 11052">
                <a:extLst>
                  <a:ext uri="{FF2B5EF4-FFF2-40B4-BE49-F238E27FC236}">
                    <a16:creationId xmlns:a16="http://schemas.microsoft.com/office/drawing/2014/main" id="{EF8E03B7-CD1C-45A0-A69C-B5CD7E711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49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0" name="Freeform 11053">
                <a:extLst>
                  <a:ext uri="{FF2B5EF4-FFF2-40B4-BE49-F238E27FC236}">
                    <a16:creationId xmlns:a16="http://schemas.microsoft.com/office/drawing/2014/main" id="{350BD3D0-A317-4AC0-9CD2-522539821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532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10 w 13"/>
                  <a:gd name="T15" fmla="*/ 0 h 12"/>
                  <a:gd name="T16" fmla="*/ 12 w 13"/>
                  <a:gd name="T17" fmla="*/ 1 h 12"/>
                  <a:gd name="T18" fmla="*/ 13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2 w 13"/>
                  <a:gd name="T27" fmla="*/ 10 h 12"/>
                  <a:gd name="T28" fmla="*/ 10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1" name="Freeform 11054">
                <a:extLst>
                  <a:ext uri="{FF2B5EF4-FFF2-40B4-BE49-F238E27FC236}">
                    <a16:creationId xmlns:a16="http://schemas.microsoft.com/office/drawing/2014/main" id="{23D2B4FF-5C4A-4871-93A2-349AE13A0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533"/>
                <a:ext cx="10" cy="11"/>
              </a:xfrm>
              <a:custGeom>
                <a:avLst/>
                <a:gdLst>
                  <a:gd name="T0" fmla="*/ 6 w 10"/>
                  <a:gd name="T1" fmla="*/ 0 h 11"/>
                  <a:gd name="T2" fmla="*/ 6 w 10"/>
                  <a:gd name="T3" fmla="*/ 0 h 11"/>
                  <a:gd name="T4" fmla="*/ 7 w 10"/>
                  <a:gd name="T5" fmla="*/ 2 h 11"/>
                  <a:gd name="T6" fmla="*/ 7 w 10"/>
                  <a:gd name="T7" fmla="*/ 3 h 11"/>
                  <a:gd name="T8" fmla="*/ 7 w 10"/>
                  <a:gd name="T9" fmla="*/ 3 h 11"/>
                  <a:gd name="T10" fmla="*/ 6 w 10"/>
                  <a:gd name="T11" fmla="*/ 8 h 11"/>
                  <a:gd name="T12" fmla="*/ 3 w 10"/>
                  <a:gd name="T13" fmla="*/ 9 h 11"/>
                  <a:gd name="T14" fmla="*/ 3 w 10"/>
                  <a:gd name="T15" fmla="*/ 9 h 11"/>
                  <a:gd name="T16" fmla="*/ 0 w 10"/>
                  <a:gd name="T17" fmla="*/ 9 h 11"/>
                  <a:gd name="T18" fmla="*/ 0 w 10"/>
                  <a:gd name="T19" fmla="*/ 9 h 11"/>
                  <a:gd name="T20" fmla="*/ 4 w 10"/>
                  <a:gd name="T21" fmla="*/ 11 h 11"/>
                  <a:gd name="T22" fmla="*/ 4 w 10"/>
                  <a:gd name="T23" fmla="*/ 11 h 11"/>
                  <a:gd name="T24" fmla="*/ 7 w 10"/>
                  <a:gd name="T25" fmla="*/ 9 h 11"/>
                  <a:gd name="T26" fmla="*/ 10 w 10"/>
                  <a:gd name="T27" fmla="*/ 5 h 11"/>
                  <a:gd name="T28" fmla="*/ 10 w 10"/>
                  <a:gd name="T29" fmla="*/ 5 h 11"/>
                  <a:gd name="T30" fmla="*/ 9 w 10"/>
                  <a:gd name="T31" fmla="*/ 2 h 11"/>
                  <a:gd name="T32" fmla="*/ 6 w 10"/>
                  <a:gd name="T33" fmla="*/ 0 h 11"/>
                  <a:gd name="T34" fmla="*/ 6 w 10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10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2" name="Freeform 11055">
                <a:extLst>
                  <a:ext uri="{FF2B5EF4-FFF2-40B4-BE49-F238E27FC236}">
                    <a16:creationId xmlns:a16="http://schemas.microsoft.com/office/drawing/2014/main" id="{1D04C911-A2EC-476E-9FEB-9D48253B9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530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3" name="Freeform 11056">
                <a:extLst>
                  <a:ext uri="{FF2B5EF4-FFF2-40B4-BE49-F238E27FC236}">
                    <a16:creationId xmlns:a16="http://schemas.microsoft.com/office/drawing/2014/main" id="{2BE2973A-2BB5-4EBB-9757-1B9641115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775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3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10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3 w 13"/>
                  <a:gd name="T37" fmla="*/ 12 h 13"/>
                  <a:gd name="T38" fmla="*/ 1 w 13"/>
                  <a:gd name="T39" fmla="*/ 10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4" name="Freeform 11057">
                <a:extLst>
                  <a:ext uri="{FF2B5EF4-FFF2-40B4-BE49-F238E27FC236}">
                    <a16:creationId xmlns:a16="http://schemas.microsoft.com/office/drawing/2014/main" id="{73E3BC96-1091-4DB6-987D-F5443CB39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776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6 w 9"/>
                  <a:gd name="T5" fmla="*/ 3 h 11"/>
                  <a:gd name="T6" fmla="*/ 6 w 9"/>
                  <a:gd name="T7" fmla="*/ 5 h 11"/>
                  <a:gd name="T8" fmla="*/ 6 w 9"/>
                  <a:gd name="T9" fmla="*/ 5 h 11"/>
                  <a:gd name="T10" fmla="*/ 5 w 9"/>
                  <a:gd name="T11" fmla="*/ 9 h 11"/>
                  <a:gd name="T12" fmla="*/ 2 w 9"/>
                  <a:gd name="T13" fmla="*/ 11 h 11"/>
                  <a:gd name="T14" fmla="*/ 2 w 9"/>
                  <a:gd name="T15" fmla="*/ 11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8 w 9"/>
                  <a:gd name="T31" fmla="*/ 3 h 11"/>
                  <a:gd name="T32" fmla="*/ 5 w 9"/>
                  <a:gd name="T33" fmla="*/ 0 h 11"/>
                  <a:gd name="T34" fmla="*/ 5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5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5" name="Freeform 11058">
                <a:extLst>
                  <a:ext uri="{FF2B5EF4-FFF2-40B4-BE49-F238E27FC236}">
                    <a16:creationId xmlns:a16="http://schemas.microsoft.com/office/drawing/2014/main" id="{B850A339-906F-4166-92D2-C849E2901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77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1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6" name="Freeform 11059">
                <a:extLst>
                  <a:ext uri="{FF2B5EF4-FFF2-40B4-BE49-F238E27FC236}">
                    <a16:creationId xmlns:a16="http://schemas.microsoft.com/office/drawing/2014/main" id="{FA7251BC-2913-4F95-BAC3-676C06738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788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7" name="Freeform 11060">
                <a:extLst>
                  <a:ext uri="{FF2B5EF4-FFF2-40B4-BE49-F238E27FC236}">
                    <a16:creationId xmlns:a16="http://schemas.microsoft.com/office/drawing/2014/main" id="{DF618AEB-3826-4D19-A37C-DA2B1C026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79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8" name="Freeform 11061">
                <a:extLst>
                  <a:ext uri="{FF2B5EF4-FFF2-40B4-BE49-F238E27FC236}">
                    <a16:creationId xmlns:a16="http://schemas.microsoft.com/office/drawing/2014/main" id="{52061C5C-CB6E-466D-AE3B-BED1EC626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78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9" name="Freeform 11062">
                <a:extLst>
                  <a:ext uri="{FF2B5EF4-FFF2-40B4-BE49-F238E27FC236}">
                    <a16:creationId xmlns:a16="http://schemas.microsoft.com/office/drawing/2014/main" id="{F391C114-FAE5-4C3A-AAE8-B0C455B64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802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1 h 13"/>
                  <a:gd name="T8" fmla="*/ 3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3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0" name="Freeform 11063">
                <a:extLst>
                  <a:ext uri="{FF2B5EF4-FFF2-40B4-BE49-F238E27FC236}">
                    <a16:creationId xmlns:a16="http://schemas.microsoft.com/office/drawing/2014/main" id="{A06BEA5F-67E1-4649-A0A6-BFD84A74E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80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8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1" name="Freeform 11064">
                <a:extLst>
                  <a:ext uri="{FF2B5EF4-FFF2-40B4-BE49-F238E27FC236}">
                    <a16:creationId xmlns:a16="http://schemas.microsoft.com/office/drawing/2014/main" id="{F3990D89-33C6-4AE7-80DE-03961403C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80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2" name="Freeform 11065">
                <a:extLst>
                  <a:ext uri="{FF2B5EF4-FFF2-40B4-BE49-F238E27FC236}">
                    <a16:creationId xmlns:a16="http://schemas.microsoft.com/office/drawing/2014/main" id="{63AC2228-AA77-43EE-B4CD-78A99F00C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770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3 h 14"/>
                  <a:gd name="T8" fmla="*/ 4 w 13"/>
                  <a:gd name="T9" fmla="*/ 2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2 h 14"/>
                  <a:gd name="T16" fmla="*/ 10 w 13"/>
                  <a:gd name="T17" fmla="*/ 3 h 14"/>
                  <a:gd name="T18" fmla="*/ 12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2 w 13"/>
                  <a:gd name="T25" fmla="*/ 9 h 14"/>
                  <a:gd name="T26" fmla="*/ 10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3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3" name="Freeform 11066">
                <a:extLst>
                  <a:ext uri="{FF2B5EF4-FFF2-40B4-BE49-F238E27FC236}">
                    <a16:creationId xmlns:a16="http://schemas.microsoft.com/office/drawing/2014/main" id="{5E10CF3C-EE9B-4E10-9E88-98E7F6AA4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77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7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4" name="Freeform 11067">
                <a:extLst>
                  <a:ext uri="{FF2B5EF4-FFF2-40B4-BE49-F238E27FC236}">
                    <a16:creationId xmlns:a16="http://schemas.microsoft.com/office/drawing/2014/main" id="{496AC7F5-1128-44FD-A7FF-C9CBCDC7D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7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5" name="Freeform 11068">
                <a:extLst>
                  <a:ext uri="{FF2B5EF4-FFF2-40B4-BE49-F238E27FC236}">
                    <a16:creationId xmlns:a16="http://schemas.microsoft.com/office/drawing/2014/main" id="{450AB116-E2B1-40F6-BB9D-728A0979A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749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3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3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6" name="Freeform 11069">
                <a:extLst>
                  <a:ext uri="{FF2B5EF4-FFF2-40B4-BE49-F238E27FC236}">
                    <a16:creationId xmlns:a16="http://schemas.microsoft.com/office/drawing/2014/main" id="{CFF364F4-F64B-4AE8-83B1-A62793DD0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751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8 w 9"/>
                  <a:gd name="T31" fmla="*/ 1 h 10"/>
                  <a:gd name="T32" fmla="*/ 5 w 9"/>
                  <a:gd name="T33" fmla="*/ 0 h 10"/>
                  <a:gd name="T34" fmla="*/ 5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7" name="Freeform 11070">
                <a:extLst>
                  <a:ext uri="{FF2B5EF4-FFF2-40B4-BE49-F238E27FC236}">
                    <a16:creationId xmlns:a16="http://schemas.microsoft.com/office/drawing/2014/main" id="{77EEB4F6-7B8B-43B7-8EB8-9E98CC1C2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749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8" name="Freeform 11071">
                <a:extLst>
                  <a:ext uri="{FF2B5EF4-FFF2-40B4-BE49-F238E27FC236}">
                    <a16:creationId xmlns:a16="http://schemas.microsoft.com/office/drawing/2014/main" id="{F70FC434-14C3-4690-BCFE-0165EA4D9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779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3 h 14"/>
                  <a:gd name="T8" fmla="*/ 4 w 13"/>
                  <a:gd name="T9" fmla="*/ 2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2 h 14"/>
                  <a:gd name="T16" fmla="*/ 12 w 13"/>
                  <a:gd name="T17" fmla="*/ 3 h 14"/>
                  <a:gd name="T18" fmla="*/ 12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2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3" y="8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9" name="Freeform 11072">
                <a:extLst>
                  <a:ext uri="{FF2B5EF4-FFF2-40B4-BE49-F238E27FC236}">
                    <a16:creationId xmlns:a16="http://schemas.microsoft.com/office/drawing/2014/main" id="{9D2AF12C-AFCA-4B42-B318-50724481B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78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2 h 9"/>
                  <a:gd name="T6" fmla="*/ 7 w 9"/>
                  <a:gd name="T7" fmla="*/ 3 h 9"/>
                  <a:gd name="T8" fmla="*/ 7 w 9"/>
                  <a:gd name="T9" fmla="*/ 3 h 9"/>
                  <a:gd name="T10" fmla="*/ 6 w 9"/>
                  <a:gd name="T11" fmla="*/ 8 h 9"/>
                  <a:gd name="T12" fmla="*/ 1 w 9"/>
                  <a:gd name="T13" fmla="*/ 9 h 9"/>
                  <a:gd name="T14" fmla="*/ 1 w 9"/>
                  <a:gd name="T15" fmla="*/ 9 h 9"/>
                  <a:gd name="T16" fmla="*/ 0 w 9"/>
                  <a:gd name="T17" fmla="*/ 8 h 9"/>
                  <a:gd name="T18" fmla="*/ 0 w 9"/>
                  <a:gd name="T19" fmla="*/ 8 h 9"/>
                  <a:gd name="T20" fmla="*/ 4 w 9"/>
                  <a:gd name="T21" fmla="*/ 9 h 9"/>
                  <a:gd name="T22" fmla="*/ 4 w 9"/>
                  <a:gd name="T23" fmla="*/ 9 h 9"/>
                  <a:gd name="T24" fmla="*/ 7 w 9"/>
                  <a:gd name="T25" fmla="*/ 8 h 9"/>
                  <a:gd name="T26" fmla="*/ 9 w 9"/>
                  <a:gd name="T27" fmla="*/ 5 h 9"/>
                  <a:gd name="T28" fmla="*/ 9 w 9"/>
                  <a:gd name="T29" fmla="*/ 5 h 9"/>
                  <a:gd name="T30" fmla="*/ 7 w 9"/>
                  <a:gd name="T31" fmla="*/ 2 h 9"/>
                  <a:gd name="T32" fmla="*/ 6 w 9"/>
                  <a:gd name="T33" fmla="*/ 0 h 9"/>
                  <a:gd name="T34" fmla="*/ 6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0" name="Freeform 11073">
                <a:extLst>
                  <a:ext uri="{FF2B5EF4-FFF2-40B4-BE49-F238E27FC236}">
                    <a16:creationId xmlns:a16="http://schemas.microsoft.com/office/drawing/2014/main" id="{AB4E9321-F524-4DFF-9329-0C9D067E6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277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1" name="Freeform 11074">
                <a:extLst>
                  <a:ext uri="{FF2B5EF4-FFF2-40B4-BE49-F238E27FC236}">
                    <a16:creationId xmlns:a16="http://schemas.microsoft.com/office/drawing/2014/main" id="{50BDB3D5-1A5A-4AE9-B95D-DA082E2AC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811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1 w 13"/>
                  <a:gd name="T7" fmla="*/ 3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1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1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2" name="Freeform 11075">
                <a:extLst>
                  <a:ext uri="{FF2B5EF4-FFF2-40B4-BE49-F238E27FC236}">
                    <a16:creationId xmlns:a16="http://schemas.microsoft.com/office/drawing/2014/main" id="{BFC106DD-0C14-49E9-900F-F28AD6EDA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81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3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9 h 11"/>
                  <a:gd name="T12" fmla="*/ 3 w 9"/>
                  <a:gd name="T13" fmla="*/ 11 h 11"/>
                  <a:gd name="T14" fmla="*/ 3 w 9"/>
                  <a:gd name="T15" fmla="*/ 11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9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6" y="9"/>
                    </a:lnTo>
                    <a:lnTo>
                      <a:pt x="3" y="11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3" name="Freeform 11076">
                <a:extLst>
                  <a:ext uri="{FF2B5EF4-FFF2-40B4-BE49-F238E27FC236}">
                    <a16:creationId xmlns:a16="http://schemas.microsoft.com/office/drawing/2014/main" id="{F622DDCF-9D64-46AC-9596-A64260859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281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4" name="Freeform 11077">
                <a:extLst>
                  <a:ext uri="{FF2B5EF4-FFF2-40B4-BE49-F238E27FC236}">
                    <a16:creationId xmlns:a16="http://schemas.microsoft.com/office/drawing/2014/main" id="{60973C31-EE21-4E13-B512-7070C237B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779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1 h 14"/>
                  <a:gd name="T28" fmla="*/ 9 w 13"/>
                  <a:gd name="T29" fmla="*/ 12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7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5" name="Freeform 11078">
                <a:extLst>
                  <a:ext uri="{FF2B5EF4-FFF2-40B4-BE49-F238E27FC236}">
                    <a16:creationId xmlns:a16="http://schemas.microsoft.com/office/drawing/2014/main" id="{C40B497C-18FF-42CB-A69B-5A2F4FCBC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78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6" name="Freeform 11079">
                <a:extLst>
                  <a:ext uri="{FF2B5EF4-FFF2-40B4-BE49-F238E27FC236}">
                    <a16:creationId xmlns:a16="http://schemas.microsoft.com/office/drawing/2014/main" id="{7B1C936C-E463-4701-A7FB-D0B0F715A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77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7" name="Freeform 11080">
                <a:extLst>
                  <a:ext uri="{FF2B5EF4-FFF2-40B4-BE49-F238E27FC236}">
                    <a16:creationId xmlns:a16="http://schemas.microsoft.com/office/drawing/2014/main" id="{0F698B3E-C786-4252-B2DF-97AFAF017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719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2 w 14"/>
                  <a:gd name="T5" fmla="*/ 5 h 14"/>
                  <a:gd name="T6" fmla="*/ 3 w 14"/>
                  <a:gd name="T7" fmla="*/ 2 h 14"/>
                  <a:gd name="T8" fmla="*/ 5 w 14"/>
                  <a:gd name="T9" fmla="*/ 2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2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3 w 14"/>
                  <a:gd name="T37" fmla="*/ 12 h 14"/>
                  <a:gd name="T38" fmla="*/ 2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8" name="Freeform 11081">
                <a:extLst>
                  <a:ext uri="{FF2B5EF4-FFF2-40B4-BE49-F238E27FC236}">
                    <a16:creationId xmlns:a16="http://schemas.microsoft.com/office/drawing/2014/main" id="{AA97DC90-CA5C-411F-914D-3205C7179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72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3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3 w 9"/>
                  <a:gd name="T13" fmla="*/ 10 h 10"/>
                  <a:gd name="T14" fmla="*/ 3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9" name="Freeform 11082">
                <a:extLst>
                  <a:ext uri="{FF2B5EF4-FFF2-40B4-BE49-F238E27FC236}">
                    <a16:creationId xmlns:a16="http://schemas.microsoft.com/office/drawing/2014/main" id="{E57FD403-E9C0-4177-9753-586B9989A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71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0" name="Freeform 11083">
                <a:extLst>
                  <a:ext uri="{FF2B5EF4-FFF2-40B4-BE49-F238E27FC236}">
                    <a16:creationId xmlns:a16="http://schemas.microsoft.com/office/drawing/2014/main" id="{CF8406B4-EB71-42EE-8DDC-D69347F12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695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3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3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1 h 14"/>
                  <a:gd name="T28" fmla="*/ 9 w 13"/>
                  <a:gd name="T29" fmla="*/ 12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7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1" name="Freeform 11084">
                <a:extLst>
                  <a:ext uri="{FF2B5EF4-FFF2-40B4-BE49-F238E27FC236}">
                    <a16:creationId xmlns:a16="http://schemas.microsoft.com/office/drawing/2014/main" id="{5E88D8C7-30ED-4AFC-AE6E-6B83910E8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269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2" name="Freeform 11085">
                <a:extLst>
                  <a:ext uri="{FF2B5EF4-FFF2-40B4-BE49-F238E27FC236}">
                    <a16:creationId xmlns:a16="http://schemas.microsoft.com/office/drawing/2014/main" id="{2D113A8C-639B-4B60-9C93-5A99EDFC4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69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3" name="Freeform 11086">
                <a:extLst>
                  <a:ext uri="{FF2B5EF4-FFF2-40B4-BE49-F238E27FC236}">
                    <a16:creationId xmlns:a16="http://schemas.microsoft.com/office/drawing/2014/main" id="{E6C271AD-B7FF-4EBD-AD9B-AAD97BD43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2659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3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3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4" name="Freeform 11087">
                <a:extLst>
                  <a:ext uri="{FF2B5EF4-FFF2-40B4-BE49-F238E27FC236}">
                    <a16:creationId xmlns:a16="http://schemas.microsoft.com/office/drawing/2014/main" id="{FA5C4245-C10A-428D-A173-76E4D5968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66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5" name="Freeform 11088">
                <a:extLst>
                  <a:ext uri="{FF2B5EF4-FFF2-40B4-BE49-F238E27FC236}">
                    <a16:creationId xmlns:a16="http://schemas.microsoft.com/office/drawing/2014/main" id="{C98901E4-74BF-4BF3-88E2-8F5109F60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65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6" name="Freeform 11089">
                <a:extLst>
                  <a:ext uri="{FF2B5EF4-FFF2-40B4-BE49-F238E27FC236}">
                    <a16:creationId xmlns:a16="http://schemas.microsoft.com/office/drawing/2014/main" id="{FB6556A2-21E8-4806-A373-A98366334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2677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3 h 14"/>
                  <a:gd name="T8" fmla="*/ 5 w 14"/>
                  <a:gd name="T9" fmla="*/ 2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2 h 14"/>
                  <a:gd name="T16" fmla="*/ 12 w 14"/>
                  <a:gd name="T17" fmla="*/ 3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7" name="Freeform 11090">
                <a:extLst>
                  <a:ext uri="{FF2B5EF4-FFF2-40B4-BE49-F238E27FC236}">
                    <a16:creationId xmlns:a16="http://schemas.microsoft.com/office/drawing/2014/main" id="{EEE12967-E8F6-4EE1-8393-3C9E44508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2679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3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9 h 10"/>
                  <a:gd name="T12" fmla="*/ 2 w 9"/>
                  <a:gd name="T13" fmla="*/ 10 h 10"/>
                  <a:gd name="T14" fmla="*/ 2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6" y="9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8" name="Freeform 11091">
                <a:extLst>
                  <a:ext uri="{FF2B5EF4-FFF2-40B4-BE49-F238E27FC236}">
                    <a16:creationId xmlns:a16="http://schemas.microsoft.com/office/drawing/2014/main" id="{9C4D52AC-E810-4F92-AA39-0E31C2BB8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67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9" name="Freeform 11092">
                <a:extLst>
                  <a:ext uri="{FF2B5EF4-FFF2-40B4-BE49-F238E27FC236}">
                    <a16:creationId xmlns:a16="http://schemas.microsoft.com/office/drawing/2014/main" id="{6FE118EE-236C-48D3-AB49-63B5DBCA9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697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2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0" name="Freeform 11093">
                <a:extLst>
                  <a:ext uri="{FF2B5EF4-FFF2-40B4-BE49-F238E27FC236}">
                    <a16:creationId xmlns:a16="http://schemas.microsoft.com/office/drawing/2014/main" id="{47C61A05-073E-404E-9C65-3FB1E8631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70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7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1" name="Freeform 11094">
                <a:extLst>
                  <a:ext uri="{FF2B5EF4-FFF2-40B4-BE49-F238E27FC236}">
                    <a16:creationId xmlns:a16="http://schemas.microsoft.com/office/drawing/2014/main" id="{072540DE-4A21-470F-8A47-DB323B952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2697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2" name="Freeform 11095">
                <a:extLst>
                  <a:ext uri="{FF2B5EF4-FFF2-40B4-BE49-F238E27FC236}">
                    <a16:creationId xmlns:a16="http://schemas.microsoft.com/office/drawing/2014/main" id="{A73ADCCE-61F4-4A09-9333-148045691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2731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3" name="Freeform 11096">
                <a:extLst>
                  <a:ext uri="{FF2B5EF4-FFF2-40B4-BE49-F238E27FC236}">
                    <a16:creationId xmlns:a16="http://schemas.microsoft.com/office/drawing/2014/main" id="{5CDEA820-1BCB-43EA-B4D2-3FDE4DCD9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273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4" name="Freeform 11097">
                <a:extLst>
                  <a:ext uri="{FF2B5EF4-FFF2-40B4-BE49-F238E27FC236}">
                    <a16:creationId xmlns:a16="http://schemas.microsoft.com/office/drawing/2014/main" id="{1A3E692D-0D0B-41F4-AC47-4CEF556EE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27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5" name="Freeform 11098">
                <a:extLst>
                  <a:ext uri="{FF2B5EF4-FFF2-40B4-BE49-F238E27FC236}">
                    <a16:creationId xmlns:a16="http://schemas.microsoft.com/office/drawing/2014/main" id="{4A031AB2-69B4-4936-A3B0-BFCC2F896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2658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3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10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3 w 13"/>
                  <a:gd name="T37" fmla="*/ 12 h 13"/>
                  <a:gd name="T38" fmla="*/ 1 w 13"/>
                  <a:gd name="T39" fmla="*/ 10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6" name="Freeform 11099">
                <a:extLst>
                  <a:ext uri="{FF2B5EF4-FFF2-40B4-BE49-F238E27FC236}">
                    <a16:creationId xmlns:a16="http://schemas.microsoft.com/office/drawing/2014/main" id="{313BC8C5-84CC-4E37-AB1F-126D84698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661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5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5 w 9"/>
                  <a:gd name="T33" fmla="*/ 0 h 10"/>
                  <a:gd name="T34" fmla="*/ 5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7" name="Freeform 11100">
                <a:extLst>
                  <a:ext uri="{FF2B5EF4-FFF2-40B4-BE49-F238E27FC236}">
                    <a16:creationId xmlns:a16="http://schemas.microsoft.com/office/drawing/2014/main" id="{5DEC28C6-16D2-4E8D-AC2A-4E2937476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658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8" name="Freeform 11101">
                <a:extLst>
                  <a:ext uri="{FF2B5EF4-FFF2-40B4-BE49-F238E27FC236}">
                    <a16:creationId xmlns:a16="http://schemas.microsoft.com/office/drawing/2014/main" id="{E13272A8-0D19-4292-BDBA-CF479EBEB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635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3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3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0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9" name="Freeform 11102">
                <a:extLst>
                  <a:ext uri="{FF2B5EF4-FFF2-40B4-BE49-F238E27FC236}">
                    <a16:creationId xmlns:a16="http://schemas.microsoft.com/office/drawing/2014/main" id="{6A38F565-6799-4875-BAAA-0A613B334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63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3 h 10"/>
                  <a:gd name="T8" fmla="*/ 7 w 9"/>
                  <a:gd name="T9" fmla="*/ 3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0" name="Freeform 11103">
                <a:extLst>
                  <a:ext uri="{FF2B5EF4-FFF2-40B4-BE49-F238E27FC236}">
                    <a16:creationId xmlns:a16="http://schemas.microsoft.com/office/drawing/2014/main" id="{E98F349B-D954-4EE5-8BD1-067C1B3EF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63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882" name="Group 11305">
              <a:extLst>
                <a:ext uri="{FF2B5EF4-FFF2-40B4-BE49-F238E27FC236}">
                  <a16:creationId xmlns:a16="http://schemas.microsoft.com/office/drawing/2014/main" id="{52304278-DD87-4FAA-A7D8-1512DAEB8C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" y="2382"/>
              <a:ext cx="1739" cy="534"/>
              <a:chOff x="849" y="2382"/>
              <a:chExt cx="1739" cy="534"/>
            </a:xfrm>
          </p:grpSpPr>
          <p:sp>
            <p:nvSpPr>
              <p:cNvPr id="57231" name="Freeform 11105">
                <a:extLst>
                  <a:ext uri="{FF2B5EF4-FFF2-40B4-BE49-F238E27FC236}">
                    <a16:creationId xmlns:a16="http://schemas.microsoft.com/office/drawing/2014/main" id="{BA371337-7EBA-467C-80BC-C7C5F2830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613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2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2" name="Freeform 11106">
                <a:extLst>
                  <a:ext uri="{FF2B5EF4-FFF2-40B4-BE49-F238E27FC236}">
                    <a16:creationId xmlns:a16="http://schemas.microsoft.com/office/drawing/2014/main" id="{B6A65AEC-C1D4-4EF8-B2ED-77F236C90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61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3" name="Freeform 11107">
                <a:extLst>
                  <a:ext uri="{FF2B5EF4-FFF2-40B4-BE49-F238E27FC236}">
                    <a16:creationId xmlns:a16="http://schemas.microsoft.com/office/drawing/2014/main" id="{20521F49-BD1D-44C4-B649-DDD8D9CA5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61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4" name="Freeform 11108">
                <a:extLst>
                  <a:ext uri="{FF2B5EF4-FFF2-40B4-BE49-F238E27FC236}">
                    <a16:creationId xmlns:a16="http://schemas.microsoft.com/office/drawing/2014/main" id="{94867617-CEE4-4A19-BEE8-412DFA32E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515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3 h 14"/>
                  <a:gd name="T8" fmla="*/ 3 w 13"/>
                  <a:gd name="T9" fmla="*/ 2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2 h 14"/>
                  <a:gd name="T16" fmla="*/ 10 w 13"/>
                  <a:gd name="T17" fmla="*/ 3 h 14"/>
                  <a:gd name="T18" fmla="*/ 12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2 w 13"/>
                  <a:gd name="T25" fmla="*/ 11 h 14"/>
                  <a:gd name="T26" fmla="*/ 10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3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3" y="8"/>
                    </a:lnTo>
                    <a:lnTo>
                      <a:pt x="12" y="11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5" name="Freeform 11109">
                <a:extLst>
                  <a:ext uri="{FF2B5EF4-FFF2-40B4-BE49-F238E27FC236}">
                    <a16:creationId xmlns:a16="http://schemas.microsoft.com/office/drawing/2014/main" id="{921A99B3-AA3C-43A9-85B1-C545F0C04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51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7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6" name="Freeform 11110">
                <a:extLst>
                  <a:ext uri="{FF2B5EF4-FFF2-40B4-BE49-F238E27FC236}">
                    <a16:creationId xmlns:a16="http://schemas.microsoft.com/office/drawing/2014/main" id="{E980F5F6-B92C-4698-B322-BE4DBDDC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51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7" name="Freeform 11111">
                <a:extLst>
                  <a:ext uri="{FF2B5EF4-FFF2-40B4-BE49-F238E27FC236}">
                    <a16:creationId xmlns:a16="http://schemas.microsoft.com/office/drawing/2014/main" id="{0ABA349A-8759-4FCC-9C76-A17F13502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536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2 w 13"/>
                  <a:gd name="T25" fmla="*/ 9 h 14"/>
                  <a:gd name="T26" fmla="*/ 10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8" name="Freeform 11112">
                <a:extLst>
                  <a:ext uri="{FF2B5EF4-FFF2-40B4-BE49-F238E27FC236}">
                    <a16:creationId xmlns:a16="http://schemas.microsoft.com/office/drawing/2014/main" id="{48A6925E-F429-43EB-A21E-97EB1611B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53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7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9" name="Freeform 11113">
                <a:extLst>
                  <a:ext uri="{FF2B5EF4-FFF2-40B4-BE49-F238E27FC236}">
                    <a16:creationId xmlns:a16="http://schemas.microsoft.com/office/drawing/2014/main" id="{1CA59AB0-02F6-4DB6-805E-F0DA14F5C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53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0" name="Freeform 11114">
                <a:extLst>
                  <a:ext uri="{FF2B5EF4-FFF2-40B4-BE49-F238E27FC236}">
                    <a16:creationId xmlns:a16="http://schemas.microsoft.com/office/drawing/2014/main" id="{D922CB27-B821-49E3-99A8-E341637BD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563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3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11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2 h 14"/>
                  <a:gd name="T28" fmla="*/ 11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3 w 14"/>
                  <a:gd name="T37" fmla="*/ 12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1" name="Freeform 11115">
                <a:extLst>
                  <a:ext uri="{FF2B5EF4-FFF2-40B4-BE49-F238E27FC236}">
                    <a16:creationId xmlns:a16="http://schemas.microsoft.com/office/drawing/2014/main" id="{464C74BC-E4A2-4A89-AA9D-DAF9BEA92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565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6 w 9"/>
                  <a:gd name="T5" fmla="*/ 1 h 10"/>
                  <a:gd name="T6" fmla="*/ 6 w 9"/>
                  <a:gd name="T7" fmla="*/ 4 h 10"/>
                  <a:gd name="T8" fmla="*/ 6 w 9"/>
                  <a:gd name="T9" fmla="*/ 4 h 10"/>
                  <a:gd name="T10" fmla="*/ 4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4 w 9"/>
                  <a:gd name="T33" fmla="*/ 0 h 10"/>
                  <a:gd name="T34" fmla="*/ 4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2" name="Freeform 11116">
                <a:extLst>
                  <a:ext uri="{FF2B5EF4-FFF2-40B4-BE49-F238E27FC236}">
                    <a16:creationId xmlns:a16="http://schemas.microsoft.com/office/drawing/2014/main" id="{5596215E-87B3-4A48-9C57-B383E2FF3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56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3" name="Freeform 11117">
                <a:extLst>
                  <a:ext uri="{FF2B5EF4-FFF2-40B4-BE49-F238E27FC236}">
                    <a16:creationId xmlns:a16="http://schemas.microsoft.com/office/drawing/2014/main" id="{ED38387B-B406-4CB6-B8FE-30735F5FC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695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1 w 13"/>
                  <a:gd name="T5" fmla="*/ 5 h 14"/>
                  <a:gd name="T6" fmla="*/ 3 w 13"/>
                  <a:gd name="T7" fmla="*/ 3 h 14"/>
                  <a:gd name="T8" fmla="*/ 4 w 13"/>
                  <a:gd name="T9" fmla="*/ 2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2 h 14"/>
                  <a:gd name="T16" fmla="*/ 12 w 13"/>
                  <a:gd name="T17" fmla="*/ 3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3 w 13"/>
                  <a:gd name="T37" fmla="*/ 12 h 14"/>
                  <a:gd name="T38" fmla="*/ 1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4" name="Freeform 11118">
                <a:extLst>
                  <a:ext uri="{FF2B5EF4-FFF2-40B4-BE49-F238E27FC236}">
                    <a16:creationId xmlns:a16="http://schemas.microsoft.com/office/drawing/2014/main" id="{9D181A67-8065-4EC4-9CFA-AA1DFAD39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69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2 h 9"/>
                  <a:gd name="T6" fmla="*/ 7 w 9"/>
                  <a:gd name="T7" fmla="*/ 3 h 9"/>
                  <a:gd name="T8" fmla="*/ 7 w 9"/>
                  <a:gd name="T9" fmla="*/ 3 h 9"/>
                  <a:gd name="T10" fmla="*/ 6 w 9"/>
                  <a:gd name="T11" fmla="*/ 8 h 9"/>
                  <a:gd name="T12" fmla="*/ 3 w 9"/>
                  <a:gd name="T13" fmla="*/ 9 h 9"/>
                  <a:gd name="T14" fmla="*/ 3 w 9"/>
                  <a:gd name="T15" fmla="*/ 9 h 9"/>
                  <a:gd name="T16" fmla="*/ 0 w 9"/>
                  <a:gd name="T17" fmla="*/ 9 h 9"/>
                  <a:gd name="T18" fmla="*/ 0 w 9"/>
                  <a:gd name="T19" fmla="*/ 9 h 9"/>
                  <a:gd name="T20" fmla="*/ 4 w 9"/>
                  <a:gd name="T21" fmla="*/ 9 h 9"/>
                  <a:gd name="T22" fmla="*/ 4 w 9"/>
                  <a:gd name="T23" fmla="*/ 9 h 9"/>
                  <a:gd name="T24" fmla="*/ 7 w 9"/>
                  <a:gd name="T25" fmla="*/ 8 h 9"/>
                  <a:gd name="T26" fmla="*/ 9 w 9"/>
                  <a:gd name="T27" fmla="*/ 5 h 9"/>
                  <a:gd name="T28" fmla="*/ 9 w 9"/>
                  <a:gd name="T29" fmla="*/ 5 h 9"/>
                  <a:gd name="T30" fmla="*/ 9 w 9"/>
                  <a:gd name="T31" fmla="*/ 2 h 9"/>
                  <a:gd name="T32" fmla="*/ 6 w 9"/>
                  <a:gd name="T33" fmla="*/ 0 h 9"/>
                  <a:gd name="T34" fmla="*/ 6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5" name="Freeform 11119">
                <a:extLst>
                  <a:ext uri="{FF2B5EF4-FFF2-40B4-BE49-F238E27FC236}">
                    <a16:creationId xmlns:a16="http://schemas.microsoft.com/office/drawing/2014/main" id="{1967FB86-445F-45C7-BA81-6EF9B2FE6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695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6" name="Freeform 11120">
                <a:extLst>
                  <a:ext uri="{FF2B5EF4-FFF2-40B4-BE49-F238E27FC236}">
                    <a16:creationId xmlns:a16="http://schemas.microsoft.com/office/drawing/2014/main" id="{4CB1FB1D-2C01-4039-94A8-C8F2F6FB1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721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1 w 13"/>
                  <a:gd name="T5" fmla="*/ 3 h 13"/>
                  <a:gd name="T6" fmla="*/ 3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0 h 13"/>
                  <a:gd name="T28" fmla="*/ 9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3 w 13"/>
                  <a:gd name="T37" fmla="*/ 10 h 13"/>
                  <a:gd name="T38" fmla="*/ 1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7" name="Freeform 11121">
                <a:extLst>
                  <a:ext uri="{FF2B5EF4-FFF2-40B4-BE49-F238E27FC236}">
                    <a16:creationId xmlns:a16="http://schemas.microsoft.com/office/drawing/2014/main" id="{5DAD8F94-9AF1-4129-888C-788F88D64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72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8" name="Freeform 11122">
                <a:extLst>
                  <a:ext uri="{FF2B5EF4-FFF2-40B4-BE49-F238E27FC236}">
                    <a16:creationId xmlns:a16="http://schemas.microsoft.com/office/drawing/2014/main" id="{6E228B86-6441-4A74-8A8E-A82FE9456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72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9" name="Freeform 11123">
                <a:extLst>
                  <a:ext uri="{FF2B5EF4-FFF2-40B4-BE49-F238E27FC236}">
                    <a16:creationId xmlns:a16="http://schemas.microsoft.com/office/drawing/2014/main" id="{804AE25B-25F5-4CFD-AAF7-3DDE4708E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791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0" name="Freeform 11124">
                <a:extLst>
                  <a:ext uri="{FF2B5EF4-FFF2-40B4-BE49-F238E27FC236}">
                    <a16:creationId xmlns:a16="http://schemas.microsoft.com/office/drawing/2014/main" id="{9F02AB6D-1789-46AF-8554-9F306B1DD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279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1" name="Freeform 11125">
                <a:extLst>
                  <a:ext uri="{FF2B5EF4-FFF2-40B4-BE49-F238E27FC236}">
                    <a16:creationId xmlns:a16="http://schemas.microsoft.com/office/drawing/2014/main" id="{79D85D2E-2F93-4FCC-B930-D21B10149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279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2" name="Freeform 11126">
                <a:extLst>
                  <a:ext uri="{FF2B5EF4-FFF2-40B4-BE49-F238E27FC236}">
                    <a16:creationId xmlns:a16="http://schemas.microsoft.com/office/drawing/2014/main" id="{FFD02421-AC6F-47E1-9345-640E73921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2902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2 w 14"/>
                  <a:gd name="T5" fmla="*/ 5 h 14"/>
                  <a:gd name="T6" fmla="*/ 3 w 14"/>
                  <a:gd name="T7" fmla="*/ 3 h 14"/>
                  <a:gd name="T8" fmla="*/ 5 w 14"/>
                  <a:gd name="T9" fmla="*/ 2 h 14"/>
                  <a:gd name="T10" fmla="*/ 8 w 14"/>
                  <a:gd name="T11" fmla="*/ 0 h 14"/>
                  <a:gd name="T12" fmla="*/ 8 w 14"/>
                  <a:gd name="T13" fmla="*/ 0 h 14"/>
                  <a:gd name="T14" fmla="*/ 11 w 14"/>
                  <a:gd name="T15" fmla="*/ 2 h 14"/>
                  <a:gd name="T16" fmla="*/ 12 w 14"/>
                  <a:gd name="T17" fmla="*/ 3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11 h 14"/>
                  <a:gd name="T26" fmla="*/ 12 w 14"/>
                  <a:gd name="T27" fmla="*/ 12 h 14"/>
                  <a:gd name="T28" fmla="*/ 11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3 w 14"/>
                  <a:gd name="T37" fmla="*/ 12 h 14"/>
                  <a:gd name="T38" fmla="*/ 2 w 14"/>
                  <a:gd name="T39" fmla="*/ 11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3" name="Freeform 11127">
                <a:extLst>
                  <a:ext uri="{FF2B5EF4-FFF2-40B4-BE49-F238E27FC236}">
                    <a16:creationId xmlns:a16="http://schemas.microsoft.com/office/drawing/2014/main" id="{3DD245F2-5F4C-4CB8-B119-08BE6CFCF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2904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6 w 9"/>
                  <a:gd name="T5" fmla="*/ 3 h 10"/>
                  <a:gd name="T6" fmla="*/ 6 w 9"/>
                  <a:gd name="T7" fmla="*/ 4 h 10"/>
                  <a:gd name="T8" fmla="*/ 6 w 9"/>
                  <a:gd name="T9" fmla="*/ 4 h 10"/>
                  <a:gd name="T10" fmla="*/ 4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7 w 9"/>
                  <a:gd name="T31" fmla="*/ 3 h 10"/>
                  <a:gd name="T32" fmla="*/ 4 w 9"/>
                  <a:gd name="T33" fmla="*/ 0 h 10"/>
                  <a:gd name="T34" fmla="*/ 4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4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4" name="Freeform 11128">
                <a:extLst>
                  <a:ext uri="{FF2B5EF4-FFF2-40B4-BE49-F238E27FC236}">
                    <a16:creationId xmlns:a16="http://schemas.microsoft.com/office/drawing/2014/main" id="{803F5B46-DC7C-4220-B3B5-335ABC485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90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2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5" name="Freeform 11129">
                <a:extLst>
                  <a:ext uri="{FF2B5EF4-FFF2-40B4-BE49-F238E27FC236}">
                    <a16:creationId xmlns:a16="http://schemas.microsoft.com/office/drawing/2014/main" id="{A89743CA-57A6-4835-AA6D-FA97019E5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2703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6" name="Freeform 11130">
                <a:extLst>
                  <a:ext uri="{FF2B5EF4-FFF2-40B4-BE49-F238E27FC236}">
                    <a16:creationId xmlns:a16="http://schemas.microsoft.com/office/drawing/2014/main" id="{4C0D3E8B-B4F3-44ED-A2D2-8759DD0CE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2704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7" name="Freeform 11131">
                <a:extLst>
                  <a:ext uri="{FF2B5EF4-FFF2-40B4-BE49-F238E27FC236}">
                    <a16:creationId xmlns:a16="http://schemas.microsoft.com/office/drawing/2014/main" id="{4C03E475-302A-4C10-A4C6-E4E2781D6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2703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8" name="Freeform 11132">
                <a:extLst>
                  <a:ext uri="{FF2B5EF4-FFF2-40B4-BE49-F238E27FC236}">
                    <a16:creationId xmlns:a16="http://schemas.microsoft.com/office/drawing/2014/main" id="{73070F7C-D51F-4BA1-AF4B-0E7213ACB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273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9" name="Freeform 11133">
                <a:extLst>
                  <a:ext uri="{FF2B5EF4-FFF2-40B4-BE49-F238E27FC236}">
                    <a16:creationId xmlns:a16="http://schemas.microsoft.com/office/drawing/2014/main" id="{EDBB7525-A9B1-4F8A-B175-36DDADB06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273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0" name="Freeform 11134">
                <a:extLst>
                  <a:ext uri="{FF2B5EF4-FFF2-40B4-BE49-F238E27FC236}">
                    <a16:creationId xmlns:a16="http://schemas.microsoft.com/office/drawing/2014/main" id="{CC6E9C7D-008C-4B2D-A1EC-7EFEA1F23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273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1" name="Freeform 11135">
                <a:extLst>
                  <a:ext uri="{FF2B5EF4-FFF2-40B4-BE49-F238E27FC236}">
                    <a16:creationId xmlns:a16="http://schemas.microsoft.com/office/drawing/2014/main" id="{61675AAA-5542-46B7-897D-C97362AFE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73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2" name="Freeform 11136">
                <a:extLst>
                  <a:ext uri="{FF2B5EF4-FFF2-40B4-BE49-F238E27FC236}">
                    <a16:creationId xmlns:a16="http://schemas.microsoft.com/office/drawing/2014/main" id="{EE67CEA7-0E04-4049-9605-34DE5FCF8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74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3" name="Freeform 11137">
                <a:extLst>
                  <a:ext uri="{FF2B5EF4-FFF2-40B4-BE49-F238E27FC236}">
                    <a16:creationId xmlns:a16="http://schemas.microsoft.com/office/drawing/2014/main" id="{58C7B350-442C-4537-B703-3F514B88B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737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4" name="Freeform 11138">
                <a:extLst>
                  <a:ext uri="{FF2B5EF4-FFF2-40B4-BE49-F238E27FC236}">
                    <a16:creationId xmlns:a16="http://schemas.microsoft.com/office/drawing/2014/main" id="{97F4E036-CC24-47DA-A8DA-CF9597E7E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2707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5" name="Freeform 11139">
                <a:extLst>
                  <a:ext uri="{FF2B5EF4-FFF2-40B4-BE49-F238E27FC236}">
                    <a16:creationId xmlns:a16="http://schemas.microsoft.com/office/drawing/2014/main" id="{40024BC0-74E8-490B-B20C-D97E8737E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70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6" name="Freeform 11140">
                <a:extLst>
                  <a:ext uri="{FF2B5EF4-FFF2-40B4-BE49-F238E27FC236}">
                    <a16:creationId xmlns:a16="http://schemas.microsoft.com/office/drawing/2014/main" id="{7EFD22BC-DB67-4D1C-A9D0-0B345E3DF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707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7" name="Freeform 11141">
                <a:extLst>
                  <a:ext uri="{FF2B5EF4-FFF2-40B4-BE49-F238E27FC236}">
                    <a16:creationId xmlns:a16="http://schemas.microsoft.com/office/drawing/2014/main" id="{3E7F4EC7-B80A-4427-BA13-886B4845F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862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4 h 13"/>
                  <a:gd name="T6" fmla="*/ 1 w 12"/>
                  <a:gd name="T7" fmla="*/ 1 h 13"/>
                  <a:gd name="T8" fmla="*/ 3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0 w 12"/>
                  <a:gd name="T17" fmla="*/ 1 h 13"/>
                  <a:gd name="T18" fmla="*/ 12 w 12"/>
                  <a:gd name="T19" fmla="*/ 4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9 h 13"/>
                  <a:gd name="T26" fmla="*/ 10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1 w 12"/>
                  <a:gd name="T37" fmla="*/ 10 h 13"/>
                  <a:gd name="T38" fmla="*/ 0 w 12"/>
                  <a:gd name="T39" fmla="*/ 9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8" name="Freeform 11142">
                <a:extLst>
                  <a:ext uri="{FF2B5EF4-FFF2-40B4-BE49-F238E27FC236}">
                    <a16:creationId xmlns:a16="http://schemas.microsoft.com/office/drawing/2014/main" id="{19AF8ACE-32FC-45D9-80C3-D5E130CFC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863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5 h 11"/>
                  <a:gd name="T6" fmla="*/ 6 w 9"/>
                  <a:gd name="T7" fmla="*/ 5 h 11"/>
                  <a:gd name="T8" fmla="*/ 4 w 9"/>
                  <a:gd name="T9" fmla="*/ 8 h 11"/>
                  <a:gd name="T10" fmla="*/ 1 w 9"/>
                  <a:gd name="T11" fmla="*/ 9 h 11"/>
                  <a:gd name="T12" fmla="*/ 1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7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7 w 9"/>
                  <a:gd name="T29" fmla="*/ 3 h 11"/>
                  <a:gd name="T30" fmla="*/ 4 w 9"/>
                  <a:gd name="T31" fmla="*/ 0 h 11"/>
                  <a:gd name="T32" fmla="*/ 4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9" name="Freeform 11143">
                <a:extLst>
                  <a:ext uri="{FF2B5EF4-FFF2-40B4-BE49-F238E27FC236}">
                    <a16:creationId xmlns:a16="http://schemas.microsoft.com/office/drawing/2014/main" id="{1FF16ABD-FC11-416B-94FD-DEFDCB542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86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0" name="Freeform 11144">
                <a:extLst>
                  <a:ext uri="{FF2B5EF4-FFF2-40B4-BE49-F238E27FC236}">
                    <a16:creationId xmlns:a16="http://schemas.microsoft.com/office/drawing/2014/main" id="{CCF27EA3-43B4-4443-8718-8A357BE3D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833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2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2 h 14"/>
                  <a:gd name="T18" fmla="*/ 12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2 w 12"/>
                  <a:gd name="T25" fmla="*/ 9 h 14"/>
                  <a:gd name="T26" fmla="*/ 10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1" name="Freeform 11145">
                <a:extLst>
                  <a:ext uri="{FF2B5EF4-FFF2-40B4-BE49-F238E27FC236}">
                    <a16:creationId xmlns:a16="http://schemas.microsoft.com/office/drawing/2014/main" id="{68756848-D497-40B3-B398-9751A58A2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835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6 w 9"/>
                  <a:gd name="T5" fmla="*/ 4 h 10"/>
                  <a:gd name="T6" fmla="*/ 6 w 9"/>
                  <a:gd name="T7" fmla="*/ 4 h 10"/>
                  <a:gd name="T8" fmla="*/ 4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3 h 10"/>
                  <a:gd name="T30" fmla="*/ 4 w 9"/>
                  <a:gd name="T31" fmla="*/ 0 h 10"/>
                  <a:gd name="T32" fmla="*/ 4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2" name="Freeform 11146">
                <a:extLst>
                  <a:ext uri="{FF2B5EF4-FFF2-40B4-BE49-F238E27FC236}">
                    <a16:creationId xmlns:a16="http://schemas.microsoft.com/office/drawing/2014/main" id="{114472DC-B322-4E54-A54E-6D010199B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83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3" name="Freeform 11147">
                <a:extLst>
                  <a:ext uri="{FF2B5EF4-FFF2-40B4-BE49-F238E27FC236}">
                    <a16:creationId xmlns:a16="http://schemas.microsoft.com/office/drawing/2014/main" id="{E8A52F21-D2E4-434E-AEEA-3B2C10409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2709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2 w 13"/>
                  <a:gd name="T27" fmla="*/ 10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4" name="Freeform 11148">
                <a:extLst>
                  <a:ext uri="{FF2B5EF4-FFF2-40B4-BE49-F238E27FC236}">
                    <a16:creationId xmlns:a16="http://schemas.microsoft.com/office/drawing/2014/main" id="{613F3A17-812A-4339-B3FE-5792FCB0E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271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3 h 11"/>
                  <a:gd name="T6" fmla="*/ 7 w 9"/>
                  <a:gd name="T7" fmla="*/ 3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7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7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5" name="Freeform 11149">
                <a:extLst>
                  <a:ext uri="{FF2B5EF4-FFF2-40B4-BE49-F238E27FC236}">
                    <a16:creationId xmlns:a16="http://schemas.microsoft.com/office/drawing/2014/main" id="{FB6073C6-FC10-4741-BA84-55EE65EBA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270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6" name="Freeform 11150">
                <a:extLst>
                  <a:ext uri="{FF2B5EF4-FFF2-40B4-BE49-F238E27FC236}">
                    <a16:creationId xmlns:a16="http://schemas.microsoft.com/office/drawing/2014/main" id="{A0225767-57E2-4A3A-BA9C-73404FF25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590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2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2 w 14"/>
                  <a:gd name="T17" fmla="*/ 2 h 12"/>
                  <a:gd name="T18" fmla="*/ 12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2 w 14"/>
                  <a:gd name="T27" fmla="*/ 11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1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7" name="Freeform 11151">
                <a:extLst>
                  <a:ext uri="{FF2B5EF4-FFF2-40B4-BE49-F238E27FC236}">
                    <a16:creationId xmlns:a16="http://schemas.microsoft.com/office/drawing/2014/main" id="{A600BBC7-7F9C-45CD-AB9F-1BA307501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59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3 h 10"/>
                  <a:gd name="T6" fmla="*/ 8 w 9"/>
                  <a:gd name="T7" fmla="*/ 3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8" name="Freeform 11152">
                <a:extLst>
                  <a:ext uri="{FF2B5EF4-FFF2-40B4-BE49-F238E27FC236}">
                    <a16:creationId xmlns:a16="http://schemas.microsoft.com/office/drawing/2014/main" id="{75D718FE-FD67-4634-BA93-EF5B5CD3F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59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9" name="Freeform 11153">
                <a:extLst>
                  <a:ext uri="{FF2B5EF4-FFF2-40B4-BE49-F238E27FC236}">
                    <a16:creationId xmlns:a16="http://schemas.microsoft.com/office/drawing/2014/main" id="{7DFEE9AA-1269-41C8-B7B8-60973E94C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548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2 w 13"/>
                  <a:gd name="T17" fmla="*/ 2 h 12"/>
                  <a:gd name="T18" fmla="*/ 13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8 h 12"/>
                  <a:gd name="T26" fmla="*/ 12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8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0" name="Freeform 11154">
                <a:extLst>
                  <a:ext uri="{FF2B5EF4-FFF2-40B4-BE49-F238E27FC236}">
                    <a16:creationId xmlns:a16="http://schemas.microsoft.com/office/drawing/2014/main" id="{0AED4BE7-B295-4339-8B47-B15470F9B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55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9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1" name="Freeform 11155">
                <a:extLst>
                  <a:ext uri="{FF2B5EF4-FFF2-40B4-BE49-F238E27FC236}">
                    <a16:creationId xmlns:a16="http://schemas.microsoft.com/office/drawing/2014/main" id="{BEB94683-189F-4C6E-94C5-191EB644E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54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2" name="Freeform 11156">
                <a:extLst>
                  <a:ext uri="{FF2B5EF4-FFF2-40B4-BE49-F238E27FC236}">
                    <a16:creationId xmlns:a16="http://schemas.microsoft.com/office/drawing/2014/main" id="{C3D306F1-B5BA-4220-8F71-E9BE0E346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713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1 w 13"/>
                  <a:gd name="T7" fmla="*/ 2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2 w 13"/>
                  <a:gd name="T17" fmla="*/ 2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2 w 13"/>
                  <a:gd name="T27" fmla="*/ 11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3" name="Freeform 11157">
                <a:extLst>
                  <a:ext uri="{FF2B5EF4-FFF2-40B4-BE49-F238E27FC236}">
                    <a16:creationId xmlns:a16="http://schemas.microsoft.com/office/drawing/2014/main" id="{257501CA-65FF-446E-BC95-B9BB29693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71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4" name="Freeform 11158">
                <a:extLst>
                  <a:ext uri="{FF2B5EF4-FFF2-40B4-BE49-F238E27FC236}">
                    <a16:creationId xmlns:a16="http://schemas.microsoft.com/office/drawing/2014/main" id="{2B7661D8-E9DC-4DDB-833A-4BA21E0A4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71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5" name="Freeform 11159">
                <a:extLst>
                  <a:ext uri="{FF2B5EF4-FFF2-40B4-BE49-F238E27FC236}">
                    <a16:creationId xmlns:a16="http://schemas.microsoft.com/office/drawing/2014/main" id="{5C2D5064-641D-4B36-B2C8-508920DF7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757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1 w 13"/>
                  <a:gd name="T7" fmla="*/ 1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2 w 13"/>
                  <a:gd name="T27" fmla="*/ 10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6" name="Freeform 11160">
                <a:extLst>
                  <a:ext uri="{FF2B5EF4-FFF2-40B4-BE49-F238E27FC236}">
                    <a16:creationId xmlns:a16="http://schemas.microsoft.com/office/drawing/2014/main" id="{D5D7E3FC-CE4F-41C8-9B66-39667F338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75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7" name="Freeform 11161">
                <a:extLst>
                  <a:ext uri="{FF2B5EF4-FFF2-40B4-BE49-F238E27FC236}">
                    <a16:creationId xmlns:a16="http://schemas.microsoft.com/office/drawing/2014/main" id="{74F4E367-A49A-4481-B6B2-FF360394B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75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8" name="Freeform 11162">
                <a:extLst>
                  <a:ext uri="{FF2B5EF4-FFF2-40B4-BE49-F238E27FC236}">
                    <a16:creationId xmlns:a16="http://schemas.microsoft.com/office/drawing/2014/main" id="{E52E537D-1BC1-4A44-B015-F580309F8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781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4 h 13"/>
                  <a:gd name="T6" fmla="*/ 2 w 14"/>
                  <a:gd name="T7" fmla="*/ 1 h 13"/>
                  <a:gd name="T8" fmla="*/ 5 w 14"/>
                  <a:gd name="T9" fmla="*/ 1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1 h 13"/>
                  <a:gd name="T16" fmla="*/ 12 w 14"/>
                  <a:gd name="T17" fmla="*/ 1 h 13"/>
                  <a:gd name="T18" fmla="*/ 12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2 w 14"/>
                  <a:gd name="T27" fmla="*/ 10 h 13"/>
                  <a:gd name="T28" fmla="*/ 9 w 14"/>
                  <a:gd name="T29" fmla="*/ 12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2 h 13"/>
                  <a:gd name="T36" fmla="*/ 2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9" name="Freeform 11163">
                <a:extLst>
                  <a:ext uri="{FF2B5EF4-FFF2-40B4-BE49-F238E27FC236}">
                    <a16:creationId xmlns:a16="http://schemas.microsoft.com/office/drawing/2014/main" id="{81269E85-9820-4903-A077-1D58A2A2C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78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0" name="Freeform 11164">
                <a:extLst>
                  <a:ext uri="{FF2B5EF4-FFF2-40B4-BE49-F238E27FC236}">
                    <a16:creationId xmlns:a16="http://schemas.microsoft.com/office/drawing/2014/main" id="{60FA12C1-AFBA-4F22-A7DB-E782DD07E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278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1" name="Freeform 11165">
                <a:extLst>
                  <a:ext uri="{FF2B5EF4-FFF2-40B4-BE49-F238E27FC236}">
                    <a16:creationId xmlns:a16="http://schemas.microsoft.com/office/drawing/2014/main" id="{51A6A178-7986-4E32-887E-9C8800F6E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658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4 h 13"/>
                  <a:gd name="T6" fmla="*/ 1 w 12"/>
                  <a:gd name="T7" fmla="*/ 1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1 h 13"/>
                  <a:gd name="T18" fmla="*/ 12 w 12"/>
                  <a:gd name="T19" fmla="*/ 4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9 h 13"/>
                  <a:gd name="T26" fmla="*/ 10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1 w 12"/>
                  <a:gd name="T37" fmla="*/ 10 h 13"/>
                  <a:gd name="T38" fmla="*/ 0 w 12"/>
                  <a:gd name="T39" fmla="*/ 9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2" name="Freeform 11166">
                <a:extLst>
                  <a:ext uri="{FF2B5EF4-FFF2-40B4-BE49-F238E27FC236}">
                    <a16:creationId xmlns:a16="http://schemas.microsoft.com/office/drawing/2014/main" id="{C2ED2C2E-F8BB-4121-B981-E5E525C04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659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5 h 11"/>
                  <a:gd name="T6" fmla="*/ 6 w 9"/>
                  <a:gd name="T7" fmla="*/ 5 h 11"/>
                  <a:gd name="T8" fmla="*/ 4 w 9"/>
                  <a:gd name="T9" fmla="*/ 8 h 11"/>
                  <a:gd name="T10" fmla="*/ 1 w 9"/>
                  <a:gd name="T11" fmla="*/ 9 h 11"/>
                  <a:gd name="T12" fmla="*/ 1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7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7 w 9"/>
                  <a:gd name="T29" fmla="*/ 3 h 11"/>
                  <a:gd name="T30" fmla="*/ 4 w 9"/>
                  <a:gd name="T31" fmla="*/ 0 h 11"/>
                  <a:gd name="T32" fmla="*/ 4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3" name="Freeform 11167">
                <a:extLst>
                  <a:ext uri="{FF2B5EF4-FFF2-40B4-BE49-F238E27FC236}">
                    <a16:creationId xmlns:a16="http://schemas.microsoft.com/office/drawing/2014/main" id="{763F0CD3-6A37-435F-91DE-5AA07801A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65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4" name="Freeform 11168">
                <a:extLst>
                  <a:ext uri="{FF2B5EF4-FFF2-40B4-BE49-F238E27FC236}">
                    <a16:creationId xmlns:a16="http://schemas.microsoft.com/office/drawing/2014/main" id="{6C5EC6CB-1BFE-4CAA-99F3-BBF5D9233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6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5" name="Freeform 11169">
                <a:extLst>
                  <a:ext uri="{FF2B5EF4-FFF2-40B4-BE49-F238E27FC236}">
                    <a16:creationId xmlns:a16="http://schemas.microsoft.com/office/drawing/2014/main" id="{47E72B89-5D75-466D-88E4-9028EF508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674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6" name="Freeform 11170">
                <a:extLst>
                  <a:ext uri="{FF2B5EF4-FFF2-40B4-BE49-F238E27FC236}">
                    <a16:creationId xmlns:a16="http://schemas.microsoft.com/office/drawing/2014/main" id="{0DF6D88A-844F-493E-9E48-407C93468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67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7" name="Freeform 11171">
                <a:extLst>
                  <a:ext uri="{FF2B5EF4-FFF2-40B4-BE49-F238E27FC236}">
                    <a16:creationId xmlns:a16="http://schemas.microsoft.com/office/drawing/2014/main" id="{571D5558-1A7E-4F27-A2C7-7A60EAFB2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779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1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8 w 13"/>
                  <a:gd name="T15" fmla="*/ 0 h 12"/>
                  <a:gd name="T16" fmla="*/ 11 w 13"/>
                  <a:gd name="T17" fmla="*/ 2 h 12"/>
                  <a:gd name="T18" fmla="*/ 11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1 w 13"/>
                  <a:gd name="T25" fmla="*/ 9 h 12"/>
                  <a:gd name="T26" fmla="*/ 11 w 13"/>
                  <a:gd name="T27" fmla="*/ 11 h 12"/>
                  <a:gd name="T28" fmla="*/ 8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1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8" name="Freeform 11172">
                <a:extLst>
                  <a:ext uri="{FF2B5EF4-FFF2-40B4-BE49-F238E27FC236}">
                    <a16:creationId xmlns:a16="http://schemas.microsoft.com/office/drawing/2014/main" id="{E51DE7FC-2ADA-4D67-9C7C-531C2B081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78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9" name="Freeform 11173">
                <a:extLst>
                  <a:ext uri="{FF2B5EF4-FFF2-40B4-BE49-F238E27FC236}">
                    <a16:creationId xmlns:a16="http://schemas.microsoft.com/office/drawing/2014/main" id="{8CAEC4C5-7208-446A-95DB-5F58C27DE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77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0" name="Freeform 11174">
                <a:extLst>
                  <a:ext uri="{FF2B5EF4-FFF2-40B4-BE49-F238E27FC236}">
                    <a16:creationId xmlns:a16="http://schemas.microsoft.com/office/drawing/2014/main" id="{54ECD68F-3408-4BA7-99F2-DBFBC86E0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74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1" name="Freeform 11175">
                <a:extLst>
                  <a:ext uri="{FF2B5EF4-FFF2-40B4-BE49-F238E27FC236}">
                    <a16:creationId xmlns:a16="http://schemas.microsoft.com/office/drawing/2014/main" id="{21F2CEEA-49EC-45FD-891F-1841FE0BD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74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2" name="Freeform 11176">
                <a:extLst>
                  <a:ext uri="{FF2B5EF4-FFF2-40B4-BE49-F238E27FC236}">
                    <a16:creationId xmlns:a16="http://schemas.microsoft.com/office/drawing/2014/main" id="{33FCD7BD-92A4-41C6-9B6D-B3F14C1EF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74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3" name="Freeform 11177">
                <a:extLst>
                  <a:ext uri="{FF2B5EF4-FFF2-40B4-BE49-F238E27FC236}">
                    <a16:creationId xmlns:a16="http://schemas.microsoft.com/office/drawing/2014/main" id="{609BDC1E-7DBD-4091-BE09-ABE110A84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70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4" name="Freeform 11178">
                <a:extLst>
                  <a:ext uri="{FF2B5EF4-FFF2-40B4-BE49-F238E27FC236}">
                    <a16:creationId xmlns:a16="http://schemas.microsoft.com/office/drawing/2014/main" id="{609BBCD7-2584-4D40-A980-92184DE44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270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5" name="Freeform 11179">
                <a:extLst>
                  <a:ext uri="{FF2B5EF4-FFF2-40B4-BE49-F238E27FC236}">
                    <a16:creationId xmlns:a16="http://schemas.microsoft.com/office/drawing/2014/main" id="{8F25E2E6-F46D-496C-8162-B7E7A467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70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6" name="Freeform 11180">
                <a:extLst>
                  <a:ext uri="{FF2B5EF4-FFF2-40B4-BE49-F238E27FC236}">
                    <a16:creationId xmlns:a16="http://schemas.microsoft.com/office/drawing/2014/main" id="{37D67762-8E31-4CA1-B0C4-23FC9EC1E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676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3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7" name="Freeform 11181">
                <a:extLst>
                  <a:ext uri="{FF2B5EF4-FFF2-40B4-BE49-F238E27FC236}">
                    <a16:creationId xmlns:a16="http://schemas.microsoft.com/office/drawing/2014/main" id="{8ADAE246-A757-4403-A158-AD45D2173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677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9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8" name="Freeform 11182">
                <a:extLst>
                  <a:ext uri="{FF2B5EF4-FFF2-40B4-BE49-F238E27FC236}">
                    <a16:creationId xmlns:a16="http://schemas.microsoft.com/office/drawing/2014/main" id="{F4DA4766-D9FD-4720-AF77-EE8020CC1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67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9" name="Freeform 11183">
                <a:extLst>
                  <a:ext uri="{FF2B5EF4-FFF2-40B4-BE49-F238E27FC236}">
                    <a16:creationId xmlns:a16="http://schemas.microsoft.com/office/drawing/2014/main" id="{F82604DA-F0D4-4A77-8AE7-6E9C96C5E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695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0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0" name="Freeform 11184">
                <a:extLst>
                  <a:ext uri="{FF2B5EF4-FFF2-40B4-BE49-F238E27FC236}">
                    <a16:creationId xmlns:a16="http://schemas.microsoft.com/office/drawing/2014/main" id="{F25D2CEA-638F-4A9B-90CB-6507878A7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269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1" name="Freeform 11185">
                <a:extLst>
                  <a:ext uri="{FF2B5EF4-FFF2-40B4-BE49-F238E27FC236}">
                    <a16:creationId xmlns:a16="http://schemas.microsoft.com/office/drawing/2014/main" id="{7943598B-C913-470F-97D2-EE000B5FB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69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2" name="Freeform 11186">
                <a:extLst>
                  <a:ext uri="{FF2B5EF4-FFF2-40B4-BE49-F238E27FC236}">
                    <a16:creationId xmlns:a16="http://schemas.microsoft.com/office/drawing/2014/main" id="{CCBE8C6C-369C-4FC0-967F-4A96BA04F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682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0 w 13"/>
                  <a:gd name="T5" fmla="*/ 4 h 13"/>
                  <a:gd name="T6" fmla="*/ 1 w 13"/>
                  <a:gd name="T7" fmla="*/ 3 h 13"/>
                  <a:gd name="T8" fmla="*/ 4 w 13"/>
                  <a:gd name="T9" fmla="*/ 1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1 h 13"/>
                  <a:gd name="T16" fmla="*/ 10 w 13"/>
                  <a:gd name="T17" fmla="*/ 3 h 13"/>
                  <a:gd name="T18" fmla="*/ 12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2 w 13"/>
                  <a:gd name="T25" fmla="*/ 9 h 13"/>
                  <a:gd name="T26" fmla="*/ 10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3" name="Freeform 11187">
                <a:extLst>
                  <a:ext uri="{FF2B5EF4-FFF2-40B4-BE49-F238E27FC236}">
                    <a16:creationId xmlns:a16="http://schemas.microsoft.com/office/drawing/2014/main" id="{51EDC13B-4CDB-4D31-9883-032A62002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68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5 h 11"/>
                  <a:gd name="T6" fmla="*/ 7 w 9"/>
                  <a:gd name="T7" fmla="*/ 5 h 11"/>
                  <a:gd name="T8" fmla="*/ 6 w 9"/>
                  <a:gd name="T9" fmla="*/ 8 h 11"/>
                  <a:gd name="T10" fmla="*/ 1 w 9"/>
                  <a:gd name="T11" fmla="*/ 9 h 11"/>
                  <a:gd name="T12" fmla="*/ 1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7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7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4" name="Freeform 11188">
                <a:extLst>
                  <a:ext uri="{FF2B5EF4-FFF2-40B4-BE49-F238E27FC236}">
                    <a16:creationId xmlns:a16="http://schemas.microsoft.com/office/drawing/2014/main" id="{AA58B88F-4057-4859-9B23-BBD39ED38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68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5" name="Freeform 11189">
                <a:extLst>
                  <a:ext uri="{FF2B5EF4-FFF2-40B4-BE49-F238E27FC236}">
                    <a16:creationId xmlns:a16="http://schemas.microsoft.com/office/drawing/2014/main" id="{9C892C57-EFAF-4518-B579-4AD414CBD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2634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3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6" name="Freeform 11190">
                <a:extLst>
                  <a:ext uri="{FF2B5EF4-FFF2-40B4-BE49-F238E27FC236}">
                    <a16:creationId xmlns:a16="http://schemas.microsoft.com/office/drawing/2014/main" id="{431AF1D3-CD82-427D-A536-63CCA57E6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635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9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7" name="Freeform 11191">
                <a:extLst>
                  <a:ext uri="{FF2B5EF4-FFF2-40B4-BE49-F238E27FC236}">
                    <a16:creationId xmlns:a16="http://schemas.microsoft.com/office/drawing/2014/main" id="{9E943216-BE1A-4311-A71F-48EBB5139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63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8" name="Freeform 11192">
                <a:extLst>
                  <a:ext uri="{FF2B5EF4-FFF2-40B4-BE49-F238E27FC236}">
                    <a16:creationId xmlns:a16="http://schemas.microsoft.com/office/drawing/2014/main" id="{1F7BB24C-076B-4A5A-AD6D-34D7493A7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601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3 h 12"/>
                  <a:gd name="T6" fmla="*/ 1 w 13"/>
                  <a:gd name="T7" fmla="*/ 1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0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0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9" name="Freeform 11193">
                <a:extLst>
                  <a:ext uri="{FF2B5EF4-FFF2-40B4-BE49-F238E27FC236}">
                    <a16:creationId xmlns:a16="http://schemas.microsoft.com/office/drawing/2014/main" id="{6591EC90-8D85-44E7-A903-EC269D36F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60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0" name="Freeform 11194">
                <a:extLst>
                  <a:ext uri="{FF2B5EF4-FFF2-40B4-BE49-F238E27FC236}">
                    <a16:creationId xmlns:a16="http://schemas.microsoft.com/office/drawing/2014/main" id="{19C427C0-CF7F-495B-A7C3-0EE42E239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60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1" name="Freeform 11195">
                <a:extLst>
                  <a:ext uri="{FF2B5EF4-FFF2-40B4-BE49-F238E27FC236}">
                    <a16:creationId xmlns:a16="http://schemas.microsoft.com/office/drawing/2014/main" id="{271020F5-7C2F-4ABE-949C-F3D443080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58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2" name="Freeform 11196">
                <a:extLst>
                  <a:ext uri="{FF2B5EF4-FFF2-40B4-BE49-F238E27FC236}">
                    <a16:creationId xmlns:a16="http://schemas.microsoft.com/office/drawing/2014/main" id="{5B50682A-653A-4F4D-807D-DA0D34181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258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3" name="Freeform 11197">
                <a:extLst>
                  <a:ext uri="{FF2B5EF4-FFF2-40B4-BE49-F238E27FC236}">
                    <a16:creationId xmlns:a16="http://schemas.microsoft.com/office/drawing/2014/main" id="{BC2A1698-83F8-4E5E-8F54-DA039EDD5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58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4" name="Freeform 11198">
                <a:extLst>
                  <a:ext uri="{FF2B5EF4-FFF2-40B4-BE49-F238E27FC236}">
                    <a16:creationId xmlns:a16="http://schemas.microsoft.com/office/drawing/2014/main" id="{78FD68E7-DFA1-4C8C-AAFD-1CB30B23A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56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5" name="Freeform 11199">
                <a:extLst>
                  <a:ext uri="{FF2B5EF4-FFF2-40B4-BE49-F238E27FC236}">
                    <a16:creationId xmlns:a16="http://schemas.microsoft.com/office/drawing/2014/main" id="{A7F5958D-306D-4BBA-BE27-3A2A8574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56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6" name="Freeform 11200">
                <a:extLst>
                  <a:ext uri="{FF2B5EF4-FFF2-40B4-BE49-F238E27FC236}">
                    <a16:creationId xmlns:a16="http://schemas.microsoft.com/office/drawing/2014/main" id="{00CC6545-EF3A-454A-ACB6-D11C54B21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56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7" name="Freeform 11201">
                <a:extLst>
                  <a:ext uri="{FF2B5EF4-FFF2-40B4-BE49-F238E27FC236}">
                    <a16:creationId xmlns:a16="http://schemas.microsoft.com/office/drawing/2014/main" id="{409AC28C-0518-40C0-8948-16BBB461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56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8" name="Freeform 11202">
                <a:extLst>
                  <a:ext uri="{FF2B5EF4-FFF2-40B4-BE49-F238E27FC236}">
                    <a16:creationId xmlns:a16="http://schemas.microsoft.com/office/drawing/2014/main" id="{C3204BBA-E079-4834-B05C-D2D7B34A2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56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9" name="Freeform 11203">
                <a:extLst>
                  <a:ext uri="{FF2B5EF4-FFF2-40B4-BE49-F238E27FC236}">
                    <a16:creationId xmlns:a16="http://schemas.microsoft.com/office/drawing/2014/main" id="{E486A313-F655-431A-A20A-34E8D146D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56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0" name="Freeform 11204">
                <a:extLst>
                  <a:ext uri="{FF2B5EF4-FFF2-40B4-BE49-F238E27FC236}">
                    <a16:creationId xmlns:a16="http://schemas.microsoft.com/office/drawing/2014/main" id="{10F33655-D687-4013-9F9E-08C0C1281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724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2 w 14"/>
                  <a:gd name="T7" fmla="*/ 1 h 12"/>
                  <a:gd name="T8" fmla="*/ 5 w 14"/>
                  <a:gd name="T9" fmla="*/ 0 h 12"/>
                  <a:gd name="T10" fmla="*/ 6 w 14"/>
                  <a:gd name="T11" fmla="*/ 0 h 12"/>
                  <a:gd name="T12" fmla="*/ 6 w 14"/>
                  <a:gd name="T13" fmla="*/ 0 h 12"/>
                  <a:gd name="T14" fmla="*/ 9 w 14"/>
                  <a:gd name="T15" fmla="*/ 0 h 12"/>
                  <a:gd name="T16" fmla="*/ 11 w 14"/>
                  <a:gd name="T17" fmla="*/ 1 h 12"/>
                  <a:gd name="T18" fmla="*/ 12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0 h 12"/>
                  <a:gd name="T28" fmla="*/ 9 w 14"/>
                  <a:gd name="T29" fmla="*/ 12 h 12"/>
                  <a:gd name="T30" fmla="*/ 6 w 14"/>
                  <a:gd name="T31" fmla="*/ 12 h 12"/>
                  <a:gd name="T32" fmla="*/ 6 w 14"/>
                  <a:gd name="T33" fmla="*/ 12 h 12"/>
                  <a:gd name="T34" fmla="*/ 5 w 14"/>
                  <a:gd name="T35" fmla="*/ 12 h 12"/>
                  <a:gd name="T36" fmla="*/ 2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1" name="Freeform 11205">
                <a:extLst>
                  <a:ext uri="{FF2B5EF4-FFF2-40B4-BE49-F238E27FC236}">
                    <a16:creationId xmlns:a16="http://schemas.microsoft.com/office/drawing/2014/main" id="{CAFD381B-1459-475D-A194-1227A0007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2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2" name="Freeform 11206">
                <a:extLst>
                  <a:ext uri="{FF2B5EF4-FFF2-40B4-BE49-F238E27FC236}">
                    <a16:creationId xmlns:a16="http://schemas.microsoft.com/office/drawing/2014/main" id="{9FB60B3D-A497-4329-91A3-A4CBE6DBB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72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3" name="Freeform 11207">
                <a:extLst>
                  <a:ext uri="{FF2B5EF4-FFF2-40B4-BE49-F238E27FC236}">
                    <a16:creationId xmlns:a16="http://schemas.microsoft.com/office/drawing/2014/main" id="{E14A8A7E-0D85-4634-8C0D-27CC12EAC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706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3 h 12"/>
                  <a:gd name="T6" fmla="*/ 1 w 13"/>
                  <a:gd name="T7" fmla="*/ 1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0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0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4" name="Freeform 11208">
                <a:extLst>
                  <a:ext uri="{FF2B5EF4-FFF2-40B4-BE49-F238E27FC236}">
                    <a16:creationId xmlns:a16="http://schemas.microsoft.com/office/drawing/2014/main" id="{F31393C6-4C49-4F0F-885E-AB61BF3B1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70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5" name="Freeform 11209">
                <a:extLst>
                  <a:ext uri="{FF2B5EF4-FFF2-40B4-BE49-F238E27FC236}">
                    <a16:creationId xmlns:a16="http://schemas.microsoft.com/office/drawing/2014/main" id="{064B8D5D-B5B3-4A4A-8370-6D899A534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70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6" name="Freeform 11210">
                <a:extLst>
                  <a:ext uri="{FF2B5EF4-FFF2-40B4-BE49-F238E27FC236}">
                    <a16:creationId xmlns:a16="http://schemas.microsoft.com/office/drawing/2014/main" id="{E8DEE0AE-E59E-4B2B-BCFE-12F14FEDE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2796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2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2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7" name="Freeform 11211">
                <a:extLst>
                  <a:ext uri="{FF2B5EF4-FFF2-40B4-BE49-F238E27FC236}">
                    <a16:creationId xmlns:a16="http://schemas.microsoft.com/office/drawing/2014/main" id="{D787048D-06AF-44FE-83F8-30E918420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797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6 w 9"/>
                  <a:gd name="T5" fmla="*/ 5 h 11"/>
                  <a:gd name="T6" fmla="*/ 6 w 9"/>
                  <a:gd name="T7" fmla="*/ 5 h 11"/>
                  <a:gd name="T8" fmla="*/ 5 w 9"/>
                  <a:gd name="T9" fmla="*/ 8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8 w 9"/>
                  <a:gd name="T29" fmla="*/ 3 h 11"/>
                  <a:gd name="T30" fmla="*/ 5 w 9"/>
                  <a:gd name="T31" fmla="*/ 0 h 11"/>
                  <a:gd name="T32" fmla="*/ 5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8" name="Freeform 11212">
                <a:extLst>
                  <a:ext uri="{FF2B5EF4-FFF2-40B4-BE49-F238E27FC236}">
                    <a16:creationId xmlns:a16="http://schemas.microsoft.com/office/drawing/2014/main" id="{585305C2-F4BE-4419-8509-BA3BF4976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79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9" name="Freeform 11213">
                <a:extLst>
                  <a:ext uri="{FF2B5EF4-FFF2-40B4-BE49-F238E27FC236}">
                    <a16:creationId xmlns:a16="http://schemas.microsoft.com/office/drawing/2014/main" id="{CBBFC908-4CE5-4544-902A-2FAB6A2E2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280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0" name="Freeform 11214">
                <a:extLst>
                  <a:ext uri="{FF2B5EF4-FFF2-40B4-BE49-F238E27FC236}">
                    <a16:creationId xmlns:a16="http://schemas.microsoft.com/office/drawing/2014/main" id="{BDA43835-5E5C-4F33-BFDC-1B617EAE8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280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1" name="Freeform 11215">
                <a:extLst>
                  <a:ext uri="{FF2B5EF4-FFF2-40B4-BE49-F238E27FC236}">
                    <a16:creationId xmlns:a16="http://schemas.microsoft.com/office/drawing/2014/main" id="{EB247BA2-4773-485E-9D46-042495F77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8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2" name="Freeform 11216">
                <a:extLst>
                  <a:ext uri="{FF2B5EF4-FFF2-40B4-BE49-F238E27FC236}">
                    <a16:creationId xmlns:a16="http://schemas.microsoft.com/office/drawing/2014/main" id="{4C4ACC32-847E-4230-BDC7-E86B07DDE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77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3" name="Freeform 11217">
                <a:extLst>
                  <a:ext uri="{FF2B5EF4-FFF2-40B4-BE49-F238E27FC236}">
                    <a16:creationId xmlns:a16="http://schemas.microsoft.com/office/drawing/2014/main" id="{EF8390AC-CB94-4ED3-9C97-DB90BE60C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77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4" name="Freeform 11218">
                <a:extLst>
                  <a:ext uri="{FF2B5EF4-FFF2-40B4-BE49-F238E27FC236}">
                    <a16:creationId xmlns:a16="http://schemas.microsoft.com/office/drawing/2014/main" id="{AFA4CF39-DA3C-468C-A9D0-7521CF640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77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5" name="Freeform 11219">
                <a:extLst>
                  <a:ext uri="{FF2B5EF4-FFF2-40B4-BE49-F238E27FC236}">
                    <a16:creationId xmlns:a16="http://schemas.microsoft.com/office/drawing/2014/main" id="{94F52D0A-A41B-4B9E-BBE8-54CA320ED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74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6" name="Freeform 11220">
                <a:extLst>
                  <a:ext uri="{FF2B5EF4-FFF2-40B4-BE49-F238E27FC236}">
                    <a16:creationId xmlns:a16="http://schemas.microsoft.com/office/drawing/2014/main" id="{128D8FDE-E8FD-42B1-A097-3479616E1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743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7" name="Freeform 11221">
                <a:extLst>
                  <a:ext uri="{FF2B5EF4-FFF2-40B4-BE49-F238E27FC236}">
                    <a16:creationId xmlns:a16="http://schemas.microsoft.com/office/drawing/2014/main" id="{6B3F65DF-A646-453D-ABCA-F28E1DF0C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274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8" name="Freeform 11222">
                <a:extLst>
                  <a:ext uri="{FF2B5EF4-FFF2-40B4-BE49-F238E27FC236}">
                    <a16:creationId xmlns:a16="http://schemas.microsoft.com/office/drawing/2014/main" id="{7136FAF2-A1E7-4773-8F62-B4C1C6D38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7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9" name="Freeform 11223">
                <a:extLst>
                  <a:ext uri="{FF2B5EF4-FFF2-40B4-BE49-F238E27FC236}">
                    <a16:creationId xmlns:a16="http://schemas.microsoft.com/office/drawing/2014/main" id="{FC10DD15-ADF6-46EF-914A-AC6A2C48B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70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0" name="Freeform 11224">
                <a:extLst>
                  <a:ext uri="{FF2B5EF4-FFF2-40B4-BE49-F238E27FC236}">
                    <a16:creationId xmlns:a16="http://schemas.microsoft.com/office/drawing/2014/main" id="{E4106B20-30B0-4B01-A510-2EE99A71F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70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1" name="Freeform 11225">
                <a:extLst>
                  <a:ext uri="{FF2B5EF4-FFF2-40B4-BE49-F238E27FC236}">
                    <a16:creationId xmlns:a16="http://schemas.microsoft.com/office/drawing/2014/main" id="{BA0C4E0F-D8BD-43DC-BBF8-7A7330CCC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2641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1 w 13"/>
                  <a:gd name="T7" fmla="*/ 2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2" name="Freeform 11226">
                <a:extLst>
                  <a:ext uri="{FF2B5EF4-FFF2-40B4-BE49-F238E27FC236}">
                    <a16:creationId xmlns:a16="http://schemas.microsoft.com/office/drawing/2014/main" id="{0CC5CD7A-C089-4ED3-BE3A-815796998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64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3" name="Freeform 11227">
                <a:extLst>
                  <a:ext uri="{FF2B5EF4-FFF2-40B4-BE49-F238E27FC236}">
                    <a16:creationId xmlns:a16="http://schemas.microsoft.com/office/drawing/2014/main" id="{BE9A4B81-7F0B-41DF-BA3D-89D8C2A4D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64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4" name="Freeform 11228">
                <a:extLst>
                  <a:ext uri="{FF2B5EF4-FFF2-40B4-BE49-F238E27FC236}">
                    <a16:creationId xmlns:a16="http://schemas.microsoft.com/office/drawing/2014/main" id="{CCB25F22-BA0C-42E0-A213-2D66EEC02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550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3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5" name="Freeform 11229">
                <a:extLst>
                  <a:ext uri="{FF2B5EF4-FFF2-40B4-BE49-F238E27FC236}">
                    <a16:creationId xmlns:a16="http://schemas.microsoft.com/office/drawing/2014/main" id="{283CCD03-87D9-44D9-A1EA-B0D56CE0E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551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9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6" name="Freeform 11230">
                <a:extLst>
                  <a:ext uri="{FF2B5EF4-FFF2-40B4-BE49-F238E27FC236}">
                    <a16:creationId xmlns:a16="http://schemas.microsoft.com/office/drawing/2014/main" id="{FE6EE580-E866-4C87-9FC2-4E0FE5D83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55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7" name="Freeform 11231">
                <a:extLst>
                  <a:ext uri="{FF2B5EF4-FFF2-40B4-BE49-F238E27FC236}">
                    <a16:creationId xmlns:a16="http://schemas.microsoft.com/office/drawing/2014/main" id="{B274F9DE-C843-43B1-83D2-5BA67563A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55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8" name="Freeform 11232">
                <a:extLst>
                  <a:ext uri="{FF2B5EF4-FFF2-40B4-BE49-F238E27FC236}">
                    <a16:creationId xmlns:a16="http://schemas.microsoft.com/office/drawing/2014/main" id="{1F5798EA-C0F0-4267-B4AA-97DDB3697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560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9" name="Freeform 11233">
                <a:extLst>
                  <a:ext uri="{FF2B5EF4-FFF2-40B4-BE49-F238E27FC236}">
                    <a16:creationId xmlns:a16="http://schemas.microsoft.com/office/drawing/2014/main" id="{C453171F-49B2-4553-A542-E4987D518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55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0" name="Freeform 11234">
                <a:extLst>
                  <a:ext uri="{FF2B5EF4-FFF2-40B4-BE49-F238E27FC236}">
                    <a16:creationId xmlns:a16="http://schemas.microsoft.com/office/drawing/2014/main" id="{73C22D70-0B8D-4929-A561-5CFF69496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461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2 w 12"/>
                  <a:gd name="T7" fmla="*/ 2 h 14"/>
                  <a:gd name="T8" fmla="*/ 3 w 12"/>
                  <a:gd name="T9" fmla="*/ 0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0 h 14"/>
                  <a:gd name="T16" fmla="*/ 11 w 12"/>
                  <a:gd name="T17" fmla="*/ 2 h 14"/>
                  <a:gd name="T18" fmla="*/ 12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2 w 12"/>
                  <a:gd name="T25" fmla="*/ 9 h 14"/>
                  <a:gd name="T26" fmla="*/ 11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2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1" name="Freeform 11235">
                <a:extLst>
                  <a:ext uri="{FF2B5EF4-FFF2-40B4-BE49-F238E27FC236}">
                    <a16:creationId xmlns:a16="http://schemas.microsoft.com/office/drawing/2014/main" id="{F97248FA-8204-4E7A-8720-08A52C4B1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463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4 h 10"/>
                  <a:gd name="T6" fmla="*/ 6 w 9"/>
                  <a:gd name="T7" fmla="*/ 4 h 10"/>
                  <a:gd name="T8" fmla="*/ 5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5 w 9"/>
                  <a:gd name="T31" fmla="*/ 0 h 10"/>
                  <a:gd name="T32" fmla="*/ 5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2" name="Freeform 11236">
                <a:extLst>
                  <a:ext uri="{FF2B5EF4-FFF2-40B4-BE49-F238E27FC236}">
                    <a16:creationId xmlns:a16="http://schemas.microsoft.com/office/drawing/2014/main" id="{D1FDB5C2-13F7-439A-9E43-7FE7051D6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46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3" name="Freeform 11237">
                <a:extLst>
                  <a:ext uri="{FF2B5EF4-FFF2-40B4-BE49-F238E27FC236}">
                    <a16:creationId xmlns:a16="http://schemas.microsoft.com/office/drawing/2014/main" id="{550D6B66-E2BE-4461-8B8C-A407868C1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503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0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4" name="Freeform 11238">
                <a:extLst>
                  <a:ext uri="{FF2B5EF4-FFF2-40B4-BE49-F238E27FC236}">
                    <a16:creationId xmlns:a16="http://schemas.microsoft.com/office/drawing/2014/main" id="{8DC507BE-2BF3-43CB-84E4-19AC0DB37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505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5" name="Freeform 11239">
                <a:extLst>
                  <a:ext uri="{FF2B5EF4-FFF2-40B4-BE49-F238E27FC236}">
                    <a16:creationId xmlns:a16="http://schemas.microsoft.com/office/drawing/2014/main" id="{E8DD8DF7-B2FD-4FD4-8C29-C444B7764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50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6" name="Freeform 11240">
                <a:extLst>
                  <a:ext uri="{FF2B5EF4-FFF2-40B4-BE49-F238E27FC236}">
                    <a16:creationId xmlns:a16="http://schemas.microsoft.com/office/drawing/2014/main" id="{8BE81F5E-4131-49C5-942A-FD7E636F6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652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3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7" name="Freeform 11241">
                <a:extLst>
                  <a:ext uri="{FF2B5EF4-FFF2-40B4-BE49-F238E27FC236}">
                    <a16:creationId xmlns:a16="http://schemas.microsoft.com/office/drawing/2014/main" id="{8A5E5D5E-FD52-410E-A97D-3B9E3757E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65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9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8" name="Freeform 11242">
                <a:extLst>
                  <a:ext uri="{FF2B5EF4-FFF2-40B4-BE49-F238E27FC236}">
                    <a16:creationId xmlns:a16="http://schemas.microsoft.com/office/drawing/2014/main" id="{A1B84B16-FD2C-442B-B7EE-1E3A4AE9B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65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9" name="Freeform 11243">
                <a:extLst>
                  <a:ext uri="{FF2B5EF4-FFF2-40B4-BE49-F238E27FC236}">
                    <a16:creationId xmlns:a16="http://schemas.microsoft.com/office/drawing/2014/main" id="{73D57E53-A018-4986-8271-9EFF532C0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661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0 w 13"/>
                  <a:gd name="T5" fmla="*/ 4 h 13"/>
                  <a:gd name="T6" fmla="*/ 1 w 13"/>
                  <a:gd name="T7" fmla="*/ 3 h 13"/>
                  <a:gd name="T8" fmla="*/ 4 w 13"/>
                  <a:gd name="T9" fmla="*/ 1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1 h 13"/>
                  <a:gd name="T16" fmla="*/ 10 w 13"/>
                  <a:gd name="T17" fmla="*/ 3 h 13"/>
                  <a:gd name="T18" fmla="*/ 12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2 w 13"/>
                  <a:gd name="T25" fmla="*/ 9 h 13"/>
                  <a:gd name="T26" fmla="*/ 10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0" name="Freeform 11244">
                <a:extLst>
                  <a:ext uri="{FF2B5EF4-FFF2-40B4-BE49-F238E27FC236}">
                    <a16:creationId xmlns:a16="http://schemas.microsoft.com/office/drawing/2014/main" id="{D6B40F10-1870-46B8-8E9D-028D310C8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66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5 h 11"/>
                  <a:gd name="T6" fmla="*/ 7 w 9"/>
                  <a:gd name="T7" fmla="*/ 5 h 11"/>
                  <a:gd name="T8" fmla="*/ 6 w 9"/>
                  <a:gd name="T9" fmla="*/ 8 h 11"/>
                  <a:gd name="T10" fmla="*/ 1 w 9"/>
                  <a:gd name="T11" fmla="*/ 9 h 11"/>
                  <a:gd name="T12" fmla="*/ 1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7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7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1" name="Freeform 11245">
                <a:extLst>
                  <a:ext uri="{FF2B5EF4-FFF2-40B4-BE49-F238E27FC236}">
                    <a16:creationId xmlns:a16="http://schemas.microsoft.com/office/drawing/2014/main" id="{EC8150C4-0030-4B1E-BC9C-4A662C1DC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66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2" name="Freeform 11246">
                <a:extLst>
                  <a:ext uri="{FF2B5EF4-FFF2-40B4-BE49-F238E27FC236}">
                    <a16:creationId xmlns:a16="http://schemas.microsoft.com/office/drawing/2014/main" id="{DBCF896E-0FB9-4032-A5F1-FDAD64BCE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382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2 w 14"/>
                  <a:gd name="T17" fmla="*/ 1 h 12"/>
                  <a:gd name="T18" fmla="*/ 14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4 w 14"/>
                  <a:gd name="T25" fmla="*/ 9 h 12"/>
                  <a:gd name="T26" fmla="*/ 12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3" name="Freeform 11247">
                <a:extLst>
                  <a:ext uri="{FF2B5EF4-FFF2-40B4-BE49-F238E27FC236}">
                    <a16:creationId xmlns:a16="http://schemas.microsoft.com/office/drawing/2014/main" id="{5BCB8D92-F0D0-41EB-9C19-76BC68EF5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38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9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4" name="Freeform 11248">
                <a:extLst>
                  <a:ext uri="{FF2B5EF4-FFF2-40B4-BE49-F238E27FC236}">
                    <a16:creationId xmlns:a16="http://schemas.microsoft.com/office/drawing/2014/main" id="{1716629C-1CE0-4F4E-BA77-DF52456E9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38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5" name="Freeform 11249">
                <a:extLst>
                  <a:ext uri="{FF2B5EF4-FFF2-40B4-BE49-F238E27FC236}">
                    <a16:creationId xmlns:a16="http://schemas.microsoft.com/office/drawing/2014/main" id="{F51C9F87-5E18-489F-A565-19B2D3B01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472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3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2 w 13"/>
                  <a:gd name="T27" fmla="*/ 10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6" name="Freeform 11250">
                <a:extLst>
                  <a:ext uri="{FF2B5EF4-FFF2-40B4-BE49-F238E27FC236}">
                    <a16:creationId xmlns:a16="http://schemas.microsoft.com/office/drawing/2014/main" id="{70FA45C2-E151-4EBB-8B30-E7A59D99B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47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9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7" name="Freeform 11251">
                <a:extLst>
                  <a:ext uri="{FF2B5EF4-FFF2-40B4-BE49-F238E27FC236}">
                    <a16:creationId xmlns:a16="http://schemas.microsoft.com/office/drawing/2014/main" id="{CB79AC50-EEA0-4BDB-BD10-86BE35D56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247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8" name="Freeform 11252">
                <a:extLst>
                  <a:ext uri="{FF2B5EF4-FFF2-40B4-BE49-F238E27FC236}">
                    <a16:creationId xmlns:a16="http://schemas.microsoft.com/office/drawing/2014/main" id="{3B1C130C-E68C-4D40-94EB-BFF4BDEE0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71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9" name="Freeform 11253">
                <a:extLst>
                  <a:ext uri="{FF2B5EF4-FFF2-40B4-BE49-F238E27FC236}">
                    <a16:creationId xmlns:a16="http://schemas.microsoft.com/office/drawing/2014/main" id="{E6A82C54-7983-4AD8-9CA1-6C5891E2E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715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8 w 9"/>
                  <a:gd name="T5" fmla="*/ 3 h 10"/>
                  <a:gd name="T6" fmla="*/ 8 w 9"/>
                  <a:gd name="T7" fmla="*/ 3 h 10"/>
                  <a:gd name="T8" fmla="*/ 5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5 w 9"/>
                  <a:gd name="T31" fmla="*/ 0 h 10"/>
                  <a:gd name="T32" fmla="*/ 5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8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0" name="Freeform 11254">
                <a:extLst>
                  <a:ext uri="{FF2B5EF4-FFF2-40B4-BE49-F238E27FC236}">
                    <a16:creationId xmlns:a16="http://schemas.microsoft.com/office/drawing/2014/main" id="{247FC191-5246-49A3-A7CE-77C8E692C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71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1" name="Freeform 11255">
                <a:extLst>
                  <a:ext uri="{FF2B5EF4-FFF2-40B4-BE49-F238E27FC236}">
                    <a16:creationId xmlns:a16="http://schemas.microsoft.com/office/drawing/2014/main" id="{671B32B3-B237-4622-A5B8-6C2569663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52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2" name="Freeform 11256">
                <a:extLst>
                  <a:ext uri="{FF2B5EF4-FFF2-40B4-BE49-F238E27FC236}">
                    <a16:creationId xmlns:a16="http://schemas.microsoft.com/office/drawing/2014/main" id="{189E3A6B-679C-46CB-9B55-91A805CCB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526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7 w 9"/>
                  <a:gd name="T5" fmla="*/ 3 h 10"/>
                  <a:gd name="T6" fmla="*/ 7 w 9"/>
                  <a:gd name="T7" fmla="*/ 3 h 10"/>
                  <a:gd name="T8" fmla="*/ 4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1 h 10"/>
                  <a:gd name="T30" fmla="*/ 4 w 9"/>
                  <a:gd name="T31" fmla="*/ 0 h 10"/>
                  <a:gd name="T32" fmla="*/ 4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7" y="3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3" name="Freeform 11257">
                <a:extLst>
                  <a:ext uri="{FF2B5EF4-FFF2-40B4-BE49-F238E27FC236}">
                    <a16:creationId xmlns:a16="http://schemas.microsoft.com/office/drawing/2014/main" id="{A3BFCFC5-D873-498F-8640-39C9364BC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52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4" name="Freeform 11258">
                <a:extLst>
                  <a:ext uri="{FF2B5EF4-FFF2-40B4-BE49-F238E27FC236}">
                    <a16:creationId xmlns:a16="http://schemas.microsoft.com/office/drawing/2014/main" id="{549465FD-C947-474E-A9A7-9E4BA6731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736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2 w 14"/>
                  <a:gd name="T17" fmla="*/ 1 h 12"/>
                  <a:gd name="T18" fmla="*/ 12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2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5" name="Freeform 11259">
                <a:extLst>
                  <a:ext uri="{FF2B5EF4-FFF2-40B4-BE49-F238E27FC236}">
                    <a16:creationId xmlns:a16="http://schemas.microsoft.com/office/drawing/2014/main" id="{8E8A3D13-16B8-4AE8-8CBF-F42432FB8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737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3 h 11"/>
                  <a:gd name="T6" fmla="*/ 8 w 9"/>
                  <a:gd name="T7" fmla="*/ 3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6" name="Freeform 11260">
                <a:extLst>
                  <a:ext uri="{FF2B5EF4-FFF2-40B4-BE49-F238E27FC236}">
                    <a16:creationId xmlns:a16="http://schemas.microsoft.com/office/drawing/2014/main" id="{EA6F4442-9727-4E37-91DC-9701903F8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73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7" name="Freeform 11261">
                <a:extLst>
                  <a:ext uri="{FF2B5EF4-FFF2-40B4-BE49-F238E27FC236}">
                    <a16:creationId xmlns:a16="http://schemas.microsoft.com/office/drawing/2014/main" id="{6F3A9126-981E-4A86-821A-64D8381F7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68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8" name="Freeform 11262">
                <a:extLst>
                  <a:ext uri="{FF2B5EF4-FFF2-40B4-BE49-F238E27FC236}">
                    <a16:creationId xmlns:a16="http://schemas.microsoft.com/office/drawing/2014/main" id="{B50B98A0-96A4-4082-91C7-746B71A40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69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7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9" name="Freeform 11263">
                <a:extLst>
                  <a:ext uri="{FF2B5EF4-FFF2-40B4-BE49-F238E27FC236}">
                    <a16:creationId xmlns:a16="http://schemas.microsoft.com/office/drawing/2014/main" id="{7B5CF569-6A80-4AFF-90F6-35F0642CC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688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2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2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0" name="Freeform 11264">
                <a:extLst>
                  <a:ext uri="{FF2B5EF4-FFF2-40B4-BE49-F238E27FC236}">
                    <a16:creationId xmlns:a16="http://schemas.microsoft.com/office/drawing/2014/main" id="{41BFA453-802F-4E19-B75A-7D9E67893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794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1" name="Freeform 11265">
                <a:extLst>
                  <a:ext uri="{FF2B5EF4-FFF2-40B4-BE49-F238E27FC236}">
                    <a16:creationId xmlns:a16="http://schemas.microsoft.com/office/drawing/2014/main" id="{9F2F3BFF-FCD2-47F9-A2B8-5F91B9DF5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79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2" name="Freeform 11266">
                <a:extLst>
                  <a:ext uri="{FF2B5EF4-FFF2-40B4-BE49-F238E27FC236}">
                    <a16:creationId xmlns:a16="http://schemas.microsoft.com/office/drawing/2014/main" id="{1ED51AC1-AA73-4A82-B797-00C1F7AD4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7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3" name="Freeform 11267">
                <a:extLst>
                  <a:ext uri="{FF2B5EF4-FFF2-40B4-BE49-F238E27FC236}">
                    <a16:creationId xmlns:a16="http://schemas.microsoft.com/office/drawing/2014/main" id="{698A2A02-D60C-41CB-91F6-35791257C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793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1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4" name="Freeform 11268">
                <a:extLst>
                  <a:ext uri="{FF2B5EF4-FFF2-40B4-BE49-F238E27FC236}">
                    <a16:creationId xmlns:a16="http://schemas.microsoft.com/office/drawing/2014/main" id="{54189CA5-FFAB-4886-A80A-FDD1B9738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796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4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5" name="Freeform 11269">
                <a:extLst>
                  <a:ext uri="{FF2B5EF4-FFF2-40B4-BE49-F238E27FC236}">
                    <a16:creationId xmlns:a16="http://schemas.microsoft.com/office/drawing/2014/main" id="{6B0C2963-736E-4751-8116-F96CB735B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793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1 h 3"/>
                  <a:gd name="T6" fmla="*/ 3 w 4"/>
                  <a:gd name="T7" fmla="*/ 0 h 3"/>
                  <a:gd name="T8" fmla="*/ 3 w 4"/>
                  <a:gd name="T9" fmla="*/ 0 h 3"/>
                  <a:gd name="T10" fmla="*/ 3 w 4"/>
                  <a:gd name="T11" fmla="*/ 1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6" name="Freeform 11270">
                <a:extLst>
                  <a:ext uri="{FF2B5EF4-FFF2-40B4-BE49-F238E27FC236}">
                    <a16:creationId xmlns:a16="http://schemas.microsoft.com/office/drawing/2014/main" id="{7F12DAE3-94D5-4B5B-9998-A0BA06BDA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7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7" name="Freeform 11271">
                <a:extLst>
                  <a:ext uri="{FF2B5EF4-FFF2-40B4-BE49-F238E27FC236}">
                    <a16:creationId xmlns:a16="http://schemas.microsoft.com/office/drawing/2014/main" id="{3BBCFD5C-4D40-4E5D-8A43-7F92DDD39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707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4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8" name="Freeform 11272">
                <a:extLst>
                  <a:ext uri="{FF2B5EF4-FFF2-40B4-BE49-F238E27FC236}">
                    <a16:creationId xmlns:a16="http://schemas.microsoft.com/office/drawing/2014/main" id="{30C9CE6F-7D44-4571-9208-72A84F7C2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706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1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1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9" name="Freeform 11273">
                <a:extLst>
                  <a:ext uri="{FF2B5EF4-FFF2-40B4-BE49-F238E27FC236}">
                    <a16:creationId xmlns:a16="http://schemas.microsoft.com/office/drawing/2014/main" id="{9B49A7BC-590A-4B5A-94F2-318EB4E9D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445"/>
                <a:ext cx="49" cy="61"/>
              </a:xfrm>
              <a:custGeom>
                <a:avLst/>
                <a:gdLst>
                  <a:gd name="T0" fmla="*/ 0 w 49"/>
                  <a:gd name="T1" fmla="*/ 0 h 61"/>
                  <a:gd name="T2" fmla="*/ 0 w 49"/>
                  <a:gd name="T3" fmla="*/ 0 h 61"/>
                  <a:gd name="T4" fmla="*/ 1 w 49"/>
                  <a:gd name="T5" fmla="*/ 12 h 61"/>
                  <a:gd name="T6" fmla="*/ 3 w 49"/>
                  <a:gd name="T7" fmla="*/ 24 h 61"/>
                  <a:gd name="T8" fmla="*/ 6 w 49"/>
                  <a:gd name="T9" fmla="*/ 33 h 61"/>
                  <a:gd name="T10" fmla="*/ 12 w 49"/>
                  <a:gd name="T11" fmla="*/ 40 h 61"/>
                  <a:gd name="T12" fmla="*/ 19 w 49"/>
                  <a:gd name="T13" fmla="*/ 48 h 61"/>
                  <a:gd name="T14" fmla="*/ 27 w 49"/>
                  <a:gd name="T15" fmla="*/ 52 h 61"/>
                  <a:gd name="T16" fmla="*/ 37 w 49"/>
                  <a:gd name="T17" fmla="*/ 58 h 61"/>
                  <a:gd name="T18" fmla="*/ 49 w 49"/>
                  <a:gd name="T19" fmla="*/ 61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61">
                    <a:moveTo>
                      <a:pt x="0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3" y="24"/>
                    </a:lnTo>
                    <a:lnTo>
                      <a:pt x="6" y="33"/>
                    </a:lnTo>
                    <a:lnTo>
                      <a:pt x="12" y="40"/>
                    </a:lnTo>
                    <a:lnTo>
                      <a:pt x="19" y="48"/>
                    </a:lnTo>
                    <a:lnTo>
                      <a:pt x="27" y="52"/>
                    </a:lnTo>
                    <a:lnTo>
                      <a:pt x="37" y="58"/>
                    </a:lnTo>
                    <a:lnTo>
                      <a:pt x="49" y="6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0" name="Freeform 11274">
                <a:extLst>
                  <a:ext uri="{FF2B5EF4-FFF2-40B4-BE49-F238E27FC236}">
                    <a16:creationId xmlns:a16="http://schemas.microsoft.com/office/drawing/2014/main" id="{7530967A-7DDC-4196-91A9-06426792B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494"/>
                <a:ext cx="21" cy="66"/>
              </a:xfrm>
              <a:custGeom>
                <a:avLst/>
                <a:gdLst>
                  <a:gd name="T0" fmla="*/ 21 w 21"/>
                  <a:gd name="T1" fmla="*/ 0 h 66"/>
                  <a:gd name="T2" fmla="*/ 21 w 21"/>
                  <a:gd name="T3" fmla="*/ 0 h 66"/>
                  <a:gd name="T4" fmla="*/ 15 w 21"/>
                  <a:gd name="T5" fmla="*/ 15 h 66"/>
                  <a:gd name="T6" fmla="*/ 8 w 21"/>
                  <a:gd name="T7" fmla="*/ 32 h 66"/>
                  <a:gd name="T8" fmla="*/ 2 w 21"/>
                  <a:gd name="T9" fmla="*/ 48 h 66"/>
                  <a:gd name="T10" fmla="*/ 0 w 21"/>
                  <a:gd name="T11" fmla="*/ 57 h 66"/>
                  <a:gd name="T12" fmla="*/ 0 w 21"/>
                  <a:gd name="T13" fmla="*/ 66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66">
                    <a:moveTo>
                      <a:pt x="21" y="0"/>
                    </a:moveTo>
                    <a:lnTo>
                      <a:pt x="21" y="0"/>
                    </a:lnTo>
                    <a:lnTo>
                      <a:pt x="15" y="15"/>
                    </a:lnTo>
                    <a:lnTo>
                      <a:pt x="8" y="32"/>
                    </a:lnTo>
                    <a:lnTo>
                      <a:pt x="2" y="48"/>
                    </a:lnTo>
                    <a:lnTo>
                      <a:pt x="0" y="57"/>
                    </a:lnTo>
                    <a:lnTo>
                      <a:pt x="0" y="6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1" name="Freeform 11275">
                <a:extLst>
                  <a:ext uri="{FF2B5EF4-FFF2-40B4-BE49-F238E27FC236}">
                    <a16:creationId xmlns:a16="http://schemas.microsoft.com/office/drawing/2014/main" id="{64BF7F6F-8C2A-40A5-BC29-606A22E77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451"/>
                <a:ext cx="9" cy="91"/>
              </a:xfrm>
              <a:custGeom>
                <a:avLst/>
                <a:gdLst>
                  <a:gd name="T0" fmla="*/ 1 w 9"/>
                  <a:gd name="T1" fmla="*/ 0 h 91"/>
                  <a:gd name="T2" fmla="*/ 1 w 9"/>
                  <a:gd name="T3" fmla="*/ 0 h 91"/>
                  <a:gd name="T4" fmla="*/ 0 w 9"/>
                  <a:gd name="T5" fmla="*/ 12 h 91"/>
                  <a:gd name="T6" fmla="*/ 0 w 9"/>
                  <a:gd name="T7" fmla="*/ 22 h 91"/>
                  <a:gd name="T8" fmla="*/ 3 w 9"/>
                  <a:gd name="T9" fmla="*/ 46 h 91"/>
                  <a:gd name="T10" fmla="*/ 7 w 9"/>
                  <a:gd name="T11" fmla="*/ 69 h 91"/>
                  <a:gd name="T12" fmla="*/ 9 w 9"/>
                  <a:gd name="T13" fmla="*/ 81 h 91"/>
                  <a:gd name="T14" fmla="*/ 9 w 9"/>
                  <a:gd name="T15" fmla="*/ 91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1">
                    <a:moveTo>
                      <a:pt x="1" y="0"/>
                    </a:moveTo>
                    <a:lnTo>
                      <a:pt x="1" y="0"/>
                    </a:lnTo>
                    <a:lnTo>
                      <a:pt x="0" y="12"/>
                    </a:lnTo>
                    <a:lnTo>
                      <a:pt x="0" y="22"/>
                    </a:lnTo>
                    <a:lnTo>
                      <a:pt x="3" y="46"/>
                    </a:lnTo>
                    <a:lnTo>
                      <a:pt x="7" y="69"/>
                    </a:lnTo>
                    <a:lnTo>
                      <a:pt x="9" y="81"/>
                    </a:lnTo>
                    <a:lnTo>
                      <a:pt x="9" y="9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2" name="Freeform 11276">
                <a:extLst>
                  <a:ext uri="{FF2B5EF4-FFF2-40B4-BE49-F238E27FC236}">
                    <a16:creationId xmlns:a16="http://schemas.microsoft.com/office/drawing/2014/main" id="{FC18C8DB-C683-441A-8B34-C5B65000C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406"/>
                <a:ext cx="4" cy="106"/>
              </a:xfrm>
              <a:custGeom>
                <a:avLst/>
                <a:gdLst>
                  <a:gd name="T0" fmla="*/ 4 w 4"/>
                  <a:gd name="T1" fmla="*/ 0 h 106"/>
                  <a:gd name="T2" fmla="*/ 4 w 4"/>
                  <a:gd name="T3" fmla="*/ 0 h 106"/>
                  <a:gd name="T4" fmla="*/ 1 w 4"/>
                  <a:gd name="T5" fmla="*/ 13 h 106"/>
                  <a:gd name="T6" fmla="*/ 1 w 4"/>
                  <a:gd name="T7" fmla="*/ 27 h 106"/>
                  <a:gd name="T8" fmla="*/ 1 w 4"/>
                  <a:gd name="T9" fmla="*/ 55 h 106"/>
                  <a:gd name="T10" fmla="*/ 1 w 4"/>
                  <a:gd name="T11" fmla="*/ 55 h 106"/>
                  <a:gd name="T12" fmla="*/ 3 w 4"/>
                  <a:gd name="T13" fmla="*/ 82 h 106"/>
                  <a:gd name="T14" fmla="*/ 3 w 4"/>
                  <a:gd name="T15" fmla="*/ 96 h 106"/>
                  <a:gd name="T16" fmla="*/ 1 w 4"/>
                  <a:gd name="T17" fmla="*/ 102 h 106"/>
                  <a:gd name="T18" fmla="*/ 0 w 4"/>
                  <a:gd name="T19" fmla="*/ 106 h 1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106">
                    <a:moveTo>
                      <a:pt x="4" y="0"/>
                    </a:moveTo>
                    <a:lnTo>
                      <a:pt x="4" y="0"/>
                    </a:lnTo>
                    <a:lnTo>
                      <a:pt x="1" y="13"/>
                    </a:lnTo>
                    <a:lnTo>
                      <a:pt x="1" y="27"/>
                    </a:lnTo>
                    <a:lnTo>
                      <a:pt x="1" y="55"/>
                    </a:lnTo>
                    <a:lnTo>
                      <a:pt x="3" y="82"/>
                    </a:lnTo>
                    <a:lnTo>
                      <a:pt x="3" y="96"/>
                    </a:lnTo>
                    <a:lnTo>
                      <a:pt x="1" y="102"/>
                    </a:lnTo>
                    <a:lnTo>
                      <a:pt x="0" y="10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3" name="Freeform 11277">
                <a:extLst>
                  <a:ext uri="{FF2B5EF4-FFF2-40B4-BE49-F238E27FC236}">
                    <a16:creationId xmlns:a16="http://schemas.microsoft.com/office/drawing/2014/main" id="{B27DF88C-0BB3-4560-A6C6-ED151F0DB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464"/>
                <a:ext cx="39" cy="5"/>
              </a:xfrm>
              <a:custGeom>
                <a:avLst/>
                <a:gdLst>
                  <a:gd name="T0" fmla="*/ 39 w 39"/>
                  <a:gd name="T1" fmla="*/ 3 h 5"/>
                  <a:gd name="T2" fmla="*/ 39 w 39"/>
                  <a:gd name="T3" fmla="*/ 3 h 5"/>
                  <a:gd name="T4" fmla="*/ 30 w 39"/>
                  <a:gd name="T5" fmla="*/ 5 h 5"/>
                  <a:gd name="T6" fmla="*/ 20 w 39"/>
                  <a:gd name="T7" fmla="*/ 5 h 5"/>
                  <a:gd name="T8" fmla="*/ 9 w 39"/>
                  <a:gd name="T9" fmla="*/ 2 h 5"/>
                  <a:gd name="T10" fmla="*/ 0 w 39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5">
                    <a:moveTo>
                      <a:pt x="39" y="3"/>
                    </a:moveTo>
                    <a:lnTo>
                      <a:pt x="39" y="3"/>
                    </a:lnTo>
                    <a:lnTo>
                      <a:pt x="30" y="5"/>
                    </a:lnTo>
                    <a:lnTo>
                      <a:pt x="20" y="5"/>
                    </a:lnTo>
                    <a:lnTo>
                      <a:pt x="9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4" name="Freeform 11278">
                <a:extLst>
                  <a:ext uri="{FF2B5EF4-FFF2-40B4-BE49-F238E27FC236}">
                    <a16:creationId xmlns:a16="http://schemas.microsoft.com/office/drawing/2014/main" id="{F7278AF6-E79B-47A8-8289-F81C887B2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487"/>
                <a:ext cx="63" cy="37"/>
              </a:xfrm>
              <a:custGeom>
                <a:avLst/>
                <a:gdLst>
                  <a:gd name="T0" fmla="*/ 63 w 63"/>
                  <a:gd name="T1" fmla="*/ 0 h 37"/>
                  <a:gd name="T2" fmla="*/ 63 w 63"/>
                  <a:gd name="T3" fmla="*/ 0 h 37"/>
                  <a:gd name="T4" fmla="*/ 59 w 63"/>
                  <a:gd name="T5" fmla="*/ 1 h 37"/>
                  <a:gd name="T6" fmla="*/ 54 w 63"/>
                  <a:gd name="T7" fmla="*/ 1 h 37"/>
                  <a:gd name="T8" fmla="*/ 50 w 63"/>
                  <a:gd name="T9" fmla="*/ 0 h 37"/>
                  <a:gd name="T10" fmla="*/ 44 w 63"/>
                  <a:gd name="T11" fmla="*/ 1 h 37"/>
                  <a:gd name="T12" fmla="*/ 44 w 63"/>
                  <a:gd name="T13" fmla="*/ 1 h 37"/>
                  <a:gd name="T14" fmla="*/ 39 w 63"/>
                  <a:gd name="T15" fmla="*/ 3 h 37"/>
                  <a:gd name="T16" fmla="*/ 33 w 63"/>
                  <a:gd name="T17" fmla="*/ 7 h 37"/>
                  <a:gd name="T18" fmla="*/ 24 w 63"/>
                  <a:gd name="T19" fmla="*/ 16 h 37"/>
                  <a:gd name="T20" fmla="*/ 24 w 63"/>
                  <a:gd name="T21" fmla="*/ 16 h 37"/>
                  <a:gd name="T22" fmla="*/ 11 w 63"/>
                  <a:gd name="T23" fmla="*/ 24 h 37"/>
                  <a:gd name="T24" fmla="*/ 5 w 63"/>
                  <a:gd name="T25" fmla="*/ 30 h 37"/>
                  <a:gd name="T26" fmla="*/ 2 w 63"/>
                  <a:gd name="T27" fmla="*/ 33 h 37"/>
                  <a:gd name="T28" fmla="*/ 0 w 63"/>
                  <a:gd name="T29" fmla="*/ 37 h 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3" h="37">
                    <a:moveTo>
                      <a:pt x="63" y="0"/>
                    </a:moveTo>
                    <a:lnTo>
                      <a:pt x="63" y="0"/>
                    </a:lnTo>
                    <a:lnTo>
                      <a:pt x="59" y="1"/>
                    </a:lnTo>
                    <a:lnTo>
                      <a:pt x="54" y="1"/>
                    </a:lnTo>
                    <a:lnTo>
                      <a:pt x="50" y="0"/>
                    </a:lnTo>
                    <a:lnTo>
                      <a:pt x="44" y="1"/>
                    </a:lnTo>
                    <a:lnTo>
                      <a:pt x="39" y="3"/>
                    </a:lnTo>
                    <a:lnTo>
                      <a:pt x="33" y="7"/>
                    </a:lnTo>
                    <a:lnTo>
                      <a:pt x="24" y="16"/>
                    </a:lnTo>
                    <a:lnTo>
                      <a:pt x="11" y="24"/>
                    </a:lnTo>
                    <a:lnTo>
                      <a:pt x="5" y="30"/>
                    </a:lnTo>
                    <a:lnTo>
                      <a:pt x="2" y="33"/>
                    </a:lnTo>
                    <a:lnTo>
                      <a:pt x="0" y="3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5" name="Freeform 11279">
                <a:extLst>
                  <a:ext uri="{FF2B5EF4-FFF2-40B4-BE49-F238E27FC236}">
                    <a16:creationId xmlns:a16="http://schemas.microsoft.com/office/drawing/2014/main" id="{40CCD5B6-5005-4453-9F6F-BAC7741FC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485"/>
                <a:ext cx="9" cy="48"/>
              </a:xfrm>
              <a:custGeom>
                <a:avLst/>
                <a:gdLst>
                  <a:gd name="T0" fmla="*/ 2 w 9"/>
                  <a:gd name="T1" fmla="*/ 0 h 48"/>
                  <a:gd name="T2" fmla="*/ 2 w 9"/>
                  <a:gd name="T3" fmla="*/ 0 h 48"/>
                  <a:gd name="T4" fmla="*/ 0 w 9"/>
                  <a:gd name="T5" fmla="*/ 6 h 48"/>
                  <a:gd name="T6" fmla="*/ 0 w 9"/>
                  <a:gd name="T7" fmla="*/ 12 h 48"/>
                  <a:gd name="T8" fmla="*/ 2 w 9"/>
                  <a:gd name="T9" fmla="*/ 27 h 48"/>
                  <a:gd name="T10" fmla="*/ 6 w 9"/>
                  <a:gd name="T11" fmla="*/ 39 h 48"/>
                  <a:gd name="T12" fmla="*/ 9 w 9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8">
                    <a:moveTo>
                      <a:pt x="2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2" y="27"/>
                    </a:lnTo>
                    <a:lnTo>
                      <a:pt x="6" y="39"/>
                    </a:lnTo>
                    <a:lnTo>
                      <a:pt x="9" y="4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6" name="Freeform 11280">
                <a:extLst>
                  <a:ext uri="{FF2B5EF4-FFF2-40B4-BE49-F238E27FC236}">
                    <a16:creationId xmlns:a16="http://schemas.microsoft.com/office/drawing/2014/main" id="{EECA9D91-C3CE-4294-A4E2-445646F41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2508"/>
                <a:ext cx="95" cy="10"/>
              </a:xfrm>
              <a:custGeom>
                <a:avLst/>
                <a:gdLst>
                  <a:gd name="T0" fmla="*/ 95 w 95"/>
                  <a:gd name="T1" fmla="*/ 7 h 10"/>
                  <a:gd name="T2" fmla="*/ 95 w 95"/>
                  <a:gd name="T3" fmla="*/ 7 h 10"/>
                  <a:gd name="T4" fmla="*/ 89 w 95"/>
                  <a:gd name="T5" fmla="*/ 9 h 10"/>
                  <a:gd name="T6" fmla="*/ 82 w 95"/>
                  <a:gd name="T7" fmla="*/ 10 h 10"/>
                  <a:gd name="T8" fmla="*/ 67 w 95"/>
                  <a:gd name="T9" fmla="*/ 10 h 10"/>
                  <a:gd name="T10" fmla="*/ 50 w 95"/>
                  <a:gd name="T11" fmla="*/ 10 h 10"/>
                  <a:gd name="T12" fmla="*/ 35 w 95"/>
                  <a:gd name="T13" fmla="*/ 10 h 10"/>
                  <a:gd name="T14" fmla="*/ 35 w 95"/>
                  <a:gd name="T15" fmla="*/ 10 h 10"/>
                  <a:gd name="T16" fmla="*/ 26 w 95"/>
                  <a:gd name="T17" fmla="*/ 10 h 10"/>
                  <a:gd name="T18" fmla="*/ 16 w 95"/>
                  <a:gd name="T19" fmla="*/ 10 h 10"/>
                  <a:gd name="T20" fmla="*/ 11 w 95"/>
                  <a:gd name="T21" fmla="*/ 9 h 10"/>
                  <a:gd name="T22" fmla="*/ 7 w 95"/>
                  <a:gd name="T23" fmla="*/ 7 h 10"/>
                  <a:gd name="T24" fmla="*/ 3 w 95"/>
                  <a:gd name="T25" fmla="*/ 4 h 10"/>
                  <a:gd name="T26" fmla="*/ 0 w 95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5" h="10">
                    <a:moveTo>
                      <a:pt x="95" y="7"/>
                    </a:moveTo>
                    <a:lnTo>
                      <a:pt x="95" y="7"/>
                    </a:lnTo>
                    <a:lnTo>
                      <a:pt x="89" y="9"/>
                    </a:lnTo>
                    <a:lnTo>
                      <a:pt x="82" y="10"/>
                    </a:lnTo>
                    <a:lnTo>
                      <a:pt x="67" y="10"/>
                    </a:lnTo>
                    <a:lnTo>
                      <a:pt x="50" y="10"/>
                    </a:lnTo>
                    <a:lnTo>
                      <a:pt x="35" y="10"/>
                    </a:lnTo>
                    <a:lnTo>
                      <a:pt x="26" y="10"/>
                    </a:lnTo>
                    <a:lnTo>
                      <a:pt x="16" y="10"/>
                    </a:lnTo>
                    <a:lnTo>
                      <a:pt x="11" y="9"/>
                    </a:lnTo>
                    <a:lnTo>
                      <a:pt x="7" y="7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7" name="Freeform 11281">
                <a:extLst>
                  <a:ext uri="{FF2B5EF4-FFF2-40B4-BE49-F238E27FC236}">
                    <a16:creationId xmlns:a16="http://schemas.microsoft.com/office/drawing/2014/main" id="{C5CD6B45-7885-42E3-97A8-E38465606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470"/>
                <a:ext cx="19" cy="48"/>
              </a:xfrm>
              <a:custGeom>
                <a:avLst/>
                <a:gdLst>
                  <a:gd name="T0" fmla="*/ 19 w 19"/>
                  <a:gd name="T1" fmla="*/ 48 h 48"/>
                  <a:gd name="T2" fmla="*/ 19 w 19"/>
                  <a:gd name="T3" fmla="*/ 48 h 48"/>
                  <a:gd name="T4" fmla="*/ 15 w 19"/>
                  <a:gd name="T5" fmla="*/ 45 h 48"/>
                  <a:gd name="T6" fmla="*/ 10 w 19"/>
                  <a:gd name="T7" fmla="*/ 39 h 48"/>
                  <a:gd name="T8" fmla="*/ 6 w 19"/>
                  <a:gd name="T9" fmla="*/ 33 h 48"/>
                  <a:gd name="T10" fmla="*/ 3 w 19"/>
                  <a:gd name="T11" fmla="*/ 26 h 48"/>
                  <a:gd name="T12" fmla="*/ 1 w 19"/>
                  <a:gd name="T13" fmla="*/ 20 h 48"/>
                  <a:gd name="T14" fmla="*/ 0 w 19"/>
                  <a:gd name="T15" fmla="*/ 12 h 48"/>
                  <a:gd name="T16" fmla="*/ 0 w 19"/>
                  <a:gd name="T17" fmla="*/ 5 h 48"/>
                  <a:gd name="T18" fmla="*/ 1 w 19"/>
                  <a:gd name="T19" fmla="*/ 0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48">
                    <a:moveTo>
                      <a:pt x="19" y="48"/>
                    </a:moveTo>
                    <a:lnTo>
                      <a:pt x="19" y="48"/>
                    </a:lnTo>
                    <a:lnTo>
                      <a:pt x="15" y="45"/>
                    </a:lnTo>
                    <a:lnTo>
                      <a:pt x="10" y="39"/>
                    </a:lnTo>
                    <a:lnTo>
                      <a:pt x="6" y="33"/>
                    </a:lnTo>
                    <a:lnTo>
                      <a:pt x="3" y="26"/>
                    </a:lnTo>
                    <a:lnTo>
                      <a:pt x="1" y="20"/>
                    </a:lnTo>
                    <a:lnTo>
                      <a:pt x="0" y="12"/>
                    </a:lnTo>
                    <a:lnTo>
                      <a:pt x="0" y="5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8" name="Freeform 11282">
                <a:extLst>
                  <a:ext uri="{FF2B5EF4-FFF2-40B4-BE49-F238E27FC236}">
                    <a16:creationId xmlns:a16="http://schemas.microsoft.com/office/drawing/2014/main" id="{94916249-D297-44CC-A9AA-7B06A447C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476"/>
                <a:ext cx="18" cy="87"/>
              </a:xfrm>
              <a:custGeom>
                <a:avLst/>
                <a:gdLst>
                  <a:gd name="T0" fmla="*/ 0 w 18"/>
                  <a:gd name="T1" fmla="*/ 0 h 87"/>
                  <a:gd name="T2" fmla="*/ 0 w 18"/>
                  <a:gd name="T3" fmla="*/ 0 h 87"/>
                  <a:gd name="T4" fmla="*/ 1 w 18"/>
                  <a:gd name="T5" fmla="*/ 12 h 87"/>
                  <a:gd name="T6" fmla="*/ 1 w 18"/>
                  <a:gd name="T7" fmla="*/ 26 h 87"/>
                  <a:gd name="T8" fmla="*/ 1 w 18"/>
                  <a:gd name="T9" fmla="*/ 38 h 87"/>
                  <a:gd name="T10" fmla="*/ 1 w 18"/>
                  <a:gd name="T11" fmla="*/ 50 h 87"/>
                  <a:gd name="T12" fmla="*/ 1 w 18"/>
                  <a:gd name="T13" fmla="*/ 50 h 87"/>
                  <a:gd name="T14" fmla="*/ 4 w 18"/>
                  <a:gd name="T15" fmla="*/ 60 h 87"/>
                  <a:gd name="T16" fmla="*/ 9 w 18"/>
                  <a:gd name="T17" fmla="*/ 71 h 87"/>
                  <a:gd name="T18" fmla="*/ 18 w 18"/>
                  <a:gd name="T19" fmla="*/ 87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87">
                    <a:moveTo>
                      <a:pt x="0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" y="26"/>
                    </a:lnTo>
                    <a:lnTo>
                      <a:pt x="1" y="38"/>
                    </a:lnTo>
                    <a:lnTo>
                      <a:pt x="1" y="50"/>
                    </a:lnTo>
                    <a:lnTo>
                      <a:pt x="4" y="60"/>
                    </a:lnTo>
                    <a:lnTo>
                      <a:pt x="9" y="71"/>
                    </a:lnTo>
                    <a:lnTo>
                      <a:pt x="18" y="8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9" name="Freeform 11283">
                <a:extLst>
                  <a:ext uri="{FF2B5EF4-FFF2-40B4-BE49-F238E27FC236}">
                    <a16:creationId xmlns:a16="http://schemas.microsoft.com/office/drawing/2014/main" id="{2F4A2651-B233-4293-BE28-BF34DA602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2479"/>
                <a:ext cx="93" cy="53"/>
              </a:xfrm>
              <a:custGeom>
                <a:avLst/>
                <a:gdLst>
                  <a:gd name="T0" fmla="*/ 93 w 93"/>
                  <a:gd name="T1" fmla="*/ 51 h 53"/>
                  <a:gd name="T2" fmla="*/ 93 w 93"/>
                  <a:gd name="T3" fmla="*/ 51 h 53"/>
                  <a:gd name="T4" fmla="*/ 84 w 93"/>
                  <a:gd name="T5" fmla="*/ 53 h 53"/>
                  <a:gd name="T6" fmla="*/ 75 w 93"/>
                  <a:gd name="T7" fmla="*/ 51 h 53"/>
                  <a:gd name="T8" fmla="*/ 66 w 93"/>
                  <a:gd name="T9" fmla="*/ 50 h 53"/>
                  <a:gd name="T10" fmla="*/ 57 w 93"/>
                  <a:gd name="T11" fmla="*/ 47 h 53"/>
                  <a:gd name="T12" fmla="*/ 40 w 93"/>
                  <a:gd name="T13" fmla="*/ 38 h 53"/>
                  <a:gd name="T14" fmla="*/ 27 w 93"/>
                  <a:gd name="T15" fmla="*/ 29 h 53"/>
                  <a:gd name="T16" fmla="*/ 27 w 93"/>
                  <a:gd name="T17" fmla="*/ 29 h 53"/>
                  <a:gd name="T18" fmla="*/ 12 w 93"/>
                  <a:gd name="T19" fmla="*/ 17 h 53"/>
                  <a:gd name="T20" fmla="*/ 4 w 93"/>
                  <a:gd name="T21" fmla="*/ 8 h 53"/>
                  <a:gd name="T22" fmla="*/ 0 w 93"/>
                  <a:gd name="T23" fmla="*/ 0 h 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" h="53">
                    <a:moveTo>
                      <a:pt x="93" y="51"/>
                    </a:moveTo>
                    <a:lnTo>
                      <a:pt x="93" y="51"/>
                    </a:lnTo>
                    <a:lnTo>
                      <a:pt x="84" y="53"/>
                    </a:lnTo>
                    <a:lnTo>
                      <a:pt x="75" y="51"/>
                    </a:lnTo>
                    <a:lnTo>
                      <a:pt x="66" y="50"/>
                    </a:lnTo>
                    <a:lnTo>
                      <a:pt x="57" y="47"/>
                    </a:lnTo>
                    <a:lnTo>
                      <a:pt x="40" y="38"/>
                    </a:lnTo>
                    <a:lnTo>
                      <a:pt x="27" y="29"/>
                    </a:lnTo>
                    <a:lnTo>
                      <a:pt x="12" y="17"/>
                    </a:lnTo>
                    <a:lnTo>
                      <a:pt x="4" y="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0" name="Freeform 11284">
                <a:extLst>
                  <a:ext uri="{FF2B5EF4-FFF2-40B4-BE49-F238E27FC236}">
                    <a16:creationId xmlns:a16="http://schemas.microsoft.com/office/drawing/2014/main" id="{11987ACB-7A25-438D-A759-B3AA0589A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527"/>
                <a:ext cx="13" cy="59"/>
              </a:xfrm>
              <a:custGeom>
                <a:avLst/>
                <a:gdLst>
                  <a:gd name="T0" fmla="*/ 13 w 13"/>
                  <a:gd name="T1" fmla="*/ 0 h 59"/>
                  <a:gd name="T2" fmla="*/ 13 w 13"/>
                  <a:gd name="T3" fmla="*/ 0 h 59"/>
                  <a:gd name="T4" fmla="*/ 7 w 13"/>
                  <a:gd name="T5" fmla="*/ 15 h 59"/>
                  <a:gd name="T6" fmla="*/ 3 w 13"/>
                  <a:gd name="T7" fmla="*/ 29 h 59"/>
                  <a:gd name="T8" fmla="*/ 0 w 13"/>
                  <a:gd name="T9" fmla="*/ 44 h 59"/>
                  <a:gd name="T10" fmla="*/ 0 w 13"/>
                  <a:gd name="T11" fmla="*/ 59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59">
                    <a:moveTo>
                      <a:pt x="13" y="0"/>
                    </a:moveTo>
                    <a:lnTo>
                      <a:pt x="13" y="0"/>
                    </a:lnTo>
                    <a:lnTo>
                      <a:pt x="7" y="15"/>
                    </a:lnTo>
                    <a:lnTo>
                      <a:pt x="3" y="29"/>
                    </a:lnTo>
                    <a:lnTo>
                      <a:pt x="0" y="44"/>
                    </a:lnTo>
                    <a:lnTo>
                      <a:pt x="0" y="5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1" name="Freeform 11285">
                <a:extLst>
                  <a:ext uri="{FF2B5EF4-FFF2-40B4-BE49-F238E27FC236}">
                    <a16:creationId xmlns:a16="http://schemas.microsoft.com/office/drawing/2014/main" id="{220143C6-FE16-4561-9C60-EBC5584EC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2535"/>
                <a:ext cx="1" cy="79"/>
              </a:xfrm>
              <a:custGeom>
                <a:avLst/>
                <a:gdLst>
                  <a:gd name="T0" fmla="*/ 0 w 1"/>
                  <a:gd name="T1" fmla="*/ 79 h 79"/>
                  <a:gd name="T2" fmla="*/ 0 w 1"/>
                  <a:gd name="T3" fmla="*/ 79 h 79"/>
                  <a:gd name="T4" fmla="*/ 1 w 1"/>
                  <a:gd name="T5" fmla="*/ 46 h 79"/>
                  <a:gd name="T6" fmla="*/ 1 w 1"/>
                  <a:gd name="T7" fmla="*/ 30 h 79"/>
                  <a:gd name="T8" fmla="*/ 0 w 1"/>
                  <a:gd name="T9" fmla="*/ 13 h 79"/>
                  <a:gd name="T10" fmla="*/ 0 w 1"/>
                  <a:gd name="T11" fmla="*/ 13 h 79"/>
                  <a:gd name="T12" fmla="*/ 1 w 1"/>
                  <a:gd name="T13" fmla="*/ 7 h 79"/>
                  <a:gd name="T14" fmla="*/ 1 w 1"/>
                  <a:gd name="T15" fmla="*/ 3 h 79"/>
                  <a:gd name="T16" fmla="*/ 0 w 1"/>
                  <a:gd name="T17" fmla="*/ 0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79">
                    <a:moveTo>
                      <a:pt x="0" y="79"/>
                    </a:moveTo>
                    <a:lnTo>
                      <a:pt x="0" y="79"/>
                    </a:lnTo>
                    <a:lnTo>
                      <a:pt x="1" y="46"/>
                    </a:lnTo>
                    <a:lnTo>
                      <a:pt x="1" y="30"/>
                    </a:lnTo>
                    <a:lnTo>
                      <a:pt x="0" y="13"/>
                    </a:lnTo>
                    <a:lnTo>
                      <a:pt x="1" y="7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2" name="Freeform 11286">
                <a:extLst>
                  <a:ext uri="{FF2B5EF4-FFF2-40B4-BE49-F238E27FC236}">
                    <a16:creationId xmlns:a16="http://schemas.microsoft.com/office/drawing/2014/main" id="{5B7D175C-6CF2-4A89-84C3-A74129549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562"/>
                <a:ext cx="54" cy="28"/>
              </a:xfrm>
              <a:custGeom>
                <a:avLst/>
                <a:gdLst>
                  <a:gd name="T0" fmla="*/ 54 w 54"/>
                  <a:gd name="T1" fmla="*/ 28 h 28"/>
                  <a:gd name="T2" fmla="*/ 54 w 54"/>
                  <a:gd name="T3" fmla="*/ 28 h 28"/>
                  <a:gd name="T4" fmla="*/ 51 w 54"/>
                  <a:gd name="T5" fmla="*/ 27 h 28"/>
                  <a:gd name="T6" fmla="*/ 47 w 54"/>
                  <a:gd name="T7" fmla="*/ 24 h 28"/>
                  <a:gd name="T8" fmla="*/ 38 w 54"/>
                  <a:gd name="T9" fmla="*/ 22 h 28"/>
                  <a:gd name="T10" fmla="*/ 29 w 54"/>
                  <a:gd name="T11" fmla="*/ 21 h 28"/>
                  <a:gd name="T12" fmla="*/ 20 w 54"/>
                  <a:gd name="T13" fmla="*/ 19 h 28"/>
                  <a:gd name="T14" fmla="*/ 20 w 54"/>
                  <a:gd name="T15" fmla="*/ 19 h 28"/>
                  <a:gd name="T16" fmla="*/ 14 w 54"/>
                  <a:gd name="T17" fmla="*/ 16 h 28"/>
                  <a:gd name="T18" fmla="*/ 8 w 54"/>
                  <a:gd name="T19" fmla="*/ 10 h 28"/>
                  <a:gd name="T20" fmla="*/ 3 w 54"/>
                  <a:gd name="T21" fmla="*/ 6 h 28"/>
                  <a:gd name="T22" fmla="*/ 0 w 54"/>
                  <a:gd name="T23" fmla="*/ 0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28">
                    <a:moveTo>
                      <a:pt x="54" y="28"/>
                    </a:moveTo>
                    <a:lnTo>
                      <a:pt x="54" y="28"/>
                    </a:lnTo>
                    <a:lnTo>
                      <a:pt x="51" y="27"/>
                    </a:lnTo>
                    <a:lnTo>
                      <a:pt x="47" y="24"/>
                    </a:lnTo>
                    <a:lnTo>
                      <a:pt x="38" y="22"/>
                    </a:lnTo>
                    <a:lnTo>
                      <a:pt x="29" y="21"/>
                    </a:lnTo>
                    <a:lnTo>
                      <a:pt x="20" y="19"/>
                    </a:lnTo>
                    <a:lnTo>
                      <a:pt x="14" y="16"/>
                    </a:lnTo>
                    <a:lnTo>
                      <a:pt x="8" y="10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3" name="Freeform 11287">
                <a:extLst>
                  <a:ext uri="{FF2B5EF4-FFF2-40B4-BE49-F238E27FC236}">
                    <a16:creationId xmlns:a16="http://schemas.microsoft.com/office/drawing/2014/main" id="{448AA0A2-EDF7-4F00-B88B-4B91297E0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500"/>
                <a:ext cx="48" cy="3"/>
              </a:xfrm>
              <a:custGeom>
                <a:avLst/>
                <a:gdLst>
                  <a:gd name="T0" fmla="*/ 48 w 48"/>
                  <a:gd name="T1" fmla="*/ 0 h 3"/>
                  <a:gd name="T2" fmla="*/ 48 w 48"/>
                  <a:gd name="T3" fmla="*/ 0 h 3"/>
                  <a:gd name="T4" fmla="*/ 42 w 48"/>
                  <a:gd name="T5" fmla="*/ 3 h 3"/>
                  <a:gd name="T6" fmla="*/ 36 w 48"/>
                  <a:gd name="T7" fmla="*/ 3 h 3"/>
                  <a:gd name="T8" fmla="*/ 24 w 48"/>
                  <a:gd name="T9" fmla="*/ 2 h 3"/>
                  <a:gd name="T10" fmla="*/ 12 w 48"/>
                  <a:gd name="T11" fmla="*/ 0 h 3"/>
                  <a:gd name="T12" fmla="*/ 0 w 48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">
                    <a:moveTo>
                      <a:pt x="48" y="0"/>
                    </a:moveTo>
                    <a:lnTo>
                      <a:pt x="48" y="0"/>
                    </a:lnTo>
                    <a:lnTo>
                      <a:pt x="42" y="3"/>
                    </a:lnTo>
                    <a:lnTo>
                      <a:pt x="36" y="3"/>
                    </a:lnTo>
                    <a:lnTo>
                      <a:pt x="24" y="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4" name="Freeform 11288">
                <a:extLst>
                  <a:ext uri="{FF2B5EF4-FFF2-40B4-BE49-F238E27FC236}">
                    <a16:creationId xmlns:a16="http://schemas.microsoft.com/office/drawing/2014/main" id="{E4550148-7B9C-48F2-8838-096DB1C12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521"/>
                <a:ext cx="12" cy="11"/>
              </a:xfrm>
              <a:custGeom>
                <a:avLst/>
                <a:gdLst>
                  <a:gd name="T0" fmla="*/ 12 w 12"/>
                  <a:gd name="T1" fmla="*/ 0 h 11"/>
                  <a:gd name="T2" fmla="*/ 12 w 12"/>
                  <a:gd name="T3" fmla="*/ 0 h 11"/>
                  <a:gd name="T4" fmla="*/ 7 w 12"/>
                  <a:gd name="T5" fmla="*/ 8 h 11"/>
                  <a:gd name="T6" fmla="*/ 4 w 12"/>
                  <a:gd name="T7" fmla="*/ 9 h 11"/>
                  <a:gd name="T8" fmla="*/ 0 w 12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lnTo>
                      <a:pt x="12" y="0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5" name="Freeform 11289">
                <a:extLst>
                  <a:ext uri="{FF2B5EF4-FFF2-40B4-BE49-F238E27FC236}">
                    <a16:creationId xmlns:a16="http://schemas.microsoft.com/office/drawing/2014/main" id="{8282C5DB-5C66-4D6F-BAFA-1B31251CD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509"/>
                <a:ext cx="9" cy="9"/>
              </a:xfrm>
              <a:custGeom>
                <a:avLst/>
                <a:gdLst>
                  <a:gd name="T0" fmla="*/ 9 w 9"/>
                  <a:gd name="T1" fmla="*/ 0 h 9"/>
                  <a:gd name="T2" fmla="*/ 9 w 9"/>
                  <a:gd name="T3" fmla="*/ 0 h 9"/>
                  <a:gd name="T4" fmla="*/ 6 w 9"/>
                  <a:gd name="T5" fmla="*/ 6 h 9"/>
                  <a:gd name="T6" fmla="*/ 5 w 9"/>
                  <a:gd name="T7" fmla="*/ 9 h 9"/>
                  <a:gd name="T8" fmla="*/ 0 w 9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lnTo>
                      <a:pt x="9" y="0"/>
                    </a:lnTo>
                    <a:lnTo>
                      <a:pt x="6" y="6"/>
                    </a:lnTo>
                    <a:lnTo>
                      <a:pt x="5" y="9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6" name="Freeform 11290">
                <a:extLst>
                  <a:ext uri="{FF2B5EF4-FFF2-40B4-BE49-F238E27FC236}">
                    <a16:creationId xmlns:a16="http://schemas.microsoft.com/office/drawing/2014/main" id="{EC67D364-4A69-453F-B79E-1F6287610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467"/>
                <a:ext cx="19" cy="18"/>
              </a:xfrm>
              <a:custGeom>
                <a:avLst/>
                <a:gdLst>
                  <a:gd name="T0" fmla="*/ 19 w 19"/>
                  <a:gd name="T1" fmla="*/ 18 h 18"/>
                  <a:gd name="T2" fmla="*/ 19 w 19"/>
                  <a:gd name="T3" fmla="*/ 18 h 18"/>
                  <a:gd name="T4" fmla="*/ 15 w 19"/>
                  <a:gd name="T5" fmla="*/ 12 h 18"/>
                  <a:gd name="T6" fmla="*/ 10 w 19"/>
                  <a:gd name="T7" fmla="*/ 8 h 18"/>
                  <a:gd name="T8" fmla="*/ 0 w 19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9" y="18"/>
                    </a:moveTo>
                    <a:lnTo>
                      <a:pt x="19" y="18"/>
                    </a:lnTo>
                    <a:lnTo>
                      <a:pt x="15" y="12"/>
                    </a:lnTo>
                    <a:lnTo>
                      <a:pt x="10" y="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7" name="Freeform 11291">
                <a:extLst>
                  <a:ext uri="{FF2B5EF4-FFF2-40B4-BE49-F238E27FC236}">
                    <a16:creationId xmlns:a16="http://schemas.microsoft.com/office/drawing/2014/main" id="{545340E2-2A7E-447F-A5A9-9A8FB4F0C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578"/>
                <a:ext cx="36" cy="75"/>
              </a:xfrm>
              <a:custGeom>
                <a:avLst/>
                <a:gdLst>
                  <a:gd name="T0" fmla="*/ 0 w 36"/>
                  <a:gd name="T1" fmla="*/ 0 h 75"/>
                  <a:gd name="T2" fmla="*/ 0 w 36"/>
                  <a:gd name="T3" fmla="*/ 0 h 75"/>
                  <a:gd name="T4" fmla="*/ 1 w 36"/>
                  <a:gd name="T5" fmla="*/ 5 h 75"/>
                  <a:gd name="T6" fmla="*/ 4 w 36"/>
                  <a:gd name="T7" fmla="*/ 8 h 75"/>
                  <a:gd name="T8" fmla="*/ 12 w 36"/>
                  <a:gd name="T9" fmla="*/ 14 h 75"/>
                  <a:gd name="T10" fmla="*/ 12 w 36"/>
                  <a:gd name="T11" fmla="*/ 14 h 75"/>
                  <a:gd name="T12" fmla="*/ 16 w 36"/>
                  <a:gd name="T13" fmla="*/ 18 h 75"/>
                  <a:gd name="T14" fmla="*/ 19 w 36"/>
                  <a:gd name="T15" fmla="*/ 23 h 75"/>
                  <a:gd name="T16" fmla="*/ 25 w 36"/>
                  <a:gd name="T17" fmla="*/ 35 h 75"/>
                  <a:gd name="T18" fmla="*/ 25 w 36"/>
                  <a:gd name="T19" fmla="*/ 35 h 75"/>
                  <a:gd name="T20" fmla="*/ 30 w 36"/>
                  <a:gd name="T21" fmla="*/ 47 h 75"/>
                  <a:gd name="T22" fmla="*/ 33 w 36"/>
                  <a:gd name="T23" fmla="*/ 59 h 75"/>
                  <a:gd name="T24" fmla="*/ 33 w 36"/>
                  <a:gd name="T25" fmla="*/ 59 h 75"/>
                  <a:gd name="T26" fmla="*/ 34 w 36"/>
                  <a:gd name="T27" fmla="*/ 68 h 75"/>
                  <a:gd name="T28" fmla="*/ 34 w 36"/>
                  <a:gd name="T29" fmla="*/ 71 h 75"/>
                  <a:gd name="T30" fmla="*/ 36 w 36"/>
                  <a:gd name="T31" fmla="*/ 75 h 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" h="75">
                    <a:moveTo>
                      <a:pt x="0" y="0"/>
                    </a:moveTo>
                    <a:lnTo>
                      <a:pt x="0" y="0"/>
                    </a:lnTo>
                    <a:lnTo>
                      <a:pt x="1" y="5"/>
                    </a:lnTo>
                    <a:lnTo>
                      <a:pt x="4" y="8"/>
                    </a:lnTo>
                    <a:lnTo>
                      <a:pt x="12" y="14"/>
                    </a:lnTo>
                    <a:lnTo>
                      <a:pt x="16" y="18"/>
                    </a:lnTo>
                    <a:lnTo>
                      <a:pt x="19" y="23"/>
                    </a:lnTo>
                    <a:lnTo>
                      <a:pt x="25" y="35"/>
                    </a:lnTo>
                    <a:lnTo>
                      <a:pt x="30" y="47"/>
                    </a:lnTo>
                    <a:lnTo>
                      <a:pt x="33" y="59"/>
                    </a:lnTo>
                    <a:lnTo>
                      <a:pt x="34" y="68"/>
                    </a:lnTo>
                    <a:lnTo>
                      <a:pt x="34" y="71"/>
                    </a:lnTo>
                    <a:lnTo>
                      <a:pt x="36" y="7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8" name="Freeform 11292">
                <a:extLst>
                  <a:ext uri="{FF2B5EF4-FFF2-40B4-BE49-F238E27FC236}">
                    <a16:creationId xmlns:a16="http://schemas.microsoft.com/office/drawing/2014/main" id="{E472A06F-5AFE-4174-B24F-DE2040640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613"/>
                <a:ext cx="158" cy="46"/>
              </a:xfrm>
              <a:custGeom>
                <a:avLst/>
                <a:gdLst>
                  <a:gd name="T0" fmla="*/ 158 w 158"/>
                  <a:gd name="T1" fmla="*/ 0 h 46"/>
                  <a:gd name="T2" fmla="*/ 158 w 158"/>
                  <a:gd name="T3" fmla="*/ 0 h 46"/>
                  <a:gd name="T4" fmla="*/ 146 w 158"/>
                  <a:gd name="T5" fmla="*/ 4 h 46"/>
                  <a:gd name="T6" fmla="*/ 133 w 158"/>
                  <a:gd name="T7" fmla="*/ 7 h 46"/>
                  <a:gd name="T8" fmla="*/ 107 w 158"/>
                  <a:gd name="T9" fmla="*/ 12 h 46"/>
                  <a:gd name="T10" fmla="*/ 107 w 158"/>
                  <a:gd name="T11" fmla="*/ 12 h 46"/>
                  <a:gd name="T12" fmla="*/ 94 w 158"/>
                  <a:gd name="T13" fmla="*/ 12 h 46"/>
                  <a:gd name="T14" fmla="*/ 80 w 158"/>
                  <a:gd name="T15" fmla="*/ 12 h 46"/>
                  <a:gd name="T16" fmla="*/ 67 w 158"/>
                  <a:gd name="T17" fmla="*/ 12 h 46"/>
                  <a:gd name="T18" fmla="*/ 53 w 158"/>
                  <a:gd name="T19" fmla="*/ 13 h 46"/>
                  <a:gd name="T20" fmla="*/ 53 w 158"/>
                  <a:gd name="T21" fmla="*/ 13 h 46"/>
                  <a:gd name="T22" fmla="*/ 47 w 158"/>
                  <a:gd name="T23" fmla="*/ 16 h 46"/>
                  <a:gd name="T24" fmla="*/ 40 w 158"/>
                  <a:gd name="T25" fmla="*/ 21 h 46"/>
                  <a:gd name="T26" fmla="*/ 27 w 158"/>
                  <a:gd name="T27" fmla="*/ 33 h 46"/>
                  <a:gd name="T28" fmla="*/ 13 w 158"/>
                  <a:gd name="T29" fmla="*/ 43 h 46"/>
                  <a:gd name="T30" fmla="*/ 6 w 158"/>
                  <a:gd name="T31" fmla="*/ 45 h 46"/>
                  <a:gd name="T32" fmla="*/ 0 w 158"/>
                  <a:gd name="T33" fmla="*/ 46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8" h="46">
                    <a:moveTo>
                      <a:pt x="158" y="0"/>
                    </a:moveTo>
                    <a:lnTo>
                      <a:pt x="158" y="0"/>
                    </a:lnTo>
                    <a:lnTo>
                      <a:pt x="146" y="4"/>
                    </a:lnTo>
                    <a:lnTo>
                      <a:pt x="133" y="7"/>
                    </a:lnTo>
                    <a:lnTo>
                      <a:pt x="107" y="12"/>
                    </a:lnTo>
                    <a:lnTo>
                      <a:pt x="94" y="12"/>
                    </a:lnTo>
                    <a:lnTo>
                      <a:pt x="80" y="12"/>
                    </a:lnTo>
                    <a:lnTo>
                      <a:pt x="67" y="12"/>
                    </a:lnTo>
                    <a:lnTo>
                      <a:pt x="53" y="13"/>
                    </a:lnTo>
                    <a:lnTo>
                      <a:pt x="47" y="16"/>
                    </a:lnTo>
                    <a:lnTo>
                      <a:pt x="40" y="21"/>
                    </a:lnTo>
                    <a:lnTo>
                      <a:pt x="27" y="33"/>
                    </a:lnTo>
                    <a:lnTo>
                      <a:pt x="13" y="43"/>
                    </a:lnTo>
                    <a:lnTo>
                      <a:pt x="6" y="45"/>
                    </a:lnTo>
                    <a:lnTo>
                      <a:pt x="0" y="4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9" name="Freeform 11293">
                <a:extLst>
                  <a:ext uri="{FF2B5EF4-FFF2-40B4-BE49-F238E27FC236}">
                    <a16:creationId xmlns:a16="http://schemas.microsoft.com/office/drawing/2014/main" id="{D1F2018B-B4E0-4200-A9B8-BEF22486C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587"/>
                <a:ext cx="15" cy="39"/>
              </a:xfrm>
              <a:custGeom>
                <a:avLst/>
                <a:gdLst>
                  <a:gd name="T0" fmla="*/ 15 w 15"/>
                  <a:gd name="T1" fmla="*/ 39 h 39"/>
                  <a:gd name="T2" fmla="*/ 15 w 15"/>
                  <a:gd name="T3" fmla="*/ 39 h 39"/>
                  <a:gd name="T4" fmla="*/ 12 w 15"/>
                  <a:gd name="T5" fmla="*/ 36 h 39"/>
                  <a:gd name="T6" fmla="*/ 9 w 15"/>
                  <a:gd name="T7" fmla="*/ 32 h 39"/>
                  <a:gd name="T8" fmla="*/ 5 w 15"/>
                  <a:gd name="T9" fmla="*/ 21 h 39"/>
                  <a:gd name="T10" fmla="*/ 3 w 15"/>
                  <a:gd name="T11" fmla="*/ 11 h 39"/>
                  <a:gd name="T12" fmla="*/ 0 w 15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9">
                    <a:moveTo>
                      <a:pt x="15" y="39"/>
                    </a:moveTo>
                    <a:lnTo>
                      <a:pt x="15" y="39"/>
                    </a:lnTo>
                    <a:lnTo>
                      <a:pt x="12" y="36"/>
                    </a:lnTo>
                    <a:lnTo>
                      <a:pt x="9" y="32"/>
                    </a:lnTo>
                    <a:lnTo>
                      <a:pt x="5" y="21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0" name="Freeform 11294">
                <a:extLst>
                  <a:ext uri="{FF2B5EF4-FFF2-40B4-BE49-F238E27FC236}">
                    <a16:creationId xmlns:a16="http://schemas.microsoft.com/office/drawing/2014/main" id="{24D1A2B3-027C-4E52-A2E7-38332794E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2623"/>
                <a:ext cx="15" cy="62"/>
              </a:xfrm>
              <a:custGeom>
                <a:avLst/>
                <a:gdLst>
                  <a:gd name="T0" fmla="*/ 1 w 15"/>
                  <a:gd name="T1" fmla="*/ 0 h 62"/>
                  <a:gd name="T2" fmla="*/ 1 w 15"/>
                  <a:gd name="T3" fmla="*/ 0 h 62"/>
                  <a:gd name="T4" fmla="*/ 0 w 15"/>
                  <a:gd name="T5" fmla="*/ 9 h 62"/>
                  <a:gd name="T6" fmla="*/ 0 w 15"/>
                  <a:gd name="T7" fmla="*/ 17 h 62"/>
                  <a:gd name="T8" fmla="*/ 0 w 15"/>
                  <a:gd name="T9" fmla="*/ 24 h 62"/>
                  <a:gd name="T10" fmla="*/ 1 w 15"/>
                  <a:gd name="T11" fmla="*/ 32 h 62"/>
                  <a:gd name="T12" fmla="*/ 7 w 15"/>
                  <a:gd name="T13" fmla="*/ 47 h 62"/>
                  <a:gd name="T14" fmla="*/ 15 w 15"/>
                  <a:gd name="T15" fmla="*/ 62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62">
                    <a:moveTo>
                      <a:pt x="1" y="0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0" y="17"/>
                    </a:lnTo>
                    <a:lnTo>
                      <a:pt x="0" y="24"/>
                    </a:lnTo>
                    <a:lnTo>
                      <a:pt x="1" y="32"/>
                    </a:lnTo>
                    <a:lnTo>
                      <a:pt x="7" y="47"/>
                    </a:lnTo>
                    <a:lnTo>
                      <a:pt x="15" y="6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1" name="Freeform 11295">
                <a:extLst>
                  <a:ext uri="{FF2B5EF4-FFF2-40B4-BE49-F238E27FC236}">
                    <a16:creationId xmlns:a16="http://schemas.microsoft.com/office/drawing/2014/main" id="{D392E370-AE3B-4437-BF6A-D6088FC37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655"/>
                <a:ext cx="63" cy="42"/>
              </a:xfrm>
              <a:custGeom>
                <a:avLst/>
                <a:gdLst>
                  <a:gd name="T0" fmla="*/ 63 w 63"/>
                  <a:gd name="T1" fmla="*/ 0 h 42"/>
                  <a:gd name="T2" fmla="*/ 63 w 63"/>
                  <a:gd name="T3" fmla="*/ 0 h 42"/>
                  <a:gd name="T4" fmla="*/ 53 w 63"/>
                  <a:gd name="T5" fmla="*/ 6 h 42"/>
                  <a:gd name="T6" fmla="*/ 42 w 63"/>
                  <a:gd name="T7" fmla="*/ 12 h 42"/>
                  <a:gd name="T8" fmla="*/ 32 w 63"/>
                  <a:gd name="T9" fmla="*/ 16 h 42"/>
                  <a:gd name="T10" fmla="*/ 21 w 63"/>
                  <a:gd name="T11" fmla="*/ 22 h 42"/>
                  <a:gd name="T12" fmla="*/ 21 w 63"/>
                  <a:gd name="T13" fmla="*/ 22 h 42"/>
                  <a:gd name="T14" fmla="*/ 15 w 63"/>
                  <a:gd name="T15" fmla="*/ 27 h 42"/>
                  <a:gd name="T16" fmla="*/ 9 w 63"/>
                  <a:gd name="T17" fmla="*/ 33 h 42"/>
                  <a:gd name="T18" fmla="*/ 5 w 63"/>
                  <a:gd name="T19" fmla="*/ 37 h 42"/>
                  <a:gd name="T20" fmla="*/ 0 w 63"/>
                  <a:gd name="T21" fmla="*/ 42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42">
                    <a:moveTo>
                      <a:pt x="63" y="0"/>
                    </a:moveTo>
                    <a:lnTo>
                      <a:pt x="63" y="0"/>
                    </a:lnTo>
                    <a:lnTo>
                      <a:pt x="53" y="6"/>
                    </a:lnTo>
                    <a:lnTo>
                      <a:pt x="42" y="12"/>
                    </a:lnTo>
                    <a:lnTo>
                      <a:pt x="32" y="16"/>
                    </a:lnTo>
                    <a:lnTo>
                      <a:pt x="21" y="22"/>
                    </a:lnTo>
                    <a:lnTo>
                      <a:pt x="15" y="27"/>
                    </a:lnTo>
                    <a:lnTo>
                      <a:pt x="9" y="33"/>
                    </a:lnTo>
                    <a:lnTo>
                      <a:pt x="5" y="37"/>
                    </a:lnTo>
                    <a:lnTo>
                      <a:pt x="0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2" name="Freeform 11296">
                <a:extLst>
                  <a:ext uri="{FF2B5EF4-FFF2-40B4-BE49-F238E27FC236}">
                    <a16:creationId xmlns:a16="http://schemas.microsoft.com/office/drawing/2014/main" id="{1584E89F-3EB9-4CF5-A474-9AB53D326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635"/>
                <a:ext cx="39" cy="44"/>
              </a:xfrm>
              <a:custGeom>
                <a:avLst/>
                <a:gdLst>
                  <a:gd name="T0" fmla="*/ 39 w 39"/>
                  <a:gd name="T1" fmla="*/ 44 h 44"/>
                  <a:gd name="T2" fmla="*/ 39 w 39"/>
                  <a:gd name="T3" fmla="*/ 44 h 44"/>
                  <a:gd name="T4" fmla="*/ 32 w 39"/>
                  <a:gd name="T5" fmla="*/ 41 h 44"/>
                  <a:gd name="T6" fmla="*/ 26 w 39"/>
                  <a:gd name="T7" fmla="*/ 38 h 44"/>
                  <a:gd name="T8" fmla="*/ 20 w 39"/>
                  <a:gd name="T9" fmla="*/ 33 h 44"/>
                  <a:gd name="T10" fmla="*/ 14 w 39"/>
                  <a:gd name="T11" fmla="*/ 27 h 44"/>
                  <a:gd name="T12" fmla="*/ 9 w 39"/>
                  <a:gd name="T13" fmla="*/ 21 h 44"/>
                  <a:gd name="T14" fmla="*/ 6 w 39"/>
                  <a:gd name="T15" fmla="*/ 14 h 44"/>
                  <a:gd name="T16" fmla="*/ 0 w 39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44">
                    <a:moveTo>
                      <a:pt x="39" y="44"/>
                    </a:moveTo>
                    <a:lnTo>
                      <a:pt x="39" y="44"/>
                    </a:lnTo>
                    <a:lnTo>
                      <a:pt x="32" y="41"/>
                    </a:lnTo>
                    <a:lnTo>
                      <a:pt x="26" y="38"/>
                    </a:lnTo>
                    <a:lnTo>
                      <a:pt x="20" y="33"/>
                    </a:lnTo>
                    <a:lnTo>
                      <a:pt x="14" y="27"/>
                    </a:lnTo>
                    <a:lnTo>
                      <a:pt x="9" y="21"/>
                    </a:lnTo>
                    <a:lnTo>
                      <a:pt x="6" y="1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3" name="Freeform 11297">
                <a:extLst>
                  <a:ext uri="{FF2B5EF4-FFF2-40B4-BE49-F238E27FC236}">
                    <a16:creationId xmlns:a16="http://schemas.microsoft.com/office/drawing/2014/main" id="{5F0B57EC-DFE5-4123-B5FA-66ED88AD1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584"/>
                <a:ext cx="6" cy="42"/>
              </a:xfrm>
              <a:custGeom>
                <a:avLst/>
                <a:gdLst>
                  <a:gd name="T0" fmla="*/ 5 w 6"/>
                  <a:gd name="T1" fmla="*/ 42 h 42"/>
                  <a:gd name="T2" fmla="*/ 5 w 6"/>
                  <a:gd name="T3" fmla="*/ 42 h 42"/>
                  <a:gd name="T4" fmla="*/ 6 w 6"/>
                  <a:gd name="T5" fmla="*/ 32 h 42"/>
                  <a:gd name="T6" fmla="*/ 5 w 6"/>
                  <a:gd name="T7" fmla="*/ 21 h 42"/>
                  <a:gd name="T8" fmla="*/ 0 w 6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2">
                    <a:moveTo>
                      <a:pt x="5" y="42"/>
                    </a:moveTo>
                    <a:lnTo>
                      <a:pt x="5" y="42"/>
                    </a:lnTo>
                    <a:lnTo>
                      <a:pt x="6" y="32"/>
                    </a:lnTo>
                    <a:lnTo>
                      <a:pt x="5" y="2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4" name="Freeform 11298">
                <a:extLst>
                  <a:ext uri="{FF2B5EF4-FFF2-40B4-BE49-F238E27FC236}">
                    <a16:creationId xmlns:a16="http://schemas.microsoft.com/office/drawing/2014/main" id="{7B60E918-5323-482B-BBA3-F79C12257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623"/>
                <a:ext cx="11" cy="134"/>
              </a:xfrm>
              <a:custGeom>
                <a:avLst/>
                <a:gdLst>
                  <a:gd name="T0" fmla="*/ 5 w 11"/>
                  <a:gd name="T1" fmla="*/ 0 h 134"/>
                  <a:gd name="T2" fmla="*/ 5 w 11"/>
                  <a:gd name="T3" fmla="*/ 0 h 134"/>
                  <a:gd name="T4" fmla="*/ 2 w 11"/>
                  <a:gd name="T5" fmla="*/ 9 h 134"/>
                  <a:gd name="T6" fmla="*/ 0 w 11"/>
                  <a:gd name="T7" fmla="*/ 20 h 134"/>
                  <a:gd name="T8" fmla="*/ 0 w 11"/>
                  <a:gd name="T9" fmla="*/ 29 h 134"/>
                  <a:gd name="T10" fmla="*/ 0 w 11"/>
                  <a:gd name="T11" fmla="*/ 38 h 134"/>
                  <a:gd name="T12" fmla="*/ 2 w 11"/>
                  <a:gd name="T13" fmla="*/ 57 h 134"/>
                  <a:gd name="T14" fmla="*/ 5 w 11"/>
                  <a:gd name="T15" fmla="*/ 77 h 134"/>
                  <a:gd name="T16" fmla="*/ 5 w 11"/>
                  <a:gd name="T17" fmla="*/ 77 h 134"/>
                  <a:gd name="T18" fmla="*/ 9 w 11"/>
                  <a:gd name="T19" fmla="*/ 107 h 134"/>
                  <a:gd name="T20" fmla="*/ 11 w 11"/>
                  <a:gd name="T21" fmla="*/ 122 h 134"/>
                  <a:gd name="T22" fmla="*/ 11 w 11"/>
                  <a:gd name="T23" fmla="*/ 128 h 134"/>
                  <a:gd name="T24" fmla="*/ 9 w 11"/>
                  <a:gd name="T25" fmla="*/ 134 h 1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" h="134">
                    <a:moveTo>
                      <a:pt x="5" y="0"/>
                    </a:moveTo>
                    <a:lnTo>
                      <a:pt x="5" y="0"/>
                    </a:lnTo>
                    <a:lnTo>
                      <a:pt x="2" y="9"/>
                    </a:lnTo>
                    <a:lnTo>
                      <a:pt x="0" y="20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2" y="57"/>
                    </a:lnTo>
                    <a:lnTo>
                      <a:pt x="5" y="77"/>
                    </a:lnTo>
                    <a:lnTo>
                      <a:pt x="9" y="107"/>
                    </a:lnTo>
                    <a:lnTo>
                      <a:pt x="11" y="122"/>
                    </a:lnTo>
                    <a:lnTo>
                      <a:pt x="11" y="128"/>
                    </a:lnTo>
                    <a:lnTo>
                      <a:pt x="9" y="13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5" name="Freeform 11299">
                <a:extLst>
                  <a:ext uri="{FF2B5EF4-FFF2-40B4-BE49-F238E27FC236}">
                    <a16:creationId xmlns:a16="http://schemas.microsoft.com/office/drawing/2014/main" id="{DE0C666C-B67B-4FB2-9806-CC89D61DD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698"/>
                <a:ext cx="30" cy="87"/>
              </a:xfrm>
              <a:custGeom>
                <a:avLst/>
                <a:gdLst>
                  <a:gd name="T0" fmla="*/ 30 w 30"/>
                  <a:gd name="T1" fmla="*/ 0 h 87"/>
                  <a:gd name="T2" fmla="*/ 30 w 30"/>
                  <a:gd name="T3" fmla="*/ 0 h 87"/>
                  <a:gd name="T4" fmla="*/ 25 w 30"/>
                  <a:gd name="T5" fmla="*/ 11 h 87"/>
                  <a:gd name="T6" fmla="*/ 21 w 30"/>
                  <a:gd name="T7" fmla="*/ 21 h 87"/>
                  <a:gd name="T8" fmla="*/ 9 w 30"/>
                  <a:gd name="T9" fmla="*/ 44 h 87"/>
                  <a:gd name="T10" fmla="*/ 4 w 30"/>
                  <a:gd name="T11" fmla="*/ 54 h 87"/>
                  <a:gd name="T12" fmla="*/ 1 w 30"/>
                  <a:gd name="T13" fmla="*/ 66 h 87"/>
                  <a:gd name="T14" fmla="*/ 0 w 30"/>
                  <a:gd name="T15" fmla="*/ 77 h 87"/>
                  <a:gd name="T16" fmla="*/ 0 w 30"/>
                  <a:gd name="T17" fmla="*/ 87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87">
                    <a:moveTo>
                      <a:pt x="30" y="0"/>
                    </a:moveTo>
                    <a:lnTo>
                      <a:pt x="30" y="0"/>
                    </a:lnTo>
                    <a:lnTo>
                      <a:pt x="25" y="11"/>
                    </a:lnTo>
                    <a:lnTo>
                      <a:pt x="21" y="21"/>
                    </a:lnTo>
                    <a:lnTo>
                      <a:pt x="9" y="44"/>
                    </a:lnTo>
                    <a:lnTo>
                      <a:pt x="4" y="54"/>
                    </a:lnTo>
                    <a:lnTo>
                      <a:pt x="1" y="66"/>
                    </a:lnTo>
                    <a:lnTo>
                      <a:pt x="0" y="77"/>
                    </a:lnTo>
                    <a:lnTo>
                      <a:pt x="0" y="8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6" name="Freeform 11300">
                <a:extLst>
                  <a:ext uri="{FF2B5EF4-FFF2-40B4-BE49-F238E27FC236}">
                    <a16:creationId xmlns:a16="http://schemas.microsoft.com/office/drawing/2014/main" id="{E274D4E4-69A1-428B-8058-32F610517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635"/>
                <a:ext cx="157" cy="45"/>
              </a:xfrm>
              <a:custGeom>
                <a:avLst/>
                <a:gdLst>
                  <a:gd name="T0" fmla="*/ 157 w 157"/>
                  <a:gd name="T1" fmla="*/ 45 h 45"/>
                  <a:gd name="T2" fmla="*/ 157 w 157"/>
                  <a:gd name="T3" fmla="*/ 45 h 45"/>
                  <a:gd name="T4" fmla="*/ 136 w 157"/>
                  <a:gd name="T5" fmla="*/ 36 h 45"/>
                  <a:gd name="T6" fmla="*/ 124 w 157"/>
                  <a:gd name="T7" fmla="*/ 32 h 45"/>
                  <a:gd name="T8" fmla="*/ 112 w 157"/>
                  <a:gd name="T9" fmla="*/ 30 h 45"/>
                  <a:gd name="T10" fmla="*/ 112 w 157"/>
                  <a:gd name="T11" fmla="*/ 30 h 45"/>
                  <a:gd name="T12" fmla="*/ 79 w 157"/>
                  <a:gd name="T13" fmla="*/ 30 h 45"/>
                  <a:gd name="T14" fmla="*/ 63 w 157"/>
                  <a:gd name="T15" fmla="*/ 30 h 45"/>
                  <a:gd name="T16" fmla="*/ 46 w 157"/>
                  <a:gd name="T17" fmla="*/ 27 h 45"/>
                  <a:gd name="T18" fmla="*/ 46 w 157"/>
                  <a:gd name="T19" fmla="*/ 27 h 45"/>
                  <a:gd name="T20" fmla="*/ 34 w 157"/>
                  <a:gd name="T21" fmla="*/ 23 h 45"/>
                  <a:gd name="T22" fmla="*/ 22 w 157"/>
                  <a:gd name="T23" fmla="*/ 17 h 45"/>
                  <a:gd name="T24" fmla="*/ 10 w 157"/>
                  <a:gd name="T25" fmla="*/ 9 h 45"/>
                  <a:gd name="T26" fmla="*/ 0 w 157"/>
                  <a:gd name="T27" fmla="*/ 0 h 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7" h="45">
                    <a:moveTo>
                      <a:pt x="157" y="45"/>
                    </a:moveTo>
                    <a:lnTo>
                      <a:pt x="157" y="45"/>
                    </a:lnTo>
                    <a:lnTo>
                      <a:pt x="136" y="36"/>
                    </a:lnTo>
                    <a:lnTo>
                      <a:pt x="124" y="32"/>
                    </a:lnTo>
                    <a:lnTo>
                      <a:pt x="112" y="30"/>
                    </a:lnTo>
                    <a:lnTo>
                      <a:pt x="79" y="30"/>
                    </a:lnTo>
                    <a:lnTo>
                      <a:pt x="63" y="30"/>
                    </a:lnTo>
                    <a:lnTo>
                      <a:pt x="46" y="27"/>
                    </a:lnTo>
                    <a:lnTo>
                      <a:pt x="34" y="23"/>
                    </a:lnTo>
                    <a:lnTo>
                      <a:pt x="22" y="17"/>
                    </a:lnTo>
                    <a:lnTo>
                      <a:pt x="10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7" name="Freeform 11301">
                <a:extLst>
                  <a:ext uri="{FF2B5EF4-FFF2-40B4-BE49-F238E27FC236}">
                    <a16:creationId xmlns:a16="http://schemas.microsoft.com/office/drawing/2014/main" id="{AFD7EF95-5AF7-411F-B6C6-E57C505B3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604"/>
                <a:ext cx="11" cy="63"/>
              </a:xfrm>
              <a:custGeom>
                <a:avLst/>
                <a:gdLst>
                  <a:gd name="T0" fmla="*/ 0 w 11"/>
                  <a:gd name="T1" fmla="*/ 0 h 63"/>
                  <a:gd name="T2" fmla="*/ 0 w 11"/>
                  <a:gd name="T3" fmla="*/ 0 h 63"/>
                  <a:gd name="T4" fmla="*/ 6 w 11"/>
                  <a:gd name="T5" fmla="*/ 16 h 63"/>
                  <a:gd name="T6" fmla="*/ 11 w 11"/>
                  <a:gd name="T7" fmla="*/ 33 h 63"/>
                  <a:gd name="T8" fmla="*/ 11 w 11"/>
                  <a:gd name="T9" fmla="*/ 33 h 63"/>
                  <a:gd name="T10" fmla="*/ 11 w 11"/>
                  <a:gd name="T11" fmla="*/ 40 h 63"/>
                  <a:gd name="T12" fmla="*/ 11 w 11"/>
                  <a:gd name="T13" fmla="*/ 48 h 63"/>
                  <a:gd name="T14" fmla="*/ 9 w 11"/>
                  <a:gd name="T15" fmla="*/ 55 h 63"/>
                  <a:gd name="T16" fmla="*/ 9 w 11"/>
                  <a:gd name="T17" fmla="*/ 63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63">
                    <a:moveTo>
                      <a:pt x="0" y="0"/>
                    </a:moveTo>
                    <a:lnTo>
                      <a:pt x="0" y="0"/>
                    </a:lnTo>
                    <a:lnTo>
                      <a:pt x="6" y="16"/>
                    </a:lnTo>
                    <a:lnTo>
                      <a:pt x="11" y="33"/>
                    </a:lnTo>
                    <a:lnTo>
                      <a:pt x="11" y="40"/>
                    </a:lnTo>
                    <a:lnTo>
                      <a:pt x="11" y="48"/>
                    </a:lnTo>
                    <a:lnTo>
                      <a:pt x="9" y="55"/>
                    </a:lnTo>
                    <a:lnTo>
                      <a:pt x="9" y="6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8" name="Freeform 11302">
                <a:extLst>
                  <a:ext uri="{FF2B5EF4-FFF2-40B4-BE49-F238E27FC236}">
                    <a16:creationId xmlns:a16="http://schemas.microsoft.com/office/drawing/2014/main" id="{C94EDA91-959E-49F7-B1FC-60C3E4D42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667"/>
                <a:ext cx="17" cy="117"/>
              </a:xfrm>
              <a:custGeom>
                <a:avLst/>
                <a:gdLst>
                  <a:gd name="T0" fmla="*/ 17 w 17"/>
                  <a:gd name="T1" fmla="*/ 0 h 117"/>
                  <a:gd name="T2" fmla="*/ 17 w 17"/>
                  <a:gd name="T3" fmla="*/ 0 h 117"/>
                  <a:gd name="T4" fmla="*/ 12 w 17"/>
                  <a:gd name="T5" fmla="*/ 4 h 117"/>
                  <a:gd name="T6" fmla="*/ 9 w 17"/>
                  <a:gd name="T7" fmla="*/ 12 h 117"/>
                  <a:gd name="T8" fmla="*/ 8 w 17"/>
                  <a:gd name="T9" fmla="*/ 19 h 117"/>
                  <a:gd name="T10" fmla="*/ 8 w 17"/>
                  <a:gd name="T11" fmla="*/ 27 h 117"/>
                  <a:gd name="T12" fmla="*/ 8 w 17"/>
                  <a:gd name="T13" fmla="*/ 45 h 117"/>
                  <a:gd name="T14" fmla="*/ 9 w 17"/>
                  <a:gd name="T15" fmla="*/ 58 h 117"/>
                  <a:gd name="T16" fmla="*/ 9 w 17"/>
                  <a:gd name="T17" fmla="*/ 58 h 117"/>
                  <a:gd name="T18" fmla="*/ 9 w 17"/>
                  <a:gd name="T19" fmla="*/ 73 h 117"/>
                  <a:gd name="T20" fmla="*/ 6 w 17"/>
                  <a:gd name="T21" fmla="*/ 90 h 117"/>
                  <a:gd name="T22" fmla="*/ 0 w 17"/>
                  <a:gd name="T23" fmla="*/ 117 h 1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117">
                    <a:moveTo>
                      <a:pt x="17" y="0"/>
                    </a:moveTo>
                    <a:lnTo>
                      <a:pt x="17" y="0"/>
                    </a:lnTo>
                    <a:lnTo>
                      <a:pt x="12" y="4"/>
                    </a:lnTo>
                    <a:lnTo>
                      <a:pt x="9" y="12"/>
                    </a:lnTo>
                    <a:lnTo>
                      <a:pt x="8" y="19"/>
                    </a:lnTo>
                    <a:lnTo>
                      <a:pt x="8" y="27"/>
                    </a:lnTo>
                    <a:lnTo>
                      <a:pt x="8" y="45"/>
                    </a:lnTo>
                    <a:lnTo>
                      <a:pt x="9" y="58"/>
                    </a:lnTo>
                    <a:lnTo>
                      <a:pt x="9" y="73"/>
                    </a:lnTo>
                    <a:lnTo>
                      <a:pt x="6" y="90"/>
                    </a:lnTo>
                    <a:lnTo>
                      <a:pt x="0" y="11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9" name="Freeform 11303">
                <a:extLst>
                  <a:ext uri="{FF2B5EF4-FFF2-40B4-BE49-F238E27FC236}">
                    <a16:creationId xmlns:a16="http://schemas.microsoft.com/office/drawing/2014/main" id="{4906EC49-44A1-4170-86FF-CBA0362C6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734"/>
                <a:ext cx="30" cy="18"/>
              </a:xfrm>
              <a:custGeom>
                <a:avLst/>
                <a:gdLst>
                  <a:gd name="T0" fmla="*/ 30 w 30"/>
                  <a:gd name="T1" fmla="*/ 18 h 18"/>
                  <a:gd name="T2" fmla="*/ 30 w 30"/>
                  <a:gd name="T3" fmla="*/ 18 h 18"/>
                  <a:gd name="T4" fmla="*/ 23 w 30"/>
                  <a:gd name="T5" fmla="*/ 12 h 18"/>
                  <a:gd name="T6" fmla="*/ 15 w 30"/>
                  <a:gd name="T7" fmla="*/ 6 h 18"/>
                  <a:gd name="T8" fmla="*/ 9 w 30"/>
                  <a:gd name="T9" fmla="*/ 3 h 18"/>
                  <a:gd name="T10" fmla="*/ 0 w 30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8">
                    <a:moveTo>
                      <a:pt x="30" y="18"/>
                    </a:moveTo>
                    <a:lnTo>
                      <a:pt x="30" y="18"/>
                    </a:lnTo>
                    <a:lnTo>
                      <a:pt x="23" y="12"/>
                    </a:lnTo>
                    <a:lnTo>
                      <a:pt x="15" y="6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0" name="Freeform 11304">
                <a:extLst>
                  <a:ext uri="{FF2B5EF4-FFF2-40B4-BE49-F238E27FC236}">
                    <a16:creationId xmlns:a16="http://schemas.microsoft.com/office/drawing/2014/main" id="{9E197AB3-E70C-4457-A458-B10EEE3ED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707"/>
                <a:ext cx="80" cy="6"/>
              </a:xfrm>
              <a:custGeom>
                <a:avLst/>
                <a:gdLst>
                  <a:gd name="T0" fmla="*/ 80 w 80"/>
                  <a:gd name="T1" fmla="*/ 0 h 6"/>
                  <a:gd name="T2" fmla="*/ 80 w 80"/>
                  <a:gd name="T3" fmla="*/ 0 h 6"/>
                  <a:gd name="T4" fmla="*/ 75 w 80"/>
                  <a:gd name="T5" fmla="*/ 2 h 6"/>
                  <a:gd name="T6" fmla="*/ 71 w 80"/>
                  <a:gd name="T7" fmla="*/ 3 h 6"/>
                  <a:gd name="T8" fmla="*/ 66 w 80"/>
                  <a:gd name="T9" fmla="*/ 5 h 6"/>
                  <a:gd name="T10" fmla="*/ 62 w 80"/>
                  <a:gd name="T11" fmla="*/ 6 h 6"/>
                  <a:gd name="T12" fmla="*/ 62 w 80"/>
                  <a:gd name="T13" fmla="*/ 6 h 6"/>
                  <a:gd name="T14" fmla="*/ 50 w 80"/>
                  <a:gd name="T15" fmla="*/ 6 h 6"/>
                  <a:gd name="T16" fmla="*/ 39 w 80"/>
                  <a:gd name="T17" fmla="*/ 3 h 6"/>
                  <a:gd name="T18" fmla="*/ 39 w 80"/>
                  <a:gd name="T19" fmla="*/ 3 h 6"/>
                  <a:gd name="T20" fmla="*/ 20 w 80"/>
                  <a:gd name="T21" fmla="*/ 0 h 6"/>
                  <a:gd name="T22" fmla="*/ 11 w 80"/>
                  <a:gd name="T23" fmla="*/ 0 h 6"/>
                  <a:gd name="T24" fmla="*/ 0 w 80"/>
                  <a:gd name="T25" fmla="*/ 3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0" h="6">
                    <a:moveTo>
                      <a:pt x="80" y="0"/>
                    </a:moveTo>
                    <a:lnTo>
                      <a:pt x="80" y="0"/>
                    </a:lnTo>
                    <a:lnTo>
                      <a:pt x="75" y="2"/>
                    </a:lnTo>
                    <a:lnTo>
                      <a:pt x="71" y="3"/>
                    </a:lnTo>
                    <a:lnTo>
                      <a:pt x="66" y="5"/>
                    </a:lnTo>
                    <a:lnTo>
                      <a:pt x="62" y="6"/>
                    </a:lnTo>
                    <a:lnTo>
                      <a:pt x="50" y="6"/>
                    </a:lnTo>
                    <a:lnTo>
                      <a:pt x="39" y="3"/>
                    </a:lnTo>
                    <a:lnTo>
                      <a:pt x="20" y="0"/>
                    </a:lnTo>
                    <a:lnTo>
                      <a:pt x="11" y="0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883" name="Group 11506">
              <a:extLst>
                <a:ext uri="{FF2B5EF4-FFF2-40B4-BE49-F238E27FC236}">
                  <a16:creationId xmlns:a16="http://schemas.microsoft.com/office/drawing/2014/main" id="{D5019514-40DF-41B9-8C0B-EB65116E7B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1" y="2467"/>
              <a:ext cx="1750" cy="429"/>
              <a:chOff x="841" y="2467"/>
              <a:chExt cx="1750" cy="429"/>
            </a:xfrm>
          </p:grpSpPr>
          <p:sp>
            <p:nvSpPr>
              <p:cNvPr id="57031" name="Freeform 11306">
                <a:extLst>
                  <a:ext uri="{FF2B5EF4-FFF2-40B4-BE49-F238E27FC236}">
                    <a16:creationId xmlns:a16="http://schemas.microsoft.com/office/drawing/2014/main" id="{728AD9D6-73F8-47AC-AE1E-6D260C25F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2599"/>
                <a:ext cx="24" cy="39"/>
              </a:xfrm>
              <a:custGeom>
                <a:avLst/>
                <a:gdLst>
                  <a:gd name="T0" fmla="*/ 24 w 24"/>
                  <a:gd name="T1" fmla="*/ 0 h 39"/>
                  <a:gd name="T2" fmla="*/ 24 w 24"/>
                  <a:gd name="T3" fmla="*/ 0 h 39"/>
                  <a:gd name="T4" fmla="*/ 21 w 24"/>
                  <a:gd name="T5" fmla="*/ 5 h 39"/>
                  <a:gd name="T6" fmla="*/ 18 w 24"/>
                  <a:gd name="T7" fmla="*/ 9 h 39"/>
                  <a:gd name="T8" fmla="*/ 12 w 24"/>
                  <a:gd name="T9" fmla="*/ 20 h 39"/>
                  <a:gd name="T10" fmla="*/ 7 w 24"/>
                  <a:gd name="T11" fmla="*/ 30 h 39"/>
                  <a:gd name="T12" fmla="*/ 4 w 24"/>
                  <a:gd name="T13" fmla="*/ 35 h 39"/>
                  <a:gd name="T14" fmla="*/ 0 w 24"/>
                  <a:gd name="T15" fmla="*/ 3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39">
                    <a:moveTo>
                      <a:pt x="24" y="0"/>
                    </a:moveTo>
                    <a:lnTo>
                      <a:pt x="24" y="0"/>
                    </a:lnTo>
                    <a:lnTo>
                      <a:pt x="21" y="5"/>
                    </a:lnTo>
                    <a:lnTo>
                      <a:pt x="18" y="9"/>
                    </a:lnTo>
                    <a:lnTo>
                      <a:pt x="12" y="20"/>
                    </a:lnTo>
                    <a:lnTo>
                      <a:pt x="7" y="30"/>
                    </a:lnTo>
                    <a:lnTo>
                      <a:pt x="4" y="35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2" name="Freeform 11307">
                <a:extLst>
                  <a:ext uri="{FF2B5EF4-FFF2-40B4-BE49-F238E27FC236}">
                    <a16:creationId xmlns:a16="http://schemas.microsoft.com/office/drawing/2014/main" id="{5F72A8F9-F05F-4D78-8FEC-522BBBDE9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649"/>
                <a:ext cx="42" cy="6"/>
              </a:xfrm>
              <a:custGeom>
                <a:avLst/>
                <a:gdLst>
                  <a:gd name="T0" fmla="*/ 42 w 42"/>
                  <a:gd name="T1" fmla="*/ 4 h 6"/>
                  <a:gd name="T2" fmla="*/ 42 w 42"/>
                  <a:gd name="T3" fmla="*/ 4 h 6"/>
                  <a:gd name="T4" fmla="*/ 32 w 42"/>
                  <a:gd name="T5" fmla="*/ 6 h 6"/>
                  <a:gd name="T6" fmla="*/ 21 w 42"/>
                  <a:gd name="T7" fmla="*/ 6 h 6"/>
                  <a:gd name="T8" fmla="*/ 9 w 42"/>
                  <a:gd name="T9" fmla="*/ 3 h 6"/>
                  <a:gd name="T10" fmla="*/ 0 w 42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">
                    <a:moveTo>
                      <a:pt x="42" y="4"/>
                    </a:moveTo>
                    <a:lnTo>
                      <a:pt x="42" y="4"/>
                    </a:lnTo>
                    <a:lnTo>
                      <a:pt x="32" y="6"/>
                    </a:lnTo>
                    <a:lnTo>
                      <a:pt x="21" y="6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3" name="Freeform 11308">
                <a:extLst>
                  <a:ext uri="{FF2B5EF4-FFF2-40B4-BE49-F238E27FC236}">
                    <a16:creationId xmlns:a16="http://schemas.microsoft.com/office/drawing/2014/main" id="{90F0F890-52B0-4AFF-B8CB-65CD50AFB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560"/>
                <a:ext cx="110" cy="129"/>
              </a:xfrm>
              <a:custGeom>
                <a:avLst/>
                <a:gdLst>
                  <a:gd name="T0" fmla="*/ 110 w 110"/>
                  <a:gd name="T1" fmla="*/ 0 h 129"/>
                  <a:gd name="T2" fmla="*/ 110 w 110"/>
                  <a:gd name="T3" fmla="*/ 0 h 129"/>
                  <a:gd name="T4" fmla="*/ 93 w 110"/>
                  <a:gd name="T5" fmla="*/ 5 h 129"/>
                  <a:gd name="T6" fmla="*/ 80 w 110"/>
                  <a:gd name="T7" fmla="*/ 11 h 129"/>
                  <a:gd name="T8" fmla="*/ 69 w 110"/>
                  <a:gd name="T9" fmla="*/ 15 h 129"/>
                  <a:gd name="T10" fmla="*/ 69 w 110"/>
                  <a:gd name="T11" fmla="*/ 15 h 129"/>
                  <a:gd name="T12" fmla="*/ 66 w 110"/>
                  <a:gd name="T13" fmla="*/ 20 h 129"/>
                  <a:gd name="T14" fmla="*/ 63 w 110"/>
                  <a:gd name="T15" fmla="*/ 24 h 129"/>
                  <a:gd name="T16" fmla="*/ 59 w 110"/>
                  <a:gd name="T17" fmla="*/ 36 h 129"/>
                  <a:gd name="T18" fmla="*/ 53 w 110"/>
                  <a:gd name="T19" fmla="*/ 60 h 129"/>
                  <a:gd name="T20" fmla="*/ 53 w 110"/>
                  <a:gd name="T21" fmla="*/ 60 h 129"/>
                  <a:gd name="T22" fmla="*/ 47 w 110"/>
                  <a:gd name="T23" fmla="*/ 77 h 129"/>
                  <a:gd name="T24" fmla="*/ 42 w 110"/>
                  <a:gd name="T25" fmla="*/ 93 h 129"/>
                  <a:gd name="T26" fmla="*/ 39 w 110"/>
                  <a:gd name="T27" fmla="*/ 101 h 129"/>
                  <a:gd name="T28" fmla="*/ 36 w 110"/>
                  <a:gd name="T29" fmla="*/ 108 h 129"/>
                  <a:gd name="T30" fmla="*/ 30 w 110"/>
                  <a:gd name="T31" fmla="*/ 114 h 129"/>
                  <a:gd name="T32" fmla="*/ 24 w 110"/>
                  <a:gd name="T33" fmla="*/ 122 h 129"/>
                  <a:gd name="T34" fmla="*/ 24 w 110"/>
                  <a:gd name="T35" fmla="*/ 122 h 129"/>
                  <a:gd name="T36" fmla="*/ 18 w 110"/>
                  <a:gd name="T37" fmla="*/ 125 h 129"/>
                  <a:gd name="T38" fmla="*/ 9 w 110"/>
                  <a:gd name="T39" fmla="*/ 128 h 129"/>
                  <a:gd name="T40" fmla="*/ 0 w 110"/>
                  <a:gd name="T41" fmla="*/ 129 h 1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0" h="129">
                    <a:moveTo>
                      <a:pt x="110" y="0"/>
                    </a:moveTo>
                    <a:lnTo>
                      <a:pt x="110" y="0"/>
                    </a:lnTo>
                    <a:lnTo>
                      <a:pt x="93" y="5"/>
                    </a:lnTo>
                    <a:lnTo>
                      <a:pt x="80" y="11"/>
                    </a:lnTo>
                    <a:lnTo>
                      <a:pt x="69" y="15"/>
                    </a:lnTo>
                    <a:lnTo>
                      <a:pt x="66" y="20"/>
                    </a:lnTo>
                    <a:lnTo>
                      <a:pt x="63" y="24"/>
                    </a:lnTo>
                    <a:lnTo>
                      <a:pt x="59" y="36"/>
                    </a:lnTo>
                    <a:lnTo>
                      <a:pt x="53" y="60"/>
                    </a:lnTo>
                    <a:lnTo>
                      <a:pt x="47" y="77"/>
                    </a:lnTo>
                    <a:lnTo>
                      <a:pt x="42" y="93"/>
                    </a:lnTo>
                    <a:lnTo>
                      <a:pt x="39" y="101"/>
                    </a:lnTo>
                    <a:lnTo>
                      <a:pt x="36" y="108"/>
                    </a:lnTo>
                    <a:lnTo>
                      <a:pt x="30" y="114"/>
                    </a:lnTo>
                    <a:lnTo>
                      <a:pt x="24" y="122"/>
                    </a:lnTo>
                    <a:lnTo>
                      <a:pt x="18" y="125"/>
                    </a:lnTo>
                    <a:lnTo>
                      <a:pt x="9" y="128"/>
                    </a:lnTo>
                    <a:lnTo>
                      <a:pt x="0" y="12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4" name="Freeform 11309">
                <a:extLst>
                  <a:ext uri="{FF2B5EF4-FFF2-40B4-BE49-F238E27FC236}">
                    <a16:creationId xmlns:a16="http://schemas.microsoft.com/office/drawing/2014/main" id="{98242EF7-23E4-4F6C-A157-9C5F379A2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545"/>
                <a:ext cx="60" cy="77"/>
              </a:xfrm>
              <a:custGeom>
                <a:avLst/>
                <a:gdLst>
                  <a:gd name="T0" fmla="*/ 0 w 60"/>
                  <a:gd name="T1" fmla="*/ 77 h 77"/>
                  <a:gd name="T2" fmla="*/ 0 w 60"/>
                  <a:gd name="T3" fmla="*/ 77 h 77"/>
                  <a:gd name="T4" fmla="*/ 8 w 60"/>
                  <a:gd name="T5" fmla="*/ 71 h 77"/>
                  <a:gd name="T6" fmla="*/ 17 w 60"/>
                  <a:gd name="T7" fmla="*/ 65 h 77"/>
                  <a:gd name="T8" fmla="*/ 35 w 60"/>
                  <a:gd name="T9" fmla="*/ 54 h 77"/>
                  <a:gd name="T10" fmla="*/ 42 w 60"/>
                  <a:gd name="T11" fmla="*/ 48 h 77"/>
                  <a:gd name="T12" fmla="*/ 48 w 60"/>
                  <a:gd name="T13" fmla="*/ 42 h 77"/>
                  <a:gd name="T14" fmla="*/ 54 w 60"/>
                  <a:gd name="T15" fmla="*/ 36 h 77"/>
                  <a:gd name="T16" fmla="*/ 57 w 60"/>
                  <a:gd name="T17" fmla="*/ 27 h 77"/>
                  <a:gd name="T18" fmla="*/ 57 w 60"/>
                  <a:gd name="T19" fmla="*/ 27 h 77"/>
                  <a:gd name="T20" fmla="*/ 60 w 60"/>
                  <a:gd name="T21" fmla="*/ 9 h 77"/>
                  <a:gd name="T22" fmla="*/ 60 w 60"/>
                  <a:gd name="T23" fmla="*/ 0 h 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0" h="77">
                    <a:moveTo>
                      <a:pt x="0" y="77"/>
                    </a:moveTo>
                    <a:lnTo>
                      <a:pt x="0" y="77"/>
                    </a:lnTo>
                    <a:lnTo>
                      <a:pt x="8" y="71"/>
                    </a:lnTo>
                    <a:lnTo>
                      <a:pt x="17" y="65"/>
                    </a:lnTo>
                    <a:lnTo>
                      <a:pt x="35" y="54"/>
                    </a:lnTo>
                    <a:lnTo>
                      <a:pt x="42" y="48"/>
                    </a:lnTo>
                    <a:lnTo>
                      <a:pt x="48" y="42"/>
                    </a:lnTo>
                    <a:lnTo>
                      <a:pt x="54" y="36"/>
                    </a:lnTo>
                    <a:lnTo>
                      <a:pt x="57" y="27"/>
                    </a:lnTo>
                    <a:lnTo>
                      <a:pt x="60" y="9"/>
                    </a:lnTo>
                    <a:lnTo>
                      <a:pt x="6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5" name="Freeform 11310">
                <a:extLst>
                  <a:ext uri="{FF2B5EF4-FFF2-40B4-BE49-F238E27FC236}">
                    <a16:creationId xmlns:a16="http://schemas.microsoft.com/office/drawing/2014/main" id="{0BE891AB-FD22-4533-A099-2F72CFB56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37"/>
                <a:ext cx="108" cy="58"/>
              </a:xfrm>
              <a:custGeom>
                <a:avLst/>
                <a:gdLst>
                  <a:gd name="T0" fmla="*/ 0 w 108"/>
                  <a:gd name="T1" fmla="*/ 0 h 58"/>
                  <a:gd name="T2" fmla="*/ 0 w 108"/>
                  <a:gd name="T3" fmla="*/ 0 h 58"/>
                  <a:gd name="T4" fmla="*/ 16 w 108"/>
                  <a:gd name="T5" fmla="*/ 16 h 58"/>
                  <a:gd name="T6" fmla="*/ 25 w 108"/>
                  <a:gd name="T7" fmla="*/ 22 h 58"/>
                  <a:gd name="T8" fmla="*/ 36 w 108"/>
                  <a:gd name="T9" fmla="*/ 28 h 58"/>
                  <a:gd name="T10" fmla="*/ 36 w 108"/>
                  <a:gd name="T11" fmla="*/ 28 h 58"/>
                  <a:gd name="T12" fmla="*/ 73 w 108"/>
                  <a:gd name="T13" fmla="*/ 42 h 58"/>
                  <a:gd name="T14" fmla="*/ 91 w 108"/>
                  <a:gd name="T15" fmla="*/ 49 h 58"/>
                  <a:gd name="T16" fmla="*/ 108 w 108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58">
                    <a:moveTo>
                      <a:pt x="0" y="0"/>
                    </a:moveTo>
                    <a:lnTo>
                      <a:pt x="0" y="0"/>
                    </a:lnTo>
                    <a:lnTo>
                      <a:pt x="16" y="16"/>
                    </a:lnTo>
                    <a:lnTo>
                      <a:pt x="25" y="22"/>
                    </a:lnTo>
                    <a:lnTo>
                      <a:pt x="36" y="28"/>
                    </a:lnTo>
                    <a:lnTo>
                      <a:pt x="73" y="42"/>
                    </a:lnTo>
                    <a:lnTo>
                      <a:pt x="91" y="49"/>
                    </a:lnTo>
                    <a:lnTo>
                      <a:pt x="108" y="5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6" name="Freeform 11311">
                <a:extLst>
                  <a:ext uri="{FF2B5EF4-FFF2-40B4-BE49-F238E27FC236}">
                    <a16:creationId xmlns:a16="http://schemas.microsoft.com/office/drawing/2014/main" id="{7122A542-9A39-4773-A884-E0A6FF16C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664"/>
                <a:ext cx="15" cy="52"/>
              </a:xfrm>
              <a:custGeom>
                <a:avLst/>
                <a:gdLst>
                  <a:gd name="T0" fmla="*/ 0 w 15"/>
                  <a:gd name="T1" fmla="*/ 52 h 52"/>
                  <a:gd name="T2" fmla="*/ 0 w 15"/>
                  <a:gd name="T3" fmla="*/ 52 h 52"/>
                  <a:gd name="T4" fmla="*/ 1 w 15"/>
                  <a:gd name="T5" fmla="*/ 37 h 52"/>
                  <a:gd name="T6" fmla="*/ 3 w 15"/>
                  <a:gd name="T7" fmla="*/ 22 h 52"/>
                  <a:gd name="T8" fmla="*/ 3 w 15"/>
                  <a:gd name="T9" fmla="*/ 22 h 52"/>
                  <a:gd name="T10" fmla="*/ 6 w 15"/>
                  <a:gd name="T11" fmla="*/ 16 h 52"/>
                  <a:gd name="T12" fmla="*/ 9 w 15"/>
                  <a:gd name="T13" fmla="*/ 10 h 52"/>
                  <a:gd name="T14" fmla="*/ 12 w 15"/>
                  <a:gd name="T15" fmla="*/ 6 h 52"/>
                  <a:gd name="T16" fmla="*/ 15 w 15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0" y="52"/>
                    </a:moveTo>
                    <a:lnTo>
                      <a:pt x="0" y="52"/>
                    </a:lnTo>
                    <a:lnTo>
                      <a:pt x="1" y="37"/>
                    </a:lnTo>
                    <a:lnTo>
                      <a:pt x="3" y="22"/>
                    </a:lnTo>
                    <a:lnTo>
                      <a:pt x="6" y="16"/>
                    </a:lnTo>
                    <a:lnTo>
                      <a:pt x="9" y="10"/>
                    </a:lnTo>
                    <a:lnTo>
                      <a:pt x="12" y="6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7" name="Freeform 11312">
                <a:extLst>
                  <a:ext uri="{FF2B5EF4-FFF2-40B4-BE49-F238E27FC236}">
                    <a16:creationId xmlns:a16="http://schemas.microsoft.com/office/drawing/2014/main" id="{8899987D-BE78-426B-BE89-D7687D7BB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571"/>
                <a:ext cx="66" cy="93"/>
              </a:xfrm>
              <a:custGeom>
                <a:avLst/>
                <a:gdLst>
                  <a:gd name="T0" fmla="*/ 0 w 66"/>
                  <a:gd name="T1" fmla="*/ 93 h 93"/>
                  <a:gd name="T2" fmla="*/ 0 w 66"/>
                  <a:gd name="T3" fmla="*/ 93 h 93"/>
                  <a:gd name="T4" fmla="*/ 6 w 66"/>
                  <a:gd name="T5" fmla="*/ 91 h 93"/>
                  <a:gd name="T6" fmla="*/ 12 w 66"/>
                  <a:gd name="T7" fmla="*/ 87 h 93"/>
                  <a:gd name="T8" fmla="*/ 17 w 66"/>
                  <a:gd name="T9" fmla="*/ 82 h 93"/>
                  <a:gd name="T10" fmla="*/ 20 w 66"/>
                  <a:gd name="T11" fmla="*/ 75 h 93"/>
                  <a:gd name="T12" fmla="*/ 24 w 66"/>
                  <a:gd name="T13" fmla="*/ 61 h 93"/>
                  <a:gd name="T14" fmla="*/ 29 w 66"/>
                  <a:gd name="T15" fmla="*/ 51 h 93"/>
                  <a:gd name="T16" fmla="*/ 29 w 66"/>
                  <a:gd name="T17" fmla="*/ 51 h 93"/>
                  <a:gd name="T18" fmla="*/ 32 w 66"/>
                  <a:gd name="T19" fmla="*/ 45 h 93"/>
                  <a:gd name="T20" fmla="*/ 36 w 66"/>
                  <a:gd name="T21" fmla="*/ 37 h 93"/>
                  <a:gd name="T22" fmla="*/ 47 w 66"/>
                  <a:gd name="T23" fmla="*/ 22 h 93"/>
                  <a:gd name="T24" fmla="*/ 66 w 66"/>
                  <a:gd name="T25" fmla="*/ 0 h 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6" h="93">
                    <a:moveTo>
                      <a:pt x="0" y="93"/>
                    </a:moveTo>
                    <a:lnTo>
                      <a:pt x="0" y="93"/>
                    </a:lnTo>
                    <a:lnTo>
                      <a:pt x="6" y="91"/>
                    </a:lnTo>
                    <a:lnTo>
                      <a:pt x="12" y="87"/>
                    </a:lnTo>
                    <a:lnTo>
                      <a:pt x="17" y="82"/>
                    </a:lnTo>
                    <a:lnTo>
                      <a:pt x="20" y="75"/>
                    </a:lnTo>
                    <a:lnTo>
                      <a:pt x="24" y="61"/>
                    </a:lnTo>
                    <a:lnTo>
                      <a:pt x="29" y="51"/>
                    </a:lnTo>
                    <a:lnTo>
                      <a:pt x="32" y="45"/>
                    </a:lnTo>
                    <a:lnTo>
                      <a:pt x="36" y="37"/>
                    </a:lnTo>
                    <a:lnTo>
                      <a:pt x="47" y="22"/>
                    </a:lnTo>
                    <a:lnTo>
                      <a:pt x="6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8" name="Freeform 11313">
                <a:extLst>
                  <a:ext uri="{FF2B5EF4-FFF2-40B4-BE49-F238E27FC236}">
                    <a16:creationId xmlns:a16="http://schemas.microsoft.com/office/drawing/2014/main" id="{4D610F27-B3BD-4BF9-B217-745D82298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592"/>
                <a:ext cx="19" cy="25"/>
              </a:xfrm>
              <a:custGeom>
                <a:avLst/>
                <a:gdLst>
                  <a:gd name="T0" fmla="*/ 0 w 19"/>
                  <a:gd name="T1" fmla="*/ 0 h 25"/>
                  <a:gd name="T2" fmla="*/ 0 w 19"/>
                  <a:gd name="T3" fmla="*/ 0 h 25"/>
                  <a:gd name="T4" fmla="*/ 9 w 19"/>
                  <a:gd name="T5" fmla="*/ 15 h 25"/>
                  <a:gd name="T6" fmla="*/ 13 w 19"/>
                  <a:gd name="T7" fmla="*/ 21 h 25"/>
                  <a:gd name="T8" fmla="*/ 19 w 19"/>
                  <a:gd name="T9" fmla="*/ 2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5">
                    <a:moveTo>
                      <a:pt x="0" y="0"/>
                    </a:moveTo>
                    <a:lnTo>
                      <a:pt x="0" y="0"/>
                    </a:lnTo>
                    <a:lnTo>
                      <a:pt x="9" y="15"/>
                    </a:lnTo>
                    <a:lnTo>
                      <a:pt x="13" y="21"/>
                    </a:lnTo>
                    <a:lnTo>
                      <a:pt x="19" y="2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9" name="Freeform 11314">
                <a:extLst>
                  <a:ext uri="{FF2B5EF4-FFF2-40B4-BE49-F238E27FC236}">
                    <a16:creationId xmlns:a16="http://schemas.microsoft.com/office/drawing/2014/main" id="{B7F275D2-729C-4CE5-AD47-FFA6D5C6A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637"/>
                <a:ext cx="80" cy="16"/>
              </a:xfrm>
              <a:custGeom>
                <a:avLst/>
                <a:gdLst>
                  <a:gd name="T0" fmla="*/ 0 w 80"/>
                  <a:gd name="T1" fmla="*/ 0 h 16"/>
                  <a:gd name="T2" fmla="*/ 0 w 80"/>
                  <a:gd name="T3" fmla="*/ 0 h 16"/>
                  <a:gd name="T4" fmla="*/ 9 w 80"/>
                  <a:gd name="T5" fmla="*/ 0 h 16"/>
                  <a:gd name="T6" fmla="*/ 14 w 80"/>
                  <a:gd name="T7" fmla="*/ 0 h 16"/>
                  <a:gd name="T8" fmla="*/ 18 w 80"/>
                  <a:gd name="T9" fmla="*/ 1 h 16"/>
                  <a:gd name="T10" fmla="*/ 18 w 80"/>
                  <a:gd name="T11" fmla="*/ 1 h 16"/>
                  <a:gd name="T12" fmla="*/ 24 w 80"/>
                  <a:gd name="T13" fmla="*/ 1 h 16"/>
                  <a:gd name="T14" fmla="*/ 32 w 80"/>
                  <a:gd name="T15" fmla="*/ 3 h 16"/>
                  <a:gd name="T16" fmla="*/ 39 w 80"/>
                  <a:gd name="T17" fmla="*/ 3 h 16"/>
                  <a:gd name="T18" fmla="*/ 45 w 80"/>
                  <a:gd name="T19" fmla="*/ 4 h 16"/>
                  <a:gd name="T20" fmla="*/ 45 w 80"/>
                  <a:gd name="T21" fmla="*/ 4 h 16"/>
                  <a:gd name="T22" fmla="*/ 57 w 80"/>
                  <a:gd name="T23" fmla="*/ 7 h 16"/>
                  <a:gd name="T24" fmla="*/ 68 w 80"/>
                  <a:gd name="T25" fmla="*/ 12 h 16"/>
                  <a:gd name="T26" fmla="*/ 80 w 80"/>
                  <a:gd name="T27" fmla="*/ 16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0" h="16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8" y="1"/>
                    </a:lnTo>
                    <a:lnTo>
                      <a:pt x="24" y="1"/>
                    </a:lnTo>
                    <a:lnTo>
                      <a:pt x="32" y="3"/>
                    </a:lnTo>
                    <a:lnTo>
                      <a:pt x="39" y="3"/>
                    </a:lnTo>
                    <a:lnTo>
                      <a:pt x="45" y="4"/>
                    </a:lnTo>
                    <a:lnTo>
                      <a:pt x="57" y="7"/>
                    </a:lnTo>
                    <a:lnTo>
                      <a:pt x="68" y="12"/>
                    </a:lnTo>
                    <a:lnTo>
                      <a:pt x="80" y="1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0" name="Freeform 11315">
                <a:extLst>
                  <a:ext uri="{FF2B5EF4-FFF2-40B4-BE49-F238E27FC236}">
                    <a16:creationId xmlns:a16="http://schemas.microsoft.com/office/drawing/2014/main" id="{130F153B-33CB-4E2F-85B8-2D864C7E8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685"/>
                <a:ext cx="48" cy="40"/>
              </a:xfrm>
              <a:custGeom>
                <a:avLst/>
                <a:gdLst>
                  <a:gd name="T0" fmla="*/ 0 w 48"/>
                  <a:gd name="T1" fmla="*/ 40 h 40"/>
                  <a:gd name="T2" fmla="*/ 0 w 48"/>
                  <a:gd name="T3" fmla="*/ 40 h 40"/>
                  <a:gd name="T4" fmla="*/ 4 w 48"/>
                  <a:gd name="T5" fmla="*/ 37 h 40"/>
                  <a:gd name="T6" fmla="*/ 10 w 48"/>
                  <a:gd name="T7" fmla="*/ 33 h 40"/>
                  <a:gd name="T8" fmla="*/ 22 w 48"/>
                  <a:gd name="T9" fmla="*/ 19 h 40"/>
                  <a:gd name="T10" fmla="*/ 36 w 48"/>
                  <a:gd name="T11" fmla="*/ 7 h 40"/>
                  <a:gd name="T12" fmla="*/ 42 w 48"/>
                  <a:gd name="T13" fmla="*/ 3 h 40"/>
                  <a:gd name="T14" fmla="*/ 48 w 48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0">
                    <a:moveTo>
                      <a:pt x="0" y="40"/>
                    </a:moveTo>
                    <a:lnTo>
                      <a:pt x="0" y="40"/>
                    </a:lnTo>
                    <a:lnTo>
                      <a:pt x="4" y="37"/>
                    </a:lnTo>
                    <a:lnTo>
                      <a:pt x="10" y="33"/>
                    </a:lnTo>
                    <a:lnTo>
                      <a:pt x="22" y="19"/>
                    </a:lnTo>
                    <a:lnTo>
                      <a:pt x="36" y="7"/>
                    </a:lnTo>
                    <a:lnTo>
                      <a:pt x="42" y="3"/>
                    </a:lnTo>
                    <a:lnTo>
                      <a:pt x="4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1" name="Freeform 11316">
                <a:extLst>
                  <a:ext uri="{FF2B5EF4-FFF2-40B4-BE49-F238E27FC236}">
                    <a16:creationId xmlns:a16="http://schemas.microsoft.com/office/drawing/2014/main" id="{1E1A681F-8CF5-4902-B617-CC3C6F8B4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643"/>
                <a:ext cx="42" cy="19"/>
              </a:xfrm>
              <a:custGeom>
                <a:avLst/>
                <a:gdLst>
                  <a:gd name="T0" fmla="*/ 0 w 42"/>
                  <a:gd name="T1" fmla="*/ 0 h 19"/>
                  <a:gd name="T2" fmla="*/ 0 w 42"/>
                  <a:gd name="T3" fmla="*/ 0 h 19"/>
                  <a:gd name="T4" fmla="*/ 10 w 42"/>
                  <a:gd name="T5" fmla="*/ 1 h 19"/>
                  <a:gd name="T6" fmla="*/ 22 w 42"/>
                  <a:gd name="T7" fmla="*/ 7 h 19"/>
                  <a:gd name="T8" fmla="*/ 34 w 42"/>
                  <a:gd name="T9" fmla="*/ 13 h 19"/>
                  <a:gd name="T10" fmla="*/ 42 w 42"/>
                  <a:gd name="T11" fmla="*/ 19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19">
                    <a:moveTo>
                      <a:pt x="0" y="0"/>
                    </a:moveTo>
                    <a:lnTo>
                      <a:pt x="0" y="0"/>
                    </a:lnTo>
                    <a:lnTo>
                      <a:pt x="10" y="1"/>
                    </a:lnTo>
                    <a:lnTo>
                      <a:pt x="22" y="7"/>
                    </a:lnTo>
                    <a:lnTo>
                      <a:pt x="34" y="13"/>
                    </a:lnTo>
                    <a:lnTo>
                      <a:pt x="42" y="1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2" name="Freeform 11317">
                <a:extLst>
                  <a:ext uri="{FF2B5EF4-FFF2-40B4-BE49-F238E27FC236}">
                    <a16:creationId xmlns:a16="http://schemas.microsoft.com/office/drawing/2014/main" id="{CAD18751-97DF-4005-BB90-DC3EB193A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674"/>
                <a:ext cx="9" cy="138"/>
              </a:xfrm>
              <a:custGeom>
                <a:avLst/>
                <a:gdLst>
                  <a:gd name="T0" fmla="*/ 9 w 9"/>
                  <a:gd name="T1" fmla="*/ 0 h 138"/>
                  <a:gd name="T2" fmla="*/ 9 w 9"/>
                  <a:gd name="T3" fmla="*/ 0 h 138"/>
                  <a:gd name="T4" fmla="*/ 3 w 9"/>
                  <a:gd name="T5" fmla="*/ 17 h 138"/>
                  <a:gd name="T6" fmla="*/ 0 w 9"/>
                  <a:gd name="T7" fmla="*/ 24 h 138"/>
                  <a:gd name="T8" fmla="*/ 0 w 9"/>
                  <a:gd name="T9" fmla="*/ 35 h 138"/>
                  <a:gd name="T10" fmla="*/ 0 w 9"/>
                  <a:gd name="T11" fmla="*/ 35 h 138"/>
                  <a:gd name="T12" fmla="*/ 2 w 9"/>
                  <a:gd name="T13" fmla="*/ 47 h 138"/>
                  <a:gd name="T14" fmla="*/ 3 w 9"/>
                  <a:gd name="T15" fmla="*/ 57 h 138"/>
                  <a:gd name="T16" fmla="*/ 9 w 9"/>
                  <a:gd name="T17" fmla="*/ 80 h 138"/>
                  <a:gd name="T18" fmla="*/ 9 w 9"/>
                  <a:gd name="T19" fmla="*/ 80 h 138"/>
                  <a:gd name="T20" fmla="*/ 9 w 9"/>
                  <a:gd name="T21" fmla="*/ 95 h 138"/>
                  <a:gd name="T22" fmla="*/ 9 w 9"/>
                  <a:gd name="T23" fmla="*/ 110 h 138"/>
                  <a:gd name="T24" fmla="*/ 8 w 9"/>
                  <a:gd name="T25" fmla="*/ 125 h 138"/>
                  <a:gd name="T26" fmla="*/ 8 w 9"/>
                  <a:gd name="T27" fmla="*/ 138 h 1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38">
                    <a:moveTo>
                      <a:pt x="9" y="0"/>
                    </a:moveTo>
                    <a:lnTo>
                      <a:pt x="9" y="0"/>
                    </a:lnTo>
                    <a:lnTo>
                      <a:pt x="3" y="17"/>
                    </a:lnTo>
                    <a:lnTo>
                      <a:pt x="0" y="24"/>
                    </a:lnTo>
                    <a:lnTo>
                      <a:pt x="0" y="35"/>
                    </a:lnTo>
                    <a:lnTo>
                      <a:pt x="2" y="47"/>
                    </a:lnTo>
                    <a:lnTo>
                      <a:pt x="3" y="57"/>
                    </a:lnTo>
                    <a:lnTo>
                      <a:pt x="9" y="80"/>
                    </a:lnTo>
                    <a:lnTo>
                      <a:pt x="9" y="95"/>
                    </a:lnTo>
                    <a:lnTo>
                      <a:pt x="9" y="110"/>
                    </a:lnTo>
                    <a:lnTo>
                      <a:pt x="8" y="125"/>
                    </a:lnTo>
                    <a:lnTo>
                      <a:pt x="8" y="13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3" name="Freeform 11318">
                <a:extLst>
                  <a:ext uri="{FF2B5EF4-FFF2-40B4-BE49-F238E27FC236}">
                    <a16:creationId xmlns:a16="http://schemas.microsoft.com/office/drawing/2014/main" id="{B9155243-4BB6-4A23-AD29-DFE77A93E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757"/>
                <a:ext cx="105" cy="33"/>
              </a:xfrm>
              <a:custGeom>
                <a:avLst/>
                <a:gdLst>
                  <a:gd name="T0" fmla="*/ 105 w 105"/>
                  <a:gd name="T1" fmla="*/ 31 h 33"/>
                  <a:gd name="T2" fmla="*/ 105 w 105"/>
                  <a:gd name="T3" fmla="*/ 31 h 33"/>
                  <a:gd name="T4" fmla="*/ 99 w 105"/>
                  <a:gd name="T5" fmla="*/ 30 h 33"/>
                  <a:gd name="T6" fmla="*/ 91 w 105"/>
                  <a:gd name="T7" fmla="*/ 30 h 33"/>
                  <a:gd name="T8" fmla="*/ 79 w 105"/>
                  <a:gd name="T9" fmla="*/ 33 h 33"/>
                  <a:gd name="T10" fmla="*/ 73 w 105"/>
                  <a:gd name="T11" fmla="*/ 33 h 33"/>
                  <a:gd name="T12" fmla="*/ 67 w 105"/>
                  <a:gd name="T13" fmla="*/ 33 h 33"/>
                  <a:gd name="T14" fmla="*/ 60 w 105"/>
                  <a:gd name="T15" fmla="*/ 31 h 33"/>
                  <a:gd name="T16" fmla="*/ 54 w 105"/>
                  <a:gd name="T17" fmla="*/ 28 h 33"/>
                  <a:gd name="T18" fmla="*/ 54 w 105"/>
                  <a:gd name="T19" fmla="*/ 28 h 33"/>
                  <a:gd name="T20" fmla="*/ 48 w 105"/>
                  <a:gd name="T21" fmla="*/ 24 h 33"/>
                  <a:gd name="T22" fmla="*/ 42 w 105"/>
                  <a:gd name="T23" fmla="*/ 19 h 33"/>
                  <a:gd name="T24" fmla="*/ 37 w 105"/>
                  <a:gd name="T25" fmla="*/ 13 h 33"/>
                  <a:gd name="T26" fmla="*/ 30 w 105"/>
                  <a:gd name="T27" fmla="*/ 9 h 33"/>
                  <a:gd name="T28" fmla="*/ 30 w 105"/>
                  <a:gd name="T29" fmla="*/ 9 h 33"/>
                  <a:gd name="T30" fmla="*/ 15 w 105"/>
                  <a:gd name="T31" fmla="*/ 3 h 33"/>
                  <a:gd name="T32" fmla="*/ 7 w 105"/>
                  <a:gd name="T33" fmla="*/ 1 h 33"/>
                  <a:gd name="T34" fmla="*/ 0 w 105"/>
                  <a:gd name="T35" fmla="*/ 0 h 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5" h="33">
                    <a:moveTo>
                      <a:pt x="105" y="31"/>
                    </a:moveTo>
                    <a:lnTo>
                      <a:pt x="105" y="31"/>
                    </a:lnTo>
                    <a:lnTo>
                      <a:pt x="99" y="30"/>
                    </a:lnTo>
                    <a:lnTo>
                      <a:pt x="91" y="30"/>
                    </a:lnTo>
                    <a:lnTo>
                      <a:pt x="79" y="33"/>
                    </a:lnTo>
                    <a:lnTo>
                      <a:pt x="73" y="33"/>
                    </a:lnTo>
                    <a:lnTo>
                      <a:pt x="67" y="33"/>
                    </a:lnTo>
                    <a:lnTo>
                      <a:pt x="60" y="31"/>
                    </a:lnTo>
                    <a:lnTo>
                      <a:pt x="54" y="28"/>
                    </a:lnTo>
                    <a:lnTo>
                      <a:pt x="48" y="24"/>
                    </a:lnTo>
                    <a:lnTo>
                      <a:pt x="42" y="19"/>
                    </a:lnTo>
                    <a:lnTo>
                      <a:pt x="37" y="13"/>
                    </a:lnTo>
                    <a:lnTo>
                      <a:pt x="30" y="9"/>
                    </a:lnTo>
                    <a:lnTo>
                      <a:pt x="15" y="3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4" name="Freeform 11319">
                <a:extLst>
                  <a:ext uri="{FF2B5EF4-FFF2-40B4-BE49-F238E27FC236}">
                    <a16:creationId xmlns:a16="http://schemas.microsoft.com/office/drawing/2014/main" id="{325504B1-48D6-45A4-8D57-C380710AC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704"/>
                <a:ext cx="34" cy="6"/>
              </a:xfrm>
              <a:custGeom>
                <a:avLst/>
                <a:gdLst>
                  <a:gd name="T0" fmla="*/ 34 w 34"/>
                  <a:gd name="T1" fmla="*/ 6 h 6"/>
                  <a:gd name="T2" fmla="*/ 34 w 34"/>
                  <a:gd name="T3" fmla="*/ 6 h 6"/>
                  <a:gd name="T4" fmla="*/ 16 w 34"/>
                  <a:gd name="T5" fmla="*/ 6 h 6"/>
                  <a:gd name="T6" fmla="*/ 7 w 34"/>
                  <a:gd name="T7" fmla="*/ 5 h 6"/>
                  <a:gd name="T8" fmla="*/ 0 w 3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6">
                    <a:moveTo>
                      <a:pt x="34" y="6"/>
                    </a:moveTo>
                    <a:lnTo>
                      <a:pt x="34" y="6"/>
                    </a:lnTo>
                    <a:lnTo>
                      <a:pt x="16" y="6"/>
                    </a:ln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5" name="Freeform 11320">
                <a:extLst>
                  <a:ext uri="{FF2B5EF4-FFF2-40B4-BE49-F238E27FC236}">
                    <a16:creationId xmlns:a16="http://schemas.microsoft.com/office/drawing/2014/main" id="{91DBD476-377B-407C-9B43-25926C0A0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689"/>
                <a:ext cx="15" cy="134"/>
              </a:xfrm>
              <a:custGeom>
                <a:avLst/>
                <a:gdLst>
                  <a:gd name="T0" fmla="*/ 14 w 15"/>
                  <a:gd name="T1" fmla="*/ 0 h 134"/>
                  <a:gd name="T2" fmla="*/ 14 w 15"/>
                  <a:gd name="T3" fmla="*/ 0 h 134"/>
                  <a:gd name="T4" fmla="*/ 12 w 15"/>
                  <a:gd name="T5" fmla="*/ 9 h 134"/>
                  <a:gd name="T6" fmla="*/ 12 w 15"/>
                  <a:gd name="T7" fmla="*/ 20 h 134"/>
                  <a:gd name="T8" fmla="*/ 12 w 15"/>
                  <a:gd name="T9" fmla="*/ 38 h 134"/>
                  <a:gd name="T10" fmla="*/ 12 w 15"/>
                  <a:gd name="T11" fmla="*/ 38 h 134"/>
                  <a:gd name="T12" fmla="*/ 11 w 15"/>
                  <a:gd name="T13" fmla="*/ 47 h 134"/>
                  <a:gd name="T14" fmla="*/ 8 w 15"/>
                  <a:gd name="T15" fmla="*/ 57 h 134"/>
                  <a:gd name="T16" fmla="*/ 5 w 15"/>
                  <a:gd name="T17" fmla="*/ 66 h 134"/>
                  <a:gd name="T18" fmla="*/ 2 w 15"/>
                  <a:gd name="T19" fmla="*/ 75 h 134"/>
                  <a:gd name="T20" fmla="*/ 2 w 15"/>
                  <a:gd name="T21" fmla="*/ 75 h 134"/>
                  <a:gd name="T22" fmla="*/ 0 w 15"/>
                  <a:gd name="T23" fmla="*/ 83 h 134"/>
                  <a:gd name="T24" fmla="*/ 0 w 15"/>
                  <a:gd name="T25" fmla="*/ 90 h 134"/>
                  <a:gd name="T26" fmla="*/ 2 w 15"/>
                  <a:gd name="T27" fmla="*/ 96 h 134"/>
                  <a:gd name="T28" fmla="*/ 5 w 15"/>
                  <a:gd name="T29" fmla="*/ 102 h 134"/>
                  <a:gd name="T30" fmla="*/ 5 w 15"/>
                  <a:gd name="T31" fmla="*/ 102 h 134"/>
                  <a:gd name="T32" fmla="*/ 9 w 15"/>
                  <a:gd name="T33" fmla="*/ 111 h 134"/>
                  <a:gd name="T34" fmla="*/ 11 w 15"/>
                  <a:gd name="T35" fmla="*/ 116 h 134"/>
                  <a:gd name="T36" fmla="*/ 12 w 15"/>
                  <a:gd name="T37" fmla="*/ 120 h 134"/>
                  <a:gd name="T38" fmla="*/ 12 w 15"/>
                  <a:gd name="T39" fmla="*/ 120 h 134"/>
                  <a:gd name="T40" fmla="*/ 15 w 15"/>
                  <a:gd name="T41" fmla="*/ 134 h 1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" h="134">
                    <a:moveTo>
                      <a:pt x="14" y="0"/>
                    </a:moveTo>
                    <a:lnTo>
                      <a:pt x="14" y="0"/>
                    </a:lnTo>
                    <a:lnTo>
                      <a:pt x="12" y="9"/>
                    </a:lnTo>
                    <a:lnTo>
                      <a:pt x="12" y="20"/>
                    </a:lnTo>
                    <a:lnTo>
                      <a:pt x="12" y="38"/>
                    </a:lnTo>
                    <a:lnTo>
                      <a:pt x="11" y="47"/>
                    </a:lnTo>
                    <a:lnTo>
                      <a:pt x="8" y="57"/>
                    </a:lnTo>
                    <a:lnTo>
                      <a:pt x="5" y="66"/>
                    </a:lnTo>
                    <a:lnTo>
                      <a:pt x="2" y="75"/>
                    </a:lnTo>
                    <a:lnTo>
                      <a:pt x="0" y="83"/>
                    </a:lnTo>
                    <a:lnTo>
                      <a:pt x="0" y="90"/>
                    </a:lnTo>
                    <a:lnTo>
                      <a:pt x="2" y="96"/>
                    </a:lnTo>
                    <a:lnTo>
                      <a:pt x="5" y="102"/>
                    </a:lnTo>
                    <a:lnTo>
                      <a:pt x="9" y="111"/>
                    </a:lnTo>
                    <a:lnTo>
                      <a:pt x="11" y="116"/>
                    </a:lnTo>
                    <a:lnTo>
                      <a:pt x="12" y="120"/>
                    </a:lnTo>
                    <a:lnTo>
                      <a:pt x="15" y="13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6" name="Freeform 11321">
                <a:extLst>
                  <a:ext uri="{FF2B5EF4-FFF2-40B4-BE49-F238E27FC236}">
                    <a16:creationId xmlns:a16="http://schemas.microsoft.com/office/drawing/2014/main" id="{729C984C-4EDA-4C49-9677-6FD2DF158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734"/>
                <a:ext cx="42" cy="12"/>
              </a:xfrm>
              <a:custGeom>
                <a:avLst/>
                <a:gdLst>
                  <a:gd name="T0" fmla="*/ 42 w 42"/>
                  <a:gd name="T1" fmla="*/ 12 h 12"/>
                  <a:gd name="T2" fmla="*/ 42 w 42"/>
                  <a:gd name="T3" fmla="*/ 12 h 12"/>
                  <a:gd name="T4" fmla="*/ 37 w 42"/>
                  <a:gd name="T5" fmla="*/ 11 h 12"/>
                  <a:gd name="T6" fmla="*/ 31 w 42"/>
                  <a:gd name="T7" fmla="*/ 9 h 12"/>
                  <a:gd name="T8" fmla="*/ 22 w 42"/>
                  <a:gd name="T9" fmla="*/ 3 h 12"/>
                  <a:gd name="T10" fmla="*/ 22 w 42"/>
                  <a:gd name="T11" fmla="*/ 3 h 12"/>
                  <a:gd name="T12" fmla="*/ 16 w 42"/>
                  <a:gd name="T13" fmla="*/ 2 h 12"/>
                  <a:gd name="T14" fmla="*/ 10 w 42"/>
                  <a:gd name="T15" fmla="*/ 0 h 12"/>
                  <a:gd name="T16" fmla="*/ 6 w 42"/>
                  <a:gd name="T17" fmla="*/ 0 h 12"/>
                  <a:gd name="T18" fmla="*/ 0 w 42"/>
                  <a:gd name="T19" fmla="*/ 2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2">
                    <a:moveTo>
                      <a:pt x="42" y="12"/>
                    </a:moveTo>
                    <a:lnTo>
                      <a:pt x="42" y="12"/>
                    </a:lnTo>
                    <a:lnTo>
                      <a:pt x="37" y="11"/>
                    </a:lnTo>
                    <a:lnTo>
                      <a:pt x="31" y="9"/>
                    </a:lnTo>
                    <a:lnTo>
                      <a:pt x="22" y="3"/>
                    </a:lnTo>
                    <a:lnTo>
                      <a:pt x="16" y="2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7" name="Freeform 11322">
                <a:extLst>
                  <a:ext uri="{FF2B5EF4-FFF2-40B4-BE49-F238E27FC236}">
                    <a16:creationId xmlns:a16="http://schemas.microsoft.com/office/drawing/2014/main" id="{DDCDA5E2-978E-4E69-8CE4-804539E42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725"/>
                <a:ext cx="20" cy="5"/>
              </a:xfrm>
              <a:custGeom>
                <a:avLst/>
                <a:gdLst>
                  <a:gd name="T0" fmla="*/ 20 w 20"/>
                  <a:gd name="T1" fmla="*/ 0 h 5"/>
                  <a:gd name="T2" fmla="*/ 20 w 20"/>
                  <a:gd name="T3" fmla="*/ 0 h 5"/>
                  <a:gd name="T4" fmla="*/ 15 w 20"/>
                  <a:gd name="T5" fmla="*/ 3 h 5"/>
                  <a:gd name="T6" fmla="*/ 11 w 20"/>
                  <a:gd name="T7" fmla="*/ 5 h 5"/>
                  <a:gd name="T8" fmla="*/ 5 w 20"/>
                  <a:gd name="T9" fmla="*/ 5 h 5"/>
                  <a:gd name="T10" fmla="*/ 0 w 20"/>
                  <a:gd name="T11" fmla="*/ 3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5">
                    <a:moveTo>
                      <a:pt x="20" y="0"/>
                    </a:moveTo>
                    <a:lnTo>
                      <a:pt x="20" y="0"/>
                    </a:lnTo>
                    <a:lnTo>
                      <a:pt x="15" y="3"/>
                    </a:lnTo>
                    <a:lnTo>
                      <a:pt x="11" y="5"/>
                    </a:lnTo>
                    <a:lnTo>
                      <a:pt x="5" y="5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8" name="Freeform 11323">
                <a:extLst>
                  <a:ext uri="{FF2B5EF4-FFF2-40B4-BE49-F238E27FC236}">
                    <a16:creationId xmlns:a16="http://schemas.microsoft.com/office/drawing/2014/main" id="{5AC56B0F-89CF-4A0D-A228-ECC6774CB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707"/>
                <a:ext cx="13" cy="75"/>
              </a:xfrm>
              <a:custGeom>
                <a:avLst/>
                <a:gdLst>
                  <a:gd name="T0" fmla="*/ 0 w 13"/>
                  <a:gd name="T1" fmla="*/ 0 h 75"/>
                  <a:gd name="T2" fmla="*/ 0 w 13"/>
                  <a:gd name="T3" fmla="*/ 0 h 75"/>
                  <a:gd name="T4" fmla="*/ 4 w 13"/>
                  <a:gd name="T5" fmla="*/ 9 h 75"/>
                  <a:gd name="T6" fmla="*/ 6 w 13"/>
                  <a:gd name="T7" fmla="*/ 18 h 75"/>
                  <a:gd name="T8" fmla="*/ 6 w 13"/>
                  <a:gd name="T9" fmla="*/ 27 h 75"/>
                  <a:gd name="T10" fmla="*/ 4 w 13"/>
                  <a:gd name="T11" fmla="*/ 38 h 75"/>
                  <a:gd name="T12" fmla="*/ 4 w 13"/>
                  <a:gd name="T13" fmla="*/ 38 h 75"/>
                  <a:gd name="T14" fmla="*/ 6 w 13"/>
                  <a:gd name="T15" fmla="*/ 48 h 75"/>
                  <a:gd name="T16" fmla="*/ 9 w 13"/>
                  <a:gd name="T17" fmla="*/ 59 h 75"/>
                  <a:gd name="T18" fmla="*/ 12 w 13"/>
                  <a:gd name="T19" fmla="*/ 68 h 75"/>
                  <a:gd name="T20" fmla="*/ 13 w 13"/>
                  <a:gd name="T21" fmla="*/ 75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75">
                    <a:moveTo>
                      <a:pt x="0" y="0"/>
                    </a:moveTo>
                    <a:lnTo>
                      <a:pt x="0" y="0"/>
                    </a:lnTo>
                    <a:lnTo>
                      <a:pt x="4" y="9"/>
                    </a:lnTo>
                    <a:lnTo>
                      <a:pt x="6" y="18"/>
                    </a:lnTo>
                    <a:lnTo>
                      <a:pt x="6" y="27"/>
                    </a:lnTo>
                    <a:lnTo>
                      <a:pt x="4" y="38"/>
                    </a:lnTo>
                    <a:lnTo>
                      <a:pt x="6" y="48"/>
                    </a:lnTo>
                    <a:lnTo>
                      <a:pt x="9" y="59"/>
                    </a:lnTo>
                    <a:lnTo>
                      <a:pt x="12" y="68"/>
                    </a:lnTo>
                    <a:lnTo>
                      <a:pt x="13" y="7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9" name="Freeform 11324">
                <a:extLst>
                  <a:ext uri="{FF2B5EF4-FFF2-40B4-BE49-F238E27FC236}">
                    <a16:creationId xmlns:a16="http://schemas.microsoft.com/office/drawing/2014/main" id="{FB45239A-FE87-44DA-9404-9886C31A8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2740"/>
                <a:ext cx="111" cy="30"/>
              </a:xfrm>
              <a:custGeom>
                <a:avLst/>
                <a:gdLst>
                  <a:gd name="T0" fmla="*/ 111 w 111"/>
                  <a:gd name="T1" fmla="*/ 14 h 30"/>
                  <a:gd name="T2" fmla="*/ 111 w 111"/>
                  <a:gd name="T3" fmla="*/ 14 h 30"/>
                  <a:gd name="T4" fmla="*/ 104 w 111"/>
                  <a:gd name="T5" fmla="*/ 20 h 30"/>
                  <a:gd name="T6" fmla="*/ 96 w 111"/>
                  <a:gd name="T7" fmla="*/ 26 h 30"/>
                  <a:gd name="T8" fmla="*/ 89 w 111"/>
                  <a:gd name="T9" fmla="*/ 27 h 30"/>
                  <a:gd name="T10" fmla="*/ 80 w 111"/>
                  <a:gd name="T11" fmla="*/ 29 h 30"/>
                  <a:gd name="T12" fmla="*/ 62 w 111"/>
                  <a:gd name="T13" fmla="*/ 30 h 30"/>
                  <a:gd name="T14" fmla="*/ 44 w 111"/>
                  <a:gd name="T15" fmla="*/ 29 h 30"/>
                  <a:gd name="T16" fmla="*/ 44 w 111"/>
                  <a:gd name="T17" fmla="*/ 29 h 30"/>
                  <a:gd name="T18" fmla="*/ 27 w 111"/>
                  <a:gd name="T19" fmla="*/ 27 h 30"/>
                  <a:gd name="T20" fmla="*/ 20 w 111"/>
                  <a:gd name="T21" fmla="*/ 26 h 30"/>
                  <a:gd name="T22" fmla="*/ 14 w 111"/>
                  <a:gd name="T23" fmla="*/ 24 h 30"/>
                  <a:gd name="T24" fmla="*/ 8 w 111"/>
                  <a:gd name="T25" fmla="*/ 21 h 30"/>
                  <a:gd name="T26" fmla="*/ 3 w 111"/>
                  <a:gd name="T27" fmla="*/ 15 h 30"/>
                  <a:gd name="T28" fmla="*/ 2 w 111"/>
                  <a:gd name="T29" fmla="*/ 9 h 30"/>
                  <a:gd name="T30" fmla="*/ 0 w 111"/>
                  <a:gd name="T31" fmla="*/ 0 h 3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1" h="30">
                    <a:moveTo>
                      <a:pt x="111" y="14"/>
                    </a:moveTo>
                    <a:lnTo>
                      <a:pt x="111" y="14"/>
                    </a:lnTo>
                    <a:lnTo>
                      <a:pt x="104" y="20"/>
                    </a:lnTo>
                    <a:lnTo>
                      <a:pt x="96" y="26"/>
                    </a:lnTo>
                    <a:lnTo>
                      <a:pt x="89" y="27"/>
                    </a:lnTo>
                    <a:lnTo>
                      <a:pt x="80" y="29"/>
                    </a:lnTo>
                    <a:lnTo>
                      <a:pt x="62" y="30"/>
                    </a:lnTo>
                    <a:lnTo>
                      <a:pt x="44" y="29"/>
                    </a:lnTo>
                    <a:lnTo>
                      <a:pt x="27" y="27"/>
                    </a:lnTo>
                    <a:lnTo>
                      <a:pt x="20" y="26"/>
                    </a:lnTo>
                    <a:lnTo>
                      <a:pt x="14" y="24"/>
                    </a:lnTo>
                    <a:lnTo>
                      <a:pt x="8" y="21"/>
                    </a:lnTo>
                    <a:lnTo>
                      <a:pt x="3" y="15"/>
                    </a:lnTo>
                    <a:lnTo>
                      <a:pt x="2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0" name="Freeform 11325">
                <a:extLst>
                  <a:ext uri="{FF2B5EF4-FFF2-40B4-BE49-F238E27FC236}">
                    <a16:creationId xmlns:a16="http://schemas.microsoft.com/office/drawing/2014/main" id="{EDE47569-B97F-4E4B-B7A7-D2670454D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755"/>
                <a:ext cx="79" cy="36"/>
              </a:xfrm>
              <a:custGeom>
                <a:avLst/>
                <a:gdLst>
                  <a:gd name="T0" fmla="*/ 79 w 79"/>
                  <a:gd name="T1" fmla="*/ 0 h 36"/>
                  <a:gd name="T2" fmla="*/ 79 w 79"/>
                  <a:gd name="T3" fmla="*/ 0 h 36"/>
                  <a:gd name="T4" fmla="*/ 73 w 79"/>
                  <a:gd name="T5" fmla="*/ 3 h 36"/>
                  <a:gd name="T6" fmla="*/ 69 w 79"/>
                  <a:gd name="T7" fmla="*/ 6 h 36"/>
                  <a:gd name="T8" fmla="*/ 64 w 79"/>
                  <a:gd name="T9" fmla="*/ 9 h 36"/>
                  <a:gd name="T10" fmla="*/ 60 w 79"/>
                  <a:gd name="T11" fmla="*/ 12 h 36"/>
                  <a:gd name="T12" fmla="*/ 60 w 79"/>
                  <a:gd name="T13" fmla="*/ 12 h 36"/>
                  <a:gd name="T14" fmla="*/ 52 w 79"/>
                  <a:gd name="T15" fmla="*/ 14 h 36"/>
                  <a:gd name="T16" fmla="*/ 45 w 79"/>
                  <a:gd name="T17" fmla="*/ 14 h 36"/>
                  <a:gd name="T18" fmla="*/ 30 w 79"/>
                  <a:gd name="T19" fmla="*/ 14 h 36"/>
                  <a:gd name="T20" fmla="*/ 30 w 79"/>
                  <a:gd name="T21" fmla="*/ 14 h 36"/>
                  <a:gd name="T22" fmla="*/ 20 w 79"/>
                  <a:gd name="T23" fmla="*/ 15 h 36"/>
                  <a:gd name="T24" fmla="*/ 11 w 79"/>
                  <a:gd name="T25" fmla="*/ 20 h 36"/>
                  <a:gd name="T26" fmla="*/ 6 w 79"/>
                  <a:gd name="T27" fmla="*/ 23 h 36"/>
                  <a:gd name="T28" fmla="*/ 3 w 79"/>
                  <a:gd name="T29" fmla="*/ 26 h 36"/>
                  <a:gd name="T30" fmla="*/ 0 w 79"/>
                  <a:gd name="T31" fmla="*/ 32 h 36"/>
                  <a:gd name="T32" fmla="*/ 0 w 79"/>
                  <a:gd name="T33" fmla="*/ 36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9" h="36">
                    <a:moveTo>
                      <a:pt x="79" y="0"/>
                    </a:moveTo>
                    <a:lnTo>
                      <a:pt x="79" y="0"/>
                    </a:lnTo>
                    <a:lnTo>
                      <a:pt x="73" y="3"/>
                    </a:lnTo>
                    <a:lnTo>
                      <a:pt x="69" y="6"/>
                    </a:lnTo>
                    <a:lnTo>
                      <a:pt x="64" y="9"/>
                    </a:lnTo>
                    <a:lnTo>
                      <a:pt x="60" y="12"/>
                    </a:lnTo>
                    <a:lnTo>
                      <a:pt x="52" y="14"/>
                    </a:lnTo>
                    <a:lnTo>
                      <a:pt x="45" y="14"/>
                    </a:lnTo>
                    <a:lnTo>
                      <a:pt x="30" y="14"/>
                    </a:lnTo>
                    <a:lnTo>
                      <a:pt x="20" y="15"/>
                    </a:lnTo>
                    <a:lnTo>
                      <a:pt x="11" y="20"/>
                    </a:lnTo>
                    <a:lnTo>
                      <a:pt x="6" y="23"/>
                    </a:lnTo>
                    <a:lnTo>
                      <a:pt x="3" y="26"/>
                    </a:lnTo>
                    <a:lnTo>
                      <a:pt x="0" y="32"/>
                    </a:lnTo>
                    <a:lnTo>
                      <a:pt x="0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1" name="Freeform 11326">
                <a:extLst>
                  <a:ext uri="{FF2B5EF4-FFF2-40B4-BE49-F238E27FC236}">
                    <a16:creationId xmlns:a16="http://schemas.microsoft.com/office/drawing/2014/main" id="{7ACDD902-1C42-45DF-A0B3-D94D09397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740"/>
                <a:ext cx="26" cy="33"/>
              </a:xfrm>
              <a:custGeom>
                <a:avLst/>
                <a:gdLst>
                  <a:gd name="T0" fmla="*/ 26 w 26"/>
                  <a:gd name="T1" fmla="*/ 33 h 33"/>
                  <a:gd name="T2" fmla="*/ 26 w 26"/>
                  <a:gd name="T3" fmla="*/ 33 h 33"/>
                  <a:gd name="T4" fmla="*/ 21 w 26"/>
                  <a:gd name="T5" fmla="*/ 32 h 33"/>
                  <a:gd name="T6" fmla="*/ 15 w 26"/>
                  <a:gd name="T7" fmla="*/ 29 h 33"/>
                  <a:gd name="T8" fmla="*/ 11 w 26"/>
                  <a:gd name="T9" fmla="*/ 24 h 33"/>
                  <a:gd name="T10" fmla="*/ 6 w 26"/>
                  <a:gd name="T11" fmla="*/ 20 h 33"/>
                  <a:gd name="T12" fmla="*/ 3 w 26"/>
                  <a:gd name="T13" fmla="*/ 14 h 33"/>
                  <a:gd name="T14" fmla="*/ 0 w 26"/>
                  <a:gd name="T15" fmla="*/ 9 h 33"/>
                  <a:gd name="T16" fmla="*/ 0 w 26"/>
                  <a:gd name="T17" fmla="*/ 3 h 33"/>
                  <a:gd name="T18" fmla="*/ 2 w 26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33">
                    <a:moveTo>
                      <a:pt x="26" y="33"/>
                    </a:moveTo>
                    <a:lnTo>
                      <a:pt x="26" y="33"/>
                    </a:lnTo>
                    <a:lnTo>
                      <a:pt x="21" y="32"/>
                    </a:lnTo>
                    <a:lnTo>
                      <a:pt x="15" y="29"/>
                    </a:lnTo>
                    <a:lnTo>
                      <a:pt x="11" y="24"/>
                    </a:lnTo>
                    <a:lnTo>
                      <a:pt x="6" y="20"/>
                    </a:lnTo>
                    <a:lnTo>
                      <a:pt x="3" y="14"/>
                    </a:lnTo>
                    <a:lnTo>
                      <a:pt x="0" y="9"/>
                    </a:lnTo>
                    <a:lnTo>
                      <a:pt x="0" y="3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2" name="Freeform 11327">
                <a:extLst>
                  <a:ext uri="{FF2B5EF4-FFF2-40B4-BE49-F238E27FC236}">
                    <a16:creationId xmlns:a16="http://schemas.microsoft.com/office/drawing/2014/main" id="{F7C6643F-7FC9-4CC6-AE46-3B438C779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770"/>
                <a:ext cx="12" cy="33"/>
              </a:xfrm>
              <a:custGeom>
                <a:avLst/>
                <a:gdLst>
                  <a:gd name="T0" fmla="*/ 0 w 12"/>
                  <a:gd name="T1" fmla="*/ 0 h 33"/>
                  <a:gd name="T2" fmla="*/ 0 w 12"/>
                  <a:gd name="T3" fmla="*/ 0 h 33"/>
                  <a:gd name="T4" fmla="*/ 6 w 12"/>
                  <a:gd name="T5" fmla="*/ 6 h 33"/>
                  <a:gd name="T6" fmla="*/ 9 w 12"/>
                  <a:gd name="T7" fmla="*/ 15 h 33"/>
                  <a:gd name="T8" fmla="*/ 12 w 12"/>
                  <a:gd name="T9" fmla="*/ 24 h 33"/>
                  <a:gd name="T10" fmla="*/ 12 w 12"/>
                  <a:gd name="T11" fmla="*/ 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3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9" y="15"/>
                    </a:lnTo>
                    <a:lnTo>
                      <a:pt x="12" y="24"/>
                    </a:lnTo>
                    <a:lnTo>
                      <a:pt x="12" y="3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3" name="Freeform 11328">
                <a:extLst>
                  <a:ext uri="{FF2B5EF4-FFF2-40B4-BE49-F238E27FC236}">
                    <a16:creationId xmlns:a16="http://schemas.microsoft.com/office/drawing/2014/main" id="{B7CAC3F9-EADC-43A9-98F9-3E4A14D8C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767"/>
                <a:ext cx="20" cy="42"/>
              </a:xfrm>
              <a:custGeom>
                <a:avLst/>
                <a:gdLst>
                  <a:gd name="T0" fmla="*/ 20 w 20"/>
                  <a:gd name="T1" fmla="*/ 0 h 42"/>
                  <a:gd name="T2" fmla="*/ 20 w 20"/>
                  <a:gd name="T3" fmla="*/ 0 h 42"/>
                  <a:gd name="T4" fmla="*/ 20 w 20"/>
                  <a:gd name="T5" fmla="*/ 5 h 42"/>
                  <a:gd name="T6" fmla="*/ 20 w 20"/>
                  <a:gd name="T7" fmla="*/ 11 h 42"/>
                  <a:gd name="T8" fmla="*/ 15 w 20"/>
                  <a:gd name="T9" fmla="*/ 24 h 42"/>
                  <a:gd name="T10" fmla="*/ 8 w 20"/>
                  <a:gd name="T11" fmla="*/ 36 h 42"/>
                  <a:gd name="T12" fmla="*/ 5 w 20"/>
                  <a:gd name="T13" fmla="*/ 41 h 42"/>
                  <a:gd name="T14" fmla="*/ 0 w 20"/>
                  <a:gd name="T15" fmla="*/ 42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42">
                    <a:moveTo>
                      <a:pt x="20" y="0"/>
                    </a:moveTo>
                    <a:lnTo>
                      <a:pt x="20" y="0"/>
                    </a:lnTo>
                    <a:lnTo>
                      <a:pt x="20" y="5"/>
                    </a:lnTo>
                    <a:lnTo>
                      <a:pt x="20" y="11"/>
                    </a:lnTo>
                    <a:lnTo>
                      <a:pt x="15" y="24"/>
                    </a:lnTo>
                    <a:lnTo>
                      <a:pt x="8" y="36"/>
                    </a:lnTo>
                    <a:lnTo>
                      <a:pt x="5" y="41"/>
                    </a:lnTo>
                    <a:lnTo>
                      <a:pt x="0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4" name="Freeform 11329">
                <a:extLst>
                  <a:ext uri="{FF2B5EF4-FFF2-40B4-BE49-F238E27FC236}">
                    <a16:creationId xmlns:a16="http://schemas.microsoft.com/office/drawing/2014/main" id="{2AED786B-9306-4B1F-B5E5-B0EA693E1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733"/>
                <a:ext cx="16" cy="37"/>
              </a:xfrm>
              <a:custGeom>
                <a:avLst/>
                <a:gdLst>
                  <a:gd name="T0" fmla="*/ 16 w 16"/>
                  <a:gd name="T1" fmla="*/ 37 h 37"/>
                  <a:gd name="T2" fmla="*/ 16 w 16"/>
                  <a:gd name="T3" fmla="*/ 37 h 37"/>
                  <a:gd name="T4" fmla="*/ 10 w 16"/>
                  <a:gd name="T5" fmla="*/ 36 h 37"/>
                  <a:gd name="T6" fmla="*/ 4 w 16"/>
                  <a:gd name="T7" fmla="*/ 33 h 37"/>
                  <a:gd name="T8" fmla="*/ 1 w 16"/>
                  <a:gd name="T9" fmla="*/ 28 h 37"/>
                  <a:gd name="T10" fmla="*/ 0 w 16"/>
                  <a:gd name="T11" fmla="*/ 24 h 37"/>
                  <a:gd name="T12" fmla="*/ 0 w 16"/>
                  <a:gd name="T13" fmla="*/ 12 h 37"/>
                  <a:gd name="T14" fmla="*/ 0 w 16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37">
                    <a:moveTo>
                      <a:pt x="16" y="37"/>
                    </a:moveTo>
                    <a:lnTo>
                      <a:pt x="16" y="37"/>
                    </a:lnTo>
                    <a:lnTo>
                      <a:pt x="10" y="36"/>
                    </a:lnTo>
                    <a:lnTo>
                      <a:pt x="4" y="33"/>
                    </a:lnTo>
                    <a:lnTo>
                      <a:pt x="1" y="28"/>
                    </a:lnTo>
                    <a:lnTo>
                      <a:pt x="0" y="24"/>
                    </a:lnTo>
                    <a:lnTo>
                      <a:pt x="0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5" name="Freeform 11330">
                <a:extLst>
                  <a:ext uri="{FF2B5EF4-FFF2-40B4-BE49-F238E27FC236}">
                    <a16:creationId xmlns:a16="http://schemas.microsoft.com/office/drawing/2014/main" id="{1465F7CC-E96E-4C21-8B65-8CC097718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770"/>
                <a:ext cx="6" cy="36"/>
              </a:xfrm>
              <a:custGeom>
                <a:avLst/>
                <a:gdLst>
                  <a:gd name="T0" fmla="*/ 0 w 6"/>
                  <a:gd name="T1" fmla="*/ 0 h 36"/>
                  <a:gd name="T2" fmla="*/ 0 w 6"/>
                  <a:gd name="T3" fmla="*/ 0 h 36"/>
                  <a:gd name="T4" fmla="*/ 5 w 6"/>
                  <a:gd name="T5" fmla="*/ 18 h 36"/>
                  <a:gd name="T6" fmla="*/ 6 w 6"/>
                  <a:gd name="T7" fmla="*/ 27 h 36"/>
                  <a:gd name="T8" fmla="*/ 6 w 6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6">
                    <a:moveTo>
                      <a:pt x="0" y="0"/>
                    </a:moveTo>
                    <a:lnTo>
                      <a:pt x="0" y="0"/>
                    </a:lnTo>
                    <a:lnTo>
                      <a:pt x="5" y="18"/>
                    </a:lnTo>
                    <a:lnTo>
                      <a:pt x="6" y="27"/>
                    </a:lnTo>
                    <a:lnTo>
                      <a:pt x="6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6" name="Freeform 11331">
                <a:extLst>
                  <a:ext uri="{FF2B5EF4-FFF2-40B4-BE49-F238E27FC236}">
                    <a16:creationId xmlns:a16="http://schemas.microsoft.com/office/drawing/2014/main" id="{EBE27167-9C28-4F02-96CA-32814CEAD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721"/>
                <a:ext cx="39" cy="13"/>
              </a:xfrm>
              <a:custGeom>
                <a:avLst/>
                <a:gdLst>
                  <a:gd name="T0" fmla="*/ 39 w 39"/>
                  <a:gd name="T1" fmla="*/ 0 h 13"/>
                  <a:gd name="T2" fmla="*/ 39 w 39"/>
                  <a:gd name="T3" fmla="*/ 0 h 13"/>
                  <a:gd name="T4" fmla="*/ 36 w 39"/>
                  <a:gd name="T5" fmla="*/ 4 h 13"/>
                  <a:gd name="T6" fmla="*/ 32 w 39"/>
                  <a:gd name="T7" fmla="*/ 7 h 13"/>
                  <a:gd name="T8" fmla="*/ 26 w 39"/>
                  <a:gd name="T9" fmla="*/ 7 h 13"/>
                  <a:gd name="T10" fmla="*/ 21 w 39"/>
                  <a:gd name="T11" fmla="*/ 9 h 13"/>
                  <a:gd name="T12" fmla="*/ 9 w 39"/>
                  <a:gd name="T13" fmla="*/ 10 h 13"/>
                  <a:gd name="T14" fmla="*/ 5 w 39"/>
                  <a:gd name="T15" fmla="*/ 12 h 13"/>
                  <a:gd name="T16" fmla="*/ 0 w 39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3">
                    <a:moveTo>
                      <a:pt x="39" y="0"/>
                    </a:moveTo>
                    <a:lnTo>
                      <a:pt x="39" y="0"/>
                    </a:lnTo>
                    <a:lnTo>
                      <a:pt x="36" y="4"/>
                    </a:lnTo>
                    <a:lnTo>
                      <a:pt x="32" y="7"/>
                    </a:lnTo>
                    <a:lnTo>
                      <a:pt x="26" y="7"/>
                    </a:lnTo>
                    <a:lnTo>
                      <a:pt x="21" y="9"/>
                    </a:lnTo>
                    <a:lnTo>
                      <a:pt x="9" y="10"/>
                    </a:lnTo>
                    <a:lnTo>
                      <a:pt x="5" y="12"/>
                    </a:lnTo>
                    <a:lnTo>
                      <a:pt x="0" y="1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7" name="Freeform 11332">
                <a:extLst>
                  <a:ext uri="{FF2B5EF4-FFF2-40B4-BE49-F238E27FC236}">
                    <a16:creationId xmlns:a16="http://schemas.microsoft.com/office/drawing/2014/main" id="{8160BC44-9DC5-4B66-A20D-BF1D9A7A6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616"/>
                <a:ext cx="27" cy="97"/>
              </a:xfrm>
              <a:custGeom>
                <a:avLst/>
                <a:gdLst>
                  <a:gd name="T0" fmla="*/ 0 w 27"/>
                  <a:gd name="T1" fmla="*/ 0 h 97"/>
                  <a:gd name="T2" fmla="*/ 0 w 27"/>
                  <a:gd name="T3" fmla="*/ 0 h 97"/>
                  <a:gd name="T4" fmla="*/ 1 w 27"/>
                  <a:gd name="T5" fmla="*/ 15 h 97"/>
                  <a:gd name="T6" fmla="*/ 4 w 27"/>
                  <a:gd name="T7" fmla="*/ 28 h 97"/>
                  <a:gd name="T8" fmla="*/ 7 w 27"/>
                  <a:gd name="T9" fmla="*/ 42 h 97"/>
                  <a:gd name="T10" fmla="*/ 9 w 27"/>
                  <a:gd name="T11" fmla="*/ 57 h 97"/>
                  <a:gd name="T12" fmla="*/ 9 w 27"/>
                  <a:gd name="T13" fmla="*/ 57 h 97"/>
                  <a:gd name="T14" fmla="*/ 10 w 27"/>
                  <a:gd name="T15" fmla="*/ 69 h 97"/>
                  <a:gd name="T16" fmla="*/ 13 w 27"/>
                  <a:gd name="T17" fmla="*/ 79 h 97"/>
                  <a:gd name="T18" fmla="*/ 19 w 27"/>
                  <a:gd name="T19" fmla="*/ 88 h 97"/>
                  <a:gd name="T20" fmla="*/ 27 w 27"/>
                  <a:gd name="T21" fmla="*/ 97 h 9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97">
                    <a:moveTo>
                      <a:pt x="0" y="0"/>
                    </a:moveTo>
                    <a:lnTo>
                      <a:pt x="0" y="0"/>
                    </a:lnTo>
                    <a:lnTo>
                      <a:pt x="1" y="15"/>
                    </a:lnTo>
                    <a:lnTo>
                      <a:pt x="4" y="28"/>
                    </a:lnTo>
                    <a:lnTo>
                      <a:pt x="7" y="42"/>
                    </a:lnTo>
                    <a:lnTo>
                      <a:pt x="9" y="57"/>
                    </a:lnTo>
                    <a:lnTo>
                      <a:pt x="10" y="69"/>
                    </a:lnTo>
                    <a:lnTo>
                      <a:pt x="13" y="79"/>
                    </a:lnTo>
                    <a:lnTo>
                      <a:pt x="19" y="88"/>
                    </a:lnTo>
                    <a:lnTo>
                      <a:pt x="27" y="9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8" name="Freeform 11333">
                <a:extLst>
                  <a:ext uri="{FF2B5EF4-FFF2-40B4-BE49-F238E27FC236}">
                    <a16:creationId xmlns:a16="http://schemas.microsoft.com/office/drawing/2014/main" id="{823A6144-A49E-4CED-B35D-41CB8837C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673"/>
                <a:ext cx="57" cy="69"/>
              </a:xfrm>
              <a:custGeom>
                <a:avLst/>
                <a:gdLst>
                  <a:gd name="T0" fmla="*/ 57 w 57"/>
                  <a:gd name="T1" fmla="*/ 0 h 69"/>
                  <a:gd name="T2" fmla="*/ 57 w 57"/>
                  <a:gd name="T3" fmla="*/ 0 h 69"/>
                  <a:gd name="T4" fmla="*/ 48 w 57"/>
                  <a:gd name="T5" fmla="*/ 19 h 69"/>
                  <a:gd name="T6" fmla="*/ 42 w 57"/>
                  <a:gd name="T7" fmla="*/ 27 h 69"/>
                  <a:gd name="T8" fmla="*/ 31 w 57"/>
                  <a:gd name="T9" fmla="*/ 34 h 69"/>
                  <a:gd name="T10" fmla="*/ 31 w 57"/>
                  <a:gd name="T11" fmla="*/ 34 h 69"/>
                  <a:gd name="T12" fmla="*/ 22 w 57"/>
                  <a:gd name="T13" fmla="*/ 42 h 69"/>
                  <a:gd name="T14" fmla="*/ 15 w 57"/>
                  <a:gd name="T15" fmla="*/ 51 h 69"/>
                  <a:gd name="T16" fmla="*/ 7 w 57"/>
                  <a:gd name="T17" fmla="*/ 60 h 69"/>
                  <a:gd name="T18" fmla="*/ 0 w 57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69">
                    <a:moveTo>
                      <a:pt x="57" y="0"/>
                    </a:moveTo>
                    <a:lnTo>
                      <a:pt x="57" y="0"/>
                    </a:lnTo>
                    <a:lnTo>
                      <a:pt x="48" y="19"/>
                    </a:lnTo>
                    <a:lnTo>
                      <a:pt x="42" y="27"/>
                    </a:lnTo>
                    <a:lnTo>
                      <a:pt x="31" y="34"/>
                    </a:lnTo>
                    <a:lnTo>
                      <a:pt x="22" y="42"/>
                    </a:lnTo>
                    <a:lnTo>
                      <a:pt x="15" y="51"/>
                    </a:lnTo>
                    <a:lnTo>
                      <a:pt x="7" y="60"/>
                    </a:lnTo>
                    <a:lnTo>
                      <a:pt x="0" y="6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9" name="Freeform 11334">
                <a:extLst>
                  <a:ext uri="{FF2B5EF4-FFF2-40B4-BE49-F238E27FC236}">
                    <a16:creationId xmlns:a16="http://schemas.microsoft.com/office/drawing/2014/main" id="{4949078C-1D42-42D8-ADA1-2636ED54E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2632"/>
                <a:ext cx="27" cy="77"/>
              </a:xfrm>
              <a:custGeom>
                <a:avLst/>
                <a:gdLst>
                  <a:gd name="T0" fmla="*/ 27 w 27"/>
                  <a:gd name="T1" fmla="*/ 77 h 77"/>
                  <a:gd name="T2" fmla="*/ 27 w 27"/>
                  <a:gd name="T3" fmla="*/ 77 h 77"/>
                  <a:gd name="T4" fmla="*/ 21 w 27"/>
                  <a:gd name="T5" fmla="*/ 75 h 77"/>
                  <a:gd name="T6" fmla="*/ 15 w 27"/>
                  <a:gd name="T7" fmla="*/ 72 h 77"/>
                  <a:gd name="T8" fmla="*/ 11 w 27"/>
                  <a:gd name="T9" fmla="*/ 66 h 77"/>
                  <a:gd name="T10" fmla="*/ 8 w 27"/>
                  <a:gd name="T11" fmla="*/ 59 h 77"/>
                  <a:gd name="T12" fmla="*/ 3 w 27"/>
                  <a:gd name="T13" fmla="*/ 42 h 77"/>
                  <a:gd name="T14" fmla="*/ 2 w 27"/>
                  <a:gd name="T15" fmla="*/ 30 h 77"/>
                  <a:gd name="T16" fmla="*/ 2 w 27"/>
                  <a:gd name="T17" fmla="*/ 30 h 77"/>
                  <a:gd name="T18" fmla="*/ 0 w 27"/>
                  <a:gd name="T19" fmla="*/ 0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77">
                    <a:moveTo>
                      <a:pt x="27" y="77"/>
                    </a:moveTo>
                    <a:lnTo>
                      <a:pt x="27" y="77"/>
                    </a:lnTo>
                    <a:lnTo>
                      <a:pt x="21" y="75"/>
                    </a:lnTo>
                    <a:lnTo>
                      <a:pt x="15" y="72"/>
                    </a:lnTo>
                    <a:lnTo>
                      <a:pt x="11" y="66"/>
                    </a:lnTo>
                    <a:lnTo>
                      <a:pt x="8" y="59"/>
                    </a:lnTo>
                    <a:lnTo>
                      <a:pt x="3" y="42"/>
                    </a:lnTo>
                    <a:lnTo>
                      <a:pt x="2" y="3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0" name="Freeform 11335">
                <a:extLst>
                  <a:ext uri="{FF2B5EF4-FFF2-40B4-BE49-F238E27FC236}">
                    <a16:creationId xmlns:a16="http://schemas.microsoft.com/office/drawing/2014/main" id="{2A4A4FC0-72DB-4612-B96F-A39C0EF32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652"/>
                <a:ext cx="46" cy="28"/>
              </a:xfrm>
              <a:custGeom>
                <a:avLst/>
                <a:gdLst>
                  <a:gd name="T0" fmla="*/ 46 w 46"/>
                  <a:gd name="T1" fmla="*/ 0 h 28"/>
                  <a:gd name="T2" fmla="*/ 46 w 46"/>
                  <a:gd name="T3" fmla="*/ 0 h 28"/>
                  <a:gd name="T4" fmla="*/ 34 w 46"/>
                  <a:gd name="T5" fmla="*/ 3 h 28"/>
                  <a:gd name="T6" fmla="*/ 18 w 46"/>
                  <a:gd name="T7" fmla="*/ 10 h 28"/>
                  <a:gd name="T8" fmla="*/ 10 w 46"/>
                  <a:gd name="T9" fmla="*/ 15 h 28"/>
                  <a:gd name="T10" fmla="*/ 4 w 46"/>
                  <a:gd name="T11" fmla="*/ 19 h 28"/>
                  <a:gd name="T12" fmla="*/ 1 w 46"/>
                  <a:gd name="T13" fmla="*/ 24 h 28"/>
                  <a:gd name="T14" fmla="*/ 0 w 46"/>
                  <a:gd name="T15" fmla="*/ 25 h 28"/>
                  <a:gd name="T16" fmla="*/ 0 w 46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28">
                    <a:moveTo>
                      <a:pt x="46" y="0"/>
                    </a:moveTo>
                    <a:lnTo>
                      <a:pt x="46" y="0"/>
                    </a:lnTo>
                    <a:lnTo>
                      <a:pt x="34" y="3"/>
                    </a:lnTo>
                    <a:lnTo>
                      <a:pt x="18" y="10"/>
                    </a:lnTo>
                    <a:lnTo>
                      <a:pt x="10" y="15"/>
                    </a:lnTo>
                    <a:lnTo>
                      <a:pt x="4" y="19"/>
                    </a:lnTo>
                    <a:lnTo>
                      <a:pt x="1" y="24"/>
                    </a:lnTo>
                    <a:lnTo>
                      <a:pt x="0" y="25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1" name="Freeform 11336">
                <a:extLst>
                  <a:ext uri="{FF2B5EF4-FFF2-40B4-BE49-F238E27FC236}">
                    <a16:creationId xmlns:a16="http://schemas.microsoft.com/office/drawing/2014/main" id="{C3310CE8-95C2-4517-953C-521609582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650"/>
                <a:ext cx="31" cy="17"/>
              </a:xfrm>
              <a:custGeom>
                <a:avLst/>
                <a:gdLst>
                  <a:gd name="T0" fmla="*/ 31 w 31"/>
                  <a:gd name="T1" fmla="*/ 0 h 17"/>
                  <a:gd name="T2" fmla="*/ 31 w 31"/>
                  <a:gd name="T3" fmla="*/ 0 h 17"/>
                  <a:gd name="T4" fmla="*/ 28 w 31"/>
                  <a:gd name="T5" fmla="*/ 3 h 17"/>
                  <a:gd name="T6" fmla="*/ 25 w 31"/>
                  <a:gd name="T7" fmla="*/ 6 h 17"/>
                  <a:gd name="T8" fmla="*/ 15 w 31"/>
                  <a:gd name="T9" fmla="*/ 8 h 17"/>
                  <a:gd name="T10" fmla="*/ 6 w 31"/>
                  <a:gd name="T11" fmla="*/ 11 h 17"/>
                  <a:gd name="T12" fmla="*/ 3 w 31"/>
                  <a:gd name="T13" fmla="*/ 14 h 17"/>
                  <a:gd name="T14" fmla="*/ 0 w 31"/>
                  <a:gd name="T15" fmla="*/ 17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17">
                    <a:moveTo>
                      <a:pt x="31" y="0"/>
                    </a:moveTo>
                    <a:lnTo>
                      <a:pt x="31" y="0"/>
                    </a:lnTo>
                    <a:lnTo>
                      <a:pt x="28" y="3"/>
                    </a:lnTo>
                    <a:lnTo>
                      <a:pt x="25" y="6"/>
                    </a:lnTo>
                    <a:lnTo>
                      <a:pt x="15" y="8"/>
                    </a:lnTo>
                    <a:lnTo>
                      <a:pt x="6" y="11"/>
                    </a:lnTo>
                    <a:lnTo>
                      <a:pt x="3" y="14"/>
                    </a:lnTo>
                    <a:lnTo>
                      <a:pt x="0" y="1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2" name="Freeform 11337">
                <a:extLst>
                  <a:ext uri="{FF2B5EF4-FFF2-40B4-BE49-F238E27FC236}">
                    <a16:creationId xmlns:a16="http://schemas.microsoft.com/office/drawing/2014/main" id="{D9C2CE9D-B6F9-444A-AF93-2B72C632C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691"/>
                <a:ext cx="27" cy="27"/>
              </a:xfrm>
              <a:custGeom>
                <a:avLst/>
                <a:gdLst>
                  <a:gd name="T0" fmla="*/ 27 w 27"/>
                  <a:gd name="T1" fmla="*/ 0 h 27"/>
                  <a:gd name="T2" fmla="*/ 27 w 27"/>
                  <a:gd name="T3" fmla="*/ 0 h 27"/>
                  <a:gd name="T4" fmla="*/ 18 w 27"/>
                  <a:gd name="T5" fmla="*/ 6 h 27"/>
                  <a:gd name="T6" fmla="*/ 10 w 27"/>
                  <a:gd name="T7" fmla="*/ 12 h 27"/>
                  <a:gd name="T8" fmla="*/ 4 w 27"/>
                  <a:gd name="T9" fmla="*/ 18 h 27"/>
                  <a:gd name="T10" fmla="*/ 0 w 27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7">
                    <a:moveTo>
                      <a:pt x="27" y="0"/>
                    </a:moveTo>
                    <a:lnTo>
                      <a:pt x="27" y="0"/>
                    </a:lnTo>
                    <a:lnTo>
                      <a:pt x="18" y="6"/>
                    </a:lnTo>
                    <a:lnTo>
                      <a:pt x="10" y="12"/>
                    </a:lnTo>
                    <a:lnTo>
                      <a:pt x="4" y="18"/>
                    </a:lnTo>
                    <a:lnTo>
                      <a:pt x="0" y="2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3" name="Freeform 11338">
                <a:extLst>
                  <a:ext uri="{FF2B5EF4-FFF2-40B4-BE49-F238E27FC236}">
                    <a16:creationId xmlns:a16="http://schemas.microsoft.com/office/drawing/2014/main" id="{6A965D3E-6E30-4D2C-A5AC-985EE800E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703"/>
                <a:ext cx="14" cy="49"/>
              </a:xfrm>
              <a:custGeom>
                <a:avLst/>
                <a:gdLst>
                  <a:gd name="T0" fmla="*/ 0 w 14"/>
                  <a:gd name="T1" fmla="*/ 0 h 49"/>
                  <a:gd name="T2" fmla="*/ 0 w 14"/>
                  <a:gd name="T3" fmla="*/ 0 h 49"/>
                  <a:gd name="T4" fmla="*/ 2 w 14"/>
                  <a:gd name="T5" fmla="*/ 7 h 49"/>
                  <a:gd name="T6" fmla="*/ 5 w 14"/>
                  <a:gd name="T7" fmla="*/ 15 h 49"/>
                  <a:gd name="T8" fmla="*/ 8 w 14"/>
                  <a:gd name="T9" fmla="*/ 21 h 49"/>
                  <a:gd name="T10" fmla="*/ 9 w 14"/>
                  <a:gd name="T11" fmla="*/ 28 h 49"/>
                  <a:gd name="T12" fmla="*/ 9 w 14"/>
                  <a:gd name="T13" fmla="*/ 28 h 49"/>
                  <a:gd name="T14" fmla="*/ 9 w 14"/>
                  <a:gd name="T15" fmla="*/ 40 h 49"/>
                  <a:gd name="T16" fmla="*/ 11 w 14"/>
                  <a:gd name="T17" fmla="*/ 45 h 49"/>
                  <a:gd name="T18" fmla="*/ 14 w 14"/>
                  <a:gd name="T19" fmla="*/ 49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49">
                    <a:moveTo>
                      <a:pt x="0" y="0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5" y="15"/>
                    </a:lnTo>
                    <a:lnTo>
                      <a:pt x="8" y="21"/>
                    </a:lnTo>
                    <a:lnTo>
                      <a:pt x="9" y="28"/>
                    </a:lnTo>
                    <a:lnTo>
                      <a:pt x="9" y="40"/>
                    </a:lnTo>
                    <a:lnTo>
                      <a:pt x="11" y="45"/>
                    </a:lnTo>
                    <a:lnTo>
                      <a:pt x="14" y="4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4" name="Freeform 11339">
                <a:extLst>
                  <a:ext uri="{FF2B5EF4-FFF2-40B4-BE49-F238E27FC236}">
                    <a16:creationId xmlns:a16="http://schemas.microsoft.com/office/drawing/2014/main" id="{981F5096-02EC-4A58-88A4-BA245D573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662"/>
                <a:ext cx="28" cy="9"/>
              </a:xfrm>
              <a:custGeom>
                <a:avLst/>
                <a:gdLst>
                  <a:gd name="T0" fmla="*/ 28 w 28"/>
                  <a:gd name="T1" fmla="*/ 0 h 9"/>
                  <a:gd name="T2" fmla="*/ 28 w 28"/>
                  <a:gd name="T3" fmla="*/ 0 h 9"/>
                  <a:gd name="T4" fmla="*/ 21 w 28"/>
                  <a:gd name="T5" fmla="*/ 0 h 9"/>
                  <a:gd name="T6" fmla="*/ 13 w 28"/>
                  <a:gd name="T7" fmla="*/ 2 h 9"/>
                  <a:gd name="T8" fmla="*/ 6 w 28"/>
                  <a:gd name="T9" fmla="*/ 5 h 9"/>
                  <a:gd name="T10" fmla="*/ 0 w 28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9">
                    <a:moveTo>
                      <a:pt x="28" y="0"/>
                    </a:moveTo>
                    <a:lnTo>
                      <a:pt x="28" y="0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6" y="5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5" name="Freeform 11340">
                <a:extLst>
                  <a:ext uri="{FF2B5EF4-FFF2-40B4-BE49-F238E27FC236}">
                    <a16:creationId xmlns:a16="http://schemas.microsoft.com/office/drawing/2014/main" id="{2188F323-5BA5-45AE-9864-374239FD5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658"/>
                <a:ext cx="14" cy="96"/>
              </a:xfrm>
              <a:custGeom>
                <a:avLst/>
                <a:gdLst>
                  <a:gd name="T0" fmla="*/ 2 w 14"/>
                  <a:gd name="T1" fmla="*/ 0 h 96"/>
                  <a:gd name="T2" fmla="*/ 2 w 14"/>
                  <a:gd name="T3" fmla="*/ 0 h 96"/>
                  <a:gd name="T4" fmla="*/ 0 w 14"/>
                  <a:gd name="T5" fmla="*/ 13 h 96"/>
                  <a:gd name="T6" fmla="*/ 0 w 14"/>
                  <a:gd name="T7" fmla="*/ 25 h 96"/>
                  <a:gd name="T8" fmla="*/ 2 w 14"/>
                  <a:gd name="T9" fmla="*/ 39 h 96"/>
                  <a:gd name="T10" fmla="*/ 2 w 14"/>
                  <a:gd name="T11" fmla="*/ 52 h 96"/>
                  <a:gd name="T12" fmla="*/ 2 w 14"/>
                  <a:gd name="T13" fmla="*/ 52 h 96"/>
                  <a:gd name="T14" fmla="*/ 2 w 14"/>
                  <a:gd name="T15" fmla="*/ 66 h 96"/>
                  <a:gd name="T16" fmla="*/ 3 w 14"/>
                  <a:gd name="T17" fmla="*/ 76 h 96"/>
                  <a:gd name="T18" fmla="*/ 6 w 14"/>
                  <a:gd name="T19" fmla="*/ 85 h 96"/>
                  <a:gd name="T20" fmla="*/ 14 w 14"/>
                  <a:gd name="T21" fmla="*/ 96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96">
                    <a:moveTo>
                      <a:pt x="2" y="0"/>
                    </a:moveTo>
                    <a:lnTo>
                      <a:pt x="2" y="0"/>
                    </a:lnTo>
                    <a:lnTo>
                      <a:pt x="0" y="13"/>
                    </a:lnTo>
                    <a:lnTo>
                      <a:pt x="0" y="25"/>
                    </a:lnTo>
                    <a:lnTo>
                      <a:pt x="2" y="39"/>
                    </a:lnTo>
                    <a:lnTo>
                      <a:pt x="2" y="52"/>
                    </a:lnTo>
                    <a:lnTo>
                      <a:pt x="2" y="66"/>
                    </a:lnTo>
                    <a:lnTo>
                      <a:pt x="3" y="76"/>
                    </a:lnTo>
                    <a:lnTo>
                      <a:pt x="6" y="85"/>
                    </a:lnTo>
                    <a:lnTo>
                      <a:pt x="14" y="9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6" name="Freeform 11341">
                <a:extLst>
                  <a:ext uri="{FF2B5EF4-FFF2-40B4-BE49-F238E27FC236}">
                    <a16:creationId xmlns:a16="http://schemas.microsoft.com/office/drawing/2014/main" id="{DFFDE141-D8F1-4888-9240-B48844A21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709"/>
                <a:ext cx="58" cy="69"/>
              </a:xfrm>
              <a:custGeom>
                <a:avLst/>
                <a:gdLst>
                  <a:gd name="T0" fmla="*/ 58 w 58"/>
                  <a:gd name="T1" fmla="*/ 0 h 69"/>
                  <a:gd name="T2" fmla="*/ 58 w 58"/>
                  <a:gd name="T3" fmla="*/ 0 h 69"/>
                  <a:gd name="T4" fmla="*/ 45 w 58"/>
                  <a:gd name="T5" fmla="*/ 19 h 69"/>
                  <a:gd name="T6" fmla="*/ 37 w 58"/>
                  <a:gd name="T7" fmla="*/ 25 h 69"/>
                  <a:gd name="T8" fmla="*/ 27 w 58"/>
                  <a:gd name="T9" fmla="*/ 31 h 69"/>
                  <a:gd name="T10" fmla="*/ 27 w 58"/>
                  <a:gd name="T11" fmla="*/ 31 h 69"/>
                  <a:gd name="T12" fmla="*/ 22 w 58"/>
                  <a:gd name="T13" fmla="*/ 34 h 69"/>
                  <a:gd name="T14" fmla="*/ 18 w 58"/>
                  <a:gd name="T15" fmla="*/ 39 h 69"/>
                  <a:gd name="T16" fmla="*/ 13 w 58"/>
                  <a:gd name="T17" fmla="*/ 49 h 69"/>
                  <a:gd name="T18" fmla="*/ 7 w 58"/>
                  <a:gd name="T19" fmla="*/ 61 h 69"/>
                  <a:gd name="T20" fmla="*/ 4 w 58"/>
                  <a:gd name="T21" fmla="*/ 66 h 69"/>
                  <a:gd name="T22" fmla="*/ 0 w 58"/>
                  <a:gd name="T23" fmla="*/ 69 h 6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69">
                    <a:moveTo>
                      <a:pt x="58" y="0"/>
                    </a:moveTo>
                    <a:lnTo>
                      <a:pt x="58" y="0"/>
                    </a:lnTo>
                    <a:lnTo>
                      <a:pt x="45" y="19"/>
                    </a:lnTo>
                    <a:lnTo>
                      <a:pt x="37" y="25"/>
                    </a:lnTo>
                    <a:lnTo>
                      <a:pt x="27" y="31"/>
                    </a:lnTo>
                    <a:lnTo>
                      <a:pt x="22" y="34"/>
                    </a:lnTo>
                    <a:lnTo>
                      <a:pt x="18" y="39"/>
                    </a:lnTo>
                    <a:lnTo>
                      <a:pt x="13" y="49"/>
                    </a:lnTo>
                    <a:lnTo>
                      <a:pt x="7" y="61"/>
                    </a:lnTo>
                    <a:lnTo>
                      <a:pt x="4" y="66"/>
                    </a:lnTo>
                    <a:lnTo>
                      <a:pt x="0" y="6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7" name="Freeform 11342">
                <a:extLst>
                  <a:ext uri="{FF2B5EF4-FFF2-40B4-BE49-F238E27FC236}">
                    <a16:creationId xmlns:a16="http://schemas.microsoft.com/office/drawing/2014/main" id="{32C21197-E44D-4C02-80BD-97FA633F8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617"/>
                <a:ext cx="30" cy="125"/>
              </a:xfrm>
              <a:custGeom>
                <a:avLst/>
                <a:gdLst>
                  <a:gd name="T0" fmla="*/ 30 w 30"/>
                  <a:gd name="T1" fmla="*/ 125 h 125"/>
                  <a:gd name="T2" fmla="*/ 30 w 30"/>
                  <a:gd name="T3" fmla="*/ 125 h 125"/>
                  <a:gd name="T4" fmla="*/ 22 w 30"/>
                  <a:gd name="T5" fmla="*/ 123 h 125"/>
                  <a:gd name="T6" fmla="*/ 18 w 30"/>
                  <a:gd name="T7" fmla="*/ 119 h 125"/>
                  <a:gd name="T8" fmla="*/ 15 w 30"/>
                  <a:gd name="T9" fmla="*/ 111 h 125"/>
                  <a:gd name="T10" fmla="*/ 13 w 30"/>
                  <a:gd name="T11" fmla="*/ 104 h 125"/>
                  <a:gd name="T12" fmla="*/ 10 w 30"/>
                  <a:gd name="T13" fmla="*/ 87 h 125"/>
                  <a:gd name="T14" fmla="*/ 12 w 30"/>
                  <a:gd name="T15" fmla="*/ 75 h 125"/>
                  <a:gd name="T16" fmla="*/ 12 w 30"/>
                  <a:gd name="T17" fmla="*/ 75 h 125"/>
                  <a:gd name="T18" fmla="*/ 15 w 30"/>
                  <a:gd name="T19" fmla="*/ 45 h 125"/>
                  <a:gd name="T20" fmla="*/ 15 w 30"/>
                  <a:gd name="T21" fmla="*/ 45 h 125"/>
                  <a:gd name="T22" fmla="*/ 13 w 30"/>
                  <a:gd name="T23" fmla="*/ 33 h 125"/>
                  <a:gd name="T24" fmla="*/ 10 w 30"/>
                  <a:gd name="T25" fmla="*/ 20 h 125"/>
                  <a:gd name="T26" fmla="*/ 6 w 30"/>
                  <a:gd name="T27" fmla="*/ 8 h 125"/>
                  <a:gd name="T28" fmla="*/ 3 w 30"/>
                  <a:gd name="T29" fmla="*/ 3 h 125"/>
                  <a:gd name="T30" fmla="*/ 0 w 30"/>
                  <a:gd name="T31" fmla="*/ 0 h 1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" h="125">
                    <a:moveTo>
                      <a:pt x="30" y="125"/>
                    </a:moveTo>
                    <a:lnTo>
                      <a:pt x="30" y="125"/>
                    </a:lnTo>
                    <a:lnTo>
                      <a:pt x="22" y="123"/>
                    </a:lnTo>
                    <a:lnTo>
                      <a:pt x="18" y="119"/>
                    </a:lnTo>
                    <a:lnTo>
                      <a:pt x="15" y="111"/>
                    </a:lnTo>
                    <a:lnTo>
                      <a:pt x="13" y="104"/>
                    </a:lnTo>
                    <a:lnTo>
                      <a:pt x="10" y="87"/>
                    </a:lnTo>
                    <a:lnTo>
                      <a:pt x="12" y="75"/>
                    </a:lnTo>
                    <a:lnTo>
                      <a:pt x="15" y="45"/>
                    </a:lnTo>
                    <a:lnTo>
                      <a:pt x="13" y="33"/>
                    </a:lnTo>
                    <a:lnTo>
                      <a:pt x="10" y="20"/>
                    </a:lnTo>
                    <a:lnTo>
                      <a:pt x="6" y="8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8" name="Freeform 11343">
                <a:extLst>
                  <a:ext uri="{FF2B5EF4-FFF2-40B4-BE49-F238E27FC236}">
                    <a16:creationId xmlns:a16="http://schemas.microsoft.com/office/drawing/2014/main" id="{F944ED56-88BE-4FF8-93AE-67ABCDFB5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689"/>
                <a:ext cx="49" cy="21"/>
              </a:xfrm>
              <a:custGeom>
                <a:avLst/>
                <a:gdLst>
                  <a:gd name="T0" fmla="*/ 49 w 49"/>
                  <a:gd name="T1" fmla="*/ 0 h 21"/>
                  <a:gd name="T2" fmla="*/ 49 w 49"/>
                  <a:gd name="T3" fmla="*/ 0 h 21"/>
                  <a:gd name="T4" fmla="*/ 37 w 49"/>
                  <a:gd name="T5" fmla="*/ 2 h 21"/>
                  <a:gd name="T6" fmla="*/ 19 w 49"/>
                  <a:gd name="T7" fmla="*/ 6 h 21"/>
                  <a:gd name="T8" fmla="*/ 12 w 49"/>
                  <a:gd name="T9" fmla="*/ 9 h 21"/>
                  <a:gd name="T10" fmla="*/ 6 w 49"/>
                  <a:gd name="T11" fmla="*/ 12 h 21"/>
                  <a:gd name="T12" fmla="*/ 1 w 49"/>
                  <a:gd name="T13" fmla="*/ 17 h 21"/>
                  <a:gd name="T14" fmla="*/ 0 w 49"/>
                  <a:gd name="T15" fmla="*/ 20 h 21"/>
                  <a:gd name="T16" fmla="*/ 0 w 49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1">
                    <a:moveTo>
                      <a:pt x="49" y="0"/>
                    </a:moveTo>
                    <a:lnTo>
                      <a:pt x="49" y="0"/>
                    </a:lnTo>
                    <a:lnTo>
                      <a:pt x="37" y="2"/>
                    </a:lnTo>
                    <a:lnTo>
                      <a:pt x="19" y="6"/>
                    </a:lnTo>
                    <a:lnTo>
                      <a:pt x="12" y="9"/>
                    </a:lnTo>
                    <a:lnTo>
                      <a:pt x="6" y="12"/>
                    </a:lnTo>
                    <a:lnTo>
                      <a:pt x="1" y="17"/>
                    </a:lnTo>
                    <a:lnTo>
                      <a:pt x="0" y="20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9" name="Freeform 11344">
                <a:extLst>
                  <a:ext uri="{FF2B5EF4-FFF2-40B4-BE49-F238E27FC236}">
                    <a16:creationId xmlns:a16="http://schemas.microsoft.com/office/drawing/2014/main" id="{EBDC9D42-163B-4D4A-B287-C523F4745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682"/>
                <a:ext cx="33" cy="10"/>
              </a:xfrm>
              <a:custGeom>
                <a:avLst/>
                <a:gdLst>
                  <a:gd name="T0" fmla="*/ 33 w 33"/>
                  <a:gd name="T1" fmla="*/ 0 h 10"/>
                  <a:gd name="T2" fmla="*/ 33 w 33"/>
                  <a:gd name="T3" fmla="*/ 0 h 10"/>
                  <a:gd name="T4" fmla="*/ 28 w 33"/>
                  <a:gd name="T5" fmla="*/ 3 h 10"/>
                  <a:gd name="T6" fmla="*/ 24 w 33"/>
                  <a:gd name="T7" fmla="*/ 4 h 10"/>
                  <a:gd name="T8" fmla="*/ 15 w 33"/>
                  <a:gd name="T9" fmla="*/ 4 h 10"/>
                  <a:gd name="T10" fmla="*/ 6 w 33"/>
                  <a:gd name="T11" fmla="*/ 6 h 10"/>
                  <a:gd name="T12" fmla="*/ 3 w 33"/>
                  <a:gd name="T13" fmla="*/ 7 h 10"/>
                  <a:gd name="T14" fmla="*/ 0 w 33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">
                    <a:moveTo>
                      <a:pt x="33" y="0"/>
                    </a:moveTo>
                    <a:lnTo>
                      <a:pt x="33" y="0"/>
                    </a:lnTo>
                    <a:lnTo>
                      <a:pt x="28" y="3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0" name="Freeform 11345">
                <a:extLst>
                  <a:ext uri="{FF2B5EF4-FFF2-40B4-BE49-F238E27FC236}">
                    <a16:creationId xmlns:a16="http://schemas.microsoft.com/office/drawing/2014/main" id="{0A6F917C-7EB8-48A3-A99A-0816EF1AA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721"/>
                <a:ext cx="24" cy="21"/>
              </a:xfrm>
              <a:custGeom>
                <a:avLst/>
                <a:gdLst>
                  <a:gd name="T0" fmla="*/ 24 w 24"/>
                  <a:gd name="T1" fmla="*/ 0 h 21"/>
                  <a:gd name="T2" fmla="*/ 24 w 24"/>
                  <a:gd name="T3" fmla="*/ 0 h 21"/>
                  <a:gd name="T4" fmla="*/ 16 w 24"/>
                  <a:gd name="T5" fmla="*/ 4 h 21"/>
                  <a:gd name="T6" fmla="*/ 10 w 24"/>
                  <a:gd name="T7" fmla="*/ 7 h 21"/>
                  <a:gd name="T8" fmla="*/ 4 w 24"/>
                  <a:gd name="T9" fmla="*/ 13 h 21"/>
                  <a:gd name="T10" fmla="*/ 0 w 24"/>
                  <a:gd name="T11" fmla="*/ 2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1">
                    <a:moveTo>
                      <a:pt x="24" y="0"/>
                    </a:moveTo>
                    <a:lnTo>
                      <a:pt x="24" y="0"/>
                    </a:lnTo>
                    <a:lnTo>
                      <a:pt x="16" y="4"/>
                    </a:lnTo>
                    <a:lnTo>
                      <a:pt x="10" y="7"/>
                    </a:lnTo>
                    <a:lnTo>
                      <a:pt x="4" y="13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1" name="Freeform 11346">
                <a:extLst>
                  <a:ext uri="{FF2B5EF4-FFF2-40B4-BE49-F238E27FC236}">
                    <a16:creationId xmlns:a16="http://schemas.microsoft.com/office/drawing/2014/main" id="{2181CB41-C0AF-4070-9CBC-E7D0A9F2B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737"/>
                <a:ext cx="6" cy="51"/>
              </a:xfrm>
              <a:custGeom>
                <a:avLst/>
                <a:gdLst>
                  <a:gd name="T0" fmla="*/ 0 w 6"/>
                  <a:gd name="T1" fmla="*/ 0 h 51"/>
                  <a:gd name="T2" fmla="*/ 0 w 6"/>
                  <a:gd name="T3" fmla="*/ 0 h 51"/>
                  <a:gd name="T4" fmla="*/ 0 w 6"/>
                  <a:gd name="T5" fmla="*/ 8 h 51"/>
                  <a:gd name="T6" fmla="*/ 1 w 6"/>
                  <a:gd name="T7" fmla="*/ 15 h 51"/>
                  <a:gd name="T8" fmla="*/ 4 w 6"/>
                  <a:gd name="T9" fmla="*/ 23 h 51"/>
                  <a:gd name="T10" fmla="*/ 4 w 6"/>
                  <a:gd name="T11" fmla="*/ 30 h 51"/>
                  <a:gd name="T12" fmla="*/ 4 w 6"/>
                  <a:gd name="T13" fmla="*/ 30 h 51"/>
                  <a:gd name="T14" fmla="*/ 3 w 6"/>
                  <a:gd name="T15" fmla="*/ 41 h 51"/>
                  <a:gd name="T16" fmla="*/ 4 w 6"/>
                  <a:gd name="T17" fmla="*/ 47 h 51"/>
                  <a:gd name="T18" fmla="*/ 6 w 6"/>
                  <a:gd name="T19" fmla="*/ 51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51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1" y="15"/>
                    </a:lnTo>
                    <a:lnTo>
                      <a:pt x="4" y="23"/>
                    </a:lnTo>
                    <a:lnTo>
                      <a:pt x="4" y="30"/>
                    </a:lnTo>
                    <a:lnTo>
                      <a:pt x="3" y="41"/>
                    </a:lnTo>
                    <a:lnTo>
                      <a:pt x="4" y="47"/>
                    </a:lnTo>
                    <a:lnTo>
                      <a:pt x="6" y="5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2" name="Freeform 11347">
                <a:extLst>
                  <a:ext uri="{FF2B5EF4-FFF2-40B4-BE49-F238E27FC236}">
                    <a16:creationId xmlns:a16="http://schemas.microsoft.com/office/drawing/2014/main" id="{D95F2A7A-FA6F-41A9-BC64-5BB157338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04"/>
                <a:ext cx="30" cy="6"/>
              </a:xfrm>
              <a:custGeom>
                <a:avLst/>
                <a:gdLst>
                  <a:gd name="T0" fmla="*/ 30 w 30"/>
                  <a:gd name="T1" fmla="*/ 2 h 6"/>
                  <a:gd name="T2" fmla="*/ 30 w 30"/>
                  <a:gd name="T3" fmla="*/ 2 h 6"/>
                  <a:gd name="T4" fmla="*/ 21 w 30"/>
                  <a:gd name="T5" fmla="*/ 0 h 6"/>
                  <a:gd name="T6" fmla="*/ 14 w 30"/>
                  <a:gd name="T7" fmla="*/ 0 h 6"/>
                  <a:gd name="T8" fmla="*/ 6 w 30"/>
                  <a:gd name="T9" fmla="*/ 2 h 6"/>
                  <a:gd name="T10" fmla="*/ 0 w 30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6">
                    <a:moveTo>
                      <a:pt x="30" y="2"/>
                    </a:moveTo>
                    <a:lnTo>
                      <a:pt x="30" y="2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6" y="2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3" name="Freeform 11348">
                <a:extLst>
                  <a:ext uri="{FF2B5EF4-FFF2-40B4-BE49-F238E27FC236}">
                    <a16:creationId xmlns:a16="http://schemas.microsoft.com/office/drawing/2014/main" id="{897649FB-CEC7-4936-9A63-D42AF34B1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662"/>
                <a:ext cx="21" cy="111"/>
              </a:xfrm>
              <a:custGeom>
                <a:avLst/>
                <a:gdLst>
                  <a:gd name="T0" fmla="*/ 2 w 21"/>
                  <a:gd name="T1" fmla="*/ 0 h 111"/>
                  <a:gd name="T2" fmla="*/ 2 w 21"/>
                  <a:gd name="T3" fmla="*/ 0 h 111"/>
                  <a:gd name="T4" fmla="*/ 0 w 21"/>
                  <a:gd name="T5" fmla="*/ 18 h 111"/>
                  <a:gd name="T6" fmla="*/ 0 w 21"/>
                  <a:gd name="T7" fmla="*/ 27 h 111"/>
                  <a:gd name="T8" fmla="*/ 0 w 21"/>
                  <a:gd name="T9" fmla="*/ 36 h 111"/>
                  <a:gd name="T10" fmla="*/ 0 w 21"/>
                  <a:gd name="T11" fmla="*/ 36 h 111"/>
                  <a:gd name="T12" fmla="*/ 2 w 21"/>
                  <a:gd name="T13" fmla="*/ 45 h 111"/>
                  <a:gd name="T14" fmla="*/ 6 w 21"/>
                  <a:gd name="T15" fmla="*/ 53 h 111"/>
                  <a:gd name="T16" fmla="*/ 14 w 21"/>
                  <a:gd name="T17" fmla="*/ 69 h 111"/>
                  <a:gd name="T18" fmla="*/ 14 w 21"/>
                  <a:gd name="T19" fmla="*/ 69 h 111"/>
                  <a:gd name="T20" fmla="*/ 15 w 21"/>
                  <a:gd name="T21" fmla="*/ 75 h 111"/>
                  <a:gd name="T22" fmla="*/ 15 w 21"/>
                  <a:gd name="T23" fmla="*/ 83 h 111"/>
                  <a:gd name="T24" fmla="*/ 15 w 21"/>
                  <a:gd name="T25" fmla="*/ 95 h 111"/>
                  <a:gd name="T26" fmla="*/ 15 w 21"/>
                  <a:gd name="T27" fmla="*/ 95 h 111"/>
                  <a:gd name="T28" fmla="*/ 18 w 21"/>
                  <a:gd name="T29" fmla="*/ 104 h 111"/>
                  <a:gd name="T30" fmla="*/ 21 w 21"/>
                  <a:gd name="T31" fmla="*/ 111 h 1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1" h="111">
                    <a:moveTo>
                      <a:pt x="2" y="0"/>
                    </a:moveTo>
                    <a:lnTo>
                      <a:pt x="2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36"/>
                    </a:lnTo>
                    <a:lnTo>
                      <a:pt x="2" y="45"/>
                    </a:lnTo>
                    <a:lnTo>
                      <a:pt x="6" y="53"/>
                    </a:lnTo>
                    <a:lnTo>
                      <a:pt x="14" y="69"/>
                    </a:lnTo>
                    <a:lnTo>
                      <a:pt x="15" y="75"/>
                    </a:lnTo>
                    <a:lnTo>
                      <a:pt x="15" y="83"/>
                    </a:lnTo>
                    <a:lnTo>
                      <a:pt x="15" y="95"/>
                    </a:lnTo>
                    <a:lnTo>
                      <a:pt x="18" y="104"/>
                    </a:lnTo>
                    <a:lnTo>
                      <a:pt x="21" y="11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4" name="Freeform 11349">
                <a:extLst>
                  <a:ext uri="{FF2B5EF4-FFF2-40B4-BE49-F238E27FC236}">
                    <a16:creationId xmlns:a16="http://schemas.microsoft.com/office/drawing/2014/main" id="{16AD0EC2-67B8-4C52-AFF6-85EF275F5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689"/>
                <a:ext cx="54" cy="8"/>
              </a:xfrm>
              <a:custGeom>
                <a:avLst/>
                <a:gdLst>
                  <a:gd name="T0" fmla="*/ 54 w 54"/>
                  <a:gd name="T1" fmla="*/ 8 h 8"/>
                  <a:gd name="T2" fmla="*/ 54 w 54"/>
                  <a:gd name="T3" fmla="*/ 8 h 8"/>
                  <a:gd name="T4" fmla="*/ 45 w 54"/>
                  <a:gd name="T5" fmla="*/ 5 h 8"/>
                  <a:gd name="T6" fmla="*/ 37 w 54"/>
                  <a:gd name="T7" fmla="*/ 2 h 8"/>
                  <a:gd name="T8" fmla="*/ 30 w 54"/>
                  <a:gd name="T9" fmla="*/ 0 h 8"/>
                  <a:gd name="T10" fmla="*/ 21 w 54"/>
                  <a:gd name="T11" fmla="*/ 0 h 8"/>
                  <a:gd name="T12" fmla="*/ 21 w 54"/>
                  <a:gd name="T13" fmla="*/ 0 h 8"/>
                  <a:gd name="T14" fmla="*/ 9 w 54"/>
                  <a:gd name="T15" fmla="*/ 2 h 8"/>
                  <a:gd name="T16" fmla="*/ 4 w 54"/>
                  <a:gd name="T17" fmla="*/ 0 h 8"/>
                  <a:gd name="T18" fmla="*/ 0 w 5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8">
                    <a:moveTo>
                      <a:pt x="54" y="8"/>
                    </a:moveTo>
                    <a:lnTo>
                      <a:pt x="54" y="8"/>
                    </a:lnTo>
                    <a:lnTo>
                      <a:pt x="45" y="5"/>
                    </a:lnTo>
                    <a:lnTo>
                      <a:pt x="37" y="2"/>
                    </a:lnTo>
                    <a:lnTo>
                      <a:pt x="30" y="0"/>
                    </a:lnTo>
                    <a:lnTo>
                      <a:pt x="21" y="0"/>
                    </a:lnTo>
                    <a:lnTo>
                      <a:pt x="9" y="2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5" name="Freeform 11350">
                <a:extLst>
                  <a:ext uri="{FF2B5EF4-FFF2-40B4-BE49-F238E27FC236}">
                    <a16:creationId xmlns:a16="http://schemas.microsoft.com/office/drawing/2014/main" id="{AA3379A8-46F5-4816-9C95-435194303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659"/>
                <a:ext cx="11" cy="137"/>
              </a:xfrm>
              <a:custGeom>
                <a:avLst/>
                <a:gdLst>
                  <a:gd name="T0" fmla="*/ 3 w 11"/>
                  <a:gd name="T1" fmla="*/ 0 h 137"/>
                  <a:gd name="T2" fmla="*/ 3 w 11"/>
                  <a:gd name="T3" fmla="*/ 0 h 137"/>
                  <a:gd name="T4" fmla="*/ 0 w 11"/>
                  <a:gd name="T5" fmla="*/ 8 h 137"/>
                  <a:gd name="T6" fmla="*/ 0 w 11"/>
                  <a:gd name="T7" fmla="*/ 17 h 137"/>
                  <a:gd name="T8" fmla="*/ 0 w 11"/>
                  <a:gd name="T9" fmla="*/ 26 h 137"/>
                  <a:gd name="T10" fmla="*/ 3 w 11"/>
                  <a:gd name="T11" fmla="*/ 35 h 137"/>
                  <a:gd name="T12" fmla="*/ 3 w 11"/>
                  <a:gd name="T13" fmla="*/ 35 h 137"/>
                  <a:gd name="T14" fmla="*/ 3 w 11"/>
                  <a:gd name="T15" fmla="*/ 44 h 137"/>
                  <a:gd name="T16" fmla="*/ 3 w 11"/>
                  <a:gd name="T17" fmla="*/ 53 h 137"/>
                  <a:gd name="T18" fmla="*/ 2 w 11"/>
                  <a:gd name="T19" fmla="*/ 72 h 137"/>
                  <a:gd name="T20" fmla="*/ 2 w 11"/>
                  <a:gd name="T21" fmla="*/ 72 h 137"/>
                  <a:gd name="T22" fmla="*/ 0 w 11"/>
                  <a:gd name="T23" fmla="*/ 89 h 137"/>
                  <a:gd name="T24" fmla="*/ 2 w 11"/>
                  <a:gd name="T25" fmla="*/ 105 h 137"/>
                  <a:gd name="T26" fmla="*/ 5 w 11"/>
                  <a:gd name="T27" fmla="*/ 122 h 137"/>
                  <a:gd name="T28" fmla="*/ 11 w 11"/>
                  <a:gd name="T29" fmla="*/ 137 h 1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" h="137">
                    <a:moveTo>
                      <a:pt x="3" y="0"/>
                    </a:moveTo>
                    <a:lnTo>
                      <a:pt x="3" y="0"/>
                    </a:lnTo>
                    <a:lnTo>
                      <a:pt x="0" y="8"/>
                    </a:lnTo>
                    <a:lnTo>
                      <a:pt x="0" y="17"/>
                    </a:lnTo>
                    <a:lnTo>
                      <a:pt x="0" y="26"/>
                    </a:lnTo>
                    <a:lnTo>
                      <a:pt x="3" y="35"/>
                    </a:lnTo>
                    <a:lnTo>
                      <a:pt x="3" y="44"/>
                    </a:lnTo>
                    <a:lnTo>
                      <a:pt x="3" y="53"/>
                    </a:lnTo>
                    <a:lnTo>
                      <a:pt x="2" y="72"/>
                    </a:lnTo>
                    <a:lnTo>
                      <a:pt x="0" y="89"/>
                    </a:lnTo>
                    <a:lnTo>
                      <a:pt x="2" y="105"/>
                    </a:lnTo>
                    <a:lnTo>
                      <a:pt x="5" y="122"/>
                    </a:lnTo>
                    <a:lnTo>
                      <a:pt x="11" y="13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6" name="Freeform 11351">
                <a:extLst>
                  <a:ext uri="{FF2B5EF4-FFF2-40B4-BE49-F238E27FC236}">
                    <a16:creationId xmlns:a16="http://schemas.microsoft.com/office/drawing/2014/main" id="{51D51F53-3F84-4D25-8D8C-E74296A37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2739"/>
                <a:ext cx="43" cy="16"/>
              </a:xfrm>
              <a:custGeom>
                <a:avLst/>
                <a:gdLst>
                  <a:gd name="T0" fmla="*/ 0 w 43"/>
                  <a:gd name="T1" fmla="*/ 0 h 16"/>
                  <a:gd name="T2" fmla="*/ 0 w 43"/>
                  <a:gd name="T3" fmla="*/ 0 h 16"/>
                  <a:gd name="T4" fmla="*/ 10 w 43"/>
                  <a:gd name="T5" fmla="*/ 6 h 16"/>
                  <a:gd name="T6" fmla="*/ 21 w 43"/>
                  <a:gd name="T7" fmla="*/ 10 h 16"/>
                  <a:gd name="T8" fmla="*/ 31 w 43"/>
                  <a:gd name="T9" fmla="*/ 15 h 16"/>
                  <a:gd name="T10" fmla="*/ 37 w 43"/>
                  <a:gd name="T11" fmla="*/ 16 h 16"/>
                  <a:gd name="T12" fmla="*/ 43 w 43"/>
                  <a:gd name="T13" fmla="*/ 1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6">
                    <a:moveTo>
                      <a:pt x="0" y="0"/>
                    </a:moveTo>
                    <a:lnTo>
                      <a:pt x="0" y="0"/>
                    </a:lnTo>
                    <a:lnTo>
                      <a:pt x="10" y="6"/>
                    </a:lnTo>
                    <a:lnTo>
                      <a:pt x="21" y="10"/>
                    </a:lnTo>
                    <a:lnTo>
                      <a:pt x="31" y="15"/>
                    </a:lnTo>
                    <a:lnTo>
                      <a:pt x="37" y="16"/>
                    </a:lnTo>
                    <a:lnTo>
                      <a:pt x="43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7" name="Freeform 11352">
                <a:extLst>
                  <a:ext uri="{FF2B5EF4-FFF2-40B4-BE49-F238E27FC236}">
                    <a16:creationId xmlns:a16="http://schemas.microsoft.com/office/drawing/2014/main" id="{D96A6FBD-57B0-41EF-9F26-EC4518B34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701"/>
                <a:ext cx="36" cy="38"/>
              </a:xfrm>
              <a:custGeom>
                <a:avLst/>
                <a:gdLst>
                  <a:gd name="T0" fmla="*/ 36 w 36"/>
                  <a:gd name="T1" fmla="*/ 0 h 38"/>
                  <a:gd name="T2" fmla="*/ 36 w 36"/>
                  <a:gd name="T3" fmla="*/ 0 h 38"/>
                  <a:gd name="T4" fmla="*/ 33 w 36"/>
                  <a:gd name="T5" fmla="*/ 6 h 38"/>
                  <a:gd name="T6" fmla="*/ 31 w 36"/>
                  <a:gd name="T7" fmla="*/ 12 h 38"/>
                  <a:gd name="T8" fmla="*/ 31 w 36"/>
                  <a:gd name="T9" fmla="*/ 12 h 38"/>
                  <a:gd name="T10" fmla="*/ 30 w 36"/>
                  <a:gd name="T11" fmla="*/ 17 h 38"/>
                  <a:gd name="T12" fmla="*/ 27 w 36"/>
                  <a:gd name="T13" fmla="*/ 20 h 38"/>
                  <a:gd name="T14" fmla="*/ 19 w 36"/>
                  <a:gd name="T15" fmla="*/ 27 h 38"/>
                  <a:gd name="T16" fmla="*/ 19 w 36"/>
                  <a:gd name="T17" fmla="*/ 27 h 38"/>
                  <a:gd name="T18" fmla="*/ 0 w 36"/>
                  <a:gd name="T19" fmla="*/ 38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38">
                    <a:moveTo>
                      <a:pt x="36" y="0"/>
                    </a:moveTo>
                    <a:lnTo>
                      <a:pt x="36" y="0"/>
                    </a:lnTo>
                    <a:lnTo>
                      <a:pt x="33" y="6"/>
                    </a:lnTo>
                    <a:lnTo>
                      <a:pt x="31" y="12"/>
                    </a:lnTo>
                    <a:lnTo>
                      <a:pt x="30" y="17"/>
                    </a:lnTo>
                    <a:lnTo>
                      <a:pt x="27" y="20"/>
                    </a:lnTo>
                    <a:lnTo>
                      <a:pt x="19" y="27"/>
                    </a:lnTo>
                    <a:lnTo>
                      <a:pt x="0" y="3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8" name="Freeform 11353">
                <a:extLst>
                  <a:ext uri="{FF2B5EF4-FFF2-40B4-BE49-F238E27FC236}">
                    <a16:creationId xmlns:a16="http://schemas.microsoft.com/office/drawing/2014/main" id="{01041895-6C38-4CCE-AB43-88E801FF4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769"/>
                <a:ext cx="24" cy="7"/>
              </a:xfrm>
              <a:custGeom>
                <a:avLst/>
                <a:gdLst>
                  <a:gd name="T0" fmla="*/ 24 w 24"/>
                  <a:gd name="T1" fmla="*/ 7 h 7"/>
                  <a:gd name="T2" fmla="*/ 24 w 24"/>
                  <a:gd name="T3" fmla="*/ 7 h 7"/>
                  <a:gd name="T4" fmla="*/ 17 w 24"/>
                  <a:gd name="T5" fmla="*/ 7 h 7"/>
                  <a:gd name="T6" fmla="*/ 11 w 24"/>
                  <a:gd name="T7" fmla="*/ 6 h 7"/>
                  <a:gd name="T8" fmla="*/ 5 w 24"/>
                  <a:gd name="T9" fmla="*/ 3 h 7"/>
                  <a:gd name="T10" fmla="*/ 0 w 24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7">
                    <a:moveTo>
                      <a:pt x="24" y="7"/>
                    </a:moveTo>
                    <a:lnTo>
                      <a:pt x="24" y="7"/>
                    </a:lnTo>
                    <a:lnTo>
                      <a:pt x="17" y="7"/>
                    </a:lnTo>
                    <a:lnTo>
                      <a:pt x="11" y="6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9" name="Freeform 11354">
                <a:extLst>
                  <a:ext uri="{FF2B5EF4-FFF2-40B4-BE49-F238E27FC236}">
                    <a16:creationId xmlns:a16="http://schemas.microsoft.com/office/drawing/2014/main" id="{25F52439-956B-4B4E-AE3E-539D80CFE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2716"/>
                <a:ext cx="19" cy="11"/>
              </a:xfrm>
              <a:custGeom>
                <a:avLst/>
                <a:gdLst>
                  <a:gd name="T0" fmla="*/ 19 w 19"/>
                  <a:gd name="T1" fmla="*/ 0 h 11"/>
                  <a:gd name="T2" fmla="*/ 19 w 19"/>
                  <a:gd name="T3" fmla="*/ 0 h 11"/>
                  <a:gd name="T4" fmla="*/ 13 w 19"/>
                  <a:gd name="T5" fmla="*/ 2 h 11"/>
                  <a:gd name="T6" fmla="*/ 9 w 19"/>
                  <a:gd name="T7" fmla="*/ 5 h 11"/>
                  <a:gd name="T8" fmla="*/ 0 w 19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19" y="0"/>
                    </a:moveTo>
                    <a:lnTo>
                      <a:pt x="19" y="0"/>
                    </a:lnTo>
                    <a:lnTo>
                      <a:pt x="13" y="2"/>
                    </a:lnTo>
                    <a:lnTo>
                      <a:pt x="9" y="5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0" name="Freeform 11355">
                <a:extLst>
                  <a:ext uri="{FF2B5EF4-FFF2-40B4-BE49-F238E27FC236}">
                    <a16:creationId xmlns:a16="http://schemas.microsoft.com/office/drawing/2014/main" id="{72E25952-F249-4ECC-8481-AA9E710FD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659"/>
                <a:ext cx="43" cy="12"/>
              </a:xfrm>
              <a:custGeom>
                <a:avLst/>
                <a:gdLst>
                  <a:gd name="T0" fmla="*/ 43 w 43"/>
                  <a:gd name="T1" fmla="*/ 12 h 12"/>
                  <a:gd name="T2" fmla="*/ 43 w 43"/>
                  <a:gd name="T3" fmla="*/ 12 h 12"/>
                  <a:gd name="T4" fmla="*/ 34 w 43"/>
                  <a:gd name="T5" fmla="*/ 11 h 12"/>
                  <a:gd name="T6" fmla="*/ 19 w 43"/>
                  <a:gd name="T7" fmla="*/ 9 h 12"/>
                  <a:gd name="T8" fmla="*/ 6 w 43"/>
                  <a:gd name="T9" fmla="*/ 6 h 12"/>
                  <a:gd name="T10" fmla="*/ 1 w 43"/>
                  <a:gd name="T11" fmla="*/ 3 h 12"/>
                  <a:gd name="T12" fmla="*/ 0 w 43"/>
                  <a:gd name="T13" fmla="*/ 2 h 12"/>
                  <a:gd name="T14" fmla="*/ 0 w 43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12">
                    <a:moveTo>
                      <a:pt x="43" y="12"/>
                    </a:moveTo>
                    <a:lnTo>
                      <a:pt x="43" y="12"/>
                    </a:lnTo>
                    <a:lnTo>
                      <a:pt x="34" y="11"/>
                    </a:lnTo>
                    <a:lnTo>
                      <a:pt x="19" y="9"/>
                    </a:lnTo>
                    <a:lnTo>
                      <a:pt x="6" y="6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1" name="Freeform 11356">
                <a:extLst>
                  <a:ext uri="{FF2B5EF4-FFF2-40B4-BE49-F238E27FC236}">
                    <a16:creationId xmlns:a16="http://schemas.microsoft.com/office/drawing/2014/main" id="{034FB885-D134-4755-AF3B-1DDEF53F6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532"/>
                <a:ext cx="24" cy="79"/>
              </a:xfrm>
              <a:custGeom>
                <a:avLst/>
                <a:gdLst>
                  <a:gd name="T0" fmla="*/ 0 w 24"/>
                  <a:gd name="T1" fmla="*/ 0 h 79"/>
                  <a:gd name="T2" fmla="*/ 0 w 24"/>
                  <a:gd name="T3" fmla="*/ 0 h 79"/>
                  <a:gd name="T4" fmla="*/ 6 w 24"/>
                  <a:gd name="T5" fmla="*/ 9 h 79"/>
                  <a:gd name="T6" fmla="*/ 12 w 24"/>
                  <a:gd name="T7" fmla="*/ 19 h 79"/>
                  <a:gd name="T8" fmla="*/ 16 w 24"/>
                  <a:gd name="T9" fmla="*/ 31 h 79"/>
                  <a:gd name="T10" fmla="*/ 19 w 24"/>
                  <a:gd name="T11" fmla="*/ 42 h 79"/>
                  <a:gd name="T12" fmla="*/ 19 w 24"/>
                  <a:gd name="T13" fmla="*/ 42 h 79"/>
                  <a:gd name="T14" fmla="*/ 21 w 24"/>
                  <a:gd name="T15" fmla="*/ 54 h 79"/>
                  <a:gd name="T16" fmla="*/ 22 w 24"/>
                  <a:gd name="T17" fmla="*/ 67 h 79"/>
                  <a:gd name="T18" fmla="*/ 22 w 24"/>
                  <a:gd name="T19" fmla="*/ 67 h 79"/>
                  <a:gd name="T20" fmla="*/ 24 w 24"/>
                  <a:gd name="T21" fmla="*/ 73 h 79"/>
                  <a:gd name="T22" fmla="*/ 24 w 24"/>
                  <a:gd name="T23" fmla="*/ 79 h 7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79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2" y="19"/>
                    </a:lnTo>
                    <a:lnTo>
                      <a:pt x="16" y="31"/>
                    </a:lnTo>
                    <a:lnTo>
                      <a:pt x="19" y="42"/>
                    </a:lnTo>
                    <a:lnTo>
                      <a:pt x="21" y="54"/>
                    </a:lnTo>
                    <a:lnTo>
                      <a:pt x="22" y="67"/>
                    </a:lnTo>
                    <a:lnTo>
                      <a:pt x="24" y="73"/>
                    </a:lnTo>
                    <a:lnTo>
                      <a:pt x="24" y="7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2" name="Freeform 11357">
                <a:extLst>
                  <a:ext uri="{FF2B5EF4-FFF2-40B4-BE49-F238E27FC236}">
                    <a16:creationId xmlns:a16="http://schemas.microsoft.com/office/drawing/2014/main" id="{929E7D78-76E9-4A35-BBFC-621978BFD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575"/>
                <a:ext cx="95" cy="41"/>
              </a:xfrm>
              <a:custGeom>
                <a:avLst/>
                <a:gdLst>
                  <a:gd name="T0" fmla="*/ 95 w 95"/>
                  <a:gd name="T1" fmla="*/ 3 h 41"/>
                  <a:gd name="T2" fmla="*/ 95 w 95"/>
                  <a:gd name="T3" fmla="*/ 3 h 41"/>
                  <a:gd name="T4" fmla="*/ 84 w 95"/>
                  <a:gd name="T5" fmla="*/ 2 h 41"/>
                  <a:gd name="T6" fmla="*/ 72 w 95"/>
                  <a:gd name="T7" fmla="*/ 0 h 41"/>
                  <a:gd name="T8" fmla="*/ 68 w 95"/>
                  <a:gd name="T9" fmla="*/ 2 h 41"/>
                  <a:gd name="T10" fmla="*/ 62 w 95"/>
                  <a:gd name="T11" fmla="*/ 3 h 41"/>
                  <a:gd name="T12" fmla="*/ 59 w 95"/>
                  <a:gd name="T13" fmla="*/ 8 h 41"/>
                  <a:gd name="T14" fmla="*/ 57 w 95"/>
                  <a:gd name="T15" fmla="*/ 14 h 41"/>
                  <a:gd name="T16" fmla="*/ 57 w 95"/>
                  <a:gd name="T17" fmla="*/ 14 h 41"/>
                  <a:gd name="T18" fmla="*/ 45 w 95"/>
                  <a:gd name="T19" fmla="*/ 14 h 41"/>
                  <a:gd name="T20" fmla="*/ 35 w 95"/>
                  <a:gd name="T21" fmla="*/ 15 h 41"/>
                  <a:gd name="T22" fmla="*/ 24 w 95"/>
                  <a:gd name="T23" fmla="*/ 18 h 41"/>
                  <a:gd name="T24" fmla="*/ 15 w 95"/>
                  <a:gd name="T25" fmla="*/ 24 h 41"/>
                  <a:gd name="T26" fmla="*/ 15 w 95"/>
                  <a:gd name="T27" fmla="*/ 24 h 41"/>
                  <a:gd name="T28" fmla="*/ 5 w 95"/>
                  <a:gd name="T29" fmla="*/ 30 h 41"/>
                  <a:gd name="T30" fmla="*/ 2 w 95"/>
                  <a:gd name="T31" fmla="*/ 36 h 41"/>
                  <a:gd name="T32" fmla="*/ 0 w 95"/>
                  <a:gd name="T33" fmla="*/ 41 h 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" h="41">
                    <a:moveTo>
                      <a:pt x="95" y="3"/>
                    </a:moveTo>
                    <a:lnTo>
                      <a:pt x="95" y="3"/>
                    </a:lnTo>
                    <a:lnTo>
                      <a:pt x="84" y="2"/>
                    </a:lnTo>
                    <a:lnTo>
                      <a:pt x="72" y="0"/>
                    </a:lnTo>
                    <a:lnTo>
                      <a:pt x="68" y="2"/>
                    </a:lnTo>
                    <a:lnTo>
                      <a:pt x="62" y="3"/>
                    </a:lnTo>
                    <a:lnTo>
                      <a:pt x="59" y="8"/>
                    </a:lnTo>
                    <a:lnTo>
                      <a:pt x="57" y="14"/>
                    </a:lnTo>
                    <a:lnTo>
                      <a:pt x="45" y="14"/>
                    </a:lnTo>
                    <a:lnTo>
                      <a:pt x="35" y="15"/>
                    </a:lnTo>
                    <a:lnTo>
                      <a:pt x="24" y="18"/>
                    </a:lnTo>
                    <a:lnTo>
                      <a:pt x="15" y="24"/>
                    </a:lnTo>
                    <a:lnTo>
                      <a:pt x="5" y="30"/>
                    </a:lnTo>
                    <a:lnTo>
                      <a:pt x="2" y="36"/>
                    </a:lnTo>
                    <a:lnTo>
                      <a:pt x="0" y="4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3" name="Freeform 11358">
                <a:extLst>
                  <a:ext uri="{FF2B5EF4-FFF2-40B4-BE49-F238E27FC236}">
                    <a16:creationId xmlns:a16="http://schemas.microsoft.com/office/drawing/2014/main" id="{5F9DAA9E-48E0-4ADD-AAD6-54691FECC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553"/>
                <a:ext cx="27" cy="46"/>
              </a:xfrm>
              <a:custGeom>
                <a:avLst/>
                <a:gdLst>
                  <a:gd name="T0" fmla="*/ 27 w 27"/>
                  <a:gd name="T1" fmla="*/ 46 h 46"/>
                  <a:gd name="T2" fmla="*/ 27 w 27"/>
                  <a:gd name="T3" fmla="*/ 46 h 46"/>
                  <a:gd name="T4" fmla="*/ 21 w 27"/>
                  <a:gd name="T5" fmla="*/ 43 h 46"/>
                  <a:gd name="T6" fmla="*/ 17 w 27"/>
                  <a:gd name="T7" fmla="*/ 40 h 46"/>
                  <a:gd name="T8" fmla="*/ 12 w 27"/>
                  <a:gd name="T9" fmla="*/ 34 h 46"/>
                  <a:gd name="T10" fmla="*/ 8 w 27"/>
                  <a:gd name="T11" fmla="*/ 27 h 46"/>
                  <a:gd name="T12" fmla="*/ 2 w 27"/>
                  <a:gd name="T13" fmla="*/ 12 h 46"/>
                  <a:gd name="T14" fmla="*/ 0 w 27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6">
                    <a:moveTo>
                      <a:pt x="27" y="46"/>
                    </a:moveTo>
                    <a:lnTo>
                      <a:pt x="27" y="46"/>
                    </a:lnTo>
                    <a:lnTo>
                      <a:pt x="21" y="43"/>
                    </a:lnTo>
                    <a:lnTo>
                      <a:pt x="17" y="40"/>
                    </a:lnTo>
                    <a:lnTo>
                      <a:pt x="12" y="34"/>
                    </a:lnTo>
                    <a:lnTo>
                      <a:pt x="8" y="27"/>
                    </a:lnTo>
                    <a:lnTo>
                      <a:pt x="2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4" name="Freeform 11359">
                <a:extLst>
                  <a:ext uri="{FF2B5EF4-FFF2-40B4-BE49-F238E27FC236}">
                    <a16:creationId xmlns:a16="http://schemas.microsoft.com/office/drawing/2014/main" id="{9F7C271F-A36D-47EF-AB35-B1EBCF042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580"/>
                <a:ext cx="25" cy="15"/>
              </a:xfrm>
              <a:custGeom>
                <a:avLst/>
                <a:gdLst>
                  <a:gd name="T0" fmla="*/ 25 w 25"/>
                  <a:gd name="T1" fmla="*/ 0 h 15"/>
                  <a:gd name="T2" fmla="*/ 25 w 25"/>
                  <a:gd name="T3" fmla="*/ 0 h 15"/>
                  <a:gd name="T4" fmla="*/ 18 w 25"/>
                  <a:gd name="T5" fmla="*/ 0 h 15"/>
                  <a:gd name="T6" fmla="*/ 10 w 25"/>
                  <a:gd name="T7" fmla="*/ 3 h 15"/>
                  <a:gd name="T8" fmla="*/ 4 w 25"/>
                  <a:gd name="T9" fmla="*/ 7 h 15"/>
                  <a:gd name="T10" fmla="*/ 1 w 25"/>
                  <a:gd name="T11" fmla="*/ 10 h 15"/>
                  <a:gd name="T12" fmla="*/ 0 w 2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5">
                    <a:moveTo>
                      <a:pt x="25" y="0"/>
                    </a:moveTo>
                    <a:lnTo>
                      <a:pt x="25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4" y="7"/>
                    </a:lnTo>
                    <a:lnTo>
                      <a:pt x="1" y="10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5" name="Freeform 11360">
                <a:extLst>
                  <a:ext uri="{FF2B5EF4-FFF2-40B4-BE49-F238E27FC236}">
                    <a16:creationId xmlns:a16="http://schemas.microsoft.com/office/drawing/2014/main" id="{E2A47E36-E906-4D19-83D3-DCB306D2B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551"/>
                <a:ext cx="18" cy="39"/>
              </a:xfrm>
              <a:custGeom>
                <a:avLst/>
                <a:gdLst>
                  <a:gd name="T0" fmla="*/ 18 w 18"/>
                  <a:gd name="T1" fmla="*/ 0 h 39"/>
                  <a:gd name="T2" fmla="*/ 18 w 18"/>
                  <a:gd name="T3" fmla="*/ 0 h 39"/>
                  <a:gd name="T4" fmla="*/ 14 w 18"/>
                  <a:gd name="T5" fmla="*/ 3 h 39"/>
                  <a:gd name="T6" fmla="*/ 9 w 18"/>
                  <a:gd name="T7" fmla="*/ 8 h 39"/>
                  <a:gd name="T8" fmla="*/ 6 w 18"/>
                  <a:gd name="T9" fmla="*/ 12 h 39"/>
                  <a:gd name="T10" fmla="*/ 3 w 18"/>
                  <a:gd name="T11" fmla="*/ 17 h 39"/>
                  <a:gd name="T12" fmla="*/ 2 w 18"/>
                  <a:gd name="T13" fmla="*/ 23 h 39"/>
                  <a:gd name="T14" fmla="*/ 0 w 18"/>
                  <a:gd name="T15" fmla="*/ 29 h 39"/>
                  <a:gd name="T16" fmla="*/ 2 w 18"/>
                  <a:gd name="T17" fmla="*/ 35 h 39"/>
                  <a:gd name="T18" fmla="*/ 3 w 18"/>
                  <a:gd name="T19" fmla="*/ 39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39">
                    <a:moveTo>
                      <a:pt x="18" y="0"/>
                    </a:moveTo>
                    <a:lnTo>
                      <a:pt x="18" y="0"/>
                    </a:lnTo>
                    <a:lnTo>
                      <a:pt x="14" y="3"/>
                    </a:lnTo>
                    <a:lnTo>
                      <a:pt x="9" y="8"/>
                    </a:lnTo>
                    <a:lnTo>
                      <a:pt x="6" y="12"/>
                    </a:lnTo>
                    <a:lnTo>
                      <a:pt x="3" y="17"/>
                    </a:lnTo>
                    <a:lnTo>
                      <a:pt x="2" y="23"/>
                    </a:lnTo>
                    <a:lnTo>
                      <a:pt x="0" y="29"/>
                    </a:lnTo>
                    <a:lnTo>
                      <a:pt x="2" y="35"/>
                    </a:lnTo>
                    <a:lnTo>
                      <a:pt x="3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6" name="Freeform 11361">
                <a:extLst>
                  <a:ext uri="{FF2B5EF4-FFF2-40B4-BE49-F238E27FC236}">
                    <a16:creationId xmlns:a16="http://schemas.microsoft.com/office/drawing/2014/main" id="{F7F7823E-56D3-4A5F-801C-4CCEB8ABB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547"/>
                <a:ext cx="33" cy="19"/>
              </a:xfrm>
              <a:custGeom>
                <a:avLst/>
                <a:gdLst>
                  <a:gd name="T0" fmla="*/ 33 w 33"/>
                  <a:gd name="T1" fmla="*/ 19 h 19"/>
                  <a:gd name="T2" fmla="*/ 33 w 33"/>
                  <a:gd name="T3" fmla="*/ 19 h 19"/>
                  <a:gd name="T4" fmla="*/ 22 w 33"/>
                  <a:gd name="T5" fmla="*/ 18 h 19"/>
                  <a:gd name="T6" fmla="*/ 12 w 33"/>
                  <a:gd name="T7" fmla="*/ 13 h 19"/>
                  <a:gd name="T8" fmla="*/ 7 w 33"/>
                  <a:gd name="T9" fmla="*/ 10 h 19"/>
                  <a:gd name="T10" fmla="*/ 4 w 33"/>
                  <a:gd name="T11" fmla="*/ 7 h 19"/>
                  <a:gd name="T12" fmla="*/ 1 w 33"/>
                  <a:gd name="T13" fmla="*/ 4 h 19"/>
                  <a:gd name="T14" fmla="*/ 0 w 33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9">
                    <a:moveTo>
                      <a:pt x="33" y="19"/>
                    </a:moveTo>
                    <a:lnTo>
                      <a:pt x="33" y="19"/>
                    </a:lnTo>
                    <a:lnTo>
                      <a:pt x="22" y="18"/>
                    </a:lnTo>
                    <a:lnTo>
                      <a:pt x="12" y="13"/>
                    </a:lnTo>
                    <a:lnTo>
                      <a:pt x="7" y="10"/>
                    </a:lnTo>
                    <a:lnTo>
                      <a:pt x="4" y="7"/>
                    </a:lnTo>
                    <a:lnTo>
                      <a:pt x="1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7" name="Freeform 11362">
                <a:extLst>
                  <a:ext uri="{FF2B5EF4-FFF2-40B4-BE49-F238E27FC236}">
                    <a16:creationId xmlns:a16="http://schemas.microsoft.com/office/drawing/2014/main" id="{3FDD9DB1-CEC9-4E55-B170-BB2243104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539"/>
                <a:ext cx="26" cy="27"/>
              </a:xfrm>
              <a:custGeom>
                <a:avLst/>
                <a:gdLst>
                  <a:gd name="T0" fmla="*/ 26 w 26"/>
                  <a:gd name="T1" fmla="*/ 0 h 27"/>
                  <a:gd name="T2" fmla="*/ 26 w 26"/>
                  <a:gd name="T3" fmla="*/ 0 h 27"/>
                  <a:gd name="T4" fmla="*/ 17 w 26"/>
                  <a:gd name="T5" fmla="*/ 5 h 27"/>
                  <a:gd name="T6" fmla="*/ 9 w 26"/>
                  <a:gd name="T7" fmla="*/ 11 h 27"/>
                  <a:gd name="T8" fmla="*/ 3 w 26"/>
                  <a:gd name="T9" fmla="*/ 18 h 27"/>
                  <a:gd name="T10" fmla="*/ 2 w 26"/>
                  <a:gd name="T11" fmla="*/ 23 h 27"/>
                  <a:gd name="T12" fmla="*/ 0 w 26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7">
                    <a:moveTo>
                      <a:pt x="26" y="0"/>
                    </a:moveTo>
                    <a:lnTo>
                      <a:pt x="26" y="0"/>
                    </a:lnTo>
                    <a:lnTo>
                      <a:pt x="17" y="5"/>
                    </a:lnTo>
                    <a:lnTo>
                      <a:pt x="9" y="11"/>
                    </a:lnTo>
                    <a:lnTo>
                      <a:pt x="3" y="18"/>
                    </a:lnTo>
                    <a:lnTo>
                      <a:pt x="2" y="23"/>
                    </a:lnTo>
                    <a:lnTo>
                      <a:pt x="0" y="2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8" name="Freeform 11363">
                <a:extLst>
                  <a:ext uri="{FF2B5EF4-FFF2-40B4-BE49-F238E27FC236}">
                    <a16:creationId xmlns:a16="http://schemas.microsoft.com/office/drawing/2014/main" id="{E7998C7A-F64E-44F3-9930-41A376187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640"/>
                <a:ext cx="21" cy="54"/>
              </a:xfrm>
              <a:custGeom>
                <a:avLst/>
                <a:gdLst>
                  <a:gd name="T0" fmla="*/ 0 w 21"/>
                  <a:gd name="T1" fmla="*/ 0 h 54"/>
                  <a:gd name="T2" fmla="*/ 0 w 21"/>
                  <a:gd name="T3" fmla="*/ 0 h 54"/>
                  <a:gd name="T4" fmla="*/ 0 w 21"/>
                  <a:gd name="T5" fmla="*/ 6 h 54"/>
                  <a:gd name="T6" fmla="*/ 1 w 21"/>
                  <a:gd name="T7" fmla="*/ 13 h 54"/>
                  <a:gd name="T8" fmla="*/ 6 w 21"/>
                  <a:gd name="T9" fmla="*/ 28 h 54"/>
                  <a:gd name="T10" fmla="*/ 12 w 21"/>
                  <a:gd name="T11" fmla="*/ 43 h 54"/>
                  <a:gd name="T12" fmla="*/ 16 w 21"/>
                  <a:gd name="T13" fmla="*/ 49 h 54"/>
                  <a:gd name="T14" fmla="*/ 21 w 21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54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1" y="13"/>
                    </a:lnTo>
                    <a:lnTo>
                      <a:pt x="6" y="28"/>
                    </a:lnTo>
                    <a:lnTo>
                      <a:pt x="12" y="43"/>
                    </a:lnTo>
                    <a:lnTo>
                      <a:pt x="16" y="49"/>
                    </a:lnTo>
                    <a:lnTo>
                      <a:pt x="21" y="5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9" name="Freeform 11364">
                <a:extLst>
                  <a:ext uri="{FF2B5EF4-FFF2-40B4-BE49-F238E27FC236}">
                    <a16:creationId xmlns:a16="http://schemas.microsoft.com/office/drawing/2014/main" id="{3C3C9AC6-9604-4B15-B6EA-B0C454F9C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704"/>
                <a:ext cx="24" cy="42"/>
              </a:xfrm>
              <a:custGeom>
                <a:avLst/>
                <a:gdLst>
                  <a:gd name="T0" fmla="*/ 0 w 24"/>
                  <a:gd name="T1" fmla="*/ 0 h 42"/>
                  <a:gd name="T2" fmla="*/ 0 w 24"/>
                  <a:gd name="T3" fmla="*/ 0 h 42"/>
                  <a:gd name="T4" fmla="*/ 6 w 24"/>
                  <a:gd name="T5" fmla="*/ 9 h 42"/>
                  <a:gd name="T6" fmla="*/ 14 w 24"/>
                  <a:gd name="T7" fmla="*/ 20 h 42"/>
                  <a:gd name="T8" fmla="*/ 21 w 24"/>
                  <a:gd name="T9" fmla="*/ 30 h 42"/>
                  <a:gd name="T10" fmla="*/ 23 w 24"/>
                  <a:gd name="T11" fmla="*/ 36 h 42"/>
                  <a:gd name="T12" fmla="*/ 24 w 24"/>
                  <a:gd name="T13" fmla="*/ 4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4" y="20"/>
                    </a:lnTo>
                    <a:lnTo>
                      <a:pt x="21" y="30"/>
                    </a:lnTo>
                    <a:lnTo>
                      <a:pt x="23" y="36"/>
                    </a:lnTo>
                    <a:lnTo>
                      <a:pt x="24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0" name="Freeform 11365">
                <a:extLst>
                  <a:ext uri="{FF2B5EF4-FFF2-40B4-BE49-F238E27FC236}">
                    <a16:creationId xmlns:a16="http://schemas.microsoft.com/office/drawing/2014/main" id="{705F3357-6310-4F72-92B8-9B6E68B50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593"/>
                <a:ext cx="53" cy="11"/>
              </a:xfrm>
              <a:custGeom>
                <a:avLst/>
                <a:gdLst>
                  <a:gd name="T0" fmla="*/ 53 w 53"/>
                  <a:gd name="T1" fmla="*/ 11 h 11"/>
                  <a:gd name="T2" fmla="*/ 53 w 53"/>
                  <a:gd name="T3" fmla="*/ 11 h 11"/>
                  <a:gd name="T4" fmla="*/ 48 w 53"/>
                  <a:gd name="T5" fmla="*/ 8 h 11"/>
                  <a:gd name="T6" fmla="*/ 42 w 53"/>
                  <a:gd name="T7" fmla="*/ 5 h 11"/>
                  <a:gd name="T8" fmla="*/ 27 w 53"/>
                  <a:gd name="T9" fmla="*/ 2 h 11"/>
                  <a:gd name="T10" fmla="*/ 12 w 53"/>
                  <a:gd name="T11" fmla="*/ 0 h 11"/>
                  <a:gd name="T12" fmla="*/ 0 w 53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">
                    <a:moveTo>
                      <a:pt x="53" y="11"/>
                    </a:moveTo>
                    <a:lnTo>
                      <a:pt x="53" y="11"/>
                    </a:lnTo>
                    <a:lnTo>
                      <a:pt x="48" y="8"/>
                    </a:lnTo>
                    <a:lnTo>
                      <a:pt x="42" y="5"/>
                    </a:lnTo>
                    <a:lnTo>
                      <a:pt x="27" y="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1" name="Freeform 11366">
                <a:extLst>
                  <a:ext uri="{FF2B5EF4-FFF2-40B4-BE49-F238E27FC236}">
                    <a16:creationId xmlns:a16="http://schemas.microsoft.com/office/drawing/2014/main" id="{E29A335A-C481-424B-A20C-2A85D288E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505"/>
                <a:ext cx="29" cy="181"/>
              </a:xfrm>
              <a:custGeom>
                <a:avLst/>
                <a:gdLst>
                  <a:gd name="T0" fmla="*/ 0 w 29"/>
                  <a:gd name="T1" fmla="*/ 0 h 181"/>
                  <a:gd name="T2" fmla="*/ 0 w 29"/>
                  <a:gd name="T3" fmla="*/ 0 h 181"/>
                  <a:gd name="T4" fmla="*/ 3 w 29"/>
                  <a:gd name="T5" fmla="*/ 9 h 181"/>
                  <a:gd name="T6" fmla="*/ 5 w 29"/>
                  <a:gd name="T7" fmla="*/ 18 h 181"/>
                  <a:gd name="T8" fmla="*/ 6 w 29"/>
                  <a:gd name="T9" fmla="*/ 34 h 181"/>
                  <a:gd name="T10" fmla="*/ 6 w 29"/>
                  <a:gd name="T11" fmla="*/ 34 h 181"/>
                  <a:gd name="T12" fmla="*/ 8 w 29"/>
                  <a:gd name="T13" fmla="*/ 51 h 181"/>
                  <a:gd name="T14" fmla="*/ 8 w 29"/>
                  <a:gd name="T15" fmla="*/ 67 h 181"/>
                  <a:gd name="T16" fmla="*/ 8 w 29"/>
                  <a:gd name="T17" fmla="*/ 84 h 181"/>
                  <a:gd name="T18" fmla="*/ 11 w 29"/>
                  <a:gd name="T19" fmla="*/ 100 h 181"/>
                  <a:gd name="T20" fmla="*/ 11 w 29"/>
                  <a:gd name="T21" fmla="*/ 100 h 181"/>
                  <a:gd name="T22" fmla="*/ 14 w 29"/>
                  <a:gd name="T23" fmla="*/ 114 h 181"/>
                  <a:gd name="T24" fmla="*/ 18 w 29"/>
                  <a:gd name="T25" fmla="*/ 126 h 181"/>
                  <a:gd name="T26" fmla="*/ 23 w 29"/>
                  <a:gd name="T27" fmla="*/ 139 h 181"/>
                  <a:gd name="T28" fmla="*/ 26 w 29"/>
                  <a:gd name="T29" fmla="*/ 153 h 181"/>
                  <a:gd name="T30" fmla="*/ 26 w 29"/>
                  <a:gd name="T31" fmla="*/ 153 h 181"/>
                  <a:gd name="T32" fmla="*/ 27 w 29"/>
                  <a:gd name="T33" fmla="*/ 168 h 181"/>
                  <a:gd name="T34" fmla="*/ 29 w 29"/>
                  <a:gd name="T35" fmla="*/ 181 h 1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" h="181">
                    <a:moveTo>
                      <a:pt x="0" y="0"/>
                    </a:moveTo>
                    <a:lnTo>
                      <a:pt x="0" y="0"/>
                    </a:lnTo>
                    <a:lnTo>
                      <a:pt x="3" y="9"/>
                    </a:lnTo>
                    <a:lnTo>
                      <a:pt x="5" y="18"/>
                    </a:lnTo>
                    <a:lnTo>
                      <a:pt x="6" y="34"/>
                    </a:lnTo>
                    <a:lnTo>
                      <a:pt x="8" y="51"/>
                    </a:lnTo>
                    <a:lnTo>
                      <a:pt x="8" y="67"/>
                    </a:lnTo>
                    <a:lnTo>
                      <a:pt x="8" y="84"/>
                    </a:lnTo>
                    <a:lnTo>
                      <a:pt x="11" y="100"/>
                    </a:lnTo>
                    <a:lnTo>
                      <a:pt x="14" y="114"/>
                    </a:lnTo>
                    <a:lnTo>
                      <a:pt x="18" y="126"/>
                    </a:lnTo>
                    <a:lnTo>
                      <a:pt x="23" y="139"/>
                    </a:lnTo>
                    <a:lnTo>
                      <a:pt x="26" y="153"/>
                    </a:lnTo>
                    <a:lnTo>
                      <a:pt x="27" y="168"/>
                    </a:lnTo>
                    <a:lnTo>
                      <a:pt x="29" y="18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2" name="Freeform 11367">
                <a:extLst>
                  <a:ext uri="{FF2B5EF4-FFF2-40B4-BE49-F238E27FC236}">
                    <a16:creationId xmlns:a16="http://schemas.microsoft.com/office/drawing/2014/main" id="{8D9E430D-6A0E-4C89-8B16-21474DA68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589"/>
                <a:ext cx="54" cy="39"/>
              </a:xfrm>
              <a:custGeom>
                <a:avLst/>
                <a:gdLst>
                  <a:gd name="T0" fmla="*/ 54 w 54"/>
                  <a:gd name="T1" fmla="*/ 0 h 39"/>
                  <a:gd name="T2" fmla="*/ 54 w 54"/>
                  <a:gd name="T3" fmla="*/ 0 h 39"/>
                  <a:gd name="T4" fmla="*/ 54 w 54"/>
                  <a:gd name="T5" fmla="*/ 4 h 39"/>
                  <a:gd name="T6" fmla="*/ 52 w 54"/>
                  <a:gd name="T7" fmla="*/ 7 h 39"/>
                  <a:gd name="T8" fmla="*/ 48 w 54"/>
                  <a:gd name="T9" fmla="*/ 12 h 39"/>
                  <a:gd name="T10" fmla="*/ 39 w 54"/>
                  <a:gd name="T11" fmla="*/ 16 h 39"/>
                  <a:gd name="T12" fmla="*/ 30 w 54"/>
                  <a:gd name="T13" fmla="*/ 19 h 39"/>
                  <a:gd name="T14" fmla="*/ 19 w 54"/>
                  <a:gd name="T15" fmla="*/ 24 h 39"/>
                  <a:gd name="T16" fmla="*/ 10 w 54"/>
                  <a:gd name="T17" fmla="*/ 27 h 39"/>
                  <a:gd name="T18" fmla="*/ 3 w 54"/>
                  <a:gd name="T19" fmla="*/ 33 h 39"/>
                  <a:gd name="T20" fmla="*/ 1 w 54"/>
                  <a:gd name="T21" fmla="*/ 36 h 39"/>
                  <a:gd name="T22" fmla="*/ 0 w 54"/>
                  <a:gd name="T23" fmla="*/ 39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39">
                    <a:moveTo>
                      <a:pt x="54" y="0"/>
                    </a:moveTo>
                    <a:lnTo>
                      <a:pt x="54" y="0"/>
                    </a:lnTo>
                    <a:lnTo>
                      <a:pt x="54" y="4"/>
                    </a:lnTo>
                    <a:lnTo>
                      <a:pt x="52" y="7"/>
                    </a:lnTo>
                    <a:lnTo>
                      <a:pt x="48" y="12"/>
                    </a:lnTo>
                    <a:lnTo>
                      <a:pt x="39" y="16"/>
                    </a:lnTo>
                    <a:lnTo>
                      <a:pt x="30" y="19"/>
                    </a:lnTo>
                    <a:lnTo>
                      <a:pt x="19" y="24"/>
                    </a:lnTo>
                    <a:lnTo>
                      <a:pt x="10" y="27"/>
                    </a:lnTo>
                    <a:lnTo>
                      <a:pt x="3" y="33"/>
                    </a:lnTo>
                    <a:lnTo>
                      <a:pt x="1" y="36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3" name="Freeform 11368">
                <a:extLst>
                  <a:ext uri="{FF2B5EF4-FFF2-40B4-BE49-F238E27FC236}">
                    <a16:creationId xmlns:a16="http://schemas.microsoft.com/office/drawing/2014/main" id="{FC7CA7D7-986C-4E9A-80D9-A99E0A2E2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527"/>
                <a:ext cx="48" cy="21"/>
              </a:xfrm>
              <a:custGeom>
                <a:avLst/>
                <a:gdLst>
                  <a:gd name="T0" fmla="*/ 48 w 48"/>
                  <a:gd name="T1" fmla="*/ 0 h 21"/>
                  <a:gd name="T2" fmla="*/ 48 w 48"/>
                  <a:gd name="T3" fmla="*/ 0 h 21"/>
                  <a:gd name="T4" fmla="*/ 46 w 48"/>
                  <a:gd name="T5" fmla="*/ 3 h 21"/>
                  <a:gd name="T6" fmla="*/ 43 w 48"/>
                  <a:gd name="T7" fmla="*/ 5 h 21"/>
                  <a:gd name="T8" fmla="*/ 34 w 48"/>
                  <a:gd name="T9" fmla="*/ 8 h 21"/>
                  <a:gd name="T10" fmla="*/ 16 w 48"/>
                  <a:gd name="T11" fmla="*/ 11 h 21"/>
                  <a:gd name="T12" fmla="*/ 16 w 48"/>
                  <a:gd name="T13" fmla="*/ 11 h 21"/>
                  <a:gd name="T14" fmla="*/ 9 w 48"/>
                  <a:gd name="T15" fmla="*/ 15 h 21"/>
                  <a:gd name="T16" fmla="*/ 0 w 48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1">
                    <a:moveTo>
                      <a:pt x="48" y="0"/>
                    </a:moveTo>
                    <a:lnTo>
                      <a:pt x="48" y="0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34" y="8"/>
                    </a:lnTo>
                    <a:lnTo>
                      <a:pt x="16" y="11"/>
                    </a:lnTo>
                    <a:lnTo>
                      <a:pt x="9" y="15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4" name="Freeform 11369">
                <a:extLst>
                  <a:ext uri="{FF2B5EF4-FFF2-40B4-BE49-F238E27FC236}">
                    <a16:creationId xmlns:a16="http://schemas.microsoft.com/office/drawing/2014/main" id="{D793B61C-22D9-4409-8B98-6159BE8D2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545"/>
                <a:ext cx="37" cy="8"/>
              </a:xfrm>
              <a:custGeom>
                <a:avLst/>
                <a:gdLst>
                  <a:gd name="T0" fmla="*/ 0 w 37"/>
                  <a:gd name="T1" fmla="*/ 0 h 8"/>
                  <a:gd name="T2" fmla="*/ 0 w 37"/>
                  <a:gd name="T3" fmla="*/ 0 h 8"/>
                  <a:gd name="T4" fmla="*/ 4 w 37"/>
                  <a:gd name="T5" fmla="*/ 3 h 8"/>
                  <a:gd name="T6" fmla="*/ 7 w 37"/>
                  <a:gd name="T7" fmla="*/ 6 h 8"/>
                  <a:gd name="T8" fmla="*/ 13 w 37"/>
                  <a:gd name="T9" fmla="*/ 6 h 8"/>
                  <a:gd name="T10" fmla="*/ 18 w 37"/>
                  <a:gd name="T11" fmla="*/ 8 h 8"/>
                  <a:gd name="T12" fmla="*/ 28 w 37"/>
                  <a:gd name="T13" fmla="*/ 6 h 8"/>
                  <a:gd name="T14" fmla="*/ 37 w 37"/>
                  <a:gd name="T15" fmla="*/ 5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7" y="6"/>
                    </a:lnTo>
                    <a:lnTo>
                      <a:pt x="13" y="6"/>
                    </a:lnTo>
                    <a:lnTo>
                      <a:pt x="18" y="8"/>
                    </a:lnTo>
                    <a:lnTo>
                      <a:pt x="28" y="6"/>
                    </a:lnTo>
                    <a:lnTo>
                      <a:pt x="37" y="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5" name="Freeform 11370">
                <a:extLst>
                  <a:ext uri="{FF2B5EF4-FFF2-40B4-BE49-F238E27FC236}">
                    <a16:creationId xmlns:a16="http://schemas.microsoft.com/office/drawing/2014/main" id="{54D6C71A-A66F-4B87-B4C6-EDBB58AE5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602"/>
                <a:ext cx="38" cy="14"/>
              </a:xfrm>
              <a:custGeom>
                <a:avLst/>
                <a:gdLst>
                  <a:gd name="T0" fmla="*/ 38 w 38"/>
                  <a:gd name="T1" fmla="*/ 0 h 14"/>
                  <a:gd name="T2" fmla="*/ 38 w 38"/>
                  <a:gd name="T3" fmla="*/ 0 h 14"/>
                  <a:gd name="T4" fmla="*/ 35 w 38"/>
                  <a:gd name="T5" fmla="*/ 5 h 14"/>
                  <a:gd name="T6" fmla="*/ 30 w 38"/>
                  <a:gd name="T7" fmla="*/ 6 h 14"/>
                  <a:gd name="T8" fmla="*/ 20 w 38"/>
                  <a:gd name="T9" fmla="*/ 8 h 14"/>
                  <a:gd name="T10" fmla="*/ 9 w 38"/>
                  <a:gd name="T11" fmla="*/ 9 h 14"/>
                  <a:gd name="T12" fmla="*/ 5 w 38"/>
                  <a:gd name="T13" fmla="*/ 11 h 14"/>
                  <a:gd name="T14" fmla="*/ 0 w 38"/>
                  <a:gd name="T15" fmla="*/ 14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4">
                    <a:moveTo>
                      <a:pt x="38" y="0"/>
                    </a:moveTo>
                    <a:lnTo>
                      <a:pt x="38" y="0"/>
                    </a:lnTo>
                    <a:lnTo>
                      <a:pt x="35" y="5"/>
                    </a:lnTo>
                    <a:lnTo>
                      <a:pt x="30" y="6"/>
                    </a:lnTo>
                    <a:lnTo>
                      <a:pt x="20" y="8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6" name="Freeform 11371">
                <a:extLst>
                  <a:ext uri="{FF2B5EF4-FFF2-40B4-BE49-F238E27FC236}">
                    <a16:creationId xmlns:a16="http://schemas.microsoft.com/office/drawing/2014/main" id="{6BE9C3B7-BD98-49C0-99CF-BB700EBF3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641"/>
                <a:ext cx="34" cy="29"/>
              </a:xfrm>
              <a:custGeom>
                <a:avLst/>
                <a:gdLst>
                  <a:gd name="T0" fmla="*/ 34 w 34"/>
                  <a:gd name="T1" fmla="*/ 0 h 29"/>
                  <a:gd name="T2" fmla="*/ 34 w 34"/>
                  <a:gd name="T3" fmla="*/ 0 h 29"/>
                  <a:gd name="T4" fmla="*/ 31 w 34"/>
                  <a:gd name="T5" fmla="*/ 3 h 29"/>
                  <a:gd name="T6" fmla="*/ 25 w 34"/>
                  <a:gd name="T7" fmla="*/ 6 h 29"/>
                  <a:gd name="T8" fmla="*/ 19 w 34"/>
                  <a:gd name="T9" fmla="*/ 9 h 29"/>
                  <a:gd name="T10" fmla="*/ 15 w 34"/>
                  <a:gd name="T11" fmla="*/ 12 h 29"/>
                  <a:gd name="T12" fmla="*/ 15 w 34"/>
                  <a:gd name="T13" fmla="*/ 12 h 29"/>
                  <a:gd name="T14" fmla="*/ 6 w 34"/>
                  <a:gd name="T15" fmla="*/ 20 h 29"/>
                  <a:gd name="T16" fmla="*/ 3 w 34"/>
                  <a:gd name="T17" fmla="*/ 24 h 29"/>
                  <a:gd name="T18" fmla="*/ 0 w 34"/>
                  <a:gd name="T19" fmla="*/ 29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29">
                    <a:moveTo>
                      <a:pt x="34" y="0"/>
                    </a:moveTo>
                    <a:lnTo>
                      <a:pt x="34" y="0"/>
                    </a:lnTo>
                    <a:lnTo>
                      <a:pt x="31" y="3"/>
                    </a:lnTo>
                    <a:lnTo>
                      <a:pt x="25" y="6"/>
                    </a:lnTo>
                    <a:lnTo>
                      <a:pt x="19" y="9"/>
                    </a:lnTo>
                    <a:lnTo>
                      <a:pt x="15" y="12"/>
                    </a:lnTo>
                    <a:lnTo>
                      <a:pt x="6" y="20"/>
                    </a:lnTo>
                    <a:lnTo>
                      <a:pt x="3" y="24"/>
                    </a:lnTo>
                    <a:lnTo>
                      <a:pt x="0" y="2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7" name="Freeform 11372">
                <a:extLst>
                  <a:ext uri="{FF2B5EF4-FFF2-40B4-BE49-F238E27FC236}">
                    <a16:creationId xmlns:a16="http://schemas.microsoft.com/office/drawing/2014/main" id="{B81F3FA9-43EF-45A8-B953-454BC426A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611"/>
                <a:ext cx="23" cy="45"/>
              </a:xfrm>
              <a:custGeom>
                <a:avLst/>
                <a:gdLst>
                  <a:gd name="T0" fmla="*/ 23 w 23"/>
                  <a:gd name="T1" fmla="*/ 45 h 45"/>
                  <a:gd name="T2" fmla="*/ 23 w 23"/>
                  <a:gd name="T3" fmla="*/ 45 h 45"/>
                  <a:gd name="T4" fmla="*/ 20 w 23"/>
                  <a:gd name="T5" fmla="*/ 36 h 45"/>
                  <a:gd name="T6" fmla="*/ 15 w 23"/>
                  <a:gd name="T7" fmla="*/ 29 h 45"/>
                  <a:gd name="T8" fmla="*/ 15 w 23"/>
                  <a:gd name="T9" fmla="*/ 29 h 45"/>
                  <a:gd name="T10" fmla="*/ 11 w 23"/>
                  <a:gd name="T11" fmla="*/ 23 h 45"/>
                  <a:gd name="T12" fmla="*/ 5 w 23"/>
                  <a:gd name="T13" fmla="*/ 18 h 45"/>
                  <a:gd name="T14" fmla="*/ 5 w 23"/>
                  <a:gd name="T15" fmla="*/ 18 h 45"/>
                  <a:gd name="T16" fmla="*/ 3 w 23"/>
                  <a:gd name="T17" fmla="*/ 14 h 45"/>
                  <a:gd name="T18" fmla="*/ 3 w 23"/>
                  <a:gd name="T19" fmla="*/ 9 h 45"/>
                  <a:gd name="T20" fmla="*/ 0 w 23"/>
                  <a:gd name="T21" fmla="*/ 0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45">
                    <a:moveTo>
                      <a:pt x="23" y="45"/>
                    </a:moveTo>
                    <a:lnTo>
                      <a:pt x="23" y="45"/>
                    </a:lnTo>
                    <a:lnTo>
                      <a:pt x="20" y="36"/>
                    </a:lnTo>
                    <a:lnTo>
                      <a:pt x="15" y="29"/>
                    </a:lnTo>
                    <a:lnTo>
                      <a:pt x="11" y="23"/>
                    </a:lnTo>
                    <a:lnTo>
                      <a:pt x="5" y="18"/>
                    </a:lnTo>
                    <a:lnTo>
                      <a:pt x="3" y="14"/>
                    </a:lnTo>
                    <a:lnTo>
                      <a:pt x="3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8" name="Freeform 11373">
                <a:extLst>
                  <a:ext uri="{FF2B5EF4-FFF2-40B4-BE49-F238E27FC236}">
                    <a16:creationId xmlns:a16="http://schemas.microsoft.com/office/drawing/2014/main" id="{B0B8A96B-7BDB-4D11-B3C0-6FBD5D71E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536"/>
                <a:ext cx="34" cy="51"/>
              </a:xfrm>
              <a:custGeom>
                <a:avLst/>
                <a:gdLst>
                  <a:gd name="T0" fmla="*/ 34 w 34"/>
                  <a:gd name="T1" fmla="*/ 0 h 51"/>
                  <a:gd name="T2" fmla="*/ 34 w 34"/>
                  <a:gd name="T3" fmla="*/ 0 h 51"/>
                  <a:gd name="T4" fmla="*/ 30 w 34"/>
                  <a:gd name="T5" fmla="*/ 17 h 51"/>
                  <a:gd name="T6" fmla="*/ 28 w 34"/>
                  <a:gd name="T7" fmla="*/ 24 h 51"/>
                  <a:gd name="T8" fmla="*/ 24 w 34"/>
                  <a:gd name="T9" fmla="*/ 32 h 51"/>
                  <a:gd name="T10" fmla="*/ 19 w 34"/>
                  <a:gd name="T11" fmla="*/ 38 h 51"/>
                  <a:gd name="T12" fmla="*/ 15 w 34"/>
                  <a:gd name="T13" fmla="*/ 44 h 51"/>
                  <a:gd name="T14" fmla="*/ 9 w 34"/>
                  <a:gd name="T15" fmla="*/ 48 h 51"/>
                  <a:gd name="T16" fmla="*/ 0 w 34"/>
                  <a:gd name="T17" fmla="*/ 5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51">
                    <a:moveTo>
                      <a:pt x="34" y="0"/>
                    </a:moveTo>
                    <a:lnTo>
                      <a:pt x="34" y="0"/>
                    </a:lnTo>
                    <a:lnTo>
                      <a:pt x="30" y="17"/>
                    </a:lnTo>
                    <a:lnTo>
                      <a:pt x="28" y="24"/>
                    </a:lnTo>
                    <a:lnTo>
                      <a:pt x="24" y="32"/>
                    </a:lnTo>
                    <a:lnTo>
                      <a:pt x="19" y="38"/>
                    </a:lnTo>
                    <a:lnTo>
                      <a:pt x="15" y="44"/>
                    </a:lnTo>
                    <a:lnTo>
                      <a:pt x="9" y="48"/>
                    </a:lnTo>
                    <a:lnTo>
                      <a:pt x="0" y="5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9" name="Freeform 11374">
                <a:extLst>
                  <a:ext uri="{FF2B5EF4-FFF2-40B4-BE49-F238E27FC236}">
                    <a16:creationId xmlns:a16="http://schemas.microsoft.com/office/drawing/2014/main" id="{99E130AE-9A77-4412-B19F-174BD46F0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574"/>
                <a:ext cx="22" cy="28"/>
              </a:xfrm>
              <a:custGeom>
                <a:avLst/>
                <a:gdLst>
                  <a:gd name="T0" fmla="*/ 0 w 22"/>
                  <a:gd name="T1" fmla="*/ 0 h 28"/>
                  <a:gd name="T2" fmla="*/ 0 w 22"/>
                  <a:gd name="T3" fmla="*/ 0 h 28"/>
                  <a:gd name="T4" fmla="*/ 6 w 22"/>
                  <a:gd name="T5" fmla="*/ 6 h 28"/>
                  <a:gd name="T6" fmla="*/ 13 w 22"/>
                  <a:gd name="T7" fmla="*/ 13 h 28"/>
                  <a:gd name="T8" fmla="*/ 18 w 22"/>
                  <a:gd name="T9" fmla="*/ 21 h 28"/>
                  <a:gd name="T10" fmla="*/ 22 w 22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8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3" y="13"/>
                    </a:lnTo>
                    <a:lnTo>
                      <a:pt x="18" y="21"/>
                    </a:lnTo>
                    <a:lnTo>
                      <a:pt x="22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0" name="Freeform 11375">
                <a:extLst>
                  <a:ext uri="{FF2B5EF4-FFF2-40B4-BE49-F238E27FC236}">
                    <a16:creationId xmlns:a16="http://schemas.microsoft.com/office/drawing/2014/main" id="{A635E241-270E-4CA2-B068-770538F67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565"/>
                <a:ext cx="36" cy="15"/>
              </a:xfrm>
              <a:custGeom>
                <a:avLst/>
                <a:gdLst>
                  <a:gd name="T0" fmla="*/ 36 w 36"/>
                  <a:gd name="T1" fmla="*/ 15 h 15"/>
                  <a:gd name="T2" fmla="*/ 36 w 36"/>
                  <a:gd name="T3" fmla="*/ 15 h 15"/>
                  <a:gd name="T4" fmla="*/ 35 w 36"/>
                  <a:gd name="T5" fmla="*/ 10 h 15"/>
                  <a:gd name="T6" fmla="*/ 32 w 36"/>
                  <a:gd name="T7" fmla="*/ 7 h 15"/>
                  <a:gd name="T8" fmla="*/ 27 w 36"/>
                  <a:gd name="T9" fmla="*/ 4 h 15"/>
                  <a:gd name="T10" fmla="*/ 21 w 36"/>
                  <a:gd name="T11" fmla="*/ 3 h 15"/>
                  <a:gd name="T12" fmla="*/ 11 w 36"/>
                  <a:gd name="T13" fmla="*/ 1 h 15"/>
                  <a:gd name="T14" fmla="*/ 0 w 36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5">
                    <a:moveTo>
                      <a:pt x="36" y="15"/>
                    </a:moveTo>
                    <a:lnTo>
                      <a:pt x="36" y="15"/>
                    </a:lnTo>
                    <a:lnTo>
                      <a:pt x="35" y="10"/>
                    </a:lnTo>
                    <a:lnTo>
                      <a:pt x="32" y="7"/>
                    </a:lnTo>
                    <a:lnTo>
                      <a:pt x="27" y="4"/>
                    </a:lnTo>
                    <a:lnTo>
                      <a:pt x="21" y="3"/>
                    </a:lnTo>
                    <a:lnTo>
                      <a:pt x="1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1" name="Freeform 11376">
                <a:extLst>
                  <a:ext uri="{FF2B5EF4-FFF2-40B4-BE49-F238E27FC236}">
                    <a16:creationId xmlns:a16="http://schemas.microsoft.com/office/drawing/2014/main" id="{1B34829F-BF58-4F8B-A90C-FCACAD7E9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607"/>
                <a:ext cx="24" cy="15"/>
              </a:xfrm>
              <a:custGeom>
                <a:avLst/>
                <a:gdLst>
                  <a:gd name="T0" fmla="*/ 24 w 24"/>
                  <a:gd name="T1" fmla="*/ 15 h 15"/>
                  <a:gd name="T2" fmla="*/ 24 w 24"/>
                  <a:gd name="T3" fmla="*/ 15 h 15"/>
                  <a:gd name="T4" fmla="*/ 17 w 24"/>
                  <a:gd name="T5" fmla="*/ 15 h 15"/>
                  <a:gd name="T6" fmla="*/ 11 w 24"/>
                  <a:gd name="T7" fmla="*/ 10 h 15"/>
                  <a:gd name="T8" fmla="*/ 5 w 24"/>
                  <a:gd name="T9" fmla="*/ 6 h 15"/>
                  <a:gd name="T10" fmla="*/ 0 w 24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5">
                    <a:moveTo>
                      <a:pt x="24" y="15"/>
                    </a:moveTo>
                    <a:lnTo>
                      <a:pt x="24" y="15"/>
                    </a:lnTo>
                    <a:lnTo>
                      <a:pt x="17" y="15"/>
                    </a:lnTo>
                    <a:lnTo>
                      <a:pt x="11" y="10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2" name="Freeform 11377">
                <a:extLst>
                  <a:ext uri="{FF2B5EF4-FFF2-40B4-BE49-F238E27FC236}">
                    <a16:creationId xmlns:a16="http://schemas.microsoft.com/office/drawing/2014/main" id="{8DED28AB-F1D7-46C2-A587-0A2793E7C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520"/>
                <a:ext cx="19" cy="36"/>
              </a:xfrm>
              <a:custGeom>
                <a:avLst/>
                <a:gdLst>
                  <a:gd name="T0" fmla="*/ 0 w 19"/>
                  <a:gd name="T1" fmla="*/ 0 h 36"/>
                  <a:gd name="T2" fmla="*/ 0 w 19"/>
                  <a:gd name="T3" fmla="*/ 0 h 36"/>
                  <a:gd name="T4" fmla="*/ 1 w 19"/>
                  <a:gd name="T5" fmla="*/ 10 h 36"/>
                  <a:gd name="T6" fmla="*/ 4 w 19"/>
                  <a:gd name="T7" fmla="*/ 21 h 36"/>
                  <a:gd name="T8" fmla="*/ 10 w 19"/>
                  <a:gd name="T9" fmla="*/ 30 h 36"/>
                  <a:gd name="T10" fmla="*/ 19 w 19"/>
                  <a:gd name="T11" fmla="*/ 36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6">
                    <a:moveTo>
                      <a:pt x="0" y="0"/>
                    </a:moveTo>
                    <a:lnTo>
                      <a:pt x="0" y="0"/>
                    </a:lnTo>
                    <a:lnTo>
                      <a:pt x="1" y="10"/>
                    </a:lnTo>
                    <a:lnTo>
                      <a:pt x="4" y="21"/>
                    </a:lnTo>
                    <a:lnTo>
                      <a:pt x="10" y="30"/>
                    </a:lnTo>
                    <a:lnTo>
                      <a:pt x="19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3" name="Freeform 11378">
                <a:extLst>
                  <a:ext uri="{FF2B5EF4-FFF2-40B4-BE49-F238E27FC236}">
                    <a16:creationId xmlns:a16="http://schemas.microsoft.com/office/drawing/2014/main" id="{E335B718-8CDC-4246-8629-780C54810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2547"/>
                <a:ext cx="20" cy="108"/>
              </a:xfrm>
              <a:custGeom>
                <a:avLst/>
                <a:gdLst>
                  <a:gd name="T0" fmla="*/ 20 w 20"/>
                  <a:gd name="T1" fmla="*/ 0 h 108"/>
                  <a:gd name="T2" fmla="*/ 20 w 20"/>
                  <a:gd name="T3" fmla="*/ 0 h 108"/>
                  <a:gd name="T4" fmla="*/ 18 w 20"/>
                  <a:gd name="T5" fmla="*/ 6 h 108"/>
                  <a:gd name="T6" fmla="*/ 15 w 20"/>
                  <a:gd name="T7" fmla="*/ 12 h 108"/>
                  <a:gd name="T8" fmla="*/ 9 w 20"/>
                  <a:gd name="T9" fmla="*/ 22 h 108"/>
                  <a:gd name="T10" fmla="*/ 9 w 20"/>
                  <a:gd name="T11" fmla="*/ 22 h 108"/>
                  <a:gd name="T12" fmla="*/ 6 w 20"/>
                  <a:gd name="T13" fmla="*/ 31 h 108"/>
                  <a:gd name="T14" fmla="*/ 5 w 20"/>
                  <a:gd name="T15" fmla="*/ 42 h 108"/>
                  <a:gd name="T16" fmla="*/ 3 w 20"/>
                  <a:gd name="T17" fmla="*/ 61 h 108"/>
                  <a:gd name="T18" fmla="*/ 3 w 20"/>
                  <a:gd name="T19" fmla="*/ 61 h 108"/>
                  <a:gd name="T20" fmla="*/ 0 w 20"/>
                  <a:gd name="T21" fmla="*/ 85 h 108"/>
                  <a:gd name="T22" fmla="*/ 2 w 20"/>
                  <a:gd name="T23" fmla="*/ 97 h 108"/>
                  <a:gd name="T24" fmla="*/ 2 w 20"/>
                  <a:gd name="T25" fmla="*/ 103 h 108"/>
                  <a:gd name="T26" fmla="*/ 5 w 20"/>
                  <a:gd name="T27" fmla="*/ 108 h 10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108">
                    <a:moveTo>
                      <a:pt x="20" y="0"/>
                    </a:moveTo>
                    <a:lnTo>
                      <a:pt x="20" y="0"/>
                    </a:lnTo>
                    <a:lnTo>
                      <a:pt x="18" y="6"/>
                    </a:lnTo>
                    <a:lnTo>
                      <a:pt x="15" y="12"/>
                    </a:lnTo>
                    <a:lnTo>
                      <a:pt x="9" y="22"/>
                    </a:lnTo>
                    <a:lnTo>
                      <a:pt x="6" y="31"/>
                    </a:lnTo>
                    <a:lnTo>
                      <a:pt x="5" y="42"/>
                    </a:lnTo>
                    <a:lnTo>
                      <a:pt x="3" y="61"/>
                    </a:lnTo>
                    <a:lnTo>
                      <a:pt x="0" y="85"/>
                    </a:lnTo>
                    <a:lnTo>
                      <a:pt x="2" y="97"/>
                    </a:lnTo>
                    <a:lnTo>
                      <a:pt x="2" y="103"/>
                    </a:lnTo>
                    <a:lnTo>
                      <a:pt x="5" y="10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4" name="Freeform 11379">
                <a:extLst>
                  <a:ext uri="{FF2B5EF4-FFF2-40B4-BE49-F238E27FC236}">
                    <a16:creationId xmlns:a16="http://schemas.microsoft.com/office/drawing/2014/main" id="{A0AA264E-005C-465D-8C51-170A2027A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566"/>
                <a:ext cx="22" cy="15"/>
              </a:xfrm>
              <a:custGeom>
                <a:avLst/>
                <a:gdLst>
                  <a:gd name="T0" fmla="*/ 22 w 22"/>
                  <a:gd name="T1" fmla="*/ 15 h 15"/>
                  <a:gd name="T2" fmla="*/ 22 w 22"/>
                  <a:gd name="T3" fmla="*/ 15 h 15"/>
                  <a:gd name="T4" fmla="*/ 16 w 22"/>
                  <a:gd name="T5" fmla="*/ 14 h 15"/>
                  <a:gd name="T6" fmla="*/ 10 w 22"/>
                  <a:gd name="T7" fmla="*/ 11 h 15"/>
                  <a:gd name="T8" fmla="*/ 6 w 22"/>
                  <a:gd name="T9" fmla="*/ 6 h 15"/>
                  <a:gd name="T10" fmla="*/ 0 w 22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5">
                    <a:moveTo>
                      <a:pt x="22" y="15"/>
                    </a:moveTo>
                    <a:lnTo>
                      <a:pt x="22" y="15"/>
                    </a:lnTo>
                    <a:lnTo>
                      <a:pt x="16" y="14"/>
                    </a:lnTo>
                    <a:lnTo>
                      <a:pt x="10" y="11"/>
                    </a:lnTo>
                    <a:lnTo>
                      <a:pt x="6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5" name="Freeform 11380">
                <a:extLst>
                  <a:ext uri="{FF2B5EF4-FFF2-40B4-BE49-F238E27FC236}">
                    <a16:creationId xmlns:a16="http://schemas.microsoft.com/office/drawing/2014/main" id="{8D1EB267-0EED-4298-9D75-236022CDA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2613"/>
                <a:ext cx="33" cy="31"/>
              </a:xfrm>
              <a:custGeom>
                <a:avLst/>
                <a:gdLst>
                  <a:gd name="T0" fmla="*/ 0 w 33"/>
                  <a:gd name="T1" fmla="*/ 0 h 31"/>
                  <a:gd name="T2" fmla="*/ 0 w 33"/>
                  <a:gd name="T3" fmla="*/ 0 h 31"/>
                  <a:gd name="T4" fmla="*/ 5 w 33"/>
                  <a:gd name="T5" fmla="*/ 3 h 31"/>
                  <a:gd name="T6" fmla="*/ 11 w 33"/>
                  <a:gd name="T7" fmla="*/ 4 h 31"/>
                  <a:gd name="T8" fmla="*/ 20 w 33"/>
                  <a:gd name="T9" fmla="*/ 12 h 31"/>
                  <a:gd name="T10" fmla="*/ 29 w 33"/>
                  <a:gd name="T11" fmla="*/ 21 h 31"/>
                  <a:gd name="T12" fmla="*/ 33 w 33"/>
                  <a:gd name="T13" fmla="*/ 3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1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1" y="4"/>
                    </a:lnTo>
                    <a:lnTo>
                      <a:pt x="20" y="12"/>
                    </a:lnTo>
                    <a:lnTo>
                      <a:pt x="29" y="21"/>
                    </a:lnTo>
                    <a:lnTo>
                      <a:pt x="33" y="3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6" name="Freeform 11381">
                <a:extLst>
                  <a:ext uri="{FF2B5EF4-FFF2-40B4-BE49-F238E27FC236}">
                    <a16:creationId xmlns:a16="http://schemas.microsoft.com/office/drawing/2014/main" id="{72DAB25D-0C5A-4019-9D58-55DEC9149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2563"/>
                <a:ext cx="24" cy="15"/>
              </a:xfrm>
              <a:custGeom>
                <a:avLst/>
                <a:gdLst>
                  <a:gd name="T0" fmla="*/ 0 w 24"/>
                  <a:gd name="T1" fmla="*/ 0 h 15"/>
                  <a:gd name="T2" fmla="*/ 0 w 24"/>
                  <a:gd name="T3" fmla="*/ 0 h 15"/>
                  <a:gd name="T4" fmla="*/ 12 w 24"/>
                  <a:gd name="T5" fmla="*/ 9 h 15"/>
                  <a:gd name="T6" fmla="*/ 18 w 24"/>
                  <a:gd name="T7" fmla="*/ 14 h 15"/>
                  <a:gd name="T8" fmla="*/ 24 w 24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0" y="0"/>
                    </a:moveTo>
                    <a:lnTo>
                      <a:pt x="0" y="0"/>
                    </a:lnTo>
                    <a:lnTo>
                      <a:pt x="12" y="9"/>
                    </a:lnTo>
                    <a:lnTo>
                      <a:pt x="18" y="14"/>
                    </a:lnTo>
                    <a:lnTo>
                      <a:pt x="24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7" name="Freeform 11382">
                <a:extLst>
                  <a:ext uri="{FF2B5EF4-FFF2-40B4-BE49-F238E27FC236}">
                    <a16:creationId xmlns:a16="http://schemas.microsoft.com/office/drawing/2014/main" id="{D65EF464-81E7-4FFC-BB9C-C131861F4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721"/>
                <a:ext cx="96" cy="18"/>
              </a:xfrm>
              <a:custGeom>
                <a:avLst/>
                <a:gdLst>
                  <a:gd name="T0" fmla="*/ 96 w 96"/>
                  <a:gd name="T1" fmla="*/ 0 h 18"/>
                  <a:gd name="T2" fmla="*/ 96 w 96"/>
                  <a:gd name="T3" fmla="*/ 0 h 18"/>
                  <a:gd name="T4" fmla="*/ 88 w 96"/>
                  <a:gd name="T5" fmla="*/ 1 h 18"/>
                  <a:gd name="T6" fmla="*/ 81 w 96"/>
                  <a:gd name="T7" fmla="*/ 4 h 18"/>
                  <a:gd name="T8" fmla="*/ 73 w 96"/>
                  <a:gd name="T9" fmla="*/ 6 h 18"/>
                  <a:gd name="T10" fmla="*/ 66 w 96"/>
                  <a:gd name="T11" fmla="*/ 7 h 18"/>
                  <a:gd name="T12" fmla="*/ 66 w 96"/>
                  <a:gd name="T13" fmla="*/ 7 h 18"/>
                  <a:gd name="T14" fmla="*/ 58 w 96"/>
                  <a:gd name="T15" fmla="*/ 6 h 18"/>
                  <a:gd name="T16" fmla="*/ 51 w 96"/>
                  <a:gd name="T17" fmla="*/ 4 h 18"/>
                  <a:gd name="T18" fmla="*/ 43 w 96"/>
                  <a:gd name="T19" fmla="*/ 4 h 18"/>
                  <a:gd name="T20" fmla="*/ 36 w 96"/>
                  <a:gd name="T21" fmla="*/ 4 h 18"/>
                  <a:gd name="T22" fmla="*/ 36 w 96"/>
                  <a:gd name="T23" fmla="*/ 4 h 18"/>
                  <a:gd name="T24" fmla="*/ 27 w 96"/>
                  <a:gd name="T25" fmla="*/ 6 h 18"/>
                  <a:gd name="T26" fmla="*/ 18 w 96"/>
                  <a:gd name="T27" fmla="*/ 10 h 18"/>
                  <a:gd name="T28" fmla="*/ 9 w 96"/>
                  <a:gd name="T29" fmla="*/ 15 h 18"/>
                  <a:gd name="T30" fmla="*/ 0 w 96"/>
                  <a:gd name="T31" fmla="*/ 18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6" h="18">
                    <a:moveTo>
                      <a:pt x="96" y="0"/>
                    </a:moveTo>
                    <a:lnTo>
                      <a:pt x="96" y="0"/>
                    </a:lnTo>
                    <a:lnTo>
                      <a:pt x="88" y="1"/>
                    </a:lnTo>
                    <a:lnTo>
                      <a:pt x="81" y="4"/>
                    </a:lnTo>
                    <a:lnTo>
                      <a:pt x="73" y="6"/>
                    </a:lnTo>
                    <a:lnTo>
                      <a:pt x="66" y="7"/>
                    </a:lnTo>
                    <a:lnTo>
                      <a:pt x="58" y="6"/>
                    </a:lnTo>
                    <a:lnTo>
                      <a:pt x="51" y="4"/>
                    </a:lnTo>
                    <a:lnTo>
                      <a:pt x="43" y="4"/>
                    </a:lnTo>
                    <a:lnTo>
                      <a:pt x="36" y="4"/>
                    </a:lnTo>
                    <a:lnTo>
                      <a:pt x="27" y="6"/>
                    </a:lnTo>
                    <a:lnTo>
                      <a:pt x="18" y="10"/>
                    </a:lnTo>
                    <a:lnTo>
                      <a:pt x="9" y="15"/>
                    </a:lnTo>
                    <a:lnTo>
                      <a:pt x="0" y="1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8" name="Freeform 11383">
                <a:extLst>
                  <a:ext uri="{FF2B5EF4-FFF2-40B4-BE49-F238E27FC236}">
                    <a16:creationId xmlns:a16="http://schemas.microsoft.com/office/drawing/2014/main" id="{303C4D7D-B5CC-48B3-92E0-25A225B42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2691"/>
                <a:ext cx="20" cy="34"/>
              </a:xfrm>
              <a:custGeom>
                <a:avLst/>
                <a:gdLst>
                  <a:gd name="T0" fmla="*/ 20 w 20"/>
                  <a:gd name="T1" fmla="*/ 34 h 34"/>
                  <a:gd name="T2" fmla="*/ 20 w 20"/>
                  <a:gd name="T3" fmla="*/ 34 h 34"/>
                  <a:gd name="T4" fmla="*/ 14 w 20"/>
                  <a:gd name="T5" fmla="*/ 31 h 34"/>
                  <a:gd name="T6" fmla="*/ 9 w 20"/>
                  <a:gd name="T7" fmla="*/ 28 h 34"/>
                  <a:gd name="T8" fmla="*/ 6 w 20"/>
                  <a:gd name="T9" fmla="*/ 25 h 34"/>
                  <a:gd name="T10" fmla="*/ 5 w 20"/>
                  <a:gd name="T11" fmla="*/ 21 h 34"/>
                  <a:gd name="T12" fmla="*/ 2 w 20"/>
                  <a:gd name="T13" fmla="*/ 10 h 34"/>
                  <a:gd name="T14" fmla="*/ 0 w 20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4">
                    <a:moveTo>
                      <a:pt x="20" y="34"/>
                    </a:moveTo>
                    <a:lnTo>
                      <a:pt x="20" y="34"/>
                    </a:lnTo>
                    <a:lnTo>
                      <a:pt x="14" y="31"/>
                    </a:lnTo>
                    <a:lnTo>
                      <a:pt x="9" y="28"/>
                    </a:lnTo>
                    <a:lnTo>
                      <a:pt x="6" y="25"/>
                    </a:lnTo>
                    <a:lnTo>
                      <a:pt x="5" y="21"/>
                    </a:lnTo>
                    <a:lnTo>
                      <a:pt x="2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9" name="Freeform 11384">
                <a:extLst>
                  <a:ext uri="{FF2B5EF4-FFF2-40B4-BE49-F238E27FC236}">
                    <a16:creationId xmlns:a16="http://schemas.microsoft.com/office/drawing/2014/main" id="{1F2B2F1C-D0C0-4A0B-87E5-B59DF7136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685"/>
                <a:ext cx="26" cy="90"/>
              </a:xfrm>
              <a:custGeom>
                <a:avLst/>
                <a:gdLst>
                  <a:gd name="T0" fmla="*/ 8 w 26"/>
                  <a:gd name="T1" fmla="*/ 0 h 90"/>
                  <a:gd name="T2" fmla="*/ 8 w 26"/>
                  <a:gd name="T3" fmla="*/ 0 h 90"/>
                  <a:gd name="T4" fmla="*/ 5 w 26"/>
                  <a:gd name="T5" fmla="*/ 6 h 90"/>
                  <a:gd name="T6" fmla="*/ 0 w 26"/>
                  <a:gd name="T7" fmla="*/ 12 h 90"/>
                  <a:gd name="T8" fmla="*/ 0 w 26"/>
                  <a:gd name="T9" fmla="*/ 12 h 90"/>
                  <a:gd name="T10" fmla="*/ 0 w 26"/>
                  <a:gd name="T11" fmla="*/ 21 h 90"/>
                  <a:gd name="T12" fmla="*/ 0 w 26"/>
                  <a:gd name="T13" fmla="*/ 30 h 90"/>
                  <a:gd name="T14" fmla="*/ 0 w 26"/>
                  <a:gd name="T15" fmla="*/ 30 h 90"/>
                  <a:gd name="T16" fmla="*/ 2 w 26"/>
                  <a:gd name="T17" fmla="*/ 37 h 90"/>
                  <a:gd name="T18" fmla="*/ 6 w 26"/>
                  <a:gd name="T19" fmla="*/ 43 h 90"/>
                  <a:gd name="T20" fmla="*/ 6 w 26"/>
                  <a:gd name="T21" fmla="*/ 43 h 90"/>
                  <a:gd name="T22" fmla="*/ 14 w 26"/>
                  <a:gd name="T23" fmla="*/ 54 h 90"/>
                  <a:gd name="T24" fmla="*/ 20 w 26"/>
                  <a:gd name="T25" fmla="*/ 66 h 90"/>
                  <a:gd name="T26" fmla="*/ 24 w 26"/>
                  <a:gd name="T27" fmla="*/ 78 h 90"/>
                  <a:gd name="T28" fmla="*/ 26 w 26"/>
                  <a:gd name="T29" fmla="*/ 90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" h="90">
                    <a:moveTo>
                      <a:pt x="8" y="0"/>
                    </a:moveTo>
                    <a:lnTo>
                      <a:pt x="8" y="0"/>
                    </a:lnTo>
                    <a:lnTo>
                      <a:pt x="5" y="6"/>
                    </a:lnTo>
                    <a:lnTo>
                      <a:pt x="0" y="12"/>
                    </a:lnTo>
                    <a:lnTo>
                      <a:pt x="0" y="21"/>
                    </a:lnTo>
                    <a:lnTo>
                      <a:pt x="0" y="30"/>
                    </a:lnTo>
                    <a:lnTo>
                      <a:pt x="2" y="37"/>
                    </a:lnTo>
                    <a:lnTo>
                      <a:pt x="6" y="43"/>
                    </a:lnTo>
                    <a:lnTo>
                      <a:pt x="14" y="54"/>
                    </a:lnTo>
                    <a:lnTo>
                      <a:pt x="20" y="66"/>
                    </a:lnTo>
                    <a:lnTo>
                      <a:pt x="24" y="78"/>
                    </a:lnTo>
                    <a:lnTo>
                      <a:pt x="26" y="9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0" name="Freeform 11385">
                <a:extLst>
                  <a:ext uri="{FF2B5EF4-FFF2-40B4-BE49-F238E27FC236}">
                    <a16:creationId xmlns:a16="http://schemas.microsoft.com/office/drawing/2014/main" id="{00D55291-5028-456D-915B-595B4980A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749"/>
                <a:ext cx="54" cy="36"/>
              </a:xfrm>
              <a:custGeom>
                <a:avLst/>
                <a:gdLst>
                  <a:gd name="T0" fmla="*/ 54 w 54"/>
                  <a:gd name="T1" fmla="*/ 0 h 36"/>
                  <a:gd name="T2" fmla="*/ 54 w 54"/>
                  <a:gd name="T3" fmla="*/ 0 h 36"/>
                  <a:gd name="T4" fmla="*/ 49 w 54"/>
                  <a:gd name="T5" fmla="*/ 5 h 36"/>
                  <a:gd name="T6" fmla="*/ 40 w 54"/>
                  <a:gd name="T7" fmla="*/ 8 h 36"/>
                  <a:gd name="T8" fmla="*/ 21 w 54"/>
                  <a:gd name="T9" fmla="*/ 12 h 36"/>
                  <a:gd name="T10" fmla="*/ 12 w 54"/>
                  <a:gd name="T11" fmla="*/ 15 h 36"/>
                  <a:gd name="T12" fmla="*/ 6 w 54"/>
                  <a:gd name="T13" fmla="*/ 20 h 36"/>
                  <a:gd name="T14" fmla="*/ 3 w 54"/>
                  <a:gd name="T15" fmla="*/ 23 h 36"/>
                  <a:gd name="T16" fmla="*/ 0 w 54"/>
                  <a:gd name="T17" fmla="*/ 27 h 36"/>
                  <a:gd name="T18" fmla="*/ 0 w 54"/>
                  <a:gd name="T19" fmla="*/ 32 h 36"/>
                  <a:gd name="T20" fmla="*/ 0 w 54"/>
                  <a:gd name="T21" fmla="*/ 3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36">
                    <a:moveTo>
                      <a:pt x="54" y="0"/>
                    </a:moveTo>
                    <a:lnTo>
                      <a:pt x="54" y="0"/>
                    </a:lnTo>
                    <a:lnTo>
                      <a:pt x="49" y="5"/>
                    </a:lnTo>
                    <a:lnTo>
                      <a:pt x="40" y="8"/>
                    </a:lnTo>
                    <a:lnTo>
                      <a:pt x="21" y="12"/>
                    </a:lnTo>
                    <a:lnTo>
                      <a:pt x="12" y="15"/>
                    </a:lnTo>
                    <a:lnTo>
                      <a:pt x="6" y="20"/>
                    </a:lnTo>
                    <a:lnTo>
                      <a:pt x="3" y="23"/>
                    </a:lnTo>
                    <a:lnTo>
                      <a:pt x="0" y="27"/>
                    </a:lnTo>
                    <a:lnTo>
                      <a:pt x="0" y="32"/>
                    </a:lnTo>
                    <a:lnTo>
                      <a:pt x="0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1" name="Freeform 11386">
                <a:extLst>
                  <a:ext uri="{FF2B5EF4-FFF2-40B4-BE49-F238E27FC236}">
                    <a16:creationId xmlns:a16="http://schemas.microsoft.com/office/drawing/2014/main" id="{D3FF0804-161D-4CD8-9EAD-23CB66F06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737"/>
                <a:ext cx="18" cy="29"/>
              </a:xfrm>
              <a:custGeom>
                <a:avLst/>
                <a:gdLst>
                  <a:gd name="T0" fmla="*/ 18 w 18"/>
                  <a:gd name="T1" fmla="*/ 29 h 29"/>
                  <a:gd name="T2" fmla="*/ 18 w 18"/>
                  <a:gd name="T3" fmla="*/ 29 h 29"/>
                  <a:gd name="T4" fmla="*/ 13 w 18"/>
                  <a:gd name="T5" fmla="*/ 27 h 29"/>
                  <a:gd name="T6" fmla="*/ 10 w 18"/>
                  <a:gd name="T7" fmla="*/ 26 h 29"/>
                  <a:gd name="T8" fmla="*/ 6 w 18"/>
                  <a:gd name="T9" fmla="*/ 17 h 29"/>
                  <a:gd name="T10" fmla="*/ 1 w 18"/>
                  <a:gd name="T11" fmla="*/ 8 h 29"/>
                  <a:gd name="T12" fmla="*/ 0 w 18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9">
                    <a:moveTo>
                      <a:pt x="18" y="29"/>
                    </a:moveTo>
                    <a:lnTo>
                      <a:pt x="18" y="29"/>
                    </a:lnTo>
                    <a:lnTo>
                      <a:pt x="13" y="27"/>
                    </a:lnTo>
                    <a:lnTo>
                      <a:pt x="10" y="26"/>
                    </a:lnTo>
                    <a:lnTo>
                      <a:pt x="6" y="17"/>
                    </a:lnTo>
                    <a:lnTo>
                      <a:pt x="1" y="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2" name="Freeform 11387">
                <a:extLst>
                  <a:ext uri="{FF2B5EF4-FFF2-40B4-BE49-F238E27FC236}">
                    <a16:creationId xmlns:a16="http://schemas.microsoft.com/office/drawing/2014/main" id="{825EB4B2-08AE-4A9E-A2F3-755001F1B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824"/>
                <a:ext cx="24" cy="72"/>
              </a:xfrm>
              <a:custGeom>
                <a:avLst/>
                <a:gdLst>
                  <a:gd name="T0" fmla="*/ 0 w 24"/>
                  <a:gd name="T1" fmla="*/ 0 h 72"/>
                  <a:gd name="T2" fmla="*/ 0 w 24"/>
                  <a:gd name="T3" fmla="*/ 0 h 72"/>
                  <a:gd name="T4" fmla="*/ 5 w 24"/>
                  <a:gd name="T5" fmla="*/ 8 h 72"/>
                  <a:gd name="T6" fmla="*/ 9 w 24"/>
                  <a:gd name="T7" fmla="*/ 17 h 72"/>
                  <a:gd name="T8" fmla="*/ 12 w 24"/>
                  <a:gd name="T9" fmla="*/ 24 h 72"/>
                  <a:gd name="T10" fmla="*/ 14 w 24"/>
                  <a:gd name="T11" fmla="*/ 33 h 72"/>
                  <a:gd name="T12" fmla="*/ 14 w 24"/>
                  <a:gd name="T13" fmla="*/ 33 h 72"/>
                  <a:gd name="T14" fmla="*/ 18 w 24"/>
                  <a:gd name="T15" fmla="*/ 53 h 72"/>
                  <a:gd name="T16" fmla="*/ 21 w 24"/>
                  <a:gd name="T17" fmla="*/ 63 h 72"/>
                  <a:gd name="T18" fmla="*/ 24 w 24"/>
                  <a:gd name="T19" fmla="*/ 72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72">
                    <a:moveTo>
                      <a:pt x="0" y="0"/>
                    </a:moveTo>
                    <a:lnTo>
                      <a:pt x="0" y="0"/>
                    </a:lnTo>
                    <a:lnTo>
                      <a:pt x="5" y="8"/>
                    </a:lnTo>
                    <a:lnTo>
                      <a:pt x="9" y="17"/>
                    </a:lnTo>
                    <a:lnTo>
                      <a:pt x="12" y="24"/>
                    </a:lnTo>
                    <a:lnTo>
                      <a:pt x="14" y="33"/>
                    </a:lnTo>
                    <a:lnTo>
                      <a:pt x="18" y="53"/>
                    </a:lnTo>
                    <a:lnTo>
                      <a:pt x="21" y="63"/>
                    </a:lnTo>
                    <a:lnTo>
                      <a:pt x="24" y="7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3" name="Freeform 11388">
                <a:extLst>
                  <a:ext uri="{FF2B5EF4-FFF2-40B4-BE49-F238E27FC236}">
                    <a16:creationId xmlns:a16="http://schemas.microsoft.com/office/drawing/2014/main" id="{532C7B70-720C-4A34-8A12-B7DE96C9C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848"/>
                <a:ext cx="35" cy="5"/>
              </a:xfrm>
              <a:custGeom>
                <a:avLst/>
                <a:gdLst>
                  <a:gd name="T0" fmla="*/ 35 w 35"/>
                  <a:gd name="T1" fmla="*/ 3 h 5"/>
                  <a:gd name="T2" fmla="*/ 35 w 35"/>
                  <a:gd name="T3" fmla="*/ 3 h 5"/>
                  <a:gd name="T4" fmla="*/ 26 w 35"/>
                  <a:gd name="T5" fmla="*/ 2 h 5"/>
                  <a:gd name="T6" fmla="*/ 17 w 35"/>
                  <a:gd name="T7" fmla="*/ 0 h 5"/>
                  <a:gd name="T8" fmla="*/ 8 w 35"/>
                  <a:gd name="T9" fmla="*/ 2 h 5"/>
                  <a:gd name="T10" fmla="*/ 0 w 35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">
                    <a:moveTo>
                      <a:pt x="35" y="3"/>
                    </a:moveTo>
                    <a:lnTo>
                      <a:pt x="35" y="3"/>
                    </a:lnTo>
                    <a:lnTo>
                      <a:pt x="26" y="2"/>
                    </a:lnTo>
                    <a:lnTo>
                      <a:pt x="17" y="0"/>
                    </a:lnTo>
                    <a:lnTo>
                      <a:pt x="8" y="2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4" name="Freeform 11389">
                <a:extLst>
                  <a:ext uri="{FF2B5EF4-FFF2-40B4-BE49-F238E27FC236}">
                    <a16:creationId xmlns:a16="http://schemas.microsoft.com/office/drawing/2014/main" id="{6A919FA2-5338-4A4A-AD85-A3D8EFED7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692"/>
                <a:ext cx="114" cy="75"/>
              </a:xfrm>
              <a:custGeom>
                <a:avLst/>
                <a:gdLst>
                  <a:gd name="T0" fmla="*/ 114 w 114"/>
                  <a:gd name="T1" fmla="*/ 75 h 75"/>
                  <a:gd name="T2" fmla="*/ 114 w 114"/>
                  <a:gd name="T3" fmla="*/ 75 h 75"/>
                  <a:gd name="T4" fmla="*/ 110 w 114"/>
                  <a:gd name="T5" fmla="*/ 75 h 75"/>
                  <a:gd name="T6" fmla="*/ 105 w 114"/>
                  <a:gd name="T7" fmla="*/ 75 h 75"/>
                  <a:gd name="T8" fmla="*/ 95 w 114"/>
                  <a:gd name="T9" fmla="*/ 74 h 75"/>
                  <a:gd name="T10" fmla="*/ 74 w 114"/>
                  <a:gd name="T11" fmla="*/ 66 h 75"/>
                  <a:gd name="T12" fmla="*/ 74 w 114"/>
                  <a:gd name="T13" fmla="*/ 66 h 75"/>
                  <a:gd name="T14" fmla="*/ 63 w 114"/>
                  <a:gd name="T15" fmla="*/ 62 h 75"/>
                  <a:gd name="T16" fmla="*/ 54 w 114"/>
                  <a:gd name="T17" fmla="*/ 56 h 75"/>
                  <a:gd name="T18" fmla="*/ 47 w 114"/>
                  <a:gd name="T19" fmla="*/ 48 h 75"/>
                  <a:gd name="T20" fmla="*/ 38 w 114"/>
                  <a:gd name="T21" fmla="*/ 39 h 75"/>
                  <a:gd name="T22" fmla="*/ 38 w 114"/>
                  <a:gd name="T23" fmla="*/ 39 h 75"/>
                  <a:gd name="T24" fmla="*/ 21 w 114"/>
                  <a:gd name="T25" fmla="*/ 18 h 75"/>
                  <a:gd name="T26" fmla="*/ 12 w 114"/>
                  <a:gd name="T27" fmla="*/ 8 h 75"/>
                  <a:gd name="T28" fmla="*/ 6 w 114"/>
                  <a:gd name="T29" fmla="*/ 3 h 75"/>
                  <a:gd name="T30" fmla="*/ 0 w 114"/>
                  <a:gd name="T31" fmla="*/ 0 h 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4" h="75">
                    <a:moveTo>
                      <a:pt x="114" y="75"/>
                    </a:moveTo>
                    <a:lnTo>
                      <a:pt x="114" y="75"/>
                    </a:lnTo>
                    <a:lnTo>
                      <a:pt x="110" y="75"/>
                    </a:lnTo>
                    <a:lnTo>
                      <a:pt x="105" y="75"/>
                    </a:lnTo>
                    <a:lnTo>
                      <a:pt x="95" y="74"/>
                    </a:lnTo>
                    <a:lnTo>
                      <a:pt x="74" y="66"/>
                    </a:lnTo>
                    <a:lnTo>
                      <a:pt x="63" y="62"/>
                    </a:lnTo>
                    <a:lnTo>
                      <a:pt x="54" y="56"/>
                    </a:lnTo>
                    <a:lnTo>
                      <a:pt x="47" y="48"/>
                    </a:lnTo>
                    <a:lnTo>
                      <a:pt x="38" y="39"/>
                    </a:lnTo>
                    <a:lnTo>
                      <a:pt x="21" y="18"/>
                    </a:lnTo>
                    <a:lnTo>
                      <a:pt x="12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5" name="Freeform 11390">
                <a:extLst>
                  <a:ext uri="{FF2B5EF4-FFF2-40B4-BE49-F238E27FC236}">
                    <a16:creationId xmlns:a16="http://schemas.microsoft.com/office/drawing/2014/main" id="{F1234BC2-4589-4F48-B2CF-72E3A6440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754"/>
                <a:ext cx="31" cy="15"/>
              </a:xfrm>
              <a:custGeom>
                <a:avLst/>
                <a:gdLst>
                  <a:gd name="T0" fmla="*/ 31 w 31"/>
                  <a:gd name="T1" fmla="*/ 0 h 15"/>
                  <a:gd name="T2" fmla="*/ 31 w 31"/>
                  <a:gd name="T3" fmla="*/ 0 h 15"/>
                  <a:gd name="T4" fmla="*/ 21 w 31"/>
                  <a:gd name="T5" fmla="*/ 0 h 15"/>
                  <a:gd name="T6" fmla="*/ 16 w 31"/>
                  <a:gd name="T7" fmla="*/ 1 h 15"/>
                  <a:gd name="T8" fmla="*/ 12 w 31"/>
                  <a:gd name="T9" fmla="*/ 3 h 15"/>
                  <a:gd name="T10" fmla="*/ 12 w 31"/>
                  <a:gd name="T11" fmla="*/ 3 h 15"/>
                  <a:gd name="T12" fmla="*/ 9 w 31"/>
                  <a:gd name="T13" fmla="*/ 6 h 15"/>
                  <a:gd name="T14" fmla="*/ 6 w 31"/>
                  <a:gd name="T15" fmla="*/ 9 h 15"/>
                  <a:gd name="T16" fmla="*/ 0 w 31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5">
                    <a:moveTo>
                      <a:pt x="31" y="0"/>
                    </a:moveTo>
                    <a:lnTo>
                      <a:pt x="31" y="0"/>
                    </a:lnTo>
                    <a:lnTo>
                      <a:pt x="21" y="0"/>
                    </a:lnTo>
                    <a:lnTo>
                      <a:pt x="16" y="1"/>
                    </a:lnTo>
                    <a:lnTo>
                      <a:pt x="12" y="3"/>
                    </a:lnTo>
                    <a:lnTo>
                      <a:pt x="9" y="6"/>
                    </a:lnTo>
                    <a:lnTo>
                      <a:pt x="6" y="9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6" name="Freeform 11391">
                <a:extLst>
                  <a:ext uri="{FF2B5EF4-FFF2-40B4-BE49-F238E27FC236}">
                    <a16:creationId xmlns:a16="http://schemas.microsoft.com/office/drawing/2014/main" id="{24E63FCE-C41B-4B20-8E81-C287097D0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773"/>
                <a:ext cx="30" cy="62"/>
              </a:xfrm>
              <a:custGeom>
                <a:avLst/>
                <a:gdLst>
                  <a:gd name="T0" fmla="*/ 30 w 30"/>
                  <a:gd name="T1" fmla="*/ 62 h 62"/>
                  <a:gd name="T2" fmla="*/ 30 w 30"/>
                  <a:gd name="T3" fmla="*/ 62 h 62"/>
                  <a:gd name="T4" fmla="*/ 22 w 30"/>
                  <a:gd name="T5" fmla="*/ 54 h 62"/>
                  <a:gd name="T6" fmla="*/ 15 w 30"/>
                  <a:gd name="T7" fmla="*/ 47 h 62"/>
                  <a:gd name="T8" fmla="*/ 7 w 30"/>
                  <a:gd name="T9" fmla="*/ 39 h 62"/>
                  <a:gd name="T10" fmla="*/ 1 w 30"/>
                  <a:gd name="T11" fmla="*/ 30 h 62"/>
                  <a:gd name="T12" fmla="*/ 1 w 30"/>
                  <a:gd name="T13" fmla="*/ 30 h 62"/>
                  <a:gd name="T14" fmla="*/ 0 w 30"/>
                  <a:gd name="T15" fmla="*/ 23 h 62"/>
                  <a:gd name="T16" fmla="*/ 0 w 30"/>
                  <a:gd name="T17" fmla="*/ 14 h 62"/>
                  <a:gd name="T18" fmla="*/ 0 w 30"/>
                  <a:gd name="T19" fmla="*/ 6 h 62"/>
                  <a:gd name="T20" fmla="*/ 0 w 30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62">
                    <a:moveTo>
                      <a:pt x="30" y="62"/>
                    </a:moveTo>
                    <a:lnTo>
                      <a:pt x="30" y="62"/>
                    </a:lnTo>
                    <a:lnTo>
                      <a:pt x="22" y="54"/>
                    </a:lnTo>
                    <a:lnTo>
                      <a:pt x="15" y="47"/>
                    </a:lnTo>
                    <a:lnTo>
                      <a:pt x="7" y="39"/>
                    </a:lnTo>
                    <a:lnTo>
                      <a:pt x="1" y="30"/>
                    </a:lnTo>
                    <a:lnTo>
                      <a:pt x="0" y="23"/>
                    </a:lnTo>
                    <a:lnTo>
                      <a:pt x="0" y="14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7" name="Freeform 11392">
                <a:extLst>
                  <a:ext uri="{FF2B5EF4-FFF2-40B4-BE49-F238E27FC236}">
                    <a16:creationId xmlns:a16="http://schemas.microsoft.com/office/drawing/2014/main" id="{02EBA2DB-D771-483B-94CC-103FBF302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791"/>
                <a:ext cx="58" cy="20"/>
              </a:xfrm>
              <a:custGeom>
                <a:avLst/>
                <a:gdLst>
                  <a:gd name="T0" fmla="*/ 58 w 58"/>
                  <a:gd name="T1" fmla="*/ 3 h 20"/>
                  <a:gd name="T2" fmla="*/ 58 w 58"/>
                  <a:gd name="T3" fmla="*/ 3 h 20"/>
                  <a:gd name="T4" fmla="*/ 48 w 58"/>
                  <a:gd name="T5" fmla="*/ 2 h 20"/>
                  <a:gd name="T6" fmla="*/ 36 w 58"/>
                  <a:gd name="T7" fmla="*/ 2 h 20"/>
                  <a:gd name="T8" fmla="*/ 36 w 58"/>
                  <a:gd name="T9" fmla="*/ 2 h 20"/>
                  <a:gd name="T10" fmla="*/ 24 w 58"/>
                  <a:gd name="T11" fmla="*/ 0 h 20"/>
                  <a:gd name="T12" fmla="*/ 16 w 58"/>
                  <a:gd name="T13" fmla="*/ 0 h 20"/>
                  <a:gd name="T14" fmla="*/ 13 w 58"/>
                  <a:gd name="T15" fmla="*/ 2 h 20"/>
                  <a:gd name="T16" fmla="*/ 12 w 58"/>
                  <a:gd name="T17" fmla="*/ 3 h 20"/>
                  <a:gd name="T18" fmla="*/ 12 w 58"/>
                  <a:gd name="T19" fmla="*/ 3 h 20"/>
                  <a:gd name="T20" fmla="*/ 4 w 58"/>
                  <a:gd name="T21" fmla="*/ 12 h 20"/>
                  <a:gd name="T22" fmla="*/ 0 w 58"/>
                  <a:gd name="T23" fmla="*/ 20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20">
                    <a:moveTo>
                      <a:pt x="58" y="3"/>
                    </a:moveTo>
                    <a:lnTo>
                      <a:pt x="58" y="3"/>
                    </a:lnTo>
                    <a:lnTo>
                      <a:pt x="48" y="2"/>
                    </a:lnTo>
                    <a:lnTo>
                      <a:pt x="36" y="2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13" y="2"/>
                    </a:lnTo>
                    <a:lnTo>
                      <a:pt x="12" y="3"/>
                    </a:lnTo>
                    <a:lnTo>
                      <a:pt x="4" y="12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8" name="Freeform 11393">
                <a:extLst>
                  <a:ext uri="{FF2B5EF4-FFF2-40B4-BE49-F238E27FC236}">
                    <a16:creationId xmlns:a16="http://schemas.microsoft.com/office/drawing/2014/main" id="{10EEA54E-BF41-4266-8AB7-F25419641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752"/>
                <a:ext cx="9" cy="39"/>
              </a:xfrm>
              <a:custGeom>
                <a:avLst/>
                <a:gdLst>
                  <a:gd name="T0" fmla="*/ 9 w 9"/>
                  <a:gd name="T1" fmla="*/ 39 h 39"/>
                  <a:gd name="T2" fmla="*/ 9 w 9"/>
                  <a:gd name="T3" fmla="*/ 39 h 39"/>
                  <a:gd name="T4" fmla="*/ 6 w 9"/>
                  <a:gd name="T5" fmla="*/ 36 h 39"/>
                  <a:gd name="T6" fmla="*/ 3 w 9"/>
                  <a:gd name="T7" fmla="*/ 32 h 39"/>
                  <a:gd name="T8" fmla="*/ 0 w 9"/>
                  <a:gd name="T9" fmla="*/ 21 h 39"/>
                  <a:gd name="T10" fmla="*/ 0 w 9"/>
                  <a:gd name="T11" fmla="*/ 9 h 39"/>
                  <a:gd name="T12" fmla="*/ 2 w 9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9">
                    <a:moveTo>
                      <a:pt x="9" y="39"/>
                    </a:moveTo>
                    <a:lnTo>
                      <a:pt x="9" y="39"/>
                    </a:lnTo>
                    <a:lnTo>
                      <a:pt x="6" y="36"/>
                    </a:lnTo>
                    <a:lnTo>
                      <a:pt x="3" y="32"/>
                    </a:lnTo>
                    <a:lnTo>
                      <a:pt x="0" y="21"/>
                    </a:lnTo>
                    <a:lnTo>
                      <a:pt x="0" y="9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9" name="Freeform 11394">
                <a:extLst>
                  <a:ext uri="{FF2B5EF4-FFF2-40B4-BE49-F238E27FC236}">
                    <a16:creationId xmlns:a16="http://schemas.microsoft.com/office/drawing/2014/main" id="{11703DBA-F6BF-4491-B506-3D8868697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707"/>
                <a:ext cx="6" cy="18"/>
              </a:xfrm>
              <a:custGeom>
                <a:avLst/>
                <a:gdLst>
                  <a:gd name="T0" fmla="*/ 0 w 6"/>
                  <a:gd name="T1" fmla="*/ 18 h 18"/>
                  <a:gd name="T2" fmla="*/ 0 w 6"/>
                  <a:gd name="T3" fmla="*/ 18 h 18"/>
                  <a:gd name="T4" fmla="*/ 2 w 6"/>
                  <a:gd name="T5" fmla="*/ 14 h 18"/>
                  <a:gd name="T6" fmla="*/ 5 w 6"/>
                  <a:gd name="T7" fmla="*/ 11 h 18"/>
                  <a:gd name="T8" fmla="*/ 6 w 6"/>
                  <a:gd name="T9" fmla="*/ 6 h 18"/>
                  <a:gd name="T10" fmla="*/ 6 w 6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8">
                    <a:moveTo>
                      <a:pt x="0" y="18"/>
                    </a:moveTo>
                    <a:lnTo>
                      <a:pt x="0" y="18"/>
                    </a:lnTo>
                    <a:lnTo>
                      <a:pt x="2" y="14"/>
                    </a:lnTo>
                    <a:lnTo>
                      <a:pt x="5" y="11"/>
                    </a:lnTo>
                    <a:lnTo>
                      <a:pt x="6" y="6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0" name="Freeform 11395">
                <a:extLst>
                  <a:ext uri="{FF2B5EF4-FFF2-40B4-BE49-F238E27FC236}">
                    <a16:creationId xmlns:a16="http://schemas.microsoft.com/office/drawing/2014/main" id="{D41D9DC3-AD15-402A-924D-C9EE3FD1A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731"/>
                <a:ext cx="9" cy="30"/>
              </a:xfrm>
              <a:custGeom>
                <a:avLst/>
                <a:gdLst>
                  <a:gd name="T0" fmla="*/ 7 w 9"/>
                  <a:gd name="T1" fmla="*/ 0 h 30"/>
                  <a:gd name="T2" fmla="*/ 7 w 9"/>
                  <a:gd name="T3" fmla="*/ 0 h 30"/>
                  <a:gd name="T4" fmla="*/ 9 w 9"/>
                  <a:gd name="T5" fmla="*/ 9 h 30"/>
                  <a:gd name="T6" fmla="*/ 7 w 9"/>
                  <a:gd name="T7" fmla="*/ 17 h 30"/>
                  <a:gd name="T8" fmla="*/ 4 w 9"/>
                  <a:gd name="T9" fmla="*/ 24 h 30"/>
                  <a:gd name="T10" fmla="*/ 3 w 9"/>
                  <a:gd name="T11" fmla="*/ 27 h 30"/>
                  <a:gd name="T12" fmla="*/ 0 w 9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0">
                    <a:moveTo>
                      <a:pt x="7" y="0"/>
                    </a:moveTo>
                    <a:lnTo>
                      <a:pt x="7" y="0"/>
                    </a:lnTo>
                    <a:lnTo>
                      <a:pt x="9" y="9"/>
                    </a:lnTo>
                    <a:lnTo>
                      <a:pt x="7" y="17"/>
                    </a:lnTo>
                    <a:lnTo>
                      <a:pt x="4" y="24"/>
                    </a:lnTo>
                    <a:lnTo>
                      <a:pt x="3" y="27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1" name="Freeform 11396">
                <a:extLst>
                  <a:ext uri="{FF2B5EF4-FFF2-40B4-BE49-F238E27FC236}">
                    <a16:creationId xmlns:a16="http://schemas.microsoft.com/office/drawing/2014/main" id="{AB93B097-620E-452F-B2C5-4F23DD7EE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2710"/>
                <a:ext cx="21" cy="39"/>
              </a:xfrm>
              <a:custGeom>
                <a:avLst/>
                <a:gdLst>
                  <a:gd name="T0" fmla="*/ 21 w 21"/>
                  <a:gd name="T1" fmla="*/ 0 h 39"/>
                  <a:gd name="T2" fmla="*/ 21 w 21"/>
                  <a:gd name="T3" fmla="*/ 0 h 39"/>
                  <a:gd name="T4" fmla="*/ 15 w 21"/>
                  <a:gd name="T5" fmla="*/ 3 h 39"/>
                  <a:gd name="T6" fmla="*/ 12 w 21"/>
                  <a:gd name="T7" fmla="*/ 6 h 39"/>
                  <a:gd name="T8" fmla="*/ 9 w 21"/>
                  <a:gd name="T9" fmla="*/ 12 h 39"/>
                  <a:gd name="T10" fmla="*/ 6 w 21"/>
                  <a:gd name="T11" fmla="*/ 17 h 39"/>
                  <a:gd name="T12" fmla="*/ 3 w 21"/>
                  <a:gd name="T13" fmla="*/ 29 h 39"/>
                  <a:gd name="T14" fmla="*/ 0 w 21"/>
                  <a:gd name="T15" fmla="*/ 3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lnTo>
                      <a:pt x="21" y="0"/>
                    </a:lnTo>
                    <a:lnTo>
                      <a:pt x="15" y="3"/>
                    </a:lnTo>
                    <a:lnTo>
                      <a:pt x="12" y="6"/>
                    </a:lnTo>
                    <a:lnTo>
                      <a:pt x="9" y="12"/>
                    </a:lnTo>
                    <a:lnTo>
                      <a:pt x="6" y="17"/>
                    </a:lnTo>
                    <a:lnTo>
                      <a:pt x="3" y="29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2" name="Freeform 11397">
                <a:extLst>
                  <a:ext uri="{FF2B5EF4-FFF2-40B4-BE49-F238E27FC236}">
                    <a16:creationId xmlns:a16="http://schemas.microsoft.com/office/drawing/2014/main" id="{5345638C-B07D-4393-8C5C-517E41C18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529"/>
                <a:ext cx="95" cy="217"/>
              </a:xfrm>
              <a:custGeom>
                <a:avLst/>
                <a:gdLst>
                  <a:gd name="T0" fmla="*/ 0 w 95"/>
                  <a:gd name="T1" fmla="*/ 217 h 217"/>
                  <a:gd name="T2" fmla="*/ 0 w 95"/>
                  <a:gd name="T3" fmla="*/ 217 h 217"/>
                  <a:gd name="T4" fmla="*/ 6 w 95"/>
                  <a:gd name="T5" fmla="*/ 211 h 217"/>
                  <a:gd name="T6" fmla="*/ 12 w 95"/>
                  <a:gd name="T7" fmla="*/ 205 h 217"/>
                  <a:gd name="T8" fmla="*/ 18 w 95"/>
                  <a:gd name="T9" fmla="*/ 199 h 217"/>
                  <a:gd name="T10" fmla="*/ 21 w 95"/>
                  <a:gd name="T11" fmla="*/ 190 h 217"/>
                  <a:gd name="T12" fmla="*/ 21 w 95"/>
                  <a:gd name="T13" fmla="*/ 190 h 217"/>
                  <a:gd name="T14" fmla="*/ 21 w 95"/>
                  <a:gd name="T15" fmla="*/ 184 h 217"/>
                  <a:gd name="T16" fmla="*/ 21 w 95"/>
                  <a:gd name="T17" fmla="*/ 177 h 217"/>
                  <a:gd name="T18" fmla="*/ 23 w 95"/>
                  <a:gd name="T19" fmla="*/ 171 h 217"/>
                  <a:gd name="T20" fmla="*/ 24 w 95"/>
                  <a:gd name="T21" fmla="*/ 163 h 217"/>
                  <a:gd name="T22" fmla="*/ 24 w 95"/>
                  <a:gd name="T23" fmla="*/ 163 h 217"/>
                  <a:gd name="T24" fmla="*/ 29 w 95"/>
                  <a:gd name="T25" fmla="*/ 159 h 217"/>
                  <a:gd name="T26" fmla="*/ 35 w 95"/>
                  <a:gd name="T27" fmla="*/ 156 h 217"/>
                  <a:gd name="T28" fmla="*/ 42 w 95"/>
                  <a:gd name="T29" fmla="*/ 151 h 217"/>
                  <a:gd name="T30" fmla="*/ 47 w 95"/>
                  <a:gd name="T31" fmla="*/ 147 h 217"/>
                  <a:gd name="T32" fmla="*/ 47 w 95"/>
                  <a:gd name="T33" fmla="*/ 147 h 217"/>
                  <a:gd name="T34" fmla="*/ 51 w 95"/>
                  <a:gd name="T35" fmla="*/ 141 h 217"/>
                  <a:gd name="T36" fmla="*/ 54 w 95"/>
                  <a:gd name="T37" fmla="*/ 133 h 217"/>
                  <a:gd name="T38" fmla="*/ 59 w 95"/>
                  <a:gd name="T39" fmla="*/ 118 h 217"/>
                  <a:gd name="T40" fmla="*/ 59 w 95"/>
                  <a:gd name="T41" fmla="*/ 118 h 217"/>
                  <a:gd name="T42" fmla="*/ 62 w 95"/>
                  <a:gd name="T43" fmla="*/ 102 h 217"/>
                  <a:gd name="T44" fmla="*/ 68 w 95"/>
                  <a:gd name="T45" fmla="*/ 87 h 217"/>
                  <a:gd name="T46" fmla="*/ 72 w 95"/>
                  <a:gd name="T47" fmla="*/ 70 h 217"/>
                  <a:gd name="T48" fmla="*/ 77 w 95"/>
                  <a:gd name="T49" fmla="*/ 54 h 217"/>
                  <a:gd name="T50" fmla="*/ 77 w 95"/>
                  <a:gd name="T51" fmla="*/ 54 h 217"/>
                  <a:gd name="T52" fmla="*/ 80 w 95"/>
                  <a:gd name="T53" fmla="*/ 40 h 217"/>
                  <a:gd name="T54" fmla="*/ 84 w 95"/>
                  <a:gd name="T55" fmla="*/ 28 h 217"/>
                  <a:gd name="T56" fmla="*/ 84 w 95"/>
                  <a:gd name="T57" fmla="*/ 28 h 217"/>
                  <a:gd name="T58" fmla="*/ 92 w 95"/>
                  <a:gd name="T59" fmla="*/ 15 h 217"/>
                  <a:gd name="T60" fmla="*/ 95 w 95"/>
                  <a:gd name="T61" fmla="*/ 7 h 217"/>
                  <a:gd name="T62" fmla="*/ 95 w 95"/>
                  <a:gd name="T63" fmla="*/ 3 h 217"/>
                  <a:gd name="T64" fmla="*/ 93 w 95"/>
                  <a:gd name="T65" fmla="*/ 0 h 21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5" h="217">
                    <a:moveTo>
                      <a:pt x="0" y="217"/>
                    </a:moveTo>
                    <a:lnTo>
                      <a:pt x="0" y="217"/>
                    </a:lnTo>
                    <a:lnTo>
                      <a:pt x="6" y="211"/>
                    </a:lnTo>
                    <a:lnTo>
                      <a:pt x="12" y="205"/>
                    </a:lnTo>
                    <a:lnTo>
                      <a:pt x="18" y="199"/>
                    </a:lnTo>
                    <a:lnTo>
                      <a:pt x="21" y="190"/>
                    </a:lnTo>
                    <a:lnTo>
                      <a:pt x="21" y="184"/>
                    </a:lnTo>
                    <a:lnTo>
                      <a:pt x="21" y="177"/>
                    </a:lnTo>
                    <a:lnTo>
                      <a:pt x="23" y="171"/>
                    </a:lnTo>
                    <a:lnTo>
                      <a:pt x="24" y="163"/>
                    </a:lnTo>
                    <a:lnTo>
                      <a:pt x="29" y="159"/>
                    </a:lnTo>
                    <a:lnTo>
                      <a:pt x="35" y="156"/>
                    </a:lnTo>
                    <a:lnTo>
                      <a:pt x="42" y="151"/>
                    </a:lnTo>
                    <a:lnTo>
                      <a:pt x="47" y="147"/>
                    </a:lnTo>
                    <a:lnTo>
                      <a:pt x="51" y="141"/>
                    </a:lnTo>
                    <a:lnTo>
                      <a:pt x="54" y="133"/>
                    </a:lnTo>
                    <a:lnTo>
                      <a:pt x="59" y="118"/>
                    </a:lnTo>
                    <a:lnTo>
                      <a:pt x="62" y="102"/>
                    </a:lnTo>
                    <a:lnTo>
                      <a:pt x="68" y="87"/>
                    </a:lnTo>
                    <a:lnTo>
                      <a:pt x="72" y="70"/>
                    </a:lnTo>
                    <a:lnTo>
                      <a:pt x="77" y="54"/>
                    </a:lnTo>
                    <a:lnTo>
                      <a:pt x="80" y="40"/>
                    </a:lnTo>
                    <a:lnTo>
                      <a:pt x="84" y="28"/>
                    </a:lnTo>
                    <a:lnTo>
                      <a:pt x="92" y="15"/>
                    </a:lnTo>
                    <a:lnTo>
                      <a:pt x="95" y="7"/>
                    </a:lnTo>
                    <a:lnTo>
                      <a:pt x="95" y="3"/>
                    </a:lnTo>
                    <a:lnTo>
                      <a:pt x="9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3" name="Freeform 11398">
                <a:extLst>
                  <a:ext uri="{FF2B5EF4-FFF2-40B4-BE49-F238E27FC236}">
                    <a16:creationId xmlns:a16="http://schemas.microsoft.com/office/drawing/2014/main" id="{17F2FA21-D051-4EA8-9286-2FA209D78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467"/>
                <a:ext cx="177" cy="150"/>
              </a:xfrm>
              <a:custGeom>
                <a:avLst/>
                <a:gdLst>
                  <a:gd name="T0" fmla="*/ 0 w 177"/>
                  <a:gd name="T1" fmla="*/ 147 h 150"/>
                  <a:gd name="T2" fmla="*/ 0 w 177"/>
                  <a:gd name="T3" fmla="*/ 147 h 150"/>
                  <a:gd name="T4" fmla="*/ 6 w 177"/>
                  <a:gd name="T5" fmla="*/ 149 h 150"/>
                  <a:gd name="T6" fmla="*/ 15 w 177"/>
                  <a:gd name="T7" fmla="*/ 149 h 150"/>
                  <a:gd name="T8" fmla="*/ 38 w 177"/>
                  <a:gd name="T9" fmla="*/ 150 h 150"/>
                  <a:gd name="T10" fmla="*/ 60 w 177"/>
                  <a:gd name="T11" fmla="*/ 149 h 150"/>
                  <a:gd name="T12" fmla="*/ 71 w 177"/>
                  <a:gd name="T13" fmla="*/ 147 h 150"/>
                  <a:gd name="T14" fmla="*/ 78 w 177"/>
                  <a:gd name="T15" fmla="*/ 144 h 150"/>
                  <a:gd name="T16" fmla="*/ 78 w 177"/>
                  <a:gd name="T17" fmla="*/ 144 h 150"/>
                  <a:gd name="T18" fmla="*/ 86 w 177"/>
                  <a:gd name="T19" fmla="*/ 143 h 150"/>
                  <a:gd name="T20" fmla="*/ 98 w 177"/>
                  <a:gd name="T21" fmla="*/ 141 h 150"/>
                  <a:gd name="T22" fmla="*/ 113 w 177"/>
                  <a:gd name="T23" fmla="*/ 138 h 150"/>
                  <a:gd name="T24" fmla="*/ 128 w 177"/>
                  <a:gd name="T25" fmla="*/ 134 h 150"/>
                  <a:gd name="T26" fmla="*/ 141 w 177"/>
                  <a:gd name="T27" fmla="*/ 128 h 150"/>
                  <a:gd name="T28" fmla="*/ 149 w 177"/>
                  <a:gd name="T29" fmla="*/ 123 h 150"/>
                  <a:gd name="T30" fmla="*/ 155 w 177"/>
                  <a:gd name="T31" fmla="*/ 117 h 150"/>
                  <a:gd name="T32" fmla="*/ 161 w 177"/>
                  <a:gd name="T33" fmla="*/ 111 h 150"/>
                  <a:gd name="T34" fmla="*/ 165 w 177"/>
                  <a:gd name="T35" fmla="*/ 104 h 150"/>
                  <a:gd name="T36" fmla="*/ 168 w 177"/>
                  <a:gd name="T37" fmla="*/ 95 h 150"/>
                  <a:gd name="T38" fmla="*/ 171 w 177"/>
                  <a:gd name="T39" fmla="*/ 84 h 150"/>
                  <a:gd name="T40" fmla="*/ 171 w 177"/>
                  <a:gd name="T41" fmla="*/ 84 h 150"/>
                  <a:gd name="T42" fmla="*/ 171 w 177"/>
                  <a:gd name="T43" fmla="*/ 75 h 150"/>
                  <a:gd name="T44" fmla="*/ 173 w 177"/>
                  <a:gd name="T45" fmla="*/ 68 h 150"/>
                  <a:gd name="T46" fmla="*/ 177 w 177"/>
                  <a:gd name="T47" fmla="*/ 50 h 150"/>
                  <a:gd name="T48" fmla="*/ 177 w 177"/>
                  <a:gd name="T49" fmla="*/ 50 h 150"/>
                  <a:gd name="T50" fmla="*/ 177 w 177"/>
                  <a:gd name="T51" fmla="*/ 33 h 150"/>
                  <a:gd name="T52" fmla="*/ 177 w 177"/>
                  <a:gd name="T53" fmla="*/ 17 h 150"/>
                  <a:gd name="T54" fmla="*/ 177 w 177"/>
                  <a:gd name="T55" fmla="*/ 17 h 150"/>
                  <a:gd name="T56" fmla="*/ 174 w 177"/>
                  <a:gd name="T57" fmla="*/ 9 h 150"/>
                  <a:gd name="T58" fmla="*/ 173 w 177"/>
                  <a:gd name="T59" fmla="*/ 5 h 150"/>
                  <a:gd name="T60" fmla="*/ 173 w 177"/>
                  <a:gd name="T61" fmla="*/ 0 h 15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77" h="150">
                    <a:moveTo>
                      <a:pt x="0" y="147"/>
                    </a:moveTo>
                    <a:lnTo>
                      <a:pt x="0" y="147"/>
                    </a:lnTo>
                    <a:lnTo>
                      <a:pt x="6" y="149"/>
                    </a:lnTo>
                    <a:lnTo>
                      <a:pt x="15" y="149"/>
                    </a:lnTo>
                    <a:lnTo>
                      <a:pt x="38" y="150"/>
                    </a:lnTo>
                    <a:lnTo>
                      <a:pt x="60" y="149"/>
                    </a:lnTo>
                    <a:lnTo>
                      <a:pt x="71" y="147"/>
                    </a:lnTo>
                    <a:lnTo>
                      <a:pt x="78" y="144"/>
                    </a:lnTo>
                    <a:lnTo>
                      <a:pt x="86" y="143"/>
                    </a:lnTo>
                    <a:lnTo>
                      <a:pt x="98" y="141"/>
                    </a:lnTo>
                    <a:lnTo>
                      <a:pt x="113" y="138"/>
                    </a:lnTo>
                    <a:lnTo>
                      <a:pt x="128" y="134"/>
                    </a:lnTo>
                    <a:lnTo>
                      <a:pt x="141" y="128"/>
                    </a:lnTo>
                    <a:lnTo>
                      <a:pt x="149" y="123"/>
                    </a:lnTo>
                    <a:lnTo>
                      <a:pt x="155" y="117"/>
                    </a:lnTo>
                    <a:lnTo>
                      <a:pt x="161" y="111"/>
                    </a:lnTo>
                    <a:lnTo>
                      <a:pt x="165" y="104"/>
                    </a:lnTo>
                    <a:lnTo>
                      <a:pt x="168" y="95"/>
                    </a:lnTo>
                    <a:lnTo>
                      <a:pt x="171" y="84"/>
                    </a:lnTo>
                    <a:lnTo>
                      <a:pt x="171" y="75"/>
                    </a:lnTo>
                    <a:lnTo>
                      <a:pt x="173" y="68"/>
                    </a:lnTo>
                    <a:lnTo>
                      <a:pt x="177" y="50"/>
                    </a:lnTo>
                    <a:lnTo>
                      <a:pt x="177" y="33"/>
                    </a:lnTo>
                    <a:lnTo>
                      <a:pt x="177" y="17"/>
                    </a:lnTo>
                    <a:lnTo>
                      <a:pt x="174" y="9"/>
                    </a:lnTo>
                    <a:lnTo>
                      <a:pt x="173" y="5"/>
                    </a:lnTo>
                    <a:lnTo>
                      <a:pt x="17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4" name="Freeform 11399">
                <a:extLst>
                  <a:ext uri="{FF2B5EF4-FFF2-40B4-BE49-F238E27FC236}">
                    <a16:creationId xmlns:a16="http://schemas.microsoft.com/office/drawing/2014/main" id="{302DEFB3-4260-43C3-9BE9-5B1BEA279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616"/>
                <a:ext cx="63" cy="55"/>
              </a:xfrm>
              <a:custGeom>
                <a:avLst/>
                <a:gdLst>
                  <a:gd name="T0" fmla="*/ 0 w 63"/>
                  <a:gd name="T1" fmla="*/ 55 h 55"/>
                  <a:gd name="T2" fmla="*/ 0 w 63"/>
                  <a:gd name="T3" fmla="*/ 55 h 55"/>
                  <a:gd name="T4" fmla="*/ 12 w 63"/>
                  <a:gd name="T5" fmla="*/ 51 h 55"/>
                  <a:gd name="T6" fmla="*/ 23 w 63"/>
                  <a:gd name="T7" fmla="*/ 48 h 55"/>
                  <a:gd name="T8" fmla="*/ 33 w 63"/>
                  <a:gd name="T9" fmla="*/ 42 h 55"/>
                  <a:gd name="T10" fmla="*/ 42 w 63"/>
                  <a:gd name="T11" fmla="*/ 34 h 55"/>
                  <a:gd name="T12" fmla="*/ 42 w 63"/>
                  <a:gd name="T13" fmla="*/ 34 h 55"/>
                  <a:gd name="T14" fmla="*/ 50 w 63"/>
                  <a:gd name="T15" fmla="*/ 27 h 55"/>
                  <a:gd name="T16" fmla="*/ 54 w 63"/>
                  <a:gd name="T17" fmla="*/ 18 h 55"/>
                  <a:gd name="T18" fmla="*/ 63 w 63"/>
                  <a:gd name="T19" fmla="*/ 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55">
                    <a:moveTo>
                      <a:pt x="0" y="55"/>
                    </a:moveTo>
                    <a:lnTo>
                      <a:pt x="0" y="55"/>
                    </a:lnTo>
                    <a:lnTo>
                      <a:pt x="12" y="51"/>
                    </a:lnTo>
                    <a:lnTo>
                      <a:pt x="23" y="48"/>
                    </a:lnTo>
                    <a:lnTo>
                      <a:pt x="33" y="42"/>
                    </a:lnTo>
                    <a:lnTo>
                      <a:pt x="42" y="34"/>
                    </a:lnTo>
                    <a:lnTo>
                      <a:pt x="50" y="27"/>
                    </a:lnTo>
                    <a:lnTo>
                      <a:pt x="54" y="18"/>
                    </a:lnTo>
                    <a:lnTo>
                      <a:pt x="6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5" name="Freeform 11400">
                <a:extLst>
                  <a:ext uri="{FF2B5EF4-FFF2-40B4-BE49-F238E27FC236}">
                    <a16:creationId xmlns:a16="http://schemas.microsoft.com/office/drawing/2014/main" id="{9E189458-0CC9-45F8-878D-E58323416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587"/>
                <a:ext cx="120" cy="75"/>
              </a:xfrm>
              <a:custGeom>
                <a:avLst/>
                <a:gdLst>
                  <a:gd name="T0" fmla="*/ 0 w 120"/>
                  <a:gd name="T1" fmla="*/ 53 h 75"/>
                  <a:gd name="T2" fmla="*/ 0 w 120"/>
                  <a:gd name="T3" fmla="*/ 53 h 75"/>
                  <a:gd name="T4" fmla="*/ 8 w 120"/>
                  <a:gd name="T5" fmla="*/ 60 h 75"/>
                  <a:gd name="T6" fmla="*/ 18 w 120"/>
                  <a:gd name="T7" fmla="*/ 66 h 75"/>
                  <a:gd name="T8" fmla="*/ 29 w 120"/>
                  <a:gd name="T9" fmla="*/ 69 h 75"/>
                  <a:gd name="T10" fmla="*/ 41 w 120"/>
                  <a:gd name="T11" fmla="*/ 72 h 75"/>
                  <a:gd name="T12" fmla="*/ 53 w 120"/>
                  <a:gd name="T13" fmla="*/ 74 h 75"/>
                  <a:gd name="T14" fmla="*/ 63 w 120"/>
                  <a:gd name="T15" fmla="*/ 75 h 75"/>
                  <a:gd name="T16" fmla="*/ 86 w 120"/>
                  <a:gd name="T17" fmla="*/ 74 h 75"/>
                  <a:gd name="T18" fmla="*/ 86 w 120"/>
                  <a:gd name="T19" fmla="*/ 74 h 75"/>
                  <a:gd name="T20" fmla="*/ 92 w 120"/>
                  <a:gd name="T21" fmla="*/ 72 h 75"/>
                  <a:gd name="T22" fmla="*/ 98 w 120"/>
                  <a:gd name="T23" fmla="*/ 71 h 75"/>
                  <a:gd name="T24" fmla="*/ 102 w 120"/>
                  <a:gd name="T25" fmla="*/ 68 h 75"/>
                  <a:gd name="T26" fmla="*/ 107 w 120"/>
                  <a:gd name="T27" fmla="*/ 65 h 75"/>
                  <a:gd name="T28" fmla="*/ 113 w 120"/>
                  <a:gd name="T29" fmla="*/ 57 h 75"/>
                  <a:gd name="T30" fmla="*/ 117 w 120"/>
                  <a:gd name="T31" fmla="*/ 47 h 75"/>
                  <a:gd name="T32" fmla="*/ 120 w 120"/>
                  <a:gd name="T33" fmla="*/ 35 h 75"/>
                  <a:gd name="T34" fmla="*/ 120 w 120"/>
                  <a:gd name="T35" fmla="*/ 23 h 75"/>
                  <a:gd name="T36" fmla="*/ 120 w 120"/>
                  <a:gd name="T37" fmla="*/ 0 h 7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0" h="75">
                    <a:moveTo>
                      <a:pt x="0" y="53"/>
                    </a:moveTo>
                    <a:lnTo>
                      <a:pt x="0" y="53"/>
                    </a:lnTo>
                    <a:lnTo>
                      <a:pt x="8" y="60"/>
                    </a:lnTo>
                    <a:lnTo>
                      <a:pt x="18" y="66"/>
                    </a:lnTo>
                    <a:lnTo>
                      <a:pt x="29" y="69"/>
                    </a:lnTo>
                    <a:lnTo>
                      <a:pt x="41" y="72"/>
                    </a:lnTo>
                    <a:lnTo>
                      <a:pt x="53" y="74"/>
                    </a:lnTo>
                    <a:lnTo>
                      <a:pt x="63" y="75"/>
                    </a:lnTo>
                    <a:lnTo>
                      <a:pt x="86" y="74"/>
                    </a:lnTo>
                    <a:lnTo>
                      <a:pt x="92" y="72"/>
                    </a:lnTo>
                    <a:lnTo>
                      <a:pt x="98" y="71"/>
                    </a:lnTo>
                    <a:lnTo>
                      <a:pt x="102" y="68"/>
                    </a:lnTo>
                    <a:lnTo>
                      <a:pt x="107" y="65"/>
                    </a:lnTo>
                    <a:lnTo>
                      <a:pt x="113" y="57"/>
                    </a:lnTo>
                    <a:lnTo>
                      <a:pt x="117" y="47"/>
                    </a:lnTo>
                    <a:lnTo>
                      <a:pt x="120" y="35"/>
                    </a:lnTo>
                    <a:lnTo>
                      <a:pt x="120" y="23"/>
                    </a:lnTo>
                    <a:lnTo>
                      <a:pt x="12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6" name="Freeform 11401">
                <a:extLst>
                  <a:ext uri="{FF2B5EF4-FFF2-40B4-BE49-F238E27FC236}">
                    <a16:creationId xmlns:a16="http://schemas.microsoft.com/office/drawing/2014/main" id="{D9D7089A-7D0B-49D8-92C7-47FD8D276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63"/>
                <a:ext cx="48" cy="41"/>
              </a:xfrm>
              <a:custGeom>
                <a:avLst/>
                <a:gdLst>
                  <a:gd name="T0" fmla="*/ 0 w 48"/>
                  <a:gd name="T1" fmla="*/ 0 h 41"/>
                  <a:gd name="T2" fmla="*/ 0 w 48"/>
                  <a:gd name="T3" fmla="*/ 0 h 41"/>
                  <a:gd name="T4" fmla="*/ 9 w 48"/>
                  <a:gd name="T5" fmla="*/ 2 h 41"/>
                  <a:gd name="T6" fmla="*/ 17 w 48"/>
                  <a:gd name="T7" fmla="*/ 5 h 41"/>
                  <a:gd name="T8" fmla="*/ 23 w 48"/>
                  <a:gd name="T9" fmla="*/ 9 h 41"/>
                  <a:gd name="T10" fmla="*/ 29 w 48"/>
                  <a:gd name="T11" fmla="*/ 14 h 41"/>
                  <a:gd name="T12" fmla="*/ 39 w 48"/>
                  <a:gd name="T13" fmla="*/ 27 h 41"/>
                  <a:gd name="T14" fmla="*/ 48 w 48"/>
                  <a:gd name="T15" fmla="*/ 4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1">
                    <a:moveTo>
                      <a:pt x="0" y="0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7" y="5"/>
                    </a:lnTo>
                    <a:lnTo>
                      <a:pt x="23" y="9"/>
                    </a:lnTo>
                    <a:lnTo>
                      <a:pt x="29" y="14"/>
                    </a:lnTo>
                    <a:lnTo>
                      <a:pt x="39" y="27"/>
                    </a:lnTo>
                    <a:lnTo>
                      <a:pt x="48" y="4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7" name="Freeform 11402">
                <a:extLst>
                  <a:ext uri="{FF2B5EF4-FFF2-40B4-BE49-F238E27FC236}">
                    <a16:creationId xmlns:a16="http://schemas.microsoft.com/office/drawing/2014/main" id="{7D2307B1-B372-4A9D-ACB3-9DC0D57D2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524"/>
                <a:ext cx="18" cy="51"/>
              </a:xfrm>
              <a:custGeom>
                <a:avLst/>
                <a:gdLst>
                  <a:gd name="T0" fmla="*/ 0 w 18"/>
                  <a:gd name="T1" fmla="*/ 51 h 51"/>
                  <a:gd name="T2" fmla="*/ 0 w 18"/>
                  <a:gd name="T3" fmla="*/ 51 h 51"/>
                  <a:gd name="T4" fmla="*/ 7 w 18"/>
                  <a:gd name="T5" fmla="*/ 39 h 51"/>
                  <a:gd name="T6" fmla="*/ 15 w 18"/>
                  <a:gd name="T7" fmla="*/ 27 h 51"/>
                  <a:gd name="T8" fmla="*/ 18 w 18"/>
                  <a:gd name="T9" fmla="*/ 21 h 51"/>
                  <a:gd name="T10" fmla="*/ 18 w 18"/>
                  <a:gd name="T11" fmla="*/ 15 h 51"/>
                  <a:gd name="T12" fmla="*/ 18 w 18"/>
                  <a:gd name="T13" fmla="*/ 8 h 51"/>
                  <a:gd name="T14" fmla="*/ 16 w 18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51">
                    <a:moveTo>
                      <a:pt x="0" y="51"/>
                    </a:moveTo>
                    <a:lnTo>
                      <a:pt x="0" y="51"/>
                    </a:lnTo>
                    <a:lnTo>
                      <a:pt x="7" y="39"/>
                    </a:lnTo>
                    <a:lnTo>
                      <a:pt x="15" y="27"/>
                    </a:lnTo>
                    <a:lnTo>
                      <a:pt x="18" y="21"/>
                    </a:lnTo>
                    <a:lnTo>
                      <a:pt x="18" y="15"/>
                    </a:lnTo>
                    <a:lnTo>
                      <a:pt x="18" y="8"/>
                    </a:lnTo>
                    <a:lnTo>
                      <a:pt x="1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8" name="Freeform 11403">
                <a:extLst>
                  <a:ext uri="{FF2B5EF4-FFF2-40B4-BE49-F238E27FC236}">
                    <a16:creationId xmlns:a16="http://schemas.microsoft.com/office/drawing/2014/main" id="{104FBF55-8CD8-4E39-AB60-C767C8F81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550"/>
                <a:ext cx="51" cy="16"/>
              </a:xfrm>
              <a:custGeom>
                <a:avLst/>
                <a:gdLst>
                  <a:gd name="T0" fmla="*/ 0 w 51"/>
                  <a:gd name="T1" fmla="*/ 0 h 16"/>
                  <a:gd name="T2" fmla="*/ 0 w 51"/>
                  <a:gd name="T3" fmla="*/ 0 h 16"/>
                  <a:gd name="T4" fmla="*/ 15 w 51"/>
                  <a:gd name="T5" fmla="*/ 0 h 16"/>
                  <a:gd name="T6" fmla="*/ 29 w 51"/>
                  <a:gd name="T7" fmla="*/ 3 h 16"/>
                  <a:gd name="T8" fmla="*/ 35 w 51"/>
                  <a:gd name="T9" fmla="*/ 4 h 16"/>
                  <a:gd name="T10" fmla="*/ 39 w 51"/>
                  <a:gd name="T11" fmla="*/ 7 h 16"/>
                  <a:gd name="T12" fmla="*/ 45 w 51"/>
                  <a:gd name="T13" fmla="*/ 12 h 16"/>
                  <a:gd name="T14" fmla="*/ 51 w 51"/>
                  <a:gd name="T15" fmla="*/ 16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6">
                    <a:moveTo>
                      <a:pt x="0" y="0"/>
                    </a:moveTo>
                    <a:lnTo>
                      <a:pt x="0" y="0"/>
                    </a:lnTo>
                    <a:lnTo>
                      <a:pt x="15" y="0"/>
                    </a:lnTo>
                    <a:lnTo>
                      <a:pt x="29" y="3"/>
                    </a:lnTo>
                    <a:lnTo>
                      <a:pt x="35" y="4"/>
                    </a:lnTo>
                    <a:lnTo>
                      <a:pt x="39" y="7"/>
                    </a:lnTo>
                    <a:lnTo>
                      <a:pt x="45" y="12"/>
                    </a:lnTo>
                    <a:lnTo>
                      <a:pt x="51" y="1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9" name="Freeform 11404">
                <a:extLst>
                  <a:ext uri="{FF2B5EF4-FFF2-40B4-BE49-F238E27FC236}">
                    <a16:creationId xmlns:a16="http://schemas.microsoft.com/office/drawing/2014/main" id="{F1E60C04-F9F8-44D5-BE91-D7CC22112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506"/>
                <a:ext cx="40" cy="44"/>
              </a:xfrm>
              <a:custGeom>
                <a:avLst/>
                <a:gdLst>
                  <a:gd name="T0" fmla="*/ 40 w 40"/>
                  <a:gd name="T1" fmla="*/ 0 h 44"/>
                  <a:gd name="T2" fmla="*/ 40 w 40"/>
                  <a:gd name="T3" fmla="*/ 0 h 44"/>
                  <a:gd name="T4" fmla="*/ 33 w 40"/>
                  <a:gd name="T5" fmla="*/ 2 h 44"/>
                  <a:gd name="T6" fmla="*/ 27 w 40"/>
                  <a:gd name="T7" fmla="*/ 5 h 44"/>
                  <a:gd name="T8" fmla="*/ 21 w 40"/>
                  <a:gd name="T9" fmla="*/ 11 h 44"/>
                  <a:gd name="T10" fmla="*/ 15 w 40"/>
                  <a:gd name="T11" fmla="*/ 17 h 44"/>
                  <a:gd name="T12" fmla="*/ 6 w 40"/>
                  <a:gd name="T13" fmla="*/ 30 h 44"/>
                  <a:gd name="T14" fmla="*/ 0 w 40"/>
                  <a:gd name="T15" fmla="*/ 44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4">
                    <a:moveTo>
                      <a:pt x="40" y="0"/>
                    </a:moveTo>
                    <a:lnTo>
                      <a:pt x="40" y="0"/>
                    </a:lnTo>
                    <a:lnTo>
                      <a:pt x="33" y="2"/>
                    </a:lnTo>
                    <a:lnTo>
                      <a:pt x="27" y="5"/>
                    </a:lnTo>
                    <a:lnTo>
                      <a:pt x="21" y="11"/>
                    </a:lnTo>
                    <a:lnTo>
                      <a:pt x="15" y="17"/>
                    </a:lnTo>
                    <a:lnTo>
                      <a:pt x="6" y="30"/>
                    </a:lnTo>
                    <a:lnTo>
                      <a:pt x="0" y="4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0" name="Freeform 11405">
                <a:extLst>
                  <a:ext uri="{FF2B5EF4-FFF2-40B4-BE49-F238E27FC236}">
                    <a16:creationId xmlns:a16="http://schemas.microsoft.com/office/drawing/2014/main" id="{CA252DAE-E652-450F-927E-62471447F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547"/>
                <a:ext cx="86" cy="69"/>
              </a:xfrm>
              <a:custGeom>
                <a:avLst/>
                <a:gdLst>
                  <a:gd name="T0" fmla="*/ 0 w 86"/>
                  <a:gd name="T1" fmla="*/ 0 h 69"/>
                  <a:gd name="T2" fmla="*/ 0 w 86"/>
                  <a:gd name="T3" fmla="*/ 0 h 69"/>
                  <a:gd name="T4" fmla="*/ 5 w 86"/>
                  <a:gd name="T5" fmla="*/ 7 h 69"/>
                  <a:gd name="T6" fmla="*/ 11 w 86"/>
                  <a:gd name="T7" fmla="*/ 12 h 69"/>
                  <a:gd name="T8" fmla="*/ 23 w 86"/>
                  <a:gd name="T9" fmla="*/ 22 h 69"/>
                  <a:gd name="T10" fmla="*/ 23 w 86"/>
                  <a:gd name="T11" fmla="*/ 22 h 69"/>
                  <a:gd name="T12" fmla="*/ 33 w 86"/>
                  <a:gd name="T13" fmla="*/ 30 h 69"/>
                  <a:gd name="T14" fmla="*/ 44 w 86"/>
                  <a:gd name="T15" fmla="*/ 37 h 69"/>
                  <a:gd name="T16" fmla="*/ 44 w 86"/>
                  <a:gd name="T17" fmla="*/ 37 h 69"/>
                  <a:gd name="T18" fmla="*/ 50 w 86"/>
                  <a:gd name="T19" fmla="*/ 40 h 69"/>
                  <a:gd name="T20" fmla="*/ 57 w 86"/>
                  <a:gd name="T21" fmla="*/ 42 h 69"/>
                  <a:gd name="T22" fmla="*/ 65 w 86"/>
                  <a:gd name="T23" fmla="*/ 45 h 69"/>
                  <a:gd name="T24" fmla="*/ 72 w 86"/>
                  <a:gd name="T25" fmla="*/ 48 h 69"/>
                  <a:gd name="T26" fmla="*/ 72 w 86"/>
                  <a:gd name="T27" fmla="*/ 48 h 69"/>
                  <a:gd name="T28" fmla="*/ 77 w 86"/>
                  <a:gd name="T29" fmla="*/ 52 h 69"/>
                  <a:gd name="T30" fmla="*/ 81 w 86"/>
                  <a:gd name="T31" fmla="*/ 57 h 69"/>
                  <a:gd name="T32" fmla="*/ 86 w 86"/>
                  <a:gd name="T33" fmla="*/ 63 h 69"/>
                  <a:gd name="T34" fmla="*/ 86 w 86"/>
                  <a:gd name="T35" fmla="*/ 66 h 69"/>
                  <a:gd name="T36" fmla="*/ 86 w 86"/>
                  <a:gd name="T37" fmla="*/ 69 h 6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6" h="69">
                    <a:moveTo>
                      <a:pt x="0" y="0"/>
                    </a:moveTo>
                    <a:lnTo>
                      <a:pt x="0" y="0"/>
                    </a:lnTo>
                    <a:lnTo>
                      <a:pt x="5" y="7"/>
                    </a:lnTo>
                    <a:lnTo>
                      <a:pt x="11" y="12"/>
                    </a:lnTo>
                    <a:lnTo>
                      <a:pt x="23" y="22"/>
                    </a:lnTo>
                    <a:lnTo>
                      <a:pt x="33" y="30"/>
                    </a:lnTo>
                    <a:lnTo>
                      <a:pt x="44" y="37"/>
                    </a:lnTo>
                    <a:lnTo>
                      <a:pt x="50" y="40"/>
                    </a:lnTo>
                    <a:lnTo>
                      <a:pt x="57" y="42"/>
                    </a:lnTo>
                    <a:lnTo>
                      <a:pt x="65" y="45"/>
                    </a:lnTo>
                    <a:lnTo>
                      <a:pt x="72" y="48"/>
                    </a:lnTo>
                    <a:lnTo>
                      <a:pt x="77" y="52"/>
                    </a:lnTo>
                    <a:lnTo>
                      <a:pt x="81" y="57"/>
                    </a:lnTo>
                    <a:lnTo>
                      <a:pt x="86" y="63"/>
                    </a:lnTo>
                    <a:lnTo>
                      <a:pt x="86" y="66"/>
                    </a:lnTo>
                    <a:lnTo>
                      <a:pt x="86" y="6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1" name="Freeform 11406">
                <a:extLst>
                  <a:ext uri="{FF2B5EF4-FFF2-40B4-BE49-F238E27FC236}">
                    <a16:creationId xmlns:a16="http://schemas.microsoft.com/office/drawing/2014/main" id="{22308DC2-646E-4460-B1D0-8F64C65A8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562"/>
                <a:ext cx="43" cy="30"/>
              </a:xfrm>
              <a:custGeom>
                <a:avLst/>
                <a:gdLst>
                  <a:gd name="T0" fmla="*/ 0 w 43"/>
                  <a:gd name="T1" fmla="*/ 30 h 30"/>
                  <a:gd name="T2" fmla="*/ 0 w 43"/>
                  <a:gd name="T3" fmla="*/ 30 h 30"/>
                  <a:gd name="T4" fmla="*/ 7 w 43"/>
                  <a:gd name="T5" fmla="*/ 30 h 30"/>
                  <a:gd name="T6" fmla="*/ 13 w 43"/>
                  <a:gd name="T7" fmla="*/ 28 h 30"/>
                  <a:gd name="T8" fmla="*/ 21 w 43"/>
                  <a:gd name="T9" fmla="*/ 27 h 30"/>
                  <a:gd name="T10" fmla="*/ 28 w 43"/>
                  <a:gd name="T11" fmla="*/ 24 h 30"/>
                  <a:gd name="T12" fmla="*/ 34 w 43"/>
                  <a:gd name="T13" fmla="*/ 19 h 30"/>
                  <a:gd name="T14" fmla="*/ 40 w 43"/>
                  <a:gd name="T15" fmla="*/ 13 h 30"/>
                  <a:gd name="T16" fmla="*/ 43 w 43"/>
                  <a:gd name="T17" fmla="*/ 7 h 30"/>
                  <a:gd name="T18" fmla="*/ 43 w 43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0">
                    <a:moveTo>
                      <a:pt x="0" y="30"/>
                    </a:moveTo>
                    <a:lnTo>
                      <a:pt x="0" y="30"/>
                    </a:lnTo>
                    <a:lnTo>
                      <a:pt x="7" y="30"/>
                    </a:lnTo>
                    <a:lnTo>
                      <a:pt x="13" y="28"/>
                    </a:lnTo>
                    <a:lnTo>
                      <a:pt x="21" y="27"/>
                    </a:lnTo>
                    <a:lnTo>
                      <a:pt x="28" y="24"/>
                    </a:lnTo>
                    <a:lnTo>
                      <a:pt x="34" y="19"/>
                    </a:lnTo>
                    <a:lnTo>
                      <a:pt x="40" y="13"/>
                    </a:lnTo>
                    <a:lnTo>
                      <a:pt x="43" y="7"/>
                    </a:lnTo>
                    <a:lnTo>
                      <a:pt x="4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2" name="Freeform 11407">
                <a:extLst>
                  <a:ext uri="{FF2B5EF4-FFF2-40B4-BE49-F238E27FC236}">
                    <a16:creationId xmlns:a16="http://schemas.microsoft.com/office/drawing/2014/main" id="{F2F40AF7-090F-4C5A-B910-D5705AF6D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605"/>
                <a:ext cx="42" cy="30"/>
              </a:xfrm>
              <a:custGeom>
                <a:avLst/>
                <a:gdLst>
                  <a:gd name="T0" fmla="*/ 0 w 42"/>
                  <a:gd name="T1" fmla="*/ 0 h 30"/>
                  <a:gd name="T2" fmla="*/ 0 w 42"/>
                  <a:gd name="T3" fmla="*/ 0 h 30"/>
                  <a:gd name="T4" fmla="*/ 7 w 42"/>
                  <a:gd name="T5" fmla="*/ 12 h 30"/>
                  <a:gd name="T6" fmla="*/ 12 w 42"/>
                  <a:gd name="T7" fmla="*/ 17 h 30"/>
                  <a:gd name="T8" fmla="*/ 16 w 42"/>
                  <a:gd name="T9" fmla="*/ 21 h 30"/>
                  <a:gd name="T10" fmla="*/ 28 w 42"/>
                  <a:gd name="T11" fmla="*/ 27 h 30"/>
                  <a:gd name="T12" fmla="*/ 42 w 42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30">
                    <a:moveTo>
                      <a:pt x="0" y="0"/>
                    </a:moveTo>
                    <a:lnTo>
                      <a:pt x="0" y="0"/>
                    </a:lnTo>
                    <a:lnTo>
                      <a:pt x="7" y="12"/>
                    </a:lnTo>
                    <a:lnTo>
                      <a:pt x="12" y="17"/>
                    </a:lnTo>
                    <a:lnTo>
                      <a:pt x="16" y="21"/>
                    </a:lnTo>
                    <a:lnTo>
                      <a:pt x="28" y="27"/>
                    </a:lnTo>
                    <a:lnTo>
                      <a:pt x="42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3" name="Freeform 11408">
                <a:extLst>
                  <a:ext uri="{FF2B5EF4-FFF2-40B4-BE49-F238E27FC236}">
                    <a16:creationId xmlns:a16="http://schemas.microsoft.com/office/drawing/2014/main" id="{91EB20F7-420E-4E6A-BA19-2E7F3C3E4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623"/>
                <a:ext cx="23" cy="39"/>
              </a:xfrm>
              <a:custGeom>
                <a:avLst/>
                <a:gdLst>
                  <a:gd name="T0" fmla="*/ 23 w 23"/>
                  <a:gd name="T1" fmla="*/ 0 h 39"/>
                  <a:gd name="T2" fmla="*/ 23 w 23"/>
                  <a:gd name="T3" fmla="*/ 0 h 39"/>
                  <a:gd name="T4" fmla="*/ 14 w 23"/>
                  <a:gd name="T5" fmla="*/ 8 h 39"/>
                  <a:gd name="T6" fmla="*/ 6 w 23"/>
                  <a:gd name="T7" fmla="*/ 17 h 39"/>
                  <a:gd name="T8" fmla="*/ 3 w 23"/>
                  <a:gd name="T9" fmla="*/ 21 h 39"/>
                  <a:gd name="T10" fmla="*/ 0 w 23"/>
                  <a:gd name="T11" fmla="*/ 27 h 39"/>
                  <a:gd name="T12" fmla="*/ 0 w 23"/>
                  <a:gd name="T13" fmla="*/ 33 h 39"/>
                  <a:gd name="T14" fmla="*/ 0 w 23"/>
                  <a:gd name="T15" fmla="*/ 3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39">
                    <a:moveTo>
                      <a:pt x="23" y="0"/>
                    </a:moveTo>
                    <a:lnTo>
                      <a:pt x="23" y="0"/>
                    </a:lnTo>
                    <a:lnTo>
                      <a:pt x="14" y="8"/>
                    </a:lnTo>
                    <a:lnTo>
                      <a:pt x="6" y="17"/>
                    </a:lnTo>
                    <a:lnTo>
                      <a:pt x="3" y="21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4" name="Freeform 11409">
                <a:extLst>
                  <a:ext uri="{FF2B5EF4-FFF2-40B4-BE49-F238E27FC236}">
                    <a16:creationId xmlns:a16="http://schemas.microsoft.com/office/drawing/2014/main" id="{9FEBBEA5-F3BC-4DFB-9E4A-A453588F4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614"/>
                <a:ext cx="31" cy="35"/>
              </a:xfrm>
              <a:custGeom>
                <a:avLst/>
                <a:gdLst>
                  <a:gd name="T0" fmla="*/ 0 w 31"/>
                  <a:gd name="T1" fmla="*/ 0 h 35"/>
                  <a:gd name="T2" fmla="*/ 0 w 31"/>
                  <a:gd name="T3" fmla="*/ 0 h 35"/>
                  <a:gd name="T4" fmla="*/ 1 w 31"/>
                  <a:gd name="T5" fmla="*/ 6 h 35"/>
                  <a:gd name="T6" fmla="*/ 3 w 31"/>
                  <a:gd name="T7" fmla="*/ 11 h 35"/>
                  <a:gd name="T8" fmla="*/ 7 w 31"/>
                  <a:gd name="T9" fmla="*/ 17 h 35"/>
                  <a:gd name="T10" fmla="*/ 10 w 31"/>
                  <a:gd name="T11" fmla="*/ 21 h 35"/>
                  <a:gd name="T12" fmla="*/ 21 w 31"/>
                  <a:gd name="T13" fmla="*/ 29 h 35"/>
                  <a:gd name="T14" fmla="*/ 31 w 31"/>
                  <a:gd name="T15" fmla="*/ 35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5">
                    <a:moveTo>
                      <a:pt x="0" y="0"/>
                    </a:moveTo>
                    <a:lnTo>
                      <a:pt x="0" y="0"/>
                    </a:lnTo>
                    <a:lnTo>
                      <a:pt x="1" y="6"/>
                    </a:lnTo>
                    <a:lnTo>
                      <a:pt x="3" y="11"/>
                    </a:lnTo>
                    <a:lnTo>
                      <a:pt x="7" y="17"/>
                    </a:lnTo>
                    <a:lnTo>
                      <a:pt x="10" y="21"/>
                    </a:lnTo>
                    <a:lnTo>
                      <a:pt x="21" y="29"/>
                    </a:lnTo>
                    <a:lnTo>
                      <a:pt x="31" y="3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5" name="Freeform 11410">
                <a:extLst>
                  <a:ext uri="{FF2B5EF4-FFF2-40B4-BE49-F238E27FC236}">
                    <a16:creationId xmlns:a16="http://schemas.microsoft.com/office/drawing/2014/main" id="{28A9FE94-0E00-4C1A-A2D9-90BFE7C0D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671"/>
                <a:ext cx="36" cy="53"/>
              </a:xfrm>
              <a:custGeom>
                <a:avLst/>
                <a:gdLst>
                  <a:gd name="T0" fmla="*/ 0 w 36"/>
                  <a:gd name="T1" fmla="*/ 53 h 53"/>
                  <a:gd name="T2" fmla="*/ 0 w 36"/>
                  <a:gd name="T3" fmla="*/ 53 h 53"/>
                  <a:gd name="T4" fmla="*/ 22 w 36"/>
                  <a:gd name="T5" fmla="*/ 50 h 53"/>
                  <a:gd name="T6" fmla="*/ 22 w 36"/>
                  <a:gd name="T7" fmla="*/ 50 h 53"/>
                  <a:gd name="T8" fmla="*/ 27 w 36"/>
                  <a:gd name="T9" fmla="*/ 48 h 53"/>
                  <a:gd name="T10" fmla="*/ 30 w 36"/>
                  <a:gd name="T11" fmla="*/ 45 h 53"/>
                  <a:gd name="T12" fmla="*/ 31 w 36"/>
                  <a:gd name="T13" fmla="*/ 41 h 53"/>
                  <a:gd name="T14" fmla="*/ 33 w 36"/>
                  <a:gd name="T15" fmla="*/ 35 h 53"/>
                  <a:gd name="T16" fmla="*/ 33 w 36"/>
                  <a:gd name="T17" fmla="*/ 35 h 53"/>
                  <a:gd name="T18" fmla="*/ 34 w 36"/>
                  <a:gd name="T19" fmla="*/ 17 h 53"/>
                  <a:gd name="T20" fmla="*/ 36 w 36"/>
                  <a:gd name="T21" fmla="*/ 9 h 53"/>
                  <a:gd name="T22" fmla="*/ 34 w 36"/>
                  <a:gd name="T23" fmla="*/ 0 h 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" h="53">
                    <a:moveTo>
                      <a:pt x="0" y="53"/>
                    </a:moveTo>
                    <a:lnTo>
                      <a:pt x="0" y="53"/>
                    </a:lnTo>
                    <a:lnTo>
                      <a:pt x="22" y="50"/>
                    </a:lnTo>
                    <a:lnTo>
                      <a:pt x="27" y="48"/>
                    </a:lnTo>
                    <a:lnTo>
                      <a:pt x="30" y="45"/>
                    </a:lnTo>
                    <a:lnTo>
                      <a:pt x="31" y="41"/>
                    </a:lnTo>
                    <a:lnTo>
                      <a:pt x="33" y="35"/>
                    </a:lnTo>
                    <a:lnTo>
                      <a:pt x="34" y="17"/>
                    </a:lnTo>
                    <a:lnTo>
                      <a:pt x="36" y="9"/>
                    </a:lnTo>
                    <a:lnTo>
                      <a:pt x="34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6" name="Freeform 11411">
                <a:extLst>
                  <a:ext uri="{FF2B5EF4-FFF2-40B4-BE49-F238E27FC236}">
                    <a16:creationId xmlns:a16="http://schemas.microsoft.com/office/drawing/2014/main" id="{3CFAAF3C-17C6-4169-91AA-26A8D3969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650"/>
                <a:ext cx="26" cy="152"/>
              </a:xfrm>
              <a:custGeom>
                <a:avLst/>
                <a:gdLst>
                  <a:gd name="T0" fmla="*/ 0 w 26"/>
                  <a:gd name="T1" fmla="*/ 0 h 152"/>
                  <a:gd name="T2" fmla="*/ 0 w 26"/>
                  <a:gd name="T3" fmla="*/ 0 h 152"/>
                  <a:gd name="T4" fmla="*/ 5 w 26"/>
                  <a:gd name="T5" fmla="*/ 5 h 152"/>
                  <a:gd name="T6" fmla="*/ 9 w 26"/>
                  <a:gd name="T7" fmla="*/ 11 h 152"/>
                  <a:gd name="T8" fmla="*/ 15 w 26"/>
                  <a:gd name="T9" fmla="*/ 21 h 152"/>
                  <a:gd name="T10" fmla="*/ 15 w 26"/>
                  <a:gd name="T11" fmla="*/ 21 h 152"/>
                  <a:gd name="T12" fmla="*/ 18 w 26"/>
                  <a:gd name="T13" fmla="*/ 30 h 152"/>
                  <a:gd name="T14" fmla="*/ 20 w 26"/>
                  <a:gd name="T15" fmla="*/ 41 h 152"/>
                  <a:gd name="T16" fmla="*/ 20 w 26"/>
                  <a:gd name="T17" fmla="*/ 41 h 152"/>
                  <a:gd name="T18" fmla="*/ 18 w 26"/>
                  <a:gd name="T19" fmla="*/ 45 h 152"/>
                  <a:gd name="T20" fmla="*/ 15 w 26"/>
                  <a:gd name="T21" fmla="*/ 51 h 152"/>
                  <a:gd name="T22" fmla="*/ 15 w 26"/>
                  <a:gd name="T23" fmla="*/ 51 h 152"/>
                  <a:gd name="T24" fmla="*/ 11 w 26"/>
                  <a:gd name="T25" fmla="*/ 62 h 152"/>
                  <a:gd name="T26" fmla="*/ 11 w 26"/>
                  <a:gd name="T27" fmla="*/ 62 h 152"/>
                  <a:gd name="T28" fmla="*/ 9 w 26"/>
                  <a:gd name="T29" fmla="*/ 72 h 152"/>
                  <a:gd name="T30" fmla="*/ 9 w 26"/>
                  <a:gd name="T31" fmla="*/ 77 h 152"/>
                  <a:gd name="T32" fmla="*/ 11 w 26"/>
                  <a:gd name="T33" fmla="*/ 81 h 152"/>
                  <a:gd name="T34" fmla="*/ 11 w 26"/>
                  <a:gd name="T35" fmla="*/ 81 h 152"/>
                  <a:gd name="T36" fmla="*/ 14 w 26"/>
                  <a:gd name="T37" fmla="*/ 89 h 152"/>
                  <a:gd name="T38" fmla="*/ 18 w 26"/>
                  <a:gd name="T39" fmla="*/ 98 h 152"/>
                  <a:gd name="T40" fmla="*/ 18 w 26"/>
                  <a:gd name="T41" fmla="*/ 98 h 152"/>
                  <a:gd name="T42" fmla="*/ 24 w 26"/>
                  <a:gd name="T43" fmla="*/ 114 h 152"/>
                  <a:gd name="T44" fmla="*/ 24 w 26"/>
                  <a:gd name="T45" fmla="*/ 114 h 152"/>
                  <a:gd name="T46" fmla="*/ 26 w 26"/>
                  <a:gd name="T47" fmla="*/ 125 h 152"/>
                  <a:gd name="T48" fmla="*/ 24 w 26"/>
                  <a:gd name="T49" fmla="*/ 134 h 152"/>
                  <a:gd name="T50" fmla="*/ 23 w 26"/>
                  <a:gd name="T51" fmla="*/ 144 h 152"/>
                  <a:gd name="T52" fmla="*/ 18 w 26"/>
                  <a:gd name="T53" fmla="*/ 152 h 15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6" h="152">
                    <a:moveTo>
                      <a:pt x="0" y="0"/>
                    </a:moveTo>
                    <a:lnTo>
                      <a:pt x="0" y="0"/>
                    </a:lnTo>
                    <a:lnTo>
                      <a:pt x="5" y="5"/>
                    </a:lnTo>
                    <a:lnTo>
                      <a:pt x="9" y="11"/>
                    </a:lnTo>
                    <a:lnTo>
                      <a:pt x="15" y="21"/>
                    </a:lnTo>
                    <a:lnTo>
                      <a:pt x="18" y="30"/>
                    </a:lnTo>
                    <a:lnTo>
                      <a:pt x="20" y="41"/>
                    </a:lnTo>
                    <a:lnTo>
                      <a:pt x="18" y="45"/>
                    </a:lnTo>
                    <a:lnTo>
                      <a:pt x="15" y="51"/>
                    </a:lnTo>
                    <a:lnTo>
                      <a:pt x="11" y="62"/>
                    </a:lnTo>
                    <a:lnTo>
                      <a:pt x="9" y="72"/>
                    </a:lnTo>
                    <a:lnTo>
                      <a:pt x="9" y="77"/>
                    </a:lnTo>
                    <a:lnTo>
                      <a:pt x="11" y="81"/>
                    </a:lnTo>
                    <a:lnTo>
                      <a:pt x="14" y="89"/>
                    </a:lnTo>
                    <a:lnTo>
                      <a:pt x="18" y="98"/>
                    </a:lnTo>
                    <a:lnTo>
                      <a:pt x="24" y="114"/>
                    </a:lnTo>
                    <a:lnTo>
                      <a:pt x="26" y="125"/>
                    </a:lnTo>
                    <a:lnTo>
                      <a:pt x="24" y="134"/>
                    </a:lnTo>
                    <a:lnTo>
                      <a:pt x="23" y="144"/>
                    </a:lnTo>
                    <a:lnTo>
                      <a:pt x="18" y="15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7" name="Freeform 11412">
                <a:extLst>
                  <a:ext uri="{FF2B5EF4-FFF2-40B4-BE49-F238E27FC236}">
                    <a16:creationId xmlns:a16="http://schemas.microsoft.com/office/drawing/2014/main" id="{EACDED35-B779-460A-AAB8-7643792F5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671"/>
                <a:ext cx="57" cy="11"/>
              </a:xfrm>
              <a:custGeom>
                <a:avLst/>
                <a:gdLst>
                  <a:gd name="T0" fmla="*/ 0 w 57"/>
                  <a:gd name="T1" fmla="*/ 0 h 11"/>
                  <a:gd name="T2" fmla="*/ 0 w 57"/>
                  <a:gd name="T3" fmla="*/ 0 h 11"/>
                  <a:gd name="T4" fmla="*/ 6 w 57"/>
                  <a:gd name="T5" fmla="*/ 5 h 11"/>
                  <a:gd name="T6" fmla="*/ 14 w 57"/>
                  <a:gd name="T7" fmla="*/ 8 h 11"/>
                  <a:gd name="T8" fmla="*/ 30 w 57"/>
                  <a:gd name="T9" fmla="*/ 9 h 11"/>
                  <a:gd name="T10" fmla="*/ 30 w 57"/>
                  <a:gd name="T11" fmla="*/ 9 h 11"/>
                  <a:gd name="T12" fmla="*/ 44 w 57"/>
                  <a:gd name="T13" fmla="*/ 11 h 11"/>
                  <a:gd name="T14" fmla="*/ 51 w 57"/>
                  <a:gd name="T15" fmla="*/ 9 h 11"/>
                  <a:gd name="T16" fmla="*/ 57 w 57"/>
                  <a:gd name="T17" fmla="*/ 6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11">
                    <a:moveTo>
                      <a:pt x="0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4" y="8"/>
                    </a:lnTo>
                    <a:lnTo>
                      <a:pt x="30" y="9"/>
                    </a:lnTo>
                    <a:lnTo>
                      <a:pt x="44" y="11"/>
                    </a:lnTo>
                    <a:lnTo>
                      <a:pt x="51" y="9"/>
                    </a:lnTo>
                    <a:lnTo>
                      <a:pt x="57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8" name="Freeform 11413">
                <a:extLst>
                  <a:ext uri="{FF2B5EF4-FFF2-40B4-BE49-F238E27FC236}">
                    <a16:creationId xmlns:a16="http://schemas.microsoft.com/office/drawing/2014/main" id="{BBF592D9-98F3-4B73-B36E-0D240B2D8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682"/>
                <a:ext cx="38" cy="33"/>
              </a:xfrm>
              <a:custGeom>
                <a:avLst/>
                <a:gdLst>
                  <a:gd name="T0" fmla="*/ 0 w 38"/>
                  <a:gd name="T1" fmla="*/ 33 h 33"/>
                  <a:gd name="T2" fmla="*/ 0 w 38"/>
                  <a:gd name="T3" fmla="*/ 33 h 33"/>
                  <a:gd name="T4" fmla="*/ 14 w 38"/>
                  <a:gd name="T5" fmla="*/ 27 h 33"/>
                  <a:gd name="T6" fmla="*/ 21 w 38"/>
                  <a:gd name="T7" fmla="*/ 24 h 33"/>
                  <a:gd name="T8" fmla="*/ 27 w 38"/>
                  <a:gd name="T9" fmla="*/ 19 h 33"/>
                  <a:gd name="T10" fmla="*/ 27 w 38"/>
                  <a:gd name="T11" fmla="*/ 19 h 33"/>
                  <a:gd name="T12" fmla="*/ 30 w 38"/>
                  <a:gd name="T13" fmla="*/ 15 h 33"/>
                  <a:gd name="T14" fmla="*/ 33 w 38"/>
                  <a:gd name="T15" fmla="*/ 9 h 33"/>
                  <a:gd name="T16" fmla="*/ 38 w 38"/>
                  <a:gd name="T17" fmla="*/ 0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3">
                    <a:moveTo>
                      <a:pt x="0" y="33"/>
                    </a:moveTo>
                    <a:lnTo>
                      <a:pt x="0" y="33"/>
                    </a:lnTo>
                    <a:lnTo>
                      <a:pt x="14" y="27"/>
                    </a:lnTo>
                    <a:lnTo>
                      <a:pt x="21" y="24"/>
                    </a:lnTo>
                    <a:lnTo>
                      <a:pt x="27" y="19"/>
                    </a:lnTo>
                    <a:lnTo>
                      <a:pt x="30" y="15"/>
                    </a:lnTo>
                    <a:lnTo>
                      <a:pt x="33" y="9"/>
                    </a:lnTo>
                    <a:lnTo>
                      <a:pt x="3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9" name="Freeform 11414">
                <a:extLst>
                  <a:ext uri="{FF2B5EF4-FFF2-40B4-BE49-F238E27FC236}">
                    <a16:creationId xmlns:a16="http://schemas.microsoft.com/office/drawing/2014/main" id="{6544BE7D-F9FC-4A8F-BBB8-F1FF160EC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704"/>
                <a:ext cx="26" cy="18"/>
              </a:xfrm>
              <a:custGeom>
                <a:avLst/>
                <a:gdLst>
                  <a:gd name="T0" fmla="*/ 0 w 26"/>
                  <a:gd name="T1" fmla="*/ 0 h 18"/>
                  <a:gd name="T2" fmla="*/ 0 w 26"/>
                  <a:gd name="T3" fmla="*/ 0 h 18"/>
                  <a:gd name="T4" fmla="*/ 5 w 26"/>
                  <a:gd name="T5" fmla="*/ 6 h 18"/>
                  <a:gd name="T6" fmla="*/ 11 w 26"/>
                  <a:gd name="T7" fmla="*/ 12 h 18"/>
                  <a:gd name="T8" fmla="*/ 18 w 26"/>
                  <a:gd name="T9" fmla="*/ 18 h 18"/>
                  <a:gd name="T10" fmla="*/ 23 w 26"/>
                  <a:gd name="T11" fmla="*/ 18 h 18"/>
                  <a:gd name="T12" fmla="*/ 26 w 26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11" y="12"/>
                    </a:lnTo>
                    <a:lnTo>
                      <a:pt x="18" y="18"/>
                    </a:lnTo>
                    <a:lnTo>
                      <a:pt x="23" y="18"/>
                    </a:lnTo>
                    <a:lnTo>
                      <a:pt x="26" y="1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0" name="Freeform 11415">
                <a:extLst>
                  <a:ext uri="{FF2B5EF4-FFF2-40B4-BE49-F238E27FC236}">
                    <a16:creationId xmlns:a16="http://schemas.microsoft.com/office/drawing/2014/main" id="{03F4B746-E7EF-4F09-9C2E-D148DF19B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722"/>
                <a:ext cx="20" cy="51"/>
              </a:xfrm>
              <a:custGeom>
                <a:avLst/>
                <a:gdLst>
                  <a:gd name="T0" fmla="*/ 0 w 20"/>
                  <a:gd name="T1" fmla="*/ 0 h 51"/>
                  <a:gd name="T2" fmla="*/ 0 w 20"/>
                  <a:gd name="T3" fmla="*/ 0 h 51"/>
                  <a:gd name="T4" fmla="*/ 2 w 20"/>
                  <a:gd name="T5" fmla="*/ 2 h 51"/>
                  <a:gd name="T6" fmla="*/ 5 w 20"/>
                  <a:gd name="T7" fmla="*/ 5 h 51"/>
                  <a:gd name="T8" fmla="*/ 9 w 20"/>
                  <a:gd name="T9" fmla="*/ 9 h 51"/>
                  <a:gd name="T10" fmla="*/ 9 w 20"/>
                  <a:gd name="T11" fmla="*/ 9 h 51"/>
                  <a:gd name="T12" fmla="*/ 14 w 20"/>
                  <a:gd name="T13" fmla="*/ 18 h 51"/>
                  <a:gd name="T14" fmla="*/ 17 w 20"/>
                  <a:gd name="T15" fmla="*/ 30 h 51"/>
                  <a:gd name="T16" fmla="*/ 17 w 20"/>
                  <a:gd name="T17" fmla="*/ 30 h 51"/>
                  <a:gd name="T18" fmla="*/ 18 w 20"/>
                  <a:gd name="T19" fmla="*/ 44 h 51"/>
                  <a:gd name="T20" fmla="*/ 18 w 20"/>
                  <a:gd name="T21" fmla="*/ 44 h 51"/>
                  <a:gd name="T22" fmla="*/ 18 w 20"/>
                  <a:gd name="T23" fmla="*/ 48 h 51"/>
                  <a:gd name="T24" fmla="*/ 18 w 20"/>
                  <a:gd name="T25" fmla="*/ 50 h 51"/>
                  <a:gd name="T26" fmla="*/ 20 w 20"/>
                  <a:gd name="T27" fmla="*/ 51 h 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51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5" y="5"/>
                    </a:lnTo>
                    <a:lnTo>
                      <a:pt x="9" y="9"/>
                    </a:lnTo>
                    <a:lnTo>
                      <a:pt x="14" y="18"/>
                    </a:lnTo>
                    <a:lnTo>
                      <a:pt x="17" y="30"/>
                    </a:lnTo>
                    <a:lnTo>
                      <a:pt x="18" y="44"/>
                    </a:lnTo>
                    <a:lnTo>
                      <a:pt x="18" y="48"/>
                    </a:lnTo>
                    <a:lnTo>
                      <a:pt x="18" y="50"/>
                    </a:lnTo>
                    <a:lnTo>
                      <a:pt x="20" y="5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1" name="Freeform 11416">
                <a:extLst>
                  <a:ext uri="{FF2B5EF4-FFF2-40B4-BE49-F238E27FC236}">
                    <a16:creationId xmlns:a16="http://schemas.microsoft.com/office/drawing/2014/main" id="{0C7C6AEA-4F5B-4AC0-924B-6EE6B2002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715"/>
                <a:ext cx="24" cy="22"/>
              </a:xfrm>
              <a:custGeom>
                <a:avLst/>
                <a:gdLst>
                  <a:gd name="T0" fmla="*/ 0 w 24"/>
                  <a:gd name="T1" fmla="*/ 22 h 22"/>
                  <a:gd name="T2" fmla="*/ 0 w 24"/>
                  <a:gd name="T3" fmla="*/ 22 h 22"/>
                  <a:gd name="T4" fmla="*/ 5 w 24"/>
                  <a:gd name="T5" fmla="*/ 22 h 22"/>
                  <a:gd name="T6" fmla="*/ 8 w 24"/>
                  <a:gd name="T7" fmla="*/ 19 h 22"/>
                  <a:gd name="T8" fmla="*/ 15 w 24"/>
                  <a:gd name="T9" fmla="*/ 13 h 22"/>
                  <a:gd name="T10" fmla="*/ 20 w 24"/>
                  <a:gd name="T11" fmla="*/ 6 h 22"/>
                  <a:gd name="T12" fmla="*/ 24 w 24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22"/>
                    </a:moveTo>
                    <a:lnTo>
                      <a:pt x="0" y="22"/>
                    </a:lnTo>
                    <a:lnTo>
                      <a:pt x="5" y="22"/>
                    </a:lnTo>
                    <a:lnTo>
                      <a:pt x="8" y="19"/>
                    </a:lnTo>
                    <a:lnTo>
                      <a:pt x="15" y="13"/>
                    </a:lnTo>
                    <a:lnTo>
                      <a:pt x="20" y="6"/>
                    </a:lnTo>
                    <a:lnTo>
                      <a:pt x="24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2" name="Freeform 11417">
                <a:extLst>
                  <a:ext uri="{FF2B5EF4-FFF2-40B4-BE49-F238E27FC236}">
                    <a16:creationId xmlns:a16="http://schemas.microsoft.com/office/drawing/2014/main" id="{7D05029C-124A-4392-B298-F67431543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731"/>
                <a:ext cx="40" cy="17"/>
              </a:xfrm>
              <a:custGeom>
                <a:avLst/>
                <a:gdLst>
                  <a:gd name="T0" fmla="*/ 0 w 40"/>
                  <a:gd name="T1" fmla="*/ 0 h 17"/>
                  <a:gd name="T2" fmla="*/ 0 w 40"/>
                  <a:gd name="T3" fmla="*/ 0 h 17"/>
                  <a:gd name="T4" fmla="*/ 4 w 40"/>
                  <a:gd name="T5" fmla="*/ 5 h 17"/>
                  <a:gd name="T6" fmla="*/ 10 w 40"/>
                  <a:gd name="T7" fmla="*/ 9 h 17"/>
                  <a:gd name="T8" fmla="*/ 22 w 40"/>
                  <a:gd name="T9" fmla="*/ 15 h 17"/>
                  <a:gd name="T10" fmla="*/ 22 w 40"/>
                  <a:gd name="T11" fmla="*/ 15 h 17"/>
                  <a:gd name="T12" fmla="*/ 31 w 40"/>
                  <a:gd name="T13" fmla="*/ 17 h 17"/>
                  <a:gd name="T14" fmla="*/ 36 w 40"/>
                  <a:gd name="T15" fmla="*/ 17 h 17"/>
                  <a:gd name="T16" fmla="*/ 40 w 40"/>
                  <a:gd name="T17" fmla="*/ 15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17">
                    <a:moveTo>
                      <a:pt x="0" y="0"/>
                    </a:moveTo>
                    <a:lnTo>
                      <a:pt x="0" y="0"/>
                    </a:lnTo>
                    <a:lnTo>
                      <a:pt x="4" y="5"/>
                    </a:lnTo>
                    <a:lnTo>
                      <a:pt x="10" y="9"/>
                    </a:lnTo>
                    <a:lnTo>
                      <a:pt x="22" y="15"/>
                    </a:lnTo>
                    <a:lnTo>
                      <a:pt x="31" y="17"/>
                    </a:lnTo>
                    <a:lnTo>
                      <a:pt x="36" y="17"/>
                    </a:lnTo>
                    <a:lnTo>
                      <a:pt x="4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3" name="Freeform 11418">
                <a:extLst>
                  <a:ext uri="{FF2B5EF4-FFF2-40B4-BE49-F238E27FC236}">
                    <a16:creationId xmlns:a16="http://schemas.microsoft.com/office/drawing/2014/main" id="{B3033327-5B89-4712-8D26-78D21CB47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746"/>
                <a:ext cx="14" cy="32"/>
              </a:xfrm>
              <a:custGeom>
                <a:avLst/>
                <a:gdLst>
                  <a:gd name="T0" fmla="*/ 14 w 14"/>
                  <a:gd name="T1" fmla="*/ 0 h 32"/>
                  <a:gd name="T2" fmla="*/ 14 w 14"/>
                  <a:gd name="T3" fmla="*/ 0 h 32"/>
                  <a:gd name="T4" fmla="*/ 12 w 14"/>
                  <a:gd name="T5" fmla="*/ 8 h 32"/>
                  <a:gd name="T6" fmla="*/ 9 w 14"/>
                  <a:gd name="T7" fmla="*/ 17 h 32"/>
                  <a:gd name="T8" fmla="*/ 6 w 14"/>
                  <a:gd name="T9" fmla="*/ 24 h 32"/>
                  <a:gd name="T10" fmla="*/ 0 w 14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2">
                    <a:moveTo>
                      <a:pt x="14" y="0"/>
                    </a:moveTo>
                    <a:lnTo>
                      <a:pt x="14" y="0"/>
                    </a:lnTo>
                    <a:lnTo>
                      <a:pt x="12" y="8"/>
                    </a:lnTo>
                    <a:lnTo>
                      <a:pt x="9" y="17"/>
                    </a:lnTo>
                    <a:lnTo>
                      <a:pt x="6" y="24"/>
                    </a:lnTo>
                    <a:lnTo>
                      <a:pt x="0" y="3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4" name="Freeform 11419">
                <a:extLst>
                  <a:ext uri="{FF2B5EF4-FFF2-40B4-BE49-F238E27FC236}">
                    <a16:creationId xmlns:a16="http://schemas.microsoft.com/office/drawing/2014/main" id="{7CAB6D26-F40A-4358-8F64-D7A1A2AB3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589"/>
                <a:ext cx="15" cy="51"/>
              </a:xfrm>
              <a:custGeom>
                <a:avLst/>
                <a:gdLst>
                  <a:gd name="T0" fmla="*/ 0 w 15"/>
                  <a:gd name="T1" fmla="*/ 0 h 51"/>
                  <a:gd name="T2" fmla="*/ 0 w 15"/>
                  <a:gd name="T3" fmla="*/ 0 h 51"/>
                  <a:gd name="T4" fmla="*/ 7 w 15"/>
                  <a:gd name="T5" fmla="*/ 10 h 51"/>
                  <a:gd name="T6" fmla="*/ 12 w 15"/>
                  <a:gd name="T7" fmla="*/ 24 h 51"/>
                  <a:gd name="T8" fmla="*/ 13 w 15"/>
                  <a:gd name="T9" fmla="*/ 31 h 51"/>
                  <a:gd name="T10" fmla="*/ 15 w 15"/>
                  <a:gd name="T11" fmla="*/ 37 h 51"/>
                  <a:gd name="T12" fmla="*/ 13 w 15"/>
                  <a:gd name="T13" fmla="*/ 45 h 51"/>
                  <a:gd name="T14" fmla="*/ 12 w 15"/>
                  <a:gd name="T15" fmla="*/ 51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51">
                    <a:moveTo>
                      <a:pt x="0" y="0"/>
                    </a:moveTo>
                    <a:lnTo>
                      <a:pt x="0" y="0"/>
                    </a:lnTo>
                    <a:lnTo>
                      <a:pt x="7" y="10"/>
                    </a:lnTo>
                    <a:lnTo>
                      <a:pt x="12" y="24"/>
                    </a:lnTo>
                    <a:lnTo>
                      <a:pt x="13" y="31"/>
                    </a:lnTo>
                    <a:lnTo>
                      <a:pt x="15" y="37"/>
                    </a:lnTo>
                    <a:lnTo>
                      <a:pt x="13" y="45"/>
                    </a:lnTo>
                    <a:lnTo>
                      <a:pt x="12" y="5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5" name="Freeform 11420">
                <a:extLst>
                  <a:ext uri="{FF2B5EF4-FFF2-40B4-BE49-F238E27FC236}">
                    <a16:creationId xmlns:a16="http://schemas.microsoft.com/office/drawing/2014/main" id="{BAE3840D-5A40-4069-8184-03F38BF42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619"/>
                <a:ext cx="47" cy="6"/>
              </a:xfrm>
              <a:custGeom>
                <a:avLst/>
                <a:gdLst>
                  <a:gd name="T0" fmla="*/ 0 w 47"/>
                  <a:gd name="T1" fmla="*/ 3 h 6"/>
                  <a:gd name="T2" fmla="*/ 0 w 47"/>
                  <a:gd name="T3" fmla="*/ 3 h 6"/>
                  <a:gd name="T4" fmla="*/ 12 w 47"/>
                  <a:gd name="T5" fmla="*/ 0 h 6"/>
                  <a:gd name="T6" fmla="*/ 24 w 47"/>
                  <a:gd name="T7" fmla="*/ 0 h 6"/>
                  <a:gd name="T8" fmla="*/ 36 w 47"/>
                  <a:gd name="T9" fmla="*/ 1 h 6"/>
                  <a:gd name="T10" fmla="*/ 47 w 47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6">
                    <a:moveTo>
                      <a:pt x="0" y="3"/>
                    </a:moveTo>
                    <a:lnTo>
                      <a:pt x="0" y="3"/>
                    </a:lnTo>
                    <a:lnTo>
                      <a:pt x="12" y="0"/>
                    </a:lnTo>
                    <a:lnTo>
                      <a:pt x="24" y="0"/>
                    </a:lnTo>
                    <a:lnTo>
                      <a:pt x="36" y="1"/>
                    </a:lnTo>
                    <a:lnTo>
                      <a:pt x="47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6" name="Freeform 11421">
                <a:extLst>
                  <a:ext uri="{FF2B5EF4-FFF2-40B4-BE49-F238E27FC236}">
                    <a16:creationId xmlns:a16="http://schemas.microsoft.com/office/drawing/2014/main" id="{B92EF680-527D-4AE2-B730-8B05F9BF8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532"/>
                <a:ext cx="27" cy="42"/>
              </a:xfrm>
              <a:custGeom>
                <a:avLst/>
                <a:gdLst>
                  <a:gd name="T0" fmla="*/ 0 w 27"/>
                  <a:gd name="T1" fmla="*/ 0 h 42"/>
                  <a:gd name="T2" fmla="*/ 0 w 27"/>
                  <a:gd name="T3" fmla="*/ 0 h 42"/>
                  <a:gd name="T4" fmla="*/ 2 w 27"/>
                  <a:gd name="T5" fmla="*/ 9 h 42"/>
                  <a:gd name="T6" fmla="*/ 5 w 27"/>
                  <a:gd name="T7" fmla="*/ 16 h 42"/>
                  <a:gd name="T8" fmla="*/ 9 w 27"/>
                  <a:gd name="T9" fmla="*/ 25 h 42"/>
                  <a:gd name="T10" fmla="*/ 14 w 27"/>
                  <a:gd name="T11" fmla="*/ 31 h 42"/>
                  <a:gd name="T12" fmla="*/ 14 w 27"/>
                  <a:gd name="T13" fmla="*/ 31 h 42"/>
                  <a:gd name="T14" fmla="*/ 20 w 27"/>
                  <a:gd name="T15" fmla="*/ 37 h 42"/>
                  <a:gd name="T16" fmla="*/ 27 w 27"/>
                  <a:gd name="T17" fmla="*/ 42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2">
                    <a:moveTo>
                      <a:pt x="0" y="0"/>
                    </a:moveTo>
                    <a:lnTo>
                      <a:pt x="0" y="0"/>
                    </a:lnTo>
                    <a:lnTo>
                      <a:pt x="2" y="9"/>
                    </a:lnTo>
                    <a:lnTo>
                      <a:pt x="5" y="16"/>
                    </a:lnTo>
                    <a:lnTo>
                      <a:pt x="9" y="25"/>
                    </a:lnTo>
                    <a:lnTo>
                      <a:pt x="14" y="31"/>
                    </a:lnTo>
                    <a:lnTo>
                      <a:pt x="20" y="37"/>
                    </a:lnTo>
                    <a:lnTo>
                      <a:pt x="27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7" name="Freeform 11422">
                <a:extLst>
                  <a:ext uri="{FF2B5EF4-FFF2-40B4-BE49-F238E27FC236}">
                    <a16:creationId xmlns:a16="http://schemas.microsoft.com/office/drawing/2014/main" id="{B6E8540C-1D37-4863-8C2B-F7306B425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565"/>
                <a:ext cx="26" cy="54"/>
              </a:xfrm>
              <a:custGeom>
                <a:avLst/>
                <a:gdLst>
                  <a:gd name="T0" fmla="*/ 26 w 26"/>
                  <a:gd name="T1" fmla="*/ 0 h 54"/>
                  <a:gd name="T2" fmla="*/ 26 w 26"/>
                  <a:gd name="T3" fmla="*/ 0 h 54"/>
                  <a:gd name="T4" fmla="*/ 23 w 26"/>
                  <a:gd name="T5" fmla="*/ 3 h 54"/>
                  <a:gd name="T6" fmla="*/ 20 w 26"/>
                  <a:gd name="T7" fmla="*/ 7 h 54"/>
                  <a:gd name="T8" fmla="*/ 20 w 26"/>
                  <a:gd name="T9" fmla="*/ 7 h 54"/>
                  <a:gd name="T10" fmla="*/ 12 w 26"/>
                  <a:gd name="T11" fmla="*/ 16 h 54"/>
                  <a:gd name="T12" fmla="*/ 6 w 26"/>
                  <a:gd name="T13" fmla="*/ 27 h 54"/>
                  <a:gd name="T14" fmla="*/ 6 w 26"/>
                  <a:gd name="T15" fmla="*/ 27 h 54"/>
                  <a:gd name="T16" fmla="*/ 3 w 26"/>
                  <a:gd name="T17" fmla="*/ 40 h 54"/>
                  <a:gd name="T18" fmla="*/ 2 w 26"/>
                  <a:gd name="T19" fmla="*/ 46 h 54"/>
                  <a:gd name="T20" fmla="*/ 0 w 26"/>
                  <a:gd name="T21" fmla="*/ 54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54">
                    <a:moveTo>
                      <a:pt x="26" y="0"/>
                    </a:moveTo>
                    <a:lnTo>
                      <a:pt x="26" y="0"/>
                    </a:lnTo>
                    <a:lnTo>
                      <a:pt x="23" y="3"/>
                    </a:lnTo>
                    <a:lnTo>
                      <a:pt x="20" y="7"/>
                    </a:lnTo>
                    <a:lnTo>
                      <a:pt x="12" y="16"/>
                    </a:lnTo>
                    <a:lnTo>
                      <a:pt x="6" y="27"/>
                    </a:lnTo>
                    <a:lnTo>
                      <a:pt x="3" y="40"/>
                    </a:lnTo>
                    <a:lnTo>
                      <a:pt x="2" y="46"/>
                    </a:lnTo>
                    <a:lnTo>
                      <a:pt x="0" y="5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8" name="Freeform 11423">
                <a:extLst>
                  <a:ext uri="{FF2B5EF4-FFF2-40B4-BE49-F238E27FC236}">
                    <a16:creationId xmlns:a16="http://schemas.microsoft.com/office/drawing/2014/main" id="{5689034C-C47D-46A2-9DFA-E373FC5BA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542"/>
                <a:ext cx="49" cy="38"/>
              </a:xfrm>
              <a:custGeom>
                <a:avLst/>
                <a:gdLst>
                  <a:gd name="T0" fmla="*/ 0 w 49"/>
                  <a:gd name="T1" fmla="*/ 0 h 38"/>
                  <a:gd name="T2" fmla="*/ 0 w 49"/>
                  <a:gd name="T3" fmla="*/ 0 h 38"/>
                  <a:gd name="T4" fmla="*/ 7 w 49"/>
                  <a:gd name="T5" fmla="*/ 17 h 38"/>
                  <a:gd name="T6" fmla="*/ 13 w 49"/>
                  <a:gd name="T7" fmla="*/ 24 h 38"/>
                  <a:gd name="T8" fmla="*/ 19 w 49"/>
                  <a:gd name="T9" fmla="*/ 30 h 38"/>
                  <a:gd name="T10" fmla="*/ 19 w 49"/>
                  <a:gd name="T11" fmla="*/ 30 h 38"/>
                  <a:gd name="T12" fmla="*/ 24 w 49"/>
                  <a:gd name="T13" fmla="*/ 33 h 38"/>
                  <a:gd name="T14" fmla="*/ 28 w 49"/>
                  <a:gd name="T15" fmla="*/ 35 h 38"/>
                  <a:gd name="T16" fmla="*/ 37 w 49"/>
                  <a:gd name="T17" fmla="*/ 36 h 38"/>
                  <a:gd name="T18" fmla="*/ 37 w 49"/>
                  <a:gd name="T19" fmla="*/ 36 h 38"/>
                  <a:gd name="T20" fmla="*/ 43 w 49"/>
                  <a:gd name="T21" fmla="*/ 38 h 38"/>
                  <a:gd name="T22" fmla="*/ 49 w 49"/>
                  <a:gd name="T23" fmla="*/ 38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" h="38">
                    <a:moveTo>
                      <a:pt x="0" y="0"/>
                    </a:moveTo>
                    <a:lnTo>
                      <a:pt x="0" y="0"/>
                    </a:lnTo>
                    <a:lnTo>
                      <a:pt x="7" y="17"/>
                    </a:lnTo>
                    <a:lnTo>
                      <a:pt x="13" y="24"/>
                    </a:lnTo>
                    <a:lnTo>
                      <a:pt x="19" y="30"/>
                    </a:lnTo>
                    <a:lnTo>
                      <a:pt x="24" y="33"/>
                    </a:lnTo>
                    <a:lnTo>
                      <a:pt x="28" y="35"/>
                    </a:lnTo>
                    <a:lnTo>
                      <a:pt x="37" y="36"/>
                    </a:lnTo>
                    <a:lnTo>
                      <a:pt x="43" y="38"/>
                    </a:lnTo>
                    <a:lnTo>
                      <a:pt x="49" y="3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9" name="Freeform 11424">
                <a:extLst>
                  <a:ext uri="{FF2B5EF4-FFF2-40B4-BE49-F238E27FC236}">
                    <a16:creationId xmlns:a16="http://schemas.microsoft.com/office/drawing/2014/main" id="{326FC3DE-4DA3-4DE0-B724-D992C525A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514"/>
                <a:ext cx="52" cy="31"/>
              </a:xfrm>
              <a:custGeom>
                <a:avLst/>
                <a:gdLst>
                  <a:gd name="T0" fmla="*/ 0 w 52"/>
                  <a:gd name="T1" fmla="*/ 0 h 31"/>
                  <a:gd name="T2" fmla="*/ 0 w 52"/>
                  <a:gd name="T3" fmla="*/ 0 h 31"/>
                  <a:gd name="T4" fmla="*/ 3 w 52"/>
                  <a:gd name="T5" fmla="*/ 16 h 31"/>
                  <a:gd name="T6" fmla="*/ 6 w 52"/>
                  <a:gd name="T7" fmla="*/ 22 h 31"/>
                  <a:gd name="T8" fmla="*/ 9 w 52"/>
                  <a:gd name="T9" fmla="*/ 25 h 31"/>
                  <a:gd name="T10" fmla="*/ 12 w 52"/>
                  <a:gd name="T11" fmla="*/ 28 h 31"/>
                  <a:gd name="T12" fmla="*/ 12 w 52"/>
                  <a:gd name="T13" fmla="*/ 28 h 31"/>
                  <a:gd name="T14" fmla="*/ 18 w 52"/>
                  <a:gd name="T15" fmla="*/ 31 h 31"/>
                  <a:gd name="T16" fmla="*/ 24 w 52"/>
                  <a:gd name="T17" fmla="*/ 31 h 31"/>
                  <a:gd name="T18" fmla="*/ 30 w 52"/>
                  <a:gd name="T19" fmla="*/ 30 h 31"/>
                  <a:gd name="T20" fmla="*/ 36 w 52"/>
                  <a:gd name="T21" fmla="*/ 27 h 31"/>
                  <a:gd name="T22" fmla="*/ 36 w 52"/>
                  <a:gd name="T23" fmla="*/ 27 h 31"/>
                  <a:gd name="T24" fmla="*/ 40 w 52"/>
                  <a:gd name="T25" fmla="*/ 24 h 31"/>
                  <a:gd name="T26" fmla="*/ 45 w 52"/>
                  <a:gd name="T27" fmla="*/ 21 h 31"/>
                  <a:gd name="T28" fmla="*/ 48 w 52"/>
                  <a:gd name="T29" fmla="*/ 18 h 31"/>
                  <a:gd name="T30" fmla="*/ 52 w 52"/>
                  <a:gd name="T31" fmla="*/ 15 h 3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2" h="31">
                    <a:moveTo>
                      <a:pt x="0" y="0"/>
                    </a:moveTo>
                    <a:lnTo>
                      <a:pt x="0" y="0"/>
                    </a:lnTo>
                    <a:lnTo>
                      <a:pt x="3" y="16"/>
                    </a:lnTo>
                    <a:lnTo>
                      <a:pt x="6" y="22"/>
                    </a:lnTo>
                    <a:lnTo>
                      <a:pt x="9" y="25"/>
                    </a:lnTo>
                    <a:lnTo>
                      <a:pt x="12" y="28"/>
                    </a:lnTo>
                    <a:lnTo>
                      <a:pt x="18" y="31"/>
                    </a:lnTo>
                    <a:lnTo>
                      <a:pt x="24" y="31"/>
                    </a:lnTo>
                    <a:lnTo>
                      <a:pt x="30" y="30"/>
                    </a:lnTo>
                    <a:lnTo>
                      <a:pt x="36" y="27"/>
                    </a:lnTo>
                    <a:lnTo>
                      <a:pt x="40" y="24"/>
                    </a:lnTo>
                    <a:lnTo>
                      <a:pt x="45" y="21"/>
                    </a:lnTo>
                    <a:lnTo>
                      <a:pt x="48" y="18"/>
                    </a:lnTo>
                    <a:lnTo>
                      <a:pt x="52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0" name="Freeform 11425">
                <a:extLst>
                  <a:ext uri="{FF2B5EF4-FFF2-40B4-BE49-F238E27FC236}">
                    <a16:creationId xmlns:a16="http://schemas.microsoft.com/office/drawing/2014/main" id="{71D863E1-A176-4024-8BCE-9DBA0D8AB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541"/>
                <a:ext cx="23" cy="178"/>
              </a:xfrm>
              <a:custGeom>
                <a:avLst/>
                <a:gdLst>
                  <a:gd name="T0" fmla="*/ 0 w 23"/>
                  <a:gd name="T1" fmla="*/ 0 h 178"/>
                  <a:gd name="T2" fmla="*/ 0 w 23"/>
                  <a:gd name="T3" fmla="*/ 0 h 178"/>
                  <a:gd name="T4" fmla="*/ 1 w 23"/>
                  <a:gd name="T5" fmla="*/ 9 h 178"/>
                  <a:gd name="T6" fmla="*/ 6 w 23"/>
                  <a:gd name="T7" fmla="*/ 18 h 178"/>
                  <a:gd name="T8" fmla="*/ 13 w 23"/>
                  <a:gd name="T9" fmla="*/ 37 h 178"/>
                  <a:gd name="T10" fmla="*/ 13 w 23"/>
                  <a:gd name="T11" fmla="*/ 37 h 178"/>
                  <a:gd name="T12" fmla="*/ 17 w 23"/>
                  <a:gd name="T13" fmla="*/ 52 h 178"/>
                  <a:gd name="T14" fmla="*/ 19 w 23"/>
                  <a:gd name="T15" fmla="*/ 61 h 178"/>
                  <a:gd name="T16" fmla="*/ 17 w 23"/>
                  <a:gd name="T17" fmla="*/ 69 h 178"/>
                  <a:gd name="T18" fmla="*/ 17 w 23"/>
                  <a:gd name="T19" fmla="*/ 69 h 178"/>
                  <a:gd name="T20" fmla="*/ 14 w 23"/>
                  <a:gd name="T21" fmla="*/ 82 h 178"/>
                  <a:gd name="T22" fmla="*/ 11 w 23"/>
                  <a:gd name="T23" fmla="*/ 94 h 178"/>
                  <a:gd name="T24" fmla="*/ 9 w 23"/>
                  <a:gd name="T25" fmla="*/ 106 h 178"/>
                  <a:gd name="T26" fmla="*/ 7 w 23"/>
                  <a:gd name="T27" fmla="*/ 118 h 178"/>
                  <a:gd name="T28" fmla="*/ 7 w 23"/>
                  <a:gd name="T29" fmla="*/ 118 h 178"/>
                  <a:gd name="T30" fmla="*/ 9 w 23"/>
                  <a:gd name="T31" fmla="*/ 127 h 178"/>
                  <a:gd name="T32" fmla="*/ 11 w 23"/>
                  <a:gd name="T33" fmla="*/ 136 h 178"/>
                  <a:gd name="T34" fmla="*/ 11 w 23"/>
                  <a:gd name="T35" fmla="*/ 136 h 178"/>
                  <a:gd name="T36" fmla="*/ 14 w 23"/>
                  <a:gd name="T37" fmla="*/ 150 h 178"/>
                  <a:gd name="T38" fmla="*/ 17 w 23"/>
                  <a:gd name="T39" fmla="*/ 163 h 178"/>
                  <a:gd name="T40" fmla="*/ 23 w 23"/>
                  <a:gd name="T41" fmla="*/ 178 h 17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3" h="178">
                    <a:moveTo>
                      <a:pt x="0" y="0"/>
                    </a:moveTo>
                    <a:lnTo>
                      <a:pt x="0" y="0"/>
                    </a:lnTo>
                    <a:lnTo>
                      <a:pt x="1" y="9"/>
                    </a:lnTo>
                    <a:lnTo>
                      <a:pt x="6" y="18"/>
                    </a:lnTo>
                    <a:lnTo>
                      <a:pt x="13" y="37"/>
                    </a:lnTo>
                    <a:lnTo>
                      <a:pt x="17" y="52"/>
                    </a:lnTo>
                    <a:lnTo>
                      <a:pt x="19" y="61"/>
                    </a:lnTo>
                    <a:lnTo>
                      <a:pt x="17" y="69"/>
                    </a:lnTo>
                    <a:lnTo>
                      <a:pt x="14" y="82"/>
                    </a:lnTo>
                    <a:lnTo>
                      <a:pt x="11" y="94"/>
                    </a:lnTo>
                    <a:lnTo>
                      <a:pt x="9" y="106"/>
                    </a:lnTo>
                    <a:lnTo>
                      <a:pt x="7" y="118"/>
                    </a:lnTo>
                    <a:lnTo>
                      <a:pt x="9" y="127"/>
                    </a:lnTo>
                    <a:lnTo>
                      <a:pt x="11" y="136"/>
                    </a:lnTo>
                    <a:lnTo>
                      <a:pt x="14" y="150"/>
                    </a:lnTo>
                    <a:lnTo>
                      <a:pt x="17" y="163"/>
                    </a:lnTo>
                    <a:lnTo>
                      <a:pt x="23" y="17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1" name="Freeform 11426">
                <a:extLst>
                  <a:ext uri="{FF2B5EF4-FFF2-40B4-BE49-F238E27FC236}">
                    <a16:creationId xmlns:a16="http://schemas.microsoft.com/office/drawing/2014/main" id="{8022188B-410A-490C-B9EA-68305F76A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536"/>
                <a:ext cx="30" cy="38"/>
              </a:xfrm>
              <a:custGeom>
                <a:avLst/>
                <a:gdLst>
                  <a:gd name="T0" fmla="*/ 0 w 30"/>
                  <a:gd name="T1" fmla="*/ 38 h 38"/>
                  <a:gd name="T2" fmla="*/ 0 w 30"/>
                  <a:gd name="T3" fmla="*/ 38 h 38"/>
                  <a:gd name="T4" fmla="*/ 9 w 30"/>
                  <a:gd name="T5" fmla="*/ 32 h 38"/>
                  <a:gd name="T6" fmla="*/ 20 w 30"/>
                  <a:gd name="T7" fmla="*/ 23 h 38"/>
                  <a:gd name="T8" fmla="*/ 24 w 30"/>
                  <a:gd name="T9" fmla="*/ 17 h 38"/>
                  <a:gd name="T10" fmla="*/ 29 w 30"/>
                  <a:gd name="T11" fmla="*/ 11 h 38"/>
                  <a:gd name="T12" fmla="*/ 30 w 30"/>
                  <a:gd name="T13" fmla="*/ 6 h 38"/>
                  <a:gd name="T14" fmla="*/ 30 w 30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8">
                    <a:moveTo>
                      <a:pt x="0" y="38"/>
                    </a:moveTo>
                    <a:lnTo>
                      <a:pt x="0" y="38"/>
                    </a:lnTo>
                    <a:lnTo>
                      <a:pt x="9" y="32"/>
                    </a:lnTo>
                    <a:lnTo>
                      <a:pt x="20" y="23"/>
                    </a:lnTo>
                    <a:lnTo>
                      <a:pt x="24" y="17"/>
                    </a:lnTo>
                    <a:lnTo>
                      <a:pt x="29" y="11"/>
                    </a:lnTo>
                    <a:lnTo>
                      <a:pt x="30" y="6"/>
                    </a:lnTo>
                    <a:lnTo>
                      <a:pt x="3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2" name="Freeform 11427">
                <a:extLst>
                  <a:ext uri="{FF2B5EF4-FFF2-40B4-BE49-F238E27FC236}">
                    <a16:creationId xmlns:a16="http://schemas.microsoft.com/office/drawing/2014/main" id="{04C323CE-B5D4-4DFE-AF19-3B11D7C7E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551"/>
                <a:ext cx="42" cy="29"/>
              </a:xfrm>
              <a:custGeom>
                <a:avLst/>
                <a:gdLst>
                  <a:gd name="T0" fmla="*/ 0 w 42"/>
                  <a:gd name="T1" fmla="*/ 0 h 29"/>
                  <a:gd name="T2" fmla="*/ 0 w 42"/>
                  <a:gd name="T3" fmla="*/ 0 h 29"/>
                  <a:gd name="T4" fmla="*/ 6 w 42"/>
                  <a:gd name="T5" fmla="*/ 0 h 29"/>
                  <a:gd name="T6" fmla="*/ 12 w 42"/>
                  <a:gd name="T7" fmla="*/ 2 h 29"/>
                  <a:gd name="T8" fmla="*/ 18 w 42"/>
                  <a:gd name="T9" fmla="*/ 6 h 29"/>
                  <a:gd name="T10" fmla="*/ 24 w 42"/>
                  <a:gd name="T11" fmla="*/ 9 h 29"/>
                  <a:gd name="T12" fmla="*/ 34 w 42"/>
                  <a:gd name="T13" fmla="*/ 20 h 29"/>
                  <a:gd name="T14" fmla="*/ 42 w 42"/>
                  <a:gd name="T15" fmla="*/ 29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2" y="2"/>
                    </a:lnTo>
                    <a:lnTo>
                      <a:pt x="18" y="6"/>
                    </a:lnTo>
                    <a:lnTo>
                      <a:pt x="24" y="9"/>
                    </a:lnTo>
                    <a:lnTo>
                      <a:pt x="34" y="20"/>
                    </a:lnTo>
                    <a:lnTo>
                      <a:pt x="42" y="2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3" name="Freeform 11428">
                <a:extLst>
                  <a:ext uri="{FF2B5EF4-FFF2-40B4-BE49-F238E27FC236}">
                    <a16:creationId xmlns:a16="http://schemas.microsoft.com/office/drawing/2014/main" id="{841869DF-D507-4C87-BAF9-528B0B86C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673"/>
                <a:ext cx="139" cy="118"/>
              </a:xfrm>
              <a:custGeom>
                <a:avLst/>
                <a:gdLst>
                  <a:gd name="T0" fmla="*/ 1 w 139"/>
                  <a:gd name="T1" fmla="*/ 0 h 118"/>
                  <a:gd name="T2" fmla="*/ 1 w 139"/>
                  <a:gd name="T3" fmla="*/ 0 h 118"/>
                  <a:gd name="T4" fmla="*/ 0 w 139"/>
                  <a:gd name="T5" fmla="*/ 6 h 118"/>
                  <a:gd name="T6" fmla="*/ 3 w 139"/>
                  <a:gd name="T7" fmla="*/ 12 h 118"/>
                  <a:gd name="T8" fmla="*/ 6 w 139"/>
                  <a:gd name="T9" fmla="*/ 18 h 118"/>
                  <a:gd name="T10" fmla="*/ 12 w 139"/>
                  <a:gd name="T11" fmla="*/ 24 h 118"/>
                  <a:gd name="T12" fmla="*/ 25 w 139"/>
                  <a:gd name="T13" fmla="*/ 34 h 118"/>
                  <a:gd name="T14" fmla="*/ 36 w 139"/>
                  <a:gd name="T15" fmla="*/ 42 h 118"/>
                  <a:gd name="T16" fmla="*/ 36 w 139"/>
                  <a:gd name="T17" fmla="*/ 42 h 118"/>
                  <a:gd name="T18" fmla="*/ 43 w 139"/>
                  <a:gd name="T19" fmla="*/ 45 h 118"/>
                  <a:gd name="T20" fmla="*/ 51 w 139"/>
                  <a:gd name="T21" fmla="*/ 49 h 118"/>
                  <a:gd name="T22" fmla="*/ 51 w 139"/>
                  <a:gd name="T23" fmla="*/ 49 h 118"/>
                  <a:gd name="T24" fmla="*/ 55 w 139"/>
                  <a:gd name="T25" fmla="*/ 55 h 118"/>
                  <a:gd name="T26" fmla="*/ 58 w 139"/>
                  <a:gd name="T27" fmla="*/ 60 h 118"/>
                  <a:gd name="T28" fmla="*/ 63 w 139"/>
                  <a:gd name="T29" fmla="*/ 66 h 118"/>
                  <a:gd name="T30" fmla="*/ 67 w 139"/>
                  <a:gd name="T31" fmla="*/ 70 h 118"/>
                  <a:gd name="T32" fmla="*/ 67 w 139"/>
                  <a:gd name="T33" fmla="*/ 70 h 118"/>
                  <a:gd name="T34" fmla="*/ 72 w 139"/>
                  <a:gd name="T35" fmla="*/ 75 h 118"/>
                  <a:gd name="T36" fmla="*/ 78 w 139"/>
                  <a:gd name="T37" fmla="*/ 78 h 118"/>
                  <a:gd name="T38" fmla="*/ 84 w 139"/>
                  <a:gd name="T39" fmla="*/ 78 h 118"/>
                  <a:gd name="T40" fmla="*/ 91 w 139"/>
                  <a:gd name="T41" fmla="*/ 78 h 118"/>
                  <a:gd name="T42" fmla="*/ 91 w 139"/>
                  <a:gd name="T43" fmla="*/ 78 h 118"/>
                  <a:gd name="T44" fmla="*/ 102 w 139"/>
                  <a:gd name="T45" fmla="*/ 75 h 118"/>
                  <a:gd name="T46" fmla="*/ 102 w 139"/>
                  <a:gd name="T47" fmla="*/ 75 h 118"/>
                  <a:gd name="T48" fmla="*/ 105 w 139"/>
                  <a:gd name="T49" fmla="*/ 73 h 118"/>
                  <a:gd name="T50" fmla="*/ 108 w 139"/>
                  <a:gd name="T51" fmla="*/ 75 h 118"/>
                  <a:gd name="T52" fmla="*/ 108 w 139"/>
                  <a:gd name="T53" fmla="*/ 75 h 118"/>
                  <a:gd name="T54" fmla="*/ 121 w 139"/>
                  <a:gd name="T55" fmla="*/ 84 h 118"/>
                  <a:gd name="T56" fmla="*/ 129 w 139"/>
                  <a:gd name="T57" fmla="*/ 90 h 118"/>
                  <a:gd name="T58" fmla="*/ 133 w 139"/>
                  <a:gd name="T59" fmla="*/ 96 h 118"/>
                  <a:gd name="T60" fmla="*/ 133 w 139"/>
                  <a:gd name="T61" fmla="*/ 96 h 118"/>
                  <a:gd name="T62" fmla="*/ 136 w 139"/>
                  <a:gd name="T63" fmla="*/ 100 h 118"/>
                  <a:gd name="T64" fmla="*/ 138 w 139"/>
                  <a:gd name="T65" fmla="*/ 106 h 118"/>
                  <a:gd name="T66" fmla="*/ 139 w 139"/>
                  <a:gd name="T67" fmla="*/ 118 h 118"/>
                  <a:gd name="T68" fmla="*/ 139 w 139"/>
                  <a:gd name="T69" fmla="*/ 118 h 118"/>
                  <a:gd name="T70" fmla="*/ 139 w 139"/>
                  <a:gd name="T71" fmla="*/ 118 h 11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9" h="118">
                    <a:moveTo>
                      <a:pt x="1" y="0"/>
                    </a:moveTo>
                    <a:lnTo>
                      <a:pt x="1" y="0"/>
                    </a:lnTo>
                    <a:lnTo>
                      <a:pt x="0" y="6"/>
                    </a:lnTo>
                    <a:lnTo>
                      <a:pt x="3" y="12"/>
                    </a:lnTo>
                    <a:lnTo>
                      <a:pt x="6" y="18"/>
                    </a:lnTo>
                    <a:lnTo>
                      <a:pt x="12" y="24"/>
                    </a:lnTo>
                    <a:lnTo>
                      <a:pt x="25" y="34"/>
                    </a:lnTo>
                    <a:lnTo>
                      <a:pt x="36" y="42"/>
                    </a:lnTo>
                    <a:lnTo>
                      <a:pt x="43" y="45"/>
                    </a:lnTo>
                    <a:lnTo>
                      <a:pt x="51" y="49"/>
                    </a:lnTo>
                    <a:lnTo>
                      <a:pt x="55" y="55"/>
                    </a:lnTo>
                    <a:lnTo>
                      <a:pt x="58" y="60"/>
                    </a:lnTo>
                    <a:lnTo>
                      <a:pt x="63" y="66"/>
                    </a:lnTo>
                    <a:lnTo>
                      <a:pt x="67" y="70"/>
                    </a:lnTo>
                    <a:lnTo>
                      <a:pt x="72" y="75"/>
                    </a:lnTo>
                    <a:lnTo>
                      <a:pt x="78" y="78"/>
                    </a:lnTo>
                    <a:lnTo>
                      <a:pt x="84" y="78"/>
                    </a:lnTo>
                    <a:lnTo>
                      <a:pt x="91" y="78"/>
                    </a:lnTo>
                    <a:lnTo>
                      <a:pt x="102" y="75"/>
                    </a:lnTo>
                    <a:lnTo>
                      <a:pt x="105" y="73"/>
                    </a:lnTo>
                    <a:lnTo>
                      <a:pt x="108" y="75"/>
                    </a:lnTo>
                    <a:lnTo>
                      <a:pt x="121" y="84"/>
                    </a:lnTo>
                    <a:lnTo>
                      <a:pt x="129" y="90"/>
                    </a:lnTo>
                    <a:lnTo>
                      <a:pt x="133" y="96"/>
                    </a:lnTo>
                    <a:lnTo>
                      <a:pt x="136" y="100"/>
                    </a:lnTo>
                    <a:lnTo>
                      <a:pt x="138" y="106"/>
                    </a:lnTo>
                    <a:lnTo>
                      <a:pt x="139" y="11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4" name="Freeform 11429">
                <a:extLst>
                  <a:ext uri="{FF2B5EF4-FFF2-40B4-BE49-F238E27FC236}">
                    <a16:creationId xmlns:a16="http://schemas.microsoft.com/office/drawing/2014/main" id="{5B93D7D9-9049-4A3D-B530-104AC9980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689"/>
                <a:ext cx="88" cy="119"/>
              </a:xfrm>
              <a:custGeom>
                <a:avLst/>
                <a:gdLst>
                  <a:gd name="T0" fmla="*/ 0 w 88"/>
                  <a:gd name="T1" fmla="*/ 119 h 119"/>
                  <a:gd name="T2" fmla="*/ 0 w 88"/>
                  <a:gd name="T3" fmla="*/ 119 h 119"/>
                  <a:gd name="T4" fmla="*/ 0 w 88"/>
                  <a:gd name="T5" fmla="*/ 107 h 119"/>
                  <a:gd name="T6" fmla="*/ 2 w 88"/>
                  <a:gd name="T7" fmla="*/ 102 h 119"/>
                  <a:gd name="T8" fmla="*/ 5 w 88"/>
                  <a:gd name="T9" fmla="*/ 98 h 119"/>
                  <a:gd name="T10" fmla="*/ 5 w 88"/>
                  <a:gd name="T11" fmla="*/ 98 h 119"/>
                  <a:gd name="T12" fmla="*/ 20 w 88"/>
                  <a:gd name="T13" fmla="*/ 89 h 119"/>
                  <a:gd name="T14" fmla="*/ 26 w 88"/>
                  <a:gd name="T15" fmla="*/ 83 h 119"/>
                  <a:gd name="T16" fmla="*/ 29 w 88"/>
                  <a:gd name="T17" fmla="*/ 80 h 119"/>
                  <a:gd name="T18" fmla="*/ 30 w 88"/>
                  <a:gd name="T19" fmla="*/ 75 h 119"/>
                  <a:gd name="T20" fmla="*/ 30 w 88"/>
                  <a:gd name="T21" fmla="*/ 75 h 119"/>
                  <a:gd name="T22" fmla="*/ 30 w 88"/>
                  <a:gd name="T23" fmla="*/ 71 h 119"/>
                  <a:gd name="T24" fmla="*/ 30 w 88"/>
                  <a:gd name="T25" fmla="*/ 68 h 119"/>
                  <a:gd name="T26" fmla="*/ 32 w 88"/>
                  <a:gd name="T27" fmla="*/ 65 h 119"/>
                  <a:gd name="T28" fmla="*/ 32 w 88"/>
                  <a:gd name="T29" fmla="*/ 65 h 119"/>
                  <a:gd name="T30" fmla="*/ 36 w 88"/>
                  <a:gd name="T31" fmla="*/ 62 h 119"/>
                  <a:gd name="T32" fmla="*/ 41 w 88"/>
                  <a:gd name="T33" fmla="*/ 59 h 119"/>
                  <a:gd name="T34" fmla="*/ 45 w 88"/>
                  <a:gd name="T35" fmla="*/ 56 h 119"/>
                  <a:gd name="T36" fmla="*/ 48 w 88"/>
                  <a:gd name="T37" fmla="*/ 53 h 119"/>
                  <a:gd name="T38" fmla="*/ 48 w 88"/>
                  <a:gd name="T39" fmla="*/ 53 h 119"/>
                  <a:gd name="T40" fmla="*/ 51 w 88"/>
                  <a:gd name="T41" fmla="*/ 48 h 119"/>
                  <a:gd name="T42" fmla="*/ 51 w 88"/>
                  <a:gd name="T43" fmla="*/ 44 h 119"/>
                  <a:gd name="T44" fmla="*/ 53 w 88"/>
                  <a:gd name="T45" fmla="*/ 35 h 119"/>
                  <a:gd name="T46" fmla="*/ 50 w 88"/>
                  <a:gd name="T47" fmla="*/ 17 h 119"/>
                  <a:gd name="T48" fmla="*/ 50 w 88"/>
                  <a:gd name="T49" fmla="*/ 17 h 119"/>
                  <a:gd name="T50" fmla="*/ 63 w 88"/>
                  <a:gd name="T51" fmla="*/ 15 h 119"/>
                  <a:gd name="T52" fmla="*/ 69 w 88"/>
                  <a:gd name="T53" fmla="*/ 15 h 119"/>
                  <a:gd name="T54" fmla="*/ 75 w 88"/>
                  <a:gd name="T55" fmla="*/ 12 h 119"/>
                  <a:gd name="T56" fmla="*/ 75 w 88"/>
                  <a:gd name="T57" fmla="*/ 12 h 119"/>
                  <a:gd name="T58" fmla="*/ 78 w 88"/>
                  <a:gd name="T59" fmla="*/ 11 h 119"/>
                  <a:gd name="T60" fmla="*/ 81 w 88"/>
                  <a:gd name="T61" fmla="*/ 6 h 119"/>
                  <a:gd name="T62" fmla="*/ 88 w 88"/>
                  <a:gd name="T63" fmla="*/ 0 h 1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8" h="119">
                    <a:moveTo>
                      <a:pt x="0" y="119"/>
                    </a:moveTo>
                    <a:lnTo>
                      <a:pt x="0" y="119"/>
                    </a:lnTo>
                    <a:lnTo>
                      <a:pt x="0" y="107"/>
                    </a:lnTo>
                    <a:lnTo>
                      <a:pt x="2" y="102"/>
                    </a:lnTo>
                    <a:lnTo>
                      <a:pt x="5" y="98"/>
                    </a:lnTo>
                    <a:lnTo>
                      <a:pt x="20" y="89"/>
                    </a:lnTo>
                    <a:lnTo>
                      <a:pt x="26" y="83"/>
                    </a:lnTo>
                    <a:lnTo>
                      <a:pt x="29" y="80"/>
                    </a:lnTo>
                    <a:lnTo>
                      <a:pt x="30" y="75"/>
                    </a:lnTo>
                    <a:lnTo>
                      <a:pt x="30" y="71"/>
                    </a:lnTo>
                    <a:lnTo>
                      <a:pt x="30" y="68"/>
                    </a:lnTo>
                    <a:lnTo>
                      <a:pt x="32" y="65"/>
                    </a:lnTo>
                    <a:lnTo>
                      <a:pt x="36" y="62"/>
                    </a:lnTo>
                    <a:lnTo>
                      <a:pt x="41" y="59"/>
                    </a:lnTo>
                    <a:lnTo>
                      <a:pt x="45" y="56"/>
                    </a:lnTo>
                    <a:lnTo>
                      <a:pt x="48" y="53"/>
                    </a:lnTo>
                    <a:lnTo>
                      <a:pt x="51" y="48"/>
                    </a:lnTo>
                    <a:lnTo>
                      <a:pt x="51" y="44"/>
                    </a:lnTo>
                    <a:lnTo>
                      <a:pt x="53" y="35"/>
                    </a:lnTo>
                    <a:lnTo>
                      <a:pt x="50" y="17"/>
                    </a:lnTo>
                    <a:lnTo>
                      <a:pt x="63" y="15"/>
                    </a:lnTo>
                    <a:lnTo>
                      <a:pt x="69" y="15"/>
                    </a:lnTo>
                    <a:lnTo>
                      <a:pt x="75" y="12"/>
                    </a:lnTo>
                    <a:lnTo>
                      <a:pt x="78" y="11"/>
                    </a:lnTo>
                    <a:lnTo>
                      <a:pt x="81" y="6"/>
                    </a:lnTo>
                    <a:lnTo>
                      <a:pt x="8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5" name="Freeform 11430">
                <a:extLst>
                  <a:ext uri="{FF2B5EF4-FFF2-40B4-BE49-F238E27FC236}">
                    <a16:creationId xmlns:a16="http://schemas.microsoft.com/office/drawing/2014/main" id="{CED9E749-1366-4B9C-AA76-1ECA345F6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758"/>
                <a:ext cx="105" cy="87"/>
              </a:xfrm>
              <a:custGeom>
                <a:avLst/>
                <a:gdLst>
                  <a:gd name="T0" fmla="*/ 0 w 105"/>
                  <a:gd name="T1" fmla="*/ 87 h 87"/>
                  <a:gd name="T2" fmla="*/ 0 w 105"/>
                  <a:gd name="T3" fmla="*/ 87 h 87"/>
                  <a:gd name="T4" fmla="*/ 8 w 105"/>
                  <a:gd name="T5" fmla="*/ 86 h 87"/>
                  <a:gd name="T6" fmla="*/ 17 w 105"/>
                  <a:gd name="T7" fmla="*/ 86 h 87"/>
                  <a:gd name="T8" fmla="*/ 17 w 105"/>
                  <a:gd name="T9" fmla="*/ 86 h 87"/>
                  <a:gd name="T10" fmla="*/ 39 w 105"/>
                  <a:gd name="T11" fmla="*/ 81 h 87"/>
                  <a:gd name="T12" fmla="*/ 39 w 105"/>
                  <a:gd name="T13" fmla="*/ 81 h 87"/>
                  <a:gd name="T14" fmla="*/ 47 w 105"/>
                  <a:gd name="T15" fmla="*/ 80 h 87"/>
                  <a:gd name="T16" fmla="*/ 53 w 105"/>
                  <a:gd name="T17" fmla="*/ 77 h 87"/>
                  <a:gd name="T18" fmla="*/ 57 w 105"/>
                  <a:gd name="T19" fmla="*/ 74 h 87"/>
                  <a:gd name="T20" fmla="*/ 62 w 105"/>
                  <a:gd name="T21" fmla="*/ 68 h 87"/>
                  <a:gd name="T22" fmla="*/ 62 w 105"/>
                  <a:gd name="T23" fmla="*/ 68 h 87"/>
                  <a:gd name="T24" fmla="*/ 69 w 105"/>
                  <a:gd name="T25" fmla="*/ 54 h 87"/>
                  <a:gd name="T26" fmla="*/ 74 w 105"/>
                  <a:gd name="T27" fmla="*/ 41 h 87"/>
                  <a:gd name="T28" fmla="*/ 74 w 105"/>
                  <a:gd name="T29" fmla="*/ 41 h 87"/>
                  <a:gd name="T30" fmla="*/ 80 w 105"/>
                  <a:gd name="T31" fmla="*/ 29 h 87"/>
                  <a:gd name="T32" fmla="*/ 83 w 105"/>
                  <a:gd name="T33" fmla="*/ 23 h 87"/>
                  <a:gd name="T34" fmla="*/ 87 w 105"/>
                  <a:gd name="T35" fmla="*/ 18 h 87"/>
                  <a:gd name="T36" fmla="*/ 87 w 105"/>
                  <a:gd name="T37" fmla="*/ 18 h 87"/>
                  <a:gd name="T38" fmla="*/ 95 w 105"/>
                  <a:gd name="T39" fmla="*/ 14 h 87"/>
                  <a:gd name="T40" fmla="*/ 99 w 105"/>
                  <a:gd name="T41" fmla="*/ 12 h 87"/>
                  <a:gd name="T42" fmla="*/ 102 w 105"/>
                  <a:gd name="T43" fmla="*/ 8 h 87"/>
                  <a:gd name="T44" fmla="*/ 102 w 105"/>
                  <a:gd name="T45" fmla="*/ 8 h 87"/>
                  <a:gd name="T46" fmla="*/ 105 w 105"/>
                  <a:gd name="T47" fmla="*/ 3 h 87"/>
                  <a:gd name="T48" fmla="*/ 105 w 105"/>
                  <a:gd name="T49" fmla="*/ 0 h 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05" h="87">
                    <a:moveTo>
                      <a:pt x="0" y="87"/>
                    </a:moveTo>
                    <a:lnTo>
                      <a:pt x="0" y="87"/>
                    </a:lnTo>
                    <a:lnTo>
                      <a:pt x="8" y="86"/>
                    </a:lnTo>
                    <a:lnTo>
                      <a:pt x="17" y="86"/>
                    </a:lnTo>
                    <a:lnTo>
                      <a:pt x="39" y="81"/>
                    </a:lnTo>
                    <a:lnTo>
                      <a:pt x="47" y="80"/>
                    </a:lnTo>
                    <a:lnTo>
                      <a:pt x="53" y="77"/>
                    </a:lnTo>
                    <a:lnTo>
                      <a:pt x="57" y="74"/>
                    </a:lnTo>
                    <a:lnTo>
                      <a:pt x="62" y="68"/>
                    </a:lnTo>
                    <a:lnTo>
                      <a:pt x="69" y="54"/>
                    </a:lnTo>
                    <a:lnTo>
                      <a:pt x="74" y="41"/>
                    </a:lnTo>
                    <a:lnTo>
                      <a:pt x="80" y="29"/>
                    </a:lnTo>
                    <a:lnTo>
                      <a:pt x="83" y="23"/>
                    </a:lnTo>
                    <a:lnTo>
                      <a:pt x="87" y="18"/>
                    </a:lnTo>
                    <a:lnTo>
                      <a:pt x="95" y="14"/>
                    </a:lnTo>
                    <a:lnTo>
                      <a:pt x="99" y="12"/>
                    </a:lnTo>
                    <a:lnTo>
                      <a:pt x="102" y="8"/>
                    </a:lnTo>
                    <a:lnTo>
                      <a:pt x="105" y="3"/>
                    </a:lnTo>
                    <a:lnTo>
                      <a:pt x="10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6" name="Freeform 11431">
                <a:extLst>
                  <a:ext uri="{FF2B5EF4-FFF2-40B4-BE49-F238E27FC236}">
                    <a16:creationId xmlns:a16="http://schemas.microsoft.com/office/drawing/2014/main" id="{DA047BB4-1248-45AC-815A-95E747DF9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776"/>
                <a:ext cx="23" cy="39"/>
              </a:xfrm>
              <a:custGeom>
                <a:avLst/>
                <a:gdLst>
                  <a:gd name="T0" fmla="*/ 0 w 23"/>
                  <a:gd name="T1" fmla="*/ 0 h 39"/>
                  <a:gd name="T2" fmla="*/ 0 w 23"/>
                  <a:gd name="T3" fmla="*/ 0 h 39"/>
                  <a:gd name="T4" fmla="*/ 0 w 23"/>
                  <a:gd name="T5" fmla="*/ 5 h 39"/>
                  <a:gd name="T6" fmla="*/ 2 w 23"/>
                  <a:gd name="T7" fmla="*/ 11 h 39"/>
                  <a:gd name="T8" fmla="*/ 6 w 23"/>
                  <a:gd name="T9" fmla="*/ 24 h 39"/>
                  <a:gd name="T10" fmla="*/ 9 w 23"/>
                  <a:gd name="T11" fmla="*/ 29 h 39"/>
                  <a:gd name="T12" fmla="*/ 14 w 23"/>
                  <a:gd name="T13" fmla="*/ 35 h 39"/>
                  <a:gd name="T14" fmla="*/ 18 w 23"/>
                  <a:gd name="T15" fmla="*/ 38 h 39"/>
                  <a:gd name="T16" fmla="*/ 23 w 23"/>
                  <a:gd name="T17" fmla="*/ 39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39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11"/>
                    </a:lnTo>
                    <a:lnTo>
                      <a:pt x="6" y="24"/>
                    </a:lnTo>
                    <a:lnTo>
                      <a:pt x="9" y="29"/>
                    </a:lnTo>
                    <a:lnTo>
                      <a:pt x="14" y="35"/>
                    </a:lnTo>
                    <a:lnTo>
                      <a:pt x="18" y="38"/>
                    </a:lnTo>
                    <a:lnTo>
                      <a:pt x="23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7" name="Freeform 11432">
                <a:extLst>
                  <a:ext uri="{FF2B5EF4-FFF2-40B4-BE49-F238E27FC236}">
                    <a16:creationId xmlns:a16="http://schemas.microsoft.com/office/drawing/2014/main" id="{741A59D0-BF3F-45F0-8BF7-0C2CCCDA6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815"/>
                <a:ext cx="9" cy="27"/>
              </a:xfrm>
              <a:custGeom>
                <a:avLst/>
                <a:gdLst>
                  <a:gd name="T0" fmla="*/ 0 w 9"/>
                  <a:gd name="T1" fmla="*/ 0 h 27"/>
                  <a:gd name="T2" fmla="*/ 0 w 9"/>
                  <a:gd name="T3" fmla="*/ 0 h 27"/>
                  <a:gd name="T4" fmla="*/ 1 w 9"/>
                  <a:gd name="T5" fmla="*/ 8 h 27"/>
                  <a:gd name="T6" fmla="*/ 3 w 9"/>
                  <a:gd name="T7" fmla="*/ 15 h 27"/>
                  <a:gd name="T8" fmla="*/ 6 w 9"/>
                  <a:gd name="T9" fmla="*/ 21 h 27"/>
                  <a:gd name="T10" fmla="*/ 9 w 9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7">
                    <a:moveTo>
                      <a:pt x="0" y="0"/>
                    </a:moveTo>
                    <a:lnTo>
                      <a:pt x="0" y="0"/>
                    </a:lnTo>
                    <a:lnTo>
                      <a:pt x="1" y="8"/>
                    </a:lnTo>
                    <a:lnTo>
                      <a:pt x="3" y="15"/>
                    </a:lnTo>
                    <a:lnTo>
                      <a:pt x="6" y="21"/>
                    </a:lnTo>
                    <a:lnTo>
                      <a:pt x="9" y="2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8" name="Freeform 11433">
                <a:extLst>
                  <a:ext uri="{FF2B5EF4-FFF2-40B4-BE49-F238E27FC236}">
                    <a16:creationId xmlns:a16="http://schemas.microsoft.com/office/drawing/2014/main" id="{D202E19E-56E9-4402-A130-F70C7E873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841"/>
                <a:ext cx="1" cy="15"/>
              </a:xfrm>
              <a:custGeom>
                <a:avLst/>
                <a:gdLst>
                  <a:gd name="T0" fmla="*/ 0 w 1"/>
                  <a:gd name="T1" fmla="*/ 0 h 15"/>
                  <a:gd name="T2" fmla="*/ 0 w 1"/>
                  <a:gd name="T3" fmla="*/ 0 h 15"/>
                  <a:gd name="T4" fmla="*/ 1 w 1"/>
                  <a:gd name="T5" fmla="*/ 7 h 15"/>
                  <a:gd name="T6" fmla="*/ 1 w 1"/>
                  <a:gd name="T7" fmla="*/ 12 h 15"/>
                  <a:gd name="T8" fmla="*/ 0 w 1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5">
                    <a:moveTo>
                      <a:pt x="0" y="0"/>
                    </a:moveTo>
                    <a:lnTo>
                      <a:pt x="0" y="0"/>
                    </a:lnTo>
                    <a:lnTo>
                      <a:pt x="1" y="7"/>
                    </a:lnTo>
                    <a:lnTo>
                      <a:pt x="1" y="12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9" name="Freeform 11434">
                <a:extLst>
                  <a:ext uri="{FF2B5EF4-FFF2-40B4-BE49-F238E27FC236}">
                    <a16:creationId xmlns:a16="http://schemas.microsoft.com/office/drawing/2014/main" id="{CBC90F90-C857-4813-9F25-576B5D41B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790"/>
                <a:ext cx="17" cy="33"/>
              </a:xfrm>
              <a:custGeom>
                <a:avLst/>
                <a:gdLst>
                  <a:gd name="T0" fmla="*/ 17 w 17"/>
                  <a:gd name="T1" fmla="*/ 0 h 33"/>
                  <a:gd name="T2" fmla="*/ 17 w 17"/>
                  <a:gd name="T3" fmla="*/ 0 h 33"/>
                  <a:gd name="T4" fmla="*/ 15 w 17"/>
                  <a:gd name="T5" fmla="*/ 12 h 33"/>
                  <a:gd name="T6" fmla="*/ 14 w 17"/>
                  <a:gd name="T7" fmla="*/ 16 h 33"/>
                  <a:gd name="T8" fmla="*/ 12 w 17"/>
                  <a:gd name="T9" fmla="*/ 22 h 33"/>
                  <a:gd name="T10" fmla="*/ 12 w 17"/>
                  <a:gd name="T11" fmla="*/ 22 h 33"/>
                  <a:gd name="T12" fmla="*/ 8 w 17"/>
                  <a:gd name="T13" fmla="*/ 28 h 33"/>
                  <a:gd name="T14" fmla="*/ 3 w 17"/>
                  <a:gd name="T15" fmla="*/ 31 h 33"/>
                  <a:gd name="T16" fmla="*/ 0 w 17"/>
                  <a:gd name="T17" fmla="*/ 3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33">
                    <a:moveTo>
                      <a:pt x="17" y="0"/>
                    </a:moveTo>
                    <a:lnTo>
                      <a:pt x="17" y="0"/>
                    </a:lnTo>
                    <a:lnTo>
                      <a:pt x="15" y="12"/>
                    </a:lnTo>
                    <a:lnTo>
                      <a:pt x="14" y="16"/>
                    </a:lnTo>
                    <a:lnTo>
                      <a:pt x="12" y="22"/>
                    </a:lnTo>
                    <a:lnTo>
                      <a:pt x="8" y="28"/>
                    </a:lnTo>
                    <a:lnTo>
                      <a:pt x="3" y="31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0" name="Freeform 11435">
                <a:extLst>
                  <a:ext uri="{FF2B5EF4-FFF2-40B4-BE49-F238E27FC236}">
                    <a16:creationId xmlns:a16="http://schemas.microsoft.com/office/drawing/2014/main" id="{AE7BA17F-E7DD-42A9-9269-0F60A956E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806"/>
                <a:ext cx="36" cy="36"/>
              </a:xfrm>
              <a:custGeom>
                <a:avLst/>
                <a:gdLst>
                  <a:gd name="T0" fmla="*/ 0 w 36"/>
                  <a:gd name="T1" fmla="*/ 0 h 36"/>
                  <a:gd name="T2" fmla="*/ 0 w 36"/>
                  <a:gd name="T3" fmla="*/ 0 h 36"/>
                  <a:gd name="T4" fmla="*/ 3 w 36"/>
                  <a:gd name="T5" fmla="*/ 8 h 36"/>
                  <a:gd name="T6" fmla="*/ 7 w 36"/>
                  <a:gd name="T7" fmla="*/ 15 h 36"/>
                  <a:gd name="T8" fmla="*/ 13 w 36"/>
                  <a:gd name="T9" fmla="*/ 21 h 36"/>
                  <a:gd name="T10" fmla="*/ 19 w 36"/>
                  <a:gd name="T11" fmla="*/ 27 h 36"/>
                  <a:gd name="T12" fmla="*/ 19 w 36"/>
                  <a:gd name="T13" fmla="*/ 27 h 36"/>
                  <a:gd name="T14" fmla="*/ 27 w 36"/>
                  <a:gd name="T15" fmla="*/ 33 h 36"/>
                  <a:gd name="T16" fmla="*/ 31 w 36"/>
                  <a:gd name="T17" fmla="*/ 36 h 36"/>
                  <a:gd name="T18" fmla="*/ 36 w 36"/>
                  <a:gd name="T19" fmla="*/ 36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36">
                    <a:moveTo>
                      <a:pt x="0" y="0"/>
                    </a:moveTo>
                    <a:lnTo>
                      <a:pt x="0" y="0"/>
                    </a:lnTo>
                    <a:lnTo>
                      <a:pt x="3" y="8"/>
                    </a:lnTo>
                    <a:lnTo>
                      <a:pt x="7" y="15"/>
                    </a:lnTo>
                    <a:lnTo>
                      <a:pt x="13" y="21"/>
                    </a:lnTo>
                    <a:lnTo>
                      <a:pt x="19" y="27"/>
                    </a:lnTo>
                    <a:lnTo>
                      <a:pt x="27" y="33"/>
                    </a:lnTo>
                    <a:lnTo>
                      <a:pt x="31" y="36"/>
                    </a:lnTo>
                    <a:lnTo>
                      <a:pt x="36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1" name="Freeform 11436">
                <a:extLst>
                  <a:ext uri="{FF2B5EF4-FFF2-40B4-BE49-F238E27FC236}">
                    <a16:creationId xmlns:a16="http://schemas.microsoft.com/office/drawing/2014/main" id="{BE4200F8-BF1E-404B-AFA0-23638170F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703"/>
                <a:ext cx="89" cy="37"/>
              </a:xfrm>
              <a:custGeom>
                <a:avLst/>
                <a:gdLst>
                  <a:gd name="T0" fmla="*/ 0 w 89"/>
                  <a:gd name="T1" fmla="*/ 37 h 37"/>
                  <a:gd name="T2" fmla="*/ 0 w 89"/>
                  <a:gd name="T3" fmla="*/ 37 h 37"/>
                  <a:gd name="T4" fmla="*/ 4 w 89"/>
                  <a:gd name="T5" fmla="*/ 37 h 37"/>
                  <a:gd name="T6" fmla="*/ 10 w 89"/>
                  <a:gd name="T7" fmla="*/ 37 h 37"/>
                  <a:gd name="T8" fmla="*/ 21 w 89"/>
                  <a:gd name="T9" fmla="*/ 36 h 37"/>
                  <a:gd name="T10" fmla="*/ 21 w 89"/>
                  <a:gd name="T11" fmla="*/ 36 h 37"/>
                  <a:gd name="T12" fmla="*/ 27 w 89"/>
                  <a:gd name="T13" fmla="*/ 33 h 37"/>
                  <a:gd name="T14" fmla="*/ 31 w 89"/>
                  <a:gd name="T15" fmla="*/ 30 h 37"/>
                  <a:gd name="T16" fmla="*/ 41 w 89"/>
                  <a:gd name="T17" fmla="*/ 22 h 37"/>
                  <a:gd name="T18" fmla="*/ 41 w 89"/>
                  <a:gd name="T19" fmla="*/ 22 h 37"/>
                  <a:gd name="T20" fmla="*/ 53 w 89"/>
                  <a:gd name="T21" fmla="*/ 12 h 37"/>
                  <a:gd name="T22" fmla="*/ 59 w 89"/>
                  <a:gd name="T23" fmla="*/ 9 h 37"/>
                  <a:gd name="T24" fmla="*/ 67 w 89"/>
                  <a:gd name="T25" fmla="*/ 7 h 37"/>
                  <a:gd name="T26" fmla="*/ 67 w 89"/>
                  <a:gd name="T27" fmla="*/ 7 h 37"/>
                  <a:gd name="T28" fmla="*/ 79 w 89"/>
                  <a:gd name="T29" fmla="*/ 6 h 37"/>
                  <a:gd name="T30" fmla="*/ 85 w 89"/>
                  <a:gd name="T31" fmla="*/ 3 h 37"/>
                  <a:gd name="T32" fmla="*/ 89 w 89"/>
                  <a:gd name="T33" fmla="*/ 0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9" h="37">
                    <a:moveTo>
                      <a:pt x="0" y="37"/>
                    </a:moveTo>
                    <a:lnTo>
                      <a:pt x="0" y="37"/>
                    </a:lnTo>
                    <a:lnTo>
                      <a:pt x="4" y="37"/>
                    </a:lnTo>
                    <a:lnTo>
                      <a:pt x="10" y="37"/>
                    </a:lnTo>
                    <a:lnTo>
                      <a:pt x="21" y="36"/>
                    </a:lnTo>
                    <a:lnTo>
                      <a:pt x="27" y="33"/>
                    </a:lnTo>
                    <a:lnTo>
                      <a:pt x="31" y="30"/>
                    </a:lnTo>
                    <a:lnTo>
                      <a:pt x="41" y="22"/>
                    </a:lnTo>
                    <a:lnTo>
                      <a:pt x="53" y="12"/>
                    </a:lnTo>
                    <a:lnTo>
                      <a:pt x="59" y="9"/>
                    </a:lnTo>
                    <a:lnTo>
                      <a:pt x="67" y="7"/>
                    </a:lnTo>
                    <a:lnTo>
                      <a:pt x="79" y="6"/>
                    </a:lnTo>
                    <a:lnTo>
                      <a:pt x="85" y="3"/>
                    </a:lnTo>
                    <a:lnTo>
                      <a:pt x="8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2" name="Freeform 11437">
                <a:extLst>
                  <a:ext uri="{FF2B5EF4-FFF2-40B4-BE49-F238E27FC236}">
                    <a16:creationId xmlns:a16="http://schemas.microsoft.com/office/drawing/2014/main" id="{104CA446-9A0D-40E4-8349-041BCB968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742"/>
                <a:ext cx="4" cy="30"/>
              </a:xfrm>
              <a:custGeom>
                <a:avLst/>
                <a:gdLst>
                  <a:gd name="T0" fmla="*/ 4 w 4"/>
                  <a:gd name="T1" fmla="*/ 0 h 30"/>
                  <a:gd name="T2" fmla="*/ 4 w 4"/>
                  <a:gd name="T3" fmla="*/ 0 h 30"/>
                  <a:gd name="T4" fmla="*/ 4 w 4"/>
                  <a:gd name="T5" fmla="*/ 7 h 30"/>
                  <a:gd name="T6" fmla="*/ 4 w 4"/>
                  <a:gd name="T7" fmla="*/ 15 h 30"/>
                  <a:gd name="T8" fmla="*/ 3 w 4"/>
                  <a:gd name="T9" fmla="*/ 24 h 30"/>
                  <a:gd name="T10" fmla="*/ 0 w 4"/>
                  <a:gd name="T11" fmla="*/ 3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30">
                    <a:moveTo>
                      <a:pt x="4" y="0"/>
                    </a:moveTo>
                    <a:lnTo>
                      <a:pt x="4" y="0"/>
                    </a:lnTo>
                    <a:lnTo>
                      <a:pt x="4" y="7"/>
                    </a:lnTo>
                    <a:lnTo>
                      <a:pt x="4" y="15"/>
                    </a:lnTo>
                    <a:lnTo>
                      <a:pt x="3" y="24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3" name="Freeform 11438">
                <a:extLst>
                  <a:ext uri="{FF2B5EF4-FFF2-40B4-BE49-F238E27FC236}">
                    <a16:creationId xmlns:a16="http://schemas.microsoft.com/office/drawing/2014/main" id="{191C5513-1813-402A-AF3E-E0CF48400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760"/>
                <a:ext cx="43" cy="36"/>
              </a:xfrm>
              <a:custGeom>
                <a:avLst/>
                <a:gdLst>
                  <a:gd name="T0" fmla="*/ 0 w 43"/>
                  <a:gd name="T1" fmla="*/ 0 h 36"/>
                  <a:gd name="T2" fmla="*/ 0 w 43"/>
                  <a:gd name="T3" fmla="*/ 0 h 36"/>
                  <a:gd name="T4" fmla="*/ 9 w 43"/>
                  <a:gd name="T5" fmla="*/ 1 h 36"/>
                  <a:gd name="T6" fmla="*/ 12 w 43"/>
                  <a:gd name="T7" fmla="*/ 3 h 36"/>
                  <a:gd name="T8" fmla="*/ 16 w 43"/>
                  <a:gd name="T9" fmla="*/ 4 h 36"/>
                  <a:gd name="T10" fmla="*/ 16 w 43"/>
                  <a:gd name="T11" fmla="*/ 4 h 36"/>
                  <a:gd name="T12" fmla="*/ 25 w 43"/>
                  <a:gd name="T13" fmla="*/ 10 h 36"/>
                  <a:gd name="T14" fmla="*/ 34 w 43"/>
                  <a:gd name="T15" fmla="*/ 18 h 36"/>
                  <a:gd name="T16" fmla="*/ 34 w 43"/>
                  <a:gd name="T17" fmla="*/ 18 h 36"/>
                  <a:gd name="T18" fmla="*/ 38 w 43"/>
                  <a:gd name="T19" fmla="*/ 27 h 36"/>
                  <a:gd name="T20" fmla="*/ 43 w 43"/>
                  <a:gd name="T21" fmla="*/ 3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36">
                    <a:moveTo>
                      <a:pt x="0" y="0"/>
                    </a:moveTo>
                    <a:lnTo>
                      <a:pt x="0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6" y="4"/>
                    </a:lnTo>
                    <a:lnTo>
                      <a:pt x="25" y="10"/>
                    </a:lnTo>
                    <a:lnTo>
                      <a:pt x="34" y="18"/>
                    </a:lnTo>
                    <a:lnTo>
                      <a:pt x="38" y="27"/>
                    </a:lnTo>
                    <a:lnTo>
                      <a:pt x="43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4" name="Freeform 11439">
                <a:extLst>
                  <a:ext uri="{FF2B5EF4-FFF2-40B4-BE49-F238E27FC236}">
                    <a16:creationId xmlns:a16="http://schemas.microsoft.com/office/drawing/2014/main" id="{487ECC80-E55A-4633-98A2-080BC107A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707"/>
                <a:ext cx="45" cy="60"/>
              </a:xfrm>
              <a:custGeom>
                <a:avLst/>
                <a:gdLst>
                  <a:gd name="T0" fmla="*/ 0 w 45"/>
                  <a:gd name="T1" fmla="*/ 60 h 60"/>
                  <a:gd name="T2" fmla="*/ 0 w 45"/>
                  <a:gd name="T3" fmla="*/ 60 h 60"/>
                  <a:gd name="T4" fmla="*/ 3 w 45"/>
                  <a:gd name="T5" fmla="*/ 56 h 60"/>
                  <a:gd name="T6" fmla="*/ 6 w 45"/>
                  <a:gd name="T7" fmla="*/ 51 h 60"/>
                  <a:gd name="T8" fmla="*/ 11 w 45"/>
                  <a:gd name="T9" fmla="*/ 48 h 60"/>
                  <a:gd name="T10" fmla="*/ 17 w 45"/>
                  <a:gd name="T11" fmla="*/ 44 h 60"/>
                  <a:gd name="T12" fmla="*/ 21 w 45"/>
                  <a:gd name="T13" fmla="*/ 42 h 60"/>
                  <a:gd name="T14" fmla="*/ 27 w 45"/>
                  <a:gd name="T15" fmla="*/ 41 h 60"/>
                  <a:gd name="T16" fmla="*/ 32 w 45"/>
                  <a:gd name="T17" fmla="*/ 42 h 60"/>
                  <a:gd name="T18" fmla="*/ 38 w 45"/>
                  <a:gd name="T19" fmla="*/ 44 h 60"/>
                  <a:gd name="T20" fmla="*/ 38 w 45"/>
                  <a:gd name="T21" fmla="*/ 44 h 60"/>
                  <a:gd name="T22" fmla="*/ 39 w 45"/>
                  <a:gd name="T23" fmla="*/ 38 h 60"/>
                  <a:gd name="T24" fmla="*/ 41 w 45"/>
                  <a:gd name="T25" fmla="*/ 32 h 60"/>
                  <a:gd name="T26" fmla="*/ 44 w 45"/>
                  <a:gd name="T27" fmla="*/ 26 h 60"/>
                  <a:gd name="T28" fmla="*/ 45 w 45"/>
                  <a:gd name="T29" fmla="*/ 20 h 60"/>
                  <a:gd name="T30" fmla="*/ 45 w 45"/>
                  <a:gd name="T31" fmla="*/ 20 h 60"/>
                  <a:gd name="T32" fmla="*/ 45 w 45"/>
                  <a:gd name="T33" fmla="*/ 9 h 60"/>
                  <a:gd name="T34" fmla="*/ 44 w 45"/>
                  <a:gd name="T35" fmla="*/ 3 h 60"/>
                  <a:gd name="T36" fmla="*/ 42 w 45"/>
                  <a:gd name="T37" fmla="*/ 0 h 6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5" h="60">
                    <a:moveTo>
                      <a:pt x="0" y="60"/>
                    </a:moveTo>
                    <a:lnTo>
                      <a:pt x="0" y="60"/>
                    </a:lnTo>
                    <a:lnTo>
                      <a:pt x="3" y="56"/>
                    </a:lnTo>
                    <a:lnTo>
                      <a:pt x="6" y="51"/>
                    </a:lnTo>
                    <a:lnTo>
                      <a:pt x="11" y="48"/>
                    </a:lnTo>
                    <a:lnTo>
                      <a:pt x="17" y="44"/>
                    </a:lnTo>
                    <a:lnTo>
                      <a:pt x="21" y="42"/>
                    </a:lnTo>
                    <a:lnTo>
                      <a:pt x="27" y="41"/>
                    </a:lnTo>
                    <a:lnTo>
                      <a:pt x="32" y="42"/>
                    </a:lnTo>
                    <a:lnTo>
                      <a:pt x="38" y="44"/>
                    </a:lnTo>
                    <a:lnTo>
                      <a:pt x="39" y="38"/>
                    </a:lnTo>
                    <a:lnTo>
                      <a:pt x="41" y="32"/>
                    </a:lnTo>
                    <a:lnTo>
                      <a:pt x="44" y="26"/>
                    </a:lnTo>
                    <a:lnTo>
                      <a:pt x="45" y="20"/>
                    </a:lnTo>
                    <a:lnTo>
                      <a:pt x="45" y="9"/>
                    </a:lnTo>
                    <a:lnTo>
                      <a:pt x="44" y="3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5" name="Freeform 11440">
                <a:extLst>
                  <a:ext uri="{FF2B5EF4-FFF2-40B4-BE49-F238E27FC236}">
                    <a16:creationId xmlns:a16="http://schemas.microsoft.com/office/drawing/2014/main" id="{31386332-5C21-453A-B940-21CB3F009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725"/>
                <a:ext cx="18" cy="24"/>
              </a:xfrm>
              <a:custGeom>
                <a:avLst/>
                <a:gdLst>
                  <a:gd name="T0" fmla="*/ 0 w 18"/>
                  <a:gd name="T1" fmla="*/ 0 h 24"/>
                  <a:gd name="T2" fmla="*/ 0 w 18"/>
                  <a:gd name="T3" fmla="*/ 0 h 24"/>
                  <a:gd name="T4" fmla="*/ 1 w 18"/>
                  <a:gd name="T5" fmla="*/ 3 h 24"/>
                  <a:gd name="T6" fmla="*/ 3 w 18"/>
                  <a:gd name="T7" fmla="*/ 6 h 24"/>
                  <a:gd name="T8" fmla="*/ 7 w 18"/>
                  <a:gd name="T9" fmla="*/ 12 h 24"/>
                  <a:gd name="T10" fmla="*/ 7 w 18"/>
                  <a:gd name="T11" fmla="*/ 12 h 24"/>
                  <a:gd name="T12" fmla="*/ 12 w 18"/>
                  <a:gd name="T13" fmla="*/ 20 h 24"/>
                  <a:gd name="T14" fmla="*/ 15 w 18"/>
                  <a:gd name="T15" fmla="*/ 23 h 24"/>
                  <a:gd name="T16" fmla="*/ 18 w 18"/>
                  <a:gd name="T17" fmla="*/ 24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24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3" y="6"/>
                    </a:lnTo>
                    <a:lnTo>
                      <a:pt x="7" y="12"/>
                    </a:lnTo>
                    <a:lnTo>
                      <a:pt x="12" y="20"/>
                    </a:lnTo>
                    <a:lnTo>
                      <a:pt x="15" y="23"/>
                    </a:lnTo>
                    <a:lnTo>
                      <a:pt x="18" y="2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6" name="Freeform 11441">
                <a:extLst>
                  <a:ext uri="{FF2B5EF4-FFF2-40B4-BE49-F238E27FC236}">
                    <a16:creationId xmlns:a16="http://schemas.microsoft.com/office/drawing/2014/main" id="{5CF5064E-DFDB-4105-9237-0B48F2012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721"/>
                <a:ext cx="42" cy="31"/>
              </a:xfrm>
              <a:custGeom>
                <a:avLst/>
                <a:gdLst>
                  <a:gd name="T0" fmla="*/ 0 w 42"/>
                  <a:gd name="T1" fmla="*/ 31 h 31"/>
                  <a:gd name="T2" fmla="*/ 0 w 42"/>
                  <a:gd name="T3" fmla="*/ 31 h 31"/>
                  <a:gd name="T4" fmla="*/ 8 w 42"/>
                  <a:gd name="T5" fmla="*/ 30 h 31"/>
                  <a:gd name="T6" fmla="*/ 14 w 42"/>
                  <a:gd name="T7" fmla="*/ 28 h 31"/>
                  <a:gd name="T8" fmla="*/ 20 w 42"/>
                  <a:gd name="T9" fmla="*/ 25 h 31"/>
                  <a:gd name="T10" fmla="*/ 26 w 42"/>
                  <a:gd name="T11" fmla="*/ 22 h 31"/>
                  <a:gd name="T12" fmla="*/ 32 w 42"/>
                  <a:gd name="T13" fmla="*/ 18 h 31"/>
                  <a:gd name="T14" fmla="*/ 36 w 42"/>
                  <a:gd name="T15" fmla="*/ 12 h 31"/>
                  <a:gd name="T16" fmla="*/ 39 w 42"/>
                  <a:gd name="T17" fmla="*/ 6 h 31"/>
                  <a:gd name="T18" fmla="*/ 42 w 42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1">
                    <a:moveTo>
                      <a:pt x="0" y="31"/>
                    </a:moveTo>
                    <a:lnTo>
                      <a:pt x="0" y="31"/>
                    </a:lnTo>
                    <a:lnTo>
                      <a:pt x="8" y="30"/>
                    </a:lnTo>
                    <a:lnTo>
                      <a:pt x="14" y="28"/>
                    </a:lnTo>
                    <a:lnTo>
                      <a:pt x="20" y="25"/>
                    </a:lnTo>
                    <a:lnTo>
                      <a:pt x="26" y="22"/>
                    </a:lnTo>
                    <a:lnTo>
                      <a:pt x="32" y="18"/>
                    </a:lnTo>
                    <a:lnTo>
                      <a:pt x="36" y="12"/>
                    </a:lnTo>
                    <a:lnTo>
                      <a:pt x="39" y="6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7" name="Freeform 11442">
                <a:extLst>
                  <a:ext uri="{FF2B5EF4-FFF2-40B4-BE49-F238E27FC236}">
                    <a16:creationId xmlns:a16="http://schemas.microsoft.com/office/drawing/2014/main" id="{DAE3A9E9-C046-4B67-89E3-04938FFCA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746"/>
                <a:ext cx="60" cy="65"/>
              </a:xfrm>
              <a:custGeom>
                <a:avLst/>
                <a:gdLst>
                  <a:gd name="T0" fmla="*/ 0 w 60"/>
                  <a:gd name="T1" fmla="*/ 0 h 65"/>
                  <a:gd name="T2" fmla="*/ 0 w 60"/>
                  <a:gd name="T3" fmla="*/ 0 h 65"/>
                  <a:gd name="T4" fmla="*/ 5 w 60"/>
                  <a:gd name="T5" fmla="*/ 2 h 65"/>
                  <a:gd name="T6" fmla="*/ 8 w 60"/>
                  <a:gd name="T7" fmla="*/ 6 h 65"/>
                  <a:gd name="T8" fmla="*/ 11 w 60"/>
                  <a:gd name="T9" fmla="*/ 14 h 65"/>
                  <a:gd name="T10" fmla="*/ 11 w 60"/>
                  <a:gd name="T11" fmla="*/ 14 h 65"/>
                  <a:gd name="T12" fmla="*/ 12 w 60"/>
                  <a:gd name="T13" fmla="*/ 21 h 65"/>
                  <a:gd name="T14" fmla="*/ 15 w 60"/>
                  <a:gd name="T15" fmla="*/ 27 h 65"/>
                  <a:gd name="T16" fmla="*/ 15 w 60"/>
                  <a:gd name="T17" fmla="*/ 27 h 65"/>
                  <a:gd name="T18" fmla="*/ 18 w 60"/>
                  <a:gd name="T19" fmla="*/ 27 h 65"/>
                  <a:gd name="T20" fmla="*/ 23 w 60"/>
                  <a:gd name="T21" fmla="*/ 29 h 65"/>
                  <a:gd name="T22" fmla="*/ 32 w 60"/>
                  <a:gd name="T23" fmla="*/ 32 h 65"/>
                  <a:gd name="T24" fmla="*/ 39 w 60"/>
                  <a:gd name="T25" fmla="*/ 38 h 65"/>
                  <a:gd name="T26" fmla="*/ 45 w 60"/>
                  <a:gd name="T27" fmla="*/ 44 h 65"/>
                  <a:gd name="T28" fmla="*/ 45 w 60"/>
                  <a:gd name="T29" fmla="*/ 44 h 65"/>
                  <a:gd name="T30" fmla="*/ 53 w 60"/>
                  <a:gd name="T31" fmla="*/ 54 h 65"/>
                  <a:gd name="T32" fmla="*/ 60 w 60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0" h="65">
                    <a:moveTo>
                      <a:pt x="0" y="0"/>
                    </a:moveTo>
                    <a:lnTo>
                      <a:pt x="0" y="0"/>
                    </a:lnTo>
                    <a:lnTo>
                      <a:pt x="5" y="2"/>
                    </a:lnTo>
                    <a:lnTo>
                      <a:pt x="8" y="6"/>
                    </a:lnTo>
                    <a:lnTo>
                      <a:pt x="11" y="14"/>
                    </a:lnTo>
                    <a:lnTo>
                      <a:pt x="12" y="21"/>
                    </a:lnTo>
                    <a:lnTo>
                      <a:pt x="15" y="27"/>
                    </a:lnTo>
                    <a:lnTo>
                      <a:pt x="18" y="27"/>
                    </a:lnTo>
                    <a:lnTo>
                      <a:pt x="23" y="29"/>
                    </a:lnTo>
                    <a:lnTo>
                      <a:pt x="32" y="32"/>
                    </a:lnTo>
                    <a:lnTo>
                      <a:pt x="39" y="38"/>
                    </a:lnTo>
                    <a:lnTo>
                      <a:pt x="45" y="44"/>
                    </a:lnTo>
                    <a:lnTo>
                      <a:pt x="53" y="54"/>
                    </a:lnTo>
                    <a:lnTo>
                      <a:pt x="60" y="6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8" name="Freeform 11443">
                <a:extLst>
                  <a:ext uri="{FF2B5EF4-FFF2-40B4-BE49-F238E27FC236}">
                    <a16:creationId xmlns:a16="http://schemas.microsoft.com/office/drawing/2014/main" id="{3C2E688B-A8BB-4F44-AEC7-0A3B684A6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749"/>
                <a:ext cx="18" cy="41"/>
              </a:xfrm>
              <a:custGeom>
                <a:avLst/>
                <a:gdLst>
                  <a:gd name="T0" fmla="*/ 0 w 18"/>
                  <a:gd name="T1" fmla="*/ 0 h 41"/>
                  <a:gd name="T2" fmla="*/ 0 w 18"/>
                  <a:gd name="T3" fmla="*/ 0 h 41"/>
                  <a:gd name="T4" fmla="*/ 2 w 18"/>
                  <a:gd name="T5" fmla="*/ 8 h 41"/>
                  <a:gd name="T6" fmla="*/ 2 w 18"/>
                  <a:gd name="T7" fmla="*/ 14 h 41"/>
                  <a:gd name="T8" fmla="*/ 5 w 18"/>
                  <a:gd name="T9" fmla="*/ 20 h 41"/>
                  <a:gd name="T10" fmla="*/ 8 w 18"/>
                  <a:gd name="T11" fmla="*/ 26 h 41"/>
                  <a:gd name="T12" fmla="*/ 8 w 18"/>
                  <a:gd name="T13" fmla="*/ 26 h 41"/>
                  <a:gd name="T14" fmla="*/ 14 w 18"/>
                  <a:gd name="T15" fmla="*/ 33 h 41"/>
                  <a:gd name="T16" fmla="*/ 18 w 18"/>
                  <a:gd name="T17" fmla="*/ 41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41">
                    <a:moveTo>
                      <a:pt x="0" y="0"/>
                    </a:moveTo>
                    <a:lnTo>
                      <a:pt x="0" y="0"/>
                    </a:lnTo>
                    <a:lnTo>
                      <a:pt x="2" y="8"/>
                    </a:lnTo>
                    <a:lnTo>
                      <a:pt x="2" y="14"/>
                    </a:lnTo>
                    <a:lnTo>
                      <a:pt x="5" y="20"/>
                    </a:lnTo>
                    <a:lnTo>
                      <a:pt x="8" y="26"/>
                    </a:lnTo>
                    <a:lnTo>
                      <a:pt x="14" y="33"/>
                    </a:lnTo>
                    <a:lnTo>
                      <a:pt x="18" y="4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9" name="Freeform 11444">
                <a:extLst>
                  <a:ext uri="{FF2B5EF4-FFF2-40B4-BE49-F238E27FC236}">
                    <a16:creationId xmlns:a16="http://schemas.microsoft.com/office/drawing/2014/main" id="{1906866D-D4FB-4553-A1E5-A93F9B881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767"/>
                <a:ext cx="18" cy="12"/>
              </a:xfrm>
              <a:custGeom>
                <a:avLst/>
                <a:gdLst>
                  <a:gd name="T0" fmla="*/ 0 w 18"/>
                  <a:gd name="T1" fmla="*/ 12 h 12"/>
                  <a:gd name="T2" fmla="*/ 0 w 18"/>
                  <a:gd name="T3" fmla="*/ 12 h 12"/>
                  <a:gd name="T4" fmla="*/ 9 w 18"/>
                  <a:gd name="T5" fmla="*/ 6 h 12"/>
                  <a:gd name="T6" fmla="*/ 18 w 18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lnTo>
                      <a:pt x="0" y="12"/>
                    </a:lnTo>
                    <a:lnTo>
                      <a:pt x="9" y="6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0" name="Freeform 11445">
                <a:extLst>
                  <a:ext uri="{FF2B5EF4-FFF2-40B4-BE49-F238E27FC236}">
                    <a16:creationId xmlns:a16="http://schemas.microsoft.com/office/drawing/2014/main" id="{7786B9B7-A310-449A-AB6E-C3D5C741B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644"/>
                <a:ext cx="62" cy="135"/>
              </a:xfrm>
              <a:custGeom>
                <a:avLst/>
                <a:gdLst>
                  <a:gd name="T0" fmla="*/ 0 w 62"/>
                  <a:gd name="T1" fmla="*/ 0 h 135"/>
                  <a:gd name="T2" fmla="*/ 0 w 62"/>
                  <a:gd name="T3" fmla="*/ 0 h 135"/>
                  <a:gd name="T4" fmla="*/ 6 w 62"/>
                  <a:gd name="T5" fmla="*/ 2 h 135"/>
                  <a:gd name="T6" fmla="*/ 12 w 62"/>
                  <a:gd name="T7" fmla="*/ 3 h 135"/>
                  <a:gd name="T8" fmla="*/ 18 w 62"/>
                  <a:gd name="T9" fmla="*/ 8 h 135"/>
                  <a:gd name="T10" fmla="*/ 23 w 62"/>
                  <a:gd name="T11" fmla="*/ 11 h 135"/>
                  <a:gd name="T12" fmla="*/ 23 w 62"/>
                  <a:gd name="T13" fmla="*/ 11 h 135"/>
                  <a:gd name="T14" fmla="*/ 27 w 62"/>
                  <a:gd name="T15" fmla="*/ 17 h 135"/>
                  <a:gd name="T16" fmla="*/ 32 w 62"/>
                  <a:gd name="T17" fmla="*/ 24 h 135"/>
                  <a:gd name="T18" fmla="*/ 32 w 62"/>
                  <a:gd name="T19" fmla="*/ 24 h 135"/>
                  <a:gd name="T20" fmla="*/ 33 w 62"/>
                  <a:gd name="T21" fmla="*/ 30 h 135"/>
                  <a:gd name="T22" fmla="*/ 33 w 62"/>
                  <a:gd name="T23" fmla="*/ 35 h 135"/>
                  <a:gd name="T24" fmla="*/ 32 w 62"/>
                  <a:gd name="T25" fmla="*/ 45 h 135"/>
                  <a:gd name="T26" fmla="*/ 32 w 62"/>
                  <a:gd name="T27" fmla="*/ 45 h 135"/>
                  <a:gd name="T28" fmla="*/ 33 w 62"/>
                  <a:gd name="T29" fmla="*/ 51 h 135"/>
                  <a:gd name="T30" fmla="*/ 35 w 62"/>
                  <a:gd name="T31" fmla="*/ 57 h 135"/>
                  <a:gd name="T32" fmla="*/ 39 w 62"/>
                  <a:gd name="T33" fmla="*/ 68 h 135"/>
                  <a:gd name="T34" fmla="*/ 39 w 62"/>
                  <a:gd name="T35" fmla="*/ 68 h 135"/>
                  <a:gd name="T36" fmla="*/ 47 w 62"/>
                  <a:gd name="T37" fmla="*/ 78 h 135"/>
                  <a:gd name="T38" fmla="*/ 47 w 62"/>
                  <a:gd name="T39" fmla="*/ 78 h 135"/>
                  <a:gd name="T40" fmla="*/ 51 w 62"/>
                  <a:gd name="T41" fmla="*/ 87 h 135"/>
                  <a:gd name="T42" fmla="*/ 57 w 62"/>
                  <a:gd name="T43" fmla="*/ 95 h 135"/>
                  <a:gd name="T44" fmla="*/ 57 w 62"/>
                  <a:gd name="T45" fmla="*/ 95 h 135"/>
                  <a:gd name="T46" fmla="*/ 60 w 62"/>
                  <a:gd name="T47" fmla="*/ 96 h 135"/>
                  <a:gd name="T48" fmla="*/ 62 w 62"/>
                  <a:gd name="T49" fmla="*/ 99 h 135"/>
                  <a:gd name="T50" fmla="*/ 62 w 62"/>
                  <a:gd name="T51" fmla="*/ 99 h 135"/>
                  <a:gd name="T52" fmla="*/ 62 w 62"/>
                  <a:gd name="T53" fmla="*/ 102 h 135"/>
                  <a:gd name="T54" fmla="*/ 62 w 62"/>
                  <a:gd name="T55" fmla="*/ 107 h 135"/>
                  <a:gd name="T56" fmla="*/ 60 w 62"/>
                  <a:gd name="T57" fmla="*/ 113 h 135"/>
                  <a:gd name="T58" fmla="*/ 60 w 62"/>
                  <a:gd name="T59" fmla="*/ 113 h 135"/>
                  <a:gd name="T60" fmla="*/ 57 w 62"/>
                  <a:gd name="T61" fmla="*/ 125 h 135"/>
                  <a:gd name="T62" fmla="*/ 57 w 62"/>
                  <a:gd name="T63" fmla="*/ 131 h 135"/>
                  <a:gd name="T64" fmla="*/ 57 w 62"/>
                  <a:gd name="T65" fmla="*/ 135 h 13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2" h="135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2" y="3"/>
                    </a:lnTo>
                    <a:lnTo>
                      <a:pt x="18" y="8"/>
                    </a:lnTo>
                    <a:lnTo>
                      <a:pt x="23" y="11"/>
                    </a:lnTo>
                    <a:lnTo>
                      <a:pt x="27" y="17"/>
                    </a:lnTo>
                    <a:lnTo>
                      <a:pt x="32" y="24"/>
                    </a:lnTo>
                    <a:lnTo>
                      <a:pt x="33" y="30"/>
                    </a:lnTo>
                    <a:lnTo>
                      <a:pt x="33" y="35"/>
                    </a:lnTo>
                    <a:lnTo>
                      <a:pt x="32" y="45"/>
                    </a:lnTo>
                    <a:lnTo>
                      <a:pt x="33" y="51"/>
                    </a:lnTo>
                    <a:lnTo>
                      <a:pt x="35" y="57"/>
                    </a:lnTo>
                    <a:lnTo>
                      <a:pt x="39" y="68"/>
                    </a:lnTo>
                    <a:lnTo>
                      <a:pt x="47" y="78"/>
                    </a:lnTo>
                    <a:lnTo>
                      <a:pt x="51" y="87"/>
                    </a:lnTo>
                    <a:lnTo>
                      <a:pt x="57" y="95"/>
                    </a:lnTo>
                    <a:lnTo>
                      <a:pt x="60" y="96"/>
                    </a:lnTo>
                    <a:lnTo>
                      <a:pt x="62" y="99"/>
                    </a:lnTo>
                    <a:lnTo>
                      <a:pt x="62" y="102"/>
                    </a:lnTo>
                    <a:lnTo>
                      <a:pt x="62" y="107"/>
                    </a:lnTo>
                    <a:lnTo>
                      <a:pt x="60" y="113"/>
                    </a:lnTo>
                    <a:lnTo>
                      <a:pt x="57" y="125"/>
                    </a:lnTo>
                    <a:lnTo>
                      <a:pt x="57" y="131"/>
                    </a:lnTo>
                    <a:lnTo>
                      <a:pt x="57" y="13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1" name="Freeform 11446">
                <a:extLst>
                  <a:ext uri="{FF2B5EF4-FFF2-40B4-BE49-F238E27FC236}">
                    <a16:creationId xmlns:a16="http://schemas.microsoft.com/office/drawing/2014/main" id="{EFA394B2-8779-4DE9-B502-000F54787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659"/>
                <a:ext cx="67" cy="75"/>
              </a:xfrm>
              <a:custGeom>
                <a:avLst/>
                <a:gdLst>
                  <a:gd name="T0" fmla="*/ 0 w 67"/>
                  <a:gd name="T1" fmla="*/ 0 h 75"/>
                  <a:gd name="T2" fmla="*/ 0 w 67"/>
                  <a:gd name="T3" fmla="*/ 0 h 75"/>
                  <a:gd name="T4" fmla="*/ 3 w 67"/>
                  <a:gd name="T5" fmla="*/ 5 h 75"/>
                  <a:gd name="T6" fmla="*/ 6 w 67"/>
                  <a:gd name="T7" fmla="*/ 9 h 75"/>
                  <a:gd name="T8" fmla="*/ 6 w 67"/>
                  <a:gd name="T9" fmla="*/ 9 h 75"/>
                  <a:gd name="T10" fmla="*/ 9 w 67"/>
                  <a:gd name="T11" fmla="*/ 20 h 75"/>
                  <a:gd name="T12" fmla="*/ 9 w 67"/>
                  <a:gd name="T13" fmla="*/ 30 h 75"/>
                  <a:gd name="T14" fmla="*/ 9 w 67"/>
                  <a:gd name="T15" fmla="*/ 30 h 75"/>
                  <a:gd name="T16" fmla="*/ 9 w 67"/>
                  <a:gd name="T17" fmla="*/ 44 h 75"/>
                  <a:gd name="T18" fmla="*/ 7 w 67"/>
                  <a:gd name="T19" fmla="*/ 50 h 75"/>
                  <a:gd name="T20" fmla="*/ 4 w 67"/>
                  <a:gd name="T21" fmla="*/ 56 h 75"/>
                  <a:gd name="T22" fmla="*/ 4 w 67"/>
                  <a:gd name="T23" fmla="*/ 56 h 75"/>
                  <a:gd name="T24" fmla="*/ 7 w 67"/>
                  <a:gd name="T25" fmla="*/ 59 h 75"/>
                  <a:gd name="T26" fmla="*/ 10 w 67"/>
                  <a:gd name="T27" fmla="*/ 60 h 75"/>
                  <a:gd name="T28" fmla="*/ 18 w 67"/>
                  <a:gd name="T29" fmla="*/ 62 h 75"/>
                  <a:gd name="T30" fmla="*/ 18 w 67"/>
                  <a:gd name="T31" fmla="*/ 62 h 75"/>
                  <a:gd name="T32" fmla="*/ 30 w 67"/>
                  <a:gd name="T33" fmla="*/ 69 h 75"/>
                  <a:gd name="T34" fmla="*/ 30 w 67"/>
                  <a:gd name="T35" fmla="*/ 69 h 75"/>
                  <a:gd name="T36" fmla="*/ 39 w 67"/>
                  <a:gd name="T37" fmla="*/ 72 h 75"/>
                  <a:gd name="T38" fmla="*/ 49 w 67"/>
                  <a:gd name="T39" fmla="*/ 75 h 75"/>
                  <a:gd name="T40" fmla="*/ 60 w 67"/>
                  <a:gd name="T41" fmla="*/ 74 h 75"/>
                  <a:gd name="T42" fmla="*/ 63 w 67"/>
                  <a:gd name="T43" fmla="*/ 72 h 75"/>
                  <a:gd name="T44" fmla="*/ 67 w 67"/>
                  <a:gd name="T45" fmla="*/ 69 h 7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7" h="75">
                    <a:moveTo>
                      <a:pt x="0" y="0"/>
                    </a:moveTo>
                    <a:lnTo>
                      <a:pt x="0" y="0"/>
                    </a:lnTo>
                    <a:lnTo>
                      <a:pt x="3" y="5"/>
                    </a:lnTo>
                    <a:lnTo>
                      <a:pt x="6" y="9"/>
                    </a:lnTo>
                    <a:lnTo>
                      <a:pt x="9" y="20"/>
                    </a:lnTo>
                    <a:lnTo>
                      <a:pt x="9" y="30"/>
                    </a:lnTo>
                    <a:lnTo>
                      <a:pt x="9" y="44"/>
                    </a:lnTo>
                    <a:lnTo>
                      <a:pt x="7" y="50"/>
                    </a:lnTo>
                    <a:lnTo>
                      <a:pt x="4" y="56"/>
                    </a:lnTo>
                    <a:lnTo>
                      <a:pt x="7" y="59"/>
                    </a:lnTo>
                    <a:lnTo>
                      <a:pt x="10" y="60"/>
                    </a:lnTo>
                    <a:lnTo>
                      <a:pt x="18" y="62"/>
                    </a:lnTo>
                    <a:lnTo>
                      <a:pt x="30" y="69"/>
                    </a:lnTo>
                    <a:lnTo>
                      <a:pt x="39" y="72"/>
                    </a:lnTo>
                    <a:lnTo>
                      <a:pt x="49" y="75"/>
                    </a:lnTo>
                    <a:lnTo>
                      <a:pt x="60" y="74"/>
                    </a:lnTo>
                    <a:lnTo>
                      <a:pt x="63" y="72"/>
                    </a:lnTo>
                    <a:lnTo>
                      <a:pt x="67" y="6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2" name="Freeform 11447">
                <a:extLst>
                  <a:ext uri="{FF2B5EF4-FFF2-40B4-BE49-F238E27FC236}">
                    <a16:creationId xmlns:a16="http://schemas.microsoft.com/office/drawing/2014/main" id="{D89F0544-FE20-406F-B2D4-9995E89F1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697"/>
                <a:ext cx="26" cy="28"/>
              </a:xfrm>
              <a:custGeom>
                <a:avLst/>
                <a:gdLst>
                  <a:gd name="T0" fmla="*/ 0 w 26"/>
                  <a:gd name="T1" fmla="*/ 28 h 28"/>
                  <a:gd name="T2" fmla="*/ 0 w 26"/>
                  <a:gd name="T3" fmla="*/ 28 h 28"/>
                  <a:gd name="T4" fmla="*/ 2 w 26"/>
                  <a:gd name="T5" fmla="*/ 22 h 28"/>
                  <a:gd name="T6" fmla="*/ 3 w 26"/>
                  <a:gd name="T7" fmla="*/ 18 h 28"/>
                  <a:gd name="T8" fmla="*/ 8 w 26"/>
                  <a:gd name="T9" fmla="*/ 12 h 28"/>
                  <a:gd name="T10" fmla="*/ 11 w 26"/>
                  <a:gd name="T11" fmla="*/ 9 h 28"/>
                  <a:gd name="T12" fmla="*/ 11 w 26"/>
                  <a:gd name="T13" fmla="*/ 9 h 28"/>
                  <a:gd name="T14" fmla="*/ 18 w 26"/>
                  <a:gd name="T15" fmla="*/ 4 h 28"/>
                  <a:gd name="T16" fmla="*/ 26 w 26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28">
                    <a:moveTo>
                      <a:pt x="0" y="28"/>
                    </a:moveTo>
                    <a:lnTo>
                      <a:pt x="0" y="28"/>
                    </a:lnTo>
                    <a:lnTo>
                      <a:pt x="2" y="22"/>
                    </a:lnTo>
                    <a:lnTo>
                      <a:pt x="3" y="18"/>
                    </a:lnTo>
                    <a:lnTo>
                      <a:pt x="8" y="12"/>
                    </a:lnTo>
                    <a:lnTo>
                      <a:pt x="11" y="9"/>
                    </a:lnTo>
                    <a:lnTo>
                      <a:pt x="18" y="4"/>
                    </a:lnTo>
                    <a:lnTo>
                      <a:pt x="2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3" name="Freeform 11448">
                <a:extLst>
                  <a:ext uri="{FF2B5EF4-FFF2-40B4-BE49-F238E27FC236}">
                    <a16:creationId xmlns:a16="http://schemas.microsoft.com/office/drawing/2014/main" id="{AB9061C6-7DCD-45F8-85B3-70F5AB916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677"/>
                <a:ext cx="42" cy="18"/>
              </a:xfrm>
              <a:custGeom>
                <a:avLst/>
                <a:gdLst>
                  <a:gd name="T0" fmla="*/ 0 w 42"/>
                  <a:gd name="T1" fmla="*/ 0 h 18"/>
                  <a:gd name="T2" fmla="*/ 0 w 42"/>
                  <a:gd name="T3" fmla="*/ 0 h 18"/>
                  <a:gd name="T4" fmla="*/ 7 w 42"/>
                  <a:gd name="T5" fmla="*/ 2 h 18"/>
                  <a:gd name="T6" fmla="*/ 13 w 42"/>
                  <a:gd name="T7" fmla="*/ 2 h 18"/>
                  <a:gd name="T8" fmla="*/ 21 w 42"/>
                  <a:gd name="T9" fmla="*/ 5 h 18"/>
                  <a:gd name="T10" fmla="*/ 27 w 42"/>
                  <a:gd name="T11" fmla="*/ 8 h 18"/>
                  <a:gd name="T12" fmla="*/ 27 w 42"/>
                  <a:gd name="T13" fmla="*/ 8 h 18"/>
                  <a:gd name="T14" fmla="*/ 33 w 42"/>
                  <a:gd name="T15" fmla="*/ 11 h 18"/>
                  <a:gd name="T16" fmla="*/ 39 w 42"/>
                  <a:gd name="T17" fmla="*/ 15 h 18"/>
                  <a:gd name="T18" fmla="*/ 39 w 42"/>
                  <a:gd name="T19" fmla="*/ 15 h 18"/>
                  <a:gd name="T20" fmla="*/ 42 w 42"/>
                  <a:gd name="T21" fmla="*/ 18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18">
                    <a:moveTo>
                      <a:pt x="0" y="0"/>
                    </a:moveTo>
                    <a:lnTo>
                      <a:pt x="0" y="0"/>
                    </a:lnTo>
                    <a:lnTo>
                      <a:pt x="7" y="2"/>
                    </a:lnTo>
                    <a:lnTo>
                      <a:pt x="13" y="2"/>
                    </a:lnTo>
                    <a:lnTo>
                      <a:pt x="21" y="5"/>
                    </a:lnTo>
                    <a:lnTo>
                      <a:pt x="27" y="8"/>
                    </a:lnTo>
                    <a:lnTo>
                      <a:pt x="33" y="11"/>
                    </a:lnTo>
                    <a:lnTo>
                      <a:pt x="39" y="15"/>
                    </a:lnTo>
                    <a:lnTo>
                      <a:pt x="42" y="1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4" name="Freeform 11449">
                <a:extLst>
                  <a:ext uri="{FF2B5EF4-FFF2-40B4-BE49-F238E27FC236}">
                    <a16:creationId xmlns:a16="http://schemas.microsoft.com/office/drawing/2014/main" id="{10BEE033-4364-495A-8E45-ACBC31F9B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611"/>
                <a:ext cx="102" cy="21"/>
              </a:xfrm>
              <a:custGeom>
                <a:avLst/>
                <a:gdLst>
                  <a:gd name="T0" fmla="*/ 0 w 102"/>
                  <a:gd name="T1" fmla="*/ 0 h 21"/>
                  <a:gd name="T2" fmla="*/ 0 w 102"/>
                  <a:gd name="T3" fmla="*/ 0 h 21"/>
                  <a:gd name="T4" fmla="*/ 9 w 102"/>
                  <a:gd name="T5" fmla="*/ 2 h 21"/>
                  <a:gd name="T6" fmla="*/ 20 w 102"/>
                  <a:gd name="T7" fmla="*/ 3 h 21"/>
                  <a:gd name="T8" fmla="*/ 20 w 102"/>
                  <a:gd name="T9" fmla="*/ 3 h 21"/>
                  <a:gd name="T10" fmla="*/ 33 w 102"/>
                  <a:gd name="T11" fmla="*/ 5 h 21"/>
                  <a:gd name="T12" fmla="*/ 33 w 102"/>
                  <a:gd name="T13" fmla="*/ 5 h 21"/>
                  <a:gd name="T14" fmla="*/ 41 w 102"/>
                  <a:gd name="T15" fmla="*/ 8 h 21"/>
                  <a:gd name="T16" fmla="*/ 47 w 102"/>
                  <a:gd name="T17" fmla="*/ 11 h 21"/>
                  <a:gd name="T18" fmla="*/ 57 w 102"/>
                  <a:gd name="T19" fmla="*/ 21 h 21"/>
                  <a:gd name="T20" fmla="*/ 57 w 102"/>
                  <a:gd name="T21" fmla="*/ 21 h 21"/>
                  <a:gd name="T22" fmla="*/ 59 w 102"/>
                  <a:gd name="T23" fmla="*/ 18 h 21"/>
                  <a:gd name="T24" fmla="*/ 62 w 102"/>
                  <a:gd name="T25" fmla="*/ 17 h 21"/>
                  <a:gd name="T26" fmla="*/ 69 w 102"/>
                  <a:gd name="T27" fmla="*/ 14 h 21"/>
                  <a:gd name="T28" fmla="*/ 86 w 102"/>
                  <a:gd name="T29" fmla="*/ 11 h 21"/>
                  <a:gd name="T30" fmla="*/ 86 w 102"/>
                  <a:gd name="T31" fmla="*/ 11 h 21"/>
                  <a:gd name="T32" fmla="*/ 95 w 102"/>
                  <a:gd name="T33" fmla="*/ 9 h 21"/>
                  <a:gd name="T34" fmla="*/ 102 w 102"/>
                  <a:gd name="T35" fmla="*/ 9 h 2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2" h="21">
                    <a:moveTo>
                      <a:pt x="0" y="0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20" y="3"/>
                    </a:lnTo>
                    <a:lnTo>
                      <a:pt x="33" y="5"/>
                    </a:lnTo>
                    <a:lnTo>
                      <a:pt x="41" y="8"/>
                    </a:lnTo>
                    <a:lnTo>
                      <a:pt x="47" y="11"/>
                    </a:lnTo>
                    <a:lnTo>
                      <a:pt x="57" y="21"/>
                    </a:lnTo>
                    <a:lnTo>
                      <a:pt x="59" y="18"/>
                    </a:lnTo>
                    <a:lnTo>
                      <a:pt x="62" y="17"/>
                    </a:lnTo>
                    <a:lnTo>
                      <a:pt x="69" y="14"/>
                    </a:lnTo>
                    <a:lnTo>
                      <a:pt x="86" y="11"/>
                    </a:lnTo>
                    <a:lnTo>
                      <a:pt x="95" y="9"/>
                    </a:lnTo>
                    <a:lnTo>
                      <a:pt x="102" y="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5" name="Freeform 11450">
                <a:extLst>
                  <a:ext uri="{FF2B5EF4-FFF2-40B4-BE49-F238E27FC236}">
                    <a16:creationId xmlns:a16="http://schemas.microsoft.com/office/drawing/2014/main" id="{637229D2-8B8A-440F-9259-1DE44FF58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578"/>
                <a:ext cx="14" cy="39"/>
              </a:xfrm>
              <a:custGeom>
                <a:avLst/>
                <a:gdLst>
                  <a:gd name="T0" fmla="*/ 0 w 14"/>
                  <a:gd name="T1" fmla="*/ 39 h 39"/>
                  <a:gd name="T2" fmla="*/ 0 w 14"/>
                  <a:gd name="T3" fmla="*/ 39 h 39"/>
                  <a:gd name="T4" fmla="*/ 2 w 14"/>
                  <a:gd name="T5" fmla="*/ 27 h 39"/>
                  <a:gd name="T6" fmla="*/ 5 w 14"/>
                  <a:gd name="T7" fmla="*/ 17 h 39"/>
                  <a:gd name="T8" fmla="*/ 5 w 14"/>
                  <a:gd name="T9" fmla="*/ 17 h 39"/>
                  <a:gd name="T10" fmla="*/ 9 w 14"/>
                  <a:gd name="T11" fmla="*/ 8 h 39"/>
                  <a:gd name="T12" fmla="*/ 11 w 14"/>
                  <a:gd name="T13" fmla="*/ 3 h 39"/>
                  <a:gd name="T14" fmla="*/ 14 w 14"/>
                  <a:gd name="T15" fmla="*/ 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39">
                    <a:moveTo>
                      <a:pt x="0" y="39"/>
                    </a:moveTo>
                    <a:lnTo>
                      <a:pt x="0" y="39"/>
                    </a:lnTo>
                    <a:lnTo>
                      <a:pt x="2" y="27"/>
                    </a:lnTo>
                    <a:lnTo>
                      <a:pt x="5" y="17"/>
                    </a:lnTo>
                    <a:lnTo>
                      <a:pt x="9" y="8"/>
                    </a:lnTo>
                    <a:lnTo>
                      <a:pt x="11" y="3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6" name="Freeform 11451">
                <a:extLst>
                  <a:ext uri="{FF2B5EF4-FFF2-40B4-BE49-F238E27FC236}">
                    <a16:creationId xmlns:a16="http://schemas.microsoft.com/office/drawing/2014/main" id="{0FDA3434-F957-425C-A51B-384B06A46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728"/>
                <a:ext cx="84" cy="87"/>
              </a:xfrm>
              <a:custGeom>
                <a:avLst/>
                <a:gdLst>
                  <a:gd name="T0" fmla="*/ 0 w 84"/>
                  <a:gd name="T1" fmla="*/ 87 h 87"/>
                  <a:gd name="T2" fmla="*/ 0 w 84"/>
                  <a:gd name="T3" fmla="*/ 87 h 87"/>
                  <a:gd name="T4" fmla="*/ 4 w 84"/>
                  <a:gd name="T5" fmla="*/ 80 h 87"/>
                  <a:gd name="T6" fmla="*/ 7 w 84"/>
                  <a:gd name="T7" fmla="*/ 72 h 87"/>
                  <a:gd name="T8" fmla="*/ 7 w 84"/>
                  <a:gd name="T9" fmla="*/ 72 h 87"/>
                  <a:gd name="T10" fmla="*/ 10 w 84"/>
                  <a:gd name="T11" fmla="*/ 68 h 87"/>
                  <a:gd name="T12" fmla="*/ 13 w 84"/>
                  <a:gd name="T13" fmla="*/ 66 h 87"/>
                  <a:gd name="T14" fmla="*/ 24 w 84"/>
                  <a:gd name="T15" fmla="*/ 62 h 87"/>
                  <a:gd name="T16" fmla="*/ 24 w 84"/>
                  <a:gd name="T17" fmla="*/ 62 h 87"/>
                  <a:gd name="T18" fmla="*/ 34 w 84"/>
                  <a:gd name="T19" fmla="*/ 54 h 87"/>
                  <a:gd name="T20" fmla="*/ 46 w 84"/>
                  <a:gd name="T21" fmla="*/ 47 h 87"/>
                  <a:gd name="T22" fmla="*/ 46 w 84"/>
                  <a:gd name="T23" fmla="*/ 47 h 87"/>
                  <a:gd name="T24" fmla="*/ 49 w 84"/>
                  <a:gd name="T25" fmla="*/ 48 h 87"/>
                  <a:gd name="T26" fmla="*/ 54 w 84"/>
                  <a:gd name="T27" fmla="*/ 47 h 87"/>
                  <a:gd name="T28" fmla="*/ 61 w 84"/>
                  <a:gd name="T29" fmla="*/ 42 h 87"/>
                  <a:gd name="T30" fmla="*/ 69 w 84"/>
                  <a:gd name="T31" fmla="*/ 35 h 87"/>
                  <a:gd name="T32" fmla="*/ 73 w 84"/>
                  <a:gd name="T33" fmla="*/ 29 h 87"/>
                  <a:gd name="T34" fmla="*/ 73 w 84"/>
                  <a:gd name="T35" fmla="*/ 29 h 87"/>
                  <a:gd name="T36" fmla="*/ 81 w 84"/>
                  <a:gd name="T37" fmla="*/ 15 h 87"/>
                  <a:gd name="T38" fmla="*/ 84 w 84"/>
                  <a:gd name="T39" fmla="*/ 0 h 8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4" h="87">
                    <a:moveTo>
                      <a:pt x="0" y="87"/>
                    </a:moveTo>
                    <a:lnTo>
                      <a:pt x="0" y="87"/>
                    </a:lnTo>
                    <a:lnTo>
                      <a:pt x="4" y="80"/>
                    </a:lnTo>
                    <a:lnTo>
                      <a:pt x="7" y="72"/>
                    </a:lnTo>
                    <a:lnTo>
                      <a:pt x="10" y="68"/>
                    </a:lnTo>
                    <a:lnTo>
                      <a:pt x="13" y="66"/>
                    </a:lnTo>
                    <a:lnTo>
                      <a:pt x="24" y="62"/>
                    </a:lnTo>
                    <a:lnTo>
                      <a:pt x="34" y="54"/>
                    </a:lnTo>
                    <a:lnTo>
                      <a:pt x="46" y="47"/>
                    </a:lnTo>
                    <a:lnTo>
                      <a:pt x="49" y="48"/>
                    </a:lnTo>
                    <a:lnTo>
                      <a:pt x="54" y="47"/>
                    </a:lnTo>
                    <a:lnTo>
                      <a:pt x="61" y="42"/>
                    </a:lnTo>
                    <a:lnTo>
                      <a:pt x="69" y="35"/>
                    </a:lnTo>
                    <a:lnTo>
                      <a:pt x="73" y="29"/>
                    </a:lnTo>
                    <a:lnTo>
                      <a:pt x="81" y="15"/>
                    </a:lnTo>
                    <a:lnTo>
                      <a:pt x="84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7" name="Freeform 11452">
                <a:extLst>
                  <a:ext uri="{FF2B5EF4-FFF2-40B4-BE49-F238E27FC236}">
                    <a16:creationId xmlns:a16="http://schemas.microsoft.com/office/drawing/2014/main" id="{58620AD7-33A6-4302-BD50-7DE262FB4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754"/>
                <a:ext cx="45" cy="28"/>
              </a:xfrm>
              <a:custGeom>
                <a:avLst/>
                <a:gdLst>
                  <a:gd name="T0" fmla="*/ 0 w 45"/>
                  <a:gd name="T1" fmla="*/ 0 h 28"/>
                  <a:gd name="T2" fmla="*/ 0 w 45"/>
                  <a:gd name="T3" fmla="*/ 0 h 28"/>
                  <a:gd name="T4" fmla="*/ 8 w 45"/>
                  <a:gd name="T5" fmla="*/ 1 h 28"/>
                  <a:gd name="T6" fmla="*/ 15 w 45"/>
                  <a:gd name="T7" fmla="*/ 4 h 28"/>
                  <a:gd name="T8" fmla="*/ 23 w 45"/>
                  <a:gd name="T9" fmla="*/ 7 h 28"/>
                  <a:gd name="T10" fmla="*/ 30 w 45"/>
                  <a:gd name="T11" fmla="*/ 13 h 28"/>
                  <a:gd name="T12" fmla="*/ 30 w 45"/>
                  <a:gd name="T13" fmla="*/ 13 h 28"/>
                  <a:gd name="T14" fmla="*/ 39 w 45"/>
                  <a:gd name="T15" fmla="*/ 19 h 28"/>
                  <a:gd name="T16" fmla="*/ 44 w 45"/>
                  <a:gd name="T17" fmla="*/ 24 h 28"/>
                  <a:gd name="T18" fmla="*/ 45 w 45"/>
                  <a:gd name="T19" fmla="*/ 28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28">
                    <a:moveTo>
                      <a:pt x="0" y="0"/>
                    </a:moveTo>
                    <a:lnTo>
                      <a:pt x="0" y="0"/>
                    </a:lnTo>
                    <a:lnTo>
                      <a:pt x="8" y="1"/>
                    </a:lnTo>
                    <a:lnTo>
                      <a:pt x="15" y="4"/>
                    </a:lnTo>
                    <a:lnTo>
                      <a:pt x="23" y="7"/>
                    </a:lnTo>
                    <a:lnTo>
                      <a:pt x="30" y="13"/>
                    </a:lnTo>
                    <a:lnTo>
                      <a:pt x="39" y="19"/>
                    </a:lnTo>
                    <a:lnTo>
                      <a:pt x="44" y="24"/>
                    </a:lnTo>
                    <a:lnTo>
                      <a:pt x="45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8" name="Freeform 11453">
                <a:extLst>
                  <a:ext uri="{FF2B5EF4-FFF2-40B4-BE49-F238E27FC236}">
                    <a16:creationId xmlns:a16="http://schemas.microsoft.com/office/drawing/2014/main" id="{75A8822C-4793-4925-9A7B-9F3B84C84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769"/>
                <a:ext cx="25" cy="36"/>
              </a:xfrm>
              <a:custGeom>
                <a:avLst/>
                <a:gdLst>
                  <a:gd name="T0" fmla="*/ 0 w 25"/>
                  <a:gd name="T1" fmla="*/ 0 h 36"/>
                  <a:gd name="T2" fmla="*/ 0 w 25"/>
                  <a:gd name="T3" fmla="*/ 0 h 36"/>
                  <a:gd name="T4" fmla="*/ 4 w 25"/>
                  <a:gd name="T5" fmla="*/ 7 h 36"/>
                  <a:gd name="T6" fmla="*/ 12 w 25"/>
                  <a:gd name="T7" fmla="*/ 21 h 36"/>
                  <a:gd name="T8" fmla="*/ 19 w 25"/>
                  <a:gd name="T9" fmla="*/ 33 h 36"/>
                  <a:gd name="T10" fmla="*/ 22 w 25"/>
                  <a:gd name="T11" fmla="*/ 36 h 36"/>
                  <a:gd name="T12" fmla="*/ 24 w 25"/>
                  <a:gd name="T13" fmla="*/ 36 h 36"/>
                  <a:gd name="T14" fmla="*/ 25 w 25"/>
                  <a:gd name="T15" fmla="*/ 36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36">
                    <a:moveTo>
                      <a:pt x="0" y="0"/>
                    </a:moveTo>
                    <a:lnTo>
                      <a:pt x="0" y="0"/>
                    </a:lnTo>
                    <a:lnTo>
                      <a:pt x="4" y="7"/>
                    </a:lnTo>
                    <a:lnTo>
                      <a:pt x="12" y="21"/>
                    </a:lnTo>
                    <a:lnTo>
                      <a:pt x="19" y="33"/>
                    </a:lnTo>
                    <a:lnTo>
                      <a:pt x="22" y="36"/>
                    </a:lnTo>
                    <a:lnTo>
                      <a:pt x="24" y="36"/>
                    </a:lnTo>
                    <a:lnTo>
                      <a:pt x="25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9" name="Freeform 11454">
                <a:extLst>
                  <a:ext uri="{FF2B5EF4-FFF2-40B4-BE49-F238E27FC236}">
                    <a16:creationId xmlns:a16="http://schemas.microsoft.com/office/drawing/2014/main" id="{5F418090-7AD6-478F-B8AC-E2476B8B5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787"/>
                <a:ext cx="16" cy="34"/>
              </a:xfrm>
              <a:custGeom>
                <a:avLst/>
                <a:gdLst>
                  <a:gd name="T0" fmla="*/ 0 w 16"/>
                  <a:gd name="T1" fmla="*/ 0 h 34"/>
                  <a:gd name="T2" fmla="*/ 0 w 16"/>
                  <a:gd name="T3" fmla="*/ 0 h 34"/>
                  <a:gd name="T4" fmla="*/ 6 w 16"/>
                  <a:gd name="T5" fmla="*/ 7 h 34"/>
                  <a:gd name="T6" fmla="*/ 10 w 16"/>
                  <a:gd name="T7" fmla="*/ 16 h 34"/>
                  <a:gd name="T8" fmla="*/ 15 w 16"/>
                  <a:gd name="T9" fmla="*/ 25 h 34"/>
                  <a:gd name="T10" fmla="*/ 16 w 16"/>
                  <a:gd name="T11" fmla="*/ 3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4">
                    <a:moveTo>
                      <a:pt x="0" y="0"/>
                    </a:moveTo>
                    <a:lnTo>
                      <a:pt x="0" y="0"/>
                    </a:lnTo>
                    <a:lnTo>
                      <a:pt x="6" y="7"/>
                    </a:lnTo>
                    <a:lnTo>
                      <a:pt x="10" y="16"/>
                    </a:lnTo>
                    <a:lnTo>
                      <a:pt x="15" y="25"/>
                    </a:lnTo>
                    <a:lnTo>
                      <a:pt x="16" y="3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0" name="Freeform 11455">
                <a:extLst>
                  <a:ext uri="{FF2B5EF4-FFF2-40B4-BE49-F238E27FC236}">
                    <a16:creationId xmlns:a16="http://schemas.microsoft.com/office/drawing/2014/main" id="{8C382AFF-FCAA-4F81-B998-4B98195A4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626"/>
                <a:ext cx="151" cy="66"/>
              </a:xfrm>
              <a:custGeom>
                <a:avLst/>
                <a:gdLst>
                  <a:gd name="T0" fmla="*/ 0 w 151"/>
                  <a:gd name="T1" fmla="*/ 0 h 66"/>
                  <a:gd name="T2" fmla="*/ 0 w 151"/>
                  <a:gd name="T3" fmla="*/ 0 h 66"/>
                  <a:gd name="T4" fmla="*/ 0 w 151"/>
                  <a:gd name="T5" fmla="*/ 12 h 66"/>
                  <a:gd name="T6" fmla="*/ 3 w 151"/>
                  <a:gd name="T7" fmla="*/ 18 h 66"/>
                  <a:gd name="T8" fmla="*/ 6 w 151"/>
                  <a:gd name="T9" fmla="*/ 24 h 66"/>
                  <a:gd name="T10" fmla="*/ 6 w 151"/>
                  <a:gd name="T11" fmla="*/ 24 h 66"/>
                  <a:gd name="T12" fmla="*/ 10 w 151"/>
                  <a:gd name="T13" fmla="*/ 29 h 66"/>
                  <a:gd name="T14" fmla="*/ 16 w 151"/>
                  <a:gd name="T15" fmla="*/ 33 h 66"/>
                  <a:gd name="T16" fmla="*/ 30 w 151"/>
                  <a:gd name="T17" fmla="*/ 41 h 66"/>
                  <a:gd name="T18" fmla="*/ 30 w 151"/>
                  <a:gd name="T19" fmla="*/ 41 h 66"/>
                  <a:gd name="T20" fmla="*/ 36 w 151"/>
                  <a:gd name="T21" fmla="*/ 48 h 66"/>
                  <a:gd name="T22" fmla="*/ 43 w 151"/>
                  <a:gd name="T23" fmla="*/ 54 h 66"/>
                  <a:gd name="T24" fmla="*/ 43 w 151"/>
                  <a:gd name="T25" fmla="*/ 54 h 66"/>
                  <a:gd name="T26" fmla="*/ 55 w 151"/>
                  <a:gd name="T27" fmla="*/ 60 h 66"/>
                  <a:gd name="T28" fmla="*/ 61 w 151"/>
                  <a:gd name="T29" fmla="*/ 62 h 66"/>
                  <a:gd name="T30" fmla="*/ 67 w 151"/>
                  <a:gd name="T31" fmla="*/ 62 h 66"/>
                  <a:gd name="T32" fmla="*/ 67 w 151"/>
                  <a:gd name="T33" fmla="*/ 62 h 66"/>
                  <a:gd name="T34" fmla="*/ 76 w 151"/>
                  <a:gd name="T35" fmla="*/ 60 h 66"/>
                  <a:gd name="T36" fmla="*/ 85 w 151"/>
                  <a:gd name="T37" fmla="*/ 59 h 66"/>
                  <a:gd name="T38" fmla="*/ 85 w 151"/>
                  <a:gd name="T39" fmla="*/ 59 h 66"/>
                  <a:gd name="T40" fmla="*/ 99 w 151"/>
                  <a:gd name="T41" fmla="*/ 57 h 66"/>
                  <a:gd name="T42" fmla="*/ 114 w 151"/>
                  <a:gd name="T43" fmla="*/ 57 h 66"/>
                  <a:gd name="T44" fmla="*/ 114 w 151"/>
                  <a:gd name="T45" fmla="*/ 57 h 66"/>
                  <a:gd name="T46" fmla="*/ 124 w 151"/>
                  <a:gd name="T47" fmla="*/ 57 h 66"/>
                  <a:gd name="T48" fmla="*/ 136 w 151"/>
                  <a:gd name="T49" fmla="*/ 60 h 66"/>
                  <a:gd name="T50" fmla="*/ 136 w 151"/>
                  <a:gd name="T51" fmla="*/ 60 h 66"/>
                  <a:gd name="T52" fmla="*/ 151 w 151"/>
                  <a:gd name="T53" fmla="*/ 66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51" h="66">
                    <a:moveTo>
                      <a:pt x="0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3" y="18"/>
                    </a:lnTo>
                    <a:lnTo>
                      <a:pt x="6" y="24"/>
                    </a:lnTo>
                    <a:lnTo>
                      <a:pt x="10" y="29"/>
                    </a:lnTo>
                    <a:lnTo>
                      <a:pt x="16" y="33"/>
                    </a:lnTo>
                    <a:lnTo>
                      <a:pt x="30" y="41"/>
                    </a:lnTo>
                    <a:lnTo>
                      <a:pt x="36" y="48"/>
                    </a:lnTo>
                    <a:lnTo>
                      <a:pt x="43" y="54"/>
                    </a:lnTo>
                    <a:lnTo>
                      <a:pt x="55" y="60"/>
                    </a:lnTo>
                    <a:lnTo>
                      <a:pt x="61" y="62"/>
                    </a:lnTo>
                    <a:lnTo>
                      <a:pt x="67" y="62"/>
                    </a:lnTo>
                    <a:lnTo>
                      <a:pt x="76" y="60"/>
                    </a:lnTo>
                    <a:lnTo>
                      <a:pt x="85" y="59"/>
                    </a:lnTo>
                    <a:lnTo>
                      <a:pt x="99" y="57"/>
                    </a:lnTo>
                    <a:lnTo>
                      <a:pt x="114" y="57"/>
                    </a:lnTo>
                    <a:lnTo>
                      <a:pt x="124" y="57"/>
                    </a:lnTo>
                    <a:lnTo>
                      <a:pt x="136" y="60"/>
                    </a:lnTo>
                    <a:lnTo>
                      <a:pt x="151" y="6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1" name="Freeform 11456">
                <a:extLst>
                  <a:ext uri="{FF2B5EF4-FFF2-40B4-BE49-F238E27FC236}">
                    <a16:creationId xmlns:a16="http://schemas.microsoft.com/office/drawing/2014/main" id="{BDFA4B94-2998-4935-A5C2-31A5E2D85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692"/>
                <a:ext cx="38" cy="126"/>
              </a:xfrm>
              <a:custGeom>
                <a:avLst/>
                <a:gdLst>
                  <a:gd name="T0" fmla="*/ 0 w 38"/>
                  <a:gd name="T1" fmla="*/ 0 h 126"/>
                  <a:gd name="T2" fmla="*/ 0 w 38"/>
                  <a:gd name="T3" fmla="*/ 0 h 126"/>
                  <a:gd name="T4" fmla="*/ 2 w 38"/>
                  <a:gd name="T5" fmla="*/ 3 h 126"/>
                  <a:gd name="T6" fmla="*/ 0 w 38"/>
                  <a:gd name="T7" fmla="*/ 8 h 126"/>
                  <a:gd name="T8" fmla="*/ 0 w 38"/>
                  <a:gd name="T9" fmla="*/ 15 h 126"/>
                  <a:gd name="T10" fmla="*/ 0 w 38"/>
                  <a:gd name="T11" fmla="*/ 15 h 126"/>
                  <a:gd name="T12" fmla="*/ 2 w 38"/>
                  <a:gd name="T13" fmla="*/ 27 h 126"/>
                  <a:gd name="T14" fmla="*/ 5 w 38"/>
                  <a:gd name="T15" fmla="*/ 38 h 126"/>
                  <a:gd name="T16" fmla="*/ 5 w 38"/>
                  <a:gd name="T17" fmla="*/ 38 h 126"/>
                  <a:gd name="T18" fmla="*/ 8 w 38"/>
                  <a:gd name="T19" fmla="*/ 45 h 126"/>
                  <a:gd name="T20" fmla="*/ 11 w 38"/>
                  <a:gd name="T21" fmla="*/ 51 h 126"/>
                  <a:gd name="T22" fmla="*/ 11 w 38"/>
                  <a:gd name="T23" fmla="*/ 51 h 126"/>
                  <a:gd name="T24" fmla="*/ 12 w 38"/>
                  <a:gd name="T25" fmla="*/ 59 h 126"/>
                  <a:gd name="T26" fmla="*/ 17 w 38"/>
                  <a:gd name="T27" fmla="*/ 68 h 126"/>
                  <a:gd name="T28" fmla="*/ 17 w 38"/>
                  <a:gd name="T29" fmla="*/ 68 h 126"/>
                  <a:gd name="T30" fmla="*/ 24 w 38"/>
                  <a:gd name="T31" fmla="*/ 80 h 126"/>
                  <a:gd name="T32" fmla="*/ 24 w 38"/>
                  <a:gd name="T33" fmla="*/ 80 h 126"/>
                  <a:gd name="T34" fmla="*/ 27 w 38"/>
                  <a:gd name="T35" fmla="*/ 86 h 126"/>
                  <a:gd name="T36" fmla="*/ 27 w 38"/>
                  <a:gd name="T37" fmla="*/ 92 h 126"/>
                  <a:gd name="T38" fmla="*/ 27 w 38"/>
                  <a:gd name="T39" fmla="*/ 92 h 126"/>
                  <a:gd name="T40" fmla="*/ 27 w 38"/>
                  <a:gd name="T41" fmla="*/ 98 h 126"/>
                  <a:gd name="T42" fmla="*/ 29 w 38"/>
                  <a:gd name="T43" fmla="*/ 104 h 126"/>
                  <a:gd name="T44" fmla="*/ 33 w 38"/>
                  <a:gd name="T45" fmla="*/ 116 h 126"/>
                  <a:gd name="T46" fmla="*/ 33 w 38"/>
                  <a:gd name="T47" fmla="*/ 116 h 126"/>
                  <a:gd name="T48" fmla="*/ 36 w 38"/>
                  <a:gd name="T49" fmla="*/ 123 h 126"/>
                  <a:gd name="T50" fmla="*/ 36 w 38"/>
                  <a:gd name="T51" fmla="*/ 123 h 126"/>
                  <a:gd name="T52" fmla="*/ 38 w 38"/>
                  <a:gd name="T53" fmla="*/ 126 h 126"/>
                  <a:gd name="T54" fmla="*/ 38 w 38"/>
                  <a:gd name="T55" fmla="*/ 126 h 12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8" h="126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0" y="15"/>
                    </a:lnTo>
                    <a:lnTo>
                      <a:pt x="2" y="27"/>
                    </a:lnTo>
                    <a:lnTo>
                      <a:pt x="5" y="38"/>
                    </a:lnTo>
                    <a:lnTo>
                      <a:pt x="8" y="45"/>
                    </a:lnTo>
                    <a:lnTo>
                      <a:pt x="11" y="51"/>
                    </a:lnTo>
                    <a:lnTo>
                      <a:pt x="12" y="59"/>
                    </a:lnTo>
                    <a:lnTo>
                      <a:pt x="17" y="68"/>
                    </a:lnTo>
                    <a:lnTo>
                      <a:pt x="24" y="80"/>
                    </a:lnTo>
                    <a:lnTo>
                      <a:pt x="27" y="86"/>
                    </a:lnTo>
                    <a:lnTo>
                      <a:pt x="27" y="92"/>
                    </a:lnTo>
                    <a:lnTo>
                      <a:pt x="27" y="98"/>
                    </a:lnTo>
                    <a:lnTo>
                      <a:pt x="29" y="104"/>
                    </a:lnTo>
                    <a:lnTo>
                      <a:pt x="33" y="116"/>
                    </a:lnTo>
                    <a:lnTo>
                      <a:pt x="36" y="123"/>
                    </a:lnTo>
                    <a:lnTo>
                      <a:pt x="38" y="12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2" name="Freeform 11457">
                <a:extLst>
                  <a:ext uri="{FF2B5EF4-FFF2-40B4-BE49-F238E27FC236}">
                    <a16:creationId xmlns:a16="http://schemas.microsoft.com/office/drawing/2014/main" id="{5C414279-EF7F-45C2-AD17-D0E8A2EE2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493"/>
                <a:ext cx="74" cy="10"/>
              </a:xfrm>
              <a:custGeom>
                <a:avLst/>
                <a:gdLst>
                  <a:gd name="T0" fmla="*/ 0 w 74"/>
                  <a:gd name="T1" fmla="*/ 0 h 10"/>
                  <a:gd name="T2" fmla="*/ 0 w 74"/>
                  <a:gd name="T3" fmla="*/ 0 h 10"/>
                  <a:gd name="T4" fmla="*/ 8 w 74"/>
                  <a:gd name="T5" fmla="*/ 6 h 10"/>
                  <a:gd name="T6" fmla="*/ 17 w 74"/>
                  <a:gd name="T7" fmla="*/ 9 h 10"/>
                  <a:gd name="T8" fmla="*/ 26 w 74"/>
                  <a:gd name="T9" fmla="*/ 10 h 10"/>
                  <a:gd name="T10" fmla="*/ 35 w 74"/>
                  <a:gd name="T11" fmla="*/ 10 h 10"/>
                  <a:gd name="T12" fmla="*/ 35 w 74"/>
                  <a:gd name="T13" fmla="*/ 10 h 10"/>
                  <a:gd name="T14" fmla="*/ 56 w 74"/>
                  <a:gd name="T15" fmla="*/ 9 h 10"/>
                  <a:gd name="T16" fmla="*/ 65 w 74"/>
                  <a:gd name="T17" fmla="*/ 7 h 10"/>
                  <a:gd name="T18" fmla="*/ 74 w 74"/>
                  <a:gd name="T19" fmla="*/ 3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" h="10">
                    <a:moveTo>
                      <a:pt x="0" y="0"/>
                    </a:moveTo>
                    <a:lnTo>
                      <a:pt x="0" y="0"/>
                    </a:lnTo>
                    <a:lnTo>
                      <a:pt x="8" y="6"/>
                    </a:lnTo>
                    <a:lnTo>
                      <a:pt x="17" y="9"/>
                    </a:lnTo>
                    <a:lnTo>
                      <a:pt x="26" y="10"/>
                    </a:lnTo>
                    <a:lnTo>
                      <a:pt x="35" y="10"/>
                    </a:lnTo>
                    <a:lnTo>
                      <a:pt x="56" y="9"/>
                    </a:lnTo>
                    <a:lnTo>
                      <a:pt x="65" y="7"/>
                    </a:lnTo>
                    <a:lnTo>
                      <a:pt x="74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3" name="Freeform 11458">
                <a:extLst>
                  <a:ext uri="{FF2B5EF4-FFF2-40B4-BE49-F238E27FC236}">
                    <a16:creationId xmlns:a16="http://schemas.microsoft.com/office/drawing/2014/main" id="{4B8162DA-0236-4FC4-A685-FBD070349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499"/>
                <a:ext cx="93" cy="132"/>
              </a:xfrm>
              <a:custGeom>
                <a:avLst/>
                <a:gdLst>
                  <a:gd name="T0" fmla="*/ 0 w 93"/>
                  <a:gd name="T1" fmla="*/ 0 h 132"/>
                  <a:gd name="T2" fmla="*/ 0 w 93"/>
                  <a:gd name="T3" fmla="*/ 0 h 132"/>
                  <a:gd name="T4" fmla="*/ 6 w 93"/>
                  <a:gd name="T5" fmla="*/ 9 h 132"/>
                  <a:gd name="T6" fmla="*/ 9 w 93"/>
                  <a:gd name="T7" fmla="*/ 18 h 132"/>
                  <a:gd name="T8" fmla="*/ 11 w 93"/>
                  <a:gd name="T9" fmla="*/ 27 h 132"/>
                  <a:gd name="T10" fmla="*/ 11 w 93"/>
                  <a:gd name="T11" fmla="*/ 37 h 132"/>
                  <a:gd name="T12" fmla="*/ 11 w 93"/>
                  <a:gd name="T13" fmla="*/ 37 h 132"/>
                  <a:gd name="T14" fmla="*/ 9 w 93"/>
                  <a:gd name="T15" fmla="*/ 43 h 132"/>
                  <a:gd name="T16" fmla="*/ 8 w 93"/>
                  <a:gd name="T17" fmla="*/ 49 h 132"/>
                  <a:gd name="T18" fmla="*/ 8 w 93"/>
                  <a:gd name="T19" fmla="*/ 49 h 132"/>
                  <a:gd name="T20" fmla="*/ 8 w 93"/>
                  <a:gd name="T21" fmla="*/ 51 h 132"/>
                  <a:gd name="T22" fmla="*/ 9 w 93"/>
                  <a:gd name="T23" fmla="*/ 54 h 132"/>
                  <a:gd name="T24" fmla="*/ 14 w 93"/>
                  <a:gd name="T25" fmla="*/ 57 h 132"/>
                  <a:gd name="T26" fmla="*/ 14 w 93"/>
                  <a:gd name="T27" fmla="*/ 57 h 132"/>
                  <a:gd name="T28" fmla="*/ 15 w 93"/>
                  <a:gd name="T29" fmla="*/ 64 h 132"/>
                  <a:gd name="T30" fmla="*/ 17 w 93"/>
                  <a:gd name="T31" fmla="*/ 72 h 132"/>
                  <a:gd name="T32" fmla="*/ 14 w 93"/>
                  <a:gd name="T33" fmla="*/ 85 h 132"/>
                  <a:gd name="T34" fmla="*/ 14 w 93"/>
                  <a:gd name="T35" fmla="*/ 85 h 132"/>
                  <a:gd name="T36" fmla="*/ 12 w 93"/>
                  <a:gd name="T37" fmla="*/ 94 h 132"/>
                  <a:gd name="T38" fmla="*/ 12 w 93"/>
                  <a:gd name="T39" fmla="*/ 99 h 132"/>
                  <a:gd name="T40" fmla="*/ 14 w 93"/>
                  <a:gd name="T41" fmla="*/ 103 h 132"/>
                  <a:gd name="T42" fmla="*/ 14 w 93"/>
                  <a:gd name="T43" fmla="*/ 103 h 132"/>
                  <a:gd name="T44" fmla="*/ 18 w 93"/>
                  <a:gd name="T45" fmla="*/ 106 h 132"/>
                  <a:gd name="T46" fmla="*/ 23 w 93"/>
                  <a:gd name="T47" fmla="*/ 111 h 132"/>
                  <a:gd name="T48" fmla="*/ 23 w 93"/>
                  <a:gd name="T49" fmla="*/ 111 h 132"/>
                  <a:gd name="T50" fmla="*/ 29 w 93"/>
                  <a:gd name="T51" fmla="*/ 121 h 132"/>
                  <a:gd name="T52" fmla="*/ 29 w 93"/>
                  <a:gd name="T53" fmla="*/ 121 h 132"/>
                  <a:gd name="T54" fmla="*/ 32 w 93"/>
                  <a:gd name="T55" fmla="*/ 126 h 132"/>
                  <a:gd name="T56" fmla="*/ 36 w 93"/>
                  <a:gd name="T57" fmla="*/ 129 h 132"/>
                  <a:gd name="T58" fmla="*/ 41 w 93"/>
                  <a:gd name="T59" fmla="*/ 130 h 132"/>
                  <a:gd name="T60" fmla="*/ 48 w 93"/>
                  <a:gd name="T61" fmla="*/ 132 h 132"/>
                  <a:gd name="T62" fmla="*/ 48 w 93"/>
                  <a:gd name="T63" fmla="*/ 132 h 132"/>
                  <a:gd name="T64" fmla="*/ 56 w 93"/>
                  <a:gd name="T65" fmla="*/ 132 h 132"/>
                  <a:gd name="T66" fmla="*/ 63 w 93"/>
                  <a:gd name="T67" fmla="*/ 132 h 132"/>
                  <a:gd name="T68" fmla="*/ 71 w 93"/>
                  <a:gd name="T69" fmla="*/ 130 h 132"/>
                  <a:gd name="T70" fmla="*/ 77 w 93"/>
                  <a:gd name="T71" fmla="*/ 126 h 132"/>
                  <a:gd name="T72" fmla="*/ 77 w 93"/>
                  <a:gd name="T73" fmla="*/ 126 h 132"/>
                  <a:gd name="T74" fmla="*/ 86 w 93"/>
                  <a:gd name="T75" fmla="*/ 121 h 132"/>
                  <a:gd name="T76" fmla="*/ 92 w 93"/>
                  <a:gd name="T77" fmla="*/ 118 h 132"/>
                  <a:gd name="T78" fmla="*/ 93 w 93"/>
                  <a:gd name="T79" fmla="*/ 115 h 1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3" h="132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9" y="18"/>
                    </a:lnTo>
                    <a:lnTo>
                      <a:pt x="11" y="27"/>
                    </a:lnTo>
                    <a:lnTo>
                      <a:pt x="11" y="37"/>
                    </a:lnTo>
                    <a:lnTo>
                      <a:pt x="9" y="43"/>
                    </a:lnTo>
                    <a:lnTo>
                      <a:pt x="8" y="49"/>
                    </a:lnTo>
                    <a:lnTo>
                      <a:pt x="8" y="51"/>
                    </a:lnTo>
                    <a:lnTo>
                      <a:pt x="9" y="54"/>
                    </a:lnTo>
                    <a:lnTo>
                      <a:pt x="14" y="57"/>
                    </a:lnTo>
                    <a:lnTo>
                      <a:pt x="15" y="64"/>
                    </a:lnTo>
                    <a:lnTo>
                      <a:pt x="17" y="72"/>
                    </a:lnTo>
                    <a:lnTo>
                      <a:pt x="14" y="85"/>
                    </a:lnTo>
                    <a:lnTo>
                      <a:pt x="12" y="94"/>
                    </a:lnTo>
                    <a:lnTo>
                      <a:pt x="12" y="99"/>
                    </a:lnTo>
                    <a:lnTo>
                      <a:pt x="14" y="103"/>
                    </a:lnTo>
                    <a:lnTo>
                      <a:pt x="18" y="106"/>
                    </a:lnTo>
                    <a:lnTo>
                      <a:pt x="23" y="111"/>
                    </a:lnTo>
                    <a:lnTo>
                      <a:pt x="29" y="121"/>
                    </a:lnTo>
                    <a:lnTo>
                      <a:pt x="32" y="126"/>
                    </a:lnTo>
                    <a:lnTo>
                      <a:pt x="36" y="129"/>
                    </a:lnTo>
                    <a:lnTo>
                      <a:pt x="41" y="130"/>
                    </a:lnTo>
                    <a:lnTo>
                      <a:pt x="48" y="132"/>
                    </a:lnTo>
                    <a:lnTo>
                      <a:pt x="56" y="132"/>
                    </a:lnTo>
                    <a:lnTo>
                      <a:pt x="63" y="132"/>
                    </a:lnTo>
                    <a:lnTo>
                      <a:pt x="71" y="130"/>
                    </a:lnTo>
                    <a:lnTo>
                      <a:pt x="77" y="126"/>
                    </a:lnTo>
                    <a:lnTo>
                      <a:pt x="86" y="121"/>
                    </a:lnTo>
                    <a:lnTo>
                      <a:pt x="92" y="118"/>
                    </a:lnTo>
                    <a:lnTo>
                      <a:pt x="93" y="1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4" name="Freeform 11459">
                <a:extLst>
                  <a:ext uri="{FF2B5EF4-FFF2-40B4-BE49-F238E27FC236}">
                    <a16:creationId xmlns:a16="http://schemas.microsoft.com/office/drawing/2014/main" id="{3BF47569-8CA8-421D-856A-F978275D2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2622"/>
                <a:ext cx="42" cy="30"/>
              </a:xfrm>
              <a:custGeom>
                <a:avLst/>
                <a:gdLst>
                  <a:gd name="T0" fmla="*/ 42 w 42"/>
                  <a:gd name="T1" fmla="*/ 0 h 30"/>
                  <a:gd name="T2" fmla="*/ 42 w 42"/>
                  <a:gd name="T3" fmla="*/ 0 h 30"/>
                  <a:gd name="T4" fmla="*/ 41 w 42"/>
                  <a:gd name="T5" fmla="*/ 7 h 30"/>
                  <a:gd name="T6" fmla="*/ 39 w 42"/>
                  <a:gd name="T7" fmla="*/ 13 h 30"/>
                  <a:gd name="T8" fmla="*/ 35 w 42"/>
                  <a:gd name="T9" fmla="*/ 18 h 30"/>
                  <a:gd name="T10" fmla="*/ 29 w 42"/>
                  <a:gd name="T11" fmla="*/ 22 h 30"/>
                  <a:gd name="T12" fmla="*/ 29 w 42"/>
                  <a:gd name="T13" fmla="*/ 22 h 30"/>
                  <a:gd name="T14" fmla="*/ 15 w 42"/>
                  <a:gd name="T15" fmla="*/ 27 h 30"/>
                  <a:gd name="T16" fmla="*/ 6 w 42"/>
                  <a:gd name="T17" fmla="*/ 30 h 30"/>
                  <a:gd name="T18" fmla="*/ 3 w 42"/>
                  <a:gd name="T19" fmla="*/ 30 h 30"/>
                  <a:gd name="T20" fmla="*/ 0 w 42"/>
                  <a:gd name="T21" fmla="*/ 28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30">
                    <a:moveTo>
                      <a:pt x="42" y="0"/>
                    </a:moveTo>
                    <a:lnTo>
                      <a:pt x="42" y="0"/>
                    </a:lnTo>
                    <a:lnTo>
                      <a:pt x="41" y="7"/>
                    </a:lnTo>
                    <a:lnTo>
                      <a:pt x="39" y="13"/>
                    </a:lnTo>
                    <a:lnTo>
                      <a:pt x="35" y="18"/>
                    </a:lnTo>
                    <a:lnTo>
                      <a:pt x="29" y="22"/>
                    </a:lnTo>
                    <a:lnTo>
                      <a:pt x="15" y="27"/>
                    </a:lnTo>
                    <a:lnTo>
                      <a:pt x="6" y="30"/>
                    </a:lnTo>
                    <a:lnTo>
                      <a:pt x="3" y="30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5" name="Freeform 11460">
                <a:extLst>
                  <a:ext uri="{FF2B5EF4-FFF2-40B4-BE49-F238E27FC236}">
                    <a16:creationId xmlns:a16="http://schemas.microsoft.com/office/drawing/2014/main" id="{50C76484-1E55-40BA-9639-6B8735A60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646"/>
                <a:ext cx="13" cy="37"/>
              </a:xfrm>
              <a:custGeom>
                <a:avLst/>
                <a:gdLst>
                  <a:gd name="T0" fmla="*/ 0 w 13"/>
                  <a:gd name="T1" fmla="*/ 0 h 37"/>
                  <a:gd name="T2" fmla="*/ 0 w 13"/>
                  <a:gd name="T3" fmla="*/ 0 h 37"/>
                  <a:gd name="T4" fmla="*/ 4 w 13"/>
                  <a:gd name="T5" fmla="*/ 3 h 37"/>
                  <a:gd name="T6" fmla="*/ 7 w 13"/>
                  <a:gd name="T7" fmla="*/ 6 h 37"/>
                  <a:gd name="T8" fmla="*/ 10 w 13"/>
                  <a:gd name="T9" fmla="*/ 16 h 37"/>
                  <a:gd name="T10" fmla="*/ 13 w 13"/>
                  <a:gd name="T11" fmla="*/ 37 h 37"/>
                  <a:gd name="T12" fmla="*/ 13 w 13"/>
                  <a:gd name="T13" fmla="*/ 37 h 37"/>
                  <a:gd name="T14" fmla="*/ 13 w 13"/>
                  <a:gd name="T15" fmla="*/ 36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37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7" y="6"/>
                    </a:lnTo>
                    <a:lnTo>
                      <a:pt x="10" y="16"/>
                    </a:lnTo>
                    <a:lnTo>
                      <a:pt x="13" y="37"/>
                    </a:lnTo>
                    <a:lnTo>
                      <a:pt x="13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6" name="Freeform 11461">
                <a:extLst>
                  <a:ext uri="{FF2B5EF4-FFF2-40B4-BE49-F238E27FC236}">
                    <a16:creationId xmlns:a16="http://schemas.microsoft.com/office/drawing/2014/main" id="{0F0983A1-FACC-4B4F-BAA0-37F7A51C4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628"/>
                <a:ext cx="21" cy="57"/>
              </a:xfrm>
              <a:custGeom>
                <a:avLst/>
                <a:gdLst>
                  <a:gd name="T0" fmla="*/ 0 w 21"/>
                  <a:gd name="T1" fmla="*/ 57 h 57"/>
                  <a:gd name="T2" fmla="*/ 0 w 21"/>
                  <a:gd name="T3" fmla="*/ 57 h 57"/>
                  <a:gd name="T4" fmla="*/ 6 w 21"/>
                  <a:gd name="T5" fmla="*/ 54 h 57"/>
                  <a:gd name="T6" fmla="*/ 11 w 21"/>
                  <a:gd name="T7" fmla="*/ 48 h 57"/>
                  <a:gd name="T8" fmla="*/ 15 w 21"/>
                  <a:gd name="T9" fmla="*/ 40 h 57"/>
                  <a:gd name="T10" fmla="*/ 18 w 21"/>
                  <a:gd name="T11" fmla="*/ 31 h 57"/>
                  <a:gd name="T12" fmla="*/ 20 w 21"/>
                  <a:gd name="T13" fmla="*/ 24 h 57"/>
                  <a:gd name="T14" fmla="*/ 21 w 21"/>
                  <a:gd name="T15" fmla="*/ 15 h 57"/>
                  <a:gd name="T16" fmla="*/ 21 w 21"/>
                  <a:gd name="T17" fmla="*/ 7 h 57"/>
                  <a:gd name="T18" fmla="*/ 20 w 21"/>
                  <a:gd name="T19" fmla="*/ 0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57">
                    <a:moveTo>
                      <a:pt x="0" y="57"/>
                    </a:moveTo>
                    <a:lnTo>
                      <a:pt x="0" y="57"/>
                    </a:lnTo>
                    <a:lnTo>
                      <a:pt x="6" y="54"/>
                    </a:lnTo>
                    <a:lnTo>
                      <a:pt x="11" y="48"/>
                    </a:lnTo>
                    <a:lnTo>
                      <a:pt x="15" y="40"/>
                    </a:lnTo>
                    <a:lnTo>
                      <a:pt x="18" y="31"/>
                    </a:lnTo>
                    <a:lnTo>
                      <a:pt x="20" y="24"/>
                    </a:lnTo>
                    <a:lnTo>
                      <a:pt x="21" y="15"/>
                    </a:lnTo>
                    <a:lnTo>
                      <a:pt x="21" y="7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7" name="Freeform 11462">
                <a:extLst>
                  <a:ext uri="{FF2B5EF4-FFF2-40B4-BE49-F238E27FC236}">
                    <a16:creationId xmlns:a16="http://schemas.microsoft.com/office/drawing/2014/main" id="{E9BD2CBF-34A6-4158-952E-24027F3C9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617"/>
                <a:ext cx="119" cy="45"/>
              </a:xfrm>
              <a:custGeom>
                <a:avLst/>
                <a:gdLst>
                  <a:gd name="T0" fmla="*/ 0 w 119"/>
                  <a:gd name="T1" fmla="*/ 45 h 45"/>
                  <a:gd name="T2" fmla="*/ 0 w 119"/>
                  <a:gd name="T3" fmla="*/ 45 h 45"/>
                  <a:gd name="T4" fmla="*/ 12 w 119"/>
                  <a:gd name="T5" fmla="*/ 36 h 45"/>
                  <a:gd name="T6" fmla="*/ 18 w 119"/>
                  <a:gd name="T7" fmla="*/ 33 h 45"/>
                  <a:gd name="T8" fmla="*/ 25 w 119"/>
                  <a:gd name="T9" fmla="*/ 30 h 45"/>
                  <a:gd name="T10" fmla="*/ 25 w 119"/>
                  <a:gd name="T11" fmla="*/ 30 h 45"/>
                  <a:gd name="T12" fmla="*/ 31 w 119"/>
                  <a:gd name="T13" fmla="*/ 29 h 45"/>
                  <a:gd name="T14" fmla="*/ 40 w 119"/>
                  <a:gd name="T15" fmla="*/ 29 h 45"/>
                  <a:gd name="T16" fmla="*/ 43 w 119"/>
                  <a:gd name="T17" fmla="*/ 30 h 45"/>
                  <a:gd name="T18" fmla="*/ 46 w 119"/>
                  <a:gd name="T19" fmla="*/ 33 h 45"/>
                  <a:gd name="T20" fmla="*/ 48 w 119"/>
                  <a:gd name="T21" fmla="*/ 36 h 45"/>
                  <a:gd name="T22" fmla="*/ 48 w 119"/>
                  <a:gd name="T23" fmla="*/ 41 h 45"/>
                  <a:gd name="T24" fmla="*/ 48 w 119"/>
                  <a:gd name="T25" fmla="*/ 41 h 45"/>
                  <a:gd name="T26" fmla="*/ 51 w 119"/>
                  <a:gd name="T27" fmla="*/ 35 h 45"/>
                  <a:gd name="T28" fmla="*/ 55 w 119"/>
                  <a:gd name="T29" fmla="*/ 30 h 45"/>
                  <a:gd name="T30" fmla="*/ 60 w 119"/>
                  <a:gd name="T31" fmla="*/ 27 h 45"/>
                  <a:gd name="T32" fmla="*/ 66 w 119"/>
                  <a:gd name="T33" fmla="*/ 26 h 45"/>
                  <a:gd name="T34" fmla="*/ 79 w 119"/>
                  <a:gd name="T35" fmla="*/ 24 h 45"/>
                  <a:gd name="T36" fmla="*/ 91 w 119"/>
                  <a:gd name="T37" fmla="*/ 23 h 45"/>
                  <a:gd name="T38" fmla="*/ 91 w 119"/>
                  <a:gd name="T39" fmla="*/ 23 h 45"/>
                  <a:gd name="T40" fmla="*/ 97 w 119"/>
                  <a:gd name="T41" fmla="*/ 21 h 45"/>
                  <a:gd name="T42" fmla="*/ 103 w 119"/>
                  <a:gd name="T43" fmla="*/ 17 h 45"/>
                  <a:gd name="T44" fmla="*/ 108 w 119"/>
                  <a:gd name="T45" fmla="*/ 14 h 45"/>
                  <a:gd name="T46" fmla="*/ 112 w 119"/>
                  <a:gd name="T47" fmla="*/ 9 h 45"/>
                  <a:gd name="T48" fmla="*/ 112 w 119"/>
                  <a:gd name="T49" fmla="*/ 9 h 45"/>
                  <a:gd name="T50" fmla="*/ 119 w 119"/>
                  <a:gd name="T51" fmla="*/ 0 h 4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9" h="45">
                    <a:moveTo>
                      <a:pt x="0" y="45"/>
                    </a:moveTo>
                    <a:lnTo>
                      <a:pt x="0" y="45"/>
                    </a:lnTo>
                    <a:lnTo>
                      <a:pt x="12" y="36"/>
                    </a:lnTo>
                    <a:lnTo>
                      <a:pt x="18" y="33"/>
                    </a:lnTo>
                    <a:lnTo>
                      <a:pt x="25" y="30"/>
                    </a:lnTo>
                    <a:lnTo>
                      <a:pt x="31" y="29"/>
                    </a:lnTo>
                    <a:lnTo>
                      <a:pt x="40" y="29"/>
                    </a:lnTo>
                    <a:lnTo>
                      <a:pt x="43" y="30"/>
                    </a:lnTo>
                    <a:lnTo>
                      <a:pt x="46" y="33"/>
                    </a:lnTo>
                    <a:lnTo>
                      <a:pt x="48" y="36"/>
                    </a:lnTo>
                    <a:lnTo>
                      <a:pt x="48" y="41"/>
                    </a:lnTo>
                    <a:lnTo>
                      <a:pt x="51" y="35"/>
                    </a:lnTo>
                    <a:lnTo>
                      <a:pt x="55" y="30"/>
                    </a:lnTo>
                    <a:lnTo>
                      <a:pt x="60" y="27"/>
                    </a:lnTo>
                    <a:lnTo>
                      <a:pt x="66" y="26"/>
                    </a:lnTo>
                    <a:lnTo>
                      <a:pt x="79" y="24"/>
                    </a:lnTo>
                    <a:lnTo>
                      <a:pt x="91" y="23"/>
                    </a:lnTo>
                    <a:lnTo>
                      <a:pt x="97" y="21"/>
                    </a:lnTo>
                    <a:lnTo>
                      <a:pt x="103" y="17"/>
                    </a:lnTo>
                    <a:lnTo>
                      <a:pt x="108" y="14"/>
                    </a:lnTo>
                    <a:lnTo>
                      <a:pt x="112" y="9"/>
                    </a:lnTo>
                    <a:lnTo>
                      <a:pt x="11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8" name="Freeform 11463">
                <a:extLst>
                  <a:ext uri="{FF2B5EF4-FFF2-40B4-BE49-F238E27FC236}">
                    <a16:creationId xmlns:a16="http://schemas.microsoft.com/office/drawing/2014/main" id="{E395794F-CA8A-4EE4-87F7-78799A7F2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643"/>
                <a:ext cx="17" cy="61"/>
              </a:xfrm>
              <a:custGeom>
                <a:avLst/>
                <a:gdLst>
                  <a:gd name="T0" fmla="*/ 0 w 17"/>
                  <a:gd name="T1" fmla="*/ 0 h 61"/>
                  <a:gd name="T2" fmla="*/ 0 w 17"/>
                  <a:gd name="T3" fmla="*/ 0 h 61"/>
                  <a:gd name="T4" fmla="*/ 5 w 17"/>
                  <a:gd name="T5" fmla="*/ 6 h 61"/>
                  <a:gd name="T6" fmla="*/ 8 w 17"/>
                  <a:gd name="T7" fmla="*/ 10 h 61"/>
                  <a:gd name="T8" fmla="*/ 9 w 17"/>
                  <a:gd name="T9" fmla="*/ 13 h 61"/>
                  <a:gd name="T10" fmla="*/ 9 w 17"/>
                  <a:gd name="T11" fmla="*/ 13 h 61"/>
                  <a:gd name="T12" fmla="*/ 15 w 17"/>
                  <a:gd name="T13" fmla="*/ 28 h 61"/>
                  <a:gd name="T14" fmla="*/ 17 w 17"/>
                  <a:gd name="T15" fmla="*/ 34 h 61"/>
                  <a:gd name="T16" fmla="*/ 17 w 17"/>
                  <a:gd name="T17" fmla="*/ 42 h 61"/>
                  <a:gd name="T18" fmla="*/ 17 w 17"/>
                  <a:gd name="T19" fmla="*/ 42 h 61"/>
                  <a:gd name="T20" fmla="*/ 17 w 17"/>
                  <a:gd name="T21" fmla="*/ 52 h 61"/>
                  <a:gd name="T22" fmla="*/ 17 w 17"/>
                  <a:gd name="T23" fmla="*/ 57 h 61"/>
                  <a:gd name="T24" fmla="*/ 15 w 17"/>
                  <a:gd name="T25" fmla="*/ 61 h 6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" h="61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8" y="10"/>
                    </a:lnTo>
                    <a:lnTo>
                      <a:pt x="9" y="13"/>
                    </a:lnTo>
                    <a:lnTo>
                      <a:pt x="15" y="28"/>
                    </a:lnTo>
                    <a:lnTo>
                      <a:pt x="17" y="34"/>
                    </a:lnTo>
                    <a:lnTo>
                      <a:pt x="17" y="42"/>
                    </a:lnTo>
                    <a:lnTo>
                      <a:pt x="17" y="52"/>
                    </a:lnTo>
                    <a:lnTo>
                      <a:pt x="17" y="57"/>
                    </a:lnTo>
                    <a:lnTo>
                      <a:pt x="15" y="6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9" name="Freeform 11464">
                <a:extLst>
                  <a:ext uri="{FF2B5EF4-FFF2-40B4-BE49-F238E27FC236}">
                    <a16:creationId xmlns:a16="http://schemas.microsoft.com/office/drawing/2014/main" id="{4AFE2174-1E90-4CC3-8773-9E18134B2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611"/>
                <a:ext cx="68" cy="33"/>
              </a:xfrm>
              <a:custGeom>
                <a:avLst/>
                <a:gdLst>
                  <a:gd name="T0" fmla="*/ 0 w 68"/>
                  <a:gd name="T1" fmla="*/ 33 h 33"/>
                  <a:gd name="T2" fmla="*/ 0 w 68"/>
                  <a:gd name="T3" fmla="*/ 33 h 33"/>
                  <a:gd name="T4" fmla="*/ 5 w 68"/>
                  <a:gd name="T5" fmla="*/ 30 h 33"/>
                  <a:gd name="T6" fmla="*/ 8 w 68"/>
                  <a:gd name="T7" fmla="*/ 27 h 33"/>
                  <a:gd name="T8" fmla="*/ 11 w 68"/>
                  <a:gd name="T9" fmla="*/ 18 h 33"/>
                  <a:gd name="T10" fmla="*/ 17 w 68"/>
                  <a:gd name="T11" fmla="*/ 0 h 33"/>
                  <a:gd name="T12" fmla="*/ 17 w 68"/>
                  <a:gd name="T13" fmla="*/ 0 h 33"/>
                  <a:gd name="T14" fmla="*/ 30 w 68"/>
                  <a:gd name="T15" fmla="*/ 3 h 33"/>
                  <a:gd name="T16" fmla="*/ 45 w 68"/>
                  <a:gd name="T17" fmla="*/ 8 h 33"/>
                  <a:gd name="T18" fmla="*/ 51 w 68"/>
                  <a:gd name="T19" fmla="*/ 9 h 33"/>
                  <a:gd name="T20" fmla="*/ 59 w 68"/>
                  <a:gd name="T21" fmla="*/ 14 h 33"/>
                  <a:gd name="T22" fmla="*/ 63 w 68"/>
                  <a:gd name="T23" fmla="*/ 18 h 33"/>
                  <a:gd name="T24" fmla="*/ 68 w 68"/>
                  <a:gd name="T25" fmla="*/ 24 h 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8" h="33">
                    <a:moveTo>
                      <a:pt x="0" y="33"/>
                    </a:moveTo>
                    <a:lnTo>
                      <a:pt x="0" y="33"/>
                    </a:lnTo>
                    <a:lnTo>
                      <a:pt x="5" y="30"/>
                    </a:lnTo>
                    <a:lnTo>
                      <a:pt x="8" y="27"/>
                    </a:lnTo>
                    <a:lnTo>
                      <a:pt x="11" y="18"/>
                    </a:lnTo>
                    <a:lnTo>
                      <a:pt x="17" y="0"/>
                    </a:lnTo>
                    <a:lnTo>
                      <a:pt x="30" y="3"/>
                    </a:lnTo>
                    <a:lnTo>
                      <a:pt x="45" y="8"/>
                    </a:lnTo>
                    <a:lnTo>
                      <a:pt x="51" y="9"/>
                    </a:lnTo>
                    <a:lnTo>
                      <a:pt x="59" y="14"/>
                    </a:lnTo>
                    <a:lnTo>
                      <a:pt x="63" y="18"/>
                    </a:lnTo>
                    <a:lnTo>
                      <a:pt x="68" y="2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0" name="Freeform 11465">
                <a:extLst>
                  <a:ext uri="{FF2B5EF4-FFF2-40B4-BE49-F238E27FC236}">
                    <a16:creationId xmlns:a16="http://schemas.microsoft.com/office/drawing/2014/main" id="{D5326FA8-8AC0-43D5-8521-0DB0D9F54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545"/>
                <a:ext cx="14" cy="74"/>
              </a:xfrm>
              <a:custGeom>
                <a:avLst/>
                <a:gdLst>
                  <a:gd name="T0" fmla="*/ 0 w 14"/>
                  <a:gd name="T1" fmla="*/ 74 h 74"/>
                  <a:gd name="T2" fmla="*/ 0 w 14"/>
                  <a:gd name="T3" fmla="*/ 74 h 74"/>
                  <a:gd name="T4" fmla="*/ 3 w 14"/>
                  <a:gd name="T5" fmla="*/ 69 h 74"/>
                  <a:gd name="T6" fmla="*/ 6 w 14"/>
                  <a:gd name="T7" fmla="*/ 65 h 74"/>
                  <a:gd name="T8" fmla="*/ 8 w 14"/>
                  <a:gd name="T9" fmla="*/ 59 h 74"/>
                  <a:gd name="T10" fmla="*/ 8 w 14"/>
                  <a:gd name="T11" fmla="*/ 54 h 74"/>
                  <a:gd name="T12" fmla="*/ 6 w 14"/>
                  <a:gd name="T13" fmla="*/ 42 h 74"/>
                  <a:gd name="T14" fmla="*/ 2 w 14"/>
                  <a:gd name="T15" fmla="*/ 33 h 74"/>
                  <a:gd name="T16" fmla="*/ 2 w 14"/>
                  <a:gd name="T17" fmla="*/ 33 h 74"/>
                  <a:gd name="T18" fmla="*/ 9 w 14"/>
                  <a:gd name="T19" fmla="*/ 27 h 74"/>
                  <a:gd name="T20" fmla="*/ 12 w 14"/>
                  <a:gd name="T21" fmla="*/ 18 h 74"/>
                  <a:gd name="T22" fmla="*/ 14 w 14"/>
                  <a:gd name="T23" fmla="*/ 14 h 74"/>
                  <a:gd name="T24" fmla="*/ 14 w 14"/>
                  <a:gd name="T25" fmla="*/ 9 h 74"/>
                  <a:gd name="T26" fmla="*/ 12 w 14"/>
                  <a:gd name="T27" fmla="*/ 5 h 74"/>
                  <a:gd name="T28" fmla="*/ 9 w 14"/>
                  <a:gd name="T29" fmla="*/ 0 h 7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" h="74">
                    <a:moveTo>
                      <a:pt x="0" y="74"/>
                    </a:moveTo>
                    <a:lnTo>
                      <a:pt x="0" y="74"/>
                    </a:lnTo>
                    <a:lnTo>
                      <a:pt x="3" y="69"/>
                    </a:lnTo>
                    <a:lnTo>
                      <a:pt x="6" y="65"/>
                    </a:lnTo>
                    <a:lnTo>
                      <a:pt x="8" y="59"/>
                    </a:lnTo>
                    <a:lnTo>
                      <a:pt x="8" y="54"/>
                    </a:lnTo>
                    <a:lnTo>
                      <a:pt x="6" y="42"/>
                    </a:lnTo>
                    <a:lnTo>
                      <a:pt x="2" y="33"/>
                    </a:lnTo>
                    <a:lnTo>
                      <a:pt x="9" y="27"/>
                    </a:lnTo>
                    <a:lnTo>
                      <a:pt x="12" y="18"/>
                    </a:lnTo>
                    <a:lnTo>
                      <a:pt x="14" y="14"/>
                    </a:lnTo>
                    <a:lnTo>
                      <a:pt x="14" y="9"/>
                    </a:lnTo>
                    <a:lnTo>
                      <a:pt x="12" y="5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1" name="Freeform 11466">
                <a:extLst>
                  <a:ext uri="{FF2B5EF4-FFF2-40B4-BE49-F238E27FC236}">
                    <a16:creationId xmlns:a16="http://schemas.microsoft.com/office/drawing/2014/main" id="{2EB58EE5-F2E4-4660-A5EE-98098990D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590"/>
                <a:ext cx="31" cy="8"/>
              </a:xfrm>
              <a:custGeom>
                <a:avLst/>
                <a:gdLst>
                  <a:gd name="T0" fmla="*/ 0 w 31"/>
                  <a:gd name="T1" fmla="*/ 8 h 8"/>
                  <a:gd name="T2" fmla="*/ 0 w 31"/>
                  <a:gd name="T3" fmla="*/ 8 h 8"/>
                  <a:gd name="T4" fmla="*/ 7 w 31"/>
                  <a:gd name="T5" fmla="*/ 3 h 8"/>
                  <a:gd name="T6" fmla="*/ 15 w 31"/>
                  <a:gd name="T7" fmla="*/ 2 h 8"/>
                  <a:gd name="T8" fmla="*/ 22 w 31"/>
                  <a:gd name="T9" fmla="*/ 0 h 8"/>
                  <a:gd name="T10" fmla="*/ 31 w 31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8">
                    <a:moveTo>
                      <a:pt x="0" y="8"/>
                    </a:moveTo>
                    <a:lnTo>
                      <a:pt x="0" y="8"/>
                    </a:lnTo>
                    <a:lnTo>
                      <a:pt x="7" y="3"/>
                    </a:lnTo>
                    <a:lnTo>
                      <a:pt x="15" y="2"/>
                    </a:lnTo>
                    <a:lnTo>
                      <a:pt x="22" y="0"/>
                    </a:lnTo>
                    <a:lnTo>
                      <a:pt x="3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2" name="Freeform 11467">
                <a:extLst>
                  <a:ext uri="{FF2B5EF4-FFF2-40B4-BE49-F238E27FC236}">
                    <a16:creationId xmlns:a16="http://schemas.microsoft.com/office/drawing/2014/main" id="{5F9467CF-50A9-4B52-80A4-33B9899DB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511"/>
                <a:ext cx="42" cy="36"/>
              </a:xfrm>
              <a:custGeom>
                <a:avLst/>
                <a:gdLst>
                  <a:gd name="T0" fmla="*/ 0 w 42"/>
                  <a:gd name="T1" fmla="*/ 36 h 36"/>
                  <a:gd name="T2" fmla="*/ 0 w 42"/>
                  <a:gd name="T3" fmla="*/ 36 h 36"/>
                  <a:gd name="T4" fmla="*/ 7 w 42"/>
                  <a:gd name="T5" fmla="*/ 28 h 36"/>
                  <a:gd name="T6" fmla="*/ 18 w 42"/>
                  <a:gd name="T7" fmla="*/ 24 h 36"/>
                  <a:gd name="T8" fmla="*/ 18 w 42"/>
                  <a:gd name="T9" fmla="*/ 24 h 36"/>
                  <a:gd name="T10" fmla="*/ 27 w 42"/>
                  <a:gd name="T11" fmla="*/ 22 h 36"/>
                  <a:gd name="T12" fmla="*/ 36 w 42"/>
                  <a:gd name="T13" fmla="*/ 21 h 36"/>
                  <a:gd name="T14" fmla="*/ 36 w 42"/>
                  <a:gd name="T15" fmla="*/ 21 h 36"/>
                  <a:gd name="T16" fmla="*/ 37 w 42"/>
                  <a:gd name="T17" fmla="*/ 9 h 36"/>
                  <a:gd name="T18" fmla="*/ 39 w 42"/>
                  <a:gd name="T19" fmla="*/ 4 h 36"/>
                  <a:gd name="T20" fmla="*/ 42 w 42"/>
                  <a:gd name="T21" fmla="*/ 0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36">
                    <a:moveTo>
                      <a:pt x="0" y="36"/>
                    </a:moveTo>
                    <a:lnTo>
                      <a:pt x="0" y="36"/>
                    </a:lnTo>
                    <a:lnTo>
                      <a:pt x="7" y="28"/>
                    </a:lnTo>
                    <a:lnTo>
                      <a:pt x="18" y="24"/>
                    </a:lnTo>
                    <a:lnTo>
                      <a:pt x="27" y="22"/>
                    </a:lnTo>
                    <a:lnTo>
                      <a:pt x="36" y="21"/>
                    </a:lnTo>
                    <a:lnTo>
                      <a:pt x="37" y="9"/>
                    </a:lnTo>
                    <a:lnTo>
                      <a:pt x="39" y="4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3" name="Freeform 11468">
                <a:extLst>
                  <a:ext uri="{FF2B5EF4-FFF2-40B4-BE49-F238E27FC236}">
                    <a16:creationId xmlns:a16="http://schemas.microsoft.com/office/drawing/2014/main" id="{8E4EA10B-9AD1-489A-B958-4B397B373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581"/>
                <a:ext cx="49" cy="50"/>
              </a:xfrm>
              <a:custGeom>
                <a:avLst/>
                <a:gdLst>
                  <a:gd name="T0" fmla="*/ 48 w 49"/>
                  <a:gd name="T1" fmla="*/ 50 h 50"/>
                  <a:gd name="T2" fmla="*/ 48 w 49"/>
                  <a:gd name="T3" fmla="*/ 50 h 50"/>
                  <a:gd name="T4" fmla="*/ 49 w 49"/>
                  <a:gd name="T5" fmla="*/ 39 h 50"/>
                  <a:gd name="T6" fmla="*/ 49 w 49"/>
                  <a:gd name="T7" fmla="*/ 29 h 50"/>
                  <a:gd name="T8" fmla="*/ 49 w 49"/>
                  <a:gd name="T9" fmla="*/ 29 h 50"/>
                  <a:gd name="T10" fmla="*/ 49 w 49"/>
                  <a:gd name="T11" fmla="*/ 21 h 50"/>
                  <a:gd name="T12" fmla="*/ 48 w 49"/>
                  <a:gd name="T13" fmla="*/ 14 h 50"/>
                  <a:gd name="T14" fmla="*/ 48 w 49"/>
                  <a:gd name="T15" fmla="*/ 14 h 50"/>
                  <a:gd name="T16" fmla="*/ 45 w 49"/>
                  <a:gd name="T17" fmla="*/ 9 h 50"/>
                  <a:gd name="T18" fmla="*/ 39 w 49"/>
                  <a:gd name="T19" fmla="*/ 6 h 50"/>
                  <a:gd name="T20" fmla="*/ 28 w 49"/>
                  <a:gd name="T21" fmla="*/ 3 h 50"/>
                  <a:gd name="T22" fmla="*/ 28 w 49"/>
                  <a:gd name="T23" fmla="*/ 3 h 50"/>
                  <a:gd name="T24" fmla="*/ 19 w 49"/>
                  <a:gd name="T25" fmla="*/ 2 h 50"/>
                  <a:gd name="T26" fmla="*/ 10 w 49"/>
                  <a:gd name="T27" fmla="*/ 0 h 50"/>
                  <a:gd name="T28" fmla="*/ 10 w 49"/>
                  <a:gd name="T29" fmla="*/ 0 h 50"/>
                  <a:gd name="T30" fmla="*/ 4 w 49"/>
                  <a:gd name="T31" fmla="*/ 0 h 50"/>
                  <a:gd name="T32" fmla="*/ 0 w 49"/>
                  <a:gd name="T33" fmla="*/ 0 h 5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9" h="50">
                    <a:moveTo>
                      <a:pt x="48" y="50"/>
                    </a:moveTo>
                    <a:lnTo>
                      <a:pt x="48" y="50"/>
                    </a:lnTo>
                    <a:lnTo>
                      <a:pt x="49" y="39"/>
                    </a:lnTo>
                    <a:lnTo>
                      <a:pt x="49" y="29"/>
                    </a:lnTo>
                    <a:lnTo>
                      <a:pt x="49" y="21"/>
                    </a:lnTo>
                    <a:lnTo>
                      <a:pt x="48" y="14"/>
                    </a:lnTo>
                    <a:lnTo>
                      <a:pt x="45" y="9"/>
                    </a:lnTo>
                    <a:lnTo>
                      <a:pt x="39" y="6"/>
                    </a:lnTo>
                    <a:lnTo>
                      <a:pt x="28" y="3"/>
                    </a:lnTo>
                    <a:lnTo>
                      <a:pt x="19" y="2"/>
                    </a:lnTo>
                    <a:lnTo>
                      <a:pt x="10" y="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4" name="Freeform 11469">
                <a:extLst>
                  <a:ext uri="{FF2B5EF4-FFF2-40B4-BE49-F238E27FC236}">
                    <a16:creationId xmlns:a16="http://schemas.microsoft.com/office/drawing/2014/main" id="{2FF39760-1759-4EAF-8280-36D68AA88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503"/>
                <a:ext cx="45" cy="27"/>
              </a:xfrm>
              <a:custGeom>
                <a:avLst/>
                <a:gdLst>
                  <a:gd name="T0" fmla="*/ 0 w 45"/>
                  <a:gd name="T1" fmla="*/ 27 h 27"/>
                  <a:gd name="T2" fmla="*/ 0 w 45"/>
                  <a:gd name="T3" fmla="*/ 27 h 27"/>
                  <a:gd name="T4" fmla="*/ 8 w 45"/>
                  <a:gd name="T5" fmla="*/ 27 h 27"/>
                  <a:gd name="T6" fmla="*/ 15 w 45"/>
                  <a:gd name="T7" fmla="*/ 24 h 27"/>
                  <a:gd name="T8" fmla="*/ 23 w 45"/>
                  <a:gd name="T9" fmla="*/ 20 h 27"/>
                  <a:gd name="T10" fmla="*/ 29 w 45"/>
                  <a:gd name="T11" fmla="*/ 15 h 27"/>
                  <a:gd name="T12" fmla="*/ 29 w 45"/>
                  <a:gd name="T13" fmla="*/ 15 h 27"/>
                  <a:gd name="T14" fmla="*/ 38 w 45"/>
                  <a:gd name="T15" fmla="*/ 9 h 27"/>
                  <a:gd name="T16" fmla="*/ 42 w 45"/>
                  <a:gd name="T17" fmla="*/ 5 h 27"/>
                  <a:gd name="T18" fmla="*/ 45 w 45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27">
                    <a:moveTo>
                      <a:pt x="0" y="27"/>
                    </a:moveTo>
                    <a:lnTo>
                      <a:pt x="0" y="27"/>
                    </a:lnTo>
                    <a:lnTo>
                      <a:pt x="8" y="27"/>
                    </a:lnTo>
                    <a:lnTo>
                      <a:pt x="15" y="24"/>
                    </a:lnTo>
                    <a:lnTo>
                      <a:pt x="23" y="20"/>
                    </a:lnTo>
                    <a:lnTo>
                      <a:pt x="29" y="15"/>
                    </a:lnTo>
                    <a:lnTo>
                      <a:pt x="38" y="9"/>
                    </a:lnTo>
                    <a:lnTo>
                      <a:pt x="42" y="5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5" name="Freeform 11470">
                <a:extLst>
                  <a:ext uri="{FF2B5EF4-FFF2-40B4-BE49-F238E27FC236}">
                    <a16:creationId xmlns:a16="http://schemas.microsoft.com/office/drawing/2014/main" id="{70CCEE0B-AF7F-47CB-B157-0E439903C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521"/>
                <a:ext cx="22" cy="45"/>
              </a:xfrm>
              <a:custGeom>
                <a:avLst/>
                <a:gdLst>
                  <a:gd name="T0" fmla="*/ 21 w 22"/>
                  <a:gd name="T1" fmla="*/ 0 h 45"/>
                  <a:gd name="T2" fmla="*/ 21 w 22"/>
                  <a:gd name="T3" fmla="*/ 0 h 45"/>
                  <a:gd name="T4" fmla="*/ 22 w 22"/>
                  <a:gd name="T5" fmla="*/ 3 h 45"/>
                  <a:gd name="T6" fmla="*/ 22 w 22"/>
                  <a:gd name="T7" fmla="*/ 8 h 45"/>
                  <a:gd name="T8" fmla="*/ 21 w 22"/>
                  <a:gd name="T9" fmla="*/ 17 h 45"/>
                  <a:gd name="T10" fmla="*/ 18 w 22"/>
                  <a:gd name="T11" fmla="*/ 26 h 45"/>
                  <a:gd name="T12" fmla="*/ 13 w 22"/>
                  <a:gd name="T13" fmla="*/ 33 h 45"/>
                  <a:gd name="T14" fmla="*/ 13 w 22"/>
                  <a:gd name="T15" fmla="*/ 33 h 45"/>
                  <a:gd name="T16" fmla="*/ 7 w 22"/>
                  <a:gd name="T17" fmla="*/ 42 h 45"/>
                  <a:gd name="T18" fmla="*/ 4 w 22"/>
                  <a:gd name="T19" fmla="*/ 45 h 45"/>
                  <a:gd name="T20" fmla="*/ 0 w 22"/>
                  <a:gd name="T21" fmla="*/ 4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45">
                    <a:moveTo>
                      <a:pt x="21" y="0"/>
                    </a:moveTo>
                    <a:lnTo>
                      <a:pt x="21" y="0"/>
                    </a:lnTo>
                    <a:lnTo>
                      <a:pt x="22" y="3"/>
                    </a:lnTo>
                    <a:lnTo>
                      <a:pt x="22" y="8"/>
                    </a:lnTo>
                    <a:lnTo>
                      <a:pt x="21" y="17"/>
                    </a:lnTo>
                    <a:lnTo>
                      <a:pt x="18" y="26"/>
                    </a:lnTo>
                    <a:lnTo>
                      <a:pt x="13" y="33"/>
                    </a:lnTo>
                    <a:lnTo>
                      <a:pt x="7" y="42"/>
                    </a:lnTo>
                    <a:lnTo>
                      <a:pt x="4" y="45"/>
                    </a:lnTo>
                    <a:lnTo>
                      <a:pt x="0" y="4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6" name="Freeform 11471">
                <a:extLst>
                  <a:ext uri="{FF2B5EF4-FFF2-40B4-BE49-F238E27FC236}">
                    <a16:creationId xmlns:a16="http://schemas.microsoft.com/office/drawing/2014/main" id="{1B7400F4-CBF2-4A64-8B64-FC83C5C63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550"/>
                <a:ext cx="17" cy="36"/>
              </a:xfrm>
              <a:custGeom>
                <a:avLst/>
                <a:gdLst>
                  <a:gd name="T0" fmla="*/ 0 w 17"/>
                  <a:gd name="T1" fmla="*/ 0 h 36"/>
                  <a:gd name="T2" fmla="*/ 0 w 17"/>
                  <a:gd name="T3" fmla="*/ 0 h 36"/>
                  <a:gd name="T4" fmla="*/ 6 w 17"/>
                  <a:gd name="T5" fmla="*/ 1 h 36"/>
                  <a:gd name="T6" fmla="*/ 12 w 17"/>
                  <a:gd name="T7" fmla="*/ 4 h 36"/>
                  <a:gd name="T8" fmla="*/ 15 w 17"/>
                  <a:gd name="T9" fmla="*/ 7 h 36"/>
                  <a:gd name="T10" fmla="*/ 17 w 17"/>
                  <a:gd name="T11" fmla="*/ 15 h 36"/>
                  <a:gd name="T12" fmla="*/ 17 w 17"/>
                  <a:gd name="T13" fmla="*/ 15 h 36"/>
                  <a:gd name="T14" fmla="*/ 17 w 17"/>
                  <a:gd name="T15" fmla="*/ 27 h 36"/>
                  <a:gd name="T16" fmla="*/ 17 w 17"/>
                  <a:gd name="T17" fmla="*/ 33 h 36"/>
                  <a:gd name="T18" fmla="*/ 17 w 17"/>
                  <a:gd name="T19" fmla="*/ 34 h 36"/>
                  <a:gd name="T20" fmla="*/ 15 w 17"/>
                  <a:gd name="T21" fmla="*/ 3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36">
                    <a:moveTo>
                      <a:pt x="0" y="0"/>
                    </a:moveTo>
                    <a:lnTo>
                      <a:pt x="0" y="0"/>
                    </a:lnTo>
                    <a:lnTo>
                      <a:pt x="6" y="1"/>
                    </a:lnTo>
                    <a:lnTo>
                      <a:pt x="12" y="4"/>
                    </a:lnTo>
                    <a:lnTo>
                      <a:pt x="15" y="7"/>
                    </a:lnTo>
                    <a:lnTo>
                      <a:pt x="17" y="15"/>
                    </a:lnTo>
                    <a:lnTo>
                      <a:pt x="17" y="27"/>
                    </a:lnTo>
                    <a:lnTo>
                      <a:pt x="17" y="33"/>
                    </a:lnTo>
                    <a:lnTo>
                      <a:pt x="17" y="34"/>
                    </a:lnTo>
                    <a:lnTo>
                      <a:pt x="15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7" name="Freeform 11472">
                <a:extLst>
                  <a:ext uri="{FF2B5EF4-FFF2-40B4-BE49-F238E27FC236}">
                    <a16:creationId xmlns:a16="http://schemas.microsoft.com/office/drawing/2014/main" id="{FB9C5232-BA01-4E2C-9976-B9C7710DF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545"/>
                <a:ext cx="47" cy="12"/>
              </a:xfrm>
              <a:custGeom>
                <a:avLst/>
                <a:gdLst>
                  <a:gd name="T0" fmla="*/ 0 w 47"/>
                  <a:gd name="T1" fmla="*/ 12 h 12"/>
                  <a:gd name="T2" fmla="*/ 0 w 47"/>
                  <a:gd name="T3" fmla="*/ 12 h 12"/>
                  <a:gd name="T4" fmla="*/ 6 w 47"/>
                  <a:gd name="T5" fmla="*/ 8 h 12"/>
                  <a:gd name="T6" fmla="*/ 14 w 47"/>
                  <a:gd name="T7" fmla="*/ 6 h 12"/>
                  <a:gd name="T8" fmla="*/ 21 w 47"/>
                  <a:gd name="T9" fmla="*/ 5 h 12"/>
                  <a:gd name="T10" fmla="*/ 29 w 47"/>
                  <a:gd name="T11" fmla="*/ 5 h 12"/>
                  <a:gd name="T12" fmla="*/ 29 w 47"/>
                  <a:gd name="T13" fmla="*/ 5 h 12"/>
                  <a:gd name="T14" fmla="*/ 33 w 47"/>
                  <a:gd name="T15" fmla="*/ 6 h 12"/>
                  <a:gd name="T16" fmla="*/ 36 w 47"/>
                  <a:gd name="T17" fmla="*/ 5 h 12"/>
                  <a:gd name="T18" fmla="*/ 36 w 47"/>
                  <a:gd name="T19" fmla="*/ 5 h 12"/>
                  <a:gd name="T20" fmla="*/ 47 w 47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2">
                    <a:moveTo>
                      <a:pt x="0" y="12"/>
                    </a:moveTo>
                    <a:lnTo>
                      <a:pt x="0" y="12"/>
                    </a:lnTo>
                    <a:lnTo>
                      <a:pt x="6" y="8"/>
                    </a:lnTo>
                    <a:lnTo>
                      <a:pt x="14" y="6"/>
                    </a:lnTo>
                    <a:lnTo>
                      <a:pt x="21" y="5"/>
                    </a:lnTo>
                    <a:lnTo>
                      <a:pt x="29" y="5"/>
                    </a:lnTo>
                    <a:lnTo>
                      <a:pt x="33" y="6"/>
                    </a:lnTo>
                    <a:lnTo>
                      <a:pt x="36" y="5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8" name="Freeform 11473">
                <a:extLst>
                  <a:ext uri="{FF2B5EF4-FFF2-40B4-BE49-F238E27FC236}">
                    <a16:creationId xmlns:a16="http://schemas.microsoft.com/office/drawing/2014/main" id="{18CE38F4-4B6A-45C6-8A1B-69F315F5D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505"/>
                <a:ext cx="14" cy="43"/>
              </a:xfrm>
              <a:custGeom>
                <a:avLst/>
                <a:gdLst>
                  <a:gd name="T0" fmla="*/ 11 w 14"/>
                  <a:gd name="T1" fmla="*/ 43 h 43"/>
                  <a:gd name="T2" fmla="*/ 11 w 14"/>
                  <a:gd name="T3" fmla="*/ 43 h 43"/>
                  <a:gd name="T4" fmla="*/ 12 w 14"/>
                  <a:gd name="T5" fmla="*/ 37 h 43"/>
                  <a:gd name="T6" fmla="*/ 14 w 14"/>
                  <a:gd name="T7" fmla="*/ 30 h 43"/>
                  <a:gd name="T8" fmla="*/ 14 w 14"/>
                  <a:gd name="T9" fmla="*/ 22 h 43"/>
                  <a:gd name="T10" fmla="*/ 11 w 14"/>
                  <a:gd name="T11" fmla="*/ 15 h 43"/>
                  <a:gd name="T12" fmla="*/ 11 w 14"/>
                  <a:gd name="T13" fmla="*/ 15 h 43"/>
                  <a:gd name="T14" fmla="*/ 8 w 14"/>
                  <a:gd name="T15" fmla="*/ 6 h 43"/>
                  <a:gd name="T16" fmla="*/ 5 w 14"/>
                  <a:gd name="T17" fmla="*/ 3 h 43"/>
                  <a:gd name="T18" fmla="*/ 0 w 14"/>
                  <a:gd name="T19" fmla="*/ 0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43">
                    <a:moveTo>
                      <a:pt x="11" y="43"/>
                    </a:moveTo>
                    <a:lnTo>
                      <a:pt x="11" y="43"/>
                    </a:lnTo>
                    <a:lnTo>
                      <a:pt x="12" y="37"/>
                    </a:lnTo>
                    <a:lnTo>
                      <a:pt x="14" y="30"/>
                    </a:lnTo>
                    <a:lnTo>
                      <a:pt x="14" y="22"/>
                    </a:lnTo>
                    <a:lnTo>
                      <a:pt x="11" y="15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9" name="Freeform 11474">
                <a:extLst>
                  <a:ext uri="{FF2B5EF4-FFF2-40B4-BE49-F238E27FC236}">
                    <a16:creationId xmlns:a16="http://schemas.microsoft.com/office/drawing/2014/main" id="{4766C031-577F-47D5-BD9B-856244ED2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508"/>
                <a:ext cx="18" cy="21"/>
              </a:xfrm>
              <a:custGeom>
                <a:avLst/>
                <a:gdLst>
                  <a:gd name="T0" fmla="*/ 0 w 18"/>
                  <a:gd name="T1" fmla="*/ 21 h 21"/>
                  <a:gd name="T2" fmla="*/ 0 w 18"/>
                  <a:gd name="T3" fmla="*/ 21 h 21"/>
                  <a:gd name="T4" fmla="*/ 6 w 18"/>
                  <a:gd name="T5" fmla="*/ 16 h 21"/>
                  <a:gd name="T6" fmla="*/ 10 w 18"/>
                  <a:gd name="T7" fmla="*/ 12 h 21"/>
                  <a:gd name="T8" fmla="*/ 15 w 18"/>
                  <a:gd name="T9" fmla="*/ 6 h 21"/>
                  <a:gd name="T10" fmla="*/ 16 w 18"/>
                  <a:gd name="T11" fmla="*/ 3 h 21"/>
                  <a:gd name="T12" fmla="*/ 18 w 18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0" y="21"/>
                    </a:moveTo>
                    <a:lnTo>
                      <a:pt x="0" y="21"/>
                    </a:lnTo>
                    <a:lnTo>
                      <a:pt x="6" y="16"/>
                    </a:lnTo>
                    <a:lnTo>
                      <a:pt x="10" y="12"/>
                    </a:lnTo>
                    <a:lnTo>
                      <a:pt x="15" y="6"/>
                    </a:lnTo>
                    <a:lnTo>
                      <a:pt x="16" y="3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0" name="Freeform 11475">
                <a:extLst>
                  <a:ext uri="{FF2B5EF4-FFF2-40B4-BE49-F238E27FC236}">
                    <a16:creationId xmlns:a16="http://schemas.microsoft.com/office/drawing/2014/main" id="{3E7C7CF6-3A1C-4029-8C4D-0DAA18A56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497"/>
                <a:ext cx="25" cy="126"/>
              </a:xfrm>
              <a:custGeom>
                <a:avLst/>
                <a:gdLst>
                  <a:gd name="T0" fmla="*/ 0 w 25"/>
                  <a:gd name="T1" fmla="*/ 0 h 126"/>
                  <a:gd name="T2" fmla="*/ 0 w 25"/>
                  <a:gd name="T3" fmla="*/ 0 h 126"/>
                  <a:gd name="T4" fmla="*/ 1 w 25"/>
                  <a:gd name="T5" fmla="*/ 9 h 126"/>
                  <a:gd name="T6" fmla="*/ 3 w 25"/>
                  <a:gd name="T7" fmla="*/ 17 h 126"/>
                  <a:gd name="T8" fmla="*/ 10 w 25"/>
                  <a:gd name="T9" fmla="*/ 35 h 126"/>
                  <a:gd name="T10" fmla="*/ 10 w 25"/>
                  <a:gd name="T11" fmla="*/ 35 h 126"/>
                  <a:gd name="T12" fmla="*/ 15 w 25"/>
                  <a:gd name="T13" fmla="*/ 45 h 126"/>
                  <a:gd name="T14" fmla="*/ 19 w 25"/>
                  <a:gd name="T15" fmla="*/ 50 h 126"/>
                  <a:gd name="T16" fmla="*/ 25 w 25"/>
                  <a:gd name="T17" fmla="*/ 51 h 126"/>
                  <a:gd name="T18" fmla="*/ 25 w 25"/>
                  <a:gd name="T19" fmla="*/ 51 h 126"/>
                  <a:gd name="T20" fmla="*/ 19 w 25"/>
                  <a:gd name="T21" fmla="*/ 60 h 126"/>
                  <a:gd name="T22" fmla="*/ 16 w 25"/>
                  <a:gd name="T23" fmla="*/ 69 h 126"/>
                  <a:gd name="T24" fmla="*/ 16 w 25"/>
                  <a:gd name="T25" fmla="*/ 69 h 126"/>
                  <a:gd name="T26" fmla="*/ 16 w 25"/>
                  <a:gd name="T27" fmla="*/ 75 h 126"/>
                  <a:gd name="T28" fmla="*/ 18 w 25"/>
                  <a:gd name="T29" fmla="*/ 80 h 126"/>
                  <a:gd name="T30" fmla="*/ 19 w 25"/>
                  <a:gd name="T31" fmla="*/ 84 h 126"/>
                  <a:gd name="T32" fmla="*/ 21 w 25"/>
                  <a:gd name="T33" fmla="*/ 90 h 126"/>
                  <a:gd name="T34" fmla="*/ 21 w 25"/>
                  <a:gd name="T35" fmla="*/ 90 h 126"/>
                  <a:gd name="T36" fmla="*/ 19 w 25"/>
                  <a:gd name="T37" fmla="*/ 95 h 126"/>
                  <a:gd name="T38" fmla="*/ 18 w 25"/>
                  <a:gd name="T39" fmla="*/ 101 h 126"/>
                  <a:gd name="T40" fmla="*/ 16 w 25"/>
                  <a:gd name="T41" fmla="*/ 107 h 126"/>
                  <a:gd name="T42" fmla="*/ 16 w 25"/>
                  <a:gd name="T43" fmla="*/ 113 h 126"/>
                  <a:gd name="T44" fmla="*/ 16 w 25"/>
                  <a:gd name="T45" fmla="*/ 113 h 126"/>
                  <a:gd name="T46" fmla="*/ 19 w 25"/>
                  <a:gd name="T47" fmla="*/ 120 h 126"/>
                  <a:gd name="T48" fmla="*/ 22 w 25"/>
                  <a:gd name="T49" fmla="*/ 126 h 1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5" h="126">
                    <a:moveTo>
                      <a:pt x="0" y="0"/>
                    </a:moveTo>
                    <a:lnTo>
                      <a:pt x="0" y="0"/>
                    </a:lnTo>
                    <a:lnTo>
                      <a:pt x="1" y="9"/>
                    </a:lnTo>
                    <a:lnTo>
                      <a:pt x="3" y="17"/>
                    </a:lnTo>
                    <a:lnTo>
                      <a:pt x="10" y="35"/>
                    </a:lnTo>
                    <a:lnTo>
                      <a:pt x="15" y="45"/>
                    </a:lnTo>
                    <a:lnTo>
                      <a:pt x="19" y="50"/>
                    </a:lnTo>
                    <a:lnTo>
                      <a:pt x="25" y="51"/>
                    </a:lnTo>
                    <a:lnTo>
                      <a:pt x="19" y="60"/>
                    </a:lnTo>
                    <a:lnTo>
                      <a:pt x="16" y="69"/>
                    </a:lnTo>
                    <a:lnTo>
                      <a:pt x="16" y="75"/>
                    </a:lnTo>
                    <a:lnTo>
                      <a:pt x="18" y="80"/>
                    </a:lnTo>
                    <a:lnTo>
                      <a:pt x="19" y="84"/>
                    </a:lnTo>
                    <a:lnTo>
                      <a:pt x="21" y="90"/>
                    </a:lnTo>
                    <a:lnTo>
                      <a:pt x="19" y="95"/>
                    </a:lnTo>
                    <a:lnTo>
                      <a:pt x="18" y="101"/>
                    </a:lnTo>
                    <a:lnTo>
                      <a:pt x="16" y="107"/>
                    </a:lnTo>
                    <a:lnTo>
                      <a:pt x="16" y="113"/>
                    </a:lnTo>
                    <a:lnTo>
                      <a:pt x="19" y="120"/>
                    </a:lnTo>
                    <a:lnTo>
                      <a:pt x="22" y="12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1" name="Freeform 11476">
                <a:extLst>
                  <a:ext uri="{FF2B5EF4-FFF2-40B4-BE49-F238E27FC236}">
                    <a16:creationId xmlns:a16="http://schemas.microsoft.com/office/drawing/2014/main" id="{7A6D2BCF-ADDE-4D5B-B135-07F35EE48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500"/>
                <a:ext cx="17" cy="57"/>
              </a:xfrm>
              <a:custGeom>
                <a:avLst/>
                <a:gdLst>
                  <a:gd name="T0" fmla="*/ 0 w 17"/>
                  <a:gd name="T1" fmla="*/ 57 h 57"/>
                  <a:gd name="T2" fmla="*/ 0 w 17"/>
                  <a:gd name="T3" fmla="*/ 57 h 57"/>
                  <a:gd name="T4" fmla="*/ 5 w 17"/>
                  <a:gd name="T5" fmla="*/ 51 h 57"/>
                  <a:gd name="T6" fmla="*/ 9 w 17"/>
                  <a:gd name="T7" fmla="*/ 45 h 57"/>
                  <a:gd name="T8" fmla="*/ 12 w 17"/>
                  <a:gd name="T9" fmla="*/ 38 h 57"/>
                  <a:gd name="T10" fmla="*/ 15 w 17"/>
                  <a:gd name="T11" fmla="*/ 30 h 57"/>
                  <a:gd name="T12" fmla="*/ 17 w 17"/>
                  <a:gd name="T13" fmla="*/ 15 h 57"/>
                  <a:gd name="T14" fmla="*/ 17 w 17"/>
                  <a:gd name="T15" fmla="*/ 0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57">
                    <a:moveTo>
                      <a:pt x="0" y="57"/>
                    </a:moveTo>
                    <a:lnTo>
                      <a:pt x="0" y="57"/>
                    </a:lnTo>
                    <a:lnTo>
                      <a:pt x="5" y="51"/>
                    </a:lnTo>
                    <a:lnTo>
                      <a:pt x="9" y="45"/>
                    </a:lnTo>
                    <a:lnTo>
                      <a:pt x="12" y="38"/>
                    </a:lnTo>
                    <a:lnTo>
                      <a:pt x="15" y="30"/>
                    </a:lnTo>
                    <a:lnTo>
                      <a:pt x="17" y="15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2" name="Freeform 11477">
                <a:extLst>
                  <a:ext uri="{FF2B5EF4-FFF2-40B4-BE49-F238E27FC236}">
                    <a16:creationId xmlns:a16="http://schemas.microsoft.com/office/drawing/2014/main" id="{CFD372E2-E552-4C2E-87C5-B3E940DC8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2497"/>
                <a:ext cx="5" cy="111"/>
              </a:xfrm>
              <a:custGeom>
                <a:avLst/>
                <a:gdLst>
                  <a:gd name="T0" fmla="*/ 3 w 5"/>
                  <a:gd name="T1" fmla="*/ 0 h 111"/>
                  <a:gd name="T2" fmla="*/ 3 w 5"/>
                  <a:gd name="T3" fmla="*/ 0 h 111"/>
                  <a:gd name="T4" fmla="*/ 0 w 5"/>
                  <a:gd name="T5" fmla="*/ 9 h 111"/>
                  <a:gd name="T6" fmla="*/ 0 w 5"/>
                  <a:gd name="T7" fmla="*/ 18 h 111"/>
                  <a:gd name="T8" fmla="*/ 0 w 5"/>
                  <a:gd name="T9" fmla="*/ 38 h 111"/>
                  <a:gd name="T10" fmla="*/ 0 w 5"/>
                  <a:gd name="T11" fmla="*/ 38 h 111"/>
                  <a:gd name="T12" fmla="*/ 3 w 5"/>
                  <a:gd name="T13" fmla="*/ 53 h 111"/>
                  <a:gd name="T14" fmla="*/ 5 w 5"/>
                  <a:gd name="T15" fmla="*/ 62 h 111"/>
                  <a:gd name="T16" fmla="*/ 5 w 5"/>
                  <a:gd name="T17" fmla="*/ 68 h 111"/>
                  <a:gd name="T18" fmla="*/ 5 w 5"/>
                  <a:gd name="T19" fmla="*/ 68 h 111"/>
                  <a:gd name="T20" fmla="*/ 3 w 5"/>
                  <a:gd name="T21" fmla="*/ 81 h 111"/>
                  <a:gd name="T22" fmla="*/ 2 w 5"/>
                  <a:gd name="T23" fmla="*/ 93 h 111"/>
                  <a:gd name="T24" fmla="*/ 2 w 5"/>
                  <a:gd name="T25" fmla="*/ 93 h 111"/>
                  <a:gd name="T26" fmla="*/ 3 w 5"/>
                  <a:gd name="T27" fmla="*/ 111 h 1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111">
                    <a:moveTo>
                      <a:pt x="3" y="0"/>
                    </a:moveTo>
                    <a:lnTo>
                      <a:pt x="3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38"/>
                    </a:lnTo>
                    <a:lnTo>
                      <a:pt x="3" y="53"/>
                    </a:lnTo>
                    <a:lnTo>
                      <a:pt x="5" y="62"/>
                    </a:lnTo>
                    <a:lnTo>
                      <a:pt x="5" y="68"/>
                    </a:lnTo>
                    <a:lnTo>
                      <a:pt x="3" y="81"/>
                    </a:lnTo>
                    <a:lnTo>
                      <a:pt x="2" y="93"/>
                    </a:lnTo>
                    <a:lnTo>
                      <a:pt x="3" y="11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3" name="Freeform 11478">
                <a:extLst>
                  <a:ext uri="{FF2B5EF4-FFF2-40B4-BE49-F238E27FC236}">
                    <a16:creationId xmlns:a16="http://schemas.microsoft.com/office/drawing/2014/main" id="{2B023204-5F6F-4D1D-B908-47A5CEE17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538"/>
                <a:ext cx="42" cy="85"/>
              </a:xfrm>
              <a:custGeom>
                <a:avLst/>
                <a:gdLst>
                  <a:gd name="T0" fmla="*/ 42 w 42"/>
                  <a:gd name="T1" fmla="*/ 0 h 85"/>
                  <a:gd name="T2" fmla="*/ 42 w 42"/>
                  <a:gd name="T3" fmla="*/ 0 h 85"/>
                  <a:gd name="T4" fmla="*/ 40 w 42"/>
                  <a:gd name="T5" fmla="*/ 9 h 85"/>
                  <a:gd name="T6" fmla="*/ 36 w 42"/>
                  <a:gd name="T7" fmla="*/ 18 h 85"/>
                  <a:gd name="T8" fmla="*/ 31 w 42"/>
                  <a:gd name="T9" fmla="*/ 25 h 85"/>
                  <a:gd name="T10" fmla="*/ 25 w 42"/>
                  <a:gd name="T11" fmla="*/ 33 h 85"/>
                  <a:gd name="T12" fmla="*/ 25 w 42"/>
                  <a:gd name="T13" fmla="*/ 33 h 85"/>
                  <a:gd name="T14" fmla="*/ 18 w 42"/>
                  <a:gd name="T15" fmla="*/ 40 h 85"/>
                  <a:gd name="T16" fmla="*/ 18 w 42"/>
                  <a:gd name="T17" fmla="*/ 40 h 85"/>
                  <a:gd name="T18" fmla="*/ 13 w 42"/>
                  <a:gd name="T19" fmla="*/ 42 h 85"/>
                  <a:gd name="T20" fmla="*/ 13 w 42"/>
                  <a:gd name="T21" fmla="*/ 46 h 85"/>
                  <a:gd name="T22" fmla="*/ 13 w 42"/>
                  <a:gd name="T23" fmla="*/ 46 h 85"/>
                  <a:gd name="T24" fmla="*/ 12 w 42"/>
                  <a:gd name="T25" fmla="*/ 57 h 85"/>
                  <a:gd name="T26" fmla="*/ 9 w 42"/>
                  <a:gd name="T27" fmla="*/ 67 h 85"/>
                  <a:gd name="T28" fmla="*/ 6 w 42"/>
                  <a:gd name="T29" fmla="*/ 76 h 85"/>
                  <a:gd name="T30" fmla="*/ 0 w 42"/>
                  <a:gd name="T31" fmla="*/ 85 h 8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" h="85">
                    <a:moveTo>
                      <a:pt x="42" y="0"/>
                    </a:moveTo>
                    <a:lnTo>
                      <a:pt x="42" y="0"/>
                    </a:lnTo>
                    <a:lnTo>
                      <a:pt x="40" y="9"/>
                    </a:lnTo>
                    <a:lnTo>
                      <a:pt x="36" y="18"/>
                    </a:lnTo>
                    <a:lnTo>
                      <a:pt x="31" y="25"/>
                    </a:lnTo>
                    <a:lnTo>
                      <a:pt x="25" y="33"/>
                    </a:lnTo>
                    <a:lnTo>
                      <a:pt x="18" y="40"/>
                    </a:lnTo>
                    <a:lnTo>
                      <a:pt x="13" y="42"/>
                    </a:lnTo>
                    <a:lnTo>
                      <a:pt x="13" y="46"/>
                    </a:lnTo>
                    <a:lnTo>
                      <a:pt x="12" y="57"/>
                    </a:lnTo>
                    <a:lnTo>
                      <a:pt x="9" y="67"/>
                    </a:lnTo>
                    <a:lnTo>
                      <a:pt x="6" y="76"/>
                    </a:lnTo>
                    <a:lnTo>
                      <a:pt x="0" y="8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4" name="Freeform 11479">
                <a:extLst>
                  <a:ext uri="{FF2B5EF4-FFF2-40B4-BE49-F238E27FC236}">
                    <a16:creationId xmlns:a16="http://schemas.microsoft.com/office/drawing/2014/main" id="{DB30083D-E531-499F-86C2-2BFA61F98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2497"/>
                <a:ext cx="39" cy="35"/>
              </a:xfrm>
              <a:custGeom>
                <a:avLst/>
                <a:gdLst>
                  <a:gd name="T0" fmla="*/ 0 w 39"/>
                  <a:gd name="T1" fmla="*/ 35 h 35"/>
                  <a:gd name="T2" fmla="*/ 0 w 39"/>
                  <a:gd name="T3" fmla="*/ 35 h 35"/>
                  <a:gd name="T4" fmla="*/ 9 w 39"/>
                  <a:gd name="T5" fmla="*/ 35 h 35"/>
                  <a:gd name="T6" fmla="*/ 17 w 39"/>
                  <a:gd name="T7" fmla="*/ 30 h 35"/>
                  <a:gd name="T8" fmla="*/ 26 w 39"/>
                  <a:gd name="T9" fmla="*/ 26 h 35"/>
                  <a:gd name="T10" fmla="*/ 32 w 39"/>
                  <a:gd name="T11" fmla="*/ 20 h 35"/>
                  <a:gd name="T12" fmla="*/ 32 w 39"/>
                  <a:gd name="T13" fmla="*/ 20 h 35"/>
                  <a:gd name="T14" fmla="*/ 38 w 39"/>
                  <a:gd name="T15" fmla="*/ 11 h 35"/>
                  <a:gd name="T16" fmla="*/ 39 w 39"/>
                  <a:gd name="T17" fmla="*/ 5 h 35"/>
                  <a:gd name="T18" fmla="*/ 39 w 39"/>
                  <a:gd name="T19" fmla="*/ 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35">
                    <a:moveTo>
                      <a:pt x="0" y="35"/>
                    </a:moveTo>
                    <a:lnTo>
                      <a:pt x="0" y="35"/>
                    </a:lnTo>
                    <a:lnTo>
                      <a:pt x="9" y="35"/>
                    </a:lnTo>
                    <a:lnTo>
                      <a:pt x="17" y="30"/>
                    </a:lnTo>
                    <a:lnTo>
                      <a:pt x="26" y="26"/>
                    </a:lnTo>
                    <a:lnTo>
                      <a:pt x="32" y="20"/>
                    </a:lnTo>
                    <a:lnTo>
                      <a:pt x="38" y="11"/>
                    </a:lnTo>
                    <a:lnTo>
                      <a:pt x="39" y="5"/>
                    </a:lnTo>
                    <a:lnTo>
                      <a:pt x="3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5" name="Freeform 11480">
                <a:extLst>
                  <a:ext uri="{FF2B5EF4-FFF2-40B4-BE49-F238E27FC236}">
                    <a16:creationId xmlns:a16="http://schemas.microsoft.com/office/drawing/2014/main" id="{2A0671F3-BF71-4A41-8B0A-BD492EF81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523"/>
                <a:ext cx="30" cy="43"/>
              </a:xfrm>
              <a:custGeom>
                <a:avLst/>
                <a:gdLst>
                  <a:gd name="T0" fmla="*/ 0 w 30"/>
                  <a:gd name="T1" fmla="*/ 0 h 43"/>
                  <a:gd name="T2" fmla="*/ 0 w 30"/>
                  <a:gd name="T3" fmla="*/ 0 h 43"/>
                  <a:gd name="T4" fmla="*/ 9 w 30"/>
                  <a:gd name="T5" fmla="*/ 7 h 43"/>
                  <a:gd name="T6" fmla="*/ 18 w 30"/>
                  <a:gd name="T7" fmla="*/ 19 h 43"/>
                  <a:gd name="T8" fmla="*/ 25 w 30"/>
                  <a:gd name="T9" fmla="*/ 30 h 43"/>
                  <a:gd name="T10" fmla="*/ 30 w 30"/>
                  <a:gd name="T11" fmla="*/ 43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43">
                    <a:moveTo>
                      <a:pt x="0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18" y="19"/>
                    </a:lnTo>
                    <a:lnTo>
                      <a:pt x="25" y="30"/>
                    </a:lnTo>
                    <a:lnTo>
                      <a:pt x="30" y="4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6" name="Freeform 11481">
                <a:extLst>
                  <a:ext uri="{FF2B5EF4-FFF2-40B4-BE49-F238E27FC236}">
                    <a16:creationId xmlns:a16="http://schemas.microsoft.com/office/drawing/2014/main" id="{C42F1A52-5524-43FE-BA94-1302BFF91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557"/>
                <a:ext cx="11" cy="89"/>
              </a:xfrm>
              <a:custGeom>
                <a:avLst/>
                <a:gdLst>
                  <a:gd name="T0" fmla="*/ 0 w 11"/>
                  <a:gd name="T1" fmla="*/ 0 h 89"/>
                  <a:gd name="T2" fmla="*/ 0 w 11"/>
                  <a:gd name="T3" fmla="*/ 0 h 89"/>
                  <a:gd name="T4" fmla="*/ 5 w 11"/>
                  <a:gd name="T5" fmla="*/ 6 h 89"/>
                  <a:gd name="T6" fmla="*/ 6 w 11"/>
                  <a:gd name="T7" fmla="*/ 15 h 89"/>
                  <a:gd name="T8" fmla="*/ 6 w 11"/>
                  <a:gd name="T9" fmla="*/ 15 h 89"/>
                  <a:gd name="T10" fmla="*/ 9 w 11"/>
                  <a:gd name="T11" fmla="*/ 36 h 89"/>
                  <a:gd name="T12" fmla="*/ 9 w 11"/>
                  <a:gd name="T13" fmla="*/ 36 h 89"/>
                  <a:gd name="T14" fmla="*/ 11 w 11"/>
                  <a:gd name="T15" fmla="*/ 50 h 89"/>
                  <a:gd name="T16" fmla="*/ 11 w 11"/>
                  <a:gd name="T17" fmla="*/ 63 h 89"/>
                  <a:gd name="T18" fmla="*/ 9 w 11"/>
                  <a:gd name="T19" fmla="*/ 75 h 89"/>
                  <a:gd name="T20" fmla="*/ 8 w 11"/>
                  <a:gd name="T21" fmla="*/ 89 h 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" h="89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6" y="15"/>
                    </a:lnTo>
                    <a:lnTo>
                      <a:pt x="9" y="36"/>
                    </a:lnTo>
                    <a:lnTo>
                      <a:pt x="11" y="50"/>
                    </a:lnTo>
                    <a:lnTo>
                      <a:pt x="11" y="63"/>
                    </a:lnTo>
                    <a:lnTo>
                      <a:pt x="9" y="75"/>
                    </a:lnTo>
                    <a:lnTo>
                      <a:pt x="8" y="8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7" name="Freeform 11482">
                <a:extLst>
                  <a:ext uri="{FF2B5EF4-FFF2-40B4-BE49-F238E27FC236}">
                    <a16:creationId xmlns:a16="http://schemas.microsoft.com/office/drawing/2014/main" id="{ADE02DC5-ADBB-4AF8-8A0D-BBB5F0422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578"/>
                <a:ext cx="45" cy="11"/>
              </a:xfrm>
              <a:custGeom>
                <a:avLst/>
                <a:gdLst>
                  <a:gd name="T0" fmla="*/ 0 w 45"/>
                  <a:gd name="T1" fmla="*/ 9 h 11"/>
                  <a:gd name="T2" fmla="*/ 0 w 45"/>
                  <a:gd name="T3" fmla="*/ 9 h 11"/>
                  <a:gd name="T4" fmla="*/ 6 w 45"/>
                  <a:gd name="T5" fmla="*/ 11 h 11"/>
                  <a:gd name="T6" fmla="*/ 11 w 45"/>
                  <a:gd name="T7" fmla="*/ 11 h 11"/>
                  <a:gd name="T8" fmla="*/ 24 w 45"/>
                  <a:gd name="T9" fmla="*/ 9 h 11"/>
                  <a:gd name="T10" fmla="*/ 35 w 45"/>
                  <a:gd name="T11" fmla="*/ 5 h 11"/>
                  <a:gd name="T12" fmla="*/ 45 w 45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1">
                    <a:moveTo>
                      <a:pt x="0" y="9"/>
                    </a:moveTo>
                    <a:lnTo>
                      <a:pt x="0" y="9"/>
                    </a:lnTo>
                    <a:lnTo>
                      <a:pt x="6" y="11"/>
                    </a:lnTo>
                    <a:lnTo>
                      <a:pt x="11" y="11"/>
                    </a:lnTo>
                    <a:lnTo>
                      <a:pt x="24" y="9"/>
                    </a:lnTo>
                    <a:lnTo>
                      <a:pt x="35" y="5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8" name="Freeform 11483">
                <a:extLst>
                  <a:ext uri="{FF2B5EF4-FFF2-40B4-BE49-F238E27FC236}">
                    <a16:creationId xmlns:a16="http://schemas.microsoft.com/office/drawing/2014/main" id="{E4DB021A-99EE-4FA7-AF0D-779E1D153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2544"/>
                <a:ext cx="43" cy="12"/>
              </a:xfrm>
              <a:custGeom>
                <a:avLst/>
                <a:gdLst>
                  <a:gd name="T0" fmla="*/ 0 w 43"/>
                  <a:gd name="T1" fmla="*/ 1 h 12"/>
                  <a:gd name="T2" fmla="*/ 0 w 43"/>
                  <a:gd name="T3" fmla="*/ 1 h 12"/>
                  <a:gd name="T4" fmla="*/ 10 w 43"/>
                  <a:gd name="T5" fmla="*/ 0 h 12"/>
                  <a:gd name="T6" fmla="*/ 24 w 43"/>
                  <a:gd name="T7" fmla="*/ 1 h 12"/>
                  <a:gd name="T8" fmla="*/ 30 w 43"/>
                  <a:gd name="T9" fmla="*/ 3 h 12"/>
                  <a:gd name="T10" fmla="*/ 36 w 43"/>
                  <a:gd name="T11" fmla="*/ 4 h 12"/>
                  <a:gd name="T12" fmla="*/ 40 w 43"/>
                  <a:gd name="T13" fmla="*/ 7 h 12"/>
                  <a:gd name="T14" fmla="*/ 43 w 43"/>
                  <a:gd name="T15" fmla="*/ 12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12">
                    <a:moveTo>
                      <a:pt x="0" y="1"/>
                    </a:moveTo>
                    <a:lnTo>
                      <a:pt x="0" y="1"/>
                    </a:lnTo>
                    <a:lnTo>
                      <a:pt x="10" y="0"/>
                    </a:lnTo>
                    <a:lnTo>
                      <a:pt x="24" y="1"/>
                    </a:lnTo>
                    <a:lnTo>
                      <a:pt x="30" y="3"/>
                    </a:lnTo>
                    <a:lnTo>
                      <a:pt x="36" y="4"/>
                    </a:lnTo>
                    <a:lnTo>
                      <a:pt x="40" y="7"/>
                    </a:lnTo>
                    <a:lnTo>
                      <a:pt x="43" y="1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9" name="Freeform 11484">
                <a:extLst>
                  <a:ext uri="{FF2B5EF4-FFF2-40B4-BE49-F238E27FC236}">
                    <a16:creationId xmlns:a16="http://schemas.microsoft.com/office/drawing/2014/main" id="{3F7E1567-D819-4F54-9600-0D5618BC3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508"/>
                <a:ext cx="33" cy="4"/>
              </a:xfrm>
              <a:custGeom>
                <a:avLst/>
                <a:gdLst>
                  <a:gd name="T0" fmla="*/ 0 w 33"/>
                  <a:gd name="T1" fmla="*/ 4 h 4"/>
                  <a:gd name="T2" fmla="*/ 0 w 33"/>
                  <a:gd name="T3" fmla="*/ 4 h 4"/>
                  <a:gd name="T4" fmla="*/ 8 w 33"/>
                  <a:gd name="T5" fmla="*/ 1 h 4"/>
                  <a:gd name="T6" fmla="*/ 17 w 33"/>
                  <a:gd name="T7" fmla="*/ 0 h 4"/>
                  <a:gd name="T8" fmla="*/ 26 w 33"/>
                  <a:gd name="T9" fmla="*/ 0 h 4"/>
                  <a:gd name="T10" fmla="*/ 29 w 33"/>
                  <a:gd name="T11" fmla="*/ 1 h 4"/>
                  <a:gd name="T12" fmla="*/ 33 w 33"/>
                  <a:gd name="T13" fmla="*/ 3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0" y="4"/>
                    </a:moveTo>
                    <a:lnTo>
                      <a:pt x="0" y="4"/>
                    </a:lnTo>
                    <a:lnTo>
                      <a:pt x="8" y="1"/>
                    </a:lnTo>
                    <a:lnTo>
                      <a:pt x="17" y="0"/>
                    </a:lnTo>
                    <a:lnTo>
                      <a:pt x="26" y="0"/>
                    </a:lnTo>
                    <a:lnTo>
                      <a:pt x="29" y="1"/>
                    </a:lnTo>
                    <a:lnTo>
                      <a:pt x="33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0" name="Freeform 11485">
                <a:extLst>
                  <a:ext uri="{FF2B5EF4-FFF2-40B4-BE49-F238E27FC236}">
                    <a16:creationId xmlns:a16="http://schemas.microsoft.com/office/drawing/2014/main" id="{82F81EBC-623A-4150-A80E-B6963CFF6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538"/>
                <a:ext cx="34" cy="63"/>
              </a:xfrm>
              <a:custGeom>
                <a:avLst/>
                <a:gdLst>
                  <a:gd name="T0" fmla="*/ 30 w 34"/>
                  <a:gd name="T1" fmla="*/ 0 h 63"/>
                  <a:gd name="T2" fmla="*/ 30 w 34"/>
                  <a:gd name="T3" fmla="*/ 0 h 63"/>
                  <a:gd name="T4" fmla="*/ 33 w 34"/>
                  <a:gd name="T5" fmla="*/ 9 h 63"/>
                  <a:gd name="T6" fmla="*/ 34 w 34"/>
                  <a:gd name="T7" fmla="*/ 18 h 63"/>
                  <a:gd name="T8" fmla="*/ 33 w 34"/>
                  <a:gd name="T9" fmla="*/ 27 h 63"/>
                  <a:gd name="T10" fmla="*/ 31 w 34"/>
                  <a:gd name="T11" fmla="*/ 36 h 63"/>
                  <a:gd name="T12" fmla="*/ 31 w 34"/>
                  <a:gd name="T13" fmla="*/ 36 h 63"/>
                  <a:gd name="T14" fmla="*/ 25 w 34"/>
                  <a:gd name="T15" fmla="*/ 45 h 63"/>
                  <a:gd name="T16" fmla="*/ 18 w 34"/>
                  <a:gd name="T17" fmla="*/ 54 h 63"/>
                  <a:gd name="T18" fmla="*/ 13 w 34"/>
                  <a:gd name="T19" fmla="*/ 58 h 63"/>
                  <a:gd name="T20" fmla="*/ 9 w 34"/>
                  <a:gd name="T21" fmla="*/ 61 h 63"/>
                  <a:gd name="T22" fmla="*/ 4 w 34"/>
                  <a:gd name="T23" fmla="*/ 63 h 63"/>
                  <a:gd name="T24" fmla="*/ 0 w 34"/>
                  <a:gd name="T25" fmla="*/ 63 h 6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" h="63">
                    <a:moveTo>
                      <a:pt x="30" y="0"/>
                    </a:moveTo>
                    <a:lnTo>
                      <a:pt x="30" y="0"/>
                    </a:lnTo>
                    <a:lnTo>
                      <a:pt x="33" y="9"/>
                    </a:lnTo>
                    <a:lnTo>
                      <a:pt x="34" y="18"/>
                    </a:lnTo>
                    <a:lnTo>
                      <a:pt x="33" y="27"/>
                    </a:lnTo>
                    <a:lnTo>
                      <a:pt x="31" y="36"/>
                    </a:lnTo>
                    <a:lnTo>
                      <a:pt x="25" y="45"/>
                    </a:lnTo>
                    <a:lnTo>
                      <a:pt x="18" y="54"/>
                    </a:lnTo>
                    <a:lnTo>
                      <a:pt x="13" y="58"/>
                    </a:lnTo>
                    <a:lnTo>
                      <a:pt x="9" y="61"/>
                    </a:lnTo>
                    <a:lnTo>
                      <a:pt x="4" y="63"/>
                    </a:lnTo>
                    <a:lnTo>
                      <a:pt x="0" y="6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1" name="Freeform 11486">
                <a:extLst>
                  <a:ext uri="{FF2B5EF4-FFF2-40B4-BE49-F238E27FC236}">
                    <a16:creationId xmlns:a16="http://schemas.microsoft.com/office/drawing/2014/main" id="{48CD84AD-77EE-4F36-A812-ACFFA2500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503"/>
                <a:ext cx="41" cy="35"/>
              </a:xfrm>
              <a:custGeom>
                <a:avLst/>
                <a:gdLst>
                  <a:gd name="T0" fmla="*/ 0 w 41"/>
                  <a:gd name="T1" fmla="*/ 35 h 35"/>
                  <a:gd name="T2" fmla="*/ 0 w 41"/>
                  <a:gd name="T3" fmla="*/ 35 h 35"/>
                  <a:gd name="T4" fmla="*/ 12 w 41"/>
                  <a:gd name="T5" fmla="*/ 30 h 35"/>
                  <a:gd name="T6" fmla="*/ 26 w 41"/>
                  <a:gd name="T7" fmla="*/ 24 h 35"/>
                  <a:gd name="T8" fmla="*/ 32 w 41"/>
                  <a:gd name="T9" fmla="*/ 20 h 35"/>
                  <a:gd name="T10" fmla="*/ 36 w 41"/>
                  <a:gd name="T11" fmla="*/ 14 h 35"/>
                  <a:gd name="T12" fmla="*/ 39 w 41"/>
                  <a:gd name="T13" fmla="*/ 8 h 35"/>
                  <a:gd name="T14" fmla="*/ 41 w 41"/>
                  <a:gd name="T15" fmla="*/ 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35">
                    <a:moveTo>
                      <a:pt x="0" y="35"/>
                    </a:moveTo>
                    <a:lnTo>
                      <a:pt x="0" y="35"/>
                    </a:lnTo>
                    <a:lnTo>
                      <a:pt x="12" y="30"/>
                    </a:lnTo>
                    <a:lnTo>
                      <a:pt x="26" y="24"/>
                    </a:lnTo>
                    <a:lnTo>
                      <a:pt x="32" y="20"/>
                    </a:lnTo>
                    <a:lnTo>
                      <a:pt x="36" y="14"/>
                    </a:lnTo>
                    <a:lnTo>
                      <a:pt x="39" y="8"/>
                    </a:lnTo>
                    <a:lnTo>
                      <a:pt x="4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2" name="Freeform 11487">
                <a:extLst>
                  <a:ext uri="{FF2B5EF4-FFF2-40B4-BE49-F238E27FC236}">
                    <a16:creationId xmlns:a16="http://schemas.microsoft.com/office/drawing/2014/main" id="{848E6450-BCEB-4DDA-9014-7283233D7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601"/>
                <a:ext cx="38" cy="6"/>
              </a:xfrm>
              <a:custGeom>
                <a:avLst/>
                <a:gdLst>
                  <a:gd name="T0" fmla="*/ 0 w 38"/>
                  <a:gd name="T1" fmla="*/ 3 h 6"/>
                  <a:gd name="T2" fmla="*/ 0 w 38"/>
                  <a:gd name="T3" fmla="*/ 3 h 6"/>
                  <a:gd name="T4" fmla="*/ 9 w 38"/>
                  <a:gd name="T5" fmla="*/ 6 h 6"/>
                  <a:gd name="T6" fmla="*/ 18 w 38"/>
                  <a:gd name="T7" fmla="*/ 6 h 6"/>
                  <a:gd name="T8" fmla="*/ 29 w 38"/>
                  <a:gd name="T9" fmla="*/ 4 h 6"/>
                  <a:gd name="T10" fmla="*/ 38 w 38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">
                    <a:moveTo>
                      <a:pt x="0" y="3"/>
                    </a:moveTo>
                    <a:lnTo>
                      <a:pt x="0" y="3"/>
                    </a:lnTo>
                    <a:lnTo>
                      <a:pt x="9" y="6"/>
                    </a:lnTo>
                    <a:lnTo>
                      <a:pt x="18" y="6"/>
                    </a:lnTo>
                    <a:lnTo>
                      <a:pt x="29" y="4"/>
                    </a:lnTo>
                    <a:lnTo>
                      <a:pt x="3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3" name="Freeform 11488">
                <a:extLst>
                  <a:ext uri="{FF2B5EF4-FFF2-40B4-BE49-F238E27FC236}">
                    <a16:creationId xmlns:a16="http://schemas.microsoft.com/office/drawing/2014/main" id="{3CE88805-4C78-4E0B-814C-DA9D21BA4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623"/>
                <a:ext cx="51" cy="9"/>
              </a:xfrm>
              <a:custGeom>
                <a:avLst/>
                <a:gdLst>
                  <a:gd name="T0" fmla="*/ 0 w 51"/>
                  <a:gd name="T1" fmla="*/ 0 h 9"/>
                  <a:gd name="T2" fmla="*/ 0 w 51"/>
                  <a:gd name="T3" fmla="*/ 0 h 9"/>
                  <a:gd name="T4" fmla="*/ 6 w 51"/>
                  <a:gd name="T5" fmla="*/ 3 h 9"/>
                  <a:gd name="T6" fmla="*/ 10 w 51"/>
                  <a:gd name="T7" fmla="*/ 6 h 9"/>
                  <a:gd name="T8" fmla="*/ 10 w 51"/>
                  <a:gd name="T9" fmla="*/ 6 h 9"/>
                  <a:gd name="T10" fmla="*/ 16 w 51"/>
                  <a:gd name="T11" fmla="*/ 9 h 9"/>
                  <a:gd name="T12" fmla="*/ 21 w 51"/>
                  <a:gd name="T13" fmla="*/ 9 h 9"/>
                  <a:gd name="T14" fmla="*/ 31 w 51"/>
                  <a:gd name="T15" fmla="*/ 9 h 9"/>
                  <a:gd name="T16" fmla="*/ 31 w 51"/>
                  <a:gd name="T17" fmla="*/ 9 h 9"/>
                  <a:gd name="T18" fmla="*/ 42 w 51"/>
                  <a:gd name="T19" fmla="*/ 8 h 9"/>
                  <a:gd name="T20" fmla="*/ 46 w 51"/>
                  <a:gd name="T21" fmla="*/ 6 h 9"/>
                  <a:gd name="T22" fmla="*/ 51 w 51"/>
                  <a:gd name="T23" fmla="*/ 3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1" h="9">
                    <a:moveTo>
                      <a:pt x="0" y="0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10" y="6"/>
                    </a:lnTo>
                    <a:lnTo>
                      <a:pt x="16" y="9"/>
                    </a:lnTo>
                    <a:lnTo>
                      <a:pt x="21" y="9"/>
                    </a:lnTo>
                    <a:lnTo>
                      <a:pt x="31" y="9"/>
                    </a:lnTo>
                    <a:lnTo>
                      <a:pt x="42" y="8"/>
                    </a:lnTo>
                    <a:lnTo>
                      <a:pt x="46" y="6"/>
                    </a:lnTo>
                    <a:lnTo>
                      <a:pt x="51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4" name="Freeform 11489">
                <a:extLst>
                  <a:ext uri="{FF2B5EF4-FFF2-40B4-BE49-F238E27FC236}">
                    <a16:creationId xmlns:a16="http://schemas.microsoft.com/office/drawing/2014/main" id="{FCE48842-2834-422C-A698-7A8AD294E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607"/>
                <a:ext cx="45" cy="28"/>
              </a:xfrm>
              <a:custGeom>
                <a:avLst/>
                <a:gdLst>
                  <a:gd name="T0" fmla="*/ 0 w 45"/>
                  <a:gd name="T1" fmla="*/ 28 h 28"/>
                  <a:gd name="T2" fmla="*/ 0 w 45"/>
                  <a:gd name="T3" fmla="*/ 28 h 28"/>
                  <a:gd name="T4" fmla="*/ 8 w 45"/>
                  <a:gd name="T5" fmla="*/ 27 h 28"/>
                  <a:gd name="T6" fmla="*/ 15 w 45"/>
                  <a:gd name="T7" fmla="*/ 24 h 28"/>
                  <a:gd name="T8" fmla="*/ 29 w 45"/>
                  <a:gd name="T9" fmla="*/ 15 h 28"/>
                  <a:gd name="T10" fmla="*/ 29 w 45"/>
                  <a:gd name="T11" fmla="*/ 15 h 28"/>
                  <a:gd name="T12" fmla="*/ 38 w 45"/>
                  <a:gd name="T13" fmla="*/ 7 h 28"/>
                  <a:gd name="T14" fmla="*/ 45 w 45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28">
                    <a:moveTo>
                      <a:pt x="0" y="28"/>
                    </a:moveTo>
                    <a:lnTo>
                      <a:pt x="0" y="28"/>
                    </a:lnTo>
                    <a:lnTo>
                      <a:pt x="8" y="27"/>
                    </a:lnTo>
                    <a:lnTo>
                      <a:pt x="15" y="24"/>
                    </a:lnTo>
                    <a:lnTo>
                      <a:pt x="29" y="15"/>
                    </a:lnTo>
                    <a:lnTo>
                      <a:pt x="38" y="7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5" name="Freeform 11490">
                <a:extLst>
                  <a:ext uri="{FF2B5EF4-FFF2-40B4-BE49-F238E27FC236}">
                    <a16:creationId xmlns:a16="http://schemas.microsoft.com/office/drawing/2014/main" id="{AD5157CC-7208-4E43-AF48-CF969B12B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683"/>
                <a:ext cx="33" cy="42"/>
              </a:xfrm>
              <a:custGeom>
                <a:avLst/>
                <a:gdLst>
                  <a:gd name="T0" fmla="*/ 0 w 33"/>
                  <a:gd name="T1" fmla="*/ 0 h 42"/>
                  <a:gd name="T2" fmla="*/ 0 w 33"/>
                  <a:gd name="T3" fmla="*/ 0 h 42"/>
                  <a:gd name="T4" fmla="*/ 0 w 33"/>
                  <a:gd name="T5" fmla="*/ 8 h 42"/>
                  <a:gd name="T6" fmla="*/ 2 w 33"/>
                  <a:gd name="T7" fmla="*/ 15 h 42"/>
                  <a:gd name="T8" fmla="*/ 5 w 33"/>
                  <a:gd name="T9" fmla="*/ 23 h 42"/>
                  <a:gd name="T10" fmla="*/ 8 w 33"/>
                  <a:gd name="T11" fmla="*/ 29 h 42"/>
                  <a:gd name="T12" fmla="*/ 12 w 33"/>
                  <a:gd name="T13" fmla="*/ 35 h 42"/>
                  <a:gd name="T14" fmla="*/ 18 w 33"/>
                  <a:gd name="T15" fmla="*/ 39 h 42"/>
                  <a:gd name="T16" fmla="*/ 26 w 33"/>
                  <a:gd name="T17" fmla="*/ 42 h 42"/>
                  <a:gd name="T18" fmla="*/ 33 w 33"/>
                  <a:gd name="T19" fmla="*/ 42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42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2" y="15"/>
                    </a:lnTo>
                    <a:lnTo>
                      <a:pt x="5" y="23"/>
                    </a:lnTo>
                    <a:lnTo>
                      <a:pt x="8" y="29"/>
                    </a:lnTo>
                    <a:lnTo>
                      <a:pt x="12" y="35"/>
                    </a:lnTo>
                    <a:lnTo>
                      <a:pt x="18" y="39"/>
                    </a:lnTo>
                    <a:lnTo>
                      <a:pt x="26" y="42"/>
                    </a:lnTo>
                    <a:lnTo>
                      <a:pt x="33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6" name="Freeform 11491">
                <a:extLst>
                  <a:ext uri="{FF2B5EF4-FFF2-40B4-BE49-F238E27FC236}">
                    <a16:creationId xmlns:a16="http://schemas.microsoft.com/office/drawing/2014/main" id="{A4C364A9-7DDF-4E5C-B800-38081F5F2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2716"/>
                <a:ext cx="57" cy="117"/>
              </a:xfrm>
              <a:custGeom>
                <a:avLst/>
                <a:gdLst>
                  <a:gd name="T0" fmla="*/ 57 w 57"/>
                  <a:gd name="T1" fmla="*/ 0 h 117"/>
                  <a:gd name="T2" fmla="*/ 57 w 57"/>
                  <a:gd name="T3" fmla="*/ 0 h 117"/>
                  <a:gd name="T4" fmla="*/ 55 w 57"/>
                  <a:gd name="T5" fmla="*/ 6 h 117"/>
                  <a:gd name="T6" fmla="*/ 51 w 57"/>
                  <a:gd name="T7" fmla="*/ 11 h 117"/>
                  <a:gd name="T8" fmla="*/ 46 w 57"/>
                  <a:gd name="T9" fmla="*/ 15 h 117"/>
                  <a:gd name="T10" fmla="*/ 42 w 57"/>
                  <a:gd name="T11" fmla="*/ 18 h 117"/>
                  <a:gd name="T12" fmla="*/ 31 w 57"/>
                  <a:gd name="T13" fmla="*/ 23 h 117"/>
                  <a:gd name="T14" fmla="*/ 21 w 57"/>
                  <a:gd name="T15" fmla="*/ 29 h 117"/>
                  <a:gd name="T16" fmla="*/ 21 w 57"/>
                  <a:gd name="T17" fmla="*/ 29 h 117"/>
                  <a:gd name="T18" fmla="*/ 13 w 57"/>
                  <a:gd name="T19" fmla="*/ 35 h 117"/>
                  <a:gd name="T20" fmla="*/ 9 w 57"/>
                  <a:gd name="T21" fmla="*/ 41 h 117"/>
                  <a:gd name="T22" fmla="*/ 4 w 57"/>
                  <a:gd name="T23" fmla="*/ 47 h 117"/>
                  <a:gd name="T24" fmla="*/ 1 w 57"/>
                  <a:gd name="T25" fmla="*/ 56 h 117"/>
                  <a:gd name="T26" fmla="*/ 1 w 57"/>
                  <a:gd name="T27" fmla="*/ 56 h 117"/>
                  <a:gd name="T28" fmla="*/ 0 w 57"/>
                  <a:gd name="T29" fmla="*/ 65 h 117"/>
                  <a:gd name="T30" fmla="*/ 0 w 57"/>
                  <a:gd name="T31" fmla="*/ 74 h 117"/>
                  <a:gd name="T32" fmla="*/ 3 w 57"/>
                  <a:gd name="T33" fmla="*/ 90 h 117"/>
                  <a:gd name="T34" fmla="*/ 3 w 57"/>
                  <a:gd name="T35" fmla="*/ 90 h 117"/>
                  <a:gd name="T36" fmla="*/ 3 w 57"/>
                  <a:gd name="T37" fmla="*/ 99 h 117"/>
                  <a:gd name="T38" fmla="*/ 4 w 57"/>
                  <a:gd name="T39" fmla="*/ 107 h 117"/>
                  <a:gd name="T40" fmla="*/ 4 w 57"/>
                  <a:gd name="T41" fmla="*/ 107 h 117"/>
                  <a:gd name="T42" fmla="*/ 6 w 57"/>
                  <a:gd name="T43" fmla="*/ 111 h 117"/>
                  <a:gd name="T44" fmla="*/ 7 w 57"/>
                  <a:gd name="T45" fmla="*/ 117 h 1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7" h="117">
                    <a:moveTo>
                      <a:pt x="57" y="0"/>
                    </a:moveTo>
                    <a:lnTo>
                      <a:pt x="57" y="0"/>
                    </a:lnTo>
                    <a:lnTo>
                      <a:pt x="55" y="6"/>
                    </a:lnTo>
                    <a:lnTo>
                      <a:pt x="51" y="11"/>
                    </a:lnTo>
                    <a:lnTo>
                      <a:pt x="46" y="15"/>
                    </a:lnTo>
                    <a:lnTo>
                      <a:pt x="42" y="18"/>
                    </a:lnTo>
                    <a:lnTo>
                      <a:pt x="31" y="23"/>
                    </a:lnTo>
                    <a:lnTo>
                      <a:pt x="21" y="29"/>
                    </a:lnTo>
                    <a:lnTo>
                      <a:pt x="13" y="35"/>
                    </a:lnTo>
                    <a:lnTo>
                      <a:pt x="9" y="41"/>
                    </a:lnTo>
                    <a:lnTo>
                      <a:pt x="4" y="47"/>
                    </a:lnTo>
                    <a:lnTo>
                      <a:pt x="1" y="56"/>
                    </a:lnTo>
                    <a:lnTo>
                      <a:pt x="0" y="65"/>
                    </a:lnTo>
                    <a:lnTo>
                      <a:pt x="0" y="74"/>
                    </a:lnTo>
                    <a:lnTo>
                      <a:pt x="3" y="90"/>
                    </a:lnTo>
                    <a:lnTo>
                      <a:pt x="3" y="99"/>
                    </a:lnTo>
                    <a:lnTo>
                      <a:pt x="4" y="107"/>
                    </a:lnTo>
                    <a:lnTo>
                      <a:pt x="6" y="111"/>
                    </a:lnTo>
                    <a:lnTo>
                      <a:pt x="7" y="11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7" name="Freeform 11492">
                <a:extLst>
                  <a:ext uri="{FF2B5EF4-FFF2-40B4-BE49-F238E27FC236}">
                    <a16:creationId xmlns:a16="http://schemas.microsoft.com/office/drawing/2014/main" id="{2AEB0A8E-9EEB-4F59-9E7E-CB9460536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794"/>
                <a:ext cx="42" cy="26"/>
              </a:xfrm>
              <a:custGeom>
                <a:avLst/>
                <a:gdLst>
                  <a:gd name="T0" fmla="*/ 0 w 42"/>
                  <a:gd name="T1" fmla="*/ 0 h 26"/>
                  <a:gd name="T2" fmla="*/ 0 w 42"/>
                  <a:gd name="T3" fmla="*/ 0 h 26"/>
                  <a:gd name="T4" fmla="*/ 6 w 42"/>
                  <a:gd name="T5" fmla="*/ 2 h 26"/>
                  <a:gd name="T6" fmla="*/ 12 w 42"/>
                  <a:gd name="T7" fmla="*/ 3 h 26"/>
                  <a:gd name="T8" fmla="*/ 18 w 42"/>
                  <a:gd name="T9" fmla="*/ 6 h 26"/>
                  <a:gd name="T10" fmla="*/ 23 w 42"/>
                  <a:gd name="T11" fmla="*/ 9 h 26"/>
                  <a:gd name="T12" fmla="*/ 42 w 42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6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2" y="3"/>
                    </a:lnTo>
                    <a:lnTo>
                      <a:pt x="18" y="6"/>
                    </a:lnTo>
                    <a:lnTo>
                      <a:pt x="23" y="9"/>
                    </a:lnTo>
                    <a:lnTo>
                      <a:pt x="42" y="2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8" name="Freeform 11493">
                <a:extLst>
                  <a:ext uri="{FF2B5EF4-FFF2-40B4-BE49-F238E27FC236}">
                    <a16:creationId xmlns:a16="http://schemas.microsoft.com/office/drawing/2014/main" id="{F23A005B-945D-4C08-82C7-4AB0FE1D1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740"/>
                <a:ext cx="15" cy="60"/>
              </a:xfrm>
              <a:custGeom>
                <a:avLst/>
                <a:gdLst>
                  <a:gd name="T0" fmla="*/ 0 w 15"/>
                  <a:gd name="T1" fmla="*/ 60 h 60"/>
                  <a:gd name="T2" fmla="*/ 0 w 15"/>
                  <a:gd name="T3" fmla="*/ 60 h 60"/>
                  <a:gd name="T4" fmla="*/ 5 w 15"/>
                  <a:gd name="T5" fmla="*/ 59 h 60"/>
                  <a:gd name="T6" fmla="*/ 8 w 15"/>
                  <a:gd name="T7" fmla="*/ 56 h 60"/>
                  <a:gd name="T8" fmla="*/ 11 w 15"/>
                  <a:gd name="T9" fmla="*/ 51 h 60"/>
                  <a:gd name="T10" fmla="*/ 12 w 15"/>
                  <a:gd name="T11" fmla="*/ 47 h 60"/>
                  <a:gd name="T12" fmla="*/ 14 w 15"/>
                  <a:gd name="T13" fmla="*/ 38 h 60"/>
                  <a:gd name="T14" fmla="*/ 15 w 15"/>
                  <a:gd name="T15" fmla="*/ 29 h 60"/>
                  <a:gd name="T16" fmla="*/ 15 w 15"/>
                  <a:gd name="T17" fmla="*/ 29 h 60"/>
                  <a:gd name="T18" fmla="*/ 15 w 15"/>
                  <a:gd name="T19" fmla="*/ 20 h 60"/>
                  <a:gd name="T20" fmla="*/ 14 w 15"/>
                  <a:gd name="T21" fmla="*/ 11 h 60"/>
                  <a:gd name="T22" fmla="*/ 14 w 15"/>
                  <a:gd name="T23" fmla="*/ 11 h 60"/>
                  <a:gd name="T24" fmla="*/ 12 w 15"/>
                  <a:gd name="T25" fmla="*/ 6 h 60"/>
                  <a:gd name="T26" fmla="*/ 12 w 15"/>
                  <a:gd name="T27" fmla="*/ 0 h 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" h="60">
                    <a:moveTo>
                      <a:pt x="0" y="60"/>
                    </a:moveTo>
                    <a:lnTo>
                      <a:pt x="0" y="60"/>
                    </a:lnTo>
                    <a:lnTo>
                      <a:pt x="5" y="59"/>
                    </a:lnTo>
                    <a:lnTo>
                      <a:pt x="8" y="56"/>
                    </a:lnTo>
                    <a:lnTo>
                      <a:pt x="11" y="51"/>
                    </a:lnTo>
                    <a:lnTo>
                      <a:pt x="12" y="47"/>
                    </a:lnTo>
                    <a:lnTo>
                      <a:pt x="14" y="38"/>
                    </a:lnTo>
                    <a:lnTo>
                      <a:pt x="15" y="29"/>
                    </a:lnTo>
                    <a:lnTo>
                      <a:pt x="15" y="20"/>
                    </a:lnTo>
                    <a:lnTo>
                      <a:pt x="14" y="11"/>
                    </a:lnTo>
                    <a:lnTo>
                      <a:pt x="12" y="6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9" name="Freeform 11494">
                <a:extLst>
                  <a:ext uri="{FF2B5EF4-FFF2-40B4-BE49-F238E27FC236}">
                    <a16:creationId xmlns:a16="http://schemas.microsoft.com/office/drawing/2014/main" id="{268556B6-BCD2-419A-8AE9-83FE70A4A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755"/>
                <a:ext cx="56" cy="8"/>
              </a:xfrm>
              <a:custGeom>
                <a:avLst/>
                <a:gdLst>
                  <a:gd name="T0" fmla="*/ 0 w 56"/>
                  <a:gd name="T1" fmla="*/ 6 h 8"/>
                  <a:gd name="T2" fmla="*/ 0 w 56"/>
                  <a:gd name="T3" fmla="*/ 6 h 8"/>
                  <a:gd name="T4" fmla="*/ 8 w 56"/>
                  <a:gd name="T5" fmla="*/ 8 h 8"/>
                  <a:gd name="T6" fmla="*/ 17 w 56"/>
                  <a:gd name="T7" fmla="*/ 8 h 8"/>
                  <a:gd name="T8" fmla="*/ 35 w 56"/>
                  <a:gd name="T9" fmla="*/ 6 h 8"/>
                  <a:gd name="T10" fmla="*/ 35 w 56"/>
                  <a:gd name="T11" fmla="*/ 6 h 8"/>
                  <a:gd name="T12" fmla="*/ 45 w 56"/>
                  <a:gd name="T13" fmla="*/ 5 h 8"/>
                  <a:gd name="T14" fmla="*/ 51 w 56"/>
                  <a:gd name="T15" fmla="*/ 2 h 8"/>
                  <a:gd name="T16" fmla="*/ 56 w 56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8">
                    <a:moveTo>
                      <a:pt x="0" y="6"/>
                    </a:moveTo>
                    <a:lnTo>
                      <a:pt x="0" y="6"/>
                    </a:lnTo>
                    <a:lnTo>
                      <a:pt x="8" y="8"/>
                    </a:lnTo>
                    <a:lnTo>
                      <a:pt x="17" y="8"/>
                    </a:lnTo>
                    <a:lnTo>
                      <a:pt x="35" y="6"/>
                    </a:lnTo>
                    <a:lnTo>
                      <a:pt x="45" y="5"/>
                    </a:lnTo>
                    <a:lnTo>
                      <a:pt x="51" y="2"/>
                    </a:lnTo>
                    <a:lnTo>
                      <a:pt x="5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0" name="Freeform 11495">
                <a:extLst>
                  <a:ext uri="{FF2B5EF4-FFF2-40B4-BE49-F238E27FC236}">
                    <a16:creationId xmlns:a16="http://schemas.microsoft.com/office/drawing/2014/main" id="{15194556-A984-4E9C-8DCA-350501364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763"/>
                <a:ext cx="36" cy="36"/>
              </a:xfrm>
              <a:custGeom>
                <a:avLst/>
                <a:gdLst>
                  <a:gd name="T0" fmla="*/ 0 w 36"/>
                  <a:gd name="T1" fmla="*/ 0 h 36"/>
                  <a:gd name="T2" fmla="*/ 0 w 36"/>
                  <a:gd name="T3" fmla="*/ 0 h 36"/>
                  <a:gd name="T4" fmla="*/ 4 w 36"/>
                  <a:gd name="T5" fmla="*/ 15 h 36"/>
                  <a:gd name="T6" fmla="*/ 7 w 36"/>
                  <a:gd name="T7" fmla="*/ 22 h 36"/>
                  <a:gd name="T8" fmla="*/ 13 w 36"/>
                  <a:gd name="T9" fmla="*/ 28 h 36"/>
                  <a:gd name="T10" fmla="*/ 13 w 36"/>
                  <a:gd name="T11" fmla="*/ 28 h 36"/>
                  <a:gd name="T12" fmla="*/ 25 w 36"/>
                  <a:gd name="T13" fmla="*/ 34 h 36"/>
                  <a:gd name="T14" fmla="*/ 31 w 36"/>
                  <a:gd name="T15" fmla="*/ 36 h 36"/>
                  <a:gd name="T16" fmla="*/ 34 w 36"/>
                  <a:gd name="T17" fmla="*/ 36 h 36"/>
                  <a:gd name="T18" fmla="*/ 36 w 36"/>
                  <a:gd name="T19" fmla="*/ 34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36">
                    <a:moveTo>
                      <a:pt x="0" y="0"/>
                    </a:moveTo>
                    <a:lnTo>
                      <a:pt x="0" y="0"/>
                    </a:lnTo>
                    <a:lnTo>
                      <a:pt x="4" y="15"/>
                    </a:lnTo>
                    <a:lnTo>
                      <a:pt x="7" y="22"/>
                    </a:lnTo>
                    <a:lnTo>
                      <a:pt x="13" y="28"/>
                    </a:lnTo>
                    <a:lnTo>
                      <a:pt x="25" y="34"/>
                    </a:lnTo>
                    <a:lnTo>
                      <a:pt x="31" y="36"/>
                    </a:lnTo>
                    <a:lnTo>
                      <a:pt x="34" y="36"/>
                    </a:lnTo>
                    <a:lnTo>
                      <a:pt x="36" y="3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1" name="Freeform 11496">
                <a:extLst>
                  <a:ext uri="{FF2B5EF4-FFF2-40B4-BE49-F238E27FC236}">
                    <a16:creationId xmlns:a16="http://schemas.microsoft.com/office/drawing/2014/main" id="{E3F8061A-F954-4596-BAB8-00506D180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787"/>
                <a:ext cx="20" cy="33"/>
              </a:xfrm>
              <a:custGeom>
                <a:avLst/>
                <a:gdLst>
                  <a:gd name="T0" fmla="*/ 20 w 20"/>
                  <a:gd name="T1" fmla="*/ 0 h 33"/>
                  <a:gd name="T2" fmla="*/ 20 w 20"/>
                  <a:gd name="T3" fmla="*/ 0 h 33"/>
                  <a:gd name="T4" fmla="*/ 12 w 20"/>
                  <a:gd name="T5" fmla="*/ 6 h 33"/>
                  <a:gd name="T6" fmla="*/ 8 w 20"/>
                  <a:gd name="T7" fmla="*/ 15 h 33"/>
                  <a:gd name="T8" fmla="*/ 3 w 20"/>
                  <a:gd name="T9" fmla="*/ 24 h 33"/>
                  <a:gd name="T10" fmla="*/ 0 w 20"/>
                  <a:gd name="T11" fmla="*/ 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3">
                    <a:moveTo>
                      <a:pt x="20" y="0"/>
                    </a:moveTo>
                    <a:lnTo>
                      <a:pt x="20" y="0"/>
                    </a:lnTo>
                    <a:lnTo>
                      <a:pt x="12" y="6"/>
                    </a:lnTo>
                    <a:lnTo>
                      <a:pt x="8" y="15"/>
                    </a:lnTo>
                    <a:lnTo>
                      <a:pt x="3" y="24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2" name="Freeform 11497">
                <a:extLst>
                  <a:ext uri="{FF2B5EF4-FFF2-40B4-BE49-F238E27FC236}">
                    <a16:creationId xmlns:a16="http://schemas.microsoft.com/office/drawing/2014/main" id="{27FE4824-FD68-4583-B6B5-7E920B5D2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686"/>
                <a:ext cx="46" cy="38"/>
              </a:xfrm>
              <a:custGeom>
                <a:avLst/>
                <a:gdLst>
                  <a:gd name="T0" fmla="*/ 0 w 46"/>
                  <a:gd name="T1" fmla="*/ 0 h 38"/>
                  <a:gd name="T2" fmla="*/ 0 w 46"/>
                  <a:gd name="T3" fmla="*/ 0 h 38"/>
                  <a:gd name="T4" fmla="*/ 10 w 46"/>
                  <a:gd name="T5" fmla="*/ 14 h 38"/>
                  <a:gd name="T6" fmla="*/ 21 w 46"/>
                  <a:gd name="T7" fmla="*/ 26 h 38"/>
                  <a:gd name="T8" fmla="*/ 21 w 46"/>
                  <a:gd name="T9" fmla="*/ 26 h 38"/>
                  <a:gd name="T10" fmla="*/ 27 w 46"/>
                  <a:gd name="T11" fmla="*/ 30 h 38"/>
                  <a:gd name="T12" fmla="*/ 33 w 46"/>
                  <a:gd name="T13" fmla="*/ 35 h 38"/>
                  <a:gd name="T14" fmla="*/ 40 w 46"/>
                  <a:gd name="T15" fmla="*/ 38 h 38"/>
                  <a:gd name="T16" fmla="*/ 43 w 46"/>
                  <a:gd name="T17" fmla="*/ 38 h 38"/>
                  <a:gd name="T18" fmla="*/ 46 w 46"/>
                  <a:gd name="T19" fmla="*/ 38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38">
                    <a:moveTo>
                      <a:pt x="0" y="0"/>
                    </a:moveTo>
                    <a:lnTo>
                      <a:pt x="0" y="0"/>
                    </a:lnTo>
                    <a:lnTo>
                      <a:pt x="10" y="14"/>
                    </a:lnTo>
                    <a:lnTo>
                      <a:pt x="21" y="26"/>
                    </a:lnTo>
                    <a:lnTo>
                      <a:pt x="27" y="30"/>
                    </a:lnTo>
                    <a:lnTo>
                      <a:pt x="33" y="35"/>
                    </a:lnTo>
                    <a:lnTo>
                      <a:pt x="40" y="38"/>
                    </a:lnTo>
                    <a:lnTo>
                      <a:pt x="43" y="38"/>
                    </a:lnTo>
                    <a:lnTo>
                      <a:pt x="46" y="3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3" name="Freeform 11498">
                <a:extLst>
                  <a:ext uri="{FF2B5EF4-FFF2-40B4-BE49-F238E27FC236}">
                    <a16:creationId xmlns:a16="http://schemas.microsoft.com/office/drawing/2014/main" id="{C1CA5C20-610F-42F9-B9D8-EBB1C3924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703"/>
                <a:ext cx="11" cy="52"/>
              </a:xfrm>
              <a:custGeom>
                <a:avLst/>
                <a:gdLst>
                  <a:gd name="T0" fmla="*/ 11 w 11"/>
                  <a:gd name="T1" fmla="*/ 0 h 52"/>
                  <a:gd name="T2" fmla="*/ 11 w 11"/>
                  <a:gd name="T3" fmla="*/ 0 h 52"/>
                  <a:gd name="T4" fmla="*/ 5 w 11"/>
                  <a:gd name="T5" fmla="*/ 12 h 52"/>
                  <a:gd name="T6" fmla="*/ 0 w 11"/>
                  <a:gd name="T7" fmla="*/ 25 h 52"/>
                  <a:gd name="T8" fmla="*/ 0 w 11"/>
                  <a:gd name="T9" fmla="*/ 39 h 52"/>
                  <a:gd name="T10" fmla="*/ 0 w 11"/>
                  <a:gd name="T11" fmla="*/ 46 h 52"/>
                  <a:gd name="T12" fmla="*/ 2 w 11"/>
                  <a:gd name="T13" fmla="*/ 52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2">
                    <a:moveTo>
                      <a:pt x="11" y="0"/>
                    </a:moveTo>
                    <a:lnTo>
                      <a:pt x="11" y="0"/>
                    </a:lnTo>
                    <a:lnTo>
                      <a:pt x="5" y="12"/>
                    </a:lnTo>
                    <a:lnTo>
                      <a:pt x="0" y="25"/>
                    </a:lnTo>
                    <a:lnTo>
                      <a:pt x="0" y="39"/>
                    </a:lnTo>
                    <a:lnTo>
                      <a:pt x="0" y="46"/>
                    </a:lnTo>
                    <a:lnTo>
                      <a:pt x="2" y="5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4" name="Freeform 11499">
                <a:extLst>
                  <a:ext uri="{FF2B5EF4-FFF2-40B4-BE49-F238E27FC236}">
                    <a16:creationId xmlns:a16="http://schemas.microsoft.com/office/drawing/2014/main" id="{3FC35799-479C-4C6B-9BAA-EC41C7610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707"/>
                <a:ext cx="83" cy="24"/>
              </a:xfrm>
              <a:custGeom>
                <a:avLst/>
                <a:gdLst>
                  <a:gd name="T0" fmla="*/ 0 w 83"/>
                  <a:gd name="T1" fmla="*/ 0 h 24"/>
                  <a:gd name="T2" fmla="*/ 0 w 83"/>
                  <a:gd name="T3" fmla="*/ 0 h 24"/>
                  <a:gd name="T4" fmla="*/ 18 w 83"/>
                  <a:gd name="T5" fmla="*/ 2 h 24"/>
                  <a:gd name="T6" fmla="*/ 27 w 83"/>
                  <a:gd name="T7" fmla="*/ 3 h 24"/>
                  <a:gd name="T8" fmla="*/ 36 w 83"/>
                  <a:gd name="T9" fmla="*/ 6 h 24"/>
                  <a:gd name="T10" fmla="*/ 36 w 83"/>
                  <a:gd name="T11" fmla="*/ 6 h 24"/>
                  <a:gd name="T12" fmla="*/ 42 w 83"/>
                  <a:gd name="T13" fmla="*/ 11 h 24"/>
                  <a:gd name="T14" fmla="*/ 48 w 83"/>
                  <a:gd name="T15" fmla="*/ 15 h 24"/>
                  <a:gd name="T16" fmla="*/ 48 w 83"/>
                  <a:gd name="T17" fmla="*/ 15 h 24"/>
                  <a:gd name="T18" fmla="*/ 50 w 83"/>
                  <a:gd name="T19" fmla="*/ 20 h 24"/>
                  <a:gd name="T20" fmla="*/ 51 w 83"/>
                  <a:gd name="T21" fmla="*/ 24 h 24"/>
                  <a:gd name="T22" fmla="*/ 51 w 83"/>
                  <a:gd name="T23" fmla="*/ 24 h 24"/>
                  <a:gd name="T24" fmla="*/ 60 w 83"/>
                  <a:gd name="T25" fmla="*/ 20 h 24"/>
                  <a:gd name="T26" fmla="*/ 71 w 83"/>
                  <a:gd name="T27" fmla="*/ 17 h 24"/>
                  <a:gd name="T28" fmla="*/ 71 w 83"/>
                  <a:gd name="T29" fmla="*/ 17 h 24"/>
                  <a:gd name="T30" fmla="*/ 77 w 83"/>
                  <a:gd name="T31" fmla="*/ 15 h 24"/>
                  <a:gd name="T32" fmla="*/ 83 w 83"/>
                  <a:gd name="T33" fmla="*/ 15 h 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3" h="24">
                    <a:moveTo>
                      <a:pt x="0" y="0"/>
                    </a:moveTo>
                    <a:lnTo>
                      <a:pt x="0" y="0"/>
                    </a:lnTo>
                    <a:lnTo>
                      <a:pt x="18" y="2"/>
                    </a:lnTo>
                    <a:lnTo>
                      <a:pt x="27" y="3"/>
                    </a:lnTo>
                    <a:lnTo>
                      <a:pt x="36" y="6"/>
                    </a:lnTo>
                    <a:lnTo>
                      <a:pt x="42" y="11"/>
                    </a:lnTo>
                    <a:lnTo>
                      <a:pt x="48" y="15"/>
                    </a:lnTo>
                    <a:lnTo>
                      <a:pt x="50" y="20"/>
                    </a:lnTo>
                    <a:lnTo>
                      <a:pt x="51" y="24"/>
                    </a:lnTo>
                    <a:lnTo>
                      <a:pt x="60" y="20"/>
                    </a:lnTo>
                    <a:lnTo>
                      <a:pt x="71" y="17"/>
                    </a:lnTo>
                    <a:lnTo>
                      <a:pt x="77" y="15"/>
                    </a:lnTo>
                    <a:lnTo>
                      <a:pt x="83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5" name="Freeform 11500">
                <a:extLst>
                  <a:ext uri="{FF2B5EF4-FFF2-40B4-BE49-F238E27FC236}">
                    <a16:creationId xmlns:a16="http://schemas.microsoft.com/office/drawing/2014/main" id="{F6198EC1-9C5E-4535-9FE8-ADD3397D2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685"/>
                <a:ext cx="6" cy="34"/>
              </a:xfrm>
              <a:custGeom>
                <a:avLst/>
                <a:gdLst>
                  <a:gd name="T0" fmla="*/ 0 w 6"/>
                  <a:gd name="T1" fmla="*/ 34 h 34"/>
                  <a:gd name="T2" fmla="*/ 0 w 6"/>
                  <a:gd name="T3" fmla="*/ 34 h 34"/>
                  <a:gd name="T4" fmla="*/ 0 w 6"/>
                  <a:gd name="T5" fmla="*/ 28 h 34"/>
                  <a:gd name="T6" fmla="*/ 0 w 6"/>
                  <a:gd name="T7" fmla="*/ 24 h 34"/>
                  <a:gd name="T8" fmla="*/ 2 w 6"/>
                  <a:gd name="T9" fmla="*/ 13 h 34"/>
                  <a:gd name="T10" fmla="*/ 2 w 6"/>
                  <a:gd name="T11" fmla="*/ 13 h 34"/>
                  <a:gd name="T12" fmla="*/ 3 w 6"/>
                  <a:gd name="T13" fmla="*/ 6 h 34"/>
                  <a:gd name="T14" fmla="*/ 3 w 6"/>
                  <a:gd name="T15" fmla="*/ 3 h 34"/>
                  <a:gd name="T16" fmla="*/ 6 w 6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34">
                    <a:moveTo>
                      <a:pt x="0" y="34"/>
                    </a:moveTo>
                    <a:lnTo>
                      <a:pt x="0" y="34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2" y="13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6" name="Freeform 11501">
                <a:extLst>
                  <a:ext uri="{FF2B5EF4-FFF2-40B4-BE49-F238E27FC236}">
                    <a16:creationId xmlns:a16="http://schemas.microsoft.com/office/drawing/2014/main" id="{99C7C738-BD2D-41F9-BCE0-75E017817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655"/>
                <a:ext cx="12" cy="52"/>
              </a:xfrm>
              <a:custGeom>
                <a:avLst/>
                <a:gdLst>
                  <a:gd name="T0" fmla="*/ 6 w 12"/>
                  <a:gd name="T1" fmla="*/ 52 h 52"/>
                  <a:gd name="T2" fmla="*/ 6 w 12"/>
                  <a:gd name="T3" fmla="*/ 52 h 52"/>
                  <a:gd name="T4" fmla="*/ 4 w 12"/>
                  <a:gd name="T5" fmla="*/ 51 h 52"/>
                  <a:gd name="T6" fmla="*/ 3 w 12"/>
                  <a:gd name="T7" fmla="*/ 51 h 52"/>
                  <a:gd name="T8" fmla="*/ 1 w 12"/>
                  <a:gd name="T9" fmla="*/ 45 h 52"/>
                  <a:gd name="T10" fmla="*/ 0 w 12"/>
                  <a:gd name="T11" fmla="*/ 37 h 52"/>
                  <a:gd name="T12" fmla="*/ 1 w 12"/>
                  <a:gd name="T13" fmla="*/ 28 h 52"/>
                  <a:gd name="T14" fmla="*/ 6 w 12"/>
                  <a:gd name="T15" fmla="*/ 10 h 52"/>
                  <a:gd name="T16" fmla="*/ 7 w 12"/>
                  <a:gd name="T17" fmla="*/ 4 h 52"/>
                  <a:gd name="T18" fmla="*/ 12 w 12"/>
                  <a:gd name="T19" fmla="*/ 0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52">
                    <a:moveTo>
                      <a:pt x="6" y="52"/>
                    </a:moveTo>
                    <a:lnTo>
                      <a:pt x="6" y="52"/>
                    </a:lnTo>
                    <a:lnTo>
                      <a:pt x="4" y="51"/>
                    </a:lnTo>
                    <a:lnTo>
                      <a:pt x="3" y="51"/>
                    </a:lnTo>
                    <a:lnTo>
                      <a:pt x="1" y="45"/>
                    </a:lnTo>
                    <a:lnTo>
                      <a:pt x="0" y="37"/>
                    </a:lnTo>
                    <a:lnTo>
                      <a:pt x="1" y="28"/>
                    </a:lnTo>
                    <a:lnTo>
                      <a:pt x="6" y="10"/>
                    </a:lnTo>
                    <a:lnTo>
                      <a:pt x="7" y="4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7" name="Freeform 11502">
                <a:extLst>
                  <a:ext uri="{FF2B5EF4-FFF2-40B4-BE49-F238E27FC236}">
                    <a16:creationId xmlns:a16="http://schemas.microsoft.com/office/drawing/2014/main" id="{DB8C6ADE-E653-439C-9F1A-2D7305342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631"/>
                <a:ext cx="38" cy="45"/>
              </a:xfrm>
              <a:custGeom>
                <a:avLst/>
                <a:gdLst>
                  <a:gd name="T0" fmla="*/ 0 w 38"/>
                  <a:gd name="T1" fmla="*/ 0 h 45"/>
                  <a:gd name="T2" fmla="*/ 0 w 38"/>
                  <a:gd name="T3" fmla="*/ 0 h 45"/>
                  <a:gd name="T4" fmla="*/ 0 w 38"/>
                  <a:gd name="T5" fmla="*/ 4 h 45"/>
                  <a:gd name="T6" fmla="*/ 2 w 38"/>
                  <a:gd name="T7" fmla="*/ 9 h 45"/>
                  <a:gd name="T8" fmla="*/ 6 w 38"/>
                  <a:gd name="T9" fmla="*/ 18 h 45"/>
                  <a:gd name="T10" fmla="*/ 12 w 38"/>
                  <a:gd name="T11" fmla="*/ 25 h 45"/>
                  <a:gd name="T12" fmla="*/ 18 w 38"/>
                  <a:gd name="T13" fmla="*/ 31 h 45"/>
                  <a:gd name="T14" fmla="*/ 18 w 38"/>
                  <a:gd name="T15" fmla="*/ 31 h 45"/>
                  <a:gd name="T16" fmla="*/ 27 w 38"/>
                  <a:gd name="T17" fmla="*/ 39 h 45"/>
                  <a:gd name="T18" fmla="*/ 32 w 38"/>
                  <a:gd name="T19" fmla="*/ 43 h 45"/>
                  <a:gd name="T20" fmla="*/ 38 w 38"/>
                  <a:gd name="T21" fmla="*/ 4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45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9"/>
                    </a:lnTo>
                    <a:lnTo>
                      <a:pt x="6" y="18"/>
                    </a:lnTo>
                    <a:lnTo>
                      <a:pt x="12" y="25"/>
                    </a:lnTo>
                    <a:lnTo>
                      <a:pt x="18" y="31"/>
                    </a:lnTo>
                    <a:lnTo>
                      <a:pt x="27" y="39"/>
                    </a:lnTo>
                    <a:lnTo>
                      <a:pt x="32" y="43"/>
                    </a:lnTo>
                    <a:lnTo>
                      <a:pt x="38" y="4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8" name="Freeform 11503">
                <a:extLst>
                  <a:ext uri="{FF2B5EF4-FFF2-40B4-BE49-F238E27FC236}">
                    <a16:creationId xmlns:a16="http://schemas.microsoft.com/office/drawing/2014/main" id="{5F6429F5-3252-40AB-ABF8-09DFE2631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653"/>
                <a:ext cx="126" cy="36"/>
              </a:xfrm>
              <a:custGeom>
                <a:avLst/>
                <a:gdLst>
                  <a:gd name="T0" fmla="*/ 0 w 126"/>
                  <a:gd name="T1" fmla="*/ 30 h 36"/>
                  <a:gd name="T2" fmla="*/ 0 w 126"/>
                  <a:gd name="T3" fmla="*/ 30 h 36"/>
                  <a:gd name="T4" fmla="*/ 9 w 126"/>
                  <a:gd name="T5" fmla="*/ 32 h 36"/>
                  <a:gd name="T6" fmla="*/ 14 w 126"/>
                  <a:gd name="T7" fmla="*/ 33 h 36"/>
                  <a:gd name="T8" fmla="*/ 18 w 126"/>
                  <a:gd name="T9" fmla="*/ 36 h 36"/>
                  <a:gd name="T10" fmla="*/ 18 w 126"/>
                  <a:gd name="T11" fmla="*/ 36 h 36"/>
                  <a:gd name="T12" fmla="*/ 21 w 126"/>
                  <a:gd name="T13" fmla="*/ 33 h 36"/>
                  <a:gd name="T14" fmla="*/ 26 w 126"/>
                  <a:gd name="T15" fmla="*/ 32 h 36"/>
                  <a:gd name="T16" fmla="*/ 38 w 126"/>
                  <a:gd name="T17" fmla="*/ 27 h 36"/>
                  <a:gd name="T18" fmla="*/ 45 w 126"/>
                  <a:gd name="T19" fmla="*/ 27 h 36"/>
                  <a:gd name="T20" fmla="*/ 51 w 126"/>
                  <a:gd name="T21" fmla="*/ 27 h 36"/>
                  <a:gd name="T22" fmla="*/ 56 w 126"/>
                  <a:gd name="T23" fmla="*/ 29 h 36"/>
                  <a:gd name="T24" fmla="*/ 59 w 126"/>
                  <a:gd name="T25" fmla="*/ 32 h 36"/>
                  <a:gd name="T26" fmla="*/ 59 w 126"/>
                  <a:gd name="T27" fmla="*/ 32 h 36"/>
                  <a:gd name="T28" fmla="*/ 65 w 126"/>
                  <a:gd name="T29" fmla="*/ 26 h 36"/>
                  <a:gd name="T30" fmla="*/ 66 w 126"/>
                  <a:gd name="T31" fmla="*/ 23 h 36"/>
                  <a:gd name="T32" fmla="*/ 71 w 126"/>
                  <a:gd name="T33" fmla="*/ 20 h 36"/>
                  <a:gd name="T34" fmla="*/ 71 w 126"/>
                  <a:gd name="T35" fmla="*/ 20 h 36"/>
                  <a:gd name="T36" fmla="*/ 84 w 126"/>
                  <a:gd name="T37" fmla="*/ 15 h 36"/>
                  <a:gd name="T38" fmla="*/ 98 w 126"/>
                  <a:gd name="T39" fmla="*/ 11 h 36"/>
                  <a:gd name="T40" fmla="*/ 98 w 126"/>
                  <a:gd name="T41" fmla="*/ 11 h 36"/>
                  <a:gd name="T42" fmla="*/ 114 w 126"/>
                  <a:gd name="T43" fmla="*/ 9 h 36"/>
                  <a:gd name="T44" fmla="*/ 123 w 126"/>
                  <a:gd name="T45" fmla="*/ 5 h 36"/>
                  <a:gd name="T46" fmla="*/ 126 w 126"/>
                  <a:gd name="T47" fmla="*/ 3 h 36"/>
                  <a:gd name="T48" fmla="*/ 126 w 126"/>
                  <a:gd name="T49" fmla="*/ 0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26" h="36">
                    <a:moveTo>
                      <a:pt x="0" y="30"/>
                    </a:moveTo>
                    <a:lnTo>
                      <a:pt x="0" y="30"/>
                    </a:lnTo>
                    <a:lnTo>
                      <a:pt x="9" y="32"/>
                    </a:lnTo>
                    <a:lnTo>
                      <a:pt x="14" y="33"/>
                    </a:lnTo>
                    <a:lnTo>
                      <a:pt x="18" y="36"/>
                    </a:lnTo>
                    <a:lnTo>
                      <a:pt x="21" y="33"/>
                    </a:lnTo>
                    <a:lnTo>
                      <a:pt x="26" y="32"/>
                    </a:lnTo>
                    <a:lnTo>
                      <a:pt x="38" y="27"/>
                    </a:lnTo>
                    <a:lnTo>
                      <a:pt x="45" y="27"/>
                    </a:lnTo>
                    <a:lnTo>
                      <a:pt x="51" y="27"/>
                    </a:lnTo>
                    <a:lnTo>
                      <a:pt x="56" y="29"/>
                    </a:lnTo>
                    <a:lnTo>
                      <a:pt x="59" y="32"/>
                    </a:lnTo>
                    <a:lnTo>
                      <a:pt x="65" y="26"/>
                    </a:lnTo>
                    <a:lnTo>
                      <a:pt x="66" y="23"/>
                    </a:lnTo>
                    <a:lnTo>
                      <a:pt x="71" y="20"/>
                    </a:lnTo>
                    <a:lnTo>
                      <a:pt x="84" y="15"/>
                    </a:lnTo>
                    <a:lnTo>
                      <a:pt x="98" y="11"/>
                    </a:lnTo>
                    <a:lnTo>
                      <a:pt x="114" y="9"/>
                    </a:lnTo>
                    <a:lnTo>
                      <a:pt x="123" y="5"/>
                    </a:lnTo>
                    <a:lnTo>
                      <a:pt x="126" y="3"/>
                    </a:lnTo>
                    <a:lnTo>
                      <a:pt x="12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9" name="Freeform 11504">
                <a:extLst>
                  <a:ext uri="{FF2B5EF4-FFF2-40B4-BE49-F238E27FC236}">
                    <a16:creationId xmlns:a16="http://schemas.microsoft.com/office/drawing/2014/main" id="{6474F0A6-2CEC-4577-AF93-C576E6D0D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668"/>
                <a:ext cx="13" cy="54"/>
              </a:xfrm>
              <a:custGeom>
                <a:avLst/>
                <a:gdLst>
                  <a:gd name="T0" fmla="*/ 0 w 13"/>
                  <a:gd name="T1" fmla="*/ 0 h 54"/>
                  <a:gd name="T2" fmla="*/ 0 w 13"/>
                  <a:gd name="T3" fmla="*/ 0 h 54"/>
                  <a:gd name="T4" fmla="*/ 6 w 13"/>
                  <a:gd name="T5" fmla="*/ 17 h 54"/>
                  <a:gd name="T6" fmla="*/ 12 w 13"/>
                  <a:gd name="T7" fmla="*/ 33 h 54"/>
                  <a:gd name="T8" fmla="*/ 12 w 13"/>
                  <a:gd name="T9" fmla="*/ 33 h 54"/>
                  <a:gd name="T10" fmla="*/ 13 w 13"/>
                  <a:gd name="T11" fmla="*/ 39 h 54"/>
                  <a:gd name="T12" fmla="*/ 13 w 13"/>
                  <a:gd name="T13" fmla="*/ 47 h 54"/>
                  <a:gd name="T14" fmla="*/ 13 w 13"/>
                  <a:gd name="T15" fmla="*/ 47 h 54"/>
                  <a:gd name="T16" fmla="*/ 13 w 13"/>
                  <a:gd name="T17" fmla="*/ 50 h 54"/>
                  <a:gd name="T18" fmla="*/ 13 w 13"/>
                  <a:gd name="T19" fmla="*/ 54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54">
                    <a:moveTo>
                      <a:pt x="0" y="0"/>
                    </a:moveTo>
                    <a:lnTo>
                      <a:pt x="0" y="0"/>
                    </a:lnTo>
                    <a:lnTo>
                      <a:pt x="6" y="17"/>
                    </a:lnTo>
                    <a:lnTo>
                      <a:pt x="12" y="33"/>
                    </a:lnTo>
                    <a:lnTo>
                      <a:pt x="13" y="39"/>
                    </a:lnTo>
                    <a:lnTo>
                      <a:pt x="13" y="47"/>
                    </a:lnTo>
                    <a:lnTo>
                      <a:pt x="13" y="50"/>
                    </a:lnTo>
                    <a:lnTo>
                      <a:pt x="13" y="5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0" name="Freeform 11505">
                <a:extLst>
                  <a:ext uri="{FF2B5EF4-FFF2-40B4-BE49-F238E27FC236}">
                    <a16:creationId xmlns:a16="http://schemas.microsoft.com/office/drawing/2014/main" id="{38F740DB-53DD-4367-AC07-A756720C1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2644"/>
                <a:ext cx="66" cy="54"/>
              </a:xfrm>
              <a:custGeom>
                <a:avLst/>
                <a:gdLst>
                  <a:gd name="T0" fmla="*/ 0 w 66"/>
                  <a:gd name="T1" fmla="*/ 54 h 54"/>
                  <a:gd name="T2" fmla="*/ 0 w 66"/>
                  <a:gd name="T3" fmla="*/ 54 h 54"/>
                  <a:gd name="T4" fmla="*/ 5 w 66"/>
                  <a:gd name="T5" fmla="*/ 54 h 54"/>
                  <a:gd name="T6" fmla="*/ 9 w 66"/>
                  <a:gd name="T7" fmla="*/ 53 h 54"/>
                  <a:gd name="T8" fmla="*/ 17 w 66"/>
                  <a:gd name="T9" fmla="*/ 47 h 54"/>
                  <a:gd name="T10" fmla="*/ 23 w 66"/>
                  <a:gd name="T11" fmla="*/ 39 h 54"/>
                  <a:gd name="T12" fmla="*/ 27 w 66"/>
                  <a:gd name="T13" fmla="*/ 33 h 54"/>
                  <a:gd name="T14" fmla="*/ 27 w 66"/>
                  <a:gd name="T15" fmla="*/ 33 h 54"/>
                  <a:gd name="T16" fmla="*/ 32 w 66"/>
                  <a:gd name="T17" fmla="*/ 21 h 54"/>
                  <a:gd name="T18" fmla="*/ 33 w 66"/>
                  <a:gd name="T19" fmla="*/ 9 h 54"/>
                  <a:gd name="T20" fmla="*/ 33 w 66"/>
                  <a:gd name="T21" fmla="*/ 9 h 54"/>
                  <a:gd name="T22" fmla="*/ 36 w 66"/>
                  <a:gd name="T23" fmla="*/ 12 h 54"/>
                  <a:gd name="T24" fmla="*/ 41 w 66"/>
                  <a:gd name="T25" fmla="*/ 14 h 54"/>
                  <a:gd name="T26" fmla="*/ 47 w 66"/>
                  <a:gd name="T27" fmla="*/ 14 h 54"/>
                  <a:gd name="T28" fmla="*/ 51 w 66"/>
                  <a:gd name="T29" fmla="*/ 12 h 54"/>
                  <a:gd name="T30" fmla="*/ 57 w 66"/>
                  <a:gd name="T31" fmla="*/ 11 h 54"/>
                  <a:gd name="T32" fmla="*/ 62 w 66"/>
                  <a:gd name="T33" fmla="*/ 8 h 54"/>
                  <a:gd name="T34" fmla="*/ 65 w 66"/>
                  <a:gd name="T35" fmla="*/ 3 h 54"/>
                  <a:gd name="T36" fmla="*/ 66 w 66"/>
                  <a:gd name="T37" fmla="*/ 0 h 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6" h="54">
                    <a:moveTo>
                      <a:pt x="0" y="54"/>
                    </a:moveTo>
                    <a:lnTo>
                      <a:pt x="0" y="54"/>
                    </a:lnTo>
                    <a:lnTo>
                      <a:pt x="5" y="54"/>
                    </a:lnTo>
                    <a:lnTo>
                      <a:pt x="9" y="53"/>
                    </a:lnTo>
                    <a:lnTo>
                      <a:pt x="17" y="47"/>
                    </a:lnTo>
                    <a:lnTo>
                      <a:pt x="23" y="39"/>
                    </a:lnTo>
                    <a:lnTo>
                      <a:pt x="27" y="33"/>
                    </a:lnTo>
                    <a:lnTo>
                      <a:pt x="32" y="21"/>
                    </a:lnTo>
                    <a:lnTo>
                      <a:pt x="33" y="9"/>
                    </a:lnTo>
                    <a:lnTo>
                      <a:pt x="36" y="12"/>
                    </a:lnTo>
                    <a:lnTo>
                      <a:pt x="41" y="14"/>
                    </a:lnTo>
                    <a:lnTo>
                      <a:pt x="47" y="14"/>
                    </a:lnTo>
                    <a:lnTo>
                      <a:pt x="51" y="12"/>
                    </a:lnTo>
                    <a:lnTo>
                      <a:pt x="57" y="11"/>
                    </a:lnTo>
                    <a:lnTo>
                      <a:pt x="62" y="8"/>
                    </a:lnTo>
                    <a:lnTo>
                      <a:pt x="65" y="3"/>
                    </a:lnTo>
                    <a:lnTo>
                      <a:pt x="6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6884" name="Freeform 11507">
              <a:extLst>
                <a:ext uri="{FF2B5EF4-FFF2-40B4-BE49-F238E27FC236}">
                  <a16:creationId xmlns:a16="http://schemas.microsoft.com/office/drawing/2014/main" id="{B7387D61-55C8-4AA3-8A76-DB5ABC81F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644"/>
              <a:ext cx="82" cy="48"/>
            </a:xfrm>
            <a:custGeom>
              <a:avLst/>
              <a:gdLst>
                <a:gd name="T0" fmla="*/ 0 w 82"/>
                <a:gd name="T1" fmla="*/ 0 h 48"/>
                <a:gd name="T2" fmla="*/ 0 w 82"/>
                <a:gd name="T3" fmla="*/ 0 h 48"/>
                <a:gd name="T4" fmla="*/ 6 w 82"/>
                <a:gd name="T5" fmla="*/ 5 h 48"/>
                <a:gd name="T6" fmla="*/ 12 w 82"/>
                <a:gd name="T7" fmla="*/ 9 h 48"/>
                <a:gd name="T8" fmla="*/ 25 w 82"/>
                <a:gd name="T9" fmla="*/ 14 h 48"/>
                <a:gd name="T10" fmla="*/ 40 w 82"/>
                <a:gd name="T11" fmla="*/ 18 h 48"/>
                <a:gd name="T12" fmla="*/ 46 w 82"/>
                <a:gd name="T13" fmla="*/ 21 h 48"/>
                <a:gd name="T14" fmla="*/ 52 w 82"/>
                <a:gd name="T15" fmla="*/ 26 h 48"/>
                <a:gd name="T16" fmla="*/ 52 w 82"/>
                <a:gd name="T17" fmla="*/ 26 h 48"/>
                <a:gd name="T18" fmla="*/ 67 w 82"/>
                <a:gd name="T19" fmla="*/ 38 h 48"/>
                <a:gd name="T20" fmla="*/ 75 w 82"/>
                <a:gd name="T21" fmla="*/ 44 h 48"/>
                <a:gd name="T22" fmla="*/ 82 w 82"/>
                <a:gd name="T23" fmla="*/ 48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48">
                  <a:moveTo>
                    <a:pt x="0" y="0"/>
                  </a:moveTo>
                  <a:lnTo>
                    <a:pt x="0" y="0"/>
                  </a:lnTo>
                  <a:lnTo>
                    <a:pt x="6" y="5"/>
                  </a:lnTo>
                  <a:lnTo>
                    <a:pt x="12" y="9"/>
                  </a:lnTo>
                  <a:lnTo>
                    <a:pt x="25" y="14"/>
                  </a:lnTo>
                  <a:lnTo>
                    <a:pt x="40" y="18"/>
                  </a:lnTo>
                  <a:lnTo>
                    <a:pt x="46" y="21"/>
                  </a:lnTo>
                  <a:lnTo>
                    <a:pt x="52" y="26"/>
                  </a:lnTo>
                  <a:lnTo>
                    <a:pt x="67" y="38"/>
                  </a:lnTo>
                  <a:lnTo>
                    <a:pt x="75" y="44"/>
                  </a:lnTo>
                  <a:lnTo>
                    <a:pt x="82" y="4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5" name="Freeform 11508">
              <a:extLst>
                <a:ext uri="{FF2B5EF4-FFF2-40B4-BE49-F238E27FC236}">
                  <a16:creationId xmlns:a16="http://schemas.microsoft.com/office/drawing/2014/main" id="{E7354DD3-FC3C-42DA-84C4-EB5B8CDC5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619"/>
              <a:ext cx="18" cy="42"/>
            </a:xfrm>
            <a:custGeom>
              <a:avLst/>
              <a:gdLst>
                <a:gd name="T0" fmla="*/ 0 w 18"/>
                <a:gd name="T1" fmla="*/ 42 h 42"/>
                <a:gd name="T2" fmla="*/ 0 w 18"/>
                <a:gd name="T3" fmla="*/ 42 h 42"/>
                <a:gd name="T4" fmla="*/ 4 w 18"/>
                <a:gd name="T5" fmla="*/ 40 h 42"/>
                <a:gd name="T6" fmla="*/ 7 w 18"/>
                <a:gd name="T7" fmla="*/ 37 h 42"/>
                <a:gd name="T8" fmla="*/ 10 w 18"/>
                <a:gd name="T9" fmla="*/ 31 h 42"/>
                <a:gd name="T10" fmla="*/ 13 w 18"/>
                <a:gd name="T11" fmla="*/ 22 h 42"/>
                <a:gd name="T12" fmla="*/ 15 w 18"/>
                <a:gd name="T13" fmla="*/ 16 h 42"/>
                <a:gd name="T14" fmla="*/ 15 w 18"/>
                <a:gd name="T15" fmla="*/ 16 h 42"/>
                <a:gd name="T16" fmla="*/ 18 w 18"/>
                <a:gd name="T17" fmla="*/ 7 h 42"/>
                <a:gd name="T18" fmla="*/ 18 w 18"/>
                <a:gd name="T19" fmla="*/ 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42">
                  <a:moveTo>
                    <a:pt x="0" y="42"/>
                  </a:moveTo>
                  <a:lnTo>
                    <a:pt x="0" y="42"/>
                  </a:lnTo>
                  <a:lnTo>
                    <a:pt x="4" y="40"/>
                  </a:lnTo>
                  <a:lnTo>
                    <a:pt x="7" y="37"/>
                  </a:lnTo>
                  <a:lnTo>
                    <a:pt x="10" y="31"/>
                  </a:lnTo>
                  <a:lnTo>
                    <a:pt x="13" y="22"/>
                  </a:lnTo>
                  <a:lnTo>
                    <a:pt x="15" y="16"/>
                  </a:lnTo>
                  <a:lnTo>
                    <a:pt x="18" y="7"/>
                  </a:lnTo>
                  <a:lnTo>
                    <a:pt x="1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6" name="Freeform 11509">
              <a:extLst>
                <a:ext uri="{FF2B5EF4-FFF2-40B4-BE49-F238E27FC236}">
                  <a16:creationId xmlns:a16="http://schemas.microsoft.com/office/drawing/2014/main" id="{9E035AAA-198A-407E-91EC-40B2E921F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659"/>
              <a:ext cx="28" cy="24"/>
            </a:xfrm>
            <a:custGeom>
              <a:avLst/>
              <a:gdLst>
                <a:gd name="T0" fmla="*/ 0 w 28"/>
                <a:gd name="T1" fmla="*/ 24 h 24"/>
                <a:gd name="T2" fmla="*/ 0 w 28"/>
                <a:gd name="T3" fmla="*/ 24 h 24"/>
                <a:gd name="T4" fmla="*/ 9 w 28"/>
                <a:gd name="T5" fmla="*/ 21 h 24"/>
                <a:gd name="T6" fmla="*/ 16 w 28"/>
                <a:gd name="T7" fmla="*/ 15 h 24"/>
                <a:gd name="T8" fmla="*/ 24 w 28"/>
                <a:gd name="T9" fmla="*/ 8 h 24"/>
                <a:gd name="T10" fmla="*/ 28 w 28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4">
                  <a:moveTo>
                    <a:pt x="0" y="24"/>
                  </a:moveTo>
                  <a:lnTo>
                    <a:pt x="0" y="24"/>
                  </a:lnTo>
                  <a:lnTo>
                    <a:pt x="9" y="21"/>
                  </a:lnTo>
                  <a:lnTo>
                    <a:pt x="16" y="15"/>
                  </a:lnTo>
                  <a:lnTo>
                    <a:pt x="24" y="8"/>
                  </a:lnTo>
                  <a:lnTo>
                    <a:pt x="2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7" name="Freeform 11510">
              <a:extLst>
                <a:ext uri="{FF2B5EF4-FFF2-40B4-BE49-F238E27FC236}">
                  <a16:creationId xmlns:a16="http://schemas.microsoft.com/office/drawing/2014/main" id="{F6A2BE37-4A46-4495-9A6F-63AB6F94F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598"/>
              <a:ext cx="42" cy="25"/>
            </a:xfrm>
            <a:custGeom>
              <a:avLst/>
              <a:gdLst>
                <a:gd name="T0" fmla="*/ 0 w 42"/>
                <a:gd name="T1" fmla="*/ 0 h 25"/>
                <a:gd name="T2" fmla="*/ 0 w 42"/>
                <a:gd name="T3" fmla="*/ 0 h 25"/>
                <a:gd name="T4" fmla="*/ 1 w 42"/>
                <a:gd name="T5" fmla="*/ 4 h 25"/>
                <a:gd name="T6" fmla="*/ 6 w 42"/>
                <a:gd name="T7" fmla="*/ 10 h 25"/>
                <a:gd name="T8" fmla="*/ 10 w 42"/>
                <a:gd name="T9" fmla="*/ 15 h 25"/>
                <a:gd name="T10" fmla="*/ 16 w 42"/>
                <a:gd name="T11" fmla="*/ 18 h 25"/>
                <a:gd name="T12" fmla="*/ 30 w 42"/>
                <a:gd name="T13" fmla="*/ 24 h 25"/>
                <a:gd name="T14" fmla="*/ 42 w 42"/>
                <a:gd name="T15" fmla="*/ 25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5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  <a:lnTo>
                    <a:pt x="6" y="10"/>
                  </a:lnTo>
                  <a:lnTo>
                    <a:pt x="10" y="15"/>
                  </a:lnTo>
                  <a:lnTo>
                    <a:pt x="16" y="18"/>
                  </a:lnTo>
                  <a:lnTo>
                    <a:pt x="30" y="24"/>
                  </a:lnTo>
                  <a:lnTo>
                    <a:pt x="42" y="2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8" name="Freeform 11511">
              <a:extLst>
                <a:ext uri="{FF2B5EF4-FFF2-40B4-BE49-F238E27FC236}">
                  <a16:creationId xmlns:a16="http://schemas.microsoft.com/office/drawing/2014/main" id="{C072115A-052D-451A-824F-AA26BF969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614"/>
              <a:ext cx="6" cy="51"/>
            </a:xfrm>
            <a:custGeom>
              <a:avLst/>
              <a:gdLst>
                <a:gd name="T0" fmla="*/ 3 w 6"/>
                <a:gd name="T1" fmla="*/ 0 h 51"/>
                <a:gd name="T2" fmla="*/ 3 w 6"/>
                <a:gd name="T3" fmla="*/ 0 h 51"/>
                <a:gd name="T4" fmla="*/ 2 w 6"/>
                <a:gd name="T5" fmla="*/ 8 h 51"/>
                <a:gd name="T6" fmla="*/ 0 w 6"/>
                <a:gd name="T7" fmla="*/ 15 h 51"/>
                <a:gd name="T8" fmla="*/ 0 w 6"/>
                <a:gd name="T9" fmla="*/ 30 h 51"/>
                <a:gd name="T10" fmla="*/ 0 w 6"/>
                <a:gd name="T11" fmla="*/ 30 h 51"/>
                <a:gd name="T12" fmla="*/ 2 w 6"/>
                <a:gd name="T13" fmla="*/ 42 h 51"/>
                <a:gd name="T14" fmla="*/ 3 w 6"/>
                <a:gd name="T15" fmla="*/ 47 h 51"/>
                <a:gd name="T16" fmla="*/ 6 w 6"/>
                <a:gd name="T17" fmla="*/ 51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51">
                  <a:moveTo>
                    <a:pt x="3" y="0"/>
                  </a:moveTo>
                  <a:lnTo>
                    <a:pt x="3" y="0"/>
                  </a:lnTo>
                  <a:lnTo>
                    <a:pt x="2" y="8"/>
                  </a:lnTo>
                  <a:lnTo>
                    <a:pt x="0" y="15"/>
                  </a:lnTo>
                  <a:lnTo>
                    <a:pt x="0" y="30"/>
                  </a:lnTo>
                  <a:lnTo>
                    <a:pt x="2" y="42"/>
                  </a:lnTo>
                  <a:lnTo>
                    <a:pt x="3" y="47"/>
                  </a:lnTo>
                  <a:lnTo>
                    <a:pt x="6" y="5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9" name="Freeform 11512">
              <a:extLst>
                <a:ext uri="{FF2B5EF4-FFF2-40B4-BE49-F238E27FC236}">
                  <a16:creationId xmlns:a16="http://schemas.microsoft.com/office/drawing/2014/main" id="{72A2ACBC-64D9-40E0-9DD4-9C03EC8DC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640"/>
              <a:ext cx="9" cy="39"/>
            </a:xfrm>
            <a:custGeom>
              <a:avLst/>
              <a:gdLst>
                <a:gd name="T0" fmla="*/ 0 w 9"/>
                <a:gd name="T1" fmla="*/ 0 h 39"/>
                <a:gd name="T2" fmla="*/ 0 w 9"/>
                <a:gd name="T3" fmla="*/ 0 h 39"/>
                <a:gd name="T4" fmla="*/ 4 w 9"/>
                <a:gd name="T5" fmla="*/ 12 h 39"/>
                <a:gd name="T6" fmla="*/ 7 w 9"/>
                <a:gd name="T7" fmla="*/ 18 h 39"/>
                <a:gd name="T8" fmla="*/ 9 w 9"/>
                <a:gd name="T9" fmla="*/ 25 h 39"/>
                <a:gd name="T10" fmla="*/ 9 w 9"/>
                <a:gd name="T11" fmla="*/ 25 h 39"/>
                <a:gd name="T12" fmla="*/ 9 w 9"/>
                <a:gd name="T13" fmla="*/ 33 h 39"/>
                <a:gd name="T14" fmla="*/ 9 w 9"/>
                <a:gd name="T15" fmla="*/ 39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39">
                  <a:moveTo>
                    <a:pt x="0" y="0"/>
                  </a:moveTo>
                  <a:lnTo>
                    <a:pt x="0" y="0"/>
                  </a:lnTo>
                  <a:lnTo>
                    <a:pt x="4" y="12"/>
                  </a:lnTo>
                  <a:lnTo>
                    <a:pt x="7" y="18"/>
                  </a:lnTo>
                  <a:lnTo>
                    <a:pt x="9" y="25"/>
                  </a:lnTo>
                  <a:lnTo>
                    <a:pt x="9" y="33"/>
                  </a:lnTo>
                  <a:lnTo>
                    <a:pt x="9" y="3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0" name="Freeform 11513">
              <a:extLst>
                <a:ext uri="{FF2B5EF4-FFF2-40B4-BE49-F238E27FC236}">
                  <a16:creationId xmlns:a16="http://schemas.microsoft.com/office/drawing/2014/main" id="{E59DE010-FA3E-4380-B2C5-296BEE417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646"/>
              <a:ext cx="43" cy="24"/>
            </a:xfrm>
            <a:custGeom>
              <a:avLst/>
              <a:gdLst>
                <a:gd name="T0" fmla="*/ 0 w 43"/>
                <a:gd name="T1" fmla="*/ 0 h 24"/>
                <a:gd name="T2" fmla="*/ 0 w 43"/>
                <a:gd name="T3" fmla="*/ 0 h 24"/>
                <a:gd name="T4" fmla="*/ 6 w 43"/>
                <a:gd name="T5" fmla="*/ 0 h 24"/>
                <a:gd name="T6" fmla="*/ 12 w 43"/>
                <a:gd name="T7" fmla="*/ 1 h 24"/>
                <a:gd name="T8" fmla="*/ 25 w 43"/>
                <a:gd name="T9" fmla="*/ 6 h 24"/>
                <a:gd name="T10" fmla="*/ 31 w 43"/>
                <a:gd name="T11" fmla="*/ 9 h 24"/>
                <a:gd name="T12" fmla="*/ 36 w 43"/>
                <a:gd name="T13" fmla="*/ 13 h 24"/>
                <a:gd name="T14" fmla="*/ 40 w 43"/>
                <a:gd name="T15" fmla="*/ 18 h 24"/>
                <a:gd name="T16" fmla="*/ 43 w 43"/>
                <a:gd name="T17" fmla="*/ 24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4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1"/>
                  </a:lnTo>
                  <a:lnTo>
                    <a:pt x="25" y="6"/>
                  </a:lnTo>
                  <a:lnTo>
                    <a:pt x="31" y="9"/>
                  </a:lnTo>
                  <a:lnTo>
                    <a:pt x="36" y="13"/>
                  </a:lnTo>
                  <a:lnTo>
                    <a:pt x="40" y="18"/>
                  </a:lnTo>
                  <a:lnTo>
                    <a:pt x="43" y="2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1" name="Freeform 11514">
              <a:extLst>
                <a:ext uri="{FF2B5EF4-FFF2-40B4-BE49-F238E27FC236}">
                  <a16:creationId xmlns:a16="http://schemas.microsoft.com/office/drawing/2014/main" id="{FEBA962A-A143-4EC4-9091-925207856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608"/>
              <a:ext cx="28" cy="44"/>
            </a:xfrm>
            <a:custGeom>
              <a:avLst/>
              <a:gdLst>
                <a:gd name="T0" fmla="*/ 0 w 28"/>
                <a:gd name="T1" fmla="*/ 44 h 44"/>
                <a:gd name="T2" fmla="*/ 0 w 28"/>
                <a:gd name="T3" fmla="*/ 44 h 44"/>
                <a:gd name="T4" fmla="*/ 1 w 28"/>
                <a:gd name="T5" fmla="*/ 32 h 44"/>
                <a:gd name="T6" fmla="*/ 1 w 28"/>
                <a:gd name="T7" fmla="*/ 32 h 44"/>
                <a:gd name="T8" fmla="*/ 6 w 28"/>
                <a:gd name="T9" fmla="*/ 20 h 44"/>
                <a:gd name="T10" fmla="*/ 13 w 28"/>
                <a:gd name="T11" fmla="*/ 11 h 44"/>
                <a:gd name="T12" fmla="*/ 13 w 28"/>
                <a:gd name="T13" fmla="*/ 11 h 44"/>
                <a:gd name="T14" fmla="*/ 19 w 28"/>
                <a:gd name="T15" fmla="*/ 5 h 44"/>
                <a:gd name="T16" fmla="*/ 24 w 28"/>
                <a:gd name="T17" fmla="*/ 2 h 44"/>
                <a:gd name="T18" fmla="*/ 28 w 28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44">
                  <a:moveTo>
                    <a:pt x="0" y="44"/>
                  </a:moveTo>
                  <a:lnTo>
                    <a:pt x="0" y="44"/>
                  </a:lnTo>
                  <a:lnTo>
                    <a:pt x="1" y="32"/>
                  </a:lnTo>
                  <a:lnTo>
                    <a:pt x="6" y="20"/>
                  </a:lnTo>
                  <a:lnTo>
                    <a:pt x="13" y="11"/>
                  </a:lnTo>
                  <a:lnTo>
                    <a:pt x="19" y="5"/>
                  </a:lnTo>
                  <a:lnTo>
                    <a:pt x="24" y="2"/>
                  </a:lnTo>
                  <a:lnTo>
                    <a:pt x="2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2" name="Freeform 11515">
              <a:extLst>
                <a:ext uri="{FF2B5EF4-FFF2-40B4-BE49-F238E27FC236}">
                  <a16:creationId xmlns:a16="http://schemas.microsoft.com/office/drawing/2014/main" id="{178B624F-D885-469A-9A4F-66DB52487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658"/>
              <a:ext cx="38" cy="223"/>
            </a:xfrm>
            <a:custGeom>
              <a:avLst/>
              <a:gdLst>
                <a:gd name="T0" fmla="*/ 0 w 38"/>
                <a:gd name="T1" fmla="*/ 0 h 223"/>
                <a:gd name="T2" fmla="*/ 0 w 38"/>
                <a:gd name="T3" fmla="*/ 0 h 223"/>
                <a:gd name="T4" fmla="*/ 3 w 38"/>
                <a:gd name="T5" fmla="*/ 6 h 223"/>
                <a:gd name="T6" fmla="*/ 6 w 38"/>
                <a:gd name="T7" fmla="*/ 10 h 223"/>
                <a:gd name="T8" fmla="*/ 6 w 38"/>
                <a:gd name="T9" fmla="*/ 10 h 223"/>
                <a:gd name="T10" fmla="*/ 8 w 38"/>
                <a:gd name="T11" fmla="*/ 16 h 223"/>
                <a:gd name="T12" fmla="*/ 9 w 38"/>
                <a:gd name="T13" fmla="*/ 22 h 223"/>
                <a:gd name="T14" fmla="*/ 9 w 38"/>
                <a:gd name="T15" fmla="*/ 36 h 223"/>
                <a:gd name="T16" fmla="*/ 9 w 38"/>
                <a:gd name="T17" fmla="*/ 36 h 223"/>
                <a:gd name="T18" fmla="*/ 9 w 38"/>
                <a:gd name="T19" fmla="*/ 52 h 223"/>
                <a:gd name="T20" fmla="*/ 11 w 38"/>
                <a:gd name="T21" fmla="*/ 69 h 223"/>
                <a:gd name="T22" fmla="*/ 11 w 38"/>
                <a:gd name="T23" fmla="*/ 69 h 223"/>
                <a:gd name="T24" fmla="*/ 14 w 38"/>
                <a:gd name="T25" fmla="*/ 81 h 223"/>
                <a:gd name="T26" fmla="*/ 17 w 38"/>
                <a:gd name="T27" fmla="*/ 93 h 223"/>
                <a:gd name="T28" fmla="*/ 26 w 38"/>
                <a:gd name="T29" fmla="*/ 115 h 223"/>
                <a:gd name="T30" fmla="*/ 26 w 38"/>
                <a:gd name="T31" fmla="*/ 115 h 223"/>
                <a:gd name="T32" fmla="*/ 33 w 38"/>
                <a:gd name="T33" fmla="*/ 135 h 223"/>
                <a:gd name="T34" fmla="*/ 36 w 38"/>
                <a:gd name="T35" fmla="*/ 145 h 223"/>
                <a:gd name="T36" fmla="*/ 38 w 38"/>
                <a:gd name="T37" fmla="*/ 156 h 223"/>
                <a:gd name="T38" fmla="*/ 38 w 38"/>
                <a:gd name="T39" fmla="*/ 156 h 223"/>
                <a:gd name="T40" fmla="*/ 38 w 38"/>
                <a:gd name="T41" fmla="*/ 165 h 223"/>
                <a:gd name="T42" fmla="*/ 38 w 38"/>
                <a:gd name="T43" fmla="*/ 175 h 223"/>
                <a:gd name="T44" fmla="*/ 35 w 38"/>
                <a:gd name="T45" fmla="*/ 193 h 223"/>
                <a:gd name="T46" fmla="*/ 35 w 38"/>
                <a:gd name="T47" fmla="*/ 193 h 223"/>
                <a:gd name="T48" fmla="*/ 32 w 38"/>
                <a:gd name="T49" fmla="*/ 210 h 223"/>
                <a:gd name="T50" fmla="*/ 30 w 38"/>
                <a:gd name="T51" fmla="*/ 217 h 223"/>
                <a:gd name="T52" fmla="*/ 30 w 38"/>
                <a:gd name="T53" fmla="*/ 222 h 223"/>
                <a:gd name="T54" fmla="*/ 32 w 38"/>
                <a:gd name="T55" fmla="*/ 223 h 22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8" h="223">
                  <a:moveTo>
                    <a:pt x="0" y="0"/>
                  </a:moveTo>
                  <a:lnTo>
                    <a:pt x="0" y="0"/>
                  </a:lnTo>
                  <a:lnTo>
                    <a:pt x="3" y="6"/>
                  </a:lnTo>
                  <a:lnTo>
                    <a:pt x="6" y="10"/>
                  </a:lnTo>
                  <a:lnTo>
                    <a:pt x="8" y="16"/>
                  </a:lnTo>
                  <a:lnTo>
                    <a:pt x="9" y="22"/>
                  </a:lnTo>
                  <a:lnTo>
                    <a:pt x="9" y="36"/>
                  </a:lnTo>
                  <a:lnTo>
                    <a:pt x="9" y="52"/>
                  </a:lnTo>
                  <a:lnTo>
                    <a:pt x="11" y="69"/>
                  </a:lnTo>
                  <a:lnTo>
                    <a:pt x="14" y="81"/>
                  </a:lnTo>
                  <a:lnTo>
                    <a:pt x="17" y="93"/>
                  </a:lnTo>
                  <a:lnTo>
                    <a:pt x="26" y="115"/>
                  </a:lnTo>
                  <a:lnTo>
                    <a:pt x="33" y="135"/>
                  </a:lnTo>
                  <a:lnTo>
                    <a:pt x="36" y="145"/>
                  </a:lnTo>
                  <a:lnTo>
                    <a:pt x="38" y="156"/>
                  </a:lnTo>
                  <a:lnTo>
                    <a:pt x="38" y="165"/>
                  </a:lnTo>
                  <a:lnTo>
                    <a:pt x="38" y="175"/>
                  </a:lnTo>
                  <a:lnTo>
                    <a:pt x="35" y="193"/>
                  </a:lnTo>
                  <a:lnTo>
                    <a:pt x="32" y="210"/>
                  </a:lnTo>
                  <a:lnTo>
                    <a:pt x="30" y="217"/>
                  </a:lnTo>
                  <a:lnTo>
                    <a:pt x="30" y="222"/>
                  </a:lnTo>
                  <a:lnTo>
                    <a:pt x="32" y="22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3" name="Freeform 11516">
              <a:extLst>
                <a:ext uri="{FF2B5EF4-FFF2-40B4-BE49-F238E27FC236}">
                  <a16:creationId xmlns:a16="http://schemas.microsoft.com/office/drawing/2014/main" id="{810D5DCC-3197-4D1F-80CE-C1A17A339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658"/>
              <a:ext cx="36" cy="30"/>
            </a:xfrm>
            <a:custGeom>
              <a:avLst/>
              <a:gdLst>
                <a:gd name="T0" fmla="*/ 0 w 36"/>
                <a:gd name="T1" fmla="*/ 30 h 30"/>
                <a:gd name="T2" fmla="*/ 0 w 36"/>
                <a:gd name="T3" fmla="*/ 30 h 30"/>
                <a:gd name="T4" fmla="*/ 6 w 36"/>
                <a:gd name="T5" fmla="*/ 28 h 30"/>
                <a:gd name="T6" fmla="*/ 12 w 36"/>
                <a:gd name="T7" fmla="*/ 27 h 30"/>
                <a:gd name="T8" fmla="*/ 18 w 36"/>
                <a:gd name="T9" fmla="*/ 25 h 30"/>
                <a:gd name="T10" fmla="*/ 24 w 36"/>
                <a:gd name="T11" fmla="*/ 22 h 30"/>
                <a:gd name="T12" fmla="*/ 29 w 36"/>
                <a:gd name="T13" fmla="*/ 18 h 30"/>
                <a:gd name="T14" fmla="*/ 33 w 36"/>
                <a:gd name="T15" fmla="*/ 12 h 30"/>
                <a:gd name="T16" fmla="*/ 36 w 36"/>
                <a:gd name="T17" fmla="*/ 7 h 30"/>
                <a:gd name="T18" fmla="*/ 36 w 36"/>
                <a:gd name="T19" fmla="*/ 0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30">
                  <a:moveTo>
                    <a:pt x="0" y="30"/>
                  </a:moveTo>
                  <a:lnTo>
                    <a:pt x="0" y="30"/>
                  </a:lnTo>
                  <a:lnTo>
                    <a:pt x="6" y="28"/>
                  </a:lnTo>
                  <a:lnTo>
                    <a:pt x="12" y="27"/>
                  </a:lnTo>
                  <a:lnTo>
                    <a:pt x="18" y="25"/>
                  </a:lnTo>
                  <a:lnTo>
                    <a:pt x="24" y="22"/>
                  </a:lnTo>
                  <a:lnTo>
                    <a:pt x="29" y="18"/>
                  </a:lnTo>
                  <a:lnTo>
                    <a:pt x="33" y="12"/>
                  </a:lnTo>
                  <a:lnTo>
                    <a:pt x="36" y="7"/>
                  </a:lnTo>
                  <a:lnTo>
                    <a:pt x="3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4" name="Freeform 11517">
              <a:extLst>
                <a:ext uri="{FF2B5EF4-FFF2-40B4-BE49-F238E27FC236}">
                  <a16:creationId xmlns:a16="http://schemas.microsoft.com/office/drawing/2014/main" id="{86643FB9-CBD6-4278-9BBF-F8166BF9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677"/>
              <a:ext cx="182" cy="141"/>
            </a:xfrm>
            <a:custGeom>
              <a:avLst/>
              <a:gdLst>
                <a:gd name="T0" fmla="*/ 0 w 182"/>
                <a:gd name="T1" fmla="*/ 0 h 141"/>
                <a:gd name="T2" fmla="*/ 0 w 182"/>
                <a:gd name="T3" fmla="*/ 0 h 141"/>
                <a:gd name="T4" fmla="*/ 2 w 182"/>
                <a:gd name="T5" fmla="*/ 2 h 141"/>
                <a:gd name="T6" fmla="*/ 3 w 182"/>
                <a:gd name="T7" fmla="*/ 3 h 141"/>
                <a:gd name="T8" fmla="*/ 9 w 182"/>
                <a:gd name="T9" fmla="*/ 6 h 141"/>
                <a:gd name="T10" fmla="*/ 9 w 182"/>
                <a:gd name="T11" fmla="*/ 6 h 141"/>
                <a:gd name="T12" fmla="*/ 12 w 182"/>
                <a:gd name="T13" fmla="*/ 11 h 141"/>
                <a:gd name="T14" fmla="*/ 17 w 182"/>
                <a:gd name="T15" fmla="*/ 15 h 141"/>
                <a:gd name="T16" fmla="*/ 23 w 182"/>
                <a:gd name="T17" fmla="*/ 26 h 141"/>
                <a:gd name="T18" fmla="*/ 23 w 182"/>
                <a:gd name="T19" fmla="*/ 26 h 141"/>
                <a:gd name="T20" fmla="*/ 30 w 182"/>
                <a:gd name="T21" fmla="*/ 35 h 141"/>
                <a:gd name="T22" fmla="*/ 38 w 182"/>
                <a:gd name="T23" fmla="*/ 44 h 141"/>
                <a:gd name="T24" fmla="*/ 53 w 182"/>
                <a:gd name="T25" fmla="*/ 60 h 141"/>
                <a:gd name="T26" fmla="*/ 53 w 182"/>
                <a:gd name="T27" fmla="*/ 60 h 141"/>
                <a:gd name="T28" fmla="*/ 59 w 182"/>
                <a:gd name="T29" fmla="*/ 68 h 141"/>
                <a:gd name="T30" fmla="*/ 62 w 182"/>
                <a:gd name="T31" fmla="*/ 71 h 141"/>
                <a:gd name="T32" fmla="*/ 65 w 182"/>
                <a:gd name="T33" fmla="*/ 74 h 141"/>
                <a:gd name="T34" fmla="*/ 65 w 182"/>
                <a:gd name="T35" fmla="*/ 74 h 141"/>
                <a:gd name="T36" fmla="*/ 80 w 182"/>
                <a:gd name="T37" fmla="*/ 80 h 141"/>
                <a:gd name="T38" fmla="*/ 93 w 182"/>
                <a:gd name="T39" fmla="*/ 87 h 141"/>
                <a:gd name="T40" fmla="*/ 93 w 182"/>
                <a:gd name="T41" fmla="*/ 87 h 141"/>
                <a:gd name="T42" fmla="*/ 101 w 182"/>
                <a:gd name="T43" fmla="*/ 95 h 141"/>
                <a:gd name="T44" fmla="*/ 108 w 182"/>
                <a:gd name="T45" fmla="*/ 101 h 141"/>
                <a:gd name="T46" fmla="*/ 108 w 182"/>
                <a:gd name="T47" fmla="*/ 101 h 141"/>
                <a:gd name="T48" fmla="*/ 116 w 182"/>
                <a:gd name="T49" fmla="*/ 107 h 141"/>
                <a:gd name="T50" fmla="*/ 120 w 182"/>
                <a:gd name="T51" fmla="*/ 110 h 141"/>
                <a:gd name="T52" fmla="*/ 123 w 182"/>
                <a:gd name="T53" fmla="*/ 114 h 141"/>
                <a:gd name="T54" fmla="*/ 123 w 182"/>
                <a:gd name="T55" fmla="*/ 114 h 141"/>
                <a:gd name="T56" fmla="*/ 126 w 182"/>
                <a:gd name="T57" fmla="*/ 120 h 141"/>
                <a:gd name="T58" fmla="*/ 131 w 182"/>
                <a:gd name="T59" fmla="*/ 126 h 141"/>
                <a:gd name="T60" fmla="*/ 131 w 182"/>
                <a:gd name="T61" fmla="*/ 126 h 141"/>
                <a:gd name="T62" fmla="*/ 135 w 182"/>
                <a:gd name="T63" fmla="*/ 131 h 141"/>
                <a:gd name="T64" fmla="*/ 141 w 182"/>
                <a:gd name="T65" fmla="*/ 132 h 141"/>
                <a:gd name="T66" fmla="*/ 153 w 182"/>
                <a:gd name="T67" fmla="*/ 135 h 141"/>
                <a:gd name="T68" fmla="*/ 153 w 182"/>
                <a:gd name="T69" fmla="*/ 135 h 141"/>
                <a:gd name="T70" fmla="*/ 167 w 182"/>
                <a:gd name="T71" fmla="*/ 140 h 141"/>
                <a:gd name="T72" fmla="*/ 174 w 182"/>
                <a:gd name="T73" fmla="*/ 141 h 141"/>
                <a:gd name="T74" fmla="*/ 182 w 182"/>
                <a:gd name="T75" fmla="*/ 141 h 14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141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3" y="3"/>
                  </a:lnTo>
                  <a:lnTo>
                    <a:pt x="9" y="6"/>
                  </a:lnTo>
                  <a:lnTo>
                    <a:pt x="12" y="11"/>
                  </a:lnTo>
                  <a:lnTo>
                    <a:pt x="17" y="15"/>
                  </a:lnTo>
                  <a:lnTo>
                    <a:pt x="23" y="26"/>
                  </a:lnTo>
                  <a:lnTo>
                    <a:pt x="30" y="35"/>
                  </a:lnTo>
                  <a:lnTo>
                    <a:pt x="38" y="44"/>
                  </a:lnTo>
                  <a:lnTo>
                    <a:pt x="53" y="60"/>
                  </a:lnTo>
                  <a:lnTo>
                    <a:pt x="59" y="68"/>
                  </a:lnTo>
                  <a:lnTo>
                    <a:pt x="62" y="71"/>
                  </a:lnTo>
                  <a:lnTo>
                    <a:pt x="65" y="74"/>
                  </a:lnTo>
                  <a:lnTo>
                    <a:pt x="80" y="80"/>
                  </a:lnTo>
                  <a:lnTo>
                    <a:pt x="93" y="87"/>
                  </a:lnTo>
                  <a:lnTo>
                    <a:pt x="101" y="95"/>
                  </a:lnTo>
                  <a:lnTo>
                    <a:pt x="108" y="101"/>
                  </a:lnTo>
                  <a:lnTo>
                    <a:pt x="116" y="107"/>
                  </a:lnTo>
                  <a:lnTo>
                    <a:pt x="120" y="110"/>
                  </a:lnTo>
                  <a:lnTo>
                    <a:pt x="123" y="114"/>
                  </a:lnTo>
                  <a:lnTo>
                    <a:pt x="126" y="120"/>
                  </a:lnTo>
                  <a:lnTo>
                    <a:pt x="131" y="126"/>
                  </a:lnTo>
                  <a:lnTo>
                    <a:pt x="135" y="131"/>
                  </a:lnTo>
                  <a:lnTo>
                    <a:pt x="141" y="132"/>
                  </a:lnTo>
                  <a:lnTo>
                    <a:pt x="153" y="135"/>
                  </a:lnTo>
                  <a:lnTo>
                    <a:pt x="167" y="140"/>
                  </a:lnTo>
                  <a:lnTo>
                    <a:pt x="174" y="141"/>
                  </a:lnTo>
                  <a:lnTo>
                    <a:pt x="182" y="14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5" name="Freeform 11518">
              <a:extLst>
                <a:ext uri="{FF2B5EF4-FFF2-40B4-BE49-F238E27FC236}">
                  <a16:creationId xmlns:a16="http://schemas.microsoft.com/office/drawing/2014/main" id="{0C0A2F54-22B7-44B1-A682-E352D3B2D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2764"/>
              <a:ext cx="7" cy="50"/>
            </a:xfrm>
            <a:custGeom>
              <a:avLst/>
              <a:gdLst>
                <a:gd name="T0" fmla="*/ 0 w 7"/>
                <a:gd name="T1" fmla="*/ 50 h 50"/>
                <a:gd name="T2" fmla="*/ 0 w 7"/>
                <a:gd name="T3" fmla="*/ 50 h 50"/>
                <a:gd name="T4" fmla="*/ 3 w 7"/>
                <a:gd name="T5" fmla="*/ 45 h 50"/>
                <a:gd name="T6" fmla="*/ 6 w 7"/>
                <a:gd name="T7" fmla="*/ 39 h 50"/>
                <a:gd name="T8" fmla="*/ 7 w 7"/>
                <a:gd name="T9" fmla="*/ 26 h 50"/>
                <a:gd name="T10" fmla="*/ 6 w 7"/>
                <a:gd name="T11" fmla="*/ 12 h 50"/>
                <a:gd name="T12" fmla="*/ 3 w 7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50">
                  <a:moveTo>
                    <a:pt x="0" y="50"/>
                  </a:moveTo>
                  <a:lnTo>
                    <a:pt x="0" y="50"/>
                  </a:lnTo>
                  <a:lnTo>
                    <a:pt x="3" y="45"/>
                  </a:lnTo>
                  <a:lnTo>
                    <a:pt x="6" y="39"/>
                  </a:lnTo>
                  <a:lnTo>
                    <a:pt x="7" y="26"/>
                  </a:lnTo>
                  <a:lnTo>
                    <a:pt x="6" y="12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6" name="Freeform 11519">
              <a:extLst>
                <a:ext uri="{FF2B5EF4-FFF2-40B4-BE49-F238E27FC236}">
                  <a16:creationId xmlns:a16="http://schemas.microsoft.com/office/drawing/2014/main" id="{B01D5A71-BA77-4E36-83BD-0EB09A110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815"/>
              <a:ext cx="22" cy="48"/>
            </a:xfrm>
            <a:custGeom>
              <a:avLst/>
              <a:gdLst>
                <a:gd name="T0" fmla="*/ 1 w 22"/>
                <a:gd name="T1" fmla="*/ 0 h 48"/>
                <a:gd name="T2" fmla="*/ 1 w 22"/>
                <a:gd name="T3" fmla="*/ 0 h 48"/>
                <a:gd name="T4" fmla="*/ 0 w 22"/>
                <a:gd name="T5" fmla="*/ 18 h 48"/>
                <a:gd name="T6" fmla="*/ 1 w 22"/>
                <a:gd name="T7" fmla="*/ 27 h 48"/>
                <a:gd name="T8" fmla="*/ 3 w 22"/>
                <a:gd name="T9" fmla="*/ 32 h 48"/>
                <a:gd name="T10" fmla="*/ 6 w 22"/>
                <a:gd name="T11" fmla="*/ 35 h 48"/>
                <a:gd name="T12" fmla="*/ 6 w 22"/>
                <a:gd name="T13" fmla="*/ 35 h 48"/>
                <a:gd name="T14" fmla="*/ 13 w 22"/>
                <a:gd name="T15" fmla="*/ 42 h 48"/>
                <a:gd name="T16" fmla="*/ 22 w 22"/>
                <a:gd name="T17" fmla="*/ 48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48">
                  <a:moveTo>
                    <a:pt x="1" y="0"/>
                  </a:moveTo>
                  <a:lnTo>
                    <a:pt x="1" y="0"/>
                  </a:lnTo>
                  <a:lnTo>
                    <a:pt x="0" y="18"/>
                  </a:lnTo>
                  <a:lnTo>
                    <a:pt x="1" y="27"/>
                  </a:lnTo>
                  <a:lnTo>
                    <a:pt x="3" y="32"/>
                  </a:lnTo>
                  <a:lnTo>
                    <a:pt x="6" y="35"/>
                  </a:lnTo>
                  <a:lnTo>
                    <a:pt x="13" y="42"/>
                  </a:lnTo>
                  <a:lnTo>
                    <a:pt x="22" y="4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7" name="Freeform 11520">
              <a:extLst>
                <a:ext uri="{FF2B5EF4-FFF2-40B4-BE49-F238E27FC236}">
                  <a16:creationId xmlns:a16="http://schemas.microsoft.com/office/drawing/2014/main" id="{D3AF685D-5648-4187-B8BD-45524A0D6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862"/>
              <a:ext cx="70" cy="64"/>
            </a:xfrm>
            <a:custGeom>
              <a:avLst/>
              <a:gdLst>
                <a:gd name="T0" fmla="*/ 0 w 70"/>
                <a:gd name="T1" fmla="*/ 64 h 64"/>
                <a:gd name="T2" fmla="*/ 0 w 70"/>
                <a:gd name="T3" fmla="*/ 64 h 64"/>
                <a:gd name="T4" fmla="*/ 3 w 70"/>
                <a:gd name="T5" fmla="*/ 60 h 64"/>
                <a:gd name="T6" fmla="*/ 7 w 70"/>
                <a:gd name="T7" fmla="*/ 54 h 64"/>
                <a:gd name="T8" fmla="*/ 18 w 70"/>
                <a:gd name="T9" fmla="*/ 46 h 64"/>
                <a:gd name="T10" fmla="*/ 39 w 70"/>
                <a:gd name="T11" fmla="*/ 31 h 64"/>
                <a:gd name="T12" fmla="*/ 39 w 70"/>
                <a:gd name="T13" fmla="*/ 31 h 64"/>
                <a:gd name="T14" fmla="*/ 49 w 70"/>
                <a:gd name="T15" fmla="*/ 24 h 64"/>
                <a:gd name="T16" fmla="*/ 60 w 70"/>
                <a:gd name="T17" fmla="*/ 15 h 64"/>
                <a:gd name="T18" fmla="*/ 60 w 70"/>
                <a:gd name="T19" fmla="*/ 15 h 64"/>
                <a:gd name="T20" fmla="*/ 66 w 70"/>
                <a:gd name="T21" fmla="*/ 7 h 64"/>
                <a:gd name="T22" fmla="*/ 69 w 70"/>
                <a:gd name="T23" fmla="*/ 3 h 64"/>
                <a:gd name="T24" fmla="*/ 70 w 70"/>
                <a:gd name="T25" fmla="*/ 0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" h="64">
                  <a:moveTo>
                    <a:pt x="0" y="64"/>
                  </a:moveTo>
                  <a:lnTo>
                    <a:pt x="0" y="64"/>
                  </a:lnTo>
                  <a:lnTo>
                    <a:pt x="3" y="60"/>
                  </a:lnTo>
                  <a:lnTo>
                    <a:pt x="7" y="54"/>
                  </a:lnTo>
                  <a:lnTo>
                    <a:pt x="18" y="46"/>
                  </a:lnTo>
                  <a:lnTo>
                    <a:pt x="39" y="31"/>
                  </a:lnTo>
                  <a:lnTo>
                    <a:pt x="49" y="24"/>
                  </a:lnTo>
                  <a:lnTo>
                    <a:pt x="60" y="15"/>
                  </a:lnTo>
                  <a:lnTo>
                    <a:pt x="66" y="7"/>
                  </a:lnTo>
                  <a:lnTo>
                    <a:pt x="69" y="3"/>
                  </a:lnTo>
                  <a:lnTo>
                    <a:pt x="7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8" name="Freeform 11521">
              <a:extLst>
                <a:ext uri="{FF2B5EF4-FFF2-40B4-BE49-F238E27FC236}">
                  <a16:creationId xmlns:a16="http://schemas.microsoft.com/office/drawing/2014/main" id="{8F68E5A1-366C-4F82-870D-5BE75EAEA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887"/>
              <a:ext cx="16" cy="30"/>
            </a:xfrm>
            <a:custGeom>
              <a:avLst/>
              <a:gdLst>
                <a:gd name="T0" fmla="*/ 0 w 16"/>
                <a:gd name="T1" fmla="*/ 0 h 30"/>
                <a:gd name="T2" fmla="*/ 0 w 16"/>
                <a:gd name="T3" fmla="*/ 0 h 30"/>
                <a:gd name="T4" fmla="*/ 6 w 16"/>
                <a:gd name="T5" fmla="*/ 6 h 30"/>
                <a:gd name="T6" fmla="*/ 12 w 16"/>
                <a:gd name="T7" fmla="*/ 14 h 30"/>
                <a:gd name="T8" fmla="*/ 15 w 16"/>
                <a:gd name="T9" fmla="*/ 21 h 30"/>
                <a:gd name="T10" fmla="*/ 16 w 16"/>
                <a:gd name="T11" fmla="*/ 3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0">
                  <a:moveTo>
                    <a:pt x="0" y="0"/>
                  </a:moveTo>
                  <a:lnTo>
                    <a:pt x="0" y="0"/>
                  </a:lnTo>
                  <a:lnTo>
                    <a:pt x="6" y="6"/>
                  </a:lnTo>
                  <a:lnTo>
                    <a:pt x="12" y="14"/>
                  </a:lnTo>
                  <a:lnTo>
                    <a:pt x="15" y="21"/>
                  </a:lnTo>
                  <a:lnTo>
                    <a:pt x="16" y="3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9" name="Freeform 11522">
              <a:extLst>
                <a:ext uri="{FF2B5EF4-FFF2-40B4-BE49-F238E27FC236}">
                  <a16:creationId xmlns:a16="http://schemas.microsoft.com/office/drawing/2014/main" id="{4BBE0F37-9A03-467F-8B84-87ED37455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910"/>
              <a:ext cx="16" cy="31"/>
            </a:xfrm>
            <a:custGeom>
              <a:avLst/>
              <a:gdLst>
                <a:gd name="T0" fmla="*/ 0 w 16"/>
                <a:gd name="T1" fmla="*/ 0 h 31"/>
                <a:gd name="T2" fmla="*/ 0 w 16"/>
                <a:gd name="T3" fmla="*/ 0 h 31"/>
                <a:gd name="T4" fmla="*/ 1 w 16"/>
                <a:gd name="T5" fmla="*/ 9 h 31"/>
                <a:gd name="T6" fmla="*/ 4 w 16"/>
                <a:gd name="T7" fmla="*/ 18 h 31"/>
                <a:gd name="T8" fmla="*/ 9 w 16"/>
                <a:gd name="T9" fmla="*/ 25 h 31"/>
                <a:gd name="T10" fmla="*/ 12 w 16"/>
                <a:gd name="T11" fmla="*/ 28 h 31"/>
                <a:gd name="T12" fmla="*/ 16 w 16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1">
                  <a:moveTo>
                    <a:pt x="0" y="0"/>
                  </a:moveTo>
                  <a:lnTo>
                    <a:pt x="0" y="0"/>
                  </a:lnTo>
                  <a:lnTo>
                    <a:pt x="1" y="9"/>
                  </a:lnTo>
                  <a:lnTo>
                    <a:pt x="4" y="18"/>
                  </a:lnTo>
                  <a:lnTo>
                    <a:pt x="9" y="25"/>
                  </a:lnTo>
                  <a:lnTo>
                    <a:pt x="12" y="28"/>
                  </a:lnTo>
                  <a:lnTo>
                    <a:pt x="16" y="3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0" name="Freeform 11523">
              <a:extLst>
                <a:ext uri="{FF2B5EF4-FFF2-40B4-BE49-F238E27FC236}">
                  <a16:creationId xmlns:a16="http://schemas.microsoft.com/office/drawing/2014/main" id="{79C2D2A9-D239-49A8-A0AC-091A9C0D0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718"/>
              <a:ext cx="54" cy="6"/>
            </a:xfrm>
            <a:custGeom>
              <a:avLst/>
              <a:gdLst>
                <a:gd name="T0" fmla="*/ 0 w 54"/>
                <a:gd name="T1" fmla="*/ 3 h 6"/>
                <a:gd name="T2" fmla="*/ 0 w 54"/>
                <a:gd name="T3" fmla="*/ 3 h 6"/>
                <a:gd name="T4" fmla="*/ 14 w 54"/>
                <a:gd name="T5" fmla="*/ 1 h 6"/>
                <a:gd name="T6" fmla="*/ 29 w 54"/>
                <a:gd name="T7" fmla="*/ 0 h 6"/>
                <a:gd name="T8" fmla="*/ 35 w 54"/>
                <a:gd name="T9" fmla="*/ 0 h 6"/>
                <a:gd name="T10" fmla="*/ 42 w 54"/>
                <a:gd name="T11" fmla="*/ 0 h 6"/>
                <a:gd name="T12" fmla="*/ 48 w 54"/>
                <a:gd name="T13" fmla="*/ 1 h 6"/>
                <a:gd name="T14" fmla="*/ 54 w 54"/>
                <a:gd name="T15" fmla="*/ 6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6">
                  <a:moveTo>
                    <a:pt x="0" y="3"/>
                  </a:moveTo>
                  <a:lnTo>
                    <a:pt x="0" y="3"/>
                  </a:lnTo>
                  <a:lnTo>
                    <a:pt x="14" y="1"/>
                  </a:lnTo>
                  <a:lnTo>
                    <a:pt x="29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48" y="1"/>
                  </a:lnTo>
                  <a:lnTo>
                    <a:pt x="54" y="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1" name="Freeform 11524">
              <a:extLst>
                <a:ext uri="{FF2B5EF4-FFF2-40B4-BE49-F238E27FC236}">
                  <a16:creationId xmlns:a16="http://schemas.microsoft.com/office/drawing/2014/main" id="{97CC2BDD-C32F-41B7-ABFC-50B224529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680"/>
              <a:ext cx="12" cy="38"/>
            </a:xfrm>
            <a:custGeom>
              <a:avLst/>
              <a:gdLst>
                <a:gd name="T0" fmla="*/ 0 w 12"/>
                <a:gd name="T1" fmla="*/ 0 h 38"/>
                <a:gd name="T2" fmla="*/ 0 w 12"/>
                <a:gd name="T3" fmla="*/ 0 h 38"/>
                <a:gd name="T4" fmla="*/ 5 w 12"/>
                <a:gd name="T5" fmla="*/ 9 h 38"/>
                <a:gd name="T6" fmla="*/ 9 w 12"/>
                <a:gd name="T7" fmla="*/ 18 h 38"/>
                <a:gd name="T8" fmla="*/ 12 w 12"/>
                <a:gd name="T9" fmla="*/ 27 h 38"/>
                <a:gd name="T10" fmla="*/ 12 w 12"/>
                <a:gd name="T11" fmla="*/ 33 h 38"/>
                <a:gd name="T12" fmla="*/ 12 w 12"/>
                <a:gd name="T13" fmla="*/ 3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8">
                  <a:moveTo>
                    <a:pt x="0" y="0"/>
                  </a:moveTo>
                  <a:lnTo>
                    <a:pt x="0" y="0"/>
                  </a:lnTo>
                  <a:lnTo>
                    <a:pt x="5" y="9"/>
                  </a:lnTo>
                  <a:lnTo>
                    <a:pt x="9" y="18"/>
                  </a:lnTo>
                  <a:lnTo>
                    <a:pt x="12" y="27"/>
                  </a:lnTo>
                  <a:lnTo>
                    <a:pt x="12" y="33"/>
                  </a:lnTo>
                  <a:lnTo>
                    <a:pt x="12" y="3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2" name="Freeform 11525">
              <a:extLst>
                <a:ext uri="{FF2B5EF4-FFF2-40B4-BE49-F238E27FC236}">
                  <a16:creationId xmlns:a16="http://schemas.microsoft.com/office/drawing/2014/main" id="{905CB8BF-D69F-443D-B5CE-7474855D4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719"/>
              <a:ext cx="108" cy="66"/>
            </a:xfrm>
            <a:custGeom>
              <a:avLst/>
              <a:gdLst>
                <a:gd name="T0" fmla="*/ 0 w 108"/>
                <a:gd name="T1" fmla="*/ 60 h 66"/>
                <a:gd name="T2" fmla="*/ 0 w 108"/>
                <a:gd name="T3" fmla="*/ 60 h 66"/>
                <a:gd name="T4" fmla="*/ 7 w 108"/>
                <a:gd name="T5" fmla="*/ 65 h 66"/>
                <a:gd name="T6" fmla="*/ 16 w 108"/>
                <a:gd name="T7" fmla="*/ 66 h 66"/>
                <a:gd name="T8" fmla="*/ 24 w 108"/>
                <a:gd name="T9" fmla="*/ 66 h 66"/>
                <a:gd name="T10" fmla="*/ 33 w 108"/>
                <a:gd name="T11" fmla="*/ 66 h 66"/>
                <a:gd name="T12" fmla="*/ 51 w 108"/>
                <a:gd name="T13" fmla="*/ 62 h 66"/>
                <a:gd name="T14" fmla="*/ 67 w 108"/>
                <a:gd name="T15" fmla="*/ 57 h 66"/>
                <a:gd name="T16" fmla="*/ 67 w 108"/>
                <a:gd name="T17" fmla="*/ 57 h 66"/>
                <a:gd name="T18" fmla="*/ 73 w 108"/>
                <a:gd name="T19" fmla="*/ 56 h 66"/>
                <a:gd name="T20" fmla="*/ 79 w 108"/>
                <a:gd name="T21" fmla="*/ 56 h 66"/>
                <a:gd name="T22" fmla="*/ 79 w 108"/>
                <a:gd name="T23" fmla="*/ 56 h 66"/>
                <a:gd name="T24" fmla="*/ 87 w 108"/>
                <a:gd name="T25" fmla="*/ 54 h 66"/>
                <a:gd name="T26" fmla="*/ 93 w 108"/>
                <a:gd name="T27" fmla="*/ 50 h 66"/>
                <a:gd name="T28" fmla="*/ 97 w 108"/>
                <a:gd name="T29" fmla="*/ 45 h 66"/>
                <a:gd name="T30" fmla="*/ 100 w 108"/>
                <a:gd name="T31" fmla="*/ 39 h 66"/>
                <a:gd name="T32" fmla="*/ 100 w 108"/>
                <a:gd name="T33" fmla="*/ 39 h 66"/>
                <a:gd name="T34" fmla="*/ 106 w 108"/>
                <a:gd name="T35" fmla="*/ 27 h 66"/>
                <a:gd name="T36" fmla="*/ 108 w 108"/>
                <a:gd name="T37" fmla="*/ 20 h 66"/>
                <a:gd name="T38" fmla="*/ 108 w 108"/>
                <a:gd name="T39" fmla="*/ 14 h 66"/>
                <a:gd name="T40" fmla="*/ 108 w 108"/>
                <a:gd name="T41" fmla="*/ 14 h 66"/>
                <a:gd name="T42" fmla="*/ 108 w 108"/>
                <a:gd name="T43" fmla="*/ 6 h 66"/>
                <a:gd name="T44" fmla="*/ 108 w 108"/>
                <a:gd name="T45" fmla="*/ 0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8" h="66">
                  <a:moveTo>
                    <a:pt x="0" y="60"/>
                  </a:moveTo>
                  <a:lnTo>
                    <a:pt x="0" y="60"/>
                  </a:lnTo>
                  <a:lnTo>
                    <a:pt x="7" y="65"/>
                  </a:lnTo>
                  <a:lnTo>
                    <a:pt x="16" y="66"/>
                  </a:lnTo>
                  <a:lnTo>
                    <a:pt x="24" y="66"/>
                  </a:lnTo>
                  <a:lnTo>
                    <a:pt x="33" y="66"/>
                  </a:lnTo>
                  <a:lnTo>
                    <a:pt x="51" y="62"/>
                  </a:lnTo>
                  <a:lnTo>
                    <a:pt x="67" y="57"/>
                  </a:lnTo>
                  <a:lnTo>
                    <a:pt x="73" y="56"/>
                  </a:lnTo>
                  <a:lnTo>
                    <a:pt x="79" y="56"/>
                  </a:lnTo>
                  <a:lnTo>
                    <a:pt x="87" y="54"/>
                  </a:lnTo>
                  <a:lnTo>
                    <a:pt x="93" y="50"/>
                  </a:lnTo>
                  <a:lnTo>
                    <a:pt x="97" y="45"/>
                  </a:lnTo>
                  <a:lnTo>
                    <a:pt x="100" y="39"/>
                  </a:lnTo>
                  <a:lnTo>
                    <a:pt x="106" y="27"/>
                  </a:lnTo>
                  <a:lnTo>
                    <a:pt x="108" y="20"/>
                  </a:lnTo>
                  <a:lnTo>
                    <a:pt x="108" y="14"/>
                  </a:lnTo>
                  <a:lnTo>
                    <a:pt x="108" y="6"/>
                  </a:lnTo>
                  <a:lnTo>
                    <a:pt x="10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3" name="Freeform 11526">
              <a:extLst>
                <a:ext uri="{FF2B5EF4-FFF2-40B4-BE49-F238E27FC236}">
                  <a16:creationId xmlns:a16="http://schemas.microsoft.com/office/drawing/2014/main" id="{68E8B302-9612-4364-BD02-70918EFF2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787"/>
              <a:ext cx="27" cy="34"/>
            </a:xfrm>
            <a:custGeom>
              <a:avLst/>
              <a:gdLst>
                <a:gd name="T0" fmla="*/ 27 w 27"/>
                <a:gd name="T1" fmla="*/ 0 h 34"/>
                <a:gd name="T2" fmla="*/ 27 w 27"/>
                <a:gd name="T3" fmla="*/ 0 h 34"/>
                <a:gd name="T4" fmla="*/ 19 w 27"/>
                <a:gd name="T5" fmla="*/ 13 h 34"/>
                <a:gd name="T6" fmla="*/ 16 w 27"/>
                <a:gd name="T7" fmla="*/ 19 h 34"/>
                <a:gd name="T8" fmla="*/ 10 w 27"/>
                <a:gd name="T9" fmla="*/ 25 h 34"/>
                <a:gd name="T10" fmla="*/ 10 w 27"/>
                <a:gd name="T11" fmla="*/ 25 h 34"/>
                <a:gd name="T12" fmla="*/ 4 w 27"/>
                <a:gd name="T13" fmla="*/ 31 h 34"/>
                <a:gd name="T14" fmla="*/ 1 w 27"/>
                <a:gd name="T15" fmla="*/ 34 h 34"/>
                <a:gd name="T16" fmla="*/ 0 w 27"/>
                <a:gd name="T17" fmla="*/ 3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34">
                  <a:moveTo>
                    <a:pt x="27" y="0"/>
                  </a:moveTo>
                  <a:lnTo>
                    <a:pt x="27" y="0"/>
                  </a:lnTo>
                  <a:lnTo>
                    <a:pt x="19" y="13"/>
                  </a:lnTo>
                  <a:lnTo>
                    <a:pt x="16" y="19"/>
                  </a:lnTo>
                  <a:lnTo>
                    <a:pt x="10" y="25"/>
                  </a:lnTo>
                  <a:lnTo>
                    <a:pt x="4" y="31"/>
                  </a:lnTo>
                  <a:lnTo>
                    <a:pt x="1" y="34"/>
                  </a:lnTo>
                  <a:lnTo>
                    <a:pt x="0" y="3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4" name="Freeform 11527">
              <a:extLst>
                <a:ext uri="{FF2B5EF4-FFF2-40B4-BE49-F238E27FC236}">
                  <a16:creationId xmlns:a16="http://schemas.microsoft.com/office/drawing/2014/main" id="{D7C69AC3-B5C8-485C-8F41-04A57BA0A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778"/>
              <a:ext cx="48" cy="37"/>
            </a:xfrm>
            <a:custGeom>
              <a:avLst/>
              <a:gdLst>
                <a:gd name="T0" fmla="*/ 0 w 48"/>
                <a:gd name="T1" fmla="*/ 34 h 37"/>
                <a:gd name="T2" fmla="*/ 0 w 48"/>
                <a:gd name="T3" fmla="*/ 34 h 37"/>
                <a:gd name="T4" fmla="*/ 10 w 48"/>
                <a:gd name="T5" fmla="*/ 37 h 37"/>
                <a:gd name="T6" fmla="*/ 22 w 48"/>
                <a:gd name="T7" fmla="*/ 36 h 37"/>
                <a:gd name="T8" fmla="*/ 27 w 48"/>
                <a:gd name="T9" fmla="*/ 36 h 37"/>
                <a:gd name="T10" fmla="*/ 31 w 48"/>
                <a:gd name="T11" fmla="*/ 33 h 37"/>
                <a:gd name="T12" fmla="*/ 36 w 48"/>
                <a:gd name="T13" fmla="*/ 30 h 37"/>
                <a:gd name="T14" fmla="*/ 40 w 48"/>
                <a:gd name="T15" fmla="*/ 25 h 37"/>
                <a:gd name="T16" fmla="*/ 40 w 48"/>
                <a:gd name="T17" fmla="*/ 25 h 37"/>
                <a:gd name="T18" fmla="*/ 43 w 48"/>
                <a:gd name="T19" fmla="*/ 21 h 37"/>
                <a:gd name="T20" fmla="*/ 46 w 48"/>
                <a:gd name="T21" fmla="*/ 13 h 37"/>
                <a:gd name="T22" fmla="*/ 48 w 48"/>
                <a:gd name="T23" fmla="*/ 6 h 37"/>
                <a:gd name="T24" fmla="*/ 48 w 48"/>
                <a:gd name="T25" fmla="*/ 0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37">
                  <a:moveTo>
                    <a:pt x="0" y="34"/>
                  </a:moveTo>
                  <a:lnTo>
                    <a:pt x="0" y="34"/>
                  </a:lnTo>
                  <a:lnTo>
                    <a:pt x="10" y="37"/>
                  </a:lnTo>
                  <a:lnTo>
                    <a:pt x="22" y="36"/>
                  </a:lnTo>
                  <a:lnTo>
                    <a:pt x="27" y="36"/>
                  </a:lnTo>
                  <a:lnTo>
                    <a:pt x="31" y="33"/>
                  </a:lnTo>
                  <a:lnTo>
                    <a:pt x="36" y="30"/>
                  </a:lnTo>
                  <a:lnTo>
                    <a:pt x="40" y="25"/>
                  </a:lnTo>
                  <a:lnTo>
                    <a:pt x="43" y="21"/>
                  </a:lnTo>
                  <a:lnTo>
                    <a:pt x="46" y="13"/>
                  </a:lnTo>
                  <a:lnTo>
                    <a:pt x="48" y="6"/>
                  </a:lnTo>
                  <a:lnTo>
                    <a:pt x="4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5" name="Freeform 11528">
              <a:extLst>
                <a:ext uri="{FF2B5EF4-FFF2-40B4-BE49-F238E27FC236}">
                  <a16:creationId xmlns:a16="http://schemas.microsoft.com/office/drawing/2014/main" id="{C9F1E1B6-D1AE-4759-B706-EBD11357A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802"/>
              <a:ext cx="43" cy="111"/>
            </a:xfrm>
            <a:custGeom>
              <a:avLst/>
              <a:gdLst>
                <a:gd name="T0" fmla="*/ 0 w 43"/>
                <a:gd name="T1" fmla="*/ 0 h 111"/>
                <a:gd name="T2" fmla="*/ 0 w 43"/>
                <a:gd name="T3" fmla="*/ 0 h 111"/>
                <a:gd name="T4" fmla="*/ 7 w 43"/>
                <a:gd name="T5" fmla="*/ 4 h 111"/>
                <a:gd name="T6" fmla="*/ 7 w 43"/>
                <a:gd name="T7" fmla="*/ 4 h 111"/>
                <a:gd name="T8" fmla="*/ 13 w 43"/>
                <a:gd name="T9" fmla="*/ 10 h 111"/>
                <a:gd name="T10" fmla="*/ 18 w 43"/>
                <a:gd name="T11" fmla="*/ 16 h 111"/>
                <a:gd name="T12" fmla="*/ 18 w 43"/>
                <a:gd name="T13" fmla="*/ 16 h 111"/>
                <a:gd name="T14" fmla="*/ 24 w 43"/>
                <a:gd name="T15" fmla="*/ 27 h 111"/>
                <a:gd name="T16" fmla="*/ 27 w 43"/>
                <a:gd name="T17" fmla="*/ 36 h 111"/>
                <a:gd name="T18" fmla="*/ 28 w 43"/>
                <a:gd name="T19" fmla="*/ 46 h 111"/>
                <a:gd name="T20" fmla="*/ 30 w 43"/>
                <a:gd name="T21" fmla="*/ 57 h 111"/>
                <a:gd name="T22" fmla="*/ 30 w 43"/>
                <a:gd name="T23" fmla="*/ 57 h 111"/>
                <a:gd name="T24" fmla="*/ 33 w 43"/>
                <a:gd name="T25" fmla="*/ 78 h 111"/>
                <a:gd name="T26" fmla="*/ 36 w 43"/>
                <a:gd name="T27" fmla="*/ 87 h 111"/>
                <a:gd name="T28" fmla="*/ 39 w 43"/>
                <a:gd name="T29" fmla="*/ 97 h 111"/>
                <a:gd name="T30" fmla="*/ 39 w 43"/>
                <a:gd name="T31" fmla="*/ 97 h 111"/>
                <a:gd name="T32" fmla="*/ 43 w 43"/>
                <a:gd name="T33" fmla="*/ 111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111">
                  <a:moveTo>
                    <a:pt x="0" y="0"/>
                  </a:moveTo>
                  <a:lnTo>
                    <a:pt x="0" y="0"/>
                  </a:lnTo>
                  <a:lnTo>
                    <a:pt x="7" y="4"/>
                  </a:lnTo>
                  <a:lnTo>
                    <a:pt x="13" y="10"/>
                  </a:lnTo>
                  <a:lnTo>
                    <a:pt x="18" y="16"/>
                  </a:lnTo>
                  <a:lnTo>
                    <a:pt x="24" y="27"/>
                  </a:lnTo>
                  <a:lnTo>
                    <a:pt x="27" y="36"/>
                  </a:lnTo>
                  <a:lnTo>
                    <a:pt x="28" y="46"/>
                  </a:lnTo>
                  <a:lnTo>
                    <a:pt x="30" y="57"/>
                  </a:lnTo>
                  <a:lnTo>
                    <a:pt x="33" y="78"/>
                  </a:lnTo>
                  <a:lnTo>
                    <a:pt x="36" y="87"/>
                  </a:lnTo>
                  <a:lnTo>
                    <a:pt x="39" y="97"/>
                  </a:lnTo>
                  <a:lnTo>
                    <a:pt x="43" y="11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6" name="Freeform 11529">
              <a:extLst>
                <a:ext uri="{FF2B5EF4-FFF2-40B4-BE49-F238E27FC236}">
                  <a16:creationId xmlns:a16="http://schemas.microsoft.com/office/drawing/2014/main" id="{7BA7AC9C-596C-4AC3-A703-7A3B59B0C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770"/>
              <a:ext cx="19" cy="53"/>
            </a:xfrm>
            <a:custGeom>
              <a:avLst/>
              <a:gdLst>
                <a:gd name="T0" fmla="*/ 0 w 19"/>
                <a:gd name="T1" fmla="*/ 53 h 53"/>
                <a:gd name="T2" fmla="*/ 0 w 19"/>
                <a:gd name="T3" fmla="*/ 53 h 53"/>
                <a:gd name="T4" fmla="*/ 6 w 19"/>
                <a:gd name="T5" fmla="*/ 50 h 53"/>
                <a:gd name="T6" fmla="*/ 10 w 19"/>
                <a:gd name="T7" fmla="*/ 44 h 53"/>
                <a:gd name="T8" fmla="*/ 15 w 19"/>
                <a:gd name="T9" fmla="*/ 38 h 53"/>
                <a:gd name="T10" fmla="*/ 18 w 19"/>
                <a:gd name="T11" fmla="*/ 30 h 53"/>
                <a:gd name="T12" fmla="*/ 19 w 19"/>
                <a:gd name="T13" fmla="*/ 21 h 53"/>
                <a:gd name="T14" fmla="*/ 19 w 19"/>
                <a:gd name="T15" fmla="*/ 14 h 53"/>
                <a:gd name="T16" fmla="*/ 19 w 19"/>
                <a:gd name="T17" fmla="*/ 6 h 53"/>
                <a:gd name="T18" fmla="*/ 16 w 19"/>
                <a:gd name="T19" fmla="*/ 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53">
                  <a:moveTo>
                    <a:pt x="0" y="53"/>
                  </a:moveTo>
                  <a:lnTo>
                    <a:pt x="0" y="53"/>
                  </a:lnTo>
                  <a:lnTo>
                    <a:pt x="6" y="50"/>
                  </a:lnTo>
                  <a:lnTo>
                    <a:pt x="10" y="44"/>
                  </a:lnTo>
                  <a:lnTo>
                    <a:pt x="15" y="38"/>
                  </a:lnTo>
                  <a:lnTo>
                    <a:pt x="18" y="30"/>
                  </a:lnTo>
                  <a:lnTo>
                    <a:pt x="19" y="21"/>
                  </a:lnTo>
                  <a:lnTo>
                    <a:pt x="19" y="14"/>
                  </a:lnTo>
                  <a:lnTo>
                    <a:pt x="19" y="6"/>
                  </a:lnTo>
                  <a:lnTo>
                    <a:pt x="1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7" name="Freeform 11530">
              <a:extLst>
                <a:ext uri="{FF2B5EF4-FFF2-40B4-BE49-F238E27FC236}">
                  <a16:creationId xmlns:a16="http://schemas.microsoft.com/office/drawing/2014/main" id="{96196CAB-75CF-42AF-9961-7FC66764D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2746"/>
              <a:ext cx="50" cy="11"/>
            </a:xfrm>
            <a:custGeom>
              <a:avLst/>
              <a:gdLst>
                <a:gd name="T0" fmla="*/ 0 w 50"/>
                <a:gd name="T1" fmla="*/ 6 h 11"/>
                <a:gd name="T2" fmla="*/ 0 w 50"/>
                <a:gd name="T3" fmla="*/ 6 h 11"/>
                <a:gd name="T4" fmla="*/ 11 w 50"/>
                <a:gd name="T5" fmla="*/ 11 h 11"/>
                <a:gd name="T6" fmla="*/ 11 w 50"/>
                <a:gd name="T7" fmla="*/ 11 h 11"/>
                <a:gd name="T8" fmla="*/ 15 w 50"/>
                <a:gd name="T9" fmla="*/ 11 h 11"/>
                <a:gd name="T10" fmla="*/ 21 w 50"/>
                <a:gd name="T11" fmla="*/ 11 h 11"/>
                <a:gd name="T12" fmla="*/ 32 w 50"/>
                <a:gd name="T13" fmla="*/ 8 h 11"/>
                <a:gd name="T14" fmla="*/ 32 w 50"/>
                <a:gd name="T15" fmla="*/ 8 h 11"/>
                <a:gd name="T16" fmla="*/ 50 w 50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11">
                  <a:moveTo>
                    <a:pt x="0" y="6"/>
                  </a:moveTo>
                  <a:lnTo>
                    <a:pt x="0" y="6"/>
                  </a:lnTo>
                  <a:lnTo>
                    <a:pt x="11" y="11"/>
                  </a:lnTo>
                  <a:lnTo>
                    <a:pt x="15" y="11"/>
                  </a:lnTo>
                  <a:lnTo>
                    <a:pt x="21" y="11"/>
                  </a:lnTo>
                  <a:lnTo>
                    <a:pt x="32" y="8"/>
                  </a:lnTo>
                  <a:lnTo>
                    <a:pt x="5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8" name="Freeform 11531">
              <a:extLst>
                <a:ext uri="{FF2B5EF4-FFF2-40B4-BE49-F238E27FC236}">
                  <a16:creationId xmlns:a16="http://schemas.microsoft.com/office/drawing/2014/main" id="{AB2ACA49-5A65-45F5-9341-2508B420B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686"/>
              <a:ext cx="36" cy="41"/>
            </a:xfrm>
            <a:custGeom>
              <a:avLst/>
              <a:gdLst>
                <a:gd name="T0" fmla="*/ 36 w 36"/>
                <a:gd name="T1" fmla="*/ 0 h 41"/>
                <a:gd name="T2" fmla="*/ 36 w 36"/>
                <a:gd name="T3" fmla="*/ 0 h 41"/>
                <a:gd name="T4" fmla="*/ 36 w 36"/>
                <a:gd name="T5" fmla="*/ 3 h 41"/>
                <a:gd name="T6" fmla="*/ 34 w 36"/>
                <a:gd name="T7" fmla="*/ 8 h 41"/>
                <a:gd name="T8" fmla="*/ 28 w 36"/>
                <a:gd name="T9" fmla="*/ 17 h 41"/>
                <a:gd name="T10" fmla="*/ 28 w 36"/>
                <a:gd name="T11" fmla="*/ 17 h 41"/>
                <a:gd name="T12" fmla="*/ 24 w 36"/>
                <a:gd name="T13" fmla="*/ 24 h 41"/>
                <a:gd name="T14" fmla="*/ 16 w 36"/>
                <a:gd name="T15" fmla="*/ 32 h 41"/>
                <a:gd name="T16" fmla="*/ 16 w 36"/>
                <a:gd name="T17" fmla="*/ 32 h 41"/>
                <a:gd name="T18" fmla="*/ 9 w 36"/>
                <a:gd name="T19" fmla="*/ 36 h 41"/>
                <a:gd name="T20" fmla="*/ 0 w 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41">
                  <a:moveTo>
                    <a:pt x="36" y="0"/>
                  </a:moveTo>
                  <a:lnTo>
                    <a:pt x="36" y="0"/>
                  </a:lnTo>
                  <a:lnTo>
                    <a:pt x="36" y="3"/>
                  </a:lnTo>
                  <a:lnTo>
                    <a:pt x="34" y="8"/>
                  </a:lnTo>
                  <a:lnTo>
                    <a:pt x="28" y="17"/>
                  </a:lnTo>
                  <a:lnTo>
                    <a:pt x="24" y="24"/>
                  </a:lnTo>
                  <a:lnTo>
                    <a:pt x="16" y="32"/>
                  </a:lnTo>
                  <a:lnTo>
                    <a:pt x="9" y="36"/>
                  </a:lnTo>
                  <a:lnTo>
                    <a:pt x="0" y="4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9" name="Freeform 11532">
              <a:extLst>
                <a:ext uri="{FF2B5EF4-FFF2-40B4-BE49-F238E27FC236}">
                  <a16:creationId xmlns:a16="http://schemas.microsoft.com/office/drawing/2014/main" id="{E552C238-395E-47F9-8C82-4F48EB6C8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2676"/>
              <a:ext cx="12" cy="34"/>
            </a:xfrm>
            <a:custGeom>
              <a:avLst/>
              <a:gdLst>
                <a:gd name="T0" fmla="*/ 0 w 12"/>
                <a:gd name="T1" fmla="*/ 34 h 34"/>
                <a:gd name="T2" fmla="*/ 0 w 12"/>
                <a:gd name="T3" fmla="*/ 34 h 34"/>
                <a:gd name="T4" fmla="*/ 3 w 12"/>
                <a:gd name="T5" fmla="*/ 24 h 34"/>
                <a:gd name="T6" fmla="*/ 5 w 12"/>
                <a:gd name="T7" fmla="*/ 18 h 34"/>
                <a:gd name="T8" fmla="*/ 8 w 12"/>
                <a:gd name="T9" fmla="*/ 13 h 34"/>
                <a:gd name="T10" fmla="*/ 8 w 12"/>
                <a:gd name="T11" fmla="*/ 13 h 34"/>
                <a:gd name="T12" fmla="*/ 11 w 12"/>
                <a:gd name="T13" fmla="*/ 6 h 34"/>
                <a:gd name="T14" fmla="*/ 12 w 12"/>
                <a:gd name="T15" fmla="*/ 3 h 34"/>
                <a:gd name="T16" fmla="*/ 12 w 12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34">
                  <a:moveTo>
                    <a:pt x="0" y="34"/>
                  </a:moveTo>
                  <a:lnTo>
                    <a:pt x="0" y="34"/>
                  </a:lnTo>
                  <a:lnTo>
                    <a:pt x="3" y="24"/>
                  </a:lnTo>
                  <a:lnTo>
                    <a:pt x="5" y="18"/>
                  </a:lnTo>
                  <a:lnTo>
                    <a:pt x="8" y="13"/>
                  </a:lnTo>
                  <a:lnTo>
                    <a:pt x="11" y="6"/>
                  </a:lnTo>
                  <a:lnTo>
                    <a:pt x="12" y="3"/>
                  </a:lnTo>
                  <a:lnTo>
                    <a:pt x="12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0" name="Freeform 11533">
              <a:extLst>
                <a:ext uri="{FF2B5EF4-FFF2-40B4-BE49-F238E27FC236}">
                  <a16:creationId xmlns:a16="http://schemas.microsoft.com/office/drawing/2014/main" id="{E4A50154-B097-4A58-912E-5DE2FDB5C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758"/>
              <a:ext cx="91" cy="21"/>
            </a:xfrm>
            <a:custGeom>
              <a:avLst/>
              <a:gdLst>
                <a:gd name="T0" fmla="*/ 0 w 91"/>
                <a:gd name="T1" fmla="*/ 14 h 21"/>
                <a:gd name="T2" fmla="*/ 0 w 91"/>
                <a:gd name="T3" fmla="*/ 14 h 21"/>
                <a:gd name="T4" fmla="*/ 12 w 91"/>
                <a:gd name="T5" fmla="*/ 18 h 21"/>
                <a:gd name="T6" fmla="*/ 25 w 91"/>
                <a:gd name="T7" fmla="*/ 21 h 21"/>
                <a:gd name="T8" fmla="*/ 37 w 91"/>
                <a:gd name="T9" fmla="*/ 21 h 21"/>
                <a:gd name="T10" fmla="*/ 51 w 91"/>
                <a:gd name="T11" fmla="*/ 18 h 21"/>
                <a:gd name="T12" fmla="*/ 51 w 91"/>
                <a:gd name="T13" fmla="*/ 18 h 21"/>
                <a:gd name="T14" fmla="*/ 66 w 91"/>
                <a:gd name="T15" fmla="*/ 12 h 21"/>
                <a:gd name="T16" fmla="*/ 79 w 91"/>
                <a:gd name="T17" fmla="*/ 6 h 21"/>
                <a:gd name="T18" fmla="*/ 79 w 91"/>
                <a:gd name="T19" fmla="*/ 6 h 21"/>
                <a:gd name="T20" fmla="*/ 85 w 91"/>
                <a:gd name="T21" fmla="*/ 5 h 21"/>
                <a:gd name="T22" fmla="*/ 88 w 91"/>
                <a:gd name="T23" fmla="*/ 3 h 21"/>
                <a:gd name="T24" fmla="*/ 91 w 91"/>
                <a:gd name="T25" fmla="*/ 0 h 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21">
                  <a:moveTo>
                    <a:pt x="0" y="14"/>
                  </a:moveTo>
                  <a:lnTo>
                    <a:pt x="0" y="14"/>
                  </a:lnTo>
                  <a:lnTo>
                    <a:pt x="12" y="18"/>
                  </a:lnTo>
                  <a:lnTo>
                    <a:pt x="25" y="21"/>
                  </a:lnTo>
                  <a:lnTo>
                    <a:pt x="37" y="21"/>
                  </a:lnTo>
                  <a:lnTo>
                    <a:pt x="51" y="18"/>
                  </a:lnTo>
                  <a:lnTo>
                    <a:pt x="66" y="12"/>
                  </a:lnTo>
                  <a:lnTo>
                    <a:pt x="79" y="6"/>
                  </a:lnTo>
                  <a:lnTo>
                    <a:pt x="85" y="5"/>
                  </a:lnTo>
                  <a:lnTo>
                    <a:pt x="88" y="3"/>
                  </a:lnTo>
                  <a:lnTo>
                    <a:pt x="9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1" name="Freeform 11534">
              <a:extLst>
                <a:ext uri="{FF2B5EF4-FFF2-40B4-BE49-F238E27FC236}">
                  <a16:creationId xmlns:a16="http://schemas.microsoft.com/office/drawing/2014/main" id="{95EC66F5-23EE-4B1C-A019-03AA852F2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30"/>
              <a:ext cx="12" cy="49"/>
            </a:xfrm>
            <a:custGeom>
              <a:avLst/>
              <a:gdLst>
                <a:gd name="T0" fmla="*/ 12 w 12"/>
                <a:gd name="T1" fmla="*/ 0 h 49"/>
                <a:gd name="T2" fmla="*/ 12 w 12"/>
                <a:gd name="T3" fmla="*/ 0 h 49"/>
                <a:gd name="T4" fmla="*/ 6 w 12"/>
                <a:gd name="T5" fmla="*/ 6 h 49"/>
                <a:gd name="T6" fmla="*/ 4 w 12"/>
                <a:gd name="T7" fmla="*/ 15 h 49"/>
                <a:gd name="T8" fmla="*/ 1 w 12"/>
                <a:gd name="T9" fmla="*/ 31 h 49"/>
                <a:gd name="T10" fmla="*/ 1 w 12"/>
                <a:gd name="T11" fmla="*/ 31 h 49"/>
                <a:gd name="T12" fmla="*/ 0 w 12"/>
                <a:gd name="T13" fmla="*/ 40 h 49"/>
                <a:gd name="T14" fmla="*/ 0 w 12"/>
                <a:gd name="T15" fmla="*/ 49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49">
                  <a:moveTo>
                    <a:pt x="12" y="0"/>
                  </a:moveTo>
                  <a:lnTo>
                    <a:pt x="12" y="0"/>
                  </a:lnTo>
                  <a:lnTo>
                    <a:pt x="6" y="6"/>
                  </a:lnTo>
                  <a:lnTo>
                    <a:pt x="4" y="15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0" y="4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2" name="Freeform 11535">
              <a:extLst>
                <a:ext uri="{FF2B5EF4-FFF2-40B4-BE49-F238E27FC236}">
                  <a16:creationId xmlns:a16="http://schemas.microsoft.com/office/drawing/2014/main" id="{A9616717-BEF1-4DFC-B2FC-8400F29EC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709"/>
              <a:ext cx="11" cy="64"/>
            </a:xfrm>
            <a:custGeom>
              <a:avLst/>
              <a:gdLst>
                <a:gd name="T0" fmla="*/ 9 w 11"/>
                <a:gd name="T1" fmla="*/ 0 h 64"/>
                <a:gd name="T2" fmla="*/ 9 w 11"/>
                <a:gd name="T3" fmla="*/ 0 h 64"/>
                <a:gd name="T4" fmla="*/ 11 w 11"/>
                <a:gd name="T5" fmla="*/ 10 h 64"/>
                <a:gd name="T6" fmla="*/ 11 w 11"/>
                <a:gd name="T7" fmla="*/ 21 h 64"/>
                <a:gd name="T8" fmla="*/ 8 w 11"/>
                <a:gd name="T9" fmla="*/ 42 h 64"/>
                <a:gd name="T10" fmla="*/ 8 w 11"/>
                <a:gd name="T11" fmla="*/ 42 h 64"/>
                <a:gd name="T12" fmla="*/ 5 w 11"/>
                <a:gd name="T13" fmla="*/ 54 h 64"/>
                <a:gd name="T14" fmla="*/ 3 w 11"/>
                <a:gd name="T15" fmla="*/ 60 h 64"/>
                <a:gd name="T16" fmla="*/ 0 w 11"/>
                <a:gd name="T17" fmla="*/ 64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64">
                  <a:moveTo>
                    <a:pt x="9" y="0"/>
                  </a:moveTo>
                  <a:lnTo>
                    <a:pt x="9" y="0"/>
                  </a:lnTo>
                  <a:lnTo>
                    <a:pt x="11" y="10"/>
                  </a:lnTo>
                  <a:lnTo>
                    <a:pt x="11" y="21"/>
                  </a:lnTo>
                  <a:lnTo>
                    <a:pt x="8" y="42"/>
                  </a:lnTo>
                  <a:lnTo>
                    <a:pt x="5" y="54"/>
                  </a:lnTo>
                  <a:lnTo>
                    <a:pt x="3" y="60"/>
                  </a:lnTo>
                  <a:lnTo>
                    <a:pt x="0" y="6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3" name="Freeform 11536">
              <a:extLst>
                <a:ext uri="{FF2B5EF4-FFF2-40B4-BE49-F238E27FC236}">
                  <a16:creationId xmlns:a16="http://schemas.microsoft.com/office/drawing/2014/main" id="{0639D9D7-0229-4ED0-B740-042CBA9CA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719"/>
              <a:ext cx="36" cy="21"/>
            </a:xfrm>
            <a:custGeom>
              <a:avLst/>
              <a:gdLst>
                <a:gd name="T0" fmla="*/ 0 w 36"/>
                <a:gd name="T1" fmla="*/ 20 h 21"/>
                <a:gd name="T2" fmla="*/ 0 w 36"/>
                <a:gd name="T3" fmla="*/ 20 h 21"/>
                <a:gd name="T4" fmla="*/ 4 w 36"/>
                <a:gd name="T5" fmla="*/ 21 h 21"/>
                <a:gd name="T6" fmla="*/ 10 w 36"/>
                <a:gd name="T7" fmla="*/ 20 h 21"/>
                <a:gd name="T8" fmla="*/ 19 w 36"/>
                <a:gd name="T9" fmla="*/ 14 h 21"/>
                <a:gd name="T10" fmla="*/ 19 w 36"/>
                <a:gd name="T11" fmla="*/ 14 h 21"/>
                <a:gd name="T12" fmla="*/ 28 w 36"/>
                <a:gd name="T13" fmla="*/ 8 h 21"/>
                <a:gd name="T14" fmla="*/ 36 w 36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1">
                  <a:moveTo>
                    <a:pt x="0" y="20"/>
                  </a:moveTo>
                  <a:lnTo>
                    <a:pt x="0" y="20"/>
                  </a:lnTo>
                  <a:lnTo>
                    <a:pt x="4" y="21"/>
                  </a:lnTo>
                  <a:lnTo>
                    <a:pt x="10" y="20"/>
                  </a:lnTo>
                  <a:lnTo>
                    <a:pt x="19" y="14"/>
                  </a:lnTo>
                  <a:lnTo>
                    <a:pt x="28" y="8"/>
                  </a:lnTo>
                  <a:lnTo>
                    <a:pt x="3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4" name="Freeform 11537">
              <a:extLst>
                <a:ext uri="{FF2B5EF4-FFF2-40B4-BE49-F238E27FC236}">
                  <a16:creationId xmlns:a16="http://schemas.microsoft.com/office/drawing/2014/main" id="{2147CF15-5F62-43A7-8C34-57ACB80D9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877"/>
              <a:ext cx="12" cy="51"/>
            </a:xfrm>
            <a:custGeom>
              <a:avLst/>
              <a:gdLst>
                <a:gd name="T0" fmla="*/ 12 w 12"/>
                <a:gd name="T1" fmla="*/ 0 h 51"/>
                <a:gd name="T2" fmla="*/ 12 w 12"/>
                <a:gd name="T3" fmla="*/ 0 h 51"/>
                <a:gd name="T4" fmla="*/ 8 w 12"/>
                <a:gd name="T5" fmla="*/ 12 h 51"/>
                <a:gd name="T6" fmla="*/ 5 w 12"/>
                <a:gd name="T7" fmla="*/ 25 h 51"/>
                <a:gd name="T8" fmla="*/ 5 w 12"/>
                <a:gd name="T9" fmla="*/ 25 h 51"/>
                <a:gd name="T10" fmla="*/ 2 w 12"/>
                <a:gd name="T11" fmla="*/ 39 h 51"/>
                <a:gd name="T12" fmla="*/ 0 w 12"/>
                <a:gd name="T13" fmla="*/ 45 h 51"/>
                <a:gd name="T14" fmla="*/ 2 w 12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51">
                  <a:moveTo>
                    <a:pt x="12" y="0"/>
                  </a:moveTo>
                  <a:lnTo>
                    <a:pt x="12" y="0"/>
                  </a:lnTo>
                  <a:lnTo>
                    <a:pt x="8" y="12"/>
                  </a:lnTo>
                  <a:lnTo>
                    <a:pt x="5" y="25"/>
                  </a:lnTo>
                  <a:lnTo>
                    <a:pt x="2" y="39"/>
                  </a:lnTo>
                  <a:lnTo>
                    <a:pt x="0" y="45"/>
                  </a:lnTo>
                  <a:lnTo>
                    <a:pt x="2" y="5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5" name="Freeform 11538">
              <a:extLst>
                <a:ext uri="{FF2B5EF4-FFF2-40B4-BE49-F238E27FC236}">
                  <a16:creationId xmlns:a16="http://schemas.microsoft.com/office/drawing/2014/main" id="{B114FA96-5FD2-482C-A360-F58183FD6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887"/>
              <a:ext cx="48" cy="8"/>
            </a:xfrm>
            <a:custGeom>
              <a:avLst/>
              <a:gdLst>
                <a:gd name="T0" fmla="*/ 0 w 48"/>
                <a:gd name="T1" fmla="*/ 5 h 8"/>
                <a:gd name="T2" fmla="*/ 0 w 48"/>
                <a:gd name="T3" fmla="*/ 5 h 8"/>
                <a:gd name="T4" fmla="*/ 5 w 48"/>
                <a:gd name="T5" fmla="*/ 3 h 8"/>
                <a:gd name="T6" fmla="*/ 11 w 48"/>
                <a:gd name="T7" fmla="*/ 2 h 8"/>
                <a:gd name="T8" fmla="*/ 26 w 48"/>
                <a:gd name="T9" fmla="*/ 0 h 8"/>
                <a:gd name="T10" fmla="*/ 33 w 48"/>
                <a:gd name="T11" fmla="*/ 0 h 8"/>
                <a:gd name="T12" fmla="*/ 39 w 48"/>
                <a:gd name="T13" fmla="*/ 2 h 8"/>
                <a:gd name="T14" fmla="*/ 45 w 48"/>
                <a:gd name="T15" fmla="*/ 5 h 8"/>
                <a:gd name="T16" fmla="*/ 48 w 48"/>
                <a:gd name="T17" fmla="*/ 8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8">
                  <a:moveTo>
                    <a:pt x="0" y="5"/>
                  </a:moveTo>
                  <a:lnTo>
                    <a:pt x="0" y="5"/>
                  </a:lnTo>
                  <a:lnTo>
                    <a:pt x="5" y="3"/>
                  </a:lnTo>
                  <a:lnTo>
                    <a:pt x="11" y="2"/>
                  </a:lnTo>
                  <a:lnTo>
                    <a:pt x="26" y="0"/>
                  </a:lnTo>
                  <a:lnTo>
                    <a:pt x="33" y="0"/>
                  </a:lnTo>
                  <a:lnTo>
                    <a:pt x="39" y="2"/>
                  </a:lnTo>
                  <a:lnTo>
                    <a:pt x="45" y="5"/>
                  </a:lnTo>
                  <a:lnTo>
                    <a:pt x="48" y="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6" name="Freeform 11539">
              <a:extLst>
                <a:ext uri="{FF2B5EF4-FFF2-40B4-BE49-F238E27FC236}">
                  <a16:creationId xmlns:a16="http://schemas.microsoft.com/office/drawing/2014/main" id="{7A537348-209B-4AA3-A9BE-A47AB0981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857"/>
              <a:ext cx="49" cy="29"/>
            </a:xfrm>
            <a:custGeom>
              <a:avLst/>
              <a:gdLst>
                <a:gd name="T0" fmla="*/ 0 w 49"/>
                <a:gd name="T1" fmla="*/ 29 h 29"/>
                <a:gd name="T2" fmla="*/ 0 w 49"/>
                <a:gd name="T3" fmla="*/ 29 h 29"/>
                <a:gd name="T4" fmla="*/ 4 w 49"/>
                <a:gd name="T5" fmla="*/ 24 h 29"/>
                <a:gd name="T6" fmla="*/ 9 w 49"/>
                <a:gd name="T7" fmla="*/ 18 h 29"/>
                <a:gd name="T8" fmla="*/ 9 w 49"/>
                <a:gd name="T9" fmla="*/ 18 h 29"/>
                <a:gd name="T10" fmla="*/ 13 w 49"/>
                <a:gd name="T11" fmla="*/ 14 h 29"/>
                <a:gd name="T12" fmla="*/ 18 w 49"/>
                <a:gd name="T13" fmla="*/ 11 h 29"/>
                <a:gd name="T14" fmla="*/ 30 w 49"/>
                <a:gd name="T15" fmla="*/ 5 h 29"/>
                <a:gd name="T16" fmla="*/ 30 w 49"/>
                <a:gd name="T17" fmla="*/ 5 h 29"/>
                <a:gd name="T18" fmla="*/ 40 w 49"/>
                <a:gd name="T19" fmla="*/ 2 h 29"/>
                <a:gd name="T20" fmla="*/ 49 w 49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29">
                  <a:moveTo>
                    <a:pt x="0" y="29"/>
                  </a:moveTo>
                  <a:lnTo>
                    <a:pt x="0" y="29"/>
                  </a:lnTo>
                  <a:lnTo>
                    <a:pt x="4" y="24"/>
                  </a:lnTo>
                  <a:lnTo>
                    <a:pt x="9" y="18"/>
                  </a:lnTo>
                  <a:lnTo>
                    <a:pt x="13" y="14"/>
                  </a:lnTo>
                  <a:lnTo>
                    <a:pt x="18" y="11"/>
                  </a:lnTo>
                  <a:lnTo>
                    <a:pt x="30" y="5"/>
                  </a:lnTo>
                  <a:lnTo>
                    <a:pt x="40" y="2"/>
                  </a:lnTo>
                  <a:lnTo>
                    <a:pt x="4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7" name="Freeform 11540">
              <a:extLst>
                <a:ext uri="{FF2B5EF4-FFF2-40B4-BE49-F238E27FC236}">
                  <a16:creationId xmlns:a16="http://schemas.microsoft.com/office/drawing/2014/main" id="{C5434373-47CC-4470-964F-BE3320191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757"/>
              <a:ext cx="51" cy="40"/>
            </a:xfrm>
            <a:custGeom>
              <a:avLst/>
              <a:gdLst>
                <a:gd name="T0" fmla="*/ 0 w 51"/>
                <a:gd name="T1" fmla="*/ 0 h 40"/>
                <a:gd name="T2" fmla="*/ 0 w 51"/>
                <a:gd name="T3" fmla="*/ 0 h 40"/>
                <a:gd name="T4" fmla="*/ 4 w 51"/>
                <a:gd name="T5" fmla="*/ 9 h 40"/>
                <a:gd name="T6" fmla="*/ 6 w 51"/>
                <a:gd name="T7" fmla="*/ 13 h 40"/>
                <a:gd name="T8" fmla="*/ 9 w 51"/>
                <a:gd name="T9" fmla="*/ 18 h 40"/>
                <a:gd name="T10" fmla="*/ 9 w 51"/>
                <a:gd name="T11" fmla="*/ 18 h 40"/>
                <a:gd name="T12" fmla="*/ 18 w 51"/>
                <a:gd name="T13" fmla="*/ 27 h 40"/>
                <a:gd name="T14" fmla="*/ 30 w 51"/>
                <a:gd name="T15" fmla="*/ 33 h 40"/>
                <a:gd name="T16" fmla="*/ 30 w 51"/>
                <a:gd name="T17" fmla="*/ 33 h 40"/>
                <a:gd name="T18" fmla="*/ 40 w 51"/>
                <a:gd name="T19" fmla="*/ 37 h 40"/>
                <a:gd name="T20" fmla="*/ 51 w 51"/>
                <a:gd name="T21" fmla="*/ 4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40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6" y="13"/>
                  </a:lnTo>
                  <a:lnTo>
                    <a:pt x="9" y="18"/>
                  </a:lnTo>
                  <a:lnTo>
                    <a:pt x="18" y="27"/>
                  </a:lnTo>
                  <a:lnTo>
                    <a:pt x="30" y="33"/>
                  </a:lnTo>
                  <a:lnTo>
                    <a:pt x="40" y="37"/>
                  </a:lnTo>
                  <a:lnTo>
                    <a:pt x="51" y="4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8" name="Freeform 11541">
              <a:extLst>
                <a:ext uri="{FF2B5EF4-FFF2-40B4-BE49-F238E27FC236}">
                  <a16:creationId xmlns:a16="http://schemas.microsoft.com/office/drawing/2014/main" id="{4619B04A-478B-4960-AD20-EDC510E73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785"/>
              <a:ext cx="6" cy="83"/>
            </a:xfrm>
            <a:custGeom>
              <a:avLst/>
              <a:gdLst>
                <a:gd name="T0" fmla="*/ 6 w 6"/>
                <a:gd name="T1" fmla="*/ 0 h 83"/>
                <a:gd name="T2" fmla="*/ 6 w 6"/>
                <a:gd name="T3" fmla="*/ 0 h 83"/>
                <a:gd name="T4" fmla="*/ 3 w 6"/>
                <a:gd name="T5" fmla="*/ 5 h 83"/>
                <a:gd name="T6" fmla="*/ 2 w 6"/>
                <a:gd name="T7" fmla="*/ 11 h 83"/>
                <a:gd name="T8" fmla="*/ 0 w 6"/>
                <a:gd name="T9" fmla="*/ 21 h 83"/>
                <a:gd name="T10" fmla="*/ 0 w 6"/>
                <a:gd name="T11" fmla="*/ 21 h 83"/>
                <a:gd name="T12" fmla="*/ 0 w 6"/>
                <a:gd name="T13" fmla="*/ 27 h 83"/>
                <a:gd name="T14" fmla="*/ 2 w 6"/>
                <a:gd name="T15" fmla="*/ 35 h 83"/>
                <a:gd name="T16" fmla="*/ 3 w 6"/>
                <a:gd name="T17" fmla="*/ 48 h 83"/>
                <a:gd name="T18" fmla="*/ 3 w 6"/>
                <a:gd name="T19" fmla="*/ 48 h 83"/>
                <a:gd name="T20" fmla="*/ 5 w 6"/>
                <a:gd name="T21" fmla="*/ 65 h 83"/>
                <a:gd name="T22" fmla="*/ 3 w 6"/>
                <a:gd name="T23" fmla="*/ 74 h 83"/>
                <a:gd name="T24" fmla="*/ 2 w 6"/>
                <a:gd name="T25" fmla="*/ 83 h 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83">
                  <a:moveTo>
                    <a:pt x="6" y="0"/>
                  </a:moveTo>
                  <a:lnTo>
                    <a:pt x="6" y="0"/>
                  </a:lnTo>
                  <a:lnTo>
                    <a:pt x="3" y="5"/>
                  </a:lnTo>
                  <a:lnTo>
                    <a:pt x="2" y="11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2" y="35"/>
                  </a:lnTo>
                  <a:lnTo>
                    <a:pt x="3" y="48"/>
                  </a:lnTo>
                  <a:lnTo>
                    <a:pt x="5" y="65"/>
                  </a:lnTo>
                  <a:lnTo>
                    <a:pt x="3" y="74"/>
                  </a:lnTo>
                  <a:lnTo>
                    <a:pt x="2" y="8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9" name="Freeform 11542">
              <a:extLst>
                <a:ext uri="{FF2B5EF4-FFF2-40B4-BE49-F238E27FC236}">
                  <a16:creationId xmlns:a16="http://schemas.microsoft.com/office/drawing/2014/main" id="{242E066A-497D-4158-8589-65944E567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2823"/>
              <a:ext cx="35" cy="6"/>
            </a:xfrm>
            <a:custGeom>
              <a:avLst/>
              <a:gdLst>
                <a:gd name="T0" fmla="*/ 0 w 35"/>
                <a:gd name="T1" fmla="*/ 6 h 6"/>
                <a:gd name="T2" fmla="*/ 0 w 35"/>
                <a:gd name="T3" fmla="*/ 6 h 6"/>
                <a:gd name="T4" fmla="*/ 5 w 35"/>
                <a:gd name="T5" fmla="*/ 4 h 6"/>
                <a:gd name="T6" fmla="*/ 9 w 35"/>
                <a:gd name="T7" fmla="*/ 1 h 6"/>
                <a:gd name="T8" fmla="*/ 18 w 35"/>
                <a:gd name="T9" fmla="*/ 0 h 6"/>
                <a:gd name="T10" fmla="*/ 27 w 35"/>
                <a:gd name="T11" fmla="*/ 0 h 6"/>
                <a:gd name="T12" fmla="*/ 35 w 35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lnTo>
                    <a:pt x="0" y="6"/>
                  </a:lnTo>
                  <a:lnTo>
                    <a:pt x="5" y="4"/>
                  </a:lnTo>
                  <a:lnTo>
                    <a:pt x="9" y="1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35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0" name="Freeform 11543">
              <a:extLst>
                <a:ext uri="{FF2B5EF4-FFF2-40B4-BE49-F238E27FC236}">
                  <a16:creationId xmlns:a16="http://schemas.microsoft.com/office/drawing/2014/main" id="{5BC477E7-6079-45AD-B4C7-17FCBD676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785"/>
              <a:ext cx="48" cy="9"/>
            </a:xfrm>
            <a:custGeom>
              <a:avLst/>
              <a:gdLst>
                <a:gd name="T0" fmla="*/ 0 w 48"/>
                <a:gd name="T1" fmla="*/ 0 h 9"/>
                <a:gd name="T2" fmla="*/ 0 w 48"/>
                <a:gd name="T3" fmla="*/ 0 h 9"/>
                <a:gd name="T4" fmla="*/ 3 w 48"/>
                <a:gd name="T5" fmla="*/ 3 h 9"/>
                <a:gd name="T6" fmla="*/ 8 w 48"/>
                <a:gd name="T7" fmla="*/ 6 h 9"/>
                <a:gd name="T8" fmla="*/ 15 w 48"/>
                <a:gd name="T9" fmla="*/ 8 h 9"/>
                <a:gd name="T10" fmla="*/ 21 w 48"/>
                <a:gd name="T11" fmla="*/ 9 h 9"/>
                <a:gd name="T12" fmla="*/ 36 w 48"/>
                <a:gd name="T13" fmla="*/ 9 h 9"/>
                <a:gd name="T14" fmla="*/ 44 w 48"/>
                <a:gd name="T15" fmla="*/ 8 h 9"/>
                <a:gd name="T16" fmla="*/ 48 w 48"/>
                <a:gd name="T17" fmla="*/ 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9">
                  <a:moveTo>
                    <a:pt x="0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8" y="6"/>
                  </a:lnTo>
                  <a:lnTo>
                    <a:pt x="15" y="8"/>
                  </a:lnTo>
                  <a:lnTo>
                    <a:pt x="21" y="9"/>
                  </a:lnTo>
                  <a:lnTo>
                    <a:pt x="36" y="9"/>
                  </a:lnTo>
                  <a:lnTo>
                    <a:pt x="44" y="8"/>
                  </a:lnTo>
                  <a:lnTo>
                    <a:pt x="48" y="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1" name="Freeform 11544">
              <a:extLst>
                <a:ext uri="{FF2B5EF4-FFF2-40B4-BE49-F238E27FC236}">
                  <a16:creationId xmlns:a16="http://schemas.microsoft.com/office/drawing/2014/main" id="{1AA9E7F7-FBD3-42A7-A05B-8E694D155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847"/>
              <a:ext cx="58" cy="4"/>
            </a:xfrm>
            <a:custGeom>
              <a:avLst/>
              <a:gdLst>
                <a:gd name="T0" fmla="*/ 0 w 58"/>
                <a:gd name="T1" fmla="*/ 1 h 4"/>
                <a:gd name="T2" fmla="*/ 0 w 58"/>
                <a:gd name="T3" fmla="*/ 1 h 4"/>
                <a:gd name="T4" fmla="*/ 7 w 58"/>
                <a:gd name="T5" fmla="*/ 1 h 4"/>
                <a:gd name="T6" fmla="*/ 16 w 58"/>
                <a:gd name="T7" fmla="*/ 3 h 4"/>
                <a:gd name="T8" fmla="*/ 25 w 58"/>
                <a:gd name="T9" fmla="*/ 4 h 4"/>
                <a:gd name="T10" fmla="*/ 34 w 58"/>
                <a:gd name="T11" fmla="*/ 4 h 4"/>
                <a:gd name="T12" fmla="*/ 34 w 58"/>
                <a:gd name="T13" fmla="*/ 4 h 4"/>
                <a:gd name="T14" fmla="*/ 46 w 58"/>
                <a:gd name="T15" fmla="*/ 0 h 4"/>
                <a:gd name="T16" fmla="*/ 54 w 58"/>
                <a:gd name="T17" fmla="*/ 0 h 4"/>
                <a:gd name="T18" fmla="*/ 57 w 58"/>
                <a:gd name="T19" fmla="*/ 0 h 4"/>
                <a:gd name="T20" fmla="*/ 58 w 58"/>
                <a:gd name="T21" fmla="*/ 1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4">
                  <a:moveTo>
                    <a:pt x="0" y="1"/>
                  </a:moveTo>
                  <a:lnTo>
                    <a:pt x="0" y="1"/>
                  </a:lnTo>
                  <a:lnTo>
                    <a:pt x="7" y="1"/>
                  </a:lnTo>
                  <a:lnTo>
                    <a:pt x="16" y="3"/>
                  </a:lnTo>
                  <a:lnTo>
                    <a:pt x="25" y="4"/>
                  </a:lnTo>
                  <a:lnTo>
                    <a:pt x="34" y="4"/>
                  </a:lnTo>
                  <a:lnTo>
                    <a:pt x="46" y="0"/>
                  </a:lnTo>
                  <a:lnTo>
                    <a:pt x="54" y="0"/>
                  </a:lnTo>
                  <a:lnTo>
                    <a:pt x="57" y="0"/>
                  </a:lnTo>
                  <a:lnTo>
                    <a:pt x="58" y="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2" name="Freeform 11545">
              <a:extLst>
                <a:ext uri="{FF2B5EF4-FFF2-40B4-BE49-F238E27FC236}">
                  <a16:creationId xmlns:a16="http://schemas.microsoft.com/office/drawing/2014/main" id="{22BF2D5D-CFD4-49A7-864A-AFE904716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794"/>
              <a:ext cx="6" cy="56"/>
            </a:xfrm>
            <a:custGeom>
              <a:avLst/>
              <a:gdLst>
                <a:gd name="T0" fmla="*/ 6 w 6"/>
                <a:gd name="T1" fmla="*/ 56 h 56"/>
                <a:gd name="T2" fmla="*/ 6 w 6"/>
                <a:gd name="T3" fmla="*/ 56 h 56"/>
                <a:gd name="T4" fmla="*/ 4 w 6"/>
                <a:gd name="T5" fmla="*/ 42 h 56"/>
                <a:gd name="T6" fmla="*/ 4 w 6"/>
                <a:gd name="T7" fmla="*/ 27 h 56"/>
                <a:gd name="T8" fmla="*/ 4 w 6"/>
                <a:gd name="T9" fmla="*/ 14 h 56"/>
                <a:gd name="T10" fmla="*/ 3 w 6"/>
                <a:gd name="T11" fmla="*/ 6 h 56"/>
                <a:gd name="T12" fmla="*/ 0 w 6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56">
                  <a:moveTo>
                    <a:pt x="6" y="56"/>
                  </a:moveTo>
                  <a:lnTo>
                    <a:pt x="6" y="56"/>
                  </a:lnTo>
                  <a:lnTo>
                    <a:pt x="4" y="42"/>
                  </a:lnTo>
                  <a:lnTo>
                    <a:pt x="4" y="27"/>
                  </a:lnTo>
                  <a:lnTo>
                    <a:pt x="4" y="14"/>
                  </a:lnTo>
                  <a:lnTo>
                    <a:pt x="3" y="6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3" name="Freeform 11546">
              <a:extLst>
                <a:ext uri="{FF2B5EF4-FFF2-40B4-BE49-F238E27FC236}">
                  <a16:creationId xmlns:a16="http://schemas.microsoft.com/office/drawing/2014/main" id="{9385FD6A-6ED2-44FF-9DE0-168517EC1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2815"/>
              <a:ext cx="52" cy="23"/>
            </a:xfrm>
            <a:custGeom>
              <a:avLst/>
              <a:gdLst>
                <a:gd name="T0" fmla="*/ 0 w 52"/>
                <a:gd name="T1" fmla="*/ 0 h 23"/>
                <a:gd name="T2" fmla="*/ 0 w 52"/>
                <a:gd name="T3" fmla="*/ 0 h 23"/>
                <a:gd name="T4" fmla="*/ 4 w 52"/>
                <a:gd name="T5" fmla="*/ 9 h 23"/>
                <a:gd name="T6" fmla="*/ 10 w 52"/>
                <a:gd name="T7" fmla="*/ 15 h 23"/>
                <a:gd name="T8" fmla="*/ 18 w 52"/>
                <a:gd name="T9" fmla="*/ 20 h 23"/>
                <a:gd name="T10" fmla="*/ 28 w 52"/>
                <a:gd name="T11" fmla="*/ 23 h 23"/>
                <a:gd name="T12" fmla="*/ 28 w 52"/>
                <a:gd name="T13" fmla="*/ 23 h 23"/>
                <a:gd name="T14" fmla="*/ 34 w 52"/>
                <a:gd name="T15" fmla="*/ 23 h 23"/>
                <a:gd name="T16" fmla="*/ 40 w 52"/>
                <a:gd name="T17" fmla="*/ 23 h 23"/>
                <a:gd name="T18" fmla="*/ 46 w 52"/>
                <a:gd name="T19" fmla="*/ 21 h 23"/>
                <a:gd name="T20" fmla="*/ 52 w 52"/>
                <a:gd name="T21" fmla="*/ 23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23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10" y="15"/>
                  </a:lnTo>
                  <a:lnTo>
                    <a:pt x="18" y="20"/>
                  </a:lnTo>
                  <a:lnTo>
                    <a:pt x="28" y="23"/>
                  </a:lnTo>
                  <a:lnTo>
                    <a:pt x="34" y="23"/>
                  </a:lnTo>
                  <a:lnTo>
                    <a:pt x="40" y="23"/>
                  </a:lnTo>
                  <a:lnTo>
                    <a:pt x="46" y="21"/>
                  </a:lnTo>
                  <a:lnTo>
                    <a:pt x="52" y="2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4" name="Freeform 11547">
              <a:extLst>
                <a:ext uri="{FF2B5EF4-FFF2-40B4-BE49-F238E27FC236}">
                  <a16:creationId xmlns:a16="http://schemas.microsoft.com/office/drawing/2014/main" id="{71C7A325-7DE0-438D-AF52-786EAED9A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2836"/>
              <a:ext cx="27" cy="71"/>
            </a:xfrm>
            <a:custGeom>
              <a:avLst/>
              <a:gdLst>
                <a:gd name="T0" fmla="*/ 3 w 27"/>
                <a:gd name="T1" fmla="*/ 0 h 71"/>
                <a:gd name="T2" fmla="*/ 3 w 27"/>
                <a:gd name="T3" fmla="*/ 0 h 71"/>
                <a:gd name="T4" fmla="*/ 2 w 27"/>
                <a:gd name="T5" fmla="*/ 6 h 71"/>
                <a:gd name="T6" fmla="*/ 0 w 27"/>
                <a:gd name="T7" fmla="*/ 14 h 71"/>
                <a:gd name="T8" fmla="*/ 2 w 27"/>
                <a:gd name="T9" fmla="*/ 27 h 71"/>
                <a:gd name="T10" fmla="*/ 6 w 27"/>
                <a:gd name="T11" fmla="*/ 41 h 71"/>
                <a:gd name="T12" fmla="*/ 11 w 27"/>
                <a:gd name="T13" fmla="*/ 53 h 71"/>
                <a:gd name="T14" fmla="*/ 11 w 27"/>
                <a:gd name="T15" fmla="*/ 53 h 71"/>
                <a:gd name="T16" fmla="*/ 18 w 27"/>
                <a:gd name="T17" fmla="*/ 63 h 71"/>
                <a:gd name="T18" fmla="*/ 27 w 27"/>
                <a:gd name="T19" fmla="*/ 71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71">
                  <a:moveTo>
                    <a:pt x="3" y="0"/>
                  </a:moveTo>
                  <a:lnTo>
                    <a:pt x="3" y="0"/>
                  </a:lnTo>
                  <a:lnTo>
                    <a:pt x="2" y="6"/>
                  </a:lnTo>
                  <a:lnTo>
                    <a:pt x="0" y="14"/>
                  </a:lnTo>
                  <a:lnTo>
                    <a:pt x="2" y="27"/>
                  </a:lnTo>
                  <a:lnTo>
                    <a:pt x="6" y="41"/>
                  </a:lnTo>
                  <a:lnTo>
                    <a:pt x="11" y="53"/>
                  </a:lnTo>
                  <a:lnTo>
                    <a:pt x="18" y="63"/>
                  </a:lnTo>
                  <a:lnTo>
                    <a:pt x="27" y="7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5" name="Freeform 11548">
              <a:extLst>
                <a:ext uri="{FF2B5EF4-FFF2-40B4-BE49-F238E27FC236}">
                  <a16:creationId xmlns:a16="http://schemas.microsoft.com/office/drawing/2014/main" id="{4BD3EE29-9329-495B-A7E4-ED8E51252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2880"/>
              <a:ext cx="18" cy="82"/>
            </a:xfrm>
            <a:custGeom>
              <a:avLst/>
              <a:gdLst>
                <a:gd name="T0" fmla="*/ 18 w 18"/>
                <a:gd name="T1" fmla="*/ 0 h 82"/>
                <a:gd name="T2" fmla="*/ 18 w 18"/>
                <a:gd name="T3" fmla="*/ 0 h 82"/>
                <a:gd name="T4" fmla="*/ 15 w 18"/>
                <a:gd name="T5" fmla="*/ 7 h 82"/>
                <a:gd name="T6" fmla="*/ 12 w 18"/>
                <a:gd name="T7" fmla="*/ 13 h 82"/>
                <a:gd name="T8" fmla="*/ 12 w 18"/>
                <a:gd name="T9" fmla="*/ 13 h 82"/>
                <a:gd name="T10" fmla="*/ 6 w 18"/>
                <a:gd name="T11" fmla="*/ 28 h 82"/>
                <a:gd name="T12" fmla="*/ 3 w 18"/>
                <a:gd name="T13" fmla="*/ 45 h 82"/>
                <a:gd name="T14" fmla="*/ 3 w 18"/>
                <a:gd name="T15" fmla="*/ 45 h 82"/>
                <a:gd name="T16" fmla="*/ 0 w 18"/>
                <a:gd name="T17" fmla="*/ 63 h 82"/>
                <a:gd name="T18" fmla="*/ 0 w 18"/>
                <a:gd name="T19" fmla="*/ 73 h 82"/>
                <a:gd name="T20" fmla="*/ 3 w 18"/>
                <a:gd name="T21" fmla="*/ 82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82">
                  <a:moveTo>
                    <a:pt x="18" y="0"/>
                  </a:moveTo>
                  <a:lnTo>
                    <a:pt x="18" y="0"/>
                  </a:lnTo>
                  <a:lnTo>
                    <a:pt x="15" y="7"/>
                  </a:lnTo>
                  <a:lnTo>
                    <a:pt x="12" y="13"/>
                  </a:lnTo>
                  <a:lnTo>
                    <a:pt x="6" y="28"/>
                  </a:lnTo>
                  <a:lnTo>
                    <a:pt x="3" y="45"/>
                  </a:lnTo>
                  <a:lnTo>
                    <a:pt x="0" y="63"/>
                  </a:lnTo>
                  <a:lnTo>
                    <a:pt x="0" y="73"/>
                  </a:lnTo>
                  <a:lnTo>
                    <a:pt x="3" y="8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6" name="Freeform 11549">
              <a:extLst>
                <a:ext uri="{FF2B5EF4-FFF2-40B4-BE49-F238E27FC236}">
                  <a16:creationId xmlns:a16="http://schemas.microsoft.com/office/drawing/2014/main" id="{F302C5EA-0535-464B-9266-BC64637B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904"/>
              <a:ext cx="42" cy="27"/>
            </a:xfrm>
            <a:custGeom>
              <a:avLst/>
              <a:gdLst>
                <a:gd name="T0" fmla="*/ 0 w 42"/>
                <a:gd name="T1" fmla="*/ 0 h 27"/>
                <a:gd name="T2" fmla="*/ 0 w 42"/>
                <a:gd name="T3" fmla="*/ 0 h 27"/>
                <a:gd name="T4" fmla="*/ 12 w 42"/>
                <a:gd name="T5" fmla="*/ 9 h 27"/>
                <a:gd name="T6" fmla="*/ 18 w 42"/>
                <a:gd name="T7" fmla="*/ 12 h 27"/>
                <a:gd name="T8" fmla="*/ 24 w 42"/>
                <a:gd name="T9" fmla="*/ 15 h 27"/>
                <a:gd name="T10" fmla="*/ 24 w 42"/>
                <a:gd name="T11" fmla="*/ 15 h 27"/>
                <a:gd name="T12" fmla="*/ 35 w 42"/>
                <a:gd name="T13" fmla="*/ 21 h 27"/>
                <a:gd name="T14" fmla="*/ 39 w 42"/>
                <a:gd name="T15" fmla="*/ 24 h 27"/>
                <a:gd name="T16" fmla="*/ 42 w 42"/>
                <a:gd name="T17" fmla="*/ 27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7">
                  <a:moveTo>
                    <a:pt x="0" y="0"/>
                  </a:moveTo>
                  <a:lnTo>
                    <a:pt x="0" y="0"/>
                  </a:lnTo>
                  <a:lnTo>
                    <a:pt x="12" y="9"/>
                  </a:lnTo>
                  <a:lnTo>
                    <a:pt x="18" y="12"/>
                  </a:lnTo>
                  <a:lnTo>
                    <a:pt x="24" y="15"/>
                  </a:lnTo>
                  <a:lnTo>
                    <a:pt x="35" y="21"/>
                  </a:lnTo>
                  <a:lnTo>
                    <a:pt x="39" y="24"/>
                  </a:lnTo>
                  <a:lnTo>
                    <a:pt x="42" y="2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7" name="Freeform 11550">
              <a:extLst>
                <a:ext uri="{FF2B5EF4-FFF2-40B4-BE49-F238E27FC236}">
                  <a16:creationId xmlns:a16="http://schemas.microsoft.com/office/drawing/2014/main" id="{9DC0E5EC-2F84-4FEA-85EA-8EEC8555E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820"/>
              <a:ext cx="47" cy="42"/>
            </a:xfrm>
            <a:custGeom>
              <a:avLst/>
              <a:gdLst>
                <a:gd name="T0" fmla="*/ 0 w 47"/>
                <a:gd name="T1" fmla="*/ 0 h 42"/>
                <a:gd name="T2" fmla="*/ 0 w 47"/>
                <a:gd name="T3" fmla="*/ 0 h 42"/>
                <a:gd name="T4" fmla="*/ 2 w 47"/>
                <a:gd name="T5" fmla="*/ 9 h 42"/>
                <a:gd name="T6" fmla="*/ 6 w 47"/>
                <a:gd name="T7" fmla="*/ 18 h 42"/>
                <a:gd name="T8" fmla="*/ 12 w 47"/>
                <a:gd name="T9" fmla="*/ 25 h 42"/>
                <a:gd name="T10" fmla="*/ 18 w 47"/>
                <a:gd name="T11" fmla="*/ 31 h 42"/>
                <a:gd name="T12" fmla="*/ 18 w 47"/>
                <a:gd name="T13" fmla="*/ 31 h 42"/>
                <a:gd name="T14" fmla="*/ 26 w 47"/>
                <a:gd name="T15" fmla="*/ 34 h 42"/>
                <a:gd name="T16" fmla="*/ 33 w 47"/>
                <a:gd name="T17" fmla="*/ 36 h 42"/>
                <a:gd name="T18" fmla="*/ 39 w 47"/>
                <a:gd name="T19" fmla="*/ 37 h 42"/>
                <a:gd name="T20" fmla="*/ 47 w 47"/>
                <a:gd name="T21" fmla="*/ 42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2">
                  <a:moveTo>
                    <a:pt x="0" y="0"/>
                  </a:moveTo>
                  <a:lnTo>
                    <a:pt x="0" y="0"/>
                  </a:lnTo>
                  <a:lnTo>
                    <a:pt x="2" y="9"/>
                  </a:lnTo>
                  <a:lnTo>
                    <a:pt x="6" y="18"/>
                  </a:lnTo>
                  <a:lnTo>
                    <a:pt x="12" y="25"/>
                  </a:lnTo>
                  <a:lnTo>
                    <a:pt x="18" y="31"/>
                  </a:lnTo>
                  <a:lnTo>
                    <a:pt x="26" y="34"/>
                  </a:lnTo>
                  <a:lnTo>
                    <a:pt x="33" y="36"/>
                  </a:lnTo>
                  <a:lnTo>
                    <a:pt x="39" y="37"/>
                  </a:lnTo>
                  <a:lnTo>
                    <a:pt x="47" y="4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8" name="Freeform 11551">
              <a:extLst>
                <a:ext uri="{FF2B5EF4-FFF2-40B4-BE49-F238E27FC236}">
                  <a16:creationId xmlns:a16="http://schemas.microsoft.com/office/drawing/2014/main" id="{7A91DCEE-616B-4919-92A3-2D60BED78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853"/>
              <a:ext cx="27" cy="21"/>
            </a:xfrm>
            <a:custGeom>
              <a:avLst/>
              <a:gdLst>
                <a:gd name="T0" fmla="*/ 27 w 27"/>
                <a:gd name="T1" fmla="*/ 0 h 21"/>
                <a:gd name="T2" fmla="*/ 27 w 27"/>
                <a:gd name="T3" fmla="*/ 0 h 21"/>
                <a:gd name="T4" fmla="*/ 23 w 27"/>
                <a:gd name="T5" fmla="*/ 6 h 21"/>
                <a:gd name="T6" fmla="*/ 15 w 27"/>
                <a:gd name="T7" fmla="*/ 13 h 21"/>
                <a:gd name="T8" fmla="*/ 6 w 27"/>
                <a:gd name="T9" fmla="*/ 19 h 21"/>
                <a:gd name="T10" fmla="*/ 3 w 27"/>
                <a:gd name="T11" fmla="*/ 21 h 21"/>
                <a:gd name="T12" fmla="*/ 0 w 27"/>
                <a:gd name="T13" fmla="*/ 19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1">
                  <a:moveTo>
                    <a:pt x="27" y="0"/>
                  </a:moveTo>
                  <a:lnTo>
                    <a:pt x="27" y="0"/>
                  </a:lnTo>
                  <a:lnTo>
                    <a:pt x="23" y="6"/>
                  </a:lnTo>
                  <a:lnTo>
                    <a:pt x="15" y="13"/>
                  </a:lnTo>
                  <a:lnTo>
                    <a:pt x="6" y="19"/>
                  </a:lnTo>
                  <a:lnTo>
                    <a:pt x="3" y="21"/>
                  </a:lnTo>
                  <a:lnTo>
                    <a:pt x="0" y="1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9" name="Freeform 11552">
              <a:extLst>
                <a:ext uri="{FF2B5EF4-FFF2-40B4-BE49-F238E27FC236}">
                  <a16:creationId xmlns:a16="http://schemas.microsoft.com/office/drawing/2014/main" id="{2A21395E-ABC1-41CD-9C0C-DE66D8CC8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865"/>
              <a:ext cx="30" cy="43"/>
            </a:xfrm>
            <a:custGeom>
              <a:avLst/>
              <a:gdLst>
                <a:gd name="T0" fmla="*/ 0 w 30"/>
                <a:gd name="T1" fmla="*/ 0 h 43"/>
                <a:gd name="T2" fmla="*/ 0 w 30"/>
                <a:gd name="T3" fmla="*/ 0 h 43"/>
                <a:gd name="T4" fmla="*/ 6 w 30"/>
                <a:gd name="T5" fmla="*/ 7 h 43"/>
                <a:gd name="T6" fmla="*/ 11 w 30"/>
                <a:gd name="T7" fmla="*/ 15 h 43"/>
                <a:gd name="T8" fmla="*/ 15 w 30"/>
                <a:gd name="T9" fmla="*/ 22 h 43"/>
                <a:gd name="T10" fmla="*/ 21 w 30"/>
                <a:gd name="T11" fmla="*/ 30 h 43"/>
                <a:gd name="T12" fmla="*/ 21 w 30"/>
                <a:gd name="T13" fmla="*/ 30 h 43"/>
                <a:gd name="T14" fmla="*/ 27 w 30"/>
                <a:gd name="T15" fmla="*/ 37 h 43"/>
                <a:gd name="T16" fmla="*/ 30 w 30"/>
                <a:gd name="T17" fmla="*/ 4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43">
                  <a:moveTo>
                    <a:pt x="0" y="0"/>
                  </a:moveTo>
                  <a:lnTo>
                    <a:pt x="0" y="0"/>
                  </a:lnTo>
                  <a:lnTo>
                    <a:pt x="6" y="7"/>
                  </a:lnTo>
                  <a:lnTo>
                    <a:pt x="11" y="15"/>
                  </a:lnTo>
                  <a:lnTo>
                    <a:pt x="15" y="22"/>
                  </a:lnTo>
                  <a:lnTo>
                    <a:pt x="21" y="30"/>
                  </a:lnTo>
                  <a:lnTo>
                    <a:pt x="27" y="37"/>
                  </a:lnTo>
                  <a:lnTo>
                    <a:pt x="30" y="4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0" name="Freeform 11553">
              <a:extLst>
                <a:ext uri="{FF2B5EF4-FFF2-40B4-BE49-F238E27FC236}">
                  <a16:creationId xmlns:a16="http://schemas.microsoft.com/office/drawing/2014/main" id="{A61220D9-8182-4FD8-8A9F-E748C3973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919"/>
              <a:ext cx="22" cy="30"/>
            </a:xfrm>
            <a:custGeom>
              <a:avLst/>
              <a:gdLst>
                <a:gd name="T0" fmla="*/ 0 w 22"/>
                <a:gd name="T1" fmla="*/ 30 h 30"/>
                <a:gd name="T2" fmla="*/ 0 w 22"/>
                <a:gd name="T3" fmla="*/ 30 h 30"/>
                <a:gd name="T4" fmla="*/ 7 w 22"/>
                <a:gd name="T5" fmla="*/ 25 h 30"/>
                <a:gd name="T6" fmla="*/ 15 w 22"/>
                <a:gd name="T7" fmla="*/ 18 h 30"/>
                <a:gd name="T8" fmla="*/ 21 w 22"/>
                <a:gd name="T9" fmla="*/ 7 h 30"/>
                <a:gd name="T10" fmla="*/ 22 w 22"/>
                <a:gd name="T11" fmla="*/ 4 h 30"/>
                <a:gd name="T12" fmla="*/ 22 w 22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0">
                  <a:moveTo>
                    <a:pt x="0" y="30"/>
                  </a:moveTo>
                  <a:lnTo>
                    <a:pt x="0" y="30"/>
                  </a:lnTo>
                  <a:lnTo>
                    <a:pt x="7" y="25"/>
                  </a:lnTo>
                  <a:lnTo>
                    <a:pt x="15" y="18"/>
                  </a:lnTo>
                  <a:lnTo>
                    <a:pt x="21" y="7"/>
                  </a:lnTo>
                  <a:lnTo>
                    <a:pt x="22" y="4"/>
                  </a:lnTo>
                  <a:lnTo>
                    <a:pt x="22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1" name="Freeform 11554">
              <a:extLst>
                <a:ext uri="{FF2B5EF4-FFF2-40B4-BE49-F238E27FC236}">
                  <a16:creationId xmlns:a16="http://schemas.microsoft.com/office/drawing/2014/main" id="{E0ED9E28-3632-4D79-B977-C4DB2665F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941"/>
              <a:ext cx="17" cy="39"/>
            </a:xfrm>
            <a:custGeom>
              <a:avLst/>
              <a:gdLst>
                <a:gd name="T0" fmla="*/ 0 w 17"/>
                <a:gd name="T1" fmla="*/ 0 h 39"/>
                <a:gd name="T2" fmla="*/ 0 w 17"/>
                <a:gd name="T3" fmla="*/ 0 h 39"/>
                <a:gd name="T4" fmla="*/ 6 w 17"/>
                <a:gd name="T5" fmla="*/ 21 h 39"/>
                <a:gd name="T6" fmla="*/ 11 w 17"/>
                <a:gd name="T7" fmla="*/ 32 h 39"/>
                <a:gd name="T8" fmla="*/ 17 w 17"/>
                <a:gd name="T9" fmla="*/ 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9">
                  <a:moveTo>
                    <a:pt x="0" y="0"/>
                  </a:moveTo>
                  <a:lnTo>
                    <a:pt x="0" y="0"/>
                  </a:lnTo>
                  <a:lnTo>
                    <a:pt x="6" y="21"/>
                  </a:lnTo>
                  <a:lnTo>
                    <a:pt x="11" y="32"/>
                  </a:lnTo>
                  <a:lnTo>
                    <a:pt x="17" y="3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2" name="Freeform 11555">
              <a:extLst>
                <a:ext uri="{FF2B5EF4-FFF2-40B4-BE49-F238E27FC236}">
                  <a16:creationId xmlns:a16="http://schemas.microsoft.com/office/drawing/2014/main" id="{96C57E40-BF8C-4B26-B94E-69271F9D7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781"/>
              <a:ext cx="18" cy="36"/>
            </a:xfrm>
            <a:custGeom>
              <a:avLst/>
              <a:gdLst>
                <a:gd name="T0" fmla="*/ 0 w 18"/>
                <a:gd name="T1" fmla="*/ 36 h 36"/>
                <a:gd name="T2" fmla="*/ 0 w 18"/>
                <a:gd name="T3" fmla="*/ 36 h 36"/>
                <a:gd name="T4" fmla="*/ 5 w 18"/>
                <a:gd name="T5" fmla="*/ 33 h 36"/>
                <a:gd name="T6" fmla="*/ 8 w 18"/>
                <a:gd name="T7" fmla="*/ 30 h 36"/>
                <a:gd name="T8" fmla="*/ 14 w 18"/>
                <a:gd name="T9" fmla="*/ 21 h 36"/>
                <a:gd name="T10" fmla="*/ 17 w 18"/>
                <a:gd name="T11" fmla="*/ 10 h 36"/>
                <a:gd name="T12" fmla="*/ 18 w 18"/>
                <a:gd name="T13" fmla="*/ 0 h 36"/>
                <a:gd name="T14" fmla="*/ 18 w 18"/>
                <a:gd name="T15" fmla="*/ 0 h 36"/>
                <a:gd name="T16" fmla="*/ 18 w 18"/>
                <a:gd name="T17" fmla="*/ 0 h 36"/>
                <a:gd name="T18" fmla="*/ 18 w 18"/>
                <a:gd name="T19" fmla="*/ 0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6">
                  <a:moveTo>
                    <a:pt x="0" y="36"/>
                  </a:moveTo>
                  <a:lnTo>
                    <a:pt x="0" y="36"/>
                  </a:lnTo>
                  <a:lnTo>
                    <a:pt x="5" y="33"/>
                  </a:lnTo>
                  <a:lnTo>
                    <a:pt x="8" y="30"/>
                  </a:lnTo>
                  <a:lnTo>
                    <a:pt x="14" y="21"/>
                  </a:lnTo>
                  <a:lnTo>
                    <a:pt x="17" y="10"/>
                  </a:lnTo>
                  <a:lnTo>
                    <a:pt x="1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3" name="Freeform 11556">
              <a:extLst>
                <a:ext uri="{FF2B5EF4-FFF2-40B4-BE49-F238E27FC236}">
                  <a16:creationId xmlns:a16="http://schemas.microsoft.com/office/drawing/2014/main" id="{A00D56AC-E59C-4760-8A00-35E0B8021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799"/>
              <a:ext cx="84" cy="115"/>
            </a:xfrm>
            <a:custGeom>
              <a:avLst/>
              <a:gdLst>
                <a:gd name="T0" fmla="*/ 0 w 84"/>
                <a:gd name="T1" fmla="*/ 0 h 115"/>
                <a:gd name="T2" fmla="*/ 0 w 84"/>
                <a:gd name="T3" fmla="*/ 0 h 115"/>
                <a:gd name="T4" fmla="*/ 21 w 84"/>
                <a:gd name="T5" fmla="*/ 7 h 115"/>
                <a:gd name="T6" fmla="*/ 33 w 84"/>
                <a:gd name="T7" fmla="*/ 12 h 115"/>
                <a:gd name="T8" fmla="*/ 47 w 84"/>
                <a:gd name="T9" fmla="*/ 19 h 115"/>
                <a:gd name="T10" fmla="*/ 59 w 84"/>
                <a:gd name="T11" fmla="*/ 28 h 115"/>
                <a:gd name="T12" fmla="*/ 69 w 84"/>
                <a:gd name="T13" fmla="*/ 39 h 115"/>
                <a:gd name="T14" fmla="*/ 78 w 84"/>
                <a:gd name="T15" fmla="*/ 49 h 115"/>
                <a:gd name="T16" fmla="*/ 80 w 84"/>
                <a:gd name="T17" fmla="*/ 55 h 115"/>
                <a:gd name="T18" fmla="*/ 83 w 84"/>
                <a:gd name="T19" fmla="*/ 61 h 115"/>
                <a:gd name="T20" fmla="*/ 83 w 84"/>
                <a:gd name="T21" fmla="*/ 61 h 115"/>
                <a:gd name="T22" fmla="*/ 84 w 84"/>
                <a:gd name="T23" fmla="*/ 73 h 115"/>
                <a:gd name="T24" fmla="*/ 84 w 84"/>
                <a:gd name="T25" fmla="*/ 85 h 115"/>
                <a:gd name="T26" fmla="*/ 83 w 84"/>
                <a:gd name="T27" fmla="*/ 94 h 115"/>
                <a:gd name="T28" fmla="*/ 81 w 84"/>
                <a:gd name="T29" fmla="*/ 102 h 115"/>
                <a:gd name="T30" fmla="*/ 77 w 84"/>
                <a:gd name="T31" fmla="*/ 112 h 115"/>
                <a:gd name="T32" fmla="*/ 74 w 84"/>
                <a:gd name="T33" fmla="*/ 115 h 1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4" h="115">
                  <a:moveTo>
                    <a:pt x="0" y="0"/>
                  </a:moveTo>
                  <a:lnTo>
                    <a:pt x="0" y="0"/>
                  </a:lnTo>
                  <a:lnTo>
                    <a:pt x="21" y="7"/>
                  </a:lnTo>
                  <a:lnTo>
                    <a:pt x="33" y="12"/>
                  </a:lnTo>
                  <a:lnTo>
                    <a:pt x="47" y="19"/>
                  </a:lnTo>
                  <a:lnTo>
                    <a:pt x="59" y="28"/>
                  </a:lnTo>
                  <a:lnTo>
                    <a:pt x="69" y="39"/>
                  </a:lnTo>
                  <a:lnTo>
                    <a:pt x="78" y="49"/>
                  </a:lnTo>
                  <a:lnTo>
                    <a:pt x="80" y="55"/>
                  </a:lnTo>
                  <a:lnTo>
                    <a:pt x="83" y="61"/>
                  </a:lnTo>
                  <a:lnTo>
                    <a:pt x="84" y="73"/>
                  </a:lnTo>
                  <a:lnTo>
                    <a:pt x="84" y="85"/>
                  </a:lnTo>
                  <a:lnTo>
                    <a:pt x="83" y="94"/>
                  </a:lnTo>
                  <a:lnTo>
                    <a:pt x="81" y="102"/>
                  </a:lnTo>
                  <a:lnTo>
                    <a:pt x="77" y="112"/>
                  </a:lnTo>
                  <a:lnTo>
                    <a:pt x="74" y="11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4" name="Freeform 11557">
              <a:extLst>
                <a:ext uri="{FF2B5EF4-FFF2-40B4-BE49-F238E27FC236}">
                  <a16:creationId xmlns:a16="http://schemas.microsoft.com/office/drawing/2014/main" id="{2B80C45F-8AD8-4AED-8CAF-9471BC62C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808"/>
              <a:ext cx="47" cy="36"/>
            </a:xfrm>
            <a:custGeom>
              <a:avLst/>
              <a:gdLst>
                <a:gd name="T0" fmla="*/ 0 w 47"/>
                <a:gd name="T1" fmla="*/ 36 h 36"/>
                <a:gd name="T2" fmla="*/ 0 w 47"/>
                <a:gd name="T3" fmla="*/ 36 h 36"/>
                <a:gd name="T4" fmla="*/ 3 w 47"/>
                <a:gd name="T5" fmla="*/ 36 h 36"/>
                <a:gd name="T6" fmla="*/ 8 w 47"/>
                <a:gd name="T7" fmla="*/ 36 h 36"/>
                <a:gd name="T8" fmla="*/ 17 w 47"/>
                <a:gd name="T9" fmla="*/ 33 h 36"/>
                <a:gd name="T10" fmla="*/ 26 w 47"/>
                <a:gd name="T11" fmla="*/ 28 h 36"/>
                <a:gd name="T12" fmla="*/ 32 w 47"/>
                <a:gd name="T13" fmla="*/ 22 h 36"/>
                <a:gd name="T14" fmla="*/ 32 w 47"/>
                <a:gd name="T15" fmla="*/ 22 h 36"/>
                <a:gd name="T16" fmla="*/ 41 w 47"/>
                <a:gd name="T17" fmla="*/ 13 h 36"/>
                <a:gd name="T18" fmla="*/ 45 w 47"/>
                <a:gd name="T19" fmla="*/ 6 h 36"/>
                <a:gd name="T20" fmla="*/ 47 w 47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36">
                  <a:moveTo>
                    <a:pt x="0" y="36"/>
                  </a:moveTo>
                  <a:lnTo>
                    <a:pt x="0" y="36"/>
                  </a:lnTo>
                  <a:lnTo>
                    <a:pt x="3" y="36"/>
                  </a:lnTo>
                  <a:lnTo>
                    <a:pt x="8" y="36"/>
                  </a:lnTo>
                  <a:lnTo>
                    <a:pt x="17" y="33"/>
                  </a:lnTo>
                  <a:lnTo>
                    <a:pt x="26" y="28"/>
                  </a:lnTo>
                  <a:lnTo>
                    <a:pt x="32" y="22"/>
                  </a:lnTo>
                  <a:lnTo>
                    <a:pt x="41" y="13"/>
                  </a:lnTo>
                  <a:lnTo>
                    <a:pt x="45" y="6"/>
                  </a:lnTo>
                  <a:lnTo>
                    <a:pt x="47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5" name="Freeform 11558">
              <a:extLst>
                <a:ext uri="{FF2B5EF4-FFF2-40B4-BE49-F238E27FC236}">
                  <a16:creationId xmlns:a16="http://schemas.microsoft.com/office/drawing/2014/main" id="{1A446932-40BF-4CBF-9D61-732C1F7CD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770"/>
              <a:ext cx="3" cy="42"/>
            </a:xfrm>
            <a:custGeom>
              <a:avLst/>
              <a:gdLst>
                <a:gd name="T0" fmla="*/ 3 w 3"/>
                <a:gd name="T1" fmla="*/ 42 h 42"/>
                <a:gd name="T2" fmla="*/ 3 w 3"/>
                <a:gd name="T3" fmla="*/ 42 h 42"/>
                <a:gd name="T4" fmla="*/ 1 w 3"/>
                <a:gd name="T5" fmla="*/ 36 h 42"/>
                <a:gd name="T6" fmla="*/ 0 w 3"/>
                <a:gd name="T7" fmla="*/ 29 h 42"/>
                <a:gd name="T8" fmla="*/ 0 w 3"/>
                <a:gd name="T9" fmla="*/ 17 h 42"/>
                <a:gd name="T10" fmla="*/ 0 w 3"/>
                <a:gd name="T11" fmla="*/ 17 h 42"/>
                <a:gd name="T12" fmla="*/ 0 w 3"/>
                <a:gd name="T13" fmla="*/ 8 h 42"/>
                <a:gd name="T14" fmla="*/ 3 w 3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42">
                  <a:moveTo>
                    <a:pt x="3" y="42"/>
                  </a:moveTo>
                  <a:lnTo>
                    <a:pt x="3" y="42"/>
                  </a:lnTo>
                  <a:lnTo>
                    <a:pt x="1" y="36"/>
                  </a:lnTo>
                  <a:lnTo>
                    <a:pt x="0" y="29"/>
                  </a:lnTo>
                  <a:lnTo>
                    <a:pt x="0" y="17"/>
                  </a:lnTo>
                  <a:lnTo>
                    <a:pt x="0" y="8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6" name="Freeform 11559">
              <a:extLst>
                <a:ext uri="{FF2B5EF4-FFF2-40B4-BE49-F238E27FC236}">
                  <a16:creationId xmlns:a16="http://schemas.microsoft.com/office/drawing/2014/main" id="{289BDCFE-623C-42FD-90C9-818EFD3B1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778"/>
              <a:ext cx="54" cy="18"/>
            </a:xfrm>
            <a:custGeom>
              <a:avLst/>
              <a:gdLst>
                <a:gd name="T0" fmla="*/ 0 w 54"/>
                <a:gd name="T1" fmla="*/ 18 h 18"/>
                <a:gd name="T2" fmla="*/ 0 w 54"/>
                <a:gd name="T3" fmla="*/ 18 h 18"/>
                <a:gd name="T4" fmla="*/ 6 w 54"/>
                <a:gd name="T5" fmla="*/ 18 h 18"/>
                <a:gd name="T6" fmla="*/ 12 w 54"/>
                <a:gd name="T7" fmla="*/ 16 h 18"/>
                <a:gd name="T8" fmla="*/ 12 w 54"/>
                <a:gd name="T9" fmla="*/ 16 h 18"/>
                <a:gd name="T10" fmla="*/ 24 w 54"/>
                <a:gd name="T11" fmla="*/ 15 h 18"/>
                <a:gd name="T12" fmla="*/ 36 w 54"/>
                <a:gd name="T13" fmla="*/ 12 h 18"/>
                <a:gd name="T14" fmla="*/ 36 w 54"/>
                <a:gd name="T15" fmla="*/ 12 h 18"/>
                <a:gd name="T16" fmla="*/ 45 w 54"/>
                <a:gd name="T17" fmla="*/ 7 h 18"/>
                <a:gd name="T18" fmla="*/ 54 w 54"/>
                <a:gd name="T19" fmla="*/ 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8">
                  <a:moveTo>
                    <a:pt x="0" y="18"/>
                  </a:moveTo>
                  <a:lnTo>
                    <a:pt x="0" y="18"/>
                  </a:lnTo>
                  <a:lnTo>
                    <a:pt x="6" y="18"/>
                  </a:lnTo>
                  <a:lnTo>
                    <a:pt x="12" y="16"/>
                  </a:lnTo>
                  <a:lnTo>
                    <a:pt x="24" y="15"/>
                  </a:lnTo>
                  <a:lnTo>
                    <a:pt x="36" y="12"/>
                  </a:lnTo>
                  <a:lnTo>
                    <a:pt x="45" y="7"/>
                  </a:lnTo>
                  <a:lnTo>
                    <a:pt x="54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7" name="Freeform 11560">
              <a:extLst>
                <a:ext uri="{FF2B5EF4-FFF2-40B4-BE49-F238E27FC236}">
                  <a16:creationId xmlns:a16="http://schemas.microsoft.com/office/drawing/2014/main" id="{F319B86E-240C-4EE4-A069-4F7FBF447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790"/>
              <a:ext cx="7" cy="45"/>
            </a:xfrm>
            <a:custGeom>
              <a:avLst/>
              <a:gdLst>
                <a:gd name="T0" fmla="*/ 6 w 7"/>
                <a:gd name="T1" fmla="*/ 0 h 45"/>
                <a:gd name="T2" fmla="*/ 6 w 7"/>
                <a:gd name="T3" fmla="*/ 0 h 45"/>
                <a:gd name="T4" fmla="*/ 7 w 7"/>
                <a:gd name="T5" fmla="*/ 10 h 45"/>
                <a:gd name="T6" fmla="*/ 7 w 7"/>
                <a:gd name="T7" fmla="*/ 24 h 45"/>
                <a:gd name="T8" fmla="*/ 6 w 7"/>
                <a:gd name="T9" fmla="*/ 36 h 45"/>
                <a:gd name="T10" fmla="*/ 3 w 7"/>
                <a:gd name="T11" fmla="*/ 40 h 45"/>
                <a:gd name="T12" fmla="*/ 0 w 7"/>
                <a:gd name="T13" fmla="*/ 4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45">
                  <a:moveTo>
                    <a:pt x="6" y="0"/>
                  </a:moveTo>
                  <a:lnTo>
                    <a:pt x="6" y="0"/>
                  </a:lnTo>
                  <a:lnTo>
                    <a:pt x="7" y="10"/>
                  </a:lnTo>
                  <a:lnTo>
                    <a:pt x="7" y="24"/>
                  </a:lnTo>
                  <a:lnTo>
                    <a:pt x="6" y="36"/>
                  </a:lnTo>
                  <a:lnTo>
                    <a:pt x="3" y="40"/>
                  </a:lnTo>
                  <a:lnTo>
                    <a:pt x="0" y="4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8" name="Freeform 11561">
              <a:extLst>
                <a:ext uri="{FF2B5EF4-FFF2-40B4-BE49-F238E27FC236}">
                  <a16:creationId xmlns:a16="http://schemas.microsoft.com/office/drawing/2014/main" id="{92DDEA69-CF70-4FD8-B938-6B6ACD6AC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808"/>
              <a:ext cx="48" cy="16"/>
            </a:xfrm>
            <a:custGeom>
              <a:avLst/>
              <a:gdLst>
                <a:gd name="T0" fmla="*/ 0 w 48"/>
                <a:gd name="T1" fmla="*/ 16 h 16"/>
                <a:gd name="T2" fmla="*/ 0 w 48"/>
                <a:gd name="T3" fmla="*/ 16 h 16"/>
                <a:gd name="T4" fmla="*/ 7 w 48"/>
                <a:gd name="T5" fmla="*/ 15 h 16"/>
                <a:gd name="T6" fmla="*/ 13 w 48"/>
                <a:gd name="T7" fmla="*/ 15 h 16"/>
                <a:gd name="T8" fmla="*/ 21 w 48"/>
                <a:gd name="T9" fmla="*/ 16 h 16"/>
                <a:gd name="T10" fmla="*/ 28 w 48"/>
                <a:gd name="T11" fmla="*/ 16 h 16"/>
                <a:gd name="T12" fmla="*/ 28 w 48"/>
                <a:gd name="T13" fmla="*/ 16 h 16"/>
                <a:gd name="T14" fmla="*/ 34 w 48"/>
                <a:gd name="T15" fmla="*/ 15 h 16"/>
                <a:gd name="T16" fmla="*/ 40 w 48"/>
                <a:gd name="T17" fmla="*/ 12 h 16"/>
                <a:gd name="T18" fmla="*/ 45 w 48"/>
                <a:gd name="T19" fmla="*/ 6 h 16"/>
                <a:gd name="T20" fmla="*/ 48 w 48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6">
                  <a:moveTo>
                    <a:pt x="0" y="16"/>
                  </a:moveTo>
                  <a:lnTo>
                    <a:pt x="0" y="16"/>
                  </a:lnTo>
                  <a:lnTo>
                    <a:pt x="7" y="15"/>
                  </a:lnTo>
                  <a:lnTo>
                    <a:pt x="13" y="15"/>
                  </a:lnTo>
                  <a:lnTo>
                    <a:pt x="21" y="16"/>
                  </a:lnTo>
                  <a:lnTo>
                    <a:pt x="28" y="16"/>
                  </a:lnTo>
                  <a:lnTo>
                    <a:pt x="34" y="15"/>
                  </a:lnTo>
                  <a:lnTo>
                    <a:pt x="40" y="12"/>
                  </a:lnTo>
                  <a:lnTo>
                    <a:pt x="45" y="6"/>
                  </a:lnTo>
                  <a:lnTo>
                    <a:pt x="4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9" name="Freeform 11562">
              <a:extLst>
                <a:ext uri="{FF2B5EF4-FFF2-40B4-BE49-F238E27FC236}">
                  <a16:creationId xmlns:a16="http://schemas.microsoft.com/office/drawing/2014/main" id="{B26EC976-FE16-42D9-963A-29C3F93E7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838"/>
              <a:ext cx="12" cy="48"/>
            </a:xfrm>
            <a:custGeom>
              <a:avLst/>
              <a:gdLst>
                <a:gd name="T0" fmla="*/ 0 w 12"/>
                <a:gd name="T1" fmla="*/ 0 h 48"/>
                <a:gd name="T2" fmla="*/ 0 w 12"/>
                <a:gd name="T3" fmla="*/ 0 h 48"/>
                <a:gd name="T4" fmla="*/ 6 w 12"/>
                <a:gd name="T5" fmla="*/ 12 h 48"/>
                <a:gd name="T6" fmla="*/ 9 w 12"/>
                <a:gd name="T7" fmla="*/ 24 h 48"/>
                <a:gd name="T8" fmla="*/ 11 w 12"/>
                <a:gd name="T9" fmla="*/ 36 h 48"/>
                <a:gd name="T10" fmla="*/ 12 w 12"/>
                <a:gd name="T11" fmla="*/ 48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8">
                  <a:moveTo>
                    <a:pt x="0" y="0"/>
                  </a:moveTo>
                  <a:lnTo>
                    <a:pt x="0" y="0"/>
                  </a:lnTo>
                  <a:lnTo>
                    <a:pt x="6" y="12"/>
                  </a:lnTo>
                  <a:lnTo>
                    <a:pt x="9" y="24"/>
                  </a:lnTo>
                  <a:lnTo>
                    <a:pt x="11" y="36"/>
                  </a:lnTo>
                  <a:lnTo>
                    <a:pt x="12" y="4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0" name="Freeform 11563">
              <a:extLst>
                <a:ext uri="{FF2B5EF4-FFF2-40B4-BE49-F238E27FC236}">
                  <a16:creationId xmlns:a16="http://schemas.microsoft.com/office/drawing/2014/main" id="{64577AEC-7CF2-4146-B672-DC0FFD68B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21"/>
              <a:ext cx="36" cy="38"/>
            </a:xfrm>
            <a:custGeom>
              <a:avLst/>
              <a:gdLst>
                <a:gd name="T0" fmla="*/ 0 w 36"/>
                <a:gd name="T1" fmla="*/ 38 h 38"/>
                <a:gd name="T2" fmla="*/ 0 w 36"/>
                <a:gd name="T3" fmla="*/ 38 h 38"/>
                <a:gd name="T4" fmla="*/ 6 w 36"/>
                <a:gd name="T5" fmla="*/ 36 h 38"/>
                <a:gd name="T6" fmla="*/ 12 w 36"/>
                <a:gd name="T7" fmla="*/ 33 h 38"/>
                <a:gd name="T8" fmla="*/ 18 w 36"/>
                <a:gd name="T9" fmla="*/ 30 h 38"/>
                <a:gd name="T10" fmla="*/ 23 w 36"/>
                <a:gd name="T11" fmla="*/ 24 h 38"/>
                <a:gd name="T12" fmla="*/ 27 w 36"/>
                <a:gd name="T13" fmla="*/ 18 h 38"/>
                <a:gd name="T14" fmla="*/ 32 w 36"/>
                <a:gd name="T15" fmla="*/ 12 h 38"/>
                <a:gd name="T16" fmla="*/ 35 w 36"/>
                <a:gd name="T17" fmla="*/ 6 h 38"/>
                <a:gd name="T18" fmla="*/ 36 w 36"/>
                <a:gd name="T19" fmla="*/ 0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38">
                  <a:moveTo>
                    <a:pt x="0" y="38"/>
                  </a:moveTo>
                  <a:lnTo>
                    <a:pt x="0" y="38"/>
                  </a:lnTo>
                  <a:lnTo>
                    <a:pt x="6" y="36"/>
                  </a:lnTo>
                  <a:lnTo>
                    <a:pt x="12" y="33"/>
                  </a:lnTo>
                  <a:lnTo>
                    <a:pt x="18" y="30"/>
                  </a:lnTo>
                  <a:lnTo>
                    <a:pt x="23" y="24"/>
                  </a:lnTo>
                  <a:lnTo>
                    <a:pt x="27" y="18"/>
                  </a:lnTo>
                  <a:lnTo>
                    <a:pt x="32" y="12"/>
                  </a:lnTo>
                  <a:lnTo>
                    <a:pt x="35" y="6"/>
                  </a:lnTo>
                  <a:lnTo>
                    <a:pt x="3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1" name="Freeform 11564">
              <a:extLst>
                <a:ext uri="{FF2B5EF4-FFF2-40B4-BE49-F238E27FC236}">
                  <a16:creationId xmlns:a16="http://schemas.microsoft.com/office/drawing/2014/main" id="{3CF9E627-7640-4D70-9A2F-C29365F2D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844"/>
              <a:ext cx="43" cy="30"/>
            </a:xfrm>
            <a:custGeom>
              <a:avLst/>
              <a:gdLst>
                <a:gd name="T0" fmla="*/ 0 w 43"/>
                <a:gd name="T1" fmla="*/ 0 h 30"/>
                <a:gd name="T2" fmla="*/ 0 w 43"/>
                <a:gd name="T3" fmla="*/ 0 h 30"/>
                <a:gd name="T4" fmla="*/ 10 w 43"/>
                <a:gd name="T5" fmla="*/ 15 h 30"/>
                <a:gd name="T6" fmla="*/ 18 w 43"/>
                <a:gd name="T7" fmla="*/ 22 h 30"/>
                <a:gd name="T8" fmla="*/ 25 w 43"/>
                <a:gd name="T9" fmla="*/ 27 h 30"/>
                <a:gd name="T10" fmla="*/ 25 w 43"/>
                <a:gd name="T11" fmla="*/ 27 h 30"/>
                <a:gd name="T12" fmla="*/ 34 w 43"/>
                <a:gd name="T13" fmla="*/ 30 h 30"/>
                <a:gd name="T14" fmla="*/ 43 w 43"/>
                <a:gd name="T15" fmla="*/ 3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30">
                  <a:moveTo>
                    <a:pt x="0" y="0"/>
                  </a:moveTo>
                  <a:lnTo>
                    <a:pt x="0" y="0"/>
                  </a:lnTo>
                  <a:lnTo>
                    <a:pt x="10" y="15"/>
                  </a:lnTo>
                  <a:lnTo>
                    <a:pt x="18" y="22"/>
                  </a:lnTo>
                  <a:lnTo>
                    <a:pt x="25" y="27"/>
                  </a:lnTo>
                  <a:lnTo>
                    <a:pt x="34" y="30"/>
                  </a:lnTo>
                  <a:lnTo>
                    <a:pt x="43" y="3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2" name="Freeform 11565">
              <a:extLst>
                <a:ext uri="{FF2B5EF4-FFF2-40B4-BE49-F238E27FC236}">
                  <a16:creationId xmlns:a16="http://schemas.microsoft.com/office/drawing/2014/main" id="{84494429-FBB0-4BA1-9AD1-38A56AE38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869"/>
              <a:ext cx="13" cy="27"/>
            </a:xfrm>
            <a:custGeom>
              <a:avLst/>
              <a:gdLst>
                <a:gd name="T0" fmla="*/ 13 w 13"/>
                <a:gd name="T1" fmla="*/ 0 h 27"/>
                <a:gd name="T2" fmla="*/ 13 w 13"/>
                <a:gd name="T3" fmla="*/ 0 h 27"/>
                <a:gd name="T4" fmla="*/ 6 w 13"/>
                <a:gd name="T5" fmla="*/ 12 h 27"/>
                <a:gd name="T6" fmla="*/ 3 w 13"/>
                <a:gd name="T7" fmla="*/ 20 h 27"/>
                <a:gd name="T8" fmla="*/ 0 w 13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lnTo>
                    <a:pt x="13" y="0"/>
                  </a:lnTo>
                  <a:lnTo>
                    <a:pt x="6" y="12"/>
                  </a:lnTo>
                  <a:lnTo>
                    <a:pt x="3" y="20"/>
                  </a:lnTo>
                  <a:lnTo>
                    <a:pt x="0" y="2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3" name="Freeform 11566">
              <a:extLst>
                <a:ext uri="{FF2B5EF4-FFF2-40B4-BE49-F238E27FC236}">
                  <a16:creationId xmlns:a16="http://schemas.microsoft.com/office/drawing/2014/main" id="{4C98D54C-86BF-4A18-A189-7FED7ECCC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575"/>
              <a:ext cx="48" cy="201"/>
            </a:xfrm>
            <a:custGeom>
              <a:avLst/>
              <a:gdLst>
                <a:gd name="T0" fmla="*/ 0 w 48"/>
                <a:gd name="T1" fmla="*/ 201 h 201"/>
                <a:gd name="T2" fmla="*/ 0 w 48"/>
                <a:gd name="T3" fmla="*/ 201 h 201"/>
                <a:gd name="T4" fmla="*/ 3 w 48"/>
                <a:gd name="T5" fmla="*/ 189 h 201"/>
                <a:gd name="T6" fmla="*/ 5 w 48"/>
                <a:gd name="T7" fmla="*/ 183 h 201"/>
                <a:gd name="T8" fmla="*/ 8 w 48"/>
                <a:gd name="T9" fmla="*/ 179 h 201"/>
                <a:gd name="T10" fmla="*/ 8 w 48"/>
                <a:gd name="T11" fmla="*/ 179 h 201"/>
                <a:gd name="T12" fmla="*/ 11 w 48"/>
                <a:gd name="T13" fmla="*/ 173 h 201"/>
                <a:gd name="T14" fmla="*/ 17 w 48"/>
                <a:gd name="T15" fmla="*/ 168 h 201"/>
                <a:gd name="T16" fmla="*/ 21 w 48"/>
                <a:gd name="T17" fmla="*/ 164 h 201"/>
                <a:gd name="T18" fmla="*/ 26 w 48"/>
                <a:gd name="T19" fmla="*/ 159 h 201"/>
                <a:gd name="T20" fmla="*/ 26 w 48"/>
                <a:gd name="T21" fmla="*/ 159 h 201"/>
                <a:gd name="T22" fmla="*/ 27 w 48"/>
                <a:gd name="T23" fmla="*/ 153 h 201"/>
                <a:gd name="T24" fmla="*/ 30 w 48"/>
                <a:gd name="T25" fmla="*/ 149 h 201"/>
                <a:gd name="T26" fmla="*/ 32 w 48"/>
                <a:gd name="T27" fmla="*/ 137 h 201"/>
                <a:gd name="T28" fmla="*/ 32 w 48"/>
                <a:gd name="T29" fmla="*/ 137 h 201"/>
                <a:gd name="T30" fmla="*/ 36 w 48"/>
                <a:gd name="T31" fmla="*/ 131 h 201"/>
                <a:gd name="T32" fmla="*/ 41 w 48"/>
                <a:gd name="T33" fmla="*/ 125 h 201"/>
                <a:gd name="T34" fmla="*/ 44 w 48"/>
                <a:gd name="T35" fmla="*/ 117 h 201"/>
                <a:gd name="T36" fmla="*/ 47 w 48"/>
                <a:gd name="T37" fmla="*/ 111 h 201"/>
                <a:gd name="T38" fmla="*/ 47 w 48"/>
                <a:gd name="T39" fmla="*/ 111 h 201"/>
                <a:gd name="T40" fmla="*/ 48 w 48"/>
                <a:gd name="T41" fmla="*/ 105 h 201"/>
                <a:gd name="T42" fmla="*/ 47 w 48"/>
                <a:gd name="T43" fmla="*/ 99 h 201"/>
                <a:gd name="T44" fmla="*/ 45 w 48"/>
                <a:gd name="T45" fmla="*/ 93 h 201"/>
                <a:gd name="T46" fmla="*/ 44 w 48"/>
                <a:gd name="T47" fmla="*/ 87 h 201"/>
                <a:gd name="T48" fmla="*/ 44 w 48"/>
                <a:gd name="T49" fmla="*/ 87 h 201"/>
                <a:gd name="T50" fmla="*/ 44 w 48"/>
                <a:gd name="T51" fmla="*/ 81 h 201"/>
                <a:gd name="T52" fmla="*/ 45 w 48"/>
                <a:gd name="T53" fmla="*/ 75 h 201"/>
                <a:gd name="T54" fmla="*/ 47 w 48"/>
                <a:gd name="T55" fmla="*/ 69 h 201"/>
                <a:gd name="T56" fmla="*/ 47 w 48"/>
                <a:gd name="T57" fmla="*/ 62 h 201"/>
                <a:gd name="T58" fmla="*/ 47 w 48"/>
                <a:gd name="T59" fmla="*/ 62 h 201"/>
                <a:gd name="T60" fmla="*/ 44 w 48"/>
                <a:gd name="T61" fmla="*/ 48 h 201"/>
                <a:gd name="T62" fmla="*/ 39 w 48"/>
                <a:gd name="T63" fmla="*/ 27 h 201"/>
                <a:gd name="T64" fmla="*/ 33 w 48"/>
                <a:gd name="T65" fmla="*/ 8 h 201"/>
                <a:gd name="T66" fmla="*/ 30 w 48"/>
                <a:gd name="T67" fmla="*/ 2 h 201"/>
                <a:gd name="T68" fmla="*/ 29 w 48"/>
                <a:gd name="T69" fmla="*/ 0 h 201"/>
                <a:gd name="T70" fmla="*/ 27 w 48"/>
                <a:gd name="T71" fmla="*/ 0 h 20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" h="201">
                  <a:moveTo>
                    <a:pt x="0" y="201"/>
                  </a:moveTo>
                  <a:lnTo>
                    <a:pt x="0" y="201"/>
                  </a:lnTo>
                  <a:lnTo>
                    <a:pt x="3" y="189"/>
                  </a:lnTo>
                  <a:lnTo>
                    <a:pt x="5" y="183"/>
                  </a:lnTo>
                  <a:lnTo>
                    <a:pt x="8" y="179"/>
                  </a:lnTo>
                  <a:lnTo>
                    <a:pt x="11" y="173"/>
                  </a:lnTo>
                  <a:lnTo>
                    <a:pt x="17" y="168"/>
                  </a:lnTo>
                  <a:lnTo>
                    <a:pt x="21" y="164"/>
                  </a:lnTo>
                  <a:lnTo>
                    <a:pt x="26" y="159"/>
                  </a:lnTo>
                  <a:lnTo>
                    <a:pt x="27" y="153"/>
                  </a:lnTo>
                  <a:lnTo>
                    <a:pt x="30" y="149"/>
                  </a:lnTo>
                  <a:lnTo>
                    <a:pt x="32" y="137"/>
                  </a:lnTo>
                  <a:lnTo>
                    <a:pt x="36" y="131"/>
                  </a:lnTo>
                  <a:lnTo>
                    <a:pt x="41" y="125"/>
                  </a:lnTo>
                  <a:lnTo>
                    <a:pt x="44" y="117"/>
                  </a:lnTo>
                  <a:lnTo>
                    <a:pt x="47" y="111"/>
                  </a:lnTo>
                  <a:lnTo>
                    <a:pt x="48" y="105"/>
                  </a:lnTo>
                  <a:lnTo>
                    <a:pt x="47" y="99"/>
                  </a:lnTo>
                  <a:lnTo>
                    <a:pt x="45" y="93"/>
                  </a:lnTo>
                  <a:lnTo>
                    <a:pt x="44" y="87"/>
                  </a:lnTo>
                  <a:lnTo>
                    <a:pt x="44" y="81"/>
                  </a:lnTo>
                  <a:lnTo>
                    <a:pt x="45" y="75"/>
                  </a:lnTo>
                  <a:lnTo>
                    <a:pt x="47" y="69"/>
                  </a:lnTo>
                  <a:lnTo>
                    <a:pt x="47" y="62"/>
                  </a:lnTo>
                  <a:lnTo>
                    <a:pt x="44" y="48"/>
                  </a:lnTo>
                  <a:lnTo>
                    <a:pt x="39" y="27"/>
                  </a:lnTo>
                  <a:lnTo>
                    <a:pt x="33" y="8"/>
                  </a:lnTo>
                  <a:lnTo>
                    <a:pt x="30" y="2"/>
                  </a:lnTo>
                  <a:lnTo>
                    <a:pt x="29" y="0"/>
                  </a:lnTo>
                  <a:lnTo>
                    <a:pt x="27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4" name="Freeform 11567">
              <a:extLst>
                <a:ext uri="{FF2B5EF4-FFF2-40B4-BE49-F238E27FC236}">
                  <a16:creationId xmlns:a16="http://schemas.microsoft.com/office/drawing/2014/main" id="{6B9A8F26-1AC2-4510-8A68-B236DCE8B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511"/>
              <a:ext cx="85" cy="54"/>
            </a:xfrm>
            <a:custGeom>
              <a:avLst/>
              <a:gdLst>
                <a:gd name="T0" fmla="*/ 0 w 85"/>
                <a:gd name="T1" fmla="*/ 52 h 54"/>
                <a:gd name="T2" fmla="*/ 0 w 85"/>
                <a:gd name="T3" fmla="*/ 52 h 54"/>
                <a:gd name="T4" fmla="*/ 7 w 85"/>
                <a:gd name="T5" fmla="*/ 54 h 54"/>
                <a:gd name="T6" fmla="*/ 15 w 85"/>
                <a:gd name="T7" fmla="*/ 52 h 54"/>
                <a:gd name="T8" fmla="*/ 22 w 85"/>
                <a:gd name="T9" fmla="*/ 51 h 54"/>
                <a:gd name="T10" fmla="*/ 31 w 85"/>
                <a:gd name="T11" fmla="*/ 46 h 54"/>
                <a:gd name="T12" fmla="*/ 48 w 85"/>
                <a:gd name="T13" fmla="*/ 39 h 54"/>
                <a:gd name="T14" fmla="*/ 60 w 85"/>
                <a:gd name="T15" fmla="*/ 31 h 54"/>
                <a:gd name="T16" fmla="*/ 60 w 85"/>
                <a:gd name="T17" fmla="*/ 31 h 54"/>
                <a:gd name="T18" fmla="*/ 66 w 85"/>
                <a:gd name="T19" fmla="*/ 27 h 54"/>
                <a:gd name="T20" fmla="*/ 70 w 85"/>
                <a:gd name="T21" fmla="*/ 22 h 54"/>
                <a:gd name="T22" fmla="*/ 75 w 85"/>
                <a:gd name="T23" fmla="*/ 13 h 54"/>
                <a:gd name="T24" fmla="*/ 75 w 85"/>
                <a:gd name="T25" fmla="*/ 13 h 54"/>
                <a:gd name="T26" fmla="*/ 79 w 85"/>
                <a:gd name="T27" fmla="*/ 6 h 54"/>
                <a:gd name="T28" fmla="*/ 85 w 85"/>
                <a:gd name="T29" fmla="*/ 0 h 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5" h="54">
                  <a:moveTo>
                    <a:pt x="0" y="52"/>
                  </a:moveTo>
                  <a:lnTo>
                    <a:pt x="0" y="52"/>
                  </a:lnTo>
                  <a:lnTo>
                    <a:pt x="7" y="54"/>
                  </a:lnTo>
                  <a:lnTo>
                    <a:pt x="15" y="52"/>
                  </a:lnTo>
                  <a:lnTo>
                    <a:pt x="22" y="51"/>
                  </a:lnTo>
                  <a:lnTo>
                    <a:pt x="31" y="46"/>
                  </a:lnTo>
                  <a:lnTo>
                    <a:pt x="48" y="39"/>
                  </a:lnTo>
                  <a:lnTo>
                    <a:pt x="60" y="31"/>
                  </a:lnTo>
                  <a:lnTo>
                    <a:pt x="66" y="27"/>
                  </a:lnTo>
                  <a:lnTo>
                    <a:pt x="70" y="22"/>
                  </a:lnTo>
                  <a:lnTo>
                    <a:pt x="75" y="13"/>
                  </a:lnTo>
                  <a:lnTo>
                    <a:pt x="79" y="6"/>
                  </a:lnTo>
                  <a:lnTo>
                    <a:pt x="85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5" name="Freeform 11568">
              <a:extLst>
                <a:ext uri="{FF2B5EF4-FFF2-40B4-BE49-F238E27FC236}">
                  <a16:creationId xmlns:a16="http://schemas.microsoft.com/office/drawing/2014/main" id="{DF264782-8A45-48D3-AFBF-9D04B5200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458"/>
              <a:ext cx="75" cy="45"/>
            </a:xfrm>
            <a:custGeom>
              <a:avLst/>
              <a:gdLst>
                <a:gd name="T0" fmla="*/ 0 w 75"/>
                <a:gd name="T1" fmla="*/ 45 h 45"/>
                <a:gd name="T2" fmla="*/ 0 w 75"/>
                <a:gd name="T3" fmla="*/ 45 h 45"/>
                <a:gd name="T4" fmla="*/ 18 w 75"/>
                <a:gd name="T5" fmla="*/ 35 h 45"/>
                <a:gd name="T6" fmla="*/ 38 w 75"/>
                <a:gd name="T7" fmla="*/ 26 h 45"/>
                <a:gd name="T8" fmla="*/ 38 w 75"/>
                <a:gd name="T9" fmla="*/ 26 h 45"/>
                <a:gd name="T10" fmla="*/ 54 w 75"/>
                <a:gd name="T11" fmla="*/ 23 h 45"/>
                <a:gd name="T12" fmla="*/ 69 w 75"/>
                <a:gd name="T13" fmla="*/ 20 h 45"/>
                <a:gd name="T14" fmla="*/ 69 w 75"/>
                <a:gd name="T15" fmla="*/ 20 h 45"/>
                <a:gd name="T16" fmla="*/ 72 w 75"/>
                <a:gd name="T17" fmla="*/ 9 h 45"/>
                <a:gd name="T18" fmla="*/ 75 w 75"/>
                <a:gd name="T19" fmla="*/ 0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45">
                  <a:moveTo>
                    <a:pt x="0" y="45"/>
                  </a:moveTo>
                  <a:lnTo>
                    <a:pt x="0" y="45"/>
                  </a:lnTo>
                  <a:lnTo>
                    <a:pt x="18" y="35"/>
                  </a:lnTo>
                  <a:lnTo>
                    <a:pt x="38" y="26"/>
                  </a:lnTo>
                  <a:lnTo>
                    <a:pt x="54" y="23"/>
                  </a:lnTo>
                  <a:lnTo>
                    <a:pt x="69" y="20"/>
                  </a:lnTo>
                  <a:lnTo>
                    <a:pt x="72" y="9"/>
                  </a:lnTo>
                  <a:lnTo>
                    <a:pt x="75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6" name="Freeform 11569">
              <a:extLst>
                <a:ext uri="{FF2B5EF4-FFF2-40B4-BE49-F238E27FC236}">
                  <a16:creationId xmlns:a16="http://schemas.microsoft.com/office/drawing/2014/main" id="{56D91926-3556-4DED-8298-385A5227A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448"/>
              <a:ext cx="62" cy="21"/>
            </a:xfrm>
            <a:custGeom>
              <a:avLst/>
              <a:gdLst>
                <a:gd name="T0" fmla="*/ 0 w 62"/>
                <a:gd name="T1" fmla="*/ 9 h 21"/>
                <a:gd name="T2" fmla="*/ 0 w 62"/>
                <a:gd name="T3" fmla="*/ 9 h 21"/>
                <a:gd name="T4" fmla="*/ 9 w 62"/>
                <a:gd name="T5" fmla="*/ 15 h 21"/>
                <a:gd name="T6" fmla="*/ 14 w 62"/>
                <a:gd name="T7" fmla="*/ 18 h 21"/>
                <a:gd name="T8" fmla="*/ 18 w 62"/>
                <a:gd name="T9" fmla="*/ 21 h 21"/>
                <a:gd name="T10" fmla="*/ 18 w 62"/>
                <a:gd name="T11" fmla="*/ 21 h 21"/>
                <a:gd name="T12" fmla="*/ 27 w 62"/>
                <a:gd name="T13" fmla="*/ 15 h 21"/>
                <a:gd name="T14" fmla="*/ 39 w 62"/>
                <a:gd name="T15" fmla="*/ 9 h 21"/>
                <a:gd name="T16" fmla="*/ 50 w 62"/>
                <a:gd name="T17" fmla="*/ 4 h 21"/>
                <a:gd name="T18" fmla="*/ 62 w 62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21">
                  <a:moveTo>
                    <a:pt x="0" y="9"/>
                  </a:moveTo>
                  <a:lnTo>
                    <a:pt x="0" y="9"/>
                  </a:lnTo>
                  <a:lnTo>
                    <a:pt x="9" y="15"/>
                  </a:lnTo>
                  <a:lnTo>
                    <a:pt x="14" y="18"/>
                  </a:lnTo>
                  <a:lnTo>
                    <a:pt x="18" y="21"/>
                  </a:lnTo>
                  <a:lnTo>
                    <a:pt x="27" y="15"/>
                  </a:lnTo>
                  <a:lnTo>
                    <a:pt x="39" y="9"/>
                  </a:lnTo>
                  <a:lnTo>
                    <a:pt x="50" y="4"/>
                  </a:lnTo>
                  <a:lnTo>
                    <a:pt x="62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7" name="Freeform 11570">
              <a:extLst>
                <a:ext uri="{FF2B5EF4-FFF2-40B4-BE49-F238E27FC236}">
                  <a16:creationId xmlns:a16="http://schemas.microsoft.com/office/drawing/2014/main" id="{93C2E9E3-7BBA-4358-8662-10127344E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455"/>
              <a:ext cx="22" cy="33"/>
            </a:xfrm>
            <a:custGeom>
              <a:avLst/>
              <a:gdLst>
                <a:gd name="T0" fmla="*/ 0 w 22"/>
                <a:gd name="T1" fmla="*/ 0 h 33"/>
                <a:gd name="T2" fmla="*/ 0 w 22"/>
                <a:gd name="T3" fmla="*/ 0 h 33"/>
                <a:gd name="T4" fmla="*/ 4 w 22"/>
                <a:gd name="T5" fmla="*/ 2 h 33"/>
                <a:gd name="T6" fmla="*/ 7 w 22"/>
                <a:gd name="T7" fmla="*/ 5 h 33"/>
                <a:gd name="T8" fmla="*/ 16 w 22"/>
                <a:gd name="T9" fmla="*/ 14 h 33"/>
                <a:gd name="T10" fmla="*/ 21 w 22"/>
                <a:gd name="T11" fmla="*/ 24 h 33"/>
                <a:gd name="T12" fmla="*/ 22 w 22"/>
                <a:gd name="T13" fmla="*/ 30 h 33"/>
                <a:gd name="T14" fmla="*/ 21 w 22"/>
                <a:gd name="T15" fmla="*/ 33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33">
                  <a:moveTo>
                    <a:pt x="0" y="0"/>
                  </a:moveTo>
                  <a:lnTo>
                    <a:pt x="0" y="0"/>
                  </a:lnTo>
                  <a:lnTo>
                    <a:pt x="4" y="2"/>
                  </a:lnTo>
                  <a:lnTo>
                    <a:pt x="7" y="5"/>
                  </a:lnTo>
                  <a:lnTo>
                    <a:pt x="16" y="14"/>
                  </a:lnTo>
                  <a:lnTo>
                    <a:pt x="21" y="24"/>
                  </a:lnTo>
                  <a:lnTo>
                    <a:pt x="22" y="30"/>
                  </a:lnTo>
                  <a:lnTo>
                    <a:pt x="21" y="3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8" name="Freeform 11571">
              <a:extLst>
                <a:ext uri="{FF2B5EF4-FFF2-40B4-BE49-F238E27FC236}">
                  <a16:creationId xmlns:a16="http://schemas.microsoft.com/office/drawing/2014/main" id="{0DE4DC67-4ACC-49C5-8F91-323BF61F2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461"/>
              <a:ext cx="23" cy="89"/>
            </a:xfrm>
            <a:custGeom>
              <a:avLst/>
              <a:gdLst>
                <a:gd name="T0" fmla="*/ 0 w 23"/>
                <a:gd name="T1" fmla="*/ 0 h 89"/>
                <a:gd name="T2" fmla="*/ 0 w 23"/>
                <a:gd name="T3" fmla="*/ 0 h 89"/>
                <a:gd name="T4" fmla="*/ 3 w 23"/>
                <a:gd name="T5" fmla="*/ 6 h 89"/>
                <a:gd name="T6" fmla="*/ 5 w 23"/>
                <a:gd name="T7" fmla="*/ 14 h 89"/>
                <a:gd name="T8" fmla="*/ 5 w 23"/>
                <a:gd name="T9" fmla="*/ 29 h 89"/>
                <a:gd name="T10" fmla="*/ 5 w 23"/>
                <a:gd name="T11" fmla="*/ 29 h 89"/>
                <a:gd name="T12" fmla="*/ 6 w 23"/>
                <a:gd name="T13" fmla="*/ 39 h 89"/>
                <a:gd name="T14" fmla="*/ 8 w 23"/>
                <a:gd name="T15" fmla="*/ 44 h 89"/>
                <a:gd name="T16" fmla="*/ 11 w 23"/>
                <a:gd name="T17" fmla="*/ 48 h 89"/>
                <a:gd name="T18" fmla="*/ 11 w 23"/>
                <a:gd name="T19" fmla="*/ 48 h 89"/>
                <a:gd name="T20" fmla="*/ 15 w 23"/>
                <a:gd name="T21" fmla="*/ 57 h 89"/>
                <a:gd name="T22" fmla="*/ 21 w 23"/>
                <a:gd name="T23" fmla="*/ 68 h 89"/>
                <a:gd name="T24" fmla="*/ 23 w 23"/>
                <a:gd name="T25" fmla="*/ 80 h 89"/>
                <a:gd name="T26" fmla="*/ 23 w 23"/>
                <a:gd name="T27" fmla="*/ 84 h 89"/>
                <a:gd name="T28" fmla="*/ 21 w 23"/>
                <a:gd name="T29" fmla="*/ 89 h 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" h="89">
                  <a:moveTo>
                    <a:pt x="0" y="0"/>
                  </a:moveTo>
                  <a:lnTo>
                    <a:pt x="0" y="0"/>
                  </a:lnTo>
                  <a:lnTo>
                    <a:pt x="3" y="6"/>
                  </a:lnTo>
                  <a:lnTo>
                    <a:pt x="5" y="14"/>
                  </a:lnTo>
                  <a:lnTo>
                    <a:pt x="5" y="29"/>
                  </a:lnTo>
                  <a:lnTo>
                    <a:pt x="6" y="39"/>
                  </a:lnTo>
                  <a:lnTo>
                    <a:pt x="8" y="44"/>
                  </a:lnTo>
                  <a:lnTo>
                    <a:pt x="11" y="48"/>
                  </a:lnTo>
                  <a:lnTo>
                    <a:pt x="15" y="57"/>
                  </a:lnTo>
                  <a:lnTo>
                    <a:pt x="21" y="68"/>
                  </a:lnTo>
                  <a:lnTo>
                    <a:pt x="23" y="80"/>
                  </a:lnTo>
                  <a:lnTo>
                    <a:pt x="23" y="84"/>
                  </a:lnTo>
                  <a:lnTo>
                    <a:pt x="21" y="8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9" name="Freeform 11572">
              <a:extLst>
                <a:ext uri="{FF2B5EF4-FFF2-40B4-BE49-F238E27FC236}">
                  <a16:creationId xmlns:a16="http://schemas.microsoft.com/office/drawing/2014/main" id="{408CDD04-8EA3-46D6-A820-9784AEAB6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481"/>
              <a:ext cx="54" cy="28"/>
            </a:xfrm>
            <a:custGeom>
              <a:avLst/>
              <a:gdLst>
                <a:gd name="T0" fmla="*/ 0 w 54"/>
                <a:gd name="T1" fmla="*/ 0 h 28"/>
                <a:gd name="T2" fmla="*/ 0 w 54"/>
                <a:gd name="T3" fmla="*/ 0 h 28"/>
                <a:gd name="T4" fmla="*/ 9 w 54"/>
                <a:gd name="T5" fmla="*/ 0 h 28"/>
                <a:gd name="T6" fmla="*/ 17 w 54"/>
                <a:gd name="T7" fmla="*/ 1 h 28"/>
                <a:gd name="T8" fmla="*/ 24 w 54"/>
                <a:gd name="T9" fmla="*/ 3 h 28"/>
                <a:gd name="T10" fmla="*/ 32 w 54"/>
                <a:gd name="T11" fmla="*/ 6 h 28"/>
                <a:gd name="T12" fmla="*/ 38 w 54"/>
                <a:gd name="T13" fmla="*/ 10 h 28"/>
                <a:gd name="T14" fmla="*/ 44 w 54"/>
                <a:gd name="T15" fmla="*/ 15 h 28"/>
                <a:gd name="T16" fmla="*/ 50 w 54"/>
                <a:gd name="T17" fmla="*/ 21 h 28"/>
                <a:gd name="T18" fmla="*/ 54 w 54"/>
                <a:gd name="T19" fmla="*/ 28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28">
                  <a:moveTo>
                    <a:pt x="0" y="0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17" y="1"/>
                  </a:lnTo>
                  <a:lnTo>
                    <a:pt x="24" y="3"/>
                  </a:lnTo>
                  <a:lnTo>
                    <a:pt x="32" y="6"/>
                  </a:lnTo>
                  <a:lnTo>
                    <a:pt x="38" y="10"/>
                  </a:lnTo>
                  <a:lnTo>
                    <a:pt x="44" y="15"/>
                  </a:lnTo>
                  <a:lnTo>
                    <a:pt x="50" y="21"/>
                  </a:lnTo>
                  <a:lnTo>
                    <a:pt x="54" y="2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0" name="Freeform 11573">
              <a:extLst>
                <a:ext uri="{FF2B5EF4-FFF2-40B4-BE49-F238E27FC236}">
                  <a16:creationId xmlns:a16="http://schemas.microsoft.com/office/drawing/2014/main" id="{B6C42D44-01DE-4630-B90B-02A562175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449"/>
              <a:ext cx="17" cy="38"/>
            </a:xfrm>
            <a:custGeom>
              <a:avLst/>
              <a:gdLst>
                <a:gd name="T0" fmla="*/ 0 w 17"/>
                <a:gd name="T1" fmla="*/ 38 h 38"/>
                <a:gd name="T2" fmla="*/ 0 w 17"/>
                <a:gd name="T3" fmla="*/ 38 h 38"/>
                <a:gd name="T4" fmla="*/ 8 w 17"/>
                <a:gd name="T5" fmla="*/ 30 h 38"/>
                <a:gd name="T6" fmla="*/ 12 w 17"/>
                <a:gd name="T7" fmla="*/ 21 h 38"/>
                <a:gd name="T8" fmla="*/ 15 w 17"/>
                <a:gd name="T9" fmla="*/ 11 h 38"/>
                <a:gd name="T10" fmla="*/ 17 w 17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8">
                  <a:moveTo>
                    <a:pt x="0" y="38"/>
                  </a:moveTo>
                  <a:lnTo>
                    <a:pt x="0" y="38"/>
                  </a:lnTo>
                  <a:lnTo>
                    <a:pt x="8" y="30"/>
                  </a:lnTo>
                  <a:lnTo>
                    <a:pt x="12" y="21"/>
                  </a:lnTo>
                  <a:lnTo>
                    <a:pt x="15" y="11"/>
                  </a:lnTo>
                  <a:lnTo>
                    <a:pt x="17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1" name="Freeform 11574">
              <a:extLst>
                <a:ext uri="{FF2B5EF4-FFF2-40B4-BE49-F238E27FC236}">
                  <a16:creationId xmlns:a16="http://schemas.microsoft.com/office/drawing/2014/main" id="{4A3F0D28-300E-4BE0-B5CC-381FD1698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452"/>
              <a:ext cx="57" cy="23"/>
            </a:xfrm>
            <a:custGeom>
              <a:avLst/>
              <a:gdLst>
                <a:gd name="T0" fmla="*/ 0 w 57"/>
                <a:gd name="T1" fmla="*/ 0 h 23"/>
                <a:gd name="T2" fmla="*/ 0 w 57"/>
                <a:gd name="T3" fmla="*/ 0 h 23"/>
                <a:gd name="T4" fmla="*/ 3 w 57"/>
                <a:gd name="T5" fmla="*/ 9 h 23"/>
                <a:gd name="T6" fmla="*/ 7 w 57"/>
                <a:gd name="T7" fmla="*/ 17 h 23"/>
                <a:gd name="T8" fmla="*/ 9 w 57"/>
                <a:gd name="T9" fmla="*/ 18 h 23"/>
                <a:gd name="T10" fmla="*/ 12 w 57"/>
                <a:gd name="T11" fmla="*/ 21 h 23"/>
                <a:gd name="T12" fmla="*/ 16 w 57"/>
                <a:gd name="T13" fmla="*/ 21 h 23"/>
                <a:gd name="T14" fmla="*/ 22 w 57"/>
                <a:gd name="T15" fmla="*/ 23 h 23"/>
                <a:gd name="T16" fmla="*/ 22 w 57"/>
                <a:gd name="T17" fmla="*/ 23 h 23"/>
                <a:gd name="T18" fmla="*/ 31 w 57"/>
                <a:gd name="T19" fmla="*/ 23 h 23"/>
                <a:gd name="T20" fmla="*/ 40 w 57"/>
                <a:gd name="T21" fmla="*/ 21 h 23"/>
                <a:gd name="T22" fmla="*/ 49 w 57"/>
                <a:gd name="T23" fmla="*/ 18 h 23"/>
                <a:gd name="T24" fmla="*/ 54 w 57"/>
                <a:gd name="T25" fmla="*/ 17 h 23"/>
                <a:gd name="T26" fmla="*/ 57 w 57"/>
                <a:gd name="T27" fmla="*/ 14 h 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" h="23">
                  <a:moveTo>
                    <a:pt x="0" y="0"/>
                  </a:moveTo>
                  <a:lnTo>
                    <a:pt x="0" y="0"/>
                  </a:lnTo>
                  <a:lnTo>
                    <a:pt x="3" y="9"/>
                  </a:lnTo>
                  <a:lnTo>
                    <a:pt x="7" y="17"/>
                  </a:lnTo>
                  <a:lnTo>
                    <a:pt x="9" y="18"/>
                  </a:lnTo>
                  <a:lnTo>
                    <a:pt x="12" y="21"/>
                  </a:lnTo>
                  <a:lnTo>
                    <a:pt x="16" y="21"/>
                  </a:lnTo>
                  <a:lnTo>
                    <a:pt x="22" y="23"/>
                  </a:lnTo>
                  <a:lnTo>
                    <a:pt x="31" y="23"/>
                  </a:lnTo>
                  <a:lnTo>
                    <a:pt x="40" y="21"/>
                  </a:lnTo>
                  <a:lnTo>
                    <a:pt x="49" y="18"/>
                  </a:lnTo>
                  <a:lnTo>
                    <a:pt x="54" y="17"/>
                  </a:lnTo>
                  <a:lnTo>
                    <a:pt x="57" y="1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2" name="Freeform 11575">
              <a:extLst>
                <a:ext uri="{FF2B5EF4-FFF2-40B4-BE49-F238E27FC236}">
                  <a16:creationId xmlns:a16="http://schemas.microsoft.com/office/drawing/2014/main" id="{6E6F3EB0-A82C-4924-B01B-41CF4BC35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554"/>
              <a:ext cx="29" cy="62"/>
            </a:xfrm>
            <a:custGeom>
              <a:avLst/>
              <a:gdLst>
                <a:gd name="T0" fmla="*/ 0 w 29"/>
                <a:gd name="T1" fmla="*/ 62 h 62"/>
                <a:gd name="T2" fmla="*/ 0 w 29"/>
                <a:gd name="T3" fmla="*/ 62 h 62"/>
                <a:gd name="T4" fmla="*/ 6 w 29"/>
                <a:gd name="T5" fmla="*/ 62 h 62"/>
                <a:gd name="T6" fmla="*/ 11 w 29"/>
                <a:gd name="T7" fmla="*/ 59 h 62"/>
                <a:gd name="T8" fmla="*/ 14 w 29"/>
                <a:gd name="T9" fmla="*/ 54 h 62"/>
                <a:gd name="T10" fmla="*/ 18 w 29"/>
                <a:gd name="T11" fmla="*/ 50 h 62"/>
                <a:gd name="T12" fmla="*/ 24 w 29"/>
                <a:gd name="T13" fmla="*/ 38 h 62"/>
                <a:gd name="T14" fmla="*/ 27 w 29"/>
                <a:gd name="T15" fmla="*/ 29 h 62"/>
                <a:gd name="T16" fmla="*/ 27 w 29"/>
                <a:gd name="T17" fmla="*/ 29 h 62"/>
                <a:gd name="T18" fmla="*/ 29 w 29"/>
                <a:gd name="T19" fmla="*/ 14 h 62"/>
                <a:gd name="T20" fmla="*/ 27 w 29"/>
                <a:gd name="T21" fmla="*/ 6 h 62"/>
                <a:gd name="T22" fmla="*/ 26 w 29"/>
                <a:gd name="T23" fmla="*/ 0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62">
                  <a:moveTo>
                    <a:pt x="0" y="62"/>
                  </a:moveTo>
                  <a:lnTo>
                    <a:pt x="0" y="62"/>
                  </a:lnTo>
                  <a:lnTo>
                    <a:pt x="6" y="62"/>
                  </a:lnTo>
                  <a:lnTo>
                    <a:pt x="11" y="59"/>
                  </a:lnTo>
                  <a:lnTo>
                    <a:pt x="14" y="54"/>
                  </a:lnTo>
                  <a:lnTo>
                    <a:pt x="18" y="50"/>
                  </a:lnTo>
                  <a:lnTo>
                    <a:pt x="24" y="38"/>
                  </a:lnTo>
                  <a:lnTo>
                    <a:pt x="27" y="29"/>
                  </a:lnTo>
                  <a:lnTo>
                    <a:pt x="29" y="14"/>
                  </a:lnTo>
                  <a:lnTo>
                    <a:pt x="27" y="6"/>
                  </a:lnTo>
                  <a:lnTo>
                    <a:pt x="2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3" name="Freeform 11576">
              <a:extLst>
                <a:ext uri="{FF2B5EF4-FFF2-40B4-BE49-F238E27FC236}">
                  <a16:creationId xmlns:a16="http://schemas.microsoft.com/office/drawing/2014/main" id="{9EECAE9F-F125-41CC-9803-725BA384F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527"/>
              <a:ext cx="227" cy="68"/>
            </a:xfrm>
            <a:custGeom>
              <a:avLst/>
              <a:gdLst>
                <a:gd name="T0" fmla="*/ 0 w 227"/>
                <a:gd name="T1" fmla="*/ 59 h 68"/>
                <a:gd name="T2" fmla="*/ 0 w 227"/>
                <a:gd name="T3" fmla="*/ 59 h 68"/>
                <a:gd name="T4" fmla="*/ 3 w 227"/>
                <a:gd name="T5" fmla="*/ 62 h 68"/>
                <a:gd name="T6" fmla="*/ 6 w 227"/>
                <a:gd name="T7" fmla="*/ 63 h 68"/>
                <a:gd name="T8" fmla="*/ 15 w 227"/>
                <a:gd name="T9" fmla="*/ 66 h 68"/>
                <a:gd name="T10" fmla="*/ 24 w 227"/>
                <a:gd name="T11" fmla="*/ 68 h 68"/>
                <a:gd name="T12" fmla="*/ 31 w 227"/>
                <a:gd name="T13" fmla="*/ 66 h 68"/>
                <a:gd name="T14" fmla="*/ 31 w 227"/>
                <a:gd name="T15" fmla="*/ 66 h 68"/>
                <a:gd name="T16" fmla="*/ 39 w 227"/>
                <a:gd name="T17" fmla="*/ 65 h 68"/>
                <a:gd name="T18" fmla="*/ 46 w 227"/>
                <a:gd name="T19" fmla="*/ 63 h 68"/>
                <a:gd name="T20" fmla="*/ 54 w 227"/>
                <a:gd name="T21" fmla="*/ 62 h 68"/>
                <a:gd name="T22" fmla="*/ 61 w 227"/>
                <a:gd name="T23" fmla="*/ 60 h 68"/>
                <a:gd name="T24" fmla="*/ 61 w 227"/>
                <a:gd name="T25" fmla="*/ 60 h 68"/>
                <a:gd name="T26" fmla="*/ 91 w 227"/>
                <a:gd name="T27" fmla="*/ 59 h 68"/>
                <a:gd name="T28" fmla="*/ 106 w 227"/>
                <a:gd name="T29" fmla="*/ 57 h 68"/>
                <a:gd name="T30" fmla="*/ 121 w 227"/>
                <a:gd name="T31" fmla="*/ 59 h 68"/>
                <a:gd name="T32" fmla="*/ 121 w 227"/>
                <a:gd name="T33" fmla="*/ 59 h 68"/>
                <a:gd name="T34" fmla="*/ 128 w 227"/>
                <a:gd name="T35" fmla="*/ 57 h 68"/>
                <a:gd name="T36" fmla="*/ 137 w 227"/>
                <a:gd name="T37" fmla="*/ 56 h 68"/>
                <a:gd name="T38" fmla="*/ 152 w 227"/>
                <a:gd name="T39" fmla="*/ 51 h 68"/>
                <a:gd name="T40" fmla="*/ 152 w 227"/>
                <a:gd name="T41" fmla="*/ 51 h 68"/>
                <a:gd name="T42" fmla="*/ 176 w 227"/>
                <a:gd name="T43" fmla="*/ 47 h 68"/>
                <a:gd name="T44" fmla="*/ 176 w 227"/>
                <a:gd name="T45" fmla="*/ 47 h 68"/>
                <a:gd name="T46" fmla="*/ 187 w 227"/>
                <a:gd name="T47" fmla="*/ 44 h 68"/>
                <a:gd name="T48" fmla="*/ 199 w 227"/>
                <a:gd name="T49" fmla="*/ 41 h 68"/>
                <a:gd name="T50" fmla="*/ 209 w 227"/>
                <a:gd name="T51" fmla="*/ 35 h 68"/>
                <a:gd name="T52" fmla="*/ 214 w 227"/>
                <a:gd name="T53" fmla="*/ 30 h 68"/>
                <a:gd name="T54" fmla="*/ 217 w 227"/>
                <a:gd name="T55" fmla="*/ 26 h 68"/>
                <a:gd name="T56" fmla="*/ 217 w 227"/>
                <a:gd name="T57" fmla="*/ 26 h 68"/>
                <a:gd name="T58" fmla="*/ 221 w 227"/>
                <a:gd name="T59" fmla="*/ 14 h 68"/>
                <a:gd name="T60" fmla="*/ 227 w 227"/>
                <a:gd name="T61" fmla="*/ 0 h 6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27" h="68">
                  <a:moveTo>
                    <a:pt x="0" y="59"/>
                  </a:moveTo>
                  <a:lnTo>
                    <a:pt x="0" y="59"/>
                  </a:lnTo>
                  <a:lnTo>
                    <a:pt x="3" y="62"/>
                  </a:lnTo>
                  <a:lnTo>
                    <a:pt x="6" y="63"/>
                  </a:lnTo>
                  <a:lnTo>
                    <a:pt x="15" y="66"/>
                  </a:lnTo>
                  <a:lnTo>
                    <a:pt x="24" y="68"/>
                  </a:lnTo>
                  <a:lnTo>
                    <a:pt x="31" y="66"/>
                  </a:lnTo>
                  <a:lnTo>
                    <a:pt x="39" y="65"/>
                  </a:lnTo>
                  <a:lnTo>
                    <a:pt x="46" y="63"/>
                  </a:lnTo>
                  <a:lnTo>
                    <a:pt x="54" y="62"/>
                  </a:lnTo>
                  <a:lnTo>
                    <a:pt x="61" y="60"/>
                  </a:lnTo>
                  <a:lnTo>
                    <a:pt x="91" y="59"/>
                  </a:lnTo>
                  <a:lnTo>
                    <a:pt x="106" y="57"/>
                  </a:lnTo>
                  <a:lnTo>
                    <a:pt x="121" y="59"/>
                  </a:lnTo>
                  <a:lnTo>
                    <a:pt x="128" y="57"/>
                  </a:lnTo>
                  <a:lnTo>
                    <a:pt x="137" y="56"/>
                  </a:lnTo>
                  <a:lnTo>
                    <a:pt x="152" y="51"/>
                  </a:lnTo>
                  <a:lnTo>
                    <a:pt x="176" y="47"/>
                  </a:lnTo>
                  <a:lnTo>
                    <a:pt x="187" y="44"/>
                  </a:lnTo>
                  <a:lnTo>
                    <a:pt x="199" y="41"/>
                  </a:lnTo>
                  <a:lnTo>
                    <a:pt x="209" y="35"/>
                  </a:lnTo>
                  <a:lnTo>
                    <a:pt x="214" y="30"/>
                  </a:lnTo>
                  <a:lnTo>
                    <a:pt x="217" y="26"/>
                  </a:lnTo>
                  <a:lnTo>
                    <a:pt x="221" y="14"/>
                  </a:lnTo>
                  <a:lnTo>
                    <a:pt x="227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4" name="Freeform 11577">
              <a:extLst>
                <a:ext uri="{FF2B5EF4-FFF2-40B4-BE49-F238E27FC236}">
                  <a16:creationId xmlns:a16="http://schemas.microsoft.com/office/drawing/2014/main" id="{F7F956B0-2325-4438-A254-BD0221886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539"/>
              <a:ext cx="14" cy="54"/>
            </a:xfrm>
            <a:custGeom>
              <a:avLst/>
              <a:gdLst>
                <a:gd name="T0" fmla="*/ 12 w 14"/>
                <a:gd name="T1" fmla="*/ 54 h 54"/>
                <a:gd name="T2" fmla="*/ 12 w 14"/>
                <a:gd name="T3" fmla="*/ 54 h 54"/>
                <a:gd name="T4" fmla="*/ 12 w 14"/>
                <a:gd name="T5" fmla="*/ 48 h 54"/>
                <a:gd name="T6" fmla="*/ 14 w 14"/>
                <a:gd name="T7" fmla="*/ 41 h 54"/>
                <a:gd name="T8" fmla="*/ 12 w 14"/>
                <a:gd name="T9" fmla="*/ 24 h 54"/>
                <a:gd name="T10" fmla="*/ 11 w 14"/>
                <a:gd name="T11" fmla="*/ 17 h 54"/>
                <a:gd name="T12" fmla="*/ 8 w 14"/>
                <a:gd name="T13" fmla="*/ 9 h 54"/>
                <a:gd name="T14" fmla="*/ 5 w 14"/>
                <a:gd name="T15" fmla="*/ 5 h 54"/>
                <a:gd name="T16" fmla="*/ 0 w 14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54">
                  <a:moveTo>
                    <a:pt x="12" y="54"/>
                  </a:moveTo>
                  <a:lnTo>
                    <a:pt x="12" y="54"/>
                  </a:lnTo>
                  <a:lnTo>
                    <a:pt x="12" y="48"/>
                  </a:lnTo>
                  <a:lnTo>
                    <a:pt x="14" y="41"/>
                  </a:lnTo>
                  <a:lnTo>
                    <a:pt x="12" y="24"/>
                  </a:lnTo>
                  <a:lnTo>
                    <a:pt x="11" y="17"/>
                  </a:lnTo>
                  <a:lnTo>
                    <a:pt x="8" y="9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5" name="Freeform 11578">
              <a:extLst>
                <a:ext uri="{FF2B5EF4-FFF2-40B4-BE49-F238E27FC236}">
                  <a16:creationId xmlns:a16="http://schemas.microsoft.com/office/drawing/2014/main" id="{695D60F0-F086-4177-8E15-5ACBA00D1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520"/>
              <a:ext cx="33" cy="67"/>
            </a:xfrm>
            <a:custGeom>
              <a:avLst/>
              <a:gdLst>
                <a:gd name="T0" fmla="*/ 0 w 33"/>
                <a:gd name="T1" fmla="*/ 67 h 67"/>
                <a:gd name="T2" fmla="*/ 0 w 33"/>
                <a:gd name="T3" fmla="*/ 67 h 67"/>
                <a:gd name="T4" fmla="*/ 7 w 33"/>
                <a:gd name="T5" fmla="*/ 61 h 67"/>
                <a:gd name="T6" fmla="*/ 13 w 33"/>
                <a:gd name="T7" fmla="*/ 54 h 67"/>
                <a:gd name="T8" fmla="*/ 19 w 33"/>
                <a:gd name="T9" fmla="*/ 46 h 67"/>
                <a:gd name="T10" fmla="*/ 25 w 33"/>
                <a:gd name="T11" fmla="*/ 37 h 67"/>
                <a:gd name="T12" fmla="*/ 28 w 33"/>
                <a:gd name="T13" fmla="*/ 27 h 67"/>
                <a:gd name="T14" fmla="*/ 31 w 33"/>
                <a:gd name="T15" fmla="*/ 18 h 67"/>
                <a:gd name="T16" fmla="*/ 33 w 33"/>
                <a:gd name="T17" fmla="*/ 9 h 67"/>
                <a:gd name="T18" fmla="*/ 33 w 33"/>
                <a:gd name="T19" fmla="*/ 0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67">
                  <a:moveTo>
                    <a:pt x="0" y="67"/>
                  </a:moveTo>
                  <a:lnTo>
                    <a:pt x="0" y="67"/>
                  </a:lnTo>
                  <a:lnTo>
                    <a:pt x="7" y="61"/>
                  </a:lnTo>
                  <a:lnTo>
                    <a:pt x="13" y="54"/>
                  </a:lnTo>
                  <a:lnTo>
                    <a:pt x="19" y="46"/>
                  </a:lnTo>
                  <a:lnTo>
                    <a:pt x="25" y="37"/>
                  </a:lnTo>
                  <a:lnTo>
                    <a:pt x="28" y="27"/>
                  </a:lnTo>
                  <a:lnTo>
                    <a:pt x="31" y="18"/>
                  </a:lnTo>
                  <a:lnTo>
                    <a:pt x="33" y="9"/>
                  </a:lnTo>
                  <a:lnTo>
                    <a:pt x="33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6" name="Freeform 11579">
              <a:extLst>
                <a:ext uri="{FF2B5EF4-FFF2-40B4-BE49-F238E27FC236}">
                  <a16:creationId xmlns:a16="http://schemas.microsoft.com/office/drawing/2014/main" id="{78DE8F63-E6A0-4114-889F-672B5D172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551"/>
              <a:ext cx="70" cy="9"/>
            </a:xfrm>
            <a:custGeom>
              <a:avLst/>
              <a:gdLst>
                <a:gd name="T0" fmla="*/ 0 w 70"/>
                <a:gd name="T1" fmla="*/ 9 h 9"/>
                <a:gd name="T2" fmla="*/ 0 w 70"/>
                <a:gd name="T3" fmla="*/ 9 h 9"/>
                <a:gd name="T4" fmla="*/ 16 w 70"/>
                <a:gd name="T5" fmla="*/ 5 h 9"/>
                <a:gd name="T6" fmla="*/ 35 w 70"/>
                <a:gd name="T7" fmla="*/ 0 h 9"/>
                <a:gd name="T8" fmla="*/ 44 w 70"/>
                <a:gd name="T9" fmla="*/ 0 h 9"/>
                <a:gd name="T10" fmla="*/ 53 w 70"/>
                <a:gd name="T11" fmla="*/ 0 h 9"/>
                <a:gd name="T12" fmla="*/ 62 w 70"/>
                <a:gd name="T13" fmla="*/ 2 h 9"/>
                <a:gd name="T14" fmla="*/ 70 w 70"/>
                <a:gd name="T15" fmla="*/ 5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9">
                  <a:moveTo>
                    <a:pt x="0" y="9"/>
                  </a:moveTo>
                  <a:lnTo>
                    <a:pt x="0" y="9"/>
                  </a:lnTo>
                  <a:lnTo>
                    <a:pt x="16" y="5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62" y="2"/>
                  </a:lnTo>
                  <a:lnTo>
                    <a:pt x="70" y="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7" name="Freeform 11580">
              <a:extLst>
                <a:ext uri="{FF2B5EF4-FFF2-40B4-BE49-F238E27FC236}">
                  <a16:creationId xmlns:a16="http://schemas.microsoft.com/office/drawing/2014/main" id="{3B7D566F-D8F2-416A-9EA1-2E9EF56D8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539"/>
              <a:ext cx="57" cy="36"/>
            </a:xfrm>
            <a:custGeom>
              <a:avLst/>
              <a:gdLst>
                <a:gd name="T0" fmla="*/ 0 w 57"/>
                <a:gd name="T1" fmla="*/ 2 h 36"/>
                <a:gd name="T2" fmla="*/ 0 w 57"/>
                <a:gd name="T3" fmla="*/ 2 h 36"/>
                <a:gd name="T4" fmla="*/ 9 w 57"/>
                <a:gd name="T5" fmla="*/ 0 h 36"/>
                <a:gd name="T6" fmla="*/ 18 w 57"/>
                <a:gd name="T7" fmla="*/ 2 h 36"/>
                <a:gd name="T8" fmla="*/ 27 w 57"/>
                <a:gd name="T9" fmla="*/ 5 h 36"/>
                <a:gd name="T10" fmla="*/ 34 w 57"/>
                <a:gd name="T11" fmla="*/ 9 h 36"/>
                <a:gd name="T12" fmla="*/ 42 w 57"/>
                <a:gd name="T13" fmla="*/ 15 h 36"/>
                <a:gd name="T14" fmla="*/ 49 w 57"/>
                <a:gd name="T15" fmla="*/ 21 h 36"/>
                <a:gd name="T16" fmla="*/ 54 w 57"/>
                <a:gd name="T17" fmla="*/ 29 h 36"/>
                <a:gd name="T18" fmla="*/ 57 w 57"/>
                <a:gd name="T19" fmla="*/ 3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36">
                  <a:moveTo>
                    <a:pt x="0" y="2"/>
                  </a:moveTo>
                  <a:lnTo>
                    <a:pt x="0" y="2"/>
                  </a:lnTo>
                  <a:lnTo>
                    <a:pt x="9" y="0"/>
                  </a:lnTo>
                  <a:lnTo>
                    <a:pt x="18" y="2"/>
                  </a:lnTo>
                  <a:lnTo>
                    <a:pt x="27" y="5"/>
                  </a:lnTo>
                  <a:lnTo>
                    <a:pt x="34" y="9"/>
                  </a:lnTo>
                  <a:lnTo>
                    <a:pt x="42" y="15"/>
                  </a:lnTo>
                  <a:lnTo>
                    <a:pt x="49" y="21"/>
                  </a:lnTo>
                  <a:lnTo>
                    <a:pt x="54" y="29"/>
                  </a:lnTo>
                  <a:lnTo>
                    <a:pt x="57" y="3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8" name="Freeform 11581">
              <a:extLst>
                <a:ext uri="{FF2B5EF4-FFF2-40B4-BE49-F238E27FC236}">
                  <a16:creationId xmlns:a16="http://schemas.microsoft.com/office/drawing/2014/main" id="{7224C472-3676-4A6B-A140-A859FCF1A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593"/>
              <a:ext cx="51" cy="104"/>
            </a:xfrm>
            <a:custGeom>
              <a:avLst/>
              <a:gdLst>
                <a:gd name="T0" fmla="*/ 51 w 51"/>
                <a:gd name="T1" fmla="*/ 0 h 104"/>
                <a:gd name="T2" fmla="*/ 51 w 51"/>
                <a:gd name="T3" fmla="*/ 0 h 104"/>
                <a:gd name="T4" fmla="*/ 48 w 51"/>
                <a:gd name="T5" fmla="*/ 9 h 104"/>
                <a:gd name="T6" fmla="*/ 46 w 51"/>
                <a:gd name="T7" fmla="*/ 20 h 104"/>
                <a:gd name="T8" fmla="*/ 45 w 51"/>
                <a:gd name="T9" fmla="*/ 30 h 104"/>
                <a:gd name="T10" fmla="*/ 45 w 51"/>
                <a:gd name="T11" fmla="*/ 42 h 104"/>
                <a:gd name="T12" fmla="*/ 45 w 51"/>
                <a:gd name="T13" fmla="*/ 42 h 104"/>
                <a:gd name="T14" fmla="*/ 46 w 51"/>
                <a:gd name="T15" fmla="*/ 48 h 104"/>
                <a:gd name="T16" fmla="*/ 48 w 51"/>
                <a:gd name="T17" fmla="*/ 54 h 104"/>
                <a:gd name="T18" fmla="*/ 51 w 51"/>
                <a:gd name="T19" fmla="*/ 62 h 104"/>
                <a:gd name="T20" fmla="*/ 51 w 51"/>
                <a:gd name="T21" fmla="*/ 68 h 104"/>
                <a:gd name="T22" fmla="*/ 51 w 51"/>
                <a:gd name="T23" fmla="*/ 68 h 104"/>
                <a:gd name="T24" fmla="*/ 51 w 51"/>
                <a:gd name="T25" fmla="*/ 71 h 104"/>
                <a:gd name="T26" fmla="*/ 49 w 51"/>
                <a:gd name="T27" fmla="*/ 74 h 104"/>
                <a:gd name="T28" fmla="*/ 43 w 51"/>
                <a:gd name="T29" fmla="*/ 81 h 104"/>
                <a:gd name="T30" fmla="*/ 36 w 51"/>
                <a:gd name="T31" fmla="*/ 89 h 104"/>
                <a:gd name="T32" fmla="*/ 27 w 51"/>
                <a:gd name="T33" fmla="*/ 95 h 104"/>
                <a:gd name="T34" fmla="*/ 16 w 51"/>
                <a:gd name="T35" fmla="*/ 99 h 104"/>
                <a:gd name="T36" fmla="*/ 9 w 51"/>
                <a:gd name="T37" fmla="*/ 104 h 104"/>
                <a:gd name="T38" fmla="*/ 3 w 51"/>
                <a:gd name="T39" fmla="*/ 104 h 104"/>
                <a:gd name="T40" fmla="*/ 0 w 51"/>
                <a:gd name="T41" fmla="*/ 104 h 104"/>
                <a:gd name="T42" fmla="*/ 0 w 51"/>
                <a:gd name="T43" fmla="*/ 104 h 10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1" h="104">
                  <a:moveTo>
                    <a:pt x="51" y="0"/>
                  </a:moveTo>
                  <a:lnTo>
                    <a:pt x="51" y="0"/>
                  </a:lnTo>
                  <a:lnTo>
                    <a:pt x="48" y="9"/>
                  </a:lnTo>
                  <a:lnTo>
                    <a:pt x="46" y="20"/>
                  </a:lnTo>
                  <a:lnTo>
                    <a:pt x="45" y="30"/>
                  </a:lnTo>
                  <a:lnTo>
                    <a:pt x="45" y="42"/>
                  </a:lnTo>
                  <a:lnTo>
                    <a:pt x="46" y="48"/>
                  </a:lnTo>
                  <a:lnTo>
                    <a:pt x="48" y="54"/>
                  </a:lnTo>
                  <a:lnTo>
                    <a:pt x="51" y="62"/>
                  </a:lnTo>
                  <a:lnTo>
                    <a:pt x="51" y="68"/>
                  </a:lnTo>
                  <a:lnTo>
                    <a:pt x="51" y="71"/>
                  </a:lnTo>
                  <a:lnTo>
                    <a:pt x="49" y="74"/>
                  </a:lnTo>
                  <a:lnTo>
                    <a:pt x="43" y="81"/>
                  </a:lnTo>
                  <a:lnTo>
                    <a:pt x="36" y="89"/>
                  </a:lnTo>
                  <a:lnTo>
                    <a:pt x="27" y="95"/>
                  </a:lnTo>
                  <a:lnTo>
                    <a:pt x="16" y="99"/>
                  </a:lnTo>
                  <a:lnTo>
                    <a:pt x="9" y="104"/>
                  </a:lnTo>
                  <a:lnTo>
                    <a:pt x="3" y="104"/>
                  </a:lnTo>
                  <a:lnTo>
                    <a:pt x="0" y="10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9" name="Freeform 11582">
              <a:extLst>
                <a:ext uri="{FF2B5EF4-FFF2-40B4-BE49-F238E27FC236}">
                  <a16:creationId xmlns:a16="http://schemas.microsoft.com/office/drawing/2014/main" id="{01F8A225-E090-4139-BDE5-C9D6EBCAB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632"/>
              <a:ext cx="44" cy="14"/>
            </a:xfrm>
            <a:custGeom>
              <a:avLst/>
              <a:gdLst>
                <a:gd name="T0" fmla="*/ 0 w 44"/>
                <a:gd name="T1" fmla="*/ 14 h 14"/>
                <a:gd name="T2" fmla="*/ 0 w 44"/>
                <a:gd name="T3" fmla="*/ 14 h 14"/>
                <a:gd name="T4" fmla="*/ 9 w 44"/>
                <a:gd name="T5" fmla="*/ 8 h 14"/>
                <a:gd name="T6" fmla="*/ 21 w 44"/>
                <a:gd name="T7" fmla="*/ 3 h 14"/>
                <a:gd name="T8" fmla="*/ 33 w 44"/>
                <a:gd name="T9" fmla="*/ 0 h 14"/>
                <a:gd name="T10" fmla="*/ 39 w 44"/>
                <a:gd name="T11" fmla="*/ 0 h 14"/>
                <a:gd name="T12" fmla="*/ 44 w 44"/>
                <a:gd name="T13" fmla="*/ 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4">
                  <a:moveTo>
                    <a:pt x="0" y="14"/>
                  </a:moveTo>
                  <a:lnTo>
                    <a:pt x="0" y="14"/>
                  </a:lnTo>
                  <a:lnTo>
                    <a:pt x="9" y="8"/>
                  </a:lnTo>
                  <a:lnTo>
                    <a:pt x="21" y="3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4" y="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0" name="Freeform 11583">
              <a:extLst>
                <a:ext uri="{FF2B5EF4-FFF2-40B4-BE49-F238E27FC236}">
                  <a16:creationId xmlns:a16="http://schemas.microsoft.com/office/drawing/2014/main" id="{C36BFBBD-4496-4CB0-8537-F4EB71E4E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674"/>
              <a:ext cx="68" cy="24"/>
            </a:xfrm>
            <a:custGeom>
              <a:avLst/>
              <a:gdLst>
                <a:gd name="T0" fmla="*/ 0 w 68"/>
                <a:gd name="T1" fmla="*/ 0 h 24"/>
                <a:gd name="T2" fmla="*/ 0 w 68"/>
                <a:gd name="T3" fmla="*/ 0 h 24"/>
                <a:gd name="T4" fmla="*/ 10 w 68"/>
                <a:gd name="T5" fmla="*/ 9 h 24"/>
                <a:gd name="T6" fmla="*/ 21 w 68"/>
                <a:gd name="T7" fmla="*/ 15 h 24"/>
                <a:gd name="T8" fmla="*/ 33 w 68"/>
                <a:gd name="T9" fmla="*/ 18 h 24"/>
                <a:gd name="T10" fmla="*/ 44 w 68"/>
                <a:gd name="T11" fmla="*/ 20 h 24"/>
                <a:gd name="T12" fmla="*/ 44 w 68"/>
                <a:gd name="T13" fmla="*/ 20 h 24"/>
                <a:gd name="T14" fmla="*/ 58 w 68"/>
                <a:gd name="T15" fmla="*/ 21 h 24"/>
                <a:gd name="T16" fmla="*/ 64 w 68"/>
                <a:gd name="T17" fmla="*/ 21 h 24"/>
                <a:gd name="T18" fmla="*/ 68 w 68"/>
                <a:gd name="T19" fmla="*/ 24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4">
                  <a:moveTo>
                    <a:pt x="0" y="0"/>
                  </a:moveTo>
                  <a:lnTo>
                    <a:pt x="0" y="0"/>
                  </a:lnTo>
                  <a:lnTo>
                    <a:pt x="10" y="9"/>
                  </a:lnTo>
                  <a:lnTo>
                    <a:pt x="21" y="15"/>
                  </a:lnTo>
                  <a:lnTo>
                    <a:pt x="33" y="18"/>
                  </a:lnTo>
                  <a:lnTo>
                    <a:pt x="44" y="20"/>
                  </a:lnTo>
                  <a:lnTo>
                    <a:pt x="58" y="21"/>
                  </a:lnTo>
                  <a:lnTo>
                    <a:pt x="64" y="21"/>
                  </a:lnTo>
                  <a:lnTo>
                    <a:pt x="68" y="2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1" name="Freeform 11584">
              <a:extLst>
                <a:ext uri="{FF2B5EF4-FFF2-40B4-BE49-F238E27FC236}">
                  <a16:creationId xmlns:a16="http://schemas.microsoft.com/office/drawing/2014/main" id="{F51DD6B7-C29D-43EE-8A70-9206AF13B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473"/>
              <a:ext cx="51" cy="74"/>
            </a:xfrm>
            <a:custGeom>
              <a:avLst/>
              <a:gdLst>
                <a:gd name="T0" fmla="*/ 0 w 51"/>
                <a:gd name="T1" fmla="*/ 74 h 74"/>
                <a:gd name="T2" fmla="*/ 0 w 51"/>
                <a:gd name="T3" fmla="*/ 74 h 74"/>
                <a:gd name="T4" fmla="*/ 2 w 51"/>
                <a:gd name="T5" fmla="*/ 68 h 74"/>
                <a:gd name="T6" fmla="*/ 3 w 51"/>
                <a:gd name="T7" fmla="*/ 63 h 74"/>
                <a:gd name="T8" fmla="*/ 8 w 51"/>
                <a:gd name="T9" fmla="*/ 60 h 74"/>
                <a:gd name="T10" fmla="*/ 12 w 51"/>
                <a:gd name="T11" fmla="*/ 57 h 74"/>
                <a:gd name="T12" fmla="*/ 12 w 51"/>
                <a:gd name="T13" fmla="*/ 57 h 74"/>
                <a:gd name="T14" fmla="*/ 24 w 51"/>
                <a:gd name="T15" fmla="*/ 56 h 74"/>
                <a:gd name="T16" fmla="*/ 29 w 51"/>
                <a:gd name="T17" fmla="*/ 54 h 74"/>
                <a:gd name="T18" fmla="*/ 35 w 51"/>
                <a:gd name="T19" fmla="*/ 51 h 74"/>
                <a:gd name="T20" fmla="*/ 35 w 51"/>
                <a:gd name="T21" fmla="*/ 51 h 74"/>
                <a:gd name="T22" fmla="*/ 41 w 51"/>
                <a:gd name="T23" fmla="*/ 45 h 74"/>
                <a:gd name="T24" fmla="*/ 45 w 51"/>
                <a:gd name="T25" fmla="*/ 39 h 74"/>
                <a:gd name="T26" fmla="*/ 48 w 51"/>
                <a:gd name="T27" fmla="*/ 30 h 74"/>
                <a:gd name="T28" fmla="*/ 50 w 51"/>
                <a:gd name="T29" fmla="*/ 23 h 74"/>
                <a:gd name="T30" fmla="*/ 50 w 51"/>
                <a:gd name="T31" fmla="*/ 23 h 74"/>
                <a:gd name="T32" fmla="*/ 51 w 51"/>
                <a:gd name="T33" fmla="*/ 11 h 74"/>
                <a:gd name="T34" fmla="*/ 51 w 51"/>
                <a:gd name="T35" fmla="*/ 5 h 74"/>
                <a:gd name="T36" fmla="*/ 50 w 51"/>
                <a:gd name="T37" fmla="*/ 0 h 7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1" h="74">
                  <a:moveTo>
                    <a:pt x="0" y="74"/>
                  </a:moveTo>
                  <a:lnTo>
                    <a:pt x="0" y="74"/>
                  </a:lnTo>
                  <a:lnTo>
                    <a:pt x="2" y="68"/>
                  </a:lnTo>
                  <a:lnTo>
                    <a:pt x="3" y="63"/>
                  </a:lnTo>
                  <a:lnTo>
                    <a:pt x="8" y="60"/>
                  </a:lnTo>
                  <a:lnTo>
                    <a:pt x="12" y="57"/>
                  </a:lnTo>
                  <a:lnTo>
                    <a:pt x="24" y="56"/>
                  </a:lnTo>
                  <a:lnTo>
                    <a:pt x="29" y="54"/>
                  </a:lnTo>
                  <a:lnTo>
                    <a:pt x="35" y="51"/>
                  </a:lnTo>
                  <a:lnTo>
                    <a:pt x="41" y="45"/>
                  </a:lnTo>
                  <a:lnTo>
                    <a:pt x="45" y="39"/>
                  </a:lnTo>
                  <a:lnTo>
                    <a:pt x="48" y="30"/>
                  </a:lnTo>
                  <a:lnTo>
                    <a:pt x="50" y="23"/>
                  </a:lnTo>
                  <a:lnTo>
                    <a:pt x="51" y="11"/>
                  </a:lnTo>
                  <a:lnTo>
                    <a:pt x="51" y="5"/>
                  </a:lnTo>
                  <a:lnTo>
                    <a:pt x="5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2" name="Freeform 11585">
              <a:extLst>
                <a:ext uri="{FF2B5EF4-FFF2-40B4-BE49-F238E27FC236}">
                  <a16:creationId xmlns:a16="http://schemas.microsoft.com/office/drawing/2014/main" id="{AC43FC30-544F-412E-A084-AAB339CDB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466"/>
              <a:ext cx="51" cy="18"/>
            </a:xfrm>
            <a:custGeom>
              <a:avLst/>
              <a:gdLst>
                <a:gd name="T0" fmla="*/ 0 w 51"/>
                <a:gd name="T1" fmla="*/ 0 h 18"/>
                <a:gd name="T2" fmla="*/ 0 w 51"/>
                <a:gd name="T3" fmla="*/ 0 h 18"/>
                <a:gd name="T4" fmla="*/ 9 w 51"/>
                <a:gd name="T5" fmla="*/ 10 h 18"/>
                <a:gd name="T6" fmla="*/ 13 w 51"/>
                <a:gd name="T7" fmla="*/ 13 h 18"/>
                <a:gd name="T8" fmla="*/ 19 w 51"/>
                <a:gd name="T9" fmla="*/ 16 h 18"/>
                <a:gd name="T10" fmla="*/ 19 w 51"/>
                <a:gd name="T11" fmla="*/ 16 h 18"/>
                <a:gd name="T12" fmla="*/ 27 w 51"/>
                <a:gd name="T13" fmla="*/ 18 h 18"/>
                <a:gd name="T14" fmla="*/ 36 w 51"/>
                <a:gd name="T15" fmla="*/ 18 h 18"/>
                <a:gd name="T16" fmla="*/ 45 w 51"/>
                <a:gd name="T17" fmla="*/ 13 h 18"/>
                <a:gd name="T18" fmla="*/ 48 w 51"/>
                <a:gd name="T19" fmla="*/ 12 h 18"/>
                <a:gd name="T20" fmla="*/ 51 w 51"/>
                <a:gd name="T21" fmla="*/ 7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18">
                  <a:moveTo>
                    <a:pt x="0" y="0"/>
                  </a:moveTo>
                  <a:lnTo>
                    <a:pt x="0" y="0"/>
                  </a:lnTo>
                  <a:lnTo>
                    <a:pt x="9" y="10"/>
                  </a:lnTo>
                  <a:lnTo>
                    <a:pt x="13" y="13"/>
                  </a:lnTo>
                  <a:lnTo>
                    <a:pt x="19" y="16"/>
                  </a:lnTo>
                  <a:lnTo>
                    <a:pt x="27" y="18"/>
                  </a:lnTo>
                  <a:lnTo>
                    <a:pt x="36" y="18"/>
                  </a:lnTo>
                  <a:lnTo>
                    <a:pt x="45" y="13"/>
                  </a:lnTo>
                  <a:lnTo>
                    <a:pt x="48" y="12"/>
                  </a:lnTo>
                  <a:lnTo>
                    <a:pt x="51" y="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3" name="Freeform 11586">
              <a:extLst>
                <a:ext uri="{FF2B5EF4-FFF2-40B4-BE49-F238E27FC236}">
                  <a16:creationId xmlns:a16="http://schemas.microsoft.com/office/drawing/2014/main" id="{D8CC3DF0-88A9-4DB9-8DA4-9E483962A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428"/>
              <a:ext cx="56" cy="62"/>
            </a:xfrm>
            <a:custGeom>
              <a:avLst/>
              <a:gdLst>
                <a:gd name="T0" fmla="*/ 36 w 56"/>
                <a:gd name="T1" fmla="*/ 0 h 62"/>
                <a:gd name="T2" fmla="*/ 36 w 56"/>
                <a:gd name="T3" fmla="*/ 0 h 62"/>
                <a:gd name="T4" fmla="*/ 39 w 56"/>
                <a:gd name="T5" fmla="*/ 6 h 62"/>
                <a:gd name="T6" fmla="*/ 44 w 56"/>
                <a:gd name="T7" fmla="*/ 11 h 62"/>
                <a:gd name="T8" fmla="*/ 48 w 56"/>
                <a:gd name="T9" fmla="*/ 15 h 62"/>
                <a:gd name="T10" fmla="*/ 53 w 56"/>
                <a:gd name="T11" fmla="*/ 21 h 62"/>
                <a:gd name="T12" fmla="*/ 53 w 56"/>
                <a:gd name="T13" fmla="*/ 21 h 62"/>
                <a:gd name="T14" fmla="*/ 56 w 56"/>
                <a:gd name="T15" fmla="*/ 26 h 62"/>
                <a:gd name="T16" fmla="*/ 56 w 56"/>
                <a:gd name="T17" fmla="*/ 32 h 62"/>
                <a:gd name="T18" fmla="*/ 56 w 56"/>
                <a:gd name="T19" fmla="*/ 38 h 62"/>
                <a:gd name="T20" fmla="*/ 54 w 56"/>
                <a:gd name="T21" fmla="*/ 42 h 62"/>
                <a:gd name="T22" fmla="*/ 54 w 56"/>
                <a:gd name="T23" fmla="*/ 42 h 62"/>
                <a:gd name="T24" fmla="*/ 50 w 56"/>
                <a:gd name="T25" fmla="*/ 48 h 62"/>
                <a:gd name="T26" fmla="*/ 44 w 56"/>
                <a:gd name="T27" fmla="*/ 53 h 62"/>
                <a:gd name="T28" fmla="*/ 36 w 56"/>
                <a:gd name="T29" fmla="*/ 56 h 62"/>
                <a:gd name="T30" fmla="*/ 29 w 56"/>
                <a:gd name="T31" fmla="*/ 57 h 62"/>
                <a:gd name="T32" fmla="*/ 14 w 56"/>
                <a:gd name="T33" fmla="*/ 60 h 62"/>
                <a:gd name="T34" fmla="*/ 0 w 56"/>
                <a:gd name="T35" fmla="*/ 62 h 6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6" h="62">
                  <a:moveTo>
                    <a:pt x="36" y="0"/>
                  </a:moveTo>
                  <a:lnTo>
                    <a:pt x="36" y="0"/>
                  </a:lnTo>
                  <a:lnTo>
                    <a:pt x="39" y="6"/>
                  </a:lnTo>
                  <a:lnTo>
                    <a:pt x="44" y="11"/>
                  </a:lnTo>
                  <a:lnTo>
                    <a:pt x="48" y="15"/>
                  </a:lnTo>
                  <a:lnTo>
                    <a:pt x="53" y="21"/>
                  </a:lnTo>
                  <a:lnTo>
                    <a:pt x="56" y="26"/>
                  </a:lnTo>
                  <a:lnTo>
                    <a:pt x="56" y="32"/>
                  </a:lnTo>
                  <a:lnTo>
                    <a:pt x="56" y="38"/>
                  </a:lnTo>
                  <a:lnTo>
                    <a:pt x="54" y="42"/>
                  </a:lnTo>
                  <a:lnTo>
                    <a:pt x="50" y="48"/>
                  </a:lnTo>
                  <a:lnTo>
                    <a:pt x="44" y="53"/>
                  </a:lnTo>
                  <a:lnTo>
                    <a:pt x="36" y="56"/>
                  </a:lnTo>
                  <a:lnTo>
                    <a:pt x="29" y="57"/>
                  </a:lnTo>
                  <a:lnTo>
                    <a:pt x="14" y="60"/>
                  </a:lnTo>
                  <a:lnTo>
                    <a:pt x="0" y="6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4" name="Freeform 11587">
              <a:extLst>
                <a:ext uri="{FF2B5EF4-FFF2-40B4-BE49-F238E27FC236}">
                  <a16:creationId xmlns:a16="http://schemas.microsoft.com/office/drawing/2014/main" id="{71F4A255-4CFF-4CEF-BC20-FE742FB1A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517"/>
              <a:ext cx="213" cy="34"/>
            </a:xfrm>
            <a:custGeom>
              <a:avLst/>
              <a:gdLst>
                <a:gd name="T0" fmla="*/ 0 w 213"/>
                <a:gd name="T1" fmla="*/ 0 h 34"/>
                <a:gd name="T2" fmla="*/ 0 w 213"/>
                <a:gd name="T3" fmla="*/ 0 h 34"/>
                <a:gd name="T4" fmla="*/ 3 w 213"/>
                <a:gd name="T5" fmla="*/ 0 h 34"/>
                <a:gd name="T6" fmla="*/ 6 w 213"/>
                <a:gd name="T7" fmla="*/ 0 h 34"/>
                <a:gd name="T8" fmla="*/ 12 w 213"/>
                <a:gd name="T9" fmla="*/ 0 h 34"/>
                <a:gd name="T10" fmla="*/ 12 w 213"/>
                <a:gd name="T11" fmla="*/ 0 h 34"/>
                <a:gd name="T12" fmla="*/ 22 w 213"/>
                <a:gd name="T13" fmla="*/ 1 h 34"/>
                <a:gd name="T14" fmla="*/ 31 w 213"/>
                <a:gd name="T15" fmla="*/ 4 h 34"/>
                <a:gd name="T16" fmla="*/ 31 w 213"/>
                <a:gd name="T17" fmla="*/ 4 h 34"/>
                <a:gd name="T18" fmla="*/ 43 w 213"/>
                <a:gd name="T19" fmla="*/ 10 h 34"/>
                <a:gd name="T20" fmla="*/ 49 w 213"/>
                <a:gd name="T21" fmla="*/ 13 h 34"/>
                <a:gd name="T22" fmla="*/ 55 w 213"/>
                <a:gd name="T23" fmla="*/ 16 h 34"/>
                <a:gd name="T24" fmla="*/ 55 w 213"/>
                <a:gd name="T25" fmla="*/ 16 h 34"/>
                <a:gd name="T26" fmla="*/ 63 w 213"/>
                <a:gd name="T27" fmla="*/ 16 h 34"/>
                <a:gd name="T28" fmla="*/ 70 w 213"/>
                <a:gd name="T29" fmla="*/ 16 h 34"/>
                <a:gd name="T30" fmla="*/ 85 w 213"/>
                <a:gd name="T31" fmla="*/ 15 h 34"/>
                <a:gd name="T32" fmla="*/ 100 w 213"/>
                <a:gd name="T33" fmla="*/ 10 h 34"/>
                <a:gd name="T34" fmla="*/ 115 w 213"/>
                <a:gd name="T35" fmla="*/ 7 h 34"/>
                <a:gd name="T36" fmla="*/ 115 w 213"/>
                <a:gd name="T37" fmla="*/ 7 h 34"/>
                <a:gd name="T38" fmla="*/ 127 w 213"/>
                <a:gd name="T39" fmla="*/ 6 h 34"/>
                <a:gd name="T40" fmla="*/ 133 w 213"/>
                <a:gd name="T41" fmla="*/ 6 h 34"/>
                <a:gd name="T42" fmla="*/ 138 w 213"/>
                <a:gd name="T43" fmla="*/ 7 h 34"/>
                <a:gd name="T44" fmla="*/ 138 w 213"/>
                <a:gd name="T45" fmla="*/ 7 h 34"/>
                <a:gd name="T46" fmla="*/ 145 w 213"/>
                <a:gd name="T47" fmla="*/ 10 h 34"/>
                <a:gd name="T48" fmla="*/ 150 w 213"/>
                <a:gd name="T49" fmla="*/ 16 h 34"/>
                <a:gd name="T50" fmla="*/ 154 w 213"/>
                <a:gd name="T51" fmla="*/ 22 h 34"/>
                <a:gd name="T52" fmla="*/ 159 w 213"/>
                <a:gd name="T53" fmla="*/ 28 h 34"/>
                <a:gd name="T54" fmla="*/ 159 w 213"/>
                <a:gd name="T55" fmla="*/ 28 h 34"/>
                <a:gd name="T56" fmla="*/ 166 w 213"/>
                <a:gd name="T57" fmla="*/ 31 h 34"/>
                <a:gd name="T58" fmla="*/ 175 w 213"/>
                <a:gd name="T59" fmla="*/ 34 h 34"/>
                <a:gd name="T60" fmla="*/ 183 w 213"/>
                <a:gd name="T61" fmla="*/ 34 h 34"/>
                <a:gd name="T62" fmla="*/ 192 w 213"/>
                <a:gd name="T63" fmla="*/ 33 h 34"/>
                <a:gd name="T64" fmla="*/ 192 w 213"/>
                <a:gd name="T65" fmla="*/ 33 h 34"/>
                <a:gd name="T66" fmla="*/ 202 w 213"/>
                <a:gd name="T67" fmla="*/ 30 h 34"/>
                <a:gd name="T68" fmla="*/ 208 w 213"/>
                <a:gd name="T69" fmla="*/ 28 h 34"/>
                <a:gd name="T70" fmla="*/ 213 w 213"/>
                <a:gd name="T71" fmla="*/ 27 h 3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13" h="34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6" y="0"/>
                  </a:lnTo>
                  <a:lnTo>
                    <a:pt x="12" y="0"/>
                  </a:lnTo>
                  <a:lnTo>
                    <a:pt x="22" y="1"/>
                  </a:lnTo>
                  <a:lnTo>
                    <a:pt x="31" y="4"/>
                  </a:lnTo>
                  <a:lnTo>
                    <a:pt x="43" y="10"/>
                  </a:lnTo>
                  <a:lnTo>
                    <a:pt x="49" y="13"/>
                  </a:lnTo>
                  <a:lnTo>
                    <a:pt x="55" y="16"/>
                  </a:lnTo>
                  <a:lnTo>
                    <a:pt x="63" y="16"/>
                  </a:lnTo>
                  <a:lnTo>
                    <a:pt x="70" y="16"/>
                  </a:lnTo>
                  <a:lnTo>
                    <a:pt x="85" y="15"/>
                  </a:lnTo>
                  <a:lnTo>
                    <a:pt x="100" y="10"/>
                  </a:lnTo>
                  <a:lnTo>
                    <a:pt x="115" y="7"/>
                  </a:lnTo>
                  <a:lnTo>
                    <a:pt x="127" y="6"/>
                  </a:lnTo>
                  <a:lnTo>
                    <a:pt x="133" y="6"/>
                  </a:lnTo>
                  <a:lnTo>
                    <a:pt x="138" y="7"/>
                  </a:lnTo>
                  <a:lnTo>
                    <a:pt x="145" y="10"/>
                  </a:lnTo>
                  <a:lnTo>
                    <a:pt x="150" y="16"/>
                  </a:lnTo>
                  <a:lnTo>
                    <a:pt x="154" y="22"/>
                  </a:lnTo>
                  <a:lnTo>
                    <a:pt x="159" y="28"/>
                  </a:lnTo>
                  <a:lnTo>
                    <a:pt x="166" y="31"/>
                  </a:lnTo>
                  <a:lnTo>
                    <a:pt x="175" y="34"/>
                  </a:lnTo>
                  <a:lnTo>
                    <a:pt x="183" y="34"/>
                  </a:lnTo>
                  <a:lnTo>
                    <a:pt x="192" y="33"/>
                  </a:lnTo>
                  <a:lnTo>
                    <a:pt x="202" y="30"/>
                  </a:lnTo>
                  <a:lnTo>
                    <a:pt x="208" y="28"/>
                  </a:lnTo>
                  <a:lnTo>
                    <a:pt x="213" y="2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5" name="Freeform 11588">
              <a:extLst>
                <a:ext uri="{FF2B5EF4-FFF2-40B4-BE49-F238E27FC236}">
                  <a16:creationId xmlns:a16="http://schemas.microsoft.com/office/drawing/2014/main" id="{DAFAE4F9-682C-4A61-9D4D-4D8A20194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482"/>
              <a:ext cx="18" cy="51"/>
            </a:xfrm>
            <a:custGeom>
              <a:avLst/>
              <a:gdLst>
                <a:gd name="T0" fmla="*/ 0 w 18"/>
                <a:gd name="T1" fmla="*/ 0 h 51"/>
                <a:gd name="T2" fmla="*/ 0 w 18"/>
                <a:gd name="T3" fmla="*/ 0 h 51"/>
                <a:gd name="T4" fmla="*/ 7 w 18"/>
                <a:gd name="T5" fmla="*/ 11 h 51"/>
                <a:gd name="T6" fmla="*/ 15 w 18"/>
                <a:gd name="T7" fmla="*/ 24 h 51"/>
                <a:gd name="T8" fmla="*/ 16 w 18"/>
                <a:gd name="T9" fmla="*/ 32 h 51"/>
                <a:gd name="T10" fmla="*/ 18 w 18"/>
                <a:gd name="T11" fmla="*/ 38 h 51"/>
                <a:gd name="T12" fmla="*/ 16 w 18"/>
                <a:gd name="T13" fmla="*/ 45 h 51"/>
                <a:gd name="T14" fmla="*/ 16 w 18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51">
                  <a:moveTo>
                    <a:pt x="0" y="0"/>
                  </a:moveTo>
                  <a:lnTo>
                    <a:pt x="0" y="0"/>
                  </a:lnTo>
                  <a:lnTo>
                    <a:pt x="7" y="11"/>
                  </a:lnTo>
                  <a:lnTo>
                    <a:pt x="15" y="24"/>
                  </a:lnTo>
                  <a:lnTo>
                    <a:pt x="16" y="32"/>
                  </a:lnTo>
                  <a:lnTo>
                    <a:pt x="18" y="38"/>
                  </a:lnTo>
                  <a:lnTo>
                    <a:pt x="16" y="45"/>
                  </a:lnTo>
                  <a:lnTo>
                    <a:pt x="16" y="5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6" name="Freeform 11589">
              <a:extLst>
                <a:ext uri="{FF2B5EF4-FFF2-40B4-BE49-F238E27FC236}">
                  <a16:creationId xmlns:a16="http://schemas.microsoft.com/office/drawing/2014/main" id="{842CDFA8-DA92-4424-9D03-5F12E009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565"/>
              <a:ext cx="22" cy="55"/>
            </a:xfrm>
            <a:custGeom>
              <a:avLst/>
              <a:gdLst>
                <a:gd name="T0" fmla="*/ 0 w 22"/>
                <a:gd name="T1" fmla="*/ 55 h 55"/>
                <a:gd name="T2" fmla="*/ 0 w 22"/>
                <a:gd name="T3" fmla="*/ 55 h 55"/>
                <a:gd name="T4" fmla="*/ 7 w 22"/>
                <a:gd name="T5" fmla="*/ 52 h 55"/>
                <a:gd name="T6" fmla="*/ 13 w 22"/>
                <a:gd name="T7" fmla="*/ 46 h 55"/>
                <a:gd name="T8" fmla="*/ 18 w 22"/>
                <a:gd name="T9" fmla="*/ 40 h 55"/>
                <a:gd name="T10" fmla="*/ 21 w 22"/>
                <a:gd name="T11" fmla="*/ 33 h 55"/>
                <a:gd name="T12" fmla="*/ 22 w 22"/>
                <a:gd name="T13" fmla="*/ 24 h 55"/>
                <a:gd name="T14" fmla="*/ 22 w 22"/>
                <a:gd name="T15" fmla="*/ 15 h 55"/>
                <a:gd name="T16" fmla="*/ 21 w 22"/>
                <a:gd name="T17" fmla="*/ 7 h 55"/>
                <a:gd name="T18" fmla="*/ 19 w 22"/>
                <a:gd name="T19" fmla="*/ 0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55">
                  <a:moveTo>
                    <a:pt x="0" y="55"/>
                  </a:moveTo>
                  <a:lnTo>
                    <a:pt x="0" y="55"/>
                  </a:lnTo>
                  <a:lnTo>
                    <a:pt x="7" y="52"/>
                  </a:lnTo>
                  <a:lnTo>
                    <a:pt x="13" y="46"/>
                  </a:lnTo>
                  <a:lnTo>
                    <a:pt x="18" y="40"/>
                  </a:lnTo>
                  <a:lnTo>
                    <a:pt x="21" y="33"/>
                  </a:lnTo>
                  <a:lnTo>
                    <a:pt x="22" y="24"/>
                  </a:lnTo>
                  <a:lnTo>
                    <a:pt x="22" y="15"/>
                  </a:lnTo>
                  <a:lnTo>
                    <a:pt x="21" y="7"/>
                  </a:lnTo>
                  <a:lnTo>
                    <a:pt x="1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7" name="Freeform 11590">
              <a:extLst>
                <a:ext uri="{FF2B5EF4-FFF2-40B4-BE49-F238E27FC236}">
                  <a16:creationId xmlns:a16="http://schemas.microsoft.com/office/drawing/2014/main" id="{64C329DD-1257-4C60-ABD8-4FE103EAD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694"/>
              <a:ext cx="15" cy="90"/>
            </a:xfrm>
            <a:custGeom>
              <a:avLst/>
              <a:gdLst>
                <a:gd name="T0" fmla="*/ 12 w 15"/>
                <a:gd name="T1" fmla="*/ 0 h 90"/>
                <a:gd name="T2" fmla="*/ 12 w 15"/>
                <a:gd name="T3" fmla="*/ 0 h 90"/>
                <a:gd name="T4" fmla="*/ 15 w 15"/>
                <a:gd name="T5" fmla="*/ 25 h 90"/>
                <a:gd name="T6" fmla="*/ 15 w 15"/>
                <a:gd name="T7" fmla="*/ 37 h 90"/>
                <a:gd name="T8" fmla="*/ 12 w 15"/>
                <a:gd name="T9" fmla="*/ 51 h 90"/>
                <a:gd name="T10" fmla="*/ 12 w 15"/>
                <a:gd name="T11" fmla="*/ 51 h 90"/>
                <a:gd name="T12" fmla="*/ 9 w 15"/>
                <a:gd name="T13" fmla="*/ 60 h 90"/>
                <a:gd name="T14" fmla="*/ 4 w 15"/>
                <a:gd name="T15" fmla="*/ 70 h 90"/>
                <a:gd name="T16" fmla="*/ 0 w 15"/>
                <a:gd name="T17" fmla="*/ 79 h 90"/>
                <a:gd name="T18" fmla="*/ 0 w 15"/>
                <a:gd name="T19" fmla="*/ 84 h 90"/>
                <a:gd name="T20" fmla="*/ 0 w 15"/>
                <a:gd name="T21" fmla="*/ 90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90">
                  <a:moveTo>
                    <a:pt x="12" y="0"/>
                  </a:moveTo>
                  <a:lnTo>
                    <a:pt x="12" y="0"/>
                  </a:lnTo>
                  <a:lnTo>
                    <a:pt x="15" y="25"/>
                  </a:lnTo>
                  <a:lnTo>
                    <a:pt x="15" y="37"/>
                  </a:lnTo>
                  <a:lnTo>
                    <a:pt x="12" y="51"/>
                  </a:lnTo>
                  <a:lnTo>
                    <a:pt x="9" y="60"/>
                  </a:lnTo>
                  <a:lnTo>
                    <a:pt x="4" y="70"/>
                  </a:lnTo>
                  <a:lnTo>
                    <a:pt x="0" y="79"/>
                  </a:lnTo>
                  <a:lnTo>
                    <a:pt x="0" y="84"/>
                  </a:lnTo>
                  <a:lnTo>
                    <a:pt x="0" y="9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8" name="Freeform 11591">
              <a:extLst>
                <a:ext uri="{FF2B5EF4-FFF2-40B4-BE49-F238E27FC236}">
                  <a16:creationId xmlns:a16="http://schemas.microsoft.com/office/drawing/2014/main" id="{C516AAF8-2F6C-4883-8C22-A3DBFCADF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692"/>
              <a:ext cx="101" cy="57"/>
            </a:xfrm>
            <a:custGeom>
              <a:avLst/>
              <a:gdLst>
                <a:gd name="T0" fmla="*/ 0 w 101"/>
                <a:gd name="T1" fmla="*/ 47 h 57"/>
                <a:gd name="T2" fmla="*/ 0 w 101"/>
                <a:gd name="T3" fmla="*/ 47 h 57"/>
                <a:gd name="T4" fmla="*/ 8 w 101"/>
                <a:gd name="T5" fmla="*/ 53 h 57"/>
                <a:gd name="T6" fmla="*/ 15 w 101"/>
                <a:gd name="T7" fmla="*/ 56 h 57"/>
                <a:gd name="T8" fmla="*/ 24 w 101"/>
                <a:gd name="T9" fmla="*/ 57 h 57"/>
                <a:gd name="T10" fmla="*/ 33 w 101"/>
                <a:gd name="T11" fmla="*/ 56 h 57"/>
                <a:gd name="T12" fmla="*/ 51 w 101"/>
                <a:gd name="T13" fmla="*/ 53 h 57"/>
                <a:gd name="T14" fmla="*/ 68 w 101"/>
                <a:gd name="T15" fmla="*/ 48 h 57"/>
                <a:gd name="T16" fmla="*/ 68 w 101"/>
                <a:gd name="T17" fmla="*/ 48 h 57"/>
                <a:gd name="T18" fmla="*/ 75 w 101"/>
                <a:gd name="T19" fmla="*/ 45 h 57"/>
                <a:gd name="T20" fmla="*/ 81 w 101"/>
                <a:gd name="T21" fmla="*/ 41 h 57"/>
                <a:gd name="T22" fmla="*/ 87 w 101"/>
                <a:gd name="T23" fmla="*/ 36 h 57"/>
                <a:gd name="T24" fmla="*/ 90 w 101"/>
                <a:gd name="T25" fmla="*/ 30 h 57"/>
                <a:gd name="T26" fmla="*/ 95 w 101"/>
                <a:gd name="T27" fmla="*/ 17 h 57"/>
                <a:gd name="T28" fmla="*/ 101 w 101"/>
                <a:gd name="T29" fmla="*/ 0 h 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1" h="57">
                  <a:moveTo>
                    <a:pt x="0" y="47"/>
                  </a:moveTo>
                  <a:lnTo>
                    <a:pt x="0" y="47"/>
                  </a:lnTo>
                  <a:lnTo>
                    <a:pt x="8" y="53"/>
                  </a:lnTo>
                  <a:lnTo>
                    <a:pt x="15" y="56"/>
                  </a:lnTo>
                  <a:lnTo>
                    <a:pt x="24" y="57"/>
                  </a:lnTo>
                  <a:lnTo>
                    <a:pt x="33" y="56"/>
                  </a:lnTo>
                  <a:lnTo>
                    <a:pt x="51" y="53"/>
                  </a:lnTo>
                  <a:lnTo>
                    <a:pt x="68" y="48"/>
                  </a:lnTo>
                  <a:lnTo>
                    <a:pt x="75" y="45"/>
                  </a:lnTo>
                  <a:lnTo>
                    <a:pt x="81" y="41"/>
                  </a:lnTo>
                  <a:lnTo>
                    <a:pt x="87" y="36"/>
                  </a:lnTo>
                  <a:lnTo>
                    <a:pt x="90" y="30"/>
                  </a:lnTo>
                  <a:lnTo>
                    <a:pt x="95" y="17"/>
                  </a:lnTo>
                  <a:lnTo>
                    <a:pt x="10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9" name="Freeform 11592">
              <a:extLst>
                <a:ext uri="{FF2B5EF4-FFF2-40B4-BE49-F238E27FC236}">
                  <a16:creationId xmlns:a16="http://schemas.microsoft.com/office/drawing/2014/main" id="{8D52FF1D-0DF4-4052-A928-86B277584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721"/>
              <a:ext cx="43" cy="46"/>
            </a:xfrm>
            <a:custGeom>
              <a:avLst/>
              <a:gdLst>
                <a:gd name="T0" fmla="*/ 0 w 43"/>
                <a:gd name="T1" fmla="*/ 0 h 46"/>
                <a:gd name="T2" fmla="*/ 0 w 43"/>
                <a:gd name="T3" fmla="*/ 0 h 46"/>
                <a:gd name="T4" fmla="*/ 5 w 43"/>
                <a:gd name="T5" fmla="*/ 1 h 46"/>
                <a:gd name="T6" fmla="*/ 11 w 43"/>
                <a:gd name="T7" fmla="*/ 3 h 46"/>
                <a:gd name="T8" fmla="*/ 15 w 43"/>
                <a:gd name="T9" fmla="*/ 4 h 46"/>
                <a:gd name="T10" fmla="*/ 19 w 43"/>
                <a:gd name="T11" fmla="*/ 7 h 46"/>
                <a:gd name="T12" fmla="*/ 19 w 43"/>
                <a:gd name="T13" fmla="*/ 7 h 46"/>
                <a:gd name="T14" fmla="*/ 25 w 43"/>
                <a:gd name="T15" fmla="*/ 15 h 46"/>
                <a:gd name="T16" fmla="*/ 31 w 43"/>
                <a:gd name="T17" fmla="*/ 24 h 46"/>
                <a:gd name="T18" fmla="*/ 31 w 43"/>
                <a:gd name="T19" fmla="*/ 24 h 46"/>
                <a:gd name="T20" fmla="*/ 37 w 43"/>
                <a:gd name="T21" fmla="*/ 34 h 46"/>
                <a:gd name="T22" fmla="*/ 43 w 43"/>
                <a:gd name="T23" fmla="*/ 46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46">
                  <a:moveTo>
                    <a:pt x="0" y="0"/>
                  </a:moveTo>
                  <a:lnTo>
                    <a:pt x="0" y="0"/>
                  </a:lnTo>
                  <a:lnTo>
                    <a:pt x="5" y="1"/>
                  </a:lnTo>
                  <a:lnTo>
                    <a:pt x="11" y="3"/>
                  </a:lnTo>
                  <a:lnTo>
                    <a:pt x="15" y="4"/>
                  </a:lnTo>
                  <a:lnTo>
                    <a:pt x="19" y="7"/>
                  </a:lnTo>
                  <a:lnTo>
                    <a:pt x="25" y="15"/>
                  </a:lnTo>
                  <a:lnTo>
                    <a:pt x="31" y="24"/>
                  </a:lnTo>
                  <a:lnTo>
                    <a:pt x="37" y="34"/>
                  </a:lnTo>
                  <a:lnTo>
                    <a:pt x="43" y="4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0" name="Freeform 11593">
              <a:extLst>
                <a:ext uri="{FF2B5EF4-FFF2-40B4-BE49-F238E27FC236}">
                  <a16:creationId xmlns:a16="http://schemas.microsoft.com/office/drawing/2014/main" id="{C0798C9A-12EE-4181-B44D-2144DD0F8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97"/>
              <a:ext cx="14" cy="43"/>
            </a:xfrm>
            <a:custGeom>
              <a:avLst/>
              <a:gdLst>
                <a:gd name="T0" fmla="*/ 0 w 14"/>
                <a:gd name="T1" fmla="*/ 43 h 43"/>
                <a:gd name="T2" fmla="*/ 0 w 14"/>
                <a:gd name="T3" fmla="*/ 43 h 43"/>
                <a:gd name="T4" fmla="*/ 3 w 14"/>
                <a:gd name="T5" fmla="*/ 39 h 43"/>
                <a:gd name="T6" fmla="*/ 6 w 14"/>
                <a:gd name="T7" fmla="*/ 34 h 43"/>
                <a:gd name="T8" fmla="*/ 12 w 14"/>
                <a:gd name="T9" fmla="*/ 24 h 43"/>
                <a:gd name="T10" fmla="*/ 14 w 14"/>
                <a:gd name="T11" fmla="*/ 12 h 43"/>
                <a:gd name="T12" fmla="*/ 12 w 14"/>
                <a:gd name="T13" fmla="*/ 6 h 43"/>
                <a:gd name="T14" fmla="*/ 12 w 14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43">
                  <a:moveTo>
                    <a:pt x="0" y="43"/>
                  </a:moveTo>
                  <a:lnTo>
                    <a:pt x="0" y="43"/>
                  </a:lnTo>
                  <a:lnTo>
                    <a:pt x="3" y="39"/>
                  </a:lnTo>
                  <a:lnTo>
                    <a:pt x="6" y="34"/>
                  </a:lnTo>
                  <a:lnTo>
                    <a:pt x="12" y="24"/>
                  </a:lnTo>
                  <a:lnTo>
                    <a:pt x="14" y="12"/>
                  </a:lnTo>
                  <a:lnTo>
                    <a:pt x="12" y="6"/>
                  </a:lnTo>
                  <a:lnTo>
                    <a:pt x="12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1" name="Freeform 11594">
              <a:extLst>
                <a:ext uri="{FF2B5EF4-FFF2-40B4-BE49-F238E27FC236}">
                  <a16:creationId xmlns:a16="http://schemas.microsoft.com/office/drawing/2014/main" id="{4D27F0C9-9A74-4CFE-A49C-633AD1A80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641"/>
              <a:ext cx="210" cy="101"/>
            </a:xfrm>
            <a:custGeom>
              <a:avLst/>
              <a:gdLst>
                <a:gd name="T0" fmla="*/ 0 w 210"/>
                <a:gd name="T1" fmla="*/ 74 h 101"/>
                <a:gd name="T2" fmla="*/ 0 w 210"/>
                <a:gd name="T3" fmla="*/ 74 h 101"/>
                <a:gd name="T4" fmla="*/ 5 w 210"/>
                <a:gd name="T5" fmla="*/ 75 h 101"/>
                <a:gd name="T6" fmla="*/ 8 w 210"/>
                <a:gd name="T7" fmla="*/ 77 h 101"/>
                <a:gd name="T8" fmla="*/ 15 w 210"/>
                <a:gd name="T9" fmla="*/ 84 h 101"/>
                <a:gd name="T10" fmla="*/ 20 w 210"/>
                <a:gd name="T11" fmla="*/ 93 h 101"/>
                <a:gd name="T12" fmla="*/ 23 w 210"/>
                <a:gd name="T13" fmla="*/ 101 h 101"/>
                <a:gd name="T14" fmla="*/ 23 w 210"/>
                <a:gd name="T15" fmla="*/ 101 h 101"/>
                <a:gd name="T16" fmla="*/ 35 w 210"/>
                <a:gd name="T17" fmla="*/ 93 h 101"/>
                <a:gd name="T18" fmla="*/ 50 w 210"/>
                <a:gd name="T19" fmla="*/ 87 h 101"/>
                <a:gd name="T20" fmla="*/ 57 w 210"/>
                <a:gd name="T21" fmla="*/ 86 h 101"/>
                <a:gd name="T22" fmla="*/ 65 w 210"/>
                <a:gd name="T23" fmla="*/ 84 h 101"/>
                <a:gd name="T24" fmla="*/ 71 w 210"/>
                <a:gd name="T25" fmla="*/ 84 h 101"/>
                <a:gd name="T26" fmla="*/ 77 w 210"/>
                <a:gd name="T27" fmla="*/ 87 h 101"/>
                <a:gd name="T28" fmla="*/ 77 w 210"/>
                <a:gd name="T29" fmla="*/ 87 h 101"/>
                <a:gd name="T30" fmla="*/ 84 w 210"/>
                <a:gd name="T31" fmla="*/ 80 h 101"/>
                <a:gd name="T32" fmla="*/ 93 w 210"/>
                <a:gd name="T33" fmla="*/ 75 h 101"/>
                <a:gd name="T34" fmla="*/ 101 w 210"/>
                <a:gd name="T35" fmla="*/ 74 h 101"/>
                <a:gd name="T36" fmla="*/ 110 w 210"/>
                <a:gd name="T37" fmla="*/ 71 h 101"/>
                <a:gd name="T38" fmla="*/ 119 w 210"/>
                <a:gd name="T39" fmla="*/ 69 h 101"/>
                <a:gd name="T40" fmla="*/ 128 w 210"/>
                <a:gd name="T41" fmla="*/ 66 h 101"/>
                <a:gd name="T42" fmla="*/ 135 w 210"/>
                <a:gd name="T43" fmla="*/ 62 h 101"/>
                <a:gd name="T44" fmla="*/ 141 w 210"/>
                <a:gd name="T45" fmla="*/ 54 h 101"/>
                <a:gd name="T46" fmla="*/ 141 w 210"/>
                <a:gd name="T47" fmla="*/ 54 h 101"/>
                <a:gd name="T48" fmla="*/ 150 w 210"/>
                <a:gd name="T49" fmla="*/ 44 h 101"/>
                <a:gd name="T50" fmla="*/ 161 w 210"/>
                <a:gd name="T51" fmla="*/ 33 h 101"/>
                <a:gd name="T52" fmla="*/ 171 w 210"/>
                <a:gd name="T53" fmla="*/ 24 h 101"/>
                <a:gd name="T54" fmla="*/ 180 w 210"/>
                <a:gd name="T55" fmla="*/ 20 h 101"/>
                <a:gd name="T56" fmla="*/ 180 w 210"/>
                <a:gd name="T57" fmla="*/ 20 h 101"/>
                <a:gd name="T58" fmla="*/ 197 w 210"/>
                <a:gd name="T59" fmla="*/ 12 h 101"/>
                <a:gd name="T60" fmla="*/ 204 w 210"/>
                <a:gd name="T61" fmla="*/ 6 h 101"/>
                <a:gd name="T62" fmla="*/ 210 w 210"/>
                <a:gd name="T63" fmla="*/ 0 h 10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10" h="101">
                  <a:moveTo>
                    <a:pt x="0" y="74"/>
                  </a:moveTo>
                  <a:lnTo>
                    <a:pt x="0" y="74"/>
                  </a:lnTo>
                  <a:lnTo>
                    <a:pt x="5" y="75"/>
                  </a:lnTo>
                  <a:lnTo>
                    <a:pt x="8" y="77"/>
                  </a:lnTo>
                  <a:lnTo>
                    <a:pt x="15" y="84"/>
                  </a:lnTo>
                  <a:lnTo>
                    <a:pt x="20" y="93"/>
                  </a:lnTo>
                  <a:lnTo>
                    <a:pt x="23" y="101"/>
                  </a:lnTo>
                  <a:lnTo>
                    <a:pt x="35" y="93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5" y="84"/>
                  </a:lnTo>
                  <a:lnTo>
                    <a:pt x="71" y="84"/>
                  </a:lnTo>
                  <a:lnTo>
                    <a:pt x="77" y="87"/>
                  </a:lnTo>
                  <a:lnTo>
                    <a:pt x="84" y="80"/>
                  </a:lnTo>
                  <a:lnTo>
                    <a:pt x="93" y="75"/>
                  </a:lnTo>
                  <a:lnTo>
                    <a:pt x="101" y="74"/>
                  </a:lnTo>
                  <a:lnTo>
                    <a:pt x="110" y="71"/>
                  </a:lnTo>
                  <a:lnTo>
                    <a:pt x="119" y="69"/>
                  </a:lnTo>
                  <a:lnTo>
                    <a:pt x="128" y="66"/>
                  </a:lnTo>
                  <a:lnTo>
                    <a:pt x="135" y="62"/>
                  </a:lnTo>
                  <a:lnTo>
                    <a:pt x="141" y="54"/>
                  </a:lnTo>
                  <a:lnTo>
                    <a:pt x="150" y="44"/>
                  </a:lnTo>
                  <a:lnTo>
                    <a:pt x="161" y="33"/>
                  </a:lnTo>
                  <a:lnTo>
                    <a:pt x="171" y="24"/>
                  </a:lnTo>
                  <a:lnTo>
                    <a:pt x="180" y="20"/>
                  </a:lnTo>
                  <a:lnTo>
                    <a:pt x="197" y="12"/>
                  </a:lnTo>
                  <a:lnTo>
                    <a:pt x="204" y="6"/>
                  </a:lnTo>
                  <a:lnTo>
                    <a:pt x="21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2" name="Freeform 11595">
              <a:extLst>
                <a:ext uri="{FF2B5EF4-FFF2-40B4-BE49-F238E27FC236}">
                  <a16:creationId xmlns:a16="http://schemas.microsoft.com/office/drawing/2014/main" id="{F2FE6C8F-3DDA-41E3-93ED-425D82A14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671"/>
              <a:ext cx="18" cy="56"/>
            </a:xfrm>
            <a:custGeom>
              <a:avLst/>
              <a:gdLst>
                <a:gd name="T0" fmla="*/ 0 w 18"/>
                <a:gd name="T1" fmla="*/ 0 h 56"/>
                <a:gd name="T2" fmla="*/ 0 w 18"/>
                <a:gd name="T3" fmla="*/ 0 h 56"/>
                <a:gd name="T4" fmla="*/ 7 w 18"/>
                <a:gd name="T5" fmla="*/ 14 h 56"/>
                <a:gd name="T6" fmla="*/ 13 w 18"/>
                <a:gd name="T7" fmla="*/ 27 h 56"/>
                <a:gd name="T8" fmla="*/ 18 w 18"/>
                <a:gd name="T9" fmla="*/ 41 h 56"/>
                <a:gd name="T10" fmla="*/ 18 w 18"/>
                <a:gd name="T11" fmla="*/ 48 h 56"/>
                <a:gd name="T12" fmla="*/ 18 w 18"/>
                <a:gd name="T13" fmla="*/ 5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6">
                  <a:moveTo>
                    <a:pt x="0" y="0"/>
                  </a:moveTo>
                  <a:lnTo>
                    <a:pt x="0" y="0"/>
                  </a:lnTo>
                  <a:lnTo>
                    <a:pt x="7" y="14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8" y="48"/>
                  </a:lnTo>
                  <a:lnTo>
                    <a:pt x="18" y="5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3" name="Freeform 11596">
              <a:extLst>
                <a:ext uri="{FF2B5EF4-FFF2-40B4-BE49-F238E27FC236}">
                  <a16:creationId xmlns:a16="http://schemas.microsoft.com/office/drawing/2014/main" id="{926B9F30-A3AA-4322-A674-C7A93E241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596"/>
              <a:ext cx="84" cy="105"/>
            </a:xfrm>
            <a:custGeom>
              <a:avLst/>
              <a:gdLst>
                <a:gd name="T0" fmla="*/ 0 w 84"/>
                <a:gd name="T1" fmla="*/ 105 h 105"/>
                <a:gd name="T2" fmla="*/ 0 w 84"/>
                <a:gd name="T3" fmla="*/ 105 h 105"/>
                <a:gd name="T4" fmla="*/ 4 w 84"/>
                <a:gd name="T5" fmla="*/ 105 h 105"/>
                <a:gd name="T6" fmla="*/ 7 w 84"/>
                <a:gd name="T7" fmla="*/ 105 h 105"/>
                <a:gd name="T8" fmla="*/ 16 w 84"/>
                <a:gd name="T9" fmla="*/ 101 h 105"/>
                <a:gd name="T10" fmla="*/ 24 w 84"/>
                <a:gd name="T11" fmla="*/ 96 h 105"/>
                <a:gd name="T12" fmla="*/ 31 w 84"/>
                <a:gd name="T13" fmla="*/ 90 h 105"/>
                <a:gd name="T14" fmla="*/ 31 w 84"/>
                <a:gd name="T15" fmla="*/ 90 h 105"/>
                <a:gd name="T16" fmla="*/ 39 w 84"/>
                <a:gd name="T17" fmla="*/ 86 h 105"/>
                <a:gd name="T18" fmla="*/ 46 w 84"/>
                <a:gd name="T19" fmla="*/ 81 h 105"/>
                <a:gd name="T20" fmla="*/ 54 w 84"/>
                <a:gd name="T21" fmla="*/ 77 h 105"/>
                <a:gd name="T22" fmla="*/ 58 w 84"/>
                <a:gd name="T23" fmla="*/ 74 h 105"/>
                <a:gd name="T24" fmla="*/ 60 w 84"/>
                <a:gd name="T25" fmla="*/ 71 h 105"/>
                <a:gd name="T26" fmla="*/ 60 w 84"/>
                <a:gd name="T27" fmla="*/ 71 h 105"/>
                <a:gd name="T28" fmla="*/ 61 w 84"/>
                <a:gd name="T29" fmla="*/ 68 h 105"/>
                <a:gd name="T30" fmla="*/ 61 w 84"/>
                <a:gd name="T31" fmla="*/ 63 h 105"/>
                <a:gd name="T32" fmla="*/ 63 w 84"/>
                <a:gd name="T33" fmla="*/ 59 h 105"/>
                <a:gd name="T34" fmla="*/ 64 w 84"/>
                <a:gd name="T35" fmla="*/ 56 h 105"/>
                <a:gd name="T36" fmla="*/ 64 w 84"/>
                <a:gd name="T37" fmla="*/ 56 h 105"/>
                <a:gd name="T38" fmla="*/ 67 w 84"/>
                <a:gd name="T39" fmla="*/ 54 h 105"/>
                <a:gd name="T40" fmla="*/ 72 w 84"/>
                <a:gd name="T41" fmla="*/ 53 h 105"/>
                <a:gd name="T42" fmla="*/ 75 w 84"/>
                <a:gd name="T43" fmla="*/ 53 h 105"/>
                <a:gd name="T44" fmla="*/ 79 w 84"/>
                <a:gd name="T45" fmla="*/ 50 h 105"/>
                <a:gd name="T46" fmla="*/ 79 w 84"/>
                <a:gd name="T47" fmla="*/ 50 h 105"/>
                <a:gd name="T48" fmla="*/ 82 w 84"/>
                <a:gd name="T49" fmla="*/ 45 h 105"/>
                <a:gd name="T50" fmla="*/ 84 w 84"/>
                <a:gd name="T51" fmla="*/ 39 h 105"/>
                <a:gd name="T52" fmla="*/ 84 w 84"/>
                <a:gd name="T53" fmla="*/ 32 h 105"/>
                <a:gd name="T54" fmla="*/ 84 w 84"/>
                <a:gd name="T55" fmla="*/ 26 h 105"/>
                <a:gd name="T56" fmla="*/ 81 w 84"/>
                <a:gd name="T57" fmla="*/ 12 h 105"/>
                <a:gd name="T58" fmla="*/ 78 w 84"/>
                <a:gd name="T59" fmla="*/ 0 h 10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4" h="105">
                  <a:moveTo>
                    <a:pt x="0" y="105"/>
                  </a:moveTo>
                  <a:lnTo>
                    <a:pt x="0" y="105"/>
                  </a:lnTo>
                  <a:lnTo>
                    <a:pt x="4" y="105"/>
                  </a:lnTo>
                  <a:lnTo>
                    <a:pt x="7" y="105"/>
                  </a:lnTo>
                  <a:lnTo>
                    <a:pt x="16" y="101"/>
                  </a:lnTo>
                  <a:lnTo>
                    <a:pt x="24" y="96"/>
                  </a:lnTo>
                  <a:lnTo>
                    <a:pt x="31" y="90"/>
                  </a:lnTo>
                  <a:lnTo>
                    <a:pt x="39" y="86"/>
                  </a:lnTo>
                  <a:lnTo>
                    <a:pt x="46" y="81"/>
                  </a:lnTo>
                  <a:lnTo>
                    <a:pt x="54" y="77"/>
                  </a:lnTo>
                  <a:lnTo>
                    <a:pt x="58" y="74"/>
                  </a:lnTo>
                  <a:lnTo>
                    <a:pt x="60" y="71"/>
                  </a:lnTo>
                  <a:lnTo>
                    <a:pt x="61" y="68"/>
                  </a:lnTo>
                  <a:lnTo>
                    <a:pt x="61" y="63"/>
                  </a:lnTo>
                  <a:lnTo>
                    <a:pt x="63" y="59"/>
                  </a:lnTo>
                  <a:lnTo>
                    <a:pt x="64" y="56"/>
                  </a:lnTo>
                  <a:lnTo>
                    <a:pt x="67" y="54"/>
                  </a:lnTo>
                  <a:lnTo>
                    <a:pt x="72" y="53"/>
                  </a:lnTo>
                  <a:lnTo>
                    <a:pt x="75" y="53"/>
                  </a:lnTo>
                  <a:lnTo>
                    <a:pt x="79" y="50"/>
                  </a:lnTo>
                  <a:lnTo>
                    <a:pt x="82" y="45"/>
                  </a:lnTo>
                  <a:lnTo>
                    <a:pt x="84" y="39"/>
                  </a:lnTo>
                  <a:lnTo>
                    <a:pt x="84" y="32"/>
                  </a:lnTo>
                  <a:lnTo>
                    <a:pt x="84" y="26"/>
                  </a:lnTo>
                  <a:lnTo>
                    <a:pt x="81" y="12"/>
                  </a:lnTo>
                  <a:lnTo>
                    <a:pt x="7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4" name="Freeform 11597">
              <a:extLst>
                <a:ext uri="{FF2B5EF4-FFF2-40B4-BE49-F238E27FC236}">
                  <a16:creationId xmlns:a16="http://schemas.microsoft.com/office/drawing/2014/main" id="{25638C0D-E2EA-447F-A16E-504038593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530"/>
              <a:ext cx="69" cy="54"/>
            </a:xfrm>
            <a:custGeom>
              <a:avLst/>
              <a:gdLst>
                <a:gd name="T0" fmla="*/ 0 w 69"/>
                <a:gd name="T1" fmla="*/ 54 h 54"/>
                <a:gd name="T2" fmla="*/ 0 w 69"/>
                <a:gd name="T3" fmla="*/ 54 h 54"/>
                <a:gd name="T4" fmla="*/ 5 w 69"/>
                <a:gd name="T5" fmla="*/ 54 h 54"/>
                <a:gd name="T6" fmla="*/ 9 w 69"/>
                <a:gd name="T7" fmla="*/ 54 h 54"/>
                <a:gd name="T8" fmla="*/ 20 w 69"/>
                <a:gd name="T9" fmla="*/ 51 h 54"/>
                <a:gd name="T10" fmla="*/ 30 w 69"/>
                <a:gd name="T11" fmla="*/ 47 h 54"/>
                <a:gd name="T12" fmla="*/ 41 w 69"/>
                <a:gd name="T13" fmla="*/ 38 h 54"/>
                <a:gd name="T14" fmla="*/ 50 w 69"/>
                <a:gd name="T15" fmla="*/ 29 h 54"/>
                <a:gd name="T16" fmla="*/ 59 w 69"/>
                <a:gd name="T17" fmla="*/ 18 h 54"/>
                <a:gd name="T18" fmla="*/ 65 w 69"/>
                <a:gd name="T19" fmla="*/ 9 h 54"/>
                <a:gd name="T20" fmla="*/ 69 w 69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54">
                  <a:moveTo>
                    <a:pt x="0" y="54"/>
                  </a:moveTo>
                  <a:lnTo>
                    <a:pt x="0" y="54"/>
                  </a:lnTo>
                  <a:lnTo>
                    <a:pt x="5" y="54"/>
                  </a:lnTo>
                  <a:lnTo>
                    <a:pt x="9" y="54"/>
                  </a:lnTo>
                  <a:lnTo>
                    <a:pt x="20" y="51"/>
                  </a:lnTo>
                  <a:lnTo>
                    <a:pt x="30" y="47"/>
                  </a:lnTo>
                  <a:lnTo>
                    <a:pt x="41" y="38"/>
                  </a:lnTo>
                  <a:lnTo>
                    <a:pt x="50" y="29"/>
                  </a:lnTo>
                  <a:lnTo>
                    <a:pt x="59" y="18"/>
                  </a:lnTo>
                  <a:lnTo>
                    <a:pt x="65" y="9"/>
                  </a:lnTo>
                  <a:lnTo>
                    <a:pt x="6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5" name="Freeform 11598">
              <a:extLst>
                <a:ext uri="{FF2B5EF4-FFF2-40B4-BE49-F238E27FC236}">
                  <a16:creationId xmlns:a16="http://schemas.microsoft.com/office/drawing/2014/main" id="{B46F5C31-E22E-4D07-B992-B940FDF76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575"/>
              <a:ext cx="17" cy="89"/>
            </a:xfrm>
            <a:custGeom>
              <a:avLst/>
              <a:gdLst>
                <a:gd name="T0" fmla="*/ 0 w 17"/>
                <a:gd name="T1" fmla="*/ 0 h 89"/>
                <a:gd name="T2" fmla="*/ 0 w 17"/>
                <a:gd name="T3" fmla="*/ 0 h 89"/>
                <a:gd name="T4" fmla="*/ 5 w 17"/>
                <a:gd name="T5" fmla="*/ 6 h 89"/>
                <a:gd name="T6" fmla="*/ 8 w 17"/>
                <a:gd name="T7" fmla="*/ 15 h 89"/>
                <a:gd name="T8" fmla="*/ 14 w 17"/>
                <a:gd name="T9" fmla="*/ 41 h 89"/>
                <a:gd name="T10" fmla="*/ 17 w 17"/>
                <a:gd name="T11" fmla="*/ 66 h 89"/>
                <a:gd name="T12" fmla="*/ 17 w 17"/>
                <a:gd name="T13" fmla="*/ 89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89">
                  <a:moveTo>
                    <a:pt x="0" y="0"/>
                  </a:moveTo>
                  <a:lnTo>
                    <a:pt x="0" y="0"/>
                  </a:lnTo>
                  <a:lnTo>
                    <a:pt x="5" y="6"/>
                  </a:lnTo>
                  <a:lnTo>
                    <a:pt x="8" y="15"/>
                  </a:lnTo>
                  <a:lnTo>
                    <a:pt x="14" y="41"/>
                  </a:lnTo>
                  <a:lnTo>
                    <a:pt x="17" y="66"/>
                  </a:lnTo>
                  <a:lnTo>
                    <a:pt x="17" y="8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6" name="Freeform 11599">
              <a:extLst>
                <a:ext uri="{FF2B5EF4-FFF2-40B4-BE49-F238E27FC236}">
                  <a16:creationId xmlns:a16="http://schemas.microsoft.com/office/drawing/2014/main" id="{5189F6B5-37BD-4C1A-AC83-E21616368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622"/>
              <a:ext cx="41" cy="4"/>
            </a:xfrm>
            <a:custGeom>
              <a:avLst/>
              <a:gdLst>
                <a:gd name="T0" fmla="*/ 0 w 41"/>
                <a:gd name="T1" fmla="*/ 4 h 4"/>
                <a:gd name="T2" fmla="*/ 0 w 41"/>
                <a:gd name="T3" fmla="*/ 4 h 4"/>
                <a:gd name="T4" fmla="*/ 5 w 41"/>
                <a:gd name="T5" fmla="*/ 4 h 4"/>
                <a:gd name="T6" fmla="*/ 12 w 41"/>
                <a:gd name="T7" fmla="*/ 4 h 4"/>
                <a:gd name="T8" fmla="*/ 26 w 41"/>
                <a:gd name="T9" fmla="*/ 3 h 4"/>
                <a:gd name="T10" fmla="*/ 41 w 41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4">
                  <a:moveTo>
                    <a:pt x="0" y="4"/>
                  </a:moveTo>
                  <a:lnTo>
                    <a:pt x="0" y="4"/>
                  </a:lnTo>
                  <a:lnTo>
                    <a:pt x="5" y="4"/>
                  </a:lnTo>
                  <a:lnTo>
                    <a:pt x="12" y="4"/>
                  </a:lnTo>
                  <a:lnTo>
                    <a:pt x="26" y="3"/>
                  </a:lnTo>
                  <a:lnTo>
                    <a:pt x="4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7" name="Freeform 11600">
              <a:extLst>
                <a:ext uri="{FF2B5EF4-FFF2-40B4-BE49-F238E27FC236}">
                  <a16:creationId xmlns:a16="http://schemas.microsoft.com/office/drawing/2014/main" id="{6B32AF91-B645-4452-B9C7-9DCC2DAC0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545"/>
              <a:ext cx="84" cy="17"/>
            </a:xfrm>
            <a:custGeom>
              <a:avLst/>
              <a:gdLst>
                <a:gd name="T0" fmla="*/ 0 w 84"/>
                <a:gd name="T1" fmla="*/ 11 h 17"/>
                <a:gd name="T2" fmla="*/ 0 w 84"/>
                <a:gd name="T3" fmla="*/ 11 h 17"/>
                <a:gd name="T4" fmla="*/ 3 w 84"/>
                <a:gd name="T5" fmla="*/ 12 h 17"/>
                <a:gd name="T6" fmla="*/ 7 w 84"/>
                <a:gd name="T7" fmla="*/ 15 h 17"/>
                <a:gd name="T8" fmla="*/ 18 w 84"/>
                <a:gd name="T9" fmla="*/ 17 h 17"/>
                <a:gd name="T10" fmla="*/ 30 w 84"/>
                <a:gd name="T11" fmla="*/ 17 h 17"/>
                <a:gd name="T12" fmla="*/ 43 w 84"/>
                <a:gd name="T13" fmla="*/ 15 h 17"/>
                <a:gd name="T14" fmla="*/ 57 w 84"/>
                <a:gd name="T15" fmla="*/ 12 h 17"/>
                <a:gd name="T16" fmla="*/ 69 w 84"/>
                <a:gd name="T17" fmla="*/ 8 h 17"/>
                <a:gd name="T18" fmla="*/ 78 w 84"/>
                <a:gd name="T19" fmla="*/ 3 h 17"/>
                <a:gd name="T20" fmla="*/ 84 w 84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" h="17">
                  <a:moveTo>
                    <a:pt x="0" y="11"/>
                  </a:moveTo>
                  <a:lnTo>
                    <a:pt x="0" y="11"/>
                  </a:lnTo>
                  <a:lnTo>
                    <a:pt x="3" y="12"/>
                  </a:lnTo>
                  <a:lnTo>
                    <a:pt x="7" y="15"/>
                  </a:lnTo>
                  <a:lnTo>
                    <a:pt x="18" y="17"/>
                  </a:lnTo>
                  <a:lnTo>
                    <a:pt x="30" y="17"/>
                  </a:lnTo>
                  <a:lnTo>
                    <a:pt x="43" y="15"/>
                  </a:lnTo>
                  <a:lnTo>
                    <a:pt x="57" y="12"/>
                  </a:lnTo>
                  <a:lnTo>
                    <a:pt x="69" y="8"/>
                  </a:lnTo>
                  <a:lnTo>
                    <a:pt x="78" y="3"/>
                  </a:lnTo>
                  <a:lnTo>
                    <a:pt x="84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8" name="Freeform 11601">
              <a:extLst>
                <a:ext uri="{FF2B5EF4-FFF2-40B4-BE49-F238E27FC236}">
                  <a16:creationId xmlns:a16="http://schemas.microsoft.com/office/drawing/2014/main" id="{DFC50EEF-F2CF-4ACD-B6D2-9C9C0B5DE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560"/>
              <a:ext cx="48" cy="48"/>
            </a:xfrm>
            <a:custGeom>
              <a:avLst/>
              <a:gdLst>
                <a:gd name="T0" fmla="*/ 48 w 48"/>
                <a:gd name="T1" fmla="*/ 0 h 48"/>
                <a:gd name="T2" fmla="*/ 48 w 48"/>
                <a:gd name="T3" fmla="*/ 0 h 48"/>
                <a:gd name="T4" fmla="*/ 48 w 48"/>
                <a:gd name="T5" fmla="*/ 9 h 48"/>
                <a:gd name="T6" fmla="*/ 44 w 48"/>
                <a:gd name="T7" fmla="*/ 18 h 48"/>
                <a:gd name="T8" fmla="*/ 38 w 48"/>
                <a:gd name="T9" fmla="*/ 26 h 48"/>
                <a:gd name="T10" fmla="*/ 32 w 48"/>
                <a:gd name="T11" fmla="*/ 32 h 48"/>
                <a:gd name="T12" fmla="*/ 23 w 48"/>
                <a:gd name="T13" fmla="*/ 38 h 48"/>
                <a:gd name="T14" fmla="*/ 15 w 48"/>
                <a:gd name="T15" fmla="*/ 42 h 48"/>
                <a:gd name="T16" fmla="*/ 8 w 48"/>
                <a:gd name="T17" fmla="*/ 45 h 48"/>
                <a:gd name="T18" fmla="*/ 0 w 48"/>
                <a:gd name="T19" fmla="*/ 48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48">
                  <a:moveTo>
                    <a:pt x="48" y="0"/>
                  </a:moveTo>
                  <a:lnTo>
                    <a:pt x="48" y="0"/>
                  </a:lnTo>
                  <a:lnTo>
                    <a:pt x="48" y="9"/>
                  </a:lnTo>
                  <a:lnTo>
                    <a:pt x="44" y="18"/>
                  </a:lnTo>
                  <a:lnTo>
                    <a:pt x="38" y="26"/>
                  </a:lnTo>
                  <a:lnTo>
                    <a:pt x="32" y="32"/>
                  </a:lnTo>
                  <a:lnTo>
                    <a:pt x="23" y="38"/>
                  </a:lnTo>
                  <a:lnTo>
                    <a:pt x="15" y="42"/>
                  </a:lnTo>
                  <a:lnTo>
                    <a:pt x="8" y="45"/>
                  </a:lnTo>
                  <a:lnTo>
                    <a:pt x="0" y="4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9" name="Freeform 11602">
              <a:extLst>
                <a:ext uri="{FF2B5EF4-FFF2-40B4-BE49-F238E27FC236}">
                  <a16:creationId xmlns:a16="http://schemas.microsoft.com/office/drawing/2014/main" id="{48AF4782-41F0-4E2C-BC86-5E83F7CDC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593"/>
              <a:ext cx="30" cy="239"/>
            </a:xfrm>
            <a:custGeom>
              <a:avLst/>
              <a:gdLst>
                <a:gd name="T0" fmla="*/ 18 w 30"/>
                <a:gd name="T1" fmla="*/ 0 h 239"/>
                <a:gd name="T2" fmla="*/ 18 w 30"/>
                <a:gd name="T3" fmla="*/ 0 h 239"/>
                <a:gd name="T4" fmla="*/ 21 w 30"/>
                <a:gd name="T5" fmla="*/ 5 h 239"/>
                <a:gd name="T6" fmla="*/ 24 w 30"/>
                <a:gd name="T7" fmla="*/ 11 h 239"/>
                <a:gd name="T8" fmla="*/ 25 w 30"/>
                <a:gd name="T9" fmla="*/ 23 h 239"/>
                <a:gd name="T10" fmla="*/ 27 w 30"/>
                <a:gd name="T11" fmla="*/ 35 h 239"/>
                <a:gd name="T12" fmla="*/ 28 w 30"/>
                <a:gd name="T13" fmla="*/ 45 h 239"/>
                <a:gd name="T14" fmla="*/ 28 w 30"/>
                <a:gd name="T15" fmla="*/ 45 h 239"/>
                <a:gd name="T16" fmla="*/ 30 w 30"/>
                <a:gd name="T17" fmla="*/ 60 h 239"/>
                <a:gd name="T18" fmla="*/ 30 w 30"/>
                <a:gd name="T19" fmla="*/ 75 h 239"/>
                <a:gd name="T20" fmla="*/ 28 w 30"/>
                <a:gd name="T21" fmla="*/ 89 h 239"/>
                <a:gd name="T22" fmla="*/ 25 w 30"/>
                <a:gd name="T23" fmla="*/ 104 h 239"/>
                <a:gd name="T24" fmla="*/ 25 w 30"/>
                <a:gd name="T25" fmla="*/ 104 h 239"/>
                <a:gd name="T26" fmla="*/ 22 w 30"/>
                <a:gd name="T27" fmla="*/ 116 h 239"/>
                <a:gd name="T28" fmla="*/ 18 w 30"/>
                <a:gd name="T29" fmla="*/ 128 h 239"/>
                <a:gd name="T30" fmla="*/ 18 w 30"/>
                <a:gd name="T31" fmla="*/ 128 h 239"/>
                <a:gd name="T32" fmla="*/ 13 w 30"/>
                <a:gd name="T33" fmla="*/ 138 h 239"/>
                <a:gd name="T34" fmla="*/ 9 w 30"/>
                <a:gd name="T35" fmla="*/ 149 h 239"/>
                <a:gd name="T36" fmla="*/ 9 w 30"/>
                <a:gd name="T37" fmla="*/ 149 h 239"/>
                <a:gd name="T38" fmla="*/ 9 w 30"/>
                <a:gd name="T39" fmla="*/ 155 h 239"/>
                <a:gd name="T40" fmla="*/ 7 w 30"/>
                <a:gd name="T41" fmla="*/ 162 h 239"/>
                <a:gd name="T42" fmla="*/ 10 w 30"/>
                <a:gd name="T43" fmla="*/ 176 h 239"/>
                <a:gd name="T44" fmla="*/ 10 w 30"/>
                <a:gd name="T45" fmla="*/ 176 h 239"/>
                <a:gd name="T46" fmla="*/ 12 w 30"/>
                <a:gd name="T47" fmla="*/ 188 h 239"/>
                <a:gd name="T48" fmla="*/ 10 w 30"/>
                <a:gd name="T49" fmla="*/ 200 h 239"/>
                <a:gd name="T50" fmla="*/ 9 w 30"/>
                <a:gd name="T51" fmla="*/ 212 h 239"/>
                <a:gd name="T52" fmla="*/ 6 w 30"/>
                <a:gd name="T53" fmla="*/ 225 h 239"/>
                <a:gd name="T54" fmla="*/ 6 w 30"/>
                <a:gd name="T55" fmla="*/ 225 h 239"/>
                <a:gd name="T56" fmla="*/ 3 w 30"/>
                <a:gd name="T57" fmla="*/ 231 h 239"/>
                <a:gd name="T58" fmla="*/ 1 w 30"/>
                <a:gd name="T59" fmla="*/ 236 h 239"/>
                <a:gd name="T60" fmla="*/ 0 w 30"/>
                <a:gd name="T61" fmla="*/ 239 h 2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0" h="239">
                  <a:moveTo>
                    <a:pt x="18" y="0"/>
                  </a:moveTo>
                  <a:lnTo>
                    <a:pt x="18" y="0"/>
                  </a:lnTo>
                  <a:lnTo>
                    <a:pt x="21" y="5"/>
                  </a:lnTo>
                  <a:lnTo>
                    <a:pt x="24" y="11"/>
                  </a:lnTo>
                  <a:lnTo>
                    <a:pt x="25" y="23"/>
                  </a:lnTo>
                  <a:lnTo>
                    <a:pt x="27" y="35"/>
                  </a:lnTo>
                  <a:lnTo>
                    <a:pt x="28" y="45"/>
                  </a:lnTo>
                  <a:lnTo>
                    <a:pt x="30" y="60"/>
                  </a:lnTo>
                  <a:lnTo>
                    <a:pt x="30" y="75"/>
                  </a:lnTo>
                  <a:lnTo>
                    <a:pt x="28" y="89"/>
                  </a:lnTo>
                  <a:lnTo>
                    <a:pt x="25" y="104"/>
                  </a:lnTo>
                  <a:lnTo>
                    <a:pt x="22" y="116"/>
                  </a:lnTo>
                  <a:lnTo>
                    <a:pt x="18" y="128"/>
                  </a:lnTo>
                  <a:lnTo>
                    <a:pt x="13" y="138"/>
                  </a:lnTo>
                  <a:lnTo>
                    <a:pt x="9" y="149"/>
                  </a:lnTo>
                  <a:lnTo>
                    <a:pt x="9" y="155"/>
                  </a:lnTo>
                  <a:lnTo>
                    <a:pt x="7" y="162"/>
                  </a:lnTo>
                  <a:lnTo>
                    <a:pt x="10" y="176"/>
                  </a:lnTo>
                  <a:lnTo>
                    <a:pt x="12" y="188"/>
                  </a:lnTo>
                  <a:lnTo>
                    <a:pt x="10" y="200"/>
                  </a:lnTo>
                  <a:lnTo>
                    <a:pt x="9" y="212"/>
                  </a:lnTo>
                  <a:lnTo>
                    <a:pt x="6" y="225"/>
                  </a:lnTo>
                  <a:lnTo>
                    <a:pt x="3" y="231"/>
                  </a:lnTo>
                  <a:lnTo>
                    <a:pt x="1" y="236"/>
                  </a:lnTo>
                  <a:lnTo>
                    <a:pt x="0" y="23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0" name="Freeform 11603">
              <a:extLst>
                <a:ext uri="{FF2B5EF4-FFF2-40B4-BE49-F238E27FC236}">
                  <a16:creationId xmlns:a16="http://schemas.microsoft.com/office/drawing/2014/main" id="{318EF844-7DFA-49B3-889E-5F32B7EAF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653"/>
              <a:ext cx="34" cy="36"/>
            </a:xfrm>
            <a:custGeom>
              <a:avLst/>
              <a:gdLst>
                <a:gd name="T0" fmla="*/ 0 w 34"/>
                <a:gd name="T1" fmla="*/ 0 h 36"/>
                <a:gd name="T2" fmla="*/ 0 w 34"/>
                <a:gd name="T3" fmla="*/ 0 h 36"/>
                <a:gd name="T4" fmla="*/ 1 w 34"/>
                <a:gd name="T5" fmla="*/ 3 h 36"/>
                <a:gd name="T6" fmla="*/ 4 w 34"/>
                <a:gd name="T7" fmla="*/ 6 h 36"/>
                <a:gd name="T8" fmla="*/ 10 w 34"/>
                <a:gd name="T9" fmla="*/ 9 h 36"/>
                <a:gd name="T10" fmla="*/ 16 w 34"/>
                <a:gd name="T11" fmla="*/ 12 h 36"/>
                <a:gd name="T12" fmla="*/ 22 w 34"/>
                <a:gd name="T13" fmla="*/ 17 h 36"/>
                <a:gd name="T14" fmla="*/ 22 w 34"/>
                <a:gd name="T15" fmla="*/ 17 h 36"/>
                <a:gd name="T16" fmla="*/ 30 w 34"/>
                <a:gd name="T17" fmla="*/ 26 h 36"/>
                <a:gd name="T18" fmla="*/ 33 w 34"/>
                <a:gd name="T19" fmla="*/ 30 h 36"/>
                <a:gd name="T20" fmla="*/ 34 w 34"/>
                <a:gd name="T21" fmla="*/ 36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36">
                  <a:moveTo>
                    <a:pt x="0" y="0"/>
                  </a:moveTo>
                  <a:lnTo>
                    <a:pt x="0" y="0"/>
                  </a:lnTo>
                  <a:lnTo>
                    <a:pt x="1" y="3"/>
                  </a:lnTo>
                  <a:lnTo>
                    <a:pt x="4" y="6"/>
                  </a:lnTo>
                  <a:lnTo>
                    <a:pt x="10" y="9"/>
                  </a:lnTo>
                  <a:lnTo>
                    <a:pt x="16" y="12"/>
                  </a:lnTo>
                  <a:lnTo>
                    <a:pt x="22" y="17"/>
                  </a:lnTo>
                  <a:lnTo>
                    <a:pt x="30" y="26"/>
                  </a:lnTo>
                  <a:lnTo>
                    <a:pt x="33" y="30"/>
                  </a:lnTo>
                  <a:lnTo>
                    <a:pt x="34" y="3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1" name="Freeform 11604">
              <a:extLst>
                <a:ext uri="{FF2B5EF4-FFF2-40B4-BE49-F238E27FC236}">
                  <a16:creationId xmlns:a16="http://schemas.microsoft.com/office/drawing/2014/main" id="{0ECB3BE9-D711-4C27-80B8-100801D09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643"/>
              <a:ext cx="39" cy="27"/>
            </a:xfrm>
            <a:custGeom>
              <a:avLst/>
              <a:gdLst>
                <a:gd name="T0" fmla="*/ 0 w 39"/>
                <a:gd name="T1" fmla="*/ 27 h 27"/>
                <a:gd name="T2" fmla="*/ 0 w 39"/>
                <a:gd name="T3" fmla="*/ 27 h 27"/>
                <a:gd name="T4" fmla="*/ 4 w 39"/>
                <a:gd name="T5" fmla="*/ 19 h 27"/>
                <a:gd name="T6" fmla="*/ 10 w 39"/>
                <a:gd name="T7" fmla="*/ 15 h 27"/>
                <a:gd name="T8" fmla="*/ 24 w 39"/>
                <a:gd name="T9" fmla="*/ 6 h 27"/>
                <a:gd name="T10" fmla="*/ 24 w 39"/>
                <a:gd name="T11" fmla="*/ 6 h 27"/>
                <a:gd name="T12" fmla="*/ 31 w 39"/>
                <a:gd name="T13" fmla="*/ 1 h 27"/>
                <a:gd name="T14" fmla="*/ 34 w 39"/>
                <a:gd name="T15" fmla="*/ 0 h 27"/>
                <a:gd name="T16" fmla="*/ 39 w 39"/>
                <a:gd name="T17" fmla="*/ 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7">
                  <a:moveTo>
                    <a:pt x="0" y="27"/>
                  </a:moveTo>
                  <a:lnTo>
                    <a:pt x="0" y="27"/>
                  </a:lnTo>
                  <a:lnTo>
                    <a:pt x="4" y="19"/>
                  </a:lnTo>
                  <a:lnTo>
                    <a:pt x="10" y="15"/>
                  </a:lnTo>
                  <a:lnTo>
                    <a:pt x="24" y="6"/>
                  </a:lnTo>
                  <a:lnTo>
                    <a:pt x="31" y="1"/>
                  </a:lnTo>
                  <a:lnTo>
                    <a:pt x="34" y="0"/>
                  </a:lnTo>
                  <a:lnTo>
                    <a:pt x="3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2" name="Freeform 11605">
              <a:extLst>
                <a:ext uri="{FF2B5EF4-FFF2-40B4-BE49-F238E27FC236}">
                  <a16:creationId xmlns:a16="http://schemas.microsoft.com/office/drawing/2014/main" id="{000FA86D-D144-4BB6-8F3A-21C553F48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676"/>
              <a:ext cx="9" cy="37"/>
            </a:xfrm>
            <a:custGeom>
              <a:avLst/>
              <a:gdLst>
                <a:gd name="T0" fmla="*/ 2 w 9"/>
                <a:gd name="T1" fmla="*/ 0 h 37"/>
                <a:gd name="T2" fmla="*/ 2 w 9"/>
                <a:gd name="T3" fmla="*/ 0 h 37"/>
                <a:gd name="T4" fmla="*/ 0 w 9"/>
                <a:gd name="T5" fmla="*/ 6 h 37"/>
                <a:gd name="T6" fmla="*/ 2 w 9"/>
                <a:gd name="T7" fmla="*/ 12 h 37"/>
                <a:gd name="T8" fmla="*/ 5 w 9"/>
                <a:gd name="T9" fmla="*/ 25 h 37"/>
                <a:gd name="T10" fmla="*/ 5 w 9"/>
                <a:gd name="T11" fmla="*/ 25 h 37"/>
                <a:gd name="T12" fmla="*/ 9 w 9"/>
                <a:gd name="T13" fmla="*/ 3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7">
                  <a:moveTo>
                    <a:pt x="2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2" y="12"/>
                  </a:lnTo>
                  <a:lnTo>
                    <a:pt x="5" y="25"/>
                  </a:lnTo>
                  <a:lnTo>
                    <a:pt x="9" y="3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3" name="Freeform 11606">
              <a:extLst>
                <a:ext uri="{FF2B5EF4-FFF2-40B4-BE49-F238E27FC236}">
                  <a16:creationId xmlns:a16="http://schemas.microsoft.com/office/drawing/2014/main" id="{1C7E5E22-B0F1-4A08-ADF2-C5A81EBC9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695"/>
              <a:ext cx="12" cy="33"/>
            </a:xfrm>
            <a:custGeom>
              <a:avLst/>
              <a:gdLst>
                <a:gd name="T0" fmla="*/ 12 w 12"/>
                <a:gd name="T1" fmla="*/ 33 h 33"/>
                <a:gd name="T2" fmla="*/ 12 w 12"/>
                <a:gd name="T3" fmla="*/ 33 h 33"/>
                <a:gd name="T4" fmla="*/ 9 w 12"/>
                <a:gd name="T5" fmla="*/ 15 h 33"/>
                <a:gd name="T6" fmla="*/ 6 w 12"/>
                <a:gd name="T7" fmla="*/ 6 h 33"/>
                <a:gd name="T8" fmla="*/ 3 w 12"/>
                <a:gd name="T9" fmla="*/ 2 h 33"/>
                <a:gd name="T10" fmla="*/ 0 w 12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33">
                  <a:moveTo>
                    <a:pt x="12" y="33"/>
                  </a:moveTo>
                  <a:lnTo>
                    <a:pt x="12" y="33"/>
                  </a:lnTo>
                  <a:lnTo>
                    <a:pt x="9" y="15"/>
                  </a:lnTo>
                  <a:lnTo>
                    <a:pt x="6" y="6"/>
                  </a:lnTo>
                  <a:lnTo>
                    <a:pt x="3" y="2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4" name="Freeform 11607">
              <a:extLst>
                <a:ext uri="{FF2B5EF4-FFF2-40B4-BE49-F238E27FC236}">
                  <a16:creationId xmlns:a16="http://schemas.microsoft.com/office/drawing/2014/main" id="{E126A078-279D-4A62-B4BD-1E5D89B78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803"/>
              <a:ext cx="179" cy="27"/>
            </a:xfrm>
            <a:custGeom>
              <a:avLst/>
              <a:gdLst>
                <a:gd name="T0" fmla="*/ 0 w 179"/>
                <a:gd name="T1" fmla="*/ 8 h 27"/>
                <a:gd name="T2" fmla="*/ 0 w 179"/>
                <a:gd name="T3" fmla="*/ 8 h 27"/>
                <a:gd name="T4" fmla="*/ 6 w 179"/>
                <a:gd name="T5" fmla="*/ 0 h 27"/>
                <a:gd name="T6" fmla="*/ 6 w 179"/>
                <a:gd name="T7" fmla="*/ 0 h 27"/>
                <a:gd name="T8" fmla="*/ 14 w 179"/>
                <a:gd name="T9" fmla="*/ 5 h 27"/>
                <a:gd name="T10" fmla="*/ 23 w 179"/>
                <a:gd name="T11" fmla="*/ 8 h 27"/>
                <a:gd name="T12" fmla="*/ 32 w 179"/>
                <a:gd name="T13" fmla="*/ 8 h 27"/>
                <a:gd name="T14" fmla="*/ 41 w 179"/>
                <a:gd name="T15" fmla="*/ 8 h 27"/>
                <a:gd name="T16" fmla="*/ 41 w 179"/>
                <a:gd name="T17" fmla="*/ 8 h 27"/>
                <a:gd name="T18" fmla="*/ 53 w 179"/>
                <a:gd name="T19" fmla="*/ 8 h 27"/>
                <a:gd name="T20" fmla="*/ 65 w 179"/>
                <a:gd name="T21" fmla="*/ 11 h 27"/>
                <a:gd name="T22" fmla="*/ 75 w 179"/>
                <a:gd name="T23" fmla="*/ 12 h 27"/>
                <a:gd name="T24" fmla="*/ 87 w 179"/>
                <a:gd name="T25" fmla="*/ 11 h 27"/>
                <a:gd name="T26" fmla="*/ 87 w 179"/>
                <a:gd name="T27" fmla="*/ 11 h 27"/>
                <a:gd name="T28" fmla="*/ 98 w 179"/>
                <a:gd name="T29" fmla="*/ 8 h 27"/>
                <a:gd name="T30" fmla="*/ 107 w 179"/>
                <a:gd name="T31" fmla="*/ 5 h 27"/>
                <a:gd name="T32" fmla="*/ 107 w 179"/>
                <a:gd name="T33" fmla="*/ 5 h 27"/>
                <a:gd name="T34" fmla="*/ 111 w 179"/>
                <a:gd name="T35" fmla="*/ 3 h 27"/>
                <a:gd name="T36" fmla="*/ 114 w 179"/>
                <a:gd name="T37" fmla="*/ 5 h 27"/>
                <a:gd name="T38" fmla="*/ 120 w 179"/>
                <a:gd name="T39" fmla="*/ 8 h 27"/>
                <a:gd name="T40" fmla="*/ 120 w 179"/>
                <a:gd name="T41" fmla="*/ 8 h 27"/>
                <a:gd name="T42" fmla="*/ 138 w 179"/>
                <a:gd name="T43" fmla="*/ 12 h 27"/>
                <a:gd name="T44" fmla="*/ 156 w 179"/>
                <a:gd name="T45" fmla="*/ 15 h 27"/>
                <a:gd name="T46" fmla="*/ 156 w 179"/>
                <a:gd name="T47" fmla="*/ 15 h 27"/>
                <a:gd name="T48" fmla="*/ 170 w 179"/>
                <a:gd name="T49" fmla="*/ 20 h 27"/>
                <a:gd name="T50" fmla="*/ 176 w 179"/>
                <a:gd name="T51" fmla="*/ 23 h 27"/>
                <a:gd name="T52" fmla="*/ 177 w 179"/>
                <a:gd name="T53" fmla="*/ 24 h 27"/>
                <a:gd name="T54" fmla="*/ 179 w 179"/>
                <a:gd name="T55" fmla="*/ 27 h 2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79" h="27">
                  <a:moveTo>
                    <a:pt x="0" y="8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14" y="5"/>
                  </a:lnTo>
                  <a:lnTo>
                    <a:pt x="23" y="8"/>
                  </a:lnTo>
                  <a:lnTo>
                    <a:pt x="32" y="8"/>
                  </a:lnTo>
                  <a:lnTo>
                    <a:pt x="41" y="8"/>
                  </a:lnTo>
                  <a:lnTo>
                    <a:pt x="53" y="8"/>
                  </a:lnTo>
                  <a:lnTo>
                    <a:pt x="65" y="11"/>
                  </a:lnTo>
                  <a:lnTo>
                    <a:pt x="75" y="12"/>
                  </a:lnTo>
                  <a:lnTo>
                    <a:pt x="87" y="11"/>
                  </a:lnTo>
                  <a:lnTo>
                    <a:pt x="98" y="8"/>
                  </a:lnTo>
                  <a:lnTo>
                    <a:pt x="107" y="5"/>
                  </a:lnTo>
                  <a:lnTo>
                    <a:pt x="111" y="3"/>
                  </a:lnTo>
                  <a:lnTo>
                    <a:pt x="114" y="5"/>
                  </a:lnTo>
                  <a:lnTo>
                    <a:pt x="120" y="8"/>
                  </a:lnTo>
                  <a:lnTo>
                    <a:pt x="138" y="12"/>
                  </a:lnTo>
                  <a:lnTo>
                    <a:pt x="156" y="15"/>
                  </a:lnTo>
                  <a:lnTo>
                    <a:pt x="170" y="20"/>
                  </a:lnTo>
                  <a:lnTo>
                    <a:pt x="176" y="23"/>
                  </a:lnTo>
                  <a:lnTo>
                    <a:pt x="177" y="24"/>
                  </a:lnTo>
                  <a:lnTo>
                    <a:pt x="179" y="2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5" name="Freeform 11608">
              <a:extLst>
                <a:ext uri="{FF2B5EF4-FFF2-40B4-BE49-F238E27FC236}">
                  <a16:creationId xmlns:a16="http://schemas.microsoft.com/office/drawing/2014/main" id="{04D24DFB-B69B-47D0-ABEF-86E2D6347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814"/>
              <a:ext cx="1" cy="18"/>
            </a:xfrm>
            <a:custGeom>
              <a:avLst/>
              <a:gdLst>
                <a:gd name="T0" fmla="*/ 1 w 1"/>
                <a:gd name="T1" fmla="*/ 0 h 18"/>
                <a:gd name="T2" fmla="*/ 1 w 1"/>
                <a:gd name="T3" fmla="*/ 0 h 18"/>
                <a:gd name="T4" fmla="*/ 1 w 1"/>
                <a:gd name="T5" fmla="*/ 9 h 18"/>
                <a:gd name="T6" fmla="*/ 0 w 1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8">
                  <a:moveTo>
                    <a:pt x="1" y="0"/>
                  </a:moveTo>
                  <a:lnTo>
                    <a:pt x="1" y="0"/>
                  </a:lnTo>
                  <a:lnTo>
                    <a:pt x="1" y="9"/>
                  </a:lnTo>
                  <a:lnTo>
                    <a:pt x="0" y="1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6" name="Freeform 11609">
              <a:extLst>
                <a:ext uri="{FF2B5EF4-FFF2-40B4-BE49-F238E27FC236}">
                  <a16:creationId xmlns:a16="http://schemas.microsoft.com/office/drawing/2014/main" id="{2A0C798B-CC6B-4C6E-90D5-573FAECDA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761"/>
              <a:ext cx="61" cy="53"/>
            </a:xfrm>
            <a:custGeom>
              <a:avLst/>
              <a:gdLst>
                <a:gd name="T0" fmla="*/ 0 w 61"/>
                <a:gd name="T1" fmla="*/ 53 h 53"/>
                <a:gd name="T2" fmla="*/ 0 w 61"/>
                <a:gd name="T3" fmla="*/ 53 h 53"/>
                <a:gd name="T4" fmla="*/ 4 w 61"/>
                <a:gd name="T5" fmla="*/ 51 h 53"/>
                <a:gd name="T6" fmla="*/ 7 w 61"/>
                <a:gd name="T7" fmla="*/ 48 h 53"/>
                <a:gd name="T8" fmla="*/ 13 w 61"/>
                <a:gd name="T9" fmla="*/ 39 h 53"/>
                <a:gd name="T10" fmla="*/ 16 w 61"/>
                <a:gd name="T11" fmla="*/ 30 h 53"/>
                <a:gd name="T12" fmla="*/ 18 w 61"/>
                <a:gd name="T13" fmla="*/ 26 h 53"/>
                <a:gd name="T14" fmla="*/ 18 w 61"/>
                <a:gd name="T15" fmla="*/ 21 h 53"/>
                <a:gd name="T16" fmla="*/ 18 w 61"/>
                <a:gd name="T17" fmla="*/ 21 h 53"/>
                <a:gd name="T18" fmla="*/ 24 w 61"/>
                <a:gd name="T19" fmla="*/ 21 h 53"/>
                <a:gd name="T20" fmla="*/ 30 w 61"/>
                <a:gd name="T21" fmla="*/ 20 h 53"/>
                <a:gd name="T22" fmla="*/ 42 w 61"/>
                <a:gd name="T23" fmla="*/ 15 h 53"/>
                <a:gd name="T24" fmla="*/ 51 w 61"/>
                <a:gd name="T25" fmla="*/ 8 h 53"/>
                <a:gd name="T26" fmla="*/ 61 w 61"/>
                <a:gd name="T27" fmla="*/ 0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1" h="53">
                  <a:moveTo>
                    <a:pt x="0" y="53"/>
                  </a:moveTo>
                  <a:lnTo>
                    <a:pt x="0" y="53"/>
                  </a:lnTo>
                  <a:lnTo>
                    <a:pt x="4" y="51"/>
                  </a:lnTo>
                  <a:lnTo>
                    <a:pt x="7" y="48"/>
                  </a:lnTo>
                  <a:lnTo>
                    <a:pt x="13" y="39"/>
                  </a:lnTo>
                  <a:lnTo>
                    <a:pt x="16" y="30"/>
                  </a:lnTo>
                  <a:lnTo>
                    <a:pt x="18" y="26"/>
                  </a:lnTo>
                  <a:lnTo>
                    <a:pt x="18" y="21"/>
                  </a:lnTo>
                  <a:lnTo>
                    <a:pt x="24" y="21"/>
                  </a:lnTo>
                  <a:lnTo>
                    <a:pt x="30" y="20"/>
                  </a:lnTo>
                  <a:lnTo>
                    <a:pt x="42" y="15"/>
                  </a:lnTo>
                  <a:lnTo>
                    <a:pt x="51" y="8"/>
                  </a:lnTo>
                  <a:lnTo>
                    <a:pt x="6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7" name="Freeform 11610">
              <a:extLst>
                <a:ext uri="{FF2B5EF4-FFF2-40B4-BE49-F238E27FC236}">
                  <a16:creationId xmlns:a16="http://schemas.microsoft.com/office/drawing/2014/main" id="{7EC10475-11A7-402C-8FB1-891056DA8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671"/>
              <a:ext cx="28" cy="65"/>
            </a:xfrm>
            <a:custGeom>
              <a:avLst/>
              <a:gdLst>
                <a:gd name="T0" fmla="*/ 0 w 28"/>
                <a:gd name="T1" fmla="*/ 0 h 65"/>
                <a:gd name="T2" fmla="*/ 0 w 28"/>
                <a:gd name="T3" fmla="*/ 0 h 65"/>
                <a:gd name="T4" fmla="*/ 3 w 28"/>
                <a:gd name="T5" fmla="*/ 2 h 65"/>
                <a:gd name="T6" fmla="*/ 4 w 28"/>
                <a:gd name="T7" fmla="*/ 5 h 65"/>
                <a:gd name="T8" fmla="*/ 7 w 28"/>
                <a:gd name="T9" fmla="*/ 12 h 65"/>
                <a:gd name="T10" fmla="*/ 10 w 28"/>
                <a:gd name="T11" fmla="*/ 26 h 65"/>
                <a:gd name="T12" fmla="*/ 10 w 28"/>
                <a:gd name="T13" fmla="*/ 26 h 65"/>
                <a:gd name="T14" fmla="*/ 10 w 28"/>
                <a:gd name="T15" fmla="*/ 44 h 65"/>
                <a:gd name="T16" fmla="*/ 10 w 28"/>
                <a:gd name="T17" fmla="*/ 44 h 65"/>
                <a:gd name="T18" fmla="*/ 12 w 28"/>
                <a:gd name="T19" fmla="*/ 47 h 65"/>
                <a:gd name="T20" fmla="*/ 13 w 28"/>
                <a:gd name="T21" fmla="*/ 50 h 65"/>
                <a:gd name="T22" fmla="*/ 19 w 28"/>
                <a:gd name="T23" fmla="*/ 54 h 65"/>
                <a:gd name="T24" fmla="*/ 25 w 28"/>
                <a:gd name="T25" fmla="*/ 59 h 65"/>
                <a:gd name="T26" fmla="*/ 27 w 28"/>
                <a:gd name="T27" fmla="*/ 62 h 65"/>
                <a:gd name="T28" fmla="*/ 28 w 28"/>
                <a:gd name="T29" fmla="*/ 65 h 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65">
                  <a:moveTo>
                    <a:pt x="0" y="0"/>
                  </a:moveTo>
                  <a:lnTo>
                    <a:pt x="0" y="0"/>
                  </a:lnTo>
                  <a:lnTo>
                    <a:pt x="3" y="2"/>
                  </a:lnTo>
                  <a:lnTo>
                    <a:pt x="4" y="5"/>
                  </a:lnTo>
                  <a:lnTo>
                    <a:pt x="7" y="12"/>
                  </a:lnTo>
                  <a:lnTo>
                    <a:pt x="10" y="26"/>
                  </a:lnTo>
                  <a:lnTo>
                    <a:pt x="10" y="44"/>
                  </a:lnTo>
                  <a:lnTo>
                    <a:pt x="12" y="47"/>
                  </a:lnTo>
                  <a:lnTo>
                    <a:pt x="13" y="50"/>
                  </a:lnTo>
                  <a:lnTo>
                    <a:pt x="19" y="54"/>
                  </a:lnTo>
                  <a:lnTo>
                    <a:pt x="25" y="59"/>
                  </a:lnTo>
                  <a:lnTo>
                    <a:pt x="27" y="62"/>
                  </a:lnTo>
                  <a:lnTo>
                    <a:pt x="28" y="6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8" name="Freeform 11611">
              <a:extLst>
                <a:ext uri="{FF2B5EF4-FFF2-40B4-BE49-F238E27FC236}">
                  <a16:creationId xmlns:a16="http://schemas.microsoft.com/office/drawing/2014/main" id="{FF889BEE-4D15-4FBC-8466-6AF0D585C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692"/>
              <a:ext cx="34" cy="6"/>
            </a:xfrm>
            <a:custGeom>
              <a:avLst/>
              <a:gdLst>
                <a:gd name="T0" fmla="*/ 0 w 34"/>
                <a:gd name="T1" fmla="*/ 0 h 6"/>
                <a:gd name="T2" fmla="*/ 0 w 34"/>
                <a:gd name="T3" fmla="*/ 0 h 6"/>
                <a:gd name="T4" fmla="*/ 9 w 34"/>
                <a:gd name="T5" fmla="*/ 5 h 6"/>
                <a:gd name="T6" fmla="*/ 16 w 34"/>
                <a:gd name="T7" fmla="*/ 6 h 6"/>
                <a:gd name="T8" fmla="*/ 16 w 34"/>
                <a:gd name="T9" fmla="*/ 6 h 6"/>
                <a:gd name="T10" fmla="*/ 25 w 34"/>
                <a:gd name="T11" fmla="*/ 6 h 6"/>
                <a:gd name="T12" fmla="*/ 34 w 34"/>
                <a:gd name="T13" fmla="*/ 5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6">
                  <a:moveTo>
                    <a:pt x="0" y="0"/>
                  </a:moveTo>
                  <a:lnTo>
                    <a:pt x="0" y="0"/>
                  </a:lnTo>
                  <a:lnTo>
                    <a:pt x="9" y="5"/>
                  </a:lnTo>
                  <a:lnTo>
                    <a:pt x="16" y="6"/>
                  </a:lnTo>
                  <a:lnTo>
                    <a:pt x="25" y="6"/>
                  </a:lnTo>
                  <a:lnTo>
                    <a:pt x="34" y="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9" name="Freeform 11612">
              <a:extLst>
                <a:ext uri="{FF2B5EF4-FFF2-40B4-BE49-F238E27FC236}">
                  <a16:creationId xmlns:a16="http://schemas.microsoft.com/office/drawing/2014/main" id="{371FC587-7013-4687-B518-DA21A17A6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574"/>
              <a:ext cx="60" cy="91"/>
            </a:xfrm>
            <a:custGeom>
              <a:avLst/>
              <a:gdLst>
                <a:gd name="T0" fmla="*/ 0 w 60"/>
                <a:gd name="T1" fmla="*/ 0 h 91"/>
                <a:gd name="T2" fmla="*/ 0 w 60"/>
                <a:gd name="T3" fmla="*/ 0 h 91"/>
                <a:gd name="T4" fmla="*/ 13 w 60"/>
                <a:gd name="T5" fmla="*/ 7 h 91"/>
                <a:gd name="T6" fmla="*/ 19 w 60"/>
                <a:gd name="T7" fmla="*/ 12 h 91"/>
                <a:gd name="T8" fmla="*/ 25 w 60"/>
                <a:gd name="T9" fmla="*/ 18 h 91"/>
                <a:gd name="T10" fmla="*/ 25 w 60"/>
                <a:gd name="T11" fmla="*/ 18 h 91"/>
                <a:gd name="T12" fmla="*/ 33 w 60"/>
                <a:gd name="T13" fmla="*/ 27 h 91"/>
                <a:gd name="T14" fmla="*/ 39 w 60"/>
                <a:gd name="T15" fmla="*/ 36 h 91"/>
                <a:gd name="T16" fmla="*/ 49 w 60"/>
                <a:gd name="T17" fmla="*/ 55 h 91"/>
                <a:gd name="T18" fmla="*/ 49 w 60"/>
                <a:gd name="T19" fmla="*/ 55 h 91"/>
                <a:gd name="T20" fmla="*/ 54 w 60"/>
                <a:gd name="T21" fmla="*/ 63 h 91"/>
                <a:gd name="T22" fmla="*/ 58 w 60"/>
                <a:gd name="T23" fmla="*/ 69 h 91"/>
                <a:gd name="T24" fmla="*/ 58 w 60"/>
                <a:gd name="T25" fmla="*/ 69 h 91"/>
                <a:gd name="T26" fmla="*/ 60 w 60"/>
                <a:gd name="T27" fmla="*/ 81 h 91"/>
                <a:gd name="T28" fmla="*/ 60 w 60"/>
                <a:gd name="T29" fmla="*/ 87 h 91"/>
                <a:gd name="T30" fmla="*/ 58 w 60"/>
                <a:gd name="T31" fmla="*/ 91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0" h="91">
                  <a:moveTo>
                    <a:pt x="0" y="0"/>
                  </a:moveTo>
                  <a:lnTo>
                    <a:pt x="0" y="0"/>
                  </a:lnTo>
                  <a:lnTo>
                    <a:pt x="13" y="7"/>
                  </a:lnTo>
                  <a:lnTo>
                    <a:pt x="19" y="12"/>
                  </a:lnTo>
                  <a:lnTo>
                    <a:pt x="25" y="18"/>
                  </a:lnTo>
                  <a:lnTo>
                    <a:pt x="33" y="27"/>
                  </a:lnTo>
                  <a:lnTo>
                    <a:pt x="39" y="36"/>
                  </a:lnTo>
                  <a:lnTo>
                    <a:pt x="49" y="55"/>
                  </a:lnTo>
                  <a:lnTo>
                    <a:pt x="54" y="63"/>
                  </a:lnTo>
                  <a:lnTo>
                    <a:pt x="58" y="69"/>
                  </a:lnTo>
                  <a:lnTo>
                    <a:pt x="60" y="81"/>
                  </a:lnTo>
                  <a:lnTo>
                    <a:pt x="60" y="87"/>
                  </a:lnTo>
                  <a:lnTo>
                    <a:pt x="58" y="9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0" name="Freeform 11613">
              <a:extLst>
                <a:ext uri="{FF2B5EF4-FFF2-40B4-BE49-F238E27FC236}">
                  <a16:creationId xmlns:a16="http://schemas.microsoft.com/office/drawing/2014/main" id="{25385355-654F-436B-B877-99D95A66F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619"/>
              <a:ext cx="25" cy="31"/>
            </a:xfrm>
            <a:custGeom>
              <a:avLst/>
              <a:gdLst>
                <a:gd name="T0" fmla="*/ 0 w 25"/>
                <a:gd name="T1" fmla="*/ 31 h 31"/>
                <a:gd name="T2" fmla="*/ 0 w 25"/>
                <a:gd name="T3" fmla="*/ 31 h 31"/>
                <a:gd name="T4" fmla="*/ 0 w 25"/>
                <a:gd name="T5" fmla="*/ 27 h 31"/>
                <a:gd name="T6" fmla="*/ 3 w 25"/>
                <a:gd name="T7" fmla="*/ 22 h 31"/>
                <a:gd name="T8" fmla="*/ 9 w 25"/>
                <a:gd name="T9" fmla="*/ 13 h 31"/>
                <a:gd name="T10" fmla="*/ 18 w 25"/>
                <a:gd name="T11" fmla="*/ 6 h 31"/>
                <a:gd name="T12" fmla="*/ 25 w 25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1">
                  <a:moveTo>
                    <a:pt x="0" y="31"/>
                  </a:moveTo>
                  <a:lnTo>
                    <a:pt x="0" y="31"/>
                  </a:lnTo>
                  <a:lnTo>
                    <a:pt x="0" y="27"/>
                  </a:lnTo>
                  <a:lnTo>
                    <a:pt x="3" y="22"/>
                  </a:lnTo>
                  <a:lnTo>
                    <a:pt x="9" y="13"/>
                  </a:lnTo>
                  <a:lnTo>
                    <a:pt x="18" y="6"/>
                  </a:lnTo>
                  <a:lnTo>
                    <a:pt x="25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1" name="Freeform 11614">
              <a:extLst>
                <a:ext uri="{FF2B5EF4-FFF2-40B4-BE49-F238E27FC236}">
                  <a16:creationId xmlns:a16="http://schemas.microsoft.com/office/drawing/2014/main" id="{CC7B18A1-46CF-44FC-ABF6-41ADF3450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551"/>
              <a:ext cx="11" cy="44"/>
            </a:xfrm>
            <a:custGeom>
              <a:avLst/>
              <a:gdLst>
                <a:gd name="T0" fmla="*/ 0 w 11"/>
                <a:gd name="T1" fmla="*/ 44 h 44"/>
                <a:gd name="T2" fmla="*/ 0 w 11"/>
                <a:gd name="T3" fmla="*/ 44 h 44"/>
                <a:gd name="T4" fmla="*/ 6 w 11"/>
                <a:gd name="T5" fmla="*/ 35 h 44"/>
                <a:gd name="T6" fmla="*/ 9 w 11"/>
                <a:gd name="T7" fmla="*/ 23 h 44"/>
                <a:gd name="T8" fmla="*/ 11 w 11"/>
                <a:gd name="T9" fmla="*/ 11 h 44"/>
                <a:gd name="T10" fmla="*/ 9 w 1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4">
                  <a:moveTo>
                    <a:pt x="0" y="44"/>
                  </a:moveTo>
                  <a:lnTo>
                    <a:pt x="0" y="44"/>
                  </a:lnTo>
                  <a:lnTo>
                    <a:pt x="6" y="35"/>
                  </a:lnTo>
                  <a:lnTo>
                    <a:pt x="9" y="23"/>
                  </a:lnTo>
                  <a:lnTo>
                    <a:pt x="11" y="11"/>
                  </a:lnTo>
                  <a:lnTo>
                    <a:pt x="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2" name="Freeform 11615">
              <a:extLst>
                <a:ext uri="{FF2B5EF4-FFF2-40B4-BE49-F238E27FC236}">
                  <a16:creationId xmlns:a16="http://schemas.microsoft.com/office/drawing/2014/main" id="{0C084508-8A9B-4D1C-9E6C-A5356DBA5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566"/>
              <a:ext cx="198" cy="57"/>
            </a:xfrm>
            <a:custGeom>
              <a:avLst/>
              <a:gdLst>
                <a:gd name="T0" fmla="*/ 0 w 198"/>
                <a:gd name="T1" fmla="*/ 0 h 57"/>
                <a:gd name="T2" fmla="*/ 0 w 198"/>
                <a:gd name="T3" fmla="*/ 0 h 57"/>
                <a:gd name="T4" fmla="*/ 6 w 198"/>
                <a:gd name="T5" fmla="*/ 2 h 57"/>
                <a:gd name="T6" fmla="*/ 13 w 198"/>
                <a:gd name="T7" fmla="*/ 5 h 57"/>
                <a:gd name="T8" fmla="*/ 24 w 198"/>
                <a:gd name="T9" fmla="*/ 12 h 57"/>
                <a:gd name="T10" fmla="*/ 34 w 198"/>
                <a:gd name="T11" fmla="*/ 21 h 57"/>
                <a:gd name="T12" fmla="*/ 42 w 198"/>
                <a:gd name="T13" fmla="*/ 33 h 57"/>
                <a:gd name="T14" fmla="*/ 42 w 198"/>
                <a:gd name="T15" fmla="*/ 33 h 57"/>
                <a:gd name="T16" fmla="*/ 45 w 198"/>
                <a:gd name="T17" fmla="*/ 32 h 57"/>
                <a:gd name="T18" fmla="*/ 46 w 198"/>
                <a:gd name="T19" fmla="*/ 33 h 57"/>
                <a:gd name="T20" fmla="*/ 52 w 198"/>
                <a:gd name="T21" fmla="*/ 36 h 57"/>
                <a:gd name="T22" fmla="*/ 52 w 198"/>
                <a:gd name="T23" fmla="*/ 36 h 57"/>
                <a:gd name="T24" fmla="*/ 67 w 198"/>
                <a:gd name="T25" fmla="*/ 39 h 57"/>
                <a:gd name="T26" fmla="*/ 67 w 198"/>
                <a:gd name="T27" fmla="*/ 39 h 57"/>
                <a:gd name="T28" fmla="*/ 82 w 198"/>
                <a:gd name="T29" fmla="*/ 42 h 57"/>
                <a:gd name="T30" fmla="*/ 90 w 198"/>
                <a:gd name="T31" fmla="*/ 44 h 57"/>
                <a:gd name="T32" fmla="*/ 97 w 198"/>
                <a:gd name="T33" fmla="*/ 48 h 57"/>
                <a:gd name="T34" fmla="*/ 97 w 198"/>
                <a:gd name="T35" fmla="*/ 48 h 57"/>
                <a:gd name="T36" fmla="*/ 105 w 198"/>
                <a:gd name="T37" fmla="*/ 53 h 57"/>
                <a:gd name="T38" fmla="*/ 111 w 198"/>
                <a:gd name="T39" fmla="*/ 57 h 57"/>
                <a:gd name="T40" fmla="*/ 111 w 198"/>
                <a:gd name="T41" fmla="*/ 57 h 57"/>
                <a:gd name="T42" fmla="*/ 114 w 198"/>
                <a:gd name="T43" fmla="*/ 57 h 57"/>
                <a:gd name="T44" fmla="*/ 115 w 198"/>
                <a:gd name="T45" fmla="*/ 57 h 57"/>
                <a:gd name="T46" fmla="*/ 120 w 198"/>
                <a:gd name="T47" fmla="*/ 56 h 57"/>
                <a:gd name="T48" fmla="*/ 120 w 198"/>
                <a:gd name="T49" fmla="*/ 56 h 57"/>
                <a:gd name="T50" fmla="*/ 129 w 198"/>
                <a:gd name="T51" fmla="*/ 51 h 57"/>
                <a:gd name="T52" fmla="*/ 136 w 198"/>
                <a:gd name="T53" fmla="*/ 48 h 57"/>
                <a:gd name="T54" fmla="*/ 154 w 198"/>
                <a:gd name="T55" fmla="*/ 44 h 57"/>
                <a:gd name="T56" fmla="*/ 154 w 198"/>
                <a:gd name="T57" fmla="*/ 44 h 57"/>
                <a:gd name="T58" fmla="*/ 168 w 198"/>
                <a:gd name="T59" fmla="*/ 42 h 57"/>
                <a:gd name="T60" fmla="*/ 174 w 198"/>
                <a:gd name="T61" fmla="*/ 42 h 57"/>
                <a:gd name="T62" fmla="*/ 181 w 198"/>
                <a:gd name="T63" fmla="*/ 39 h 57"/>
                <a:gd name="T64" fmla="*/ 181 w 198"/>
                <a:gd name="T65" fmla="*/ 39 h 57"/>
                <a:gd name="T66" fmla="*/ 190 w 198"/>
                <a:gd name="T67" fmla="*/ 35 h 57"/>
                <a:gd name="T68" fmla="*/ 198 w 198"/>
                <a:gd name="T69" fmla="*/ 30 h 5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8" h="57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3" y="5"/>
                  </a:lnTo>
                  <a:lnTo>
                    <a:pt x="24" y="12"/>
                  </a:lnTo>
                  <a:lnTo>
                    <a:pt x="34" y="21"/>
                  </a:lnTo>
                  <a:lnTo>
                    <a:pt x="42" y="33"/>
                  </a:lnTo>
                  <a:lnTo>
                    <a:pt x="45" y="32"/>
                  </a:lnTo>
                  <a:lnTo>
                    <a:pt x="46" y="33"/>
                  </a:lnTo>
                  <a:lnTo>
                    <a:pt x="52" y="36"/>
                  </a:lnTo>
                  <a:lnTo>
                    <a:pt x="67" y="39"/>
                  </a:lnTo>
                  <a:lnTo>
                    <a:pt x="82" y="42"/>
                  </a:lnTo>
                  <a:lnTo>
                    <a:pt x="90" y="44"/>
                  </a:lnTo>
                  <a:lnTo>
                    <a:pt x="97" y="48"/>
                  </a:lnTo>
                  <a:lnTo>
                    <a:pt x="105" y="53"/>
                  </a:lnTo>
                  <a:lnTo>
                    <a:pt x="111" y="57"/>
                  </a:lnTo>
                  <a:lnTo>
                    <a:pt x="114" y="57"/>
                  </a:lnTo>
                  <a:lnTo>
                    <a:pt x="115" y="57"/>
                  </a:lnTo>
                  <a:lnTo>
                    <a:pt x="120" y="56"/>
                  </a:lnTo>
                  <a:lnTo>
                    <a:pt x="129" y="51"/>
                  </a:lnTo>
                  <a:lnTo>
                    <a:pt x="136" y="48"/>
                  </a:lnTo>
                  <a:lnTo>
                    <a:pt x="154" y="44"/>
                  </a:lnTo>
                  <a:lnTo>
                    <a:pt x="168" y="42"/>
                  </a:lnTo>
                  <a:lnTo>
                    <a:pt x="174" y="42"/>
                  </a:lnTo>
                  <a:lnTo>
                    <a:pt x="181" y="39"/>
                  </a:lnTo>
                  <a:lnTo>
                    <a:pt x="190" y="35"/>
                  </a:lnTo>
                  <a:lnTo>
                    <a:pt x="198" y="3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3" name="Freeform 11616">
              <a:extLst>
                <a:ext uri="{FF2B5EF4-FFF2-40B4-BE49-F238E27FC236}">
                  <a16:creationId xmlns:a16="http://schemas.microsoft.com/office/drawing/2014/main" id="{A6CB0CAD-CAF5-406E-9051-9A768A93F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548"/>
              <a:ext cx="18" cy="39"/>
            </a:xfrm>
            <a:custGeom>
              <a:avLst/>
              <a:gdLst>
                <a:gd name="T0" fmla="*/ 0 w 18"/>
                <a:gd name="T1" fmla="*/ 39 h 39"/>
                <a:gd name="T2" fmla="*/ 0 w 18"/>
                <a:gd name="T3" fmla="*/ 39 h 39"/>
                <a:gd name="T4" fmla="*/ 5 w 18"/>
                <a:gd name="T5" fmla="*/ 36 h 39"/>
                <a:gd name="T6" fmla="*/ 9 w 18"/>
                <a:gd name="T7" fmla="*/ 30 h 39"/>
                <a:gd name="T8" fmla="*/ 14 w 18"/>
                <a:gd name="T9" fmla="*/ 24 h 39"/>
                <a:gd name="T10" fmla="*/ 17 w 18"/>
                <a:gd name="T11" fmla="*/ 18 h 39"/>
                <a:gd name="T12" fmla="*/ 17 w 18"/>
                <a:gd name="T13" fmla="*/ 18 h 39"/>
                <a:gd name="T14" fmla="*/ 18 w 18"/>
                <a:gd name="T15" fmla="*/ 9 h 39"/>
                <a:gd name="T16" fmla="*/ 18 w 18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9">
                  <a:moveTo>
                    <a:pt x="0" y="39"/>
                  </a:moveTo>
                  <a:lnTo>
                    <a:pt x="0" y="39"/>
                  </a:lnTo>
                  <a:lnTo>
                    <a:pt x="5" y="36"/>
                  </a:lnTo>
                  <a:lnTo>
                    <a:pt x="9" y="30"/>
                  </a:lnTo>
                  <a:lnTo>
                    <a:pt x="14" y="24"/>
                  </a:lnTo>
                  <a:lnTo>
                    <a:pt x="17" y="18"/>
                  </a:lnTo>
                  <a:lnTo>
                    <a:pt x="18" y="9"/>
                  </a:lnTo>
                  <a:lnTo>
                    <a:pt x="1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4" name="Freeform 11617">
              <a:extLst>
                <a:ext uri="{FF2B5EF4-FFF2-40B4-BE49-F238E27FC236}">
                  <a16:creationId xmlns:a16="http://schemas.microsoft.com/office/drawing/2014/main" id="{C1B176FC-5BE7-474B-B13A-E3D26E50E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559"/>
              <a:ext cx="38" cy="51"/>
            </a:xfrm>
            <a:custGeom>
              <a:avLst/>
              <a:gdLst>
                <a:gd name="T0" fmla="*/ 0 w 38"/>
                <a:gd name="T1" fmla="*/ 0 h 51"/>
                <a:gd name="T2" fmla="*/ 0 w 38"/>
                <a:gd name="T3" fmla="*/ 0 h 51"/>
                <a:gd name="T4" fmla="*/ 8 w 38"/>
                <a:gd name="T5" fmla="*/ 3 h 51"/>
                <a:gd name="T6" fmla="*/ 17 w 38"/>
                <a:gd name="T7" fmla="*/ 7 h 51"/>
                <a:gd name="T8" fmla="*/ 23 w 38"/>
                <a:gd name="T9" fmla="*/ 12 h 51"/>
                <a:gd name="T10" fmla="*/ 29 w 38"/>
                <a:gd name="T11" fmla="*/ 19 h 51"/>
                <a:gd name="T12" fmla="*/ 33 w 38"/>
                <a:gd name="T13" fmla="*/ 25 h 51"/>
                <a:gd name="T14" fmla="*/ 36 w 38"/>
                <a:gd name="T15" fmla="*/ 34 h 51"/>
                <a:gd name="T16" fmla="*/ 38 w 38"/>
                <a:gd name="T17" fmla="*/ 42 h 51"/>
                <a:gd name="T18" fmla="*/ 36 w 38"/>
                <a:gd name="T19" fmla="*/ 51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51">
                  <a:moveTo>
                    <a:pt x="0" y="0"/>
                  </a:moveTo>
                  <a:lnTo>
                    <a:pt x="0" y="0"/>
                  </a:lnTo>
                  <a:lnTo>
                    <a:pt x="8" y="3"/>
                  </a:lnTo>
                  <a:lnTo>
                    <a:pt x="17" y="7"/>
                  </a:lnTo>
                  <a:lnTo>
                    <a:pt x="23" y="12"/>
                  </a:lnTo>
                  <a:lnTo>
                    <a:pt x="29" y="19"/>
                  </a:lnTo>
                  <a:lnTo>
                    <a:pt x="33" y="25"/>
                  </a:lnTo>
                  <a:lnTo>
                    <a:pt x="36" y="34"/>
                  </a:lnTo>
                  <a:lnTo>
                    <a:pt x="38" y="42"/>
                  </a:lnTo>
                  <a:lnTo>
                    <a:pt x="36" y="5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5" name="Freeform 11618">
              <a:extLst>
                <a:ext uri="{FF2B5EF4-FFF2-40B4-BE49-F238E27FC236}">
                  <a16:creationId xmlns:a16="http://schemas.microsoft.com/office/drawing/2014/main" id="{6A85462C-A3C7-40D1-90B8-013A0B2D7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662"/>
              <a:ext cx="46" cy="29"/>
            </a:xfrm>
            <a:custGeom>
              <a:avLst/>
              <a:gdLst>
                <a:gd name="T0" fmla="*/ 0 w 46"/>
                <a:gd name="T1" fmla="*/ 27 h 29"/>
                <a:gd name="T2" fmla="*/ 0 w 46"/>
                <a:gd name="T3" fmla="*/ 27 h 29"/>
                <a:gd name="T4" fmla="*/ 4 w 46"/>
                <a:gd name="T5" fmla="*/ 29 h 29"/>
                <a:gd name="T6" fmla="*/ 9 w 46"/>
                <a:gd name="T7" fmla="*/ 29 h 29"/>
                <a:gd name="T8" fmla="*/ 18 w 46"/>
                <a:gd name="T9" fmla="*/ 27 h 29"/>
                <a:gd name="T10" fmla="*/ 27 w 46"/>
                <a:gd name="T11" fmla="*/ 23 h 29"/>
                <a:gd name="T12" fmla="*/ 34 w 46"/>
                <a:gd name="T13" fmla="*/ 17 h 29"/>
                <a:gd name="T14" fmla="*/ 34 w 46"/>
                <a:gd name="T15" fmla="*/ 17 h 29"/>
                <a:gd name="T16" fmla="*/ 40 w 46"/>
                <a:gd name="T17" fmla="*/ 9 h 29"/>
                <a:gd name="T18" fmla="*/ 46 w 46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29">
                  <a:moveTo>
                    <a:pt x="0" y="27"/>
                  </a:moveTo>
                  <a:lnTo>
                    <a:pt x="0" y="27"/>
                  </a:lnTo>
                  <a:lnTo>
                    <a:pt x="4" y="29"/>
                  </a:lnTo>
                  <a:lnTo>
                    <a:pt x="9" y="29"/>
                  </a:lnTo>
                  <a:lnTo>
                    <a:pt x="18" y="27"/>
                  </a:lnTo>
                  <a:lnTo>
                    <a:pt x="27" y="23"/>
                  </a:lnTo>
                  <a:lnTo>
                    <a:pt x="34" y="17"/>
                  </a:lnTo>
                  <a:lnTo>
                    <a:pt x="40" y="9"/>
                  </a:lnTo>
                  <a:lnTo>
                    <a:pt x="4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6" name="Freeform 11619">
              <a:extLst>
                <a:ext uri="{FF2B5EF4-FFF2-40B4-BE49-F238E27FC236}">
                  <a16:creationId xmlns:a16="http://schemas.microsoft.com/office/drawing/2014/main" id="{FD0194C2-BF48-4FC1-9046-93F257447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689"/>
              <a:ext cx="78" cy="89"/>
            </a:xfrm>
            <a:custGeom>
              <a:avLst/>
              <a:gdLst>
                <a:gd name="T0" fmla="*/ 0 w 78"/>
                <a:gd name="T1" fmla="*/ 0 h 89"/>
                <a:gd name="T2" fmla="*/ 0 w 78"/>
                <a:gd name="T3" fmla="*/ 0 h 89"/>
                <a:gd name="T4" fmla="*/ 3 w 78"/>
                <a:gd name="T5" fmla="*/ 11 h 89"/>
                <a:gd name="T6" fmla="*/ 4 w 78"/>
                <a:gd name="T7" fmla="*/ 21 h 89"/>
                <a:gd name="T8" fmla="*/ 4 w 78"/>
                <a:gd name="T9" fmla="*/ 21 h 89"/>
                <a:gd name="T10" fmla="*/ 7 w 78"/>
                <a:gd name="T11" fmla="*/ 29 h 89"/>
                <a:gd name="T12" fmla="*/ 10 w 78"/>
                <a:gd name="T13" fmla="*/ 36 h 89"/>
                <a:gd name="T14" fmla="*/ 16 w 78"/>
                <a:gd name="T15" fmla="*/ 44 h 89"/>
                <a:gd name="T16" fmla="*/ 21 w 78"/>
                <a:gd name="T17" fmla="*/ 48 h 89"/>
                <a:gd name="T18" fmla="*/ 21 w 78"/>
                <a:gd name="T19" fmla="*/ 48 h 89"/>
                <a:gd name="T20" fmla="*/ 34 w 78"/>
                <a:gd name="T21" fmla="*/ 54 h 89"/>
                <a:gd name="T22" fmla="*/ 46 w 78"/>
                <a:gd name="T23" fmla="*/ 60 h 89"/>
                <a:gd name="T24" fmla="*/ 46 w 78"/>
                <a:gd name="T25" fmla="*/ 60 h 89"/>
                <a:gd name="T26" fmla="*/ 55 w 78"/>
                <a:gd name="T27" fmla="*/ 66 h 89"/>
                <a:gd name="T28" fmla="*/ 64 w 78"/>
                <a:gd name="T29" fmla="*/ 75 h 89"/>
                <a:gd name="T30" fmla="*/ 64 w 78"/>
                <a:gd name="T31" fmla="*/ 75 h 89"/>
                <a:gd name="T32" fmla="*/ 72 w 78"/>
                <a:gd name="T33" fmla="*/ 83 h 89"/>
                <a:gd name="T34" fmla="*/ 76 w 78"/>
                <a:gd name="T35" fmla="*/ 86 h 89"/>
                <a:gd name="T36" fmla="*/ 78 w 78"/>
                <a:gd name="T37" fmla="*/ 89 h 8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9">
                  <a:moveTo>
                    <a:pt x="0" y="0"/>
                  </a:moveTo>
                  <a:lnTo>
                    <a:pt x="0" y="0"/>
                  </a:lnTo>
                  <a:lnTo>
                    <a:pt x="3" y="11"/>
                  </a:lnTo>
                  <a:lnTo>
                    <a:pt x="4" y="21"/>
                  </a:lnTo>
                  <a:lnTo>
                    <a:pt x="7" y="29"/>
                  </a:lnTo>
                  <a:lnTo>
                    <a:pt x="10" y="36"/>
                  </a:lnTo>
                  <a:lnTo>
                    <a:pt x="16" y="44"/>
                  </a:lnTo>
                  <a:lnTo>
                    <a:pt x="21" y="48"/>
                  </a:lnTo>
                  <a:lnTo>
                    <a:pt x="34" y="54"/>
                  </a:lnTo>
                  <a:lnTo>
                    <a:pt x="46" y="60"/>
                  </a:lnTo>
                  <a:lnTo>
                    <a:pt x="55" y="66"/>
                  </a:lnTo>
                  <a:lnTo>
                    <a:pt x="64" y="75"/>
                  </a:lnTo>
                  <a:lnTo>
                    <a:pt x="72" y="83"/>
                  </a:lnTo>
                  <a:lnTo>
                    <a:pt x="76" y="86"/>
                  </a:lnTo>
                  <a:lnTo>
                    <a:pt x="78" y="8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7" name="Freeform 11620">
              <a:extLst>
                <a:ext uri="{FF2B5EF4-FFF2-40B4-BE49-F238E27FC236}">
                  <a16:creationId xmlns:a16="http://schemas.microsoft.com/office/drawing/2014/main" id="{8E8791D0-AE00-4BDE-BC3F-2344E7BFA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710"/>
              <a:ext cx="16" cy="29"/>
            </a:xfrm>
            <a:custGeom>
              <a:avLst/>
              <a:gdLst>
                <a:gd name="T0" fmla="*/ 16 w 16"/>
                <a:gd name="T1" fmla="*/ 0 h 29"/>
                <a:gd name="T2" fmla="*/ 16 w 16"/>
                <a:gd name="T3" fmla="*/ 0 h 29"/>
                <a:gd name="T4" fmla="*/ 13 w 16"/>
                <a:gd name="T5" fmla="*/ 8 h 29"/>
                <a:gd name="T6" fmla="*/ 10 w 16"/>
                <a:gd name="T7" fmla="*/ 15 h 29"/>
                <a:gd name="T8" fmla="*/ 6 w 16"/>
                <a:gd name="T9" fmla="*/ 23 h 29"/>
                <a:gd name="T10" fmla="*/ 0 w 16"/>
                <a:gd name="T11" fmla="*/ 29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lnTo>
                    <a:pt x="16" y="0"/>
                  </a:lnTo>
                  <a:lnTo>
                    <a:pt x="13" y="8"/>
                  </a:lnTo>
                  <a:lnTo>
                    <a:pt x="10" y="15"/>
                  </a:lnTo>
                  <a:lnTo>
                    <a:pt x="6" y="23"/>
                  </a:lnTo>
                  <a:lnTo>
                    <a:pt x="0" y="2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8" name="Freeform 11621">
              <a:extLst>
                <a:ext uri="{FF2B5EF4-FFF2-40B4-BE49-F238E27FC236}">
                  <a16:creationId xmlns:a16="http://schemas.microsoft.com/office/drawing/2014/main" id="{90E702D8-556F-40DC-B908-C0866FE05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722"/>
              <a:ext cx="38" cy="8"/>
            </a:xfrm>
            <a:custGeom>
              <a:avLst/>
              <a:gdLst>
                <a:gd name="T0" fmla="*/ 0 w 38"/>
                <a:gd name="T1" fmla="*/ 3 h 8"/>
                <a:gd name="T2" fmla="*/ 0 w 38"/>
                <a:gd name="T3" fmla="*/ 3 h 8"/>
                <a:gd name="T4" fmla="*/ 3 w 38"/>
                <a:gd name="T5" fmla="*/ 6 h 8"/>
                <a:gd name="T6" fmla="*/ 9 w 38"/>
                <a:gd name="T7" fmla="*/ 6 h 8"/>
                <a:gd name="T8" fmla="*/ 21 w 38"/>
                <a:gd name="T9" fmla="*/ 8 h 8"/>
                <a:gd name="T10" fmla="*/ 21 w 38"/>
                <a:gd name="T11" fmla="*/ 8 h 8"/>
                <a:gd name="T12" fmla="*/ 30 w 38"/>
                <a:gd name="T13" fmla="*/ 5 h 8"/>
                <a:gd name="T14" fmla="*/ 38 w 38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8">
                  <a:moveTo>
                    <a:pt x="0" y="3"/>
                  </a:moveTo>
                  <a:lnTo>
                    <a:pt x="0" y="3"/>
                  </a:lnTo>
                  <a:lnTo>
                    <a:pt x="3" y="6"/>
                  </a:lnTo>
                  <a:lnTo>
                    <a:pt x="9" y="6"/>
                  </a:lnTo>
                  <a:lnTo>
                    <a:pt x="21" y="8"/>
                  </a:lnTo>
                  <a:lnTo>
                    <a:pt x="30" y="5"/>
                  </a:lnTo>
                  <a:lnTo>
                    <a:pt x="3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9" name="Freeform 11622">
              <a:extLst>
                <a:ext uri="{FF2B5EF4-FFF2-40B4-BE49-F238E27FC236}">
                  <a16:creationId xmlns:a16="http://schemas.microsoft.com/office/drawing/2014/main" id="{9500A07D-3B75-45CF-A7F0-7A1689674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728"/>
              <a:ext cx="31" cy="57"/>
            </a:xfrm>
            <a:custGeom>
              <a:avLst/>
              <a:gdLst>
                <a:gd name="T0" fmla="*/ 0 w 31"/>
                <a:gd name="T1" fmla="*/ 57 h 57"/>
                <a:gd name="T2" fmla="*/ 0 w 31"/>
                <a:gd name="T3" fmla="*/ 57 h 57"/>
                <a:gd name="T4" fmla="*/ 12 w 31"/>
                <a:gd name="T5" fmla="*/ 45 h 57"/>
                <a:gd name="T6" fmla="*/ 18 w 31"/>
                <a:gd name="T7" fmla="*/ 39 h 57"/>
                <a:gd name="T8" fmla="*/ 22 w 31"/>
                <a:gd name="T9" fmla="*/ 33 h 57"/>
                <a:gd name="T10" fmla="*/ 22 w 31"/>
                <a:gd name="T11" fmla="*/ 33 h 57"/>
                <a:gd name="T12" fmla="*/ 25 w 31"/>
                <a:gd name="T13" fmla="*/ 26 h 57"/>
                <a:gd name="T14" fmla="*/ 28 w 31"/>
                <a:gd name="T15" fmla="*/ 17 h 57"/>
                <a:gd name="T16" fmla="*/ 31 w 31"/>
                <a:gd name="T17" fmla="*/ 0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7">
                  <a:moveTo>
                    <a:pt x="0" y="57"/>
                  </a:moveTo>
                  <a:lnTo>
                    <a:pt x="0" y="57"/>
                  </a:lnTo>
                  <a:lnTo>
                    <a:pt x="12" y="45"/>
                  </a:lnTo>
                  <a:lnTo>
                    <a:pt x="18" y="39"/>
                  </a:lnTo>
                  <a:lnTo>
                    <a:pt x="22" y="33"/>
                  </a:lnTo>
                  <a:lnTo>
                    <a:pt x="25" y="26"/>
                  </a:lnTo>
                  <a:lnTo>
                    <a:pt x="28" y="17"/>
                  </a:lnTo>
                  <a:lnTo>
                    <a:pt x="3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0" name="Freeform 11623">
              <a:extLst>
                <a:ext uri="{FF2B5EF4-FFF2-40B4-BE49-F238E27FC236}">
                  <a16:creationId xmlns:a16="http://schemas.microsoft.com/office/drawing/2014/main" id="{71565FFF-1C97-4EA1-9021-E2D9DEF1A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763"/>
              <a:ext cx="17" cy="69"/>
            </a:xfrm>
            <a:custGeom>
              <a:avLst/>
              <a:gdLst>
                <a:gd name="T0" fmla="*/ 0 w 17"/>
                <a:gd name="T1" fmla="*/ 0 h 69"/>
                <a:gd name="T2" fmla="*/ 0 w 17"/>
                <a:gd name="T3" fmla="*/ 0 h 69"/>
                <a:gd name="T4" fmla="*/ 5 w 17"/>
                <a:gd name="T5" fmla="*/ 3 h 69"/>
                <a:gd name="T6" fmla="*/ 8 w 17"/>
                <a:gd name="T7" fmla="*/ 7 h 69"/>
                <a:gd name="T8" fmla="*/ 9 w 17"/>
                <a:gd name="T9" fmla="*/ 12 h 69"/>
                <a:gd name="T10" fmla="*/ 12 w 17"/>
                <a:gd name="T11" fmla="*/ 19 h 69"/>
                <a:gd name="T12" fmla="*/ 14 w 17"/>
                <a:gd name="T13" fmla="*/ 31 h 69"/>
                <a:gd name="T14" fmla="*/ 14 w 17"/>
                <a:gd name="T15" fmla="*/ 42 h 69"/>
                <a:gd name="T16" fmla="*/ 14 w 17"/>
                <a:gd name="T17" fmla="*/ 42 h 69"/>
                <a:gd name="T18" fmla="*/ 17 w 17"/>
                <a:gd name="T19" fmla="*/ 57 h 69"/>
                <a:gd name="T20" fmla="*/ 17 w 17"/>
                <a:gd name="T21" fmla="*/ 69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69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8" y="7"/>
                  </a:lnTo>
                  <a:lnTo>
                    <a:pt x="9" y="12"/>
                  </a:lnTo>
                  <a:lnTo>
                    <a:pt x="12" y="19"/>
                  </a:lnTo>
                  <a:lnTo>
                    <a:pt x="14" y="31"/>
                  </a:lnTo>
                  <a:lnTo>
                    <a:pt x="14" y="42"/>
                  </a:lnTo>
                  <a:lnTo>
                    <a:pt x="17" y="57"/>
                  </a:lnTo>
                  <a:lnTo>
                    <a:pt x="17" y="6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1" name="Freeform 11624">
              <a:extLst>
                <a:ext uri="{FF2B5EF4-FFF2-40B4-BE49-F238E27FC236}">
                  <a16:creationId xmlns:a16="http://schemas.microsoft.com/office/drawing/2014/main" id="{E9F5EFC1-47D0-4351-A787-2D611C773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803"/>
              <a:ext cx="39" cy="23"/>
            </a:xfrm>
            <a:custGeom>
              <a:avLst/>
              <a:gdLst>
                <a:gd name="T0" fmla="*/ 0 w 39"/>
                <a:gd name="T1" fmla="*/ 0 h 23"/>
                <a:gd name="T2" fmla="*/ 0 w 39"/>
                <a:gd name="T3" fmla="*/ 0 h 23"/>
                <a:gd name="T4" fmla="*/ 14 w 39"/>
                <a:gd name="T5" fmla="*/ 11 h 23"/>
                <a:gd name="T6" fmla="*/ 21 w 39"/>
                <a:gd name="T7" fmla="*/ 17 h 23"/>
                <a:gd name="T8" fmla="*/ 29 w 39"/>
                <a:gd name="T9" fmla="*/ 20 h 23"/>
                <a:gd name="T10" fmla="*/ 29 w 39"/>
                <a:gd name="T11" fmla="*/ 20 h 23"/>
                <a:gd name="T12" fmla="*/ 35 w 39"/>
                <a:gd name="T13" fmla="*/ 21 h 23"/>
                <a:gd name="T14" fmla="*/ 39 w 39"/>
                <a:gd name="T15" fmla="*/ 23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23">
                  <a:moveTo>
                    <a:pt x="0" y="0"/>
                  </a:moveTo>
                  <a:lnTo>
                    <a:pt x="0" y="0"/>
                  </a:lnTo>
                  <a:lnTo>
                    <a:pt x="14" y="11"/>
                  </a:lnTo>
                  <a:lnTo>
                    <a:pt x="21" y="17"/>
                  </a:lnTo>
                  <a:lnTo>
                    <a:pt x="29" y="20"/>
                  </a:lnTo>
                  <a:lnTo>
                    <a:pt x="35" y="21"/>
                  </a:lnTo>
                  <a:lnTo>
                    <a:pt x="39" y="2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2" name="Freeform 11625">
              <a:extLst>
                <a:ext uri="{FF2B5EF4-FFF2-40B4-BE49-F238E27FC236}">
                  <a16:creationId xmlns:a16="http://schemas.microsoft.com/office/drawing/2014/main" id="{045C8243-C095-4CDC-A7FA-3797E1EC1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748"/>
              <a:ext cx="39" cy="43"/>
            </a:xfrm>
            <a:custGeom>
              <a:avLst/>
              <a:gdLst>
                <a:gd name="T0" fmla="*/ 0 w 39"/>
                <a:gd name="T1" fmla="*/ 43 h 43"/>
                <a:gd name="T2" fmla="*/ 0 w 39"/>
                <a:gd name="T3" fmla="*/ 43 h 43"/>
                <a:gd name="T4" fmla="*/ 12 w 39"/>
                <a:gd name="T5" fmla="*/ 36 h 43"/>
                <a:gd name="T6" fmla="*/ 24 w 39"/>
                <a:gd name="T7" fmla="*/ 25 h 43"/>
                <a:gd name="T8" fmla="*/ 33 w 39"/>
                <a:gd name="T9" fmla="*/ 13 h 43"/>
                <a:gd name="T10" fmla="*/ 36 w 39"/>
                <a:gd name="T11" fmla="*/ 6 h 43"/>
                <a:gd name="T12" fmla="*/ 39 w 39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3">
                  <a:moveTo>
                    <a:pt x="0" y="43"/>
                  </a:moveTo>
                  <a:lnTo>
                    <a:pt x="0" y="43"/>
                  </a:lnTo>
                  <a:lnTo>
                    <a:pt x="12" y="36"/>
                  </a:lnTo>
                  <a:lnTo>
                    <a:pt x="24" y="25"/>
                  </a:lnTo>
                  <a:lnTo>
                    <a:pt x="33" y="13"/>
                  </a:lnTo>
                  <a:lnTo>
                    <a:pt x="36" y="6"/>
                  </a:lnTo>
                  <a:lnTo>
                    <a:pt x="3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3" name="Freeform 11626">
              <a:extLst>
                <a:ext uri="{FF2B5EF4-FFF2-40B4-BE49-F238E27FC236}">
                  <a16:creationId xmlns:a16="http://schemas.microsoft.com/office/drawing/2014/main" id="{A9DA9641-36E0-44BF-8CE9-DE8E7D652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773"/>
              <a:ext cx="4" cy="60"/>
            </a:xfrm>
            <a:custGeom>
              <a:avLst/>
              <a:gdLst>
                <a:gd name="T0" fmla="*/ 0 w 4"/>
                <a:gd name="T1" fmla="*/ 0 h 60"/>
                <a:gd name="T2" fmla="*/ 0 w 4"/>
                <a:gd name="T3" fmla="*/ 0 h 60"/>
                <a:gd name="T4" fmla="*/ 3 w 4"/>
                <a:gd name="T5" fmla="*/ 8 h 60"/>
                <a:gd name="T6" fmla="*/ 4 w 4"/>
                <a:gd name="T7" fmla="*/ 17 h 60"/>
                <a:gd name="T8" fmla="*/ 3 w 4"/>
                <a:gd name="T9" fmla="*/ 33 h 60"/>
                <a:gd name="T10" fmla="*/ 3 w 4"/>
                <a:gd name="T11" fmla="*/ 33 h 60"/>
                <a:gd name="T12" fmla="*/ 3 w 4"/>
                <a:gd name="T13" fmla="*/ 47 h 60"/>
                <a:gd name="T14" fmla="*/ 1 w 4"/>
                <a:gd name="T15" fmla="*/ 6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0"/>
                  </a:lnTo>
                  <a:lnTo>
                    <a:pt x="3" y="8"/>
                  </a:lnTo>
                  <a:lnTo>
                    <a:pt x="4" y="17"/>
                  </a:lnTo>
                  <a:lnTo>
                    <a:pt x="3" y="33"/>
                  </a:lnTo>
                  <a:lnTo>
                    <a:pt x="3" y="47"/>
                  </a:lnTo>
                  <a:lnTo>
                    <a:pt x="1" y="6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4" name="Freeform 11627">
              <a:extLst>
                <a:ext uri="{FF2B5EF4-FFF2-40B4-BE49-F238E27FC236}">
                  <a16:creationId xmlns:a16="http://schemas.microsoft.com/office/drawing/2014/main" id="{80158681-23CF-40B0-B9F8-DB2976F25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784"/>
              <a:ext cx="51" cy="60"/>
            </a:xfrm>
            <a:custGeom>
              <a:avLst/>
              <a:gdLst>
                <a:gd name="T0" fmla="*/ 0 w 51"/>
                <a:gd name="T1" fmla="*/ 15 h 60"/>
                <a:gd name="T2" fmla="*/ 0 w 51"/>
                <a:gd name="T3" fmla="*/ 15 h 60"/>
                <a:gd name="T4" fmla="*/ 7 w 51"/>
                <a:gd name="T5" fmla="*/ 16 h 60"/>
                <a:gd name="T6" fmla="*/ 15 w 51"/>
                <a:gd name="T7" fmla="*/ 15 h 60"/>
                <a:gd name="T8" fmla="*/ 30 w 51"/>
                <a:gd name="T9" fmla="*/ 9 h 60"/>
                <a:gd name="T10" fmla="*/ 30 w 51"/>
                <a:gd name="T11" fmla="*/ 9 h 60"/>
                <a:gd name="T12" fmla="*/ 39 w 51"/>
                <a:gd name="T13" fmla="*/ 6 h 60"/>
                <a:gd name="T14" fmla="*/ 46 w 51"/>
                <a:gd name="T15" fmla="*/ 0 h 60"/>
                <a:gd name="T16" fmla="*/ 46 w 51"/>
                <a:gd name="T17" fmla="*/ 0 h 60"/>
                <a:gd name="T18" fmla="*/ 48 w 51"/>
                <a:gd name="T19" fmla="*/ 27 h 60"/>
                <a:gd name="T20" fmla="*/ 48 w 51"/>
                <a:gd name="T21" fmla="*/ 27 h 60"/>
                <a:gd name="T22" fmla="*/ 51 w 51"/>
                <a:gd name="T23" fmla="*/ 43 h 60"/>
                <a:gd name="T24" fmla="*/ 51 w 51"/>
                <a:gd name="T25" fmla="*/ 52 h 60"/>
                <a:gd name="T26" fmla="*/ 49 w 51"/>
                <a:gd name="T27" fmla="*/ 60 h 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60">
                  <a:moveTo>
                    <a:pt x="0" y="15"/>
                  </a:moveTo>
                  <a:lnTo>
                    <a:pt x="0" y="15"/>
                  </a:lnTo>
                  <a:lnTo>
                    <a:pt x="7" y="16"/>
                  </a:lnTo>
                  <a:lnTo>
                    <a:pt x="15" y="15"/>
                  </a:lnTo>
                  <a:lnTo>
                    <a:pt x="30" y="9"/>
                  </a:lnTo>
                  <a:lnTo>
                    <a:pt x="39" y="6"/>
                  </a:lnTo>
                  <a:lnTo>
                    <a:pt x="46" y="0"/>
                  </a:lnTo>
                  <a:lnTo>
                    <a:pt x="48" y="27"/>
                  </a:lnTo>
                  <a:lnTo>
                    <a:pt x="51" y="43"/>
                  </a:lnTo>
                  <a:lnTo>
                    <a:pt x="51" y="52"/>
                  </a:lnTo>
                  <a:lnTo>
                    <a:pt x="49" y="6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5" name="Freeform 11628">
              <a:extLst>
                <a:ext uri="{FF2B5EF4-FFF2-40B4-BE49-F238E27FC236}">
                  <a16:creationId xmlns:a16="http://schemas.microsoft.com/office/drawing/2014/main" id="{53FC8E6C-A6B6-44AB-BD4A-E9D0DC9B3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757"/>
              <a:ext cx="70" cy="45"/>
            </a:xfrm>
            <a:custGeom>
              <a:avLst/>
              <a:gdLst>
                <a:gd name="T0" fmla="*/ 0 w 70"/>
                <a:gd name="T1" fmla="*/ 43 h 45"/>
                <a:gd name="T2" fmla="*/ 0 w 70"/>
                <a:gd name="T3" fmla="*/ 43 h 45"/>
                <a:gd name="T4" fmla="*/ 6 w 70"/>
                <a:gd name="T5" fmla="*/ 45 h 45"/>
                <a:gd name="T6" fmla="*/ 12 w 70"/>
                <a:gd name="T7" fmla="*/ 43 h 45"/>
                <a:gd name="T8" fmla="*/ 21 w 70"/>
                <a:gd name="T9" fmla="*/ 39 h 45"/>
                <a:gd name="T10" fmla="*/ 31 w 70"/>
                <a:gd name="T11" fmla="*/ 34 h 45"/>
                <a:gd name="T12" fmla="*/ 40 w 70"/>
                <a:gd name="T13" fmla="*/ 30 h 45"/>
                <a:gd name="T14" fmla="*/ 40 w 70"/>
                <a:gd name="T15" fmla="*/ 30 h 45"/>
                <a:gd name="T16" fmla="*/ 46 w 70"/>
                <a:gd name="T17" fmla="*/ 27 h 45"/>
                <a:gd name="T18" fmla="*/ 51 w 70"/>
                <a:gd name="T19" fmla="*/ 24 h 45"/>
                <a:gd name="T20" fmla="*/ 58 w 70"/>
                <a:gd name="T21" fmla="*/ 15 h 45"/>
                <a:gd name="T22" fmla="*/ 58 w 70"/>
                <a:gd name="T23" fmla="*/ 15 h 45"/>
                <a:gd name="T24" fmla="*/ 63 w 70"/>
                <a:gd name="T25" fmla="*/ 7 h 45"/>
                <a:gd name="T26" fmla="*/ 70 w 70"/>
                <a:gd name="T27" fmla="*/ 0 h 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45">
                  <a:moveTo>
                    <a:pt x="0" y="43"/>
                  </a:moveTo>
                  <a:lnTo>
                    <a:pt x="0" y="43"/>
                  </a:lnTo>
                  <a:lnTo>
                    <a:pt x="6" y="45"/>
                  </a:lnTo>
                  <a:lnTo>
                    <a:pt x="12" y="43"/>
                  </a:lnTo>
                  <a:lnTo>
                    <a:pt x="21" y="39"/>
                  </a:lnTo>
                  <a:lnTo>
                    <a:pt x="31" y="34"/>
                  </a:lnTo>
                  <a:lnTo>
                    <a:pt x="40" y="30"/>
                  </a:lnTo>
                  <a:lnTo>
                    <a:pt x="46" y="27"/>
                  </a:lnTo>
                  <a:lnTo>
                    <a:pt x="51" y="24"/>
                  </a:lnTo>
                  <a:lnTo>
                    <a:pt x="58" y="15"/>
                  </a:lnTo>
                  <a:lnTo>
                    <a:pt x="63" y="7"/>
                  </a:lnTo>
                  <a:lnTo>
                    <a:pt x="7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6" name="Freeform 11629">
              <a:extLst>
                <a:ext uri="{FF2B5EF4-FFF2-40B4-BE49-F238E27FC236}">
                  <a16:creationId xmlns:a16="http://schemas.microsoft.com/office/drawing/2014/main" id="{EDA0E945-D554-44BC-8ECA-07CF390BD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758"/>
              <a:ext cx="35" cy="96"/>
            </a:xfrm>
            <a:custGeom>
              <a:avLst/>
              <a:gdLst>
                <a:gd name="T0" fmla="*/ 0 w 35"/>
                <a:gd name="T1" fmla="*/ 0 h 96"/>
                <a:gd name="T2" fmla="*/ 0 w 35"/>
                <a:gd name="T3" fmla="*/ 0 h 96"/>
                <a:gd name="T4" fmla="*/ 6 w 35"/>
                <a:gd name="T5" fmla="*/ 3 h 96"/>
                <a:gd name="T6" fmla="*/ 12 w 35"/>
                <a:gd name="T7" fmla="*/ 9 h 96"/>
                <a:gd name="T8" fmla="*/ 17 w 35"/>
                <a:gd name="T9" fmla="*/ 17 h 96"/>
                <a:gd name="T10" fmla="*/ 20 w 35"/>
                <a:gd name="T11" fmla="*/ 24 h 96"/>
                <a:gd name="T12" fmla="*/ 26 w 35"/>
                <a:gd name="T13" fmla="*/ 42 h 96"/>
                <a:gd name="T14" fmla="*/ 29 w 35"/>
                <a:gd name="T15" fmla="*/ 57 h 96"/>
                <a:gd name="T16" fmla="*/ 29 w 35"/>
                <a:gd name="T17" fmla="*/ 57 h 96"/>
                <a:gd name="T18" fmla="*/ 32 w 35"/>
                <a:gd name="T19" fmla="*/ 77 h 96"/>
                <a:gd name="T20" fmla="*/ 33 w 35"/>
                <a:gd name="T21" fmla="*/ 87 h 96"/>
                <a:gd name="T22" fmla="*/ 35 w 35"/>
                <a:gd name="T23" fmla="*/ 96 h 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96">
                  <a:moveTo>
                    <a:pt x="0" y="0"/>
                  </a:moveTo>
                  <a:lnTo>
                    <a:pt x="0" y="0"/>
                  </a:lnTo>
                  <a:lnTo>
                    <a:pt x="6" y="3"/>
                  </a:lnTo>
                  <a:lnTo>
                    <a:pt x="12" y="9"/>
                  </a:lnTo>
                  <a:lnTo>
                    <a:pt x="17" y="17"/>
                  </a:lnTo>
                  <a:lnTo>
                    <a:pt x="20" y="24"/>
                  </a:lnTo>
                  <a:lnTo>
                    <a:pt x="26" y="42"/>
                  </a:lnTo>
                  <a:lnTo>
                    <a:pt x="29" y="57"/>
                  </a:lnTo>
                  <a:lnTo>
                    <a:pt x="32" y="77"/>
                  </a:lnTo>
                  <a:lnTo>
                    <a:pt x="33" y="87"/>
                  </a:lnTo>
                  <a:lnTo>
                    <a:pt x="35" y="9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7" name="Freeform 11630">
              <a:extLst>
                <a:ext uri="{FF2B5EF4-FFF2-40B4-BE49-F238E27FC236}">
                  <a16:creationId xmlns:a16="http://schemas.microsoft.com/office/drawing/2014/main" id="{B93595A6-EADC-4470-85C0-2D57EEEBA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787"/>
              <a:ext cx="178" cy="73"/>
            </a:xfrm>
            <a:custGeom>
              <a:avLst/>
              <a:gdLst>
                <a:gd name="T0" fmla="*/ 0 w 178"/>
                <a:gd name="T1" fmla="*/ 0 h 73"/>
                <a:gd name="T2" fmla="*/ 0 w 178"/>
                <a:gd name="T3" fmla="*/ 0 h 73"/>
                <a:gd name="T4" fmla="*/ 4 w 178"/>
                <a:gd name="T5" fmla="*/ 6 h 73"/>
                <a:gd name="T6" fmla="*/ 9 w 178"/>
                <a:gd name="T7" fmla="*/ 10 h 73"/>
                <a:gd name="T8" fmla="*/ 15 w 178"/>
                <a:gd name="T9" fmla="*/ 15 h 73"/>
                <a:gd name="T10" fmla="*/ 19 w 178"/>
                <a:gd name="T11" fmla="*/ 18 h 73"/>
                <a:gd name="T12" fmla="*/ 31 w 178"/>
                <a:gd name="T13" fmla="*/ 21 h 73"/>
                <a:gd name="T14" fmla="*/ 45 w 178"/>
                <a:gd name="T15" fmla="*/ 25 h 73"/>
                <a:gd name="T16" fmla="*/ 45 w 178"/>
                <a:gd name="T17" fmla="*/ 25 h 73"/>
                <a:gd name="T18" fmla="*/ 57 w 178"/>
                <a:gd name="T19" fmla="*/ 30 h 73"/>
                <a:gd name="T20" fmla="*/ 63 w 178"/>
                <a:gd name="T21" fmla="*/ 30 h 73"/>
                <a:gd name="T22" fmla="*/ 70 w 178"/>
                <a:gd name="T23" fmla="*/ 30 h 73"/>
                <a:gd name="T24" fmla="*/ 70 w 178"/>
                <a:gd name="T25" fmla="*/ 30 h 73"/>
                <a:gd name="T26" fmla="*/ 82 w 178"/>
                <a:gd name="T27" fmla="*/ 28 h 73"/>
                <a:gd name="T28" fmla="*/ 93 w 178"/>
                <a:gd name="T29" fmla="*/ 28 h 73"/>
                <a:gd name="T30" fmla="*/ 115 w 178"/>
                <a:gd name="T31" fmla="*/ 31 h 73"/>
                <a:gd name="T32" fmla="*/ 115 w 178"/>
                <a:gd name="T33" fmla="*/ 31 h 73"/>
                <a:gd name="T34" fmla="*/ 123 w 178"/>
                <a:gd name="T35" fmla="*/ 33 h 73"/>
                <a:gd name="T36" fmla="*/ 132 w 178"/>
                <a:gd name="T37" fmla="*/ 33 h 73"/>
                <a:gd name="T38" fmla="*/ 139 w 178"/>
                <a:gd name="T39" fmla="*/ 30 h 73"/>
                <a:gd name="T40" fmla="*/ 144 w 178"/>
                <a:gd name="T41" fmla="*/ 28 h 73"/>
                <a:gd name="T42" fmla="*/ 147 w 178"/>
                <a:gd name="T43" fmla="*/ 25 h 73"/>
                <a:gd name="T44" fmla="*/ 147 w 178"/>
                <a:gd name="T45" fmla="*/ 25 h 73"/>
                <a:gd name="T46" fmla="*/ 148 w 178"/>
                <a:gd name="T47" fmla="*/ 33 h 73"/>
                <a:gd name="T48" fmla="*/ 153 w 178"/>
                <a:gd name="T49" fmla="*/ 39 h 73"/>
                <a:gd name="T50" fmla="*/ 163 w 178"/>
                <a:gd name="T51" fmla="*/ 49 h 73"/>
                <a:gd name="T52" fmla="*/ 172 w 178"/>
                <a:gd name="T53" fmla="*/ 60 h 73"/>
                <a:gd name="T54" fmla="*/ 175 w 178"/>
                <a:gd name="T55" fmla="*/ 66 h 73"/>
                <a:gd name="T56" fmla="*/ 178 w 178"/>
                <a:gd name="T57" fmla="*/ 73 h 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78" h="73">
                  <a:moveTo>
                    <a:pt x="0" y="0"/>
                  </a:moveTo>
                  <a:lnTo>
                    <a:pt x="0" y="0"/>
                  </a:lnTo>
                  <a:lnTo>
                    <a:pt x="4" y="6"/>
                  </a:lnTo>
                  <a:lnTo>
                    <a:pt x="9" y="10"/>
                  </a:lnTo>
                  <a:lnTo>
                    <a:pt x="15" y="15"/>
                  </a:lnTo>
                  <a:lnTo>
                    <a:pt x="19" y="18"/>
                  </a:lnTo>
                  <a:lnTo>
                    <a:pt x="31" y="21"/>
                  </a:lnTo>
                  <a:lnTo>
                    <a:pt x="45" y="25"/>
                  </a:lnTo>
                  <a:lnTo>
                    <a:pt x="57" y="30"/>
                  </a:lnTo>
                  <a:lnTo>
                    <a:pt x="63" y="30"/>
                  </a:lnTo>
                  <a:lnTo>
                    <a:pt x="70" y="30"/>
                  </a:lnTo>
                  <a:lnTo>
                    <a:pt x="82" y="28"/>
                  </a:lnTo>
                  <a:lnTo>
                    <a:pt x="93" y="28"/>
                  </a:lnTo>
                  <a:lnTo>
                    <a:pt x="115" y="31"/>
                  </a:lnTo>
                  <a:lnTo>
                    <a:pt x="123" y="33"/>
                  </a:lnTo>
                  <a:lnTo>
                    <a:pt x="132" y="33"/>
                  </a:lnTo>
                  <a:lnTo>
                    <a:pt x="139" y="30"/>
                  </a:lnTo>
                  <a:lnTo>
                    <a:pt x="144" y="28"/>
                  </a:lnTo>
                  <a:lnTo>
                    <a:pt x="147" y="25"/>
                  </a:lnTo>
                  <a:lnTo>
                    <a:pt x="148" y="33"/>
                  </a:lnTo>
                  <a:lnTo>
                    <a:pt x="153" y="39"/>
                  </a:lnTo>
                  <a:lnTo>
                    <a:pt x="163" y="49"/>
                  </a:lnTo>
                  <a:lnTo>
                    <a:pt x="172" y="60"/>
                  </a:lnTo>
                  <a:lnTo>
                    <a:pt x="175" y="66"/>
                  </a:lnTo>
                  <a:lnTo>
                    <a:pt x="178" y="7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8" name="Freeform 11631">
              <a:extLst>
                <a:ext uri="{FF2B5EF4-FFF2-40B4-BE49-F238E27FC236}">
                  <a16:creationId xmlns:a16="http://schemas.microsoft.com/office/drawing/2014/main" id="{E2762F43-75B3-48CE-86A3-997A433CA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826"/>
              <a:ext cx="38" cy="18"/>
            </a:xfrm>
            <a:custGeom>
              <a:avLst/>
              <a:gdLst>
                <a:gd name="T0" fmla="*/ 0 w 38"/>
                <a:gd name="T1" fmla="*/ 18 h 18"/>
                <a:gd name="T2" fmla="*/ 0 w 38"/>
                <a:gd name="T3" fmla="*/ 18 h 18"/>
                <a:gd name="T4" fmla="*/ 8 w 38"/>
                <a:gd name="T5" fmla="*/ 16 h 18"/>
                <a:gd name="T6" fmla="*/ 15 w 38"/>
                <a:gd name="T7" fmla="*/ 12 h 18"/>
                <a:gd name="T8" fmla="*/ 21 w 38"/>
                <a:gd name="T9" fmla="*/ 6 h 18"/>
                <a:gd name="T10" fmla="*/ 23 w 38"/>
                <a:gd name="T11" fmla="*/ 3 h 18"/>
                <a:gd name="T12" fmla="*/ 24 w 38"/>
                <a:gd name="T13" fmla="*/ 0 h 18"/>
                <a:gd name="T14" fmla="*/ 24 w 38"/>
                <a:gd name="T15" fmla="*/ 0 h 18"/>
                <a:gd name="T16" fmla="*/ 29 w 38"/>
                <a:gd name="T17" fmla="*/ 1 h 18"/>
                <a:gd name="T18" fmla="*/ 33 w 38"/>
                <a:gd name="T19" fmla="*/ 4 h 18"/>
                <a:gd name="T20" fmla="*/ 38 w 38"/>
                <a:gd name="T21" fmla="*/ 12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8">
                  <a:moveTo>
                    <a:pt x="0" y="18"/>
                  </a:moveTo>
                  <a:lnTo>
                    <a:pt x="0" y="18"/>
                  </a:lnTo>
                  <a:lnTo>
                    <a:pt x="8" y="16"/>
                  </a:lnTo>
                  <a:lnTo>
                    <a:pt x="15" y="12"/>
                  </a:lnTo>
                  <a:lnTo>
                    <a:pt x="21" y="6"/>
                  </a:lnTo>
                  <a:lnTo>
                    <a:pt x="23" y="3"/>
                  </a:lnTo>
                  <a:lnTo>
                    <a:pt x="24" y="0"/>
                  </a:lnTo>
                  <a:lnTo>
                    <a:pt x="29" y="1"/>
                  </a:lnTo>
                  <a:lnTo>
                    <a:pt x="33" y="4"/>
                  </a:lnTo>
                  <a:lnTo>
                    <a:pt x="38" y="1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9" name="Freeform 11632">
              <a:extLst>
                <a:ext uri="{FF2B5EF4-FFF2-40B4-BE49-F238E27FC236}">
                  <a16:creationId xmlns:a16="http://schemas.microsoft.com/office/drawing/2014/main" id="{DEE326EC-8F62-4F45-B87E-074E72EB1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604"/>
              <a:ext cx="63" cy="111"/>
            </a:xfrm>
            <a:custGeom>
              <a:avLst/>
              <a:gdLst>
                <a:gd name="T0" fmla="*/ 0 w 63"/>
                <a:gd name="T1" fmla="*/ 111 h 111"/>
                <a:gd name="T2" fmla="*/ 0 w 63"/>
                <a:gd name="T3" fmla="*/ 111 h 111"/>
                <a:gd name="T4" fmla="*/ 6 w 63"/>
                <a:gd name="T5" fmla="*/ 111 h 111"/>
                <a:gd name="T6" fmla="*/ 12 w 63"/>
                <a:gd name="T7" fmla="*/ 108 h 111"/>
                <a:gd name="T8" fmla="*/ 18 w 63"/>
                <a:gd name="T9" fmla="*/ 103 h 111"/>
                <a:gd name="T10" fmla="*/ 23 w 63"/>
                <a:gd name="T11" fmla="*/ 99 h 111"/>
                <a:gd name="T12" fmla="*/ 30 w 63"/>
                <a:gd name="T13" fmla="*/ 88 h 111"/>
                <a:gd name="T14" fmla="*/ 36 w 63"/>
                <a:gd name="T15" fmla="*/ 78 h 111"/>
                <a:gd name="T16" fmla="*/ 36 w 63"/>
                <a:gd name="T17" fmla="*/ 78 h 111"/>
                <a:gd name="T18" fmla="*/ 39 w 63"/>
                <a:gd name="T19" fmla="*/ 72 h 111"/>
                <a:gd name="T20" fmla="*/ 42 w 63"/>
                <a:gd name="T21" fmla="*/ 63 h 111"/>
                <a:gd name="T22" fmla="*/ 42 w 63"/>
                <a:gd name="T23" fmla="*/ 60 h 111"/>
                <a:gd name="T24" fmla="*/ 41 w 63"/>
                <a:gd name="T25" fmla="*/ 55 h 111"/>
                <a:gd name="T26" fmla="*/ 39 w 63"/>
                <a:gd name="T27" fmla="*/ 52 h 111"/>
                <a:gd name="T28" fmla="*/ 36 w 63"/>
                <a:gd name="T29" fmla="*/ 51 h 111"/>
                <a:gd name="T30" fmla="*/ 36 w 63"/>
                <a:gd name="T31" fmla="*/ 51 h 111"/>
                <a:gd name="T32" fmla="*/ 42 w 63"/>
                <a:gd name="T33" fmla="*/ 45 h 111"/>
                <a:gd name="T34" fmla="*/ 50 w 63"/>
                <a:gd name="T35" fmla="*/ 39 h 111"/>
                <a:gd name="T36" fmla="*/ 56 w 63"/>
                <a:gd name="T37" fmla="*/ 33 h 111"/>
                <a:gd name="T38" fmla="*/ 60 w 63"/>
                <a:gd name="T39" fmla="*/ 25 h 111"/>
                <a:gd name="T40" fmla="*/ 60 w 63"/>
                <a:gd name="T41" fmla="*/ 25 h 111"/>
                <a:gd name="T42" fmla="*/ 62 w 63"/>
                <a:gd name="T43" fmla="*/ 19 h 111"/>
                <a:gd name="T44" fmla="*/ 63 w 63"/>
                <a:gd name="T45" fmla="*/ 13 h 111"/>
                <a:gd name="T46" fmla="*/ 63 w 63"/>
                <a:gd name="T47" fmla="*/ 0 h 1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3" h="111">
                  <a:moveTo>
                    <a:pt x="0" y="111"/>
                  </a:moveTo>
                  <a:lnTo>
                    <a:pt x="0" y="111"/>
                  </a:lnTo>
                  <a:lnTo>
                    <a:pt x="6" y="111"/>
                  </a:lnTo>
                  <a:lnTo>
                    <a:pt x="12" y="108"/>
                  </a:lnTo>
                  <a:lnTo>
                    <a:pt x="18" y="103"/>
                  </a:lnTo>
                  <a:lnTo>
                    <a:pt x="23" y="99"/>
                  </a:lnTo>
                  <a:lnTo>
                    <a:pt x="30" y="88"/>
                  </a:lnTo>
                  <a:lnTo>
                    <a:pt x="36" y="78"/>
                  </a:lnTo>
                  <a:lnTo>
                    <a:pt x="39" y="72"/>
                  </a:lnTo>
                  <a:lnTo>
                    <a:pt x="42" y="63"/>
                  </a:lnTo>
                  <a:lnTo>
                    <a:pt x="42" y="60"/>
                  </a:lnTo>
                  <a:lnTo>
                    <a:pt x="41" y="55"/>
                  </a:lnTo>
                  <a:lnTo>
                    <a:pt x="39" y="52"/>
                  </a:lnTo>
                  <a:lnTo>
                    <a:pt x="36" y="51"/>
                  </a:lnTo>
                  <a:lnTo>
                    <a:pt x="42" y="45"/>
                  </a:lnTo>
                  <a:lnTo>
                    <a:pt x="50" y="39"/>
                  </a:lnTo>
                  <a:lnTo>
                    <a:pt x="56" y="33"/>
                  </a:lnTo>
                  <a:lnTo>
                    <a:pt x="60" y="25"/>
                  </a:lnTo>
                  <a:lnTo>
                    <a:pt x="62" y="19"/>
                  </a:lnTo>
                  <a:lnTo>
                    <a:pt x="63" y="13"/>
                  </a:lnTo>
                  <a:lnTo>
                    <a:pt x="63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0" name="Freeform 11633">
              <a:extLst>
                <a:ext uri="{FF2B5EF4-FFF2-40B4-BE49-F238E27FC236}">
                  <a16:creationId xmlns:a16="http://schemas.microsoft.com/office/drawing/2014/main" id="{E4F9364A-1B87-40AD-892B-B46D6A07B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673"/>
              <a:ext cx="34" cy="141"/>
            </a:xfrm>
            <a:custGeom>
              <a:avLst/>
              <a:gdLst>
                <a:gd name="T0" fmla="*/ 0 w 34"/>
                <a:gd name="T1" fmla="*/ 0 h 141"/>
                <a:gd name="T2" fmla="*/ 0 w 34"/>
                <a:gd name="T3" fmla="*/ 0 h 141"/>
                <a:gd name="T4" fmla="*/ 6 w 34"/>
                <a:gd name="T5" fmla="*/ 3 h 141"/>
                <a:gd name="T6" fmla="*/ 13 w 34"/>
                <a:gd name="T7" fmla="*/ 9 h 141"/>
                <a:gd name="T8" fmla="*/ 27 w 34"/>
                <a:gd name="T9" fmla="*/ 21 h 141"/>
                <a:gd name="T10" fmla="*/ 27 w 34"/>
                <a:gd name="T11" fmla="*/ 21 h 141"/>
                <a:gd name="T12" fmla="*/ 30 w 34"/>
                <a:gd name="T13" fmla="*/ 25 h 141"/>
                <a:gd name="T14" fmla="*/ 33 w 34"/>
                <a:gd name="T15" fmla="*/ 28 h 141"/>
                <a:gd name="T16" fmla="*/ 34 w 34"/>
                <a:gd name="T17" fmla="*/ 34 h 141"/>
                <a:gd name="T18" fmla="*/ 34 w 34"/>
                <a:gd name="T19" fmla="*/ 39 h 141"/>
                <a:gd name="T20" fmla="*/ 33 w 34"/>
                <a:gd name="T21" fmla="*/ 48 h 141"/>
                <a:gd name="T22" fmla="*/ 30 w 34"/>
                <a:gd name="T23" fmla="*/ 58 h 141"/>
                <a:gd name="T24" fmla="*/ 30 w 34"/>
                <a:gd name="T25" fmla="*/ 58 h 141"/>
                <a:gd name="T26" fmla="*/ 30 w 34"/>
                <a:gd name="T27" fmla="*/ 69 h 141"/>
                <a:gd name="T28" fmla="*/ 30 w 34"/>
                <a:gd name="T29" fmla="*/ 78 h 141"/>
                <a:gd name="T30" fmla="*/ 30 w 34"/>
                <a:gd name="T31" fmla="*/ 87 h 141"/>
                <a:gd name="T32" fmla="*/ 28 w 34"/>
                <a:gd name="T33" fmla="*/ 96 h 141"/>
                <a:gd name="T34" fmla="*/ 28 w 34"/>
                <a:gd name="T35" fmla="*/ 96 h 141"/>
                <a:gd name="T36" fmla="*/ 24 w 34"/>
                <a:gd name="T37" fmla="*/ 108 h 141"/>
                <a:gd name="T38" fmla="*/ 21 w 34"/>
                <a:gd name="T39" fmla="*/ 118 h 141"/>
                <a:gd name="T40" fmla="*/ 21 w 34"/>
                <a:gd name="T41" fmla="*/ 129 h 141"/>
                <a:gd name="T42" fmla="*/ 21 w 34"/>
                <a:gd name="T43" fmla="*/ 141 h 14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" h="141">
                  <a:moveTo>
                    <a:pt x="0" y="0"/>
                  </a:moveTo>
                  <a:lnTo>
                    <a:pt x="0" y="0"/>
                  </a:lnTo>
                  <a:lnTo>
                    <a:pt x="6" y="3"/>
                  </a:lnTo>
                  <a:lnTo>
                    <a:pt x="13" y="9"/>
                  </a:lnTo>
                  <a:lnTo>
                    <a:pt x="27" y="21"/>
                  </a:lnTo>
                  <a:lnTo>
                    <a:pt x="30" y="25"/>
                  </a:lnTo>
                  <a:lnTo>
                    <a:pt x="33" y="28"/>
                  </a:lnTo>
                  <a:lnTo>
                    <a:pt x="34" y="34"/>
                  </a:lnTo>
                  <a:lnTo>
                    <a:pt x="34" y="39"/>
                  </a:lnTo>
                  <a:lnTo>
                    <a:pt x="33" y="48"/>
                  </a:lnTo>
                  <a:lnTo>
                    <a:pt x="30" y="58"/>
                  </a:lnTo>
                  <a:lnTo>
                    <a:pt x="30" y="69"/>
                  </a:lnTo>
                  <a:lnTo>
                    <a:pt x="30" y="78"/>
                  </a:lnTo>
                  <a:lnTo>
                    <a:pt x="30" y="87"/>
                  </a:lnTo>
                  <a:lnTo>
                    <a:pt x="28" y="96"/>
                  </a:lnTo>
                  <a:lnTo>
                    <a:pt x="24" y="108"/>
                  </a:lnTo>
                  <a:lnTo>
                    <a:pt x="21" y="118"/>
                  </a:lnTo>
                  <a:lnTo>
                    <a:pt x="21" y="129"/>
                  </a:lnTo>
                  <a:lnTo>
                    <a:pt x="21" y="14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1" name="Freeform 11634">
              <a:extLst>
                <a:ext uri="{FF2B5EF4-FFF2-40B4-BE49-F238E27FC236}">
                  <a16:creationId xmlns:a16="http://schemas.microsoft.com/office/drawing/2014/main" id="{6C49A987-AA62-47AA-88FF-C5B2C82E3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763"/>
              <a:ext cx="51" cy="7"/>
            </a:xfrm>
            <a:custGeom>
              <a:avLst/>
              <a:gdLst>
                <a:gd name="T0" fmla="*/ 0 w 51"/>
                <a:gd name="T1" fmla="*/ 7 h 7"/>
                <a:gd name="T2" fmla="*/ 0 w 51"/>
                <a:gd name="T3" fmla="*/ 7 h 7"/>
                <a:gd name="T4" fmla="*/ 12 w 51"/>
                <a:gd name="T5" fmla="*/ 4 h 7"/>
                <a:gd name="T6" fmla="*/ 24 w 51"/>
                <a:gd name="T7" fmla="*/ 1 h 7"/>
                <a:gd name="T8" fmla="*/ 38 w 51"/>
                <a:gd name="T9" fmla="*/ 1 h 7"/>
                <a:gd name="T10" fmla="*/ 51 w 51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">
                  <a:moveTo>
                    <a:pt x="0" y="7"/>
                  </a:moveTo>
                  <a:lnTo>
                    <a:pt x="0" y="7"/>
                  </a:lnTo>
                  <a:lnTo>
                    <a:pt x="12" y="4"/>
                  </a:lnTo>
                  <a:lnTo>
                    <a:pt x="24" y="1"/>
                  </a:lnTo>
                  <a:lnTo>
                    <a:pt x="38" y="1"/>
                  </a:lnTo>
                  <a:lnTo>
                    <a:pt x="5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2" name="Freeform 11635">
              <a:extLst>
                <a:ext uri="{FF2B5EF4-FFF2-40B4-BE49-F238E27FC236}">
                  <a16:creationId xmlns:a16="http://schemas.microsoft.com/office/drawing/2014/main" id="{35C114A1-87AC-4C85-B686-70B38FAB6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701"/>
              <a:ext cx="47" cy="39"/>
            </a:xfrm>
            <a:custGeom>
              <a:avLst/>
              <a:gdLst>
                <a:gd name="T0" fmla="*/ 0 w 47"/>
                <a:gd name="T1" fmla="*/ 0 h 39"/>
                <a:gd name="T2" fmla="*/ 0 w 47"/>
                <a:gd name="T3" fmla="*/ 0 h 39"/>
                <a:gd name="T4" fmla="*/ 8 w 47"/>
                <a:gd name="T5" fmla="*/ 15 h 39"/>
                <a:gd name="T6" fmla="*/ 14 w 47"/>
                <a:gd name="T7" fmla="*/ 21 h 39"/>
                <a:gd name="T8" fmla="*/ 20 w 47"/>
                <a:gd name="T9" fmla="*/ 29 h 39"/>
                <a:gd name="T10" fmla="*/ 20 w 47"/>
                <a:gd name="T11" fmla="*/ 29 h 39"/>
                <a:gd name="T12" fmla="*/ 26 w 47"/>
                <a:gd name="T13" fmla="*/ 33 h 39"/>
                <a:gd name="T14" fmla="*/ 33 w 47"/>
                <a:gd name="T15" fmla="*/ 36 h 39"/>
                <a:gd name="T16" fmla="*/ 47 w 47"/>
                <a:gd name="T17" fmla="*/ 39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39">
                  <a:moveTo>
                    <a:pt x="0" y="0"/>
                  </a:moveTo>
                  <a:lnTo>
                    <a:pt x="0" y="0"/>
                  </a:lnTo>
                  <a:lnTo>
                    <a:pt x="8" y="15"/>
                  </a:lnTo>
                  <a:lnTo>
                    <a:pt x="14" y="21"/>
                  </a:lnTo>
                  <a:lnTo>
                    <a:pt x="20" y="29"/>
                  </a:lnTo>
                  <a:lnTo>
                    <a:pt x="26" y="33"/>
                  </a:lnTo>
                  <a:lnTo>
                    <a:pt x="33" y="36"/>
                  </a:lnTo>
                  <a:lnTo>
                    <a:pt x="47" y="3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3" name="Freeform 11636">
              <a:extLst>
                <a:ext uri="{FF2B5EF4-FFF2-40B4-BE49-F238E27FC236}">
                  <a16:creationId xmlns:a16="http://schemas.microsoft.com/office/drawing/2014/main" id="{2176638E-40FF-4C94-8F88-E6A8C0705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620"/>
              <a:ext cx="12" cy="65"/>
            </a:xfrm>
            <a:custGeom>
              <a:avLst/>
              <a:gdLst>
                <a:gd name="T0" fmla="*/ 0 w 12"/>
                <a:gd name="T1" fmla="*/ 65 h 65"/>
                <a:gd name="T2" fmla="*/ 0 w 12"/>
                <a:gd name="T3" fmla="*/ 65 h 65"/>
                <a:gd name="T4" fmla="*/ 4 w 12"/>
                <a:gd name="T5" fmla="*/ 62 h 65"/>
                <a:gd name="T6" fmla="*/ 7 w 12"/>
                <a:gd name="T7" fmla="*/ 57 h 65"/>
                <a:gd name="T8" fmla="*/ 10 w 12"/>
                <a:gd name="T9" fmla="*/ 51 h 65"/>
                <a:gd name="T10" fmla="*/ 12 w 12"/>
                <a:gd name="T11" fmla="*/ 45 h 65"/>
                <a:gd name="T12" fmla="*/ 12 w 12"/>
                <a:gd name="T13" fmla="*/ 32 h 65"/>
                <a:gd name="T14" fmla="*/ 12 w 12"/>
                <a:gd name="T15" fmla="*/ 21 h 65"/>
                <a:gd name="T16" fmla="*/ 12 w 12"/>
                <a:gd name="T17" fmla="*/ 21 h 65"/>
                <a:gd name="T18" fmla="*/ 7 w 12"/>
                <a:gd name="T19" fmla="*/ 9 h 65"/>
                <a:gd name="T20" fmla="*/ 4 w 12"/>
                <a:gd name="T21" fmla="*/ 3 h 65"/>
                <a:gd name="T22" fmla="*/ 1 w 12"/>
                <a:gd name="T23" fmla="*/ 0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65">
                  <a:moveTo>
                    <a:pt x="0" y="65"/>
                  </a:moveTo>
                  <a:lnTo>
                    <a:pt x="0" y="65"/>
                  </a:lnTo>
                  <a:lnTo>
                    <a:pt x="4" y="62"/>
                  </a:lnTo>
                  <a:lnTo>
                    <a:pt x="7" y="57"/>
                  </a:lnTo>
                  <a:lnTo>
                    <a:pt x="10" y="51"/>
                  </a:lnTo>
                  <a:lnTo>
                    <a:pt x="12" y="45"/>
                  </a:lnTo>
                  <a:lnTo>
                    <a:pt x="12" y="32"/>
                  </a:lnTo>
                  <a:lnTo>
                    <a:pt x="12" y="21"/>
                  </a:lnTo>
                  <a:lnTo>
                    <a:pt x="7" y="9"/>
                  </a:lnTo>
                  <a:lnTo>
                    <a:pt x="4" y="3"/>
                  </a:lnTo>
                  <a:lnTo>
                    <a:pt x="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4" name="Freeform 11637">
              <a:extLst>
                <a:ext uri="{FF2B5EF4-FFF2-40B4-BE49-F238E27FC236}">
                  <a16:creationId xmlns:a16="http://schemas.microsoft.com/office/drawing/2014/main" id="{15D2DB43-BA0F-4F1B-939A-8E046E195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629"/>
              <a:ext cx="41" cy="24"/>
            </a:xfrm>
            <a:custGeom>
              <a:avLst/>
              <a:gdLst>
                <a:gd name="T0" fmla="*/ 0 w 41"/>
                <a:gd name="T1" fmla="*/ 24 h 24"/>
                <a:gd name="T2" fmla="*/ 0 w 41"/>
                <a:gd name="T3" fmla="*/ 24 h 24"/>
                <a:gd name="T4" fmla="*/ 11 w 41"/>
                <a:gd name="T5" fmla="*/ 23 h 24"/>
                <a:gd name="T6" fmla="*/ 23 w 41"/>
                <a:gd name="T7" fmla="*/ 18 h 24"/>
                <a:gd name="T8" fmla="*/ 29 w 41"/>
                <a:gd name="T9" fmla="*/ 15 h 24"/>
                <a:gd name="T10" fmla="*/ 35 w 41"/>
                <a:gd name="T11" fmla="*/ 11 h 24"/>
                <a:gd name="T12" fmla="*/ 38 w 41"/>
                <a:gd name="T13" fmla="*/ 6 h 24"/>
                <a:gd name="T14" fmla="*/ 41 w 41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24">
                  <a:moveTo>
                    <a:pt x="0" y="24"/>
                  </a:moveTo>
                  <a:lnTo>
                    <a:pt x="0" y="24"/>
                  </a:lnTo>
                  <a:lnTo>
                    <a:pt x="11" y="23"/>
                  </a:lnTo>
                  <a:lnTo>
                    <a:pt x="23" y="18"/>
                  </a:lnTo>
                  <a:lnTo>
                    <a:pt x="29" y="15"/>
                  </a:lnTo>
                  <a:lnTo>
                    <a:pt x="35" y="11"/>
                  </a:lnTo>
                  <a:lnTo>
                    <a:pt x="38" y="6"/>
                  </a:lnTo>
                  <a:lnTo>
                    <a:pt x="4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5" name="Freeform 11638">
              <a:extLst>
                <a:ext uri="{FF2B5EF4-FFF2-40B4-BE49-F238E27FC236}">
                  <a16:creationId xmlns:a16="http://schemas.microsoft.com/office/drawing/2014/main" id="{0B5E9ABE-A90F-4F17-A60D-44DB467B8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649"/>
              <a:ext cx="84" cy="40"/>
            </a:xfrm>
            <a:custGeom>
              <a:avLst/>
              <a:gdLst>
                <a:gd name="T0" fmla="*/ 0 w 84"/>
                <a:gd name="T1" fmla="*/ 0 h 40"/>
                <a:gd name="T2" fmla="*/ 0 w 84"/>
                <a:gd name="T3" fmla="*/ 0 h 40"/>
                <a:gd name="T4" fmla="*/ 14 w 84"/>
                <a:gd name="T5" fmla="*/ 10 h 40"/>
                <a:gd name="T6" fmla="*/ 14 w 84"/>
                <a:gd name="T7" fmla="*/ 10 h 40"/>
                <a:gd name="T8" fmla="*/ 17 w 84"/>
                <a:gd name="T9" fmla="*/ 13 h 40"/>
                <a:gd name="T10" fmla="*/ 20 w 84"/>
                <a:gd name="T11" fmla="*/ 16 h 40"/>
                <a:gd name="T12" fmla="*/ 20 w 84"/>
                <a:gd name="T13" fmla="*/ 16 h 40"/>
                <a:gd name="T14" fmla="*/ 21 w 84"/>
                <a:gd name="T15" fmla="*/ 21 h 40"/>
                <a:gd name="T16" fmla="*/ 23 w 84"/>
                <a:gd name="T17" fmla="*/ 24 h 40"/>
                <a:gd name="T18" fmla="*/ 23 w 84"/>
                <a:gd name="T19" fmla="*/ 24 h 40"/>
                <a:gd name="T20" fmla="*/ 27 w 84"/>
                <a:gd name="T21" fmla="*/ 27 h 40"/>
                <a:gd name="T22" fmla="*/ 33 w 84"/>
                <a:gd name="T23" fmla="*/ 28 h 40"/>
                <a:gd name="T24" fmla="*/ 45 w 84"/>
                <a:gd name="T25" fmla="*/ 33 h 40"/>
                <a:gd name="T26" fmla="*/ 45 w 84"/>
                <a:gd name="T27" fmla="*/ 33 h 40"/>
                <a:gd name="T28" fmla="*/ 57 w 84"/>
                <a:gd name="T29" fmla="*/ 36 h 40"/>
                <a:gd name="T30" fmla="*/ 63 w 84"/>
                <a:gd name="T31" fmla="*/ 37 h 40"/>
                <a:gd name="T32" fmla="*/ 68 w 84"/>
                <a:gd name="T33" fmla="*/ 40 h 40"/>
                <a:gd name="T34" fmla="*/ 68 w 84"/>
                <a:gd name="T35" fmla="*/ 40 h 40"/>
                <a:gd name="T36" fmla="*/ 75 w 84"/>
                <a:gd name="T37" fmla="*/ 37 h 40"/>
                <a:gd name="T38" fmla="*/ 84 w 84"/>
                <a:gd name="T39" fmla="*/ 36 h 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" h="40">
                  <a:moveTo>
                    <a:pt x="0" y="0"/>
                  </a:moveTo>
                  <a:lnTo>
                    <a:pt x="0" y="0"/>
                  </a:lnTo>
                  <a:lnTo>
                    <a:pt x="14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1" y="21"/>
                  </a:lnTo>
                  <a:lnTo>
                    <a:pt x="23" y="24"/>
                  </a:lnTo>
                  <a:lnTo>
                    <a:pt x="27" y="27"/>
                  </a:lnTo>
                  <a:lnTo>
                    <a:pt x="33" y="28"/>
                  </a:lnTo>
                  <a:lnTo>
                    <a:pt x="45" y="33"/>
                  </a:lnTo>
                  <a:lnTo>
                    <a:pt x="57" y="36"/>
                  </a:lnTo>
                  <a:lnTo>
                    <a:pt x="63" y="37"/>
                  </a:lnTo>
                  <a:lnTo>
                    <a:pt x="68" y="40"/>
                  </a:lnTo>
                  <a:lnTo>
                    <a:pt x="75" y="37"/>
                  </a:lnTo>
                  <a:lnTo>
                    <a:pt x="84" y="3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6" name="Freeform 11639">
              <a:extLst>
                <a:ext uri="{FF2B5EF4-FFF2-40B4-BE49-F238E27FC236}">
                  <a16:creationId xmlns:a16="http://schemas.microsoft.com/office/drawing/2014/main" id="{0523B060-F782-4972-8BCE-1279C0741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649"/>
              <a:ext cx="11" cy="33"/>
            </a:xfrm>
            <a:custGeom>
              <a:avLst/>
              <a:gdLst>
                <a:gd name="T0" fmla="*/ 0 w 11"/>
                <a:gd name="T1" fmla="*/ 33 h 33"/>
                <a:gd name="T2" fmla="*/ 0 w 11"/>
                <a:gd name="T3" fmla="*/ 33 h 33"/>
                <a:gd name="T4" fmla="*/ 5 w 11"/>
                <a:gd name="T5" fmla="*/ 27 h 33"/>
                <a:gd name="T6" fmla="*/ 8 w 11"/>
                <a:gd name="T7" fmla="*/ 18 h 33"/>
                <a:gd name="T8" fmla="*/ 9 w 11"/>
                <a:gd name="T9" fmla="*/ 9 h 33"/>
                <a:gd name="T10" fmla="*/ 11 w 11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3">
                  <a:moveTo>
                    <a:pt x="0" y="33"/>
                  </a:moveTo>
                  <a:lnTo>
                    <a:pt x="0" y="33"/>
                  </a:lnTo>
                  <a:lnTo>
                    <a:pt x="5" y="27"/>
                  </a:lnTo>
                  <a:lnTo>
                    <a:pt x="8" y="18"/>
                  </a:lnTo>
                  <a:lnTo>
                    <a:pt x="9" y="9"/>
                  </a:lnTo>
                  <a:lnTo>
                    <a:pt x="1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7" name="Freeform 11640">
              <a:extLst>
                <a:ext uri="{FF2B5EF4-FFF2-40B4-BE49-F238E27FC236}">
                  <a16:creationId xmlns:a16="http://schemas.microsoft.com/office/drawing/2014/main" id="{0AD04952-05E7-449F-BCF9-26212E69F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818"/>
              <a:ext cx="6" cy="39"/>
            </a:xfrm>
            <a:custGeom>
              <a:avLst/>
              <a:gdLst>
                <a:gd name="T0" fmla="*/ 6 w 6"/>
                <a:gd name="T1" fmla="*/ 0 h 39"/>
                <a:gd name="T2" fmla="*/ 6 w 6"/>
                <a:gd name="T3" fmla="*/ 0 h 39"/>
                <a:gd name="T4" fmla="*/ 6 w 6"/>
                <a:gd name="T5" fmla="*/ 11 h 39"/>
                <a:gd name="T6" fmla="*/ 6 w 6"/>
                <a:gd name="T7" fmla="*/ 21 h 39"/>
                <a:gd name="T8" fmla="*/ 3 w 6"/>
                <a:gd name="T9" fmla="*/ 32 h 39"/>
                <a:gd name="T10" fmla="*/ 0 w 6"/>
                <a:gd name="T11" fmla="*/ 3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9">
                  <a:moveTo>
                    <a:pt x="6" y="0"/>
                  </a:moveTo>
                  <a:lnTo>
                    <a:pt x="6" y="0"/>
                  </a:lnTo>
                  <a:lnTo>
                    <a:pt x="6" y="11"/>
                  </a:lnTo>
                  <a:lnTo>
                    <a:pt x="6" y="21"/>
                  </a:lnTo>
                  <a:lnTo>
                    <a:pt x="3" y="32"/>
                  </a:lnTo>
                  <a:lnTo>
                    <a:pt x="0" y="3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8" name="Freeform 11641">
              <a:extLst>
                <a:ext uri="{FF2B5EF4-FFF2-40B4-BE49-F238E27FC236}">
                  <a16:creationId xmlns:a16="http://schemas.microsoft.com/office/drawing/2014/main" id="{3EE66EF3-EA8C-48ED-BD19-4D6A83413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808"/>
              <a:ext cx="28" cy="37"/>
            </a:xfrm>
            <a:custGeom>
              <a:avLst/>
              <a:gdLst>
                <a:gd name="T0" fmla="*/ 28 w 28"/>
                <a:gd name="T1" fmla="*/ 0 h 37"/>
                <a:gd name="T2" fmla="*/ 28 w 28"/>
                <a:gd name="T3" fmla="*/ 0 h 37"/>
                <a:gd name="T4" fmla="*/ 10 w 28"/>
                <a:gd name="T5" fmla="*/ 18 h 37"/>
                <a:gd name="T6" fmla="*/ 3 w 28"/>
                <a:gd name="T7" fmla="*/ 28 h 37"/>
                <a:gd name="T8" fmla="*/ 0 w 28"/>
                <a:gd name="T9" fmla="*/ 34 h 37"/>
                <a:gd name="T10" fmla="*/ 1 w 28"/>
                <a:gd name="T11" fmla="*/ 37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7">
                  <a:moveTo>
                    <a:pt x="28" y="0"/>
                  </a:moveTo>
                  <a:lnTo>
                    <a:pt x="28" y="0"/>
                  </a:lnTo>
                  <a:lnTo>
                    <a:pt x="10" y="18"/>
                  </a:lnTo>
                  <a:lnTo>
                    <a:pt x="3" y="28"/>
                  </a:lnTo>
                  <a:lnTo>
                    <a:pt x="0" y="34"/>
                  </a:lnTo>
                  <a:lnTo>
                    <a:pt x="1" y="3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9" name="Freeform 11642">
              <a:extLst>
                <a:ext uri="{FF2B5EF4-FFF2-40B4-BE49-F238E27FC236}">
                  <a16:creationId xmlns:a16="http://schemas.microsoft.com/office/drawing/2014/main" id="{095CB014-7172-4706-85AB-FF41ADCEA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560"/>
              <a:ext cx="72" cy="48"/>
            </a:xfrm>
            <a:custGeom>
              <a:avLst/>
              <a:gdLst>
                <a:gd name="T0" fmla="*/ 0 w 72"/>
                <a:gd name="T1" fmla="*/ 21 h 48"/>
                <a:gd name="T2" fmla="*/ 0 w 72"/>
                <a:gd name="T3" fmla="*/ 21 h 48"/>
                <a:gd name="T4" fmla="*/ 9 w 72"/>
                <a:gd name="T5" fmla="*/ 14 h 48"/>
                <a:gd name="T6" fmla="*/ 18 w 72"/>
                <a:gd name="T7" fmla="*/ 6 h 48"/>
                <a:gd name="T8" fmla="*/ 24 w 72"/>
                <a:gd name="T9" fmla="*/ 3 h 48"/>
                <a:gd name="T10" fmla="*/ 28 w 72"/>
                <a:gd name="T11" fmla="*/ 2 h 48"/>
                <a:gd name="T12" fmla="*/ 34 w 72"/>
                <a:gd name="T13" fmla="*/ 0 h 48"/>
                <a:gd name="T14" fmla="*/ 40 w 72"/>
                <a:gd name="T15" fmla="*/ 0 h 48"/>
                <a:gd name="T16" fmla="*/ 40 w 72"/>
                <a:gd name="T17" fmla="*/ 0 h 48"/>
                <a:gd name="T18" fmla="*/ 46 w 72"/>
                <a:gd name="T19" fmla="*/ 3 h 48"/>
                <a:gd name="T20" fmla="*/ 52 w 72"/>
                <a:gd name="T21" fmla="*/ 8 h 48"/>
                <a:gd name="T22" fmla="*/ 57 w 72"/>
                <a:gd name="T23" fmla="*/ 14 h 48"/>
                <a:gd name="T24" fmla="*/ 60 w 72"/>
                <a:gd name="T25" fmla="*/ 21 h 48"/>
                <a:gd name="T26" fmla="*/ 66 w 72"/>
                <a:gd name="T27" fmla="*/ 35 h 48"/>
                <a:gd name="T28" fmla="*/ 72 w 72"/>
                <a:gd name="T29" fmla="*/ 48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48">
                  <a:moveTo>
                    <a:pt x="0" y="21"/>
                  </a:moveTo>
                  <a:lnTo>
                    <a:pt x="0" y="21"/>
                  </a:lnTo>
                  <a:lnTo>
                    <a:pt x="9" y="14"/>
                  </a:lnTo>
                  <a:lnTo>
                    <a:pt x="18" y="6"/>
                  </a:lnTo>
                  <a:lnTo>
                    <a:pt x="24" y="3"/>
                  </a:lnTo>
                  <a:lnTo>
                    <a:pt x="28" y="2"/>
                  </a:lnTo>
                  <a:lnTo>
                    <a:pt x="34" y="0"/>
                  </a:lnTo>
                  <a:lnTo>
                    <a:pt x="40" y="0"/>
                  </a:lnTo>
                  <a:lnTo>
                    <a:pt x="46" y="3"/>
                  </a:lnTo>
                  <a:lnTo>
                    <a:pt x="52" y="8"/>
                  </a:lnTo>
                  <a:lnTo>
                    <a:pt x="57" y="14"/>
                  </a:lnTo>
                  <a:lnTo>
                    <a:pt x="60" y="21"/>
                  </a:lnTo>
                  <a:lnTo>
                    <a:pt x="66" y="35"/>
                  </a:lnTo>
                  <a:lnTo>
                    <a:pt x="72" y="4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0" name="Freeform 11643">
              <a:extLst>
                <a:ext uri="{FF2B5EF4-FFF2-40B4-BE49-F238E27FC236}">
                  <a16:creationId xmlns:a16="http://schemas.microsoft.com/office/drawing/2014/main" id="{A0EF85E4-5C38-48D0-85E3-7EA9D8B16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553"/>
              <a:ext cx="53" cy="25"/>
            </a:xfrm>
            <a:custGeom>
              <a:avLst/>
              <a:gdLst>
                <a:gd name="T0" fmla="*/ 0 w 53"/>
                <a:gd name="T1" fmla="*/ 25 h 25"/>
                <a:gd name="T2" fmla="*/ 0 w 53"/>
                <a:gd name="T3" fmla="*/ 25 h 25"/>
                <a:gd name="T4" fmla="*/ 5 w 53"/>
                <a:gd name="T5" fmla="*/ 21 h 25"/>
                <a:gd name="T6" fmla="*/ 11 w 53"/>
                <a:gd name="T7" fmla="*/ 16 h 25"/>
                <a:gd name="T8" fmla="*/ 24 w 53"/>
                <a:gd name="T9" fmla="*/ 9 h 25"/>
                <a:gd name="T10" fmla="*/ 38 w 53"/>
                <a:gd name="T11" fmla="*/ 3 h 25"/>
                <a:gd name="T12" fmla="*/ 53 w 53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5">
                  <a:moveTo>
                    <a:pt x="0" y="25"/>
                  </a:moveTo>
                  <a:lnTo>
                    <a:pt x="0" y="25"/>
                  </a:lnTo>
                  <a:lnTo>
                    <a:pt x="5" y="21"/>
                  </a:lnTo>
                  <a:lnTo>
                    <a:pt x="11" y="16"/>
                  </a:lnTo>
                  <a:lnTo>
                    <a:pt x="24" y="9"/>
                  </a:lnTo>
                  <a:lnTo>
                    <a:pt x="38" y="3"/>
                  </a:lnTo>
                  <a:lnTo>
                    <a:pt x="53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1" name="Freeform 11644">
              <a:extLst>
                <a:ext uri="{FF2B5EF4-FFF2-40B4-BE49-F238E27FC236}">
                  <a16:creationId xmlns:a16="http://schemas.microsoft.com/office/drawing/2014/main" id="{535625A9-3B61-4169-BBAA-5DE48B6F4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461"/>
              <a:ext cx="33" cy="95"/>
            </a:xfrm>
            <a:custGeom>
              <a:avLst/>
              <a:gdLst>
                <a:gd name="T0" fmla="*/ 33 w 33"/>
                <a:gd name="T1" fmla="*/ 0 h 95"/>
                <a:gd name="T2" fmla="*/ 33 w 33"/>
                <a:gd name="T3" fmla="*/ 0 h 95"/>
                <a:gd name="T4" fmla="*/ 22 w 33"/>
                <a:gd name="T5" fmla="*/ 11 h 95"/>
                <a:gd name="T6" fmla="*/ 12 w 33"/>
                <a:gd name="T7" fmla="*/ 20 h 95"/>
                <a:gd name="T8" fmla="*/ 7 w 33"/>
                <a:gd name="T9" fmla="*/ 26 h 95"/>
                <a:gd name="T10" fmla="*/ 4 w 33"/>
                <a:gd name="T11" fmla="*/ 32 h 95"/>
                <a:gd name="T12" fmla="*/ 1 w 33"/>
                <a:gd name="T13" fmla="*/ 38 h 95"/>
                <a:gd name="T14" fmla="*/ 0 w 33"/>
                <a:gd name="T15" fmla="*/ 45 h 95"/>
                <a:gd name="T16" fmla="*/ 0 w 33"/>
                <a:gd name="T17" fmla="*/ 45 h 95"/>
                <a:gd name="T18" fmla="*/ 1 w 33"/>
                <a:gd name="T19" fmla="*/ 59 h 95"/>
                <a:gd name="T20" fmla="*/ 3 w 33"/>
                <a:gd name="T21" fmla="*/ 71 h 95"/>
                <a:gd name="T22" fmla="*/ 4 w 33"/>
                <a:gd name="T23" fmla="*/ 83 h 95"/>
                <a:gd name="T24" fmla="*/ 6 w 33"/>
                <a:gd name="T25" fmla="*/ 95 h 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95">
                  <a:moveTo>
                    <a:pt x="33" y="0"/>
                  </a:moveTo>
                  <a:lnTo>
                    <a:pt x="33" y="0"/>
                  </a:lnTo>
                  <a:lnTo>
                    <a:pt x="22" y="11"/>
                  </a:lnTo>
                  <a:lnTo>
                    <a:pt x="12" y="20"/>
                  </a:lnTo>
                  <a:lnTo>
                    <a:pt x="7" y="26"/>
                  </a:lnTo>
                  <a:lnTo>
                    <a:pt x="4" y="32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1" y="59"/>
                  </a:lnTo>
                  <a:lnTo>
                    <a:pt x="3" y="71"/>
                  </a:lnTo>
                  <a:lnTo>
                    <a:pt x="4" y="83"/>
                  </a:lnTo>
                  <a:lnTo>
                    <a:pt x="6" y="9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2" name="Freeform 11645">
              <a:extLst>
                <a:ext uri="{FF2B5EF4-FFF2-40B4-BE49-F238E27FC236}">
                  <a16:creationId xmlns:a16="http://schemas.microsoft.com/office/drawing/2014/main" id="{D429FFFE-29AD-497F-A174-DD1F12827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532"/>
              <a:ext cx="61" cy="10"/>
            </a:xfrm>
            <a:custGeom>
              <a:avLst/>
              <a:gdLst>
                <a:gd name="T0" fmla="*/ 0 w 61"/>
                <a:gd name="T1" fmla="*/ 10 h 10"/>
                <a:gd name="T2" fmla="*/ 0 w 61"/>
                <a:gd name="T3" fmla="*/ 10 h 10"/>
                <a:gd name="T4" fmla="*/ 13 w 61"/>
                <a:gd name="T5" fmla="*/ 6 h 10"/>
                <a:gd name="T6" fmla="*/ 30 w 61"/>
                <a:gd name="T7" fmla="*/ 1 h 10"/>
                <a:gd name="T8" fmla="*/ 37 w 61"/>
                <a:gd name="T9" fmla="*/ 0 h 10"/>
                <a:gd name="T10" fmla="*/ 46 w 61"/>
                <a:gd name="T11" fmla="*/ 1 h 10"/>
                <a:gd name="T12" fmla="*/ 54 w 61"/>
                <a:gd name="T13" fmla="*/ 3 h 10"/>
                <a:gd name="T14" fmla="*/ 61 w 61"/>
                <a:gd name="T15" fmla="*/ 4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0">
                  <a:moveTo>
                    <a:pt x="0" y="10"/>
                  </a:moveTo>
                  <a:lnTo>
                    <a:pt x="0" y="10"/>
                  </a:lnTo>
                  <a:lnTo>
                    <a:pt x="13" y="6"/>
                  </a:lnTo>
                  <a:lnTo>
                    <a:pt x="30" y="1"/>
                  </a:lnTo>
                  <a:lnTo>
                    <a:pt x="37" y="0"/>
                  </a:lnTo>
                  <a:lnTo>
                    <a:pt x="46" y="1"/>
                  </a:lnTo>
                  <a:lnTo>
                    <a:pt x="54" y="3"/>
                  </a:lnTo>
                  <a:lnTo>
                    <a:pt x="61" y="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3" name="Freeform 11646">
              <a:extLst>
                <a:ext uri="{FF2B5EF4-FFF2-40B4-BE49-F238E27FC236}">
                  <a16:creationId xmlns:a16="http://schemas.microsoft.com/office/drawing/2014/main" id="{8FC36F34-3586-4973-AB5D-5D285BAEB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424"/>
              <a:ext cx="88" cy="39"/>
            </a:xfrm>
            <a:custGeom>
              <a:avLst/>
              <a:gdLst>
                <a:gd name="T0" fmla="*/ 0 w 88"/>
                <a:gd name="T1" fmla="*/ 0 h 39"/>
                <a:gd name="T2" fmla="*/ 0 w 88"/>
                <a:gd name="T3" fmla="*/ 0 h 39"/>
                <a:gd name="T4" fmla="*/ 7 w 88"/>
                <a:gd name="T5" fmla="*/ 9 h 39"/>
                <a:gd name="T6" fmla="*/ 13 w 88"/>
                <a:gd name="T7" fmla="*/ 18 h 39"/>
                <a:gd name="T8" fmla="*/ 13 w 88"/>
                <a:gd name="T9" fmla="*/ 18 h 39"/>
                <a:gd name="T10" fmla="*/ 15 w 88"/>
                <a:gd name="T11" fmla="*/ 22 h 39"/>
                <a:gd name="T12" fmla="*/ 16 w 88"/>
                <a:gd name="T13" fmla="*/ 25 h 39"/>
                <a:gd name="T14" fmla="*/ 19 w 88"/>
                <a:gd name="T15" fmla="*/ 27 h 39"/>
                <a:gd name="T16" fmla="*/ 24 w 88"/>
                <a:gd name="T17" fmla="*/ 27 h 39"/>
                <a:gd name="T18" fmla="*/ 24 w 88"/>
                <a:gd name="T19" fmla="*/ 27 h 39"/>
                <a:gd name="T20" fmla="*/ 40 w 88"/>
                <a:gd name="T21" fmla="*/ 27 h 39"/>
                <a:gd name="T22" fmla="*/ 58 w 88"/>
                <a:gd name="T23" fmla="*/ 28 h 39"/>
                <a:gd name="T24" fmla="*/ 66 w 88"/>
                <a:gd name="T25" fmla="*/ 30 h 39"/>
                <a:gd name="T26" fmla="*/ 75 w 88"/>
                <a:gd name="T27" fmla="*/ 31 h 39"/>
                <a:gd name="T28" fmla="*/ 82 w 88"/>
                <a:gd name="T29" fmla="*/ 34 h 39"/>
                <a:gd name="T30" fmla="*/ 88 w 88"/>
                <a:gd name="T31" fmla="*/ 39 h 3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39">
                  <a:moveTo>
                    <a:pt x="0" y="0"/>
                  </a:moveTo>
                  <a:lnTo>
                    <a:pt x="0" y="0"/>
                  </a:lnTo>
                  <a:lnTo>
                    <a:pt x="7" y="9"/>
                  </a:lnTo>
                  <a:lnTo>
                    <a:pt x="13" y="18"/>
                  </a:lnTo>
                  <a:lnTo>
                    <a:pt x="15" y="22"/>
                  </a:lnTo>
                  <a:lnTo>
                    <a:pt x="16" y="25"/>
                  </a:lnTo>
                  <a:lnTo>
                    <a:pt x="19" y="27"/>
                  </a:lnTo>
                  <a:lnTo>
                    <a:pt x="24" y="27"/>
                  </a:lnTo>
                  <a:lnTo>
                    <a:pt x="40" y="27"/>
                  </a:lnTo>
                  <a:lnTo>
                    <a:pt x="58" y="28"/>
                  </a:lnTo>
                  <a:lnTo>
                    <a:pt x="66" y="30"/>
                  </a:lnTo>
                  <a:lnTo>
                    <a:pt x="75" y="31"/>
                  </a:lnTo>
                  <a:lnTo>
                    <a:pt x="82" y="34"/>
                  </a:lnTo>
                  <a:lnTo>
                    <a:pt x="88" y="3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4" name="Freeform 11647">
              <a:extLst>
                <a:ext uri="{FF2B5EF4-FFF2-40B4-BE49-F238E27FC236}">
                  <a16:creationId xmlns:a16="http://schemas.microsoft.com/office/drawing/2014/main" id="{5BE11CB8-9CF9-4FEB-B792-0B3ED734A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427"/>
              <a:ext cx="2" cy="18"/>
            </a:xfrm>
            <a:custGeom>
              <a:avLst/>
              <a:gdLst>
                <a:gd name="T0" fmla="*/ 2 w 2"/>
                <a:gd name="T1" fmla="*/ 18 h 18"/>
                <a:gd name="T2" fmla="*/ 2 w 2"/>
                <a:gd name="T3" fmla="*/ 18 h 18"/>
                <a:gd name="T4" fmla="*/ 0 w 2"/>
                <a:gd name="T5" fmla="*/ 9 h 18"/>
                <a:gd name="T6" fmla="*/ 0 w 2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8">
                  <a:moveTo>
                    <a:pt x="2" y="18"/>
                  </a:moveTo>
                  <a:lnTo>
                    <a:pt x="2" y="18"/>
                  </a:lnTo>
                  <a:lnTo>
                    <a:pt x="0" y="9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5" name="Freeform 11648">
              <a:extLst>
                <a:ext uri="{FF2B5EF4-FFF2-40B4-BE49-F238E27FC236}">
                  <a16:creationId xmlns:a16="http://schemas.microsoft.com/office/drawing/2014/main" id="{C4F6F1D9-667E-4358-8731-963639962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424"/>
              <a:ext cx="43" cy="21"/>
            </a:xfrm>
            <a:custGeom>
              <a:avLst/>
              <a:gdLst>
                <a:gd name="T0" fmla="*/ 0 w 43"/>
                <a:gd name="T1" fmla="*/ 21 h 21"/>
                <a:gd name="T2" fmla="*/ 0 w 43"/>
                <a:gd name="T3" fmla="*/ 21 h 21"/>
                <a:gd name="T4" fmla="*/ 12 w 43"/>
                <a:gd name="T5" fmla="*/ 19 h 21"/>
                <a:gd name="T6" fmla="*/ 24 w 43"/>
                <a:gd name="T7" fmla="*/ 16 h 21"/>
                <a:gd name="T8" fmla="*/ 30 w 43"/>
                <a:gd name="T9" fmla="*/ 13 h 21"/>
                <a:gd name="T10" fmla="*/ 34 w 43"/>
                <a:gd name="T11" fmla="*/ 10 h 21"/>
                <a:gd name="T12" fmla="*/ 39 w 43"/>
                <a:gd name="T13" fmla="*/ 6 h 21"/>
                <a:gd name="T14" fmla="*/ 43 w 43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1">
                  <a:moveTo>
                    <a:pt x="0" y="21"/>
                  </a:moveTo>
                  <a:lnTo>
                    <a:pt x="0" y="21"/>
                  </a:lnTo>
                  <a:lnTo>
                    <a:pt x="12" y="19"/>
                  </a:lnTo>
                  <a:lnTo>
                    <a:pt x="24" y="16"/>
                  </a:lnTo>
                  <a:lnTo>
                    <a:pt x="30" y="13"/>
                  </a:lnTo>
                  <a:lnTo>
                    <a:pt x="34" y="10"/>
                  </a:lnTo>
                  <a:lnTo>
                    <a:pt x="39" y="6"/>
                  </a:lnTo>
                  <a:lnTo>
                    <a:pt x="43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6" name="Freeform 11649">
              <a:extLst>
                <a:ext uri="{FF2B5EF4-FFF2-40B4-BE49-F238E27FC236}">
                  <a16:creationId xmlns:a16="http://schemas.microsoft.com/office/drawing/2014/main" id="{0EDD1459-7E66-41CA-A487-381A614BC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512"/>
              <a:ext cx="14" cy="17"/>
            </a:xfrm>
            <a:custGeom>
              <a:avLst/>
              <a:gdLst>
                <a:gd name="T0" fmla="*/ 14 w 14"/>
                <a:gd name="T1" fmla="*/ 0 h 17"/>
                <a:gd name="T2" fmla="*/ 14 w 14"/>
                <a:gd name="T3" fmla="*/ 0 h 17"/>
                <a:gd name="T4" fmla="*/ 8 w 14"/>
                <a:gd name="T5" fmla="*/ 9 h 17"/>
                <a:gd name="T6" fmla="*/ 0 w 14"/>
                <a:gd name="T7" fmla="*/ 1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14" y="0"/>
                  </a:moveTo>
                  <a:lnTo>
                    <a:pt x="14" y="0"/>
                  </a:lnTo>
                  <a:lnTo>
                    <a:pt x="8" y="9"/>
                  </a:lnTo>
                  <a:lnTo>
                    <a:pt x="0" y="1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7" name="Freeform 11650">
              <a:extLst>
                <a:ext uri="{FF2B5EF4-FFF2-40B4-BE49-F238E27FC236}">
                  <a16:creationId xmlns:a16="http://schemas.microsoft.com/office/drawing/2014/main" id="{60BB5F11-34D0-424A-94D2-45498F683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487"/>
              <a:ext cx="60" cy="12"/>
            </a:xfrm>
            <a:custGeom>
              <a:avLst/>
              <a:gdLst>
                <a:gd name="T0" fmla="*/ 0 w 60"/>
                <a:gd name="T1" fmla="*/ 3 h 12"/>
                <a:gd name="T2" fmla="*/ 0 w 60"/>
                <a:gd name="T3" fmla="*/ 3 h 12"/>
                <a:gd name="T4" fmla="*/ 6 w 60"/>
                <a:gd name="T5" fmla="*/ 1 h 12"/>
                <a:gd name="T6" fmla="*/ 14 w 60"/>
                <a:gd name="T7" fmla="*/ 0 h 12"/>
                <a:gd name="T8" fmla="*/ 21 w 60"/>
                <a:gd name="T9" fmla="*/ 0 h 12"/>
                <a:gd name="T10" fmla="*/ 30 w 60"/>
                <a:gd name="T11" fmla="*/ 1 h 12"/>
                <a:gd name="T12" fmla="*/ 45 w 60"/>
                <a:gd name="T13" fmla="*/ 7 h 12"/>
                <a:gd name="T14" fmla="*/ 60 w 60"/>
                <a:gd name="T15" fmla="*/ 12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2">
                  <a:moveTo>
                    <a:pt x="0" y="3"/>
                  </a:moveTo>
                  <a:lnTo>
                    <a:pt x="0" y="3"/>
                  </a:lnTo>
                  <a:lnTo>
                    <a:pt x="6" y="1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30" y="1"/>
                  </a:lnTo>
                  <a:lnTo>
                    <a:pt x="45" y="7"/>
                  </a:lnTo>
                  <a:lnTo>
                    <a:pt x="60" y="1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8" name="Freeform 11651">
              <a:extLst>
                <a:ext uri="{FF2B5EF4-FFF2-40B4-BE49-F238E27FC236}">
                  <a16:creationId xmlns:a16="http://schemas.microsoft.com/office/drawing/2014/main" id="{C39E3CFD-9870-4469-9AA0-B6470C83D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425"/>
              <a:ext cx="27" cy="63"/>
            </a:xfrm>
            <a:custGeom>
              <a:avLst/>
              <a:gdLst>
                <a:gd name="T0" fmla="*/ 0 w 27"/>
                <a:gd name="T1" fmla="*/ 63 h 63"/>
                <a:gd name="T2" fmla="*/ 0 w 27"/>
                <a:gd name="T3" fmla="*/ 63 h 63"/>
                <a:gd name="T4" fmla="*/ 8 w 27"/>
                <a:gd name="T5" fmla="*/ 59 h 63"/>
                <a:gd name="T6" fmla="*/ 12 w 27"/>
                <a:gd name="T7" fmla="*/ 53 h 63"/>
                <a:gd name="T8" fmla="*/ 17 w 27"/>
                <a:gd name="T9" fmla="*/ 44 h 63"/>
                <a:gd name="T10" fmla="*/ 21 w 27"/>
                <a:gd name="T11" fmla="*/ 36 h 63"/>
                <a:gd name="T12" fmla="*/ 26 w 27"/>
                <a:gd name="T13" fmla="*/ 18 h 63"/>
                <a:gd name="T14" fmla="*/ 27 w 27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63">
                  <a:moveTo>
                    <a:pt x="0" y="63"/>
                  </a:moveTo>
                  <a:lnTo>
                    <a:pt x="0" y="63"/>
                  </a:lnTo>
                  <a:lnTo>
                    <a:pt x="8" y="59"/>
                  </a:lnTo>
                  <a:lnTo>
                    <a:pt x="12" y="53"/>
                  </a:lnTo>
                  <a:lnTo>
                    <a:pt x="17" y="44"/>
                  </a:lnTo>
                  <a:lnTo>
                    <a:pt x="21" y="36"/>
                  </a:lnTo>
                  <a:lnTo>
                    <a:pt x="26" y="18"/>
                  </a:lnTo>
                  <a:lnTo>
                    <a:pt x="27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9" name="Freeform 11652">
              <a:extLst>
                <a:ext uri="{FF2B5EF4-FFF2-40B4-BE49-F238E27FC236}">
                  <a16:creationId xmlns:a16="http://schemas.microsoft.com/office/drawing/2014/main" id="{71C8DA58-3A90-4899-BF60-69E2C1070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385"/>
              <a:ext cx="57" cy="22"/>
            </a:xfrm>
            <a:custGeom>
              <a:avLst/>
              <a:gdLst>
                <a:gd name="T0" fmla="*/ 0 w 57"/>
                <a:gd name="T1" fmla="*/ 0 h 22"/>
                <a:gd name="T2" fmla="*/ 0 w 57"/>
                <a:gd name="T3" fmla="*/ 0 h 22"/>
                <a:gd name="T4" fmla="*/ 5 w 57"/>
                <a:gd name="T5" fmla="*/ 4 h 22"/>
                <a:gd name="T6" fmla="*/ 9 w 57"/>
                <a:gd name="T7" fmla="*/ 7 h 22"/>
                <a:gd name="T8" fmla="*/ 20 w 57"/>
                <a:gd name="T9" fmla="*/ 12 h 22"/>
                <a:gd name="T10" fmla="*/ 20 w 57"/>
                <a:gd name="T11" fmla="*/ 12 h 22"/>
                <a:gd name="T12" fmla="*/ 30 w 57"/>
                <a:gd name="T13" fmla="*/ 18 h 22"/>
                <a:gd name="T14" fmla="*/ 35 w 57"/>
                <a:gd name="T15" fmla="*/ 21 h 22"/>
                <a:gd name="T16" fmla="*/ 39 w 57"/>
                <a:gd name="T17" fmla="*/ 22 h 22"/>
                <a:gd name="T18" fmla="*/ 39 w 57"/>
                <a:gd name="T19" fmla="*/ 22 h 22"/>
                <a:gd name="T20" fmla="*/ 45 w 57"/>
                <a:gd name="T21" fmla="*/ 21 h 22"/>
                <a:gd name="T22" fmla="*/ 50 w 57"/>
                <a:gd name="T23" fmla="*/ 19 h 22"/>
                <a:gd name="T24" fmla="*/ 57 w 57"/>
                <a:gd name="T25" fmla="*/ 12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22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9" y="7"/>
                  </a:lnTo>
                  <a:lnTo>
                    <a:pt x="20" y="12"/>
                  </a:lnTo>
                  <a:lnTo>
                    <a:pt x="30" y="18"/>
                  </a:lnTo>
                  <a:lnTo>
                    <a:pt x="35" y="21"/>
                  </a:lnTo>
                  <a:lnTo>
                    <a:pt x="39" y="22"/>
                  </a:lnTo>
                  <a:lnTo>
                    <a:pt x="45" y="21"/>
                  </a:lnTo>
                  <a:lnTo>
                    <a:pt x="50" y="19"/>
                  </a:lnTo>
                  <a:lnTo>
                    <a:pt x="57" y="1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30" name="Freeform 11653">
              <a:extLst>
                <a:ext uri="{FF2B5EF4-FFF2-40B4-BE49-F238E27FC236}">
                  <a16:creationId xmlns:a16="http://schemas.microsoft.com/office/drawing/2014/main" id="{55B19E2D-AC40-4F45-8C44-6DA73F5EE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373"/>
              <a:ext cx="1748" cy="286"/>
            </a:xfrm>
            <a:custGeom>
              <a:avLst/>
              <a:gdLst>
                <a:gd name="T0" fmla="*/ 1736 w 1748"/>
                <a:gd name="T1" fmla="*/ 277 h 286"/>
                <a:gd name="T2" fmla="*/ 1679 w 1748"/>
                <a:gd name="T3" fmla="*/ 255 h 286"/>
                <a:gd name="T4" fmla="*/ 1660 w 1748"/>
                <a:gd name="T5" fmla="*/ 238 h 286"/>
                <a:gd name="T6" fmla="*/ 1646 w 1748"/>
                <a:gd name="T7" fmla="*/ 199 h 286"/>
                <a:gd name="T8" fmla="*/ 1649 w 1748"/>
                <a:gd name="T9" fmla="*/ 118 h 286"/>
                <a:gd name="T10" fmla="*/ 1651 w 1748"/>
                <a:gd name="T11" fmla="*/ 69 h 286"/>
                <a:gd name="T12" fmla="*/ 1643 w 1748"/>
                <a:gd name="T13" fmla="*/ 57 h 286"/>
                <a:gd name="T14" fmla="*/ 1624 w 1748"/>
                <a:gd name="T15" fmla="*/ 49 h 286"/>
                <a:gd name="T16" fmla="*/ 1582 w 1748"/>
                <a:gd name="T17" fmla="*/ 51 h 286"/>
                <a:gd name="T18" fmla="*/ 1528 w 1748"/>
                <a:gd name="T19" fmla="*/ 58 h 286"/>
                <a:gd name="T20" fmla="*/ 1490 w 1748"/>
                <a:gd name="T21" fmla="*/ 51 h 286"/>
                <a:gd name="T22" fmla="*/ 1402 w 1748"/>
                <a:gd name="T23" fmla="*/ 9 h 286"/>
                <a:gd name="T24" fmla="*/ 1373 w 1748"/>
                <a:gd name="T25" fmla="*/ 0 h 286"/>
                <a:gd name="T26" fmla="*/ 1364 w 1748"/>
                <a:gd name="T27" fmla="*/ 4 h 286"/>
                <a:gd name="T28" fmla="*/ 1351 w 1748"/>
                <a:gd name="T29" fmla="*/ 31 h 286"/>
                <a:gd name="T30" fmla="*/ 1331 w 1748"/>
                <a:gd name="T31" fmla="*/ 75 h 286"/>
                <a:gd name="T32" fmla="*/ 1312 w 1748"/>
                <a:gd name="T33" fmla="*/ 94 h 286"/>
                <a:gd name="T34" fmla="*/ 1292 w 1748"/>
                <a:gd name="T35" fmla="*/ 99 h 286"/>
                <a:gd name="T36" fmla="*/ 1210 w 1748"/>
                <a:gd name="T37" fmla="*/ 84 h 286"/>
                <a:gd name="T38" fmla="*/ 1158 w 1748"/>
                <a:gd name="T39" fmla="*/ 76 h 286"/>
                <a:gd name="T40" fmla="*/ 1122 w 1748"/>
                <a:gd name="T41" fmla="*/ 81 h 286"/>
                <a:gd name="T42" fmla="*/ 1096 w 1748"/>
                <a:gd name="T43" fmla="*/ 85 h 286"/>
                <a:gd name="T44" fmla="*/ 1032 w 1748"/>
                <a:gd name="T45" fmla="*/ 79 h 286"/>
                <a:gd name="T46" fmla="*/ 976 w 1748"/>
                <a:gd name="T47" fmla="*/ 70 h 286"/>
                <a:gd name="T48" fmla="*/ 960 w 1748"/>
                <a:gd name="T49" fmla="*/ 72 h 286"/>
                <a:gd name="T50" fmla="*/ 940 w 1748"/>
                <a:gd name="T51" fmla="*/ 82 h 286"/>
                <a:gd name="T52" fmla="*/ 925 w 1748"/>
                <a:gd name="T53" fmla="*/ 112 h 286"/>
                <a:gd name="T54" fmla="*/ 910 w 1748"/>
                <a:gd name="T55" fmla="*/ 144 h 286"/>
                <a:gd name="T56" fmla="*/ 891 w 1748"/>
                <a:gd name="T57" fmla="*/ 156 h 286"/>
                <a:gd name="T58" fmla="*/ 861 w 1748"/>
                <a:gd name="T59" fmla="*/ 159 h 286"/>
                <a:gd name="T60" fmla="*/ 793 w 1748"/>
                <a:gd name="T61" fmla="*/ 156 h 286"/>
                <a:gd name="T62" fmla="*/ 735 w 1748"/>
                <a:gd name="T63" fmla="*/ 165 h 286"/>
                <a:gd name="T64" fmla="*/ 685 w 1748"/>
                <a:gd name="T65" fmla="*/ 171 h 286"/>
                <a:gd name="T66" fmla="*/ 622 w 1748"/>
                <a:gd name="T67" fmla="*/ 165 h 286"/>
                <a:gd name="T68" fmla="*/ 560 w 1748"/>
                <a:gd name="T69" fmla="*/ 145 h 286"/>
                <a:gd name="T70" fmla="*/ 498 w 1748"/>
                <a:gd name="T71" fmla="*/ 136 h 286"/>
                <a:gd name="T72" fmla="*/ 390 w 1748"/>
                <a:gd name="T73" fmla="*/ 123 h 286"/>
                <a:gd name="T74" fmla="*/ 345 w 1748"/>
                <a:gd name="T75" fmla="*/ 117 h 286"/>
                <a:gd name="T76" fmla="*/ 278 w 1748"/>
                <a:gd name="T77" fmla="*/ 121 h 286"/>
                <a:gd name="T78" fmla="*/ 219 w 1748"/>
                <a:gd name="T79" fmla="*/ 123 h 286"/>
                <a:gd name="T80" fmla="*/ 138 w 1748"/>
                <a:gd name="T81" fmla="*/ 130 h 286"/>
                <a:gd name="T82" fmla="*/ 117 w 1748"/>
                <a:gd name="T83" fmla="*/ 142 h 286"/>
                <a:gd name="T84" fmla="*/ 95 w 1748"/>
                <a:gd name="T85" fmla="*/ 172 h 286"/>
                <a:gd name="T86" fmla="*/ 80 w 1748"/>
                <a:gd name="T87" fmla="*/ 205 h 286"/>
                <a:gd name="T88" fmla="*/ 53 w 1748"/>
                <a:gd name="T89" fmla="*/ 244 h 286"/>
                <a:gd name="T90" fmla="*/ 3 w 1748"/>
                <a:gd name="T91" fmla="*/ 285 h 2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748" h="286">
                  <a:moveTo>
                    <a:pt x="1748" y="280"/>
                  </a:moveTo>
                  <a:lnTo>
                    <a:pt x="1748" y="280"/>
                  </a:lnTo>
                  <a:lnTo>
                    <a:pt x="1736" y="277"/>
                  </a:lnTo>
                  <a:lnTo>
                    <a:pt x="1723" y="273"/>
                  </a:lnTo>
                  <a:lnTo>
                    <a:pt x="1679" y="255"/>
                  </a:lnTo>
                  <a:lnTo>
                    <a:pt x="1673" y="252"/>
                  </a:lnTo>
                  <a:lnTo>
                    <a:pt x="1667" y="247"/>
                  </a:lnTo>
                  <a:lnTo>
                    <a:pt x="1660" y="238"/>
                  </a:lnTo>
                  <a:lnTo>
                    <a:pt x="1652" y="226"/>
                  </a:lnTo>
                  <a:lnTo>
                    <a:pt x="1649" y="213"/>
                  </a:lnTo>
                  <a:lnTo>
                    <a:pt x="1646" y="199"/>
                  </a:lnTo>
                  <a:lnTo>
                    <a:pt x="1645" y="183"/>
                  </a:lnTo>
                  <a:lnTo>
                    <a:pt x="1646" y="150"/>
                  </a:lnTo>
                  <a:lnTo>
                    <a:pt x="1649" y="118"/>
                  </a:lnTo>
                  <a:lnTo>
                    <a:pt x="1652" y="90"/>
                  </a:lnTo>
                  <a:lnTo>
                    <a:pt x="1652" y="78"/>
                  </a:lnTo>
                  <a:lnTo>
                    <a:pt x="1651" y="69"/>
                  </a:lnTo>
                  <a:lnTo>
                    <a:pt x="1648" y="61"/>
                  </a:lnTo>
                  <a:lnTo>
                    <a:pt x="1646" y="58"/>
                  </a:lnTo>
                  <a:lnTo>
                    <a:pt x="1643" y="57"/>
                  </a:lnTo>
                  <a:lnTo>
                    <a:pt x="1633" y="52"/>
                  </a:lnTo>
                  <a:lnTo>
                    <a:pt x="1624" y="49"/>
                  </a:lnTo>
                  <a:lnTo>
                    <a:pt x="1616" y="48"/>
                  </a:lnTo>
                  <a:lnTo>
                    <a:pt x="1607" y="48"/>
                  </a:lnTo>
                  <a:lnTo>
                    <a:pt x="1582" y="51"/>
                  </a:lnTo>
                  <a:lnTo>
                    <a:pt x="1541" y="57"/>
                  </a:lnTo>
                  <a:lnTo>
                    <a:pt x="1528" y="58"/>
                  </a:lnTo>
                  <a:lnTo>
                    <a:pt x="1516" y="57"/>
                  </a:lnTo>
                  <a:lnTo>
                    <a:pt x="1502" y="55"/>
                  </a:lnTo>
                  <a:lnTo>
                    <a:pt x="1490" y="51"/>
                  </a:lnTo>
                  <a:lnTo>
                    <a:pt x="1466" y="42"/>
                  </a:lnTo>
                  <a:lnTo>
                    <a:pt x="1442" y="30"/>
                  </a:lnTo>
                  <a:lnTo>
                    <a:pt x="1402" y="9"/>
                  </a:lnTo>
                  <a:lnTo>
                    <a:pt x="1387" y="1"/>
                  </a:lnTo>
                  <a:lnTo>
                    <a:pt x="1379" y="0"/>
                  </a:lnTo>
                  <a:lnTo>
                    <a:pt x="1373" y="0"/>
                  </a:lnTo>
                  <a:lnTo>
                    <a:pt x="1369" y="1"/>
                  </a:lnTo>
                  <a:lnTo>
                    <a:pt x="1364" y="4"/>
                  </a:lnTo>
                  <a:lnTo>
                    <a:pt x="1360" y="10"/>
                  </a:lnTo>
                  <a:lnTo>
                    <a:pt x="1357" y="16"/>
                  </a:lnTo>
                  <a:lnTo>
                    <a:pt x="1351" y="31"/>
                  </a:lnTo>
                  <a:lnTo>
                    <a:pt x="1345" y="49"/>
                  </a:lnTo>
                  <a:lnTo>
                    <a:pt x="1336" y="67"/>
                  </a:lnTo>
                  <a:lnTo>
                    <a:pt x="1331" y="75"/>
                  </a:lnTo>
                  <a:lnTo>
                    <a:pt x="1327" y="82"/>
                  </a:lnTo>
                  <a:lnTo>
                    <a:pt x="1319" y="88"/>
                  </a:lnTo>
                  <a:lnTo>
                    <a:pt x="1312" y="94"/>
                  </a:lnTo>
                  <a:lnTo>
                    <a:pt x="1303" y="97"/>
                  </a:lnTo>
                  <a:lnTo>
                    <a:pt x="1292" y="99"/>
                  </a:lnTo>
                  <a:lnTo>
                    <a:pt x="1271" y="99"/>
                  </a:lnTo>
                  <a:lnTo>
                    <a:pt x="1250" y="94"/>
                  </a:lnTo>
                  <a:lnTo>
                    <a:pt x="1210" y="84"/>
                  </a:lnTo>
                  <a:lnTo>
                    <a:pt x="1190" y="79"/>
                  </a:lnTo>
                  <a:lnTo>
                    <a:pt x="1169" y="76"/>
                  </a:lnTo>
                  <a:lnTo>
                    <a:pt x="1158" y="76"/>
                  </a:lnTo>
                  <a:lnTo>
                    <a:pt x="1146" y="76"/>
                  </a:lnTo>
                  <a:lnTo>
                    <a:pt x="1134" y="78"/>
                  </a:lnTo>
                  <a:lnTo>
                    <a:pt x="1122" y="81"/>
                  </a:lnTo>
                  <a:lnTo>
                    <a:pt x="1110" y="84"/>
                  </a:lnTo>
                  <a:lnTo>
                    <a:pt x="1096" y="85"/>
                  </a:lnTo>
                  <a:lnTo>
                    <a:pt x="1074" y="85"/>
                  </a:lnTo>
                  <a:lnTo>
                    <a:pt x="1053" y="84"/>
                  </a:lnTo>
                  <a:lnTo>
                    <a:pt x="1032" y="79"/>
                  </a:lnTo>
                  <a:lnTo>
                    <a:pt x="1012" y="75"/>
                  </a:lnTo>
                  <a:lnTo>
                    <a:pt x="994" y="72"/>
                  </a:lnTo>
                  <a:lnTo>
                    <a:pt x="976" y="70"/>
                  </a:lnTo>
                  <a:lnTo>
                    <a:pt x="969" y="70"/>
                  </a:lnTo>
                  <a:lnTo>
                    <a:pt x="960" y="72"/>
                  </a:lnTo>
                  <a:lnTo>
                    <a:pt x="952" y="75"/>
                  </a:lnTo>
                  <a:lnTo>
                    <a:pt x="946" y="78"/>
                  </a:lnTo>
                  <a:lnTo>
                    <a:pt x="940" y="82"/>
                  </a:lnTo>
                  <a:lnTo>
                    <a:pt x="936" y="87"/>
                  </a:lnTo>
                  <a:lnTo>
                    <a:pt x="930" y="99"/>
                  </a:lnTo>
                  <a:lnTo>
                    <a:pt x="925" y="112"/>
                  </a:lnTo>
                  <a:lnTo>
                    <a:pt x="921" y="126"/>
                  </a:lnTo>
                  <a:lnTo>
                    <a:pt x="915" y="139"/>
                  </a:lnTo>
                  <a:lnTo>
                    <a:pt x="910" y="144"/>
                  </a:lnTo>
                  <a:lnTo>
                    <a:pt x="904" y="150"/>
                  </a:lnTo>
                  <a:lnTo>
                    <a:pt x="898" y="153"/>
                  </a:lnTo>
                  <a:lnTo>
                    <a:pt x="891" y="156"/>
                  </a:lnTo>
                  <a:lnTo>
                    <a:pt x="876" y="159"/>
                  </a:lnTo>
                  <a:lnTo>
                    <a:pt x="861" y="159"/>
                  </a:lnTo>
                  <a:lnTo>
                    <a:pt x="832" y="157"/>
                  </a:lnTo>
                  <a:lnTo>
                    <a:pt x="816" y="156"/>
                  </a:lnTo>
                  <a:lnTo>
                    <a:pt x="793" y="156"/>
                  </a:lnTo>
                  <a:lnTo>
                    <a:pt x="768" y="159"/>
                  </a:lnTo>
                  <a:lnTo>
                    <a:pt x="735" y="165"/>
                  </a:lnTo>
                  <a:lnTo>
                    <a:pt x="717" y="168"/>
                  </a:lnTo>
                  <a:lnTo>
                    <a:pt x="700" y="171"/>
                  </a:lnTo>
                  <a:lnTo>
                    <a:pt x="685" y="171"/>
                  </a:lnTo>
                  <a:lnTo>
                    <a:pt x="672" y="171"/>
                  </a:lnTo>
                  <a:lnTo>
                    <a:pt x="646" y="169"/>
                  </a:lnTo>
                  <a:lnTo>
                    <a:pt x="622" y="165"/>
                  </a:lnTo>
                  <a:lnTo>
                    <a:pt x="601" y="159"/>
                  </a:lnTo>
                  <a:lnTo>
                    <a:pt x="581" y="151"/>
                  </a:lnTo>
                  <a:lnTo>
                    <a:pt x="560" y="145"/>
                  </a:lnTo>
                  <a:lnTo>
                    <a:pt x="537" y="141"/>
                  </a:lnTo>
                  <a:lnTo>
                    <a:pt x="498" y="136"/>
                  </a:lnTo>
                  <a:lnTo>
                    <a:pt x="470" y="133"/>
                  </a:lnTo>
                  <a:lnTo>
                    <a:pt x="437" y="130"/>
                  </a:lnTo>
                  <a:lnTo>
                    <a:pt x="390" y="123"/>
                  </a:lnTo>
                  <a:lnTo>
                    <a:pt x="365" y="118"/>
                  </a:lnTo>
                  <a:lnTo>
                    <a:pt x="345" y="117"/>
                  </a:lnTo>
                  <a:lnTo>
                    <a:pt x="329" y="117"/>
                  </a:lnTo>
                  <a:lnTo>
                    <a:pt x="314" y="117"/>
                  </a:lnTo>
                  <a:lnTo>
                    <a:pt x="278" y="121"/>
                  </a:lnTo>
                  <a:lnTo>
                    <a:pt x="252" y="123"/>
                  </a:lnTo>
                  <a:lnTo>
                    <a:pt x="219" y="123"/>
                  </a:lnTo>
                  <a:lnTo>
                    <a:pt x="185" y="124"/>
                  </a:lnTo>
                  <a:lnTo>
                    <a:pt x="159" y="126"/>
                  </a:lnTo>
                  <a:lnTo>
                    <a:pt x="138" y="130"/>
                  </a:lnTo>
                  <a:lnTo>
                    <a:pt x="129" y="135"/>
                  </a:lnTo>
                  <a:lnTo>
                    <a:pt x="123" y="138"/>
                  </a:lnTo>
                  <a:lnTo>
                    <a:pt x="117" y="142"/>
                  </a:lnTo>
                  <a:lnTo>
                    <a:pt x="111" y="147"/>
                  </a:lnTo>
                  <a:lnTo>
                    <a:pt x="102" y="159"/>
                  </a:lnTo>
                  <a:lnTo>
                    <a:pt x="95" y="172"/>
                  </a:lnTo>
                  <a:lnTo>
                    <a:pt x="87" y="189"/>
                  </a:lnTo>
                  <a:lnTo>
                    <a:pt x="80" y="205"/>
                  </a:lnTo>
                  <a:lnTo>
                    <a:pt x="71" y="220"/>
                  </a:lnTo>
                  <a:lnTo>
                    <a:pt x="62" y="234"/>
                  </a:lnTo>
                  <a:lnTo>
                    <a:pt x="53" y="244"/>
                  </a:lnTo>
                  <a:lnTo>
                    <a:pt x="41" y="255"/>
                  </a:lnTo>
                  <a:lnTo>
                    <a:pt x="30" y="265"/>
                  </a:lnTo>
                  <a:lnTo>
                    <a:pt x="3" y="285"/>
                  </a:lnTo>
                  <a:lnTo>
                    <a:pt x="0" y="286"/>
                  </a:lnTo>
                </a:path>
              </a:pathLst>
            </a:custGeom>
            <a:noFill/>
            <a:ln w="63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6" name="Group 13374">
            <a:extLst>
              <a:ext uri="{FF2B5EF4-FFF2-40B4-BE49-F238E27FC236}">
                <a16:creationId xmlns:a16="http://schemas.microsoft.com/office/drawing/2014/main" id="{AF1B3B17-FB9F-4720-A7A4-9E8C30F3165B}"/>
              </a:ext>
            </a:extLst>
          </p:cNvPr>
          <p:cNvGrpSpPr>
            <a:grpSpLocks/>
          </p:cNvGrpSpPr>
          <p:nvPr/>
        </p:nvGrpSpPr>
        <p:grpSpPr bwMode="auto">
          <a:xfrm>
            <a:off x="2670175" y="4110038"/>
            <a:ext cx="2776538" cy="895350"/>
            <a:chOff x="842" y="2802"/>
            <a:chExt cx="1749" cy="564"/>
          </a:xfrm>
        </p:grpSpPr>
        <p:grpSp>
          <p:nvGrpSpPr>
            <p:cNvPr id="28535" name="Group 11855">
              <a:extLst>
                <a:ext uri="{FF2B5EF4-FFF2-40B4-BE49-F238E27FC236}">
                  <a16:creationId xmlns:a16="http://schemas.microsoft.com/office/drawing/2014/main" id="{F96F27D0-6A89-49BC-88AD-67BC7D99D6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" y="2802"/>
              <a:ext cx="1749" cy="560"/>
              <a:chOff x="842" y="2802"/>
              <a:chExt cx="1749" cy="560"/>
            </a:xfrm>
          </p:grpSpPr>
          <p:sp>
            <p:nvSpPr>
              <p:cNvPr id="56678" name="Freeform 11655">
                <a:extLst>
                  <a:ext uri="{FF2B5EF4-FFF2-40B4-BE49-F238E27FC236}">
                    <a16:creationId xmlns:a16="http://schemas.microsoft.com/office/drawing/2014/main" id="{A1F09313-9123-40BC-B1D8-6B05D3A57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802"/>
                <a:ext cx="1749" cy="560"/>
              </a:xfrm>
              <a:custGeom>
                <a:avLst/>
                <a:gdLst>
                  <a:gd name="T0" fmla="*/ 1554 w 1749"/>
                  <a:gd name="T1" fmla="*/ 74 h 560"/>
                  <a:gd name="T2" fmla="*/ 1395 w 1749"/>
                  <a:gd name="T3" fmla="*/ 57 h 560"/>
                  <a:gd name="T4" fmla="*/ 1320 w 1749"/>
                  <a:gd name="T5" fmla="*/ 59 h 560"/>
                  <a:gd name="T6" fmla="*/ 1264 w 1749"/>
                  <a:gd name="T7" fmla="*/ 56 h 560"/>
                  <a:gd name="T8" fmla="*/ 1165 w 1749"/>
                  <a:gd name="T9" fmla="*/ 32 h 560"/>
                  <a:gd name="T10" fmla="*/ 1071 w 1749"/>
                  <a:gd name="T11" fmla="*/ 6 h 560"/>
                  <a:gd name="T12" fmla="*/ 1023 w 1749"/>
                  <a:gd name="T13" fmla="*/ 2 h 560"/>
                  <a:gd name="T14" fmla="*/ 997 w 1749"/>
                  <a:gd name="T15" fmla="*/ 6 h 560"/>
                  <a:gd name="T16" fmla="*/ 964 w 1749"/>
                  <a:gd name="T17" fmla="*/ 21 h 560"/>
                  <a:gd name="T18" fmla="*/ 934 w 1749"/>
                  <a:gd name="T19" fmla="*/ 41 h 560"/>
                  <a:gd name="T20" fmla="*/ 909 w 1749"/>
                  <a:gd name="T21" fmla="*/ 47 h 560"/>
                  <a:gd name="T22" fmla="*/ 883 w 1749"/>
                  <a:gd name="T23" fmla="*/ 45 h 560"/>
                  <a:gd name="T24" fmla="*/ 849 w 1749"/>
                  <a:gd name="T25" fmla="*/ 36 h 560"/>
                  <a:gd name="T26" fmla="*/ 816 w 1749"/>
                  <a:gd name="T27" fmla="*/ 17 h 560"/>
                  <a:gd name="T28" fmla="*/ 795 w 1749"/>
                  <a:gd name="T29" fmla="*/ 2 h 560"/>
                  <a:gd name="T30" fmla="*/ 777 w 1749"/>
                  <a:gd name="T31" fmla="*/ 2 h 560"/>
                  <a:gd name="T32" fmla="*/ 765 w 1749"/>
                  <a:gd name="T33" fmla="*/ 6 h 560"/>
                  <a:gd name="T34" fmla="*/ 753 w 1749"/>
                  <a:gd name="T35" fmla="*/ 23 h 560"/>
                  <a:gd name="T36" fmla="*/ 738 w 1749"/>
                  <a:gd name="T37" fmla="*/ 51 h 560"/>
                  <a:gd name="T38" fmla="*/ 715 w 1749"/>
                  <a:gd name="T39" fmla="*/ 66 h 560"/>
                  <a:gd name="T40" fmla="*/ 690 w 1749"/>
                  <a:gd name="T41" fmla="*/ 77 h 560"/>
                  <a:gd name="T42" fmla="*/ 649 w 1749"/>
                  <a:gd name="T43" fmla="*/ 77 h 560"/>
                  <a:gd name="T44" fmla="*/ 616 w 1749"/>
                  <a:gd name="T45" fmla="*/ 59 h 560"/>
                  <a:gd name="T46" fmla="*/ 568 w 1749"/>
                  <a:gd name="T47" fmla="*/ 9 h 560"/>
                  <a:gd name="T48" fmla="*/ 549 w 1749"/>
                  <a:gd name="T49" fmla="*/ 0 h 560"/>
                  <a:gd name="T50" fmla="*/ 531 w 1749"/>
                  <a:gd name="T51" fmla="*/ 9 h 560"/>
                  <a:gd name="T52" fmla="*/ 490 w 1749"/>
                  <a:gd name="T53" fmla="*/ 39 h 560"/>
                  <a:gd name="T54" fmla="*/ 459 w 1749"/>
                  <a:gd name="T55" fmla="*/ 47 h 560"/>
                  <a:gd name="T56" fmla="*/ 420 w 1749"/>
                  <a:gd name="T57" fmla="*/ 45 h 560"/>
                  <a:gd name="T58" fmla="*/ 379 w 1749"/>
                  <a:gd name="T59" fmla="*/ 50 h 560"/>
                  <a:gd name="T60" fmla="*/ 363 w 1749"/>
                  <a:gd name="T61" fmla="*/ 62 h 560"/>
                  <a:gd name="T62" fmla="*/ 360 w 1749"/>
                  <a:gd name="T63" fmla="*/ 71 h 560"/>
                  <a:gd name="T64" fmla="*/ 358 w 1749"/>
                  <a:gd name="T65" fmla="*/ 123 h 560"/>
                  <a:gd name="T66" fmla="*/ 352 w 1749"/>
                  <a:gd name="T67" fmla="*/ 141 h 560"/>
                  <a:gd name="T68" fmla="*/ 336 w 1749"/>
                  <a:gd name="T69" fmla="*/ 155 h 560"/>
                  <a:gd name="T70" fmla="*/ 301 w 1749"/>
                  <a:gd name="T71" fmla="*/ 173 h 560"/>
                  <a:gd name="T72" fmla="*/ 273 w 1749"/>
                  <a:gd name="T73" fmla="*/ 143 h 560"/>
                  <a:gd name="T74" fmla="*/ 243 w 1749"/>
                  <a:gd name="T75" fmla="*/ 122 h 560"/>
                  <a:gd name="T76" fmla="*/ 222 w 1749"/>
                  <a:gd name="T77" fmla="*/ 114 h 560"/>
                  <a:gd name="T78" fmla="*/ 166 w 1749"/>
                  <a:gd name="T79" fmla="*/ 110 h 560"/>
                  <a:gd name="T80" fmla="*/ 138 w 1749"/>
                  <a:gd name="T81" fmla="*/ 120 h 560"/>
                  <a:gd name="T82" fmla="*/ 88 w 1749"/>
                  <a:gd name="T83" fmla="*/ 147 h 560"/>
                  <a:gd name="T84" fmla="*/ 40 w 1749"/>
                  <a:gd name="T85" fmla="*/ 189 h 560"/>
                  <a:gd name="T86" fmla="*/ 24 w 1749"/>
                  <a:gd name="T87" fmla="*/ 219 h 560"/>
                  <a:gd name="T88" fmla="*/ 12 w 1749"/>
                  <a:gd name="T89" fmla="*/ 258 h 560"/>
                  <a:gd name="T90" fmla="*/ 7 w 1749"/>
                  <a:gd name="T91" fmla="*/ 288 h 560"/>
                  <a:gd name="T92" fmla="*/ 1749 w 1749"/>
                  <a:gd name="T93" fmla="*/ 560 h 560"/>
                  <a:gd name="T94" fmla="*/ 1726 w 1749"/>
                  <a:gd name="T95" fmla="*/ 77 h 560"/>
                  <a:gd name="T96" fmla="*/ 1666 w 1749"/>
                  <a:gd name="T97" fmla="*/ 84 h 560"/>
                  <a:gd name="T98" fmla="*/ 1629 w 1749"/>
                  <a:gd name="T99" fmla="*/ 83 h 56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749" h="560">
                    <a:moveTo>
                      <a:pt x="1629" y="83"/>
                    </a:moveTo>
                    <a:lnTo>
                      <a:pt x="1629" y="83"/>
                    </a:lnTo>
                    <a:lnTo>
                      <a:pt x="1554" y="74"/>
                    </a:lnTo>
                    <a:lnTo>
                      <a:pt x="1474" y="63"/>
                    </a:lnTo>
                    <a:lnTo>
                      <a:pt x="1434" y="60"/>
                    </a:lnTo>
                    <a:lnTo>
                      <a:pt x="1395" y="57"/>
                    </a:lnTo>
                    <a:lnTo>
                      <a:pt x="1356" y="57"/>
                    </a:lnTo>
                    <a:lnTo>
                      <a:pt x="1320" y="59"/>
                    </a:lnTo>
                    <a:lnTo>
                      <a:pt x="1302" y="59"/>
                    </a:lnTo>
                    <a:lnTo>
                      <a:pt x="1284" y="59"/>
                    </a:lnTo>
                    <a:lnTo>
                      <a:pt x="1264" y="56"/>
                    </a:lnTo>
                    <a:lnTo>
                      <a:pt x="1245" y="53"/>
                    </a:lnTo>
                    <a:lnTo>
                      <a:pt x="1206" y="44"/>
                    </a:lnTo>
                    <a:lnTo>
                      <a:pt x="1165" y="32"/>
                    </a:lnTo>
                    <a:lnTo>
                      <a:pt x="1126" y="20"/>
                    </a:lnTo>
                    <a:lnTo>
                      <a:pt x="1089" y="9"/>
                    </a:lnTo>
                    <a:lnTo>
                      <a:pt x="1071" y="6"/>
                    </a:lnTo>
                    <a:lnTo>
                      <a:pt x="1054" y="3"/>
                    </a:lnTo>
                    <a:lnTo>
                      <a:pt x="1038" y="2"/>
                    </a:lnTo>
                    <a:lnTo>
                      <a:pt x="1023" y="2"/>
                    </a:lnTo>
                    <a:lnTo>
                      <a:pt x="1009" y="3"/>
                    </a:lnTo>
                    <a:lnTo>
                      <a:pt x="997" y="6"/>
                    </a:lnTo>
                    <a:lnTo>
                      <a:pt x="988" y="9"/>
                    </a:lnTo>
                    <a:lnTo>
                      <a:pt x="979" y="12"/>
                    </a:lnTo>
                    <a:lnTo>
                      <a:pt x="964" y="21"/>
                    </a:lnTo>
                    <a:lnTo>
                      <a:pt x="952" y="29"/>
                    </a:lnTo>
                    <a:lnTo>
                      <a:pt x="940" y="38"/>
                    </a:lnTo>
                    <a:lnTo>
                      <a:pt x="934" y="41"/>
                    </a:lnTo>
                    <a:lnTo>
                      <a:pt x="927" y="44"/>
                    </a:lnTo>
                    <a:lnTo>
                      <a:pt x="918" y="45"/>
                    </a:lnTo>
                    <a:lnTo>
                      <a:pt x="909" y="47"/>
                    </a:lnTo>
                    <a:lnTo>
                      <a:pt x="897" y="47"/>
                    </a:lnTo>
                    <a:lnTo>
                      <a:pt x="883" y="45"/>
                    </a:lnTo>
                    <a:lnTo>
                      <a:pt x="870" y="42"/>
                    </a:lnTo>
                    <a:lnTo>
                      <a:pt x="859" y="39"/>
                    </a:lnTo>
                    <a:lnTo>
                      <a:pt x="849" y="36"/>
                    </a:lnTo>
                    <a:lnTo>
                      <a:pt x="840" y="33"/>
                    </a:lnTo>
                    <a:lnTo>
                      <a:pt x="826" y="24"/>
                    </a:lnTo>
                    <a:lnTo>
                      <a:pt x="816" y="17"/>
                    </a:lnTo>
                    <a:lnTo>
                      <a:pt x="807" y="9"/>
                    </a:lnTo>
                    <a:lnTo>
                      <a:pt x="799" y="3"/>
                    </a:lnTo>
                    <a:lnTo>
                      <a:pt x="795" y="2"/>
                    </a:lnTo>
                    <a:lnTo>
                      <a:pt x="789" y="0"/>
                    </a:lnTo>
                    <a:lnTo>
                      <a:pt x="784" y="0"/>
                    </a:lnTo>
                    <a:lnTo>
                      <a:pt x="777" y="2"/>
                    </a:lnTo>
                    <a:lnTo>
                      <a:pt x="771" y="3"/>
                    </a:lnTo>
                    <a:lnTo>
                      <a:pt x="765" y="6"/>
                    </a:lnTo>
                    <a:lnTo>
                      <a:pt x="762" y="9"/>
                    </a:lnTo>
                    <a:lnTo>
                      <a:pt x="759" y="14"/>
                    </a:lnTo>
                    <a:lnTo>
                      <a:pt x="753" y="23"/>
                    </a:lnTo>
                    <a:lnTo>
                      <a:pt x="750" y="33"/>
                    </a:lnTo>
                    <a:lnTo>
                      <a:pt x="742" y="45"/>
                    </a:lnTo>
                    <a:lnTo>
                      <a:pt x="738" y="51"/>
                    </a:lnTo>
                    <a:lnTo>
                      <a:pt x="732" y="56"/>
                    </a:lnTo>
                    <a:lnTo>
                      <a:pt x="724" y="62"/>
                    </a:lnTo>
                    <a:lnTo>
                      <a:pt x="715" y="66"/>
                    </a:lnTo>
                    <a:lnTo>
                      <a:pt x="703" y="72"/>
                    </a:lnTo>
                    <a:lnTo>
                      <a:pt x="690" y="77"/>
                    </a:lnTo>
                    <a:lnTo>
                      <a:pt x="675" y="80"/>
                    </a:lnTo>
                    <a:lnTo>
                      <a:pt x="661" y="80"/>
                    </a:lnTo>
                    <a:lnTo>
                      <a:pt x="649" y="77"/>
                    </a:lnTo>
                    <a:lnTo>
                      <a:pt x="637" y="72"/>
                    </a:lnTo>
                    <a:lnTo>
                      <a:pt x="627" y="66"/>
                    </a:lnTo>
                    <a:lnTo>
                      <a:pt x="616" y="59"/>
                    </a:lnTo>
                    <a:lnTo>
                      <a:pt x="598" y="41"/>
                    </a:lnTo>
                    <a:lnTo>
                      <a:pt x="582" y="24"/>
                    </a:lnTo>
                    <a:lnTo>
                      <a:pt x="568" y="9"/>
                    </a:lnTo>
                    <a:lnTo>
                      <a:pt x="562" y="5"/>
                    </a:lnTo>
                    <a:lnTo>
                      <a:pt x="555" y="0"/>
                    </a:lnTo>
                    <a:lnTo>
                      <a:pt x="549" y="0"/>
                    </a:lnTo>
                    <a:lnTo>
                      <a:pt x="543" y="2"/>
                    </a:lnTo>
                    <a:lnTo>
                      <a:pt x="531" y="9"/>
                    </a:lnTo>
                    <a:lnTo>
                      <a:pt x="520" y="17"/>
                    </a:lnTo>
                    <a:lnTo>
                      <a:pt x="499" y="32"/>
                    </a:lnTo>
                    <a:lnTo>
                      <a:pt x="490" y="39"/>
                    </a:lnTo>
                    <a:lnTo>
                      <a:pt x="480" y="44"/>
                    </a:lnTo>
                    <a:lnTo>
                      <a:pt x="469" y="47"/>
                    </a:lnTo>
                    <a:lnTo>
                      <a:pt x="459" y="47"/>
                    </a:lnTo>
                    <a:lnTo>
                      <a:pt x="433" y="45"/>
                    </a:lnTo>
                    <a:lnTo>
                      <a:pt x="420" y="45"/>
                    </a:lnTo>
                    <a:lnTo>
                      <a:pt x="405" y="45"/>
                    </a:lnTo>
                    <a:lnTo>
                      <a:pt x="391" y="47"/>
                    </a:lnTo>
                    <a:lnTo>
                      <a:pt x="379" y="50"/>
                    </a:lnTo>
                    <a:lnTo>
                      <a:pt x="370" y="54"/>
                    </a:lnTo>
                    <a:lnTo>
                      <a:pt x="366" y="59"/>
                    </a:lnTo>
                    <a:lnTo>
                      <a:pt x="363" y="62"/>
                    </a:lnTo>
                    <a:lnTo>
                      <a:pt x="360" y="66"/>
                    </a:lnTo>
                    <a:lnTo>
                      <a:pt x="360" y="71"/>
                    </a:lnTo>
                    <a:lnTo>
                      <a:pt x="358" y="83"/>
                    </a:lnTo>
                    <a:lnTo>
                      <a:pt x="360" y="110"/>
                    </a:lnTo>
                    <a:lnTo>
                      <a:pt x="358" y="123"/>
                    </a:lnTo>
                    <a:lnTo>
                      <a:pt x="358" y="129"/>
                    </a:lnTo>
                    <a:lnTo>
                      <a:pt x="355" y="135"/>
                    </a:lnTo>
                    <a:lnTo>
                      <a:pt x="352" y="141"/>
                    </a:lnTo>
                    <a:lnTo>
                      <a:pt x="348" y="146"/>
                    </a:lnTo>
                    <a:lnTo>
                      <a:pt x="343" y="150"/>
                    </a:lnTo>
                    <a:lnTo>
                      <a:pt x="336" y="155"/>
                    </a:lnTo>
                    <a:lnTo>
                      <a:pt x="321" y="162"/>
                    </a:lnTo>
                    <a:lnTo>
                      <a:pt x="301" y="173"/>
                    </a:lnTo>
                    <a:lnTo>
                      <a:pt x="283" y="152"/>
                    </a:lnTo>
                    <a:lnTo>
                      <a:pt x="273" y="143"/>
                    </a:lnTo>
                    <a:lnTo>
                      <a:pt x="264" y="134"/>
                    </a:lnTo>
                    <a:lnTo>
                      <a:pt x="253" y="128"/>
                    </a:lnTo>
                    <a:lnTo>
                      <a:pt x="243" y="122"/>
                    </a:lnTo>
                    <a:lnTo>
                      <a:pt x="232" y="117"/>
                    </a:lnTo>
                    <a:lnTo>
                      <a:pt x="222" y="114"/>
                    </a:lnTo>
                    <a:lnTo>
                      <a:pt x="193" y="110"/>
                    </a:lnTo>
                    <a:lnTo>
                      <a:pt x="178" y="108"/>
                    </a:lnTo>
                    <a:lnTo>
                      <a:pt x="166" y="110"/>
                    </a:lnTo>
                    <a:lnTo>
                      <a:pt x="153" y="114"/>
                    </a:lnTo>
                    <a:lnTo>
                      <a:pt x="138" y="120"/>
                    </a:lnTo>
                    <a:lnTo>
                      <a:pt x="106" y="137"/>
                    </a:lnTo>
                    <a:lnTo>
                      <a:pt x="88" y="147"/>
                    </a:lnTo>
                    <a:lnTo>
                      <a:pt x="72" y="159"/>
                    </a:lnTo>
                    <a:lnTo>
                      <a:pt x="55" y="173"/>
                    </a:lnTo>
                    <a:lnTo>
                      <a:pt x="40" y="189"/>
                    </a:lnTo>
                    <a:lnTo>
                      <a:pt x="34" y="198"/>
                    </a:lnTo>
                    <a:lnTo>
                      <a:pt x="28" y="209"/>
                    </a:lnTo>
                    <a:lnTo>
                      <a:pt x="24" y="219"/>
                    </a:lnTo>
                    <a:lnTo>
                      <a:pt x="18" y="231"/>
                    </a:lnTo>
                    <a:lnTo>
                      <a:pt x="15" y="243"/>
                    </a:lnTo>
                    <a:lnTo>
                      <a:pt x="12" y="258"/>
                    </a:lnTo>
                    <a:lnTo>
                      <a:pt x="9" y="273"/>
                    </a:lnTo>
                    <a:lnTo>
                      <a:pt x="7" y="288"/>
                    </a:lnTo>
                    <a:lnTo>
                      <a:pt x="0" y="287"/>
                    </a:lnTo>
                    <a:lnTo>
                      <a:pt x="0" y="560"/>
                    </a:lnTo>
                    <a:lnTo>
                      <a:pt x="1749" y="560"/>
                    </a:lnTo>
                    <a:lnTo>
                      <a:pt x="1749" y="71"/>
                    </a:lnTo>
                    <a:lnTo>
                      <a:pt x="1726" y="77"/>
                    </a:lnTo>
                    <a:lnTo>
                      <a:pt x="1699" y="81"/>
                    </a:lnTo>
                    <a:lnTo>
                      <a:pt x="1683" y="83"/>
                    </a:lnTo>
                    <a:lnTo>
                      <a:pt x="1666" y="84"/>
                    </a:lnTo>
                    <a:lnTo>
                      <a:pt x="1648" y="84"/>
                    </a:lnTo>
                    <a:lnTo>
                      <a:pt x="1629" y="83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9" name="Freeform 11656">
                <a:extLst>
                  <a:ext uri="{FF2B5EF4-FFF2-40B4-BE49-F238E27FC236}">
                    <a16:creationId xmlns:a16="http://schemas.microsoft.com/office/drawing/2014/main" id="{0ECF0F3D-9AD7-40D3-A926-F57332647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802"/>
                <a:ext cx="1448" cy="173"/>
              </a:xfrm>
              <a:custGeom>
                <a:avLst/>
                <a:gdLst>
                  <a:gd name="T0" fmla="*/ 1448 w 1448"/>
                  <a:gd name="T1" fmla="*/ 71 h 173"/>
                  <a:gd name="T2" fmla="*/ 1398 w 1448"/>
                  <a:gd name="T3" fmla="*/ 81 h 173"/>
                  <a:gd name="T4" fmla="*/ 1365 w 1448"/>
                  <a:gd name="T5" fmla="*/ 84 h 173"/>
                  <a:gd name="T6" fmla="*/ 1328 w 1448"/>
                  <a:gd name="T7" fmla="*/ 83 h 173"/>
                  <a:gd name="T8" fmla="*/ 1253 w 1448"/>
                  <a:gd name="T9" fmla="*/ 74 h 173"/>
                  <a:gd name="T10" fmla="*/ 1133 w 1448"/>
                  <a:gd name="T11" fmla="*/ 60 h 173"/>
                  <a:gd name="T12" fmla="*/ 1055 w 1448"/>
                  <a:gd name="T13" fmla="*/ 57 h 173"/>
                  <a:gd name="T14" fmla="*/ 1019 w 1448"/>
                  <a:gd name="T15" fmla="*/ 59 h 173"/>
                  <a:gd name="T16" fmla="*/ 983 w 1448"/>
                  <a:gd name="T17" fmla="*/ 59 h 173"/>
                  <a:gd name="T18" fmla="*/ 944 w 1448"/>
                  <a:gd name="T19" fmla="*/ 53 h 173"/>
                  <a:gd name="T20" fmla="*/ 864 w 1448"/>
                  <a:gd name="T21" fmla="*/ 32 h 173"/>
                  <a:gd name="T22" fmla="*/ 788 w 1448"/>
                  <a:gd name="T23" fmla="*/ 9 h 173"/>
                  <a:gd name="T24" fmla="*/ 753 w 1448"/>
                  <a:gd name="T25" fmla="*/ 3 h 173"/>
                  <a:gd name="T26" fmla="*/ 722 w 1448"/>
                  <a:gd name="T27" fmla="*/ 2 h 173"/>
                  <a:gd name="T28" fmla="*/ 708 w 1448"/>
                  <a:gd name="T29" fmla="*/ 3 h 173"/>
                  <a:gd name="T30" fmla="*/ 687 w 1448"/>
                  <a:gd name="T31" fmla="*/ 9 h 173"/>
                  <a:gd name="T32" fmla="*/ 663 w 1448"/>
                  <a:gd name="T33" fmla="*/ 21 h 173"/>
                  <a:gd name="T34" fmla="*/ 639 w 1448"/>
                  <a:gd name="T35" fmla="*/ 38 h 173"/>
                  <a:gd name="T36" fmla="*/ 626 w 1448"/>
                  <a:gd name="T37" fmla="*/ 44 h 173"/>
                  <a:gd name="T38" fmla="*/ 608 w 1448"/>
                  <a:gd name="T39" fmla="*/ 47 h 173"/>
                  <a:gd name="T40" fmla="*/ 582 w 1448"/>
                  <a:gd name="T41" fmla="*/ 45 h 173"/>
                  <a:gd name="T42" fmla="*/ 569 w 1448"/>
                  <a:gd name="T43" fmla="*/ 42 h 173"/>
                  <a:gd name="T44" fmla="*/ 548 w 1448"/>
                  <a:gd name="T45" fmla="*/ 36 h 173"/>
                  <a:gd name="T46" fmla="*/ 525 w 1448"/>
                  <a:gd name="T47" fmla="*/ 24 h 173"/>
                  <a:gd name="T48" fmla="*/ 506 w 1448"/>
                  <a:gd name="T49" fmla="*/ 9 h 173"/>
                  <a:gd name="T50" fmla="*/ 494 w 1448"/>
                  <a:gd name="T51" fmla="*/ 2 h 173"/>
                  <a:gd name="T52" fmla="*/ 483 w 1448"/>
                  <a:gd name="T53" fmla="*/ 0 h 173"/>
                  <a:gd name="T54" fmla="*/ 476 w 1448"/>
                  <a:gd name="T55" fmla="*/ 2 h 173"/>
                  <a:gd name="T56" fmla="*/ 464 w 1448"/>
                  <a:gd name="T57" fmla="*/ 6 h 173"/>
                  <a:gd name="T58" fmla="*/ 458 w 1448"/>
                  <a:gd name="T59" fmla="*/ 14 h 173"/>
                  <a:gd name="T60" fmla="*/ 449 w 1448"/>
                  <a:gd name="T61" fmla="*/ 33 h 173"/>
                  <a:gd name="T62" fmla="*/ 437 w 1448"/>
                  <a:gd name="T63" fmla="*/ 51 h 173"/>
                  <a:gd name="T64" fmla="*/ 423 w 1448"/>
                  <a:gd name="T65" fmla="*/ 62 h 173"/>
                  <a:gd name="T66" fmla="*/ 402 w 1448"/>
                  <a:gd name="T67" fmla="*/ 72 h 173"/>
                  <a:gd name="T68" fmla="*/ 389 w 1448"/>
                  <a:gd name="T69" fmla="*/ 77 h 173"/>
                  <a:gd name="T70" fmla="*/ 360 w 1448"/>
                  <a:gd name="T71" fmla="*/ 80 h 173"/>
                  <a:gd name="T72" fmla="*/ 336 w 1448"/>
                  <a:gd name="T73" fmla="*/ 72 h 173"/>
                  <a:gd name="T74" fmla="*/ 315 w 1448"/>
                  <a:gd name="T75" fmla="*/ 59 h 173"/>
                  <a:gd name="T76" fmla="*/ 281 w 1448"/>
                  <a:gd name="T77" fmla="*/ 24 h 173"/>
                  <a:gd name="T78" fmla="*/ 261 w 1448"/>
                  <a:gd name="T79" fmla="*/ 5 h 173"/>
                  <a:gd name="T80" fmla="*/ 248 w 1448"/>
                  <a:gd name="T81" fmla="*/ 0 h 173"/>
                  <a:gd name="T82" fmla="*/ 242 w 1448"/>
                  <a:gd name="T83" fmla="*/ 2 h 173"/>
                  <a:gd name="T84" fmla="*/ 219 w 1448"/>
                  <a:gd name="T85" fmla="*/ 17 h 173"/>
                  <a:gd name="T86" fmla="*/ 189 w 1448"/>
                  <a:gd name="T87" fmla="*/ 39 h 173"/>
                  <a:gd name="T88" fmla="*/ 168 w 1448"/>
                  <a:gd name="T89" fmla="*/ 47 h 173"/>
                  <a:gd name="T90" fmla="*/ 158 w 1448"/>
                  <a:gd name="T91" fmla="*/ 47 h 173"/>
                  <a:gd name="T92" fmla="*/ 119 w 1448"/>
                  <a:gd name="T93" fmla="*/ 45 h 173"/>
                  <a:gd name="T94" fmla="*/ 90 w 1448"/>
                  <a:gd name="T95" fmla="*/ 47 h 173"/>
                  <a:gd name="T96" fmla="*/ 69 w 1448"/>
                  <a:gd name="T97" fmla="*/ 54 h 173"/>
                  <a:gd name="T98" fmla="*/ 62 w 1448"/>
                  <a:gd name="T99" fmla="*/ 62 h 173"/>
                  <a:gd name="T100" fmla="*/ 59 w 1448"/>
                  <a:gd name="T101" fmla="*/ 66 h 173"/>
                  <a:gd name="T102" fmla="*/ 57 w 1448"/>
                  <a:gd name="T103" fmla="*/ 83 h 173"/>
                  <a:gd name="T104" fmla="*/ 57 w 1448"/>
                  <a:gd name="T105" fmla="*/ 123 h 173"/>
                  <a:gd name="T106" fmla="*/ 54 w 1448"/>
                  <a:gd name="T107" fmla="*/ 135 h 173"/>
                  <a:gd name="T108" fmla="*/ 47 w 1448"/>
                  <a:gd name="T109" fmla="*/ 146 h 173"/>
                  <a:gd name="T110" fmla="*/ 35 w 1448"/>
                  <a:gd name="T111" fmla="*/ 155 h 173"/>
                  <a:gd name="T112" fmla="*/ 20 w 1448"/>
                  <a:gd name="T113" fmla="*/ 162 h 17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448" h="173">
                    <a:moveTo>
                      <a:pt x="1448" y="71"/>
                    </a:moveTo>
                    <a:lnTo>
                      <a:pt x="1448" y="71"/>
                    </a:lnTo>
                    <a:lnTo>
                      <a:pt x="1425" y="77"/>
                    </a:lnTo>
                    <a:lnTo>
                      <a:pt x="1398" y="81"/>
                    </a:lnTo>
                    <a:lnTo>
                      <a:pt x="1382" y="83"/>
                    </a:lnTo>
                    <a:lnTo>
                      <a:pt x="1365" y="84"/>
                    </a:lnTo>
                    <a:lnTo>
                      <a:pt x="1347" y="84"/>
                    </a:lnTo>
                    <a:lnTo>
                      <a:pt x="1328" y="83"/>
                    </a:lnTo>
                    <a:lnTo>
                      <a:pt x="1253" y="74"/>
                    </a:lnTo>
                    <a:lnTo>
                      <a:pt x="1173" y="63"/>
                    </a:lnTo>
                    <a:lnTo>
                      <a:pt x="1133" y="60"/>
                    </a:lnTo>
                    <a:lnTo>
                      <a:pt x="1094" y="57"/>
                    </a:lnTo>
                    <a:lnTo>
                      <a:pt x="1055" y="57"/>
                    </a:lnTo>
                    <a:lnTo>
                      <a:pt x="1019" y="59"/>
                    </a:lnTo>
                    <a:lnTo>
                      <a:pt x="1001" y="59"/>
                    </a:lnTo>
                    <a:lnTo>
                      <a:pt x="983" y="59"/>
                    </a:lnTo>
                    <a:lnTo>
                      <a:pt x="963" y="56"/>
                    </a:lnTo>
                    <a:lnTo>
                      <a:pt x="944" y="53"/>
                    </a:lnTo>
                    <a:lnTo>
                      <a:pt x="905" y="44"/>
                    </a:lnTo>
                    <a:lnTo>
                      <a:pt x="864" y="32"/>
                    </a:lnTo>
                    <a:lnTo>
                      <a:pt x="825" y="20"/>
                    </a:lnTo>
                    <a:lnTo>
                      <a:pt x="788" y="9"/>
                    </a:lnTo>
                    <a:lnTo>
                      <a:pt x="770" y="6"/>
                    </a:lnTo>
                    <a:lnTo>
                      <a:pt x="753" y="3"/>
                    </a:lnTo>
                    <a:lnTo>
                      <a:pt x="737" y="2"/>
                    </a:lnTo>
                    <a:lnTo>
                      <a:pt x="722" y="2"/>
                    </a:lnTo>
                    <a:lnTo>
                      <a:pt x="708" y="3"/>
                    </a:lnTo>
                    <a:lnTo>
                      <a:pt x="696" y="6"/>
                    </a:lnTo>
                    <a:lnTo>
                      <a:pt x="687" y="9"/>
                    </a:lnTo>
                    <a:lnTo>
                      <a:pt x="678" y="12"/>
                    </a:lnTo>
                    <a:lnTo>
                      <a:pt x="663" y="21"/>
                    </a:lnTo>
                    <a:lnTo>
                      <a:pt x="651" y="29"/>
                    </a:lnTo>
                    <a:lnTo>
                      <a:pt x="639" y="38"/>
                    </a:lnTo>
                    <a:lnTo>
                      <a:pt x="633" y="41"/>
                    </a:lnTo>
                    <a:lnTo>
                      <a:pt x="626" y="44"/>
                    </a:lnTo>
                    <a:lnTo>
                      <a:pt x="617" y="45"/>
                    </a:lnTo>
                    <a:lnTo>
                      <a:pt x="608" y="47"/>
                    </a:lnTo>
                    <a:lnTo>
                      <a:pt x="596" y="47"/>
                    </a:lnTo>
                    <a:lnTo>
                      <a:pt x="582" y="45"/>
                    </a:lnTo>
                    <a:lnTo>
                      <a:pt x="569" y="42"/>
                    </a:lnTo>
                    <a:lnTo>
                      <a:pt x="558" y="39"/>
                    </a:lnTo>
                    <a:lnTo>
                      <a:pt x="548" y="36"/>
                    </a:lnTo>
                    <a:lnTo>
                      <a:pt x="539" y="33"/>
                    </a:lnTo>
                    <a:lnTo>
                      <a:pt x="525" y="24"/>
                    </a:lnTo>
                    <a:lnTo>
                      <a:pt x="515" y="17"/>
                    </a:lnTo>
                    <a:lnTo>
                      <a:pt x="506" y="9"/>
                    </a:lnTo>
                    <a:lnTo>
                      <a:pt x="498" y="3"/>
                    </a:lnTo>
                    <a:lnTo>
                      <a:pt x="494" y="2"/>
                    </a:lnTo>
                    <a:lnTo>
                      <a:pt x="488" y="0"/>
                    </a:lnTo>
                    <a:lnTo>
                      <a:pt x="483" y="0"/>
                    </a:lnTo>
                    <a:lnTo>
                      <a:pt x="476" y="2"/>
                    </a:lnTo>
                    <a:lnTo>
                      <a:pt x="470" y="3"/>
                    </a:lnTo>
                    <a:lnTo>
                      <a:pt x="464" y="6"/>
                    </a:lnTo>
                    <a:lnTo>
                      <a:pt x="461" y="9"/>
                    </a:lnTo>
                    <a:lnTo>
                      <a:pt x="458" y="14"/>
                    </a:lnTo>
                    <a:lnTo>
                      <a:pt x="452" y="23"/>
                    </a:lnTo>
                    <a:lnTo>
                      <a:pt x="449" y="33"/>
                    </a:lnTo>
                    <a:lnTo>
                      <a:pt x="441" y="45"/>
                    </a:lnTo>
                    <a:lnTo>
                      <a:pt x="437" y="51"/>
                    </a:lnTo>
                    <a:lnTo>
                      <a:pt x="431" y="56"/>
                    </a:lnTo>
                    <a:lnTo>
                      <a:pt x="423" y="62"/>
                    </a:lnTo>
                    <a:lnTo>
                      <a:pt x="414" y="66"/>
                    </a:lnTo>
                    <a:lnTo>
                      <a:pt x="402" y="72"/>
                    </a:lnTo>
                    <a:lnTo>
                      <a:pt x="389" y="77"/>
                    </a:lnTo>
                    <a:lnTo>
                      <a:pt x="374" y="80"/>
                    </a:lnTo>
                    <a:lnTo>
                      <a:pt x="360" y="80"/>
                    </a:lnTo>
                    <a:lnTo>
                      <a:pt x="348" y="77"/>
                    </a:lnTo>
                    <a:lnTo>
                      <a:pt x="336" y="72"/>
                    </a:lnTo>
                    <a:lnTo>
                      <a:pt x="326" y="66"/>
                    </a:lnTo>
                    <a:lnTo>
                      <a:pt x="315" y="59"/>
                    </a:lnTo>
                    <a:lnTo>
                      <a:pt x="297" y="41"/>
                    </a:lnTo>
                    <a:lnTo>
                      <a:pt x="281" y="24"/>
                    </a:lnTo>
                    <a:lnTo>
                      <a:pt x="267" y="9"/>
                    </a:lnTo>
                    <a:lnTo>
                      <a:pt x="261" y="5"/>
                    </a:lnTo>
                    <a:lnTo>
                      <a:pt x="254" y="0"/>
                    </a:lnTo>
                    <a:lnTo>
                      <a:pt x="248" y="0"/>
                    </a:lnTo>
                    <a:lnTo>
                      <a:pt x="242" y="2"/>
                    </a:lnTo>
                    <a:lnTo>
                      <a:pt x="230" y="9"/>
                    </a:lnTo>
                    <a:lnTo>
                      <a:pt x="219" y="17"/>
                    </a:lnTo>
                    <a:lnTo>
                      <a:pt x="198" y="32"/>
                    </a:lnTo>
                    <a:lnTo>
                      <a:pt x="189" y="39"/>
                    </a:lnTo>
                    <a:lnTo>
                      <a:pt x="179" y="44"/>
                    </a:lnTo>
                    <a:lnTo>
                      <a:pt x="168" y="47"/>
                    </a:lnTo>
                    <a:lnTo>
                      <a:pt x="158" y="47"/>
                    </a:lnTo>
                    <a:lnTo>
                      <a:pt x="132" y="45"/>
                    </a:lnTo>
                    <a:lnTo>
                      <a:pt x="119" y="45"/>
                    </a:lnTo>
                    <a:lnTo>
                      <a:pt x="104" y="45"/>
                    </a:lnTo>
                    <a:lnTo>
                      <a:pt x="90" y="47"/>
                    </a:lnTo>
                    <a:lnTo>
                      <a:pt x="78" y="50"/>
                    </a:lnTo>
                    <a:lnTo>
                      <a:pt x="69" y="54"/>
                    </a:lnTo>
                    <a:lnTo>
                      <a:pt x="65" y="59"/>
                    </a:lnTo>
                    <a:lnTo>
                      <a:pt x="62" y="62"/>
                    </a:lnTo>
                    <a:lnTo>
                      <a:pt x="59" y="66"/>
                    </a:lnTo>
                    <a:lnTo>
                      <a:pt x="59" y="71"/>
                    </a:lnTo>
                    <a:lnTo>
                      <a:pt x="57" y="83"/>
                    </a:lnTo>
                    <a:lnTo>
                      <a:pt x="59" y="110"/>
                    </a:lnTo>
                    <a:lnTo>
                      <a:pt x="57" y="123"/>
                    </a:lnTo>
                    <a:lnTo>
                      <a:pt x="57" y="129"/>
                    </a:lnTo>
                    <a:lnTo>
                      <a:pt x="54" y="135"/>
                    </a:lnTo>
                    <a:lnTo>
                      <a:pt x="51" y="141"/>
                    </a:lnTo>
                    <a:lnTo>
                      <a:pt x="47" y="146"/>
                    </a:lnTo>
                    <a:lnTo>
                      <a:pt x="42" y="150"/>
                    </a:lnTo>
                    <a:lnTo>
                      <a:pt x="35" y="155"/>
                    </a:lnTo>
                    <a:lnTo>
                      <a:pt x="20" y="162"/>
                    </a:lnTo>
                    <a:lnTo>
                      <a:pt x="0" y="173"/>
                    </a:lnTo>
                  </a:path>
                </a:pathLst>
              </a:custGeom>
              <a:noFill/>
              <a:ln w="7938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0" name="Freeform 11657">
                <a:extLst>
                  <a:ext uri="{FF2B5EF4-FFF2-40B4-BE49-F238E27FC236}">
                    <a16:creationId xmlns:a16="http://schemas.microsoft.com/office/drawing/2014/main" id="{19C432C4-43E8-4B0F-8C6A-BAAC4C4E2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907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1" name="Freeform 11658">
                <a:extLst>
                  <a:ext uri="{FF2B5EF4-FFF2-40B4-BE49-F238E27FC236}">
                    <a16:creationId xmlns:a16="http://schemas.microsoft.com/office/drawing/2014/main" id="{9DBCBF9C-03ED-4F48-9C0A-7CCC7A045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90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2" name="Freeform 11659">
                <a:extLst>
                  <a:ext uri="{FF2B5EF4-FFF2-40B4-BE49-F238E27FC236}">
                    <a16:creationId xmlns:a16="http://schemas.microsoft.com/office/drawing/2014/main" id="{CE613CCA-3A0D-4328-B934-20414818A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907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3" name="Freeform 11660">
                <a:extLst>
                  <a:ext uri="{FF2B5EF4-FFF2-40B4-BE49-F238E27FC236}">
                    <a16:creationId xmlns:a16="http://schemas.microsoft.com/office/drawing/2014/main" id="{841FF6CC-197F-445F-AD7B-42E415F20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91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4" name="Freeform 11661">
                <a:extLst>
                  <a:ext uri="{FF2B5EF4-FFF2-40B4-BE49-F238E27FC236}">
                    <a16:creationId xmlns:a16="http://schemas.microsoft.com/office/drawing/2014/main" id="{661AF753-CA6E-40C1-906F-1CE8E4A34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91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5" name="Freeform 11662">
                <a:extLst>
                  <a:ext uri="{FF2B5EF4-FFF2-40B4-BE49-F238E27FC236}">
                    <a16:creationId xmlns:a16="http://schemas.microsoft.com/office/drawing/2014/main" id="{38A35D44-FAA7-436B-8431-C9B12FDBE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915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6" name="Freeform 11663">
                <a:extLst>
                  <a:ext uri="{FF2B5EF4-FFF2-40B4-BE49-F238E27FC236}">
                    <a16:creationId xmlns:a16="http://schemas.microsoft.com/office/drawing/2014/main" id="{EE70532D-396F-4400-A528-BDCD61589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93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7" name="Freeform 11664">
                <a:extLst>
                  <a:ext uri="{FF2B5EF4-FFF2-40B4-BE49-F238E27FC236}">
                    <a16:creationId xmlns:a16="http://schemas.microsoft.com/office/drawing/2014/main" id="{9BBEDDB7-0A5D-4FA8-BF9A-922DC6FDB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93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8" name="Freeform 11665">
                <a:extLst>
                  <a:ext uri="{FF2B5EF4-FFF2-40B4-BE49-F238E27FC236}">
                    <a16:creationId xmlns:a16="http://schemas.microsoft.com/office/drawing/2014/main" id="{BD676C7D-59D0-4641-8C4A-90AB46AFA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933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9" name="Freeform 11666">
                <a:extLst>
                  <a:ext uri="{FF2B5EF4-FFF2-40B4-BE49-F238E27FC236}">
                    <a16:creationId xmlns:a16="http://schemas.microsoft.com/office/drawing/2014/main" id="{980AEC63-6F24-449A-9CE0-700BCDFD1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90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0" name="Freeform 11667">
                <a:extLst>
                  <a:ext uri="{FF2B5EF4-FFF2-40B4-BE49-F238E27FC236}">
                    <a16:creationId xmlns:a16="http://schemas.microsoft.com/office/drawing/2014/main" id="{4CEBE698-3BDA-4BC4-9E26-B53870BC3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90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1" name="Freeform 11668">
                <a:extLst>
                  <a:ext uri="{FF2B5EF4-FFF2-40B4-BE49-F238E27FC236}">
                    <a16:creationId xmlns:a16="http://schemas.microsoft.com/office/drawing/2014/main" id="{FA2BC016-600D-4118-BEDF-134DE5C8D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2901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2" name="Freeform 11669">
                <a:extLst>
                  <a:ext uri="{FF2B5EF4-FFF2-40B4-BE49-F238E27FC236}">
                    <a16:creationId xmlns:a16="http://schemas.microsoft.com/office/drawing/2014/main" id="{C62F7805-7C7D-4FE3-8BAA-B775A6FE5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939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8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8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4"/>
                    </a:lnTo>
                    <a:lnTo>
                      <a:pt x="18" y="7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3" name="Freeform 11670">
                <a:extLst>
                  <a:ext uri="{FF2B5EF4-FFF2-40B4-BE49-F238E27FC236}">
                    <a16:creationId xmlns:a16="http://schemas.microsoft.com/office/drawing/2014/main" id="{59D0BB50-2D00-4B27-B202-F390E250A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94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4" name="Freeform 11671">
                <a:extLst>
                  <a:ext uri="{FF2B5EF4-FFF2-40B4-BE49-F238E27FC236}">
                    <a16:creationId xmlns:a16="http://schemas.microsoft.com/office/drawing/2014/main" id="{A1C661E7-75A4-4156-BE30-F2609B0BA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93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5" name="Freeform 11672">
                <a:extLst>
                  <a:ext uri="{FF2B5EF4-FFF2-40B4-BE49-F238E27FC236}">
                    <a16:creationId xmlns:a16="http://schemas.microsoft.com/office/drawing/2014/main" id="{40F3B9F1-F192-4CF0-A594-37F34DC66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930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6" name="Freeform 11673">
                <a:extLst>
                  <a:ext uri="{FF2B5EF4-FFF2-40B4-BE49-F238E27FC236}">
                    <a16:creationId xmlns:a16="http://schemas.microsoft.com/office/drawing/2014/main" id="{544EDA48-9FF1-44F5-8A30-CE7A19545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293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7" name="Freeform 11674">
                <a:extLst>
                  <a:ext uri="{FF2B5EF4-FFF2-40B4-BE49-F238E27FC236}">
                    <a16:creationId xmlns:a16="http://schemas.microsoft.com/office/drawing/2014/main" id="{202C4F56-0ADB-42BA-9DB8-B61D6E1B3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930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8" name="Freeform 11675">
                <a:extLst>
                  <a:ext uri="{FF2B5EF4-FFF2-40B4-BE49-F238E27FC236}">
                    <a16:creationId xmlns:a16="http://schemas.microsoft.com/office/drawing/2014/main" id="{937EF55C-6731-4A67-81C2-1AB35143B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88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9" name="Freeform 11676">
                <a:extLst>
                  <a:ext uri="{FF2B5EF4-FFF2-40B4-BE49-F238E27FC236}">
                    <a16:creationId xmlns:a16="http://schemas.microsoft.com/office/drawing/2014/main" id="{4DF7D419-7B8B-4421-9494-2D7DFDAD6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89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0" name="Freeform 11677">
                <a:extLst>
                  <a:ext uri="{FF2B5EF4-FFF2-40B4-BE49-F238E27FC236}">
                    <a16:creationId xmlns:a16="http://schemas.microsoft.com/office/drawing/2014/main" id="{FF67E3E1-5D88-46AF-BE16-A3EDDE792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888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1" name="Freeform 11678">
                <a:extLst>
                  <a:ext uri="{FF2B5EF4-FFF2-40B4-BE49-F238E27FC236}">
                    <a16:creationId xmlns:a16="http://schemas.microsoft.com/office/drawing/2014/main" id="{1F6B6F7D-EA5C-4F10-96B6-A728DCB5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287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2" name="Freeform 11679">
                <a:extLst>
                  <a:ext uri="{FF2B5EF4-FFF2-40B4-BE49-F238E27FC236}">
                    <a16:creationId xmlns:a16="http://schemas.microsoft.com/office/drawing/2014/main" id="{FD6F124B-B23D-4D40-8A3D-9865489BD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873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3" name="Freeform 11680">
                <a:extLst>
                  <a:ext uri="{FF2B5EF4-FFF2-40B4-BE49-F238E27FC236}">
                    <a16:creationId xmlns:a16="http://schemas.microsoft.com/office/drawing/2014/main" id="{D1D8A99D-EBC9-41BA-8C77-A5BBA7D77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870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4" name="Freeform 11681">
                <a:extLst>
                  <a:ext uri="{FF2B5EF4-FFF2-40B4-BE49-F238E27FC236}">
                    <a16:creationId xmlns:a16="http://schemas.microsoft.com/office/drawing/2014/main" id="{7C84C879-D0A8-4225-9142-A5F52D32A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883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5" name="Freeform 11682">
                <a:extLst>
                  <a:ext uri="{FF2B5EF4-FFF2-40B4-BE49-F238E27FC236}">
                    <a16:creationId xmlns:a16="http://schemas.microsoft.com/office/drawing/2014/main" id="{B8F0B62F-5845-4CC6-91A0-6089271EF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88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6" name="Freeform 11683">
                <a:extLst>
                  <a:ext uri="{FF2B5EF4-FFF2-40B4-BE49-F238E27FC236}">
                    <a16:creationId xmlns:a16="http://schemas.microsoft.com/office/drawing/2014/main" id="{9F6F8E50-5C07-4ACE-9C2E-44F74FAFD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88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7" name="Freeform 11684">
                <a:extLst>
                  <a:ext uri="{FF2B5EF4-FFF2-40B4-BE49-F238E27FC236}">
                    <a16:creationId xmlns:a16="http://schemas.microsoft.com/office/drawing/2014/main" id="{EAB333AA-39DA-4E8F-A129-24329CA0B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913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8" name="Freeform 11685">
                <a:extLst>
                  <a:ext uri="{FF2B5EF4-FFF2-40B4-BE49-F238E27FC236}">
                    <a16:creationId xmlns:a16="http://schemas.microsoft.com/office/drawing/2014/main" id="{94BA0241-7A3F-407F-9100-A36F4AC95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91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9" name="Freeform 11686">
                <a:extLst>
                  <a:ext uri="{FF2B5EF4-FFF2-40B4-BE49-F238E27FC236}">
                    <a16:creationId xmlns:a16="http://schemas.microsoft.com/office/drawing/2014/main" id="{3B399E00-85D1-457A-99A7-77802F674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91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0" name="Freeform 11687">
                <a:extLst>
                  <a:ext uri="{FF2B5EF4-FFF2-40B4-BE49-F238E27FC236}">
                    <a16:creationId xmlns:a16="http://schemas.microsoft.com/office/drawing/2014/main" id="{4CAF7F97-621A-4C0D-B680-13782DF71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849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1" name="Freeform 11688">
                <a:extLst>
                  <a:ext uri="{FF2B5EF4-FFF2-40B4-BE49-F238E27FC236}">
                    <a16:creationId xmlns:a16="http://schemas.microsoft.com/office/drawing/2014/main" id="{1177D322-49BE-499C-A363-D3E06267C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85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2" name="Freeform 11689">
                <a:extLst>
                  <a:ext uri="{FF2B5EF4-FFF2-40B4-BE49-F238E27FC236}">
                    <a16:creationId xmlns:a16="http://schemas.microsoft.com/office/drawing/2014/main" id="{7803F660-E518-4058-B851-CF4897E0F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84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3" name="Freeform 11690">
                <a:extLst>
                  <a:ext uri="{FF2B5EF4-FFF2-40B4-BE49-F238E27FC236}">
                    <a16:creationId xmlns:a16="http://schemas.microsoft.com/office/drawing/2014/main" id="{30DB022C-C9B2-4F0D-A1C2-DFDABB10A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91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4" name="Freeform 11691">
                <a:extLst>
                  <a:ext uri="{FF2B5EF4-FFF2-40B4-BE49-F238E27FC236}">
                    <a16:creationId xmlns:a16="http://schemas.microsoft.com/office/drawing/2014/main" id="{7E9385BF-6256-46E0-B3E5-1A0601369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91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5" name="Freeform 11692">
                <a:extLst>
                  <a:ext uri="{FF2B5EF4-FFF2-40B4-BE49-F238E27FC236}">
                    <a16:creationId xmlns:a16="http://schemas.microsoft.com/office/drawing/2014/main" id="{07301BDC-0C56-45A2-B199-76F1CDB72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912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6" name="Freeform 11693">
                <a:extLst>
                  <a:ext uri="{FF2B5EF4-FFF2-40B4-BE49-F238E27FC236}">
                    <a16:creationId xmlns:a16="http://schemas.microsoft.com/office/drawing/2014/main" id="{AE7B5ADD-F1BD-4B21-AC15-60554C86D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94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7" name="Freeform 11694">
                <a:extLst>
                  <a:ext uri="{FF2B5EF4-FFF2-40B4-BE49-F238E27FC236}">
                    <a16:creationId xmlns:a16="http://schemas.microsoft.com/office/drawing/2014/main" id="{699DC524-798A-4B0D-A25C-97AC104BD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95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8" name="Freeform 11695">
                <a:extLst>
                  <a:ext uri="{FF2B5EF4-FFF2-40B4-BE49-F238E27FC236}">
                    <a16:creationId xmlns:a16="http://schemas.microsoft.com/office/drawing/2014/main" id="{286B9729-28D0-410D-9736-64EF5EFC6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94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9" name="Freeform 11696">
                <a:extLst>
                  <a:ext uri="{FF2B5EF4-FFF2-40B4-BE49-F238E27FC236}">
                    <a16:creationId xmlns:a16="http://schemas.microsoft.com/office/drawing/2014/main" id="{B8DA61FE-A118-41F1-ABC6-2076F9E33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96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0" name="Freeform 11697">
                <a:extLst>
                  <a:ext uri="{FF2B5EF4-FFF2-40B4-BE49-F238E27FC236}">
                    <a16:creationId xmlns:a16="http://schemas.microsoft.com/office/drawing/2014/main" id="{63B5EEC2-9533-4C35-B1A3-87E422FF1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97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1" name="Freeform 11698">
                <a:extLst>
                  <a:ext uri="{FF2B5EF4-FFF2-40B4-BE49-F238E27FC236}">
                    <a16:creationId xmlns:a16="http://schemas.microsoft.com/office/drawing/2014/main" id="{22D2DDA7-0464-4C84-A394-9666DCD34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96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2" name="Freeform 11699">
                <a:extLst>
                  <a:ext uri="{FF2B5EF4-FFF2-40B4-BE49-F238E27FC236}">
                    <a16:creationId xmlns:a16="http://schemas.microsoft.com/office/drawing/2014/main" id="{617CD831-7E83-42C9-B806-B489C8B92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95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3" name="Freeform 11700">
                <a:extLst>
                  <a:ext uri="{FF2B5EF4-FFF2-40B4-BE49-F238E27FC236}">
                    <a16:creationId xmlns:a16="http://schemas.microsoft.com/office/drawing/2014/main" id="{0BC60544-94EC-44A9-B39B-086488915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96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4" name="Freeform 11701">
                <a:extLst>
                  <a:ext uri="{FF2B5EF4-FFF2-40B4-BE49-F238E27FC236}">
                    <a16:creationId xmlns:a16="http://schemas.microsoft.com/office/drawing/2014/main" id="{8B369DD9-9859-4F9D-B117-7CBFC2EA5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958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5" name="Freeform 11702">
                <a:extLst>
                  <a:ext uri="{FF2B5EF4-FFF2-40B4-BE49-F238E27FC236}">
                    <a16:creationId xmlns:a16="http://schemas.microsoft.com/office/drawing/2014/main" id="{A47424D0-8BC7-4611-859D-C5A73A546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93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6" name="Freeform 11703">
                <a:extLst>
                  <a:ext uri="{FF2B5EF4-FFF2-40B4-BE49-F238E27FC236}">
                    <a16:creationId xmlns:a16="http://schemas.microsoft.com/office/drawing/2014/main" id="{3AE0E942-3C48-45BD-AB71-57188DFC4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94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7" name="Freeform 11704">
                <a:extLst>
                  <a:ext uri="{FF2B5EF4-FFF2-40B4-BE49-F238E27FC236}">
                    <a16:creationId xmlns:a16="http://schemas.microsoft.com/office/drawing/2014/main" id="{0DB55CA3-9F97-42E8-AC60-4C8F6F38E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937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8" name="Freeform 11705">
                <a:extLst>
                  <a:ext uri="{FF2B5EF4-FFF2-40B4-BE49-F238E27FC236}">
                    <a16:creationId xmlns:a16="http://schemas.microsoft.com/office/drawing/2014/main" id="{B10740AF-0D0B-495F-8170-86A768E8B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303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9" name="Freeform 11706">
                <a:extLst>
                  <a:ext uri="{FF2B5EF4-FFF2-40B4-BE49-F238E27FC236}">
                    <a16:creationId xmlns:a16="http://schemas.microsoft.com/office/drawing/2014/main" id="{1BF69906-059F-418A-8CDE-C1BE37B65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304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0" name="Freeform 11707">
                <a:extLst>
                  <a:ext uri="{FF2B5EF4-FFF2-40B4-BE49-F238E27FC236}">
                    <a16:creationId xmlns:a16="http://schemas.microsoft.com/office/drawing/2014/main" id="{34BCFE34-0184-41CD-9307-2B0C9BAE3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3039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1" name="Freeform 11708">
                <a:extLst>
                  <a:ext uri="{FF2B5EF4-FFF2-40B4-BE49-F238E27FC236}">
                    <a16:creationId xmlns:a16="http://schemas.microsoft.com/office/drawing/2014/main" id="{2D53B0C4-F0D5-4D7E-AFC8-515946DBC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308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2" name="Freeform 11709">
                <a:extLst>
                  <a:ext uri="{FF2B5EF4-FFF2-40B4-BE49-F238E27FC236}">
                    <a16:creationId xmlns:a16="http://schemas.microsoft.com/office/drawing/2014/main" id="{D8C35178-8EA6-4E47-AFB6-C787B1025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308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3" name="Freeform 11710">
                <a:extLst>
                  <a:ext uri="{FF2B5EF4-FFF2-40B4-BE49-F238E27FC236}">
                    <a16:creationId xmlns:a16="http://schemas.microsoft.com/office/drawing/2014/main" id="{0FBB79B0-BA64-49B5-AD15-D45BEDB78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308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4" name="Freeform 11711">
                <a:extLst>
                  <a:ext uri="{FF2B5EF4-FFF2-40B4-BE49-F238E27FC236}">
                    <a16:creationId xmlns:a16="http://schemas.microsoft.com/office/drawing/2014/main" id="{A4101E47-2352-475D-83D1-9220FD4D8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305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5" name="Freeform 11712">
                <a:extLst>
                  <a:ext uri="{FF2B5EF4-FFF2-40B4-BE49-F238E27FC236}">
                    <a16:creationId xmlns:a16="http://schemas.microsoft.com/office/drawing/2014/main" id="{5B271483-7C17-47E3-9DEF-B3EB6751C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3057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2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6" name="Freeform 11713">
                <a:extLst>
                  <a:ext uri="{FF2B5EF4-FFF2-40B4-BE49-F238E27FC236}">
                    <a16:creationId xmlns:a16="http://schemas.microsoft.com/office/drawing/2014/main" id="{A47F45B8-EFCD-41D4-AFD0-03C748731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305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7" name="Freeform 11714">
                <a:extLst>
                  <a:ext uri="{FF2B5EF4-FFF2-40B4-BE49-F238E27FC236}">
                    <a16:creationId xmlns:a16="http://schemas.microsoft.com/office/drawing/2014/main" id="{0E0740C1-5021-4F84-A65A-00B7DB80E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314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8" name="Freeform 11715">
                <a:extLst>
                  <a:ext uri="{FF2B5EF4-FFF2-40B4-BE49-F238E27FC236}">
                    <a16:creationId xmlns:a16="http://schemas.microsoft.com/office/drawing/2014/main" id="{A11960EE-9CC2-4988-A9B2-6268A568A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3143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1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9" name="Freeform 11716">
                <a:extLst>
                  <a:ext uri="{FF2B5EF4-FFF2-40B4-BE49-F238E27FC236}">
                    <a16:creationId xmlns:a16="http://schemas.microsoft.com/office/drawing/2014/main" id="{B7809BC1-252A-45EF-8EB3-E377C66CD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3140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0" name="Freeform 11717">
                <a:extLst>
                  <a:ext uri="{FF2B5EF4-FFF2-40B4-BE49-F238E27FC236}">
                    <a16:creationId xmlns:a16="http://schemas.microsoft.com/office/drawing/2014/main" id="{32C85B43-2721-4A9B-8BA9-DE5B6104C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3120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1" name="Freeform 11718">
                <a:extLst>
                  <a:ext uri="{FF2B5EF4-FFF2-40B4-BE49-F238E27FC236}">
                    <a16:creationId xmlns:a16="http://schemas.microsoft.com/office/drawing/2014/main" id="{CA4BEFE4-A9A3-4FA2-922E-F6E0F031F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12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2" name="Freeform 11719">
                <a:extLst>
                  <a:ext uri="{FF2B5EF4-FFF2-40B4-BE49-F238E27FC236}">
                    <a16:creationId xmlns:a16="http://schemas.microsoft.com/office/drawing/2014/main" id="{42853B48-58D5-4DEA-8521-139CA061D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120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3" name="Freeform 11720">
                <a:extLst>
                  <a:ext uri="{FF2B5EF4-FFF2-40B4-BE49-F238E27FC236}">
                    <a16:creationId xmlns:a16="http://schemas.microsoft.com/office/drawing/2014/main" id="{BE62478D-9055-4AC6-B9EA-791905D79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916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3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4" name="Freeform 11721">
                <a:extLst>
                  <a:ext uri="{FF2B5EF4-FFF2-40B4-BE49-F238E27FC236}">
                    <a16:creationId xmlns:a16="http://schemas.microsoft.com/office/drawing/2014/main" id="{B355B3F0-42EB-4F6A-AE05-3EF378C30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91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5" name="Freeform 11722">
                <a:extLst>
                  <a:ext uri="{FF2B5EF4-FFF2-40B4-BE49-F238E27FC236}">
                    <a16:creationId xmlns:a16="http://schemas.microsoft.com/office/drawing/2014/main" id="{51B7F679-7665-4177-924D-D026A2E40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916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6" name="Freeform 11723">
                <a:extLst>
                  <a:ext uri="{FF2B5EF4-FFF2-40B4-BE49-F238E27FC236}">
                    <a16:creationId xmlns:a16="http://schemas.microsoft.com/office/drawing/2014/main" id="{7ECA69F7-F0F9-471E-80D3-D95EEDCF0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85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7" name="Freeform 11724">
                <a:extLst>
                  <a:ext uri="{FF2B5EF4-FFF2-40B4-BE49-F238E27FC236}">
                    <a16:creationId xmlns:a16="http://schemas.microsoft.com/office/drawing/2014/main" id="{4A4CC0E3-63FD-4176-9243-03A154B45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861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1 w 12"/>
                  <a:gd name="T17" fmla="*/ 10 h 12"/>
                  <a:gd name="T18" fmla="*/ 1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8" name="Freeform 11725">
                <a:extLst>
                  <a:ext uri="{FF2B5EF4-FFF2-40B4-BE49-F238E27FC236}">
                    <a16:creationId xmlns:a16="http://schemas.microsoft.com/office/drawing/2014/main" id="{477967B1-D567-481B-9DDC-AAA9EF24C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85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9" name="Freeform 11726">
                <a:extLst>
                  <a:ext uri="{FF2B5EF4-FFF2-40B4-BE49-F238E27FC236}">
                    <a16:creationId xmlns:a16="http://schemas.microsoft.com/office/drawing/2014/main" id="{4D3DB205-3E4B-4AF8-98C9-A223F7479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90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0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0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0" name="Freeform 11727">
                <a:extLst>
                  <a:ext uri="{FF2B5EF4-FFF2-40B4-BE49-F238E27FC236}">
                    <a16:creationId xmlns:a16="http://schemas.microsoft.com/office/drawing/2014/main" id="{1D7085C9-9BB9-49B6-8FCB-A386E826B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903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10 w 12"/>
                  <a:gd name="T7" fmla="*/ 4 h 12"/>
                  <a:gd name="T8" fmla="*/ 10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1" name="Freeform 11728">
                <a:extLst>
                  <a:ext uri="{FF2B5EF4-FFF2-40B4-BE49-F238E27FC236}">
                    <a16:creationId xmlns:a16="http://schemas.microsoft.com/office/drawing/2014/main" id="{0A320972-C35F-4BD3-B411-EAB95BE3F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90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2" name="Freeform 11729">
                <a:extLst>
                  <a:ext uri="{FF2B5EF4-FFF2-40B4-BE49-F238E27FC236}">
                    <a16:creationId xmlns:a16="http://schemas.microsoft.com/office/drawing/2014/main" id="{FB8A17B3-F993-4099-AF75-405279E69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88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3" name="Freeform 11730">
                <a:extLst>
                  <a:ext uri="{FF2B5EF4-FFF2-40B4-BE49-F238E27FC236}">
                    <a16:creationId xmlns:a16="http://schemas.microsoft.com/office/drawing/2014/main" id="{3FCEE7D5-0C3B-481D-ACDD-A2D3425D0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88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4" name="Freeform 11731">
                <a:extLst>
                  <a:ext uri="{FF2B5EF4-FFF2-40B4-BE49-F238E27FC236}">
                    <a16:creationId xmlns:a16="http://schemas.microsoft.com/office/drawing/2014/main" id="{AC5A2B62-29A0-447A-875C-836F7C295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880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5" name="Freeform 11732">
                <a:extLst>
                  <a:ext uri="{FF2B5EF4-FFF2-40B4-BE49-F238E27FC236}">
                    <a16:creationId xmlns:a16="http://schemas.microsoft.com/office/drawing/2014/main" id="{0B712706-2D7C-4360-ADA7-03A3C9EE5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95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6" name="Freeform 11733">
                <a:extLst>
                  <a:ext uri="{FF2B5EF4-FFF2-40B4-BE49-F238E27FC236}">
                    <a16:creationId xmlns:a16="http://schemas.microsoft.com/office/drawing/2014/main" id="{B08FD3B2-CBCF-4C3A-BAA7-D03DC902E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958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7" name="Freeform 11734">
                <a:extLst>
                  <a:ext uri="{FF2B5EF4-FFF2-40B4-BE49-F238E27FC236}">
                    <a16:creationId xmlns:a16="http://schemas.microsoft.com/office/drawing/2014/main" id="{53646A2F-B7E0-48D8-8E59-6C4B75ABA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95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8" name="Freeform 11735">
                <a:extLst>
                  <a:ext uri="{FF2B5EF4-FFF2-40B4-BE49-F238E27FC236}">
                    <a16:creationId xmlns:a16="http://schemas.microsoft.com/office/drawing/2014/main" id="{3D690EDF-3799-4F43-9874-6BA64CD95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07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9" name="Freeform 11736">
                <a:extLst>
                  <a:ext uri="{FF2B5EF4-FFF2-40B4-BE49-F238E27FC236}">
                    <a16:creationId xmlns:a16="http://schemas.microsoft.com/office/drawing/2014/main" id="{2D03B44A-9100-4B24-B15F-BBBA15BA2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3077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0" name="Freeform 11737">
                <a:extLst>
                  <a:ext uri="{FF2B5EF4-FFF2-40B4-BE49-F238E27FC236}">
                    <a16:creationId xmlns:a16="http://schemas.microsoft.com/office/drawing/2014/main" id="{E84DFFAF-4BFB-49B5-AF3A-FE842227C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07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1" name="Freeform 11738">
                <a:extLst>
                  <a:ext uri="{FF2B5EF4-FFF2-40B4-BE49-F238E27FC236}">
                    <a16:creationId xmlns:a16="http://schemas.microsoft.com/office/drawing/2014/main" id="{EEAC575D-3938-4192-A500-A6462374A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3164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2" name="Freeform 11739">
                <a:extLst>
                  <a:ext uri="{FF2B5EF4-FFF2-40B4-BE49-F238E27FC236}">
                    <a16:creationId xmlns:a16="http://schemas.microsoft.com/office/drawing/2014/main" id="{FA06BCF2-04C8-4ACB-A00F-D4835CE5C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316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3" name="Freeform 11740">
                <a:extLst>
                  <a:ext uri="{FF2B5EF4-FFF2-40B4-BE49-F238E27FC236}">
                    <a16:creationId xmlns:a16="http://schemas.microsoft.com/office/drawing/2014/main" id="{C05214DC-86CA-469D-AEB1-E2E7EFA89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316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4" name="Freeform 11741">
                <a:extLst>
                  <a:ext uri="{FF2B5EF4-FFF2-40B4-BE49-F238E27FC236}">
                    <a16:creationId xmlns:a16="http://schemas.microsoft.com/office/drawing/2014/main" id="{C82BE16C-2E6C-4B5B-BF69-AFDAFFD1F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304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5" name="Freeform 11742">
                <a:extLst>
                  <a:ext uri="{FF2B5EF4-FFF2-40B4-BE49-F238E27FC236}">
                    <a16:creationId xmlns:a16="http://schemas.microsoft.com/office/drawing/2014/main" id="{5C4E0416-7EA4-44D0-88E6-D4C524E11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04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6" name="Freeform 11743">
                <a:extLst>
                  <a:ext uri="{FF2B5EF4-FFF2-40B4-BE49-F238E27FC236}">
                    <a16:creationId xmlns:a16="http://schemas.microsoft.com/office/drawing/2014/main" id="{C9449735-4EB6-4BB2-A5D1-8AB7A2E62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304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7" name="Freeform 11744">
                <a:extLst>
                  <a:ext uri="{FF2B5EF4-FFF2-40B4-BE49-F238E27FC236}">
                    <a16:creationId xmlns:a16="http://schemas.microsoft.com/office/drawing/2014/main" id="{357553C9-58F4-49B4-88A2-A762854B9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305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8" name="Freeform 11745">
                <a:extLst>
                  <a:ext uri="{FF2B5EF4-FFF2-40B4-BE49-F238E27FC236}">
                    <a16:creationId xmlns:a16="http://schemas.microsoft.com/office/drawing/2014/main" id="{A9947A2B-C905-48BA-8235-D12DC40F4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305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9" name="Freeform 11746">
                <a:extLst>
                  <a:ext uri="{FF2B5EF4-FFF2-40B4-BE49-F238E27FC236}">
                    <a16:creationId xmlns:a16="http://schemas.microsoft.com/office/drawing/2014/main" id="{0C6DBEBA-080C-4AA9-8F3B-C8A97BB92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305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0" name="Freeform 11747">
                <a:extLst>
                  <a:ext uri="{FF2B5EF4-FFF2-40B4-BE49-F238E27FC236}">
                    <a16:creationId xmlns:a16="http://schemas.microsoft.com/office/drawing/2014/main" id="{3B136124-A579-4634-A197-8D3E9E483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3099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1" name="Freeform 11748">
                <a:extLst>
                  <a:ext uri="{FF2B5EF4-FFF2-40B4-BE49-F238E27FC236}">
                    <a16:creationId xmlns:a16="http://schemas.microsoft.com/office/drawing/2014/main" id="{081CB249-5BFA-4B24-B967-A26A874D9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310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2" name="Freeform 11749">
                <a:extLst>
                  <a:ext uri="{FF2B5EF4-FFF2-40B4-BE49-F238E27FC236}">
                    <a16:creationId xmlns:a16="http://schemas.microsoft.com/office/drawing/2014/main" id="{EEF156E8-8E22-49F2-A7CC-5B75DF0B4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309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3" name="Freeform 11750">
                <a:extLst>
                  <a:ext uri="{FF2B5EF4-FFF2-40B4-BE49-F238E27FC236}">
                    <a16:creationId xmlns:a16="http://schemas.microsoft.com/office/drawing/2014/main" id="{AAC95EEB-D90B-4E44-B163-57CDA9938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4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4" name="Freeform 11751">
                <a:extLst>
                  <a:ext uri="{FF2B5EF4-FFF2-40B4-BE49-F238E27FC236}">
                    <a16:creationId xmlns:a16="http://schemas.microsoft.com/office/drawing/2014/main" id="{D7E7718F-1393-43A2-BBD0-825101F8A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14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5" name="Freeform 11752">
                <a:extLst>
                  <a:ext uri="{FF2B5EF4-FFF2-40B4-BE49-F238E27FC236}">
                    <a16:creationId xmlns:a16="http://schemas.microsoft.com/office/drawing/2014/main" id="{96DF18FF-FAE8-41C3-AED4-F1C8FC192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146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6" name="Freeform 11753">
                <a:extLst>
                  <a:ext uri="{FF2B5EF4-FFF2-40B4-BE49-F238E27FC236}">
                    <a16:creationId xmlns:a16="http://schemas.microsoft.com/office/drawing/2014/main" id="{50D92264-1BC5-403D-AFA6-97F042A67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3123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7" name="Freeform 11754">
                <a:extLst>
                  <a:ext uri="{FF2B5EF4-FFF2-40B4-BE49-F238E27FC236}">
                    <a16:creationId xmlns:a16="http://schemas.microsoft.com/office/drawing/2014/main" id="{E82ED768-131D-4CC9-8E22-C4517DB32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312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8" name="Freeform 11755">
                <a:extLst>
                  <a:ext uri="{FF2B5EF4-FFF2-40B4-BE49-F238E27FC236}">
                    <a16:creationId xmlns:a16="http://schemas.microsoft.com/office/drawing/2014/main" id="{AE1B0711-E595-4507-A144-16DB84A34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312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9" name="Freeform 11756">
                <a:extLst>
                  <a:ext uri="{FF2B5EF4-FFF2-40B4-BE49-F238E27FC236}">
                    <a16:creationId xmlns:a16="http://schemas.microsoft.com/office/drawing/2014/main" id="{89EA9911-62DB-4C10-95BF-79D93E354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306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0" name="Freeform 11757">
                <a:extLst>
                  <a:ext uri="{FF2B5EF4-FFF2-40B4-BE49-F238E27FC236}">
                    <a16:creationId xmlns:a16="http://schemas.microsoft.com/office/drawing/2014/main" id="{6EFC7982-AB1F-4086-BE4B-AF35F869D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307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1" name="Freeform 11758">
                <a:extLst>
                  <a:ext uri="{FF2B5EF4-FFF2-40B4-BE49-F238E27FC236}">
                    <a16:creationId xmlns:a16="http://schemas.microsoft.com/office/drawing/2014/main" id="{D6D3A096-54BD-4330-AB91-76199116A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306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2" name="Freeform 11759">
                <a:extLst>
                  <a:ext uri="{FF2B5EF4-FFF2-40B4-BE49-F238E27FC236}">
                    <a16:creationId xmlns:a16="http://schemas.microsoft.com/office/drawing/2014/main" id="{9A5F14E3-2F65-43D4-963F-86E869A4D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3089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3" name="Freeform 11760">
                <a:extLst>
                  <a:ext uri="{FF2B5EF4-FFF2-40B4-BE49-F238E27FC236}">
                    <a16:creationId xmlns:a16="http://schemas.microsoft.com/office/drawing/2014/main" id="{0039ECA3-D0BB-43FD-9335-F149010CD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09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4" name="Freeform 11761">
                <a:extLst>
                  <a:ext uri="{FF2B5EF4-FFF2-40B4-BE49-F238E27FC236}">
                    <a16:creationId xmlns:a16="http://schemas.microsoft.com/office/drawing/2014/main" id="{56150538-B4FC-4185-9C95-0A1D9D743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308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5" name="Freeform 11762">
                <a:extLst>
                  <a:ext uri="{FF2B5EF4-FFF2-40B4-BE49-F238E27FC236}">
                    <a16:creationId xmlns:a16="http://schemas.microsoft.com/office/drawing/2014/main" id="{52908E5F-C834-409A-85E7-D5EDFACBD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313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6" name="Freeform 11763">
                <a:extLst>
                  <a:ext uri="{FF2B5EF4-FFF2-40B4-BE49-F238E27FC236}">
                    <a16:creationId xmlns:a16="http://schemas.microsoft.com/office/drawing/2014/main" id="{12CD646A-C375-4DA1-9D48-36AC95BD4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3134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7" name="Freeform 11764">
                <a:extLst>
                  <a:ext uri="{FF2B5EF4-FFF2-40B4-BE49-F238E27FC236}">
                    <a16:creationId xmlns:a16="http://schemas.microsoft.com/office/drawing/2014/main" id="{B503D914-CE79-460F-A42C-0C1613319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131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8" name="Freeform 11765">
                <a:extLst>
                  <a:ext uri="{FF2B5EF4-FFF2-40B4-BE49-F238E27FC236}">
                    <a16:creationId xmlns:a16="http://schemas.microsoft.com/office/drawing/2014/main" id="{C77F01F3-8431-4467-8D27-85E338E5F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3092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9" name="Freeform 11766">
                <a:extLst>
                  <a:ext uri="{FF2B5EF4-FFF2-40B4-BE49-F238E27FC236}">
                    <a16:creationId xmlns:a16="http://schemas.microsoft.com/office/drawing/2014/main" id="{068EB813-7233-448B-AA6E-E6E2B3F98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309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0" name="Freeform 11767">
                <a:extLst>
                  <a:ext uri="{FF2B5EF4-FFF2-40B4-BE49-F238E27FC236}">
                    <a16:creationId xmlns:a16="http://schemas.microsoft.com/office/drawing/2014/main" id="{8FEE6480-C56D-444D-8DD2-988C0EBBF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3092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1" name="Freeform 11768">
                <a:extLst>
                  <a:ext uri="{FF2B5EF4-FFF2-40B4-BE49-F238E27FC236}">
                    <a16:creationId xmlns:a16="http://schemas.microsoft.com/office/drawing/2014/main" id="{7FF6B73E-57AC-4ED8-870C-5092DFE22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042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3 w 16"/>
                  <a:gd name="T27" fmla="*/ 14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2" name="Freeform 11769">
                <a:extLst>
                  <a:ext uri="{FF2B5EF4-FFF2-40B4-BE49-F238E27FC236}">
                    <a16:creationId xmlns:a16="http://schemas.microsoft.com/office/drawing/2014/main" id="{09671B42-DC29-4746-A8E8-95A0A8086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304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3" name="Freeform 11770">
                <a:extLst>
                  <a:ext uri="{FF2B5EF4-FFF2-40B4-BE49-F238E27FC236}">
                    <a16:creationId xmlns:a16="http://schemas.microsoft.com/office/drawing/2014/main" id="{0303AAA1-A0E2-48E7-B11B-75CE5DBDF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04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4" name="Freeform 11771">
                <a:extLst>
                  <a:ext uri="{FF2B5EF4-FFF2-40B4-BE49-F238E27FC236}">
                    <a16:creationId xmlns:a16="http://schemas.microsoft.com/office/drawing/2014/main" id="{1202EEA2-9A48-4DC0-AF23-A150B1E7D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306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5" name="Freeform 11772">
                <a:extLst>
                  <a:ext uri="{FF2B5EF4-FFF2-40B4-BE49-F238E27FC236}">
                    <a16:creationId xmlns:a16="http://schemas.microsoft.com/office/drawing/2014/main" id="{F46DD4F1-EBC5-4EB5-B700-BF028C27E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3065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6" name="Freeform 11773">
                <a:extLst>
                  <a:ext uri="{FF2B5EF4-FFF2-40B4-BE49-F238E27FC236}">
                    <a16:creationId xmlns:a16="http://schemas.microsoft.com/office/drawing/2014/main" id="{D556F994-1F38-4F64-8A87-F612683AF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3062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7" name="Freeform 11774">
                <a:extLst>
                  <a:ext uri="{FF2B5EF4-FFF2-40B4-BE49-F238E27FC236}">
                    <a16:creationId xmlns:a16="http://schemas.microsoft.com/office/drawing/2014/main" id="{294447A7-39B2-4AD2-9D00-DBA3D725C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3101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8" name="Freeform 11775">
                <a:extLst>
                  <a:ext uri="{FF2B5EF4-FFF2-40B4-BE49-F238E27FC236}">
                    <a16:creationId xmlns:a16="http://schemas.microsoft.com/office/drawing/2014/main" id="{2271CB14-8706-4C3D-B29E-F2402BE07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310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9" name="Freeform 11776">
                <a:extLst>
                  <a:ext uri="{FF2B5EF4-FFF2-40B4-BE49-F238E27FC236}">
                    <a16:creationId xmlns:a16="http://schemas.microsoft.com/office/drawing/2014/main" id="{ABB0C45E-8C53-4F3B-9DA5-F483A1804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3101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0" name="Freeform 11777">
                <a:extLst>
                  <a:ext uri="{FF2B5EF4-FFF2-40B4-BE49-F238E27FC236}">
                    <a16:creationId xmlns:a16="http://schemas.microsoft.com/office/drawing/2014/main" id="{B2530F06-5FAB-435D-B4E7-66C69416B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304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1" name="Freeform 11778">
                <a:extLst>
                  <a:ext uri="{FF2B5EF4-FFF2-40B4-BE49-F238E27FC236}">
                    <a16:creationId xmlns:a16="http://schemas.microsoft.com/office/drawing/2014/main" id="{DC46C018-06C0-44D2-A5E9-0323E399E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304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2" name="Freeform 11779">
                <a:extLst>
                  <a:ext uri="{FF2B5EF4-FFF2-40B4-BE49-F238E27FC236}">
                    <a16:creationId xmlns:a16="http://schemas.microsoft.com/office/drawing/2014/main" id="{1D61669C-C6CB-4918-9EAA-8CB847133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304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3" name="Freeform 11780">
                <a:extLst>
                  <a:ext uri="{FF2B5EF4-FFF2-40B4-BE49-F238E27FC236}">
                    <a16:creationId xmlns:a16="http://schemas.microsoft.com/office/drawing/2014/main" id="{240A640B-58FD-48AC-9528-3EEFBD887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85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4" name="Freeform 11781">
                <a:extLst>
                  <a:ext uri="{FF2B5EF4-FFF2-40B4-BE49-F238E27FC236}">
                    <a16:creationId xmlns:a16="http://schemas.microsoft.com/office/drawing/2014/main" id="{DAFAD447-A171-47B9-8B7E-A77785B0A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859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5" name="Freeform 11782">
                <a:extLst>
                  <a:ext uri="{FF2B5EF4-FFF2-40B4-BE49-F238E27FC236}">
                    <a16:creationId xmlns:a16="http://schemas.microsoft.com/office/drawing/2014/main" id="{BD589B73-0B43-4C78-B76C-F7A4E5C6C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85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6" name="Freeform 11783">
                <a:extLst>
                  <a:ext uri="{FF2B5EF4-FFF2-40B4-BE49-F238E27FC236}">
                    <a16:creationId xmlns:a16="http://schemas.microsoft.com/office/drawing/2014/main" id="{EE39D325-3AF7-4D9E-8097-44C9FEE37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3002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7" name="Freeform 11784">
                <a:extLst>
                  <a:ext uri="{FF2B5EF4-FFF2-40B4-BE49-F238E27FC236}">
                    <a16:creationId xmlns:a16="http://schemas.microsoft.com/office/drawing/2014/main" id="{DEFBE596-2124-4DB5-B6F1-C5582E570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3003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8" name="Freeform 11785">
                <a:extLst>
                  <a:ext uri="{FF2B5EF4-FFF2-40B4-BE49-F238E27FC236}">
                    <a16:creationId xmlns:a16="http://schemas.microsoft.com/office/drawing/2014/main" id="{F1A9CBFC-8523-45F5-ACC6-E91D97001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300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9" name="Freeform 11786">
                <a:extLst>
                  <a:ext uri="{FF2B5EF4-FFF2-40B4-BE49-F238E27FC236}">
                    <a16:creationId xmlns:a16="http://schemas.microsoft.com/office/drawing/2014/main" id="{A464C327-8A5B-435A-8773-6DBF6B331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301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0" name="Freeform 11787">
                <a:extLst>
                  <a:ext uri="{FF2B5EF4-FFF2-40B4-BE49-F238E27FC236}">
                    <a16:creationId xmlns:a16="http://schemas.microsoft.com/office/drawing/2014/main" id="{5AADB633-3E9F-4EFB-A6AA-A5EBF8B6D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301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1" name="Freeform 11788">
                <a:extLst>
                  <a:ext uri="{FF2B5EF4-FFF2-40B4-BE49-F238E27FC236}">
                    <a16:creationId xmlns:a16="http://schemas.microsoft.com/office/drawing/2014/main" id="{93D42D47-AF49-4646-9153-FF81B1F28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3014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2" name="Freeform 11789">
                <a:extLst>
                  <a:ext uri="{FF2B5EF4-FFF2-40B4-BE49-F238E27FC236}">
                    <a16:creationId xmlns:a16="http://schemas.microsoft.com/office/drawing/2014/main" id="{D16369AA-B8E2-48F8-9F61-EC707781E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3125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3" name="Freeform 11790">
                <a:extLst>
                  <a:ext uri="{FF2B5EF4-FFF2-40B4-BE49-F238E27FC236}">
                    <a16:creationId xmlns:a16="http://schemas.microsoft.com/office/drawing/2014/main" id="{0FD8C3F0-ECD8-4E16-9097-6EFE8A78E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312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4" name="Freeform 11791">
                <a:extLst>
                  <a:ext uri="{FF2B5EF4-FFF2-40B4-BE49-F238E27FC236}">
                    <a16:creationId xmlns:a16="http://schemas.microsoft.com/office/drawing/2014/main" id="{190A66A8-C70E-4CD0-B998-F5895C1DE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3125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5" name="Freeform 11792">
                <a:extLst>
                  <a:ext uri="{FF2B5EF4-FFF2-40B4-BE49-F238E27FC236}">
                    <a16:creationId xmlns:a16="http://schemas.microsoft.com/office/drawing/2014/main" id="{EE5C7169-1234-4804-A940-E96E94299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310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6" name="Freeform 11793">
                <a:extLst>
                  <a:ext uri="{FF2B5EF4-FFF2-40B4-BE49-F238E27FC236}">
                    <a16:creationId xmlns:a16="http://schemas.microsoft.com/office/drawing/2014/main" id="{D88A3245-72F9-4748-B884-EA94D9AD0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10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7" name="Freeform 11794">
                <a:extLst>
                  <a:ext uri="{FF2B5EF4-FFF2-40B4-BE49-F238E27FC236}">
                    <a16:creationId xmlns:a16="http://schemas.microsoft.com/office/drawing/2014/main" id="{0AB98C29-02C1-455D-84F2-BA832A05B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101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8" name="Freeform 11795">
                <a:extLst>
                  <a:ext uri="{FF2B5EF4-FFF2-40B4-BE49-F238E27FC236}">
                    <a16:creationId xmlns:a16="http://schemas.microsoft.com/office/drawing/2014/main" id="{0CD7F587-AF5E-4B0C-900A-5EB1D771D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3084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9" name="Freeform 11796">
                <a:extLst>
                  <a:ext uri="{FF2B5EF4-FFF2-40B4-BE49-F238E27FC236}">
                    <a16:creationId xmlns:a16="http://schemas.microsoft.com/office/drawing/2014/main" id="{448BF0FB-3A95-4E17-BEF6-DF434474F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08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0" name="Freeform 11797">
                <a:extLst>
                  <a:ext uri="{FF2B5EF4-FFF2-40B4-BE49-F238E27FC236}">
                    <a16:creationId xmlns:a16="http://schemas.microsoft.com/office/drawing/2014/main" id="{348F83EB-4D7A-43BC-B0A6-933766D4E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308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1" name="Freeform 11798">
                <a:extLst>
                  <a:ext uri="{FF2B5EF4-FFF2-40B4-BE49-F238E27FC236}">
                    <a16:creationId xmlns:a16="http://schemas.microsoft.com/office/drawing/2014/main" id="{1DB5F11E-82BE-4787-9E03-A30E187D9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300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2" name="Freeform 11799">
                <a:extLst>
                  <a:ext uri="{FF2B5EF4-FFF2-40B4-BE49-F238E27FC236}">
                    <a16:creationId xmlns:a16="http://schemas.microsoft.com/office/drawing/2014/main" id="{D7050FA6-942F-4215-B34E-AD5E5DE7C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00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3" name="Freeform 11800">
                <a:extLst>
                  <a:ext uri="{FF2B5EF4-FFF2-40B4-BE49-F238E27FC236}">
                    <a16:creationId xmlns:a16="http://schemas.microsoft.com/office/drawing/2014/main" id="{C08DC315-D0C1-4820-A5D6-50DBE8931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3006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4" name="Freeform 11801">
                <a:extLst>
                  <a:ext uri="{FF2B5EF4-FFF2-40B4-BE49-F238E27FC236}">
                    <a16:creationId xmlns:a16="http://schemas.microsoft.com/office/drawing/2014/main" id="{F67F5E91-A20D-47E9-A564-24294D46E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982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5" name="Freeform 11802">
                <a:extLst>
                  <a:ext uri="{FF2B5EF4-FFF2-40B4-BE49-F238E27FC236}">
                    <a16:creationId xmlns:a16="http://schemas.microsoft.com/office/drawing/2014/main" id="{19E6EC8E-7E70-44B0-A1BA-077878FD1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984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9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10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6" name="Freeform 11803">
                <a:extLst>
                  <a:ext uri="{FF2B5EF4-FFF2-40B4-BE49-F238E27FC236}">
                    <a16:creationId xmlns:a16="http://schemas.microsoft.com/office/drawing/2014/main" id="{CC009B37-CCE4-461C-A37D-432FA5C11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8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7" name="Freeform 11804">
                <a:extLst>
                  <a:ext uri="{FF2B5EF4-FFF2-40B4-BE49-F238E27FC236}">
                    <a16:creationId xmlns:a16="http://schemas.microsoft.com/office/drawing/2014/main" id="{6E31CE2A-325E-462C-83FB-5D453FD5E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320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8" name="Freeform 11805">
                <a:extLst>
                  <a:ext uri="{FF2B5EF4-FFF2-40B4-BE49-F238E27FC236}">
                    <a16:creationId xmlns:a16="http://schemas.microsoft.com/office/drawing/2014/main" id="{D6D77298-45D4-4C6A-B15B-F572DB6FD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20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9" name="Freeform 11806">
                <a:extLst>
                  <a:ext uri="{FF2B5EF4-FFF2-40B4-BE49-F238E27FC236}">
                    <a16:creationId xmlns:a16="http://schemas.microsoft.com/office/drawing/2014/main" id="{81D076E9-748C-49C9-8781-231B64154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20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0" name="Freeform 11807">
                <a:extLst>
                  <a:ext uri="{FF2B5EF4-FFF2-40B4-BE49-F238E27FC236}">
                    <a16:creationId xmlns:a16="http://schemas.microsoft.com/office/drawing/2014/main" id="{8FB32B74-961B-4344-8038-531D70BF8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3252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1" name="Freeform 11808">
                <a:extLst>
                  <a:ext uri="{FF2B5EF4-FFF2-40B4-BE49-F238E27FC236}">
                    <a16:creationId xmlns:a16="http://schemas.microsoft.com/office/drawing/2014/main" id="{62C2C067-A30D-48F3-BB7D-03E713A0A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3254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2" name="Freeform 11809">
                <a:extLst>
                  <a:ext uri="{FF2B5EF4-FFF2-40B4-BE49-F238E27FC236}">
                    <a16:creationId xmlns:a16="http://schemas.microsoft.com/office/drawing/2014/main" id="{5EBB7988-4C76-44AF-8D90-DB8A7FA3A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3252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3" name="Freeform 11810">
                <a:extLst>
                  <a:ext uri="{FF2B5EF4-FFF2-40B4-BE49-F238E27FC236}">
                    <a16:creationId xmlns:a16="http://schemas.microsoft.com/office/drawing/2014/main" id="{5A3990E0-AEC2-48CF-A0C4-0C6D38D29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329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4" name="Freeform 11811">
                <a:extLst>
                  <a:ext uri="{FF2B5EF4-FFF2-40B4-BE49-F238E27FC236}">
                    <a16:creationId xmlns:a16="http://schemas.microsoft.com/office/drawing/2014/main" id="{77DB30D2-5788-40FC-89F4-462EB9A6F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3300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5" name="Freeform 11812">
                <a:extLst>
                  <a:ext uri="{FF2B5EF4-FFF2-40B4-BE49-F238E27FC236}">
                    <a16:creationId xmlns:a16="http://schemas.microsoft.com/office/drawing/2014/main" id="{9F6BCA54-A7F7-40B8-87BC-6E7A15D12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329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6" name="Freeform 11813">
                <a:extLst>
                  <a:ext uri="{FF2B5EF4-FFF2-40B4-BE49-F238E27FC236}">
                    <a16:creationId xmlns:a16="http://schemas.microsoft.com/office/drawing/2014/main" id="{5D09B3A8-FACF-4E9C-BB15-4A9C8E9D6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327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7" name="Freeform 11814">
                <a:extLst>
                  <a:ext uri="{FF2B5EF4-FFF2-40B4-BE49-F238E27FC236}">
                    <a16:creationId xmlns:a16="http://schemas.microsoft.com/office/drawing/2014/main" id="{CB183AB9-5C2E-4C58-B096-88EC61447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3273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2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8" name="Freeform 11815">
                <a:extLst>
                  <a:ext uri="{FF2B5EF4-FFF2-40B4-BE49-F238E27FC236}">
                    <a16:creationId xmlns:a16="http://schemas.microsoft.com/office/drawing/2014/main" id="{92C9BACB-CDDC-4652-AF03-4168B6355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3270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9" name="Freeform 11816">
                <a:extLst>
                  <a:ext uri="{FF2B5EF4-FFF2-40B4-BE49-F238E27FC236}">
                    <a16:creationId xmlns:a16="http://schemas.microsoft.com/office/drawing/2014/main" id="{C6685687-6114-4E75-B5BA-19C617C5E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328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0" name="Freeform 11817">
                <a:extLst>
                  <a:ext uri="{FF2B5EF4-FFF2-40B4-BE49-F238E27FC236}">
                    <a16:creationId xmlns:a16="http://schemas.microsoft.com/office/drawing/2014/main" id="{39749D9A-20E3-4B97-94FB-CD25B3EF9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328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1" name="Freeform 11818">
                <a:extLst>
                  <a:ext uri="{FF2B5EF4-FFF2-40B4-BE49-F238E27FC236}">
                    <a16:creationId xmlns:a16="http://schemas.microsoft.com/office/drawing/2014/main" id="{760E0EB0-43A3-4B73-9642-D3B9625A3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3284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2" name="Freeform 11819">
                <a:extLst>
                  <a:ext uri="{FF2B5EF4-FFF2-40B4-BE49-F238E27FC236}">
                    <a16:creationId xmlns:a16="http://schemas.microsoft.com/office/drawing/2014/main" id="{D1E3A553-BE70-4F0C-A77B-1D09C2BD7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317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3" name="Freeform 11820">
                <a:extLst>
                  <a:ext uri="{FF2B5EF4-FFF2-40B4-BE49-F238E27FC236}">
                    <a16:creationId xmlns:a16="http://schemas.microsoft.com/office/drawing/2014/main" id="{7FA2BF93-2852-478F-91C6-C7F8D14D3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317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4" name="Freeform 11821">
                <a:extLst>
                  <a:ext uri="{FF2B5EF4-FFF2-40B4-BE49-F238E27FC236}">
                    <a16:creationId xmlns:a16="http://schemas.microsoft.com/office/drawing/2014/main" id="{00A631C8-3CE9-4482-858A-C5F6F646C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3170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5" name="Freeform 11822">
                <a:extLst>
                  <a:ext uri="{FF2B5EF4-FFF2-40B4-BE49-F238E27FC236}">
                    <a16:creationId xmlns:a16="http://schemas.microsoft.com/office/drawing/2014/main" id="{7F26E07C-4F63-464E-BEC3-5B6BD6A80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319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0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0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6" name="Freeform 11823">
                <a:extLst>
                  <a:ext uri="{FF2B5EF4-FFF2-40B4-BE49-F238E27FC236}">
                    <a16:creationId xmlns:a16="http://schemas.microsoft.com/office/drawing/2014/main" id="{D1F852FC-95DB-4D0E-A0E1-B80A1807D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320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7" name="Freeform 11824">
                <a:extLst>
                  <a:ext uri="{FF2B5EF4-FFF2-40B4-BE49-F238E27FC236}">
                    <a16:creationId xmlns:a16="http://schemas.microsoft.com/office/drawing/2014/main" id="{69827196-A8EE-40E6-AE62-242AA9AB7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319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8" name="Freeform 11825">
                <a:extLst>
                  <a:ext uri="{FF2B5EF4-FFF2-40B4-BE49-F238E27FC236}">
                    <a16:creationId xmlns:a16="http://schemas.microsoft.com/office/drawing/2014/main" id="{13B80FE2-ECF2-4780-A84D-5461DAB9B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311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9" name="Freeform 11826">
                <a:extLst>
                  <a:ext uri="{FF2B5EF4-FFF2-40B4-BE49-F238E27FC236}">
                    <a16:creationId xmlns:a16="http://schemas.microsoft.com/office/drawing/2014/main" id="{45159D87-C505-4FFC-AE97-CEE7C7514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312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0" name="Freeform 11827">
                <a:extLst>
                  <a:ext uri="{FF2B5EF4-FFF2-40B4-BE49-F238E27FC236}">
                    <a16:creationId xmlns:a16="http://schemas.microsoft.com/office/drawing/2014/main" id="{DD2D13FC-1CD2-4CF5-81F8-A4860150A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3119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1" name="Freeform 11828">
                <a:extLst>
                  <a:ext uri="{FF2B5EF4-FFF2-40B4-BE49-F238E27FC236}">
                    <a16:creationId xmlns:a16="http://schemas.microsoft.com/office/drawing/2014/main" id="{E709D5CF-30A3-4FC5-AB92-2E649DD2A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3084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2" name="Freeform 11829">
                <a:extLst>
                  <a:ext uri="{FF2B5EF4-FFF2-40B4-BE49-F238E27FC236}">
                    <a16:creationId xmlns:a16="http://schemas.microsoft.com/office/drawing/2014/main" id="{B53D85A0-3F4B-44B3-9427-9D98B77F9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308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3" name="Freeform 11830">
                <a:extLst>
                  <a:ext uri="{FF2B5EF4-FFF2-40B4-BE49-F238E27FC236}">
                    <a16:creationId xmlns:a16="http://schemas.microsoft.com/office/drawing/2014/main" id="{11F5A007-E361-4773-89CA-4BC254C79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084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4" name="Freeform 11831">
                <a:extLst>
                  <a:ext uri="{FF2B5EF4-FFF2-40B4-BE49-F238E27FC236}">
                    <a16:creationId xmlns:a16="http://schemas.microsoft.com/office/drawing/2014/main" id="{B88F6932-48CE-4D70-A491-769A1A0EF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3059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5" name="Freeform 11832">
                <a:extLst>
                  <a:ext uri="{FF2B5EF4-FFF2-40B4-BE49-F238E27FC236}">
                    <a16:creationId xmlns:a16="http://schemas.microsoft.com/office/drawing/2014/main" id="{4B6C6FF0-A23B-4EFB-9908-87727B38B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306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6" name="Freeform 11833">
                <a:extLst>
                  <a:ext uri="{FF2B5EF4-FFF2-40B4-BE49-F238E27FC236}">
                    <a16:creationId xmlns:a16="http://schemas.microsoft.com/office/drawing/2014/main" id="{4FA71422-9E18-49D9-8F05-2DF42673B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05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7" name="Freeform 11834">
                <a:extLst>
                  <a:ext uri="{FF2B5EF4-FFF2-40B4-BE49-F238E27FC236}">
                    <a16:creationId xmlns:a16="http://schemas.microsoft.com/office/drawing/2014/main" id="{D1029897-E5F5-49AA-A67E-B1BB5DB63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3281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8" name="Freeform 11835">
                <a:extLst>
                  <a:ext uri="{FF2B5EF4-FFF2-40B4-BE49-F238E27FC236}">
                    <a16:creationId xmlns:a16="http://schemas.microsoft.com/office/drawing/2014/main" id="{1144D123-5E05-476F-83D3-4F811DFA4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328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9" name="Freeform 11836">
                <a:extLst>
                  <a:ext uri="{FF2B5EF4-FFF2-40B4-BE49-F238E27FC236}">
                    <a16:creationId xmlns:a16="http://schemas.microsoft.com/office/drawing/2014/main" id="{85B87CF6-64C4-4D9A-A353-0D43F6EC1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3281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0" name="Freeform 11837">
                <a:extLst>
                  <a:ext uri="{FF2B5EF4-FFF2-40B4-BE49-F238E27FC236}">
                    <a16:creationId xmlns:a16="http://schemas.microsoft.com/office/drawing/2014/main" id="{9B4E2377-616D-44B6-9065-000E561F6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329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1" name="Freeform 11838">
                <a:extLst>
                  <a:ext uri="{FF2B5EF4-FFF2-40B4-BE49-F238E27FC236}">
                    <a16:creationId xmlns:a16="http://schemas.microsoft.com/office/drawing/2014/main" id="{64C1B7C6-276C-4C7D-96E8-2E5BEA902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329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2" name="Freeform 11839">
                <a:extLst>
                  <a:ext uri="{FF2B5EF4-FFF2-40B4-BE49-F238E27FC236}">
                    <a16:creationId xmlns:a16="http://schemas.microsoft.com/office/drawing/2014/main" id="{2635F793-41CF-4CE2-AE1D-13F4D8CAB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3294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3" name="Freeform 11840">
                <a:extLst>
                  <a:ext uri="{FF2B5EF4-FFF2-40B4-BE49-F238E27FC236}">
                    <a16:creationId xmlns:a16="http://schemas.microsoft.com/office/drawing/2014/main" id="{CF37BB5B-6F59-4752-97EA-3AB130FA9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3287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4" name="Freeform 11841">
                <a:extLst>
                  <a:ext uri="{FF2B5EF4-FFF2-40B4-BE49-F238E27FC236}">
                    <a16:creationId xmlns:a16="http://schemas.microsoft.com/office/drawing/2014/main" id="{A404E351-FC2E-4787-9394-7A4572983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3288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5" name="Freeform 11842">
                <a:extLst>
                  <a:ext uri="{FF2B5EF4-FFF2-40B4-BE49-F238E27FC236}">
                    <a16:creationId xmlns:a16="http://schemas.microsoft.com/office/drawing/2014/main" id="{251A603C-97A7-46C2-A1E2-0731FA9AA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3287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6" name="Freeform 11843">
                <a:extLst>
                  <a:ext uri="{FF2B5EF4-FFF2-40B4-BE49-F238E27FC236}">
                    <a16:creationId xmlns:a16="http://schemas.microsoft.com/office/drawing/2014/main" id="{76EB3E11-7897-40C8-BFD5-35D061B66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332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7" name="Freeform 11844">
                <a:extLst>
                  <a:ext uri="{FF2B5EF4-FFF2-40B4-BE49-F238E27FC236}">
                    <a16:creationId xmlns:a16="http://schemas.microsoft.com/office/drawing/2014/main" id="{1CEF57F7-E69A-4646-BA19-A0CDAEF86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321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8" name="Freeform 11845">
                <a:extLst>
                  <a:ext uri="{FF2B5EF4-FFF2-40B4-BE49-F238E27FC236}">
                    <a16:creationId xmlns:a16="http://schemas.microsoft.com/office/drawing/2014/main" id="{1CEF39BD-82B2-4846-BEC0-1ABA64AC0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32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9" name="Freeform 11846">
                <a:extLst>
                  <a:ext uri="{FF2B5EF4-FFF2-40B4-BE49-F238E27FC236}">
                    <a16:creationId xmlns:a16="http://schemas.microsoft.com/office/drawing/2014/main" id="{ABEFBFFF-9F2F-4F35-90FE-544586A55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333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0" name="Freeform 11847">
                <a:extLst>
                  <a:ext uri="{FF2B5EF4-FFF2-40B4-BE49-F238E27FC236}">
                    <a16:creationId xmlns:a16="http://schemas.microsoft.com/office/drawing/2014/main" id="{9F468F8D-0978-4168-B49F-F8C5487A1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3341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1" name="Freeform 11848">
                <a:extLst>
                  <a:ext uri="{FF2B5EF4-FFF2-40B4-BE49-F238E27FC236}">
                    <a16:creationId xmlns:a16="http://schemas.microsoft.com/office/drawing/2014/main" id="{23BB7FE4-F00A-456C-86FD-C902E23AA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33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2" name="Freeform 11849">
                <a:extLst>
                  <a:ext uri="{FF2B5EF4-FFF2-40B4-BE49-F238E27FC236}">
                    <a16:creationId xmlns:a16="http://schemas.microsoft.com/office/drawing/2014/main" id="{66B59766-B8EA-494D-AEE5-962CD5601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333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3" name="Freeform 11850">
                <a:extLst>
                  <a:ext uri="{FF2B5EF4-FFF2-40B4-BE49-F238E27FC236}">
                    <a16:creationId xmlns:a16="http://schemas.microsoft.com/office/drawing/2014/main" id="{7C6D9315-B830-4BF9-B9A9-B59B2256B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333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4" name="Freeform 11851">
                <a:extLst>
                  <a:ext uri="{FF2B5EF4-FFF2-40B4-BE49-F238E27FC236}">
                    <a16:creationId xmlns:a16="http://schemas.microsoft.com/office/drawing/2014/main" id="{79D8C467-0E33-4492-AA2C-0DA6FF0EE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3338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5" name="Freeform 11852">
                <a:extLst>
                  <a:ext uri="{FF2B5EF4-FFF2-40B4-BE49-F238E27FC236}">
                    <a16:creationId xmlns:a16="http://schemas.microsoft.com/office/drawing/2014/main" id="{138BFD60-014E-4675-AE55-D9B5B5D70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32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8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8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8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6" name="Freeform 11853">
                <a:extLst>
                  <a:ext uri="{FF2B5EF4-FFF2-40B4-BE49-F238E27FC236}">
                    <a16:creationId xmlns:a16="http://schemas.microsoft.com/office/drawing/2014/main" id="{87071C8B-4285-4036-941F-17CA7F075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332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7" name="Freeform 11854">
                <a:extLst>
                  <a:ext uri="{FF2B5EF4-FFF2-40B4-BE49-F238E27FC236}">
                    <a16:creationId xmlns:a16="http://schemas.microsoft.com/office/drawing/2014/main" id="{25E09CD8-95EB-4750-BBB9-15C866C55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32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36" name="Group 12056">
              <a:extLst>
                <a:ext uri="{FF2B5EF4-FFF2-40B4-BE49-F238E27FC236}">
                  <a16:creationId xmlns:a16="http://schemas.microsoft.com/office/drawing/2014/main" id="{A02B8ACC-2F8C-4BE0-A17A-22BF4BA4D0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6" y="2879"/>
              <a:ext cx="1221" cy="478"/>
              <a:chOff x="866" y="2879"/>
              <a:chExt cx="1221" cy="478"/>
            </a:xfrm>
          </p:grpSpPr>
          <p:sp>
            <p:nvSpPr>
              <p:cNvPr id="56478" name="Freeform 11856">
                <a:extLst>
                  <a:ext uri="{FF2B5EF4-FFF2-40B4-BE49-F238E27FC236}">
                    <a16:creationId xmlns:a16="http://schemas.microsoft.com/office/drawing/2014/main" id="{BF23736C-EF5C-4B38-88CC-5844E8D05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3341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9" name="Freeform 11857">
                <a:extLst>
                  <a:ext uri="{FF2B5EF4-FFF2-40B4-BE49-F238E27FC236}">
                    <a16:creationId xmlns:a16="http://schemas.microsoft.com/office/drawing/2014/main" id="{45D5135A-79D8-418B-94E6-4AB5F437E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334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0" name="Freeform 11858">
                <a:extLst>
                  <a:ext uri="{FF2B5EF4-FFF2-40B4-BE49-F238E27FC236}">
                    <a16:creationId xmlns:a16="http://schemas.microsoft.com/office/drawing/2014/main" id="{21E4B26A-A714-4BB2-9B42-16B175FBE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3341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1" name="Freeform 11859">
                <a:extLst>
                  <a:ext uri="{FF2B5EF4-FFF2-40B4-BE49-F238E27FC236}">
                    <a16:creationId xmlns:a16="http://schemas.microsoft.com/office/drawing/2014/main" id="{2B599768-8C13-42A1-9C8A-1B604F8FA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3294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2" name="Freeform 11860">
                <a:extLst>
                  <a:ext uri="{FF2B5EF4-FFF2-40B4-BE49-F238E27FC236}">
                    <a16:creationId xmlns:a16="http://schemas.microsoft.com/office/drawing/2014/main" id="{CD3327CE-C105-42CF-A7FF-35C395F1B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3296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3" name="Freeform 11861">
                <a:extLst>
                  <a:ext uri="{FF2B5EF4-FFF2-40B4-BE49-F238E27FC236}">
                    <a16:creationId xmlns:a16="http://schemas.microsoft.com/office/drawing/2014/main" id="{5065377D-CB8D-42DE-8A1B-7B6F7054E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329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4" name="Freeform 11862">
                <a:extLst>
                  <a:ext uri="{FF2B5EF4-FFF2-40B4-BE49-F238E27FC236}">
                    <a16:creationId xmlns:a16="http://schemas.microsoft.com/office/drawing/2014/main" id="{D5FF715B-503E-46C7-B8CC-18E7D35D4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3194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5" name="Freeform 11863">
                <a:extLst>
                  <a:ext uri="{FF2B5EF4-FFF2-40B4-BE49-F238E27FC236}">
                    <a16:creationId xmlns:a16="http://schemas.microsoft.com/office/drawing/2014/main" id="{D6B6F3DF-878D-4ED4-A1E1-989F497DE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319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6" name="Freeform 11864">
                <a:extLst>
                  <a:ext uri="{FF2B5EF4-FFF2-40B4-BE49-F238E27FC236}">
                    <a16:creationId xmlns:a16="http://schemas.microsoft.com/office/drawing/2014/main" id="{68547A17-FCD7-4AF4-9693-1F8838646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319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7" name="Freeform 11865">
                <a:extLst>
                  <a:ext uri="{FF2B5EF4-FFF2-40B4-BE49-F238E27FC236}">
                    <a16:creationId xmlns:a16="http://schemas.microsoft.com/office/drawing/2014/main" id="{00BB4246-8087-4B8A-851F-1820BAAC0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141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8" name="Freeform 11866">
                <a:extLst>
                  <a:ext uri="{FF2B5EF4-FFF2-40B4-BE49-F238E27FC236}">
                    <a16:creationId xmlns:a16="http://schemas.microsoft.com/office/drawing/2014/main" id="{101EDA81-8266-4413-A1F3-5A00AFEEA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3143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9" name="Freeform 11867">
                <a:extLst>
                  <a:ext uri="{FF2B5EF4-FFF2-40B4-BE49-F238E27FC236}">
                    <a16:creationId xmlns:a16="http://schemas.microsoft.com/office/drawing/2014/main" id="{3B8C5DAC-EC37-400C-A015-C80EB6808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3141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0" name="Freeform 11868">
                <a:extLst>
                  <a:ext uri="{FF2B5EF4-FFF2-40B4-BE49-F238E27FC236}">
                    <a16:creationId xmlns:a16="http://schemas.microsoft.com/office/drawing/2014/main" id="{74EB2113-B492-4A2A-A64D-D8314FA78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161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1" name="Freeform 11869">
                <a:extLst>
                  <a:ext uri="{FF2B5EF4-FFF2-40B4-BE49-F238E27FC236}">
                    <a16:creationId xmlns:a16="http://schemas.microsoft.com/office/drawing/2014/main" id="{FFC2C3DF-39EC-4340-8B05-C696AC428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3162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9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2" name="Freeform 11870">
                <a:extLst>
                  <a:ext uri="{FF2B5EF4-FFF2-40B4-BE49-F238E27FC236}">
                    <a16:creationId xmlns:a16="http://schemas.microsoft.com/office/drawing/2014/main" id="{577C401F-A87F-4917-8E48-13F5BE1D2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161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3" name="Freeform 11871">
                <a:extLst>
                  <a:ext uri="{FF2B5EF4-FFF2-40B4-BE49-F238E27FC236}">
                    <a16:creationId xmlns:a16="http://schemas.microsoft.com/office/drawing/2014/main" id="{8A625246-299A-472D-A4B2-97D9BC1BC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218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4" name="Freeform 11872">
                <a:extLst>
                  <a:ext uri="{FF2B5EF4-FFF2-40B4-BE49-F238E27FC236}">
                    <a16:creationId xmlns:a16="http://schemas.microsoft.com/office/drawing/2014/main" id="{4890CD94-8E6B-4509-A0BF-BD5267817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321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5" name="Freeform 11873">
                <a:extLst>
                  <a:ext uri="{FF2B5EF4-FFF2-40B4-BE49-F238E27FC236}">
                    <a16:creationId xmlns:a16="http://schemas.microsoft.com/office/drawing/2014/main" id="{A752F155-00BE-4F3B-8980-1BD678E41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321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6" name="Freeform 11874">
                <a:extLst>
                  <a:ext uri="{FF2B5EF4-FFF2-40B4-BE49-F238E27FC236}">
                    <a16:creationId xmlns:a16="http://schemas.microsoft.com/office/drawing/2014/main" id="{3A9F120A-1BE3-4278-BD75-28280E6D3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3218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7" name="Freeform 11875">
                <a:extLst>
                  <a:ext uri="{FF2B5EF4-FFF2-40B4-BE49-F238E27FC236}">
                    <a16:creationId xmlns:a16="http://schemas.microsoft.com/office/drawing/2014/main" id="{5756DD6B-C3BE-4D21-8B88-793E4879C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321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8" name="Freeform 11876">
                <a:extLst>
                  <a:ext uri="{FF2B5EF4-FFF2-40B4-BE49-F238E27FC236}">
                    <a16:creationId xmlns:a16="http://schemas.microsoft.com/office/drawing/2014/main" id="{A2D77720-A42B-4E5F-A9E1-9DA7CAA0C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321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9" name="Freeform 11877">
                <a:extLst>
                  <a:ext uri="{FF2B5EF4-FFF2-40B4-BE49-F238E27FC236}">
                    <a16:creationId xmlns:a16="http://schemas.microsoft.com/office/drawing/2014/main" id="{C0441053-C94D-42E0-BE0C-D2DDB666C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3282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0" name="Freeform 11878">
                <a:extLst>
                  <a:ext uri="{FF2B5EF4-FFF2-40B4-BE49-F238E27FC236}">
                    <a16:creationId xmlns:a16="http://schemas.microsoft.com/office/drawing/2014/main" id="{56184F7B-4247-4866-BAD2-6398B0633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3284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9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1" name="Freeform 11879">
                <a:extLst>
                  <a:ext uri="{FF2B5EF4-FFF2-40B4-BE49-F238E27FC236}">
                    <a16:creationId xmlns:a16="http://schemas.microsoft.com/office/drawing/2014/main" id="{3F2E72E4-19FF-4D1C-AD80-BEF4499EA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328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2" name="Freeform 11880">
                <a:extLst>
                  <a:ext uri="{FF2B5EF4-FFF2-40B4-BE49-F238E27FC236}">
                    <a16:creationId xmlns:a16="http://schemas.microsoft.com/office/drawing/2014/main" id="{73187986-D5FD-4E52-B532-2CDBA60D5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330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3" name="Freeform 11881">
                <a:extLst>
                  <a:ext uri="{FF2B5EF4-FFF2-40B4-BE49-F238E27FC236}">
                    <a16:creationId xmlns:a16="http://schemas.microsoft.com/office/drawing/2014/main" id="{88E6CD4A-2E10-4195-947F-AAD156685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330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4" name="Freeform 11882">
                <a:extLst>
                  <a:ext uri="{FF2B5EF4-FFF2-40B4-BE49-F238E27FC236}">
                    <a16:creationId xmlns:a16="http://schemas.microsoft.com/office/drawing/2014/main" id="{6E4BC719-6CBE-44CF-9FBD-DEBAE6BB4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3305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5" name="Freeform 11883">
                <a:extLst>
                  <a:ext uri="{FF2B5EF4-FFF2-40B4-BE49-F238E27FC236}">
                    <a16:creationId xmlns:a16="http://schemas.microsoft.com/office/drawing/2014/main" id="{4F77B937-397B-4213-AC39-42228C5CB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3315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6" name="Freeform 11884">
                <a:extLst>
                  <a:ext uri="{FF2B5EF4-FFF2-40B4-BE49-F238E27FC236}">
                    <a16:creationId xmlns:a16="http://schemas.microsoft.com/office/drawing/2014/main" id="{759390E9-CC2A-4C15-998D-4532FB338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3317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9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7" name="Freeform 11885">
                <a:extLst>
                  <a:ext uri="{FF2B5EF4-FFF2-40B4-BE49-F238E27FC236}">
                    <a16:creationId xmlns:a16="http://schemas.microsoft.com/office/drawing/2014/main" id="{CC84EC7F-0015-4CEE-914F-9D2489C27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331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8" name="Freeform 11886">
                <a:extLst>
                  <a:ext uri="{FF2B5EF4-FFF2-40B4-BE49-F238E27FC236}">
                    <a16:creationId xmlns:a16="http://schemas.microsoft.com/office/drawing/2014/main" id="{C42813CC-AD5B-4CB8-81EC-4E5A96ED3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3258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9" name="Freeform 11887">
                <a:extLst>
                  <a:ext uri="{FF2B5EF4-FFF2-40B4-BE49-F238E27FC236}">
                    <a16:creationId xmlns:a16="http://schemas.microsoft.com/office/drawing/2014/main" id="{E5393511-C131-44AF-8D38-F337688B9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326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0" name="Freeform 11888">
                <a:extLst>
                  <a:ext uri="{FF2B5EF4-FFF2-40B4-BE49-F238E27FC236}">
                    <a16:creationId xmlns:a16="http://schemas.microsoft.com/office/drawing/2014/main" id="{5DED2688-3E56-48B0-A398-C5DF4CFDC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3258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1" name="Freeform 11889">
                <a:extLst>
                  <a:ext uri="{FF2B5EF4-FFF2-40B4-BE49-F238E27FC236}">
                    <a16:creationId xmlns:a16="http://schemas.microsoft.com/office/drawing/2014/main" id="{2DFB2E1D-500B-4DBE-B751-ED4B65F9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318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2" name="Freeform 11890">
                <a:extLst>
                  <a:ext uri="{FF2B5EF4-FFF2-40B4-BE49-F238E27FC236}">
                    <a16:creationId xmlns:a16="http://schemas.microsoft.com/office/drawing/2014/main" id="{C3FC8482-5CEB-46E1-AB33-CF4DF5146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318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3" name="Freeform 11891">
                <a:extLst>
                  <a:ext uri="{FF2B5EF4-FFF2-40B4-BE49-F238E27FC236}">
                    <a16:creationId xmlns:a16="http://schemas.microsoft.com/office/drawing/2014/main" id="{A68B3C5E-CBCC-4C15-BD3A-99F2A80AF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3185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4" name="Freeform 11892">
                <a:extLst>
                  <a:ext uri="{FF2B5EF4-FFF2-40B4-BE49-F238E27FC236}">
                    <a16:creationId xmlns:a16="http://schemas.microsoft.com/office/drawing/2014/main" id="{203F795C-5DDB-4905-80BC-EA79CE5D5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325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5" name="Freeform 11893">
                <a:extLst>
                  <a:ext uri="{FF2B5EF4-FFF2-40B4-BE49-F238E27FC236}">
                    <a16:creationId xmlns:a16="http://schemas.microsoft.com/office/drawing/2014/main" id="{F0A30801-0A09-4B11-B4C4-397993C40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3257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6" name="Freeform 11894">
                <a:extLst>
                  <a:ext uri="{FF2B5EF4-FFF2-40B4-BE49-F238E27FC236}">
                    <a16:creationId xmlns:a16="http://schemas.microsoft.com/office/drawing/2014/main" id="{879DE140-FE61-43A8-83AF-52BD4E82D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3254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7" name="Freeform 11895">
                <a:extLst>
                  <a:ext uri="{FF2B5EF4-FFF2-40B4-BE49-F238E27FC236}">
                    <a16:creationId xmlns:a16="http://schemas.microsoft.com/office/drawing/2014/main" id="{DA255880-477C-4BD4-93A1-9F308E168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329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8" name="Freeform 11896">
                <a:extLst>
                  <a:ext uri="{FF2B5EF4-FFF2-40B4-BE49-F238E27FC236}">
                    <a16:creationId xmlns:a16="http://schemas.microsoft.com/office/drawing/2014/main" id="{40179667-B6C0-4E55-B59B-A521F816F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297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9" name="Freeform 11897">
                <a:extLst>
                  <a:ext uri="{FF2B5EF4-FFF2-40B4-BE49-F238E27FC236}">
                    <a16:creationId xmlns:a16="http://schemas.microsoft.com/office/drawing/2014/main" id="{37B3D2E9-AA6F-471A-94C0-026B6A05F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329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0" name="Freeform 11898">
                <a:extLst>
                  <a:ext uri="{FF2B5EF4-FFF2-40B4-BE49-F238E27FC236}">
                    <a16:creationId xmlns:a16="http://schemas.microsoft.com/office/drawing/2014/main" id="{A60DE13B-319A-40EB-9121-C7A8D1E75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333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1" name="Freeform 11899">
                <a:extLst>
                  <a:ext uri="{FF2B5EF4-FFF2-40B4-BE49-F238E27FC236}">
                    <a16:creationId xmlns:a16="http://schemas.microsoft.com/office/drawing/2014/main" id="{0A54E8F1-94F8-4BD3-B17F-A8940B5DF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333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2" name="Freeform 11900">
                <a:extLst>
                  <a:ext uri="{FF2B5EF4-FFF2-40B4-BE49-F238E27FC236}">
                    <a16:creationId xmlns:a16="http://schemas.microsoft.com/office/drawing/2014/main" id="{0CE323BC-C91C-42C2-85AF-7355649B2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3333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3" name="Freeform 11901">
                <a:extLst>
                  <a:ext uri="{FF2B5EF4-FFF2-40B4-BE49-F238E27FC236}">
                    <a16:creationId xmlns:a16="http://schemas.microsoft.com/office/drawing/2014/main" id="{754C70BD-702C-49ED-98E5-B09DCCF76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3156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4" name="Freeform 11902">
                <a:extLst>
                  <a:ext uri="{FF2B5EF4-FFF2-40B4-BE49-F238E27FC236}">
                    <a16:creationId xmlns:a16="http://schemas.microsoft.com/office/drawing/2014/main" id="{D3B656F8-1676-4814-A7E1-1E6EB9841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15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5" name="Freeform 11903">
                <a:extLst>
                  <a:ext uri="{FF2B5EF4-FFF2-40B4-BE49-F238E27FC236}">
                    <a16:creationId xmlns:a16="http://schemas.microsoft.com/office/drawing/2014/main" id="{5F613505-E291-4209-ABF5-DC092C3C2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315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6" name="Freeform 11904">
                <a:extLst>
                  <a:ext uri="{FF2B5EF4-FFF2-40B4-BE49-F238E27FC236}">
                    <a16:creationId xmlns:a16="http://schemas.microsoft.com/office/drawing/2014/main" id="{6B55426B-70C5-4ABD-89E6-90BDB01CA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3237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7" name="Freeform 11905">
                <a:extLst>
                  <a:ext uri="{FF2B5EF4-FFF2-40B4-BE49-F238E27FC236}">
                    <a16:creationId xmlns:a16="http://schemas.microsoft.com/office/drawing/2014/main" id="{8653DD0F-39D1-4F20-B162-F7AD0DBC5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323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8" name="Freeform 11906">
                <a:extLst>
                  <a:ext uri="{FF2B5EF4-FFF2-40B4-BE49-F238E27FC236}">
                    <a16:creationId xmlns:a16="http://schemas.microsoft.com/office/drawing/2014/main" id="{244CB897-810D-4661-AC32-E8643AC2F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23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9" name="Freeform 11907">
                <a:extLst>
                  <a:ext uri="{FF2B5EF4-FFF2-40B4-BE49-F238E27FC236}">
                    <a16:creationId xmlns:a16="http://schemas.microsoft.com/office/drawing/2014/main" id="{4CFC72D6-4005-4261-A3FA-3236FEDB5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310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0" name="Freeform 11908">
                <a:extLst>
                  <a:ext uri="{FF2B5EF4-FFF2-40B4-BE49-F238E27FC236}">
                    <a16:creationId xmlns:a16="http://schemas.microsoft.com/office/drawing/2014/main" id="{B28343C4-5578-4AC8-9EC2-F9D8F6C90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311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1" name="Freeform 11909">
                <a:extLst>
                  <a:ext uri="{FF2B5EF4-FFF2-40B4-BE49-F238E27FC236}">
                    <a16:creationId xmlns:a16="http://schemas.microsoft.com/office/drawing/2014/main" id="{52E35C80-7048-4AA3-A6F1-C9D3E0627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107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2" name="Freeform 11910">
                <a:extLst>
                  <a:ext uri="{FF2B5EF4-FFF2-40B4-BE49-F238E27FC236}">
                    <a16:creationId xmlns:a16="http://schemas.microsoft.com/office/drawing/2014/main" id="{20E1531F-47E3-4E43-A96D-B5ED0FD97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3065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3" name="Freeform 11911">
                <a:extLst>
                  <a:ext uri="{FF2B5EF4-FFF2-40B4-BE49-F238E27FC236}">
                    <a16:creationId xmlns:a16="http://schemas.microsoft.com/office/drawing/2014/main" id="{3EA0BFF0-9A93-4379-9D55-750721D91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06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4" name="Freeform 11912">
                <a:extLst>
                  <a:ext uri="{FF2B5EF4-FFF2-40B4-BE49-F238E27FC236}">
                    <a16:creationId xmlns:a16="http://schemas.microsoft.com/office/drawing/2014/main" id="{5171D88B-081E-40F4-B95E-E67C9F00F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3065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5" name="Freeform 11913">
                <a:extLst>
                  <a:ext uri="{FF2B5EF4-FFF2-40B4-BE49-F238E27FC236}">
                    <a16:creationId xmlns:a16="http://schemas.microsoft.com/office/drawing/2014/main" id="{84D0018C-B8F3-42AD-8102-C2FCA9F2E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301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6" name="Freeform 11914">
                <a:extLst>
                  <a:ext uri="{FF2B5EF4-FFF2-40B4-BE49-F238E27FC236}">
                    <a16:creationId xmlns:a16="http://schemas.microsoft.com/office/drawing/2014/main" id="{28574361-AD9F-4081-9781-72A349161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302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7" name="Freeform 11915">
                <a:extLst>
                  <a:ext uri="{FF2B5EF4-FFF2-40B4-BE49-F238E27FC236}">
                    <a16:creationId xmlns:a16="http://schemas.microsoft.com/office/drawing/2014/main" id="{896058E0-3286-40A6-A822-DCF41C6AF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3017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8" name="Freeform 11916">
                <a:extLst>
                  <a:ext uri="{FF2B5EF4-FFF2-40B4-BE49-F238E27FC236}">
                    <a16:creationId xmlns:a16="http://schemas.microsoft.com/office/drawing/2014/main" id="{6D8A5DEE-1DDD-4F0F-8AF6-E8AFE89D6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298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9" name="Freeform 11917">
                <a:extLst>
                  <a:ext uri="{FF2B5EF4-FFF2-40B4-BE49-F238E27FC236}">
                    <a16:creationId xmlns:a16="http://schemas.microsoft.com/office/drawing/2014/main" id="{3069D434-70C8-4A6C-A96C-BF71C344C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99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0" name="Freeform 11918">
                <a:extLst>
                  <a:ext uri="{FF2B5EF4-FFF2-40B4-BE49-F238E27FC236}">
                    <a16:creationId xmlns:a16="http://schemas.microsoft.com/office/drawing/2014/main" id="{52166BBC-4BD9-4776-B78A-EB343C449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298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1" name="Freeform 11919">
                <a:extLst>
                  <a:ext uri="{FF2B5EF4-FFF2-40B4-BE49-F238E27FC236}">
                    <a16:creationId xmlns:a16="http://schemas.microsoft.com/office/drawing/2014/main" id="{B80E9FBD-664C-4672-AA23-7FC14D68B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3027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2" name="Freeform 11920">
                <a:extLst>
                  <a:ext uri="{FF2B5EF4-FFF2-40B4-BE49-F238E27FC236}">
                    <a16:creationId xmlns:a16="http://schemas.microsoft.com/office/drawing/2014/main" id="{F1D84C9C-816F-47DD-B100-1191FC03E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302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3" name="Freeform 11921">
                <a:extLst>
                  <a:ext uri="{FF2B5EF4-FFF2-40B4-BE49-F238E27FC236}">
                    <a16:creationId xmlns:a16="http://schemas.microsoft.com/office/drawing/2014/main" id="{E2B03849-2E89-4E75-9ACA-E2AB5EBA8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3027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4" name="Freeform 11922">
                <a:extLst>
                  <a:ext uri="{FF2B5EF4-FFF2-40B4-BE49-F238E27FC236}">
                    <a16:creationId xmlns:a16="http://schemas.microsoft.com/office/drawing/2014/main" id="{18890F2B-A27F-45EF-8819-5C52C1418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301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5" name="Freeform 11923">
                <a:extLst>
                  <a:ext uri="{FF2B5EF4-FFF2-40B4-BE49-F238E27FC236}">
                    <a16:creationId xmlns:a16="http://schemas.microsoft.com/office/drawing/2014/main" id="{BC094829-6493-4F49-8963-461939900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3021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11 w 12"/>
                  <a:gd name="T7" fmla="*/ 5 h 12"/>
                  <a:gd name="T8" fmla="*/ 11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6" name="Freeform 11924">
                <a:extLst>
                  <a:ext uri="{FF2B5EF4-FFF2-40B4-BE49-F238E27FC236}">
                    <a16:creationId xmlns:a16="http://schemas.microsoft.com/office/drawing/2014/main" id="{028D5019-5CC3-4D45-9FF6-2FFA412CE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3018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7" name="Freeform 11925">
                <a:extLst>
                  <a:ext uri="{FF2B5EF4-FFF2-40B4-BE49-F238E27FC236}">
                    <a16:creationId xmlns:a16="http://schemas.microsoft.com/office/drawing/2014/main" id="{03C1843B-3C40-483A-9E78-D8E784D0F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95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8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8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8" name="Freeform 11926">
                <a:extLst>
                  <a:ext uri="{FF2B5EF4-FFF2-40B4-BE49-F238E27FC236}">
                    <a16:creationId xmlns:a16="http://schemas.microsoft.com/office/drawing/2014/main" id="{9ABB1F18-5FB7-4B90-9711-840EAFC4D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95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9" name="Freeform 11927">
                <a:extLst>
                  <a:ext uri="{FF2B5EF4-FFF2-40B4-BE49-F238E27FC236}">
                    <a16:creationId xmlns:a16="http://schemas.microsoft.com/office/drawing/2014/main" id="{B103E6E7-D337-4CD0-8307-E39472D26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955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0" name="Freeform 11928">
                <a:extLst>
                  <a:ext uri="{FF2B5EF4-FFF2-40B4-BE49-F238E27FC236}">
                    <a16:creationId xmlns:a16="http://schemas.microsoft.com/office/drawing/2014/main" id="{25A71DC0-1A25-45F0-B055-CCB05BBB5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7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1" name="Freeform 11929">
                <a:extLst>
                  <a:ext uri="{FF2B5EF4-FFF2-40B4-BE49-F238E27FC236}">
                    <a16:creationId xmlns:a16="http://schemas.microsoft.com/office/drawing/2014/main" id="{AB2C730D-885D-4613-8F16-35DC50244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97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2" name="Freeform 11930">
                <a:extLst>
                  <a:ext uri="{FF2B5EF4-FFF2-40B4-BE49-F238E27FC236}">
                    <a16:creationId xmlns:a16="http://schemas.microsoft.com/office/drawing/2014/main" id="{1398212E-48FA-4D44-8AEB-1D1642725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97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3" name="Freeform 11931">
                <a:extLst>
                  <a:ext uri="{FF2B5EF4-FFF2-40B4-BE49-F238E27FC236}">
                    <a16:creationId xmlns:a16="http://schemas.microsoft.com/office/drawing/2014/main" id="{35EF25CF-075F-4726-89D3-892CCDFAA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292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4" name="Freeform 11932">
                <a:extLst>
                  <a:ext uri="{FF2B5EF4-FFF2-40B4-BE49-F238E27FC236}">
                    <a16:creationId xmlns:a16="http://schemas.microsoft.com/office/drawing/2014/main" id="{4F93C06C-F524-445D-B88A-5112B5FA6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92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5" name="Freeform 11933">
                <a:extLst>
                  <a:ext uri="{FF2B5EF4-FFF2-40B4-BE49-F238E27FC236}">
                    <a16:creationId xmlns:a16="http://schemas.microsoft.com/office/drawing/2014/main" id="{A9C30733-8022-4129-A015-FCA3FEEA1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92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6" name="Freeform 11934">
                <a:extLst>
                  <a:ext uri="{FF2B5EF4-FFF2-40B4-BE49-F238E27FC236}">
                    <a16:creationId xmlns:a16="http://schemas.microsoft.com/office/drawing/2014/main" id="{9ECA4EE5-714D-4770-A679-1CC6AFD91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931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7" name="Freeform 11935">
                <a:extLst>
                  <a:ext uri="{FF2B5EF4-FFF2-40B4-BE49-F238E27FC236}">
                    <a16:creationId xmlns:a16="http://schemas.microsoft.com/office/drawing/2014/main" id="{4E903DB3-4732-4B97-8AE4-98D720B99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93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8" name="Freeform 11936">
                <a:extLst>
                  <a:ext uri="{FF2B5EF4-FFF2-40B4-BE49-F238E27FC236}">
                    <a16:creationId xmlns:a16="http://schemas.microsoft.com/office/drawing/2014/main" id="{352C9624-0317-4D77-8340-97A540B94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931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9" name="Freeform 11937">
                <a:extLst>
                  <a:ext uri="{FF2B5EF4-FFF2-40B4-BE49-F238E27FC236}">
                    <a16:creationId xmlns:a16="http://schemas.microsoft.com/office/drawing/2014/main" id="{268AE179-E58C-4DEB-BC9B-0BF9A6F91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98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0" name="Freeform 11938">
                <a:extLst>
                  <a:ext uri="{FF2B5EF4-FFF2-40B4-BE49-F238E27FC236}">
                    <a16:creationId xmlns:a16="http://schemas.microsoft.com/office/drawing/2014/main" id="{3F8AE533-0EEA-4F86-8C57-5E0BB3307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298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1" name="Freeform 11939">
                <a:extLst>
                  <a:ext uri="{FF2B5EF4-FFF2-40B4-BE49-F238E27FC236}">
                    <a16:creationId xmlns:a16="http://schemas.microsoft.com/office/drawing/2014/main" id="{7CFB75FF-F1FD-4C64-8EF7-37EC2CAE3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2984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2" name="Freeform 11940">
                <a:extLst>
                  <a:ext uri="{FF2B5EF4-FFF2-40B4-BE49-F238E27FC236}">
                    <a16:creationId xmlns:a16="http://schemas.microsoft.com/office/drawing/2014/main" id="{AD44B450-BAEC-4A8A-B0A1-7AC536025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969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3 h 13"/>
                  <a:gd name="T8" fmla="*/ 4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4 w 12"/>
                  <a:gd name="T35" fmla="*/ 13 h 13"/>
                  <a:gd name="T36" fmla="*/ 1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3" name="Freeform 11941">
                <a:extLst>
                  <a:ext uri="{FF2B5EF4-FFF2-40B4-BE49-F238E27FC236}">
                    <a16:creationId xmlns:a16="http://schemas.microsoft.com/office/drawing/2014/main" id="{67F2C41B-0AA2-4A32-9819-120CE2B8A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97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4" name="Freeform 11942">
                <a:extLst>
                  <a:ext uri="{FF2B5EF4-FFF2-40B4-BE49-F238E27FC236}">
                    <a16:creationId xmlns:a16="http://schemas.microsoft.com/office/drawing/2014/main" id="{7ACF8630-1610-4E40-8258-2102695AE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96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2 w 3"/>
                  <a:gd name="T5" fmla="*/ 0 h 4"/>
                  <a:gd name="T6" fmla="*/ 2 w 3"/>
                  <a:gd name="T7" fmla="*/ 0 h 4"/>
                  <a:gd name="T8" fmla="*/ 3 w 3"/>
                  <a:gd name="T9" fmla="*/ 1 h 4"/>
                  <a:gd name="T10" fmla="*/ 3 w 3"/>
                  <a:gd name="T11" fmla="*/ 1 h 4"/>
                  <a:gd name="T12" fmla="*/ 2 w 3"/>
                  <a:gd name="T13" fmla="*/ 4 h 4"/>
                  <a:gd name="T14" fmla="*/ 2 w 3"/>
                  <a:gd name="T15" fmla="*/ 4 h 4"/>
                  <a:gd name="T16" fmla="*/ 0 w 3"/>
                  <a:gd name="T17" fmla="*/ 1 h 4"/>
                  <a:gd name="T18" fmla="*/ 0 w 3"/>
                  <a:gd name="T19" fmla="*/ 1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5" name="Freeform 11943">
                <a:extLst>
                  <a:ext uri="{FF2B5EF4-FFF2-40B4-BE49-F238E27FC236}">
                    <a16:creationId xmlns:a16="http://schemas.microsoft.com/office/drawing/2014/main" id="{54110E84-19B7-4DAD-A96D-E2FDA091C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017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2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8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2 h 13"/>
                  <a:gd name="T28" fmla="*/ 8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2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8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6" name="Freeform 11944">
                <a:extLst>
                  <a:ext uri="{FF2B5EF4-FFF2-40B4-BE49-F238E27FC236}">
                    <a16:creationId xmlns:a16="http://schemas.microsoft.com/office/drawing/2014/main" id="{7F057A8C-8442-46EC-BFE8-9CC591D08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3018"/>
                <a:ext cx="8" cy="11"/>
              </a:xfrm>
              <a:custGeom>
                <a:avLst/>
                <a:gdLst>
                  <a:gd name="T0" fmla="*/ 5 w 8"/>
                  <a:gd name="T1" fmla="*/ 0 h 11"/>
                  <a:gd name="T2" fmla="*/ 5 w 8"/>
                  <a:gd name="T3" fmla="*/ 0 h 11"/>
                  <a:gd name="T4" fmla="*/ 6 w 8"/>
                  <a:gd name="T5" fmla="*/ 5 h 11"/>
                  <a:gd name="T6" fmla="*/ 6 w 8"/>
                  <a:gd name="T7" fmla="*/ 5 h 11"/>
                  <a:gd name="T8" fmla="*/ 5 w 8"/>
                  <a:gd name="T9" fmla="*/ 8 h 11"/>
                  <a:gd name="T10" fmla="*/ 2 w 8"/>
                  <a:gd name="T11" fmla="*/ 9 h 11"/>
                  <a:gd name="T12" fmla="*/ 2 w 8"/>
                  <a:gd name="T13" fmla="*/ 9 h 11"/>
                  <a:gd name="T14" fmla="*/ 0 w 8"/>
                  <a:gd name="T15" fmla="*/ 9 h 11"/>
                  <a:gd name="T16" fmla="*/ 0 w 8"/>
                  <a:gd name="T17" fmla="*/ 9 h 11"/>
                  <a:gd name="T18" fmla="*/ 3 w 8"/>
                  <a:gd name="T19" fmla="*/ 11 h 11"/>
                  <a:gd name="T20" fmla="*/ 3 w 8"/>
                  <a:gd name="T21" fmla="*/ 11 h 11"/>
                  <a:gd name="T22" fmla="*/ 6 w 8"/>
                  <a:gd name="T23" fmla="*/ 9 h 11"/>
                  <a:gd name="T24" fmla="*/ 8 w 8"/>
                  <a:gd name="T25" fmla="*/ 6 h 11"/>
                  <a:gd name="T26" fmla="*/ 8 w 8"/>
                  <a:gd name="T27" fmla="*/ 6 h 11"/>
                  <a:gd name="T28" fmla="*/ 8 w 8"/>
                  <a:gd name="T29" fmla="*/ 3 h 11"/>
                  <a:gd name="T30" fmla="*/ 5 w 8"/>
                  <a:gd name="T31" fmla="*/ 0 h 11"/>
                  <a:gd name="T32" fmla="*/ 5 w 8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7" name="Freeform 11945">
                <a:extLst>
                  <a:ext uri="{FF2B5EF4-FFF2-40B4-BE49-F238E27FC236}">
                    <a16:creationId xmlns:a16="http://schemas.microsoft.com/office/drawing/2014/main" id="{786086B2-0354-4AB8-9A32-40B958919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01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8" name="Freeform 11946">
                <a:extLst>
                  <a:ext uri="{FF2B5EF4-FFF2-40B4-BE49-F238E27FC236}">
                    <a16:creationId xmlns:a16="http://schemas.microsoft.com/office/drawing/2014/main" id="{14F996D7-5C5A-46CA-B133-F9CE4E5CE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928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2 w 13"/>
                  <a:gd name="T17" fmla="*/ 2 h 12"/>
                  <a:gd name="T18" fmla="*/ 13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2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9" name="Freeform 11947">
                <a:extLst>
                  <a:ext uri="{FF2B5EF4-FFF2-40B4-BE49-F238E27FC236}">
                    <a16:creationId xmlns:a16="http://schemas.microsoft.com/office/drawing/2014/main" id="{4497723F-B20F-4B9E-A176-D9F8E09CE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293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9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0" name="Freeform 11948">
                <a:extLst>
                  <a:ext uri="{FF2B5EF4-FFF2-40B4-BE49-F238E27FC236}">
                    <a16:creationId xmlns:a16="http://schemas.microsoft.com/office/drawing/2014/main" id="{1CA6C986-F4D4-4CAE-8711-C5C1C4B54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292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1" name="Freeform 11949">
                <a:extLst>
                  <a:ext uri="{FF2B5EF4-FFF2-40B4-BE49-F238E27FC236}">
                    <a16:creationId xmlns:a16="http://schemas.microsoft.com/office/drawing/2014/main" id="{EFD2790A-F345-4395-8821-4DE08FBE2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2946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1 w 13"/>
                  <a:gd name="T7" fmla="*/ 2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2" name="Freeform 11950">
                <a:extLst>
                  <a:ext uri="{FF2B5EF4-FFF2-40B4-BE49-F238E27FC236}">
                    <a16:creationId xmlns:a16="http://schemas.microsoft.com/office/drawing/2014/main" id="{3868E8BB-6349-42C2-8FFB-73236CAD1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94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7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3" name="Freeform 11951">
                <a:extLst>
                  <a:ext uri="{FF2B5EF4-FFF2-40B4-BE49-F238E27FC236}">
                    <a16:creationId xmlns:a16="http://schemas.microsoft.com/office/drawing/2014/main" id="{4FCC14D4-E82B-4694-8995-FD1381948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294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4" name="Freeform 11952">
                <a:extLst>
                  <a:ext uri="{FF2B5EF4-FFF2-40B4-BE49-F238E27FC236}">
                    <a16:creationId xmlns:a16="http://schemas.microsoft.com/office/drawing/2014/main" id="{A0F10C8B-0BF3-49A7-A0BF-695C88F4B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306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5" name="Freeform 11953">
                <a:extLst>
                  <a:ext uri="{FF2B5EF4-FFF2-40B4-BE49-F238E27FC236}">
                    <a16:creationId xmlns:a16="http://schemas.microsoft.com/office/drawing/2014/main" id="{0F907478-A9EC-44CB-A90B-6B9A757A7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3068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7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6" name="Freeform 11954">
                <a:extLst>
                  <a:ext uri="{FF2B5EF4-FFF2-40B4-BE49-F238E27FC236}">
                    <a16:creationId xmlns:a16="http://schemas.microsoft.com/office/drawing/2014/main" id="{64B47B6D-0C17-4A57-A1BC-E3D70C7A6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306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7" name="Freeform 11955">
                <a:extLst>
                  <a:ext uri="{FF2B5EF4-FFF2-40B4-BE49-F238E27FC236}">
                    <a16:creationId xmlns:a16="http://schemas.microsoft.com/office/drawing/2014/main" id="{62FA811D-E3B3-4F23-923F-0DB463609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311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8" name="Freeform 11956">
                <a:extLst>
                  <a:ext uri="{FF2B5EF4-FFF2-40B4-BE49-F238E27FC236}">
                    <a16:creationId xmlns:a16="http://schemas.microsoft.com/office/drawing/2014/main" id="{5E2335EE-8448-4D5B-94B1-1262E7C0E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3120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9" name="Freeform 11957">
                <a:extLst>
                  <a:ext uri="{FF2B5EF4-FFF2-40B4-BE49-F238E27FC236}">
                    <a16:creationId xmlns:a16="http://schemas.microsoft.com/office/drawing/2014/main" id="{B5E79E8F-E330-4F5F-BEF6-384AC5275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3117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0" name="Freeform 11958">
                <a:extLst>
                  <a:ext uri="{FF2B5EF4-FFF2-40B4-BE49-F238E27FC236}">
                    <a16:creationId xmlns:a16="http://schemas.microsoft.com/office/drawing/2014/main" id="{94D2246B-2489-469D-9E4C-950EFA362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311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1" name="Freeform 11959">
                <a:extLst>
                  <a:ext uri="{FF2B5EF4-FFF2-40B4-BE49-F238E27FC236}">
                    <a16:creationId xmlns:a16="http://schemas.microsoft.com/office/drawing/2014/main" id="{DE07E56C-307F-4FC4-A41E-3E39119F9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12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2" name="Freeform 11960">
                <a:extLst>
                  <a:ext uri="{FF2B5EF4-FFF2-40B4-BE49-F238E27FC236}">
                    <a16:creationId xmlns:a16="http://schemas.microsoft.com/office/drawing/2014/main" id="{24D952D3-0F0E-4224-9A06-4DC3D120B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311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3" name="Freeform 11961">
                <a:extLst>
                  <a:ext uri="{FF2B5EF4-FFF2-40B4-BE49-F238E27FC236}">
                    <a16:creationId xmlns:a16="http://schemas.microsoft.com/office/drawing/2014/main" id="{12CD1593-9F72-4D85-896E-D1D47C6D6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332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4" name="Freeform 11962">
                <a:extLst>
                  <a:ext uri="{FF2B5EF4-FFF2-40B4-BE49-F238E27FC236}">
                    <a16:creationId xmlns:a16="http://schemas.microsoft.com/office/drawing/2014/main" id="{3F23DDB2-A70E-4092-855A-87E8DCC85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333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5" name="Freeform 11963">
                <a:extLst>
                  <a:ext uri="{FF2B5EF4-FFF2-40B4-BE49-F238E27FC236}">
                    <a16:creationId xmlns:a16="http://schemas.microsoft.com/office/drawing/2014/main" id="{E86CA9A2-8B49-42A7-B70F-459A0D5C7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327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6" name="Freeform 11964">
                <a:extLst>
                  <a:ext uri="{FF2B5EF4-FFF2-40B4-BE49-F238E27FC236}">
                    <a16:creationId xmlns:a16="http://schemas.microsoft.com/office/drawing/2014/main" id="{7BC7F979-54E1-4827-B713-43D10F4BA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3026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7" name="Freeform 11965">
                <a:extLst>
                  <a:ext uri="{FF2B5EF4-FFF2-40B4-BE49-F238E27FC236}">
                    <a16:creationId xmlns:a16="http://schemas.microsoft.com/office/drawing/2014/main" id="{F0BF49A1-3176-4C3C-9D22-355095923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302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8" name="Freeform 11966">
                <a:extLst>
                  <a:ext uri="{FF2B5EF4-FFF2-40B4-BE49-F238E27FC236}">
                    <a16:creationId xmlns:a16="http://schemas.microsoft.com/office/drawing/2014/main" id="{416BB6ED-65E3-4666-8D3E-5A146F0FC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302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9" name="Freeform 11967">
                <a:extLst>
                  <a:ext uri="{FF2B5EF4-FFF2-40B4-BE49-F238E27FC236}">
                    <a16:creationId xmlns:a16="http://schemas.microsoft.com/office/drawing/2014/main" id="{58601CD4-B0B3-42BB-938A-36781616A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3086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0" name="Freeform 11968">
                <a:extLst>
                  <a:ext uri="{FF2B5EF4-FFF2-40B4-BE49-F238E27FC236}">
                    <a16:creationId xmlns:a16="http://schemas.microsoft.com/office/drawing/2014/main" id="{EC951186-31AF-4886-8D9F-81E283F9C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308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1" name="Freeform 11969">
                <a:extLst>
                  <a:ext uri="{FF2B5EF4-FFF2-40B4-BE49-F238E27FC236}">
                    <a16:creationId xmlns:a16="http://schemas.microsoft.com/office/drawing/2014/main" id="{59D4BD7C-C416-415F-94EE-9EA268A4D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308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2" name="Freeform 11970">
                <a:extLst>
                  <a:ext uri="{FF2B5EF4-FFF2-40B4-BE49-F238E27FC236}">
                    <a16:creationId xmlns:a16="http://schemas.microsoft.com/office/drawing/2014/main" id="{7A48AE56-8D9F-4B50-82C3-FBF4591A2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300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3" name="Freeform 11971">
                <a:extLst>
                  <a:ext uri="{FF2B5EF4-FFF2-40B4-BE49-F238E27FC236}">
                    <a16:creationId xmlns:a16="http://schemas.microsoft.com/office/drawing/2014/main" id="{393C5925-9E06-4650-8DC2-F3266F034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300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4" name="Freeform 11972">
                <a:extLst>
                  <a:ext uri="{FF2B5EF4-FFF2-40B4-BE49-F238E27FC236}">
                    <a16:creationId xmlns:a16="http://schemas.microsoft.com/office/drawing/2014/main" id="{A7FA0079-F958-425E-8B88-B3B33E8B4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300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5" name="Freeform 11973">
                <a:extLst>
                  <a:ext uri="{FF2B5EF4-FFF2-40B4-BE49-F238E27FC236}">
                    <a16:creationId xmlns:a16="http://schemas.microsoft.com/office/drawing/2014/main" id="{1BB2B5DC-05F0-49EC-B02B-129FC8AFD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97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8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8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8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6" name="Freeform 11974">
                <a:extLst>
                  <a:ext uri="{FF2B5EF4-FFF2-40B4-BE49-F238E27FC236}">
                    <a16:creationId xmlns:a16="http://schemas.microsoft.com/office/drawing/2014/main" id="{83403EDB-945A-4924-AF3E-B3A41AB3A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98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7" name="Freeform 11975">
                <a:extLst>
                  <a:ext uri="{FF2B5EF4-FFF2-40B4-BE49-F238E27FC236}">
                    <a16:creationId xmlns:a16="http://schemas.microsoft.com/office/drawing/2014/main" id="{AC25F5C1-11AA-4EAA-810C-7C1B94641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978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8" name="Freeform 11976">
                <a:extLst>
                  <a:ext uri="{FF2B5EF4-FFF2-40B4-BE49-F238E27FC236}">
                    <a16:creationId xmlns:a16="http://schemas.microsoft.com/office/drawing/2014/main" id="{A77DFA0D-727E-4FDE-BBA8-D8B328FB9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87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9" name="Freeform 11977">
                <a:extLst>
                  <a:ext uri="{FF2B5EF4-FFF2-40B4-BE49-F238E27FC236}">
                    <a16:creationId xmlns:a16="http://schemas.microsoft.com/office/drawing/2014/main" id="{F7DF8F0A-7556-494C-8168-E17E82112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88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0" name="Freeform 11978">
                <a:extLst>
                  <a:ext uri="{FF2B5EF4-FFF2-40B4-BE49-F238E27FC236}">
                    <a16:creationId xmlns:a16="http://schemas.microsoft.com/office/drawing/2014/main" id="{2AC1F827-3548-48F4-8C4A-168636D7E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879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1" name="Freeform 11979">
                <a:extLst>
                  <a:ext uri="{FF2B5EF4-FFF2-40B4-BE49-F238E27FC236}">
                    <a16:creationId xmlns:a16="http://schemas.microsoft.com/office/drawing/2014/main" id="{F0E43419-3B4F-4D8F-BB36-222252202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296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8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8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2" name="Freeform 11980">
                <a:extLst>
                  <a:ext uri="{FF2B5EF4-FFF2-40B4-BE49-F238E27FC236}">
                    <a16:creationId xmlns:a16="http://schemas.microsoft.com/office/drawing/2014/main" id="{4960DCC8-A02B-4BBB-9D1B-6962A951E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2972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3" name="Freeform 11981">
                <a:extLst>
                  <a:ext uri="{FF2B5EF4-FFF2-40B4-BE49-F238E27FC236}">
                    <a16:creationId xmlns:a16="http://schemas.microsoft.com/office/drawing/2014/main" id="{F65EC9F4-19F5-46D0-8336-F24DB0392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969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4" name="Freeform 11982">
                <a:extLst>
                  <a:ext uri="{FF2B5EF4-FFF2-40B4-BE49-F238E27FC236}">
                    <a16:creationId xmlns:a16="http://schemas.microsoft.com/office/drawing/2014/main" id="{97E28D8C-184B-4374-9FCB-448046A32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93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8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8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5" name="Freeform 11983">
                <a:extLst>
                  <a:ext uri="{FF2B5EF4-FFF2-40B4-BE49-F238E27FC236}">
                    <a16:creationId xmlns:a16="http://schemas.microsoft.com/office/drawing/2014/main" id="{67B10967-E712-48EF-992B-30AF280FB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936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6" name="Freeform 11984">
                <a:extLst>
                  <a:ext uri="{FF2B5EF4-FFF2-40B4-BE49-F238E27FC236}">
                    <a16:creationId xmlns:a16="http://schemas.microsoft.com/office/drawing/2014/main" id="{58443C8A-9F6C-468D-9354-706E5B592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933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7" name="Freeform 11985">
                <a:extLst>
                  <a:ext uri="{FF2B5EF4-FFF2-40B4-BE49-F238E27FC236}">
                    <a16:creationId xmlns:a16="http://schemas.microsoft.com/office/drawing/2014/main" id="{6B47EAC5-D179-4626-A11C-8A9235D51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990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8" name="Freeform 11986">
                <a:extLst>
                  <a:ext uri="{FF2B5EF4-FFF2-40B4-BE49-F238E27FC236}">
                    <a16:creationId xmlns:a16="http://schemas.microsoft.com/office/drawing/2014/main" id="{A8FC1F12-F1A6-435D-B5B5-76C947CC9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99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9" name="Freeform 11987">
                <a:extLst>
                  <a:ext uri="{FF2B5EF4-FFF2-40B4-BE49-F238E27FC236}">
                    <a16:creationId xmlns:a16="http://schemas.microsoft.com/office/drawing/2014/main" id="{96AFAC96-6DC1-45CA-9E2E-14946A892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990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0" name="Freeform 11988">
                <a:extLst>
                  <a:ext uri="{FF2B5EF4-FFF2-40B4-BE49-F238E27FC236}">
                    <a16:creationId xmlns:a16="http://schemas.microsoft.com/office/drawing/2014/main" id="{913BEF73-D0DC-411F-9BA2-CDF1D102E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04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1" name="Freeform 11989">
                <a:extLst>
                  <a:ext uri="{FF2B5EF4-FFF2-40B4-BE49-F238E27FC236}">
                    <a16:creationId xmlns:a16="http://schemas.microsoft.com/office/drawing/2014/main" id="{FE3A33E1-42A1-4DE2-B5E5-C0A822393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304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2" name="Freeform 11990">
                <a:extLst>
                  <a:ext uri="{FF2B5EF4-FFF2-40B4-BE49-F238E27FC236}">
                    <a16:creationId xmlns:a16="http://schemas.microsoft.com/office/drawing/2014/main" id="{09B0E86D-845C-42DF-8D46-7BF35E36A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04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3" name="Freeform 11991">
                <a:extLst>
                  <a:ext uri="{FF2B5EF4-FFF2-40B4-BE49-F238E27FC236}">
                    <a16:creationId xmlns:a16="http://schemas.microsoft.com/office/drawing/2014/main" id="{C34B6321-357B-4606-8821-9126F1AAF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308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4" name="Freeform 11992">
                <a:extLst>
                  <a:ext uri="{FF2B5EF4-FFF2-40B4-BE49-F238E27FC236}">
                    <a16:creationId xmlns:a16="http://schemas.microsoft.com/office/drawing/2014/main" id="{4F87BCFD-85B6-4A4D-BB71-FA4B0DF57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3092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5" name="Freeform 11993">
                <a:extLst>
                  <a:ext uri="{FF2B5EF4-FFF2-40B4-BE49-F238E27FC236}">
                    <a16:creationId xmlns:a16="http://schemas.microsoft.com/office/drawing/2014/main" id="{98E80B96-C002-44AA-A0CA-C2C96E648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089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6" name="Freeform 11994">
                <a:extLst>
                  <a:ext uri="{FF2B5EF4-FFF2-40B4-BE49-F238E27FC236}">
                    <a16:creationId xmlns:a16="http://schemas.microsoft.com/office/drawing/2014/main" id="{4550CB2A-5471-452F-9CE2-F457CCDA7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3149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7" name="Freeform 11995">
                <a:extLst>
                  <a:ext uri="{FF2B5EF4-FFF2-40B4-BE49-F238E27FC236}">
                    <a16:creationId xmlns:a16="http://schemas.microsoft.com/office/drawing/2014/main" id="{61590C42-0942-4BD6-B43D-FB07918E3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315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8" name="Freeform 11996">
                <a:extLst>
                  <a:ext uri="{FF2B5EF4-FFF2-40B4-BE49-F238E27FC236}">
                    <a16:creationId xmlns:a16="http://schemas.microsoft.com/office/drawing/2014/main" id="{EE011A9D-DA28-412F-822C-157CC4365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314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9" name="Freeform 11997">
                <a:extLst>
                  <a:ext uri="{FF2B5EF4-FFF2-40B4-BE49-F238E27FC236}">
                    <a16:creationId xmlns:a16="http://schemas.microsoft.com/office/drawing/2014/main" id="{D6AD5A78-94FB-40B6-8028-69BE4BA89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3183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0" name="Freeform 11998">
                <a:extLst>
                  <a:ext uri="{FF2B5EF4-FFF2-40B4-BE49-F238E27FC236}">
                    <a16:creationId xmlns:a16="http://schemas.microsoft.com/office/drawing/2014/main" id="{B689D41C-5566-444E-96E6-FD86C695C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318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1" name="Freeform 11999">
                <a:extLst>
                  <a:ext uri="{FF2B5EF4-FFF2-40B4-BE49-F238E27FC236}">
                    <a16:creationId xmlns:a16="http://schemas.microsoft.com/office/drawing/2014/main" id="{4F806CB2-4592-458F-AC23-9FE14DBEF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318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2" name="Freeform 12000">
                <a:extLst>
                  <a:ext uri="{FF2B5EF4-FFF2-40B4-BE49-F238E27FC236}">
                    <a16:creationId xmlns:a16="http://schemas.microsoft.com/office/drawing/2014/main" id="{56A71CE5-5393-4697-8D6F-85A588D05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3083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3" name="Freeform 12001">
                <a:extLst>
                  <a:ext uri="{FF2B5EF4-FFF2-40B4-BE49-F238E27FC236}">
                    <a16:creationId xmlns:a16="http://schemas.microsoft.com/office/drawing/2014/main" id="{4A83D7B2-16DD-4FC5-8229-C09E43A62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308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4" name="Freeform 12002">
                <a:extLst>
                  <a:ext uri="{FF2B5EF4-FFF2-40B4-BE49-F238E27FC236}">
                    <a16:creationId xmlns:a16="http://schemas.microsoft.com/office/drawing/2014/main" id="{48E57E70-2191-45BD-BAA2-57AC86497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3083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5" name="Freeform 12003">
                <a:extLst>
                  <a:ext uri="{FF2B5EF4-FFF2-40B4-BE49-F238E27FC236}">
                    <a16:creationId xmlns:a16="http://schemas.microsoft.com/office/drawing/2014/main" id="{CB7D39EA-7E30-4A51-9A09-98C7C4BCA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994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6" name="Freeform 12004">
                <a:extLst>
                  <a:ext uri="{FF2B5EF4-FFF2-40B4-BE49-F238E27FC236}">
                    <a16:creationId xmlns:a16="http://schemas.microsoft.com/office/drawing/2014/main" id="{3E4DD662-377F-4D49-A0AF-0EAE7D669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99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7" name="Freeform 12005">
                <a:extLst>
                  <a:ext uri="{FF2B5EF4-FFF2-40B4-BE49-F238E27FC236}">
                    <a16:creationId xmlns:a16="http://schemas.microsoft.com/office/drawing/2014/main" id="{EEF63B7A-0BAB-4AC4-A978-6D0F2A97B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994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8" name="Freeform 12006">
                <a:extLst>
                  <a:ext uri="{FF2B5EF4-FFF2-40B4-BE49-F238E27FC236}">
                    <a16:creationId xmlns:a16="http://schemas.microsoft.com/office/drawing/2014/main" id="{C03274D1-450B-47C2-BFC7-843A86E52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2897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9" name="Freeform 12007">
                <a:extLst>
                  <a:ext uri="{FF2B5EF4-FFF2-40B4-BE49-F238E27FC236}">
                    <a16:creationId xmlns:a16="http://schemas.microsoft.com/office/drawing/2014/main" id="{435E7033-8442-4578-918B-70EA9FAFC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89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0" name="Freeform 12008">
                <a:extLst>
                  <a:ext uri="{FF2B5EF4-FFF2-40B4-BE49-F238E27FC236}">
                    <a16:creationId xmlns:a16="http://schemas.microsoft.com/office/drawing/2014/main" id="{FE5F3584-1047-4985-9949-DCA264B04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89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1" name="Freeform 12009">
                <a:extLst>
                  <a:ext uri="{FF2B5EF4-FFF2-40B4-BE49-F238E27FC236}">
                    <a16:creationId xmlns:a16="http://schemas.microsoft.com/office/drawing/2014/main" id="{84515FB0-33FD-4D95-853E-45FE23042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90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2" name="Freeform 12010">
                <a:extLst>
                  <a:ext uri="{FF2B5EF4-FFF2-40B4-BE49-F238E27FC236}">
                    <a16:creationId xmlns:a16="http://schemas.microsoft.com/office/drawing/2014/main" id="{4E754738-6C26-4F37-BAA6-FA12B68A0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91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3" name="Freeform 12011">
                <a:extLst>
                  <a:ext uri="{FF2B5EF4-FFF2-40B4-BE49-F238E27FC236}">
                    <a16:creationId xmlns:a16="http://schemas.microsoft.com/office/drawing/2014/main" id="{8C059600-05CD-4AEC-ABA2-08DB453AB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909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4" name="Freeform 12012">
                <a:extLst>
                  <a:ext uri="{FF2B5EF4-FFF2-40B4-BE49-F238E27FC236}">
                    <a16:creationId xmlns:a16="http://schemas.microsoft.com/office/drawing/2014/main" id="{63BDBB7C-4C8D-415F-9571-40C76499C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295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5" name="Freeform 12013">
                <a:extLst>
                  <a:ext uri="{FF2B5EF4-FFF2-40B4-BE49-F238E27FC236}">
                    <a16:creationId xmlns:a16="http://schemas.microsoft.com/office/drawing/2014/main" id="{AEAE5C83-F58B-42DD-B59C-203928F5D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960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6" name="Freeform 12014">
                <a:extLst>
                  <a:ext uri="{FF2B5EF4-FFF2-40B4-BE49-F238E27FC236}">
                    <a16:creationId xmlns:a16="http://schemas.microsoft.com/office/drawing/2014/main" id="{41F3D757-CC4A-4018-975D-3D0D46C27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957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7" name="Freeform 12015">
                <a:extLst>
                  <a:ext uri="{FF2B5EF4-FFF2-40B4-BE49-F238E27FC236}">
                    <a16:creationId xmlns:a16="http://schemas.microsoft.com/office/drawing/2014/main" id="{7A68A4C0-BBD9-42F4-B61C-6550B101E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95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8" name="Freeform 12016">
                <a:extLst>
                  <a:ext uri="{FF2B5EF4-FFF2-40B4-BE49-F238E27FC236}">
                    <a16:creationId xmlns:a16="http://schemas.microsoft.com/office/drawing/2014/main" id="{75A5046C-B1D3-4F90-A7E3-212B5B89E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95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9" name="Freeform 12017">
                <a:extLst>
                  <a:ext uri="{FF2B5EF4-FFF2-40B4-BE49-F238E27FC236}">
                    <a16:creationId xmlns:a16="http://schemas.microsoft.com/office/drawing/2014/main" id="{79EAAA1F-352E-48E7-9AAE-4A0D01F3D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955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0" name="Freeform 12018">
                <a:extLst>
                  <a:ext uri="{FF2B5EF4-FFF2-40B4-BE49-F238E27FC236}">
                    <a16:creationId xmlns:a16="http://schemas.microsoft.com/office/drawing/2014/main" id="{CB48F42F-B92E-4DF5-B140-9623F04AB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301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1" name="Freeform 12019">
                <a:extLst>
                  <a:ext uri="{FF2B5EF4-FFF2-40B4-BE49-F238E27FC236}">
                    <a16:creationId xmlns:a16="http://schemas.microsoft.com/office/drawing/2014/main" id="{6D4D5BB2-0227-4855-B7A6-4EEEB314F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301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2" name="Freeform 12020">
                <a:extLst>
                  <a:ext uri="{FF2B5EF4-FFF2-40B4-BE49-F238E27FC236}">
                    <a16:creationId xmlns:a16="http://schemas.microsoft.com/office/drawing/2014/main" id="{ACB9171F-ECC2-4841-B871-FA38DEBB7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301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3" name="Freeform 12021">
                <a:extLst>
                  <a:ext uri="{FF2B5EF4-FFF2-40B4-BE49-F238E27FC236}">
                    <a16:creationId xmlns:a16="http://schemas.microsoft.com/office/drawing/2014/main" id="{2E32D347-1252-4467-85D3-38C30E4AC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3138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4" name="Freeform 12022">
                <a:extLst>
                  <a:ext uri="{FF2B5EF4-FFF2-40B4-BE49-F238E27FC236}">
                    <a16:creationId xmlns:a16="http://schemas.microsoft.com/office/drawing/2014/main" id="{B2402892-62F9-43B9-A214-C27062E49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314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5" name="Freeform 12023">
                <a:extLst>
                  <a:ext uri="{FF2B5EF4-FFF2-40B4-BE49-F238E27FC236}">
                    <a16:creationId xmlns:a16="http://schemas.microsoft.com/office/drawing/2014/main" id="{368DE1A5-D9DD-4DF1-91F8-2F3C29461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138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6" name="Freeform 12024">
                <a:extLst>
                  <a:ext uri="{FF2B5EF4-FFF2-40B4-BE49-F238E27FC236}">
                    <a16:creationId xmlns:a16="http://schemas.microsoft.com/office/drawing/2014/main" id="{9FD27AE7-0B28-4885-9234-0CABA601B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319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7" name="Freeform 12025">
                <a:extLst>
                  <a:ext uri="{FF2B5EF4-FFF2-40B4-BE49-F238E27FC236}">
                    <a16:creationId xmlns:a16="http://schemas.microsoft.com/office/drawing/2014/main" id="{3181C88C-EC50-44B1-B0B0-CD39101C4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319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8" name="Freeform 12026">
                <a:extLst>
                  <a:ext uri="{FF2B5EF4-FFF2-40B4-BE49-F238E27FC236}">
                    <a16:creationId xmlns:a16="http://schemas.microsoft.com/office/drawing/2014/main" id="{C456DD8E-B00E-4FE4-95BA-961074A23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319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9" name="Freeform 12027">
                <a:extLst>
                  <a:ext uri="{FF2B5EF4-FFF2-40B4-BE49-F238E27FC236}">
                    <a16:creationId xmlns:a16="http://schemas.microsoft.com/office/drawing/2014/main" id="{1295DF39-D94C-4A9E-AD7D-238460DF6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321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0" name="Freeform 12028">
                <a:extLst>
                  <a:ext uri="{FF2B5EF4-FFF2-40B4-BE49-F238E27FC236}">
                    <a16:creationId xmlns:a16="http://schemas.microsoft.com/office/drawing/2014/main" id="{5817E5FD-E8D8-4AB8-B59E-6E2D1F0B1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3218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1" name="Freeform 12029">
                <a:extLst>
                  <a:ext uri="{FF2B5EF4-FFF2-40B4-BE49-F238E27FC236}">
                    <a16:creationId xmlns:a16="http://schemas.microsoft.com/office/drawing/2014/main" id="{ABB69590-1D60-476C-AB90-93A15EA37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21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2" name="Freeform 12030">
                <a:extLst>
                  <a:ext uri="{FF2B5EF4-FFF2-40B4-BE49-F238E27FC236}">
                    <a16:creationId xmlns:a16="http://schemas.microsoft.com/office/drawing/2014/main" id="{6FC7D311-C62E-4B56-91E4-BB467C882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3192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3" name="Freeform 12031">
                <a:extLst>
                  <a:ext uri="{FF2B5EF4-FFF2-40B4-BE49-F238E27FC236}">
                    <a16:creationId xmlns:a16="http://schemas.microsoft.com/office/drawing/2014/main" id="{8C4ECFAC-4FE1-43F9-83A1-C37C5BD24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19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4" name="Freeform 12032">
                <a:extLst>
                  <a:ext uri="{FF2B5EF4-FFF2-40B4-BE49-F238E27FC236}">
                    <a16:creationId xmlns:a16="http://schemas.microsoft.com/office/drawing/2014/main" id="{6E01B179-148C-4F3B-88C8-0116FAC94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3192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5" name="Freeform 12033">
                <a:extLst>
                  <a:ext uri="{FF2B5EF4-FFF2-40B4-BE49-F238E27FC236}">
                    <a16:creationId xmlns:a16="http://schemas.microsoft.com/office/drawing/2014/main" id="{90139FC4-5DB6-4B5F-90A0-BE0A10C5C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3221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6" name="Freeform 12034">
                <a:extLst>
                  <a:ext uri="{FF2B5EF4-FFF2-40B4-BE49-F238E27FC236}">
                    <a16:creationId xmlns:a16="http://schemas.microsoft.com/office/drawing/2014/main" id="{521D2662-3255-4FDA-941C-B29565644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322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7" name="Freeform 12035">
                <a:extLst>
                  <a:ext uri="{FF2B5EF4-FFF2-40B4-BE49-F238E27FC236}">
                    <a16:creationId xmlns:a16="http://schemas.microsoft.com/office/drawing/2014/main" id="{19E6F240-BD8F-4659-85D2-160610411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3221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8" name="Freeform 12036">
                <a:extLst>
                  <a:ext uri="{FF2B5EF4-FFF2-40B4-BE49-F238E27FC236}">
                    <a16:creationId xmlns:a16="http://schemas.microsoft.com/office/drawing/2014/main" id="{D55EBC1F-7420-4561-968C-9726B33FD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324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9" name="Freeform 12037">
                <a:extLst>
                  <a:ext uri="{FF2B5EF4-FFF2-40B4-BE49-F238E27FC236}">
                    <a16:creationId xmlns:a16="http://schemas.microsoft.com/office/drawing/2014/main" id="{6FFDA5B5-2399-4710-B025-3D86D55C2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3246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0" name="Freeform 12038">
                <a:extLst>
                  <a:ext uri="{FF2B5EF4-FFF2-40B4-BE49-F238E27FC236}">
                    <a16:creationId xmlns:a16="http://schemas.microsoft.com/office/drawing/2014/main" id="{9349AD7C-71D5-4A5A-AE86-CC68C1155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3245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1" name="Freeform 12039">
                <a:extLst>
                  <a:ext uri="{FF2B5EF4-FFF2-40B4-BE49-F238E27FC236}">
                    <a16:creationId xmlns:a16="http://schemas.microsoft.com/office/drawing/2014/main" id="{25C66D1F-7EC0-42D6-9A24-8222E125D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328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3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2" name="Freeform 12040">
                <a:extLst>
                  <a:ext uri="{FF2B5EF4-FFF2-40B4-BE49-F238E27FC236}">
                    <a16:creationId xmlns:a16="http://schemas.microsoft.com/office/drawing/2014/main" id="{B248E237-114B-4AAF-A4A9-55EADB389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329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3" name="Freeform 12041">
                <a:extLst>
                  <a:ext uri="{FF2B5EF4-FFF2-40B4-BE49-F238E27FC236}">
                    <a16:creationId xmlns:a16="http://schemas.microsoft.com/office/drawing/2014/main" id="{71DA4219-8A91-42AD-8A9A-27EFA94CE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328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4" name="Freeform 12042">
                <a:extLst>
                  <a:ext uri="{FF2B5EF4-FFF2-40B4-BE49-F238E27FC236}">
                    <a16:creationId xmlns:a16="http://schemas.microsoft.com/office/drawing/2014/main" id="{D4D9ED31-4DFB-467A-ABE3-7080AF7DC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329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5" name="Freeform 12043">
                <a:extLst>
                  <a:ext uri="{FF2B5EF4-FFF2-40B4-BE49-F238E27FC236}">
                    <a16:creationId xmlns:a16="http://schemas.microsoft.com/office/drawing/2014/main" id="{D332D388-BE43-4EE5-813C-D494EDEF8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299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6" name="Freeform 12044">
                <a:extLst>
                  <a:ext uri="{FF2B5EF4-FFF2-40B4-BE49-F238E27FC236}">
                    <a16:creationId xmlns:a16="http://schemas.microsoft.com/office/drawing/2014/main" id="{8BEA1E7E-E688-427E-B68D-0C96D39BF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3296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7" name="Freeform 12045">
                <a:extLst>
                  <a:ext uri="{FF2B5EF4-FFF2-40B4-BE49-F238E27FC236}">
                    <a16:creationId xmlns:a16="http://schemas.microsoft.com/office/drawing/2014/main" id="{41103E21-A444-4945-ABC3-7A08A8781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333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8" name="Freeform 12046">
                <a:extLst>
                  <a:ext uri="{FF2B5EF4-FFF2-40B4-BE49-F238E27FC236}">
                    <a16:creationId xmlns:a16="http://schemas.microsoft.com/office/drawing/2014/main" id="{592BFF73-E904-48AD-AD2F-419B7BA90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3341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9" name="Freeform 12047">
                <a:extLst>
                  <a:ext uri="{FF2B5EF4-FFF2-40B4-BE49-F238E27FC236}">
                    <a16:creationId xmlns:a16="http://schemas.microsoft.com/office/drawing/2014/main" id="{F84EA788-5A81-474D-9A76-B30C41ADF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333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0" name="Freeform 12048">
                <a:extLst>
                  <a:ext uri="{FF2B5EF4-FFF2-40B4-BE49-F238E27FC236}">
                    <a16:creationId xmlns:a16="http://schemas.microsoft.com/office/drawing/2014/main" id="{E36B0A5B-84D6-4694-A849-C34ED4918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3227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1" name="Freeform 12049">
                <a:extLst>
                  <a:ext uri="{FF2B5EF4-FFF2-40B4-BE49-F238E27FC236}">
                    <a16:creationId xmlns:a16="http://schemas.microsoft.com/office/drawing/2014/main" id="{EF0536C8-AEBC-4CFD-8767-69E29EE67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22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2" name="Freeform 12050">
                <a:extLst>
                  <a:ext uri="{FF2B5EF4-FFF2-40B4-BE49-F238E27FC236}">
                    <a16:creationId xmlns:a16="http://schemas.microsoft.com/office/drawing/2014/main" id="{29575704-D1A9-44E8-A56D-65A6A0AE2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3227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3" name="Freeform 12051">
                <a:extLst>
                  <a:ext uri="{FF2B5EF4-FFF2-40B4-BE49-F238E27FC236}">
                    <a16:creationId xmlns:a16="http://schemas.microsoft.com/office/drawing/2014/main" id="{A263F9D7-7664-43C5-A876-779ED8EE7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3231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4" name="Freeform 12052">
                <a:extLst>
                  <a:ext uri="{FF2B5EF4-FFF2-40B4-BE49-F238E27FC236}">
                    <a16:creationId xmlns:a16="http://schemas.microsoft.com/office/drawing/2014/main" id="{D8E2CEE1-ABA4-4C52-9A35-11D791FF3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3233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5" name="Freeform 12053">
                <a:extLst>
                  <a:ext uri="{FF2B5EF4-FFF2-40B4-BE49-F238E27FC236}">
                    <a16:creationId xmlns:a16="http://schemas.microsoft.com/office/drawing/2014/main" id="{41F4671F-27DF-40A3-ADA2-3CFBF642A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3231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6" name="Freeform 12054">
                <a:extLst>
                  <a:ext uri="{FF2B5EF4-FFF2-40B4-BE49-F238E27FC236}">
                    <a16:creationId xmlns:a16="http://schemas.microsoft.com/office/drawing/2014/main" id="{9AA7DE98-78A9-4EF2-8813-1BD8543B3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3255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7" name="Freeform 12055">
                <a:extLst>
                  <a:ext uri="{FF2B5EF4-FFF2-40B4-BE49-F238E27FC236}">
                    <a16:creationId xmlns:a16="http://schemas.microsoft.com/office/drawing/2014/main" id="{E24B09A3-78A8-401F-A971-7FA17FA2F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25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37" name="Group 12257">
              <a:extLst>
                <a:ext uri="{FF2B5EF4-FFF2-40B4-BE49-F238E27FC236}">
                  <a16:creationId xmlns:a16="http://schemas.microsoft.com/office/drawing/2014/main" id="{7FAEBED3-C5F2-4703-B5D4-4C5E235BBF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9" y="2816"/>
              <a:ext cx="1269" cy="544"/>
              <a:chOff x="1319" y="2816"/>
              <a:chExt cx="1269" cy="544"/>
            </a:xfrm>
          </p:grpSpPr>
          <p:sp>
            <p:nvSpPr>
              <p:cNvPr id="56278" name="Freeform 12057">
                <a:extLst>
                  <a:ext uri="{FF2B5EF4-FFF2-40B4-BE49-F238E27FC236}">
                    <a16:creationId xmlns:a16="http://schemas.microsoft.com/office/drawing/2014/main" id="{7220A5DC-387C-4A2F-8438-C0322EE99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3255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9" name="Freeform 12058">
                <a:extLst>
                  <a:ext uri="{FF2B5EF4-FFF2-40B4-BE49-F238E27FC236}">
                    <a16:creationId xmlns:a16="http://schemas.microsoft.com/office/drawing/2014/main" id="{1B65A9EB-972A-4BD6-ADC7-A56FD25D1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328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0" name="Freeform 12059">
                <a:extLst>
                  <a:ext uri="{FF2B5EF4-FFF2-40B4-BE49-F238E27FC236}">
                    <a16:creationId xmlns:a16="http://schemas.microsoft.com/office/drawing/2014/main" id="{F7EB8AAA-4A08-4E37-B8F6-E924EDDEF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329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1" name="Freeform 12060">
                <a:extLst>
                  <a:ext uri="{FF2B5EF4-FFF2-40B4-BE49-F238E27FC236}">
                    <a16:creationId xmlns:a16="http://schemas.microsoft.com/office/drawing/2014/main" id="{2CCBB885-8AFE-4A6E-99C4-DF0A00F4F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3287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2" name="Freeform 12061">
                <a:extLst>
                  <a:ext uri="{FF2B5EF4-FFF2-40B4-BE49-F238E27FC236}">
                    <a16:creationId xmlns:a16="http://schemas.microsoft.com/office/drawing/2014/main" id="{E2B7080E-3BF0-4085-8B2B-9FEB1CC84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332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3" name="Freeform 12062">
                <a:extLst>
                  <a:ext uri="{FF2B5EF4-FFF2-40B4-BE49-F238E27FC236}">
                    <a16:creationId xmlns:a16="http://schemas.microsoft.com/office/drawing/2014/main" id="{31552AC5-A3A8-4333-B654-BA6A98D64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332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4" name="Freeform 12063">
                <a:extLst>
                  <a:ext uri="{FF2B5EF4-FFF2-40B4-BE49-F238E27FC236}">
                    <a16:creationId xmlns:a16="http://schemas.microsoft.com/office/drawing/2014/main" id="{81A81CBB-B488-4DAA-B553-321DB4575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3320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5" name="Freeform 12064">
                <a:extLst>
                  <a:ext uri="{FF2B5EF4-FFF2-40B4-BE49-F238E27FC236}">
                    <a16:creationId xmlns:a16="http://schemas.microsoft.com/office/drawing/2014/main" id="{5189664D-27C8-4FBF-8784-84359E01D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22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6" name="Freeform 12065">
                <a:extLst>
                  <a:ext uri="{FF2B5EF4-FFF2-40B4-BE49-F238E27FC236}">
                    <a16:creationId xmlns:a16="http://schemas.microsoft.com/office/drawing/2014/main" id="{52F97E51-C047-45BA-941D-6260B90F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323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7" name="Freeform 12066">
                <a:extLst>
                  <a:ext uri="{FF2B5EF4-FFF2-40B4-BE49-F238E27FC236}">
                    <a16:creationId xmlns:a16="http://schemas.microsoft.com/office/drawing/2014/main" id="{A7ACD210-FA84-49C9-8BE3-94B9F7430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322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8" name="Freeform 12067">
                <a:extLst>
                  <a:ext uri="{FF2B5EF4-FFF2-40B4-BE49-F238E27FC236}">
                    <a16:creationId xmlns:a16="http://schemas.microsoft.com/office/drawing/2014/main" id="{28C4D4B3-2958-438F-907B-209042394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978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9" name="Freeform 12068">
                <a:extLst>
                  <a:ext uri="{FF2B5EF4-FFF2-40B4-BE49-F238E27FC236}">
                    <a16:creationId xmlns:a16="http://schemas.microsoft.com/office/drawing/2014/main" id="{38CD979E-974C-491A-95E1-32A093593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979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0" name="Freeform 12069">
                <a:extLst>
                  <a:ext uri="{FF2B5EF4-FFF2-40B4-BE49-F238E27FC236}">
                    <a16:creationId xmlns:a16="http://schemas.microsoft.com/office/drawing/2014/main" id="{1038C1B8-3610-4AE4-A27A-C9B2A362B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978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1" name="Freeform 12070">
                <a:extLst>
                  <a:ext uri="{FF2B5EF4-FFF2-40B4-BE49-F238E27FC236}">
                    <a16:creationId xmlns:a16="http://schemas.microsoft.com/office/drawing/2014/main" id="{73EF4CFA-56BD-41DE-91AF-9DED9B72D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837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2" name="Freeform 12071">
                <a:extLst>
                  <a:ext uri="{FF2B5EF4-FFF2-40B4-BE49-F238E27FC236}">
                    <a16:creationId xmlns:a16="http://schemas.microsoft.com/office/drawing/2014/main" id="{959B7AEF-381A-414F-86E6-515F1B4D3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283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3" name="Freeform 12072">
                <a:extLst>
                  <a:ext uri="{FF2B5EF4-FFF2-40B4-BE49-F238E27FC236}">
                    <a16:creationId xmlns:a16="http://schemas.microsoft.com/office/drawing/2014/main" id="{6D4129E7-9FD2-4B01-B1CF-3B582F8B7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283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4" name="Freeform 12073">
                <a:extLst>
                  <a:ext uri="{FF2B5EF4-FFF2-40B4-BE49-F238E27FC236}">
                    <a16:creationId xmlns:a16="http://schemas.microsoft.com/office/drawing/2014/main" id="{9A528E38-5106-41D8-9B44-65000C2B8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85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8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8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5" name="Freeform 12074">
                <a:extLst>
                  <a:ext uri="{FF2B5EF4-FFF2-40B4-BE49-F238E27FC236}">
                    <a16:creationId xmlns:a16="http://schemas.microsoft.com/office/drawing/2014/main" id="{3391D673-AFD8-4825-9A03-BEEB12B36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858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6" name="Freeform 12075">
                <a:extLst>
                  <a:ext uri="{FF2B5EF4-FFF2-40B4-BE49-F238E27FC236}">
                    <a16:creationId xmlns:a16="http://schemas.microsoft.com/office/drawing/2014/main" id="{8019215E-DA8B-44CC-B190-A89F74A61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855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7" name="Freeform 12076">
                <a:extLst>
                  <a:ext uri="{FF2B5EF4-FFF2-40B4-BE49-F238E27FC236}">
                    <a16:creationId xmlns:a16="http://schemas.microsoft.com/office/drawing/2014/main" id="{5FFEC151-F509-4A1D-B0C3-1F868E1F0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90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8" name="Freeform 12077">
                <a:extLst>
                  <a:ext uri="{FF2B5EF4-FFF2-40B4-BE49-F238E27FC236}">
                    <a16:creationId xmlns:a16="http://schemas.microsoft.com/office/drawing/2014/main" id="{2DDC8437-6BB8-461E-9887-D4F10E660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91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9" name="Freeform 12078">
                <a:extLst>
                  <a:ext uri="{FF2B5EF4-FFF2-40B4-BE49-F238E27FC236}">
                    <a16:creationId xmlns:a16="http://schemas.microsoft.com/office/drawing/2014/main" id="{B46E8BA4-F79B-41AB-BF3F-3B05D5F5A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909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0" name="Freeform 12079">
                <a:extLst>
                  <a:ext uri="{FF2B5EF4-FFF2-40B4-BE49-F238E27FC236}">
                    <a16:creationId xmlns:a16="http://schemas.microsoft.com/office/drawing/2014/main" id="{16BE5535-E5D4-455B-A8A9-6554DF2E9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88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1" name="Freeform 12080">
                <a:extLst>
                  <a:ext uri="{FF2B5EF4-FFF2-40B4-BE49-F238E27FC236}">
                    <a16:creationId xmlns:a16="http://schemas.microsoft.com/office/drawing/2014/main" id="{5356C3CB-9DED-4EAF-B01A-A2AD1B97D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288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2" name="Freeform 12081">
                <a:extLst>
                  <a:ext uri="{FF2B5EF4-FFF2-40B4-BE49-F238E27FC236}">
                    <a16:creationId xmlns:a16="http://schemas.microsoft.com/office/drawing/2014/main" id="{93C132C2-29E6-44FA-87B2-688B90883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88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3" name="Freeform 12082">
                <a:extLst>
                  <a:ext uri="{FF2B5EF4-FFF2-40B4-BE49-F238E27FC236}">
                    <a16:creationId xmlns:a16="http://schemas.microsoft.com/office/drawing/2014/main" id="{794B5644-D158-43AE-AAEB-4B9378F51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87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4" name="Freeform 12083">
                <a:extLst>
                  <a:ext uri="{FF2B5EF4-FFF2-40B4-BE49-F238E27FC236}">
                    <a16:creationId xmlns:a16="http://schemas.microsoft.com/office/drawing/2014/main" id="{E8512ADF-7B4E-43C3-822B-C7C8786BC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87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5" name="Freeform 12084">
                <a:extLst>
                  <a:ext uri="{FF2B5EF4-FFF2-40B4-BE49-F238E27FC236}">
                    <a16:creationId xmlns:a16="http://schemas.microsoft.com/office/drawing/2014/main" id="{20FA57C5-429E-48F9-983E-57145CBF7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87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6" name="Freeform 12085">
                <a:extLst>
                  <a:ext uri="{FF2B5EF4-FFF2-40B4-BE49-F238E27FC236}">
                    <a16:creationId xmlns:a16="http://schemas.microsoft.com/office/drawing/2014/main" id="{C85C895E-B39D-4425-BAC1-DF96DA733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934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7" name="Freeform 12086">
                <a:extLst>
                  <a:ext uri="{FF2B5EF4-FFF2-40B4-BE49-F238E27FC236}">
                    <a16:creationId xmlns:a16="http://schemas.microsoft.com/office/drawing/2014/main" id="{5B7CB6BA-60A1-4043-BD7E-8224C1F52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93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8" name="Freeform 12087">
                <a:extLst>
                  <a:ext uri="{FF2B5EF4-FFF2-40B4-BE49-F238E27FC236}">
                    <a16:creationId xmlns:a16="http://schemas.microsoft.com/office/drawing/2014/main" id="{2729608A-DFE3-4D09-85AB-E572613DE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934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9" name="Freeform 12088">
                <a:extLst>
                  <a:ext uri="{FF2B5EF4-FFF2-40B4-BE49-F238E27FC236}">
                    <a16:creationId xmlns:a16="http://schemas.microsoft.com/office/drawing/2014/main" id="{80903099-D45A-4417-A460-323BD2D74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304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0" name="Freeform 12089">
                <a:extLst>
                  <a:ext uri="{FF2B5EF4-FFF2-40B4-BE49-F238E27FC236}">
                    <a16:creationId xmlns:a16="http://schemas.microsoft.com/office/drawing/2014/main" id="{F5FBC94B-87F4-405D-A1A6-59F4BEB1B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304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1" name="Freeform 12090">
                <a:extLst>
                  <a:ext uri="{FF2B5EF4-FFF2-40B4-BE49-F238E27FC236}">
                    <a16:creationId xmlns:a16="http://schemas.microsoft.com/office/drawing/2014/main" id="{7FA9ED14-9C87-4394-9CF7-A641AD2AA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304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2" name="Freeform 12091">
                <a:extLst>
                  <a:ext uri="{FF2B5EF4-FFF2-40B4-BE49-F238E27FC236}">
                    <a16:creationId xmlns:a16="http://schemas.microsoft.com/office/drawing/2014/main" id="{836D8504-8A25-492E-B69D-88E8B3624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3074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3" name="Freeform 12092">
                <a:extLst>
                  <a:ext uri="{FF2B5EF4-FFF2-40B4-BE49-F238E27FC236}">
                    <a16:creationId xmlns:a16="http://schemas.microsoft.com/office/drawing/2014/main" id="{A695249C-021C-4FAC-93FA-B8BA77AF1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07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4" name="Freeform 12093">
                <a:extLst>
                  <a:ext uri="{FF2B5EF4-FFF2-40B4-BE49-F238E27FC236}">
                    <a16:creationId xmlns:a16="http://schemas.microsoft.com/office/drawing/2014/main" id="{CE8D1D42-DE47-4E10-B581-8F68203A2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307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5" name="Freeform 12094">
                <a:extLst>
                  <a:ext uri="{FF2B5EF4-FFF2-40B4-BE49-F238E27FC236}">
                    <a16:creationId xmlns:a16="http://schemas.microsoft.com/office/drawing/2014/main" id="{F7A1F7FC-DE39-455C-9CE1-C673B0937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308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6" name="Freeform 12095">
                <a:extLst>
                  <a:ext uri="{FF2B5EF4-FFF2-40B4-BE49-F238E27FC236}">
                    <a16:creationId xmlns:a16="http://schemas.microsoft.com/office/drawing/2014/main" id="{D004C7DE-35CB-4077-A1A5-83820E7DD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3087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7" name="Freeform 12096">
                <a:extLst>
                  <a:ext uri="{FF2B5EF4-FFF2-40B4-BE49-F238E27FC236}">
                    <a16:creationId xmlns:a16="http://schemas.microsoft.com/office/drawing/2014/main" id="{823D1391-F278-4C0A-8FDE-2FA3D3914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308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8" name="Freeform 12097">
                <a:extLst>
                  <a:ext uri="{FF2B5EF4-FFF2-40B4-BE49-F238E27FC236}">
                    <a16:creationId xmlns:a16="http://schemas.microsoft.com/office/drawing/2014/main" id="{65B937C8-D7E8-4B1D-8AFA-0B03C0F6C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309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9" name="Freeform 12098">
                <a:extLst>
                  <a:ext uri="{FF2B5EF4-FFF2-40B4-BE49-F238E27FC236}">
                    <a16:creationId xmlns:a16="http://schemas.microsoft.com/office/drawing/2014/main" id="{1622A23C-E419-4BC8-8B81-46A3AEB91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096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0" name="Freeform 12099">
                <a:extLst>
                  <a:ext uri="{FF2B5EF4-FFF2-40B4-BE49-F238E27FC236}">
                    <a16:creationId xmlns:a16="http://schemas.microsoft.com/office/drawing/2014/main" id="{CF073080-49E3-4A8C-8496-97F6BC582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3093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1" name="Freeform 12100">
                <a:extLst>
                  <a:ext uri="{FF2B5EF4-FFF2-40B4-BE49-F238E27FC236}">
                    <a16:creationId xmlns:a16="http://schemas.microsoft.com/office/drawing/2014/main" id="{5779AAB1-DF65-4649-BE76-D9AD50695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3134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2" name="Freeform 12101">
                <a:extLst>
                  <a:ext uri="{FF2B5EF4-FFF2-40B4-BE49-F238E27FC236}">
                    <a16:creationId xmlns:a16="http://schemas.microsoft.com/office/drawing/2014/main" id="{1A9CBC4B-C6FE-47BD-BA5D-21C3E049E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3135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3" name="Freeform 12102">
                <a:extLst>
                  <a:ext uri="{FF2B5EF4-FFF2-40B4-BE49-F238E27FC236}">
                    <a16:creationId xmlns:a16="http://schemas.microsoft.com/office/drawing/2014/main" id="{D9E1E76E-FD97-45F4-B03E-A446E0E5D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313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4" name="Freeform 12103">
                <a:extLst>
                  <a:ext uri="{FF2B5EF4-FFF2-40B4-BE49-F238E27FC236}">
                    <a16:creationId xmlns:a16="http://schemas.microsoft.com/office/drawing/2014/main" id="{5E65EBA9-A1B2-4C44-AF0E-4AABBA205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3167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5" name="Freeform 12104">
                <a:extLst>
                  <a:ext uri="{FF2B5EF4-FFF2-40B4-BE49-F238E27FC236}">
                    <a16:creationId xmlns:a16="http://schemas.microsoft.com/office/drawing/2014/main" id="{140496A9-D4A6-4DC6-8563-F8A816EFC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316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6" name="Freeform 12105">
                <a:extLst>
                  <a:ext uri="{FF2B5EF4-FFF2-40B4-BE49-F238E27FC236}">
                    <a16:creationId xmlns:a16="http://schemas.microsoft.com/office/drawing/2014/main" id="{5010115E-ACAD-45C1-ACC2-EE077779D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316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7" name="Freeform 12106">
                <a:extLst>
                  <a:ext uri="{FF2B5EF4-FFF2-40B4-BE49-F238E27FC236}">
                    <a16:creationId xmlns:a16="http://schemas.microsoft.com/office/drawing/2014/main" id="{1BA9E82D-4499-4E1F-9CB3-486D11A1A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315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8" name="Freeform 12107">
                <a:extLst>
                  <a:ext uri="{FF2B5EF4-FFF2-40B4-BE49-F238E27FC236}">
                    <a16:creationId xmlns:a16="http://schemas.microsoft.com/office/drawing/2014/main" id="{95C63F8B-C8D6-44B2-B639-B47C89622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3161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9" name="Freeform 12108">
                <a:extLst>
                  <a:ext uri="{FF2B5EF4-FFF2-40B4-BE49-F238E27FC236}">
                    <a16:creationId xmlns:a16="http://schemas.microsoft.com/office/drawing/2014/main" id="{41EA0087-6BAA-455C-A6DB-F5E65A4FF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315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0" name="Freeform 12109">
                <a:extLst>
                  <a:ext uri="{FF2B5EF4-FFF2-40B4-BE49-F238E27FC236}">
                    <a16:creationId xmlns:a16="http://schemas.microsoft.com/office/drawing/2014/main" id="{DB00F7CB-BF46-431D-9992-C37536B13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310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1" name="Freeform 12110">
                <a:extLst>
                  <a:ext uri="{FF2B5EF4-FFF2-40B4-BE49-F238E27FC236}">
                    <a16:creationId xmlns:a16="http://schemas.microsoft.com/office/drawing/2014/main" id="{A1D6A49E-E984-4530-884E-ED877675E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3105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2" name="Freeform 12111">
                <a:extLst>
                  <a:ext uri="{FF2B5EF4-FFF2-40B4-BE49-F238E27FC236}">
                    <a16:creationId xmlns:a16="http://schemas.microsoft.com/office/drawing/2014/main" id="{1ABCDDBA-48A4-4719-8241-4B1657E5E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3102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3" name="Freeform 12112">
                <a:extLst>
                  <a:ext uri="{FF2B5EF4-FFF2-40B4-BE49-F238E27FC236}">
                    <a16:creationId xmlns:a16="http://schemas.microsoft.com/office/drawing/2014/main" id="{CAAFEBFC-AC89-4A7D-B03E-F6D3057EC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12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4" name="Freeform 12113">
                <a:extLst>
                  <a:ext uri="{FF2B5EF4-FFF2-40B4-BE49-F238E27FC236}">
                    <a16:creationId xmlns:a16="http://schemas.microsoft.com/office/drawing/2014/main" id="{1FB278AB-8CDB-4071-8954-A1E19F703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3132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5" name="Freeform 12114">
                <a:extLst>
                  <a:ext uri="{FF2B5EF4-FFF2-40B4-BE49-F238E27FC236}">
                    <a16:creationId xmlns:a16="http://schemas.microsoft.com/office/drawing/2014/main" id="{83ECD94D-E787-4593-B3EC-DE57DEC14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129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6" name="Freeform 12115">
                <a:extLst>
                  <a:ext uri="{FF2B5EF4-FFF2-40B4-BE49-F238E27FC236}">
                    <a16:creationId xmlns:a16="http://schemas.microsoft.com/office/drawing/2014/main" id="{6004C21F-43CC-4884-9110-8693B4626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3170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7" name="Freeform 12116">
                <a:extLst>
                  <a:ext uri="{FF2B5EF4-FFF2-40B4-BE49-F238E27FC236}">
                    <a16:creationId xmlns:a16="http://schemas.microsoft.com/office/drawing/2014/main" id="{CBC13EC2-7909-4218-9220-BA528F269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3171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8" name="Freeform 12117">
                <a:extLst>
                  <a:ext uri="{FF2B5EF4-FFF2-40B4-BE49-F238E27FC236}">
                    <a16:creationId xmlns:a16="http://schemas.microsoft.com/office/drawing/2014/main" id="{89BA37D2-52A2-4DBF-9F78-64AD4E913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170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9" name="Freeform 12118">
                <a:extLst>
                  <a:ext uri="{FF2B5EF4-FFF2-40B4-BE49-F238E27FC236}">
                    <a16:creationId xmlns:a16="http://schemas.microsoft.com/office/drawing/2014/main" id="{40E8797D-17E7-4DDA-86A6-B44FBF733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3219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0" name="Freeform 12119">
                <a:extLst>
                  <a:ext uri="{FF2B5EF4-FFF2-40B4-BE49-F238E27FC236}">
                    <a16:creationId xmlns:a16="http://schemas.microsoft.com/office/drawing/2014/main" id="{CBF747CB-B4A5-4EF4-BCBC-96CEBEA34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322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1" name="Freeform 12120">
                <a:extLst>
                  <a:ext uri="{FF2B5EF4-FFF2-40B4-BE49-F238E27FC236}">
                    <a16:creationId xmlns:a16="http://schemas.microsoft.com/office/drawing/2014/main" id="{37F20833-80F4-4576-B0E3-EFD6EB59F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321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2" name="Freeform 12121">
                <a:extLst>
                  <a:ext uri="{FF2B5EF4-FFF2-40B4-BE49-F238E27FC236}">
                    <a16:creationId xmlns:a16="http://schemas.microsoft.com/office/drawing/2014/main" id="{B655A098-9602-4E58-8705-10A7ACA93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319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3" name="Freeform 12122">
                <a:extLst>
                  <a:ext uri="{FF2B5EF4-FFF2-40B4-BE49-F238E27FC236}">
                    <a16:creationId xmlns:a16="http://schemas.microsoft.com/office/drawing/2014/main" id="{302A7867-C260-4CC9-8CF6-FDBC2EDC5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19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4" name="Freeform 12123">
                <a:extLst>
                  <a:ext uri="{FF2B5EF4-FFF2-40B4-BE49-F238E27FC236}">
                    <a16:creationId xmlns:a16="http://schemas.microsoft.com/office/drawing/2014/main" id="{EDE1B066-5BF0-41BA-9BF5-9D4BC60CF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319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5" name="Freeform 12124">
                <a:extLst>
                  <a:ext uri="{FF2B5EF4-FFF2-40B4-BE49-F238E27FC236}">
                    <a16:creationId xmlns:a16="http://schemas.microsoft.com/office/drawing/2014/main" id="{4B3979DB-57A8-441F-B6BE-8EA9E007E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92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6" name="Freeform 12125">
                <a:extLst>
                  <a:ext uri="{FF2B5EF4-FFF2-40B4-BE49-F238E27FC236}">
                    <a16:creationId xmlns:a16="http://schemas.microsoft.com/office/drawing/2014/main" id="{E3DC2321-26D0-4F5C-947B-F925BC640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2928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7" name="Freeform 12126">
                <a:extLst>
                  <a:ext uri="{FF2B5EF4-FFF2-40B4-BE49-F238E27FC236}">
                    <a16:creationId xmlns:a16="http://schemas.microsoft.com/office/drawing/2014/main" id="{D6B63DF1-01A8-4BB1-BF39-BDCA9B82F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92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8" name="Freeform 12127">
                <a:extLst>
                  <a:ext uri="{FF2B5EF4-FFF2-40B4-BE49-F238E27FC236}">
                    <a16:creationId xmlns:a16="http://schemas.microsoft.com/office/drawing/2014/main" id="{851CF0C7-FCE7-40FF-8793-ED291D738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298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9" name="Freeform 12128">
                <a:extLst>
                  <a:ext uri="{FF2B5EF4-FFF2-40B4-BE49-F238E27FC236}">
                    <a16:creationId xmlns:a16="http://schemas.microsoft.com/office/drawing/2014/main" id="{4694C949-21B2-428D-9914-2F08BB476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988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0" name="Freeform 12129">
                <a:extLst>
                  <a:ext uri="{FF2B5EF4-FFF2-40B4-BE49-F238E27FC236}">
                    <a16:creationId xmlns:a16="http://schemas.microsoft.com/office/drawing/2014/main" id="{C68467CD-8A8F-458F-8B71-0E2647624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98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1" name="Freeform 12130">
                <a:extLst>
                  <a:ext uri="{FF2B5EF4-FFF2-40B4-BE49-F238E27FC236}">
                    <a16:creationId xmlns:a16="http://schemas.microsoft.com/office/drawing/2014/main" id="{C37768E0-32C8-46FA-80BA-97CED2F7B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3027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2" name="Freeform 12131">
                <a:extLst>
                  <a:ext uri="{FF2B5EF4-FFF2-40B4-BE49-F238E27FC236}">
                    <a16:creationId xmlns:a16="http://schemas.microsoft.com/office/drawing/2014/main" id="{34582DC3-D4B6-48F4-964D-1B4DA1DCB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02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3" name="Freeform 12132">
                <a:extLst>
                  <a:ext uri="{FF2B5EF4-FFF2-40B4-BE49-F238E27FC236}">
                    <a16:creationId xmlns:a16="http://schemas.microsoft.com/office/drawing/2014/main" id="{717DFAE8-174D-46A0-9F4C-D7D2922FB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302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4" name="Freeform 12133">
                <a:extLst>
                  <a:ext uri="{FF2B5EF4-FFF2-40B4-BE49-F238E27FC236}">
                    <a16:creationId xmlns:a16="http://schemas.microsoft.com/office/drawing/2014/main" id="{81E25680-80CC-427C-8310-0F576F631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07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5" name="Freeform 12134">
                <a:extLst>
                  <a:ext uri="{FF2B5EF4-FFF2-40B4-BE49-F238E27FC236}">
                    <a16:creationId xmlns:a16="http://schemas.microsoft.com/office/drawing/2014/main" id="{76B8AFD0-1DCA-492F-B6A5-757EAC163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07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6" name="Freeform 12135">
                <a:extLst>
                  <a:ext uri="{FF2B5EF4-FFF2-40B4-BE49-F238E27FC236}">
                    <a16:creationId xmlns:a16="http://schemas.microsoft.com/office/drawing/2014/main" id="{F8AACEF3-2DFE-4669-B390-304D6E8BD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307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7" name="Freeform 12136">
                <a:extLst>
                  <a:ext uri="{FF2B5EF4-FFF2-40B4-BE49-F238E27FC236}">
                    <a16:creationId xmlns:a16="http://schemas.microsoft.com/office/drawing/2014/main" id="{0FCFE4CB-540D-464B-849B-AF3A0C581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10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8" name="Freeform 12137">
                <a:extLst>
                  <a:ext uri="{FF2B5EF4-FFF2-40B4-BE49-F238E27FC236}">
                    <a16:creationId xmlns:a16="http://schemas.microsoft.com/office/drawing/2014/main" id="{ED2FEB07-6739-419B-B806-EEC30D2AF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310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9" name="Freeform 12138">
                <a:extLst>
                  <a:ext uri="{FF2B5EF4-FFF2-40B4-BE49-F238E27FC236}">
                    <a16:creationId xmlns:a16="http://schemas.microsoft.com/office/drawing/2014/main" id="{BA2F3FCF-7B8B-49E7-8CAA-330C22485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310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0" name="Freeform 12139">
                <a:extLst>
                  <a:ext uri="{FF2B5EF4-FFF2-40B4-BE49-F238E27FC236}">
                    <a16:creationId xmlns:a16="http://schemas.microsoft.com/office/drawing/2014/main" id="{8791C73C-CB2C-4359-8B7F-705E73197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03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1" name="Freeform 12140">
                <a:extLst>
                  <a:ext uri="{FF2B5EF4-FFF2-40B4-BE49-F238E27FC236}">
                    <a16:creationId xmlns:a16="http://schemas.microsoft.com/office/drawing/2014/main" id="{0F285AEF-C026-47EC-BACF-822A8E7A3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038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7 w 10"/>
                  <a:gd name="T11" fmla="*/ 9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2" name="Freeform 12141">
                <a:extLst>
                  <a:ext uri="{FF2B5EF4-FFF2-40B4-BE49-F238E27FC236}">
                    <a16:creationId xmlns:a16="http://schemas.microsoft.com/office/drawing/2014/main" id="{D6AD2BC5-769F-4974-8643-AAC70725C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303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3" name="Freeform 12142">
                <a:extLst>
                  <a:ext uri="{FF2B5EF4-FFF2-40B4-BE49-F238E27FC236}">
                    <a16:creationId xmlns:a16="http://schemas.microsoft.com/office/drawing/2014/main" id="{347682C1-8C9A-4C20-B633-6FA77F24A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94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4" name="Freeform 12143">
                <a:extLst>
                  <a:ext uri="{FF2B5EF4-FFF2-40B4-BE49-F238E27FC236}">
                    <a16:creationId xmlns:a16="http://schemas.microsoft.com/office/drawing/2014/main" id="{8D8ACF89-30DD-4BFD-9F96-FB4CC1F5C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949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8 w 11"/>
                  <a:gd name="T11" fmla="*/ 9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5" name="Freeform 12144">
                <a:extLst>
                  <a:ext uri="{FF2B5EF4-FFF2-40B4-BE49-F238E27FC236}">
                    <a16:creationId xmlns:a16="http://schemas.microsoft.com/office/drawing/2014/main" id="{752A481D-67E7-4F54-BFB6-64543FF3C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94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6" name="Freeform 12145">
                <a:extLst>
                  <a:ext uri="{FF2B5EF4-FFF2-40B4-BE49-F238E27FC236}">
                    <a16:creationId xmlns:a16="http://schemas.microsoft.com/office/drawing/2014/main" id="{B24609BC-62DD-4FC5-BDC1-526B6D2D4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288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7" name="Freeform 12146">
                <a:extLst>
                  <a:ext uri="{FF2B5EF4-FFF2-40B4-BE49-F238E27FC236}">
                    <a16:creationId xmlns:a16="http://schemas.microsoft.com/office/drawing/2014/main" id="{FF485541-8B1F-4957-8B56-221B5F628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29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8" name="Freeform 12147">
                <a:extLst>
                  <a:ext uri="{FF2B5EF4-FFF2-40B4-BE49-F238E27FC236}">
                    <a16:creationId xmlns:a16="http://schemas.microsoft.com/office/drawing/2014/main" id="{B4167C9F-A56F-40BE-BC69-A908E64BB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3288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9" name="Freeform 12148">
                <a:extLst>
                  <a:ext uri="{FF2B5EF4-FFF2-40B4-BE49-F238E27FC236}">
                    <a16:creationId xmlns:a16="http://schemas.microsoft.com/office/drawing/2014/main" id="{0CCBEC1E-C001-425D-9231-58D62D96A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332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0" name="Freeform 12149">
                <a:extLst>
                  <a:ext uri="{FF2B5EF4-FFF2-40B4-BE49-F238E27FC236}">
                    <a16:creationId xmlns:a16="http://schemas.microsoft.com/office/drawing/2014/main" id="{895E0E29-04B3-4D37-A2E1-17A9D289D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33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1" name="Freeform 12150">
                <a:extLst>
                  <a:ext uri="{FF2B5EF4-FFF2-40B4-BE49-F238E27FC236}">
                    <a16:creationId xmlns:a16="http://schemas.microsoft.com/office/drawing/2014/main" id="{9A12DCCE-AD08-43FB-B5A7-3E37DE25E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32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2" name="Freeform 12151">
                <a:extLst>
                  <a:ext uri="{FF2B5EF4-FFF2-40B4-BE49-F238E27FC236}">
                    <a16:creationId xmlns:a16="http://schemas.microsoft.com/office/drawing/2014/main" id="{001AD9AA-A62F-4C25-B214-D37E77C1E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29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3" name="Freeform 12152">
                <a:extLst>
                  <a:ext uri="{FF2B5EF4-FFF2-40B4-BE49-F238E27FC236}">
                    <a16:creationId xmlns:a16="http://schemas.microsoft.com/office/drawing/2014/main" id="{BE0D89DA-D6FA-49C4-B3FC-F9B202B80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3297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4" name="Freeform 12153">
                <a:extLst>
                  <a:ext uri="{FF2B5EF4-FFF2-40B4-BE49-F238E27FC236}">
                    <a16:creationId xmlns:a16="http://schemas.microsoft.com/office/drawing/2014/main" id="{07B0BF03-2799-49DD-BF37-09E69FF04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294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5" name="Freeform 12154">
                <a:extLst>
                  <a:ext uri="{FF2B5EF4-FFF2-40B4-BE49-F238E27FC236}">
                    <a16:creationId xmlns:a16="http://schemas.microsoft.com/office/drawing/2014/main" id="{3D6484AB-E254-4156-9F1B-DAE650FEF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207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6" name="Freeform 12155">
                <a:extLst>
                  <a:ext uri="{FF2B5EF4-FFF2-40B4-BE49-F238E27FC236}">
                    <a16:creationId xmlns:a16="http://schemas.microsoft.com/office/drawing/2014/main" id="{316F7C02-C35D-4075-AF8E-88C6C28B2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320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7" name="Freeform 12156">
                <a:extLst>
                  <a:ext uri="{FF2B5EF4-FFF2-40B4-BE49-F238E27FC236}">
                    <a16:creationId xmlns:a16="http://schemas.microsoft.com/office/drawing/2014/main" id="{1CB6D2FF-51D1-4D20-8991-3D96E430E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3207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8" name="Freeform 12157">
                <a:extLst>
                  <a:ext uri="{FF2B5EF4-FFF2-40B4-BE49-F238E27FC236}">
                    <a16:creationId xmlns:a16="http://schemas.microsoft.com/office/drawing/2014/main" id="{70852E2F-82EF-42BB-B677-4AEB2136C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126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9" name="Freeform 12158">
                <a:extLst>
                  <a:ext uri="{FF2B5EF4-FFF2-40B4-BE49-F238E27FC236}">
                    <a16:creationId xmlns:a16="http://schemas.microsoft.com/office/drawing/2014/main" id="{55CA3673-A2F9-4A7C-9070-6BFB32F83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312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0" name="Freeform 12159">
                <a:extLst>
                  <a:ext uri="{FF2B5EF4-FFF2-40B4-BE49-F238E27FC236}">
                    <a16:creationId xmlns:a16="http://schemas.microsoft.com/office/drawing/2014/main" id="{9A959E27-7B98-42CC-A7A1-517173A6C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3126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1" name="Freeform 12160">
                <a:extLst>
                  <a:ext uri="{FF2B5EF4-FFF2-40B4-BE49-F238E27FC236}">
                    <a16:creationId xmlns:a16="http://schemas.microsoft.com/office/drawing/2014/main" id="{40F36F13-DE46-40EC-BD12-0C2196E49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305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2" name="Freeform 12161">
                <a:extLst>
                  <a:ext uri="{FF2B5EF4-FFF2-40B4-BE49-F238E27FC236}">
                    <a16:creationId xmlns:a16="http://schemas.microsoft.com/office/drawing/2014/main" id="{94E33C50-4769-40CD-8CA3-A763F5F19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305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3" name="Freeform 12162">
                <a:extLst>
                  <a:ext uri="{FF2B5EF4-FFF2-40B4-BE49-F238E27FC236}">
                    <a16:creationId xmlns:a16="http://schemas.microsoft.com/office/drawing/2014/main" id="{621F38EE-61F5-4E2B-B8FB-198F02CF5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051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4" name="Freeform 12163">
                <a:extLst>
                  <a:ext uri="{FF2B5EF4-FFF2-40B4-BE49-F238E27FC236}">
                    <a16:creationId xmlns:a16="http://schemas.microsoft.com/office/drawing/2014/main" id="{CACD927B-EA9C-447F-B861-BDB05B8BB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98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5" name="Freeform 12164">
                <a:extLst>
                  <a:ext uri="{FF2B5EF4-FFF2-40B4-BE49-F238E27FC236}">
                    <a16:creationId xmlns:a16="http://schemas.microsoft.com/office/drawing/2014/main" id="{99FB688F-06B1-4E76-889E-15EE565AE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98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6" name="Freeform 12165">
                <a:extLst>
                  <a:ext uri="{FF2B5EF4-FFF2-40B4-BE49-F238E27FC236}">
                    <a16:creationId xmlns:a16="http://schemas.microsoft.com/office/drawing/2014/main" id="{73069CDD-7F29-4935-99E0-3BACCA212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98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7" name="Freeform 12166">
                <a:extLst>
                  <a:ext uri="{FF2B5EF4-FFF2-40B4-BE49-F238E27FC236}">
                    <a16:creationId xmlns:a16="http://schemas.microsoft.com/office/drawing/2014/main" id="{15D7590E-C159-4C63-9E9F-D17D2D5C3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306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8" name="Freeform 12167">
                <a:extLst>
                  <a:ext uri="{FF2B5EF4-FFF2-40B4-BE49-F238E27FC236}">
                    <a16:creationId xmlns:a16="http://schemas.microsoft.com/office/drawing/2014/main" id="{2A860484-4716-4435-A9FE-CD0D8E4CF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307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9" name="Freeform 12168">
                <a:extLst>
                  <a:ext uri="{FF2B5EF4-FFF2-40B4-BE49-F238E27FC236}">
                    <a16:creationId xmlns:a16="http://schemas.microsoft.com/office/drawing/2014/main" id="{A85C777E-5A68-460B-8B57-C83EA36DB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069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0" name="Freeform 12169">
                <a:extLst>
                  <a:ext uri="{FF2B5EF4-FFF2-40B4-BE49-F238E27FC236}">
                    <a16:creationId xmlns:a16="http://schemas.microsoft.com/office/drawing/2014/main" id="{7FFE24AB-DF42-4BB7-A93A-B09F9E9CF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06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1" name="Freeform 12170">
                <a:extLst>
                  <a:ext uri="{FF2B5EF4-FFF2-40B4-BE49-F238E27FC236}">
                    <a16:creationId xmlns:a16="http://schemas.microsoft.com/office/drawing/2014/main" id="{44D76004-6B75-4E28-8679-DC7DA6541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3065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2" name="Freeform 12171">
                <a:extLst>
                  <a:ext uri="{FF2B5EF4-FFF2-40B4-BE49-F238E27FC236}">
                    <a16:creationId xmlns:a16="http://schemas.microsoft.com/office/drawing/2014/main" id="{B6141E7B-A965-40FD-BEE8-60A48D5FF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062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3" name="Freeform 12172">
                <a:extLst>
                  <a:ext uri="{FF2B5EF4-FFF2-40B4-BE49-F238E27FC236}">
                    <a16:creationId xmlns:a16="http://schemas.microsoft.com/office/drawing/2014/main" id="{245DEE85-B7F0-4DFB-83B7-58FF1FB79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979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4" name="Freeform 12173">
                <a:extLst>
                  <a:ext uri="{FF2B5EF4-FFF2-40B4-BE49-F238E27FC236}">
                    <a16:creationId xmlns:a16="http://schemas.microsoft.com/office/drawing/2014/main" id="{96CFC810-E502-4A69-AAA7-66CA3140D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98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5" name="Freeform 12174">
                <a:extLst>
                  <a:ext uri="{FF2B5EF4-FFF2-40B4-BE49-F238E27FC236}">
                    <a16:creationId xmlns:a16="http://schemas.microsoft.com/office/drawing/2014/main" id="{5591625D-F921-4D74-A440-820A4CD7D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97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6" name="Freeform 12175">
                <a:extLst>
                  <a:ext uri="{FF2B5EF4-FFF2-40B4-BE49-F238E27FC236}">
                    <a16:creationId xmlns:a16="http://schemas.microsoft.com/office/drawing/2014/main" id="{DED4C2CF-FC96-423F-884E-6B0F6C065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071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7" name="Freeform 12176">
                <a:extLst>
                  <a:ext uri="{FF2B5EF4-FFF2-40B4-BE49-F238E27FC236}">
                    <a16:creationId xmlns:a16="http://schemas.microsoft.com/office/drawing/2014/main" id="{B9D73D03-6587-4B83-9194-7E313011B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307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8" name="Freeform 12177">
                <a:extLst>
                  <a:ext uri="{FF2B5EF4-FFF2-40B4-BE49-F238E27FC236}">
                    <a16:creationId xmlns:a16="http://schemas.microsoft.com/office/drawing/2014/main" id="{41B1917F-67C1-4985-8E2E-189665FF8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3071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9" name="Freeform 12178">
                <a:extLst>
                  <a:ext uri="{FF2B5EF4-FFF2-40B4-BE49-F238E27FC236}">
                    <a16:creationId xmlns:a16="http://schemas.microsoft.com/office/drawing/2014/main" id="{228F41C5-9CE4-40DF-AAA9-DC2BCAB8A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11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0" name="Freeform 12179">
                <a:extLst>
                  <a:ext uri="{FF2B5EF4-FFF2-40B4-BE49-F238E27FC236}">
                    <a16:creationId xmlns:a16="http://schemas.microsoft.com/office/drawing/2014/main" id="{54C867A7-C197-4DD5-AA66-3769F808F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114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7 w 10"/>
                  <a:gd name="T11" fmla="*/ 9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8 h 14"/>
                  <a:gd name="T38" fmla="*/ 10 w 10"/>
                  <a:gd name="T39" fmla="*/ 8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1" name="Freeform 12180">
                <a:extLst>
                  <a:ext uri="{FF2B5EF4-FFF2-40B4-BE49-F238E27FC236}">
                    <a16:creationId xmlns:a16="http://schemas.microsoft.com/office/drawing/2014/main" id="{E9E38CE7-174E-4AB6-8E2F-9FB1C82F6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311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2" name="Freeform 12181">
                <a:extLst>
                  <a:ext uri="{FF2B5EF4-FFF2-40B4-BE49-F238E27FC236}">
                    <a16:creationId xmlns:a16="http://schemas.microsoft.com/office/drawing/2014/main" id="{7F01FE94-3A73-4C2C-A40D-E98A0FCDA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14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3" name="Freeform 12182">
                <a:extLst>
                  <a:ext uri="{FF2B5EF4-FFF2-40B4-BE49-F238E27FC236}">
                    <a16:creationId xmlns:a16="http://schemas.microsoft.com/office/drawing/2014/main" id="{9470F9E7-306B-4FCC-A67E-307B9A187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150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4" name="Freeform 12183">
                <a:extLst>
                  <a:ext uri="{FF2B5EF4-FFF2-40B4-BE49-F238E27FC236}">
                    <a16:creationId xmlns:a16="http://schemas.microsoft.com/office/drawing/2014/main" id="{4EA33163-182D-4D8E-A3EE-31DCAB9DB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314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5" name="Freeform 12184">
                <a:extLst>
                  <a:ext uri="{FF2B5EF4-FFF2-40B4-BE49-F238E27FC236}">
                    <a16:creationId xmlns:a16="http://schemas.microsoft.com/office/drawing/2014/main" id="{957396C2-EAEC-41E0-8712-0D988BAF6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318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6" name="Freeform 12185">
                <a:extLst>
                  <a:ext uri="{FF2B5EF4-FFF2-40B4-BE49-F238E27FC236}">
                    <a16:creationId xmlns:a16="http://schemas.microsoft.com/office/drawing/2014/main" id="{3302A801-DF19-4E50-85A5-234D85903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189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7" name="Freeform 12186">
                <a:extLst>
                  <a:ext uri="{FF2B5EF4-FFF2-40B4-BE49-F238E27FC236}">
                    <a16:creationId xmlns:a16="http://schemas.microsoft.com/office/drawing/2014/main" id="{A683B8B4-C61D-4730-B503-06B284E3C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3186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8" name="Freeform 12187">
                <a:extLst>
                  <a:ext uri="{FF2B5EF4-FFF2-40B4-BE49-F238E27FC236}">
                    <a16:creationId xmlns:a16="http://schemas.microsoft.com/office/drawing/2014/main" id="{67F50D57-BC3D-46CE-AE55-1C2499232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23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9" name="Freeform 12188">
                <a:extLst>
                  <a:ext uri="{FF2B5EF4-FFF2-40B4-BE49-F238E27FC236}">
                    <a16:creationId xmlns:a16="http://schemas.microsoft.com/office/drawing/2014/main" id="{2908CE78-8758-4C32-8656-623E99572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3233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0" name="Freeform 12189">
                <a:extLst>
                  <a:ext uri="{FF2B5EF4-FFF2-40B4-BE49-F238E27FC236}">
                    <a16:creationId xmlns:a16="http://schemas.microsoft.com/office/drawing/2014/main" id="{2B5528E6-5516-4F97-83A1-853D7101E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230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1" name="Freeform 12190">
                <a:extLst>
                  <a:ext uri="{FF2B5EF4-FFF2-40B4-BE49-F238E27FC236}">
                    <a16:creationId xmlns:a16="http://schemas.microsoft.com/office/drawing/2014/main" id="{37DFAC54-D780-417D-A500-2C8C8EEC6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331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2" name="Freeform 12191">
                <a:extLst>
                  <a:ext uri="{FF2B5EF4-FFF2-40B4-BE49-F238E27FC236}">
                    <a16:creationId xmlns:a16="http://schemas.microsoft.com/office/drawing/2014/main" id="{59BA270C-C48A-4257-AB5A-184FD99DA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320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3" name="Freeform 12192">
                <a:extLst>
                  <a:ext uri="{FF2B5EF4-FFF2-40B4-BE49-F238E27FC236}">
                    <a16:creationId xmlns:a16="http://schemas.microsoft.com/office/drawing/2014/main" id="{BA5A9E35-2715-41D1-9398-FB1268B65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3317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4" name="Freeform 12193">
                <a:extLst>
                  <a:ext uri="{FF2B5EF4-FFF2-40B4-BE49-F238E27FC236}">
                    <a16:creationId xmlns:a16="http://schemas.microsoft.com/office/drawing/2014/main" id="{21B660EC-B1BF-4893-A74B-12097F967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315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5" name="Freeform 12194">
                <a:extLst>
                  <a:ext uri="{FF2B5EF4-FFF2-40B4-BE49-F238E27FC236}">
                    <a16:creationId xmlns:a16="http://schemas.microsoft.com/office/drawing/2014/main" id="{7E08D342-33F2-4B4C-A39E-285C5A297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15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6" name="Freeform 12195">
                <a:extLst>
                  <a:ext uri="{FF2B5EF4-FFF2-40B4-BE49-F238E27FC236}">
                    <a16:creationId xmlns:a16="http://schemas.microsoft.com/office/drawing/2014/main" id="{54689FC4-55D9-43EE-AE58-7E8AFF4D6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315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7" name="Freeform 12196">
                <a:extLst>
                  <a:ext uri="{FF2B5EF4-FFF2-40B4-BE49-F238E27FC236}">
                    <a16:creationId xmlns:a16="http://schemas.microsoft.com/office/drawing/2014/main" id="{BDB7DB67-D5F7-4363-B22B-FC05CADB7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332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8" name="Freeform 12197">
                <a:extLst>
                  <a:ext uri="{FF2B5EF4-FFF2-40B4-BE49-F238E27FC236}">
                    <a16:creationId xmlns:a16="http://schemas.microsoft.com/office/drawing/2014/main" id="{D3760A5F-FB6F-4A4A-83AD-6CEA6F4C1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3324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9" name="Freeform 12198">
                <a:extLst>
                  <a:ext uri="{FF2B5EF4-FFF2-40B4-BE49-F238E27FC236}">
                    <a16:creationId xmlns:a16="http://schemas.microsoft.com/office/drawing/2014/main" id="{1DC99C6D-E177-404D-8F73-C4B0C2E42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32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0" name="Freeform 12199">
                <a:extLst>
                  <a:ext uri="{FF2B5EF4-FFF2-40B4-BE49-F238E27FC236}">
                    <a16:creationId xmlns:a16="http://schemas.microsoft.com/office/drawing/2014/main" id="{592D790C-CAA0-45A6-AF0D-8B1E0F019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333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1" name="Freeform 12200">
                <a:extLst>
                  <a:ext uri="{FF2B5EF4-FFF2-40B4-BE49-F238E27FC236}">
                    <a16:creationId xmlns:a16="http://schemas.microsoft.com/office/drawing/2014/main" id="{8CD90591-2E0B-4E26-A48F-5FE59A1F9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334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2" name="Freeform 12201">
                <a:extLst>
                  <a:ext uri="{FF2B5EF4-FFF2-40B4-BE49-F238E27FC236}">
                    <a16:creationId xmlns:a16="http://schemas.microsoft.com/office/drawing/2014/main" id="{792DCDE1-87E5-4B21-AECE-73615A4F1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33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3" name="Freeform 12202">
                <a:extLst>
                  <a:ext uri="{FF2B5EF4-FFF2-40B4-BE49-F238E27FC236}">
                    <a16:creationId xmlns:a16="http://schemas.microsoft.com/office/drawing/2014/main" id="{43F885EF-DA5C-41CA-975C-B93D8A700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329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4" name="Freeform 12203">
                <a:extLst>
                  <a:ext uri="{FF2B5EF4-FFF2-40B4-BE49-F238E27FC236}">
                    <a16:creationId xmlns:a16="http://schemas.microsoft.com/office/drawing/2014/main" id="{3C851FA2-453D-4211-BDA0-46B414F5E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330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5" name="Freeform 12204">
                <a:extLst>
                  <a:ext uri="{FF2B5EF4-FFF2-40B4-BE49-F238E27FC236}">
                    <a16:creationId xmlns:a16="http://schemas.microsoft.com/office/drawing/2014/main" id="{463BD50E-3914-48BC-B5B8-317CF5D2C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3299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6" name="Freeform 12205">
                <a:extLst>
                  <a:ext uri="{FF2B5EF4-FFF2-40B4-BE49-F238E27FC236}">
                    <a16:creationId xmlns:a16="http://schemas.microsoft.com/office/drawing/2014/main" id="{4EBD9013-1085-4A59-8B76-E10CE8866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3341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7" name="Freeform 12206">
                <a:extLst>
                  <a:ext uri="{FF2B5EF4-FFF2-40B4-BE49-F238E27FC236}">
                    <a16:creationId xmlns:a16="http://schemas.microsoft.com/office/drawing/2014/main" id="{9FD53BF0-6FCB-46AA-AD9F-137F2C1CE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3342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8" name="Freeform 12207">
                <a:extLst>
                  <a:ext uri="{FF2B5EF4-FFF2-40B4-BE49-F238E27FC236}">
                    <a16:creationId xmlns:a16="http://schemas.microsoft.com/office/drawing/2014/main" id="{A1856DDC-853A-442C-9979-C6354AF07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341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9" name="Freeform 12208">
                <a:extLst>
                  <a:ext uri="{FF2B5EF4-FFF2-40B4-BE49-F238E27FC236}">
                    <a16:creationId xmlns:a16="http://schemas.microsoft.com/office/drawing/2014/main" id="{FE27E0F8-CCF1-4083-A7DA-89B476E49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3117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0" name="Freeform 12209">
                <a:extLst>
                  <a:ext uri="{FF2B5EF4-FFF2-40B4-BE49-F238E27FC236}">
                    <a16:creationId xmlns:a16="http://schemas.microsoft.com/office/drawing/2014/main" id="{8CF25CD3-E857-4EA6-BF28-D043DF354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311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1" name="Freeform 12210">
                <a:extLst>
                  <a:ext uri="{FF2B5EF4-FFF2-40B4-BE49-F238E27FC236}">
                    <a16:creationId xmlns:a16="http://schemas.microsoft.com/office/drawing/2014/main" id="{7DB3329E-2526-4903-ADFE-F49B9A5F7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3117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2" name="Freeform 12211">
                <a:extLst>
                  <a:ext uri="{FF2B5EF4-FFF2-40B4-BE49-F238E27FC236}">
                    <a16:creationId xmlns:a16="http://schemas.microsoft.com/office/drawing/2014/main" id="{58B6CAB2-7A15-429B-B4C2-370AA2D80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309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3" name="Freeform 12212">
                <a:extLst>
                  <a:ext uri="{FF2B5EF4-FFF2-40B4-BE49-F238E27FC236}">
                    <a16:creationId xmlns:a16="http://schemas.microsoft.com/office/drawing/2014/main" id="{DC111858-B41B-4CD8-BCB6-53D0D6B82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309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4" name="Freeform 12213">
                <a:extLst>
                  <a:ext uri="{FF2B5EF4-FFF2-40B4-BE49-F238E27FC236}">
                    <a16:creationId xmlns:a16="http://schemas.microsoft.com/office/drawing/2014/main" id="{B8CE4ACD-3B95-43ED-A2AA-F6FAA8A34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3092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5" name="Freeform 12214">
                <a:extLst>
                  <a:ext uri="{FF2B5EF4-FFF2-40B4-BE49-F238E27FC236}">
                    <a16:creationId xmlns:a16="http://schemas.microsoft.com/office/drawing/2014/main" id="{BA6590A8-A736-4486-9593-611F772BB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96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6" name="Freeform 12215">
                <a:extLst>
                  <a:ext uri="{FF2B5EF4-FFF2-40B4-BE49-F238E27FC236}">
                    <a16:creationId xmlns:a16="http://schemas.microsoft.com/office/drawing/2014/main" id="{BB065FF9-77C0-4399-9014-AF7E325D5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96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7" name="Freeform 12216">
                <a:extLst>
                  <a:ext uri="{FF2B5EF4-FFF2-40B4-BE49-F238E27FC236}">
                    <a16:creationId xmlns:a16="http://schemas.microsoft.com/office/drawing/2014/main" id="{E7B1DE3B-462F-4CCC-AFC5-079BFB80E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960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8" name="Freeform 12217">
                <a:extLst>
                  <a:ext uri="{FF2B5EF4-FFF2-40B4-BE49-F238E27FC236}">
                    <a16:creationId xmlns:a16="http://schemas.microsoft.com/office/drawing/2014/main" id="{668F15D2-D4C3-49C7-9691-232813D5E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81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9" name="Freeform 12218">
                <a:extLst>
                  <a:ext uri="{FF2B5EF4-FFF2-40B4-BE49-F238E27FC236}">
                    <a16:creationId xmlns:a16="http://schemas.microsoft.com/office/drawing/2014/main" id="{7F3F25FC-3CB9-46AF-8548-46A71B4FF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819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0" name="Freeform 12219">
                <a:extLst>
                  <a:ext uri="{FF2B5EF4-FFF2-40B4-BE49-F238E27FC236}">
                    <a16:creationId xmlns:a16="http://schemas.microsoft.com/office/drawing/2014/main" id="{E95759E2-0881-4FB6-A76F-947E41F81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816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1" name="Freeform 12220">
                <a:extLst>
                  <a:ext uri="{FF2B5EF4-FFF2-40B4-BE49-F238E27FC236}">
                    <a16:creationId xmlns:a16="http://schemas.microsoft.com/office/drawing/2014/main" id="{E890D41A-8B84-499B-A62E-C1879DC28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3306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2" name="Freeform 12221">
                <a:extLst>
                  <a:ext uri="{FF2B5EF4-FFF2-40B4-BE49-F238E27FC236}">
                    <a16:creationId xmlns:a16="http://schemas.microsoft.com/office/drawing/2014/main" id="{CAC8DDAE-31CC-4352-9947-4A7ED9EDE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330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3" name="Freeform 12222">
                <a:extLst>
                  <a:ext uri="{FF2B5EF4-FFF2-40B4-BE49-F238E27FC236}">
                    <a16:creationId xmlns:a16="http://schemas.microsoft.com/office/drawing/2014/main" id="{30D8DDD9-4028-4A75-A7AB-BFD80008B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3306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4" name="Freeform 12223">
                <a:extLst>
                  <a:ext uri="{FF2B5EF4-FFF2-40B4-BE49-F238E27FC236}">
                    <a16:creationId xmlns:a16="http://schemas.microsoft.com/office/drawing/2014/main" id="{D467A528-3722-4DF8-98F1-DAB35756D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327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5" name="Freeform 12224">
                <a:extLst>
                  <a:ext uri="{FF2B5EF4-FFF2-40B4-BE49-F238E27FC236}">
                    <a16:creationId xmlns:a16="http://schemas.microsoft.com/office/drawing/2014/main" id="{947B50AF-000D-44ED-969E-E3CAF4DD7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3275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6" name="Freeform 12225">
                <a:extLst>
                  <a:ext uri="{FF2B5EF4-FFF2-40B4-BE49-F238E27FC236}">
                    <a16:creationId xmlns:a16="http://schemas.microsoft.com/office/drawing/2014/main" id="{4441ED3D-6430-456C-A949-A4FFB7686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3272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7" name="Freeform 12226">
                <a:extLst>
                  <a:ext uri="{FF2B5EF4-FFF2-40B4-BE49-F238E27FC236}">
                    <a16:creationId xmlns:a16="http://schemas.microsoft.com/office/drawing/2014/main" id="{CA2C0701-54A9-46D9-AF14-8D275FDDD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3344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8" name="Freeform 12227">
                <a:extLst>
                  <a:ext uri="{FF2B5EF4-FFF2-40B4-BE49-F238E27FC236}">
                    <a16:creationId xmlns:a16="http://schemas.microsoft.com/office/drawing/2014/main" id="{D610D081-548E-4FCE-8F75-5D51D7780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334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9" name="Freeform 12228">
                <a:extLst>
                  <a:ext uri="{FF2B5EF4-FFF2-40B4-BE49-F238E27FC236}">
                    <a16:creationId xmlns:a16="http://schemas.microsoft.com/office/drawing/2014/main" id="{06DD091E-489C-48C1-B434-9D342AC6E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334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0" name="Freeform 12229">
                <a:extLst>
                  <a:ext uri="{FF2B5EF4-FFF2-40B4-BE49-F238E27FC236}">
                    <a16:creationId xmlns:a16="http://schemas.microsoft.com/office/drawing/2014/main" id="{8FBE4D80-AF0E-4B31-839C-D611851C9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333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1" name="Freeform 12230">
                <a:extLst>
                  <a:ext uri="{FF2B5EF4-FFF2-40B4-BE49-F238E27FC236}">
                    <a16:creationId xmlns:a16="http://schemas.microsoft.com/office/drawing/2014/main" id="{28D0C317-21D9-4B43-A1AA-C16CD250D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334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2" name="Freeform 12231">
                <a:extLst>
                  <a:ext uri="{FF2B5EF4-FFF2-40B4-BE49-F238E27FC236}">
                    <a16:creationId xmlns:a16="http://schemas.microsoft.com/office/drawing/2014/main" id="{43CAA6E2-2EFE-42C4-9DC6-87F18A301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333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3" name="Freeform 12232">
                <a:extLst>
                  <a:ext uri="{FF2B5EF4-FFF2-40B4-BE49-F238E27FC236}">
                    <a16:creationId xmlns:a16="http://schemas.microsoft.com/office/drawing/2014/main" id="{EE09C1BA-5A70-4AB0-A360-6D15EBEE8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3200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4" name="Freeform 12233">
                <a:extLst>
                  <a:ext uri="{FF2B5EF4-FFF2-40B4-BE49-F238E27FC236}">
                    <a16:creationId xmlns:a16="http://schemas.microsoft.com/office/drawing/2014/main" id="{63C03DAE-0D42-4110-A07E-5EF4D323D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320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5" name="Freeform 12234">
                <a:extLst>
                  <a:ext uri="{FF2B5EF4-FFF2-40B4-BE49-F238E27FC236}">
                    <a16:creationId xmlns:a16="http://schemas.microsoft.com/office/drawing/2014/main" id="{BAD4DDF7-5E02-4605-A665-4B0A5A87C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320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6" name="Freeform 12235">
                <a:extLst>
                  <a:ext uri="{FF2B5EF4-FFF2-40B4-BE49-F238E27FC236}">
                    <a16:creationId xmlns:a16="http://schemas.microsoft.com/office/drawing/2014/main" id="{214123BE-790F-402F-A5E8-D752C91EA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3023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7" name="Freeform 12236">
                <a:extLst>
                  <a:ext uri="{FF2B5EF4-FFF2-40B4-BE49-F238E27FC236}">
                    <a16:creationId xmlns:a16="http://schemas.microsoft.com/office/drawing/2014/main" id="{7025D31B-CC0D-4CCD-8E1D-6AD0571B7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302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8" name="Freeform 12237">
                <a:extLst>
                  <a:ext uri="{FF2B5EF4-FFF2-40B4-BE49-F238E27FC236}">
                    <a16:creationId xmlns:a16="http://schemas.microsoft.com/office/drawing/2014/main" id="{DC0FBC84-08CE-4917-A1B0-9E84F438C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3023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9" name="Freeform 12238">
                <a:extLst>
                  <a:ext uri="{FF2B5EF4-FFF2-40B4-BE49-F238E27FC236}">
                    <a16:creationId xmlns:a16="http://schemas.microsoft.com/office/drawing/2014/main" id="{E4590639-5264-4843-A202-199527DF0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93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0" name="Freeform 12239">
                <a:extLst>
                  <a:ext uri="{FF2B5EF4-FFF2-40B4-BE49-F238E27FC236}">
                    <a16:creationId xmlns:a16="http://schemas.microsoft.com/office/drawing/2014/main" id="{5FB92928-64A2-4772-8A86-49127E5B3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93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1" name="Freeform 12240">
                <a:extLst>
                  <a:ext uri="{FF2B5EF4-FFF2-40B4-BE49-F238E27FC236}">
                    <a16:creationId xmlns:a16="http://schemas.microsoft.com/office/drawing/2014/main" id="{0CF45FE3-1790-4395-9268-E8C103280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93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2" name="Freeform 12241">
                <a:extLst>
                  <a:ext uri="{FF2B5EF4-FFF2-40B4-BE49-F238E27FC236}">
                    <a16:creationId xmlns:a16="http://schemas.microsoft.com/office/drawing/2014/main" id="{4C5CD6F2-AFF4-40E1-83B7-F8A4DB61A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89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3" name="Freeform 12242">
                <a:extLst>
                  <a:ext uri="{FF2B5EF4-FFF2-40B4-BE49-F238E27FC236}">
                    <a16:creationId xmlns:a16="http://schemas.microsoft.com/office/drawing/2014/main" id="{60576C92-D403-4A8D-AE66-203353DC5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895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4" name="Freeform 12243">
                <a:extLst>
                  <a:ext uri="{FF2B5EF4-FFF2-40B4-BE49-F238E27FC236}">
                    <a16:creationId xmlns:a16="http://schemas.microsoft.com/office/drawing/2014/main" id="{6BF53390-D5F4-4796-B820-B2A932B30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89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5" name="Freeform 12244">
                <a:extLst>
                  <a:ext uri="{FF2B5EF4-FFF2-40B4-BE49-F238E27FC236}">
                    <a16:creationId xmlns:a16="http://schemas.microsoft.com/office/drawing/2014/main" id="{53F6D63F-B17F-4C85-91FF-78567FF8B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89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6" name="Freeform 12245">
                <a:extLst>
                  <a:ext uri="{FF2B5EF4-FFF2-40B4-BE49-F238E27FC236}">
                    <a16:creationId xmlns:a16="http://schemas.microsoft.com/office/drawing/2014/main" id="{A3D4C93B-E33A-4BB3-9AD2-C574886D9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89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7" name="Freeform 12246">
                <a:extLst>
                  <a:ext uri="{FF2B5EF4-FFF2-40B4-BE49-F238E27FC236}">
                    <a16:creationId xmlns:a16="http://schemas.microsoft.com/office/drawing/2014/main" id="{6D866345-BDE8-4226-BEBA-16473C07F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89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8" name="Freeform 12247">
                <a:extLst>
                  <a:ext uri="{FF2B5EF4-FFF2-40B4-BE49-F238E27FC236}">
                    <a16:creationId xmlns:a16="http://schemas.microsoft.com/office/drawing/2014/main" id="{AAEB0B3C-5316-4456-9CA5-2902258A8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305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9" name="Freeform 12248">
                <a:extLst>
                  <a:ext uri="{FF2B5EF4-FFF2-40B4-BE49-F238E27FC236}">
                    <a16:creationId xmlns:a16="http://schemas.microsoft.com/office/drawing/2014/main" id="{848AD0E4-C14E-4642-BF93-4F0070C48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05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0" name="Freeform 12249">
                <a:extLst>
                  <a:ext uri="{FF2B5EF4-FFF2-40B4-BE49-F238E27FC236}">
                    <a16:creationId xmlns:a16="http://schemas.microsoft.com/office/drawing/2014/main" id="{C8C96FE3-88CE-404F-83BE-2CCF6C32C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3050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1" name="Freeform 12250">
                <a:extLst>
                  <a:ext uri="{FF2B5EF4-FFF2-40B4-BE49-F238E27FC236}">
                    <a16:creationId xmlns:a16="http://schemas.microsoft.com/office/drawing/2014/main" id="{61457B6C-C1A0-46A2-B37E-8919A9751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316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2" name="Freeform 12251">
                <a:extLst>
                  <a:ext uri="{FF2B5EF4-FFF2-40B4-BE49-F238E27FC236}">
                    <a16:creationId xmlns:a16="http://schemas.microsoft.com/office/drawing/2014/main" id="{2D0481AA-67F0-464B-8A09-C7E0D3DA4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3165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3" name="Freeform 12252">
                <a:extLst>
                  <a:ext uri="{FF2B5EF4-FFF2-40B4-BE49-F238E27FC236}">
                    <a16:creationId xmlns:a16="http://schemas.microsoft.com/office/drawing/2014/main" id="{FFC13EB4-7F97-4801-B6E5-3627714E9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164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4" name="Freeform 12253">
                <a:extLst>
                  <a:ext uri="{FF2B5EF4-FFF2-40B4-BE49-F238E27FC236}">
                    <a16:creationId xmlns:a16="http://schemas.microsoft.com/office/drawing/2014/main" id="{3CA22D9F-1147-4F27-9C17-0D67E7B0E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221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5" name="Freeform 12254">
                <a:extLst>
                  <a:ext uri="{FF2B5EF4-FFF2-40B4-BE49-F238E27FC236}">
                    <a16:creationId xmlns:a16="http://schemas.microsoft.com/office/drawing/2014/main" id="{ED4F09B4-4C00-46E5-A5E1-64C4B16A1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3222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6" name="Freeform 12255">
                <a:extLst>
                  <a:ext uri="{FF2B5EF4-FFF2-40B4-BE49-F238E27FC236}">
                    <a16:creationId xmlns:a16="http://schemas.microsoft.com/office/drawing/2014/main" id="{D9E2CE36-5B1B-44C1-8ACB-32CD7F127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3221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7" name="Freeform 12256">
                <a:extLst>
                  <a:ext uri="{FF2B5EF4-FFF2-40B4-BE49-F238E27FC236}">
                    <a16:creationId xmlns:a16="http://schemas.microsoft.com/office/drawing/2014/main" id="{CD0E1C0B-C312-40C1-9F34-D182CDC9A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3255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38" name="Group 12458">
              <a:extLst>
                <a:ext uri="{FF2B5EF4-FFF2-40B4-BE49-F238E27FC236}">
                  <a16:creationId xmlns:a16="http://schemas.microsoft.com/office/drawing/2014/main" id="{7015B131-7E77-4CB3-AA02-2B8151619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8" y="2843"/>
              <a:ext cx="1278" cy="514"/>
              <a:chOff x="1308" y="2843"/>
              <a:chExt cx="1278" cy="514"/>
            </a:xfrm>
          </p:grpSpPr>
          <p:sp>
            <p:nvSpPr>
              <p:cNvPr id="56078" name="Freeform 12258">
                <a:extLst>
                  <a:ext uri="{FF2B5EF4-FFF2-40B4-BE49-F238E27FC236}">
                    <a16:creationId xmlns:a16="http://schemas.microsoft.com/office/drawing/2014/main" id="{ADBB9A61-BE0B-4358-96C2-94A661189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25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9" name="Freeform 12259">
                <a:extLst>
                  <a:ext uri="{FF2B5EF4-FFF2-40B4-BE49-F238E27FC236}">
                    <a16:creationId xmlns:a16="http://schemas.microsoft.com/office/drawing/2014/main" id="{1F7F09DB-BCE7-47F0-8889-5A15FDE22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3255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0" name="Freeform 12260">
                <a:extLst>
                  <a:ext uri="{FF2B5EF4-FFF2-40B4-BE49-F238E27FC236}">
                    <a16:creationId xmlns:a16="http://schemas.microsoft.com/office/drawing/2014/main" id="{4BC11F85-EBBF-4131-9C0E-6FB9CFCD7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332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8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8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8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1" name="Freeform 12261">
                <a:extLst>
                  <a:ext uri="{FF2B5EF4-FFF2-40B4-BE49-F238E27FC236}">
                    <a16:creationId xmlns:a16="http://schemas.microsoft.com/office/drawing/2014/main" id="{84949E8B-5345-4607-A2F7-C04CDA55B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32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2" name="Freeform 12262">
                <a:extLst>
                  <a:ext uri="{FF2B5EF4-FFF2-40B4-BE49-F238E27FC236}">
                    <a16:creationId xmlns:a16="http://schemas.microsoft.com/office/drawing/2014/main" id="{2E783113-78F5-4735-9F5B-8702DF892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3320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3" name="Freeform 12263">
                <a:extLst>
                  <a:ext uri="{FF2B5EF4-FFF2-40B4-BE49-F238E27FC236}">
                    <a16:creationId xmlns:a16="http://schemas.microsoft.com/office/drawing/2014/main" id="{1F927C6E-EE77-4402-9CED-38536D7F8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288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4" name="Freeform 12264">
                <a:extLst>
                  <a:ext uri="{FF2B5EF4-FFF2-40B4-BE49-F238E27FC236}">
                    <a16:creationId xmlns:a16="http://schemas.microsoft.com/office/drawing/2014/main" id="{556CB089-7F82-4F51-A87D-6B0846413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3290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5" name="Freeform 12265">
                <a:extLst>
                  <a:ext uri="{FF2B5EF4-FFF2-40B4-BE49-F238E27FC236}">
                    <a16:creationId xmlns:a16="http://schemas.microsoft.com/office/drawing/2014/main" id="{00549B8B-DEE5-4201-8A2D-D720B7466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3288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6" name="Freeform 12266">
                <a:extLst>
                  <a:ext uri="{FF2B5EF4-FFF2-40B4-BE49-F238E27FC236}">
                    <a16:creationId xmlns:a16="http://schemas.microsoft.com/office/drawing/2014/main" id="{C5299BDE-6083-4C60-B28E-76A5D9414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3110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7" name="Freeform 12267">
                <a:extLst>
                  <a:ext uri="{FF2B5EF4-FFF2-40B4-BE49-F238E27FC236}">
                    <a16:creationId xmlns:a16="http://schemas.microsoft.com/office/drawing/2014/main" id="{1090A5DE-7168-45DF-AD57-271F694B4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311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8" name="Freeform 12268">
                <a:extLst>
                  <a:ext uri="{FF2B5EF4-FFF2-40B4-BE49-F238E27FC236}">
                    <a16:creationId xmlns:a16="http://schemas.microsoft.com/office/drawing/2014/main" id="{AD44B084-2230-45A9-ABF3-45EFC1A86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11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9" name="Freeform 12269">
                <a:extLst>
                  <a:ext uri="{FF2B5EF4-FFF2-40B4-BE49-F238E27FC236}">
                    <a16:creationId xmlns:a16="http://schemas.microsoft.com/office/drawing/2014/main" id="{2CA879A1-CBAB-4B06-A99C-0FBD27056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96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0" name="Freeform 12270">
                <a:extLst>
                  <a:ext uri="{FF2B5EF4-FFF2-40B4-BE49-F238E27FC236}">
                    <a16:creationId xmlns:a16="http://schemas.microsoft.com/office/drawing/2014/main" id="{0E349CCE-4344-4ED2-A19A-95D87E583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972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1" name="Freeform 12271">
                <a:extLst>
                  <a:ext uri="{FF2B5EF4-FFF2-40B4-BE49-F238E27FC236}">
                    <a16:creationId xmlns:a16="http://schemas.microsoft.com/office/drawing/2014/main" id="{A573737D-E5EB-4520-91FD-DBFD7202F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969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2" name="Freeform 12272">
                <a:extLst>
                  <a:ext uri="{FF2B5EF4-FFF2-40B4-BE49-F238E27FC236}">
                    <a16:creationId xmlns:a16="http://schemas.microsoft.com/office/drawing/2014/main" id="{38F9BCAA-51A1-40C8-A003-291A7FD73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300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3" name="Freeform 12273">
                <a:extLst>
                  <a:ext uri="{FF2B5EF4-FFF2-40B4-BE49-F238E27FC236}">
                    <a16:creationId xmlns:a16="http://schemas.microsoft.com/office/drawing/2014/main" id="{65F956F6-F7FC-4D27-B92F-768A06889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3006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4" name="Freeform 12274">
                <a:extLst>
                  <a:ext uri="{FF2B5EF4-FFF2-40B4-BE49-F238E27FC236}">
                    <a16:creationId xmlns:a16="http://schemas.microsoft.com/office/drawing/2014/main" id="{F99289B3-3370-4F71-9B55-3F1D6E509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00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5" name="Freeform 12275">
                <a:extLst>
                  <a:ext uri="{FF2B5EF4-FFF2-40B4-BE49-F238E27FC236}">
                    <a16:creationId xmlns:a16="http://schemas.microsoft.com/office/drawing/2014/main" id="{7889877E-9091-4ECB-99FC-54DA11C76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86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6" name="Freeform 12276">
                <a:extLst>
                  <a:ext uri="{FF2B5EF4-FFF2-40B4-BE49-F238E27FC236}">
                    <a16:creationId xmlns:a16="http://schemas.microsoft.com/office/drawing/2014/main" id="{D149CD5E-39B3-43C9-A1C3-EDF0217FF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867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7" name="Freeform 12277">
                <a:extLst>
                  <a:ext uri="{FF2B5EF4-FFF2-40B4-BE49-F238E27FC236}">
                    <a16:creationId xmlns:a16="http://schemas.microsoft.com/office/drawing/2014/main" id="{C8A199E7-DE5F-4461-9B40-615E87E6C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864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8" name="Freeform 12278">
                <a:extLst>
                  <a:ext uri="{FF2B5EF4-FFF2-40B4-BE49-F238E27FC236}">
                    <a16:creationId xmlns:a16="http://schemas.microsoft.com/office/drawing/2014/main" id="{C6BFEEC0-BF8B-44EE-B101-2A13F0FB3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87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9" name="Freeform 12279">
                <a:extLst>
                  <a:ext uri="{FF2B5EF4-FFF2-40B4-BE49-F238E27FC236}">
                    <a16:creationId xmlns:a16="http://schemas.microsoft.com/office/drawing/2014/main" id="{C6A2D92B-A560-4283-80AC-8AE6D41F7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87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7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0" name="Freeform 12280">
                <a:extLst>
                  <a:ext uri="{FF2B5EF4-FFF2-40B4-BE49-F238E27FC236}">
                    <a16:creationId xmlns:a16="http://schemas.microsoft.com/office/drawing/2014/main" id="{78E13FFA-DA7A-49CE-94A6-90B4FBCC8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87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1" name="Freeform 12281">
                <a:extLst>
                  <a:ext uri="{FF2B5EF4-FFF2-40B4-BE49-F238E27FC236}">
                    <a16:creationId xmlns:a16="http://schemas.microsoft.com/office/drawing/2014/main" id="{FA7C3545-672F-442B-89A7-9F479F944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84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0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0" y="4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2" name="Freeform 12282">
                <a:extLst>
                  <a:ext uri="{FF2B5EF4-FFF2-40B4-BE49-F238E27FC236}">
                    <a16:creationId xmlns:a16="http://schemas.microsoft.com/office/drawing/2014/main" id="{277C0A90-9E4C-47BE-962F-A36F74057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844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3" name="Freeform 12283">
                <a:extLst>
                  <a:ext uri="{FF2B5EF4-FFF2-40B4-BE49-F238E27FC236}">
                    <a16:creationId xmlns:a16="http://schemas.microsoft.com/office/drawing/2014/main" id="{C3C97578-3F90-48D3-9BA4-733850B02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84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4" name="Freeform 12284">
                <a:extLst>
                  <a:ext uri="{FF2B5EF4-FFF2-40B4-BE49-F238E27FC236}">
                    <a16:creationId xmlns:a16="http://schemas.microsoft.com/office/drawing/2014/main" id="{40801B59-2A89-4AEF-AA07-6B57393C7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94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3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3 w 12"/>
                  <a:gd name="T37" fmla="*/ 11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5" name="Freeform 12285">
                <a:extLst>
                  <a:ext uri="{FF2B5EF4-FFF2-40B4-BE49-F238E27FC236}">
                    <a16:creationId xmlns:a16="http://schemas.microsoft.com/office/drawing/2014/main" id="{2D36C140-6F7B-4064-A282-FAE5242B8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94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7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6" name="Freeform 12286">
                <a:extLst>
                  <a:ext uri="{FF2B5EF4-FFF2-40B4-BE49-F238E27FC236}">
                    <a16:creationId xmlns:a16="http://schemas.microsoft.com/office/drawing/2014/main" id="{AFDC5879-5329-406F-BB8C-AC7C889D9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94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7" name="Freeform 12287">
                <a:extLst>
                  <a:ext uri="{FF2B5EF4-FFF2-40B4-BE49-F238E27FC236}">
                    <a16:creationId xmlns:a16="http://schemas.microsoft.com/office/drawing/2014/main" id="{E35BDDF3-00FA-4406-82C6-C8F5C6E30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92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8" name="Freeform 12288">
                <a:extLst>
                  <a:ext uri="{FF2B5EF4-FFF2-40B4-BE49-F238E27FC236}">
                    <a16:creationId xmlns:a16="http://schemas.microsoft.com/office/drawing/2014/main" id="{3C28A54A-9029-4B1A-9630-197A0A406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92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9" name="Freeform 12289">
                <a:extLst>
                  <a:ext uri="{FF2B5EF4-FFF2-40B4-BE49-F238E27FC236}">
                    <a16:creationId xmlns:a16="http://schemas.microsoft.com/office/drawing/2014/main" id="{26880448-C4DD-4E81-B41A-685FE61F6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92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0" name="Freeform 12290">
                <a:extLst>
                  <a:ext uri="{FF2B5EF4-FFF2-40B4-BE49-F238E27FC236}">
                    <a16:creationId xmlns:a16="http://schemas.microsoft.com/office/drawing/2014/main" id="{35E630BB-833B-4AFE-BF05-4FF26B0C1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934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7 w 12"/>
                  <a:gd name="T15" fmla="*/ 2 h 14"/>
                  <a:gd name="T16" fmla="*/ 9 w 12"/>
                  <a:gd name="T17" fmla="*/ 3 h 14"/>
                  <a:gd name="T18" fmla="*/ 10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0 w 12"/>
                  <a:gd name="T25" fmla="*/ 9 h 14"/>
                  <a:gd name="T26" fmla="*/ 9 w 12"/>
                  <a:gd name="T27" fmla="*/ 11 h 14"/>
                  <a:gd name="T28" fmla="*/ 7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1" name="Freeform 12291">
                <a:extLst>
                  <a:ext uri="{FF2B5EF4-FFF2-40B4-BE49-F238E27FC236}">
                    <a16:creationId xmlns:a16="http://schemas.microsoft.com/office/drawing/2014/main" id="{FD8BB4AA-83BA-4139-934A-6E2AE6DD9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93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8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2" name="Freeform 12292">
                <a:extLst>
                  <a:ext uri="{FF2B5EF4-FFF2-40B4-BE49-F238E27FC236}">
                    <a16:creationId xmlns:a16="http://schemas.microsoft.com/office/drawing/2014/main" id="{64242FC0-377A-4843-A3B6-91DB91CD5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93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3" name="Freeform 12293">
                <a:extLst>
                  <a:ext uri="{FF2B5EF4-FFF2-40B4-BE49-F238E27FC236}">
                    <a16:creationId xmlns:a16="http://schemas.microsoft.com/office/drawing/2014/main" id="{C51EC8E2-9A73-4A15-825C-9CCE1D408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910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7 w 12"/>
                  <a:gd name="T15" fmla="*/ 2 h 14"/>
                  <a:gd name="T16" fmla="*/ 9 w 12"/>
                  <a:gd name="T17" fmla="*/ 3 h 14"/>
                  <a:gd name="T18" fmla="*/ 10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0 w 12"/>
                  <a:gd name="T25" fmla="*/ 9 h 14"/>
                  <a:gd name="T26" fmla="*/ 9 w 12"/>
                  <a:gd name="T27" fmla="*/ 11 h 14"/>
                  <a:gd name="T28" fmla="*/ 7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4" name="Freeform 12294">
                <a:extLst>
                  <a:ext uri="{FF2B5EF4-FFF2-40B4-BE49-F238E27FC236}">
                    <a16:creationId xmlns:a16="http://schemas.microsoft.com/office/drawing/2014/main" id="{89E835D0-BA33-42E3-B188-28198771D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91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8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5" name="Freeform 12295">
                <a:extLst>
                  <a:ext uri="{FF2B5EF4-FFF2-40B4-BE49-F238E27FC236}">
                    <a16:creationId xmlns:a16="http://schemas.microsoft.com/office/drawing/2014/main" id="{F0BD4ECC-5680-4082-A95D-B5E0F80A9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91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6" name="Freeform 12296">
                <a:extLst>
                  <a:ext uri="{FF2B5EF4-FFF2-40B4-BE49-F238E27FC236}">
                    <a16:creationId xmlns:a16="http://schemas.microsoft.com/office/drawing/2014/main" id="{017C34F4-F26D-4C43-AC09-B4AA220AE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84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7" name="Freeform 12297">
                <a:extLst>
                  <a:ext uri="{FF2B5EF4-FFF2-40B4-BE49-F238E27FC236}">
                    <a16:creationId xmlns:a16="http://schemas.microsoft.com/office/drawing/2014/main" id="{CB9E1A57-6792-43AD-A5FE-A99FAA0AE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85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8" name="Freeform 12298">
                <a:extLst>
                  <a:ext uri="{FF2B5EF4-FFF2-40B4-BE49-F238E27FC236}">
                    <a16:creationId xmlns:a16="http://schemas.microsoft.com/office/drawing/2014/main" id="{2FFF78F3-8BC4-49D2-A72C-E01C07650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84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9" name="Freeform 12299">
                <a:extLst>
                  <a:ext uri="{FF2B5EF4-FFF2-40B4-BE49-F238E27FC236}">
                    <a16:creationId xmlns:a16="http://schemas.microsoft.com/office/drawing/2014/main" id="{3A05F875-1575-41AD-ABF8-2E700C824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92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3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0" name="Freeform 12300">
                <a:extLst>
                  <a:ext uri="{FF2B5EF4-FFF2-40B4-BE49-F238E27FC236}">
                    <a16:creationId xmlns:a16="http://schemas.microsoft.com/office/drawing/2014/main" id="{87053C06-6725-4B77-8F28-8199CBF0A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924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8 w 8"/>
                  <a:gd name="T29" fmla="*/ 3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1" name="Freeform 12301">
                <a:extLst>
                  <a:ext uri="{FF2B5EF4-FFF2-40B4-BE49-F238E27FC236}">
                    <a16:creationId xmlns:a16="http://schemas.microsoft.com/office/drawing/2014/main" id="{4FFD1173-0BA3-4722-93DE-27863CCDB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92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2" name="Freeform 12302">
                <a:extLst>
                  <a:ext uri="{FF2B5EF4-FFF2-40B4-BE49-F238E27FC236}">
                    <a16:creationId xmlns:a16="http://schemas.microsoft.com/office/drawing/2014/main" id="{24BB2371-2A38-41C3-9EFC-34A4FC2B9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317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3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3" name="Freeform 12303">
                <a:extLst>
                  <a:ext uri="{FF2B5EF4-FFF2-40B4-BE49-F238E27FC236}">
                    <a16:creationId xmlns:a16="http://schemas.microsoft.com/office/drawing/2014/main" id="{B4B704C4-66BD-43DD-A119-993E66725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3173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8 w 8"/>
                  <a:gd name="T29" fmla="*/ 3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4" name="Freeform 12304">
                <a:extLst>
                  <a:ext uri="{FF2B5EF4-FFF2-40B4-BE49-F238E27FC236}">
                    <a16:creationId xmlns:a16="http://schemas.microsoft.com/office/drawing/2014/main" id="{A8C8221B-E4B8-4684-B1F9-C8FB20615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317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5" name="Freeform 12305">
                <a:extLst>
                  <a:ext uri="{FF2B5EF4-FFF2-40B4-BE49-F238E27FC236}">
                    <a16:creationId xmlns:a16="http://schemas.microsoft.com/office/drawing/2014/main" id="{4076D8B9-390B-4F3B-AE92-EC2204F9B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311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6" name="Freeform 12306">
                <a:extLst>
                  <a:ext uri="{FF2B5EF4-FFF2-40B4-BE49-F238E27FC236}">
                    <a16:creationId xmlns:a16="http://schemas.microsoft.com/office/drawing/2014/main" id="{0FCE8608-B5EF-4DDE-BE11-28E5FE4CD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311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7" name="Freeform 12307">
                <a:extLst>
                  <a:ext uri="{FF2B5EF4-FFF2-40B4-BE49-F238E27FC236}">
                    <a16:creationId xmlns:a16="http://schemas.microsoft.com/office/drawing/2014/main" id="{0358EFFE-78D4-4FF3-961A-7DF7D93F6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311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8" name="Freeform 12308">
                <a:extLst>
                  <a:ext uri="{FF2B5EF4-FFF2-40B4-BE49-F238E27FC236}">
                    <a16:creationId xmlns:a16="http://schemas.microsoft.com/office/drawing/2014/main" id="{FE8314A7-DD97-4F50-A527-B3F04E64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314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9" name="Freeform 12309">
                <a:extLst>
                  <a:ext uri="{FF2B5EF4-FFF2-40B4-BE49-F238E27FC236}">
                    <a16:creationId xmlns:a16="http://schemas.microsoft.com/office/drawing/2014/main" id="{4253F0FB-ADDF-4A2B-BAEB-1F66F4C81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3149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0" name="Freeform 12310">
                <a:extLst>
                  <a:ext uri="{FF2B5EF4-FFF2-40B4-BE49-F238E27FC236}">
                    <a16:creationId xmlns:a16="http://schemas.microsoft.com/office/drawing/2014/main" id="{F63A1F42-F8D5-439E-859E-D82B88617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314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1" name="Freeform 12311">
                <a:extLst>
                  <a:ext uri="{FF2B5EF4-FFF2-40B4-BE49-F238E27FC236}">
                    <a16:creationId xmlns:a16="http://schemas.microsoft.com/office/drawing/2014/main" id="{A1B1992C-365B-44DC-9DEC-0C6B1B6DC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20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2" name="Freeform 12312">
                <a:extLst>
                  <a:ext uri="{FF2B5EF4-FFF2-40B4-BE49-F238E27FC236}">
                    <a16:creationId xmlns:a16="http://schemas.microsoft.com/office/drawing/2014/main" id="{FE782244-7448-47A7-BD4B-70A1CC6A9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320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3" name="Freeform 12313">
                <a:extLst>
                  <a:ext uri="{FF2B5EF4-FFF2-40B4-BE49-F238E27FC236}">
                    <a16:creationId xmlns:a16="http://schemas.microsoft.com/office/drawing/2014/main" id="{E8991FD4-1852-4BB9-8B8F-F1C28C27E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20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4" name="Freeform 12314">
                <a:extLst>
                  <a:ext uri="{FF2B5EF4-FFF2-40B4-BE49-F238E27FC236}">
                    <a16:creationId xmlns:a16="http://schemas.microsoft.com/office/drawing/2014/main" id="{D7307EDB-5AB4-498E-A723-739355E58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318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3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5" name="Freeform 12315">
                <a:extLst>
                  <a:ext uri="{FF2B5EF4-FFF2-40B4-BE49-F238E27FC236}">
                    <a16:creationId xmlns:a16="http://schemas.microsoft.com/office/drawing/2014/main" id="{903E8762-76A7-4DC1-B4F2-31244E27C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3185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3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6" name="Freeform 12316">
                <a:extLst>
                  <a:ext uri="{FF2B5EF4-FFF2-40B4-BE49-F238E27FC236}">
                    <a16:creationId xmlns:a16="http://schemas.microsoft.com/office/drawing/2014/main" id="{F9487C63-1C68-4E46-95D8-65E5895ED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18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7" name="Freeform 12317">
                <a:extLst>
                  <a:ext uri="{FF2B5EF4-FFF2-40B4-BE49-F238E27FC236}">
                    <a16:creationId xmlns:a16="http://schemas.microsoft.com/office/drawing/2014/main" id="{08845135-562D-4659-B637-4F1F369F2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311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8" name="Freeform 12318">
                <a:extLst>
                  <a:ext uri="{FF2B5EF4-FFF2-40B4-BE49-F238E27FC236}">
                    <a16:creationId xmlns:a16="http://schemas.microsoft.com/office/drawing/2014/main" id="{FB94F782-4788-44EF-A34C-96C3428BE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311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9" name="Freeform 12319">
                <a:extLst>
                  <a:ext uri="{FF2B5EF4-FFF2-40B4-BE49-F238E27FC236}">
                    <a16:creationId xmlns:a16="http://schemas.microsoft.com/office/drawing/2014/main" id="{193AC547-68CA-41BD-B69A-5D1432109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311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0" name="Freeform 12320">
                <a:extLst>
                  <a:ext uri="{FF2B5EF4-FFF2-40B4-BE49-F238E27FC236}">
                    <a16:creationId xmlns:a16="http://schemas.microsoft.com/office/drawing/2014/main" id="{2E0C00B8-CEF4-4586-AE5D-BD60924D5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300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1" name="Freeform 12321">
                <a:extLst>
                  <a:ext uri="{FF2B5EF4-FFF2-40B4-BE49-F238E27FC236}">
                    <a16:creationId xmlns:a16="http://schemas.microsoft.com/office/drawing/2014/main" id="{3A287C27-6B30-4578-B041-691014A55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300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2" name="Freeform 12322">
                <a:extLst>
                  <a:ext uri="{FF2B5EF4-FFF2-40B4-BE49-F238E27FC236}">
                    <a16:creationId xmlns:a16="http://schemas.microsoft.com/office/drawing/2014/main" id="{8BB14994-F8F0-4FAD-8FC8-6C79F22BA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00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3" name="Freeform 12323">
                <a:extLst>
                  <a:ext uri="{FF2B5EF4-FFF2-40B4-BE49-F238E27FC236}">
                    <a16:creationId xmlns:a16="http://schemas.microsoft.com/office/drawing/2014/main" id="{F165AC6C-0B16-4F18-A067-76293CB9C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97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4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4" name="Freeform 12324">
                <a:extLst>
                  <a:ext uri="{FF2B5EF4-FFF2-40B4-BE49-F238E27FC236}">
                    <a16:creationId xmlns:a16="http://schemas.microsoft.com/office/drawing/2014/main" id="{AD76FD7B-1D91-4B16-88EA-786E21CB6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97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5" name="Freeform 12325">
                <a:extLst>
                  <a:ext uri="{FF2B5EF4-FFF2-40B4-BE49-F238E27FC236}">
                    <a16:creationId xmlns:a16="http://schemas.microsoft.com/office/drawing/2014/main" id="{00BADCBE-AA15-406C-A8D3-669DA6455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97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6" name="Freeform 12326">
                <a:extLst>
                  <a:ext uri="{FF2B5EF4-FFF2-40B4-BE49-F238E27FC236}">
                    <a16:creationId xmlns:a16="http://schemas.microsoft.com/office/drawing/2014/main" id="{5C2599D2-5052-435F-81A4-1ADF56D87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95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4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7" name="Freeform 12327">
                <a:extLst>
                  <a:ext uri="{FF2B5EF4-FFF2-40B4-BE49-F238E27FC236}">
                    <a16:creationId xmlns:a16="http://schemas.microsoft.com/office/drawing/2014/main" id="{6A8B3D22-979A-4964-84E9-79FDDCDF8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95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8" name="Freeform 12328">
                <a:extLst>
                  <a:ext uri="{FF2B5EF4-FFF2-40B4-BE49-F238E27FC236}">
                    <a16:creationId xmlns:a16="http://schemas.microsoft.com/office/drawing/2014/main" id="{4DCA2A31-3E46-4EF9-8617-C54F1845A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95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9" name="Freeform 12329">
                <a:extLst>
                  <a:ext uri="{FF2B5EF4-FFF2-40B4-BE49-F238E27FC236}">
                    <a16:creationId xmlns:a16="http://schemas.microsoft.com/office/drawing/2014/main" id="{92CBFB58-6E72-46E4-898F-AD48CF015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96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5 h 12"/>
                  <a:gd name="T6" fmla="*/ 1 w 12"/>
                  <a:gd name="T7" fmla="*/ 3 h 12"/>
                  <a:gd name="T8" fmla="*/ 4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1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0" name="Freeform 12330">
                <a:extLst>
                  <a:ext uri="{FF2B5EF4-FFF2-40B4-BE49-F238E27FC236}">
                    <a16:creationId xmlns:a16="http://schemas.microsoft.com/office/drawing/2014/main" id="{35A2D0A4-B434-4AE8-8EED-1F71A7C88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96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1" name="Freeform 12331">
                <a:extLst>
                  <a:ext uri="{FF2B5EF4-FFF2-40B4-BE49-F238E27FC236}">
                    <a16:creationId xmlns:a16="http://schemas.microsoft.com/office/drawing/2014/main" id="{5A5E857C-53F8-491C-B864-36E6B0A42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96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2" name="Freeform 12332">
                <a:extLst>
                  <a:ext uri="{FF2B5EF4-FFF2-40B4-BE49-F238E27FC236}">
                    <a16:creationId xmlns:a16="http://schemas.microsoft.com/office/drawing/2014/main" id="{284030E0-1917-4E5F-B86A-0DFA6F71B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98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4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3" name="Freeform 12333">
                <a:extLst>
                  <a:ext uri="{FF2B5EF4-FFF2-40B4-BE49-F238E27FC236}">
                    <a16:creationId xmlns:a16="http://schemas.microsoft.com/office/drawing/2014/main" id="{20DC9FF4-AE39-48FB-B05F-FF88CE9C1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98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4" name="Freeform 12334">
                <a:extLst>
                  <a:ext uri="{FF2B5EF4-FFF2-40B4-BE49-F238E27FC236}">
                    <a16:creationId xmlns:a16="http://schemas.microsoft.com/office/drawing/2014/main" id="{3D12BB0A-CD23-4174-9A97-7799280E4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98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5" name="Freeform 12335">
                <a:extLst>
                  <a:ext uri="{FF2B5EF4-FFF2-40B4-BE49-F238E27FC236}">
                    <a16:creationId xmlns:a16="http://schemas.microsoft.com/office/drawing/2014/main" id="{8A2A9E77-907A-4DC9-BF75-5F0F4D506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3021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2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2 w 12"/>
                  <a:gd name="T25" fmla="*/ 9 h 14"/>
                  <a:gd name="T26" fmla="*/ 11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2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6" name="Freeform 12336">
                <a:extLst>
                  <a:ext uri="{FF2B5EF4-FFF2-40B4-BE49-F238E27FC236}">
                    <a16:creationId xmlns:a16="http://schemas.microsoft.com/office/drawing/2014/main" id="{CAB66BCE-D970-4092-AEF3-A90183712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3023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6 h 10"/>
                  <a:gd name="T26" fmla="*/ 8 w 8"/>
                  <a:gd name="T27" fmla="*/ 6 h 10"/>
                  <a:gd name="T28" fmla="*/ 8 w 8"/>
                  <a:gd name="T29" fmla="*/ 3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7" name="Freeform 12337">
                <a:extLst>
                  <a:ext uri="{FF2B5EF4-FFF2-40B4-BE49-F238E27FC236}">
                    <a16:creationId xmlns:a16="http://schemas.microsoft.com/office/drawing/2014/main" id="{A91C5131-ADFA-47A6-BBE7-3B3B15BE6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02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8" name="Freeform 12338">
                <a:extLst>
                  <a:ext uri="{FF2B5EF4-FFF2-40B4-BE49-F238E27FC236}">
                    <a16:creationId xmlns:a16="http://schemas.microsoft.com/office/drawing/2014/main" id="{F76FFC14-5680-4B0C-97E2-30CC943EC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3102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7 w 12"/>
                  <a:gd name="T15" fmla="*/ 2 h 14"/>
                  <a:gd name="T16" fmla="*/ 9 w 12"/>
                  <a:gd name="T17" fmla="*/ 3 h 14"/>
                  <a:gd name="T18" fmla="*/ 10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0 w 12"/>
                  <a:gd name="T25" fmla="*/ 9 h 14"/>
                  <a:gd name="T26" fmla="*/ 9 w 12"/>
                  <a:gd name="T27" fmla="*/ 11 h 14"/>
                  <a:gd name="T28" fmla="*/ 7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9" name="Freeform 12339">
                <a:extLst>
                  <a:ext uri="{FF2B5EF4-FFF2-40B4-BE49-F238E27FC236}">
                    <a16:creationId xmlns:a16="http://schemas.microsoft.com/office/drawing/2014/main" id="{20A92D58-E044-4FEB-A865-195D373DE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310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0" name="Freeform 12340">
                <a:extLst>
                  <a:ext uri="{FF2B5EF4-FFF2-40B4-BE49-F238E27FC236}">
                    <a16:creationId xmlns:a16="http://schemas.microsoft.com/office/drawing/2014/main" id="{AF7E7F11-0412-4366-BB23-7BA54050A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310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1" name="Freeform 12341">
                <a:extLst>
                  <a:ext uri="{FF2B5EF4-FFF2-40B4-BE49-F238E27FC236}">
                    <a16:creationId xmlns:a16="http://schemas.microsoft.com/office/drawing/2014/main" id="{0ABFAAAF-85CB-4B20-BBD9-A8F7EA724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12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2" name="Freeform 12342">
                <a:extLst>
                  <a:ext uri="{FF2B5EF4-FFF2-40B4-BE49-F238E27FC236}">
                    <a16:creationId xmlns:a16="http://schemas.microsoft.com/office/drawing/2014/main" id="{F5D86892-9BF7-4325-82D2-E275C0D98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312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3" name="Freeform 12343">
                <a:extLst>
                  <a:ext uri="{FF2B5EF4-FFF2-40B4-BE49-F238E27FC236}">
                    <a16:creationId xmlns:a16="http://schemas.microsoft.com/office/drawing/2014/main" id="{868629D8-808F-41C6-BCD2-7EE987FC2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312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4" name="Freeform 12344">
                <a:extLst>
                  <a:ext uri="{FF2B5EF4-FFF2-40B4-BE49-F238E27FC236}">
                    <a16:creationId xmlns:a16="http://schemas.microsoft.com/office/drawing/2014/main" id="{7B854BEB-F813-4551-80E6-23CF3F4C3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3228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7 w 12"/>
                  <a:gd name="T15" fmla="*/ 2 h 14"/>
                  <a:gd name="T16" fmla="*/ 9 w 12"/>
                  <a:gd name="T17" fmla="*/ 3 h 14"/>
                  <a:gd name="T18" fmla="*/ 10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0 w 12"/>
                  <a:gd name="T25" fmla="*/ 9 h 14"/>
                  <a:gd name="T26" fmla="*/ 9 w 12"/>
                  <a:gd name="T27" fmla="*/ 11 h 14"/>
                  <a:gd name="T28" fmla="*/ 7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5" name="Freeform 12345">
                <a:extLst>
                  <a:ext uri="{FF2B5EF4-FFF2-40B4-BE49-F238E27FC236}">
                    <a16:creationId xmlns:a16="http://schemas.microsoft.com/office/drawing/2014/main" id="{F9425B1D-3BB7-4C1C-B98D-843234F64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323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6" name="Freeform 12346">
                <a:extLst>
                  <a:ext uri="{FF2B5EF4-FFF2-40B4-BE49-F238E27FC236}">
                    <a16:creationId xmlns:a16="http://schemas.microsoft.com/office/drawing/2014/main" id="{63A2FB1A-2D00-4AB3-B873-7EA619ECB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322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7" name="Freeform 12347">
                <a:extLst>
                  <a:ext uri="{FF2B5EF4-FFF2-40B4-BE49-F238E27FC236}">
                    <a16:creationId xmlns:a16="http://schemas.microsoft.com/office/drawing/2014/main" id="{4EEA4F87-F15A-4556-985D-A5F5FAF41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31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4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8" name="Freeform 12348">
                <a:extLst>
                  <a:ext uri="{FF2B5EF4-FFF2-40B4-BE49-F238E27FC236}">
                    <a16:creationId xmlns:a16="http://schemas.microsoft.com/office/drawing/2014/main" id="{FBF0AEF9-A43F-4F66-A282-E814B0329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31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9" name="Freeform 12349">
                <a:extLst>
                  <a:ext uri="{FF2B5EF4-FFF2-40B4-BE49-F238E27FC236}">
                    <a16:creationId xmlns:a16="http://schemas.microsoft.com/office/drawing/2014/main" id="{EF3A0B9A-1E22-4383-95F8-E0A479FB8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31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0" name="Freeform 12350">
                <a:extLst>
                  <a:ext uri="{FF2B5EF4-FFF2-40B4-BE49-F238E27FC236}">
                    <a16:creationId xmlns:a16="http://schemas.microsoft.com/office/drawing/2014/main" id="{6FE8958D-D183-4E44-A6A5-A37E8C35F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27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1 h 12"/>
                  <a:gd name="T38" fmla="*/ 1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1" name="Freeform 12351">
                <a:extLst>
                  <a:ext uri="{FF2B5EF4-FFF2-40B4-BE49-F238E27FC236}">
                    <a16:creationId xmlns:a16="http://schemas.microsoft.com/office/drawing/2014/main" id="{9AD2E0DF-6A1A-44DD-9896-DEDE848FE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328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2" name="Freeform 12352">
                <a:extLst>
                  <a:ext uri="{FF2B5EF4-FFF2-40B4-BE49-F238E27FC236}">
                    <a16:creationId xmlns:a16="http://schemas.microsoft.com/office/drawing/2014/main" id="{EE3D5110-0C55-49CF-AB2F-886D038D2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327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3" name="Freeform 12353">
                <a:extLst>
                  <a:ext uri="{FF2B5EF4-FFF2-40B4-BE49-F238E27FC236}">
                    <a16:creationId xmlns:a16="http://schemas.microsoft.com/office/drawing/2014/main" id="{E583A3B2-0B0A-4C31-9E39-E06B89482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323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4 h 12"/>
                  <a:gd name="T6" fmla="*/ 3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3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4" name="Freeform 12354">
                <a:extLst>
                  <a:ext uri="{FF2B5EF4-FFF2-40B4-BE49-F238E27FC236}">
                    <a16:creationId xmlns:a16="http://schemas.microsoft.com/office/drawing/2014/main" id="{93F919CB-FB3C-4ED6-98E4-F92415954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324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5" name="Freeform 12355">
                <a:extLst>
                  <a:ext uri="{FF2B5EF4-FFF2-40B4-BE49-F238E27FC236}">
                    <a16:creationId xmlns:a16="http://schemas.microsoft.com/office/drawing/2014/main" id="{027506F4-B16B-4607-BBB4-FB362CADB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323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6" name="Freeform 12356">
                <a:extLst>
                  <a:ext uri="{FF2B5EF4-FFF2-40B4-BE49-F238E27FC236}">
                    <a16:creationId xmlns:a16="http://schemas.microsoft.com/office/drawing/2014/main" id="{C23C2295-C553-4067-9D39-669511BFC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24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7" name="Freeform 12357">
                <a:extLst>
                  <a:ext uri="{FF2B5EF4-FFF2-40B4-BE49-F238E27FC236}">
                    <a16:creationId xmlns:a16="http://schemas.microsoft.com/office/drawing/2014/main" id="{10D5D9A4-FF5C-4312-B637-67B04EAD0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325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8" name="Freeform 12358">
                <a:extLst>
                  <a:ext uri="{FF2B5EF4-FFF2-40B4-BE49-F238E27FC236}">
                    <a16:creationId xmlns:a16="http://schemas.microsoft.com/office/drawing/2014/main" id="{7F237CF8-C798-4AFB-988B-FDD2974C3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324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9" name="Freeform 12359">
                <a:extLst>
                  <a:ext uri="{FF2B5EF4-FFF2-40B4-BE49-F238E27FC236}">
                    <a16:creationId xmlns:a16="http://schemas.microsoft.com/office/drawing/2014/main" id="{E92B72EF-B969-47FA-A7F7-7F83C1850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320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3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0 w 12"/>
                  <a:gd name="T17" fmla="*/ 3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0" name="Freeform 12360">
                <a:extLst>
                  <a:ext uri="{FF2B5EF4-FFF2-40B4-BE49-F238E27FC236}">
                    <a16:creationId xmlns:a16="http://schemas.microsoft.com/office/drawing/2014/main" id="{44180821-E585-430B-9644-71DAD90F8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3210"/>
                <a:ext cx="7" cy="11"/>
              </a:xfrm>
              <a:custGeom>
                <a:avLst/>
                <a:gdLst>
                  <a:gd name="T0" fmla="*/ 4 w 7"/>
                  <a:gd name="T1" fmla="*/ 0 h 11"/>
                  <a:gd name="T2" fmla="*/ 4 w 7"/>
                  <a:gd name="T3" fmla="*/ 0 h 11"/>
                  <a:gd name="T4" fmla="*/ 6 w 7"/>
                  <a:gd name="T5" fmla="*/ 5 h 11"/>
                  <a:gd name="T6" fmla="*/ 6 w 7"/>
                  <a:gd name="T7" fmla="*/ 5 h 11"/>
                  <a:gd name="T8" fmla="*/ 4 w 7"/>
                  <a:gd name="T9" fmla="*/ 8 h 11"/>
                  <a:gd name="T10" fmla="*/ 1 w 7"/>
                  <a:gd name="T11" fmla="*/ 9 h 11"/>
                  <a:gd name="T12" fmla="*/ 1 w 7"/>
                  <a:gd name="T13" fmla="*/ 9 h 11"/>
                  <a:gd name="T14" fmla="*/ 0 w 7"/>
                  <a:gd name="T15" fmla="*/ 9 h 11"/>
                  <a:gd name="T16" fmla="*/ 0 w 7"/>
                  <a:gd name="T17" fmla="*/ 9 h 11"/>
                  <a:gd name="T18" fmla="*/ 3 w 7"/>
                  <a:gd name="T19" fmla="*/ 11 h 11"/>
                  <a:gd name="T20" fmla="*/ 3 w 7"/>
                  <a:gd name="T21" fmla="*/ 11 h 11"/>
                  <a:gd name="T22" fmla="*/ 6 w 7"/>
                  <a:gd name="T23" fmla="*/ 9 h 11"/>
                  <a:gd name="T24" fmla="*/ 7 w 7"/>
                  <a:gd name="T25" fmla="*/ 5 h 11"/>
                  <a:gd name="T26" fmla="*/ 7 w 7"/>
                  <a:gd name="T27" fmla="*/ 5 h 11"/>
                  <a:gd name="T28" fmla="*/ 7 w 7"/>
                  <a:gd name="T29" fmla="*/ 3 h 11"/>
                  <a:gd name="T30" fmla="*/ 4 w 7"/>
                  <a:gd name="T31" fmla="*/ 0 h 11"/>
                  <a:gd name="T32" fmla="*/ 4 w 7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1" name="Freeform 12361">
                <a:extLst>
                  <a:ext uri="{FF2B5EF4-FFF2-40B4-BE49-F238E27FC236}">
                    <a16:creationId xmlns:a16="http://schemas.microsoft.com/office/drawing/2014/main" id="{82974A8C-6024-44EC-B693-D2208B67B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20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2" name="Freeform 12362">
                <a:extLst>
                  <a:ext uri="{FF2B5EF4-FFF2-40B4-BE49-F238E27FC236}">
                    <a16:creationId xmlns:a16="http://schemas.microsoft.com/office/drawing/2014/main" id="{EE0F29C5-CB55-412B-87B1-978524455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93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9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3" name="Freeform 12363">
                <a:extLst>
                  <a:ext uri="{FF2B5EF4-FFF2-40B4-BE49-F238E27FC236}">
                    <a16:creationId xmlns:a16="http://schemas.microsoft.com/office/drawing/2014/main" id="{98DC181B-4971-4CBB-8CFE-79523B616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93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4" name="Freeform 12364">
                <a:extLst>
                  <a:ext uri="{FF2B5EF4-FFF2-40B4-BE49-F238E27FC236}">
                    <a16:creationId xmlns:a16="http://schemas.microsoft.com/office/drawing/2014/main" id="{5851A2B0-ED1F-4250-974B-4B19E7A0B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9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5" name="Freeform 12365">
                <a:extLst>
                  <a:ext uri="{FF2B5EF4-FFF2-40B4-BE49-F238E27FC236}">
                    <a16:creationId xmlns:a16="http://schemas.microsoft.com/office/drawing/2014/main" id="{BAAF8C43-BD98-4F2C-B9FA-62117D81C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9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9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1 h 12"/>
                  <a:gd name="T36" fmla="*/ 1 w 12"/>
                  <a:gd name="T37" fmla="*/ 9 h 12"/>
                  <a:gd name="T38" fmla="*/ 1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6" name="Freeform 12366">
                <a:extLst>
                  <a:ext uri="{FF2B5EF4-FFF2-40B4-BE49-F238E27FC236}">
                    <a16:creationId xmlns:a16="http://schemas.microsoft.com/office/drawing/2014/main" id="{3110F6CA-49E4-468B-BBB3-1B5EA8954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97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7" name="Freeform 12367">
                <a:extLst>
                  <a:ext uri="{FF2B5EF4-FFF2-40B4-BE49-F238E27FC236}">
                    <a16:creationId xmlns:a16="http://schemas.microsoft.com/office/drawing/2014/main" id="{9221DCFB-B613-4009-A46D-EBCE09647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97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8" name="Freeform 12368">
                <a:extLst>
                  <a:ext uri="{FF2B5EF4-FFF2-40B4-BE49-F238E27FC236}">
                    <a16:creationId xmlns:a16="http://schemas.microsoft.com/office/drawing/2014/main" id="{7B9B9082-9FAD-412A-B9BC-1D7CF6BC4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96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9" name="Freeform 12369">
                <a:extLst>
                  <a:ext uri="{FF2B5EF4-FFF2-40B4-BE49-F238E27FC236}">
                    <a16:creationId xmlns:a16="http://schemas.microsoft.com/office/drawing/2014/main" id="{82A3D1ED-1BC3-4D3A-933E-FEBC103BC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970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0" name="Freeform 12370">
                <a:extLst>
                  <a:ext uri="{FF2B5EF4-FFF2-40B4-BE49-F238E27FC236}">
                    <a16:creationId xmlns:a16="http://schemas.microsoft.com/office/drawing/2014/main" id="{E3A7CB4E-A975-4329-964D-0D2BF94B4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96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1" name="Freeform 12371">
                <a:extLst>
                  <a:ext uri="{FF2B5EF4-FFF2-40B4-BE49-F238E27FC236}">
                    <a16:creationId xmlns:a16="http://schemas.microsoft.com/office/drawing/2014/main" id="{D6A6CECB-F601-413F-B51E-53B9415E0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86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1 h 12"/>
                  <a:gd name="T36" fmla="*/ 2 w 12"/>
                  <a:gd name="T37" fmla="*/ 11 h 12"/>
                  <a:gd name="T38" fmla="*/ 2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2" name="Freeform 12372">
                <a:extLst>
                  <a:ext uri="{FF2B5EF4-FFF2-40B4-BE49-F238E27FC236}">
                    <a16:creationId xmlns:a16="http://schemas.microsoft.com/office/drawing/2014/main" id="{C039C506-1036-415D-AC0A-1A975EBC2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87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3" name="Freeform 12373">
                <a:extLst>
                  <a:ext uri="{FF2B5EF4-FFF2-40B4-BE49-F238E27FC236}">
                    <a16:creationId xmlns:a16="http://schemas.microsoft.com/office/drawing/2014/main" id="{675E6BD1-3AB0-45F9-9447-31B22CFAB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86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4" name="Freeform 12374">
                <a:extLst>
                  <a:ext uri="{FF2B5EF4-FFF2-40B4-BE49-F238E27FC236}">
                    <a16:creationId xmlns:a16="http://schemas.microsoft.com/office/drawing/2014/main" id="{3D0420AB-5E39-4E41-9451-7B2681C86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9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5" name="Freeform 12375">
                <a:extLst>
                  <a:ext uri="{FF2B5EF4-FFF2-40B4-BE49-F238E27FC236}">
                    <a16:creationId xmlns:a16="http://schemas.microsoft.com/office/drawing/2014/main" id="{A21903A2-F527-43A9-8511-EEF568347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290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6" name="Freeform 12376">
                <a:extLst>
                  <a:ext uri="{FF2B5EF4-FFF2-40B4-BE49-F238E27FC236}">
                    <a16:creationId xmlns:a16="http://schemas.microsoft.com/office/drawing/2014/main" id="{9A513642-E2B2-4BD9-B9E4-494E5A470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290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7" name="Freeform 12377">
                <a:extLst>
                  <a:ext uri="{FF2B5EF4-FFF2-40B4-BE49-F238E27FC236}">
                    <a16:creationId xmlns:a16="http://schemas.microsoft.com/office/drawing/2014/main" id="{3369B189-B504-4777-9125-04A9709E0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8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5 h 12"/>
                  <a:gd name="T6" fmla="*/ 2 w 12"/>
                  <a:gd name="T7" fmla="*/ 2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8" name="Freeform 12378">
                <a:extLst>
                  <a:ext uri="{FF2B5EF4-FFF2-40B4-BE49-F238E27FC236}">
                    <a16:creationId xmlns:a16="http://schemas.microsoft.com/office/drawing/2014/main" id="{BE03BF95-FE33-4A29-B4FA-192F6B8DC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87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9" name="Freeform 12379">
                <a:extLst>
                  <a:ext uri="{FF2B5EF4-FFF2-40B4-BE49-F238E27FC236}">
                    <a16:creationId xmlns:a16="http://schemas.microsoft.com/office/drawing/2014/main" id="{D589B39F-B03F-44DC-843C-4ECCC84D7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287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0" name="Freeform 12380">
                <a:extLst>
                  <a:ext uri="{FF2B5EF4-FFF2-40B4-BE49-F238E27FC236}">
                    <a16:creationId xmlns:a16="http://schemas.microsoft.com/office/drawing/2014/main" id="{C425834A-9072-4E7A-A11C-ABB9979D0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88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1" name="Freeform 12381">
                <a:extLst>
                  <a:ext uri="{FF2B5EF4-FFF2-40B4-BE49-F238E27FC236}">
                    <a16:creationId xmlns:a16="http://schemas.microsoft.com/office/drawing/2014/main" id="{A5C08BD9-89CC-4759-8B27-50AB73BD2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88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2" name="Freeform 12382">
                <a:extLst>
                  <a:ext uri="{FF2B5EF4-FFF2-40B4-BE49-F238E27FC236}">
                    <a16:creationId xmlns:a16="http://schemas.microsoft.com/office/drawing/2014/main" id="{190FDE9F-354F-4637-B482-19E920A51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88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3" name="Freeform 12383">
                <a:extLst>
                  <a:ext uri="{FF2B5EF4-FFF2-40B4-BE49-F238E27FC236}">
                    <a16:creationId xmlns:a16="http://schemas.microsoft.com/office/drawing/2014/main" id="{759DB74C-D3A1-45BA-9091-AEF26CDED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91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4" name="Freeform 12384">
                <a:extLst>
                  <a:ext uri="{FF2B5EF4-FFF2-40B4-BE49-F238E27FC236}">
                    <a16:creationId xmlns:a16="http://schemas.microsoft.com/office/drawing/2014/main" id="{553F92E3-54FB-4A0C-8D29-2D8DE48CE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91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5" name="Freeform 12385">
                <a:extLst>
                  <a:ext uri="{FF2B5EF4-FFF2-40B4-BE49-F238E27FC236}">
                    <a16:creationId xmlns:a16="http://schemas.microsoft.com/office/drawing/2014/main" id="{A043F380-0D80-4B4B-BE6A-47328F570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91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6" name="Freeform 12386">
                <a:extLst>
                  <a:ext uri="{FF2B5EF4-FFF2-40B4-BE49-F238E27FC236}">
                    <a16:creationId xmlns:a16="http://schemas.microsoft.com/office/drawing/2014/main" id="{29855F6C-AF62-4AA6-99EE-34135199B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93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7" name="Freeform 12387">
                <a:extLst>
                  <a:ext uri="{FF2B5EF4-FFF2-40B4-BE49-F238E27FC236}">
                    <a16:creationId xmlns:a16="http://schemas.microsoft.com/office/drawing/2014/main" id="{91CD1931-10EB-4CF2-8848-3B497EA8A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93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8" name="Freeform 12388">
                <a:extLst>
                  <a:ext uri="{FF2B5EF4-FFF2-40B4-BE49-F238E27FC236}">
                    <a16:creationId xmlns:a16="http://schemas.microsoft.com/office/drawing/2014/main" id="{48126280-E9DE-45F5-93D3-F846EF9D7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93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9" name="Freeform 12389">
                <a:extLst>
                  <a:ext uri="{FF2B5EF4-FFF2-40B4-BE49-F238E27FC236}">
                    <a16:creationId xmlns:a16="http://schemas.microsoft.com/office/drawing/2014/main" id="{320145B6-5A23-4336-82B9-68EA29896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98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5 h 12"/>
                  <a:gd name="T6" fmla="*/ 1 w 12"/>
                  <a:gd name="T7" fmla="*/ 2 h 12"/>
                  <a:gd name="T8" fmla="*/ 4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1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0" name="Freeform 12390">
                <a:extLst>
                  <a:ext uri="{FF2B5EF4-FFF2-40B4-BE49-F238E27FC236}">
                    <a16:creationId xmlns:a16="http://schemas.microsoft.com/office/drawing/2014/main" id="{CA5C8E1F-6F39-48D6-8D8A-81EAB1BE5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98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1" name="Freeform 12391">
                <a:extLst>
                  <a:ext uri="{FF2B5EF4-FFF2-40B4-BE49-F238E27FC236}">
                    <a16:creationId xmlns:a16="http://schemas.microsoft.com/office/drawing/2014/main" id="{0303BBEF-A450-4C6D-811D-3ECD7F8A9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98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2" name="Freeform 12392">
                <a:extLst>
                  <a:ext uri="{FF2B5EF4-FFF2-40B4-BE49-F238E27FC236}">
                    <a16:creationId xmlns:a16="http://schemas.microsoft.com/office/drawing/2014/main" id="{5CDFA624-0872-4551-B0D3-3E6CBA3D8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94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4 h 12"/>
                  <a:gd name="T6" fmla="*/ 2 w 12"/>
                  <a:gd name="T7" fmla="*/ 1 h 12"/>
                  <a:gd name="T8" fmla="*/ 5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3" name="Freeform 12393">
                <a:extLst>
                  <a:ext uri="{FF2B5EF4-FFF2-40B4-BE49-F238E27FC236}">
                    <a16:creationId xmlns:a16="http://schemas.microsoft.com/office/drawing/2014/main" id="{D1E8471C-F559-4E27-8EE1-18092AB48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94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4" name="Freeform 12394">
                <a:extLst>
                  <a:ext uri="{FF2B5EF4-FFF2-40B4-BE49-F238E27FC236}">
                    <a16:creationId xmlns:a16="http://schemas.microsoft.com/office/drawing/2014/main" id="{19359C64-5AF7-4341-975B-7A3D93731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94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5" name="Freeform 12395">
                <a:extLst>
                  <a:ext uri="{FF2B5EF4-FFF2-40B4-BE49-F238E27FC236}">
                    <a16:creationId xmlns:a16="http://schemas.microsoft.com/office/drawing/2014/main" id="{44BFFC4A-A74E-4C5D-973B-1F0BC7330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30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4 h 12"/>
                  <a:gd name="T6" fmla="*/ 2 w 12"/>
                  <a:gd name="T7" fmla="*/ 1 h 12"/>
                  <a:gd name="T8" fmla="*/ 5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6" name="Freeform 12396">
                <a:extLst>
                  <a:ext uri="{FF2B5EF4-FFF2-40B4-BE49-F238E27FC236}">
                    <a16:creationId xmlns:a16="http://schemas.microsoft.com/office/drawing/2014/main" id="{D0A2EE7F-AECC-4A29-B96F-9CD0BE854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3075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7" name="Freeform 12397">
                <a:extLst>
                  <a:ext uri="{FF2B5EF4-FFF2-40B4-BE49-F238E27FC236}">
                    <a16:creationId xmlns:a16="http://schemas.microsoft.com/office/drawing/2014/main" id="{942D0581-A54C-4157-A467-B8B560BBC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307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8" name="Freeform 12398">
                <a:extLst>
                  <a:ext uri="{FF2B5EF4-FFF2-40B4-BE49-F238E27FC236}">
                    <a16:creationId xmlns:a16="http://schemas.microsoft.com/office/drawing/2014/main" id="{156FBA00-2073-4EE2-AE3C-3931BE475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334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9" name="Freeform 12399">
                <a:extLst>
                  <a:ext uri="{FF2B5EF4-FFF2-40B4-BE49-F238E27FC236}">
                    <a16:creationId xmlns:a16="http://schemas.microsoft.com/office/drawing/2014/main" id="{1757DBBD-929E-4F6B-91D4-53111E1CE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334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0" name="Freeform 12400">
                <a:extLst>
                  <a:ext uri="{FF2B5EF4-FFF2-40B4-BE49-F238E27FC236}">
                    <a16:creationId xmlns:a16="http://schemas.microsoft.com/office/drawing/2014/main" id="{942B39E6-BFED-4732-A679-D5195A5DE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34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1" name="Freeform 12401">
                <a:extLst>
                  <a:ext uri="{FF2B5EF4-FFF2-40B4-BE49-F238E27FC236}">
                    <a16:creationId xmlns:a16="http://schemas.microsoft.com/office/drawing/2014/main" id="{C64911ED-24D2-4B11-B4C0-79FD46999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332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11 w 12"/>
                  <a:gd name="T17" fmla="*/ 2 h 12"/>
                  <a:gd name="T18" fmla="*/ 11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2" name="Freeform 12402">
                <a:extLst>
                  <a:ext uri="{FF2B5EF4-FFF2-40B4-BE49-F238E27FC236}">
                    <a16:creationId xmlns:a16="http://schemas.microsoft.com/office/drawing/2014/main" id="{F2019B53-EB6F-4CA7-8263-8DA2ED666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3326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6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3" name="Freeform 12403">
                <a:extLst>
                  <a:ext uri="{FF2B5EF4-FFF2-40B4-BE49-F238E27FC236}">
                    <a16:creationId xmlns:a16="http://schemas.microsoft.com/office/drawing/2014/main" id="{F98DAC09-8214-4489-9862-688804425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332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4" name="Freeform 12404">
                <a:extLst>
                  <a:ext uri="{FF2B5EF4-FFF2-40B4-BE49-F238E27FC236}">
                    <a16:creationId xmlns:a16="http://schemas.microsoft.com/office/drawing/2014/main" id="{3EA14B09-BBFE-45CA-A632-BEE5292AB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327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5" name="Freeform 12405">
                <a:extLst>
                  <a:ext uri="{FF2B5EF4-FFF2-40B4-BE49-F238E27FC236}">
                    <a16:creationId xmlns:a16="http://schemas.microsoft.com/office/drawing/2014/main" id="{9CCB196C-E373-4DF9-AF25-AB4395DCC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27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6" name="Freeform 12406">
                <a:extLst>
                  <a:ext uri="{FF2B5EF4-FFF2-40B4-BE49-F238E27FC236}">
                    <a16:creationId xmlns:a16="http://schemas.microsoft.com/office/drawing/2014/main" id="{BF3CDBDE-9027-4C78-8FC3-83009FE4C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327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7" name="Freeform 12407">
                <a:extLst>
                  <a:ext uri="{FF2B5EF4-FFF2-40B4-BE49-F238E27FC236}">
                    <a16:creationId xmlns:a16="http://schemas.microsoft.com/office/drawing/2014/main" id="{93531DAB-0DA7-42C7-8141-A1F2F90F7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32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11 w 12"/>
                  <a:gd name="T17" fmla="*/ 2 h 12"/>
                  <a:gd name="T18" fmla="*/ 11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8" name="Freeform 12408">
                <a:extLst>
                  <a:ext uri="{FF2B5EF4-FFF2-40B4-BE49-F238E27FC236}">
                    <a16:creationId xmlns:a16="http://schemas.microsoft.com/office/drawing/2014/main" id="{D51B593F-847B-4C24-A3B2-63DEC7BEB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3275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6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9" name="Freeform 12409">
                <a:extLst>
                  <a:ext uri="{FF2B5EF4-FFF2-40B4-BE49-F238E27FC236}">
                    <a16:creationId xmlns:a16="http://schemas.microsoft.com/office/drawing/2014/main" id="{B3133664-05D0-4260-80F3-E3FABC0AA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327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0" name="Freeform 12410">
                <a:extLst>
                  <a:ext uri="{FF2B5EF4-FFF2-40B4-BE49-F238E27FC236}">
                    <a16:creationId xmlns:a16="http://schemas.microsoft.com/office/drawing/2014/main" id="{FA4641C0-DF91-418A-93B5-0308F097D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21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1" name="Freeform 12411">
                <a:extLst>
                  <a:ext uri="{FF2B5EF4-FFF2-40B4-BE49-F238E27FC236}">
                    <a16:creationId xmlns:a16="http://schemas.microsoft.com/office/drawing/2014/main" id="{AE33F43E-B61D-4F86-9CB3-D396FD736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321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2" name="Freeform 12412">
                <a:extLst>
                  <a:ext uri="{FF2B5EF4-FFF2-40B4-BE49-F238E27FC236}">
                    <a16:creationId xmlns:a16="http://schemas.microsoft.com/office/drawing/2014/main" id="{2E23B3BB-D26A-4E39-BDB4-03A16351A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21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3" name="Freeform 12413">
                <a:extLst>
                  <a:ext uri="{FF2B5EF4-FFF2-40B4-BE49-F238E27FC236}">
                    <a16:creationId xmlns:a16="http://schemas.microsoft.com/office/drawing/2014/main" id="{583A5335-E898-4B19-81EA-A8B8F8B31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3189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8 h 12"/>
                  <a:gd name="T26" fmla="*/ 10 w 13"/>
                  <a:gd name="T27" fmla="*/ 11 h 12"/>
                  <a:gd name="T28" fmla="*/ 9 w 13"/>
                  <a:gd name="T29" fmla="*/ 11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1 h 12"/>
                  <a:gd name="T36" fmla="*/ 3 w 13"/>
                  <a:gd name="T37" fmla="*/ 11 h 12"/>
                  <a:gd name="T38" fmla="*/ 1 w 13"/>
                  <a:gd name="T39" fmla="*/ 8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4" name="Freeform 12414">
                <a:extLst>
                  <a:ext uri="{FF2B5EF4-FFF2-40B4-BE49-F238E27FC236}">
                    <a16:creationId xmlns:a16="http://schemas.microsoft.com/office/drawing/2014/main" id="{2EBCBE21-FE65-4065-BF44-07607682E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319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5" name="Freeform 12415">
                <a:extLst>
                  <a:ext uri="{FF2B5EF4-FFF2-40B4-BE49-F238E27FC236}">
                    <a16:creationId xmlns:a16="http://schemas.microsoft.com/office/drawing/2014/main" id="{F9546843-51D4-467A-B076-61ACA0028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318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6" name="Freeform 12416">
                <a:extLst>
                  <a:ext uri="{FF2B5EF4-FFF2-40B4-BE49-F238E27FC236}">
                    <a16:creationId xmlns:a16="http://schemas.microsoft.com/office/drawing/2014/main" id="{6E8EF5AF-00DE-4B0B-BF88-F49277775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315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7" name="Freeform 12417">
                <a:extLst>
                  <a:ext uri="{FF2B5EF4-FFF2-40B4-BE49-F238E27FC236}">
                    <a16:creationId xmlns:a16="http://schemas.microsoft.com/office/drawing/2014/main" id="{E331C553-1B18-4259-A20A-CF1167D9C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3153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5 h 9"/>
                  <a:gd name="T6" fmla="*/ 6 w 7"/>
                  <a:gd name="T7" fmla="*/ 5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8" name="Freeform 12418">
                <a:extLst>
                  <a:ext uri="{FF2B5EF4-FFF2-40B4-BE49-F238E27FC236}">
                    <a16:creationId xmlns:a16="http://schemas.microsoft.com/office/drawing/2014/main" id="{13E8A3D2-34E5-4FC7-A058-522B526F0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15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9" name="Freeform 12419">
                <a:extLst>
                  <a:ext uri="{FF2B5EF4-FFF2-40B4-BE49-F238E27FC236}">
                    <a16:creationId xmlns:a16="http://schemas.microsoft.com/office/drawing/2014/main" id="{0C87DD7D-28DC-46A7-900A-6576F6E1B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19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0" name="Freeform 12420">
                <a:extLst>
                  <a:ext uri="{FF2B5EF4-FFF2-40B4-BE49-F238E27FC236}">
                    <a16:creationId xmlns:a16="http://schemas.microsoft.com/office/drawing/2014/main" id="{202AA73D-B9B4-40C5-A0E7-1E56A40C4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320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1" name="Freeform 12421">
                <a:extLst>
                  <a:ext uri="{FF2B5EF4-FFF2-40B4-BE49-F238E27FC236}">
                    <a16:creationId xmlns:a16="http://schemas.microsoft.com/office/drawing/2014/main" id="{4546718C-F615-4670-B934-87EFF67FD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319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2" name="Freeform 12422">
                <a:extLst>
                  <a:ext uri="{FF2B5EF4-FFF2-40B4-BE49-F238E27FC236}">
                    <a16:creationId xmlns:a16="http://schemas.microsoft.com/office/drawing/2014/main" id="{618B17A4-85E4-4A0F-AE2B-F31C1D0F4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19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3" name="Freeform 12423">
                <a:extLst>
                  <a:ext uri="{FF2B5EF4-FFF2-40B4-BE49-F238E27FC236}">
                    <a16:creationId xmlns:a16="http://schemas.microsoft.com/office/drawing/2014/main" id="{30B7D274-B15E-47D6-A69B-DB96F2562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319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4" name="Freeform 12424">
                <a:extLst>
                  <a:ext uri="{FF2B5EF4-FFF2-40B4-BE49-F238E27FC236}">
                    <a16:creationId xmlns:a16="http://schemas.microsoft.com/office/drawing/2014/main" id="{87F20BB7-6DEB-414E-9067-6743A9931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19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5" name="Freeform 12425">
                <a:extLst>
                  <a:ext uri="{FF2B5EF4-FFF2-40B4-BE49-F238E27FC236}">
                    <a16:creationId xmlns:a16="http://schemas.microsoft.com/office/drawing/2014/main" id="{4B0E012F-76F4-4233-8AE6-47DB48F49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24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9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1 h 12"/>
                  <a:gd name="T36" fmla="*/ 2 w 12"/>
                  <a:gd name="T37" fmla="*/ 9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6" name="Freeform 12426">
                <a:extLst>
                  <a:ext uri="{FF2B5EF4-FFF2-40B4-BE49-F238E27FC236}">
                    <a16:creationId xmlns:a16="http://schemas.microsoft.com/office/drawing/2014/main" id="{03EA0995-2CB5-4D35-8144-165433642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3242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7" name="Freeform 12427">
                <a:extLst>
                  <a:ext uri="{FF2B5EF4-FFF2-40B4-BE49-F238E27FC236}">
                    <a16:creationId xmlns:a16="http://schemas.microsoft.com/office/drawing/2014/main" id="{B7662A1A-9F6E-456C-BF53-B3C1A0715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24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8" name="Freeform 12428">
                <a:extLst>
                  <a:ext uri="{FF2B5EF4-FFF2-40B4-BE49-F238E27FC236}">
                    <a16:creationId xmlns:a16="http://schemas.microsoft.com/office/drawing/2014/main" id="{E26A82B3-085C-4CE6-96AB-38940D048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26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11 w 12"/>
                  <a:gd name="T17" fmla="*/ 2 h 12"/>
                  <a:gd name="T18" fmla="*/ 11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9" name="Freeform 12429">
                <a:extLst>
                  <a:ext uri="{FF2B5EF4-FFF2-40B4-BE49-F238E27FC236}">
                    <a16:creationId xmlns:a16="http://schemas.microsoft.com/office/drawing/2014/main" id="{301B106B-9728-422E-9128-1D533F02A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3266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6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0" name="Freeform 12430">
                <a:extLst>
                  <a:ext uri="{FF2B5EF4-FFF2-40B4-BE49-F238E27FC236}">
                    <a16:creationId xmlns:a16="http://schemas.microsoft.com/office/drawing/2014/main" id="{70242FD6-C6C0-43C1-97AA-EF61F3961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26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1" name="Freeform 12431">
                <a:extLst>
                  <a:ext uri="{FF2B5EF4-FFF2-40B4-BE49-F238E27FC236}">
                    <a16:creationId xmlns:a16="http://schemas.microsoft.com/office/drawing/2014/main" id="{5EB27D6B-8B7C-471B-ADA9-785BFFD5A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323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1 h 12"/>
                  <a:gd name="T16" fmla="*/ 11 w 12"/>
                  <a:gd name="T17" fmla="*/ 1 h 12"/>
                  <a:gd name="T18" fmla="*/ 11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2" name="Freeform 12432">
                <a:extLst>
                  <a:ext uri="{FF2B5EF4-FFF2-40B4-BE49-F238E27FC236}">
                    <a16:creationId xmlns:a16="http://schemas.microsoft.com/office/drawing/2014/main" id="{9C99ECE5-C7C7-4691-B127-8FB696EF6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3234"/>
                <a:ext cx="8" cy="11"/>
              </a:xfrm>
              <a:custGeom>
                <a:avLst/>
                <a:gdLst>
                  <a:gd name="T0" fmla="*/ 5 w 8"/>
                  <a:gd name="T1" fmla="*/ 0 h 11"/>
                  <a:gd name="T2" fmla="*/ 5 w 8"/>
                  <a:gd name="T3" fmla="*/ 0 h 11"/>
                  <a:gd name="T4" fmla="*/ 6 w 8"/>
                  <a:gd name="T5" fmla="*/ 5 h 11"/>
                  <a:gd name="T6" fmla="*/ 6 w 8"/>
                  <a:gd name="T7" fmla="*/ 5 h 11"/>
                  <a:gd name="T8" fmla="*/ 5 w 8"/>
                  <a:gd name="T9" fmla="*/ 8 h 11"/>
                  <a:gd name="T10" fmla="*/ 2 w 8"/>
                  <a:gd name="T11" fmla="*/ 9 h 11"/>
                  <a:gd name="T12" fmla="*/ 2 w 8"/>
                  <a:gd name="T13" fmla="*/ 9 h 11"/>
                  <a:gd name="T14" fmla="*/ 0 w 8"/>
                  <a:gd name="T15" fmla="*/ 9 h 11"/>
                  <a:gd name="T16" fmla="*/ 0 w 8"/>
                  <a:gd name="T17" fmla="*/ 9 h 11"/>
                  <a:gd name="T18" fmla="*/ 3 w 8"/>
                  <a:gd name="T19" fmla="*/ 11 h 11"/>
                  <a:gd name="T20" fmla="*/ 3 w 8"/>
                  <a:gd name="T21" fmla="*/ 11 h 11"/>
                  <a:gd name="T22" fmla="*/ 6 w 8"/>
                  <a:gd name="T23" fmla="*/ 9 h 11"/>
                  <a:gd name="T24" fmla="*/ 8 w 8"/>
                  <a:gd name="T25" fmla="*/ 5 h 11"/>
                  <a:gd name="T26" fmla="*/ 8 w 8"/>
                  <a:gd name="T27" fmla="*/ 5 h 11"/>
                  <a:gd name="T28" fmla="*/ 6 w 8"/>
                  <a:gd name="T29" fmla="*/ 2 h 11"/>
                  <a:gd name="T30" fmla="*/ 5 w 8"/>
                  <a:gd name="T31" fmla="*/ 0 h 11"/>
                  <a:gd name="T32" fmla="*/ 5 w 8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3" name="Freeform 12433">
                <a:extLst>
                  <a:ext uri="{FF2B5EF4-FFF2-40B4-BE49-F238E27FC236}">
                    <a16:creationId xmlns:a16="http://schemas.microsoft.com/office/drawing/2014/main" id="{D1736D8D-2959-4BB0-8F72-1278ABAF9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323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4" name="Freeform 12434">
                <a:extLst>
                  <a:ext uri="{FF2B5EF4-FFF2-40B4-BE49-F238E27FC236}">
                    <a16:creationId xmlns:a16="http://schemas.microsoft.com/office/drawing/2014/main" id="{AE8A5E29-1925-4B46-8F00-9DA89CE2F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310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9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9 w 12"/>
                  <a:gd name="T27" fmla="*/ 9 h 12"/>
                  <a:gd name="T28" fmla="*/ 8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5" name="Freeform 12435">
                <a:extLst>
                  <a:ext uri="{FF2B5EF4-FFF2-40B4-BE49-F238E27FC236}">
                    <a16:creationId xmlns:a16="http://schemas.microsoft.com/office/drawing/2014/main" id="{A180EC81-448B-45F6-AB29-E185CA6B9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10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6" name="Freeform 12436">
                <a:extLst>
                  <a:ext uri="{FF2B5EF4-FFF2-40B4-BE49-F238E27FC236}">
                    <a16:creationId xmlns:a16="http://schemas.microsoft.com/office/drawing/2014/main" id="{8FFBB762-8792-4FA8-9AFB-7A2C7CA62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310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7" name="Freeform 12437">
                <a:extLst>
                  <a:ext uri="{FF2B5EF4-FFF2-40B4-BE49-F238E27FC236}">
                    <a16:creationId xmlns:a16="http://schemas.microsoft.com/office/drawing/2014/main" id="{6D925954-8D05-42DA-B46A-D9D02AEB9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312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9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1 h 12"/>
                  <a:gd name="T36" fmla="*/ 1 w 12"/>
                  <a:gd name="T37" fmla="*/ 9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8" name="Freeform 12438">
                <a:extLst>
                  <a:ext uri="{FF2B5EF4-FFF2-40B4-BE49-F238E27FC236}">
                    <a16:creationId xmlns:a16="http://schemas.microsoft.com/office/drawing/2014/main" id="{509C09AA-6A5E-4018-8E0A-1A61911E1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3128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4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9" name="Freeform 12439">
                <a:extLst>
                  <a:ext uri="{FF2B5EF4-FFF2-40B4-BE49-F238E27FC236}">
                    <a16:creationId xmlns:a16="http://schemas.microsoft.com/office/drawing/2014/main" id="{B9B12CCF-80A6-466D-B91A-BE6693A8D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312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0" name="Freeform 12440">
                <a:extLst>
                  <a:ext uri="{FF2B5EF4-FFF2-40B4-BE49-F238E27FC236}">
                    <a16:creationId xmlns:a16="http://schemas.microsoft.com/office/drawing/2014/main" id="{19BF6F4A-4B26-43C5-AAF5-7DAC8035D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311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9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0 h 12"/>
                  <a:gd name="T36" fmla="*/ 1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1" name="Freeform 12441">
                <a:extLst>
                  <a:ext uri="{FF2B5EF4-FFF2-40B4-BE49-F238E27FC236}">
                    <a16:creationId xmlns:a16="http://schemas.microsoft.com/office/drawing/2014/main" id="{74ECCFA9-A3A3-4B89-91E8-4898AC73B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3111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4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2" name="Freeform 12442">
                <a:extLst>
                  <a:ext uri="{FF2B5EF4-FFF2-40B4-BE49-F238E27FC236}">
                    <a16:creationId xmlns:a16="http://schemas.microsoft.com/office/drawing/2014/main" id="{5605D92B-9FA7-4C3F-B72A-00D09872A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311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3" name="Freeform 12443">
                <a:extLst>
                  <a:ext uri="{FF2B5EF4-FFF2-40B4-BE49-F238E27FC236}">
                    <a16:creationId xmlns:a16="http://schemas.microsoft.com/office/drawing/2014/main" id="{97BF0E6C-23B3-4261-AC20-C1AAE617B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311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4" name="Freeform 12444">
                <a:extLst>
                  <a:ext uri="{FF2B5EF4-FFF2-40B4-BE49-F238E27FC236}">
                    <a16:creationId xmlns:a16="http://schemas.microsoft.com/office/drawing/2014/main" id="{9A87DECE-1D53-4202-864C-A5A0DE338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3116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5" name="Freeform 12445">
                <a:extLst>
                  <a:ext uri="{FF2B5EF4-FFF2-40B4-BE49-F238E27FC236}">
                    <a16:creationId xmlns:a16="http://schemas.microsoft.com/office/drawing/2014/main" id="{3118AEB9-9D12-47E4-B41F-6CBEB25CB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311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6" name="Freeform 12446">
                <a:extLst>
                  <a:ext uri="{FF2B5EF4-FFF2-40B4-BE49-F238E27FC236}">
                    <a16:creationId xmlns:a16="http://schemas.microsoft.com/office/drawing/2014/main" id="{39D686E2-EFBE-4973-86D0-CA96AF0E5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307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7" name="Freeform 12447">
                <a:extLst>
                  <a:ext uri="{FF2B5EF4-FFF2-40B4-BE49-F238E27FC236}">
                    <a16:creationId xmlns:a16="http://schemas.microsoft.com/office/drawing/2014/main" id="{D10E571C-ADFA-4483-BD06-E235743BF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072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8" name="Freeform 12448">
                <a:extLst>
                  <a:ext uri="{FF2B5EF4-FFF2-40B4-BE49-F238E27FC236}">
                    <a16:creationId xmlns:a16="http://schemas.microsoft.com/office/drawing/2014/main" id="{DA72CD86-4A4A-4009-99DE-0786BA3C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307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9" name="Freeform 12449">
                <a:extLst>
                  <a:ext uri="{FF2B5EF4-FFF2-40B4-BE49-F238E27FC236}">
                    <a16:creationId xmlns:a16="http://schemas.microsoft.com/office/drawing/2014/main" id="{28B4FA04-F8F2-4B48-8092-A8FF9A9B7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303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10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10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0" name="Freeform 12450">
                <a:extLst>
                  <a:ext uri="{FF2B5EF4-FFF2-40B4-BE49-F238E27FC236}">
                    <a16:creationId xmlns:a16="http://schemas.microsoft.com/office/drawing/2014/main" id="{95788C96-8CE6-42A8-9E41-86D93F6A9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033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1" name="Freeform 12451">
                <a:extLst>
                  <a:ext uri="{FF2B5EF4-FFF2-40B4-BE49-F238E27FC236}">
                    <a16:creationId xmlns:a16="http://schemas.microsoft.com/office/drawing/2014/main" id="{B5F2B7BC-882B-430D-98B0-0B7681A7C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303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2" name="Freeform 12452">
                <a:extLst>
                  <a:ext uri="{FF2B5EF4-FFF2-40B4-BE49-F238E27FC236}">
                    <a16:creationId xmlns:a16="http://schemas.microsoft.com/office/drawing/2014/main" id="{F0C04154-D804-459D-A2A9-9D870A798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96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5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3" name="Freeform 12453">
                <a:extLst>
                  <a:ext uri="{FF2B5EF4-FFF2-40B4-BE49-F238E27FC236}">
                    <a16:creationId xmlns:a16="http://schemas.microsoft.com/office/drawing/2014/main" id="{460EAE1C-683A-4D6D-9E29-B72525208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964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5 w 9"/>
                  <a:gd name="T31" fmla="*/ 0 h 11"/>
                  <a:gd name="T32" fmla="*/ 5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4" name="Freeform 12454">
                <a:extLst>
                  <a:ext uri="{FF2B5EF4-FFF2-40B4-BE49-F238E27FC236}">
                    <a16:creationId xmlns:a16="http://schemas.microsoft.com/office/drawing/2014/main" id="{5E9747E8-F29B-46A0-BFDF-3C82FC0B8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96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5" name="Freeform 12455">
                <a:extLst>
                  <a:ext uri="{FF2B5EF4-FFF2-40B4-BE49-F238E27FC236}">
                    <a16:creationId xmlns:a16="http://schemas.microsoft.com/office/drawing/2014/main" id="{7DC53F47-0142-4876-A90E-1DA6C8BDA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95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6" name="Freeform 12456">
                <a:extLst>
                  <a:ext uri="{FF2B5EF4-FFF2-40B4-BE49-F238E27FC236}">
                    <a16:creationId xmlns:a16="http://schemas.microsoft.com/office/drawing/2014/main" id="{29D6A6CC-64C3-4794-A1A9-4290F0FDE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95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4 h 9"/>
                  <a:gd name="T6" fmla="*/ 8 w 9"/>
                  <a:gd name="T7" fmla="*/ 4 h 9"/>
                  <a:gd name="T8" fmla="*/ 6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7" name="Freeform 12457">
                <a:extLst>
                  <a:ext uri="{FF2B5EF4-FFF2-40B4-BE49-F238E27FC236}">
                    <a16:creationId xmlns:a16="http://schemas.microsoft.com/office/drawing/2014/main" id="{C7B9AAC2-5E9D-4B30-B611-E8B22FE68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95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39" name="Group 12659">
              <a:extLst>
                <a:ext uri="{FF2B5EF4-FFF2-40B4-BE49-F238E27FC236}">
                  <a16:creationId xmlns:a16="http://schemas.microsoft.com/office/drawing/2014/main" id="{B8E82264-24C5-412A-A002-7A9331F8D8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45" y="2873"/>
              <a:ext cx="957" cy="487"/>
              <a:chOff x="1545" y="2873"/>
              <a:chExt cx="957" cy="487"/>
            </a:xfrm>
          </p:grpSpPr>
          <p:sp>
            <p:nvSpPr>
              <p:cNvPr id="55878" name="Freeform 12459">
                <a:extLst>
                  <a:ext uri="{FF2B5EF4-FFF2-40B4-BE49-F238E27FC236}">
                    <a16:creationId xmlns:a16="http://schemas.microsoft.com/office/drawing/2014/main" id="{A736973C-781D-47AE-BA18-CF80F8E89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92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11 w 12"/>
                  <a:gd name="T27" fmla="*/ 10 h 12"/>
                  <a:gd name="T28" fmla="*/ 8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9" name="Freeform 12460">
                <a:extLst>
                  <a:ext uri="{FF2B5EF4-FFF2-40B4-BE49-F238E27FC236}">
                    <a16:creationId xmlns:a16="http://schemas.microsoft.com/office/drawing/2014/main" id="{057A4A2C-8737-49BE-9EBC-A05083025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928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0" name="Freeform 12461">
                <a:extLst>
                  <a:ext uri="{FF2B5EF4-FFF2-40B4-BE49-F238E27FC236}">
                    <a16:creationId xmlns:a16="http://schemas.microsoft.com/office/drawing/2014/main" id="{F0982157-5514-4179-964B-5E834A433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92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1" name="Freeform 12462">
                <a:extLst>
                  <a:ext uri="{FF2B5EF4-FFF2-40B4-BE49-F238E27FC236}">
                    <a16:creationId xmlns:a16="http://schemas.microsoft.com/office/drawing/2014/main" id="{915CC348-5F52-4C8B-88EB-4F660900D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91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10 w 12"/>
                  <a:gd name="T27" fmla="*/ 11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2" name="Freeform 12463">
                <a:extLst>
                  <a:ext uri="{FF2B5EF4-FFF2-40B4-BE49-F238E27FC236}">
                    <a16:creationId xmlns:a16="http://schemas.microsoft.com/office/drawing/2014/main" id="{CC3B02D1-7283-4465-BB9A-2EC8C119B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91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3" name="Freeform 12464">
                <a:extLst>
                  <a:ext uri="{FF2B5EF4-FFF2-40B4-BE49-F238E27FC236}">
                    <a16:creationId xmlns:a16="http://schemas.microsoft.com/office/drawing/2014/main" id="{5FC77DA7-6955-4547-ACAD-CEE332F1C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91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4" name="Freeform 12465">
                <a:extLst>
                  <a:ext uri="{FF2B5EF4-FFF2-40B4-BE49-F238E27FC236}">
                    <a16:creationId xmlns:a16="http://schemas.microsoft.com/office/drawing/2014/main" id="{E4AA9291-B3ED-4A89-BCB9-1F43CF749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900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0 w 13"/>
                  <a:gd name="T27" fmla="*/ 10 h 12"/>
                  <a:gd name="T28" fmla="*/ 9 w 13"/>
                  <a:gd name="T29" fmla="*/ 10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0 h 12"/>
                  <a:gd name="T36" fmla="*/ 3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5" name="Freeform 12466">
                <a:extLst>
                  <a:ext uri="{FF2B5EF4-FFF2-40B4-BE49-F238E27FC236}">
                    <a16:creationId xmlns:a16="http://schemas.microsoft.com/office/drawing/2014/main" id="{26319F50-036A-4487-B6BF-6E4CE90D4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90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6" name="Freeform 12467">
                <a:extLst>
                  <a:ext uri="{FF2B5EF4-FFF2-40B4-BE49-F238E27FC236}">
                    <a16:creationId xmlns:a16="http://schemas.microsoft.com/office/drawing/2014/main" id="{277E08FE-4586-4E7A-B6F2-2AAA614E7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90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7" name="Freeform 12468">
                <a:extLst>
                  <a:ext uri="{FF2B5EF4-FFF2-40B4-BE49-F238E27FC236}">
                    <a16:creationId xmlns:a16="http://schemas.microsoft.com/office/drawing/2014/main" id="{6F29E5DF-EE83-46B3-A0DB-C68C7F773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933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4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4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0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8" name="Freeform 12469">
                <a:extLst>
                  <a:ext uri="{FF2B5EF4-FFF2-40B4-BE49-F238E27FC236}">
                    <a16:creationId xmlns:a16="http://schemas.microsoft.com/office/drawing/2014/main" id="{B1D97204-2F29-4CA8-9998-D9C1B6C4D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93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5 h 9"/>
                  <a:gd name="T6" fmla="*/ 7 w 9"/>
                  <a:gd name="T7" fmla="*/ 5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9" name="Freeform 12470">
                <a:extLst>
                  <a:ext uri="{FF2B5EF4-FFF2-40B4-BE49-F238E27FC236}">
                    <a16:creationId xmlns:a16="http://schemas.microsoft.com/office/drawing/2014/main" id="{EEF4465A-420F-4C65-9DF6-68A8B9093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93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0" name="Freeform 12471">
                <a:extLst>
                  <a:ext uri="{FF2B5EF4-FFF2-40B4-BE49-F238E27FC236}">
                    <a16:creationId xmlns:a16="http://schemas.microsoft.com/office/drawing/2014/main" id="{8C76F8C5-80BB-47BF-83EB-F1CDF09CC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95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1" name="Freeform 12472">
                <a:extLst>
                  <a:ext uri="{FF2B5EF4-FFF2-40B4-BE49-F238E27FC236}">
                    <a16:creationId xmlns:a16="http://schemas.microsoft.com/office/drawing/2014/main" id="{5DE5F24C-B4E7-4006-A221-04EE6563F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2960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2" name="Freeform 12473">
                <a:extLst>
                  <a:ext uri="{FF2B5EF4-FFF2-40B4-BE49-F238E27FC236}">
                    <a16:creationId xmlns:a16="http://schemas.microsoft.com/office/drawing/2014/main" id="{45351BE3-563C-4ECF-A5F4-074C3ECD0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95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3" name="Freeform 12474">
                <a:extLst>
                  <a:ext uri="{FF2B5EF4-FFF2-40B4-BE49-F238E27FC236}">
                    <a16:creationId xmlns:a16="http://schemas.microsoft.com/office/drawing/2014/main" id="{082F8AC6-FAA1-4A24-BA4E-23B7FD516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8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9 w 12"/>
                  <a:gd name="T27" fmla="*/ 9 h 12"/>
                  <a:gd name="T28" fmla="*/ 7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4" name="Freeform 12475">
                <a:extLst>
                  <a:ext uri="{FF2B5EF4-FFF2-40B4-BE49-F238E27FC236}">
                    <a16:creationId xmlns:a16="http://schemas.microsoft.com/office/drawing/2014/main" id="{ECAF6D26-A4E5-4083-BD30-D98D40CCD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874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5" name="Freeform 12476">
                <a:extLst>
                  <a:ext uri="{FF2B5EF4-FFF2-40B4-BE49-F238E27FC236}">
                    <a16:creationId xmlns:a16="http://schemas.microsoft.com/office/drawing/2014/main" id="{74D1EC05-ED1F-4E40-9CC3-8C575119A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87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6" name="Freeform 12477">
                <a:extLst>
                  <a:ext uri="{FF2B5EF4-FFF2-40B4-BE49-F238E27FC236}">
                    <a16:creationId xmlns:a16="http://schemas.microsoft.com/office/drawing/2014/main" id="{3E1D3DF0-3925-4E98-B4E1-4B810B1DE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88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9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9 w 12"/>
                  <a:gd name="T27" fmla="*/ 9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9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7" name="Freeform 12478">
                <a:extLst>
                  <a:ext uri="{FF2B5EF4-FFF2-40B4-BE49-F238E27FC236}">
                    <a16:creationId xmlns:a16="http://schemas.microsoft.com/office/drawing/2014/main" id="{85E617E1-8AC9-43CA-96E8-857D3F778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888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8" name="Freeform 12479">
                <a:extLst>
                  <a:ext uri="{FF2B5EF4-FFF2-40B4-BE49-F238E27FC236}">
                    <a16:creationId xmlns:a16="http://schemas.microsoft.com/office/drawing/2014/main" id="{58A4A301-158E-42CB-BC53-405DA5112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88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9" name="Freeform 12480">
                <a:extLst>
                  <a:ext uri="{FF2B5EF4-FFF2-40B4-BE49-F238E27FC236}">
                    <a16:creationId xmlns:a16="http://schemas.microsoft.com/office/drawing/2014/main" id="{367C3717-D459-4419-BD2A-4685447C9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302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1 h 12"/>
                  <a:gd name="T18" fmla="*/ 10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9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0" name="Freeform 12481">
                <a:extLst>
                  <a:ext uri="{FF2B5EF4-FFF2-40B4-BE49-F238E27FC236}">
                    <a16:creationId xmlns:a16="http://schemas.microsoft.com/office/drawing/2014/main" id="{897DECF5-896B-43E3-88B4-ECD4D1F95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302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1" name="Freeform 12482">
                <a:extLst>
                  <a:ext uri="{FF2B5EF4-FFF2-40B4-BE49-F238E27FC236}">
                    <a16:creationId xmlns:a16="http://schemas.microsoft.com/office/drawing/2014/main" id="{FDD81E04-5F08-4706-BF97-38AE3C8D1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302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2" name="Freeform 12483">
                <a:extLst>
                  <a:ext uri="{FF2B5EF4-FFF2-40B4-BE49-F238E27FC236}">
                    <a16:creationId xmlns:a16="http://schemas.microsoft.com/office/drawing/2014/main" id="{DAA92B66-741F-4602-A7EC-B4F6865D3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311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3" name="Freeform 12484">
                <a:extLst>
                  <a:ext uri="{FF2B5EF4-FFF2-40B4-BE49-F238E27FC236}">
                    <a16:creationId xmlns:a16="http://schemas.microsoft.com/office/drawing/2014/main" id="{D1F1459A-5544-45C7-9DAC-1D0647002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116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4" name="Freeform 12485">
                <a:extLst>
                  <a:ext uri="{FF2B5EF4-FFF2-40B4-BE49-F238E27FC236}">
                    <a16:creationId xmlns:a16="http://schemas.microsoft.com/office/drawing/2014/main" id="{66E361BA-721B-4CC7-815C-1100D993C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11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5" name="Freeform 12486">
                <a:extLst>
                  <a:ext uri="{FF2B5EF4-FFF2-40B4-BE49-F238E27FC236}">
                    <a16:creationId xmlns:a16="http://schemas.microsoft.com/office/drawing/2014/main" id="{A136306A-E6D0-4D49-B682-53A4CF520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315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6" name="Freeform 12487">
                <a:extLst>
                  <a:ext uri="{FF2B5EF4-FFF2-40B4-BE49-F238E27FC236}">
                    <a16:creationId xmlns:a16="http://schemas.microsoft.com/office/drawing/2014/main" id="{F5CE4230-6D3E-4B94-9746-0934970A1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3161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7" name="Freeform 12488">
                <a:extLst>
                  <a:ext uri="{FF2B5EF4-FFF2-40B4-BE49-F238E27FC236}">
                    <a16:creationId xmlns:a16="http://schemas.microsoft.com/office/drawing/2014/main" id="{40DD76B1-FF12-4458-BD26-46C0FF62C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315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8" name="Freeform 12489">
                <a:extLst>
                  <a:ext uri="{FF2B5EF4-FFF2-40B4-BE49-F238E27FC236}">
                    <a16:creationId xmlns:a16="http://schemas.microsoft.com/office/drawing/2014/main" id="{63D3DDE1-093A-4281-8C49-70E7369CF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23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9" name="Freeform 12490">
                <a:extLst>
                  <a:ext uri="{FF2B5EF4-FFF2-40B4-BE49-F238E27FC236}">
                    <a16:creationId xmlns:a16="http://schemas.microsoft.com/office/drawing/2014/main" id="{065D753B-270E-45BC-9FDD-BF6D429E8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323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0" name="Freeform 12491">
                <a:extLst>
                  <a:ext uri="{FF2B5EF4-FFF2-40B4-BE49-F238E27FC236}">
                    <a16:creationId xmlns:a16="http://schemas.microsoft.com/office/drawing/2014/main" id="{CA665210-DB06-46D3-8173-19AB0518B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23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1" name="Freeform 12492">
                <a:extLst>
                  <a:ext uri="{FF2B5EF4-FFF2-40B4-BE49-F238E27FC236}">
                    <a16:creationId xmlns:a16="http://schemas.microsoft.com/office/drawing/2014/main" id="{FEB53A6B-855F-444A-A665-178D7FC6A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324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2" name="Freeform 12493">
                <a:extLst>
                  <a:ext uri="{FF2B5EF4-FFF2-40B4-BE49-F238E27FC236}">
                    <a16:creationId xmlns:a16="http://schemas.microsoft.com/office/drawing/2014/main" id="{4BB373A1-DFD8-435D-BD5B-63373D6E2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325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3" name="Freeform 12494">
                <a:extLst>
                  <a:ext uri="{FF2B5EF4-FFF2-40B4-BE49-F238E27FC236}">
                    <a16:creationId xmlns:a16="http://schemas.microsoft.com/office/drawing/2014/main" id="{F1B49BA0-1F16-4451-8474-1C0F1CBAB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324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4" name="Freeform 12495">
                <a:extLst>
                  <a:ext uri="{FF2B5EF4-FFF2-40B4-BE49-F238E27FC236}">
                    <a16:creationId xmlns:a16="http://schemas.microsoft.com/office/drawing/2014/main" id="{A979A065-5B7F-4269-9367-9D2354029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3267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5 h 12"/>
                  <a:gd name="T6" fmla="*/ 3 w 14"/>
                  <a:gd name="T7" fmla="*/ 2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2 h 12"/>
                  <a:gd name="T18" fmla="*/ 12 w 14"/>
                  <a:gd name="T19" fmla="*/ 5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1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1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5" name="Freeform 12496">
                <a:extLst>
                  <a:ext uri="{FF2B5EF4-FFF2-40B4-BE49-F238E27FC236}">
                    <a16:creationId xmlns:a16="http://schemas.microsoft.com/office/drawing/2014/main" id="{3B27745C-8F03-4A02-B41D-9768B3A91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3269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4 h 9"/>
                  <a:gd name="T6" fmla="*/ 8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6" name="Freeform 12497">
                <a:extLst>
                  <a:ext uri="{FF2B5EF4-FFF2-40B4-BE49-F238E27FC236}">
                    <a16:creationId xmlns:a16="http://schemas.microsoft.com/office/drawing/2014/main" id="{B7D9A4B9-2ABD-4C5A-ACF8-230D6D1A9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26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7" name="Freeform 12498">
                <a:extLst>
                  <a:ext uri="{FF2B5EF4-FFF2-40B4-BE49-F238E27FC236}">
                    <a16:creationId xmlns:a16="http://schemas.microsoft.com/office/drawing/2014/main" id="{366D778A-699E-48C9-9821-E084D204A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330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8" name="Freeform 12499">
                <a:extLst>
                  <a:ext uri="{FF2B5EF4-FFF2-40B4-BE49-F238E27FC236}">
                    <a16:creationId xmlns:a16="http://schemas.microsoft.com/office/drawing/2014/main" id="{080E4AAF-C644-40FA-8D82-B8B48261F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303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5 h 9"/>
                  <a:gd name="T6" fmla="*/ 6 w 7"/>
                  <a:gd name="T7" fmla="*/ 5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9" name="Freeform 12500">
                <a:extLst>
                  <a:ext uri="{FF2B5EF4-FFF2-40B4-BE49-F238E27FC236}">
                    <a16:creationId xmlns:a16="http://schemas.microsoft.com/office/drawing/2014/main" id="{9C3BB42B-5421-4CFF-943F-788FE589A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33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0" name="Freeform 12501">
                <a:extLst>
                  <a:ext uri="{FF2B5EF4-FFF2-40B4-BE49-F238E27FC236}">
                    <a16:creationId xmlns:a16="http://schemas.microsoft.com/office/drawing/2014/main" id="{53DCFC3F-FF92-4BF2-9737-FDA1DC60D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3269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4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1 h 12"/>
                  <a:gd name="T18" fmla="*/ 12 w 14"/>
                  <a:gd name="T19" fmla="*/ 4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1" name="Freeform 12502">
                <a:extLst>
                  <a:ext uri="{FF2B5EF4-FFF2-40B4-BE49-F238E27FC236}">
                    <a16:creationId xmlns:a16="http://schemas.microsoft.com/office/drawing/2014/main" id="{3BC50443-E5B4-423C-9136-6B408EBA7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327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5 h 9"/>
                  <a:gd name="T6" fmla="*/ 8 w 9"/>
                  <a:gd name="T7" fmla="*/ 5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2" name="Freeform 12503">
                <a:extLst>
                  <a:ext uri="{FF2B5EF4-FFF2-40B4-BE49-F238E27FC236}">
                    <a16:creationId xmlns:a16="http://schemas.microsoft.com/office/drawing/2014/main" id="{ACB9245A-D285-4E8B-8291-EF34D204A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326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3" name="Freeform 12504">
                <a:extLst>
                  <a:ext uri="{FF2B5EF4-FFF2-40B4-BE49-F238E27FC236}">
                    <a16:creationId xmlns:a16="http://schemas.microsoft.com/office/drawing/2014/main" id="{213C1B65-CF83-4252-8A7F-CD5E3B21F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282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4" name="Freeform 12505">
                <a:extLst>
                  <a:ext uri="{FF2B5EF4-FFF2-40B4-BE49-F238E27FC236}">
                    <a16:creationId xmlns:a16="http://schemas.microsoft.com/office/drawing/2014/main" id="{7BC64FB8-D86E-41F4-AE12-28EE4F3D0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328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4 h 9"/>
                  <a:gd name="T6" fmla="*/ 7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5" name="Freeform 12506">
                <a:extLst>
                  <a:ext uri="{FF2B5EF4-FFF2-40B4-BE49-F238E27FC236}">
                    <a16:creationId xmlns:a16="http://schemas.microsoft.com/office/drawing/2014/main" id="{6F066385-FA0E-42D4-AA4E-CAA785F4B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328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6" name="Freeform 12507">
                <a:extLst>
                  <a:ext uri="{FF2B5EF4-FFF2-40B4-BE49-F238E27FC236}">
                    <a16:creationId xmlns:a16="http://schemas.microsoft.com/office/drawing/2014/main" id="{255125D4-BC82-4F31-9A7E-25C638852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3296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0 w 13"/>
                  <a:gd name="T27" fmla="*/ 10 h 12"/>
                  <a:gd name="T28" fmla="*/ 9 w 13"/>
                  <a:gd name="T29" fmla="*/ 10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0 h 12"/>
                  <a:gd name="T36" fmla="*/ 3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7" name="Freeform 12508">
                <a:extLst>
                  <a:ext uri="{FF2B5EF4-FFF2-40B4-BE49-F238E27FC236}">
                    <a16:creationId xmlns:a16="http://schemas.microsoft.com/office/drawing/2014/main" id="{C946254B-AD58-4855-8D7C-5B8FC2764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329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8" name="Freeform 12509">
                <a:extLst>
                  <a:ext uri="{FF2B5EF4-FFF2-40B4-BE49-F238E27FC236}">
                    <a16:creationId xmlns:a16="http://schemas.microsoft.com/office/drawing/2014/main" id="{E6A8B1E2-226D-4BAE-98E2-B2C8138B9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329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9" name="Freeform 12510">
                <a:extLst>
                  <a:ext uri="{FF2B5EF4-FFF2-40B4-BE49-F238E27FC236}">
                    <a16:creationId xmlns:a16="http://schemas.microsoft.com/office/drawing/2014/main" id="{E95C9BFC-5D18-4BF0-BC3D-C4A136E14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32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0" name="Freeform 12511">
                <a:extLst>
                  <a:ext uri="{FF2B5EF4-FFF2-40B4-BE49-F238E27FC236}">
                    <a16:creationId xmlns:a16="http://schemas.microsoft.com/office/drawing/2014/main" id="{2CF91F3D-7B0B-40AB-A325-53EFB398A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3324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5 h 9"/>
                  <a:gd name="T6" fmla="*/ 6 w 8"/>
                  <a:gd name="T7" fmla="*/ 5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1" name="Freeform 12512">
                <a:extLst>
                  <a:ext uri="{FF2B5EF4-FFF2-40B4-BE49-F238E27FC236}">
                    <a16:creationId xmlns:a16="http://schemas.microsoft.com/office/drawing/2014/main" id="{BBF943D8-3D1F-4195-8EAB-F1F452363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32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2" name="Freeform 12513">
                <a:extLst>
                  <a:ext uri="{FF2B5EF4-FFF2-40B4-BE49-F238E27FC236}">
                    <a16:creationId xmlns:a16="http://schemas.microsoft.com/office/drawing/2014/main" id="{28C66C00-D784-4F0C-A926-BF2E805FF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31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3" name="Freeform 12514">
                <a:extLst>
                  <a:ext uri="{FF2B5EF4-FFF2-40B4-BE49-F238E27FC236}">
                    <a16:creationId xmlns:a16="http://schemas.microsoft.com/office/drawing/2014/main" id="{7EC3C501-CDD7-4F22-95F9-6138C41E0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331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4" name="Freeform 12515">
                <a:extLst>
                  <a:ext uri="{FF2B5EF4-FFF2-40B4-BE49-F238E27FC236}">
                    <a16:creationId xmlns:a16="http://schemas.microsoft.com/office/drawing/2014/main" id="{8D7C3044-3052-403E-9625-218E5438D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31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5" name="Freeform 12516">
                <a:extLst>
                  <a:ext uri="{FF2B5EF4-FFF2-40B4-BE49-F238E27FC236}">
                    <a16:creationId xmlns:a16="http://schemas.microsoft.com/office/drawing/2014/main" id="{2E37AC19-AC02-4FC5-8D54-CA7C28FAC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240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5 h 12"/>
                  <a:gd name="T6" fmla="*/ 3 w 14"/>
                  <a:gd name="T7" fmla="*/ 2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2 h 12"/>
                  <a:gd name="T18" fmla="*/ 12 w 14"/>
                  <a:gd name="T19" fmla="*/ 5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1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1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6" name="Freeform 12517">
                <a:extLst>
                  <a:ext uri="{FF2B5EF4-FFF2-40B4-BE49-F238E27FC236}">
                    <a16:creationId xmlns:a16="http://schemas.microsoft.com/office/drawing/2014/main" id="{FA067467-1546-4CC8-B092-5FAF4FF7E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324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4 h 9"/>
                  <a:gd name="T6" fmla="*/ 8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7" name="Freeform 12518">
                <a:extLst>
                  <a:ext uri="{FF2B5EF4-FFF2-40B4-BE49-F238E27FC236}">
                    <a16:creationId xmlns:a16="http://schemas.microsoft.com/office/drawing/2014/main" id="{F122D8F9-7958-43AD-98F1-E728ECB5B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24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8" name="Freeform 12519">
                <a:extLst>
                  <a:ext uri="{FF2B5EF4-FFF2-40B4-BE49-F238E27FC236}">
                    <a16:creationId xmlns:a16="http://schemas.microsoft.com/office/drawing/2014/main" id="{144FDBCA-5F6D-4FB9-9CAC-86EBB6FA0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3324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8 h 12"/>
                  <a:gd name="T26" fmla="*/ 10 w 13"/>
                  <a:gd name="T27" fmla="*/ 11 h 12"/>
                  <a:gd name="T28" fmla="*/ 9 w 13"/>
                  <a:gd name="T29" fmla="*/ 11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1 h 12"/>
                  <a:gd name="T36" fmla="*/ 3 w 13"/>
                  <a:gd name="T37" fmla="*/ 11 h 12"/>
                  <a:gd name="T38" fmla="*/ 1 w 13"/>
                  <a:gd name="T39" fmla="*/ 8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9" name="Freeform 12520">
                <a:extLst>
                  <a:ext uri="{FF2B5EF4-FFF2-40B4-BE49-F238E27FC236}">
                    <a16:creationId xmlns:a16="http://schemas.microsoft.com/office/drawing/2014/main" id="{41C359D5-3C71-43D4-BCFA-4D7630C76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332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0" name="Freeform 12521">
                <a:extLst>
                  <a:ext uri="{FF2B5EF4-FFF2-40B4-BE49-F238E27FC236}">
                    <a16:creationId xmlns:a16="http://schemas.microsoft.com/office/drawing/2014/main" id="{09B327BC-8184-41ED-8243-83884887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332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1" name="Freeform 12522">
                <a:extLst>
                  <a:ext uri="{FF2B5EF4-FFF2-40B4-BE49-F238E27FC236}">
                    <a16:creationId xmlns:a16="http://schemas.microsoft.com/office/drawing/2014/main" id="{9CF748EE-A053-47DB-9D7A-79069B64F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3236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4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1 h 12"/>
                  <a:gd name="T18" fmla="*/ 12 w 14"/>
                  <a:gd name="T19" fmla="*/ 4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2" name="Freeform 12523">
                <a:extLst>
                  <a:ext uri="{FF2B5EF4-FFF2-40B4-BE49-F238E27FC236}">
                    <a16:creationId xmlns:a16="http://schemas.microsoft.com/office/drawing/2014/main" id="{B9B16EC0-E9EA-4568-B3CC-24619FA88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323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5 h 9"/>
                  <a:gd name="T6" fmla="*/ 8 w 9"/>
                  <a:gd name="T7" fmla="*/ 5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3" name="Freeform 12524">
                <a:extLst>
                  <a:ext uri="{FF2B5EF4-FFF2-40B4-BE49-F238E27FC236}">
                    <a16:creationId xmlns:a16="http://schemas.microsoft.com/office/drawing/2014/main" id="{6F91D00F-8E33-48F8-94C9-D0FC09E2C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323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4" name="Freeform 12525">
                <a:extLst>
                  <a:ext uri="{FF2B5EF4-FFF2-40B4-BE49-F238E27FC236}">
                    <a16:creationId xmlns:a16="http://schemas.microsoft.com/office/drawing/2014/main" id="{53BE98B5-F71C-4C7A-8099-46EFAB037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304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5" name="Freeform 12526">
                <a:extLst>
                  <a:ext uri="{FF2B5EF4-FFF2-40B4-BE49-F238E27FC236}">
                    <a16:creationId xmlns:a16="http://schemas.microsoft.com/office/drawing/2014/main" id="{928F30DA-C96B-4145-A035-D41920AE9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047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5 w 9"/>
                  <a:gd name="T31" fmla="*/ 0 h 10"/>
                  <a:gd name="T32" fmla="*/ 5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6" name="Freeform 12527">
                <a:extLst>
                  <a:ext uri="{FF2B5EF4-FFF2-40B4-BE49-F238E27FC236}">
                    <a16:creationId xmlns:a16="http://schemas.microsoft.com/office/drawing/2014/main" id="{123C919C-A879-4074-8EE3-265B4F78E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304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7" name="Freeform 12528">
                <a:extLst>
                  <a:ext uri="{FF2B5EF4-FFF2-40B4-BE49-F238E27FC236}">
                    <a16:creationId xmlns:a16="http://schemas.microsoft.com/office/drawing/2014/main" id="{6086D460-2021-4BBE-9791-24E23B73A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99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8" name="Freeform 12529">
                <a:extLst>
                  <a:ext uri="{FF2B5EF4-FFF2-40B4-BE49-F238E27FC236}">
                    <a16:creationId xmlns:a16="http://schemas.microsoft.com/office/drawing/2014/main" id="{6814C2A7-B60E-43AB-B73C-556330BE2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999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9" name="Freeform 12530">
                <a:extLst>
                  <a:ext uri="{FF2B5EF4-FFF2-40B4-BE49-F238E27FC236}">
                    <a16:creationId xmlns:a16="http://schemas.microsoft.com/office/drawing/2014/main" id="{8A4E1649-7BED-433B-AEB8-19B6BAFD4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99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0" name="Freeform 12531">
                <a:extLst>
                  <a:ext uri="{FF2B5EF4-FFF2-40B4-BE49-F238E27FC236}">
                    <a16:creationId xmlns:a16="http://schemas.microsoft.com/office/drawing/2014/main" id="{4B170740-389C-4C10-BC68-F85F9D466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302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9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9 w 12"/>
                  <a:gd name="T27" fmla="*/ 9 h 12"/>
                  <a:gd name="T28" fmla="*/ 8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1" name="Freeform 12532">
                <a:extLst>
                  <a:ext uri="{FF2B5EF4-FFF2-40B4-BE49-F238E27FC236}">
                    <a16:creationId xmlns:a16="http://schemas.microsoft.com/office/drawing/2014/main" id="{42A740A1-9899-426B-933D-E8017BE7C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302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2" name="Freeform 12533">
                <a:extLst>
                  <a:ext uri="{FF2B5EF4-FFF2-40B4-BE49-F238E27FC236}">
                    <a16:creationId xmlns:a16="http://schemas.microsoft.com/office/drawing/2014/main" id="{4BFE6989-BB13-42B8-AAB1-89BAE9DA3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302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3" name="Freeform 12534">
                <a:extLst>
                  <a:ext uri="{FF2B5EF4-FFF2-40B4-BE49-F238E27FC236}">
                    <a16:creationId xmlns:a16="http://schemas.microsoft.com/office/drawing/2014/main" id="{124BA11A-E95C-4739-9CCD-9A4CFD265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99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4" name="Freeform 12535">
                <a:extLst>
                  <a:ext uri="{FF2B5EF4-FFF2-40B4-BE49-F238E27FC236}">
                    <a16:creationId xmlns:a16="http://schemas.microsoft.com/office/drawing/2014/main" id="{E3576EB3-CF46-4332-B8F5-CEADE61B4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99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5" name="Freeform 12536">
                <a:extLst>
                  <a:ext uri="{FF2B5EF4-FFF2-40B4-BE49-F238E27FC236}">
                    <a16:creationId xmlns:a16="http://schemas.microsoft.com/office/drawing/2014/main" id="{0DE5213A-9CA0-4B8C-AD3A-5A68C45EB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9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6" name="Freeform 12537">
                <a:extLst>
                  <a:ext uri="{FF2B5EF4-FFF2-40B4-BE49-F238E27FC236}">
                    <a16:creationId xmlns:a16="http://schemas.microsoft.com/office/drawing/2014/main" id="{9ED1205A-C894-475B-8EB2-DAA1CF2C7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3024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7" name="Freeform 12538">
                <a:extLst>
                  <a:ext uri="{FF2B5EF4-FFF2-40B4-BE49-F238E27FC236}">
                    <a16:creationId xmlns:a16="http://schemas.microsoft.com/office/drawing/2014/main" id="{023B8D8C-60F2-4162-884D-16C0C8845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02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4 h 9"/>
                  <a:gd name="T6" fmla="*/ 7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8" name="Freeform 12539">
                <a:extLst>
                  <a:ext uri="{FF2B5EF4-FFF2-40B4-BE49-F238E27FC236}">
                    <a16:creationId xmlns:a16="http://schemas.microsoft.com/office/drawing/2014/main" id="{B65CE505-9FBE-4004-AF71-25255925F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302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9" name="Freeform 12540">
                <a:extLst>
                  <a:ext uri="{FF2B5EF4-FFF2-40B4-BE49-F238E27FC236}">
                    <a16:creationId xmlns:a16="http://schemas.microsoft.com/office/drawing/2014/main" id="{4DD8CA52-E7A8-49E2-96D7-EA35299D0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3032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0 w 13"/>
                  <a:gd name="T27" fmla="*/ 10 h 12"/>
                  <a:gd name="T28" fmla="*/ 9 w 13"/>
                  <a:gd name="T29" fmla="*/ 10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0 h 12"/>
                  <a:gd name="T36" fmla="*/ 3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0" name="Freeform 12541">
                <a:extLst>
                  <a:ext uri="{FF2B5EF4-FFF2-40B4-BE49-F238E27FC236}">
                    <a16:creationId xmlns:a16="http://schemas.microsoft.com/office/drawing/2014/main" id="{061345A4-6876-4778-9601-7434AEB99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303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1" name="Freeform 12542">
                <a:extLst>
                  <a:ext uri="{FF2B5EF4-FFF2-40B4-BE49-F238E27FC236}">
                    <a16:creationId xmlns:a16="http://schemas.microsoft.com/office/drawing/2014/main" id="{F5F6FEF8-2BA9-4E23-B858-96427065F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303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2" name="Freeform 12543">
                <a:extLst>
                  <a:ext uri="{FF2B5EF4-FFF2-40B4-BE49-F238E27FC236}">
                    <a16:creationId xmlns:a16="http://schemas.microsoft.com/office/drawing/2014/main" id="{3A10CCC8-55A4-4601-91C4-863CC49F1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329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3" name="Freeform 12544">
                <a:extLst>
                  <a:ext uri="{FF2B5EF4-FFF2-40B4-BE49-F238E27FC236}">
                    <a16:creationId xmlns:a16="http://schemas.microsoft.com/office/drawing/2014/main" id="{3FFD656A-0586-49AD-9592-1D7462BB6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329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4" name="Freeform 12545">
                <a:extLst>
                  <a:ext uri="{FF2B5EF4-FFF2-40B4-BE49-F238E27FC236}">
                    <a16:creationId xmlns:a16="http://schemas.microsoft.com/office/drawing/2014/main" id="{F446C6D8-7C0C-4D9C-8143-27EC74EDD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29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5" name="Freeform 12546">
                <a:extLst>
                  <a:ext uri="{FF2B5EF4-FFF2-40B4-BE49-F238E27FC236}">
                    <a16:creationId xmlns:a16="http://schemas.microsoft.com/office/drawing/2014/main" id="{E34076FF-4969-4D23-B567-52DFFBAB2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334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1 h 12"/>
                  <a:gd name="T36" fmla="*/ 2 w 12"/>
                  <a:gd name="T37" fmla="*/ 11 h 12"/>
                  <a:gd name="T38" fmla="*/ 2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6" name="Freeform 12547">
                <a:extLst>
                  <a:ext uri="{FF2B5EF4-FFF2-40B4-BE49-F238E27FC236}">
                    <a16:creationId xmlns:a16="http://schemas.microsoft.com/office/drawing/2014/main" id="{487802DC-A656-47F9-A8E4-06A9CC6D3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334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7" name="Freeform 12548">
                <a:extLst>
                  <a:ext uri="{FF2B5EF4-FFF2-40B4-BE49-F238E27FC236}">
                    <a16:creationId xmlns:a16="http://schemas.microsoft.com/office/drawing/2014/main" id="{3EF2941D-C949-40DA-8C92-47B7C1CF2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334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8" name="Freeform 12549">
                <a:extLst>
                  <a:ext uri="{FF2B5EF4-FFF2-40B4-BE49-F238E27FC236}">
                    <a16:creationId xmlns:a16="http://schemas.microsoft.com/office/drawing/2014/main" id="{0467B89E-F16C-4E92-BCE1-F273B542D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34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5 h 12"/>
                  <a:gd name="T6" fmla="*/ 1 w 12"/>
                  <a:gd name="T7" fmla="*/ 3 h 12"/>
                  <a:gd name="T8" fmla="*/ 4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1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9" name="Freeform 12550">
                <a:extLst>
                  <a:ext uri="{FF2B5EF4-FFF2-40B4-BE49-F238E27FC236}">
                    <a16:creationId xmlns:a16="http://schemas.microsoft.com/office/drawing/2014/main" id="{0DD7D140-1192-4A70-B236-F2F7FF523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335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0" name="Freeform 12551">
                <a:extLst>
                  <a:ext uri="{FF2B5EF4-FFF2-40B4-BE49-F238E27FC236}">
                    <a16:creationId xmlns:a16="http://schemas.microsoft.com/office/drawing/2014/main" id="{E3ACA757-AA0C-42DE-8D72-6B4F52982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334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1" name="Freeform 12552">
                <a:extLst>
                  <a:ext uri="{FF2B5EF4-FFF2-40B4-BE49-F238E27FC236}">
                    <a16:creationId xmlns:a16="http://schemas.microsoft.com/office/drawing/2014/main" id="{6848060F-3D1F-4005-8B6C-38DED875E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326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2" name="Freeform 12553">
                <a:extLst>
                  <a:ext uri="{FF2B5EF4-FFF2-40B4-BE49-F238E27FC236}">
                    <a16:creationId xmlns:a16="http://schemas.microsoft.com/office/drawing/2014/main" id="{2473D6D0-8509-4CD3-BA93-CDF686E70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326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3" name="Freeform 12554">
                <a:extLst>
                  <a:ext uri="{FF2B5EF4-FFF2-40B4-BE49-F238E27FC236}">
                    <a16:creationId xmlns:a16="http://schemas.microsoft.com/office/drawing/2014/main" id="{087DFBE0-B271-422F-B730-BEE95269B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326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4" name="Freeform 12555">
                <a:extLst>
                  <a:ext uri="{FF2B5EF4-FFF2-40B4-BE49-F238E27FC236}">
                    <a16:creationId xmlns:a16="http://schemas.microsoft.com/office/drawing/2014/main" id="{7404261B-31D3-47BD-9821-1652361B6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15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5" name="Freeform 12556">
                <a:extLst>
                  <a:ext uri="{FF2B5EF4-FFF2-40B4-BE49-F238E27FC236}">
                    <a16:creationId xmlns:a16="http://schemas.microsoft.com/office/drawing/2014/main" id="{8F3A07D2-501B-4EF4-9C9C-7DF5BE7B1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315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6" name="Freeform 12557">
                <a:extLst>
                  <a:ext uri="{FF2B5EF4-FFF2-40B4-BE49-F238E27FC236}">
                    <a16:creationId xmlns:a16="http://schemas.microsoft.com/office/drawing/2014/main" id="{DE12D608-0755-4EFD-AA33-F5FB31E2C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15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7" name="Freeform 12558">
                <a:extLst>
                  <a:ext uri="{FF2B5EF4-FFF2-40B4-BE49-F238E27FC236}">
                    <a16:creationId xmlns:a16="http://schemas.microsoft.com/office/drawing/2014/main" id="{D8307A72-5816-4430-B328-221D08D61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315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3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1 h 12"/>
                  <a:gd name="T16" fmla="*/ 11 w 12"/>
                  <a:gd name="T17" fmla="*/ 3 h 12"/>
                  <a:gd name="T18" fmla="*/ 11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8" name="Freeform 12559">
                <a:extLst>
                  <a:ext uri="{FF2B5EF4-FFF2-40B4-BE49-F238E27FC236}">
                    <a16:creationId xmlns:a16="http://schemas.microsoft.com/office/drawing/2014/main" id="{83831012-86A0-4521-B8DC-FAD3D9142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3159"/>
                <a:ext cx="8" cy="11"/>
              </a:xfrm>
              <a:custGeom>
                <a:avLst/>
                <a:gdLst>
                  <a:gd name="T0" fmla="*/ 5 w 8"/>
                  <a:gd name="T1" fmla="*/ 0 h 11"/>
                  <a:gd name="T2" fmla="*/ 5 w 8"/>
                  <a:gd name="T3" fmla="*/ 0 h 11"/>
                  <a:gd name="T4" fmla="*/ 6 w 8"/>
                  <a:gd name="T5" fmla="*/ 5 h 11"/>
                  <a:gd name="T6" fmla="*/ 6 w 8"/>
                  <a:gd name="T7" fmla="*/ 5 h 11"/>
                  <a:gd name="T8" fmla="*/ 5 w 8"/>
                  <a:gd name="T9" fmla="*/ 8 h 11"/>
                  <a:gd name="T10" fmla="*/ 2 w 8"/>
                  <a:gd name="T11" fmla="*/ 9 h 11"/>
                  <a:gd name="T12" fmla="*/ 2 w 8"/>
                  <a:gd name="T13" fmla="*/ 9 h 11"/>
                  <a:gd name="T14" fmla="*/ 0 w 8"/>
                  <a:gd name="T15" fmla="*/ 9 h 11"/>
                  <a:gd name="T16" fmla="*/ 0 w 8"/>
                  <a:gd name="T17" fmla="*/ 9 h 11"/>
                  <a:gd name="T18" fmla="*/ 3 w 8"/>
                  <a:gd name="T19" fmla="*/ 11 h 11"/>
                  <a:gd name="T20" fmla="*/ 3 w 8"/>
                  <a:gd name="T21" fmla="*/ 11 h 11"/>
                  <a:gd name="T22" fmla="*/ 6 w 8"/>
                  <a:gd name="T23" fmla="*/ 9 h 11"/>
                  <a:gd name="T24" fmla="*/ 8 w 8"/>
                  <a:gd name="T25" fmla="*/ 5 h 11"/>
                  <a:gd name="T26" fmla="*/ 8 w 8"/>
                  <a:gd name="T27" fmla="*/ 5 h 11"/>
                  <a:gd name="T28" fmla="*/ 6 w 8"/>
                  <a:gd name="T29" fmla="*/ 3 h 11"/>
                  <a:gd name="T30" fmla="*/ 5 w 8"/>
                  <a:gd name="T31" fmla="*/ 0 h 11"/>
                  <a:gd name="T32" fmla="*/ 5 w 8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6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9" name="Freeform 12560">
                <a:extLst>
                  <a:ext uri="{FF2B5EF4-FFF2-40B4-BE49-F238E27FC236}">
                    <a16:creationId xmlns:a16="http://schemas.microsoft.com/office/drawing/2014/main" id="{F8E163C0-CBC0-406F-A28C-D1827A2C7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315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0" name="Freeform 12561">
                <a:extLst>
                  <a:ext uri="{FF2B5EF4-FFF2-40B4-BE49-F238E27FC236}">
                    <a16:creationId xmlns:a16="http://schemas.microsoft.com/office/drawing/2014/main" id="{6CCE37CE-1082-42AD-9041-907422798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318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1" name="Freeform 12562">
                <a:extLst>
                  <a:ext uri="{FF2B5EF4-FFF2-40B4-BE49-F238E27FC236}">
                    <a16:creationId xmlns:a16="http://schemas.microsoft.com/office/drawing/2014/main" id="{8B7E43BC-D365-4C13-BE1B-F300D34F2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182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2" name="Freeform 12563">
                <a:extLst>
                  <a:ext uri="{FF2B5EF4-FFF2-40B4-BE49-F238E27FC236}">
                    <a16:creationId xmlns:a16="http://schemas.microsoft.com/office/drawing/2014/main" id="{7AFB133F-866D-425D-B1CE-98C8287F3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318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3" name="Freeform 12564">
                <a:extLst>
                  <a:ext uri="{FF2B5EF4-FFF2-40B4-BE49-F238E27FC236}">
                    <a16:creationId xmlns:a16="http://schemas.microsoft.com/office/drawing/2014/main" id="{7FAF1128-41C3-4450-B759-F8908CEB0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323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4" name="Freeform 12565">
                <a:extLst>
                  <a:ext uri="{FF2B5EF4-FFF2-40B4-BE49-F238E27FC236}">
                    <a16:creationId xmlns:a16="http://schemas.microsoft.com/office/drawing/2014/main" id="{ADA6F281-1EEA-493D-813C-379A9CB16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324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5" name="Freeform 12566">
                <a:extLst>
                  <a:ext uri="{FF2B5EF4-FFF2-40B4-BE49-F238E27FC236}">
                    <a16:creationId xmlns:a16="http://schemas.microsoft.com/office/drawing/2014/main" id="{C153987F-8FD1-41B5-8780-220D69519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323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6" name="Freeform 12567">
                <a:extLst>
                  <a:ext uri="{FF2B5EF4-FFF2-40B4-BE49-F238E27FC236}">
                    <a16:creationId xmlns:a16="http://schemas.microsoft.com/office/drawing/2014/main" id="{22D76A4D-747E-46B6-BFB8-EE45E8BF0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32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7" name="Freeform 12568">
                <a:extLst>
                  <a:ext uri="{FF2B5EF4-FFF2-40B4-BE49-F238E27FC236}">
                    <a16:creationId xmlns:a16="http://schemas.microsoft.com/office/drawing/2014/main" id="{C1038E62-E296-42A0-9269-C1F55D145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320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8" name="Freeform 12569">
                <a:extLst>
                  <a:ext uri="{FF2B5EF4-FFF2-40B4-BE49-F238E27FC236}">
                    <a16:creationId xmlns:a16="http://schemas.microsoft.com/office/drawing/2014/main" id="{C8DAD4E1-23DF-4862-A2C6-B79598576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320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9" name="Freeform 12570">
                <a:extLst>
                  <a:ext uri="{FF2B5EF4-FFF2-40B4-BE49-F238E27FC236}">
                    <a16:creationId xmlns:a16="http://schemas.microsoft.com/office/drawing/2014/main" id="{7D4120E8-ED69-4352-BD55-34225C835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23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1 h 12"/>
                  <a:gd name="T16" fmla="*/ 11 w 12"/>
                  <a:gd name="T17" fmla="*/ 1 h 12"/>
                  <a:gd name="T18" fmla="*/ 11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0" name="Freeform 12571">
                <a:extLst>
                  <a:ext uri="{FF2B5EF4-FFF2-40B4-BE49-F238E27FC236}">
                    <a16:creationId xmlns:a16="http://schemas.microsoft.com/office/drawing/2014/main" id="{C03BF319-A5D3-40A2-8481-CF5AFED61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3240"/>
                <a:ext cx="8" cy="11"/>
              </a:xfrm>
              <a:custGeom>
                <a:avLst/>
                <a:gdLst>
                  <a:gd name="T0" fmla="*/ 5 w 8"/>
                  <a:gd name="T1" fmla="*/ 0 h 11"/>
                  <a:gd name="T2" fmla="*/ 5 w 8"/>
                  <a:gd name="T3" fmla="*/ 0 h 11"/>
                  <a:gd name="T4" fmla="*/ 6 w 8"/>
                  <a:gd name="T5" fmla="*/ 5 h 11"/>
                  <a:gd name="T6" fmla="*/ 6 w 8"/>
                  <a:gd name="T7" fmla="*/ 5 h 11"/>
                  <a:gd name="T8" fmla="*/ 5 w 8"/>
                  <a:gd name="T9" fmla="*/ 8 h 11"/>
                  <a:gd name="T10" fmla="*/ 2 w 8"/>
                  <a:gd name="T11" fmla="*/ 9 h 11"/>
                  <a:gd name="T12" fmla="*/ 2 w 8"/>
                  <a:gd name="T13" fmla="*/ 9 h 11"/>
                  <a:gd name="T14" fmla="*/ 0 w 8"/>
                  <a:gd name="T15" fmla="*/ 9 h 11"/>
                  <a:gd name="T16" fmla="*/ 0 w 8"/>
                  <a:gd name="T17" fmla="*/ 9 h 11"/>
                  <a:gd name="T18" fmla="*/ 3 w 8"/>
                  <a:gd name="T19" fmla="*/ 11 h 11"/>
                  <a:gd name="T20" fmla="*/ 3 w 8"/>
                  <a:gd name="T21" fmla="*/ 11 h 11"/>
                  <a:gd name="T22" fmla="*/ 6 w 8"/>
                  <a:gd name="T23" fmla="*/ 9 h 11"/>
                  <a:gd name="T24" fmla="*/ 8 w 8"/>
                  <a:gd name="T25" fmla="*/ 5 h 11"/>
                  <a:gd name="T26" fmla="*/ 8 w 8"/>
                  <a:gd name="T27" fmla="*/ 5 h 11"/>
                  <a:gd name="T28" fmla="*/ 6 w 8"/>
                  <a:gd name="T29" fmla="*/ 2 h 11"/>
                  <a:gd name="T30" fmla="*/ 5 w 8"/>
                  <a:gd name="T31" fmla="*/ 0 h 11"/>
                  <a:gd name="T32" fmla="*/ 5 w 8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1" name="Freeform 12572">
                <a:extLst>
                  <a:ext uri="{FF2B5EF4-FFF2-40B4-BE49-F238E27FC236}">
                    <a16:creationId xmlns:a16="http://schemas.microsoft.com/office/drawing/2014/main" id="{63349403-FB32-4489-B5A5-0E67FE448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23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2" name="Freeform 12573">
                <a:extLst>
                  <a:ext uri="{FF2B5EF4-FFF2-40B4-BE49-F238E27FC236}">
                    <a16:creationId xmlns:a16="http://schemas.microsoft.com/office/drawing/2014/main" id="{AF0B3AFA-FDC6-4264-8563-E5DDBE4FA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327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3" name="Freeform 12574">
                <a:extLst>
                  <a:ext uri="{FF2B5EF4-FFF2-40B4-BE49-F238E27FC236}">
                    <a16:creationId xmlns:a16="http://schemas.microsoft.com/office/drawing/2014/main" id="{506D29D1-D871-4242-B698-C88B5CDE5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327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4" name="Freeform 12575">
                <a:extLst>
                  <a:ext uri="{FF2B5EF4-FFF2-40B4-BE49-F238E27FC236}">
                    <a16:creationId xmlns:a16="http://schemas.microsoft.com/office/drawing/2014/main" id="{EBDEA945-6E5B-45B0-8AA4-D8BDFB7AF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327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5" name="Freeform 12576">
                <a:extLst>
                  <a:ext uri="{FF2B5EF4-FFF2-40B4-BE49-F238E27FC236}">
                    <a16:creationId xmlns:a16="http://schemas.microsoft.com/office/drawing/2014/main" id="{DC75FEF7-A0DE-4B7B-A0CB-D625D3BF5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32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6" name="Freeform 12577">
                <a:extLst>
                  <a:ext uri="{FF2B5EF4-FFF2-40B4-BE49-F238E27FC236}">
                    <a16:creationId xmlns:a16="http://schemas.microsoft.com/office/drawing/2014/main" id="{6A678123-479F-40AD-A1A4-E9F76B592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27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7" name="Freeform 12578">
                <a:extLst>
                  <a:ext uri="{FF2B5EF4-FFF2-40B4-BE49-F238E27FC236}">
                    <a16:creationId xmlns:a16="http://schemas.microsoft.com/office/drawing/2014/main" id="{D88EEDAE-0F00-4A57-9972-926508D21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327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8" name="Freeform 12579">
                <a:extLst>
                  <a:ext uri="{FF2B5EF4-FFF2-40B4-BE49-F238E27FC236}">
                    <a16:creationId xmlns:a16="http://schemas.microsoft.com/office/drawing/2014/main" id="{0B95B2EB-4E8B-4182-9772-964E7FE11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325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9" name="Freeform 12580">
                <a:extLst>
                  <a:ext uri="{FF2B5EF4-FFF2-40B4-BE49-F238E27FC236}">
                    <a16:creationId xmlns:a16="http://schemas.microsoft.com/office/drawing/2014/main" id="{B93B1F7F-C57B-4DAB-A0BB-919B4B3CB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325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7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0" name="Freeform 12581">
                <a:extLst>
                  <a:ext uri="{FF2B5EF4-FFF2-40B4-BE49-F238E27FC236}">
                    <a16:creationId xmlns:a16="http://schemas.microsoft.com/office/drawing/2014/main" id="{7E25F1AF-6099-4C2D-8624-D32937213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325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1" name="Freeform 12582">
                <a:extLst>
                  <a:ext uri="{FF2B5EF4-FFF2-40B4-BE49-F238E27FC236}">
                    <a16:creationId xmlns:a16="http://schemas.microsoft.com/office/drawing/2014/main" id="{334ACFAE-43BB-45DF-82C7-6729B7CCD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21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3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0 w 12"/>
                  <a:gd name="T17" fmla="*/ 3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2" name="Freeform 12583">
                <a:extLst>
                  <a:ext uri="{FF2B5EF4-FFF2-40B4-BE49-F238E27FC236}">
                    <a16:creationId xmlns:a16="http://schemas.microsoft.com/office/drawing/2014/main" id="{5DE3C7E8-A820-48C9-8568-B42CEDD0D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3219"/>
                <a:ext cx="7" cy="11"/>
              </a:xfrm>
              <a:custGeom>
                <a:avLst/>
                <a:gdLst>
                  <a:gd name="T0" fmla="*/ 4 w 7"/>
                  <a:gd name="T1" fmla="*/ 0 h 11"/>
                  <a:gd name="T2" fmla="*/ 4 w 7"/>
                  <a:gd name="T3" fmla="*/ 0 h 11"/>
                  <a:gd name="T4" fmla="*/ 6 w 7"/>
                  <a:gd name="T5" fmla="*/ 5 h 11"/>
                  <a:gd name="T6" fmla="*/ 6 w 7"/>
                  <a:gd name="T7" fmla="*/ 5 h 11"/>
                  <a:gd name="T8" fmla="*/ 4 w 7"/>
                  <a:gd name="T9" fmla="*/ 8 h 11"/>
                  <a:gd name="T10" fmla="*/ 1 w 7"/>
                  <a:gd name="T11" fmla="*/ 9 h 11"/>
                  <a:gd name="T12" fmla="*/ 1 w 7"/>
                  <a:gd name="T13" fmla="*/ 9 h 11"/>
                  <a:gd name="T14" fmla="*/ 0 w 7"/>
                  <a:gd name="T15" fmla="*/ 9 h 11"/>
                  <a:gd name="T16" fmla="*/ 0 w 7"/>
                  <a:gd name="T17" fmla="*/ 9 h 11"/>
                  <a:gd name="T18" fmla="*/ 3 w 7"/>
                  <a:gd name="T19" fmla="*/ 11 h 11"/>
                  <a:gd name="T20" fmla="*/ 3 w 7"/>
                  <a:gd name="T21" fmla="*/ 11 h 11"/>
                  <a:gd name="T22" fmla="*/ 6 w 7"/>
                  <a:gd name="T23" fmla="*/ 9 h 11"/>
                  <a:gd name="T24" fmla="*/ 7 w 7"/>
                  <a:gd name="T25" fmla="*/ 5 h 11"/>
                  <a:gd name="T26" fmla="*/ 7 w 7"/>
                  <a:gd name="T27" fmla="*/ 5 h 11"/>
                  <a:gd name="T28" fmla="*/ 7 w 7"/>
                  <a:gd name="T29" fmla="*/ 3 h 11"/>
                  <a:gd name="T30" fmla="*/ 4 w 7"/>
                  <a:gd name="T31" fmla="*/ 0 h 11"/>
                  <a:gd name="T32" fmla="*/ 4 w 7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3" name="Freeform 12584">
                <a:extLst>
                  <a:ext uri="{FF2B5EF4-FFF2-40B4-BE49-F238E27FC236}">
                    <a16:creationId xmlns:a16="http://schemas.microsoft.com/office/drawing/2014/main" id="{E400BF99-BF10-4119-AFEE-2ED1969EB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321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4" name="Freeform 12585">
                <a:extLst>
                  <a:ext uri="{FF2B5EF4-FFF2-40B4-BE49-F238E27FC236}">
                    <a16:creationId xmlns:a16="http://schemas.microsoft.com/office/drawing/2014/main" id="{403F2D39-38CA-4DC9-B403-AC4B1D639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324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5" name="Freeform 12586">
                <a:extLst>
                  <a:ext uri="{FF2B5EF4-FFF2-40B4-BE49-F238E27FC236}">
                    <a16:creationId xmlns:a16="http://schemas.microsoft.com/office/drawing/2014/main" id="{F5A2AF2C-463A-4F39-A035-D8A56A6EC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324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7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6" name="Freeform 12587">
                <a:extLst>
                  <a:ext uri="{FF2B5EF4-FFF2-40B4-BE49-F238E27FC236}">
                    <a16:creationId xmlns:a16="http://schemas.microsoft.com/office/drawing/2014/main" id="{CB927E9A-3FD6-4583-ADB6-C98228039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324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7" name="Freeform 12588">
                <a:extLst>
                  <a:ext uri="{FF2B5EF4-FFF2-40B4-BE49-F238E27FC236}">
                    <a16:creationId xmlns:a16="http://schemas.microsoft.com/office/drawing/2014/main" id="{416B90C9-B036-4E69-819E-5926D84C3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330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8" name="Freeform 12589">
                <a:extLst>
                  <a:ext uri="{FF2B5EF4-FFF2-40B4-BE49-F238E27FC236}">
                    <a16:creationId xmlns:a16="http://schemas.microsoft.com/office/drawing/2014/main" id="{D9237D88-62B8-42E2-801E-7A09DC369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309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9" name="Freeform 12590">
                <a:extLst>
                  <a:ext uri="{FF2B5EF4-FFF2-40B4-BE49-F238E27FC236}">
                    <a16:creationId xmlns:a16="http://schemas.microsoft.com/office/drawing/2014/main" id="{726A8907-839D-478F-98A9-29AFA8CAB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330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0" name="Freeform 12591">
                <a:extLst>
                  <a:ext uri="{FF2B5EF4-FFF2-40B4-BE49-F238E27FC236}">
                    <a16:creationId xmlns:a16="http://schemas.microsoft.com/office/drawing/2014/main" id="{4B616356-F925-4CF1-BDAD-DCB17A67C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31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1" name="Freeform 12592">
                <a:extLst>
                  <a:ext uri="{FF2B5EF4-FFF2-40B4-BE49-F238E27FC236}">
                    <a16:creationId xmlns:a16="http://schemas.microsoft.com/office/drawing/2014/main" id="{B51CBFA6-C3A8-452F-B04D-9071D06D1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3312"/>
                <a:ext cx="7" cy="11"/>
              </a:xfrm>
              <a:custGeom>
                <a:avLst/>
                <a:gdLst>
                  <a:gd name="T0" fmla="*/ 4 w 7"/>
                  <a:gd name="T1" fmla="*/ 0 h 11"/>
                  <a:gd name="T2" fmla="*/ 4 w 7"/>
                  <a:gd name="T3" fmla="*/ 0 h 11"/>
                  <a:gd name="T4" fmla="*/ 6 w 7"/>
                  <a:gd name="T5" fmla="*/ 5 h 11"/>
                  <a:gd name="T6" fmla="*/ 6 w 7"/>
                  <a:gd name="T7" fmla="*/ 5 h 11"/>
                  <a:gd name="T8" fmla="*/ 4 w 7"/>
                  <a:gd name="T9" fmla="*/ 8 h 11"/>
                  <a:gd name="T10" fmla="*/ 1 w 7"/>
                  <a:gd name="T11" fmla="*/ 9 h 11"/>
                  <a:gd name="T12" fmla="*/ 1 w 7"/>
                  <a:gd name="T13" fmla="*/ 9 h 11"/>
                  <a:gd name="T14" fmla="*/ 0 w 7"/>
                  <a:gd name="T15" fmla="*/ 9 h 11"/>
                  <a:gd name="T16" fmla="*/ 0 w 7"/>
                  <a:gd name="T17" fmla="*/ 9 h 11"/>
                  <a:gd name="T18" fmla="*/ 3 w 7"/>
                  <a:gd name="T19" fmla="*/ 11 h 11"/>
                  <a:gd name="T20" fmla="*/ 3 w 7"/>
                  <a:gd name="T21" fmla="*/ 11 h 11"/>
                  <a:gd name="T22" fmla="*/ 6 w 7"/>
                  <a:gd name="T23" fmla="*/ 9 h 11"/>
                  <a:gd name="T24" fmla="*/ 7 w 7"/>
                  <a:gd name="T25" fmla="*/ 5 h 11"/>
                  <a:gd name="T26" fmla="*/ 7 w 7"/>
                  <a:gd name="T27" fmla="*/ 5 h 11"/>
                  <a:gd name="T28" fmla="*/ 7 w 7"/>
                  <a:gd name="T29" fmla="*/ 2 h 11"/>
                  <a:gd name="T30" fmla="*/ 4 w 7"/>
                  <a:gd name="T31" fmla="*/ 0 h 11"/>
                  <a:gd name="T32" fmla="*/ 4 w 7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2" name="Freeform 12593">
                <a:extLst>
                  <a:ext uri="{FF2B5EF4-FFF2-40B4-BE49-F238E27FC236}">
                    <a16:creationId xmlns:a16="http://schemas.microsoft.com/office/drawing/2014/main" id="{D8813E04-C018-407F-A3E0-12D6E08CB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331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3" name="Freeform 12594">
                <a:extLst>
                  <a:ext uri="{FF2B5EF4-FFF2-40B4-BE49-F238E27FC236}">
                    <a16:creationId xmlns:a16="http://schemas.microsoft.com/office/drawing/2014/main" id="{B77CC58B-E392-4CBB-9B18-2DCE1316D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333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1 h 12"/>
                  <a:gd name="T16" fmla="*/ 11 w 12"/>
                  <a:gd name="T17" fmla="*/ 1 h 12"/>
                  <a:gd name="T18" fmla="*/ 11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4" name="Freeform 12595">
                <a:extLst>
                  <a:ext uri="{FF2B5EF4-FFF2-40B4-BE49-F238E27FC236}">
                    <a16:creationId xmlns:a16="http://schemas.microsoft.com/office/drawing/2014/main" id="{280FD1C0-1BCF-405F-9DF9-7B27B2D7F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3339"/>
                <a:ext cx="8" cy="11"/>
              </a:xfrm>
              <a:custGeom>
                <a:avLst/>
                <a:gdLst>
                  <a:gd name="T0" fmla="*/ 5 w 8"/>
                  <a:gd name="T1" fmla="*/ 0 h 11"/>
                  <a:gd name="T2" fmla="*/ 5 w 8"/>
                  <a:gd name="T3" fmla="*/ 0 h 11"/>
                  <a:gd name="T4" fmla="*/ 6 w 8"/>
                  <a:gd name="T5" fmla="*/ 5 h 11"/>
                  <a:gd name="T6" fmla="*/ 6 w 8"/>
                  <a:gd name="T7" fmla="*/ 5 h 11"/>
                  <a:gd name="T8" fmla="*/ 5 w 8"/>
                  <a:gd name="T9" fmla="*/ 8 h 11"/>
                  <a:gd name="T10" fmla="*/ 2 w 8"/>
                  <a:gd name="T11" fmla="*/ 9 h 11"/>
                  <a:gd name="T12" fmla="*/ 2 w 8"/>
                  <a:gd name="T13" fmla="*/ 9 h 11"/>
                  <a:gd name="T14" fmla="*/ 0 w 8"/>
                  <a:gd name="T15" fmla="*/ 9 h 11"/>
                  <a:gd name="T16" fmla="*/ 0 w 8"/>
                  <a:gd name="T17" fmla="*/ 9 h 11"/>
                  <a:gd name="T18" fmla="*/ 3 w 8"/>
                  <a:gd name="T19" fmla="*/ 11 h 11"/>
                  <a:gd name="T20" fmla="*/ 3 w 8"/>
                  <a:gd name="T21" fmla="*/ 11 h 11"/>
                  <a:gd name="T22" fmla="*/ 6 w 8"/>
                  <a:gd name="T23" fmla="*/ 9 h 11"/>
                  <a:gd name="T24" fmla="*/ 8 w 8"/>
                  <a:gd name="T25" fmla="*/ 5 h 11"/>
                  <a:gd name="T26" fmla="*/ 8 w 8"/>
                  <a:gd name="T27" fmla="*/ 5 h 11"/>
                  <a:gd name="T28" fmla="*/ 6 w 8"/>
                  <a:gd name="T29" fmla="*/ 2 h 11"/>
                  <a:gd name="T30" fmla="*/ 5 w 8"/>
                  <a:gd name="T31" fmla="*/ 0 h 11"/>
                  <a:gd name="T32" fmla="*/ 5 w 8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5" name="Freeform 12596">
                <a:extLst>
                  <a:ext uri="{FF2B5EF4-FFF2-40B4-BE49-F238E27FC236}">
                    <a16:creationId xmlns:a16="http://schemas.microsoft.com/office/drawing/2014/main" id="{8B016D62-DB14-43B3-91BE-5B4D23943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333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6" name="Freeform 12597">
                <a:extLst>
                  <a:ext uri="{FF2B5EF4-FFF2-40B4-BE49-F238E27FC236}">
                    <a16:creationId xmlns:a16="http://schemas.microsoft.com/office/drawing/2014/main" id="{B169D565-EA3A-4039-9B2C-47DC018EE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3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7" name="Freeform 12598">
                <a:extLst>
                  <a:ext uri="{FF2B5EF4-FFF2-40B4-BE49-F238E27FC236}">
                    <a16:creationId xmlns:a16="http://schemas.microsoft.com/office/drawing/2014/main" id="{5388CD52-200B-4548-8419-F07669F9E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3308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8" name="Freeform 12599">
                <a:extLst>
                  <a:ext uri="{FF2B5EF4-FFF2-40B4-BE49-F238E27FC236}">
                    <a16:creationId xmlns:a16="http://schemas.microsoft.com/office/drawing/2014/main" id="{86DC5C0F-EA78-4EAB-AF7D-1551DEA30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30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9" name="Freeform 12600">
                <a:extLst>
                  <a:ext uri="{FF2B5EF4-FFF2-40B4-BE49-F238E27FC236}">
                    <a16:creationId xmlns:a16="http://schemas.microsoft.com/office/drawing/2014/main" id="{822CDE16-85E0-439F-B193-06ECCA25F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25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0" name="Freeform 12601">
                <a:extLst>
                  <a:ext uri="{FF2B5EF4-FFF2-40B4-BE49-F238E27FC236}">
                    <a16:creationId xmlns:a16="http://schemas.microsoft.com/office/drawing/2014/main" id="{215D469E-3A55-4E6E-9567-9B2B49B23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325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1" name="Freeform 12602">
                <a:extLst>
                  <a:ext uri="{FF2B5EF4-FFF2-40B4-BE49-F238E27FC236}">
                    <a16:creationId xmlns:a16="http://schemas.microsoft.com/office/drawing/2014/main" id="{CB6320C3-9A4A-4B80-B411-CBF9AF85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25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2" name="Freeform 12603">
                <a:extLst>
                  <a:ext uri="{FF2B5EF4-FFF2-40B4-BE49-F238E27FC236}">
                    <a16:creationId xmlns:a16="http://schemas.microsoft.com/office/drawing/2014/main" id="{4A622ACF-7892-42BF-A79F-5BC9C7063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317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3" name="Freeform 12604">
                <a:extLst>
                  <a:ext uri="{FF2B5EF4-FFF2-40B4-BE49-F238E27FC236}">
                    <a16:creationId xmlns:a16="http://schemas.microsoft.com/office/drawing/2014/main" id="{CD1BD184-58F8-4487-BD24-C4CC92A41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317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4" name="Freeform 12605">
                <a:extLst>
                  <a:ext uri="{FF2B5EF4-FFF2-40B4-BE49-F238E27FC236}">
                    <a16:creationId xmlns:a16="http://schemas.microsoft.com/office/drawing/2014/main" id="{AE6E8E4A-4B35-43B8-B940-3546804F5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317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5" name="Freeform 12606">
                <a:extLst>
                  <a:ext uri="{FF2B5EF4-FFF2-40B4-BE49-F238E27FC236}">
                    <a16:creationId xmlns:a16="http://schemas.microsoft.com/office/drawing/2014/main" id="{CDD8E7B6-C7DA-4FBA-BE9E-E5B75FCB7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314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1 h 12"/>
                  <a:gd name="T36" fmla="*/ 2 w 12"/>
                  <a:gd name="T37" fmla="*/ 11 h 12"/>
                  <a:gd name="T38" fmla="*/ 2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6" name="Freeform 12607">
                <a:extLst>
                  <a:ext uri="{FF2B5EF4-FFF2-40B4-BE49-F238E27FC236}">
                    <a16:creationId xmlns:a16="http://schemas.microsoft.com/office/drawing/2014/main" id="{3693F60E-63C6-443B-9346-2E88EEE5A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314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7" name="Freeform 12608">
                <a:extLst>
                  <a:ext uri="{FF2B5EF4-FFF2-40B4-BE49-F238E27FC236}">
                    <a16:creationId xmlns:a16="http://schemas.microsoft.com/office/drawing/2014/main" id="{59D4EBE4-A9F0-44A6-9D52-08EF59CC4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14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8" name="Freeform 12609">
                <a:extLst>
                  <a:ext uri="{FF2B5EF4-FFF2-40B4-BE49-F238E27FC236}">
                    <a16:creationId xmlns:a16="http://schemas.microsoft.com/office/drawing/2014/main" id="{3ACA7E6B-727D-4746-A8B5-7D29F24AD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306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9" name="Freeform 12610">
                <a:extLst>
                  <a:ext uri="{FF2B5EF4-FFF2-40B4-BE49-F238E27FC236}">
                    <a16:creationId xmlns:a16="http://schemas.microsoft.com/office/drawing/2014/main" id="{53F141C2-1302-453F-BC8E-B80712CE2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306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0" name="Freeform 12611">
                <a:extLst>
                  <a:ext uri="{FF2B5EF4-FFF2-40B4-BE49-F238E27FC236}">
                    <a16:creationId xmlns:a16="http://schemas.microsoft.com/office/drawing/2014/main" id="{5A885962-6DDB-4B37-B90D-CABD04685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306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1" name="Freeform 12612">
                <a:extLst>
                  <a:ext uri="{FF2B5EF4-FFF2-40B4-BE49-F238E27FC236}">
                    <a16:creationId xmlns:a16="http://schemas.microsoft.com/office/drawing/2014/main" id="{49CAB6B5-6EA5-4580-AF6C-7F015183D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300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2" name="Freeform 12613">
                <a:extLst>
                  <a:ext uri="{FF2B5EF4-FFF2-40B4-BE49-F238E27FC236}">
                    <a16:creationId xmlns:a16="http://schemas.microsoft.com/office/drawing/2014/main" id="{D8FE825C-861A-4519-B4CF-6BAD09288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002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3" name="Freeform 12614">
                <a:extLst>
                  <a:ext uri="{FF2B5EF4-FFF2-40B4-BE49-F238E27FC236}">
                    <a16:creationId xmlns:a16="http://schemas.microsoft.com/office/drawing/2014/main" id="{D7FFD30F-D777-42FC-98D4-07AE870E1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300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4" name="Freeform 12615">
                <a:extLst>
                  <a:ext uri="{FF2B5EF4-FFF2-40B4-BE49-F238E27FC236}">
                    <a16:creationId xmlns:a16="http://schemas.microsoft.com/office/drawing/2014/main" id="{96E5BF4F-541A-4391-86E2-4D865784D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303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5" name="Freeform 12616">
                <a:extLst>
                  <a:ext uri="{FF2B5EF4-FFF2-40B4-BE49-F238E27FC236}">
                    <a16:creationId xmlns:a16="http://schemas.microsoft.com/office/drawing/2014/main" id="{A24676AE-7375-4C35-8A82-7C7CC5C86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3041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6" name="Freeform 12617">
                <a:extLst>
                  <a:ext uri="{FF2B5EF4-FFF2-40B4-BE49-F238E27FC236}">
                    <a16:creationId xmlns:a16="http://schemas.microsoft.com/office/drawing/2014/main" id="{1294B2AD-5185-4048-83C5-448F33162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303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7" name="Freeform 12618">
                <a:extLst>
                  <a:ext uri="{FF2B5EF4-FFF2-40B4-BE49-F238E27FC236}">
                    <a16:creationId xmlns:a16="http://schemas.microsoft.com/office/drawing/2014/main" id="{FC3C2CEE-6E73-49CB-93F2-167570BC2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305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8" name="Freeform 12619">
                <a:extLst>
                  <a:ext uri="{FF2B5EF4-FFF2-40B4-BE49-F238E27FC236}">
                    <a16:creationId xmlns:a16="http://schemas.microsoft.com/office/drawing/2014/main" id="{74AF84EB-9FFF-4888-8FC1-FAEE83EE0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06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9" name="Freeform 12620">
                <a:extLst>
                  <a:ext uri="{FF2B5EF4-FFF2-40B4-BE49-F238E27FC236}">
                    <a16:creationId xmlns:a16="http://schemas.microsoft.com/office/drawing/2014/main" id="{341AE95E-408C-4C2B-902D-413FA537E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05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0" name="Freeform 12621">
                <a:extLst>
                  <a:ext uri="{FF2B5EF4-FFF2-40B4-BE49-F238E27FC236}">
                    <a16:creationId xmlns:a16="http://schemas.microsoft.com/office/drawing/2014/main" id="{5680E9CF-D1B2-4DF6-AC16-5F8C057CF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93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1" name="Freeform 12622">
                <a:extLst>
                  <a:ext uri="{FF2B5EF4-FFF2-40B4-BE49-F238E27FC236}">
                    <a16:creationId xmlns:a16="http://schemas.microsoft.com/office/drawing/2014/main" id="{4570A504-B74C-4B84-AFD8-721E05048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936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2" name="Freeform 12623">
                <a:extLst>
                  <a:ext uri="{FF2B5EF4-FFF2-40B4-BE49-F238E27FC236}">
                    <a16:creationId xmlns:a16="http://schemas.microsoft.com/office/drawing/2014/main" id="{DA648FBE-D7EF-4FD2-B4D5-51695A9BB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93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3" name="Freeform 12624">
                <a:extLst>
                  <a:ext uri="{FF2B5EF4-FFF2-40B4-BE49-F238E27FC236}">
                    <a16:creationId xmlns:a16="http://schemas.microsoft.com/office/drawing/2014/main" id="{C907B9A3-56E7-4CD7-8331-A24175EBF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91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4 h 12"/>
                  <a:gd name="T6" fmla="*/ 2 w 12"/>
                  <a:gd name="T7" fmla="*/ 1 h 12"/>
                  <a:gd name="T8" fmla="*/ 5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4" name="Freeform 12625">
                <a:extLst>
                  <a:ext uri="{FF2B5EF4-FFF2-40B4-BE49-F238E27FC236}">
                    <a16:creationId xmlns:a16="http://schemas.microsoft.com/office/drawing/2014/main" id="{B4689F8E-6351-44B0-BA49-8BE8C32BB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291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5" name="Freeform 12626">
                <a:extLst>
                  <a:ext uri="{FF2B5EF4-FFF2-40B4-BE49-F238E27FC236}">
                    <a16:creationId xmlns:a16="http://schemas.microsoft.com/office/drawing/2014/main" id="{4F5C6DA2-F41B-42F6-A6A7-6B174F5E8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91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6" name="Freeform 12627">
                <a:extLst>
                  <a:ext uri="{FF2B5EF4-FFF2-40B4-BE49-F238E27FC236}">
                    <a16:creationId xmlns:a16="http://schemas.microsoft.com/office/drawing/2014/main" id="{9296F943-9528-439F-AF6D-C1DD9F925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87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7" name="Freeform 12628">
                <a:extLst>
                  <a:ext uri="{FF2B5EF4-FFF2-40B4-BE49-F238E27FC236}">
                    <a16:creationId xmlns:a16="http://schemas.microsoft.com/office/drawing/2014/main" id="{938222BA-F911-4A41-9FCF-F9FF83771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879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8" name="Freeform 12629">
                <a:extLst>
                  <a:ext uri="{FF2B5EF4-FFF2-40B4-BE49-F238E27FC236}">
                    <a16:creationId xmlns:a16="http://schemas.microsoft.com/office/drawing/2014/main" id="{0FA8B8B4-126A-43B2-8AAE-96995BEEC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87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9" name="Freeform 12630">
                <a:extLst>
                  <a:ext uri="{FF2B5EF4-FFF2-40B4-BE49-F238E27FC236}">
                    <a16:creationId xmlns:a16="http://schemas.microsoft.com/office/drawing/2014/main" id="{06144ADF-86C2-4691-8754-64FE30A5E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98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0" name="Freeform 12631">
                <a:extLst>
                  <a:ext uri="{FF2B5EF4-FFF2-40B4-BE49-F238E27FC236}">
                    <a16:creationId xmlns:a16="http://schemas.microsoft.com/office/drawing/2014/main" id="{C3943FF9-6EDD-4125-9DC0-A489B01C8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990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1" name="Freeform 12632">
                <a:extLst>
                  <a:ext uri="{FF2B5EF4-FFF2-40B4-BE49-F238E27FC236}">
                    <a16:creationId xmlns:a16="http://schemas.microsoft.com/office/drawing/2014/main" id="{19D7F61F-B6D8-4052-ACA4-78F36B27D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98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2" name="Freeform 12633">
                <a:extLst>
                  <a:ext uri="{FF2B5EF4-FFF2-40B4-BE49-F238E27FC236}">
                    <a16:creationId xmlns:a16="http://schemas.microsoft.com/office/drawing/2014/main" id="{266309D5-85E7-42ED-8BAD-45DC1E478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08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3" name="Freeform 12634">
                <a:extLst>
                  <a:ext uri="{FF2B5EF4-FFF2-40B4-BE49-F238E27FC236}">
                    <a16:creationId xmlns:a16="http://schemas.microsoft.com/office/drawing/2014/main" id="{A2D1407A-3910-4785-8CAC-7722024FD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309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4" name="Freeform 12635">
                <a:extLst>
                  <a:ext uri="{FF2B5EF4-FFF2-40B4-BE49-F238E27FC236}">
                    <a16:creationId xmlns:a16="http://schemas.microsoft.com/office/drawing/2014/main" id="{3F8AEAA3-E37E-46A2-919C-419600F51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308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5" name="Freeform 12636">
                <a:extLst>
                  <a:ext uri="{FF2B5EF4-FFF2-40B4-BE49-F238E27FC236}">
                    <a16:creationId xmlns:a16="http://schemas.microsoft.com/office/drawing/2014/main" id="{D841BC7C-A1F8-4658-A688-171FEB181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99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6" name="Freeform 12637">
                <a:extLst>
                  <a:ext uri="{FF2B5EF4-FFF2-40B4-BE49-F238E27FC236}">
                    <a16:creationId xmlns:a16="http://schemas.microsoft.com/office/drawing/2014/main" id="{55A7631B-DDB1-47C2-897E-2313AACAE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299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7" name="Freeform 12638">
                <a:extLst>
                  <a:ext uri="{FF2B5EF4-FFF2-40B4-BE49-F238E27FC236}">
                    <a16:creationId xmlns:a16="http://schemas.microsoft.com/office/drawing/2014/main" id="{31A2F76F-87A2-41D3-BFC3-41B099F4C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99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8" name="Freeform 12639">
                <a:extLst>
                  <a:ext uri="{FF2B5EF4-FFF2-40B4-BE49-F238E27FC236}">
                    <a16:creationId xmlns:a16="http://schemas.microsoft.com/office/drawing/2014/main" id="{568BB925-52A9-467D-97A4-2D5BF1259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303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9" name="Freeform 12640">
                <a:extLst>
                  <a:ext uri="{FF2B5EF4-FFF2-40B4-BE49-F238E27FC236}">
                    <a16:creationId xmlns:a16="http://schemas.microsoft.com/office/drawing/2014/main" id="{78D99903-13C1-460C-8D80-176AFF1E4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303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0" name="Freeform 12641">
                <a:extLst>
                  <a:ext uri="{FF2B5EF4-FFF2-40B4-BE49-F238E27FC236}">
                    <a16:creationId xmlns:a16="http://schemas.microsoft.com/office/drawing/2014/main" id="{D16B82CB-81BA-4B45-891A-889FBE0BB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03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1" name="Freeform 12642">
                <a:extLst>
                  <a:ext uri="{FF2B5EF4-FFF2-40B4-BE49-F238E27FC236}">
                    <a16:creationId xmlns:a16="http://schemas.microsoft.com/office/drawing/2014/main" id="{874BD695-BCDA-48ED-95FC-2045ADB8D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30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2" name="Freeform 12643">
                <a:extLst>
                  <a:ext uri="{FF2B5EF4-FFF2-40B4-BE49-F238E27FC236}">
                    <a16:creationId xmlns:a16="http://schemas.microsoft.com/office/drawing/2014/main" id="{DEF89E26-51F9-46C8-9637-CBDC629BE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07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3" name="Freeform 12644">
                <a:extLst>
                  <a:ext uri="{FF2B5EF4-FFF2-40B4-BE49-F238E27FC236}">
                    <a16:creationId xmlns:a16="http://schemas.microsoft.com/office/drawing/2014/main" id="{622EF18E-D605-4C5B-8E14-82E5579E2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307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4" name="Freeform 12645">
                <a:extLst>
                  <a:ext uri="{FF2B5EF4-FFF2-40B4-BE49-F238E27FC236}">
                    <a16:creationId xmlns:a16="http://schemas.microsoft.com/office/drawing/2014/main" id="{C86241DD-3056-469A-8757-0E198507A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309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1 h 12"/>
                  <a:gd name="T36" fmla="*/ 2 w 12"/>
                  <a:gd name="T37" fmla="*/ 11 h 12"/>
                  <a:gd name="T38" fmla="*/ 2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5" name="Freeform 12646">
                <a:extLst>
                  <a:ext uri="{FF2B5EF4-FFF2-40B4-BE49-F238E27FC236}">
                    <a16:creationId xmlns:a16="http://schemas.microsoft.com/office/drawing/2014/main" id="{6BB99453-04D9-4D62-8BF0-0B8F46941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309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6" name="Freeform 12647">
                <a:extLst>
                  <a:ext uri="{FF2B5EF4-FFF2-40B4-BE49-F238E27FC236}">
                    <a16:creationId xmlns:a16="http://schemas.microsoft.com/office/drawing/2014/main" id="{00292C45-AEC0-4BA8-82E3-185B3881C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309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7" name="Freeform 12648">
                <a:extLst>
                  <a:ext uri="{FF2B5EF4-FFF2-40B4-BE49-F238E27FC236}">
                    <a16:creationId xmlns:a16="http://schemas.microsoft.com/office/drawing/2014/main" id="{F10BD9C3-D234-4244-956D-C40FEFBA5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19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11 w 12"/>
                  <a:gd name="T17" fmla="*/ 2 h 12"/>
                  <a:gd name="T18" fmla="*/ 11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8" name="Freeform 12649">
                <a:extLst>
                  <a:ext uri="{FF2B5EF4-FFF2-40B4-BE49-F238E27FC236}">
                    <a16:creationId xmlns:a16="http://schemas.microsoft.com/office/drawing/2014/main" id="{9037A9C9-E476-4A32-A40B-AAEE0E82B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3194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6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9" name="Freeform 12650">
                <a:extLst>
                  <a:ext uri="{FF2B5EF4-FFF2-40B4-BE49-F238E27FC236}">
                    <a16:creationId xmlns:a16="http://schemas.microsoft.com/office/drawing/2014/main" id="{D91044D3-7447-47FB-90A2-7A261BED0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19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0" name="Freeform 12651">
                <a:extLst>
                  <a:ext uri="{FF2B5EF4-FFF2-40B4-BE49-F238E27FC236}">
                    <a16:creationId xmlns:a16="http://schemas.microsoft.com/office/drawing/2014/main" id="{67D9D756-9C24-4378-9C6D-0F9E4EE59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321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9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1 h 12"/>
                  <a:gd name="T36" fmla="*/ 1 w 12"/>
                  <a:gd name="T37" fmla="*/ 9 h 12"/>
                  <a:gd name="T38" fmla="*/ 1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1" name="Freeform 12652">
                <a:extLst>
                  <a:ext uri="{FF2B5EF4-FFF2-40B4-BE49-F238E27FC236}">
                    <a16:creationId xmlns:a16="http://schemas.microsoft.com/office/drawing/2014/main" id="{2B6351F5-3E75-44FD-AAD7-A044B116E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322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2" name="Freeform 12653">
                <a:extLst>
                  <a:ext uri="{FF2B5EF4-FFF2-40B4-BE49-F238E27FC236}">
                    <a16:creationId xmlns:a16="http://schemas.microsoft.com/office/drawing/2014/main" id="{20DBB1A9-EC43-449A-A29B-0E00BF50D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3219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3" name="Freeform 12654">
                <a:extLst>
                  <a:ext uri="{FF2B5EF4-FFF2-40B4-BE49-F238E27FC236}">
                    <a16:creationId xmlns:a16="http://schemas.microsoft.com/office/drawing/2014/main" id="{67B6F04F-2155-40B5-A201-8B8E7762B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329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4" name="Freeform 12655">
                <a:extLst>
                  <a:ext uri="{FF2B5EF4-FFF2-40B4-BE49-F238E27FC236}">
                    <a16:creationId xmlns:a16="http://schemas.microsoft.com/office/drawing/2014/main" id="{54F534BA-9B1D-4F4B-A356-8EB7D0426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3296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8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5" name="Freeform 12656">
                <a:extLst>
                  <a:ext uri="{FF2B5EF4-FFF2-40B4-BE49-F238E27FC236}">
                    <a16:creationId xmlns:a16="http://schemas.microsoft.com/office/drawing/2014/main" id="{BB10D886-EF35-4178-9855-272783A99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32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6" name="Freeform 12657">
                <a:extLst>
                  <a:ext uri="{FF2B5EF4-FFF2-40B4-BE49-F238E27FC236}">
                    <a16:creationId xmlns:a16="http://schemas.microsoft.com/office/drawing/2014/main" id="{AE451DA0-7B1C-44D6-9B52-51AAA17E7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327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7" name="Freeform 12658">
                <a:extLst>
                  <a:ext uri="{FF2B5EF4-FFF2-40B4-BE49-F238E27FC236}">
                    <a16:creationId xmlns:a16="http://schemas.microsoft.com/office/drawing/2014/main" id="{4CAB860D-DABD-48C1-91CC-29789E426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327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40" name="Group 12860">
              <a:extLst>
                <a:ext uri="{FF2B5EF4-FFF2-40B4-BE49-F238E27FC236}">
                  <a16:creationId xmlns:a16="http://schemas.microsoft.com/office/drawing/2014/main" id="{60382C08-60C9-4316-8339-40A7146D77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8" y="2886"/>
              <a:ext cx="868" cy="474"/>
              <a:chOff x="848" y="2886"/>
              <a:chExt cx="868" cy="474"/>
            </a:xfrm>
          </p:grpSpPr>
          <p:sp>
            <p:nvSpPr>
              <p:cNvPr id="55678" name="Freeform 12660">
                <a:extLst>
                  <a:ext uri="{FF2B5EF4-FFF2-40B4-BE49-F238E27FC236}">
                    <a16:creationId xmlns:a16="http://schemas.microsoft.com/office/drawing/2014/main" id="{A504ED32-FB09-40D3-AA9A-838C90F5A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327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9" name="Freeform 12661">
                <a:extLst>
                  <a:ext uri="{FF2B5EF4-FFF2-40B4-BE49-F238E27FC236}">
                    <a16:creationId xmlns:a16="http://schemas.microsoft.com/office/drawing/2014/main" id="{597DD72F-5D60-46FD-9C97-575609158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33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0" name="Freeform 12662">
                <a:extLst>
                  <a:ext uri="{FF2B5EF4-FFF2-40B4-BE49-F238E27FC236}">
                    <a16:creationId xmlns:a16="http://schemas.microsoft.com/office/drawing/2014/main" id="{F5854CB4-16D8-4BB8-91FF-70D671FCC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3308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1" name="Freeform 12663">
                <a:extLst>
                  <a:ext uri="{FF2B5EF4-FFF2-40B4-BE49-F238E27FC236}">
                    <a16:creationId xmlns:a16="http://schemas.microsoft.com/office/drawing/2014/main" id="{307A8778-8291-488F-809A-F21C02835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330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2" name="Freeform 12664">
                <a:extLst>
                  <a:ext uri="{FF2B5EF4-FFF2-40B4-BE49-F238E27FC236}">
                    <a16:creationId xmlns:a16="http://schemas.microsoft.com/office/drawing/2014/main" id="{5F60EFF9-D32E-454C-8B8C-C1D5DB9F1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333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3" name="Freeform 12665">
                <a:extLst>
                  <a:ext uri="{FF2B5EF4-FFF2-40B4-BE49-F238E27FC236}">
                    <a16:creationId xmlns:a16="http://schemas.microsoft.com/office/drawing/2014/main" id="{91D50A28-7004-4660-8008-08859E3E7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333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4" name="Freeform 12666">
                <a:extLst>
                  <a:ext uri="{FF2B5EF4-FFF2-40B4-BE49-F238E27FC236}">
                    <a16:creationId xmlns:a16="http://schemas.microsoft.com/office/drawing/2014/main" id="{E068E00F-587D-4A48-87D1-28D616BF0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333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5" name="Freeform 12667">
                <a:extLst>
                  <a:ext uri="{FF2B5EF4-FFF2-40B4-BE49-F238E27FC236}">
                    <a16:creationId xmlns:a16="http://schemas.microsoft.com/office/drawing/2014/main" id="{17A26B83-DBF6-460E-8D34-723776367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333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11 w 12"/>
                  <a:gd name="T17" fmla="*/ 2 h 12"/>
                  <a:gd name="T18" fmla="*/ 11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6" name="Freeform 12668">
                <a:extLst>
                  <a:ext uri="{FF2B5EF4-FFF2-40B4-BE49-F238E27FC236}">
                    <a16:creationId xmlns:a16="http://schemas.microsoft.com/office/drawing/2014/main" id="{3834E7FB-B374-4DE6-8A15-DF220E8E8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3341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6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7" name="Freeform 12669">
                <a:extLst>
                  <a:ext uri="{FF2B5EF4-FFF2-40B4-BE49-F238E27FC236}">
                    <a16:creationId xmlns:a16="http://schemas.microsoft.com/office/drawing/2014/main" id="{FCCD6558-18C6-4EE6-A22A-F01488327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333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8" name="Freeform 12670">
                <a:extLst>
                  <a:ext uri="{FF2B5EF4-FFF2-40B4-BE49-F238E27FC236}">
                    <a16:creationId xmlns:a16="http://schemas.microsoft.com/office/drawing/2014/main" id="{F942E2D3-2D2E-482F-983B-8E2F0EFC3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331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9" name="Freeform 12671">
                <a:extLst>
                  <a:ext uri="{FF2B5EF4-FFF2-40B4-BE49-F238E27FC236}">
                    <a16:creationId xmlns:a16="http://schemas.microsoft.com/office/drawing/2014/main" id="{69B68006-12EA-42B1-89D6-0D8C18983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3314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0" name="Freeform 12672">
                <a:extLst>
                  <a:ext uri="{FF2B5EF4-FFF2-40B4-BE49-F238E27FC236}">
                    <a16:creationId xmlns:a16="http://schemas.microsoft.com/office/drawing/2014/main" id="{3E9BA948-E819-46FC-A82E-0092CDDBE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331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1" name="Freeform 12673">
                <a:extLst>
                  <a:ext uri="{FF2B5EF4-FFF2-40B4-BE49-F238E27FC236}">
                    <a16:creationId xmlns:a16="http://schemas.microsoft.com/office/drawing/2014/main" id="{928FEDD5-ECAC-4F13-BF1C-4C4E7240C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324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2" name="Freeform 12674">
                <a:extLst>
                  <a:ext uri="{FF2B5EF4-FFF2-40B4-BE49-F238E27FC236}">
                    <a16:creationId xmlns:a16="http://schemas.microsoft.com/office/drawing/2014/main" id="{C97BCAFD-F03D-4F49-AE9A-CF42997D3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324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3" name="Freeform 12675">
                <a:extLst>
                  <a:ext uri="{FF2B5EF4-FFF2-40B4-BE49-F238E27FC236}">
                    <a16:creationId xmlns:a16="http://schemas.microsoft.com/office/drawing/2014/main" id="{69B391F5-94C6-4B00-9613-9A98904AB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324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4" name="Freeform 12676">
                <a:extLst>
                  <a:ext uri="{FF2B5EF4-FFF2-40B4-BE49-F238E27FC236}">
                    <a16:creationId xmlns:a16="http://schemas.microsoft.com/office/drawing/2014/main" id="{10B11D04-C12B-42E2-85E1-CC0C6E607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314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9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1 h 12"/>
                  <a:gd name="T36" fmla="*/ 1 w 12"/>
                  <a:gd name="T37" fmla="*/ 9 h 12"/>
                  <a:gd name="T38" fmla="*/ 1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5" name="Freeform 12677">
                <a:extLst>
                  <a:ext uri="{FF2B5EF4-FFF2-40B4-BE49-F238E27FC236}">
                    <a16:creationId xmlns:a16="http://schemas.microsoft.com/office/drawing/2014/main" id="{4A183E8F-740C-4160-A852-038BC7A67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314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6" name="Freeform 12678">
                <a:extLst>
                  <a:ext uri="{FF2B5EF4-FFF2-40B4-BE49-F238E27FC236}">
                    <a16:creationId xmlns:a16="http://schemas.microsoft.com/office/drawing/2014/main" id="{F409E1AC-48F0-4F8D-B2BC-2B0845492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3144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7" name="Freeform 12679">
                <a:extLst>
                  <a:ext uri="{FF2B5EF4-FFF2-40B4-BE49-F238E27FC236}">
                    <a16:creationId xmlns:a16="http://schemas.microsoft.com/office/drawing/2014/main" id="{F8656288-9BF4-4A53-96D2-1C34FC956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316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8" name="Freeform 12680">
                <a:extLst>
                  <a:ext uri="{FF2B5EF4-FFF2-40B4-BE49-F238E27FC236}">
                    <a16:creationId xmlns:a16="http://schemas.microsoft.com/office/drawing/2014/main" id="{C62B2B92-6099-4ED1-8981-82EC74920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3168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9" name="Freeform 12681">
                <a:extLst>
                  <a:ext uri="{FF2B5EF4-FFF2-40B4-BE49-F238E27FC236}">
                    <a16:creationId xmlns:a16="http://schemas.microsoft.com/office/drawing/2014/main" id="{94EA0EF4-0EC3-4ED3-9092-8A37534D0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316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0" name="Freeform 12682">
                <a:extLst>
                  <a:ext uri="{FF2B5EF4-FFF2-40B4-BE49-F238E27FC236}">
                    <a16:creationId xmlns:a16="http://schemas.microsoft.com/office/drawing/2014/main" id="{D8715E1A-9F0E-4E4F-8B81-7049E0214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88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3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1" name="Freeform 12683">
                <a:extLst>
                  <a:ext uri="{FF2B5EF4-FFF2-40B4-BE49-F238E27FC236}">
                    <a16:creationId xmlns:a16="http://schemas.microsoft.com/office/drawing/2014/main" id="{0B67E3EB-1666-4632-94B4-9CFACCF15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888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8 w 8"/>
                  <a:gd name="T29" fmla="*/ 3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2" name="Freeform 12684">
                <a:extLst>
                  <a:ext uri="{FF2B5EF4-FFF2-40B4-BE49-F238E27FC236}">
                    <a16:creationId xmlns:a16="http://schemas.microsoft.com/office/drawing/2014/main" id="{FD765D3C-780A-4F8E-90BA-572FA45A9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88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3" name="Freeform 12685">
                <a:extLst>
                  <a:ext uri="{FF2B5EF4-FFF2-40B4-BE49-F238E27FC236}">
                    <a16:creationId xmlns:a16="http://schemas.microsoft.com/office/drawing/2014/main" id="{B566EDA5-336F-46BB-A7A9-66B3A6CEA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90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9 w 12"/>
                  <a:gd name="T27" fmla="*/ 11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4" name="Freeform 12686">
                <a:extLst>
                  <a:ext uri="{FF2B5EF4-FFF2-40B4-BE49-F238E27FC236}">
                    <a16:creationId xmlns:a16="http://schemas.microsoft.com/office/drawing/2014/main" id="{C1D7A812-5C73-4950-92D1-548341CB2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2909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5" name="Freeform 12687">
                <a:extLst>
                  <a:ext uri="{FF2B5EF4-FFF2-40B4-BE49-F238E27FC236}">
                    <a16:creationId xmlns:a16="http://schemas.microsoft.com/office/drawing/2014/main" id="{CAC22580-1D2B-468D-BD57-71FA87259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90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6" name="Freeform 12688">
                <a:extLst>
                  <a:ext uri="{FF2B5EF4-FFF2-40B4-BE49-F238E27FC236}">
                    <a16:creationId xmlns:a16="http://schemas.microsoft.com/office/drawing/2014/main" id="{8181C183-95E1-4664-92BC-5A27ABF1B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98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7" name="Freeform 12689">
                <a:extLst>
                  <a:ext uri="{FF2B5EF4-FFF2-40B4-BE49-F238E27FC236}">
                    <a16:creationId xmlns:a16="http://schemas.microsoft.com/office/drawing/2014/main" id="{5703D4CB-D82E-437D-B49E-72B046565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984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8" name="Freeform 12690">
                <a:extLst>
                  <a:ext uri="{FF2B5EF4-FFF2-40B4-BE49-F238E27FC236}">
                    <a16:creationId xmlns:a16="http://schemas.microsoft.com/office/drawing/2014/main" id="{33093E71-A8E8-4F36-88F5-3BE3E35D4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98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9" name="Freeform 12691">
                <a:extLst>
                  <a:ext uri="{FF2B5EF4-FFF2-40B4-BE49-F238E27FC236}">
                    <a16:creationId xmlns:a16="http://schemas.microsoft.com/office/drawing/2014/main" id="{9C2A01FF-2A6D-44BC-9874-F9DA49893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300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9 w 12"/>
                  <a:gd name="T27" fmla="*/ 11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0" name="Freeform 12692">
                <a:extLst>
                  <a:ext uri="{FF2B5EF4-FFF2-40B4-BE49-F238E27FC236}">
                    <a16:creationId xmlns:a16="http://schemas.microsoft.com/office/drawing/2014/main" id="{57922926-F080-45A0-8319-74897FE39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301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1" name="Freeform 12693">
                <a:extLst>
                  <a:ext uri="{FF2B5EF4-FFF2-40B4-BE49-F238E27FC236}">
                    <a16:creationId xmlns:a16="http://schemas.microsoft.com/office/drawing/2014/main" id="{3984DAFA-F69D-496B-BD44-3DF18E8E6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300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2" name="Freeform 12694">
                <a:extLst>
                  <a:ext uri="{FF2B5EF4-FFF2-40B4-BE49-F238E27FC236}">
                    <a16:creationId xmlns:a16="http://schemas.microsoft.com/office/drawing/2014/main" id="{9CD3F6B4-21D8-4FD0-88E6-6CD6E7F41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93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1 h 12"/>
                  <a:gd name="T36" fmla="*/ 2 w 12"/>
                  <a:gd name="T37" fmla="*/ 11 h 12"/>
                  <a:gd name="T38" fmla="*/ 2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3" name="Freeform 12695">
                <a:extLst>
                  <a:ext uri="{FF2B5EF4-FFF2-40B4-BE49-F238E27FC236}">
                    <a16:creationId xmlns:a16="http://schemas.microsoft.com/office/drawing/2014/main" id="{00E16A17-267C-4590-ADF7-43D3D3CB0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939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4" name="Freeform 12696">
                <a:extLst>
                  <a:ext uri="{FF2B5EF4-FFF2-40B4-BE49-F238E27FC236}">
                    <a16:creationId xmlns:a16="http://schemas.microsoft.com/office/drawing/2014/main" id="{E20CFBAE-A854-4551-8102-D16735AAB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93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5" name="Freeform 12697">
                <a:extLst>
                  <a:ext uri="{FF2B5EF4-FFF2-40B4-BE49-F238E27FC236}">
                    <a16:creationId xmlns:a16="http://schemas.microsoft.com/office/drawing/2014/main" id="{2816C367-99EE-44DC-BA84-2959BFCAF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99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5 h 12"/>
                  <a:gd name="T6" fmla="*/ 2 w 12"/>
                  <a:gd name="T7" fmla="*/ 2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6" name="Freeform 12698">
                <a:extLst>
                  <a:ext uri="{FF2B5EF4-FFF2-40B4-BE49-F238E27FC236}">
                    <a16:creationId xmlns:a16="http://schemas.microsoft.com/office/drawing/2014/main" id="{A3891E98-BB18-473A-95C8-D672AFC3C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99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7" name="Freeform 12699">
                <a:extLst>
                  <a:ext uri="{FF2B5EF4-FFF2-40B4-BE49-F238E27FC236}">
                    <a16:creationId xmlns:a16="http://schemas.microsoft.com/office/drawing/2014/main" id="{8D4907EF-CE1B-4AFC-A719-676E104AD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9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8" name="Freeform 12700">
                <a:extLst>
                  <a:ext uri="{FF2B5EF4-FFF2-40B4-BE49-F238E27FC236}">
                    <a16:creationId xmlns:a16="http://schemas.microsoft.com/office/drawing/2014/main" id="{51E0962B-59CF-4898-A7BB-57FE52F2E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99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5 h 12"/>
                  <a:gd name="T6" fmla="*/ 2 w 12"/>
                  <a:gd name="T7" fmla="*/ 2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9" name="Freeform 12701">
                <a:extLst>
                  <a:ext uri="{FF2B5EF4-FFF2-40B4-BE49-F238E27FC236}">
                    <a16:creationId xmlns:a16="http://schemas.microsoft.com/office/drawing/2014/main" id="{8AAA7394-2C65-439F-AA33-029E78D97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99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0" name="Freeform 12702">
                <a:extLst>
                  <a:ext uri="{FF2B5EF4-FFF2-40B4-BE49-F238E27FC236}">
                    <a16:creationId xmlns:a16="http://schemas.microsoft.com/office/drawing/2014/main" id="{7809C086-6653-4D2B-8058-F8FEC8759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9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1" name="Freeform 12703">
                <a:extLst>
                  <a:ext uri="{FF2B5EF4-FFF2-40B4-BE49-F238E27FC236}">
                    <a16:creationId xmlns:a16="http://schemas.microsoft.com/office/drawing/2014/main" id="{9F7F8B85-E13A-4A1F-A68D-E1C44220F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3056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2 w 12"/>
                  <a:gd name="T5" fmla="*/ 4 h 13"/>
                  <a:gd name="T6" fmla="*/ 3 w 12"/>
                  <a:gd name="T7" fmla="*/ 3 h 13"/>
                  <a:gd name="T8" fmla="*/ 5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5 w 12"/>
                  <a:gd name="T35" fmla="*/ 12 h 13"/>
                  <a:gd name="T36" fmla="*/ 3 w 12"/>
                  <a:gd name="T37" fmla="*/ 10 h 13"/>
                  <a:gd name="T38" fmla="*/ 2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2" name="Freeform 12704">
                <a:extLst>
                  <a:ext uri="{FF2B5EF4-FFF2-40B4-BE49-F238E27FC236}">
                    <a16:creationId xmlns:a16="http://schemas.microsoft.com/office/drawing/2014/main" id="{AB1B7D0D-019A-497B-8838-AC1E1E838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3059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3" name="Freeform 12705">
                <a:extLst>
                  <a:ext uri="{FF2B5EF4-FFF2-40B4-BE49-F238E27FC236}">
                    <a16:creationId xmlns:a16="http://schemas.microsoft.com/office/drawing/2014/main" id="{90E335AA-7D90-4A1C-BB36-F8180D395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305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4" name="Freeform 12706">
                <a:extLst>
                  <a:ext uri="{FF2B5EF4-FFF2-40B4-BE49-F238E27FC236}">
                    <a16:creationId xmlns:a16="http://schemas.microsoft.com/office/drawing/2014/main" id="{D77D2179-F866-4FD2-B318-8F30442D2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308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5" name="Freeform 12707">
                <a:extLst>
                  <a:ext uri="{FF2B5EF4-FFF2-40B4-BE49-F238E27FC236}">
                    <a16:creationId xmlns:a16="http://schemas.microsoft.com/office/drawing/2014/main" id="{A8A85F4B-1FE2-48F9-BCC1-F258959A7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308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6" name="Freeform 12708">
                <a:extLst>
                  <a:ext uri="{FF2B5EF4-FFF2-40B4-BE49-F238E27FC236}">
                    <a16:creationId xmlns:a16="http://schemas.microsoft.com/office/drawing/2014/main" id="{6605F880-04A1-44BE-B0F6-B7DC1EFC8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308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7" name="Freeform 12709">
                <a:extLst>
                  <a:ext uri="{FF2B5EF4-FFF2-40B4-BE49-F238E27FC236}">
                    <a16:creationId xmlns:a16="http://schemas.microsoft.com/office/drawing/2014/main" id="{71914EF2-A3AC-490D-A487-ADF2E7852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312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3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3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8" name="Freeform 12710">
                <a:extLst>
                  <a:ext uri="{FF2B5EF4-FFF2-40B4-BE49-F238E27FC236}">
                    <a16:creationId xmlns:a16="http://schemas.microsoft.com/office/drawing/2014/main" id="{6C2E0722-3E9C-4063-9217-4E547748B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312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9" name="Freeform 12711">
                <a:extLst>
                  <a:ext uri="{FF2B5EF4-FFF2-40B4-BE49-F238E27FC236}">
                    <a16:creationId xmlns:a16="http://schemas.microsoft.com/office/drawing/2014/main" id="{DF94FFBA-704C-4D24-A940-7ECA6ABE2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312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0" name="Freeform 12712">
                <a:extLst>
                  <a:ext uri="{FF2B5EF4-FFF2-40B4-BE49-F238E27FC236}">
                    <a16:creationId xmlns:a16="http://schemas.microsoft.com/office/drawing/2014/main" id="{E0ED463E-C811-4FE3-9561-CC4A6DADD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308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1" name="Freeform 12713">
                <a:extLst>
                  <a:ext uri="{FF2B5EF4-FFF2-40B4-BE49-F238E27FC236}">
                    <a16:creationId xmlns:a16="http://schemas.microsoft.com/office/drawing/2014/main" id="{95CEA608-7B03-4181-84CD-A7B76C0F6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08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5 h 9"/>
                  <a:gd name="T6" fmla="*/ 6 w 8"/>
                  <a:gd name="T7" fmla="*/ 5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2" name="Freeform 12714">
                <a:extLst>
                  <a:ext uri="{FF2B5EF4-FFF2-40B4-BE49-F238E27FC236}">
                    <a16:creationId xmlns:a16="http://schemas.microsoft.com/office/drawing/2014/main" id="{E8AF1D6E-1B54-467D-99D0-08F3DDBA0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308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3" name="Freeform 12715">
                <a:extLst>
                  <a:ext uri="{FF2B5EF4-FFF2-40B4-BE49-F238E27FC236}">
                    <a16:creationId xmlns:a16="http://schemas.microsoft.com/office/drawing/2014/main" id="{59DA956F-1A26-43C3-94A0-0FB9A6767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305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1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4" name="Freeform 12716">
                <a:extLst>
                  <a:ext uri="{FF2B5EF4-FFF2-40B4-BE49-F238E27FC236}">
                    <a16:creationId xmlns:a16="http://schemas.microsoft.com/office/drawing/2014/main" id="{87386691-0A27-468E-8062-52D48BFBE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305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5" name="Freeform 12717">
                <a:extLst>
                  <a:ext uri="{FF2B5EF4-FFF2-40B4-BE49-F238E27FC236}">
                    <a16:creationId xmlns:a16="http://schemas.microsoft.com/office/drawing/2014/main" id="{6219CDC9-2DBA-466D-8D53-5DC4356D0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305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6" name="Freeform 12718">
                <a:extLst>
                  <a:ext uri="{FF2B5EF4-FFF2-40B4-BE49-F238E27FC236}">
                    <a16:creationId xmlns:a16="http://schemas.microsoft.com/office/drawing/2014/main" id="{6D9BA2BD-1557-43C6-8613-B9F933B88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301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7" name="Freeform 12719">
                <a:extLst>
                  <a:ext uri="{FF2B5EF4-FFF2-40B4-BE49-F238E27FC236}">
                    <a16:creationId xmlns:a16="http://schemas.microsoft.com/office/drawing/2014/main" id="{D91164EC-E9C3-428C-AB52-048E43793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3018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8" name="Freeform 12720">
                <a:extLst>
                  <a:ext uri="{FF2B5EF4-FFF2-40B4-BE49-F238E27FC236}">
                    <a16:creationId xmlns:a16="http://schemas.microsoft.com/office/drawing/2014/main" id="{2B365072-54B9-4FE5-B81A-51858B565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301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9" name="Freeform 12721">
                <a:extLst>
                  <a:ext uri="{FF2B5EF4-FFF2-40B4-BE49-F238E27FC236}">
                    <a16:creationId xmlns:a16="http://schemas.microsoft.com/office/drawing/2014/main" id="{A141F373-D49A-4A08-A327-49364FFFC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300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0" name="Freeform 12722">
                <a:extLst>
                  <a:ext uri="{FF2B5EF4-FFF2-40B4-BE49-F238E27FC236}">
                    <a16:creationId xmlns:a16="http://schemas.microsoft.com/office/drawing/2014/main" id="{11AE6FC7-EB20-4AA4-85B5-34E867200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003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1" name="Freeform 12723">
                <a:extLst>
                  <a:ext uri="{FF2B5EF4-FFF2-40B4-BE49-F238E27FC236}">
                    <a16:creationId xmlns:a16="http://schemas.microsoft.com/office/drawing/2014/main" id="{5882252A-4A4B-4D23-BB84-330E9637B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0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2" name="Freeform 12724">
                <a:extLst>
                  <a:ext uri="{FF2B5EF4-FFF2-40B4-BE49-F238E27FC236}">
                    <a16:creationId xmlns:a16="http://schemas.microsoft.com/office/drawing/2014/main" id="{84D4FB37-9317-496B-A06B-4CD7AFA79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029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4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1 h 12"/>
                  <a:gd name="T18" fmla="*/ 12 w 14"/>
                  <a:gd name="T19" fmla="*/ 4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3" name="Freeform 12725">
                <a:extLst>
                  <a:ext uri="{FF2B5EF4-FFF2-40B4-BE49-F238E27FC236}">
                    <a16:creationId xmlns:a16="http://schemas.microsoft.com/office/drawing/2014/main" id="{441BE6BA-BEE3-4BA0-A44B-57C25609B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303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5 h 9"/>
                  <a:gd name="T6" fmla="*/ 8 w 9"/>
                  <a:gd name="T7" fmla="*/ 5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4" name="Freeform 12726">
                <a:extLst>
                  <a:ext uri="{FF2B5EF4-FFF2-40B4-BE49-F238E27FC236}">
                    <a16:creationId xmlns:a16="http://schemas.microsoft.com/office/drawing/2014/main" id="{F1059777-C3CF-4632-975C-37FB5A568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302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5" name="Freeform 12727">
                <a:extLst>
                  <a:ext uri="{FF2B5EF4-FFF2-40B4-BE49-F238E27FC236}">
                    <a16:creationId xmlns:a16="http://schemas.microsoft.com/office/drawing/2014/main" id="{923FFAAC-42EE-4E4C-B3AF-FA716FBA7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3054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5 h 12"/>
                  <a:gd name="T6" fmla="*/ 3 w 14"/>
                  <a:gd name="T7" fmla="*/ 2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2 h 12"/>
                  <a:gd name="T18" fmla="*/ 12 w 14"/>
                  <a:gd name="T19" fmla="*/ 5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1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1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6" name="Freeform 12728">
                <a:extLst>
                  <a:ext uri="{FF2B5EF4-FFF2-40B4-BE49-F238E27FC236}">
                    <a16:creationId xmlns:a16="http://schemas.microsoft.com/office/drawing/2014/main" id="{E5728913-619A-4F15-9A49-B87E5D9C7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305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4 h 9"/>
                  <a:gd name="T6" fmla="*/ 8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7" name="Freeform 12729">
                <a:extLst>
                  <a:ext uri="{FF2B5EF4-FFF2-40B4-BE49-F238E27FC236}">
                    <a16:creationId xmlns:a16="http://schemas.microsoft.com/office/drawing/2014/main" id="{D9DC0E6D-CA82-46DD-BF74-4D1B6B4BD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305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8" name="Freeform 12730">
                <a:extLst>
                  <a:ext uri="{FF2B5EF4-FFF2-40B4-BE49-F238E27FC236}">
                    <a16:creationId xmlns:a16="http://schemas.microsoft.com/office/drawing/2014/main" id="{7F09643E-57B1-4EE5-BBB0-2EA72E9BB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307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9" name="Freeform 12731">
                <a:extLst>
                  <a:ext uri="{FF2B5EF4-FFF2-40B4-BE49-F238E27FC236}">
                    <a16:creationId xmlns:a16="http://schemas.microsoft.com/office/drawing/2014/main" id="{200FDF6B-DA57-4EBD-9073-DDE3CC171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308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0" name="Freeform 12732">
                <a:extLst>
                  <a:ext uri="{FF2B5EF4-FFF2-40B4-BE49-F238E27FC236}">
                    <a16:creationId xmlns:a16="http://schemas.microsoft.com/office/drawing/2014/main" id="{81F12AA4-ED6A-45DD-9429-3B88B49E0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307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1" name="Freeform 12733">
                <a:extLst>
                  <a:ext uri="{FF2B5EF4-FFF2-40B4-BE49-F238E27FC236}">
                    <a16:creationId xmlns:a16="http://schemas.microsoft.com/office/drawing/2014/main" id="{9D9869DD-AC9E-475E-AF4D-F8C41AC1D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3093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2" name="Freeform 12734">
                <a:extLst>
                  <a:ext uri="{FF2B5EF4-FFF2-40B4-BE49-F238E27FC236}">
                    <a16:creationId xmlns:a16="http://schemas.microsoft.com/office/drawing/2014/main" id="{3E6536E8-EE3D-4142-9B03-0C3022372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309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4 h 9"/>
                  <a:gd name="T6" fmla="*/ 7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3" name="Freeform 12735">
                <a:extLst>
                  <a:ext uri="{FF2B5EF4-FFF2-40B4-BE49-F238E27FC236}">
                    <a16:creationId xmlns:a16="http://schemas.microsoft.com/office/drawing/2014/main" id="{5B99A76D-29A3-42D6-9AF3-E152884E9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309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4" name="Freeform 12736">
                <a:extLst>
                  <a:ext uri="{FF2B5EF4-FFF2-40B4-BE49-F238E27FC236}">
                    <a16:creationId xmlns:a16="http://schemas.microsoft.com/office/drawing/2014/main" id="{CFF774AE-231C-4A04-932B-D5684D33E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307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3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3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5" name="Freeform 12737">
                <a:extLst>
                  <a:ext uri="{FF2B5EF4-FFF2-40B4-BE49-F238E27FC236}">
                    <a16:creationId xmlns:a16="http://schemas.microsoft.com/office/drawing/2014/main" id="{B7266B5D-0E13-4954-AB8D-93C8D91D7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307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6" name="Freeform 12738">
                <a:extLst>
                  <a:ext uri="{FF2B5EF4-FFF2-40B4-BE49-F238E27FC236}">
                    <a16:creationId xmlns:a16="http://schemas.microsoft.com/office/drawing/2014/main" id="{C8C3B915-D402-4DD2-82B8-3D9627195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307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7" name="Freeform 12739">
                <a:extLst>
                  <a:ext uri="{FF2B5EF4-FFF2-40B4-BE49-F238E27FC236}">
                    <a16:creationId xmlns:a16="http://schemas.microsoft.com/office/drawing/2014/main" id="{B36C1DA6-9B3D-4965-B219-052AD76FD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312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3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3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8" name="Freeform 12740">
                <a:extLst>
                  <a:ext uri="{FF2B5EF4-FFF2-40B4-BE49-F238E27FC236}">
                    <a16:creationId xmlns:a16="http://schemas.microsoft.com/office/drawing/2014/main" id="{98E95817-C34A-4C81-9DE5-23D37A70A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312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9" name="Freeform 12741">
                <a:extLst>
                  <a:ext uri="{FF2B5EF4-FFF2-40B4-BE49-F238E27FC236}">
                    <a16:creationId xmlns:a16="http://schemas.microsoft.com/office/drawing/2014/main" id="{1C86823E-3E72-4088-9BF7-766B8EBF9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312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0" name="Freeform 12742">
                <a:extLst>
                  <a:ext uri="{FF2B5EF4-FFF2-40B4-BE49-F238E27FC236}">
                    <a16:creationId xmlns:a16="http://schemas.microsoft.com/office/drawing/2014/main" id="{38E9EBC3-A63F-4A1A-B104-A8DD5D23F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315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1" name="Freeform 12743">
                <a:extLst>
                  <a:ext uri="{FF2B5EF4-FFF2-40B4-BE49-F238E27FC236}">
                    <a16:creationId xmlns:a16="http://schemas.microsoft.com/office/drawing/2014/main" id="{BA250726-D508-4D6C-A010-E9888A591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15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2" name="Freeform 12744">
                <a:extLst>
                  <a:ext uri="{FF2B5EF4-FFF2-40B4-BE49-F238E27FC236}">
                    <a16:creationId xmlns:a16="http://schemas.microsoft.com/office/drawing/2014/main" id="{C5209948-B478-47B5-B785-D005295E0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315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3" name="Freeform 12745">
                <a:extLst>
                  <a:ext uri="{FF2B5EF4-FFF2-40B4-BE49-F238E27FC236}">
                    <a16:creationId xmlns:a16="http://schemas.microsoft.com/office/drawing/2014/main" id="{93286311-C8D0-48E3-9CB4-8C7A690C6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3186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4" name="Freeform 12746">
                <a:extLst>
                  <a:ext uri="{FF2B5EF4-FFF2-40B4-BE49-F238E27FC236}">
                    <a16:creationId xmlns:a16="http://schemas.microsoft.com/office/drawing/2014/main" id="{7298DE0A-0A9C-475A-9E5C-4BAC748F4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318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4 h 9"/>
                  <a:gd name="T6" fmla="*/ 7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5" name="Freeform 12747">
                <a:extLst>
                  <a:ext uri="{FF2B5EF4-FFF2-40B4-BE49-F238E27FC236}">
                    <a16:creationId xmlns:a16="http://schemas.microsoft.com/office/drawing/2014/main" id="{A67C49E1-63D9-4D12-B21B-0B80C1C13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318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6" name="Freeform 12748">
                <a:extLst>
                  <a:ext uri="{FF2B5EF4-FFF2-40B4-BE49-F238E27FC236}">
                    <a16:creationId xmlns:a16="http://schemas.microsoft.com/office/drawing/2014/main" id="{479A36DA-62DA-4124-9692-C37637837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3212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4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1 h 12"/>
                  <a:gd name="T18" fmla="*/ 12 w 14"/>
                  <a:gd name="T19" fmla="*/ 4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7" name="Freeform 12749">
                <a:extLst>
                  <a:ext uri="{FF2B5EF4-FFF2-40B4-BE49-F238E27FC236}">
                    <a16:creationId xmlns:a16="http://schemas.microsoft.com/office/drawing/2014/main" id="{10899F7C-7E9B-4F53-89DE-85A667927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321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5 h 9"/>
                  <a:gd name="T6" fmla="*/ 8 w 9"/>
                  <a:gd name="T7" fmla="*/ 5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8" name="Freeform 12750">
                <a:extLst>
                  <a:ext uri="{FF2B5EF4-FFF2-40B4-BE49-F238E27FC236}">
                    <a16:creationId xmlns:a16="http://schemas.microsoft.com/office/drawing/2014/main" id="{6579AFDE-F6AC-4123-A08F-1ECC1D34F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321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9" name="Freeform 12751">
                <a:extLst>
                  <a:ext uri="{FF2B5EF4-FFF2-40B4-BE49-F238E27FC236}">
                    <a16:creationId xmlns:a16="http://schemas.microsoft.com/office/drawing/2014/main" id="{ED06CBC0-961C-465B-A44E-2743BFD55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3239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0 w 13"/>
                  <a:gd name="T27" fmla="*/ 10 h 12"/>
                  <a:gd name="T28" fmla="*/ 9 w 13"/>
                  <a:gd name="T29" fmla="*/ 10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0 h 12"/>
                  <a:gd name="T36" fmla="*/ 3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0" name="Freeform 12752">
                <a:extLst>
                  <a:ext uri="{FF2B5EF4-FFF2-40B4-BE49-F238E27FC236}">
                    <a16:creationId xmlns:a16="http://schemas.microsoft.com/office/drawing/2014/main" id="{F3774564-308B-4E34-B224-1CC67C84C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24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1" name="Freeform 12753">
                <a:extLst>
                  <a:ext uri="{FF2B5EF4-FFF2-40B4-BE49-F238E27FC236}">
                    <a16:creationId xmlns:a16="http://schemas.microsoft.com/office/drawing/2014/main" id="{C5BDB50A-7195-4B48-B9D9-EB7AE428D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323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2" name="Freeform 12754">
                <a:extLst>
                  <a:ext uri="{FF2B5EF4-FFF2-40B4-BE49-F238E27FC236}">
                    <a16:creationId xmlns:a16="http://schemas.microsoft.com/office/drawing/2014/main" id="{900BE25A-C8B0-4E04-8E19-6A7D14D91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3213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2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2 h 12"/>
                  <a:gd name="T18" fmla="*/ 12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8 h 12"/>
                  <a:gd name="T26" fmla="*/ 11 w 14"/>
                  <a:gd name="T27" fmla="*/ 11 h 12"/>
                  <a:gd name="T28" fmla="*/ 9 w 14"/>
                  <a:gd name="T29" fmla="*/ 11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1 h 12"/>
                  <a:gd name="T36" fmla="*/ 3 w 14"/>
                  <a:gd name="T37" fmla="*/ 11 h 12"/>
                  <a:gd name="T38" fmla="*/ 2 w 14"/>
                  <a:gd name="T39" fmla="*/ 8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8" y="12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3" name="Freeform 12755">
                <a:extLst>
                  <a:ext uri="{FF2B5EF4-FFF2-40B4-BE49-F238E27FC236}">
                    <a16:creationId xmlns:a16="http://schemas.microsoft.com/office/drawing/2014/main" id="{E51F399E-6D70-4C1C-ADE6-B6F58113C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321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4" name="Freeform 12756">
                <a:extLst>
                  <a:ext uri="{FF2B5EF4-FFF2-40B4-BE49-F238E27FC236}">
                    <a16:creationId xmlns:a16="http://schemas.microsoft.com/office/drawing/2014/main" id="{2AEBAF97-6B21-4AC7-A03F-6A2405F32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321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5" name="Freeform 12757">
                <a:extLst>
                  <a:ext uri="{FF2B5EF4-FFF2-40B4-BE49-F238E27FC236}">
                    <a16:creationId xmlns:a16="http://schemas.microsoft.com/office/drawing/2014/main" id="{8469C494-9CF6-4EAE-8A5B-7F6A42247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17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6" name="Freeform 12758">
                <a:extLst>
                  <a:ext uri="{FF2B5EF4-FFF2-40B4-BE49-F238E27FC236}">
                    <a16:creationId xmlns:a16="http://schemas.microsoft.com/office/drawing/2014/main" id="{4D114EC0-EBD6-4F4E-8F76-0D1F86802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317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5 h 9"/>
                  <a:gd name="T6" fmla="*/ 6 w 8"/>
                  <a:gd name="T7" fmla="*/ 5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7" name="Freeform 12759">
                <a:extLst>
                  <a:ext uri="{FF2B5EF4-FFF2-40B4-BE49-F238E27FC236}">
                    <a16:creationId xmlns:a16="http://schemas.microsoft.com/office/drawing/2014/main" id="{DB985001-FAE5-4177-8F23-FD28BE062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17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8" name="Freeform 12760">
                <a:extLst>
                  <a:ext uri="{FF2B5EF4-FFF2-40B4-BE49-F238E27FC236}">
                    <a16:creationId xmlns:a16="http://schemas.microsoft.com/office/drawing/2014/main" id="{D48C19D7-527F-4A45-B42B-56D439C01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313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1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9" name="Freeform 12761">
                <a:extLst>
                  <a:ext uri="{FF2B5EF4-FFF2-40B4-BE49-F238E27FC236}">
                    <a16:creationId xmlns:a16="http://schemas.microsoft.com/office/drawing/2014/main" id="{50629C1C-7851-4CAD-81DC-9C9AAD825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313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0" name="Freeform 12762">
                <a:extLst>
                  <a:ext uri="{FF2B5EF4-FFF2-40B4-BE49-F238E27FC236}">
                    <a16:creationId xmlns:a16="http://schemas.microsoft.com/office/drawing/2014/main" id="{8BE6EC70-42AC-48A4-9BED-81C7E9C51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313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1" name="Freeform 12763">
                <a:extLst>
                  <a:ext uri="{FF2B5EF4-FFF2-40B4-BE49-F238E27FC236}">
                    <a16:creationId xmlns:a16="http://schemas.microsoft.com/office/drawing/2014/main" id="{61D2404A-29BF-49A0-85BB-81E89EBE6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3150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8 h 12"/>
                  <a:gd name="T26" fmla="*/ 10 w 13"/>
                  <a:gd name="T27" fmla="*/ 11 h 12"/>
                  <a:gd name="T28" fmla="*/ 9 w 13"/>
                  <a:gd name="T29" fmla="*/ 11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1 h 12"/>
                  <a:gd name="T36" fmla="*/ 3 w 13"/>
                  <a:gd name="T37" fmla="*/ 11 h 12"/>
                  <a:gd name="T38" fmla="*/ 1 w 13"/>
                  <a:gd name="T39" fmla="*/ 8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2" name="Freeform 12764">
                <a:extLst>
                  <a:ext uri="{FF2B5EF4-FFF2-40B4-BE49-F238E27FC236}">
                    <a16:creationId xmlns:a16="http://schemas.microsoft.com/office/drawing/2014/main" id="{320C6DFA-E041-4EE4-9225-CC13418DD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315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3" name="Freeform 12765">
                <a:extLst>
                  <a:ext uri="{FF2B5EF4-FFF2-40B4-BE49-F238E27FC236}">
                    <a16:creationId xmlns:a16="http://schemas.microsoft.com/office/drawing/2014/main" id="{481542DE-CC58-4B08-BB0C-465EDD4C2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315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4" name="Freeform 12766">
                <a:extLst>
                  <a:ext uri="{FF2B5EF4-FFF2-40B4-BE49-F238E27FC236}">
                    <a16:creationId xmlns:a16="http://schemas.microsoft.com/office/drawing/2014/main" id="{3F5A9398-F281-4C75-A98A-545E8773C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3111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5" name="Freeform 12767">
                <a:extLst>
                  <a:ext uri="{FF2B5EF4-FFF2-40B4-BE49-F238E27FC236}">
                    <a16:creationId xmlns:a16="http://schemas.microsoft.com/office/drawing/2014/main" id="{7BBA700A-29D0-44D9-A796-4FC59F34B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311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4 h 9"/>
                  <a:gd name="T6" fmla="*/ 7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6" name="Freeform 12768">
                <a:extLst>
                  <a:ext uri="{FF2B5EF4-FFF2-40B4-BE49-F238E27FC236}">
                    <a16:creationId xmlns:a16="http://schemas.microsoft.com/office/drawing/2014/main" id="{3469F27B-528A-4D41-B78D-432313974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311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7" name="Freeform 12769">
                <a:extLst>
                  <a:ext uri="{FF2B5EF4-FFF2-40B4-BE49-F238E27FC236}">
                    <a16:creationId xmlns:a16="http://schemas.microsoft.com/office/drawing/2014/main" id="{974C16B5-0A59-4D4E-B9F3-1D37BB78B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3167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0 w 13"/>
                  <a:gd name="T27" fmla="*/ 10 h 12"/>
                  <a:gd name="T28" fmla="*/ 9 w 13"/>
                  <a:gd name="T29" fmla="*/ 10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0 h 12"/>
                  <a:gd name="T36" fmla="*/ 3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8" name="Freeform 12770">
                <a:extLst>
                  <a:ext uri="{FF2B5EF4-FFF2-40B4-BE49-F238E27FC236}">
                    <a16:creationId xmlns:a16="http://schemas.microsoft.com/office/drawing/2014/main" id="{EFD2EE4B-1161-4BDF-A311-2286E3725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316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9" name="Freeform 12771">
                <a:extLst>
                  <a:ext uri="{FF2B5EF4-FFF2-40B4-BE49-F238E27FC236}">
                    <a16:creationId xmlns:a16="http://schemas.microsoft.com/office/drawing/2014/main" id="{C40D26BF-A897-47BA-AF64-89FFCB269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316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0" name="Freeform 12772">
                <a:extLst>
                  <a:ext uri="{FF2B5EF4-FFF2-40B4-BE49-F238E27FC236}">
                    <a16:creationId xmlns:a16="http://schemas.microsoft.com/office/drawing/2014/main" id="{B5AC1D30-6F0B-46F8-AEDA-EAC198CE5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318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1" name="Freeform 12773">
                <a:extLst>
                  <a:ext uri="{FF2B5EF4-FFF2-40B4-BE49-F238E27FC236}">
                    <a16:creationId xmlns:a16="http://schemas.microsoft.com/office/drawing/2014/main" id="{07A55546-12F9-4340-B432-71BDDDB1B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19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2" name="Freeform 12774">
                <a:extLst>
                  <a:ext uri="{FF2B5EF4-FFF2-40B4-BE49-F238E27FC236}">
                    <a16:creationId xmlns:a16="http://schemas.microsoft.com/office/drawing/2014/main" id="{374B547B-A54C-47AD-9B21-BC8B297B9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318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3" name="Freeform 12775">
                <a:extLst>
                  <a:ext uri="{FF2B5EF4-FFF2-40B4-BE49-F238E27FC236}">
                    <a16:creationId xmlns:a16="http://schemas.microsoft.com/office/drawing/2014/main" id="{4FD7E0A4-A495-4F0A-BAEE-3BDB207D6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321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4" name="Freeform 12776">
                <a:extLst>
                  <a:ext uri="{FF2B5EF4-FFF2-40B4-BE49-F238E27FC236}">
                    <a16:creationId xmlns:a16="http://schemas.microsoft.com/office/drawing/2014/main" id="{D10C65FB-765F-4240-8DA2-41B10D25F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219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5 h 9"/>
                  <a:gd name="T6" fmla="*/ 6 w 7"/>
                  <a:gd name="T7" fmla="*/ 5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5" name="Freeform 12777">
                <a:extLst>
                  <a:ext uri="{FF2B5EF4-FFF2-40B4-BE49-F238E27FC236}">
                    <a16:creationId xmlns:a16="http://schemas.microsoft.com/office/drawing/2014/main" id="{04BAEC23-A6F9-46AD-AAB4-D277699AB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321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6" name="Freeform 12778">
                <a:extLst>
                  <a:ext uri="{FF2B5EF4-FFF2-40B4-BE49-F238E27FC236}">
                    <a16:creationId xmlns:a16="http://schemas.microsoft.com/office/drawing/2014/main" id="{08286845-18ED-479E-A35C-F2C7CAE1B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323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7" name="Freeform 12779">
                <a:extLst>
                  <a:ext uri="{FF2B5EF4-FFF2-40B4-BE49-F238E27FC236}">
                    <a16:creationId xmlns:a16="http://schemas.microsoft.com/office/drawing/2014/main" id="{A9BF63CA-0EF3-4889-B177-AB91EC033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323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8" name="Freeform 12780">
                <a:extLst>
                  <a:ext uri="{FF2B5EF4-FFF2-40B4-BE49-F238E27FC236}">
                    <a16:creationId xmlns:a16="http://schemas.microsoft.com/office/drawing/2014/main" id="{E0EDA16B-A9A1-46F5-89F5-A0DCBCF57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323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9" name="Freeform 12781">
                <a:extLst>
                  <a:ext uri="{FF2B5EF4-FFF2-40B4-BE49-F238E27FC236}">
                    <a16:creationId xmlns:a16="http://schemas.microsoft.com/office/drawing/2014/main" id="{00F0C06E-1641-49D1-ABD1-0DADA9824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3275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0 w 13"/>
                  <a:gd name="T27" fmla="*/ 10 h 12"/>
                  <a:gd name="T28" fmla="*/ 9 w 13"/>
                  <a:gd name="T29" fmla="*/ 10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0 h 12"/>
                  <a:gd name="T36" fmla="*/ 3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0" name="Freeform 12782">
                <a:extLst>
                  <a:ext uri="{FF2B5EF4-FFF2-40B4-BE49-F238E27FC236}">
                    <a16:creationId xmlns:a16="http://schemas.microsoft.com/office/drawing/2014/main" id="{A34A6632-BACD-4E91-9E17-290FE9021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327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1" name="Freeform 12783">
                <a:extLst>
                  <a:ext uri="{FF2B5EF4-FFF2-40B4-BE49-F238E27FC236}">
                    <a16:creationId xmlns:a16="http://schemas.microsoft.com/office/drawing/2014/main" id="{CBE39835-E646-401A-8238-D08A90C6C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327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2" name="Freeform 12784">
                <a:extLst>
                  <a:ext uri="{FF2B5EF4-FFF2-40B4-BE49-F238E27FC236}">
                    <a16:creationId xmlns:a16="http://schemas.microsoft.com/office/drawing/2014/main" id="{A0777181-AE45-41D4-A35C-35BEFC8BD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329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1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3" name="Freeform 12785">
                <a:extLst>
                  <a:ext uri="{FF2B5EF4-FFF2-40B4-BE49-F238E27FC236}">
                    <a16:creationId xmlns:a16="http://schemas.microsoft.com/office/drawing/2014/main" id="{B9883AC2-3AA7-4DEF-A1C8-89ACDFC2C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3300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4" name="Freeform 12786">
                <a:extLst>
                  <a:ext uri="{FF2B5EF4-FFF2-40B4-BE49-F238E27FC236}">
                    <a16:creationId xmlns:a16="http://schemas.microsoft.com/office/drawing/2014/main" id="{A083D1D6-6BDB-4D97-9F82-623F62F10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329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5" name="Freeform 12787">
                <a:extLst>
                  <a:ext uri="{FF2B5EF4-FFF2-40B4-BE49-F238E27FC236}">
                    <a16:creationId xmlns:a16="http://schemas.microsoft.com/office/drawing/2014/main" id="{E02CE073-9CBD-433A-87ED-474F049ED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3320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1 h 12"/>
                  <a:gd name="T18" fmla="*/ 12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7 h 12"/>
                  <a:gd name="T26" fmla="*/ 11 w 14"/>
                  <a:gd name="T27" fmla="*/ 10 h 12"/>
                  <a:gd name="T28" fmla="*/ 9 w 14"/>
                  <a:gd name="T29" fmla="*/ 10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0 h 12"/>
                  <a:gd name="T36" fmla="*/ 3 w 14"/>
                  <a:gd name="T37" fmla="*/ 10 h 12"/>
                  <a:gd name="T38" fmla="*/ 2 w 14"/>
                  <a:gd name="T39" fmla="*/ 7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8" y="12"/>
                    </a:lnTo>
                    <a:lnTo>
                      <a:pt x="5" y="10"/>
                    </a:lnTo>
                    <a:lnTo>
                      <a:pt x="3" y="10"/>
                    </a:lnTo>
                    <a:lnTo>
                      <a:pt x="2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6" name="Freeform 12788">
                <a:extLst>
                  <a:ext uri="{FF2B5EF4-FFF2-40B4-BE49-F238E27FC236}">
                    <a16:creationId xmlns:a16="http://schemas.microsoft.com/office/drawing/2014/main" id="{9149DB48-9F30-46CC-B736-52ECF96EC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32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7" name="Freeform 12789">
                <a:extLst>
                  <a:ext uri="{FF2B5EF4-FFF2-40B4-BE49-F238E27FC236}">
                    <a16:creationId xmlns:a16="http://schemas.microsoft.com/office/drawing/2014/main" id="{AFDBF323-12F3-49BB-BFB3-1C00BA7DF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332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8" name="Freeform 12790">
                <a:extLst>
                  <a:ext uri="{FF2B5EF4-FFF2-40B4-BE49-F238E27FC236}">
                    <a16:creationId xmlns:a16="http://schemas.microsoft.com/office/drawing/2014/main" id="{C6E31337-1035-4120-BE28-09D24BE22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332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9" name="Freeform 12791">
                <a:extLst>
                  <a:ext uri="{FF2B5EF4-FFF2-40B4-BE49-F238E27FC236}">
                    <a16:creationId xmlns:a16="http://schemas.microsoft.com/office/drawing/2014/main" id="{E84E9783-4C0D-4CEE-8795-82374EE86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32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8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0" name="Freeform 12792">
                <a:extLst>
                  <a:ext uri="{FF2B5EF4-FFF2-40B4-BE49-F238E27FC236}">
                    <a16:creationId xmlns:a16="http://schemas.microsoft.com/office/drawing/2014/main" id="{A6A476A7-AB46-401A-AF8E-63157449E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332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1" name="Freeform 12793">
                <a:extLst>
                  <a:ext uri="{FF2B5EF4-FFF2-40B4-BE49-F238E27FC236}">
                    <a16:creationId xmlns:a16="http://schemas.microsoft.com/office/drawing/2014/main" id="{BB8876F2-3E5E-4482-BA69-1F64DCF9A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32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2" name="Freeform 12794">
                <a:extLst>
                  <a:ext uri="{FF2B5EF4-FFF2-40B4-BE49-F238E27FC236}">
                    <a16:creationId xmlns:a16="http://schemas.microsoft.com/office/drawing/2014/main" id="{22990E7A-49AA-46D8-ADBF-FFEFC6B07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327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8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3" name="Freeform 12795">
                <a:extLst>
                  <a:ext uri="{FF2B5EF4-FFF2-40B4-BE49-F238E27FC236}">
                    <a16:creationId xmlns:a16="http://schemas.microsoft.com/office/drawing/2014/main" id="{3C1CA903-A987-48BA-913F-DBA2C90B4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27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4" name="Freeform 12796">
                <a:extLst>
                  <a:ext uri="{FF2B5EF4-FFF2-40B4-BE49-F238E27FC236}">
                    <a16:creationId xmlns:a16="http://schemas.microsoft.com/office/drawing/2014/main" id="{80874AC2-C3C7-4FF1-BAC1-9C6F1659B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329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9 w 12"/>
                  <a:gd name="T17" fmla="*/ 2 h 12"/>
                  <a:gd name="T18" fmla="*/ 11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9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5" name="Freeform 12797">
                <a:extLst>
                  <a:ext uri="{FF2B5EF4-FFF2-40B4-BE49-F238E27FC236}">
                    <a16:creationId xmlns:a16="http://schemas.microsoft.com/office/drawing/2014/main" id="{0F317F74-2521-4ECE-864C-225BF2A0B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3296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6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6" name="Freeform 12798">
                <a:extLst>
                  <a:ext uri="{FF2B5EF4-FFF2-40B4-BE49-F238E27FC236}">
                    <a16:creationId xmlns:a16="http://schemas.microsoft.com/office/drawing/2014/main" id="{ABAA676E-9626-497C-BB7A-F25FB3615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32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7" name="Freeform 12799">
                <a:extLst>
                  <a:ext uri="{FF2B5EF4-FFF2-40B4-BE49-F238E27FC236}">
                    <a16:creationId xmlns:a16="http://schemas.microsoft.com/office/drawing/2014/main" id="{90EF8860-7BB2-419C-AA83-34A5DA1F0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325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9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9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8" name="Freeform 12800">
                <a:extLst>
                  <a:ext uri="{FF2B5EF4-FFF2-40B4-BE49-F238E27FC236}">
                    <a16:creationId xmlns:a16="http://schemas.microsoft.com/office/drawing/2014/main" id="{156A0676-E9BB-455C-A50E-A4436F816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3254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6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9" name="Freeform 12801">
                <a:extLst>
                  <a:ext uri="{FF2B5EF4-FFF2-40B4-BE49-F238E27FC236}">
                    <a16:creationId xmlns:a16="http://schemas.microsoft.com/office/drawing/2014/main" id="{F0F0A2FC-5EEA-4153-A280-E70995C22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325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0" name="Freeform 12802">
                <a:extLst>
                  <a:ext uri="{FF2B5EF4-FFF2-40B4-BE49-F238E27FC236}">
                    <a16:creationId xmlns:a16="http://schemas.microsoft.com/office/drawing/2014/main" id="{3F2E3810-C9E4-4DBB-A53E-47FC9F418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310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1" name="Freeform 12803">
                <a:extLst>
                  <a:ext uri="{FF2B5EF4-FFF2-40B4-BE49-F238E27FC236}">
                    <a16:creationId xmlns:a16="http://schemas.microsoft.com/office/drawing/2014/main" id="{8F3C4300-8E95-4A69-BC27-2CFF84167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310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2" name="Freeform 12804">
                <a:extLst>
                  <a:ext uri="{FF2B5EF4-FFF2-40B4-BE49-F238E27FC236}">
                    <a16:creationId xmlns:a16="http://schemas.microsoft.com/office/drawing/2014/main" id="{2C23797B-0B93-45D1-A137-6F3CD7214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310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3" name="Freeform 12805">
                <a:extLst>
                  <a:ext uri="{FF2B5EF4-FFF2-40B4-BE49-F238E27FC236}">
                    <a16:creationId xmlns:a16="http://schemas.microsoft.com/office/drawing/2014/main" id="{7FDBEFA6-404E-4B13-B8AC-538FE732B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33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4" name="Freeform 12806">
                <a:extLst>
                  <a:ext uri="{FF2B5EF4-FFF2-40B4-BE49-F238E27FC236}">
                    <a16:creationId xmlns:a16="http://schemas.microsoft.com/office/drawing/2014/main" id="{B7728883-DF0A-4BCE-B3B8-7FF2713BE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3308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5" name="Freeform 12807">
                <a:extLst>
                  <a:ext uri="{FF2B5EF4-FFF2-40B4-BE49-F238E27FC236}">
                    <a16:creationId xmlns:a16="http://schemas.microsoft.com/office/drawing/2014/main" id="{98CC4A07-2D94-4109-B46A-18663F345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330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6" name="Freeform 12808">
                <a:extLst>
                  <a:ext uri="{FF2B5EF4-FFF2-40B4-BE49-F238E27FC236}">
                    <a16:creationId xmlns:a16="http://schemas.microsoft.com/office/drawing/2014/main" id="{CAB4DA1E-AB25-4BE5-AE62-C1F3716C2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21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7" name="Freeform 12809">
                <a:extLst>
                  <a:ext uri="{FF2B5EF4-FFF2-40B4-BE49-F238E27FC236}">
                    <a16:creationId xmlns:a16="http://schemas.microsoft.com/office/drawing/2014/main" id="{51C4450B-C2EB-406F-8EE8-1430E3E3B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21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8" name="Freeform 12810">
                <a:extLst>
                  <a:ext uri="{FF2B5EF4-FFF2-40B4-BE49-F238E27FC236}">
                    <a16:creationId xmlns:a16="http://schemas.microsoft.com/office/drawing/2014/main" id="{D82F683C-016E-4064-89EB-1AF9BE8A4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321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9" name="Freeform 12811">
                <a:extLst>
                  <a:ext uri="{FF2B5EF4-FFF2-40B4-BE49-F238E27FC236}">
                    <a16:creationId xmlns:a16="http://schemas.microsoft.com/office/drawing/2014/main" id="{45CD659D-8B1D-47D9-85B4-895D2F1E7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324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0" name="Freeform 12812">
                <a:extLst>
                  <a:ext uri="{FF2B5EF4-FFF2-40B4-BE49-F238E27FC236}">
                    <a16:creationId xmlns:a16="http://schemas.microsoft.com/office/drawing/2014/main" id="{695B45F8-6345-4D9F-8A32-11475D9BD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324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1" name="Freeform 12813">
                <a:extLst>
                  <a:ext uri="{FF2B5EF4-FFF2-40B4-BE49-F238E27FC236}">
                    <a16:creationId xmlns:a16="http://schemas.microsoft.com/office/drawing/2014/main" id="{7CEC88E8-187F-48A9-B5AA-29C9B6CA8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324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2" name="Freeform 12814">
                <a:extLst>
                  <a:ext uri="{FF2B5EF4-FFF2-40B4-BE49-F238E27FC236}">
                    <a16:creationId xmlns:a16="http://schemas.microsoft.com/office/drawing/2014/main" id="{9767D64E-6A1B-495D-815F-302FCA783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326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3" name="Freeform 12815">
                <a:extLst>
                  <a:ext uri="{FF2B5EF4-FFF2-40B4-BE49-F238E27FC236}">
                    <a16:creationId xmlns:a16="http://schemas.microsoft.com/office/drawing/2014/main" id="{C8E7AAE2-7558-47CB-BDAB-2C40DC19B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326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4" name="Freeform 12816">
                <a:extLst>
                  <a:ext uri="{FF2B5EF4-FFF2-40B4-BE49-F238E27FC236}">
                    <a16:creationId xmlns:a16="http://schemas.microsoft.com/office/drawing/2014/main" id="{28B7CAE2-FCB4-49E5-A9C4-D7C34C15C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326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5" name="Freeform 12817">
                <a:extLst>
                  <a:ext uri="{FF2B5EF4-FFF2-40B4-BE49-F238E27FC236}">
                    <a16:creationId xmlns:a16="http://schemas.microsoft.com/office/drawing/2014/main" id="{A3F2B50A-1437-4CC7-B025-A39A33DE8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26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1 h 12"/>
                  <a:gd name="T36" fmla="*/ 1 w 12"/>
                  <a:gd name="T37" fmla="*/ 11 h 12"/>
                  <a:gd name="T38" fmla="*/ 1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6" name="Freeform 12818">
                <a:extLst>
                  <a:ext uri="{FF2B5EF4-FFF2-40B4-BE49-F238E27FC236}">
                    <a16:creationId xmlns:a16="http://schemas.microsoft.com/office/drawing/2014/main" id="{667691CC-7547-4722-A541-B9F29A3C2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326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7" name="Freeform 12819">
                <a:extLst>
                  <a:ext uri="{FF2B5EF4-FFF2-40B4-BE49-F238E27FC236}">
                    <a16:creationId xmlns:a16="http://schemas.microsoft.com/office/drawing/2014/main" id="{73CBBAA4-01CB-4AC3-82E2-42D9380C4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326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8" name="Freeform 12820">
                <a:extLst>
                  <a:ext uri="{FF2B5EF4-FFF2-40B4-BE49-F238E27FC236}">
                    <a16:creationId xmlns:a16="http://schemas.microsoft.com/office/drawing/2014/main" id="{AF0C85E8-6C7B-4C34-9AAD-F6BF32072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330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9" name="Freeform 12821">
                <a:extLst>
                  <a:ext uri="{FF2B5EF4-FFF2-40B4-BE49-F238E27FC236}">
                    <a16:creationId xmlns:a16="http://schemas.microsoft.com/office/drawing/2014/main" id="{A2175E16-E952-442B-8024-C809EB3CF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330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0" name="Freeform 12822">
                <a:extLst>
                  <a:ext uri="{FF2B5EF4-FFF2-40B4-BE49-F238E27FC236}">
                    <a16:creationId xmlns:a16="http://schemas.microsoft.com/office/drawing/2014/main" id="{96106AA2-3955-4DEB-B33B-C52022DE3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330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1" name="Freeform 12823">
                <a:extLst>
                  <a:ext uri="{FF2B5EF4-FFF2-40B4-BE49-F238E27FC236}">
                    <a16:creationId xmlns:a16="http://schemas.microsoft.com/office/drawing/2014/main" id="{BB372315-0151-480E-B8E1-5BFD3583B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326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9 w 12"/>
                  <a:gd name="T27" fmla="*/ 11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2" name="Freeform 12824">
                <a:extLst>
                  <a:ext uri="{FF2B5EF4-FFF2-40B4-BE49-F238E27FC236}">
                    <a16:creationId xmlns:a16="http://schemas.microsoft.com/office/drawing/2014/main" id="{C3331EA0-6889-40D5-BDE3-C8D235BFF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326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3" name="Freeform 12825">
                <a:extLst>
                  <a:ext uri="{FF2B5EF4-FFF2-40B4-BE49-F238E27FC236}">
                    <a16:creationId xmlns:a16="http://schemas.microsoft.com/office/drawing/2014/main" id="{17C4C599-EC7D-4D5F-BE4A-2A2D471D6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326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4" name="Freeform 12826">
                <a:extLst>
                  <a:ext uri="{FF2B5EF4-FFF2-40B4-BE49-F238E27FC236}">
                    <a16:creationId xmlns:a16="http://schemas.microsoft.com/office/drawing/2014/main" id="{ECCFFD04-7A7F-4E8A-B7E4-93B70D3F8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19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5" name="Freeform 12827">
                <a:extLst>
                  <a:ext uri="{FF2B5EF4-FFF2-40B4-BE49-F238E27FC236}">
                    <a16:creationId xmlns:a16="http://schemas.microsoft.com/office/drawing/2014/main" id="{E1F77B5C-81D0-49EA-9107-F6D5204B2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319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6" name="Freeform 12828">
                <a:extLst>
                  <a:ext uri="{FF2B5EF4-FFF2-40B4-BE49-F238E27FC236}">
                    <a16:creationId xmlns:a16="http://schemas.microsoft.com/office/drawing/2014/main" id="{E517BF0C-8C2B-4433-B4E9-AF769A738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319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7" name="Freeform 12829">
                <a:extLst>
                  <a:ext uri="{FF2B5EF4-FFF2-40B4-BE49-F238E27FC236}">
                    <a16:creationId xmlns:a16="http://schemas.microsoft.com/office/drawing/2014/main" id="{D2A835D3-6DFC-4171-8603-6516C3F65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19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8" name="Freeform 12830">
                <a:extLst>
                  <a:ext uri="{FF2B5EF4-FFF2-40B4-BE49-F238E27FC236}">
                    <a16:creationId xmlns:a16="http://schemas.microsoft.com/office/drawing/2014/main" id="{CB9AD2E5-2F74-4573-A992-BE38175D2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19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9" name="Freeform 12831">
                <a:extLst>
                  <a:ext uri="{FF2B5EF4-FFF2-40B4-BE49-F238E27FC236}">
                    <a16:creationId xmlns:a16="http://schemas.microsoft.com/office/drawing/2014/main" id="{FB3B133C-A108-45F4-BF83-21D94D5D8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19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0" name="Freeform 12832">
                <a:extLst>
                  <a:ext uri="{FF2B5EF4-FFF2-40B4-BE49-F238E27FC236}">
                    <a16:creationId xmlns:a16="http://schemas.microsoft.com/office/drawing/2014/main" id="{8AA9C028-5C42-4407-B539-B140A0B7D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22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1" name="Freeform 12833">
                <a:extLst>
                  <a:ext uri="{FF2B5EF4-FFF2-40B4-BE49-F238E27FC236}">
                    <a16:creationId xmlns:a16="http://schemas.microsoft.com/office/drawing/2014/main" id="{171CA128-1EA7-4A70-BAAD-AD5ED0A1F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22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2" name="Freeform 12834">
                <a:extLst>
                  <a:ext uri="{FF2B5EF4-FFF2-40B4-BE49-F238E27FC236}">
                    <a16:creationId xmlns:a16="http://schemas.microsoft.com/office/drawing/2014/main" id="{62FA27FE-7021-494A-BD54-0B1F182E1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322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3" name="Freeform 12835">
                <a:extLst>
                  <a:ext uri="{FF2B5EF4-FFF2-40B4-BE49-F238E27FC236}">
                    <a16:creationId xmlns:a16="http://schemas.microsoft.com/office/drawing/2014/main" id="{D7660967-D649-42C7-AAA2-47A21726D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323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10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4" name="Freeform 12836">
                <a:extLst>
                  <a:ext uri="{FF2B5EF4-FFF2-40B4-BE49-F238E27FC236}">
                    <a16:creationId xmlns:a16="http://schemas.microsoft.com/office/drawing/2014/main" id="{97A07792-C70F-40ED-AAE6-F04CC0B0F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3233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6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5" name="Freeform 12837">
                <a:extLst>
                  <a:ext uri="{FF2B5EF4-FFF2-40B4-BE49-F238E27FC236}">
                    <a16:creationId xmlns:a16="http://schemas.microsoft.com/office/drawing/2014/main" id="{79D1A296-D77B-4726-B535-9792E3905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32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6" name="Freeform 12838">
                <a:extLst>
                  <a:ext uri="{FF2B5EF4-FFF2-40B4-BE49-F238E27FC236}">
                    <a16:creationId xmlns:a16="http://schemas.microsoft.com/office/drawing/2014/main" id="{796E7B76-5DB4-4183-9383-6B0A13F6B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02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7" name="Freeform 12839">
                <a:extLst>
                  <a:ext uri="{FF2B5EF4-FFF2-40B4-BE49-F238E27FC236}">
                    <a16:creationId xmlns:a16="http://schemas.microsoft.com/office/drawing/2014/main" id="{7A084368-6135-447F-BAE7-21656BBAF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02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8" name="Freeform 12840">
                <a:extLst>
                  <a:ext uri="{FF2B5EF4-FFF2-40B4-BE49-F238E27FC236}">
                    <a16:creationId xmlns:a16="http://schemas.microsoft.com/office/drawing/2014/main" id="{56540442-FBB1-41E4-89BB-2B53778D4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02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9" name="Freeform 12841">
                <a:extLst>
                  <a:ext uri="{FF2B5EF4-FFF2-40B4-BE49-F238E27FC236}">
                    <a16:creationId xmlns:a16="http://schemas.microsoft.com/office/drawing/2014/main" id="{8E40F6E7-5B31-4E18-A11C-53BB06C2E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9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0" name="Freeform 12842">
                <a:extLst>
                  <a:ext uri="{FF2B5EF4-FFF2-40B4-BE49-F238E27FC236}">
                    <a16:creationId xmlns:a16="http://schemas.microsoft.com/office/drawing/2014/main" id="{82AA5044-0498-4E7D-9E90-EB1E6FB19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991"/>
                <a:ext cx="7" cy="11"/>
              </a:xfrm>
              <a:custGeom>
                <a:avLst/>
                <a:gdLst>
                  <a:gd name="T0" fmla="*/ 4 w 7"/>
                  <a:gd name="T1" fmla="*/ 0 h 11"/>
                  <a:gd name="T2" fmla="*/ 4 w 7"/>
                  <a:gd name="T3" fmla="*/ 0 h 11"/>
                  <a:gd name="T4" fmla="*/ 6 w 7"/>
                  <a:gd name="T5" fmla="*/ 5 h 11"/>
                  <a:gd name="T6" fmla="*/ 6 w 7"/>
                  <a:gd name="T7" fmla="*/ 5 h 11"/>
                  <a:gd name="T8" fmla="*/ 4 w 7"/>
                  <a:gd name="T9" fmla="*/ 8 h 11"/>
                  <a:gd name="T10" fmla="*/ 1 w 7"/>
                  <a:gd name="T11" fmla="*/ 9 h 11"/>
                  <a:gd name="T12" fmla="*/ 1 w 7"/>
                  <a:gd name="T13" fmla="*/ 9 h 11"/>
                  <a:gd name="T14" fmla="*/ 0 w 7"/>
                  <a:gd name="T15" fmla="*/ 9 h 11"/>
                  <a:gd name="T16" fmla="*/ 0 w 7"/>
                  <a:gd name="T17" fmla="*/ 9 h 11"/>
                  <a:gd name="T18" fmla="*/ 3 w 7"/>
                  <a:gd name="T19" fmla="*/ 11 h 11"/>
                  <a:gd name="T20" fmla="*/ 3 w 7"/>
                  <a:gd name="T21" fmla="*/ 11 h 11"/>
                  <a:gd name="T22" fmla="*/ 6 w 7"/>
                  <a:gd name="T23" fmla="*/ 9 h 11"/>
                  <a:gd name="T24" fmla="*/ 7 w 7"/>
                  <a:gd name="T25" fmla="*/ 5 h 11"/>
                  <a:gd name="T26" fmla="*/ 7 w 7"/>
                  <a:gd name="T27" fmla="*/ 5 h 11"/>
                  <a:gd name="T28" fmla="*/ 7 w 7"/>
                  <a:gd name="T29" fmla="*/ 2 h 11"/>
                  <a:gd name="T30" fmla="*/ 4 w 7"/>
                  <a:gd name="T31" fmla="*/ 0 h 11"/>
                  <a:gd name="T32" fmla="*/ 4 w 7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1" name="Freeform 12843">
                <a:extLst>
                  <a:ext uri="{FF2B5EF4-FFF2-40B4-BE49-F238E27FC236}">
                    <a16:creationId xmlns:a16="http://schemas.microsoft.com/office/drawing/2014/main" id="{6B82627A-9EAC-434B-A87E-C2C4F2EC9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99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2" name="Freeform 12844">
                <a:extLst>
                  <a:ext uri="{FF2B5EF4-FFF2-40B4-BE49-F238E27FC236}">
                    <a16:creationId xmlns:a16="http://schemas.microsoft.com/office/drawing/2014/main" id="{B173740E-01C5-44EE-AEF5-D67A8ECF6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326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3" name="Freeform 12845">
                <a:extLst>
                  <a:ext uri="{FF2B5EF4-FFF2-40B4-BE49-F238E27FC236}">
                    <a16:creationId xmlns:a16="http://schemas.microsoft.com/office/drawing/2014/main" id="{CB8FD3EF-095D-49A6-9377-D070C4A2C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326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7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4" name="Freeform 12846">
                <a:extLst>
                  <a:ext uri="{FF2B5EF4-FFF2-40B4-BE49-F238E27FC236}">
                    <a16:creationId xmlns:a16="http://schemas.microsoft.com/office/drawing/2014/main" id="{9B2651A5-9A01-42C2-AAF1-43F01C006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326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5" name="Freeform 12847">
                <a:extLst>
                  <a:ext uri="{FF2B5EF4-FFF2-40B4-BE49-F238E27FC236}">
                    <a16:creationId xmlns:a16="http://schemas.microsoft.com/office/drawing/2014/main" id="{A696F9FE-B8AB-46AA-9D22-7CF81CA2F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330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6" name="Freeform 12848">
                <a:extLst>
                  <a:ext uri="{FF2B5EF4-FFF2-40B4-BE49-F238E27FC236}">
                    <a16:creationId xmlns:a16="http://schemas.microsoft.com/office/drawing/2014/main" id="{5DA9955C-322F-45A1-9193-5C4EB7C3B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3311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7" name="Freeform 12849">
                <a:extLst>
                  <a:ext uri="{FF2B5EF4-FFF2-40B4-BE49-F238E27FC236}">
                    <a16:creationId xmlns:a16="http://schemas.microsoft.com/office/drawing/2014/main" id="{C485426A-D990-4B3F-9B7D-AB45E9902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330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8" name="Freeform 12850">
                <a:extLst>
                  <a:ext uri="{FF2B5EF4-FFF2-40B4-BE49-F238E27FC236}">
                    <a16:creationId xmlns:a16="http://schemas.microsoft.com/office/drawing/2014/main" id="{1FDA612B-2C6D-47F0-A6D9-FA923D373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333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9" name="Freeform 12851">
                <a:extLst>
                  <a:ext uri="{FF2B5EF4-FFF2-40B4-BE49-F238E27FC236}">
                    <a16:creationId xmlns:a16="http://schemas.microsoft.com/office/drawing/2014/main" id="{656E9DE6-877C-4CAA-A098-3A3E09FC1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3336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0" name="Freeform 12852">
                <a:extLst>
                  <a:ext uri="{FF2B5EF4-FFF2-40B4-BE49-F238E27FC236}">
                    <a16:creationId xmlns:a16="http://schemas.microsoft.com/office/drawing/2014/main" id="{5AB18E67-C4E3-4916-862E-08D534A98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333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1" name="Freeform 12853">
                <a:extLst>
                  <a:ext uri="{FF2B5EF4-FFF2-40B4-BE49-F238E27FC236}">
                    <a16:creationId xmlns:a16="http://schemas.microsoft.com/office/drawing/2014/main" id="{708563A8-8603-4AC5-A598-5618E8295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334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2" name="Freeform 12854">
                <a:extLst>
                  <a:ext uri="{FF2B5EF4-FFF2-40B4-BE49-F238E27FC236}">
                    <a16:creationId xmlns:a16="http://schemas.microsoft.com/office/drawing/2014/main" id="{FAB2C616-CD43-42CB-94DA-C38B43D8F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335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3" name="Freeform 12855">
                <a:extLst>
                  <a:ext uri="{FF2B5EF4-FFF2-40B4-BE49-F238E27FC236}">
                    <a16:creationId xmlns:a16="http://schemas.microsoft.com/office/drawing/2014/main" id="{7B2B4622-8294-40C2-9B39-5B53E35A0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34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4" name="Freeform 12856">
                <a:extLst>
                  <a:ext uri="{FF2B5EF4-FFF2-40B4-BE49-F238E27FC236}">
                    <a16:creationId xmlns:a16="http://schemas.microsoft.com/office/drawing/2014/main" id="{D43FC68A-585E-4E32-8FBB-B1CE01A47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334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5" name="Freeform 12857">
                <a:extLst>
                  <a:ext uri="{FF2B5EF4-FFF2-40B4-BE49-F238E27FC236}">
                    <a16:creationId xmlns:a16="http://schemas.microsoft.com/office/drawing/2014/main" id="{C8C3ADF3-9DBE-459B-8B7E-AB4B6BEE9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334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6" name="Freeform 12858">
                <a:extLst>
                  <a:ext uri="{FF2B5EF4-FFF2-40B4-BE49-F238E27FC236}">
                    <a16:creationId xmlns:a16="http://schemas.microsoft.com/office/drawing/2014/main" id="{CF524BE0-6095-4528-9099-9C7303774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334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7" name="Freeform 12859">
                <a:extLst>
                  <a:ext uri="{FF2B5EF4-FFF2-40B4-BE49-F238E27FC236}">
                    <a16:creationId xmlns:a16="http://schemas.microsoft.com/office/drawing/2014/main" id="{2D571C92-C29E-411F-B058-75537D7CE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313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41" name="Group 13061">
              <a:extLst>
                <a:ext uri="{FF2B5EF4-FFF2-40B4-BE49-F238E27FC236}">
                  <a16:creationId xmlns:a16="http://schemas.microsoft.com/office/drawing/2014/main" id="{2D3BFC13-89EE-4D92-B4D1-2FD32856E5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67" y="2814"/>
              <a:ext cx="1422" cy="551"/>
              <a:chOff x="1167" y="2814"/>
              <a:chExt cx="1422" cy="551"/>
            </a:xfrm>
          </p:grpSpPr>
          <p:sp>
            <p:nvSpPr>
              <p:cNvPr id="55478" name="Freeform 12861">
                <a:extLst>
                  <a:ext uri="{FF2B5EF4-FFF2-40B4-BE49-F238E27FC236}">
                    <a16:creationId xmlns:a16="http://schemas.microsoft.com/office/drawing/2014/main" id="{02D25E71-CDF9-4C94-A19F-0558F55B6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3140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7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9" name="Freeform 12862">
                <a:extLst>
                  <a:ext uri="{FF2B5EF4-FFF2-40B4-BE49-F238E27FC236}">
                    <a16:creationId xmlns:a16="http://schemas.microsoft.com/office/drawing/2014/main" id="{3CAD5E3C-88C5-4FD8-859F-B9B3061C3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313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0" name="Freeform 12863">
                <a:extLst>
                  <a:ext uri="{FF2B5EF4-FFF2-40B4-BE49-F238E27FC236}">
                    <a16:creationId xmlns:a16="http://schemas.microsoft.com/office/drawing/2014/main" id="{EEE97386-D6E7-4F5F-B2FC-98787F529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85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1" name="Freeform 12864">
                <a:extLst>
                  <a:ext uri="{FF2B5EF4-FFF2-40B4-BE49-F238E27FC236}">
                    <a16:creationId xmlns:a16="http://schemas.microsoft.com/office/drawing/2014/main" id="{49E35E22-89DD-4D53-9697-F2F3997D7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86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2" name="Freeform 12865">
                <a:extLst>
                  <a:ext uri="{FF2B5EF4-FFF2-40B4-BE49-F238E27FC236}">
                    <a16:creationId xmlns:a16="http://schemas.microsoft.com/office/drawing/2014/main" id="{A4F57A6D-8BC7-448D-A977-7F8D1B50B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85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3" name="Freeform 12866">
                <a:extLst>
                  <a:ext uri="{FF2B5EF4-FFF2-40B4-BE49-F238E27FC236}">
                    <a16:creationId xmlns:a16="http://schemas.microsoft.com/office/drawing/2014/main" id="{EE86185C-AB61-474B-BDD0-8DC1D3004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85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10 w 12"/>
                  <a:gd name="T27" fmla="*/ 11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4" name="Freeform 12867">
                <a:extLst>
                  <a:ext uri="{FF2B5EF4-FFF2-40B4-BE49-F238E27FC236}">
                    <a16:creationId xmlns:a16="http://schemas.microsoft.com/office/drawing/2014/main" id="{47597CF7-4B90-4CFB-AADE-C50181BFC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85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5" name="Freeform 12868">
                <a:extLst>
                  <a:ext uri="{FF2B5EF4-FFF2-40B4-BE49-F238E27FC236}">
                    <a16:creationId xmlns:a16="http://schemas.microsoft.com/office/drawing/2014/main" id="{3D3038FA-C932-44F4-8A3B-8501857A8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85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6" name="Freeform 12869">
                <a:extLst>
                  <a:ext uri="{FF2B5EF4-FFF2-40B4-BE49-F238E27FC236}">
                    <a16:creationId xmlns:a16="http://schemas.microsoft.com/office/drawing/2014/main" id="{7F09C20F-5D29-41AC-8D1E-1A9A7A0B0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303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7" name="Freeform 12870">
                <a:extLst>
                  <a:ext uri="{FF2B5EF4-FFF2-40B4-BE49-F238E27FC236}">
                    <a16:creationId xmlns:a16="http://schemas.microsoft.com/office/drawing/2014/main" id="{4D310C06-3834-4641-8C84-2E7DD3778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304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8" name="Freeform 12871">
                <a:extLst>
                  <a:ext uri="{FF2B5EF4-FFF2-40B4-BE49-F238E27FC236}">
                    <a16:creationId xmlns:a16="http://schemas.microsoft.com/office/drawing/2014/main" id="{D14C0005-FE9F-40A4-878B-08F139153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303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9" name="Freeform 12872">
                <a:extLst>
                  <a:ext uri="{FF2B5EF4-FFF2-40B4-BE49-F238E27FC236}">
                    <a16:creationId xmlns:a16="http://schemas.microsoft.com/office/drawing/2014/main" id="{E0AC8F9C-588D-4B6E-BC7D-6778D9BED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334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11 w 12"/>
                  <a:gd name="T27" fmla="*/ 9 h 12"/>
                  <a:gd name="T28" fmla="*/ 8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0" name="Freeform 12873">
                <a:extLst>
                  <a:ext uri="{FF2B5EF4-FFF2-40B4-BE49-F238E27FC236}">
                    <a16:creationId xmlns:a16="http://schemas.microsoft.com/office/drawing/2014/main" id="{101F6FC6-CB6D-4E39-AA25-F077DD15A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334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1" name="Freeform 12874">
                <a:extLst>
                  <a:ext uri="{FF2B5EF4-FFF2-40B4-BE49-F238E27FC236}">
                    <a16:creationId xmlns:a16="http://schemas.microsoft.com/office/drawing/2014/main" id="{875A1704-A312-4946-80AC-A6A2F47C3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3344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2" name="Freeform 12875">
                <a:extLst>
                  <a:ext uri="{FF2B5EF4-FFF2-40B4-BE49-F238E27FC236}">
                    <a16:creationId xmlns:a16="http://schemas.microsoft.com/office/drawing/2014/main" id="{9034D6D2-5B1A-4E4D-AC3C-9953C3A4E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910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7 w 12"/>
                  <a:gd name="T15" fmla="*/ 2 h 14"/>
                  <a:gd name="T16" fmla="*/ 9 w 12"/>
                  <a:gd name="T17" fmla="*/ 3 h 14"/>
                  <a:gd name="T18" fmla="*/ 10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0 w 12"/>
                  <a:gd name="T25" fmla="*/ 9 h 14"/>
                  <a:gd name="T26" fmla="*/ 9 w 12"/>
                  <a:gd name="T27" fmla="*/ 11 h 14"/>
                  <a:gd name="T28" fmla="*/ 7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3" name="Freeform 12876">
                <a:extLst>
                  <a:ext uri="{FF2B5EF4-FFF2-40B4-BE49-F238E27FC236}">
                    <a16:creationId xmlns:a16="http://schemas.microsoft.com/office/drawing/2014/main" id="{3CC9AB83-3845-4FC9-BFB1-685AEA16D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91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8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4" name="Freeform 12877">
                <a:extLst>
                  <a:ext uri="{FF2B5EF4-FFF2-40B4-BE49-F238E27FC236}">
                    <a16:creationId xmlns:a16="http://schemas.microsoft.com/office/drawing/2014/main" id="{057087F7-520F-457E-9584-0CEC625F0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91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5" name="Freeform 12878">
                <a:extLst>
                  <a:ext uri="{FF2B5EF4-FFF2-40B4-BE49-F238E27FC236}">
                    <a16:creationId xmlns:a16="http://schemas.microsoft.com/office/drawing/2014/main" id="{D94F7B35-F22A-4AA7-A8AB-6E1D1CA8F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88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3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1 w 12"/>
                  <a:gd name="T27" fmla="*/ 9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0 h 12"/>
                  <a:gd name="T36" fmla="*/ 3 w 12"/>
                  <a:gd name="T37" fmla="*/ 9 h 12"/>
                  <a:gd name="T38" fmla="*/ 2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5" y="10"/>
                    </a:lnTo>
                    <a:lnTo>
                      <a:pt x="3" y="9"/>
                    </a:lnTo>
                    <a:lnTo>
                      <a:pt x="2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6" name="Freeform 12879">
                <a:extLst>
                  <a:ext uri="{FF2B5EF4-FFF2-40B4-BE49-F238E27FC236}">
                    <a16:creationId xmlns:a16="http://schemas.microsoft.com/office/drawing/2014/main" id="{4E89162C-7E87-4B37-ACCF-E8316AF8C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88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8 h 9"/>
                  <a:gd name="T12" fmla="*/ 2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7" name="Freeform 12880">
                <a:extLst>
                  <a:ext uri="{FF2B5EF4-FFF2-40B4-BE49-F238E27FC236}">
                    <a16:creationId xmlns:a16="http://schemas.microsoft.com/office/drawing/2014/main" id="{D2E9B5D7-13B2-49F0-B7C9-6366AFE7E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885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8" name="Freeform 12881">
                <a:extLst>
                  <a:ext uri="{FF2B5EF4-FFF2-40B4-BE49-F238E27FC236}">
                    <a16:creationId xmlns:a16="http://schemas.microsoft.com/office/drawing/2014/main" id="{C1E4AF5C-A3EE-4572-A581-ED55CB1F9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283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9" name="Freeform 12882">
                <a:extLst>
                  <a:ext uri="{FF2B5EF4-FFF2-40B4-BE49-F238E27FC236}">
                    <a16:creationId xmlns:a16="http://schemas.microsoft.com/office/drawing/2014/main" id="{439D6010-DDCE-4370-9298-A4EAA61E9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838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0" name="Freeform 12883">
                <a:extLst>
                  <a:ext uri="{FF2B5EF4-FFF2-40B4-BE49-F238E27FC236}">
                    <a16:creationId xmlns:a16="http://schemas.microsoft.com/office/drawing/2014/main" id="{A1528CE8-EC06-47BA-9531-E1CD3B4FC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83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1" name="Freeform 12884">
                <a:extLst>
                  <a:ext uri="{FF2B5EF4-FFF2-40B4-BE49-F238E27FC236}">
                    <a16:creationId xmlns:a16="http://schemas.microsoft.com/office/drawing/2014/main" id="{8B8BF07E-1788-48BA-A6C3-498ECAB6A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8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5 h 12"/>
                  <a:gd name="T6" fmla="*/ 3 w 12"/>
                  <a:gd name="T7" fmla="*/ 2 h 12"/>
                  <a:gd name="T8" fmla="*/ 4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3 w 12"/>
                  <a:gd name="T37" fmla="*/ 11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2" name="Freeform 12885">
                <a:extLst>
                  <a:ext uri="{FF2B5EF4-FFF2-40B4-BE49-F238E27FC236}">
                    <a16:creationId xmlns:a16="http://schemas.microsoft.com/office/drawing/2014/main" id="{A0F819ED-3749-4933-B0C1-430B062AF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87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3" name="Freeform 12886">
                <a:extLst>
                  <a:ext uri="{FF2B5EF4-FFF2-40B4-BE49-F238E27FC236}">
                    <a16:creationId xmlns:a16="http://schemas.microsoft.com/office/drawing/2014/main" id="{CC61B2E2-B6E8-4B4D-A939-367ED7D8B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87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4" name="Freeform 12887">
                <a:extLst>
                  <a:ext uri="{FF2B5EF4-FFF2-40B4-BE49-F238E27FC236}">
                    <a16:creationId xmlns:a16="http://schemas.microsoft.com/office/drawing/2014/main" id="{531626D3-8C28-417D-B313-3CD67C00B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89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10 w 12"/>
                  <a:gd name="T27" fmla="*/ 9 h 12"/>
                  <a:gd name="T28" fmla="*/ 7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5" name="Freeform 12888">
                <a:extLst>
                  <a:ext uri="{FF2B5EF4-FFF2-40B4-BE49-F238E27FC236}">
                    <a16:creationId xmlns:a16="http://schemas.microsoft.com/office/drawing/2014/main" id="{F592FECD-6650-4B14-A078-505192B3F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898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6" name="Freeform 12889">
                <a:extLst>
                  <a:ext uri="{FF2B5EF4-FFF2-40B4-BE49-F238E27FC236}">
                    <a16:creationId xmlns:a16="http://schemas.microsoft.com/office/drawing/2014/main" id="{09E84F4C-61FD-4189-BDA5-743AE08AB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89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7" name="Freeform 12890">
                <a:extLst>
                  <a:ext uri="{FF2B5EF4-FFF2-40B4-BE49-F238E27FC236}">
                    <a16:creationId xmlns:a16="http://schemas.microsoft.com/office/drawing/2014/main" id="{743A025E-E2D9-43D9-A9BF-9DF5B2771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92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8" name="Freeform 12891">
                <a:extLst>
                  <a:ext uri="{FF2B5EF4-FFF2-40B4-BE49-F238E27FC236}">
                    <a16:creationId xmlns:a16="http://schemas.microsoft.com/office/drawing/2014/main" id="{FCB2AD29-5E2E-4B9C-9EA0-DA31498E2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2927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4 h 10"/>
                  <a:gd name="T6" fmla="*/ 6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3 h 10"/>
                  <a:gd name="T30" fmla="*/ 5 w 9"/>
                  <a:gd name="T31" fmla="*/ 0 h 10"/>
                  <a:gd name="T32" fmla="*/ 5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9" name="Freeform 12892">
                <a:extLst>
                  <a:ext uri="{FF2B5EF4-FFF2-40B4-BE49-F238E27FC236}">
                    <a16:creationId xmlns:a16="http://schemas.microsoft.com/office/drawing/2014/main" id="{F9465603-3EAE-4E05-8D21-73A96A349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92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0" name="Freeform 12893">
                <a:extLst>
                  <a:ext uri="{FF2B5EF4-FFF2-40B4-BE49-F238E27FC236}">
                    <a16:creationId xmlns:a16="http://schemas.microsoft.com/office/drawing/2014/main" id="{934BEFB0-0376-45DE-A2BC-3CFB44838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00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10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1" name="Freeform 12894">
                <a:extLst>
                  <a:ext uri="{FF2B5EF4-FFF2-40B4-BE49-F238E27FC236}">
                    <a16:creationId xmlns:a16="http://schemas.microsoft.com/office/drawing/2014/main" id="{EFE46B58-DB20-4681-9B9A-E9A27896C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3002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6 w 7"/>
                  <a:gd name="T29" fmla="*/ 3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2" name="Freeform 12895">
                <a:extLst>
                  <a:ext uri="{FF2B5EF4-FFF2-40B4-BE49-F238E27FC236}">
                    <a16:creationId xmlns:a16="http://schemas.microsoft.com/office/drawing/2014/main" id="{A20A45EB-6B07-41C9-A662-F64B75B23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00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3" name="Freeform 12896">
                <a:extLst>
                  <a:ext uri="{FF2B5EF4-FFF2-40B4-BE49-F238E27FC236}">
                    <a16:creationId xmlns:a16="http://schemas.microsoft.com/office/drawing/2014/main" id="{3F85256C-5A52-42AA-BF5C-F1664333D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302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4" name="Freeform 12897">
                <a:extLst>
                  <a:ext uri="{FF2B5EF4-FFF2-40B4-BE49-F238E27FC236}">
                    <a16:creationId xmlns:a16="http://schemas.microsoft.com/office/drawing/2014/main" id="{86D1122D-595C-41FA-AC85-58E43F324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3027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5" name="Freeform 12898">
                <a:extLst>
                  <a:ext uri="{FF2B5EF4-FFF2-40B4-BE49-F238E27FC236}">
                    <a16:creationId xmlns:a16="http://schemas.microsoft.com/office/drawing/2014/main" id="{499AA70F-F720-45C0-990B-C488BA18D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302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6" name="Freeform 12899">
                <a:extLst>
                  <a:ext uri="{FF2B5EF4-FFF2-40B4-BE49-F238E27FC236}">
                    <a16:creationId xmlns:a16="http://schemas.microsoft.com/office/drawing/2014/main" id="{1D8A4B9A-6290-4DB2-B564-AF0CA9A75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2841"/>
                <a:ext cx="96" cy="35"/>
              </a:xfrm>
              <a:custGeom>
                <a:avLst/>
                <a:gdLst>
                  <a:gd name="T0" fmla="*/ 0 w 96"/>
                  <a:gd name="T1" fmla="*/ 0 h 35"/>
                  <a:gd name="T2" fmla="*/ 0 w 96"/>
                  <a:gd name="T3" fmla="*/ 0 h 35"/>
                  <a:gd name="T4" fmla="*/ 14 w 96"/>
                  <a:gd name="T5" fmla="*/ 8 h 35"/>
                  <a:gd name="T6" fmla="*/ 27 w 96"/>
                  <a:gd name="T7" fmla="*/ 14 h 35"/>
                  <a:gd name="T8" fmla="*/ 41 w 96"/>
                  <a:gd name="T9" fmla="*/ 18 h 35"/>
                  <a:gd name="T10" fmla="*/ 53 w 96"/>
                  <a:gd name="T11" fmla="*/ 24 h 35"/>
                  <a:gd name="T12" fmla="*/ 53 w 96"/>
                  <a:gd name="T13" fmla="*/ 24 h 35"/>
                  <a:gd name="T14" fmla="*/ 65 w 96"/>
                  <a:gd name="T15" fmla="*/ 30 h 35"/>
                  <a:gd name="T16" fmla="*/ 75 w 96"/>
                  <a:gd name="T17" fmla="*/ 33 h 35"/>
                  <a:gd name="T18" fmla="*/ 86 w 96"/>
                  <a:gd name="T19" fmla="*/ 35 h 35"/>
                  <a:gd name="T20" fmla="*/ 96 w 96"/>
                  <a:gd name="T21" fmla="*/ 32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35">
                    <a:moveTo>
                      <a:pt x="0" y="0"/>
                    </a:moveTo>
                    <a:lnTo>
                      <a:pt x="0" y="0"/>
                    </a:lnTo>
                    <a:lnTo>
                      <a:pt x="14" y="8"/>
                    </a:lnTo>
                    <a:lnTo>
                      <a:pt x="27" y="14"/>
                    </a:lnTo>
                    <a:lnTo>
                      <a:pt x="41" y="18"/>
                    </a:lnTo>
                    <a:lnTo>
                      <a:pt x="53" y="24"/>
                    </a:lnTo>
                    <a:lnTo>
                      <a:pt x="65" y="30"/>
                    </a:lnTo>
                    <a:lnTo>
                      <a:pt x="75" y="33"/>
                    </a:lnTo>
                    <a:lnTo>
                      <a:pt x="86" y="35"/>
                    </a:lnTo>
                    <a:lnTo>
                      <a:pt x="96" y="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7" name="Freeform 12900">
                <a:extLst>
                  <a:ext uri="{FF2B5EF4-FFF2-40B4-BE49-F238E27FC236}">
                    <a16:creationId xmlns:a16="http://schemas.microsoft.com/office/drawing/2014/main" id="{21F00061-D710-4EAF-BDF8-43D21889E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864"/>
                <a:ext cx="25" cy="79"/>
              </a:xfrm>
              <a:custGeom>
                <a:avLst/>
                <a:gdLst>
                  <a:gd name="T0" fmla="*/ 0 w 25"/>
                  <a:gd name="T1" fmla="*/ 0 h 79"/>
                  <a:gd name="T2" fmla="*/ 0 w 25"/>
                  <a:gd name="T3" fmla="*/ 0 h 79"/>
                  <a:gd name="T4" fmla="*/ 10 w 25"/>
                  <a:gd name="T5" fmla="*/ 19 h 79"/>
                  <a:gd name="T6" fmla="*/ 13 w 25"/>
                  <a:gd name="T7" fmla="*/ 30 h 79"/>
                  <a:gd name="T8" fmla="*/ 15 w 25"/>
                  <a:gd name="T9" fmla="*/ 42 h 79"/>
                  <a:gd name="T10" fmla="*/ 15 w 25"/>
                  <a:gd name="T11" fmla="*/ 42 h 79"/>
                  <a:gd name="T12" fmla="*/ 15 w 25"/>
                  <a:gd name="T13" fmla="*/ 52 h 79"/>
                  <a:gd name="T14" fmla="*/ 18 w 25"/>
                  <a:gd name="T15" fmla="*/ 61 h 79"/>
                  <a:gd name="T16" fmla="*/ 22 w 25"/>
                  <a:gd name="T17" fmla="*/ 69 h 79"/>
                  <a:gd name="T18" fmla="*/ 25 w 25"/>
                  <a:gd name="T19" fmla="*/ 79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79">
                    <a:moveTo>
                      <a:pt x="0" y="0"/>
                    </a:moveTo>
                    <a:lnTo>
                      <a:pt x="0" y="0"/>
                    </a:lnTo>
                    <a:lnTo>
                      <a:pt x="10" y="19"/>
                    </a:lnTo>
                    <a:lnTo>
                      <a:pt x="13" y="30"/>
                    </a:lnTo>
                    <a:lnTo>
                      <a:pt x="15" y="42"/>
                    </a:lnTo>
                    <a:lnTo>
                      <a:pt x="15" y="52"/>
                    </a:lnTo>
                    <a:lnTo>
                      <a:pt x="18" y="61"/>
                    </a:lnTo>
                    <a:lnTo>
                      <a:pt x="22" y="69"/>
                    </a:lnTo>
                    <a:lnTo>
                      <a:pt x="25" y="7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8" name="Freeform 12901">
                <a:extLst>
                  <a:ext uri="{FF2B5EF4-FFF2-40B4-BE49-F238E27FC236}">
                    <a16:creationId xmlns:a16="http://schemas.microsoft.com/office/drawing/2014/main" id="{A1B7F512-66CD-4F7F-AC89-AB477DDDB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885"/>
                <a:ext cx="107" cy="33"/>
              </a:xfrm>
              <a:custGeom>
                <a:avLst/>
                <a:gdLst>
                  <a:gd name="T0" fmla="*/ 107 w 107"/>
                  <a:gd name="T1" fmla="*/ 25 h 33"/>
                  <a:gd name="T2" fmla="*/ 107 w 107"/>
                  <a:gd name="T3" fmla="*/ 25 h 33"/>
                  <a:gd name="T4" fmla="*/ 102 w 107"/>
                  <a:gd name="T5" fmla="*/ 30 h 33"/>
                  <a:gd name="T6" fmla="*/ 96 w 107"/>
                  <a:gd name="T7" fmla="*/ 31 h 33"/>
                  <a:gd name="T8" fmla="*/ 89 w 107"/>
                  <a:gd name="T9" fmla="*/ 33 h 33"/>
                  <a:gd name="T10" fmla="*/ 80 w 107"/>
                  <a:gd name="T11" fmla="*/ 31 h 33"/>
                  <a:gd name="T12" fmla="*/ 65 w 107"/>
                  <a:gd name="T13" fmla="*/ 25 h 33"/>
                  <a:gd name="T14" fmla="*/ 53 w 107"/>
                  <a:gd name="T15" fmla="*/ 19 h 33"/>
                  <a:gd name="T16" fmla="*/ 53 w 107"/>
                  <a:gd name="T17" fmla="*/ 19 h 33"/>
                  <a:gd name="T18" fmla="*/ 27 w 107"/>
                  <a:gd name="T19" fmla="*/ 4 h 33"/>
                  <a:gd name="T20" fmla="*/ 27 w 107"/>
                  <a:gd name="T21" fmla="*/ 4 h 33"/>
                  <a:gd name="T22" fmla="*/ 24 w 107"/>
                  <a:gd name="T23" fmla="*/ 3 h 33"/>
                  <a:gd name="T24" fmla="*/ 20 w 107"/>
                  <a:gd name="T25" fmla="*/ 1 h 33"/>
                  <a:gd name="T26" fmla="*/ 11 w 107"/>
                  <a:gd name="T27" fmla="*/ 0 h 33"/>
                  <a:gd name="T28" fmla="*/ 0 w 107"/>
                  <a:gd name="T29" fmla="*/ 0 h 3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7" h="33">
                    <a:moveTo>
                      <a:pt x="107" y="25"/>
                    </a:moveTo>
                    <a:lnTo>
                      <a:pt x="107" y="25"/>
                    </a:lnTo>
                    <a:lnTo>
                      <a:pt x="102" y="30"/>
                    </a:lnTo>
                    <a:lnTo>
                      <a:pt x="96" y="31"/>
                    </a:lnTo>
                    <a:lnTo>
                      <a:pt x="89" y="33"/>
                    </a:lnTo>
                    <a:lnTo>
                      <a:pt x="80" y="31"/>
                    </a:lnTo>
                    <a:lnTo>
                      <a:pt x="65" y="25"/>
                    </a:lnTo>
                    <a:lnTo>
                      <a:pt x="53" y="19"/>
                    </a:lnTo>
                    <a:lnTo>
                      <a:pt x="27" y="4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9" name="Freeform 12902">
                <a:extLst>
                  <a:ext uri="{FF2B5EF4-FFF2-40B4-BE49-F238E27FC236}">
                    <a16:creationId xmlns:a16="http://schemas.microsoft.com/office/drawing/2014/main" id="{A7997BA2-BF6E-49A9-A77C-D7A190486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858"/>
                <a:ext cx="7" cy="54"/>
              </a:xfrm>
              <a:custGeom>
                <a:avLst/>
                <a:gdLst>
                  <a:gd name="T0" fmla="*/ 7 w 7"/>
                  <a:gd name="T1" fmla="*/ 0 h 54"/>
                  <a:gd name="T2" fmla="*/ 7 w 7"/>
                  <a:gd name="T3" fmla="*/ 0 h 54"/>
                  <a:gd name="T4" fmla="*/ 3 w 7"/>
                  <a:gd name="T5" fmla="*/ 12 h 54"/>
                  <a:gd name="T6" fmla="*/ 0 w 7"/>
                  <a:gd name="T7" fmla="*/ 30 h 54"/>
                  <a:gd name="T8" fmla="*/ 0 w 7"/>
                  <a:gd name="T9" fmla="*/ 39 h 54"/>
                  <a:gd name="T10" fmla="*/ 0 w 7"/>
                  <a:gd name="T11" fmla="*/ 46 h 54"/>
                  <a:gd name="T12" fmla="*/ 1 w 7"/>
                  <a:gd name="T13" fmla="*/ 51 h 54"/>
                  <a:gd name="T14" fmla="*/ 3 w 7"/>
                  <a:gd name="T15" fmla="*/ 54 h 54"/>
                  <a:gd name="T16" fmla="*/ 6 w 7"/>
                  <a:gd name="T17" fmla="*/ 54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54">
                    <a:moveTo>
                      <a:pt x="7" y="0"/>
                    </a:moveTo>
                    <a:lnTo>
                      <a:pt x="7" y="0"/>
                    </a:lnTo>
                    <a:lnTo>
                      <a:pt x="3" y="12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0" y="46"/>
                    </a:lnTo>
                    <a:lnTo>
                      <a:pt x="1" y="51"/>
                    </a:lnTo>
                    <a:lnTo>
                      <a:pt x="3" y="54"/>
                    </a:lnTo>
                    <a:lnTo>
                      <a:pt x="6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0" name="Freeform 12903">
                <a:extLst>
                  <a:ext uri="{FF2B5EF4-FFF2-40B4-BE49-F238E27FC236}">
                    <a16:creationId xmlns:a16="http://schemas.microsoft.com/office/drawing/2014/main" id="{E48E60C8-1C03-4C0E-95E8-B5BCAE77B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901"/>
                <a:ext cx="7" cy="35"/>
              </a:xfrm>
              <a:custGeom>
                <a:avLst/>
                <a:gdLst>
                  <a:gd name="T0" fmla="*/ 6 w 7"/>
                  <a:gd name="T1" fmla="*/ 0 h 35"/>
                  <a:gd name="T2" fmla="*/ 6 w 7"/>
                  <a:gd name="T3" fmla="*/ 0 h 35"/>
                  <a:gd name="T4" fmla="*/ 7 w 7"/>
                  <a:gd name="T5" fmla="*/ 5 h 35"/>
                  <a:gd name="T6" fmla="*/ 6 w 7"/>
                  <a:gd name="T7" fmla="*/ 9 h 35"/>
                  <a:gd name="T8" fmla="*/ 3 w 7"/>
                  <a:gd name="T9" fmla="*/ 17 h 35"/>
                  <a:gd name="T10" fmla="*/ 0 w 7"/>
                  <a:gd name="T11" fmla="*/ 26 h 35"/>
                  <a:gd name="T12" fmla="*/ 0 w 7"/>
                  <a:gd name="T13" fmla="*/ 30 h 35"/>
                  <a:gd name="T14" fmla="*/ 1 w 7"/>
                  <a:gd name="T15" fmla="*/ 35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35">
                    <a:moveTo>
                      <a:pt x="6" y="0"/>
                    </a:moveTo>
                    <a:lnTo>
                      <a:pt x="6" y="0"/>
                    </a:lnTo>
                    <a:lnTo>
                      <a:pt x="7" y="5"/>
                    </a:lnTo>
                    <a:lnTo>
                      <a:pt x="6" y="9"/>
                    </a:lnTo>
                    <a:lnTo>
                      <a:pt x="3" y="17"/>
                    </a:lnTo>
                    <a:lnTo>
                      <a:pt x="0" y="26"/>
                    </a:lnTo>
                    <a:lnTo>
                      <a:pt x="0" y="30"/>
                    </a:lnTo>
                    <a:lnTo>
                      <a:pt x="1" y="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1" name="Freeform 12904">
                <a:extLst>
                  <a:ext uri="{FF2B5EF4-FFF2-40B4-BE49-F238E27FC236}">
                    <a16:creationId xmlns:a16="http://schemas.microsoft.com/office/drawing/2014/main" id="{A5D47B06-368E-48D8-A773-CE2CE2631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916"/>
                <a:ext cx="9" cy="42"/>
              </a:xfrm>
              <a:custGeom>
                <a:avLst/>
                <a:gdLst>
                  <a:gd name="T0" fmla="*/ 0 w 9"/>
                  <a:gd name="T1" fmla="*/ 0 h 42"/>
                  <a:gd name="T2" fmla="*/ 0 w 9"/>
                  <a:gd name="T3" fmla="*/ 0 h 42"/>
                  <a:gd name="T4" fmla="*/ 1 w 9"/>
                  <a:gd name="T5" fmla="*/ 11 h 42"/>
                  <a:gd name="T6" fmla="*/ 1 w 9"/>
                  <a:gd name="T7" fmla="*/ 23 h 42"/>
                  <a:gd name="T8" fmla="*/ 4 w 9"/>
                  <a:gd name="T9" fmla="*/ 33 h 42"/>
                  <a:gd name="T10" fmla="*/ 6 w 9"/>
                  <a:gd name="T11" fmla="*/ 38 h 42"/>
                  <a:gd name="T12" fmla="*/ 9 w 9"/>
                  <a:gd name="T13" fmla="*/ 4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2">
                    <a:moveTo>
                      <a:pt x="0" y="0"/>
                    </a:moveTo>
                    <a:lnTo>
                      <a:pt x="0" y="0"/>
                    </a:lnTo>
                    <a:lnTo>
                      <a:pt x="1" y="11"/>
                    </a:lnTo>
                    <a:lnTo>
                      <a:pt x="1" y="23"/>
                    </a:lnTo>
                    <a:lnTo>
                      <a:pt x="4" y="33"/>
                    </a:lnTo>
                    <a:lnTo>
                      <a:pt x="6" y="38"/>
                    </a:lnTo>
                    <a:lnTo>
                      <a:pt x="9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2" name="Freeform 12905">
                <a:extLst>
                  <a:ext uri="{FF2B5EF4-FFF2-40B4-BE49-F238E27FC236}">
                    <a16:creationId xmlns:a16="http://schemas.microsoft.com/office/drawing/2014/main" id="{30E3F24B-4E6B-4F62-89CF-622FF2F96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898"/>
                <a:ext cx="48" cy="17"/>
              </a:xfrm>
              <a:custGeom>
                <a:avLst/>
                <a:gdLst>
                  <a:gd name="T0" fmla="*/ 0 w 48"/>
                  <a:gd name="T1" fmla="*/ 0 h 17"/>
                  <a:gd name="T2" fmla="*/ 0 w 48"/>
                  <a:gd name="T3" fmla="*/ 0 h 17"/>
                  <a:gd name="T4" fmla="*/ 6 w 48"/>
                  <a:gd name="T5" fmla="*/ 3 h 17"/>
                  <a:gd name="T6" fmla="*/ 13 w 48"/>
                  <a:gd name="T7" fmla="*/ 5 h 17"/>
                  <a:gd name="T8" fmla="*/ 21 w 48"/>
                  <a:gd name="T9" fmla="*/ 6 h 17"/>
                  <a:gd name="T10" fmla="*/ 28 w 48"/>
                  <a:gd name="T11" fmla="*/ 9 h 17"/>
                  <a:gd name="T12" fmla="*/ 28 w 48"/>
                  <a:gd name="T13" fmla="*/ 9 h 17"/>
                  <a:gd name="T14" fmla="*/ 37 w 48"/>
                  <a:gd name="T15" fmla="*/ 15 h 17"/>
                  <a:gd name="T16" fmla="*/ 43 w 48"/>
                  <a:gd name="T17" fmla="*/ 17 h 17"/>
                  <a:gd name="T18" fmla="*/ 48 w 48"/>
                  <a:gd name="T19" fmla="*/ 17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17">
                    <a:moveTo>
                      <a:pt x="0" y="0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13" y="5"/>
                    </a:lnTo>
                    <a:lnTo>
                      <a:pt x="21" y="6"/>
                    </a:lnTo>
                    <a:lnTo>
                      <a:pt x="28" y="9"/>
                    </a:lnTo>
                    <a:lnTo>
                      <a:pt x="37" y="15"/>
                    </a:lnTo>
                    <a:lnTo>
                      <a:pt x="43" y="17"/>
                    </a:lnTo>
                    <a:lnTo>
                      <a:pt x="48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3" name="Freeform 12906">
                <a:extLst>
                  <a:ext uri="{FF2B5EF4-FFF2-40B4-BE49-F238E27FC236}">
                    <a16:creationId xmlns:a16="http://schemas.microsoft.com/office/drawing/2014/main" id="{A72239A1-D28A-434D-AC2B-6987D4DA8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837"/>
                <a:ext cx="10" cy="28"/>
              </a:xfrm>
              <a:custGeom>
                <a:avLst/>
                <a:gdLst>
                  <a:gd name="T0" fmla="*/ 10 w 10"/>
                  <a:gd name="T1" fmla="*/ 0 h 28"/>
                  <a:gd name="T2" fmla="*/ 10 w 10"/>
                  <a:gd name="T3" fmla="*/ 0 h 28"/>
                  <a:gd name="T4" fmla="*/ 6 w 10"/>
                  <a:gd name="T5" fmla="*/ 6 h 28"/>
                  <a:gd name="T6" fmla="*/ 3 w 10"/>
                  <a:gd name="T7" fmla="*/ 13 h 28"/>
                  <a:gd name="T8" fmla="*/ 0 w 10"/>
                  <a:gd name="T9" fmla="*/ 21 h 28"/>
                  <a:gd name="T10" fmla="*/ 1 w 10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lnTo>
                      <a:pt x="10" y="0"/>
                    </a:lnTo>
                    <a:lnTo>
                      <a:pt x="6" y="6"/>
                    </a:lnTo>
                    <a:lnTo>
                      <a:pt x="3" y="13"/>
                    </a:lnTo>
                    <a:lnTo>
                      <a:pt x="0" y="21"/>
                    </a:lnTo>
                    <a:lnTo>
                      <a:pt x="1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4" name="Freeform 12907">
                <a:extLst>
                  <a:ext uri="{FF2B5EF4-FFF2-40B4-BE49-F238E27FC236}">
                    <a16:creationId xmlns:a16="http://schemas.microsoft.com/office/drawing/2014/main" id="{D87928F4-3C55-4BAA-BF38-B180422ED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3035"/>
                <a:ext cx="45" cy="150"/>
              </a:xfrm>
              <a:custGeom>
                <a:avLst/>
                <a:gdLst>
                  <a:gd name="T0" fmla="*/ 45 w 45"/>
                  <a:gd name="T1" fmla="*/ 150 h 150"/>
                  <a:gd name="T2" fmla="*/ 45 w 45"/>
                  <a:gd name="T3" fmla="*/ 150 h 150"/>
                  <a:gd name="T4" fmla="*/ 44 w 45"/>
                  <a:gd name="T5" fmla="*/ 121 h 150"/>
                  <a:gd name="T6" fmla="*/ 44 w 45"/>
                  <a:gd name="T7" fmla="*/ 106 h 150"/>
                  <a:gd name="T8" fmla="*/ 41 w 45"/>
                  <a:gd name="T9" fmla="*/ 93 h 150"/>
                  <a:gd name="T10" fmla="*/ 41 w 45"/>
                  <a:gd name="T11" fmla="*/ 93 h 150"/>
                  <a:gd name="T12" fmla="*/ 38 w 45"/>
                  <a:gd name="T13" fmla="*/ 84 h 150"/>
                  <a:gd name="T14" fmla="*/ 33 w 45"/>
                  <a:gd name="T15" fmla="*/ 76 h 150"/>
                  <a:gd name="T16" fmla="*/ 24 w 45"/>
                  <a:gd name="T17" fmla="*/ 61 h 150"/>
                  <a:gd name="T18" fmla="*/ 24 w 45"/>
                  <a:gd name="T19" fmla="*/ 61 h 150"/>
                  <a:gd name="T20" fmla="*/ 21 w 45"/>
                  <a:gd name="T21" fmla="*/ 55 h 150"/>
                  <a:gd name="T22" fmla="*/ 21 w 45"/>
                  <a:gd name="T23" fmla="*/ 49 h 150"/>
                  <a:gd name="T24" fmla="*/ 20 w 45"/>
                  <a:gd name="T25" fmla="*/ 36 h 150"/>
                  <a:gd name="T26" fmla="*/ 20 w 45"/>
                  <a:gd name="T27" fmla="*/ 36 h 150"/>
                  <a:gd name="T28" fmla="*/ 15 w 45"/>
                  <a:gd name="T29" fmla="*/ 28 h 150"/>
                  <a:gd name="T30" fmla="*/ 9 w 45"/>
                  <a:gd name="T31" fmla="*/ 18 h 150"/>
                  <a:gd name="T32" fmla="*/ 0 w 45"/>
                  <a:gd name="T33" fmla="*/ 0 h 15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5" h="150">
                    <a:moveTo>
                      <a:pt x="45" y="150"/>
                    </a:moveTo>
                    <a:lnTo>
                      <a:pt x="45" y="150"/>
                    </a:lnTo>
                    <a:lnTo>
                      <a:pt x="44" y="121"/>
                    </a:lnTo>
                    <a:lnTo>
                      <a:pt x="44" y="106"/>
                    </a:lnTo>
                    <a:lnTo>
                      <a:pt x="41" y="93"/>
                    </a:lnTo>
                    <a:lnTo>
                      <a:pt x="38" y="84"/>
                    </a:lnTo>
                    <a:lnTo>
                      <a:pt x="33" y="76"/>
                    </a:lnTo>
                    <a:lnTo>
                      <a:pt x="24" y="61"/>
                    </a:lnTo>
                    <a:lnTo>
                      <a:pt x="21" y="55"/>
                    </a:lnTo>
                    <a:lnTo>
                      <a:pt x="21" y="49"/>
                    </a:lnTo>
                    <a:lnTo>
                      <a:pt x="20" y="36"/>
                    </a:lnTo>
                    <a:lnTo>
                      <a:pt x="15" y="28"/>
                    </a:lnTo>
                    <a:lnTo>
                      <a:pt x="9" y="1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5" name="Freeform 12908">
                <a:extLst>
                  <a:ext uri="{FF2B5EF4-FFF2-40B4-BE49-F238E27FC236}">
                    <a16:creationId xmlns:a16="http://schemas.microsoft.com/office/drawing/2014/main" id="{1DCAD925-6F6C-453E-BEF4-514C23D10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3128"/>
                <a:ext cx="78" cy="10"/>
              </a:xfrm>
              <a:custGeom>
                <a:avLst/>
                <a:gdLst>
                  <a:gd name="T0" fmla="*/ 0 w 78"/>
                  <a:gd name="T1" fmla="*/ 0 h 10"/>
                  <a:gd name="T2" fmla="*/ 0 w 78"/>
                  <a:gd name="T3" fmla="*/ 0 h 10"/>
                  <a:gd name="T4" fmla="*/ 7 w 78"/>
                  <a:gd name="T5" fmla="*/ 3 h 10"/>
                  <a:gd name="T6" fmla="*/ 16 w 78"/>
                  <a:gd name="T7" fmla="*/ 4 h 10"/>
                  <a:gd name="T8" fmla="*/ 24 w 78"/>
                  <a:gd name="T9" fmla="*/ 6 h 10"/>
                  <a:gd name="T10" fmla="*/ 33 w 78"/>
                  <a:gd name="T11" fmla="*/ 4 h 10"/>
                  <a:gd name="T12" fmla="*/ 33 w 78"/>
                  <a:gd name="T13" fmla="*/ 4 h 10"/>
                  <a:gd name="T14" fmla="*/ 42 w 78"/>
                  <a:gd name="T15" fmla="*/ 1 h 10"/>
                  <a:gd name="T16" fmla="*/ 48 w 78"/>
                  <a:gd name="T17" fmla="*/ 1 h 10"/>
                  <a:gd name="T18" fmla="*/ 51 w 78"/>
                  <a:gd name="T19" fmla="*/ 3 h 10"/>
                  <a:gd name="T20" fmla="*/ 51 w 78"/>
                  <a:gd name="T21" fmla="*/ 3 h 10"/>
                  <a:gd name="T22" fmla="*/ 60 w 78"/>
                  <a:gd name="T23" fmla="*/ 4 h 10"/>
                  <a:gd name="T24" fmla="*/ 69 w 78"/>
                  <a:gd name="T25" fmla="*/ 7 h 10"/>
                  <a:gd name="T26" fmla="*/ 78 w 78"/>
                  <a:gd name="T27" fmla="*/ 1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8" h="10">
                    <a:moveTo>
                      <a:pt x="0" y="0"/>
                    </a:moveTo>
                    <a:lnTo>
                      <a:pt x="0" y="0"/>
                    </a:lnTo>
                    <a:lnTo>
                      <a:pt x="7" y="3"/>
                    </a:lnTo>
                    <a:lnTo>
                      <a:pt x="16" y="4"/>
                    </a:lnTo>
                    <a:lnTo>
                      <a:pt x="24" y="6"/>
                    </a:lnTo>
                    <a:lnTo>
                      <a:pt x="33" y="4"/>
                    </a:lnTo>
                    <a:lnTo>
                      <a:pt x="42" y="1"/>
                    </a:lnTo>
                    <a:lnTo>
                      <a:pt x="48" y="1"/>
                    </a:lnTo>
                    <a:lnTo>
                      <a:pt x="51" y="3"/>
                    </a:lnTo>
                    <a:lnTo>
                      <a:pt x="60" y="4"/>
                    </a:lnTo>
                    <a:lnTo>
                      <a:pt x="69" y="7"/>
                    </a:lnTo>
                    <a:lnTo>
                      <a:pt x="78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6" name="Freeform 12909">
                <a:extLst>
                  <a:ext uri="{FF2B5EF4-FFF2-40B4-BE49-F238E27FC236}">
                    <a16:creationId xmlns:a16="http://schemas.microsoft.com/office/drawing/2014/main" id="{D3B27916-F8A3-4D65-8E2D-54E802A0A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3020"/>
                <a:ext cx="37" cy="144"/>
              </a:xfrm>
              <a:custGeom>
                <a:avLst/>
                <a:gdLst>
                  <a:gd name="T0" fmla="*/ 36 w 37"/>
                  <a:gd name="T1" fmla="*/ 144 h 144"/>
                  <a:gd name="T2" fmla="*/ 36 w 37"/>
                  <a:gd name="T3" fmla="*/ 144 h 144"/>
                  <a:gd name="T4" fmla="*/ 37 w 37"/>
                  <a:gd name="T5" fmla="*/ 139 h 144"/>
                  <a:gd name="T6" fmla="*/ 37 w 37"/>
                  <a:gd name="T7" fmla="*/ 135 h 144"/>
                  <a:gd name="T8" fmla="*/ 34 w 37"/>
                  <a:gd name="T9" fmla="*/ 126 h 144"/>
                  <a:gd name="T10" fmla="*/ 28 w 37"/>
                  <a:gd name="T11" fmla="*/ 109 h 144"/>
                  <a:gd name="T12" fmla="*/ 28 w 37"/>
                  <a:gd name="T13" fmla="*/ 109 h 144"/>
                  <a:gd name="T14" fmla="*/ 25 w 37"/>
                  <a:gd name="T15" fmla="*/ 100 h 144"/>
                  <a:gd name="T16" fmla="*/ 25 w 37"/>
                  <a:gd name="T17" fmla="*/ 90 h 144"/>
                  <a:gd name="T18" fmla="*/ 25 w 37"/>
                  <a:gd name="T19" fmla="*/ 72 h 144"/>
                  <a:gd name="T20" fmla="*/ 25 w 37"/>
                  <a:gd name="T21" fmla="*/ 72 h 144"/>
                  <a:gd name="T22" fmla="*/ 22 w 37"/>
                  <a:gd name="T23" fmla="*/ 54 h 144"/>
                  <a:gd name="T24" fmla="*/ 16 w 37"/>
                  <a:gd name="T25" fmla="*/ 34 h 144"/>
                  <a:gd name="T26" fmla="*/ 9 w 37"/>
                  <a:gd name="T27" fmla="*/ 16 h 144"/>
                  <a:gd name="T28" fmla="*/ 0 w 37"/>
                  <a:gd name="T29" fmla="*/ 0 h 1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7" h="144">
                    <a:moveTo>
                      <a:pt x="36" y="144"/>
                    </a:moveTo>
                    <a:lnTo>
                      <a:pt x="36" y="144"/>
                    </a:lnTo>
                    <a:lnTo>
                      <a:pt x="37" y="139"/>
                    </a:lnTo>
                    <a:lnTo>
                      <a:pt x="37" y="135"/>
                    </a:lnTo>
                    <a:lnTo>
                      <a:pt x="34" y="126"/>
                    </a:lnTo>
                    <a:lnTo>
                      <a:pt x="28" y="109"/>
                    </a:lnTo>
                    <a:lnTo>
                      <a:pt x="25" y="100"/>
                    </a:lnTo>
                    <a:lnTo>
                      <a:pt x="25" y="90"/>
                    </a:lnTo>
                    <a:lnTo>
                      <a:pt x="25" y="72"/>
                    </a:lnTo>
                    <a:lnTo>
                      <a:pt x="22" y="54"/>
                    </a:lnTo>
                    <a:lnTo>
                      <a:pt x="16" y="34"/>
                    </a:lnTo>
                    <a:lnTo>
                      <a:pt x="9" y="1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7" name="Freeform 12910">
                <a:extLst>
                  <a:ext uri="{FF2B5EF4-FFF2-40B4-BE49-F238E27FC236}">
                    <a16:creationId xmlns:a16="http://schemas.microsoft.com/office/drawing/2014/main" id="{39DC34C2-06B1-49D5-9C98-15393A7D5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3072"/>
                <a:ext cx="45" cy="12"/>
              </a:xfrm>
              <a:custGeom>
                <a:avLst/>
                <a:gdLst>
                  <a:gd name="T0" fmla="*/ 45 w 45"/>
                  <a:gd name="T1" fmla="*/ 12 h 12"/>
                  <a:gd name="T2" fmla="*/ 45 w 45"/>
                  <a:gd name="T3" fmla="*/ 12 h 12"/>
                  <a:gd name="T4" fmla="*/ 34 w 45"/>
                  <a:gd name="T5" fmla="*/ 8 h 12"/>
                  <a:gd name="T6" fmla="*/ 22 w 45"/>
                  <a:gd name="T7" fmla="*/ 3 h 12"/>
                  <a:gd name="T8" fmla="*/ 12 w 45"/>
                  <a:gd name="T9" fmla="*/ 0 h 12"/>
                  <a:gd name="T10" fmla="*/ 6 w 45"/>
                  <a:gd name="T11" fmla="*/ 0 h 12"/>
                  <a:gd name="T12" fmla="*/ 0 w 45"/>
                  <a:gd name="T13" fmla="*/ 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2">
                    <a:moveTo>
                      <a:pt x="45" y="12"/>
                    </a:moveTo>
                    <a:lnTo>
                      <a:pt x="45" y="12"/>
                    </a:lnTo>
                    <a:lnTo>
                      <a:pt x="34" y="8"/>
                    </a:lnTo>
                    <a:lnTo>
                      <a:pt x="22" y="3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8" name="Freeform 12911">
                <a:extLst>
                  <a:ext uri="{FF2B5EF4-FFF2-40B4-BE49-F238E27FC236}">
                    <a16:creationId xmlns:a16="http://schemas.microsoft.com/office/drawing/2014/main" id="{BB91C1BD-29BD-42A2-820E-4F101CB91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3080"/>
                <a:ext cx="30" cy="42"/>
              </a:xfrm>
              <a:custGeom>
                <a:avLst/>
                <a:gdLst>
                  <a:gd name="T0" fmla="*/ 0 w 30"/>
                  <a:gd name="T1" fmla="*/ 42 h 42"/>
                  <a:gd name="T2" fmla="*/ 0 w 30"/>
                  <a:gd name="T3" fmla="*/ 42 h 42"/>
                  <a:gd name="T4" fmla="*/ 2 w 30"/>
                  <a:gd name="T5" fmla="*/ 36 h 42"/>
                  <a:gd name="T6" fmla="*/ 2 w 30"/>
                  <a:gd name="T7" fmla="*/ 30 h 42"/>
                  <a:gd name="T8" fmla="*/ 2 w 30"/>
                  <a:gd name="T9" fmla="*/ 30 h 42"/>
                  <a:gd name="T10" fmla="*/ 3 w 30"/>
                  <a:gd name="T11" fmla="*/ 25 h 42"/>
                  <a:gd name="T12" fmla="*/ 6 w 30"/>
                  <a:gd name="T13" fmla="*/ 21 h 42"/>
                  <a:gd name="T14" fmla="*/ 14 w 30"/>
                  <a:gd name="T15" fmla="*/ 13 h 42"/>
                  <a:gd name="T16" fmla="*/ 14 w 30"/>
                  <a:gd name="T17" fmla="*/ 13 h 42"/>
                  <a:gd name="T18" fmla="*/ 30 w 30"/>
                  <a:gd name="T19" fmla="*/ 0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42">
                    <a:moveTo>
                      <a:pt x="0" y="42"/>
                    </a:moveTo>
                    <a:lnTo>
                      <a:pt x="0" y="42"/>
                    </a:lnTo>
                    <a:lnTo>
                      <a:pt x="2" y="36"/>
                    </a:lnTo>
                    <a:lnTo>
                      <a:pt x="2" y="30"/>
                    </a:lnTo>
                    <a:lnTo>
                      <a:pt x="3" y="25"/>
                    </a:lnTo>
                    <a:lnTo>
                      <a:pt x="6" y="21"/>
                    </a:lnTo>
                    <a:lnTo>
                      <a:pt x="14" y="13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9" name="Freeform 12912">
                <a:extLst>
                  <a:ext uri="{FF2B5EF4-FFF2-40B4-BE49-F238E27FC236}">
                    <a16:creationId xmlns:a16="http://schemas.microsoft.com/office/drawing/2014/main" id="{000BAAFC-4E74-4919-A41A-C65AFDCD8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3042"/>
                <a:ext cx="29" cy="11"/>
              </a:xfrm>
              <a:custGeom>
                <a:avLst/>
                <a:gdLst>
                  <a:gd name="T0" fmla="*/ 0 w 29"/>
                  <a:gd name="T1" fmla="*/ 0 h 11"/>
                  <a:gd name="T2" fmla="*/ 0 w 29"/>
                  <a:gd name="T3" fmla="*/ 0 h 11"/>
                  <a:gd name="T4" fmla="*/ 8 w 29"/>
                  <a:gd name="T5" fmla="*/ 2 h 11"/>
                  <a:gd name="T6" fmla="*/ 17 w 29"/>
                  <a:gd name="T7" fmla="*/ 3 h 11"/>
                  <a:gd name="T8" fmla="*/ 24 w 29"/>
                  <a:gd name="T9" fmla="*/ 6 h 11"/>
                  <a:gd name="T10" fmla="*/ 29 w 29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1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7" y="3"/>
                    </a:lnTo>
                    <a:lnTo>
                      <a:pt x="24" y="6"/>
                    </a:lnTo>
                    <a:lnTo>
                      <a:pt x="29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0" name="Freeform 12913">
                <a:extLst>
                  <a:ext uri="{FF2B5EF4-FFF2-40B4-BE49-F238E27FC236}">
                    <a16:creationId xmlns:a16="http://schemas.microsoft.com/office/drawing/2014/main" id="{68792CD8-6D75-45CF-B280-A7ABC237C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900"/>
                <a:ext cx="13" cy="81"/>
              </a:xfrm>
              <a:custGeom>
                <a:avLst/>
                <a:gdLst>
                  <a:gd name="T0" fmla="*/ 13 w 13"/>
                  <a:gd name="T1" fmla="*/ 0 h 81"/>
                  <a:gd name="T2" fmla="*/ 13 w 13"/>
                  <a:gd name="T3" fmla="*/ 0 h 81"/>
                  <a:gd name="T4" fmla="*/ 12 w 13"/>
                  <a:gd name="T5" fmla="*/ 13 h 81"/>
                  <a:gd name="T6" fmla="*/ 9 w 13"/>
                  <a:gd name="T7" fmla="*/ 27 h 81"/>
                  <a:gd name="T8" fmla="*/ 4 w 13"/>
                  <a:gd name="T9" fmla="*/ 39 h 81"/>
                  <a:gd name="T10" fmla="*/ 1 w 13"/>
                  <a:gd name="T11" fmla="*/ 52 h 81"/>
                  <a:gd name="T12" fmla="*/ 1 w 13"/>
                  <a:gd name="T13" fmla="*/ 52 h 81"/>
                  <a:gd name="T14" fmla="*/ 0 w 13"/>
                  <a:gd name="T15" fmla="*/ 60 h 81"/>
                  <a:gd name="T16" fmla="*/ 1 w 13"/>
                  <a:gd name="T17" fmla="*/ 67 h 81"/>
                  <a:gd name="T18" fmla="*/ 4 w 13"/>
                  <a:gd name="T19" fmla="*/ 81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81">
                    <a:moveTo>
                      <a:pt x="13" y="0"/>
                    </a:moveTo>
                    <a:lnTo>
                      <a:pt x="13" y="0"/>
                    </a:lnTo>
                    <a:lnTo>
                      <a:pt x="12" y="13"/>
                    </a:lnTo>
                    <a:lnTo>
                      <a:pt x="9" y="27"/>
                    </a:lnTo>
                    <a:lnTo>
                      <a:pt x="4" y="39"/>
                    </a:lnTo>
                    <a:lnTo>
                      <a:pt x="1" y="52"/>
                    </a:lnTo>
                    <a:lnTo>
                      <a:pt x="0" y="60"/>
                    </a:lnTo>
                    <a:lnTo>
                      <a:pt x="1" y="67"/>
                    </a:lnTo>
                    <a:lnTo>
                      <a:pt x="4" y="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1" name="Freeform 12914">
                <a:extLst>
                  <a:ext uri="{FF2B5EF4-FFF2-40B4-BE49-F238E27FC236}">
                    <a16:creationId xmlns:a16="http://schemas.microsoft.com/office/drawing/2014/main" id="{631003C0-F6EE-46E5-AB44-EB325DE31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927"/>
                <a:ext cx="43" cy="43"/>
              </a:xfrm>
              <a:custGeom>
                <a:avLst/>
                <a:gdLst>
                  <a:gd name="T0" fmla="*/ 0 w 43"/>
                  <a:gd name="T1" fmla="*/ 0 h 43"/>
                  <a:gd name="T2" fmla="*/ 0 w 43"/>
                  <a:gd name="T3" fmla="*/ 0 h 43"/>
                  <a:gd name="T4" fmla="*/ 7 w 43"/>
                  <a:gd name="T5" fmla="*/ 13 h 43"/>
                  <a:gd name="T6" fmla="*/ 16 w 43"/>
                  <a:gd name="T7" fmla="*/ 28 h 43"/>
                  <a:gd name="T8" fmla="*/ 22 w 43"/>
                  <a:gd name="T9" fmla="*/ 34 h 43"/>
                  <a:gd name="T10" fmla="*/ 30 w 43"/>
                  <a:gd name="T11" fmla="*/ 39 h 43"/>
                  <a:gd name="T12" fmla="*/ 36 w 43"/>
                  <a:gd name="T13" fmla="*/ 42 h 43"/>
                  <a:gd name="T14" fmla="*/ 43 w 43"/>
                  <a:gd name="T15" fmla="*/ 4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43">
                    <a:moveTo>
                      <a:pt x="0" y="0"/>
                    </a:moveTo>
                    <a:lnTo>
                      <a:pt x="0" y="0"/>
                    </a:lnTo>
                    <a:lnTo>
                      <a:pt x="7" y="13"/>
                    </a:lnTo>
                    <a:lnTo>
                      <a:pt x="16" y="28"/>
                    </a:lnTo>
                    <a:lnTo>
                      <a:pt x="22" y="34"/>
                    </a:lnTo>
                    <a:lnTo>
                      <a:pt x="30" y="39"/>
                    </a:lnTo>
                    <a:lnTo>
                      <a:pt x="36" y="42"/>
                    </a:lnTo>
                    <a:lnTo>
                      <a:pt x="43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2" name="Freeform 12915">
                <a:extLst>
                  <a:ext uri="{FF2B5EF4-FFF2-40B4-BE49-F238E27FC236}">
                    <a16:creationId xmlns:a16="http://schemas.microsoft.com/office/drawing/2014/main" id="{6777E531-C244-45C9-BDCA-8AAE73929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912"/>
                <a:ext cx="24" cy="43"/>
              </a:xfrm>
              <a:custGeom>
                <a:avLst/>
                <a:gdLst>
                  <a:gd name="T0" fmla="*/ 0 w 24"/>
                  <a:gd name="T1" fmla="*/ 43 h 43"/>
                  <a:gd name="T2" fmla="*/ 0 w 24"/>
                  <a:gd name="T3" fmla="*/ 43 h 43"/>
                  <a:gd name="T4" fmla="*/ 3 w 24"/>
                  <a:gd name="T5" fmla="*/ 43 h 43"/>
                  <a:gd name="T6" fmla="*/ 6 w 24"/>
                  <a:gd name="T7" fmla="*/ 42 h 43"/>
                  <a:gd name="T8" fmla="*/ 10 w 24"/>
                  <a:gd name="T9" fmla="*/ 36 h 43"/>
                  <a:gd name="T10" fmla="*/ 15 w 24"/>
                  <a:gd name="T11" fmla="*/ 30 h 43"/>
                  <a:gd name="T12" fmla="*/ 16 w 24"/>
                  <a:gd name="T13" fmla="*/ 22 h 43"/>
                  <a:gd name="T14" fmla="*/ 16 w 24"/>
                  <a:gd name="T15" fmla="*/ 22 h 43"/>
                  <a:gd name="T16" fmla="*/ 21 w 24"/>
                  <a:gd name="T17" fmla="*/ 12 h 43"/>
                  <a:gd name="T18" fmla="*/ 24 w 24"/>
                  <a:gd name="T19" fmla="*/ 6 h 43"/>
                  <a:gd name="T20" fmla="*/ 24 w 24"/>
                  <a:gd name="T21" fmla="*/ 0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43">
                    <a:moveTo>
                      <a:pt x="0" y="43"/>
                    </a:moveTo>
                    <a:lnTo>
                      <a:pt x="0" y="43"/>
                    </a:lnTo>
                    <a:lnTo>
                      <a:pt x="3" y="43"/>
                    </a:lnTo>
                    <a:lnTo>
                      <a:pt x="6" y="42"/>
                    </a:lnTo>
                    <a:lnTo>
                      <a:pt x="10" y="36"/>
                    </a:lnTo>
                    <a:lnTo>
                      <a:pt x="15" y="30"/>
                    </a:lnTo>
                    <a:lnTo>
                      <a:pt x="16" y="22"/>
                    </a:lnTo>
                    <a:lnTo>
                      <a:pt x="21" y="12"/>
                    </a:lnTo>
                    <a:lnTo>
                      <a:pt x="24" y="6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3" name="Freeform 12916">
                <a:extLst>
                  <a:ext uri="{FF2B5EF4-FFF2-40B4-BE49-F238E27FC236}">
                    <a16:creationId xmlns:a16="http://schemas.microsoft.com/office/drawing/2014/main" id="{9241C86D-E2B8-444C-9498-35F918EB9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859"/>
                <a:ext cx="8" cy="42"/>
              </a:xfrm>
              <a:custGeom>
                <a:avLst/>
                <a:gdLst>
                  <a:gd name="T0" fmla="*/ 5 w 8"/>
                  <a:gd name="T1" fmla="*/ 42 h 42"/>
                  <a:gd name="T2" fmla="*/ 5 w 8"/>
                  <a:gd name="T3" fmla="*/ 42 h 42"/>
                  <a:gd name="T4" fmla="*/ 2 w 8"/>
                  <a:gd name="T5" fmla="*/ 33 h 42"/>
                  <a:gd name="T6" fmla="*/ 0 w 8"/>
                  <a:gd name="T7" fmla="*/ 20 h 42"/>
                  <a:gd name="T8" fmla="*/ 3 w 8"/>
                  <a:gd name="T9" fmla="*/ 8 h 42"/>
                  <a:gd name="T10" fmla="*/ 5 w 8"/>
                  <a:gd name="T11" fmla="*/ 3 h 42"/>
                  <a:gd name="T12" fmla="*/ 8 w 8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2">
                    <a:moveTo>
                      <a:pt x="5" y="42"/>
                    </a:moveTo>
                    <a:lnTo>
                      <a:pt x="5" y="42"/>
                    </a:lnTo>
                    <a:lnTo>
                      <a:pt x="2" y="33"/>
                    </a:lnTo>
                    <a:lnTo>
                      <a:pt x="0" y="20"/>
                    </a:lnTo>
                    <a:lnTo>
                      <a:pt x="3" y="8"/>
                    </a:lnTo>
                    <a:lnTo>
                      <a:pt x="5" y="3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4" name="Freeform 12917">
                <a:extLst>
                  <a:ext uri="{FF2B5EF4-FFF2-40B4-BE49-F238E27FC236}">
                    <a16:creationId xmlns:a16="http://schemas.microsoft.com/office/drawing/2014/main" id="{3C5306D0-959F-41C9-A5F5-79397F069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883"/>
                <a:ext cx="15" cy="30"/>
              </a:xfrm>
              <a:custGeom>
                <a:avLst/>
                <a:gdLst>
                  <a:gd name="T0" fmla="*/ 0 w 15"/>
                  <a:gd name="T1" fmla="*/ 30 h 30"/>
                  <a:gd name="T2" fmla="*/ 0 w 15"/>
                  <a:gd name="T3" fmla="*/ 30 h 30"/>
                  <a:gd name="T4" fmla="*/ 3 w 15"/>
                  <a:gd name="T5" fmla="*/ 29 h 30"/>
                  <a:gd name="T6" fmla="*/ 6 w 15"/>
                  <a:gd name="T7" fmla="*/ 26 h 30"/>
                  <a:gd name="T8" fmla="*/ 11 w 15"/>
                  <a:gd name="T9" fmla="*/ 18 h 30"/>
                  <a:gd name="T10" fmla="*/ 15 w 15"/>
                  <a:gd name="T11" fmla="*/ 9 h 30"/>
                  <a:gd name="T12" fmla="*/ 15 w 15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0">
                    <a:moveTo>
                      <a:pt x="0" y="30"/>
                    </a:moveTo>
                    <a:lnTo>
                      <a:pt x="0" y="30"/>
                    </a:lnTo>
                    <a:lnTo>
                      <a:pt x="3" y="29"/>
                    </a:lnTo>
                    <a:lnTo>
                      <a:pt x="6" y="26"/>
                    </a:lnTo>
                    <a:lnTo>
                      <a:pt x="11" y="18"/>
                    </a:lnTo>
                    <a:lnTo>
                      <a:pt x="15" y="9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5" name="Freeform 12918">
                <a:extLst>
                  <a:ext uri="{FF2B5EF4-FFF2-40B4-BE49-F238E27FC236}">
                    <a16:creationId xmlns:a16="http://schemas.microsoft.com/office/drawing/2014/main" id="{652DC149-E099-4629-B780-61C2FA6AF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828"/>
                <a:ext cx="7" cy="58"/>
              </a:xfrm>
              <a:custGeom>
                <a:avLst/>
                <a:gdLst>
                  <a:gd name="T0" fmla="*/ 7 w 7"/>
                  <a:gd name="T1" fmla="*/ 0 h 58"/>
                  <a:gd name="T2" fmla="*/ 7 w 7"/>
                  <a:gd name="T3" fmla="*/ 0 h 58"/>
                  <a:gd name="T4" fmla="*/ 6 w 7"/>
                  <a:gd name="T5" fmla="*/ 18 h 58"/>
                  <a:gd name="T6" fmla="*/ 4 w 7"/>
                  <a:gd name="T7" fmla="*/ 36 h 58"/>
                  <a:gd name="T8" fmla="*/ 4 w 7"/>
                  <a:gd name="T9" fmla="*/ 36 h 58"/>
                  <a:gd name="T10" fmla="*/ 3 w 7"/>
                  <a:gd name="T11" fmla="*/ 48 h 58"/>
                  <a:gd name="T12" fmla="*/ 0 w 7"/>
                  <a:gd name="T13" fmla="*/ 5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58">
                    <a:moveTo>
                      <a:pt x="7" y="0"/>
                    </a:moveTo>
                    <a:lnTo>
                      <a:pt x="7" y="0"/>
                    </a:lnTo>
                    <a:lnTo>
                      <a:pt x="6" y="18"/>
                    </a:lnTo>
                    <a:lnTo>
                      <a:pt x="4" y="36"/>
                    </a:lnTo>
                    <a:lnTo>
                      <a:pt x="3" y="48"/>
                    </a:lnTo>
                    <a:lnTo>
                      <a:pt x="0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6" name="Freeform 12919">
                <a:extLst>
                  <a:ext uri="{FF2B5EF4-FFF2-40B4-BE49-F238E27FC236}">
                    <a16:creationId xmlns:a16="http://schemas.microsoft.com/office/drawing/2014/main" id="{2B6A94B0-55A1-4E90-9F2F-C769E666B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855"/>
                <a:ext cx="24" cy="9"/>
              </a:xfrm>
              <a:custGeom>
                <a:avLst/>
                <a:gdLst>
                  <a:gd name="T0" fmla="*/ 24 w 24"/>
                  <a:gd name="T1" fmla="*/ 9 h 9"/>
                  <a:gd name="T2" fmla="*/ 24 w 24"/>
                  <a:gd name="T3" fmla="*/ 9 h 9"/>
                  <a:gd name="T4" fmla="*/ 18 w 24"/>
                  <a:gd name="T5" fmla="*/ 9 h 9"/>
                  <a:gd name="T6" fmla="*/ 10 w 24"/>
                  <a:gd name="T7" fmla="*/ 7 h 9"/>
                  <a:gd name="T8" fmla="*/ 4 w 24"/>
                  <a:gd name="T9" fmla="*/ 4 h 9"/>
                  <a:gd name="T10" fmla="*/ 0 w 24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9">
                    <a:moveTo>
                      <a:pt x="24" y="9"/>
                    </a:moveTo>
                    <a:lnTo>
                      <a:pt x="24" y="9"/>
                    </a:lnTo>
                    <a:lnTo>
                      <a:pt x="18" y="9"/>
                    </a:lnTo>
                    <a:lnTo>
                      <a:pt x="10" y="7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7" name="Freeform 12920">
                <a:extLst>
                  <a:ext uri="{FF2B5EF4-FFF2-40B4-BE49-F238E27FC236}">
                    <a16:creationId xmlns:a16="http://schemas.microsoft.com/office/drawing/2014/main" id="{68F61DCD-433E-4861-B3E9-AE282A3CD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915"/>
                <a:ext cx="54" cy="30"/>
              </a:xfrm>
              <a:custGeom>
                <a:avLst/>
                <a:gdLst>
                  <a:gd name="T0" fmla="*/ 54 w 54"/>
                  <a:gd name="T1" fmla="*/ 22 h 30"/>
                  <a:gd name="T2" fmla="*/ 54 w 54"/>
                  <a:gd name="T3" fmla="*/ 22 h 30"/>
                  <a:gd name="T4" fmla="*/ 51 w 54"/>
                  <a:gd name="T5" fmla="*/ 25 h 30"/>
                  <a:gd name="T6" fmla="*/ 46 w 54"/>
                  <a:gd name="T7" fmla="*/ 27 h 30"/>
                  <a:gd name="T8" fmla="*/ 36 w 54"/>
                  <a:gd name="T9" fmla="*/ 30 h 30"/>
                  <a:gd name="T10" fmla="*/ 25 w 54"/>
                  <a:gd name="T11" fmla="*/ 28 h 30"/>
                  <a:gd name="T12" fmla="*/ 21 w 54"/>
                  <a:gd name="T13" fmla="*/ 27 h 30"/>
                  <a:gd name="T14" fmla="*/ 16 w 54"/>
                  <a:gd name="T15" fmla="*/ 25 h 30"/>
                  <a:gd name="T16" fmla="*/ 16 w 54"/>
                  <a:gd name="T17" fmla="*/ 25 h 30"/>
                  <a:gd name="T18" fmla="*/ 10 w 54"/>
                  <a:gd name="T19" fmla="*/ 19 h 30"/>
                  <a:gd name="T20" fmla="*/ 7 w 54"/>
                  <a:gd name="T21" fmla="*/ 13 h 30"/>
                  <a:gd name="T22" fmla="*/ 4 w 54"/>
                  <a:gd name="T23" fmla="*/ 6 h 30"/>
                  <a:gd name="T24" fmla="*/ 0 w 54"/>
                  <a:gd name="T25" fmla="*/ 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30">
                    <a:moveTo>
                      <a:pt x="54" y="22"/>
                    </a:moveTo>
                    <a:lnTo>
                      <a:pt x="54" y="22"/>
                    </a:lnTo>
                    <a:lnTo>
                      <a:pt x="51" y="25"/>
                    </a:lnTo>
                    <a:lnTo>
                      <a:pt x="46" y="27"/>
                    </a:lnTo>
                    <a:lnTo>
                      <a:pt x="36" y="30"/>
                    </a:lnTo>
                    <a:lnTo>
                      <a:pt x="25" y="28"/>
                    </a:lnTo>
                    <a:lnTo>
                      <a:pt x="21" y="27"/>
                    </a:lnTo>
                    <a:lnTo>
                      <a:pt x="16" y="25"/>
                    </a:lnTo>
                    <a:lnTo>
                      <a:pt x="10" y="19"/>
                    </a:lnTo>
                    <a:lnTo>
                      <a:pt x="7" y="13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8" name="Freeform 12921">
                <a:extLst>
                  <a:ext uri="{FF2B5EF4-FFF2-40B4-BE49-F238E27FC236}">
                    <a16:creationId xmlns:a16="http://schemas.microsoft.com/office/drawing/2014/main" id="{8F85F85F-0238-48DA-ACD0-BDA80ACC9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937"/>
                <a:ext cx="124" cy="51"/>
              </a:xfrm>
              <a:custGeom>
                <a:avLst/>
                <a:gdLst>
                  <a:gd name="T0" fmla="*/ 124 w 124"/>
                  <a:gd name="T1" fmla="*/ 0 h 51"/>
                  <a:gd name="T2" fmla="*/ 124 w 124"/>
                  <a:gd name="T3" fmla="*/ 0 h 51"/>
                  <a:gd name="T4" fmla="*/ 118 w 124"/>
                  <a:gd name="T5" fmla="*/ 3 h 51"/>
                  <a:gd name="T6" fmla="*/ 112 w 124"/>
                  <a:gd name="T7" fmla="*/ 5 h 51"/>
                  <a:gd name="T8" fmla="*/ 102 w 124"/>
                  <a:gd name="T9" fmla="*/ 6 h 51"/>
                  <a:gd name="T10" fmla="*/ 102 w 124"/>
                  <a:gd name="T11" fmla="*/ 6 h 51"/>
                  <a:gd name="T12" fmla="*/ 93 w 124"/>
                  <a:gd name="T13" fmla="*/ 9 h 51"/>
                  <a:gd name="T14" fmla="*/ 85 w 124"/>
                  <a:gd name="T15" fmla="*/ 14 h 51"/>
                  <a:gd name="T16" fmla="*/ 79 w 124"/>
                  <a:gd name="T17" fmla="*/ 20 h 51"/>
                  <a:gd name="T18" fmla="*/ 72 w 124"/>
                  <a:gd name="T19" fmla="*/ 24 h 51"/>
                  <a:gd name="T20" fmla="*/ 72 w 124"/>
                  <a:gd name="T21" fmla="*/ 24 h 51"/>
                  <a:gd name="T22" fmla="*/ 66 w 124"/>
                  <a:gd name="T23" fmla="*/ 26 h 51"/>
                  <a:gd name="T24" fmla="*/ 60 w 124"/>
                  <a:gd name="T25" fmla="*/ 27 h 51"/>
                  <a:gd name="T26" fmla="*/ 46 w 124"/>
                  <a:gd name="T27" fmla="*/ 27 h 51"/>
                  <a:gd name="T28" fmla="*/ 39 w 124"/>
                  <a:gd name="T29" fmla="*/ 27 h 51"/>
                  <a:gd name="T30" fmla="*/ 33 w 124"/>
                  <a:gd name="T31" fmla="*/ 27 h 51"/>
                  <a:gd name="T32" fmla="*/ 27 w 124"/>
                  <a:gd name="T33" fmla="*/ 30 h 51"/>
                  <a:gd name="T34" fmla="*/ 22 w 124"/>
                  <a:gd name="T35" fmla="*/ 33 h 51"/>
                  <a:gd name="T36" fmla="*/ 22 w 124"/>
                  <a:gd name="T37" fmla="*/ 33 h 51"/>
                  <a:gd name="T38" fmla="*/ 16 w 124"/>
                  <a:gd name="T39" fmla="*/ 41 h 51"/>
                  <a:gd name="T40" fmla="*/ 9 w 124"/>
                  <a:gd name="T41" fmla="*/ 45 h 51"/>
                  <a:gd name="T42" fmla="*/ 0 w 124"/>
                  <a:gd name="T43" fmla="*/ 51 h 5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4" h="51">
                    <a:moveTo>
                      <a:pt x="124" y="0"/>
                    </a:moveTo>
                    <a:lnTo>
                      <a:pt x="124" y="0"/>
                    </a:lnTo>
                    <a:lnTo>
                      <a:pt x="118" y="3"/>
                    </a:lnTo>
                    <a:lnTo>
                      <a:pt x="112" y="5"/>
                    </a:lnTo>
                    <a:lnTo>
                      <a:pt x="102" y="6"/>
                    </a:lnTo>
                    <a:lnTo>
                      <a:pt x="93" y="9"/>
                    </a:lnTo>
                    <a:lnTo>
                      <a:pt x="85" y="14"/>
                    </a:lnTo>
                    <a:lnTo>
                      <a:pt x="79" y="20"/>
                    </a:lnTo>
                    <a:lnTo>
                      <a:pt x="72" y="24"/>
                    </a:lnTo>
                    <a:lnTo>
                      <a:pt x="66" y="26"/>
                    </a:lnTo>
                    <a:lnTo>
                      <a:pt x="60" y="27"/>
                    </a:lnTo>
                    <a:lnTo>
                      <a:pt x="46" y="27"/>
                    </a:lnTo>
                    <a:lnTo>
                      <a:pt x="39" y="27"/>
                    </a:lnTo>
                    <a:lnTo>
                      <a:pt x="33" y="27"/>
                    </a:lnTo>
                    <a:lnTo>
                      <a:pt x="27" y="30"/>
                    </a:lnTo>
                    <a:lnTo>
                      <a:pt x="22" y="33"/>
                    </a:lnTo>
                    <a:lnTo>
                      <a:pt x="16" y="41"/>
                    </a:lnTo>
                    <a:lnTo>
                      <a:pt x="9" y="45"/>
                    </a:lnTo>
                    <a:lnTo>
                      <a:pt x="0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9" name="Freeform 12922">
                <a:extLst>
                  <a:ext uri="{FF2B5EF4-FFF2-40B4-BE49-F238E27FC236}">
                    <a16:creationId xmlns:a16="http://schemas.microsoft.com/office/drawing/2014/main" id="{D223AD40-F1BF-470F-A8E4-1F1EE9488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18"/>
                <a:ext cx="11" cy="30"/>
              </a:xfrm>
              <a:custGeom>
                <a:avLst/>
                <a:gdLst>
                  <a:gd name="T0" fmla="*/ 11 w 11"/>
                  <a:gd name="T1" fmla="*/ 30 h 30"/>
                  <a:gd name="T2" fmla="*/ 11 w 11"/>
                  <a:gd name="T3" fmla="*/ 30 h 30"/>
                  <a:gd name="T4" fmla="*/ 8 w 11"/>
                  <a:gd name="T5" fmla="*/ 27 h 30"/>
                  <a:gd name="T6" fmla="*/ 5 w 11"/>
                  <a:gd name="T7" fmla="*/ 24 h 30"/>
                  <a:gd name="T8" fmla="*/ 2 w 11"/>
                  <a:gd name="T9" fmla="*/ 16 h 30"/>
                  <a:gd name="T10" fmla="*/ 0 w 11"/>
                  <a:gd name="T11" fmla="*/ 7 h 30"/>
                  <a:gd name="T12" fmla="*/ 0 w 1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30">
                    <a:moveTo>
                      <a:pt x="11" y="30"/>
                    </a:moveTo>
                    <a:lnTo>
                      <a:pt x="11" y="30"/>
                    </a:lnTo>
                    <a:lnTo>
                      <a:pt x="8" y="27"/>
                    </a:lnTo>
                    <a:lnTo>
                      <a:pt x="5" y="24"/>
                    </a:lnTo>
                    <a:lnTo>
                      <a:pt x="2" y="16"/>
                    </a:ln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0" name="Freeform 12923">
                <a:extLst>
                  <a:ext uri="{FF2B5EF4-FFF2-40B4-BE49-F238E27FC236}">
                    <a16:creationId xmlns:a16="http://schemas.microsoft.com/office/drawing/2014/main" id="{9F2922A9-A976-46DF-A238-DAD3B3A35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924"/>
                <a:ext cx="77" cy="10"/>
              </a:xfrm>
              <a:custGeom>
                <a:avLst/>
                <a:gdLst>
                  <a:gd name="T0" fmla="*/ 77 w 77"/>
                  <a:gd name="T1" fmla="*/ 10 h 10"/>
                  <a:gd name="T2" fmla="*/ 77 w 77"/>
                  <a:gd name="T3" fmla="*/ 10 h 10"/>
                  <a:gd name="T4" fmla="*/ 68 w 77"/>
                  <a:gd name="T5" fmla="*/ 10 h 10"/>
                  <a:gd name="T6" fmla="*/ 59 w 77"/>
                  <a:gd name="T7" fmla="*/ 9 h 10"/>
                  <a:gd name="T8" fmla="*/ 42 w 77"/>
                  <a:gd name="T9" fmla="*/ 3 h 10"/>
                  <a:gd name="T10" fmla="*/ 42 w 77"/>
                  <a:gd name="T11" fmla="*/ 3 h 10"/>
                  <a:gd name="T12" fmla="*/ 33 w 77"/>
                  <a:gd name="T13" fmla="*/ 1 h 10"/>
                  <a:gd name="T14" fmla="*/ 21 w 77"/>
                  <a:gd name="T15" fmla="*/ 0 h 10"/>
                  <a:gd name="T16" fmla="*/ 11 w 77"/>
                  <a:gd name="T17" fmla="*/ 1 h 10"/>
                  <a:gd name="T18" fmla="*/ 0 w 77"/>
                  <a:gd name="T19" fmla="*/ 3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10">
                    <a:moveTo>
                      <a:pt x="77" y="10"/>
                    </a:moveTo>
                    <a:lnTo>
                      <a:pt x="77" y="10"/>
                    </a:lnTo>
                    <a:lnTo>
                      <a:pt x="68" y="10"/>
                    </a:lnTo>
                    <a:lnTo>
                      <a:pt x="59" y="9"/>
                    </a:lnTo>
                    <a:lnTo>
                      <a:pt x="42" y="3"/>
                    </a:lnTo>
                    <a:lnTo>
                      <a:pt x="33" y="1"/>
                    </a:lnTo>
                    <a:lnTo>
                      <a:pt x="21" y="0"/>
                    </a:lnTo>
                    <a:lnTo>
                      <a:pt x="11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1" name="Freeform 12924">
                <a:extLst>
                  <a:ext uri="{FF2B5EF4-FFF2-40B4-BE49-F238E27FC236}">
                    <a16:creationId xmlns:a16="http://schemas.microsoft.com/office/drawing/2014/main" id="{CB10C5B4-DF7D-4E26-B50A-0463F9AE7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924"/>
                <a:ext cx="10" cy="40"/>
              </a:xfrm>
              <a:custGeom>
                <a:avLst/>
                <a:gdLst>
                  <a:gd name="T0" fmla="*/ 1 w 10"/>
                  <a:gd name="T1" fmla="*/ 0 h 40"/>
                  <a:gd name="T2" fmla="*/ 1 w 10"/>
                  <a:gd name="T3" fmla="*/ 0 h 40"/>
                  <a:gd name="T4" fmla="*/ 0 w 10"/>
                  <a:gd name="T5" fmla="*/ 10 h 40"/>
                  <a:gd name="T6" fmla="*/ 1 w 10"/>
                  <a:gd name="T7" fmla="*/ 22 h 40"/>
                  <a:gd name="T8" fmla="*/ 6 w 10"/>
                  <a:gd name="T9" fmla="*/ 33 h 40"/>
                  <a:gd name="T10" fmla="*/ 10 w 10"/>
                  <a:gd name="T11" fmla="*/ 4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0">
                    <a:moveTo>
                      <a:pt x="1" y="0"/>
                    </a:moveTo>
                    <a:lnTo>
                      <a:pt x="1" y="0"/>
                    </a:lnTo>
                    <a:lnTo>
                      <a:pt x="0" y="10"/>
                    </a:lnTo>
                    <a:lnTo>
                      <a:pt x="1" y="22"/>
                    </a:lnTo>
                    <a:lnTo>
                      <a:pt x="6" y="33"/>
                    </a:lnTo>
                    <a:lnTo>
                      <a:pt x="1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2" name="Freeform 12925">
                <a:extLst>
                  <a:ext uri="{FF2B5EF4-FFF2-40B4-BE49-F238E27FC236}">
                    <a16:creationId xmlns:a16="http://schemas.microsoft.com/office/drawing/2014/main" id="{1F9EBF70-5245-4518-9D42-F4D28A4EB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912"/>
                <a:ext cx="3" cy="15"/>
              </a:xfrm>
              <a:custGeom>
                <a:avLst/>
                <a:gdLst>
                  <a:gd name="T0" fmla="*/ 0 w 3"/>
                  <a:gd name="T1" fmla="*/ 15 h 15"/>
                  <a:gd name="T2" fmla="*/ 0 w 3"/>
                  <a:gd name="T3" fmla="*/ 15 h 15"/>
                  <a:gd name="T4" fmla="*/ 3 w 3"/>
                  <a:gd name="T5" fmla="*/ 7 h 15"/>
                  <a:gd name="T6" fmla="*/ 3 w 3"/>
                  <a:gd name="T7" fmla="*/ 4 h 15"/>
                  <a:gd name="T8" fmla="*/ 3 w 3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5">
                    <a:moveTo>
                      <a:pt x="0" y="15"/>
                    </a:moveTo>
                    <a:lnTo>
                      <a:pt x="0" y="15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3" name="Freeform 12926">
                <a:extLst>
                  <a:ext uri="{FF2B5EF4-FFF2-40B4-BE49-F238E27FC236}">
                    <a16:creationId xmlns:a16="http://schemas.microsoft.com/office/drawing/2014/main" id="{7EFFECCC-6F66-43EE-9D61-D90B14203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943"/>
                <a:ext cx="29" cy="45"/>
              </a:xfrm>
              <a:custGeom>
                <a:avLst/>
                <a:gdLst>
                  <a:gd name="T0" fmla="*/ 0 w 29"/>
                  <a:gd name="T1" fmla="*/ 0 h 45"/>
                  <a:gd name="T2" fmla="*/ 0 w 29"/>
                  <a:gd name="T3" fmla="*/ 0 h 45"/>
                  <a:gd name="T4" fmla="*/ 5 w 29"/>
                  <a:gd name="T5" fmla="*/ 14 h 45"/>
                  <a:gd name="T6" fmla="*/ 8 w 29"/>
                  <a:gd name="T7" fmla="*/ 20 h 45"/>
                  <a:gd name="T8" fmla="*/ 12 w 29"/>
                  <a:gd name="T9" fmla="*/ 26 h 45"/>
                  <a:gd name="T10" fmla="*/ 12 w 29"/>
                  <a:gd name="T11" fmla="*/ 26 h 45"/>
                  <a:gd name="T12" fmla="*/ 21 w 29"/>
                  <a:gd name="T13" fmla="*/ 36 h 45"/>
                  <a:gd name="T14" fmla="*/ 26 w 29"/>
                  <a:gd name="T15" fmla="*/ 41 h 45"/>
                  <a:gd name="T16" fmla="*/ 29 w 29"/>
                  <a:gd name="T17" fmla="*/ 45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5">
                    <a:moveTo>
                      <a:pt x="0" y="0"/>
                    </a:moveTo>
                    <a:lnTo>
                      <a:pt x="0" y="0"/>
                    </a:lnTo>
                    <a:lnTo>
                      <a:pt x="5" y="14"/>
                    </a:lnTo>
                    <a:lnTo>
                      <a:pt x="8" y="20"/>
                    </a:lnTo>
                    <a:lnTo>
                      <a:pt x="12" y="26"/>
                    </a:lnTo>
                    <a:lnTo>
                      <a:pt x="21" y="36"/>
                    </a:lnTo>
                    <a:lnTo>
                      <a:pt x="26" y="41"/>
                    </a:lnTo>
                    <a:lnTo>
                      <a:pt x="29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4" name="Freeform 12927">
                <a:extLst>
                  <a:ext uri="{FF2B5EF4-FFF2-40B4-BE49-F238E27FC236}">
                    <a16:creationId xmlns:a16="http://schemas.microsoft.com/office/drawing/2014/main" id="{2DE17E8F-A958-4844-97BB-561BDAF8A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970"/>
                <a:ext cx="25" cy="29"/>
              </a:xfrm>
              <a:custGeom>
                <a:avLst/>
                <a:gdLst>
                  <a:gd name="T0" fmla="*/ 25 w 25"/>
                  <a:gd name="T1" fmla="*/ 0 h 29"/>
                  <a:gd name="T2" fmla="*/ 25 w 25"/>
                  <a:gd name="T3" fmla="*/ 0 h 29"/>
                  <a:gd name="T4" fmla="*/ 18 w 25"/>
                  <a:gd name="T5" fmla="*/ 5 h 29"/>
                  <a:gd name="T6" fmla="*/ 9 w 25"/>
                  <a:gd name="T7" fmla="*/ 12 h 29"/>
                  <a:gd name="T8" fmla="*/ 3 w 25"/>
                  <a:gd name="T9" fmla="*/ 20 h 29"/>
                  <a:gd name="T10" fmla="*/ 0 w 25"/>
                  <a:gd name="T11" fmla="*/ 24 h 29"/>
                  <a:gd name="T12" fmla="*/ 0 w 25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9">
                    <a:moveTo>
                      <a:pt x="25" y="0"/>
                    </a:moveTo>
                    <a:lnTo>
                      <a:pt x="25" y="0"/>
                    </a:lnTo>
                    <a:lnTo>
                      <a:pt x="18" y="5"/>
                    </a:lnTo>
                    <a:lnTo>
                      <a:pt x="9" y="12"/>
                    </a:lnTo>
                    <a:lnTo>
                      <a:pt x="3" y="20"/>
                    </a:lnTo>
                    <a:lnTo>
                      <a:pt x="0" y="24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5" name="Freeform 12928">
                <a:extLst>
                  <a:ext uri="{FF2B5EF4-FFF2-40B4-BE49-F238E27FC236}">
                    <a16:creationId xmlns:a16="http://schemas.microsoft.com/office/drawing/2014/main" id="{332BED57-44FD-4A49-98C0-73F660E89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961"/>
                <a:ext cx="27" cy="26"/>
              </a:xfrm>
              <a:custGeom>
                <a:avLst/>
                <a:gdLst>
                  <a:gd name="T0" fmla="*/ 27 w 27"/>
                  <a:gd name="T1" fmla="*/ 26 h 26"/>
                  <a:gd name="T2" fmla="*/ 27 w 27"/>
                  <a:gd name="T3" fmla="*/ 26 h 26"/>
                  <a:gd name="T4" fmla="*/ 20 w 27"/>
                  <a:gd name="T5" fmla="*/ 21 h 26"/>
                  <a:gd name="T6" fmla="*/ 12 w 27"/>
                  <a:gd name="T7" fmla="*/ 17 h 26"/>
                  <a:gd name="T8" fmla="*/ 5 w 27"/>
                  <a:gd name="T9" fmla="*/ 9 h 26"/>
                  <a:gd name="T10" fmla="*/ 0 w 27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6">
                    <a:moveTo>
                      <a:pt x="27" y="26"/>
                    </a:moveTo>
                    <a:lnTo>
                      <a:pt x="27" y="26"/>
                    </a:lnTo>
                    <a:lnTo>
                      <a:pt x="20" y="21"/>
                    </a:lnTo>
                    <a:lnTo>
                      <a:pt x="12" y="17"/>
                    </a:lnTo>
                    <a:lnTo>
                      <a:pt x="5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6" name="Freeform 12929">
                <a:extLst>
                  <a:ext uri="{FF2B5EF4-FFF2-40B4-BE49-F238E27FC236}">
                    <a16:creationId xmlns:a16="http://schemas.microsoft.com/office/drawing/2014/main" id="{66D175FC-DF7E-4DAF-A36E-6D99DACDF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3021"/>
                <a:ext cx="187" cy="93"/>
              </a:xfrm>
              <a:custGeom>
                <a:avLst/>
                <a:gdLst>
                  <a:gd name="T0" fmla="*/ 0 w 187"/>
                  <a:gd name="T1" fmla="*/ 0 h 93"/>
                  <a:gd name="T2" fmla="*/ 0 w 187"/>
                  <a:gd name="T3" fmla="*/ 0 h 93"/>
                  <a:gd name="T4" fmla="*/ 3 w 187"/>
                  <a:gd name="T5" fmla="*/ 8 h 93"/>
                  <a:gd name="T6" fmla="*/ 7 w 187"/>
                  <a:gd name="T7" fmla="*/ 15 h 93"/>
                  <a:gd name="T8" fmla="*/ 12 w 187"/>
                  <a:gd name="T9" fmla="*/ 21 h 93"/>
                  <a:gd name="T10" fmla="*/ 18 w 187"/>
                  <a:gd name="T11" fmla="*/ 26 h 93"/>
                  <a:gd name="T12" fmla="*/ 25 w 187"/>
                  <a:gd name="T13" fmla="*/ 32 h 93"/>
                  <a:gd name="T14" fmla="*/ 33 w 187"/>
                  <a:gd name="T15" fmla="*/ 35 h 93"/>
                  <a:gd name="T16" fmla="*/ 48 w 187"/>
                  <a:gd name="T17" fmla="*/ 41 h 93"/>
                  <a:gd name="T18" fmla="*/ 48 w 187"/>
                  <a:gd name="T19" fmla="*/ 41 h 93"/>
                  <a:gd name="T20" fmla="*/ 79 w 187"/>
                  <a:gd name="T21" fmla="*/ 48 h 93"/>
                  <a:gd name="T22" fmla="*/ 94 w 187"/>
                  <a:gd name="T23" fmla="*/ 53 h 93"/>
                  <a:gd name="T24" fmla="*/ 109 w 187"/>
                  <a:gd name="T25" fmla="*/ 57 h 93"/>
                  <a:gd name="T26" fmla="*/ 109 w 187"/>
                  <a:gd name="T27" fmla="*/ 57 h 93"/>
                  <a:gd name="T28" fmla="*/ 117 w 187"/>
                  <a:gd name="T29" fmla="*/ 63 h 93"/>
                  <a:gd name="T30" fmla="*/ 123 w 187"/>
                  <a:gd name="T31" fmla="*/ 69 h 93"/>
                  <a:gd name="T32" fmla="*/ 135 w 187"/>
                  <a:gd name="T33" fmla="*/ 83 h 93"/>
                  <a:gd name="T34" fmla="*/ 135 w 187"/>
                  <a:gd name="T35" fmla="*/ 83 h 93"/>
                  <a:gd name="T36" fmla="*/ 138 w 187"/>
                  <a:gd name="T37" fmla="*/ 86 h 93"/>
                  <a:gd name="T38" fmla="*/ 142 w 187"/>
                  <a:gd name="T39" fmla="*/ 89 h 93"/>
                  <a:gd name="T40" fmla="*/ 153 w 187"/>
                  <a:gd name="T41" fmla="*/ 93 h 93"/>
                  <a:gd name="T42" fmla="*/ 162 w 187"/>
                  <a:gd name="T43" fmla="*/ 93 h 93"/>
                  <a:gd name="T44" fmla="*/ 169 w 187"/>
                  <a:gd name="T45" fmla="*/ 93 h 93"/>
                  <a:gd name="T46" fmla="*/ 169 w 187"/>
                  <a:gd name="T47" fmla="*/ 93 h 93"/>
                  <a:gd name="T48" fmla="*/ 175 w 187"/>
                  <a:gd name="T49" fmla="*/ 90 h 93"/>
                  <a:gd name="T50" fmla="*/ 180 w 187"/>
                  <a:gd name="T51" fmla="*/ 87 h 93"/>
                  <a:gd name="T52" fmla="*/ 187 w 187"/>
                  <a:gd name="T53" fmla="*/ 80 h 9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87" h="93">
                    <a:moveTo>
                      <a:pt x="0" y="0"/>
                    </a:moveTo>
                    <a:lnTo>
                      <a:pt x="0" y="0"/>
                    </a:lnTo>
                    <a:lnTo>
                      <a:pt x="3" y="8"/>
                    </a:lnTo>
                    <a:lnTo>
                      <a:pt x="7" y="15"/>
                    </a:lnTo>
                    <a:lnTo>
                      <a:pt x="12" y="21"/>
                    </a:lnTo>
                    <a:lnTo>
                      <a:pt x="18" y="26"/>
                    </a:lnTo>
                    <a:lnTo>
                      <a:pt x="25" y="32"/>
                    </a:lnTo>
                    <a:lnTo>
                      <a:pt x="33" y="35"/>
                    </a:lnTo>
                    <a:lnTo>
                      <a:pt x="48" y="41"/>
                    </a:lnTo>
                    <a:lnTo>
                      <a:pt x="79" y="48"/>
                    </a:lnTo>
                    <a:lnTo>
                      <a:pt x="94" y="53"/>
                    </a:lnTo>
                    <a:lnTo>
                      <a:pt x="109" y="57"/>
                    </a:lnTo>
                    <a:lnTo>
                      <a:pt x="117" y="63"/>
                    </a:lnTo>
                    <a:lnTo>
                      <a:pt x="123" y="69"/>
                    </a:lnTo>
                    <a:lnTo>
                      <a:pt x="135" y="83"/>
                    </a:lnTo>
                    <a:lnTo>
                      <a:pt x="138" y="86"/>
                    </a:lnTo>
                    <a:lnTo>
                      <a:pt x="142" y="89"/>
                    </a:lnTo>
                    <a:lnTo>
                      <a:pt x="153" y="93"/>
                    </a:lnTo>
                    <a:lnTo>
                      <a:pt x="162" y="93"/>
                    </a:lnTo>
                    <a:lnTo>
                      <a:pt x="169" y="93"/>
                    </a:lnTo>
                    <a:lnTo>
                      <a:pt x="175" y="90"/>
                    </a:lnTo>
                    <a:lnTo>
                      <a:pt x="180" y="87"/>
                    </a:lnTo>
                    <a:lnTo>
                      <a:pt x="187" y="8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7" name="Freeform 12930">
                <a:extLst>
                  <a:ext uri="{FF2B5EF4-FFF2-40B4-BE49-F238E27FC236}">
                    <a16:creationId xmlns:a16="http://schemas.microsoft.com/office/drawing/2014/main" id="{7F23AAD0-53D0-4F06-8813-CB90319FA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3062"/>
                <a:ext cx="77" cy="87"/>
              </a:xfrm>
              <a:custGeom>
                <a:avLst/>
                <a:gdLst>
                  <a:gd name="T0" fmla="*/ 77 w 77"/>
                  <a:gd name="T1" fmla="*/ 87 h 87"/>
                  <a:gd name="T2" fmla="*/ 77 w 77"/>
                  <a:gd name="T3" fmla="*/ 87 h 87"/>
                  <a:gd name="T4" fmla="*/ 75 w 77"/>
                  <a:gd name="T5" fmla="*/ 82 h 87"/>
                  <a:gd name="T6" fmla="*/ 74 w 77"/>
                  <a:gd name="T7" fmla="*/ 78 h 87"/>
                  <a:gd name="T8" fmla="*/ 72 w 77"/>
                  <a:gd name="T9" fmla="*/ 73 h 87"/>
                  <a:gd name="T10" fmla="*/ 68 w 77"/>
                  <a:gd name="T11" fmla="*/ 70 h 87"/>
                  <a:gd name="T12" fmla="*/ 60 w 77"/>
                  <a:gd name="T13" fmla="*/ 64 h 87"/>
                  <a:gd name="T14" fmla="*/ 50 w 77"/>
                  <a:gd name="T15" fmla="*/ 61 h 87"/>
                  <a:gd name="T16" fmla="*/ 29 w 77"/>
                  <a:gd name="T17" fmla="*/ 54 h 87"/>
                  <a:gd name="T18" fmla="*/ 18 w 77"/>
                  <a:gd name="T19" fmla="*/ 51 h 87"/>
                  <a:gd name="T20" fmla="*/ 11 w 77"/>
                  <a:gd name="T21" fmla="*/ 46 h 87"/>
                  <a:gd name="T22" fmla="*/ 11 w 77"/>
                  <a:gd name="T23" fmla="*/ 46 h 87"/>
                  <a:gd name="T24" fmla="*/ 6 w 77"/>
                  <a:gd name="T25" fmla="*/ 42 h 87"/>
                  <a:gd name="T26" fmla="*/ 3 w 77"/>
                  <a:gd name="T27" fmla="*/ 37 h 87"/>
                  <a:gd name="T28" fmla="*/ 0 w 77"/>
                  <a:gd name="T29" fmla="*/ 31 h 87"/>
                  <a:gd name="T30" fmla="*/ 0 w 77"/>
                  <a:gd name="T31" fmla="*/ 25 h 87"/>
                  <a:gd name="T32" fmla="*/ 0 w 77"/>
                  <a:gd name="T33" fmla="*/ 13 h 87"/>
                  <a:gd name="T34" fmla="*/ 0 w 77"/>
                  <a:gd name="T35" fmla="*/ 0 h 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7" h="87">
                    <a:moveTo>
                      <a:pt x="77" y="87"/>
                    </a:moveTo>
                    <a:lnTo>
                      <a:pt x="77" y="87"/>
                    </a:lnTo>
                    <a:lnTo>
                      <a:pt x="75" y="82"/>
                    </a:lnTo>
                    <a:lnTo>
                      <a:pt x="74" y="78"/>
                    </a:lnTo>
                    <a:lnTo>
                      <a:pt x="72" y="73"/>
                    </a:lnTo>
                    <a:lnTo>
                      <a:pt x="68" y="70"/>
                    </a:lnTo>
                    <a:lnTo>
                      <a:pt x="60" y="64"/>
                    </a:lnTo>
                    <a:lnTo>
                      <a:pt x="50" y="61"/>
                    </a:lnTo>
                    <a:lnTo>
                      <a:pt x="29" y="54"/>
                    </a:lnTo>
                    <a:lnTo>
                      <a:pt x="18" y="51"/>
                    </a:lnTo>
                    <a:lnTo>
                      <a:pt x="11" y="46"/>
                    </a:lnTo>
                    <a:lnTo>
                      <a:pt x="6" y="42"/>
                    </a:lnTo>
                    <a:lnTo>
                      <a:pt x="3" y="37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0" y="1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8" name="Freeform 12931">
                <a:extLst>
                  <a:ext uri="{FF2B5EF4-FFF2-40B4-BE49-F238E27FC236}">
                    <a16:creationId xmlns:a16="http://schemas.microsoft.com/office/drawing/2014/main" id="{A7FFAB5F-A930-4265-B70B-F07590551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099"/>
                <a:ext cx="29" cy="23"/>
              </a:xfrm>
              <a:custGeom>
                <a:avLst/>
                <a:gdLst>
                  <a:gd name="T0" fmla="*/ 29 w 29"/>
                  <a:gd name="T1" fmla="*/ 0 h 23"/>
                  <a:gd name="T2" fmla="*/ 29 w 29"/>
                  <a:gd name="T3" fmla="*/ 0 h 23"/>
                  <a:gd name="T4" fmla="*/ 24 w 29"/>
                  <a:gd name="T5" fmla="*/ 2 h 23"/>
                  <a:gd name="T6" fmla="*/ 20 w 29"/>
                  <a:gd name="T7" fmla="*/ 3 h 23"/>
                  <a:gd name="T8" fmla="*/ 11 w 29"/>
                  <a:gd name="T9" fmla="*/ 8 h 23"/>
                  <a:gd name="T10" fmla="*/ 3 w 29"/>
                  <a:gd name="T11" fmla="*/ 15 h 23"/>
                  <a:gd name="T12" fmla="*/ 2 w 29"/>
                  <a:gd name="T13" fmla="*/ 20 h 23"/>
                  <a:gd name="T14" fmla="*/ 0 w 29"/>
                  <a:gd name="T15" fmla="*/ 23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23">
                    <a:moveTo>
                      <a:pt x="29" y="0"/>
                    </a:moveTo>
                    <a:lnTo>
                      <a:pt x="29" y="0"/>
                    </a:lnTo>
                    <a:lnTo>
                      <a:pt x="24" y="2"/>
                    </a:lnTo>
                    <a:lnTo>
                      <a:pt x="20" y="3"/>
                    </a:lnTo>
                    <a:lnTo>
                      <a:pt x="11" y="8"/>
                    </a:lnTo>
                    <a:lnTo>
                      <a:pt x="3" y="15"/>
                    </a:lnTo>
                    <a:lnTo>
                      <a:pt x="2" y="20"/>
                    </a:lnTo>
                    <a:lnTo>
                      <a:pt x="0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9" name="Freeform 12932">
                <a:extLst>
                  <a:ext uri="{FF2B5EF4-FFF2-40B4-BE49-F238E27FC236}">
                    <a16:creationId xmlns:a16="http://schemas.microsoft.com/office/drawing/2014/main" id="{4C84F032-9A8B-40CB-8C7B-C2486D8C4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3047"/>
                <a:ext cx="10" cy="63"/>
              </a:xfrm>
              <a:custGeom>
                <a:avLst/>
                <a:gdLst>
                  <a:gd name="T0" fmla="*/ 7 w 10"/>
                  <a:gd name="T1" fmla="*/ 0 h 63"/>
                  <a:gd name="T2" fmla="*/ 7 w 10"/>
                  <a:gd name="T3" fmla="*/ 0 h 63"/>
                  <a:gd name="T4" fmla="*/ 4 w 10"/>
                  <a:gd name="T5" fmla="*/ 3 h 63"/>
                  <a:gd name="T6" fmla="*/ 3 w 10"/>
                  <a:gd name="T7" fmla="*/ 7 h 63"/>
                  <a:gd name="T8" fmla="*/ 0 w 10"/>
                  <a:gd name="T9" fmla="*/ 16 h 63"/>
                  <a:gd name="T10" fmla="*/ 0 w 10"/>
                  <a:gd name="T11" fmla="*/ 25 h 63"/>
                  <a:gd name="T12" fmla="*/ 1 w 10"/>
                  <a:gd name="T13" fmla="*/ 36 h 63"/>
                  <a:gd name="T14" fmla="*/ 1 w 10"/>
                  <a:gd name="T15" fmla="*/ 36 h 63"/>
                  <a:gd name="T16" fmla="*/ 4 w 10"/>
                  <a:gd name="T17" fmla="*/ 51 h 63"/>
                  <a:gd name="T18" fmla="*/ 7 w 10"/>
                  <a:gd name="T19" fmla="*/ 58 h 63"/>
                  <a:gd name="T20" fmla="*/ 10 w 10"/>
                  <a:gd name="T21" fmla="*/ 63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63">
                    <a:moveTo>
                      <a:pt x="7" y="0"/>
                    </a:moveTo>
                    <a:lnTo>
                      <a:pt x="7" y="0"/>
                    </a:lnTo>
                    <a:lnTo>
                      <a:pt x="4" y="3"/>
                    </a:lnTo>
                    <a:lnTo>
                      <a:pt x="3" y="7"/>
                    </a:lnTo>
                    <a:lnTo>
                      <a:pt x="0" y="16"/>
                    </a:lnTo>
                    <a:lnTo>
                      <a:pt x="0" y="25"/>
                    </a:lnTo>
                    <a:lnTo>
                      <a:pt x="1" y="36"/>
                    </a:lnTo>
                    <a:lnTo>
                      <a:pt x="4" y="51"/>
                    </a:lnTo>
                    <a:lnTo>
                      <a:pt x="7" y="58"/>
                    </a:lnTo>
                    <a:lnTo>
                      <a:pt x="10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0" name="Freeform 12933">
                <a:extLst>
                  <a:ext uri="{FF2B5EF4-FFF2-40B4-BE49-F238E27FC236}">
                    <a16:creationId xmlns:a16="http://schemas.microsoft.com/office/drawing/2014/main" id="{8281AEA1-1881-4E82-BAD6-032B42F99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066"/>
                <a:ext cx="27" cy="6"/>
              </a:xfrm>
              <a:custGeom>
                <a:avLst/>
                <a:gdLst>
                  <a:gd name="T0" fmla="*/ 27 w 27"/>
                  <a:gd name="T1" fmla="*/ 6 h 6"/>
                  <a:gd name="T2" fmla="*/ 27 w 27"/>
                  <a:gd name="T3" fmla="*/ 6 h 6"/>
                  <a:gd name="T4" fmla="*/ 12 w 27"/>
                  <a:gd name="T5" fmla="*/ 5 h 6"/>
                  <a:gd name="T6" fmla="*/ 6 w 27"/>
                  <a:gd name="T7" fmla="*/ 3 h 6"/>
                  <a:gd name="T8" fmla="*/ 0 w 2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">
                    <a:moveTo>
                      <a:pt x="27" y="6"/>
                    </a:moveTo>
                    <a:lnTo>
                      <a:pt x="27" y="6"/>
                    </a:lnTo>
                    <a:lnTo>
                      <a:pt x="12" y="5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1" name="Freeform 12934">
                <a:extLst>
                  <a:ext uri="{FF2B5EF4-FFF2-40B4-BE49-F238E27FC236}">
                    <a16:creationId xmlns:a16="http://schemas.microsoft.com/office/drawing/2014/main" id="{57A22B76-4D64-4A36-8C81-F23B87524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3021"/>
                <a:ext cx="15" cy="33"/>
              </a:xfrm>
              <a:custGeom>
                <a:avLst/>
                <a:gdLst>
                  <a:gd name="T0" fmla="*/ 15 w 15"/>
                  <a:gd name="T1" fmla="*/ 0 h 33"/>
                  <a:gd name="T2" fmla="*/ 15 w 15"/>
                  <a:gd name="T3" fmla="*/ 0 h 33"/>
                  <a:gd name="T4" fmla="*/ 15 w 15"/>
                  <a:gd name="T5" fmla="*/ 5 h 33"/>
                  <a:gd name="T6" fmla="*/ 13 w 15"/>
                  <a:gd name="T7" fmla="*/ 9 h 33"/>
                  <a:gd name="T8" fmla="*/ 10 w 15"/>
                  <a:gd name="T9" fmla="*/ 18 h 33"/>
                  <a:gd name="T10" fmla="*/ 0 w 15"/>
                  <a:gd name="T11" fmla="*/ 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3">
                    <a:moveTo>
                      <a:pt x="15" y="0"/>
                    </a:moveTo>
                    <a:lnTo>
                      <a:pt x="15" y="0"/>
                    </a:lnTo>
                    <a:lnTo>
                      <a:pt x="15" y="5"/>
                    </a:lnTo>
                    <a:lnTo>
                      <a:pt x="13" y="9"/>
                    </a:lnTo>
                    <a:lnTo>
                      <a:pt x="10" y="18"/>
                    </a:lnTo>
                    <a:lnTo>
                      <a:pt x="0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2" name="Freeform 12935">
                <a:extLst>
                  <a:ext uri="{FF2B5EF4-FFF2-40B4-BE49-F238E27FC236}">
                    <a16:creationId xmlns:a16="http://schemas.microsoft.com/office/drawing/2014/main" id="{C84466A4-265F-445E-A32D-483E78F39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3036"/>
                <a:ext cx="9" cy="36"/>
              </a:xfrm>
              <a:custGeom>
                <a:avLst/>
                <a:gdLst>
                  <a:gd name="T0" fmla="*/ 9 w 9"/>
                  <a:gd name="T1" fmla="*/ 0 h 36"/>
                  <a:gd name="T2" fmla="*/ 9 w 9"/>
                  <a:gd name="T3" fmla="*/ 0 h 36"/>
                  <a:gd name="T4" fmla="*/ 4 w 9"/>
                  <a:gd name="T5" fmla="*/ 8 h 36"/>
                  <a:gd name="T6" fmla="*/ 1 w 9"/>
                  <a:gd name="T7" fmla="*/ 18 h 36"/>
                  <a:gd name="T8" fmla="*/ 0 w 9"/>
                  <a:gd name="T9" fmla="*/ 29 h 36"/>
                  <a:gd name="T10" fmla="*/ 1 w 9"/>
                  <a:gd name="T11" fmla="*/ 33 h 36"/>
                  <a:gd name="T12" fmla="*/ 3 w 9"/>
                  <a:gd name="T13" fmla="*/ 3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6">
                    <a:moveTo>
                      <a:pt x="9" y="0"/>
                    </a:moveTo>
                    <a:lnTo>
                      <a:pt x="9" y="0"/>
                    </a:lnTo>
                    <a:lnTo>
                      <a:pt x="4" y="8"/>
                    </a:lnTo>
                    <a:lnTo>
                      <a:pt x="1" y="18"/>
                    </a:lnTo>
                    <a:lnTo>
                      <a:pt x="0" y="29"/>
                    </a:lnTo>
                    <a:lnTo>
                      <a:pt x="1" y="33"/>
                    </a:lnTo>
                    <a:lnTo>
                      <a:pt x="3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3" name="Freeform 12936">
                <a:extLst>
                  <a:ext uri="{FF2B5EF4-FFF2-40B4-BE49-F238E27FC236}">
                    <a16:creationId xmlns:a16="http://schemas.microsoft.com/office/drawing/2014/main" id="{D9C52B7C-FFBF-4882-BE7A-6DE03DD77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3078"/>
                <a:ext cx="21" cy="44"/>
              </a:xfrm>
              <a:custGeom>
                <a:avLst/>
                <a:gdLst>
                  <a:gd name="T0" fmla="*/ 19 w 21"/>
                  <a:gd name="T1" fmla="*/ 0 h 44"/>
                  <a:gd name="T2" fmla="*/ 19 w 21"/>
                  <a:gd name="T3" fmla="*/ 0 h 44"/>
                  <a:gd name="T4" fmla="*/ 21 w 21"/>
                  <a:gd name="T5" fmla="*/ 6 h 44"/>
                  <a:gd name="T6" fmla="*/ 19 w 21"/>
                  <a:gd name="T7" fmla="*/ 12 h 44"/>
                  <a:gd name="T8" fmla="*/ 18 w 21"/>
                  <a:gd name="T9" fmla="*/ 18 h 44"/>
                  <a:gd name="T10" fmla="*/ 16 w 21"/>
                  <a:gd name="T11" fmla="*/ 24 h 44"/>
                  <a:gd name="T12" fmla="*/ 9 w 21"/>
                  <a:gd name="T13" fmla="*/ 36 h 44"/>
                  <a:gd name="T14" fmla="*/ 0 w 21"/>
                  <a:gd name="T15" fmla="*/ 44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44">
                    <a:moveTo>
                      <a:pt x="19" y="0"/>
                    </a:moveTo>
                    <a:lnTo>
                      <a:pt x="19" y="0"/>
                    </a:lnTo>
                    <a:lnTo>
                      <a:pt x="21" y="6"/>
                    </a:lnTo>
                    <a:lnTo>
                      <a:pt x="19" y="12"/>
                    </a:lnTo>
                    <a:lnTo>
                      <a:pt x="18" y="18"/>
                    </a:lnTo>
                    <a:lnTo>
                      <a:pt x="16" y="24"/>
                    </a:lnTo>
                    <a:lnTo>
                      <a:pt x="9" y="36"/>
                    </a:lnTo>
                    <a:lnTo>
                      <a:pt x="0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4" name="Freeform 12937">
                <a:extLst>
                  <a:ext uri="{FF2B5EF4-FFF2-40B4-BE49-F238E27FC236}">
                    <a16:creationId xmlns:a16="http://schemas.microsoft.com/office/drawing/2014/main" id="{E4BD1C76-DE3A-4CB1-A8BC-3A6CFE7F8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3117"/>
                <a:ext cx="33" cy="65"/>
              </a:xfrm>
              <a:custGeom>
                <a:avLst/>
                <a:gdLst>
                  <a:gd name="T0" fmla="*/ 33 w 33"/>
                  <a:gd name="T1" fmla="*/ 65 h 65"/>
                  <a:gd name="T2" fmla="*/ 33 w 33"/>
                  <a:gd name="T3" fmla="*/ 65 h 65"/>
                  <a:gd name="T4" fmla="*/ 24 w 33"/>
                  <a:gd name="T5" fmla="*/ 60 h 65"/>
                  <a:gd name="T6" fmla="*/ 13 w 33"/>
                  <a:gd name="T7" fmla="*/ 51 h 65"/>
                  <a:gd name="T8" fmla="*/ 4 w 33"/>
                  <a:gd name="T9" fmla="*/ 42 h 65"/>
                  <a:gd name="T10" fmla="*/ 1 w 33"/>
                  <a:gd name="T11" fmla="*/ 36 h 65"/>
                  <a:gd name="T12" fmla="*/ 0 w 33"/>
                  <a:gd name="T13" fmla="*/ 32 h 65"/>
                  <a:gd name="T14" fmla="*/ 0 w 33"/>
                  <a:gd name="T15" fmla="*/ 32 h 65"/>
                  <a:gd name="T16" fmla="*/ 1 w 33"/>
                  <a:gd name="T17" fmla="*/ 24 h 65"/>
                  <a:gd name="T18" fmla="*/ 3 w 33"/>
                  <a:gd name="T19" fmla="*/ 15 h 65"/>
                  <a:gd name="T20" fmla="*/ 4 w 33"/>
                  <a:gd name="T21" fmla="*/ 8 h 65"/>
                  <a:gd name="T22" fmla="*/ 6 w 33"/>
                  <a:gd name="T23" fmla="*/ 0 h 6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65">
                    <a:moveTo>
                      <a:pt x="33" y="65"/>
                    </a:moveTo>
                    <a:lnTo>
                      <a:pt x="33" y="65"/>
                    </a:lnTo>
                    <a:lnTo>
                      <a:pt x="24" y="60"/>
                    </a:lnTo>
                    <a:lnTo>
                      <a:pt x="13" y="51"/>
                    </a:lnTo>
                    <a:lnTo>
                      <a:pt x="4" y="42"/>
                    </a:lnTo>
                    <a:lnTo>
                      <a:pt x="1" y="36"/>
                    </a:lnTo>
                    <a:lnTo>
                      <a:pt x="0" y="32"/>
                    </a:lnTo>
                    <a:lnTo>
                      <a:pt x="1" y="24"/>
                    </a:lnTo>
                    <a:lnTo>
                      <a:pt x="3" y="15"/>
                    </a:lnTo>
                    <a:lnTo>
                      <a:pt x="4" y="8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5" name="Freeform 12938">
                <a:extLst>
                  <a:ext uri="{FF2B5EF4-FFF2-40B4-BE49-F238E27FC236}">
                    <a16:creationId xmlns:a16="http://schemas.microsoft.com/office/drawing/2014/main" id="{2096110B-693E-49E6-B42E-170294DD4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3152"/>
                <a:ext cx="29" cy="15"/>
              </a:xfrm>
              <a:custGeom>
                <a:avLst/>
                <a:gdLst>
                  <a:gd name="T0" fmla="*/ 29 w 29"/>
                  <a:gd name="T1" fmla="*/ 0 h 15"/>
                  <a:gd name="T2" fmla="*/ 29 w 29"/>
                  <a:gd name="T3" fmla="*/ 0 h 15"/>
                  <a:gd name="T4" fmla="*/ 20 w 29"/>
                  <a:gd name="T5" fmla="*/ 0 h 15"/>
                  <a:gd name="T6" fmla="*/ 11 w 29"/>
                  <a:gd name="T7" fmla="*/ 3 h 15"/>
                  <a:gd name="T8" fmla="*/ 5 w 29"/>
                  <a:gd name="T9" fmla="*/ 7 h 15"/>
                  <a:gd name="T10" fmla="*/ 2 w 29"/>
                  <a:gd name="T11" fmla="*/ 10 h 15"/>
                  <a:gd name="T12" fmla="*/ 0 w 29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5">
                    <a:moveTo>
                      <a:pt x="29" y="0"/>
                    </a:moveTo>
                    <a:lnTo>
                      <a:pt x="29" y="0"/>
                    </a:lnTo>
                    <a:lnTo>
                      <a:pt x="20" y="0"/>
                    </a:lnTo>
                    <a:lnTo>
                      <a:pt x="11" y="3"/>
                    </a:lnTo>
                    <a:lnTo>
                      <a:pt x="5" y="7"/>
                    </a:lnTo>
                    <a:lnTo>
                      <a:pt x="2" y="10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6" name="Freeform 12939">
                <a:extLst>
                  <a:ext uri="{FF2B5EF4-FFF2-40B4-BE49-F238E27FC236}">
                    <a16:creationId xmlns:a16="http://schemas.microsoft.com/office/drawing/2014/main" id="{39A74ABE-DE15-4683-9B05-BBC11FC07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3065"/>
                <a:ext cx="39" cy="126"/>
              </a:xfrm>
              <a:custGeom>
                <a:avLst/>
                <a:gdLst>
                  <a:gd name="T0" fmla="*/ 39 w 39"/>
                  <a:gd name="T1" fmla="*/ 126 h 126"/>
                  <a:gd name="T2" fmla="*/ 39 w 39"/>
                  <a:gd name="T3" fmla="*/ 126 h 126"/>
                  <a:gd name="T4" fmla="*/ 36 w 39"/>
                  <a:gd name="T5" fmla="*/ 115 h 126"/>
                  <a:gd name="T6" fmla="*/ 30 w 39"/>
                  <a:gd name="T7" fmla="*/ 106 h 126"/>
                  <a:gd name="T8" fmla="*/ 16 w 39"/>
                  <a:gd name="T9" fmla="*/ 88 h 126"/>
                  <a:gd name="T10" fmla="*/ 10 w 39"/>
                  <a:gd name="T11" fmla="*/ 78 h 126"/>
                  <a:gd name="T12" fmla="*/ 4 w 39"/>
                  <a:gd name="T13" fmla="*/ 69 h 126"/>
                  <a:gd name="T14" fmla="*/ 1 w 39"/>
                  <a:gd name="T15" fmla="*/ 58 h 126"/>
                  <a:gd name="T16" fmla="*/ 0 w 39"/>
                  <a:gd name="T17" fmla="*/ 46 h 126"/>
                  <a:gd name="T18" fmla="*/ 0 w 39"/>
                  <a:gd name="T19" fmla="*/ 46 h 126"/>
                  <a:gd name="T20" fmla="*/ 1 w 39"/>
                  <a:gd name="T21" fmla="*/ 37 h 126"/>
                  <a:gd name="T22" fmla="*/ 3 w 39"/>
                  <a:gd name="T23" fmla="*/ 30 h 126"/>
                  <a:gd name="T24" fmla="*/ 10 w 39"/>
                  <a:gd name="T25" fmla="*/ 13 h 126"/>
                  <a:gd name="T26" fmla="*/ 10 w 39"/>
                  <a:gd name="T27" fmla="*/ 13 h 126"/>
                  <a:gd name="T28" fmla="*/ 13 w 39"/>
                  <a:gd name="T29" fmla="*/ 6 h 126"/>
                  <a:gd name="T30" fmla="*/ 16 w 39"/>
                  <a:gd name="T31" fmla="*/ 3 h 126"/>
                  <a:gd name="T32" fmla="*/ 19 w 39"/>
                  <a:gd name="T33" fmla="*/ 0 h 1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126">
                    <a:moveTo>
                      <a:pt x="39" y="126"/>
                    </a:moveTo>
                    <a:lnTo>
                      <a:pt x="39" y="126"/>
                    </a:lnTo>
                    <a:lnTo>
                      <a:pt x="36" y="115"/>
                    </a:lnTo>
                    <a:lnTo>
                      <a:pt x="30" y="106"/>
                    </a:lnTo>
                    <a:lnTo>
                      <a:pt x="16" y="88"/>
                    </a:lnTo>
                    <a:lnTo>
                      <a:pt x="10" y="78"/>
                    </a:lnTo>
                    <a:lnTo>
                      <a:pt x="4" y="69"/>
                    </a:lnTo>
                    <a:lnTo>
                      <a:pt x="1" y="58"/>
                    </a:lnTo>
                    <a:lnTo>
                      <a:pt x="0" y="46"/>
                    </a:lnTo>
                    <a:lnTo>
                      <a:pt x="1" y="37"/>
                    </a:lnTo>
                    <a:lnTo>
                      <a:pt x="3" y="30"/>
                    </a:lnTo>
                    <a:lnTo>
                      <a:pt x="10" y="13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7" name="Freeform 12940">
                <a:extLst>
                  <a:ext uri="{FF2B5EF4-FFF2-40B4-BE49-F238E27FC236}">
                    <a16:creationId xmlns:a16="http://schemas.microsoft.com/office/drawing/2014/main" id="{8729B655-02B6-4F09-BA8A-6B6DDD969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3044"/>
                <a:ext cx="51" cy="45"/>
              </a:xfrm>
              <a:custGeom>
                <a:avLst/>
                <a:gdLst>
                  <a:gd name="T0" fmla="*/ 51 w 51"/>
                  <a:gd name="T1" fmla="*/ 45 h 45"/>
                  <a:gd name="T2" fmla="*/ 51 w 51"/>
                  <a:gd name="T3" fmla="*/ 45 h 45"/>
                  <a:gd name="T4" fmla="*/ 42 w 51"/>
                  <a:gd name="T5" fmla="*/ 42 h 45"/>
                  <a:gd name="T6" fmla="*/ 33 w 51"/>
                  <a:gd name="T7" fmla="*/ 37 h 45"/>
                  <a:gd name="T8" fmla="*/ 24 w 51"/>
                  <a:gd name="T9" fmla="*/ 30 h 45"/>
                  <a:gd name="T10" fmla="*/ 18 w 51"/>
                  <a:gd name="T11" fmla="*/ 22 h 45"/>
                  <a:gd name="T12" fmla="*/ 18 w 51"/>
                  <a:gd name="T13" fmla="*/ 22 h 45"/>
                  <a:gd name="T14" fmla="*/ 14 w 51"/>
                  <a:gd name="T15" fmla="*/ 15 h 45"/>
                  <a:gd name="T16" fmla="*/ 9 w 51"/>
                  <a:gd name="T17" fmla="*/ 7 h 45"/>
                  <a:gd name="T18" fmla="*/ 9 w 51"/>
                  <a:gd name="T19" fmla="*/ 7 h 45"/>
                  <a:gd name="T20" fmla="*/ 0 w 51"/>
                  <a:gd name="T21" fmla="*/ 0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45">
                    <a:moveTo>
                      <a:pt x="51" y="45"/>
                    </a:moveTo>
                    <a:lnTo>
                      <a:pt x="51" y="45"/>
                    </a:lnTo>
                    <a:lnTo>
                      <a:pt x="42" y="42"/>
                    </a:lnTo>
                    <a:lnTo>
                      <a:pt x="33" y="37"/>
                    </a:lnTo>
                    <a:lnTo>
                      <a:pt x="24" y="30"/>
                    </a:lnTo>
                    <a:lnTo>
                      <a:pt x="18" y="22"/>
                    </a:lnTo>
                    <a:lnTo>
                      <a:pt x="14" y="15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8" name="Freeform 12941">
                <a:extLst>
                  <a:ext uri="{FF2B5EF4-FFF2-40B4-BE49-F238E27FC236}">
                    <a16:creationId xmlns:a16="http://schemas.microsoft.com/office/drawing/2014/main" id="{6750C4F3-9C20-4BEF-AAAA-B2705DD6A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3072"/>
                <a:ext cx="36" cy="44"/>
              </a:xfrm>
              <a:custGeom>
                <a:avLst/>
                <a:gdLst>
                  <a:gd name="T0" fmla="*/ 36 w 36"/>
                  <a:gd name="T1" fmla="*/ 0 h 44"/>
                  <a:gd name="T2" fmla="*/ 36 w 36"/>
                  <a:gd name="T3" fmla="*/ 0 h 44"/>
                  <a:gd name="T4" fmla="*/ 30 w 36"/>
                  <a:gd name="T5" fmla="*/ 8 h 44"/>
                  <a:gd name="T6" fmla="*/ 26 w 36"/>
                  <a:gd name="T7" fmla="*/ 15 h 44"/>
                  <a:gd name="T8" fmla="*/ 23 w 36"/>
                  <a:gd name="T9" fmla="*/ 24 h 44"/>
                  <a:gd name="T10" fmla="*/ 17 w 36"/>
                  <a:gd name="T11" fmla="*/ 32 h 44"/>
                  <a:gd name="T12" fmla="*/ 17 w 36"/>
                  <a:gd name="T13" fmla="*/ 32 h 44"/>
                  <a:gd name="T14" fmla="*/ 14 w 36"/>
                  <a:gd name="T15" fmla="*/ 35 h 44"/>
                  <a:gd name="T16" fmla="*/ 9 w 36"/>
                  <a:gd name="T17" fmla="*/ 38 h 44"/>
                  <a:gd name="T18" fmla="*/ 5 w 36"/>
                  <a:gd name="T19" fmla="*/ 41 h 44"/>
                  <a:gd name="T20" fmla="*/ 0 w 36"/>
                  <a:gd name="T21" fmla="*/ 44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44">
                    <a:moveTo>
                      <a:pt x="36" y="0"/>
                    </a:moveTo>
                    <a:lnTo>
                      <a:pt x="36" y="0"/>
                    </a:lnTo>
                    <a:lnTo>
                      <a:pt x="30" y="8"/>
                    </a:lnTo>
                    <a:lnTo>
                      <a:pt x="26" y="15"/>
                    </a:lnTo>
                    <a:lnTo>
                      <a:pt x="23" y="24"/>
                    </a:lnTo>
                    <a:lnTo>
                      <a:pt x="17" y="32"/>
                    </a:lnTo>
                    <a:lnTo>
                      <a:pt x="14" y="35"/>
                    </a:lnTo>
                    <a:lnTo>
                      <a:pt x="9" y="38"/>
                    </a:lnTo>
                    <a:lnTo>
                      <a:pt x="5" y="41"/>
                    </a:lnTo>
                    <a:lnTo>
                      <a:pt x="0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9" name="Freeform 12942">
                <a:extLst>
                  <a:ext uri="{FF2B5EF4-FFF2-40B4-BE49-F238E27FC236}">
                    <a16:creationId xmlns:a16="http://schemas.microsoft.com/office/drawing/2014/main" id="{07B8EEC7-4BFC-47CA-843A-805BB70A2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3129"/>
                <a:ext cx="43" cy="8"/>
              </a:xfrm>
              <a:custGeom>
                <a:avLst/>
                <a:gdLst>
                  <a:gd name="T0" fmla="*/ 0 w 43"/>
                  <a:gd name="T1" fmla="*/ 0 h 8"/>
                  <a:gd name="T2" fmla="*/ 0 w 43"/>
                  <a:gd name="T3" fmla="*/ 0 h 8"/>
                  <a:gd name="T4" fmla="*/ 6 w 43"/>
                  <a:gd name="T5" fmla="*/ 3 h 8"/>
                  <a:gd name="T6" fmla="*/ 13 w 43"/>
                  <a:gd name="T7" fmla="*/ 6 h 8"/>
                  <a:gd name="T8" fmla="*/ 21 w 43"/>
                  <a:gd name="T9" fmla="*/ 8 h 8"/>
                  <a:gd name="T10" fmla="*/ 27 w 43"/>
                  <a:gd name="T11" fmla="*/ 6 h 8"/>
                  <a:gd name="T12" fmla="*/ 27 w 43"/>
                  <a:gd name="T13" fmla="*/ 6 h 8"/>
                  <a:gd name="T14" fmla="*/ 36 w 43"/>
                  <a:gd name="T15" fmla="*/ 3 h 8"/>
                  <a:gd name="T16" fmla="*/ 43 w 43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">
                    <a:moveTo>
                      <a:pt x="0" y="0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13" y="6"/>
                    </a:lnTo>
                    <a:lnTo>
                      <a:pt x="21" y="8"/>
                    </a:lnTo>
                    <a:lnTo>
                      <a:pt x="27" y="6"/>
                    </a:lnTo>
                    <a:lnTo>
                      <a:pt x="36" y="3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0" name="Freeform 12943">
                <a:extLst>
                  <a:ext uri="{FF2B5EF4-FFF2-40B4-BE49-F238E27FC236}">
                    <a16:creationId xmlns:a16="http://schemas.microsoft.com/office/drawing/2014/main" id="{B02F7264-C9DC-456E-BA2A-4B8835F22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3096"/>
                <a:ext cx="39" cy="21"/>
              </a:xfrm>
              <a:custGeom>
                <a:avLst/>
                <a:gdLst>
                  <a:gd name="T0" fmla="*/ 39 w 39"/>
                  <a:gd name="T1" fmla="*/ 21 h 21"/>
                  <a:gd name="T2" fmla="*/ 39 w 39"/>
                  <a:gd name="T3" fmla="*/ 21 h 21"/>
                  <a:gd name="T4" fmla="*/ 28 w 39"/>
                  <a:gd name="T5" fmla="*/ 20 h 21"/>
                  <a:gd name="T6" fmla="*/ 15 w 39"/>
                  <a:gd name="T7" fmla="*/ 15 h 21"/>
                  <a:gd name="T8" fmla="*/ 9 w 39"/>
                  <a:gd name="T9" fmla="*/ 11 h 21"/>
                  <a:gd name="T10" fmla="*/ 4 w 39"/>
                  <a:gd name="T11" fmla="*/ 8 h 21"/>
                  <a:gd name="T12" fmla="*/ 1 w 39"/>
                  <a:gd name="T13" fmla="*/ 5 h 21"/>
                  <a:gd name="T14" fmla="*/ 0 w 39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21">
                    <a:moveTo>
                      <a:pt x="39" y="21"/>
                    </a:moveTo>
                    <a:lnTo>
                      <a:pt x="39" y="21"/>
                    </a:lnTo>
                    <a:lnTo>
                      <a:pt x="28" y="20"/>
                    </a:lnTo>
                    <a:lnTo>
                      <a:pt x="15" y="15"/>
                    </a:lnTo>
                    <a:lnTo>
                      <a:pt x="9" y="11"/>
                    </a:lnTo>
                    <a:lnTo>
                      <a:pt x="4" y="8"/>
                    </a:lnTo>
                    <a:lnTo>
                      <a:pt x="1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1" name="Freeform 12944">
                <a:extLst>
                  <a:ext uri="{FF2B5EF4-FFF2-40B4-BE49-F238E27FC236}">
                    <a16:creationId xmlns:a16="http://schemas.microsoft.com/office/drawing/2014/main" id="{6B6AEF11-BC11-494B-9617-DB09AC127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3113"/>
                <a:ext cx="5" cy="72"/>
              </a:xfrm>
              <a:custGeom>
                <a:avLst/>
                <a:gdLst>
                  <a:gd name="T0" fmla="*/ 3 w 5"/>
                  <a:gd name="T1" fmla="*/ 0 h 72"/>
                  <a:gd name="T2" fmla="*/ 3 w 5"/>
                  <a:gd name="T3" fmla="*/ 0 h 72"/>
                  <a:gd name="T4" fmla="*/ 3 w 5"/>
                  <a:gd name="T5" fmla="*/ 10 h 72"/>
                  <a:gd name="T6" fmla="*/ 3 w 5"/>
                  <a:gd name="T7" fmla="*/ 21 h 72"/>
                  <a:gd name="T8" fmla="*/ 5 w 5"/>
                  <a:gd name="T9" fmla="*/ 30 h 72"/>
                  <a:gd name="T10" fmla="*/ 5 w 5"/>
                  <a:gd name="T11" fmla="*/ 40 h 72"/>
                  <a:gd name="T12" fmla="*/ 5 w 5"/>
                  <a:gd name="T13" fmla="*/ 40 h 72"/>
                  <a:gd name="T14" fmla="*/ 3 w 5"/>
                  <a:gd name="T15" fmla="*/ 57 h 72"/>
                  <a:gd name="T16" fmla="*/ 0 w 5"/>
                  <a:gd name="T17" fmla="*/ 72 h 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72">
                    <a:moveTo>
                      <a:pt x="3" y="0"/>
                    </a:moveTo>
                    <a:lnTo>
                      <a:pt x="3" y="0"/>
                    </a:lnTo>
                    <a:lnTo>
                      <a:pt x="3" y="10"/>
                    </a:lnTo>
                    <a:lnTo>
                      <a:pt x="3" y="21"/>
                    </a:lnTo>
                    <a:lnTo>
                      <a:pt x="5" y="30"/>
                    </a:lnTo>
                    <a:lnTo>
                      <a:pt x="5" y="40"/>
                    </a:lnTo>
                    <a:lnTo>
                      <a:pt x="3" y="57"/>
                    </a:lnTo>
                    <a:lnTo>
                      <a:pt x="0" y="7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2" name="Freeform 12945">
                <a:extLst>
                  <a:ext uri="{FF2B5EF4-FFF2-40B4-BE49-F238E27FC236}">
                    <a16:creationId xmlns:a16="http://schemas.microsoft.com/office/drawing/2014/main" id="{066BF5BD-D64D-4310-BB96-6043D2E66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3158"/>
                <a:ext cx="48" cy="6"/>
              </a:xfrm>
              <a:custGeom>
                <a:avLst/>
                <a:gdLst>
                  <a:gd name="T0" fmla="*/ 48 w 48"/>
                  <a:gd name="T1" fmla="*/ 6 h 6"/>
                  <a:gd name="T2" fmla="*/ 48 w 48"/>
                  <a:gd name="T3" fmla="*/ 6 h 6"/>
                  <a:gd name="T4" fmla="*/ 36 w 48"/>
                  <a:gd name="T5" fmla="*/ 3 h 6"/>
                  <a:gd name="T6" fmla="*/ 24 w 48"/>
                  <a:gd name="T7" fmla="*/ 0 h 6"/>
                  <a:gd name="T8" fmla="*/ 17 w 48"/>
                  <a:gd name="T9" fmla="*/ 0 h 6"/>
                  <a:gd name="T10" fmla="*/ 11 w 48"/>
                  <a:gd name="T11" fmla="*/ 0 h 6"/>
                  <a:gd name="T12" fmla="*/ 6 w 48"/>
                  <a:gd name="T13" fmla="*/ 3 h 6"/>
                  <a:gd name="T14" fmla="*/ 0 w 48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6">
                    <a:moveTo>
                      <a:pt x="48" y="6"/>
                    </a:moveTo>
                    <a:lnTo>
                      <a:pt x="48" y="6"/>
                    </a:lnTo>
                    <a:lnTo>
                      <a:pt x="36" y="3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3" name="Freeform 12946">
                <a:extLst>
                  <a:ext uri="{FF2B5EF4-FFF2-40B4-BE49-F238E27FC236}">
                    <a16:creationId xmlns:a16="http://schemas.microsoft.com/office/drawing/2014/main" id="{2FF3B72C-AEA3-4022-9DAF-1CD6CF62C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3234"/>
                <a:ext cx="15" cy="24"/>
              </a:xfrm>
              <a:custGeom>
                <a:avLst/>
                <a:gdLst>
                  <a:gd name="T0" fmla="*/ 15 w 15"/>
                  <a:gd name="T1" fmla="*/ 24 h 24"/>
                  <a:gd name="T2" fmla="*/ 15 w 15"/>
                  <a:gd name="T3" fmla="*/ 24 h 24"/>
                  <a:gd name="T4" fmla="*/ 12 w 15"/>
                  <a:gd name="T5" fmla="*/ 24 h 24"/>
                  <a:gd name="T6" fmla="*/ 9 w 15"/>
                  <a:gd name="T7" fmla="*/ 21 h 24"/>
                  <a:gd name="T8" fmla="*/ 4 w 15"/>
                  <a:gd name="T9" fmla="*/ 15 h 24"/>
                  <a:gd name="T10" fmla="*/ 3 w 15"/>
                  <a:gd name="T11" fmla="*/ 8 h 24"/>
                  <a:gd name="T12" fmla="*/ 0 w 15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4">
                    <a:moveTo>
                      <a:pt x="15" y="24"/>
                    </a:moveTo>
                    <a:lnTo>
                      <a:pt x="15" y="24"/>
                    </a:lnTo>
                    <a:lnTo>
                      <a:pt x="12" y="24"/>
                    </a:lnTo>
                    <a:lnTo>
                      <a:pt x="9" y="21"/>
                    </a:lnTo>
                    <a:lnTo>
                      <a:pt x="4" y="15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4" name="Freeform 12947">
                <a:extLst>
                  <a:ext uri="{FF2B5EF4-FFF2-40B4-BE49-F238E27FC236}">
                    <a16:creationId xmlns:a16="http://schemas.microsoft.com/office/drawing/2014/main" id="{1A3DE8B8-341C-42AE-8E6F-F751D9ECA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3276"/>
                <a:ext cx="67" cy="38"/>
              </a:xfrm>
              <a:custGeom>
                <a:avLst/>
                <a:gdLst>
                  <a:gd name="T0" fmla="*/ 67 w 67"/>
                  <a:gd name="T1" fmla="*/ 38 h 38"/>
                  <a:gd name="T2" fmla="*/ 67 w 67"/>
                  <a:gd name="T3" fmla="*/ 38 h 38"/>
                  <a:gd name="T4" fmla="*/ 64 w 67"/>
                  <a:gd name="T5" fmla="*/ 38 h 38"/>
                  <a:gd name="T6" fmla="*/ 63 w 67"/>
                  <a:gd name="T7" fmla="*/ 36 h 38"/>
                  <a:gd name="T8" fmla="*/ 58 w 67"/>
                  <a:gd name="T9" fmla="*/ 32 h 38"/>
                  <a:gd name="T10" fmla="*/ 58 w 67"/>
                  <a:gd name="T11" fmla="*/ 32 h 38"/>
                  <a:gd name="T12" fmla="*/ 54 w 67"/>
                  <a:gd name="T13" fmla="*/ 24 h 38"/>
                  <a:gd name="T14" fmla="*/ 48 w 67"/>
                  <a:gd name="T15" fmla="*/ 20 h 38"/>
                  <a:gd name="T16" fmla="*/ 40 w 67"/>
                  <a:gd name="T17" fmla="*/ 15 h 38"/>
                  <a:gd name="T18" fmla="*/ 34 w 67"/>
                  <a:gd name="T19" fmla="*/ 12 h 38"/>
                  <a:gd name="T20" fmla="*/ 34 w 67"/>
                  <a:gd name="T21" fmla="*/ 12 h 38"/>
                  <a:gd name="T22" fmla="*/ 25 w 67"/>
                  <a:gd name="T23" fmla="*/ 11 h 38"/>
                  <a:gd name="T24" fmla="*/ 15 w 67"/>
                  <a:gd name="T25" fmla="*/ 9 h 38"/>
                  <a:gd name="T26" fmla="*/ 6 w 67"/>
                  <a:gd name="T27" fmla="*/ 6 h 38"/>
                  <a:gd name="T28" fmla="*/ 3 w 67"/>
                  <a:gd name="T29" fmla="*/ 3 h 38"/>
                  <a:gd name="T30" fmla="*/ 0 w 67"/>
                  <a:gd name="T31" fmla="*/ 0 h 3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7" h="38">
                    <a:moveTo>
                      <a:pt x="67" y="38"/>
                    </a:moveTo>
                    <a:lnTo>
                      <a:pt x="67" y="38"/>
                    </a:lnTo>
                    <a:lnTo>
                      <a:pt x="64" y="38"/>
                    </a:lnTo>
                    <a:lnTo>
                      <a:pt x="63" y="36"/>
                    </a:lnTo>
                    <a:lnTo>
                      <a:pt x="58" y="32"/>
                    </a:lnTo>
                    <a:lnTo>
                      <a:pt x="54" y="24"/>
                    </a:lnTo>
                    <a:lnTo>
                      <a:pt x="48" y="20"/>
                    </a:lnTo>
                    <a:lnTo>
                      <a:pt x="40" y="15"/>
                    </a:lnTo>
                    <a:lnTo>
                      <a:pt x="34" y="12"/>
                    </a:lnTo>
                    <a:lnTo>
                      <a:pt x="25" y="11"/>
                    </a:lnTo>
                    <a:lnTo>
                      <a:pt x="15" y="9"/>
                    </a:lnTo>
                    <a:lnTo>
                      <a:pt x="6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5" name="Freeform 12948">
                <a:extLst>
                  <a:ext uri="{FF2B5EF4-FFF2-40B4-BE49-F238E27FC236}">
                    <a16:creationId xmlns:a16="http://schemas.microsoft.com/office/drawing/2014/main" id="{8FB9A4B0-6DB8-460D-9184-8781973C4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288"/>
                <a:ext cx="22" cy="35"/>
              </a:xfrm>
              <a:custGeom>
                <a:avLst/>
                <a:gdLst>
                  <a:gd name="T0" fmla="*/ 22 w 22"/>
                  <a:gd name="T1" fmla="*/ 0 h 35"/>
                  <a:gd name="T2" fmla="*/ 22 w 22"/>
                  <a:gd name="T3" fmla="*/ 0 h 35"/>
                  <a:gd name="T4" fmla="*/ 18 w 22"/>
                  <a:gd name="T5" fmla="*/ 5 h 35"/>
                  <a:gd name="T6" fmla="*/ 13 w 22"/>
                  <a:gd name="T7" fmla="*/ 9 h 35"/>
                  <a:gd name="T8" fmla="*/ 7 w 22"/>
                  <a:gd name="T9" fmla="*/ 14 h 35"/>
                  <a:gd name="T10" fmla="*/ 4 w 22"/>
                  <a:gd name="T11" fmla="*/ 18 h 35"/>
                  <a:gd name="T12" fmla="*/ 4 w 22"/>
                  <a:gd name="T13" fmla="*/ 18 h 35"/>
                  <a:gd name="T14" fmla="*/ 1 w 22"/>
                  <a:gd name="T15" fmla="*/ 27 h 35"/>
                  <a:gd name="T16" fmla="*/ 0 w 22"/>
                  <a:gd name="T17" fmla="*/ 3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5">
                    <a:moveTo>
                      <a:pt x="22" y="0"/>
                    </a:moveTo>
                    <a:lnTo>
                      <a:pt x="22" y="0"/>
                    </a:lnTo>
                    <a:lnTo>
                      <a:pt x="18" y="5"/>
                    </a:lnTo>
                    <a:lnTo>
                      <a:pt x="13" y="9"/>
                    </a:lnTo>
                    <a:lnTo>
                      <a:pt x="7" y="14"/>
                    </a:lnTo>
                    <a:lnTo>
                      <a:pt x="4" y="18"/>
                    </a:lnTo>
                    <a:lnTo>
                      <a:pt x="1" y="27"/>
                    </a:lnTo>
                    <a:lnTo>
                      <a:pt x="0" y="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6" name="Freeform 12949">
                <a:extLst>
                  <a:ext uri="{FF2B5EF4-FFF2-40B4-BE49-F238E27FC236}">
                    <a16:creationId xmlns:a16="http://schemas.microsoft.com/office/drawing/2014/main" id="{4DF1349F-0DFC-4818-8C37-7601411B8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3294"/>
                <a:ext cx="75" cy="12"/>
              </a:xfrm>
              <a:custGeom>
                <a:avLst/>
                <a:gdLst>
                  <a:gd name="T0" fmla="*/ 75 w 75"/>
                  <a:gd name="T1" fmla="*/ 11 h 12"/>
                  <a:gd name="T2" fmla="*/ 75 w 75"/>
                  <a:gd name="T3" fmla="*/ 11 h 12"/>
                  <a:gd name="T4" fmla="*/ 57 w 75"/>
                  <a:gd name="T5" fmla="*/ 12 h 12"/>
                  <a:gd name="T6" fmla="*/ 47 w 75"/>
                  <a:gd name="T7" fmla="*/ 12 h 12"/>
                  <a:gd name="T8" fmla="*/ 39 w 75"/>
                  <a:gd name="T9" fmla="*/ 11 h 12"/>
                  <a:gd name="T10" fmla="*/ 39 w 75"/>
                  <a:gd name="T11" fmla="*/ 11 h 12"/>
                  <a:gd name="T12" fmla="*/ 27 w 75"/>
                  <a:gd name="T13" fmla="*/ 8 h 12"/>
                  <a:gd name="T14" fmla="*/ 17 w 75"/>
                  <a:gd name="T15" fmla="*/ 3 h 12"/>
                  <a:gd name="T16" fmla="*/ 17 w 75"/>
                  <a:gd name="T17" fmla="*/ 3 h 12"/>
                  <a:gd name="T18" fmla="*/ 6 w 75"/>
                  <a:gd name="T19" fmla="*/ 2 h 12"/>
                  <a:gd name="T20" fmla="*/ 0 w 75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2">
                    <a:moveTo>
                      <a:pt x="75" y="11"/>
                    </a:moveTo>
                    <a:lnTo>
                      <a:pt x="75" y="11"/>
                    </a:lnTo>
                    <a:lnTo>
                      <a:pt x="57" y="12"/>
                    </a:lnTo>
                    <a:lnTo>
                      <a:pt x="47" y="12"/>
                    </a:lnTo>
                    <a:lnTo>
                      <a:pt x="39" y="11"/>
                    </a:lnTo>
                    <a:lnTo>
                      <a:pt x="27" y="8"/>
                    </a:lnTo>
                    <a:lnTo>
                      <a:pt x="17" y="3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7" name="Freeform 12950">
                <a:extLst>
                  <a:ext uri="{FF2B5EF4-FFF2-40B4-BE49-F238E27FC236}">
                    <a16:creationId xmlns:a16="http://schemas.microsoft.com/office/drawing/2014/main" id="{A2298C76-FF31-467D-807A-BDEA87336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3306"/>
                <a:ext cx="12" cy="18"/>
              </a:xfrm>
              <a:custGeom>
                <a:avLst/>
                <a:gdLst>
                  <a:gd name="T0" fmla="*/ 12 w 12"/>
                  <a:gd name="T1" fmla="*/ 0 h 18"/>
                  <a:gd name="T2" fmla="*/ 12 w 12"/>
                  <a:gd name="T3" fmla="*/ 0 h 18"/>
                  <a:gd name="T4" fmla="*/ 8 w 12"/>
                  <a:gd name="T5" fmla="*/ 3 h 18"/>
                  <a:gd name="T6" fmla="*/ 5 w 12"/>
                  <a:gd name="T7" fmla="*/ 8 h 18"/>
                  <a:gd name="T8" fmla="*/ 0 w 12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lnTo>
                      <a:pt x="12" y="0"/>
                    </a:lnTo>
                    <a:lnTo>
                      <a:pt x="8" y="3"/>
                    </a:lnTo>
                    <a:lnTo>
                      <a:pt x="5" y="8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8" name="Freeform 12951">
                <a:extLst>
                  <a:ext uri="{FF2B5EF4-FFF2-40B4-BE49-F238E27FC236}">
                    <a16:creationId xmlns:a16="http://schemas.microsoft.com/office/drawing/2014/main" id="{A23BC180-CCDF-406E-AC20-C81398D4E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216"/>
                <a:ext cx="30" cy="42"/>
              </a:xfrm>
              <a:custGeom>
                <a:avLst/>
                <a:gdLst>
                  <a:gd name="T0" fmla="*/ 30 w 30"/>
                  <a:gd name="T1" fmla="*/ 0 h 42"/>
                  <a:gd name="T2" fmla="*/ 30 w 30"/>
                  <a:gd name="T3" fmla="*/ 0 h 42"/>
                  <a:gd name="T4" fmla="*/ 27 w 30"/>
                  <a:gd name="T5" fmla="*/ 3 h 42"/>
                  <a:gd name="T6" fmla="*/ 23 w 30"/>
                  <a:gd name="T7" fmla="*/ 6 h 42"/>
                  <a:gd name="T8" fmla="*/ 15 w 30"/>
                  <a:gd name="T9" fmla="*/ 11 h 42"/>
                  <a:gd name="T10" fmla="*/ 15 w 30"/>
                  <a:gd name="T11" fmla="*/ 11 h 42"/>
                  <a:gd name="T12" fmla="*/ 9 w 30"/>
                  <a:gd name="T13" fmla="*/ 17 h 42"/>
                  <a:gd name="T14" fmla="*/ 6 w 30"/>
                  <a:gd name="T15" fmla="*/ 24 h 42"/>
                  <a:gd name="T16" fmla="*/ 6 w 30"/>
                  <a:gd name="T17" fmla="*/ 24 h 42"/>
                  <a:gd name="T18" fmla="*/ 5 w 30"/>
                  <a:gd name="T19" fmla="*/ 33 h 42"/>
                  <a:gd name="T20" fmla="*/ 2 w 30"/>
                  <a:gd name="T21" fmla="*/ 39 h 42"/>
                  <a:gd name="T22" fmla="*/ 0 w 30"/>
                  <a:gd name="T23" fmla="*/ 42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" h="42">
                    <a:moveTo>
                      <a:pt x="30" y="0"/>
                    </a:moveTo>
                    <a:lnTo>
                      <a:pt x="30" y="0"/>
                    </a:lnTo>
                    <a:lnTo>
                      <a:pt x="27" y="3"/>
                    </a:lnTo>
                    <a:lnTo>
                      <a:pt x="23" y="6"/>
                    </a:lnTo>
                    <a:lnTo>
                      <a:pt x="15" y="11"/>
                    </a:lnTo>
                    <a:lnTo>
                      <a:pt x="9" y="17"/>
                    </a:lnTo>
                    <a:lnTo>
                      <a:pt x="6" y="24"/>
                    </a:lnTo>
                    <a:lnTo>
                      <a:pt x="5" y="33"/>
                    </a:lnTo>
                    <a:lnTo>
                      <a:pt x="2" y="39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9" name="Freeform 12952">
                <a:extLst>
                  <a:ext uri="{FF2B5EF4-FFF2-40B4-BE49-F238E27FC236}">
                    <a16:creationId xmlns:a16="http://schemas.microsoft.com/office/drawing/2014/main" id="{34D95D67-C946-4310-84E8-FA1CBD29F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3207"/>
                <a:ext cx="25" cy="24"/>
              </a:xfrm>
              <a:custGeom>
                <a:avLst/>
                <a:gdLst>
                  <a:gd name="T0" fmla="*/ 25 w 25"/>
                  <a:gd name="T1" fmla="*/ 24 h 24"/>
                  <a:gd name="T2" fmla="*/ 25 w 25"/>
                  <a:gd name="T3" fmla="*/ 24 h 24"/>
                  <a:gd name="T4" fmla="*/ 21 w 25"/>
                  <a:gd name="T5" fmla="*/ 24 h 24"/>
                  <a:gd name="T6" fmla="*/ 16 w 25"/>
                  <a:gd name="T7" fmla="*/ 21 h 24"/>
                  <a:gd name="T8" fmla="*/ 10 w 25"/>
                  <a:gd name="T9" fmla="*/ 15 h 24"/>
                  <a:gd name="T10" fmla="*/ 0 w 25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25" y="24"/>
                    </a:moveTo>
                    <a:lnTo>
                      <a:pt x="25" y="24"/>
                    </a:lnTo>
                    <a:lnTo>
                      <a:pt x="21" y="24"/>
                    </a:lnTo>
                    <a:lnTo>
                      <a:pt x="16" y="21"/>
                    </a:lnTo>
                    <a:lnTo>
                      <a:pt x="10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0" name="Freeform 12953">
                <a:extLst>
                  <a:ext uri="{FF2B5EF4-FFF2-40B4-BE49-F238E27FC236}">
                    <a16:creationId xmlns:a16="http://schemas.microsoft.com/office/drawing/2014/main" id="{64BE1CBD-28D2-4A3A-B80E-F7D466A1B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3224"/>
                <a:ext cx="7" cy="31"/>
              </a:xfrm>
              <a:custGeom>
                <a:avLst/>
                <a:gdLst>
                  <a:gd name="T0" fmla="*/ 0 w 7"/>
                  <a:gd name="T1" fmla="*/ 0 h 31"/>
                  <a:gd name="T2" fmla="*/ 0 w 7"/>
                  <a:gd name="T3" fmla="*/ 0 h 31"/>
                  <a:gd name="T4" fmla="*/ 4 w 7"/>
                  <a:gd name="T5" fmla="*/ 7 h 31"/>
                  <a:gd name="T6" fmla="*/ 6 w 7"/>
                  <a:gd name="T7" fmla="*/ 16 h 31"/>
                  <a:gd name="T8" fmla="*/ 7 w 7"/>
                  <a:gd name="T9" fmla="*/ 24 h 31"/>
                  <a:gd name="T10" fmla="*/ 6 w 7"/>
                  <a:gd name="T11" fmla="*/ 3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1">
                    <a:moveTo>
                      <a:pt x="0" y="0"/>
                    </a:moveTo>
                    <a:lnTo>
                      <a:pt x="0" y="0"/>
                    </a:lnTo>
                    <a:lnTo>
                      <a:pt x="4" y="7"/>
                    </a:lnTo>
                    <a:lnTo>
                      <a:pt x="6" y="16"/>
                    </a:lnTo>
                    <a:lnTo>
                      <a:pt x="7" y="24"/>
                    </a:lnTo>
                    <a:lnTo>
                      <a:pt x="6" y="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1" name="Freeform 12954">
                <a:extLst>
                  <a:ext uri="{FF2B5EF4-FFF2-40B4-BE49-F238E27FC236}">
                    <a16:creationId xmlns:a16="http://schemas.microsoft.com/office/drawing/2014/main" id="{F4D64986-3199-4D18-925D-A8CE45047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3296"/>
                <a:ext cx="9" cy="27"/>
              </a:xfrm>
              <a:custGeom>
                <a:avLst/>
                <a:gdLst>
                  <a:gd name="T0" fmla="*/ 9 w 9"/>
                  <a:gd name="T1" fmla="*/ 0 h 27"/>
                  <a:gd name="T2" fmla="*/ 9 w 9"/>
                  <a:gd name="T3" fmla="*/ 0 h 27"/>
                  <a:gd name="T4" fmla="*/ 6 w 9"/>
                  <a:gd name="T5" fmla="*/ 6 h 27"/>
                  <a:gd name="T6" fmla="*/ 5 w 9"/>
                  <a:gd name="T7" fmla="*/ 13 h 27"/>
                  <a:gd name="T8" fmla="*/ 3 w 9"/>
                  <a:gd name="T9" fmla="*/ 19 h 27"/>
                  <a:gd name="T10" fmla="*/ 0 w 9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7">
                    <a:moveTo>
                      <a:pt x="9" y="0"/>
                    </a:moveTo>
                    <a:lnTo>
                      <a:pt x="9" y="0"/>
                    </a:lnTo>
                    <a:lnTo>
                      <a:pt x="6" y="6"/>
                    </a:lnTo>
                    <a:lnTo>
                      <a:pt x="5" y="13"/>
                    </a:lnTo>
                    <a:lnTo>
                      <a:pt x="3" y="19"/>
                    </a:lnTo>
                    <a:lnTo>
                      <a:pt x="0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2" name="Freeform 12955">
                <a:extLst>
                  <a:ext uri="{FF2B5EF4-FFF2-40B4-BE49-F238E27FC236}">
                    <a16:creationId xmlns:a16="http://schemas.microsoft.com/office/drawing/2014/main" id="{F1EC68BD-7A55-4F0D-834D-9542B9F55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816"/>
                <a:ext cx="27" cy="69"/>
              </a:xfrm>
              <a:custGeom>
                <a:avLst/>
                <a:gdLst>
                  <a:gd name="T0" fmla="*/ 27 w 27"/>
                  <a:gd name="T1" fmla="*/ 0 h 69"/>
                  <a:gd name="T2" fmla="*/ 27 w 27"/>
                  <a:gd name="T3" fmla="*/ 0 h 69"/>
                  <a:gd name="T4" fmla="*/ 26 w 27"/>
                  <a:gd name="T5" fmla="*/ 6 h 69"/>
                  <a:gd name="T6" fmla="*/ 23 w 27"/>
                  <a:gd name="T7" fmla="*/ 13 h 69"/>
                  <a:gd name="T8" fmla="*/ 23 w 27"/>
                  <a:gd name="T9" fmla="*/ 13 h 69"/>
                  <a:gd name="T10" fmla="*/ 23 w 27"/>
                  <a:gd name="T11" fmla="*/ 21 h 69"/>
                  <a:gd name="T12" fmla="*/ 23 w 27"/>
                  <a:gd name="T13" fmla="*/ 28 h 69"/>
                  <a:gd name="T14" fmla="*/ 23 w 27"/>
                  <a:gd name="T15" fmla="*/ 28 h 69"/>
                  <a:gd name="T16" fmla="*/ 20 w 27"/>
                  <a:gd name="T17" fmla="*/ 30 h 69"/>
                  <a:gd name="T18" fmla="*/ 15 w 27"/>
                  <a:gd name="T19" fmla="*/ 33 h 69"/>
                  <a:gd name="T20" fmla="*/ 6 w 27"/>
                  <a:gd name="T21" fmla="*/ 45 h 69"/>
                  <a:gd name="T22" fmla="*/ 0 w 27"/>
                  <a:gd name="T23" fmla="*/ 58 h 69"/>
                  <a:gd name="T24" fmla="*/ 0 w 27"/>
                  <a:gd name="T25" fmla="*/ 64 h 69"/>
                  <a:gd name="T26" fmla="*/ 0 w 27"/>
                  <a:gd name="T27" fmla="*/ 69 h 6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" h="69">
                    <a:moveTo>
                      <a:pt x="27" y="0"/>
                    </a:moveTo>
                    <a:lnTo>
                      <a:pt x="27" y="0"/>
                    </a:lnTo>
                    <a:lnTo>
                      <a:pt x="26" y="6"/>
                    </a:lnTo>
                    <a:lnTo>
                      <a:pt x="23" y="13"/>
                    </a:lnTo>
                    <a:lnTo>
                      <a:pt x="23" y="21"/>
                    </a:lnTo>
                    <a:lnTo>
                      <a:pt x="23" y="28"/>
                    </a:lnTo>
                    <a:lnTo>
                      <a:pt x="20" y="30"/>
                    </a:lnTo>
                    <a:lnTo>
                      <a:pt x="15" y="33"/>
                    </a:lnTo>
                    <a:lnTo>
                      <a:pt x="6" y="45"/>
                    </a:lnTo>
                    <a:lnTo>
                      <a:pt x="0" y="58"/>
                    </a:lnTo>
                    <a:lnTo>
                      <a:pt x="0" y="64"/>
                    </a:lnTo>
                    <a:lnTo>
                      <a:pt x="0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3" name="Freeform 12956">
                <a:extLst>
                  <a:ext uri="{FF2B5EF4-FFF2-40B4-BE49-F238E27FC236}">
                    <a16:creationId xmlns:a16="http://schemas.microsoft.com/office/drawing/2014/main" id="{E3420C16-728D-4D21-B03C-A79F9AAF5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852"/>
                <a:ext cx="27" cy="70"/>
              </a:xfrm>
              <a:custGeom>
                <a:avLst/>
                <a:gdLst>
                  <a:gd name="T0" fmla="*/ 3 w 27"/>
                  <a:gd name="T1" fmla="*/ 0 h 70"/>
                  <a:gd name="T2" fmla="*/ 3 w 27"/>
                  <a:gd name="T3" fmla="*/ 0 h 70"/>
                  <a:gd name="T4" fmla="*/ 2 w 27"/>
                  <a:gd name="T5" fmla="*/ 10 h 70"/>
                  <a:gd name="T6" fmla="*/ 0 w 27"/>
                  <a:gd name="T7" fmla="*/ 21 h 70"/>
                  <a:gd name="T8" fmla="*/ 0 w 27"/>
                  <a:gd name="T9" fmla="*/ 21 h 70"/>
                  <a:gd name="T10" fmla="*/ 5 w 27"/>
                  <a:gd name="T11" fmla="*/ 27 h 70"/>
                  <a:gd name="T12" fmla="*/ 9 w 27"/>
                  <a:gd name="T13" fmla="*/ 33 h 70"/>
                  <a:gd name="T14" fmla="*/ 15 w 27"/>
                  <a:gd name="T15" fmla="*/ 46 h 70"/>
                  <a:gd name="T16" fmla="*/ 20 w 27"/>
                  <a:gd name="T17" fmla="*/ 60 h 70"/>
                  <a:gd name="T18" fmla="*/ 24 w 27"/>
                  <a:gd name="T19" fmla="*/ 66 h 70"/>
                  <a:gd name="T20" fmla="*/ 27 w 27"/>
                  <a:gd name="T21" fmla="*/ 70 h 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70">
                    <a:moveTo>
                      <a:pt x="3" y="0"/>
                    </a:moveTo>
                    <a:lnTo>
                      <a:pt x="3" y="0"/>
                    </a:lnTo>
                    <a:lnTo>
                      <a:pt x="2" y="10"/>
                    </a:lnTo>
                    <a:lnTo>
                      <a:pt x="0" y="21"/>
                    </a:lnTo>
                    <a:lnTo>
                      <a:pt x="5" y="27"/>
                    </a:lnTo>
                    <a:lnTo>
                      <a:pt x="9" y="33"/>
                    </a:lnTo>
                    <a:lnTo>
                      <a:pt x="15" y="46"/>
                    </a:lnTo>
                    <a:lnTo>
                      <a:pt x="20" y="60"/>
                    </a:lnTo>
                    <a:lnTo>
                      <a:pt x="24" y="66"/>
                    </a:lnTo>
                    <a:lnTo>
                      <a:pt x="27" y="7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4" name="Freeform 12957">
                <a:extLst>
                  <a:ext uri="{FF2B5EF4-FFF2-40B4-BE49-F238E27FC236}">
                    <a16:creationId xmlns:a16="http://schemas.microsoft.com/office/drawing/2014/main" id="{E588CEFD-6508-4658-A9DB-77FE4BF4E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888"/>
                <a:ext cx="25" cy="9"/>
              </a:xfrm>
              <a:custGeom>
                <a:avLst/>
                <a:gdLst>
                  <a:gd name="T0" fmla="*/ 25 w 25"/>
                  <a:gd name="T1" fmla="*/ 0 h 9"/>
                  <a:gd name="T2" fmla="*/ 25 w 25"/>
                  <a:gd name="T3" fmla="*/ 0 h 9"/>
                  <a:gd name="T4" fmla="*/ 19 w 25"/>
                  <a:gd name="T5" fmla="*/ 1 h 9"/>
                  <a:gd name="T6" fmla="*/ 12 w 25"/>
                  <a:gd name="T7" fmla="*/ 3 h 9"/>
                  <a:gd name="T8" fmla="*/ 4 w 25"/>
                  <a:gd name="T9" fmla="*/ 4 h 9"/>
                  <a:gd name="T10" fmla="*/ 0 w 25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9">
                    <a:moveTo>
                      <a:pt x="25" y="0"/>
                    </a:moveTo>
                    <a:lnTo>
                      <a:pt x="25" y="0"/>
                    </a:lnTo>
                    <a:lnTo>
                      <a:pt x="19" y="1"/>
                    </a:lnTo>
                    <a:lnTo>
                      <a:pt x="12" y="3"/>
                    </a:lnTo>
                    <a:lnTo>
                      <a:pt x="4" y="4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5" name="Freeform 12958">
                <a:extLst>
                  <a:ext uri="{FF2B5EF4-FFF2-40B4-BE49-F238E27FC236}">
                    <a16:creationId xmlns:a16="http://schemas.microsoft.com/office/drawing/2014/main" id="{8EC3EDC0-663F-44CA-929A-1AD647F0B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3192"/>
                <a:ext cx="14" cy="138"/>
              </a:xfrm>
              <a:custGeom>
                <a:avLst/>
                <a:gdLst>
                  <a:gd name="T0" fmla="*/ 6 w 14"/>
                  <a:gd name="T1" fmla="*/ 0 h 138"/>
                  <a:gd name="T2" fmla="*/ 6 w 14"/>
                  <a:gd name="T3" fmla="*/ 0 h 138"/>
                  <a:gd name="T4" fmla="*/ 12 w 14"/>
                  <a:gd name="T5" fmla="*/ 18 h 138"/>
                  <a:gd name="T6" fmla="*/ 14 w 14"/>
                  <a:gd name="T7" fmla="*/ 29 h 138"/>
                  <a:gd name="T8" fmla="*/ 14 w 14"/>
                  <a:gd name="T9" fmla="*/ 38 h 138"/>
                  <a:gd name="T10" fmla="*/ 14 w 14"/>
                  <a:gd name="T11" fmla="*/ 38 h 138"/>
                  <a:gd name="T12" fmla="*/ 11 w 14"/>
                  <a:gd name="T13" fmla="*/ 50 h 138"/>
                  <a:gd name="T14" fmla="*/ 8 w 14"/>
                  <a:gd name="T15" fmla="*/ 60 h 138"/>
                  <a:gd name="T16" fmla="*/ 3 w 14"/>
                  <a:gd name="T17" fmla="*/ 71 h 138"/>
                  <a:gd name="T18" fmla="*/ 0 w 14"/>
                  <a:gd name="T19" fmla="*/ 83 h 138"/>
                  <a:gd name="T20" fmla="*/ 0 w 14"/>
                  <a:gd name="T21" fmla="*/ 83 h 138"/>
                  <a:gd name="T22" fmla="*/ 0 w 14"/>
                  <a:gd name="T23" fmla="*/ 93 h 138"/>
                  <a:gd name="T24" fmla="*/ 2 w 14"/>
                  <a:gd name="T25" fmla="*/ 102 h 138"/>
                  <a:gd name="T26" fmla="*/ 3 w 14"/>
                  <a:gd name="T27" fmla="*/ 123 h 138"/>
                  <a:gd name="T28" fmla="*/ 3 w 14"/>
                  <a:gd name="T29" fmla="*/ 123 h 138"/>
                  <a:gd name="T30" fmla="*/ 5 w 14"/>
                  <a:gd name="T31" fmla="*/ 131 h 138"/>
                  <a:gd name="T32" fmla="*/ 5 w 14"/>
                  <a:gd name="T33" fmla="*/ 138 h 1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138">
                    <a:moveTo>
                      <a:pt x="6" y="0"/>
                    </a:moveTo>
                    <a:lnTo>
                      <a:pt x="6" y="0"/>
                    </a:lnTo>
                    <a:lnTo>
                      <a:pt x="12" y="18"/>
                    </a:lnTo>
                    <a:lnTo>
                      <a:pt x="14" y="29"/>
                    </a:lnTo>
                    <a:lnTo>
                      <a:pt x="14" y="38"/>
                    </a:lnTo>
                    <a:lnTo>
                      <a:pt x="11" y="50"/>
                    </a:lnTo>
                    <a:lnTo>
                      <a:pt x="8" y="60"/>
                    </a:lnTo>
                    <a:lnTo>
                      <a:pt x="3" y="71"/>
                    </a:lnTo>
                    <a:lnTo>
                      <a:pt x="0" y="83"/>
                    </a:lnTo>
                    <a:lnTo>
                      <a:pt x="0" y="93"/>
                    </a:lnTo>
                    <a:lnTo>
                      <a:pt x="2" y="102"/>
                    </a:lnTo>
                    <a:lnTo>
                      <a:pt x="3" y="123"/>
                    </a:lnTo>
                    <a:lnTo>
                      <a:pt x="5" y="131"/>
                    </a:lnTo>
                    <a:lnTo>
                      <a:pt x="5" y="1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6" name="Freeform 12959">
                <a:extLst>
                  <a:ext uri="{FF2B5EF4-FFF2-40B4-BE49-F238E27FC236}">
                    <a16:creationId xmlns:a16="http://schemas.microsoft.com/office/drawing/2014/main" id="{0D9DC21D-E6BA-44EC-86CD-8026DE4B6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3261"/>
                <a:ext cx="76" cy="17"/>
              </a:xfrm>
              <a:custGeom>
                <a:avLst/>
                <a:gdLst>
                  <a:gd name="T0" fmla="*/ 76 w 76"/>
                  <a:gd name="T1" fmla="*/ 17 h 17"/>
                  <a:gd name="T2" fmla="*/ 76 w 76"/>
                  <a:gd name="T3" fmla="*/ 17 h 17"/>
                  <a:gd name="T4" fmla="*/ 72 w 76"/>
                  <a:gd name="T5" fmla="*/ 17 h 17"/>
                  <a:gd name="T6" fmla="*/ 69 w 76"/>
                  <a:gd name="T7" fmla="*/ 15 h 17"/>
                  <a:gd name="T8" fmla="*/ 60 w 76"/>
                  <a:gd name="T9" fmla="*/ 11 h 17"/>
                  <a:gd name="T10" fmla="*/ 60 w 76"/>
                  <a:gd name="T11" fmla="*/ 11 h 17"/>
                  <a:gd name="T12" fmla="*/ 45 w 76"/>
                  <a:gd name="T13" fmla="*/ 3 h 17"/>
                  <a:gd name="T14" fmla="*/ 37 w 76"/>
                  <a:gd name="T15" fmla="*/ 0 h 17"/>
                  <a:gd name="T16" fmla="*/ 28 w 76"/>
                  <a:gd name="T17" fmla="*/ 0 h 17"/>
                  <a:gd name="T18" fmla="*/ 28 w 76"/>
                  <a:gd name="T19" fmla="*/ 0 h 17"/>
                  <a:gd name="T20" fmla="*/ 21 w 76"/>
                  <a:gd name="T21" fmla="*/ 2 h 17"/>
                  <a:gd name="T22" fmla="*/ 13 w 76"/>
                  <a:gd name="T23" fmla="*/ 3 h 17"/>
                  <a:gd name="T24" fmla="*/ 6 w 76"/>
                  <a:gd name="T25" fmla="*/ 6 h 17"/>
                  <a:gd name="T26" fmla="*/ 0 w 76"/>
                  <a:gd name="T27" fmla="*/ 5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6" h="17">
                    <a:moveTo>
                      <a:pt x="76" y="17"/>
                    </a:moveTo>
                    <a:lnTo>
                      <a:pt x="76" y="17"/>
                    </a:lnTo>
                    <a:lnTo>
                      <a:pt x="72" y="17"/>
                    </a:lnTo>
                    <a:lnTo>
                      <a:pt x="69" y="15"/>
                    </a:lnTo>
                    <a:lnTo>
                      <a:pt x="60" y="11"/>
                    </a:lnTo>
                    <a:lnTo>
                      <a:pt x="45" y="3"/>
                    </a:lnTo>
                    <a:lnTo>
                      <a:pt x="37" y="0"/>
                    </a:lnTo>
                    <a:lnTo>
                      <a:pt x="28" y="0"/>
                    </a:lnTo>
                    <a:lnTo>
                      <a:pt x="21" y="2"/>
                    </a:lnTo>
                    <a:lnTo>
                      <a:pt x="13" y="3"/>
                    </a:lnTo>
                    <a:lnTo>
                      <a:pt x="6" y="6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7" name="Freeform 12960">
                <a:extLst>
                  <a:ext uri="{FF2B5EF4-FFF2-40B4-BE49-F238E27FC236}">
                    <a16:creationId xmlns:a16="http://schemas.microsoft.com/office/drawing/2014/main" id="{8C1312E5-59D0-4809-8F0F-C386D2DFF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191"/>
                <a:ext cx="24" cy="70"/>
              </a:xfrm>
              <a:custGeom>
                <a:avLst/>
                <a:gdLst>
                  <a:gd name="T0" fmla="*/ 3 w 24"/>
                  <a:gd name="T1" fmla="*/ 70 h 70"/>
                  <a:gd name="T2" fmla="*/ 3 w 24"/>
                  <a:gd name="T3" fmla="*/ 70 h 70"/>
                  <a:gd name="T4" fmla="*/ 0 w 24"/>
                  <a:gd name="T5" fmla="*/ 66 h 70"/>
                  <a:gd name="T6" fmla="*/ 0 w 24"/>
                  <a:gd name="T7" fmla="*/ 58 h 70"/>
                  <a:gd name="T8" fmla="*/ 0 w 24"/>
                  <a:gd name="T9" fmla="*/ 52 h 70"/>
                  <a:gd name="T10" fmla="*/ 2 w 24"/>
                  <a:gd name="T11" fmla="*/ 45 h 70"/>
                  <a:gd name="T12" fmla="*/ 2 w 24"/>
                  <a:gd name="T13" fmla="*/ 45 h 70"/>
                  <a:gd name="T14" fmla="*/ 5 w 24"/>
                  <a:gd name="T15" fmla="*/ 40 h 70"/>
                  <a:gd name="T16" fmla="*/ 9 w 24"/>
                  <a:gd name="T17" fmla="*/ 36 h 70"/>
                  <a:gd name="T18" fmla="*/ 14 w 24"/>
                  <a:gd name="T19" fmla="*/ 31 h 70"/>
                  <a:gd name="T20" fmla="*/ 17 w 24"/>
                  <a:gd name="T21" fmla="*/ 25 h 70"/>
                  <a:gd name="T22" fmla="*/ 17 w 24"/>
                  <a:gd name="T23" fmla="*/ 25 h 70"/>
                  <a:gd name="T24" fmla="*/ 20 w 24"/>
                  <a:gd name="T25" fmla="*/ 16 h 70"/>
                  <a:gd name="T26" fmla="*/ 21 w 24"/>
                  <a:gd name="T27" fmla="*/ 9 h 70"/>
                  <a:gd name="T28" fmla="*/ 21 w 24"/>
                  <a:gd name="T29" fmla="*/ 9 h 70"/>
                  <a:gd name="T30" fmla="*/ 24 w 24"/>
                  <a:gd name="T31" fmla="*/ 4 h 70"/>
                  <a:gd name="T32" fmla="*/ 24 w 24"/>
                  <a:gd name="T33" fmla="*/ 3 h 70"/>
                  <a:gd name="T34" fmla="*/ 24 w 24"/>
                  <a:gd name="T35" fmla="*/ 0 h 7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70">
                    <a:moveTo>
                      <a:pt x="3" y="70"/>
                    </a:moveTo>
                    <a:lnTo>
                      <a:pt x="3" y="70"/>
                    </a:lnTo>
                    <a:lnTo>
                      <a:pt x="0" y="66"/>
                    </a:lnTo>
                    <a:lnTo>
                      <a:pt x="0" y="58"/>
                    </a:lnTo>
                    <a:lnTo>
                      <a:pt x="0" y="52"/>
                    </a:lnTo>
                    <a:lnTo>
                      <a:pt x="2" y="45"/>
                    </a:lnTo>
                    <a:lnTo>
                      <a:pt x="5" y="40"/>
                    </a:lnTo>
                    <a:lnTo>
                      <a:pt x="9" y="36"/>
                    </a:lnTo>
                    <a:lnTo>
                      <a:pt x="14" y="31"/>
                    </a:lnTo>
                    <a:lnTo>
                      <a:pt x="17" y="25"/>
                    </a:lnTo>
                    <a:lnTo>
                      <a:pt x="20" y="16"/>
                    </a:lnTo>
                    <a:lnTo>
                      <a:pt x="21" y="9"/>
                    </a:lnTo>
                    <a:lnTo>
                      <a:pt x="24" y="4"/>
                    </a:lnTo>
                    <a:lnTo>
                      <a:pt x="24" y="3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8" name="Freeform 12961">
                <a:extLst>
                  <a:ext uri="{FF2B5EF4-FFF2-40B4-BE49-F238E27FC236}">
                    <a16:creationId xmlns:a16="http://schemas.microsoft.com/office/drawing/2014/main" id="{DF02FC1F-F0F3-4C4A-9AEE-675AEA730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3203"/>
                <a:ext cx="24" cy="31"/>
              </a:xfrm>
              <a:custGeom>
                <a:avLst/>
                <a:gdLst>
                  <a:gd name="T0" fmla="*/ 24 w 24"/>
                  <a:gd name="T1" fmla="*/ 31 h 31"/>
                  <a:gd name="T2" fmla="*/ 24 w 24"/>
                  <a:gd name="T3" fmla="*/ 31 h 31"/>
                  <a:gd name="T4" fmla="*/ 21 w 24"/>
                  <a:gd name="T5" fmla="*/ 27 h 31"/>
                  <a:gd name="T6" fmla="*/ 17 w 24"/>
                  <a:gd name="T7" fmla="*/ 24 h 31"/>
                  <a:gd name="T8" fmla="*/ 12 w 24"/>
                  <a:gd name="T9" fmla="*/ 22 h 31"/>
                  <a:gd name="T10" fmla="*/ 9 w 24"/>
                  <a:gd name="T11" fmla="*/ 19 h 31"/>
                  <a:gd name="T12" fmla="*/ 9 w 24"/>
                  <a:gd name="T13" fmla="*/ 19 h 31"/>
                  <a:gd name="T14" fmla="*/ 6 w 24"/>
                  <a:gd name="T15" fmla="*/ 18 h 31"/>
                  <a:gd name="T16" fmla="*/ 3 w 24"/>
                  <a:gd name="T17" fmla="*/ 15 h 31"/>
                  <a:gd name="T18" fmla="*/ 2 w 24"/>
                  <a:gd name="T19" fmla="*/ 9 h 31"/>
                  <a:gd name="T20" fmla="*/ 0 w 24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31">
                    <a:moveTo>
                      <a:pt x="24" y="31"/>
                    </a:moveTo>
                    <a:lnTo>
                      <a:pt x="24" y="31"/>
                    </a:lnTo>
                    <a:lnTo>
                      <a:pt x="21" y="27"/>
                    </a:lnTo>
                    <a:lnTo>
                      <a:pt x="17" y="24"/>
                    </a:lnTo>
                    <a:lnTo>
                      <a:pt x="12" y="22"/>
                    </a:lnTo>
                    <a:lnTo>
                      <a:pt x="9" y="19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9" name="Freeform 12962">
                <a:extLst>
                  <a:ext uri="{FF2B5EF4-FFF2-40B4-BE49-F238E27FC236}">
                    <a16:creationId xmlns:a16="http://schemas.microsoft.com/office/drawing/2014/main" id="{09713725-573F-4908-9F95-CFF54D7FA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3239"/>
                <a:ext cx="48" cy="22"/>
              </a:xfrm>
              <a:custGeom>
                <a:avLst/>
                <a:gdLst>
                  <a:gd name="T0" fmla="*/ 48 w 48"/>
                  <a:gd name="T1" fmla="*/ 3 h 22"/>
                  <a:gd name="T2" fmla="*/ 48 w 48"/>
                  <a:gd name="T3" fmla="*/ 3 h 22"/>
                  <a:gd name="T4" fmla="*/ 43 w 48"/>
                  <a:gd name="T5" fmla="*/ 3 h 22"/>
                  <a:gd name="T6" fmla="*/ 40 w 48"/>
                  <a:gd name="T7" fmla="*/ 1 h 22"/>
                  <a:gd name="T8" fmla="*/ 31 w 48"/>
                  <a:gd name="T9" fmla="*/ 0 h 22"/>
                  <a:gd name="T10" fmla="*/ 31 w 48"/>
                  <a:gd name="T11" fmla="*/ 0 h 22"/>
                  <a:gd name="T12" fmla="*/ 27 w 48"/>
                  <a:gd name="T13" fmla="*/ 1 h 22"/>
                  <a:gd name="T14" fmla="*/ 22 w 48"/>
                  <a:gd name="T15" fmla="*/ 3 h 22"/>
                  <a:gd name="T16" fmla="*/ 15 w 48"/>
                  <a:gd name="T17" fmla="*/ 7 h 22"/>
                  <a:gd name="T18" fmla="*/ 15 w 48"/>
                  <a:gd name="T19" fmla="*/ 7 h 22"/>
                  <a:gd name="T20" fmla="*/ 4 w 48"/>
                  <a:gd name="T21" fmla="*/ 13 h 22"/>
                  <a:gd name="T22" fmla="*/ 1 w 48"/>
                  <a:gd name="T23" fmla="*/ 18 h 22"/>
                  <a:gd name="T24" fmla="*/ 0 w 48"/>
                  <a:gd name="T25" fmla="*/ 22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8" h="22">
                    <a:moveTo>
                      <a:pt x="48" y="3"/>
                    </a:moveTo>
                    <a:lnTo>
                      <a:pt x="48" y="3"/>
                    </a:lnTo>
                    <a:lnTo>
                      <a:pt x="43" y="3"/>
                    </a:lnTo>
                    <a:lnTo>
                      <a:pt x="40" y="1"/>
                    </a:lnTo>
                    <a:lnTo>
                      <a:pt x="31" y="0"/>
                    </a:lnTo>
                    <a:lnTo>
                      <a:pt x="27" y="1"/>
                    </a:lnTo>
                    <a:lnTo>
                      <a:pt x="22" y="3"/>
                    </a:lnTo>
                    <a:lnTo>
                      <a:pt x="15" y="7"/>
                    </a:lnTo>
                    <a:lnTo>
                      <a:pt x="4" y="13"/>
                    </a:lnTo>
                    <a:lnTo>
                      <a:pt x="1" y="18"/>
                    </a:lnTo>
                    <a:lnTo>
                      <a:pt x="0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0" name="Freeform 12963">
                <a:extLst>
                  <a:ext uri="{FF2B5EF4-FFF2-40B4-BE49-F238E27FC236}">
                    <a16:creationId xmlns:a16="http://schemas.microsoft.com/office/drawing/2014/main" id="{B7004750-8AB2-490F-8B1A-D96485AED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3216"/>
                <a:ext cx="23" cy="24"/>
              </a:xfrm>
              <a:custGeom>
                <a:avLst/>
                <a:gdLst>
                  <a:gd name="T0" fmla="*/ 23 w 23"/>
                  <a:gd name="T1" fmla="*/ 24 h 24"/>
                  <a:gd name="T2" fmla="*/ 23 w 23"/>
                  <a:gd name="T3" fmla="*/ 24 h 24"/>
                  <a:gd name="T4" fmla="*/ 9 w 23"/>
                  <a:gd name="T5" fmla="*/ 14 h 24"/>
                  <a:gd name="T6" fmla="*/ 5 w 23"/>
                  <a:gd name="T7" fmla="*/ 6 h 24"/>
                  <a:gd name="T8" fmla="*/ 0 w 23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4">
                    <a:moveTo>
                      <a:pt x="23" y="24"/>
                    </a:moveTo>
                    <a:lnTo>
                      <a:pt x="23" y="24"/>
                    </a:lnTo>
                    <a:lnTo>
                      <a:pt x="9" y="14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1" name="Freeform 12964">
                <a:extLst>
                  <a:ext uri="{FF2B5EF4-FFF2-40B4-BE49-F238E27FC236}">
                    <a16:creationId xmlns:a16="http://schemas.microsoft.com/office/drawing/2014/main" id="{C2E8A172-23E4-4A8D-A938-2D085938C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3264"/>
                <a:ext cx="5" cy="63"/>
              </a:xfrm>
              <a:custGeom>
                <a:avLst/>
                <a:gdLst>
                  <a:gd name="T0" fmla="*/ 2 w 5"/>
                  <a:gd name="T1" fmla="*/ 0 h 63"/>
                  <a:gd name="T2" fmla="*/ 2 w 5"/>
                  <a:gd name="T3" fmla="*/ 0 h 63"/>
                  <a:gd name="T4" fmla="*/ 5 w 5"/>
                  <a:gd name="T5" fmla="*/ 9 h 63"/>
                  <a:gd name="T6" fmla="*/ 5 w 5"/>
                  <a:gd name="T7" fmla="*/ 17 h 63"/>
                  <a:gd name="T8" fmla="*/ 5 w 5"/>
                  <a:gd name="T9" fmla="*/ 26 h 63"/>
                  <a:gd name="T10" fmla="*/ 3 w 5"/>
                  <a:gd name="T11" fmla="*/ 35 h 63"/>
                  <a:gd name="T12" fmla="*/ 3 w 5"/>
                  <a:gd name="T13" fmla="*/ 35 h 63"/>
                  <a:gd name="T14" fmla="*/ 0 w 5"/>
                  <a:gd name="T15" fmla="*/ 50 h 63"/>
                  <a:gd name="T16" fmla="*/ 0 w 5"/>
                  <a:gd name="T17" fmla="*/ 57 h 63"/>
                  <a:gd name="T18" fmla="*/ 2 w 5"/>
                  <a:gd name="T19" fmla="*/ 63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" h="63">
                    <a:moveTo>
                      <a:pt x="2" y="0"/>
                    </a:moveTo>
                    <a:lnTo>
                      <a:pt x="2" y="0"/>
                    </a:lnTo>
                    <a:lnTo>
                      <a:pt x="5" y="9"/>
                    </a:lnTo>
                    <a:lnTo>
                      <a:pt x="5" y="17"/>
                    </a:lnTo>
                    <a:lnTo>
                      <a:pt x="5" y="26"/>
                    </a:lnTo>
                    <a:lnTo>
                      <a:pt x="3" y="35"/>
                    </a:lnTo>
                    <a:lnTo>
                      <a:pt x="0" y="50"/>
                    </a:lnTo>
                    <a:lnTo>
                      <a:pt x="0" y="57"/>
                    </a:lnTo>
                    <a:lnTo>
                      <a:pt x="2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2" name="Freeform 12965">
                <a:extLst>
                  <a:ext uri="{FF2B5EF4-FFF2-40B4-BE49-F238E27FC236}">
                    <a16:creationId xmlns:a16="http://schemas.microsoft.com/office/drawing/2014/main" id="{39079CD1-3B0A-4EE3-8DCE-C0CC3F4FD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3302"/>
                <a:ext cx="63" cy="7"/>
              </a:xfrm>
              <a:custGeom>
                <a:avLst/>
                <a:gdLst>
                  <a:gd name="T0" fmla="*/ 0 w 63"/>
                  <a:gd name="T1" fmla="*/ 0 h 7"/>
                  <a:gd name="T2" fmla="*/ 0 w 63"/>
                  <a:gd name="T3" fmla="*/ 0 h 7"/>
                  <a:gd name="T4" fmla="*/ 9 w 63"/>
                  <a:gd name="T5" fmla="*/ 0 h 7"/>
                  <a:gd name="T6" fmla="*/ 18 w 63"/>
                  <a:gd name="T7" fmla="*/ 1 h 7"/>
                  <a:gd name="T8" fmla="*/ 36 w 63"/>
                  <a:gd name="T9" fmla="*/ 6 h 7"/>
                  <a:gd name="T10" fmla="*/ 36 w 63"/>
                  <a:gd name="T11" fmla="*/ 6 h 7"/>
                  <a:gd name="T12" fmla="*/ 43 w 63"/>
                  <a:gd name="T13" fmla="*/ 7 h 7"/>
                  <a:gd name="T14" fmla="*/ 49 w 63"/>
                  <a:gd name="T15" fmla="*/ 7 h 7"/>
                  <a:gd name="T16" fmla="*/ 63 w 63"/>
                  <a:gd name="T17" fmla="*/ 3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7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8" y="1"/>
                    </a:lnTo>
                    <a:lnTo>
                      <a:pt x="36" y="6"/>
                    </a:lnTo>
                    <a:lnTo>
                      <a:pt x="43" y="7"/>
                    </a:lnTo>
                    <a:lnTo>
                      <a:pt x="49" y="7"/>
                    </a:lnTo>
                    <a:lnTo>
                      <a:pt x="63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3" name="Freeform 12966">
                <a:extLst>
                  <a:ext uri="{FF2B5EF4-FFF2-40B4-BE49-F238E27FC236}">
                    <a16:creationId xmlns:a16="http://schemas.microsoft.com/office/drawing/2014/main" id="{AAC8ABDD-AE63-4DE4-80F3-4D18E4062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308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0 w 3"/>
                  <a:gd name="T3" fmla="*/ 0 h 18"/>
                  <a:gd name="T4" fmla="*/ 3 w 3"/>
                  <a:gd name="T5" fmla="*/ 4 h 18"/>
                  <a:gd name="T6" fmla="*/ 3 w 3"/>
                  <a:gd name="T7" fmla="*/ 9 h 18"/>
                  <a:gd name="T8" fmla="*/ 1 w 3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3" y="9"/>
                    </a:lnTo>
                    <a:lnTo>
                      <a:pt x="1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4" name="Freeform 12967">
                <a:extLst>
                  <a:ext uri="{FF2B5EF4-FFF2-40B4-BE49-F238E27FC236}">
                    <a16:creationId xmlns:a16="http://schemas.microsoft.com/office/drawing/2014/main" id="{27816B86-2AF8-49D4-AFA3-913F8FA53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3288"/>
                <a:ext cx="26" cy="39"/>
              </a:xfrm>
              <a:custGeom>
                <a:avLst/>
                <a:gdLst>
                  <a:gd name="T0" fmla="*/ 0 w 26"/>
                  <a:gd name="T1" fmla="*/ 0 h 39"/>
                  <a:gd name="T2" fmla="*/ 0 w 26"/>
                  <a:gd name="T3" fmla="*/ 0 h 39"/>
                  <a:gd name="T4" fmla="*/ 15 w 26"/>
                  <a:gd name="T5" fmla="*/ 20 h 39"/>
                  <a:gd name="T6" fmla="*/ 23 w 26"/>
                  <a:gd name="T7" fmla="*/ 29 h 39"/>
                  <a:gd name="T8" fmla="*/ 24 w 26"/>
                  <a:gd name="T9" fmla="*/ 35 h 39"/>
                  <a:gd name="T10" fmla="*/ 26 w 26"/>
                  <a:gd name="T11" fmla="*/ 39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39">
                    <a:moveTo>
                      <a:pt x="0" y="0"/>
                    </a:moveTo>
                    <a:lnTo>
                      <a:pt x="0" y="0"/>
                    </a:lnTo>
                    <a:lnTo>
                      <a:pt x="15" y="20"/>
                    </a:lnTo>
                    <a:lnTo>
                      <a:pt x="23" y="29"/>
                    </a:lnTo>
                    <a:lnTo>
                      <a:pt x="24" y="35"/>
                    </a:lnTo>
                    <a:lnTo>
                      <a:pt x="26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5" name="Freeform 12968">
                <a:extLst>
                  <a:ext uri="{FF2B5EF4-FFF2-40B4-BE49-F238E27FC236}">
                    <a16:creationId xmlns:a16="http://schemas.microsoft.com/office/drawing/2014/main" id="{475FA97E-088B-4944-AB39-99C131D52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3281"/>
                <a:ext cx="45" cy="9"/>
              </a:xfrm>
              <a:custGeom>
                <a:avLst/>
                <a:gdLst>
                  <a:gd name="T0" fmla="*/ 45 w 45"/>
                  <a:gd name="T1" fmla="*/ 0 h 9"/>
                  <a:gd name="T2" fmla="*/ 45 w 45"/>
                  <a:gd name="T3" fmla="*/ 0 h 9"/>
                  <a:gd name="T4" fmla="*/ 38 w 45"/>
                  <a:gd name="T5" fmla="*/ 3 h 9"/>
                  <a:gd name="T6" fmla="*/ 30 w 45"/>
                  <a:gd name="T7" fmla="*/ 4 h 9"/>
                  <a:gd name="T8" fmla="*/ 14 w 45"/>
                  <a:gd name="T9" fmla="*/ 4 h 9"/>
                  <a:gd name="T10" fmla="*/ 14 w 45"/>
                  <a:gd name="T11" fmla="*/ 4 h 9"/>
                  <a:gd name="T12" fmla="*/ 5 w 45"/>
                  <a:gd name="T13" fmla="*/ 6 h 9"/>
                  <a:gd name="T14" fmla="*/ 2 w 45"/>
                  <a:gd name="T15" fmla="*/ 7 h 9"/>
                  <a:gd name="T16" fmla="*/ 0 w 45"/>
                  <a:gd name="T17" fmla="*/ 9 h 9"/>
                  <a:gd name="T18" fmla="*/ 0 w 45"/>
                  <a:gd name="T19" fmla="*/ 9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9">
                    <a:moveTo>
                      <a:pt x="45" y="0"/>
                    </a:moveTo>
                    <a:lnTo>
                      <a:pt x="45" y="0"/>
                    </a:lnTo>
                    <a:lnTo>
                      <a:pt x="38" y="3"/>
                    </a:lnTo>
                    <a:lnTo>
                      <a:pt x="30" y="4"/>
                    </a:lnTo>
                    <a:lnTo>
                      <a:pt x="14" y="4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6" name="Freeform 12969">
                <a:extLst>
                  <a:ext uri="{FF2B5EF4-FFF2-40B4-BE49-F238E27FC236}">
                    <a16:creationId xmlns:a16="http://schemas.microsoft.com/office/drawing/2014/main" id="{0F466940-80D3-4934-A2CD-9F82C5498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3279"/>
                <a:ext cx="70" cy="54"/>
              </a:xfrm>
              <a:custGeom>
                <a:avLst/>
                <a:gdLst>
                  <a:gd name="T0" fmla="*/ 0 w 70"/>
                  <a:gd name="T1" fmla="*/ 54 h 54"/>
                  <a:gd name="T2" fmla="*/ 0 w 70"/>
                  <a:gd name="T3" fmla="*/ 54 h 54"/>
                  <a:gd name="T4" fmla="*/ 3 w 70"/>
                  <a:gd name="T5" fmla="*/ 54 h 54"/>
                  <a:gd name="T6" fmla="*/ 6 w 70"/>
                  <a:gd name="T7" fmla="*/ 51 h 54"/>
                  <a:gd name="T8" fmla="*/ 10 w 70"/>
                  <a:gd name="T9" fmla="*/ 44 h 54"/>
                  <a:gd name="T10" fmla="*/ 10 w 70"/>
                  <a:gd name="T11" fmla="*/ 44 h 54"/>
                  <a:gd name="T12" fmla="*/ 21 w 70"/>
                  <a:gd name="T13" fmla="*/ 35 h 54"/>
                  <a:gd name="T14" fmla="*/ 24 w 70"/>
                  <a:gd name="T15" fmla="*/ 29 h 54"/>
                  <a:gd name="T16" fmla="*/ 25 w 70"/>
                  <a:gd name="T17" fmla="*/ 21 h 54"/>
                  <a:gd name="T18" fmla="*/ 25 w 70"/>
                  <a:gd name="T19" fmla="*/ 21 h 54"/>
                  <a:gd name="T20" fmla="*/ 25 w 70"/>
                  <a:gd name="T21" fmla="*/ 14 h 54"/>
                  <a:gd name="T22" fmla="*/ 25 w 70"/>
                  <a:gd name="T23" fmla="*/ 8 h 54"/>
                  <a:gd name="T24" fmla="*/ 22 w 70"/>
                  <a:gd name="T25" fmla="*/ 2 h 54"/>
                  <a:gd name="T26" fmla="*/ 22 w 70"/>
                  <a:gd name="T27" fmla="*/ 2 h 54"/>
                  <a:gd name="T28" fmla="*/ 36 w 70"/>
                  <a:gd name="T29" fmla="*/ 0 h 54"/>
                  <a:gd name="T30" fmla="*/ 46 w 70"/>
                  <a:gd name="T31" fmla="*/ 0 h 54"/>
                  <a:gd name="T32" fmla="*/ 70 w 70"/>
                  <a:gd name="T33" fmla="*/ 2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0" h="54">
                    <a:moveTo>
                      <a:pt x="0" y="54"/>
                    </a:moveTo>
                    <a:lnTo>
                      <a:pt x="0" y="54"/>
                    </a:lnTo>
                    <a:lnTo>
                      <a:pt x="3" y="54"/>
                    </a:lnTo>
                    <a:lnTo>
                      <a:pt x="6" y="51"/>
                    </a:lnTo>
                    <a:lnTo>
                      <a:pt x="10" y="44"/>
                    </a:lnTo>
                    <a:lnTo>
                      <a:pt x="21" y="35"/>
                    </a:lnTo>
                    <a:lnTo>
                      <a:pt x="24" y="29"/>
                    </a:lnTo>
                    <a:lnTo>
                      <a:pt x="25" y="21"/>
                    </a:lnTo>
                    <a:lnTo>
                      <a:pt x="25" y="14"/>
                    </a:lnTo>
                    <a:lnTo>
                      <a:pt x="25" y="8"/>
                    </a:lnTo>
                    <a:lnTo>
                      <a:pt x="22" y="2"/>
                    </a:lnTo>
                    <a:lnTo>
                      <a:pt x="36" y="0"/>
                    </a:lnTo>
                    <a:lnTo>
                      <a:pt x="46" y="0"/>
                    </a:lnTo>
                    <a:lnTo>
                      <a:pt x="7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7" name="Freeform 12970">
                <a:extLst>
                  <a:ext uri="{FF2B5EF4-FFF2-40B4-BE49-F238E27FC236}">
                    <a16:creationId xmlns:a16="http://schemas.microsoft.com/office/drawing/2014/main" id="{4D5734F3-5855-474A-8C39-AB3B83878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3189"/>
                <a:ext cx="39" cy="5"/>
              </a:xfrm>
              <a:custGeom>
                <a:avLst/>
                <a:gdLst>
                  <a:gd name="T0" fmla="*/ 39 w 39"/>
                  <a:gd name="T1" fmla="*/ 3 h 5"/>
                  <a:gd name="T2" fmla="*/ 39 w 39"/>
                  <a:gd name="T3" fmla="*/ 3 h 5"/>
                  <a:gd name="T4" fmla="*/ 30 w 39"/>
                  <a:gd name="T5" fmla="*/ 3 h 5"/>
                  <a:gd name="T6" fmla="*/ 19 w 39"/>
                  <a:gd name="T7" fmla="*/ 0 h 5"/>
                  <a:gd name="T8" fmla="*/ 15 w 39"/>
                  <a:gd name="T9" fmla="*/ 0 h 5"/>
                  <a:gd name="T10" fmla="*/ 9 w 39"/>
                  <a:gd name="T11" fmla="*/ 0 h 5"/>
                  <a:gd name="T12" fmla="*/ 4 w 39"/>
                  <a:gd name="T13" fmla="*/ 2 h 5"/>
                  <a:gd name="T14" fmla="*/ 0 w 39"/>
                  <a:gd name="T15" fmla="*/ 5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5">
                    <a:moveTo>
                      <a:pt x="39" y="3"/>
                    </a:moveTo>
                    <a:lnTo>
                      <a:pt x="39" y="3"/>
                    </a:lnTo>
                    <a:lnTo>
                      <a:pt x="30" y="3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8" name="Freeform 12971">
                <a:extLst>
                  <a:ext uri="{FF2B5EF4-FFF2-40B4-BE49-F238E27FC236}">
                    <a16:creationId xmlns:a16="http://schemas.microsoft.com/office/drawing/2014/main" id="{DAE2BDF7-CD09-42EF-A364-6CF3C786E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3203"/>
                <a:ext cx="3" cy="51"/>
              </a:xfrm>
              <a:custGeom>
                <a:avLst/>
                <a:gdLst>
                  <a:gd name="T0" fmla="*/ 0 w 3"/>
                  <a:gd name="T1" fmla="*/ 0 h 51"/>
                  <a:gd name="T2" fmla="*/ 0 w 3"/>
                  <a:gd name="T3" fmla="*/ 0 h 51"/>
                  <a:gd name="T4" fmla="*/ 3 w 3"/>
                  <a:gd name="T5" fmla="*/ 13 h 51"/>
                  <a:gd name="T6" fmla="*/ 1 w 3"/>
                  <a:gd name="T7" fmla="*/ 27 h 51"/>
                  <a:gd name="T8" fmla="*/ 1 w 3"/>
                  <a:gd name="T9" fmla="*/ 27 h 51"/>
                  <a:gd name="T10" fmla="*/ 1 w 3"/>
                  <a:gd name="T11" fmla="*/ 39 h 51"/>
                  <a:gd name="T12" fmla="*/ 3 w 3"/>
                  <a:gd name="T13" fmla="*/ 51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51">
                    <a:moveTo>
                      <a:pt x="0" y="0"/>
                    </a:moveTo>
                    <a:lnTo>
                      <a:pt x="0" y="0"/>
                    </a:lnTo>
                    <a:lnTo>
                      <a:pt x="3" y="13"/>
                    </a:lnTo>
                    <a:lnTo>
                      <a:pt x="1" y="27"/>
                    </a:lnTo>
                    <a:lnTo>
                      <a:pt x="1" y="39"/>
                    </a:lnTo>
                    <a:lnTo>
                      <a:pt x="3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9" name="Freeform 12972">
                <a:extLst>
                  <a:ext uri="{FF2B5EF4-FFF2-40B4-BE49-F238E27FC236}">
                    <a16:creationId xmlns:a16="http://schemas.microsoft.com/office/drawing/2014/main" id="{2548CDBE-747A-420C-AE22-929B8C421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3225"/>
                <a:ext cx="48" cy="6"/>
              </a:xfrm>
              <a:custGeom>
                <a:avLst/>
                <a:gdLst>
                  <a:gd name="T0" fmla="*/ 48 w 48"/>
                  <a:gd name="T1" fmla="*/ 0 h 6"/>
                  <a:gd name="T2" fmla="*/ 48 w 48"/>
                  <a:gd name="T3" fmla="*/ 0 h 6"/>
                  <a:gd name="T4" fmla="*/ 36 w 48"/>
                  <a:gd name="T5" fmla="*/ 0 h 6"/>
                  <a:gd name="T6" fmla="*/ 24 w 48"/>
                  <a:gd name="T7" fmla="*/ 0 h 6"/>
                  <a:gd name="T8" fmla="*/ 11 w 48"/>
                  <a:gd name="T9" fmla="*/ 2 h 6"/>
                  <a:gd name="T10" fmla="*/ 6 w 48"/>
                  <a:gd name="T11" fmla="*/ 3 h 6"/>
                  <a:gd name="T12" fmla="*/ 0 w 48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6">
                    <a:moveTo>
                      <a:pt x="48" y="0"/>
                    </a:moveTo>
                    <a:lnTo>
                      <a:pt x="48" y="0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0" name="Freeform 12973">
                <a:extLst>
                  <a:ext uri="{FF2B5EF4-FFF2-40B4-BE49-F238E27FC236}">
                    <a16:creationId xmlns:a16="http://schemas.microsoft.com/office/drawing/2014/main" id="{804DBF85-53B8-46CD-B2A7-E64375B13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3221"/>
                <a:ext cx="37" cy="18"/>
              </a:xfrm>
              <a:custGeom>
                <a:avLst/>
                <a:gdLst>
                  <a:gd name="T0" fmla="*/ 37 w 37"/>
                  <a:gd name="T1" fmla="*/ 0 h 18"/>
                  <a:gd name="T2" fmla="*/ 37 w 37"/>
                  <a:gd name="T3" fmla="*/ 0 h 18"/>
                  <a:gd name="T4" fmla="*/ 31 w 37"/>
                  <a:gd name="T5" fmla="*/ 9 h 18"/>
                  <a:gd name="T6" fmla="*/ 27 w 37"/>
                  <a:gd name="T7" fmla="*/ 13 h 18"/>
                  <a:gd name="T8" fmla="*/ 22 w 37"/>
                  <a:gd name="T9" fmla="*/ 15 h 18"/>
                  <a:gd name="T10" fmla="*/ 22 w 37"/>
                  <a:gd name="T11" fmla="*/ 15 h 18"/>
                  <a:gd name="T12" fmla="*/ 16 w 37"/>
                  <a:gd name="T13" fmla="*/ 16 h 18"/>
                  <a:gd name="T14" fmla="*/ 12 w 37"/>
                  <a:gd name="T15" fmla="*/ 18 h 18"/>
                  <a:gd name="T16" fmla="*/ 6 w 37"/>
                  <a:gd name="T17" fmla="*/ 18 h 18"/>
                  <a:gd name="T18" fmla="*/ 0 w 37"/>
                  <a:gd name="T19" fmla="*/ 18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18">
                    <a:moveTo>
                      <a:pt x="37" y="0"/>
                    </a:moveTo>
                    <a:lnTo>
                      <a:pt x="37" y="0"/>
                    </a:lnTo>
                    <a:lnTo>
                      <a:pt x="31" y="9"/>
                    </a:lnTo>
                    <a:lnTo>
                      <a:pt x="27" y="13"/>
                    </a:lnTo>
                    <a:lnTo>
                      <a:pt x="22" y="15"/>
                    </a:lnTo>
                    <a:lnTo>
                      <a:pt x="16" y="16"/>
                    </a:lnTo>
                    <a:lnTo>
                      <a:pt x="12" y="18"/>
                    </a:lnTo>
                    <a:lnTo>
                      <a:pt x="6" y="18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1" name="Freeform 12974">
                <a:extLst>
                  <a:ext uri="{FF2B5EF4-FFF2-40B4-BE49-F238E27FC236}">
                    <a16:creationId xmlns:a16="http://schemas.microsoft.com/office/drawing/2014/main" id="{4B878111-9087-42F5-ADD0-02B555F03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111"/>
                <a:ext cx="64" cy="98"/>
              </a:xfrm>
              <a:custGeom>
                <a:avLst/>
                <a:gdLst>
                  <a:gd name="T0" fmla="*/ 0 w 64"/>
                  <a:gd name="T1" fmla="*/ 98 h 98"/>
                  <a:gd name="T2" fmla="*/ 0 w 64"/>
                  <a:gd name="T3" fmla="*/ 98 h 98"/>
                  <a:gd name="T4" fmla="*/ 3 w 64"/>
                  <a:gd name="T5" fmla="*/ 95 h 98"/>
                  <a:gd name="T6" fmla="*/ 7 w 64"/>
                  <a:gd name="T7" fmla="*/ 92 h 98"/>
                  <a:gd name="T8" fmla="*/ 13 w 64"/>
                  <a:gd name="T9" fmla="*/ 78 h 98"/>
                  <a:gd name="T10" fmla="*/ 16 w 64"/>
                  <a:gd name="T11" fmla="*/ 66 h 98"/>
                  <a:gd name="T12" fmla="*/ 16 w 64"/>
                  <a:gd name="T13" fmla="*/ 60 h 98"/>
                  <a:gd name="T14" fmla="*/ 15 w 64"/>
                  <a:gd name="T15" fmla="*/ 56 h 98"/>
                  <a:gd name="T16" fmla="*/ 15 w 64"/>
                  <a:gd name="T17" fmla="*/ 56 h 98"/>
                  <a:gd name="T18" fmla="*/ 15 w 64"/>
                  <a:gd name="T19" fmla="*/ 50 h 98"/>
                  <a:gd name="T20" fmla="*/ 16 w 64"/>
                  <a:gd name="T21" fmla="*/ 44 h 98"/>
                  <a:gd name="T22" fmla="*/ 21 w 64"/>
                  <a:gd name="T23" fmla="*/ 32 h 98"/>
                  <a:gd name="T24" fmla="*/ 25 w 64"/>
                  <a:gd name="T25" fmla="*/ 23 h 98"/>
                  <a:gd name="T26" fmla="*/ 31 w 64"/>
                  <a:gd name="T27" fmla="*/ 15 h 98"/>
                  <a:gd name="T28" fmla="*/ 31 w 64"/>
                  <a:gd name="T29" fmla="*/ 15 h 98"/>
                  <a:gd name="T30" fmla="*/ 36 w 64"/>
                  <a:gd name="T31" fmla="*/ 9 h 98"/>
                  <a:gd name="T32" fmla="*/ 42 w 64"/>
                  <a:gd name="T33" fmla="*/ 3 h 98"/>
                  <a:gd name="T34" fmla="*/ 42 w 64"/>
                  <a:gd name="T35" fmla="*/ 3 h 98"/>
                  <a:gd name="T36" fmla="*/ 46 w 64"/>
                  <a:gd name="T37" fmla="*/ 0 h 98"/>
                  <a:gd name="T38" fmla="*/ 52 w 64"/>
                  <a:gd name="T39" fmla="*/ 0 h 98"/>
                  <a:gd name="T40" fmla="*/ 64 w 64"/>
                  <a:gd name="T41" fmla="*/ 0 h 9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4" h="98">
                    <a:moveTo>
                      <a:pt x="0" y="98"/>
                    </a:moveTo>
                    <a:lnTo>
                      <a:pt x="0" y="98"/>
                    </a:lnTo>
                    <a:lnTo>
                      <a:pt x="3" y="95"/>
                    </a:lnTo>
                    <a:lnTo>
                      <a:pt x="7" y="92"/>
                    </a:lnTo>
                    <a:lnTo>
                      <a:pt x="13" y="78"/>
                    </a:lnTo>
                    <a:lnTo>
                      <a:pt x="16" y="66"/>
                    </a:lnTo>
                    <a:lnTo>
                      <a:pt x="16" y="60"/>
                    </a:lnTo>
                    <a:lnTo>
                      <a:pt x="15" y="56"/>
                    </a:lnTo>
                    <a:lnTo>
                      <a:pt x="15" y="50"/>
                    </a:lnTo>
                    <a:lnTo>
                      <a:pt x="16" y="44"/>
                    </a:lnTo>
                    <a:lnTo>
                      <a:pt x="21" y="32"/>
                    </a:lnTo>
                    <a:lnTo>
                      <a:pt x="25" y="23"/>
                    </a:lnTo>
                    <a:lnTo>
                      <a:pt x="31" y="15"/>
                    </a:lnTo>
                    <a:lnTo>
                      <a:pt x="36" y="9"/>
                    </a:lnTo>
                    <a:lnTo>
                      <a:pt x="42" y="3"/>
                    </a:lnTo>
                    <a:lnTo>
                      <a:pt x="46" y="0"/>
                    </a:lnTo>
                    <a:lnTo>
                      <a:pt x="52" y="0"/>
                    </a:lnTo>
                    <a:lnTo>
                      <a:pt x="6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2" name="Freeform 12975">
                <a:extLst>
                  <a:ext uri="{FF2B5EF4-FFF2-40B4-BE49-F238E27FC236}">
                    <a16:creationId xmlns:a16="http://schemas.microsoft.com/office/drawing/2014/main" id="{7FFFDD81-FA15-4720-8E8E-CE100F2B9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3194"/>
                <a:ext cx="42" cy="7"/>
              </a:xfrm>
              <a:custGeom>
                <a:avLst/>
                <a:gdLst>
                  <a:gd name="T0" fmla="*/ 42 w 42"/>
                  <a:gd name="T1" fmla="*/ 4 h 7"/>
                  <a:gd name="T2" fmla="*/ 42 w 42"/>
                  <a:gd name="T3" fmla="*/ 4 h 7"/>
                  <a:gd name="T4" fmla="*/ 32 w 42"/>
                  <a:gd name="T5" fmla="*/ 7 h 7"/>
                  <a:gd name="T6" fmla="*/ 21 w 42"/>
                  <a:gd name="T7" fmla="*/ 7 h 7"/>
                  <a:gd name="T8" fmla="*/ 9 w 42"/>
                  <a:gd name="T9" fmla="*/ 6 h 7"/>
                  <a:gd name="T10" fmla="*/ 5 w 42"/>
                  <a:gd name="T11" fmla="*/ 3 h 7"/>
                  <a:gd name="T12" fmla="*/ 0 w 42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7">
                    <a:moveTo>
                      <a:pt x="42" y="4"/>
                    </a:moveTo>
                    <a:lnTo>
                      <a:pt x="42" y="4"/>
                    </a:lnTo>
                    <a:lnTo>
                      <a:pt x="32" y="7"/>
                    </a:lnTo>
                    <a:lnTo>
                      <a:pt x="21" y="7"/>
                    </a:lnTo>
                    <a:lnTo>
                      <a:pt x="9" y="6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3" name="Freeform 12976">
                <a:extLst>
                  <a:ext uri="{FF2B5EF4-FFF2-40B4-BE49-F238E27FC236}">
                    <a16:creationId xmlns:a16="http://schemas.microsoft.com/office/drawing/2014/main" id="{814A9907-5E3B-483D-A3E3-FDC0DEAD0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987"/>
                <a:ext cx="4" cy="75"/>
              </a:xfrm>
              <a:custGeom>
                <a:avLst/>
                <a:gdLst>
                  <a:gd name="T0" fmla="*/ 0 w 4"/>
                  <a:gd name="T1" fmla="*/ 0 h 75"/>
                  <a:gd name="T2" fmla="*/ 0 w 4"/>
                  <a:gd name="T3" fmla="*/ 0 h 75"/>
                  <a:gd name="T4" fmla="*/ 0 w 4"/>
                  <a:gd name="T5" fmla="*/ 4 h 75"/>
                  <a:gd name="T6" fmla="*/ 1 w 4"/>
                  <a:gd name="T7" fmla="*/ 7 h 75"/>
                  <a:gd name="T8" fmla="*/ 3 w 4"/>
                  <a:gd name="T9" fmla="*/ 15 h 75"/>
                  <a:gd name="T10" fmla="*/ 3 w 4"/>
                  <a:gd name="T11" fmla="*/ 15 h 75"/>
                  <a:gd name="T12" fmla="*/ 4 w 4"/>
                  <a:gd name="T13" fmla="*/ 27 h 75"/>
                  <a:gd name="T14" fmla="*/ 4 w 4"/>
                  <a:gd name="T15" fmla="*/ 37 h 75"/>
                  <a:gd name="T16" fmla="*/ 4 w 4"/>
                  <a:gd name="T17" fmla="*/ 37 h 75"/>
                  <a:gd name="T18" fmla="*/ 3 w 4"/>
                  <a:gd name="T19" fmla="*/ 48 h 75"/>
                  <a:gd name="T20" fmla="*/ 3 w 4"/>
                  <a:gd name="T21" fmla="*/ 57 h 75"/>
                  <a:gd name="T22" fmla="*/ 3 w 4"/>
                  <a:gd name="T23" fmla="*/ 75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" h="75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3" y="15"/>
                    </a:lnTo>
                    <a:lnTo>
                      <a:pt x="4" y="27"/>
                    </a:lnTo>
                    <a:lnTo>
                      <a:pt x="4" y="37"/>
                    </a:lnTo>
                    <a:lnTo>
                      <a:pt x="3" y="48"/>
                    </a:lnTo>
                    <a:lnTo>
                      <a:pt x="3" y="57"/>
                    </a:lnTo>
                    <a:lnTo>
                      <a:pt x="3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4" name="Freeform 12977">
                <a:extLst>
                  <a:ext uri="{FF2B5EF4-FFF2-40B4-BE49-F238E27FC236}">
                    <a16:creationId xmlns:a16="http://schemas.microsoft.com/office/drawing/2014/main" id="{3BEB0297-69E4-4CF9-B93E-6843859AF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3027"/>
                <a:ext cx="63" cy="26"/>
              </a:xfrm>
              <a:custGeom>
                <a:avLst/>
                <a:gdLst>
                  <a:gd name="T0" fmla="*/ 63 w 63"/>
                  <a:gd name="T1" fmla="*/ 0 h 26"/>
                  <a:gd name="T2" fmla="*/ 63 w 63"/>
                  <a:gd name="T3" fmla="*/ 0 h 26"/>
                  <a:gd name="T4" fmla="*/ 27 w 63"/>
                  <a:gd name="T5" fmla="*/ 11 h 26"/>
                  <a:gd name="T6" fmla="*/ 27 w 63"/>
                  <a:gd name="T7" fmla="*/ 11 h 26"/>
                  <a:gd name="T8" fmla="*/ 19 w 63"/>
                  <a:gd name="T9" fmla="*/ 12 h 26"/>
                  <a:gd name="T10" fmla="*/ 12 w 63"/>
                  <a:gd name="T11" fmla="*/ 15 h 26"/>
                  <a:gd name="T12" fmla="*/ 6 w 63"/>
                  <a:gd name="T13" fmla="*/ 20 h 26"/>
                  <a:gd name="T14" fmla="*/ 0 w 63"/>
                  <a:gd name="T15" fmla="*/ 2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26">
                    <a:moveTo>
                      <a:pt x="63" y="0"/>
                    </a:moveTo>
                    <a:lnTo>
                      <a:pt x="63" y="0"/>
                    </a:lnTo>
                    <a:lnTo>
                      <a:pt x="27" y="11"/>
                    </a:lnTo>
                    <a:lnTo>
                      <a:pt x="19" y="12"/>
                    </a:lnTo>
                    <a:lnTo>
                      <a:pt x="12" y="15"/>
                    </a:lnTo>
                    <a:lnTo>
                      <a:pt x="6" y="20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5" name="Freeform 12978">
                <a:extLst>
                  <a:ext uri="{FF2B5EF4-FFF2-40B4-BE49-F238E27FC236}">
                    <a16:creationId xmlns:a16="http://schemas.microsoft.com/office/drawing/2014/main" id="{814F91A3-C21C-4335-80DC-9D797FAFF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3036"/>
                <a:ext cx="15" cy="50"/>
              </a:xfrm>
              <a:custGeom>
                <a:avLst/>
                <a:gdLst>
                  <a:gd name="T0" fmla="*/ 15 w 15"/>
                  <a:gd name="T1" fmla="*/ 0 h 50"/>
                  <a:gd name="T2" fmla="*/ 15 w 15"/>
                  <a:gd name="T3" fmla="*/ 0 h 50"/>
                  <a:gd name="T4" fmla="*/ 9 w 15"/>
                  <a:gd name="T5" fmla="*/ 26 h 50"/>
                  <a:gd name="T6" fmla="*/ 6 w 15"/>
                  <a:gd name="T7" fmla="*/ 39 h 50"/>
                  <a:gd name="T8" fmla="*/ 0 w 15"/>
                  <a:gd name="T9" fmla="*/ 5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0">
                    <a:moveTo>
                      <a:pt x="15" y="0"/>
                    </a:moveTo>
                    <a:lnTo>
                      <a:pt x="15" y="0"/>
                    </a:lnTo>
                    <a:lnTo>
                      <a:pt x="9" y="26"/>
                    </a:lnTo>
                    <a:lnTo>
                      <a:pt x="6" y="39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6" name="Freeform 12979">
                <a:extLst>
                  <a:ext uri="{FF2B5EF4-FFF2-40B4-BE49-F238E27FC236}">
                    <a16:creationId xmlns:a16="http://schemas.microsoft.com/office/drawing/2014/main" id="{CB743CA2-D74D-4606-96B6-CAF641D4B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3002"/>
                <a:ext cx="27" cy="30"/>
              </a:xfrm>
              <a:custGeom>
                <a:avLst/>
                <a:gdLst>
                  <a:gd name="T0" fmla="*/ 27 w 27"/>
                  <a:gd name="T1" fmla="*/ 30 h 30"/>
                  <a:gd name="T2" fmla="*/ 27 w 27"/>
                  <a:gd name="T3" fmla="*/ 30 h 30"/>
                  <a:gd name="T4" fmla="*/ 22 w 27"/>
                  <a:gd name="T5" fmla="*/ 21 h 30"/>
                  <a:gd name="T6" fmla="*/ 16 w 27"/>
                  <a:gd name="T7" fmla="*/ 12 h 30"/>
                  <a:gd name="T8" fmla="*/ 9 w 27"/>
                  <a:gd name="T9" fmla="*/ 6 h 30"/>
                  <a:gd name="T10" fmla="*/ 0 w 27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0">
                    <a:moveTo>
                      <a:pt x="27" y="30"/>
                    </a:moveTo>
                    <a:lnTo>
                      <a:pt x="27" y="30"/>
                    </a:lnTo>
                    <a:lnTo>
                      <a:pt x="22" y="21"/>
                    </a:lnTo>
                    <a:lnTo>
                      <a:pt x="16" y="12"/>
                    </a:lnTo>
                    <a:lnTo>
                      <a:pt x="9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7" name="Freeform 12980">
                <a:extLst>
                  <a:ext uri="{FF2B5EF4-FFF2-40B4-BE49-F238E27FC236}">
                    <a16:creationId xmlns:a16="http://schemas.microsoft.com/office/drawing/2014/main" id="{EDD64074-4F78-4AA9-8499-DB1D45849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3012"/>
                <a:ext cx="159" cy="129"/>
              </a:xfrm>
              <a:custGeom>
                <a:avLst/>
                <a:gdLst>
                  <a:gd name="T0" fmla="*/ 0 w 159"/>
                  <a:gd name="T1" fmla="*/ 0 h 129"/>
                  <a:gd name="T2" fmla="*/ 0 w 159"/>
                  <a:gd name="T3" fmla="*/ 0 h 129"/>
                  <a:gd name="T4" fmla="*/ 5 w 159"/>
                  <a:gd name="T5" fmla="*/ 2 h 129"/>
                  <a:gd name="T6" fmla="*/ 9 w 159"/>
                  <a:gd name="T7" fmla="*/ 3 h 129"/>
                  <a:gd name="T8" fmla="*/ 14 w 159"/>
                  <a:gd name="T9" fmla="*/ 5 h 129"/>
                  <a:gd name="T10" fmla="*/ 18 w 159"/>
                  <a:gd name="T11" fmla="*/ 6 h 129"/>
                  <a:gd name="T12" fmla="*/ 18 w 159"/>
                  <a:gd name="T13" fmla="*/ 6 h 129"/>
                  <a:gd name="T14" fmla="*/ 24 w 159"/>
                  <a:gd name="T15" fmla="*/ 8 h 129"/>
                  <a:gd name="T16" fmla="*/ 30 w 159"/>
                  <a:gd name="T17" fmla="*/ 8 h 129"/>
                  <a:gd name="T18" fmla="*/ 41 w 159"/>
                  <a:gd name="T19" fmla="*/ 5 h 129"/>
                  <a:gd name="T20" fmla="*/ 41 w 159"/>
                  <a:gd name="T21" fmla="*/ 5 h 129"/>
                  <a:gd name="T22" fmla="*/ 48 w 159"/>
                  <a:gd name="T23" fmla="*/ 3 h 129"/>
                  <a:gd name="T24" fmla="*/ 54 w 159"/>
                  <a:gd name="T25" fmla="*/ 5 h 129"/>
                  <a:gd name="T26" fmla="*/ 62 w 159"/>
                  <a:gd name="T27" fmla="*/ 8 h 129"/>
                  <a:gd name="T28" fmla="*/ 68 w 159"/>
                  <a:gd name="T29" fmla="*/ 14 h 129"/>
                  <a:gd name="T30" fmla="*/ 80 w 159"/>
                  <a:gd name="T31" fmla="*/ 24 h 129"/>
                  <a:gd name="T32" fmla="*/ 89 w 159"/>
                  <a:gd name="T33" fmla="*/ 33 h 129"/>
                  <a:gd name="T34" fmla="*/ 89 w 159"/>
                  <a:gd name="T35" fmla="*/ 33 h 129"/>
                  <a:gd name="T36" fmla="*/ 93 w 159"/>
                  <a:gd name="T37" fmla="*/ 41 h 129"/>
                  <a:gd name="T38" fmla="*/ 96 w 159"/>
                  <a:gd name="T39" fmla="*/ 48 h 129"/>
                  <a:gd name="T40" fmla="*/ 98 w 159"/>
                  <a:gd name="T41" fmla="*/ 63 h 129"/>
                  <a:gd name="T42" fmla="*/ 99 w 159"/>
                  <a:gd name="T43" fmla="*/ 72 h 129"/>
                  <a:gd name="T44" fmla="*/ 101 w 159"/>
                  <a:gd name="T45" fmla="*/ 80 h 129"/>
                  <a:gd name="T46" fmla="*/ 105 w 159"/>
                  <a:gd name="T47" fmla="*/ 86 h 129"/>
                  <a:gd name="T48" fmla="*/ 111 w 159"/>
                  <a:gd name="T49" fmla="*/ 92 h 129"/>
                  <a:gd name="T50" fmla="*/ 111 w 159"/>
                  <a:gd name="T51" fmla="*/ 92 h 129"/>
                  <a:gd name="T52" fmla="*/ 125 w 159"/>
                  <a:gd name="T53" fmla="*/ 99 h 129"/>
                  <a:gd name="T54" fmla="*/ 138 w 159"/>
                  <a:gd name="T55" fmla="*/ 108 h 129"/>
                  <a:gd name="T56" fmla="*/ 146 w 159"/>
                  <a:gd name="T57" fmla="*/ 111 h 129"/>
                  <a:gd name="T58" fmla="*/ 152 w 159"/>
                  <a:gd name="T59" fmla="*/ 117 h 129"/>
                  <a:gd name="T60" fmla="*/ 156 w 159"/>
                  <a:gd name="T61" fmla="*/ 123 h 129"/>
                  <a:gd name="T62" fmla="*/ 159 w 159"/>
                  <a:gd name="T63" fmla="*/ 129 h 1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59" h="129">
                    <a:moveTo>
                      <a:pt x="0" y="0"/>
                    </a:moveTo>
                    <a:lnTo>
                      <a:pt x="0" y="0"/>
                    </a:lnTo>
                    <a:lnTo>
                      <a:pt x="5" y="2"/>
                    </a:lnTo>
                    <a:lnTo>
                      <a:pt x="9" y="3"/>
                    </a:lnTo>
                    <a:lnTo>
                      <a:pt x="14" y="5"/>
                    </a:lnTo>
                    <a:lnTo>
                      <a:pt x="18" y="6"/>
                    </a:lnTo>
                    <a:lnTo>
                      <a:pt x="24" y="8"/>
                    </a:lnTo>
                    <a:lnTo>
                      <a:pt x="30" y="8"/>
                    </a:lnTo>
                    <a:lnTo>
                      <a:pt x="41" y="5"/>
                    </a:lnTo>
                    <a:lnTo>
                      <a:pt x="48" y="3"/>
                    </a:lnTo>
                    <a:lnTo>
                      <a:pt x="54" y="5"/>
                    </a:lnTo>
                    <a:lnTo>
                      <a:pt x="62" y="8"/>
                    </a:lnTo>
                    <a:lnTo>
                      <a:pt x="68" y="14"/>
                    </a:lnTo>
                    <a:lnTo>
                      <a:pt x="80" y="24"/>
                    </a:lnTo>
                    <a:lnTo>
                      <a:pt x="89" y="33"/>
                    </a:lnTo>
                    <a:lnTo>
                      <a:pt x="93" y="41"/>
                    </a:lnTo>
                    <a:lnTo>
                      <a:pt x="96" y="48"/>
                    </a:lnTo>
                    <a:lnTo>
                      <a:pt x="98" y="63"/>
                    </a:lnTo>
                    <a:lnTo>
                      <a:pt x="99" y="72"/>
                    </a:lnTo>
                    <a:lnTo>
                      <a:pt x="101" y="80"/>
                    </a:lnTo>
                    <a:lnTo>
                      <a:pt x="105" y="86"/>
                    </a:lnTo>
                    <a:lnTo>
                      <a:pt x="111" y="92"/>
                    </a:lnTo>
                    <a:lnTo>
                      <a:pt x="125" y="99"/>
                    </a:lnTo>
                    <a:lnTo>
                      <a:pt x="138" y="108"/>
                    </a:lnTo>
                    <a:lnTo>
                      <a:pt x="146" y="111"/>
                    </a:lnTo>
                    <a:lnTo>
                      <a:pt x="152" y="117"/>
                    </a:lnTo>
                    <a:lnTo>
                      <a:pt x="156" y="123"/>
                    </a:lnTo>
                    <a:lnTo>
                      <a:pt x="159" y="1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8" name="Freeform 12981">
                <a:extLst>
                  <a:ext uri="{FF2B5EF4-FFF2-40B4-BE49-F238E27FC236}">
                    <a16:creationId xmlns:a16="http://schemas.microsoft.com/office/drawing/2014/main" id="{3507494C-9FD3-4BE4-8B35-F5DE9B539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3062"/>
                <a:ext cx="44" cy="34"/>
              </a:xfrm>
              <a:custGeom>
                <a:avLst/>
                <a:gdLst>
                  <a:gd name="T0" fmla="*/ 44 w 44"/>
                  <a:gd name="T1" fmla="*/ 34 h 34"/>
                  <a:gd name="T2" fmla="*/ 44 w 44"/>
                  <a:gd name="T3" fmla="*/ 34 h 34"/>
                  <a:gd name="T4" fmla="*/ 29 w 44"/>
                  <a:gd name="T5" fmla="*/ 27 h 34"/>
                  <a:gd name="T6" fmla="*/ 21 w 44"/>
                  <a:gd name="T7" fmla="*/ 21 h 34"/>
                  <a:gd name="T8" fmla="*/ 15 w 44"/>
                  <a:gd name="T9" fmla="*/ 15 h 34"/>
                  <a:gd name="T10" fmla="*/ 15 w 44"/>
                  <a:gd name="T11" fmla="*/ 15 h 34"/>
                  <a:gd name="T12" fmla="*/ 9 w 44"/>
                  <a:gd name="T13" fmla="*/ 6 h 34"/>
                  <a:gd name="T14" fmla="*/ 5 w 44"/>
                  <a:gd name="T15" fmla="*/ 3 h 34"/>
                  <a:gd name="T16" fmla="*/ 0 w 44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34">
                    <a:moveTo>
                      <a:pt x="44" y="34"/>
                    </a:moveTo>
                    <a:lnTo>
                      <a:pt x="44" y="34"/>
                    </a:lnTo>
                    <a:lnTo>
                      <a:pt x="29" y="27"/>
                    </a:lnTo>
                    <a:lnTo>
                      <a:pt x="21" y="21"/>
                    </a:lnTo>
                    <a:lnTo>
                      <a:pt x="15" y="15"/>
                    </a:lnTo>
                    <a:lnTo>
                      <a:pt x="9" y="6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9" name="Freeform 12982">
                <a:extLst>
                  <a:ext uri="{FF2B5EF4-FFF2-40B4-BE49-F238E27FC236}">
                    <a16:creationId xmlns:a16="http://schemas.microsoft.com/office/drawing/2014/main" id="{59B84790-1B65-495E-B907-FDED467BE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081"/>
                <a:ext cx="72" cy="111"/>
              </a:xfrm>
              <a:custGeom>
                <a:avLst/>
                <a:gdLst>
                  <a:gd name="T0" fmla="*/ 0 w 72"/>
                  <a:gd name="T1" fmla="*/ 0 h 111"/>
                  <a:gd name="T2" fmla="*/ 0 w 72"/>
                  <a:gd name="T3" fmla="*/ 0 h 111"/>
                  <a:gd name="T4" fmla="*/ 16 w 72"/>
                  <a:gd name="T5" fmla="*/ 21 h 111"/>
                  <a:gd name="T6" fmla="*/ 25 w 72"/>
                  <a:gd name="T7" fmla="*/ 32 h 111"/>
                  <a:gd name="T8" fmla="*/ 37 w 72"/>
                  <a:gd name="T9" fmla="*/ 39 h 111"/>
                  <a:gd name="T10" fmla="*/ 37 w 72"/>
                  <a:gd name="T11" fmla="*/ 39 h 111"/>
                  <a:gd name="T12" fmla="*/ 49 w 72"/>
                  <a:gd name="T13" fmla="*/ 47 h 111"/>
                  <a:gd name="T14" fmla="*/ 54 w 72"/>
                  <a:gd name="T15" fmla="*/ 51 h 111"/>
                  <a:gd name="T16" fmla="*/ 58 w 72"/>
                  <a:gd name="T17" fmla="*/ 57 h 111"/>
                  <a:gd name="T18" fmla="*/ 58 w 72"/>
                  <a:gd name="T19" fmla="*/ 57 h 111"/>
                  <a:gd name="T20" fmla="*/ 67 w 72"/>
                  <a:gd name="T21" fmla="*/ 77 h 111"/>
                  <a:gd name="T22" fmla="*/ 67 w 72"/>
                  <a:gd name="T23" fmla="*/ 77 h 111"/>
                  <a:gd name="T24" fmla="*/ 70 w 72"/>
                  <a:gd name="T25" fmla="*/ 86 h 111"/>
                  <a:gd name="T26" fmla="*/ 70 w 72"/>
                  <a:gd name="T27" fmla="*/ 98 h 111"/>
                  <a:gd name="T28" fmla="*/ 72 w 72"/>
                  <a:gd name="T29" fmla="*/ 111 h 1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2" h="111">
                    <a:moveTo>
                      <a:pt x="0" y="0"/>
                    </a:moveTo>
                    <a:lnTo>
                      <a:pt x="0" y="0"/>
                    </a:lnTo>
                    <a:lnTo>
                      <a:pt x="16" y="21"/>
                    </a:lnTo>
                    <a:lnTo>
                      <a:pt x="25" y="32"/>
                    </a:lnTo>
                    <a:lnTo>
                      <a:pt x="37" y="39"/>
                    </a:lnTo>
                    <a:lnTo>
                      <a:pt x="49" y="47"/>
                    </a:lnTo>
                    <a:lnTo>
                      <a:pt x="54" y="51"/>
                    </a:lnTo>
                    <a:lnTo>
                      <a:pt x="58" y="57"/>
                    </a:lnTo>
                    <a:lnTo>
                      <a:pt x="67" y="77"/>
                    </a:lnTo>
                    <a:lnTo>
                      <a:pt x="70" y="86"/>
                    </a:lnTo>
                    <a:lnTo>
                      <a:pt x="70" y="98"/>
                    </a:lnTo>
                    <a:lnTo>
                      <a:pt x="72" y="1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0" name="Freeform 12983">
                <a:extLst>
                  <a:ext uri="{FF2B5EF4-FFF2-40B4-BE49-F238E27FC236}">
                    <a16:creationId xmlns:a16="http://schemas.microsoft.com/office/drawing/2014/main" id="{4F063908-4D70-4B52-9B7E-2D5C66051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3102"/>
                <a:ext cx="5" cy="42"/>
              </a:xfrm>
              <a:custGeom>
                <a:avLst/>
                <a:gdLst>
                  <a:gd name="T0" fmla="*/ 2 w 5"/>
                  <a:gd name="T1" fmla="*/ 0 h 42"/>
                  <a:gd name="T2" fmla="*/ 2 w 5"/>
                  <a:gd name="T3" fmla="*/ 0 h 42"/>
                  <a:gd name="T4" fmla="*/ 3 w 5"/>
                  <a:gd name="T5" fmla="*/ 11 h 42"/>
                  <a:gd name="T6" fmla="*/ 5 w 5"/>
                  <a:gd name="T7" fmla="*/ 23 h 42"/>
                  <a:gd name="T8" fmla="*/ 5 w 5"/>
                  <a:gd name="T9" fmla="*/ 35 h 42"/>
                  <a:gd name="T10" fmla="*/ 3 w 5"/>
                  <a:gd name="T11" fmla="*/ 39 h 42"/>
                  <a:gd name="T12" fmla="*/ 0 w 5"/>
                  <a:gd name="T13" fmla="*/ 4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42">
                    <a:moveTo>
                      <a:pt x="2" y="0"/>
                    </a:moveTo>
                    <a:lnTo>
                      <a:pt x="2" y="0"/>
                    </a:lnTo>
                    <a:lnTo>
                      <a:pt x="3" y="11"/>
                    </a:lnTo>
                    <a:lnTo>
                      <a:pt x="5" y="23"/>
                    </a:lnTo>
                    <a:lnTo>
                      <a:pt x="5" y="35"/>
                    </a:lnTo>
                    <a:lnTo>
                      <a:pt x="3" y="39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1" name="Freeform 12984">
                <a:extLst>
                  <a:ext uri="{FF2B5EF4-FFF2-40B4-BE49-F238E27FC236}">
                    <a16:creationId xmlns:a16="http://schemas.microsoft.com/office/drawing/2014/main" id="{156CB417-F99C-4172-92ED-CAB4C7786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3092"/>
                <a:ext cx="9" cy="28"/>
              </a:xfrm>
              <a:custGeom>
                <a:avLst/>
                <a:gdLst>
                  <a:gd name="T0" fmla="*/ 0 w 9"/>
                  <a:gd name="T1" fmla="*/ 28 h 28"/>
                  <a:gd name="T2" fmla="*/ 0 w 9"/>
                  <a:gd name="T3" fmla="*/ 28 h 28"/>
                  <a:gd name="T4" fmla="*/ 4 w 9"/>
                  <a:gd name="T5" fmla="*/ 22 h 28"/>
                  <a:gd name="T6" fmla="*/ 6 w 9"/>
                  <a:gd name="T7" fmla="*/ 15 h 28"/>
                  <a:gd name="T8" fmla="*/ 9 w 9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8">
                    <a:moveTo>
                      <a:pt x="0" y="28"/>
                    </a:moveTo>
                    <a:lnTo>
                      <a:pt x="0" y="28"/>
                    </a:lnTo>
                    <a:lnTo>
                      <a:pt x="4" y="22"/>
                    </a:lnTo>
                    <a:lnTo>
                      <a:pt x="6" y="15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2" name="Freeform 12985">
                <a:extLst>
                  <a:ext uri="{FF2B5EF4-FFF2-40B4-BE49-F238E27FC236}">
                    <a16:creationId xmlns:a16="http://schemas.microsoft.com/office/drawing/2014/main" id="{08E853FB-641C-4F93-A36F-BF46E984F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3068"/>
                <a:ext cx="36" cy="13"/>
              </a:xfrm>
              <a:custGeom>
                <a:avLst/>
                <a:gdLst>
                  <a:gd name="T0" fmla="*/ 36 w 36"/>
                  <a:gd name="T1" fmla="*/ 0 h 13"/>
                  <a:gd name="T2" fmla="*/ 36 w 36"/>
                  <a:gd name="T3" fmla="*/ 0 h 13"/>
                  <a:gd name="T4" fmla="*/ 33 w 36"/>
                  <a:gd name="T5" fmla="*/ 6 h 13"/>
                  <a:gd name="T6" fmla="*/ 28 w 36"/>
                  <a:gd name="T7" fmla="*/ 9 h 13"/>
                  <a:gd name="T8" fmla="*/ 24 w 36"/>
                  <a:gd name="T9" fmla="*/ 10 h 13"/>
                  <a:gd name="T10" fmla="*/ 19 w 36"/>
                  <a:gd name="T11" fmla="*/ 10 h 13"/>
                  <a:gd name="T12" fmla="*/ 9 w 36"/>
                  <a:gd name="T13" fmla="*/ 12 h 13"/>
                  <a:gd name="T14" fmla="*/ 4 w 36"/>
                  <a:gd name="T15" fmla="*/ 12 h 13"/>
                  <a:gd name="T16" fmla="*/ 0 w 36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3">
                    <a:moveTo>
                      <a:pt x="36" y="0"/>
                    </a:moveTo>
                    <a:lnTo>
                      <a:pt x="36" y="0"/>
                    </a:lnTo>
                    <a:lnTo>
                      <a:pt x="33" y="6"/>
                    </a:lnTo>
                    <a:lnTo>
                      <a:pt x="28" y="9"/>
                    </a:lnTo>
                    <a:lnTo>
                      <a:pt x="24" y="10"/>
                    </a:lnTo>
                    <a:lnTo>
                      <a:pt x="19" y="10"/>
                    </a:lnTo>
                    <a:lnTo>
                      <a:pt x="9" y="12"/>
                    </a:lnTo>
                    <a:lnTo>
                      <a:pt x="4" y="12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3" name="Freeform 12986">
                <a:extLst>
                  <a:ext uri="{FF2B5EF4-FFF2-40B4-BE49-F238E27FC236}">
                    <a16:creationId xmlns:a16="http://schemas.microsoft.com/office/drawing/2014/main" id="{DA757D24-76A1-42DE-BE3B-D78CA3A5F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3077"/>
                <a:ext cx="11" cy="39"/>
              </a:xfrm>
              <a:custGeom>
                <a:avLst/>
                <a:gdLst>
                  <a:gd name="T0" fmla="*/ 0 w 11"/>
                  <a:gd name="T1" fmla="*/ 0 h 39"/>
                  <a:gd name="T2" fmla="*/ 0 w 11"/>
                  <a:gd name="T3" fmla="*/ 0 h 39"/>
                  <a:gd name="T4" fmla="*/ 5 w 11"/>
                  <a:gd name="T5" fmla="*/ 7 h 39"/>
                  <a:gd name="T6" fmla="*/ 9 w 11"/>
                  <a:gd name="T7" fmla="*/ 18 h 39"/>
                  <a:gd name="T8" fmla="*/ 11 w 11"/>
                  <a:gd name="T9" fmla="*/ 30 h 39"/>
                  <a:gd name="T10" fmla="*/ 9 w 11"/>
                  <a:gd name="T11" fmla="*/ 39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9">
                    <a:moveTo>
                      <a:pt x="0" y="0"/>
                    </a:moveTo>
                    <a:lnTo>
                      <a:pt x="0" y="0"/>
                    </a:lnTo>
                    <a:lnTo>
                      <a:pt x="5" y="7"/>
                    </a:lnTo>
                    <a:lnTo>
                      <a:pt x="9" y="18"/>
                    </a:lnTo>
                    <a:lnTo>
                      <a:pt x="11" y="30"/>
                    </a:lnTo>
                    <a:lnTo>
                      <a:pt x="9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4" name="Freeform 12987">
                <a:extLst>
                  <a:ext uri="{FF2B5EF4-FFF2-40B4-BE49-F238E27FC236}">
                    <a16:creationId xmlns:a16="http://schemas.microsoft.com/office/drawing/2014/main" id="{4F7E58E3-F868-4163-A68F-DE200DC8A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128"/>
                <a:ext cx="19" cy="24"/>
              </a:xfrm>
              <a:custGeom>
                <a:avLst/>
                <a:gdLst>
                  <a:gd name="T0" fmla="*/ 19 w 19"/>
                  <a:gd name="T1" fmla="*/ 0 h 24"/>
                  <a:gd name="T2" fmla="*/ 19 w 19"/>
                  <a:gd name="T3" fmla="*/ 0 h 24"/>
                  <a:gd name="T4" fmla="*/ 15 w 19"/>
                  <a:gd name="T5" fmla="*/ 9 h 24"/>
                  <a:gd name="T6" fmla="*/ 12 w 19"/>
                  <a:gd name="T7" fmla="*/ 15 h 24"/>
                  <a:gd name="T8" fmla="*/ 6 w 19"/>
                  <a:gd name="T9" fmla="*/ 19 h 24"/>
                  <a:gd name="T10" fmla="*/ 0 w 19"/>
                  <a:gd name="T11" fmla="*/ 2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4">
                    <a:moveTo>
                      <a:pt x="19" y="0"/>
                    </a:moveTo>
                    <a:lnTo>
                      <a:pt x="19" y="0"/>
                    </a:lnTo>
                    <a:lnTo>
                      <a:pt x="15" y="9"/>
                    </a:lnTo>
                    <a:lnTo>
                      <a:pt x="12" y="15"/>
                    </a:lnTo>
                    <a:lnTo>
                      <a:pt x="6" y="19"/>
                    </a:lnTo>
                    <a:lnTo>
                      <a:pt x="0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5" name="Freeform 12988">
                <a:extLst>
                  <a:ext uri="{FF2B5EF4-FFF2-40B4-BE49-F238E27FC236}">
                    <a16:creationId xmlns:a16="http://schemas.microsoft.com/office/drawing/2014/main" id="{41DA61D3-ADDA-496F-B63B-3475DBDFA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3080"/>
                <a:ext cx="13" cy="58"/>
              </a:xfrm>
              <a:custGeom>
                <a:avLst/>
                <a:gdLst>
                  <a:gd name="T0" fmla="*/ 13 w 13"/>
                  <a:gd name="T1" fmla="*/ 0 h 58"/>
                  <a:gd name="T2" fmla="*/ 13 w 13"/>
                  <a:gd name="T3" fmla="*/ 0 h 58"/>
                  <a:gd name="T4" fmla="*/ 4 w 13"/>
                  <a:gd name="T5" fmla="*/ 13 h 58"/>
                  <a:gd name="T6" fmla="*/ 4 w 13"/>
                  <a:gd name="T7" fmla="*/ 13 h 58"/>
                  <a:gd name="T8" fmla="*/ 3 w 13"/>
                  <a:gd name="T9" fmla="*/ 19 h 58"/>
                  <a:gd name="T10" fmla="*/ 1 w 13"/>
                  <a:gd name="T11" fmla="*/ 25 h 58"/>
                  <a:gd name="T12" fmla="*/ 0 w 13"/>
                  <a:gd name="T13" fmla="*/ 36 h 58"/>
                  <a:gd name="T14" fmla="*/ 0 w 13"/>
                  <a:gd name="T15" fmla="*/ 36 h 58"/>
                  <a:gd name="T16" fmla="*/ 0 w 13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8">
                    <a:moveTo>
                      <a:pt x="13" y="0"/>
                    </a:moveTo>
                    <a:lnTo>
                      <a:pt x="13" y="0"/>
                    </a:lnTo>
                    <a:lnTo>
                      <a:pt x="4" y="13"/>
                    </a:lnTo>
                    <a:lnTo>
                      <a:pt x="3" y="19"/>
                    </a:lnTo>
                    <a:lnTo>
                      <a:pt x="1" y="25"/>
                    </a:lnTo>
                    <a:lnTo>
                      <a:pt x="0" y="36"/>
                    </a:lnTo>
                    <a:lnTo>
                      <a:pt x="0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6" name="Freeform 12989">
                <a:extLst>
                  <a:ext uri="{FF2B5EF4-FFF2-40B4-BE49-F238E27FC236}">
                    <a16:creationId xmlns:a16="http://schemas.microsoft.com/office/drawing/2014/main" id="{42FEB6F9-46CB-4B2B-9DDC-0ADCB8B68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945"/>
                <a:ext cx="105" cy="96"/>
              </a:xfrm>
              <a:custGeom>
                <a:avLst/>
                <a:gdLst>
                  <a:gd name="T0" fmla="*/ 105 w 105"/>
                  <a:gd name="T1" fmla="*/ 0 h 96"/>
                  <a:gd name="T2" fmla="*/ 105 w 105"/>
                  <a:gd name="T3" fmla="*/ 0 h 96"/>
                  <a:gd name="T4" fmla="*/ 102 w 105"/>
                  <a:gd name="T5" fmla="*/ 6 h 96"/>
                  <a:gd name="T6" fmla="*/ 99 w 105"/>
                  <a:gd name="T7" fmla="*/ 10 h 96"/>
                  <a:gd name="T8" fmla="*/ 94 w 105"/>
                  <a:gd name="T9" fmla="*/ 13 h 96"/>
                  <a:gd name="T10" fmla="*/ 88 w 105"/>
                  <a:gd name="T11" fmla="*/ 16 h 96"/>
                  <a:gd name="T12" fmla="*/ 88 w 105"/>
                  <a:gd name="T13" fmla="*/ 16 h 96"/>
                  <a:gd name="T14" fmla="*/ 61 w 105"/>
                  <a:gd name="T15" fmla="*/ 30 h 96"/>
                  <a:gd name="T16" fmla="*/ 46 w 105"/>
                  <a:gd name="T17" fmla="*/ 37 h 96"/>
                  <a:gd name="T18" fmla="*/ 34 w 105"/>
                  <a:gd name="T19" fmla="*/ 45 h 96"/>
                  <a:gd name="T20" fmla="*/ 34 w 105"/>
                  <a:gd name="T21" fmla="*/ 45 h 96"/>
                  <a:gd name="T22" fmla="*/ 22 w 105"/>
                  <a:gd name="T23" fmla="*/ 55 h 96"/>
                  <a:gd name="T24" fmla="*/ 12 w 105"/>
                  <a:gd name="T25" fmla="*/ 69 h 96"/>
                  <a:gd name="T26" fmla="*/ 4 w 105"/>
                  <a:gd name="T27" fmla="*/ 82 h 96"/>
                  <a:gd name="T28" fmla="*/ 1 w 105"/>
                  <a:gd name="T29" fmla="*/ 88 h 96"/>
                  <a:gd name="T30" fmla="*/ 0 w 105"/>
                  <a:gd name="T31" fmla="*/ 96 h 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5" h="96">
                    <a:moveTo>
                      <a:pt x="105" y="0"/>
                    </a:moveTo>
                    <a:lnTo>
                      <a:pt x="105" y="0"/>
                    </a:lnTo>
                    <a:lnTo>
                      <a:pt x="102" y="6"/>
                    </a:lnTo>
                    <a:lnTo>
                      <a:pt x="99" y="10"/>
                    </a:lnTo>
                    <a:lnTo>
                      <a:pt x="94" y="13"/>
                    </a:lnTo>
                    <a:lnTo>
                      <a:pt x="88" y="16"/>
                    </a:lnTo>
                    <a:lnTo>
                      <a:pt x="61" y="30"/>
                    </a:lnTo>
                    <a:lnTo>
                      <a:pt x="46" y="37"/>
                    </a:lnTo>
                    <a:lnTo>
                      <a:pt x="34" y="45"/>
                    </a:lnTo>
                    <a:lnTo>
                      <a:pt x="22" y="55"/>
                    </a:lnTo>
                    <a:lnTo>
                      <a:pt x="12" y="69"/>
                    </a:lnTo>
                    <a:lnTo>
                      <a:pt x="4" y="82"/>
                    </a:lnTo>
                    <a:lnTo>
                      <a:pt x="1" y="88"/>
                    </a:lnTo>
                    <a:lnTo>
                      <a:pt x="0" y="9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7" name="Freeform 12990">
                <a:extLst>
                  <a:ext uri="{FF2B5EF4-FFF2-40B4-BE49-F238E27FC236}">
                    <a16:creationId xmlns:a16="http://schemas.microsoft.com/office/drawing/2014/main" id="{E1C49B06-A45D-4CEF-A056-B73C7441C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993"/>
                <a:ext cx="110" cy="97"/>
              </a:xfrm>
              <a:custGeom>
                <a:avLst/>
                <a:gdLst>
                  <a:gd name="T0" fmla="*/ 110 w 110"/>
                  <a:gd name="T1" fmla="*/ 0 h 97"/>
                  <a:gd name="T2" fmla="*/ 110 w 110"/>
                  <a:gd name="T3" fmla="*/ 0 h 97"/>
                  <a:gd name="T4" fmla="*/ 104 w 110"/>
                  <a:gd name="T5" fmla="*/ 6 h 97"/>
                  <a:gd name="T6" fmla="*/ 96 w 110"/>
                  <a:gd name="T7" fmla="*/ 10 h 97"/>
                  <a:gd name="T8" fmla="*/ 89 w 110"/>
                  <a:gd name="T9" fmla="*/ 15 h 97"/>
                  <a:gd name="T10" fmla="*/ 81 w 110"/>
                  <a:gd name="T11" fmla="*/ 18 h 97"/>
                  <a:gd name="T12" fmla="*/ 81 w 110"/>
                  <a:gd name="T13" fmla="*/ 18 h 97"/>
                  <a:gd name="T14" fmla="*/ 69 w 110"/>
                  <a:gd name="T15" fmla="*/ 21 h 97"/>
                  <a:gd name="T16" fmla="*/ 59 w 110"/>
                  <a:gd name="T17" fmla="*/ 24 h 97"/>
                  <a:gd name="T18" fmla="*/ 48 w 110"/>
                  <a:gd name="T19" fmla="*/ 27 h 97"/>
                  <a:gd name="T20" fmla="*/ 44 w 110"/>
                  <a:gd name="T21" fmla="*/ 30 h 97"/>
                  <a:gd name="T22" fmla="*/ 39 w 110"/>
                  <a:gd name="T23" fmla="*/ 33 h 97"/>
                  <a:gd name="T24" fmla="*/ 39 w 110"/>
                  <a:gd name="T25" fmla="*/ 33 h 97"/>
                  <a:gd name="T26" fmla="*/ 32 w 110"/>
                  <a:gd name="T27" fmla="*/ 40 h 97"/>
                  <a:gd name="T28" fmla="*/ 26 w 110"/>
                  <a:gd name="T29" fmla="*/ 49 h 97"/>
                  <a:gd name="T30" fmla="*/ 17 w 110"/>
                  <a:gd name="T31" fmla="*/ 64 h 97"/>
                  <a:gd name="T32" fmla="*/ 17 w 110"/>
                  <a:gd name="T33" fmla="*/ 64 h 97"/>
                  <a:gd name="T34" fmla="*/ 9 w 110"/>
                  <a:gd name="T35" fmla="*/ 84 h 97"/>
                  <a:gd name="T36" fmla="*/ 5 w 110"/>
                  <a:gd name="T37" fmla="*/ 93 h 97"/>
                  <a:gd name="T38" fmla="*/ 2 w 110"/>
                  <a:gd name="T39" fmla="*/ 96 h 97"/>
                  <a:gd name="T40" fmla="*/ 0 w 110"/>
                  <a:gd name="T41" fmla="*/ 97 h 9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0" h="97">
                    <a:moveTo>
                      <a:pt x="110" y="0"/>
                    </a:moveTo>
                    <a:lnTo>
                      <a:pt x="110" y="0"/>
                    </a:lnTo>
                    <a:lnTo>
                      <a:pt x="104" y="6"/>
                    </a:lnTo>
                    <a:lnTo>
                      <a:pt x="96" y="10"/>
                    </a:lnTo>
                    <a:lnTo>
                      <a:pt x="89" y="15"/>
                    </a:lnTo>
                    <a:lnTo>
                      <a:pt x="81" y="18"/>
                    </a:lnTo>
                    <a:lnTo>
                      <a:pt x="69" y="21"/>
                    </a:lnTo>
                    <a:lnTo>
                      <a:pt x="59" y="24"/>
                    </a:lnTo>
                    <a:lnTo>
                      <a:pt x="48" y="27"/>
                    </a:lnTo>
                    <a:lnTo>
                      <a:pt x="44" y="30"/>
                    </a:lnTo>
                    <a:lnTo>
                      <a:pt x="39" y="33"/>
                    </a:lnTo>
                    <a:lnTo>
                      <a:pt x="32" y="40"/>
                    </a:lnTo>
                    <a:lnTo>
                      <a:pt x="26" y="49"/>
                    </a:lnTo>
                    <a:lnTo>
                      <a:pt x="17" y="64"/>
                    </a:lnTo>
                    <a:lnTo>
                      <a:pt x="9" y="84"/>
                    </a:lnTo>
                    <a:lnTo>
                      <a:pt x="5" y="93"/>
                    </a:lnTo>
                    <a:lnTo>
                      <a:pt x="2" y="96"/>
                    </a:lnTo>
                    <a:lnTo>
                      <a:pt x="0" y="9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8" name="Freeform 12991">
                <a:extLst>
                  <a:ext uri="{FF2B5EF4-FFF2-40B4-BE49-F238E27FC236}">
                    <a16:creationId xmlns:a16="http://schemas.microsoft.com/office/drawing/2014/main" id="{8BE92178-5CEF-4EC5-8504-418B7758C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984"/>
                <a:ext cx="27" cy="15"/>
              </a:xfrm>
              <a:custGeom>
                <a:avLst/>
                <a:gdLst>
                  <a:gd name="T0" fmla="*/ 27 w 27"/>
                  <a:gd name="T1" fmla="*/ 15 h 15"/>
                  <a:gd name="T2" fmla="*/ 27 w 27"/>
                  <a:gd name="T3" fmla="*/ 15 h 15"/>
                  <a:gd name="T4" fmla="*/ 24 w 27"/>
                  <a:gd name="T5" fmla="*/ 15 h 15"/>
                  <a:gd name="T6" fmla="*/ 19 w 27"/>
                  <a:gd name="T7" fmla="*/ 15 h 15"/>
                  <a:gd name="T8" fmla="*/ 12 w 27"/>
                  <a:gd name="T9" fmla="*/ 10 h 15"/>
                  <a:gd name="T10" fmla="*/ 4 w 27"/>
                  <a:gd name="T11" fmla="*/ 6 h 15"/>
                  <a:gd name="T12" fmla="*/ 0 w 27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5">
                    <a:moveTo>
                      <a:pt x="27" y="15"/>
                    </a:moveTo>
                    <a:lnTo>
                      <a:pt x="27" y="15"/>
                    </a:lnTo>
                    <a:lnTo>
                      <a:pt x="24" y="15"/>
                    </a:lnTo>
                    <a:lnTo>
                      <a:pt x="19" y="15"/>
                    </a:lnTo>
                    <a:lnTo>
                      <a:pt x="12" y="10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9" name="Freeform 12992">
                <a:extLst>
                  <a:ext uri="{FF2B5EF4-FFF2-40B4-BE49-F238E27FC236}">
                    <a16:creationId xmlns:a16="http://schemas.microsoft.com/office/drawing/2014/main" id="{A505E4DE-ABDF-4B51-8DD6-D02DE8A13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957"/>
                <a:ext cx="6" cy="21"/>
              </a:xfrm>
              <a:custGeom>
                <a:avLst/>
                <a:gdLst>
                  <a:gd name="T0" fmla="*/ 6 w 6"/>
                  <a:gd name="T1" fmla="*/ 21 h 21"/>
                  <a:gd name="T2" fmla="*/ 6 w 6"/>
                  <a:gd name="T3" fmla="*/ 21 h 21"/>
                  <a:gd name="T4" fmla="*/ 6 w 6"/>
                  <a:gd name="T5" fmla="*/ 9 h 21"/>
                  <a:gd name="T6" fmla="*/ 5 w 6"/>
                  <a:gd name="T7" fmla="*/ 3 h 21"/>
                  <a:gd name="T8" fmla="*/ 3 w 6"/>
                  <a:gd name="T9" fmla="*/ 1 h 21"/>
                  <a:gd name="T10" fmla="*/ 0 w 6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1">
                    <a:moveTo>
                      <a:pt x="6" y="21"/>
                    </a:moveTo>
                    <a:lnTo>
                      <a:pt x="6" y="21"/>
                    </a:lnTo>
                    <a:lnTo>
                      <a:pt x="6" y="9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0" name="Freeform 12993">
                <a:extLst>
                  <a:ext uri="{FF2B5EF4-FFF2-40B4-BE49-F238E27FC236}">
                    <a16:creationId xmlns:a16="http://schemas.microsoft.com/office/drawing/2014/main" id="{8CAA3060-0BFD-4078-8F8D-880604B86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963"/>
                <a:ext cx="33" cy="24"/>
              </a:xfrm>
              <a:custGeom>
                <a:avLst/>
                <a:gdLst>
                  <a:gd name="T0" fmla="*/ 0 w 33"/>
                  <a:gd name="T1" fmla="*/ 0 h 24"/>
                  <a:gd name="T2" fmla="*/ 0 w 33"/>
                  <a:gd name="T3" fmla="*/ 0 h 24"/>
                  <a:gd name="T4" fmla="*/ 1 w 33"/>
                  <a:gd name="T5" fmla="*/ 4 h 24"/>
                  <a:gd name="T6" fmla="*/ 3 w 33"/>
                  <a:gd name="T7" fmla="*/ 9 h 24"/>
                  <a:gd name="T8" fmla="*/ 7 w 33"/>
                  <a:gd name="T9" fmla="*/ 13 h 24"/>
                  <a:gd name="T10" fmla="*/ 13 w 33"/>
                  <a:gd name="T11" fmla="*/ 16 h 24"/>
                  <a:gd name="T12" fmla="*/ 24 w 33"/>
                  <a:gd name="T13" fmla="*/ 21 h 24"/>
                  <a:gd name="T14" fmla="*/ 33 w 33"/>
                  <a:gd name="T15" fmla="*/ 24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4">
                    <a:moveTo>
                      <a:pt x="0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3" y="9"/>
                    </a:lnTo>
                    <a:lnTo>
                      <a:pt x="7" y="13"/>
                    </a:lnTo>
                    <a:lnTo>
                      <a:pt x="13" y="16"/>
                    </a:lnTo>
                    <a:lnTo>
                      <a:pt x="24" y="21"/>
                    </a:lnTo>
                    <a:lnTo>
                      <a:pt x="33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1" name="Freeform 12994">
                <a:extLst>
                  <a:ext uri="{FF2B5EF4-FFF2-40B4-BE49-F238E27FC236}">
                    <a16:creationId xmlns:a16="http://schemas.microsoft.com/office/drawing/2014/main" id="{9AB285E2-6CBC-49A1-9F1B-2B4500E81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978"/>
                <a:ext cx="15" cy="36"/>
              </a:xfrm>
              <a:custGeom>
                <a:avLst/>
                <a:gdLst>
                  <a:gd name="T0" fmla="*/ 15 w 15"/>
                  <a:gd name="T1" fmla="*/ 0 h 36"/>
                  <a:gd name="T2" fmla="*/ 15 w 15"/>
                  <a:gd name="T3" fmla="*/ 0 h 36"/>
                  <a:gd name="T4" fmla="*/ 7 w 15"/>
                  <a:gd name="T5" fmla="*/ 10 h 36"/>
                  <a:gd name="T6" fmla="*/ 4 w 15"/>
                  <a:gd name="T7" fmla="*/ 16 h 36"/>
                  <a:gd name="T8" fmla="*/ 1 w 15"/>
                  <a:gd name="T9" fmla="*/ 22 h 36"/>
                  <a:gd name="T10" fmla="*/ 1 w 15"/>
                  <a:gd name="T11" fmla="*/ 22 h 36"/>
                  <a:gd name="T12" fmla="*/ 1 w 15"/>
                  <a:gd name="T13" fmla="*/ 30 h 36"/>
                  <a:gd name="T14" fmla="*/ 0 w 15"/>
                  <a:gd name="T15" fmla="*/ 36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6">
                    <a:moveTo>
                      <a:pt x="15" y="0"/>
                    </a:moveTo>
                    <a:lnTo>
                      <a:pt x="15" y="0"/>
                    </a:lnTo>
                    <a:lnTo>
                      <a:pt x="7" y="10"/>
                    </a:lnTo>
                    <a:lnTo>
                      <a:pt x="4" y="16"/>
                    </a:lnTo>
                    <a:lnTo>
                      <a:pt x="1" y="22"/>
                    </a:lnTo>
                    <a:lnTo>
                      <a:pt x="1" y="3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2" name="Freeform 12995">
                <a:extLst>
                  <a:ext uri="{FF2B5EF4-FFF2-40B4-BE49-F238E27FC236}">
                    <a16:creationId xmlns:a16="http://schemas.microsoft.com/office/drawing/2014/main" id="{E1409F6F-7179-453E-A1D0-847DFFCA6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987"/>
                <a:ext cx="12" cy="34"/>
              </a:xfrm>
              <a:custGeom>
                <a:avLst/>
                <a:gdLst>
                  <a:gd name="T0" fmla="*/ 12 w 12"/>
                  <a:gd name="T1" fmla="*/ 34 h 34"/>
                  <a:gd name="T2" fmla="*/ 12 w 12"/>
                  <a:gd name="T3" fmla="*/ 34 h 34"/>
                  <a:gd name="T4" fmla="*/ 11 w 12"/>
                  <a:gd name="T5" fmla="*/ 25 h 34"/>
                  <a:gd name="T6" fmla="*/ 9 w 12"/>
                  <a:gd name="T7" fmla="*/ 15 h 34"/>
                  <a:gd name="T8" fmla="*/ 6 w 12"/>
                  <a:gd name="T9" fmla="*/ 6 h 34"/>
                  <a:gd name="T10" fmla="*/ 3 w 12"/>
                  <a:gd name="T11" fmla="*/ 3 h 34"/>
                  <a:gd name="T12" fmla="*/ 0 w 1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4">
                    <a:moveTo>
                      <a:pt x="12" y="34"/>
                    </a:moveTo>
                    <a:lnTo>
                      <a:pt x="12" y="34"/>
                    </a:lnTo>
                    <a:lnTo>
                      <a:pt x="11" y="25"/>
                    </a:lnTo>
                    <a:lnTo>
                      <a:pt x="9" y="15"/>
                    </a:lnTo>
                    <a:lnTo>
                      <a:pt x="6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3" name="Freeform 12996">
                <a:extLst>
                  <a:ext uri="{FF2B5EF4-FFF2-40B4-BE49-F238E27FC236}">
                    <a16:creationId xmlns:a16="http://schemas.microsoft.com/office/drawing/2014/main" id="{10991699-817F-4BCB-A6A6-F35E7F597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3015"/>
                <a:ext cx="12" cy="18"/>
              </a:xfrm>
              <a:custGeom>
                <a:avLst/>
                <a:gdLst>
                  <a:gd name="T0" fmla="*/ 0 w 12"/>
                  <a:gd name="T1" fmla="*/ 0 h 18"/>
                  <a:gd name="T2" fmla="*/ 0 w 12"/>
                  <a:gd name="T3" fmla="*/ 0 h 18"/>
                  <a:gd name="T4" fmla="*/ 5 w 12"/>
                  <a:gd name="T5" fmla="*/ 11 h 18"/>
                  <a:gd name="T6" fmla="*/ 8 w 12"/>
                  <a:gd name="T7" fmla="*/ 15 h 18"/>
                  <a:gd name="T8" fmla="*/ 12 w 12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lnTo>
                      <a:pt x="0" y="0"/>
                    </a:lnTo>
                    <a:lnTo>
                      <a:pt x="5" y="11"/>
                    </a:lnTo>
                    <a:lnTo>
                      <a:pt x="8" y="15"/>
                    </a:lnTo>
                    <a:lnTo>
                      <a:pt x="12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4" name="Freeform 12997">
                <a:extLst>
                  <a:ext uri="{FF2B5EF4-FFF2-40B4-BE49-F238E27FC236}">
                    <a16:creationId xmlns:a16="http://schemas.microsoft.com/office/drawing/2014/main" id="{06E9FCE2-72B2-4D71-967B-8EE0359DB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3023"/>
                <a:ext cx="27" cy="19"/>
              </a:xfrm>
              <a:custGeom>
                <a:avLst/>
                <a:gdLst>
                  <a:gd name="T0" fmla="*/ 27 w 27"/>
                  <a:gd name="T1" fmla="*/ 19 h 19"/>
                  <a:gd name="T2" fmla="*/ 27 w 27"/>
                  <a:gd name="T3" fmla="*/ 19 h 19"/>
                  <a:gd name="T4" fmla="*/ 22 w 27"/>
                  <a:gd name="T5" fmla="*/ 13 h 19"/>
                  <a:gd name="T6" fmla="*/ 16 w 27"/>
                  <a:gd name="T7" fmla="*/ 6 h 19"/>
                  <a:gd name="T8" fmla="*/ 7 w 27"/>
                  <a:gd name="T9" fmla="*/ 1 h 19"/>
                  <a:gd name="T10" fmla="*/ 4 w 27"/>
                  <a:gd name="T11" fmla="*/ 1 h 19"/>
                  <a:gd name="T12" fmla="*/ 0 w 27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9">
                    <a:moveTo>
                      <a:pt x="27" y="19"/>
                    </a:moveTo>
                    <a:lnTo>
                      <a:pt x="27" y="19"/>
                    </a:lnTo>
                    <a:lnTo>
                      <a:pt x="22" y="13"/>
                    </a:lnTo>
                    <a:lnTo>
                      <a:pt x="16" y="6"/>
                    </a:lnTo>
                    <a:lnTo>
                      <a:pt x="7" y="1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5" name="Freeform 12998">
                <a:extLst>
                  <a:ext uri="{FF2B5EF4-FFF2-40B4-BE49-F238E27FC236}">
                    <a16:creationId xmlns:a16="http://schemas.microsoft.com/office/drawing/2014/main" id="{7081E98F-8805-4574-9A48-AB6432C72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864"/>
                <a:ext cx="156" cy="57"/>
              </a:xfrm>
              <a:custGeom>
                <a:avLst/>
                <a:gdLst>
                  <a:gd name="T0" fmla="*/ 156 w 156"/>
                  <a:gd name="T1" fmla="*/ 57 h 57"/>
                  <a:gd name="T2" fmla="*/ 156 w 156"/>
                  <a:gd name="T3" fmla="*/ 57 h 57"/>
                  <a:gd name="T4" fmla="*/ 153 w 156"/>
                  <a:gd name="T5" fmla="*/ 51 h 57"/>
                  <a:gd name="T6" fmla="*/ 147 w 156"/>
                  <a:gd name="T7" fmla="*/ 46 h 57"/>
                  <a:gd name="T8" fmla="*/ 141 w 156"/>
                  <a:gd name="T9" fmla="*/ 43 h 57"/>
                  <a:gd name="T10" fmla="*/ 132 w 156"/>
                  <a:gd name="T11" fmla="*/ 40 h 57"/>
                  <a:gd name="T12" fmla="*/ 115 w 156"/>
                  <a:gd name="T13" fmla="*/ 39 h 57"/>
                  <a:gd name="T14" fmla="*/ 102 w 156"/>
                  <a:gd name="T15" fmla="*/ 37 h 57"/>
                  <a:gd name="T16" fmla="*/ 102 w 156"/>
                  <a:gd name="T17" fmla="*/ 37 h 57"/>
                  <a:gd name="T18" fmla="*/ 88 w 156"/>
                  <a:gd name="T19" fmla="*/ 37 h 57"/>
                  <a:gd name="T20" fmla="*/ 76 w 156"/>
                  <a:gd name="T21" fmla="*/ 34 h 57"/>
                  <a:gd name="T22" fmla="*/ 63 w 156"/>
                  <a:gd name="T23" fmla="*/ 30 h 57"/>
                  <a:gd name="T24" fmla="*/ 52 w 156"/>
                  <a:gd name="T25" fmla="*/ 24 h 57"/>
                  <a:gd name="T26" fmla="*/ 52 w 156"/>
                  <a:gd name="T27" fmla="*/ 24 h 57"/>
                  <a:gd name="T28" fmla="*/ 48 w 156"/>
                  <a:gd name="T29" fmla="*/ 19 h 57"/>
                  <a:gd name="T30" fmla="*/ 43 w 156"/>
                  <a:gd name="T31" fmla="*/ 15 h 57"/>
                  <a:gd name="T32" fmla="*/ 40 w 156"/>
                  <a:gd name="T33" fmla="*/ 10 h 57"/>
                  <a:gd name="T34" fmla="*/ 36 w 156"/>
                  <a:gd name="T35" fmla="*/ 7 h 57"/>
                  <a:gd name="T36" fmla="*/ 36 w 156"/>
                  <a:gd name="T37" fmla="*/ 7 h 57"/>
                  <a:gd name="T38" fmla="*/ 27 w 156"/>
                  <a:gd name="T39" fmla="*/ 6 h 57"/>
                  <a:gd name="T40" fmla="*/ 18 w 156"/>
                  <a:gd name="T41" fmla="*/ 4 h 57"/>
                  <a:gd name="T42" fmla="*/ 7 w 156"/>
                  <a:gd name="T43" fmla="*/ 1 h 57"/>
                  <a:gd name="T44" fmla="*/ 0 w 156"/>
                  <a:gd name="T45" fmla="*/ 0 h 5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6" h="57">
                    <a:moveTo>
                      <a:pt x="156" y="57"/>
                    </a:moveTo>
                    <a:lnTo>
                      <a:pt x="156" y="57"/>
                    </a:lnTo>
                    <a:lnTo>
                      <a:pt x="153" y="51"/>
                    </a:lnTo>
                    <a:lnTo>
                      <a:pt x="147" y="46"/>
                    </a:lnTo>
                    <a:lnTo>
                      <a:pt x="141" y="43"/>
                    </a:lnTo>
                    <a:lnTo>
                      <a:pt x="132" y="40"/>
                    </a:lnTo>
                    <a:lnTo>
                      <a:pt x="115" y="39"/>
                    </a:lnTo>
                    <a:lnTo>
                      <a:pt x="102" y="37"/>
                    </a:lnTo>
                    <a:lnTo>
                      <a:pt x="88" y="37"/>
                    </a:lnTo>
                    <a:lnTo>
                      <a:pt x="76" y="34"/>
                    </a:lnTo>
                    <a:lnTo>
                      <a:pt x="63" y="30"/>
                    </a:lnTo>
                    <a:lnTo>
                      <a:pt x="52" y="24"/>
                    </a:lnTo>
                    <a:lnTo>
                      <a:pt x="48" y="19"/>
                    </a:lnTo>
                    <a:lnTo>
                      <a:pt x="43" y="15"/>
                    </a:lnTo>
                    <a:lnTo>
                      <a:pt x="40" y="10"/>
                    </a:lnTo>
                    <a:lnTo>
                      <a:pt x="36" y="7"/>
                    </a:lnTo>
                    <a:lnTo>
                      <a:pt x="27" y="6"/>
                    </a:lnTo>
                    <a:lnTo>
                      <a:pt x="18" y="4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6" name="Freeform 12999">
                <a:extLst>
                  <a:ext uri="{FF2B5EF4-FFF2-40B4-BE49-F238E27FC236}">
                    <a16:creationId xmlns:a16="http://schemas.microsoft.com/office/drawing/2014/main" id="{733CDBA6-9F22-4709-8163-4C2AEB131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814"/>
                <a:ext cx="13" cy="59"/>
              </a:xfrm>
              <a:custGeom>
                <a:avLst/>
                <a:gdLst>
                  <a:gd name="T0" fmla="*/ 13 w 13"/>
                  <a:gd name="T1" fmla="*/ 0 h 59"/>
                  <a:gd name="T2" fmla="*/ 13 w 13"/>
                  <a:gd name="T3" fmla="*/ 0 h 59"/>
                  <a:gd name="T4" fmla="*/ 6 w 13"/>
                  <a:gd name="T5" fmla="*/ 14 h 59"/>
                  <a:gd name="T6" fmla="*/ 0 w 13"/>
                  <a:gd name="T7" fmla="*/ 30 h 59"/>
                  <a:gd name="T8" fmla="*/ 0 w 13"/>
                  <a:gd name="T9" fmla="*/ 38 h 59"/>
                  <a:gd name="T10" fmla="*/ 0 w 13"/>
                  <a:gd name="T11" fmla="*/ 47 h 59"/>
                  <a:gd name="T12" fmla="*/ 1 w 13"/>
                  <a:gd name="T13" fmla="*/ 53 h 59"/>
                  <a:gd name="T14" fmla="*/ 4 w 13"/>
                  <a:gd name="T15" fmla="*/ 59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59">
                    <a:moveTo>
                      <a:pt x="13" y="0"/>
                    </a:moveTo>
                    <a:lnTo>
                      <a:pt x="13" y="0"/>
                    </a:lnTo>
                    <a:lnTo>
                      <a:pt x="6" y="14"/>
                    </a:lnTo>
                    <a:lnTo>
                      <a:pt x="0" y="30"/>
                    </a:lnTo>
                    <a:lnTo>
                      <a:pt x="0" y="38"/>
                    </a:lnTo>
                    <a:lnTo>
                      <a:pt x="0" y="47"/>
                    </a:lnTo>
                    <a:lnTo>
                      <a:pt x="1" y="53"/>
                    </a:lnTo>
                    <a:lnTo>
                      <a:pt x="4" y="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7" name="Freeform 13000">
                <a:extLst>
                  <a:ext uri="{FF2B5EF4-FFF2-40B4-BE49-F238E27FC236}">
                    <a16:creationId xmlns:a16="http://schemas.microsoft.com/office/drawing/2014/main" id="{E9F363B0-F091-43E4-8C12-DEA4A0EF1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889"/>
                <a:ext cx="23" cy="72"/>
              </a:xfrm>
              <a:custGeom>
                <a:avLst/>
                <a:gdLst>
                  <a:gd name="T0" fmla="*/ 0 w 23"/>
                  <a:gd name="T1" fmla="*/ 0 h 72"/>
                  <a:gd name="T2" fmla="*/ 0 w 23"/>
                  <a:gd name="T3" fmla="*/ 0 h 72"/>
                  <a:gd name="T4" fmla="*/ 5 w 23"/>
                  <a:gd name="T5" fmla="*/ 9 h 72"/>
                  <a:gd name="T6" fmla="*/ 8 w 23"/>
                  <a:gd name="T7" fmla="*/ 14 h 72"/>
                  <a:gd name="T8" fmla="*/ 8 w 23"/>
                  <a:gd name="T9" fmla="*/ 20 h 72"/>
                  <a:gd name="T10" fmla="*/ 8 w 23"/>
                  <a:gd name="T11" fmla="*/ 20 h 72"/>
                  <a:gd name="T12" fmla="*/ 8 w 23"/>
                  <a:gd name="T13" fmla="*/ 26 h 72"/>
                  <a:gd name="T14" fmla="*/ 8 w 23"/>
                  <a:gd name="T15" fmla="*/ 30 h 72"/>
                  <a:gd name="T16" fmla="*/ 6 w 23"/>
                  <a:gd name="T17" fmla="*/ 36 h 72"/>
                  <a:gd name="T18" fmla="*/ 8 w 23"/>
                  <a:gd name="T19" fmla="*/ 42 h 72"/>
                  <a:gd name="T20" fmla="*/ 8 w 23"/>
                  <a:gd name="T21" fmla="*/ 42 h 72"/>
                  <a:gd name="T22" fmla="*/ 14 w 23"/>
                  <a:gd name="T23" fmla="*/ 59 h 72"/>
                  <a:gd name="T24" fmla="*/ 18 w 23"/>
                  <a:gd name="T25" fmla="*/ 66 h 72"/>
                  <a:gd name="T26" fmla="*/ 23 w 23"/>
                  <a:gd name="T27" fmla="*/ 72 h 7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" h="72">
                    <a:moveTo>
                      <a:pt x="0" y="0"/>
                    </a:moveTo>
                    <a:lnTo>
                      <a:pt x="0" y="0"/>
                    </a:lnTo>
                    <a:lnTo>
                      <a:pt x="5" y="9"/>
                    </a:lnTo>
                    <a:lnTo>
                      <a:pt x="8" y="14"/>
                    </a:lnTo>
                    <a:lnTo>
                      <a:pt x="8" y="20"/>
                    </a:lnTo>
                    <a:lnTo>
                      <a:pt x="8" y="26"/>
                    </a:lnTo>
                    <a:lnTo>
                      <a:pt x="8" y="30"/>
                    </a:lnTo>
                    <a:lnTo>
                      <a:pt x="6" y="36"/>
                    </a:lnTo>
                    <a:lnTo>
                      <a:pt x="8" y="42"/>
                    </a:lnTo>
                    <a:lnTo>
                      <a:pt x="14" y="59"/>
                    </a:lnTo>
                    <a:lnTo>
                      <a:pt x="18" y="66"/>
                    </a:lnTo>
                    <a:lnTo>
                      <a:pt x="23" y="7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8" name="Freeform 13001">
                <a:extLst>
                  <a:ext uri="{FF2B5EF4-FFF2-40B4-BE49-F238E27FC236}">
                    <a16:creationId xmlns:a16="http://schemas.microsoft.com/office/drawing/2014/main" id="{7B64F32F-57C7-4B66-84A1-C2F34EB6B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909"/>
                <a:ext cx="51" cy="21"/>
              </a:xfrm>
              <a:custGeom>
                <a:avLst/>
                <a:gdLst>
                  <a:gd name="T0" fmla="*/ 51 w 51"/>
                  <a:gd name="T1" fmla="*/ 19 h 21"/>
                  <a:gd name="T2" fmla="*/ 51 w 51"/>
                  <a:gd name="T3" fmla="*/ 19 h 21"/>
                  <a:gd name="T4" fmla="*/ 36 w 51"/>
                  <a:gd name="T5" fmla="*/ 21 h 21"/>
                  <a:gd name="T6" fmla="*/ 27 w 51"/>
                  <a:gd name="T7" fmla="*/ 21 h 21"/>
                  <a:gd name="T8" fmla="*/ 19 w 51"/>
                  <a:gd name="T9" fmla="*/ 18 h 21"/>
                  <a:gd name="T10" fmla="*/ 19 w 51"/>
                  <a:gd name="T11" fmla="*/ 18 h 21"/>
                  <a:gd name="T12" fmla="*/ 15 w 51"/>
                  <a:gd name="T13" fmla="*/ 15 h 21"/>
                  <a:gd name="T14" fmla="*/ 9 w 51"/>
                  <a:gd name="T15" fmla="*/ 10 h 21"/>
                  <a:gd name="T16" fmla="*/ 4 w 51"/>
                  <a:gd name="T17" fmla="*/ 4 h 21"/>
                  <a:gd name="T18" fmla="*/ 0 w 51"/>
                  <a:gd name="T19" fmla="*/ 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21">
                    <a:moveTo>
                      <a:pt x="51" y="19"/>
                    </a:moveTo>
                    <a:lnTo>
                      <a:pt x="51" y="19"/>
                    </a:lnTo>
                    <a:lnTo>
                      <a:pt x="36" y="21"/>
                    </a:lnTo>
                    <a:lnTo>
                      <a:pt x="27" y="21"/>
                    </a:lnTo>
                    <a:lnTo>
                      <a:pt x="19" y="18"/>
                    </a:lnTo>
                    <a:lnTo>
                      <a:pt x="15" y="15"/>
                    </a:lnTo>
                    <a:lnTo>
                      <a:pt x="9" y="10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9" name="Freeform 13002">
                <a:extLst>
                  <a:ext uri="{FF2B5EF4-FFF2-40B4-BE49-F238E27FC236}">
                    <a16:creationId xmlns:a16="http://schemas.microsoft.com/office/drawing/2014/main" id="{037A0735-9594-4B10-95AC-B574D76F4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873"/>
                <a:ext cx="25" cy="42"/>
              </a:xfrm>
              <a:custGeom>
                <a:avLst/>
                <a:gdLst>
                  <a:gd name="T0" fmla="*/ 25 w 25"/>
                  <a:gd name="T1" fmla="*/ 0 h 42"/>
                  <a:gd name="T2" fmla="*/ 25 w 25"/>
                  <a:gd name="T3" fmla="*/ 0 h 42"/>
                  <a:gd name="T4" fmla="*/ 25 w 25"/>
                  <a:gd name="T5" fmla="*/ 7 h 42"/>
                  <a:gd name="T6" fmla="*/ 24 w 25"/>
                  <a:gd name="T7" fmla="*/ 15 h 42"/>
                  <a:gd name="T8" fmla="*/ 21 w 25"/>
                  <a:gd name="T9" fmla="*/ 21 h 42"/>
                  <a:gd name="T10" fmla="*/ 16 w 25"/>
                  <a:gd name="T11" fmla="*/ 28 h 42"/>
                  <a:gd name="T12" fmla="*/ 16 w 25"/>
                  <a:gd name="T13" fmla="*/ 28 h 42"/>
                  <a:gd name="T14" fmla="*/ 9 w 25"/>
                  <a:gd name="T15" fmla="*/ 37 h 42"/>
                  <a:gd name="T16" fmla="*/ 4 w 25"/>
                  <a:gd name="T17" fmla="*/ 40 h 42"/>
                  <a:gd name="T18" fmla="*/ 0 w 25"/>
                  <a:gd name="T19" fmla="*/ 42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42">
                    <a:moveTo>
                      <a:pt x="25" y="0"/>
                    </a:moveTo>
                    <a:lnTo>
                      <a:pt x="25" y="0"/>
                    </a:lnTo>
                    <a:lnTo>
                      <a:pt x="25" y="7"/>
                    </a:lnTo>
                    <a:lnTo>
                      <a:pt x="24" y="15"/>
                    </a:lnTo>
                    <a:lnTo>
                      <a:pt x="21" y="21"/>
                    </a:lnTo>
                    <a:lnTo>
                      <a:pt x="16" y="28"/>
                    </a:lnTo>
                    <a:lnTo>
                      <a:pt x="9" y="37"/>
                    </a:lnTo>
                    <a:lnTo>
                      <a:pt x="4" y="40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0" name="Freeform 13003">
                <a:extLst>
                  <a:ext uri="{FF2B5EF4-FFF2-40B4-BE49-F238E27FC236}">
                    <a16:creationId xmlns:a16="http://schemas.microsoft.com/office/drawing/2014/main" id="{8459E6B2-29C2-4F02-849D-8AA71E007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928"/>
                <a:ext cx="10" cy="48"/>
              </a:xfrm>
              <a:custGeom>
                <a:avLst/>
                <a:gdLst>
                  <a:gd name="T0" fmla="*/ 3 w 10"/>
                  <a:gd name="T1" fmla="*/ 0 h 48"/>
                  <a:gd name="T2" fmla="*/ 3 w 10"/>
                  <a:gd name="T3" fmla="*/ 0 h 48"/>
                  <a:gd name="T4" fmla="*/ 1 w 10"/>
                  <a:gd name="T5" fmla="*/ 8 h 48"/>
                  <a:gd name="T6" fmla="*/ 0 w 10"/>
                  <a:gd name="T7" fmla="*/ 14 h 48"/>
                  <a:gd name="T8" fmla="*/ 1 w 10"/>
                  <a:gd name="T9" fmla="*/ 26 h 48"/>
                  <a:gd name="T10" fmla="*/ 6 w 10"/>
                  <a:gd name="T11" fmla="*/ 38 h 48"/>
                  <a:gd name="T12" fmla="*/ 10 w 1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48">
                    <a:moveTo>
                      <a:pt x="3" y="0"/>
                    </a:moveTo>
                    <a:lnTo>
                      <a:pt x="3" y="0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1" y="26"/>
                    </a:lnTo>
                    <a:lnTo>
                      <a:pt x="6" y="38"/>
                    </a:lnTo>
                    <a:lnTo>
                      <a:pt x="10" y="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1" name="Freeform 13004">
                <a:extLst>
                  <a:ext uri="{FF2B5EF4-FFF2-40B4-BE49-F238E27FC236}">
                    <a16:creationId xmlns:a16="http://schemas.microsoft.com/office/drawing/2014/main" id="{B1AE4BEC-2E2E-4EA8-BE85-39FB882A9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903"/>
                <a:ext cx="40" cy="43"/>
              </a:xfrm>
              <a:custGeom>
                <a:avLst/>
                <a:gdLst>
                  <a:gd name="T0" fmla="*/ 40 w 40"/>
                  <a:gd name="T1" fmla="*/ 0 h 43"/>
                  <a:gd name="T2" fmla="*/ 40 w 40"/>
                  <a:gd name="T3" fmla="*/ 0 h 43"/>
                  <a:gd name="T4" fmla="*/ 40 w 40"/>
                  <a:gd name="T5" fmla="*/ 6 h 43"/>
                  <a:gd name="T6" fmla="*/ 37 w 40"/>
                  <a:gd name="T7" fmla="*/ 10 h 43"/>
                  <a:gd name="T8" fmla="*/ 36 w 40"/>
                  <a:gd name="T9" fmla="*/ 15 h 43"/>
                  <a:gd name="T10" fmla="*/ 31 w 40"/>
                  <a:gd name="T11" fmla="*/ 19 h 43"/>
                  <a:gd name="T12" fmla="*/ 24 w 40"/>
                  <a:gd name="T13" fmla="*/ 27 h 43"/>
                  <a:gd name="T14" fmla="*/ 13 w 40"/>
                  <a:gd name="T15" fmla="*/ 31 h 43"/>
                  <a:gd name="T16" fmla="*/ 13 w 40"/>
                  <a:gd name="T17" fmla="*/ 31 h 43"/>
                  <a:gd name="T18" fmla="*/ 4 w 40"/>
                  <a:gd name="T19" fmla="*/ 37 h 43"/>
                  <a:gd name="T20" fmla="*/ 0 w 40"/>
                  <a:gd name="T21" fmla="*/ 40 h 43"/>
                  <a:gd name="T22" fmla="*/ 0 w 40"/>
                  <a:gd name="T23" fmla="*/ 42 h 43"/>
                  <a:gd name="T24" fmla="*/ 0 w 40"/>
                  <a:gd name="T25" fmla="*/ 43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" h="43">
                    <a:moveTo>
                      <a:pt x="40" y="0"/>
                    </a:moveTo>
                    <a:lnTo>
                      <a:pt x="40" y="0"/>
                    </a:lnTo>
                    <a:lnTo>
                      <a:pt x="40" y="6"/>
                    </a:lnTo>
                    <a:lnTo>
                      <a:pt x="37" y="10"/>
                    </a:lnTo>
                    <a:lnTo>
                      <a:pt x="36" y="15"/>
                    </a:lnTo>
                    <a:lnTo>
                      <a:pt x="31" y="19"/>
                    </a:lnTo>
                    <a:lnTo>
                      <a:pt x="24" y="27"/>
                    </a:lnTo>
                    <a:lnTo>
                      <a:pt x="13" y="31"/>
                    </a:lnTo>
                    <a:lnTo>
                      <a:pt x="4" y="37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2" name="Freeform 13005">
                <a:extLst>
                  <a:ext uri="{FF2B5EF4-FFF2-40B4-BE49-F238E27FC236}">
                    <a16:creationId xmlns:a16="http://schemas.microsoft.com/office/drawing/2014/main" id="{7B76123C-BB26-4254-810B-6BD6F4B09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922"/>
                <a:ext cx="27" cy="36"/>
              </a:xfrm>
              <a:custGeom>
                <a:avLst/>
                <a:gdLst>
                  <a:gd name="T0" fmla="*/ 0 w 27"/>
                  <a:gd name="T1" fmla="*/ 0 h 36"/>
                  <a:gd name="T2" fmla="*/ 0 w 27"/>
                  <a:gd name="T3" fmla="*/ 0 h 36"/>
                  <a:gd name="T4" fmla="*/ 9 w 27"/>
                  <a:gd name="T5" fmla="*/ 8 h 36"/>
                  <a:gd name="T6" fmla="*/ 18 w 27"/>
                  <a:gd name="T7" fmla="*/ 17 h 36"/>
                  <a:gd name="T8" fmla="*/ 24 w 27"/>
                  <a:gd name="T9" fmla="*/ 27 h 36"/>
                  <a:gd name="T10" fmla="*/ 27 w 27"/>
                  <a:gd name="T11" fmla="*/ 32 h 36"/>
                  <a:gd name="T12" fmla="*/ 27 w 27"/>
                  <a:gd name="T13" fmla="*/ 3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6">
                    <a:moveTo>
                      <a:pt x="0" y="0"/>
                    </a:moveTo>
                    <a:lnTo>
                      <a:pt x="0" y="0"/>
                    </a:lnTo>
                    <a:lnTo>
                      <a:pt x="9" y="8"/>
                    </a:lnTo>
                    <a:lnTo>
                      <a:pt x="18" y="17"/>
                    </a:lnTo>
                    <a:lnTo>
                      <a:pt x="24" y="27"/>
                    </a:lnTo>
                    <a:lnTo>
                      <a:pt x="27" y="32"/>
                    </a:lnTo>
                    <a:lnTo>
                      <a:pt x="27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3" name="Freeform 13006">
                <a:extLst>
                  <a:ext uri="{FF2B5EF4-FFF2-40B4-BE49-F238E27FC236}">
                    <a16:creationId xmlns:a16="http://schemas.microsoft.com/office/drawing/2014/main" id="{A3005529-CFD0-44DA-B646-08E7C2FEB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873"/>
                <a:ext cx="9" cy="27"/>
              </a:xfrm>
              <a:custGeom>
                <a:avLst/>
                <a:gdLst>
                  <a:gd name="T0" fmla="*/ 0 w 9"/>
                  <a:gd name="T1" fmla="*/ 27 h 27"/>
                  <a:gd name="T2" fmla="*/ 0 w 9"/>
                  <a:gd name="T3" fmla="*/ 27 h 27"/>
                  <a:gd name="T4" fmla="*/ 3 w 9"/>
                  <a:gd name="T5" fmla="*/ 25 h 27"/>
                  <a:gd name="T6" fmla="*/ 5 w 9"/>
                  <a:gd name="T7" fmla="*/ 22 h 27"/>
                  <a:gd name="T8" fmla="*/ 8 w 9"/>
                  <a:gd name="T9" fmla="*/ 15 h 27"/>
                  <a:gd name="T10" fmla="*/ 9 w 9"/>
                  <a:gd name="T11" fmla="*/ 6 h 27"/>
                  <a:gd name="T12" fmla="*/ 9 w 9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7">
                    <a:moveTo>
                      <a:pt x="0" y="27"/>
                    </a:moveTo>
                    <a:lnTo>
                      <a:pt x="0" y="27"/>
                    </a:lnTo>
                    <a:lnTo>
                      <a:pt x="3" y="25"/>
                    </a:lnTo>
                    <a:lnTo>
                      <a:pt x="5" y="22"/>
                    </a:lnTo>
                    <a:lnTo>
                      <a:pt x="8" y="15"/>
                    </a:lnTo>
                    <a:lnTo>
                      <a:pt x="9" y="6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4" name="Freeform 13007">
                <a:extLst>
                  <a:ext uri="{FF2B5EF4-FFF2-40B4-BE49-F238E27FC236}">
                    <a16:creationId xmlns:a16="http://schemas.microsoft.com/office/drawing/2014/main" id="{4F0B5A49-EB5D-4E06-8EE1-73866A9CD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900"/>
                <a:ext cx="51" cy="55"/>
              </a:xfrm>
              <a:custGeom>
                <a:avLst/>
                <a:gdLst>
                  <a:gd name="T0" fmla="*/ 51 w 51"/>
                  <a:gd name="T1" fmla="*/ 0 h 55"/>
                  <a:gd name="T2" fmla="*/ 51 w 51"/>
                  <a:gd name="T3" fmla="*/ 0 h 55"/>
                  <a:gd name="T4" fmla="*/ 33 w 51"/>
                  <a:gd name="T5" fmla="*/ 7 h 55"/>
                  <a:gd name="T6" fmla="*/ 24 w 51"/>
                  <a:gd name="T7" fmla="*/ 12 h 55"/>
                  <a:gd name="T8" fmla="*/ 17 w 51"/>
                  <a:gd name="T9" fmla="*/ 18 h 55"/>
                  <a:gd name="T10" fmla="*/ 17 w 51"/>
                  <a:gd name="T11" fmla="*/ 18 h 55"/>
                  <a:gd name="T12" fmla="*/ 9 w 51"/>
                  <a:gd name="T13" fmla="*/ 30 h 55"/>
                  <a:gd name="T14" fmla="*/ 3 w 51"/>
                  <a:gd name="T15" fmla="*/ 42 h 55"/>
                  <a:gd name="T16" fmla="*/ 3 w 51"/>
                  <a:gd name="T17" fmla="*/ 42 h 55"/>
                  <a:gd name="T18" fmla="*/ 0 w 51"/>
                  <a:gd name="T19" fmla="*/ 51 h 55"/>
                  <a:gd name="T20" fmla="*/ 0 w 51"/>
                  <a:gd name="T21" fmla="*/ 55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55">
                    <a:moveTo>
                      <a:pt x="51" y="0"/>
                    </a:moveTo>
                    <a:lnTo>
                      <a:pt x="51" y="0"/>
                    </a:lnTo>
                    <a:lnTo>
                      <a:pt x="33" y="7"/>
                    </a:lnTo>
                    <a:lnTo>
                      <a:pt x="24" y="12"/>
                    </a:lnTo>
                    <a:lnTo>
                      <a:pt x="17" y="18"/>
                    </a:lnTo>
                    <a:lnTo>
                      <a:pt x="9" y="30"/>
                    </a:lnTo>
                    <a:lnTo>
                      <a:pt x="3" y="42"/>
                    </a:lnTo>
                    <a:lnTo>
                      <a:pt x="0" y="51"/>
                    </a:lnTo>
                    <a:lnTo>
                      <a:pt x="0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5" name="Freeform 13008">
                <a:extLst>
                  <a:ext uri="{FF2B5EF4-FFF2-40B4-BE49-F238E27FC236}">
                    <a16:creationId xmlns:a16="http://schemas.microsoft.com/office/drawing/2014/main" id="{121B3146-E6B4-45E8-BEF4-BC702FF0A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913"/>
                <a:ext cx="11" cy="26"/>
              </a:xfrm>
              <a:custGeom>
                <a:avLst/>
                <a:gdLst>
                  <a:gd name="T0" fmla="*/ 0 w 11"/>
                  <a:gd name="T1" fmla="*/ 0 h 26"/>
                  <a:gd name="T2" fmla="*/ 0 w 11"/>
                  <a:gd name="T3" fmla="*/ 0 h 26"/>
                  <a:gd name="T4" fmla="*/ 0 w 11"/>
                  <a:gd name="T5" fmla="*/ 8 h 26"/>
                  <a:gd name="T6" fmla="*/ 3 w 11"/>
                  <a:gd name="T7" fmla="*/ 15 h 26"/>
                  <a:gd name="T8" fmla="*/ 6 w 11"/>
                  <a:gd name="T9" fmla="*/ 23 h 26"/>
                  <a:gd name="T10" fmla="*/ 11 w 11"/>
                  <a:gd name="T11" fmla="*/ 2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6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3" y="15"/>
                    </a:lnTo>
                    <a:lnTo>
                      <a:pt x="6" y="23"/>
                    </a:lnTo>
                    <a:lnTo>
                      <a:pt x="11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6" name="Freeform 13009">
                <a:extLst>
                  <a:ext uri="{FF2B5EF4-FFF2-40B4-BE49-F238E27FC236}">
                    <a16:creationId xmlns:a16="http://schemas.microsoft.com/office/drawing/2014/main" id="{64361E35-C740-42C3-9B93-F54985A4C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909"/>
                <a:ext cx="15" cy="18"/>
              </a:xfrm>
              <a:custGeom>
                <a:avLst/>
                <a:gdLst>
                  <a:gd name="T0" fmla="*/ 15 w 15"/>
                  <a:gd name="T1" fmla="*/ 18 h 18"/>
                  <a:gd name="T2" fmla="*/ 15 w 15"/>
                  <a:gd name="T3" fmla="*/ 18 h 18"/>
                  <a:gd name="T4" fmla="*/ 9 w 15"/>
                  <a:gd name="T5" fmla="*/ 9 h 18"/>
                  <a:gd name="T6" fmla="*/ 4 w 15"/>
                  <a:gd name="T7" fmla="*/ 4 h 18"/>
                  <a:gd name="T8" fmla="*/ 0 w 15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15" y="18"/>
                    </a:moveTo>
                    <a:lnTo>
                      <a:pt x="15" y="18"/>
                    </a:lnTo>
                    <a:lnTo>
                      <a:pt x="9" y="9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7" name="Freeform 13010">
                <a:extLst>
                  <a:ext uri="{FF2B5EF4-FFF2-40B4-BE49-F238E27FC236}">
                    <a16:creationId xmlns:a16="http://schemas.microsoft.com/office/drawing/2014/main" id="{3CFB3FFB-D7A9-4709-A222-8AD7517B1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919"/>
                <a:ext cx="42" cy="105"/>
              </a:xfrm>
              <a:custGeom>
                <a:avLst/>
                <a:gdLst>
                  <a:gd name="T0" fmla="*/ 0 w 42"/>
                  <a:gd name="T1" fmla="*/ 0 h 105"/>
                  <a:gd name="T2" fmla="*/ 0 w 42"/>
                  <a:gd name="T3" fmla="*/ 0 h 105"/>
                  <a:gd name="T4" fmla="*/ 1 w 42"/>
                  <a:gd name="T5" fmla="*/ 18 h 105"/>
                  <a:gd name="T6" fmla="*/ 3 w 42"/>
                  <a:gd name="T7" fmla="*/ 26 h 105"/>
                  <a:gd name="T8" fmla="*/ 4 w 42"/>
                  <a:gd name="T9" fmla="*/ 35 h 105"/>
                  <a:gd name="T10" fmla="*/ 4 w 42"/>
                  <a:gd name="T11" fmla="*/ 35 h 105"/>
                  <a:gd name="T12" fmla="*/ 9 w 42"/>
                  <a:gd name="T13" fmla="*/ 44 h 105"/>
                  <a:gd name="T14" fmla="*/ 13 w 42"/>
                  <a:gd name="T15" fmla="*/ 51 h 105"/>
                  <a:gd name="T16" fmla="*/ 25 w 42"/>
                  <a:gd name="T17" fmla="*/ 65 h 105"/>
                  <a:gd name="T18" fmla="*/ 25 w 42"/>
                  <a:gd name="T19" fmla="*/ 65 h 105"/>
                  <a:gd name="T20" fmla="*/ 27 w 42"/>
                  <a:gd name="T21" fmla="*/ 71 h 105"/>
                  <a:gd name="T22" fmla="*/ 28 w 42"/>
                  <a:gd name="T23" fmla="*/ 77 h 105"/>
                  <a:gd name="T24" fmla="*/ 31 w 42"/>
                  <a:gd name="T25" fmla="*/ 90 h 105"/>
                  <a:gd name="T26" fmla="*/ 31 w 42"/>
                  <a:gd name="T27" fmla="*/ 90 h 105"/>
                  <a:gd name="T28" fmla="*/ 36 w 42"/>
                  <a:gd name="T29" fmla="*/ 98 h 105"/>
                  <a:gd name="T30" fmla="*/ 42 w 42"/>
                  <a:gd name="T31" fmla="*/ 105 h 10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" h="105">
                    <a:moveTo>
                      <a:pt x="0" y="0"/>
                    </a:moveTo>
                    <a:lnTo>
                      <a:pt x="0" y="0"/>
                    </a:lnTo>
                    <a:lnTo>
                      <a:pt x="1" y="18"/>
                    </a:lnTo>
                    <a:lnTo>
                      <a:pt x="3" y="26"/>
                    </a:lnTo>
                    <a:lnTo>
                      <a:pt x="4" y="35"/>
                    </a:lnTo>
                    <a:lnTo>
                      <a:pt x="9" y="44"/>
                    </a:lnTo>
                    <a:lnTo>
                      <a:pt x="13" y="51"/>
                    </a:lnTo>
                    <a:lnTo>
                      <a:pt x="25" y="65"/>
                    </a:lnTo>
                    <a:lnTo>
                      <a:pt x="27" y="71"/>
                    </a:lnTo>
                    <a:lnTo>
                      <a:pt x="28" y="77"/>
                    </a:lnTo>
                    <a:lnTo>
                      <a:pt x="31" y="90"/>
                    </a:lnTo>
                    <a:lnTo>
                      <a:pt x="36" y="98"/>
                    </a:lnTo>
                    <a:lnTo>
                      <a:pt x="42" y="10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8" name="Freeform 13011">
                <a:extLst>
                  <a:ext uri="{FF2B5EF4-FFF2-40B4-BE49-F238E27FC236}">
                    <a16:creationId xmlns:a16="http://schemas.microsoft.com/office/drawing/2014/main" id="{4F76005F-12D1-44C3-97FD-A7A4C7E52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951"/>
                <a:ext cx="54" cy="6"/>
              </a:xfrm>
              <a:custGeom>
                <a:avLst/>
                <a:gdLst>
                  <a:gd name="T0" fmla="*/ 54 w 54"/>
                  <a:gd name="T1" fmla="*/ 3 h 6"/>
                  <a:gd name="T2" fmla="*/ 54 w 54"/>
                  <a:gd name="T3" fmla="*/ 3 h 6"/>
                  <a:gd name="T4" fmla="*/ 45 w 54"/>
                  <a:gd name="T5" fmla="*/ 1 h 6"/>
                  <a:gd name="T6" fmla="*/ 37 w 54"/>
                  <a:gd name="T7" fmla="*/ 0 h 6"/>
                  <a:gd name="T8" fmla="*/ 28 w 54"/>
                  <a:gd name="T9" fmla="*/ 0 h 6"/>
                  <a:gd name="T10" fmla="*/ 21 w 54"/>
                  <a:gd name="T11" fmla="*/ 3 h 6"/>
                  <a:gd name="T12" fmla="*/ 21 w 54"/>
                  <a:gd name="T13" fmla="*/ 3 h 6"/>
                  <a:gd name="T14" fmla="*/ 9 w 54"/>
                  <a:gd name="T15" fmla="*/ 6 h 6"/>
                  <a:gd name="T16" fmla="*/ 4 w 54"/>
                  <a:gd name="T17" fmla="*/ 6 h 6"/>
                  <a:gd name="T18" fmla="*/ 0 w 54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6">
                    <a:moveTo>
                      <a:pt x="54" y="3"/>
                    </a:moveTo>
                    <a:lnTo>
                      <a:pt x="54" y="3"/>
                    </a:lnTo>
                    <a:lnTo>
                      <a:pt x="45" y="1"/>
                    </a:lnTo>
                    <a:lnTo>
                      <a:pt x="37" y="0"/>
                    </a:lnTo>
                    <a:lnTo>
                      <a:pt x="28" y="0"/>
                    </a:lnTo>
                    <a:lnTo>
                      <a:pt x="21" y="3"/>
                    </a:lnTo>
                    <a:lnTo>
                      <a:pt x="9" y="6"/>
                    </a:lnTo>
                    <a:lnTo>
                      <a:pt x="4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9" name="Freeform 13012">
                <a:extLst>
                  <a:ext uri="{FF2B5EF4-FFF2-40B4-BE49-F238E27FC236}">
                    <a16:creationId xmlns:a16="http://schemas.microsoft.com/office/drawing/2014/main" id="{2C3DF059-5705-477A-8A03-47C365B7C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997"/>
                <a:ext cx="69" cy="11"/>
              </a:xfrm>
              <a:custGeom>
                <a:avLst/>
                <a:gdLst>
                  <a:gd name="T0" fmla="*/ 69 w 69"/>
                  <a:gd name="T1" fmla="*/ 9 h 11"/>
                  <a:gd name="T2" fmla="*/ 69 w 69"/>
                  <a:gd name="T3" fmla="*/ 9 h 11"/>
                  <a:gd name="T4" fmla="*/ 63 w 69"/>
                  <a:gd name="T5" fmla="*/ 11 h 11"/>
                  <a:gd name="T6" fmla="*/ 57 w 69"/>
                  <a:gd name="T7" fmla="*/ 11 h 11"/>
                  <a:gd name="T8" fmla="*/ 45 w 69"/>
                  <a:gd name="T9" fmla="*/ 9 h 11"/>
                  <a:gd name="T10" fmla="*/ 35 w 69"/>
                  <a:gd name="T11" fmla="*/ 6 h 11"/>
                  <a:gd name="T12" fmla="*/ 23 w 69"/>
                  <a:gd name="T13" fmla="*/ 3 h 11"/>
                  <a:gd name="T14" fmla="*/ 23 w 69"/>
                  <a:gd name="T15" fmla="*/ 3 h 11"/>
                  <a:gd name="T16" fmla="*/ 8 w 69"/>
                  <a:gd name="T17" fmla="*/ 0 h 11"/>
                  <a:gd name="T18" fmla="*/ 0 w 69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11">
                    <a:moveTo>
                      <a:pt x="69" y="9"/>
                    </a:moveTo>
                    <a:lnTo>
                      <a:pt x="69" y="9"/>
                    </a:lnTo>
                    <a:lnTo>
                      <a:pt x="63" y="11"/>
                    </a:lnTo>
                    <a:lnTo>
                      <a:pt x="57" y="11"/>
                    </a:lnTo>
                    <a:lnTo>
                      <a:pt x="45" y="9"/>
                    </a:lnTo>
                    <a:lnTo>
                      <a:pt x="35" y="6"/>
                    </a:lnTo>
                    <a:lnTo>
                      <a:pt x="23" y="3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0" name="Freeform 13013">
                <a:extLst>
                  <a:ext uri="{FF2B5EF4-FFF2-40B4-BE49-F238E27FC236}">
                    <a16:creationId xmlns:a16="http://schemas.microsoft.com/office/drawing/2014/main" id="{946A6181-E97D-41F0-8041-1C76AF4E1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966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16 w 16"/>
                  <a:gd name="T3" fmla="*/ 0 h 13"/>
                  <a:gd name="T4" fmla="*/ 10 w 16"/>
                  <a:gd name="T5" fmla="*/ 3 h 13"/>
                  <a:gd name="T6" fmla="*/ 7 w 16"/>
                  <a:gd name="T7" fmla="*/ 6 h 13"/>
                  <a:gd name="T8" fmla="*/ 0 w 16"/>
                  <a:gd name="T9" fmla="*/ 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16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1" name="Freeform 13014">
                <a:extLst>
                  <a:ext uri="{FF2B5EF4-FFF2-40B4-BE49-F238E27FC236}">
                    <a16:creationId xmlns:a16="http://schemas.microsoft.com/office/drawing/2014/main" id="{EEA918DC-298C-43E3-996E-B78F2BF18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910"/>
                <a:ext cx="44" cy="62"/>
              </a:xfrm>
              <a:custGeom>
                <a:avLst/>
                <a:gdLst>
                  <a:gd name="T0" fmla="*/ 0 w 44"/>
                  <a:gd name="T1" fmla="*/ 0 h 62"/>
                  <a:gd name="T2" fmla="*/ 0 w 44"/>
                  <a:gd name="T3" fmla="*/ 0 h 62"/>
                  <a:gd name="T4" fmla="*/ 3 w 44"/>
                  <a:gd name="T5" fmla="*/ 3 h 62"/>
                  <a:gd name="T6" fmla="*/ 8 w 44"/>
                  <a:gd name="T7" fmla="*/ 8 h 62"/>
                  <a:gd name="T8" fmla="*/ 8 w 44"/>
                  <a:gd name="T9" fmla="*/ 8 h 62"/>
                  <a:gd name="T10" fmla="*/ 12 w 44"/>
                  <a:gd name="T11" fmla="*/ 18 h 62"/>
                  <a:gd name="T12" fmla="*/ 15 w 44"/>
                  <a:gd name="T13" fmla="*/ 29 h 62"/>
                  <a:gd name="T14" fmla="*/ 15 w 44"/>
                  <a:gd name="T15" fmla="*/ 29 h 62"/>
                  <a:gd name="T16" fmla="*/ 17 w 44"/>
                  <a:gd name="T17" fmla="*/ 41 h 62"/>
                  <a:gd name="T18" fmla="*/ 17 w 44"/>
                  <a:gd name="T19" fmla="*/ 48 h 62"/>
                  <a:gd name="T20" fmla="*/ 15 w 44"/>
                  <a:gd name="T21" fmla="*/ 54 h 62"/>
                  <a:gd name="T22" fmla="*/ 15 w 44"/>
                  <a:gd name="T23" fmla="*/ 54 h 62"/>
                  <a:gd name="T24" fmla="*/ 20 w 44"/>
                  <a:gd name="T25" fmla="*/ 56 h 62"/>
                  <a:gd name="T26" fmla="*/ 23 w 44"/>
                  <a:gd name="T27" fmla="*/ 56 h 62"/>
                  <a:gd name="T28" fmla="*/ 30 w 44"/>
                  <a:gd name="T29" fmla="*/ 57 h 62"/>
                  <a:gd name="T30" fmla="*/ 30 w 44"/>
                  <a:gd name="T31" fmla="*/ 57 h 62"/>
                  <a:gd name="T32" fmla="*/ 44 w 44"/>
                  <a:gd name="T33" fmla="*/ 62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4" h="62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8" y="8"/>
                    </a:lnTo>
                    <a:lnTo>
                      <a:pt x="12" y="18"/>
                    </a:lnTo>
                    <a:lnTo>
                      <a:pt x="15" y="29"/>
                    </a:lnTo>
                    <a:lnTo>
                      <a:pt x="17" y="41"/>
                    </a:lnTo>
                    <a:lnTo>
                      <a:pt x="17" y="48"/>
                    </a:lnTo>
                    <a:lnTo>
                      <a:pt x="15" y="54"/>
                    </a:lnTo>
                    <a:lnTo>
                      <a:pt x="20" y="56"/>
                    </a:lnTo>
                    <a:lnTo>
                      <a:pt x="23" y="56"/>
                    </a:lnTo>
                    <a:lnTo>
                      <a:pt x="30" y="57"/>
                    </a:lnTo>
                    <a:lnTo>
                      <a:pt x="44" y="6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2" name="Freeform 13015">
                <a:extLst>
                  <a:ext uri="{FF2B5EF4-FFF2-40B4-BE49-F238E27FC236}">
                    <a16:creationId xmlns:a16="http://schemas.microsoft.com/office/drawing/2014/main" id="{3E6BFA3D-6BA3-4ABC-BB13-DC12DBD7E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928"/>
                <a:ext cx="10" cy="41"/>
              </a:xfrm>
              <a:custGeom>
                <a:avLst/>
                <a:gdLst>
                  <a:gd name="T0" fmla="*/ 0 w 10"/>
                  <a:gd name="T1" fmla="*/ 41 h 41"/>
                  <a:gd name="T2" fmla="*/ 0 w 10"/>
                  <a:gd name="T3" fmla="*/ 41 h 41"/>
                  <a:gd name="T4" fmla="*/ 0 w 10"/>
                  <a:gd name="T5" fmla="*/ 36 h 41"/>
                  <a:gd name="T6" fmla="*/ 1 w 10"/>
                  <a:gd name="T7" fmla="*/ 30 h 41"/>
                  <a:gd name="T8" fmla="*/ 4 w 10"/>
                  <a:gd name="T9" fmla="*/ 24 h 41"/>
                  <a:gd name="T10" fmla="*/ 7 w 10"/>
                  <a:gd name="T11" fmla="*/ 20 h 41"/>
                  <a:gd name="T12" fmla="*/ 7 w 10"/>
                  <a:gd name="T13" fmla="*/ 20 h 41"/>
                  <a:gd name="T14" fmla="*/ 9 w 10"/>
                  <a:gd name="T15" fmla="*/ 15 h 41"/>
                  <a:gd name="T16" fmla="*/ 9 w 10"/>
                  <a:gd name="T17" fmla="*/ 9 h 41"/>
                  <a:gd name="T18" fmla="*/ 9 w 10"/>
                  <a:gd name="T19" fmla="*/ 5 h 41"/>
                  <a:gd name="T20" fmla="*/ 10 w 10"/>
                  <a:gd name="T21" fmla="*/ 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41">
                    <a:moveTo>
                      <a:pt x="0" y="41"/>
                    </a:moveTo>
                    <a:lnTo>
                      <a:pt x="0" y="41"/>
                    </a:lnTo>
                    <a:lnTo>
                      <a:pt x="0" y="36"/>
                    </a:lnTo>
                    <a:lnTo>
                      <a:pt x="1" y="30"/>
                    </a:lnTo>
                    <a:lnTo>
                      <a:pt x="4" y="24"/>
                    </a:lnTo>
                    <a:lnTo>
                      <a:pt x="7" y="20"/>
                    </a:lnTo>
                    <a:lnTo>
                      <a:pt x="9" y="15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1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3" name="Freeform 13016">
                <a:extLst>
                  <a:ext uri="{FF2B5EF4-FFF2-40B4-BE49-F238E27FC236}">
                    <a16:creationId xmlns:a16="http://schemas.microsoft.com/office/drawing/2014/main" id="{C98446DC-7327-40D9-88D3-943956694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925"/>
                <a:ext cx="29" cy="3"/>
              </a:xfrm>
              <a:custGeom>
                <a:avLst/>
                <a:gdLst>
                  <a:gd name="T0" fmla="*/ 0 w 29"/>
                  <a:gd name="T1" fmla="*/ 2 h 3"/>
                  <a:gd name="T2" fmla="*/ 0 w 29"/>
                  <a:gd name="T3" fmla="*/ 2 h 3"/>
                  <a:gd name="T4" fmla="*/ 8 w 29"/>
                  <a:gd name="T5" fmla="*/ 0 h 3"/>
                  <a:gd name="T6" fmla="*/ 15 w 29"/>
                  <a:gd name="T7" fmla="*/ 0 h 3"/>
                  <a:gd name="T8" fmla="*/ 21 w 29"/>
                  <a:gd name="T9" fmla="*/ 0 h 3"/>
                  <a:gd name="T10" fmla="*/ 29 w 29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">
                    <a:moveTo>
                      <a:pt x="0" y="2"/>
                    </a:moveTo>
                    <a:lnTo>
                      <a:pt x="0" y="2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9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4" name="Freeform 13017">
                <a:extLst>
                  <a:ext uri="{FF2B5EF4-FFF2-40B4-BE49-F238E27FC236}">
                    <a16:creationId xmlns:a16="http://schemas.microsoft.com/office/drawing/2014/main" id="{785590D0-D709-490F-88B5-81A26C43B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972"/>
                <a:ext cx="114" cy="201"/>
              </a:xfrm>
              <a:custGeom>
                <a:avLst/>
                <a:gdLst>
                  <a:gd name="T0" fmla="*/ 114 w 114"/>
                  <a:gd name="T1" fmla="*/ 0 h 201"/>
                  <a:gd name="T2" fmla="*/ 114 w 114"/>
                  <a:gd name="T3" fmla="*/ 0 h 201"/>
                  <a:gd name="T4" fmla="*/ 114 w 114"/>
                  <a:gd name="T5" fmla="*/ 15 h 201"/>
                  <a:gd name="T6" fmla="*/ 109 w 114"/>
                  <a:gd name="T7" fmla="*/ 30 h 201"/>
                  <a:gd name="T8" fmla="*/ 109 w 114"/>
                  <a:gd name="T9" fmla="*/ 30 h 201"/>
                  <a:gd name="T10" fmla="*/ 106 w 114"/>
                  <a:gd name="T11" fmla="*/ 37 h 201"/>
                  <a:gd name="T12" fmla="*/ 100 w 114"/>
                  <a:gd name="T13" fmla="*/ 45 h 201"/>
                  <a:gd name="T14" fmla="*/ 93 w 114"/>
                  <a:gd name="T15" fmla="*/ 51 h 201"/>
                  <a:gd name="T16" fmla="*/ 90 w 114"/>
                  <a:gd name="T17" fmla="*/ 52 h 201"/>
                  <a:gd name="T18" fmla="*/ 85 w 114"/>
                  <a:gd name="T19" fmla="*/ 52 h 201"/>
                  <a:gd name="T20" fmla="*/ 85 w 114"/>
                  <a:gd name="T21" fmla="*/ 52 h 201"/>
                  <a:gd name="T22" fmla="*/ 78 w 114"/>
                  <a:gd name="T23" fmla="*/ 63 h 201"/>
                  <a:gd name="T24" fmla="*/ 67 w 114"/>
                  <a:gd name="T25" fmla="*/ 72 h 201"/>
                  <a:gd name="T26" fmla="*/ 67 w 114"/>
                  <a:gd name="T27" fmla="*/ 72 h 201"/>
                  <a:gd name="T28" fmla="*/ 58 w 114"/>
                  <a:gd name="T29" fmla="*/ 78 h 201"/>
                  <a:gd name="T30" fmla="*/ 55 w 114"/>
                  <a:gd name="T31" fmla="*/ 81 h 201"/>
                  <a:gd name="T32" fmla="*/ 54 w 114"/>
                  <a:gd name="T33" fmla="*/ 85 h 201"/>
                  <a:gd name="T34" fmla="*/ 54 w 114"/>
                  <a:gd name="T35" fmla="*/ 85 h 201"/>
                  <a:gd name="T36" fmla="*/ 51 w 114"/>
                  <a:gd name="T37" fmla="*/ 97 h 201"/>
                  <a:gd name="T38" fmla="*/ 46 w 114"/>
                  <a:gd name="T39" fmla="*/ 109 h 201"/>
                  <a:gd name="T40" fmla="*/ 46 w 114"/>
                  <a:gd name="T41" fmla="*/ 109 h 201"/>
                  <a:gd name="T42" fmla="*/ 45 w 114"/>
                  <a:gd name="T43" fmla="*/ 112 h 201"/>
                  <a:gd name="T44" fmla="*/ 42 w 114"/>
                  <a:gd name="T45" fmla="*/ 117 h 201"/>
                  <a:gd name="T46" fmla="*/ 36 w 114"/>
                  <a:gd name="T47" fmla="*/ 121 h 201"/>
                  <a:gd name="T48" fmla="*/ 31 w 114"/>
                  <a:gd name="T49" fmla="*/ 126 h 201"/>
                  <a:gd name="T50" fmla="*/ 25 w 114"/>
                  <a:gd name="T51" fmla="*/ 132 h 201"/>
                  <a:gd name="T52" fmla="*/ 19 w 114"/>
                  <a:gd name="T53" fmla="*/ 139 h 201"/>
                  <a:gd name="T54" fmla="*/ 13 w 114"/>
                  <a:gd name="T55" fmla="*/ 151 h 201"/>
                  <a:gd name="T56" fmla="*/ 13 w 114"/>
                  <a:gd name="T57" fmla="*/ 151 h 201"/>
                  <a:gd name="T58" fmla="*/ 4 w 114"/>
                  <a:gd name="T59" fmla="*/ 174 h 201"/>
                  <a:gd name="T60" fmla="*/ 1 w 114"/>
                  <a:gd name="T61" fmla="*/ 189 h 201"/>
                  <a:gd name="T62" fmla="*/ 0 w 114"/>
                  <a:gd name="T63" fmla="*/ 198 h 201"/>
                  <a:gd name="T64" fmla="*/ 1 w 114"/>
                  <a:gd name="T65" fmla="*/ 201 h 20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4" h="201">
                    <a:moveTo>
                      <a:pt x="114" y="0"/>
                    </a:moveTo>
                    <a:lnTo>
                      <a:pt x="114" y="0"/>
                    </a:lnTo>
                    <a:lnTo>
                      <a:pt x="114" y="15"/>
                    </a:lnTo>
                    <a:lnTo>
                      <a:pt x="109" y="30"/>
                    </a:lnTo>
                    <a:lnTo>
                      <a:pt x="106" y="37"/>
                    </a:lnTo>
                    <a:lnTo>
                      <a:pt x="100" y="45"/>
                    </a:lnTo>
                    <a:lnTo>
                      <a:pt x="93" y="51"/>
                    </a:lnTo>
                    <a:lnTo>
                      <a:pt x="90" y="52"/>
                    </a:lnTo>
                    <a:lnTo>
                      <a:pt x="85" y="52"/>
                    </a:lnTo>
                    <a:lnTo>
                      <a:pt x="78" y="63"/>
                    </a:lnTo>
                    <a:lnTo>
                      <a:pt x="67" y="72"/>
                    </a:lnTo>
                    <a:lnTo>
                      <a:pt x="58" y="78"/>
                    </a:lnTo>
                    <a:lnTo>
                      <a:pt x="55" y="81"/>
                    </a:lnTo>
                    <a:lnTo>
                      <a:pt x="54" y="85"/>
                    </a:lnTo>
                    <a:lnTo>
                      <a:pt x="51" y="97"/>
                    </a:lnTo>
                    <a:lnTo>
                      <a:pt x="46" y="109"/>
                    </a:lnTo>
                    <a:lnTo>
                      <a:pt x="45" y="112"/>
                    </a:lnTo>
                    <a:lnTo>
                      <a:pt x="42" y="117"/>
                    </a:lnTo>
                    <a:lnTo>
                      <a:pt x="36" y="121"/>
                    </a:lnTo>
                    <a:lnTo>
                      <a:pt x="31" y="126"/>
                    </a:lnTo>
                    <a:lnTo>
                      <a:pt x="25" y="132"/>
                    </a:lnTo>
                    <a:lnTo>
                      <a:pt x="19" y="139"/>
                    </a:lnTo>
                    <a:lnTo>
                      <a:pt x="13" y="151"/>
                    </a:lnTo>
                    <a:lnTo>
                      <a:pt x="4" y="174"/>
                    </a:lnTo>
                    <a:lnTo>
                      <a:pt x="1" y="189"/>
                    </a:lnTo>
                    <a:lnTo>
                      <a:pt x="0" y="198"/>
                    </a:lnTo>
                    <a:lnTo>
                      <a:pt x="1" y="20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5" name="Freeform 13018">
                <a:extLst>
                  <a:ext uri="{FF2B5EF4-FFF2-40B4-BE49-F238E27FC236}">
                    <a16:creationId xmlns:a16="http://schemas.microsoft.com/office/drawing/2014/main" id="{E47C6690-EE7F-452F-8C00-B68306E8B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3227"/>
                <a:ext cx="58" cy="69"/>
              </a:xfrm>
              <a:custGeom>
                <a:avLst/>
                <a:gdLst>
                  <a:gd name="T0" fmla="*/ 58 w 58"/>
                  <a:gd name="T1" fmla="*/ 0 h 69"/>
                  <a:gd name="T2" fmla="*/ 58 w 58"/>
                  <a:gd name="T3" fmla="*/ 0 h 69"/>
                  <a:gd name="T4" fmla="*/ 48 w 58"/>
                  <a:gd name="T5" fmla="*/ 19 h 69"/>
                  <a:gd name="T6" fmla="*/ 42 w 58"/>
                  <a:gd name="T7" fmla="*/ 27 h 69"/>
                  <a:gd name="T8" fmla="*/ 33 w 58"/>
                  <a:gd name="T9" fmla="*/ 34 h 69"/>
                  <a:gd name="T10" fmla="*/ 33 w 58"/>
                  <a:gd name="T11" fmla="*/ 34 h 69"/>
                  <a:gd name="T12" fmla="*/ 24 w 58"/>
                  <a:gd name="T13" fmla="*/ 42 h 69"/>
                  <a:gd name="T14" fmla="*/ 15 w 58"/>
                  <a:gd name="T15" fmla="*/ 51 h 69"/>
                  <a:gd name="T16" fmla="*/ 7 w 58"/>
                  <a:gd name="T17" fmla="*/ 60 h 69"/>
                  <a:gd name="T18" fmla="*/ 0 w 58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69">
                    <a:moveTo>
                      <a:pt x="58" y="0"/>
                    </a:moveTo>
                    <a:lnTo>
                      <a:pt x="58" y="0"/>
                    </a:lnTo>
                    <a:lnTo>
                      <a:pt x="48" y="19"/>
                    </a:lnTo>
                    <a:lnTo>
                      <a:pt x="42" y="27"/>
                    </a:lnTo>
                    <a:lnTo>
                      <a:pt x="33" y="34"/>
                    </a:lnTo>
                    <a:lnTo>
                      <a:pt x="24" y="42"/>
                    </a:lnTo>
                    <a:lnTo>
                      <a:pt x="15" y="51"/>
                    </a:lnTo>
                    <a:lnTo>
                      <a:pt x="7" y="60"/>
                    </a:lnTo>
                    <a:lnTo>
                      <a:pt x="0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6" name="Freeform 13019">
                <a:extLst>
                  <a:ext uri="{FF2B5EF4-FFF2-40B4-BE49-F238E27FC236}">
                    <a16:creationId xmlns:a16="http://schemas.microsoft.com/office/drawing/2014/main" id="{334F659B-684E-42F7-A273-35EA37140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3186"/>
                <a:ext cx="27" cy="77"/>
              </a:xfrm>
              <a:custGeom>
                <a:avLst/>
                <a:gdLst>
                  <a:gd name="T0" fmla="*/ 27 w 27"/>
                  <a:gd name="T1" fmla="*/ 77 h 77"/>
                  <a:gd name="T2" fmla="*/ 27 w 27"/>
                  <a:gd name="T3" fmla="*/ 77 h 77"/>
                  <a:gd name="T4" fmla="*/ 19 w 27"/>
                  <a:gd name="T5" fmla="*/ 75 h 77"/>
                  <a:gd name="T6" fmla="*/ 15 w 27"/>
                  <a:gd name="T7" fmla="*/ 72 h 77"/>
                  <a:gd name="T8" fmla="*/ 10 w 27"/>
                  <a:gd name="T9" fmla="*/ 66 h 77"/>
                  <a:gd name="T10" fmla="*/ 7 w 27"/>
                  <a:gd name="T11" fmla="*/ 59 h 77"/>
                  <a:gd name="T12" fmla="*/ 3 w 27"/>
                  <a:gd name="T13" fmla="*/ 42 h 77"/>
                  <a:gd name="T14" fmla="*/ 1 w 27"/>
                  <a:gd name="T15" fmla="*/ 30 h 77"/>
                  <a:gd name="T16" fmla="*/ 1 w 27"/>
                  <a:gd name="T17" fmla="*/ 30 h 77"/>
                  <a:gd name="T18" fmla="*/ 0 w 27"/>
                  <a:gd name="T19" fmla="*/ 0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77">
                    <a:moveTo>
                      <a:pt x="27" y="77"/>
                    </a:moveTo>
                    <a:lnTo>
                      <a:pt x="27" y="77"/>
                    </a:lnTo>
                    <a:lnTo>
                      <a:pt x="19" y="75"/>
                    </a:lnTo>
                    <a:lnTo>
                      <a:pt x="15" y="72"/>
                    </a:lnTo>
                    <a:lnTo>
                      <a:pt x="10" y="66"/>
                    </a:lnTo>
                    <a:lnTo>
                      <a:pt x="7" y="59"/>
                    </a:lnTo>
                    <a:lnTo>
                      <a:pt x="3" y="42"/>
                    </a:lnTo>
                    <a:lnTo>
                      <a:pt x="1" y="3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7" name="Freeform 13020">
                <a:extLst>
                  <a:ext uri="{FF2B5EF4-FFF2-40B4-BE49-F238E27FC236}">
                    <a16:creationId xmlns:a16="http://schemas.microsoft.com/office/drawing/2014/main" id="{61CEFC68-1CE9-4DD7-A3C1-211CB6122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3206"/>
                <a:ext cx="47" cy="28"/>
              </a:xfrm>
              <a:custGeom>
                <a:avLst/>
                <a:gdLst>
                  <a:gd name="T0" fmla="*/ 47 w 47"/>
                  <a:gd name="T1" fmla="*/ 0 h 28"/>
                  <a:gd name="T2" fmla="*/ 47 w 47"/>
                  <a:gd name="T3" fmla="*/ 0 h 28"/>
                  <a:gd name="T4" fmla="*/ 35 w 47"/>
                  <a:gd name="T5" fmla="*/ 3 h 28"/>
                  <a:gd name="T6" fmla="*/ 18 w 47"/>
                  <a:gd name="T7" fmla="*/ 10 h 28"/>
                  <a:gd name="T8" fmla="*/ 11 w 47"/>
                  <a:gd name="T9" fmla="*/ 15 h 28"/>
                  <a:gd name="T10" fmla="*/ 5 w 47"/>
                  <a:gd name="T11" fmla="*/ 19 h 28"/>
                  <a:gd name="T12" fmla="*/ 0 w 47"/>
                  <a:gd name="T13" fmla="*/ 24 h 28"/>
                  <a:gd name="T14" fmla="*/ 0 w 47"/>
                  <a:gd name="T15" fmla="*/ 25 h 28"/>
                  <a:gd name="T16" fmla="*/ 0 w 47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28">
                    <a:moveTo>
                      <a:pt x="47" y="0"/>
                    </a:moveTo>
                    <a:lnTo>
                      <a:pt x="47" y="0"/>
                    </a:lnTo>
                    <a:lnTo>
                      <a:pt x="35" y="3"/>
                    </a:lnTo>
                    <a:lnTo>
                      <a:pt x="18" y="10"/>
                    </a:lnTo>
                    <a:lnTo>
                      <a:pt x="11" y="15"/>
                    </a:lnTo>
                    <a:lnTo>
                      <a:pt x="5" y="19"/>
                    </a:lnTo>
                    <a:lnTo>
                      <a:pt x="0" y="24"/>
                    </a:lnTo>
                    <a:lnTo>
                      <a:pt x="0" y="25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8" name="Freeform 13021">
                <a:extLst>
                  <a:ext uri="{FF2B5EF4-FFF2-40B4-BE49-F238E27FC236}">
                    <a16:creationId xmlns:a16="http://schemas.microsoft.com/office/drawing/2014/main" id="{7FEDBCAE-9693-44D2-B4C8-5028411A2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3245"/>
                <a:ext cx="26" cy="27"/>
              </a:xfrm>
              <a:custGeom>
                <a:avLst/>
                <a:gdLst>
                  <a:gd name="T0" fmla="*/ 26 w 26"/>
                  <a:gd name="T1" fmla="*/ 0 h 27"/>
                  <a:gd name="T2" fmla="*/ 26 w 26"/>
                  <a:gd name="T3" fmla="*/ 0 h 27"/>
                  <a:gd name="T4" fmla="*/ 18 w 26"/>
                  <a:gd name="T5" fmla="*/ 6 h 27"/>
                  <a:gd name="T6" fmla="*/ 11 w 26"/>
                  <a:gd name="T7" fmla="*/ 12 h 27"/>
                  <a:gd name="T8" fmla="*/ 5 w 26"/>
                  <a:gd name="T9" fmla="*/ 18 h 27"/>
                  <a:gd name="T10" fmla="*/ 0 w 26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7">
                    <a:moveTo>
                      <a:pt x="26" y="0"/>
                    </a:moveTo>
                    <a:lnTo>
                      <a:pt x="26" y="0"/>
                    </a:lnTo>
                    <a:lnTo>
                      <a:pt x="18" y="6"/>
                    </a:lnTo>
                    <a:lnTo>
                      <a:pt x="11" y="12"/>
                    </a:lnTo>
                    <a:lnTo>
                      <a:pt x="5" y="18"/>
                    </a:lnTo>
                    <a:lnTo>
                      <a:pt x="0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9" name="Freeform 13022">
                <a:extLst>
                  <a:ext uri="{FF2B5EF4-FFF2-40B4-BE49-F238E27FC236}">
                    <a16:creationId xmlns:a16="http://schemas.microsoft.com/office/drawing/2014/main" id="{DC9C7E8E-A526-4610-9302-65D86EB31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3270"/>
                <a:ext cx="27" cy="21"/>
              </a:xfrm>
              <a:custGeom>
                <a:avLst/>
                <a:gdLst>
                  <a:gd name="T0" fmla="*/ 27 w 27"/>
                  <a:gd name="T1" fmla="*/ 0 h 21"/>
                  <a:gd name="T2" fmla="*/ 27 w 27"/>
                  <a:gd name="T3" fmla="*/ 0 h 21"/>
                  <a:gd name="T4" fmla="*/ 21 w 27"/>
                  <a:gd name="T5" fmla="*/ 2 h 21"/>
                  <a:gd name="T6" fmla="*/ 17 w 27"/>
                  <a:gd name="T7" fmla="*/ 5 h 21"/>
                  <a:gd name="T8" fmla="*/ 9 w 27"/>
                  <a:gd name="T9" fmla="*/ 11 h 21"/>
                  <a:gd name="T10" fmla="*/ 9 w 27"/>
                  <a:gd name="T11" fmla="*/ 11 h 21"/>
                  <a:gd name="T12" fmla="*/ 0 w 2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1">
                    <a:moveTo>
                      <a:pt x="27" y="0"/>
                    </a:moveTo>
                    <a:lnTo>
                      <a:pt x="27" y="0"/>
                    </a:lnTo>
                    <a:lnTo>
                      <a:pt x="21" y="2"/>
                    </a:lnTo>
                    <a:lnTo>
                      <a:pt x="17" y="5"/>
                    </a:lnTo>
                    <a:lnTo>
                      <a:pt x="9" y="11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0" name="Freeform 13023">
                <a:extLst>
                  <a:ext uri="{FF2B5EF4-FFF2-40B4-BE49-F238E27FC236}">
                    <a16:creationId xmlns:a16="http://schemas.microsoft.com/office/drawing/2014/main" id="{553F6B52-0311-43B5-9EA2-502405EE1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3198"/>
                <a:ext cx="61" cy="135"/>
              </a:xfrm>
              <a:custGeom>
                <a:avLst/>
                <a:gdLst>
                  <a:gd name="T0" fmla="*/ 0 w 61"/>
                  <a:gd name="T1" fmla="*/ 0 h 135"/>
                  <a:gd name="T2" fmla="*/ 0 w 61"/>
                  <a:gd name="T3" fmla="*/ 0 h 135"/>
                  <a:gd name="T4" fmla="*/ 6 w 61"/>
                  <a:gd name="T5" fmla="*/ 2 h 135"/>
                  <a:gd name="T6" fmla="*/ 12 w 61"/>
                  <a:gd name="T7" fmla="*/ 3 h 135"/>
                  <a:gd name="T8" fmla="*/ 16 w 61"/>
                  <a:gd name="T9" fmla="*/ 8 h 135"/>
                  <a:gd name="T10" fmla="*/ 21 w 61"/>
                  <a:gd name="T11" fmla="*/ 11 h 135"/>
                  <a:gd name="T12" fmla="*/ 21 w 61"/>
                  <a:gd name="T13" fmla="*/ 11 h 135"/>
                  <a:gd name="T14" fmla="*/ 27 w 61"/>
                  <a:gd name="T15" fmla="*/ 17 h 135"/>
                  <a:gd name="T16" fmla="*/ 31 w 61"/>
                  <a:gd name="T17" fmla="*/ 24 h 135"/>
                  <a:gd name="T18" fmla="*/ 31 w 61"/>
                  <a:gd name="T19" fmla="*/ 24 h 135"/>
                  <a:gd name="T20" fmla="*/ 31 w 61"/>
                  <a:gd name="T21" fmla="*/ 30 h 135"/>
                  <a:gd name="T22" fmla="*/ 31 w 61"/>
                  <a:gd name="T23" fmla="*/ 35 h 135"/>
                  <a:gd name="T24" fmla="*/ 31 w 61"/>
                  <a:gd name="T25" fmla="*/ 45 h 135"/>
                  <a:gd name="T26" fmla="*/ 31 w 61"/>
                  <a:gd name="T27" fmla="*/ 45 h 135"/>
                  <a:gd name="T28" fmla="*/ 31 w 61"/>
                  <a:gd name="T29" fmla="*/ 51 h 135"/>
                  <a:gd name="T30" fmla="*/ 33 w 61"/>
                  <a:gd name="T31" fmla="*/ 57 h 135"/>
                  <a:gd name="T32" fmla="*/ 39 w 61"/>
                  <a:gd name="T33" fmla="*/ 68 h 135"/>
                  <a:gd name="T34" fmla="*/ 39 w 61"/>
                  <a:gd name="T35" fmla="*/ 68 h 135"/>
                  <a:gd name="T36" fmla="*/ 45 w 61"/>
                  <a:gd name="T37" fmla="*/ 78 h 135"/>
                  <a:gd name="T38" fmla="*/ 45 w 61"/>
                  <a:gd name="T39" fmla="*/ 78 h 135"/>
                  <a:gd name="T40" fmla="*/ 49 w 61"/>
                  <a:gd name="T41" fmla="*/ 87 h 135"/>
                  <a:gd name="T42" fmla="*/ 55 w 61"/>
                  <a:gd name="T43" fmla="*/ 95 h 135"/>
                  <a:gd name="T44" fmla="*/ 55 w 61"/>
                  <a:gd name="T45" fmla="*/ 95 h 135"/>
                  <a:gd name="T46" fmla="*/ 58 w 61"/>
                  <a:gd name="T47" fmla="*/ 96 h 135"/>
                  <a:gd name="T48" fmla="*/ 61 w 61"/>
                  <a:gd name="T49" fmla="*/ 99 h 135"/>
                  <a:gd name="T50" fmla="*/ 61 w 61"/>
                  <a:gd name="T51" fmla="*/ 99 h 135"/>
                  <a:gd name="T52" fmla="*/ 61 w 61"/>
                  <a:gd name="T53" fmla="*/ 102 h 135"/>
                  <a:gd name="T54" fmla="*/ 61 w 61"/>
                  <a:gd name="T55" fmla="*/ 107 h 135"/>
                  <a:gd name="T56" fmla="*/ 60 w 61"/>
                  <a:gd name="T57" fmla="*/ 113 h 135"/>
                  <a:gd name="T58" fmla="*/ 60 w 61"/>
                  <a:gd name="T59" fmla="*/ 113 h 135"/>
                  <a:gd name="T60" fmla="*/ 57 w 61"/>
                  <a:gd name="T61" fmla="*/ 125 h 135"/>
                  <a:gd name="T62" fmla="*/ 57 w 61"/>
                  <a:gd name="T63" fmla="*/ 131 h 135"/>
                  <a:gd name="T64" fmla="*/ 57 w 61"/>
                  <a:gd name="T65" fmla="*/ 135 h 13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1" h="135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2" y="3"/>
                    </a:lnTo>
                    <a:lnTo>
                      <a:pt x="16" y="8"/>
                    </a:lnTo>
                    <a:lnTo>
                      <a:pt x="21" y="11"/>
                    </a:lnTo>
                    <a:lnTo>
                      <a:pt x="27" y="17"/>
                    </a:lnTo>
                    <a:lnTo>
                      <a:pt x="31" y="24"/>
                    </a:lnTo>
                    <a:lnTo>
                      <a:pt x="31" y="30"/>
                    </a:lnTo>
                    <a:lnTo>
                      <a:pt x="31" y="35"/>
                    </a:lnTo>
                    <a:lnTo>
                      <a:pt x="31" y="45"/>
                    </a:lnTo>
                    <a:lnTo>
                      <a:pt x="31" y="51"/>
                    </a:lnTo>
                    <a:lnTo>
                      <a:pt x="33" y="57"/>
                    </a:lnTo>
                    <a:lnTo>
                      <a:pt x="39" y="68"/>
                    </a:lnTo>
                    <a:lnTo>
                      <a:pt x="45" y="78"/>
                    </a:lnTo>
                    <a:lnTo>
                      <a:pt x="49" y="87"/>
                    </a:lnTo>
                    <a:lnTo>
                      <a:pt x="55" y="95"/>
                    </a:lnTo>
                    <a:lnTo>
                      <a:pt x="58" y="96"/>
                    </a:lnTo>
                    <a:lnTo>
                      <a:pt x="61" y="99"/>
                    </a:lnTo>
                    <a:lnTo>
                      <a:pt x="61" y="102"/>
                    </a:lnTo>
                    <a:lnTo>
                      <a:pt x="61" y="107"/>
                    </a:lnTo>
                    <a:lnTo>
                      <a:pt x="60" y="113"/>
                    </a:lnTo>
                    <a:lnTo>
                      <a:pt x="57" y="125"/>
                    </a:lnTo>
                    <a:lnTo>
                      <a:pt x="57" y="131"/>
                    </a:lnTo>
                    <a:lnTo>
                      <a:pt x="57" y="1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1" name="Freeform 13024">
                <a:extLst>
                  <a:ext uri="{FF2B5EF4-FFF2-40B4-BE49-F238E27FC236}">
                    <a16:creationId xmlns:a16="http://schemas.microsoft.com/office/drawing/2014/main" id="{7578692B-8793-400C-B973-D3AF34B00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3213"/>
                <a:ext cx="68" cy="75"/>
              </a:xfrm>
              <a:custGeom>
                <a:avLst/>
                <a:gdLst>
                  <a:gd name="T0" fmla="*/ 0 w 68"/>
                  <a:gd name="T1" fmla="*/ 0 h 75"/>
                  <a:gd name="T2" fmla="*/ 0 w 68"/>
                  <a:gd name="T3" fmla="*/ 0 h 75"/>
                  <a:gd name="T4" fmla="*/ 3 w 68"/>
                  <a:gd name="T5" fmla="*/ 5 h 75"/>
                  <a:gd name="T6" fmla="*/ 6 w 68"/>
                  <a:gd name="T7" fmla="*/ 9 h 75"/>
                  <a:gd name="T8" fmla="*/ 6 w 68"/>
                  <a:gd name="T9" fmla="*/ 9 h 75"/>
                  <a:gd name="T10" fmla="*/ 8 w 68"/>
                  <a:gd name="T11" fmla="*/ 20 h 75"/>
                  <a:gd name="T12" fmla="*/ 9 w 68"/>
                  <a:gd name="T13" fmla="*/ 30 h 75"/>
                  <a:gd name="T14" fmla="*/ 9 w 68"/>
                  <a:gd name="T15" fmla="*/ 30 h 75"/>
                  <a:gd name="T16" fmla="*/ 8 w 68"/>
                  <a:gd name="T17" fmla="*/ 44 h 75"/>
                  <a:gd name="T18" fmla="*/ 8 w 68"/>
                  <a:gd name="T19" fmla="*/ 50 h 75"/>
                  <a:gd name="T20" fmla="*/ 5 w 68"/>
                  <a:gd name="T21" fmla="*/ 56 h 75"/>
                  <a:gd name="T22" fmla="*/ 5 w 68"/>
                  <a:gd name="T23" fmla="*/ 56 h 75"/>
                  <a:gd name="T24" fmla="*/ 8 w 68"/>
                  <a:gd name="T25" fmla="*/ 59 h 75"/>
                  <a:gd name="T26" fmla="*/ 11 w 68"/>
                  <a:gd name="T27" fmla="*/ 60 h 75"/>
                  <a:gd name="T28" fmla="*/ 17 w 68"/>
                  <a:gd name="T29" fmla="*/ 62 h 75"/>
                  <a:gd name="T30" fmla="*/ 17 w 68"/>
                  <a:gd name="T31" fmla="*/ 62 h 75"/>
                  <a:gd name="T32" fmla="*/ 30 w 68"/>
                  <a:gd name="T33" fmla="*/ 69 h 75"/>
                  <a:gd name="T34" fmla="*/ 30 w 68"/>
                  <a:gd name="T35" fmla="*/ 69 h 75"/>
                  <a:gd name="T36" fmla="*/ 39 w 68"/>
                  <a:gd name="T37" fmla="*/ 72 h 75"/>
                  <a:gd name="T38" fmla="*/ 50 w 68"/>
                  <a:gd name="T39" fmla="*/ 75 h 75"/>
                  <a:gd name="T40" fmla="*/ 59 w 68"/>
                  <a:gd name="T41" fmla="*/ 74 h 75"/>
                  <a:gd name="T42" fmla="*/ 63 w 68"/>
                  <a:gd name="T43" fmla="*/ 72 h 75"/>
                  <a:gd name="T44" fmla="*/ 68 w 68"/>
                  <a:gd name="T45" fmla="*/ 69 h 7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" h="75">
                    <a:moveTo>
                      <a:pt x="0" y="0"/>
                    </a:moveTo>
                    <a:lnTo>
                      <a:pt x="0" y="0"/>
                    </a:lnTo>
                    <a:lnTo>
                      <a:pt x="3" y="5"/>
                    </a:lnTo>
                    <a:lnTo>
                      <a:pt x="6" y="9"/>
                    </a:lnTo>
                    <a:lnTo>
                      <a:pt x="8" y="20"/>
                    </a:lnTo>
                    <a:lnTo>
                      <a:pt x="9" y="30"/>
                    </a:lnTo>
                    <a:lnTo>
                      <a:pt x="8" y="44"/>
                    </a:lnTo>
                    <a:lnTo>
                      <a:pt x="8" y="50"/>
                    </a:lnTo>
                    <a:lnTo>
                      <a:pt x="5" y="56"/>
                    </a:lnTo>
                    <a:lnTo>
                      <a:pt x="8" y="59"/>
                    </a:lnTo>
                    <a:lnTo>
                      <a:pt x="11" y="60"/>
                    </a:lnTo>
                    <a:lnTo>
                      <a:pt x="17" y="62"/>
                    </a:lnTo>
                    <a:lnTo>
                      <a:pt x="30" y="69"/>
                    </a:lnTo>
                    <a:lnTo>
                      <a:pt x="39" y="72"/>
                    </a:lnTo>
                    <a:lnTo>
                      <a:pt x="50" y="75"/>
                    </a:lnTo>
                    <a:lnTo>
                      <a:pt x="59" y="74"/>
                    </a:lnTo>
                    <a:lnTo>
                      <a:pt x="63" y="72"/>
                    </a:lnTo>
                    <a:lnTo>
                      <a:pt x="68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2" name="Freeform 13025">
                <a:extLst>
                  <a:ext uri="{FF2B5EF4-FFF2-40B4-BE49-F238E27FC236}">
                    <a16:creationId xmlns:a16="http://schemas.microsoft.com/office/drawing/2014/main" id="{2E9800A1-11B4-4800-8B37-D261203F0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251"/>
                <a:ext cx="24" cy="28"/>
              </a:xfrm>
              <a:custGeom>
                <a:avLst/>
                <a:gdLst>
                  <a:gd name="T0" fmla="*/ 0 w 24"/>
                  <a:gd name="T1" fmla="*/ 28 h 28"/>
                  <a:gd name="T2" fmla="*/ 0 w 24"/>
                  <a:gd name="T3" fmla="*/ 28 h 28"/>
                  <a:gd name="T4" fmla="*/ 0 w 24"/>
                  <a:gd name="T5" fmla="*/ 22 h 28"/>
                  <a:gd name="T6" fmla="*/ 3 w 24"/>
                  <a:gd name="T7" fmla="*/ 18 h 28"/>
                  <a:gd name="T8" fmla="*/ 6 w 24"/>
                  <a:gd name="T9" fmla="*/ 12 h 28"/>
                  <a:gd name="T10" fmla="*/ 10 w 24"/>
                  <a:gd name="T11" fmla="*/ 9 h 28"/>
                  <a:gd name="T12" fmla="*/ 10 w 24"/>
                  <a:gd name="T13" fmla="*/ 9 h 28"/>
                  <a:gd name="T14" fmla="*/ 18 w 24"/>
                  <a:gd name="T15" fmla="*/ 4 h 28"/>
                  <a:gd name="T16" fmla="*/ 24 w 24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28">
                    <a:moveTo>
                      <a:pt x="0" y="28"/>
                    </a:moveTo>
                    <a:lnTo>
                      <a:pt x="0" y="28"/>
                    </a:lnTo>
                    <a:lnTo>
                      <a:pt x="0" y="22"/>
                    </a:lnTo>
                    <a:lnTo>
                      <a:pt x="3" y="18"/>
                    </a:lnTo>
                    <a:lnTo>
                      <a:pt x="6" y="12"/>
                    </a:lnTo>
                    <a:lnTo>
                      <a:pt x="10" y="9"/>
                    </a:lnTo>
                    <a:lnTo>
                      <a:pt x="18" y="4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3" name="Freeform 13026">
                <a:extLst>
                  <a:ext uri="{FF2B5EF4-FFF2-40B4-BE49-F238E27FC236}">
                    <a16:creationId xmlns:a16="http://schemas.microsoft.com/office/drawing/2014/main" id="{AA9E60F6-F60B-4746-8A95-20A4DCE40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231"/>
                <a:ext cx="42" cy="18"/>
              </a:xfrm>
              <a:custGeom>
                <a:avLst/>
                <a:gdLst>
                  <a:gd name="T0" fmla="*/ 0 w 42"/>
                  <a:gd name="T1" fmla="*/ 0 h 18"/>
                  <a:gd name="T2" fmla="*/ 0 w 42"/>
                  <a:gd name="T3" fmla="*/ 0 h 18"/>
                  <a:gd name="T4" fmla="*/ 6 w 42"/>
                  <a:gd name="T5" fmla="*/ 2 h 18"/>
                  <a:gd name="T6" fmla="*/ 14 w 42"/>
                  <a:gd name="T7" fmla="*/ 2 h 18"/>
                  <a:gd name="T8" fmla="*/ 21 w 42"/>
                  <a:gd name="T9" fmla="*/ 5 h 18"/>
                  <a:gd name="T10" fmla="*/ 27 w 42"/>
                  <a:gd name="T11" fmla="*/ 8 h 18"/>
                  <a:gd name="T12" fmla="*/ 27 w 42"/>
                  <a:gd name="T13" fmla="*/ 8 h 18"/>
                  <a:gd name="T14" fmla="*/ 33 w 42"/>
                  <a:gd name="T15" fmla="*/ 11 h 18"/>
                  <a:gd name="T16" fmla="*/ 39 w 42"/>
                  <a:gd name="T17" fmla="*/ 15 h 18"/>
                  <a:gd name="T18" fmla="*/ 39 w 42"/>
                  <a:gd name="T19" fmla="*/ 15 h 18"/>
                  <a:gd name="T20" fmla="*/ 42 w 42"/>
                  <a:gd name="T21" fmla="*/ 18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18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4" y="2"/>
                    </a:lnTo>
                    <a:lnTo>
                      <a:pt x="21" y="5"/>
                    </a:lnTo>
                    <a:lnTo>
                      <a:pt x="27" y="8"/>
                    </a:lnTo>
                    <a:lnTo>
                      <a:pt x="33" y="11"/>
                    </a:lnTo>
                    <a:lnTo>
                      <a:pt x="39" y="15"/>
                    </a:lnTo>
                    <a:lnTo>
                      <a:pt x="42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4" name="Freeform 13027">
                <a:extLst>
                  <a:ext uri="{FF2B5EF4-FFF2-40B4-BE49-F238E27FC236}">
                    <a16:creationId xmlns:a16="http://schemas.microsoft.com/office/drawing/2014/main" id="{CD8F6920-A524-45CA-8A00-5077A11D3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3282"/>
                <a:ext cx="81" cy="81"/>
              </a:xfrm>
              <a:custGeom>
                <a:avLst/>
                <a:gdLst>
                  <a:gd name="T0" fmla="*/ 0 w 81"/>
                  <a:gd name="T1" fmla="*/ 81 h 81"/>
                  <a:gd name="T2" fmla="*/ 0 w 81"/>
                  <a:gd name="T3" fmla="*/ 81 h 81"/>
                  <a:gd name="T4" fmla="*/ 3 w 81"/>
                  <a:gd name="T5" fmla="*/ 77 h 81"/>
                  <a:gd name="T6" fmla="*/ 3 w 81"/>
                  <a:gd name="T7" fmla="*/ 72 h 81"/>
                  <a:gd name="T8" fmla="*/ 3 w 81"/>
                  <a:gd name="T9" fmla="*/ 72 h 81"/>
                  <a:gd name="T10" fmla="*/ 6 w 81"/>
                  <a:gd name="T11" fmla="*/ 68 h 81"/>
                  <a:gd name="T12" fmla="*/ 11 w 81"/>
                  <a:gd name="T13" fmla="*/ 66 h 81"/>
                  <a:gd name="T14" fmla="*/ 20 w 81"/>
                  <a:gd name="T15" fmla="*/ 62 h 81"/>
                  <a:gd name="T16" fmla="*/ 20 w 81"/>
                  <a:gd name="T17" fmla="*/ 62 h 81"/>
                  <a:gd name="T18" fmla="*/ 32 w 81"/>
                  <a:gd name="T19" fmla="*/ 54 h 81"/>
                  <a:gd name="T20" fmla="*/ 42 w 81"/>
                  <a:gd name="T21" fmla="*/ 47 h 81"/>
                  <a:gd name="T22" fmla="*/ 42 w 81"/>
                  <a:gd name="T23" fmla="*/ 47 h 81"/>
                  <a:gd name="T24" fmla="*/ 47 w 81"/>
                  <a:gd name="T25" fmla="*/ 48 h 81"/>
                  <a:gd name="T26" fmla="*/ 50 w 81"/>
                  <a:gd name="T27" fmla="*/ 47 h 81"/>
                  <a:gd name="T28" fmla="*/ 59 w 81"/>
                  <a:gd name="T29" fmla="*/ 42 h 81"/>
                  <a:gd name="T30" fmla="*/ 66 w 81"/>
                  <a:gd name="T31" fmla="*/ 35 h 81"/>
                  <a:gd name="T32" fmla="*/ 71 w 81"/>
                  <a:gd name="T33" fmla="*/ 29 h 81"/>
                  <a:gd name="T34" fmla="*/ 71 w 81"/>
                  <a:gd name="T35" fmla="*/ 29 h 81"/>
                  <a:gd name="T36" fmla="*/ 77 w 81"/>
                  <a:gd name="T37" fmla="*/ 15 h 81"/>
                  <a:gd name="T38" fmla="*/ 81 w 81"/>
                  <a:gd name="T39" fmla="*/ 0 h 8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1" h="81">
                    <a:moveTo>
                      <a:pt x="0" y="81"/>
                    </a:moveTo>
                    <a:lnTo>
                      <a:pt x="0" y="81"/>
                    </a:lnTo>
                    <a:lnTo>
                      <a:pt x="3" y="77"/>
                    </a:lnTo>
                    <a:lnTo>
                      <a:pt x="3" y="72"/>
                    </a:lnTo>
                    <a:lnTo>
                      <a:pt x="6" y="68"/>
                    </a:lnTo>
                    <a:lnTo>
                      <a:pt x="11" y="66"/>
                    </a:lnTo>
                    <a:lnTo>
                      <a:pt x="20" y="62"/>
                    </a:lnTo>
                    <a:lnTo>
                      <a:pt x="32" y="54"/>
                    </a:lnTo>
                    <a:lnTo>
                      <a:pt x="42" y="47"/>
                    </a:lnTo>
                    <a:lnTo>
                      <a:pt x="47" y="48"/>
                    </a:lnTo>
                    <a:lnTo>
                      <a:pt x="50" y="47"/>
                    </a:lnTo>
                    <a:lnTo>
                      <a:pt x="59" y="42"/>
                    </a:lnTo>
                    <a:lnTo>
                      <a:pt x="66" y="35"/>
                    </a:lnTo>
                    <a:lnTo>
                      <a:pt x="71" y="29"/>
                    </a:lnTo>
                    <a:lnTo>
                      <a:pt x="77" y="15"/>
                    </a:lnTo>
                    <a:lnTo>
                      <a:pt x="8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5" name="Freeform 13028">
                <a:extLst>
                  <a:ext uri="{FF2B5EF4-FFF2-40B4-BE49-F238E27FC236}">
                    <a16:creationId xmlns:a16="http://schemas.microsoft.com/office/drawing/2014/main" id="{1AB011E2-EC34-4774-A30F-1D63237E3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3308"/>
                <a:ext cx="47" cy="28"/>
              </a:xfrm>
              <a:custGeom>
                <a:avLst/>
                <a:gdLst>
                  <a:gd name="T0" fmla="*/ 0 w 47"/>
                  <a:gd name="T1" fmla="*/ 0 h 28"/>
                  <a:gd name="T2" fmla="*/ 0 w 47"/>
                  <a:gd name="T3" fmla="*/ 0 h 28"/>
                  <a:gd name="T4" fmla="*/ 9 w 47"/>
                  <a:gd name="T5" fmla="*/ 1 h 28"/>
                  <a:gd name="T6" fmla="*/ 17 w 47"/>
                  <a:gd name="T7" fmla="*/ 4 h 28"/>
                  <a:gd name="T8" fmla="*/ 24 w 47"/>
                  <a:gd name="T9" fmla="*/ 7 h 28"/>
                  <a:gd name="T10" fmla="*/ 32 w 47"/>
                  <a:gd name="T11" fmla="*/ 13 h 28"/>
                  <a:gd name="T12" fmla="*/ 32 w 47"/>
                  <a:gd name="T13" fmla="*/ 13 h 28"/>
                  <a:gd name="T14" fmla="*/ 41 w 47"/>
                  <a:gd name="T15" fmla="*/ 19 h 28"/>
                  <a:gd name="T16" fmla="*/ 44 w 47"/>
                  <a:gd name="T17" fmla="*/ 24 h 28"/>
                  <a:gd name="T18" fmla="*/ 47 w 47"/>
                  <a:gd name="T19" fmla="*/ 28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28">
                    <a:moveTo>
                      <a:pt x="0" y="0"/>
                    </a:moveTo>
                    <a:lnTo>
                      <a:pt x="0" y="0"/>
                    </a:lnTo>
                    <a:lnTo>
                      <a:pt x="9" y="1"/>
                    </a:lnTo>
                    <a:lnTo>
                      <a:pt x="17" y="4"/>
                    </a:lnTo>
                    <a:lnTo>
                      <a:pt x="24" y="7"/>
                    </a:lnTo>
                    <a:lnTo>
                      <a:pt x="32" y="13"/>
                    </a:lnTo>
                    <a:lnTo>
                      <a:pt x="41" y="19"/>
                    </a:lnTo>
                    <a:lnTo>
                      <a:pt x="44" y="24"/>
                    </a:lnTo>
                    <a:lnTo>
                      <a:pt x="47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6" name="Freeform 13029">
                <a:extLst>
                  <a:ext uri="{FF2B5EF4-FFF2-40B4-BE49-F238E27FC236}">
                    <a16:creationId xmlns:a16="http://schemas.microsoft.com/office/drawing/2014/main" id="{B8B59295-5F98-4964-A33B-38864F1D9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323"/>
                <a:ext cx="24" cy="36"/>
              </a:xfrm>
              <a:custGeom>
                <a:avLst/>
                <a:gdLst>
                  <a:gd name="T0" fmla="*/ 0 w 24"/>
                  <a:gd name="T1" fmla="*/ 0 h 36"/>
                  <a:gd name="T2" fmla="*/ 0 w 24"/>
                  <a:gd name="T3" fmla="*/ 0 h 36"/>
                  <a:gd name="T4" fmla="*/ 5 w 24"/>
                  <a:gd name="T5" fmla="*/ 7 h 36"/>
                  <a:gd name="T6" fmla="*/ 12 w 24"/>
                  <a:gd name="T7" fmla="*/ 21 h 36"/>
                  <a:gd name="T8" fmla="*/ 18 w 24"/>
                  <a:gd name="T9" fmla="*/ 33 h 36"/>
                  <a:gd name="T10" fmla="*/ 21 w 24"/>
                  <a:gd name="T11" fmla="*/ 36 h 36"/>
                  <a:gd name="T12" fmla="*/ 23 w 24"/>
                  <a:gd name="T13" fmla="*/ 36 h 36"/>
                  <a:gd name="T14" fmla="*/ 24 w 24"/>
                  <a:gd name="T15" fmla="*/ 36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36">
                    <a:moveTo>
                      <a:pt x="0" y="0"/>
                    </a:moveTo>
                    <a:lnTo>
                      <a:pt x="0" y="0"/>
                    </a:lnTo>
                    <a:lnTo>
                      <a:pt x="5" y="7"/>
                    </a:lnTo>
                    <a:lnTo>
                      <a:pt x="12" y="21"/>
                    </a:lnTo>
                    <a:lnTo>
                      <a:pt x="18" y="33"/>
                    </a:lnTo>
                    <a:lnTo>
                      <a:pt x="21" y="36"/>
                    </a:lnTo>
                    <a:lnTo>
                      <a:pt x="23" y="36"/>
                    </a:lnTo>
                    <a:lnTo>
                      <a:pt x="24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7" name="Freeform 13030">
                <a:extLst>
                  <a:ext uri="{FF2B5EF4-FFF2-40B4-BE49-F238E27FC236}">
                    <a16:creationId xmlns:a16="http://schemas.microsoft.com/office/drawing/2014/main" id="{D5947B77-A6DE-4E91-81D9-C803EA9AD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3198"/>
                <a:ext cx="24" cy="80"/>
              </a:xfrm>
              <a:custGeom>
                <a:avLst/>
                <a:gdLst>
                  <a:gd name="T0" fmla="*/ 0 w 24"/>
                  <a:gd name="T1" fmla="*/ 0 h 80"/>
                  <a:gd name="T2" fmla="*/ 0 w 24"/>
                  <a:gd name="T3" fmla="*/ 0 h 80"/>
                  <a:gd name="T4" fmla="*/ 6 w 24"/>
                  <a:gd name="T5" fmla="*/ 9 h 80"/>
                  <a:gd name="T6" fmla="*/ 12 w 24"/>
                  <a:gd name="T7" fmla="*/ 20 h 80"/>
                  <a:gd name="T8" fmla="*/ 17 w 24"/>
                  <a:gd name="T9" fmla="*/ 30 h 80"/>
                  <a:gd name="T10" fmla="*/ 20 w 24"/>
                  <a:gd name="T11" fmla="*/ 41 h 80"/>
                  <a:gd name="T12" fmla="*/ 20 w 24"/>
                  <a:gd name="T13" fmla="*/ 41 h 80"/>
                  <a:gd name="T14" fmla="*/ 21 w 24"/>
                  <a:gd name="T15" fmla="*/ 54 h 80"/>
                  <a:gd name="T16" fmla="*/ 23 w 24"/>
                  <a:gd name="T17" fmla="*/ 68 h 80"/>
                  <a:gd name="T18" fmla="*/ 23 w 24"/>
                  <a:gd name="T19" fmla="*/ 68 h 80"/>
                  <a:gd name="T20" fmla="*/ 24 w 24"/>
                  <a:gd name="T21" fmla="*/ 74 h 80"/>
                  <a:gd name="T22" fmla="*/ 24 w 24"/>
                  <a:gd name="T23" fmla="*/ 80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80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2" y="20"/>
                    </a:lnTo>
                    <a:lnTo>
                      <a:pt x="17" y="30"/>
                    </a:lnTo>
                    <a:lnTo>
                      <a:pt x="20" y="41"/>
                    </a:lnTo>
                    <a:lnTo>
                      <a:pt x="21" y="54"/>
                    </a:lnTo>
                    <a:lnTo>
                      <a:pt x="23" y="68"/>
                    </a:lnTo>
                    <a:lnTo>
                      <a:pt x="24" y="74"/>
                    </a:lnTo>
                    <a:lnTo>
                      <a:pt x="24" y="8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8" name="Freeform 13031">
                <a:extLst>
                  <a:ext uri="{FF2B5EF4-FFF2-40B4-BE49-F238E27FC236}">
                    <a16:creationId xmlns:a16="http://schemas.microsoft.com/office/drawing/2014/main" id="{7553A7CE-6EAE-4A09-9AAF-82F9C3A64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242"/>
                <a:ext cx="94" cy="40"/>
              </a:xfrm>
              <a:custGeom>
                <a:avLst/>
                <a:gdLst>
                  <a:gd name="T0" fmla="*/ 94 w 94"/>
                  <a:gd name="T1" fmla="*/ 1 h 40"/>
                  <a:gd name="T2" fmla="*/ 94 w 94"/>
                  <a:gd name="T3" fmla="*/ 1 h 40"/>
                  <a:gd name="T4" fmla="*/ 84 w 94"/>
                  <a:gd name="T5" fmla="*/ 0 h 40"/>
                  <a:gd name="T6" fmla="*/ 72 w 94"/>
                  <a:gd name="T7" fmla="*/ 0 h 40"/>
                  <a:gd name="T8" fmla="*/ 67 w 94"/>
                  <a:gd name="T9" fmla="*/ 1 h 40"/>
                  <a:gd name="T10" fmla="*/ 61 w 94"/>
                  <a:gd name="T11" fmla="*/ 3 h 40"/>
                  <a:gd name="T12" fmla="*/ 58 w 94"/>
                  <a:gd name="T13" fmla="*/ 7 h 40"/>
                  <a:gd name="T14" fmla="*/ 57 w 94"/>
                  <a:gd name="T15" fmla="*/ 12 h 40"/>
                  <a:gd name="T16" fmla="*/ 57 w 94"/>
                  <a:gd name="T17" fmla="*/ 12 h 40"/>
                  <a:gd name="T18" fmla="*/ 45 w 94"/>
                  <a:gd name="T19" fmla="*/ 12 h 40"/>
                  <a:gd name="T20" fmla="*/ 34 w 94"/>
                  <a:gd name="T21" fmla="*/ 13 h 40"/>
                  <a:gd name="T22" fmla="*/ 24 w 94"/>
                  <a:gd name="T23" fmla="*/ 18 h 40"/>
                  <a:gd name="T24" fmla="*/ 15 w 94"/>
                  <a:gd name="T25" fmla="*/ 22 h 40"/>
                  <a:gd name="T26" fmla="*/ 15 w 94"/>
                  <a:gd name="T27" fmla="*/ 22 h 40"/>
                  <a:gd name="T28" fmla="*/ 4 w 94"/>
                  <a:gd name="T29" fmla="*/ 30 h 40"/>
                  <a:gd name="T30" fmla="*/ 1 w 94"/>
                  <a:gd name="T31" fmla="*/ 34 h 40"/>
                  <a:gd name="T32" fmla="*/ 0 w 94"/>
                  <a:gd name="T33" fmla="*/ 4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4" h="40">
                    <a:moveTo>
                      <a:pt x="94" y="1"/>
                    </a:moveTo>
                    <a:lnTo>
                      <a:pt x="94" y="1"/>
                    </a:lnTo>
                    <a:lnTo>
                      <a:pt x="84" y="0"/>
                    </a:lnTo>
                    <a:lnTo>
                      <a:pt x="72" y="0"/>
                    </a:lnTo>
                    <a:lnTo>
                      <a:pt x="67" y="1"/>
                    </a:lnTo>
                    <a:lnTo>
                      <a:pt x="61" y="3"/>
                    </a:lnTo>
                    <a:lnTo>
                      <a:pt x="58" y="7"/>
                    </a:lnTo>
                    <a:lnTo>
                      <a:pt x="57" y="12"/>
                    </a:lnTo>
                    <a:lnTo>
                      <a:pt x="45" y="12"/>
                    </a:lnTo>
                    <a:lnTo>
                      <a:pt x="34" y="13"/>
                    </a:lnTo>
                    <a:lnTo>
                      <a:pt x="24" y="18"/>
                    </a:lnTo>
                    <a:lnTo>
                      <a:pt x="15" y="22"/>
                    </a:lnTo>
                    <a:lnTo>
                      <a:pt x="4" y="30"/>
                    </a:lnTo>
                    <a:lnTo>
                      <a:pt x="1" y="34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9" name="Freeform 13032">
                <a:extLst>
                  <a:ext uri="{FF2B5EF4-FFF2-40B4-BE49-F238E27FC236}">
                    <a16:creationId xmlns:a16="http://schemas.microsoft.com/office/drawing/2014/main" id="{8466AD48-66C6-482E-AF62-6B79A5043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3218"/>
                <a:ext cx="18" cy="39"/>
              </a:xfrm>
              <a:custGeom>
                <a:avLst/>
                <a:gdLst>
                  <a:gd name="T0" fmla="*/ 18 w 18"/>
                  <a:gd name="T1" fmla="*/ 0 h 39"/>
                  <a:gd name="T2" fmla="*/ 18 w 18"/>
                  <a:gd name="T3" fmla="*/ 0 h 39"/>
                  <a:gd name="T4" fmla="*/ 13 w 18"/>
                  <a:gd name="T5" fmla="*/ 3 h 39"/>
                  <a:gd name="T6" fmla="*/ 9 w 18"/>
                  <a:gd name="T7" fmla="*/ 6 h 39"/>
                  <a:gd name="T8" fmla="*/ 6 w 18"/>
                  <a:gd name="T9" fmla="*/ 12 h 39"/>
                  <a:gd name="T10" fmla="*/ 3 w 18"/>
                  <a:gd name="T11" fmla="*/ 16 h 39"/>
                  <a:gd name="T12" fmla="*/ 1 w 18"/>
                  <a:gd name="T13" fmla="*/ 22 h 39"/>
                  <a:gd name="T14" fmla="*/ 0 w 18"/>
                  <a:gd name="T15" fmla="*/ 28 h 39"/>
                  <a:gd name="T16" fmla="*/ 1 w 18"/>
                  <a:gd name="T17" fmla="*/ 33 h 39"/>
                  <a:gd name="T18" fmla="*/ 3 w 18"/>
                  <a:gd name="T19" fmla="*/ 39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39">
                    <a:moveTo>
                      <a:pt x="18" y="0"/>
                    </a:moveTo>
                    <a:lnTo>
                      <a:pt x="18" y="0"/>
                    </a:lnTo>
                    <a:lnTo>
                      <a:pt x="13" y="3"/>
                    </a:lnTo>
                    <a:lnTo>
                      <a:pt x="9" y="6"/>
                    </a:lnTo>
                    <a:lnTo>
                      <a:pt x="6" y="12"/>
                    </a:lnTo>
                    <a:lnTo>
                      <a:pt x="3" y="16"/>
                    </a:lnTo>
                    <a:lnTo>
                      <a:pt x="1" y="22"/>
                    </a:lnTo>
                    <a:lnTo>
                      <a:pt x="0" y="28"/>
                    </a:lnTo>
                    <a:lnTo>
                      <a:pt x="1" y="33"/>
                    </a:lnTo>
                    <a:lnTo>
                      <a:pt x="3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0" name="Freeform 13033">
                <a:extLst>
                  <a:ext uri="{FF2B5EF4-FFF2-40B4-BE49-F238E27FC236}">
                    <a16:creationId xmlns:a16="http://schemas.microsoft.com/office/drawing/2014/main" id="{887CE673-4723-4837-AF5E-EC940FA0B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3204"/>
                <a:ext cx="25" cy="29"/>
              </a:xfrm>
              <a:custGeom>
                <a:avLst/>
                <a:gdLst>
                  <a:gd name="T0" fmla="*/ 25 w 25"/>
                  <a:gd name="T1" fmla="*/ 0 h 29"/>
                  <a:gd name="T2" fmla="*/ 25 w 25"/>
                  <a:gd name="T3" fmla="*/ 0 h 29"/>
                  <a:gd name="T4" fmla="*/ 16 w 25"/>
                  <a:gd name="T5" fmla="*/ 6 h 29"/>
                  <a:gd name="T6" fmla="*/ 9 w 25"/>
                  <a:gd name="T7" fmla="*/ 12 h 29"/>
                  <a:gd name="T8" fmla="*/ 3 w 25"/>
                  <a:gd name="T9" fmla="*/ 18 h 29"/>
                  <a:gd name="T10" fmla="*/ 1 w 25"/>
                  <a:gd name="T11" fmla="*/ 23 h 29"/>
                  <a:gd name="T12" fmla="*/ 0 w 25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9">
                    <a:moveTo>
                      <a:pt x="25" y="0"/>
                    </a:moveTo>
                    <a:lnTo>
                      <a:pt x="25" y="0"/>
                    </a:lnTo>
                    <a:lnTo>
                      <a:pt x="16" y="6"/>
                    </a:lnTo>
                    <a:lnTo>
                      <a:pt x="9" y="12"/>
                    </a:lnTo>
                    <a:lnTo>
                      <a:pt x="3" y="18"/>
                    </a:lnTo>
                    <a:lnTo>
                      <a:pt x="1" y="23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1" name="Freeform 13034">
                <a:extLst>
                  <a:ext uri="{FF2B5EF4-FFF2-40B4-BE49-F238E27FC236}">
                    <a16:creationId xmlns:a16="http://schemas.microsoft.com/office/drawing/2014/main" id="{089AC3DE-CA4B-459B-B2FA-667C5D1D3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3180"/>
                <a:ext cx="53" cy="32"/>
              </a:xfrm>
              <a:custGeom>
                <a:avLst/>
                <a:gdLst>
                  <a:gd name="T0" fmla="*/ 0 w 53"/>
                  <a:gd name="T1" fmla="*/ 0 h 32"/>
                  <a:gd name="T2" fmla="*/ 0 w 53"/>
                  <a:gd name="T3" fmla="*/ 0 h 32"/>
                  <a:gd name="T4" fmla="*/ 3 w 53"/>
                  <a:gd name="T5" fmla="*/ 15 h 32"/>
                  <a:gd name="T6" fmla="*/ 6 w 53"/>
                  <a:gd name="T7" fmla="*/ 23 h 32"/>
                  <a:gd name="T8" fmla="*/ 9 w 53"/>
                  <a:gd name="T9" fmla="*/ 26 h 32"/>
                  <a:gd name="T10" fmla="*/ 12 w 53"/>
                  <a:gd name="T11" fmla="*/ 29 h 32"/>
                  <a:gd name="T12" fmla="*/ 12 w 53"/>
                  <a:gd name="T13" fmla="*/ 29 h 32"/>
                  <a:gd name="T14" fmla="*/ 18 w 53"/>
                  <a:gd name="T15" fmla="*/ 30 h 32"/>
                  <a:gd name="T16" fmla="*/ 24 w 53"/>
                  <a:gd name="T17" fmla="*/ 32 h 32"/>
                  <a:gd name="T18" fmla="*/ 30 w 53"/>
                  <a:gd name="T19" fmla="*/ 30 h 32"/>
                  <a:gd name="T20" fmla="*/ 36 w 53"/>
                  <a:gd name="T21" fmla="*/ 27 h 32"/>
                  <a:gd name="T22" fmla="*/ 36 w 53"/>
                  <a:gd name="T23" fmla="*/ 27 h 32"/>
                  <a:gd name="T24" fmla="*/ 41 w 53"/>
                  <a:gd name="T25" fmla="*/ 24 h 32"/>
                  <a:gd name="T26" fmla="*/ 45 w 53"/>
                  <a:gd name="T27" fmla="*/ 21 h 32"/>
                  <a:gd name="T28" fmla="*/ 48 w 53"/>
                  <a:gd name="T29" fmla="*/ 17 h 32"/>
                  <a:gd name="T30" fmla="*/ 53 w 53"/>
                  <a:gd name="T31" fmla="*/ 14 h 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3" h="32">
                    <a:moveTo>
                      <a:pt x="0" y="0"/>
                    </a:moveTo>
                    <a:lnTo>
                      <a:pt x="0" y="0"/>
                    </a:lnTo>
                    <a:lnTo>
                      <a:pt x="3" y="15"/>
                    </a:lnTo>
                    <a:lnTo>
                      <a:pt x="6" y="23"/>
                    </a:lnTo>
                    <a:lnTo>
                      <a:pt x="9" y="26"/>
                    </a:lnTo>
                    <a:lnTo>
                      <a:pt x="12" y="29"/>
                    </a:lnTo>
                    <a:lnTo>
                      <a:pt x="18" y="30"/>
                    </a:lnTo>
                    <a:lnTo>
                      <a:pt x="24" y="32"/>
                    </a:lnTo>
                    <a:lnTo>
                      <a:pt x="30" y="30"/>
                    </a:lnTo>
                    <a:lnTo>
                      <a:pt x="36" y="27"/>
                    </a:lnTo>
                    <a:lnTo>
                      <a:pt x="41" y="24"/>
                    </a:lnTo>
                    <a:lnTo>
                      <a:pt x="45" y="21"/>
                    </a:lnTo>
                    <a:lnTo>
                      <a:pt x="48" y="17"/>
                    </a:lnTo>
                    <a:lnTo>
                      <a:pt x="53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2" name="Freeform 13035">
                <a:extLst>
                  <a:ext uri="{FF2B5EF4-FFF2-40B4-BE49-F238E27FC236}">
                    <a16:creationId xmlns:a16="http://schemas.microsoft.com/office/drawing/2014/main" id="{D039D885-6834-45B3-92F0-2A27C6986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3212"/>
                <a:ext cx="13" cy="73"/>
              </a:xfrm>
              <a:custGeom>
                <a:avLst/>
                <a:gdLst>
                  <a:gd name="T0" fmla="*/ 0 w 13"/>
                  <a:gd name="T1" fmla="*/ 73 h 73"/>
                  <a:gd name="T2" fmla="*/ 0 w 13"/>
                  <a:gd name="T3" fmla="*/ 73 h 73"/>
                  <a:gd name="T4" fmla="*/ 3 w 13"/>
                  <a:gd name="T5" fmla="*/ 69 h 73"/>
                  <a:gd name="T6" fmla="*/ 6 w 13"/>
                  <a:gd name="T7" fmla="*/ 64 h 73"/>
                  <a:gd name="T8" fmla="*/ 7 w 13"/>
                  <a:gd name="T9" fmla="*/ 58 h 73"/>
                  <a:gd name="T10" fmla="*/ 7 w 13"/>
                  <a:gd name="T11" fmla="*/ 52 h 73"/>
                  <a:gd name="T12" fmla="*/ 6 w 13"/>
                  <a:gd name="T13" fmla="*/ 42 h 73"/>
                  <a:gd name="T14" fmla="*/ 1 w 13"/>
                  <a:gd name="T15" fmla="*/ 31 h 73"/>
                  <a:gd name="T16" fmla="*/ 1 w 13"/>
                  <a:gd name="T17" fmla="*/ 31 h 73"/>
                  <a:gd name="T18" fmla="*/ 9 w 13"/>
                  <a:gd name="T19" fmla="*/ 25 h 73"/>
                  <a:gd name="T20" fmla="*/ 12 w 13"/>
                  <a:gd name="T21" fmla="*/ 18 h 73"/>
                  <a:gd name="T22" fmla="*/ 13 w 13"/>
                  <a:gd name="T23" fmla="*/ 12 h 73"/>
                  <a:gd name="T24" fmla="*/ 13 w 13"/>
                  <a:gd name="T25" fmla="*/ 7 h 73"/>
                  <a:gd name="T26" fmla="*/ 12 w 13"/>
                  <a:gd name="T27" fmla="*/ 4 h 73"/>
                  <a:gd name="T28" fmla="*/ 9 w 13"/>
                  <a:gd name="T29" fmla="*/ 0 h 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" h="73">
                    <a:moveTo>
                      <a:pt x="0" y="73"/>
                    </a:moveTo>
                    <a:lnTo>
                      <a:pt x="0" y="73"/>
                    </a:lnTo>
                    <a:lnTo>
                      <a:pt x="3" y="69"/>
                    </a:lnTo>
                    <a:lnTo>
                      <a:pt x="6" y="64"/>
                    </a:lnTo>
                    <a:lnTo>
                      <a:pt x="7" y="58"/>
                    </a:lnTo>
                    <a:lnTo>
                      <a:pt x="7" y="52"/>
                    </a:lnTo>
                    <a:lnTo>
                      <a:pt x="6" y="42"/>
                    </a:lnTo>
                    <a:lnTo>
                      <a:pt x="1" y="31"/>
                    </a:lnTo>
                    <a:lnTo>
                      <a:pt x="9" y="25"/>
                    </a:lnTo>
                    <a:lnTo>
                      <a:pt x="12" y="18"/>
                    </a:lnTo>
                    <a:lnTo>
                      <a:pt x="13" y="12"/>
                    </a:lnTo>
                    <a:lnTo>
                      <a:pt x="13" y="7"/>
                    </a:lnTo>
                    <a:lnTo>
                      <a:pt x="12" y="4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3" name="Freeform 13036">
                <a:extLst>
                  <a:ext uri="{FF2B5EF4-FFF2-40B4-BE49-F238E27FC236}">
                    <a16:creationId xmlns:a16="http://schemas.microsoft.com/office/drawing/2014/main" id="{C5DD7287-05F7-4977-892D-87D8C351B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3257"/>
                <a:ext cx="32" cy="7"/>
              </a:xfrm>
              <a:custGeom>
                <a:avLst/>
                <a:gdLst>
                  <a:gd name="T0" fmla="*/ 0 w 32"/>
                  <a:gd name="T1" fmla="*/ 7 h 7"/>
                  <a:gd name="T2" fmla="*/ 0 w 32"/>
                  <a:gd name="T3" fmla="*/ 7 h 7"/>
                  <a:gd name="T4" fmla="*/ 8 w 32"/>
                  <a:gd name="T5" fmla="*/ 3 h 7"/>
                  <a:gd name="T6" fmla="*/ 15 w 32"/>
                  <a:gd name="T7" fmla="*/ 0 h 7"/>
                  <a:gd name="T8" fmla="*/ 23 w 32"/>
                  <a:gd name="T9" fmla="*/ 0 h 7"/>
                  <a:gd name="T10" fmla="*/ 32 w 3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7">
                    <a:moveTo>
                      <a:pt x="0" y="7"/>
                    </a:moveTo>
                    <a:lnTo>
                      <a:pt x="0" y="7"/>
                    </a:lnTo>
                    <a:lnTo>
                      <a:pt x="8" y="3"/>
                    </a:lnTo>
                    <a:lnTo>
                      <a:pt x="15" y="0"/>
                    </a:lnTo>
                    <a:lnTo>
                      <a:pt x="23" y="0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4" name="Freeform 13037">
                <a:extLst>
                  <a:ext uri="{FF2B5EF4-FFF2-40B4-BE49-F238E27FC236}">
                    <a16:creationId xmlns:a16="http://schemas.microsoft.com/office/drawing/2014/main" id="{D6651502-D91B-45AD-8041-90328B81C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945"/>
                <a:ext cx="37" cy="70"/>
              </a:xfrm>
              <a:custGeom>
                <a:avLst/>
                <a:gdLst>
                  <a:gd name="T0" fmla="*/ 0 w 37"/>
                  <a:gd name="T1" fmla="*/ 0 h 70"/>
                  <a:gd name="T2" fmla="*/ 0 w 37"/>
                  <a:gd name="T3" fmla="*/ 0 h 70"/>
                  <a:gd name="T4" fmla="*/ 1 w 37"/>
                  <a:gd name="T5" fmla="*/ 4 h 70"/>
                  <a:gd name="T6" fmla="*/ 4 w 37"/>
                  <a:gd name="T7" fmla="*/ 6 h 70"/>
                  <a:gd name="T8" fmla="*/ 9 w 37"/>
                  <a:gd name="T9" fmla="*/ 7 h 70"/>
                  <a:gd name="T10" fmla="*/ 13 w 37"/>
                  <a:gd name="T11" fmla="*/ 9 h 70"/>
                  <a:gd name="T12" fmla="*/ 13 w 37"/>
                  <a:gd name="T13" fmla="*/ 9 h 70"/>
                  <a:gd name="T14" fmla="*/ 18 w 37"/>
                  <a:gd name="T15" fmla="*/ 13 h 70"/>
                  <a:gd name="T16" fmla="*/ 21 w 37"/>
                  <a:gd name="T17" fmla="*/ 18 h 70"/>
                  <a:gd name="T18" fmla="*/ 27 w 37"/>
                  <a:gd name="T19" fmla="*/ 30 h 70"/>
                  <a:gd name="T20" fmla="*/ 27 w 37"/>
                  <a:gd name="T21" fmla="*/ 30 h 70"/>
                  <a:gd name="T22" fmla="*/ 31 w 37"/>
                  <a:gd name="T23" fmla="*/ 42 h 70"/>
                  <a:gd name="T24" fmla="*/ 34 w 37"/>
                  <a:gd name="T25" fmla="*/ 55 h 70"/>
                  <a:gd name="T26" fmla="*/ 34 w 37"/>
                  <a:gd name="T27" fmla="*/ 55 h 70"/>
                  <a:gd name="T28" fmla="*/ 36 w 37"/>
                  <a:gd name="T29" fmla="*/ 63 h 70"/>
                  <a:gd name="T30" fmla="*/ 36 w 37"/>
                  <a:gd name="T31" fmla="*/ 67 h 70"/>
                  <a:gd name="T32" fmla="*/ 37 w 37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7" h="70">
                    <a:moveTo>
                      <a:pt x="0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4" y="6"/>
                    </a:lnTo>
                    <a:lnTo>
                      <a:pt x="9" y="7"/>
                    </a:lnTo>
                    <a:lnTo>
                      <a:pt x="13" y="9"/>
                    </a:lnTo>
                    <a:lnTo>
                      <a:pt x="18" y="13"/>
                    </a:lnTo>
                    <a:lnTo>
                      <a:pt x="21" y="18"/>
                    </a:lnTo>
                    <a:lnTo>
                      <a:pt x="27" y="30"/>
                    </a:lnTo>
                    <a:lnTo>
                      <a:pt x="31" y="42"/>
                    </a:lnTo>
                    <a:lnTo>
                      <a:pt x="34" y="55"/>
                    </a:lnTo>
                    <a:lnTo>
                      <a:pt x="36" y="63"/>
                    </a:lnTo>
                    <a:lnTo>
                      <a:pt x="36" y="67"/>
                    </a:lnTo>
                    <a:lnTo>
                      <a:pt x="37" y="7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5" name="Freeform 13038">
                <a:extLst>
                  <a:ext uri="{FF2B5EF4-FFF2-40B4-BE49-F238E27FC236}">
                    <a16:creationId xmlns:a16="http://schemas.microsoft.com/office/drawing/2014/main" id="{BECD24D8-58D5-4C2E-BDFF-C132BF9C6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958"/>
                <a:ext cx="86" cy="105"/>
              </a:xfrm>
              <a:custGeom>
                <a:avLst/>
                <a:gdLst>
                  <a:gd name="T0" fmla="*/ 0 w 86"/>
                  <a:gd name="T1" fmla="*/ 105 h 105"/>
                  <a:gd name="T2" fmla="*/ 0 w 86"/>
                  <a:gd name="T3" fmla="*/ 105 h 105"/>
                  <a:gd name="T4" fmla="*/ 5 w 86"/>
                  <a:gd name="T5" fmla="*/ 105 h 105"/>
                  <a:gd name="T6" fmla="*/ 9 w 86"/>
                  <a:gd name="T7" fmla="*/ 105 h 105"/>
                  <a:gd name="T8" fmla="*/ 17 w 86"/>
                  <a:gd name="T9" fmla="*/ 102 h 105"/>
                  <a:gd name="T10" fmla="*/ 26 w 86"/>
                  <a:gd name="T11" fmla="*/ 96 h 105"/>
                  <a:gd name="T12" fmla="*/ 32 w 86"/>
                  <a:gd name="T13" fmla="*/ 92 h 105"/>
                  <a:gd name="T14" fmla="*/ 32 w 86"/>
                  <a:gd name="T15" fmla="*/ 92 h 105"/>
                  <a:gd name="T16" fmla="*/ 39 w 86"/>
                  <a:gd name="T17" fmla="*/ 87 h 105"/>
                  <a:gd name="T18" fmla="*/ 47 w 86"/>
                  <a:gd name="T19" fmla="*/ 83 h 105"/>
                  <a:gd name="T20" fmla="*/ 56 w 86"/>
                  <a:gd name="T21" fmla="*/ 78 h 105"/>
                  <a:gd name="T22" fmla="*/ 59 w 86"/>
                  <a:gd name="T23" fmla="*/ 75 h 105"/>
                  <a:gd name="T24" fmla="*/ 60 w 86"/>
                  <a:gd name="T25" fmla="*/ 72 h 105"/>
                  <a:gd name="T26" fmla="*/ 60 w 86"/>
                  <a:gd name="T27" fmla="*/ 72 h 105"/>
                  <a:gd name="T28" fmla="*/ 62 w 86"/>
                  <a:gd name="T29" fmla="*/ 68 h 105"/>
                  <a:gd name="T30" fmla="*/ 62 w 86"/>
                  <a:gd name="T31" fmla="*/ 63 h 105"/>
                  <a:gd name="T32" fmla="*/ 63 w 86"/>
                  <a:gd name="T33" fmla="*/ 59 h 105"/>
                  <a:gd name="T34" fmla="*/ 65 w 86"/>
                  <a:gd name="T35" fmla="*/ 56 h 105"/>
                  <a:gd name="T36" fmla="*/ 65 w 86"/>
                  <a:gd name="T37" fmla="*/ 56 h 105"/>
                  <a:gd name="T38" fmla="*/ 68 w 86"/>
                  <a:gd name="T39" fmla="*/ 54 h 105"/>
                  <a:gd name="T40" fmla="*/ 72 w 86"/>
                  <a:gd name="T41" fmla="*/ 54 h 105"/>
                  <a:gd name="T42" fmla="*/ 77 w 86"/>
                  <a:gd name="T43" fmla="*/ 53 h 105"/>
                  <a:gd name="T44" fmla="*/ 80 w 86"/>
                  <a:gd name="T45" fmla="*/ 51 h 105"/>
                  <a:gd name="T46" fmla="*/ 80 w 86"/>
                  <a:gd name="T47" fmla="*/ 51 h 105"/>
                  <a:gd name="T48" fmla="*/ 83 w 86"/>
                  <a:gd name="T49" fmla="*/ 45 h 105"/>
                  <a:gd name="T50" fmla="*/ 84 w 86"/>
                  <a:gd name="T51" fmla="*/ 39 h 105"/>
                  <a:gd name="T52" fmla="*/ 86 w 86"/>
                  <a:gd name="T53" fmla="*/ 33 h 105"/>
                  <a:gd name="T54" fmla="*/ 84 w 86"/>
                  <a:gd name="T55" fmla="*/ 26 h 105"/>
                  <a:gd name="T56" fmla="*/ 81 w 86"/>
                  <a:gd name="T57" fmla="*/ 12 h 105"/>
                  <a:gd name="T58" fmla="*/ 78 w 86"/>
                  <a:gd name="T59" fmla="*/ 0 h 10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86" h="105">
                    <a:moveTo>
                      <a:pt x="0" y="105"/>
                    </a:moveTo>
                    <a:lnTo>
                      <a:pt x="0" y="105"/>
                    </a:lnTo>
                    <a:lnTo>
                      <a:pt x="5" y="105"/>
                    </a:lnTo>
                    <a:lnTo>
                      <a:pt x="9" y="105"/>
                    </a:lnTo>
                    <a:lnTo>
                      <a:pt x="17" y="102"/>
                    </a:lnTo>
                    <a:lnTo>
                      <a:pt x="26" y="96"/>
                    </a:lnTo>
                    <a:lnTo>
                      <a:pt x="32" y="92"/>
                    </a:lnTo>
                    <a:lnTo>
                      <a:pt x="39" y="87"/>
                    </a:lnTo>
                    <a:lnTo>
                      <a:pt x="47" y="83"/>
                    </a:lnTo>
                    <a:lnTo>
                      <a:pt x="56" y="78"/>
                    </a:lnTo>
                    <a:lnTo>
                      <a:pt x="59" y="75"/>
                    </a:lnTo>
                    <a:lnTo>
                      <a:pt x="60" y="72"/>
                    </a:lnTo>
                    <a:lnTo>
                      <a:pt x="62" y="68"/>
                    </a:lnTo>
                    <a:lnTo>
                      <a:pt x="62" y="63"/>
                    </a:lnTo>
                    <a:lnTo>
                      <a:pt x="63" y="59"/>
                    </a:lnTo>
                    <a:lnTo>
                      <a:pt x="65" y="56"/>
                    </a:lnTo>
                    <a:lnTo>
                      <a:pt x="68" y="54"/>
                    </a:lnTo>
                    <a:lnTo>
                      <a:pt x="72" y="54"/>
                    </a:lnTo>
                    <a:lnTo>
                      <a:pt x="77" y="53"/>
                    </a:lnTo>
                    <a:lnTo>
                      <a:pt x="80" y="51"/>
                    </a:lnTo>
                    <a:lnTo>
                      <a:pt x="83" y="45"/>
                    </a:lnTo>
                    <a:lnTo>
                      <a:pt x="84" y="39"/>
                    </a:lnTo>
                    <a:lnTo>
                      <a:pt x="86" y="33"/>
                    </a:lnTo>
                    <a:lnTo>
                      <a:pt x="84" y="26"/>
                    </a:lnTo>
                    <a:lnTo>
                      <a:pt x="81" y="12"/>
                    </a:lnTo>
                    <a:lnTo>
                      <a:pt x="7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6" name="Freeform 13039">
                <a:extLst>
                  <a:ext uri="{FF2B5EF4-FFF2-40B4-BE49-F238E27FC236}">
                    <a16:creationId xmlns:a16="http://schemas.microsoft.com/office/drawing/2014/main" id="{501F15EE-F816-4592-AC4A-0F9D69148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984"/>
                <a:ext cx="40" cy="6"/>
              </a:xfrm>
              <a:custGeom>
                <a:avLst/>
                <a:gdLst>
                  <a:gd name="T0" fmla="*/ 0 w 40"/>
                  <a:gd name="T1" fmla="*/ 4 h 6"/>
                  <a:gd name="T2" fmla="*/ 0 w 40"/>
                  <a:gd name="T3" fmla="*/ 4 h 6"/>
                  <a:gd name="T4" fmla="*/ 6 w 40"/>
                  <a:gd name="T5" fmla="*/ 6 h 6"/>
                  <a:gd name="T6" fmla="*/ 12 w 40"/>
                  <a:gd name="T7" fmla="*/ 6 h 6"/>
                  <a:gd name="T8" fmla="*/ 25 w 40"/>
                  <a:gd name="T9" fmla="*/ 4 h 6"/>
                  <a:gd name="T10" fmla="*/ 40 w 40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6">
                    <a:moveTo>
                      <a:pt x="0" y="4"/>
                    </a:moveTo>
                    <a:lnTo>
                      <a:pt x="0" y="4"/>
                    </a:lnTo>
                    <a:lnTo>
                      <a:pt x="6" y="6"/>
                    </a:lnTo>
                    <a:lnTo>
                      <a:pt x="12" y="6"/>
                    </a:lnTo>
                    <a:lnTo>
                      <a:pt x="25" y="4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7" name="Freeform 13040">
                <a:extLst>
                  <a:ext uri="{FF2B5EF4-FFF2-40B4-BE49-F238E27FC236}">
                    <a16:creationId xmlns:a16="http://schemas.microsoft.com/office/drawing/2014/main" id="{5BA63B0B-8CB3-4275-9DAB-F0235D7E1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3015"/>
                <a:ext cx="35" cy="36"/>
              </a:xfrm>
              <a:custGeom>
                <a:avLst/>
                <a:gdLst>
                  <a:gd name="T0" fmla="*/ 0 w 35"/>
                  <a:gd name="T1" fmla="*/ 0 h 36"/>
                  <a:gd name="T2" fmla="*/ 0 w 35"/>
                  <a:gd name="T3" fmla="*/ 0 h 36"/>
                  <a:gd name="T4" fmla="*/ 2 w 35"/>
                  <a:gd name="T5" fmla="*/ 3 h 36"/>
                  <a:gd name="T6" fmla="*/ 5 w 35"/>
                  <a:gd name="T7" fmla="*/ 6 h 36"/>
                  <a:gd name="T8" fmla="*/ 11 w 35"/>
                  <a:gd name="T9" fmla="*/ 9 h 36"/>
                  <a:gd name="T10" fmla="*/ 18 w 35"/>
                  <a:gd name="T11" fmla="*/ 14 h 36"/>
                  <a:gd name="T12" fmla="*/ 23 w 35"/>
                  <a:gd name="T13" fmla="*/ 17 h 36"/>
                  <a:gd name="T14" fmla="*/ 23 w 35"/>
                  <a:gd name="T15" fmla="*/ 17 h 36"/>
                  <a:gd name="T16" fmla="*/ 30 w 35"/>
                  <a:gd name="T17" fmla="*/ 26 h 36"/>
                  <a:gd name="T18" fmla="*/ 33 w 35"/>
                  <a:gd name="T19" fmla="*/ 32 h 36"/>
                  <a:gd name="T20" fmla="*/ 35 w 35"/>
                  <a:gd name="T21" fmla="*/ 3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36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5" y="6"/>
                    </a:lnTo>
                    <a:lnTo>
                      <a:pt x="11" y="9"/>
                    </a:lnTo>
                    <a:lnTo>
                      <a:pt x="18" y="14"/>
                    </a:lnTo>
                    <a:lnTo>
                      <a:pt x="23" y="17"/>
                    </a:lnTo>
                    <a:lnTo>
                      <a:pt x="30" y="26"/>
                    </a:lnTo>
                    <a:lnTo>
                      <a:pt x="33" y="32"/>
                    </a:lnTo>
                    <a:lnTo>
                      <a:pt x="35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8" name="Freeform 13041">
                <a:extLst>
                  <a:ext uri="{FF2B5EF4-FFF2-40B4-BE49-F238E27FC236}">
                    <a16:creationId xmlns:a16="http://schemas.microsoft.com/office/drawing/2014/main" id="{A216B299-3F5B-418C-B32C-A474984B4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3191"/>
                <a:ext cx="11" cy="138"/>
              </a:xfrm>
              <a:custGeom>
                <a:avLst/>
                <a:gdLst>
                  <a:gd name="T0" fmla="*/ 11 w 11"/>
                  <a:gd name="T1" fmla="*/ 0 h 138"/>
                  <a:gd name="T2" fmla="*/ 11 w 11"/>
                  <a:gd name="T3" fmla="*/ 0 h 138"/>
                  <a:gd name="T4" fmla="*/ 3 w 11"/>
                  <a:gd name="T5" fmla="*/ 16 h 138"/>
                  <a:gd name="T6" fmla="*/ 2 w 11"/>
                  <a:gd name="T7" fmla="*/ 25 h 138"/>
                  <a:gd name="T8" fmla="*/ 0 w 11"/>
                  <a:gd name="T9" fmla="*/ 34 h 138"/>
                  <a:gd name="T10" fmla="*/ 0 w 11"/>
                  <a:gd name="T11" fmla="*/ 34 h 138"/>
                  <a:gd name="T12" fmla="*/ 2 w 11"/>
                  <a:gd name="T13" fmla="*/ 46 h 138"/>
                  <a:gd name="T14" fmla="*/ 5 w 11"/>
                  <a:gd name="T15" fmla="*/ 57 h 138"/>
                  <a:gd name="T16" fmla="*/ 9 w 11"/>
                  <a:gd name="T17" fmla="*/ 79 h 138"/>
                  <a:gd name="T18" fmla="*/ 9 w 11"/>
                  <a:gd name="T19" fmla="*/ 79 h 138"/>
                  <a:gd name="T20" fmla="*/ 11 w 11"/>
                  <a:gd name="T21" fmla="*/ 94 h 138"/>
                  <a:gd name="T22" fmla="*/ 11 w 11"/>
                  <a:gd name="T23" fmla="*/ 109 h 138"/>
                  <a:gd name="T24" fmla="*/ 9 w 11"/>
                  <a:gd name="T25" fmla="*/ 124 h 138"/>
                  <a:gd name="T26" fmla="*/ 9 w 11"/>
                  <a:gd name="T27" fmla="*/ 138 h 1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38">
                    <a:moveTo>
                      <a:pt x="11" y="0"/>
                    </a:moveTo>
                    <a:lnTo>
                      <a:pt x="11" y="0"/>
                    </a:lnTo>
                    <a:lnTo>
                      <a:pt x="3" y="16"/>
                    </a:lnTo>
                    <a:lnTo>
                      <a:pt x="2" y="25"/>
                    </a:lnTo>
                    <a:lnTo>
                      <a:pt x="0" y="34"/>
                    </a:lnTo>
                    <a:lnTo>
                      <a:pt x="2" y="46"/>
                    </a:lnTo>
                    <a:lnTo>
                      <a:pt x="5" y="57"/>
                    </a:lnTo>
                    <a:lnTo>
                      <a:pt x="9" y="79"/>
                    </a:lnTo>
                    <a:lnTo>
                      <a:pt x="11" y="94"/>
                    </a:lnTo>
                    <a:lnTo>
                      <a:pt x="11" y="109"/>
                    </a:lnTo>
                    <a:lnTo>
                      <a:pt x="9" y="124"/>
                    </a:lnTo>
                    <a:lnTo>
                      <a:pt x="9" y="1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9" name="Freeform 13042">
                <a:extLst>
                  <a:ext uri="{FF2B5EF4-FFF2-40B4-BE49-F238E27FC236}">
                    <a16:creationId xmlns:a16="http://schemas.microsoft.com/office/drawing/2014/main" id="{A0173BEA-8FB8-4743-B0B9-5BB29808C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273"/>
                <a:ext cx="105" cy="33"/>
              </a:xfrm>
              <a:custGeom>
                <a:avLst/>
                <a:gdLst>
                  <a:gd name="T0" fmla="*/ 105 w 105"/>
                  <a:gd name="T1" fmla="*/ 32 h 33"/>
                  <a:gd name="T2" fmla="*/ 105 w 105"/>
                  <a:gd name="T3" fmla="*/ 32 h 33"/>
                  <a:gd name="T4" fmla="*/ 98 w 105"/>
                  <a:gd name="T5" fmla="*/ 30 h 33"/>
                  <a:gd name="T6" fmla="*/ 92 w 105"/>
                  <a:gd name="T7" fmla="*/ 32 h 33"/>
                  <a:gd name="T8" fmla="*/ 80 w 105"/>
                  <a:gd name="T9" fmla="*/ 33 h 33"/>
                  <a:gd name="T10" fmla="*/ 74 w 105"/>
                  <a:gd name="T11" fmla="*/ 33 h 33"/>
                  <a:gd name="T12" fmla="*/ 66 w 105"/>
                  <a:gd name="T13" fmla="*/ 33 h 33"/>
                  <a:gd name="T14" fmla="*/ 60 w 105"/>
                  <a:gd name="T15" fmla="*/ 33 h 33"/>
                  <a:gd name="T16" fmla="*/ 54 w 105"/>
                  <a:gd name="T17" fmla="*/ 30 h 33"/>
                  <a:gd name="T18" fmla="*/ 54 w 105"/>
                  <a:gd name="T19" fmla="*/ 30 h 33"/>
                  <a:gd name="T20" fmla="*/ 48 w 105"/>
                  <a:gd name="T21" fmla="*/ 26 h 33"/>
                  <a:gd name="T22" fmla="*/ 42 w 105"/>
                  <a:gd name="T23" fmla="*/ 20 h 33"/>
                  <a:gd name="T24" fmla="*/ 36 w 105"/>
                  <a:gd name="T25" fmla="*/ 14 h 33"/>
                  <a:gd name="T26" fmla="*/ 30 w 105"/>
                  <a:gd name="T27" fmla="*/ 9 h 33"/>
                  <a:gd name="T28" fmla="*/ 30 w 105"/>
                  <a:gd name="T29" fmla="*/ 9 h 33"/>
                  <a:gd name="T30" fmla="*/ 15 w 105"/>
                  <a:gd name="T31" fmla="*/ 3 h 33"/>
                  <a:gd name="T32" fmla="*/ 8 w 105"/>
                  <a:gd name="T33" fmla="*/ 2 h 33"/>
                  <a:gd name="T34" fmla="*/ 0 w 105"/>
                  <a:gd name="T35" fmla="*/ 0 h 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5" h="33">
                    <a:moveTo>
                      <a:pt x="105" y="32"/>
                    </a:moveTo>
                    <a:lnTo>
                      <a:pt x="105" y="32"/>
                    </a:lnTo>
                    <a:lnTo>
                      <a:pt x="98" y="30"/>
                    </a:lnTo>
                    <a:lnTo>
                      <a:pt x="92" y="32"/>
                    </a:lnTo>
                    <a:lnTo>
                      <a:pt x="80" y="33"/>
                    </a:lnTo>
                    <a:lnTo>
                      <a:pt x="74" y="33"/>
                    </a:lnTo>
                    <a:lnTo>
                      <a:pt x="66" y="33"/>
                    </a:lnTo>
                    <a:lnTo>
                      <a:pt x="60" y="33"/>
                    </a:lnTo>
                    <a:lnTo>
                      <a:pt x="54" y="30"/>
                    </a:lnTo>
                    <a:lnTo>
                      <a:pt x="48" y="26"/>
                    </a:lnTo>
                    <a:lnTo>
                      <a:pt x="42" y="20"/>
                    </a:lnTo>
                    <a:lnTo>
                      <a:pt x="36" y="14"/>
                    </a:lnTo>
                    <a:lnTo>
                      <a:pt x="30" y="9"/>
                    </a:lnTo>
                    <a:lnTo>
                      <a:pt x="15" y="3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0" name="Freeform 13043">
                <a:extLst>
                  <a:ext uri="{FF2B5EF4-FFF2-40B4-BE49-F238E27FC236}">
                    <a16:creationId xmlns:a16="http://schemas.microsoft.com/office/drawing/2014/main" id="{FED4E07E-DD26-411A-B900-C6E2BB5CB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3221"/>
                <a:ext cx="35" cy="7"/>
              </a:xfrm>
              <a:custGeom>
                <a:avLst/>
                <a:gdLst>
                  <a:gd name="T0" fmla="*/ 35 w 35"/>
                  <a:gd name="T1" fmla="*/ 7 h 7"/>
                  <a:gd name="T2" fmla="*/ 35 w 35"/>
                  <a:gd name="T3" fmla="*/ 7 h 7"/>
                  <a:gd name="T4" fmla="*/ 17 w 35"/>
                  <a:gd name="T5" fmla="*/ 6 h 7"/>
                  <a:gd name="T6" fmla="*/ 8 w 35"/>
                  <a:gd name="T7" fmla="*/ 4 h 7"/>
                  <a:gd name="T8" fmla="*/ 0 w 3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7">
                    <a:moveTo>
                      <a:pt x="35" y="7"/>
                    </a:moveTo>
                    <a:lnTo>
                      <a:pt x="35" y="7"/>
                    </a:lnTo>
                    <a:lnTo>
                      <a:pt x="17" y="6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1" name="Freeform 13044">
                <a:extLst>
                  <a:ext uri="{FF2B5EF4-FFF2-40B4-BE49-F238E27FC236}">
                    <a16:creationId xmlns:a16="http://schemas.microsoft.com/office/drawing/2014/main" id="{3EEA3C76-210F-40EC-BC65-0FD573B79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3207"/>
                <a:ext cx="13" cy="132"/>
              </a:xfrm>
              <a:custGeom>
                <a:avLst/>
                <a:gdLst>
                  <a:gd name="T0" fmla="*/ 13 w 13"/>
                  <a:gd name="T1" fmla="*/ 0 h 132"/>
                  <a:gd name="T2" fmla="*/ 13 w 13"/>
                  <a:gd name="T3" fmla="*/ 0 h 132"/>
                  <a:gd name="T4" fmla="*/ 12 w 13"/>
                  <a:gd name="T5" fmla="*/ 9 h 132"/>
                  <a:gd name="T6" fmla="*/ 12 w 13"/>
                  <a:gd name="T7" fmla="*/ 18 h 132"/>
                  <a:gd name="T8" fmla="*/ 12 w 13"/>
                  <a:gd name="T9" fmla="*/ 36 h 132"/>
                  <a:gd name="T10" fmla="*/ 12 w 13"/>
                  <a:gd name="T11" fmla="*/ 36 h 132"/>
                  <a:gd name="T12" fmla="*/ 10 w 13"/>
                  <a:gd name="T13" fmla="*/ 47 h 132"/>
                  <a:gd name="T14" fmla="*/ 7 w 13"/>
                  <a:gd name="T15" fmla="*/ 56 h 132"/>
                  <a:gd name="T16" fmla="*/ 4 w 13"/>
                  <a:gd name="T17" fmla="*/ 65 h 132"/>
                  <a:gd name="T18" fmla="*/ 1 w 13"/>
                  <a:gd name="T19" fmla="*/ 75 h 132"/>
                  <a:gd name="T20" fmla="*/ 1 w 13"/>
                  <a:gd name="T21" fmla="*/ 75 h 132"/>
                  <a:gd name="T22" fmla="*/ 0 w 13"/>
                  <a:gd name="T23" fmla="*/ 81 h 132"/>
                  <a:gd name="T24" fmla="*/ 0 w 13"/>
                  <a:gd name="T25" fmla="*/ 89 h 132"/>
                  <a:gd name="T26" fmla="*/ 1 w 13"/>
                  <a:gd name="T27" fmla="*/ 95 h 132"/>
                  <a:gd name="T28" fmla="*/ 3 w 13"/>
                  <a:gd name="T29" fmla="*/ 101 h 132"/>
                  <a:gd name="T30" fmla="*/ 3 w 13"/>
                  <a:gd name="T31" fmla="*/ 101 h 132"/>
                  <a:gd name="T32" fmla="*/ 7 w 13"/>
                  <a:gd name="T33" fmla="*/ 110 h 132"/>
                  <a:gd name="T34" fmla="*/ 10 w 13"/>
                  <a:gd name="T35" fmla="*/ 114 h 132"/>
                  <a:gd name="T36" fmla="*/ 12 w 13"/>
                  <a:gd name="T37" fmla="*/ 120 h 132"/>
                  <a:gd name="T38" fmla="*/ 12 w 13"/>
                  <a:gd name="T39" fmla="*/ 120 h 132"/>
                  <a:gd name="T40" fmla="*/ 13 w 13"/>
                  <a:gd name="T41" fmla="*/ 132 h 1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3" h="132">
                    <a:moveTo>
                      <a:pt x="13" y="0"/>
                    </a:moveTo>
                    <a:lnTo>
                      <a:pt x="13" y="0"/>
                    </a:lnTo>
                    <a:lnTo>
                      <a:pt x="12" y="9"/>
                    </a:lnTo>
                    <a:lnTo>
                      <a:pt x="12" y="18"/>
                    </a:lnTo>
                    <a:lnTo>
                      <a:pt x="12" y="36"/>
                    </a:lnTo>
                    <a:lnTo>
                      <a:pt x="10" y="47"/>
                    </a:lnTo>
                    <a:lnTo>
                      <a:pt x="7" y="56"/>
                    </a:lnTo>
                    <a:lnTo>
                      <a:pt x="4" y="65"/>
                    </a:lnTo>
                    <a:lnTo>
                      <a:pt x="1" y="75"/>
                    </a:lnTo>
                    <a:lnTo>
                      <a:pt x="0" y="81"/>
                    </a:lnTo>
                    <a:lnTo>
                      <a:pt x="0" y="89"/>
                    </a:lnTo>
                    <a:lnTo>
                      <a:pt x="1" y="95"/>
                    </a:lnTo>
                    <a:lnTo>
                      <a:pt x="3" y="101"/>
                    </a:lnTo>
                    <a:lnTo>
                      <a:pt x="7" y="110"/>
                    </a:lnTo>
                    <a:lnTo>
                      <a:pt x="10" y="114"/>
                    </a:lnTo>
                    <a:lnTo>
                      <a:pt x="12" y="120"/>
                    </a:lnTo>
                    <a:lnTo>
                      <a:pt x="13" y="1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2" name="Freeform 13045">
                <a:extLst>
                  <a:ext uri="{FF2B5EF4-FFF2-40B4-BE49-F238E27FC236}">
                    <a16:creationId xmlns:a16="http://schemas.microsoft.com/office/drawing/2014/main" id="{10FA246B-C512-4DD5-A682-DF7F7CA1E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3251"/>
                <a:ext cx="42" cy="12"/>
              </a:xfrm>
              <a:custGeom>
                <a:avLst/>
                <a:gdLst>
                  <a:gd name="T0" fmla="*/ 42 w 42"/>
                  <a:gd name="T1" fmla="*/ 12 h 12"/>
                  <a:gd name="T2" fmla="*/ 42 w 42"/>
                  <a:gd name="T3" fmla="*/ 12 h 12"/>
                  <a:gd name="T4" fmla="*/ 36 w 42"/>
                  <a:gd name="T5" fmla="*/ 12 h 12"/>
                  <a:gd name="T6" fmla="*/ 32 w 42"/>
                  <a:gd name="T7" fmla="*/ 9 h 12"/>
                  <a:gd name="T8" fmla="*/ 21 w 42"/>
                  <a:gd name="T9" fmla="*/ 3 h 12"/>
                  <a:gd name="T10" fmla="*/ 21 w 42"/>
                  <a:gd name="T11" fmla="*/ 3 h 12"/>
                  <a:gd name="T12" fmla="*/ 17 w 42"/>
                  <a:gd name="T13" fmla="*/ 1 h 12"/>
                  <a:gd name="T14" fmla="*/ 11 w 42"/>
                  <a:gd name="T15" fmla="*/ 0 h 12"/>
                  <a:gd name="T16" fmla="*/ 5 w 42"/>
                  <a:gd name="T17" fmla="*/ 0 h 12"/>
                  <a:gd name="T18" fmla="*/ 0 w 42"/>
                  <a:gd name="T19" fmla="*/ 1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2">
                    <a:moveTo>
                      <a:pt x="42" y="12"/>
                    </a:moveTo>
                    <a:lnTo>
                      <a:pt x="42" y="12"/>
                    </a:lnTo>
                    <a:lnTo>
                      <a:pt x="36" y="12"/>
                    </a:lnTo>
                    <a:lnTo>
                      <a:pt x="32" y="9"/>
                    </a:lnTo>
                    <a:lnTo>
                      <a:pt x="21" y="3"/>
                    </a:lnTo>
                    <a:lnTo>
                      <a:pt x="17" y="1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3" name="Freeform 13046">
                <a:extLst>
                  <a:ext uri="{FF2B5EF4-FFF2-40B4-BE49-F238E27FC236}">
                    <a16:creationId xmlns:a16="http://schemas.microsoft.com/office/drawing/2014/main" id="{6A8AA9FA-4943-4A6E-ACA2-CF209E9D1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3243"/>
                <a:ext cx="21" cy="3"/>
              </a:xfrm>
              <a:custGeom>
                <a:avLst/>
                <a:gdLst>
                  <a:gd name="T0" fmla="*/ 21 w 21"/>
                  <a:gd name="T1" fmla="*/ 0 h 3"/>
                  <a:gd name="T2" fmla="*/ 21 w 21"/>
                  <a:gd name="T3" fmla="*/ 0 h 3"/>
                  <a:gd name="T4" fmla="*/ 17 w 21"/>
                  <a:gd name="T5" fmla="*/ 3 h 3"/>
                  <a:gd name="T6" fmla="*/ 11 w 21"/>
                  <a:gd name="T7" fmla="*/ 3 h 3"/>
                  <a:gd name="T8" fmla="*/ 6 w 21"/>
                  <a:gd name="T9" fmla="*/ 3 h 3"/>
                  <a:gd name="T10" fmla="*/ 0 w 21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">
                    <a:moveTo>
                      <a:pt x="21" y="0"/>
                    </a:moveTo>
                    <a:lnTo>
                      <a:pt x="21" y="0"/>
                    </a:lnTo>
                    <a:lnTo>
                      <a:pt x="17" y="3"/>
                    </a:lnTo>
                    <a:lnTo>
                      <a:pt x="11" y="3"/>
                    </a:lnTo>
                    <a:lnTo>
                      <a:pt x="6" y="3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4" name="Freeform 13047">
                <a:extLst>
                  <a:ext uri="{FF2B5EF4-FFF2-40B4-BE49-F238E27FC236}">
                    <a16:creationId xmlns:a16="http://schemas.microsoft.com/office/drawing/2014/main" id="{AFD31F3C-C537-4058-937A-763817AE2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3323"/>
                <a:ext cx="135" cy="40"/>
              </a:xfrm>
              <a:custGeom>
                <a:avLst/>
                <a:gdLst>
                  <a:gd name="T0" fmla="*/ 0 w 135"/>
                  <a:gd name="T1" fmla="*/ 0 h 40"/>
                  <a:gd name="T2" fmla="*/ 0 w 135"/>
                  <a:gd name="T3" fmla="*/ 0 h 40"/>
                  <a:gd name="T4" fmla="*/ 17 w 135"/>
                  <a:gd name="T5" fmla="*/ 7 h 40"/>
                  <a:gd name="T6" fmla="*/ 26 w 135"/>
                  <a:gd name="T7" fmla="*/ 10 h 40"/>
                  <a:gd name="T8" fmla="*/ 35 w 135"/>
                  <a:gd name="T9" fmla="*/ 10 h 40"/>
                  <a:gd name="T10" fmla="*/ 35 w 135"/>
                  <a:gd name="T11" fmla="*/ 10 h 40"/>
                  <a:gd name="T12" fmla="*/ 45 w 135"/>
                  <a:gd name="T13" fmla="*/ 9 h 40"/>
                  <a:gd name="T14" fmla="*/ 57 w 135"/>
                  <a:gd name="T15" fmla="*/ 10 h 40"/>
                  <a:gd name="T16" fmla="*/ 80 w 135"/>
                  <a:gd name="T17" fmla="*/ 12 h 40"/>
                  <a:gd name="T18" fmla="*/ 80 w 135"/>
                  <a:gd name="T19" fmla="*/ 12 h 40"/>
                  <a:gd name="T20" fmla="*/ 87 w 135"/>
                  <a:gd name="T21" fmla="*/ 13 h 40"/>
                  <a:gd name="T22" fmla="*/ 96 w 135"/>
                  <a:gd name="T23" fmla="*/ 13 h 40"/>
                  <a:gd name="T24" fmla="*/ 104 w 135"/>
                  <a:gd name="T25" fmla="*/ 12 h 40"/>
                  <a:gd name="T26" fmla="*/ 107 w 135"/>
                  <a:gd name="T27" fmla="*/ 9 h 40"/>
                  <a:gd name="T28" fmla="*/ 110 w 135"/>
                  <a:gd name="T29" fmla="*/ 6 h 40"/>
                  <a:gd name="T30" fmla="*/ 110 w 135"/>
                  <a:gd name="T31" fmla="*/ 6 h 40"/>
                  <a:gd name="T32" fmla="*/ 114 w 135"/>
                  <a:gd name="T33" fmla="*/ 16 h 40"/>
                  <a:gd name="T34" fmla="*/ 122 w 135"/>
                  <a:gd name="T35" fmla="*/ 25 h 40"/>
                  <a:gd name="T36" fmla="*/ 129 w 135"/>
                  <a:gd name="T37" fmla="*/ 33 h 40"/>
                  <a:gd name="T38" fmla="*/ 135 w 135"/>
                  <a:gd name="T39" fmla="*/ 40 h 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5" h="40">
                    <a:moveTo>
                      <a:pt x="0" y="0"/>
                    </a:moveTo>
                    <a:lnTo>
                      <a:pt x="0" y="0"/>
                    </a:lnTo>
                    <a:lnTo>
                      <a:pt x="17" y="7"/>
                    </a:lnTo>
                    <a:lnTo>
                      <a:pt x="26" y="10"/>
                    </a:lnTo>
                    <a:lnTo>
                      <a:pt x="35" y="10"/>
                    </a:lnTo>
                    <a:lnTo>
                      <a:pt x="45" y="9"/>
                    </a:lnTo>
                    <a:lnTo>
                      <a:pt x="57" y="10"/>
                    </a:lnTo>
                    <a:lnTo>
                      <a:pt x="80" y="12"/>
                    </a:lnTo>
                    <a:lnTo>
                      <a:pt x="87" y="13"/>
                    </a:lnTo>
                    <a:lnTo>
                      <a:pt x="96" y="13"/>
                    </a:lnTo>
                    <a:lnTo>
                      <a:pt x="104" y="12"/>
                    </a:lnTo>
                    <a:lnTo>
                      <a:pt x="107" y="9"/>
                    </a:lnTo>
                    <a:lnTo>
                      <a:pt x="110" y="6"/>
                    </a:lnTo>
                    <a:lnTo>
                      <a:pt x="114" y="16"/>
                    </a:lnTo>
                    <a:lnTo>
                      <a:pt x="122" y="25"/>
                    </a:lnTo>
                    <a:lnTo>
                      <a:pt x="129" y="33"/>
                    </a:lnTo>
                    <a:lnTo>
                      <a:pt x="135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5" name="Freeform 13048">
                <a:extLst>
                  <a:ext uri="{FF2B5EF4-FFF2-40B4-BE49-F238E27FC236}">
                    <a16:creationId xmlns:a16="http://schemas.microsoft.com/office/drawing/2014/main" id="{015CC1BF-DE3B-491E-B661-493814534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3342"/>
                <a:ext cx="37" cy="18"/>
              </a:xfrm>
              <a:custGeom>
                <a:avLst/>
                <a:gdLst>
                  <a:gd name="T0" fmla="*/ 37 w 37"/>
                  <a:gd name="T1" fmla="*/ 12 h 18"/>
                  <a:gd name="T2" fmla="*/ 37 w 37"/>
                  <a:gd name="T3" fmla="*/ 12 h 18"/>
                  <a:gd name="T4" fmla="*/ 31 w 37"/>
                  <a:gd name="T5" fmla="*/ 5 h 18"/>
                  <a:gd name="T6" fmla="*/ 28 w 37"/>
                  <a:gd name="T7" fmla="*/ 2 h 18"/>
                  <a:gd name="T8" fmla="*/ 24 w 37"/>
                  <a:gd name="T9" fmla="*/ 0 h 18"/>
                  <a:gd name="T10" fmla="*/ 24 w 37"/>
                  <a:gd name="T11" fmla="*/ 0 h 18"/>
                  <a:gd name="T12" fmla="*/ 22 w 37"/>
                  <a:gd name="T13" fmla="*/ 3 h 18"/>
                  <a:gd name="T14" fmla="*/ 19 w 37"/>
                  <a:gd name="T15" fmla="*/ 6 h 18"/>
                  <a:gd name="T16" fmla="*/ 13 w 37"/>
                  <a:gd name="T17" fmla="*/ 12 h 18"/>
                  <a:gd name="T18" fmla="*/ 6 w 37"/>
                  <a:gd name="T19" fmla="*/ 17 h 18"/>
                  <a:gd name="T20" fmla="*/ 0 w 37"/>
                  <a:gd name="T21" fmla="*/ 18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18">
                    <a:moveTo>
                      <a:pt x="37" y="12"/>
                    </a:moveTo>
                    <a:lnTo>
                      <a:pt x="37" y="12"/>
                    </a:lnTo>
                    <a:lnTo>
                      <a:pt x="31" y="5"/>
                    </a:lnTo>
                    <a:lnTo>
                      <a:pt x="28" y="2"/>
                    </a:lnTo>
                    <a:lnTo>
                      <a:pt x="24" y="0"/>
                    </a:lnTo>
                    <a:lnTo>
                      <a:pt x="22" y="3"/>
                    </a:lnTo>
                    <a:lnTo>
                      <a:pt x="19" y="6"/>
                    </a:lnTo>
                    <a:lnTo>
                      <a:pt x="13" y="12"/>
                    </a:lnTo>
                    <a:lnTo>
                      <a:pt x="6" y="17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6" name="Freeform 13049">
                <a:extLst>
                  <a:ext uri="{FF2B5EF4-FFF2-40B4-BE49-F238E27FC236}">
                    <a16:creationId xmlns:a16="http://schemas.microsoft.com/office/drawing/2014/main" id="{CF62A1AC-4616-47E8-BB77-13E65F90D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3146"/>
                <a:ext cx="60" cy="87"/>
              </a:xfrm>
              <a:custGeom>
                <a:avLst/>
                <a:gdLst>
                  <a:gd name="T0" fmla="*/ 0 w 60"/>
                  <a:gd name="T1" fmla="*/ 87 h 87"/>
                  <a:gd name="T2" fmla="*/ 0 w 60"/>
                  <a:gd name="T3" fmla="*/ 87 h 87"/>
                  <a:gd name="T4" fmla="*/ 6 w 60"/>
                  <a:gd name="T5" fmla="*/ 85 h 87"/>
                  <a:gd name="T6" fmla="*/ 12 w 60"/>
                  <a:gd name="T7" fmla="*/ 82 h 87"/>
                  <a:gd name="T8" fmla="*/ 16 w 60"/>
                  <a:gd name="T9" fmla="*/ 79 h 87"/>
                  <a:gd name="T10" fmla="*/ 22 w 60"/>
                  <a:gd name="T11" fmla="*/ 73 h 87"/>
                  <a:gd name="T12" fmla="*/ 30 w 60"/>
                  <a:gd name="T13" fmla="*/ 63 h 87"/>
                  <a:gd name="T14" fmla="*/ 36 w 60"/>
                  <a:gd name="T15" fmla="*/ 52 h 87"/>
                  <a:gd name="T16" fmla="*/ 36 w 60"/>
                  <a:gd name="T17" fmla="*/ 52 h 87"/>
                  <a:gd name="T18" fmla="*/ 39 w 60"/>
                  <a:gd name="T19" fmla="*/ 46 h 87"/>
                  <a:gd name="T20" fmla="*/ 40 w 60"/>
                  <a:gd name="T21" fmla="*/ 39 h 87"/>
                  <a:gd name="T22" fmla="*/ 42 w 60"/>
                  <a:gd name="T23" fmla="*/ 34 h 87"/>
                  <a:gd name="T24" fmla="*/ 40 w 60"/>
                  <a:gd name="T25" fmla="*/ 30 h 87"/>
                  <a:gd name="T26" fmla="*/ 39 w 60"/>
                  <a:gd name="T27" fmla="*/ 27 h 87"/>
                  <a:gd name="T28" fmla="*/ 36 w 60"/>
                  <a:gd name="T29" fmla="*/ 25 h 87"/>
                  <a:gd name="T30" fmla="*/ 36 w 60"/>
                  <a:gd name="T31" fmla="*/ 25 h 87"/>
                  <a:gd name="T32" fmla="*/ 42 w 60"/>
                  <a:gd name="T33" fmla="*/ 19 h 87"/>
                  <a:gd name="T34" fmla="*/ 48 w 60"/>
                  <a:gd name="T35" fmla="*/ 13 h 87"/>
                  <a:gd name="T36" fmla="*/ 54 w 60"/>
                  <a:gd name="T37" fmla="*/ 7 h 87"/>
                  <a:gd name="T38" fmla="*/ 60 w 60"/>
                  <a:gd name="T39" fmla="*/ 0 h 8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0" h="87">
                    <a:moveTo>
                      <a:pt x="0" y="87"/>
                    </a:moveTo>
                    <a:lnTo>
                      <a:pt x="0" y="87"/>
                    </a:lnTo>
                    <a:lnTo>
                      <a:pt x="6" y="85"/>
                    </a:lnTo>
                    <a:lnTo>
                      <a:pt x="12" y="82"/>
                    </a:lnTo>
                    <a:lnTo>
                      <a:pt x="16" y="79"/>
                    </a:lnTo>
                    <a:lnTo>
                      <a:pt x="22" y="73"/>
                    </a:lnTo>
                    <a:lnTo>
                      <a:pt x="30" y="63"/>
                    </a:lnTo>
                    <a:lnTo>
                      <a:pt x="36" y="52"/>
                    </a:lnTo>
                    <a:lnTo>
                      <a:pt x="39" y="46"/>
                    </a:lnTo>
                    <a:lnTo>
                      <a:pt x="40" y="39"/>
                    </a:lnTo>
                    <a:lnTo>
                      <a:pt x="42" y="34"/>
                    </a:lnTo>
                    <a:lnTo>
                      <a:pt x="40" y="30"/>
                    </a:lnTo>
                    <a:lnTo>
                      <a:pt x="39" y="27"/>
                    </a:lnTo>
                    <a:lnTo>
                      <a:pt x="36" y="25"/>
                    </a:lnTo>
                    <a:lnTo>
                      <a:pt x="42" y="19"/>
                    </a:lnTo>
                    <a:lnTo>
                      <a:pt x="48" y="13"/>
                    </a:lnTo>
                    <a:lnTo>
                      <a:pt x="54" y="7"/>
                    </a:lnTo>
                    <a:lnTo>
                      <a:pt x="6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7" name="Freeform 13050">
                <a:extLst>
                  <a:ext uri="{FF2B5EF4-FFF2-40B4-BE49-F238E27FC236}">
                    <a16:creationId xmlns:a16="http://schemas.microsoft.com/office/drawing/2014/main" id="{46EB530D-25E8-466B-B917-FB84FCAB3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3189"/>
                <a:ext cx="34" cy="143"/>
              </a:xfrm>
              <a:custGeom>
                <a:avLst/>
                <a:gdLst>
                  <a:gd name="T0" fmla="*/ 0 w 34"/>
                  <a:gd name="T1" fmla="*/ 0 h 143"/>
                  <a:gd name="T2" fmla="*/ 0 w 34"/>
                  <a:gd name="T3" fmla="*/ 0 h 143"/>
                  <a:gd name="T4" fmla="*/ 7 w 34"/>
                  <a:gd name="T5" fmla="*/ 5 h 143"/>
                  <a:gd name="T6" fmla="*/ 15 w 34"/>
                  <a:gd name="T7" fmla="*/ 9 h 143"/>
                  <a:gd name="T8" fmla="*/ 28 w 34"/>
                  <a:gd name="T9" fmla="*/ 21 h 143"/>
                  <a:gd name="T10" fmla="*/ 28 w 34"/>
                  <a:gd name="T11" fmla="*/ 21 h 143"/>
                  <a:gd name="T12" fmla="*/ 31 w 34"/>
                  <a:gd name="T13" fmla="*/ 26 h 143"/>
                  <a:gd name="T14" fmla="*/ 34 w 34"/>
                  <a:gd name="T15" fmla="*/ 30 h 143"/>
                  <a:gd name="T16" fmla="*/ 34 w 34"/>
                  <a:gd name="T17" fmla="*/ 35 h 143"/>
                  <a:gd name="T18" fmla="*/ 34 w 34"/>
                  <a:gd name="T19" fmla="*/ 39 h 143"/>
                  <a:gd name="T20" fmla="*/ 33 w 34"/>
                  <a:gd name="T21" fmla="*/ 48 h 143"/>
                  <a:gd name="T22" fmla="*/ 31 w 34"/>
                  <a:gd name="T23" fmla="*/ 59 h 143"/>
                  <a:gd name="T24" fmla="*/ 31 w 34"/>
                  <a:gd name="T25" fmla="*/ 59 h 143"/>
                  <a:gd name="T26" fmla="*/ 31 w 34"/>
                  <a:gd name="T27" fmla="*/ 69 h 143"/>
                  <a:gd name="T28" fmla="*/ 31 w 34"/>
                  <a:gd name="T29" fmla="*/ 78 h 143"/>
                  <a:gd name="T30" fmla="*/ 31 w 34"/>
                  <a:gd name="T31" fmla="*/ 87 h 143"/>
                  <a:gd name="T32" fmla="*/ 28 w 34"/>
                  <a:gd name="T33" fmla="*/ 96 h 143"/>
                  <a:gd name="T34" fmla="*/ 28 w 34"/>
                  <a:gd name="T35" fmla="*/ 96 h 143"/>
                  <a:gd name="T36" fmla="*/ 25 w 34"/>
                  <a:gd name="T37" fmla="*/ 108 h 143"/>
                  <a:gd name="T38" fmla="*/ 22 w 34"/>
                  <a:gd name="T39" fmla="*/ 119 h 143"/>
                  <a:gd name="T40" fmla="*/ 21 w 34"/>
                  <a:gd name="T41" fmla="*/ 131 h 143"/>
                  <a:gd name="T42" fmla="*/ 21 w 34"/>
                  <a:gd name="T43" fmla="*/ 143 h 1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" h="143"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5" y="9"/>
                    </a:lnTo>
                    <a:lnTo>
                      <a:pt x="28" y="21"/>
                    </a:lnTo>
                    <a:lnTo>
                      <a:pt x="31" y="26"/>
                    </a:lnTo>
                    <a:lnTo>
                      <a:pt x="34" y="30"/>
                    </a:lnTo>
                    <a:lnTo>
                      <a:pt x="34" y="35"/>
                    </a:lnTo>
                    <a:lnTo>
                      <a:pt x="34" y="39"/>
                    </a:lnTo>
                    <a:lnTo>
                      <a:pt x="33" y="48"/>
                    </a:lnTo>
                    <a:lnTo>
                      <a:pt x="31" y="59"/>
                    </a:lnTo>
                    <a:lnTo>
                      <a:pt x="31" y="69"/>
                    </a:lnTo>
                    <a:lnTo>
                      <a:pt x="31" y="78"/>
                    </a:lnTo>
                    <a:lnTo>
                      <a:pt x="31" y="87"/>
                    </a:lnTo>
                    <a:lnTo>
                      <a:pt x="28" y="96"/>
                    </a:lnTo>
                    <a:lnTo>
                      <a:pt x="25" y="108"/>
                    </a:lnTo>
                    <a:lnTo>
                      <a:pt x="22" y="119"/>
                    </a:lnTo>
                    <a:lnTo>
                      <a:pt x="21" y="131"/>
                    </a:lnTo>
                    <a:lnTo>
                      <a:pt x="21" y="1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8" name="Freeform 13051">
                <a:extLst>
                  <a:ext uri="{FF2B5EF4-FFF2-40B4-BE49-F238E27FC236}">
                    <a16:creationId xmlns:a16="http://schemas.microsoft.com/office/drawing/2014/main" id="{3F1E92FB-5F6D-4427-847F-E2B017C71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3218"/>
                <a:ext cx="47" cy="40"/>
              </a:xfrm>
              <a:custGeom>
                <a:avLst/>
                <a:gdLst>
                  <a:gd name="T0" fmla="*/ 0 w 47"/>
                  <a:gd name="T1" fmla="*/ 0 h 40"/>
                  <a:gd name="T2" fmla="*/ 0 w 47"/>
                  <a:gd name="T3" fmla="*/ 0 h 40"/>
                  <a:gd name="T4" fmla="*/ 9 w 47"/>
                  <a:gd name="T5" fmla="*/ 15 h 40"/>
                  <a:gd name="T6" fmla="*/ 14 w 47"/>
                  <a:gd name="T7" fmla="*/ 21 h 40"/>
                  <a:gd name="T8" fmla="*/ 21 w 47"/>
                  <a:gd name="T9" fmla="*/ 28 h 40"/>
                  <a:gd name="T10" fmla="*/ 21 w 47"/>
                  <a:gd name="T11" fmla="*/ 28 h 40"/>
                  <a:gd name="T12" fmla="*/ 27 w 47"/>
                  <a:gd name="T13" fmla="*/ 33 h 40"/>
                  <a:gd name="T14" fmla="*/ 33 w 47"/>
                  <a:gd name="T15" fmla="*/ 36 h 40"/>
                  <a:gd name="T16" fmla="*/ 47 w 47"/>
                  <a:gd name="T17" fmla="*/ 4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40">
                    <a:moveTo>
                      <a:pt x="0" y="0"/>
                    </a:moveTo>
                    <a:lnTo>
                      <a:pt x="0" y="0"/>
                    </a:lnTo>
                    <a:lnTo>
                      <a:pt x="9" y="15"/>
                    </a:lnTo>
                    <a:lnTo>
                      <a:pt x="14" y="21"/>
                    </a:lnTo>
                    <a:lnTo>
                      <a:pt x="21" y="28"/>
                    </a:lnTo>
                    <a:lnTo>
                      <a:pt x="27" y="33"/>
                    </a:lnTo>
                    <a:lnTo>
                      <a:pt x="33" y="36"/>
                    </a:lnTo>
                    <a:lnTo>
                      <a:pt x="47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9" name="Freeform 13052">
                <a:extLst>
                  <a:ext uri="{FF2B5EF4-FFF2-40B4-BE49-F238E27FC236}">
                    <a16:creationId xmlns:a16="http://schemas.microsoft.com/office/drawing/2014/main" id="{A5052013-79BA-4961-AD1C-4DF8436D2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3137"/>
                <a:ext cx="12" cy="66"/>
              </a:xfrm>
              <a:custGeom>
                <a:avLst/>
                <a:gdLst>
                  <a:gd name="T0" fmla="*/ 0 w 12"/>
                  <a:gd name="T1" fmla="*/ 66 h 66"/>
                  <a:gd name="T2" fmla="*/ 0 w 12"/>
                  <a:gd name="T3" fmla="*/ 66 h 66"/>
                  <a:gd name="T4" fmla="*/ 5 w 12"/>
                  <a:gd name="T5" fmla="*/ 61 h 66"/>
                  <a:gd name="T6" fmla="*/ 8 w 12"/>
                  <a:gd name="T7" fmla="*/ 57 h 66"/>
                  <a:gd name="T8" fmla="*/ 9 w 12"/>
                  <a:gd name="T9" fmla="*/ 51 h 66"/>
                  <a:gd name="T10" fmla="*/ 11 w 12"/>
                  <a:gd name="T11" fmla="*/ 45 h 66"/>
                  <a:gd name="T12" fmla="*/ 12 w 12"/>
                  <a:gd name="T13" fmla="*/ 33 h 66"/>
                  <a:gd name="T14" fmla="*/ 11 w 12"/>
                  <a:gd name="T15" fmla="*/ 21 h 66"/>
                  <a:gd name="T16" fmla="*/ 11 w 12"/>
                  <a:gd name="T17" fmla="*/ 21 h 66"/>
                  <a:gd name="T18" fmla="*/ 8 w 12"/>
                  <a:gd name="T19" fmla="*/ 9 h 66"/>
                  <a:gd name="T20" fmla="*/ 5 w 12"/>
                  <a:gd name="T21" fmla="*/ 3 h 66"/>
                  <a:gd name="T22" fmla="*/ 2 w 12"/>
                  <a:gd name="T23" fmla="*/ 0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" h="66">
                    <a:moveTo>
                      <a:pt x="0" y="66"/>
                    </a:moveTo>
                    <a:lnTo>
                      <a:pt x="0" y="66"/>
                    </a:lnTo>
                    <a:lnTo>
                      <a:pt x="5" y="61"/>
                    </a:lnTo>
                    <a:lnTo>
                      <a:pt x="8" y="57"/>
                    </a:lnTo>
                    <a:lnTo>
                      <a:pt x="9" y="51"/>
                    </a:lnTo>
                    <a:lnTo>
                      <a:pt x="11" y="45"/>
                    </a:lnTo>
                    <a:lnTo>
                      <a:pt x="12" y="33"/>
                    </a:lnTo>
                    <a:lnTo>
                      <a:pt x="11" y="21"/>
                    </a:lnTo>
                    <a:lnTo>
                      <a:pt x="8" y="9"/>
                    </a:lnTo>
                    <a:lnTo>
                      <a:pt x="5" y="3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0" name="Freeform 13053">
                <a:extLst>
                  <a:ext uri="{FF2B5EF4-FFF2-40B4-BE49-F238E27FC236}">
                    <a16:creationId xmlns:a16="http://schemas.microsoft.com/office/drawing/2014/main" id="{3040478C-EBDF-4D94-9110-DE8F539D4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147"/>
                <a:ext cx="41" cy="24"/>
              </a:xfrm>
              <a:custGeom>
                <a:avLst/>
                <a:gdLst>
                  <a:gd name="T0" fmla="*/ 0 w 41"/>
                  <a:gd name="T1" fmla="*/ 24 h 24"/>
                  <a:gd name="T2" fmla="*/ 0 w 41"/>
                  <a:gd name="T3" fmla="*/ 24 h 24"/>
                  <a:gd name="T4" fmla="*/ 12 w 41"/>
                  <a:gd name="T5" fmla="*/ 23 h 24"/>
                  <a:gd name="T6" fmla="*/ 24 w 41"/>
                  <a:gd name="T7" fmla="*/ 17 h 24"/>
                  <a:gd name="T8" fmla="*/ 30 w 41"/>
                  <a:gd name="T9" fmla="*/ 14 h 24"/>
                  <a:gd name="T10" fmla="*/ 35 w 41"/>
                  <a:gd name="T11" fmla="*/ 9 h 24"/>
                  <a:gd name="T12" fmla="*/ 39 w 41"/>
                  <a:gd name="T13" fmla="*/ 5 h 24"/>
                  <a:gd name="T14" fmla="*/ 41 w 41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24">
                    <a:moveTo>
                      <a:pt x="0" y="24"/>
                    </a:moveTo>
                    <a:lnTo>
                      <a:pt x="0" y="24"/>
                    </a:lnTo>
                    <a:lnTo>
                      <a:pt x="12" y="23"/>
                    </a:lnTo>
                    <a:lnTo>
                      <a:pt x="24" y="17"/>
                    </a:lnTo>
                    <a:lnTo>
                      <a:pt x="30" y="14"/>
                    </a:lnTo>
                    <a:lnTo>
                      <a:pt x="35" y="9"/>
                    </a:lnTo>
                    <a:lnTo>
                      <a:pt x="39" y="5"/>
                    </a:lnTo>
                    <a:lnTo>
                      <a:pt x="4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1" name="Freeform 13054">
                <a:extLst>
                  <a:ext uri="{FF2B5EF4-FFF2-40B4-BE49-F238E27FC236}">
                    <a16:creationId xmlns:a16="http://schemas.microsoft.com/office/drawing/2014/main" id="{28149DEA-A510-4451-9FC8-43F811918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3167"/>
                <a:ext cx="84" cy="40"/>
              </a:xfrm>
              <a:custGeom>
                <a:avLst/>
                <a:gdLst>
                  <a:gd name="T0" fmla="*/ 0 w 84"/>
                  <a:gd name="T1" fmla="*/ 0 h 40"/>
                  <a:gd name="T2" fmla="*/ 0 w 84"/>
                  <a:gd name="T3" fmla="*/ 0 h 40"/>
                  <a:gd name="T4" fmla="*/ 14 w 84"/>
                  <a:gd name="T5" fmla="*/ 9 h 40"/>
                  <a:gd name="T6" fmla="*/ 14 w 84"/>
                  <a:gd name="T7" fmla="*/ 9 h 40"/>
                  <a:gd name="T8" fmla="*/ 18 w 84"/>
                  <a:gd name="T9" fmla="*/ 12 h 40"/>
                  <a:gd name="T10" fmla="*/ 21 w 84"/>
                  <a:gd name="T11" fmla="*/ 16 h 40"/>
                  <a:gd name="T12" fmla="*/ 21 w 84"/>
                  <a:gd name="T13" fmla="*/ 16 h 40"/>
                  <a:gd name="T14" fmla="*/ 23 w 84"/>
                  <a:gd name="T15" fmla="*/ 19 h 40"/>
                  <a:gd name="T16" fmla="*/ 24 w 84"/>
                  <a:gd name="T17" fmla="*/ 22 h 40"/>
                  <a:gd name="T18" fmla="*/ 24 w 84"/>
                  <a:gd name="T19" fmla="*/ 22 h 40"/>
                  <a:gd name="T20" fmla="*/ 29 w 84"/>
                  <a:gd name="T21" fmla="*/ 25 h 40"/>
                  <a:gd name="T22" fmla="*/ 35 w 84"/>
                  <a:gd name="T23" fmla="*/ 27 h 40"/>
                  <a:gd name="T24" fmla="*/ 45 w 84"/>
                  <a:gd name="T25" fmla="*/ 31 h 40"/>
                  <a:gd name="T26" fmla="*/ 45 w 84"/>
                  <a:gd name="T27" fmla="*/ 31 h 40"/>
                  <a:gd name="T28" fmla="*/ 57 w 84"/>
                  <a:gd name="T29" fmla="*/ 34 h 40"/>
                  <a:gd name="T30" fmla="*/ 63 w 84"/>
                  <a:gd name="T31" fmla="*/ 37 h 40"/>
                  <a:gd name="T32" fmla="*/ 69 w 84"/>
                  <a:gd name="T33" fmla="*/ 40 h 40"/>
                  <a:gd name="T34" fmla="*/ 69 w 84"/>
                  <a:gd name="T35" fmla="*/ 40 h 40"/>
                  <a:gd name="T36" fmla="*/ 77 w 84"/>
                  <a:gd name="T37" fmla="*/ 36 h 40"/>
                  <a:gd name="T38" fmla="*/ 84 w 84"/>
                  <a:gd name="T39" fmla="*/ 36 h 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4" h="40">
                    <a:moveTo>
                      <a:pt x="0" y="0"/>
                    </a:moveTo>
                    <a:lnTo>
                      <a:pt x="0" y="0"/>
                    </a:lnTo>
                    <a:lnTo>
                      <a:pt x="14" y="9"/>
                    </a:lnTo>
                    <a:lnTo>
                      <a:pt x="18" y="12"/>
                    </a:lnTo>
                    <a:lnTo>
                      <a:pt x="21" y="16"/>
                    </a:lnTo>
                    <a:lnTo>
                      <a:pt x="23" y="19"/>
                    </a:lnTo>
                    <a:lnTo>
                      <a:pt x="24" y="22"/>
                    </a:lnTo>
                    <a:lnTo>
                      <a:pt x="29" y="25"/>
                    </a:lnTo>
                    <a:lnTo>
                      <a:pt x="35" y="27"/>
                    </a:lnTo>
                    <a:lnTo>
                      <a:pt x="45" y="31"/>
                    </a:lnTo>
                    <a:lnTo>
                      <a:pt x="57" y="34"/>
                    </a:lnTo>
                    <a:lnTo>
                      <a:pt x="63" y="37"/>
                    </a:lnTo>
                    <a:lnTo>
                      <a:pt x="69" y="40"/>
                    </a:lnTo>
                    <a:lnTo>
                      <a:pt x="77" y="36"/>
                    </a:lnTo>
                    <a:lnTo>
                      <a:pt x="84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2" name="Freeform 13055">
                <a:extLst>
                  <a:ext uri="{FF2B5EF4-FFF2-40B4-BE49-F238E27FC236}">
                    <a16:creationId xmlns:a16="http://schemas.microsoft.com/office/drawing/2014/main" id="{E8FEE76F-B40C-4B3B-9169-891DDAE18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3165"/>
                <a:ext cx="11" cy="33"/>
              </a:xfrm>
              <a:custGeom>
                <a:avLst/>
                <a:gdLst>
                  <a:gd name="T0" fmla="*/ 0 w 11"/>
                  <a:gd name="T1" fmla="*/ 33 h 33"/>
                  <a:gd name="T2" fmla="*/ 0 w 11"/>
                  <a:gd name="T3" fmla="*/ 33 h 33"/>
                  <a:gd name="T4" fmla="*/ 5 w 11"/>
                  <a:gd name="T5" fmla="*/ 27 h 33"/>
                  <a:gd name="T6" fmla="*/ 9 w 11"/>
                  <a:gd name="T7" fmla="*/ 18 h 33"/>
                  <a:gd name="T8" fmla="*/ 11 w 11"/>
                  <a:gd name="T9" fmla="*/ 9 h 33"/>
                  <a:gd name="T10" fmla="*/ 11 w 11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3">
                    <a:moveTo>
                      <a:pt x="0" y="33"/>
                    </a:moveTo>
                    <a:lnTo>
                      <a:pt x="0" y="33"/>
                    </a:lnTo>
                    <a:lnTo>
                      <a:pt x="5" y="27"/>
                    </a:lnTo>
                    <a:lnTo>
                      <a:pt x="9" y="18"/>
                    </a:lnTo>
                    <a:lnTo>
                      <a:pt x="11" y="9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3" name="Freeform 13056">
                <a:extLst>
                  <a:ext uri="{FF2B5EF4-FFF2-40B4-BE49-F238E27FC236}">
                    <a16:creationId xmlns:a16="http://schemas.microsoft.com/office/drawing/2014/main" id="{EB2C3349-1EF1-486D-8D2B-7D67A315F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3336"/>
                <a:ext cx="6" cy="26"/>
              </a:xfrm>
              <a:custGeom>
                <a:avLst/>
                <a:gdLst>
                  <a:gd name="T0" fmla="*/ 5 w 6"/>
                  <a:gd name="T1" fmla="*/ 0 h 26"/>
                  <a:gd name="T2" fmla="*/ 5 w 6"/>
                  <a:gd name="T3" fmla="*/ 0 h 26"/>
                  <a:gd name="T4" fmla="*/ 6 w 6"/>
                  <a:gd name="T5" fmla="*/ 8 h 26"/>
                  <a:gd name="T6" fmla="*/ 6 w 6"/>
                  <a:gd name="T7" fmla="*/ 14 h 26"/>
                  <a:gd name="T8" fmla="*/ 5 w 6"/>
                  <a:gd name="T9" fmla="*/ 20 h 26"/>
                  <a:gd name="T10" fmla="*/ 0 w 6"/>
                  <a:gd name="T11" fmla="*/ 2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6">
                    <a:moveTo>
                      <a:pt x="5" y="0"/>
                    </a:moveTo>
                    <a:lnTo>
                      <a:pt x="5" y="0"/>
                    </a:lnTo>
                    <a:lnTo>
                      <a:pt x="6" y="8"/>
                    </a:lnTo>
                    <a:lnTo>
                      <a:pt x="6" y="14"/>
                    </a:lnTo>
                    <a:lnTo>
                      <a:pt x="5" y="20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4" name="Freeform 13057">
                <a:extLst>
                  <a:ext uri="{FF2B5EF4-FFF2-40B4-BE49-F238E27FC236}">
                    <a16:creationId xmlns:a16="http://schemas.microsoft.com/office/drawing/2014/main" id="{B4010207-5BA7-4872-ABDC-8C1794933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3224"/>
                <a:ext cx="75" cy="132"/>
              </a:xfrm>
              <a:custGeom>
                <a:avLst/>
                <a:gdLst>
                  <a:gd name="T0" fmla="*/ 18 w 75"/>
                  <a:gd name="T1" fmla="*/ 0 h 132"/>
                  <a:gd name="T2" fmla="*/ 18 w 75"/>
                  <a:gd name="T3" fmla="*/ 0 h 132"/>
                  <a:gd name="T4" fmla="*/ 15 w 75"/>
                  <a:gd name="T5" fmla="*/ 4 h 132"/>
                  <a:gd name="T6" fmla="*/ 11 w 75"/>
                  <a:gd name="T7" fmla="*/ 10 h 132"/>
                  <a:gd name="T8" fmla="*/ 2 w 75"/>
                  <a:gd name="T9" fmla="*/ 19 h 132"/>
                  <a:gd name="T10" fmla="*/ 2 w 75"/>
                  <a:gd name="T11" fmla="*/ 19 h 132"/>
                  <a:gd name="T12" fmla="*/ 6 w 75"/>
                  <a:gd name="T13" fmla="*/ 27 h 132"/>
                  <a:gd name="T14" fmla="*/ 9 w 75"/>
                  <a:gd name="T15" fmla="*/ 34 h 132"/>
                  <a:gd name="T16" fmla="*/ 9 w 75"/>
                  <a:gd name="T17" fmla="*/ 42 h 132"/>
                  <a:gd name="T18" fmla="*/ 9 w 75"/>
                  <a:gd name="T19" fmla="*/ 49 h 132"/>
                  <a:gd name="T20" fmla="*/ 9 w 75"/>
                  <a:gd name="T21" fmla="*/ 49 h 132"/>
                  <a:gd name="T22" fmla="*/ 8 w 75"/>
                  <a:gd name="T23" fmla="*/ 57 h 132"/>
                  <a:gd name="T24" fmla="*/ 3 w 75"/>
                  <a:gd name="T25" fmla="*/ 64 h 132"/>
                  <a:gd name="T26" fmla="*/ 0 w 75"/>
                  <a:gd name="T27" fmla="*/ 72 h 132"/>
                  <a:gd name="T28" fmla="*/ 0 w 75"/>
                  <a:gd name="T29" fmla="*/ 78 h 132"/>
                  <a:gd name="T30" fmla="*/ 0 w 75"/>
                  <a:gd name="T31" fmla="*/ 78 h 132"/>
                  <a:gd name="T32" fmla="*/ 0 w 75"/>
                  <a:gd name="T33" fmla="*/ 81 h 132"/>
                  <a:gd name="T34" fmla="*/ 3 w 75"/>
                  <a:gd name="T35" fmla="*/ 82 h 132"/>
                  <a:gd name="T36" fmla="*/ 9 w 75"/>
                  <a:gd name="T37" fmla="*/ 85 h 132"/>
                  <a:gd name="T38" fmla="*/ 17 w 75"/>
                  <a:gd name="T39" fmla="*/ 88 h 132"/>
                  <a:gd name="T40" fmla="*/ 23 w 75"/>
                  <a:gd name="T41" fmla="*/ 91 h 132"/>
                  <a:gd name="T42" fmla="*/ 23 w 75"/>
                  <a:gd name="T43" fmla="*/ 91 h 132"/>
                  <a:gd name="T44" fmla="*/ 33 w 75"/>
                  <a:gd name="T45" fmla="*/ 99 h 132"/>
                  <a:gd name="T46" fmla="*/ 41 w 75"/>
                  <a:gd name="T47" fmla="*/ 106 h 132"/>
                  <a:gd name="T48" fmla="*/ 41 w 75"/>
                  <a:gd name="T49" fmla="*/ 106 h 132"/>
                  <a:gd name="T50" fmla="*/ 50 w 75"/>
                  <a:gd name="T51" fmla="*/ 112 h 132"/>
                  <a:gd name="T52" fmla="*/ 60 w 75"/>
                  <a:gd name="T53" fmla="*/ 118 h 132"/>
                  <a:gd name="T54" fmla="*/ 68 w 75"/>
                  <a:gd name="T55" fmla="*/ 126 h 132"/>
                  <a:gd name="T56" fmla="*/ 71 w 75"/>
                  <a:gd name="T57" fmla="*/ 129 h 132"/>
                  <a:gd name="T58" fmla="*/ 72 w 75"/>
                  <a:gd name="T59" fmla="*/ 132 h 132"/>
                  <a:gd name="T60" fmla="*/ 72 w 75"/>
                  <a:gd name="T61" fmla="*/ 132 h 132"/>
                  <a:gd name="T62" fmla="*/ 74 w 75"/>
                  <a:gd name="T63" fmla="*/ 130 h 132"/>
                  <a:gd name="T64" fmla="*/ 75 w 75"/>
                  <a:gd name="T65" fmla="*/ 129 h 132"/>
                  <a:gd name="T66" fmla="*/ 75 w 75"/>
                  <a:gd name="T67" fmla="*/ 121 h 132"/>
                  <a:gd name="T68" fmla="*/ 74 w 75"/>
                  <a:gd name="T69" fmla="*/ 109 h 132"/>
                  <a:gd name="T70" fmla="*/ 74 w 75"/>
                  <a:gd name="T71" fmla="*/ 109 h 132"/>
                  <a:gd name="T72" fmla="*/ 74 w 75"/>
                  <a:gd name="T73" fmla="*/ 99 h 132"/>
                  <a:gd name="T74" fmla="*/ 71 w 75"/>
                  <a:gd name="T75" fmla="*/ 90 h 132"/>
                  <a:gd name="T76" fmla="*/ 71 w 75"/>
                  <a:gd name="T77" fmla="*/ 90 h 132"/>
                  <a:gd name="T78" fmla="*/ 68 w 75"/>
                  <a:gd name="T79" fmla="*/ 85 h 132"/>
                  <a:gd name="T80" fmla="*/ 65 w 75"/>
                  <a:gd name="T81" fmla="*/ 82 h 132"/>
                  <a:gd name="T82" fmla="*/ 65 w 75"/>
                  <a:gd name="T83" fmla="*/ 82 h 132"/>
                  <a:gd name="T84" fmla="*/ 66 w 75"/>
                  <a:gd name="T85" fmla="*/ 78 h 132"/>
                  <a:gd name="T86" fmla="*/ 68 w 75"/>
                  <a:gd name="T87" fmla="*/ 75 h 132"/>
                  <a:gd name="T88" fmla="*/ 71 w 75"/>
                  <a:gd name="T89" fmla="*/ 67 h 132"/>
                  <a:gd name="T90" fmla="*/ 71 w 75"/>
                  <a:gd name="T91" fmla="*/ 67 h 132"/>
                  <a:gd name="T92" fmla="*/ 72 w 75"/>
                  <a:gd name="T93" fmla="*/ 60 h 132"/>
                  <a:gd name="T94" fmla="*/ 71 w 75"/>
                  <a:gd name="T95" fmla="*/ 54 h 132"/>
                  <a:gd name="T96" fmla="*/ 69 w 75"/>
                  <a:gd name="T97" fmla="*/ 46 h 132"/>
                  <a:gd name="T98" fmla="*/ 66 w 75"/>
                  <a:gd name="T99" fmla="*/ 40 h 13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5" h="132">
                    <a:moveTo>
                      <a:pt x="18" y="0"/>
                    </a:moveTo>
                    <a:lnTo>
                      <a:pt x="18" y="0"/>
                    </a:lnTo>
                    <a:lnTo>
                      <a:pt x="15" y="4"/>
                    </a:lnTo>
                    <a:lnTo>
                      <a:pt x="11" y="10"/>
                    </a:lnTo>
                    <a:lnTo>
                      <a:pt x="2" y="19"/>
                    </a:lnTo>
                    <a:lnTo>
                      <a:pt x="6" y="27"/>
                    </a:lnTo>
                    <a:lnTo>
                      <a:pt x="9" y="34"/>
                    </a:lnTo>
                    <a:lnTo>
                      <a:pt x="9" y="42"/>
                    </a:lnTo>
                    <a:lnTo>
                      <a:pt x="9" y="49"/>
                    </a:lnTo>
                    <a:lnTo>
                      <a:pt x="8" y="57"/>
                    </a:lnTo>
                    <a:lnTo>
                      <a:pt x="3" y="64"/>
                    </a:lnTo>
                    <a:lnTo>
                      <a:pt x="0" y="72"/>
                    </a:lnTo>
                    <a:lnTo>
                      <a:pt x="0" y="78"/>
                    </a:lnTo>
                    <a:lnTo>
                      <a:pt x="0" y="81"/>
                    </a:lnTo>
                    <a:lnTo>
                      <a:pt x="3" y="82"/>
                    </a:lnTo>
                    <a:lnTo>
                      <a:pt x="9" y="85"/>
                    </a:lnTo>
                    <a:lnTo>
                      <a:pt x="17" y="88"/>
                    </a:lnTo>
                    <a:lnTo>
                      <a:pt x="23" y="91"/>
                    </a:lnTo>
                    <a:lnTo>
                      <a:pt x="33" y="99"/>
                    </a:lnTo>
                    <a:lnTo>
                      <a:pt x="41" y="106"/>
                    </a:lnTo>
                    <a:lnTo>
                      <a:pt x="50" y="112"/>
                    </a:lnTo>
                    <a:lnTo>
                      <a:pt x="60" y="118"/>
                    </a:lnTo>
                    <a:lnTo>
                      <a:pt x="68" y="126"/>
                    </a:lnTo>
                    <a:lnTo>
                      <a:pt x="71" y="129"/>
                    </a:lnTo>
                    <a:lnTo>
                      <a:pt x="72" y="132"/>
                    </a:lnTo>
                    <a:lnTo>
                      <a:pt x="74" y="130"/>
                    </a:lnTo>
                    <a:lnTo>
                      <a:pt x="75" y="129"/>
                    </a:lnTo>
                    <a:lnTo>
                      <a:pt x="75" y="121"/>
                    </a:lnTo>
                    <a:lnTo>
                      <a:pt x="74" y="109"/>
                    </a:lnTo>
                    <a:lnTo>
                      <a:pt x="74" y="99"/>
                    </a:lnTo>
                    <a:lnTo>
                      <a:pt x="71" y="90"/>
                    </a:lnTo>
                    <a:lnTo>
                      <a:pt x="68" y="85"/>
                    </a:lnTo>
                    <a:lnTo>
                      <a:pt x="65" y="82"/>
                    </a:lnTo>
                    <a:lnTo>
                      <a:pt x="66" y="78"/>
                    </a:lnTo>
                    <a:lnTo>
                      <a:pt x="68" y="75"/>
                    </a:lnTo>
                    <a:lnTo>
                      <a:pt x="71" y="67"/>
                    </a:lnTo>
                    <a:lnTo>
                      <a:pt x="72" y="60"/>
                    </a:lnTo>
                    <a:lnTo>
                      <a:pt x="71" y="54"/>
                    </a:lnTo>
                    <a:lnTo>
                      <a:pt x="69" y="46"/>
                    </a:lnTo>
                    <a:lnTo>
                      <a:pt x="66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5" name="Freeform 13058">
                <a:extLst>
                  <a:ext uri="{FF2B5EF4-FFF2-40B4-BE49-F238E27FC236}">
                    <a16:creationId xmlns:a16="http://schemas.microsoft.com/office/drawing/2014/main" id="{4A87ADDC-919B-48FF-99E3-864A1884F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3318"/>
                <a:ext cx="28" cy="47"/>
              </a:xfrm>
              <a:custGeom>
                <a:avLst/>
                <a:gdLst>
                  <a:gd name="T0" fmla="*/ 28 w 28"/>
                  <a:gd name="T1" fmla="*/ 0 h 47"/>
                  <a:gd name="T2" fmla="*/ 28 w 28"/>
                  <a:gd name="T3" fmla="*/ 0 h 47"/>
                  <a:gd name="T4" fmla="*/ 22 w 28"/>
                  <a:gd name="T5" fmla="*/ 11 h 47"/>
                  <a:gd name="T6" fmla="*/ 15 w 28"/>
                  <a:gd name="T7" fmla="*/ 18 h 47"/>
                  <a:gd name="T8" fmla="*/ 7 w 28"/>
                  <a:gd name="T9" fmla="*/ 27 h 47"/>
                  <a:gd name="T10" fmla="*/ 0 w 28"/>
                  <a:gd name="T11" fmla="*/ 36 h 47"/>
                  <a:gd name="T12" fmla="*/ 0 w 28"/>
                  <a:gd name="T13" fmla="*/ 36 h 47"/>
                  <a:gd name="T14" fmla="*/ 4 w 28"/>
                  <a:gd name="T15" fmla="*/ 38 h 47"/>
                  <a:gd name="T16" fmla="*/ 6 w 28"/>
                  <a:gd name="T17" fmla="*/ 41 h 47"/>
                  <a:gd name="T18" fmla="*/ 10 w 28"/>
                  <a:gd name="T19" fmla="*/ 47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47">
                    <a:moveTo>
                      <a:pt x="28" y="0"/>
                    </a:moveTo>
                    <a:lnTo>
                      <a:pt x="28" y="0"/>
                    </a:lnTo>
                    <a:lnTo>
                      <a:pt x="22" y="11"/>
                    </a:lnTo>
                    <a:lnTo>
                      <a:pt x="15" y="18"/>
                    </a:lnTo>
                    <a:lnTo>
                      <a:pt x="7" y="27"/>
                    </a:lnTo>
                    <a:lnTo>
                      <a:pt x="0" y="36"/>
                    </a:lnTo>
                    <a:lnTo>
                      <a:pt x="4" y="38"/>
                    </a:lnTo>
                    <a:lnTo>
                      <a:pt x="6" y="41"/>
                    </a:lnTo>
                    <a:lnTo>
                      <a:pt x="10" y="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6" name="Freeform 13059">
                <a:extLst>
                  <a:ext uri="{FF2B5EF4-FFF2-40B4-BE49-F238E27FC236}">
                    <a16:creationId xmlns:a16="http://schemas.microsoft.com/office/drawing/2014/main" id="{AB1F35B6-94D9-4CD5-9BF4-C39931C99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3132"/>
                <a:ext cx="111" cy="38"/>
              </a:xfrm>
              <a:custGeom>
                <a:avLst/>
                <a:gdLst>
                  <a:gd name="T0" fmla="*/ 0 w 111"/>
                  <a:gd name="T1" fmla="*/ 6 h 38"/>
                  <a:gd name="T2" fmla="*/ 0 w 111"/>
                  <a:gd name="T3" fmla="*/ 6 h 38"/>
                  <a:gd name="T4" fmla="*/ 3 w 111"/>
                  <a:gd name="T5" fmla="*/ 11 h 38"/>
                  <a:gd name="T6" fmla="*/ 6 w 111"/>
                  <a:gd name="T7" fmla="*/ 15 h 38"/>
                  <a:gd name="T8" fmla="*/ 6 w 111"/>
                  <a:gd name="T9" fmla="*/ 15 h 38"/>
                  <a:gd name="T10" fmla="*/ 9 w 111"/>
                  <a:gd name="T11" fmla="*/ 14 h 38"/>
                  <a:gd name="T12" fmla="*/ 11 w 111"/>
                  <a:gd name="T13" fmla="*/ 11 h 38"/>
                  <a:gd name="T14" fmla="*/ 14 w 111"/>
                  <a:gd name="T15" fmla="*/ 8 h 38"/>
                  <a:gd name="T16" fmla="*/ 15 w 111"/>
                  <a:gd name="T17" fmla="*/ 5 h 38"/>
                  <a:gd name="T18" fmla="*/ 15 w 111"/>
                  <a:gd name="T19" fmla="*/ 5 h 38"/>
                  <a:gd name="T20" fmla="*/ 23 w 111"/>
                  <a:gd name="T21" fmla="*/ 0 h 38"/>
                  <a:gd name="T22" fmla="*/ 30 w 111"/>
                  <a:gd name="T23" fmla="*/ 0 h 38"/>
                  <a:gd name="T24" fmla="*/ 30 w 111"/>
                  <a:gd name="T25" fmla="*/ 0 h 38"/>
                  <a:gd name="T26" fmla="*/ 41 w 111"/>
                  <a:gd name="T27" fmla="*/ 0 h 38"/>
                  <a:gd name="T28" fmla="*/ 53 w 111"/>
                  <a:gd name="T29" fmla="*/ 3 h 38"/>
                  <a:gd name="T30" fmla="*/ 57 w 111"/>
                  <a:gd name="T31" fmla="*/ 5 h 38"/>
                  <a:gd name="T32" fmla="*/ 60 w 111"/>
                  <a:gd name="T33" fmla="*/ 9 h 38"/>
                  <a:gd name="T34" fmla="*/ 63 w 111"/>
                  <a:gd name="T35" fmla="*/ 12 h 38"/>
                  <a:gd name="T36" fmla="*/ 65 w 111"/>
                  <a:gd name="T37" fmla="*/ 17 h 38"/>
                  <a:gd name="T38" fmla="*/ 65 w 111"/>
                  <a:gd name="T39" fmla="*/ 17 h 38"/>
                  <a:gd name="T40" fmla="*/ 75 w 111"/>
                  <a:gd name="T41" fmla="*/ 18 h 38"/>
                  <a:gd name="T42" fmla="*/ 86 w 111"/>
                  <a:gd name="T43" fmla="*/ 23 h 38"/>
                  <a:gd name="T44" fmla="*/ 95 w 111"/>
                  <a:gd name="T45" fmla="*/ 29 h 38"/>
                  <a:gd name="T46" fmla="*/ 98 w 111"/>
                  <a:gd name="T47" fmla="*/ 33 h 38"/>
                  <a:gd name="T48" fmla="*/ 101 w 111"/>
                  <a:gd name="T49" fmla="*/ 38 h 38"/>
                  <a:gd name="T50" fmla="*/ 101 w 111"/>
                  <a:gd name="T51" fmla="*/ 38 h 38"/>
                  <a:gd name="T52" fmla="*/ 111 w 111"/>
                  <a:gd name="T53" fmla="*/ 33 h 3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1" h="38">
                    <a:moveTo>
                      <a:pt x="0" y="6"/>
                    </a:moveTo>
                    <a:lnTo>
                      <a:pt x="0" y="6"/>
                    </a:lnTo>
                    <a:lnTo>
                      <a:pt x="3" y="11"/>
                    </a:lnTo>
                    <a:lnTo>
                      <a:pt x="6" y="15"/>
                    </a:lnTo>
                    <a:lnTo>
                      <a:pt x="9" y="14"/>
                    </a:lnTo>
                    <a:lnTo>
                      <a:pt x="11" y="11"/>
                    </a:lnTo>
                    <a:lnTo>
                      <a:pt x="14" y="8"/>
                    </a:lnTo>
                    <a:lnTo>
                      <a:pt x="15" y="5"/>
                    </a:lnTo>
                    <a:lnTo>
                      <a:pt x="23" y="0"/>
                    </a:lnTo>
                    <a:lnTo>
                      <a:pt x="30" y="0"/>
                    </a:lnTo>
                    <a:lnTo>
                      <a:pt x="41" y="0"/>
                    </a:lnTo>
                    <a:lnTo>
                      <a:pt x="53" y="3"/>
                    </a:lnTo>
                    <a:lnTo>
                      <a:pt x="57" y="5"/>
                    </a:lnTo>
                    <a:lnTo>
                      <a:pt x="60" y="9"/>
                    </a:lnTo>
                    <a:lnTo>
                      <a:pt x="63" y="12"/>
                    </a:lnTo>
                    <a:lnTo>
                      <a:pt x="65" y="17"/>
                    </a:lnTo>
                    <a:lnTo>
                      <a:pt x="75" y="18"/>
                    </a:lnTo>
                    <a:lnTo>
                      <a:pt x="86" y="23"/>
                    </a:lnTo>
                    <a:lnTo>
                      <a:pt x="95" y="29"/>
                    </a:lnTo>
                    <a:lnTo>
                      <a:pt x="98" y="33"/>
                    </a:lnTo>
                    <a:lnTo>
                      <a:pt x="101" y="38"/>
                    </a:lnTo>
                    <a:lnTo>
                      <a:pt x="111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7" name="Freeform 13060">
                <a:extLst>
                  <a:ext uri="{FF2B5EF4-FFF2-40B4-BE49-F238E27FC236}">
                    <a16:creationId xmlns:a16="http://schemas.microsoft.com/office/drawing/2014/main" id="{2745E119-CD2F-4E9C-9DA0-B978AA28C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3113"/>
                <a:ext cx="50" cy="21"/>
              </a:xfrm>
              <a:custGeom>
                <a:avLst/>
                <a:gdLst>
                  <a:gd name="T0" fmla="*/ 0 w 50"/>
                  <a:gd name="T1" fmla="*/ 21 h 21"/>
                  <a:gd name="T2" fmla="*/ 0 w 50"/>
                  <a:gd name="T3" fmla="*/ 21 h 21"/>
                  <a:gd name="T4" fmla="*/ 5 w 50"/>
                  <a:gd name="T5" fmla="*/ 15 h 21"/>
                  <a:gd name="T6" fmla="*/ 11 w 50"/>
                  <a:gd name="T7" fmla="*/ 10 h 21"/>
                  <a:gd name="T8" fmla="*/ 17 w 50"/>
                  <a:gd name="T9" fmla="*/ 7 h 21"/>
                  <a:gd name="T10" fmla="*/ 23 w 50"/>
                  <a:gd name="T11" fmla="*/ 4 h 21"/>
                  <a:gd name="T12" fmla="*/ 36 w 50"/>
                  <a:gd name="T13" fmla="*/ 1 h 21"/>
                  <a:gd name="T14" fmla="*/ 50 w 50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21">
                    <a:moveTo>
                      <a:pt x="0" y="21"/>
                    </a:moveTo>
                    <a:lnTo>
                      <a:pt x="0" y="21"/>
                    </a:lnTo>
                    <a:lnTo>
                      <a:pt x="5" y="15"/>
                    </a:lnTo>
                    <a:lnTo>
                      <a:pt x="11" y="10"/>
                    </a:lnTo>
                    <a:lnTo>
                      <a:pt x="17" y="7"/>
                    </a:lnTo>
                    <a:lnTo>
                      <a:pt x="23" y="4"/>
                    </a:lnTo>
                    <a:lnTo>
                      <a:pt x="36" y="1"/>
                    </a:lnTo>
                    <a:lnTo>
                      <a:pt x="5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42" name="Group 13262">
              <a:extLst>
                <a:ext uri="{FF2B5EF4-FFF2-40B4-BE49-F238E27FC236}">
                  <a16:creationId xmlns:a16="http://schemas.microsoft.com/office/drawing/2014/main" id="{9FAF40F0-8104-4CE1-B24D-D8F4FD5E8D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6" y="2802"/>
              <a:ext cx="1725" cy="561"/>
              <a:chOff x="866" y="2802"/>
              <a:chExt cx="1725" cy="561"/>
            </a:xfrm>
          </p:grpSpPr>
          <p:sp>
            <p:nvSpPr>
              <p:cNvPr id="28654" name="Freeform 13062">
                <a:extLst>
                  <a:ext uri="{FF2B5EF4-FFF2-40B4-BE49-F238E27FC236}">
                    <a16:creationId xmlns:a16="http://schemas.microsoft.com/office/drawing/2014/main" id="{F4CE0D62-E352-4FB3-AEF5-F58C8837F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975"/>
                <a:ext cx="18" cy="67"/>
              </a:xfrm>
              <a:custGeom>
                <a:avLst/>
                <a:gdLst>
                  <a:gd name="T0" fmla="*/ 18 w 18"/>
                  <a:gd name="T1" fmla="*/ 0 h 67"/>
                  <a:gd name="T2" fmla="*/ 18 w 18"/>
                  <a:gd name="T3" fmla="*/ 0 h 67"/>
                  <a:gd name="T4" fmla="*/ 14 w 18"/>
                  <a:gd name="T5" fmla="*/ 1 h 67"/>
                  <a:gd name="T6" fmla="*/ 9 w 18"/>
                  <a:gd name="T7" fmla="*/ 4 h 67"/>
                  <a:gd name="T8" fmla="*/ 6 w 18"/>
                  <a:gd name="T9" fmla="*/ 7 h 67"/>
                  <a:gd name="T10" fmla="*/ 5 w 18"/>
                  <a:gd name="T11" fmla="*/ 12 h 67"/>
                  <a:gd name="T12" fmla="*/ 2 w 18"/>
                  <a:gd name="T13" fmla="*/ 21 h 67"/>
                  <a:gd name="T14" fmla="*/ 0 w 18"/>
                  <a:gd name="T15" fmla="*/ 30 h 67"/>
                  <a:gd name="T16" fmla="*/ 2 w 18"/>
                  <a:gd name="T17" fmla="*/ 51 h 67"/>
                  <a:gd name="T18" fmla="*/ 3 w 18"/>
                  <a:gd name="T19" fmla="*/ 67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67">
                    <a:moveTo>
                      <a:pt x="18" y="0"/>
                    </a:moveTo>
                    <a:lnTo>
                      <a:pt x="18" y="0"/>
                    </a:lnTo>
                    <a:lnTo>
                      <a:pt x="14" y="1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5" y="12"/>
                    </a:lnTo>
                    <a:lnTo>
                      <a:pt x="2" y="21"/>
                    </a:lnTo>
                    <a:lnTo>
                      <a:pt x="0" y="30"/>
                    </a:lnTo>
                    <a:lnTo>
                      <a:pt x="2" y="51"/>
                    </a:lnTo>
                    <a:lnTo>
                      <a:pt x="3" y="6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5" name="Freeform 13063">
                <a:extLst>
                  <a:ext uri="{FF2B5EF4-FFF2-40B4-BE49-F238E27FC236}">
                    <a16:creationId xmlns:a16="http://schemas.microsoft.com/office/drawing/2014/main" id="{A5153F6B-762D-489C-9E6A-D9BDE2958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3024"/>
                <a:ext cx="43" cy="38"/>
              </a:xfrm>
              <a:custGeom>
                <a:avLst/>
                <a:gdLst>
                  <a:gd name="T0" fmla="*/ 3 w 43"/>
                  <a:gd name="T1" fmla="*/ 38 h 38"/>
                  <a:gd name="T2" fmla="*/ 3 w 43"/>
                  <a:gd name="T3" fmla="*/ 38 h 38"/>
                  <a:gd name="T4" fmla="*/ 1 w 43"/>
                  <a:gd name="T5" fmla="*/ 29 h 38"/>
                  <a:gd name="T6" fmla="*/ 0 w 43"/>
                  <a:gd name="T7" fmla="*/ 21 h 38"/>
                  <a:gd name="T8" fmla="*/ 0 w 43"/>
                  <a:gd name="T9" fmla="*/ 17 h 38"/>
                  <a:gd name="T10" fmla="*/ 1 w 43"/>
                  <a:gd name="T11" fmla="*/ 14 h 38"/>
                  <a:gd name="T12" fmla="*/ 4 w 43"/>
                  <a:gd name="T13" fmla="*/ 11 h 38"/>
                  <a:gd name="T14" fmla="*/ 7 w 43"/>
                  <a:gd name="T15" fmla="*/ 8 h 38"/>
                  <a:gd name="T16" fmla="*/ 7 w 43"/>
                  <a:gd name="T17" fmla="*/ 8 h 38"/>
                  <a:gd name="T18" fmla="*/ 16 w 43"/>
                  <a:gd name="T19" fmla="*/ 5 h 38"/>
                  <a:gd name="T20" fmla="*/ 25 w 43"/>
                  <a:gd name="T21" fmla="*/ 3 h 38"/>
                  <a:gd name="T22" fmla="*/ 43 w 43"/>
                  <a:gd name="T23" fmla="*/ 0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" h="38">
                    <a:moveTo>
                      <a:pt x="3" y="38"/>
                    </a:moveTo>
                    <a:lnTo>
                      <a:pt x="3" y="38"/>
                    </a:lnTo>
                    <a:lnTo>
                      <a:pt x="1" y="29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1" y="14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16" y="5"/>
                    </a:lnTo>
                    <a:lnTo>
                      <a:pt x="25" y="3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6" name="Freeform 13064">
                <a:extLst>
                  <a:ext uri="{FF2B5EF4-FFF2-40B4-BE49-F238E27FC236}">
                    <a16:creationId xmlns:a16="http://schemas.microsoft.com/office/drawing/2014/main" id="{459DE08E-71C3-4C46-906C-F6C3647E4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964"/>
                <a:ext cx="68" cy="120"/>
              </a:xfrm>
              <a:custGeom>
                <a:avLst/>
                <a:gdLst>
                  <a:gd name="T0" fmla="*/ 68 w 68"/>
                  <a:gd name="T1" fmla="*/ 0 h 120"/>
                  <a:gd name="T2" fmla="*/ 68 w 68"/>
                  <a:gd name="T3" fmla="*/ 0 h 120"/>
                  <a:gd name="T4" fmla="*/ 57 w 68"/>
                  <a:gd name="T5" fmla="*/ 5 h 120"/>
                  <a:gd name="T6" fmla="*/ 47 w 68"/>
                  <a:gd name="T7" fmla="*/ 6 h 120"/>
                  <a:gd name="T8" fmla="*/ 36 w 68"/>
                  <a:gd name="T9" fmla="*/ 11 h 120"/>
                  <a:gd name="T10" fmla="*/ 32 w 68"/>
                  <a:gd name="T11" fmla="*/ 14 h 120"/>
                  <a:gd name="T12" fmla="*/ 29 w 68"/>
                  <a:gd name="T13" fmla="*/ 18 h 120"/>
                  <a:gd name="T14" fmla="*/ 29 w 68"/>
                  <a:gd name="T15" fmla="*/ 18 h 120"/>
                  <a:gd name="T16" fmla="*/ 24 w 68"/>
                  <a:gd name="T17" fmla="*/ 26 h 120"/>
                  <a:gd name="T18" fmla="*/ 20 w 68"/>
                  <a:gd name="T19" fmla="*/ 35 h 120"/>
                  <a:gd name="T20" fmla="*/ 12 w 68"/>
                  <a:gd name="T21" fmla="*/ 51 h 120"/>
                  <a:gd name="T22" fmla="*/ 12 w 68"/>
                  <a:gd name="T23" fmla="*/ 51 h 120"/>
                  <a:gd name="T24" fmla="*/ 5 w 68"/>
                  <a:gd name="T25" fmla="*/ 68 h 120"/>
                  <a:gd name="T26" fmla="*/ 2 w 68"/>
                  <a:gd name="T27" fmla="*/ 78 h 120"/>
                  <a:gd name="T28" fmla="*/ 0 w 68"/>
                  <a:gd name="T29" fmla="*/ 87 h 120"/>
                  <a:gd name="T30" fmla="*/ 0 w 68"/>
                  <a:gd name="T31" fmla="*/ 87 h 120"/>
                  <a:gd name="T32" fmla="*/ 3 w 68"/>
                  <a:gd name="T33" fmla="*/ 95 h 120"/>
                  <a:gd name="T34" fmla="*/ 8 w 68"/>
                  <a:gd name="T35" fmla="*/ 104 h 120"/>
                  <a:gd name="T36" fmla="*/ 11 w 68"/>
                  <a:gd name="T37" fmla="*/ 111 h 120"/>
                  <a:gd name="T38" fmla="*/ 14 w 68"/>
                  <a:gd name="T39" fmla="*/ 120 h 1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8" h="120">
                    <a:moveTo>
                      <a:pt x="68" y="0"/>
                    </a:moveTo>
                    <a:lnTo>
                      <a:pt x="68" y="0"/>
                    </a:lnTo>
                    <a:lnTo>
                      <a:pt x="57" y="5"/>
                    </a:lnTo>
                    <a:lnTo>
                      <a:pt x="47" y="6"/>
                    </a:lnTo>
                    <a:lnTo>
                      <a:pt x="36" y="11"/>
                    </a:lnTo>
                    <a:lnTo>
                      <a:pt x="32" y="14"/>
                    </a:lnTo>
                    <a:lnTo>
                      <a:pt x="29" y="18"/>
                    </a:lnTo>
                    <a:lnTo>
                      <a:pt x="24" y="26"/>
                    </a:lnTo>
                    <a:lnTo>
                      <a:pt x="20" y="35"/>
                    </a:lnTo>
                    <a:lnTo>
                      <a:pt x="12" y="51"/>
                    </a:lnTo>
                    <a:lnTo>
                      <a:pt x="5" y="68"/>
                    </a:lnTo>
                    <a:lnTo>
                      <a:pt x="2" y="78"/>
                    </a:lnTo>
                    <a:lnTo>
                      <a:pt x="0" y="87"/>
                    </a:lnTo>
                    <a:lnTo>
                      <a:pt x="3" y="95"/>
                    </a:lnTo>
                    <a:lnTo>
                      <a:pt x="8" y="104"/>
                    </a:lnTo>
                    <a:lnTo>
                      <a:pt x="11" y="111"/>
                    </a:lnTo>
                    <a:lnTo>
                      <a:pt x="14" y="1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7" name="Freeform 13065">
                <a:extLst>
                  <a:ext uri="{FF2B5EF4-FFF2-40B4-BE49-F238E27FC236}">
                    <a16:creationId xmlns:a16="http://schemas.microsoft.com/office/drawing/2014/main" id="{CABF4D19-17BB-475D-B0F4-91685A7EC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009"/>
                <a:ext cx="17" cy="12"/>
              </a:xfrm>
              <a:custGeom>
                <a:avLst/>
                <a:gdLst>
                  <a:gd name="T0" fmla="*/ 0 w 17"/>
                  <a:gd name="T1" fmla="*/ 0 h 12"/>
                  <a:gd name="T2" fmla="*/ 0 w 17"/>
                  <a:gd name="T3" fmla="*/ 0 h 12"/>
                  <a:gd name="T4" fmla="*/ 5 w 17"/>
                  <a:gd name="T5" fmla="*/ 3 h 12"/>
                  <a:gd name="T6" fmla="*/ 9 w 17"/>
                  <a:gd name="T7" fmla="*/ 6 h 12"/>
                  <a:gd name="T8" fmla="*/ 14 w 17"/>
                  <a:gd name="T9" fmla="*/ 8 h 12"/>
                  <a:gd name="T10" fmla="*/ 17 w 17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9" y="6"/>
                    </a:lnTo>
                    <a:lnTo>
                      <a:pt x="14" y="8"/>
                    </a:lnTo>
                    <a:lnTo>
                      <a:pt x="17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8" name="Freeform 13066">
                <a:extLst>
                  <a:ext uri="{FF2B5EF4-FFF2-40B4-BE49-F238E27FC236}">
                    <a16:creationId xmlns:a16="http://schemas.microsoft.com/office/drawing/2014/main" id="{23233120-EE79-4B18-A7D5-13C1B1BDF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3059"/>
                <a:ext cx="27" cy="61"/>
              </a:xfrm>
              <a:custGeom>
                <a:avLst/>
                <a:gdLst>
                  <a:gd name="T0" fmla="*/ 27 w 27"/>
                  <a:gd name="T1" fmla="*/ 0 h 61"/>
                  <a:gd name="T2" fmla="*/ 27 w 27"/>
                  <a:gd name="T3" fmla="*/ 0 h 61"/>
                  <a:gd name="T4" fmla="*/ 21 w 27"/>
                  <a:gd name="T5" fmla="*/ 6 h 61"/>
                  <a:gd name="T6" fmla="*/ 17 w 27"/>
                  <a:gd name="T7" fmla="*/ 12 h 61"/>
                  <a:gd name="T8" fmla="*/ 12 w 27"/>
                  <a:gd name="T9" fmla="*/ 19 h 61"/>
                  <a:gd name="T10" fmla="*/ 9 w 27"/>
                  <a:gd name="T11" fmla="*/ 28 h 61"/>
                  <a:gd name="T12" fmla="*/ 5 w 27"/>
                  <a:gd name="T13" fmla="*/ 45 h 61"/>
                  <a:gd name="T14" fmla="*/ 0 w 27"/>
                  <a:gd name="T15" fmla="*/ 61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61">
                    <a:moveTo>
                      <a:pt x="27" y="0"/>
                    </a:moveTo>
                    <a:lnTo>
                      <a:pt x="27" y="0"/>
                    </a:lnTo>
                    <a:lnTo>
                      <a:pt x="21" y="6"/>
                    </a:lnTo>
                    <a:lnTo>
                      <a:pt x="17" y="12"/>
                    </a:lnTo>
                    <a:lnTo>
                      <a:pt x="12" y="19"/>
                    </a:lnTo>
                    <a:lnTo>
                      <a:pt x="9" y="28"/>
                    </a:lnTo>
                    <a:lnTo>
                      <a:pt x="5" y="45"/>
                    </a:lnTo>
                    <a:lnTo>
                      <a:pt x="0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9" name="Freeform 13067">
                <a:extLst>
                  <a:ext uri="{FF2B5EF4-FFF2-40B4-BE49-F238E27FC236}">
                    <a16:creationId xmlns:a16="http://schemas.microsoft.com/office/drawing/2014/main" id="{1B701969-6E6A-460B-8694-F6684D23B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3063"/>
                <a:ext cx="36" cy="66"/>
              </a:xfrm>
              <a:custGeom>
                <a:avLst/>
                <a:gdLst>
                  <a:gd name="T0" fmla="*/ 0 w 36"/>
                  <a:gd name="T1" fmla="*/ 0 h 66"/>
                  <a:gd name="T2" fmla="*/ 0 w 36"/>
                  <a:gd name="T3" fmla="*/ 0 h 66"/>
                  <a:gd name="T4" fmla="*/ 4 w 36"/>
                  <a:gd name="T5" fmla="*/ 9 h 66"/>
                  <a:gd name="T6" fmla="*/ 9 w 36"/>
                  <a:gd name="T7" fmla="*/ 15 h 66"/>
                  <a:gd name="T8" fmla="*/ 22 w 36"/>
                  <a:gd name="T9" fmla="*/ 27 h 66"/>
                  <a:gd name="T10" fmla="*/ 22 w 36"/>
                  <a:gd name="T11" fmla="*/ 27 h 66"/>
                  <a:gd name="T12" fmla="*/ 25 w 36"/>
                  <a:gd name="T13" fmla="*/ 32 h 66"/>
                  <a:gd name="T14" fmla="*/ 27 w 36"/>
                  <a:gd name="T15" fmla="*/ 36 h 66"/>
                  <a:gd name="T16" fmla="*/ 31 w 36"/>
                  <a:gd name="T17" fmla="*/ 47 h 66"/>
                  <a:gd name="T18" fmla="*/ 36 w 36"/>
                  <a:gd name="T19" fmla="*/ 66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66">
                    <a:moveTo>
                      <a:pt x="0" y="0"/>
                    </a:moveTo>
                    <a:lnTo>
                      <a:pt x="0" y="0"/>
                    </a:lnTo>
                    <a:lnTo>
                      <a:pt x="4" y="9"/>
                    </a:lnTo>
                    <a:lnTo>
                      <a:pt x="9" y="15"/>
                    </a:lnTo>
                    <a:lnTo>
                      <a:pt x="22" y="27"/>
                    </a:lnTo>
                    <a:lnTo>
                      <a:pt x="25" y="32"/>
                    </a:lnTo>
                    <a:lnTo>
                      <a:pt x="27" y="36"/>
                    </a:lnTo>
                    <a:lnTo>
                      <a:pt x="31" y="47"/>
                    </a:lnTo>
                    <a:lnTo>
                      <a:pt x="36" y="6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0" name="Freeform 13068">
                <a:extLst>
                  <a:ext uri="{FF2B5EF4-FFF2-40B4-BE49-F238E27FC236}">
                    <a16:creationId xmlns:a16="http://schemas.microsoft.com/office/drawing/2014/main" id="{7557BDEB-33EA-4A44-B33B-A00AB62A9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3080"/>
                <a:ext cx="45" cy="19"/>
              </a:xfrm>
              <a:custGeom>
                <a:avLst/>
                <a:gdLst>
                  <a:gd name="T0" fmla="*/ 0 w 45"/>
                  <a:gd name="T1" fmla="*/ 19 h 19"/>
                  <a:gd name="T2" fmla="*/ 0 w 45"/>
                  <a:gd name="T3" fmla="*/ 19 h 19"/>
                  <a:gd name="T4" fmla="*/ 9 w 45"/>
                  <a:gd name="T5" fmla="*/ 10 h 19"/>
                  <a:gd name="T6" fmla="*/ 20 w 45"/>
                  <a:gd name="T7" fmla="*/ 4 h 19"/>
                  <a:gd name="T8" fmla="*/ 32 w 45"/>
                  <a:gd name="T9" fmla="*/ 1 h 19"/>
                  <a:gd name="T10" fmla="*/ 38 w 45"/>
                  <a:gd name="T11" fmla="*/ 0 h 19"/>
                  <a:gd name="T12" fmla="*/ 45 w 45"/>
                  <a:gd name="T13" fmla="*/ 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9">
                    <a:moveTo>
                      <a:pt x="0" y="19"/>
                    </a:moveTo>
                    <a:lnTo>
                      <a:pt x="0" y="19"/>
                    </a:lnTo>
                    <a:lnTo>
                      <a:pt x="9" y="10"/>
                    </a:lnTo>
                    <a:lnTo>
                      <a:pt x="20" y="4"/>
                    </a:lnTo>
                    <a:lnTo>
                      <a:pt x="32" y="1"/>
                    </a:lnTo>
                    <a:lnTo>
                      <a:pt x="38" y="0"/>
                    </a:lnTo>
                    <a:lnTo>
                      <a:pt x="45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1" name="Freeform 13069">
                <a:extLst>
                  <a:ext uri="{FF2B5EF4-FFF2-40B4-BE49-F238E27FC236}">
                    <a16:creationId xmlns:a16="http://schemas.microsoft.com/office/drawing/2014/main" id="{6E0D67AE-70E5-493C-92B2-DB9EE6C41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3039"/>
                <a:ext cx="6" cy="48"/>
              </a:xfrm>
              <a:custGeom>
                <a:avLst/>
                <a:gdLst>
                  <a:gd name="T0" fmla="*/ 0 w 6"/>
                  <a:gd name="T1" fmla="*/ 0 h 48"/>
                  <a:gd name="T2" fmla="*/ 0 w 6"/>
                  <a:gd name="T3" fmla="*/ 0 h 48"/>
                  <a:gd name="T4" fmla="*/ 4 w 6"/>
                  <a:gd name="T5" fmla="*/ 24 h 48"/>
                  <a:gd name="T6" fmla="*/ 6 w 6"/>
                  <a:gd name="T7" fmla="*/ 36 h 48"/>
                  <a:gd name="T8" fmla="*/ 6 w 6"/>
                  <a:gd name="T9" fmla="*/ 4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8">
                    <a:moveTo>
                      <a:pt x="0" y="0"/>
                    </a:moveTo>
                    <a:lnTo>
                      <a:pt x="0" y="0"/>
                    </a:lnTo>
                    <a:lnTo>
                      <a:pt x="4" y="24"/>
                    </a:lnTo>
                    <a:lnTo>
                      <a:pt x="6" y="36"/>
                    </a:lnTo>
                    <a:lnTo>
                      <a:pt x="6" y="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2" name="Freeform 13070">
                <a:extLst>
                  <a:ext uri="{FF2B5EF4-FFF2-40B4-BE49-F238E27FC236}">
                    <a16:creationId xmlns:a16="http://schemas.microsoft.com/office/drawing/2014/main" id="{D10C59D4-A0C8-4497-A49D-C32086BF7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958"/>
                <a:ext cx="84" cy="17"/>
              </a:xfrm>
              <a:custGeom>
                <a:avLst/>
                <a:gdLst>
                  <a:gd name="T0" fmla="*/ 0 w 84"/>
                  <a:gd name="T1" fmla="*/ 5 h 17"/>
                  <a:gd name="T2" fmla="*/ 0 w 84"/>
                  <a:gd name="T3" fmla="*/ 5 h 17"/>
                  <a:gd name="T4" fmla="*/ 11 w 84"/>
                  <a:gd name="T5" fmla="*/ 2 h 17"/>
                  <a:gd name="T6" fmla="*/ 21 w 84"/>
                  <a:gd name="T7" fmla="*/ 0 h 17"/>
                  <a:gd name="T8" fmla="*/ 32 w 84"/>
                  <a:gd name="T9" fmla="*/ 0 h 17"/>
                  <a:gd name="T10" fmla="*/ 42 w 84"/>
                  <a:gd name="T11" fmla="*/ 2 h 17"/>
                  <a:gd name="T12" fmla="*/ 42 w 84"/>
                  <a:gd name="T13" fmla="*/ 2 h 17"/>
                  <a:gd name="T14" fmla="*/ 54 w 84"/>
                  <a:gd name="T15" fmla="*/ 3 h 17"/>
                  <a:gd name="T16" fmla="*/ 65 w 84"/>
                  <a:gd name="T17" fmla="*/ 8 h 17"/>
                  <a:gd name="T18" fmla="*/ 84 w 84"/>
                  <a:gd name="T19" fmla="*/ 17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7">
                    <a:moveTo>
                      <a:pt x="0" y="5"/>
                    </a:moveTo>
                    <a:lnTo>
                      <a:pt x="0" y="5"/>
                    </a:lnTo>
                    <a:lnTo>
                      <a:pt x="11" y="2"/>
                    </a:lnTo>
                    <a:lnTo>
                      <a:pt x="21" y="0"/>
                    </a:lnTo>
                    <a:lnTo>
                      <a:pt x="32" y="0"/>
                    </a:lnTo>
                    <a:lnTo>
                      <a:pt x="42" y="2"/>
                    </a:lnTo>
                    <a:lnTo>
                      <a:pt x="54" y="3"/>
                    </a:lnTo>
                    <a:lnTo>
                      <a:pt x="65" y="8"/>
                    </a:lnTo>
                    <a:lnTo>
                      <a:pt x="84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3" name="Freeform 13071">
                <a:extLst>
                  <a:ext uri="{FF2B5EF4-FFF2-40B4-BE49-F238E27FC236}">
                    <a16:creationId xmlns:a16="http://schemas.microsoft.com/office/drawing/2014/main" id="{6BB2194C-B527-4B09-95E1-FFE2D0A3A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922"/>
                <a:ext cx="82" cy="41"/>
              </a:xfrm>
              <a:custGeom>
                <a:avLst/>
                <a:gdLst>
                  <a:gd name="T0" fmla="*/ 0 w 82"/>
                  <a:gd name="T1" fmla="*/ 41 h 41"/>
                  <a:gd name="T2" fmla="*/ 0 w 82"/>
                  <a:gd name="T3" fmla="*/ 41 h 41"/>
                  <a:gd name="T4" fmla="*/ 1 w 82"/>
                  <a:gd name="T5" fmla="*/ 35 h 41"/>
                  <a:gd name="T6" fmla="*/ 3 w 82"/>
                  <a:gd name="T7" fmla="*/ 27 h 41"/>
                  <a:gd name="T8" fmla="*/ 4 w 82"/>
                  <a:gd name="T9" fmla="*/ 21 h 41"/>
                  <a:gd name="T10" fmla="*/ 7 w 82"/>
                  <a:gd name="T11" fmla="*/ 15 h 41"/>
                  <a:gd name="T12" fmla="*/ 7 w 82"/>
                  <a:gd name="T13" fmla="*/ 15 h 41"/>
                  <a:gd name="T14" fmla="*/ 13 w 82"/>
                  <a:gd name="T15" fmla="*/ 11 h 41"/>
                  <a:gd name="T16" fmla="*/ 21 w 82"/>
                  <a:gd name="T17" fmla="*/ 6 h 41"/>
                  <a:gd name="T18" fmla="*/ 36 w 82"/>
                  <a:gd name="T19" fmla="*/ 2 h 41"/>
                  <a:gd name="T20" fmla="*/ 36 w 82"/>
                  <a:gd name="T21" fmla="*/ 2 h 41"/>
                  <a:gd name="T22" fmla="*/ 49 w 82"/>
                  <a:gd name="T23" fmla="*/ 0 h 41"/>
                  <a:gd name="T24" fmla="*/ 60 w 82"/>
                  <a:gd name="T25" fmla="*/ 2 h 41"/>
                  <a:gd name="T26" fmla="*/ 72 w 82"/>
                  <a:gd name="T27" fmla="*/ 5 h 41"/>
                  <a:gd name="T28" fmla="*/ 82 w 82"/>
                  <a:gd name="T29" fmla="*/ 9 h 4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2" h="41">
                    <a:moveTo>
                      <a:pt x="0" y="41"/>
                    </a:moveTo>
                    <a:lnTo>
                      <a:pt x="0" y="41"/>
                    </a:lnTo>
                    <a:lnTo>
                      <a:pt x="1" y="35"/>
                    </a:lnTo>
                    <a:lnTo>
                      <a:pt x="3" y="27"/>
                    </a:lnTo>
                    <a:lnTo>
                      <a:pt x="4" y="21"/>
                    </a:lnTo>
                    <a:lnTo>
                      <a:pt x="7" y="15"/>
                    </a:lnTo>
                    <a:lnTo>
                      <a:pt x="13" y="11"/>
                    </a:lnTo>
                    <a:lnTo>
                      <a:pt x="21" y="6"/>
                    </a:lnTo>
                    <a:lnTo>
                      <a:pt x="36" y="2"/>
                    </a:lnTo>
                    <a:lnTo>
                      <a:pt x="49" y="0"/>
                    </a:lnTo>
                    <a:lnTo>
                      <a:pt x="60" y="2"/>
                    </a:lnTo>
                    <a:lnTo>
                      <a:pt x="72" y="5"/>
                    </a:lnTo>
                    <a:lnTo>
                      <a:pt x="82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4" name="Freeform 13072">
                <a:extLst>
                  <a:ext uri="{FF2B5EF4-FFF2-40B4-BE49-F238E27FC236}">
                    <a16:creationId xmlns:a16="http://schemas.microsoft.com/office/drawing/2014/main" id="{41FC2576-20F3-4D6D-B653-E11E96D3E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865"/>
                <a:ext cx="21" cy="59"/>
              </a:xfrm>
              <a:custGeom>
                <a:avLst/>
                <a:gdLst>
                  <a:gd name="T0" fmla="*/ 0 w 21"/>
                  <a:gd name="T1" fmla="*/ 59 h 59"/>
                  <a:gd name="T2" fmla="*/ 0 w 21"/>
                  <a:gd name="T3" fmla="*/ 59 h 59"/>
                  <a:gd name="T4" fmla="*/ 9 w 21"/>
                  <a:gd name="T5" fmla="*/ 45 h 59"/>
                  <a:gd name="T6" fmla="*/ 14 w 21"/>
                  <a:gd name="T7" fmla="*/ 30 h 59"/>
                  <a:gd name="T8" fmla="*/ 18 w 21"/>
                  <a:gd name="T9" fmla="*/ 17 h 59"/>
                  <a:gd name="T10" fmla="*/ 21 w 21"/>
                  <a:gd name="T11" fmla="*/ 0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59">
                    <a:moveTo>
                      <a:pt x="0" y="59"/>
                    </a:moveTo>
                    <a:lnTo>
                      <a:pt x="0" y="59"/>
                    </a:lnTo>
                    <a:lnTo>
                      <a:pt x="9" y="45"/>
                    </a:lnTo>
                    <a:lnTo>
                      <a:pt x="14" y="30"/>
                    </a:lnTo>
                    <a:lnTo>
                      <a:pt x="18" y="17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5" name="Freeform 13073">
                <a:extLst>
                  <a:ext uri="{FF2B5EF4-FFF2-40B4-BE49-F238E27FC236}">
                    <a16:creationId xmlns:a16="http://schemas.microsoft.com/office/drawing/2014/main" id="{57B089CE-08A7-4F12-9E75-9480E8703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895"/>
                <a:ext cx="40" cy="9"/>
              </a:xfrm>
              <a:custGeom>
                <a:avLst/>
                <a:gdLst>
                  <a:gd name="T0" fmla="*/ 0 w 40"/>
                  <a:gd name="T1" fmla="*/ 2 h 9"/>
                  <a:gd name="T2" fmla="*/ 0 w 40"/>
                  <a:gd name="T3" fmla="*/ 2 h 9"/>
                  <a:gd name="T4" fmla="*/ 10 w 40"/>
                  <a:gd name="T5" fmla="*/ 0 h 9"/>
                  <a:gd name="T6" fmla="*/ 21 w 40"/>
                  <a:gd name="T7" fmla="*/ 2 h 9"/>
                  <a:gd name="T8" fmla="*/ 31 w 40"/>
                  <a:gd name="T9" fmla="*/ 3 h 9"/>
                  <a:gd name="T10" fmla="*/ 37 w 40"/>
                  <a:gd name="T11" fmla="*/ 5 h 9"/>
                  <a:gd name="T12" fmla="*/ 40 w 40"/>
                  <a:gd name="T13" fmla="*/ 9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9">
                    <a:moveTo>
                      <a:pt x="0" y="2"/>
                    </a:moveTo>
                    <a:lnTo>
                      <a:pt x="0" y="2"/>
                    </a:lnTo>
                    <a:lnTo>
                      <a:pt x="10" y="0"/>
                    </a:lnTo>
                    <a:lnTo>
                      <a:pt x="21" y="2"/>
                    </a:lnTo>
                    <a:lnTo>
                      <a:pt x="31" y="3"/>
                    </a:lnTo>
                    <a:lnTo>
                      <a:pt x="37" y="5"/>
                    </a:lnTo>
                    <a:lnTo>
                      <a:pt x="4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6" name="Freeform 13074">
                <a:extLst>
                  <a:ext uri="{FF2B5EF4-FFF2-40B4-BE49-F238E27FC236}">
                    <a16:creationId xmlns:a16="http://schemas.microsoft.com/office/drawing/2014/main" id="{29E7D92C-54A1-4FD4-958E-9BC3AC96E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864"/>
                <a:ext cx="19" cy="33"/>
              </a:xfrm>
              <a:custGeom>
                <a:avLst/>
                <a:gdLst>
                  <a:gd name="T0" fmla="*/ 0 w 19"/>
                  <a:gd name="T1" fmla="*/ 33 h 33"/>
                  <a:gd name="T2" fmla="*/ 0 w 19"/>
                  <a:gd name="T3" fmla="*/ 33 h 33"/>
                  <a:gd name="T4" fmla="*/ 7 w 19"/>
                  <a:gd name="T5" fmla="*/ 27 h 33"/>
                  <a:gd name="T6" fmla="*/ 12 w 19"/>
                  <a:gd name="T7" fmla="*/ 18 h 33"/>
                  <a:gd name="T8" fmla="*/ 16 w 19"/>
                  <a:gd name="T9" fmla="*/ 9 h 33"/>
                  <a:gd name="T10" fmla="*/ 19 w 19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3">
                    <a:moveTo>
                      <a:pt x="0" y="33"/>
                    </a:moveTo>
                    <a:lnTo>
                      <a:pt x="0" y="33"/>
                    </a:lnTo>
                    <a:lnTo>
                      <a:pt x="7" y="27"/>
                    </a:lnTo>
                    <a:lnTo>
                      <a:pt x="12" y="18"/>
                    </a:lnTo>
                    <a:lnTo>
                      <a:pt x="16" y="9"/>
                    </a:lnTo>
                    <a:lnTo>
                      <a:pt x="1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7" name="Freeform 13075">
                <a:extLst>
                  <a:ext uri="{FF2B5EF4-FFF2-40B4-BE49-F238E27FC236}">
                    <a16:creationId xmlns:a16="http://schemas.microsoft.com/office/drawing/2014/main" id="{7FF696A4-8449-488A-8F68-3688B033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871"/>
                <a:ext cx="57" cy="11"/>
              </a:xfrm>
              <a:custGeom>
                <a:avLst/>
                <a:gdLst>
                  <a:gd name="T0" fmla="*/ 0 w 57"/>
                  <a:gd name="T1" fmla="*/ 0 h 11"/>
                  <a:gd name="T2" fmla="*/ 0 w 57"/>
                  <a:gd name="T3" fmla="*/ 0 h 11"/>
                  <a:gd name="T4" fmla="*/ 9 w 57"/>
                  <a:gd name="T5" fmla="*/ 0 h 11"/>
                  <a:gd name="T6" fmla="*/ 20 w 57"/>
                  <a:gd name="T7" fmla="*/ 0 h 11"/>
                  <a:gd name="T8" fmla="*/ 20 w 57"/>
                  <a:gd name="T9" fmla="*/ 0 h 11"/>
                  <a:gd name="T10" fmla="*/ 29 w 57"/>
                  <a:gd name="T11" fmla="*/ 2 h 11"/>
                  <a:gd name="T12" fmla="*/ 39 w 57"/>
                  <a:gd name="T13" fmla="*/ 5 h 11"/>
                  <a:gd name="T14" fmla="*/ 57 w 57"/>
                  <a:gd name="T15" fmla="*/ 11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1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20" y="0"/>
                    </a:lnTo>
                    <a:lnTo>
                      <a:pt x="29" y="2"/>
                    </a:lnTo>
                    <a:lnTo>
                      <a:pt x="39" y="5"/>
                    </a:lnTo>
                    <a:lnTo>
                      <a:pt x="57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8" name="Freeform 13076">
                <a:extLst>
                  <a:ext uri="{FF2B5EF4-FFF2-40B4-BE49-F238E27FC236}">
                    <a16:creationId xmlns:a16="http://schemas.microsoft.com/office/drawing/2014/main" id="{28AA7539-C748-427A-AE2D-2BA949646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3126"/>
                <a:ext cx="83" cy="108"/>
              </a:xfrm>
              <a:custGeom>
                <a:avLst/>
                <a:gdLst>
                  <a:gd name="T0" fmla="*/ 60 w 83"/>
                  <a:gd name="T1" fmla="*/ 0 h 108"/>
                  <a:gd name="T2" fmla="*/ 60 w 83"/>
                  <a:gd name="T3" fmla="*/ 0 h 108"/>
                  <a:gd name="T4" fmla="*/ 65 w 83"/>
                  <a:gd name="T5" fmla="*/ 8 h 108"/>
                  <a:gd name="T6" fmla="*/ 71 w 83"/>
                  <a:gd name="T7" fmla="*/ 18 h 108"/>
                  <a:gd name="T8" fmla="*/ 74 w 83"/>
                  <a:gd name="T9" fmla="*/ 29 h 108"/>
                  <a:gd name="T10" fmla="*/ 78 w 83"/>
                  <a:gd name="T11" fmla="*/ 39 h 108"/>
                  <a:gd name="T12" fmla="*/ 83 w 83"/>
                  <a:gd name="T13" fmla="*/ 63 h 108"/>
                  <a:gd name="T14" fmla="*/ 83 w 83"/>
                  <a:gd name="T15" fmla="*/ 72 h 108"/>
                  <a:gd name="T16" fmla="*/ 81 w 83"/>
                  <a:gd name="T17" fmla="*/ 81 h 108"/>
                  <a:gd name="T18" fmla="*/ 81 w 83"/>
                  <a:gd name="T19" fmla="*/ 81 h 108"/>
                  <a:gd name="T20" fmla="*/ 80 w 83"/>
                  <a:gd name="T21" fmla="*/ 87 h 108"/>
                  <a:gd name="T22" fmla="*/ 77 w 83"/>
                  <a:gd name="T23" fmla="*/ 93 h 108"/>
                  <a:gd name="T24" fmla="*/ 69 w 83"/>
                  <a:gd name="T25" fmla="*/ 101 h 108"/>
                  <a:gd name="T26" fmla="*/ 63 w 83"/>
                  <a:gd name="T27" fmla="*/ 107 h 108"/>
                  <a:gd name="T28" fmla="*/ 60 w 83"/>
                  <a:gd name="T29" fmla="*/ 108 h 108"/>
                  <a:gd name="T30" fmla="*/ 60 w 83"/>
                  <a:gd name="T31" fmla="*/ 108 h 108"/>
                  <a:gd name="T32" fmla="*/ 60 w 83"/>
                  <a:gd name="T33" fmla="*/ 105 h 108"/>
                  <a:gd name="T34" fmla="*/ 59 w 83"/>
                  <a:gd name="T35" fmla="*/ 101 h 108"/>
                  <a:gd name="T36" fmla="*/ 54 w 83"/>
                  <a:gd name="T37" fmla="*/ 96 h 108"/>
                  <a:gd name="T38" fmla="*/ 47 w 83"/>
                  <a:gd name="T39" fmla="*/ 92 h 108"/>
                  <a:gd name="T40" fmla="*/ 38 w 83"/>
                  <a:gd name="T41" fmla="*/ 87 h 108"/>
                  <a:gd name="T42" fmla="*/ 20 w 83"/>
                  <a:gd name="T43" fmla="*/ 80 h 108"/>
                  <a:gd name="T44" fmla="*/ 12 w 83"/>
                  <a:gd name="T45" fmla="*/ 77 h 108"/>
                  <a:gd name="T46" fmla="*/ 6 w 83"/>
                  <a:gd name="T47" fmla="*/ 72 h 108"/>
                  <a:gd name="T48" fmla="*/ 6 w 83"/>
                  <a:gd name="T49" fmla="*/ 72 h 108"/>
                  <a:gd name="T50" fmla="*/ 3 w 83"/>
                  <a:gd name="T51" fmla="*/ 66 h 108"/>
                  <a:gd name="T52" fmla="*/ 0 w 83"/>
                  <a:gd name="T53" fmla="*/ 60 h 108"/>
                  <a:gd name="T54" fmla="*/ 0 w 83"/>
                  <a:gd name="T55" fmla="*/ 54 h 108"/>
                  <a:gd name="T56" fmla="*/ 0 w 83"/>
                  <a:gd name="T57" fmla="*/ 47 h 108"/>
                  <a:gd name="T58" fmla="*/ 0 w 83"/>
                  <a:gd name="T59" fmla="*/ 47 h 108"/>
                  <a:gd name="T60" fmla="*/ 0 w 83"/>
                  <a:gd name="T61" fmla="*/ 38 h 108"/>
                  <a:gd name="T62" fmla="*/ 2 w 83"/>
                  <a:gd name="T63" fmla="*/ 29 h 1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3" h="108">
                    <a:moveTo>
                      <a:pt x="60" y="0"/>
                    </a:moveTo>
                    <a:lnTo>
                      <a:pt x="60" y="0"/>
                    </a:lnTo>
                    <a:lnTo>
                      <a:pt x="65" y="8"/>
                    </a:lnTo>
                    <a:lnTo>
                      <a:pt x="71" y="18"/>
                    </a:lnTo>
                    <a:lnTo>
                      <a:pt x="74" y="29"/>
                    </a:lnTo>
                    <a:lnTo>
                      <a:pt x="78" y="39"/>
                    </a:lnTo>
                    <a:lnTo>
                      <a:pt x="83" y="63"/>
                    </a:lnTo>
                    <a:lnTo>
                      <a:pt x="83" y="72"/>
                    </a:lnTo>
                    <a:lnTo>
                      <a:pt x="81" y="81"/>
                    </a:lnTo>
                    <a:lnTo>
                      <a:pt x="80" y="87"/>
                    </a:lnTo>
                    <a:lnTo>
                      <a:pt x="77" y="93"/>
                    </a:lnTo>
                    <a:lnTo>
                      <a:pt x="69" y="101"/>
                    </a:lnTo>
                    <a:lnTo>
                      <a:pt x="63" y="107"/>
                    </a:lnTo>
                    <a:lnTo>
                      <a:pt x="60" y="108"/>
                    </a:lnTo>
                    <a:lnTo>
                      <a:pt x="60" y="105"/>
                    </a:lnTo>
                    <a:lnTo>
                      <a:pt x="59" y="101"/>
                    </a:lnTo>
                    <a:lnTo>
                      <a:pt x="54" y="96"/>
                    </a:lnTo>
                    <a:lnTo>
                      <a:pt x="47" y="92"/>
                    </a:lnTo>
                    <a:lnTo>
                      <a:pt x="38" y="87"/>
                    </a:lnTo>
                    <a:lnTo>
                      <a:pt x="20" y="80"/>
                    </a:lnTo>
                    <a:lnTo>
                      <a:pt x="12" y="77"/>
                    </a:lnTo>
                    <a:lnTo>
                      <a:pt x="6" y="72"/>
                    </a:lnTo>
                    <a:lnTo>
                      <a:pt x="3" y="66"/>
                    </a:lnTo>
                    <a:lnTo>
                      <a:pt x="0" y="60"/>
                    </a:lnTo>
                    <a:lnTo>
                      <a:pt x="0" y="54"/>
                    </a:lnTo>
                    <a:lnTo>
                      <a:pt x="0" y="47"/>
                    </a:lnTo>
                    <a:lnTo>
                      <a:pt x="0" y="38"/>
                    </a:lnTo>
                    <a:lnTo>
                      <a:pt x="2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9" name="Freeform 13077">
                <a:extLst>
                  <a:ext uri="{FF2B5EF4-FFF2-40B4-BE49-F238E27FC236}">
                    <a16:creationId xmlns:a16="http://schemas.microsoft.com/office/drawing/2014/main" id="{75CC0960-A6B6-40F9-B833-CFEA6FE82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3192"/>
                <a:ext cx="81" cy="18"/>
              </a:xfrm>
              <a:custGeom>
                <a:avLst/>
                <a:gdLst>
                  <a:gd name="T0" fmla="*/ 0 w 81"/>
                  <a:gd name="T1" fmla="*/ 18 h 18"/>
                  <a:gd name="T2" fmla="*/ 0 w 81"/>
                  <a:gd name="T3" fmla="*/ 18 h 18"/>
                  <a:gd name="T4" fmla="*/ 21 w 81"/>
                  <a:gd name="T5" fmla="*/ 15 h 18"/>
                  <a:gd name="T6" fmla="*/ 31 w 81"/>
                  <a:gd name="T7" fmla="*/ 12 h 18"/>
                  <a:gd name="T8" fmla="*/ 43 w 81"/>
                  <a:gd name="T9" fmla="*/ 6 h 18"/>
                  <a:gd name="T10" fmla="*/ 43 w 81"/>
                  <a:gd name="T11" fmla="*/ 6 h 18"/>
                  <a:gd name="T12" fmla="*/ 49 w 81"/>
                  <a:gd name="T13" fmla="*/ 3 h 18"/>
                  <a:gd name="T14" fmla="*/ 55 w 81"/>
                  <a:gd name="T15" fmla="*/ 2 h 18"/>
                  <a:gd name="T16" fmla="*/ 67 w 81"/>
                  <a:gd name="T17" fmla="*/ 0 h 18"/>
                  <a:gd name="T18" fmla="*/ 76 w 81"/>
                  <a:gd name="T19" fmla="*/ 0 h 18"/>
                  <a:gd name="T20" fmla="*/ 81 w 8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18">
                    <a:moveTo>
                      <a:pt x="0" y="18"/>
                    </a:moveTo>
                    <a:lnTo>
                      <a:pt x="0" y="18"/>
                    </a:lnTo>
                    <a:lnTo>
                      <a:pt x="21" y="15"/>
                    </a:lnTo>
                    <a:lnTo>
                      <a:pt x="31" y="12"/>
                    </a:lnTo>
                    <a:lnTo>
                      <a:pt x="43" y="6"/>
                    </a:lnTo>
                    <a:lnTo>
                      <a:pt x="49" y="3"/>
                    </a:lnTo>
                    <a:lnTo>
                      <a:pt x="55" y="2"/>
                    </a:lnTo>
                    <a:lnTo>
                      <a:pt x="67" y="0"/>
                    </a:lnTo>
                    <a:lnTo>
                      <a:pt x="76" y="0"/>
                    </a:lnTo>
                    <a:lnTo>
                      <a:pt x="8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0" name="Freeform 13078">
                <a:extLst>
                  <a:ext uri="{FF2B5EF4-FFF2-40B4-BE49-F238E27FC236}">
                    <a16:creationId xmlns:a16="http://schemas.microsoft.com/office/drawing/2014/main" id="{EDB66444-9A89-4E6F-ADB7-3AEB25091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3150"/>
                <a:ext cx="45" cy="51"/>
              </a:xfrm>
              <a:custGeom>
                <a:avLst/>
                <a:gdLst>
                  <a:gd name="T0" fmla="*/ 0 w 45"/>
                  <a:gd name="T1" fmla="*/ 3 h 51"/>
                  <a:gd name="T2" fmla="*/ 0 w 45"/>
                  <a:gd name="T3" fmla="*/ 3 h 51"/>
                  <a:gd name="T4" fmla="*/ 11 w 45"/>
                  <a:gd name="T5" fmla="*/ 0 h 51"/>
                  <a:gd name="T6" fmla="*/ 17 w 45"/>
                  <a:gd name="T7" fmla="*/ 0 h 51"/>
                  <a:gd name="T8" fmla="*/ 23 w 45"/>
                  <a:gd name="T9" fmla="*/ 2 h 51"/>
                  <a:gd name="T10" fmla="*/ 30 w 45"/>
                  <a:gd name="T11" fmla="*/ 8 h 51"/>
                  <a:gd name="T12" fmla="*/ 35 w 45"/>
                  <a:gd name="T13" fmla="*/ 17 h 51"/>
                  <a:gd name="T14" fmla="*/ 41 w 45"/>
                  <a:gd name="T15" fmla="*/ 30 h 51"/>
                  <a:gd name="T16" fmla="*/ 45 w 45"/>
                  <a:gd name="T17" fmla="*/ 5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51">
                    <a:moveTo>
                      <a:pt x="0" y="3"/>
                    </a:moveTo>
                    <a:lnTo>
                      <a:pt x="0" y="3"/>
                    </a:lnTo>
                    <a:lnTo>
                      <a:pt x="11" y="0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30" y="8"/>
                    </a:lnTo>
                    <a:lnTo>
                      <a:pt x="35" y="17"/>
                    </a:lnTo>
                    <a:lnTo>
                      <a:pt x="41" y="30"/>
                    </a:lnTo>
                    <a:lnTo>
                      <a:pt x="45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1" name="Freeform 13079">
                <a:extLst>
                  <a:ext uri="{FF2B5EF4-FFF2-40B4-BE49-F238E27FC236}">
                    <a16:creationId xmlns:a16="http://schemas.microsoft.com/office/drawing/2014/main" id="{721C5505-37E9-489B-87D4-6E21369A1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111"/>
                <a:ext cx="125" cy="51"/>
              </a:xfrm>
              <a:custGeom>
                <a:avLst/>
                <a:gdLst>
                  <a:gd name="T0" fmla="*/ 0 w 125"/>
                  <a:gd name="T1" fmla="*/ 51 h 51"/>
                  <a:gd name="T2" fmla="*/ 0 w 125"/>
                  <a:gd name="T3" fmla="*/ 51 h 51"/>
                  <a:gd name="T4" fmla="*/ 8 w 125"/>
                  <a:gd name="T5" fmla="*/ 51 h 51"/>
                  <a:gd name="T6" fmla="*/ 15 w 125"/>
                  <a:gd name="T7" fmla="*/ 48 h 51"/>
                  <a:gd name="T8" fmla="*/ 30 w 125"/>
                  <a:gd name="T9" fmla="*/ 42 h 51"/>
                  <a:gd name="T10" fmla="*/ 44 w 125"/>
                  <a:gd name="T11" fmla="*/ 33 h 51"/>
                  <a:gd name="T12" fmla="*/ 50 w 125"/>
                  <a:gd name="T13" fmla="*/ 27 h 51"/>
                  <a:gd name="T14" fmla="*/ 54 w 125"/>
                  <a:gd name="T15" fmla="*/ 21 h 51"/>
                  <a:gd name="T16" fmla="*/ 54 w 125"/>
                  <a:gd name="T17" fmla="*/ 21 h 51"/>
                  <a:gd name="T18" fmla="*/ 59 w 125"/>
                  <a:gd name="T19" fmla="*/ 15 h 51"/>
                  <a:gd name="T20" fmla="*/ 63 w 125"/>
                  <a:gd name="T21" fmla="*/ 9 h 51"/>
                  <a:gd name="T22" fmla="*/ 69 w 125"/>
                  <a:gd name="T23" fmla="*/ 6 h 51"/>
                  <a:gd name="T24" fmla="*/ 77 w 125"/>
                  <a:gd name="T25" fmla="*/ 3 h 51"/>
                  <a:gd name="T26" fmla="*/ 83 w 125"/>
                  <a:gd name="T27" fmla="*/ 2 h 51"/>
                  <a:gd name="T28" fmla="*/ 90 w 125"/>
                  <a:gd name="T29" fmla="*/ 0 h 51"/>
                  <a:gd name="T30" fmla="*/ 98 w 125"/>
                  <a:gd name="T31" fmla="*/ 0 h 51"/>
                  <a:gd name="T32" fmla="*/ 105 w 125"/>
                  <a:gd name="T33" fmla="*/ 2 h 51"/>
                  <a:gd name="T34" fmla="*/ 105 w 125"/>
                  <a:gd name="T35" fmla="*/ 2 h 51"/>
                  <a:gd name="T36" fmla="*/ 110 w 125"/>
                  <a:gd name="T37" fmla="*/ 5 h 51"/>
                  <a:gd name="T38" fmla="*/ 114 w 125"/>
                  <a:gd name="T39" fmla="*/ 5 h 51"/>
                  <a:gd name="T40" fmla="*/ 125 w 125"/>
                  <a:gd name="T41" fmla="*/ 3 h 5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5" h="51">
                    <a:moveTo>
                      <a:pt x="0" y="51"/>
                    </a:moveTo>
                    <a:lnTo>
                      <a:pt x="0" y="51"/>
                    </a:lnTo>
                    <a:lnTo>
                      <a:pt x="8" y="51"/>
                    </a:lnTo>
                    <a:lnTo>
                      <a:pt x="15" y="48"/>
                    </a:lnTo>
                    <a:lnTo>
                      <a:pt x="30" y="42"/>
                    </a:lnTo>
                    <a:lnTo>
                      <a:pt x="44" y="33"/>
                    </a:lnTo>
                    <a:lnTo>
                      <a:pt x="50" y="27"/>
                    </a:lnTo>
                    <a:lnTo>
                      <a:pt x="54" y="21"/>
                    </a:lnTo>
                    <a:lnTo>
                      <a:pt x="59" y="15"/>
                    </a:lnTo>
                    <a:lnTo>
                      <a:pt x="63" y="9"/>
                    </a:lnTo>
                    <a:lnTo>
                      <a:pt x="69" y="6"/>
                    </a:lnTo>
                    <a:lnTo>
                      <a:pt x="77" y="3"/>
                    </a:lnTo>
                    <a:lnTo>
                      <a:pt x="83" y="2"/>
                    </a:lnTo>
                    <a:lnTo>
                      <a:pt x="90" y="0"/>
                    </a:lnTo>
                    <a:lnTo>
                      <a:pt x="98" y="0"/>
                    </a:lnTo>
                    <a:lnTo>
                      <a:pt x="105" y="2"/>
                    </a:lnTo>
                    <a:lnTo>
                      <a:pt x="110" y="5"/>
                    </a:lnTo>
                    <a:lnTo>
                      <a:pt x="114" y="5"/>
                    </a:lnTo>
                    <a:lnTo>
                      <a:pt x="125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6" name="Freeform 13080">
                <a:extLst>
                  <a:ext uri="{FF2B5EF4-FFF2-40B4-BE49-F238E27FC236}">
                    <a16:creationId xmlns:a16="http://schemas.microsoft.com/office/drawing/2014/main" id="{35486709-F395-4955-A6C4-3C12B2ADA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3032"/>
                <a:ext cx="123" cy="79"/>
              </a:xfrm>
              <a:custGeom>
                <a:avLst/>
                <a:gdLst>
                  <a:gd name="T0" fmla="*/ 0 w 123"/>
                  <a:gd name="T1" fmla="*/ 0 h 79"/>
                  <a:gd name="T2" fmla="*/ 0 w 123"/>
                  <a:gd name="T3" fmla="*/ 0 h 79"/>
                  <a:gd name="T4" fmla="*/ 8 w 123"/>
                  <a:gd name="T5" fmla="*/ 0 h 79"/>
                  <a:gd name="T6" fmla="*/ 17 w 123"/>
                  <a:gd name="T7" fmla="*/ 3 h 79"/>
                  <a:gd name="T8" fmla="*/ 26 w 123"/>
                  <a:gd name="T9" fmla="*/ 7 h 79"/>
                  <a:gd name="T10" fmla="*/ 35 w 123"/>
                  <a:gd name="T11" fmla="*/ 12 h 79"/>
                  <a:gd name="T12" fmla="*/ 53 w 123"/>
                  <a:gd name="T13" fmla="*/ 27 h 79"/>
                  <a:gd name="T14" fmla="*/ 69 w 123"/>
                  <a:gd name="T15" fmla="*/ 42 h 79"/>
                  <a:gd name="T16" fmla="*/ 69 w 123"/>
                  <a:gd name="T17" fmla="*/ 42 h 79"/>
                  <a:gd name="T18" fmla="*/ 77 w 123"/>
                  <a:gd name="T19" fmla="*/ 48 h 79"/>
                  <a:gd name="T20" fmla="*/ 86 w 123"/>
                  <a:gd name="T21" fmla="*/ 54 h 79"/>
                  <a:gd name="T22" fmla="*/ 102 w 123"/>
                  <a:gd name="T23" fmla="*/ 63 h 79"/>
                  <a:gd name="T24" fmla="*/ 116 w 123"/>
                  <a:gd name="T25" fmla="*/ 70 h 79"/>
                  <a:gd name="T26" fmla="*/ 120 w 123"/>
                  <a:gd name="T27" fmla="*/ 75 h 79"/>
                  <a:gd name="T28" fmla="*/ 123 w 123"/>
                  <a:gd name="T29" fmla="*/ 79 h 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3" h="79">
                    <a:moveTo>
                      <a:pt x="0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7" y="3"/>
                    </a:lnTo>
                    <a:lnTo>
                      <a:pt x="26" y="7"/>
                    </a:lnTo>
                    <a:lnTo>
                      <a:pt x="35" y="12"/>
                    </a:lnTo>
                    <a:lnTo>
                      <a:pt x="53" y="27"/>
                    </a:lnTo>
                    <a:lnTo>
                      <a:pt x="69" y="42"/>
                    </a:lnTo>
                    <a:lnTo>
                      <a:pt x="77" y="48"/>
                    </a:lnTo>
                    <a:lnTo>
                      <a:pt x="86" y="54"/>
                    </a:lnTo>
                    <a:lnTo>
                      <a:pt x="102" y="63"/>
                    </a:lnTo>
                    <a:lnTo>
                      <a:pt x="116" y="70"/>
                    </a:lnTo>
                    <a:lnTo>
                      <a:pt x="120" y="75"/>
                    </a:lnTo>
                    <a:lnTo>
                      <a:pt x="123" y="7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7" name="Freeform 13081">
                <a:extLst>
                  <a:ext uri="{FF2B5EF4-FFF2-40B4-BE49-F238E27FC236}">
                    <a16:creationId xmlns:a16="http://schemas.microsoft.com/office/drawing/2014/main" id="{FECA256B-6760-45EB-876C-F61B74B1A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3047"/>
                <a:ext cx="46" cy="13"/>
              </a:xfrm>
              <a:custGeom>
                <a:avLst/>
                <a:gdLst>
                  <a:gd name="T0" fmla="*/ 46 w 46"/>
                  <a:gd name="T1" fmla="*/ 13 h 13"/>
                  <a:gd name="T2" fmla="*/ 46 w 46"/>
                  <a:gd name="T3" fmla="*/ 13 h 13"/>
                  <a:gd name="T4" fmla="*/ 33 w 46"/>
                  <a:gd name="T5" fmla="*/ 13 h 13"/>
                  <a:gd name="T6" fmla="*/ 21 w 46"/>
                  <a:gd name="T7" fmla="*/ 12 h 13"/>
                  <a:gd name="T8" fmla="*/ 10 w 46"/>
                  <a:gd name="T9" fmla="*/ 7 h 13"/>
                  <a:gd name="T10" fmla="*/ 4 w 46"/>
                  <a:gd name="T11" fmla="*/ 4 h 13"/>
                  <a:gd name="T12" fmla="*/ 0 w 46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3">
                    <a:moveTo>
                      <a:pt x="46" y="13"/>
                    </a:moveTo>
                    <a:lnTo>
                      <a:pt x="46" y="13"/>
                    </a:lnTo>
                    <a:lnTo>
                      <a:pt x="33" y="13"/>
                    </a:lnTo>
                    <a:lnTo>
                      <a:pt x="21" y="12"/>
                    </a:lnTo>
                    <a:lnTo>
                      <a:pt x="10" y="7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8" name="Freeform 13082">
                <a:extLst>
                  <a:ext uri="{FF2B5EF4-FFF2-40B4-BE49-F238E27FC236}">
                    <a16:creationId xmlns:a16="http://schemas.microsoft.com/office/drawing/2014/main" id="{2374E2A3-0C72-4733-A901-B9D59A97E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3060"/>
                <a:ext cx="21" cy="48"/>
              </a:xfrm>
              <a:custGeom>
                <a:avLst/>
                <a:gdLst>
                  <a:gd name="T0" fmla="*/ 21 w 21"/>
                  <a:gd name="T1" fmla="*/ 0 h 48"/>
                  <a:gd name="T2" fmla="*/ 21 w 21"/>
                  <a:gd name="T3" fmla="*/ 0 h 48"/>
                  <a:gd name="T4" fmla="*/ 20 w 21"/>
                  <a:gd name="T5" fmla="*/ 12 h 48"/>
                  <a:gd name="T6" fmla="*/ 15 w 21"/>
                  <a:gd name="T7" fmla="*/ 27 h 48"/>
                  <a:gd name="T8" fmla="*/ 12 w 21"/>
                  <a:gd name="T9" fmla="*/ 35 h 48"/>
                  <a:gd name="T10" fmla="*/ 8 w 21"/>
                  <a:gd name="T11" fmla="*/ 41 h 48"/>
                  <a:gd name="T12" fmla="*/ 5 w 21"/>
                  <a:gd name="T13" fmla="*/ 45 h 48"/>
                  <a:gd name="T14" fmla="*/ 0 w 21"/>
                  <a:gd name="T15" fmla="*/ 48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48">
                    <a:moveTo>
                      <a:pt x="21" y="0"/>
                    </a:moveTo>
                    <a:lnTo>
                      <a:pt x="21" y="0"/>
                    </a:lnTo>
                    <a:lnTo>
                      <a:pt x="20" y="12"/>
                    </a:lnTo>
                    <a:lnTo>
                      <a:pt x="15" y="27"/>
                    </a:lnTo>
                    <a:lnTo>
                      <a:pt x="12" y="35"/>
                    </a:lnTo>
                    <a:lnTo>
                      <a:pt x="8" y="41"/>
                    </a:lnTo>
                    <a:lnTo>
                      <a:pt x="5" y="45"/>
                    </a:lnTo>
                    <a:lnTo>
                      <a:pt x="0" y="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9" name="Freeform 13083">
                <a:extLst>
                  <a:ext uri="{FF2B5EF4-FFF2-40B4-BE49-F238E27FC236}">
                    <a16:creationId xmlns:a16="http://schemas.microsoft.com/office/drawing/2014/main" id="{8E4E274F-409F-4908-99B7-FE4413D39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3114"/>
                <a:ext cx="56" cy="78"/>
              </a:xfrm>
              <a:custGeom>
                <a:avLst/>
                <a:gdLst>
                  <a:gd name="T0" fmla="*/ 41 w 56"/>
                  <a:gd name="T1" fmla="*/ 0 h 78"/>
                  <a:gd name="T2" fmla="*/ 41 w 56"/>
                  <a:gd name="T3" fmla="*/ 0 h 78"/>
                  <a:gd name="T4" fmla="*/ 39 w 56"/>
                  <a:gd name="T5" fmla="*/ 6 h 78"/>
                  <a:gd name="T6" fmla="*/ 39 w 56"/>
                  <a:gd name="T7" fmla="*/ 14 h 78"/>
                  <a:gd name="T8" fmla="*/ 41 w 56"/>
                  <a:gd name="T9" fmla="*/ 30 h 78"/>
                  <a:gd name="T10" fmla="*/ 42 w 56"/>
                  <a:gd name="T11" fmla="*/ 39 h 78"/>
                  <a:gd name="T12" fmla="*/ 45 w 56"/>
                  <a:gd name="T13" fmla="*/ 47 h 78"/>
                  <a:gd name="T14" fmla="*/ 50 w 56"/>
                  <a:gd name="T15" fmla="*/ 53 h 78"/>
                  <a:gd name="T16" fmla="*/ 56 w 56"/>
                  <a:gd name="T17" fmla="*/ 56 h 78"/>
                  <a:gd name="T18" fmla="*/ 56 w 56"/>
                  <a:gd name="T19" fmla="*/ 56 h 78"/>
                  <a:gd name="T20" fmla="*/ 48 w 56"/>
                  <a:gd name="T21" fmla="*/ 56 h 78"/>
                  <a:gd name="T22" fmla="*/ 41 w 56"/>
                  <a:gd name="T23" fmla="*/ 57 h 78"/>
                  <a:gd name="T24" fmla="*/ 24 w 56"/>
                  <a:gd name="T25" fmla="*/ 62 h 78"/>
                  <a:gd name="T26" fmla="*/ 17 w 56"/>
                  <a:gd name="T27" fmla="*/ 65 h 78"/>
                  <a:gd name="T28" fmla="*/ 9 w 56"/>
                  <a:gd name="T29" fmla="*/ 69 h 78"/>
                  <a:gd name="T30" fmla="*/ 5 w 56"/>
                  <a:gd name="T31" fmla="*/ 74 h 78"/>
                  <a:gd name="T32" fmla="*/ 0 w 56"/>
                  <a:gd name="T33" fmla="*/ 78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6" h="78">
                    <a:moveTo>
                      <a:pt x="41" y="0"/>
                    </a:moveTo>
                    <a:lnTo>
                      <a:pt x="41" y="0"/>
                    </a:lnTo>
                    <a:lnTo>
                      <a:pt x="39" y="6"/>
                    </a:lnTo>
                    <a:lnTo>
                      <a:pt x="39" y="14"/>
                    </a:lnTo>
                    <a:lnTo>
                      <a:pt x="41" y="30"/>
                    </a:lnTo>
                    <a:lnTo>
                      <a:pt x="42" y="39"/>
                    </a:lnTo>
                    <a:lnTo>
                      <a:pt x="45" y="47"/>
                    </a:lnTo>
                    <a:lnTo>
                      <a:pt x="50" y="53"/>
                    </a:lnTo>
                    <a:lnTo>
                      <a:pt x="56" y="56"/>
                    </a:lnTo>
                    <a:lnTo>
                      <a:pt x="48" y="56"/>
                    </a:lnTo>
                    <a:lnTo>
                      <a:pt x="41" y="57"/>
                    </a:lnTo>
                    <a:lnTo>
                      <a:pt x="24" y="62"/>
                    </a:lnTo>
                    <a:lnTo>
                      <a:pt x="17" y="65"/>
                    </a:lnTo>
                    <a:lnTo>
                      <a:pt x="9" y="69"/>
                    </a:lnTo>
                    <a:lnTo>
                      <a:pt x="5" y="74"/>
                    </a:lnTo>
                    <a:lnTo>
                      <a:pt x="0" y="7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0" name="Freeform 13084">
                <a:extLst>
                  <a:ext uri="{FF2B5EF4-FFF2-40B4-BE49-F238E27FC236}">
                    <a16:creationId xmlns:a16="http://schemas.microsoft.com/office/drawing/2014/main" id="{4320AF27-C755-4ACC-A6D9-7A9E15F56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3132"/>
                <a:ext cx="5" cy="56"/>
              </a:xfrm>
              <a:custGeom>
                <a:avLst/>
                <a:gdLst>
                  <a:gd name="T0" fmla="*/ 0 w 5"/>
                  <a:gd name="T1" fmla="*/ 0 h 56"/>
                  <a:gd name="T2" fmla="*/ 0 w 5"/>
                  <a:gd name="T3" fmla="*/ 0 h 56"/>
                  <a:gd name="T4" fmla="*/ 2 w 5"/>
                  <a:gd name="T5" fmla="*/ 6 h 56"/>
                  <a:gd name="T6" fmla="*/ 5 w 5"/>
                  <a:gd name="T7" fmla="*/ 14 h 56"/>
                  <a:gd name="T8" fmla="*/ 5 w 5"/>
                  <a:gd name="T9" fmla="*/ 29 h 56"/>
                  <a:gd name="T10" fmla="*/ 3 w 5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56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5" y="14"/>
                    </a:lnTo>
                    <a:lnTo>
                      <a:pt x="5" y="29"/>
                    </a:lnTo>
                    <a:lnTo>
                      <a:pt x="3" y="5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1" name="Freeform 13085">
                <a:extLst>
                  <a:ext uri="{FF2B5EF4-FFF2-40B4-BE49-F238E27FC236}">
                    <a16:creationId xmlns:a16="http://schemas.microsoft.com/office/drawing/2014/main" id="{EFE90D77-FD60-4FB1-A5E5-B76F3E9EB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3170"/>
                <a:ext cx="33" cy="24"/>
              </a:xfrm>
              <a:custGeom>
                <a:avLst/>
                <a:gdLst>
                  <a:gd name="T0" fmla="*/ 0 w 33"/>
                  <a:gd name="T1" fmla="*/ 24 h 24"/>
                  <a:gd name="T2" fmla="*/ 0 w 33"/>
                  <a:gd name="T3" fmla="*/ 24 h 24"/>
                  <a:gd name="T4" fmla="*/ 3 w 33"/>
                  <a:gd name="T5" fmla="*/ 22 h 24"/>
                  <a:gd name="T6" fmla="*/ 5 w 33"/>
                  <a:gd name="T7" fmla="*/ 18 h 24"/>
                  <a:gd name="T8" fmla="*/ 8 w 33"/>
                  <a:gd name="T9" fmla="*/ 15 h 24"/>
                  <a:gd name="T10" fmla="*/ 9 w 33"/>
                  <a:gd name="T11" fmla="*/ 10 h 24"/>
                  <a:gd name="T12" fmla="*/ 9 w 33"/>
                  <a:gd name="T13" fmla="*/ 10 h 24"/>
                  <a:gd name="T14" fmla="*/ 15 w 33"/>
                  <a:gd name="T15" fmla="*/ 7 h 24"/>
                  <a:gd name="T16" fmla="*/ 21 w 33"/>
                  <a:gd name="T17" fmla="*/ 4 h 24"/>
                  <a:gd name="T18" fmla="*/ 33 w 33"/>
                  <a:gd name="T19" fmla="*/ 0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24">
                    <a:moveTo>
                      <a:pt x="0" y="24"/>
                    </a:moveTo>
                    <a:lnTo>
                      <a:pt x="0" y="24"/>
                    </a:lnTo>
                    <a:lnTo>
                      <a:pt x="3" y="22"/>
                    </a:lnTo>
                    <a:lnTo>
                      <a:pt x="5" y="18"/>
                    </a:lnTo>
                    <a:lnTo>
                      <a:pt x="8" y="15"/>
                    </a:lnTo>
                    <a:lnTo>
                      <a:pt x="9" y="10"/>
                    </a:lnTo>
                    <a:lnTo>
                      <a:pt x="15" y="7"/>
                    </a:lnTo>
                    <a:lnTo>
                      <a:pt x="21" y="4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2" name="Freeform 13086">
                <a:extLst>
                  <a:ext uri="{FF2B5EF4-FFF2-40B4-BE49-F238E27FC236}">
                    <a16:creationId xmlns:a16="http://schemas.microsoft.com/office/drawing/2014/main" id="{F2C3AD1A-9DA1-4553-8EC6-D05EE9AC2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3227"/>
                <a:ext cx="50" cy="52"/>
              </a:xfrm>
              <a:custGeom>
                <a:avLst/>
                <a:gdLst>
                  <a:gd name="T0" fmla="*/ 0 w 50"/>
                  <a:gd name="T1" fmla="*/ 0 h 52"/>
                  <a:gd name="T2" fmla="*/ 0 w 50"/>
                  <a:gd name="T3" fmla="*/ 0 h 52"/>
                  <a:gd name="T4" fmla="*/ 9 w 50"/>
                  <a:gd name="T5" fmla="*/ 4 h 52"/>
                  <a:gd name="T6" fmla="*/ 17 w 50"/>
                  <a:gd name="T7" fmla="*/ 10 h 52"/>
                  <a:gd name="T8" fmla="*/ 24 w 50"/>
                  <a:gd name="T9" fmla="*/ 16 h 52"/>
                  <a:gd name="T10" fmla="*/ 30 w 50"/>
                  <a:gd name="T11" fmla="*/ 22 h 52"/>
                  <a:gd name="T12" fmla="*/ 41 w 50"/>
                  <a:gd name="T13" fmla="*/ 36 h 52"/>
                  <a:gd name="T14" fmla="*/ 50 w 50"/>
                  <a:gd name="T15" fmla="*/ 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52">
                    <a:moveTo>
                      <a:pt x="0" y="0"/>
                    </a:moveTo>
                    <a:lnTo>
                      <a:pt x="0" y="0"/>
                    </a:lnTo>
                    <a:lnTo>
                      <a:pt x="9" y="4"/>
                    </a:lnTo>
                    <a:lnTo>
                      <a:pt x="17" y="10"/>
                    </a:lnTo>
                    <a:lnTo>
                      <a:pt x="24" y="16"/>
                    </a:lnTo>
                    <a:lnTo>
                      <a:pt x="30" y="22"/>
                    </a:lnTo>
                    <a:lnTo>
                      <a:pt x="41" y="36"/>
                    </a:lnTo>
                    <a:lnTo>
                      <a:pt x="50" y="5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3" name="Freeform 13087">
                <a:extLst>
                  <a:ext uri="{FF2B5EF4-FFF2-40B4-BE49-F238E27FC236}">
                    <a16:creationId xmlns:a16="http://schemas.microsoft.com/office/drawing/2014/main" id="{1ECAB666-473C-4FB9-B7AA-204D031AE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841"/>
                <a:ext cx="222" cy="179"/>
              </a:xfrm>
              <a:custGeom>
                <a:avLst/>
                <a:gdLst>
                  <a:gd name="T0" fmla="*/ 0 w 222"/>
                  <a:gd name="T1" fmla="*/ 179 h 179"/>
                  <a:gd name="T2" fmla="*/ 0 w 222"/>
                  <a:gd name="T3" fmla="*/ 179 h 179"/>
                  <a:gd name="T4" fmla="*/ 11 w 222"/>
                  <a:gd name="T5" fmla="*/ 173 h 179"/>
                  <a:gd name="T6" fmla="*/ 20 w 222"/>
                  <a:gd name="T7" fmla="*/ 167 h 179"/>
                  <a:gd name="T8" fmla="*/ 38 w 222"/>
                  <a:gd name="T9" fmla="*/ 152 h 179"/>
                  <a:gd name="T10" fmla="*/ 38 w 222"/>
                  <a:gd name="T11" fmla="*/ 152 h 179"/>
                  <a:gd name="T12" fmla="*/ 45 w 222"/>
                  <a:gd name="T13" fmla="*/ 144 h 179"/>
                  <a:gd name="T14" fmla="*/ 51 w 222"/>
                  <a:gd name="T15" fmla="*/ 135 h 179"/>
                  <a:gd name="T16" fmla="*/ 56 w 222"/>
                  <a:gd name="T17" fmla="*/ 126 h 179"/>
                  <a:gd name="T18" fmla="*/ 59 w 222"/>
                  <a:gd name="T19" fmla="*/ 116 h 179"/>
                  <a:gd name="T20" fmla="*/ 59 w 222"/>
                  <a:gd name="T21" fmla="*/ 116 h 179"/>
                  <a:gd name="T22" fmla="*/ 63 w 222"/>
                  <a:gd name="T23" fmla="*/ 116 h 179"/>
                  <a:gd name="T24" fmla="*/ 69 w 222"/>
                  <a:gd name="T25" fmla="*/ 114 h 179"/>
                  <a:gd name="T26" fmla="*/ 78 w 222"/>
                  <a:gd name="T27" fmla="*/ 110 h 179"/>
                  <a:gd name="T28" fmla="*/ 87 w 222"/>
                  <a:gd name="T29" fmla="*/ 104 h 179"/>
                  <a:gd name="T30" fmla="*/ 96 w 222"/>
                  <a:gd name="T31" fmla="*/ 99 h 179"/>
                  <a:gd name="T32" fmla="*/ 96 w 222"/>
                  <a:gd name="T33" fmla="*/ 99 h 179"/>
                  <a:gd name="T34" fmla="*/ 114 w 222"/>
                  <a:gd name="T35" fmla="*/ 93 h 179"/>
                  <a:gd name="T36" fmla="*/ 122 w 222"/>
                  <a:gd name="T37" fmla="*/ 89 h 179"/>
                  <a:gd name="T38" fmla="*/ 129 w 222"/>
                  <a:gd name="T39" fmla="*/ 81 h 179"/>
                  <a:gd name="T40" fmla="*/ 129 w 222"/>
                  <a:gd name="T41" fmla="*/ 81 h 179"/>
                  <a:gd name="T42" fmla="*/ 135 w 222"/>
                  <a:gd name="T43" fmla="*/ 77 h 179"/>
                  <a:gd name="T44" fmla="*/ 143 w 222"/>
                  <a:gd name="T45" fmla="*/ 74 h 179"/>
                  <a:gd name="T46" fmla="*/ 156 w 222"/>
                  <a:gd name="T47" fmla="*/ 68 h 179"/>
                  <a:gd name="T48" fmla="*/ 156 w 222"/>
                  <a:gd name="T49" fmla="*/ 68 h 179"/>
                  <a:gd name="T50" fmla="*/ 165 w 222"/>
                  <a:gd name="T51" fmla="*/ 65 h 179"/>
                  <a:gd name="T52" fmla="*/ 173 w 222"/>
                  <a:gd name="T53" fmla="*/ 60 h 179"/>
                  <a:gd name="T54" fmla="*/ 189 w 222"/>
                  <a:gd name="T55" fmla="*/ 48 h 179"/>
                  <a:gd name="T56" fmla="*/ 189 w 222"/>
                  <a:gd name="T57" fmla="*/ 48 h 179"/>
                  <a:gd name="T58" fmla="*/ 197 w 222"/>
                  <a:gd name="T59" fmla="*/ 42 h 179"/>
                  <a:gd name="T60" fmla="*/ 203 w 222"/>
                  <a:gd name="T61" fmla="*/ 35 h 179"/>
                  <a:gd name="T62" fmla="*/ 213 w 222"/>
                  <a:gd name="T63" fmla="*/ 20 h 179"/>
                  <a:gd name="T64" fmla="*/ 213 w 222"/>
                  <a:gd name="T65" fmla="*/ 20 h 179"/>
                  <a:gd name="T66" fmla="*/ 216 w 222"/>
                  <a:gd name="T67" fmla="*/ 9 h 179"/>
                  <a:gd name="T68" fmla="*/ 219 w 222"/>
                  <a:gd name="T69" fmla="*/ 5 h 179"/>
                  <a:gd name="T70" fmla="*/ 222 w 222"/>
                  <a:gd name="T71" fmla="*/ 0 h 17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22" h="179">
                    <a:moveTo>
                      <a:pt x="0" y="179"/>
                    </a:moveTo>
                    <a:lnTo>
                      <a:pt x="0" y="179"/>
                    </a:lnTo>
                    <a:lnTo>
                      <a:pt x="11" y="173"/>
                    </a:lnTo>
                    <a:lnTo>
                      <a:pt x="20" y="167"/>
                    </a:lnTo>
                    <a:lnTo>
                      <a:pt x="38" y="152"/>
                    </a:lnTo>
                    <a:lnTo>
                      <a:pt x="45" y="144"/>
                    </a:lnTo>
                    <a:lnTo>
                      <a:pt x="51" y="135"/>
                    </a:lnTo>
                    <a:lnTo>
                      <a:pt x="56" y="126"/>
                    </a:lnTo>
                    <a:lnTo>
                      <a:pt x="59" y="116"/>
                    </a:lnTo>
                    <a:lnTo>
                      <a:pt x="63" y="116"/>
                    </a:lnTo>
                    <a:lnTo>
                      <a:pt x="69" y="114"/>
                    </a:lnTo>
                    <a:lnTo>
                      <a:pt x="78" y="110"/>
                    </a:lnTo>
                    <a:lnTo>
                      <a:pt x="87" y="104"/>
                    </a:lnTo>
                    <a:lnTo>
                      <a:pt x="96" y="99"/>
                    </a:lnTo>
                    <a:lnTo>
                      <a:pt x="114" y="93"/>
                    </a:lnTo>
                    <a:lnTo>
                      <a:pt x="122" y="89"/>
                    </a:lnTo>
                    <a:lnTo>
                      <a:pt x="129" y="81"/>
                    </a:lnTo>
                    <a:lnTo>
                      <a:pt x="135" y="77"/>
                    </a:lnTo>
                    <a:lnTo>
                      <a:pt x="143" y="74"/>
                    </a:lnTo>
                    <a:lnTo>
                      <a:pt x="156" y="68"/>
                    </a:lnTo>
                    <a:lnTo>
                      <a:pt x="165" y="65"/>
                    </a:lnTo>
                    <a:lnTo>
                      <a:pt x="173" y="60"/>
                    </a:lnTo>
                    <a:lnTo>
                      <a:pt x="189" y="48"/>
                    </a:lnTo>
                    <a:lnTo>
                      <a:pt x="197" y="42"/>
                    </a:lnTo>
                    <a:lnTo>
                      <a:pt x="203" y="35"/>
                    </a:lnTo>
                    <a:lnTo>
                      <a:pt x="213" y="20"/>
                    </a:lnTo>
                    <a:lnTo>
                      <a:pt x="216" y="9"/>
                    </a:lnTo>
                    <a:lnTo>
                      <a:pt x="219" y="5"/>
                    </a:lnTo>
                    <a:lnTo>
                      <a:pt x="22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4" name="Freeform 13088">
                <a:extLst>
                  <a:ext uri="{FF2B5EF4-FFF2-40B4-BE49-F238E27FC236}">
                    <a16:creationId xmlns:a16="http://schemas.microsoft.com/office/drawing/2014/main" id="{94D3C4FA-1B51-4D70-BEE6-5E3565CCA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3041"/>
                <a:ext cx="66" cy="19"/>
              </a:xfrm>
              <a:custGeom>
                <a:avLst/>
                <a:gdLst>
                  <a:gd name="T0" fmla="*/ 0 w 66"/>
                  <a:gd name="T1" fmla="*/ 4 h 19"/>
                  <a:gd name="T2" fmla="*/ 0 w 66"/>
                  <a:gd name="T3" fmla="*/ 4 h 19"/>
                  <a:gd name="T4" fmla="*/ 8 w 66"/>
                  <a:gd name="T5" fmla="*/ 1 h 19"/>
                  <a:gd name="T6" fmla="*/ 17 w 66"/>
                  <a:gd name="T7" fmla="*/ 0 h 19"/>
                  <a:gd name="T8" fmla="*/ 27 w 66"/>
                  <a:gd name="T9" fmla="*/ 0 h 19"/>
                  <a:gd name="T10" fmla="*/ 38 w 66"/>
                  <a:gd name="T11" fmla="*/ 0 h 19"/>
                  <a:gd name="T12" fmla="*/ 47 w 66"/>
                  <a:gd name="T13" fmla="*/ 3 h 19"/>
                  <a:gd name="T14" fmla="*/ 56 w 66"/>
                  <a:gd name="T15" fmla="*/ 7 h 19"/>
                  <a:gd name="T16" fmla="*/ 63 w 66"/>
                  <a:gd name="T17" fmla="*/ 13 h 19"/>
                  <a:gd name="T18" fmla="*/ 65 w 66"/>
                  <a:gd name="T19" fmla="*/ 16 h 19"/>
                  <a:gd name="T20" fmla="*/ 66 w 66"/>
                  <a:gd name="T21" fmla="*/ 19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6" h="19">
                    <a:moveTo>
                      <a:pt x="0" y="4"/>
                    </a:moveTo>
                    <a:lnTo>
                      <a:pt x="0" y="4"/>
                    </a:lnTo>
                    <a:lnTo>
                      <a:pt x="8" y="1"/>
                    </a:lnTo>
                    <a:lnTo>
                      <a:pt x="17" y="0"/>
                    </a:lnTo>
                    <a:lnTo>
                      <a:pt x="27" y="0"/>
                    </a:lnTo>
                    <a:lnTo>
                      <a:pt x="38" y="0"/>
                    </a:lnTo>
                    <a:lnTo>
                      <a:pt x="47" y="3"/>
                    </a:lnTo>
                    <a:lnTo>
                      <a:pt x="56" y="7"/>
                    </a:lnTo>
                    <a:lnTo>
                      <a:pt x="63" y="13"/>
                    </a:lnTo>
                    <a:lnTo>
                      <a:pt x="65" y="16"/>
                    </a:lnTo>
                    <a:lnTo>
                      <a:pt x="66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5" name="Freeform 13089">
                <a:extLst>
                  <a:ext uri="{FF2B5EF4-FFF2-40B4-BE49-F238E27FC236}">
                    <a16:creationId xmlns:a16="http://schemas.microsoft.com/office/drawing/2014/main" id="{848AEDB6-0FCF-49CC-BE3C-7887517BC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982"/>
                <a:ext cx="8" cy="63"/>
              </a:xfrm>
              <a:custGeom>
                <a:avLst/>
                <a:gdLst>
                  <a:gd name="T0" fmla="*/ 3 w 8"/>
                  <a:gd name="T1" fmla="*/ 63 h 63"/>
                  <a:gd name="T2" fmla="*/ 3 w 8"/>
                  <a:gd name="T3" fmla="*/ 63 h 63"/>
                  <a:gd name="T4" fmla="*/ 6 w 8"/>
                  <a:gd name="T5" fmla="*/ 56 h 63"/>
                  <a:gd name="T6" fmla="*/ 8 w 8"/>
                  <a:gd name="T7" fmla="*/ 48 h 63"/>
                  <a:gd name="T8" fmla="*/ 6 w 8"/>
                  <a:gd name="T9" fmla="*/ 32 h 63"/>
                  <a:gd name="T10" fmla="*/ 3 w 8"/>
                  <a:gd name="T11" fmla="*/ 15 h 63"/>
                  <a:gd name="T12" fmla="*/ 0 w 8"/>
                  <a:gd name="T13" fmla="*/ 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63">
                    <a:moveTo>
                      <a:pt x="3" y="63"/>
                    </a:moveTo>
                    <a:lnTo>
                      <a:pt x="3" y="63"/>
                    </a:lnTo>
                    <a:lnTo>
                      <a:pt x="6" y="56"/>
                    </a:lnTo>
                    <a:lnTo>
                      <a:pt x="8" y="48"/>
                    </a:lnTo>
                    <a:lnTo>
                      <a:pt x="6" y="32"/>
                    </a:lnTo>
                    <a:lnTo>
                      <a:pt x="3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6" name="Freeform 13090">
                <a:extLst>
                  <a:ext uri="{FF2B5EF4-FFF2-40B4-BE49-F238E27FC236}">
                    <a16:creationId xmlns:a16="http://schemas.microsoft.com/office/drawing/2014/main" id="{1033A6BE-3DB9-4F1D-B2A6-29FB85C51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940"/>
                <a:ext cx="47" cy="63"/>
              </a:xfrm>
              <a:custGeom>
                <a:avLst/>
                <a:gdLst>
                  <a:gd name="T0" fmla="*/ 0 w 47"/>
                  <a:gd name="T1" fmla="*/ 63 h 63"/>
                  <a:gd name="T2" fmla="*/ 0 w 47"/>
                  <a:gd name="T3" fmla="*/ 63 h 63"/>
                  <a:gd name="T4" fmla="*/ 18 w 47"/>
                  <a:gd name="T5" fmla="*/ 51 h 63"/>
                  <a:gd name="T6" fmla="*/ 27 w 47"/>
                  <a:gd name="T7" fmla="*/ 47 h 63"/>
                  <a:gd name="T8" fmla="*/ 38 w 47"/>
                  <a:gd name="T9" fmla="*/ 44 h 63"/>
                  <a:gd name="T10" fmla="*/ 38 w 47"/>
                  <a:gd name="T11" fmla="*/ 44 h 63"/>
                  <a:gd name="T12" fmla="*/ 44 w 47"/>
                  <a:gd name="T13" fmla="*/ 21 h 63"/>
                  <a:gd name="T14" fmla="*/ 45 w 47"/>
                  <a:gd name="T15" fmla="*/ 11 h 63"/>
                  <a:gd name="T16" fmla="*/ 47 w 47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63">
                    <a:moveTo>
                      <a:pt x="0" y="63"/>
                    </a:moveTo>
                    <a:lnTo>
                      <a:pt x="0" y="63"/>
                    </a:lnTo>
                    <a:lnTo>
                      <a:pt x="18" y="51"/>
                    </a:lnTo>
                    <a:lnTo>
                      <a:pt x="27" y="47"/>
                    </a:lnTo>
                    <a:lnTo>
                      <a:pt x="38" y="44"/>
                    </a:lnTo>
                    <a:lnTo>
                      <a:pt x="44" y="21"/>
                    </a:lnTo>
                    <a:lnTo>
                      <a:pt x="45" y="11"/>
                    </a:lnTo>
                    <a:lnTo>
                      <a:pt x="4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7" name="Freeform 13091">
                <a:extLst>
                  <a:ext uri="{FF2B5EF4-FFF2-40B4-BE49-F238E27FC236}">
                    <a16:creationId xmlns:a16="http://schemas.microsoft.com/office/drawing/2014/main" id="{B8921636-4A70-47BC-8543-B53FCF04A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874"/>
                <a:ext cx="108" cy="80"/>
              </a:xfrm>
              <a:custGeom>
                <a:avLst/>
                <a:gdLst>
                  <a:gd name="T0" fmla="*/ 0 w 108"/>
                  <a:gd name="T1" fmla="*/ 66 h 80"/>
                  <a:gd name="T2" fmla="*/ 0 w 108"/>
                  <a:gd name="T3" fmla="*/ 66 h 80"/>
                  <a:gd name="T4" fmla="*/ 12 w 108"/>
                  <a:gd name="T5" fmla="*/ 72 h 80"/>
                  <a:gd name="T6" fmla="*/ 24 w 108"/>
                  <a:gd name="T7" fmla="*/ 78 h 80"/>
                  <a:gd name="T8" fmla="*/ 38 w 108"/>
                  <a:gd name="T9" fmla="*/ 80 h 80"/>
                  <a:gd name="T10" fmla="*/ 44 w 108"/>
                  <a:gd name="T11" fmla="*/ 80 h 80"/>
                  <a:gd name="T12" fmla="*/ 50 w 108"/>
                  <a:gd name="T13" fmla="*/ 78 h 80"/>
                  <a:gd name="T14" fmla="*/ 50 w 108"/>
                  <a:gd name="T15" fmla="*/ 78 h 80"/>
                  <a:gd name="T16" fmla="*/ 62 w 108"/>
                  <a:gd name="T17" fmla="*/ 74 h 80"/>
                  <a:gd name="T18" fmla="*/ 75 w 108"/>
                  <a:gd name="T19" fmla="*/ 66 h 80"/>
                  <a:gd name="T20" fmla="*/ 83 w 108"/>
                  <a:gd name="T21" fmla="*/ 65 h 80"/>
                  <a:gd name="T22" fmla="*/ 89 w 108"/>
                  <a:gd name="T23" fmla="*/ 65 h 80"/>
                  <a:gd name="T24" fmla="*/ 95 w 108"/>
                  <a:gd name="T25" fmla="*/ 66 h 80"/>
                  <a:gd name="T26" fmla="*/ 101 w 108"/>
                  <a:gd name="T27" fmla="*/ 71 h 80"/>
                  <a:gd name="T28" fmla="*/ 101 w 108"/>
                  <a:gd name="T29" fmla="*/ 71 h 80"/>
                  <a:gd name="T30" fmla="*/ 107 w 108"/>
                  <a:gd name="T31" fmla="*/ 36 h 80"/>
                  <a:gd name="T32" fmla="*/ 108 w 108"/>
                  <a:gd name="T33" fmla="*/ 18 h 80"/>
                  <a:gd name="T34" fmla="*/ 108 w 108"/>
                  <a:gd name="T35" fmla="*/ 9 h 80"/>
                  <a:gd name="T36" fmla="*/ 107 w 108"/>
                  <a:gd name="T37" fmla="*/ 0 h 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8" h="80">
                    <a:moveTo>
                      <a:pt x="0" y="66"/>
                    </a:moveTo>
                    <a:lnTo>
                      <a:pt x="0" y="66"/>
                    </a:lnTo>
                    <a:lnTo>
                      <a:pt x="12" y="72"/>
                    </a:lnTo>
                    <a:lnTo>
                      <a:pt x="24" y="78"/>
                    </a:lnTo>
                    <a:lnTo>
                      <a:pt x="38" y="80"/>
                    </a:lnTo>
                    <a:lnTo>
                      <a:pt x="44" y="80"/>
                    </a:lnTo>
                    <a:lnTo>
                      <a:pt x="50" y="78"/>
                    </a:lnTo>
                    <a:lnTo>
                      <a:pt x="62" y="74"/>
                    </a:lnTo>
                    <a:lnTo>
                      <a:pt x="75" y="66"/>
                    </a:lnTo>
                    <a:lnTo>
                      <a:pt x="83" y="65"/>
                    </a:lnTo>
                    <a:lnTo>
                      <a:pt x="89" y="65"/>
                    </a:lnTo>
                    <a:lnTo>
                      <a:pt x="95" y="66"/>
                    </a:lnTo>
                    <a:lnTo>
                      <a:pt x="101" y="71"/>
                    </a:lnTo>
                    <a:lnTo>
                      <a:pt x="107" y="36"/>
                    </a:lnTo>
                    <a:lnTo>
                      <a:pt x="108" y="18"/>
                    </a:lnTo>
                    <a:lnTo>
                      <a:pt x="108" y="9"/>
                    </a:lnTo>
                    <a:lnTo>
                      <a:pt x="10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8" name="Freeform 13092">
                <a:extLst>
                  <a:ext uri="{FF2B5EF4-FFF2-40B4-BE49-F238E27FC236}">
                    <a16:creationId xmlns:a16="http://schemas.microsoft.com/office/drawing/2014/main" id="{48CF392B-98E5-4CA9-AEC5-595921A19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910"/>
                <a:ext cx="18" cy="32"/>
              </a:xfrm>
              <a:custGeom>
                <a:avLst/>
                <a:gdLst>
                  <a:gd name="T0" fmla="*/ 0 w 18"/>
                  <a:gd name="T1" fmla="*/ 0 h 32"/>
                  <a:gd name="T2" fmla="*/ 0 w 18"/>
                  <a:gd name="T3" fmla="*/ 0 h 32"/>
                  <a:gd name="T4" fmla="*/ 8 w 18"/>
                  <a:gd name="T5" fmla="*/ 6 h 32"/>
                  <a:gd name="T6" fmla="*/ 14 w 18"/>
                  <a:gd name="T7" fmla="*/ 14 h 32"/>
                  <a:gd name="T8" fmla="*/ 17 w 18"/>
                  <a:gd name="T9" fmla="*/ 21 h 32"/>
                  <a:gd name="T10" fmla="*/ 18 w 18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lnTo>
                      <a:pt x="0" y="0"/>
                    </a:lnTo>
                    <a:lnTo>
                      <a:pt x="8" y="6"/>
                    </a:lnTo>
                    <a:lnTo>
                      <a:pt x="14" y="14"/>
                    </a:lnTo>
                    <a:lnTo>
                      <a:pt x="17" y="21"/>
                    </a:lnTo>
                    <a:lnTo>
                      <a:pt x="18" y="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9" name="Freeform 13093">
                <a:extLst>
                  <a:ext uri="{FF2B5EF4-FFF2-40B4-BE49-F238E27FC236}">
                    <a16:creationId xmlns:a16="http://schemas.microsoft.com/office/drawing/2014/main" id="{3FBE4CCA-FCDB-457E-B0F2-3B1F3211A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858"/>
                <a:ext cx="63" cy="37"/>
              </a:xfrm>
              <a:custGeom>
                <a:avLst/>
                <a:gdLst>
                  <a:gd name="T0" fmla="*/ 0 w 63"/>
                  <a:gd name="T1" fmla="*/ 34 h 37"/>
                  <a:gd name="T2" fmla="*/ 0 w 63"/>
                  <a:gd name="T3" fmla="*/ 34 h 37"/>
                  <a:gd name="T4" fmla="*/ 9 w 63"/>
                  <a:gd name="T5" fmla="*/ 37 h 37"/>
                  <a:gd name="T6" fmla="*/ 20 w 63"/>
                  <a:gd name="T7" fmla="*/ 36 h 37"/>
                  <a:gd name="T8" fmla="*/ 29 w 63"/>
                  <a:gd name="T9" fmla="*/ 33 h 37"/>
                  <a:gd name="T10" fmla="*/ 36 w 63"/>
                  <a:gd name="T11" fmla="*/ 27 h 37"/>
                  <a:gd name="T12" fmla="*/ 44 w 63"/>
                  <a:gd name="T13" fmla="*/ 21 h 37"/>
                  <a:gd name="T14" fmla="*/ 51 w 63"/>
                  <a:gd name="T15" fmla="*/ 15 h 37"/>
                  <a:gd name="T16" fmla="*/ 63 w 63"/>
                  <a:gd name="T17" fmla="*/ 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37">
                    <a:moveTo>
                      <a:pt x="0" y="34"/>
                    </a:moveTo>
                    <a:lnTo>
                      <a:pt x="0" y="34"/>
                    </a:lnTo>
                    <a:lnTo>
                      <a:pt x="9" y="37"/>
                    </a:lnTo>
                    <a:lnTo>
                      <a:pt x="20" y="36"/>
                    </a:lnTo>
                    <a:lnTo>
                      <a:pt x="29" y="33"/>
                    </a:lnTo>
                    <a:lnTo>
                      <a:pt x="36" y="27"/>
                    </a:lnTo>
                    <a:lnTo>
                      <a:pt x="44" y="21"/>
                    </a:lnTo>
                    <a:lnTo>
                      <a:pt x="51" y="15"/>
                    </a:lnTo>
                    <a:lnTo>
                      <a:pt x="6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0" name="Freeform 13094">
                <a:extLst>
                  <a:ext uri="{FF2B5EF4-FFF2-40B4-BE49-F238E27FC236}">
                    <a16:creationId xmlns:a16="http://schemas.microsoft.com/office/drawing/2014/main" id="{BA572769-0F8A-4073-9E52-9C6B8E6F7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877"/>
                <a:ext cx="24" cy="83"/>
              </a:xfrm>
              <a:custGeom>
                <a:avLst/>
                <a:gdLst>
                  <a:gd name="T0" fmla="*/ 0 w 24"/>
                  <a:gd name="T1" fmla="*/ 83 h 83"/>
                  <a:gd name="T2" fmla="*/ 0 w 24"/>
                  <a:gd name="T3" fmla="*/ 83 h 83"/>
                  <a:gd name="T4" fmla="*/ 0 w 24"/>
                  <a:gd name="T5" fmla="*/ 77 h 83"/>
                  <a:gd name="T6" fmla="*/ 2 w 24"/>
                  <a:gd name="T7" fmla="*/ 71 h 83"/>
                  <a:gd name="T8" fmla="*/ 8 w 24"/>
                  <a:gd name="T9" fmla="*/ 59 h 83"/>
                  <a:gd name="T10" fmla="*/ 14 w 24"/>
                  <a:gd name="T11" fmla="*/ 48 h 83"/>
                  <a:gd name="T12" fmla="*/ 21 w 24"/>
                  <a:gd name="T13" fmla="*/ 36 h 83"/>
                  <a:gd name="T14" fmla="*/ 21 w 24"/>
                  <a:gd name="T15" fmla="*/ 36 h 83"/>
                  <a:gd name="T16" fmla="*/ 23 w 24"/>
                  <a:gd name="T17" fmla="*/ 27 h 83"/>
                  <a:gd name="T18" fmla="*/ 24 w 24"/>
                  <a:gd name="T19" fmla="*/ 18 h 83"/>
                  <a:gd name="T20" fmla="*/ 23 w 24"/>
                  <a:gd name="T21" fmla="*/ 9 h 83"/>
                  <a:gd name="T22" fmla="*/ 21 w 24"/>
                  <a:gd name="T23" fmla="*/ 0 h 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83">
                    <a:moveTo>
                      <a:pt x="0" y="83"/>
                    </a:moveTo>
                    <a:lnTo>
                      <a:pt x="0" y="83"/>
                    </a:lnTo>
                    <a:lnTo>
                      <a:pt x="0" y="77"/>
                    </a:lnTo>
                    <a:lnTo>
                      <a:pt x="2" y="71"/>
                    </a:lnTo>
                    <a:lnTo>
                      <a:pt x="8" y="59"/>
                    </a:lnTo>
                    <a:lnTo>
                      <a:pt x="14" y="48"/>
                    </a:lnTo>
                    <a:lnTo>
                      <a:pt x="21" y="36"/>
                    </a:lnTo>
                    <a:lnTo>
                      <a:pt x="23" y="27"/>
                    </a:lnTo>
                    <a:lnTo>
                      <a:pt x="24" y="18"/>
                    </a:lnTo>
                    <a:lnTo>
                      <a:pt x="23" y="9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1" name="Freeform 13095">
                <a:extLst>
                  <a:ext uri="{FF2B5EF4-FFF2-40B4-BE49-F238E27FC236}">
                    <a16:creationId xmlns:a16="http://schemas.microsoft.com/office/drawing/2014/main" id="{D616F249-E5E0-4612-811E-C43F8B008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862"/>
                <a:ext cx="87" cy="51"/>
              </a:xfrm>
              <a:custGeom>
                <a:avLst/>
                <a:gdLst>
                  <a:gd name="T0" fmla="*/ 0 w 87"/>
                  <a:gd name="T1" fmla="*/ 0 h 51"/>
                  <a:gd name="T2" fmla="*/ 0 w 87"/>
                  <a:gd name="T3" fmla="*/ 0 h 51"/>
                  <a:gd name="T4" fmla="*/ 9 w 87"/>
                  <a:gd name="T5" fmla="*/ 5 h 51"/>
                  <a:gd name="T6" fmla="*/ 18 w 87"/>
                  <a:gd name="T7" fmla="*/ 9 h 51"/>
                  <a:gd name="T8" fmla="*/ 26 w 87"/>
                  <a:gd name="T9" fmla="*/ 15 h 51"/>
                  <a:gd name="T10" fmla="*/ 33 w 87"/>
                  <a:gd name="T11" fmla="*/ 23 h 51"/>
                  <a:gd name="T12" fmla="*/ 33 w 87"/>
                  <a:gd name="T13" fmla="*/ 23 h 51"/>
                  <a:gd name="T14" fmla="*/ 39 w 87"/>
                  <a:gd name="T15" fmla="*/ 32 h 51"/>
                  <a:gd name="T16" fmla="*/ 44 w 87"/>
                  <a:gd name="T17" fmla="*/ 36 h 51"/>
                  <a:gd name="T18" fmla="*/ 48 w 87"/>
                  <a:gd name="T19" fmla="*/ 38 h 51"/>
                  <a:gd name="T20" fmla="*/ 48 w 87"/>
                  <a:gd name="T21" fmla="*/ 38 h 51"/>
                  <a:gd name="T22" fmla="*/ 54 w 87"/>
                  <a:gd name="T23" fmla="*/ 38 h 51"/>
                  <a:gd name="T24" fmla="*/ 59 w 87"/>
                  <a:gd name="T25" fmla="*/ 36 h 51"/>
                  <a:gd name="T26" fmla="*/ 63 w 87"/>
                  <a:gd name="T27" fmla="*/ 36 h 51"/>
                  <a:gd name="T28" fmla="*/ 71 w 87"/>
                  <a:gd name="T29" fmla="*/ 39 h 51"/>
                  <a:gd name="T30" fmla="*/ 71 w 87"/>
                  <a:gd name="T31" fmla="*/ 39 h 51"/>
                  <a:gd name="T32" fmla="*/ 80 w 87"/>
                  <a:gd name="T33" fmla="*/ 44 h 51"/>
                  <a:gd name="T34" fmla="*/ 87 w 87"/>
                  <a:gd name="T35" fmla="*/ 51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7" h="51">
                    <a:moveTo>
                      <a:pt x="0" y="0"/>
                    </a:moveTo>
                    <a:lnTo>
                      <a:pt x="0" y="0"/>
                    </a:lnTo>
                    <a:lnTo>
                      <a:pt x="9" y="5"/>
                    </a:lnTo>
                    <a:lnTo>
                      <a:pt x="18" y="9"/>
                    </a:lnTo>
                    <a:lnTo>
                      <a:pt x="26" y="15"/>
                    </a:lnTo>
                    <a:lnTo>
                      <a:pt x="33" y="23"/>
                    </a:lnTo>
                    <a:lnTo>
                      <a:pt x="39" y="32"/>
                    </a:lnTo>
                    <a:lnTo>
                      <a:pt x="44" y="36"/>
                    </a:lnTo>
                    <a:lnTo>
                      <a:pt x="48" y="38"/>
                    </a:lnTo>
                    <a:lnTo>
                      <a:pt x="54" y="38"/>
                    </a:lnTo>
                    <a:lnTo>
                      <a:pt x="59" y="36"/>
                    </a:lnTo>
                    <a:lnTo>
                      <a:pt x="63" y="36"/>
                    </a:lnTo>
                    <a:lnTo>
                      <a:pt x="71" y="39"/>
                    </a:lnTo>
                    <a:lnTo>
                      <a:pt x="80" y="44"/>
                    </a:lnTo>
                    <a:lnTo>
                      <a:pt x="87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2" name="Freeform 13096">
                <a:extLst>
                  <a:ext uri="{FF2B5EF4-FFF2-40B4-BE49-F238E27FC236}">
                    <a16:creationId xmlns:a16="http://schemas.microsoft.com/office/drawing/2014/main" id="{74CA4462-F778-4258-8056-C16BC4DA9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2865"/>
                <a:ext cx="6" cy="35"/>
              </a:xfrm>
              <a:custGeom>
                <a:avLst/>
                <a:gdLst>
                  <a:gd name="T0" fmla="*/ 0 w 6"/>
                  <a:gd name="T1" fmla="*/ 35 h 35"/>
                  <a:gd name="T2" fmla="*/ 0 w 6"/>
                  <a:gd name="T3" fmla="*/ 35 h 35"/>
                  <a:gd name="T4" fmla="*/ 5 w 6"/>
                  <a:gd name="T5" fmla="*/ 18 h 35"/>
                  <a:gd name="T6" fmla="*/ 6 w 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5">
                    <a:moveTo>
                      <a:pt x="0" y="35"/>
                    </a:moveTo>
                    <a:lnTo>
                      <a:pt x="0" y="35"/>
                    </a:lnTo>
                    <a:lnTo>
                      <a:pt x="5" y="18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3" name="Freeform 13097">
                <a:extLst>
                  <a:ext uri="{FF2B5EF4-FFF2-40B4-BE49-F238E27FC236}">
                    <a16:creationId xmlns:a16="http://schemas.microsoft.com/office/drawing/2014/main" id="{460DB723-DD60-4F6D-A057-C8D5ED23B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883"/>
                <a:ext cx="67" cy="65"/>
              </a:xfrm>
              <a:custGeom>
                <a:avLst/>
                <a:gdLst>
                  <a:gd name="T0" fmla="*/ 67 w 67"/>
                  <a:gd name="T1" fmla="*/ 0 h 65"/>
                  <a:gd name="T2" fmla="*/ 67 w 67"/>
                  <a:gd name="T3" fmla="*/ 0 h 65"/>
                  <a:gd name="T4" fmla="*/ 64 w 67"/>
                  <a:gd name="T5" fmla="*/ 9 h 65"/>
                  <a:gd name="T6" fmla="*/ 60 w 67"/>
                  <a:gd name="T7" fmla="*/ 18 h 65"/>
                  <a:gd name="T8" fmla="*/ 54 w 67"/>
                  <a:gd name="T9" fmla="*/ 26 h 65"/>
                  <a:gd name="T10" fmla="*/ 51 w 67"/>
                  <a:gd name="T11" fmla="*/ 29 h 65"/>
                  <a:gd name="T12" fmla="*/ 46 w 67"/>
                  <a:gd name="T13" fmla="*/ 30 h 65"/>
                  <a:gd name="T14" fmla="*/ 46 w 67"/>
                  <a:gd name="T15" fmla="*/ 30 h 65"/>
                  <a:gd name="T16" fmla="*/ 33 w 67"/>
                  <a:gd name="T17" fmla="*/ 38 h 65"/>
                  <a:gd name="T18" fmla="*/ 19 w 67"/>
                  <a:gd name="T19" fmla="*/ 48 h 65"/>
                  <a:gd name="T20" fmla="*/ 6 w 67"/>
                  <a:gd name="T21" fmla="*/ 57 h 65"/>
                  <a:gd name="T22" fmla="*/ 0 w 67"/>
                  <a:gd name="T23" fmla="*/ 65 h 6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65">
                    <a:moveTo>
                      <a:pt x="67" y="0"/>
                    </a:moveTo>
                    <a:lnTo>
                      <a:pt x="67" y="0"/>
                    </a:lnTo>
                    <a:lnTo>
                      <a:pt x="64" y="9"/>
                    </a:lnTo>
                    <a:lnTo>
                      <a:pt x="60" y="18"/>
                    </a:lnTo>
                    <a:lnTo>
                      <a:pt x="54" y="26"/>
                    </a:lnTo>
                    <a:lnTo>
                      <a:pt x="51" y="29"/>
                    </a:lnTo>
                    <a:lnTo>
                      <a:pt x="46" y="30"/>
                    </a:lnTo>
                    <a:lnTo>
                      <a:pt x="33" y="38"/>
                    </a:lnTo>
                    <a:lnTo>
                      <a:pt x="19" y="48"/>
                    </a:lnTo>
                    <a:lnTo>
                      <a:pt x="6" y="57"/>
                    </a:lnTo>
                    <a:lnTo>
                      <a:pt x="0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4" name="Freeform 13098">
                <a:extLst>
                  <a:ext uri="{FF2B5EF4-FFF2-40B4-BE49-F238E27FC236}">
                    <a16:creationId xmlns:a16="http://schemas.microsoft.com/office/drawing/2014/main" id="{DEAEA7BA-3AB3-49F8-8E2E-D55A1E6DC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895"/>
                <a:ext cx="51" cy="56"/>
              </a:xfrm>
              <a:custGeom>
                <a:avLst/>
                <a:gdLst>
                  <a:gd name="T0" fmla="*/ 0 w 51"/>
                  <a:gd name="T1" fmla="*/ 0 h 56"/>
                  <a:gd name="T2" fmla="*/ 0 w 51"/>
                  <a:gd name="T3" fmla="*/ 0 h 56"/>
                  <a:gd name="T4" fmla="*/ 14 w 51"/>
                  <a:gd name="T5" fmla="*/ 6 h 56"/>
                  <a:gd name="T6" fmla="*/ 24 w 51"/>
                  <a:gd name="T7" fmla="*/ 11 h 56"/>
                  <a:gd name="T8" fmla="*/ 33 w 51"/>
                  <a:gd name="T9" fmla="*/ 18 h 56"/>
                  <a:gd name="T10" fmla="*/ 41 w 51"/>
                  <a:gd name="T11" fmla="*/ 30 h 56"/>
                  <a:gd name="T12" fmla="*/ 41 w 51"/>
                  <a:gd name="T13" fmla="*/ 30 h 56"/>
                  <a:gd name="T14" fmla="*/ 47 w 51"/>
                  <a:gd name="T15" fmla="*/ 44 h 56"/>
                  <a:gd name="T16" fmla="*/ 51 w 51"/>
                  <a:gd name="T17" fmla="*/ 56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56">
                    <a:moveTo>
                      <a:pt x="0" y="0"/>
                    </a:moveTo>
                    <a:lnTo>
                      <a:pt x="0" y="0"/>
                    </a:lnTo>
                    <a:lnTo>
                      <a:pt x="14" y="6"/>
                    </a:lnTo>
                    <a:lnTo>
                      <a:pt x="24" y="11"/>
                    </a:lnTo>
                    <a:lnTo>
                      <a:pt x="33" y="18"/>
                    </a:lnTo>
                    <a:lnTo>
                      <a:pt x="41" y="30"/>
                    </a:lnTo>
                    <a:lnTo>
                      <a:pt x="47" y="44"/>
                    </a:lnTo>
                    <a:lnTo>
                      <a:pt x="51" y="5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5" name="Freeform 13099">
                <a:extLst>
                  <a:ext uri="{FF2B5EF4-FFF2-40B4-BE49-F238E27FC236}">
                    <a16:creationId xmlns:a16="http://schemas.microsoft.com/office/drawing/2014/main" id="{33FF9B0A-9848-47E2-B430-577ED4D13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886"/>
                <a:ext cx="66" cy="35"/>
              </a:xfrm>
              <a:custGeom>
                <a:avLst/>
                <a:gdLst>
                  <a:gd name="T0" fmla="*/ 0 w 66"/>
                  <a:gd name="T1" fmla="*/ 35 h 35"/>
                  <a:gd name="T2" fmla="*/ 0 w 66"/>
                  <a:gd name="T3" fmla="*/ 35 h 35"/>
                  <a:gd name="T4" fmla="*/ 12 w 66"/>
                  <a:gd name="T5" fmla="*/ 33 h 35"/>
                  <a:gd name="T6" fmla="*/ 24 w 66"/>
                  <a:gd name="T7" fmla="*/ 32 h 35"/>
                  <a:gd name="T8" fmla="*/ 24 w 66"/>
                  <a:gd name="T9" fmla="*/ 32 h 35"/>
                  <a:gd name="T10" fmla="*/ 33 w 66"/>
                  <a:gd name="T11" fmla="*/ 32 h 35"/>
                  <a:gd name="T12" fmla="*/ 41 w 66"/>
                  <a:gd name="T13" fmla="*/ 27 h 35"/>
                  <a:gd name="T14" fmla="*/ 41 w 66"/>
                  <a:gd name="T15" fmla="*/ 27 h 35"/>
                  <a:gd name="T16" fmla="*/ 45 w 66"/>
                  <a:gd name="T17" fmla="*/ 26 h 35"/>
                  <a:gd name="T18" fmla="*/ 51 w 66"/>
                  <a:gd name="T19" fmla="*/ 24 h 35"/>
                  <a:gd name="T20" fmla="*/ 56 w 66"/>
                  <a:gd name="T21" fmla="*/ 23 h 35"/>
                  <a:gd name="T22" fmla="*/ 60 w 66"/>
                  <a:gd name="T23" fmla="*/ 21 h 35"/>
                  <a:gd name="T24" fmla="*/ 60 w 66"/>
                  <a:gd name="T25" fmla="*/ 21 h 35"/>
                  <a:gd name="T26" fmla="*/ 62 w 66"/>
                  <a:gd name="T27" fmla="*/ 17 h 35"/>
                  <a:gd name="T28" fmla="*/ 65 w 66"/>
                  <a:gd name="T29" fmla="*/ 11 h 35"/>
                  <a:gd name="T30" fmla="*/ 66 w 66"/>
                  <a:gd name="T31" fmla="*/ 0 h 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35">
                    <a:moveTo>
                      <a:pt x="0" y="35"/>
                    </a:moveTo>
                    <a:lnTo>
                      <a:pt x="0" y="35"/>
                    </a:lnTo>
                    <a:lnTo>
                      <a:pt x="12" y="33"/>
                    </a:lnTo>
                    <a:lnTo>
                      <a:pt x="24" y="32"/>
                    </a:lnTo>
                    <a:lnTo>
                      <a:pt x="33" y="32"/>
                    </a:lnTo>
                    <a:lnTo>
                      <a:pt x="41" y="27"/>
                    </a:lnTo>
                    <a:lnTo>
                      <a:pt x="45" y="26"/>
                    </a:lnTo>
                    <a:lnTo>
                      <a:pt x="51" y="24"/>
                    </a:lnTo>
                    <a:lnTo>
                      <a:pt x="56" y="23"/>
                    </a:lnTo>
                    <a:lnTo>
                      <a:pt x="60" y="21"/>
                    </a:lnTo>
                    <a:lnTo>
                      <a:pt x="62" y="17"/>
                    </a:lnTo>
                    <a:lnTo>
                      <a:pt x="65" y="11"/>
                    </a:lnTo>
                    <a:lnTo>
                      <a:pt x="6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6" name="Freeform 13100">
                <a:extLst>
                  <a:ext uri="{FF2B5EF4-FFF2-40B4-BE49-F238E27FC236}">
                    <a16:creationId xmlns:a16="http://schemas.microsoft.com/office/drawing/2014/main" id="{5FF81E6A-13AA-4154-B612-8FF972C17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3044"/>
                <a:ext cx="17" cy="156"/>
              </a:xfrm>
              <a:custGeom>
                <a:avLst/>
                <a:gdLst>
                  <a:gd name="T0" fmla="*/ 6 w 17"/>
                  <a:gd name="T1" fmla="*/ 0 h 156"/>
                  <a:gd name="T2" fmla="*/ 6 w 17"/>
                  <a:gd name="T3" fmla="*/ 0 h 156"/>
                  <a:gd name="T4" fmla="*/ 11 w 17"/>
                  <a:gd name="T5" fmla="*/ 13 h 156"/>
                  <a:gd name="T6" fmla="*/ 15 w 17"/>
                  <a:gd name="T7" fmla="*/ 25 h 156"/>
                  <a:gd name="T8" fmla="*/ 17 w 17"/>
                  <a:gd name="T9" fmla="*/ 39 h 156"/>
                  <a:gd name="T10" fmla="*/ 17 w 17"/>
                  <a:gd name="T11" fmla="*/ 51 h 156"/>
                  <a:gd name="T12" fmla="*/ 15 w 17"/>
                  <a:gd name="T13" fmla="*/ 63 h 156"/>
                  <a:gd name="T14" fmla="*/ 12 w 17"/>
                  <a:gd name="T15" fmla="*/ 76 h 156"/>
                  <a:gd name="T16" fmla="*/ 8 w 17"/>
                  <a:gd name="T17" fmla="*/ 88 h 156"/>
                  <a:gd name="T18" fmla="*/ 3 w 17"/>
                  <a:gd name="T19" fmla="*/ 102 h 156"/>
                  <a:gd name="T20" fmla="*/ 3 w 17"/>
                  <a:gd name="T21" fmla="*/ 102 h 156"/>
                  <a:gd name="T22" fmla="*/ 2 w 17"/>
                  <a:gd name="T23" fmla="*/ 112 h 156"/>
                  <a:gd name="T24" fmla="*/ 0 w 17"/>
                  <a:gd name="T25" fmla="*/ 127 h 156"/>
                  <a:gd name="T26" fmla="*/ 0 w 17"/>
                  <a:gd name="T27" fmla="*/ 156 h 15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56">
                    <a:moveTo>
                      <a:pt x="6" y="0"/>
                    </a:moveTo>
                    <a:lnTo>
                      <a:pt x="6" y="0"/>
                    </a:lnTo>
                    <a:lnTo>
                      <a:pt x="11" y="13"/>
                    </a:lnTo>
                    <a:lnTo>
                      <a:pt x="15" y="25"/>
                    </a:lnTo>
                    <a:lnTo>
                      <a:pt x="17" y="39"/>
                    </a:lnTo>
                    <a:lnTo>
                      <a:pt x="17" y="51"/>
                    </a:lnTo>
                    <a:lnTo>
                      <a:pt x="15" y="63"/>
                    </a:lnTo>
                    <a:lnTo>
                      <a:pt x="12" y="76"/>
                    </a:lnTo>
                    <a:lnTo>
                      <a:pt x="8" y="88"/>
                    </a:lnTo>
                    <a:lnTo>
                      <a:pt x="3" y="102"/>
                    </a:lnTo>
                    <a:lnTo>
                      <a:pt x="2" y="112"/>
                    </a:lnTo>
                    <a:lnTo>
                      <a:pt x="0" y="127"/>
                    </a:lnTo>
                    <a:lnTo>
                      <a:pt x="0" y="15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7" name="Freeform 13101">
                <a:extLst>
                  <a:ext uri="{FF2B5EF4-FFF2-40B4-BE49-F238E27FC236}">
                    <a16:creationId xmlns:a16="http://schemas.microsoft.com/office/drawing/2014/main" id="{6D0FAF27-A3B1-4244-866A-67A4BC1F4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093"/>
                <a:ext cx="39" cy="6"/>
              </a:xfrm>
              <a:custGeom>
                <a:avLst/>
                <a:gdLst>
                  <a:gd name="T0" fmla="*/ 0 w 39"/>
                  <a:gd name="T1" fmla="*/ 0 h 6"/>
                  <a:gd name="T2" fmla="*/ 0 w 39"/>
                  <a:gd name="T3" fmla="*/ 0 h 6"/>
                  <a:gd name="T4" fmla="*/ 9 w 39"/>
                  <a:gd name="T5" fmla="*/ 5 h 6"/>
                  <a:gd name="T6" fmla="*/ 21 w 39"/>
                  <a:gd name="T7" fmla="*/ 6 h 6"/>
                  <a:gd name="T8" fmla="*/ 30 w 39"/>
                  <a:gd name="T9" fmla="*/ 6 h 6"/>
                  <a:gd name="T10" fmla="*/ 34 w 39"/>
                  <a:gd name="T11" fmla="*/ 6 h 6"/>
                  <a:gd name="T12" fmla="*/ 39 w 39"/>
                  <a:gd name="T13" fmla="*/ 5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6">
                    <a:moveTo>
                      <a:pt x="0" y="0"/>
                    </a:moveTo>
                    <a:lnTo>
                      <a:pt x="0" y="0"/>
                    </a:lnTo>
                    <a:lnTo>
                      <a:pt x="9" y="5"/>
                    </a:lnTo>
                    <a:lnTo>
                      <a:pt x="21" y="6"/>
                    </a:lnTo>
                    <a:lnTo>
                      <a:pt x="30" y="6"/>
                    </a:lnTo>
                    <a:lnTo>
                      <a:pt x="34" y="6"/>
                    </a:lnTo>
                    <a:lnTo>
                      <a:pt x="39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8" name="Freeform 13102">
                <a:extLst>
                  <a:ext uri="{FF2B5EF4-FFF2-40B4-BE49-F238E27FC236}">
                    <a16:creationId xmlns:a16="http://schemas.microsoft.com/office/drawing/2014/main" id="{221BB0CC-6CB9-4417-A32D-C7DBEBEEB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3249"/>
                <a:ext cx="18" cy="111"/>
              </a:xfrm>
              <a:custGeom>
                <a:avLst/>
                <a:gdLst>
                  <a:gd name="T0" fmla="*/ 9 w 18"/>
                  <a:gd name="T1" fmla="*/ 0 h 111"/>
                  <a:gd name="T2" fmla="*/ 9 w 18"/>
                  <a:gd name="T3" fmla="*/ 0 h 111"/>
                  <a:gd name="T4" fmla="*/ 2 w 18"/>
                  <a:gd name="T5" fmla="*/ 33 h 111"/>
                  <a:gd name="T6" fmla="*/ 0 w 18"/>
                  <a:gd name="T7" fmla="*/ 51 h 111"/>
                  <a:gd name="T8" fmla="*/ 0 w 18"/>
                  <a:gd name="T9" fmla="*/ 59 h 111"/>
                  <a:gd name="T10" fmla="*/ 2 w 18"/>
                  <a:gd name="T11" fmla="*/ 68 h 111"/>
                  <a:gd name="T12" fmla="*/ 2 w 18"/>
                  <a:gd name="T13" fmla="*/ 68 h 111"/>
                  <a:gd name="T14" fmla="*/ 6 w 18"/>
                  <a:gd name="T15" fmla="*/ 78 h 111"/>
                  <a:gd name="T16" fmla="*/ 11 w 18"/>
                  <a:gd name="T17" fmla="*/ 90 h 111"/>
                  <a:gd name="T18" fmla="*/ 15 w 18"/>
                  <a:gd name="T19" fmla="*/ 102 h 111"/>
                  <a:gd name="T20" fmla="*/ 18 w 18"/>
                  <a:gd name="T21" fmla="*/ 111 h 1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111">
                    <a:moveTo>
                      <a:pt x="9" y="0"/>
                    </a:moveTo>
                    <a:lnTo>
                      <a:pt x="9" y="0"/>
                    </a:lnTo>
                    <a:lnTo>
                      <a:pt x="2" y="33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2" y="68"/>
                    </a:lnTo>
                    <a:lnTo>
                      <a:pt x="6" y="78"/>
                    </a:lnTo>
                    <a:lnTo>
                      <a:pt x="11" y="90"/>
                    </a:lnTo>
                    <a:lnTo>
                      <a:pt x="15" y="102"/>
                    </a:lnTo>
                    <a:lnTo>
                      <a:pt x="18" y="1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9" name="Freeform 13103">
                <a:extLst>
                  <a:ext uri="{FF2B5EF4-FFF2-40B4-BE49-F238E27FC236}">
                    <a16:creationId xmlns:a16="http://schemas.microsoft.com/office/drawing/2014/main" id="{C76274DB-ADF5-4AD9-8A67-95137ECF9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3294"/>
                <a:ext cx="44" cy="9"/>
              </a:xfrm>
              <a:custGeom>
                <a:avLst/>
                <a:gdLst>
                  <a:gd name="T0" fmla="*/ 0 w 44"/>
                  <a:gd name="T1" fmla="*/ 0 h 9"/>
                  <a:gd name="T2" fmla="*/ 0 w 44"/>
                  <a:gd name="T3" fmla="*/ 0 h 9"/>
                  <a:gd name="T4" fmla="*/ 5 w 44"/>
                  <a:gd name="T5" fmla="*/ 3 h 9"/>
                  <a:gd name="T6" fmla="*/ 9 w 44"/>
                  <a:gd name="T7" fmla="*/ 6 h 9"/>
                  <a:gd name="T8" fmla="*/ 21 w 44"/>
                  <a:gd name="T9" fmla="*/ 8 h 9"/>
                  <a:gd name="T10" fmla="*/ 33 w 44"/>
                  <a:gd name="T11" fmla="*/ 8 h 9"/>
                  <a:gd name="T12" fmla="*/ 44 w 44"/>
                  <a:gd name="T13" fmla="*/ 9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9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9" y="6"/>
                    </a:lnTo>
                    <a:lnTo>
                      <a:pt x="21" y="8"/>
                    </a:lnTo>
                    <a:lnTo>
                      <a:pt x="33" y="8"/>
                    </a:lnTo>
                    <a:lnTo>
                      <a:pt x="44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0" name="Freeform 13104">
                <a:extLst>
                  <a:ext uri="{FF2B5EF4-FFF2-40B4-BE49-F238E27FC236}">
                    <a16:creationId xmlns:a16="http://schemas.microsoft.com/office/drawing/2014/main" id="{D8AF3669-91B9-4443-B5A9-99CE94AED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3186"/>
                <a:ext cx="41" cy="45"/>
              </a:xfrm>
              <a:custGeom>
                <a:avLst/>
                <a:gdLst>
                  <a:gd name="T0" fmla="*/ 0 w 41"/>
                  <a:gd name="T1" fmla="*/ 45 h 45"/>
                  <a:gd name="T2" fmla="*/ 0 w 41"/>
                  <a:gd name="T3" fmla="*/ 45 h 45"/>
                  <a:gd name="T4" fmla="*/ 5 w 41"/>
                  <a:gd name="T5" fmla="*/ 41 h 45"/>
                  <a:gd name="T6" fmla="*/ 9 w 41"/>
                  <a:gd name="T7" fmla="*/ 35 h 45"/>
                  <a:gd name="T8" fmla="*/ 18 w 41"/>
                  <a:gd name="T9" fmla="*/ 20 h 45"/>
                  <a:gd name="T10" fmla="*/ 24 w 41"/>
                  <a:gd name="T11" fmla="*/ 14 h 45"/>
                  <a:gd name="T12" fmla="*/ 29 w 41"/>
                  <a:gd name="T13" fmla="*/ 8 h 45"/>
                  <a:gd name="T14" fmla="*/ 35 w 41"/>
                  <a:gd name="T15" fmla="*/ 3 h 45"/>
                  <a:gd name="T16" fmla="*/ 41 w 41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45">
                    <a:moveTo>
                      <a:pt x="0" y="45"/>
                    </a:moveTo>
                    <a:lnTo>
                      <a:pt x="0" y="45"/>
                    </a:lnTo>
                    <a:lnTo>
                      <a:pt x="5" y="41"/>
                    </a:lnTo>
                    <a:lnTo>
                      <a:pt x="9" y="35"/>
                    </a:lnTo>
                    <a:lnTo>
                      <a:pt x="18" y="20"/>
                    </a:lnTo>
                    <a:lnTo>
                      <a:pt x="24" y="14"/>
                    </a:lnTo>
                    <a:lnTo>
                      <a:pt x="29" y="8"/>
                    </a:lnTo>
                    <a:lnTo>
                      <a:pt x="35" y="3"/>
                    </a:lnTo>
                    <a:lnTo>
                      <a:pt x="4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1" name="Freeform 13105">
                <a:extLst>
                  <a:ext uri="{FF2B5EF4-FFF2-40B4-BE49-F238E27FC236}">
                    <a16:creationId xmlns:a16="http://schemas.microsoft.com/office/drawing/2014/main" id="{6C559425-6DED-4688-928F-9364C5EF3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3125"/>
                <a:ext cx="36" cy="63"/>
              </a:xfrm>
              <a:custGeom>
                <a:avLst/>
                <a:gdLst>
                  <a:gd name="T0" fmla="*/ 0 w 36"/>
                  <a:gd name="T1" fmla="*/ 0 h 63"/>
                  <a:gd name="T2" fmla="*/ 0 w 36"/>
                  <a:gd name="T3" fmla="*/ 0 h 63"/>
                  <a:gd name="T4" fmla="*/ 5 w 36"/>
                  <a:gd name="T5" fmla="*/ 0 h 63"/>
                  <a:gd name="T6" fmla="*/ 9 w 36"/>
                  <a:gd name="T7" fmla="*/ 3 h 63"/>
                  <a:gd name="T8" fmla="*/ 17 w 36"/>
                  <a:gd name="T9" fmla="*/ 7 h 63"/>
                  <a:gd name="T10" fmla="*/ 23 w 36"/>
                  <a:gd name="T11" fmla="*/ 15 h 63"/>
                  <a:gd name="T12" fmla="*/ 27 w 36"/>
                  <a:gd name="T13" fmla="*/ 24 h 63"/>
                  <a:gd name="T14" fmla="*/ 30 w 36"/>
                  <a:gd name="T15" fmla="*/ 34 h 63"/>
                  <a:gd name="T16" fmla="*/ 33 w 36"/>
                  <a:gd name="T17" fmla="*/ 45 h 63"/>
                  <a:gd name="T18" fmla="*/ 36 w 36"/>
                  <a:gd name="T19" fmla="*/ 63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63">
                    <a:moveTo>
                      <a:pt x="0" y="0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9" y="3"/>
                    </a:lnTo>
                    <a:lnTo>
                      <a:pt x="17" y="7"/>
                    </a:lnTo>
                    <a:lnTo>
                      <a:pt x="23" y="15"/>
                    </a:lnTo>
                    <a:lnTo>
                      <a:pt x="27" y="24"/>
                    </a:lnTo>
                    <a:lnTo>
                      <a:pt x="30" y="34"/>
                    </a:lnTo>
                    <a:lnTo>
                      <a:pt x="33" y="45"/>
                    </a:lnTo>
                    <a:lnTo>
                      <a:pt x="36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2" name="Freeform 13106">
                <a:extLst>
                  <a:ext uri="{FF2B5EF4-FFF2-40B4-BE49-F238E27FC236}">
                    <a16:creationId xmlns:a16="http://schemas.microsoft.com/office/drawing/2014/main" id="{10EDF015-DB82-4D5B-9F60-09BBED485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802"/>
                <a:ext cx="88" cy="48"/>
              </a:xfrm>
              <a:custGeom>
                <a:avLst/>
                <a:gdLst>
                  <a:gd name="T0" fmla="*/ 0 w 88"/>
                  <a:gd name="T1" fmla="*/ 0 h 48"/>
                  <a:gd name="T2" fmla="*/ 0 w 88"/>
                  <a:gd name="T3" fmla="*/ 0 h 48"/>
                  <a:gd name="T4" fmla="*/ 3 w 88"/>
                  <a:gd name="T5" fmla="*/ 3 h 48"/>
                  <a:gd name="T6" fmla="*/ 7 w 88"/>
                  <a:gd name="T7" fmla="*/ 6 h 48"/>
                  <a:gd name="T8" fmla="*/ 12 w 88"/>
                  <a:gd name="T9" fmla="*/ 15 h 48"/>
                  <a:gd name="T10" fmla="*/ 13 w 88"/>
                  <a:gd name="T11" fmla="*/ 21 h 48"/>
                  <a:gd name="T12" fmla="*/ 13 w 88"/>
                  <a:gd name="T13" fmla="*/ 26 h 48"/>
                  <a:gd name="T14" fmla="*/ 12 w 88"/>
                  <a:gd name="T15" fmla="*/ 30 h 48"/>
                  <a:gd name="T16" fmla="*/ 10 w 88"/>
                  <a:gd name="T17" fmla="*/ 33 h 48"/>
                  <a:gd name="T18" fmla="*/ 10 w 88"/>
                  <a:gd name="T19" fmla="*/ 33 h 48"/>
                  <a:gd name="T20" fmla="*/ 21 w 88"/>
                  <a:gd name="T21" fmla="*/ 33 h 48"/>
                  <a:gd name="T22" fmla="*/ 31 w 88"/>
                  <a:gd name="T23" fmla="*/ 35 h 48"/>
                  <a:gd name="T24" fmla="*/ 37 w 88"/>
                  <a:gd name="T25" fmla="*/ 38 h 48"/>
                  <a:gd name="T26" fmla="*/ 42 w 88"/>
                  <a:gd name="T27" fmla="*/ 41 h 48"/>
                  <a:gd name="T28" fmla="*/ 45 w 88"/>
                  <a:gd name="T29" fmla="*/ 44 h 48"/>
                  <a:gd name="T30" fmla="*/ 48 w 88"/>
                  <a:gd name="T31" fmla="*/ 48 h 48"/>
                  <a:gd name="T32" fmla="*/ 48 w 88"/>
                  <a:gd name="T33" fmla="*/ 48 h 48"/>
                  <a:gd name="T34" fmla="*/ 63 w 88"/>
                  <a:gd name="T35" fmla="*/ 42 h 48"/>
                  <a:gd name="T36" fmla="*/ 70 w 88"/>
                  <a:gd name="T37" fmla="*/ 39 h 48"/>
                  <a:gd name="T38" fmla="*/ 78 w 88"/>
                  <a:gd name="T39" fmla="*/ 35 h 48"/>
                  <a:gd name="T40" fmla="*/ 78 w 88"/>
                  <a:gd name="T41" fmla="*/ 35 h 48"/>
                  <a:gd name="T42" fmla="*/ 81 w 88"/>
                  <a:gd name="T43" fmla="*/ 29 h 48"/>
                  <a:gd name="T44" fmla="*/ 84 w 88"/>
                  <a:gd name="T45" fmla="*/ 24 h 48"/>
                  <a:gd name="T46" fmla="*/ 88 w 88"/>
                  <a:gd name="T47" fmla="*/ 12 h 4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88" h="48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7" y="6"/>
                    </a:lnTo>
                    <a:lnTo>
                      <a:pt x="12" y="15"/>
                    </a:lnTo>
                    <a:lnTo>
                      <a:pt x="13" y="21"/>
                    </a:lnTo>
                    <a:lnTo>
                      <a:pt x="13" y="26"/>
                    </a:lnTo>
                    <a:lnTo>
                      <a:pt x="12" y="30"/>
                    </a:lnTo>
                    <a:lnTo>
                      <a:pt x="10" y="33"/>
                    </a:lnTo>
                    <a:lnTo>
                      <a:pt x="21" y="33"/>
                    </a:lnTo>
                    <a:lnTo>
                      <a:pt x="31" y="35"/>
                    </a:lnTo>
                    <a:lnTo>
                      <a:pt x="37" y="38"/>
                    </a:lnTo>
                    <a:lnTo>
                      <a:pt x="42" y="41"/>
                    </a:lnTo>
                    <a:lnTo>
                      <a:pt x="45" y="44"/>
                    </a:lnTo>
                    <a:lnTo>
                      <a:pt x="48" y="48"/>
                    </a:lnTo>
                    <a:lnTo>
                      <a:pt x="63" y="42"/>
                    </a:lnTo>
                    <a:lnTo>
                      <a:pt x="70" y="39"/>
                    </a:lnTo>
                    <a:lnTo>
                      <a:pt x="78" y="35"/>
                    </a:lnTo>
                    <a:lnTo>
                      <a:pt x="81" y="29"/>
                    </a:lnTo>
                    <a:lnTo>
                      <a:pt x="84" y="24"/>
                    </a:lnTo>
                    <a:lnTo>
                      <a:pt x="88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3" name="Freeform 13107">
                <a:extLst>
                  <a:ext uri="{FF2B5EF4-FFF2-40B4-BE49-F238E27FC236}">
                    <a16:creationId xmlns:a16="http://schemas.microsoft.com/office/drawing/2014/main" id="{DA5FD04D-9B2E-4301-B308-D2D1A1AE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834"/>
                <a:ext cx="63" cy="45"/>
              </a:xfrm>
              <a:custGeom>
                <a:avLst/>
                <a:gdLst>
                  <a:gd name="T0" fmla="*/ 0 w 63"/>
                  <a:gd name="T1" fmla="*/ 0 h 45"/>
                  <a:gd name="T2" fmla="*/ 0 w 63"/>
                  <a:gd name="T3" fmla="*/ 0 h 45"/>
                  <a:gd name="T4" fmla="*/ 6 w 63"/>
                  <a:gd name="T5" fmla="*/ 9 h 45"/>
                  <a:gd name="T6" fmla="*/ 13 w 63"/>
                  <a:gd name="T7" fmla="*/ 18 h 45"/>
                  <a:gd name="T8" fmla="*/ 22 w 63"/>
                  <a:gd name="T9" fmla="*/ 25 h 45"/>
                  <a:gd name="T10" fmla="*/ 33 w 63"/>
                  <a:gd name="T11" fmla="*/ 31 h 45"/>
                  <a:gd name="T12" fmla="*/ 33 w 63"/>
                  <a:gd name="T13" fmla="*/ 31 h 45"/>
                  <a:gd name="T14" fmla="*/ 49 w 63"/>
                  <a:gd name="T15" fmla="*/ 34 h 45"/>
                  <a:gd name="T16" fmla="*/ 57 w 63"/>
                  <a:gd name="T17" fmla="*/ 39 h 45"/>
                  <a:gd name="T18" fmla="*/ 60 w 63"/>
                  <a:gd name="T19" fmla="*/ 40 h 45"/>
                  <a:gd name="T20" fmla="*/ 63 w 63"/>
                  <a:gd name="T21" fmla="*/ 4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45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3" y="18"/>
                    </a:lnTo>
                    <a:lnTo>
                      <a:pt x="22" y="25"/>
                    </a:lnTo>
                    <a:lnTo>
                      <a:pt x="33" y="31"/>
                    </a:lnTo>
                    <a:lnTo>
                      <a:pt x="49" y="34"/>
                    </a:lnTo>
                    <a:lnTo>
                      <a:pt x="57" y="39"/>
                    </a:lnTo>
                    <a:lnTo>
                      <a:pt x="60" y="40"/>
                    </a:lnTo>
                    <a:lnTo>
                      <a:pt x="63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4" name="Freeform 13108">
                <a:extLst>
                  <a:ext uri="{FF2B5EF4-FFF2-40B4-BE49-F238E27FC236}">
                    <a16:creationId xmlns:a16="http://schemas.microsoft.com/office/drawing/2014/main" id="{4682C9F2-8358-496C-BBA8-C67BD0F46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855"/>
                <a:ext cx="35" cy="43"/>
              </a:xfrm>
              <a:custGeom>
                <a:avLst/>
                <a:gdLst>
                  <a:gd name="T0" fmla="*/ 14 w 35"/>
                  <a:gd name="T1" fmla="*/ 0 h 43"/>
                  <a:gd name="T2" fmla="*/ 14 w 35"/>
                  <a:gd name="T3" fmla="*/ 0 h 43"/>
                  <a:gd name="T4" fmla="*/ 12 w 35"/>
                  <a:gd name="T5" fmla="*/ 10 h 43"/>
                  <a:gd name="T6" fmla="*/ 9 w 35"/>
                  <a:gd name="T7" fmla="*/ 19 h 43"/>
                  <a:gd name="T8" fmla="*/ 6 w 35"/>
                  <a:gd name="T9" fmla="*/ 27 h 43"/>
                  <a:gd name="T10" fmla="*/ 0 w 35"/>
                  <a:gd name="T11" fmla="*/ 33 h 43"/>
                  <a:gd name="T12" fmla="*/ 0 w 35"/>
                  <a:gd name="T13" fmla="*/ 33 h 43"/>
                  <a:gd name="T14" fmla="*/ 9 w 35"/>
                  <a:gd name="T15" fmla="*/ 33 h 43"/>
                  <a:gd name="T16" fmla="*/ 20 w 35"/>
                  <a:gd name="T17" fmla="*/ 34 h 43"/>
                  <a:gd name="T18" fmla="*/ 30 w 35"/>
                  <a:gd name="T19" fmla="*/ 37 h 43"/>
                  <a:gd name="T20" fmla="*/ 33 w 35"/>
                  <a:gd name="T21" fmla="*/ 40 h 43"/>
                  <a:gd name="T22" fmla="*/ 35 w 35"/>
                  <a:gd name="T23" fmla="*/ 43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43">
                    <a:moveTo>
                      <a:pt x="14" y="0"/>
                    </a:moveTo>
                    <a:lnTo>
                      <a:pt x="14" y="0"/>
                    </a:lnTo>
                    <a:lnTo>
                      <a:pt x="12" y="10"/>
                    </a:lnTo>
                    <a:lnTo>
                      <a:pt x="9" y="19"/>
                    </a:lnTo>
                    <a:lnTo>
                      <a:pt x="6" y="27"/>
                    </a:lnTo>
                    <a:lnTo>
                      <a:pt x="0" y="33"/>
                    </a:lnTo>
                    <a:lnTo>
                      <a:pt x="9" y="33"/>
                    </a:lnTo>
                    <a:lnTo>
                      <a:pt x="20" y="34"/>
                    </a:lnTo>
                    <a:lnTo>
                      <a:pt x="30" y="37"/>
                    </a:lnTo>
                    <a:lnTo>
                      <a:pt x="33" y="40"/>
                    </a:lnTo>
                    <a:lnTo>
                      <a:pt x="35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5" name="Freeform 13109">
                <a:extLst>
                  <a:ext uri="{FF2B5EF4-FFF2-40B4-BE49-F238E27FC236}">
                    <a16:creationId xmlns:a16="http://schemas.microsoft.com/office/drawing/2014/main" id="{845CE9EE-6CB2-4BEE-8842-B0AA3DD77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847"/>
                <a:ext cx="98" cy="437"/>
              </a:xfrm>
              <a:custGeom>
                <a:avLst/>
                <a:gdLst>
                  <a:gd name="T0" fmla="*/ 86 w 98"/>
                  <a:gd name="T1" fmla="*/ 0 h 437"/>
                  <a:gd name="T2" fmla="*/ 86 w 98"/>
                  <a:gd name="T3" fmla="*/ 0 h 437"/>
                  <a:gd name="T4" fmla="*/ 92 w 98"/>
                  <a:gd name="T5" fmla="*/ 18 h 437"/>
                  <a:gd name="T6" fmla="*/ 96 w 98"/>
                  <a:gd name="T7" fmla="*/ 35 h 437"/>
                  <a:gd name="T8" fmla="*/ 98 w 98"/>
                  <a:gd name="T9" fmla="*/ 44 h 437"/>
                  <a:gd name="T10" fmla="*/ 98 w 98"/>
                  <a:gd name="T11" fmla="*/ 53 h 437"/>
                  <a:gd name="T12" fmla="*/ 96 w 98"/>
                  <a:gd name="T13" fmla="*/ 62 h 437"/>
                  <a:gd name="T14" fmla="*/ 93 w 98"/>
                  <a:gd name="T15" fmla="*/ 71 h 437"/>
                  <a:gd name="T16" fmla="*/ 93 w 98"/>
                  <a:gd name="T17" fmla="*/ 71 h 437"/>
                  <a:gd name="T18" fmla="*/ 90 w 98"/>
                  <a:gd name="T19" fmla="*/ 74 h 437"/>
                  <a:gd name="T20" fmla="*/ 86 w 98"/>
                  <a:gd name="T21" fmla="*/ 78 h 437"/>
                  <a:gd name="T22" fmla="*/ 78 w 98"/>
                  <a:gd name="T23" fmla="*/ 84 h 437"/>
                  <a:gd name="T24" fmla="*/ 78 w 98"/>
                  <a:gd name="T25" fmla="*/ 84 h 437"/>
                  <a:gd name="T26" fmla="*/ 69 w 98"/>
                  <a:gd name="T27" fmla="*/ 92 h 437"/>
                  <a:gd name="T28" fmla="*/ 63 w 98"/>
                  <a:gd name="T29" fmla="*/ 101 h 437"/>
                  <a:gd name="T30" fmla="*/ 63 w 98"/>
                  <a:gd name="T31" fmla="*/ 101 h 437"/>
                  <a:gd name="T32" fmla="*/ 51 w 98"/>
                  <a:gd name="T33" fmla="*/ 119 h 437"/>
                  <a:gd name="T34" fmla="*/ 44 w 98"/>
                  <a:gd name="T35" fmla="*/ 128 h 437"/>
                  <a:gd name="T36" fmla="*/ 38 w 98"/>
                  <a:gd name="T37" fmla="*/ 135 h 437"/>
                  <a:gd name="T38" fmla="*/ 38 w 98"/>
                  <a:gd name="T39" fmla="*/ 135 h 437"/>
                  <a:gd name="T40" fmla="*/ 21 w 98"/>
                  <a:gd name="T41" fmla="*/ 152 h 437"/>
                  <a:gd name="T42" fmla="*/ 15 w 98"/>
                  <a:gd name="T43" fmla="*/ 159 h 437"/>
                  <a:gd name="T44" fmla="*/ 9 w 98"/>
                  <a:gd name="T45" fmla="*/ 168 h 437"/>
                  <a:gd name="T46" fmla="*/ 9 w 98"/>
                  <a:gd name="T47" fmla="*/ 168 h 437"/>
                  <a:gd name="T48" fmla="*/ 5 w 98"/>
                  <a:gd name="T49" fmla="*/ 174 h 437"/>
                  <a:gd name="T50" fmla="*/ 3 w 98"/>
                  <a:gd name="T51" fmla="*/ 180 h 437"/>
                  <a:gd name="T52" fmla="*/ 2 w 98"/>
                  <a:gd name="T53" fmla="*/ 191 h 437"/>
                  <a:gd name="T54" fmla="*/ 3 w 98"/>
                  <a:gd name="T55" fmla="*/ 200 h 437"/>
                  <a:gd name="T56" fmla="*/ 8 w 98"/>
                  <a:gd name="T57" fmla="*/ 209 h 437"/>
                  <a:gd name="T58" fmla="*/ 17 w 98"/>
                  <a:gd name="T59" fmla="*/ 228 h 437"/>
                  <a:gd name="T60" fmla="*/ 20 w 98"/>
                  <a:gd name="T61" fmla="*/ 237 h 437"/>
                  <a:gd name="T62" fmla="*/ 21 w 98"/>
                  <a:gd name="T63" fmla="*/ 248 h 437"/>
                  <a:gd name="T64" fmla="*/ 21 w 98"/>
                  <a:gd name="T65" fmla="*/ 248 h 437"/>
                  <a:gd name="T66" fmla="*/ 20 w 98"/>
                  <a:gd name="T67" fmla="*/ 255 h 437"/>
                  <a:gd name="T68" fmla="*/ 18 w 98"/>
                  <a:gd name="T69" fmla="*/ 261 h 437"/>
                  <a:gd name="T70" fmla="*/ 14 w 98"/>
                  <a:gd name="T71" fmla="*/ 275 h 437"/>
                  <a:gd name="T72" fmla="*/ 14 w 98"/>
                  <a:gd name="T73" fmla="*/ 275 h 437"/>
                  <a:gd name="T74" fmla="*/ 12 w 98"/>
                  <a:gd name="T75" fmla="*/ 285 h 437"/>
                  <a:gd name="T76" fmla="*/ 12 w 98"/>
                  <a:gd name="T77" fmla="*/ 293 h 437"/>
                  <a:gd name="T78" fmla="*/ 12 w 98"/>
                  <a:gd name="T79" fmla="*/ 302 h 437"/>
                  <a:gd name="T80" fmla="*/ 11 w 98"/>
                  <a:gd name="T81" fmla="*/ 312 h 437"/>
                  <a:gd name="T82" fmla="*/ 11 w 98"/>
                  <a:gd name="T83" fmla="*/ 312 h 437"/>
                  <a:gd name="T84" fmla="*/ 8 w 98"/>
                  <a:gd name="T85" fmla="*/ 332 h 437"/>
                  <a:gd name="T86" fmla="*/ 6 w 98"/>
                  <a:gd name="T87" fmla="*/ 341 h 437"/>
                  <a:gd name="T88" fmla="*/ 8 w 98"/>
                  <a:gd name="T89" fmla="*/ 351 h 437"/>
                  <a:gd name="T90" fmla="*/ 8 w 98"/>
                  <a:gd name="T91" fmla="*/ 351 h 437"/>
                  <a:gd name="T92" fmla="*/ 11 w 98"/>
                  <a:gd name="T93" fmla="*/ 374 h 437"/>
                  <a:gd name="T94" fmla="*/ 11 w 98"/>
                  <a:gd name="T95" fmla="*/ 386 h 437"/>
                  <a:gd name="T96" fmla="*/ 11 w 98"/>
                  <a:gd name="T97" fmla="*/ 396 h 437"/>
                  <a:gd name="T98" fmla="*/ 11 w 98"/>
                  <a:gd name="T99" fmla="*/ 396 h 437"/>
                  <a:gd name="T100" fmla="*/ 8 w 98"/>
                  <a:gd name="T101" fmla="*/ 419 h 437"/>
                  <a:gd name="T102" fmla="*/ 5 w 98"/>
                  <a:gd name="T103" fmla="*/ 429 h 437"/>
                  <a:gd name="T104" fmla="*/ 3 w 98"/>
                  <a:gd name="T105" fmla="*/ 434 h 437"/>
                  <a:gd name="T106" fmla="*/ 0 w 98"/>
                  <a:gd name="T107" fmla="*/ 437 h 43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98" h="437">
                    <a:moveTo>
                      <a:pt x="86" y="0"/>
                    </a:moveTo>
                    <a:lnTo>
                      <a:pt x="86" y="0"/>
                    </a:lnTo>
                    <a:lnTo>
                      <a:pt x="92" y="18"/>
                    </a:lnTo>
                    <a:lnTo>
                      <a:pt x="96" y="35"/>
                    </a:lnTo>
                    <a:lnTo>
                      <a:pt x="98" y="44"/>
                    </a:lnTo>
                    <a:lnTo>
                      <a:pt x="98" y="53"/>
                    </a:lnTo>
                    <a:lnTo>
                      <a:pt x="96" y="62"/>
                    </a:lnTo>
                    <a:lnTo>
                      <a:pt x="93" y="71"/>
                    </a:lnTo>
                    <a:lnTo>
                      <a:pt x="90" y="74"/>
                    </a:lnTo>
                    <a:lnTo>
                      <a:pt x="86" y="78"/>
                    </a:lnTo>
                    <a:lnTo>
                      <a:pt x="78" y="84"/>
                    </a:lnTo>
                    <a:lnTo>
                      <a:pt x="69" y="92"/>
                    </a:lnTo>
                    <a:lnTo>
                      <a:pt x="63" y="101"/>
                    </a:lnTo>
                    <a:lnTo>
                      <a:pt x="51" y="119"/>
                    </a:lnTo>
                    <a:lnTo>
                      <a:pt x="44" y="128"/>
                    </a:lnTo>
                    <a:lnTo>
                      <a:pt x="38" y="135"/>
                    </a:lnTo>
                    <a:lnTo>
                      <a:pt x="21" y="152"/>
                    </a:lnTo>
                    <a:lnTo>
                      <a:pt x="15" y="159"/>
                    </a:lnTo>
                    <a:lnTo>
                      <a:pt x="9" y="168"/>
                    </a:lnTo>
                    <a:lnTo>
                      <a:pt x="5" y="174"/>
                    </a:lnTo>
                    <a:lnTo>
                      <a:pt x="3" y="180"/>
                    </a:lnTo>
                    <a:lnTo>
                      <a:pt x="2" y="191"/>
                    </a:lnTo>
                    <a:lnTo>
                      <a:pt x="3" y="200"/>
                    </a:lnTo>
                    <a:lnTo>
                      <a:pt x="8" y="209"/>
                    </a:lnTo>
                    <a:lnTo>
                      <a:pt x="17" y="228"/>
                    </a:lnTo>
                    <a:lnTo>
                      <a:pt x="20" y="237"/>
                    </a:lnTo>
                    <a:lnTo>
                      <a:pt x="21" y="248"/>
                    </a:lnTo>
                    <a:lnTo>
                      <a:pt x="20" y="255"/>
                    </a:lnTo>
                    <a:lnTo>
                      <a:pt x="18" y="261"/>
                    </a:lnTo>
                    <a:lnTo>
                      <a:pt x="14" y="275"/>
                    </a:lnTo>
                    <a:lnTo>
                      <a:pt x="12" y="285"/>
                    </a:lnTo>
                    <a:lnTo>
                      <a:pt x="12" y="293"/>
                    </a:lnTo>
                    <a:lnTo>
                      <a:pt x="12" y="302"/>
                    </a:lnTo>
                    <a:lnTo>
                      <a:pt x="11" y="312"/>
                    </a:lnTo>
                    <a:lnTo>
                      <a:pt x="8" y="332"/>
                    </a:lnTo>
                    <a:lnTo>
                      <a:pt x="6" y="341"/>
                    </a:lnTo>
                    <a:lnTo>
                      <a:pt x="8" y="351"/>
                    </a:lnTo>
                    <a:lnTo>
                      <a:pt x="11" y="374"/>
                    </a:lnTo>
                    <a:lnTo>
                      <a:pt x="11" y="386"/>
                    </a:lnTo>
                    <a:lnTo>
                      <a:pt x="11" y="396"/>
                    </a:lnTo>
                    <a:lnTo>
                      <a:pt x="8" y="419"/>
                    </a:lnTo>
                    <a:lnTo>
                      <a:pt x="5" y="429"/>
                    </a:lnTo>
                    <a:lnTo>
                      <a:pt x="3" y="434"/>
                    </a:lnTo>
                    <a:lnTo>
                      <a:pt x="0" y="4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6" name="Freeform 13110">
                <a:extLst>
                  <a:ext uri="{FF2B5EF4-FFF2-40B4-BE49-F238E27FC236}">
                    <a16:creationId xmlns:a16="http://schemas.microsoft.com/office/drawing/2014/main" id="{8EF92075-311B-45FE-8F9B-3AEC482F9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3138"/>
                <a:ext cx="90" cy="23"/>
              </a:xfrm>
              <a:custGeom>
                <a:avLst/>
                <a:gdLst>
                  <a:gd name="T0" fmla="*/ 0 w 90"/>
                  <a:gd name="T1" fmla="*/ 23 h 23"/>
                  <a:gd name="T2" fmla="*/ 0 w 90"/>
                  <a:gd name="T3" fmla="*/ 23 h 23"/>
                  <a:gd name="T4" fmla="*/ 5 w 90"/>
                  <a:gd name="T5" fmla="*/ 20 h 23"/>
                  <a:gd name="T6" fmla="*/ 12 w 90"/>
                  <a:gd name="T7" fmla="*/ 17 h 23"/>
                  <a:gd name="T8" fmla="*/ 18 w 90"/>
                  <a:gd name="T9" fmla="*/ 15 h 23"/>
                  <a:gd name="T10" fmla="*/ 26 w 90"/>
                  <a:gd name="T11" fmla="*/ 14 h 23"/>
                  <a:gd name="T12" fmla="*/ 26 w 90"/>
                  <a:gd name="T13" fmla="*/ 14 h 23"/>
                  <a:gd name="T14" fmla="*/ 33 w 90"/>
                  <a:gd name="T15" fmla="*/ 17 h 23"/>
                  <a:gd name="T16" fmla="*/ 38 w 90"/>
                  <a:gd name="T17" fmla="*/ 17 h 23"/>
                  <a:gd name="T18" fmla="*/ 41 w 90"/>
                  <a:gd name="T19" fmla="*/ 17 h 23"/>
                  <a:gd name="T20" fmla="*/ 41 w 90"/>
                  <a:gd name="T21" fmla="*/ 17 h 23"/>
                  <a:gd name="T22" fmla="*/ 44 w 90"/>
                  <a:gd name="T23" fmla="*/ 14 h 23"/>
                  <a:gd name="T24" fmla="*/ 48 w 90"/>
                  <a:gd name="T25" fmla="*/ 11 h 23"/>
                  <a:gd name="T26" fmla="*/ 48 w 90"/>
                  <a:gd name="T27" fmla="*/ 11 h 23"/>
                  <a:gd name="T28" fmla="*/ 57 w 90"/>
                  <a:gd name="T29" fmla="*/ 6 h 23"/>
                  <a:gd name="T30" fmla="*/ 66 w 90"/>
                  <a:gd name="T31" fmla="*/ 3 h 23"/>
                  <a:gd name="T32" fmla="*/ 66 w 90"/>
                  <a:gd name="T33" fmla="*/ 3 h 23"/>
                  <a:gd name="T34" fmla="*/ 78 w 90"/>
                  <a:gd name="T35" fmla="*/ 0 h 23"/>
                  <a:gd name="T36" fmla="*/ 86 w 90"/>
                  <a:gd name="T37" fmla="*/ 0 h 23"/>
                  <a:gd name="T38" fmla="*/ 87 w 90"/>
                  <a:gd name="T39" fmla="*/ 2 h 23"/>
                  <a:gd name="T40" fmla="*/ 90 w 90"/>
                  <a:gd name="T41" fmla="*/ 2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0" h="23">
                    <a:moveTo>
                      <a:pt x="0" y="23"/>
                    </a:moveTo>
                    <a:lnTo>
                      <a:pt x="0" y="23"/>
                    </a:lnTo>
                    <a:lnTo>
                      <a:pt x="5" y="20"/>
                    </a:lnTo>
                    <a:lnTo>
                      <a:pt x="12" y="17"/>
                    </a:lnTo>
                    <a:lnTo>
                      <a:pt x="18" y="15"/>
                    </a:lnTo>
                    <a:lnTo>
                      <a:pt x="26" y="14"/>
                    </a:lnTo>
                    <a:lnTo>
                      <a:pt x="33" y="17"/>
                    </a:lnTo>
                    <a:lnTo>
                      <a:pt x="38" y="17"/>
                    </a:lnTo>
                    <a:lnTo>
                      <a:pt x="41" y="17"/>
                    </a:lnTo>
                    <a:lnTo>
                      <a:pt x="44" y="14"/>
                    </a:lnTo>
                    <a:lnTo>
                      <a:pt x="48" y="11"/>
                    </a:lnTo>
                    <a:lnTo>
                      <a:pt x="57" y="6"/>
                    </a:lnTo>
                    <a:lnTo>
                      <a:pt x="66" y="3"/>
                    </a:lnTo>
                    <a:lnTo>
                      <a:pt x="78" y="0"/>
                    </a:lnTo>
                    <a:lnTo>
                      <a:pt x="86" y="0"/>
                    </a:lnTo>
                    <a:lnTo>
                      <a:pt x="87" y="2"/>
                    </a:lnTo>
                    <a:lnTo>
                      <a:pt x="9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7" name="Freeform 13111">
                <a:extLst>
                  <a:ext uri="{FF2B5EF4-FFF2-40B4-BE49-F238E27FC236}">
                    <a16:creationId xmlns:a16="http://schemas.microsoft.com/office/drawing/2014/main" id="{8B907235-F01A-44BE-965B-07A1494E1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3030"/>
                <a:ext cx="54" cy="108"/>
              </a:xfrm>
              <a:custGeom>
                <a:avLst/>
                <a:gdLst>
                  <a:gd name="T0" fmla="*/ 54 w 54"/>
                  <a:gd name="T1" fmla="*/ 0 h 108"/>
                  <a:gd name="T2" fmla="*/ 54 w 54"/>
                  <a:gd name="T3" fmla="*/ 0 h 108"/>
                  <a:gd name="T4" fmla="*/ 51 w 54"/>
                  <a:gd name="T5" fmla="*/ 8 h 108"/>
                  <a:gd name="T6" fmla="*/ 48 w 54"/>
                  <a:gd name="T7" fmla="*/ 14 h 108"/>
                  <a:gd name="T8" fmla="*/ 40 w 54"/>
                  <a:gd name="T9" fmla="*/ 26 h 108"/>
                  <a:gd name="T10" fmla="*/ 40 w 54"/>
                  <a:gd name="T11" fmla="*/ 26 h 108"/>
                  <a:gd name="T12" fmla="*/ 39 w 54"/>
                  <a:gd name="T13" fmla="*/ 29 h 108"/>
                  <a:gd name="T14" fmla="*/ 39 w 54"/>
                  <a:gd name="T15" fmla="*/ 30 h 108"/>
                  <a:gd name="T16" fmla="*/ 39 w 54"/>
                  <a:gd name="T17" fmla="*/ 30 h 108"/>
                  <a:gd name="T18" fmla="*/ 36 w 54"/>
                  <a:gd name="T19" fmla="*/ 33 h 108"/>
                  <a:gd name="T20" fmla="*/ 33 w 54"/>
                  <a:gd name="T21" fmla="*/ 35 h 108"/>
                  <a:gd name="T22" fmla="*/ 33 w 54"/>
                  <a:gd name="T23" fmla="*/ 35 h 108"/>
                  <a:gd name="T24" fmla="*/ 30 w 54"/>
                  <a:gd name="T25" fmla="*/ 42 h 108"/>
                  <a:gd name="T26" fmla="*/ 27 w 54"/>
                  <a:gd name="T27" fmla="*/ 48 h 108"/>
                  <a:gd name="T28" fmla="*/ 27 w 54"/>
                  <a:gd name="T29" fmla="*/ 48 h 108"/>
                  <a:gd name="T30" fmla="*/ 24 w 54"/>
                  <a:gd name="T31" fmla="*/ 56 h 108"/>
                  <a:gd name="T32" fmla="*/ 19 w 54"/>
                  <a:gd name="T33" fmla="*/ 62 h 108"/>
                  <a:gd name="T34" fmla="*/ 12 w 54"/>
                  <a:gd name="T35" fmla="*/ 75 h 108"/>
                  <a:gd name="T36" fmla="*/ 12 w 54"/>
                  <a:gd name="T37" fmla="*/ 75 h 108"/>
                  <a:gd name="T38" fmla="*/ 6 w 54"/>
                  <a:gd name="T39" fmla="*/ 86 h 108"/>
                  <a:gd name="T40" fmla="*/ 1 w 54"/>
                  <a:gd name="T41" fmla="*/ 96 h 108"/>
                  <a:gd name="T42" fmla="*/ 1 w 54"/>
                  <a:gd name="T43" fmla="*/ 96 h 108"/>
                  <a:gd name="T44" fmla="*/ 1 w 54"/>
                  <a:gd name="T45" fmla="*/ 102 h 108"/>
                  <a:gd name="T46" fmla="*/ 0 w 54"/>
                  <a:gd name="T47" fmla="*/ 108 h 10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4" h="108">
                    <a:moveTo>
                      <a:pt x="54" y="0"/>
                    </a:moveTo>
                    <a:lnTo>
                      <a:pt x="54" y="0"/>
                    </a:lnTo>
                    <a:lnTo>
                      <a:pt x="51" y="8"/>
                    </a:lnTo>
                    <a:lnTo>
                      <a:pt x="48" y="14"/>
                    </a:lnTo>
                    <a:lnTo>
                      <a:pt x="40" y="26"/>
                    </a:lnTo>
                    <a:lnTo>
                      <a:pt x="39" y="29"/>
                    </a:lnTo>
                    <a:lnTo>
                      <a:pt x="39" y="30"/>
                    </a:lnTo>
                    <a:lnTo>
                      <a:pt x="36" y="33"/>
                    </a:lnTo>
                    <a:lnTo>
                      <a:pt x="33" y="35"/>
                    </a:lnTo>
                    <a:lnTo>
                      <a:pt x="30" y="42"/>
                    </a:lnTo>
                    <a:lnTo>
                      <a:pt x="27" y="48"/>
                    </a:lnTo>
                    <a:lnTo>
                      <a:pt x="24" y="56"/>
                    </a:lnTo>
                    <a:lnTo>
                      <a:pt x="19" y="62"/>
                    </a:lnTo>
                    <a:lnTo>
                      <a:pt x="12" y="75"/>
                    </a:lnTo>
                    <a:lnTo>
                      <a:pt x="6" y="86"/>
                    </a:lnTo>
                    <a:lnTo>
                      <a:pt x="1" y="96"/>
                    </a:lnTo>
                    <a:lnTo>
                      <a:pt x="1" y="102"/>
                    </a:lnTo>
                    <a:lnTo>
                      <a:pt x="0" y="10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8" name="Freeform 13112">
                <a:extLst>
                  <a:ext uri="{FF2B5EF4-FFF2-40B4-BE49-F238E27FC236}">
                    <a16:creationId xmlns:a16="http://schemas.microsoft.com/office/drawing/2014/main" id="{EBC3182C-C6F2-4ABA-84A0-70F4B79CF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3060"/>
                <a:ext cx="79" cy="47"/>
              </a:xfrm>
              <a:custGeom>
                <a:avLst/>
                <a:gdLst>
                  <a:gd name="T0" fmla="*/ 0 w 79"/>
                  <a:gd name="T1" fmla="*/ 36 h 47"/>
                  <a:gd name="T2" fmla="*/ 0 w 79"/>
                  <a:gd name="T3" fmla="*/ 36 h 47"/>
                  <a:gd name="T4" fmla="*/ 3 w 79"/>
                  <a:gd name="T5" fmla="*/ 38 h 47"/>
                  <a:gd name="T6" fmla="*/ 7 w 79"/>
                  <a:gd name="T7" fmla="*/ 38 h 47"/>
                  <a:gd name="T8" fmla="*/ 13 w 79"/>
                  <a:gd name="T9" fmla="*/ 35 h 47"/>
                  <a:gd name="T10" fmla="*/ 18 w 79"/>
                  <a:gd name="T11" fmla="*/ 32 h 47"/>
                  <a:gd name="T12" fmla="*/ 27 w 79"/>
                  <a:gd name="T13" fmla="*/ 24 h 47"/>
                  <a:gd name="T14" fmla="*/ 33 w 79"/>
                  <a:gd name="T15" fmla="*/ 18 h 47"/>
                  <a:gd name="T16" fmla="*/ 33 w 79"/>
                  <a:gd name="T17" fmla="*/ 18 h 47"/>
                  <a:gd name="T18" fmla="*/ 40 w 79"/>
                  <a:gd name="T19" fmla="*/ 8 h 47"/>
                  <a:gd name="T20" fmla="*/ 45 w 79"/>
                  <a:gd name="T21" fmla="*/ 3 h 47"/>
                  <a:gd name="T22" fmla="*/ 49 w 79"/>
                  <a:gd name="T23" fmla="*/ 0 h 47"/>
                  <a:gd name="T24" fmla="*/ 49 w 79"/>
                  <a:gd name="T25" fmla="*/ 0 h 47"/>
                  <a:gd name="T26" fmla="*/ 55 w 79"/>
                  <a:gd name="T27" fmla="*/ 12 h 47"/>
                  <a:gd name="T28" fmla="*/ 63 w 79"/>
                  <a:gd name="T29" fmla="*/ 24 h 47"/>
                  <a:gd name="T30" fmla="*/ 79 w 79"/>
                  <a:gd name="T31" fmla="*/ 47 h 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9" h="47">
                    <a:moveTo>
                      <a:pt x="0" y="36"/>
                    </a:moveTo>
                    <a:lnTo>
                      <a:pt x="0" y="36"/>
                    </a:lnTo>
                    <a:lnTo>
                      <a:pt x="3" y="38"/>
                    </a:lnTo>
                    <a:lnTo>
                      <a:pt x="7" y="38"/>
                    </a:lnTo>
                    <a:lnTo>
                      <a:pt x="13" y="35"/>
                    </a:lnTo>
                    <a:lnTo>
                      <a:pt x="18" y="32"/>
                    </a:lnTo>
                    <a:lnTo>
                      <a:pt x="27" y="24"/>
                    </a:lnTo>
                    <a:lnTo>
                      <a:pt x="33" y="18"/>
                    </a:lnTo>
                    <a:lnTo>
                      <a:pt x="40" y="8"/>
                    </a:lnTo>
                    <a:lnTo>
                      <a:pt x="45" y="3"/>
                    </a:lnTo>
                    <a:lnTo>
                      <a:pt x="49" y="0"/>
                    </a:lnTo>
                    <a:lnTo>
                      <a:pt x="55" y="12"/>
                    </a:lnTo>
                    <a:lnTo>
                      <a:pt x="63" y="24"/>
                    </a:lnTo>
                    <a:lnTo>
                      <a:pt x="79" y="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9" name="Freeform 13113">
                <a:extLst>
                  <a:ext uri="{FF2B5EF4-FFF2-40B4-BE49-F238E27FC236}">
                    <a16:creationId xmlns:a16="http://schemas.microsoft.com/office/drawing/2014/main" id="{7812631F-D5D5-4591-A8C2-89B86DD02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3065"/>
                <a:ext cx="48" cy="6"/>
              </a:xfrm>
              <a:custGeom>
                <a:avLst/>
                <a:gdLst>
                  <a:gd name="T0" fmla="*/ 0 w 48"/>
                  <a:gd name="T1" fmla="*/ 6 h 6"/>
                  <a:gd name="T2" fmla="*/ 0 w 48"/>
                  <a:gd name="T3" fmla="*/ 6 h 6"/>
                  <a:gd name="T4" fmla="*/ 4 w 48"/>
                  <a:gd name="T5" fmla="*/ 6 h 6"/>
                  <a:gd name="T6" fmla="*/ 10 w 48"/>
                  <a:gd name="T7" fmla="*/ 4 h 6"/>
                  <a:gd name="T8" fmla="*/ 16 w 48"/>
                  <a:gd name="T9" fmla="*/ 1 h 6"/>
                  <a:gd name="T10" fmla="*/ 22 w 48"/>
                  <a:gd name="T11" fmla="*/ 0 h 6"/>
                  <a:gd name="T12" fmla="*/ 22 w 48"/>
                  <a:gd name="T13" fmla="*/ 0 h 6"/>
                  <a:gd name="T14" fmla="*/ 34 w 48"/>
                  <a:gd name="T15" fmla="*/ 0 h 6"/>
                  <a:gd name="T16" fmla="*/ 48 w 48"/>
                  <a:gd name="T17" fmla="*/ 1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6">
                    <a:moveTo>
                      <a:pt x="0" y="6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10" y="4"/>
                    </a:lnTo>
                    <a:lnTo>
                      <a:pt x="16" y="1"/>
                    </a:lnTo>
                    <a:lnTo>
                      <a:pt x="22" y="0"/>
                    </a:lnTo>
                    <a:lnTo>
                      <a:pt x="34" y="0"/>
                    </a:lnTo>
                    <a:lnTo>
                      <a:pt x="48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0" name="Freeform 13114">
                <a:extLst>
                  <a:ext uri="{FF2B5EF4-FFF2-40B4-BE49-F238E27FC236}">
                    <a16:creationId xmlns:a16="http://schemas.microsoft.com/office/drawing/2014/main" id="{22CD28FE-3B81-483D-8070-2717078B7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018"/>
                <a:ext cx="4" cy="47"/>
              </a:xfrm>
              <a:custGeom>
                <a:avLst/>
                <a:gdLst>
                  <a:gd name="T0" fmla="*/ 0 w 4"/>
                  <a:gd name="T1" fmla="*/ 47 h 47"/>
                  <a:gd name="T2" fmla="*/ 0 w 4"/>
                  <a:gd name="T3" fmla="*/ 47 h 47"/>
                  <a:gd name="T4" fmla="*/ 0 w 4"/>
                  <a:gd name="T5" fmla="*/ 36 h 47"/>
                  <a:gd name="T6" fmla="*/ 0 w 4"/>
                  <a:gd name="T7" fmla="*/ 24 h 47"/>
                  <a:gd name="T8" fmla="*/ 1 w 4"/>
                  <a:gd name="T9" fmla="*/ 11 h 47"/>
                  <a:gd name="T10" fmla="*/ 1 w 4"/>
                  <a:gd name="T11" fmla="*/ 6 h 47"/>
                  <a:gd name="T12" fmla="*/ 4 w 4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7">
                    <a:moveTo>
                      <a:pt x="0" y="47"/>
                    </a:moveTo>
                    <a:lnTo>
                      <a:pt x="0" y="47"/>
                    </a:lnTo>
                    <a:lnTo>
                      <a:pt x="0" y="36"/>
                    </a:lnTo>
                    <a:lnTo>
                      <a:pt x="0" y="24"/>
                    </a:lnTo>
                    <a:lnTo>
                      <a:pt x="1" y="11"/>
                    </a:lnTo>
                    <a:lnTo>
                      <a:pt x="1" y="6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1" name="Freeform 13115">
                <a:extLst>
                  <a:ext uri="{FF2B5EF4-FFF2-40B4-BE49-F238E27FC236}">
                    <a16:creationId xmlns:a16="http://schemas.microsoft.com/office/drawing/2014/main" id="{4684962B-0C67-404E-A2FA-E62B4701B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2973"/>
                <a:ext cx="78" cy="42"/>
              </a:xfrm>
              <a:custGeom>
                <a:avLst/>
                <a:gdLst>
                  <a:gd name="T0" fmla="*/ 0 w 78"/>
                  <a:gd name="T1" fmla="*/ 0 h 42"/>
                  <a:gd name="T2" fmla="*/ 0 w 78"/>
                  <a:gd name="T3" fmla="*/ 0 h 42"/>
                  <a:gd name="T4" fmla="*/ 8 w 78"/>
                  <a:gd name="T5" fmla="*/ 5 h 42"/>
                  <a:gd name="T6" fmla="*/ 14 w 78"/>
                  <a:gd name="T7" fmla="*/ 9 h 42"/>
                  <a:gd name="T8" fmla="*/ 14 w 78"/>
                  <a:gd name="T9" fmla="*/ 9 h 42"/>
                  <a:gd name="T10" fmla="*/ 18 w 78"/>
                  <a:gd name="T11" fmla="*/ 11 h 42"/>
                  <a:gd name="T12" fmla="*/ 24 w 78"/>
                  <a:gd name="T13" fmla="*/ 11 h 42"/>
                  <a:gd name="T14" fmla="*/ 35 w 78"/>
                  <a:gd name="T15" fmla="*/ 11 h 42"/>
                  <a:gd name="T16" fmla="*/ 35 w 78"/>
                  <a:gd name="T17" fmla="*/ 11 h 42"/>
                  <a:gd name="T18" fmla="*/ 42 w 78"/>
                  <a:gd name="T19" fmla="*/ 11 h 42"/>
                  <a:gd name="T20" fmla="*/ 50 w 78"/>
                  <a:gd name="T21" fmla="*/ 12 h 42"/>
                  <a:gd name="T22" fmla="*/ 56 w 78"/>
                  <a:gd name="T23" fmla="*/ 15 h 42"/>
                  <a:gd name="T24" fmla="*/ 62 w 78"/>
                  <a:gd name="T25" fmla="*/ 18 h 42"/>
                  <a:gd name="T26" fmla="*/ 68 w 78"/>
                  <a:gd name="T27" fmla="*/ 23 h 42"/>
                  <a:gd name="T28" fmla="*/ 72 w 78"/>
                  <a:gd name="T29" fmla="*/ 29 h 42"/>
                  <a:gd name="T30" fmla="*/ 75 w 78"/>
                  <a:gd name="T31" fmla="*/ 35 h 42"/>
                  <a:gd name="T32" fmla="*/ 78 w 78"/>
                  <a:gd name="T33" fmla="*/ 42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8" h="42">
                    <a:moveTo>
                      <a:pt x="0" y="0"/>
                    </a:moveTo>
                    <a:lnTo>
                      <a:pt x="0" y="0"/>
                    </a:lnTo>
                    <a:lnTo>
                      <a:pt x="8" y="5"/>
                    </a:lnTo>
                    <a:lnTo>
                      <a:pt x="14" y="9"/>
                    </a:lnTo>
                    <a:lnTo>
                      <a:pt x="18" y="11"/>
                    </a:lnTo>
                    <a:lnTo>
                      <a:pt x="24" y="11"/>
                    </a:lnTo>
                    <a:lnTo>
                      <a:pt x="35" y="11"/>
                    </a:lnTo>
                    <a:lnTo>
                      <a:pt x="42" y="11"/>
                    </a:lnTo>
                    <a:lnTo>
                      <a:pt x="50" y="12"/>
                    </a:lnTo>
                    <a:lnTo>
                      <a:pt x="56" y="15"/>
                    </a:lnTo>
                    <a:lnTo>
                      <a:pt x="62" y="18"/>
                    </a:lnTo>
                    <a:lnTo>
                      <a:pt x="68" y="23"/>
                    </a:lnTo>
                    <a:lnTo>
                      <a:pt x="72" y="29"/>
                    </a:lnTo>
                    <a:lnTo>
                      <a:pt x="75" y="35"/>
                    </a:lnTo>
                    <a:lnTo>
                      <a:pt x="78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2" name="Freeform 13116">
                <a:extLst>
                  <a:ext uri="{FF2B5EF4-FFF2-40B4-BE49-F238E27FC236}">
                    <a16:creationId xmlns:a16="http://schemas.microsoft.com/office/drawing/2014/main" id="{9C43D907-2E2C-4F45-9D60-105BD3254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928"/>
                <a:ext cx="13" cy="56"/>
              </a:xfrm>
              <a:custGeom>
                <a:avLst/>
                <a:gdLst>
                  <a:gd name="T0" fmla="*/ 12 w 13"/>
                  <a:gd name="T1" fmla="*/ 56 h 56"/>
                  <a:gd name="T2" fmla="*/ 12 w 13"/>
                  <a:gd name="T3" fmla="*/ 56 h 56"/>
                  <a:gd name="T4" fmla="*/ 13 w 13"/>
                  <a:gd name="T5" fmla="*/ 36 h 56"/>
                  <a:gd name="T6" fmla="*/ 13 w 13"/>
                  <a:gd name="T7" fmla="*/ 27 h 56"/>
                  <a:gd name="T8" fmla="*/ 10 w 13"/>
                  <a:gd name="T9" fmla="*/ 17 h 56"/>
                  <a:gd name="T10" fmla="*/ 10 w 13"/>
                  <a:gd name="T11" fmla="*/ 17 h 56"/>
                  <a:gd name="T12" fmla="*/ 4 w 13"/>
                  <a:gd name="T13" fmla="*/ 9 h 56"/>
                  <a:gd name="T14" fmla="*/ 0 w 13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56">
                    <a:moveTo>
                      <a:pt x="12" y="56"/>
                    </a:moveTo>
                    <a:lnTo>
                      <a:pt x="12" y="56"/>
                    </a:lnTo>
                    <a:lnTo>
                      <a:pt x="13" y="36"/>
                    </a:lnTo>
                    <a:lnTo>
                      <a:pt x="13" y="27"/>
                    </a:lnTo>
                    <a:lnTo>
                      <a:pt x="10" y="17"/>
                    </a:lnTo>
                    <a:lnTo>
                      <a:pt x="4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3" name="Freeform 13117">
                <a:extLst>
                  <a:ext uri="{FF2B5EF4-FFF2-40B4-BE49-F238E27FC236}">
                    <a16:creationId xmlns:a16="http://schemas.microsoft.com/office/drawing/2014/main" id="{9CBC2912-B175-45C1-AE2A-E9225B60D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936"/>
                <a:ext cx="75" cy="54"/>
              </a:xfrm>
              <a:custGeom>
                <a:avLst/>
                <a:gdLst>
                  <a:gd name="T0" fmla="*/ 0 w 75"/>
                  <a:gd name="T1" fmla="*/ 12 h 54"/>
                  <a:gd name="T2" fmla="*/ 0 w 75"/>
                  <a:gd name="T3" fmla="*/ 12 h 54"/>
                  <a:gd name="T4" fmla="*/ 12 w 75"/>
                  <a:gd name="T5" fmla="*/ 7 h 54"/>
                  <a:gd name="T6" fmla="*/ 24 w 75"/>
                  <a:gd name="T7" fmla="*/ 4 h 54"/>
                  <a:gd name="T8" fmla="*/ 24 w 75"/>
                  <a:gd name="T9" fmla="*/ 4 h 54"/>
                  <a:gd name="T10" fmla="*/ 35 w 75"/>
                  <a:gd name="T11" fmla="*/ 3 h 54"/>
                  <a:gd name="T12" fmla="*/ 39 w 75"/>
                  <a:gd name="T13" fmla="*/ 3 h 54"/>
                  <a:gd name="T14" fmla="*/ 44 w 75"/>
                  <a:gd name="T15" fmla="*/ 0 h 54"/>
                  <a:gd name="T16" fmla="*/ 44 w 75"/>
                  <a:gd name="T17" fmla="*/ 0 h 54"/>
                  <a:gd name="T18" fmla="*/ 44 w 75"/>
                  <a:gd name="T19" fmla="*/ 9 h 54"/>
                  <a:gd name="T20" fmla="*/ 45 w 75"/>
                  <a:gd name="T21" fmla="*/ 16 h 54"/>
                  <a:gd name="T22" fmla="*/ 50 w 75"/>
                  <a:gd name="T23" fmla="*/ 24 h 54"/>
                  <a:gd name="T24" fmla="*/ 53 w 75"/>
                  <a:gd name="T25" fmla="*/ 30 h 54"/>
                  <a:gd name="T26" fmla="*/ 63 w 75"/>
                  <a:gd name="T27" fmla="*/ 43 h 54"/>
                  <a:gd name="T28" fmla="*/ 75 w 75"/>
                  <a:gd name="T29" fmla="*/ 54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" h="54">
                    <a:moveTo>
                      <a:pt x="0" y="12"/>
                    </a:moveTo>
                    <a:lnTo>
                      <a:pt x="0" y="12"/>
                    </a:lnTo>
                    <a:lnTo>
                      <a:pt x="12" y="7"/>
                    </a:lnTo>
                    <a:lnTo>
                      <a:pt x="24" y="4"/>
                    </a:lnTo>
                    <a:lnTo>
                      <a:pt x="35" y="3"/>
                    </a:lnTo>
                    <a:lnTo>
                      <a:pt x="39" y="3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5" y="16"/>
                    </a:lnTo>
                    <a:lnTo>
                      <a:pt x="50" y="24"/>
                    </a:lnTo>
                    <a:lnTo>
                      <a:pt x="53" y="30"/>
                    </a:lnTo>
                    <a:lnTo>
                      <a:pt x="63" y="43"/>
                    </a:lnTo>
                    <a:lnTo>
                      <a:pt x="75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4" name="Freeform 13118">
                <a:extLst>
                  <a:ext uri="{FF2B5EF4-FFF2-40B4-BE49-F238E27FC236}">
                    <a16:creationId xmlns:a16="http://schemas.microsoft.com/office/drawing/2014/main" id="{D0A860EF-C43F-4F96-BD5A-40985E91B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966"/>
                <a:ext cx="32" cy="28"/>
              </a:xfrm>
              <a:custGeom>
                <a:avLst/>
                <a:gdLst>
                  <a:gd name="T0" fmla="*/ 32 w 32"/>
                  <a:gd name="T1" fmla="*/ 0 h 28"/>
                  <a:gd name="T2" fmla="*/ 32 w 32"/>
                  <a:gd name="T3" fmla="*/ 0 h 28"/>
                  <a:gd name="T4" fmla="*/ 14 w 32"/>
                  <a:gd name="T5" fmla="*/ 13 h 28"/>
                  <a:gd name="T6" fmla="*/ 5 w 32"/>
                  <a:gd name="T7" fmla="*/ 19 h 28"/>
                  <a:gd name="T8" fmla="*/ 0 w 32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8">
                    <a:moveTo>
                      <a:pt x="32" y="0"/>
                    </a:moveTo>
                    <a:lnTo>
                      <a:pt x="32" y="0"/>
                    </a:lnTo>
                    <a:lnTo>
                      <a:pt x="14" y="13"/>
                    </a:lnTo>
                    <a:lnTo>
                      <a:pt x="5" y="19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5" name="Freeform 13119">
                <a:extLst>
                  <a:ext uri="{FF2B5EF4-FFF2-40B4-BE49-F238E27FC236}">
                    <a16:creationId xmlns:a16="http://schemas.microsoft.com/office/drawing/2014/main" id="{1DC8EB25-B567-4D12-9852-6F8A36C7C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961"/>
                <a:ext cx="311" cy="75"/>
              </a:xfrm>
              <a:custGeom>
                <a:avLst/>
                <a:gdLst>
                  <a:gd name="T0" fmla="*/ 0 w 311"/>
                  <a:gd name="T1" fmla="*/ 59 h 75"/>
                  <a:gd name="T2" fmla="*/ 0 w 311"/>
                  <a:gd name="T3" fmla="*/ 59 h 75"/>
                  <a:gd name="T4" fmla="*/ 12 w 311"/>
                  <a:gd name="T5" fmla="*/ 54 h 75"/>
                  <a:gd name="T6" fmla="*/ 24 w 311"/>
                  <a:gd name="T7" fmla="*/ 53 h 75"/>
                  <a:gd name="T8" fmla="*/ 29 w 311"/>
                  <a:gd name="T9" fmla="*/ 53 h 75"/>
                  <a:gd name="T10" fmla="*/ 35 w 311"/>
                  <a:gd name="T11" fmla="*/ 53 h 75"/>
                  <a:gd name="T12" fmla="*/ 41 w 311"/>
                  <a:gd name="T13" fmla="*/ 56 h 75"/>
                  <a:gd name="T14" fmla="*/ 45 w 311"/>
                  <a:gd name="T15" fmla="*/ 60 h 75"/>
                  <a:gd name="T16" fmla="*/ 45 w 311"/>
                  <a:gd name="T17" fmla="*/ 60 h 75"/>
                  <a:gd name="T18" fmla="*/ 57 w 311"/>
                  <a:gd name="T19" fmla="*/ 53 h 75"/>
                  <a:gd name="T20" fmla="*/ 71 w 311"/>
                  <a:gd name="T21" fmla="*/ 48 h 75"/>
                  <a:gd name="T22" fmla="*/ 83 w 311"/>
                  <a:gd name="T23" fmla="*/ 42 h 75"/>
                  <a:gd name="T24" fmla="*/ 95 w 311"/>
                  <a:gd name="T25" fmla="*/ 36 h 75"/>
                  <a:gd name="T26" fmla="*/ 95 w 311"/>
                  <a:gd name="T27" fmla="*/ 36 h 75"/>
                  <a:gd name="T28" fmla="*/ 104 w 311"/>
                  <a:gd name="T29" fmla="*/ 41 h 75"/>
                  <a:gd name="T30" fmla="*/ 113 w 311"/>
                  <a:gd name="T31" fmla="*/ 44 h 75"/>
                  <a:gd name="T32" fmla="*/ 113 w 311"/>
                  <a:gd name="T33" fmla="*/ 44 h 75"/>
                  <a:gd name="T34" fmla="*/ 120 w 311"/>
                  <a:gd name="T35" fmla="*/ 48 h 75"/>
                  <a:gd name="T36" fmla="*/ 128 w 311"/>
                  <a:gd name="T37" fmla="*/ 54 h 75"/>
                  <a:gd name="T38" fmla="*/ 128 w 311"/>
                  <a:gd name="T39" fmla="*/ 54 h 75"/>
                  <a:gd name="T40" fmla="*/ 132 w 311"/>
                  <a:gd name="T41" fmla="*/ 59 h 75"/>
                  <a:gd name="T42" fmla="*/ 137 w 311"/>
                  <a:gd name="T43" fmla="*/ 60 h 75"/>
                  <a:gd name="T44" fmla="*/ 147 w 311"/>
                  <a:gd name="T45" fmla="*/ 65 h 75"/>
                  <a:gd name="T46" fmla="*/ 147 w 311"/>
                  <a:gd name="T47" fmla="*/ 65 h 75"/>
                  <a:gd name="T48" fmla="*/ 156 w 311"/>
                  <a:gd name="T49" fmla="*/ 69 h 75"/>
                  <a:gd name="T50" fmla="*/ 164 w 311"/>
                  <a:gd name="T51" fmla="*/ 75 h 75"/>
                  <a:gd name="T52" fmla="*/ 164 w 311"/>
                  <a:gd name="T53" fmla="*/ 75 h 75"/>
                  <a:gd name="T54" fmla="*/ 168 w 311"/>
                  <a:gd name="T55" fmla="*/ 71 h 75"/>
                  <a:gd name="T56" fmla="*/ 173 w 311"/>
                  <a:gd name="T57" fmla="*/ 68 h 75"/>
                  <a:gd name="T58" fmla="*/ 183 w 311"/>
                  <a:gd name="T59" fmla="*/ 65 h 75"/>
                  <a:gd name="T60" fmla="*/ 206 w 311"/>
                  <a:gd name="T61" fmla="*/ 60 h 75"/>
                  <a:gd name="T62" fmla="*/ 206 w 311"/>
                  <a:gd name="T63" fmla="*/ 60 h 75"/>
                  <a:gd name="T64" fmla="*/ 206 w 311"/>
                  <a:gd name="T65" fmla="*/ 56 h 75"/>
                  <a:gd name="T66" fmla="*/ 207 w 311"/>
                  <a:gd name="T67" fmla="*/ 51 h 75"/>
                  <a:gd name="T68" fmla="*/ 212 w 311"/>
                  <a:gd name="T69" fmla="*/ 42 h 75"/>
                  <a:gd name="T70" fmla="*/ 219 w 311"/>
                  <a:gd name="T71" fmla="*/ 35 h 75"/>
                  <a:gd name="T72" fmla="*/ 225 w 311"/>
                  <a:gd name="T73" fmla="*/ 29 h 75"/>
                  <a:gd name="T74" fmla="*/ 225 w 311"/>
                  <a:gd name="T75" fmla="*/ 29 h 75"/>
                  <a:gd name="T76" fmla="*/ 231 w 311"/>
                  <a:gd name="T77" fmla="*/ 24 h 75"/>
                  <a:gd name="T78" fmla="*/ 236 w 311"/>
                  <a:gd name="T79" fmla="*/ 21 h 75"/>
                  <a:gd name="T80" fmla="*/ 236 w 311"/>
                  <a:gd name="T81" fmla="*/ 21 h 75"/>
                  <a:gd name="T82" fmla="*/ 240 w 311"/>
                  <a:gd name="T83" fmla="*/ 18 h 75"/>
                  <a:gd name="T84" fmla="*/ 245 w 311"/>
                  <a:gd name="T85" fmla="*/ 15 h 75"/>
                  <a:gd name="T86" fmla="*/ 245 w 311"/>
                  <a:gd name="T87" fmla="*/ 15 h 75"/>
                  <a:gd name="T88" fmla="*/ 249 w 311"/>
                  <a:gd name="T89" fmla="*/ 14 h 75"/>
                  <a:gd name="T90" fmla="*/ 254 w 311"/>
                  <a:gd name="T91" fmla="*/ 12 h 75"/>
                  <a:gd name="T92" fmla="*/ 267 w 311"/>
                  <a:gd name="T93" fmla="*/ 11 h 75"/>
                  <a:gd name="T94" fmla="*/ 273 w 311"/>
                  <a:gd name="T95" fmla="*/ 9 h 75"/>
                  <a:gd name="T96" fmla="*/ 279 w 311"/>
                  <a:gd name="T97" fmla="*/ 6 h 75"/>
                  <a:gd name="T98" fmla="*/ 282 w 311"/>
                  <a:gd name="T99" fmla="*/ 5 h 75"/>
                  <a:gd name="T100" fmla="*/ 284 w 311"/>
                  <a:gd name="T101" fmla="*/ 0 h 75"/>
                  <a:gd name="T102" fmla="*/ 284 w 311"/>
                  <a:gd name="T103" fmla="*/ 0 h 75"/>
                  <a:gd name="T104" fmla="*/ 291 w 311"/>
                  <a:gd name="T105" fmla="*/ 6 h 75"/>
                  <a:gd name="T106" fmla="*/ 297 w 311"/>
                  <a:gd name="T107" fmla="*/ 14 h 75"/>
                  <a:gd name="T108" fmla="*/ 297 w 311"/>
                  <a:gd name="T109" fmla="*/ 14 h 75"/>
                  <a:gd name="T110" fmla="*/ 303 w 311"/>
                  <a:gd name="T111" fmla="*/ 18 h 75"/>
                  <a:gd name="T112" fmla="*/ 311 w 311"/>
                  <a:gd name="T113" fmla="*/ 24 h 7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311" h="75">
                    <a:moveTo>
                      <a:pt x="0" y="59"/>
                    </a:moveTo>
                    <a:lnTo>
                      <a:pt x="0" y="59"/>
                    </a:lnTo>
                    <a:lnTo>
                      <a:pt x="12" y="54"/>
                    </a:lnTo>
                    <a:lnTo>
                      <a:pt x="24" y="53"/>
                    </a:lnTo>
                    <a:lnTo>
                      <a:pt x="29" y="53"/>
                    </a:lnTo>
                    <a:lnTo>
                      <a:pt x="35" y="53"/>
                    </a:lnTo>
                    <a:lnTo>
                      <a:pt x="41" y="56"/>
                    </a:lnTo>
                    <a:lnTo>
                      <a:pt x="45" y="60"/>
                    </a:lnTo>
                    <a:lnTo>
                      <a:pt x="57" y="53"/>
                    </a:lnTo>
                    <a:lnTo>
                      <a:pt x="71" y="48"/>
                    </a:lnTo>
                    <a:lnTo>
                      <a:pt x="83" y="42"/>
                    </a:lnTo>
                    <a:lnTo>
                      <a:pt x="95" y="36"/>
                    </a:lnTo>
                    <a:lnTo>
                      <a:pt x="104" y="41"/>
                    </a:lnTo>
                    <a:lnTo>
                      <a:pt x="113" y="44"/>
                    </a:lnTo>
                    <a:lnTo>
                      <a:pt x="120" y="48"/>
                    </a:lnTo>
                    <a:lnTo>
                      <a:pt x="128" y="54"/>
                    </a:lnTo>
                    <a:lnTo>
                      <a:pt x="132" y="59"/>
                    </a:lnTo>
                    <a:lnTo>
                      <a:pt x="137" y="60"/>
                    </a:lnTo>
                    <a:lnTo>
                      <a:pt x="147" y="65"/>
                    </a:lnTo>
                    <a:lnTo>
                      <a:pt x="156" y="69"/>
                    </a:lnTo>
                    <a:lnTo>
                      <a:pt x="164" y="75"/>
                    </a:lnTo>
                    <a:lnTo>
                      <a:pt x="168" y="71"/>
                    </a:lnTo>
                    <a:lnTo>
                      <a:pt x="173" y="68"/>
                    </a:lnTo>
                    <a:lnTo>
                      <a:pt x="183" y="65"/>
                    </a:lnTo>
                    <a:lnTo>
                      <a:pt x="206" y="60"/>
                    </a:lnTo>
                    <a:lnTo>
                      <a:pt x="206" y="56"/>
                    </a:lnTo>
                    <a:lnTo>
                      <a:pt x="207" y="51"/>
                    </a:lnTo>
                    <a:lnTo>
                      <a:pt x="212" y="42"/>
                    </a:lnTo>
                    <a:lnTo>
                      <a:pt x="219" y="35"/>
                    </a:lnTo>
                    <a:lnTo>
                      <a:pt x="225" y="29"/>
                    </a:lnTo>
                    <a:lnTo>
                      <a:pt x="231" y="24"/>
                    </a:lnTo>
                    <a:lnTo>
                      <a:pt x="236" y="21"/>
                    </a:lnTo>
                    <a:lnTo>
                      <a:pt x="240" y="18"/>
                    </a:lnTo>
                    <a:lnTo>
                      <a:pt x="245" y="15"/>
                    </a:lnTo>
                    <a:lnTo>
                      <a:pt x="249" y="14"/>
                    </a:lnTo>
                    <a:lnTo>
                      <a:pt x="254" y="12"/>
                    </a:lnTo>
                    <a:lnTo>
                      <a:pt x="267" y="11"/>
                    </a:lnTo>
                    <a:lnTo>
                      <a:pt x="273" y="9"/>
                    </a:lnTo>
                    <a:lnTo>
                      <a:pt x="279" y="6"/>
                    </a:lnTo>
                    <a:lnTo>
                      <a:pt x="282" y="5"/>
                    </a:lnTo>
                    <a:lnTo>
                      <a:pt x="284" y="0"/>
                    </a:lnTo>
                    <a:lnTo>
                      <a:pt x="291" y="6"/>
                    </a:lnTo>
                    <a:lnTo>
                      <a:pt x="297" y="14"/>
                    </a:lnTo>
                    <a:lnTo>
                      <a:pt x="303" y="18"/>
                    </a:lnTo>
                    <a:lnTo>
                      <a:pt x="311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6" name="Freeform 13120">
                <a:extLst>
                  <a:ext uri="{FF2B5EF4-FFF2-40B4-BE49-F238E27FC236}">
                    <a16:creationId xmlns:a16="http://schemas.microsoft.com/office/drawing/2014/main" id="{2C791BF9-3009-42E3-941F-FD40979D0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973"/>
                <a:ext cx="27" cy="45"/>
              </a:xfrm>
              <a:custGeom>
                <a:avLst/>
                <a:gdLst>
                  <a:gd name="T0" fmla="*/ 0 w 27"/>
                  <a:gd name="T1" fmla="*/ 0 h 45"/>
                  <a:gd name="T2" fmla="*/ 0 w 27"/>
                  <a:gd name="T3" fmla="*/ 0 h 45"/>
                  <a:gd name="T4" fmla="*/ 0 w 27"/>
                  <a:gd name="T5" fmla="*/ 6 h 45"/>
                  <a:gd name="T6" fmla="*/ 2 w 27"/>
                  <a:gd name="T7" fmla="*/ 12 h 45"/>
                  <a:gd name="T8" fmla="*/ 5 w 27"/>
                  <a:gd name="T9" fmla="*/ 18 h 45"/>
                  <a:gd name="T10" fmla="*/ 9 w 27"/>
                  <a:gd name="T11" fmla="*/ 24 h 45"/>
                  <a:gd name="T12" fmla="*/ 18 w 27"/>
                  <a:gd name="T13" fmla="*/ 36 h 45"/>
                  <a:gd name="T14" fmla="*/ 27 w 27"/>
                  <a:gd name="T15" fmla="*/ 4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5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" y="12"/>
                    </a:lnTo>
                    <a:lnTo>
                      <a:pt x="5" y="18"/>
                    </a:lnTo>
                    <a:lnTo>
                      <a:pt x="9" y="24"/>
                    </a:lnTo>
                    <a:lnTo>
                      <a:pt x="18" y="36"/>
                    </a:lnTo>
                    <a:lnTo>
                      <a:pt x="27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7" name="Freeform 13121">
                <a:extLst>
                  <a:ext uri="{FF2B5EF4-FFF2-40B4-BE49-F238E27FC236}">
                    <a16:creationId xmlns:a16="http://schemas.microsoft.com/office/drawing/2014/main" id="{6D9EBB21-B0E8-4900-AF33-BFAB56CDE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3005"/>
                <a:ext cx="45" cy="115"/>
              </a:xfrm>
              <a:custGeom>
                <a:avLst/>
                <a:gdLst>
                  <a:gd name="T0" fmla="*/ 22 w 45"/>
                  <a:gd name="T1" fmla="*/ 0 h 115"/>
                  <a:gd name="T2" fmla="*/ 22 w 45"/>
                  <a:gd name="T3" fmla="*/ 0 h 115"/>
                  <a:gd name="T4" fmla="*/ 15 w 45"/>
                  <a:gd name="T5" fmla="*/ 7 h 115"/>
                  <a:gd name="T6" fmla="*/ 10 w 45"/>
                  <a:gd name="T7" fmla="*/ 16 h 115"/>
                  <a:gd name="T8" fmla="*/ 4 w 45"/>
                  <a:gd name="T9" fmla="*/ 27 h 115"/>
                  <a:gd name="T10" fmla="*/ 1 w 45"/>
                  <a:gd name="T11" fmla="*/ 37 h 115"/>
                  <a:gd name="T12" fmla="*/ 1 w 45"/>
                  <a:gd name="T13" fmla="*/ 37 h 115"/>
                  <a:gd name="T14" fmla="*/ 0 w 45"/>
                  <a:gd name="T15" fmla="*/ 40 h 115"/>
                  <a:gd name="T16" fmla="*/ 1 w 45"/>
                  <a:gd name="T17" fmla="*/ 45 h 115"/>
                  <a:gd name="T18" fmla="*/ 4 w 45"/>
                  <a:gd name="T19" fmla="*/ 49 h 115"/>
                  <a:gd name="T20" fmla="*/ 9 w 45"/>
                  <a:gd name="T21" fmla="*/ 54 h 115"/>
                  <a:gd name="T22" fmla="*/ 12 w 45"/>
                  <a:gd name="T23" fmla="*/ 61 h 115"/>
                  <a:gd name="T24" fmla="*/ 12 w 45"/>
                  <a:gd name="T25" fmla="*/ 61 h 115"/>
                  <a:gd name="T26" fmla="*/ 12 w 45"/>
                  <a:gd name="T27" fmla="*/ 69 h 115"/>
                  <a:gd name="T28" fmla="*/ 12 w 45"/>
                  <a:gd name="T29" fmla="*/ 75 h 115"/>
                  <a:gd name="T30" fmla="*/ 12 w 45"/>
                  <a:gd name="T31" fmla="*/ 75 h 115"/>
                  <a:gd name="T32" fmla="*/ 13 w 45"/>
                  <a:gd name="T33" fmla="*/ 76 h 115"/>
                  <a:gd name="T34" fmla="*/ 15 w 45"/>
                  <a:gd name="T35" fmla="*/ 78 h 115"/>
                  <a:gd name="T36" fmla="*/ 19 w 45"/>
                  <a:gd name="T37" fmla="*/ 79 h 115"/>
                  <a:gd name="T38" fmla="*/ 19 w 45"/>
                  <a:gd name="T39" fmla="*/ 79 h 115"/>
                  <a:gd name="T40" fmla="*/ 25 w 45"/>
                  <a:gd name="T41" fmla="*/ 84 h 115"/>
                  <a:gd name="T42" fmla="*/ 30 w 45"/>
                  <a:gd name="T43" fmla="*/ 88 h 115"/>
                  <a:gd name="T44" fmla="*/ 30 w 45"/>
                  <a:gd name="T45" fmla="*/ 88 h 115"/>
                  <a:gd name="T46" fmla="*/ 34 w 45"/>
                  <a:gd name="T47" fmla="*/ 94 h 115"/>
                  <a:gd name="T48" fmla="*/ 39 w 45"/>
                  <a:gd name="T49" fmla="*/ 100 h 115"/>
                  <a:gd name="T50" fmla="*/ 42 w 45"/>
                  <a:gd name="T51" fmla="*/ 108 h 115"/>
                  <a:gd name="T52" fmla="*/ 45 w 45"/>
                  <a:gd name="T53" fmla="*/ 115 h 11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5" h="115">
                    <a:moveTo>
                      <a:pt x="22" y="0"/>
                    </a:moveTo>
                    <a:lnTo>
                      <a:pt x="22" y="0"/>
                    </a:lnTo>
                    <a:lnTo>
                      <a:pt x="15" y="7"/>
                    </a:lnTo>
                    <a:lnTo>
                      <a:pt x="10" y="16"/>
                    </a:lnTo>
                    <a:lnTo>
                      <a:pt x="4" y="27"/>
                    </a:lnTo>
                    <a:lnTo>
                      <a:pt x="1" y="37"/>
                    </a:lnTo>
                    <a:lnTo>
                      <a:pt x="0" y="40"/>
                    </a:lnTo>
                    <a:lnTo>
                      <a:pt x="1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2" y="61"/>
                    </a:lnTo>
                    <a:lnTo>
                      <a:pt x="12" y="69"/>
                    </a:lnTo>
                    <a:lnTo>
                      <a:pt x="12" y="75"/>
                    </a:lnTo>
                    <a:lnTo>
                      <a:pt x="13" y="76"/>
                    </a:lnTo>
                    <a:lnTo>
                      <a:pt x="15" y="78"/>
                    </a:lnTo>
                    <a:lnTo>
                      <a:pt x="19" y="79"/>
                    </a:lnTo>
                    <a:lnTo>
                      <a:pt x="25" y="84"/>
                    </a:lnTo>
                    <a:lnTo>
                      <a:pt x="30" y="88"/>
                    </a:lnTo>
                    <a:lnTo>
                      <a:pt x="34" y="94"/>
                    </a:lnTo>
                    <a:lnTo>
                      <a:pt x="39" y="100"/>
                    </a:lnTo>
                    <a:lnTo>
                      <a:pt x="42" y="108"/>
                    </a:lnTo>
                    <a:lnTo>
                      <a:pt x="45" y="1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8" name="Freeform 13122">
                <a:extLst>
                  <a:ext uri="{FF2B5EF4-FFF2-40B4-BE49-F238E27FC236}">
                    <a16:creationId xmlns:a16="http://schemas.microsoft.com/office/drawing/2014/main" id="{D6691282-2CBE-41C6-9652-A0BA2861F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873"/>
                <a:ext cx="78" cy="46"/>
              </a:xfrm>
              <a:custGeom>
                <a:avLst/>
                <a:gdLst>
                  <a:gd name="T0" fmla="*/ 0 w 78"/>
                  <a:gd name="T1" fmla="*/ 0 h 46"/>
                  <a:gd name="T2" fmla="*/ 0 w 78"/>
                  <a:gd name="T3" fmla="*/ 0 h 46"/>
                  <a:gd name="T4" fmla="*/ 0 w 78"/>
                  <a:gd name="T5" fmla="*/ 6 h 46"/>
                  <a:gd name="T6" fmla="*/ 1 w 78"/>
                  <a:gd name="T7" fmla="*/ 12 h 46"/>
                  <a:gd name="T8" fmla="*/ 4 w 78"/>
                  <a:gd name="T9" fmla="*/ 24 h 46"/>
                  <a:gd name="T10" fmla="*/ 9 w 78"/>
                  <a:gd name="T11" fmla="*/ 34 h 46"/>
                  <a:gd name="T12" fmla="*/ 12 w 78"/>
                  <a:gd name="T13" fmla="*/ 46 h 46"/>
                  <a:gd name="T14" fmla="*/ 12 w 78"/>
                  <a:gd name="T15" fmla="*/ 46 h 46"/>
                  <a:gd name="T16" fmla="*/ 13 w 78"/>
                  <a:gd name="T17" fmla="*/ 43 h 46"/>
                  <a:gd name="T18" fmla="*/ 16 w 78"/>
                  <a:gd name="T19" fmla="*/ 40 h 46"/>
                  <a:gd name="T20" fmla="*/ 27 w 78"/>
                  <a:gd name="T21" fmla="*/ 36 h 46"/>
                  <a:gd name="T22" fmla="*/ 31 w 78"/>
                  <a:gd name="T23" fmla="*/ 34 h 46"/>
                  <a:gd name="T24" fmla="*/ 36 w 78"/>
                  <a:gd name="T25" fmla="*/ 36 h 46"/>
                  <a:gd name="T26" fmla="*/ 40 w 78"/>
                  <a:gd name="T27" fmla="*/ 37 h 46"/>
                  <a:gd name="T28" fmla="*/ 43 w 78"/>
                  <a:gd name="T29" fmla="*/ 40 h 46"/>
                  <a:gd name="T30" fmla="*/ 43 w 78"/>
                  <a:gd name="T31" fmla="*/ 40 h 46"/>
                  <a:gd name="T32" fmla="*/ 45 w 78"/>
                  <a:gd name="T33" fmla="*/ 37 h 46"/>
                  <a:gd name="T34" fmla="*/ 46 w 78"/>
                  <a:gd name="T35" fmla="*/ 34 h 46"/>
                  <a:gd name="T36" fmla="*/ 54 w 78"/>
                  <a:gd name="T37" fmla="*/ 31 h 46"/>
                  <a:gd name="T38" fmla="*/ 61 w 78"/>
                  <a:gd name="T39" fmla="*/ 28 h 46"/>
                  <a:gd name="T40" fmla="*/ 67 w 78"/>
                  <a:gd name="T41" fmla="*/ 25 h 46"/>
                  <a:gd name="T42" fmla="*/ 67 w 78"/>
                  <a:gd name="T43" fmla="*/ 25 h 46"/>
                  <a:gd name="T44" fmla="*/ 72 w 78"/>
                  <a:gd name="T45" fmla="*/ 21 h 46"/>
                  <a:gd name="T46" fmla="*/ 75 w 78"/>
                  <a:gd name="T47" fmla="*/ 15 h 46"/>
                  <a:gd name="T48" fmla="*/ 78 w 78"/>
                  <a:gd name="T49" fmla="*/ 9 h 46"/>
                  <a:gd name="T50" fmla="*/ 78 w 78"/>
                  <a:gd name="T51" fmla="*/ 1 h 4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8" h="46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1" y="12"/>
                    </a:lnTo>
                    <a:lnTo>
                      <a:pt x="4" y="24"/>
                    </a:lnTo>
                    <a:lnTo>
                      <a:pt x="9" y="34"/>
                    </a:lnTo>
                    <a:lnTo>
                      <a:pt x="12" y="46"/>
                    </a:lnTo>
                    <a:lnTo>
                      <a:pt x="13" y="43"/>
                    </a:lnTo>
                    <a:lnTo>
                      <a:pt x="16" y="40"/>
                    </a:lnTo>
                    <a:lnTo>
                      <a:pt x="27" y="36"/>
                    </a:lnTo>
                    <a:lnTo>
                      <a:pt x="31" y="34"/>
                    </a:lnTo>
                    <a:lnTo>
                      <a:pt x="36" y="36"/>
                    </a:lnTo>
                    <a:lnTo>
                      <a:pt x="40" y="37"/>
                    </a:lnTo>
                    <a:lnTo>
                      <a:pt x="43" y="40"/>
                    </a:lnTo>
                    <a:lnTo>
                      <a:pt x="45" y="37"/>
                    </a:lnTo>
                    <a:lnTo>
                      <a:pt x="46" y="34"/>
                    </a:lnTo>
                    <a:lnTo>
                      <a:pt x="54" y="31"/>
                    </a:lnTo>
                    <a:lnTo>
                      <a:pt x="61" y="28"/>
                    </a:lnTo>
                    <a:lnTo>
                      <a:pt x="67" y="25"/>
                    </a:lnTo>
                    <a:lnTo>
                      <a:pt x="72" y="21"/>
                    </a:lnTo>
                    <a:lnTo>
                      <a:pt x="75" y="15"/>
                    </a:lnTo>
                    <a:lnTo>
                      <a:pt x="78" y="9"/>
                    </a:lnTo>
                    <a:lnTo>
                      <a:pt x="78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9" name="Freeform 13123">
                <a:extLst>
                  <a:ext uri="{FF2B5EF4-FFF2-40B4-BE49-F238E27FC236}">
                    <a16:creationId xmlns:a16="http://schemas.microsoft.com/office/drawing/2014/main" id="{66CF8DE4-E3CD-4D51-AC3C-AAB8132E8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892"/>
                <a:ext cx="64" cy="125"/>
              </a:xfrm>
              <a:custGeom>
                <a:avLst/>
                <a:gdLst>
                  <a:gd name="T0" fmla="*/ 0 w 64"/>
                  <a:gd name="T1" fmla="*/ 0 h 125"/>
                  <a:gd name="T2" fmla="*/ 0 w 64"/>
                  <a:gd name="T3" fmla="*/ 0 h 125"/>
                  <a:gd name="T4" fmla="*/ 7 w 64"/>
                  <a:gd name="T5" fmla="*/ 6 h 125"/>
                  <a:gd name="T6" fmla="*/ 13 w 64"/>
                  <a:gd name="T7" fmla="*/ 12 h 125"/>
                  <a:gd name="T8" fmla="*/ 18 w 64"/>
                  <a:gd name="T9" fmla="*/ 20 h 125"/>
                  <a:gd name="T10" fmla="*/ 22 w 64"/>
                  <a:gd name="T11" fmla="*/ 27 h 125"/>
                  <a:gd name="T12" fmla="*/ 22 w 64"/>
                  <a:gd name="T13" fmla="*/ 27 h 125"/>
                  <a:gd name="T14" fmla="*/ 24 w 64"/>
                  <a:gd name="T15" fmla="*/ 35 h 125"/>
                  <a:gd name="T16" fmla="*/ 24 w 64"/>
                  <a:gd name="T17" fmla="*/ 41 h 125"/>
                  <a:gd name="T18" fmla="*/ 24 w 64"/>
                  <a:gd name="T19" fmla="*/ 41 h 125"/>
                  <a:gd name="T20" fmla="*/ 25 w 64"/>
                  <a:gd name="T21" fmla="*/ 47 h 125"/>
                  <a:gd name="T22" fmla="*/ 30 w 64"/>
                  <a:gd name="T23" fmla="*/ 51 h 125"/>
                  <a:gd name="T24" fmla="*/ 30 w 64"/>
                  <a:gd name="T25" fmla="*/ 51 h 125"/>
                  <a:gd name="T26" fmla="*/ 39 w 64"/>
                  <a:gd name="T27" fmla="*/ 60 h 125"/>
                  <a:gd name="T28" fmla="*/ 46 w 64"/>
                  <a:gd name="T29" fmla="*/ 71 h 125"/>
                  <a:gd name="T30" fmla="*/ 52 w 64"/>
                  <a:gd name="T31" fmla="*/ 81 h 125"/>
                  <a:gd name="T32" fmla="*/ 57 w 64"/>
                  <a:gd name="T33" fmla="*/ 95 h 125"/>
                  <a:gd name="T34" fmla="*/ 57 w 64"/>
                  <a:gd name="T35" fmla="*/ 95 h 125"/>
                  <a:gd name="T36" fmla="*/ 60 w 64"/>
                  <a:gd name="T37" fmla="*/ 110 h 125"/>
                  <a:gd name="T38" fmla="*/ 61 w 64"/>
                  <a:gd name="T39" fmla="*/ 119 h 125"/>
                  <a:gd name="T40" fmla="*/ 64 w 64"/>
                  <a:gd name="T41" fmla="*/ 125 h 1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4" h="125">
                    <a:moveTo>
                      <a:pt x="0" y="0"/>
                    </a:moveTo>
                    <a:lnTo>
                      <a:pt x="0" y="0"/>
                    </a:lnTo>
                    <a:lnTo>
                      <a:pt x="7" y="6"/>
                    </a:lnTo>
                    <a:lnTo>
                      <a:pt x="13" y="12"/>
                    </a:lnTo>
                    <a:lnTo>
                      <a:pt x="18" y="20"/>
                    </a:lnTo>
                    <a:lnTo>
                      <a:pt x="22" y="27"/>
                    </a:lnTo>
                    <a:lnTo>
                      <a:pt x="24" y="35"/>
                    </a:lnTo>
                    <a:lnTo>
                      <a:pt x="24" y="41"/>
                    </a:lnTo>
                    <a:lnTo>
                      <a:pt x="25" y="47"/>
                    </a:lnTo>
                    <a:lnTo>
                      <a:pt x="30" y="51"/>
                    </a:lnTo>
                    <a:lnTo>
                      <a:pt x="39" y="60"/>
                    </a:lnTo>
                    <a:lnTo>
                      <a:pt x="46" y="71"/>
                    </a:lnTo>
                    <a:lnTo>
                      <a:pt x="52" y="81"/>
                    </a:lnTo>
                    <a:lnTo>
                      <a:pt x="57" y="95"/>
                    </a:lnTo>
                    <a:lnTo>
                      <a:pt x="60" y="110"/>
                    </a:lnTo>
                    <a:lnTo>
                      <a:pt x="61" y="119"/>
                    </a:lnTo>
                    <a:lnTo>
                      <a:pt x="64" y="1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0" name="Freeform 13124">
                <a:extLst>
                  <a:ext uri="{FF2B5EF4-FFF2-40B4-BE49-F238E27FC236}">
                    <a16:creationId xmlns:a16="http://schemas.microsoft.com/office/drawing/2014/main" id="{D5272878-D3F4-41AC-B232-3109AF872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864"/>
                <a:ext cx="81" cy="156"/>
              </a:xfrm>
              <a:custGeom>
                <a:avLst/>
                <a:gdLst>
                  <a:gd name="T0" fmla="*/ 0 w 81"/>
                  <a:gd name="T1" fmla="*/ 156 h 156"/>
                  <a:gd name="T2" fmla="*/ 0 w 81"/>
                  <a:gd name="T3" fmla="*/ 156 h 156"/>
                  <a:gd name="T4" fmla="*/ 3 w 81"/>
                  <a:gd name="T5" fmla="*/ 154 h 156"/>
                  <a:gd name="T6" fmla="*/ 4 w 81"/>
                  <a:gd name="T7" fmla="*/ 150 h 156"/>
                  <a:gd name="T8" fmla="*/ 7 w 81"/>
                  <a:gd name="T9" fmla="*/ 142 h 156"/>
                  <a:gd name="T10" fmla="*/ 6 w 81"/>
                  <a:gd name="T11" fmla="*/ 132 h 156"/>
                  <a:gd name="T12" fmla="*/ 4 w 81"/>
                  <a:gd name="T13" fmla="*/ 124 h 156"/>
                  <a:gd name="T14" fmla="*/ 4 w 81"/>
                  <a:gd name="T15" fmla="*/ 124 h 156"/>
                  <a:gd name="T16" fmla="*/ 9 w 81"/>
                  <a:gd name="T17" fmla="*/ 124 h 156"/>
                  <a:gd name="T18" fmla="*/ 13 w 81"/>
                  <a:gd name="T19" fmla="*/ 124 h 156"/>
                  <a:gd name="T20" fmla="*/ 22 w 81"/>
                  <a:gd name="T21" fmla="*/ 121 h 156"/>
                  <a:gd name="T22" fmla="*/ 40 w 81"/>
                  <a:gd name="T23" fmla="*/ 112 h 156"/>
                  <a:gd name="T24" fmla="*/ 40 w 81"/>
                  <a:gd name="T25" fmla="*/ 112 h 156"/>
                  <a:gd name="T26" fmla="*/ 46 w 81"/>
                  <a:gd name="T27" fmla="*/ 109 h 156"/>
                  <a:gd name="T28" fmla="*/ 51 w 81"/>
                  <a:gd name="T29" fmla="*/ 106 h 156"/>
                  <a:gd name="T30" fmla="*/ 54 w 81"/>
                  <a:gd name="T31" fmla="*/ 102 h 156"/>
                  <a:gd name="T32" fmla="*/ 55 w 81"/>
                  <a:gd name="T33" fmla="*/ 96 h 156"/>
                  <a:gd name="T34" fmla="*/ 55 w 81"/>
                  <a:gd name="T35" fmla="*/ 96 h 156"/>
                  <a:gd name="T36" fmla="*/ 60 w 81"/>
                  <a:gd name="T37" fmla="*/ 81 h 156"/>
                  <a:gd name="T38" fmla="*/ 63 w 81"/>
                  <a:gd name="T39" fmla="*/ 73 h 156"/>
                  <a:gd name="T40" fmla="*/ 66 w 81"/>
                  <a:gd name="T41" fmla="*/ 66 h 156"/>
                  <a:gd name="T42" fmla="*/ 66 w 81"/>
                  <a:gd name="T43" fmla="*/ 66 h 156"/>
                  <a:gd name="T44" fmla="*/ 73 w 81"/>
                  <a:gd name="T45" fmla="*/ 55 h 156"/>
                  <a:gd name="T46" fmla="*/ 81 w 81"/>
                  <a:gd name="T47" fmla="*/ 45 h 156"/>
                  <a:gd name="T48" fmla="*/ 81 w 81"/>
                  <a:gd name="T49" fmla="*/ 45 h 156"/>
                  <a:gd name="T50" fmla="*/ 78 w 81"/>
                  <a:gd name="T51" fmla="*/ 43 h 156"/>
                  <a:gd name="T52" fmla="*/ 75 w 81"/>
                  <a:gd name="T53" fmla="*/ 40 h 156"/>
                  <a:gd name="T54" fmla="*/ 70 w 81"/>
                  <a:gd name="T55" fmla="*/ 33 h 156"/>
                  <a:gd name="T56" fmla="*/ 64 w 81"/>
                  <a:gd name="T57" fmla="*/ 16 h 156"/>
                  <a:gd name="T58" fmla="*/ 64 w 81"/>
                  <a:gd name="T59" fmla="*/ 16 h 156"/>
                  <a:gd name="T60" fmla="*/ 61 w 81"/>
                  <a:gd name="T61" fmla="*/ 13 h 156"/>
                  <a:gd name="T62" fmla="*/ 58 w 81"/>
                  <a:gd name="T63" fmla="*/ 12 h 156"/>
                  <a:gd name="T64" fmla="*/ 48 w 81"/>
                  <a:gd name="T65" fmla="*/ 9 h 156"/>
                  <a:gd name="T66" fmla="*/ 39 w 81"/>
                  <a:gd name="T67" fmla="*/ 6 h 156"/>
                  <a:gd name="T68" fmla="*/ 36 w 81"/>
                  <a:gd name="T69" fmla="*/ 3 h 156"/>
                  <a:gd name="T70" fmla="*/ 34 w 81"/>
                  <a:gd name="T71" fmla="*/ 0 h 15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1" h="156">
                    <a:moveTo>
                      <a:pt x="0" y="156"/>
                    </a:moveTo>
                    <a:lnTo>
                      <a:pt x="0" y="156"/>
                    </a:lnTo>
                    <a:lnTo>
                      <a:pt x="3" y="154"/>
                    </a:lnTo>
                    <a:lnTo>
                      <a:pt x="4" y="150"/>
                    </a:lnTo>
                    <a:lnTo>
                      <a:pt x="7" y="142"/>
                    </a:lnTo>
                    <a:lnTo>
                      <a:pt x="6" y="132"/>
                    </a:lnTo>
                    <a:lnTo>
                      <a:pt x="4" y="124"/>
                    </a:lnTo>
                    <a:lnTo>
                      <a:pt x="9" y="124"/>
                    </a:lnTo>
                    <a:lnTo>
                      <a:pt x="13" y="124"/>
                    </a:lnTo>
                    <a:lnTo>
                      <a:pt x="22" y="121"/>
                    </a:lnTo>
                    <a:lnTo>
                      <a:pt x="40" y="112"/>
                    </a:lnTo>
                    <a:lnTo>
                      <a:pt x="46" y="109"/>
                    </a:lnTo>
                    <a:lnTo>
                      <a:pt x="51" y="106"/>
                    </a:lnTo>
                    <a:lnTo>
                      <a:pt x="54" y="102"/>
                    </a:lnTo>
                    <a:lnTo>
                      <a:pt x="55" y="96"/>
                    </a:lnTo>
                    <a:lnTo>
                      <a:pt x="60" y="81"/>
                    </a:lnTo>
                    <a:lnTo>
                      <a:pt x="63" y="73"/>
                    </a:lnTo>
                    <a:lnTo>
                      <a:pt x="66" y="66"/>
                    </a:lnTo>
                    <a:lnTo>
                      <a:pt x="73" y="55"/>
                    </a:lnTo>
                    <a:lnTo>
                      <a:pt x="81" y="45"/>
                    </a:lnTo>
                    <a:lnTo>
                      <a:pt x="78" y="43"/>
                    </a:lnTo>
                    <a:lnTo>
                      <a:pt x="75" y="40"/>
                    </a:lnTo>
                    <a:lnTo>
                      <a:pt x="70" y="33"/>
                    </a:lnTo>
                    <a:lnTo>
                      <a:pt x="64" y="16"/>
                    </a:lnTo>
                    <a:lnTo>
                      <a:pt x="61" y="13"/>
                    </a:lnTo>
                    <a:lnTo>
                      <a:pt x="58" y="12"/>
                    </a:lnTo>
                    <a:lnTo>
                      <a:pt x="48" y="9"/>
                    </a:lnTo>
                    <a:lnTo>
                      <a:pt x="39" y="6"/>
                    </a:lnTo>
                    <a:lnTo>
                      <a:pt x="36" y="3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1" name="Freeform 13125">
                <a:extLst>
                  <a:ext uri="{FF2B5EF4-FFF2-40B4-BE49-F238E27FC236}">
                    <a16:creationId xmlns:a16="http://schemas.microsoft.com/office/drawing/2014/main" id="{B7C28FBD-BF80-4F9A-BC63-5235EA5B3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823"/>
                <a:ext cx="6" cy="57"/>
              </a:xfrm>
              <a:custGeom>
                <a:avLst/>
                <a:gdLst>
                  <a:gd name="T0" fmla="*/ 0 w 6"/>
                  <a:gd name="T1" fmla="*/ 57 h 57"/>
                  <a:gd name="T2" fmla="*/ 0 w 6"/>
                  <a:gd name="T3" fmla="*/ 57 h 57"/>
                  <a:gd name="T4" fmla="*/ 4 w 6"/>
                  <a:gd name="T5" fmla="*/ 45 h 57"/>
                  <a:gd name="T6" fmla="*/ 6 w 6"/>
                  <a:gd name="T7" fmla="*/ 39 h 57"/>
                  <a:gd name="T8" fmla="*/ 6 w 6"/>
                  <a:gd name="T9" fmla="*/ 32 h 57"/>
                  <a:gd name="T10" fmla="*/ 6 w 6"/>
                  <a:gd name="T11" fmla="*/ 32 h 57"/>
                  <a:gd name="T12" fmla="*/ 1 w 6"/>
                  <a:gd name="T13" fmla="*/ 17 h 57"/>
                  <a:gd name="T14" fmla="*/ 0 w 6"/>
                  <a:gd name="T15" fmla="*/ 0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57">
                    <a:moveTo>
                      <a:pt x="0" y="57"/>
                    </a:moveTo>
                    <a:lnTo>
                      <a:pt x="0" y="57"/>
                    </a:lnTo>
                    <a:lnTo>
                      <a:pt x="4" y="45"/>
                    </a:lnTo>
                    <a:lnTo>
                      <a:pt x="6" y="39"/>
                    </a:lnTo>
                    <a:lnTo>
                      <a:pt x="6" y="32"/>
                    </a:lnTo>
                    <a:lnTo>
                      <a:pt x="1" y="1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2" name="Freeform 13126">
                <a:extLst>
                  <a:ext uri="{FF2B5EF4-FFF2-40B4-BE49-F238E27FC236}">
                    <a16:creationId xmlns:a16="http://schemas.microsoft.com/office/drawing/2014/main" id="{4B06E2CC-05CA-46A5-BF94-3CEA1D865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838"/>
                <a:ext cx="48" cy="35"/>
              </a:xfrm>
              <a:custGeom>
                <a:avLst/>
                <a:gdLst>
                  <a:gd name="T0" fmla="*/ 0 w 48"/>
                  <a:gd name="T1" fmla="*/ 0 h 35"/>
                  <a:gd name="T2" fmla="*/ 0 w 48"/>
                  <a:gd name="T3" fmla="*/ 0 h 35"/>
                  <a:gd name="T4" fmla="*/ 5 w 48"/>
                  <a:gd name="T5" fmla="*/ 8 h 35"/>
                  <a:gd name="T6" fmla="*/ 9 w 48"/>
                  <a:gd name="T7" fmla="*/ 17 h 35"/>
                  <a:gd name="T8" fmla="*/ 11 w 48"/>
                  <a:gd name="T9" fmla="*/ 26 h 35"/>
                  <a:gd name="T10" fmla="*/ 11 w 48"/>
                  <a:gd name="T11" fmla="*/ 30 h 35"/>
                  <a:gd name="T12" fmla="*/ 11 w 48"/>
                  <a:gd name="T13" fmla="*/ 35 h 35"/>
                  <a:gd name="T14" fmla="*/ 11 w 48"/>
                  <a:gd name="T15" fmla="*/ 35 h 35"/>
                  <a:gd name="T16" fmla="*/ 15 w 48"/>
                  <a:gd name="T17" fmla="*/ 32 h 35"/>
                  <a:gd name="T18" fmla="*/ 20 w 48"/>
                  <a:gd name="T19" fmla="*/ 30 h 35"/>
                  <a:gd name="T20" fmla="*/ 26 w 48"/>
                  <a:gd name="T21" fmla="*/ 29 h 35"/>
                  <a:gd name="T22" fmla="*/ 32 w 48"/>
                  <a:gd name="T23" fmla="*/ 29 h 35"/>
                  <a:gd name="T24" fmla="*/ 32 w 48"/>
                  <a:gd name="T25" fmla="*/ 29 h 35"/>
                  <a:gd name="T26" fmla="*/ 36 w 48"/>
                  <a:gd name="T27" fmla="*/ 26 h 35"/>
                  <a:gd name="T28" fmla="*/ 41 w 48"/>
                  <a:gd name="T29" fmla="*/ 21 h 35"/>
                  <a:gd name="T30" fmla="*/ 48 w 48"/>
                  <a:gd name="T31" fmla="*/ 12 h 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" h="35">
                    <a:moveTo>
                      <a:pt x="0" y="0"/>
                    </a:moveTo>
                    <a:lnTo>
                      <a:pt x="0" y="0"/>
                    </a:lnTo>
                    <a:lnTo>
                      <a:pt x="5" y="8"/>
                    </a:lnTo>
                    <a:lnTo>
                      <a:pt x="9" y="17"/>
                    </a:lnTo>
                    <a:lnTo>
                      <a:pt x="11" y="26"/>
                    </a:lnTo>
                    <a:lnTo>
                      <a:pt x="11" y="30"/>
                    </a:lnTo>
                    <a:lnTo>
                      <a:pt x="11" y="35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6" y="29"/>
                    </a:lnTo>
                    <a:lnTo>
                      <a:pt x="32" y="29"/>
                    </a:lnTo>
                    <a:lnTo>
                      <a:pt x="36" y="26"/>
                    </a:lnTo>
                    <a:lnTo>
                      <a:pt x="41" y="21"/>
                    </a:lnTo>
                    <a:lnTo>
                      <a:pt x="48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3" name="Freeform 13127">
                <a:extLst>
                  <a:ext uri="{FF2B5EF4-FFF2-40B4-BE49-F238E27FC236}">
                    <a16:creationId xmlns:a16="http://schemas.microsoft.com/office/drawing/2014/main" id="{ECC40E7D-DEE3-43C5-8E07-94EB2359F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861"/>
                <a:ext cx="20" cy="45"/>
              </a:xfrm>
              <a:custGeom>
                <a:avLst/>
                <a:gdLst>
                  <a:gd name="T0" fmla="*/ 0 w 20"/>
                  <a:gd name="T1" fmla="*/ 0 h 45"/>
                  <a:gd name="T2" fmla="*/ 0 w 20"/>
                  <a:gd name="T3" fmla="*/ 0 h 45"/>
                  <a:gd name="T4" fmla="*/ 5 w 20"/>
                  <a:gd name="T5" fmla="*/ 3 h 45"/>
                  <a:gd name="T6" fmla="*/ 9 w 20"/>
                  <a:gd name="T7" fmla="*/ 7 h 45"/>
                  <a:gd name="T8" fmla="*/ 14 w 20"/>
                  <a:gd name="T9" fmla="*/ 12 h 45"/>
                  <a:gd name="T10" fmla="*/ 17 w 20"/>
                  <a:gd name="T11" fmla="*/ 19 h 45"/>
                  <a:gd name="T12" fmla="*/ 20 w 20"/>
                  <a:gd name="T13" fmla="*/ 25 h 45"/>
                  <a:gd name="T14" fmla="*/ 20 w 20"/>
                  <a:gd name="T15" fmla="*/ 31 h 45"/>
                  <a:gd name="T16" fmla="*/ 20 w 20"/>
                  <a:gd name="T17" fmla="*/ 39 h 45"/>
                  <a:gd name="T18" fmla="*/ 18 w 20"/>
                  <a:gd name="T19" fmla="*/ 45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45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9" y="7"/>
                    </a:lnTo>
                    <a:lnTo>
                      <a:pt x="14" y="12"/>
                    </a:lnTo>
                    <a:lnTo>
                      <a:pt x="17" y="19"/>
                    </a:lnTo>
                    <a:lnTo>
                      <a:pt x="20" y="25"/>
                    </a:lnTo>
                    <a:lnTo>
                      <a:pt x="20" y="31"/>
                    </a:lnTo>
                    <a:lnTo>
                      <a:pt x="20" y="39"/>
                    </a:lnTo>
                    <a:lnTo>
                      <a:pt x="18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4" name="Freeform 13128">
                <a:extLst>
                  <a:ext uri="{FF2B5EF4-FFF2-40B4-BE49-F238E27FC236}">
                    <a16:creationId xmlns:a16="http://schemas.microsoft.com/office/drawing/2014/main" id="{98F5A03F-2B7C-4602-9BBF-F1E05281A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3150"/>
                <a:ext cx="186" cy="122"/>
              </a:xfrm>
              <a:custGeom>
                <a:avLst/>
                <a:gdLst>
                  <a:gd name="T0" fmla="*/ 186 w 186"/>
                  <a:gd name="T1" fmla="*/ 23 h 122"/>
                  <a:gd name="T2" fmla="*/ 186 w 186"/>
                  <a:gd name="T3" fmla="*/ 23 h 122"/>
                  <a:gd name="T4" fmla="*/ 181 w 186"/>
                  <a:gd name="T5" fmla="*/ 24 h 122"/>
                  <a:gd name="T6" fmla="*/ 177 w 186"/>
                  <a:gd name="T7" fmla="*/ 26 h 122"/>
                  <a:gd name="T8" fmla="*/ 171 w 186"/>
                  <a:gd name="T9" fmla="*/ 24 h 122"/>
                  <a:gd name="T10" fmla="*/ 165 w 186"/>
                  <a:gd name="T11" fmla="*/ 23 h 122"/>
                  <a:gd name="T12" fmla="*/ 154 w 186"/>
                  <a:gd name="T13" fmla="*/ 18 h 122"/>
                  <a:gd name="T14" fmla="*/ 145 w 186"/>
                  <a:gd name="T15" fmla="*/ 14 h 122"/>
                  <a:gd name="T16" fmla="*/ 145 w 186"/>
                  <a:gd name="T17" fmla="*/ 14 h 122"/>
                  <a:gd name="T18" fmla="*/ 141 w 186"/>
                  <a:gd name="T19" fmla="*/ 20 h 122"/>
                  <a:gd name="T20" fmla="*/ 135 w 186"/>
                  <a:gd name="T21" fmla="*/ 24 h 122"/>
                  <a:gd name="T22" fmla="*/ 129 w 186"/>
                  <a:gd name="T23" fmla="*/ 29 h 122"/>
                  <a:gd name="T24" fmla="*/ 121 w 186"/>
                  <a:gd name="T25" fmla="*/ 33 h 122"/>
                  <a:gd name="T26" fmla="*/ 115 w 186"/>
                  <a:gd name="T27" fmla="*/ 35 h 122"/>
                  <a:gd name="T28" fmla="*/ 106 w 186"/>
                  <a:gd name="T29" fmla="*/ 36 h 122"/>
                  <a:gd name="T30" fmla="*/ 99 w 186"/>
                  <a:gd name="T31" fmla="*/ 38 h 122"/>
                  <a:gd name="T32" fmla="*/ 91 w 186"/>
                  <a:gd name="T33" fmla="*/ 36 h 122"/>
                  <a:gd name="T34" fmla="*/ 91 w 186"/>
                  <a:gd name="T35" fmla="*/ 36 h 122"/>
                  <a:gd name="T36" fmla="*/ 82 w 186"/>
                  <a:gd name="T37" fmla="*/ 33 h 122"/>
                  <a:gd name="T38" fmla="*/ 73 w 186"/>
                  <a:gd name="T39" fmla="*/ 29 h 122"/>
                  <a:gd name="T40" fmla="*/ 57 w 186"/>
                  <a:gd name="T41" fmla="*/ 20 h 122"/>
                  <a:gd name="T42" fmla="*/ 40 w 186"/>
                  <a:gd name="T43" fmla="*/ 9 h 122"/>
                  <a:gd name="T44" fmla="*/ 24 w 186"/>
                  <a:gd name="T45" fmla="*/ 0 h 122"/>
                  <a:gd name="T46" fmla="*/ 24 w 186"/>
                  <a:gd name="T47" fmla="*/ 0 h 122"/>
                  <a:gd name="T48" fmla="*/ 22 w 186"/>
                  <a:gd name="T49" fmla="*/ 6 h 122"/>
                  <a:gd name="T50" fmla="*/ 21 w 186"/>
                  <a:gd name="T51" fmla="*/ 12 h 122"/>
                  <a:gd name="T52" fmla="*/ 15 w 186"/>
                  <a:gd name="T53" fmla="*/ 23 h 122"/>
                  <a:gd name="T54" fmla="*/ 7 w 186"/>
                  <a:gd name="T55" fmla="*/ 32 h 122"/>
                  <a:gd name="T56" fmla="*/ 1 w 186"/>
                  <a:gd name="T57" fmla="*/ 42 h 122"/>
                  <a:gd name="T58" fmla="*/ 1 w 186"/>
                  <a:gd name="T59" fmla="*/ 42 h 122"/>
                  <a:gd name="T60" fmla="*/ 0 w 186"/>
                  <a:gd name="T61" fmla="*/ 48 h 122"/>
                  <a:gd name="T62" fmla="*/ 1 w 186"/>
                  <a:gd name="T63" fmla="*/ 54 h 122"/>
                  <a:gd name="T64" fmla="*/ 6 w 186"/>
                  <a:gd name="T65" fmla="*/ 66 h 122"/>
                  <a:gd name="T66" fmla="*/ 6 w 186"/>
                  <a:gd name="T67" fmla="*/ 66 h 122"/>
                  <a:gd name="T68" fmla="*/ 7 w 186"/>
                  <a:gd name="T69" fmla="*/ 77 h 122"/>
                  <a:gd name="T70" fmla="*/ 7 w 186"/>
                  <a:gd name="T71" fmla="*/ 87 h 122"/>
                  <a:gd name="T72" fmla="*/ 7 w 186"/>
                  <a:gd name="T73" fmla="*/ 98 h 122"/>
                  <a:gd name="T74" fmla="*/ 4 w 186"/>
                  <a:gd name="T75" fmla="*/ 107 h 122"/>
                  <a:gd name="T76" fmla="*/ 4 w 186"/>
                  <a:gd name="T77" fmla="*/ 107 h 122"/>
                  <a:gd name="T78" fmla="*/ 27 w 186"/>
                  <a:gd name="T79" fmla="*/ 110 h 122"/>
                  <a:gd name="T80" fmla="*/ 40 w 186"/>
                  <a:gd name="T81" fmla="*/ 111 h 122"/>
                  <a:gd name="T82" fmla="*/ 49 w 186"/>
                  <a:gd name="T83" fmla="*/ 110 h 122"/>
                  <a:gd name="T84" fmla="*/ 49 w 186"/>
                  <a:gd name="T85" fmla="*/ 110 h 122"/>
                  <a:gd name="T86" fmla="*/ 58 w 186"/>
                  <a:gd name="T87" fmla="*/ 107 h 122"/>
                  <a:gd name="T88" fmla="*/ 70 w 186"/>
                  <a:gd name="T89" fmla="*/ 105 h 122"/>
                  <a:gd name="T90" fmla="*/ 82 w 186"/>
                  <a:gd name="T91" fmla="*/ 105 h 122"/>
                  <a:gd name="T92" fmla="*/ 97 w 186"/>
                  <a:gd name="T93" fmla="*/ 107 h 122"/>
                  <a:gd name="T94" fmla="*/ 97 w 186"/>
                  <a:gd name="T95" fmla="*/ 107 h 122"/>
                  <a:gd name="T96" fmla="*/ 108 w 186"/>
                  <a:gd name="T97" fmla="*/ 111 h 122"/>
                  <a:gd name="T98" fmla="*/ 117 w 186"/>
                  <a:gd name="T99" fmla="*/ 116 h 122"/>
                  <a:gd name="T100" fmla="*/ 124 w 186"/>
                  <a:gd name="T101" fmla="*/ 122 h 12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86" h="122">
                    <a:moveTo>
                      <a:pt x="186" y="23"/>
                    </a:moveTo>
                    <a:lnTo>
                      <a:pt x="186" y="23"/>
                    </a:lnTo>
                    <a:lnTo>
                      <a:pt x="181" y="24"/>
                    </a:lnTo>
                    <a:lnTo>
                      <a:pt x="177" y="26"/>
                    </a:lnTo>
                    <a:lnTo>
                      <a:pt x="171" y="24"/>
                    </a:lnTo>
                    <a:lnTo>
                      <a:pt x="165" y="23"/>
                    </a:lnTo>
                    <a:lnTo>
                      <a:pt x="154" y="18"/>
                    </a:lnTo>
                    <a:lnTo>
                      <a:pt x="145" y="14"/>
                    </a:lnTo>
                    <a:lnTo>
                      <a:pt x="141" y="20"/>
                    </a:lnTo>
                    <a:lnTo>
                      <a:pt x="135" y="24"/>
                    </a:lnTo>
                    <a:lnTo>
                      <a:pt x="129" y="29"/>
                    </a:lnTo>
                    <a:lnTo>
                      <a:pt x="121" y="33"/>
                    </a:lnTo>
                    <a:lnTo>
                      <a:pt x="115" y="35"/>
                    </a:lnTo>
                    <a:lnTo>
                      <a:pt x="106" y="36"/>
                    </a:lnTo>
                    <a:lnTo>
                      <a:pt x="99" y="38"/>
                    </a:lnTo>
                    <a:lnTo>
                      <a:pt x="91" y="36"/>
                    </a:lnTo>
                    <a:lnTo>
                      <a:pt x="82" y="33"/>
                    </a:lnTo>
                    <a:lnTo>
                      <a:pt x="73" y="29"/>
                    </a:lnTo>
                    <a:lnTo>
                      <a:pt x="57" y="20"/>
                    </a:lnTo>
                    <a:lnTo>
                      <a:pt x="40" y="9"/>
                    </a:lnTo>
                    <a:lnTo>
                      <a:pt x="24" y="0"/>
                    </a:lnTo>
                    <a:lnTo>
                      <a:pt x="22" y="6"/>
                    </a:lnTo>
                    <a:lnTo>
                      <a:pt x="21" y="12"/>
                    </a:lnTo>
                    <a:lnTo>
                      <a:pt x="15" y="23"/>
                    </a:lnTo>
                    <a:lnTo>
                      <a:pt x="7" y="32"/>
                    </a:lnTo>
                    <a:lnTo>
                      <a:pt x="1" y="42"/>
                    </a:lnTo>
                    <a:lnTo>
                      <a:pt x="0" y="48"/>
                    </a:lnTo>
                    <a:lnTo>
                      <a:pt x="1" y="54"/>
                    </a:lnTo>
                    <a:lnTo>
                      <a:pt x="6" y="66"/>
                    </a:lnTo>
                    <a:lnTo>
                      <a:pt x="7" y="77"/>
                    </a:lnTo>
                    <a:lnTo>
                      <a:pt x="7" y="87"/>
                    </a:lnTo>
                    <a:lnTo>
                      <a:pt x="7" y="98"/>
                    </a:lnTo>
                    <a:lnTo>
                      <a:pt x="4" y="107"/>
                    </a:lnTo>
                    <a:lnTo>
                      <a:pt x="27" y="110"/>
                    </a:lnTo>
                    <a:lnTo>
                      <a:pt x="40" y="111"/>
                    </a:lnTo>
                    <a:lnTo>
                      <a:pt x="49" y="110"/>
                    </a:lnTo>
                    <a:lnTo>
                      <a:pt x="58" y="107"/>
                    </a:lnTo>
                    <a:lnTo>
                      <a:pt x="70" y="105"/>
                    </a:lnTo>
                    <a:lnTo>
                      <a:pt x="82" y="105"/>
                    </a:lnTo>
                    <a:lnTo>
                      <a:pt x="97" y="107"/>
                    </a:lnTo>
                    <a:lnTo>
                      <a:pt x="108" y="111"/>
                    </a:lnTo>
                    <a:lnTo>
                      <a:pt x="117" y="116"/>
                    </a:lnTo>
                    <a:lnTo>
                      <a:pt x="124" y="1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5" name="Freeform 13129">
                <a:extLst>
                  <a:ext uri="{FF2B5EF4-FFF2-40B4-BE49-F238E27FC236}">
                    <a16:creationId xmlns:a16="http://schemas.microsoft.com/office/drawing/2014/main" id="{40525D62-51B2-4C81-A841-CDDC4AF62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3174"/>
                <a:ext cx="57" cy="21"/>
              </a:xfrm>
              <a:custGeom>
                <a:avLst/>
                <a:gdLst>
                  <a:gd name="T0" fmla="*/ 0 w 57"/>
                  <a:gd name="T1" fmla="*/ 12 h 21"/>
                  <a:gd name="T2" fmla="*/ 0 w 57"/>
                  <a:gd name="T3" fmla="*/ 12 h 21"/>
                  <a:gd name="T4" fmla="*/ 3 w 57"/>
                  <a:gd name="T5" fmla="*/ 15 h 21"/>
                  <a:gd name="T6" fmla="*/ 9 w 57"/>
                  <a:gd name="T7" fmla="*/ 18 h 21"/>
                  <a:gd name="T8" fmla="*/ 15 w 57"/>
                  <a:gd name="T9" fmla="*/ 20 h 21"/>
                  <a:gd name="T10" fmla="*/ 24 w 57"/>
                  <a:gd name="T11" fmla="*/ 21 h 21"/>
                  <a:gd name="T12" fmla="*/ 31 w 57"/>
                  <a:gd name="T13" fmla="*/ 20 h 21"/>
                  <a:gd name="T14" fmla="*/ 40 w 57"/>
                  <a:gd name="T15" fmla="*/ 17 h 21"/>
                  <a:gd name="T16" fmla="*/ 49 w 57"/>
                  <a:gd name="T17" fmla="*/ 11 h 21"/>
                  <a:gd name="T18" fmla="*/ 57 w 57"/>
                  <a:gd name="T19" fmla="*/ 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21">
                    <a:moveTo>
                      <a:pt x="0" y="12"/>
                    </a:moveTo>
                    <a:lnTo>
                      <a:pt x="0" y="12"/>
                    </a:lnTo>
                    <a:lnTo>
                      <a:pt x="3" y="15"/>
                    </a:lnTo>
                    <a:lnTo>
                      <a:pt x="9" y="18"/>
                    </a:lnTo>
                    <a:lnTo>
                      <a:pt x="15" y="20"/>
                    </a:lnTo>
                    <a:lnTo>
                      <a:pt x="24" y="21"/>
                    </a:lnTo>
                    <a:lnTo>
                      <a:pt x="31" y="20"/>
                    </a:lnTo>
                    <a:lnTo>
                      <a:pt x="40" y="17"/>
                    </a:lnTo>
                    <a:lnTo>
                      <a:pt x="49" y="11"/>
                    </a:lnTo>
                    <a:lnTo>
                      <a:pt x="5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6" name="Freeform 13130">
                <a:extLst>
                  <a:ext uri="{FF2B5EF4-FFF2-40B4-BE49-F238E27FC236}">
                    <a16:creationId xmlns:a16="http://schemas.microsoft.com/office/drawing/2014/main" id="{BE3D402A-14E3-4369-84B9-A7C44FF2C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3194"/>
                <a:ext cx="42" cy="64"/>
              </a:xfrm>
              <a:custGeom>
                <a:avLst/>
                <a:gdLst>
                  <a:gd name="T0" fmla="*/ 0 w 42"/>
                  <a:gd name="T1" fmla="*/ 0 h 64"/>
                  <a:gd name="T2" fmla="*/ 0 w 42"/>
                  <a:gd name="T3" fmla="*/ 0 h 64"/>
                  <a:gd name="T4" fmla="*/ 0 w 42"/>
                  <a:gd name="T5" fmla="*/ 6 h 64"/>
                  <a:gd name="T6" fmla="*/ 2 w 42"/>
                  <a:gd name="T7" fmla="*/ 12 h 64"/>
                  <a:gd name="T8" fmla="*/ 5 w 42"/>
                  <a:gd name="T9" fmla="*/ 18 h 64"/>
                  <a:gd name="T10" fmla="*/ 8 w 42"/>
                  <a:gd name="T11" fmla="*/ 24 h 64"/>
                  <a:gd name="T12" fmla="*/ 17 w 42"/>
                  <a:gd name="T13" fmla="*/ 33 h 64"/>
                  <a:gd name="T14" fmla="*/ 26 w 42"/>
                  <a:gd name="T15" fmla="*/ 42 h 64"/>
                  <a:gd name="T16" fmla="*/ 26 w 42"/>
                  <a:gd name="T17" fmla="*/ 42 h 64"/>
                  <a:gd name="T18" fmla="*/ 35 w 42"/>
                  <a:gd name="T19" fmla="*/ 52 h 64"/>
                  <a:gd name="T20" fmla="*/ 39 w 42"/>
                  <a:gd name="T21" fmla="*/ 58 h 64"/>
                  <a:gd name="T22" fmla="*/ 42 w 42"/>
                  <a:gd name="T23" fmla="*/ 64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2" h="64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" y="12"/>
                    </a:lnTo>
                    <a:lnTo>
                      <a:pt x="5" y="18"/>
                    </a:lnTo>
                    <a:lnTo>
                      <a:pt x="8" y="24"/>
                    </a:lnTo>
                    <a:lnTo>
                      <a:pt x="17" y="33"/>
                    </a:lnTo>
                    <a:lnTo>
                      <a:pt x="26" y="42"/>
                    </a:lnTo>
                    <a:lnTo>
                      <a:pt x="35" y="52"/>
                    </a:lnTo>
                    <a:lnTo>
                      <a:pt x="39" y="58"/>
                    </a:lnTo>
                    <a:lnTo>
                      <a:pt x="42" y="6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7" name="Freeform 13131">
                <a:extLst>
                  <a:ext uri="{FF2B5EF4-FFF2-40B4-BE49-F238E27FC236}">
                    <a16:creationId xmlns:a16="http://schemas.microsoft.com/office/drawing/2014/main" id="{6A0DBE87-08CB-4422-8FBA-04CDA64F8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174"/>
                <a:ext cx="93" cy="60"/>
              </a:xfrm>
              <a:custGeom>
                <a:avLst/>
                <a:gdLst>
                  <a:gd name="T0" fmla="*/ 15 w 93"/>
                  <a:gd name="T1" fmla="*/ 17 h 60"/>
                  <a:gd name="T2" fmla="*/ 15 w 93"/>
                  <a:gd name="T3" fmla="*/ 17 h 60"/>
                  <a:gd name="T4" fmla="*/ 10 w 93"/>
                  <a:gd name="T5" fmla="*/ 21 h 60"/>
                  <a:gd name="T6" fmla="*/ 4 w 93"/>
                  <a:gd name="T7" fmla="*/ 24 h 60"/>
                  <a:gd name="T8" fmla="*/ 1 w 93"/>
                  <a:gd name="T9" fmla="*/ 27 h 60"/>
                  <a:gd name="T10" fmla="*/ 0 w 93"/>
                  <a:gd name="T11" fmla="*/ 29 h 60"/>
                  <a:gd name="T12" fmla="*/ 0 w 93"/>
                  <a:gd name="T13" fmla="*/ 32 h 60"/>
                  <a:gd name="T14" fmla="*/ 0 w 93"/>
                  <a:gd name="T15" fmla="*/ 32 h 60"/>
                  <a:gd name="T16" fmla="*/ 1 w 93"/>
                  <a:gd name="T17" fmla="*/ 47 h 60"/>
                  <a:gd name="T18" fmla="*/ 4 w 93"/>
                  <a:gd name="T19" fmla="*/ 53 h 60"/>
                  <a:gd name="T20" fmla="*/ 6 w 93"/>
                  <a:gd name="T21" fmla="*/ 57 h 60"/>
                  <a:gd name="T22" fmla="*/ 6 w 93"/>
                  <a:gd name="T23" fmla="*/ 57 h 60"/>
                  <a:gd name="T24" fmla="*/ 10 w 93"/>
                  <a:gd name="T25" fmla="*/ 60 h 60"/>
                  <a:gd name="T26" fmla="*/ 13 w 93"/>
                  <a:gd name="T27" fmla="*/ 60 h 60"/>
                  <a:gd name="T28" fmla="*/ 15 w 93"/>
                  <a:gd name="T29" fmla="*/ 59 h 60"/>
                  <a:gd name="T30" fmla="*/ 18 w 93"/>
                  <a:gd name="T31" fmla="*/ 57 h 60"/>
                  <a:gd name="T32" fmla="*/ 21 w 93"/>
                  <a:gd name="T33" fmla="*/ 51 h 60"/>
                  <a:gd name="T34" fmla="*/ 24 w 93"/>
                  <a:gd name="T35" fmla="*/ 45 h 60"/>
                  <a:gd name="T36" fmla="*/ 24 w 93"/>
                  <a:gd name="T37" fmla="*/ 45 h 60"/>
                  <a:gd name="T38" fmla="*/ 30 w 93"/>
                  <a:gd name="T39" fmla="*/ 38 h 60"/>
                  <a:gd name="T40" fmla="*/ 37 w 93"/>
                  <a:gd name="T41" fmla="*/ 30 h 60"/>
                  <a:gd name="T42" fmla="*/ 42 w 93"/>
                  <a:gd name="T43" fmla="*/ 27 h 60"/>
                  <a:gd name="T44" fmla="*/ 46 w 93"/>
                  <a:gd name="T45" fmla="*/ 26 h 60"/>
                  <a:gd name="T46" fmla="*/ 51 w 93"/>
                  <a:gd name="T47" fmla="*/ 24 h 60"/>
                  <a:gd name="T48" fmla="*/ 55 w 93"/>
                  <a:gd name="T49" fmla="*/ 26 h 60"/>
                  <a:gd name="T50" fmla="*/ 55 w 93"/>
                  <a:gd name="T51" fmla="*/ 26 h 60"/>
                  <a:gd name="T52" fmla="*/ 54 w 93"/>
                  <a:gd name="T53" fmla="*/ 23 h 60"/>
                  <a:gd name="T54" fmla="*/ 55 w 93"/>
                  <a:gd name="T55" fmla="*/ 20 h 60"/>
                  <a:gd name="T56" fmla="*/ 60 w 93"/>
                  <a:gd name="T57" fmla="*/ 14 h 60"/>
                  <a:gd name="T58" fmla="*/ 66 w 93"/>
                  <a:gd name="T59" fmla="*/ 8 h 60"/>
                  <a:gd name="T60" fmla="*/ 72 w 93"/>
                  <a:gd name="T61" fmla="*/ 5 h 60"/>
                  <a:gd name="T62" fmla="*/ 72 w 93"/>
                  <a:gd name="T63" fmla="*/ 5 h 60"/>
                  <a:gd name="T64" fmla="*/ 78 w 93"/>
                  <a:gd name="T65" fmla="*/ 2 h 60"/>
                  <a:gd name="T66" fmla="*/ 84 w 93"/>
                  <a:gd name="T67" fmla="*/ 0 h 60"/>
                  <a:gd name="T68" fmla="*/ 88 w 93"/>
                  <a:gd name="T69" fmla="*/ 2 h 60"/>
                  <a:gd name="T70" fmla="*/ 93 w 93"/>
                  <a:gd name="T71" fmla="*/ 5 h 6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3" h="60">
                    <a:moveTo>
                      <a:pt x="15" y="17"/>
                    </a:moveTo>
                    <a:lnTo>
                      <a:pt x="15" y="17"/>
                    </a:lnTo>
                    <a:lnTo>
                      <a:pt x="10" y="21"/>
                    </a:lnTo>
                    <a:lnTo>
                      <a:pt x="4" y="24"/>
                    </a:lnTo>
                    <a:lnTo>
                      <a:pt x="1" y="27"/>
                    </a:lnTo>
                    <a:lnTo>
                      <a:pt x="0" y="29"/>
                    </a:lnTo>
                    <a:lnTo>
                      <a:pt x="0" y="32"/>
                    </a:lnTo>
                    <a:lnTo>
                      <a:pt x="1" y="47"/>
                    </a:lnTo>
                    <a:lnTo>
                      <a:pt x="4" y="53"/>
                    </a:lnTo>
                    <a:lnTo>
                      <a:pt x="6" y="57"/>
                    </a:lnTo>
                    <a:lnTo>
                      <a:pt x="10" y="60"/>
                    </a:lnTo>
                    <a:lnTo>
                      <a:pt x="13" y="60"/>
                    </a:lnTo>
                    <a:lnTo>
                      <a:pt x="15" y="59"/>
                    </a:lnTo>
                    <a:lnTo>
                      <a:pt x="18" y="57"/>
                    </a:lnTo>
                    <a:lnTo>
                      <a:pt x="21" y="51"/>
                    </a:lnTo>
                    <a:lnTo>
                      <a:pt x="24" y="45"/>
                    </a:lnTo>
                    <a:lnTo>
                      <a:pt x="30" y="38"/>
                    </a:lnTo>
                    <a:lnTo>
                      <a:pt x="37" y="30"/>
                    </a:lnTo>
                    <a:lnTo>
                      <a:pt x="42" y="27"/>
                    </a:lnTo>
                    <a:lnTo>
                      <a:pt x="46" y="26"/>
                    </a:lnTo>
                    <a:lnTo>
                      <a:pt x="51" y="24"/>
                    </a:lnTo>
                    <a:lnTo>
                      <a:pt x="55" y="26"/>
                    </a:lnTo>
                    <a:lnTo>
                      <a:pt x="54" y="23"/>
                    </a:lnTo>
                    <a:lnTo>
                      <a:pt x="55" y="20"/>
                    </a:lnTo>
                    <a:lnTo>
                      <a:pt x="60" y="14"/>
                    </a:lnTo>
                    <a:lnTo>
                      <a:pt x="66" y="8"/>
                    </a:lnTo>
                    <a:lnTo>
                      <a:pt x="72" y="5"/>
                    </a:lnTo>
                    <a:lnTo>
                      <a:pt x="78" y="2"/>
                    </a:lnTo>
                    <a:lnTo>
                      <a:pt x="84" y="0"/>
                    </a:lnTo>
                    <a:lnTo>
                      <a:pt x="88" y="2"/>
                    </a:lnTo>
                    <a:lnTo>
                      <a:pt x="93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8" name="Freeform 13132">
                <a:extLst>
                  <a:ext uri="{FF2B5EF4-FFF2-40B4-BE49-F238E27FC236}">
                    <a16:creationId xmlns:a16="http://schemas.microsoft.com/office/drawing/2014/main" id="{3F761A5D-C2CA-4029-BF87-C865A2B68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066"/>
                <a:ext cx="63" cy="123"/>
              </a:xfrm>
              <a:custGeom>
                <a:avLst/>
                <a:gdLst>
                  <a:gd name="T0" fmla="*/ 0 w 63"/>
                  <a:gd name="T1" fmla="*/ 0 h 123"/>
                  <a:gd name="T2" fmla="*/ 0 w 63"/>
                  <a:gd name="T3" fmla="*/ 0 h 123"/>
                  <a:gd name="T4" fmla="*/ 4 w 63"/>
                  <a:gd name="T5" fmla="*/ 2 h 123"/>
                  <a:gd name="T6" fmla="*/ 7 w 63"/>
                  <a:gd name="T7" fmla="*/ 3 h 123"/>
                  <a:gd name="T8" fmla="*/ 15 w 63"/>
                  <a:gd name="T9" fmla="*/ 12 h 123"/>
                  <a:gd name="T10" fmla="*/ 21 w 63"/>
                  <a:gd name="T11" fmla="*/ 21 h 123"/>
                  <a:gd name="T12" fmla="*/ 25 w 63"/>
                  <a:gd name="T13" fmla="*/ 30 h 123"/>
                  <a:gd name="T14" fmla="*/ 25 w 63"/>
                  <a:gd name="T15" fmla="*/ 30 h 123"/>
                  <a:gd name="T16" fmla="*/ 27 w 63"/>
                  <a:gd name="T17" fmla="*/ 38 h 123"/>
                  <a:gd name="T18" fmla="*/ 27 w 63"/>
                  <a:gd name="T19" fmla="*/ 47 h 123"/>
                  <a:gd name="T20" fmla="*/ 27 w 63"/>
                  <a:gd name="T21" fmla="*/ 63 h 123"/>
                  <a:gd name="T22" fmla="*/ 27 w 63"/>
                  <a:gd name="T23" fmla="*/ 63 h 123"/>
                  <a:gd name="T24" fmla="*/ 31 w 63"/>
                  <a:gd name="T25" fmla="*/ 65 h 123"/>
                  <a:gd name="T26" fmla="*/ 34 w 63"/>
                  <a:gd name="T27" fmla="*/ 68 h 123"/>
                  <a:gd name="T28" fmla="*/ 37 w 63"/>
                  <a:gd name="T29" fmla="*/ 72 h 123"/>
                  <a:gd name="T30" fmla="*/ 40 w 63"/>
                  <a:gd name="T31" fmla="*/ 78 h 123"/>
                  <a:gd name="T32" fmla="*/ 43 w 63"/>
                  <a:gd name="T33" fmla="*/ 90 h 123"/>
                  <a:gd name="T34" fmla="*/ 45 w 63"/>
                  <a:gd name="T35" fmla="*/ 99 h 123"/>
                  <a:gd name="T36" fmla="*/ 45 w 63"/>
                  <a:gd name="T37" fmla="*/ 99 h 123"/>
                  <a:gd name="T38" fmla="*/ 45 w 63"/>
                  <a:gd name="T39" fmla="*/ 107 h 123"/>
                  <a:gd name="T40" fmla="*/ 48 w 63"/>
                  <a:gd name="T41" fmla="*/ 110 h 123"/>
                  <a:gd name="T42" fmla="*/ 51 w 63"/>
                  <a:gd name="T43" fmla="*/ 113 h 123"/>
                  <a:gd name="T44" fmla="*/ 51 w 63"/>
                  <a:gd name="T45" fmla="*/ 113 h 123"/>
                  <a:gd name="T46" fmla="*/ 58 w 63"/>
                  <a:gd name="T47" fmla="*/ 119 h 123"/>
                  <a:gd name="T48" fmla="*/ 61 w 63"/>
                  <a:gd name="T49" fmla="*/ 120 h 123"/>
                  <a:gd name="T50" fmla="*/ 63 w 63"/>
                  <a:gd name="T51" fmla="*/ 123 h 1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3" h="123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7" y="3"/>
                    </a:lnTo>
                    <a:lnTo>
                      <a:pt x="15" y="12"/>
                    </a:lnTo>
                    <a:lnTo>
                      <a:pt x="21" y="21"/>
                    </a:lnTo>
                    <a:lnTo>
                      <a:pt x="25" y="30"/>
                    </a:lnTo>
                    <a:lnTo>
                      <a:pt x="27" y="38"/>
                    </a:lnTo>
                    <a:lnTo>
                      <a:pt x="27" y="47"/>
                    </a:lnTo>
                    <a:lnTo>
                      <a:pt x="27" y="63"/>
                    </a:lnTo>
                    <a:lnTo>
                      <a:pt x="31" y="65"/>
                    </a:lnTo>
                    <a:lnTo>
                      <a:pt x="34" y="68"/>
                    </a:lnTo>
                    <a:lnTo>
                      <a:pt x="37" y="72"/>
                    </a:lnTo>
                    <a:lnTo>
                      <a:pt x="40" y="78"/>
                    </a:lnTo>
                    <a:lnTo>
                      <a:pt x="43" y="90"/>
                    </a:lnTo>
                    <a:lnTo>
                      <a:pt x="45" y="99"/>
                    </a:lnTo>
                    <a:lnTo>
                      <a:pt x="45" y="107"/>
                    </a:lnTo>
                    <a:lnTo>
                      <a:pt x="48" y="110"/>
                    </a:lnTo>
                    <a:lnTo>
                      <a:pt x="51" y="113"/>
                    </a:lnTo>
                    <a:lnTo>
                      <a:pt x="58" y="119"/>
                    </a:lnTo>
                    <a:lnTo>
                      <a:pt x="61" y="120"/>
                    </a:lnTo>
                    <a:lnTo>
                      <a:pt x="63" y="1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9" name="Freeform 13133">
                <a:extLst>
                  <a:ext uri="{FF2B5EF4-FFF2-40B4-BE49-F238E27FC236}">
                    <a16:creationId xmlns:a16="http://schemas.microsoft.com/office/drawing/2014/main" id="{B8A306AF-85A7-4878-8943-C150E57D0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3174"/>
                <a:ext cx="24" cy="20"/>
              </a:xfrm>
              <a:custGeom>
                <a:avLst/>
                <a:gdLst>
                  <a:gd name="T0" fmla="*/ 0 w 24"/>
                  <a:gd name="T1" fmla="*/ 20 h 20"/>
                  <a:gd name="T2" fmla="*/ 0 w 24"/>
                  <a:gd name="T3" fmla="*/ 20 h 20"/>
                  <a:gd name="T4" fmla="*/ 10 w 24"/>
                  <a:gd name="T5" fmla="*/ 9 h 20"/>
                  <a:gd name="T6" fmla="*/ 16 w 24"/>
                  <a:gd name="T7" fmla="*/ 3 h 20"/>
                  <a:gd name="T8" fmla="*/ 24 w 24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0">
                    <a:moveTo>
                      <a:pt x="0" y="20"/>
                    </a:moveTo>
                    <a:lnTo>
                      <a:pt x="0" y="20"/>
                    </a:lnTo>
                    <a:lnTo>
                      <a:pt x="10" y="9"/>
                    </a:lnTo>
                    <a:lnTo>
                      <a:pt x="16" y="3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0" name="Freeform 13134">
                <a:extLst>
                  <a:ext uri="{FF2B5EF4-FFF2-40B4-BE49-F238E27FC236}">
                    <a16:creationId xmlns:a16="http://schemas.microsoft.com/office/drawing/2014/main" id="{B9349EC6-F9B1-4718-AE2B-92D6647BC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3018"/>
                <a:ext cx="35" cy="68"/>
              </a:xfrm>
              <a:custGeom>
                <a:avLst/>
                <a:gdLst>
                  <a:gd name="T0" fmla="*/ 35 w 35"/>
                  <a:gd name="T1" fmla="*/ 0 h 68"/>
                  <a:gd name="T2" fmla="*/ 35 w 35"/>
                  <a:gd name="T3" fmla="*/ 0 h 68"/>
                  <a:gd name="T4" fmla="*/ 26 w 35"/>
                  <a:gd name="T5" fmla="*/ 8 h 68"/>
                  <a:gd name="T6" fmla="*/ 20 w 35"/>
                  <a:gd name="T7" fmla="*/ 17 h 68"/>
                  <a:gd name="T8" fmla="*/ 15 w 35"/>
                  <a:gd name="T9" fmla="*/ 26 h 68"/>
                  <a:gd name="T10" fmla="*/ 15 w 35"/>
                  <a:gd name="T11" fmla="*/ 38 h 68"/>
                  <a:gd name="T12" fmla="*/ 15 w 35"/>
                  <a:gd name="T13" fmla="*/ 38 h 68"/>
                  <a:gd name="T14" fmla="*/ 15 w 35"/>
                  <a:gd name="T15" fmla="*/ 47 h 68"/>
                  <a:gd name="T16" fmla="*/ 14 w 35"/>
                  <a:gd name="T17" fmla="*/ 51 h 68"/>
                  <a:gd name="T18" fmla="*/ 12 w 35"/>
                  <a:gd name="T19" fmla="*/ 56 h 68"/>
                  <a:gd name="T20" fmla="*/ 12 w 35"/>
                  <a:gd name="T21" fmla="*/ 56 h 68"/>
                  <a:gd name="T22" fmla="*/ 5 w 35"/>
                  <a:gd name="T23" fmla="*/ 62 h 68"/>
                  <a:gd name="T24" fmla="*/ 2 w 35"/>
                  <a:gd name="T25" fmla="*/ 66 h 68"/>
                  <a:gd name="T26" fmla="*/ 0 w 35"/>
                  <a:gd name="T27" fmla="*/ 68 h 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" h="68">
                    <a:moveTo>
                      <a:pt x="35" y="0"/>
                    </a:moveTo>
                    <a:lnTo>
                      <a:pt x="35" y="0"/>
                    </a:lnTo>
                    <a:lnTo>
                      <a:pt x="26" y="8"/>
                    </a:lnTo>
                    <a:lnTo>
                      <a:pt x="20" y="17"/>
                    </a:lnTo>
                    <a:lnTo>
                      <a:pt x="15" y="26"/>
                    </a:lnTo>
                    <a:lnTo>
                      <a:pt x="15" y="38"/>
                    </a:lnTo>
                    <a:lnTo>
                      <a:pt x="15" y="47"/>
                    </a:lnTo>
                    <a:lnTo>
                      <a:pt x="14" y="51"/>
                    </a:lnTo>
                    <a:lnTo>
                      <a:pt x="12" y="56"/>
                    </a:lnTo>
                    <a:lnTo>
                      <a:pt x="5" y="62"/>
                    </a:lnTo>
                    <a:lnTo>
                      <a:pt x="2" y="66"/>
                    </a:lnTo>
                    <a:lnTo>
                      <a:pt x="0" y="6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1" name="Freeform 13135">
                <a:extLst>
                  <a:ext uri="{FF2B5EF4-FFF2-40B4-BE49-F238E27FC236}">
                    <a16:creationId xmlns:a16="http://schemas.microsoft.com/office/drawing/2014/main" id="{2AD641A2-FBBF-476D-BCAE-2EC37BECB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123"/>
                <a:ext cx="27" cy="60"/>
              </a:xfrm>
              <a:custGeom>
                <a:avLst/>
                <a:gdLst>
                  <a:gd name="T0" fmla="*/ 0 w 27"/>
                  <a:gd name="T1" fmla="*/ 0 h 60"/>
                  <a:gd name="T2" fmla="*/ 0 w 27"/>
                  <a:gd name="T3" fmla="*/ 0 h 60"/>
                  <a:gd name="T4" fmla="*/ 2 w 27"/>
                  <a:gd name="T5" fmla="*/ 11 h 60"/>
                  <a:gd name="T6" fmla="*/ 5 w 27"/>
                  <a:gd name="T7" fmla="*/ 20 h 60"/>
                  <a:gd name="T8" fmla="*/ 11 w 27"/>
                  <a:gd name="T9" fmla="*/ 27 h 60"/>
                  <a:gd name="T10" fmla="*/ 17 w 27"/>
                  <a:gd name="T11" fmla="*/ 36 h 60"/>
                  <a:gd name="T12" fmla="*/ 17 w 27"/>
                  <a:gd name="T13" fmla="*/ 36 h 60"/>
                  <a:gd name="T14" fmla="*/ 21 w 27"/>
                  <a:gd name="T15" fmla="*/ 41 h 60"/>
                  <a:gd name="T16" fmla="*/ 26 w 27"/>
                  <a:gd name="T17" fmla="*/ 47 h 60"/>
                  <a:gd name="T18" fmla="*/ 26 w 27"/>
                  <a:gd name="T19" fmla="*/ 47 h 60"/>
                  <a:gd name="T20" fmla="*/ 27 w 27"/>
                  <a:gd name="T21" fmla="*/ 54 h 60"/>
                  <a:gd name="T22" fmla="*/ 27 w 27"/>
                  <a:gd name="T23" fmla="*/ 60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60">
                    <a:moveTo>
                      <a:pt x="0" y="0"/>
                    </a:moveTo>
                    <a:lnTo>
                      <a:pt x="0" y="0"/>
                    </a:lnTo>
                    <a:lnTo>
                      <a:pt x="2" y="11"/>
                    </a:lnTo>
                    <a:lnTo>
                      <a:pt x="5" y="20"/>
                    </a:lnTo>
                    <a:lnTo>
                      <a:pt x="11" y="27"/>
                    </a:lnTo>
                    <a:lnTo>
                      <a:pt x="17" y="36"/>
                    </a:lnTo>
                    <a:lnTo>
                      <a:pt x="21" y="41"/>
                    </a:lnTo>
                    <a:lnTo>
                      <a:pt x="26" y="47"/>
                    </a:lnTo>
                    <a:lnTo>
                      <a:pt x="27" y="54"/>
                    </a:lnTo>
                    <a:lnTo>
                      <a:pt x="27" y="6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2" name="Freeform 13136">
                <a:extLst>
                  <a:ext uri="{FF2B5EF4-FFF2-40B4-BE49-F238E27FC236}">
                    <a16:creationId xmlns:a16="http://schemas.microsoft.com/office/drawing/2014/main" id="{2DD6A91A-B2BB-4192-90D1-8C0852775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3123"/>
                <a:ext cx="41" cy="9"/>
              </a:xfrm>
              <a:custGeom>
                <a:avLst/>
                <a:gdLst>
                  <a:gd name="T0" fmla="*/ 0 w 41"/>
                  <a:gd name="T1" fmla="*/ 8 h 9"/>
                  <a:gd name="T2" fmla="*/ 0 w 41"/>
                  <a:gd name="T3" fmla="*/ 8 h 9"/>
                  <a:gd name="T4" fmla="*/ 6 w 41"/>
                  <a:gd name="T5" fmla="*/ 9 h 9"/>
                  <a:gd name="T6" fmla="*/ 12 w 41"/>
                  <a:gd name="T7" fmla="*/ 9 h 9"/>
                  <a:gd name="T8" fmla="*/ 24 w 41"/>
                  <a:gd name="T9" fmla="*/ 5 h 9"/>
                  <a:gd name="T10" fmla="*/ 24 w 41"/>
                  <a:gd name="T11" fmla="*/ 5 h 9"/>
                  <a:gd name="T12" fmla="*/ 32 w 41"/>
                  <a:gd name="T13" fmla="*/ 0 h 9"/>
                  <a:gd name="T14" fmla="*/ 36 w 41"/>
                  <a:gd name="T15" fmla="*/ 0 h 9"/>
                  <a:gd name="T16" fmla="*/ 41 w 41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9">
                    <a:moveTo>
                      <a:pt x="0" y="8"/>
                    </a:moveTo>
                    <a:lnTo>
                      <a:pt x="0" y="8"/>
                    </a:lnTo>
                    <a:lnTo>
                      <a:pt x="6" y="9"/>
                    </a:lnTo>
                    <a:lnTo>
                      <a:pt x="12" y="9"/>
                    </a:lnTo>
                    <a:lnTo>
                      <a:pt x="24" y="5"/>
                    </a:lnTo>
                    <a:lnTo>
                      <a:pt x="32" y="0"/>
                    </a:lnTo>
                    <a:lnTo>
                      <a:pt x="36" y="0"/>
                    </a:lnTo>
                    <a:lnTo>
                      <a:pt x="4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3" name="Freeform 13137">
                <a:extLst>
                  <a:ext uri="{FF2B5EF4-FFF2-40B4-BE49-F238E27FC236}">
                    <a16:creationId xmlns:a16="http://schemas.microsoft.com/office/drawing/2014/main" id="{79983483-DBEB-4B13-BAE1-39B460067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3008"/>
                <a:ext cx="80" cy="31"/>
              </a:xfrm>
              <a:custGeom>
                <a:avLst/>
                <a:gdLst>
                  <a:gd name="T0" fmla="*/ 0 w 80"/>
                  <a:gd name="T1" fmla="*/ 0 h 31"/>
                  <a:gd name="T2" fmla="*/ 0 w 80"/>
                  <a:gd name="T3" fmla="*/ 0 h 31"/>
                  <a:gd name="T4" fmla="*/ 3 w 80"/>
                  <a:gd name="T5" fmla="*/ 4 h 31"/>
                  <a:gd name="T6" fmla="*/ 8 w 80"/>
                  <a:gd name="T7" fmla="*/ 7 h 31"/>
                  <a:gd name="T8" fmla="*/ 12 w 80"/>
                  <a:gd name="T9" fmla="*/ 12 h 31"/>
                  <a:gd name="T10" fmla="*/ 15 w 80"/>
                  <a:gd name="T11" fmla="*/ 16 h 31"/>
                  <a:gd name="T12" fmla="*/ 15 w 80"/>
                  <a:gd name="T13" fmla="*/ 16 h 31"/>
                  <a:gd name="T14" fmla="*/ 20 w 80"/>
                  <a:gd name="T15" fmla="*/ 24 h 31"/>
                  <a:gd name="T16" fmla="*/ 23 w 80"/>
                  <a:gd name="T17" fmla="*/ 31 h 31"/>
                  <a:gd name="T18" fmla="*/ 23 w 80"/>
                  <a:gd name="T19" fmla="*/ 31 h 31"/>
                  <a:gd name="T20" fmla="*/ 24 w 80"/>
                  <a:gd name="T21" fmla="*/ 28 h 31"/>
                  <a:gd name="T22" fmla="*/ 27 w 80"/>
                  <a:gd name="T23" fmla="*/ 27 h 31"/>
                  <a:gd name="T24" fmla="*/ 33 w 80"/>
                  <a:gd name="T25" fmla="*/ 24 h 31"/>
                  <a:gd name="T26" fmla="*/ 47 w 80"/>
                  <a:gd name="T27" fmla="*/ 21 h 31"/>
                  <a:gd name="T28" fmla="*/ 47 w 80"/>
                  <a:gd name="T29" fmla="*/ 21 h 31"/>
                  <a:gd name="T30" fmla="*/ 63 w 80"/>
                  <a:gd name="T31" fmla="*/ 19 h 31"/>
                  <a:gd name="T32" fmla="*/ 72 w 80"/>
                  <a:gd name="T33" fmla="*/ 18 h 31"/>
                  <a:gd name="T34" fmla="*/ 80 w 80"/>
                  <a:gd name="T35" fmla="*/ 19 h 3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0" h="31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8" y="7"/>
                    </a:lnTo>
                    <a:lnTo>
                      <a:pt x="12" y="12"/>
                    </a:lnTo>
                    <a:lnTo>
                      <a:pt x="15" y="16"/>
                    </a:lnTo>
                    <a:lnTo>
                      <a:pt x="20" y="24"/>
                    </a:lnTo>
                    <a:lnTo>
                      <a:pt x="23" y="31"/>
                    </a:lnTo>
                    <a:lnTo>
                      <a:pt x="24" y="28"/>
                    </a:lnTo>
                    <a:lnTo>
                      <a:pt x="27" y="27"/>
                    </a:lnTo>
                    <a:lnTo>
                      <a:pt x="33" y="24"/>
                    </a:lnTo>
                    <a:lnTo>
                      <a:pt x="47" y="21"/>
                    </a:lnTo>
                    <a:lnTo>
                      <a:pt x="63" y="19"/>
                    </a:lnTo>
                    <a:lnTo>
                      <a:pt x="72" y="18"/>
                    </a:lnTo>
                    <a:lnTo>
                      <a:pt x="80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4" name="Freeform 13138">
                <a:extLst>
                  <a:ext uri="{FF2B5EF4-FFF2-40B4-BE49-F238E27FC236}">
                    <a16:creationId xmlns:a16="http://schemas.microsoft.com/office/drawing/2014/main" id="{9652F9B1-4E37-4F18-AAAD-07430D41D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3047"/>
                <a:ext cx="43" cy="43"/>
              </a:xfrm>
              <a:custGeom>
                <a:avLst/>
                <a:gdLst>
                  <a:gd name="T0" fmla="*/ 0 w 43"/>
                  <a:gd name="T1" fmla="*/ 43 h 43"/>
                  <a:gd name="T2" fmla="*/ 0 w 43"/>
                  <a:gd name="T3" fmla="*/ 43 h 43"/>
                  <a:gd name="T4" fmla="*/ 6 w 43"/>
                  <a:gd name="T5" fmla="*/ 42 h 43"/>
                  <a:gd name="T6" fmla="*/ 15 w 43"/>
                  <a:gd name="T7" fmla="*/ 39 h 43"/>
                  <a:gd name="T8" fmla="*/ 22 w 43"/>
                  <a:gd name="T9" fmla="*/ 34 h 43"/>
                  <a:gd name="T10" fmla="*/ 28 w 43"/>
                  <a:gd name="T11" fmla="*/ 28 h 43"/>
                  <a:gd name="T12" fmla="*/ 34 w 43"/>
                  <a:gd name="T13" fmla="*/ 22 h 43"/>
                  <a:gd name="T14" fmla="*/ 39 w 43"/>
                  <a:gd name="T15" fmla="*/ 15 h 43"/>
                  <a:gd name="T16" fmla="*/ 42 w 43"/>
                  <a:gd name="T17" fmla="*/ 7 h 43"/>
                  <a:gd name="T18" fmla="*/ 43 w 43"/>
                  <a:gd name="T19" fmla="*/ 0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43">
                    <a:moveTo>
                      <a:pt x="0" y="43"/>
                    </a:moveTo>
                    <a:lnTo>
                      <a:pt x="0" y="43"/>
                    </a:lnTo>
                    <a:lnTo>
                      <a:pt x="6" y="42"/>
                    </a:lnTo>
                    <a:lnTo>
                      <a:pt x="15" y="39"/>
                    </a:lnTo>
                    <a:lnTo>
                      <a:pt x="22" y="34"/>
                    </a:lnTo>
                    <a:lnTo>
                      <a:pt x="28" y="28"/>
                    </a:lnTo>
                    <a:lnTo>
                      <a:pt x="34" y="22"/>
                    </a:lnTo>
                    <a:lnTo>
                      <a:pt x="39" y="15"/>
                    </a:lnTo>
                    <a:lnTo>
                      <a:pt x="42" y="7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5" name="Freeform 13139">
                <a:extLst>
                  <a:ext uri="{FF2B5EF4-FFF2-40B4-BE49-F238E27FC236}">
                    <a16:creationId xmlns:a16="http://schemas.microsoft.com/office/drawing/2014/main" id="{83255784-3413-4520-BD25-712C14824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3114"/>
                <a:ext cx="8" cy="53"/>
              </a:xfrm>
              <a:custGeom>
                <a:avLst/>
                <a:gdLst>
                  <a:gd name="T0" fmla="*/ 8 w 8"/>
                  <a:gd name="T1" fmla="*/ 0 h 53"/>
                  <a:gd name="T2" fmla="*/ 8 w 8"/>
                  <a:gd name="T3" fmla="*/ 0 h 53"/>
                  <a:gd name="T4" fmla="*/ 8 w 8"/>
                  <a:gd name="T5" fmla="*/ 14 h 53"/>
                  <a:gd name="T6" fmla="*/ 6 w 8"/>
                  <a:gd name="T7" fmla="*/ 30 h 53"/>
                  <a:gd name="T8" fmla="*/ 3 w 8"/>
                  <a:gd name="T9" fmla="*/ 45 h 53"/>
                  <a:gd name="T10" fmla="*/ 0 w 8"/>
                  <a:gd name="T11" fmla="*/ 5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3">
                    <a:moveTo>
                      <a:pt x="8" y="0"/>
                    </a:moveTo>
                    <a:lnTo>
                      <a:pt x="8" y="0"/>
                    </a:lnTo>
                    <a:lnTo>
                      <a:pt x="8" y="14"/>
                    </a:lnTo>
                    <a:lnTo>
                      <a:pt x="6" y="30"/>
                    </a:lnTo>
                    <a:lnTo>
                      <a:pt x="3" y="45"/>
                    </a:lnTo>
                    <a:lnTo>
                      <a:pt x="0" y="5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6" name="Freeform 13140">
                <a:extLst>
                  <a:ext uri="{FF2B5EF4-FFF2-40B4-BE49-F238E27FC236}">
                    <a16:creationId xmlns:a16="http://schemas.microsoft.com/office/drawing/2014/main" id="{31EC3FFE-0192-46C8-B973-A2B61B7D7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829"/>
                <a:ext cx="90" cy="54"/>
              </a:xfrm>
              <a:custGeom>
                <a:avLst/>
                <a:gdLst>
                  <a:gd name="T0" fmla="*/ 0 w 90"/>
                  <a:gd name="T1" fmla="*/ 18 h 54"/>
                  <a:gd name="T2" fmla="*/ 0 w 90"/>
                  <a:gd name="T3" fmla="*/ 18 h 54"/>
                  <a:gd name="T4" fmla="*/ 2 w 90"/>
                  <a:gd name="T5" fmla="*/ 21 h 54"/>
                  <a:gd name="T6" fmla="*/ 3 w 90"/>
                  <a:gd name="T7" fmla="*/ 24 h 54"/>
                  <a:gd name="T8" fmla="*/ 5 w 90"/>
                  <a:gd name="T9" fmla="*/ 30 h 54"/>
                  <a:gd name="T10" fmla="*/ 5 w 90"/>
                  <a:gd name="T11" fmla="*/ 30 h 54"/>
                  <a:gd name="T12" fmla="*/ 9 w 90"/>
                  <a:gd name="T13" fmla="*/ 29 h 54"/>
                  <a:gd name="T14" fmla="*/ 17 w 90"/>
                  <a:gd name="T15" fmla="*/ 30 h 54"/>
                  <a:gd name="T16" fmla="*/ 24 w 90"/>
                  <a:gd name="T17" fmla="*/ 32 h 54"/>
                  <a:gd name="T18" fmla="*/ 32 w 90"/>
                  <a:gd name="T19" fmla="*/ 35 h 54"/>
                  <a:gd name="T20" fmla="*/ 38 w 90"/>
                  <a:gd name="T21" fmla="*/ 38 h 54"/>
                  <a:gd name="T22" fmla="*/ 44 w 90"/>
                  <a:gd name="T23" fmla="*/ 42 h 54"/>
                  <a:gd name="T24" fmla="*/ 47 w 90"/>
                  <a:gd name="T25" fmla="*/ 48 h 54"/>
                  <a:gd name="T26" fmla="*/ 50 w 90"/>
                  <a:gd name="T27" fmla="*/ 54 h 54"/>
                  <a:gd name="T28" fmla="*/ 50 w 90"/>
                  <a:gd name="T29" fmla="*/ 54 h 54"/>
                  <a:gd name="T30" fmla="*/ 50 w 90"/>
                  <a:gd name="T31" fmla="*/ 48 h 54"/>
                  <a:gd name="T32" fmla="*/ 54 w 90"/>
                  <a:gd name="T33" fmla="*/ 44 h 54"/>
                  <a:gd name="T34" fmla="*/ 59 w 90"/>
                  <a:gd name="T35" fmla="*/ 38 h 54"/>
                  <a:gd name="T36" fmla="*/ 65 w 90"/>
                  <a:gd name="T37" fmla="*/ 33 h 54"/>
                  <a:gd name="T38" fmla="*/ 72 w 90"/>
                  <a:gd name="T39" fmla="*/ 29 h 54"/>
                  <a:gd name="T40" fmla="*/ 78 w 90"/>
                  <a:gd name="T41" fmla="*/ 26 h 54"/>
                  <a:gd name="T42" fmla="*/ 86 w 90"/>
                  <a:gd name="T43" fmla="*/ 24 h 54"/>
                  <a:gd name="T44" fmla="*/ 90 w 90"/>
                  <a:gd name="T45" fmla="*/ 24 h 54"/>
                  <a:gd name="T46" fmla="*/ 90 w 90"/>
                  <a:gd name="T47" fmla="*/ 24 h 54"/>
                  <a:gd name="T48" fmla="*/ 83 w 90"/>
                  <a:gd name="T49" fmla="*/ 21 h 54"/>
                  <a:gd name="T50" fmla="*/ 77 w 90"/>
                  <a:gd name="T51" fmla="*/ 15 h 54"/>
                  <a:gd name="T52" fmla="*/ 72 w 90"/>
                  <a:gd name="T53" fmla="*/ 9 h 54"/>
                  <a:gd name="T54" fmla="*/ 71 w 90"/>
                  <a:gd name="T55" fmla="*/ 5 h 54"/>
                  <a:gd name="T56" fmla="*/ 71 w 90"/>
                  <a:gd name="T57" fmla="*/ 0 h 5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" h="54">
                    <a:moveTo>
                      <a:pt x="0" y="18"/>
                    </a:moveTo>
                    <a:lnTo>
                      <a:pt x="0" y="18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5" y="30"/>
                    </a:lnTo>
                    <a:lnTo>
                      <a:pt x="9" y="29"/>
                    </a:lnTo>
                    <a:lnTo>
                      <a:pt x="17" y="30"/>
                    </a:lnTo>
                    <a:lnTo>
                      <a:pt x="24" y="32"/>
                    </a:lnTo>
                    <a:lnTo>
                      <a:pt x="32" y="35"/>
                    </a:lnTo>
                    <a:lnTo>
                      <a:pt x="38" y="38"/>
                    </a:lnTo>
                    <a:lnTo>
                      <a:pt x="44" y="42"/>
                    </a:lnTo>
                    <a:lnTo>
                      <a:pt x="47" y="48"/>
                    </a:lnTo>
                    <a:lnTo>
                      <a:pt x="50" y="54"/>
                    </a:lnTo>
                    <a:lnTo>
                      <a:pt x="50" y="48"/>
                    </a:lnTo>
                    <a:lnTo>
                      <a:pt x="54" y="44"/>
                    </a:lnTo>
                    <a:lnTo>
                      <a:pt x="59" y="38"/>
                    </a:lnTo>
                    <a:lnTo>
                      <a:pt x="65" y="33"/>
                    </a:lnTo>
                    <a:lnTo>
                      <a:pt x="72" y="29"/>
                    </a:lnTo>
                    <a:lnTo>
                      <a:pt x="78" y="26"/>
                    </a:lnTo>
                    <a:lnTo>
                      <a:pt x="86" y="24"/>
                    </a:lnTo>
                    <a:lnTo>
                      <a:pt x="90" y="24"/>
                    </a:lnTo>
                    <a:lnTo>
                      <a:pt x="83" y="21"/>
                    </a:lnTo>
                    <a:lnTo>
                      <a:pt x="77" y="15"/>
                    </a:lnTo>
                    <a:lnTo>
                      <a:pt x="72" y="9"/>
                    </a:lnTo>
                    <a:lnTo>
                      <a:pt x="71" y="5"/>
                    </a:lnTo>
                    <a:lnTo>
                      <a:pt x="7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7" name="Freeform 13141">
                <a:extLst>
                  <a:ext uri="{FF2B5EF4-FFF2-40B4-BE49-F238E27FC236}">
                    <a16:creationId xmlns:a16="http://schemas.microsoft.com/office/drawing/2014/main" id="{0ACEDC6C-C707-4679-94CD-40E3B66A4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802"/>
                <a:ext cx="38" cy="39"/>
              </a:xfrm>
              <a:custGeom>
                <a:avLst/>
                <a:gdLst>
                  <a:gd name="T0" fmla="*/ 0 w 38"/>
                  <a:gd name="T1" fmla="*/ 0 h 39"/>
                  <a:gd name="T2" fmla="*/ 0 w 38"/>
                  <a:gd name="T3" fmla="*/ 0 h 39"/>
                  <a:gd name="T4" fmla="*/ 2 w 38"/>
                  <a:gd name="T5" fmla="*/ 14 h 39"/>
                  <a:gd name="T6" fmla="*/ 3 w 38"/>
                  <a:gd name="T7" fmla="*/ 21 h 39"/>
                  <a:gd name="T8" fmla="*/ 2 w 38"/>
                  <a:gd name="T9" fmla="*/ 27 h 39"/>
                  <a:gd name="T10" fmla="*/ 2 w 38"/>
                  <a:gd name="T11" fmla="*/ 27 h 39"/>
                  <a:gd name="T12" fmla="*/ 11 w 38"/>
                  <a:gd name="T13" fmla="*/ 32 h 39"/>
                  <a:gd name="T14" fmla="*/ 18 w 38"/>
                  <a:gd name="T15" fmla="*/ 36 h 39"/>
                  <a:gd name="T16" fmla="*/ 27 w 38"/>
                  <a:gd name="T17" fmla="*/ 39 h 39"/>
                  <a:gd name="T18" fmla="*/ 38 w 38"/>
                  <a:gd name="T19" fmla="*/ 38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39">
                    <a:moveTo>
                      <a:pt x="0" y="0"/>
                    </a:moveTo>
                    <a:lnTo>
                      <a:pt x="0" y="0"/>
                    </a:lnTo>
                    <a:lnTo>
                      <a:pt x="2" y="14"/>
                    </a:lnTo>
                    <a:lnTo>
                      <a:pt x="3" y="21"/>
                    </a:lnTo>
                    <a:lnTo>
                      <a:pt x="2" y="27"/>
                    </a:lnTo>
                    <a:lnTo>
                      <a:pt x="11" y="32"/>
                    </a:lnTo>
                    <a:lnTo>
                      <a:pt x="18" y="36"/>
                    </a:lnTo>
                    <a:lnTo>
                      <a:pt x="27" y="39"/>
                    </a:lnTo>
                    <a:lnTo>
                      <a:pt x="38" y="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8" name="Freeform 13142">
                <a:extLst>
                  <a:ext uri="{FF2B5EF4-FFF2-40B4-BE49-F238E27FC236}">
                    <a16:creationId xmlns:a16="http://schemas.microsoft.com/office/drawing/2014/main" id="{7CAC4534-6DB0-4C91-A6E8-E2B7919B5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864"/>
                <a:ext cx="126" cy="64"/>
              </a:xfrm>
              <a:custGeom>
                <a:avLst/>
                <a:gdLst>
                  <a:gd name="T0" fmla="*/ 0 w 126"/>
                  <a:gd name="T1" fmla="*/ 64 h 64"/>
                  <a:gd name="T2" fmla="*/ 0 w 126"/>
                  <a:gd name="T3" fmla="*/ 64 h 64"/>
                  <a:gd name="T4" fmla="*/ 10 w 126"/>
                  <a:gd name="T5" fmla="*/ 63 h 64"/>
                  <a:gd name="T6" fmla="*/ 22 w 126"/>
                  <a:gd name="T7" fmla="*/ 57 h 64"/>
                  <a:gd name="T8" fmla="*/ 34 w 126"/>
                  <a:gd name="T9" fmla="*/ 51 h 64"/>
                  <a:gd name="T10" fmla="*/ 43 w 126"/>
                  <a:gd name="T11" fmla="*/ 45 h 64"/>
                  <a:gd name="T12" fmla="*/ 43 w 126"/>
                  <a:gd name="T13" fmla="*/ 45 h 64"/>
                  <a:gd name="T14" fmla="*/ 49 w 126"/>
                  <a:gd name="T15" fmla="*/ 39 h 64"/>
                  <a:gd name="T16" fmla="*/ 52 w 126"/>
                  <a:gd name="T17" fmla="*/ 33 h 64"/>
                  <a:gd name="T18" fmla="*/ 55 w 126"/>
                  <a:gd name="T19" fmla="*/ 27 h 64"/>
                  <a:gd name="T20" fmla="*/ 58 w 126"/>
                  <a:gd name="T21" fmla="*/ 22 h 64"/>
                  <a:gd name="T22" fmla="*/ 58 w 126"/>
                  <a:gd name="T23" fmla="*/ 22 h 64"/>
                  <a:gd name="T24" fmla="*/ 66 w 126"/>
                  <a:gd name="T25" fmla="*/ 27 h 64"/>
                  <a:gd name="T26" fmla="*/ 73 w 126"/>
                  <a:gd name="T27" fmla="*/ 28 h 64"/>
                  <a:gd name="T28" fmla="*/ 90 w 126"/>
                  <a:gd name="T29" fmla="*/ 33 h 64"/>
                  <a:gd name="T30" fmla="*/ 90 w 126"/>
                  <a:gd name="T31" fmla="*/ 33 h 64"/>
                  <a:gd name="T32" fmla="*/ 106 w 126"/>
                  <a:gd name="T33" fmla="*/ 39 h 64"/>
                  <a:gd name="T34" fmla="*/ 115 w 126"/>
                  <a:gd name="T35" fmla="*/ 43 h 64"/>
                  <a:gd name="T36" fmla="*/ 118 w 126"/>
                  <a:gd name="T37" fmla="*/ 46 h 64"/>
                  <a:gd name="T38" fmla="*/ 120 w 126"/>
                  <a:gd name="T39" fmla="*/ 48 h 64"/>
                  <a:gd name="T40" fmla="*/ 120 w 126"/>
                  <a:gd name="T41" fmla="*/ 48 h 64"/>
                  <a:gd name="T42" fmla="*/ 120 w 126"/>
                  <a:gd name="T43" fmla="*/ 37 h 64"/>
                  <a:gd name="T44" fmla="*/ 120 w 126"/>
                  <a:gd name="T45" fmla="*/ 24 h 64"/>
                  <a:gd name="T46" fmla="*/ 123 w 126"/>
                  <a:gd name="T47" fmla="*/ 10 h 64"/>
                  <a:gd name="T48" fmla="*/ 126 w 126"/>
                  <a:gd name="T49" fmla="*/ 0 h 6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26" h="64">
                    <a:moveTo>
                      <a:pt x="0" y="64"/>
                    </a:moveTo>
                    <a:lnTo>
                      <a:pt x="0" y="64"/>
                    </a:lnTo>
                    <a:lnTo>
                      <a:pt x="10" y="63"/>
                    </a:lnTo>
                    <a:lnTo>
                      <a:pt x="22" y="57"/>
                    </a:lnTo>
                    <a:lnTo>
                      <a:pt x="34" y="51"/>
                    </a:lnTo>
                    <a:lnTo>
                      <a:pt x="43" y="45"/>
                    </a:lnTo>
                    <a:lnTo>
                      <a:pt x="49" y="39"/>
                    </a:lnTo>
                    <a:lnTo>
                      <a:pt x="52" y="33"/>
                    </a:lnTo>
                    <a:lnTo>
                      <a:pt x="55" y="27"/>
                    </a:lnTo>
                    <a:lnTo>
                      <a:pt x="58" y="22"/>
                    </a:lnTo>
                    <a:lnTo>
                      <a:pt x="66" y="27"/>
                    </a:lnTo>
                    <a:lnTo>
                      <a:pt x="73" y="28"/>
                    </a:lnTo>
                    <a:lnTo>
                      <a:pt x="90" y="33"/>
                    </a:lnTo>
                    <a:lnTo>
                      <a:pt x="106" y="39"/>
                    </a:lnTo>
                    <a:lnTo>
                      <a:pt x="115" y="43"/>
                    </a:lnTo>
                    <a:lnTo>
                      <a:pt x="118" y="46"/>
                    </a:lnTo>
                    <a:lnTo>
                      <a:pt x="120" y="48"/>
                    </a:lnTo>
                    <a:lnTo>
                      <a:pt x="120" y="37"/>
                    </a:lnTo>
                    <a:lnTo>
                      <a:pt x="120" y="24"/>
                    </a:lnTo>
                    <a:lnTo>
                      <a:pt x="123" y="10"/>
                    </a:lnTo>
                    <a:lnTo>
                      <a:pt x="12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9" name="Freeform 13143">
                <a:extLst>
                  <a:ext uri="{FF2B5EF4-FFF2-40B4-BE49-F238E27FC236}">
                    <a16:creationId xmlns:a16="http://schemas.microsoft.com/office/drawing/2014/main" id="{C428B5D1-78A3-47EE-8EBE-086105B09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18"/>
                <a:ext cx="44" cy="9"/>
              </a:xfrm>
              <a:custGeom>
                <a:avLst/>
                <a:gdLst>
                  <a:gd name="T0" fmla="*/ 0 w 44"/>
                  <a:gd name="T1" fmla="*/ 0 h 9"/>
                  <a:gd name="T2" fmla="*/ 0 w 44"/>
                  <a:gd name="T3" fmla="*/ 0 h 9"/>
                  <a:gd name="T4" fmla="*/ 5 w 44"/>
                  <a:gd name="T5" fmla="*/ 1 h 9"/>
                  <a:gd name="T6" fmla="*/ 11 w 44"/>
                  <a:gd name="T7" fmla="*/ 3 h 9"/>
                  <a:gd name="T8" fmla="*/ 17 w 44"/>
                  <a:gd name="T9" fmla="*/ 6 h 9"/>
                  <a:gd name="T10" fmla="*/ 23 w 44"/>
                  <a:gd name="T11" fmla="*/ 7 h 9"/>
                  <a:gd name="T12" fmla="*/ 23 w 44"/>
                  <a:gd name="T13" fmla="*/ 7 h 9"/>
                  <a:gd name="T14" fmla="*/ 33 w 44"/>
                  <a:gd name="T15" fmla="*/ 9 h 9"/>
                  <a:gd name="T16" fmla="*/ 38 w 44"/>
                  <a:gd name="T17" fmla="*/ 9 h 9"/>
                  <a:gd name="T18" fmla="*/ 44 w 44"/>
                  <a:gd name="T19" fmla="*/ 7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9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6"/>
                    </a:lnTo>
                    <a:lnTo>
                      <a:pt x="23" y="7"/>
                    </a:lnTo>
                    <a:lnTo>
                      <a:pt x="33" y="9"/>
                    </a:lnTo>
                    <a:lnTo>
                      <a:pt x="38" y="9"/>
                    </a:lnTo>
                    <a:lnTo>
                      <a:pt x="44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0" name="Freeform 13144">
                <a:extLst>
                  <a:ext uri="{FF2B5EF4-FFF2-40B4-BE49-F238E27FC236}">
                    <a16:creationId xmlns:a16="http://schemas.microsoft.com/office/drawing/2014/main" id="{6D316543-576A-4D7A-8219-0CB4F39E0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927"/>
                <a:ext cx="9" cy="87"/>
              </a:xfrm>
              <a:custGeom>
                <a:avLst/>
                <a:gdLst>
                  <a:gd name="T0" fmla="*/ 7 w 9"/>
                  <a:gd name="T1" fmla="*/ 0 h 87"/>
                  <a:gd name="T2" fmla="*/ 7 w 9"/>
                  <a:gd name="T3" fmla="*/ 0 h 87"/>
                  <a:gd name="T4" fmla="*/ 4 w 9"/>
                  <a:gd name="T5" fmla="*/ 4 h 87"/>
                  <a:gd name="T6" fmla="*/ 3 w 9"/>
                  <a:gd name="T7" fmla="*/ 9 h 87"/>
                  <a:gd name="T8" fmla="*/ 1 w 9"/>
                  <a:gd name="T9" fmla="*/ 19 h 87"/>
                  <a:gd name="T10" fmla="*/ 0 w 9"/>
                  <a:gd name="T11" fmla="*/ 31 h 87"/>
                  <a:gd name="T12" fmla="*/ 0 w 9"/>
                  <a:gd name="T13" fmla="*/ 42 h 87"/>
                  <a:gd name="T14" fmla="*/ 0 w 9"/>
                  <a:gd name="T15" fmla="*/ 42 h 87"/>
                  <a:gd name="T16" fmla="*/ 1 w 9"/>
                  <a:gd name="T17" fmla="*/ 54 h 87"/>
                  <a:gd name="T18" fmla="*/ 3 w 9"/>
                  <a:gd name="T19" fmla="*/ 64 h 87"/>
                  <a:gd name="T20" fmla="*/ 9 w 9"/>
                  <a:gd name="T21" fmla="*/ 87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87">
                    <a:moveTo>
                      <a:pt x="7" y="0"/>
                    </a:moveTo>
                    <a:lnTo>
                      <a:pt x="7" y="0"/>
                    </a:lnTo>
                    <a:lnTo>
                      <a:pt x="4" y="4"/>
                    </a:lnTo>
                    <a:lnTo>
                      <a:pt x="3" y="9"/>
                    </a:lnTo>
                    <a:lnTo>
                      <a:pt x="1" y="19"/>
                    </a:lnTo>
                    <a:lnTo>
                      <a:pt x="0" y="31"/>
                    </a:lnTo>
                    <a:lnTo>
                      <a:pt x="0" y="42"/>
                    </a:lnTo>
                    <a:lnTo>
                      <a:pt x="1" y="54"/>
                    </a:lnTo>
                    <a:lnTo>
                      <a:pt x="3" y="64"/>
                    </a:lnTo>
                    <a:lnTo>
                      <a:pt x="9" y="8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1" name="Freeform 13145">
                <a:extLst>
                  <a:ext uri="{FF2B5EF4-FFF2-40B4-BE49-F238E27FC236}">
                    <a16:creationId xmlns:a16="http://schemas.microsoft.com/office/drawing/2014/main" id="{5D0ADE43-5805-4E3F-8060-008F6C146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969"/>
                <a:ext cx="14" cy="48"/>
              </a:xfrm>
              <a:custGeom>
                <a:avLst/>
                <a:gdLst>
                  <a:gd name="T0" fmla="*/ 0 w 14"/>
                  <a:gd name="T1" fmla="*/ 0 h 48"/>
                  <a:gd name="T2" fmla="*/ 0 w 14"/>
                  <a:gd name="T3" fmla="*/ 0 h 48"/>
                  <a:gd name="T4" fmla="*/ 5 w 14"/>
                  <a:gd name="T5" fmla="*/ 4 h 48"/>
                  <a:gd name="T6" fmla="*/ 8 w 14"/>
                  <a:gd name="T7" fmla="*/ 10 h 48"/>
                  <a:gd name="T8" fmla="*/ 12 w 14"/>
                  <a:gd name="T9" fmla="*/ 25 h 48"/>
                  <a:gd name="T10" fmla="*/ 14 w 14"/>
                  <a:gd name="T11" fmla="*/ 39 h 48"/>
                  <a:gd name="T12" fmla="*/ 14 w 14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8">
                    <a:moveTo>
                      <a:pt x="0" y="0"/>
                    </a:moveTo>
                    <a:lnTo>
                      <a:pt x="0" y="0"/>
                    </a:lnTo>
                    <a:lnTo>
                      <a:pt x="5" y="4"/>
                    </a:lnTo>
                    <a:lnTo>
                      <a:pt x="8" y="10"/>
                    </a:lnTo>
                    <a:lnTo>
                      <a:pt x="12" y="25"/>
                    </a:lnTo>
                    <a:lnTo>
                      <a:pt x="14" y="39"/>
                    </a:lnTo>
                    <a:lnTo>
                      <a:pt x="14" y="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2" name="Freeform 13146">
                <a:extLst>
                  <a:ext uri="{FF2B5EF4-FFF2-40B4-BE49-F238E27FC236}">
                    <a16:creationId xmlns:a16="http://schemas.microsoft.com/office/drawing/2014/main" id="{6AE34431-DA98-4C9E-BD37-01A075FC9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3087"/>
                <a:ext cx="21" cy="59"/>
              </a:xfrm>
              <a:custGeom>
                <a:avLst/>
                <a:gdLst>
                  <a:gd name="T0" fmla="*/ 0 w 21"/>
                  <a:gd name="T1" fmla="*/ 0 h 59"/>
                  <a:gd name="T2" fmla="*/ 0 w 21"/>
                  <a:gd name="T3" fmla="*/ 0 h 59"/>
                  <a:gd name="T4" fmla="*/ 5 w 21"/>
                  <a:gd name="T5" fmla="*/ 6 h 59"/>
                  <a:gd name="T6" fmla="*/ 8 w 21"/>
                  <a:gd name="T7" fmla="*/ 14 h 59"/>
                  <a:gd name="T8" fmla="*/ 15 w 21"/>
                  <a:gd name="T9" fmla="*/ 30 h 59"/>
                  <a:gd name="T10" fmla="*/ 18 w 21"/>
                  <a:gd name="T11" fmla="*/ 48 h 59"/>
                  <a:gd name="T12" fmla="*/ 21 w 21"/>
                  <a:gd name="T13" fmla="*/ 59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59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8" y="14"/>
                    </a:lnTo>
                    <a:lnTo>
                      <a:pt x="15" y="30"/>
                    </a:lnTo>
                    <a:lnTo>
                      <a:pt x="18" y="48"/>
                    </a:lnTo>
                    <a:lnTo>
                      <a:pt x="21" y="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3" name="Freeform 13147">
                <a:extLst>
                  <a:ext uri="{FF2B5EF4-FFF2-40B4-BE49-F238E27FC236}">
                    <a16:creationId xmlns:a16="http://schemas.microsoft.com/office/drawing/2014/main" id="{0BA53A0F-6343-4B47-B73F-6EF5C2DEA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3179"/>
                <a:ext cx="63" cy="48"/>
              </a:xfrm>
              <a:custGeom>
                <a:avLst/>
                <a:gdLst>
                  <a:gd name="T0" fmla="*/ 0 w 63"/>
                  <a:gd name="T1" fmla="*/ 48 h 48"/>
                  <a:gd name="T2" fmla="*/ 0 w 63"/>
                  <a:gd name="T3" fmla="*/ 48 h 48"/>
                  <a:gd name="T4" fmla="*/ 15 w 63"/>
                  <a:gd name="T5" fmla="*/ 39 h 48"/>
                  <a:gd name="T6" fmla="*/ 28 w 63"/>
                  <a:gd name="T7" fmla="*/ 27 h 48"/>
                  <a:gd name="T8" fmla="*/ 28 w 63"/>
                  <a:gd name="T9" fmla="*/ 27 h 48"/>
                  <a:gd name="T10" fmla="*/ 37 w 63"/>
                  <a:gd name="T11" fmla="*/ 21 h 48"/>
                  <a:gd name="T12" fmla="*/ 46 w 63"/>
                  <a:gd name="T13" fmla="*/ 16 h 48"/>
                  <a:gd name="T14" fmla="*/ 55 w 63"/>
                  <a:gd name="T15" fmla="*/ 10 h 48"/>
                  <a:gd name="T16" fmla="*/ 60 w 63"/>
                  <a:gd name="T17" fmla="*/ 6 h 48"/>
                  <a:gd name="T18" fmla="*/ 63 w 63"/>
                  <a:gd name="T19" fmla="*/ 0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48">
                    <a:moveTo>
                      <a:pt x="0" y="48"/>
                    </a:moveTo>
                    <a:lnTo>
                      <a:pt x="0" y="48"/>
                    </a:lnTo>
                    <a:lnTo>
                      <a:pt x="15" y="39"/>
                    </a:lnTo>
                    <a:lnTo>
                      <a:pt x="28" y="27"/>
                    </a:lnTo>
                    <a:lnTo>
                      <a:pt x="37" y="21"/>
                    </a:lnTo>
                    <a:lnTo>
                      <a:pt x="46" y="16"/>
                    </a:lnTo>
                    <a:lnTo>
                      <a:pt x="55" y="10"/>
                    </a:lnTo>
                    <a:lnTo>
                      <a:pt x="60" y="6"/>
                    </a:lnTo>
                    <a:lnTo>
                      <a:pt x="6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4" name="Freeform 13148">
                <a:extLst>
                  <a:ext uri="{FF2B5EF4-FFF2-40B4-BE49-F238E27FC236}">
                    <a16:creationId xmlns:a16="http://schemas.microsoft.com/office/drawing/2014/main" id="{A82C1065-022F-45C6-8633-99A7EEE94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3185"/>
                <a:ext cx="5" cy="30"/>
              </a:xfrm>
              <a:custGeom>
                <a:avLst/>
                <a:gdLst>
                  <a:gd name="T0" fmla="*/ 0 w 5"/>
                  <a:gd name="T1" fmla="*/ 30 h 30"/>
                  <a:gd name="T2" fmla="*/ 0 w 5"/>
                  <a:gd name="T3" fmla="*/ 30 h 30"/>
                  <a:gd name="T4" fmla="*/ 3 w 5"/>
                  <a:gd name="T5" fmla="*/ 24 h 30"/>
                  <a:gd name="T6" fmla="*/ 5 w 5"/>
                  <a:gd name="T7" fmla="*/ 16 h 30"/>
                  <a:gd name="T8" fmla="*/ 5 w 5"/>
                  <a:gd name="T9" fmla="*/ 7 h 30"/>
                  <a:gd name="T10" fmla="*/ 3 w 5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30">
                    <a:moveTo>
                      <a:pt x="0" y="30"/>
                    </a:moveTo>
                    <a:lnTo>
                      <a:pt x="0" y="30"/>
                    </a:lnTo>
                    <a:lnTo>
                      <a:pt x="3" y="24"/>
                    </a:lnTo>
                    <a:lnTo>
                      <a:pt x="5" y="16"/>
                    </a:lnTo>
                    <a:lnTo>
                      <a:pt x="5" y="7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5" name="Freeform 13149">
                <a:extLst>
                  <a:ext uri="{FF2B5EF4-FFF2-40B4-BE49-F238E27FC236}">
                    <a16:creationId xmlns:a16="http://schemas.microsoft.com/office/drawing/2014/main" id="{25966B9F-59A6-41D6-836F-08E53CA94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3194"/>
                <a:ext cx="53" cy="24"/>
              </a:xfrm>
              <a:custGeom>
                <a:avLst/>
                <a:gdLst>
                  <a:gd name="T0" fmla="*/ 0 w 53"/>
                  <a:gd name="T1" fmla="*/ 22 h 24"/>
                  <a:gd name="T2" fmla="*/ 0 w 53"/>
                  <a:gd name="T3" fmla="*/ 22 h 24"/>
                  <a:gd name="T4" fmla="*/ 6 w 53"/>
                  <a:gd name="T5" fmla="*/ 24 h 24"/>
                  <a:gd name="T6" fmla="*/ 14 w 53"/>
                  <a:gd name="T7" fmla="*/ 24 h 24"/>
                  <a:gd name="T8" fmla="*/ 21 w 53"/>
                  <a:gd name="T9" fmla="*/ 22 h 24"/>
                  <a:gd name="T10" fmla="*/ 27 w 53"/>
                  <a:gd name="T11" fmla="*/ 19 h 24"/>
                  <a:gd name="T12" fmla="*/ 27 w 53"/>
                  <a:gd name="T13" fmla="*/ 19 h 24"/>
                  <a:gd name="T14" fmla="*/ 41 w 53"/>
                  <a:gd name="T15" fmla="*/ 12 h 24"/>
                  <a:gd name="T16" fmla="*/ 47 w 53"/>
                  <a:gd name="T17" fmla="*/ 6 h 24"/>
                  <a:gd name="T18" fmla="*/ 53 w 53"/>
                  <a:gd name="T19" fmla="*/ 0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24">
                    <a:moveTo>
                      <a:pt x="0" y="22"/>
                    </a:moveTo>
                    <a:lnTo>
                      <a:pt x="0" y="22"/>
                    </a:lnTo>
                    <a:lnTo>
                      <a:pt x="6" y="24"/>
                    </a:lnTo>
                    <a:lnTo>
                      <a:pt x="14" y="24"/>
                    </a:lnTo>
                    <a:lnTo>
                      <a:pt x="21" y="22"/>
                    </a:lnTo>
                    <a:lnTo>
                      <a:pt x="27" y="19"/>
                    </a:lnTo>
                    <a:lnTo>
                      <a:pt x="41" y="12"/>
                    </a:lnTo>
                    <a:lnTo>
                      <a:pt x="47" y="6"/>
                    </a:lnTo>
                    <a:lnTo>
                      <a:pt x="5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6" name="Freeform 13150">
                <a:extLst>
                  <a:ext uri="{FF2B5EF4-FFF2-40B4-BE49-F238E27FC236}">
                    <a16:creationId xmlns:a16="http://schemas.microsoft.com/office/drawing/2014/main" id="{BB22628D-B994-43E6-A518-58022D8B8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3207"/>
                <a:ext cx="63" cy="98"/>
              </a:xfrm>
              <a:custGeom>
                <a:avLst/>
                <a:gdLst>
                  <a:gd name="T0" fmla="*/ 0 w 63"/>
                  <a:gd name="T1" fmla="*/ 0 h 98"/>
                  <a:gd name="T2" fmla="*/ 0 w 63"/>
                  <a:gd name="T3" fmla="*/ 0 h 98"/>
                  <a:gd name="T4" fmla="*/ 3 w 63"/>
                  <a:gd name="T5" fmla="*/ 5 h 98"/>
                  <a:gd name="T6" fmla="*/ 5 w 63"/>
                  <a:gd name="T7" fmla="*/ 11 h 98"/>
                  <a:gd name="T8" fmla="*/ 6 w 63"/>
                  <a:gd name="T9" fmla="*/ 23 h 98"/>
                  <a:gd name="T10" fmla="*/ 6 w 63"/>
                  <a:gd name="T11" fmla="*/ 45 h 98"/>
                  <a:gd name="T12" fmla="*/ 6 w 63"/>
                  <a:gd name="T13" fmla="*/ 45 h 98"/>
                  <a:gd name="T14" fmla="*/ 6 w 63"/>
                  <a:gd name="T15" fmla="*/ 60 h 98"/>
                  <a:gd name="T16" fmla="*/ 6 w 63"/>
                  <a:gd name="T17" fmla="*/ 69 h 98"/>
                  <a:gd name="T18" fmla="*/ 6 w 63"/>
                  <a:gd name="T19" fmla="*/ 69 h 98"/>
                  <a:gd name="T20" fmla="*/ 8 w 63"/>
                  <a:gd name="T21" fmla="*/ 77 h 98"/>
                  <a:gd name="T22" fmla="*/ 9 w 63"/>
                  <a:gd name="T23" fmla="*/ 83 h 98"/>
                  <a:gd name="T24" fmla="*/ 12 w 63"/>
                  <a:gd name="T25" fmla="*/ 89 h 98"/>
                  <a:gd name="T26" fmla="*/ 20 w 63"/>
                  <a:gd name="T27" fmla="*/ 92 h 98"/>
                  <a:gd name="T28" fmla="*/ 20 w 63"/>
                  <a:gd name="T29" fmla="*/ 92 h 98"/>
                  <a:gd name="T30" fmla="*/ 30 w 63"/>
                  <a:gd name="T31" fmla="*/ 95 h 98"/>
                  <a:gd name="T32" fmla="*/ 42 w 63"/>
                  <a:gd name="T33" fmla="*/ 98 h 98"/>
                  <a:gd name="T34" fmla="*/ 54 w 63"/>
                  <a:gd name="T35" fmla="*/ 98 h 98"/>
                  <a:gd name="T36" fmla="*/ 59 w 63"/>
                  <a:gd name="T37" fmla="*/ 96 h 98"/>
                  <a:gd name="T38" fmla="*/ 63 w 63"/>
                  <a:gd name="T39" fmla="*/ 93 h 9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3" h="98">
                    <a:moveTo>
                      <a:pt x="0" y="0"/>
                    </a:moveTo>
                    <a:lnTo>
                      <a:pt x="0" y="0"/>
                    </a:lnTo>
                    <a:lnTo>
                      <a:pt x="3" y="5"/>
                    </a:lnTo>
                    <a:lnTo>
                      <a:pt x="5" y="11"/>
                    </a:lnTo>
                    <a:lnTo>
                      <a:pt x="6" y="23"/>
                    </a:lnTo>
                    <a:lnTo>
                      <a:pt x="6" y="45"/>
                    </a:lnTo>
                    <a:lnTo>
                      <a:pt x="6" y="60"/>
                    </a:lnTo>
                    <a:lnTo>
                      <a:pt x="6" y="69"/>
                    </a:lnTo>
                    <a:lnTo>
                      <a:pt x="8" y="77"/>
                    </a:lnTo>
                    <a:lnTo>
                      <a:pt x="9" y="83"/>
                    </a:lnTo>
                    <a:lnTo>
                      <a:pt x="12" y="89"/>
                    </a:lnTo>
                    <a:lnTo>
                      <a:pt x="20" y="92"/>
                    </a:lnTo>
                    <a:lnTo>
                      <a:pt x="30" y="95"/>
                    </a:lnTo>
                    <a:lnTo>
                      <a:pt x="42" y="98"/>
                    </a:lnTo>
                    <a:lnTo>
                      <a:pt x="54" y="98"/>
                    </a:lnTo>
                    <a:lnTo>
                      <a:pt x="59" y="96"/>
                    </a:lnTo>
                    <a:lnTo>
                      <a:pt x="63" y="9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7" name="Freeform 13151">
                <a:extLst>
                  <a:ext uri="{FF2B5EF4-FFF2-40B4-BE49-F238E27FC236}">
                    <a16:creationId xmlns:a16="http://schemas.microsoft.com/office/drawing/2014/main" id="{EF930D4F-3C1F-4723-A2A2-27F11EC50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3227"/>
                <a:ext cx="39" cy="25"/>
              </a:xfrm>
              <a:custGeom>
                <a:avLst/>
                <a:gdLst>
                  <a:gd name="T0" fmla="*/ 0 w 39"/>
                  <a:gd name="T1" fmla="*/ 25 h 25"/>
                  <a:gd name="T2" fmla="*/ 0 w 39"/>
                  <a:gd name="T3" fmla="*/ 25 h 25"/>
                  <a:gd name="T4" fmla="*/ 6 w 39"/>
                  <a:gd name="T5" fmla="*/ 24 h 25"/>
                  <a:gd name="T6" fmla="*/ 12 w 39"/>
                  <a:gd name="T7" fmla="*/ 21 h 25"/>
                  <a:gd name="T8" fmla="*/ 26 w 39"/>
                  <a:gd name="T9" fmla="*/ 12 h 25"/>
                  <a:gd name="T10" fmla="*/ 39 w 39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5">
                    <a:moveTo>
                      <a:pt x="0" y="25"/>
                    </a:moveTo>
                    <a:lnTo>
                      <a:pt x="0" y="25"/>
                    </a:lnTo>
                    <a:lnTo>
                      <a:pt x="6" y="24"/>
                    </a:lnTo>
                    <a:lnTo>
                      <a:pt x="12" y="21"/>
                    </a:lnTo>
                    <a:lnTo>
                      <a:pt x="26" y="12"/>
                    </a:lnTo>
                    <a:lnTo>
                      <a:pt x="3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8" name="Freeform 13152">
                <a:extLst>
                  <a:ext uri="{FF2B5EF4-FFF2-40B4-BE49-F238E27FC236}">
                    <a16:creationId xmlns:a16="http://schemas.microsoft.com/office/drawing/2014/main" id="{C95D727B-EC2A-423B-B35F-363BAB866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3245"/>
                <a:ext cx="40" cy="78"/>
              </a:xfrm>
              <a:custGeom>
                <a:avLst/>
                <a:gdLst>
                  <a:gd name="T0" fmla="*/ 0 w 40"/>
                  <a:gd name="T1" fmla="*/ 0 h 78"/>
                  <a:gd name="T2" fmla="*/ 0 w 40"/>
                  <a:gd name="T3" fmla="*/ 0 h 78"/>
                  <a:gd name="T4" fmla="*/ 4 w 40"/>
                  <a:gd name="T5" fmla="*/ 3 h 78"/>
                  <a:gd name="T6" fmla="*/ 7 w 40"/>
                  <a:gd name="T7" fmla="*/ 6 h 78"/>
                  <a:gd name="T8" fmla="*/ 16 w 40"/>
                  <a:gd name="T9" fmla="*/ 15 h 78"/>
                  <a:gd name="T10" fmla="*/ 30 w 40"/>
                  <a:gd name="T11" fmla="*/ 31 h 78"/>
                  <a:gd name="T12" fmla="*/ 30 w 40"/>
                  <a:gd name="T13" fmla="*/ 31 h 78"/>
                  <a:gd name="T14" fmla="*/ 36 w 40"/>
                  <a:gd name="T15" fmla="*/ 43 h 78"/>
                  <a:gd name="T16" fmla="*/ 40 w 40"/>
                  <a:gd name="T17" fmla="*/ 54 h 78"/>
                  <a:gd name="T18" fmla="*/ 40 w 40"/>
                  <a:gd name="T19" fmla="*/ 66 h 78"/>
                  <a:gd name="T20" fmla="*/ 39 w 40"/>
                  <a:gd name="T21" fmla="*/ 78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78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7" y="6"/>
                    </a:lnTo>
                    <a:lnTo>
                      <a:pt x="16" y="15"/>
                    </a:lnTo>
                    <a:lnTo>
                      <a:pt x="30" y="31"/>
                    </a:lnTo>
                    <a:lnTo>
                      <a:pt x="36" y="43"/>
                    </a:lnTo>
                    <a:lnTo>
                      <a:pt x="40" y="54"/>
                    </a:lnTo>
                    <a:lnTo>
                      <a:pt x="40" y="66"/>
                    </a:lnTo>
                    <a:lnTo>
                      <a:pt x="39" y="7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9" name="Freeform 13153">
                <a:extLst>
                  <a:ext uri="{FF2B5EF4-FFF2-40B4-BE49-F238E27FC236}">
                    <a16:creationId xmlns:a16="http://schemas.microsoft.com/office/drawing/2014/main" id="{6F3DEEA7-E3BA-4EFB-862E-3A05AEB47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3263"/>
                <a:ext cx="42" cy="45"/>
              </a:xfrm>
              <a:custGeom>
                <a:avLst/>
                <a:gdLst>
                  <a:gd name="T0" fmla="*/ 0 w 42"/>
                  <a:gd name="T1" fmla="*/ 45 h 45"/>
                  <a:gd name="T2" fmla="*/ 0 w 42"/>
                  <a:gd name="T3" fmla="*/ 45 h 45"/>
                  <a:gd name="T4" fmla="*/ 9 w 42"/>
                  <a:gd name="T5" fmla="*/ 40 h 45"/>
                  <a:gd name="T6" fmla="*/ 17 w 42"/>
                  <a:gd name="T7" fmla="*/ 34 h 45"/>
                  <a:gd name="T8" fmla="*/ 23 w 42"/>
                  <a:gd name="T9" fmla="*/ 28 h 45"/>
                  <a:gd name="T10" fmla="*/ 29 w 42"/>
                  <a:gd name="T11" fmla="*/ 21 h 45"/>
                  <a:gd name="T12" fmla="*/ 39 w 42"/>
                  <a:gd name="T13" fmla="*/ 7 h 45"/>
                  <a:gd name="T14" fmla="*/ 42 w 42"/>
                  <a:gd name="T15" fmla="*/ 0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45">
                    <a:moveTo>
                      <a:pt x="0" y="45"/>
                    </a:moveTo>
                    <a:lnTo>
                      <a:pt x="0" y="45"/>
                    </a:lnTo>
                    <a:lnTo>
                      <a:pt x="9" y="40"/>
                    </a:lnTo>
                    <a:lnTo>
                      <a:pt x="17" y="34"/>
                    </a:lnTo>
                    <a:lnTo>
                      <a:pt x="23" y="28"/>
                    </a:lnTo>
                    <a:lnTo>
                      <a:pt x="29" y="21"/>
                    </a:lnTo>
                    <a:lnTo>
                      <a:pt x="39" y="7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0" name="Freeform 13154">
                <a:extLst>
                  <a:ext uri="{FF2B5EF4-FFF2-40B4-BE49-F238E27FC236}">
                    <a16:creationId xmlns:a16="http://schemas.microsoft.com/office/drawing/2014/main" id="{EB2A1C63-4975-497A-A907-004199C5E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3257"/>
                <a:ext cx="81" cy="36"/>
              </a:xfrm>
              <a:custGeom>
                <a:avLst/>
                <a:gdLst>
                  <a:gd name="T0" fmla="*/ 0 w 81"/>
                  <a:gd name="T1" fmla="*/ 33 h 36"/>
                  <a:gd name="T2" fmla="*/ 0 w 81"/>
                  <a:gd name="T3" fmla="*/ 33 h 36"/>
                  <a:gd name="T4" fmla="*/ 3 w 81"/>
                  <a:gd name="T5" fmla="*/ 34 h 36"/>
                  <a:gd name="T6" fmla="*/ 8 w 81"/>
                  <a:gd name="T7" fmla="*/ 36 h 36"/>
                  <a:gd name="T8" fmla="*/ 18 w 81"/>
                  <a:gd name="T9" fmla="*/ 36 h 36"/>
                  <a:gd name="T10" fmla="*/ 30 w 81"/>
                  <a:gd name="T11" fmla="*/ 33 h 36"/>
                  <a:gd name="T12" fmla="*/ 42 w 81"/>
                  <a:gd name="T13" fmla="*/ 27 h 36"/>
                  <a:gd name="T14" fmla="*/ 54 w 81"/>
                  <a:gd name="T15" fmla="*/ 21 h 36"/>
                  <a:gd name="T16" fmla="*/ 66 w 81"/>
                  <a:gd name="T17" fmla="*/ 13 h 36"/>
                  <a:gd name="T18" fmla="*/ 75 w 81"/>
                  <a:gd name="T19" fmla="*/ 6 h 36"/>
                  <a:gd name="T20" fmla="*/ 81 w 81"/>
                  <a:gd name="T21" fmla="*/ 0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36">
                    <a:moveTo>
                      <a:pt x="0" y="33"/>
                    </a:moveTo>
                    <a:lnTo>
                      <a:pt x="0" y="33"/>
                    </a:lnTo>
                    <a:lnTo>
                      <a:pt x="3" y="34"/>
                    </a:lnTo>
                    <a:lnTo>
                      <a:pt x="8" y="36"/>
                    </a:lnTo>
                    <a:lnTo>
                      <a:pt x="18" y="36"/>
                    </a:lnTo>
                    <a:lnTo>
                      <a:pt x="30" y="33"/>
                    </a:lnTo>
                    <a:lnTo>
                      <a:pt x="42" y="27"/>
                    </a:lnTo>
                    <a:lnTo>
                      <a:pt x="54" y="21"/>
                    </a:lnTo>
                    <a:lnTo>
                      <a:pt x="66" y="13"/>
                    </a:lnTo>
                    <a:lnTo>
                      <a:pt x="75" y="6"/>
                    </a:lnTo>
                    <a:lnTo>
                      <a:pt x="8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1" name="Freeform 13155">
                <a:extLst>
                  <a:ext uri="{FF2B5EF4-FFF2-40B4-BE49-F238E27FC236}">
                    <a16:creationId xmlns:a16="http://schemas.microsoft.com/office/drawing/2014/main" id="{FB23BA59-0E8B-4FCE-AFCC-F3C44E75D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2864"/>
                <a:ext cx="134" cy="117"/>
              </a:xfrm>
              <a:custGeom>
                <a:avLst/>
                <a:gdLst>
                  <a:gd name="T0" fmla="*/ 0 w 134"/>
                  <a:gd name="T1" fmla="*/ 81 h 117"/>
                  <a:gd name="T2" fmla="*/ 0 w 134"/>
                  <a:gd name="T3" fmla="*/ 81 h 117"/>
                  <a:gd name="T4" fmla="*/ 5 w 134"/>
                  <a:gd name="T5" fmla="*/ 90 h 117"/>
                  <a:gd name="T6" fmla="*/ 12 w 134"/>
                  <a:gd name="T7" fmla="*/ 99 h 117"/>
                  <a:gd name="T8" fmla="*/ 21 w 134"/>
                  <a:gd name="T9" fmla="*/ 106 h 117"/>
                  <a:gd name="T10" fmla="*/ 33 w 134"/>
                  <a:gd name="T11" fmla="*/ 111 h 117"/>
                  <a:gd name="T12" fmla="*/ 45 w 134"/>
                  <a:gd name="T13" fmla="*/ 115 h 117"/>
                  <a:gd name="T14" fmla="*/ 59 w 134"/>
                  <a:gd name="T15" fmla="*/ 117 h 117"/>
                  <a:gd name="T16" fmla="*/ 74 w 134"/>
                  <a:gd name="T17" fmla="*/ 117 h 117"/>
                  <a:gd name="T18" fmla="*/ 87 w 134"/>
                  <a:gd name="T19" fmla="*/ 114 h 117"/>
                  <a:gd name="T20" fmla="*/ 87 w 134"/>
                  <a:gd name="T21" fmla="*/ 114 h 117"/>
                  <a:gd name="T22" fmla="*/ 99 w 134"/>
                  <a:gd name="T23" fmla="*/ 111 h 117"/>
                  <a:gd name="T24" fmla="*/ 110 w 134"/>
                  <a:gd name="T25" fmla="*/ 106 h 117"/>
                  <a:gd name="T26" fmla="*/ 117 w 134"/>
                  <a:gd name="T27" fmla="*/ 100 h 117"/>
                  <a:gd name="T28" fmla="*/ 123 w 134"/>
                  <a:gd name="T29" fmla="*/ 96 h 117"/>
                  <a:gd name="T30" fmla="*/ 128 w 134"/>
                  <a:gd name="T31" fmla="*/ 90 h 117"/>
                  <a:gd name="T32" fmla="*/ 131 w 134"/>
                  <a:gd name="T33" fmla="*/ 84 h 117"/>
                  <a:gd name="T34" fmla="*/ 134 w 134"/>
                  <a:gd name="T35" fmla="*/ 72 h 117"/>
                  <a:gd name="T36" fmla="*/ 134 w 134"/>
                  <a:gd name="T37" fmla="*/ 72 h 117"/>
                  <a:gd name="T38" fmla="*/ 134 w 134"/>
                  <a:gd name="T39" fmla="*/ 67 h 117"/>
                  <a:gd name="T40" fmla="*/ 131 w 134"/>
                  <a:gd name="T41" fmla="*/ 63 h 117"/>
                  <a:gd name="T42" fmla="*/ 125 w 134"/>
                  <a:gd name="T43" fmla="*/ 55 h 117"/>
                  <a:gd name="T44" fmla="*/ 116 w 134"/>
                  <a:gd name="T45" fmla="*/ 49 h 117"/>
                  <a:gd name="T46" fmla="*/ 105 w 134"/>
                  <a:gd name="T47" fmla="*/ 45 h 117"/>
                  <a:gd name="T48" fmla="*/ 83 w 134"/>
                  <a:gd name="T49" fmla="*/ 39 h 117"/>
                  <a:gd name="T50" fmla="*/ 74 w 134"/>
                  <a:gd name="T51" fmla="*/ 36 h 117"/>
                  <a:gd name="T52" fmla="*/ 65 w 134"/>
                  <a:gd name="T53" fmla="*/ 33 h 117"/>
                  <a:gd name="T54" fmla="*/ 65 w 134"/>
                  <a:gd name="T55" fmla="*/ 33 h 117"/>
                  <a:gd name="T56" fmla="*/ 53 w 134"/>
                  <a:gd name="T57" fmla="*/ 27 h 117"/>
                  <a:gd name="T58" fmla="*/ 45 w 134"/>
                  <a:gd name="T59" fmla="*/ 21 h 117"/>
                  <a:gd name="T60" fmla="*/ 38 w 134"/>
                  <a:gd name="T61" fmla="*/ 12 h 117"/>
                  <a:gd name="T62" fmla="*/ 33 w 134"/>
                  <a:gd name="T63" fmla="*/ 0 h 11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4" h="117">
                    <a:moveTo>
                      <a:pt x="0" y="81"/>
                    </a:moveTo>
                    <a:lnTo>
                      <a:pt x="0" y="81"/>
                    </a:lnTo>
                    <a:lnTo>
                      <a:pt x="5" y="90"/>
                    </a:lnTo>
                    <a:lnTo>
                      <a:pt x="12" y="99"/>
                    </a:lnTo>
                    <a:lnTo>
                      <a:pt x="21" y="106"/>
                    </a:lnTo>
                    <a:lnTo>
                      <a:pt x="33" y="111"/>
                    </a:lnTo>
                    <a:lnTo>
                      <a:pt x="45" y="115"/>
                    </a:lnTo>
                    <a:lnTo>
                      <a:pt x="59" y="117"/>
                    </a:lnTo>
                    <a:lnTo>
                      <a:pt x="74" y="117"/>
                    </a:lnTo>
                    <a:lnTo>
                      <a:pt x="87" y="114"/>
                    </a:lnTo>
                    <a:lnTo>
                      <a:pt x="99" y="111"/>
                    </a:lnTo>
                    <a:lnTo>
                      <a:pt x="110" y="106"/>
                    </a:lnTo>
                    <a:lnTo>
                      <a:pt x="117" y="100"/>
                    </a:lnTo>
                    <a:lnTo>
                      <a:pt x="123" y="96"/>
                    </a:lnTo>
                    <a:lnTo>
                      <a:pt x="128" y="90"/>
                    </a:lnTo>
                    <a:lnTo>
                      <a:pt x="131" y="84"/>
                    </a:lnTo>
                    <a:lnTo>
                      <a:pt x="134" y="72"/>
                    </a:lnTo>
                    <a:lnTo>
                      <a:pt x="134" y="67"/>
                    </a:lnTo>
                    <a:lnTo>
                      <a:pt x="131" y="63"/>
                    </a:lnTo>
                    <a:lnTo>
                      <a:pt x="125" y="55"/>
                    </a:lnTo>
                    <a:lnTo>
                      <a:pt x="116" y="49"/>
                    </a:lnTo>
                    <a:lnTo>
                      <a:pt x="105" y="45"/>
                    </a:lnTo>
                    <a:lnTo>
                      <a:pt x="83" y="39"/>
                    </a:lnTo>
                    <a:lnTo>
                      <a:pt x="74" y="36"/>
                    </a:lnTo>
                    <a:lnTo>
                      <a:pt x="65" y="33"/>
                    </a:lnTo>
                    <a:lnTo>
                      <a:pt x="53" y="27"/>
                    </a:lnTo>
                    <a:lnTo>
                      <a:pt x="45" y="21"/>
                    </a:lnTo>
                    <a:lnTo>
                      <a:pt x="38" y="12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2" name="Freeform 13156">
                <a:extLst>
                  <a:ext uri="{FF2B5EF4-FFF2-40B4-BE49-F238E27FC236}">
                    <a16:creationId xmlns:a16="http://schemas.microsoft.com/office/drawing/2014/main" id="{3DE16D84-68E7-44FE-958B-6B7804F39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954"/>
                <a:ext cx="71" cy="7"/>
              </a:xfrm>
              <a:custGeom>
                <a:avLst/>
                <a:gdLst>
                  <a:gd name="T0" fmla="*/ 0 w 71"/>
                  <a:gd name="T1" fmla="*/ 0 h 7"/>
                  <a:gd name="T2" fmla="*/ 0 w 71"/>
                  <a:gd name="T3" fmla="*/ 0 h 7"/>
                  <a:gd name="T4" fmla="*/ 5 w 71"/>
                  <a:gd name="T5" fmla="*/ 3 h 7"/>
                  <a:gd name="T6" fmla="*/ 12 w 71"/>
                  <a:gd name="T7" fmla="*/ 6 h 7"/>
                  <a:gd name="T8" fmla="*/ 35 w 71"/>
                  <a:gd name="T9" fmla="*/ 7 h 7"/>
                  <a:gd name="T10" fmla="*/ 57 w 71"/>
                  <a:gd name="T11" fmla="*/ 6 h 7"/>
                  <a:gd name="T12" fmla="*/ 66 w 71"/>
                  <a:gd name="T13" fmla="*/ 4 h 7"/>
                  <a:gd name="T14" fmla="*/ 71 w 71"/>
                  <a:gd name="T15" fmla="*/ 3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7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2" y="6"/>
                    </a:lnTo>
                    <a:lnTo>
                      <a:pt x="35" y="7"/>
                    </a:lnTo>
                    <a:lnTo>
                      <a:pt x="57" y="6"/>
                    </a:lnTo>
                    <a:lnTo>
                      <a:pt x="66" y="4"/>
                    </a:lnTo>
                    <a:lnTo>
                      <a:pt x="71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3" name="Freeform 13157">
                <a:extLst>
                  <a:ext uri="{FF2B5EF4-FFF2-40B4-BE49-F238E27FC236}">
                    <a16:creationId xmlns:a16="http://schemas.microsoft.com/office/drawing/2014/main" id="{CB16AC04-0958-449E-ABE2-6F95C8980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960"/>
                <a:ext cx="24" cy="73"/>
              </a:xfrm>
              <a:custGeom>
                <a:avLst/>
                <a:gdLst>
                  <a:gd name="T0" fmla="*/ 5 w 24"/>
                  <a:gd name="T1" fmla="*/ 0 h 73"/>
                  <a:gd name="T2" fmla="*/ 5 w 24"/>
                  <a:gd name="T3" fmla="*/ 0 h 73"/>
                  <a:gd name="T4" fmla="*/ 2 w 24"/>
                  <a:gd name="T5" fmla="*/ 13 h 73"/>
                  <a:gd name="T6" fmla="*/ 0 w 24"/>
                  <a:gd name="T7" fmla="*/ 22 h 73"/>
                  <a:gd name="T8" fmla="*/ 2 w 24"/>
                  <a:gd name="T9" fmla="*/ 33 h 73"/>
                  <a:gd name="T10" fmla="*/ 3 w 24"/>
                  <a:gd name="T11" fmla="*/ 43 h 73"/>
                  <a:gd name="T12" fmla="*/ 8 w 24"/>
                  <a:gd name="T13" fmla="*/ 54 h 73"/>
                  <a:gd name="T14" fmla="*/ 14 w 24"/>
                  <a:gd name="T15" fmla="*/ 64 h 73"/>
                  <a:gd name="T16" fmla="*/ 24 w 24"/>
                  <a:gd name="T17" fmla="*/ 73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73">
                    <a:moveTo>
                      <a:pt x="5" y="0"/>
                    </a:moveTo>
                    <a:lnTo>
                      <a:pt x="5" y="0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2" y="33"/>
                    </a:lnTo>
                    <a:lnTo>
                      <a:pt x="3" y="43"/>
                    </a:lnTo>
                    <a:lnTo>
                      <a:pt x="8" y="54"/>
                    </a:lnTo>
                    <a:lnTo>
                      <a:pt x="14" y="64"/>
                    </a:lnTo>
                    <a:lnTo>
                      <a:pt x="24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4" name="Freeform 13158">
                <a:extLst>
                  <a:ext uri="{FF2B5EF4-FFF2-40B4-BE49-F238E27FC236}">
                    <a16:creationId xmlns:a16="http://schemas.microsoft.com/office/drawing/2014/main" id="{6A562917-A75B-4501-8ACA-A0B73BAC6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009"/>
                <a:ext cx="21" cy="57"/>
              </a:xfrm>
              <a:custGeom>
                <a:avLst/>
                <a:gdLst>
                  <a:gd name="T0" fmla="*/ 21 w 21"/>
                  <a:gd name="T1" fmla="*/ 0 h 57"/>
                  <a:gd name="T2" fmla="*/ 21 w 21"/>
                  <a:gd name="T3" fmla="*/ 0 h 57"/>
                  <a:gd name="T4" fmla="*/ 13 w 21"/>
                  <a:gd name="T5" fmla="*/ 5 h 57"/>
                  <a:gd name="T6" fmla="*/ 7 w 21"/>
                  <a:gd name="T7" fmla="*/ 12 h 57"/>
                  <a:gd name="T8" fmla="*/ 4 w 21"/>
                  <a:gd name="T9" fmla="*/ 20 h 57"/>
                  <a:gd name="T10" fmla="*/ 1 w 21"/>
                  <a:gd name="T11" fmla="*/ 29 h 57"/>
                  <a:gd name="T12" fmla="*/ 0 w 21"/>
                  <a:gd name="T13" fmla="*/ 47 h 57"/>
                  <a:gd name="T14" fmla="*/ 0 w 21"/>
                  <a:gd name="T15" fmla="*/ 57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57">
                    <a:moveTo>
                      <a:pt x="21" y="0"/>
                    </a:moveTo>
                    <a:lnTo>
                      <a:pt x="21" y="0"/>
                    </a:lnTo>
                    <a:lnTo>
                      <a:pt x="13" y="5"/>
                    </a:lnTo>
                    <a:lnTo>
                      <a:pt x="7" y="12"/>
                    </a:lnTo>
                    <a:lnTo>
                      <a:pt x="4" y="20"/>
                    </a:lnTo>
                    <a:lnTo>
                      <a:pt x="1" y="29"/>
                    </a:lnTo>
                    <a:lnTo>
                      <a:pt x="0" y="47"/>
                    </a:lnTo>
                    <a:lnTo>
                      <a:pt x="0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5" name="Freeform 13159">
                <a:extLst>
                  <a:ext uri="{FF2B5EF4-FFF2-40B4-BE49-F238E27FC236}">
                    <a16:creationId xmlns:a16="http://schemas.microsoft.com/office/drawing/2014/main" id="{139AD01F-CCC2-47A2-8E52-B8EB1CAD1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3167"/>
                <a:ext cx="156" cy="25"/>
              </a:xfrm>
              <a:custGeom>
                <a:avLst/>
                <a:gdLst>
                  <a:gd name="T0" fmla="*/ 0 w 156"/>
                  <a:gd name="T1" fmla="*/ 19 h 25"/>
                  <a:gd name="T2" fmla="*/ 0 w 156"/>
                  <a:gd name="T3" fmla="*/ 19 h 25"/>
                  <a:gd name="T4" fmla="*/ 29 w 156"/>
                  <a:gd name="T5" fmla="*/ 24 h 25"/>
                  <a:gd name="T6" fmla="*/ 45 w 156"/>
                  <a:gd name="T7" fmla="*/ 25 h 25"/>
                  <a:gd name="T8" fmla="*/ 57 w 156"/>
                  <a:gd name="T9" fmla="*/ 25 h 25"/>
                  <a:gd name="T10" fmla="*/ 57 w 156"/>
                  <a:gd name="T11" fmla="*/ 25 h 25"/>
                  <a:gd name="T12" fmla="*/ 68 w 156"/>
                  <a:gd name="T13" fmla="*/ 24 h 25"/>
                  <a:gd name="T14" fmla="*/ 75 w 156"/>
                  <a:gd name="T15" fmla="*/ 21 h 25"/>
                  <a:gd name="T16" fmla="*/ 92 w 156"/>
                  <a:gd name="T17" fmla="*/ 13 h 25"/>
                  <a:gd name="T18" fmla="*/ 92 w 156"/>
                  <a:gd name="T19" fmla="*/ 13 h 25"/>
                  <a:gd name="T20" fmla="*/ 98 w 156"/>
                  <a:gd name="T21" fmla="*/ 12 h 25"/>
                  <a:gd name="T22" fmla="*/ 105 w 156"/>
                  <a:gd name="T23" fmla="*/ 12 h 25"/>
                  <a:gd name="T24" fmla="*/ 117 w 156"/>
                  <a:gd name="T25" fmla="*/ 13 h 25"/>
                  <a:gd name="T26" fmla="*/ 117 w 156"/>
                  <a:gd name="T27" fmla="*/ 13 h 25"/>
                  <a:gd name="T28" fmla="*/ 125 w 156"/>
                  <a:gd name="T29" fmla="*/ 10 h 25"/>
                  <a:gd name="T30" fmla="*/ 137 w 156"/>
                  <a:gd name="T31" fmla="*/ 7 h 25"/>
                  <a:gd name="T32" fmla="*/ 156 w 156"/>
                  <a:gd name="T33" fmla="*/ 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6" h="25">
                    <a:moveTo>
                      <a:pt x="0" y="19"/>
                    </a:moveTo>
                    <a:lnTo>
                      <a:pt x="0" y="19"/>
                    </a:lnTo>
                    <a:lnTo>
                      <a:pt x="29" y="24"/>
                    </a:lnTo>
                    <a:lnTo>
                      <a:pt x="45" y="25"/>
                    </a:lnTo>
                    <a:lnTo>
                      <a:pt x="57" y="25"/>
                    </a:lnTo>
                    <a:lnTo>
                      <a:pt x="68" y="24"/>
                    </a:lnTo>
                    <a:lnTo>
                      <a:pt x="75" y="21"/>
                    </a:lnTo>
                    <a:lnTo>
                      <a:pt x="92" y="13"/>
                    </a:lnTo>
                    <a:lnTo>
                      <a:pt x="98" y="12"/>
                    </a:lnTo>
                    <a:lnTo>
                      <a:pt x="105" y="12"/>
                    </a:lnTo>
                    <a:lnTo>
                      <a:pt x="117" y="13"/>
                    </a:lnTo>
                    <a:lnTo>
                      <a:pt x="125" y="10"/>
                    </a:lnTo>
                    <a:lnTo>
                      <a:pt x="137" y="7"/>
                    </a:lnTo>
                    <a:lnTo>
                      <a:pt x="15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6" name="Freeform 13160">
                <a:extLst>
                  <a:ext uri="{FF2B5EF4-FFF2-40B4-BE49-F238E27FC236}">
                    <a16:creationId xmlns:a16="http://schemas.microsoft.com/office/drawing/2014/main" id="{4031D542-CF1D-48C5-928C-DB6B7DED5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3194"/>
                <a:ext cx="24" cy="76"/>
              </a:xfrm>
              <a:custGeom>
                <a:avLst/>
                <a:gdLst>
                  <a:gd name="T0" fmla="*/ 24 w 24"/>
                  <a:gd name="T1" fmla="*/ 0 h 76"/>
                  <a:gd name="T2" fmla="*/ 24 w 24"/>
                  <a:gd name="T3" fmla="*/ 0 h 76"/>
                  <a:gd name="T4" fmla="*/ 20 w 24"/>
                  <a:gd name="T5" fmla="*/ 7 h 76"/>
                  <a:gd name="T6" fmla="*/ 17 w 24"/>
                  <a:gd name="T7" fmla="*/ 16 h 76"/>
                  <a:gd name="T8" fmla="*/ 15 w 24"/>
                  <a:gd name="T9" fmla="*/ 24 h 76"/>
                  <a:gd name="T10" fmla="*/ 15 w 24"/>
                  <a:gd name="T11" fmla="*/ 33 h 76"/>
                  <a:gd name="T12" fmla="*/ 15 w 24"/>
                  <a:gd name="T13" fmla="*/ 33 h 76"/>
                  <a:gd name="T14" fmla="*/ 15 w 24"/>
                  <a:gd name="T15" fmla="*/ 43 h 76"/>
                  <a:gd name="T16" fmla="*/ 15 w 24"/>
                  <a:gd name="T17" fmla="*/ 48 h 76"/>
                  <a:gd name="T18" fmla="*/ 14 w 24"/>
                  <a:gd name="T19" fmla="*/ 51 h 76"/>
                  <a:gd name="T20" fmla="*/ 14 w 24"/>
                  <a:gd name="T21" fmla="*/ 51 h 76"/>
                  <a:gd name="T22" fmla="*/ 11 w 24"/>
                  <a:gd name="T23" fmla="*/ 60 h 76"/>
                  <a:gd name="T24" fmla="*/ 6 w 24"/>
                  <a:gd name="T25" fmla="*/ 67 h 76"/>
                  <a:gd name="T26" fmla="*/ 0 w 24"/>
                  <a:gd name="T27" fmla="*/ 76 h 7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76">
                    <a:moveTo>
                      <a:pt x="24" y="0"/>
                    </a:moveTo>
                    <a:lnTo>
                      <a:pt x="24" y="0"/>
                    </a:lnTo>
                    <a:lnTo>
                      <a:pt x="20" y="7"/>
                    </a:lnTo>
                    <a:lnTo>
                      <a:pt x="17" y="16"/>
                    </a:lnTo>
                    <a:lnTo>
                      <a:pt x="15" y="24"/>
                    </a:lnTo>
                    <a:lnTo>
                      <a:pt x="15" y="33"/>
                    </a:lnTo>
                    <a:lnTo>
                      <a:pt x="15" y="43"/>
                    </a:lnTo>
                    <a:lnTo>
                      <a:pt x="15" y="48"/>
                    </a:lnTo>
                    <a:lnTo>
                      <a:pt x="14" y="51"/>
                    </a:lnTo>
                    <a:lnTo>
                      <a:pt x="11" y="60"/>
                    </a:lnTo>
                    <a:lnTo>
                      <a:pt x="6" y="67"/>
                    </a:lnTo>
                    <a:lnTo>
                      <a:pt x="0" y="7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7" name="Freeform 13161">
                <a:extLst>
                  <a:ext uri="{FF2B5EF4-FFF2-40B4-BE49-F238E27FC236}">
                    <a16:creationId xmlns:a16="http://schemas.microsoft.com/office/drawing/2014/main" id="{519D7521-C350-48E4-87DB-18CC2E266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3209"/>
                <a:ext cx="148" cy="15"/>
              </a:xfrm>
              <a:custGeom>
                <a:avLst/>
                <a:gdLst>
                  <a:gd name="T0" fmla="*/ 0 w 148"/>
                  <a:gd name="T1" fmla="*/ 13 h 15"/>
                  <a:gd name="T2" fmla="*/ 0 w 148"/>
                  <a:gd name="T3" fmla="*/ 13 h 15"/>
                  <a:gd name="T4" fmla="*/ 4 w 148"/>
                  <a:gd name="T5" fmla="*/ 15 h 15"/>
                  <a:gd name="T6" fmla="*/ 7 w 148"/>
                  <a:gd name="T7" fmla="*/ 15 h 15"/>
                  <a:gd name="T8" fmla="*/ 18 w 148"/>
                  <a:gd name="T9" fmla="*/ 15 h 15"/>
                  <a:gd name="T10" fmla="*/ 36 w 148"/>
                  <a:gd name="T11" fmla="*/ 10 h 15"/>
                  <a:gd name="T12" fmla="*/ 36 w 148"/>
                  <a:gd name="T13" fmla="*/ 10 h 15"/>
                  <a:gd name="T14" fmla="*/ 45 w 148"/>
                  <a:gd name="T15" fmla="*/ 10 h 15"/>
                  <a:gd name="T16" fmla="*/ 54 w 148"/>
                  <a:gd name="T17" fmla="*/ 10 h 15"/>
                  <a:gd name="T18" fmla="*/ 73 w 148"/>
                  <a:gd name="T19" fmla="*/ 13 h 15"/>
                  <a:gd name="T20" fmla="*/ 73 w 148"/>
                  <a:gd name="T21" fmla="*/ 13 h 15"/>
                  <a:gd name="T22" fmla="*/ 91 w 148"/>
                  <a:gd name="T23" fmla="*/ 13 h 15"/>
                  <a:gd name="T24" fmla="*/ 111 w 148"/>
                  <a:gd name="T25" fmla="*/ 12 h 15"/>
                  <a:gd name="T26" fmla="*/ 130 w 148"/>
                  <a:gd name="T27" fmla="*/ 7 h 15"/>
                  <a:gd name="T28" fmla="*/ 148 w 148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8" h="15">
                    <a:moveTo>
                      <a:pt x="0" y="13"/>
                    </a:moveTo>
                    <a:lnTo>
                      <a:pt x="0" y="13"/>
                    </a:lnTo>
                    <a:lnTo>
                      <a:pt x="4" y="15"/>
                    </a:lnTo>
                    <a:lnTo>
                      <a:pt x="7" y="15"/>
                    </a:lnTo>
                    <a:lnTo>
                      <a:pt x="18" y="15"/>
                    </a:lnTo>
                    <a:lnTo>
                      <a:pt x="36" y="10"/>
                    </a:lnTo>
                    <a:lnTo>
                      <a:pt x="45" y="10"/>
                    </a:lnTo>
                    <a:lnTo>
                      <a:pt x="54" y="10"/>
                    </a:lnTo>
                    <a:lnTo>
                      <a:pt x="73" y="13"/>
                    </a:lnTo>
                    <a:lnTo>
                      <a:pt x="91" y="13"/>
                    </a:lnTo>
                    <a:lnTo>
                      <a:pt x="111" y="12"/>
                    </a:lnTo>
                    <a:lnTo>
                      <a:pt x="130" y="7"/>
                    </a:lnTo>
                    <a:lnTo>
                      <a:pt x="14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8" name="Freeform 13162">
                <a:extLst>
                  <a:ext uri="{FF2B5EF4-FFF2-40B4-BE49-F238E27FC236}">
                    <a16:creationId xmlns:a16="http://schemas.microsoft.com/office/drawing/2014/main" id="{0C2132B9-15A3-4228-9E10-F837C9E68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3180"/>
                <a:ext cx="16" cy="42"/>
              </a:xfrm>
              <a:custGeom>
                <a:avLst/>
                <a:gdLst>
                  <a:gd name="T0" fmla="*/ 0 w 16"/>
                  <a:gd name="T1" fmla="*/ 42 h 42"/>
                  <a:gd name="T2" fmla="*/ 0 w 16"/>
                  <a:gd name="T3" fmla="*/ 42 h 42"/>
                  <a:gd name="T4" fmla="*/ 6 w 16"/>
                  <a:gd name="T5" fmla="*/ 32 h 42"/>
                  <a:gd name="T6" fmla="*/ 12 w 16"/>
                  <a:gd name="T7" fmla="*/ 23 h 42"/>
                  <a:gd name="T8" fmla="*/ 16 w 16"/>
                  <a:gd name="T9" fmla="*/ 12 h 42"/>
                  <a:gd name="T10" fmla="*/ 16 w 16"/>
                  <a:gd name="T11" fmla="*/ 6 h 42"/>
                  <a:gd name="T12" fmla="*/ 16 w 1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2">
                    <a:moveTo>
                      <a:pt x="0" y="42"/>
                    </a:moveTo>
                    <a:lnTo>
                      <a:pt x="0" y="42"/>
                    </a:lnTo>
                    <a:lnTo>
                      <a:pt x="6" y="32"/>
                    </a:lnTo>
                    <a:lnTo>
                      <a:pt x="12" y="23"/>
                    </a:lnTo>
                    <a:lnTo>
                      <a:pt x="16" y="12"/>
                    </a:lnTo>
                    <a:lnTo>
                      <a:pt x="16" y="6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9" name="Freeform 13163">
                <a:extLst>
                  <a:ext uri="{FF2B5EF4-FFF2-40B4-BE49-F238E27FC236}">
                    <a16:creationId xmlns:a16="http://schemas.microsoft.com/office/drawing/2014/main" id="{562D95AE-0446-4A86-A525-8949FA7CC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218"/>
                <a:ext cx="36" cy="37"/>
              </a:xfrm>
              <a:custGeom>
                <a:avLst/>
                <a:gdLst>
                  <a:gd name="T0" fmla="*/ 0 w 36"/>
                  <a:gd name="T1" fmla="*/ 0 h 37"/>
                  <a:gd name="T2" fmla="*/ 0 w 36"/>
                  <a:gd name="T3" fmla="*/ 0 h 37"/>
                  <a:gd name="T4" fmla="*/ 6 w 36"/>
                  <a:gd name="T5" fmla="*/ 3 h 37"/>
                  <a:gd name="T6" fmla="*/ 11 w 36"/>
                  <a:gd name="T7" fmla="*/ 4 h 37"/>
                  <a:gd name="T8" fmla="*/ 11 w 36"/>
                  <a:gd name="T9" fmla="*/ 4 h 37"/>
                  <a:gd name="T10" fmla="*/ 17 w 36"/>
                  <a:gd name="T11" fmla="*/ 6 h 37"/>
                  <a:gd name="T12" fmla="*/ 20 w 36"/>
                  <a:gd name="T13" fmla="*/ 10 h 37"/>
                  <a:gd name="T14" fmla="*/ 26 w 36"/>
                  <a:gd name="T15" fmla="*/ 18 h 37"/>
                  <a:gd name="T16" fmla="*/ 26 w 36"/>
                  <a:gd name="T17" fmla="*/ 18 h 37"/>
                  <a:gd name="T18" fmla="*/ 36 w 36"/>
                  <a:gd name="T19" fmla="*/ 37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37">
                    <a:moveTo>
                      <a:pt x="0" y="0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11" y="4"/>
                    </a:lnTo>
                    <a:lnTo>
                      <a:pt x="17" y="6"/>
                    </a:lnTo>
                    <a:lnTo>
                      <a:pt x="20" y="10"/>
                    </a:lnTo>
                    <a:lnTo>
                      <a:pt x="26" y="18"/>
                    </a:lnTo>
                    <a:lnTo>
                      <a:pt x="36" y="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0" name="Freeform 13164">
                <a:extLst>
                  <a:ext uri="{FF2B5EF4-FFF2-40B4-BE49-F238E27FC236}">
                    <a16:creationId xmlns:a16="http://schemas.microsoft.com/office/drawing/2014/main" id="{E158AD15-98B6-4DB1-86B5-560AD0970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219"/>
                <a:ext cx="14" cy="27"/>
              </a:xfrm>
              <a:custGeom>
                <a:avLst/>
                <a:gdLst>
                  <a:gd name="T0" fmla="*/ 14 w 14"/>
                  <a:gd name="T1" fmla="*/ 0 h 27"/>
                  <a:gd name="T2" fmla="*/ 14 w 14"/>
                  <a:gd name="T3" fmla="*/ 0 h 27"/>
                  <a:gd name="T4" fmla="*/ 12 w 14"/>
                  <a:gd name="T5" fmla="*/ 8 h 27"/>
                  <a:gd name="T6" fmla="*/ 9 w 14"/>
                  <a:gd name="T7" fmla="*/ 15 h 27"/>
                  <a:gd name="T8" fmla="*/ 5 w 14"/>
                  <a:gd name="T9" fmla="*/ 23 h 27"/>
                  <a:gd name="T10" fmla="*/ 0 w 14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7">
                    <a:moveTo>
                      <a:pt x="14" y="0"/>
                    </a:moveTo>
                    <a:lnTo>
                      <a:pt x="14" y="0"/>
                    </a:lnTo>
                    <a:lnTo>
                      <a:pt x="12" y="8"/>
                    </a:lnTo>
                    <a:lnTo>
                      <a:pt x="9" y="15"/>
                    </a:lnTo>
                    <a:lnTo>
                      <a:pt x="5" y="23"/>
                    </a:lnTo>
                    <a:lnTo>
                      <a:pt x="0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1" name="Freeform 13165">
                <a:extLst>
                  <a:ext uri="{FF2B5EF4-FFF2-40B4-BE49-F238E27FC236}">
                    <a16:creationId xmlns:a16="http://schemas.microsoft.com/office/drawing/2014/main" id="{A291E776-A208-42E1-8BFC-A1F35EFDF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135"/>
                <a:ext cx="35" cy="50"/>
              </a:xfrm>
              <a:custGeom>
                <a:avLst/>
                <a:gdLst>
                  <a:gd name="T0" fmla="*/ 3 w 35"/>
                  <a:gd name="T1" fmla="*/ 50 h 50"/>
                  <a:gd name="T2" fmla="*/ 3 w 35"/>
                  <a:gd name="T3" fmla="*/ 50 h 50"/>
                  <a:gd name="T4" fmla="*/ 0 w 35"/>
                  <a:gd name="T5" fmla="*/ 45 h 50"/>
                  <a:gd name="T6" fmla="*/ 0 w 35"/>
                  <a:gd name="T7" fmla="*/ 41 h 50"/>
                  <a:gd name="T8" fmla="*/ 0 w 35"/>
                  <a:gd name="T9" fmla="*/ 30 h 50"/>
                  <a:gd name="T10" fmla="*/ 2 w 35"/>
                  <a:gd name="T11" fmla="*/ 20 h 50"/>
                  <a:gd name="T12" fmla="*/ 5 w 35"/>
                  <a:gd name="T13" fmla="*/ 15 h 50"/>
                  <a:gd name="T14" fmla="*/ 6 w 35"/>
                  <a:gd name="T15" fmla="*/ 12 h 50"/>
                  <a:gd name="T16" fmla="*/ 6 w 35"/>
                  <a:gd name="T17" fmla="*/ 12 h 50"/>
                  <a:gd name="T18" fmla="*/ 14 w 35"/>
                  <a:gd name="T19" fmla="*/ 8 h 50"/>
                  <a:gd name="T20" fmla="*/ 20 w 35"/>
                  <a:gd name="T21" fmla="*/ 5 h 50"/>
                  <a:gd name="T22" fmla="*/ 27 w 35"/>
                  <a:gd name="T23" fmla="*/ 3 h 50"/>
                  <a:gd name="T24" fmla="*/ 35 w 35"/>
                  <a:gd name="T25" fmla="*/ 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50">
                    <a:moveTo>
                      <a:pt x="3" y="50"/>
                    </a:moveTo>
                    <a:lnTo>
                      <a:pt x="3" y="50"/>
                    </a:lnTo>
                    <a:lnTo>
                      <a:pt x="0" y="45"/>
                    </a:lnTo>
                    <a:lnTo>
                      <a:pt x="0" y="41"/>
                    </a:lnTo>
                    <a:lnTo>
                      <a:pt x="0" y="30"/>
                    </a:lnTo>
                    <a:lnTo>
                      <a:pt x="2" y="20"/>
                    </a:lnTo>
                    <a:lnTo>
                      <a:pt x="5" y="15"/>
                    </a:lnTo>
                    <a:lnTo>
                      <a:pt x="6" y="12"/>
                    </a:lnTo>
                    <a:lnTo>
                      <a:pt x="14" y="8"/>
                    </a:lnTo>
                    <a:lnTo>
                      <a:pt x="20" y="5"/>
                    </a:lnTo>
                    <a:lnTo>
                      <a:pt x="27" y="3"/>
                    </a:lnTo>
                    <a:lnTo>
                      <a:pt x="3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2" name="Freeform 13166">
                <a:extLst>
                  <a:ext uri="{FF2B5EF4-FFF2-40B4-BE49-F238E27FC236}">
                    <a16:creationId xmlns:a16="http://schemas.microsoft.com/office/drawing/2014/main" id="{17AB3DF5-7D50-4A99-BA48-F6D2E850A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3014"/>
                <a:ext cx="28" cy="130"/>
              </a:xfrm>
              <a:custGeom>
                <a:avLst/>
                <a:gdLst>
                  <a:gd name="T0" fmla="*/ 28 w 28"/>
                  <a:gd name="T1" fmla="*/ 130 h 130"/>
                  <a:gd name="T2" fmla="*/ 28 w 28"/>
                  <a:gd name="T3" fmla="*/ 130 h 130"/>
                  <a:gd name="T4" fmla="*/ 27 w 28"/>
                  <a:gd name="T5" fmla="*/ 124 h 130"/>
                  <a:gd name="T6" fmla="*/ 27 w 28"/>
                  <a:gd name="T7" fmla="*/ 118 h 130"/>
                  <a:gd name="T8" fmla="*/ 27 w 28"/>
                  <a:gd name="T9" fmla="*/ 106 h 130"/>
                  <a:gd name="T10" fmla="*/ 27 w 28"/>
                  <a:gd name="T11" fmla="*/ 106 h 130"/>
                  <a:gd name="T12" fmla="*/ 25 w 28"/>
                  <a:gd name="T13" fmla="*/ 97 h 130"/>
                  <a:gd name="T14" fmla="*/ 21 w 28"/>
                  <a:gd name="T15" fmla="*/ 90 h 130"/>
                  <a:gd name="T16" fmla="*/ 18 w 28"/>
                  <a:gd name="T17" fmla="*/ 82 h 130"/>
                  <a:gd name="T18" fmla="*/ 15 w 28"/>
                  <a:gd name="T19" fmla="*/ 75 h 130"/>
                  <a:gd name="T20" fmla="*/ 15 w 28"/>
                  <a:gd name="T21" fmla="*/ 75 h 130"/>
                  <a:gd name="T22" fmla="*/ 13 w 28"/>
                  <a:gd name="T23" fmla="*/ 69 h 130"/>
                  <a:gd name="T24" fmla="*/ 13 w 28"/>
                  <a:gd name="T25" fmla="*/ 63 h 130"/>
                  <a:gd name="T26" fmla="*/ 16 w 28"/>
                  <a:gd name="T27" fmla="*/ 49 h 130"/>
                  <a:gd name="T28" fmla="*/ 16 w 28"/>
                  <a:gd name="T29" fmla="*/ 42 h 130"/>
                  <a:gd name="T30" fmla="*/ 16 w 28"/>
                  <a:gd name="T31" fmla="*/ 36 h 130"/>
                  <a:gd name="T32" fmla="*/ 15 w 28"/>
                  <a:gd name="T33" fmla="*/ 30 h 130"/>
                  <a:gd name="T34" fmla="*/ 12 w 28"/>
                  <a:gd name="T35" fmla="*/ 25 h 130"/>
                  <a:gd name="T36" fmla="*/ 12 w 28"/>
                  <a:gd name="T37" fmla="*/ 25 h 130"/>
                  <a:gd name="T38" fmla="*/ 7 w 28"/>
                  <a:gd name="T39" fmla="*/ 16 h 130"/>
                  <a:gd name="T40" fmla="*/ 3 w 28"/>
                  <a:gd name="T41" fmla="*/ 9 h 130"/>
                  <a:gd name="T42" fmla="*/ 0 w 28"/>
                  <a:gd name="T43" fmla="*/ 0 h 1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130">
                    <a:moveTo>
                      <a:pt x="28" y="130"/>
                    </a:moveTo>
                    <a:lnTo>
                      <a:pt x="28" y="130"/>
                    </a:lnTo>
                    <a:lnTo>
                      <a:pt x="27" y="124"/>
                    </a:lnTo>
                    <a:lnTo>
                      <a:pt x="27" y="118"/>
                    </a:lnTo>
                    <a:lnTo>
                      <a:pt x="27" y="106"/>
                    </a:lnTo>
                    <a:lnTo>
                      <a:pt x="25" y="97"/>
                    </a:lnTo>
                    <a:lnTo>
                      <a:pt x="21" y="90"/>
                    </a:lnTo>
                    <a:lnTo>
                      <a:pt x="18" y="82"/>
                    </a:lnTo>
                    <a:lnTo>
                      <a:pt x="15" y="75"/>
                    </a:lnTo>
                    <a:lnTo>
                      <a:pt x="13" y="69"/>
                    </a:lnTo>
                    <a:lnTo>
                      <a:pt x="13" y="63"/>
                    </a:lnTo>
                    <a:lnTo>
                      <a:pt x="16" y="49"/>
                    </a:lnTo>
                    <a:lnTo>
                      <a:pt x="16" y="42"/>
                    </a:lnTo>
                    <a:lnTo>
                      <a:pt x="16" y="36"/>
                    </a:lnTo>
                    <a:lnTo>
                      <a:pt x="15" y="30"/>
                    </a:lnTo>
                    <a:lnTo>
                      <a:pt x="12" y="25"/>
                    </a:lnTo>
                    <a:lnTo>
                      <a:pt x="7" y="16"/>
                    </a:lnTo>
                    <a:lnTo>
                      <a:pt x="3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3" name="Freeform 13167">
                <a:extLst>
                  <a:ext uri="{FF2B5EF4-FFF2-40B4-BE49-F238E27FC236}">
                    <a16:creationId xmlns:a16="http://schemas.microsoft.com/office/drawing/2014/main" id="{0DEFAEA8-4DE5-400C-A053-71004C360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3102"/>
                <a:ext cx="31" cy="6"/>
              </a:xfrm>
              <a:custGeom>
                <a:avLst/>
                <a:gdLst>
                  <a:gd name="T0" fmla="*/ 0 w 31"/>
                  <a:gd name="T1" fmla="*/ 6 h 6"/>
                  <a:gd name="T2" fmla="*/ 0 w 31"/>
                  <a:gd name="T3" fmla="*/ 6 h 6"/>
                  <a:gd name="T4" fmla="*/ 3 w 31"/>
                  <a:gd name="T5" fmla="*/ 3 h 6"/>
                  <a:gd name="T6" fmla="*/ 7 w 31"/>
                  <a:gd name="T7" fmla="*/ 2 h 6"/>
                  <a:gd name="T8" fmla="*/ 15 w 31"/>
                  <a:gd name="T9" fmla="*/ 0 h 6"/>
                  <a:gd name="T10" fmla="*/ 24 w 31"/>
                  <a:gd name="T11" fmla="*/ 0 h 6"/>
                  <a:gd name="T12" fmla="*/ 31 w 31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6">
                    <a:moveTo>
                      <a:pt x="0" y="6"/>
                    </a:moveTo>
                    <a:lnTo>
                      <a:pt x="0" y="6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5" y="0"/>
                    </a:lnTo>
                    <a:lnTo>
                      <a:pt x="24" y="0"/>
                    </a:lnTo>
                    <a:lnTo>
                      <a:pt x="31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4" name="Freeform 13168">
                <a:extLst>
                  <a:ext uri="{FF2B5EF4-FFF2-40B4-BE49-F238E27FC236}">
                    <a16:creationId xmlns:a16="http://schemas.microsoft.com/office/drawing/2014/main" id="{7B27A4E3-CEBD-4671-87FC-2AE5FB2B6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3027"/>
                <a:ext cx="21" cy="75"/>
              </a:xfrm>
              <a:custGeom>
                <a:avLst/>
                <a:gdLst>
                  <a:gd name="T0" fmla="*/ 0 w 21"/>
                  <a:gd name="T1" fmla="*/ 75 h 75"/>
                  <a:gd name="T2" fmla="*/ 0 w 21"/>
                  <a:gd name="T3" fmla="*/ 75 h 75"/>
                  <a:gd name="T4" fmla="*/ 1 w 21"/>
                  <a:gd name="T5" fmla="*/ 66 h 75"/>
                  <a:gd name="T6" fmla="*/ 4 w 21"/>
                  <a:gd name="T7" fmla="*/ 57 h 75"/>
                  <a:gd name="T8" fmla="*/ 12 w 21"/>
                  <a:gd name="T9" fmla="*/ 42 h 75"/>
                  <a:gd name="T10" fmla="*/ 12 w 21"/>
                  <a:gd name="T11" fmla="*/ 42 h 75"/>
                  <a:gd name="T12" fmla="*/ 16 w 21"/>
                  <a:gd name="T13" fmla="*/ 33 h 75"/>
                  <a:gd name="T14" fmla="*/ 19 w 21"/>
                  <a:gd name="T15" fmla="*/ 23 h 75"/>
                  <a:gd name="T16" fmla="*/ 21 w 21"/>
                  <a:gd name="T17" fmla="*/ 11 h 75"/>
                  <a:gd name="T18" fmla="*/ 19 w 21"/>
                  <a:gd name="T19" fmla="*/ 0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75">
                    <a:moveTo>
                      <a:pt x="0" y="75"/>
                    </a:moveTo>
                    <a:lnTo>
                      <a:pt x="0" y="75"/>
                    </a:lnTo>
                    <a:lnTo>
                      <a:pt x="1" y="66"/>
                    </a:lnTo>
                    <a:lnTo>
                      <a:pt x="4" y="57"/>
                    </a:lnTo>
                    <a:lnTo>
                      <a:pt x="12" y="42"/>
                    </a:lnTo>
                    <a:lnTo>
                      <a:pt x="16" y="33"/>
                    </a:lnTo>
                    <a:lnTo>
                      <a:pt x="19" y="23"/>
                    </a:lnTo>
                    <a:lnTo>
                      <a:pt x="21" y="11"/>
                    </a:lnTo>
                    <a:lnTo>
                      <a:pt x="1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5" name="Freeform 13169">
                <a:extLst>
                  <a:ext uri="{FF2B5EF4-FFF2-40B4-BE49-F238E27FC236}">
                    <a16:creationId xmlns:a16="http://schemas.microsoft.com/office/drawing/2014/main" id="{B02EF54F-78A9-4115-80F4-03743859A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3054"/>
                <a:ext cx="41" cy="6"/>
              </a:xfrm>
              <a:custGeom>
                <a:avLst/>
                <a:gdLst>
                  <a:gd name="T0" fmla="*/ 41 w 41"/>
                  <a:gd name="T1" fmla="*/ 3 h 6"/>
                  <a:gd name="T2" fmla="*/ 41 w 41"/>
                  <a:gd name="T3" fmla="*/ 3 h 6"/>
                  <a:gd name="T4" fmla="*/ 30 w 41"/>
                  <a:gd name="T5" fmla="*/ 2 h 6"/>
                  <a:gd name="T6" fmla="*/ 18 w 41"/>
                  <a:gd name="T7" fmla="*/ 0 h 6"/>
                  <a:gd name="T8" fmla="*/ 8 w 41"/>
                  <a:gd name="T9" fmla="*/ 3 h 6"/>
                  <a:gd name="T10" fmla="*/ 0 w 41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6">
                    <a:moveTo>
                      <a:pt x="41" y="3"/>
                    </a:moveTo>
                    <a:lnTo>
                      <a:pt x="41" y="3"/>
                    </a:lnTo>
                    <a:lnTo>
                      <a:pt x="30" y="2"/>
                    </a:lnTo>
                    <a:lnTo>
                      <a:pt x="18" y="0"/>
                    </a:lnTo>
                    <a:lnTo>
                      <a:pt x="8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6" name="Freeform 13170">
                <a:extLst>
                  <a:ext uri="{FF2B5EF4-FFF2-40B4-BE49-F238E27FC236}">
                    <a16:creationId xmlns:a16="http://schemas.microsoft.com/office/drawing/2014/main" id="{B0F26FE6-399D-4EB4-B252-75D5E0383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3071"/>
                <a:ext cx="14" cy="4"/>
              </a:xfrm>
              <a:custGeom>
                <a:avLst/>
                <a:gdLst>
                  <a:gd name="T0" fmla="*/ 0 w 14"/>
                  <a:gd name="T1" fmla="*/ 0 h 4"/>
                  <a:gd name="T2" fmla="*/ 0 w 14"/>
                  <a:gd name="T3" fmla="*/ 0 h 4"/>
                  <a:gd name="T4" fmla="*/ 6 w 14"/>
                  <a:gd name="T5" fmla="*/ 4 h 4"/>
                  <a:gd name="T6" fmla="*/ 11 w 14"/>
                  <a:gd name="T7" fmla="*/ 4 h 4"/>
                  <a:gd name="T8" fmla="*/ 14 w 14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0" y="0"/>
                    </a:moveTo>
                    <a:lnTo>
                      <a:pt x="0" y="0"/>
                    </a:lnTo>
                    <a:lnTo>
                      <a:pt x="6" y="4"/>
                    </a:lnTo>
                    <a:lnTo>
                      <a:pt x="11" y="4"/>
                    </a:lnTo>
                    <a:lnTo>
                      <a:pt x="14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7" name="Freeform 13171">
                <a:extLst>
                  <a:ext uri="{FF2B5EF4-FFF2-40B4-BE49-F238E27FC236}">
                    <a16:creationId xmlns:a16="http://schemas.microsoft.com/office/drawing/2014/main" id="{3909D9E6-E8BF-4D4B-8870-883E747EF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3126"/>
                <a:ext cx="51" cy="21"/>
              </a:xfrm>
              <a:custGeom>
                <a:avLst/>
                <a:gdLst>
                  <a:gd name="T0" fmla="*/ 51 w 51"/>
                  <a:gd name="T1" fmla="*/ 0 h 21"/>
                  <a:gd name="T2" fmla="*/ 51 w 51"/>
                  <a:gd name="T3" fmla="*/ 0 h 21"/>
                  <a:gd name="T4" fmla="*/ 36 w 51"/>
                  <a:gd name="T5" fmla="*/ 2 h 21"/>
                  <a:gd name="T6" fmla="*/ 30 w 51"/>
                  <a:gd name="T7" fmla="*/ 3 h 21"/>
                  <a:gd name="T8" fmla="*/ 22 w 51"/>
                  <a:gd name="T9" fmla="*/ 6 h 21"/>
                  <a:gd name="T10" fmla="*/ 22 w 51"/>
                  <a:gd name="T11" fmla="*/ 6 h 21"/>
                  <a:gd name="T12" fmla="*/ 12 w 51"/>
                  <a:gd name="T13" fmla="*/ 14 h 21"/>
                  <a:gd name="T14" fmla="*/ 6 w 51"/>
                  <a:gd name="T15" fmla="*/ 18 h 21"/>
                  <a:gd name="T16" fmla="*/ 0 w 51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21">
                    <a:moveTo>
                      <a:pt x="51" y="0"/>
                    </a:moveTo>
                    <a:lnTo>
                      <a:pt x="51" y="0"/>
                    </a:lnTo>
                    <a:lnTo>
                      <a:pt x="36" y="2"/>
                    </a:lnTo>
                    <a:lnTo>
                      <a:pt x="30" y="3"/>
                    </a:lnTo>
                    <a:lnTo>
                      <a:pt x="22" y="6"/>
                    </a:lnTo>
                    <a:lnTo>
                      <a:pt x="12" y="14"/>
                    </a:lnTo>
                    <a:lnTo>
                      <a:pt x="6" y="18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8" name="Freeform 13172">
                <a:extLst>
                  <a:ext uri="{FF2B5EF4-FFF2-40B4-BE49-F238E27FC236}">
                    <a16:creationId xmlns:a16="http://schemas.microsoft.com/office/drawing/2014/main" id="{BA2250EC-C1A2-42CA-BE09-0E2A66388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104"/>
                <a:ext cx="24" cy="30"/>
              </a:xfrm>
              <a:custGeom>
                <a:avLst/>
                <a:gdLst>
                  <a:gd name="T0" fmla="*/ 24 w 24"/>
                  <a:gd name="T1" fmla="*/ 30 h 30"/>
                  <a:gd name="T2" fmla="*/ 24 w 24"/>
                  <a:gd name="T3" fmla="*/ 30 h 30"/>
                  <a:gd name="T4" fmla="*/ 21 w 24"/>
                  <a:gd name="T5" fmla="*/ 21 h 30"/>
                  <a:gd name="T6" fmla="*/ 15 w 24"/>
                  <a:gd name="T7" fmla="*/ 12 h 30"/>
                  <a:gd name="T8" fmla="*/ 9 w 24"/>
                  <a:gd name="T9" fmla="*/ 3 h 30"/>
                  <a:gd name="T10" fmla="*/ 4 w 24"/>
                  <a:gd name="T11" fmla="*/ 1 h 30"/>
                  <a:gd name="T12" fmla="*/ 0 w 24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0">
                    <a:moveTo>
                      <a:pt x="24" y="30"/>
                    </a:moveTo>
                    <a:lnTo>
                      <a:pt x="24" y="30"/>
                    </a:lnTo>
                    <a:lnTo>
                      <a:pt x="21" y="21"/>
                    </a:lnTo>
                    <a:lnTo>
                      <a:pt x="15" y="12"/>
                    </a:lnTo>
                    <a:lnTo>
                      <a:pt x="9" y="3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9" name="Freeform 13173">
                <a:extLst>
                  <a:ext uri="{FF2B5EF4-FFF2-40B4-BE49-F238E27FC236}">
                    <a16:creationId xmlns:a16="http://schemas.microsoft.com/office/drawing/2014/main" id="{301D7993-2319-475F-9DA1-F30932933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3087"/>
                <a:ext cx="28" cy="23"/>
              </a:xfrm>
              <a:custGeom>
                <a:avLst/>
                <a:gdLst>
                  <a:gd name="T0" fmla="*/ 0 w 28"/>
                  <a:gd name="T1" fmla="*/ 23 h 23"/>
                  <a:gd name="T2" fmla="*/ 0 w 28"/>
                  <a:gd name="T3" fmla="*/ 23 h 23"/>
                  <a:gd name="T4" fmla="*/ 4 w 28"/>
                  <a:gd name="T5" fmla="*/ 15 h 23"/>
                  <a:gd name="T6" fmla="*/ 12 w 28"/>
                  <a:gd name="T7" fmla="*/ 9 h 23"/>
                  <a:gd name="T8" fmla="*/ 19 w 28"/>
                  <a:gd name="T9" fmla="*/ 5 h 23"/>
                  <a:gd name="T10" fmla="*/ 28 w 2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3">
                    <a:moveTo>
                      <a:pt x="0" y="23"/>
                    </a:moveTo>
                    <a:lnTo>
                      <a:pt x="0" y="23"/>
                    </a:lnTo>
                    <a:lnTo>
                      <a:pt x="4" y="15"/>
                    </a:lnTo>
                    <a:lnTo>
                      <a:pt x="12" y="9"/>
                    </a:lnTo>
                    <a:lnTo>
                      <a:pt x="19" y="5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0" name="Freeform 13174">
                <a:extLst>
                  <a:ext uri="{FF2B5EF4-FFF2-40B4-BE49-F238E27FC236}">
                    <a16:creationId xmlns:a16="http://schemas.microsoft.com/office/drawing/2014/main" id="{BD0F6F4C-AAF1-45A1-BC30-E4E66CF63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008"/>
                <a:ext cx="119" cy="172"/>
              </a:xfrm>
              <a:custGeom>
                <a:avLst/>
                <a:gdLst>
                  <a:gd name="T0" fmla="*/ 119 w 119"/>
                  <a:gd name="T1" fmla="*/ 0 h 172"/>
                  <a:gd name="T2" fmla="*/ 119 w 119"/>
                  <a:gd name="T3" fmla="*/ 0 h 172"/>
                  <a:gd name="T4" fmla="*/ 111 w 119"/>
                  <a:gd name="T5" fmla="*/ 1 h 172"/>
                  <a:gd name="T6" fmla="*/ 104 w 119"/>
                  <a:gd name="T7" fmla="*/ 4 h 172"/>
                  <a:gd name="T8" fmla="*/ 96 w 119"/>
                  <a:gd name="T9" fmla="*/ 9 h 172"/>
                  <a:gd name="T10" fmla="*/ 90 w 119"/>
                  <a:gd name="T11" fmla="*/ 13 h 172"/>
                  <a:gd name="T12" fmla="*/ 84 w 119"/>
                  <a:gd name="T13" fmla="*/ 19 h 172"/>
                  <a:gd name="T14" fmla="*/ 78 w 119"/>
                  <a:gd name="T15" fmla="*/ 27 h 172"/>
                  <a:gd name="T16" fmla="*/ 71 w 119"/>
                  <a:gd name="T17" fmla="*/ 40 h 172"/>
                  <a:gd name="T18" fmla="*/ 71 w 119"/>
                  <a:gd name="T19" fmla="*/ 40 h 172"/>
                  <a:gd name="T20" fmla="*/ 57 w 119"/>
                  <a:gd name="T21" fmla="*/ 70 h 172"/>
                  <a:gd name="T22" fmla="*/ 51 w 119"/>
                  <a:gd name="T23" fmla="*/ 85 h 172"/>
                  <a:gd name="T24" fmla="*/ 44 w 119"/>
                  <a:gd name="T25" fmla="*/ 99 h 172"/>
                  <a:gd name="T26" fmla="*/ 44 w 119"/>
                  <a:gd name="T27" fmla="*/ 99 h 172"/>
                  <a:gd name="T28" fmla="*/ 38 w 119"/>
                  <a:gd name="T29" fmla="*/ 105 h 172"/>
                  <a:gd name="T30" fmla="*/ 30 w 119"/>
                  <a:gd name="T31" fmla="*/ 111 h 172"/>
                  <a:gd name="T32" fmla="*/ 15 w 119"/>
                  <a:gd name="T33" fmla="*/ 120 h 172"/>
                  <a:gd name="T34" fmla="*/ 15 w 119"/>
                  <a:gd name="T35" fmla="*/ 120 h 172"/>
                  <a:gd name="T36" fmla="*/ 11 w 119"/>
                  <a:gd name="T37" fmla="*/ 123 h 172"/>
                  <a:gd name="T38" fmla="*/ 8 w 119"/>
                  <a:gd name="T39" fmla="*/ 126 h 172"/>
                  <a:gd name="T40" fmla="*/ 3 w 119"/>
                  <a:gd name="T41" fmla="*/ 135 h 172"/>
                  <a:gd name="T42" fmla="*/ 0 w 119"/>
                  <a:gd name="T43" fmla="*/ 145 h 172"/>
                  <a:gd name="T44" fmla="*/ 0 w 119"/>
                  <a:gd name="T45" fmla="*/ 153 h 172"/>
                  <a:gd name="T46" fmla="*/ 0 w 119"/>
                  <a:gd name="T47" fmla="*/ 153 h 172"/>
                  <a:gd name="T48" fmla="*/ 0 w 119"/>
                  <a:gd name="T49" fmla="*/ 159 h 172"/>
                  <a:gd name="T50" fmla="*/ 3 w 119"/>
                  <a:gd name="T51" fmla="*/ 163 h 172"/>
                  <a:gd name="T52" fmla="*/ 9 w 119"/>
                  <a:gd name="T53" fmla="*/ 172 h 17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9" h="172">
                    <a:moveTo>
                      <a:pt x="119" y="0"/>
                    </a:moveTo>
                    <a:lnTo>
                      <a:pt x="119" y="0"/>
                    </a:lnTo>
                    <a:lnTo>
                      <a:pt x="111" y="1"/>
                    </a:lnTo>
                    <a:lnTo>
                      <a:pt x="104" y="4"/>
                    </a:lnTo>
                    <a:lnTo>
                      <a:pt x="96" y="9"/>
                    </a:lnTo>
                    <a:lnTo>
                      <a:pt x="90" y="13"/>
                    </a:lnTo>
                    <a:lnTo>
                      <a:pt x="84" y="19"/>
                    </a:lnTo>
                    <a:lnTo>
                      <a:pt x="78" y="27"/>
                    </a:lnTo>
                    <a:lnTo>
                      <a:pt x="71" y="40"/>
                    </a:lnTo>
                    <a:lnTo>
                      <a:pt x="57" y="70"/>
                    </a:lnTo>
                    <a:lnTo>
                      <a:pt x="51" y="85"/>
                    </a:lnTo>
                    <a:lnTo>
                      <a:pt x="44" y="99"/>
                    </a:lnTo>
                    <a:lnTo>
                      <a:pt x="38" y="105"/>
                    </a:lnTo>
                    <a:lnTo>
                      <a:pt x="30" y="111"/>
                    </a:lnTo>
                    <a:lnTo>
                      <a:pt x="15" y="120"/>
                    </a:lnTo>
                    <a:lnTo>
                      <a:pt x="11" y="123"/>
                    </a:lnTo>
                    <a:lnTo>
                      <a:pt x="8" y="126"/>
                    </a:lnTo>
                    <a:lnTo>
                      <a:pt x="3" y="135"/>
                    </a:lnTo>
                    <a:lnTo>
                      <a:pt x="0" y="145"/>
                    </a:lnTo>
                    <a:lnTo>
                      <a:pt x="0" y="153"/>
                    </a:lnTo>
                    <a:lnTo>
                      <a:pt x="0" y="159"/>
                    </a:lnTo>
                    <a:lnTo>
                      <a:pt x="3" y="163"/>
                    </a:lnTo>
                    <a:lnTo>
                      <a:pt x="9" y="17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1" name="Freeform 13175">
                <a:extLst>
                  <a:ext uri="{FF2B5EF4-FFF2-40B4-BE49-F238E27FC236}">
                    <a16:creationId xmlns:a16="http://schemas.microsoft.com/office/drawing/2014/main" id="{AF830089-CA96-498E-BD6B-003E47BB2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039"/>
                <a:ext cx="98" cy="66"/>
              </a:xfrm>
              <a:custGeom>
                <a:avLst/>
                <a:gdLst>
                  <a:gd name="T0" fmla="*/ 0 w 98"/>
                  <a:gd name="T1" fmla="*/ 66 h 66"/>
                  <a:gd name="T2" fmla="*/ 0 w 98"/>
                  <a:gd name="T3" fmla="*/ 66 h 66"/>
                  <a:gd name="T4" fmla="*/ 5 w 98"/>
                  <a:gd name="T5" fmla="*/ 66 h 66"/>
                  <a:gd name="T6" fmla="*/ 9 w 98"/>
                  <a:gd name="T7" fmla="*/ 66 h 66"/>
                  <a:gd name="T8" fmla="*/ 14 w 98"/>
                  <a:gd name="T9" fmla="*/ 63 h 66"/>
                  <a:gd name="T10" fmla="*/ 18 w 98"/>
                  <a:gd name="T11" fmla="*/ 62 h 66"/>
                  <a:gd name="T12" fmla="*/ 24 w 98"/>
                  <a:gd name="T13" fmla="*/ 54 h 66"/>
                  <a:gd name="T14" fmla="*/ 30 w 98"/>
                  <a:gd name="T15" fmla="*/ 44 h 66"/>
                  <a:gd name="T16" fmla="*/ 41 w 98"/>
                  <a:gd name="T17" fmla="*/ 24 h 66"/>
                  <a:gd name="T18" fmla="*/ 45 w 98"/>
                  <a:gd name="T19" fmla="*/ 15 h 66"/>
                  <a:gd name="T20" fmla="*/ 50 w 98"/>
                  <a:gd name="T21" fmla="*/ 9 h 66"/>
                  <a:gd name="T22" fmla="*/ 50 w 98"/>
                  <a:gd name="T23" fmla="*/ 9 h 66"/>
                  <a:gd name="T24" fmla="*/ 56 w 98"/>
                  <a:gd name="T25" fmla="*/ 5 h 66"/>
                  <a:gd name="T26" fmla="*/ 62 w 98"/>
                  <a:gd name="T27" fmla="*/ 2 h 66"/>
                  <a:gd name="T28" fmla="*/ 68 w 98"/>
                  <a:gd name="T29" fmla="*/ 0 h 66"/>
                  <a:gd name="T30" fmla="*/ 74 w 98"/>
                  <a:gd name="T31" fmla="*/ 0 h 66"/>
                  <a:gd name="T32" fmla="*/ 86 w 98"/>
                  <a:gd name="T33" fmla="*/ 3 h 66"/>
                  <a:gd name="T34" fmla="*/ 98 w 98"/>
                  <a:gd name="T35" fmla="*/ 6 h 6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8" h="66">
                    <a:moveTo>
                      <a:pt x="0" y="66"/>
                    </a:moveTo>
                    <a:lnTo>
                      <a:pt x="0" y="66"/>
                    </a:lnTo>
                    <a:lnTo>
                      <a:pt x="5" y="66"/>
                    </a:lnTo>
                    <a:lnTo>
                      <a:pt x="9" y="66"/>
                    </a:lnTo>
                    <a:lnTo>
                      <a:pt x="14" y="63"/>
                    </a:lnTo>
                    <a:lnTo>
                      <a:pt x="18" y="62"/>
                    </a:lnTo>
                    <a:lnTo>
                      <a:pt x="24" y="54"/>
                    </a:lnTo>
                    <a:lnTo>
                      <a:pt x="30" y="44"/>
                    </a:lnTo>
                    <a:lnTo>
                      <a:pt x="41" y="24"/>
                    </a:lnTo>
                    <a:lnTo>
                      <a:pt x="45" y="15"/>
                    </a:lnTo>
                    <a:lnTo>
                      <a:pt x="50" y="9"/>
                    </a:lnTo>
                    <a:lnTo>
                      <a:pt x="56" y="5"/>
                    </a:lnTo>
                    <a:lnTo>
                      <a:pt x="62" y="2"/>
                    </a:lnTo>
                    <a:lnTo>
                      <a:pt x="68" y="0"/>
                    </a:lnTo>
                    <a:lnTo>
                      <a:pt x="74" y="0"/>
                    </a:lnTo>
                    <a:lnTo>
                      <a:pt x="86" y="3"/>
                    </a:lnTo>
                    <a:lnTo>
                      <a:pt x="98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2" name="Freeform 13176">
                <a:extLst>
                  <a:ext uri="{FF2B5EF4-FFF2-40B4-BE49-F238E27FC236}">
                    <a16:creationId xmlns:a16="http://schemas.microsoft.com/office/drawing/2014/main" id="{6FCAB4D0-78B2-4079-B09C-235E69E30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3008"/>
                <a:ext cx="18" cy="31"/>
              </a:xfrm>
              <a:custGeom>
                <a:avLst/>
                <a:gdLst>
                  <a:gd name="T0" fmla="*/ 18 w 18"/>
                  <a:gd name="T1" fmla="*/ 31 h 31"/>
                  <a:gd name="T2" fmla="*/ 18 w 18"/>
                  <a:gd name="T3" fmla="*/ 31 h 31"/>
                  <a:gd name="T4" fmla="*/ 18 w 18"/>
                  <a:gd name="T5" fmla="*/ 27 h 31"/>
                  <a:gd name="T6" fmla="*/ 18 w 18"/>
                  <a:gd name="T7" fmla="*/ 22 h 31"/>
                  <a:gd name="T8" fmla="*/ 14 w 18"/>
                  <a:gd name="T9" fmla="*/ 13 h 31"/>
                  <a:gd name="T10" fmla="*/ 8 w 18"/>
                  <a:gd name="T11" fmla="*/ 4 h 31"/>
                  <a:gd name="T12" fmla="*/ 5 w 18"/>
                  <a:gd name="T13" fmla="*/ 1 h 31"/>
                  <a:gd name="T14" fmla="*/ 0 w 18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31">
                    <a:moveTo>
                      <a:pt x="18" y="31"/>
                    </a:moveTo>
                    <a:lnTo>
                      <a:pt x="18" y="31"/>
                    </a:lnTo>
                    <a:lnTo>
                      <a:pt x="18" y="27"/>
                    </a:lnTo>
                    <a:lnTo>
                      <a:pt x="18" y="22"/>
                    </a:lnTo>
                    <a:lnTo>
                      <a:pt x="14" y="13"/>
                    </a:lnTo>
                    <a:lnTo>
                      <a:pt x="8" y="4"/>
                    </a:lnTo>
                    <a:lnTo>
                      <a:pt x="5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3" name="Freeform 13177">
                <a:extLst>
                  <a:ext uri="{FF2B5EF4-FFF2-40B4-BE49-F238E27FC236}">
                    <a16:creationId xmlns:a16="http://schemas.microsoft.com/office/drawing/2014/main" id="{03E53851-F73A-4951-A545-FE3E2F385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3008"/>
                <a:ext cx="63" cy="13"/>
              </a:xfrm>
              <a:custGeom>
                <a:avLst/>
                <a:gdLst>
                  <a:gd name="T0" fmla="*/ 63 w 63"/>
                  <a:gd name="T1" fmla="*/ 13 h 13"/>
                  <a:gd name="T2" fmla="*/ 63 w 63"/>
                  <a:gd name="T3" fmla="*/ 13 h 13"/>
                  <a:gd name="T4" fmla="*/ 60 w 63"/>
                  <a:gd name="T5" fmla="*/ 9 h 13"/>
                  <a:gd name="T6" fmla="*/ 57 w 63"/>
                  <a:gd name="T7" fmla="*/ 6 h 13"/>
                  <a:gd name="T8" fmla="*/ 48 w 63"/>
                  <a:gd name="T9" fmla="*/ 1 h 13"/>
                  <a:gd name="T10" fmla="*/ 39 w 63"/>
                  <a:gd name="T11" fmla="*/ 0 h 13"/>
                  <a:gd name="T12" fmla="*/ 30 w 63"/>
                  <a:gd name="T13" fmla="*/ 0 h 13"/>
                  <a:gd name="T14" fmla="*/ 30 w 63"/>
                  <a:gd name="T15" fmla="*/ 0 h 13"/>
                  <a:gd name="T16" fmla="*/ 14 w 63"/>
                  <a:gd name="T17" fmla="*/ 1 h 13"/>
                  <a:gd name="T18" fmla="*/ 6 w 63"/>
                  <a:gd name="T19" fmla="*/ 3 h 13"/>
                  <a:gd name="T20" fmla="*/ 0 w 63"/>
                  <a:gd name="T21" fmla="*/ 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13">
                    <a:moveTo>
                      <a:pt x="63" y="13"/>
                    </a:moveTo>
                    <a:lnTo>
                      <a:pt x="63" y="13"/>
                    </a:lnTo>
                    <a:lnTo>
                      <a:pt x="60" y="9"/>
                    </a:lnTo>
                    <a:lnTo>
                      <a:pt x="57" y="6"/>
                    </a:lnTo>
                    <a:lnTo>
                      <a:pt x="48" y="1"/>
                    </a:lnTo>
                    <a:lnTo>
                      <a:pt x="39" y="0"/>
                    </a:lnTo>
                    <a:lnTo>
                      <a:pt x="30" y="0"/>
                    </a:lnTo>
                    <a:lnTo>
                      <a:pt x="14" y="1"/>
                    </a:lnTo>
                    <a:lnTo>
                      <a:pt x="6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4" name="Freeform 13178">
                <a:extLst>
                  <a:ext uri="{FF2B5EF4-FFF2-40B4-BE49-F238E27FC236}">
                    <a16:creationId xmlns:a16="http://schemas.microsoft.com/office/drawing/2014/main" id="{2C69BB0E-6E17-4E37-8FF9-7D5BCE53B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982"/>
                <a:ext cx="11" cy="26"/>
              </a:xfrm>
              <a:custGeom>
                <a:avLst/>
                <a:gdLst>
                  <a:gd name="T0" fmla="*/ 0 w 11"/>
                  <a:gd name="T1" fmla="*/ 26 h 26"/>
                  <a:gd name="T2" fmla="*/ 0 w 11"/>
                  <a:gd name="T3" fmla="*/ 26 h 26"/>
                  <a:gd name="T4" fmla="*/ 3 w 11"/>
                  <a:gd name="T5" fmla="*/ 12 h 26"/>
                  <a:gd name="T6" fmla="*/ 6 w 11"/>
                  <a:gd name="T7" fmla="*/ 6 h 26"/>
                  <a:gd name="T8" fmla="*/ 11 w 11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6">
                    <a:moveTo>
                      <a:pt x="0" y="26"/>
                    </a:moveTo>
                    <a:lnTo>
                      <a:pt x="0" y="26"/>
                    </a:lnTo>
                    <a:lnTo>
                      <a:pt x="3" y="12"/>
                    </a:lnTo>
                    <a:lnTo>
                      <a:pt x="6" y="6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5" name="Freeform 13179">
                <a:extLst>
                  <a:ext uri="{FF2B5EF4-FFF2-40B4-BE49-F238E27FC236}">
                    <a16:creationId xmlns:a16="http://schemas.microsoft.com/office/drawing/2014/main" id="{5EE9A144-1E25-4C65-9592-93245A98A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033"/>
                <a:ext cx="31" cy="20"/>
              </a:xfrm>
              <a:custGeom>
                <a:avLst/>
                <a:gdLst>
                  <a:gd name="T0" fmla="*/ 31 w 31"/>
                  <a:gd name="T1" fmla="*/ 20 h 20"/>
                  <a:gd name="T2" fmla="*/ 31 w 31"/>
                  <a:gd name="T3" fmla="*/ 20 h 20"/>
                  <a:gd name="T4" fmla="*/ 27 w 31"/>
                  <a:gd name="T5" fmla="*/ 18 h 20"/>
                  <a:gd name="T6" fmla="*/ 22 w 31"/>
                  <a:gd name="T7" fmla="*/ 17 h 20"/>
                  <a:gd name="T8" fmla="*/ 15 w 31"/>
                  <a:gd name="T9" fmla="*/ 12 h 20"/>
                  <a:gd name="T10" fmla="*/ 0 w 31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0">
                    <a:moveTo>
                      <a:pt x="31" y="20"/>
                    </a:moveTo>
                    <a:lnTo>
                      <a:pt x="31" y="20"/>
                    </a:lnTo>
                    <a:lnTo>
                      <a:pt x="27" y="18"/>
                    </a:lnTo>
                    <a:lnTo>
                      <a:pt x="22" y="17"/>
                    </a:lnTo>
                    <a:lnTo>
                      <a:pt x="15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6" name="Freeform 13180">
                <a:extLst>
                  <a:ext uri="{FF2B5EF4-FFF2-40B4-BE49-F238E27FC236}">
                    <a16:creationId xmlns:a16="http://schemas.microsoft.com/office/drawing/2014/main" id="{BE7CDCA1-39F7-4487-A649-F8978D380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3087"/>
                <a:ext cx="36" cy="14"/>
              </a:xfrm>
              <a:custGeom>
                <a:avLst/>
                <a:gdLst>
                  <a:gd name="T0" fmla="*/ 36 w 36"/>
                  <a:gd name="T1" fmla="*/ 14 h 14"/>
                  <a:gd name="T2" fmla="*/ 36 w 36"/>
                  <a:gd name="T3" fmla="*/ 14 h 14"/>
                  <a:gd name="T4" fmla="*/ 28 w 36"/>
                  <a:gd name="T5" fmla="*/ 8 h 14"/>
                  <a:gd name="T6" fmla="*/ 18 w 36"/>
                  <a:gd name="T7" fmla="*/ 3 h 14"/>
                  <a:gd name="T8" fmla="*/ 7 w 36"/>
                  <a:gd name="T9" fmla="*/ 0 h 14"/>
                  <a:gd name="T10" fmla="*/ 3 w 36"/>
                  <a:gd name="T11" fmla="*/ 0 h 14"/>
                  <a:gd name="T12" fmla="*/ 0 w 36"/>
                  <a:gd name="T13" fmla="*/ 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4">
                    <a:moveTo>
                      <a:pt x="36" y="14"/>
                    </a:moveTo>
                    <a:lnTo>
                      <a:pt x="36" y="14"/>
                    </a:lnTo>
                    <a:lnTo>
                      <a:pt x="28" y="8"/>
                    </a:lnTo>
                    <a:lnTo>
                      <a:pt x="18" y="3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7" name="Freeform 13181">
                <a:extLst>
                  <a:ext uri="{FF2B5EF4-FFF2-40B4-BE49-F238E27FC236}">
                    <a16:creationId xmlns:a16="http://schemas.microsoft.com/office/drawing/2014/main" id="{B94B9D4C-BCA6-48FF-A54B-AC6AA4BDF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081"/>
                <a:ext cx="39" cy="26"/>
              </a:xfrm>
              <a:custGeom>
                <a:avLst/>
                <a:gdLst>
                  <a:gd name="T0" fmla="*/ 39 w 39"/>
                  <a:gd name="T1" fmla="*/ 26 h 26"/>
                  <a:gd name="T2" fmla="*/ 39 w 39"/>
                  <a:gd name="T3" fmla="*/ 26 h 26"/>
                  <a:gd name="T4" fmla="*/ 33 w 39"/>
                  <a:gd name="T5" fmla="*/ 26 h 26"/>
                  <a:gd name="T6" fmla="*/ 27 w 39"/>
                  <a:gd name="T7" fmla="*/ 24 h 26"/>
                  <a:gd name="T8" fmla="*/ 22 w 39"/>
                  <a:gd name="T9" fmla="*/ 21 h 26"/>
                  <a:gd name="T10" fmla="*/ 16 w 39"/>
                  <a:gd name="T11" fmla="*/ 18 h 26"/>
                  <a:gd name="T12" fmla="*/ 6 w 39"/>
                  <a:gd name="T13" fmla="*/ 9 h 26"/>
                  <a:gd name="T14" fmla="*/ 0 w 39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26">
                    <a:moveTo>
                      <a:pt x="39" y="26"/>
                    </a:moveTo>
                    <a:lnTo>
                      <a:pt x="39" y="26"/>
                    </a:lnTo>
                    <a:lnTo>
                      <a:pt x="33" y="26"/>
                    </a:lnTo>
                    <a:lnTo>
                      <a:pt x="27" y="24"/>
                    </a:lnTo>
                    <a:lnTo>
                      <a:pt x="22" y="21"/>
                    </a:lnTo>
                    <a:lnTo>
                      <a:pt x="16" y="18"/>
                    </a:lnTo>
                    <a:lnTo>
                      <a:pt x="6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8" name="Freeform 13182">
                <a:extLst>
                  <a:ext uri="{FF2B5EF4-FFF2-40B4-BE49-F238E27FC236}">
                    <a16:creationId xmlns:a16="http://schemas.microsoft.com/office/drawing/2014/main" id="{D735ECBF-D241-4FB6-966A-1F89B77E4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3056"/>
                <a:ext cx="69" cy="27"/>
              </a:xfrm>
              <a:custGeom>
                <a:avLst/>
                <a:gdLst>
                  <a:gd name="T0" fmla="*/ 0 w 69"/>
                  <a:gd name="T1" fmla="*/ 27 h 27"/>
                  <a:gd name="T2" fmla="*/ 0 w 69"/>
                  <a:gd name="T3" fmla="*/ 27 h 27"/>
                  <a:gd name="T4" fmla="*/ 6 w 69"/>
                  <a:gd name="T5" fmla="*/ 19 h 27"/>
                  <a:gd name="T6" fmla="*/ 17 w 69"/>
                  <a:gd name="T7" fmla="*/ 10 h 27"/>
                  <a:gd name="T8" fmla="*/ 27 w 69"/>
                  <a:gd name="T9" fmla="*/ 3 h 27"/>
                  <a:gd name="T10" fmla="*/ 33 w 69"/>
                  <a:gd name="T11" fmla="*/ 1 h 27"/>
                  <a:gd name="T12" fmla="*/ 38 w 69"/>
                  <a:gd name="T13" fmla="*/ 0 h 27"/>
                  <a:gd name="T14" fmla="*/ 38 w 69"/>
                  <a:gd name="T15" fmla="*/ 0 h 27"/>
                  <a:gd name="T16" fmla="*/ 45 w 69"/>
                  <a:gd name="T17" fmla="*/ 1 h 27"/>
                  <a:gd name="T18" fmla="*/ 54 w 69"/>
                  <a:gd name="T19" fmla="*/ 4 h 27"/>
                  <a:gd name="T20" fmla="*/ 62 w 69"/>
                  <a:gd name="T21" fmla="*/ 9 h 27"/>
                  <a:gd name="T22" fmla="*/ 69 w 69"/>
                  <a:gd name="T23" fmla="*/ 1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27">
                    <a:moveTo>
                      <a:pt x="0" y="27"/>
                    </a:moveTo>
                    <a:lnTo>
                      <a:pt x="0" y="27"/>
                    </a:lnTo>
                    <a:lnTo>
                      <a:pt x="6" y="19"/>
                    </a:lnTo>
                    <a:lnTo>
                      <a:pt x="17" y="10"/>
                    </a:lnTo>
                    <a:lnTo>
                      <a:pt x="27" y="3"/>
                    </a:lnTo>
                    <a:lnTo>
                      <a:pt x="33" y="1"/>
                    </a:lnTo>
                    <a:lnTo>
                      <a:pt x="38" y="0"/>
                    </a:lnTo>
                    <a:lnTo>
                      <a:pt x="45" y="1"/>
                    </a:lnTo>
                    <a:lnTo>
                      <a:pt x="54" y="4"/>
                    </a:lnTo>
                    <a:lnTo>
                      <a:pt x="62" y="9"/>
                    </a:lnTo>
                    <a:lnTo>
                      <a:pt x="69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9" name="Freeform 13183">
                <a:extLst>
                  <a:ext uri="{FF2B5EF4-FFF2-40B4-BE49-F238E27FC236}">
                    <a16:creationId xmlns:a16="http://schemas.microsoft.com/office/drawing/2014/main" id="{4517973D-791E-429B-891E-1421C4E97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024"/>
                <a:ext cx="10" cy="30"/>
              </a:xfrm>
              <a:custGeom>
                <a:avLst/>
                <a:gdLst>
                  <a:gd name="T0" fmla="*/ 10 w 10"/>
                  <a:gd name="T1" fmla="*/ 30 h 30"/>
                  <a:gd name="T2" fmla="*/ 10 w 10"/>
                  <a:gd name="T3" fmla="*/ 30 h 30"/>
                  <a:gd name="T4" fmla="*/ 10 w 10"/>
                  <a:gd name="T5" fmla="*/ 23 h 30"/>
                  <a:gd name="T6" fmla="*/ 10 w 10"/>
                  <a:gd name="T7" fmla="*/ 14 h 30"/>
                  <a:gd name="T8" fmla="*/ 6 w 10"/>
                  <a:gd name="T9" fmla="*/ 6 h 30"/>
                  <a:gd name="T10" fmla="*/ 3 w 10"/>
                  <a:gd name="T11" fmla="*/ 3 h 30"/>
                  <a:gd name="T12" fmla="*/ 0 w 10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0">
                    <a:moveTo>
                      <a:pt x="10" y="30"/>
                    </a:moveTo>
                    <a:lnTo>
                      <a:pt x="10" y="30"/>
                    </a:lnTo>
                    <a:lnTo>
                      <a:pt x="10" y="23"/>
                    </a:lnTo>
                    <a:lnTo>
                      <a:pt x="10" y="14"/>
                    </a:lnTo>
                    <a:lnTo>
                      <a:pt x="6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0" name="Freeform 13184">
                <a:extLst>
                  <a:ext uri="{FF2B5EF4-FFF2-40B4-BE49-F238E27FC236}">
                    <a16:creationId xmlns:a16="http://schemas.microsoft.com/office/drawing/2014/main" id="{7A9C64F3-F719-475C-AA9A-7CF558D16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919"/>
                <a:ext cx="12" cy="44"/>
              </a:xfrm>
              <a:custGeom>
                <a:avLst/>
                <a:gdLst>
                  <a:gd name="T0" fmla="*/ 12 w 12"/>
                  <a:gd name="T1" fmla="*/ 0 h 44"/>
                  <a:gd name="T2" fmla="*/ 12 w 12"/>
                  <a:gd name="T3" fmla="*/ 0 h 44"/>
                  <a:gd name="T4" fmla="*/ 8 w 12"/>
                  <a:gd name="T5" fmla="*/ 6 h 44"/>
                  <a:gd name="T6" fmla="*/ 3 w 12"/>
                  <a:gd name="T7" fmla="*/ 12 h 44"/>
                  <a:gd name="T8" fmla="*/ 2 w 12"/>
                  <a:gd name="T9" fmla="*/ 20 h 44"/>
                  <a:gd name="T10" fmla="*/ 0 w 12"/>
                  <a:gd name="T11" fmla="*/ 26 h 44"/>
                  <a:gd name="T12" fmla="*/ 0 w 12"/>
                  <a:gd name="T13" fmla="*/ 26 h 44"/>
                  <a:gd name="T14" fmla="*/ 3 w 12"/>
                  <a:gd name="T15" fmla="*/ 35 h 44"/>
                  <a:gd name="T16" fmla="*/ 5 w 12"/>
                  <a:gd name="T17" fmla="*/ 4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4">
                    <a:moveTo>
                      <a:pt x="12" y="0"/>
                    </a:moveTo>
                    <a:lnTo>
                      <a:pt x="12" y="0"/>
                    </a:lnTo>
                    <a:lnTo>
                      <a:pt x="8" y="6"/>
                    </a:lnTo>
                    <a:lnTo>
                      <a:pt x="3" y="12"/>
                    </a:lnTo>
                    <a:lnTo>
                      <a:pt x="2" y="20"/>
                    </a:lnTo>
                    <a:lnTo>
                      <a:pt x="0" y="26"/>
                    </a:lnTo>
                    <a:lnTo>
                      <a:pt x="3" y="35"/>
                    </a:lnTo>
                    <a:lnTo>
                      <a:pt x="5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1" name="Freeform 13185">
                <a:extLst>
                  <a:ext uri="{FF2B5EF4-FFF2-40B4-BE49-F238E27FC236}">
                    <a16:creationId xmlns:a16="http://schemas.microsoft.com/office/drawing/2014/main" id="{D1F84DBB-77C9-4A04-9EA6-0E6855253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339"/>
                <a:ext cx="75" cy="11"/>
              </a:xfrm>
              <a:custGeom>
                <a:avLst/>
                <a:gdLst>
                  <a:gd name="T0" fmla="*/ 75 w 75"/>
                  <a:gd name="T1" fmla="*/ 9 h 11"/>
                  <a:gd name="T2" fmla="*/ 75 w 75"/>
                  <a:gd name="T3" fmla="*/ 9 h 11"/>
                  <a:gd name="T4" fmla="*/ 70 w 75"/>
                  <a:gd name="T5" fmla="*/ 8 h 11"/>
                  <a:gd name="T6" fmla="*/ 67 w 75"/>
                  <a:gd name="T7" fmla="*/ 9 h 11"/>
                  <a:gd name="T8" fmla="*/ 60 w 75"/>
                  <a:gd name="T9" fmla="*/ 11 h 11"/>
                  <a:gd name="T10" fmla="*/ 60 w 75"/>
                  <a:gd name="T11" fmla="*/ 11 h 11"/>
                  <a:gd name="T12" fmla="*/ 48 w 75"/>
                  <a:gd name="T13" fmla="*/ 9 h 11"/>
                  <a:gd name="T14" fmla="*/ 36 w 75"/>
                  <a:gd name="T15" fmla="*/ 8 h 11"/>
                  <a:gd name="T16" fmla="*/ 36 w 75"/>
                  <a:gd name="T17" fmla="*/ 8 h 11"/>
                  <a:gd name="T18" fmla="*/ 27 w 75"/>
                  <a:gd name="T19" fmla="*/ 5 h 11"/>
                  <a:gd name="T20" fmla="*/ 18 w 75"/>
                  <a:gd name="T21" fmla="*/ 3 h 11"/>
                  <a:gd name="T22" fmla="*/ 0 w 75"/>
                  <a:gd name="T23" fmla="*/ 0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5" h="11">
                    <a:moveTo>
                      <a:pt x="75" y="9"/>
                    </a:moveTo>
                    <a:lnTo>
                      <a:pt x="75" y="9"/>
                    </a:lnTo>
                    <a:lnTo>
                      <a:pt x="70" y="8"/>
                    </a:lnTo>
                    <a:lnTo>
                      <a:pt x="67" y="9"/>
                    </a:lnTo>
                    <a:lnTo>
                      <a:pt x="60" y="11"/>
                    </a:lnTo>
                    <a:lnTo>
                      <a:pt x="48" y="9"/>
                    </a:lnTo>
                    <a:lnTo>
                      <a:pt x="36" y="8"/>
                    </a:lnTo>
                    <a:lnTo>
                      <a:pt x="27" y="5"/>
                    </a:lnTo>
                    <a:lnTo>
                      <a:pt x="18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2" name="Freeform 13186">
                <a:extLst>
                  <a:ext uri="{FF2B5EF4-FFF2-40B4-BE49-F238E27FC236}">
                    <a16:creationId xmlns:a16="http://schemas.microsoft.com/office/drawing/2014/main" id="{93EA9307-8BFE-4D9F-AC6D-C63B1F332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3279"/>
                <a:ext cx="15" cy="66"/>
              </a:xfrm>
              <a:custGeom>
                <a:avLst/>
                <a:gdLst>
                  <a:gd name="T0" fmla="*/ 15 w 15"/>
                  <a:gd name="T1" fmla="*/ 66 h 66"/>
                  <a:gd name="T2" fmla="*/ 15 w 15"/>
                  <a:gd name="T3" fmla="*/ 66 h 66"/>
                  <a:gd name="T4" fmla="*/ 12 w 15"/>
                  <a:gd name="T5" fmla="*/ 29 h 66"/>
                  <a:gd name="T6" fmla="*/ 12 w 15"/>
                  <a:gd name="T7" fmla="*/ 29 h 66"/>
                  <a:gd name="T8" fmla="*/ 10 w 15"/>
                  <a:gd name="T9" fmla="*/ 20 h 66"/>
                  <a:gd name="T10" fmla="*/ 9 w 15"/>
                  <a:gd name="T11" fmla="*/ 12 h 66"/>
                  <a:gd name="T12" fmla="*/ 6 w 15"/>
                  <a:gd name="T13" fmla="*/ 5 h 66"/>
                  <a:gd name="T14" fmla="*/ 0 w 15"/>
                  <a:gd name="T15" fmla="*/ 0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66">
                    <a:moveTo>
                      <a:pt x="15" y="66"/>
                    </a:moveTo>
                    <a:lnTo>
                      <a:pt x="15" y="66"/>
                    </a:lnTo>
                    <a:lnTo>
                      <a:pt x="12" y="29"/>
                    </a:lnTo>
                    <a:lnTo>
                      <a:pt x="10" y="20"/>
                    </a:lnTo>
                    <a:lnTo>
                      <a:pt x="9" y="12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3" name="Freeform 13187">
                <a:extLst>
                  <a:ext uri="{FF2B5EF4-FFF2-40B4-BE49-F238E27FC236}">
                    <a16:creationId xmlns:a16="http://schemas.microsoft.com/office/drawing/2014/main" id="{07BF7554-9AD8-4A0C-8737-D2149693A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3288"/>
                <a:ext cx="47" cy="24"/>
              </a:xfrm>
              <a:custGeom>
                <a:avLst/>
                <a:gdLst>
                  <a:gd name="T0" fmla="*/ 47 w 47"/>
                  <a:gd name="T1" fmla="*/ 24 h 24"/>
                  <a:gd name="T2" fmla="*/ 47 w 47"/>
                  <a:gd name="T3" fmla="*/ 24 h 24"/>
                  <a:gd name="T4" fmla="*/ 23 w 47"/>
                  <a:gd name="T5" fmla="*/ 14 h 24"/>
                  <a:gd name="T6" fmla="*/ 11 w 47"/>
                  <a:gd name="T7" fmla="*/ 8 h 24"/>
                  <a:gd name="T8" fmla="*/ 0 w 47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4">
                    <a:moveTo>
                      <a:pt x="47" y="24"/>
                    </a:moveTo>
                    <a:lnTo>
                      <a:pt x="47" y="24"/>
                    </a:lnTo>
                    <a:lnTo>
                      <a:pt x="23" y="14"/>
                    </a:lnTo>
                    <a:lnTo>
                      <a:pt x="11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4" name="Freeform 13188">
                <a:extLst>
                  <a:ext uri="{FF2B5EF4-FFF2-40B4-BE49-F238E27FC236}">
                    <a16:creationId xmlns:a16="http://schemas.microsoft.com/office/drawing/2014/main" id="{9CF12B96-F09E-4F01-96A9-888C5AC5A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305"/>
                <a:ext cx="33" cy="21"/>
              </a:xfrm>
              <a:custGeom>
                <a:avLst/>
                <a:gdLst>
                  <a:gd name="T0" fmla="*/ 0 w 33"/>
                  <a:gd name="T1" fmla="*/ 21 h 21"/>
                  <a:gd name="T2" fmla="*/ 0 w 33"/>
                  <a:gd name="T3" fmla="*/ 21 h 21"/>
                  <a:gd name="T4" fmla="*/ 9 w 33"/>
                  <a:gd name="T5" fmla="*/ 18 h 21"/>
                  <a:gd name="T6" fmla="*/ 18 w 33"/>
                  <a:gd name="T7" fmla="*/ 13 h 21"/>
                  <a:gd name="T8" fmla="*/ 27 w 33"/>
                  <a:gd name="T9" fmla="*/ 7 h 21"/>
                  <a:gd name="T10" fmla="*/ 33 w 33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1">
                    <a:moveTo>
                      <a:pt x="0" y="21"/>
                    </a:moveTo>
                    <a:lnTo>
                      <a:pt x="0" y="21"/>
                    </a:lnTo>
                    <a:lnTo>
                      <a:pt x="9" y="18"/>
                    </a:lnTo>
                    <a:lnTo>
                      <a:pt x="18" y="13"/>
                    </a:lnTo>
                    <a:lnTo>
                      <a:pt x="27" y="7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5" name="Freeform 13189">
                <a:extLst>
                  <a:ext uri="{FF2B5EF4-FFF2-40B4-BE49-F238E27FC236}">
                    <a16:creationId xmlns:a16="http://schemas.microsoft.com/office/drawing/2014/main" id="{38EF096B-3245-4503-87D2-FC7E2AC64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3237"/>
                <a:ext cx="63" cy="125"/>
              </a:xfrm>
              <a:custGeom>
                <a:avLst/>
                <a:gdLst>
                  <a:gd name="T0" fmla="*/ 0 w 63"/>
                  <a:gd name="T1" fmla="*/ 125 h 125"/>
                  <a:gd name="T2" fmla="*/ 0 w 63"/>
                  <a:gd name="T3" fmla="*/ 125 h 125"/>
                  <a:gd name="T4" fmla="*/ 6 w 63"/>
                  <a:gd name="T5" fmla="*/ 108 h 125"/>
                  <a:gd name="T6" fmla="*/ 9 w 63"/>
                  <a:gd name="T7" fmla="*/ 95 h 125"/>
                  <a:gd name="T8" fmla="*/ 9 w 63"/>
                  <a:gd name="T9" fmla="*/ 95 h 125"/>
                  <a:gd name="T10" fmla="*/ 12 w 63"/>
                  <a:gd name="T11" fmla="*/ 83 h 125"/>
                  <a:gd name="T12" fmla="*/ 17 w 63"/>
                  <a:gd name="T13" fmla="*/ 71 h 125"/>
                  <a:gd name="T14" fmla="*/ 23 w 63"/>
                  <a:gd name="T15" fmla="*/ 59 h 125"/>
                  <a:gd name="T16" fmla="*/ 32 w 63"/>
                  <a:gd name="T17" fmla="*/ 48 h 125"/>
                  <a:gd name="T18" fmla="*/ 32 w 63"/>
                  <a:gd name="T19" fmla="*/ 48 h 125"/>
                  <a:gd name="T20" fmla="*/ 36 w 63"/>
                  <a:gd name="T21" fmla="*/ 45 h 125"/>
                  <a:gd name="T22" fmla="*/ 41 w 63"/>
                  <a:gd name="T23" fmla="*/ 42 h 125"/>
                  <a:gd name="T24" fmla="*/ 45 w 63"/>
                  <a:gd name="T25" fmla="*/ 39 h 125"/>
                  <a:gd name="T26" fmla="*/ 50 w 63"/>
                  <a:gd name="T27" fmla="*/ 35 h 125"/>
                  <a:gd name="T28" fmla="*/ 50 w 63"/>
                  <a:gd name="T29" fmla="*/ 35 h 125"/>
                  <a:gd name="T30" fmla="*/ 53 w 63"/>
                  <a:gd name="T31" fmla="*/ 27 h 125"/>
                  <a:gd name="T32" fmla="*/ 57 w 63"/>
                  <a:gd name="T33" fmla="*/ 17 h 125"/>
                  <a:gd name="T34" fmla="*/ 60 w 63"/>
                  <a:gd name="T35" fmla="*/ 8 h 125"/>
                  <a:gd name="T36" fmla="*/ 63 w 63"/>
                  <a:gd name="T37" fmla="*/ 0 h 1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3" h="125">
                    <a:moveTo>
                      <a:pt x="0" y="125"/>
                    </a:moveTo>
                    <a:lnTo>
                      <a:pt x="0" y="125"/>
                    </a:lnTo>
                    <a:lnTo>
                      <a:pt x="6" y="108"/>
                    </a:lnTo>
                    <a:lnTo>
                      <a:pt x="9" y="95"/>
                    </a:lnTo>
                    <a:lnTo>
                      <a:pt x="12" y="83"/>
                    </a:lnTo>
                    <a:lnTo>
                      <a:pt x="17" y="71"/>
                    </a:lnTo>
                    <a:lnTo>
                      <a:pt x="23" y="59"/>
                    </a:lnTo>
                    <a:lnTo>
                      <a:pt x="32" y="48"/>
                    </a:lnTo>
                    <a:lnTo>
                      <a:pt x="36" y="45"/>
                    </a:lnTo>
                    <a:lnTo>
                      <a:pt x="41" y="42"/>
                    </a:lnTo>
                    <a:lnTo>
                      <a:pt x="45" y="39"/>
                    </a:lnTo>
                    <a:lnTo>
                      <a:pt x="50" y="35"/>
                    </a:lnTo>
                    <a:lnTo>
                      <a:pt x="53" y="27"/>
                    </a:lnTo>
                    <a:lnTo>
                      <a:pt x="57" y="17"/>
                    </a:lnTo>
                    <a:lnTo>
                      <a:pt x="60" y="8"/>
                    </a:lnTo>
                    <a:lnTo>
                      <a:pt x="6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6" name="Freeform 13190">
                <a:extLst>
                  <a:ext uri="{FF2B5EF4-FFF2-40B4-BE49-F238E27FC236}">
                    <a16:creationId xmlns:a16="http://schemas.microsoft.com/office/drawing/2014/main" id="{9D769E7B-B965-4F83-8EB4-9BD777C9F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236"/>
                <a:ext cx="55" cy="58"/>
              </a:xfrm>
              <a:custGeom>
                <a:avLst/>
                <a:gdLst>
                  <a:gd name="T0" fmla="*/ 0 w 55"/>
                  <a:gd name="T1" fmla="*/ 37 h 58"/>
                  <a:gd name="T2" fmla="*/ 0 w 55"/>
                  <a:gd name="T3" fmla="*/ 37 h 58"/>
                  <a:gd name="T4" fmla="*/ 7 w 55"/>
                  <a:gd name="T5" fmla="*/ 36 h 58"/>
                  <a:gd name="T6" fmla="*/ 13 w 55"/>
                  <a:gd name="T7" fmla="*/ 34 h 58"/>
                  <a:gd name="T8" fmla="*/ 19 w 55"/>
                  <a:gd name="T9" fmla="*/ 37 h 58"/>
                  <a:gd name="T10" fmla="*/ 27 w 55"/>
                  <a:gd name="T11" fmla="*/ 40 h 58"/>
                  <a:gd name="T12" fmla="*/ 39 w 55"/>
                  <a:gd name="T13" fmla="*/ 49 h 58"/>
                  <a:gd name="T14" fmla="*/ 49 w 55"/>
                  <a:gd name="T15" fmla="*/ 58 h 58"/>
                  <a:gd name="T16" fmla="*/ 49 w 55"/>
                  <a:gd name="T17" fmla="*/ 58 h 58"/>
                  <a:gd name="T18" fmla="*/ 48 w 55"/>
                  <a:gd name="T19" fmla="*/ 52 h 58"/>
                  <a:gd name="T20" fmla="*/ 46 w 55"/>
                  <a:gd name="T21" fmla="*/ 43 h 58"/>
                  <a:gd name="T22" fmla="*/ 48 w 55"/>
                  <a:gd name="T23" fmla="*/ 24 h 58"/>
                  <a:gd name="T24" fmla="*/ 52 w 55"/>
                  <a:gd name="T25" fmla="*/ 7 h 58"/>
                  <a:gd name="T26" fmla="*/ 55 w 55"/>
                  <a:gd name="T27" fmla="*/ 0 h 5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5" h="58">
                    <a:moveTo>
                      <a:pt x="0" y="37"/>
                    </a:moveTo>
                    <a:lnTo>
                      <a:pt x="0" y="37"/>
                    </a:lnTo>
                    <a:lnTo>
                      <a:pt x="7" y="36"/>
                    </a:lnTo>
                    <a:lnTo>
                      <a:pt x="13" y="34"/>
                    </a:lnTo>
                    <a:lnTo>
                      <a:pt x="19" y="37"/>
                    </a:lnTo>
                    <a:lnTo>
                      <a:pt x="27" y="40"/>
                    </a:lnTo>
                    <a:lnTo>
                      <a:pt x="39" y="49"/>
                    </a:lnTo>
                    <a:lnTo>
                      <a:pt x="49" y="58"/>
                    </a:lnTo>
                    <a:lnTo>
                      <a:pt x="48" y="52"/>
                    </a:lnTo>
                    <a:lnTo>
                      <a:pt x="46" y="43"/>
                    </a:lnTo>
                    <a:lnTo>
                      <a:pt x="48" y="24"/>
                    </a:lnTo>
                    <a:lnTo>
                      <a:pt x="52" y="7"/>
                    </a:lnTo>
                    <a:lnTo>
                      <a:pt x="5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7" name="Freeform 13191">
                <a:extLst>
                  <a:ext uri="{FF2B5EF4-FFF2-40B4-BE49-F238E27FC236}">
                    <a16:creationId xmlns:a16="http://schemas.microsoft.com/office/drawing/2014/main" id="{B42C5412-F8B1-4D92-BDF5-822A29F52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285"/>
                <a:ext cx="74" cy="12"/>
              </a:xfrm>
              <a:custGeom>
                <a:avLst/>
                <a:gdLst>
                  <a:gd name="T0" fmla="*/ 74 w 74"/>
                  <a:gd name="T1" fmla="*/ 2 h 12"/>
                  <a:gd name="T2" fmla="*/ 74 w 74"/>
                  <a:gd name="T3" fmla="*/ 2 h 12"/>
                  <a:gd name="T4" fmla="*/ 65 w 74"/>
                  <a:gd name="T5" fmla="*/ 3 h 12"/>
                  <a:gd name="T6" fmla="*/ 59 w 74"/>
                  <a:gd name="T7" fmla="*/ 5 h 12"/>
                  <a:gd name="T8" fmla="*/ 54 w 74"/>
                  <a:gd name="T9" fmla="*/ 5 h 12"/>
                  <a:gd name="T10" fmla="*/ 54 w 74"/>
                  <a:gd name="T11" fmla="*/ 5 h 12"/>
                  <a:gd name="T12" fmla="*/ 48 w 74"/>
                  <a:gd name="T13" fmla="*/ 5 h 12"/>
                  <a:gd name="T14" fmla="*/ 44 w 74"/>
                  <a:gd name="T15" fmla="*/ 3 h 12"/>
                  <a:gd name="T16" fmla="*/ 38 w 74"/>
                  <a:gd name="T17" fmla="*/ 2 h 12"/>
                  <a:gd name="T18" fmla="*/ 32 w 74"/>
                  <a:gd name="T19" fmla="*/ 0 h 12"/>
                  <a:gd name="T20" fmla="*/ 32 w 74"/>
                  <a:gd name="T21" fmla="*/ 0 h 12"/>
                  <a:gd name="T22" fmla="*/ 15 w 74"/>
                  <a:gd name="T23" fmla="*/ 3 h 12"/>
                  <a:gd name="T24" fmla="*/ 6 w 74"/>
                  <a:gd name="T25" fmla="*/ 8 h 12"/>
                  <a:gd name="T26" fmla="*/ 0 w 74"/>
                  <a:gd name="T27" fmla="*/ 12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4" h="12">
                    <a:moveTo>
                      <a:pt x="74" y="2"/>
                    </a:moveTo>
                    <a:lnTo>
                      <a:pt x="74" y="2"/>
                    </a:lnTo>
                    <a:lnTo>
                      <a:pt x="65" y="3"/>
                    </a:lnTo>
                    <a:lnTo>
                      <a:pt x="59" y="5"/>
                    </a:lnTo>
                    <a:lnTo>
                      <a:pt x="54" y="5"/>
                    </a:lnTo>
                    <a:lnTo>
                      <a:pt x="48" y="5"/>
                    </a:lnTo>
                    <a:lnTo>
                      <a:pt x="44" y="3"/>
                    </a:lnTo>
                    <a:lnTo>
                      <a:pt x="38" y="2"/>
                    </a:lnTo>
                    <a:lnTo>
                      <a:pt x="32" y="0"/>
                    </a:lnTo>
                    <a:lnTo>
                      <a:pt x="15" y="3"/>
                    </a:lnTo>
                    <a:lnTo>
                      <a:pt x="6" y="8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8" name="Freeform 13192">
                <a:extLst>
                  <a:ext uri="{FF2B5EF4-FFF2-40B4-BE49-F238E27FC236}">
                    <a16:creationId xmlns:a16="http://schemas.microsoft.com/office/drawing/2014/main" id="{0C1B1972-CA92-4B48-B2EE-8047D0581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3237"/>
                <a:ext cx="27" cy="47"/>
              </a:xfrm>
              <a:custGeom>
                <a:avLst/>
                <a:gdLst>
                  <a:gd name="T0" fmla="*/ 0 w 27"/>
                  <a:gd name="T1" fmla="*/ 47 h 47"/>
                  <a:gd name="T2" fmla="*/ 0 w 27"/>
                  <a:gd name="T3" fmla="*/ 47 h 47"/>
                  <a:gd name="T4" fmla="*/ 1 w 27"/>
                  <a:gd name="T5" fmla="*/ 32 h 47"/>
                  <a:gd name="T6" fmla="*/ 3 w 27"/>
                  <a:gd name="T7" fmla="*/ 23 h 47"/>
                  <a:gd name="T8" fmla="*/ 6 w 27"/>
                  <a:gd name="T9" fmla="*/ 17 h 47"/>
                  <a:gd name="T10" fmla="*/ 6 w 27"/>
                  <a:gd name="T11" fmla="*/ 17 h 47"/>
                  <a:gd name="T12" fmla="*/ 10 w 27"/>
                  <a:gd name="T13" fmla="*/ 11 h 47"/>
                  <a:gd name="T14" fmla="*/ 16 w 27"/>
                  <a:gd name="T15" fmla="*/ 8 h 47"/>
                  <a:gd name="T16" fmla="*/ 22 w 27"/>
                  <a:gd name="T17" fmla="*/ 3 h 47"/>
                  <a:gd name="T18" fmla="*/ 27 w 27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47">
                    <a:moveTo>
                      <a:pt x="0" y="47"/>
                    </a:moveTo>
                    <a:lnTo>
                      <a:pt x="0" y="47"/>
                    </a:lnTo>
                    <a:lnTo>
                      <a:pt x="1" y="32"/>
                    </a:lnTo>
                    <a:lnTo>
                      <a:pt x="3" y="23"/>
                    </a:lnTo>
                    <a:lnTo>
                      <a:pt x="6" y="17"/>
                    </a:lnTo>
                    <a:lnTo>
                      <a:pt x="10" y="11"/>
                    </a:lnTo>
                    <a:lnTo>
                      <a:pt x="16" y="8"/>
                    </a:lnTo>
                    <a:lnTo>
                      <a:pt x="22" y="3"/>
                    </a:lnTo>
                    <a:lnTo>
                      <a:pt x="2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9" name="Freeform 13193">
                <a:extLst>
                  <a:ext uri="{FF2B5EF4-FFF2-40B4-BE49-F238E27FC236}">
                    <a16:creationId xmlns:a16="http://schemas.microsoft.com/office/drawing/2014/main" id="{9C80E418-BE00-4362-A1BC-3E7785F0E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3242"/>
                <a:ext cx="37" cy="31"/>
              </a:xfrm>
              <a:custGeom>
                <a:avLst/>
                <a:gdLst>
                  <a:gd name="T0" fmla="*/ 37 w 37"/>
                  <a:gd name="T1" fmla="*/ 31 h 31"/>
                  <a:gd name="T2" fmla="*/ 37 w 37"/>
                  <a:gd name="T3" fmla="*/ 31 h 31"/>
                  <a:gd name="T4" fmla="*/ 30 w 37"/>
                  <a:gd name="T5" fmla="*/ 30 h 31"/>
                  <a:gd name="T6" fmla="*/ 22 w 37"/>
                  <a:gd name="T7" fmla="*/ 28 h 31"/>
                  <a:gd name="T8" fmla="*/ 16 w 37"/>
                  <a:gd name="T9" fmla="*/ 24 h 31"/>
                  <a:gd name="T10" fmla="*/ 10 w 37"/>
                  <a:gd name="T11" fmla="*/ 18 h 31"/>
                  <a:gd name="T12" fmla="*/ 10 w 37"/>
                  <a:gd name="T13" fmla="*/ 18 h 31"/>
                  <a:gd name="T14" fmla="*/ 3 w 37"/>
                  <a:gd name="T15" fmla="*/ 9 h 31"/>
                  <a:gd name="T16" fmla="*/ 0 w 37"/>
                  <a:gd name="T17" fmla="*/ 4 h 31"/>
                  <a:gd name="T18" fmla="*/ 0 w 37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31">
                    <a:moveTo>
                      <a:pt x="37" y="31"/>
                    </a:moveTo>
                    <a:lnTo>
                      <a:pt x="37" y="31"/>
                    </a:lnTo>
                    <a:lnTo>
                      <a:pt x="30" y="30"/>
                    </a:lnTo>
                    <a:lnTo>
                      <a:pt x="22" y="28"/>
                    </a:lnTo>
                    <a:lnTo>
                      <a:pt x="16" y="24"/>
                    </a:lnTo>
                    <a:lnTo>
                      <a:pt x="10" y="18"/>
                    </a:lnTo>
                    <a:lnTo>
                      <a:pt x="3" y="9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0" name="Freeform 13194">
                <a:extLst>
                  <a:ext uri="{FF2B5EF4-FFF2-40B4-BE49-F238E27FC236}">
                    <a16:creationId xmlns:a16="http://schemas.microsoft.com/office/drawing/2014/main" id="{8E9F5427-47D3-46C6-8DBA-8460F97FD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3249"/>
                <a:ext cx="48" cy="5"/>
              </a:xfrm>
              <a:custGeom>
                <a:avLst/>
                <a:gdLst>
                  <a:gd name="T0" fmla="*/ 48 w 48"/>
                  <a:gd name="T1" fmla="*/ 5 h 5"/>
                  <a:gd name="T2" fmla="*/ 48 w 48"/>
                  <a:gd name="T3" fmla="*/ 5 h 5"/>
                  <a:gd name="T4" fmla="*/ 42 w 48"/>
                  <a:gd name="T5" fmla="*/ 2 h 5"/>
                  <a:gd name="T6" fmla="*/ 36 w 48"/>
                  <a:gd name="T7" fmla="*/ 0 h 5"/>
                  <a:gd name="T8" fmla="*/ 24 w 48"/>
                  <a:gd name="T9" fmla="*/ 0 h 5"/>
                  <a:gd name="T10" fmla="*/ 12 w 48"/>
                  <a:gd name="T11" fmla="*/ 2 h 5"/>
                  <a:gd name="T12" fmla="*/ 0 w 48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5">
                    <a:moveTo>
                      <a:pt x="48" y="5"/>
                    </a:moveTo>
                    <a:lnTo>
                      <a:pt x="48" y="5"/>
                    </a:lnTo>
                    <a:lnTo>
                      <a:pt x="42" y="2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12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1" name="Freeform 13195">
                <a:extLst>
                  <a:ext uri="{FF2B5EF4-FFF2-40B4-BE49-F238E27FC236}">
                    <a16:creationId xmlns:a16="http://schemas.microsoft.com/office/drawing/2014/main" id="{A7E48D3B-56FB-4B45-949C-61F19B09E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290"/>
                <a:ext cx="36" cy="46"/>
              </a:xfrm>
              <a:custGeom>
                <a:avLst/>
                <a:gdLst>
                  <a:gd name="T0" fmla="*/ 36 w 36"/>
                  <a:gd name="T1" fmla="*/ 46 h 46"/>
                  <a:gd name="T2" fmla="*/ 36 w 36"/>
                  <a:gd name="T3" fmla="*/ 46 h 46"/>
                  <a:gd name="T4" fmla="*/ 32 w 36"/>
                  <a:gd name="T5" fmla="*/ 45 h 46"/>
                  <a:gd name="T6" fmla="*/ 27 w 36"/>
                  <a:gd name="T7" fmla="*/ 42 h 46"/>
                  <a:gd name="T8" fmla="*/ 23 w 36"/>
                  <a:gd name="T9" fmla="*/ 39 h 46"/>
                  <a:gd name="T10" fmla="*/ 20 w 36"/>
                  <a:gd name="T11" fmla="*/ 34 h 46"/>
                  <a:gd name="T12" fmla="*/ 14 w 36"/>
                  <a:gd name="T13" fmla="*/ 25 h 46"/>
                  <a:gd name="T14" fmla="*/ 11 w 36"/>
                  <a:gd name="T15" fmla="*/ 15 h 46"/>
                  <a:gd name="T16" fmla="*/ 11 w 36"/>
                  <a:gd name="T17" fmla="*/ 15 h 46"/>
                  <a:gd name="T18" fmla="*/ 6 w 36"/>
                  <a:gd name="T19" fmla="*/ 6 h 46"/>
                  <a:gd name="T20" fmla="*/ 5 w 36"/>
                  <a:gd name="T21" fmla="*/ 1 h 46"/>
                  <a:gd name="T22" fmla="*/ 2 w 36"/>
                  <a:gd name="T23" fmla="*/ 0 h 46"/>
                  <a:gd name="T24" fmla="*/ 0 w 36"/>
                  <a:gd name="T25" fmla="*/ 0 h 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46">
                    <a:moveTo>
                      <a:pt x="36" y="46"/>
                    </a:moveTo>
                    <a:lnTo>
                      <a:pt x="36" y="46"/>
                    </a:lnTo>
                    <a:lnTo>
                      <a:pt x="32" y="45"/>
                    </a:lnTo>
                    <a:lnTo>
                      <a:pt x="27" y="42"/>
                    </a:lnTo>
                    <a:lnTo>
                      <a:pt x="23" y="39"/>
                    </a:lnTo>
                    <a:lnTo>
                      <a:pt x="20" y="34"/>
                    </a:lnTo>
                    <a:lnTo>
                      <a:pt x="14" y="25"/>
                    </a:lnTo>
                    <a:lnTo>
                      <a:pt x="11" y="15"/>
                    </a:lnTo>
                    <a:lnTo>
                      <a:pt x="6" y="6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2" name="Freeform 13196">
                <a:extLst>
                  <a:ext uri="{FF2B5EF4-FFF2-40B4-BE49-F238E27FC236}">
                    <a16:creationId xmlns:a16="http://schemas.microsoft.com/office/drawing/2014/main" id="{B32A61FA-7BFD-428E-A827-596D3DE9C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3323"/>
                <a:ext cx="41" cy="21"/>
              </a:xfrm>
              <a:custGeom>
                <a:avLst/>
                <a:gdLst>
                  <a:gd name="T0" fmla="*/ 41 w 41"/>
                  <a:gd name="T1" fmla="*/ 0 h 21"/>
                  <a:gd name="T2" fmla="*/ 41 w 41"/>
                  <a:gd name="T3" fmla="*/ 0 h 21"/>
                  <a:gd name="T4" fmla="*/ 32 w 41"/>
                  <a:gd name="T5" fmla="*/ 7 h 21"/>
                  <a:gd name="T6" fmla="*/ 21 w 41"/>
                  <a:gd name="T7" fmla="*/ 15 h 21"/>
                  <a:gd name="T8" fmla="*/ 9 w 41"/>
                  <a:gd name="T9" fmla="*/ 19 h 21"/>
                  <a:gd name="T10" fmla="*/ 5 w 41"/>
                  <a:gd name="T11" fmla="*/ 21 h 21"/>
                  <a:gd name="T12" fmla="*/ 0 w 41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21">
                    <a:moveTo>
                      <a:pt x="41" y="0"/>
                    </a:moveTo>
                    <a:lnTo>
                      <a:pt x="41" y="0"/>
                    </a:lnTo>
                    <a:lnTo>
                      <a:pt x="32" y="7"/>
                    </a:lnTo>
                    <a:lnTo>
                      <a:pt x="21" y="15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3" name="Freeform 13197">
                <a:extLst>
                  <a:ext uri="{FF2B5EF4-FFF2-40B4-BE49-F238E27FC236}">
                    <a16:creationId xmlns:a16="http://schemas.microsoft.com/office/drawing/2014/main" id="{98E97215-969E-47D4-B37C-BF0235DB8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3314"/>
                <a:ext cx="25" cy="12"/>
              </a:xfrm>
              <a:custGeom>
                <a:avLst/>
                <a:gdLst>
                  <a:gd name="T0" fmla="*/ 0 w 25"/>
                  <a:gd name="T1" fmla="*/ 0 h 12"/>
                  <a:gd name="T2" fmla="*/ 0 w 25"/>
                  <a:gd name="T3" fmla="*/ 0 h 12"/>
                  <a:gd name="T4" fmla="*/ 1 w 25"/>
                  <a:gd name="T5" fmla="*/ 3 h 12"/>
                  <a:gd name="T6" fmla="*/ 4 w 25"/>
                  <a:gd name="T7" fmla="*/ 4 h 12"/>
                  <a:gd name="T8" fmla="*/ 10 w 25"/>
                  <a:gd name="T9" fmla="*/ 9 h 12"/>
                  <a:gd name="T10" fmla="*/ 19 w 25"/>
                  <a:gd name="T11" fmla="*/ 12 h 12"/>
                  <a:gd name="T12" fmla="*/ 25 w 25"/>
                  <a:gd name="T13" fmla="*/ 1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2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4" y="4"/>
                    </a:lnTo>
                    <a:lnTo>
                      <a:pt x="10" y="9"/>
                    </a:lnTo>
                    <a:lnTo>
                      <a:pt x="19" y="12"/>
                    </a:lnTo>
                    <a:lnTo>
                      <a:pt x="25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4" name="Freeform 13198">
                <a:extLst>
                  <a:ext uri="{FF2B5EF4-FFF2-40B4-BE49-F238E27FC236}">
                    <a16:creationId xmlns:a16="http://schemas.microsoft.com/office/drawing/2014/main" id="{AF66132E-9DFB-4AEF-AE01-03DCFA55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024"/>
                <a:ext cx="36" cy="51"/>
              </a:xfrm>
              <a:custGeom>
                <a:avLst/>
                <a:gdLst>
                  <a:gd name="T0" fmla="*/ 36 w 36"/>
                  <a:gd name="T1" fmla="*/ 0 h 51"/>
                  <a:gd name="T2" fmla="*/ 36 w 36"/>
                  <a:gd name="T3" fmla="*/ 0 h 51"/>
                  <a:gd name="T4" fmla="*/ 20 w 36"/>
                  <a:gd name="T5" fmla="*/ 2 h 51"/>
                  <a:gd name="T6" fmla="*/ 12 w 36"/>
                  <a:gd name="T7" fmla="*/ 3 h 51"/>
                  <a:gd name="T8" fmla="*/ 9 w 36"/>
                  <a:gd name="T9" fmla="*/ 5 h 51"/>
                  <a:gd name="T10" fmla="*/ 6 w 36"/>
                  <a:gd name="T11" fmla="*/ 8 h 51"/>
                  <a:gd name="T12" fmla="*/ 6 w 36"/>
                  <a:gd name="T13" fmla="*/ 8 h 51"/>
                  <a:gd name="T14" fmla="*/ 2 w 36"/>
                  <a:gd name="T15" fmla="*/ 14 h 51"/>
                  <a:gd name="T16" fmla="*/ 0 w 36"/>
                  <a:gd name="T17" fmla="*/ 20 h 51"/>
                  <a:gd name="T18" fmla="*/ 2 w 36"/>
                  <a:gd name="T19" fmla="*/ 26 h 51"/>
                  <a:gd name="T20" fmla="*/ 3 w 36"/>
                  <a:gd name="T21" fmla="*/ 33 h 51"/>
                  <a:gd name="T22" fmla="*/ 3 w 36"/>
                  <a:gd name="T23" fmla="*/ 33 h 51"/>
                  <a:gd name="T24" fmla="*/ 5 w 36"/>
                  <a:gd name="T25" fmla="*/ 38 h 51"/>
                  <a:gd name="T26" fmla="*/ 8 w 36"/>
                  <a:gd name="T27" fmla="*/ 42 h 51"/>
                  <a:gd name="T28" fmla="*/ 11 w 36"/>
                  <a:gd name="T29" fmla="*/ 47 h 51"/>
                  <a:gd name="T30" fmla="*/ 14 w 36"/>
                  <a:gd name="T31" fmla="*/ 51 h 5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" h="51">
                    <a:moveTo>
                      <a:pt x="36" y="0"/>
                    </a:moveTo>
                    <a:lnTo>
                      <a:pt x="36" y="0"/>
                    </a:lnTo>
                    <a:lnTo>
                      <a:pt x="20" y="2"/>
                    </a:lnTo>
                    <a:lnTo>
                      <a:pt x="12" y="3"/>
                    </a:lnTo>
                    <a:lnTo>
                      <a:pt x="9" y="5"/>
                    </a:lnTo>
                    <a:lnTo>
                      <a:pt x="6" y="8"/>
                    </a:lnTo>
                    <a:lnTo>
                      <a:pt x="2" y="14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3" y="33"/>
                    </a:lnTo>
                    <a:lnTo>
                      <a:pt x="5" y="38"/>
                    </a:lnTo>
                    <a:lnTo>
                      <a:pt x="8" y="42"/>
                    </a:lnTo>
                    <a:lnTo>
                      <a:pt x="11" y="47"/>
                    </a:lnTo>
                    <a:lnTo>
                      <a:pt x="14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5" name="Freeform 13199">
                <a:extLst>
                  <a:ext uri="{FF2B5EF4-FFF2-40B4-BE49-F238E27FC236}">
                    <a16:creationId xmlns:a16="http://schemas.microsoft.com/office/drawing/2014/main" id="{1C13D7FD-2290-42E4-A998-048A226EE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257"/>
                <a:ext cx="264" cy="103"/>
              </a:xfrm>
              <a:custGeom>
                <a:avLst/>
                <a:gdLst>
                  <a:gd name="T0" fmla="*/ 264 w 264"/>
                  <a:gd name="T1" fmla="*/ 103 h 103"/>
                  <a:gd name="T2" fmla="*/ 264 w 264"/>
                  <a:gd name="T3" fmla="*/ 103 h 103"/>
                  <a:gd name="T4" fmla="*/ 255 w 264"/>
                  <a:gd name="T5" fmla="*/ 96 h 103"/>
                  <a:gd name="T6" fmla="*/ 255 w 264"/>
                  <a:gd name="T7" fmla="*/ 96 h 103"/>
                  <a:gd name="T8" fmla="*/ 240 w 264"/>
                  <a:gd name="T9" fmla="*/ 81 h 103"/>
                  <a:gd name="T10" fmla="*/ 233 w 264"/>
                  <a:gd name="T11" fmla="*/ 73 h 103"/>
                  <a:gd name="T12" fmla="*/ 225 w 264"/>
                  <a:gd name="T13" fmla="*/ 64 h 103"/>
                  <a:gd name="T14" fmla="*/ 225 w 264"/>
                  <a:gd name="T15" fmla="*/ 64 h 103"/>
                  <a:gd name="T16" fmla="*/ 213 w 264"/>
                  <a:gd name="T17" fmla="*/ 46 h 103"/>
                  <a:gd name="T18" fmla="*/ 206 w 264"/>
                  <a:gd name="T19" fmla="*/ 39 h 103"/>
                  <a:gd name="T20" fmla="*/ 198 w 264"/>
                  <a:gd name="T21" fmla="*/ 31 h 103"/>
                  <a:gd name="T22" fmla="*/ 198 w 264"/>
                  <a:gd name="T23" fmla="*/ 31 h 103"/>
                  <a:gd name="T24" fmla="*/ 192 w 264"/>
                  <a:gd name="T25" fmla="*/ 27 h 103"/>
                  <a:gd name="T26" fmla="*/ 188 w 264"/>
                  <a:gd name="T27" fmla="*/ 24 h 103"/>
                  <a:gd name="T28" fmla="*/ 177 w 264"/>
                  <a:gd name="T29" fmla="*/ 21 h 103"/>
                  <a:gd name="T30" fmla="*/ 168 w 264"/>
                  <a:gd name="T31" fmla="*/ 21 h 103"/>
                  <a:gd name="T32" fmla="*/ 158 w 264"/>
                  <a:gd name="T33" fmla="*/ 24 h 103"/>
                  <a:gd name="T34" fmla="*/ 138 w 264"/>
                  <a:gd name="T35" fmla="*/ 28 h 103"/>
                  <a:gd name="T36" fmla="*/ 128 w 264"/>
                  <a:gd name="T37" fmla="*/ 30 h 103"/>
                  <a:gd name="T38" fmla="*/ 117 w 264"/>
                  <a:gd name="T39" fmla="*/ 30 h 103"/>
                  <a:gd name="T40" fmla="*/ 117 w 264"/>
                  <a:gd name="T41" fmla="*/ 30 h 103"/>
                  <a:gd name="T42" fmla="*/ 111 w 264"/>
                  <a:gd name="T43" fmla="*/ 28 h 103"/>
                  <a:gd name="T44" fmla="*/ 104 w 264"/>
                  <a:gd name="T45" fmla="*/ 25 h 103"/>
                  <a:gd name="T46" fmla="*/ 92 w 264"/>
                  <a:gd name="T47" fmla="*/ 19 h 103"/>
                  <a:gd name="T48" fmla="*/ 92 w 264"/>
                  <a:gd name="T49" fmla="*/ 19 h 103"/>
                  <a:gd name="T50" fmla="*/ 83 w 264"/>
                  <a:gd name="T51" fmla="*/ 16 h 103"/>
                  <a:gd name="T52" fmla="*/ 74 w 264"/>
                  <a:gd name="T53" fmla="*/ 15 h 103"/>
                  <a:gd name="T54" fmla="*/ 66 w 264"/>
                  <a:gd name="T55" fmla="*/ 13 h 103"/>
                  <a:gd name="T56" fmla="*/ 56 w 264"/>
                  <a:gd name="T57" fmla="*/ 10 h 103"/>
                  <a:gd name="T58" fmla="*/ 56 w 264"/>
                  <a:gd name="T59" fmla="*/ 10 h 103"/>
                  <a:gd name="T60" fmla="*/ 38 w 264"/>
                  <a:gd name="T61" fmla="*/ 3 h 103"/>
                  <a:gd name="T62" fmla="*/ 29 w 264"/>
                  <a:gd name="T63" fmla="*/ 1 h 103"/>
                  <a:gd name="T64" fmla="*/ 18 w 264"/>
                  <a:gd name="T65" fmla="*/ 0 h 103"/>
                  <a:gd name="T66" fmla="*/ 18 w 264"/>
                  <a:gd name="T67" fmla="*/ 0 h 103"/>
                  <a:gd name="T68" fmla="*/ 6 w 264"/>
                  <a:gd name="T69" fmla="*/ 1 h 103"/>
                  <a:gd name="T70" fmla="*/ 0 w 264"/>
                  <a:gd name="T71" fmla="*/ 3 h 10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64" h="103">
                    <a:moveTo>
                      <a:pt x="264" y="103"/>
                    </a:moveTo>
                    <a:lnTo>
                      <a:pt x="264" y="103"/>
                    </a:lnTo>
                    <a:lnTo>
                      <a:pt x="255" y="96"/>
                    </a:lnTo>
                    <a:lnTo>
                      <a:pt x="240" y="81"/>
                    </a:lnTo>
                    <a:lnTo>
                      <a:pt x="233" y="73"/>
                    </a:lnTo>
                    <a:lnTo>
                      <a:pt x="225" y="64"/>
                    </a:lnTo>
                    <a:lnTo>
                      <a:pt x="213" y="46"/>
                    </a:lnTo>
                    <a:lnTo>
                      <a:pt x="206" y="39"/>
                    </a:lnTo>
                    <a:lnTo>
                      <a:pt x="198" y="31"/>
                    </a:lnTo>
                    <a:lnTo>
                      <a:pt x="192" y="27"/>
                    </a:lnTo>
                    <a:lnTo>
                      <a:pt x="188" y="24"/>
                    </a:lnTo>
                    <a:lnTo>
                      <a:pt x="177" y="21"/>
                    </a:lnTo>
                    <a:lnTo>
                      <a:pt x="168" y="21"/>
                    </a:lnTo>
                    <a:lnTo>
                      <a:pt x="158" y="24"/>
                    </a:lnTo>
                    <a:lnTo>
                      <a:pt x="138" y="28"/>
                    </a:lnTo>
                    <a:lnTo>
                      <a:pt x="128" y="30"/>
                    </a:lnTo>
                    <a:lnTo>
                      <a:pt x="117" y="30"/>
                    </a:lnTo>
                    <a:lnTo>
                      <a:pt x="111" y="28"/>
                    </a:lnTo>
                    <a:lnTo>
                      <a:pt x="104" y="25"/>
                    </a:lnTo>
                    <a:lnTo>
                      <a:pt x="92" y="19"/>
                    </a:lnTo>
                    <a:lnTo>
                      <a:pt x="83" y="16"/>
                    </a:lnTo>
                    <a:lnTo>
                      <a:pt x="74" y="15"/>
                    </a:lnTo>
                    <a:lnTo>
                      <a:pt x="66" y="13"/>
                    </a:lnTo>
                    <a:lnTo>
                      <a:pt x="56" y="10"/>
                    </a:lnTo>
                    <a:lnTo>
                      <a:pt x="38" y="3"/>
                    </a:lnTo>
                    <a:lnTo>
                      <a:pt x="29" y="1"/>
                    </a:lnTo>
                    <a:lnTo>
                      <a:pt x="18" y="0"/>
                    </a:lnTo>
                    <a:lnTo>
                      <a:pt x="6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6" name="Freeform 13200">
                <a:extLst>
                  <a:ext uri="{FF2B5EF4-FFF2-40B4-BE49-F238E27FC236}">
                    <a16:creationId xmlns:a16="http://schemas.microsoft.com/office/drawing/2014/main" id="{2E28A073-064C-42D4-B066-DA7FFA710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3347"/>
                <a:ext cx="32" cy="16"/>
              </a:xfrm>
              <a:custGeom>
                <a:avLst/>
                <a:gdLst>
                  <a:gd name="T0" fmla="*/ 32 w 32"/>
                  <a:gd name="T1" fmla="*/ 16 h 16"/>
                  <a:gd name="T2" fmla="*/ 32 w 32"/>
                  <a:gd name="T3" fmla="*/ 16 h 16"/>
                  <a:gd name="T4" fmla="*/ 23 w 32"/>
                  <a:gd name="T5" fmla="*/ 10 h 16"/>
                  <a:gd name="T6" fmla="*/ 12 w 32"/>
                  <a:gd name="T7" fmla="*/ 4 h 16"/>
                  <a:gd name="T8" fmla="*/ 12 w 32"/>
                  <a:gd name="T9" fmla="*/ 4 h 16"/>
                  <a:gd name="T10" fmla="*/ 6 w 32"/>
                  <a:gd name="T11" fmla="*/ 3 h 16"/>
                  <a:gd name="T12" fmla="*/ 0 w 32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16">
                    <a:moveTo>
                      <a:pt x="32" y="16"/>
                    </a:moveTo>
                    <a:lnTo>
                      <a:pt x="32" y="16"/>
                    </a:lnTo>
                    <a:lnTo>
                      <a:pt x="23" y="10"/>
                    </a:lnTo>
                    <a:lnTo>
                      <a:pt x="12" y="4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7" name="Freeform 13201">
                <a:extLst>
                  <a:ext uri="{FF2B5EF4-FFF2-40B4-BE49-F238E27FC236}">
                    <a16:creationId xmlns:a16="http://schemas.microsoft.com/office/drawing/2014/main" id="{165E1520-285A-453B-B38E-9AD7F7355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285"/>
                <a:ext cx="51" cy="77"/>
              </a:xfrm>
              <a:custGeom>
                <a:avLst/>
                <a:gdLst>
                  <a:gd name="T0" fmla="*/ 24 w 51"/>
                  <a:gd name="T1" fmla="*/ 0 h 77"/>
                  <a:gd name="T2" fmla="*/ 24 w 51"/>
                  <a:gd name="T3" fmla="*/ 0 h 77"/>
                  <a:gd name="T4" fmla="*/ 21 w 51"/>
                  <a:gd name="T5" fmla="*/ 5 h 77"/>
                  <a:gd name="T6" fmla="*/ 21 w 51"/>
                  <a:gd name="T7" fmla="*/ 9 h 77"/>
                  <a:gd name="T8" fmla="*/ 23 w 51"/>
                  <a:gd name="T9" fmla="*/ 14 h 77"/>
                  <a:gd name="T10" fmla="*/ 24 w 51"/>
                  <a:gd name="T11" fmla="*/ 20 h 77"/>
                  <a:gd name="T12" fmla="*/ 30 w 51"/>
                  <a:gd name="T13" fmla="*/ 30 h 77"/>
                  <a:gd name="T14" fmla="*/ 36 w 51"/>
                  <a:gd name="T15" fmla="*/ 38 h 77"/>
                  <a:gd name="T16" fmla="*/ 36 w 51"/>
                  <a:gd name="T17" fmla="*/ 38 h 77"/>
                  <a:gd name="T18" fmla="*/ 45 w 51"/>
                  <a:gd name="T19" fmla="*/ 45 h 77"/>
                  <a:gd name="T20" fmla="*/ 48 w 51"/>
                  <a:gd name="T21" fmla="*/ 51 h 77"/>
                  <a:gd name="T22" fmla="*/ 51 w 51"/>
                  <a:gd name="T23" fmla="*/ 56 h 77"/>
                  <a:gd name="T24" fmla="*/ 51 w 51"/>
                  <a:gd name="T25" fmla="*/ 56 h 77"/>
                  <a:gd name="T26" fmla="*/ 38 w 51"/>
                  <a:gd name="T27" fmla="*/ 59 h 77"/>
                  <a:gd name="T28" fmla="*/ 24 w 51"/>
                  <a:gd name="T29" fmla="*/ 65 h 77"/>
                  <a:gd name="T30" fmla="*/ 0 w 51"/>
                  <a:gd name="T31" fmla="*/ 77 h 7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1" h="77">
                    <a:moveTo>
                      <a:pt x="24" y="0"/>
                    </a:moveTo>
                    <a:lnTo>
                      <a:pt x="24" y="0"/>
                    </a:lnTo>
                    <a:lnTo>
                      <a:pt x="21" y="5"/>
                    </a:lnTo>
                    <a:lnTo>
                      <a:pt x="21" y="9"/>
                    </a:lnTo>
                    <a:lnTo>
                      <a:pt x="23" y="14"/>
                    </a:lnTo>
                    <a:lnTo>
                      <a:pt x="24" y="20"/>
                    </a:lnTo>
                    <a:lnTo>
                      <a:pt x="30" y="30"/>
                    </a:lnTo>
                    <a:lnTo>
                      <a:pt x="36" y="38"/>
                    </a:lnTo>
                    <a:lnTo>
                      <a:pt x="45" y="45"/>
                    </a:lnTo>
                    <a:lnTo>
                      <a:pt x="48" y="51"/>
                    </a:lnTo>
                    <a:lnTo>
                      <a:pt x="51" y="56"/>
                    </a:lnTo>
                    <a:lnTo>
                      <a:pt x="38" y="59"/>
                    </a:lnTo>
                    <a:lnTo>
                      <a:pt x="24" y="65"/>
                    </a:lnTo>
                    <a:lnTo>
                      <a:pt x="0" y="7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8" name="Freeform 13202">
                <a:extLst>
                  <a:ext uri="{FF2B5EF4-FFF2-40B4-BE49-F238E27FC236}">
                    <a16:creationId xmlns:a16="http://schemas.microsoft.com/office/drawing/2014/main" id="{52638D4D-5855-48E0-8187-E1685E418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3342"/>
                <a:ext cx="3" cy="20"/>
              </a:xfrm>
              <a:custGeom>
                <a:avLst/>
                <a:gdLst>
                  <a:gd name="T0" fmla="*/ 0 w 3"/>
                  <a:gd name="T1" fmla="*/ 0 h 20"/>
                  <a:gd name="T2" fmla="*/ 0 w 3"/>
                  <a:gd name="T3" fmla="*/ 0 h 20"/>
                  <a:gd name="T4" fmla="*/ 0 w 3"/>
                  <a:gd name="T5" fmla="*/ 5 h 20"/>
                  <a:gd name="T6" fmla="*/ 0 w 3"/>
                  <a:gd name="T7" fmla="*/ 9 h 20"/>
                  <a:gd name="T8" fmla="*/ 3 w 3"/>
                  <a:gd name="T9" fmla="*/ 2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0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3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9" name="Freeform 13203">
                <a:extLst>
                  <a:ext uri="{FF2B5EF4-FFF2-40B4-BE49-F238E27FC236}">
                    <a16:creationId xmlns:a16="http://schemas.microsoft.com/office/drawing/2014/main" id="{AC792AA4-68DE-4A71-AF1D-8DBE8AE39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3332"/>
                <a:ext cx="16" cy="27"/>
              </a:xfrm>
              <a:custGeom>
                <a:avLst/>
                <a:gdLst>
                  <a:gd name="T0" fmla="*/ 16 w 16"/>
                  <a:gd name="T1" fmla="*/ 0 h 27"/>
                  <a:gd name="T2" fmla="*/ 16 w 16"/>
                  <a:gd name="T3" fmla="*/ 0 h 27"/>
                  <a:gd name="T4" fmla="*/ 10 w 16"/>
                  <a:gd name="T5" fmla="*/ 6 h 27"/>
                  <a:gd name="T6" fmla="*/ 4 w 16"/>
                  <a:gd name="T7" fmla="*/ 12 h 27"/>
                  <a:gd name="T8" fmla="*/ 4 w 16"/>
                  <a:gd name="T9" fmla="*/ 12 h 27"/>
                  <a:gd name="T10" fmla="*/ 3 w 16"/>
                  <a:gd name="T11" fmla="*/ 15 h 27"/>
                  <a:gd name="T12" fmla="*/ 1 w 16"/>
                  <a:gd name="T13" fmla="*/ 19 h 27"/>
                  <a:gd name="T14" fmla="*/ 0 w 16"/>
                  <a:gd name="T15" fmla="*/ 27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27">
                    <a:moveTo>
                      <a:pt x="16" y="0"/>
                    </a:moveTo>
                    <a:lnTo>
                      <a:pt x="16" y="0"/>
                    </a:lnTo>
                    <a:lnTo>
                      <a:pt x="10" y="6"/>
                    </a:lnTo>
                    <a:lnTo>
                      <a:pt x="4" y="12"/>
                    </a:lnTo>
                    <a:lnTo>
                      <a:pt x="3" y="15"/>
                    </a:lnTo>
                    <a:lnTo>
                      <a:pt x="1" y="19"/>
                    </a:lnTo>
                    <a:lnTo>
                      <a:pt x="0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0" name="Freeform 13204">
                <a:extLst>
                  <a:ext uri="{FF2B5EF4-FFF2-40B4-BE49-F238E27FC236}">
                    <a16:creationId xmlns:a16="http://schemas.microsoft.com/office/drawing/2014/main" id="{974C05F9-3F71-454B-BEE3-A52C8E566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006"/>
                <a:ext cx="54" cy="312"/>
              </a:xfrm>
              <a:custGeom>
                <a:avLst/>
                <a:gdLst>
                  <a:gd name="T0" fmla="*/ 42 w 54"/>
                  <a:gd name="T1" fmla="*/ 0 h 312"/>
                  <a:gd name="T2" fmla="*/ 42 w 54"/>
                  <a:gd name="T3" fmla="*/ 0 h 312"/>
                  <a:gd name="T4" fmla="*/ 44 w 54"/>
                  <a:gd name="T5" fmla="*/ 14 h 312"/>
                  <a:gd name="T6" fmla="*/ 45 w 54"/>
                  <a:gd name="T7" fmla="*/ 24 h 312"/>
                  <a:gd name="T8" fmla="*/ 44 w 54"/>
                  <a:gd name="T9" fmla="*/ 30 h 312"/>
                  <a:gd name="T10" fmla="*/ 42 w 54"/>
                  <a:gd name="T11" fmla="*/ 36 h 312"/>
                  <a:gd name="T12" fmla="*/ 39 w 54"/>
                  <a:gd name="T13" fmla="*/ 41 h 312"/>
                  <a:gd name="T14" fmla="*/ 33 w 54"/>
                  <a:gd name="T15" fmla="*/ 45 h 312"/>
                  <a:gd name="T16" fmla="*/ 33 w 54"/>
                  <a:gd name="T17" fmla="*/ 45 h 312"/>
                  <a:gd name="T18" fmla="*/ 38 w 54"/>
                  <a:gd name="T19" fmla="*/ 59 h 312"/>
                  <a:gd name="T20" fmla="*/ 42 w 54"/>
                  <a:gd name="T21" fmla="*/ 71 h 312"/>
                  <a:gd name="T22" fmla="*/ 45 w 54"/>
                  <a:gd name="T23" fmla="*/ 84 h 312"/>
                  <a:gd name="T24" fmla="*/ 48 w 54"/>
                  <a:gd name="T25" fmla="*/ 98 h 312"/>
                  <a:gd name="T26" fmla="*/ 48 w 54"/>
                  <a:gd name="T27" fmla="*/ 98 h 312"/>
                  <a:gd name="T28" fmla="*/ 44 w 54"/>
                  <a:gd name="T29" fmla="*/ 107 h 312"/>
                  <a:gd name="T30" fmla="*/ 39 w 54"/>
                  <a:gd name="T31" fmla="*/ 114 h 312"/>
                  <a:gd name="T32" fmla="*/ 39 w 54"/>
                  <a:gd name="T33" fmla="*/ 114 h 312"/>
                  <a:gd name="T34" fmla="*/ 32 w 54"/>
                  <a:gd name="T35" fmla="*/ 122 h 312"/>
                  <a:gd name="T36" fmla="*/ 26 w 54"/>
                  <a:gd name="T37" fmla="*/ 128 h 312"/>
                  <a:gd name="T38" fmla="*/ 26 w 54"/>
                  <a:gd name="T39" fmla="*/ 128 h 312"/>
                  <a:gd name="T40" fmla="*/ 21 w 54"/>
                  <a:gd name="T41" fmla="*/ 131 h 312"/>
                  <a:gd name="T42" fmla="*/ 18 w 54"/>
                  <a:gd name="T43" fmla="*/ 135 h 312"/>
                  <a:gd name="T44" fmla="*/ 12 w 54"/>
                  <a:gd name="T45" fmla="*/ 144 h 312"/>
                  <a:gd name="T46" fmla="*/ 12 w 54"/>
                  <a:gd name="T47" fmla="*/ 144 h 312"/>
                  <a:gd name="T48" fmla="*/ 6 w 54"/>
                  <a:gd name="T49" fmla="*/ 152 h 312"/>
                  <a:gd name="T50" fmla="*/ 0 w 54"/>
                  <a:gd name="T51" fmla="*/ 159 h 312"/>
                  <a:gd name="T52" fmla="*/ 0 w 54"/>
                  <a:gd name="T53" fmla="*/ 159 h 312"/>
                  <a:gd name="T54" fmla="*/ 3 w 54"/>
                  <a:gd name="T55" fmla="*/ 165 h 312"/>
                  <a:gd name="T56" fmla="*/ 5 w 54"/>
                  <a:gd name="T57" fmla="*/ 170 h 312"/>
                  <a:gd name="T58" fmla="*/ 6 w 54"/>
                  <a:gd name="T59" fmla="*/ 180 h 312"/>
                  <a:gd name="T60" fmla="*/ 8 w 54"/>
                  <a:gd name="T61" fmla="*/ 204 h 312"/>
                  <a:gd name="T62" fmla="*/ 8 w 54"/>
                  <a:gd name="T63" fmla="*/ 204 h 312"/>
                  <a:gd name="T64" fmla="*/ 12 w 54"/>
                  <a:gd name="T65" fmla="*/ 204 h 312"/>
                  <a:gd name="T66" fmla="*/ 15 w 54"/>
                  <a:gd name="T67" fmla="*/ 206 h 312"/>
                  <a:gd name="T68" fmla="*/ 24 w 54"/>
                  <a:gd name="T69" fmla="*/ 212 h 312"/>
                  <a:gd name="T70" fmla="*/ 30 w 54"/>
                  <a:gd name="T71" fmla="*/ 221 h 312"/>
                  <a:gd name="T72" fmla="*/ 36 w 54"/>
                  <a:gd name="T73" fmla="*/ 228 h 312"/>
                  <a:gd name="T74" fmla="*/ 36 w 54"/>
                  <a:gd name="T75" fmla="*/ 228 h 312"/>
                  <a:gd name="T76" fmla="*/ 38 w 54"/>
                  <a:gd name="T77" fmla="*/ 234 h 312"/>
                  <a:gd name="T78" fmla="*/ 41 w 54"/>
                  <a:gd name="T79" fmla="*/ 240 h 312"/>
                  <a:gd name="T80" fmla="*/ 41 w 54"/>
                  <a:gd name="T81" fmla="*/ 240 h 312"/>
                  <a:gd name="T82" fmla="*/ 42 w 54"/>
                  <a:gd name="T83" fmla="*/ 245 h 312"/>
                  <a:gd name="T84" fmla="*/ 45 w 54"/>
                  <a:gd name="T85" fmla="*/ 249 h 312"/>
                  <a:gd name="T86" fmla="*/ 45 w 54"/>
                  <a:gd name="T87" fmla="*/ 249 h 312"/>
                  <a:gd name="T88" fmla="*/ 47 w 54"/>
                  <a:gd name="T89" fmla="*/ 254 h 312"/>
                  <a:gd name="T90" fmla="*/ 47 w 54"/>
                  <a:gd name="T91" fmla="*/ 260 h 312"/>
                  <a:gd name="T92" fmla="*/ 47 w 54"/>
                  <a:gd name="T93" fmla="*/ 272 h 312"/>
                  <a:gd name="T94" fmla="*/ 47 w 54"/>
                  <a:gd name="T95" fmla="*/ 278 h 312"/>
                  <a:gd name="T96" fmla="*/ 48 w 54"/>
                  <a:gd name="T97" fmla="*/ 284 h 312"/>
                  <a:gd name="T98" fmla="*/ 50 w 54"/>
                  <a:gd name="T99" fmla="*/ 288 h 312"/>
                  <a:gd name="T100" fmla="*/ 54 w 54"/>
                  <a:gd name="T101" fmla="*/ 291 h 312"/>
                  <a:gd name="T102" fmla="*/ 54 w 54"/>
                  <a:gd name="T103" fmla="*/ 291 h 312"/>
                  <a:gd name="T104" fmla="*/ 47 w 54"/>
                  <a:gd name="T105" fmla="*/ 297 h 312"/>
                  <a:gd name="T106" fmla="*/ 39 w 54"/>
                  <a:gd name="T107" fmla="*/ 302 h 312"/>
                  <a:gd name="T108" fmla="*/ 39 w 54"/>
                  <a:gd name="T109" fmla="*/ 302 h 312"/>
                  <a:gd name="T110" fmla="*/ 32 w 54"/>
                  <a:gd name="T111" fmla="*/ 306 h 312"/>
                  <a:gd name="T112" fmla="*/ 26 w 54"/>
                  <a:gd name="T113" fmla="*/ 312 h 31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54" h="312">
                    <a:moveTo>
                      <a:pt x="42" y="0"/>
                    </a:moveTo>
                    <a:lnTo>
                      <a:pt x="42" y="0"/>
                    </a:lnTo>
                    <a:lnTo>
                      <a:pt x="44" y="14"/>
                    </a:lnTo>
                    <a:lnTo>
                      <a:pt x="45" y="24"/>
                    </a:lnTo>
                    <a:lnTo>
                      <a:pt x="44" y="30"/>
                    </a:lnTo>
                    <a:lnTo>
                      <a:pt x="42" y="36"/>
                    </a:lnTo>
                    <a:lnTo>
                      <a:pt x="39" y="41"/>
                    </a:lnTo>
                    <a:lnTo>
                      <a:pt x="33" y="45"/>
                    </a:lnTo>
                    <a:lnTo>
                      <a:pt x="38" y="59"/>
                    </a:lnTo>
                    <a:lnTo>
                      <a:pt x="42" y="71"/>
                    </a:lnTo>
                    <a:lnTo>
                      <a:pt x="45" y="84"/>
                    </a:lnTo>
                    <a:lnTo>
                      <a:pt x="48" y="98"/>
                    </a:lnTo>
                    <a:lnTo>
                      <a:pt x="44" y="107"/>
                    </a:lnTo>
                    <a:lnTo>
                      <a:pt x="39" y="114"/>
                    </a:lnTo>
                    <a:lnTo>
                      <a:pt x="32" y="122"/>
                    </a:lnTo>
                    <a:lnTo>
                      <a:pt x="26" y="128"/>
                    </a:lnTo>
                    <a:lnTo>
                      <a:pt x="21" y="131"/>
                    </a:lnTo>
                    <a:lnTo>
                      <a:pt x="18" y="135"/>
                    </a:lnTo>
                    <a:lnTo>
                      <a:pt x="12" y="144"/>
                    </a:lnTo>
                    <a:lnTo>
                      <a:pt x="6" y="152"/>
                    </a:lnTo>
                    <a:lnTo>
                      <a:pt x="0" y="159"/>
                    </a:lnTo>
                    <a:lnTo>
                      <a:pt x="3" y="165"/>
                    </a:lnTo>
                    <a:lnTo>
                      <a:pt x="5" y="170"/>
                    </a:lnTo>
                    <a:lnTo>
                      <a:pt x="6" y="180"/>
                    </a:lnTo>
                    <a:lnTo>
                      <a:pt x="8" y="204"/>
                    </a:lnTo>
                    <a:lnTo>
                      <a:pt x="12" y="204"/>
                    </a:lnTo>
                    <a:lnTo>
                      <a:pt x="15" y="206"/>
                    </a:lnTo>
                    <a:lnTo>
                      <a:pt x="24" y="212"/>
                    </a:lnTo>
                    <a:lnTo>
                      <a:pt x="30" y="221"/>
                    </a:lnTo>
                    <a:lnTo>
                      <a:pt x="36" y="228"/>
                    </a:lnTo>
                    <a:lnTo>
                      <a:pt x="38" y="234"/>
                    </a:lnTo>
                    <a:lnTo>
                      <a:pt x="41" y="240"/>
                    </a:lnTo>
                    <a:lnTo>
                      <a:pt x="42" y="245"/>
                    </a:lnTo>
                    <a:lnTo>
                      <a:pt x="45" y="249"/>
                    </a:lnTo>
                    <a:lnTo>
                      <a:pt x="47" y="254"/>
                    </a:lnTo>
                    <a:lnTo>
                      <a:pt x="47" y="260"/>
                    </a:lnTo>
                    <a:lnTo>
                      <a:pt x="47" y="272"/>
                    </a:lnTo>
                    <a:lnTo>
                      <a:pt x="47" y="278"/>
                    </a:lnTo>
                    <a:lnTo>
                      <a:pt x="48" y="284"/>
                    </a:lnTo>
                    <a:lnTo>
                      <a:pt x="50" y="288"/>
                    </a:lnTo>
                    <a:lnTo>
                      <a:pt x="54" y="291"/>
                    </a:lnTo>
                    <a:lnTo>
                      <a:pt x="47" y="297"/>
                    </a:lnTo>
                    <a:lnTo>
                      <a:pt x="39" y="302"/>
                    </a:lnTo>
                    <a:lnTo>
                      <a:pt x="32" y="306"/>
                    </a:lnTo>
                    <a:lnTo>
                      <a:pt x="26" y="3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1" name="Freeform 13205">
                <a:extLst>
                  <a:ext uri="{FF2B5EF4-FFF2-40B4-BE49-F238E27FC236}">
                    <a16:creationId xmlns:a16="http://schemas.microsoft.com/office/drawing/2014/main" id="{45DFC13B-97CE-486D-97B0-4954C7F8E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3264"/>
                <a:ext cx="50" cy="21"/>
              </a:xfrm>
              <a:custGeom>
                <a:avLst/>
                <a:gdLst>
                  <a:gd name="T0" fmla="*/ 50 w 50"/>
                  <a:gd name="T1" fmla="*/ 2 h 21"/>
                  <a:gd name="T2" fmla="*/ 50 w 50"/>
                  <a:gd name="T3" fmla="*/ 2 h 21"/>
                  <a:gd name="T4" fmla="*/ 44 w 50"/>
                  <a:gd name="T5" fmla="*/ 0 h 21"/>
                  <a:gd name="T6" fmla="*/ 36 w 50"/>
                  <a:gd name="T7" fmla="*/ 2 h 21"/>
                  <a:gd name="T8" fmla="*/ 30 w 50"/>
                  <a:gd name="T9" fmla="*/ 3 h 21"/>
                  <a:gd name="T10" fmla="*/ 24 w 50"/>
                  <a:gd name="T11" fmla="*/ 6 h 21"/>
                  <a:gd name="T12" fmla="*/ 11 w 50"/>
                  <a:gd name="T13" fmla="*/ 14 h 21"/>
                  <a:gd name="T14" fmla="*/ 0 w 50"/>
                  <a:gd name="T15" fmla="*/ 21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21">
                    <a:moveTo>
                      <a:pt x="50" y="2"/>
                    </a:moveTo>
                    <a:lnTo>
                      <a:pt x="50" y="2"/>
                    </a:lnTo>
                    <a:lnTo>
                      <a:pt x="44" y="0"/>
                    </a:lnTo>
                    <a:lnTo>
                      <a:pt x="36" y="2"/>
                    </a:lnTo>
                    <a:lnTo>
                      <a:pt x="30" y="3"/>
                    </a:lnTo>
                    <a:lnTo>
                      <a:pt x="24" y="6"/>
                    </a:lnTo>
                    <a:lnTo>
                      <a:pt x="11" y="14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2" name="Freeform 13206">
                <a:extLst>
                  <a:ext uri="{FF2B5EF4-FFF2-40B4-BE49-F238E27FC236}">
                    <a16:creationId xmlns:a16="http://schemas.microsoft.com/office/drawing/2014/main" id="{B2F2C462-0727-4B0D-9F5A-42D5C740C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248"/>
                <a:ext cx="119" cy="31"/>
              </a:xfrm>
              <a:custGeom>
                <a:avLst/>
                <a:gdLst>
                  <a:gd name="T0" fmla="*/ 119 w 119"/>
                  <a:gd name="T1" fmla="*/ 28 h 31"/>
                  <a:gd name="T2" fmla="*/ 119 w 119"/>
                  <a:gd name="T3" fmla="*/ 28 h 31"/>
                  <a:gd name="T4" fmla="*/ 111 w 119"/>
                  <a:gd name="T5" fmla="*/ 19 h 31"/>
                  <a:gd name="T6" fmla="*/ 104 w 119"/>
                  <a:gd name="T7" fmla="*/ 12 h 31"/>
                  <a:gd name="T8" fmla="*/ 95 w 119"/>
                  <a:gd name="T9" fmla="*/ 6 h 31"/>
                  <a:gd name="T10" fmla="*/ 86 w 119"/>
                  <a:gd name="T11" fmla="*/ 1 h 31"/>
                  <a:gd name="T12" fmla="*/ 86 w 119"/>
                  <a:gd name="T13" fmla="*/ 1 h 31"/>
                  <a:gd name="T14" fmla="*/ 81 w 119"/>
                  <a:gd name="T15" fmla="*/ 0 h 31"/>
                  <a:gd name="T16" fmla="*/ 78 w 119"/>
                  <a:gd name="T17" fmla="*/ 0 h 31"/>
                  <a:gd name="T18" fmla="*/ 72 w 119"/>
                  <a:gd name="T19" fmla="*/ 1 h 31"/>
                  <a:gd name="T20" fmla="*/ 66 w 119"/>
                  <a:gd name="T21" fmla="*/ 4 h 31"/>
                  <a:gd name="T22" fmla="*/ 59 w 119"/>
                  <a:gd name="T23" fmla="*/ 7 h 31"/>
                  <a:gd name="T24" fmla="*/ 59 w 119"/>
                  <a:gd name="T25" fmla="*/ 7 h 31"/>
                  <a:gd name="T26" fmla="*/ 51 w 119"/>
                  <a:gd name="T27" fmla="*/ 6 h 31"/>
                  <a:gd name="T28" fmla="*/ 45 w 119"/>
                  <a:gd name="T29" fmla="*/ 6 h 31"/>
                  <a:gd name="T30" fmla="*/ 45 w 119"/>
                  <a:gd name="T31" fmla="*/ 6 h 31"/>
                  <a:gd name="T32" fmla="*/ 44 w 119"/>
                  <a:gd name="T33" fmla="*/ 6 h 31"/>
                  <a:gd name="T34" fmla="*/ 42 w 119"/>
                  <a:gd name="T35" fmla="*/ 9 h 31"/>
                  <a:gd name="T36" fmla="*/ 39 w 119"/>
                  <a:gd name="T37" fmla="*/ 12 h 31"/>
                  <a:gd name="T38" fmla="*/ 39 w 119"/>
                  <a:gd name="T39" fmla="*/ 12 h 31"/>
                  <a:gd name="T40" fmla="*/ 35 w 119"/>
                  <a:gd name="T41" fmla="*/ 16 h 31"/>
                  <a:gd name="T42" fmla="*/ 29 w 119"/>
                  <a:gd name="T43" fmla="*/ 21 h 31"/>
                  <a:gd name="T44" fmla="*/ 29 w 119"/>
                  <a:gd name="T45" fmla="*/ 21 h 31"/>
                  <a:gd name="T46" fmla="*/ 23 w 119"/>
                  <a:gd name="T47" fmla="*/ 25 h 31"/>
                  <a:gd name="T48" fmla="*/ 15 w 119"/>
                  <a:gd name="T49" fmla="*/ 28 h 31"/>
                  <a:gd name="T50" fmla="*/ 8 w 119"/>
                  <a:gd name="T51" fmla="*/ 30 h 31"/>
                  <a:gd name="T52" fmla="*/ 0 w 119"/>
                  <a:gd name="T53" fmla="*/ 31 h 3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9" h="31">
                    <a:moveTo>
                      <a:pt x="119" y="28"/>
                    </a:moveTo>
                    <a:lnTo>
                      <a:pt x="119" y="28"/>
                    </a:lnTo>
                    <a:lnTo>
                      <a:pt x="111" y="19"/>
                    </a:lnTo>
                    <a:lnTo>
                      <a:pt x="104" y="12"/>
                    </a:lnTo>
                    <a:lnTo>
                      <a:pt x="95" y="6"/>
                    </a:lnTo>
                    <a:lnTo>
                      <a:pt x="86" y="1"/>
                    </a:lnTo>
                    <a:lnTo>
                      <a:pt x="81" y="0"/>
                    </a:lnTo>
                    <a:lnTo>
                      <a:pt x="78" y="0"/>
                    </a:lnTo>
                    <a:lnTo>
                      <a:pt x="72" y="1"/>
                    </a:lnTo>
                    <a:lnTo>
                      <a:pt x="66" y="4"/>
                    </a:lnTo>
                    <a:lnTo>
                      <a:pt x="59" y="7"/>
                    </a:lnTo>
                    <a:lnTo>
                      <a:pt x="51" y="6"/>
                    </a:lnTo>
                    <a:lnTo>
                      <a:pt x="45" y="6"/>
                    </a:lnTo>
                    <a:lnTo>
                      <a:pt x="44" y="6"/>
                    </a:lnTo>
                    <a:lnTo>
                      <a:pt x="42" y="9"/>
                    </a:lnTo>
                    <a:lnTo>
                      <a:pt x="39" y="12"/>
                    </a:lnTo>
                    <a:lnTo>
                      <a:pt x="35" y="16"/>
                    </a:lnTo>
                    <a:lnTo>
                      <a:pt x="29" y="21"/>
                    </a:lnTo>
                    <a:lnTo>
                      <a:pt x="23" y="25"/>
                    </a:lnTo>
                    <a:lnTo>
                      <a:pt x="15" y="28"/>
                    </a:lnTo>
                    <a:lnTo>
                      <a:pt x="8" y="30"/>
                    </a:lnTo>
                    <a:lnTo>
                      <a:pt x="0" y="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3" name="Freeform 13207">
                <a:extLst>
                  <a:ext uri="{FF2B5EF4-FFF2-40B4-BE49-F238E27FC236}">
                    <a16:creationId xmlns:a16="http://schemas.microsoft.com/office/drawing/2014/main" id="{35754EC8-A315-4392-9181-758B50EAF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099"/>
                <a:ext cx="141" cy="188"/>
              </a:xfrm>
              <a:custGeom>
                <a:avLst/>
                <a:gdLst>
                  <a:gd name="T0" fmla="*/ 48 w 141"/>
                  <a:gd name="T1" fmla="*/ 2 h 188"/>
                  <a:gd name="T2" fmla="*/ 48 w 141"/>
                  <a:gd name="T3" fmla="*/ 2 h 188"/>
                  <a:gd name="T4" fmla="*/ 42 w 141"/>
                  <a:gd name="T5" fmla="*/ 0 h 188"/>
                  <a:gd name="T6" fmla="*/ 36 w 141"/>
                  <a:gd name="T7" fmla="*/ 0 h 188"/>
                  <a:gd name="T8" fmla="*/ 24 w 141"/>
                  <a:gd name="T9" fmla="*/ 2 h 188"/>
                  <a:gd name="T10" fmla="*/ 12 w 141"/>
                  <a:gd name="T11" fmla="*/ 5 h 188"/>
                  <a:gd name="T12" fmla="*/ 0 w 141"/>
                  <a:gd name="T13" fmla="*/ 5 h 188"/>
                  <a:gd name="T14" fmla="*/ 0 w 141"/>
                  <a:gd name="T15" fmla="*/ 5 h 188"/>
                  <a:gd name="T16" fmla="*/ 3 w 141"/>
                  <a:gd name="T17" fmla="*/ 8 h 188"/>
                  <a:gd name="T18" fmla="*/ 6 w 141"/>
                  <a:gd name="T19" fmla="*/ 12 h 188"/>
                  <a:gd name="T20" fmla="*/ 7 w 141"/>
                  <a:gd name="T21" fmla="*/ 21 h 188"/>
                  <a:gd name="T22" fmla="*/ 7 w 141"/>
                  <a:gd name="T23" fmla="*/ 26 h 188"/>
                  <a:gd name="T24" fmla="*/ 7 w 141"/>
                  <a:gd name="T25" fmla="*/ 30 h 188"/>
                  <a:gd name="T26" fmla="*/ 4 w 141"/>
                  <a:gd name="T27" fmla="*/ 35 h 188"/>
                  <a:gd name="T28" fmla="*/ 1 w 141"/>
                  <a:gd name="T29" fmla="*/ 38 h 188"/>
                  <a:gd name="T30" fmla="*/ 1 w 141"/>
                  <a:gd name="T31" fmla="*/ 38 h 188"/>
                  <a:gd name="T32" fmla="*/ 4 w 141"/>
                  <a:gd name="T33" fmla="*/ 39 h 188"/>
                  <a:gd name="T34" fmla="*/ 6 w 141"/>
                  <a:gd name="T35" fmla="*/ 42 h 188"/>
                  <a:gd name="T36" fmla="*/ 7 w 141"/>
                  <a:gd name="T37" fmla="*/ 50 h 188"/>
                  <a:gd name="T38" fmla="*/ 9 w 141"/>
                  <a:gd name="T39" fmla="*/ 57 h 188"/>
                  <a:gd name="T40" fmla="*/ 12 w 141"/>
                  <a:gd name="T41" fmla="*/ 63 h 188"/>
                  <a:gd name="T42" fmla="*/ 12 w 141"/>
                  <a:gd name="T43" fmla="*/ 63 h 188"/>
                  <a:gd name="T44" fmla="*/ 15 w 141"/>
                  <a:gd name="T45" fmla="*/ 69 h 188"/>
                  <a:gd name="T46" fmla="*/ 21 w 141"/>
                  <a:gd name="T47" fmla="*/ 74 h 188"/>
                  <a:gd name="T48" fmla="*/ 27 w 141"/>
                  <a:gd name="T49" fmla="*/ 77 h 188"/>
                  <a:gd name="T50" fmla="*/ 33 w 141"/>
                  <a:gd name="T51" fmla="*/ 78 h 188"/>
                  <a:gd name="T52" fmla="*/ 33 w 141"/>
                  <a:gd name="T53" fmla="*/ 78 h 188"/>
                  <a:gd name="T54" fmla="*/ 48 w 141"/>
                  <a:gd name="T55" fmla="*/ 80 h 188"/>
                  <a:gd name="T56" fmla="*/ 64 w 141"/>
                  <a:gd name="T57" fmla="*/ 84 h 188"/>
                  <a:gd name="T58" fmla="*/ 70 w 141"/>
                  <a:gd name="T59" fmla="*/ 86 h 188"/>
                  <a:gd name="T60" fmla="*/ 78 w 141"/>
                  <a:gd name="T61" fmla="*/ 90 h 188"/>
                  <a:gd name="T62" fmla="*/ 82 w 141"/>
                  <a:gd name="T63" fmla="*/ 95 h 188"/>
                  <a:gd name="T64" fmla="*/ 85 w 141"/>
                  <a:gd name="T65" fmla="*/ 101 h 188"/>
                  <a:gd name="T66" fmla="*/ 85 w 141"/>
                  <a:gd name="T67" fmla="*/ 101 h 188"/>
                  <a:gd name="T68" fmla="*/ 85 w 141"/>
                  <a:gd name="T69" fmla="*/ 107 h 188"/>
                  <a:gd name="T70" fmla="*/ 88 w 141"/>
                  <a:gd name="T71" fmla="*/ 113 h 188"/>
                  <a:gd name="T72" fmla="*/ 94 w 141"/>
                  <a:gd name="T73" fmla="*/ 123 h 188"/>
                  <a:gd name="T74" fmla="*/ 103 w 141"/>
                  <a:gd name="T75" fmla="*/ 134 h 188"/>
                  <a:gd name="T76" fmla="*/ 114 w 141"/>
                  <a:gd name="T77" fmla="*/ 144 h 188"/>
                  <a:gd name="T78" fmla="*/ 124 w 141"/>
                  <a:gd name="T79" fmla="*/ 153 h 188"/>
                  <a:gd name="T80" fmla="*/ 133 w 141"/>
                  <a:gd name="T81" fmla="*/ 164 h 188"/>
                  <a:gd name="T82" fmla="*/ 136 w 141"/>
                  <a:gd name="T83" fmla="*/ 170 h 188"/>
                  <a:gd name="T84" fmla="*/ 139 w 141"/>
                  <a:gd name="T85" fmla="*/ 176 h 188"/>
                  <a:gd name="T86" fmla="*/ 141 w 141"/>
                  <a:gd name="T87" fmla="*/ 182 h 188"/>
                  <a:gd name="T88" fmla="*/ 141 w 141"/>
                  <a:gd name="T89" fmla="*/ 188 h 18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41" h="188">
                    <a:moveTo>
                      <a:pt x="48" y="2"/>
                    </a:moveTo>
                    <a:lnTo>
                      <a:pt x="48" y="2"/>
                    </a:lnTo>
                    <a:lnTo>
                      <a:pt x="42" y="0"/>
                    </a:lnTo>
                    <a:lnTo>
                      <a:pt x="36" y="0"/>
                    </a:lnTo>
                    <a:lnTo>
                      <a:pt x="24" y="2"/>
                    </a:lnTo>
                    <a:lnTo>
                      <a:pt x="12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12"/>
                    </a:lnTo>
                    <a:lnTo>
                      <a:pt x="7" y="21"/>
                    </a:lnTo>
                    <a:lnTo>
                      <a:pt x="7" y="26"/>
                    </a:lnTo>
                    <a:lnTo>
                      <a:pt x="7" y="30"/>
                    </a:lnTo>
                    <a:lnTo>
                      <a:pt x="4" y="35"/>
                    </a:lnTo>
                    <a:lnTo>
                      <a:pt x="1" y="38"/>
                    </a:lnTo>
                    <a:lnTo>
                      <a:pt x="4" y="39"/>
                    </a:lnTo>
                    <a:lnTo>
                      <a:pt x="6" y="42"/>
                    </a:lnTo>
                    <a:lnTo>
                      <a:pt x="7" y="50"/>
                    </a:lnTo>
                    <a:lnTo>
                      <a:pt x="9" y="57"/>
                    </a:lnTo>
                    <a:lnTo>
                      <a:pt x="12" y="63"/>
                    </a:lnTo>
                    <a:lnTo>
                      <a:pt x="15" y="69"/>
                    </a:lnTo>
                    <a:lnTo>
                      <a:pt x="21" y="74"/>
                    </a:lnTo>
                    <a:lnTo>
                      <a:pt x="27" y="77"/>
                    </a:lnTo>
                    <a:lnTo>
                      <a:pt x="33" y="78"/>
                    </a:lnTo>
                    <a:lnTo>
                      <a:pt x="48" y="80"/>
                    </a:lnTo>
                    <a:lnTo>
                      <a:pt x="64" y="84"/>
                    </a:lnTo>
                    <a:lnTo>
                      <a:pt x="70" y="86"/>
                    </a:lnTo>
                    <a:lnTo>
                      <a:pt x="78" y="90"/>
                    </a:lnTo>
                    <a:lnTo>
                      <a:pt x="82" y="95"/>
                    </a:lnTo>
                    <a:lnTo>
                      <a:pt x="85" y="101"/>
                    </a:lnTo>
                    <a:lnTo>
                      <a:pt x="85" y="107"/>
                    </a:lnTo>
                    <a:lnTo>
                      <a:pt x="88" y="113"/>
                    </a:lnTo>
                    <a:lnTo>
                      <a:pt x="94" y="123"/>
                    </a:lnTo>
                    <a:lnTo>
                      <a:pt x="103" y="134"/>
                    </a:lnTo>
                    <a:lnTo>
                      <a:pt x="114" y="144"/>
                    </a:lnTo>
                    <a:lnTo>
                      <a:pt x="124" y="153"/>
                    </a:lnTo>
                    <a:lnTo>
                      <a:pt x="133" y="164"/>
                    </a:lnTo>
                    <a:lnTo>
                      <a:pt x="136" y="170"/>
                    </a:lnTo>
                    <a:lnTo>
                      <a:pt x="139" y="176"/>
                    </a:lnTo>
                    <a:lnTo>
                      <a:pt x="141" y="182"/>
                    </a:lnTo>
                    <a:lnTo>
                      <a:pt x="141" y="18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4" name="Freeform 13208">
                <a:extLst>
                  <a:ext uri="{FF2B5EF4-FFF2-40B4-BE49-F238E27FC236}">
                    <a16:creationId xmlns:a16="http://schemas.microsoft.com/office/drawing/2014/main" id="{783F117D-7B5E-40FF-BD89-F96307BA5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3167"/>
                <a:ext cx="133" cy="43"/>
              </a:xfrm>
              <a:custGeom>
                <a:avLst/>
                <a:gdLst>
                  <a:gd name="T0" fmla="*/ 133 w 133"/>
                  <a:gd name="T1" fmla="*/ 0 h 43"/>
                  <a:gd name="T2" fmla="*/ 133 w 133"/>
                  <a:gd name="T3" fmla="*/ 0 h 43"/>
                  <a:gd name="T4" fmla="*/ 127 w 133"/>
                  <a:gd name="T5" fmla="*/ 7 h 43"/>
                  <a:gd name="T6" fmla="*/ 120 w 133"/>
                  <a:gd name="T7" fmla="*/ 12 h 43"/>
                  <a:gd name="T8" fmla="*/ 112 w 133"/>
                  <a:gd name="T9" fmla="*/ 16 h 43"/>
                  <a:gd name="T10" fmla="*/ 103 w 133"/>
                  <a:gd name="T11" fmla="*/ 18 h 43"/>
                  <a:gd name="T12" fmla="*/ 103 w 133"/>
                  <a:gd name="T13" fmla="*/ 18 h 43"/>
                  <a:gd name="T14" fmla="*/ 96 w 133"/>
                  <a:gd name="T15" fmla="*/ 19 h 43"/>
                  <a:gd name="T16" fmla="*/ 90 w 133"/>
                  <a:gd name="T17" fmla="*/ 19 h 43"/>
                  <a:gd name="T18" fmla="*/ 90 w 133"/>
                  <a:gd name="T19" fmla="*/ 19 h 43"/>
                  <a:gd name="T20" fmla="*/ 84 w 133"/>
                  <a:gd name="T21" fmla="*/ 19 h 43"/>
                  <a:gd name="T22" fmla="*/ 79 w 133"/>
                  <a:gd name="T23" fmla="*/ 22 h 43"/>
                  <a:gd name="T24" fmla="*/ 79 w 133"/>
                  <a:gd name="T25" fmla="*/ 22 h 43"/>
                  <a:gd name="T26" fmla="*/ 67 w 133"/>
                  <a:gd name="T27" fmla="*/ 30 h 43"/>
                  <a:gd name="T28" fmla="*/ 57 w 133"/>
                  <a:gd name="T29" fmla="*/ 36 h 43"/>
                  <a:gd name="T30" fmla="*/ 45 w 133"/>
                  <a:gd name="T31" fmla="*/ 40 h 43"/>
                  <a:gd name="T32" fmla="*/ 31 w 133"/>
                  <a:gd name="T33" fmla="*/ 42 h 43"/>
                  <a:gd name="T34" fmla="*/ 31 w 133"/>
                  <a:gd name="T35" fmla="*/ 42 h 43"/>
                  <a:gd name="T36" fmla="*/ 16 w 133"/>
                  <a:gd name="T37" fmla="*/ 43 h 43"/>
                  <a:gd name="T38" fmla="*/ 7 w 133"/>
                  <a:gd name="T39" fmla="*/ 43 h 43"/>
                  <a:gd name="T40" fmla="*/ 0 w 133"/>
                  <a:gd name="T41" fmla="*/ 43 h 4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33" h="43">
                    <a:moveTo>
                      <a:pt x="133" y="0"/>
                    </a:moveTo>
                    <a:lnTo>
                      <a:pt x="133" y="0"/>
                    </a:lnTo>
                    <a:lnTo>
                      <a:pt x="127" y="7"/>
                    </a:lnTo>
                    <a:lnTo>
                      <a:pt x="120" y="12"/>
                    </a:lnTo>
                    <a:lnTo>
                      <a:pt x="112" y="16"/>
                    </a:lnTo>
                    <a:lnTo>
                      <a:pt x="103" y="18"/>
                    </a:lnTo>
                    <a:lnTo>
                      <a:pt x="96" y="19"/>
                    </a:lnTo>
                    <a:lnTo>
                      <a:pt x="90" y="19"/>
                    </a:lnTo>
                    <a:lnTo>
                      <a:pt x="84" y="19"/>
                    </a:lnTo>
                    <a:lnTo>
                      <a:pt x="79" y="22"/>
                    </a:lnTo>
                    <a:lnTo>
                      <a:pt x="67" y="30"/>
                    </a:lnTo>
                    <a:lnTo>
                      <a:pt x="57" y="36"/>
                    </a:lnTo>
                    <a:lnTo>
                      <a:pt x="45" y="40"/>
                    </a:lnTo>
                    <a:lnTo>
                      <a:pt x="31" y="42"/>
                    </a:lnTo>
                    <a:lnTo>
                      <a:pt x="16" y="43"/>
                    </a:lnTo>
                    <a:lnTo>
                      <a:pt x="7" y="43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5" name="Freeform 13209">
                <a:extLst>
                  <a:ext uri="{FF2B5EF4-FFF2-40B4-BE49-F238E27FC236}">
                    <a16:creationId xmlns:a16="http://schemas.microsoft.com/office/drawing/2014/main" id="{2822DA45-1547-4BB7-B190-01A33D1E4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3138"/>
                <a:ext cx="181" cy="98"/>
              </a:xfrm>
              <a:custGeom>
                <a:avLst/>
                <a:gdLst>
                  <a:gd name="T0" fmla="*/ 0 w 181"/>
                  <a:gd name="T1" fmla="*/ 0 h 98"/>
                  <a:gd name="T2" fmla="*/ 0 w 181"/>
                  <a:gd name="T3" fmla="*/ 0 h 98"/>
                  <a:gd name="T4" fmla="*/ 1 w 181"/>
                  <a:gd name="T5" fmla="*/ 3 h 98"/>
                  <a:gd name="T6" fmla="*/ 4 w 181"/>
                  <a:gd name="T7" fmla="*/ 6 h 98"/>
                  <a:gd name="T8" fmla="*/ 13 w 181"/>
                  <a:gd name="T9" fmla="*/ 9 h 98"/>
                  <a:gd name="T10" fmla="*/ 22 w 181"/>
                  <a:gd name="T11" fmla="*/ 11 h 98"/>
                  <a:gd name="T12" fmla="*/ 31 w 181"/>
                  <a:gd name="T13" fmla="*/ 11 h 98"/>
                  <a:gd name="T14" fmla="*/ 31 w 181"/>
                  <a:gd name="T15" fmla="*/ 11 h 98"/>
                  <a:gd name="T16" fmla="*/ 30 w 181"/>
                  <a:gd name="T17" fmla="*/ 14 h 98"/>
                  <a:gd name="T18" fmla="*/ 30 w 181"/>
                  <a:gd name="T19" fmla="*/ 18 h 98"/>
                  <a:gd name="T20" fmla="*/ 31 w 181"/>
                  <a:gd name="T21" fmla="*/ 29 h 98"/>
                  <a:gd name="T22" fmla="*/ 36 w 181"/>
                  <a:gd name="T23" fmla="*/ 48 h 98"/>
                  <a:gd name="T24" fmla="*/ 36 w 181"/>
                  <a:gd name="T25" fmla="*/ 48 h 98"/>
                  <a:gd name="T26" fmla="*/ 39 w 181"/>
                  <a:gd name="T27" fmla="*/ 54 h 98"/>
                  <a:gd name="T28" fmla="*/ 42 w 181"/>
                  <a:gd name="T29" fmla="*/ 59 h 98"/>
                  <a:gd name="T30" fmla="*/ 45 w 181"/>
                  <a:gd name="T31" fmla="*/ 62 h 98"/>
                  <a:gd name="T32" fmla="*/ 49 w 181"/>
                  <a:gd name="T33" fmla="*/ 66 h 98"/>
                  <a:gd name="T34" fmla="*/ 49 w 181"/>
                  <a:gd name="T35" fmla="*/ 66 h 98"/>
                  <a:gd name="T36" fmla="*/ 64 w 181"/>
                  <a:gd name="T37" fmla="*/ 72 h 98"/>
                  <a:gd name="T38" fmla="*/ 72 w 181"/>
                  <a:gd name="T39" fmla="*/ 75 h 98"/>
                  <a:gd name="T40" fmla="*/ 79 w 181"/>
                  <a:gd name="T41" fmla="*/ 80 h 98"/>
                  <a:gd name="T42" fmla="*/ 79 w 181"/>
                  <a:gd name="T43" fmla="*/ 80 h 98"/>
                  <a:gd name="T44" fmla="*/ 88 w 181"/>
                  <a:gd name="T45" fmla="*/ 89 h 98"/>
                  <a:gd name="T46" fmla="*/ 96 w 181"/>
                  <a:gd name="T47" fmla="*/ 98 h 98"/>
                  <a:gd name="T48" fmla="*/ 96 w 181"/>
                  <a:gd name="T49" fmla="*/ 98 h 98"/>
                  <a:gd name="T50" fmla="*/ 99 w 181"/>
                  <a:gd name="T51" fmla="*/ 95 h 98"/>
                  <a:gd name="T52" fmla="*/ 102 w 181"/>
                  <a:gd name="T53" fmla="*/ 93 h 98"/>
                  <a:gd name="T54" fmla="*/ 111 w 181"/>
                  <a:gd name="T55" fmla="*/ 90 h 98"/>
                  <a:gd name="T56" fmla="*/ 127 w 181"/>
                  <a:gd name="T57" fmla="*/ 86 h 98"/>
                  <a:gd name="T58" fmla="*/ 127 w 181"/>
                  <a:gd name="T59" fmla="*/ 86 h 98"/>
                  <a:gd name="T60" fmla="*/ 130 w 181"/>
                  <a:gd name="T61" fmla="*/ 84 h 98"/>
                  <a:gd name="T62" fmla="*/ 133 w 181"/>
                  <a:gd name="T63" fmla="*/ 81 h 98"/>
                  <a:gd name="T64" fmla="*/ 138 w 181"/>
                  <a:gd name="T65" fmla="*/ 72 h 98"/>
                  <a:gd name="T66" fmla="*/ 142 w 181"/>
                  <a:gd name="T67" fmla="*/ 63 h 98"/>
                  <a:gd name="T68" fmla="*/ 145 w 181"/>
                  <a:gd name="T69" fmla="*/ 60 h 98"/>
                  <a:gd name="T70" fmla="*/ 148 w 181"/>
                  <a:gd name="T71" fmla="*/ 59 h 98"/>
                  <a:gd name="T72" fmla="*/ 148 w 181"/>
                  <a:gd name="T73" fmla="*/ 59 h 98"/>
                  <a:gd name="T74" fmla="*/ 159 w 181"/>
                  <a:gd name="T75" fmla="*/ 56 h 98"/>
                  <a:gd name="T76" fmla="*/ 169 w 181"/>
                  <a:gd name="T77" fmla="*/ 53 h 98"/>
                  <a:gd name="T78" fmla="*/ 181 w 181"/>
                  <a:gd name="T79" fmla="*/ 50 h 9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81" h="98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4" y="6"/>
                    </a:lnTo>
                    <a:lnTo>
                      <a:pt x="13" y="9"/>
                    </a:lnTo>
                    <a:lnTo>
                      <a:pt x="22" y="11"/>
                    </a:lnTo>
                    <a:lnTo>
                      <a:pt x="31" y="11"/>
                    </a:lnTo>
                    <a:lnTo>
                      <a:pt x="30" y="14"/>
                    </a:lnTo>
                    <a:lnTo>
                      <a:pt x="30" y="18"/>
                    </a:lnTo>
                    <a:lnTo>
                      <a:pt x="31" y="29"/>
                    </a:lnTo>
                    <a:lnTo>
                      <a:pt x="36" y="48"/>
                    </a:lnTo>
                    <a:lnTo>
                      <a:pt x="39" y="54"/>
                    </a:lnTo>
                    <a:lnTo>
                      <a:pt x="42" y="59"/>
                    </a:lnTo>
                    <a:lnTo>
                      <a:pt x="45" y="62"/>
                    </a:lnTo>
                    <a:lnTo>
                      <a:pt x="49" y="66"/>
                    </a:lnTo>
                    <a:lnTo>
                      <a:pt x="64" y="72"/>
                    </a:lnTo>
                    <a:lnTo>
                      <a:pt x="72" y="75"/>
                    </a:lnTo>
                    <a:lnTo>
                      <a:pt x="79" y="80"/>
                    </a:lnTo>
                    <a:lnTo>
                      <a:pt x="88" y="89"/>
                    </a:lnTo>
                    <a:lnTo>
                      <a:pt x="96" y="98"/>
                    </a:lnTo>
                    <a:lnTo>
                      <a:pt x="99" y="95"/>
                    </a:lnTo>
                    <a:lnTo>
                      <a:pt x="102" y="93"/>
                    </a:lnTo>
                    <a:lnTo>
                      <a:pt x="111" y="90"/>
                    </a:lnTo>
                    <a:lnTo>
                      <a:pt x="127" y="86"/>
                    </a:lnTo>
                    <a:lnTo>
                      <a:pt x="130" y="84"/>
                    </a:lnTo>
                    <a:lnTo>
                      <a:pt x="133" y="81"/>
                    </a:lnTo>
                    <a:lnTo>
                      <a:pt x="138" y="72"/>
                    </a:lnTo>
                    <a:lnTo>
                      <a:pt x="142" y="63"/>
                    </a:lnTo>
                    <a:lnTo>
                      <a:pt x="145" y="60"/>
                    </a:lnTo>
                    <a:lnTo>
                      <a:pt x="148" y="59"/>
                    </a:lnTo>
                    <a:lnTo>
                      <a:pt x="159" y="56"/>
                    </a:lnTo>
                    <a:lnTo>
                      <a:pt x="169" y="53"/>
                    </a:lnTo>
                    <a:lnTo>
                      <a:pt x="181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6" name="Freeform 13210">
                <a:extLst>
                  <a:ext uri="{FF2B5EF4-FFF2-40B4-BE49-F238E27FC236}">
                    <a16:creationId xmlns:a16="http://schemas.microsoft.com/office/drawing/2014/main" id="{C16C78F0-1C3B-474D-A812-8B96661A4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3225"/>
                <a:ext cx="90" cy="14"/>
              </a:xfrm>
              <a:custGeom>
                <a:avLst/>
                <a:gdLst>
                  <a:gd name="T0" fmla="*/ 0 w 90"/>
                  <a:gd name="T1" fmla="*/ 0 h 14"/>
                  <a:gd name="T2" fmla="*/ 0 w 90"/>
                  <a:gd name="T3" fmla="*/ 0 h 14"/>
                  <a:gd name="T4" fmla="*/ 11 w 90"/>
                  <a:gd name="T5" fmla="*/ 8 h 14"/>
                  <a:gd name="T6" fmla="*/ 17 w 90"/>
                  <a:gd name="T7" fmla="*/ 11 h 14"/>
                  <a:gd name="T8" fmla="*/ 24 w 90"/>
                  <a:gd name="T9" fmla="*/ 11 h 14"/>
                  <a:gd name="T10" fmla="*/ 24 w 90"/>
                  <a:gd name="T11" fmla="*/ 11 h 14"/>
                  <a:gd name="T12" fmla="*/ 41 w 90"/>
                  <a:gd name="T13" fmla="*/ 9 h 14"/>
                  <a:gd name="T14" fmla="*/ 56 w 90"/>
                  <a:gd name="T15" fmla="*/ 9 h 14"/>
                  <a:gd name="T16" fmla="*/ 56 w 90"/>
                  <a:gd name="T17" fmla="*/ 9 h 14"/>
                  <a:gd name="T18" fmla="*/ 90 w 90"/>
                  <a:gd name="T19" fmla="*/ 14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4">
                    <a:moveTo>
                      <a:pt x="0" y="0"/>
                    </a:moveTo>
                    <a:lnTo>
                      <a:pt x="0" y="0"/>
                    </a:lnTo>
                    <a:lnTo>
                      <a:pt x="11" y="8"/>
                    </a:lnTo>
                    <a:lnTo>
                      <a:pt x="17" y="11"/>
                    </a:lnTo>
                    <a:lnTo>
                      <a:pt x="24" y="11"/>
                    </a:lnTo>
                    <a:lnTo>
                      <a:pt x="41" y="9"/>
                    </a:lnTo>
                    <a:lnTo>
                      <a:pt x="56" y="9"/>
                    </a:lnTo>
                    <a:lnTo>
                      <a:pt x="90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7" name="Freeform 13211">
                <a:extLst>
                  <a:ext uri="{FF2B5EF4-FFF2-40B4-BE49-F238E27FC236}">
                    <a16:creationId xmlns:a16="http://schemas.microsoft.com/office/drawing/2014/main" id="{285947D9-135A-4E6D-9DF5-B835F55A4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323"/>
                <a:ext cx="69" cy="39"/>
              </a:xfrm>
              <a:custGeom>
                <a:avLst/>
                <a:gdLst>
                  <a:gd name="T0" fmla="*/ 9 w 69"/>
                  <a:gd name="T1" fmla="*/ 37 h 39"/>
                  <a:gd name="T2" fmla="*/ 9 w 69"/>
                  <a:gd name="T3" fmla="*/ 37 h 39"/>
                  <a:gd name="T4" fmla="*/ 6 w 69"/>
                  <a:gd name="T5" fmla="*/ 33 h 39"/>
                  <a:gd name="T6" fmla="*/ 3 w 69"/>
                  <a:gd name="T7" fmla="*/ 27 h 39"/>
                  <a:gd name="T8" fmla="*/ 3 w 69"/>
                  <a:gd name="T9" fmla="*/ 27 h 39"/>
                  <a:gd name="T10" fmla="*/ 3 w 69"/>
                  <a:gd name="T11" fmla="*/ 21 h 39"/>
                  <a:gd name="T12" fmla="*/ 3 w 69"/>
                  <a:gd name="T13" fmla="*/ 15 h 39"/>
                  <a:gd name="T14" fmla="*/ 3 w 69"/>
                  <a:gd name="T15" fmla="*/ 10 h 39"/>
                  <a:gd name="T16" fmla="*/ 0 w 69"/>
                  <a:gd name="T17" fmla="*/ 4 h 39"/>
                  <a:gd name="T18" fmla="*/ 0 w 69"/>
                  <a:gd name="T19" fmla="*/ 4 h 39"/>
                  <a:gd name="T20" fmla="*/ 5 w 69"/>
                  <a:gd name="T21" fmla="*/ 6 h 39"/>
                  <a:gd name="T22" fmla="*/ 8 w 69"/>
                  <a:gd name="T23" fmla="*/ 7 h 39"/>
                  <a:gd name="T24" fmla="*/ 18 w 69"/>
                  <a:gd name="T25" fmla="*/ 6 h 39"/>
                  <a:gd name="T26" fmla="*/ 27 w 69"/>
                  <a:gd name="T27" fmla="*/ 3 h 39"/>
                  <a:gd name="T28" fmla="*/ 36 w 69"/>
                  <a:gd name="T29" fmla="*/ 0 h 39"/>
                  <a:gd name="T30" fmla="*/ 36 w 69"/>
                  <a:gd name="T31" fmla="*/ 0 h 39"/>
                  <a:gd name="T32" fmla="*/ 39 w 69"/>
                  <a:gd name="T33" fmla="*/ 0 h 39"/>
                  <a:gd name="T34" fmla="*/ 42 w 69"/>
                  <a:gd name="T35" fmla="*/ 0 h 39"/>
                  <a:gd name="T36" fmla="*/ 45 w 69"/>
                  <a:gd name="T37" fmla="*/ 1 h 39"/>
                  <a:gd name="T38" fmla="*/ 45 w 69"/>
                  <a:gd name="T39" fmla="*/ 1 h 39"/>
                  <a:gd name="T40" fmla="*/ 53 w 69"/>
                  <a:gd name="T41" fmla="*/ 10 h 39"/>
                  <a:gd name="T42" fmla="*/ 60 w 69"/>
                  <a:gd name="T43" fmla="*/ 19 h 39"/>
                  <a:gd name="T44" fmla="*/ 65 w 69"/>
                  <a:gd name="T45" fmla="*/ 28 h 39"/>
                  <a:gd name="T46" fmla="*/ 69 w 69"/>
                  <a:gd name="T47" fmla="*/ 39 h 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9" h="39">
                    <a:moveTo>
                      <a:pt x="9" y="37"/>
                    </a:moveTo>
                    <a:lnTo>
                      <a:pt x="9" y="37"/>
                    </a:lnTo>
                    <a:lnTo>
                      <a:pt x="6" y="33"/>
                    </a:lnTo>
                    <a:lnTo>
                      <a:pt x="3" y="27"/>
                    </a:lnTo>
                    <a:lnTo>
                      <a:pt x="3" y="21"/>
                    </a:lnTo>
                    <a:lnTo>
                      <a:pt x="3" y="15"/>
                    </a:lnTo>
                    <a:lnTo>
                      <a:pt x="3" y="10"/>
                    </a:lnTo>
                    <a:lnTo>
                      <a:pt x="0" y="4"/>
                    </a:lnTo>
                    <a:lnTo>
                      <a:pt x="5" y="6"/>
                    </a:lnTo>
                    <a:lnTo>
                      <a:pt x="8" y="7"/>
                    </a:lnTo>
                    <a:lnTo>
                      <a:pt x="18" y="6"/>
                    </a:lnTo>
                    <a:lnTo>
                      <a:pt x="27" y="3"/>
                    </a:lnTo>
                    <a:lnTo>
                      <a:pt x="36" y="0"/>
                    </a:lnTo>
                    <a:lnTo>
                      <a:pt x="39" y="0"/>
                    </a:lnTo>
                    <a:lnTo>
                      <a:pt x="42" y="0"/>
                    </a:lnTo>
                    <a:lnTo>
                      <a:pt x="45" y="1"/>
                    </a:lnTo>
                    <a:lnTo>
                      <a:pt x="53" y="10"/>
                    </a:lnTo>
                    <a:lnTo>
                      <a:pt x="60" y="19"/>
                    </a:lnTo>
                    <a:lnTo>
                      <a:pt x="65" y="28"/>
                    </a:lnTo>
                    <a:lnTo>
                      <a:pt x="69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8" name="Freeform 13212">
                <a:extLst>
                  <a:ext uri="{FF2B5EF4-FFF2-40B4-BE49-F238E27FC236}">
                    <a16:creationId xmlns:a16="http://schemas.microsoft.com/office/drawing/2014/main" id="{A1931C99-8C46-4632-9D24-E98006545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3072"/>
                <a:ext cx="77" cy="189"/>
              </a:xfrm>
              <a:custGeom>
                <a:avLst/>
                <a:gdLst>
                  <a:gd name="T0" fmla="*/ 29 w 77"/>
                  <a:gd name="T1" fmla="*/ 189 h 189"/>
                  <a:gd name="T2" fmla="*/ 29 w 77"/>
                  <a:gd name="T3" fmla="*/ 189 h 189"/>
                  <a:gd name="T4" fmla="*/ 27 w 77"/>
                  <a:gd name="T5" fmla="*/ 185 h 189"/>
                  <a:gd name="T6" fmla="*/ 27 w 77"/>
                  <a:gd name="T7" fmla="*/ 180 h 189"/>
                  <a:gd name="T8" fmla="*/ 29 w 77"/>
                  <a:gd name="T9" fmla="*/ 174 h 189"/>
                  <a:gd name="T10" fmla="*/ 30 w 77"/>
                  <a:gd name="T11" fmla="*/ 170 h 189"/>
                  <a:gd name="T12" fmla="*/ 38 w 77"/>
                  <a:gd name="T13" fmla="*/ 159 h 189"/>
                  <a:gd name="T14" fmla="*/ 44 w 77"/>
                  <a:gd name="T15" fmla="*/ 152 h 189"/>
                  <a:gd name="T16" fmla="*/ 44 w 77"/>
                  <a:gd name="T17" fmla="*/ 152 h 189"/>
                  <a:gd name="T18" fmla="*/ 39 w 77"/>
                  <a:gd name="T19" fmla="*/ 146 h 189"/>
                  <a:gd name="T20" fmla="*/ 35 w 77"/>
                  <a:gd name="T21" fmla="*/ 140 h 189"/>
                  <a:gd name="T22" fmla="*/ 32 w 77"/>
                  <a:gd name="T23" fmla="*/ 132 h 189"/>
                  <a:gd name="T24" fmla="*/ 29 w 77"/>
                  <a:gd name="T25" fmla="*/ 125 h 189"/>
                  <a:gd name="T26" fmla="*/ 27 w 77"/>
                  <a:gd name="T27" fmla="*/ 117 h 189"/>
                  <a:gd name="T28" fmla="*/ 27 w 77"/>
                  <a:gd name="T29" fmla="*/ 110 h 189"/>
                  <a:gd name="T30" fmla="*/ 27 w 77"/>
                  <a:gd name="T31" fmla="*/ 102 h 189"/>
                  <a:gd name="T32" fmla="*/ 30 w 77"/>
                  <a:gd name="T33" fmla="*/ 95 h 189"/>
                  <a:gd name="T34" fmla="*/ 30 w 77"/>
                  <a:gd name="T35" fmla="*/ 95 h 189"/>
                  <a:gd name="T36" fmla="*/ 35 w 77"/>
                  <a:gd name="T37" fmla="*/ 86 h 189"/>
                  <a:gd name="T38" fmla="*/ 39 w 77"/>
                  <a:gd name="T39" fmla="*/ 77 h 189"/>
                  <a:gd name="T40" fmla="*/ 51 w 77"/>
                  <a:gd name="T41" fmla="*/ 62 h 189"/>
                  <a:gd name="T42" fmla="*/ 65 w 77"/>
                  <a:gd name="T43" fmla="*/ 48 h 189"/>
                  <a:gd name="T44" fmla="*/ 77 w 77"/>
                  <a:gd name="T45" fmla="*/ 33 h 189"/>
                  <a:gd name="T46" fmla="*/ 77 w 77"/>
                  <a:gd name="T47" fmla="*/ 33 h 189"/>
                  <a:gd name="T48" fmla="*/ 71 w 77"/>
                  <a:gd name="T49" fmla="*/ 30 h 189"/>
                  <a:gd name="T50" fmla="*/ 65 w 77"/>
                  <a:gd name="T51" fmla="*/ 29 h 189"/>
                  <a:gd name="T52" fmla="*/ 56 w 77"/>
                  <a:gd name="T53" fmla="*/ 21 h 189"/>
                  <a:gd name="T54" fmla="*/ 48 w 77"/>
                  <a:gd name="T55" fmla="*/ 12 h 189"/>
                  <a:gd name="T56" fmla="*/ 39 w 77"/>
                  <a:gd name="T57" fmla="*/ 3 h 189"/>
                  <a:gd name="T58" fmla="*/ 39 w 77"/>
                  <a:gd name="T59" fmla="*/ 3 h 189"/>
                  <a:gd name="T60" fmla="*/ 36 w 77"/>
                  <a:gd name="T61" fmla="*/ 2 h 189"/>
                  <a:gd name="T62" fmla="*/ 32 w 77"/>
                  <a:gd name="T63" fmla="*/ 2 h 189"/>
                  <a:gd name="T64" fmla="*/ 20 w 77"/>
                  <a:gd name="T65" fmla="*/ 0 h 189"/>
                  <a:gd name="T66" fmla="*/ 0 w 77"/>
                  <a:gd name="T67" fmla="*/ 2 h 1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7" h="189">
                    <a:moveTo>
                      <a:pt x="29" y="189"/>
                    </a:moveTo>
                    <a:lnTo>
                      <a:pt x="29" y="189"/>
                    </a:lnTo>
                    <a:lnTo>
                      <a:pt x="27" y="185"/>
                    </a:lnTo>
                    <a:lnTo>
                      <a:pt x="27" y="180"/>
                    </a:lnTo>
                    <a:lnTo>
                      <a:pt x="29" y="174"/>
                    </a:lnTo>
                    <a:lnTo>
                      <a:pt x="30" y="170"/>
                    </a:lnTo>
                    <a:lnTo>
                      <a:pt x="38" y="159"/>
                    </a:lnTo>
                    <a:lnTo>
                      <a:pt x="44" y="152"/>
                    </a:lnTo>
                    <a:lnTo>
                      <a:pt x="39" y="146"/>
                    </a:lnTo>
                    <a:lnTo>
                      <a:pt x="35" y="140"/>
                    </a:lnTo>
                    <a:lnTo>
                      <a:pt x="32" y="132"/>
                    </a:lnTo>
                    <a:lnTo>
                      <a:pt x="29" y="125"/>
                    </a:lnTo>
                    <a:lnTo>
                      <a:pt x="27" y="117"/>
                    </a:lnTo>
                    <a:lnTo>
                      <a:pt x="27" y="110"/>
                    </a:lnTo>
                    <a:lnTo>
                      <a:pt x="27" y="102"/>
                    </a:lnTo>
                    <a:lnTo>
                      <a:pt x="30" y="95"/>
                    </a:lnTo>
                    <a:lnTo>
                      <a:pt x="35" y="86"/>
                    </a:lnTo>
                    <a:lnTo>
                      <a:pt x="39" y="77"/>
                    </a:lnTo>
                    <a:lnTo>
                      <a:pt x="51" y="62"/>
                    </a:lnTo>
                    <a:lnTo>
                      <a:pt x="65" y="48"/>
                    </a:lnTo>
                    <a:lnTo>
                      <a:pt x="77" y="33"/>
                    </a:lnTo>
                    <a:lnTo>
                      <a:pt x="71" y="30"/>
                    </a:lnTo>
                    <a:lnTo>
                      <a:pt x="65" y="29"/>
                    </a:lnTo>
                    <a:lnTo>
                      <a:pt x="56" y="21"/>
                    </a:lnTo>
                    <a:lnTo>
                      <a:pt x="48" y="12"/>
                    </a:lnTo>
                    <a:lnTo>
                      <a:pt x="39" y="3"/>
                    </a:lnTo>
                    <a:lnTo>
                      <a:pt x="36" y="2"/>
                    </a:lnTo>
                    <a:lnTo>
                      <a:pt x="32" y="2"/>
                    </a:lnTo>
                    <a:lnTo>
                      <a:pt x="20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9" name="Freeform 13213">
                <a:extLst>
                  <a:ext uri="{FF2B5EF4-FFF2-40B4-BE49-F238E27FC236}">
                    <a16:creationId xmlns:a16="http://schemas.microsoft.com/office/drawing/2014/main" id="{3DE26357-11F3-436C-BEAF-75214FD6F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3191"/>
                <a:ext cx="13" cy="58"/>
              </a:xfrm>
              <a:custGeom>
                <a:avLst/>
                <a:gdLst>
                  <a:gd name="T0" fmla="*/ 12 w 13"/>
                  <a:gd name="T1" fmla="*/ 0 h 58"/>
                  <a:gd name="T2" fmla="*/ 12 w 13"/>
                  <a:gd name="T3" fmla="*/ 0 h 58"/>
                  <a:gd name="T4" fmla="*/ 9 w 13"/>
                  <a:gd name="T5" fmla="*/ 3 h 58"/>
                  <a:gd name="T6" fmla="*/ 4 w 13"/>
                  <a:gd name="T7" fmla="*/ 7 h 58"/>
                  <a:gd name="T8" fmla="*/ 1 w 13"/>
                  <a:gd name="T9" fmla="*/ 15 h 58"/>
                  <a:gd name="T10" fmla="*/ 0 w 13"/>
                  <a:gd name="T11" fmla="*/ 22 h 58"/>
                  <a:gd name="T12" fmla="*/ 0 w 13"/>
                  <a:gd name="T13" fmla="*/ 30 h 58"/>
                  <a:gd name="T14" fmla="*/ 1 w 13"/>
                  <a:gd name="T15" fmla="*/ 40 h 58"/>
                  <a:gd name="T16" fmla="*/ 6 w 13"/>
                  <a:gd name="T17" fmla="*/ 49 h 58"/>
                  <a:gd name="T18" fmla="*/ 13 w 13"/>
                  <a:gd name="T19" fmla="*/ 58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58">
                    <a:moveTo>
                      <a:pt x="12" y="0"/>
                    </a:moveTo>
                    <a:lnTo>
                      <a:pt x="12" y="0"/>
                    </a:lnTo>
                    <a:lnTo>
                      <a:pt x="9" y="3"/>
                    </a:lnTo>
                    <a:lnTo>
                      <a:pt x="4" y="7"/>
                    </a:lnTo>
                    <a:lnTo>
                      <a:pt x="1" y="15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1" y="40"/>
                    </a:lnTo>
                    <a:lnTo>
                      <a:pt x="6" y="49"/>
                    </a:lnTo>
                    <a:lnTo>
                      <a:pt x="13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0" name="Freeform 13214">
                <a:extLst>
                  <a:ext uri="{FF2B5EF4-FFF2-40B4-BE49-F238E27FC236}">
                    <a16:creationId xmlns:a16="http://schemas.microsoft.com/office/drawing/2014/main" id="{9DFBE756-E8F1-4102-9C7C-ED643E3BB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945"/>
                <a:ext cx="132" cy="42"/>
              </a:xfrm>
              <a:custGeom>
                <a:avLst/>
                <a:gdLst>
                  <a:gd name="T0" fmla="*/ 132 w 132"/>
                  <a:gd name="T1" fmla="*/ 0 h 42"/>
                  <a:gd name="T2" fmla="*/ 132 w 132"/>
                  <a:gd name="T3" fmla="*/ 0 h 42"/>
                  <a:gd name="T4" fmla="*/ 130 w 132"/>
                  <a:gd name="T5" fmla="*/ 3 h 42"/>
                  <a:gd name="T6" fmla="*/ 127 w 132"/>
                  <a:gd name="T7" fmla="*/ 7 h 42"/>
                  <a:gd name="T8" fmla="*/ 118 w 132"/>
                  <a:gd name="T9" fmla="*/ 13 h 42"/>
                  <a:gd name="T10" fmla="*/ 108 w 132"/>
                  <a:gd name="T11" fmla="*/ 18 h 42"/>
                  <a:gd name="T12" fmla="*/ 99 w 132"/>
                  <a:gd name="T13" fmla="*/ 19 h 42"/>
                  <a:gd name="T14" fmla="*/ 99 w 132"/>
                  <a:gd name="T15" fmla="*/ 19 h 42"/>
                  <a:gd name="T16" fmla="*/ 91 w 132"/>
                  <a:gd name="T17" fmla="*/ 19 h 42"/>
                  <a:gd name="T18" fmla="*/ 82 w 132"/>
                  <a:gd name="T19" fmla="*/ 19 h 42"/>
                  <a:gd name="T20" fmla="*/ 66 w 132"/>
                  <a:gd name="T21" fmla="*/ 16 h 42"/>
                  <a:gd name="T22" fmla="*/ 66 w 132"/>
                  <a:gd name="T23" fmla="*/ 16 h 42"/>
                  <a:gd name="T24" fmla="*/ 64 w 132"/>
                  <a:gd name="T25" fmla="*/ 21 h 42"/>
                  <a:gd name="T26" fmla="*/ 60 w 132"/>
                  <a:gd name="T27" fmla="*/ 24 h 42"/>
                  <a:gd name="T28" fmla="*/ 55 w 132"/>
                  <a:gd name="T29" fmla="*/ 25 h 42"/>
                  <a:gd name="T30" fmla="*/ 49 w 132"/>
                  <a:gd name="T31" fmla="*/ 27 h 42"/>
                  <a:gd name="T32" fmla="*/ 37 w 132"/>
                  <a:gd name="T33" fmla="*/ 27 h 42"/>
                  <a:gd name="T34" fmla="*/ 27 w 132"/>
                  <a:gd name="T35" fmla="*/ 27 h 42"/>
                  <a:gd name="T36" fmla="*/ 27 w 132"/>
                  <a:gd name="T37" fmla="*/ 27 h 42"/>
                  <a:gd name="T38" fmla="*/ 19 w 132"/>
                  <a:gd name="T39" fmla="*/ 27 h 42"/>
                  <a:gd name="T40" fmla="*/ 16 w 132"/>
                  <a:gd name="T41" fmla="*/ 28 h 42"/>
                  <a:gd name="T42" fmla="*/ 12 w 132"/>
                  <a:gd name="T43" fmla="*/ 31 h 42"/>
                  <a:gd name="T44" fmla="*/ 12 w 132"/>
                  <a:gd name="T45" fmla="*/ 31 h 42"/>
                  <a:gd name="T46" fmla="*/ 7 w 132"/>
                  <a:gd name="T47" fmla="*/ 37 h 42"/>
                  <a:gd name="T48" fmla="*/ 3 w 132"/>
                  <a:gd name="T49" fmla="*/ 40 h 42"/>
                  <a:gd name="T50" fmla="*/ 0 w 132"/>
                  <a:gd name="T51" fmla="*/ 42 h 4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32" h="42">
                    <a:moveTo>
                      <a:pt x="132" y="0"/>
                    </a:moveTo>
                    <a:lnTo>
                      <a:pt x="132" y="0"/>
                    </a:lnTo>
                    <a:lnTo>
                      <a:pt x="130" y="3"/>
                    </a:lnTo>
                    <a:lnTo>
                      <a:pt x="127" y="7"/>
                    </a:lnTo>
                    <a:lnTo>
                      <a:pt x="118" y="13"/>
                    </a:lnTo>
                    <a:lnTo>
                      <a:pt x="108" y="18"/>
                    </a:lnTo>
                    <a:lnTo>
                      <a:pt x="99" y="19"/>
                    </a:lnTo>
                    <a:lnTo>
                      <a:pt x="91" y="19"/>
                    </a:lnTo>
                    <a:lnTo>
                      <a:pt x="82" y="19"/>
                    </a:lnTo>
                    <a:lnTo>
                      <a:pt x="66" y="16"/>
                    </a:lnTo>
                    <a:lnTo>
                      <a:pt x="64" y="21"/>
                    </a:lnTo>
                    <a:lnTo>
                      <a:pt x="60" y="24"/>
                    </a:lnTo>
                    <a:lnTo>
                      <a:pt x="55" y="25"/>
                    </a:lnTo>
                    <a:lnTo>
                      <a:pt x="49" y="27"/>
                    </a:lnTo>
                    <a:lnTo>
                      <a:pt x="37" y="27"/>
                    </a:lnTo>
                    <a:lnTo>
                      <a:pt x="27" y="27"/>
                    </a:lnTo>
                    <a:lnTo>
                      <a:pt x="19" y="27"/>
                    </a:lnTo>
                    <a:lnTo>
                      <a:pt x="16" y="28"/>
                    </a:lnTo>
                    <a:lnTo>
                      <a:pt x="12" y="31"/>
                    </a:lnTo>
                    <a:lnTo>
                      <a:pt x="7" y="37"/>
                    </a:lnTo>
                    <a:lnTo>
                      <a:pt x="3" y="40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1" name="Freeform 13215">
                <a:extLst>
                  <a:ext uri="{FF2B5EF4-FFF2-40B4-BE49-F238E27FC236}">
                    <a16:creationId xmlns:a16="http://schemas.microsoft.com/office/drawing/2014/main" id="{53C61F62-D1EB-4725-B98B-C065D2106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930"/>
                <a:ext cx="20" cy="40"/>
              </a:xfrm>
              <a:custGeom>
                <a:avLst/>
                <a:gdLst>
                  <a:gd name="T0" fmla="*/ 0 w 20"/>
                  <a:gd name="T1" fmla="*/ 0 h 40"/>
                  <a:gd name="T2" fmla="*/ 0 w 20"/>
                  <a:gd name="T3" fmla="*/ 0 h 40"/>
                  <a:gd name="T4" fmla="*/ 12 w 20"/>
                  <a:gd name="T5" fmla="*/ 19 h 40"/>
                  <a:gd name="T6" fmla="*/ 17 w 20"/>
                  <a:gd name="T7" fmla="*/ 31 h 40"/>
                  <a:gd name="T8" fmla="*/ 20 w 2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0">
                    <a:moveTo>
                      <a:pt x="0" y="0"/>
                    </a:moveTo>
                    <a:lnTo>
                      <a:pt x="0" y="0"/>
                    </a:lnTo>
                    <a:lnTo>
                      <a:pt x="12" y="19"/>
                    </a:lnTo>
                    <a:lnTo>
                      <a:pt x="17" y="31"/>
                    </a:lnTo>
                    <a:lnTo>
                      <a:pt x="2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2" name="Freeform 13216">
                <a:extLst>
                  <a:ext uri="{FF2B5EF4-FFF2-40B4-BE49-F238E27FC236}">
                    <a16:creationId xmlns:a16="http://schemas.microsoft.com/office/drawing/2014/main" id="{157CF85C-0771-464D-BADD-BBF34DBE1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963"/>
                <a:ext cx="62" cy="45"/>
              </a:xfrm>
              <a:custGeom>
                <a:avLst/>
                <a:gdLst>
                  <a:gd name="T0" fmla="*/ 62 w 62"/>
                  <a:gd name="T1" fmla="*/ 45 h 45"/>
                  <a:gd name="T2" fmla="*/ 62 w 62"/>
                  <a:gd name="T3" fmla="*/ 45 h 45"/>
                  <a:gd name="T4" fmla="*/ 56 w 62"/>
                  <a:gd name="T5" fmla="*/ 36 h 45"/>
                  <a:gd name="T6" fmla="*/ 48 w 62"/>
                  <a:gd name="T7" fmla="*/ 27 h 45"/>
                  <a:gd name="T8" fmla="*/ 39 w 62"/>
                  <a:gd name="T9" fmla="*/ 22 h 45"/>
                  <a:gd name="T10" fmla="*/ 27 w 62"/>
                  <a:gd name="T11" fmla="*/ 19 h 45"/>
                  <a:gd name="T12" fmla="*/ 27 w 62"/>
                  <a:gd name="T13" fmla="*/ 19 h 45"/>
                  <a:gd name="T14" fmla="*/ 18 w 62"/>
                  <a:gd name="T15" fmla="*/ 18 h 45"/>
                  <a:gd name="T16" fmla="*/ 14 w 62"/>
                  <a:gd name="T17" fmla="*/ 16 h 45"/>
                  <a:gd name="T18" fmla="*/ 11 w 62"/>
                  <a:gd name="T19" fmla="*/ 13 h 45"/>
                  <a:gd name="T20" fmla="*/ 11 w 62"/>
                  <a:gd name="T21" fmla="*/ 13 h 45"/>
                  <a:gd name="T22" fmla="*/ 5 w 62"/>
                  <a:gd name="T23" fmla="*/ 6 h 45"/>
                  <a:gd name="T24" fmla="*/ 2 w 62"/>
                  <a:gd name="T25" fmla="*/ 3 h 45"/>
                  <a:gd name="T26" fmla="*/ 0 w 62"/>
                  <a:gd name="T27" fmla="*/ 0 h 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2" h="45">
                    <a:moveTo>
                      <a:pt x="62" y="45"/>
                    </a:moveTo>
                    <a:lnTo>
                      <a:pt x="62" y="45"/>
                    </a:lnTo>
                    <a:lnTo>
                      <a:pt x="56" y="36"/>
                    </a:lnTo>
                    <a:lnTo>
                      <a:pt x="48" y="27"/>
                    </a:lnTo>
                    <a:lnTo>
                      <a:pt x="39" y="22"/>
                    </a:lnTo>
                    <a:lnTo>
                      <a:pt x="27" y="19"/>
                    </a:lnTo>
                    <a:lnTo>
                      <a:pt x="18" y="18"/>
                    </a:lnTo>
                    <a:lnTo>
                      <a:pt x="14" y="16"/>
                    </a:lnTo>
                    <a:lnTo>
                      <a:pt x="11" y="13"/>
                    </a:lnTo>
                    <a:lnTo>
                      <a:pt x="5" y="6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3" name="Freeform 13217">
                <a:extLst>
                  <a:ext uri="{FF2B5EF4-FFF2-40B4-BE49-F238E27FC236}">
                    <a16:creationId xmlns:a16="http://schemas.microsoft.com/office/drawing/2014/main" id="{85F3F465-BB74-45B2-A436-0BBFDEBB7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006"/>
                <a:ext cx="63" cy="20"/>
              </a:xfrm>
              <a:custGeom>
                <a:avLst/>
                <a:gdLst>
                  <a:gd name="T0" fmla="*/ 63 w 63"/>
                  <a:gd name="T1" fmla="*/ 0 h 20"/>
                  <a:gd name="T2" fmla="*/ 63 w 63"/>
                  <a:gd name="T3" fmla="*/ 0 h 20"/>
                  <a:gd name="T4" fmla="*/ 53 w 63"/>
                  <a:gd name="T5" fmla="*/ 2 h 20"/>
                  <a:gd name="T6" fmla="*/ 44 w 63"/>
                  <a:gd name="T7" fmla="*/ 3 h 20"/>
                  <a:gd name="T8" fmla="*/ 35 w 63"/>
                  <a:gd name="T9" fmla="*/ 8 h 20"/>
                  <a:gd name="T10" fmla="*/ 26 w 63"/>
                  <a:gd name="T11" fmla="*/ 12 h 20"/>
                  <a:gd name="T12" fmla="*/ 26 w 63"/>
                  <a:gd name="T13" fmla="*/ 12 h 20"/>
                  <a:gd name="T14" fmla="*/ 20 w 63"/>
                  <a:gd name="T15" fmla="*/ 17 h 20"/>
                  <a:gd name="T16" fmla="*/ 12 w 63"/>
                  <a:gd name="T17" fmla="*/ 20 h 20"/>
                  <a:gd name="T18" fmla="*/ 12 w 63"/>
                  <a:gd name="T19" fmla="*/ 20 h 20"/>
                  <a:gd name="T20" fmla="*/ 6 w 63"/>
                  <a:gd name="T21" fmla="*/ 18 h 20"/>
                  <a:gd name="T22" fmla="*/ 0 w 63"/>
                  <a:gd name="T23" fmla="*/ 18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3" h="20">
                    <a:moveTo>
                      <a:pt x="63" y="0"/>
                    </a:moveTo>
                    <a:lnTo>
                      <a:pt x="63" y="0"/>
                    </a:lnTo>
                    <a:lnTo>
                      <a:pt x="53" y="2"/>
                    </a:lnTo>
                    <a:lnTo>
                      <a:pt x="44" y="3"/>
                    </a:lnTo>
                    <a:lnTo>
                      <a:pt x="35" y="8"/>
                    </a:lnTo>
                    <a:lnTo>
                      <a:pt x="26" y="12"/>
                    </a:lnTo>
                    <a:lnTo>
                      <a:pt x="20" y="17"/>
                    </a:lnTo>
                    <a:lnTo>
                      <a:pt x="12" y="20"/>
                    </a:lnTo>
                    <a:lnTo>
                      <a:pt x="6" y="18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4" name="Freeform 13218">
                <a:extLst>
                  <a:ext uri="{FF2B5EF4-FFF2-40B4-BE49-F238E27FC236}">
                    <a16:creationId xmlns:a16="http://schemas.microsoft.com/office/drawing/2014/main" id="{C72A21C0-953A-42C6-8396-B2FA0CA2D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967"/>
                <a:ext cx="6" cy="41"/>
              </a:xfrm>
              <a:custGeom>
                <a:avLst/>
                <a:gdLst>
                  <a:gd name="T0" fmla="*/ 3 w 6"/>
                  <a:gd name="T1" fmla="*/ 0 h 41"/>
                  <a:gd name="T2" fmla="*/ 3 w 6"/>
                  <a:gd name="T3" fmla="*/ 0 h 41"/>
                  <a:gd name="T4" fmla="*/ 1 w 6"/>
                  <a:gd name="T5" fmla="*/ 6 h 41"/>
                  <a:gd name="T6" fmla="*/ 0 w 6"/>
                  <a:gd name="T7" fmla="*/ 12 h 41"/>
                  <a:gd name="T8" fmla="*/ 1 w 6"/>
                  <a:gd name="T9" fmla="*/ 26 h 41"/>
                  <a:gd name="T10" fmla="*/ 1 w 6"/>
                  <a:gd name="T11" fmla="*/ 26 h 41"/>
                  <a:gd name="T12" fmla="*/ 4 w 6"/>
                  <a:gd name="T13" fmla="*/ 33 h 41"/>
                  <a:gd name="T14" fmla="*/ 6 w 6"/>
                  <a:gd name="T15" fmla="*/ 38 h 41"/>
                  <a:gd name="T16" fmla="*/ 4 w 6"/>
                  <a:gd name="T17" fmla="*/ 41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41">
                    <a:moveTo>
                      <a:pt x="3" y="0"/>
                    </a:moveTo>
                    <a:lnTo>
                      <a:pt x="3" y="0"/>
                    </a:lnTo>
                    <a:lnTo>
                      <a:pt x="1" y="6"/>
                    </a:lnTo>
                    <a:lnTo>
                      <a:pt x="0" y="12"/>
                    </a:lnTo>
                    <a:lnTo>
                      <a:pt x="1" y="26"/>
                    </a:lnTo>
                    <a:lnTo>
                      <a:pt x="4" y="33"/>
                    </a:lnTo>
                    <a:lnTo>
                      <a:pt x="6" y="38"/>
                    </a:lnTo>
                    <a:lnTo>
                      <a:pt x="4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5" name="Freeform 13219">
                <a:extLst>
                  <a:ext uri="{FF2B5EF4-FFF2-40B4-BE49-F238E27FC236}">
                    <a16:creationId xmlns:a16="http://schemas.microsoft.com/office/drawing/2014/main" id="{D1A9792C-B7DE-4080-8FB6-24BCA1371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3080"/>
                <a:ext cx="34" cy="75"/>
              </a:xfrm>
              <a:custGeom>
                <a:avLst/>
                <a:gdLst>
                  <a:gd name="T0" fmla="*/ 34 w 34"/>
                  <a:gd name="T1" fmla="*/ 0 h 75"/>
                  <a:gd name="T2" fmla="*/ 34 w 34"/>
                  <a:gd name="T3" fmla="*/ 0 h 75"/>
                  <a:gd name="T4" fmla="*/ 30 w 34"/>
                  <a:gd name="T5" fmla="*/ 3 h 75"/>
                  <a:gd name="T6" fmla="*/ 25 w 34"/>
                  <a:gd name="T7" fmla="*/ 6 h 75"/>
                  <a:gd name="T8" fmla="*/ 21 w 34"/>
                  <a:gd name="T9" fmla="*/ 10 h 75"/>
                  <a:gd name="T10" fmla="*/ 16 w 34"/>
                  <a:gd name="T11" fmla="*/ 13 h 75"/>
                  <a:gd name="T12" fmla="*/ 16 w 34"/>
                  <a:gd name="T13" fmla="*/ 13 h 75"/>
                  <a:gd name="T14" fmla="*/ 9 w 34"/>
                  <a:gd name="T15" fmla="*/ 15 h 75"/>
                  <a:gd name="T16" fmla="*/ 0 w 34"/>
                  <a:gd name="T17" fmla="*/ 18 h 75"/>
                  <a:gd name="T18" fmla="*/ 0 w 34"/>
                  <a:gd name="T19" fmla="*/ 18 h 75"/>
                  <a:gd name="T20" fmla="*/ 1 w 34"/>
                  <a:gd name="T21" fmla="*/ 19 h 75"/>
                  <a:gd name="T22" fmla="*/ 3 w 34"/>
                  <a:gd name="T23" fmla="*/ 22 h 75"/>
                  <a:gd name="T24" fmla="*/ 4 w 34"/>
                  <a:gd name="T25" fmla="*/ 28 h 75"/>
                  <a:gd name="T26" fmla="*/ 6 w 34"/>
                  <a:gd name="T27" fmla="*/ 42 h 75"/>
                  <a:gd name="T28" fmla="*/ 6 w 34"/>
                  <a:gd name="T29" fmla="*/ 42 h 75"/>
                  <a:gd name="T30" fmla="*/ 6 w 34"/>
                  <a:gd name="T31" fmla="*/ 60 h 75"/>
                  <a:gd name="T32" fmla="*/ 4 w 34"/>
                  <a:gd name="T33" fmla="*/ 69 h 75"/>
                  <a:gd name="T34" fmla="*/ 1 w 34"/>
                  <a:gd name="T35" fmla="*/ 75 h 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4" h="75">
                    <a:moveTo>
                      <a:pt x="34" y="0"/>
                    </a:moveTo>
                    <a:lnTo>
                      <a:pt x="34" y="0"/>
                    </a:lnTo>
                    <a:lnTo>
                      <a:pt x="30" y="3"/>
                    </a:lnTo>
                    <a:lnTo>
                      <a:pt x="25" y="6"/>
                    </a:lnTo>
                    <a:lnTo>
                      <a:pt x="21" y="10"/>
                    </a:lnTo>
                    <a:lnTo>
                      <a:pt x="16" y="13"/>
                    </a:lnTo>
                    <a:lnTo>
                      <a:pt x="9" y="15"/>
                    </a:lnTo>
                    <a:lnTo>
                      <a:pt x="0" y="18"/>
                    </a:lnTo>
                    <a:lnTo>
                      <a:pt x="1" y="19"/>
                    </a:lnTo>
                    <a:lnTo>
                      <a:pt x="3" y="22"/>
                    </a:lnTo>
                    <a:lnTo>
                      <a:pt x="4" y="28"/>
                    </a:lnTo>
                    <a:lnTo>
                      <a:pt x="6" y="42"/>
                    </a:lnTo>
                    <a:lnTo>
                      <a:pt x="6" y="60"/>
                    </a:lnTo>
                    <a:lnTo>
                      <a:pt x="4" y="69"/>
                    </a:lnTo>
                    <a:lnTo>
                      <a:pt x="1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6" name="Freeform 13220">
                <a:extLst>
                  <a:ext uri="{FF2B5EF4-FFF2-40B4-BE49-F238E27FC236}">
                    <a16:creationId xmlns:a16="http://schemas.microsoft.com/office/drawing/2014/main" id="{9B8BA7CA-70FF-4F0A-A985-053F2C39A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120"/>
                <a:ext cx="37" cy="50"/>
              </a:xfrm>
              <a:custGeom>
                <a:avLst/>
                <a:gdLst>
                  <a:gd name="T0" fmla="*/ 0 w 37"/>
                  <a:gd name="T1" fmla="*/ 0 h 50"/>
                  <a:gd name="T2" fmla="*/ 0 w 37"/>
                  <a:gd name="T3" fmla="*/ 0 h 50"/>
                  <a:gd name="T4" fmla="*/ 1 w 37"/>
                  <a:gd name="T5" fmla="*/ 8 h 50"/>
                  <a:gd name="T6" fmla="*/ 3 w 37"/>
                  <a:gd name="T7" fmla="*/ 15 h 50"/>
                  <a:gd name="T8" fmla="*/ 6 w 37"/>
                  <a:gd name="T9" fmla="*/ 24 h 50"/>
                  <a:gd name="T10" fmla="*/ 10 w 37"/>
                  <a:gd name="T11" fmla="*/ 32 h 50"/>
                  <a:gd name="T12" fmla="*/ 16 w 37"/>
                  <a:gd name="T13" fmla="*/ 39 h 50"/>
                  <a:gd name="T14" fmla="*/ 22 w 37"/>
                  <a:gd name="T15" fmla="*/ 44 h 50"/>
                  <a:gd name="T16" fmla="*/ 28 w 37"/>
                  <a:gd name="T17" fmla="*/ 48 h 50"/>
                  <a:gd name="T18" fmla="*/ 37 w 37"/>
                  <a:gd name="T19" fmla="*/ 50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50">
                    <a:moveTo>
                      <a:pt x="0" y="0"/>
                    </a:moveTo>
                    <a:lnTo>
                      <a:pt x="0" y="0"/>
                    </a:lnTo>
                    <a:lnTo>
                      <a:pt x="1" y="8"/>
                    </a:lnTo>
                    <a:lnTo>
                      <a:pt x="3" y="15"/>
                    </a:lnTo>
                    <a:lnTo>
                      <a:pt x="6" y="24"/>
                    </a:lnTo>
                    <a:lnTo>
                      <a:pt x="10" y="32"/>
                    </a:lnTo>
                    <a:lnTo>
                      <a:pt x="16" y="39"/>
                    </a:lnTo>
                    <a:lnTo>
                      <a:pt x="22" y="44"/>
                    </a:lnTo>
                    <a:lnTo>
                      <a:pt x="28" y="48"/>
                    </a:lnTo>
                    <a:lnTo>
                      <a:pt x="37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7" name="Freeform 13221">
                <a:extLst>
                  <a:ext uri="{FF2B5EF4-FFF2-40B4-BE49-F238E27FC236}">
                    <a16:creationId xmlns:a16="http://schemas.microsoft.com/office/drawing/2014/main" id="{7AF2B903-F884-4DBE-A1D1-4A47CDD5D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3128"/>
                <a:ext cx="51" cy="15"/>
              </a:xfrm>
              <a:custGeom>
                <a:avLst/>
                <a:gdLst>
                  <a:gd name="T0" fmla="*/ 51 w 51"/>
                  <a:gd name="T1" fmla="*/ 15 h 15"/>
                  <a:gd name="T2" fmla="*/ 51 w 51"/>
                  <a:gd name="T3" fmla="*/ 15 h 15"/>
                  <a:gd name="T4" fmla="*/ 37 w 51"/>
                  <a:gd name="T5" fmla="*/ 13 h 15"/>
                  <a:gd name="T6" fmla="*/ 22 w 51"/>
                  <a:gd name="T7" fmla="*/ 9 h 15"/>
                  <a:gd name="T8" fmla="*/ 7 w 51"/>
                  <a:gd name="T9" fmla="*/ 4 h 15"/>
                  <a:gd name="T10" fmla="*/ 0 w 51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5">
                    <a:moveTo>
                      <a:pt x="51" y="15"/>
                    </a:moveTo>
                    <a:lnTo>
                      <a:pt x="51" y="15"/>
                    </a:lnTo>
                    <a:lnTo>
                      <a:pt x="37" y="13"/>
                    </a:lnTo>
                    <a:lnTo>
                      <a:pt x="22" y="9"/>
                    </a:lnTo>
                    <a:lnTo>
                      <a:pt x="7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8" name="Freeform 13222">
                <a:extLst>
                  <a:ext uri="{FF2B5EF4-FFF2-40B4-BE49-F238E27FC236}">
                    <a16:creationId xmlns:a16="http://schemas.microsoft.com/office/drawing/2014/main" id="{81AA67C7-5F0F-40A2-B39E-9468D30D6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954"/>
                <a:ext cx="46" cy="136"/>
              </a:xfrm>
              <a:custGeom>
                <a:avLst/>
                <a:gdLst>
                  <a:gd name="T0" fmla="*/ 4 w 46"/>
                  <a:gd name="T1" fmla="*/ 0 h 136"/>
                  <a:gd name="T2" fmla="*/ 4 w 46"/>
                  <a:gd name="T3" fmla="*/ 0 h 136"/>
                  <a:gd name="T4" fmla="*/ 4 w 46"/>
                  <a:gd name="T5" fmla="*/ 12 h 136"/>
                  <a:gd name="T6" fmla="*/ 6 w 46"/>
                  <a:gd name="T7" fmla="*/ 24 h 136"/>
                  <a:gd name="T8" fmla="*/ 10 w 46"/>
                  <a:gd name="T9" fmla="*/ 37 h 136"/>
                  <a:gd name="T10" fmla="*/ 15 w 46"/>
                  <a:gd name="T11" fmla="*/ 48 h 136"/>
                  <a:gd name="T12" fmla="*/ 15 w 46"/>
                  <a:gd name="T13" fmla="*/ 48 h 136"/>
                  <a:gd name="T14" fmla="*/ 21 w 46"/>
                  <a:gd name="T15" fmla="*/ 54 h 136"/>
                  <a:gd name="T16" fmla="*/ 25 w 46"/>
                  <a:gd name="T17" fmla="*/ 58 h 136"/>
                  <a:gd name="T18" fmla="*/ 31 w 46"/>
                  <a:gd name="T19" fmla="*/ 61 h 136"/>
                  <a:gd name="T20" fmla="*/ 36 w 46"/>
                  <a:gd name="T21" fmla="*/ 66 h 136"/>
                  <a:gd name="T22" fmla="*/ 36 w 46"/>
                  <a:gd name="T23" fmla="*/ 66 h 136"/>
                  <a:gd name="T24" fmla="*/ 30 w 46"/>
                  <a:gd name="T25" fmla="*/ 72 h 136"/>
                  <a:gd name="T26" fmla="*/ 27 w 46"/>
                  <a:gd name="T27" fmla="*/ 79 h 136"/>
                  <a:gd name="T28" fmla="*/ 21 w 46"/>
                  <a:gd name="T29" fmla="*/ 96 h 136"/>
                  <a:gd name="T30" fmla="*/ 21 w 46"/>
                  <a:gd name="T31" fmla="*/ 96 h 136"/>
                  <a:gd name="T32" fmla="*/ 12 w 46"/>
                  <a:gd name="T33" fmla="*/ 111 h 136"/>
                  <a:gd name="T34" fmla="*/ 6 w 46"/>
                  <a:gd name="T35" fmla="*/ 118 h 136"/>
                  <a:gd name="T36" fmla="*/ 3 w 46"/>
                  <a:gd name="T37" fmla="*/ 121 h 136"/>
                  <a:gd name="T38" fmla="*/ 0 w 46"/>
                  <a:gd name="T39" fmla="*/ 121 h 136"/>
                  <a:gd name="T40" fmla="*/ 0 w 46"/>
                  <a:gd name="T41" fmla="*/ 121 h 136"/>
                  <a:gd name="T42" fmla="*/ 12 w 46"/>
                  <a:gd name="T43" fmla="*/ 124 h 136"/>
                  <a:gd name="T44" fmla="*/ 24 w 46"/>
                  <a:gd name="T45" fmla="*/ 127 h 136"/>
                  <a:gd name="T46" fmla="*/ 36 w 46"/>
                  <a:gd name="T47" fmla="*/ 130 h 136"/>
                  <a:gd name="T48" fmla="*/ 46 w 46"/>
                  <a:gd name="T49" fmla="*/ 136 h 1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6" h="136">
                    <a:moveTo>
                      <a:pt x="4" y="0"/>
                    </a:moveTo>
                    <a:lnTo>
                      <a:pt x="4" y="0"/>
                    </a:lnTo>
                    <a:lnTo>
                      <a:pt x="4" y="12"/>
                    </a:lnTo>
                    <a:lnTo>
                      <a:pt x="6" y="24"/>
                    </a:lnTo>
                    <a:lnTo>
                      <a:pt x="10" y="37"/>
                    </a:lnTo>
                    <a:lnTo>
                      <a:pt x="15" y="48"/>
                    </a:lnTo>
                    <a:lnTo>
                      <a:pt x="21" y="54"/>
                    </a:lnTo>
                    <a:lnTo>
                      <a:pt x="25" y="58"/>
                    </a:lnTo>
                    <a:lnTo>
                      <a:pt x="31" y="61"/>
                    </a:lnTo>
                    <a:lnTo>
                      <a:pt x="36" y="66"/>
                    </a:lnTo>
                    <a:lnTo>
                      <a:pt x="30" y="72"/>
                    </a:lnTo>
                    <a:lnTo>
                      <a:pt x="27" y="79"/>
                    </a:lnTo>
                    <a:lnTo>
                      <a:pt x="21" y="96"/>
                    </a:lnTo>
                    <a:lnTo>
                      <a:pt x="12" y="111"/>
                    </a:lnTo>
                    <a:lnTo>
                      <a:pt x="6" y="118"/>
                    </a:lnTo>
                    <a:lnTo>
                      <a:pt x="3" y="121"/>
                    </a:lnTo>
                    <a:lnTo>
                      <a:pt x="0" y="121"/>
                    </a:lnTo>
                    <a:lnTo>
                      <a:pt x="12" y="124"/>
                    </a:lnTo>
                    <a:lnTo>
                      <a:pt x="24" y="127"/>
                    </a:lnTo>
                    <a:lnTo>
                      <a:pt x="36" y="130"/>
                    </a:lnTo>
                    <a:lnTo>
                      <a:pt x="46" y="1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9" name="Freeform 13223">
                <a:extLst>
                  <a:ext uri="{FF2B5EF4-FFF2-40B4-BE49-F238E27FC236}">
                    <a16:creationId xmlns:a16="http://schemas.microsoft.com/office/drawing/2014/main" id="{E7C8B9D4-4B18-49E1-871B-04E173126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987"/>
                <a:ext cx="15" cy="42"/>
              </a:xfrm>
              <a:custGeom>
                <a:avLst/>
                <a:gdLst>
                  <a:gd name="T0" fmla="*/ 15 w 15"/>
                  <a:gd name="T1" fmla="*/ 0 h 42"/>
                  <a:gd name="T2" fmla="*/ 15 w 15"/>
                  <a:gd name="T3" fmla="*/ 0 h 42"/>
                  <a:gd name="T4" fmla="*/ 13 w 15"/>
                  <a:gd name="T5" fmla="*/ 6 h 42"/>
                  <a:gd name="T6" fmla="*/ 9 w 15"/>
                  <a:gd name="T7" fmla="*/ 12 h 42"/>
                  <a:gd name="T8" fmla="*/ 6 w 15"/>
                  <a:gd name="T9" fmla="*/ 16 h 42"/>
                  <a:gd name="T10" fmla="*/ 3 w 15"/>
                  <a:gd name="T11" fmla="*/ 22 h 42"/>
                  <a:gd name="T12" fmla="*/ 3 w 15"/>
                  <a:gd name="T13" fmla="*/ 22 h 42"/>
                  <a:gd name="T14" fmla="*/ 0 w 15"/>
                  <a:gd name="T15" fmla="*/ 31 h 42"/>
                  <a:gd name="T16" fmla="*/ 0 w 15"/>
                  <a:gd name="T17" fmla="*/ 37 h 42"/>
                  <a:gd name="T18" fmla="*/ 0 w 15"/>
                  <a:gd name="T19" fmla="*/ 42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42">
                    <a:moveTo>
                      <a:pt x="15" y="0"/>
                    </a:moveTo>
                    <a:lnTo>
                      <a:pt x="15" y="0"/>
                    </a:lnTo>
                    <a:lnTo>
                      <a:pt x="13" y="6"/>
                    </a:lnTo>
                    <a:lnTo>
                      <a:pt x="9" y="12"/>
                    </a:lnTo>
                    <a:lnTo>
                      <a:pt x="6" y="16"/>
                    </a:lnTo>
                    <a:lnTo>
                      <a:pt x="3" y="22"/>
                    </a:lnTo>
                    <a:lnTo>
                      <a:pt x="0" y="31"/>
                    </a:lnTo>
                    <a:lnTo>
                      <a:pt x="0" y="37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0" name="Freeform 13224">
                <a:extLst>
                  <a:ext uri="{FF2B5EF4-FFF2-40B4-BE49-F238E27FC236}">
                    <a16:creationId xmlns:a16="http://schemas.microsoft.com/office/drawing/2014/main" id="{8DE86E5A-2564-45B6-AB7C-72C9BB88C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012"/>
                <a:ext cx="85" cy="15"/>
              </a:xfrm>
              <a:custGeom>
                <a:avLst/>
                <a:gdLst>
                  <a:gd name="T0" fmla="*/ 85 w 85"/>
                  <a:gd name="T1" fmla="*/ 15 h 15"/>
                  <a:gd name="T2" fmla="*/ 85 w 85"/>
                  <a:gd name="T3" fmla="*/ 15 h 15"/>
                  <a:gd name="T4" fmla="*/ 82 w 85"/>
                  <a:gd name="T5" fmla="*/ 12 h 15"/>
                  <a:gd name="T6" fmla="*/ 78 w 85"/>
                  <a:gd name="T7" fmla="*/ 9 h 15"/>
                  <a:gd name="T8" fmla="*/ 67 w 85"/>
                  <a:gd name="T9" fmla="*/ 6 h 15"/>
                  <a:gd name="T10" fmla="*/ 55 w 85"/>
                  <a:gd name="T11" fmla="*/ 3 h 15"/>
                  <a:gd name="T12" fmla="*/ 46 w 85"/>
                  <a:gd name="T13" fmla="*/ 2 h 15"/>
                  <a:gd name="T14" fmla="*/ 46 w 85"/>
                  <a:gd name="T15" fmla="*/ 2 h 15"/>
                  <a:gd name="T16" fmla="*/ 34 w 85"/>
                  <a:gd name="T17" fmla="*/ 0 h 15"/>
                  <a:gd name="T18" fmla="*/ 22 w 85"/>
                  <a:gd name="T19" fmla="*/ 0 h 15"/>
                  <a:gd name="T20" fmla="*/ 0 w 85"/>
                  <a:gd name="T21" fmla="*/ 3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5">
                    <a:moveTo>
                      <a:pt x="85" y="15"/>
                    </a:moveTo>
                    <a:lnTo>
                      <a:pt x="85" y="15"/>
                    </a:lnTo>
                    <a:lnTo>
                      <a:pt x="82" y="12"/>
                    </a:lnTo>
                    <a:lnTo>
                      <a:pt x="78" y="9"/>
                    </a:lnTo>
                    <a:lnTo>
                      <a:pt x="67" y="6"/>
                    </a:lnTo>
                    <a:lnTo>
                      <a:pt x="55" y="3"/>
                    </a:lnTo>
                    <a:lnTo>
                      <a:pt x="46" y="2"/>
                    </a:lnTo>
                    <a:lnTo>
                      <a:pt x="34" y="0"/>
                    </a:lnTo>
                    <a:lnTo>
                      <a:pt x="22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1" name="Freeform 13225">
                <a:extLst>
                  <a:ext uri="{FF2B5EF4-FFF2-40B4-BE49-F238E27FC236}">
                    <a16:creationId xmlns:a16="http://schemas.microsoft.com/office/drawing/2014/main" id="{C17E500A-B21B-41C1-8720-16F2A3EFA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3042"/>
                <a:ext cx="49" cy="8"/>
              </a:xfrm>
              <a:custGeom>
                <a:avLst/>
                <a:gdLst>
                  <a:gd name="T0" fmla="*/ 49 w 49"/>
                  <a:gd name="T1" fmla="*/ 0 h 8"/>
                  <a:gd name="T2" fmla="*/ 49 w 49"/>
                  <a:gd name="T3" fmla="*/ 0 h 8"/>
                  <a:gd name="T4" fmla="*/ 45 w 49"/>
                  <a:gd name="T5" fmla="*/ 3 h 8"/>
                  <a:gd name="T6" fmla="*/ 37 w 49"/>
                  <a:gd name="T7" fmla="*/ 5 h 8"/>
                  <a:gd name="T8" fmla="*/ 24 w 49"/>
                  <a:gd name="T9" fmla="*/ 8 h 8"/>
                  <a:gd name="T10" fmla="*/ 9 w 49"/>
                  <a:gd name="T11" fmla="*/ 8 h 8"/>
                  <a:gd name="T12" fmla="*/ 0 w 49"/>
                  <a:gd name="T13" fmla="*/ 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8">
                    <a:moveTo>
                      <a:pt x="49" y="0"/>
                    </a:moveTo>
                    <a:lnTo>
                      <a:pt x="49" y="0"/>
                    </a:lnTo>
                    <a:lnTo>
                      <a:pt x="45" y="3"/>
                    </a:lnTo>
                    <a:lnTo>
                      <a:pt x="37" y="5"/>
                    </a:lnTo>
                    <a:lnTo>
                      <a:pt x="24" y="8"/>
                    </a:lnTo>
                    <a:lnTo>
                      <a:pt x="9" y="8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2" name="Freeform 13226">
                <a:extLst>
                  <a:ext uri="{FF2B5EF4-FFF2-40B4-BE49-F238E27FC236}">
                    <a16:creationId xmlns:a16="http://schemas.microsoft.com/office/drawing/2014/main" id="{D301C530-7E00-473A-AC33-21BBFAF0F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309"/>
                <a:ext cx="62" cy="11"/>
              </a:xfrm>
              <a:custGeom>
                <a:avLst/>
                <a:gdLst>
                  <a:gd name="T0" fmla="*/ 62 w 62"/>
                  <a:gd name="T1" fmla="*/ 0 h 11"/>
                  <a:gd name="T2" fmla="*/ 62 w 62"/>
                  <a:gd name="T3" fmla="*/ 0 h 11"/>
                  <a:gd name="T4" fmla="*/ 54 w 62"/>
                  <a:gd name="T5" fmla="*/ 3 h 11"/>
                  <a:gd name="T6" fmla="*/ 47 w 62"/>
                  <a:gd name="T7" fmla="*/ 6 h 11"/>
                  <a:gd name="T8" fmla="*/ 29 w 62"/>
                  <a:gd name="T9" fmla="*/ 9 h 11"/>
                  <a:gd name="T10" fmla="*/ 12 w 62"/>
                  <a:gd name="T11" fmla="*/ 11 h 11"/>
                  <a:gd name="T12" fmla="*/ 0 w 62"/>
                  <a:gd name="T13" fmla="*/ 1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1">
                    <a:moveTo>
                      <a:pt x="62" y="0"/>
                    </a:moveTo>
                    <a:lnTo>
                      <a:pt x="62" y="0"/>
                    </a:lnTo>
                    <a:lnTo>
                      <a:pt x="54" y="3"/>
                    </a:lnTo>
                    <a:lnTo>
                      <a:pt x="47" y="6"/>
                    </a:lnTo>
                    <a:lnTo>
                      <a:pt x="29" y="9"/>
                    </a:lnTo>
                    <a:lnTo>
                      <a:pt x="12" y="11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3" name="Freeform 13227">
                <a:extLst>
                  <a:ext uri="{FF2B5EF4-FFF2-40B4-BE49-F238E27FC236}">
                    <a16:creationId xmlns:a16="http://schemas.microsoft.com/office/drawing/2014/main" id="{F658BB65-0822-4BC5-92FD-39CE6DF8F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3072"/>
                <a:ext cx="44" cy="75"/>
              </a:xfrm>
              <a:custGeom>
                <a:avLst/>
                <a:gdLst>
                  <a:gd name="T0" fmla="*/ 0 w 44"/>
                  <a:gd name="T1" fmla="*/ 0 h 75"/>
                  <a:gd name="T2" fmla="*/ 0 w 44"/>
                  <a:gd name="T3" fmla="*/ 0 h 75"/>
                  <a:gd name="T4" fmla="*/ 5 w 44"/>
                  <a:gd name="T5" fmla="*/ 9 h 75"/>
                  <a:gd name="T6" fmla="*/ 11 w 44"/>
                  <a:gd name="T7" fmla="*/ 20 h 75"/>
                  <a:gd name="T8" fmla="*/ 23 w 44"/>
                  <a:gd name="T9" fmla="*/ 38 h 75"/>
                  <a:gd name="T10" fmla="*/ 23 w 44"/>
                  <a:gd name="T11" fmla="*/ 38 h 75"/>
                  <a:gd name="T12" fmla="*/ 27 w 44"/>
                  <a:gd name="T13" fmla="*/ 47 h 75"/>
                  <a:gd name="T14" fmla="*/ 30 w 44"/>
                  <a:gd name="T15" fmla="*/ 57 h 75"/>
                  <a:gd name="T16" fmla="*/ 35 w 44"/>
                  <a:gd name="T17" fmla="*/ 68 h 75"/>
                  <a:gd name="T18" fmla="*/ 38 w 44"/>
                  <a:gd name="T19" fmla="*/ 72 h 75"/>
                  <a:gd name="T20" fmla="*/ 44 w 44"/>
                  <a:gd name="T21" fmla="*/ 75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75">
                    <a:moveTo>
                      <a:pt x="0" y="0"/>
                    </a:moveTo>
                    <a:lnTo>
                      <a:pt x="0" y="0"/>
                    </a:lnTo>
                    <a:lnTo>
                      <a:pt x="5" y="9"/>
                    </a:lnTo>
                    <a:lnTo>
                      <a:pt x="11" y="20"/>
                    </a:lnTo>
                    <a:lnTo>
                      <a:pt x="23" y="38"/>
                    </a:lnTo>
                    <a:lnTo>
                      <a:pt x="27" y="47"/>
                    </a:lnTo>
                    <a:lnTo>
                      <a:pt x="30" y="57"/>
                    </a:lnTo>
                    <a:lnTo>
                      <a:pt x="35" y="68"/>
                    </a:lnTo>
                    <a:lnTo>
                      <a:pt x="38" y="72"/>
                    </a:lnTo>
                    <a:lnTo>
                      <a:pt x="44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4" name="Freeform 13228">
                <a:extLst>
                  <a:ext uri="{FF2B5EF4-FFF2-40B4-BE49-F238E27FC236}">
                    <a16:creationId xmlns:a16="http://schemas.microsoft.com/office/drawing/2014/main" id="{2C990952-3577-40AF-881E-BF64C10FD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2946"/>
                <a:ext cx="15" cy="69"/>
              </a:xfrm>
              <a:custGeom>
                <a:avLst/>
                <a:gdLst>
                  <a:gd name="T0" fmla="*/ 15 w 15"/>
                  <a:gd name="T1" fmla="*/ 0 h 69"/>
                  <a:gd name="T2" fmla="*/ 15 w 15"/>
                  <a:gd name="T3" fmla="*/ 0 h 69"/>
                  <a:gd name="T4" fmla="*/ 10 w 15"/>
                  <a:gd name="T5" fmla="*/ 3 h 69"/>
                  <a:gd name="T6" fmla="*/ 7 w 15"/>
                  <a:gd name="T7" fmla="*/ 12 h 69"/>
                  <a:gd name="T8" fmla="*/ 3 w 15"/>
                  <a:gd name="T9" fmla="*/ 33 h 69"/>
                  <a:gd name="T10" fmla="*/ 0 w 15"/>
                  <a:gd name="T11" fmla="*/ 56 h 69"/>
                  <a:gd name="T12" fmla="*/ 0 w 15"/>
                  <a:gd name="T13" fmla="*/ 65 h 69"/>
                  <a:gd name="T14" fmla="*/ 1 w 15"/>
                  <a:gd name="T15" fmla="*/ 69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69">
                    <a:moveTo>
                      <a:pt x="15" y="0"/>
                    </a:moveTo>
                    <a:lnTo>
                      <a:pt x="15" y="0"/>
                    </a:lnTo>
                    <a:lnTo>
                      <a:pt x="10" y="3"/>
                    </a:lnTo>
                    <a:lnTo>
                      <a:pt x="7" y="12"/>
                    </a:lnTo>
                    <a:lnTo>
                      <a:pt x="3" y="33"/>
                    </a:lnTo>
                    <a:lnTo>
                      <a:pt x="0" y="56"/>
                    </a:lnTo>
                    <a:lnTo>
                      <a:pt x="0" y="65"/>
                    </a:lnTo>
                    <a:lnTo>
                      <a:pt x="1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5" name="Freeform 13229">
                <a:extLst>
                  <a:ext uri="{FF2B5EF4-FFF2-40B4-BE49-F238E27FC236}">
                    <a16:creationId xmlns:a16="http://schemas.microsoft.com/office/drawing/2014/main" id="{54E49969-8C8B-49BA-BFF7-FA559C9C3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973"/>
                <a:ext cx="75" cy="17"/>
              </a:xfrm>
              <a:custGeom>
                <a:avLst/>
                <a:gdLst>
                  <a:gd name="T0" fmla="*/ 75 w 75"/>
                  <a:gd name="T1" fmla="*/ 9 h 17"/>
                  <a:gd name="T2" fmla="*/ 75 w 75"/>
                  <a:gd name="T3" fmla="*/ 9 h 17"/>
                  <a:gd name="T4" fmla="*/ 63 w 75"/>
                  <a:gd name="T5" fmla="*/ 3 h 17"/>
                  <a:gd name="T6" fmla="*/ 54 w 75"/>
                  <a:gd name="T7" fmla="*/ 2 h 17"/>
                  <a:gd name="T8" fmla="*/ 43 w 75"/>
                  <a:gd name="T9" fmla="*/ 0 h 17"/>
                  <a:gd name="T10" fmla="*/ 33 w 75"/>
                  <a:gd name="T11" fmla="*/ 0 h 17"/>
                  <a:gd name="T12" fmla="*/ 21 w 75"/>
                  <a:gd name="T13" fmla="*/ 3 h 17"/>
                  <a:gd name="T14" fmla="*/ 10 w 75"/>
                  <a:gd name="T15" fmla="*/ 8 h 17"/>
                  <a:gd name="T16" fmla="*/ 0 w 75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17">
                    <a:moveTo>
                      <a:pt x="75" y="9"/>
                    </a:moveTo>
                    <a:lnTo>
                      <a:pt x="75" y="9"/>
                    </a:lnTo>
                    <a:lnTo>
                      <a:pt x="63" y="3"/>
                    </a:lnTo>
                    <a:lnTo>
                      <a:pt x="54" y="2"/>
                    </a:lnTo>
                    <a:lnTo>
                      <a:pt x="43" y="0"/>
                    </a:lnTo>
                    <a:lnTo>
                      <a:pt x="33" y="0"/>
                    </a:lnTo>
                    <a:lnTo>
                      <a:pt x="21" y="3"/>
                    </a:lnTo>
                    <a:lnTo>
                      <a:pt x="10" y="8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6" name="Freeform 13230">
                <a:extLst>
                  <a:ext uri="{FF2B5EF4-FFF2-40B4-BE49-F238E27FC236}">
                    <a16:creationId xmlns:a16="http://schemas.microsoft.com/office/drawing/2014/main" id="{FF24F89F-6C19-4727-8CDC-E5F7BEF2D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945"/>
                <a:ext cx="52" cy="30"/>
              </a:xfrm>
              <a:custGeom>
                <a:avLst/>
                <a:gdLst>
                  <a:gd name="T0" fmla="*/ 52 w 52"/>
                  <a:gd name="T1" fmla="*/ 30 h 30"/>
                  <a:gd name="T2" fmla="*/ 52 w 52"/>
                  <a:gd name="T3" fmla="*/ 30 h 30"/>
                  <a:gd name="T4" fmla="*/ 49 w 52"/>
                  <a:gd name="T5" fmla="*/ 21 h 30"/>
                  <a:gd name="T6" fmla="*/ 43 w 52"/>
                  <a:gd name="T7" fmla="*/ 15 h 30"/>
                  <a:gd name="T8" fmla="*/ 36 w 52"/>
                  <a:gd name="T9" fmla="*/ 10 h 30"/>
                  <a:gd name="T10" fmla="*/ 28 w 52"/>
                  <a:gd name="T11" fmla="*/ 6 h 30"/>
                  <a:gd name="T12" fmla="*/ 10 w 52"/>
                  <a:gd name="T13" fmla="*/ 1 h 30"/>
                  <a:gd name="T14" fmla="*/ 0 w 52"/>
                  <a:gd name="T15" fmla="*/ 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0">
                    <a:moveTo>
                      <a:pt x="52" y="30"/>
                    </a:moveTo>
                    <a:lnTo>
                      <a:pt x="52" y="30"/>
                    </a:lnTo>
                    <a:lnTo>
                      <a:pt x="49" y="21"/>
                    </a:lnTo>
                    <a:lnTo>
                      <a:pt x="43" y="15"/>
                    </a:lnTo>
                    <a:lnTo>
                      <a:pt x="36" y="10"/>
                    </a:lnTo>
                    <a:lnTo>
                      <a:pt x="28" y="6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7" name="Freeform 13231">
                <a:extLst>
                  <a:ext uri="{FF2B5EF4-FFF2-40B4-BE49-F238E27FC236}">
                    <a16:creationId xmlns:a16="http://schemas.microsoft.com/office/drawing/2014/main" id="{829761DB-8F76-4D37-8B43-37DA0E664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975"/>
                <a:ext cx="49" cy="55"/>
              </a:xfrm>
              <a:custGeom>
                <a:avLst/>
                <a:gdLst>
                  <a:gd name="T0" fmla="*/ 0 w 49"/>
                  <a:gd name="T1" fmla="*/ 0 h 55"/>
                  <a:gd name="T2" fmla="*/ 0 w 49"/>
                  <a:gd name="T3" fmla="*/ 0 h 55"/>
                  <a:gd name="T4" fmla="*/ 3 w 49"/>
                  <a:gd name="T5" fmla="*/ 9 h 55"/>
                  <a:gd name="T6" fmla="*/ 6 w 49"/>
                  <a:gd name="T7" fmla="*/ 18 h 55"/>
                  <a:gd name="T8" fmla="*/ 12 w 49"/>
                  <a:gd name="T9" fmla="*/ 25 h 55"/>
                  <a:gd name="T10" fmla="*/ 19 w 49"/>
                  <a:gd name="T11" fmla="*/ 34 h 55"/>
                  <a:gd name="T12" fmla="*/ 27 w 49"/>
                  <a:gd name="T13" fmla="*/ 42 h 55"/>
                  <a:gd name="T14" fmla="*/ 34 w 49"/>
                  <a:gd name="T15" fmla="*/ 48 h 55"/>
                  <a:gd name="T16" fmla="*/ 42 w 49"/>
                  <a:gd name="T17" fmla="*/ 52 h 55"/>
                  <a:gd name="T18" fmla="*/ 49 w 49"/>
                  <a:gd name="T19" fmla="*/ 55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55">
                    <a:moveTo>
                      <a:pt x="0" y="0"/>
                    </a:moveTo>
                    <a:lnTo>
                      <a:pt x="0" y="0"/>
                    </a:lnTo>
                    <a:lnTo>
                      <a:pt x="3" y="9"/>
                    </a:lnTo>
                    <a:lnTo>
                      <a:pt x="6" y="18"/>
                    </a:lnTo>
                    <a:lnTo>
                      <a:pt x="12" y="25"/>
                    </a:lnTo>
                    <a:lnTo>
                      <a:pt x="19" y="34"/>
                    </a:lnTo>
                    <a:lnTo>
                      <a:pt x="27" y="42"/>
                    </a:lnTo>
                    <a:lnTo>
                      <a:pt x="34" y="48"/>
                    </a:lnTo>
                    <a:lnTo>
                      <a:pt x="42" y="52"/>
                    </a:lnTo>
                    <a:lnTo>
                      <a:pt x="49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8" name="Freeform 13232">
                <a:extLst>
                  <a:ext uri="{FF2B5EF4-FFF2-40B4-BE49-F238E27FC236}">
                    <a16:creationId xmlns:a16="http://schemas.microsoft.com/office/drawing/2014/main" id="{801F1860-C87D-4ED8-B9FD-0006573A6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3012"/>
                <a:ext cx="33" cy="39"/>
              </a:xfrm>
              <a:custGeom>
                <a:avLst/>
                <a:gdLst>
                  <a:gd name="T0" fmla="*/ 33 w 33"/>
                  <a:gd name="T1" fmla="*/ 0 h 39"/>
                  <a:gd name="T2" fmla="*/ 33 w 33"/>
                  <a:gd name="T3" fmla="*/ 0 h 39"/>
                  <a:gd name="T4" fmla="*/ 27 w 33"/>
                  <a:gd name="T5" fmla="*/ 5 h 39"/>
                  <a:gd name="T6" fmla="*/ 23 w 33"/>
                  <a:gd name="T7" fmla="*/ 9 h 39"/>
                  <a:gd name="T8" fmla="*/ 14 w 33"/>
                  <a:gd name="T9" fmla="*/ 20 h 39"/>
                  <a:gd name="T10" fmla="*/ 5 w 33"/>
                  <a:gd name="T11" fmla="*/ 32 h 39"/>
                  <a:gd name="T12" fmla="*/ 0 w 33"/>
                  <a:gd name="T13" fmla="*/ 39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9">
                    <a:moveTo>
                      <a:pt x="33" y="0"/>
                    </a:moveTo>
                    <a:lnTo>
                      <a:pt x="33" y="0"/>
                    </a:lnTo>
                    <a:lnTo>
                      <a:pt x="27" y="5"/>
                    </a:lnTo>
                    <a:lnTo>
                      <a:pt x="23" y="9"/>
                    </a:lnTo>
                    <a:lnTo>
                      <a:pt x="14" y="20"/>
                    </a:lnTo>
                    <a:lnTo>
                      <a:pt x="5" y="32"/>
                    </a:lnTo>
                    <a:lnTo>
                      <a:pt x="0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9" name="Freeform 13233">
                <a:extLst>
                  <a:ext uri="{FF2B5EF4-FFF2-40B4-BE49-F238E27FC236}">
                    <a16:creationId xmlns:a16="http://schemas.microsoft.com/office/drawing/2014/main" id="{3A5079CD-07CC-44D1-81A8-C155BC670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912"/>
                <a:ext cx="53" cy="33"/>
              </a:xfrm>
              <a:custGeom>
                <a:avLst/>
                <a:gdLst>
                  <a:gd name="T0" fmla="*/ 0 w 53"/>
                  <a:gd name="T1" fmla="*/ 0 h 33"/>
                  <a:gd name="T2" fmla="*/ 0 w 53"/>
                  <a:gd name="T3" fmla="*/ 0 h 33"/>
                  <a:gd name="T4" fmla="*/ 9 w 53"/>
                  <a:gd name="T5" fmla="*/ 1 h 33"/>
                  <a:gd name="T6" fmla="*/ 17 w 53"/>
                  <a:gd name="T7" fmla="*/ 6 h 33"/>
                  <a:gd name="T8" fmla="*/ 26 w 53"/>
                  <a:gd name="T9" fmla="*/ 10 h 33"/>
                  <a:gd name="T10" fmla="*/ 35 w 53"/>
                  <a:gd name="T11" fmla="*/ 15 h 33"/>
                  <a:gd name="T12" fmla="*/ 47 w 53"/>
                  <a:gd name="T13" fmla="*/ 25 h 33"/>
                  <a:gd name="T14" fmla="*/ 53 w 53"/>
                  <a:gd name="T15" fmla="*/ 33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3">
                    <a:moveTo>
                      <a:pt x="0" y="0"/>
                    </a:moveTo>
                    <a:lnTo>
                      <a:pt x="0" y="0"/>
                    </a:lnTo>
                    <a:lnTo>
                      <a:pt x="9" y="1"/>
                    </a:lnTo>
                    <a:lnTo>
                      <a:pt x="17" y="6"/>
                    </a:lnTo>
                    <a:lnTo>
                      <a:pt x="26" y="10"/>
                    </a:lnTo>
                    <a:lnTo>
                      <a:pt x="35" y="15"/>
                    </a:lnTo>
                    <a:lnTo>
                      <a:pt x="47" y="25"/>
                    </a:lnTo>
                    <a:lnTo>
                      <a:pt x="53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0" name="Freeform 13234">
                <a:extLst>
                  <a:ext uri="{FF2B5EF4-FFF2-40B4-BE49-F238E27FC236}">
                    <a16:creationId xmlns:a16="http://schemas.microsoft.com/office/drawing/2014/main" id="{E0826C6B-49CD-4E8F-9412-AE618081F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2967"/>
                <a:ext cx="45" cy="45"/>
              </a:xfrm>
              <a:custGeom>
                <a:avLst/>
                <a:gdLst>
                  <a:gd name="T0" fmla="*/ 45 w 45"/>
                  <a:gd name="T1" fmla="*/ 0 h 45"/>
                  <a:gd name="T2" fmla="*/ 45 w 45"/>
                  <a:gd name="T3" fmla="*/ 0 h 45"/>
                  <a:gd name="T4" fmla="*/ 36 w 45"/>
                  <a:gd name="T5" fmla="*/ 9 h 45"/>
                  <a:gd name="T6" fmla="*/ 22 w 45"/>
                  <a:gd name="T7" fmla="*/ 20 h 45"/>
                  <a:gd name="T8" fmla="*/ 9 w 45"/>
                  <a:gd name="T9" fmla="*/ 32 h 45"/>
                  <a:gd name="T10" fmla="*/ 3 w 45"/>
                  <a:gd name="T11" fmla="*/ 39 h 45"/>
                  <a:gd name="T12" fmla="*/ 0 w 45"/>
                  <a:gd name="T13" fmla="*/ 45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45" y="0"/>
                    </a:moveTo>
                    <a:lnTo>
                      <a:pt x="45" y="0"/>
                    </a:lnTo>
                    <a:lnTo>
                      <a:pt x="36" y="9"/>
                    </a:lnTo>
                    <a:lnTo>
                      <a:pt x="22" y="20"/>
                    </a:lnTo>
                    <a:lnTo>
                      <a:pt x="9" y="32"/>
                    </a:lnTo>
                    <a:lnTo>
                      <a:pt x="3" y="39"/>
                    </a:lnTo>
                    <a:lnTo>
                      <a:pt x="0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1" name="Freeform 13235">
                <a:extLst>
                  <a:ext uri="{FF2B5EF4-FFF2-40B4-BE49-F238E27FC236}">
                    <a16:creationId xmlns:a16="http://schemas.microsoft.com/office/drawing/2014/main" id="{17A0A9C9-7EDB-4C10-AF7A-3452EA15D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999"/>
                <a:ext cx="96" cy="45"/>
              </a:xfrm>
              <a:custGeom>
                <a:avLst/>
                <a:gdLst>
                  <a:gd name="T0" fmla="*/ 0 w 96"/>
                  <a:gd name="T1" fmla="*/ 0 h 45"/>
                  <a:gd name="T2" fmla="*/ 0 w 96"/>
                  <a:gd name="T3" fmla="*/ 0 h 45"/>
                  <a:gd name="T4" fmla="*/ 5 w 96"/>
                  <a:gd name="T5" fmla="*/ 4 h 45"/>
                  <a:gd name="T6" fmla="*/ 9 w 96"/>
                  <a:gd name="T7" fmla="*/ 9 h 45"/>
                  <a:gd name="T8" fmla="*/ 15 w 96"/>
                  <a:gd name="T9" fmla="*/ 15 h 45"/>
                  <a:gd name="T10" fmla="*/ 21 w 96"/>
                  <a:gd name="T11" fmla="*/ 18 h 45"/>
                  <a:gd name="T12" fmla="*/ 21 w 96"/>
                  <a:gd name="T13" fmla="*/ 18 h 45"/>
                  <a:gd name="T14" fmla="*/ 30 w 96"/>
                  <a:gd name="T15" fmla="*/ 21 h 45"/>
                  <a:gd name="T16" fmla="*/ 39 w 96"/>
                  <a:gd name="T17" fmla="*/ 22 h 45"/>
                  <a:gd name="T18" fmla="*/ 59 w 96"/>
                  <a:gd name="T19" fmla="*/ 27 h 45"/>
                  <a:gd name="T20" fmla="*/ 59 w 96"/>
                  <a:gd name="T21" fmla="*/ 27 h 45"/>
                  <a:gd name="T22" fmla="*/ 69 w 96"/>
                  <a:gd name="T23" fmla="*/ 30 h 45"/>
                  <a:gd name="T24" fmla="*/ 78 w 96"/>
                  <a:gd name="T25" fmla="*/ 34 h 45"/>
                  <a:gd name="T26" fmla="*/ 96 w 96"/>
                  <a:gd name="T27" fmla="*/ 45 h 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45">
                    <a:moveTo>
                      <a:pt x="0" y="0"/>
                    </a:moveTo>
                    <a:lnTo>
                      <a:pt x="0" y="0"/>
                    </a:lnTo>
                    <a:lnTo>
                      <a:pt x="5" y="4"/>
                    </a:lnTo>
                    <a:lnTo>
                      <a:pt x="9" y="9"/>
                    </a:lnTo>
                    <a:lnTo>
                      <a:pt x="15" y="15"/>
                    </a:lnTo>
                    <a:lnTo>
                      <a:pt x="21" y="18"/>
                    </a:lnTo>
                    <a:lnTo>
                      <a:pt x="30" y="21"/>
                    </a:lnTo>
                    <a:lnTo>
                      <a:pt x="39" y="22"/>
                    </a:lnTo>
                    <a:lnTo>
                      <a:pt x="59" y="27"/>
                    </a:lnTo>
                    <a:lnTo>
                      <a:pt x="69" y="30"/>
                    </a:lnTo>
                    <a:lnTo>
                      <a:pt x="78" y="34"/>
                    </a:lnTo>
                    <a:lnTo>
                      <a:pt x="96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2" name="Freeform 13236">
                <a:extLst>
                  <a:ext uri="{FF2B5EF4-FFF2-40B4-BE49-F238E27FC236}">
                    <a16:creationId xmlns:a16="http://schemas.microsoft.com/office/drawing/2014/main" id="{3D8E15CB-B9C0-40FF-B794-46D04FC60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981"/>
                <a:ext cx="4" cy="57"/>
              </a:xfrm>
              <a:custGeom>
                <a:avLst/>
                <a:gdLst>
                  <a:gd name="T0" fmla="*/ 0 w 4"/>
                  <a:gd name="T1" fmla="*/ 57 h 57"/>
                  <a:gd name="T2" fmla="*/ 0 w 4"/>
                  <a:gd name="T3" fmla="*/ 57 h 57"/>
                  <a:gd name="T4" fmla="*/ 1 w 4"/>
                  <a:gd name="T5" fmla="*/ 51 h 57"/>
                  <a:gd name="T6" fmla="*/ 1 w 4"/>
                  <a:gd name="T7" fmla="*/ 43 h 57"/>
                  <a:gd name="T8" fmla="*/ 3 w 4"/>
                  <a:gd name="T9" fmla="*/ 28 h 57"/>
                  <a:gd name="T10" fmla="*/ 3 w 4"/>
                  <a:gd name="T11" fmla="*/ 28 h 57"/>
                  <a:gd name="T12" fmla="*/ 4 w 4"/>
                  <a:gd name="T13" fmla="*/ 13 h 57"/>
                  <a:gd name="T14" fmla="*/ 4 w 4"/>
                  <a:gd name="T15" fmla="*/ 6 h 57"/>
                  <a:gd name="T16" fmla="*/ 1 w 4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57">
                    <a:moveTo>
                      <a:pt x="0" y="57"/>
                    </a:moveTo>
                    <a:lnTo>
                      <a:pt x="0" y="57"/>
                    </a:lnTo>
                    <a:lnTo>
                      <a:pt x="1" y="51"/>
                    </a:lnTo>
                    <a:lnTo>
                      <a:pt x="1" y="43"/>
                    </a:lnTo>
                    <a:lnTo>
                      <a:pt x="3" y="28"/>
                    </a:lnTo>
                    <a:lnTo>
                      <a:pt x="4" y="13"/>
                    </a:lnTo>
                    <a:lnTo>
                      <a:pt x="4" y="6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3" name="Freeform 13237">
                <a:extLst>
                  <a:ext uri="{FF2B5EF4-FFF2-40B4-BE49-F238E27FC236}">
                    <a16:creationId xmlns:a16="http://schemas.microsoft.com/office/drawing/2014/main" id="{F8E5010F-D524-488F-B78F-24A1D482A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976"/>
                <a:ext cx="7" cy="47"/>
              </a:xfrm>
              <a:custGeom>
                <a:avLst/>
                <a:gdLst>
                  <a:gd name="T0" fmla="*/ 3 w 7"/>
                  <a:gd name="T1" fmla="*/ 47 h 47"/>
                  <a:gd name="T2" fmla="*/ 3 w 7"/>
                  <a:gd name="T3" fmla="*/ 47 h 47"/>
                  <a:gd name="T4" fmla="*/ 1 w 7"/>
                  <a:gd name="T5" fmla="*/ 38 h 47"/>
                  <a:gd name="T6" fmla="*/ 0 w 7"/>
                  <a:gd name="T7" fmla="*/ 23 h 47"/>
                  <a:gd name="T8" fmla="*/ 0 w 7"/>
                  <a:gd name="T9" fmla="*/ 15 h 47"/>
                  <a:gd name="T10" fmla="*/ 1 w 7"/>
                  <a:gd name="T11" fmla="*/ 9 h 47"/>
                  <a:gd name="T12" fmla="*/ 4 w 7"/>
                  <a:gd name="T13" fmla="*/ 3 h 47"/>
                  <a:gd name="T14" fmla="*/ 7 w 7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47">
                    <a:moveTo>
                      <a:pt x="3" y="47"/>
                    </a:moveTo>
                    <a:lnTo>
                      <a:pt x="3" y="47"/>
                    </a:lnTo>
                    <a:lnTo>
                      <a:pt x="1" y="38"/>
                    </a:lnTo>
                    <a:lnTo>
                      <a:pt x="0" y="23"/>
                    </a:lnTo>
                    <a:lnTo>
                      <a:pt x="0" y="15"/>
                    </a:lnTo>
                    <a:lnTo>
                      <a:pt x="1" y="9"/>
                    </a:lnTo>
                    <a:lnTo>
                      <a:pt x="4" y="3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4" name="Freeform 13238">
                <a:extLst>
                  <a:ext uri="{FF2B5EF4-FFF2-40B4-BE49-F238E27FC236}">
                    <a16:creationId xmlns:a16="http://schemas.microsoft.com/office/drawing/2014/main" id="{D33BD5AC-E673-40C7-9831-5B50319C6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3027"/>
                <a:ext cx="43" cy="35"/>
              </a:xfrm>
              <a:custGeom>
                <a:avLst/>
                <a:gdLst>
                  <a:gd name="T0" fmla="*/ 0 w 43"/>
                  <a:gd name="T1" fmla="*/ 35 h 35"/>
                  <a:gd name="T2" fmla="*/ 0 w 43"/>
                  <a:gd name="T3" fmla="*/ 35 h 35"/>
                  <a:gd name="T4" fmla="*/ 6 w 43"/>
                  <a:gd name="T5" fmla="*/ 35 h 35"/>
                  <a:gd name="T6" fmla="*/ 12 w 43"/>
                  <a:gd name="T7" fmla="*/ 32 h 35"/>
                  <a:gd name="T8" fmla="*/ 18 w 43"/>
                  <a:gd name="T9" fmla="*/ 27 h 35"/>
                  <a:gd name="T10" fmla="*/ 24 w 43"/>
                  <a:gd name="T11" fmla="*/ 23 h 35"/>
                  <a:gd name="T12" fmla="*/ 36 w 43"/>
                  <a:gd name="T13" fmla="*/ 11 h 35"/>
                  <a:gd name="T14" fmla="*/ 43 w 43"/>
                  <a:gd name="T15" fmla="*/ 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35">
                    <a:moveTo>
                      <a:pt x="0" y="35"/>
                    </a:moveTo>
                    <a:lnTo>
                      <a:pt x="0" y="35"/>
                    </a:lnTo>
                    <a:lnTo>
                      <a:pt x="6" y="35"/>
                    </a:lnTo>
                    <a:lnTo>
                      <a:pt x="12" y="32"/>
                    </a:lnTo>
                    <a:lnTo>
                      <a:pt x="18" y="27"/>
                    </a:lnTo>
                    <a:lnTo>
                      <a:pt x="24" y="23"/>
                    </a:lnTo>
                    <a:lnTo>
                      <a:pt x="36" y="11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5" name="Freeform 13239">
                <a:extLst>
                  <a:ext uri="{FF2B5EF4-FFF2-40B4-BE49-F238E27FC236}">
                    <a16:creationId xmlns:a16="http://schemas.microsoft.com/office/drawing/2014/main" id="{E8E09A86-D750-4844-9526-F38E1D292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3048"/>
                <a:ext cx="51" cy="59"/>
              </a:xfrm>
              <a:custGeom>
                <a:avLst/>
                <a:gdLst>
                  <a:gd name="T0" fmla="*/ 0 w 51"/>
                  <a:gd name="T1" fmla="*/ 0 h 59"/>
                  <a:gd name="T2" fmla="*/ 0 w 51"/>
                  <a:gd name="T3" fmla="*/ 0 h 59"/>
                  <a:gd name="T4" fmla="*/ 4 w 51"/>
                  <a:gd name="T5" fmla="*/ 14 h 59"/>
                  <a:gd name="T6" fmla="*/ 10 w 51"/>
                  <a:gd name="T7" fmla="*/ 26 h 59"/>
                  <a:gd name="T8" fmla="*/ 18 w 51"/>
                  <a:gd name="T9" fmla="*/ 38 h 59"/>
                  <a:gd name="T10" fmla="*/ 22 w 51"/>
                  <a:gd name="T11" fmla="*/ 42 h 59"/>
                  <a:gd name="T12" fmla="*/ 27 w 51"/>
                  <a:gd name="T13" fmla="*/ 47 h 59"/>
                  <a:gd name="T14" fmla="*/ 27 w 51"/>
                  <a:gd name="T15" fmla="*/ 47 h 59"/>
                  <a:gd name="T16" fmla="*/ 39 w 51"/>
                  <a:gd name="T17" fmla="*/ 54 h 59"/>
                  <a:gd name="T18" fmla="*/ 51 w 51"/>
                  <a:gd name="T19" fmla="*/ 59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59">
                    <a:moveTo>
                      <a:pt x="0" y="0"/>
                    </a:moveTo>
                    <a:lnTo>
                      <a:pt x="0" y="0"/>
                    </a:lnTo>
                    <a:lnTo>
                      <a:pt x="4" y="14"/>
                    </a:lnTo>
                    <a:lnTo>
                      <a:pt x="10" y="26"/>
                    </a:lnTo>
                    <a:lnTo>
                      <a:pt x="18" y="38"/>
                    </a:lnTo>
                    <a:lnTo>
                      <a:pt x="22" y="42"/>
                    </a:lnTo>
                    <a:lnTo>
                      <a:pt x="27" y="47"/>
                    </a:lnTo>
                    <a:lnTo>
                      <a:pt x="39" y="54"/>
                    </a:lnTo>
                    <a:lnTo>
                      <a:pt x="51" y="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6" name="Freeform 13240">
                <a:extLst>
                  <a:ext uri="{FF2B5EF4-FFF2-40B4-BE49-F238E27FC236}">
                    <a16:creationId xmlns:a16="http://schemas.microsoft.com/office/drawing/2014/main" id="{FCDBC4B6-F110-4104-9FAD-A710275DE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3117"/>
                <a:ext cx="49" cy="87"/>
              </a:xfrm>
              <a:custGeom>
                <a:avLst/>
                <a:gdLst>
                  <a:gd name="T0" fmla="*/ 1 w 49"/>
                  <a:gd name="T1" fmla="*/ 8 h 87"/>
                  <a:gd name="T2" fmla="*/ 1 w 49"/>
                  <a:gd name="T3" fmla="*/ 8 h 87"/>
                  <a:gd name="T4" fmla="*/ 15 w 49"/>
                  <a:gd name="T5" fmla="*/ 6 h 87"/>
                  <a:gd name="T6" fmla="*/ 28 w 49"/>
                  <a:gd name="T7" fmla="*/ 5 h 87"/>
                  <a:gd name="T8" fmla="*/ 28 w 49"/>
                  <a:gd name="T9" fmla="*/ 5 h 87"/>
                  <a:gd name="T10" fmla="*/ 39 w 49"/>
                  <a:gd name="T11" fmla="*/ 2 h 87"/>
                  <a:gd name="T12" fmla="*/ 45 w 49"/>
                  <a:gd name="T13" fmla="*/ 0 h 87"/>
                  <a:gd name="T14" fmla="*/ 49 w 49"/>
                  <a:gd name="T15" fmla="*/ 0 h 87"/>
                  <a:gd name="T16" fmla="*/ 49 w 49"/>
                  <a:gd name="T17" fmla="*/ 0 h 87"/>
                  <a:gd name="T18" fmla="*/ 45 w 49"/>
                  <a:gd name="T19" fmla="*/ 14 h 87"/>
                  <a:gd name="T20" fmla="*/ 40 w 49"/>
                  <a:gd name="T21" fmla="*/ 27 h 87"/>
                  <a:gd name="T22" fmla="*/ 40 w 49"/>
                  <a:gd name="T23" fmla="*/ 27 h 87"/>
                  <a:gd name="T24" fmla="*/ 36 w 49"/>
                  <a:gd name="T25" fmla="*/ 44 h 87"/>
                  <a:gd name="T26" fmla="*/ 31 w 49"/>
                  <a:gd name="T27" fmla="*/ 59 h 87"/>
                  <a:gd name="T28" fmla="*/ 31 w 49"/>
                  <a:gd name="T29" fmla="*/ 59 h 87"/>
                  <a:gd name="T30" fmla="*/ 27 w 49"/>
                  <a:gd name="T31" fmla="*/ 72 h 87"/>
                  <a:gd name="T32" fmla="*/ 24 w 49"/>
                  <a:gd name="T33" fmla="*/ 77 h 87"/>
                  <a:gd name="T34" fmla="*/ 21 w 49"/>
                  <a:gd name="T35" fmla="*/ 81 h 87"/>
                  <a:gd name="T36" fmla="*/ 21 w 49"/>
                  <a:gd name="T37" fmla="*/ 81 h 87"/>
                  <a:gd name="T38" fmla="*/ 16 w 49"/>
                  <a:gd name="T39" fmla="*/ 84 h 87"/>
                  <a:gd name="T40" fmla="*/ 9 w 49"/>
                  <a:gd name="T41" fmla="*/ 86 h 87"/>
                  <a:gd name="T42" fmla="*/ 3 w 49"/>
                  <a:gd name="T43" fmla="*/ 87 h 87"/>
                  <a:gd name="T44" fmla="*/ 1 w 49"/>
                  <a:gd name="T45" fmla="*/ 86 h 87"/>
                  <a:gd name="T46" fmla="*/ 0 w 49"/>
                  <a:gd name="T47" fmla="*/ 84 h 8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9" h="87">
                    <a:moveTo>
                      <a:pt x="1" y="8"/>
                    </a:moveTo>
                    <a:lnTo>
                      <a:pt x="1" y="8"/>
                    </a:lnTo>
                    <a:lnTo>
                      <a:pt x="15" y="6"/>
                    </a:lnTo>
                    <a:lnTo>
                      <a:pt x="28" y="5"/>
                    </a:lnTo>
                    <a:lnTo>
                      <a:pt x="39" y="2"/>
                    </a:lnTo>
                    <a:lnTo>
                      <a:pt x="45" y="0"/>
                    </a:lnTo>
                    <a:lnTo>
                      <a:pt x="49" y="0"/>
                    </a:lnTo>
                    <a:lnTo>
                      <a:pt x="45" y="14"/>
                    </a:lnTo>
                    <a:lnTo>
                      <a:pt x="40" y="27"/>
                    </a:lnTo>
                    <a:lnTo>
                      <a:pt x="36" y="44"/>
                    </a:lnTo>
                    <a:lnTo>
                      <a:pt x="31" y="59"/>
                    </a:lnTo>
                    <a:lnTo>
                      <a:pt x="27" y="72"/>
                    </a:lnTo>
                    <a:lnTo>
                      <a:pt x="24" y="77"/>
                    </a:lnTo>
                    <a:lnTo>
                      <a:pt x="21" y="81"/>
                    </a:lnTo>
                    <a:lnTo>
                      <a:pt x="16" y="84"/>
                    </a:lnTo>
                    <a:lnTo>
                      <a:pt x="9" y="86"/>
                    </a:lnTo>
                    <a:lnTo>
                      <a:pt x="3" y="87"/>
                    </a:lnTo>
                    <a:lnTo>
                      <a:pt x="1" y="86"/>
                    </a:lnTo>
                    <a:lnTo>
                      <a:pt x="0" y="8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7" name="Freeform 13241">
                <a:extLst>
                  <a:ext uri="{FF2B5EF4-FFF2-40B4-BE49-F238E27FC236}">
                    <a16:creationId xmlns:a16="http://schemas.microsoft.com/office/drawing/2014/main" id="{3FAC5CFE-50B3-49BC-A13B-1F6C93B57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3156"/>
                <a:ext cx="49" cy="30"/>
              </a:xfrm>
              <a:custGeom>
                <a:avLst/>
                <a:gdLst>
                  <a:gd name="T0" fmla="*/ 0 w 49"/>
                  <a:gd name="T1" fmla="*/ 0 h 30"/>
                  <a:gd name="T2" fmla="*/ 0 w 49"/>
                  <a:gd name="T3" fmla="*/ 0 h 30"/>
                  <a:gd name="T4" fmla="*/ 13 w 49"/>
                  <a:gd name="T5" fmla="*/ 5 h 30"/>
                  <a:gd name="T6" fmla="*/ 28 w 49"/>
                  <a:gd name="T7" fmla="*/ 11 h 30"/>
                  <a:gd name="T8" fmla="*/ 34 w 49"/>
                  <a:gd name="T9" fmla="*/ 14 h 30"/>
                  <a:gd name="T10" fmla="*/ 40 w 49"/>
                  <a:gd name="T11" fmla="*/ 18 h 30"/>
                  <a:gd name="T12" fmla="*/ 45 w 49"/>
                  <a:gd name="T13" fmla="*/ 24 h 30"/>
                  <a:gd name="T14" fmla="*/ 49 w 49"/>
                  <a:gd name="T15" fmla="*/ 3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30">
                    <a:moveTo>
                      <a:pt x="0" y="0"/>
                    </a:moveTo>
                    <a:lnTo>
                      <a:pt x="0" y="0"/>
                    </a:lnTo>
                    <a:lnTo>
                      <a:pt x="13" y="5"/>
                    </a:lnTo>
                    <a:lnTo>
                      <a:pt x="28" y="11"/>
                    </a:lnTo>
                    <a:lnTo>
                      <a:pt x="34" y="14"/>
                    </a:lnTo>
                    <a:lnTo>
                      <a:pt x="40" y="18"/>
                    </a:lnTo>
                    <a:lnTo>
                      <a:pt x="45" y="24"/>
                    </a:lnTo>
                    <a:lnTo>
                      <a:pt x="49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8" name="Freeform 13242">
                <a:extLst>
                  <a:ext uri="{FF2B5EF4-FFF2-40B4-BE49-F238E27FC236}">
                    <a16:creationId xmlns:a16="http://schemas.microsoft.com/office/drawing/2014/main" id="{446B44D7-8678-4507-8E5B-D8B593556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335"/>
                <a:ext cx="96" cy="28"/>
              </a:xfrm>
              <a:custGeom>
                <a:avLst/>
                <a:gdLst>
                  <a:gd name="T0" fmla="*/ 0 w 96"/>
                  <a:gd name="T1" fmla="*/ 27 h 28"/>
                  <a:gd name="T2" fmla="*/ 0 w 96"/>
                  <a:gd name="T3" fmla="*/ 27 h 28"/>
                  <a:gd name="T4" fmla="*/ 10 w 96"/>
                  <a:gd name="T5" fmla="*/ 19 h 28"/>
                  <a:gd name="T6" fmla="*/ 22 w 96"/>
                  <a:gd name="T7" fmla="*/ 12 h 28"/>
                  <a:gd name="T8" fmla="*/ 22 w 96"/>
                  <a:gd name="T9" fmla="*/ 12 h 28"/>
                  <a:gd name="T10" fmla="*/ 31 w 96"/>
                  <a:gd name="T11" fmla="*/ 6 h 28"/>
                  <a:gd name="T12" fmla="*/ 42 w 96"/>
                  <a:gd name="T13" fmla="*/ 0 h 28"/>
                  <a:gd name="T14" fmla="*/ 42 w 96"/>
                  <a:gd name="T15" fmla="*/ 0 h 28"/>
                  <a:gd name="T16" fmla="*/ 49 w 96"/>
                  <a:gd name="T17" fmla="*/ 0 h 28"/>
                  <a:gd name="T18" fmla="*/ 57 w 96"/>
                  <a:gd name="T19" fmla="*/ 0 h 28"/>
                  <a:gd name="T20" fmla="*/ 70 w 96"/>
                  <a:gd name="T21" fmla="*/ 6 h 28"/>
                  <a:gd name="T22" fmla="*/ 70 w 96"/>
                  <a:gd name="T23" fmla="*/ 6 h 28"/>
                  <a:gd name="T24" fmla="*/ 78 w 96"/>
                  <a:gd name="T25" fmla="*/ 10 h 28"/>
                  <a:gd name="T26" fmla="*/ 85 w 96"/>
                  <a:gd name="T27" fmla="*/ 16 h 28"/>
                  <a:gd name="T28" fmla="*/ 91 w 96"/>
                  <a:gd name="T29" fmla="*/ 22 h 28"/>
                  <a:gd name="T30" fmla="*/ 96 w 96"/>
                  <a:gd name="T31" fmla="*/ 28 h 2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6" h="28">
                    <a:moveTo>
                      <a:pt x="0" y="27"/>
                    </a:moveTo>
                    <a:lnTo>
                      <a:pt x="0" y="27"/>
                    </a:lnTo>
                    <a:lnTo>
                      <a:pt x="10" y="19"/>
                    </a:lnTo>
                    <a:lnTo>
                      <a:pt x="22" y="12"/>
                    </a:lnTo>
                    <a:lnTo>
                      <a:pt x="31" y="6"/>
                    </a:lnTo>
                    <a:lnTo>
                      <a:pt x="42" y="0"/>
                    </a:lnTo>
                    <a:lnTo>
                      <a:pt x="49" y="0"/>
                    </a:lnTo>
                    <a:lnTo>
                      <a:pt x="57" y="0"/>
                    </a:lnTo>
                    <a:lnTo>
                      <a:pt x="70" y="6"/>
                    </a:lnTo>
                    <a:lnTo>
                      <a:pt x="78" y="10"/>
                    </a:lnTo>
                    <a:lnTo>
                      <a:pt x="85" y="16"/>
                    </a:lnTo>
                    <a:lnTo>
                      <a:pt x="91" y="22"/>
                    </a:lnTo>
                    <a:lnTo>
                      <a:pt x="96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9" name="Freeform 13243">
                <a:extLst>
                  <a:ext uri="{FF2B5EF4-FFF2-40B4-BE49-F238E27FC236}">
                    <a16:creationId xmlns:a16="http://schemas.microsoft.com/office/drawing/2014/main" id="{BB61E990-18F4-4140-BBA9-CB4534A73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3270"/>
                <a:ext cx="55" cy="81"/>
              </a:xfrm>
              <a:custGeom>
                <a:avLst/>
                <a:gdLst>
                  <a:gd name="T0" fmla="*/ 0 w 55"/>
                  <a:gd name="T1" fmla="*/ 0 h 81"/>
                  <a:gd name="T2" fmla="*/ 0 w 55"/>
                  <a:gd name="T3" fmla="*/ 0 h 81"/>
                  <a:gd name="T4" fmla="*/ 6 w 55"/>
                  <a:gd name="T5" fmla="*/ 5 h 81"/>
                  <a:gd name="T6" fmla="*/ 13 w 55"/>
                  <a:gd name="T7" fmla="*/ 8 h 81"/>
                  <a:gd name="T8" fmla="*/ 28 w 55"/>
                  <a:gd name="T9" fmla="*/ 9 h 81"/>
                  <a:gd name="T10" fmla="*/ 28 w 55"/>
                  <a:gd name="T11" fmla="*/ 9 h 81"/>
                  <a:gd name="T12" fmla="*/ 40 w 55"/>
                  <a:gd name="T13" fmla="*/ 11 h 81"/>
                  <a:gd name="T14" fmla="*/ 46 w 55"/>
                  <a:gd name="T15" fmla="*/ 12 h 81"/>
                  <a:gd name="T16" fmla="*/ 52 w 55"/>
                  <a:gd name="T17" fmla="*/ 15 h 81"/>
                  <a:gd name="T18" fmla="*/ 52 w 55"/>
                  <a:gd name="T19" fmla="*/ 15 h 81"/>
                  <a:gd name="T20" fmla="*/ 54 w 55"/>
                  <a:gd name="T21" fmla="*/ 20 h 81"/>
                  <a:gd name="T22" fmla="*/ 55 w 55"/>
                  <a:gd name="T23" fmla="*/ 24 h 81"/>
                  <a:gd name="T24" fmla="*/ 55 w 55"/>
                  <a:gd name="T25" fmla="*/ 29 h 81"/>
                  <a:gd name="T26" fmla="*/ 54 w 55"/>
                  <a:gd name="T27" fmla="*/ 33 h 81"/>
                  <a:gd name="T28" fmla="*/ 49 w 55"/>
                  <a:gd name="T29" fmla="*/ 42 h 81"/>
                  <a:gd name="T30" fmla="*/ 43 w 55"/>
                  <a:gd name="T31" fmla="*/ 51 h 81"/>
                  <a:gd name="T32" fmla="*/ 27 w 55"/>
                  <a:gd name="T33" fmla="*/ 68 h 81"/>
                  <a:gd name="T34" fmla="*/ 15 w 55"/>
                  <a:gd name="T35" fmla="*/ 81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5" h="81">
                    <a:moveTo>
                      <a:pt x="0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3" y="8"/>
                    </a:lnTo>
                    <a:lnTo>
                      <a:pt x="28" y="9"/>
                    </a:lnTo>
                    <a:lnTo>
                      <a:pt x="40" y="11"/>
                    </a:lnTo>
                    <a:lnTo>
                      <a:pt x="46" y="12"/>
                    </a:lnTo>
                    <a:lnTo>
                      <a:pt x="52" y="15"/>
                    </a:lnTo>
                    <a:lnTo>
                      <a:pt x="54" y="20"/>
                    </a:lnTo>
                    <a:lnTo>
                      <a:pt x="55" y="24"/>
                    </a:lnTo>
                    <a:lnTo>
                      <a:pt x="55" y="29"/>
                    </a:lnTo>
                    <a:lnTo>
                      <a:pt x="54" y="33"/>
                    </a:lnTo>
                    <a:lnTo>
                      <a:pt x="49" y="42"/>
                    </a:lnTo>
                    <a:lnTo>
                      <a:pt x="43" y="51"/>
                    </a:lnTo>
                    <a:lnTo>
                      <a:pt x="27" y="68"/>
                    </a:lnTo>
                    <a:lnTo>
                      <a:pt x="15" y="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0" name="Freeform 13244">
                <a:extLst>
                  <a:ext uri="{FF2B5EF4-FFF2-40B4-BE49-F238E27FC236}">
                    <a16:creationId xmlns:a16="http://schemas.microsoft.com/office/drawing/2014/main" id="{033DEFD5-E668-45ED-9A9D-7B9D5D674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3308"/>
                <a:ext cx="63" cy="13"/>
              </a:xfrm>
              <a:custGeom>
                <a:avLst/>
                <a:gdLst>
                  <a:gd name="T0" fmla="*/ 0 w 63"/>
                  <a:gd name="T1" fmla="*/ 1 h 13"/>
                  <a:gd name="T2" fmla="*/ 0 w 63"/>
                  <a:gd name="T3" fmla="*/ 1 h 13"/>
                  <a:gd name="T4" fmla="*/ 15 w 63"/>
                  <a:gd name="T5" fmla="*/ 0 h 13"/>
                  <a:gd name="T6" fmla="*/ 33 w 63"/>
                  <a:gd name="T7" fmla="*/ 0 h 13"/>
                  <a:gd name="T8" fmla="*/ 42 w 63"/>
                  <a:gd name="T9" fmla="*/ 1 h 13"/>
                  <a:gd name="T10" fmla="*/ 51 w 63"/>
                  <a:gd name="T11" fmla="*/ 4 h 13"/>
                  <a:gd name="T12" fmla="*/ 57 w 63"/>
                  <a:gd name="T13" fmla="*/ 9 h 13"/>
                  <a:gd name="T14" fmla="*/ 63 w 63"/>
                  <a:gd name="T15" fmla="*/ 13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13">
                    <a:moveTo>
                      <a:pt x="0" y="1"/>
                    </a:moveTo>
                    <a:lnTo>
                      <a:pt x="0" y="1"/>
                    </a:lnTo>
                    <a:lnTo>
                      <a:pt x="15" y="0"/>
                    </a:lnTo>
                    <a:lnTo>
                      <a:pt x="33" y="0"/>
                    </a:lnTo>
                    <a:lnTo>
                      <a:pt x="42" y="1"/>
                    </a:lnTo>
                    <a:lnTo>
                      <a:pt x="51" y="4"/>
                    </a:lnTo>
                    <a:lnTo>
                      <a:pt x="57" y="9"/>
                    </a:lnTo>
                    <a:lnTo>
                      <a:pt x="63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1" name="Freeform 13245">
                <a:extLst>
                  <a:ext uri="{FF2B5EF4-FFF2-40B4-BE49-F238E27FC236}">
                    <a16:creationId xmlns:a16="http://schemas.microsoft.com/office/drawing/2014/main" id="{F7AA3EA9-C0BB-447C-84CB-98661D55B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309"/>
                <a:ext cx="51" cy="54"/>
              </a:xfrm>
              <a:custGeom>
                <a:avLst/>
                <a:gdLst>
                  <a:gd name="T0" fmla="*/ 0 w 51"/>
                  <a:gd name="T1" fmla="*/ 0 h 54"/>
                  <a:gd name="T2" fmla="*/ 0 w 51"/>
                  <a:gd name="T3" fmla="*/ 0 h 54"/>
                  <a:gd name="T4" fmla="*/ 6 w 51"/>
                  <a:gd name="T5" fmla="*/ 6 h 54"/>
                  <a:gd name="T6" fmla="*/ 15 w 51"/>
                  <a:gd name="T7" fmla="*/ 11 h 54"/>
                  <a:gd name="T8" fmla="*/ 15 w 51"/>
                  <a:gd name="T9" fmla="*/ 11 h 54"/>
                  <a:gd name="T10" fmla="*/ 19 w 51"/>
                  <a:gd name="T11" fmla="*/ 12 h 54"/>
                  <a:gd name="T12" fmla="*/ 24 w 51"/>
                  <a:gd name="T13" fmla="*/ 14 h 54"/>
                  <a:gd name="T14" fmla="*/ 30 w 51"/>
                  <a:gd name="T15" fmla="*/ 15 h 54"/>
                  <a:gd name="T16" fmla="*/ 33 w 51"/>
                  <a:gd name="T17" fmla="*/ 17 h 54"/>
                  <a:gd name="T18" fmla="*/ 33 w 51"/>
                  <a:gd name="T19" fmla="*/ 17 h 54"/>
                  <a:gd name="T20" fmla="*/ 37 w 51"/>
                  <a:gd name="T21" fmla="*/ 20 h 54"/>
                  <a:gd name="T22" fmla="*/ 40 w 51"/>
                  <a:gd name="T23" fmla="*/ 26 h 54"/>
                  <a:gd name="T24" fmla="*/ 45 w 51"/>
                  <a:gd name="T25" fmla="*/ 36 h 54"/>
                  <a:gd name="T26" fmla="*/ 45 w 51"/>
                  <a:gd name="T27" fmla="*/ 36 h 54"/>
                  <a:gd name="T28" fmla="*/ 49 w 51"/>
                  <a:gd name="T29" fmla="*/ 45 h 54"/>
                  <a:gd name="T30" fmla="*/ 51 w 51"/>
                  <a:gd name="T31" fmla="*/ 50 h 54"/>
                  <a:gd name="T32" fmla="*/ 51 w 51"/>
                  <a:gd name="T33" fmla="*/ 54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1" h="54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5" y="11"/>
                    </a:lnTo>
                    <a:lnTo>
                      <a:pt x="19" y="12"/>
                    </a:lnTo>
                    <a:lnTo>
                      <a:pt x="24" y="14"/>
                    </a:lnTo>
                    <a:lnTo>
                      <a:pt x="30" y="15"/>
                    </a:lnTo>
                    <a:lnTo>
                      <a:pt x="33" y="17"/>
                    </a:lnTo>
                    <a:lnTo>
                      <a:pt x="37" y="20"/>
                    </a:lnTo>
                    <a:lnTo>
                      <a:pt x="40" y="26"/>
                    </a:lnTo>
                    <a:lnTo>
                      <a:pt x="45" y="36"/>
                    </a:lnTo>
                    <a:lnTo>
                      <a:pt x="49" y="45"/>
                    </a:lnTo>
                    <a:lnTo>
                      <a:pt x="51" y="50"/>
                    </a:lnTo>
                    <a:lnTo>
                      <a:pt x="51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2" name="Freeform 13246">
                <a:extLst>
                  <a:ext uri="{FF2B5EF4-FFF2-40B4-BE49-F238E27FC236}">
                    <a16:creationId xmlns:a16="http://schemas.microsoft.com/office/drawing/2014/main" id="{C4A4B3FB-537A-434A-BB54-23A733591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3278"/>
                <a:ext cx="57" cy="12"/>
              </a:xfrm>
              <a:custGeom>
                <a:avLst/>
                <a:gdLst>
                  <a:gd name="T0" fmla="*/ 0 w 57"/>
                  <a:gd name="T1" fmla="*/ 12 h 12"/>
                  <a:gd name="T2" fmla="*/ 0 w 57"/>
                  <a:gd name="T3" fmla="*/ 12 h 12"/>
                  <a:gd name="T4" fmla="*/ 3 w 57"/>
                  <a:gd name="T5" fmla="*/ 10 h 12"/>
                  <a:gd name="T6" fmla="*/ 11 w 57"/>
                  <a:gd name="T7" fmla="*/ 9 h 12"/>
                  <a:gd name="T8" fmla="*/ 27 w 57"/>
                  <a:gd name="T9" fmla="*/ 4 h 12"/>
                  <a:gd name="T10" fmla="*/ 45 w 57"/>
                  <a:gd name="T11" fmla="*/ 1 h 12"/>
                  <a:gd name="T12" fmla="*/ 57 w 57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2">
                    <a:moveTo>
                      <a:pt x="0" y="12"/>
                    </a:moveTo>
                    <a:lnTo>
                      <a:pt x="0" y="12"/>
                    </a:lnTo>
                    <a:lnTo>
                      <a:pt x="3" y="10"/>
                    </a:lnTo>
                    <a:lnTo>
                      <a:pt x="11" y="9"/>
                    </a:lnTo>
                    <a:lnTo>
                      <a:pt x="27" y="4"/>
                    </a:lnTo>
                    <a:lnTo>
                      <a:pt x="45" y="1"/>
                    </a:lnTo>
                    <a:lnTo>
                      <a:pt x="5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3" name="Freeform 13247">
                <a:extLst>
                  <a:ext uri="{FF2B5EF4-FFF2-40B4-BE49-F238E27FC236}">
                    <a16:creationId xmlns:a16="http://schemas.microsoft.com/office/drawing/2014/main" id="{3202E378-CB7B-41BB-B6D7-3E6A0B1D7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314"/>
                <a:ext cx="95" cy="49"/>
              </a:xfrm>
              <a:custGeom>
                <a:avLst/>
                <a:gdLst>
                  <a:gd name="T0" fmla="*/ 0 w 95"/>
                  <a:gd name="T1" fmla="*/ 45 h 49"/>
                  <a:gd name="T2" fmla="*/ 0 w 95"/>
                  <a:gd name="T3" fmla="*/ 45 h 49"/>
                  <a:gd name="T4" fmla="*/ 5 w 95"/>
                  <a:gd name="T5" fmla="*/ 43 h 49"/>
                  <a:gd name="T6" fmla="*/ 9 w 95"/>
                  <a:gd name="T7" fmla="*/ 40 h 49"/>
                  <a:gd name="T8" fmla="*/ 17 w 95"/>
                  <a:gd name="T9" fmla="*/ 31 h 49"/>
                  <a:gd name="T10" fmla="*/ 21 w 95"/>
                  <a:gd name="T11" fmla="*/ 21 h 49"/>
                  <a:gd name="T12" fmla="*/ 23 w 95"/>
                  <a:gd name="T13" fmla="*/ 15 h 49"/>
                  <a:gd name="T14" fmla="*/ 24 w 95"/>
                  <a:gd name="T15" fmla="*/ 10 h 49"/>
                  <a:gd name="T16" fmla="*/ 24 w 95"/>
                  <a:gd name="T17" fmla="*/ 10 h 49"/>
                  <a:gd name="T18" fmla="*/ 39 w 95"/>
                  <a:gd name="T19" fmla="*/ 13 h 49"/>
                  <a:gd name="T20" fmla="*/ 47 w 95"/>
                  <a:gd name="T21" fmla="*/ 15 h 49"/>
                  <a:gd name="T22" fmla="*/ 53 w 95"/>
                  <a:gd name="T23" fmla="*/ 15 h 49"/>
                  <a:gd name="T24" fmla="*/ 59 w 95"/>
                  <a:gd name="T25" fmla="*/ 13 h 49"/>
                  <a:gd name="T26" fmla="*/ 65 w 95"/>
                  <a:gd name="T27" fmla="*/ 10 h 49"/>
                  <a:gd name="T28" fmla="*/ 71 w 95"/>
                  <a:gd name="T29" fmla="*/ 6 h 49"/>
                  <a:gd name="T30" fmla="*/ 78 w 95"/>
                  <a:gd name="T31" fmla="*/ 0 h 49"/>
                  <a:gd name="T32" fmla="*/ 78 w 95"/>
                  <a:gd name="T33" fmla="*/ 0 h 49"/>
                  <a:gd name="T34" fmla="*/ 83 w 95"/>
                  <a:gd name="T35" fmla="*/ 6 h 49"/>
                  <a:gd name="T36" fmla="*/ 87 w 95"/>
                  <a:gd name="T37" fmla="*/ 12 h 49"/>
                  <a:gd name="T38" fmla="*/ 90 w 95"/>
                  <a:gd name="T39" fmla="*/ 18 h 49"/>
                  <a:gd name="T40" fmla="*/ 93 w 95"/>
                  <a:gd name="T41" fmla="*/ 24 h 49"/>
                  <a:gd name="T42" fmla="*/ 95 w 95"/>
                  <a:gd name="T43" fmla="*/ 36 h 49"/>
                  <a:gd name="T44" fmla="*/ 95 w 95"/>
                  <a:gd name="T45" fmla="*/ 49 h 4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5" h="49">
                    <a:moveTo>
                      <a:pt x="0" y="45"/>
                    </a:moveTo>
                    <a:lnTo>
                      <a:pt x="0" y="45"/>
                    </a:lnTo>
                    <a:lnTo>
                      <a:pt x="5" y="43"/>
                    </a:lnTo>
                    <a:lnTo>
                      <a:pt x="9" y="40"/>
                    </a:lnTo>
                    <a:lnTo>
                      <a:pt x="17" y="31"/>
                    </a:lnTo>
                    <a:lnTo>
                      <a:pt x="21" y="21"/>
                    </a:lnTo>
                    <a:lnTo>
                      <a:pt x="23" y="15"/>
                    </a:lnTo>
                    <a:lnTo>
                      <a:pt x="24" y="10"/>
                    </a:lnTo>
                    <a:lnTo>
                      <a:pt x="39" y="13"/>
                    </a:lnTo>
                    <a:lnTo>
                      <a:pt x="47" y="15"/>
                    </a:lnTo>
                    <a:lnTo>
                      <a:pt x="53" y="15"/>
                    </a:lnTo>
                    <a:lnTo>
                      <a:pt x="59" y="13"/>
                    </a:lnTo>
                    <a:lnTo>
                      <a:pt x="65" y="10"/>
                    </a:lnTo>
                    <a:lnTo>
                      <a:pt x="71" y="6"/>
                    </a:lnTo>
                    <a:lnTo>
                      <a:pt x="78" y="0"/>
                    </a:lnTo>
                    <a:lnTo>
                      <a:pt x="83" y="6"/>
                    </a:lnTo>
                    <a:lnTo>
                      <a:pt x="87" y="12"/>
                    </a:lnTo>
                    <a:lnTo>
                      <a:pt x="90" y="18"/>
                    </a:lnTo>
                    <a:lnTo>
                      <a:pt x="93" y="24"/>
                    </a:lnTo>
                    <a:lnTo>
                      <a:pt x="95" y="36"/>
                    </a:lnTo>
                    <a:lnTo>
                      <a:pt x="95" y="4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4" name="Freeform 13248">
                <a:extLst>
                  <a:ext uri="{FF2B5EF4-FFF2-40B4-BE49-F238E27FC236}">
                    <a16:creationId xmlns:a16="http://schemas.microsoft.com/office/drawing/2014/main" id="{781ED9A2-FC48-4C95-BABB-C6A101CFE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3087"/>
                <a:ext cx="62" cy="98"/>
              </a:xfrm>
              <a:custGeom>
                <a:avLst/>
                <a:gdLst>
                  <a:gd name="T0" fmla="*/ 62 w 62"/>
                  <a:gd name="T1" fmla="*/ 0 h 98"/>
                  <a:gd name="T2" fmla="*/ 62 w 62"/>
                  <a:gd name="T3" fmla="*/ 0 h 98"/>
                  <a:gd name="T4" fmla="*/ 57 w 62"/>
                  <a:gd name="T5" fmla="*/ 2 h 98"/>
                  <a:gd name="T6" fmla="*/ 54 w 62"/>
                  <a:gd name="T7" fmla="*/ 5 h 98"/>
                  <a:gd name="T8" fmla="*/ 51 w 62"/>
                  <a:gd name="T9" fmla="*/ 9 h 98"/>
                  <a:gd name="T10" fmla="*/ 48 w 62"/>
                  <a:gd name="T11" fmla="*/ 12 h 98"/>
                  <a:gd name="T12" fmla="*/ 45 w 62"/>
                  <a:gd name="T13" fmla="*/ 23 h 98"/>
                  <a:gd name="T14" fmla="*/ 45 w 62"/>
                  <a:gd name="T15" fmla="*/ 33 h 98"/>
                  <a:gd name="T16" fmla="*/ 44 w 62"/>
                  <a:gd name="T17" fmla="*/ 56 h 98"/>
                  <a:gd name="T18" fmla="*/ 44 w 62"/>
                  <a:gd name="T19" fmla="*/ 66 h 98"/>
                  <a:gd name="T20" fmla="*/ 42 w 62"/>
                  <a:gd name="T21" fmla="*/ 74 h 98"/>
                  <a:gd name="T22" fmla="*/ 42 w 62"/>
                  <a:gd name="T23" fmla="*/ 74 h 98"/>
                  <a:gd name="T24" fmla="*/ 39 w 62"/>
                  <a:gd name="T25" fmla="*/ 80 h 98"/>
                  <a:gd name="T26" fmla="*/ 35 w 62"/>
                  <a:gd name="T27" fmla="*/ 86 h 98"/>
                  <a:gd name="T28" fmla="*/ 30 w 62"/>
                  <a:gd name="T29" fmla="*/ 89 h 98"/>
                  <a:gd name="T30" fmla="*/ 24 w 62"/>
                  <a:gd name="T31" fmla="*/ 92 h 98"/>
                  <a:gd name="T32" fmla="*/ 12 w 62"/>
                  <a:gd name="T33" fmla="*/ 95 h 98"/>
                  <a:gd name="T34" fmla="*/ 0 w 62"/>
                  <a:gd name="T35" fmla="*/ 98 h 9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2" h="98">
                    <a:moveTo>
                      <a:pt x="62" y="0"/>
                    </a:moveTo>
                    <a:lnTo>
                      <a:pt x="62" y="0"/>
                    </a:lnTo>
                    <a:lnTo>
                      <a:pt x="57" y="2"/>
                    </a:lnTo>
                    <a:lnTo>
                      <a:pt x="54" y="5"/>
                    </a:lnTo>
                    <a:lnTo>
                      <a:pt x="51" y="9"/>
                    </a:lnTo>
                    <a:lnTo>
                      <a:pt x="48" y="12"/>
                    </a:lnTo>
                    <a:lnTo>
                      <a:pt x="45" y="23"/>
                    </a:lnTo>
                    <a:lnTo>
                      <a:pt x="45" y="33"/>
                    </a:lnTo>
                    <a:lnTo>
                      <a:pt x="44" y="56"/>
                    </a:lnTo>
                    <a:lnTo>
                      <a:pt x="44" y="66"/>
                    </a:lnTo>
                    <a:lnTo>
                      <a:pt x="42" y="74"/>
                    </a:lnTo>
                    <a:lnTo>
                      <a:pt x="39" y="80"/>
                    </a:lnTo>
                    <a:lnTo>
                      <a:pt x="35" y="86"/>
                    </a:lnTo>
                    <a:lnTo>
                      <a:pt x="30" y="89"/>
                    </a:lnTo>
                    <a:lnTo>
                      <a:pt x="24" y="92"/>
                    </a:lnTo>
                    <a:lnTo>
                      <a:pt x="12" y="95"/>
                    </a:lnTo>
                    <a:lnTo>
                      <a:pt x="0" y="9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5" name="Freeform 13249">
                <a:extLst>
                  <a:ext uri="{FF2B5EF4-FFF2-40B4-BE49-F238E27FC236}">
                    <a16:creationId xmlns:a16="http://schemas.microsoft.com/office/drawing/2014/main" id="{0D077C96-F4CD-4658-BE73-1B90D6C2C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3173"/>
                <a:ext cx="30" cy="21"/>
              </a:xfrm>
              <a:custGeom>
                <a:avLst/>
                <a:gdLst>
                  <a:gd name="T0" fmla="*/ 0 w 30"/>
                  <a:gd name="T1" fmla="*/ 0 h 21"/>
                  <a:gd name="T2" fmla="*/ 0 w 30"/>
                  <a:gd name="T3" fmla="*/ 0 h 21"/>
                  <a:gd name="T4" fmla="*/ 2 w 30"/>
                  <a:gd name="T5" fmla="*/ 4 h 21"/>
                  <a:gd name="T6" fmla="*/ 5 w 30"/>
                  <a:gd name="T7" fmla="*/ 9 h 21"/>
                  <a:gd name="T8" fmla="*/ 12 w 30"/>
                  <a:gd name="T9" fmla="*/ 15 h 21"/>
                  <a:gd name="T10" fmla="*/ 21 w 30"/>
                  <a:gd name="T11" fmla="*/ 19 h 21"/>
                  <a:gd name="T12" fmla="*/ 26 w 30"/>
                  <a:gd name="T13" fmla="*/ 21 h 21"/>
                  <a:gd name="T14" fmla="*/ 30 w 30"/>
                  <a:gd name="T15" fmla="*/ 21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1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5" y="9"/>
                    </a:lnTo>
                    <a:lnTo>
                      <a:pt x="12" y="15"/>
                    </a:lnTo>
                    <a:lnTo>
                      <a:pt x="21" y="19"/>
                    </a:lnTo>
                    <a:lnTo>
                      <a:pt x="26" y="21"/>
                    </a:lnTo>
                    <a:lnTo>
                      <a:pt x="3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6" name="Freeform 13250">
                <a:extLst>
                  <a:ext uri="{FF2B5EF4-FFF2-40B4-BE49-F238E27FC236}">
                    <a16:creationId xmlns:a16="http://schemas.microsoft.com/office/drawing/2014/main" id="{A9DC14D3-B169-4718-8FED-9318D1226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3194"/>
                <a:ext cx="61" cy="24"/>
              </a:xfrm>
              <a:custGeom>
                <a:avLst/>
                <a:gdLst>
                  <a:gd name="T0" fmla="*/ 0 w 61"/>
                  <a:gd name="T1" fmla="*/ 21 h 24"/>
                  <a:gd name="T2" fmla="*/ 0 w 61"/>
                  <a:gd name="T3" fmla="*/ 21 h 24"/>
                  <a:gd name="T4" fmla="*/ 4 w 61"/>
                  <a:gd name="T5" fmla="*/ 22 h 24"/>
                  <a:gd name="T6" fmla="*/ 9 w 61"/>
                  <a:gd name="T7" fmla="*/ 24 h 24"/>
                  <a:gd name="T8" fmla="*/ 18 w 61"/>
                  <a:gd name="T9" fmla="*/ 24 h 24"/>
                  <a:gd name="T10" fmla="*/ 28 w 61"/>
                  <a:gd name="T11" fmla="*/ 21 h 24"/>
                  <a:gd name="T12" fmla="*/ 36 w 61"/>
                  <a:gd name="T13" fmla="*/ 18 h 24"/>
                  <a:gd name="T14" fmla="*/ 36 w 61"/>
                  <a:gd name="T15" fmla="*/ 18 h 24"/>
                  <a:gd name="T16" fmla="*/ 49 w 61"/>
                  <a:gd name="T17" fmla="*/ 9 h 24"/>
                  <a:gd name="T18" fmla="*/ 57 w 61"/>
                  <a:gd name="T19" fmla="*/ 4 h 24"/>
                  <a:gd name="T20" fmla="*/ 61 w 61"/>
                  <a:gd name="T21" fmla="*/ 0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24">
                    <a:moveTo>
                      <a:pt x="0" y="21"/>
                    </a:moveTo>
                    <a:lnTo>
                      <a:pt x="0" y="21"/>
                    </a:lnTo>
                    <a:lnTo>
                      <a:pt x="4" y="22"/>
                    </a:lnTo>
                    <a:lnTo>
                      <a:pt x="9" y="24"/>
                    </a:lnTo>
                    <a:lnTo>
                      <a:pt x="18" y="24"/>
                    </a:lnTo>
                    <a:lnTo>
                      <a:pt x="28" y="21"/>
                    </a:lnTo>
                    <a:lnTo>
                      <a:pt x="36" y="18"/>
                    </a:lnTo>
                    <a:lnTo>
                      <a:pt x="49" y="9"/>
                    </a:lnTo>
                    <a:lnTo>
                      <a:pt x="57" y="4"/>
                    </a:lnTo>
                    <a:lnTo>
                      <a:pt x="6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7" name="Freeform 13251">
                <a:extLst>
                  <a:ext uri="{FF2B5EF4-FFF2-40B4-BE49-F238E27FC236}">
                    <a16:creationId xmlns:a16="http://schemas.microsoft.com/office/drawing/2014/main" id="{5102DBC0-9E94-4605-846A-7902C0027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3098"/>
                <a:ext cx="54" cy="40"/>
              </a:xfrm>
              <a:custGeom>
                <a:avLst/>
                <a:gdLst>
                  <a:gd name="T0" fmla="*/ 54 w 54"/>
                  <a:gd name="T1" fmla="*/ 0 h 40"/>
                  <a:gd name="T2" fmla="*/ 54 w 54"/>
                  <a:gd name="T3" fmla="*/ 0 h 40"/>
                  <a:gd name="T4" fmla="*/ 51 w 54"/>
                  <a:gd name="T5" fmla="*/ 9 h 40"/>
                  <a:gd name="T6" fmla="*/ 46 w 54"/>
                  <a:gd name="T7" fmla="*/ 21 h 40"/>
                  <a:gd name="T8" fmla="*/ 40 w 54"/>
                  <a:gd name="T9" fmla="*/ 31 h 40"/>
                  <a:gd name="T10" fmla="*/ 37 w 54"/>
                  <a:gd name="T11" fmla="*/ 34 h 40"/>
                  <a:gd name="T12" fmla="*/ 33 w 54"/>
                  <a:gd name="T13" fmla="*/ 37 h 40"/>
                  <a:gd name="T14" fmla="*/ 33 w 54"/>
                  <a:gd name="T15" fmla="*/ 37 h 40"/>
                  <a:gd name="T16" fmla="*/ 25 w 54"/>
                  <a:gd name="T17" fmla="*/ 39 h 40"/>
                  <a:gd name="T18" fmla="*/ 16 w 54"/>
                  <a:gd name="T19" fmla="*/ 40 h 40"/>
                  <a:gd name="T20" fmla="*/ 7 w 54"/>
                  <a:gd name="T21" fmla="*/ 40 h 40"/>
                  <a:gd name="T22" fmla="*/ 0 w 54"/>
                  <a:gd name="T23" fmla="*/ 40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40">
                    <a:moveTo>
                      <a:pt x="54" y="0"/>
                    </a:moveTo>
                    <a:lnTo>
                      <a:pt x="54" y="0"/>
                    </a:lnTo>
                    <a:lnTo>
                      <a:pt x="51" y="9"/>
                    </a:lnTo>
                    <a:lnTo>
                      <a:pt x="46" y="21"/>
                    </a:lnTo>
                    <a:lnTo>
                      <a:pt x="40" y="31"/>
                    </a:lnTo>
                    <a:lnTo>
                      <a:pt x="37" y="34"/>
                    </a:lnTo>
                    <a:lnTo>
                      <a:pt x="33" y="37"/>
                    </a:lnTo>
                    <a:lnTo>
                      <a:pt x="25" y="39"/>
                    </a:lnTo>
                    <a:lnTo>
                      <a:pt x="16" y="40"/>
                    </a:lnTo>
                    <a:lnTo>
                      <a:pt x="7" y="40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8" name="Freeform 13252">
                <a:extLst>
                  <a:ext uri="{FF2B5EF4-FFF2-40B4-BE49-F238E27FC236}">
                    <a16:creationId xmlns:a16="http://schemas.microsoft.com/office/drawing/2014/main" id="{28D19E86-3A6F-41FE-A202-6432E8F60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3135"/>
                <a:ext cx="22" cy="23"/>
              </a:xfrm>
              <a:custGeom>
                <a:avLst/>
                <a:gdLst>
                  <a:gd name="T0" fmla="*/ 0 w 22"/>
                  <a:gd name="T1" fmla="*/ 0 h 23"/>
                  <a:gd name="T2" fmla="*/ 0 w 22"/>
                  <a:gd name="T3" fmla="*/ 0 h 23"/>
                  <a:gd name="T4" fmla="*/ 3 w 22"/>
                  <a:gd name="T5" fmla="*/ 9 h 23"/>
                  <a:gd name="T6" fmla="*/ 7 w 22"/>
                  <a:gd name="T7" fmla="*/ 15 h 23"/>
                  <a:gd name="T8" fmla="*/ 13 w 22"/>
                  <a:gd name="T9" fmla="*/ 21 h 23"/>
                  <a:gd name="T10" fmla="*/ 18 w 22"/>
                  <a:gd name="T11" fmla="*/ 23 h 23"/>
                  <a:gd name="T12" fmla="*/ 22 w 22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3">
                    <a:moveTo>
                      <a:pt x="0" y="0"/>
                    </a:moveTo>
                    <a:lnTo>
                      <a:pt x="0" y="0"/>
                    </a:lnTo>
                    <a:lnTo>
                      <a:pt x="3" y="9"/>
                    </a:lnTo>
                    <a:lnTo>
                      <a:pt x="7" y="15"/>
                    </a:lnTo>
                    <a:lnTo>
                      <a:pt x="13" y="21"/>
                    </a:lnTo>
                    <a:lnTo>
                      <a:pt x="18" y="23"/>
                    </a:lnTo>
                    <a:lnTo>
                      <a:pt x="22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9" name="Freeform 13253">
                <a:extLst>
                  <a:ext uri="{FF2B5EF4-FFF2-40B4-BE49-F238E27FC236}">
                    <a16:creationId xmlns:a16="http://schemas.microsoft.com/office/drawing/2014/main" id="{59A515FF-F1AA-42BD-BB47-70146F8E3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3224"/>
                <a:ext cx="115" cy="63"/>
              </a:xfrm>
              <a:custGeom>
                <a:avLst/>
                <a:gdLst>
                  <a:gd name="T0" fmla="*/ 115 w 115"/>
                  <a:gd name="T1" fmla="*/ 0 h 63"/>
                  <a:gd name="T2" fmla="*/ 115 w 115"/>
                  <a:gd name="T3" fmla="*/ 0 h 63"/>
                  <a:gd name="T4" fmla="*/ 106 w 115"/>
                  <a:gd name="T5" fmla="*/ 7 h 63"/>
                  <a:gd name="T6" fmla="*/ 97 w 115"/>
                  <a:gd name="T7" fmla="*/ 15 h 63"/>
                  <a:gd name="T8" fmla="*/ 84 w 115"/>
                  <a:gd name="T9" fmla="*/ 33 h 63"/>
                  <a:gd name="T10" fmla="*/ 78 w 115"/>
                  <a:gd name="T11" fmla="*/ 42 h 63"/>
                  <a:gd name="T12" fmla="*/ 69 w 115"/>
                  <a:gd name="T13" fmla="*/ 49 h 63"/>
                  <a:gd name="T14" fmla="*/ 60 w 115"/>
                  <a:gd name="T15" fmla="*/ 57 h 63"/>
                  <a:gd name="T16" fmla="*/ 49 w 115"/>
                  <a:gd name="T17" fmla="*/ 60 h 63"/>
                  <a:gd name="T18" fmla="*/ 49 w 115"/>
                  <a:gd name="T19" fmla="*/ 60 h 63"/>
                  <a:gd name="T20" fmla="*/ 40 w 115"/>
                  <a:gd name="T21" fmla="*/ 61 h 63"/>
                  <a:gd name="T22" fmla="*/ 31 w 115"/>
                  <a:gd name="T23" fmla="*/ 63 h 63"/>
                  <a:gd name="T24" fmla="*/ 15 w 115"/>
                  <a:gd name="T25" fmla="*/ 60 h 63"/>
                  <a:gd name="T26" fmla="*/ 15 w 115"/>
                  <a:gd name="T27" fmla="*/ 60 h 63"/>
                  <a:gd name="T28" fmla="*/ 7 w 115"/>
                  <a:gd name="T29" fmla="*/ 58 h 63"/>
                  <a:gd name="T30" fmla="*/ 3 w 115"/>
                  <a:gd name="T31" fmla="*/ 58 h 63"/>
                  <a:gd name="T32" fmla="*/ 0 w 115"/>
                  <a:gd name="T33" fmla="*/ 55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5" h="63">
                    <a:moveTo>
                      <a:pt x="115" y="0"/>
                    </a:moveTo>
                    <a:lnTo>
                      <a:pt x="115" y="0"/>
                    </a:lnTo>
                    <a:lnTo>
                      <a:pt x="106" y="7"/>
                    </a:lnTo>
                    <a:lnTo>
                      <a:pt x="97" y="15"/>
                    </a:lnTo>
                    <a:lnTo>
                      <a:pt x="84" y="33"/>
                    </a:lnTo>
                    <a:lnTo>
                      <a:pt x="78" y="42"/>
                    </a:lnTo>
                    <a:lnTo>
                      <a:pt x="69" y="49"/>
                    </a:lnTo>
                    <a:lnTo>
                      <a:pt x="60" y="57"/>
                    </a:lnTo>
                    <a:lnTo>
                      <a:pt x="49" y="60"/>
                    </a:lnTo>
                    <a:lnTo>
                      <a:pt x="40" y="61"/>
                    </a:lnTo>
                    <a:lnTo>
                      <a:pt x="31" y="63"/>
                    </a:lnTo>
                    <a:lnTo>
                      <a:pt x="15" y="60"/>
                    </a:lnTo>
                    <a:lnTo>
                      <a:pt x="7" y="58"/>
                    </a:lnTo>
                    <a:lnTo>
                      <a:pt x="3" y="58"/>
                    </a:lnTo>
                    <a:lnTo>
                      <a:pt x="0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0" name="Freeform 13254">
                <a:extLst>
                  <a:ext uri="{FF2B5EF4-FFF2-40B4-BE49-F238E27FC236}">
                    <a16:creationId xmlns:a16="http://schemas.microsoft.com/office/drawing/2014/main" id="{9922A529-D1F6-4C4E-B190-4F60F0146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3305"/>
                <a:ext cx="87" cy="37"/>
              </a:xfrm>
              <a:custGeom>
                <a:avLst/>
                <a:gdLst>
                  <a:gd name="T0" fmla="*/ 87 w 87"/>
                  <a:gd name="T1" fmla="*/ 37 h 37"/>
                  <a:gd name="T2" fmla="*/ 87 w 87"/>
                  <a:gd name="T3" fmla="*/ 37 h 37"/>
                  <a:gd name="T4" fmla="*/ 82 w 87"/>
                  <a:gd name="T5" fmla="*/ 34 h 37"/>
                  <a:gd name="T6" fmla="*/ 78 w 87"/>
                  <a:gd name="T7" fmla="*/ 30 h 37"/>
                  <a:gd name="T8" fmla="*/ 75 w 87"/>
                  <a:gd name="T9" fmla="*/ 27 h 37"/>
                  <a:gd name="T10" fmla="*/ 69 w 87"/>
                  <a:gd name="T11" fmla="*/ 24 h 37"/>
                  <a:gd name="T12" fmla="*/ 69 w 87"/>
                  <a:gd name="T13" fmla="*/ 24 h 37"/>
                  <a:gd name="T14" fmla="*/ 61 w 87"/>
                  <a:gd name="T15" fmla="*/ 22 h 37"/>
                  <a:gd name="T16" fmla="*/ 52 w 87"/>
                  <a:gd name="T17" fmla="*/ 21 h 37"/>
                  <a:gd name="T18" fmla="*/ 43 w 87"/>
                  <a:gd name="T19" fmla="*/ 19 h 37"/>
                  <a:gd name="T20" fmla="*/ 34 w 87"/>
                  <a:gd name="T21" fmla="*/ 15 h 37"/>
                  <a:gd name="T22" fmla="*/ 34 w 87"/>
                  <a:gd name="T23" fmla="*/ 15 h 37"/>
                  <a:gd name="T24" fmla="*/ 16 w 87"/>
                  <a:gd name="T25" fmla="*/ 6 h 37"/>
                  <a:gd name="T26" fmla="*/ 7 w 87"/>
                  <a:gd name="T27" fmla="*/ 1 h 37"/>
                  <a:gd name="T28" fmla="*/ 3 w 87"/>
                  <a:gd name="T29" fmla="*/ 0 h 37"/>
                  <a:gd name="T30" fmla="*/ 0 w 87"/>
                  <a:gd name="T31" fmla="*/ 0 h 3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7" h="37">
                    <a:moveTo>
                      <a:pt x="87" y="37"/>
                    </a:moveTo>
                    <a:lnTo>
                      <a:pt x="87" y="37"/>
                    </a:lnTo>
                    <a:lnTo>
                      <a:pt x="82" y="34"/>
                    </a:lnTo>
                    <a:lnTo>
                      <a:pt x="78" y="30"/>
                    </a:lnTo>
                    <a:lnTo>
                      <a:pt x="75" y="27"/>
                    </a:lnTo>
                    <a:lnTo>
                      <a:pt x="69" y="24"/>
                    </a:lnTo>
                    <a:lnTo>
                      <a:pt x="61" y="22"/>
                    </a:lnTo>
                    <a:lnTo>
                      <a:pt x="52" y="21"/>
                    </a:lnTo>
                    <a:lnTo>
                      <a:pt x="43" y="19"/>
                    </a:lnTo>
                    <a:lnTo>
                      <a:pt x="34" y="15"/>
                    </a:lnTo>
                    <a:lnTo>
                      <a:pt x="16" y="6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1" name="Freeform 13255">
                <a:extLst>
                  <a:ext uri="{FF2B5EF4-FFF2-40B4-BE49-F238E27FC236}">
                    <a16:creationId xmlns:a16="http://schemas.microsoft.com/office/drawing/2014/main" id="{6DF47A70-BE98-4B9D-B3CA-2B3EB245F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3234"/>
                <a:ext cx="13" cy="44"/>
              </a:xfrm>
              <a:custGeom>
                <a:avLst/>
                <a:gdLst>
                  <a:gd name="T0" fmla="*/ 12 w 13"/>
                  <a:gd name="T1" fmla="*/ 44 h 44"/>
                  <a:gd name="T2" fmla="*/ 12 w 13"/>
                  <a:gd name="T3" fmla="*/ 44 h 44"/>
                  <a:gd name="T4" fmla="*/ 13 w 13"/>
                  <a:gd name="T5" fmla="*/ 36 h 44"/>
                  <a:gd name="T6" fmla="*/ 13 w 13"/>
                  <a:gd name="T7" fmla="*/ 29 h 44"/>
                  <a:gd name="T8" fmla="*/ 13 w 13"/>
                  <a:gd name="T9" fmla="*/ 21 h 44"/>
                  <a:gd name="T10" fmla="*/ 10 w 13"/>
                  <a:gd name="T11" fmla="*/ 15 h 44"/>
                  <a:gd name="T12" fmla="*/ 10 w 13"/>
                  <a:gd name="T13" fmla="*/ 15 h 44"/>
                  <a:gd name="T14" fmla="*/ 4 w 13"/>
                  <a:gd name="T15" fmla="*/ 8 h 44"/>
                  <a:gd name="T16" fmla="*/ 0 w 13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44">
                    <a:moveTo>
                      <a:pt x="12" y="44"/>
                    </a:moveTo>
                    <a:lnTo>
                      <a:pt x="12" y="44"/>
                    </a:lnTo>
                    <a:lnTo>
                      <a:pt x="13" y="36"/>
                    </a:lnTo>
                    <a:lnTo>
                      <a:pt x="13" y="29"/>
                    </a:lnTo>
                    <a:lnTo>
                      <a:pt x="13" y="21"/>
                    </a:lnTo>
                    <a:lnTo>
                      <a:pt x="10" y="15"/>
                    </a:lnTo>
                    <a:lnTo>
                      <a:pt x="4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2" name="Freeform 13256">
                <a:extLst>
                  <a:ext uri="{FF2B5EF4-FFF2-40B4-BE49-F238E27FC236}">
                    <a16:creationId xmlns:a16="http://schemas.microsoft.com/office/drawing/2014/main" id="{8CEA579F-4B03-42CA-9C7A-3F5993858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284"/>
                <a:ext cx="9" cy="43"/>
              </a:xfrm>
              <a:custGeom>
                <a:avLst/>
                <a:gdLst>
                  <a:gd name="T0" fmla="*/ 9 w 9"/>
                  <a:gd name="T1" fmla="*/ 0 h 43"/>
                  <a:gd name="T2" fmla="*/ 9 w 9"/>
                  <a:gd name="T3" fmla="*/ 0 h 43"/>
                  <a:gd name="T4" fmla="*/ 9 w 9"/>
                  <a:gd name="T5" fmla="*/ 9 h 43"/>
                  <a:gd name="T6" fmla="*/ 9 w 9"/>
                  <a:gd name="T7" fmla="*/ 24 h 43"/>
                  <a:gd name="T8" fmla="*/ 8 w 9"/>
                  <a:gd name="T9" fmla="*/ 30 h 43"/>
                  <a:gd name="T10" fmla="*/ 6 w 9"/>
                  <a:gd name="T11" fmla="*/ 36 h 43"/>
                  <a:gd name="T12" fmla="*/ 3 w 9"/>
                  <a:gd name="T13" fmla="*/ 40 h 43"/>
                  <a:gd name="T14" fmla="*/ 0 w 9"/>
                  <a:gd name="T15" fmla="*/ 4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43">
                    <a:moveTo>
                      <a:pt x="9" y="0"/>
                    </a:moveTo>
                    <a:lnTo>
                      <a:pt x="9" y="0"/>
                    </a:lnTo>
                    <a:lnTo>
                      <a:pt x="9" y="9"/>
                    </a:lnTo>
                    <a:lnTo>
                      <a:pt x="9" y="24"/>
                    </a:lnTo>
                    <a:lnTo>
                      <a:pt x="8" y="30"/>
                    </a:lnTo>
                    <a:lnTo>
                      <a:pt x="6" y="36"/>
                    </a:lnTo>
                    <a:lnTo>
                      <a:pt x="3" y="40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3" name="Freeform 13257">
                <a:extLst>
                  <a:ext uri="{FF2B5EF4-FFF2-40B4-BE49-F238E27FC236}">
                    <a16:creationId xmlns:a16="http://schemas.microsoft.com/office/drawing/2014/main" id="{569941B8-A265-4271-ABD4-E55A08205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3288"/>
                <a:ext cx="70" cy="17"/>
              </a:xfrm>
              <a:custGeom>
                <a:avLst/>
                <a:gdLst>
                  <a:gd name="T0" fmla="*/ 0 w 70"/>
                  <a:gd name="T1" fmla="*/ 17 h 17"/>
                  <a:gd name="T2" fmla="*/ 0 w 70"/>
                  <a:gd name="T3" fmla="*/ 17 h 17"/>
                  <a:gd name="T4" fmla="*/ 10 w 70"/>
                  <a:gd name="T5" fmla="*/ 15 h 17"/>
                  <a:gd name="T6" fmla="*/ 19 w 70"/>
                  <a:gd name="T7" fmla="*/ 11 h 17"/>
                  <a:gd name="T8" fmla="*/ 28 w 70"/>
                  <a:gd name="T9" fmla="*/ 8 h 17"/>
                  <a:gd name="T10" fmla="*/ 37 w 70"/>
                  <a:gd name="T11" fmla="*/ 5 h 17"/>
                  <a:gd name="T12" fmla="*/ 37 w 70"/>
                  <a:gd name="T13" fmla="*/ 5 h 17"/>
                  <a:gd name="T14" fmla="*/ 54 w 70"/>
                  <a:gd name="T15" fmla="*/ 3 h 17"/>
                  <a:gd name="T16" fmla="*/ 70 w 70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17">
                    <a:moveTo>
                      <a:pt x="0" y="17"/>
                    </a:moveTo>
                    <a:lnTo>
                      <a:pt x="0" y="17"/>
                    </a:lnTo>
                    <a:lnTo>
                      <a:pt x="10" y="15"/>
                    </a:lnTo>
                    <a:lnTo>
                      <a:pt x="19" y="11"/>
                    </a:lnTo>
                    <a:lnTo>
                      <a:pt x="28" y="8"/>
                    </a:lnTo>
                    <a:lnTo>
                      <a:pt x="37" y="5"/>
                    </a:lnTo>
                    <a:lnTo>
                      <a:pt x="54" y="3"/>
                    </a:lnTo>
                    <a:lnTo>
                      <a:pt x="7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4" name="Freeform 13258">
                <a:extLst>
                  <a:ext uri="{FF2B5EF4-FFF2-40B4-BE49-F238E27FC236}">
                    <a16:creationId xmlns:a16="http://schemas.microsoft.com/office/drawing/2014/main" id="{38B945C1-BA58-438D-BCF8-1AB1404BC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3245"/>
                <a:ext cx="13" cy="46"/>
              </a:xfrm>
              <a:custGeom>
                <a:avLst/>
                <a:gdLst>
                  <a:gd name="T0" fmla="*/ 0 w 13"/>
                  <a:gd name="T1" fmla="*/ 0 h 46"/>
                  <a:gd name="T2" fmla="*/ 0 w 13"/>
                  <a:gd name="T3" fmla="*/ 0 h 46"/>
                  <a:gd name="T4" fmla="*/ 0 w 13"/>
                  <a:gd name="T5" fmla="*/ 12 h 46"/>
                  <a:gd name="T6" fmla="*/ 1 w 13"/>
                  <a:gd name="T7" fmla="*/ 25 h 46"/>
                  <a:gd name="T8" fmla="*/ 3 w 13"/>
                  <a:gd name="T9" fmla="*/ 31 h 46"/>
                  <a:gd name="T10" fmla="*/ 4 w 13"/>
                  <a:gd name="T11" fmla="*/ 37 h 46"/>
                  <a:gd name="T12" fmla="*/ 7 w 13"/>
                  <a:gd name="T13" fmla="*/ 42 h 46"/>
                  <a:gd name="T14" fmla="*/ 13 w 13"/>
                  <a:gd name="T15" fmla="*/ 46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46">
                    <a:moveTo>
                      <a:pt x="0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" y="25"/>
                    </a:lnTo>
                    <a:lnTo>
                      <a:pt x="3" y="31"/>
                    </a:lnTo>
                    <a:lnTo>
                      <a:pt x="4" y="37"/>
                    </a:lnTo>
                    <a:lnTo>
                      <a:pt x="7" y="42"/>
                    </a:lnTo>
                    <a:lnTo>
                      <a:pt x="13" y="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5" name="Freeform 13259">
                <a:extLst>
                  <a:ext uri="{FF2B5EF4-FFF2-40B4-BE49-F238E27FC236}">
                    <a16:creationId xmlns:a16="http://schemas.microsoft.com/office/drawing/2014/main" id="{17D2700C-3B06-41BE-888F-1028F5C0E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3183"/>
                <a:ext cx="20" cy="32"/>
              </a:xfrm>
              <a:custGeom>
                <a:avLst/>
                <a:gdLst>
                  <a:gd name="T0" fmla="*/ 0 w 20"/>
                  <a:gd name="T1" fmla="*/ 32 h 32"/>
                  <a:gd name="T2" fmla="*/ 0 w 20"/>
                  <a:gd name="T3" fmla="*/ 32 h 32"/>
                  <a:gd name="T4" fmla="*/ 6 w 20"/>
                  <a:gd name="T5" fmla="*/ 29 h 32"/>
                  <a:gd name="T6" fmla="*/ 12 w 20"/>
                  <a:gd name="T7" fmla="*/ 24 h 32"/>
                  <a:gd name="T8" fmla="*/ 18 w 20"/>
                  <a:gd name="T9" fmla="*/ 18 h 32"/>
                  <a:gd name="T10" fmla="*/ 20 w 20"/>
                  <a:gd name="T11" fmla="*/ 14 h 32"/>
                  <a:gd name="T12" fmla="*/ 20 w 20"/>
                  <a:gd name="T13" fmla="*/ 11 h 32"/>
                  <a:gd name="T14" fmla="*/ 20 w 20"/>
                  <a:gd name="T15" fmla="*/ 11 h 32"/>
                  <a:gd name="T16" fmla="*/ 20 w 20"/>
                  <a:gd name="T17" fmla="*/ 0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32">
                    <a:moveTo>
                      <a:pt x="0" y="32"/>
                    </a:moveTo>
                    <a:lnTo>
                      <a:pt x="0" y="32"/>
                    </a:lnTo>
                    <a:lnTo>
                      <a:pt x="6" y="29"/>
                    </a:lnTo>
                    <a:lnTo>
                      <a:pt x="12" y="24"/>
                    </a:lnTo>
                    <a:lnTo>
                      <a:pt x="18" y="18"/>
                    </a:lnTo>
                    <a:lnTo>
                      <a:pt x="20" y="14"/>
                    </a:lnTo>
                    <a:lnTo>
                      <a:pt x="20" y="11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6" name="Freeform 13260">
                <a:extLst>
                  <a:ext uri="{FF2B5EF4-FFF2-40B4-BE49-F238E27FC236}">
                    <a16:creationId xmlns:a16="http://schemas.microsoft.com/office/drawing/2014/main" id="{8E518E39-3361-484F-B7AF-051E31377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062"/>
                <a:ext cx="17" cy="75"/>
              </a:xfrm>
              <a:custGeom>
                <a:avLst/>
                <a:gdLst>
                  <a:gd name="T0" fmla="*/ 17 w 17"/>
                  <a:gd name="T1" fmla="*/ 0 h 75"/>
                  <a:gd name="T2" fmla="*/ 17 w 17"/>
                  <a:gd name="T3" fmla="*/ 0 h 75"/>
                  <a:gd name="T4" fmla="*/ 17 w 17"/>
                  <a:gd name="T5" fmla="*/ 3 h 75"/>
                  <a:gd name="T6" fmla="*/ 17 w 17"/>
                  <a:gd name="T7" fmla="*/ 6 h 75"/>
                  <a:gd name="T8" fmla="*/ 12 w 17"/>
                  <a:gd name="T9" fmla="*/ 10 h 75"/>
                  <a:gd name="T10" fmla="*/ 12 w 17"/>
                  <a:gd name="T11" fmla="*/ 10 h 75"/>
                  <a:gd name="T12" fmla="*/ 8 w 17"/>
                  <a:gd name="T13" fmla="*/ 16 h 75"/>
                  <a:gd name="T14" fmla="*/ 5 w 17"/>
                  <a:gd name="T15" fmla="*/ 24 h 75"/>
                  <a:gd name="T16" fmla="*/ 3 w 17"/>
                  <a:gd name="T17" fmla="*/ 31 h 75"/>
                  <a:gd name="T18" fmla="*/ 2 w 17"/>
                  <a:gd name="T19" fmla="*/ 40 h 75"/>
                  <a:gd name="T20" fmla="*/ 2 w 17"/>
                  <a:gd name="T21" fmla="*/ 40 h 75"/>
                  <a:gd name="T22" fmla="*/ 2 w 17"/>
                  <a:gd name="T23" fmla="*/ 48 h 75"/>
                  <a:gd name="T24" fmla="*/ 3 w 17"/>
                  <a:gd name="T25" fmla="*/ 58 h 75"/>
                  <a:gd name="T26" fmla="*/ 3 w 17"/>
                  <a:gd name="T27" fmla="*/ 69 h 75"/>
                  <a:gd name="T28" fmla="*/ 3 w 17"/>
                  <a:gd name="T29" fmla="*/ 72 h 75"/>
                  <a:gd name="T30" fmla="*/ 0 w 17"/>
                  <a:gd name="T31" fmla="*/ 75 h 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" h="75">
                    <a:moveTo>
                      <a:pt x="17" y="0"/>
                    </a:moveTo>
                    <a:lnTo>
                      <a:pt x="17" y="0"/>
                    </a:lnTo>
                    <a:lnTo>
                      <a:pt x="17" y="3"/>
                    </a:lnTo>
                    <a:lnTo>
                      <a:pt x="17" y="6"/>
                    </a:lnTo>
                    <a:lnTo>
                      <a:pt x="12" y="10"/>
                    </a:lnTo>
                    <a:lnTo>
                      <a:pt x="8" y="16"/>
                    </a:lnTo>
                    <a:lnTo>
                      <a:pt x="5" y="24"/>
                    </a:lnTo>
                    <a:lnTo>
                      <a:pt x="3" y="31"/>
                    </a:lnTo>
                    <a:lnTo>
                      <a:pt x="2" y="40"/>
                    </a:lnTo>
                    <a:lnTo>
                      <a:pt x="2" y="48"/>
                    </a:lnTo>
                    <a:lnTo>
                      <a:pt x="3" y="58"/>
                    </a:lnTo>
                    <a:lnTo>
                      <a:pt x="3" y="69"/>
                    </a:lnTo>
                    <a:lnTo>
                      <a:pt x="3" y="72"/>
                    </a:lnTo>
                    <a:lnTo>
                      <a:pt x="0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7" name="Freeform 13261">
                <a:extLst>
                  <a:ext uri="{FF2B5EF4-FFF2-40B4-BE49-F238E27FC236}">
                    <a16:creationId xmlns:a16="http://schemas.microsoft.com/office/drawing/2014/main" id="{2A4AF96C-3303-4C5B-B88E-4D41BC1F5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102"/>
                <a:ext cx="39" cy="12"/>
              </a:xfrm>
              <a:custGeom>
                <a:avLst/>
                <a:gdLst>
                  <a:gd name="T0" fmla="*/ 0 w 39"/>
                  <a:gd name="T1" fmla="*/ 0 h 12"/>
                  <a:gd name="T2" fmla="*/ 0 w 39"/>
                  <a:gd name="T3" fmla="*/ 0 h 12"/>
                  <a:gd name="T4" fmla="*/ 4 w 39"/>
                  <a:gd name="T5" fmla="*/ 2 h 12"/>
                  <a:gd name="T6" fmla="*/ 10 w 39"/>
                  <a:gd name="T7" fmla="*/ 6 h 12"/>
                  <a:gd name="T8" fmla="*/ 16 w 39"/>
                  <a:gd name="T9" fmla="*/ 9 h 12"/>
                  <a:gd name="T10" fmla="*/ 22 w 39"/>
                  <a:gd name="T11" fmla="*/ 12 h 12"/>
                  <a:gd name="T12" fmla="*/ 22 w 39"/>
                  <a:gd name="T13" fmla="*/ 12 h 12"/>
                  <a:gd name="T14" fmla="*/ 31 w 39"/>
                  <a:gd name="T15" fmla="*/ 11 h 12"/>
                  <a:gd name="T16" fmla="*/ 39 w 39"/>
                  <a:gd name="T17" fmla="*/ 11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10" y="6"/>
                    </a:lnTo>
                    <a:lnTo>
                      <a:pt x="16" y="9"/>
                    </a:lnTo>
                    <a:lnTo>
                      <a:pt x="22" y="12"/>
                    </a:lnTo>
                    <a:lnTo>
                      <a:pt x="31" y="11"/>
                    </a:lnTo>
                    <a:lnTo>
                      <a:pt x="39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543" name="Freeform 13263">
              <a:extLst>
                <a:ext uri="{FF2B5EF4-FFF2-40B4-BE49-F238E27FC236}">
                  <a16:creationId xmlns:a16="http://schemas.microsoft.com/office/drawing/2014/main" id="{67FB6858-DE85-481D-B79F-0BC36E67E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3113"/>
              <a:ext cx="10" cy="75"/>
            </a:xfrm>
            <a:custGeom>
              <a:avLst/>
              <a:gdLst>
                <a:gd name="T0" fmla="*/ 0 w 10"/>
                <a:gd name="T1" fmla="*/ 0 h 75"/>
                <a:gd name="T2" fmla="*/ 0 w 10"/>
                <a:gd name="T3" fmla="*/ 0 h 75"/>
                <a:gd name="T4" fmla="*/ 6 w 10"/>
                <a:gd name="T5" fmla="*/ 18 h 75"/>
                <a:gd name="T6" fmla="*/ 9 w 10"/>
                <a:gd name="T7" fmla="*/ 27 h 75"/>
                <a:gd name="T8" fmla="*/ 10 w 10"/>
                <a:gd name="T9" fmla="*/ 36 h 75"/>
                <a:gd name="T10" fmla="*/ 10 w 10"/>
                <a:gd name="T11" fmla="*/ 36 h 75"/>
                <a:gd name="T12" fmla="*/ 10 w 10"/>
                <a:gd name="T13" fmla="*/ 46 h 75"/>
                <a:gd name="T14" fmla="*/ 9 w 10"/>
                <a:gd name="T15" fmla="*/ 58 h 75"/>
                <a:gd name="T16" fmla="*/ 9 w 10"/>
                <a:gd name="T17" fmla="*/ 58 h 75"/>
                <a:gd name="T18" fmla="*/ 10 w 10"/>
                <a:gd name="T19" fmla="*/ 69 h 75"/>
                <a:gd name="T20" fmla="*/ 10 w 10"/>
                <a:gd name="T21" fmla="*/ 75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75">
                  <a:moveTo>
                    <a:pt x="0" y="0"/>
                  </a:moveTo>
                  <a:lnTo>
                    <a:pt x="0" y="0"/>
                  </a:lnTo>
                  <a:lnTo>
                    <a:pt x="6" y="18"/>
                  </a:lnTo>
                  <a:lnTo>
                    <a:pt x="9" y="27"/>
                  </a:lnTo>
                  <a:lnTo>
                    <a:pt x="10" y="36"/>
                  </a:lnTo>
                  <a:lnTo>
                    <a:pt x="10" y="46"/>
                  </a:lnTo>
                  <a:lnTo>
                    <a:pt x="9" y="58"/>
                  </a:lnTo>
                  <a:lnTo>
                    <a:pt x="10" y="69"/>
                  </a:lnTo>
                  <a:lnTo>
                    <a:pt x="10" y="7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4" name="Freeform 13264">
              <a:extLst>
                <a:ext uri="{FF2B5EF4-FFF2-40B4-BE49-F238E27FC236}">
                  <a16:creationId xmlns:a16="http://schemas.microsoft.com/office/drawing/2014/main" id="{F2D1D44E-0987-4009-A5F8-FB91F3E69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3147"/>
              <a:ext cx="23" cy="6"/>
            </a:xfrm>
            <a:custGeom>
              <a:avLst/>
              <a:gdLst>
                <a:gd name="T0" fmla="*/ 0 w 23"/>
                <a:gd name="T1" fmla="*/ 0 h 6"/>
                <a:gd name="T2" fmla="*/ 0 w 23"/>
                <a:gd name="T3" fmla="*/ 0 h 6"/>
                <a:gd name="T4" fmla="*/ 5 w 23"/>
                <a:gd name="T5" fmla="*/ 5 h 6"/>
                <a:gd name="T6" fmla="*/ 11 w 23"/>
                <a:gd name="T7" fmla="*/ 6 h 6"/>
                <a:gd name="T8" fmla="*/ 23 w 2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">
                  <a:moveTo>
                    <a:pt x="0" y="0"/>
                  </a:moveTo>
                  <a:lnTo>
                    <a:pt x="0" y="0"/>
                  </a:lnTo>
                  <a:lnTo>
                    <a:pt x="5" y="5"/>
                  </a:lnTo>
                  <a:lnTo>
                    <a:pt x="11" y="6"/>
                  </a:lnTo>
                  <a:lnTo>
                    <a:pt x="23" y="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5" name="Freeform 13265">
              <a:extLst>
                <a:ext uri="{FF2B5EF4-FFF2-40B4-BE49-F238E27FC236}">
                  <a16:creationId xmlns:a16="http://schemas.microsoft.com/office/drawing/2014/main" id="{04604A03-F532-4C2D-9724-120CFAB77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3225"/>
              <a:ext cx="84" cy="36"/>
            </a:xfrm>
            <a:custGeom>
              <a:avLst/>
              <a:gdLst>
                <a:gd name="T0" fmla="*/ 0 w 84"/>
                <a:gd name="T1" fmla="*/ 0 h 36"/>
                <a:gd name="T2" fmla="*/ 0 w 84"/>
                <a:gd name="T3" fmla="*/ 0 h 36"/>
                <a:gd name="T4" fmla="*/ 23 w 84"/>
                <a:gd name="T5" fmla="*/ 3 h 36"/>
                <a:gd name="T6" fmla="*/ 32 w 84"/>
                <a:gd name="T7" fmla="*/ 8 h 36"/>
                <a:gd name="T8" fmla="*/ 41 w 84"/>
                <a:gd name="T9" fmla="*/ 15 h 36"/>
                <a:gd name="T10" fmla="*/ 41 w 84"/>
                <a:gd name="T11" fmla="*/ 15 h 36"/>
                <a:gd name="T12" fmla="*/ 50 w 84"/>
                <a:gd name="T13" fmla="*/ 21 h 36"/>
                <a:gd name="T14" fmla="*/ 62 w 84"/>
                <a:gd name="T15" fmla="*/ 27 h 36"/>
                <a:gd name="T16" fmla="*/ 74 w 84"/>
                <a:gd name="T17" fmla="*/ 32 h 36"/>
                <a:gd name="T18" fmla="*/ 84 w 84"/>
                <a:gd name="T19" fmla="*/ 3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36">
                  <a:moveTo>
                    <a:pt x="0" y="0"/>
                  </a:moveTo>
                  <a:lnTo>
                    <a:pt x="0" y="0"/>
                  </a:lnTo>
                  <a:lnTo>
                    <a:pt x="23" y="3"/>
                  </a:lnTo>
                  <a:lnTo>
                    <a:pt x="32" y="8"/>
                  </a:lnTo>
                  <a:lnTo>
                    <a:pt x="41" y="15"/>
                  </a:lnTo>
                  <a:lnTo>
                    <a:pt x="50" y="21"/>
                  </a:lnTo>
                  <a:lnTo>
                    <a:pt x="62" y="27"/>
                  </a:lnTo>
                  <a:lnTo>
                    <a:pt x="74" y="32"/>
                  </a:lnTo>
                  <a:lnTo>
                    <a:pt x="84" y="3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6" name="Freeform 13266">
              <a:extLst>
                <a:ext uri="{FF2B5EF4-FFF2-40B4-BE49-F238E27FC236}">
                  <a16:creationId xmlns:a16="http://schemas.microsoft.com/office/drawing/2014/main" id="{82D37014-D7EB-4184-884C-AC85C84E5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3242"/>
              <a:ext cx="66" cy="48"/>
            </a:xfrm>
            <a:custGeom>
              <a:avLst/>
              <a:gdLst>
                <a:gd name="T0" fmla="*/ 66 w 66"/>
                <a:gd name="T1" fmla="*/ 0 h 48"/>
                <a:gd name="T2" fmla="*/ 66 w 66"/>
                <a:gd name="T3" fmla="*/ 0 h 48"/>
                <a:gd name="T4" fmla="*/ 66 w 66"/>
                <a:gd name="T5" fmla="*/ 7 h 48"/>
                <a:gd name="T6" fmla="*/ 64 w 66"/>
                <a:gd name="T7" fmla="*/ 13 h 48"/>
                <a:gd name="T8" fmla="*/ 60 w 66"/>
                <a:gd name="T9" fmla="*/ 19 h 48"/>
                <a:gd name="T10" fmla="*/ 54 w 66"/>
                <a:gd name="T11" fmla="*/ 24 h 48"/>
                <a:gd name="T12" fmla="*/ 40 w 66"/>
                <a:gd name="T13" fmla="*/ 33 h 48"/>
                <a:gd name="T14" fmla="*/ 28 w 66"/>
                <a:gd name="T15" fmla="*/ 37 h 48"/>
                <a:gd name="T16" fmla="*/ 28 w 66"/>
                <a:gd name="T17" fmla="*/ 37 h 48"/>
                <a:gd name="T18" fmla="*/ 0 w 66"/>
                <a:gd name="T19" fmla="*/ 48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48">
                  <a:moveTo>
                    <a:pt x="66" y="0"/>
                  </a:moveTo>
                  <a:lnTo>
                    <a:pt x="66" y="0"/>
                  </a:lnTo>
                  <a:lnTo>
                    <a:pt x="66" y="7"/>
                  </a:lnTo>
                  <a:lnTo>
                    <a:pt x="64" y="13"/>
                  </a:lnTo>
                  <a:lnTo>
                    <a:pt x="60" y="19"/>
                  </a:lnTo>
                  <a:lnTo>
                    <a:pt x="54" y="24"/>
                  </a:lnTo>
                  <a:lnTo>
                    <a:pt x="40" y="33"/>
                  </a:lnTo>
                  <a:lnTo>
                    <a:pt x="28" y="37"/>
                  </a:lnTo>
                  <a:lnTo>
                    <a:pt x="0" y="4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7" name="Freeform 13267">
              <a:extLst>
                <a:ext uri="{FF2B5EF4-FFF2-40B4-BE49-F238E27FC236}">
                  <a16:creationId xmlns:a16="http://schemas.microsoft.com/office/drawing/2014/main" id="{A1554B76-5981-401C-809D-E4695D952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3236"/>
              <a:ext cx="41" cy="37"/>
            </a:xfrm>
            <a:custGeom>
              <a:avLst/>
              <a:gdLst>
                <a:gd name="T0" fmla="*/ 0 w 41"/>
                <a:gd name="T1" fmla="*/ 0 h 37"/>
                <a:gd name="T2" fmla="*/ 0 w 41"/>
                <a:gd name="T3" fmla="*/ 0 h 37"/>
                <a:gd name="T4" fmla="*/ 6 w 41"/>
                <a:gd name="T5" fmla="*/ 10 h 37"/>
                <a:gd name="T6" fmla="*/ 18 w 41"/>
                <a:gd name="T7" fmla="*/ 24 h 37"/>
                <a:gd name="T8" fmla="*/ 24 w 41"/>
                <a:gd name="T9" fmla="*/ 30 h 37"/>
                <a:gd name="T10" fmla="*/ 30 w 41"/>
                <a:gd name="T11" fmla="*/ 34 h 37"/>
                <a:gd name="T12" fmla="*/ 36 w 41"/>
                <a:gd name="T13" fmla="*/ 37 h 37"/>
                <a:gd name="T14" fmla="*/ 38 w 41"/>
                <a:gd name="T15" fmla="*/ 37 h 37"/>
                <a:gd name="T16" fmla="*/ 41 w 41"/>
                <a:gd name="T17" fmla="*/ 36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37">
                  <a:moveTo>
                    <a:pt x="0" y="0"/>
                  </a:moveTo>
                  <a:lnTo>
                    <a:pt x="0" y="0"/>
                  </a:lnTo>
                  <a:lnTo>
                    <a:pt x="6" y="10"/>
                  </a:lnTo>
                  <a:lnTo>
                    <a:pt x="18" y="24"/>
                  </a:lnTo>
                  <a:lnTo>
                    <a:pt x="24" y="30"/>
                  </a:lnTo>
                  <a:lnTo>
                    <a:pt x="30" y="34"/>
                  </a:lnTo>
                  <a:lnTo>
                    <a:pt x="36" y="37"/>
                  </a:lnTo>
                  <a:lnTo>
                    <a:pt x="38" y="37"/>
                  </a:lnTo>
                  <a:lnTo>
                    <a:pt x="41" y="3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8" name="Freeform 13268">
              <a:extLst>
                <a:ext uri="{FF2B5EF4-FFF2-40B4-BE49-F238E27FC236}">
                  <a16:creationId xmlns:a16="http://schemas.microsoft.com/office/drawing/2014/main" id="{0DDF633F-059C-4AED-9925-C1C478319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267"/>
              <a:ext cx="33" cy="17"/>
            </a:xfrm>
            <a:custGeom>
              <a:avLst/>
              <a:gdLst>
                <a:gd name="T0" fmla="*/ 0 w 33"/>
                <a:gd name="T1" fmla="*/ 0 h 17"/>
                <a:gd name="T2" fmla="*/ 0 w 33"/>
                <a:gd name="T3" fmla="*/ 0 h 17"/>
                <a:gd name="T4" fmla="*/ 7 w 33"/>
                <a:gd name="T5" fmla="*/ 6 h 17"/>
                <a:gd name="T6" fmla="*/ 15 w 33"/>
                <a:gd name="T7" fmla="*/ 11 h 17"/>
                <a:gd name="T8" fmla="*/ 24 w 33"/>
                <a:gd name="T9" fmla="*/ 15 h 17"/>
                <a:gd name="T10" fmla="*/ 33 w 33"/>
                <a:gd name="T11" fmla="*/ 1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7">
                  <a:moveTo>
                    <a:pt x="0" y="0"/>
                  </a:moveTo>
                  <a:lnTo>
                    <a:pt x="0" y="0"/>
                  </a:lnTo>
                  <a:lnTo>
                    <a:pt x="7" y="6"/>
                  </a:lnTo>
                  <a:lnTo>
                    <a:pt x="15" y="11"/>
                  </a:lnTo>
                  <a:lnTo>
                    <a:pt x="24" y="15"/>
                  </a:lnTo>
                  <a:lnTo>
                    <a:pt x="33" y="1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9" name="Freeform 13269">
              <a:extLst>
                <a:ext uri="{FF2B5EF4-FFF2-40B4-BE49-F238E27FC236}">
                  <a16:creationId xmlns:a16="http://schemas.microsoft.com/office/drawing/2014/main" id="{868EAED2-6939-4061-BDAF-A9D6375B1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3254"/>
              <a:ext cx="114" cy="93"/>
            </a:xfrm>
            <a:custGeom>
              <a:avLst/>
              <a:gdLst>
                <a:gd name="T0" fmla="*/ 2 w 114"/>
                <a:gd name="T1" fmla="*/ 93 h 93"/>
                <a:gd name="T2" fmla="*/ 2 w 114"/>
                <a:gd name="T3" fmla="*/ 93 h 93"/>
                <a:gd name="T4" fmla="*/ 0 w 114"/>
                <a:gd name="T5" fmla="*/ 87 h 93"/>
                <a:gd name="T6" fmla="*/ 2 w 114"/>
                <a:gd name="T7" fmla="*/ 81 h 93"/>
                <a:gd name="T8" fmla="*/ 3 w 114"/>
                <a:gd name="T9" fmla="*/ 75 h 93"/>
                <a:gd name="T10" fmla="*/ 5 w 114"/>
                <a:gd name="T11" fmla="*/ 69 h 93"/>
                <a:gd name="T12" fmla="*/ 5 w 114"/>
                <a:gd name="T13" fmla="*/ 69 h 93"/>
                <a:gd name="T14" fmla="*/ 9 w 114"/>
                <a:gd name="T15" fmla="*/ 61 h 93"/>
                <a:gd name="T16" fmla="*/ 15 w 114"/>
                <a:gd name="T17" fmla="*/ 55 h 93"/>
                <a:gd name="T18" fmla="*/ 15 w 114"/>
                <a:gd name="T19" fmla="*/ 55 h 93"/>
                <a:gd name="T20" fmla="*/ 20 w 114"/>
                <a:gd name="T21" fmla="*/ 54 h 93"/>
                <a:gd name="T22" fmla="*/ 26 w 114"/>
                <a:gd name="T23" fmla="*/ 52 h 93"/>
                <a:gd name="T24" fmla="*/ 36 w 114"/>
                <a:gd name="T25" fmla="*/ 49 h 93"/>
                <a:gd name="T26" fmla="*/ 36 w 114"/>
                <a:gd name="T27" fmla="*/ 49 h 93"/>
                <a:gd name="T28" fmla="*/ 41 w 114"/>
                <a:gd name="T29" fmla="*/ 48 h 93"/>
                <a:gd name="T30" fmla="*/ 47 w 114"/>
                <a:gd name="T31" fmla="*/ 45 h 93"/>
                <a:gd name="T32" fmla="*/ 54 w 114"/>
                <a:gd name="T33" fmla="*/ 36 h 93"/>
                <a:gd name="T34" fmla="*/ 54 w 114"/>
                <a:gd name="T35" fmla="*/ 36 h 93"/>
                <a:gd name="T36" fmla="*/ 63 w 114"/>
                <a:gd name="T37" fmla="*/ 27 h 93"/>
                <a:gd name="T38" fmla="*/ 63 w 114"/>
                <a:gd name="T39" fmla="*/ 27 h 93"/>
                <a:gd name="T40" fmla="*/ 71 w 114"/>
                <a:gd name="T41" fmla="*/ 19 h 93"/>
                <a:gd name="T42" fmla="*/ 75 w 114"/>
                <a:gd name="T43" fmla="*/ 12 h 93"/>
                <a:gd name="T44" fmla="*/ 75 w 114"/>
                <a:gd name="T45" fmla="*/ 12 h 93"/>
                <a:gd name="T46" fmla="*/ 77 w 114"/>
                <a:gd name="T47" fmla="*/ 9 h 93"/>
                <a:gd name="T48" fmla="*/ 80 w 114"/>
                <a:gd name="T49" fmla="*/ 6 h 93"/>
                <a:gd name="T50" fmla="*/ 80 w 114"/>
                <a:gd name="T51" fmla="*/ 6 h 93"/>
                <a:gd name="T52" fmla="*/ 81 w 114"/>
                <a:gd name="T53" fmla="*/ 4 h 93"/>
                <a:gd name="T54" fmla="*/ 86 w 114"/>
                <a:gd name="T55" fmla="*/ 4 h 93"/>
                <a:gd name="T56" fmla="*/ 92 w 114"/>
                <a:gd name="T57" fmla="*/ 4 h 93"/>
                <a:gd name="T58" fmla="*/ 92 w 114"/>
                <a:gd name="T59" fmla="*/ 4 h 93"/>
                <a:gd name="T60" fmla="*/ 104 w 114"/>
                <a:gd name="T61" fmla="*/ 3 h 93"/>
                <a:gd name="T62" fmla="*/ 110 w 114"/>
                <a:gd name="T63" fmla="*/ 1 h 93"/>
                <a:gd name="T64" fmla="*/ 114 w 114"/>
                <a:gd name="T65" fmla="*/ 0 h 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4" h="93">
                  <a:moveTo>
                    <a:pt x="2" y="93"/>
                  </a:moveTo>
                  <a:lnTo>
                    <a:pt x="2" y="93"/>
                  </a:lnTo>
                  <a:lnTo>
                    <a:pt x="0" y="87"/>
                  </a:lnTo>
                  <a:lnTo>
                    <a:pt x="2" y="81"/>
                  </a:lnTo>
                  <a:lnTo>
                    <a:pt x="3" y="75"/>
                  </a:lnTo>
                  <a:lnTo>
                    <a:pt x="5" y="69"/>
                  </a:lnTo>
                  <a:lnTo>
                    <a:pt x="9" y="61"/>
                  </a:lnTo>
                  <a:lnTo>
                    <a:pt x="15" y="55"/>
                  </a:lnTo>
                  <a:lnTo>
                    <a:pt x="20" y="54"/>
                  </a:lnTo>
                  <a:lnTo>
                    <a:pt x="26" y="52"/>
                  </a:lnTo>
                  <a:lnTo>
                    <a:pt x="36" y="49"/>
                  </a:lnTo>
                  <a:lnTo>
                    <a:pt x="41" y="48"/>
                  </a:lnTo>
                  <a:lnTo>
                    <a:pt x="47" y="45"/>
                  </a:lnTo>
                  <a:lnTo>
                    <a:pt x="54" y="36"/>
                  </a:lnTo>
                  <a:lnTo>
                    <a:pt x="63" y="27"/>
                  </a:lnTo>
                  <a:lnTo>
                    <a:pt x="71" y="19"/>
                  </a:lnTo>
                  <a:lnTo>
                    <a:pt x="75" y="12"/>
                  </a:lnTo>
                  <a:lnTo>
                    <a:pt x="77" y="9"/>
                  </a:lnTo>
                  <a:lnTo>
                    <a:pt x="80" y="6"/>
                  </a:lnTo>
                  <a:lnTo>
                    <a:pt x="81" y="4"/>
                  </a:lnTo>
                  <a:lnTo>
                    <a:pt x="86" y="4"/>
                  </a:lnTo>
                  <a:lnTo>
                    <a:pt x="92" y="4"/>
                  </a:lnTo>
                  <a:lnTo>
                    <a:pt x="104" y="3"/>
                  </a:lnTo>
                  <a:lnTo>
                    <a:pt x="110" y="1"/>
                  </a:lnTo>
                  <a:lnTo>
                    <a:pt x="114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0" name="Freeform 13270">
              <a:extLst>
                <a:ext uri="{FF2B5EF4-FFF2-40B4-BE49-F238E27FC236}">
                  <a16:creationId xmlns:a16="http://schemas.microsoft.com/office/drawing/2014/main" id="{16FC4B56-2D3D-413D-A04A-A79E3A157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3278"/>
              <a:ext cx="59" cy="84"/>
            </a:xfrm>
            <a:custGeom>
              <a:avLst/>
              <a:gdLst>
                <a:gd name="T0" fmla="*/ 0 w 59"/>
                <a:gd name="T1" fmla="*/ 84 h 84"/>
                <a:gd name="T2" fmla="*/ 0 w 59"/>
                <a:gd name="T3" fmla="*/ 84 h 84"/>
                <a:gd name="T4" fmla="*/ 3 w 59"/>
                <a:gd name="T5" fmla="*/ 79 h 84"/>
                <a:gd name="T6" fmla="*/ 8 w 59"/>
                <a:gd name="T7" fmla="*/ 75 h 84"/>
                <a:gd name="T8" fmla="*/ 8 w 59"/>
                <a:gd name="T9" fmla="*/ 75 h 84"/>
                <a:gd name="T10" fmla="*/ 17 w 59"/>
                <a:gd name="T11" fmla="*/ 70 h 84"/>
                <a:gd name="T12" fmla="*/ 27 w 59"/>
                <a:gd name="T13" fmla="*/ 66 h 84"/>
                <a:gd name="T14" fmla="*/ 27 w 59"/>
                <a:gd name="T15" fmla="*/ 66 h 84"/>
                <a:gd name="T16" fmla="*/ 39 w 59"/>
                <a:gd name="T17" fmla="*/ 63 h 84"/>
                <a:gd name="T18" fmla="*/ 47 w 59"/>
                <a:gd name="T19" fmla="*/ 63 h 84"/>
                <a:gd name="T20" fmla="*/ 53 w 59"/>
                <a:gd name="T21" fmla="*/ 63 h 84"/>
                <a:gd name="T22" fmla="*/ 53 w 59"/>
                <a:gd name="T23" fmla="*/ 63 h 84"/>
                <a:gd name="T24" fmla="*/ 54 w 59"/>
                <a:gd name="T25" fmla="*/ 60 h 84"/>
                <a:gd name="T26" fmla="*/ 54 w 59"/>
                <a:gd name="T27" fmla="*/ 57 h 84"/>
                <a:gd name="T28" fmla="*/ 54 w 59"/>
                <a:gd name="T29" fmla="*/ 49 h 84"/>
                <a:gd name="T30" fmla="*/ 54 w 59"/>
                <a:gd name="T31" fmla="*/ 49 h 84"/>
                <a:gd name="T32" fmla="*/ 57 w 59"/>
                <a:gd name="T33" fmla="*/ 34 h 84"/>
                <a:gd name="T34" fmla="*/ 57 w 59"/>
                <a:gd name="T35" fmla="*/ 34 h 84"/>
                <a:gd name="T36" fmla="*/ 59 w 59"/>
                <a:gd name="T37" fmla="*/ 25 h 84"/>
                <a:gd name="T38" fmla="*/ 57 w 59"/>
                <a:gd name="T39" fmla="*/ 15 h 84"/>
                <a:gd name="T40" fmla="*/ 54 w 59"/>
                <a:gd name="T41" fmla="*/ 6 h 84"/>
                <a:gd name="T42" fmla="*/ 51 w 59"/>
                <a:gd name="T43" fmla="*/ 3 h 84"/>
                <a:gd name="T44" fmla="*/ 47 w 59"/>
                <a:gd name="T45" fmla="*/ 0 h 8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" h="84">
                  <a:moveTo>
                    <a:pt x="0" y="84"/>
                  </a:moveTo>
                  <a:lnTo>
                    <a:pt x="0" y="84"/>
                  </a:lnTo>
                  <a:lnTo>
                    <a:pt x="3" y="79"/>
                  </a:lnTo>
                  <a:lnTo>
                    <a:pt x="8" y="75"/>
                  </a:lnTo>
                  <a:lnTo>
                    <a:pt x="17" y="70"/>
                  </a:lnTo>
                  <a:lnTo>
                    <a:pt x="27" y="66"/>
                  </a:lnTo>
                  <a:lnTo>
                    <a:pt x="39" y="63"/>
                  </a:lnTo>
                  <a:lnTo>
                    <a:pt x="47" y="63"/>
                  </a:lnTo>
                  <a:lnTo>
                    <a:pt x="53" y="63"/>
                  </a:lnTo>
                  <a:lnTo>
                    <a:pt x="54" y="60"/>
                  </a:lnTo>
                  <a:lnTo>
                    <a:pt x="54" y="57"/>
                  </a:lnTo>
                  <a:lnTo>
                    <a:pt x="54" y="49"/>
                  </a:lnTo>
                  <a:lnTo>
                    <a:pt x="57" y="34"/>
                  </a:lnTo>
                  <a:lnTo>
                    <a:pt x="59" y="25"/>
                  </a:lnTo>
                  <a:lnTo>
                    <a:pt x="57" y="15"/>
                  </a:lnTo>
                  <a:lnTo>
                    <a:pt x="54" y="6"/>
                  </a:lnTo>
                  <a:lnTo>
                    <a:pt x="51" y="3"/>
                  </a:lnTo>
                  <a:lnTo>
                    <a:pt x="4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1" name="Freeform 13271">
              <a:extLst>
                <a:ext uri="{FF2B5EF4-FFF2-40B4-BE49-F238E27FC236}">
                  <a16:creationId xmlns:a16="http://schemas.microsoft.com/office/drawing/2014/main" id="{4A8379F1-8861-438B-ABDD-FB7A74C7A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3303"/>
              <a:ext cx="35" cy="15"/>
            </a:xfrm>
            <a:custGeom>
              <a:avLst/>
              <a:gdLst>
                <a:gd name="T0" fmla="*/ 35 w 35"/>
                <a:gd name="T1" fmla="*/ 15 h 15"/>
                <a:gd name="T2" fmla="*/ 35 w 35"/>
                <a:gd name="T3" fmla="*/ 15 h 15"/>
                <a:gd name="T4" fmla="*/ 29 w 35"/>
                <a:gd name="T5" fmla="*/ 15 h 15"/>
                <a:gd name="T6" fmla="*/ 24 w 35"/>
                <a:gd name="T7" fmla="*/ 15 h 15"/>
                <a:gd name="T8" fmla="*/ 18 w 35"/>
                <a:gd name="T9" fmla="*/ 14 h 15"/>
                <a:gd name="T10" fmla="*/ 12 w 35"/>
                <a:gd name="T11" fmla="*/ 11 h 15"/>
                <a:gd name="T12" fmla="*/ 12 w 35"/>
                <a:gd name="T13" fmla="*/ 11 h 15"/>
                <a:gd name="T14" fmla="*/ 6 w 35"/>
                <a:gd name="T15" fmla="*/ 5 h 15"/>
                <a:gd name="T16" fmla="*/ 0 w 35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5">
                  <a:moveTo>
                    <a:pt x="35" y="15"/>
                  </a:moveTo>
                  <a:lnTo>
                    <a:pt x="35" y="15"/>
                  </a:lnTo>
                  <a:lnTo>
                    <a:pt x="29" y="15"/>
                  </a:lnTo>
                  <a:lnTo>
                    <a:pt x="24" y="15"/>
                  </a:lnTo>
                  <a:lnTo>
                    <a:pt x="18" y="14"/>
                  </a:lnTo>
                  <a:lnTo>
                    <a:pt x="12" y="11"/>
                  </a:lnTo>
                  <a:lnTo>
                    <a:pt x="6" y="5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2" name="Freeform 13272">
              <a:extLst>
                <a:ext uri="{FF2B5EF4-FFF2-40B4-BE49-F238E27FC236}">
                  <a16:creationId xmlns:a16="http://schemas.microsoft.com/office/drawing/2014/main" id="{91482E86-401F-4837-A543-09EE36F04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3302"/>
              <a:ext cx="8" cy="46"/>
            </a:xfrm>
            <a:custGeom>
              <a:avLst/>
              <a:gdLst>
                <a:gd name="T0" fmla="*/ 3 w 8"/>
                <a:gd name="T1" fmla="*/ 46 h 46"/>
                <a:gd name="T2" fmla="*/ 3 w 8"/>
                <a:gd name="T3" fmla="*/ 46 h 46"/>
                <a:gd name="T4" fmla="*/ 2 w 8"/>
                <a:gd name="T5" fmla="*/ 39 h 46"/>
                <a:gd name="T6" fmla="*/ 0 w 8"/>
                <a:gd name="T7" fmla="*/ 31 h 46"/>
                <a:gd name="T8" fmla="*/ 2 w 8"/>
                <a:gd name="T9" fmla="*/ 24 h 46"/>
                <a:gd name="T10" fmla="*/ 2 w 8"/>
                <a:gd name="T11" fmla="*/ 18 h 46"/>
                <a:gd name="T12" fmla="*/ 2 w 8"/>
                <a:gd name="T13" fmla="*/ 18 h 46"/>
                <a:gd name="T14" fmla="*/ 3 w 8"/>
                <a:gd name="T15" fmla="*/ 10 h 46"/>
                <a:gd name="T16" fmla="*/ 6 w 8"/>
                <a:gd name="T17" fmla="*/ 4 h 46"/>
                <a:gd name="T18" fmla="*/ 6 w 8"/>
                <a:gd name="T19" fmla="*/ 4 h 46"/>
                <a:gd name="T20" fmla="*/ 8 w 8"/>
                <a:gd name="T21" fmla="*/ 0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46">
                  <a:moveTo>
                    <a:pt x="3" y="46"/>
                  </a:moveTo>
                  <a:lnTo>
                    <a:pt x="3" y="46"/>
                  </a:lnTo>
                  <a:lnTo>
                    <a:pt x="2" y="39"/>
                  </a:lnTo>
                  <a:lnTo>
                    <a:pt x="0" y="31"/>
                  </a:lnTo>
                  <a:lnTo>
                    <a:pt x="2" y="24"/>
                  </a:lnTo>
                  <a:lnTo>
                    <a:pt x="2" y="18"/>
                  </a:lnTo>
                  <a:lnTo>
                    <a:pt x="3" y="10"/>
                  </a:lnTo>
                  <a:lnTo>
                    <a:pt x="6" y="4"/>
                  </a:lnTo>
                  <a:lnTo>
                    <a:pt x="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3" name="Freeform 13273">
              <a:extLst>
                <a:ext uri="{FF2B5EF4-FFF2-40B4-BE49-F238E27FC236}">
                  <a16:creationId xmlns:a16="http://schemas.microsoft.com/office/drawing/2014/main" id="{155CFC2B-0580-4154-8BEE-2E92184C9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312"/>
              <a:ext cx="56" cy="24"/>
            </a:xfrm>
            <a:custGeom>
              <a:avLst/>
              <a:gdLst>
                <a:gd name="T0" fmla="*/ 56 w 56"/>
                <a:gd name="T1" fmla="*/ 24 h 24"/>
                <a:gd name="T2" fmla="*/ 56 w 56"/>
                <a:gd name="T3" fmla="*/ 24 h 24"/>
                <a:gd name="T4" fmla="*/ 56 w 56"/>
                <a:gd name="T5" fmla="*/ 21 h 24"/>
                <a:gd name="T6" fmla="*/ 54 w 56"/>
                <a:gd name="T7" fmla="*/ 17 h 24"/>
                <a:gd name="T8" fmla="*/ 47 w 56"/>
                <a:gd name="T9" fmla="*/ 11 h 24"/>
                <a:gd name="T10" fmla="*/ 38 w 56"/>
                <a:gd name="T11" fmla="*/ 5 h 24"/>
                <a:gd name="T12" fmla="*/ 32 w 56"/>
                <a:gd name="T13" fmla="*/ 2 h 24"/>
                <a:gd name="T14" fmla="*/ 32 w 56"/>
                <a:gd name="T15" fmla="*/ 2 h 24"/>
                <a:gd name="T16" fmla="*/ 15 w 56"/>
                <a:gd name="T17" fmla="*/ 0 h 24"/>
                <a:gd name="T18" fmla="*/ 0 w 56"/>
                <a:gd name="T19" fmla="*/ 2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24">
                  <a:moveTo>
                    <a:pt x="56" y="24"/>
                  </a:moveTo>
                  <a:lnTo>
                    <a:pt x="56" y="24"/>
                  </a:lnTo>
                  <a:lnTo>
                    <a:pt x="56" y="21"/>
                  </a:lnTo>
                  <a:lnTo>
                    <a:pt x="54" y="17"/>
                  </a:lnTo>
                  <a:lnTo>
                    <a:pt x="47" y="11"/>
                  </a:lnTo>
                  <a:lnTo>
                    <a:pt x="38" y="5"/>
                  </a:lnTo>
                  <a:lnTo>
                    <a:pt x="32" y="2"/>
                  </a:lnTo>
                  <a:lnTo>
                    <a:pt x="15" y="0"/>
                  </a:lnTo>
                  <a:lnTo>
                    <a:pt x="0" y="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4" name="Freeform 13274">
              <a:extLst>
                <a:ext uri="{FF2B5EF4-FFF2-40B4-BE49-F238E27FC236}">
                  <a16:creationId xmlns:a16="http://schemas.microsoft.com/office/drawing/2014/main" id="{DBE51EDE-32CC-4EC0-AFDA-AC6B9C635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3263"/>
              <a:ext cx="14" cy="51"/>
            </a:xfrm>
            <a:custGeom>
              <a:avLst/>
              <a:gdLst>
                <a:gd name="T0" fmla="*/ 0 w 14"/>
                <a:gd name="T1" fmla="*/ 51 h 51"/>
                <a:gd name="T2" fmla="*/ 0 w 14"/>
                <a:gd name="T3" fmla="*/ 51 h 51"/>
                <a:gd name="T4" fmla="*/ 0 w 14"/>
                <a:gd name="T5" fmla="*/ 42 h 51"/>
                <a:gd name="T6" fmla="*/ 0 w 14"/>
                <a:gd name="T7" fmla="*/ 34 h 51"/>
                <a:gd name="T8" fmla="*/ 2 w 14"/>
                <a:gd name="T9" fmla="*/ 25 h 51"/>
                <a:gd name="T10" fmla="*/ 5 w 14"/>
                <a:gd name="T11" fmla="*/ 18 h 51"/>
                <a:gd name="T12" fmla="*/ 5 w 14"/>
                <a:gd name="T13" fmla="*/ 18 h 51"/>
                <a:gd name="T14" fmla="*/ 8 w 14"/>
                <a:gd name="T15" fmla="*/ 7 h 51"/>
                <a:gd name="T16" fmla="*/ 11 w 14"/>
                <a:gd name="T17" fmla="*/ 3 h 51"/>
                <a:gd name="T18" fmla="*/ 14 w 14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51">
                  <a:moveTo>
                    <a:pt x="0" y="51"/>
                  </a:moveTo>
                  <a:lnTo>
                    <a:pt x="0" y="51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2" y="25"/>
                  </a:lnTo>
                  <a:lnTo>
                    <a:pt x="5" y="18"/>
                  </a:lnTo>
                  <a:lnTo>
                    <a:pt x="8" y="7"/>
                  </a:lnTo>
                  <a:lnTo>
                    <a:pt x="11" y="3"/>
                  </a:lnTo>
                  <a:lnTo>
                    <a:pt x="14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5" name="Freeform 13275">
              <a:extLst>
                <a:ext uri="{FF2B5EF4-FFF2-40B4-BE49-F238E27FC236}">
                  <a16:creationId xmlns:a16="http://schemas.microsoft.com/office/drawing/2014/main" id="{F513549A-5221-4690-B000-DD9D4F37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3138"/>
              <a:ext cx="71" cy="47"/>
            </a:xfrm>
            <a:custGeom>
              <a:avLst/>
              <a:gdLst>
                <a:gd name="T0" fmla="*/ 0 w 71"/>
                <a:gd name="T1" fmla="*/ 47 h 47"/>
                <a:gd name="T2" fmla="*/ 0 w 71"/>
                <a:gd name="T3" fmla="*/ 47 h 47"/>
                <a:gd name="T4" fmla="*/ 8 w 71"/>
                <a:gd name="T5" fmla="*/ 38 h 47"/>
                <a:gd name="T6" fmla="*/ 17 w 71"/>
                <a:gd name="T7" fmla="*/ 29 h 47"/>
                <a:gd name="T8" fmla="*/ 26 w 71"/>
                <a:gd name="T9" fmla="*/ 21 h 47"/>
                <a:gd name="T10" fmla="*/ 35 w 71"/>
                <a:gd name="T11" fmla="*/ 15 h 47"/>
                <a:gd name="T12" fmla="*/ 35 w 71"/>
                <a:gd name="T13" fmla="*/ 15 h 47"/>
                <a:gd name="T14" fmla="*/ 47 w 71"/>
                <a:gd name="T15" fmla="*/ 11 h 47"/>
                <a:gd name="T16" fmla="*/ 59 w 71"/>
                <a:gd name="T17" fmla="*/ 6 h 47"/>
                <a:gd name="T18" fmla="*/ 59 w 71"/>
                <a:gd name="T19" fmla="*/ 6 h 47"/>
                <a:gd name="T20" fmla="*/ 65 w 71"/>
                <a:gd name="T21" fmla="*/ 3 h 47"/>
                <a:gd name="T22" fmla="*/ 71 w 71"/>
                <a:gd name="T23" fmla="*/ 0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47">
                  <a:moveTo>
                    <a:pt x="0" y="47"/>
                  </a:moveTo>
                  <a:lnTo>
                    <a:pt x="0" y="47"/>
                  </a:lnTo>
                  <a:lnTo>
                    <a:pt x="8" y="38"/>
                  </a:lnTo>
                  <a:lnTo>
                    <a:pt x="17" y="29"/>
                  </a:lnTo>
                  <a:lnTo>
                    <a:pt x="26" y="21"/>
                  </a:lnTo>
                  <a:lnTo>
                    <a:pt x="35" y="15"/>
                  </a:lnTo>
                  <a:lnTo>
                    <a:pt x="47" y="11"/>
                  </a:lnTo>
                  <a:lnTo>
                    <a:pt x="59" y="6"/>
                  </a:lnTo>
                  <a:lnTo>
                    <a:pt x="65" y="3"/>
                  </a:lnTo>
                  <a:lnTo>
                    <a:pt x="7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6" name="Freeform 13276">
              <a:extLst>
                <a:ext uri="{FF2B5EF4-FFF2-40B4-BE49-F238E27FC236}">
                  <a16:creationId xmlns:a16="http://schemas.microsoft.com/office/drawing/2014/main" id="{95923B03-E92F-418A-9A74-38485FB3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3116"/>
              <a:ext cx="64" cy="81"/>
            </a:xfrm>
            <a:custGeom>
              <a:avLst/>
              <a:gdLst>
                <a:gd name="T0" fmla="*/ 0 w 64"/>
                <a:gd name="T1" fmla="*/ 0 h 81"/>
                <a:gd name="T2" fmla="*/ 0 w 64"/>
                <a:gd name="T3" fmla="*/ 0 h 81"/>
                <a:gd name="T4" fmla="*/ 1 w 64"/>
                <a:gd name="T5" fmla="*/ 10 h 81"/>
                <a:gd name="T6" fmla="*/ 4 w 64"/>
                <a:gd name="T7" fmla="*/ 22 h 81"/>
                <a:gd name="T8" fmla="*/ 6 w 64"/>
                <a:gd name="T9" fmla="*/ 27 h 81"/>
                <a:gd name="T10" fmla="*/ 10 w 64"/>
                <a:gd name="T11" fmla="*/ 31 h 81"/>
                <a:gd name="T12" fmla="*/ 15 w 64"/>
                <a:gd name="T13" fmla="*/ 33 h 81"/>
                <a:gd name="T14" fmla="*/ 21 w 64"/>
                <a:gd name="T15" fmla="*/ 34 h 81"/>
                <a:gd name="T16" fmla="*/ 21 w 64"/>
                <a:gd name="T17" fmla="*/ 34 h 81"/>
                <a:gd name="T18" fmla="*/ 24 w 64"/>
                <a:gd name="T19" fmla="*/ 45 h 81"/>
                <a:gd name="T20" fmla="*/ 28 w 64"/>
                <a:gd name="T21" fmla="*/ 54 h 81"/>
                <a:gd name="T22" fmla="*/ 34 w 64"/>
                <a:gd name="T23" fmla="*/ 63 h 81"/>
                <a:gd name="T24" fmla="*/ 42 w 64"/>
                <a:gd name="T25" fmla="*/ 70 h 81"/>
                <a:gd name="T26" fmla="*/ 42 w 64"/>
                <a:gd name="T27" fmla="*/ 70 h 81"/>
                <a:gd name="T28" fmla="*/ 52 w 64"/>
                <a:gd name="T29" fmla="*/ 78 h 81"/>
                <a:gd name="T30" fmla="*/ 58 w 64"/>
                <a:gd name="T31" fmla="*/ 81 h 81"/>
                <a:gd name="T32" fmla="*/ 64 w 64"/>
                <a:gd name="T33" fmla="*/ 81 h 8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81">
                  <a:moveTo>
                    <a:pt x="0" y="0"/>
                  </a:moveTo>
                  <a:lnTo>
                    <a:pt x="0" y="0"/>
                  </a:lnTo>
                  <a:lnTo>
                    <a:pt x="1" y="10"/>
                  </a:lnTo>
                  <a:lnTo>
                    <a:pt x="4" y="22"/>
                  </a:lnTo>
                  <a:lnTo>
                    <a:pt x="6" y="27"/>
                  </a:lnTo>
                  <a:lnTo>
                    <a:pt x="10" y="31"/>
                  </a:lnTo>
                  <a:lnTo>
                    <a:pt x="15" y="33"/>
                  </a:lnTo>
                  <a:lnTo>
                    <a:pt x="21" y="34"/>
                  </a:lnTo>
                  <a:lnTo>
                    <a:pt x="24" y="45"/>
                  </a:lnTo>
                  <a:lnTo>
                    <a:pt x="28" y="54"/>
                  </a:lnTo>
                  <a:lnTo>
                    <a:pt x="34" y="63"/>
                  </a:lnTo>
                  <a:lnTo>
                    <a:pt x="42" y="70"/>
                  </a:lnTo>
                  <a:lnTo>
                    <a:pt x="52" y="78"/>
                  </a:lnTo>
                  <a:lnTo>
                    <a:pt x="58" y="81"/>
                  </a:lnTo>
                  <a:lnTo>
                    <a:pt x="64" y="8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7" name="Freeform 13277">
              <a:extLst>
                <a:ext uri="{FF2B5EF4-FFF2-40B4-BE49-F238E27FC236}">
                  <a16:creationId xmlns:a16="http://schemas.microsoft.com/office/drawing/2014/main" id="{F6983CF2-FD34-4414-9118-56703843A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3168"/>
              <a:ext cx="42" cy="11"/>
            </a:xfrm>
            <a:custGeom>
              <a:avLst/>
              <a:gdLst>
                <a:gd name="T0" fmla="*/ 0 w 42"/>
                <a:gd name="T1" fmla="*/ 0 h 11"/>
                <a:gd name="T2" fmla="*/ 0 w 42"/>
                <a:gd name="T3" fmla="*/ 0 h 11"/>
                <a:gd name="T4" fmla="*/ 4 w 42"/>
                <a:gd name="T5" fmla="*/ 5 h 11"/>
                <a:gd name="T6" fmla="*/ 9 w 42"/>
                <a:gd name="T7" fmla="*/ 8 h 11"/>
                <a:gd name="T8" fmla="*/ 15 w 42"/>
                <a:gd name="T9" fmla="*/ 9 h 11"/>
                <a:gd name="T10" fmla="*/ 21 w 42"/>
                <a:gd name="T11" fmla="*/ 11 h 11"/>
                <a:gd name="T12" fmla="*/ 25 w 42"/>
                <a:gd name="T13" fmla="*/ 11 h 11"/>
                <a:gd name="T14" fmla="*/ 31 w 42"/>
                <a:gd name="T15" fmla="*/ 9 h 11"/>
                <a:gd name="T16" fmla="*/ 37 w 42"/>
                <a:gd name="T17" fmla="*/ 8 h 11"/>
                <a:gd name="T18" fmla="*/ 42 w 42"/>
                <a:gd name="T19" fmla="*/ 5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1">
                  <a:moveTo>
                    <a:pt x="0" y="0"/>
                  </a:moveTo>
                  <a:lnTo>
                    <a:pt x="0" y="0"/>
                  </a:lnTo>
                  <a:lnTo>
                    <a:pt x="4" y="5"/>
                  </a:lnTo>
                  <a:lnTo>
                    <a:pt x="9" y="8"/>
                  </a:lnTo>
                  <a:lnTo>
                    <a:pt x="15" y="9"/>
                  </a:lnTo>
                  <a:lnTo>
                    <a:pt x="21" y="11"/>
                  </a:lnTo>
                  <a:lnTo>
                    <a:pt x="25" y="11"/>
                  </a:lnTo>
                  <a:lnTo>
                    <a:pt x="31" y="9"/>
                  </a:lnTo>
                  <a:lnTo>
                    <a:pt x="37" y="8"/>
                  </a:lnTo>
                  <a:lnTo>
                    <a:pt x="42" y="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8" name="Freeform 13278">
              <a:extLst>
                <a:ext uri="{FF2B5EF4-FFF2-40B4-BE49-F238E27FC236}">
                  <a16:creationId xmlns:a16="http://schemas.microsoft.com/office/drawing/2014/main" id="{2A2FFA94-3709-4FB7-8FE8-1F9DD9A5E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3138"/>
              <a:ext cx="35" cy="18"/>
            </a:xfrm>
            <a:custGeom>
              <a:avLst/>
              <a:gdLst>
                <a:gd name="T0" fmla="*/ 0 w 35"/>
                <a:gd name="T1" fmla="*/ 0 h 18"/>
                <a:gd name="T2" fmla="*/ 0 w 35"/>
                <a:gd name="T3" fmla="*/ 0 h 18"/>
                <a:gd name="T4" fmla="*/ 8 w 35"/>
                <a:gd name="T5" fmla="*/ 8 h 18"/>
                <a:gd name="T6" fmla="*/ 15 w 35"/>
                <a:gd name="T7" fmla="*/ 14 h 18"/>
                <a:gd name="T8" fmla="*/ 24 w 35"/>
                <a:gd name="T9" fmla="*/ 17 h 18"/>
                <a:gd name="T10" fmla="*/ 29 w 35"/>
                <a:gd name="T11" fmla="*/ 18 h 18"/>
                <a:gd name="T12" fmla="*/ 35 w 35"/>
                <a:gd name="T13" fmla="*/ 1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8">
                  <a:moveTo>
                    <a:pt x="0" y="0"/>
                  </a:moveTo>
                  <a:lnTo>
                    <a:pt x="0" y="0"/>
                  </a:lnTo>
                  <a:lnTo>
                    <a:pt x="8" y="8"/>
                  </a:lnTo>
                  <a:lnTo>
                    <a:pt x="15" y="14"/>
                  </a:lnTo>
                  <a:lnTo>
                    <a:pt x="24" y="17"/>
                  </a:lnTo>
                  <a:lnTo>
                    <a:pt x="29" y="18"/>
                  </a:lnTo>
                  <a:lnTo>
                    <a:pt x="35" y="1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9" name="Freeform 13279">
              <a:extLst>
                <a:ext uri="{FF2B5EF4-FFF2-40B4-BE49-F238E27FC236}">
                  <a16:creationId xmlns:a16="http://schemas.microsoft.com/office/drawing/2014/main" id="{9FF2C4A8-7A64-4301-BFFA-6FC993C04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3098"/>
              <a:ext cx="25" cy="54"/>
            </a:xfrm>
            <a:custGeom>
              <a:avLst/>
              <a:gdLst>
                <a:gd name="T0" fmla="*/ 1 w 25"/>
                <a:gd name="T1" fmla="*/ 54 h 54"/>
                <a:gd name="T2" fmla="*/ 1 w 25"/>
                <a:gd name="T3" fmla="*/ 54 h 54"/>
                <a:gd name="T4" fmla="*/ 15 w 25"/>
                <a:gd name="T5" fmla="*/ 46 h 54"/>
                <a:gd name="T6" fmla="*/ 21 w 25"/>
                <a:gd name="T7" fmla="*/ 42 h 54"/>
                <a:gd name="T8" fmla="*/ 24 w 25"/>
                <a:gd name="T9" fmla="*/ 37 h 54"/>
                <a:gd name="T10" fmla="*/ 25 w 25"/>
                <a:gd name="T11" fmla="*/ 34 h 54"/>
                <a:gd name="T12" fmla="*/ 25 w 25"/>
                <a:gd name="T13" fmla="*/ 34 h 54"/>
                <a:gd name="T14" fmla="*/ 25 w 25"/>
                <a:gd name="T15" fmla="*/ 27 h 54"/>
                <a:gd name="T16" fmla="*/ 24 w 25"/>
                <a:gd name="T17" fmla="*/ 22 h 54"/>
                <a:gd name="T18" fmla="*/ 21 w 25"/>
                <a:gd name="T19" fmla="*/ 16 h 54"/>
                <a:gd name="T20" fmla="*/ 16 w 25"/>
                <a:gd name="T21" fmla="*/ 10 h 54"/>
                <a:gd name="T22" fmla="*/ 16 w 25"/>
                <a:gd name="T23" fmla="*/ 10 h 54"/>
                <a:gd name="T24" fmla="*/ 12 w 25"/>
                <a:gd name="T25" fmla="*/ 7 h 54"/>
                <a:gd name="T26" fmla="*/ 7 w 25"/>
                <a:gd name="T27" fmla="*/ 4 h 54"/>
                <a:gd name="T28" fmla="*/ 3 w 25"/>
                <a:gd name="T29" fmla="*/ 3 h 54"/>
                <a:gd name="T30" fmla="*/ 0 w 25"/>
                <a:gd name="T31" fmla="*/ 0 h 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" h="54">
                  <a:moveTo>
                    <a:pt x="1" y="54"/>
                  </a:moveTo>
                  <a:lnTo>
                    <a:pt x="1" y="54"/>
                  </a:lnTo>
                  <a:lnTo>
                    <a:pt x="15" y="46"/>
                  </a:lnTo>
                  <a:lnTo>
                    <a:pt x="21" y="42"/>
                  </a:lnTo>
                  <a:lnTo>
                    <a:pt x="24" y="37"/>
                  </a:lnTo>
                  <a:lnTo>
                    <a:pt x="25" y="34"/>
                  </a:lnTo>
                  <a:lnTo>
                    <a:pt x="25" y="27"/>
                  </a:lnTo>
                  <a:lnTo>
                    <a:pt x="24" y="22"/>
                  </a:lnTo>
                  <a:lnTo>
                    <a:pt x="21" y="16"/>
                  </a:lnTo>
                  <a:lnTo>
                    <a:pt x="16" y="1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3" y="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0" name="Freeform 13280">
              <a:extLst>
                <a:ext uri="{FF2B5EF4-FFF2-40B4-BE49-F238E27FC236}">
                  <a16:creationId xmlns:a16="http://schemas.microsoft.com/office/drawing/2014/main" id="{A9C8D486-72F3-483A-812A-B5570530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104"/>
              <a:ext cx="72" cy="15"/>
            </a:xfrm>
            <a:custGeom>
              <a:avLst/>
              <a:gdLst>
                <a:gd name="T0" fmla="*/ 72 w 72"/>
                <a:gd name="T1" fmla="*/ 1 h 15"/>
                <a:gd name="T2" fmla="*/ 72 w 72"/>
                <a:gd name="T3" fmla="*/ 1 h 15"/>
                <a:gd name="T4" fmla="*/ 67 w 72"/>
                <a:gd name="T5" fmla="*/ 0 h 15"/>
                <a:gd name="T6" fmla="*/ 63 w 72"/>
                <a:gd name="T7" fmla="*/ 0 h 15"/>
                <a:gd name="T8" fmla="*/ 57 w 72"/>
                <a:gd name="T9" fmla="*/ 0 h 15"/>
                <a:gd name="T10" fmla="*/ 51 w 72"/>
                <a:gd name="T11" fmla="*/ 1 h 15"/>
                <a:gd name="T12" fmla="*/ 40 w 72"/>
                <a:gd name="T13" fmla="*/ 6 h 15"/>
                <a:gd name="T14" fmla="*/ 33 w 72"/>
                <a:gd name="T15" fmla="*/ 12 h 15"/>
                <a:gd name="T16" fmla="*/ 33 w 72"/>
                <a:gd name="T17" fmla="*/ 12 h 15"/>
                <a:gd name="T18" fmla="*/ 25 w 72"/>
                <a:gd name="T19" fmla="*/ 7 h 15"/>
                <a:gd name="T20" fmla="*/ 15 w 72"/>
                <a:gd name="T21" fmla="*/ 6 h 15"/>
                <a:gd name="T22" fmla="*/ 10 w 72"/>
                <a:gd name="T23" fmla="*/ 6 h 15"/>
                <a:gd name="T24" fmla="*/ 6 w 72"/>
                <a:gd name="T25" fmla="*/ 7 h 15"/>
                <a:gd name="T26" fmla="*/ 3 w 72"/>
                <a:gd name="T27" fmla="*/ 10 h 15"/>
                <a:gd name="T28" fmla="*/ 0 w 72"/>
                <a:gd name="T29" fmla="*/ 15 h 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15">
                  <a:moveTo>
                    <a:pt x="72" y="1"/>
                  </a:moveTo>
                  <a:lnTo>
                    <a:pt x="72" y="1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7" y="0"/>
                  </a:lnTo>
                  <a:lnTo>
                    <a:pt x="51" y="1"/>
                  </a:lnTo>
                  <a:lnTo>
                    <a:pt x="40" y="6"/>
                  </a:lnTo>
                  <a:lnTo>
                    <a:pt x="33" y="12"/>
                  </a:lnTo>
                  <a:lnTo>
                    <a:pt x="25" y="7"/>
                  </a:lnTo>
                  <a:lnTo>
                    <a:pt x="15" y="6"/>
                  </a:lnTo>
                  <a:lnTo>
                    <a:pt x="10" y="6"/>
                  </a:lnTo>
                  <a:lnTo>
                    <a:pt x="6" y="7"/>
                  </a:lnTo>
                  <a:lnTo>
                    <a:pt x="3" y="10"/>
                  </a:lnTo>
                  <a:lnTo>
                    <a:pt x="0" y="1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1" name="Freeform 13281">
              <a:extLst>
                <a:ext uri="{FF2B5EF4-FFF2-40B4-BE49-F238E27FC236}">
                  <a16:creationId xmlns:a16="http://schemas.microsoft.com/office/drawing/2014/main" id="{74DB65F0-D4A1-409E-A68B-CE430161C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3077"/>
              <a:ext cx="17" cy="28"/>
            </a:xfrm>
            <a:custGeom>
              <a:avLst/>
              <a:gdLst>
                <a:gd name="T0" fmla="*/ 17 w 17"/>
                <a:gd name="T1" fmla="*/ 28 h 28"/>
                <a:gd name="T2" fmla="*/ 17 w 17"/>
                <a:gd name="T3" fmla="*/ 28 h 28"/>
                <a:gd name="T4" fmla="*/ 11 w 17"/>
                <a:gd name="T5" fmla="*/ 22 h 28"/>
                <a:gd name="T6" fmla="*/ 6 w 17"/>
                <a:gd name="T7" fmla="*/ 16 h 28"/>
                <a:gd name="T8" fmla="*/ 3 w 17"/>
                <a:gd name="T9" fmla="*/ 9 h 28"/>
                <a:gd name="T10" fmla="*/ 0 w 17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8">
                  <a:moveTo>
                    <a:pt x="17" y="28"/>
                  </a:moveTo>
                  <a:lnTo>
                    <a:pt x="17" y="28"/>
                  </a:lnTo>
                  <a:lnTo>
                    <a:pt x="11" y="22"/>
                  </a:lnTo>
                  <a:lnTo>
                    <a:pt x="6" y="16"/>
                  </a:lnTo>
                  <a:lnTo>
                    <a:pt x="3" y="9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2" name="Freeform 13282">
              <a:extLst>
                <a:ext uri="{FF2B5EF4-FFF2-40B4-BE49-F238E27FC236}">
                  <a16:creationId xmlns:a16="http://schemas.microsoft.com/office/drawing/2014/main" id="{81C8E51B-1246-4581-B16B-F8E87713D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3153"/>
              <a:ext cx="78" cy="83"/>
            </a:xfrm>
            <a:custGeom>
              <a:avLst/>
              <a:gdLst>
                <a:gd name="T0" fmla="*/ 36 w 78"/>
                <a:gd name="T1" fmla="*/ 71 h 83"/>
                <a:gd name="T2" fmla="*/ 36 w 78"/>
                <a:gd name="T3" fmla="*/ 71 h 83"/>
                <a:gd name="T4" fmla="*/ 41 w 78"/>
                <a:gd name="T5" fmla="*/ 75 h 83"/>
                <a:gd name="T6" fmla="*/ 45 w 78"/>
                <a:gd name="T7" fmla="*/ 80 h 83"/>
                <a:gd name="T8" fmla="*/ 50 w 78"/>
                <a:gd name="T9" fmla="*/ 83 h 83"/>
                <a:gd name="T10" fmla="*/ 51 w 78"/>
                <a:gd name="T11" fmla="*/ 83 h 83"/>
                <a:gd name="T12" fmla="*/ 54 w 78"/>
                <a:gd name="T13" fmla="*/ 81 h 83"/>
                <a:gd name="T14" fmla="*/ 54 w 78"/>
                <a:gd name="T15" fmla="*/ 81 h 83"/>
                <a:gd name="T16" fmla="*/ 68 w 78"/>
                <a:gd name="T17" fmla="*/ 77 h 83"/>
                <a:gd name="T18" fmla="*/ 74 w 78"/>
                <a:gd name="T19" fmla="*/ 72 h 83"/>
                <a:gd name="T20" fmla="*/ 77 w 78"/>
                <a:gd name="T21" fmla="*/ 68 h 83"/>
                <a:gd name="T22" fmla="*/ 77 w 78"/>
                <a:gd name="T23" fmla="*/ 68 h 83"/>
                <a:gd name="T24" fmla="*/ 78 w 78"/>
                <a:gd name="T25" fmla="*/ 65 h 83"/>
                <a:gd name="T26" fmla="*/ 78 w 78"/>
                <a:gd name="T27" fmla="*/ 62 h 83"/>
                <a:gd name="T28" fmla="*/ 75 w 78"/>
                <a:gd name="T29" fmla="*/ 60 h 83"/>
                <a:gd name="T30" fmla="*/ 72 w 78"/>
                <a:gd name="T31" fmla="*/ 59 h 83"/>
                <a:gd name="T32" fmla="*/ 66 w 78"/>
                <a:gd name="T33" fmla="*/ 56 h 83"/>
                <a:gd name="T34" fmla="*/ 60 w 78"/>
                <a:gd name="T35" fmla="*/ 56 h 83"/>
                <a:gd name="T36" fmla="*/ 60 w 78"/>
                <a:gd name="T37" fmla="*/ 56 h 83"/>
                <a:gd name="T38" fmla="*/ 53 w 78"/>
                <a:gd name="T39" fmla="*/ 51 h 83"/>
                <a:gd name="T40" fmla="*/ 42 w 78"/>
                <a:gd name="T41" fmla="*/ 47 h 83"/>
                <a:gd name="T42" fmla="*/ 38 w 78"/>
                <a:gd name="T43" fmla="*/ 44 h 83"/>
                <a:gd name="T44" fmla="*/ 35 w 78"/>
                <a:gd name="T45" fmla="*/ 39 h 83"/>
                <a:gd name="T46" fmla="*/ 32 w 78"/>
                <a:gd name="T47" fmla="*/ 35 h 83"/>
                <a:gd name="T48" fmla="*/ 32 w 78"/>
                <a:gd name="T49" fmla="*/ 32 h 83"/>
                <a:gd name="T50" fmla="*/ 32 w 78"/>
                <a:gd name="T51" fmla="*/ 32 h 83"/>
                <a:gd name="T52" fmla="*/ 29 w 78"/>
                <a:gd name="T53" fmla="*/ 32 h 83"/>
                <a:gd name="T54" fmla="*/ 26 w 78"/>
                <a:gd name="T55" fmla="*/ 32 h 83"/>
                <a:gd name="T56" fmla="*/ 20 w 78"/>
                <a:gd name="T57" fmla="*/ 29 h 83"/>
                <a:gd name="T58" fmla="*/ 12 w 78"/>
                <a:gd name="T59" fmla="*/ 24 h 83"/>
                <a:gd name="T60" fmla="*/ 8 w 78"/>
                <a:gd name="T61" fmla="*/ 21 h 83"/>
                <a:gd name="T62" fmla="*/ 8 w 78"/>
                <a:gd name="T63" fmla="*/ 21 h 83"/>
                <a:gd name="T64" fmla="*/ 3 w 78"/>
                <a:gd name="T65" fmla="*/ 15 h 83"/>
                <a:gd name="T66" fmla="*/ 0 w 78"/>
                <a:gd name="T67" fmla="*/ 11 h 83"/>
                <a:gd name="T68" fmla="*/ 0 w 78"/>
                <a:gd name="T69" fmla="*/ 6 h 83"/>
                <a:gd name="T70" fmla="*/ 3 w 78"/>
                <a:gd name="T71" fmla="*/ 0 h 8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8" h="83">
                  <a:moveTo>
                    <a:pt x="36" y="71"/>
                  </a:moveTo>
                  <a:lnTo>
                    <a:pt x="36" y="71"/>
                  </a:lnTo>
                  <a:lnTo>
                    <a:pt x="41" y="75"/>
                  </a:lnTo>
                  <a:lnTo>
                    <a:pt x="45" y="80"/>
                  </a:lnTo>
                  <a:lnTo>
                    <a:pt x="50" y="83"/>
                  </a:lnTo>
                  <a:lnTo>
                    <a:pt x="51" y="83"/>
                  </a:lnTo>
                  <a:lnTo>
                    <a:pt x="54" y="81"/>
                  </a:lnTo>
                  <a:lnTo>
                    <a:pt x="68" y="77"/>
                  </a:lnTo>
                  <a:lnTo>
                    <a:pt x="74" y="72"/>
                  </a:lnTo>
                  <a:lnTo>
                    <a:pt x="77" y="68"/>
                  </a:lnTo>
                  <a:lnTo>
                    <a:pt x="78" y="65"/>
                  </a:lnTo>
                  <a:lnTo>
                    <a:pt x="78" y="62"/>
                  </a:lnTo>
                  <a:lnTo>
                    <a:pt x="75" y="60"/>
                  </a:lnTo>
                  <a:lnTo>
                    <a:pt x="72" y="59"/>
                  </a:lnTo>
                  <a:lnTo>
                    <a:pt x="66" y="56"/>
                  </a:lnTo>
                  <a:lnTo>
                    <a:pt x="60" y="56"/>
                  </a:lnTo>
                  <a:lnTo>
                    <a:pt x="53" y="51"/>
                  </a:lnTo>
                  <a:lnTo>
                    <a:pt x="42" y="47"/>
                  </a:lnTo>
                  <a:lnTo>
                    <a:pt x="38" y="44"/>
                  </a:lnTo>
                  <a:lnTo>
                    <a:pt x="35" y="39"/>
                  </a:lnTo>
                  <a:lnTo>
                    <a:pt x="32" y="35"/>
                  </a:lnTo>
                  <a:lnTo>
                    <a:pt x="32" y="32"/>
                  </a:lnTo>
                  <a:lnTo>
                    <a:pt x="29" y="32"/>
                  </a:lnTo>
                  <a:lnTo>
                    <a:pt x="26" y="32"/>
                  </a:lnTo>
                  <a:lnTo>
                    <a:pt x="20" y="29"/>
                  </a:lnTo>
                  <a:lnTo>
                    <a:pt x="12" y="24"/>
                  </a:lnTo>
                  <a:lnTo>
                    <a:pt x="8" y="21"/>
                  </a:lnTo>
                  <a:lnTo>
                    <a:pt x="3" y="15"/>
                  </a:lnTo>
                  <a:lnTo>
                    <a:pt x="0" y="11"/>
                  </a:lnTo>
                  <a:lnTo>
                    <a:pt x="0" y="6"/>
                  </a:lnTo>
                  <a:lnTo>
                    <a:pt x="3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3" name="Freeform 13283">
              <a:extLst>
                <a:ext uri="{FF2B5EF4-FFF2-40B4-BE49-F238E27FC236}">
                  <a16:creationId xmlns:a16="http://schemas.microsoft.com/office/drawing/2014/main" id="{588D48C1-35B1-4925-AF72-C85A969E8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3185"/>
              <a:ext cx="101" cy="94"/>
            </a:xfrm>
            <a:custGeom>
              <a:avLst/>
              <a:gdLst>
                <a:gd name="T0" fmla="*/ 0 w 101"/>
                <a:gd name="T1" fmla="*/ 94 h 94"/>
                <a:gd name="T2" fmla="*/ 0 w 101"/>
                <a:gd name="T3" fmla="*/ 94 h 94"/>
                <a:gd name="T4" fmla="*/ 0 w 101"/>
                <a:gd name="T5" fmla="*/ 91 h 94"/>
                <a:gd name="T6" fmla="*/ 0 w 101"/>
                <a:gd name="T7" fmla="*/ 87 h 94"/>
                <a:gd name="T8" fmla="*/ 6 w 101"/>
                <a:gd name="T9" fmla="*/ 76 h 94"/>
                <a:gd name="T10" fmla="*/ 14 w 101"/>
                <a:gd name="T11" fmla="*/ 69 h 94"/>
                <a:gd name="T12" fmla="*/ 21 w 101"/>
                <a:gd name="T13" fmla="*/ 63 h 94"/>
                <a:gd name="T14" fmla="*/ 21 w 101"/>
                <a:gd name="T15" fmla="*/ 63 h 94"/>
                <a:gd name="T16" fmla="*/ 29 w 101"/>
                <a:gd name="T17" fmla="*/ 60 h 94"/>
                <a:gd name="T18" fmla="*/ 36 w 101"/>
                <a:gd name="T19" fmla="*/ 57 h 94"/>
                <a:gd name="T20" fmla="*/ 53 w 101"/>
                <a:gd name="T21" fmla="*/ 51 h 94"/>
                <a:gd name="T22" fmla="*/ 53 w 101"/>
                <a:gd name="T23" fmla="*/ 51 h 94"/>
                <a:gd name="T24" fmla="*/ 53 w 101"/>
                <a:gd name="T25" fmla="*/ 46 h 94"/>
                <a:gd name="T26" fmla="*/ 54 w 101"/>
                <a:gd name="T27" fmla="*/ 42 h 94"/>
                <a:gd name="T28" fmla="*/ 59 w 101"/>
                <a:gd name="T29" fmla="*/ 39 h 94"/>
                <a:gd name="T30" fmla="*/ 63 w 101"/>
                <a:gd name="T31" fmla="*/ 34 h 94"/>
                <a:gd name="T32" fmla="*/ 74 w 101"/>
                <a:gd name="T33" fmla="*/ 28 h 94"/>
                <a:gd name="T34" fmla="*/ 83 w 101"/>
                <a:gd name="T35" fmla="*/ 25 h 94"/>
                <a:gd name="T36" fmla="*/ 83 w 101"/>
                <a:gd name="T37" fmla="*/ 25 h 94"/>
                <a:gd name="T38" fmla="*/ 90 w 101"/>
                <a:gd name="T39" fmla="*/ 21 h 94"/>
                <a:gd name="T40" fmla="*/ 92 w 101"/>
                <a:gd name="T41" fmla="*/ 18 h 94"/>
                <a:gd name="T42" fmla="*/ 95 w 101"/>
                <a:gd name="T43" fmla="*/ 15 h 94"/>
                <a:gd name="T44" fmla="*/ 95 w 101"/>
                <a:gd name="T45" fmla="*/ 15 h 94"/>
                <a:gd name="T46" fmla="*/ 96 w 101"/>
                <a:gd name="T47" fmla="*/ 6 h 94"/>
                <a:gd name="T48" fmla="*/ 98 w 101"/>
                <a:gd name="T49" fmla="*/ 1 h 94"/>
                <a:gd name="T50" fmla="*/ 101 w 101"/>
                <a:gd name="T51" fmla="*/ 0 h 9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1" h="94">
                  <a:moveTo>
                    <a:pt x="0" y="94"/>
                  </a:moveTo>
                  <a:lnTo>
                    <a:pt x="0" y="94"/>
                  </a:lnTo>
                  <a:lnTo>
                    <a:pt x="0" y="91"/>
                  </a:lnTo>
                  <a:lnTo>
                    <a:pt x="0" y="87"/>
                  </a:lnTo>
                  <a:lnTo>
                    <a:pt x="6" y="76"/>
                  </a:lnTo>
                  <a:lnTo>
                    <a:pt x="14" y="69"/>
                  </a:lnTo>
                  <a:lnTo>
                    <a:pt x="21" y="63"/>
                  </a:lnTo>
                  <a:lnTo>
                    <a:pt x="29" y="60"/>
                  </a:lnTo>
                  <a:lnTo>
                    <a:pt x="36" y="57"/>
                  </a:lnTo>
                  <a:lnTo>
                    <a:pt x="53" y="51"/>
                  </a:lnTo>
                  <a:lnTo>
                    <a:pt x="53" y="46"/>
                  </a:lnTo>
                  <a:lnTo>
                    <a:pt x="54" y="42"/>
                  </a:lnTo>
                  <a:lnTo>
                    <a:pt x="59" y="39"/>
                  </a:lnTo>
                  <a:lnTo>
                    <a:pt x="63" y="34"/>
                  </a:lnTo>
                  <a:lnTo>
                    <a:pt x="74" y="28"/>
                  </a:lnTo>
                  <a:lnTo>
                    <a:pt x="83" y="25"/>
                  </a:lnTo>
                  <a:lnTo>
                    <a:pt x="90" y="21"/>
                  </a:lnTo>
                  <a:lnTo>
                    <a:pt x="92" y="18"/>
                  </a:lnTo>
                  <a:lnTo>
                    <a:pt x="95" y="15"/>
                  </a:lnTo>
                  <a:lnTo>
                    <a:pt x="96" y="6"/>
                  </a:lnTo>
                  <a:lnTo>
                    <a:pt x="98" y="1"/>
                  </a:lnTo>
                  <a:lnTo>
                    <a:pt x="10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4" name="Freeform 13284">
              <a:extLst>
                <a:ext uri="{FF2B5EF4-FFF2-40B4-BE49-F238E27FC236}">
                  <a16:creationId xmlns:a16="http://schemas.microsoft.com/office/drawing/2014/main" id="{539EE775-84F0-4B07-99CE-7C1A29DD6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3207"/>
              <a:ext cx="24" cy="18"/>
            </a:xfrm>
            <a:custGeom>
              <a:avLst/>
              <a:gdLst>
                <a:gd name="T0" fmla="*/ 24 w 24"/>
                <a:gd name="T1" fmla="*/ 18 h 18"/>
                <a:gd name="T2" fmla="*/ 24 w 24"/>
                <a:gd name="T3" fmla="*/ 18 h 18"/>
                <a:gd name="T4" fmla="*/ 10 w 24"/>
                <a:gd name="T5" fmla="*/ 11 h 18"/>
                <a:gd name="T6" fmla="*/ 4 w 24"/>
                <a:gd name="T7" fmla="*/ 6 h 18"/>
                <a:gd name="T8" fmla="*/ 0 w 2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24" y="18"/>
                  </a:moveTo>
                  <a:lnTo>
                    <a:pt x="24" y="18"/>
                  </a:lnTo>
                  <a:lnTo>
                    <a:pt x="10" y="11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5" name="Freeform 13285">
              <a:extLst>
                <a:ext uri="{FF2B5EF4-FFF2-40B4-BE49-F238E27FC236}">
                  <a16:creationId xmlns:a16="http://schemas.microsoft.com/office/drawing/2014/main" id="{77554F9D-C7C7-4FE1-ACB4-753380D25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3150"/>
              <a:ext cx="49" cy="44"/>
            </a:xfrm>
            <a:custGeom>
              <a:avLst/>
              <a:gdLst>
                <a:gd name="T0" fmla="*/ 0 w 49"/>
                <a:gd name="T1" fmla="*/ 44 h 44"/>
                <a:gd name="T2" fmla="*/ 0 w 49"/>
                <a:gd name="T3" fmla="*/ 44 h 44"/>
                <a:gd name="T4" fmla="*/ 9 w 49"/>
                <a:gd name="T5" fmla="*/ 39 h 44"/>
                <a:gd name="T6" fmla="*/ 16 w 49"/>
                <a:gd name="T7" fmla="*/ 33 h 44"/>
                <a:gd name="T8" fmla="*/ 22 w 49"/>
                <a:gd name="T9" fmla="*/ 26 h 44"/>
                <a:gd name="T10" fmla="*/ 28 w 49"/>
                <a:gd name="T11" fmla="*/ 18 h 44"/>
                <a:gd name="T12" fmla="*/ 28 w 49"/>
                <a:gd name="T13" fmla="*/ 18 h 44"/>
                <a:gd name="T14" fmla="*/ 31 w 49"/>
                <a:gd name="T15" fmla="*/ 11 h 44"/>
                <a:gd name="T16" fmla="*/ 36 w 49"/>
                <a:gd name="T17" fmla="*/ 6 h 44"/>
                <a:gd name="T18" fmla="*/ 36 w 49"/>
                <a:gd name="T19" fmla="*/ 6 h 44"/>
                <a:gd name="T20" fmla="*/ 43 w 49"/>
                <a:gd name="T21" fmla="*/ 3 h 44"/>
                <a:gd name="T22" fmla="*/ 49 w 49"/>
                <a:gd name="T23" fmla="*/ 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44">
                  <a:moveTo>
                    <a:pt x="0" y="44"/>
                  </a:moveTo>
                  <a:lnTo>
                    <a:pt x="0" y="44"/>
                  </a:lnTo>
                  <a:lnTo>
                    <a:pt x="9" y="39"/>
                  </a:lnTo>
                  <a:lnTo>
                    <a:pt x="16" y="33"/>
                  </a:lnTo>
                  <a:lnTo>
                    <a:pt x="22" y="26"/>
                  </a:lnTo>
                  <a:lnTo>
                    <a:pt x="28" y="18"/>
                  </a:lnTo>
                  <a:lnTo>
                    <a:pt x="31" y="11"/>
                  </a:lnTo>
                  <a:lnTo>
                    <a:pt x="36" y="6"/>
                  </a:lnTo>
                  <a:lnTo>
                    <a:pt x="43" y="3"/>
                  </a:lnTo>
                  <a:lnTo>
                    <a:pt x="49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6" name="Freeform 13286">
              <a:extLst>
                <a:ext uri="{FF2B5EF4-FFF2-40B4-BE49-F238E27FC236}">
                  <a16:creationId xmlns:a16="http://schemas.microsoft.com/office/drawing/2014/main" id="{19FE87B8-1B88-481D-B7D9-0FD54EE25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3192"/>
              <a:ext cx="20" cy="36"/>
            </a:xfrm>
            <a:custGeom>
              <a:avLst/>
              <a:gdLst>
                <a:gd name="T0" fmla="*/ 20 w 20"/>
                <a:gd name="T1" fmla="*/ 36 h 36"/>
                <a:gd name="T2" fmla="*/ 20 w 20"/>
                <a:gd name="T3" fmla="*/ 36 h 36"/>
                <a:gd name="T4" fmla="*/ 18 w 20"/>
                <a:gd name="T5" fmla="*/ 30 h 36"/>
                <a:gd name="T6" fmla="*/ 17 w 20"/>
                <a:gd name="T7" fmla="*/ 24 h 36"/>
                <a:gd name="T8" fmla="*/ 9 w 20"/>
                <a:gd name="T9" fmla="*/ 15 h 36"/>
                <a:gd name="T10" fmla="*/ 9 w 20"/>
                <a:gd name="T11" fmla="*/ 15 h 36"/>
                <a:gd name="T12" fmla="*/ 3 w 20"/>
                <a:gd name="T13" fmla="*/ 8 h 36"/>
                <a:gd name="T14" fmla="*/ 2 w 20"/>
                <a:gd name="T15" fmla="*/ 5 h 36"/>
                <a:gd name="T16" fmla="*/ 0 w 20"/>
                <a:gd name="T17" fmla="*/ 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6">
                  <a:moveTo>
                    <a:pt x="20" y="36"/>
                  </a:moveTo>
                  <a:lnTo>
                    <a:pt x="20" y="36"/>
                  </a:lnTo>
                  <a:lnTo>
                    <a:pt x="18" y="30"/>
                  </a:lnTo>
                  <a:lnTo>
                    <a:pt x="17" y="24"/>
                  </a:lnTo>
                  <a:lnTo>
                    <a:pt x="9" y="15"/>
                  </a:lnTo>
                  <a:lnTo>
                    <a:pt x="3" y="8"/>
                  </a:lnTo>
                  <a:lnTo>
                    <a:pt x="2" y="5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7" name="Freeform 13287">
              <a:extLst>
                <a:ext uri="{FF2B5EF4-FFF2-40B4-BE49-F238E27FC236}">
                  <a16:creationId xmlns:a16="http://schemas.microsoft.com/office/drawing/2014/main" id="{1C5877D0-82A2-4417-A157-460B24874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3333"/>
              <a:ext cx="6" cy="24"/>
            </a:xfrm>
            <a:custGeom>
              <a:avLst/>
              <a:gdLst>
                <a:gd name="T0" fmla="*/ 0 w 6"/>
                <a:gd name="T1" fmla="*/ 24 h 24"/>
                <a:gd name="T2" fmla="*/ 0 w 6"/>
                <a:gd name="T3" fmla="*/ 24 h 24"/>
                <a:gd name="T4" fmla="*/ 4 w 6"/>
                <a:gd name="T5" fmla="*/ 12 h 24"/>
                <a:gd name="T6" fmla="*/ 6 w 6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4">
                  <a:moveTo>
                    <a:pt x="0" y="24"/>
                  </a:moveTo>
                  <a:lnTo>
                    <a:pt x="0" y="24"/>
                  </a:lnTo>
                  <a:lnTo>
                    <a:pt x="4" y="12"/>
                  </a:lnTo>
                  <a:lnTo>
                    <a:pt x="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8" name="Freeform 13288">
              <a:extLst>
                <a:ext uri="{FF2B5EF4-FFF2-40B4-BE49-F238E27FC236}">
                  <a16:creationId xmlns:a16="http://schemas.microsoft.com/office/drawing/2014/main" id="{3D272461-4F05-4455-9CD2-0D9CD4E85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3342"/>
              <a:ext cx="96" cy="24"/>
            </a:xfrm>
            <a:custGeom>
              <a:avLst/>
              <a:gdLst>
                <a:gd name="T0" fmla="*/ 10 w 96"/>
                <a:gd name="T1" fmla="*/ 18 h 24"/>
                <a:gd name="T2" fmla="*/ 10 w 96"/>
                <a:gd name="T3" fmla="*/ 18 h 24"/>
                <a:gd name="T4" fmla="*/ 4 w 96"/>
                <a:gd name="T5" fmla="*/ 9 h 24"/>
                <a:gd name="T6" fmla="*/ 1 w 96"/>
                <a:gd name="T7" fmla="*/ 5 h 24"/>
                <a:gd name="T8" fmla="*/ 0 w 96"/>
                <a:gd name="T9" fmla="*/ 0 h 24"/>
                <a:gd name="T10" fmla="*/ 0 w 96"/>
                <a:gd name="T11" fmla="*/ 0 h 24"/>
                <a:gd name="T12" fmla="*/ 13 w 96"/>
                <a:gd name="T13" fmla="*/ 0 h 24"/>
                <a:gd name="T14" fmla="*/ 28 w 96"/>
                <a:gd name="T15" fmla="*/ 2 h 24"/>
                <a:gd name="T16" fmla="*/ 28 w 96"/>
                <a:gd name="T17" fmla="*/ 2 h 24"/>
                <a:gd name="T18" fmla="*/ 45 w 96"/>
                <a:gd name="T19" fmla="*/ 2 h 24"/>
                <a:gd name="T20" fmla="*/ 63 w 96"/>
                <a:gd name="T21" fmla="*/ 0 h 24"/>
                <a:gd name="T22" fmla="*/ 63 w 96"/>
                <a:gd name="T23" fmla="*/ 0 h 24"/>
                <a:gd name="T24" fmla="*/ 75 w 96"/>
                <a:gd name="T25" fmla="*/ 2 h 24"/>
                <a:gd name="T26" fmla="*/ 81 w 96"/>
                <a:gd name="T27" fmla="*/ 2 h 24"/>
                <a:gd name="T28" fmla="*/ 87 w 96"/>
                <a:gd name="T29" fmla="*/ 5 h 24"/>
                <a:gd name="T30" fmla="*/ 87 w 96"/>
                <a:gd name="T31" fmla="*/ 5 h 24"/>
                <a:gd name="T32" fmla="*/ 90 w 96"/>
                <a:gd name="T33" fmla="*/ 8 h 24"/>
                <a:gd name="T34" fmla="*/ 94 w 96"/>
                <a:gd name="T35" fmla="*/ 14 h 24"/>
                <a:gd name="T36" fmla="*/ 96 w 96"/>
                <a:gd name="T37" fmla="*/ 20 h 24"/>
                <a:gd name="T38" fmla="*/ 96 w 96"/>
                <a:gd name="T39" fmla="*/ 23 h 24"/>
                <a:gd name="T40" fmla="*/ 96 w 96"/>
                <a:gd name="T41" fmla="*/ 24 h 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6" h="24">
                  <a:moveTo>
                    <a:pt x="10" y="18"/>
                  </a:moveTo>
                  <a:lnTo>
                    <a:pt x="10" y="18"/>
                  </a:lnTo>
                  <a:lnTo>
                    <a:pt x="4" y="9"/>
                  </a:lnTo>
                  <a:lnTo>
                    <a:pt x="1" y="5"/>
                  </a:lnTo>
                  <a:lnTo>
                    <a:pt x="0" y="0"/>
                  </a:lnTo>
                  <a:lnTo>
                    <a:pt x="13" y="0"/>
                  </a:lnTo>
                  <a:lnTo>
                    <a:pt x="28" y="2"/>
                  </a:lnTo>
                  <a:lnTo>
                    <a:pt x="45" y="2"/>
                  </a:lnTo>
                  <a:lnTo>
                    <a:pt x="63" y="0"/>
                  </a:lnTo>
                  <a:lnTo>
                    <a:pt x="75" y="2"/>
                  </a:lnTo>
                  <a:lnTo>
                    <a:pt x="81" y="2"/>
                  </a:lnTo>
                  <a:lnTo>
                    <a:pt x="87" y="5"/>
                  </a:lnTo>
                  <a:lnTo>
                    <a:pt x="90" y="8"/>
                  </a:lnTo>
                  <a:lnTo>
                    <a:pt x="94" y="14"/>
                  </a:lnTo>
                  <a:lnTo>
                    <a:pt x="96" y="20"/>
                  </a:lnTo>
                  <a:lnTo>
                    <a:pt x="96" y="23"/>
                  </a:lnTo>
                  <a:lnTo>
                    <a:pt x="96" y="2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9" name="Freeform 13289">
              <a:extLst>
                <a:ext uri="{FF2B5EF4-FFF2-40B4-BE49-F238E27FC236}">
                  <a16:creationId xmlns:a16="http://schemas.microsoft.com/office/drawing/2014/main" id="{1B221FB2-F642-4DF6-9CE8-E94E8FCD7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3288"/>
              <a:ext cx="61" cy="56"/>
            </a:xfrm>
            <a:custGeom>
              <a:avLst/>
              <a:gdLst>
                <a:gd name="T0" fmla="*/ 0 w 61"/>
                <a:gd name="T1" fmla="*/ 56 h 56"/>
                <a:gd name="T2" fmla="*/ 0 w 61"/>
                <a:gd name="T3" fmla="*/ 56 h 56"/>
                <a:gd name="T4" fmla="*/ 0 w 61"/>
                <a:gd name="T5" fmla="*/ 42 h 56"/>
                <a:gd name="T6" fmla="*/ 1 w 61"/>
                <a:gd name="T7" fmla="*/ 26 h 56"/>
                <a:gd name="T8" fmla="*/ 3 w 61"/>
                <a:gd name="T9" fmla="*/ 18 h 56"/>
                <a:gd name="T10" fmla="*/ 6 w 61"/>
                <a:gd name="T11" fmla="*/ 12 h 56"/>
                <a:gd name="T12" fmla="*/ 9 w 61"/>
                <a:gd name="T13" fmla="*/ 6 h 56"/>
                <a:gd name="T14" fmla="*/ 15 w 61"/>
                <a:gd name="T15" fmla="*/ 0 h 56"/>
                <a:gd name="T16" fmla="*/ 15 w 61"/>
                <a:gd name="T17" fmla="*/ 0 h 56"/>
                <a:gd name="T18" fmla="*/ 22 w 61"/>
                <a:gd name="T19" fmla="*/ 6 h 56"/>
                <a:gd name="T20" fmla="*/ 33 w 61"/>
                <a:gd name="T21" fmla="*/ 14 h 56"/>
                <a:gd name="T22" fmla="*/ 39 w 61"/>
                <a:gd name="T23" fmla="*/ 18 h 56"/>
                <a:gd name="T24" fmla="*/ 46 w 61"/>
                <a:gd name="T25" fmla="*/ 20 h 56"/>
                <a:gd name="T26" fmla="*/ 54 w 61"/>
                <a:gd name="T27" fmla="*/ 21 h 56"/>
                <a:gd name="T28" fmla="*/ 61 w 61"/>
                <a:gd name="T29" fmla="*/ 20 h 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1" h="56">
                  <a:moveTo>
                    <a:pt x="0" y="56"/>
                  </a:moveTo>
                  <a:lnTo>
                    <a:pt x="0" y="56"/>
                  </a:lnTo>
                  <a:lnTo>
                    <a:pt x="0" y="42"/>
                  </a:lnTo>
                  <a:lnTo>
                    <a:pt x="1" y="26"/>
                  </a:lnTo>
                  <a:lnTo>
                    <a:pt x="3" y="18"/>
                  </a:lnTo>
                  <a:lnTo>
                    <a:pt x="6" y="12"/>
                  </a:lnTo>
                  <a:lnTo>
                    <a:pt x="9" y="6"/>
                  </a:lnTo>
                  <a:lnTo>
                    <a:pt x="15" y="0"/>
                  </a:lnTo>
                  <a:lnTo>
                    <a:pt x="22" y="6"/>
                  </a:lnTo>
                  <a:lnTo>
                    <a:pt x="33" y="14"/>
                  </a:lnTo>
                  <a:lnTo>
                    <a:pt x="39" y="18"/>
                  </a:lnTo>
                  <a:lnTo>
                    <a:pt x="46" y="20"/>
                  </a:lnTo>
                  <a:lnTo>
                    <a:pt x="54" y="21"/>
                  </a:lnTo>
                  <a:lnTo>
                    <a:pt x="61" y="2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0" name="Freeform 13290">
              <a:extLst>
                <a:ext uri="{FF2B5EF4-FFF2-40B4-BE49-F238E27FC236}">
                  <a16:creationId xmlns:a16="http://schemas.microsoft.com/office/drawing/2014/main" id="{98A2397D-F58B-4124-B275-0C97CDCC9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3188"/>
              <a:ext cx="75" cy="60"/>
            </a:xfrm>
            <a:custGeom>
              <a:avLst/>
              <a:gdLst>
                <a:gd name="T0" fmla="*/ 3 w 75"/>
                <a:gd name="T1" fmla="*/ 60 h 60"/>
                <a:gd name="T2" fmla="*/ 3 w 75"/>
                <a:gd name="T3" fmla="*/ 60 h 60"/>
                <a:gd name="T4" fmla="*/ 5 w 75"/>
                <a:gd name="T5" fmla="*/ 54 h 60"/>
                <a:gd name="T6" fmla="*/ 5 w 75"/>
                <a:gd name="T7" fmla="*/ 46 h 60"/>
                <a:gd name="T8" fmla="*/ 3 w 75"/>
                <a:gd name="T9" fmla="*/ 31 h 60"/>
                <a:gd name="T10" fmla="*/ 3 w 75"/>
                <a:gd name="T11" fmla="*/ 31 h 60"/>
                <a:gd name="T12" fmla="*/ 0 w 75"/>
                <a:gd name="T13" fmla="*/ 18 h 60"/>
                <a:gd name="T14" fmla="*/ 0 w 75"/>
                <a:gd name="T15" fmla="*/ 12 h 60"/>
                <a:gd name="T16" fmla="*/ 2 w 75"/>
                <a:gd name="T17" fmla="*/ 7 h 60"/>
                <a:gd name="T18" fmla="*/ 2 w 75"/>
                <a:gd name="T19" fmla="*/ 7 h 60"/>
                <a:gd name="T20" fmla="*/ 6 w 75"/>
                <a:gd name="T21" fmla="*/ 3 h 60"/>
                <a:gd name="T22" fmla="*/ 9 w 75"/>
                <a:gd name="T23" fmla="*/ 1 h 60"/>
                <a:gd name="T24" fmla="*/ 14 w 75"/>
                <a:gd name="T25" fmla="*/ 0 h 60"/>
                <a:gd name="T26" fmla="*/ 18 w 75"/>
                <a:gd name="T27" fmla="*/ 0 h 60"/>
                <a:gd name="T28" fmla="*/ 29 w 75"/>
                <a:gd name="T29" fmla="*/ 1 h 60"/>
                <a:gd name="T30" fmla="*/ 39 w 75"/>
                <a:gd name="T31" fmla="*/ 4 h 60"/>
                <a:gd name="T32" fmla="*/ 59 w 75"/>
                <a:gd name="T33" fmla="*/ 15 h 60"/>
                <a:gd name="T34" fmla="*/ 75 w 75"/>
                <a:gd name="T35" fmla="*/ 24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5" h="60">
                  <a:moveTo>
                    <a:pt x="3" y="60"/>
                  </a:moveTo>
                  <a:lnTo>
                    <a:pt x="3" y="60"/>
                  </a:lnTo>
                  <a:lnTo>
                    <a:pt x="5" y="54"/>
                  </a:lnTo>
                  <a:lnTo>
                    <a:pt x="5" y="46"/>
                  </a:lnTo>
                  <a:lnTo>
                    <a:pt x="3" y="31"/>
                  </a:lnTo>
                  <a:lnTo>
                    <a:pt x="0" y="18"/>
                  </a:lnTo>
                  <a:lnTo>
                    <a:pt x="0" y="12"/>
                  </a:lnTo>
                  <a:lnTo>
                    <a:pt x="2" y="7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9" y="1"/>
                  </a:lnTo>
                  <a:lnTo>
                    <a:pt x="39" y="4"/>
                  </a:lnTo>
                  <a:lnTo>
                    <a:pt x="59" y="15"/>
                  </a:lnTo>
                  <a:lnTo>
                    <a:pt x="75" y="2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1" name="Freeform 13291">
              <a:extLst>
                <a:ext uri="{FF2B5EF4-FFF2-40B4-BE49-F238E27FC236}">
                  <a16:creationId xmlns:a16="http://schemas.microsoft.com/office/drawing/2014/main" id="{CC9A147B-2E15-4A87-B115-C1EE1813E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194"/>
              <a:ext cx="12" cy="64"/>
            </a:xfrm>
            <a:custGeom>
              <a:avLst/>
              <a:gdLst>
                <a:gd name="T0" fmla="*/ 12 w 12"/>
                <a:gd name="T1" fmla="*/ 64 h 64"/>
                <a:gd name="T2" fmla="*/ 12 w 12"/>
                <a:gd name="T3" fmla="*/ 64 h 64"/>
                <a:gd name="T4" fmla="*/ 6 w 12"/>
                <a:gd name="T5" fmla="*/ 49 h 64"/>
                <a:gd name="T6" fmla="*/ 2 w 12"/>
                <a:gd name="T7" fmla="*/ 33 h 64"/>
                <a:gd name="T8" fmla="*/ 0 w 12"/>
                <a:gd name="T9" fmla="*/ 24 h 64"/>
                <a:gd name="T10" fmla="*/ 2 w 12"/>
                <a:gd name="T11" fmla="*/ 15 h 64"/>
                <a:gd name="T12" fmla="*/ 3 w 12"/>
                <a:gd name="T13" fmla="*/ 7 h 64"/>
                <a:gd name="T14" fmla="*/ 6 w 12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64">
                  <a:moveTo>
                    <a:pt x="12" y="64"/>
                  </a:moveTo>
                  <a:lnTo>
                    <a:pt x="12" y="64"/>
                  </a:lnTo>
                  <a:lnTo>
                    <a:pt x="6" y="49"/>
                  </a:lnTo>
                  <a:lnTo>
                    <a:pt x="2" y="33"/>
                  </a:lnTo>
                  <a:lnTo>
                    <a:pt x="0" y="24"/>
                  </a:lnTo>
                  <a:lnTo>
                    <a:pt x="2" y="15"/>
                  </a:lnTo>
                  <a:lnTo>
                    <a:pt x="3" y="7"/>
                  </a:lnTo>
                  <a:lnTo>
                    <a:pt x="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2" name="Freeform 13292">
              <a:extLst>
                <a:ext uri="{FF2B5EF4-FFF2-40B4-BE49-F238E27FC236}">
                  <a16:creationId xmlns:a16="http://schemas.microsoft.com/office/drawing/2014/main" id="{346EF388-9EFE-4AFF-AD1B-4A8F378A3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125"/>
              <a:ext cx="37" cy="64"/>
            </a:xfrm>
            <a:custGeom>
              <a:avLst/>
              <a:gdLst>
                <a:gd name="T0" fmla="*/ 0 w 37"/>
                <a:gd name="T1" fmla="*/ 64 h 64"/>
                <a:gd name="T2" fmla="*/ 0 w 37"/>
                <a:gd name="T3" fmla="*/ 64 h 64"/>
                <a:gd name="T4" fmla="*/ 3 w 37"/>
                <a:gd name="T5" fmla="*/ 55 h 64"/>
                <a:gd name="T6" fmla="*/ 6 w 37"/>
                <a:gd name="T7" fmla="*/ 46 h 64"/>
                <a:gd name="T8" fmla="*/ 6 w 37"/>
                <a:gd name="T9" fmla="*/ 46 h 64"/>
                <a:gd name="T10" fmla="*/ 6 w 37"/>
                <a:gd name="T11" fmla="*/ 42 h 64"/>
                <a:gd name="T12" fmla="*/ 6 w 37"/>
                <a:gd name="T13" fmla="*/ 36 h 64"/>
                <a:gd name="T14" fmla="*/ 4 w 37"/>
                <a:gd name="T15" fmla="*/ 31 h 64"/>
                <a:gd name="T16" fmla="*/ 6 w 37"/>
                <a:gd name="T17" fmla="*/ 27 h 64"/>
                <a:gd name="T18" fmla="*/ 6 w 37"/>
                <a:gd name="T19" fmla="*/ 27 h 64"/>
                <a:gd name="T20" fmla="*/ 9 w 37"/>
                <a:gd name="T21" fmla="*/ 22 h 64"/>
                <a:gd name="T22" fmla="*/ 12 w 37"/>
                <a:gd name="T23" fmla="*/ 18 h 64"/>
                <a:gd name="T24" fmla="*/ 21 w 37"/>
                <a:gd name="T25" fmla="*/ 10 h 64"/>
                <a:gd name="T26" fmla="*/ 21 w 37"/>
                <a:gd name="T27" fmla="*/ 10 h 64"/>
                <a:gd name="T28" fmla="*/ 28 w 37"/>
                <a:gd name="T29" fmla="*/ 3 h 64"/>
                <a:gd name="T30" fmla="*/ 33 w 37"/>
                <a:gd name="T31" fmla="*/ 1 h 64"/>
                <a:gd name="T32" fmla="*/ 37 w 37"/>
                <a:gd name="T33" fmla="*/ 0 h 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" h="64">
                  <a:moveTo>
                    <a:pt x="0" y="64"/>
                  </a:moveTo>
                  <a:lnTo>
                    <a:pt x="0" y="64"/>
                  </a:lnTo>
                  <a:lnTo>
                    <a:pt x="3" y="55"/>
                  </a:lnTo>
                  <a:lnTo>
                    <a:pt x="6" y="46"/>
                  </a:lnTo>
                  <a:lnTo>
                    <a:pt x="6" y="42"/>
                  </a:lnTo>
                  <a:lnTo>
                    <a:pt x="6" y="36"/>
                  </a:lnTo>
                  <a:lnTo>
                    <a:pt x="4" y="31"/>
                  </a:lnTo>
                  <a:lnTo>
                    <a:pt x="6" y="27"/>
                  </a:lnTo>
                  <a:lnTo>
                    <a:pt x="9" y="22"/>
                  </a:lnTo>
                  <a:lnTo>
                    <a:pt x="12" y="18"/>
                  </a:lnTo>
                  <a:lnTo>
                    <a:pt x="21" y="10"/>
                  </a:lnTo>
                  <a:lnTo>
                    <a:pt x="28" y="3"/>
                  </a:lnTo>
                  <a:lnTo>
                    <a:pt x="33" y="1"/>
                  </a:lnTo>
                  <a:lnTo>
                    <a:pt x="3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3" name="Freeform 13293">
              <a:extLst>
                <a:ext uri="{FF2B5EF4-FFF2-40B4-BE49-F238E27FC236}">
                  <a16:creationId xmlns:a16="http://schemas.microsoft.com/office/drawing/2014/main" id="{B5E2BEF3-3342-4CD5-92E2-E2062AAE7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138"/>
              <a:ext cx="27" cy="53"/>
            </a:xfrm>
            <a:custGeom>
              <a:avLst/>
              <a:gdLst>
                <a:gd name="T0" fmla="*/ 27 w 27"/>
                <a:gd name="T1" fmla="*/ 53 h 53"/>
                <a:gd name="T2" fmla="*/ 27 w 27"/>
                <a:gd name="T3" fmla="*/ 53 h 53"/>
                <a:gd name="T4" fmla="*/ 25 w 27"/>
                <a:gd name="T5" fmla="*/ 50 h 53"/>
                <a:gd name="T6" fmla="*/ 21 w 27"/>
                <a:gd name="T7" fmla="*/ 44 h 53"/>
                <a:gd name="T8" fmla="*/ 13 w 27"/>
                <a:gd name="T9" fmla="*/ 27 h 53"/>
                <a:gd name="T10" fmla="*/ 4 w 27"/>
                <a:gd name="T11" fmla="*/ 11 h 53"/>
                <a:gd name="T12" fmla="*/ 0 w 27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3">
                  <a:moveTo>
                    <a:pt x="27" y="53"/>
                  </a:moveTo>
                  <a:lnTo>
                    <a:pt x="27" y="53"/>
                  </a:lnTo>
                  <a:lnTo>
                    <a:pt x="25" y="50"/>
                  </a:lnTo>
                  <a:lnTo>
                    <a:pt x="21" y="44"/>
                  </a:lnTo>
                  <a:lnTo>
                    <a:pt x="13" y="27"/>
                  </a:lnTo>
                  <a:lnTo>
                    <a:pt x="4" y="11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4" name="Freeform 13294">
              <a:extLst>
                <a:ext uri="{FF2B5EF4-FFF2-40B4-BE49-F238E27FC236}">
                  <a16:creationId xmlns:a16="http://schemas.microsoft.com/office/drawing/2014/main" id="{B1B207C4-1387-4EDA-84DF-648A54773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3032"/>
              <a:ext cx="64" cy="93"/>
            </a:xfrm>
            <a:custGeom>
              <a:avLst/>
              <a:gdLst>
                <a:gd name="T0" fmla="*/ 64 w 64"/>
                <a:gd name="T1" fmla="*/ 93 h 93"/>
                <a:gd name="T2" fmla="*/ 64 w 64"/>
                <a:gd name="T3" fmla="*/ 93 h 93"/>
                <a:gd name="T4" fmla="*/ 61 w 64"/>
                <a:gd name="T5" fmla="*/ 88 h 93"/>
                <a:gd name="T6" fmla="*/ 58 w 64"/>
                <a:gd name="T7" fmla="*/ 85 h 93"/>
                <a:gd name="T8" fmla="*/ 48 w 64"/>
                <a:gd name="T9" fmla="*/ 81 h 93"/>
                <a:gd name="T10" fmla="*/ 36 w 64"/>
                <a:gd name="T11" fmla="*/ 78 h 93"/>
                <a:gd name="T12" fmla="*/ 30 w 64"/>
                <a:gd name="T13" fmla="*/ 78 h 93"/>
                <a:gd name="T14" fmla="*/ 25 w 64"/>
                <a:gd name="T15" fmla="*/ 79 h 93"/>
                <a:gd name="T16" fmla="*/ 25 w 64"/>
                <a:gd name="T17" fmla="*/ 79 h 93"/>
                <a:gd name="T18" fmla="*/ 24 w 64"/>
                <a:gd name="T19" fmla="*/ 63 h 93"/>
                <a:gd name="T20" fmla="*/ 22 w 64"/>
                <a:gd name="T21" fmla="*/ 57 h 93"/>
                <a:gd name="T22" fmla="*/ 21 w 64"/>
                <a:gd name="T23" fmla="*/ 51 h 93"/>
                <a:gd name="T24" fmla="*/ 18 w 64"/>
                <a:gd name="T25" fmla="*/ 45 h 93"/>
                <a:gd name="T26" fmla="*/ 15 w 64"/>
                <a:gd name="T27" fmla="*/ 40 h 93"/>
                <a:gd name="T28" fmla="*/ 9 w 64"/>
                <a:gd name="T29" fmla="*/ 36 h 93"/>
                <a:gd name="T30" fmla="*/ 0 w 64"/>
                <a:gd name="T31" fmla="*/ 30 h 93"/>
                <a:gd name="T32" fmla="*/ 0 w 64"/>
                <a:gd name="T33" fmla="*/ 30 h 93"/>
                <a:gd name="T34" fmla="*/ 4 w 64"/>
                <a:gd name="T35" fmla="*/ 24 h 93"/>
                <a:gd name="T36" fmla="*/ 9 w 64"/>
                <a:gd name="T37" fmla="*/ 18 h 93"/>
                <a:gd name="T38" fmla="*/ 13 w 64"/>
                <a:gd name="T39" fmla="*/ 13 h 93"/>
                <a:gd name="T40" fmla="*/ 18 w 64"/>
                <a:gd name="T41" fmla="*/ 9 h 93"/>
                <a:gd name="T42" fmla="*/ 30 w 64"/>
                <a:gd name="T43" fmla="*/ 4 h 93"/>
                <a:gd name="T44" fmla="*/ 43 w 64"/>
                <a:gd name="T45" fmla="*/ 0 h 9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4" h="93">
                  <a:moveTo>
                    <a:pt x="64" y="93"/>
                  </a:moveTo>
                  <a:lnTo>
                    <a:pt x="64" y="93"/>
                  </a:lnTo>
                  <a:lnTo>
                    <a:pt x="61" y="88"/>
                  </a:lnTo>
                  <a:lnTo>
                    <a:pt x="58" y="85"/>
                  </a:lnTo>
                  <a:lnTo>
                    <a:pt x="48" y="81"/>
                  </a:lnTo>
                  <a:lnTo>
                    <a:pt x="36" y="78"/>
                  </a:lnTo>
                  <a:lnTo>
                    <a:pt x="30" y="78"/>
                  </a:lnTo>
                  <a:lnTo>
                    <a:pt x="25" y="79"/>
                  </a:lnTo>
                  <a:lnTo>
                    <a:pt x="24" y="63"/>
                  </a:lnTo>
                  <a:lnTo>
                    <a:pt x="22" y="57"/>
                  </a:lnTo>
                  <a:lnTo>
                    <a:pt x="21" y="51"/>
                  </a:lnTo>
                  <a:lnTo>
                    <a:pt x="18" y="45"/>
                  </a:lnTo>
                  <a:lnTo>
                    <a:pt x="15" y="40"/>
                  </a:lnTo>
                  <a:lnTo>
                    <a:pt x="9" y="36"/>
                  </a:lnTo>
                  <a:lnTo>
                    <a:pt x="0" y="30"/>
                  </a:lnTo>
                  <a:lnTo>
                    <a:pt x="4" y="24"/>
                  </a:lnTo>
                  <a:lnTo>
                    <a:pt x="9" y="18"/>
                  </a:lnTo>
                  <a:lnTo>
                    <a:pt x="13" y="13"/>
                  </a:lnTo>
                  <a:lnTo>
                    <a:pt x="18" y="9"/>
                  </a:lnTo>
                  <a:lnTo>
                    <a:pt x="30" y="4"/>
                  </a:lnTo>
                  <a:lnTo>
                    <a:pt x="43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5" name="Freeform 13295">
              <a:extLst>
                <a:ext uri="{FF2B5EF4-FFF2-40B4-BE49-F238E27FC236}">
                  <a16:creationId xmlns:a16="http://schemas.microsoft.com/office/drawing/2014/main" id="{E3A96E02-AF16-4FD2-B300-2D9B0986D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3291"/>
              <a:ext cx="27" cy="44"/>
            </a:xfrm>
            <a:custGeom>
              <a:avLst/>
              <a:gdLst>
                <a:gd name="T0" fmla="*/ 0 w 27"/>
                <a:gd name="T1" fmla="*/ 44 h 44"/>
                <a:gd name="T2" fmla="*/ 0 w 27"/>
                <a:gd name="T3" fmla="*/ 44 h 44"/>
                <a:gd name="T4" fmla="*/ 4 w 27"/>
                <a:gd name="T5" fmla="*/ 44 h 44"/>
                <a:gd name="T6" fmla="*/ 9 w 27"/>
                <a:gd name="T7" fmla="*/ 41 h 44"/>
                <a:gd name="T8" fmla="*/ 13 w 27"/>
                <a:gd name="T9" fmla="*/ 38 h 44"/>
                <a:gd name="T10" fmla="*/ 16 w 27"/>
                <a:gd name="T11" fmla="*/ 35 h 44"/>
                <a:gd name="T12" fmla="*/ 21 w 27"/>
                <a:gd name="T13" fmla="*/ 26 h 44"/>
                <a:gd name="T14" fmla="*/ 24 w 27"/>
                <a:gd name="T15" fmla="*/ 17 h 44"/>
                <a:gd name="T16" fmla="*/ 24 w 27"/>
                <a:gd name="T17" fmla="*/ 17 h 44"/>
                <a:gd name="T18" fmla="*/ 27 w 27"/>
                <a:gd name="T19" fmla="*/ 8 h 44"/>
                <a:gd name="T20" fmla="*/ 27 w 27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44"/>
                  </a:moveTo>
                  <a:lnTo>
                    <a:pt x="0" y="44"/>
                  </a:lnTo>
                  <a:lnTo>
                    <a:pt x="4" y="44"/>
                  </a:lnTo>
                  <a:lnTo>
                    <a:pt x="9" y="41"/>
                  </a:lnTo>
                  <a:lnTo>
                    <a:pt x="13" y="38"/>
                  </a:lnTo>
                  <a:lnTo>
                    <a:pt x="16" y="35"/>
                  </a:lnTo>
                  <a:lnTo>
                    <a:pt x="21" y="26"/>
                  </a:lnTo>
                  <a:lnTo>
                    <a:pt x="24" y="17"/>
                  </a:lnTo>
                  <a:lnTo>
                    <a:pt x="27" y="8"/>
                  </a:lnTo>
                  <a:lnTo>
                    <a:pt x="2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6" name="Freeform 13296">
              <a:extLst>
                <a:ext uri="{FF2B5EF4-FFF2-40B4-BE49-F238E27FC236}">
                  <a16:creationId xmlns:a16="http://schemas.microsoft.com/office/drawing/2014/main" id="{8FA1327D-FD96-4FC8-932A-C80972C69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308"/>
              <a:ext cx="174" cy="55"/>
            </a:xfrm>
            <a:custGeom>
              <a:avLst/>
              <a:gdLst>
                <a:gd name="T0" fmla="*/ 0 w 174"/>
                <a:gd name="T1" fmla="*/ 0 h 55"/>
                <a:gd name="T2" fmla="*/ 0 w 174"/>
                <a:gd name="T3" fmla="*/ 0 h 55"/>
                <a:gd name="T4" fmla="*/ 6 w 174"/>
                <a:gd name="T5" fmla="*/ 4 h 55"/>
                <a:gd name="T6" fmla="*/ 12 w 174"/>
                <a:gd name="T7" fmla="*/ 9 h 55"/>
                <a:gd name="T8" fmla="*/ 27 w 174"/>
                <a:gd name="T9" fmla="*/ 13 h 55"/>
                <a:gd name="T10" fmla="*/ 42 w 174"/>
                <a:gd name="T11" fmla="*/ 16 h 55"/>
                <a:gd name="T12" fmla="*/ 55 w 174"/>
                <a:gd name="T13" fmla="*/ 18 h 55"/>
                <a:gd name="T14" fmla="*/ 55 w 174"/>
                <a:gd name="T15" fmla="*/ 18 h 55"/>
                <a:gd name="T16" fmla="*/ 70 w 174"/>
                <a:gd name="T17" fmla="*/ 19 h 55"/>
                <a:gd name="T18" fmla="*/ 76 w 174"/>
                <a:gd name="T19" fmla="*/ 18 h 55"/>
                <a:gd name="T20" fmla="*/ 79 w 174"/>
                <a:gd name="T21" fmla="*/ 18 h 55"/>
                <a:gd name="T22" fmla="*/ 82 w 174"/>
                <a:gd name="T23" fmla="*/ 15 h 55"/>
                <a:gd name="T24" fmla="*/ 82 w 174"/>
                <a:gd name="T25" fmla="*/ 15 h 55"/>
                <a:gd name="T26" fmla="*/ 90 w 174"/>
                <a:gd name="T27" fmla="*/ 19 h 55"/>
                <a:gd name="T28" fmla="*/ 99 w 174"/>
                <a:gd name="T29" fmla="*/ 22 h 55"/>
                <a:gd name="T30" fmla="*/ 108 w 174"/>
                <a:gd name="T31" fmla="*/ 24 h 55"/>
                <a:gd name="T32" fmla="*/ 117 w 174"/>
                <a:gd name="T33" fmla="*/ 24 h 55"/>
                <a:gd name="T34" fmla="*/ 117 w 174"/>
                <a:gd name="T35" fmla="*/ 24 h 55"/>
                <a:gd name="T36" fmla="*/ 121 w 174"/>
                <a:gd name="T37" fmla="*/ 24 h 55"/>
                <a:gd name="T38" fmla="*/ 127 w 174"/>
                <a:gd name="T39" fmla="*/ 22 h 55"/>
                <a:gd name="T40" fmla="*/ 138 w 174"/>
                <a:gd name="T41" fmla="*/ 19 h 55"/>
                <a:gd name="T42" fmla="*/ 138 w 174"/>
                <a:gd name="T43" fmla="*/ 19 h 55"/>
                <a:gd name="T44" fmla="*/ 141 w 174"/>
                <a:gd name="T45" fmla="*/ 18 h 55"/>
                <a:gd name="T46" fmla="*/ 144 w 174"/>
                <a:gd name="T47" fmla="*/ 18 h 55"/>
                <a:gd name="T48" fmla="*/ 144 w 174"/>
                <a:gd name="T49" fmla="*/ 18 h 55"/>
                <a:gd name="T50" fmla="*/ 153 w 174"/>
                <a:gd name="T51" fmla="*/ 22 h 55"/>
                <a:gd name="T52" fmla="*/ 160 w 174"/>
                <a:gd name="T53" fmla="*/ 28 h 55"/>
                <a:gd name="T54" fmla="*/ 160 w 174"/>
                <a:gd name="T55" fmla="*/ 28 h 55"/>
                <a:gd name="T56" fmla="*/ 166 w 174"/>
                <a:gd name="T57" fmla="*/ 34 h 55"/>
                <a:gd name="T58" fmla="*/ 171 w 174"/>
                <a:gd name="T59" fmla="*/ 40 h 55"/>
                <a:gd name="T60" fmla="*/ 172 w 174"/>
                <a:gd name="T61" fmla="*/ 46 h 55"/>
                <a:gd name="T62" fmla="*/ 174 w 174"/>
                <a:gd name="T63" fmla="*/ 55 h 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4" h="55">
                  <a:moveTo>
                    <a:pt x="0" y="0"/>
                  </a:moveTo>
                  <a:lnTo>
                    <a:pt x="0" y="0"/>
                  </a:lnTo>
                  <a:lnTo>
                    <a:pt x="6" y="4"/>
                  </a:lnTo>
                  <a:lnTo>
                    <a:pt x="12" y="9"/>
                  </a:lnTo>
                  <a:lnTo>
                    <a:pt x="27" y="13"/>
                  </a:lnTo>
                  <a:lnTo>
                    <a:pt x="42" y="16"/>
                  </a:lnTo>
                  <a:lnTo>
                    <a:pt x="55" y="18"/>
                  </a:lnTo>
                  <a:lnTo>
                    <a:pt x="70" y="19"/>
                  </a:lnTo>
                  <a:lnTo>
                    <a:pt x="76" y="18"/>
                  </a:lnTo>
                  <a:lnTo>
                    <a:pt x="79" y="18"/>
                  </a:lnTo>
                  <a:lnTo>
                    <a:pt x="82" y="15"/>
                  </a:lnTo>
                  <a:lnTo>
                    <a:pt x="90" y="19"/>
                  </a:lnTo>
                  <a:lnTo>
                    <a:pt x="99" y="22"/>
                  </a:lnTo>
                  <a:lnTo>
                    <a:pt x="108" y="24"/>
                  </a:lnTo>
                  <a:lnTo>
                    <a:pt x="117" y="24"/>
                  </a:lnTo>
                  <a:lnTo>
                    <a:pt x="121" y="24"/>
                  </a:lnTo>
                  <a:lnTo>
                    <a:pt x="127" y="22"/>
                  </a:lnTo>
                  <a:lnTo>
                    <a:pt x="138" y="19"/>
                  </a:lnTo>
                  <a:lnTo>
                    <a:pt x="141" y="18"/>
                  </a:lnTo>
                  <a:lnTo>
                    <a:pt x="144" y="18"/>
                  </a:lnTo>
                  <a:lnTo>
                    <a:pt x="153" y="22"/>
                  </a:lnTo>
                  <a:lnTo>
                    <a:pt x="160" y="28"/>
                  </a:lnTo>
                  <a:lnTo>
                    <a:pt x="166" y="34"/>
                  </a:lnTo>
                  <a:lnTo>
                    <a:pt x="171" y="40"/>
                  </a:lnTo>
                  <a:lnTo>
                    <a:pt x="172" y="46"/>
                  </a:lnTo>
                  <a:lnTo>
                    <a:pt x="174" y="5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7" name="Freeform 13297">
              <a:extLst>
                <a:ext uri="{FF2B5EF4-FFF2-40B4-BE49-F238E27FC236}">
                  <a16:creationId xmlns:a16="http://schemas.microsoft.com/office/drawing/2014/main" id="{DDB3BD74-219A-4B23-BDAF-A9FC5AB92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3278"/>
              <a:ext cx="6" cy="46"/>
            </a:xfrm>
            <a:custGeom>
              <a:avLst/>
              <a:gdLst>
                <a:gd name="T0" fmla="*/ 3 w 6"/>
                <a:gd name="T1" fmla="*/ 0 h 46"/>
                <a:gd name="T2" fmla="*/ 3 w 6"/>
                <a:gd name="T3" fmla="*/ 0 h 46"/>
                <a:gd name="T4" fmla="*/ 4 w 6"/>
                <a:gd name="T5" fmla="*/ 6 h 46"/>
                <a:gd name="T6" fmla="*/ 6 w 6"/>
                <a:gd name="T7" fmla="*/ 12 h 46"/>
                <a:gd name="T8" fmla="*/ 6 w 6"/>
                <a:gd name="T9" fmla="*/ 25 h 46"/>
                <a:gd name="T10" fmla="*/ 6 w 6"/>
                <a:gd name="T11" fmla="*/ 25 h 46"/>
                <a:gd name="T12" fmla="*/ 4 w 6"/>
                <a:gd name="T13" fmla="*/ 36 h 46"/>
                <a:gd name="T14" fmla="*/ 3 w 6"/>
                <a:gd name="T15" fmla="*/ 42 h 46"/>
                <a:gd name="T16" fmla="*/ 0 w 6"/>
                <a:gd name="T17" fmla="*/ 46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46">
                  <a:moveTo>
                    <a:pt x="3" y="0"/>
                  </a:moveTo>
                  <a:lnTo>
                    <a:pt x="3" y="0"/>
                  </a:lnTo>
                  <a:lnTo>
                    <a:pt x="4" y="6"/>
                  </a:lnTo>
                  <a:lnTo>
                    <a:pt x="6" y="12"/>
                  </a:lnTo>
                  <a:lnTo>
                    <a:pt x="6" y="25"/>
                  </a:lnTo>
                  <a:lnTo>
                    <a:pt x="4" y="36"/>
                  </a:lnTo>
                  <a:lnTo>
                    <a:pt x="3" y="42"/>
                  </a:lnTo>
                  <a:lnTo>
                    <a:pt x="0" y="4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8" name="Freeform 13298">
              <a:extLst>
                <a:ext uri="{FF2B5EF4-FFF2-40B4-BE49-F238E27FC236}">
                  <a16:creationId xmlns:a16="http://schemas.microsoft.com/office/drawing/2014/main" id="{E61EC4CF-C25F-4D55-821C-14F0662A2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321"/>
              <a:ext cx="4" cy="41"/>
            </a:xfrm>
            <a:custGeom>
              <a:avLst/>
              <a:gdLst>
                <a:gd name="T0" fmla="*/ 3 w 4"/>
                <a:gd name="T1" fmla="*/ 0 h 41"/>
                <a:gd name="T2" fmla="*/ 3 w 4"/>
                <a:gd name="T3" fmla="*/ 0 h 41"/>
                <a:gd name="T4" fmla="*/ 4 w 4"/>
                <a:gd name="T5" fmla="*/ 6 h 41"/>
                <a:gd name="T6" fmla="*/ 3 w 4"/>
                <a:gd name="T7" fmla="*/ 14 h 41"/>
                <a:gd name="T8" fmla="*/ 0 w 4"/>
                <a:gd name="T9" fmla="*/ 21 h 41"/>
                <a:gd name="T10" fmla="*/ 0 w 4"/>
                <a:gd name="T11" fmla="*/ 27 h 41"/>
                <a:gd name="T12" fmla="*/ 0 w 4"/>
                <a:gd name="T13" fmla="*/ 27 h 41"/>
                <a:gd name="T14" fmla="*/ 0 w 4"/>
                <a:gd name="T15" fmla="*/ 36 h 41"/>
                <a:gd name="T16" fmla="*/ 0 w 4"/>
                <a:gd name="T17" fmla="*/ 39 h 41"/>
                <a:gd name="T18" fmla="*/ 0 w 4"/>
                <a:gd name="T19" fmla="*/ 41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41">
                  <a:moveTo>
                    <a:pt x="3" y="0"/>
                  </a:moveTo>
                  <a:lnTo>
                    <a:pt x="3" y="0"/>
                  </a:lnTo>
                  <a:lnTo>
                    <a:pt x="4" y="6"/>
                  </a:lnTo>
                  <a:lnTo>
                    <a:pt x="3" y="14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0" y="36"/>
                  </a:lnTo>
                  <a:lnTo>
                    <a:pt x="0" y="39"/>
                  </a:lnTo>
                  <a:lnTo>
                    <a:pt x="0" y="4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9" name="Freeform 13299">
              <a:extLst>
                <a:ext uri="{FF2B5EF4-FFF2-40B4-BE49-F238E27FC236}">
                  <a16:creationId xmlns:a16="http://schemas.microsoft.com/office/drawing/2014/main" id="{2B8C3514-E72D-4C4E-9E19-D41248254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329"/>
              <a:ext cx="42" cy="30"/>
            </a:xfrm>
            <a:custGeom>
              <a:avLst/>
              <a:gdLst>
                <a:gd name="T0" fmla="*/ 0 w 42"/>
                <a:gd name="T1" fmla="*/ 30 h 30"/>
                <a:gd name="T2" fmla="*/ 0 w 42"/>
                <a:gd name="T3" fmla="*/ 30 h 30"/>
                <a:gd name="T4" fmla="*/ 3 w 42"/>
                <a:gd name="T5" fmla="*/ 30 h 30"/>
                <a:gd name="T6" fmla="*/ 7 w 42"/>
                <a:gd name="T7" fmla="*/ 30 h 30"/>
                <a:gd name="T8" fmla="*/ 15 w 42"/>
                <a:gd name="T9" fmla="*/ 28 h 30"/>
                <a:gd name="T10" fmla="*/ 22 w 42"/>
                <a:gd name="T11" fmla="*/ 25 h 30"/>
                <a:gd name="T12" fmla="*/ 28 w 42"/>
                <a:gd name="T13" fmla="*/ 21 h 30"/>
                <a:gd name="T14" fmla="*/ 28 w 42"/>
                <a:gd name="T15" fmla="*/ 21 h 30"/>
                <a:gd name="T16" fmla="*/ 33 w 42"/>
                <a:gd name="T17" fmla="*/ 16 h 30"/>
                <a:gd name="T18" fmla="*/ 37 w 42"/>
                <a:gd name="T19" fmla="*/ 12 h 30"/>
                <a:gd name="T20" fmla="*/ 40 w 42"/>
                <a:gd name="T21" fmla="*/ 6 h 30"/>
                <a:gd name="T22" fmla="*/ 42 w 42"/>
                <a:gd name="T23" fmla="*/ 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" h="30">
                  <a:moveTo>
                    <a:pt x="0" y="30"/>
                  </a:moveTo>
                  <a:lnTo>
                    <a:pt x="0" y="30"/>
                  </a:lnTo>
                  <a:lnTo>
                    <a:pt x="3" y="30"/>
                  </a:lnTo>
                  <a:lnTo>
                    <a:pt x="7" y="30"/>
                  </a:lnTo>
                  <a:lnTo>
                    <a:pt x="15" y="28"/>
                  </a:lnTo>
                  <a:lnTo>
                    <a:pt x="22" y="25"/>
                  </a:lnTo>
                  <a:lnTo>
                    <a:pt x="28" y="21"/>
                  </a:lnTo>
                  <a:lnTo>
                    <a:pt x="33" y="16"/>
                  </a:lnTo>
                  <a:lnTo>
                    <a:pt x="37" y="12"/>
                  </a:lnTo>
                  <a:lnTo>
                    <a:pt x="40" y="6"/>
                  </a:lnTo>
                  <a:lnTo>
                    <a:pt x="4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0" name="Freeform 13300">
              <a:extLst>
                <a:ext uri="{FF2B5EF4-FFF2-40B4-BE49-F238E27FC236}">
                  <a16:creationId xmlns:a16="http://schemas.microsoft.com/office/drawing/2014/main" id="{14BF3CEF-E0A7-4F68-9724-AA6EE0034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342"/>
              <a:ext cx="45" cy="20"/>
            </a:xfrm>
            <a:custGeom>
              <a:avLst/>
              <a:gdLst>
                <a:gd name="T0" fmla="*/ 0 w 45"/>
                <a:gd name="T1" fmla="*/ 0 h 20"/>
                <a:gd name="T2" fmla="*/ 0 w 45"/>
                <a:gd name="T3" fmla="*/ 0 h 20"/>
                <a:gd name="T4" fmla="*/ 13 w 45"/>
                <a:gd name="T5" fmla="*/ 0 h 20"/>
                <a:gd name="T6" fmla="*/ 25 w 45"/>
                <a:gd name="T7" fmla="*/ 5 h 20"/>
                <a:gd name="T8" fmla="*/ 36 w 45"/>
                <a:gd name="T9" fmla="*/ 11 h 20"/>
                <a:gd name="T10" fmla="*/ 45 w 45"/>
                <a:gd name="T11" fmla="*/ 2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0">
                  <a:moveTo>
                    <a:pt x="0" y="0"/>
                  </a:moveTo>
                  <a:lnTo>
                    <a:pt x="0" y="0"/>
                  </a:lnTo>
                  <a:lnTo>
                    <a:pt x="13" y="0"/>
                  </a:lnTo>
                  <a:lnTo>
                    <a:pt x="25" y="5"/>
                  </a:lnTo>
                  <a:lnTo>
                    <a:pt x="36" y="11"/>
                  </a:lnTo>
                  <a:lnTo>
                    <a:pt x="45" y="2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1" name="Freeform 13301">
              <a:extLst>
                <a:ext uri="{FF2B5EF4-FFF2-40B4-BE49-F238E27FC236}">
                  <a16:creationId xmlns:a16="http://schemas.microsoft.com/office/drawing/2014/main" id="{3B7C36E1-C59C-4AD0-9A7C-EB7FDD748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333"/>
              <a:ext cx="25" cy="24"/>
            </a:xfrm>
            <a:custGeom>
              <a:avLst/>
              <a:gdLst>
                <a:gd name="T0" fmla="*/ 0 w 25"/>
                <a:gd name="T1" fmla="*/ 24 h 24"/>
                <a:gd name="T2" fmla="*/ 0 w 25"/>
                <a:gd name="T3" fmla="*/ 24 h 24"/>
                <a:gd name="T4" fmla="*/ 4 w 25"/>
                <a:gd name="T5" fmla="*/ 24 h 24"/>
                <a:gd name="T6" fmla="*/ 9 w 25"/>
                <a:gd name="T7" fmla="*/ 23 h 24"/>
                <a:gd name="T8" fmla="*/ 18 w 25"/>
                <a:gd name="T9" fmla="*/ 17 h 24"/>
                <a:gd name="T10" fmla="*/ 24 w 25"/>
                <a:gd name="T11" fmla="*/ 8 h 24"/>
                <a:gd name="T12" fmla="*/ 25 w 25"/>
                <a:gd name="T13" fmla="*/ 3 h 24"/>
                <a:gd name="T14" fmla="*/ 25 w 25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4">
                  <a:moveTo>
                    <a:pt x="0" y="24"/>
                  </a:moveTo>
                  <a:lnTo>
                    <a:pt x="0" y="24"/>
                  </a:lnTo>
                  <a:lnTo>
                    <a:pt x="4" y="24"/>
                  </a:lnTo>
                  <a:lnTo>
                    <a:pt x="9" y="23"/>
                  </a:lnTo>
                  <a:lnTo>
                    <a:pt x="18" y="17"/>
                  </a:lnTo>
                  <a:lnTo>
                    <a:pt x="24" y="8"/>
                  </a:lnTo>
                  <a:lnTo>
                    <a:pt x="25" y="3"/>
                  </a:lnTo>
                  <a:lnTo>
                    <a:pt x="2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2" name="Freeform 13302">
              <a:extLst>
                <a:ext uri="{FF2B5EF4-FFF2-40B4-BE49-F238E27FC236}">
                  <a16:creationId xmlns:a16="http://schemas.microsoft.com/office/drawing/2014/main" id="{EE516AFC-5F9C-4836-8791-AED047E87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3254"/>
              <a:ext cx="54" cy="13"/>
            </a:xfrm>
            <a:custGeom>
              <a:avLst/>
              <a:gdLst>
                <a:gd name="T0" fmla="*/ 0 w 54"/>
                <a:gd name="T1" fmla="*/ 13 h 13"/>
                <a:gd name="T2" fmla="*/ 0 w 54"/>
                <a:gd name="T3" fmla="*/ 13 h 13"/>
                <a:gd name="T4" fmla="*/ 4 w 54"/>
                <a:gd name="T5" fmla="*/ 10 h 13"/>
                <a:gd name="T6" fmla="*/ 9 w 54"/>
                <a:gd name="T7" fmla="*/ 9 h 13"/>
                <a:gd name="T8" fmla="*/ 19 w 54"/>
                <a:gd name="T9" fmla="*/ 7 h 13"/>
                <a:gd name="T10" fmla="*/ 39 w 54"/>
                <a:gd name="T11" fmla="*/ 6 h 13"/>
                <a:gd name="T12" fmla="*/ 39 w 54"/>
                <a:gd name="T13" fmla="*/ 6 h 13"/>
                <a:gd name="T14" fmla="*/ 48 w 54"/>
                <a:gd name="T15" fmla="*/ 4 h 13"/>
                <a:gd name="T16" fmla="*/ 51 w 54"/>
                <a:gd name="T17" fmla="*/ 3 h 13"/>
                <a:gd name="T18" fmla="*/ 54 w 54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3">
                  <a:moveTo>
                    <a:pt x="0" y="13"/>
                  </a:moveTo>
                  <a:lnTo>
                    <a:pt x="0" y="13"/>
                  </a:lnTo>
                  <a:lnTo>
                    <a:pt x="4" y="10"/>
                  </a:lnTo>
                  <a:lnTo>
                    <a:pt x="9" y="9"/>
                  </a:lnTo>
                  <a:lnTo>
                    <a:pt x="19" y="7"/>
                  </a:lnTo>
                  <a:lnTo>
                    <a:pt x="39" y="6"/>
                  </a:lnTo>
                  <a:lnTo>
                    <a:pt x="48" y="4"/>
                  </a:lnTo>
                  <a:lnTo>
                    <a:pt x="51" y="3"/>
                  </a:lnTo>
                  <a:lnTo>
                    <a:pt x="54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3" name="Freeform 13303">
              <a:extLst>
                <a:ext uri="{FF2B5EF4-FFF2-40B4-BE49-F238E27FC236}">
                  <a16:creationId xmlns:a16="http://schemas.microsoft.com/office/drawing/2014/main" id="{F42CF8E1-C3AC-4C24-BA7E-AA92E5C1E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3254"/>
              <a:ext cx="36" cy="88"/>
            </a:xfrm>
            <a:custGeom>
              <a:avLst/>
              <a:gdLst>
                <a:gd name="T0" fmla="*/ 33 w 36"/>
                <a:gd name="T1" fmla="*/ 0 h 88"/>
                <a:gd name="T2" fmla="*/ 33 w 36"/>
                <a:gd name="T3" fmla="*/ 0 h 88"/>
                <a:gd name="T4" fmla="*/ 36 w 36"/>
                <a:gd name="T5" fmla="*/ 6 h 88"/>
                <a:gd name="T6" fmla="*/ 34 w 36"/>
                <a:gd name="T7" fmla="*/ 13 h 88"/>
                <a:gd name="T8" fmla="*/ 33 w 36"/>
                <a:gd name="T9" fmla="*/ 25 h 88"/>
                <a:gd name="T10" fmla="*/ 33 w 36"/>
                <a:gd name="T11" fmla="*/ 25 h 88"/>
                <a:gd name="T12" fmla="*/ 27 w 36"/>
                <a:gd name="T13" fmla="*/ 45 h 88"/>
                <a:gd name="T14" fmla="*/ 22 w 36"/>
                <a:gd name="T15" fmla="*/ 55 h 88"/>
                <a:gd name="T16" fmla="*/ 18 w 36"/>
                <a:gd name="T17" fmla="*/ 63 h 88"/>
                <a:gd name="T18" fmla="*/ 18 w 36"/>
                <a:gd name="T19" fmla="*/ 63 h 88"/>
                <a:gd name="T20" fmla="*/ 4 w 36"/>
                <a:gd name="T21" fmla="*/ 81 h 88"/>
                <a:gd name="T22" fmla="*/ 4 w 36"/>
                <a:gd name="T23" fmla="*/ 81 h 88"/>
                <a:gd name="T24" fmla="*/ 1 w 36"/>
                <a:gd name="T25" fmla="*/ 87 h 88"/>
                <a:gd name="T26" fmla="*/ 1 w 36"/>
                <a:gd name="T27" fmla="*/ 87 h 88"/>
                <a:gd name="T28" fmla="*/ 0 w 36"/>
                <a:gd name="T29" fmla="*/ 88 h 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" h="88">
                  <a:moveTo>
                    <a:pt x="33" y="0"/>
                  </a:moveTo>
                  <a:lnTo>
                    <a:pt x="33" y="0"/>
                  </a:lnTo>
                  <a:lnTo>
                    <a:pt x="36" y="6"/>
                  </a:lnTo>
                  <a:lnTo>
                    <a:pt x="34" y="13"/>
                  </a:lnTo>
                  <a:lnTo>
                    <a:pt x="33" y="25"/>
                  </a:lnTo>
                  <a:lnTo>
                    <a:pt x="27" y="45"/>
                  </a:lnTo>
                  <a:lnTo>
                    <a:pt x="22" y="55"/>
                  </a:lnTo>
                  <a:lnTo>
                    <a:pt x="18" y="63"/>
                  </a:lnTo>
                  <a:lnTo>
                    <a:pt x="4" y="81"/>
                  </a:lnTo>
                  <a:lnTo>
                    <a:pt x="1" y="87"/>
                  </a:lnTo>
                  <a:lnTo>
                    <a:pt x="0" y="8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4" name="Freeform 13304">
              <a:extLst>
                <a:ext uri="{FF2B5EF4-FFF2-40B4-BE49-F238E27FC236}">
                  <a16:creationId xmlns:a16="http://schemas.microsoft.com/office/drawing/2014/main" id="{D11CB37F-0E58-45A0-80BF-F04F48FE0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3276"/>
              <a:ext cx="41" cy="42"/>
            </a:xfrm>
            <a:custGeom>
              <a:avLst/>
              <a:gdLst>
                <a:gd name="T0" fmla="*/ 0 w 41"/>
                <a:gd name="T1" fmla="*/ 0 h 42"/>
                <a:gd name="T2" fmla="*/ 0 w 41"/>
                <a:gd name="T3" fmla="*/ 0 h 42"/>
                <a:gd name="T4" fmla="*/ 15 w 41"/>
                <a:gd name="T5" fmla="*/ 8 h 42"/>
                <a:gd name="T6" fmla="*/ 21 w 41"/>
                <a:gd name="T7" fmla="*/ 12 h 42"/>
                <a:gd name="T8" fmla="*/ 27 w 41"/>
                <a:gd name="T9" fmla="*/ 18 h 42"/>
                <a:gd name="T10" fmla="*/ 27 w 41"/>
                <a:gd name="T11" fmla="*/ 18 h 42"/>
                <a:gd name="T12" fmla="*/ 36 w 41"/>
                <a:gd name="T13" fmla="*/ 30 h 42"/>
                <a:gd name="T14" fmla="*/ 39 w 41"/>
                <a:gd name="T15" fmla="*/ 35 h 42"/>
                <a:gd name="T16" fmla="*/ 41 w 41"/>
                <a:gd name="T17" fmla="*/ 42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42">
                  <a:moveTo>
                    <a:pt x="0" y="0"/>
                  </a:moveTo>
                  <a:lnTo>
                    <a:pt x="0" y="0"/>
                  </a:lnTo>
                  <a:lnTo>
                    <a:pt x="15" y="8"/>
                  </a:lnTo>
                  <a:lnTo>
                    <a:pt x="21" y="12"/>
                  </a:lnTo>
                  <a:lnTo>
                    <a:pt x="27" y="18"/>
                  </a:lnTo>
                  <a:lnTo>
                    <a:pt x="36" y="30"/>
                  </a:lnTo>
                  <a:lnTo>
                    <a:pt x="39" y="35"/>
                  </a:lnTo>
                  <a:lnTo>
                    <a:pt x="41" y="4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5" name="Freeform 13305">
              <a:extLst>
                <a:ext uri="{FF2B5EF4-FFF2-40B4-BE49-F238E27FC236}">
                  <a16:creationId xmlns:a16="http://schemas.microsoft.com/office/drawing/2014/main" id="{48DDF4E2-B8C2-4F48-AD1F-837F08BDD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3234"/>
              <a:ext cx="50" cy="51"/>
            </a:xfrm>
            <a:custGeom>
              <a:avLst/>
              <a:gdLst>
                <a:gd name="T0" fmla="*/ 0 w 50"/>
                <a:gd name="T1" fmla="*/ 51 h 51"/>
                <a:gd name="T2" fmla="*/ 0 w 50"/>
                <a:gd name="T3" fmla="*/ 51 h 51"/>
                <a:gd name="T4" fmla="*/ 12 w 50"/>
                <a:gd name="T5" fmla="*/ 47 h 51"/>
                <a:gd name="T6" fmla="*/ 21 w 50"/>
                <a:gd name="T7" fmla="*/ 41 h 51"/>
                <a:gd name="T8" fmla="*/ 30 w 50"/>
                <a:gd name="T9" fmla="*/ 32 h 51"/>
                <a:gd name="T10" fmla="*/ 38 w 50"/>
                <a:gd name="T11" fmla="*/ 23 h 51"/>
                <a:gd name="T12" fmla="*/ 38 w 50"/>
                <a:gd name="T13" fmla="*/ 23 h 51"/>
                <a:gd name="T14" fmla="*/ 44 w 50"/>
                <a:gd name="T15" fmla="*/ 12 h 51"/>
                <a:gd name="T16" fmla="*/ 47 w 50"/>
                <a:gd name="T17" fmla="*/ 6 h 51"/>
                <a:gd name="T18" fmla="*/ 50 w 50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51">
                  <a:moveTo>
                    <a:pt x="0" y="51"/>
                  </a:moveTo>
                  <a:lnTo>
                    <a:pt x="0" y="51"/>
                  </a:lnTo>
                  <a:lnTo>
                    <a:pt x="12" y="47"/>
                  </a:lnTo>
                  <a:lnTo>
                    <a:pt x="21" y="41"/>
                  </a:lnTo>
                  <a:lnTo>
                    <a:pt x="30" y="32"/>
                  </a:lnTo>
                  <a:lnTo>
                    <a:pt x="38" y="23"/>
                  </a:lnTo>
                  <a:lnTo>
                    <a:pt x="44" y="12"/>
                  </a:lnTo>
                  <a:lnTo>
                    <a:pt x="47" y="6"/>
                  </a:lnTo>
                  <a:lnTo>
                    <a:pt x="5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6" name="Freeform 13306">
              <a:extLst>
                <a:ext uri="{FF2B5EF4-FFF2-40B4-BE49-F238E27FC236}">
                  <a16:creationId xmlns:a16="http://schemas.microsoft.com/office/drawing/2014/main" id="{3F888CAD-AD59-49CC-B520-F0E5F6E70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3216"/>
              <a:ext cx="60" cy="146"/>
            </a:xfrm>
            <a:custGeom>
              <a:avLst/>
              <a:gdLst>
                <a:gd name="T0" fmla="*/ 34 w 60"/>
                <a:gd name="T1" fmla="*/ 0 h 146"/>
                <a:gd name="T2" fmla="*/ 34 w 60"/>
                <a:gd name="T3" fmla="*/ 0 h 146"/>
                <a:gd name="T4" fmla="*/ 43 w 60"/>
                <a:gd name="T5" fmla="*/ 11 h 146"/>
                <a:gd name="T6" fmla="*/ 43 w 60"/>
                <a:gd name="T7" fmla="*/ 11 h 146"/>
                <a:gd name="T8" fmla="*/ 49 w 60"/>
                <a:gd name="T9" fmla="*/ 20 h 146"/>
                <a:gd name="T10" fmla="*/ 54 w 60"/>
                <a:gd name="T11" fmla="*/ 30 h 146"/>
                <a:gd name="T12" fmla="*/ 54 w 60"/>
                <a:gd name="T13" fmla="*/ 30 h 146"/>
                <a:gd name="T14" fmla="*/ 57 w 60"/>
                <a:gd name="T15" fmla="*/ 38 h 146"/>
                <a:gd name="T16" fmla="*/ 60 w 60"/>
                <a:gd name="T17" fmla="*/ 45 h 146"/>
                <a:gd name="T18" fmla="*/ 60 w 60"/>
                <a:gd name="T19" fmla="*/ 45 h 146"/>
                <a:gd name="T20" fmla="*/ 60 w 60"/>
                <a:gd name="T21" fmla="*/ 48 h 146"/>
                <a:gd name="T22" fmla="*/ 60 w 60"/>
                <a:gd name="T23" fmla="*/ 53 h 146"/>
                <a:gd name="T24" fmla="*/ 57 w 60"/>
                <a:gd name="T25" fmla="*/ 59 h 146"/>
                <a:gd name="T26" fmla="*/ 48 w 60"/>
                <a:gd name="T27" fmla="*/ 71 h 146"/>
                <a:gd name="T28" fmla="*/ 48 w 60"/>
                <a:gd name="T29" fmla="*/ 71 h 146"/>
                <a:gd name="T30" fmla="*/ 39 w 60"/>
                <a:gd name="T31" fmla="*/ 86 h 146"/>
                <a:gd name="T32" fmla="*/ 39 w 60"/>
                <a:gd name="T33" fmla="*/ 86 h 146"/>
                <a:gd name="T34" fmla="*/ 31 w 60"/>
                <a:gd name="T35" fmla="*/ 104 h 146"/>
                <a:gd name="T36" fmla="*/ 27 w 60"/>
                <a:gd name="T37" fmla="*/ 111 h 146"/>
                <a:gd name="T38" fmla="*/ 21 w 60"/>
                <a:gd name="T39" fmla="*/ 119 h 146"/>
                <a:gd name="T40" fmla="*/ 21 w 60"/>
                <a:gd name="T41" fmla="*/ 119 h 146"/>
                <a:gd name="T42" fmla="*/ 10 w 60"/>
                <a:gd name="T43" fmla="*/ 132 h 146"/>
                <a:gd name="T44" fmla="*/ 0 w 60"/>
                <a:gd name="T45" fmla="*/ 146 h 14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0" h="146">
                  <a:moveTo>
                    <a:pt x="34" y="0"/>
                  </a:moveTo>
                  <a:lnTo>
                    <a:pt x="34" y="0"/>
                  </a:lnTo>
                  <a:lnTo>
                    <a:pt x="43" y="11"/>
                  </a:lnTo>
                  <a:lnTo>
                    <a:pt x="49" y="20"/>
                  </a:lnTo>
                  <a:lnTo>
                    <a:pt x="54" y="30"/>
                  </a:lnTo>
                  <a:lnTo>
                    <a:pt x="57" y="38"/>
                  </a:lnTo>
                  <a:lnTo>
                    <a:pt x="60" y="45"/>
                  </a:lnTo>
                  <a:lnTo>
                    <a:pt x="60" y="48"/>
                  </a:lnTo>
                  <a:lnTo>
                    <a:pt x="60" y="53"/>
                  </a:lnTo>
                  <a:lnTo>
                    <a:pt x="57" y="59"/>
                  </a:lnTo>
                  <a:lnTo>
                    <a:pt x="48" y="71"/>
                  </a:lnTo>
                  <a:lnTo>
                    <a:pt x="39" y="86"/>
                  </a:lnTo>
                  <a:lnTo>
                    <a:pt x="31" y="104"/>
                  </a:lnTo>
                  <a:lnTo>
                    <a:pt x="27" y="111"/>
                  </a:lnTo>
                  <a:lnTo>
                    <a:pt x="21" y="119"/>
                  </a:lnTo>
                  <a:lnTo>
                    <a:pt x="10" y="132"/>
                  </a:lnTo>
                  <a:lnTo>
                    <a:pt x="0" y="14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7" name="Freeform 13307">
              <a:extLst>
                <a:ext uri="{FF2B5EF4-FFF2-40B4-BE49-F238E27FC236}">
                  <a16:creationId xmlns:a16="http://schemas.microsoft.com/office/drawing/2014/main" id="{D6E8E59B-E4C0-4EF8-92E2-831EA84CF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3245"/>
              <a:ext cx="45" cy="10"/>
            </a:xfrm>
            <a:custGeom>
              <a:avLst/>
              <a:gdLst>
                <a:gd name="T0" fmla="*/ 0 w 45"/>
                <a:gd name="T1" fmla="*/ 7 h 10"/>
                <a:gd name="T2" fmla="*/ 0 w 45"/>
                <a:gd name="T3" fmla="*/ 7 h 10"/>
                <a:gd name="T4" fmla="*/ 6 w 45"/>
                <a:gd name="T5" fmla="*/ 10 h 10"/>
                <a:gd name="T6" fmla="*/ 15 w 45"/>
                <a:gd name="T7" fmla="*/ 10 h 10"/>
                <a:gd name="T8" fmla="*/ 22 w 45"/>
                <a:gd name="T9" fmla="*/ 10 h 10"/>
                <a:gd name="T10" fmla="*/ 30 w 45"/>
                <a:gd name="T11" fmla="*/ 9 h 10"/>
                <a:gd name="T12" fmla="*/ 30 w 45"/>
                <a:gd name="T13" fmla="*/ 9 h 10"/>
                <a:gd name="T14" fmla="*/ 37 w 45"/>
                <a:gd name="T15" fmla="*/ 6 h 10"/>
                <a:gd name="T16" fmla="*/ 45 w 45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0">
                  <a:moveTo>
                    <a:pt x="0" y="7"/>
                  </a:moveTo>
                  <a:lnTo>
                    <a:pt x="0" y="7"/>
                  </a:lnTo>
                  <a:lnTo>
                    <a:pt x="6" y="10"/>
                  </a:lnTo>
                  <a:lnTo>
                    <a:pt x="15" y="10"/>
                  </a:lnTo>
                  <a:lnTo>
                    <a:pt x="22" y="10"/>
                  </a:lnTo>
                  <a:lnTo>
                    <a:pt x="30" y="9"/>
                  </a:lnTo>
                  <a:lnTo>
                    <a:pt x="37" y="6"/>
                  </a:lnTo>
                  <a:lnTo>
                    <a:pt x="4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8" name="Freeform 13308">
              <a:extLst>
                <a:ext uri="{FF2B5EF4-FFF2-40B4-BE49-F238E27FC236}">
                  <a16:creationId xmlns:a16="http://schemas.microsoft.com/office/drawing/2014/main" id="{A2A82F67-3B5B-4AE4-9B59-14716573A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3255"/>
              <a:ext cx="10" cy="57"/>
            </a:xfrm>
            <a:custGeom>
              <a:avLst/>
              <a:gdLst>
                <a:gd name="T0" fmla="*/ 1 w 10"/>
                <a:gd name="T1" fmla="*/ 0 h 57"/>
                <a:gd name="T2" fmla="*/ 1 w 10"/>
                <a:gd name="T3" fmla="*/ 0 h 57"/>
                <a:gd name="T4" fmla="*/ 0 w 10"/>
                <a:gd name="T5" fmla="*/ 12 h 57"/>
                <a:gd name="T6" fmla="*/ 0 w 10"/>
                <a:gd name="T7" fmla="*/ 12 h 57"/>
                <a:gd name="T8" fmla="*/ 1 w 10"/>
                <a:gd name="T9" fmla="*/ 26 h 57"/>
                <a:gd name="T10" fmla="*/ 4 w 10"/>
                <a:gd name="T11" fmla="*/ 38 h 57"/>
                <a:gd name="T12" fmla="*/ 4 w 10"/>
                <a:gd name="T13" fmla="*/ 38 h 57"/>
                <a:gd name="T14" fmla="*/ 4 w 10"/>
                <a:gd name="T15" fmla="*/ 45 h 57"/>
                <a:gd name="T16" fmla="*/ 6 w 10"/>
                <a:gd name="T17" fmla="*/ 51 h 57"/>
                <a:gd name="T18" fmla="*/ 6 w 10"/>
                <a:gd name="T19" fmla="*/ 51 h 57"/>
                <a:gd name="T20" fmla="*/ 9 w 10"/>
                <a:gd name="T21" fmla="*/ 54 h 57"/>
                <a:gd name="T22" fmla="*/ 10 w 10"/>
                <a:gd name="T23" fmla="*/ 57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57">
                  <a:moveTo>
                    <a:pt x="1" y="0"/>
                  </a:moveTo>
                  <a:lnTo>
                    <a:pt x="1" y="0"/>
                  </a:lnTo>
                  <a:lnTo>
                    <a:pt x="0" y="12"/>
                  </a:lnTo>
                  <a:lnTo>
                    <a:pt x="1" y="26"/>
                  </a:lnTo>
                  <a:lnTo>
                    <a:pt x="4" y="38"/>
                  </a:lnTo>
                  <a:lnTo>
                    <a:pt x="4" y="45"/>
                  </a:lnTo>
                  <a:lnTo>
                    <a:pt x="6" y="51"/>
                  </a:lnTo>
                  <a:lnTo>
                    <a:pt x="9" y="54"/>
                  </a:lnTo>
                  <a:lnTo>
                    <a:pt x="10" y="5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9" name="Freeform 13309">
              <a:extLst>
                <a:ext uri="{FF2B5EF4-FFF2-40B4-BE49-F238E27FC236}">
                  <a16:creationId xmlns:a16="http://schemas.microsoft.com/office/drawing/2014/main" id="{A978D47E-2C72-497B-A8C6-4F5349A7B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3279"/>
              <a:ext cx="41" cy="14"/>
            </a:xfrm>
            <a:custGeom>
              <a:avLst/>
              <a:gdLst>
                <a:gd name="T0" fmla="*/ 0 w 41"/>
                <a:gd name="T1" fmla="*/ 0 h 14"/>
                <a:gd name="T2" fmla="*/ 0 w 41"/>
                <a:gd name="T3" fmla="*/ 0 h 14"/>
                <a:gd name="T4" fmla="*/ 6 w 41"/>
                <a:gd name="T5" fmla="*/ 5 h 14"/>
                <a:gd name="T6" fmla="*/ 12 w 41"/>
                <a:gd name="T7" fmla="*/ 9 h 14"/>
                <a:gd name="T8" fmla="*/ 20 w 41"/>
                <a:gd name="T9" fmla="*/ 12 h 14"/>
                <a:gd name="T10" fmla="*/ 27 w 41"/>
                <a:gd name="T11" fmla="*/ 14 h 14"/>
                <a:gd name="T12" fmla="*/ 27 w 41"/>
                <a:gd name="T13" fmla="*/ 14 h 14"/>
                <a:gd name="T14" fmla="*/ 41 w 41"/>
                <a:gd name="T15" fmla="*/ 14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14">
                  <a:moveTo>
                    <a:pt x="0" y="0"/>
                  </a:moveTo>
                  <a:lnTo>
                    <a:pt x="0" y="0"/>
                  </a:lnTo>
                  <a:lnTo>
                    <a:pt x="6" y="5"/>
                  </a:lnTo>
                  <a:lnTo>
                    <a:pt x="12" y="9"/>
                  </a:lnTo>
                  <a:lnTo>
                    <a:pt x="20" y="12"/>
                  </a:lnTo>
                  <a:lnTo>
                    <a:pt x="27" y="14"/>
                  </a:lnTo>
                  <a:lnTo>
                    <a:pt x="41" y="1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0" name="Freeform 13310">
              <a:extLst>
                <a:ext uri="{FF2B5EF4-FFF2-40B4-BE49-F238E27FC236}">
                  <a16:creationId xmlns:a16="http://schemas.microsoft.com/office/drawing/2014/main" id="{2217299E-0593-4AC2-A8C2-538BF12E3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3290"/>
              <a:ext cx="6" cy="64"/>
            </a:xfrm>
            <a:custGeom>
              <a:avLst/>
              <a:gdLst>
                <a:gd name="T0" fmla="*/ 5 w 6"/>
                <a:gd name="T1" fmla="*/ 0 h 64"/>
                <a:gd name="T2" fmla="*/ 5 w 6"/>
                <a:gd name="T3" fmla="*/ 0 h 64"/>
                <a:gd name="T4" fmla="*/ 2 w 6"/>
                <a:gd name="T5" fmla="*/ 10 h 64"/>
                <a:gd name="T6" fmla="*/ 0 w 6"/>
                <a:gd name="T7" fmla="*/ 22 h 64"/>
                <a:gd name="T8" fmla="*/ 0 w 6"/>
                <a:gd name="T9" fmla="*/ 34 h 64"/>
                <a:gd name="T10" fmla="*/ 2 w 6"/>
                <a:gd name="T11" fmla="*/ 46 h 64"/>
                <a:gd name="T12" fmla="*/ 2 w 6"/>
                <a:gd name="T13" fmla="*/ 46 h 64"/>
                <a:gd name="T14" fmla="*/ 3 w 6"/>
                <a:gd name="T15" fmla="*/ 55 h 64"/>
                <a:gd name="T16" fmla="*/ 6 w 6"/>
                <a:gd name="T17" fmla="*/ 64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64">
                  <a:moveTo>
                    <a:pt x="5" y="0"/>
                  </a:moveTo>
                  <a:lnTo>
                    <a:pt x="5" y="0"/>
                  </a:lnTo>
                  <a:lnTo>
                    <a:pt x="2" y="10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2" y="46"/>
                  </a:lnTo>
                  <a:lnTo>
                    <a:pt x="3" y="55"/>
                  </a:lnTo>
                  <a:lnTo>
                    <a:pt x="6" y="6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1" name="Freeform 13311">
              <a:extLst>
                <a:ext uri="{FF2B5EF4-FFF2-40B4-BE49-F238E27FC236}">
                  <a16:creationId xmlns:a16="http://schemas.microsoft.com/office/drawing/2014/main" id="{F022549D-9390-462C-B617-14E979B8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3329"/>
              <a:ext cx="57" cy="24"/>
            </a:xfrm>
            <a:custGeom>
              <a:avLst/>
              <a:gdLst>
                <a:gd name="T0" fmla="*/ 0 w 57"/>
                <a:gd name="T1" fmla="*/ 24 h 24"/>
                <a:gd name="T2" fmla="*/ 0 w 57"/>
                <a:gd name="T3" fmla="*/ 24 h 24"/>
                <a:gd name="T4" fmla="*/ 7 w 57"/>
                <a:gd name="T5" fmla="*/ 21 h 24"/>
                <a:gd name="T6" fmla="*/ 15 w 57"/>
                <a:gd name="T7" fmla="*/ 15 h 24"/>
                <a:gd name="T8" fmla="*/ 22 w 57"/>
                <a:gd name="T9" fmla="*/ 10 h 24"/>
                <a:gd name="T10" fmla="*/ 31 w 57"/>
                <a:gd name="T11" fmla="*/ 6 h 24"/>
                <a:gd name="T12" fmla="*/ 31 w 57"/>
                <a:gd name="T13" fmla="*/ 6 h 24"/>
                <a:gd name="T14" fmla="*/ 43 w 57"/>
                <a:gd name="T15" fmla="*/ 1 h 24"/>
                <a:gd name="T16" fmla="*/ 51 w 57"/>
                <a:gd name="T17" fmla="*/ 0 h 24"/>
                <a:gd name="T18" fmla="*/ 57 w 57"/>
                <a:gd name="T19" fmla="*/ 1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24">
                  <a:moveTo>
                    <a:pt x="0" y="24"/>
                  </a:moveTo>
                  <a:lnTo>
                    <a:pt x="0" y="24"/>
                  </a:lnTo>
                  <a:lnTo>
                    <a:pt x="7" y="21"/>
                  </a:lnTo>
                  <a:lnTo>
                    <a:pt x="15" y="15"/>
                  </a:lnTo>
                  <a:lnTo>
                    <a:pt x="22" y="10"/>
                  </a:lnTo>
                  <a:lnTo>
                    <a:pt x="31" y="6"/>
                  </a:lnTo>
                  <a:lnTo>
                    <a:pt x="43" y="1"/>
                  </a:lnTo>
                  <a:lnTo>
                    <a:pt x="51" y="0"/>
                  </a:lnTo>
                  <a:lnTo>
                    <a:pt x="57" y="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2" name="Freeform 13312">
              <a:extLst>
                <a:ext uri="{FF2B5EF4-FFF2-40B4-BE49-F238E27FC236}">
                  <a16:creationId xmlns:a16="http://schemas.microsoft.com/office/drawing/2014/main" id="{EFCEBA08-7875-4EE8-9196-AB980193F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3327"/>
              <a:ext cx="121" cy="8"/>
            </a:xfrm>
            <a:custGeom>
              <a:avLst/>
              <a:gdLst>
                <a:gd name="T0" fmla="*/ 0 w 121"/>
                <a:gd name="T1" fmla="*/ 3 h 8"/>
                <a:gd name="T2" fmla="*/ 0 w 121"/>
                <a:gd name="T3" fmla="*/ 3 h 8"/>
                <a:gd name="T4" fmla="*/ 4 w 121"/>
                <a:gd name="T5" fmla="*/ 6 h 8"/>
                <a:gd name="T6" fmla="*/ 10 w 121"/>
                <a:gd name="T7" fmla="*/ 6 h 8"/>
                <a:gd name="T8" fmla="*/ 21 w 121"/>
                <a:gd name="T9" fmla="*/ 8 h 8"/>
                <a:gd name="T10" fmla="*/ 33 w 121"/>
                <a:gd name="T11" fmla="*/ 5 h 8"/>
                <a:gd name="T12" fmla="*/ 43 w 121"/>
                <a:gd name="T13" fmla="*/ 3 h 8"/>
                <a:gd name="T14" fmla="*/ 43 w 121"/>
                <a:gd name="T15" fmla="*/ 3 h 8"/>
                <a:gd name="T16" fmla="*/ 57 w 121"/>
                <a:gd name="T17" fmla="*/ 0 h 8"/>
                <a:gd name="T18" fmla="*/ 70 w 121"/>
                <a:gd name="T19" fmla="*/ 0 h 8"/>
                <a:gd name="T20" fmla="*/ 70 w 121"/>
                <a:gd name="T21" fmla="*/ 0 h 8"/>
                <a:gd name="T22" fmla="*/ 82 w 121"/>
                <a:gd name="T23" fmla="*/ 0 h 8"/>
                <a:gd name="T24" fmla="*/ 94 w 121"/>
                <a:gd name="T25" fmla="*/ 3 h 8"/>
                <a:gd name="T26" fmla="*/ 94 w 121"/>
                <a:gd name="T27" fmla="*/ 3 h 8"/>
                <a:gd name="T28" fmla="*/ 102 w 121"/>
                <a:gd name="T29" fmla="*/ 5 h 8"/>
                <a:gd name="T30" fmla="*/ 108 w 121"/>
                <a:gd name="T31" fmla="*/ 6 h 8"/>
                <a:gd name="T32" fmla="*/ 108 w 121"/>
                <a:gd name="T33" fmla="*/ 6 h 8"/>
                <a:gd name="T34" fmla="*/ 115 w 121"/>
                <a:gd name="T35" fmla="*/ 5 h 8"/>
                <a:gd name="T36" fmla="*/ 121 w 121"/>
                <a:gd name="T37" fmla="*/ 3 h 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1" h="8">
                  <a:moveTo>
                    <a:pt x="0" y="3"/>
                  </a:moveTo>
                  <a:lnTo>
                    <a:pt x="0" y="3"/>
                  </a:lnTo>
                  <a:lnTo>
                    <a:pt x="4" y="6"/>
                  </a:lnTo>
                  <a:lnTo>
                    <a:pt x="10" y="6"/>
                  </a:lnTo>
                  <a:lnTo>
                    <a:pt x="21" y="8"/>
                  </a:lnTo>
                  <a:lnTo>
                    <a:pt x="33" y="5"/>
                  </a:lnTo>
                  <a:lnTo>
                    <a:pt x="43" y="3"/>
                  </a:lnTo>
                  <a:lnTo>
                    <a:pt x="57" y="0"/>
                  </a:lnTo>
                  <a:lnTo>
                    <a:pt x="70" y="0"/>
                  </a:lnTo>
                  <a:lnTo>
                    <a:pt x="82" y="0"/>
                  </a:lnTo>
                  <a:lnTo>
                    <a:pt x="94" y="3"/>
                  </a:lnTo>
                  <a:lnTo>
                    <a:pt x="102" y="5"/>
                  </a:lnTo>
                  <a:lnTo>
                    <a:pt x="108" y="6"/>
                  </a:lnTo>
                  <a:lnTo>
                    <a:pt x="115" y="5"/>
                  </a:lnTo>
                  <a:lnTo>
                    <a:pt x="121" y="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3" name="Freeform 13313">
              <a:extLst>
                <a:ext uri="{FF2B5EF4-FFF2-40B4-BE49-F238E27FC236}">
                  <a16:creationId xmlns:a16="http://schemas.microsoft.com/office/drawing/2014/main" id="{297BFDAA-C83B-4BDC-8F49-58FF8267B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3330"/>
              <a:ext cx="27" cy="32"/>
            </a:xfrm>
            <a:custGeom>
              <a:avLst/>
              <a:gdLst>
                <a:gd name="T0" fmla="*/ 0 w 27"/>
                <a:gd name="T1" fmla="*/ 0 h 32"/>
                <a:gd name="T2" fmla="*/ 0 w 27"/>
                <a:gd name="T3" fmla="*/ 0 h 32"/>
                <a:gd name="T4" fmla="*/ 6 w 27"/>
                <a:gd name="T5" fmla="*/ 2 h 32"/>
                <a:gd name="T6" fmla="*/ 12 w 27"/>
                <a:gd name="T7" fmla="*/ 2 h 32"/>
                <a:gd name="T8" fmla="*/ 17 w 27"/>
                <a:gd name="T9" fmla="*/ 2 h 32"/>
                <a:gd name="T10" fmla="*/ 21 w 27"/>
                <a:gd name="T11" fmla="*/ 3 h 32"/>
                <a:gd name="T12" fmla="*/ 21 w 27"/>
                <a:gd name="T13" fmla="*/ 3 h 32"/>
                <a:gd name="T14" fmla="*/ 24 w 27"/>
                <a:gd name="T15" fmla="*/ 6 h 32"/>
                <a:gd name="T16" fmla="*/ 26 w 27"/>
                <a:gd name="T17" fmla="*/ 9 h 32"/>
                <a:gd name="T18" fmla="*/ 27 w 27"/>
                <a:gd name="T19" fmla="*/ 17 h 32"/>
                <a:gd name="T20" fmla="*/ 27 w 27"/>
                <a:gd name="T21" fmla="*/ 3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32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2" y="2"/>
                  </a:lnTo>
                  <a:lnTo>
                    <a:pt x="17" y="2"/>
                  </a:lnTo>
                  <a:lnTo>
                    <a:pt x="21" y="3"/>
                  </a:lnTo>
                  <a:lnTo>
                    <a:pt x="24" y="6"/>
                  </a:lnTo>
                  <a:lnTo>
                    <a:pt x="26" y="9"/>
                  </a:lnTo>
                  <a:lnTo>
                    <a:pt x="27" y="17"/>
                  </a:lnTo>
                  <a:lnTo>
                    <a:pt x="27" y="3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4" name="Freeform 13314">
              <a:extLst>
                <a:ext uri="{FF2B5EF4-FFF2-40B4-BE49-F238E27FC236}">
                  <a16:creationId xmlns:a16="http://schemas.microsoft.com/office/drawing/2014/main" id="{F8718105-660D-4B9C-BF33-F1ABA1494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3332"/>
              <a:ext cx="3" cy="30"/>
            </a:xfrm>
            <a:custGeom>
              <a:avLst/>
              <a:gdLst>
                <a:gd name="T0" fmla="*/ 3 w 3"/>
                <a:gd name="T1" fmla="*/ 0 h 30"/>
                <a:gd name="T2" fmla="*/ 3 w 3"/>
                <a:gd name="T3" fmla="*/ 0 h 30"/>
                <a:gd name="T4" fmla="*/ 1 w 3"/>
                <a:gd name="T5" fmla="*/ 15 h 30"/>
                <a:gd name="T6" fmla="*/ 0 w 3"/>
                <a:gd name="T7" fmla="*/ 22 h 30"/>
                <a:gd name="T8" fmla="*/ 0 w 3"/>
                <a:gd name="T9" fmla="*/ 3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0">
                  <a:moveTo>
                    <a:pt x="3" y="0"/>
                  </a:moveTo>
                  <a:lnTo>
                    <a:pt x="3" y="0"/>
                  </a:lnTo>
                  <a:lnTo>
                    <a:pt x="1" y="15"/>
                  </a:lnTo>
                  <a:lnTo>
                    <a:pt x="0" y="22"/>
                  </a:lnTo>
                  <a:lnTo>
                    <a:pt x="0" y="3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5" name="Freeform 13315">
              <a:extLst>
                <a:ext uri="{FF2B5EF4-FFF2-40B4-BE49-F238E27FC236}">
                  <a16:creationId xmlns:a16="http://schemas.microsoft.com/office/drawing/2014/main" id="{E873BF09-446B-4595-B8E9-3ABD7F049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3329"/>
              <a:ext cx="11" cy="33"/>
            </a:xfrm>
            <a:custGeom>
              <a:avLst/>
              <a:gdLst>
                <a:gd name="T0" fmla="*/ 11 w 11"/>
                <a:gd name="T1" fmla="*/ 0 h 33"/>
                <a:gd name="T2" fmla="*/ 11 w 11"/>
                <a:gd name="T3" fmla="*/ 0 h 33"/>
                <a:gd name="T4" fmla="*/ 11 w 11"/>
                <a:gd name="T5" fmla="*/ 1 h 33"/>
                <a:gd name="T6" fmla="*/ 11 w 11"/>
                <a:gd name="T7" fmla="*/ 4 h 33"/>
                <a:gd name="T8" fmla="*/ 9 w 11"/>
                <a:gd name="T9" fmla="*/ 9 h 33"/>
                <a:gd name="T10" fmla="*/ 5 w 11"/>
                <a:gd name="T11" fmla="*/ 19 h 33"/>
                <a:gd name="T12" fmla="*/ 5 w 11"/>
                <a:gd name="T13" fmla="*/ 19 h 33"/>
                <a:gd name="T14" fmla="*/ 3 w 11"/>
                <a:gd name="T15" fmla="*/ 27 h 33"/>
                <a:gd name="T16" fmla="*/ 2 w 11"/>
                <a:gd name="T17" fmla="*/ 30 h 33"/>
                <a:gd name="T18" fmla="*/ 0 w 11"/>
                <a:gd name="T19" fmla="*/ 33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33">
                  <a:moveTo>
                    <a:pt x="11" y="0"/>
                  </a:moveTo>
                  <a:lnTo>
                    <a:pt x="11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9" y="9"/>
                  </a:lnTo>
                  <a:lnTo>
                    <a:pt x="5" y="19"/>
                  </a:lnTo>
                  <a:lnTo>
                    <a:pt x="3" y="27"/>
                  </a:lnTo>
                  <a:lnTo>
                    <a:pt x="2" y="30"/>
                  </a:lnTo>
                  <a:lnTo>
                    <a:pt x="0" y="3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6" name="Freeform 13316">
              <a:extLst>
                <a:ext uri="{FF2B5EF4-FFF2-40B4-BE49-F238E27FC236}">
                  <a16:creationId xmlns:a16="http://schemas.microsoft.com/office/drawing/2014/main" id="{BC703B55-03B2-4593-841B-09E41D8B3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3335"/>
              <a:ext cx="27" cy="28"/>
            </a:xfrm>
            <a:custGeom>
              <a:avLst/>
              <a:gdLst>
                <a:gd name="T0" fmla="*/ 0 w 27"/>
                <a:gd name="T1" fmla="*/ 0 h 28"/>
                <a:gd name="T2" fmla="*/ 0 w 27"/>
                <a:gd name="T3" fmla="*/ 0 h 28"/>
                <a:gd name="T4" fmla="*/ 12 w 27"/>
                <a:gd name="T5" fmla="*/ 15 h 28"/>
                <a:gd name="T6" fmla="*/ 19 w 27"/>
                <a:gd name="T7" fmla="*/ 22 h 28"/>
                <a:gd name="T8" fmla="*/ 27 w 27"/>
                <a:gd name="T9" fmla="*/ 2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8">
                  <a:moveTo>
                    <a:pt x="0" y="0"/>
                  </a:moveTo>
                  <a:lnTo>
                    <a:pt x="0" y="0"/>
                  </a:lnTo>
                  <a:lnTo>
                    <a:pt x="12" y="15"/>
                  </a:lnTo>
                  <a:lnTo>
                    <a:pt x="19" y="22"/>
                  </a:lnTo>
                  <a:lnTo>
                    <a:pt x="27" y="2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7" name="Freeform 13317">
              <a:extLst>
                <a:ext uri="{FF2B5EF4-FFF2-40B4-BE49-F238E27FC236}">
                  <a16:creationId xmlns:a16="http://schemas.microsoft.com/office/drawing/2014/main" id="{E5F8D143-29AF-4C8C-BCE5-19665077A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3278"/>
              <a:ext cx="31" cy="30"/>
            </a:xfrm>
            <a:custGeom>
              <a:avLst/>
              <a:gdLst>
                <a:gd name="T0" fmla="*/ 0 w 31"/>
                <a:gd name="T1" fmla="*/ 30 h 30"/>
                <a:gd name="T2" fmla="*/ 0 w 31"/>
                <a:gd name="T3" fmla="*/ 30 h 30"/>
                <a:gd name="T4" fmla="*/ 10 w 31"/>
                <a:gd name="T5" fmla="*/ 24 h 30"/>
                <a:gd name="T6" fmla="*/ 19 w 31"/>
                <a:gd name="T7" fmla="*/ 18 h 30"/>
                <a:gd name="T8" fmla="*/ 27 w 31"/>
                <a:gd name="T9" fmla="*/ 10 h 30"/>
                <a:gd name="T10" fmla="*/ 30 w 31"/>
                <a:gd name="T11" fmla="*/ 6 h 30"/>
                <a:gd name="T12" fmla="*/ 31 w 31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0">
                  <a:moveTo>
                    <a:pt x="0" y="30"/>
                  </a:moveTo>
                  <a:lnTo>
                    <a:pt x="0" y="30"/>
                  </a:lnTo>
                  <a:lnTo>
                    <a:pt x="10" y="24"/>
                  </a:lnTo>
                  <a:lnTo>
                    <a:pt x="19" y="18"/>
                  </a:lnTo>
                  <a:lnTo>
                    <a:pt x="27" y="10"/>
                  </a:lnTo>
                  <a:lnTo>
                    <a:pt x="30" y="6"/>
                  </a:lnTo>
                  <a:lnTo>
                    <a:pt x="3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8" name="Freeform 13318">
              <a:extLst>
                <a:ext uri="{FF2B5EF4-FFF2-40B4-BE49-F238E27FC236}">
                  <a16:creationId xmlns:a16="http://schemas.microsoft.com/office/drawing/2014/main" id="{0FD09C71-71DE-40EC-805C-54498C3D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3297"/>
              <a:ext cx="50" cy="45"/>
            </a:xfrm>
            <a:custGeom>
              <a:avLst/>
              <a:gdLst>
                <a:gd name="T0" fmla="*/ 0 w 50"/>
                <a:gd name="T1" fmla="*/ 0 h 45"/>
                <a:gd name="T2" fmla="*/ 0 w 50"/>
                <a:gd name="T3" fmla="*/ 0 h 45"/>
                <a:gd name="T4" fmla="*/ 2 w 50"/>
                <a:gd name="T5" fmla="*/ 11 h 45"/>
                <a:gd name="T6" fmla="*/ 5 w 50"/>
                <a:gd name="T7" fmla="*/ 23 h 45"/>
                <a:gd name="T8" fmla="*/ 11 w 50"/>
                <a:gd name="T9" fmla="*/ 33 h 45"/>
                <a:gd name="T10" fmla="*/ 14 w 50"/>
                <a:gd name="T11" fmla="*/ 38 h 45"/>
                <a:gd name="T12" fmla="*/ 18 w 50"/>
                <a:gd name="T13" fmla="*/ 41 h 45"/>
                <a:gd name="T14" fmla="*/ 18 w 50"/>
                <a:gd name="T15" fmla="*/ 41 h 45"/>
                <a:gd name="T16" fmla="*/ 24 w 50"/>
                <a:gd name="T17" fmla="*/ 44 h 45"/>
                <a:gd name="T18" fmla="*/ 35 w 50"/>
                <a:gd name="T19" fmla="*/ 45 h 45"/>
                <a:gd name="T20" fmla="*/ 44 w 50"/>
                <a:gd name="T21" fmla="*/ 45 h 45"/>
                <a:gd name="T22" fmla="*/ 48 w 50"/>
                <a:gd name="T23" fmla="*/ 45 h 45"/>
                <a:gd name="T24" fmla="*/ 50 w 50"/>
                <a:gd name="T25" fmla="*/ 44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45">
                  <a:moveTo>
                    <a:pt x="0" y="0"/>
                  </a:moveTo>
                  <a:lnTo>
                    <a:pt x="0" y="0"/>
                  </a:lnTo>
                  <a:lnTo>
                    <a:pt x="2" y="11"/>
                  </a:lnTo>
                  <a:lnTo>
                    <a:pt x="5" y="23"/>
                  </a:lnTo>
                  <a:lnTo>
                    <a:pt x="11" y="33"/>
                  </a:lnTo>
                  <a:lnTo>
                    <a:pt x="14" y="38"/>
                  </a:lnTo>
                  <a:lnTo>
                    <a:pt x="18" y="41"/>
                  </a:lnTo>
                  <a:lnTo>
                    <a:pt x="24" y="44"/>
                  </a:lnTo>
                  <a:lnTo>
                    <a:pt x="35" y="45"/>
                  </a:lnTo>
                  <a:lnTo>
                    <a:pt x="44" y="45"/>
                  </a:lnTo>
                  <a:lnTo>
                    <a:pt x="48" y="45"/>
                  </a:lnTo>
                  <a:lnTo>
                    <a:pt x="50" y="4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9" name="Freeform 13319">
              <a:extLst>
                <a:ext uri="{FF2B5EF4-FFF2-40B4-BE49-F238E27FC236}">
                  <a16:creationId xmlns:a16="http://schemas.microsoft.com/office/drawing/2014/main" id="{A0488E8C-6DC6-43F5-9819-DD1F59CB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3339"/>
              <a:ext cx="6" cy="21"/>
            </a:xfrm>
            <a:custGeom>
              <a:avLst/>
              <a:gdLst>
                <a:gd name="T0" fmla="*/ 6 w 6"/>
                <a:gd name="T1" fmla="*/ 0 h 21"/>
                <a:gd name="T2" fmla="*/ 6 w 6"/>
                <a:gd name="T3" fmla="*/ 0 h 21"/>
                <a:gd name="T4" fmla="*/ 4 w 6"/>
                <a:gd name="T5" fmla="*/ 12 h 21"/>
                <a:gd name="T6" fmla="*/ 1 w 6"/>
                <a:gd name="T7" fmla="*/ 18 h 21"/>
                <a:gd name="T8" fmla="*/ 0 w 6"/>
                <a:gd name="T9" fmla="*/ 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lnTo>
                    <a:pt x="6" y="0"/>
                  </a:lnTo>
                  <a:lnTo>
                    <a:pt x="4" y="12"/>
                  </a:lnTo>
                  <a:lnTo>
                    <a:pt x="1" y="18"/>
                  </a:lnTo>
                  <a:lnTo>
                    <a:pt x="0" y="2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0" name="Freeform 13320">
              <a:extLst>
                <a:ext uri="{FF2B5EF4-FFF2-40B4-BE49-F238E27FC236}">
                  <a16:creationId xmlns:a16="http://schemas.microsoft.com/office/drawing/2014/main" id="{0D281F08-1552-4E38-98FD-A8C73E11B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867"/>
              <a:ext cx="135" cy="99"/>
            </a:xfrm>
            <a:custGeom>
              <a:avLst/>
              <a:gdLst>
                <a:gd name="T0" fmla="*/ 0 w 135"/>
                <a:gd name="T1" fmla="*/ 99 h 99"/>
                <a:gd name="T2" fmla="*/ 0 w 135"/>
                <a:gd name="T3" fmla="*/ 99 h 99"/>
                <a:gd name="T4" fmla="*/ 11 w 135"/>
                <a:gd name="T5" fmla="*/ 93 h 99"/>
                <a:gd name="T6" fmla="*/ 18 w 135"/>
                <a:gd name="T7" fmla="*/ 85 h 99"/>
                <a:gd name="T8" fmla="*/ 24 w 135"/>
                <a:gd name="T9" fmla="*/ 76 h 99"/>
                <a:gd name="T10" fmla="*/ 29 w 135"/>
                <a:gd name="T11" fmla="*/ 66 h 99"/>
                <a:gd name="T12" fmla="*/ 29 w 135"/>
                <a:gd name="T13" fmla="*/ 66 h 99"/>
                <a:gd name="T14" fmla="*/ 44 w 135"/>
                <a:gd name="T15" fmla="*/ 63 h 99"/>
                <a:gd name="T16" fmla="*/ 51 w 135"/>
                <a:gd name="T17" fmla="*/ 60 h 99"/>
                <a:gd name="T18" fmla="*/ 57 w 135"/>
                <a:gd name="T19" fmla="*/ 57 h 99"/>
                <a:gd name="T20" fmla="*/ 57 w 135"/>
                <a:gd name="T21" fmla="*/ 57 h 99"/>
                <a:gd name="T22" fmla="*/ 60 w 135"/>
                <a:gd name="T23" fmla="*/ 52 h 99"/>
                <a:gd name="T24" fmla="*/ 62 w 135"/>
                <a:gd name="T25" fmla="*/ 48 h 99"/>
                <a:gd name="T26" fmla="*/ 63 w 135"/>
                <a:gd name="T27" fmla="*/ 43 h 99"/>
                <a:gd name="T28" fmla="*/ 65 w 135"/>
                <a:gd name="T29" fmla="*/ 40 h 99"/>
                <a:gd name="T30" fmla="*/ 65 w 135"/>
                <a:gd name="T31" fmla="*/ 40 h 99"/>
                <a:gd name="T32" fmla="*/ 69 w 135"/>
                <a:gd name="T33" fmla="*/ 39 h 99"/>
                <a:gd name="T34" fmla="*/ 75 w 135"/>
                <a:gd name="T35" fmla="*/ 37 h 99"/>
                <a:gd name="T36" fmla="*/ 86 w 135"/>
                <a:gd name="T37" fmla="*/ 37 h 99"/>
                <a:gd name="T38" fmla="*/ 86 w 135"/>
                <a:gd name="T39" fmla="*/ 37 h 99"/>
                <a:gd name="T40" fmla="*/ 95 w 135"/>
                <a:gd name="T41" fmla="*/ 34 h 99"/>
                <a:gd name="T42" fmla="*/ 104 w 135"/>
                <a:gd name="T43" fmla="*/ 33 h 99"/>
                <a:gd name="T44" fmla="*/ 113 w 135"/>
                <a:gd name="T45" fmla="*/ 28 h 99"/>
                <a:gd name="T46" fmla="*/ 120 w 135"/>
                <a:gd name="T47" fmla="*/ 22 h 99"/>
                <a:gd name="T48" fmla="*/ 120 w 135"/>
                <a:gd name="T49" fmla="*/ 22 h 99"/>
                <a:gd name="T50" fmla="*/ 125 w 135"/>
                <a:gd name="T51" fmla="*/ 18 h 99"/>
                <a:gd name="T52" fmla="*/ 128 w 135"/>
                <a:gd name="T53" fmla="*/ 10 h 99"/>
                <a:gd name="T54" fmla="*/ 131 w 135"/>
                <a:gd name="T55" fmla="*/ 4 h 99"/>
                <a:gd name="T56" fmla="*/ 135 w 135"/>
                <a:gd name="T57" fmla="*/ 0 h 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5" h="99">
                  <a:moveTo>
                    <a:pt x="0" y="99"/>
                  </a:moveTo>
                  <a:lnTo>
                    <a:pt x="0" y="99"/>
                  </a:lnTo>
                  <a:lnTo>
                    <a:pt x="11" y="93"/>
                  </a:lnTo>
                  <a:lnTo>
                    <a:pt x="18" y="85"/>
                  </a:lnTo>
                  <a:lnTo>
                    <a:pt x="24" y="76"/>
                  </a:lnTo>
                  <a:lnTo>
                    <a:pt x="29" y="66"/>
                  </a:lnTo>
                  <a:lnTo>
                    <a:pt x="44" y="63"/>
                  </a:lnTo>
                  <a:lnTo>
                    <a:pt x="51" y="60"/>
                  </a:lnTo>
                  <a:lnTo>
                    <a:pt x="57" y="57"/>
                  </a:lnTo>
                  <a:lnTo>
                    <a:pt x="60" y="52"/>
                  </a:lnTo>
                  <a:lnTo>
                    <a:pt x="62" y="48"/>
                  </a:lnTo>
                  <a:lnTo>
                    <a:pt x="63" y="43"/>
                  </a:lnTo>
                  <a:lnTo>
                    <a:pt x="65" y="40"/>
                  </a:lnTo>
                  <a:lnTo>
                    <a:pt x="69" y="39"/>
                  </a:lnTo>
                  <a:lnTo>
                    <a:pt x="75" y="37"/>
                  </a:lnTo>
                  <a:lnTo>
                    <a:pt x="86" y="37"/>
                  </a:lnTo>
                  <a:lnTo>
                    <a:pt x="95" y="34"/>
                  </a:lnTo>
                  <a:lnTo>
                    <a:pt x="104" y="33"/>
                  </a:lnTo>
                  <a:lnTo>
                    <a:pt x="113" y="28"/>
                  </a:lnTo>
                  <a:lnTo>
                    <a:pt x="120" y="22"/>
                  </a:lnTo>
                  <a:lnTo>
                    <a:pt x="125" y="18"/>
                  </a:lnTo>
                  <a:lnTo>
                    <a:pt x="128" y="10"/>
                  </a:lnTo>
                  <a:lnTo>
                    <a:pt x="131" y="4"/>
                  </a:lnTo>
                  <a:lnTo>
                    <a:pt x="13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1" name="Freeform 13321">
              <a:extLst>
                <a:ext uri="{FF2B5EF4-FFF2-40B4-BE49-F238E27FC236}">
                  <a16:creationId xmlns:a16="http://schemas.microsoft.com/office/drawing/2014/main" id="{C7E2A562-FEF2-4425-A33C-B3AAC9414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967"/>
              <a:ext cx="59" cy="59"/>
            </a:xfrm>
            <a:custGeom>
              <a:avLst/>
              <a:gdLst>
                <a:gd name="T0" fmla="*/ 0 w 59"/>
                <a:gd name="T1" fmla="*/ 0 h 59"/>
                <a:gd name="T2" fmla="*/ 0 w 59"/>
                <a:gd name="T3" fmla="*/ 0 h 59"/>
                <a:gd name="T4" fmla="*/ 6 w 59"/>
                <a:gd name="T5" fmla="*/ 3 h 59"/>
                <a:gd name="T6" fmla="*/ 12 w 59"/>
                <a:gd name="T7" fmla="*/ 8 h 59"/>
                <a:gd name="T8" fmla="*/ 20 w 59"/>
                <a:gd name="T9" fmla="*/ 12 h 59"/>
                <a:gd name="T10" fmla="*/ 26 w 59"/>
                <a:gd name="T11" fmla="*/ 15 h 59"/>
                <a:gd name="T12" fmla="*/ 26 w 59"/>
                <a:gd name="T13" fmla="*/ 15 h 59"/>
                <a:gd name="T14" fmla="*/ 32 w 59"/>
                <a:gd name="T15" fmla="*/ 17 h 59"/>
                <a:gd name="T16" fmla="*/ 39 w 59"/>
                <a:gd name="T17" fmla="*/ 17 h 59"/>
                <a:gd name="T18" fmla="*/ 45 w 59"/>
                <a:gd name="T19" fmla="*/ 17 h 59"/>
                <a:gd name="T20" fmla="*/ 51 w 59"/>
                <a:gd name="T21" fmla="*/ 18 h 59"/>
                <a:gd name="T22" fmla="*/ 51 w 59"/>
                <a:gd name="T23" fmla="*/ 18 h 59"/>
                <a:gd name="T24" fmla="*/ 54 w 59"/>
                <a:gd name="T25" fmla="*/ 21 h 59"/>
                <a:gd name="T26" fmla="*/ 57 w 59"/>
                <a:gd name="T27" fmla="*/ 26 h 59"/>
                <a:gd name="T28" fmla="*/ 59 w 59"/>
                <a:gd name="T29" fmla="*/ 30 h 59"/>
                <a:gd name="T30" fmla="*/ 59 w 59"/>
                <a:gd name="T31" fmla="*/ 36 h 59"/>
                <a:gd name="T32" fmla="*/ 59 w 59"/>
                <a:gd name="T33" fmla="*/ 48 h 59"/>
                <a:gd name="T34" fmla="*/ 57 w 59"/>
                <a:gd name="T35" fmla="*/ 59 h 5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9" h="59">
                  <a:moveTo>
                    <a:pt x="0" y="0"/>
                  </a:moveTo>
                  <a:lnTo>
                    <a:pt x="0" y="0"/>
                  </a:lnTo>
                  <a:lnTo>
                    <a:pt x="6" y="3"/>
                  </a:lnTo>
                  <a:lnTo>
                    <a:pt x="12" y="8"/>
                  </a:lnTo>
                  <a:lnTo>
                    <a:pt x="20" y="12"/>
                  </a:lnTo>
                  <a:lnTo>
                    <a:pt x="26" y="15"/>
                  </a:lnTo>
                  <a:lnTo>
                    <a:pt x="32" y="17"/>
                  </a:lnTo>
                  <a:lnTo>
                    <a:pt x="39" y="17"/>
                  </a:lnTo>
                  <a:lnTo>
                    <a:pt x="45" y="17"/>
                  </a:lnTo>
                  <a:lnTo>
                    <a:pt x="51" y="18"/>
                  </a:lnTo>
                  <a:lnTo>
                    <a:pt x="54" y="21"/>
                  </a:lnTo>
                  <a:lnTo>
                    <a:pt x="57" y="26"/>
                  </a:lnTo>
                  <a:lnTo>
                    <a:pt x="59" y="30"/>
                  </a:lnTo>
                  <a:lnTo>
                    <a:pt x="59" y="36"/>
                  </a:lnTo>
                  <a:lnTo>
                    <a:pt x="59" y="48"/>
                  </a:lnTo>
                  <a:lnTo>
                    <a:pt x="57" y="5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2" name="Freeform 13322">
              <a:extLst>
                <a:ext uri="{FF2B5EF4-FFF2-40B4-BE49-F238E27FC236}">
                  <a16:creationId xmlns:a16="http://schemas.microsoft.com/office/drawing/2014/main" id="{AE891B46-F3E6-485C-9BE7-810D633B7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979"/>
              <a:ext cx="73" cy="137"/>
            </a:xfrm>
            <a:custGeom>
              <a:avLst/>
              <a:gdLst>
                <a:gd name="T0" fmla="*/ 0 w 73"/>
                <a:gd name="T1" fmla="*/ 137 h 137"/>
                <a:gd name="T2" fmla="*/ 0 w 73"/>
                <a:gd name="T3" fmla="*/ 137 h 137"/>
                <a:gd name="T4" fmla="*/ 3 w 73"/>
                <a:gd name="T5" fmla="*/ 125 h 137"/>
                <a:gd name="T6" fmla="*/ 6 w 73"/>
                <a:gd name="T7" fmla="*/ 114 h 137"/>
                <a:gd name="T8" fmla="*/ 6 w 73"/>
                <a:gd name="T9" fmla="*/ 114 h 137"/>
                <a:gd name="T10" fmla="*/ 7 w 73"/>
                <a:gd name="T11" fmla="*/ 108 h 137"/>
                <a:gd name="T12" fmla="*/ 9 w 73"/>
                <a:gd name="T13" fmla="*/ 105 h 137"/>
                <a:gd name="T14" fmla="*/ 16 w 73"/>
                <a:gd name="T15" fmla="*/ 98 h 137"/>
                <a:gd name="T16" fmla="*/ 16 w 73"/>
                <a:gd name="T17" fmla="*/ 98 h 137"/>
                <a:gd name="T18" fmla="*/ 19 w 73"/>
                <a:gd name="T19" fmla="*/ 92 h 137"/>
                <a:gd name="T20" fmla="*/ 22 w 73"/>
                <a:gd name="T21" fmla="*/ 84 h 137"/>
                <a:gd name="T22" fmla="*/ 24 w 73"/>
                <a:gd name="T23" fmla="*/ 77 h 137"/>
                <a:gd name="T24" fmla="*/ 24 w 73"/>
                <a:gd name="T25" fmla="*/ 71 h 137"/>
                <a:gd name="T26" fmla="*/ 24 w 73"/>
                <a:gd name="T27" fmla="*/ 56 h 137"/>
                <a:gd name="T28" fmla="*/ 24 w 73"/>
                <a:gd name="T29" fmla="*/ 42 h 137"/>
                <a:gd name="T30" fmla="*/ 24 w 73"/>
                <a:gd name="T31" fmla="*/ 42 h 137"/>
                <a:gd name="T32" fmla="*/ 31 w 73"/>
                <a:gd name="T33" fmla="*/ 39 h 137"/>
                <a:gd name="T34" fmla="*/ 39 w 73"/>
                <a:gd name="T35" fmla="*/ 36 h 137"/>
                <a:gd name="T36" fmla="*/ 46 w 73"/>
                <a:gd name="T37" fmla="*/ 32 h 137"/>
                <a:gd name="T38" fmla="*/ 55 w 73"/>
                <a:gd name="T39" fmla="*/ 27 h 137"/>
                <a:gd name="T40" fmla="*/ 63 w 73"/>
                <a:gd name="T41" fmla="*/ 21 h 137"/>
                <a:gd name="T42" fmla="*/ 69 w 73"/>
                <a:gd name="T43" fmla="*/ 14 h 137"/>
                <a:gd name="T44" fmla="*/ 72 w 73"/>
                <a:gd name="T45" fmla="*/ 8 h 137"/>
                <a:gd name="T46" fmla="*/ 73 w 73"/>
                <a:gd name="T47" fmla="*/ 0 h 13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" h="137">
                  <a:moveTo>
                    <a:pt x="0" y="137"/>
                  </a:moveTo>
                  <a:lnTo>
                    <a:pt x="0" y="137"/>
                  </a:lnTo>
                  <a:lnTo>
                    <a:pt x="3" y="125"/>
                  </a:lnTo>
                  <a:lnTo>
                    <a:pt x="6" y="114"/>
                  </a:lnTo>
                  <a:lnTo>
                    <a:pt x="7" y="108"/>
                  </a:lnTo>
                  <a:lnTo>
                    <a:pt x="9" y="105"/>
                  </a:lnTo>
                  <a:lnTo>
                    <a:pt x="16" y="98"/>
                  </a:lnTo>
                  <a:lnTo>
                    <a:pt x="19" y="92"/>
                  </a:lnTo>
                  <a:lnTo>
                    <a:pt x="22" y="84"/>
                  </a:lnTo>
                  <a:lnTo>
                    <a:pt x="24" y="77"/>
                  </a:lnTo>
                  <a:lnTo>
                    <a:pt x="24" y="71"/>
                  </a:lnTo>
                  <a:lnTo>
                    <a:pt x="24" y="56"/>
                  </a:lnTo>
                  <a:lnTo>
                    <a:pt x="24" y="42"/>
                  </a:lnTo>
                  <a:lnTo>
                    <a:pt x="31" y="39"/>
                  </a:lnTo>
                  <a:lnTo>
                    <a:pt x="39" y="36"/>
                  </a:lnTo>
                  <a:lnTo>
                    <a:pt x="46" y="32"/>
                  </a:lnTo>
                  <a:lnTo>
                    <a:pt x="55" y="27"/>
                  </a:lnTo>
                  <a:lnTo>
                    <a:pt x="63" y="21"/>
                  </a:lnTo>
                  <a:lnTo>
                    <a:pt x="69" y="14"/>
                  </a:lnTo>
                  <a:lnTo>
                    <a:pt x="72" y="8"/>
                  </a:lnTo>
                  <a:lnTo>
                    <a:pt x="73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3" name="Freeform 13323">
              <a:extLst>
                <a:ext uri="{FF2B5EF4-FFF2-40B4-BE49-F238E27FC236}">
                  <a16:creationId xmlns:a16="http://schemas.microsoft.com/office/drawing/2014/main" id="{451AC766-23FC-4850-828A-E5D8BCA02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3008"/>
              <a:ext cx="27" cy="28"/>
            </a:xfrm>
            <a:custGeom>
              <a:avLst/>
              <a:gdLst>
                <a:gd name="T0" fmla="*/ 0 w 27"/>
                <a:gd name="T1" fmla="*/ 0 h 28"/>
                <a:gd name="T2" fmla="*/ 0 w 27"/>
                <a:gd name="T3" fmla="*/ 0 h 28"/>
                <a:gd name="T4" fmla="*/ 15 w 27"/>
                <a:gd name="T5" fmla="*/ 12 h 28"/>
                <a:gd name="T6" fmla="*/ 22 w 27"/>
                <a:gd name="T7" fmla="*/ 19 h 28"/>
                <a:gd name="T8" fmla="*/ 27 w 27"/>
                <a:gd name="T9" fmla="*/ 2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8">
                  <a:moveTo>
                    <a:pt x="0" y="0"/>
                  </a:moveTo>
                  <a:lnTo>
                    <a:pt x="0" y="0"/>
                  </a:lnTo>
                  <a:lnTo>
                    <a:pt x="15" y="12"/>
                  </a:lnTo>
                  <a:lnTo>
                    <a:pt x="22" y="19"/>
                  </a:lnTo>
                  <a:lnTo>
                    <a:pt x="27" y="2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4" name="Freeform 13324">
              <a:extLst>
                <a:ext uri="{FF2B5EF4-FFF2-40B4-BE49-F238E27FC236}">
                  <a16:creationId xmlns:a16="http://schemas.microsoft.com/office/drawing/2014/main" id="{3C3082F6-8476-47F5-A086-BAD438F06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3116"/>
              <a:ext cx="65" cy="109"/>
            </a:xfrm>
            <a:custGeom>
              <a:avLst/>
              <a:gdLst>
                <a:gd name="T0" fmla="*/ 0 w 65"/>
                <a:gd name="T1" fmla="*/ 0 h 109"/>
                <a:gd name="T2" fmla="*/ 0 w 65"/>
                <a:gd name="T3" fmla="*/ 0 h 109"/>
                <a:gd name="T4" fmla="*/ 6 w 65"/>
                <a:gd name="T5" fmla="*/ 6 h 109"/>
                <a:gd name="T6" fmla="*/ 9 w 65"/>
                <a:gd name="T7" fmla="*/ 13 h 109"/>
                <a:gd name="T8" fmla="*/ 12 w 65"/>
                <a:gd name="T9" fmla="*/ 22 h 109"/>
                <a:gd name="T10" fmla="*/ 12 w 65"/>
                <a:gd name="T11" fmla="*/ 31 h 109"/>
                <a:gd name="T12" fmla="*/ 12 w 65"/>
                <a:gd name="T13" fmla="*/ 31 h 109"/>
                <a:gd name="T14" fmla="*/ 11 w 65"/>
                <a:gd name="T15" fmla="*/ 39 h 109"/>
                <a:gd name="T16" fmla="*/ 11 w 65"/>
                <a:gd name="T17" fmla="*/ 43 h 109"/>
                <a:gd name="T18" fmla="*/ 11 w 65"/>
                <a:gd name="T19" fmla="*/ 48 h 109"/>
                <a:gd name="T20" fmla="*/ 11 w 65"/>
                <a:gd name="T21" fmla="*/ 48 h 109"/>
                <a:gd name="T22" fmla="*/ 12 w 65"/>
                <a:gd name="T23" fmla="*/ 51 h 109"/>
                <a:gd name="T24" fmla="*/ 14 w 65"/>
                <a:gd name="T25" fmla="*/ 54 h 109"/>
                <a:gd name="T26" fmla="*/ 18 w 65"/>
                <a:gd name="T27" fmla="*/ 60 h 109"/>
                <a:gd name="T28" fmla="*/ 18 w 65"/>
                <a:gd name="T29" fmla="*/ 60 h 109"/>
                <a:gd name="T30" fmla="*/ 21 w 65"/>
                <a:gd name="T31" fmla="*/ 67 h 109"/>
                <a:gd name="T32" fmla="*/ 24 w 65"/>
                <a:gd name="T33" fmla="*/ 75 h 109"/>
                <a:gd name="T34" fmla="*/ 26 w 65"/>
                <a:gd name="T35" fmla="*/ 82 h 109"/>
                <a:gd name="T36" fmla="*/ 29 w 65"/>
                <a:gd name="T37" fmla="*/ 90 h 109"/>
                <a:gd name="T38" fmla="*/ 29 w 65"/>
                <a:gd name="T39" fmla="*/ 90 h 109"/>
                <a:gd name="T40" fmla="*/ 35 w 65"/>
                <a:gd name="T41" fmla="*/ 94 h 109"/>
                <a:gd name="T42" fmla="*/ 39 w 65"/>
                <a:gd name="T43" fmla="*/ 97 h 109"/>
                <a:gd name="T44" fmla="*/ 44 w 65"/>
                <a:gd name="T45" fmla="*/ 102 h 109"/>
                <a:gd name="T46" fmla="*/ 45 w 65"/>
                <a:gd name="T47" fmla="*/ 105 h 109"/>
                <a:gd name="T48" fmla="*/ 45 w 65"/>
                <a:gd name="T49" fmla="*/ 109 h 109"/>
                <a:gd name="T50" fmla="*/ 45 w 65"/>
                <a:gd name="T51" fmla="*/ 109 h 109"/>
                <a:gd name="T52" fmla="*/ 50 w 65"/>
                <a:gd name="T53" fmla="*/ 108 h 109"/>
                <a:gd name="T54" fmla="*/ 56 w 65"/>
                <a:gd name="T55" fmla="*/ 108 h 109"/>
                <a:gd name="T56" fmla="*/ 65 w 65"/>
                <a:gd name="T57" fmla="*/ 108 h 10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5" h="109">
                  <a:moveTo>
                    <a:pt x="0" y="0"/>
                  </a:moveTo>
                  <a:lnTo>
                    <a:pt x="0" y="0"/>
                  </a:lnTo>
                  <a:lnTo>
                    <a:pt x="6" y="6"/>
                  </a:lnTo>
                  <a:lnTo>
                    <a:pt x="9" y="13"/>
                  </a:lnTo>
                  <a:lnTo>
                    <a:pt x="12" y="22"/>
                  </a:lnTo>
                  <a:lnTo>
                    <a:pt x="12" y="31"/>
                  </a:lnTo>
                  <a:lnTo>
                    <a:pt x="11" y="39"/>
                  </a:lnTo>
                  <a:lnTo>
                    <a:pt x="11" y="43"/>
                  </a:lnTo>
                  <a:lnTo>
                    <a:pt x="11" y="48"/>
                  </a:lnTo>
                  <a:lnTo>
                    <a:pt x="12" y="51"/>
                  </a:lnTo>
                  <a:lnTo>
                    <a:pt x="14" y="54"/>
                  </a:lnTo>
                  <a:lnTo>
                    <a:pt x="18" y="60"/>
                  </a:lnTo>
                  <a:lnTo>
                    <a:pt x="21" y="67"/>
                  </a:lnTo>
                  <a:lnTo>
                    <a:pt x="24" y="75"/>
                  </a:lnTo>
                  <a:lnTo>
                    <a:pt x="26" y="82"/>
                  </a:lnTo>
                  <a:lnTo>
                    <a:pt x="29" y="90"/>
                  </a:lnTo>
                  <a:lnTo>
                    <a:pt x="35" y="94"/>
                  </a:lnTo>
                  <a:lnTo>
                    <a:pt x="39" y="97"/>
                  </a:lnTo>
                  <a:lnTo>
                    <a:pt x="44" y="102"/>
                  </a:lnTo>
                  <a:lnTo>
                    <a:pt x="45" y="105"/>
                  </a:lnTo>
                  <a:lnTo>
                    <a:pt x="45" y="109"/>
                  </a:lnTo>
                  <a:lnTo>
                    <a:pt x="50" y="108"/>
                  </a:lnTo>
                  <a:lnTo>
                    <a:pt x="56" y="108"/>
                  </a:lnTo>
                  <a:lnTo>
                    <a:pt x="65" y="10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5" name="Freeform 13325">
              <a:extLst>
                <a:ext uri="{FF2B5EF4-FFF2-40B4-BE49-F238E27FC236}">
                  <a16:creationId xmlns:a16="http://schemas.microsoft.com/office/drawing/2014/main" id="{F9FD541E-57EC-4FF3-9E3C-E8F9251AB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060"/>
              <a:ext cx="14" cy="87"/>
            </a:xfrm>
            <a:custGeom>
              <a:avLst/>
              <a:gdLst>
                <a:gd name="T0" fmla="*/ 6 w 14"/>
                <a:gd name="T1" fmla="*/ 0 h 87"/>
                <a:gd name="T2" fmla="*/ 6 w 14"/>
                <a:gd name="T3" fmla="*/ 0 h 87"/>
                <a:gd name="T4" fmla="*/ 11 w 14"/>
                <a:gd name="T5" fmla="*/ 11 h 87"/>
                <a:gd name="T6" fmla="*/ 12 w 14"/>
                <a:gd name="T7" fmla="*/ 21 h 87"/>
                <a:gd name="T8" fmla="*/ 14 w 14"/>
                <a:gd name="T9" fmla="*/ 33 h 87"/>
                <a:gd name="T10" fmla="*/ 14 w 14"/>
                <a:gd name="T11" fmla="*/ 45 h 87"/>
                <a:gd name="T12" fmla="*/ 11 w 14"/>
                <a:gd name="T13" fmla="*/ 57 h 87"/>
                <a:gd name="T14" fmla="*/ 9 w 14"/>
                <a:gd name="T15" fmla="*/ 68 h 87"/>
                <a:gd name="T16" fmla="*/ 5 w 14"/>
                <a:gd name="T17" fmla="*/ 78 h 87"/>
                <a:gd name="T18" fmla="*/ 0 w 14"/>
                <a:gd name="T19" fmla="*/ 87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87">
                  <a:moveTo>
                    <a:pt x="6" y="0"/>
                  </a:moveTo>
                  <a:lnTo>
                    <a:pt x="6" y="0"/>
                  </a:lnTo>
                  <a:lnTo>
                    <a:pt x="11" y="11"/>
                  </a:lnTo>
                  <a:lnTo>
                    <a:pt x="12" y="21"/>
                  </a:lnTo>
                  <a:lnTo>
                    <a:pt x="14" y="33"/>
                  </a:lnTo>
                  <a:lnTo>
                    <a:pt x="14" y="45"/>
                  </a:lnTo>
                  <a:lnTo>
                    <a:pt x="11" y="57"/>
                  </a:lnTo>
                  <a:lnTo>
                    <a:pt x="9" y="68"/>
                  </a:lnTo>
                  <a:lnTo>
                    <a:pt x="5" y="78"/>
                  </a:lnTo>
                  <a:lnTo>
                    <a:pt x="0" y="8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6" name="Freeform 13326">
              <a:extLst>
                <a:ext uri="{FF2B5EF4-FFF2-40B4-BE49-F238E27FC236}">
                  <a16:creationId xmlns:a16="http://schemas.microsoft.com/office/drawing/2014/main" id="{7F831E37-5365-4168-AD59-5972DED25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023"/>
              <a:ext cx="42" cy="75"/>
            </a:xfrm>
            <a:custGeom>
              <a:avLst/>
              <a:gdLst>
                <a:gd name="T0" fmla="*/ 0 w 42"/>
                <a:gd name="T1" fmla="*/ 75 h 75"/>
                <a:gd name="T2" fmla="*/ 0 w 42"/>
                <a:gd name="T3" fmla="*/ 75 h 75"/>
                <a:gd name="T4" fmla="*/ 9 w 42"/>
                <a:gd name="T5" fmla="*/ 70 h 75"/>
                <a:gd name="T6" fmla="*/ 17 w 42"/>
                <a:gd name="T7" fmla="*/ 63 h 75"/>
                <a:gd name="T8" fmla="*/ 23 w 42"/>
                <a:gd name="T9" fmla="*/ 54 h 75"/>
                <a:gd name="T10" fmla="*/ 29 w 42"/>
                <a:gd name="T11" fmla="*/ 43 h 75"/>
                <a:gd name="T12" fmla="*/ 33 w 42"/>
                <a:gd name="T13" fmla="*/ 31 h 75"/>
                <a:gd name="T14" fmla="*/ 38 w 42"/>
                <a:gd name="T15" fmla="*/ 21 h 75"/>
                <a:gd name="T16" fmla="*/ 42 w 42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75">
                  <a:moveTo>
                    <a:pt x="0" y="75"/>
                  </a:moveTo>
                  <a:lnTo>
                    <a:pt x="0" y="75"/>
                  </a:lnTo>
                  <a:lnTo>
                    <a:pt x="9" y="70"/>
                  </a:lnTo>
                  <a:lnTo>
                    <a:pt x="17" y="63"/>
                  </a:lnTo>
                  <a:lnTo>
                    <a:pt x="23" y="54"/>
                  </a:lnTo>
                  <a:lnTo>
                    <a:pt x="29" y="43"/>
                  </a:lnTo>
                  <a:lnTo>
                    <a:pt x="33" y="31"/>
                  </a:lnTo>
                  <a:lnTo>
                    <a:pt x="38" y="21"/>
                  </a:lnTo>
                  <a:lnTo>
                    <a:pt x="4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7" name="Freeform 13327">
              <a:extLst>
                <a:ext uri="{FF2B5EF4-FFF2-40B4-BE49-F238E27FC236}">
                  <a16:creationId xmlns:a16="http://schemas.microsoft.com/office/drawing/2014/main" id="{764FE0EB-997C-40CC-BA14-6823A1092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122"/>
              <a:ext cx="61" cy="40"/>
            </a:xfrm>
            <a:custGeom>
              <a:avLst/>
              <a:gdLst>
                <a:gd name="T0" fmla="*/ 0 w 61"/>
                <a:gd name="T1" fmla="*/ 0 h 40"/>
                <a:gd name="T2" fmla="*/ 0 w 61"/>
                <a:gd name="T3" fmla="*/ 0 h 40"/>
                <a:gd name="T4" fmla="*/ 10 w 61"/>
                <a:gd name="T5" fmla="*/ 4 h 40"/>
                <a:gd name="T6" fmla="*/ 21 w 61"/>
                <a:gd name="T7" fmla="*/ 10 h 40"/>
                <a:gd name="T8" fmla="*/ 30 w 61"/>
                <a:gd name="T9" fmla="*/ 16 h 40"/>
                <a:gd name="T10" fmla="*/ 39 w 61"/>
                <a:gd name="T11" fmla="*/ 24 h 40"/>
                <a:gd name="T12" fmla="*/ 39 w 61"/>
                <a:gd name="T13" fmla="*/ 24 h 40"/>
                <a:gd name="T14" fmla="*/ 49 w 61"/>
                <a:gd name="T15" fmla="*/ 33 h 40"/>
                <a:gd name="T16" fmla="*/ 61 w 61"/>
                <a:gd name="T17" fmla="*/ 4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40">
                  <a:moveTo>
                    <a:pt x="0" y="0"/>
                  </a:moveTo>
                  <a:lnTo>
                    <a:pt x="0" y="0"/>
                  </a:lnTo>
                  <a:lnTo>
                    <a:pt x="10" y="4"/>
                  </a:lnTo>
                  <a:lnTo>
                    <a:pt x="21" y="10"/>
                  </a:lnTo>
                  <a:lnTo>
                    <a:pt x="30" y="16"/>
                  </a:lnTo>
                  <a:lnTo>
                    <a:pt x="39" y="24"/>
                  </a:lnTo>
                  <a:lnTo>
                    <a:pt x="49" y="33"/>
                  </a:lnTo>
                  <a:lnTo>
                    <a:pt x="61" y="4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8" name="Freeform 13328">
              <a:extLst>
                <a:ext uri="{FF2B5EF4-FFF2-40B4-BE49-F238E27FC236}">
                  <a16:creationId xmlns:a16="http://schemas.microsoft.com/office/drawing/2014/main" id="{AC3D00AB-A1DB-43E7-98F9-69CC942C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143"/>
              <a:ext cx="30" cy="55"/>
            </a:xfrm>
            <a:custGeom>
              <a:avLst/>
              <a:gdLst>
                <a:gd name="T0" fmla="*/ 0 w 30"/>
                <a:gd name="T1" fmla="*/ 55 h 55"/>
                <a:gd name="T2" fmla="*/ 0 w 30"/>
                <a:gd name="T3" fmla="*/ 55 h 55"/>
                <a:gd name="T4" fmla="*/ 6 w 30"/>
                <a:gd name="T5" fmla="*/ 51 h 55"/>
                <a:gd name="T6" fmla="*/ 12 w 30"/>
                <a:gd name="T7" fmla="*/ 46 h 55"/>
                <a:gd name="T8" fmla="*/ 17 w 30"/>
                <a:gd name="T9" fmla="*/ 39 h 55"/>
                <a:gd name="T10" fmla="*/ 21 w 30"/>
                <a:gd name="T11" fmla="*/ 31 h 55"/>
                <a:gd name="T12" fmla="*/ 27 w 30"/>
                <a:gd name="T13" fmla="*/ 15 h 55"/>
                <a:gd name="T14" fmla="*/ 30 w 30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55">
                  <a:moveTo>
                    <a:pt x="0" y="55"/>
                  </a:moveTo>
                  <a:lnTo>
                    <a:pt x="0" y="55"/>
                  </a:lnTo>
                  <a:lnTo>
                    <a:pt x="6" y="51"/>
                  </a:lnTo>
                  <a:lnTo>
                    <a:pt x="12" y="46"/>
                  </a:lnTo>
                  <a:lnTo>
                    <a:pt x="17" y="39"/>
                  </a:lnTo>
                  <a:lnTo>
                    <a:pt x="21" y="31"/>
                  </a:lnTo>
                  <a:lnTo>
                    <a:pt x="27" y="15"/>
                  </a:lnTo>
                  <a:lnTo>
                    <a:pt x="3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9" name="Freeform 13329">
              <a:extLst>
                <a:ext uri="{FF2B5EF4-FFF2-40B4-BE49-F238E27FC236}">
                  <a16:creationId xmlns:a16="http://schemas.microsoft.com/office/drawing/2014/main" id="{69D9E28F-BEB8-457C-8881-D5BA3A860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876"/>
              <a:ext cx="116" cy="67"/>
            </a:xfrm>
            <a:custGeom>
              <a:avLst/>
              <a:gdLst>
                <a:gd name="T0" fmla="*/ 0 w 116"/>
                <a:gd name="T1" fmla="*/ 24 h 67"/>
                <a:gd name="T2" fmla="*/ 0 w 116"/>
                <a:gd name="T3" fmla="*/ 24 h 67"/>
                <a:gd name="T4" fmla="*/ 6 w 116"/>
                <a:gd name="T5" fmla="*/ 25 h 67"/>
                <a:gd name="T6" fmla="*/ 11 w 116"/>
                <a:gd name="T7" fmla="*/ 28 h 67"/>
                <a:gd name="T8" fmla="*/ 18 w 116"/>
                <a:gd name="T9" fmla="*/ 36 h 67"/>
                <a:gd name="T10" fmla="*/ 18 w 116"/>
                <a:gd name="T11" fmla="*/ 36 h 67"/>
                <a:gd name="T12" fmla="*/ 23 w 116"/>
                <a:gd name="T13" fmla="*/ 40 h 67"/>
                <a:gd name="T14" fmla="*/ 26 w 116"/>
                <a:gd name="T15" fmla="*/ 43 h 67"/>
                <a:gd name="T16" fmla="*/ 36 w 116"/>
                <a:gd name="T17" fmla="*/ 46 h 67"/>
                <a:gd name="T18" fmla="*/ 36 w 116"/>
                <a:gd name="T19" fmla="*/ 46 h 67"/>
                <a:gd name="T20" fmla="*/ 60 w 116"/>
                <a:gd name="T21" fmla="*/ 55 h 67"/>
                <a:gd name="T22" fmla="*/ 84 w 116"/>
                <a:gd name="T23" fmla="*/ 67 h 67"/>
                <a:gd name="T24" fmla="*/ 84 w 116"/>
                <a:gd name="T25" fmla="*/ 67 h 67"/>
                <a:gd name="T26" fmla="*/ 89 w 116"/>
                <a:gd name="T27" fmla="*/ 57 h 67"/>
                <a:gd name="T28" fmla="*/ 93 w 116"/>
                <a:gd name="T29" fmla="*/ 46 h 67"/>
                <a:gd name="T30" fmla="*/ 101 w 116"/>
                <a:gd name="T31" fmla="*/ 24 h 67"/>
                <a:gd name="T32" fmla="*/ 101 w 116"/>
                <a:gd name="T33" fmla="*/ 24 h 67"/>
                <a:gd name="T34" fmla="*/ 104 w 116"/>
                <a:gd name="T35" fmla="*/ 18 h 67"/>
                <a:gd name="T36" fmla="*/ 110 w 116"/>
                <a:gd name="T37" fmla="*/ 12 h 67"/>
                <a:gd name="T38" fmla="*/ 113 w 116"/>
                <a:gd name="T39" fmla="*/ 6 h 67"/>
                <a:gd name="T40" fmla="*/ 116 w 116"/>
                <a:gd name="T41" fmla="*/ 0 h 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6" h="67">
                  <a:moveTo>
                    <a:pt x="0" y="24"/>
                  </a:moveTo>
                  <a:lnTo>
                    <a:pt x="0" y="24"/>
                  </a:lnTo>
                  <a:lnTo>
                    <a:pt x="6" y="25"/>
                  </a:lnTo>
                  <a:lnTo>
                    <a:pt x="11" y="28"/>
                  </a:lnTo>
                  <a:lnTo>
                    <a:pt x="18" y="36"/>
                  </a:lnTo>
                  <a:lnTo>
                    <a:pt x="23" y="40"/>
                  </a:lnTo>
                  <a:lnTo>
                    <a:pt x="26" y="43"/>
                  </a:lnTo>
                  <a:lnTo>
                    <a:pt x="36" y="46"/>
                  </a:lnTo>
                  <a:lnTo>
                    <a:pt x="60" y="55"/>
                  </a:lnTo>
                  <a:lnTo>
                    <a:pt x="84" y="67"/>
                  </a:lnTo>
                  <a:lnTo>
                    <a:pt x="89" y="57"/>
                  </a:lnTo>
                  <a:lnTo>
                    <a:pt x="93" y="46"/>
                  </a:lnTo>
                  <a:lnTo>
                    <a:pt x="101" y="24"/>
                  </a:lnTo>
                  <a:lnTo>
                    <a:pt x="104" y="18"/>
                  </a:lnTo>
                  <a:lnTo>
                    <a:pt x="110" y="12"/>
                  </a:lnTo>
                  <a:lnTo>
                    <a:pt x="113" y="6"/>
                  </a:lnTo>
                  <a:lnTo>
                    <a:pt x="11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0" name="Freeform 13330">
              <a:extLst>
                <a:ext uri="{FF2B5EF4-FFF2-40B4-BE49-F238E27FC236}">
                  <a16:creationId xmlns:a16="http://schemas.microsoft.com/office/drawing/2014/main" id="{E05E3AF2-74AC-4976-8B00-06412FC78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873"/>
              <a:ext cx="24" cy="57"/>
            </a:xfrm>
            <a:custGeom>
              <a:avLst/>
              <a:gdLst>
                <a:gd name="T0" fmla="*/ 0 w 24"/>
                <a:gd name="T1" fmla="*/ 0 h 57"/>
                <a:gd name="T2" fmla="*/ 0 w 24"/>
                <a:gd name="T3" fmla="*/ 0 h 57"/>
                <a:gd name="T4" fmla="*/ 6 w 24"/>
                <a:gd name="T5" fmla="*/ 4 h 57"/>
                <a:gd name="T6" fmla="*/ 11 w 24"/>
                <a:gd name="T7" fmla="*/ 12 h 57"/>
                <a:gd name="T8" fmla="*/ 14 w 24"/>
                <a:gd name="T9" fmla="*/ 18 h 57"/>
                <a:gd name="T10" fmla="*/ 17 w 24"/>
                <a:gd name="T11" fmla="*/ 25 h 57"/>
                <a:gd name="T12" fmla="*/ 20 w 24"/>
                <a:gd name="T13" fmla="*/ 40 h 57"/>
                <a:gd name="T14" fmla="*/ 24 w 24"/>
                <a:gd name="T15" fmla="*/ 57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7">
                  <a:moveTo>
                    <a:pt x="0" y="0"/>
                  </a:moveTo>
                  <a:lnTo>
                    <a:pt x="0" y="0"/>
                  </a:lnTo>
                  <a:lnTo>
                    <a:pt x="6" y="4"/>
                  </a:lnTo>
                  <a:lnTo>
                    <a:pt x="11" y="12"/>
                  </a:lnTo>
                  <a:lnTo>
                    <a:pt x="14" y="18"/>
                  </a:lnTo>
                  <a:lnTo>
                    <a:pt x="17" y="25"/>
                  </a:lnTo>
                  <a:lnTo>
                    <a:pt x="20" y="40"/>
                  </a:lnTo>
                  <a:lnTo>
                    <a:pt x="24" y="5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1" name="Freeform 13331">
              <a:extLst>
                <a:ext uri="{FF2B5EF4-FFF2-40B4-BE49-F238E27FC236}">
                  <a16:creationId xmlns:a16="http://schemas.microsoft.com/office/drawing/2014/main" id="{F538B257-36DC-4C2B-9F57-4D6A2D359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894"/>
              <a:ext cx="48" cy="9"/>
            </a:xfrm>
            <a:custGeom>
              <a:avLst/>
              <a:gdLst>
                <a:gd name="T0" fmla="*/ 0 w 48"/>
                <a:gd name="T1" fmla="*/ 4 h 9"/>
                <a:gd name="T2" fmla="*/ 0 w 48"/>
                <a:gd name="T3" fmla="*/ 4 h 9"/>
                <a:gd name="T4" fmla="*/ 12 w 48"/>
                <a:gd name="T5" fmla="*/ 1 h 9"/>
                <a:gd name="T6" fmla="*/ 25 w 48"/>
                <a:gd name="T7" fmla="*/ 0 h 9"/>
                <a:gd name="T8" fmla="*/ 31 w 48"/>
                <a:gd name="T9" fmla="*/ 1 h 9"/>
                <a:gd name="T10" fmla="*/ 37 w 48"/>
                <a:gd name="T11" fmla="*/ 3 h 9"/>
                <a:gd name="T12" fmla="*/ 43 w 48"/>
                <a:gd name="T13" fmla="*/ 6 h 9"/>
                <a:gd name="T14" fmla="*/ 48 w 48"/>
                <a:gd name="T15" fmla="*/ 9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9">
                  <a:moveTo>
                    <a:pt x="0" y="4"/>
                  </a:moveTo>
                  <a:lnTo>
                    <a:pt x="0" y="4"/>
                  </a:lnTo>
                  <a:lnTo>
                    <a:pt x="12" y="1"/>
                  </a:lnTo>
                  <a:lnTo>
                    <a:pt x="25" y="0"/>
                  </a:lnTo>
                  <a:lnTo>
                    <a:pt x="31" y="1"/>
                  </a:lnTo>
                  <a:lnTo>
                    <a:pt x="37" y="3"/>
                  </a:lnTo>
                  <a:lnTo>
                    <a:pt x="43" y="6"/>
                  </a:lnTo>
                  <a:lnTo>
                    <a:pt x="48" y="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2" name="Freeform 13332">
              <a:extLst>
                <a:ext uri="{FF2B5EF4-FFF2-40B4-BE49-F238E27FC236}">
                  <a16:creationId xmlns:a16="http://schemas.microsoft.com/office/drawing/2014/main" id="{6084ADC1-4AD9-4E30-9575-8B92E60BF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943"/>
              <a:ext cx="98" cy="11"/>
            </a:xfrm>
            <a:custGeom>
              <a:avLst/>
              <a:gdLst>
                <a:gd name="T0" fmla="*/ 0 w 98"/>
                <a:gd name="T1" fmla="*/ 11 h 11"/>
                <a:gd name="T2" fmla="*/ 0 w 98"/>
                <a:gd name="T3" fmla="*/ 11 h 11"/>
                <a:gd name="T4" fmla="*/ 12 w 98"/>
                <a:gd name="T5" fmla="*/ 6 h 11"/>
                <a:gd name="T6" fmla="*/ 24 w 98"/>
                <a:gd name="T7" fmla="*/ 2 h 11"/>
                <a:gd name="T8" fmla="*/ 36 w 98"/>
                <a:gd name="T9" fmla="*/ 0 h 11"/>
                <a:gd name="T10" fmla="*/ 48 w 98"/>
                <a:gd name="T11" fmla="*/ 0 h 11"/>
                <a:gd name="T12" fmla="*/ 62 w 98"/>
                <a:gd name="T13" fmla="*/ 2 h 11"/>
                <a:gd name="T14" fmla="*/ 74 w 98"/>
                <a:gd name="T15" fmla="*/ 3 h 11"/>
                <a:gd name="T16" fmla="*/ 86 w 98"/>
                <a:gd name="T17" fmla="*/ 6 h 11"/>
                <a:gd name="T18" fmla="*/ 98 w 98"/>
                <a:gd name="T19" fmla="*/ 1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11">
                  <a:moveTo>
                    <a:pt x="0" y="11"/>
                  </a:moveTo>
                  <a:lnTo>
                    <a:pt x="0" y="11"/>
                  </a:lnTo>
                  <a:lnTo>
                    <a:pt x="12" y="6"/>
                  </a:lnTo>
                  <a:lnTo>
                    <a:pt x="24" y="2"/>
                  </a:lnTo>
                  <a:lnTo>
                    <a:pt x="36" y="0"/>
                  </a:lnTo>
                  <a:lnTo>
                    <a:pt x="48" y="0"/>
                  </a:lnTo>
                  <a:lnTo>
                    <a:pt x="62" y="2"/>
                  </a:lnTo>
                  <a:lnTo>
                    <a:pt x="74" y="3"/>
                  </a:lnTo>
                  <a:lnTo>
                    <a:pt x="86" y="6"/>
                  </a:lnTo>
                  <a:lnTo>
                    <a:pt x="98" y="1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3" name="Freeform 13333">
              <a:extLst>
                <a:ext uri="{FF2B5EF4-FFF2-40B4-BE49-F238E27FC236}">
                  <a16:creationId xmlns:a16="http://schemas.microsoft.com/office/drawing/2014/main" id="{A15DED4D-07BF-4199-BBA0-000872838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883"/>
              <a:ext cx="15" cy="69"/>
            </a:xfrm>
            <a:custGeom>
              <a:avLst/>
              <a:gdLst>
                <a:gd name="T0" fmla="*/ 0 w 15"/>
                <a:gd name="T1" fmla="*/ 0 h 69"/>
                <a:gd name="T2" fmla="*/ 0 w 15"/>
                <a:gd name="T3" fmla="*/ 0 h 69"/>
                <a:gd name="T4" fmla="*/ 6 w 15"/>
                <a:gd name="T5" fmla="*/ 17 h 69"/>
                <a:gd name="T6" fmla="*/ 12 w 15"/>
                <a:gd name="T7" fmla="*/ 35 h 69"/>
                <a:gd name="T8" fmla="*/ 15 w 15"/>
                <a:gd name="T9" fmla="*/ 54 h 69"/>
                <a:gd name="T10" fmla="*/ 15 w 15"/>
                <a:gd name="T11" fmla="*/ 6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9">
                  <a:moveTo>
                    <a:pt x="0" y="0"/>
                  </a:moveTo>
                  <a:lnTo>
                    <a:pt x="0" y="0"/>
                  </a:lnTo>
                  <a:lnTo>
                    <a:pt x="6" y="17"/>
                  </a:lnTo>
                  <a:lnTo>
                    <a:pt x="12" y="35"/>
                  </a:lnTo>
                  <a:lnTo>
                    <a:pt x="15" y="54"/>
                  </a:lnTo>
                  <a:lnTo>
                    <a:pt x="15" y="6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4" name="Freeform 13334">
              <a:extLst>
                <a:ext uri="{FF2B5EF4-FFF2-40B4-BE49-F238E27FC236}">
                  <a16:creationId xmlns:a16="http://schemas.microsoft.com/office/drawing/2014/main" id="{3EE98EF0-079F-467C-8EFC-85B7C7B96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879"/>
              <a:ext cx="1" cy="55"/>
            </a:xfrm>
            <a:custGeom>
              <a:avLst/>
              <a:gdLst>
                <a:gd name="T0" fmla="*/ 0 w 1"/>
                <a:gd name="T1" fmla="*/ 55 h 55"/>
                <a:gd name="T2" fmla="*/ 0 w 1"/>
                <a:gd name="T3" fmla="*/ 55 h 55"/>
                <a:gd name="T4" fmla="*/ 0 w 1"/>
                <a:gd name="T5" fmla="*/ 40 h 55"/>
                <a:gd name="T6" fmla="*/ 0 w 1"/>
                <a:gd name="T7" fmla="*/ 22 h 55"/>
                <a:gd name="T8" fmla="*/ 1 w 1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55">
                  <a:moveTo>
                    <a:pt x="0" y="55"/>
                  </a:moveTo>
                  <a:lnTo>
                    <a:pt x="0" y="55"/>
                  </a:lnTo>
                  <a:lnTo>
                    <a:pt x="0" y="40"/>
                  </a:lnTo>
                  <a:lnTo>
                    <a:pt x="0" y="22"/>
                  </a:lnTo>
                  <a:lnTo>
                    <a:pt x="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5" name="Freeform 13335">
              <a:extLst>
                <a:ext uri="{FF2B5EF4-FFF2-40B4-BE49-F238E27FC236}">
                  <a16:creationId xmlns:a16="http://schemas.microsoft.com/office/drawing/2014/main" id="{97507B51-2E54-4ADB-B5D8-65811516B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3020"/>
              <a:ext cx="33" cy="31"/>
            </a:xfrm>
            <a:custGeom>
              <a:avLst/>
              <a:gdLst>
                <a:gd name="T0" fmla="*/ 0 w 33"/>
                <a:gd name="T1" fmla="*/ 0 h 31"/>
                <a:gd name="T2" fmla="*/ 0 w 33"/>
                <a:gd name="T3" fmla="*/ 0 h 31"/>
                <a:gd name="T4" fmla="*/ 6 w 33"/>
                <a:gd name="T5" fmla="*/ 7 h 31"/>
                <a:gd name="T6" fmla="*/ 13 w 33"/>
                <a:gd name="T7" fmla="*/ 18 h 31"/>
                <a:gd name="T8" fmla="*/ 22 w 33"/>
                <a:gd name="T9" fmla="*/ 27 h 31"/>
                <a:gd name="T10" fmla="*/ 27 w 33"/>
                <a:gd name="T11" fmla="*/ 30 h 31"/>
                <a:gd name="T12" fmla="*/ 33 w 33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1">
                  <a:moveTo>
                    <a:pt x="0" y="0"/>
                  </a:moveTo>
                  <a:lnTo>
                    <a:pt x="0" y="0"/>
                  </a:lnTo>
                  <a:lnTo>
                    <a:pt x="6" y="7"/>
                  </a:lnTo>
                  <a:lnTo>
                    <a:pt x="13" y="18"/>
                  </a:lnTo>
                  <a:lnTo>
                    <a:pt x="22" y="27"/>
                  </a:lnTo>
                  <a:lnTo>
                    <a:pt x="27" y="30"/>
                  </a:lnTo>
                  <a:lnTo>
                    <a:pt x="33" y="3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6" name="Freeform 13336">
              <a:extLst>
                <a:ext uri="{FF2B5EF4-FFF2-40B4-BE49-F238E27FC236}">
                  <a16:creationId xmlns:a16="http://schemas.microsoft.com/office/drawing/2014/main" id="{5FDE0448-26C4-4E37-90C5-4A7FA9D62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3150"/>
              <a:ext cx="65" cy="23"/>
            </a:xfrm>
            <a:custGeom>
              <a:avLst/>
              <a:gdLst>
                <a:gd name="T0" fmla="*/ 0 w 65"/>
                <a:gd name="T1" fmla="*/ 23 h 23"/>
                <a:gd name="T2" fmla="*/ 0 w 65"/>
                <a:gd name="T3" fmla="*/ 23 h 23"/>
                <a:gd name="T4" fmla="*/ 5 w 65"/>
                <a:gd name="T5" fmla="*/ 17 h 23"/>
                <a:gd name="T6" fmla="*/ 14 w 65"/>
                <a:gd name="T7" fmla="*/ 12 h 23"/>
                <a:gd name="T8" fmla="*/ 23 w 65"/>
                <a:gd name="T9" fmla="*/ 8 h 23"/>
                <a:gd name="T10" fmla="*/ 33 w 65"/>
                <a:gd name="T11" fmla="*/ 5 h 23"/>
                <a:gd name="T12" fmla="*/ 53 w 65"/>
                <a:gd name="T13" fmla="*/ 0 h 23"/>
                <a:gd name="T14" fmla="*/ 60 w 65"/>
                <a:gd name="T15" fmla="*/ 0 h 23"/>
                <a:gd name="T16" fmla="*/ 65 w 65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23">
                  <a:moveTo>
                    <a:pt x="0" y="23"/>
                  </a:moveTo>
                  <a:lnTo>
                    <a:pt x="0" y="23"/>
                  </a:lnTo>
                  <a:lnTo>
                    <a:pt x="5" y="17"/>
                  </a:lnTo>
                  <a:lnTo>
                    <a:pt x="14" y="12"/>
                  </a:lnTo>
                  <a:lnTo>
                    <a:pt x="23" y="8"/>
                  </a:lnTo>
                  <a:lnTo>
                    <a:pt x="33" y="5"/>
                  </a:lnTo>
                  <a:lnTo>
                    <a:pt x="53" y="0"/>
                  </a:lnTo>
                  <a:lnTo>
                    <a:pt x="60" y="0"/>
                  </a:lnTo>
                  <a:lnTo>
                    <a:pt x="6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7" name="Freeform 13337">
              <a:extLst>
                <a:ext uri="{FF2B5EF4-FFF2-40B4-BE49-F238E27FC236}">
                  <a16:creationId xmlns:a16="http://schemas.microsoft.com/office/drawing/2014/main" id="{24C6D055-D9D1-4F76-8F85-B64A5869B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3096"/>
              <a:ext cx="18" cy="54"/>
            </a:xfrm>
            <a:custGeom>
              <a:avLst/>
              <a:gdLst>
                <a:gd name="T0" fmla="*/ 0 w 18"/>
                <a:gd name="T1" fmla="*/ 0 h 54"/>
                <a:gd name="T2" fmla="*/ 0 w 18"/>
                <a:gd name="T3" fmla="*/ 0 h 54"/>
                <a:gd name="T4" fmla="*/ 5 w 18"/>
                <a:gd name="T5" fmla="*/ 6 h 54"/>
                <a:gd name="T6" fmla="*/ 9 w 18"/>
                <a:gd name="T7" fmla="*/ 15 h 54"/>
                <a:gd name="T8" fmla="*/ 14 w 18"/>
                <a:gd name="T9" fmla="*/ 33 h 54"/>
                <a:gd name="T10" fmla="*/ 18 w 18"/>
                <a:gd name="T11" fmla="*/ 48 h 54"/>
                <a:gd name="T12" fmla="*/ 18 w 18"/>
                <a:gd name="T13" fmla="*/ 5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4">
                  <a:moveTo>
                    <a:pt x="0" y="0"/>
                  </a:moveTo>
                  <a:lnTo>
                    <a:pt x="0" y="0"/>
                  </a:lnTo>
                  <a:lnTo>
                    <a:pt x="5" y="6"/>
                  </a:lnTo>
                  <a:lnTo>
                    <a:pt x="9" y="15"/>
                  </a:lnTo>
                  <a:lnTo>
                    <a:pt x="14" y="33"/>
                  </a:lnTo>
                  <a:lnTo>
                    <a:pt x="18" y="48"/>
                  </a:lnTo>
                  <a:lnTo>
                    <a:pt x="18" y="5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8" name="Freeform 13338">
              <a:extLst>
                <a:ext uri="{FF2B5EF4-FFF2-40B4-BE49-F238E27FC236}">
                  <a16:creationId xmlns:a16="http://schemas.microsoft.com/office/drawing/2014/main" id="{08DB01A6-7D72-4B69-96DB-3C8A393B0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261"/>
              <a:ext cx="8" cy="68"/>
            </a:xfrm>
            <a:custGeom>
              <a:avLst/>
              <a:gdLst>
                <a:gd name="T0" fmla="*/ 0 w 8"/>
                <a:gd name="T1" fmla="*/ 68 h 68"/>
                <a:gd name="T2" fmla="*/ 0 w 8"/>
                <a:gd name="T3" fmla="*/ 68 h 68"/>
                <a:gd name="T4" fmla="*/ 2 w 8"/>
                <a:gd name="T5" fmla="*/ 62 h 68"/>
                <a:gd name="T6" fmla="*/ 5 w 8"/>
                <a:gd name="T7" fmla="*/ 54 h 68"/>
                <a:gd name="T8" fmla="*/ 8 w 8"/>
                <a:gd name="T9" fmla="*/ 33 h 68"/>
                <a:gd name="T10" fmla="*/ 8 w 8"/>
                <a:gd name="T11" fmla="*/ 12 h 68"/>
                <a:gd name="T12" fmla="*/ 8 w 8"/>
                <a:gd name="T13" fmla="*/ 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68">
                  <a:moveTo>
                    <a:pt x="0" y="68"/>
                  </a:moveTo>
                  <a:lnTo>
                    <a:pt x="0" y="68"/>
                  </a:lnTo>
                  <a:lnTo>
                    <a:pt x="2" y="62"/>
                  </a:lnTo>
                  <a:lnTo>
                    <a:pt x="5" y="54"/>
                  </a:lnTo>
                  <a:lnTo>
                    <a:pt x="8" y="33"/>
                  </a:lnTo>
                  <a:lnTo>
                    <a:pt x="8" y="12"/>
                  </a:lnTo>
                  <a:lnTo>
                    <a:pt x="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9" name="Freeform 13339">
              <a:extLst>
                <a:ext uri="{FF2B5EF4-FFF2-40B4-BE49-F238E27FC236}">
                  <a16:creationId xmlns:a16="http://schemas.microsoft.com/office/drawing/2014/main" id="{656E6BC3-35E4-4BC6-890B-53BAAFC3A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3206"/>
              <a:ext cx="61" cy="75"/>
            </a:xfrm>
            <a:custGeom>
              <a:avLst/>
              <a:gdLst>
                <a:gd name="T0" fmla="*/ 0 w 61"/>
                <a:gd name="T1" fmla="*/ 0 h 75"/>
                <a:gd name="T2" fmla="*/ 0 w 61"/>
                <a:gd name="T3" fmla="*/ 0 h 75"/>
                <a:gd name="T4" fmla="*/ 13 w 61"/>
                <a:gd name="T5" fmla="*/ 4 h 75"/>
                <a:gd name="T6" fmla="*/ 18 w 61"/>
                <a:gd name="T7" fmla="*/ 7 h 75"/>
                <a:gd name="T8" fmla="*/ 22 w 61"/>
                <a:gd name="T9" fmla="*/ 12 h 75"/>
                <a:gd name="T10" fmla="*/ 27 w 61"/>
                <a:gd name="T11" fmla="*/ 19 h 75"/>
                <a:gd name="T12" fmla="*/ 30 w 61"/>
                <a:gd name="T13" fmla="*/ 28 h 75"/>
                <a:gd name="T14" fmla="*/ 30 w 61"/>
                <a:gd name="T15" fmla="*/ 39 h 75"/>
                <a:gd name="T16" fmla="*/ 30 w 61"/>
                <a:gd name="T17" fmla="*/ 49 h 75"/>
                <a:gd name="T18" fmla="*/ 31 w 61"/>
                <a:gd name="T19" fmla="*/ 61 h 75"/>
                <a:gd name="T20" fmla="*/ 33 w 61"/>
                <a:gd name="T21" fmla="*/ 73 h 75"/>
                <a:gd name="T22" fmla="*/ 33 w 61"/>
                <a:gd name="T23" fmla="*/ 73 h 75"/>
                <a:gd name="T24" fmla="*/ 48 w 61"/>
                <a:gd name="T25" fmla="*/ 72 h 75"/>
                <a:gd name="T26" fmla="*/ 54 w 61"/>
                <a:gd name="T27" fmla="*/ 72 h 75"/>
                <a:gd name="T28" fmla="*/ 61 w 61"/>
                <a:gd name="T29" fmla="*/ 75 h 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1" h="75">
                  <a:moveTo>
                    <a:pt x="0" y="0"/>
                  </a:moveTo>
                  <a:lnTo>
                    <a:pt x="0" y="0"/>
                  </a:lnTo>
                  <a:lnTo>
                    <a:pt x="13" y="4"/>
                  </a:lnTo>
                  <a:lnTo>
                    <a:pt x="18" y="7"/>
                  </a:lnTo>
                  <a:lnTo>
                    <a:pt x="22" y="12"/>
                  </a:lnTo>
                  <a:lnTo>
                    <a:pt x="27" y="19"/>
                  </a:lnTo>
                  <a:lnTo>
                    <a:pt x="30" y="28"/>
                  </a:lnTo>
                  <a:lnTo>
                    <a:pt x="30" y="39"/>
                  </a:lnTo>
                  <a:lnTo>
                    <a:pt x="30" y="49"/>
                  </a:lnTo>
                  <a:lnTo>
                    <a:pt x="31" y="61"/>
                  </a:lnTo>
                  <a:lnTo>
                    <a:pt x="33" y="73"/>
                  </a:lnTo>
                  <a:lnTo>
                    <a:pt x="48" y="72"/>
                  </a:lnTo>
                  <a:lnTo>
                    <a:pt x="54" y="72"/>
                  </a:lnTo>
                  <a:lnTo>
                    <a:pt x="61" y="7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0" name="Freeform 13340">
              <a:extLst>
                <a:ext uri="{FF2B5EF4-FFF2-40B4-BE49-F238E27FC236}">
                  <a16:creationId xmlns:a16="http://schemas.microsoft.com/office/drawing/2014/main" id="{394F0A6E-2D45-4B69-8D08-086C19C7F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975"/>
              <a:ext cx="57" cy="355"/>
            </a:xfrm>
            <a:custGeom>
              <a:avLst/>
              <a:gdLst>
                <a:gd name="T0" fmla="*/ 0 w 57"/>
                <a:gd name="T1" fmla="*/ 0 h 355"/>
                <a:gd name="T2" fmla="*/ 0 w 57"/>
                <a:gd name="T3" fmla="*/ 0 h 355"/>
                <a:gd name="T4" fmla="*/ 4 w 57"/>
                <a:gd name="T5" fmla="*/ 9 h 355"/>
                <a:gd name="T6" fmla="*/ 9 w 57"/>
                <a:gd name="T7" fmla="*/ 18 h 355"/>
                <a:gd name="T8" fmla="*/ 21 w 57"/>
                <a:gd name="T9" fmla="*/ 34 h 355"/>
                <a:gd name="T10" fmla="*/ 21 w 57"/>
                <a:gd name="T11" fmla="*/ 34 h 355"/>
                <a:gd name="T12" fmla="*/ 24 w 57"/>
                <a:gd name="T13" fmla="*/ 39 h 355"/>
                <a:gd name="T14" fmla="*/ 25 w 57"/>
                <a:gd name="T15" fmla="*/ 43 h 355"/>
                <a:gd name="T16" fmla="*/ 28 w 57"/>
                <a:gd name="T17" fmla="*/ 52 h 355"/>
                <a:gd name="T18" fmla="*/ 28 w 57"/>
                <a:gd name="T19" fmla="*/ 52 h 355"/>
                <a:gd name="T20" fmla="*/ 34 w 57"/>
                <a:gd name="T21" fmla="*/ 63 h 355"/>
                <a:gd name="T22" fmla="*/ 42 w 57"/>
                <a:gd name="T23" fmla="*/ 73 h 355"/>
                <a:gd name="T24" fmla="*/ 42 w 57"/>
                <a:gd name="T25" fmla="*/ 73 h 355"/>
                <a:gd name="T26" fmla="*/ 48 w 57"/>
                <a:gd name="T27" fmla="*/ 81 h 355"/>
                <a:gd name="T28" fmla="*/ 49 w 57"/>
                <a:gd name="T29" fmla="*/ 87 h 355"/>
                <a:gd name="T30" fmla="*/ 49 w 57"/>
                <a:gd name="T31" fmla="*/ 91 h 355"/>
                <a:gd name="T32" fmla="*/ 49 w 57"/>
                <a:gd name="T33" fmla="*/ 91 h 355"/>
                <a:gd name="T34" fmla="*/ 46 w 57"/>
                <a:gd name="T35" fmla="*/ 97 h 355"/>
                <a:gd name="T36" fmla="*/ 42 w 57"/>
                <a:gd name="T37" fmla="*/ 105 h 355"/>
                <a:gd name="T38" fmla="*/ 31 w 57"/>
                <a:gd name="T39" fmla="*/ 117 h 355"/>
                <a:gd name="T40" fmla="*/ 31 w 57"/>
                <a:gd name="T41" fmla="*/ 117 h 355"/>
                <a:gd name="T42" fmla="*/ 25 w 57"/>
                <a:gd name="T43" fmla="*/ 126 h 355"/>
                <a:gd name="T44" fmla="*/ 22 w 57"/>
                <a:gd name="T45" fmla="*/ 136 h 355"/>
                <a:gd name="T46" fmla="*/ 21 w 57"/>
                <a:gd name="T47" fmla="*/ 147 h 355"/>
                <a:gd name="T48" fmla="*/ 21 w 57"/>
                <a:gd name="T49" fmla="*/ 151 h 355"/>
                <a:gd name="T50" fmla="*/ 22 w 57"/>
                <a:gd name="T51" fmla="*/ 157 h 355"/>
                <a:gd name="T52" fmla="*/ 22 w 57"/>
                <a:gd name="T53" fmla="*/ 157 h 355"/>
                <a:gd name="T54" fmla="*/ 27 w 57"/>
                <a:gd name="T55" fmla="*/ 169 h 355"/>
                <a:gd name="T56" fmla="*/ 30 w 57"/>
                <a:gd name="T57" fmla="*/ 181 h 355"/>
                <a:gd name="T58" fmla="*/ 33 w 57"/>
                <a:gd name="T59" fmla="*/ 195 h 355"/>
                <a:gd name="T60" fmla="*/ 33 w 57"/>
                <a:gd name="T61" fmla="*/ 207 h 355"/>
                <a:gd name="T62" fmla="*/ 34 w 57"/>
                <a:gd name="T63" fmla="*/ 220 h 355"/>
                <a:gd name="T64" fmla="*/ 33 w 57"/>
                <a:gd name="T65" fmla="*/ 234 h 355"/>
                <a:gd name="T66" fmla="*/ 31 w 57"/>
                <a:gd name="T67" fmla="*/ 247 h 355"/>
                <a:gd name="T68" fmla="*/ 30 w 57"/>
                <a:gd name="T69" fmla="*/ 259 h 355"/>
                <a:gd name="T70" fmla="*/ 30 w 57"/>
                <a:gd name="T71" fmla="*/ 259 h 355"/>
                <a:gd name="T72" fmla="*/ 27 w 57"/>
                <a:gd name="T73" fmla="*/ 268 h 355"/>
                <a:gd name="T74" fmla="*/ 25 w 57"/>
                <a:gd name="T75" fmla="*/ 277 h 355"/>
                <a:gd name="T76" fmla="*/ 25 w 57"/>
                <a:gd name="T77" fmla="*/ 277 h 355"/>
                <a:gd name="T78" fmla="*/ 27 w 57"/>
                <a:gd name="T79" fmla="*/ 282 h 355"/>
                <a:gd name="T80" fmla="*/ 30 w 57"/>
                <a:gd name="T81" fmla="*/ 286 h 355"/>
                <a:gd name="T82" fmla="*/ 36 w 57"/>
                <a:gd name="T83" fmla="*/ 297 h 355"/>
                <a:gd name="T84" fmla="*/ 36 w 57"/>
                <a:gd name="T85" fmla="*/ 297 h 355"/>
                <a:gd name="T86" fmla="*/ 42 w 57"/>
                <a:gd name="T87" fmla="*/ 310 h 355"/>
                <a:gd name="T88" fmla="*/ 46 w 57"/>
                <a:gd name="T89" fmla="*/ 325 h 355"/>
                <a:gd name="T90" fmla="*/ 57 w 57"/>
                <a:gd name="T91" fmla="*/ 355 h 35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7" h="355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9" y="18"/>
                  </a:lnTo>
                  <a:lnTo>
                    <a:pt x="21" y="34"/>
                  </a:lnTo>
                  <a:lnTo>
                    <a:pt x="24" y="39"/>
                  </a:lnTo>
                  <a:lnTo>
                    <a:pt x="25" y="43"/>
                  </a:lnTo>
                  <a:lnTo>
                    <a:pt x="28" y="52"/>
                  </a:lnTo>
                  <a:lnTo>
                    <a:pt x="34" y="63"/>
                  </a:lnTo>
                  <a:lnTo>
                    <a:pt x="42" y="73"/>
                  </a:lnTo>
                  <a:lnTo>
                    <a:pt x="48" y="81"/>
                  </a:lnTo>
                  <a:lnTo>
                    <a:pt x="49" y="87"/>
                  </a:lnTo>
                  <a:lnTo>
                    <a:pt x="49" y="91"/>
                  </a:lnTo>
                  <a:lnTo>
                    <a:pt x="46" y="97"/>
                  </a:lnTo>
                  <a:lnTo>
                    <a:pt x="42" y="105"/>
                  </a:lnTo>
                  <a:lnTo>
                    <a:pt x="31" y="117"/>
                  </a:lnTo>
                  <a:lnTo>
                    <a:pt x="25" y="126"/>
                  </a:lnTo>
                  <a:lnTo>
                    <a:pt x="22" y="136"/>
                  </a:lnTo>
                  <a:lnTo>
                    <a:pt x="21" y="147"/>
                  </a:lnTo>
                  <a:lnTo>
                    <a:pt x="21" y="151"/>
                  </a:lnTo>
                  <a:lnTo>
                    <a:pt x="22" y="157"/>
                  </a:lnTo>
                  <a:lnTo>
                    <a:pt x="27" y="169"/>
                  </a:lnTo>
                  <a:lnTo>
                    <a:pt x="30" y="181"/>
                  </a:lnTo>
                  <a:lnTo>
                    <a:pt x="33" y="195"/>
                  </a:lnTo>
                  <a:lnTo>
                    <a:pt x="33" y="207"/>
                  </a:lnTo>
                  <a:lnTo>
                    <a:pt x="34" y="220"/>
                  </a:lnTo>
                  <a:lnTo>
                    <a:pt x="33" y="234"/>
                  </a:lnTo>
                  <a:lnTo>
                    <a:pt x="31" y="247"/>
                  </a:lnTo>
                  <a:lnTo>
                    <a:pt x="30" y="259"/>
                  </a:lnTo>
                  <a:lnTo>
                    <a:pt x="27" y="268"/>
                  </a:lnTo>
                  <a:lnTo>
                    <a:pt x="25" y="277"/>
                  </a:lnTo>
                  <a:lnTo>
                    <a:pt x="27" y="282"/>
                  </a:lnTo>
                  <a:lnTo>
                    <a:pt x="30" y="286"/>
                  </a:lnTo>
                  <a:lnTo>
                    <a:pt x="36" y="297"/>
                  </a:lnTo>
                  <a:lnTo>
                    <a:pt x="42" y="310"/>
                  </a:lnTo>
                  <a:lnTo>
                    <a:pt x="46" y="325"/>
                  </a:lnTo>
                  <a:lnTo>
                    <a:pt x="57" y="35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1" name="Freeform 13341">
              <a:extLst>
                <a:ext uri="{FF2B5EF4-FFF2-40B4-BE49-F238E27FC236}">
                  <a16:creationId xmlns:a16="http://schemas.microsoft.com/office/drawing/2014/main" id="{0F7F1E89-F13D-444E-9924-8576B81BA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074"/>
              <a:ext cx="34" cy="195"/>
            </a:xfrm>
            <a:custGeom>
              <a:avLst/>
              <a:gdLst>
                <a:gd name="T0" fmla="*/ 15 w 34"/>
                <a:gd name="T1" fmla="*/ 0 h 195"/>
                <a:gd name="T2" fmla="*/ 15 w 34"/>
                <a:gd name="T3" fmla="*/ 0 h 195"/>
                <a:gd name="T4" fmla="*/ 22 w 34"/>
                <a:gd name="T5" fmla="*/ 12 h 195"/>
                <a:gd name="T6" fmla="*/ 28 w 34"/>
                <a:gd name="T7" fmla="*/ 27 h 195"/>
                <a:gd name="T8" fmla="*/ 31 w 34"/>
                <a:gd name="T9" fmla="*/ 42 h 195"/>
                <a:gd name="T10" fmla="*/ 34 w 34"/>
                <a:gd name="T11" fmla="*/ 57 h 195"/>
                <a:gd name="T12" fmla="*/ 34 w 34"/>
                <a:gd name="T13" fmla="*/ 57 h 195"/>
                <a:gd name="T14" fmla="*/ 34 w 34"/>
                <a:gd name="T15" fmla="*/ 99 h 195"/>
                <a:gd name="T16" fmla="*/ 33 w 34"/>
                <a:gd name="T17" fmla="*/ 124 h 195"/>
                <a:gd name="T18" fmla="*/ 31 w 34"/>
                <a:gd name="T19" fmla="*/ 147 h 195"/>
                <a:gd name="T20" fmla="*/ 31 w 34"/>
                <a:gd name="T21" fmla="*/ 147 h 195"/>
                <a:gd name="T22" fmla="*/ 28 w 34"/>
                <a:gd name="T23" fmla="*/ 156 h 195"/>
                <a:gd name="T24" fmla="*/ 25 w 34"/>
                <a:gd name="T25" fmla="*/ 165 h 195"/>
                <a:gd name="T26" fmla="*/ 19 w 34"/>
                <a:gd name="T27" fmla="*/ 172 h 195"/>
                <a:gd name="T28" fmla="*/ 13 w 34"/>
                <a:gd name="T29" fmla="*/ 178 h 195"/>
                <a:gd name="T30" fmla="*/ 3 w 34"/>
                <a:gd name="T31" fmla="*/ 189 h 195"/>
                <a:gd name="T32" fmla="*/ 0 w 34"/>
                <a:gd name="T33" fmla="*/ 192 h 195"/>
                <a:gd name="T34" fmla="*/ 0 w 34"/>
                <a:gd name="T35" fmla="*/ 195 h 19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" h="195">
                  <a:moveTo>
                    <a:pt x="15" y="0"/>
                  </a:moveTo>
                  <a:lnTo>
                    <a:pt x="15" y="0"/>
                  </a:lnTo>
                  <a:lnTo>
                    <a:pt x="22" y="12"/>
                  </a:lnTo>
                  <a:lnTo>
                    <a:pt x="28" y="27"/>
                  </a:lnTo>
                  <a:lnTo>
                    <a:pt x="31" y="42"/>
                  </a:lnTo>
                  <a:lnTo>
                    <a:pt x="34" y="57"/>
                  </a:lnTo>
                  <a:lnTo>
                    <a:pt x="34" y="99"/>
                  </a:lnTo>
                  <a:lnTo>
                    <a:pt x="33" y="124"/>
                  </a:lnTo>
                  <a:lnTo>
                    <a:pt x="31" y="147"/>
                  </a:lnTo>
                  <a:lnTo>
                    <a:pt x="28" y="156"/>
                  </a:lnTo>
                  <a:lnTo>
                    <a:pt x="25" y="165"/>
                  </a:lnTo>
                  <a:lnTo>
                    <a:pt x="19" y="172"/>
                  </a:lnTo>
                  <a:lnTo>
                    <a:pt x="13" y="178"/>
                  </a:lnTo>
                  <a:lnTo>
                    <a:pt x="3" y="189"/>
                  </a:lnTo>
                  <a:lnTo>
                    <a:pt x="0" y="192"/>
                  </a:lnTo>
                  <a:lnTo>
                    <a:pt x="0" y="19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2" name="Freeform 13342">
              <a:extLst>
                <a:ext uri="{FF2B5EF4-FFF2-40B4-BE49-F238E27FC236}">
                  <a16:creationId xmlns:a16="http://schemas.microsoft.com/office/drawing/2014/main" id="{0573AE46-B195-4701-8B15-E1424E828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3099"/>
              <a:ext cx="38" cy="50"/>
            </a:xfrm>
            <a:custGeom>
              <a:avLst/>
              <a:gdLst>
                <a:gd name="T0" fmla="*/ 0 w 38"/>
                <a:gd name="T1" fmla="*/ 0 h 50"/>
                <a:gd name="T2" fmla="*/ 0 w 38"/>
                <a:gd name="T3" fmla="*/ 0 h 50"/>
                <a:gd name="T4" fmla="*/ 0 w 38"/>
                <a:gd name="T5" fmla="*/ 8 h 50"/>
                <a:gd name="T6" fmla="*/ 5 w 38"/>
                <a:gd name="T7" fmla="*/ 15 h 50"/>
                <a:gd name="T8" fmla="*/ 9 w 38"/>
                <a:gd name="T9" fmla="*/ 23 h 50"/>
                <a:gd name="T10" fmla="*/ 17 w 38"/>
                <a:gd name="T11" fmla="*/ 30 h 50"/>
                <a:gd name="T12" fmla="*/ 29 w 38"/>
                <a:gd name="T13" fmla="*/ 42 h 50"/>
                <a:gd name="T14" fmla="*/ 38 w 38"/>
                <a:gd name="T15" fmla="*/ 5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50">
                  <a:moveTo>
                    <a:pt x="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5" y="15"/>
                  </a:lnTo>
                  <a:lnTo>
                    <a:pt x="9" y="23"/>
                  </a:lnTo>
                  <a:lnTo>
                    <a:pt x="17" y="30"/>
                  </a:lnTo>
                  <a:lnTo>
                    <a:pt x="29" y="42"/>
                  </a:lnTo>
                  <a:lnTo>
                    <a:pt x="38" y="5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3" name="Freeform 13343">
              <a:extLst>
                <a:ext uri="{FF2B5EF4-FFF2-40B4-BE49-F238E27FC236}">
                  <a16:creationId xmlns:a16="http://schemas.microsoft.com/office/drawing/2014/main" id="{18600099-5424-4289-BC20-11AF7F4BE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3140"/>
              <a:ext cx="8" cy="97"/>
            </a:xfrm>
            <a:custGeom>
              <a:avLst/>
              <a:gdLst>
                <a:gd name="T0" fmla="*/ 5 w 8"/>
                <a:gd name="T1" fmla="*/ 0 h 97"/>
                <a:gd name="T2" fmla="*/ 5 w 8"/>
                <a:gd name="T3" fmla="*/ 0 h 97"/>
                <a:gd name="T4" fmla="*/ 2 w 8"/>
                <a:gd name="T5" fmla="*/ 4 h 97"/>
                <a:gd name="T6" fmla="*/ 2 w 8"/>
                <a:gd name="T7" fmla="*/ 13 h 97"/>
                <a:gd name="T8" fmla="*/ 0 w 8"/>
                <a:gd name="T9" fmla="*/ 39 h 97"/>
                <a:gd name="T10" fmla="*/ 2 w 8"/>
                <a:gd name="T11" fmla="*/ 69 h 97"/>
                <a:gd name="T12" fmla="*/ 5 w 8"/>
                <a:gd name="T13" fmla="*/ 84 h 97"/>
                <a:gd name="T14" fmla="*/ 8 w 8"/>
                <a:gd name="T15" fmla="*/ 97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97">
                  <a:moveTo>
                    <a:pt x="5" y="0"/>
                  </a:moveTo>
                  <a:lnTo>
                    <a:pt x="5" y="0"/>
                  </a:lnTo>
                  <a:lnTo>
                    <a:pt x="2" y="4"/>
                  </a:lnTo>
                  <a:lnTo>
                    <a:pt x="2" y="13"/>
                  </a:lnTo>
                  <a:lnTo>
                    <a:pt x="0" y="39"/>
                  </a:lnTo>
                  <a:lnTo>
                    <a:pt x="2" y="69"/>
                  </a:lnTo>
                  <a:lnTo>
                    <a:pt x="5" y="84"/>
                  </a:lnTo>
                  <a:lnTo>
                    <a:pt x="8" y="9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4" name="Freeform 13344">
              <a:extLst>
                <a:ext uri="{FF2B5EF4-FFF2-40B4-BE49-F238E27FC236}">
                  <a16:creationId xmlns:a16="http://schemas.microsoft.com/office/drawing/2014/main" id="{16C8B4CE-3FA2-4758-B145-2C6C97590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3171"/>
              <a:ext cx="15" cy="27"/>
            </a:xfrm>
            <a:custGeom>
              <a:avLst/>
              <a:gdLst>
                <a:gd name="T0" fmla="*/ 0 w 15"/>
                <a:gd name="T1" fmla="*/ 27 h 27"/>
                <a:gd name="T2" fmla="*/ 0 w 15"/>
                <a:gd name="T3" fmla="*/ 27 h 27"/>
                <a:gd name="T4" fmla="*/ 3 w 15"/>
                <a:gd name="T5" fmla="*/ 18 h 27"/>
                <a:gd name="T6" fmla="*/ 8 w 15"/>
                <a:gd name="T7" fmla="*/ 9 h 27"/>
                <a:gd name="T8" fmla="*/ 15 w 15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7">
                  <a:moveTo>
                    <a:pt x="0" y="27"/>
                  </a:moveTo>
                  <a:lnTo>
                    <a:pt x="0" y="27"/>
                  </a:lnTo>
                  <a:lnTo>
                    <a:pt x="3" y="18"/>
                  </a:lnTo>
                  <a:lnTo>
                    <a:pt x="8" y="9"/>
                  </a:lnTo>
                  <a:lnTo>
                    <a:pt x="1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5" name="Freeform 13345">
              <a:extLst>
                <a:ext uri="{FF2B5EF4-FFF2-40B4-BE49-F238E27FC236}">
                  <a16:creationId xmlns:a16="http://schemas.microsoft.com/office/drawing/2014/main" id="{D6CFA030-9753-4F03-AD6F-D0E78E69D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991"/>
              <a:ext cx="64" cy="47"/>
            </a:xfrm>
            <a:custGeom>
              <a:avLst/>
              <a:gdLst>
                <a:gd name="T0" fmla="*/ 0 w 64"/>
                <a:gd name="T1" fmla="*/ 0 h 47"/>
                <a:gd name="T2" fmla="*/ 0 w 64"/>
                <a:gd name="T3" fmla="*/ 0 h 47"/>
                <a:gd name="T4" fmla="*/ 6 w 64"/>
                <a:gd name="T5" fmla="*/ 14 h 47"/>
                <a:gd name="T6" fmla="*/ 15 w 64"/>
                <a:gd name="T7" fmla="*/ 29 h 47"/>
                <a:gd name="T8" fmla="*/ 19 w 64"/>
                <a:gd name="T9" fmla="*/ 35 h 47"/>
                <a:gd name="T10" fmla="*/ 25 w 64"/>
                <a:gd name="T11" fmla="*/ 39 h 47"/>
                <a:gd name="T12" fmla="*/ 33 w 64"/>
                <a:gd name="T13" fmla="*/ 44 h 47"/>
                <a:gd name="T14" fmla="*/ 40 w 64"/>
                <a:gd name="T15" fmla="*/ 45 h 47"/>
                <a:gd name="T16" fmla="*/ 40 w 64"/>
                <a:gd name="T17" fmla="*/ 45 h 47"/>
                <a:gd name="T18" fmla="*/ 52 w 64"/>
                <a:gd name="T19" fmla="*/ 47 h 47"/>
                <a:gd name="T20" fmla="*/ 60 w 64"/>
                <a:gd name="T21" fmla="*/ 45 h 47"/>
                <a:gd name="T22" fmla="*/ 64 w 64"/>
                <a:gd name="T23" fmla="*/ 45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47">
                  <a:moveTo>
                    <a:pt x="0" y="0"/>
                  </a:moveTo>
                  <a:lnTo>
                    <a:pt x="0" y="0"/>
                  </a:lnTo>
                  <a:lnTo>
                    <a:pt x="6" y="14"/>
                  </a:lnTo>
                  <a:lnTo>
                    <a:pt x="15" y="29"/>
                  </a:lnTo>
                  <a:lnTo>
                    <a:pt x="19" y="35"/>
                  </a:lnTo>
                  <a:lnTo>
                    <a:pt x="25" y="39"/>
                  </a:lnTo>
                  <a:lnTo>
                    <a:pt x="33" y="44"/>
                  </a:lnTo>
                  <a:lnTo>
                    <a:pt x="40" y="45"/>
                  </a:lnTo>
                  <a:lnTo>
                    <a:pt x="52" y="47"/>
                  </a:lnTo>
                  <a:lnTo>
                    <a:pt x="60" y="45"/>
                  </a:lnTo>
                  <a:lnTo>
                    <a:pt x="64" y="4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6" name="Freeform 13346">
              <a:extLst>
                <a:ext uri="{FF2B5EF4-FFF2-40B4-BE49-F238E27FC236}">
                  <a16:creationId xmlns:a16="http://schemas.microsoft.com/office/drawing/2014/main" id="{EBE3261D-58E9-4452-BE92-EEF0FCCBC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3036"/>
              <a:ext cx="25" cy="56"/>
            </a:xfrm>
            <a:custGeom>
              <a:avLst/>
              <a:gdLst>
                <a:gd name="T0" fmla="*/ 0 w 25"/>
                <a:gd name="T1" fmla="*/ 56 h 56"/>
                <a:gd name="T2" fmla="*/ 0 w 25"/>
                <a:gd name="T3" fmla="*/ 56 h 56"/>
                <a:gd name="T4" fmla="*/ 7 w 25"/>
                <a:gd name="T5" fmla="*/ 44 h 56"/>
                <a:gd name="T6" fmla="*/ 16 w 25"/>
                <a:gd name="T7" fmla="*/ 27 h 56"/>
                <a:gd name="T8" fmla="*/ 22 w 25"/>
                <a:gd name="T9" fmla="*/ 9 h 56"/>
                <a:gd name="T10" fmla="*/ 25 w 25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6">
                  <a:moveTo>
                    <a:pt x="0" y="56"/>
                  </a:moveTo>
                  <a:lnTo>
                    <a:pt x="0" y="56"/>
                  </a:lnTo>
                  <a:lnTo>
                    <a:pt x="7" y="44"/>
                  </a:lnTo>
                  <a:lnTo>
                    <a:pt x="16" y="27"/>
                  </a:lnTo>
                  <a:lnTo>
                    <a:pt x="22" y="9"/>
                  </a:lnTo>
                  <a:lnTo>
                    <a:pt x="2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7" name="Freeform 13347">
              <a:extLst>
                <a:ext uri="{FF2B5EF4-FFF2-40B4-BE49-F238E27FC236}">
                  <a16:creationId xmlns:a16="http://schemas.microsoft.com/office/drawing/2014/main" id="{5BF91C62-8A7D-4BCA-B7D6-19D9CEE8B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3050"/>
              <a:ext cx="13" cy="67"/>
            </a:xfrm>
            <a:custGeom>
              <a:avLst/>
              <a:gdLst>
                <a:gd name="T0" fmla="*/ 0 w 13"/>
                <a:gd name="T1" fmla="*/ 0 h 67"/>
                <a:gd name="T2" fmla="*/ 0 w 13"/>
                <a:gd name="T3" fmla="*/ 0 h 67"/>
                <a:gd name="T4" fmla="*/ 1 w 13"/>
                <a:gd name="T5" fmla="*/ 6 h 67"/>
                <a:gd name="T6" fmla="*/ 4 w 13"/>
                <a:gd name="T7" fmla="*/ 13 h 67"/>
                <a:gd name="T8" fmla="*/ 9 w 13"/>
                <a:gd name="T9" fmla="*/ 34 h 67"/>
                <a:gd name="T10" fmla="*/ 12 w 13"/>
                <a:gd name="T11" fmla="*/ 54 h 67"/>
                <a:gd name="T12" fmla="*/ 13 w 13"/>
                <a:gd name="T13" fmla="*/ 67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7">
                  <a:moveTo>
                    <a:pt x="0" y="0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4" y="13"/>
                  </a:lnTo>
                  <a:lnTo>
                    <a:pt x="9" y="34"/>
                  </a:lnTo>
                  <a:lnTo>
                    <a:pt x="12" y="54"/>
                  </a:lnTo>
                  <a:lnTo>
                    <a:pt x="13" y="6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8" name="Freeform 13348">
              <a:extLst>
                <a:ext uri="{FF2B5EF4-FFF2-40B4-BE49-F238E27FC236}">
                  <a16:creationId xmlns:a16="http://schemas.microsoft.com/office/drawing/2014/main" id="{49EA12ED-623E-4DFE-A58F-4CC3C4222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3038"/>
              <a:ext cx="21" cy="60"/>
            </a:xfrm>
            <a:custGeom>
              <a:avLst/>
              <a:gdLst>
                <a:gd name="T0" fmla="*/ 21 w 21"/>
                <a:gd name="T1" fmla="*/ 0 h 60"/>
                <a:gd name="T2" fmla="*/ 21 w 21"/>
                <a:gd name="T3" fmla="*/ 0 h 60"/>
                <a:gd name="T4" fmla="*/ 13 w 21"/>
                <a:gd name="T5" fmla="*/ 12 h 60"/>
                <a:gd name="T6" fmla="*/ 6 w 21"/>
                <a:gd name="T7" fmla="*/ 25 h 60"/>
                <a:gd name="T8" fmla="*/ 1 w 21"/>
                <a:gd name="T9" fmla="*/ 42 h 60"/>
                <a:gd name="T10" fmla="*/ 0 w 21"/>
                <a:gd name="T11" fmla="*/ 6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0">
                  <a:moveTo>
                    <a:pt x="21" y="0"/>
                  </a:moveTo>
                  <a:lnTo>
                    <a:pt x="21" y="0"/>
                  </a:lnTo>
                  <a:lnTo>
                    <a:pt x="13" y="12"/>
                  </a:lnTo>
                  <a:lnTo>
                    <a:pt x="6" y="25"/>
                  </a:lnTo>
                  <a:lnTo>
                    <a:pt x="1" y="42"/>
                  </a:lnTo>
                  <a:lnTo>
                    <a:pt x="0" y="6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9" name="Freeform 13349">
              <a:extLst>
                <a:ext uri="{FF2B5EF4-FFF2-40B4-BE49-F238E27FC236}">
                  <a16:creationId xmlns:a16="http://schemas.microsoft.com/office/drawing/2014/main" id="{4A3A4A09-4F56-4513-9F31-A60715B20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3107"/>
              <a:ext cx="31" cy="112"/>
            </a:xfrm>
            <a:custGeom>
              <a:avLst/>
              <a:gdLst>
                <a:gd name="T0" fmla="*/ 0 w 31"/>
                <a:gd name="T1" fmla="*/ 0 h 112"/>
                <a:gd name="T2" fmla="*/ 0 w 31"/>
                <a:gd name="T3" fmla="*/ 0 h 112"/>
                <a:gd name="T4" fmla="*/ 16 w 31"/>
                <a:gd name="T5" fmla="*/ 30 h 112"/>
                <a:gd name="T6" fmla="*/ 24 w 31"/>
                <a:gd name="T7" fmla="*/ 48 h 112"/>
                <a:gd name="T8" fmla="*/ 30 w 31"/>
                <a:gd name="T9" fmla="*/ 63 h 112"/>
                <a:gd name="T10" fmla="*/ 30 w 31"/>
                <a:gd name="T11" fmla="*/ 63 h 112"/>
                <a:gd name="T12" fmla="*/ 31 w 31"/>
                <a:gd name="T13" fmla="*/ 69 h 112"/>
                <a:gd name="T14" fmla="*/ 31 w 31"/>
                <a:gd name="T15" fmla="*/ 76 h 112"/>
                <a:gd name="T16" fmla="*/ 30 w 31"/>
                <a:gd name="T17" fmla="*/ 90 h 112"/>
                <a:gd name="T18" fmla="*/ 27 w 31"/>
                <a:gd name="T19" fmla="*/ 103 h 112"/>
                <a:gd name="T20" fmla="*/ 24 w 31"/>
                <a:gd name="T21" fmla="*/ 112 h 1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112">
                  <a:moveTo>
                    <a:pt x="0" y="0"/>
                  </a:moveTo>
                  <a:lnTo>
                    <a:pt x="0" y="0"/>
                  </a:lnTo>
                  <a:lnTo>
                    <a:pt x="16" y="30"/>
                  </a:lnTo>
                  <a:lnTo>
                    <a:pt x="24" y="48"/>
                  </a:lnTo>
                  <a:lnTo>
                    <a:pt x="30" y="63"/>
                  </a:lnTo>
                  <a:lnTo>
                    <a:pt x="31" y="69"/>
                  </a:lnTo>
                  <a:lnTo>
                    <a:pt x="31" y="76"/>
                  </a:lnTo>
                  <a:lnTo>
                    <a:pt x="30" y="90"/>
                  </a:lnTo>
                  <a:lnTo>
                    <a:pt x="27" y="103"/>
                  </a:lnTo>
                  <a:lnTo>
                    <a:pt x="24" y="11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0" name="Freeform 13350">
              <a:extLst>
                <a:ext uri="{FF2B5EF4-FFF2-40B4-BE49-F238E27FC236}">
                  <a16:creationId xmlns:a16="http://schemas.microsoft.com/office/drawing/2014/main" id="{3BBE88A6-C754-4147-9FE7-D8126F971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3117"/>
              <a:ext cx="46" cy="50"/>
            </a:xfrm>
            <a:custGeom>
              <a:avLst/>
              <a:gdLst>
                <a:gd name="T0" fmla="*/ 0 w 46"/>
                <a:gd name="T1" fmla="*/ 50 h 50"/>
                <a:gd name="T2" fmla="*/ 0 w 46"/>
                <a:gd name="T3" fmla="*/ 50 h 50"/>
                <a:gd name="T4" fmla="*/ 1 w 46"/>
                <a:gd name="T5" fmla="*/ 42 h 50"/>
                <a:gd name="T6" fmla="*/ 6 w 46"/>
                <a:gd name="T7" fmla="*/ 35 h 50"/>
                <a:gd name="T8" fmla="*/ 13 w 46"/>
                <a:gd name="T9" fmla="*/ 27 h 50"/>
                <a:gd name="T10" fmla="*/ 21 w 46"/>
                <a:gd name="T11" fmla="*/ 20 h 50"/>
                <a:gd name="T12" fmla="*/ 36 w 46"/>
                <a:gd name="T13" fmla="*/ 6 h 50"/>
                <a:gd name="T14" fmla="*/ 46 w 46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0">
                  <a:moveTo>
                    <a:pt x="0" y="50"/>
                  </a:moveTo>
                  <a:lnTo>
                    <a:pt x="0" y="50"/>
                  </a:lnTo>
                  <a:lnTo>
                    <a:pt x="1" y="42"/>
                  </a:lnTo>
                  <a:lnTo>
                    <a:pt x="6" y="35"/>
                  </a:lnTo>
                  <a:lnTo>
                    <a:pt x="13" y="27"/>
                  </a:lnTo>
                  <a:lnTo>
                    <a:pt x="21" y="20"/>
                  </a:lnTo>
                  <a:lnTo>
                    <a:pt x="36" y="6"/>
                  </a:lnTo>
                  <a:lnTo>
                    <a:pt x="4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1" name="Freeform 13351">
              <a:extLst>
                <a:ext uri="{FF2B5EF4-FFF2-40B4-BE49-F238E27FC236}">
                  <a16:creationId xmlns:a16="http://schemas.microsoft.com/office/drawing/2014/main" id="{9ACCC545-A0E8-41AF-B7BF-6EA8A45C0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3056"/>
              <a:ext cx="171" cy="40"/>
            </a:xfrm>
            <a:custGeom>
              <a:avLst/>
              <a:gdLst>
                <a:gd name="T0" fmla="*/ 0 w 171"/>
                <a:gd name="T1" fmla="*/ 27 h 40"/>
                <a:gd name="T2" fmla="*/ 0 w 171"/>
                <a:gd name="T3" fmla="*/ 27 h 40"/>
                <a:gd name="T4" fmla="*/ 10 w 171"/>
                <a:gd name="T5" fmla="*/ 33 h 40"/>
                <a:gd name="T6" fmla="*/ 21 w 171"/>
                <a:gd name="T7" fmla="*/ 37 h 40"/>
                <a:gd name="T8" fmla="*/ 28 w 171"/>
                <a:gd name="T9" fmla="*/ 39 h 40"/>
                <a:gd name="T10" fmla="*/ 36 w 171"/>
                <a:gd name="T11" fmla="*/ 40 h 40"/>
                <a:gd name="T12" fmla="*/ 45 w 171"/>
                <a:gd name="T13" fmla="*/ 40 h 40"/>
                <a:gd name="T14" fmla="*/ 55 w 171"/>
                <a:gd name="T15" fmla="*/ 39 h 40"/>
                <a:gd name="T16" fmla="*/ 55 w 171"/>
                <a:gd name="T17" fmla="*/ 39 h 40"/>
                <a:gd name="T18" fmla="*/ 73 w 171"/>
                <a:gd name="T19" fmla="*/ 33 h 40"/>
                <a:gd name="T20" fmla="*/ 90 w 171"/>
                <a:gd name="T21" fmla="*/ 27 h 40"/>
                <a:gd name="T22" fmla="*/ 103 w 171"/>
                <a:gd name="T23" fmla="*/ 22 h 40"/>
                <a:gd name="T24" fmla="*/ 117 w 171"/>
                <a:gd name="T25" fmla="*/ 19 h 40"/>
                <a:gd name="T26" fmla="*/ 117 w 171"/>
                <a:gd name="T27" fmla="*/ 19 h 40"/>
                <a:gd name="T28" fmla="*/ 130 w 171"/>
                <a:gd name="T29" fmla="*/ 18 h 40"/>
                <a:gd name="T30" fmla="*/ 145 w 171"/>
                <a:gd name="T31" fmla="*/ 16 h 40"/>
                <a:gd name="T32" fmla="*/ 151 w 171"/>
                <a:gd name="T33" fmla="*/ 13 h 40"/>
                <a:gd name="T34" fmla="*/ 159 w 171"/>
                <a:gd name="T35" fmla="*/ 10 h 40"/>
                <a:gd name="T36" fmla="*/ 165 w 171"/>
                <a:gd name="T37" fmla="*/ 6 h 40"/>
                <a:gd name="T38" fmla="*/ 171 w 171"/>
                <a:gd name="T39" fmla="*/ 0 h 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1" h="40">
                  <a:moveTo>
                    <a:pt x="0" y="27"/>
                  </a:moveTo>
                  <a:lnTo>
                    <a:pt x="0" y="27"/>
                  </a:lnTo>
                  <a:lnTo>
                    <a:pt x="10" y="33"/>
                  </a:lnTo>
                  <a:lnTo>
                    <a:pt x="21" y="37"/>
                  </a:lnTo>
                  <a:lnTo>
                    <a:pt x="28" y="39"/>
                  </a:lnTo>
                  <a:lnTo>
                    <a:pt x="36" y="40"/>
                  </a:lnTo>
                  <a:lnTo>
                    <a:pt x="45" y="40"/>
                  </a:lnTo>
                  <a:lnTo>
                    <a:pt x="55" y="39"/>
                  </a:lnTo>
                  <a:lnTo>
                    <a:pt x="73" y="33"/>
                  </a:lnTo>
                  <a:lnTo>
                    <a:pt x="90" y="27"/>
                  </a:lnTo>
                  <a:lnTo>
                    <a:pt x="103" y="22"/>
                  </a:lnTo>
                  <a:lnTo>
                    <a:pt x="117" y="19"/>
                  </a:lnTo>
                  <a:lnTo>
                    <a:pt x="130" y="18"/>
                  </a:lnTo>
                  <a:lnTo>
                    <a:pt x="145" y="16"/>
                  </a:lnTo>
                  <a:lnTo>
                    <a:pt x="151" y="13"/>
                  </a:lnTo>
                  <a:lnTo>
                    <a:pt x="159" y="10"/>
                  </a:lnTo>
                  <a:lnTo>
                    <a:pt x="165" y="6"/>
                  </a:lnTo>
                  <a:lnTo>
                    <a:pt x="17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2" name="Freeform 13352">
              <a:extLst>
                <a:ext uri="{FF2B5EF4-FFF2-40B4-BE49-F238E27FC236}">
                  <a16:creationId xmlns:a16="http://schemas.microsoft.com/office/drawing/2014/main" id="{A52EAB49-19D3-4E41-8A96-302C9B14F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3003"/>
              <a:ext cx="9" cy="65"/>
            </a:xfrm>
            <a:custGeom>
              <a:avLst/>
              <a:gdLst>
                <a:gd name="T0" fmla="*/ 8 w 9"/>
                <a:gd name="T1" fmla="*/ 0 h 65"/>
                <a:gd name="T2" fmla="*/ 8 w 9"/>
                <a:gd name="T3" fmla="*/ 0 h 65"/>
                <a:gd name="T4" fmla="*/ 9 w 9"/>
                <a:gd name="T5" fmla="*/ 12 h 65"/>
                <a:gd name="T6" fmla="*/ 9 w 9"/>
                <a:gd name="T7" fmla="*/ 30 h 65"/>
                <a:gd name="T8" fmla="*/ 9 w 9"/>
                <a:gd name="T9" fmla="*/ 39 h 65"/>
                <a:gd name="T10" fmla="*/ 8 w 9"/>
                <a:gd name="T11" fmla="*/ 50 h 65"/>
                <a:gd name="T12" fmla="*/ 5 w 9"/>
                <a:gd name="T13" fmla="*/ 57 h 65"/>
                <a:gd name="T14" fmla="*/ 0 w 9"/>
                <a:gd name="T15" fmla="*/ 65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65">
                  <a:moveTo>
                    <a:pt x="8" y="0"/>
                  </a:moveTo>
                  <a:lnTo>
                    <a:pt x="8" y="0"/>
                  </a:lnTo>
                  <a:lnTo>
                    <a:pt x="9" y="12"/>
                  </a:lnTo>
                  <a:lnTo>
                    <a:pt x="9" y="30"/>
                  </a:lnTo>
                  <a:lnTo>
                    <a:pt x="9" y="39"/>
                  </a:lnTo>
                  <a:lnTo>
                    <a:pt x="8" y="50"/>
                  </a:lnTo>
                  <a:lnTo>
                    <a:pt x="5" y="57"/>
                  </a:lnTo>
                  <a:lnTo>
                    <a:pt x="0" y="6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3" name="Freeform 13353">
              <a:extLst>
                <a:ext uri="{FF2B5EF4-FFF2-40B4-BE49-F238E27FC236}">
                  <a16:creationId xmlns:a16="http://schemas.microsoft.com/office/drawing/2014/main" id="{05489AF2-B253-40F7-91C0-0237C682D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3027"/>
              <a:ext cx="12" cy="47"/>
            </a:xfrm>
            <a:custGeom>
              <a:avLst/>
              <a:gdLst>
                <a:gd name="T0" fmla="*/ 0 w 12"/>
                <a:gd name="T1" fmla="*/ 0 h 47"/>
                <a:gd name="T2" fmla="*/ 0 w 12"/>
                <a:gd name="T3" fmla="*/ 0 h 47"/>
                <a:gd name="T4" fmla="*/ 3 w 12"/>
                <a:gd name="T5" fmla="*/ 3 h 47"/>
                <a:gd name="T6" fmla="*/ 6 w 12"/>
                <a:gd name="T7" fmla="*/ 8 h 47"/>
                <a:gd name="T8" fmla="*/ 11 w 12"/>
                <a:gd name="T9" fmla="*/ 21 h 47"/>
                <a:gd name="T10" fmla="*/ 12 w 12"/>
                <a:gd name="T11" fmla="*/ 29 h 47"/>
                <a:gd name="T12" fmla="*/ 12 w 12"/>
                <a:gd name="T13" fmla="*/ 35 h 47"/>
                <a:gd name="T14" fmla="*/ 12 w 12"/>
                <a:gd name="T15" fmla="*/ 41 h 47"/>
                <a:gd name="T16" fmla="*/ 9 w 12"/>
                <a:gd name="T17" fmla="*/ 47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47">
                  <a:moveTo>
                    <a:pt x="0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6" y="8"/>
                  </a:lnTo>
                  <a:lnTo>
                    <a:pt x="11" y="21"/>
                  </a:lnTo>
                  <a:lnTo>
                    <a:pt x="12" y="29"/>
                  </a:lnTo>
                  <a:lnTo>
                    <a:pt x="12" y="35"/>
                  </a:lnTo>
                  <a:lnTo>
                    <a:pt x="12" y="41"/>
                  </a:lnTo>
                  <a:lnTo>
                    <a:pt x="9" y="4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4" name="Freeform 13354">
              <a:extLst>
                <a:ext uri="{FF2B5EF4-FFF2-40B4-BE49-F238E27FC236}">
                  <a16:creationId xmlns:a16="http://schemas.microsoft.com/office/drawing/2014/main" id="{6700B8AD-B56E-45FB-B9FA-8032B540B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3060"/>
              <a:ext cx="42" cy="20"/>
            </a:xfrm>
            <a:custGeom>
              <a:avLst/>
              <a:gdLst>
                <a:gd name="T0" fmla="*/ 0 w 42"/>
                <a:gd name="T1" fmla="*/ 0 h 20"/>
                <a:gd name="T2" fmla="*/ 0 w 42"/>
                <a:gd name="T3" fmla="*/ 0 h 20"/>
                <a:gd name="T4" fmla="*/ 6 w 42"/>
                <a:gd name="T5" fmla="*/ 6 h 20"/>
                <a:gd name="T6" fmla="*/ 15 w 42"/>
                <a:gd name="T7" fmla="*/ 14 h 20"/>
                <a:gd name="T8" fmla="*/ 21 w 42"/>
                <a:gd name="T9" fmla="*/ 17 h 20"/>
                <a:gd name="T10" fmla="*/ 28 w 42"/>
                <a:gd name="T11" fmla="*/ 18 h 20"/>
                <a:gd name="T12" fmla="*/ 34 w 42"/>
                <a:gd name="T13" fmla="*/ 20 h 20"/>
                <a:gd name="T14" fmla="*/ 42 w 42"/>
                <a:gd name="T15" fmla="*/ 2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0">
                  <a:moveTo>
                    <a:pt x="0" y="0"/>
                  </a:moveTo>
                  <a:lnTo>
                    <a:pt x="0" y="0"/>
                  </a:lnTo>
                  <a:lnTo>
                    <a:pt x="6" y="6"/>
                  </a:lnTo>
                  <a:lnTo>
                    <a:pt x="15" y="14"/>
                  </a:lnTo>
                  <a:lnTo>
                    <a:pt x="21" y="17"/>
                  </a:lnTo>
                  <a:lnTo>
                    <a:pt x="28" y="18"/>
                  </a:lnTo>
                  <a:lnTo>
                    <a:pt x="34" y="20"/>
                  </a:lnTo>
                  <a:lnTo>
                    <a:pt x="42" y="2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5" name="Freeform 13355">
              <a:extLst>
                <a:ext uri="{FF2B5EF4-FFF2-40B4-BE49-F238E27FC236}">
                  <a16:creationId xmlns:a16="http://schemas.microsoft.com/office/drawing/2014/main" id="{8DF00AE3-E0C1-4491-9537-C9204339D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095"/>
              <a:ext cx="7" cy="33"/>
            </a:xfrm>
            <a:custGeom>
              <a:avLst/>
              <a:gdLst>
                <a:gd name="T0" fmla="*/ 0 w 7"/>
                <a:gd name="T1" fmla="*/ 0 h 33"/>
                <a:gd name="T2" fmla="*/ 0 w 7"/>
                <a:gd name="T3" fmla="*/ 0 h 33"/>
                <a:gd name="T4" fmla="*/ 3 w 7"/>
                <a:gd name="T5" fmla="*/ 1 h 33"/>
                <a:gd name="T6" fmla="*/ 4 w 7"/>
                <a:gd name="T7" fmla="*/ 6 h 33"/>
                <a:gd name="T8" fmla="*/ 7 w 7"/>
                <a:gd name="T9" fmla="*/ 16 h 33"/>
                <a:gd name="T10" fmla="*/ 7 w 7"/>
                <a:gd name="T11" fmla="*/ 27 h 33"/>
                <a:gd name="T12" fmla="*/ 7 w 7"/>
                <a:gd name="T13" fmla="*/ 3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33">
                  <a:moveTo>
                    <a:pt x="0" y="0"/>
                  </a:moveTo>
                  <a:lnTo>
                    <a:pt x="0" y="0"/>
                  </a:lnTo>
                  <a:lnTo>
                    <a:pt x="3" y="1"/>
                  </a:lnTo>
                  <a:lnTo>
                    <a:pt x="4" y="6"/>
                  </a:lnTo>
                  <a:lnTo>
                    <a:pt x="7" y="16"/>
                  </a:lnTo>
                  <a:lnTo>
                    <a:pt x="7" y="27"/>
                  </a:lnTo>
                  <a:lnTo>
                    <a:pt x="7" y="3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6" name="Freeform 13356">
              <a:extLst>
                <a:ext uri="{FF2B5EF4-FFF2-40B4-BE49-F238E27FC236}">
                  <a16:creationId xmlns:a16="http://schemas.microsoft.com/office/drawing/2014/main" id="{C700982F-95FC-4F62-A1B9-E80C6D52F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192"/>
              <a:ext cx="15" cy="71"/>
            </a:xfrm>
            <a:custGeom>
              <a:avLst/>
              <a:gdLst>
                <a:gd name="T0" fmla="*/ 15 w 15"/>
                <a:gd name="T1" fmla="*/ 0 h 71"/>
                <a:gd name="T2" fmla="*/ 15 w 15"/>
                <a:gd name="T3" fmla="*/ 0 h 71"/>
                <a:gd name="T4" fmla="*/ 5 w 15"/>
                <a:gd name="T5" fmla="*/ 33 h 71"/>
                <a:gd name="T6" fmla="*/ 2 w 15"/>
                <a:gd name="T7" fmla="*/ 56 h 71"/>
                <a:gd name="T8" fmla="*/ 0 w 15"/>
                <a:gd name="T9" fmla="*/ 65 h 71"/>
                <a:gd name="T10" fmla="*/ 0 w 15"/>
                <a:gd name="T11" fmla="*/ 71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1">
                  <a:moveTo>
                    <a:pt x="15" y="0"/>
                  </a:moveTo>
                  <a:lnTo>
                    <a:pt x="15" y="0"/>
                  </a:lnTo>
                  <a:lnTo>
                    <a:pt x="5" y="33"/>
                  </a:lnTo>
                  <a:lnTo>
                    <a:pt x="2" y="56"/>
                  </a:lnTo>
                  <a:lnTo>
                    <a:pt x="0" y="65"/>
                  </a:lnTo>
                  <a:lnTo>
                    <a:pt x="0" y="7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7" name="Freeform 13357">
              <a:extLst>
                <a:ext uri="{FF2B5EF4-FFF2-40B4-BE49-F238E27FC236}">
                  <a16:creationId xmlns:a16="http://schemas.microsoft.com/office/drawing/2014/main" id="{F0C8808C-D7B4-488B-805C-4241AB9C5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3284"/>
              <a:ext cx="39" cy="78"/>
            </a:xfrm>
            <a:custGeom>
              <a:avLst/>
              <a:gdLst>
                <a:gd name="T0" fmla="*/ 0 w 39"/>
                <a:gd name="T1" fmla="*/ 0 h 78"/>
                <a:gd name="T2" fmla="*/ 0 w 39"/>
                <a:gd name="T3" fmla="*/ 0 h 78"/>
                <a:gd name="T4" fmla="*/ 9 w 39"/>
                <a:gd name="T5" fmla="*/ 12 h 78"/>
                <a:gd name="T6" fmla="*/ 21 w 39"/>
                <a:gd name="T7" fmla="*/ 28 h 78"/>
                <a:gd name="T8" fmla="*/ 27 w 39"/>
                <a:gd name="T9" fmla="*/ 39 h 78"/>
                <a:gd name="T10" fmla="*/ 33 w 39"/>
                <a:gd name="T11" fmla="*/ 49 h 78"/>
                <a:gd name="T12" fmla="*/ 37 w 39"/>
                <a:gd name="T13" fmla="*/ 60 h 78"/>
                <a:gd name="T14" fmla="*/ 39 w 39"/>
                <a:gd name="T15" fmla="*/ 72 h 78"/>
                <a:gd name="T16" fmla="*/ 39 w 39"/>
                <a:gd name="T17" fmla="*/ 78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78">
                  <a:moveTo>
                    <a:pt x="0" y="0"/>
                  </a:moveTo>
                  <a:lnTo>
                    <a:pt x="0" y="0"/>
                  </a:lnTo>
                  <a:lnTo>
                    <a:pt x="9" y="12"/>
                  </a:lnTo>
                  <a:lnTo>
                    <a:pt x="21" y="28"/>
                  </a:lnTo>
                  <a:lnTo>
                    <a:pt x="27" y="39"/>
                  </a:lnTo>
                  <a:lnTo>
                    <a:pt x="33" y="49"/>
                  </a:lnTo>
                  <a:lnTo>
                    <a:pt x="37" y="60"/>
                  </a:lnTo>
                  <a:lnTo>
                    <a:pt x="39" y="72"/>
                  </a:lnTo>
                  <a:lnTo>
                    <a:pt x="39" y="7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8" name="Freeform 13358">
              <a:extLst>
                <a:ext uri="{FF2B5EF4-FFF2-40B4-BE49-F238E27FC236}">
                  <a16:creationId xmlns:a16="http://schemas.microsoft.com/office/drawing/2014/main" id="{94C6A3EA-756E-41C6-9BF3-0DFCA44A2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3341"/>
              <a:ext cx="33" cy="22"/>
            </a:xfrm>
            <a:custGeom>
              <a:avLst/>
              <a:gdLst>
                <a:gd name="T0" fmla="*/ 33 w 33"/>
                <a:gd name="T1" fmla="*/ 22 h 22"/>
                <a:gd name="T2" fmla="*/ 33 w 33"/>
                <a:gd name="T3" fmla="*/ 22 h 22"/>
                <a:gd name="T4" fmla="*/ 20 w 33"/>
                <a:gd name="T5" fmla="*/ 10 h 22"/>
                <a:gd name="T6" fmla="*/ 9 w 33"/>
                <a:gd name="T7" fmla="*/ 3 h 22"/>
                <a:gd name="T8" fmla="*/ 5 w 33"/>
                <a:gd name="T9" fmla="*/ 0 h 22"/>
                <a:gd name="T10" fmla="*/ 0 w 33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2">
                  <a:moveTo>
                    <a:pt x="33" y="22"/>
                  </a:moveTo>
                  <a:lnTo>
                    <a:pt x="33" y="22"/>
                  </a:lnTo>
                  <a:lnTo>
                    <a:pt x="20" y="10"/>
                  </a:lnTo>
                  <a:lnTo>
                    <a:pt x="9" y="3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9" name="Freeform 13359">
              <a:extLst>
                <a:ext uri="{FF2B5EF4-FFF2-40B4-BE49-F238E27FC236}">
                  <a16:creationId xmlns:a16="http://schemas.microsoft.com/office/drawing/2014/main" id="{64E788F3-CB13-4D10-A70C-C39F5CF3B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802"/>
              <a:ext cx="1749" cy="288"/>
            </a:xfrm>
            <a:custGeom>
              <a:avLst/>
              <a:gdLst>
                <a:gd name="T0" fmla="*/ 7 w 1749"/>
                <a:gd name="T1" fmla="*/ 288 h 288"/>
                <a:gd name="T2" fmla="*/ 12 w 1749"/>
                <a:gd name="T3" fmla="*/ 258 h 288"/>
                <a:gd name="T4" fmla="*/ 24 w 1749"/>
                <a:gd name="T5" fmla="*/ 219 h 288"/>
                <a:gd name="T6" fmla="*/ 40 w 1749"/>
                <a:gd name="T7" fmla="*/ 189 h 288"/>
                <a:gd name="T8" fmla="*/ 88 w 1749"/>
                <a:gd name="T9" fmla="*/ 147 h 288"/>
                <a:gd name="T10" fmla="*/ 138 w 1749"/>
                <a:gd name="T11" fmla="*/ 120 h 288"/>
                <a:gd name="T12" fmla="*/ 166 w 1749"/>
                <a:gd name="T13" fmla="*/ 110 h 288"/>
                <a:gd name="T14" fmla="*/ 222 w 1749"/>
                <a:gd name="T15" fmla="*/ 114 h 288"/>
                <a:gd name="T16" fmla="*/ 243 w 1749"/>
                <a:gd name="T17" fmla="*/ 122 h 288"/>
                <a:gd name="T18" fmla="*/ 273 w 1749"/>
                <a:gd name="T19" fmla="*/ 143 h 288"/>
                <a:gd name="T20" fmla="*/ 301 w 1749"/>
                <a:gd name="T21" fmla="*/ 173 h 288"/>
                <a:gd name="T22" fmla="*/ 336 w 1749"/>
                <a:gd name="T23" fmla="*/ 155 h 288"/>
                <a:gd name="T24" fmla="*/ 352 w 1749"/>
                <a:gd name="T25" fmla="*/ 141 h 288"/>
                <a:gd name="T26" fmla="*/ 358 w 1749"/>
                <a:gd name="T27" fmla="*/ 123 h 288"/>
                <a:gd name="T28" fmla="*/ 360 w 1749"/>
                <a:gd name="T29" fmla="*/ 71 h 288"/>
                <a:gd name="T30" fmla="*/ 363 w 1749"/>
                <a:gd name="T31" fmla="*/ 62 h 288"/>
                <a:gd name="T32" fmla="*/ 379 w 1749"/>
                <a:gd name="T33" fmla="*/ 50 h 288"/>
                <a:gd name="T34" fmla="*/ 420 w 1749"/>
                <a:gd name="T35" fmla="*/ 45 h 288"/>
                <a:gd name="T36" fmla="*/ 459 w 1749"/>
                <a:gd name="T37" fmla="*/ 47 h 288"/>
                <a:gd name="T38" fmla="*/ 490 w 1749"/>
                <a:gd name="T39" fmla="*/ 39 h 288"/>
                <a:gd name="T40" fmla="*/ 531 w 1749"/>
                <a:gd name="T41" fmla="*/ 9 h 288"/>
                <a:gd name="T42" fmla="*/ 549 w 1749"/>
                <a:gd name="T43" fmla="*/ 0 h 288"/>
                <a:gd name="T44" fmla="*/ 568 w 1749"/>
                <a:gd name="T45" fmla="*/ 9 h 288"/>
                <a:gd name="T46" fmla="*/ 616 w 1749"/>
                <a:gd name="T47" fmla="*/ 59 h 288"/>
                <a:gd name="T48" fmla="*/ 649 w 1749"/>
                <a:gd name="T49" fmla="*/ 77 h 288"/>
                <a:gd name="T50" fmla="*/ 690 w 1749"/>
                <a:gd name="T51" fmla="*/ 77 h 288"/>
                <a:gd name="T52" fmla="*/ 715 w 1749"/>
                <a:gd name="T53" fmla="*/ 66 h 288"/>
                <a:gd name="T54" fmla="*/ 738 w 1749"/>
                <a:gd name="T55" fmla="*/ 51 h 288"/>
                <a:gd name="T56" fmla="*/ 753 w 1749"/>
                <a:gd name="T57" fmla="*/ 23 h 288"/>
                <a:gd name="T58" fmla="*/ 765 w 1749"/>
                <a:gd name="T59" fmla="*/ 6 h 288"/>
                <a:gd name="T60" fmla="*/ 777 w 1749"/>
                <a:gd name="T61" fmla="*/ 2 h 288"/>
                <a:gd name="T62" fmla="*/ 795 w 1749"/>
                <a:gd name="T63" fmla="*/ 2 h 288"/>
                <a:gd name="T64" fmla="*/ 816 w 1749"/>
                <a:gd name="T65" fmla="*/ 17 h 288"/>
                <a:gd name="T66" fmla="*/ 849 w 1749"/>
                <a:gd name="T67" fmla="*/ 36 h 288"/>
                <a:gd name="T68" fmla="*/ 883 w 1749"/>
                <a:gd name="T69" fmla="*/ 45 h 288"/>
                <a:gd name="T70" fmla="*/ 909 w 1749"/>
                <a:gd name="T71" fmla="*/ 47 h 288"/>
                <a:gd name="T72" fmla="*/ 934 w 1749"/>
                <a:gd name="T73" fmla="*/ 41 h 288"/>
                <a:gd name="T74" fmla="*/ 964 w 1749"/>
                <a:gd name="T75" fmla="*/ 21 h 288"/>
                <a:gd name="T76" fmla="*/ 997 w 1749"/>
                <a:gd name="T77" fmla="*/ 6 h 288"/>
                <a:gd name="T78" fmla="*/ 1023 w 1749"/>
                <a:gd name="T79" fmla="*/ 2 h 288"/>
                <a:gd name="T80" fmla="*/ 1071 w 1749"/>
                <a:gd name="T81" fmla="*/ 6 h 288"/>
                <a:gd name="T82" fmla="*/ 1165 w 1749"/>
                <a:gd name="T83" fmla="*/ 32 h 288"/>
                <a:gd name="T84" fmla="*/ 1264 w 1749"/>
                <a:gd name="T85" fmla="*/ 56 h 288"/>
                <a:gd name="T86" fmla="*/ 1320 w 1749"/>
                <a:gd name="T87" fmla="*/ 59 h 288"/>
                <a:gd name="T88" fmla="*/ 1395 w 1749"/>
                <a:gd name="T89" fmla="*/ 57 h 288"/>
                <a:gd name="T90" fmla="*/ 1554 w 1749"/>
                <a:gd name="T91" fmla="*/ 74 h 288"/>
                <a:gd name="T92" fmla="*/ 1648 w 1749"/>
                <a:gd name="T93" fmla="*/ 84 h 288"/>
                <a:gd name="T94" fmla="*/ 1699 w 1749"/>
                <a:gd name="T95" fmla="*/ 81 h 28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749" h="288">
                  <a:moveTo>
                    <a:pt x="0" y="287"/>
                  </a:moveTo>
                  <a:lnTo>
                    <a:pt x="0" y="287"/>
                  </a:lnTo>
                  <a:lnTo>
                    <a:pt x="7" y="288"/>
                  </a:lnTo>
                  <a:lnTo>
                    <a:pt x="9" y="273"/>
                  </a:lnTo>
                  <a:lnTo>
                    <a:pt x="12" y="258"/>
                  </a:lnTo>
                  <a:lnTo>
                    <a:pt x="15" y="243"/>
                  </a:lnTo>
                  <a:lnTo>
                    <a:pt x="18" y="231"/>
                  </a:lnTo>
                  <a:lnTo>
                    <a:pt x="24" y="219"/>
                  </a:lnTo>
                  <a:lnTo>
                    <a:pt x="28" y="209"/>
                  </a:lnTo>
                  <a:lnTo>
                    <a:pt x="34" y="198"/>
                  </a:lnTo>
                  <a:lnTo>
                    <a:pt x="40" y="189"/>
                  </a:lnTo>
                  <a:lnTo>
                    <a:pt x="55" y="173"/>
                  </a:lnTo>
                  <a:lnTo>
                    <a:pt x="72" y="159"/>
                  </a:lnTo>
                  <a:lnTo>
                    <a:pt x="88" y="147"/>
                  </a:lnTo>
                  <a:lnTo>
                    <a:pt x="106" y="137"/>
                  </a:lnTo>
                  <a:lnTo>
                    <a:pt x="138" y="120"/>
                  </a:lnTo>
                  <a:lnTo>
                    <a:pt x="153" y="114"/>
                  </a:lnTo>
                  <a:lnTo>
                    <a:pt x="166" y="110"/>
                  </a:lnTo>
                  <a:lnTo>
                    <a:pt x="178" y="108"/>
                  </a:lnTo>
                  <a:lnTo>
                    <a:pt x="193" y="110"/>
                  </a:lnTo>
                  <a:lnTo>
                    <a:pt x="222" y="114"/>
                  </a:lnTo>
                  <a:lnTo>
                    <a:pt x="232" y="117"/>
                  </a:lnTo>
                  <a:lnTo>
                    <a:pt x="243" y="122"/>
                  </a:lnTo>
                  <a:lnTo>
                    <a:pt x="253" y="128"/>
                  </a:lnTo>
                  <a:lnTo>
                    <a:pt x="264" y="134"/>
                  </a:lnTo>
                  <a:lnTo>
                    <a:pt x="273" y="143"/>
                  </a:lnTo>
                  <a:lnTo>
                    <a:pt x="283" y="152"/>
                  </a:lnTo>
                  <a:lnTo>
                    <a:pt x="301" y="173"/>
                  </a:lnTo>
                  <a:lnTo>
                    <a:pt x="321" y="162"/>
                  </a:lnTo>
                  <a:lnTo>
                    <a:pt x="336" y="155"/>
                  </a:lnTo>
                  <a:lnTo>
                    <a:pt x="343" y="150"/>
                  </a:lnTo>
                  <a:lnTo>
                    <a:pt x="348" y="146"/>
                  </a:lnTo>
                  <a:lnTo>
                    <a:pt x="352" y="141"/>
                  </a:lnTo>
                  <a:lnTo>
                    <a:pt x="355" y="135"/>
                  </a:lnTo>
                  <a:lnTo>
                    <a:pt x="358" y="129"/>
                  </a:lnTo>
                  <a:lnTo>
                    <a:pt x="358" y="123"/>
                  </a:lnTo>
                  <a:lnTo>
                    <a:pt x="360" y="110"/>
                  </a:lnTo>
                  <a:lnTo>
                    <a:pt x="358" y="83"/>
                  </a:lnTo>
                  <a:lnTo>
                    <a:pt x="360" y="71"/>
                  </a:lnTo>
                  <a:lnTo>
                    <a:pt x="360" y="66"/>
                  </a:lnTo>
                  <a:lnTo>
                    <a:pt x="363" y="62"/>
                  </a:lnTo>
                  <a:lnTo>
                    <a:pt x="366" y="59"/>
                  </a:lnTo>
                  <a:lnTo>
                    <a:pt x="370" y="54"/>
                  </a:lnTo>
                  <a:lnTo>
                    <a:pt x="379" y="50"/>
                  </a:lnTo>
                  <a:lnTo>
                    <a:pt x="391" y="47"/>
                  </a:lnTo>
                  <a:lnTo>
                    <a:pt x="405" y="45"/>
                  </a:lnTo>
                  <a:lnTo>
                    <a:pt x="420" y="45"/>
                  </a:lnTo>
                  <a:lnTo>
                    <a:pt x="433" y="45"/>
                  </a:lnTo>
                  <a:lnTo>
                    <a:pt x="459" y="47"/>
                  </a:lnTo>
                  <a:lnTo>
                    <a:pt x="469" y="47"/>
                  </a:lnTo>
                  <a:lnTo>
                    <a:pt x="480" y="44"/>
                  </a:lnTo>
                  <a:lnTo>
                    <a:pt x="490" y="39"/>
                  </a:lnTo>
                  <a:lnTo>
                    <a:pt x="499" y="32"/>
                  </a:lnTo>
                  <a:lnTo>
                    <a:pt x="520" y="17"/>
                  </a:lnTo>
                  <a:lnTo>
                    <a:pt x="531" y="9"/>
                  </a:lnTo>
                  <a:lnTo>
                    <a:pt x="543" y="2"/>
                  </a:lnTo>
                  <a:lnTo>
                    <a:pt x="549" y="0"/>
                  </a:lnTo>
                  <a:lnTo>
                    <a:pt x="555" y="0"/>
                  </a:lnTo>
                  <a:lnTo>
                    <a:pt x="562" y="5"/>
                  </a:lnTo>
                  <a:lnTo>
                    <a:pt x="568" y="9"/>
                  </a:lnTo>
                  <a:lnTo>
                    <a:pt x="582" y="24"/>
                  </a:lnTo>
                  <a:lnTo>
                    <a:pt x="598" y="41"/>
                  </a:lnTo>
                  <a:lnTo>
                    <a:pt x="616" y="59"/>
                  </a:lnTo>
                  <a:lnTo>
                    <a:pt x="627" y="66"/>
                  </a:lnTo>
                  <a:lnTo>
                    <a:pt x="637" y="72"/>
                  </a:lnTo>
                  <a:lnTo>
                    <a:pt x="649" y="77"/>
                  </a:lnTo>
                  <a:lnTo>
                    <a:pt x="661" y="80"/>
                  </a:lnTo>
                  <a:lnTo>
                    <a:pt x="675" y="80"/>
                  </a:lnTo>
                  <a:lnTo>
                    <a:pt x="690" y="77"/>
                  </a:lnTo>
                  <a:lnTo>
                    <a:pt x="703" y="72"/>
                  </a:lnTo>
                  <a:lnTo>
                    <a:pt x="715" y="66"/>
                  </a:lnTo>
                  <a:lnTo>
                    <a:pt x="724" y="62"/>
                  </a:lnTo>
                  <a:lnTo>
                    <a:pt x="732" y="56"/>
                  </a:lnTo>
                  <a:lnTo>
                    <a:pt x="738" y="51"/>
                  </a:lnTo>
                  <a:lnTo>
                    <a:pt x="742" y="45"/>
                  </a:lnTo>
                  <a:lnTo>
                    <a:pt x="750" y="33"/>
                  </a:lnTo>
                  <a:lnTo>
                    <a:pt x="753" y="23"/>
                  </a:lnTo>
                  <a:lnTo>
                    <a:pt x="759" y="14"/>
                  </a:lnTo>
                  <a:lnTo>
                    <a:pt x="762" y="9"/>
                  </a:lnTo>
                  <a:lnTo>
                    <a:pt x="765" y="6"/>
                  </a:lnTo>
                  <a:lnTo>
                    <a:pt x="771" y="3"/>
                  </a:lnTo>
                  <a:lnTo>
                    <a:pt x="777" y="2"/>
                  </a:lnTo>
                  <a:lnTo>
                    <a:pt x="784" y="0"/>
                  </a:lnTo>
                  <a:lnTo>
                    <a:pt x="789" y="0"/>
                  </a:lnTo>
                  <a:lnTo>
                    <a:pt x="795" y="2"/>
                  </a:lnTo>
                  <a:lnTo>
                    <a:pt x="799" y="3"/>
                  </a:lnTo>
                  <a:lnTo>
                    <a:pt x="807" y="9"/>
                  </a:lnTo>
                  <a:lnTo>
                    <a:pt x="816" y="17"/>
                  </a:lnTo>
                  <a:lnTo>
                    <a:pt x="826" y="24"/>
                  </a:lnTo>
                  <a:lnTo>
                    <a:pt x="840" y="33"/>
                  </a:lnTo>
                  <a:lnTo>
                    <a:pt x="849" y="36"/>
                  </a:lnTo>
                  <a:lnTo>
                    <a:pt x="859" y="39"/>
                  </a:lnTo>
                  <a:lnTo>
                    <a:pt x="870" y="42"/>
                  </a:lnTo>
                  <a:lnTo>
                    <a:pt x="883" y="45"/>
                  </a:lnTo>
                  <a:lnTo>
                    <a:pt x="897" y="47"/>
                  </a:lnTo>
                  <a:lnTo>
                    <a:pt x="909" y="47"/>
                  </a:lnTo>
                  <a:lnTo>
                    <a:pt x="918" y="45"/>
                  </a:lnTo>
                  <a:lnTo>
                    <a:pt x="927" y="44"/>
                  </a:lnTo>
                  <a:lnTo>
                    <a:pt x="934" y="41"/>
                  </a:lnTo>
                  <a:lnTo>
                    <a:pt x="940" y="38"/>
                  </a:lnTo>
                  <a:lnTo>
                    <a:pt x="952" y="29"/>
                  </a:lnTo>
                  <a:lnTo>
                    <a:pt x="964" y="21"/>
                  </a:lnTo>
                  <a:lnTo>
                    <a:pt x="979" y="12"/>
                  </a:lnTo>
                  <a:lnTo>
                    <a:pt x="988" y="9"/>
                  </a:lnTo>
                  <a:lnTo>
                    <a:pt x="997" y="6"/>
                  </a:lnTo>
                  <a:lnTo>
                    <a:pt x="1009" y="3"/>
                  </a:lnTo>
                  <a:lnTo>
                    <a:pt x="1023" y="2"/>
                  </a:lnTo>
                  <a:lnTo>
                    <a:pt x="1038" y="2"/>
                  </a:lnTo>
                  <a:lnTo>
                    <a:pt x="1054" y="3"/>
                  </a:lnTo>
                  <a:lnTo>
                    <a:pt x="1071" y="6"/>
                  </a:lnTo>
                  <a:lnTo>
                    <a:pt x="1089" y="9"/>
                  </a:lnTo>
                  <a:lnTo>
                    <a:pt x="1126" y="20"/>
                  </a:lnTo>
                  <a:lnTo>
                    <a:pt x="1165" y="32"/>
                  </a:lnTo>
                  <a:lnTo>
                    <a:pt x="1206" y="44"/>
                  </a:lnTo>
                  <a:lnTo>
                    <a:pt x="1245" y="53"/>
                  </a:lnTo>
                  <a:lnTo>
                    <a:pt x="1264" y="56"/>
                  </a:lnTo>
                  <a:lnTo>
                    <a:pt x="1284" y="59"/>
                  </a:lnTo>
                  <a:lnTo>
                    <a:pt x="1302" y="59"/>
                  </a:lnTo>
                  <a:lnTo>
                    <a:pt x="1320" y="59"/>
                  </a:lnTo>
                  <a:lnTo>
                    <a:pt x="1356" y="57"/>
                  </a:lnTo>
                  <a:lnTo>
                    <a:pt x="1395" y="57"/>
                  </a:lnTo>
                  <a:lnTo>
                    <a:pt x="1434" y="60"/>
                  </a:lnTo>
                  <a:lnTo>
                    <a:pt x="1474" y="63"/>
                  </a:lnTo>
                  <a:lnTo>
                    <a:pt x="1554" y="74"/>
                  </a:lnTo>
                  <a:lnTo>
                    <a:pt x="1629" y="83"/>
                  </a:lnTo>
                  <a:lnTo>
                    <a:pt x="1648" y="84"/>
                  </a:lnTo>
                  <a:lnTo>
                    <a:pt x="1666" y="84"/>
                  </a:lnTo>
                  <a:lnTo>
                    <a:pt x="1683" y="83"/>
                  </a:lnTo>
                  <a:lnTo>
                    <a:pt x="1699" y="81"/>
                  </a:lnTo>
                  <a:lnTo>
                    <a:pt x="1726" y="77"/>
                  </a:lnTo>
                  <a:lnTo>
                    <a:pt x="1749" y="71"/>
                  </a:lnTo>
                </a:path>
              </a:pathLst>
            </a:custGeom>
            <a:noFill/>
            <a:ln w="793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0" name="Freeform 13360">
              <a:extLst>
                <a:ext uri="{FF2B5EF4-FFF2-40B4-BE49-F238E27FC236}">
                  <a16:creationId xmlns:a16="http://schemas.microsoft.com/office/drawing/2014/main" id="{D07E6644-CF07-4B1A-A018-61B05E941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927"/>
              <a:ext cx="144" cy="180"/>
            </a:xfrm>
            <a:custGeom>
              <a:avLst/>
              <a:gdLst>
                <a:gd name="T0" fmla="*/ 0 w 144"/>
                <a:gd name="T1" fmla="*/ 180 h 180"/>
                <a:gd name="T2" fmla="*/ 0 w 144"/>
                <a:gd name="T3" fmla="*/ 180 h 180"/>
                <a:gd name="T4" fmla="*/ 3 w 144"/>
                <a:gd name="T5" fmla="*/ 178 h 180"/>
                <a:gd name="T6" fmla="*/ 4 w 144"/>
                <a:gd name="T7" fmla="*/ 175 h 180"/>
                <a:gd name="T8" fmla="*/ 7 w 144"/>
                <a:gd name="T9" fmla="*/ 171 h 180"/>
                <a:gd name="T10" fmla="*/ 9 w 144"/>
                <a:gd name="T11" fmla="*/ 166 h 180"/>
                <a:gd name="T12" fmla="*/ 12 w 144"/>
                <a:gd name="T13" fmla="*/ 165 h 180"/>
                <a:gd name="T14" fmla="*/ 15 w 144"/>
                <a:gd name="T15" fmla="*/ 163 h 180"/>
                <a:gd name="T16" fmla="*/ 15 w 144"/>
                <a:gd name="T17" fmla="*/ 163 h 180"/>
                <a:gd name="T18" fmla="*/ 28 w 144"/>
                <a:gd name="T19" fmla="*/ 162 h 180"/>
                <a:gd name="T20" fmla="*/ 37 w 144"/>
                <a:gd name="T21" fmla="*/ 163 h 180"/>
                <a:gd name="T22" fmla="*/ 43 w 144"/>
                <a:gd name="T23" fmla="*/ 163 h 180"/>
                <a:gd name="T24" fmla="*/ 43 w 144"/>
                <a:gd name="T25" fmla="*/ 163 h 180"/>
                <a:gd name="T26" fmla="*/ 48 w 144"/>
                <a:gd name="T27" fmla="*/ 166 h 180"/>
                <a:gd name="T28" fmla="*/ 49 w 144"/>
                <a:gd name="T29" fmla="*/ 166 h 180"/>
                <a:gd name="T30" fmla="*/ 52 w 144"/>
                <a:gd name="T31" fmla="*/ 166 h 180"/>
                <a:gd name="T32" fmla="*/ 52 w 144"/>
                <a:gd name="T33" fmla="*/ 166 h 180"/>
                <a:gd name="T34" fmla="*/ 57 w 144"/>
                <a:gd name="T35" fmla="*/ 162 h 180"/>
                <a:gd name="T36" fmla="*/ 60 w 144"/>
                <a:gd name="T37" fmla="*/ 159 h 180"/>
                <a:gd name="T38" fmla="*/ 63 w 144"/>
                <a:gd name="T39" fmla="*/ 157 h 180"/>
                <a:gd name="T40" fmla="*/ 63 w 144"/>
                <a:gd name="T41" fmla="*/ 157 h 180"/>
                <a:gd name="T42" fmla="*/ 70 w 144"/>
                <a:gd name="T43" fmla="*/ 154 h 180"/>
                <a:gd name="T44" fmla="*/ 76 w 144"/>
                <a:gd name="T45" fmla="*/ 154 h 180"/>
                <a:gd name="T46" fmla="*/ 90 w 144"/>
                <a:gd name="T47" fmla="*/ 156 h 180"/>
                <a:gd name="T48" fmla="*/ 90 w 144"/>
                <a:gd name="T49" fmla="*/ 156 h 180"/>
                <a:gd name="T50" fmla="*/ 91 w 144"/>
                <a:gd name="T51" fmla="*/ 148 h 180"/>
                <a:gd name="T52" fmla="*/ 91 w 144"/>
                <a:gd name="T53" fmla="*/ 142 h 180"/>
                <a:gd name="T54" fmla="*/ 93 w 144"/>
                <a:gd name="T55" fmla="*/ 129 h 180"/>
                <a:gd name="T56" fmla="*/ 93 w 144"/>
                <a:gd name="T57" fmla="*/ 129 h 180"/>
                <a:gd name="T58" fmla="*/ 96 w 144"/>
                <a:gd name="T59" fmla="*/ 123 h 180"/>
                <a:gd name="T60" fmla="*/ 97 w 144"/>
                <a:gd name="T61" fmla="*/ 117 h 180"/>
                <a:gd name="T62" fmla="*/ 105 w 144"/>
                <a:gd name="T63" fmla="*/ 106 h 180"/>
                <a:gd name="T64" fmla="*/ 121 w 144"/>
                <a:gd name="T65" fmla="*/ 88 h 180"/>
                <a:gd name="T66" fmla="*/ 121 w 144"/>
                <a:gd name="T67" fmla="*/ 88 h 180"/>
                <a:gd name="T68" fmla="*/ 133 w 144"/>
                <a:gd name="T69" fmla="*/ 75 h 180"/>
                <a:gd name="T70" fmla="*/ 138 w 144"/>
                <a:gd name="T71" fmla="*/ 67 h 180"/>
                <a:gd name="T72" fmla="*/ 142 w 144"/>
                <a:gd name="T73" fmla="*/ 58 h 180"/>
                <a:gd name="T74" fmla="*/ 142 w 144"/>
                <a:gd name="T75" fmla="*/ 58 h 180"/>
                <a:gd name="T76" fmla="*/ 144 w 144"/>
                <a:gd name="T77" fmla="*/ 49 h 180"/>
                <a:gd name="T78" fmla="*/ 144 w 144"/>
                <a:gd name="T79" fmla="*/ 40 h 180"/>
                <a:gd name="T80" fmla="*/ 139 w 144"/>
                <a:gd name="T81" fmla="*/ 21 h 180"/>
                <a:gd name="T82" fmla="*/ 139 w 144"/>
                <a:gd name="T83" fmla="*/ 21 h 180"/>
                <a:gd name="T84" fmla="*/ 135 w 144"/>
                <a:gd name="T85" fmla="*/ 0 h 18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4" h="180">
                  <a:moveTo>
                    <a:pt x="0" y="180"/>
                  </a:moveTo>
                  <a:lnTo>
                    <a:pt x="0" y="180"/>
                  </a:lnTo>
                  <a:lnTo>
                    <a:pt x="3" y="178"/>
                  </a:lnTo>
                  <a:lnTo>
                    <a:pt x="4" y="175"/>
                  </a:lnTo>
                  <a:lnTo>
                    <a:pt x="7" y="171"/>
                  </a:lnTo>
                  <a:lnTo>
                    <a:pt x="9" y="166"/>
                  </a:lnTo>
                  <a:lnTo>
                    <a:pt x="12" y="165"/>
                  </a:lnTo>
                  <a:lnTo>
                    <a:pt x="15" y="163"/>
                  </a:lnTo>
                  <a:lnTo>
                    <a:pt x="28" y="162"/>
                  </a:lnTo>
                  <a:lnTo>
                    <a:pt x="37" y="163"/>
                  </a:lnTo>
                  <a:lnTo>
                    <a:pt x="43" y="163"/>
                  </a:lnTo>
                  <a:lnTo>
                    <a:pt x="48" y="166"/>
                  </a:lnTo>
                  <a:lnTo>
                    <a:pt x="49" y="166"/>
                  </a:lnTo>
                  <a:lnTo>
                    <a:pt x="52" y="166"/>
                  </a:lnTo>
                  <a:lnTo>
                    <a:pt x="57" y="162"/>
                  </a:lnTo>
                  <a:lnTo>
                    <a:pt x="60" y="159"/>
                  </a:lnTo>
                  <a:lnTo>
                    <a:pt x="63" y="157"/>
                  </a:lnTo>
                  <a:lnTo>
                    <a:pt x="70" y="154"/>
                  </a:lnTo>
                  <a:lnTo>
                    <a:pt x="76" y="154"/>
                  </a:lnTo>
                  <a:lnTo>
                    <a:pt x="90" y="156"/>
                  </a:lnTo>
                  <a:lnTo>
                    <a:pt x="91" y="148"/>
                  </a:lnTo>
                  <a:lnTo>
                    <a:pt x="91" y="142"/>
                  </a:lnTo>
                  <a:lnTo>
                    <a:pt x="93" y="129"/>
                  </a:lnTo>
                  <a:lnTo>
                    <a:pt x="96" y="123"/>
                  </a:lnTo>
                  <a:lnTo>
                    <a:pt x="97" y="117"/>
                  </a:lnTo>
                  <a:lnTo>
                    <a:pt x="105" y="106"/>
                  </a:lnTo>
                  <a:lnTo>
                    <a:pt x="121" y="88"/>
                  </a:lnTo>
                  <a:lnTo>
                    <a:pt x="133" y="75"/>
                  </a:lnTo>
                  <a:lnTo>
                    <a:pt x="138" y="67"/>
                  </a:lnTo>
                  <a:lnTo>
                    <a:pt x="142" y="58"/>
                  </a:lnTo>
                  <a:lnTo>
                    <a:pt x="144" y="49"/>
                  </a:lnTo>
                  <a:lnTo>
                    <a:pt x="144" y="40"/>
                  </a:lnTo>
                  <a:lnTo>
                    <a:pt x="139" y="21"/>
                  </a:lnTo>
                  <a:lnTo>
                    <a:pt x="13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1" name="Freeform 13361">
              <a:extLst>
                <a:ext uri="{FF2B5EF4-FFF2-40B4-BE49-F238E27FC236}">
                  <a16:creationId xmlns:a16="http://schemas.microsoft.com/office/drawing/2014/main" id="{517F9CBC-3D6A-4430-9F58-EBDFBBF9A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942"/>
              <a:ext cx="48" cy="154"/>
            </a:xfrm>
            <a:custGeom>
              <a:avLst/>
              <a:gdLst>
                <a:gd name="T0" fmla="*/ 0 w 48"/>
                <a:gd name="T1" fmla="*/ 0 h 154"/>
                <a:gd name="T2" fmla="*/ 0 w 48"/>
                <a:gd name="T3" fmla="*/ 0 h 154"/>
                <a:gd name="T4" fmla="*/ 0 w 48"/>
                <a:gd name="T5" fmla="*/ 3 h 154"/>
                <a:gd name="T6" fmla="*/ 0 w 48"/>
                <a:gd name="T7" fmla="*/ 6 h 154"/>
                <a:gd name="T8" fmla="*/ 5 w 48"/>
                <a:gd name="T9" fmla="*/ 13 h 154"/>
                <a:gd name="T10" fmla="*/ 9 w 48"/>
                <a:gd name="T11" fmla="*/ 19 h 154"/>
                <a:gd name="T12" fmla="*/ 14 w 48"/>
                <a:gd name="T13" fmla="*/ 24 h 154"/>
                <a:gd name="T14" fmla="*/ 14 w 48"/>
                <a:gd name="T15" fmla="*/ 24 h 154"/>
                <a:gd name="T16" fmla="*/ 18 w 48"/>
                <a:gd name="T17" fmla="*/ 27 h 154"/>
                <a:gd name="T18" fmla="*/ 24 w 48"/>
                <a:gd name="T19" fmla="*/ 30 h 154"/>
                <a:gd name="T20" fmla="*/ 30 w 48"/>
                <a:gd name="T21" fmla="*/ 31 h 154"/>
                <a:gd name="T22" fmla="*/ 35 w 48"/>
                <a:gd name="T23" fmla="*/ 34 h 154"/>
                <a:gd name="T24" fmla="*/ 35 w 48"/>
                <a:gd name="T25" fmla="*/ 34 h 154"/>
                <a:gd name="T26" fmla="*/ 39 w 48"/>
                <a:gd name="T27" fmla="*/ 39 h 154"/>
                <a:gd name="T28" fmla="*/ 42 w 48"/>
                <a:gd name="T29" fmla="*/ 43 h 154"/>
                <a:gd name="T30" fmla="*/ 45 w 48"/>
                <a:gd name="T31" fmla="*/ 51 h 154"/>
                <a:gd name="T32" fmla="*/ 47 w 48"/>
                <a:gd name="T33" fmla="*/ 58 h 154"/>
                <a:gd name="T34" fmla="*/ 48 w 48"/>
                <a:gd name="T35" fmla="*/ 73 h 154"/>
                <a:gd name="T36" fmla="*/ 48 w 48"/>
                <a:gd name="T37" fmla="*/ 85 h 154"/>
                <a:gd name="T38" fmla="*/ 48 w 48"/>
                <a:gd name="T39" fmla="*/ 85 h 154"/>
                <a:gd name="T40" fmla="*/ 47 w 48"/>
                <a:gd name="T41" fmla="*/ 96 h 154"/>
                <a:gd name="T42" fmla="*/ 44 w 48"/>
                <a:gd name="T43" fmla="*/ 106 h 154"/>
                <a:gd name="T44" fmla="*/ 44 w 48"/>
                <a:gd name="T45" fmla="*/ 106 h 154"/>
                <a:gd name="T46" fmla="*/ 44 w 48"/>
                <a:gd name="T47" fmla="*/ 114 h 154"/>
                <a:gd name="T48" fmla="*/ 44 w 48"/>
                <a:gd name="T49" fmla="*/ 118 h 154"/>
                <a:gd name="T50" fmla="*/ 42 w 48"/>
                <a:gd name="T51" fmla="*/ 121 h 154"/>
                <a:gd name="T52" fmla="*/ 42 w 48"/>
                <a:gd name="T53" fmla="*/ 121 h 154"/>
                <a:gd name="T54" fmla="*/ 39 w 48"/>
                <a:gd name="T55" fmla="*/ 126 h 154"/>
                <a:gd name="T56" fmla="*/ 36 w 48"/>
                <a:gd name="T57" fmla="*/ 129 h 154"/>
                <a:gd name="T58" fmla="*/ 32 w 48"/>
                <a:gd name="T59" fmla="*/ 133 h 154"/>
                <a:gd name="T60" fmla="*/ 29 w 48"/>
                <a:gd name="T61" fmla="*/ 138 h 154"/>
                <a:gd name="T62" fmla="*/ 29 w 48"/>
                <a:gd name="T63" fmla="*/ 138 h 154"/>
                <a:gd name="T64" fmla="*/ 24 w 48"/>
                <a:gd name="T65" fmla="*/ 145 h 154"/>
                <a:gd name="T66" fmla="*/ 23 w 48"/>
                <a:gd name="T67" fmla="*/ 150 h 154"/>
                <a:gd name="T68" fmla="*/ 23 w 48"/>
                <a:gd name="T69" fmla="*/ 154 h 15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8" h="154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6"/>
                  </a:lnTo>
                  <a:lnTo>
                    <a:pt x="5" y="13"/>
                  </a:lnTo>
                  <a:lnTo>
                    <a:pt x="9" y="19"/>
                  </a:lnTo>
                  <a:lnTo>
                    <a:pt x="14" y="24"/>
                  </a:lnTo>
                  <a:lnTo>
                    <a:pt x="18" y="27"/>
                  </a:lnTo>
                  <a:lnTo>
                    <a:pt x="24" y="30"/>
                  </a:lnTo>
                  <a:lnTo>
                    <a:pt x="30" y="31"/>
                  </a:lnTo>
                  <a:lnTo>
                    <a:pt x="35" y="34"/>
                  </a:lnTo>
                  <a:lnTo>
                    <a:pt x="39" y="39"/>
                  </a:lnTo>
                  <a:lnTo>
                    <a:pt x="42" y="43"/>
                  </a:lnTo>
                  <a:lnTo>
                    <a:pt x="45" y="51"/>
                  </a:lnTo>
                  <a:lnTo>
                    <a:pt x="47" y="58"/>
                  </a:lnTo>
                  <a:lnTo>
                    <a:pt x="48" y="73"/>
                  </a:lnTo>
                  <a:lnTo>
                    <a:pt x="48" y="85"/>
                  </a:lnTo>
                  <a:lnTo>
                    <a:pt x="47" y="96"/>
                  </a:lnTo>
                  <a:lnTo>
                    <a:pt x="44" y="106"/>
                  </a:lnTo>
                  <a:lnTo>
                    <a:pt x="44" y="114"/>
                  </a:lnTo>
                  <a:lnTo>
                    <a:pt x="44" y="118"/>
                  </a:lnTo>
                  <a:lnTo>
                    <a:pt x="42" y="121"/>
                  </a:lnTo>
                  <a:lnTo>
                    <a:pt x="39" y="126"/>
                  </a:lnTo>
                  <a:lnTo>
                    <a:pt x="36" y="129"/>
                  </a:lnTo>
                  <a:lnTo>
                    <a:pt x="32" y="133"/>
                  </a:lnTo>
                  <a:lnTo>
                    <a:pt x="29" y="138"/>
                  </a:lnTo>
                  <a:lnTo>
                    <a:pt x="24" y="145"/>
                  </a:lnTo>
                  <a:lnTo>
                    <a:pt x="23" y="150"/>
                  </a:lnTo>
                  <a:lnTo>
                    <a:pt x="23" y="15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2" name="Freeform 13362">
              <a:extLst>
                <a:ext uri="{FF2B5EF4-FFF2-40B4-BE49-F238E27FC236}">
                  <a16:creationId xmlns:a16="http://schemas.microsoft.com/office/drawing/2014/main" id="{0A3CFEE6-9723-424C-B3B6-41BBB8248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952"/>
              <a:ext cx="127" cy="108"/>
            </a:xfrm>
            <a:custGeom>
              <a:avLst/>
              <a:gdLst>
                <a:gd name="T0" fmla="*/ 0 w 127"/>
                <a:gd name="T1" fmla="*/ 108 h 108"/>
                <a:gd name="T2" fmla="*/ 0 w 127"/>
                <a:gd name="T3" fmla="*/ 108 h 108"/>
                <a:gd name="T4" fmla="*/ 4 w 127"/>
                <a:gd name="T5" fmla="*/ 101 h 108"/>
                <a:gd name="T6" fmla="*/ 9 w 127"/>
                <a:gd name="T7" fmla="*/ 95 h 108"/>
                <a:gd name="T8" fmla="*/ 15 w 127"/>
                <a:gd name="T9" fmla="*/ 90 h 108"/>
                <a:gd name="T10" fmla="*/ 21 w 127"/>
                <a:gd name="T11" fmla="*/ 87 h 108"/>
                <a:gd name="T12" fmla="*/ 36 w 127"/>
                <a:gd name="T13" fmla="*/ 81 h 108"/>
                <a:gd name="T14" fmla="*/ 51 w 127"/>
                <a:gd name="T15" fmla="*/ 78 h 108"/>
                <a:gd name="T16" fmla="*/ 51 w 127"/>
                <a:gd name="T17" fmla="*/ 78 h 108"/>
                <a:gd name="T18" fmla="*/ 60 w 127"/>
                <a:gd name="T19" fmla="*/ 77 h 108"/>
                <a:gd name="T20" fmla="*/ 64 w 127"/>
                <a:gd name="T21" fmla="*/ 75 h 108"/>
                <a:gd name="T22" fmla="*/ 69 w 127"/>
                <a:gd name="T23" fmla="*/ 72 h 108"/>
                <a:gd name="T24" fmla="*/ 69 w 127"/>
                <a:gd name="T25" fmla="*/ 72 h 108"/>
                <a:gd name="T26" fmla="*/ 78 w 127"/>
                <a:gd name="T27" fmla="*/ 62 h 108"/>
                <a:gd name="T28" fmla="*/ 82 w 127"/>
                <a:gd name="T29" fmla="*/ 57 h 108"/>
                <a:gd name="T30" fmla="*/ 88 w 127"/>
                <a:gd name="T31" fmla="*/ 54 h 108"/>
                <a:gd name="T32" fmla="*/ 88 w 127"/>
                <a:gd name="T33" fmla="*/ 54 h 108"/>
                <a:gd name="T34" fmla="*/ 97 w 127"/>
                <a:gd name="T35" fmla="*/ 51 h 108"/>
                <a:gd name="T36" fmla="*/ 105 w 127"/>
                <a:gd name="T37" fmla="*/ 50 h 108"/>
                <a:gd name="T38" fmla="*/ 105 w 127"/>
                <a:gd name="T39" fmla="*/ 50 h 108"/>
                <a:gd name="T40" fmla="*/ 121 w 127"/>
                <a:gd name="T41" fmla="*/ 39 h 108"/>
                <a:gd name="T42" fmla="*/ 121 w 127"/>
                <a:gd name="T43" fmla="*/ 39 h 108"/>
                <a:gd name="T44" fmla="*/ 124 w 127"/>
                <a:gd name="T45" fmla="*/ 39 h 108"/>
                <a:gd name="T46" fmla="*/ 124 w 127"/>
                <a:gd name="T47" fmla="*/ 39 h 108"/>
                <a:gd name="T48" fmla="*/ 126 w 127"/>
                <a:gd name="T49" fmla="*/ 39 h 108"/>
                <a:gd name="T50" fmla="*/ 127 w 127"/>
                <a:gd name="T51" fmla="*/ 36 h 108"/>
                <a:gd name="T52" fmla="*/ 127 w 127"/>
                <a:gd name="T53" fmla="*/ 36 h 108"/>
                <a:gd name="T54" fmla="*/ 127 w 127"/>
                <a:gd name="T55" fmla="*/ 33 h 108"/>
                <a:gd name="T56" fmla="*/ 127 w 127"/>
                <a:gd name="T57" fmla="*/ 29 h 108"/>
                <a:gd name="T58" fmla="*/ 127 w 127"/>
                <a:gd name="T59" fmla="*/ 21 h 108"/>
                <a:gd name="T60" fmla="*/ 127 w 127"/>
                <a:gd name="T61" fmla="*/ 21 h 108"/>
                <a:gd name="T62" fmla="*/ 126 w 127"/>
                <a:gd name="T63" fmla="*/ 0 h 1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7" h="108">
                  <a:moveTo>
                    <a:pt x="0" y="108"/>
                  </a:moveTo>
                  <a:lnTo>
                    <a:pt x="0" y="108"/>
                  </a:lnTo>
                  <a:lnTo>
                    <a:pt x="4" y="101"/>
                  </a:lnTo>
                  <a:lnTo>
                    <a:pt x="9" y="95"/>
                  </a:lnTo>
                  <a:lnTo>
                    <a:pt x="15" y="90"/>
                  </a:lnTo>
                  <a:lnTo>
                    <a:pt x="21" y="87"/>
                  </a:lnTo>
                  <a:lnTo>
                    <a:pt x="36" y="81"/>
                  </a:lnTo>
                  <a:lnTo>
                    <a:pt x="51" y="78"/>
                  </a:lnTo>
                  <a:lnTo>
                    <a:pt x="60" y="77"/>
                  </a:lnTo>
                  <a:lnTo>
                    <a:pt x="64" y="75"/>
                  </a:lnTo>
                  <a:lnTo>
                    <a:pt x="69" y="72"/>
                  </a:lnTo>
                  <a:lnTo>
                    <a:pt x="78" y="62"/>
                  </a:lnTo>
                  <a:lnTo>
                    <a:pt x="82" y="57"/>
                  </a:lnTo>
                  <a:lnTo>
                    <a:pt x="88" y="54"/>
                  </a:lnTo>
                  <a:lnTo>
                    <a:pt x="97" y="51"/>
                  </a:lnTo>
                  <a:lnTo>
                    <a:pt x="105" y="50"/>
                  </a:lnTo>
                  <a:lnTo>
                    <a:pt x="121" y="39"/>
                  </a:lnTo>
                  <a:lnTo>
                    <a:pt x="124" y="39"/>
                  </a:lnTo>
                  <a:lnTo>
                    <a:pt x="126" y="39"/>
                  </a:lnTo>
                  <a:lnTo>
                    <a:pt x="127" y="36"/>
                  </a:lnTo>
                  <a:lnTo>
                    <a:pt x="127" y="33"/>
                  </a:lnTo>
                  <a:lnTo>
                    <a:pt x="127" y="29"/>
                  </a:lnTo>
                  <a:lnTo>
                    <a:pt x="127" y="21"/>
                  </a:lnTo>
                  <a:lnTo>
                    <a:pt x="12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3" name="Freeform 13363">
              <a:extLst>
                <a:ext uri="{FF2B5EF4-FFF2-40B4-BE49-F238E27FC236}">
                  <a16:creationId xmlns:a16="http://schemas.microsoft.com/office/drawing/2014/main" id="{8354D4F5-D654-4F51-8355-4F184F61C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997"/>
              <a:ext cx="48" cy="32"/>
            </a:xfrm>
            <a:custGeom>
              <a:avLst/>
              <a:gdLst>
                <a:gd name="T0" fmla="*/ 0 w 48"/>
                <a:gd name="T1" fmla="*/ 0 h 32"/>
                <a:gd name="T2" fmla="*/ 0 w 48"/>
                <a:gd name="T3" fmla="*/ 0 h 32"/>
                <a:gd name="T4" fmla="*/ 15 w 48"/>
                <a:gd name="T5" fmla="*/ 5 h 32"/>
                <a:gd name="T6" fmla="*/ 28 w 48"/>
                <a:gd name="T7" fmla="*/ 11 h 32"/>
                <a:gd name="T8" fmla="*/ 34 w 48"/>
                <a:gd name="T9" fmla="*/ 15 h 32"/>
                <a:gd name="T10" fmla="*/ 39 w 48"/>
                <a:gd name="T11" fmla="*/ 20 h 32"/>
                <a:gd name="T12" fmla="*/ 45 w 48"/>
                <a:gd name="T13" fmla="*/ 26 h 32"/>
                <a:gd name="T14" fmla="*/ 48 w 48"/>
                <a:gd name="T15" fmla="*/ 32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32">
                  <a:moveTo>
                    <a:pt x="0" y="0"/>
                  </a:moveTo>
                  <a:lnTo>
                    <a:pt x="0" y="0"/>
                  </a:lnTo>
                  <a:lnTo>
                    <a:pt x="15" y="5"/>
                  </a:lnTo>
                  <a:lnTo>
                    <a:pt x="28" y="11"/>
                  </a:lnTo>
                  <a:lnTo>
                    <a:pt x="34" y="15"/>
                  </a:lnTo>
                  <a:lnTo>
                    <a:pt x="39" y="20"/>
                  </a:lnTo>
                  <a:lnTo>
                    <a:pt x="45" y="26"/>
                  </a:lnTo>
                  <a:lnTo>
                    <a:pt x="48" y="3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4" name="Freeform 13364">
              <a:extLst>
                <a:ext uri="{FF2B5EF4-FFF2-40B4-BE49-F238E27FC236}">
                  <a16:creationId xmlns:a16="http://schemas.microsoft.com/office/drawing/2014/main" id="{287C5450-F17C-42C9-8D39-15FFBF842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916"/>
              <a:ext cx="28" cy="95"/>
            </a:xfrm>
            <a:custGeom>
              <a:avLst/>
              <a:gdLst>
                <a:gd name="T0" fmla="*/ 0 w 28"/>
                <a:gd name="T1" fmla="*/ 95 h 95"/>
                <a:gd name="T2" fmla="*/ 0 w 28"/>
                <a:gd name="T3" fmla="*/ 95 h 95"/>
                <a:gd name="T4" fmla="*/ 7 w 28"/>
                <a:gd name="T5" fmla="*/ 80 h 95"/>
                <a:gd name="T6" fmla="*/ 16 w 28"/>
                <a:gd name="T7" fmla="*/ 66 h 95"/>
                <a:gd name="T8" fmla="*/ 16 w 28"/>
                <a:gd name="T9" fmla="*/ 66 h 95"/>
                <a:gd name="T10" fmla="*/ 22 w 28"/>
                <a:gd name="T11" fmla="*/ 59 h 95"/>
                <a:gd name="T12" fmla="*/ 25 w 28"/>
                <a:gd name="T13" fmla="*/ 50 h 95"/>
                <a:gd name="T14" fmla="*/ 28 w 28"/>
                <a:gd name="T15" fmla="*/ 42 h 95"/>
                <a:gd name="T16" fmla="*/ 28 w 28"/>
                <a:gd name="T17" fmla="*/ 33 h 95"/>
                <a:gd name="T18" fmla="*/ 28 w 28"/>
                <a:gd name="T19" fmla="*/ 33 h 95"/>
                <a:gd name="T20" fmla="*/ 28 w 28"/>
                <a:gd name="T21" fmla="*/ 17 h 95"/>
                <a:gd name="T22" fmla="*/ 27 w 28"/>
                <a:gd name="T23" fmla="*/ 0 h 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95">
                  <a:moveTo>
                    <a:pt x="0" y="95"/>
                  </a:moveTo>
                  <a:lnTo>
                    <a:pt x="0" y="95"/>
                  </a:lnTo>
                  <a:lnTo>
                    <a:pt x="7" y="80"/>
                  </a:lnTo>
                  <a:lnTo>
                    <a:pt x="16" y="66"/>
                  </a:lnTo>
                  <a:lnTo>
                    <a:pt x="22" y="59"/>
                  </a:lnTo>
                  <a:lnTo>
                    <a:pt x="25" y="50"/>
                  </a:lnTo>
                  <a:lnTo>
                    <a:pt x="28" y="42"/>
                  </a:lnTo>
                  <a:lnTo>
                    <a:pt x="28" y="33"/>
                  </a:lnTo>
                  <a:lnTo>
                    <a:pt x="28" y="17"/>
                  </a:lnTo>
                  <a:lnTo>
                    <a:pt x="2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5" name="Freeform 13365">
              <a:extLst>
                <a:ext uri="{FF2B5EF4-FFF2-40B4-BE49-F238E27FC236}">
                  <a16:creationId xmlns:a16="http://schemas.microsoft.com/office/drawing/2014/main" id="{F6FDEC93-B04F-4F76-8F13-05D891520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912"/>
              <a:ext cx="32" cy="60"/>
            </a:xfrm>
            <a:custGeom>
              <a:avLst/>
              <a:gdLst>
                <a:gd name="T0" fmla="*/ 0 w 32"/>
                <a:gd name="T1" fmla="*/ 60 h 60"/>
                <a:gd name="T2" fmla="*/ 0 w 32"/>
                <a:gd name="T3" fmla="*/ 60 h 60"/>
                <a:gd name="T4" fmla="*/ 14 w 32"/>
                <a:gd name="T5" fmla="*/ 45 h 60"/>
                <a:gd name="T6" fmla="*/ 21 w 32"/>
                <a:gd name="T7" fmla="*/ 36 h 60"/>
                <a:gd name="T8" fmla="*/ 26 w 32"/>
                <a:gd name="T9" fmla="*/ 25 h 60"/>
                <a:gd name="T10" fmla="*/ 26 w 32"/>
                <a:gd name="T11" fmla="*/ 25 h 60"/>
                <a:gd name="T12" fmla="*/ 29 w 32"/>
                <a:gd name="T13" fmla="*/ 13 h 60"/>
                <a:gd name="T14" fmla="*/ 32 w 32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0">
                  <a:moveTo>
                    <a:pt x="0" y="60"/>
                  </a:moveTo>
                  <a:lnTo>
                    <a:pt x="0" y="60"/>
                  </a:lnTo>
                  <a:lnTo>
                    <a:pt x="14" y="45"/>
                  </a:lnTo>
                  <a:lnTo>
                    <a:pt x="21" y="36"/>
                  </a:lnTo>
                  <a:lnTo>
                    <a:pt x="26" y="25"/>
                  </a:lnTo>
                  <a:lnTo>
                    <a:pt x="29" y="13"/>
                  </a:lnTo>
                  <a:lnTo>
                    <a:pt x="3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6" name="Freeform 13366">
              <a:extLst>
                <a:ext uri="{FF2B5EF4-FFF2-40B4-BE49-F238E27FC236}">
                  <a16:creationId xmlns:a16="http://schemas.microsoft.com/office/drawing/2014/main" id="{6A813FA2-F5E4-4B54-A414-46F23013B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942"/>
              <a:ext cx="34" cy="39"/>
            </a:xfrm>
            <a:custGeom>
              <a:avLst/>
              <a:gdLst>
                <a:gd name="T0" fmla="*/ 0 w 34"/>
                <a:gd name="T1" fmla="*/ 0 h 39"/>
                <a:gd name="T2" fmla="*/ 0 w 34"/>
                <a:gd name="T3" fmla="*/ 0 h 39"/>
                <a:gd name="T4" fmla="*/ 4 w 34"/>
                <a:gd name="T5" fmla="*/ 3 h 39"/>
                <a:gd name="T6" fmla="*/ 10 w 34"/>
                <a:gd name="T7" fmla="*/ 6 h 39"/>
                <a:gd name="T8" fmla="*/ 10 w 34"/>
                <a:gd name="T9" fmla="*/ 6 h 39"/>
                <a:gd name="T10" fmla="*/ 15 w 34"/>
                <a:gd name="T11" fmla="*/ 9 h 39"/>
                <a:gd name="T12" fmla="*/ 18 w 34"/>
                <a:gd name="T13" fmla="*/ 13 h 39"/>
                <a:gd name="T14" fmla="*/ 24 w 34"/>
                <a:gd name="T15" fmla="*/ 22 h 39"/>
                <a:gd name="T16" fmla="*/ 24 w 34"/>
                <a:gd name="T17" fmla="*/ 22 h 39"/>
                <a:gd name="T18" fmla="*/ 34 w 34"/>
                <a:gd name="T19" fmla="*/ 39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39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10" y="6"/>
                  </a:lnTo>
                  <a:lnTo>
                    <a:pt x="15" y="9"/>
                  </a:lnTo>
                  <a:lnTo>
                    <a:pt x="18" y="13"/>
                  </a:lnTo>
                  <a:lnTo>
                    <a:pt x="24" y="22"/>
                  </a:lnTo>
                  <a:lnTo>
                    <a:pt x="34" y="3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7" name="Freeform 13367">
              <a:extLst>
                <a:ext uri="{FF2B5EF4-FFF2-40B4-BE49-F238E27FC236}">
                  <a16:creationId xmlns:a16="http://schemas.microsoft.com/office/drawing/2014/main" id="{7A2EED65-39E8-481B-83D2-BDBB17CDE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943"/>
              <a:ext cx="57" cy="17"/>
            </a:xfrm>
            <a:custGeom>
              <a:avLst/>
              <a:gdLst>
                <a:gd name="T0" fmla="*/ 0 w 57"/>
                <a:gd name="T1" fmla="*/ 15 h 17"/>
                <a:gd name="T2" fmla="*/ 0 w 57"/>
                <a:gd name="T3" fmla="*/ 15 h 17"/>
                <a:gd name="T4" fmla="*/ 11 w 57"/>
                <a:gd name="T5" fmla="*/ 17 h 17"/>
                <a:gd name="T6" fmla="*/ 21 w 57"/>
                <a:gd name="T7" fmla="*/ 17 h 17"/>
                <a:gd name="T8" fmla="*/ 32 w 57"/>
                <a:gd name="T9" fmla="*/ 15 h 17"/>
                <a:gd name="T10" fmla="*/ 41 w 57"/>
                <a:gd name="T11" fmla="*/ 12 h 17"/>
                <a:gd name="T12" fmla="*/ 41 w 57"/>
                <a:gd name="T13" fmla="*/ 12 h 17"/>
                <a:gd name="T14" fmla="*/ 51 w 57"/>
                <a:gd name="T15" fmla="*/ 6 h 17"/>
                <a:gd name="T16" fmla="*/ 56 w 57"/>
                <a:gd name="T17" fmla="*/ 3 h 17"/>
                <a:gd name="T18" fmla="*/ 57 w 57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7">
                  <a:moveTo>
                    <a:pt x="0" y="15"/>
                  </a:moveTo>
                  <a:lnTo>
                    <a:pt x="0" y="15"/>
                  </a:lnTo>
                  <a:lnTo>
                    <a:pt x="11" y="17"/>
                  </a:lnTo>
                  <a:lnTo>
                    <a:pt x="21" y="17"/>
                  </a:lnTo>
                  <a:lnTo>
                    <a:pt x="32" y="15"/>
                  </a:lnTo>
                  <a:lnTo>
                    <a:pt x="41" y="12"/>
                  </a:lnTo>
                  <a:lnTo>
                    <a:pt x="51" y="6"/>
                  </a:lnTo>
                  <a:lnTo>
                    <a:pt x="56" y="3"/>
                  </a:lnTo>
                  <a:lnTo>
                    <a:pt x="5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8" name="Freeform 13368">
              <a:extLst>
                <a:ext uri="{FF2B5EF4-FFF2-40B4-BE49-F238E27FC236}">
                  <a16:creationId xmlns:a16="http://schemas.microsoft.com/office/drawing/2014/main" id="{30E35EFA-2CFF-4C77-ABBF-0D629EDE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958"/>
              <a:ext cx="4" cy="47"/>
            </a:xfrm>
            <a:custGeom>
              <a:avLst/>
              <a:gdLst>
                <a:gd name="T0" fmla="*/ 0 w 4"/>
                <a:gd name="T1" fmla="*/ 0 h 47"/>
                <a:gd name="T2" fmla="*/ 0 w 4"/>
                <a:gd name="T3" fmla="*/ 0 h 47"/>
                <a:gd name="T4" fmla="*/ 3 w 4"/>
                <a:gd name="T5" fmla="*/ 12 h 47"/>
                <a:gd name="T6" fmla="*/ 4 w 4"/>
                <a:gd name="T7" fmla="*/ 24 h 47"/>
                <a:gd name="T8" fmla="*/ 4 w 4"/>
                <a:gd name="T9" fmla="*/ 36 h 47"/>
                <a:gd name="T10" fmla="*/ 3 w 4"/>
                <a:gd name="T11" fmla="*/ 41 h 47"/>
                <a:gd name="T12" fmla="*/ 0 w 4"/>
                <a:gd name="T13" fmla="*/ 4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7">
                  <a:moveTo>
                    <a:pt x="0" y="0"/>
                  </a:moveTo>
                  <a:lnTo>
                    <a:pt x="0" y="0"/>
                  </a:lnTo>
                  <a:lnTo>
                    <a:pt x="3" y="12"/>
                  </a:lnTo>
                  <a:lnTo>
                    <a:pt x="4" y="24"/>
                  </a:lnTo>
                  <a:lnTo>
                    <a:pt x="4" y="36"/>
                  </a:lnTo>
                  <a:lnTo>
                    <a:pt x="3" y="41"/>
                  </a:lnTo>
                  <a:lnTo>
                    <a:pt x="0" y="4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9" name="Freeform 13369">
              <a:extLst>
                <a:ext uri="{FF2B5EF4-FFF2-40B4-BE49-F238E27FC236}">
                  <a16:creationId xmlns:a16="http://schemas.microsoft.com/office/drawing/2014/main" id="{0FCA6391-1A23-49E3-BE14-11F4DB0BE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2967"/>
              <a:ext cx="69" cy="20"/>
            </a:xfrm>
            <a:custGeom>
              <a:avLst/>
              <a:gdLst>
                <a:gd name="T0" fmla="*/ 0 w 69"/>
                <a:gd name="T1" fmla="*/ 15 h 20"/>
                <a:gd name="T2" fmla="*/ 0 w 69"/>
                <a:gd name="T3" fmla="*/ 15 h 20"/>
                <a:gd name="T4" fmla="*/ 9 w 69"/>
                <a:gd name="T5" fmla="*/ 20 h 20"/>
                <a:gd name="T6" fmla="*/ 16 w 69"/>
                <a:gd name="T7" fmla="*/ 20 h 20"/>
                <a:gd name="T8" fmla="*/ 27 w 69"/>
                <a:gd name="T9" fmla="*/ 20 h 20"/>
                <a:gd name="T10" fmla="*/ 36 w 69"/>
                <a:gd name="T11" fmla="*/ 17 h 20"/>
                <a:gd name="T12" fmla="*/ 54 w 69"/>
                <a:gd name="T13" fmla="*/ 8 h 20"/>
                <a:gd name="T14" fmla="*/ 69 w 69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20">
                  <a:moveTo>
                    <a:pt x="0" y="15"/>
                  </a:moveTo>
                  <a:lnTo>
                    <a:pt x="0" y="15"/>
                  </a:lnTo>
                  <a:lnTo>
                    <a:pt x="9" y="20"/>
                  </a:lnTo>
                  <a:lnTo>
                    <a:pt x="16" y="20"/>
                  </a:lnTo>
                  <a:lnTo>
                    <a:pt x="27" y="20"/>
                  </a:lnTo>
                  <a:lnTo>
                    <a:pt x="36" y="17"/>
                  </a:lnTo>
                  <a:lnTo>
                    <a:pt x="54" y="8"/>
                  </a:lnTo>
                  <a:lnTo>
                    <a:pt x="69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0" name="Freeform 13370">
              <a:extLst>
                <a:ext uri="{FF2B5EF4-FFF2-40B4-BE49-F238E27FC236}">
                  <a16:creationId xmlns:a16="http://schemas.microsoft.com/office/drawing/2014/main" id="{70054755-D7CC-437B-8DD1-3AC860792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984"/>
              <a:ext cx="21" cy="43"/>
            </a:xfrm>
            <a:custGeom>
              <a:avLst/>
              <a:gdLst>
                <a:gd name="T0" fmla="*/ 0 w 21"/>
                <a:gd name="T1" fmla="*/ 0 h 43"/>
                <a:gd name="T2" fmla="*/ 0 w 21"/>
                <a:gd name="T3" fmla="*/ 0 h 43"/>
                <a:gd name="T4" fmla="*/ 11 w 21"/>
                <a:gd name="T5" fmla="*/ 13 h 43"/>
                <a:gd name="T6" fmla="*/ 15 w 21"/>
                <a:gd name="T7" fmla="*/ 21 h 43"/>
                <a:gd name="T8" fmla="*/ 20 w 21"/>
                <a:gd name="T9" fmla="*/ 28 h 43"/>
                <a:gd name="T10" fmla="*/ 20 w 21"/>
                <a:gd name="T11" fmla="*/ 28 h 43"/>
                <a:gd name="T12" fmla="*/ 21 w 21"/>
                <a:gd name="T13" fmla="*/ 37 h 43"/>
                <a:gd name="T14" fmla="*/ 21 w 21"/>
                <a:gd name="T15" fmla="*/ 43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3">
                  <a:moveTo>
                    <a:pt x="0" y="0"/>
                  </a:moveTo>
                  <a:lnTo>
                    <a:pt x="0" y="0"/>
                  </a:lnTo>
                  <a:lnTo>
                    <a:pt x="11" y="13"/>
                  </a:lnTo>
                  <a:lnTo>
                    <a:pt x="15" y="21"/>
                  </a:lnTo>
                  <a:lnTo>
                    <a:pt x="20" y="28"/>
                  </a:lnTo>
                  <a:lnTo>
                    <a:pt x="21" y="37"/>
                  </a:lnTo>
                  <a:lnTo>
                    <a:pt x="21" y="4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1" name="Freeform 13371">
              <a:extLst>
                <a:ext uri="{FF2B5EF4-FFF2-40B4-BE49-F238E27FC236}">
                  <a16:creationId xmlns:a16="http://schemas.microsoft.com/office/drawing/2014/main" id="{75AA5E50-1836-48A8-9614-EEDB61E25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3045"/>
              <a:ext cx="48" cy="21"/>
            </a:xfrm>
            <a:custGeom>
              <a:avLst/>
              <a:gdLst>
                <a:gd name="T0" fmla="*/ 0 w 48"/>
                <a:gd name="T1" fmla="*/ 0 h 21"/>
                <a:gd name="T2" fmla="*/ 0 w 48"/>
                <a:gd name="T3" fmla="*/ 0 h 21"/>
                <a:gd name="T4" fmla="*/ 3 w 48"/>
                <a:gd name="T5" fmla="*/ 5 h 21"/>
                <a:gd name="T6" fmla="*/ 8 w 48"/>
                <a:gd name="T7" fmla="*/ 6 h 21"/>
                <a:gd name="T8" fmla="*/ 18 w 48"/>
                <a:gd name="T9" fmla="*/ 8 h 21"/>
                <a:gd name="T10" fmla="*/ 27 w 48"/>
                <a:gd name="T11" fmla="*/ 9 h 21"/>
                <a:gd name="T12" fmla="*/ 36 w 48"/>
                <a:gd name="T13" fmla="*/ 12 h 21"/>
                <a:gd name="T14" fmla="*/ 36 w 48"/>
                <a:gd name="T15" fmla="*/ 12 h 21"/>
                <a:gd name="T16" fmla="*/ 44 w 48"/>
                <a:gd name="T17" fmla="*/ 17 h 21"/>
                <a:gd name="T18" fmla="*/ 48 w 48"/>
                <a:gd name="T19" fmla="*/ 21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21">
                  <a:moveTo>
                    <a:pt x="0" y="0"/>
                  </a:moveTo>
                  <a:lnTo>
                    <a:pt x="0" y="0"/>
                  </a:lnTo>
                  <a:lnTo>
                    <a:pt x="3" y="5"/>
                  </a:lnTo>
                  <a:lnTo>
                    <a:pt x="8" y="6"/>
                  </a:lnTo>
                  <a:lnTo>
                    <a:pt x="18" y="8"/>
                  </a:lnTo>
                  <a:lnTo>
                    <a:pt x="27" y="9"/>
                  </a:lnTo>
                  <a:lnTo>
                    <a:pt x="36" y="12"/>
                  </a:lnTo>
                  <a:lnTo>
                    <a:pt x="44" y="17"/>
                  </a:lnTo>
                  <a:lnTo>
                    <a:pt x="48" y="2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2" name="Freeform 13372">
              <a:extLst>
                <a:ext uri="{FF2B5EF4-FFF2-40B4-BE49-F238E27FC236}">
                  <a16:creationId xmlns:a16="http://schemas.microsoft.com/office/drawing/2014/main" id="{3CA0F47B-D2FB-4E90-B15A-ADD730F21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3048"/>
              <a:ext cx="50" cy="32"/>
            </a:xfrm>
            <a:custGeom>
              <a:avLst/>
              <a:gdLst>
                <a:gd name="T0" fmla="*/ 0 w 50"/>
                <a:gd name="T1" fmla="*/ 0 h 32"/>
                <a:gd name="T2" fmla="*/ 0 w 50"/>
                <a:gd name="T3" fmla="*/ 0 h 32"/>
                <a:gd name="T4" fmla="*/ 18 w 50"/>
                <a:gd name="T5" fmla="*/ 5 h 32"/>
                <a:gd name="T6" fmla="*/ 26 w 50"/>
                <a:gd name="T7" fmla="*/ 8 h 32"/>
                <a:gd name="T8" fmla="*/ 33 w 50"/>
                <a:gd name="T9" fmla="*/ 14 h 32"/>
                <a:gd name="T10" fmla="*/ 33 w 50"/>
                <a:gd name="T11" fmla="*/ 14 h 32"/>
                <a:gd name="T12" fmla="*/ 42 w 50"/>
                <a:gd name="T13" fmla="*/ 23 h 32"/>
                <a:gd name="T14" fmla="*/ 42 w 50"/>
                <a:gd name="T15" fmla="*/ 23 h 32"/>
                <a:gd name="T16" fmla="*/ 47 w 50"/>
                <a:gd name="T17" fmla="*/ 29 h 32"/>
                <a:gd name="T18" fmla="*/ 50 w 50"/>
                <a:gd name="T19" fmla="*/ 32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32">
                  <a:moveTo>
                    <a:pt x="0" y="0"/>
                  </a:moveTo>
                  <a:lnTo>
                    <a:pt x="0" y="0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3" y="14"/>
                  </a:lnTo>
                  <a:lnTo>
                    <a:pt x="42" y="23"/>
                  </a:lnTo>
                  <a:lnTo>
                    <a:pt x="47" y="29"/>
                  </a:lnTo>
                  <a:lnTo>
                    <a:pt x="50" y="3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3" name="Freeform 13373">
              <a:extLst>
                <a:ext uri="{FF2B5EF4-FFF2-40B4-BE49-F238E27FC236}">
                  <a16:creationId xmlns:a16="http://schemas.microsoft.com/office/drawing/2014/main" id="{B0B90F08-FC71-4040-B26D-E419A4D3A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2990"/>
              <a:ext cx="24" cy="69"/>
            </a:xfrm>
            <a:custGeom>
              <a:avLst/>
              <a:gdLst>
                <a:gd name="T0" fmla="*/ 0 w 24"/>
                <a:gd name="T1" fmla="*/ 69 h 69"/>
                <a:gd name="T2" fmla="*/ 0 w 24"/>
                <a:gd name="T3" fmla="*/ 69 h 69"/>
                <a:gd name="T4" fmla="*/ 7 w 24"/>
                <a:gd name="T5" fmla="*/ 61 h 69"/>
                <a:gd name="T6" fmla="*/ 13 w 24"/>
                <a:gd name="T7" fmla="*/ 52 h 69"/>
                <a:gd name="T8" fmla="*/ 18 w 24"/>
                <a:gd name="T9" fmla="*/ 40 h 69"/>
                <a:gd name="T10" fmla="*/ 21 w 24"/>
                <a:gd name="T11" fmla="*/ 31 h 69"/>
                <a:gd name="T12" fmla="*/ 21 w 24"/>
                <a:gd name="T13" fmla="*/ 31 h 69"/>
                <a:gd name="T14" fmla="*/ 24 w 24"/>
                <a:gd name="T15" fmla="*/ 15 h 69"/>
                <a:gd name="T16" fmla="*/ 24 w 24"/>
                <a:gd name="T17" fmla="*/ 7 h 69"/>
                <a:gd name="T18" fmla="*/ 24 w 24"/>
                <a:gd name="T19" fmla="*/ 0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69">
                  <a:moveTo>
                    <a:pt x="0" y="69"/>
                  </a:moveTo>
                  <a:lnTo>
                    <a:pt x="0" y="69"/>
                  </a:lnTo>
                  <a:lnTo>
                    <a:pt x="7" y="61"/>
                  </a:lnTo>
                  <a:lnTo>
                    <a:pt x="13" y="52"/>
                  </a:lnTo>
                  <a:lnTo>
                    <a:pt x="18" y="40"/>
                  </a:lnTo>
                  <a:lnTo>
                    <a:pt x="21" y="31"/>
                  </a:lnTo>
                  <a:lnTo>
                    <a:pt x="24" y="15"/>
                  </a:lnTo>
                  <a:lnTo>
                    <a:pt x="24" y="7"/>
                  </a:lnTo>
                  <a:lnTo>
                    <a:pt x="24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7" name="Group 8447">
            <a:extLst>
              <a:ext uri="{FF2B5EF4-FFF2-40B4-BE49-F238E27FC236}">
                <a16:creationId xmlns:a16="http://schemas.microsoft.com/office/drawing/2014/main" id="{62D03190-0BF4-48F0-88E3-7ABB6F0ABC07}"/>
              </a:ext>
            </a:extLst>
          </p:cNvPr>
          <p:cNvGrpSpPr>
            <a:grpSpLocks/>
          </p:cNvGrpSpPr>
          <p:nvPr/>
        </p:nvGrpSpPr>
        <p:grpSpPr bwMode="auto">
          <a:xfrm>
            <a:off x="2676525" y="4271963"/>
            <a:ext cx="590550" cy="720725"/>
            <a:chOff x="242" y="3491"/>
            <a:chExt cx="372" cy="454"/>
          </a:xfrm>
        </p:grpSpPr>
        <p:grpSp>
          <p:nvGrpSpPr>
            <p:cNvPr id="28120" name="Group 7770">
              <a:extLst>
                <a:ext uri="{FF2B5EF4-FFF2-40B4-BE49-F238E27FC236}">
                  <a16:creationId xmlns:a16="http://schemas.microsoft.com/office/drawing/2014/main" id="{6B285B92-5BE8-4B31-B7D8-2A63F8637C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" y="3491"/>
              <a:ext cx="372" cy="451"/>
              <a:chOff x="242" y="3491"/>
              <a:chExt cx="372" cy="451"/>
            </a:xfrm>
          </p:grpSpPr>
          <p:sp>
            <p:nvSpPr>
              <p:cNvPr id="28335" name="Freeform 7570">
                <a:extLst>
                  <a:ext uri="{FF2B5EF4-FFF2-40B4-BE49-F238E27FC236}">
                    <a16:creationId xmlns:a16="http://schemas.microsoft.com/office/drawing/2014/main" id="{68FF0EE4-E9BB-454A-86D5-8C9D0D943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" y="3491"/>
                <a:ext cx="372" cy="451"/>
              </a:xfrm>
              <a:custGeom>
                <a:avLst/>
                <a:gdLst>
                  <a:gd name="T0" fmla="*/ 310 w 372"/>
                  <a:gd name="T1" fmla="*/ 451 h 451"/>
                  <a:gd name="T2" fmla="*/ 321 w 372"/>
                  <a:gd name="T3" fmla="*/ 442 h 451"/>
                  <a:gd name="T4" fmla="*/ 340 w 372"/>
                  <a:gd name="T5" fmla="*/ 414 h 451"/>
                  <a:gd name="T6" fmla="*/ 355 w 372"/>
                  <a:gd name="T7" fmla="*/ 376 h 451"/>
                  <a:gd name="T8" fmla="*/ 366 w 372"/>
                  <a:gd name="T9" fmla="*/ 333 h 451"/>
                  <a:gd name="T10" fmla="*/ 370 w 372"/>
                  <a:gd name="T11" fmla="*/ 285 h 451"/>
                  <a:gd name="T12" fmla="*/ 370 w 372"/>
                  <a:gd name="T13" fmla="*/ 237 h 451"/>
                  <a:gd name="T14" fmla="*/ 363 w 372"/>
                  <a:gd name="T15" fmla="*/ 192 h 451"/>
                  <a:gd name="T16" fmla="*/ 349 w 372"/>
                  <a:gd name="T17" fmla="*/ 150 h 451"/>
                  <a:gd name="T18" fmla="*/ 340 w 372"/>
                  <a:gd name="T19" fmla="*/ 132 h 451"/>
                  <a:gd name="T20" fmla="*/ 307 w 372"/>
                  <a:gd name="T21" fmla="*/ 81 h 451"/>
                  <a:gd name="T22" fmla="*/ 277 w 372"/>
                  <a:gd name="T23" fmla="*/ 43 h 451"/>
                  <a:gd name="T24" fmla="*/ 249 w 372"/>
                  <a:gd name="T25" fmla="*/ 19 h 451"/>
                  <a:gd name="T26" fmla="*/ 216 w 372"/>
                  <a:gd name="T27" fmla="*/ 6 h 451"/>
                  <a:gd name="T28" fmla="*/ 187 w 372"/>
                  <a:gd name="T29" fmla="*/ 1 h 451"/>
                  <a:gd name="T30" fmla="*/ 160 w 372"/>
                  <a:gd name="T31" fmla="*/ 1 h 451"/>
                  <a:gd name="T32" fmla="*/ 147 w 372"/>
                  <a:gd name="T33" fmla="*/ 6 h 451"/>
                  <a:gd name="T34" fmla="*/ 100 w 372"/>
                  <a:gd name="T35" fmla="*/ 28 h 451"/>
                  <a:gd name="T36" fmla="*/ 81 w 372"/>
                  <a:gd name="T37" fmla="*/ 40 h 451"/>
                  <a:gd name="T38" fmla="*/ 52 w 372"/>
                  <a:gd name="T39" fmla="*/ 63 h 451"/>
                  <a:gd name="T40" fmla="*/ 36 w 372"/>
                  <a:gd name="T41" fmla="*/ 81 h 451"/>
                  <a:gd name="T42" fmla="*/ 21 w 372"/>
                  <a:gd name="T43" fmla="*/ 102 h 451"/>
                  <a:gd name="T44" fmla="*/ 10 w 372"/>
                  <a:gd name="T45" fmla="*/ 129 h 451"/>
                  <a:gd name="T46" fmla="*/ 3 w 372"/>
                  <a:gd name="T47" fmla="*/ 160 h 451"/>
                  <a:gd name="T48" fmla="*/ 0 w 372"/>
                  <a:gd name="T49" fmla="*/ 198 h 451"/>
                  <a:gd name="T50" fmla="*/ 0 w 372"/>
                  <a:gd name="T51" fmla="*/ 219 h 451"/>
                  <a:gd name="T52" fmla="*/ 9 w 372"/>
                  <a:gd name="T53" fmla="*/ 300 h 451"/>
                  <a:gd name="T54" fmla="*/ 28 w 372"/>
                  <a:gd name="T55" fmla="*/ 369 h 451"/>
                  <a:gd name="T56" fmla="*/ 48 w 372"/>
                  <a:gd name="T57" fmla="*/ 409 h 451"/>
                  <a:gd name="T58" fmla="*/ 63 w 372"/>
                  <a:gd name="T59" fmla="*/ 430 h 451"/>
                  <a:gd name="T60" fmla="*/ 79 w 372"/>
                  <a:gd name="T61" fmla="*/ 445 h 451"/>
                  <a:gd name="T62" fmla="*/ 88 w 372"/>
                  <a:gd name="T63" fmla="*/ 451 h 45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2" h="451">
                    <a:moveTo>
                      <a:pt x="88" y="451"/>
                    </a:moveTo>
                    <a:lnTo>
                      <a:pt x="310" y="451"/>
                    </a:lnTo>
                    <a:lnTo>
                      <a:pt x="321" y="442"/>
                    </a:lnTo>
                    <a:lnTo>
                      <a:pt x="331" y="429"/>
                    </a:lnTo>
                    <a:lnTo>
                      <a:pt x="340" y="414"/>
                    </a:lnTo>
                    <a:lnTo>
                      <a:pt x="348" y="396"/>
                    </a:lnTo>
                    <a:lnTo>
                      <a:pt x="355" y="376"/>
                    </a:lnTo>
                    <a:lnTo>
                      <a:pt x="361" y="355"/>
                    </a:lnTo>
                    <a:lnTo>
                      <a:pt x="366" y="333"/>
                    </a:lnTo>
                    <a:lnTo>
                      <a:pt x="369" y="309"/>
                    </a:lnTo>
                    <a:lnTo>
                      <a:pt x="370" y="285"/>
                    </a:lnTo>
                    <a:lnTo>
                      <a:pt x="372" y="261"/>
                    </a:lnTo>
                    <a:lnTo>
                      <a:pt x="370" y="237"/>
                    </a:lnTo>
                    <a:lnTo>
                      <a:pt x="367" y="214"/>
                    </a:lnTo>
                    <a:lnTo>
                      <a:pt x="363" y="192"/>
                    </a:lnTo>
                    <a:lnTo>
                      <a:pt x="357" y="169"/>
                    </a:lnTo>
                    <a:lnTo>
                      <a:pt x="349" y="150"/>
                    </a:lnTo>
                    <a:lnTo>
                      <a:pt x="340" y="132"/>
                    </a:lnTo>
                    <a:lnTo>
                      <a:pt x="324" y="103"/>
                    </a:lnTo>
                    <a:lnTo>
                      <a:pt x="307" y="81"/>
                    </a:lnTo>
                    <a:lnTo>
                      <a:pt x="292" y="61"/>
                    </a:lnTo>
                    <a:lnTo>
                      <a:pt x="277" y="43"/>
                    </a:lnTo>
                    <a:lnTo>
                      <a:pt x="264" y="30"/>
                    </a:lnTo>
                    <a:lnTo>
                      <a:pt x="249" y="19"/>
                    </a:lnTo>
                    <a:lnTo>
                      <a:pt x="232" y="12"/>
                    </a:lnTo>
                    <a:lnTo>
                      <a:pt x="216" y="6"/>
                    </a:lnTo>
                    <a:lnTo>
                      <a:pt x="187" y="1"/>
                    </a:lnTo>
                    <a:lnTo>
                      <a:pt x="172" y="0"/>
                    </a:lnTo>
                    <a:lnTo>
                      <a:pt x="160" y="1"/>
                    </a:lnTo>
                    <a:lnTo>
                      <a:pt x="147" y="6"/>
                    </a:lnTo>
                    <a:lnTo>
                      <a:pt x="132" y="12"/>
                    </a:lnTo>
                    <a:lnTo>
                      <a:pt x="100" y="28"/>
                    </a:lnTo>
                    <a:lnTo>
                      <a:pt x="81" y="40"/>
                    </a:lnTo>
                    <a:lnTo>
                      <a:pt x="61" y="54"/>
                    </a:lnTo>
                    <a:lnTo>
                      <a:pt x="52" y="63"/>
                    </a:lnTo>
                    <a:lnTo>
                      <a:pt x="43" y="70"/>
                    </a:lnTo>
                    <a:lnTo>
                      <a:pt x="36" y="81"/>
                    </a:lnTo>
                    <a:lnTo>
                      <a:pt x="28" y="91"/>
                    </a:lnTo>
                    <a:lnTo>
                      <a:pt x="21" y="102"/>
                    </a:lnTo>
                    <a:lnTo>
                      <a:pt x="15" y="115"/>
                    </a:lnTo>
                    <a:lnTo>
                      <a:pt x="10" y="129"/>
                    </a:lnTo>
                    <a:lnTo>
                      <a:pt x="6" y="144"/>
                    </a:lnTo>
                    <a:lnTo>
                      <a:pt x="3" y="160"/>
                    </a:lnTo>
                    <a:lnTo>
                      <a:pt x="1" y="178"/>
                    </a:lnTo>
                    <a:lnTo>
                      <a:pt x="0" y="198"/>
                    </a:lnTo>
                    <a:lnTo>
                      <a:pt x="0" y="219"/>
                    </a:lnTo>
                    <a:lnTo>
                      <a:pt x="3" y="261"/>
                    </a:lnTo>
                    <a:lnTo>
                      <a:pt x="9" y="300"/>
                    </a:lnTo>
                    <a:lnTo>
                      <a:pt x="18" y="336"/>
                    </a:lnTo>
                    <a:lnTo>
                      <a:pt x="28" y="369"/>
                    </a:lnTo>
                    <a:lnTo>
                      <a:pt x="40" y="396"/>
                    </a:lnTo>
                    <a:lnTo>
                      <a:pt x="48" y="409"/>
                    </a:lnTo>
                    <a:lnTo>
                      <a:pt x="55" y="420"/>
                    </a:lnTo>
                    <a:lnTo>
                      <a:pt x="63" y="430"/>
                    </a:lnTo>
                    <a:lnTo>
                      <a:pt x="72" y="438"/>
                    </a:lnTo>
                    <a:lnTo>
                      <a:pt x="79" y="445"/>
                    </a:lnTo>
                    <a:lnTo>
                      <a:pt x="88" y="451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6" name="Freeform 7571">
                <a:extLst>
                  <a:ext uri="{FF2B5EF4-FFF2-40B4-BE49-F238E27FC236}">
                    <a16:creationId xmlns:a16="http://schemas.microsoft.com/office/drawing/2014/main" id="{8B69B2E1-2F82-48CF-BD9B-CBFDA11DA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557"/>
                <a:ext cx="11" cy="10"/>
              </a:xfrm>
              <a:custGeom>
                <a:avLst/>
                <a:gdLst>
                  <a:gd name="T0" fmla="*/ 0 w 11"/>
                  <a:gd name="T1" fmla="*/ 6 h 10"/>
                  <a:gd name="T2" fmla="*/ 0 w 11"/>
                  <a:gd name="T3" fmla="*/ 6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6 h 10"/>
                  <a:gd name="T14" fmla="*/ 11 w 11"/>
                  <a:gd name="T15" fmla="*/ 6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6 h 10"/>
                  <a:gd name="T26" fmla="*/ 0 w 11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7" name="Freeform 7572">
                <a:extLst>
                  <a:ext uri="{FF2B5EF4-FFF2-40B4-BE49-F238E27FC236}">
                    <a16:creationId xmlns:a16="http://schemas.microsoft.com/office/drawing/2014/main" id="{364373A3-6065-4469-B7C0-A7A5FD2F8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" y="355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8" name="Freeform 7573">
                <a:extLst>
                  <a:ext uri="{FF2B5EF4-FFF2-40B4-BE49-F238E27FC236}">
                    <a16:creationId xmlns:a16="http://schemas.microsoft.com/office/drawing/2014/main" id="{7DE450B5-3068-446E-B151-9DCFEDC3F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3557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9" name="Freeform 7574">
                <a:extLst>
                  <a:ext uri="{FF2B5EF4-FFF2-40B4-BE49-F238E27FC236}">
                    <a16:creationId xmlns:a16="http://schemas.microsoft.com/office/drawing/2014/main" id="{2ECA840B-B3D0-4EE7-AF5B-21C71E724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" y="3561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0" name="Freeform 7575">
                <a:extLst>
                  <a:ext uri="{FF2B5EF4-FFF2-40B4-BE49-F238E27FC236}">
                    <a16:creationId xmlns:a16="http://schemas.microsoft.com/office/drawing/2014/main" id="{D69CFC24-4911-4AAB-9627-8ED095098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" y="3561"/>
                <a:ext cx="6" cy="9"/>
              </a:xfrm>
              <a:custGeom>
                <a:avLst/>
                <a:gdLst>
                  <a:gd name="T0" fmla="*/ 5 w 6"/>
                  <a:gd name="T1" fmla="*/ 0 h 9"/>
                  <a:gd name="T2" fmla="*/ 5 w 6"/>
                  <a:gd name="T3" fmla="*/ 0 h 9"/>
                  <a:gd name="T4" fmla="*/ 5 w 6"/>
                  <a:gd name="T5" fmla="*/ 3 h 9"/>
                  <a:gd name="T6" fmla="*/ 5 w 6"/>
                  <a:gd name="T7" fmla="*/ 3 h 9"/>
                  <a:gd name="T8" fmla="*/ 5 w 6"/>
                  <a:gd name="T9" fmla="*/ 6 h 9"/>
                  <a:gd name="T10" fmla="*/ 2 w 6"/>
                  <a:gd name="T11" fmla="*/ 8 h 9"/>
                  <a:gd name="T12" fmla="*/ 2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5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5 w 6"/>
                  <a:gd name="T31" fmla="*/ 0 h 9"/>
                  <a:gd name="T32" fmla="*/ 5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1" name="Freeform 7576">
                <a:extLst>
                  <a:ext uri="{FF2B5EF4-FFF2-40B4-BE49-F238E27FC236}">
                    <a16:creationId xmlns:a16="http://schemas.microsoft.com/office/drawing/2014/main" id="{8525BB86-09E1-4440-BEB1-85C301A48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3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2" name="Freeform 7577">
                <a:extLst>
                  <a:ext uri="{FF2B5EF4-FFF2-40B4-BE49-F238E27FC236}">
                    <a16:creationId xmlns:a16="http://schemas.microsoft.com/office/drawing/2014/main" id="{634DD31F-A3EF-4E02-8282-8CE7EFBCE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3599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3" name="Freeform 7578">
                <a:extLst>
                  <a:ext uri="{FF2B5EF4-FFF2-40B4-BE49-F238E27FC236}">
                    <a16:creationId xmlns:a16="http://schemas.microsoft.com/office/drawing/2014/main" id="{6C7615C5-F5EE-41E3-AFC6-CA9125BBF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3599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4" name="Freeform 7579">
                <a:extLst>
                  <a:ext uri="{FF2B5EF4-FFF2-40B4-BE49-F238E27FC236}">
                    <a16:creationId xmlns:a16="http://schemas.microsoft.com/office/drawing/2014/main" id="{2290F97E-C568-45AE-9433-61F6B88F6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" y="359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5" name="Freeform 7580">
                <a:extLst>
                  <a:ext uri="{FF2B5EF4-FFF2-40B4-BE49-F238E27FC236}">
                    <a16:creationId xmlns:a16="http://schemas.microsoft.com/office/drawing/2014/main" id="{8843AC5D-C849-48C4-996B-1BCBCDEB8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" y="3593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6" name="Freeform 7581">
                <a:extLst>
                  <a:ext uri="{FF2B5EF4-FFF2-40B4-BE49-F238E27FC236}">
                    <a16:creationId xmlns:a16="http://schemas.microsoft.com/office/drawing/2014/main" id="{1FA60214-5C2B-4DCC-96C6-BF216C2A3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359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7" name="Freeform 7582">
                <a:extLst>
                  <a:ext uri="{FF2B5EF4-FFF2-40B4-BE49-F238E27FC236}">
                    <a16:creationId xmlns:a16="http://schemas.microsoft.com/office/drawing/2014/main" id="{62B2D30A-214D-4CB4-8E33-642392613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359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8" name="Freeform 7583">
                <a:extLst>
                  <a:ext uri="{FF2B5EF4-FFF2-40B4-BE49-F238E27FC236}">
                    <a16:creationId xmlns:a16="http://schemas.microsoft.com/office/drawing/2014/main" id="{6008FD80-5291-43BB-BC73-CCF60B490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3621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9" name="Freeform 7584">
                <a:extLst>
                  <a:ext uri="{FF2B5EF4-FFF2-40B4-BE49-F238E27FC236}">
                    <a16:creationId xmlns:a16="http://schemas.microsoft.com/office/drawing/2014/main" id="{ECFD9F86-8362-4A48-9F5A-092CF56E1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3623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4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0" name="Freeform 7585">
                <a:extLst>
                  <a:ext uri="{FF2B5EF4-FFF2-40B4-BE49-F238E27FC236}">
                    <a16:creationId xmlns:a16="http://schemas.microsoft.com/office/drawing/2014/main" id="{FF86400F-F6ED-4106-9F63-990759E19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3621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1" name="Freeform 7586">
                <a:extLst>
                  <a:ext uri="{FF2B5EF4-FFF2-40B4-BE49-F238E27FC236}">
                    <a16:creationId xmlns:a16="http://schemas.microsoft.com/office/drawing/2014/main" id="{A23DAF27-1853-4C57-9608-090B28828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3533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2" name="Freeform 7587">
                <a:extLst>
                  <a:ext uri="{FF2B5EF4-FFF2-40B4-BE49-F238E27FC236}">
                    <a16:creationId xmlns:a16="http://schemas.microsoft.com/office/drawing/2014/main" id="{2667694A-4942-4F8A-A12D-52F86841A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3534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3" name="Freeform 7588">
                <a:extLst>
                  <a:ext uri="{FF2B5EF4-FFF2-40B4-BE49-F238E27FC236}">
                    <a16:creationId xmlns:a16="http://schemas.microsoft.com/office/drawing/2014/main" id="{F00A0B25-9662-4EF5-9894-7DEBF49A4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353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4" name="Freeform 7589">
                <a:extLst>
                  <a:ext uri="{FF2B5EF4-FFF2-40B4-BE49-F238E27FC236}">
                    <a16:creationId xmlns:a16="http://schemas.microsoft.com/office/drawing/2014/main" id="{AF869DEF-26FF-4176-BCD6-861F7F535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" y="3539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5" name="Freeform 7590">
                <a:extLst>
                  <a:ext uri="{FF2B5EF4-FFF2-40B4-BE49-F238E27FC236}">
                    <a16:creationId xmlns:a16="http://schemas.microsoft.com/office/drawing/2014/main" id="{9AF3F4BA-99D6-46C0-A62B-0B5E17D16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3540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6" name="Freeform 7591">
                <a:extLst>
                  <a:ext uri="{FF2B5EF4-FFF2-40B4-BE49-F238E27FC236}">
                    <a16:creationId xmlns:a16="http://schemas.microsoft.com/office/drawing/2014/main" id="{E8CBD349-A166-4C45-9C53-4E00FA5E8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3539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7" name="Freeform 7592">
                <a:extLst>
                  <a:ext uri="{FF2B5EF4-FFF2-40B4-BE49-F238E27FC236}">
                    <a16:creationId xmlns:a16="http://schemas.microsoft.com/office/drawing/2014/main" id="{C765DFD0-C0C2-4B83-AB72-4D6E88580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" y="3548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8" name="Freeform 7593">
                <a:extLst>
                  <a:ext uri="{FF2B5EF4-FFF2-40B4-BE49-F238E27FC236}">
                    <a16:creationId xmlns:a16="http://schemas.microsoft.com/office/drawing/2014/main" id="{019A0072-6859-436A-BFE7-9499F44DC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3549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9" name="Freeform 7594">
                <a:extLst>
                  <a:ext uri="{FF2B5EF4-FFF2-40B4-BE49-F238E27FC236}">
                    <a16:creationId xmlns:a16="http://schemas.microsoft.com/office/drawing/2014/main" id="{C0D70938-6156-452E-9DEC-E02CEF5FB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354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0" name="Freeform 7595">
                <a:extLst>
                  <a:ext uri="{FF2B5EF4-FFF2-40B4-BE49-F238E27FC236}">
                    <a16:creationId xmlns:a16="http://schemas.microsoft.com/office/drawing/2014/main" id="{AC026DDF-AE57-4AFF-9635-5425922A0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3518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1" name="Freeform 7596">
                <a:extLst>
                  <a:ext uri="{FF2B5EF4-FFF2-40B4-BE49-F238E27FC236}">
                    <a16:creationId xmlns:a16="http://schemas.microsoft.com/office/drawing/2014/main" id="{A5CF69B9-F812-4B99-99DB-62D9EAE38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3518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2" name="Freeform 7597">
                <a:extLst>
                  <a:ext uri="{FF2B5EF4-FFF2-40B4-BE49-F238E27FC236}">
                    <a16:creationId xmlns:a16="http://schemas.microsoft.com/office/drawing/2014/main" id="{ADA99C1C-0DAA-44BB-8B67-6BD1A4A74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351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3" name="Freeform 7598">
                <a:extLst>
                  <a:ext uri="{FF2B5EF4-FFF2-40B4-BE49-F238E27FC236}">
                    <a16:creationId xmlns:a16="http://schemas.microsoft.com/office/drawing/2014/main" id="{EB2D0133-37BD-40E5-BAB0-426AA9D02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" y="3542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4" name="Freeform 7599">
                <a:extLst>
                  <a:ext uri="{FF2B5EF4-FFF2-40B4-BE49-F238E27FC236}">
                    <a16:creationId xmlns:a16="http://schemas.microsoft.com/office/drawing/2014/main" id="{D8B3B2D4-E489-4E64-94CD-EE1B5FFED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" y="3542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5" name="Freeform 7600">
                <a:extLst>
                  <a:ext uri="{FF2B5EF4-FFF2-40B4-BE49-F238E27FC236}">
                    <a16:creationId xmlns:a16="http://schemas.microsoft.com/office/drawing/2014/main" id="{0F83C772-ABAE-4B96-A525-204C797CA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354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6" name="Freeform 7601">
                <a:extLst>
                  <a:ext uri="{FF2B5EF4-FFF2-40B4-BE49-F238E27FC236}">
                    <a16:creationId xmlns:a16="http://schemas.microsoft.com/office/drawing/2014/main" id="{53337E68-486C-4D22-A5B3-90756A40F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" y="3552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7" name="Freeform 7602">
                <a:extLst>
                  <a:ext uri="{FF2B5EF4-FFF2-40B4-BE49-F238E27FC236}">
                    <a16:creationId xmlns:a16="http://schemas.microsoft.com/office/drawing/2014/main" id="{E39D724F-8550-491B-9E77-51BD98810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" y="3554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8" name="Freeform 7603">
                <a:extLst>
                  <a:ext uri="{FF2B5EF4-FFF2-40B4-BE49-F238E27FC236}">
                    <a16:creationId xmlns:a16="http://schemas.microsoft.com/office/drawing/2014/main" id="{466E5866-F1AC-4695-A092-A45223B14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" y="355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9" name="Freeform 7604">
                <a:extLst>
                  <a:ext uri="{FF2B5EF4-FFF2-40B4-BE49-F238E27FC236}">
                    <a16:creationId xmlns:a16="http://schemas.microsoft.com/office/drawing/2014/main" id="{06314F7A-354F-4084-9B53-85F93D39A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" y="3584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0" name="Freeform 7605">
                <a:extLst>
                  <a:ext uri="{FF2B5EF4-FFF2-40B4-BE49-F238E27FC236}">
                    <a16:creationId xmlns:a16="http://schemas.microsoft.com/office/drawing/2014/main" id="{9BBE6394-8A3E-4B3D-8FC9-2CA488D05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" y="3584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1" name="Freeform 7606">
                <a:extLst>
                  <a:ext uri="{FF2B5EF4-FFF2-40B4-BE49-F238E27FC236}">
                    <a16:creationId xmlns:a16="http://schemas.microsoft.com/office/drawing/2014/main" id="{EA87FE32-7B46-4D2E-AC73-0525FCA7C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" y="358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2" name="Freeform 7607">
                <a:extLst>
                  <a:ext uri="{FF2B5EF4-FFF2-40B4-BE49-F238E27FC236}">
                    <a16:creationId xmlns:a16="http://schemas.microsoft.com/office/drawing/2014/main" id="{819B8F95-8992-4C6F-8A00-7A183EF4F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" y="3605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3" name="Freeform 7608">
                <a:extLst>
                  <a:ext uri="{FF2B5EF4-FFF2-40B4-BE49-F238E27FC236}">
                    <a16:creationId xmlns:a16="http://schemas.microsoft.com/office/drawing/2014/main" id="{331F5F71-06FE-403D-927D-62E70B110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" y="3606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4" name="Freeform 7609">
                <a:extLst>
                  <a:ext uri="{FF2B5EF4-FFF2-40B4-BE49-F238E27FC236}">
                    <a16:creationId xmlns:a16="http://schemas.microsoft.com/office/drawing/2014/main" id="{B9C11C09-7B6C-42BA-897B-464CC0276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" y="360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5" name="Freeform 7610">
                <a:extLst>
                  <a:ext uri="{FF2B5EF4-FFF2-40B4-BE49-F238E27FC236}">
                    <a16:creationId xmlns:a16="http://schemas.microsoft.com/office/drawing/2014/main" id="{BA7123FC-7FBD-4F7A-9AE0-FF5D5FA0C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" y="3642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0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0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6" name="Freeform 7611">
                <a:extLst>
                  <a:ext uri="{FF2B5EF4-FFF2-40B4-BE49-F238E27FC236}">
                    <a16:creationId xmlns:a16="http://schemas.microsoft.com/office/drawing/2014/main" id="{54309467-5273-42AB-9DF6-BC67E5395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" y="364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7" name="Freeform 7612">
                <a:extLst>
                  <a:ext uri="{FF2B5EF4-FFF2-40B4-BE49-F238E27FC236}">
                    <a16:creationId xmlns:a16="http://schemas.microsoft.com/office/drawing/2014/main" id="{1B465473-3DB2-4C29-A0F9-B08F21D75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" y="3642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8" name="Freeform 7613">
                <a:extLst>
                  <a:ext uri="{FF2B5EF4-FFF2-40B4-BE49-F238E27FC236}">
                    <a16:creationId xmlns:a16="http://schemas.microsoft.com/office/drawing/2014/main" id="{FC0812D4-6805-474E-B78E-117C72D3D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" y="3666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9" name="Freeform 7614">
                <a:extLst>
                  <a:ext uri="{FF2B5EF4-FFF2-40B4-BE49-F238E27FC236}">
                    <a16:creationId xmlns:a16="http://schemas.microsoft.com/office/drawing/2014/main" id="{E0428C7C-710E-4F6F-BE38-616883566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" y="3668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0" name="Freeform 7615">
                <a:extLst>
                  <a:ext uri="{FF2B5EF4-FFF2-40B4-BE49-F238E27FC236}">
                    <a16:creationId xmlns:a16="http://schemas.microsoft.com/office/drawing/2014/main" id="{EF48B6B1-8ADC-46B2-9458-5B8104CE5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" y="366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1" name="Freeform 7616">
                <a:extLst>
                  <a:ext uri="{FF2B5EF4-FFF2-40B4-BE49-F238E27FC236}">
                    <a16:creationId xmlns:a16="http://schemas.microsoft.com/office/drawing/2014/main" id="{79C08727-34F9-4BE2-802D-FD9B87B26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" y="3642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2" name="Freeform 7617">
                <a:extLst>
                  <a:ext uri="{FF2B5EF4-FFF2-40B4-BE49-F238E27FC236}">
                    <a16:creationId xmlns:a16="http://schemas.microsoft.com/office/drawing/2014/main" id="{9B9B4E4F-DDB6-4E8C-BB58-55E97F8A6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" y="3644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3" name="Freeform 7618">
                <a:extLst>
                  <a:ext uri="{FF2B5EF4-FFF2-40B4-BE49-F238E27FC236}">
                    <a16:creationId xmlns:a16="http://schemas.microsoft.com/office/drawing/2014/main" id="{40CA8353-02D8-4036-9CCE-6F230F15B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" y="364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4" name="Freeform 7619">
                <a:extLst>
                  <a:ext uri="{FF2B5EF4-FFF2-40B4-BE49-F238E27FC236}">
                    <a16:creationId xmlns:a16="http://schemas.microsoft.com/office/drawing/2014/main" id="{AA424745-317E-4D1A-8F8E-557F5D32D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" y="3623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5" name="Freeform 7620">
                <a:extLst>
                  <a:ext uri="{FF2B5EF4-FFF2-40B4-BE49-F238E27FC236}">
                    <a16:creationId xmlns:a16="http://schemas.microsoft.com/office/drawing/2014/main" id="{73A2549F-F31E-42D6-A553-04DF5A1DE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" y="362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2 h 8"/>
                  <a:gd name="T6" fmla="*/ 6 w 6"/>
                  <a:gd name="T7" fmla="*/ 2 h 8"/>
                  <a:gd name="T8" fmla="*/ 5 w 6"/>
                  <a:gd name="T9" fmla="*/ 5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0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2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6" name="Freeform 7621">
                <a:extLst>
                  <a:ext uri="{FF2B5EF4-FFF2-40B4-BE49-F238E27FC236}">
                    <a16:creationId xmlns:a16="http://schemas.microsoft.com/office/drawing/2014/main" id="{572B9965-5E69-436C-8F4A-BC500C89B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" y="362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7" name="Freeform 7622">
                <a:extLst>
                  <a:ext uri="{FF2B5EF4-FFF2-40B4-BE49-F238E27FC236}">
                    <a16:creationId xmlns:a16="http://schemas.microsoft.com/office/drawing/2014/main" id="{329BDF08-F353-4DF8-BBB1-B9F19AB3F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" y="3588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8" name="Freeform 7623">
                <a:extLst>
                  <a:ext uri="{FF2B5EF4-FFF2-40B4-BE49-F238E27FC236}">
                    <a16:creationId xmlns:a16="http://schemas.microsoft.com/office/drawing/2014/main" id="{408723DF-35F9-4AFA-BA8F-6660A4CB6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" y="3590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9" name="Freeform 7624">
                <a:extLst>
                  <a:ext uri="{FF2B5EF4-FFF2-40B4-BE49-F238E27FC236}">
                    <a16:creationId xmlns:a16="http://schemas.microsoft.com/office/drawing/2014/main" id="{AC7AAC1B-EE9B-426F-BDE9-AB84C82FA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" y="358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0" name="Freeform 7625">
                <a:extLst>
                  <a:ext uri="{FF2B5EF4-FFF2-40B4-BE49-F238E27FC236}">
                    <a16:creationId xmlns:a16="http://schemas.microsoft.com/office/drawing/2014/main" id="{D54E7C4C-D178-492D-A627-4A1743593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" y="3578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1" name="Freeform 7626">
                <a:extLst>
                  <a:ext uri="{FF2B5EF4-FFF2-40B4-BE49-F238E27FC236}">
                    <a16:creationId xmlns:a16="http://schemas.microsoft.com/office/drawing/2014/main" id="{872C6936-7A4E-45CB-8975-A26B7C29F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" y="3578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2" name="Freeform 7627">
                <a:extLst>
                  <a:ext uri="{FF2B5EF4-FFF2-40B4-BE49-F238E27FC236}">
                    <a16:creationId xmlns:a16="http://schemas.microsoft.com/office/drawing/2014/main" id="{B33E9D30-9169-415D-8E8A-BA0FD1FEB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357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3" name="Freeform 7628">
                <a:extLst>
                  <a:ext uri="{FF2B5EF4-FFF2-40B4-BE49-F238E27FC236}">
                    <a16:creationId xmlns:a16="http://schemas.microsoft.com/office/drawing/2014/main" id="{14FCC7F3-79A6-4F63-A107-DEB41EDE5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" y="3678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4" name="Freeform 7629">
                <a:extLst>
                  <a:ext uri="{FF2B5EF4-FFF2-40B4-BE49-F238E27FC236}">
                    <a16:creationId xmlns:a16="http://schemas.microsoft.com/office/drawing/2014/main" id="{67763E2B-D666-457A-9F27-D93378732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" y="3680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5" name="Freeform 7630">
                <a:extLst>
                  <a:ext uri="{FF2B5EF4-FFF2-40B4-BE49-F238E27FC236}">
                    <a16:creationId xmlns:a16="http://schemas.microsoft.com/office/drawing/2014/main" id="{07B7FC62-4C1F-4B3B-9F3E-D75921BD9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" y="367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6" name="Freeform 7631">
                <a:extLst>
                  <a:ext uri="{FF2B5EF4-FFF2-40B4-BE49-F238E27FC236}">
                    <a16:creationId xmlns:a16="http://schemas.microsoft.com/office/drawing/2014/main" id="{D062BEA9-7208-40E2-9294-6F3B563D4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" y="369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7" name="Freeform 7632">
                <a:extLst>
                  <a:ext uri="{FF2B5EF4-FFF2-40B4-BE49-F238E27FC236}">
                    <a16:creationId xmlns:a16="http://schemas.microsoft.com/office/drawing/2014/main" id="{A5A93567-10BA-4C75-9858-C73B71B61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" y="3696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8" name="Freeform 7633">
                <a:extLst>
                  <a:ext uri="{FF2B5EF4-FFF2-40B4-BE49-F238E27FC236}">
                    <a16:creationId xmlns:a16="http://schemas.microsoft.com/office/drawing/2014/main" id="{032619C1-90C1-4AA0-A350-C858122B3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" y="369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9" name="Freeform 7634">
                <a:extLst>
                  <a:ext uri="{FF2B5EF4-FFF2-40B4-BE49-F238E27FC236}">
                    <a16:creationId xmlns:a16="http://schemas.microsoft.com/office/drawing/2014/main" id="{F24DA02E-4BD9-4729-9A99-C39E5ECE2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" y="3717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0" name="Freeform 7635">
                <a:extLst>
                  <a:ext uri="{FF2B5EF4-FFF2-40B4-BE49-F238E27FC236}">
                    <a16:creationId xmlns:a16="http://schemas.microsoft.com/office/drawing/2014/main" id="{5B89A6E9-CD4C-4A23-B310-D4FD638EF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" y="371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1" name="Freeform 7636">
                <a:extLst>
                  <a:ext uri="{FF2B5EF4-FFF2-40B4-BE49-F238E27FC236}">
                    <a16:creationId xmlns:a16="http://schemas.microsoft.com/office/drawing/2014/main" id="{C1377367-793E-4A41-B72D-D42E9BBBA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" y="371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2" name="Freeform 7637">
                <a:extLst>
                  <a:ext uri="{FF2B5EF4-FFF2-40B4-BE49-F238E27FC236}">
                    <a16:creationId xmlns:a16="http://schemas.microsoft.com/office/drawing/2014/main" id="{3D7D1148-80CA-4E62-952D-452B6EC37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" y="3716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3" name="Freeform 7638">
                <a:extLst>
                  <a:ext uri="{FF2B5EF4-FFF2-40B4-BE49-F238E27FC236}">
                    <a16:creationId xmlns:a16="http://schemas.microsoft.com/office/drawing/2014/main" id="{4E2B02BE-F7A6-405B-A8B9-4E142623F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" y="371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4" name="Freeform 7639">
                <a:extLst>
                  <a:ext uri="{FF2B5EF4-FFF2-40B4-BE49-F238E27FC236}">
                    <a16:creationId xmlns:a16="http://schemas.microsoft.com/office/drawing/2014/main" id="{15FDC640-3DD7-4FB0-8D1B-46FDA0A80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" y="3716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5" name="Freeform 7640">
                <a:extLst>
                  <a:ext uri="{FF2B5EF4-FFF2-40B4-BE49-F238E27FC236}">
                    <a16:creationId xmlns:a16="http://schemas.microsoft.com/office/drawing/2014/main" id="{0476027B-247C-4E64-AC78-67B07196B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3687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6" name="Freeform 7641">
                <a:extLst>
                  <a:ext uri="{FF2B5EF4-FFF2-40B4-BE49-F238E27FC236}">
                    <a16:creationId xmlns:a16="http://schemas.microsoft.com/office/drawing/2014/main" id="{35D3DD31-51EA-4B7D-8085-C25DE9A64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" y="3689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7" name="Freeform 7642">
                <a:extLst>
                  <a:ext uri="{FF2B5EF4-FFF2-40B4-BE49-F238E27FC236}">
                    <a16:creationId xmlns:a16="http://schemas.microsoft.com/office/drawing/2014/main" id="{20A7F024-9F71-4C41-B14B-AAF636184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368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8" name="Freeform 7643">
                <a:extLst>
                  <a:ext uri="{FF2B5EF4-FFF2-40B4-BE49-F238E27FC236}">
                    <a16:creationId xmlns:a16="http://schemas.microsoft.com/office/drawing/2014/main" id="{B75344B4-2B27-4977-85FE-6C626CC28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" y="3578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9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9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9" name="Freeform 7644">
                <a:extLst>
                  <a:ext uri="{FF2B5EF4-FFF2-40B4-BE49-F238E27FC236}">
                    <a16:creationId xmlns:a16="http://schemas.microsoft.com/office/drawing/2014/main" id="{66A09553-83D8-4BEA-AE7B-4FF0B27C9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3579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0 w 6"/>
                  <a:gd name="T11" fmla="*/ 6 h 8"/>
                  <a:gd name="T12" fmla="*/ 0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4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0" name="Freeform 7645">
                <a:extLst>
                  <a:ext uri="{FF2B5EF4-FFF2-40B4-BE49-F238E27FC236}">
                    <a16:creationId xmlns:a16="http://schemas.microsoft.com/office/drawing/2014/main" id="{773E1BD0-6117-40F2-9907-BF7DC898A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578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1" name="Freeform 7646">
                <a:extLst>
                  <a:ext uri="{FF2B5EF4-FFF2-40B4-BE49-F238E27FC236}">
                    <a16:creationId xmlns:a16="http://schemas.microsoft.com/office/drawing/2014/main" id="{28689C60-B635-466D-9E1D-9EB2CA78E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" y="3551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2" name="Freeform 7647">
                <a:extLst>
                  <a:ext uri="{FF2B5EF4-FFF2-40B4-BE49-F238E27FC236}">
                    <a16:creationId xmlns:a16="http://schemas.microsoft.com/office/drawing/2014/main" id="{F272D6CF-AF39-445B-8152-602019A19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" y="3552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3" name="Freeform 7648">
                <a:extLst>
                  <a:ext uri="{FF2B5EF4-FFF2-40B4-BE49-F238E27FC236}">
                    <a16:creationId xmlns:a16="http://schemas.microsoft.com/office/drawing/2014/main" id="{D021DE1A-5D90-489A-8CC5-7EEE606C7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3551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4" name="Freeform 7649">
                <a:extLst>
                  <a:ext uri="{FF2B5EF4-FFF2-40B4-BE49-F238E27FC236}">
                    <a16:creationId xmlns:a16="http://schemas.microsoft.com/office/drawing/2014/main" id="{8D1A78D9-E690-475C-87D6-2E990ED16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" y="3527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5" name="Freeform 7650">
                <a:extLst>
                  <a:ext uri="{FF2B5EF4-FFF2-40B4-BE49-F238E27FC236}">
                    <a16:creationId xmlns:a16="http://schemas.microsoft.com/office/drawing/2014/main" id="{24F39E98-7A9D-4799-8296-227BA35E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3527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6 w 6"/>
                  <a:gd name="T5" fmla="*/ 3 h 9"/>
                  <a:gd name="T6" fmla="*/ 6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6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6" name="Freeform 7651">
                <a:extLst>
                  <a:ext uri="{FF2B5EF4-FFF2-40B4-BE49-F238E27FC236}">
                    <a16:creationId xmlns:a16="http://schemas.microsoft.com/office/drawing/2014/main" id="{37A6E046-5D66-4447-90FA-8CA819BC0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5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7" name="Freeform 7652">
                <a:extLst>
                  <a:ext uri="{FF2B5EF4-FFF2-40B4-BE49-F238E27FC236}">
                    <a16:creationId xmlns:a16="http://schemas.microsoft.com/office/drawing/2014/main" id="{AA51A7AF-820E-407E-A1DF-7016E2263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" y="3497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8" name="Freeform 7653">
                <a:extLst>
                  <a:ext uri="{FF2B5EF4-FFF2-40B4-BE49-F238E27FC236}">
                    <a16:creationId xmlns:a16="http://schemas.microsoft.com/office/drawing/2014/main" id="{AF1039B6-4C77-4748-9462-41FFB5B8F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3497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6 w 6"/>
                  <a:gd name="T5" fmla="*/ 3 h 9"/>
                  <a:gd name="T6" fmla="*/ 6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6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9" name="Freeform 7654">
                <a:extLst>
                  <a:ext uri="{FF2B5EF4-FFF2-40B4-BE49-F238E27FC236}">
                    <a16:creationId xmlns:a16="http://schemas.microsoft.com/office/drawing/2014/main" id="{8A531363-FC2E-484B-8BFA-9E4B1BE81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" y="349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0" name="Freeform 7655">
                <a:extLst>
                  <a:ext uri="{FF2B5EF4-FFF2-40B4-BE49-F238E27FC236}">
                    <a16:creationId xmlns:a16="http://schemas.microsoft.com/office/drawing/2014/main" id="{9BC065CE-CC74-4C28-B5E2-9AAF51A8B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" y="3614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1" name="Freeform 7656">
                <a:extLst>
                  <a:ext uri="{FF2B5EF4-FFF2-40B4-BE49-F238E27FC236}">
                    <a16:creationId xmlns:a16="http://schemas.microsoft.com/office/drawing/2014/main" id="{34723D5B-F602-412C-8791-AD19B1288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" y="3615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2" name="Freeform 7657">
                <a:extLst>
                  <a:ext uri="{FF2B5EF4-FFF2-40B4-BE49-F238E27FC236}">
                    <a16:creationId xmlns:a16="http://schemas.microsoft.com/office/drawing/2014/main" id="{2209738D-2C31-4D1A-BEA2-E07E24D02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3614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3" name="Freeform 7658">
                <a:extLst>
                  <a:ext uri="{FF2B5EF4-FFF2-40B4-BE49-F238E27FC236}">
                    <a16:creationId xmlns:a16="http://schemas.microsoft.com/office/drawing/2014/main" id="{1F3AE933-6EEE-4695-9CF9-3E1BBF5B5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" y="3675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4" name="Freeform 7659">
                <a:extLst>
                  <a:ext uri="{FF2B5EF4-FFF2-40B4-BE49-F238E27FC236}">
                    <a16:creationId xmlns:a16="http://schemas.microsoft.com/office/drawing/2014/main" id="{F267C911-860A-422A-9F64-CCC9755B8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" y="3675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6 w 6"/>
                  <a:gd name="T5" fmla="*/ 3 h 9"/>
                  <a:gd name="T6" fmla="*/ 6 w 6"/>
                  <a:gd name="T7" fmla="*/ 3 h 9"/>
                  <a:gd name="T8" fmla="*/ 4 w 6"/>
                  <a:gd name="T9" fmla="*/ 6 h 9"/>
                  <a:gd name="T10" fmla="*/ 1 w 6"/>
                  <a:gd name="T11" fmla="*/ 8 h 9"/>
                  <a:gd name="T12" fmla="*/ 1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6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5" name="Freeform 7660">
                <a:extLst>
                  <a:ext uri="{FF2B5EF4-FFF2-40B4-BE49-F238E27FC236}">
                    <a16:creationId xmlns:a16="http://schemas.microsoft.com/office/drawing/2014/main" id="{83075011-ABBF-4757-A1A3-A28614F98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" y="367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6" name="Freeform 7661">
                <a:extLst>
                  <a:ext uri="{FF2B5EF4-FFF2-40B4-BE49-F238E27FC236}">
                    <a16:creationId xmlns:a16="http://schemas.microsoft.com/office/drawing/2014/main" id="{6E7A925E-AB64-431C-B0BD-755B9E613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3689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7" name="Freeform 7662">
                <a:extLst>
                  <a:ext uri="{FF2B5EF4-FFF2-40B4-BE49-F238E27FC236}">
                    <a16:creationId xmlns:a16="http://schemas.microsoft.com/office/drawing/2014/main" id="{42E88C66-3AF7-448D-8EB4-9E42583A3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" y="3690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2 h 8"/>
                  <a:gd name="T6" fmla="*/ 6 w 7"/>
                  <a:gd name="T7" fmla="*/ 2 h 8"/>
                  <a:gd name="T8" fmla="*/ 4 w 7"/>
                  <a:gd name="T9" fmla="*/ 5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8" name="Freeform 7663">
                <a:extLst>
                  <a:ext uri="{FF2B5EF4-FFF2-40B4-BE49-F238E27FC236}">
                    <a16:creationId xmlns:a16="http://schemas.microsoft.com/office/drawing/2014/main" id="{44D1B084-E8BA-4579-A163-C1DE31D60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3689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9" name="Freeform 7664">
                <a:extLst>
                  <a:ext uri="{FF2B5EF4-FFF2-40B4-BE49-F238E27FC236}">
                    <a16:creationId xmlns:a16="http://schemas.microsoft.com/office/drawing/2014/main" id="{B84F2045-0042-4A2B-AAB4-F7AD2A18C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3720"/>
                <a:ext cx="11" cy="11"/>
              </a:xfrm>
              <a:custGeom>
                <a:avLst/>
                <a:gdLst>
                  <a:gd name="T0" fmla="*/ 0 w 11"/>
                  <a:gd name="T1" fmla="*/ 6 h 11"/>
                  <a:gd name="T2" fmla="*/ 0 w 11"/>
                  <a:gd name="T3" fmla="*/ 6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6 h 11"/>
                  <a:gd name="T14" fmla="*/ 11 w 11"/>
                  <a:gd name="T15" fmla="*/ 6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6 h 11"/>
                  <a:gd name="T26" fmla="*/ 0 w 11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0" name="Freeform 7665">
                <a:extLst>
                  <a:ext uri="{FF2B5EF4-FFF2-40B4-BE49-F238E27FC236}">
                    <a16:creationId xmlns:a16="http://schemas.microsoft.com/office/drawing/2014/main" id="{D99EA5E7-DB9C-4BCB-BA02-A773AE950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" y="3722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1" name="Freeform 7666">
                <a:extLst>
                  <a:ext uri="{FF2B5EF4-FFF2-40B4-BE49-F238E27FC236}">
                    <a16:creationId xmlns:a16="http://schemas.microsoft.com/office/drawing/2014/main" id="{2EF0EC31-172E-4A20-A064-973E2FEC7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" y="372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2" name="Freeform 7667">
                <a:extLst>
                  <a:ext uri="{FF2B5EF4-FFF2-40B4-BE49-F238E27FC236}">
                    <a16:creationId xmlns:a16="http://schemas.microsoft.com/office/drawing/2014/main" id="{2DC87533-2B2C-4B5B-A356-76B8C6E87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" y="3737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3" name="Freeform 7668">
                <a:extLst>
                  <a:ext uri="{FF2B5EF4-FFF2-40B4-BE49-F238E27FC236}">
                    <a16:creationId xmlns:a16="http://schemas.microsoft.com/office/drawing/2014/main" id="{12DA8185-9C8C-432F-BE37-7659FFCEC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" y="3738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4" name="Freeform 7669">
                <a:extLst>
                  <a:ext uri="{FF2B5EF4-FFF2-40B4-BE49-F238E27FC236}">
                    <a16:creationId xmlns:a16="http://schemas.microsoft.com/office/drawing/2014/main" id="{91D036C3-1800-4A5B-8034-A84F59D8E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" y="3737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5" name="Freeform 7670">
                <a:extLst>
                  <a:ext uri="{FF2B5EF4-FFF2-40B4-BE49-F238E27FC236}">
                    <a16:creationId xmlns:a16="http://schemas.microsoft.com/office/drawing/2014/main" id="{CB89CC9E-710C-4F2E-A5A4-C87E99925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" y="3761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6" name="Freeform 7671">
                <a:extLst>
                  <a:ext uri="{FF2B5EF4-FFF2-40B4-BE49-F238E27FC236}">
                    <a16:creationId xmlns:a16="http://schemas.microsoft.com/office/drawing/2014/main" id="{129580C0-6DFA-465A-BE5A-8DB097462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" y="3762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2 h 8"/>
                  <a:gd name="T6" fmla="*/ 4 w 6"/>
                  <a:gd name="T7" fmla="*/ 2 h 8"/>
                  <a:gd name="T8" fmla="*/ 3 w 6"/>
                  <a:gd name="T9" fmla="*/ 5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7" name="Freeform 7672">
                <a:extLst>
                  <a:ext uri="{FF2B5EF4-FFF2-40B4-BE49-F238E27FC236}">
                    <a16:creationId xmlns:a16="http://schemas.microsoft.com/office/drawing/2014/main" id="{334C4DC8-721B-4933-9445-B5742236C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376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0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0 w 2"/>
                  <a:gd name="T13" fmla="*/ 1 h 1"/>
                  <a:gd name="T14" fmla="*/ 0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8" name="Freeform 7673">
                <a:extLst>
                  <a:ext uri="{FF2B5EF4-FFF2-40B4-BE49-F238E27FC236}">
                    <a16:creationId xmlns:a16="http://schemas.microsoft.com/office/drawing/2014/main" id="{D68222D9-AB98-4E01-91FD-1FC21AC43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3791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9" name="Freeform 7674">
                <a:extLst>
                  <a:ext uri="{FF2B5EF4-FFF2-40B4-BE49-F238E27FC236}">
                    <a16:creationId xmlns:a16="http://schemas.microsoft.com/office/drawing/2014/main" id="{8DE83128-2DFE-412E-9012-383287AF6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3792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6 h 8"/>
                  <a:gd name="T12" fmla="*/ 2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0" name="Freeform 7675">
                <a:extLst>
                  <a:ext uri="{FF2B5EF4-FFF2-40B4-BE49-F238E27FC236}">
                    <a16:creationId xmlns:a16="http://schemas.microsoft.com/office/drawing/2014/main" id="{3A828DEE-DE40-4D67-A17D-D0518213E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379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1" name="Freeform 7676">
                <a:extLst>
                  <a:ext uri="{FF2B5EF4-FFF2-40B4-BE49-F238E27FC236}">
                    <a16:creationId xmlns:a16="http://schemas.microsoft.com/office/drawing/2014/main" id="{54040F23-B4F4-40CC-98A3-428DDC80A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" y="3816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2" name="Freeform 7677">
                <a:extLst>
                  <a:ext uri="{FF2B5EF4-FFF2-40B4-BE49-F238E27FC236}">
                    <a16:creationId xmlns:a16="http://schemas.microsoft.com/office/drawing/2014/main" id="{BB71D421-D847-4FEF-A4CF-54CD0F268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3818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1 h 7"/>
                  <a:gd name="T6" fmla="*/ 6 w 6"/>
                  <a:gd name="T7" fmla="*/ 1 h 7"/>
                  <a:gd name="T8" fmla="*/ 5 w 6"/>
                  <a:gd name="T9" fmla="*/ 4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3" name="Freeform 7678">
                <a:extLst>
                  <a:ext uri="{FF2B5EF4-FFF2-40B4-BE49-F238E27FC236}">
                    <a16:creationId xmlns:a16="http://schemas.microsoft.com/office/drawing/2014/main" id="{5E1540A7-D066-4E2B-A08F-73EACC3F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" y="381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4" name="Freeform 7679">
                <a:extLst>
                  <a:ext uri="{FF2B5EF4-FFF2-40B4-BE49-F238E27FC236}">
                    <a16:creationId xmlns:a16="http://schemas.microsoft.com/office/drawing/2014/main" id="{E6D56ADC-2475-4D6C-8D47-B3F2D3762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" y="3662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5" name="Freeform 7680">
                <a:extLst>
                  <a:ext uri="{FF2B5EF4-FFF2-40B4-BE49-F238E27FC236}">
                    <a16:creationId xmlns:a16="http://schemas.microsoft.com/office/drawing/2014/main" id="{51ACF4E3-F508-4DE9-A5B8-8832CCB07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3663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2 h 8"/>
                  <a:gd name="T6" fmla="*/ 5 w 6"/>
                  <a:gd name="T7" fmla="*/ 2 h 8"/>
                  <a:gd name="T8" fmla="*/ 5 w 6"/>
                  <a:gd name="T9" fmla="*/ 5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0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6" name="Freeform 7681">
                <a:extLst>
                  <a:ext uri="{FF2B5EF4-FFF2-40B4-BE49-F238E27FC236}">
                    <a16:creationId xmlns:a16="http://schemas.microsoft.com/office/drawing/2014/main" id="{8555765C-BBA6-4CDC-92EC-BBA33E872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366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7" name="Freeform 7682">
                <a:extLst>
                  <a:ext uri="{FF2B5EF4-FFF2-40B4-BE49-F238E27FC236}">
                    <a16:creationId xmlns:a16="http://schemas.microsoft.com/office/drawing/2014/main" id="{6BE12277-ED40-4836-8F72-9784A7B85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3692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8" name="Freeform 7683">
                <a:extLst>
                  <a:ext uri="{FF2B5EF4-FFF2-40B4-BE49-F238E27FC236}">
                    <a16:creationId xmlns:a16="http://schemas.microsoft.com/office/drawing/2014/main" id="{6B31F324-81EC-4E71-A802-A79072D92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3693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9" name="Freeform 7684">
                <a:extLst>
                  <a:ext uri="{FF2B5EF4-FFF2-40B4-BE49-F238E27FC236}">
                    <a16:creationId xmlns:a16="http://schemas.microsoft.com/office/drawing/2014/main" id="{5A6F1AD3-2B6D-4759-BA2D-6DFE96A8E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369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0" name="Freeform 7685">
                <a:extLst>
                  <a:ext uri="{FF2B5EF4-FFF2-40B4-BE49-F238E27FC236}">
                    <a16:creationId xmlns:a16="http://schemas.microsoft.com/office/drawing/2014/main" id="{BD0B7E89-8047-41F5-AE1D-C6393CCF4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" y="3693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1" name="Freeform 7686">
                <a:extLst>
                  <a:ext uri="{FF2B5EF4-FFF2-40B4-BE49-F238E27FC236}">
                    <a16:creationId xmlns:a16="http://schemas.microsoft.com/office/drawing/2014/main" id="{27A399BB-7E64-4E4D-A035-B1D9B7C9E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3695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2" name="Freeform 7687">
                <a:extLst>
                  <a:ext uri="{FF2B5EF4-FFF2-40B4-BE49-F238E27FC236}">
                    <a16:creationId xmlns:a16="http://schemas.microsoft.com/office/drawing/2014/main" id="{490341AB-E3A5-4020-A2E5-A51D20F26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369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3" name="Freeform 7688">
                <a:extLst>
                  <a:ext uri="{FF2B5EF4-FFF2-40B4-BE49-F238E27FC236}">
                    <a16:creationId xmlns:a16="http://schemas.microsoft.com/office/drawing/2014/main" id="{24306DE3-9E11-4314-982D-A9BCC2111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3716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0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0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4" name="Freeform 7689">
                <a:extLst>
                  <a:ext uri="{FF2B5EF4-FFF2-40B4-BE49-F238E27FC236}">
                    <a16:creationId xmlns:a16="http://schemas.microsoft.com/office/drawing/2014/main" id="{0E12EB80-D559-4930-9489-188333253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3716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5" name="Freeform 7690">
                <a:extLst>
                  <a:ext uri="{FF2B5EF4-FFF2-40B4-BE49-F238E27FC236}">
                    <a16:creationId xmlns:a16="http://schemas.microsoft.com/office/drawing/2014/main" id="{C2153BD9-4B9E-4DE4-A0BA-B1C2EBEA6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716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6" name="Freeform 7691">
                <a:extLst>
                  <a:ext uri="{FF2B5EF4-FFF2-40B4-BE49-F238E27FC236}">
                    <a16:creationId xmlns:a16="http://schemas.microsoft.com/office/drawing/2014/main" id="{B9D2F716-4B93-4238-8CBD-FB631822D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" y="3737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0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0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7" name="Freeform 7692">
                <a:extLst>
                  <a:ext uri="{FF2B5EF4-FFF2-40B4-BE49-F238E27FC236}">
                    <a16:creationId xmlns:a16="http://schemas.microsoft.com/office/drawing/2014/main" id="{D0FBE966-0225-496E-8F37-042FD4569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3737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8" name="Freeform 7693">
                <a:extLst>
                  <a:ext uri="{FF2B5EF4-FFF2-40B4-BE49-F238E27FC236}">
                    <a16:creationId xmlns:a16="http://schemas.microsoft.com/office/drawing/2014/main" id="{D8FDE6CE-C71E-4B88-868D-FDDFA61B9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" y="373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9" name="Freeform 7694">
                <a:extLst>
                  <a:ext uri="{FF2B5EF4-FFF2-40B4-BE49-F238E27FC236}">
                    <a16:creationId xmlns:a16="http://schemas.microsoft.com/office/drawing/2014/main" id="{6D0D2C2D-A771-4F6D-BE0B-60226E5DB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" y="3767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0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0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0" name="Freeform 7695">
                <a:extLst>
                  <a:ext uri="{FF2B5EF4-FFF2-40B4-BE49-F238E27FC236}">
                    <a16:creationId xmlns:a16="http://schemas.microsoft.com/office/drawing/2014/main" id="{AE86E1E4-549E-434F-8820-42D7E43EF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" y="3767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1" name="Freeform 7696">
                <a:extLst>
                  <a:ext uri="{FF2B5EF4-FFF2-40B4-BE49-F238E27FC236}">
                    <a16:creationId xmlns:a16="http://schemas.microsoft.com/office/drawing/2014/main" id="{26A2E4C0-231F-46C2-9524-DC36B9711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376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2" name="Freeform 7697">
                <a:extLst>
                  <a:ext uri="{FF2B5EF4-FFF2-40B4-BE49-F238E27FC236}">
                    <a16:creationId xmlns:a16="http://schemas.microsoft.com/office/drawing/2014/main" id="{22F423DC-8D48-4EAB-B53E-B6A86E95C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3720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3" name="Freeform 7698">
                <a:extLst>
                  <a:ext uri="{FF2B5EF4-FFF2-40B4-BE49-F238E27FC236}">
                    <a16:creationId xmlns:a16="http://schemas.microsoft.com/office/drawing/2014/main" id="{5E391D9A-1154-4D19-BDB5-A86A00818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3722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4" name="Freeform 7699">
                <a:extLst>
                  <a:ext uri="{FF2B5EF4-FFF2-40B4-BE49-F238E27FC236}">
                    <a16:creationId xmlns:a16="http://schemas.microsoft.com/office/drawing/2014/main" id="{C01EC026-245F-4D15-A4B1-06EB3B8B6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" y="372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5" name="Freeform 7700">
                <a:extLst>
                  <a:ext uri="{FF2B5EF4-FFF2-40B4-BE49-F238E27FC236}">
                    <a16:creationId xmlns:a16="http://schemas.microsoft.com/office/drawing/2014/main" id="{5DF2AD7D-348E-495E-A295-522874ED6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3698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0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0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6" name="Freeform 7701">
                <a:extLst>
                  <a:ext uri="{FF2B5EF4-FFF2-40B4-BE49-F238E27FC236}">
                    <a16:creationId xmlns:a16="http://schemas.microsoft.com/office/drawing/2014/main" id="{F7C2677B-048F-4E0B-97F0-1A0798B81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3698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7" name="Freeform 7702">
                <a:extLst>
                  <a:ext uri="{FF2B5EF4-FFF2-40B4-BE49-F238E27FC236}">
                    <a16:creationId xmlns:a16="http://schemas.microsoft.com/office/drawing/2014/main" id="{4E7084AF-1EDE-452E-8723-BDBD4F2BA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" y="3698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8" name="Freeform 7703">
                <a:extLst>
                  <a:ext uri="{FF2B5EF4-FFF2-40B4-BE49-F238E27FC236}">
                    <a16:creationId xmlns:a16="http://schemas.microsoft.com/office/drawing/2014/main" id="{43BEFE6B-9438-40D5-A10F-E62B7225C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3660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9" name="Freeform 7704">
                <a:extLst>
                  <a:ext uri="{FF2B5EF4-FFF2-40B4-BE49-F238E27FC236}">
                    <a16:creationId xmlns:a16="http://schemas.microsoft.com/office/drawing/2014/main" id="{9362C949-09C1-4D6D-B34E-489D575CF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" y="3662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0" name="Freeform 7705">
                <a:extLst>
                  <a:ext uri="{FF2B5EF4-FFF2-40B4-BE49-F238E27FC236}">
                    <a16:creationId xmlns:a16="http://schemas.microsoft.com/office/drawing/2014/main" id="{4F2D59D9-4760-43B6-98FA-A180B7DF7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" y="366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1" name="Freeform 7706">
                <a:extLst>
                  <a:ext uri="{FF2B5EF4-FFF2-40B4-BE49-F238E27FC236}">
                    <a16:creationId xmlns:a16="http://schemas.microsoft.com/office/drawing/2014/main" id="{FE07AA48-52F3-42E0-9B95-348638DD6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" y="3608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2" name="Freeform 7707">
                <a:extLst>
                  <a:ext uri="{FF2B5EF4-FFF2-40B4-BE49-F238E27FC236}">
                    <a16:creationId xmlns:a16="http://schemas.microsoft.com/office/drawing/2014/main" id="{78F9608C-5F92-46C5-ABF0-D9F781C79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" y="3609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3" name="Freeform 7708">
                <a:extLst>
                  <a:ext uri="{FF2B5EF4-FFF2-40B4-BE49-F238E27FC236}">
                    <a16:creationId xmlns:a16="http://schemas.microsoft.com/office/drawing/2014/main" id="{F6BC4BBA-8A9B-4BB5-83C5-E1D68ABA9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3608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4" name="Freeform 7709">
                <a:extLst>
                  <a:ext uri="{FF2B5EF4-FFF2-40B4-BE49-F238E27FC236}">
                    <a16:creationId xmlns:a16="http://schemas.microsoft.com/office/drawing/2014/main" id="{6CC6048B-BA74-49C2-85D6-A368FE2EE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" y="3713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5" name="Freeform 7710">
                <a:extLst>
                  <a:ext uri="{FF2B5EF4-FFF2-40B4-BE49-F238E27FC236}">
                    <a16:creationId xmlns:a16="http://schemas.microsoft.com/office/drawing/2014/main" id="{4FAF05E9-1179-4D88-8072-915D3AA8A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" y="371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2 h 8"/>
                  <a:gd name="T6" fmla="*/ 6 w 6"/>
                  <a:gd name="T7" fmla="*/ 2 h 8"/>
                  <a:gd name="T8" fmla="*/ 5 w 6"/>
                  <a:gd name="T9" fmla="*/ 5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0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2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6" name="Freeform 7711">
                <a:extLst>
                  <a:ext uri="{FF2B5EF4-FFF2-40B4-BE49-F238E27FC236}">
                    <a16:creationId xmlns:a16="http://schemas.microsoft.com/office/drawing/2014/main" id="{4325E7CF-C11B-46D3-9525-3A4573B88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" y="371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7" name="Freeform 7712">
                <a:extLst>
                  <a:ext uri="{FF2B5EF4-FFF2-40B4-BE49-F238E27FC236}">
                    <a16:creationId xmlns:a16="http://schemas.microsoft.com/office/drawing/2014/main" id="{5C709499-9306-4A9A-BA93-BB9DBDA82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" y="3764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8" name="Freeform 7713">
                <a:extLst>
                  <a:ext uri="{FF2B5EF4-FFF2-40B4-BE49-F238E27FC236}">
                    <a16:creationId xmlns:a16="http://schemas.microsoft.com/office/drawing/2014/main" id="{1F8AB304-F9CE-4BF2-960F-B482AE811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" y="3765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9" name="Freeform 7714">
                <a:extLst>
                  <a:ext uri="{FF2B5EF4-FFF2-40B4-BE49-F238E27FC236}">
                    <a16:creationId xmlns:a16="http://schemas.microsoft.com/office/drawing/2014/main" id="{11F99C2A-5578-4D84-9613-DEDBB2484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" y="376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0" name="Freeform 7715">
                <a:extLst>
                  <a:ext uri="{FF2B5EF4-FFF2-40B4-BE49-F238E27FC236}">
                    <a16:creationId xmlns:a16="http://schemas.microsoft.com/office/drawing/2014/main" id="{51DBA22E-CC17-4FCF-B144-6651D13DF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" y="3753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1" name="Freeform 7716">
                <a:extLst>
                  <a:ext uri="{FF2B5EF4-FFF2-40B4-BE49-F238E27FC236}">
                    <a16:creationId xmlns:a16="http://schemas.microsoft.com/office/drawing/2014/main" id="{EF08C481-F1E1-4823-B1FE-C2C10C224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" y="3755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2" name="Freeform 7717">
                <a:extLst>
                  <a:ext uri="{FF2B5EF4-FFF2-40B4-BE49-F238E27FC236}">
                    <a16:creationId xmlns:a16="http://schemas.microsoft.com/office/drawing/2014/main" id="{7632F7D8-5991-49C1-BD47-BF5AC68A7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" y="375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3" name="Freeform 7718">
                <a:extLst>
                  <a:ext uri="{FF2B5EF4-FFF2-40B4-BE49-F238E27FC236}">
                    <a16:creationId xmlns:a16="http://schemas.microsoft.com/office/drawing/2014/main" id="{CCF447D1-A5C8-4118-9086-39239E8A7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" y="3791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4" name="Freeform 7719">
                <a:extLst>
                  <a:ext uri="{FF2B5EF4-FFF2-40B4-BE49-F238E27FC236}">
                    <a16:creationId xmlns:a16="http://schemas.microsoft.com/office/drawing/2014/main" id="{1D56959A-7FC8-4ADF-B3B6-EDDD25A28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" y="379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5" name="Freeform 7720">
                <a:extLst>
                  <a:ext uri="{FF2B5EF4-FFF2-40B4-BE49-F238E27FC236}">
                    <a16:creationId xmlns:a16="http://schemas.microsoft.com/office/drawing/2014/main" id="{22C2F67A-67E1-4F12-82CC-7D89171E3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" y="379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6" name="Freeform 7721">
                <a:extLst>
                  <a:ext uri="{FF2B5EF4-FFF2-40B4-BE49-F238E27FC236}">
                    <a16:creationId xmlns:a16="http://schemas.microsoft.com/office/drawing/2014/main" id="{F4827C55-B22C-4FF0-B9A6-9F77344D7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" y="3825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0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0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7" name="Freeform 7722">
                <a:extLst>
                  <a:ext uri="{FF2B5EF4-FFF2-40B4-BE49-F238E27FC236}">
                    <a16:creationId xmlns:a16="http://schemas.microsoft.com/office/drawing/2014/main" id="{ED842445-A776-4059-8FF2-E98CD4ABC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" y="3825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8" name="Freeform 7723">
                <a:extLst>
                  <a:ext uri="{FF2B5EF4-FFF2-40B4-BE49-F238E27FC236}">
                    <a16:creationId xmlns:a16="http://schemas.microsoft.com/office/drawing/2014/main" id="{97C78E58-870F-4A22-ADF9-BB517025E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" y="382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9" name="Freeform 7724">
                <a:extLst>
                  <a:ext uri="{FF2B5EF4-FFF2-40B4-BE49-F238E27FC236}">
                    <a16:creationId xmlns:a16="http://schemas.microsoft.com/office/drawing/2014/main" id="{74892D17-7F3C-440F-BE9E-0E92B359F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" y="3855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0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0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0" name="Freeform 7725">
                <a:extLst>
                  <a:ext uri="{FF2B5EF4-FFF2-40B4-BE49-F238E27FC236}">
                    <a16:creationId xmlns:a16="http://schemas.microsoft.com/office/drawing/2014/main" id="{48F20090-024C-4EF1-8CB5-BF1D06772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" y="3855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1" name="Freeform 7726">
                <a:extLst>
                  <a:ext uri="{FF2B5EF4-FFF2-40B4-BE49-F238E27FC236}">
                    <a16:creationId xmlns:a16="http://schemas.microsoft.com/office/drawing/2014/main" id="{54CE44E3-1B30-41C0-9B74-7674904ED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" y="385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2" name="Freeform 7727">
                <a:extLst>
                  <a:ext uri="{FF2B5EF4-FFF2-40B4-BE49-F238E27FC236}">
                    <a16:creationId xmlns:a16="http://schemas.microsoft.com/office/drawing/2014/main" id="{471FCCEB-9AB4-4E40-9E55-5E88E9302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" y="3888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3" name="Freeform 7728">
                <a:extLst>
                  <a:ext uri="{FF2B5EF4-FFF2-40B4-BE49-F238E27FC236}">
                    <a16:creationId xmlns:a16="http://schemas.microsoft.com/office/drawing/2014/main" id="{6AEC2B65-3AAA-49FB-ABAB-B6B7ADB45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" y="3890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4" name="Freeform 7729">
                <a:extLst>
                  <a:ext uri="{FF2B5EF4-FFF2-40B4-BE49-F238E27FC236}">
                    <a16:creationId xmlns:a16="http://schemas.microsoft.com/office/drawing/2014/main" id="{63684235-8DE6-4C9D-A770-8410A4F10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" y="3888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5" name="Freeform 7730">
                <a:extLst>
                  <a:ext uri="{FF2B5EF4-FFF2-40B4-BE49-F238E27FC236}">
                    <a16:creationId xmlns:a16="http://schemas.microsoft.com/office/drawing/2014/main" id="{D4B30C67-75CF-468B-BBAB-CF4468735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" y="3921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6" name="Freeform 7731">
                <a:extLst>
                  <a:ext uri="{FF2B5EF4-FFF2-40B4-BE49-F238E27FC236}">
                    <a16:creationId xmlns:a16="http://schemas.microsoft.com/office/drawing/2014/main" id="{DD149E16-872A-4794-A65F-0D15526DB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" y="3923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1 h 7"/>
                  <a:gd name="T6" fmla="*/ 4 w 6"/>
                  <a:gd name="T7" fmla="*/ 1 h 7"/>
                  <a:gd name="T8" fmla="*/ 4 w 6"/>
                  <a:gd name="T9" fmla="*/ 4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7" name="Freeform 7732">
                <a:extLst>
                  <a:ext uri="{FF2B5EF4-FFF2-40B4-BE49-F238E27FC236}">
                    <a16:creationId xmlns:a16="http://schemas.microsoft.com/office/drawing/2014/main" id="{3EF2082C-EDFA-4D13-B38B-7FC32F2A2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" y="392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8" name="Freeform 7733">
                <a:extLst>
                  <a:ext uri="{FF2B5EF4-FFF2-40B4-BE49-F238E27FC236}">
                    <a16:creationId xmlns:a16="http://schemas.microsoft.com/office/drawing/2014/main" id="{0BDFF7B8-EB72-4461-B362-6973A8831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" y="3917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9" name="Freeform 7734">
                <a:extLst>
                  <a:ext uri="{FF2B5EF4-FFF2-40B4-BE49-F238E27FC236}">
                    <a16:creationId xmlns:a16="http://schemas.microsoft.com/office/drawing/2014/main" id="{DDEE2E1F-E9A8-499F-BDCE-95FA2D8E0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3918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2 h 8"/>
                  <a:gd name="T6" fmla="*/ 5 w 6"/>
                  <a:gd name="T7" fmla="*/ 2 h 8"/>
                  <a:gd name="T8" fmla="*/ 5 w 6"/>
                  <a:gd name="T9" fmla="*/ 5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0" name="Freeform 7735">
                <a:extLst>
                  <a:ext uri="{FF2B5EF4-FFF2-40B4-BE49-F238E27FC236}">
                    <a16:creationId xmlns:a16="http://schemas.microsoft.com/office/drawing/2014/main" id="{BAAFA04A-F15A-4E2B-81B0-9FFF1082A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39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1" name="Freeform 7736">
                <a:extLst>
                  <a:ext uri="{FF2B5EF4-FFF2-40B4-BE49-F238E27FC236}">
                    <a16:creationId xmlns:a16="http://schemas.microsoft.com/office/drawing/2014/main" id="{D3743A44-21FB-4505-B858-F0231A8AB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" y="3863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2" name="Freeform 7737">
                <a:extLst>
                  <a:ext uri="{FF2B5EF4-FFF2-40B4-BE49-F238E27FC236}">
                    <a16:creationId xmlns:a16="http://schemas.microsoft.com/office/drawing/2014/main" id="{8C37D5FA-DD4E-43FE-9A50-DF8A50FC4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386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3" name="Freeform 7738">
                <a:extLst>
                  <a:ext uri="{FF2B5EF4-FFF2-40B4-BE49-F238E27FC236}">
                    <a16:creationId xmlns:a16="http://schemas.microsoft.com/office/drawing/2014/main" id="{AE4CA531-AFED-45A6-9A1F-07FE4FA15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3863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4" name="Freeform 7739">
                <a:extLst>
                  <a:ext uri="{FF2B5EF4-FFF2-40B4-BE49-F238E27FC236}">
                    <a16:creationId xmlns:a16="http://schemas.microsoft.com/office/drawing/2014/main" id="{26D5DAE1-38CD-49CE-A97A-3D4381AFE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3863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5" name="Freeform 7740">
                <a:extLst>
                  <a:ext uri="{FF2B5EF4-FFF2-40B4-BE49-F238E27FC236}">
                    <a16:creationId xmlns:a16="http://schemas.microsoft.com/office/drawing/2014/main" id="{A1D73DDF-CAF4-4C74-9ABC-B60365383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" y="3864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6" name="Freeform 7741">
                <a:extLst>
                  <a:ext uri="{FF2B5EF4-FFF2-40B4-BE49-F238E27FC236}">
                    <a16:creationId xmlns:a16="http://schemas.microsoft.com/office/drawing/2014/main" id="{C7D67233-880D-4C65-98D4-A2194599F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386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7" name="Freeform 7742">
                <a:extLst>
                  <a:ext uri="{FF2B5EF4-FFF2-40B4-BE49-F238E27FC236}">
                    <a16:creationId xmlns:a16="http://schemas.microsoft.com/office/drawing/2014/main" id="{A3149A6F-A0C5-424F-8A1E-E7983A338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897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8" name="Freeform 7743">
                <a:extLst>
                  <a:ext uri="{FF2B5EF4-FFF2-40B4-BE49-F238E27FC236}">
                    <a16:creationId xmlns:a16="http://schemas.microsoft.com/office/drawing/2014/main" id="{0FF28182-BBEC-47D5-92E2-08A35B9BE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899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9" name="Freeform 7744">
                <a:extLst>
                  <a:ext uri="{FF2B5EF4-FFF2-40B4-BE49-F238E27FC236}">
                    <a16:creationId xmlns:a16="http://schemas.microsoft.com/office/drawing/2014/main" id="{6B1A4E93-3729-4596-893E-6B146A3DA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" y="389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0" name="Freeform 7745">
                <a:extLst>
                  <a:ext uri="{FF2B5EF4-FFF2-40B4-BE49-F238E27FC236}">
                    <a16:creationId xmlns:a16="http://schemas.microsoft.com/office/drawing/2014/main" id="{5C384A2A-B3DF-43E4-BBB0-DC94936EC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" y="3927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1" name="Freeform 7746">
                <a:extLst>
                  <a:ext uri="{FF2B5EF4-FFF2-40B4-BE49-F238E27FC236}">
                    <a16:creationId xmlns:a16="http://schemas.microsoft.com/office/drawing/2014/main" id="{554ED268-6103-4F76-AE2E-3CFD6E117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3929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2" name="Freeform 7747">
                <a:extLst>
                  <a:ext uri="{FF2B5EF4-FFF2-40B4-BE49-F238E27FC236}">
                    <a16:creationId xmlns:a16="http://schemas.microsoft.com/office/drawing/2014/main" id="{6B56415D-CFC0-4427-A716-0C19D10B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392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3" name="Freeform 7748">
                <a:extLst>
                  <a:ext uri="{FF2B5EF4-FFF2-40B4-BE49-F238E27FC236}">
                    <a16:creationId xmlns:a16="http://schemas.microsoft.com/office/drawing/2014/main" id="{DF73A463-F27F-49ED-8865-6538AC1C6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3885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4" name="Freeform 7749">
                <a:extLst>
                  <a:ext uri="{FF2B5EF4-FFF2-40B4-BE49-F238E27FC236}">
                    <a16:creationId xmlns:a16="http://schemas.microsoft.com/office/drawing/2014/main" id="{622F7118-9C5B-428A-8FF1-6BB2DA265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3887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4 h 7"/>
                  <a:gd name="T26" fmla="*/ 7 w 7"/>
                  <a:gd name="T27" fmla="*/ 4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5" name="Freeform 7750">
                <a:extLst>
                  <a:ext uri="{FF2B5EF4-FFF2-40B4-BE49-F238E27FC236}">
                    <a16:creationId xmlns:a16="http://schemas.microsoft.com/office/drawing/2014/main" id="{784682C5-E6FC-4B5E-B711-8FACFAC71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388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6" name="Freeform 7751">
                <a:extLst>
                  <a:ext uri="{FF2B5EF4-FFF2-40B4-BE49-F238E27FC236}">
                    <a16:creationId xmlns:a16="http://schemas.microsoft.com/office/drawing/2014/main" id="{91AFF5A1-21AE-4A34-BF3D-A20E5D8E2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" y="3852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7" name="Freeform 7752">
                <a:extLst>
                  <a:ext uri="{FF2B5EF4-FFF2-40B4-BE49-F238E27FC236}">
                    <a16:creationId xmlns:a16="http://schemas.microsoft.com/office/drawing/2014/main" id="{B9A8D2F4-C8A2-46B0-876A-88D543F44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" y="3854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8" name="Freeform 7753">
                <a:extLst>
                  <a:ext uri="{FF2B5EF4-FFF2-40B4-BE49-F238E27FC236}">
                    <a16:creationId xmlns:a16="http://schemas.microsoft.com/office/drawing/2014/main" id="{3AEC0B96-653A-4A0C-9749-82825209E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" y="385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9" name="Freeform 7754">
                <a:extLst>
                  <a:ext uri="{FF2B5EF4-FFF2-40B4-BE49-F238E27FC236}">
                    <a16:creationId xmlns:a16="http://schemas.microsoft.com/office/drawing/2014/main" id="{322DDCBB-2896-423E-AE1C-F3C551341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3779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0" name="Freeform 7755">
                <a:extLst>
                  <a:ext uri="{FF2B5EF4-FFF2-40B4-BE49-F238E27FC236}">
                    <a16:creationId xmlns:a16="http://schemas.microsoft.com/office/drawing/2014/main" id="{8FC6A245-0C9D-49F1-AD63-30860EC98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3780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1" name="Freeform 7756">
                <a:extLst>
                  <a:ext uri="{FF2B5EF4-FFF2-40B4-BE49-F238E27FC236}">
                    <a16:creationId xmlns:a16="http://schemas.microsoft.com/office/drawing/2014/main" id="{CDCB166F-45D7-4553-969F-67EBF5331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377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2" name="Freeform 7757">
                <a:extLst>
                  <a:ext uri="{FF2B5EF4-FFF2-40B4-BE49-F238E27FC236}">
                    <a16:creationId xmlns:a16="http://schemas.microsoft.com/office/drawing/2014/main" id="{3D003CD6-A87F-4AE3-B282-9B0880ECC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3729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3" name="Freeform 7758">
                <a:extLst>
                  <a:ext uri="{FF2B5EF4-FFF2-40B4-BE49-F238E27FC236}">
                    <a16:creationId xmlns:a16="http://schemas.microsoft.com/office/drawing/2014/main" id="{5D27FF6C-BBAB-4DEE-8A53-14B0B082D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3731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4" name="Freeform 7759">
                <a:extLst>
                  <a:ext uri="{FF2B5EF4-FFF2-40B4-BE49-F238E27FC236}">
                    <a16:creationId xmlns:a16="http://schemas.microsoft.com/office/drawing/2014/main" id="{52781F9E-04A4-42AF-AA6D-FAB3EE450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372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5" name="Freeform 7760">
                <a:extLst>
                  <a:ext uri="{FF2B5EF4-FFF2-40B4-BE49-F238E27FC236}">
                    <a16:creationId xmlns:a16="http://schemas.microsoft.com/office/drawing/2014/main" id="{AABD9CA6-5294-4A6C-98A7-AFE20C8F8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3800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6" name="Freeform 7761">
                <a:extLst>
                  <a:ext uri="{FF2B5EF4-FFF2-40B4-BE49-F238E27FC236}">
                    <a16:creationId xmlns:a16="http://schemas.microsoft.com/office/drawing/2014/main" id="{B85C9277-4A78-4E41-A218-5CB9923DB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" y="3801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2 h 8"/>
                  <a:gd name="T6" fmla="*/ 6 w 7"/>
                  <a:gd name="T7" fmla="*/ 2 h 8"/>
                  <a:gd name="T8" fmla="*/ 4 w 7"/>
                  <a:gd name="T9" fmla="*/ 5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7" name="Freeform 7762">
                <a:extLst>
                  <a:ext uri="{FF2B5EF4-FFF2-40B4-BE49-F238E27FC236}">
                    <a16:creationId xmlns:a16="http://schemas.microsoft.com/office/drawing/2014/main" id="{29C54911-3F22-4A11-BC4C-3A5C38FE3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3800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8" name="Freeform 7763">
                <a:extLst>
                  <a:ext uri="{FF2B5EF4-FFF2-40B4-BE49-F238E27FC236}">
                    <a16:creationId xmlns:a16="http://schemas.microsoft.com/office/drawing/2014/main" id="{9FE01272-5063-47A6-8C61-6B780BA31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3795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9" name="Freeform 7764">
                <a:extLst>
                  <a:ext uri="{FF2B5EF4-FFF2-40B4-BE49-F238E27FC236}">
                    <a16:creationId xmlns:a16="http://schemas.microsoft.com/office/drawing/2014/main" id="{7F3922BF-BFC9-420C-A2CD-7395BA7B7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3797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0" name="Freeform 7765">
                <a:extLst>
                  <a:ext uri="{FF2B5EF4-FFF2-40B4-BE49-F238E27FC236}">
                    <a16:creationId xmlns:a16="http://schemas.microsoft.com/office/drawing/2014/main" id="{E07DA027-BF7A-40DE-B9DD-9675538BB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3795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1" name="Freeform 7766">
                <a:extLst>
                  <a:ext uri="{FF2B5EF4-FFF2-40B4-BE49-F238E27FC236}">
                    <a16:creationId xmlns:a16="http://schemas.microsoft.com/office/drawing/2014/main" id="{155A18EE-F8FD-4464-9E4C-D99D155FF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3824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2" name="Freeform 7767">
                <a:extLst>
                  <a:ext uri="{FF2B5EF4-FFF2-40B4-BE49-F238E27FC236}">
                    <a16:creationId xmlns:a16="http://schemas.microsoft.com/office/drawing/2014/main" id="{B4B7329B-4873-47BF-A980-CEFB859D7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" y="3825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3" name="Freeform 7768">
                <a:extLst>
                  <a:ext uri="{FF2B5EF4-FFF2-40B4-BE49-F238E27FC236}">
                    <a16:creationId xmlns:a16="http://schemas.microsoft.com/office/drawing/2014/main" id="{0FA701A8-ED15-4158-A9B2-333F63D5F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3824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4" name="Freeform 7769">
                <a:extLst>
                  <a:ext uri="{FF2B5EF4-FFF2-40B4-BE49-F238E27FC236}">
                    <a16:creationId xmlns:a16="http://schemas.microsoft.com/office/drawing/2014/main" id="{1634C58B-B7DF-4A76-9A9E-414137709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" y="3830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121" name="Group 7971">
              <a:extLst>
                <a:ext uri="{FF2B5EF4-FFF2-40B4-BE49-F238E27FC236}">
                  <a16:creationId xmlns:a16="http://schemas.microsoft.com/office/drawing/2014/main" id="{3D1FC35B-B6A1-4937-8F42-DF0F2636B9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" y="3506"/>
              <a:ext cx="372" cy="433"/>
              <a:chOff x="242" y="3506"/>
              <a:chExt cx="372" cy="433"/>
            </a:xfrm>
          </p:grpSpPr>
          <p:sp>
            <p:nvSpPr>
              <p:cNvPr id="28135" name="Freeform 7771">
                <a:extLst>
                  <a:ext uri="{FF2B5EF4-FFF2-40B4-BE49-F238E27FC236}">
                    <a16:creationId xmlns:a16="http://schemas.microsoft.com/office/drawing/2014/main" id="{6CC56762-7985-4240-877F-42331FA0C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" y="3830"/>
                <a:ext cx="6" cy="9"/>
              </a:xfrm>
              <a:custGeom>
                <a:avLst/>
                <a:gdLst>
                  <a:gd name="T0" fmla="*/ 3 w 6"/>
                  <a:gd name="T1" fmla="*/ 0 h 9"/>
                  <a:gd name="T2" fmla="*/ 3 w 6"/>
                  <a:gd name="T3" fmla="*/ 0 h 9"/>
                  <a:gd name="T4" fmla="*/ 5 w 6"/>
                  <a:gd name="T5" fmla="*/ 3 h 9"/>
                  <a:gd name="T6" fmla="*/ 5 w 6"/>
                  <a:gd name="T7" fmla="*/ 3 h 9"/>
                  <a:gd name="T8" fmla="*/ 3 w 6"/>
                  <a:gd name="T9" fmla="*/ 6 h 9"/>
                  <a:gd name="T10" fmla="*/ 2 w 6"/>
                  <a:gd name="T11" fmla="*/ 7 h 9"/>
                  <a:gd name="T12" fmla="*/ 2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2 w 6"/>
                  <a:gd name="T19" fmla="*/ 9 h 9"/>
                  <a:gd name="T20" fmla="*/ 2 w 6"/>
                  <a:gd name="T21" fmla="*/ 9 h 9"/>
                  <a:gd name="T22" fmla="*/ 5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3 w 6"/>
                  <a:gd name="T31" fmla="*/ 0 h 9"/>
                  <a:gd name="T32" fmla="*/ 3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6" name="Freeform 7772">
                <a:extLst>
                  <a:ext uri="{FF2B5EF4-FFF2-40B4-BE49-F238E27FC236}">
                    <a16:creationId xmlns:a16="http://schemas.microsoft.com/office/drawing/2014/main" id="{7D93B23D-06F4-413F-BD9D-EDB371F46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383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7" name="Freeform 7773">
                <a:extLst>
                  <a:ext uri="{FF2B5EF4-FFF2-40B4-BE49-F238E27FC236}">
                    <a16:creationId xmlns:a16="http://schemas.microsoft.com/office/drawing/2014/main" id="{3FD29CEF-77ED-4D88-9B3D-58187B289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810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8" name="Freeform 7774">
                <a:extLst>
                  <a:ext uri="{FF2B5EF4-FFF2-40B4-BE49-F238E27FC236}">
                    <a16:creationId xmlns:a16="http://schemas.microsoft.com/office/drawing/2014/main" id="{12365A3B-34D8-4F79-A3CE-95D3AC5AA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" y="3812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9" name="Freeform 7775">
                <a:extLst>
                  <a:ext uri="{FF2B5EF4-FFF2-40B4-BE49-F238E27FC236}">
                    <a16:creationId xmlns:a16="http://schemas.microsoft.com/office/drawing/2014/main" id="{FB29AF6A-F301-40ED-AB4A-F239E86BA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81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0" name="Freeform 7776">
                <a:extLst>
                  <a:ext uri="{FF2B5EF4-FFF2-40B4-BE49-F238E27FC236}">
                    <a16:creationId xmlns:a16="http://schemas.microsoft.com/office/drawing/2014/main" id="{4414660B-77D8-42AE-851E-05A6C29A7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" y="3797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1" name="Freeform 7777">
                <a:extLst>
                  <a:ext uri="{FF2B5EF4-FFF2-40B4-BE49-F238E27FC236}">
                    <a16:creationId xmlns:a16="http://schemas.microsoft.com/office/drawing/2014/main" id="{D9A036D2-E115-410C-9F65-06A8403A8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3798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2" name="Freeform 7778">
                <a:extLst>
                  <a:ext uri="{FF2B5EF4-FFF2-40B4-BE49-F238E27FC236}">
                    <a16:creationId xmlns:a16="http://schemas.microsoft.com/office/drawing/2014/main" id="{C672B78C-D10E-4ED0-8BD1-BCDB1AF04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3797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3" name="Freeform 7779">
                <a:extLst>
                  <a:ext uri="{FF2B5EF4-FFF2-40B4-BE49-F238E27FC236}">
                    <a16:creationId xmlns:a16="http://schemas.microsoft.com/office/drawing/2014/main" id="{B2F771F0-3D0B-4E65-9082-CC3CB1879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3746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4" name="Freeform 7780">
                <a:extLst>
                  <a:ext uri="{FF2B5EF4-FFF2-40B4-BE49-F238E27FC236}">
                    <a16:creationId xmlns:a16="http://schemas.microsoft.com/office/drawing/2014/main" id="{A2B742FD-3FFC-4753-9A6E-C351DA4A1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374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5" name="Freeform 7781">
                <a:extLst>
                  <a:ext uri="{FF2B5EF4-FFF2-40B4-BE49-F238E27FC236}">
                    <a16:creationId xmlns:a16="http://schemas.microsoft.com/office/drawing/2014/main" id="{57CEADB4-27B1-413B-8C57-32C1A9A3F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3746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6" name="Freeform 7782">
                <a:extLst>
                  <a:ext uri="{FF2B5EF4-FFF2-40B4-BE49-F238E27FC236}">
                    <a16:creationId xmlns:a16="http://schemas.microsoft.com/office/drawing/2014/main" id="{5F004946-E783-4111-A074-CBAA1025D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3720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7" name="Freeform 7783">
                <a:extLst>
                  <a:ext uri="{FF2B5EF4-FFF2-40B4-BE49-F238E27FC236}">
                    <a16:creationId xmlns:a16="http://schemas.microsoft.com/office/drawing/2014/main" id="{A243E303-F517-4165-B6EB-93827A4BF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3722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1 h 7"/>
                  <a:gd name="T6" fmla="*/ 6 w 8"/>
                  <a:gd name="T7" fmla="*/ 1 h 7"/>
                  <a:gd name="T8" fmla="*/ 5 w 8"/>
                  <a:gd name="T9" fmla="*/ 4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8" name="Freeform 7784">
                <a:extLst>
                  <a:ext uri="{FF2B5EF4-FFF2-40B4-BE49-F238E27FC236}">
                    <a16:creationId xmlns:a16="http://schemas.microsoft.com/office/drawing/2014/main" id="{4B301945-B658-443D-AB74-92DB541A6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372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9" name="Freeform 7785">
                <a:extLst>
                  <a:ext uri="{FF2B5EF4-FFF2-40B4-BE49-F238E27FC236}">
                    <a16:creationId xmlns:a16="http://schemas.microsoft.com/office/drawing/2014/main" id="{8086199E-1F9D-4C84-9E85-7C5B2C26E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" y="3710"/>
                <a:ext cx="9" cy="10"/>
              </a:xfrm>
              <a:custGeom>
                <a:avLst/>
                <a:gdLst>
                  <a:gd name="T0" fmla="*/ 0 w 9"/>
                  <a:gd name="T1" fmla="*/ 6 h 10"/>
                  <a:gd name="T2" fmla="*/ 0 w 9"/>
                  <a:gd name="T3" fmla="*/ 6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6 h 10"/>
                  <a:gd name="T14" fmla="*/ 9 w 9"/>
                  <a:gd name="T15" fmla="*/ 6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6 h 10"/>
                  <a:gd name="T26" fmla="*/ 0 w 9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6"/>
                    </a:moveTo>
                    <a:lnTo>
                      <a:pt x="0" y="6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6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0" name="Freeform 7786">
                <a:extLst>
                  <a:ext uri="{FF2B5EF4-FFF2-40B4-BE49-F238E27FC236}">
                    <a16:creationId xmlns:a16="http://schemas.microsoft.com/office/drawing/2014/main" id="{44C0BB3B-1A44-4661-B226-A8EE7C1F5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711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1" name="Freeform 7787">
                <a:extLst>
                  <a:ext uri="{FF2B5EF4-FFF2-40B4-BE49-F238E27FC236}">
                    <a16:creationId xmlns:a16="http://schemas.microsoft.com/office/drawing/2014/main" id="{4AE4358D-FB27-4267-9D5A-0C5E1684A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" y="371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2" name="Freeform 7788">
                <a:extLst>
                  <a:ext uri="{FF2B5EF4-FFF2-40B4-BE49-F238E27FC236}">
                    <a16:creationId xmlns:a16="http://schemas.microsoft.com/office/drawing/2014/main" id="{150531FA-2337-45E9-BD34-46DF75D56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" y="3617"/>
                <a:ext cx="9" cy="10"/>
              </a:xfrm>
              <a:custGeom>
                <a:avLst/>
                <a:gdLst>
                  <a:gd name="T0" fmla="*/ 0 w 9"/>
                  <a:gd name="T1" fmla="*/ 6 h 10"/>
                  <a:gd name="T2" fmla="*/ 0 w 9"/>
                  <a:gd name="T3" fmla="*/ 6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6 h 10"/>
                  <a:gd name="T14" fmla="*/ 9 w 9"/>
                  <a:gd name="T15" fmla="*/ 6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6 h 10"/>
                  <a:gd name="T26" fmla="*/ 0 w 9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3" name="Freeform 7789">
                <a:extLst>
                  <a:ext uri="{FF2B5EF4-FFF2-40B4-BE49-F238E27FC236}">
                    <a16:creationId xmlns:a16="http://schemas.microsoft.com/office/drawing/2014/main" id="{4E66E44A-E2C8-4750-A97B-3D1067BB2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" y="3618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8 h 8"/>
                  <a:gd name="T24" fmla="*/ 7 w 7"/>
                  <a:gd name="T25" fmla="*/ 5 h 8"/>
                  <a:gd name="T26" fmla="*/ 7 w 7"/>
                  <a:gd name="T27" fmla="*/ 5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4" name="Freeform 7790">
                <a:extLst>
                  <a:ext uri="{FF2B5EF4-FFF2-40B4-BE49-F238E27FC236}">
                    <a16:creationId xmlns:a16="http://schemas.microsoft.com/office/drawing/2014/main" id="{5AF275A4-CAFB-4C88-8848-7188947AC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" y="361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5" name="Freeform 7791">
                <a:extLst>
                  <a:ext uri="{FF2B5EF4-FFF2-40B4-BE49-F238E27FC236}">
                    <a16:creationId xmlns:a16="http://schemas.microsoft.com/office/drawing/2014/main" id="{ED7B9069-359B-40A7-9414-E2C783F90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3582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6" name="Freeform 7792">
                <a:extLst>
                  <a:ext uri="{FF2B5EF4-FFF2-40B4-BE49-F238E27FC236}">
                    <a16:creationId xmlns:a16="http://schemas.microsoft.com/office/drawing/2014/main" id="{A2AB9EEE-64BB-45CB-8900-22A3674EE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3584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4 h 7"/>
                  <a:gd name="T26" fmla="*/ 7 w 7"/>
                  <a:gd name="T27" fmla="*/ 4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7" name="Freeform 7793">
                <a:extLst>
                  <a:ext uri="{FF2B5EF4-FFF2-40B4-BE49-F238E27FC236}">
                    <a16:creationId xmlns:a16="http://schemas.microsoft.com/office/drawing/2014/main" id="{E240DA4E-BE42-43DF-81FC-D4F795F84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3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8" name="Freeform 7794">
                <a:extLst>
                  <a:ext uri="{FF2B5EF4-FFF2-40B4-BE49-F238E27FC236}">
                    <a16:creationId xmlns:a16="http://schemas.microsoft.com/office/drawing/2014/main" id="{5062E896-BC07-4ECA-9BA7-6497A8250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" y="3612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9" name="Freeform 7795">
                <a:extLst>
                  <a:ext uri="{FF2B5EF4-FFF2-40B4-BE49-F238E27FC236}">
                    <a16:creationId xmlns:a16="http://schemas.microsoft.com/office/drawing/2014/main" id="{89489826-8C0E-4C6A-B8C2-1A94A9D21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" y="3614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4 h 7"/>
                  <a:gd name="T26" fmla="*/ 7 w 7"/>
                  <a:gd name="T27" fmla="*/ 4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0" name="Freeform 7796">
                <a:extLst>
                  <a:ext uri="{FF2B5EF4-FFF2-40B4-BE49-F238E27FC236}">
                    <a16:creationId xmlns:a16="http://schemas.microsoft.com/office/drawing/2014/main" id="{A7BA23A6-5680-4E73-8D81-72F621A13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" y="361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1" name="Freeform 7797">
                <a:extLst>
                  <a:ext uri="{FF2B5EF4-FFF2-40B4-BE49-F238E27FC236}">
                    <a16:creationId xmlns:a16="http://schemas.microsoft.com/office/drawing/2014/main" id="{C58F7C7C-AC5D-4A59-B373-13F6A6D37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3654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2" name="Freeform 7798">
                <a:extLst>
                  <a:ext uri="{FF2B5EF4-FFF2-40B4-BE49-F238E27FC236}">
                    <a16:creationId xmlns:a16="http://schemas.microsoft.com/office/drawing/2014/main" id="{BF524EEE-6106-4B30-B587-0FC032430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3656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1 h 7"/>
                  <a:gd name="T6" fmla="*/ 6 w 8"/>
                  <a:gd name="T7" fmla="*/ 1 h 7"/>
                  <a:gd name="T8" fmla="*/ 5 w 8"/>
                  <a:gd name="T9" fmla="*/ 4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3" name="Freeform 7799">
                <a:extLst>
                  <a:ext uri="{FF2B5EF4-FFF2-40B4-BE49-F238E27FC236}">
                    <a16:creationId xmlns:a16="http://schemas.microsoft.com/office/drawing/2014/main" id="{EAA766F2-C5E7-4D51-9C5B-6B4645C71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365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4" name="Freeform 7800">
                <a:extLst>
                  <a:ext uri="{FF2B5EF4-FFF2-40B4-BE49-F238E27FC236}">
                    <a16:creationId xmlns:a16="http://schemas.microsoft.com/office/drawing/2014/main" id="{AEF2B564-100B-4CB3-8C79-6C7203289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3627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5" name="Freeform 7801">
                <a:extLst>
                  <a:ext uri="{FF2B5EF4-FFF2-40B4-BE49-F238E27FC236}">
                    <a16:creationId xmlns:a16="http://schemas.microsoft.com/office/drawing/2014/main" id="{CDCF3229-5C82-4BCB-BBF2-91C952213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3629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1 h 7"/>
                  <a:gd name="T6" fmla="*/ 6 w 7"/>
                  <a:gd name="T7" fmla="*/ 1 h 7"/>
                  <a:gd name="T8" fmla="*/ 4 w 7"/>
                  <a:gd name="T9" fmla="*/ 4 h 7"/>
                  <a:gd name="T10" fmla="*/ 1 w 7"/>
                  <a:gd name="T11" fmla="*/ 6 h 7"/>
                  <a:gd name="T12" fmla="*/ 1 w 7"/>
                  <a:gd name="T13" fmla="*/ 6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6" name="Freeform 7802">
                <a:extLst>
                  <a:ext uri="{FF2B5EF4-FFF2-40B4-BE49-F238E27FC236}">
                    <a16:creationId xmlns:a16="http://schemas.microsoft.com/office/drawing/2014/main" id="{A057F090-59C6-4B65-8675-4686B8E98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362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7" name="Freeform 7803">
                <a:extLst>
                  <a:ext uri="{FF2B5EF4-FFF2-40B4-BE49-F238E27FC236}">
                    <a16:creationId xmlns:a16="http://schemas.microsoft.com/office/drawing/2014/main" id="{D2C9211F-5147-474F-94D6-2800A6297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3612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8" name="Freeform 7804">
                <a:extLst>
                  <a:ext uri="{FF2B5EF4-FFF2-40B4-BE49-F238E27FC236}">
                    <a16:creationId xmlns:a16="http://schemas.microsoft.com/office/drawing/2014/main" id="{767591BA-5C5E-4F91-B1B1-AB8A20A7F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" y="3614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1 h 7"/>
                  <a:gd name="T6" fmla="*/ 5 w 6"/>
                  <a:gd name="T7" fmla="*/ 1 h 7"/>
                  <a:gd name="T8" fmla="*/ 5 w 6"/>
                  <a:gd name="T9" fmla="*/ 4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9" name="Freeform 7805">
                <a:extLst>
                  <a:ext uri="{FF2B5EF4-FFF2-40B4-BE49-F238E27FC236}">
                    <a16:creationId xmlns:a16="http://schemas.microsoft.com/office/drawing/2014/main" id="{4765069C-803C-4084-9605-259DBF14B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" y="3612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0" name="Freeform 7806">
                <a:extLst>
                  <a:ext uri="{FF2B5EF4-FFF2-40B4-BE49-F238E27FC236}">
                    <a16:creationId xmlns:a16="http://schemas.microsoft.com/office/drawing/2014/main" id="{0E0BE5DB-35CA-495B-BD22-EF21E387A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3672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1" name="Freeform 7807">
                <a:extLst>
                  <a:ext uri="{FF2B5EF4-FFF2-40B4-BE49-F238E27FC236}">
                    <a16:creationId xmlns:a16="http://schemas.microsoft.com/office/drawing/2014/main" id="{94677991-529B-469E-A5EE-2C30AB4A5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3674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1 h 7"/>
                  <a:gd name="T6" fmla="*/ 4 w 6"/>
                  <a:gd name="T7" fmla="*/ 1 h 7"/>
                  <a:gd name="T8" fmla="*/ 4 w 6"/>
                  <a:gd name="T9" fmla="*/ 4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2" name="Freeform 7808">
                <a:extLst>
                  <a:ext uri="{FF2B5EF4-FFF2-40B4-BE49-F238E27FC236}">
                    <a16:creationId xmlns:a16="http://schemas.microsoft.com/office/drawing/2014/main" id="{2FD245CD-CD3B-4E4D-BD43-9C34E4FF4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367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3" name="Freeform 7809">
                <a:extLst>
                  <a:ext uri="{FF2B5EF4-FFF2-40B4-BE49-F238E27FC236}">
                    <a16:creationId xmlns:a16="http://schemas.microsoft.com/office/drawing/2014/main" id="{AE469B2E-7F64-4D76-81A9-61AC8B828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" y="3611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4" name="Freeform 7810">
                <a:extLst>
                  <a:ext uri="{FF2B5EF4-FFF2-40B4-BE49-F238E27FC236}">
                    <a16:creationId xmlns:a16="http://schemas.microsoft.com/office/drawing/2014/main" id="{BCD74FE5-AE10-42D6-A0F2-3B9BB833F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" y="3612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5" name="Freeform 7811">
                <a:extLst>
                  <a:ext uri="{FF2B5EF4-FFF2-40B4-BE49-F238E27FC236}">
                    <a16:creationId xmlns:a16="http://schemas.microsoft.com/office/drawing/2014/main" id="{0870A12C-9A87-4DEF-9D81-C4B5A79EC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" y="361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6" name="Freeform 7812">
                <a:extLst>
                  <a:ext uri="{FF2B5EF4-FFF2-40B4-BE49-F238E27FC236}">
                    <a16:creationId xmlns:a16="http://schemas.microsoft.com/office/drawing/2014/main" id="{FE5CFB3A-C468-434B-A1D0-3EED092AD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" y="3845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0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0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7" name="Freeform 7813">
                <a:extLst>
                  <a:ext uri="{FF2B5EF4-FFF2-40B4-BE49-F238E27FC236}">
                    <a16:creationId xmlns:a16="http://schemas.microsoft.com/office/drawing/2014/main" id="{B22A9CAC-28C4-4C4D-860B-DDD0D0961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" y="3845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8" name="Freeform 7814">
                <a:extLst>
                  <a:ext uri="{FF2B5EF4-FFF2-40B4-BE49-F238E27FC236}">
                    <a16:creationId xmlns:a16="http://schemas.microsoft.com/office/drawing/2014/main" id="{FC5B974D-1A28-424D-8DEB-807674650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" y="3845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9" name="Freeform 7815">
                <a:extLst>
                  <a:ext uri="{FF2B5EF4-FFF2-40B4-BE49-F238E27FC236}">
                    <a16:creationId xmlns:a16="http://schemas.microsoft.com/office/drawing/2014/main" id="{AF7971F1-7702-4D10-8D11-79C41418C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" y="3789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0" name="Freeform 7816">
                <a:extLst>
                  <a:ext uri="{FF2B5EF4-FFF2-40B4-BE49-F238E27FC236}">
                    <a16:creationId xmlns:a16="http://schemas.microsoft.com/office/drawing/2014/main" id="{8181CE1D-A357-4919-BF6E-8FFA05284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" y="3791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1" name="Freeform 7817">
                <a:extLst>
                  <a:ext uri="{FF2B5EF4-FFF2-40B4-BE49-F238E27FC236}">
                    <a16:creationId xmlns:a16="http://schemas.microsoft.com/office/drawing/2014/main" id="{2B889D11-1FCC-4B03-98B9-1C3D9D94C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" y="378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2" name="Freeform 7818">
                <a:extLst>
                  <a:ext uri="{FF2B5EF4-FFF2-40B4-BE49-F238E27FC236}">
                    <a16:creationId xmlns:a16="http://schemas.microsoft.com/office/drawing/2014/main" id="{4CB6BB2E-C904-4B41-AF51-07AFF479C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" y="3753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3" name="Freeform 7819">
                <a:extLst>
                  <a:ext uri="{FF2B5EF4-FFF2-40B4-BE49-F238E27FC236}">
                    <a16:creationId xmlns:a16="http://schemas.microsoft.com/office/drawing/2014/main" id="{95889660-01D7-4EF6-8AAE-1F4C567AD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" y="3755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4" name="Freeform 7820">
                <a:extLst>
                  <a:ext uri="{FF2B5EF4-FFF2-40B4-BE49-F238E27FC236}">
                    <a16:creationId xmlns:a16="http://schemas.microsoft.com/office/drawing/2014/main" id="{844CEBA6-E4D9-4939-BA66-8BBEC12E9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" y="375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5" name="Freeform 7821">
                <a:extLst>
                  <a:ext uri="{FF2B5EF4-FFF2-40B4-BE49-F238E27FC236}">
                    <a16:creationId xmlns:a16="http://schemas.microsoft.com/office/drawing/2014/main" id="{68277249-0D47-4749-BA52-4730468A4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3879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0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0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6" name="Freeform 7822">
                <a:extLst>
                  <a:ext uri="{FF2B5EF4-FFF2-40B4-BE49-F238E27FC236}">
                    <a16:creationId xmlns:a16="http://schemas.microsoft.com/office/drawing/2014/main" id="{960C9DC3-F1A1-44ED-B552-9A86A2B80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" y="3879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7" name="Freeform 7823">
                <a:extLst>
                  <a:ext uri="{FF2B5EF4-FFF2-40B4-BE49-F238E27FC236}">
                    <a16:creationId xmlns:a16="http://schemas.microsoft.com/office/drawing/2014/main" id="{36464A14-19A6-4F9E-89E4-D39BBF7F3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" y="387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8" name="Freeform 7824">
                <a:extLst>
                  <a:ext uri="{FF2B5EF4-FFF2-40B4-BE49-F238E27FC236}">
                    <a16:creationId xmlns:a16="http://schemas.microsoft.com/office/drawing/2014/main" id="{5E77BE49-B3F6-437C-A4F0-30EF948C5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" y="3884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9" name="Freeform 7825">
                <a:extLst>
                  <a:ext uri="{FF2B5EF4-FFF2-40B4-BE49-F238E27FC236}">
                    <a16:creationId xmlns:a16="http://schemas.microsoft.com/office/drawing/2014/main" id="{4AC0966D-B6AD-4649-8AE8-495A55DB3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" y="3885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0" name="Freeform 7826">
                <a:extLst>
                  <a:ext uri="{FF2B5EF4-FFF2-40B4-BE49-F238E27FC236}">
                    <a16:creationId xmlns:a16="http://schemas.microsoft.com/office/drawing/2014/main" id="{B3F84D5E-8988-4A60-9B37-FEEF6CD02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" y="3884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1" name="Freeform 7827">
                <a:extLst>
                  <a:ext uri="{FF2B5EF4-FFF2-40B4-BE49-F238E27FC236}">
                    <a16:creationId xmlns:a16="http://schemas.microsoft.com/office/drawing/2014/main" id="{1C37D8B0-E69A-4FAF-A8B3-A0E4ED292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" y="3891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2" name="Freeform 7828">
                <a:extLst>
                  <a:ext uri="{FF2B5EF4-FFF2-40B4-BE49-F238E27FC236}">
                    <a16:creationId xmlns:a16="http://schemas.microsoft.com/office/drawing/2014/main" id="{E3979C6F-A892-46A2-81BC-E760E9C85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" y="3893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3" name="Freeform 7829">
                <a:extLst>
                  <a:ext uri="{FF2B5EF4-FFF2-40B4-BE49-F238E27FC236}">
                    <a16:creationId xmlns:a16="http://schemas.microsoft.com/office/drawing/2014/main" id="{6EA64817-9251-40CB-8D13-00A8198CA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3891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4" name="Freeform 7830">
                <a:extLst>
                  <a:ext uri="{FF2B5EF4-FFF2-40B4-BE49-F238E27FC236}">
                    <a16:creationId xmlns:a16="http://schemas.microsoft.com/office/drawing/2014/main" id="{314079F7-24A6-4E74-8A89-DA4CC6B8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3890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5" name="Freeform 7831">
                <a:extLst>
                  <a:ext uri="{FF2B5EF4-FFF2-40B4-BE49-F238E27FC236}">
                    <a16:creationId xmlns:a16="http://schemas.microsoft.com/office/drawing/2014/main" id="{C7083A17-4C3E-4187-8B96-04ADD6517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3890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6" name="Freeform 7832">
                <a:extLst>
                  <a:ext uri="{FF2B5EF4-FFF2-40B4-BE49-F238E27FC236}">
                    <a16:creationId xmlns:a16="http://schemas.microsoft.com/office/drawing/2014/main" id="{235358E4-1A01-4B65-BCC9-4B9C980F9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89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7" name="Freeform 7833">
                <a:extLst>
                  <a:ext uri="{FF2B5EF4-FFF2-40B4-BE49-F238E27FC236}">
                    <a16:creationId xmlns:a16="http://schemas.microsoft.com/office/drawing/2014/main" id="{CA7B9CBC-EF3A-497E-885D-04E37C55F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" y="3876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8" name="Freeform 7834">
                <a:extLst>
                  <a:ext uri="{FF2B5EF4-FFF2-40B4-BE49-F238E27FC236}">
                    <a16:creationId xmlns:a16="http://schemas.microsoft.com/office/drawing/2014/main" id="{1E16BBD4-0459-4C90-9721-2C9CEF5D1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" y="3876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8 h 9"/>
                  <a:gd name="T12" fmla="*/ 1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9" name="Freeform 7835">
                <a:extLst>
                  <a:ext uri="{FF2B5EF4-FFF2-40B4-BE49-F238E27FC236}">
                    <a16:creationId xmlns:a16="http://schemas.microsoft.com/office/drawing/2014/main" id="{19E2A6CD-E8F8-4E19-8716-646CBAE5A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387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0" name="Freeform 7836">
                <a:extLst>
                  <a:ext uri="{FF2B5EF4-FFF2-40B4-BE49-F238E27FC236}">
                    <a16:creationId xmlns:a16="http://schemas.microsoft.com/office/drawing/2014/main" id="{63A360D7-FC55-407A-9DD5-2B445F127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3857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1" name="Freeform 7837">
                <a:extLst>
                  <a:ext uri="{FF2B5EF4-FFF2-40B4-BE49-F238E27FC236}">
                    <a16:creationId xmlns:a16="http://schemas.microsoft.com/office/drawing/2014/main" id="{98AB5112-812F-4AE0-AD76-42ACA104F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3857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2" name="Freeform 7838">
                <a:extLst>
                  <a:ext uri="{FF2B5EF4-FFF2-40B4-BE49-F238E27FC236}">
                    <a16:creationId xmlns:a16="http://schemas.microsoft.com/office/drawing/2014/main" id="{9A2E7DB2-7DFD-4CF7-A39B-055E8D33D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3857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3" name="Freeform 7839">
                <a:extLst>
                  <a:ext uri="{FF2B5EF4-FFF2-40B4-BE49-F238E27FC236}">
                    <a16:creationId xmlns:a16="http://schemas.microsoft.com/office/drawing/2014/main" id="{5D85F245-D74A-4A51-93D7-35AC3A6B6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" y="3824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4" name="Freeform 7840">
                <a:extLst>
                  <a:ext uri="{FF2B5EF4-FFF2-40B4-BE49-F238E27FC236}">
                    <a16:creationId xmlns:a16="http://schemas.microsoft.com/office/drawing/2014/main" id="{F1E1A2E4-DC24-4F88-88A6-2249B8019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3824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5" name="Freeform 7841">
                <a:extLst>
                  <a:ext uri="{FF2B5EF4-FFF2-40B4-BE49-F238E27FC236}">
                    <a16:creationId xmlns:a16="http://schemas.microsoft.com/office/drawing/2014/main" id="{6ECBBE73-784F-4593-91B5-EC5D1472D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" y="382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6" name="Freeform 7842">
                <a:extLst>
                  <a:ext uri="{FF2B5EF4-FFF2-40B4-BE49-F238E27FC236}">
                    <a16:creationId xmlns:a16="http://schemas.microsoft.com/office/drawing/2014/main" id="{EF7CCF47-5CA8-4754-AA1C-3ABDB0099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" y="3806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7" name="Freeform 7843">
                <a:extLst>
                  <a:ext uri="{FF2B5EF4-FFF2-40B4-BE49-F238E27FC236}">
                    <a16:creationId xmlns:a16="http://schemas.microsoft.com/office/drawing/2014/main" id="{3FA4EB77-65AF-42C3-B567-A215B75E9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3807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8" name="Freeform 7844">
                <a:extLst>
                  <a:ext uri="{FF2B5EF4-FFF2-40B4-BE49-F238E27FC236}">
                    <a16:creationId xmlns:a16="http://schemas.microsoft.com/office/drawing/2014/main" id="{3C344BC0-AF8B-4AC4-8189-75FE25614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" y="380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9" name="Freeform 7845">
                <a:extLst>
                  <a:ext uri="{FF2B5EF4-FFF2-40B4-BE49-F238E27FC236}">
                    <a16:creationId xmlns:a16="http://schemas.microsoft.com/office/drawing/2014/main" id="{B22538CA-696C-42CC-9609-90558A8BC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" y="3749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0" name="Freeform 7846">
                <a:extLst>
                  <a:ext uri="{FF2B5EF4-FFF2-40B4-BE49-F238E27FC236}">
                    <a16:creationId xmlns:a16="http://schemas.microsoft.com/office/drawing/2014/main" id="{1E107747-BB6D-4041-B556-3745D0572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" y="3750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1" name="Freeform 7847">
                <a:extLst>
                  <a:ext uri="{FF2B5EF4-FFF2-40B4-BE49-F238E27FC236}">
                    <a16:creationId xmlns:a16="http://schemas.microsoft.com/office/drawing/2014/main" id="{6B785A4C-B02F-4226-A970-676B69531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" y="374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2" name="Freeform 7848">
                <a:extLst>
                  <a:ext uri="{FF2B5EF4-FFF2-40B4-BE49-F238E27FC236}">
                    <a16:creationId xmlns:a16="http://schemas.microsoft.com/office/drawing/2014/main" id="{52FDD797-308B-4321-8897-C99F0E38C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3701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3" name="Freeform 7849">
                <a:extLst>
                  <a:ext uri="{FF2B5EF4-FFF2-40B4-BE49-F238E27FC236}">
                    <a16:creationId xmlns:a16="http://schemas.microsoft.com/office/drawing/2014/main" id="{2D26F50C-858B-4A7A-8659-7E4C480E4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370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4" name="Freeform 7850">
                <a:extLst>
                  <a:ext uri="{FF2B5EF4-FFF2-40B4-BE49-F238E27FC236}">
                    <a16:creationId xmlns:a16="http://schemas.microsoft.com/office/drawing/2014/main" id="{9AC0E6E8-E5DE-43F6-B495-1730755CB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370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5" name="Freeform 7851">
                <a:extLst>
                  <a:ext uri="{FF2B5EF4-FFF2-40B4-BE49-F238E27FC236}">
                    <a16:creationId xmlns:a16="http://schemas.microsoft.com/office/drawing/2014/main" id="{367E01FD-43F3-4EA2-8353-5350E59DC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3836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6" name="Freeform 7852">
                <a:extLst>
                  <a:ext uri="{FF2B5EF4-FFF2-40B4-BE49-F238E27FC236}">
                    <a16:creationId xmlns:a16="http://schemas.microsoft.com/office/drawing/2014/main" id="{6064EFCC-E172-4234-B0CC-B7A71494B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3837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7" name="Freeform 7853">
                <a:extLst>
                  <a:ext uri="{FF2B5EF4-FFF2-40B4-BE49-F238E27FC236}">
                    <a16:creationId xmlns:a16="http://schemas.microsoft.com/office/drawing/2014/main" id="{91C65DAC-20A9-4614-B487-EB88DDADA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" y="3836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8" name="Freeform 7854">
                <a:extLst>
                  <a:ext uri="{FF2B5EF4-FFF2-40B4-BE49-F238E27FC236}">
                    <a16:creationId xmlns:a16="http://schemas.microsoft.com/office/drawing/2014/main" id="{ACAE465E-BF0E-4CA7-8511-CAB5ABF71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3782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9" name="Freeform 7855">
                <a:extLst>
                  <a:ext uri="{FF2B5EF4-FFF2-40B4-BE49-F238E27FC236}">
                    <a16:creationId xmlns:a16="http://schemas.microsoft.com/office/drawing/2014/main" id="{8FA1A380-488A-4BFD-87B4-67A8F5C7F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" y="378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0" name="Freeform 7856">
                <a:extLst>
                  <a:ext uri="{FF2B5EF4-FFF2-40B4-BE49-F238E27FC236}">
                    <a16:creationId xmlns:a16="http://schemas.microsoft.com/office/drawing/2014/main" id="{02908BFE-0692-4516-B342-FC482A978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378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1" name="Freeform 7857">
                <a:extLst>
                  <a:ext uri="{FF2B5EF4-FFF2-40B4-BE49-F238E27FC236}">
                    <a16:creationId xmlns:a16="http://schemas.microsoft.com/office/drawing/2014/main" id="{7C09FBA1-EA77-4B50-BE1A-613F58C02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3771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2" name="Freeform 7858">
                <a:extLst>
                  <a:ext uri="{FF2B5EF4-FFF2-40B4-BE49-F238E27FC236}">
                    <a16:creationId xmlns:a16="http://schemas.microsoft.com/office/drawing/2014/main" id="{335EAA1A-5554-4F18-8887-74DB6C85E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" y="3771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8 h 9"/>
                  <a:gd name="T12" fmla="*/ 1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3" name="Freeform 7859">
                <a:extLst>
                  <a:ext uri="{FF2B5EF4-FFF2-40B4-BE49-F238E27FC236}">
                    <a16:creationId xmlns:a16="http://schemas.microsoft.com/office/drawing/2014/main" id="{D1BE5926-A176-454A-9FEF-C5FC0F942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" y="377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4" name="Freeform 7860">
                <a:extLst>
                  <a:ext uri="{FF2B5EF4-FFF2-40B4-BE49-F238E27FC236}">
                    <a16:creationId xmlns:a16="http://schemas.microsoft.com/office/drawing/2014/main" id="{B0184CD6-F06D-4451-B091-A555EB38E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" y="3621"/>
                <a:ext cx="201" cy="147"/>
              </a:xfrm>
              <a:custGeom>
                <a:avLst/>
                <a:gdLst>
                  <a:gd name="T0" fmla="*/ 0 w 201"/>
                  <a:gd name="T1" fmla="*/ 147 h 147"/>
                  <a:gd name="T2" fmla="*/ 0 w 201"/>
                  <a:gd name="T3" fmla="*/ 147 h 147"/>
                  <a:gd name="T4" fmla="*/ 4 w 201"/>
                  <a:gd name="T5" fmla="*/ 137 h 147"/>
                  <a:gd name="T6" fmla="*/ 9 w 201"/>
                  <a:gd name="T7" fmla="*/ 128 h 147"/>
                  <a:gd name="T8" fmla="*/ 9 w 201"/>
                  <a:gd name="T9" fmla="*/ 128 h 147"/>
                  <a:gd name="T10" fmla="*/ 13 w 201"/>
                  <a:gd name="T11" fmla="*/ 123 h 147"/>
                  <a:gd name="T12" fmla="*/ 19 w 201"/>
                  <a:gd name="T13" fmla="*/ 122 h 147"/>
                  <a:gd name="T14" fmla="*/ 31 w 201"/>
                  <a:gd name="T15" fmla="*/ 119 h 147"/>
                  <a:gd name="T16" fmla="*/ 31 w 201"/>
                  <a:gd name="T17" fmla="*/ 119 h 147"/>
                  <a:gd name="T18" fmla="*/ 45 w 201"/>
                  <a:gd name="T19" fmla="*/ 117 h 147"/>
                  <a:gd name="T20" fmla="*/ 52 w 201"/>
                  <a:gd name="T21" fmla="*/ 116 h 147"/>
                  <a:gd name="T22" fmla="*/ 58 w 201"/>
                  <a:gd name="T23" fmla="*/ 113 h 147"/>
                  <a:gd name="T24" fmla="*/ 58 w 201"/>
                  <a:gd name="T25" fmla="*/ 113 h 147"/>
                  <a:gd name="T26" fmla="*/ 66 w 201"/>
                  <a:gd name="T27" fmla="*/ 108 h 147"/>
                  <a:gd name="T28" fmla="*/ 72 w 201"/>
                  <a:gd name="T29" fmla="*/ 102 h 147"/>
                  <a:gd name="T30" fmla="*/ 79 w 201"/>
                  <a:gd name="T31" fmla="*/ 96 h 147"/>
                  <a:gd name="T32" fmla="*/ 87 w 201"/>
                  <a:gd name="T33" fmla="*/ 93 h 147"/>
                  <a:gd name="T34" fmla="*/ 87 w 201"/>
                  <a:gd name="T35" fmla="*/ 93 h 147"/>
                  <a:gd name="T36" fmla="*/ 94 w 201"/>
                  <a:gd name="T37" fmla="*/ 92 h 147"/>
                  <a:gd name="T38" fmla="*/ 102 w 201"/>
                  <a:gd name="T39" fmla="*/ 90 h 147"/>
                  <a:gd name="T40" fmla="*/ 115 w 201"/>
                  <a:gd name="T41" fmla="*/ 92 h 147"/>
                  <a:gd name="T42" fmla="*/ 123 w 201"/>
                  <a:gd name="T43" fmla="*/ 92 h 147"/>
                  <a:gd name="T44" fmla="*/ 129 w 201"/>
                  <a:gd name="T45" fmla="*/ 90 h 147"/>
                  <a:gd name="T46" fmla="*/ 136 w 201"/>
                  <a:gd name="T47" fmla="*/ 86 h 147"/>
                  <a:gd name="T48" fmla="*/ 142 w 201"/>
                  <a:gd name="T49" fmla="*/ 80 h 147"/>
                  <a:gd name="T50" fmla="*/ 142 w 201"/>
                  <a:gd name="T51" fmla="*/ 80 h 147"/>
                  <a:gd name="T52" fmla="*/ 150 w 201"/>
                  <a:gd name="T53" fmla="*/ 69 h 147"/>
                  <a:gd name="T54" fmla="*/ 154 w 201"/>
                  <a:gd name="T55" fmla="*/ 59 h 147"/>
                  <a:gd name="T56" fmla="*/ 162 w 201"/>
                  <a:gd name="T57" fmla="*/ 48 h 147"/>
                  <a:gd name="T58" fmla="*/ 169 w 201"/>
                  <a:gd name="T59" fmla="*/ 39 h 147"/>
                  <a:gd name="T60" fmla="*/ 169 w 201"/>
                  <a:gd name="T61" fmla="*/ 39 h 147"/>
                  <a:gd name="T62" fmla="*/ 177 w 201"/>
                  <a:gd name="T63" fmla="*/ 32 h 147"/>
                  <a:gd name="T64" fmla="*/ 181 w 201"/>
                  <a:gd name="T65" fmla="*/ 24 h 147"/>
                  <a:gd name="T66" fmla="*/ 181 w 201"/>
                  <a:gd name="T67" fmla="*/ 24 h 147"/>
                  <a:gd name="T68" fmla="*/ 184 w 201"/>
                  <a:gd name="T69" fmla="*/ 17 h 147"/>
                  <a:gd name="T70" fmla="*/ 189 w 201"/>
                  <a:gd name="T71" fmla="*/ 9 h 147"/>
                  <a:gd name="T72" fmla="*/ 193 w 201"/>
                  <a:gd name="T73" fmla="*/ 5 h 147"/>
                  <a:gd name="T74" fmla="*/ 201 w 201"/>
                  <a:gd name="T75" fmla="*/ 0 h 14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1" h="147">
                    <a:moveTo>
                      <a:pt x="0" y="147"/>
                    </a:moveTo>
                    <a:lnTo>
                      <a:pt x="0" y="147"/>
                    </a:lnTo>
                    <a:lnTo>
                      <a:pt x="4" y="137"/>
                    </a:lnTo>
                    <a:lnTo>
                      <a:pt x="9" y="128"/>
                    </a:lnTo>
                    <a:lnTo>
                      <a:pt x="13" y="123"/>
                    </a:lnTo>
                    <a:lnTo>
                      <a:pt x="19" y="122"/>
                    </a:lnTo>
                    <a:lnTo>
                      <a:pt x="31" y="119"/>
                    </a:lnTo>
                    <a:lnTo>
                      <a:pt x="45" y="117"/>
                    </a:lnTo>
                    <a:lnTo>
                      <a:pt x="52" y="116"/>
                    </a:lnTo>
                    <a:lnTo>
                      <a:pt x="58" y="113"/>
                    </a:lnTo>
                    <a:lnTo>
                      <a:pt x="66" y="108"/>
                    </a:lnTo>
                    <a:lnTo>
                      <a:pt x="72" y="102"/>
                    </a:lnTo>
                    <a:lnTo>
                      <a:pt x="79" y="96"/>
                    </a:lnTo>
                    <a:lnTo>
                      <a:pt x="87" y="93"/>
                    </a:lnTo>
                    <a:lnTo>
                      <a:pt x="94" y="92"/>
                    </a:lnTo>
                    <a:lnTo>
                      <a:pt x="102" y="90"/>
                    </a:lnTo>
                    <a:lnTo>
                      <a:pt x="115" y="92"/>
                    </a:lnTo>
                    <a:lnTo>
                      <a:pt x="123" y="92"/>
                    </a:lnTo>
                    <a:lnTo>
                      <a:pt x="129" y="90"/>
                    </a:lnTo>
                    <a:lnTo>
                      <a:pt x="136" y="86"/>
                    </a:lnTo>
                    <a:lnTo>
                      <a:pt x="142" y="80"/>
                    </a:lnTo>
                    <a:lnTo>
                      <a:pt x="150" y="69"/>
                    </a:lnTo>
                    <a:lnTo>
                      <a:pt x="154" y="59"/>
                    </a:lnTo>
                    <a:lnTo>
                      <a:pt x="162" y="48"/>
                    </a:lnTo>
                    <a:lnTo>
                      <a:pt x="169" y="39"/>
                    </a:lnTo>
                    <a:lnTo>
                      <a:pt x="177" y="32"/>
                    </a:lnTo>
                    <a:lnTo>
                      <a:pt x="181" y="24"/>
                    </a:lnTo>
                    <a:lnTo>
                      <a:pt x="184" y="17"/>
                    </a:lnTo>
                    <a:lnTo>
                      <a:pt x="189" y="9"/>
                    </a:lnTo>
                    <a:lnTo>
                      <a:pt x="193" y="5"/>
                    </a:lnTo>
                    <a:lnTo>
                      <a:pt x="20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5" name="Freeform 7861">
                <a:extLst>
                  <a:ext uri="{FF2B5EF4-FFF2-40B4-BE49-F238E27FC236}">
                    <a16:creationId xmlns:a16="http://schemas.microsoft.com/office/drawing/2014/main" id="{2944360E-77D6-4916-B5B6-CE39518C1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" y="3512"/>
                <a:ext cx="138" cy="315"/>
              </a:xfrm>
              <a:custGeom>
                <a:avLst/>
                <a:gdLst>
                  <a:gd name="T0" fmla="*/ 0 w 138"/>
                  <a:gd name="T1" fmla="*/ 315 h 315"/>
                  <a:gd name="T2" fmla="*/ 0 w 138"/>
                  <a:gd name="T3" fmla="*/ 315 h 315"/>
                  <a:gd name="T4" fmla="*/ 7 w 138"/>
                  <a:gd name="T5" fmla="*/ 304 h 315"/>
                  <a:gd name="T6" fmla="*/ 12 w 138"/>
                  <a:gd name="T7" fmla="*/ 294 h 315"/>
                  <a:gd name="T8" fmla="*/ 15 w 138"/>
                  <a:gd name="T9" fmla="*/ 283 h 315"/>
                  <a:gd name="T10" fmla="*/ 16 w 138"/>
                  <a:gd name="T11" fmla="*/ 271 h 315"/>
                  <a:gd name="T12" fmla="*/ 16 w 138"/>
                  <a:gd name="T13" fmla="*/ 247 h 315"/>
                  <a:gd name="T14" fmla="*/ 18 w 138"/>
                  <a:gd name="T15" fmla="*/ 235 h 315"/>
                  <a:gd name="T16" fmla="*/ 21 w 138"/>
                  <a:gd name="T17" fmla="*/ 225 h 315"/>
                  <a:gd name="T18" fmla="*/ 21 w 138"/>
                  <a:gd name="T19" fmla="*/ 225 h 315"/>
                  <a:gd name="T20" fmla="*/ 24 w 138"/>
                  <a:gd name="T21" fmla="*/ 219 h 315"/>
                  <a:gd name="T22" fmla="*/ 24 w 138"/>
                  <a:gd name="T23" fmla="*/ 211 h 315"/>
                  <a:gd name="T24" fmla="*/ 24 w 138"/>
                  <a:gd name="T25" fmla="*/ 199 h 315"/>
                  <a:gd name="T26" fmla="*/ 24 w 138"/>
                  <a:gd name="T27" fmla="*/ 186 h 315"/>
                  <a:gd name="T28" fmla="*/ 24 w 138"/>
                  <a:gd name="T29" fmla="*/ 180 h 315"/>
                  <a:gd name="T30" fmla="*/ 27 w 138"/>
                  <a:gd name="T31" fmla="*/ 174 h 315"/>
                  <a:gd name="T32" fmla="*/ 27 w 138"/>
                  <a:gd name="T33" fmla="*/ 174 h 315"/>
                  <a:gd name="T34" fmla="*/ 31 w 138"/>
                  <a:gd name="T35" fmla="*/ 168 h 315"/>
                  <a:gd name="T36" fmla="*/ 36 w 138"/>
                  <a:gd name="T37" fmla="*/ 165 h 315"/>
                  <a:gd name="T38" fmla="*/ 46 w 138"/>
                  <a:gd name="T39" fmla="*/ 160 h 315"/>
                  <a:gd name="T40" fmla="*/ 46 w 138"/>
                  <a:gd name="T41" fmla="*/ 160 h 315"/>
                  <a:gd name="T42" fmla="*/ 52 w 138"/>
                  <a:gd name="T43" fmla="*/ 156 h 315"/>
                  <a:gd name="T44" fmla="*/ 55 w 138"/>
                  <a:gd name="T45" fmla="*/ 153 h 315"/>
                  <a:gd name="T46" fmla="*/ 58 w 138"/>
                  <a:gd name="T47" fmla="*/ 147 h 315"/>
                  <a:gd name="T48" fmla="*/ 60 w 138"/>
                  <a:gd name="T49" fmla="*/ 141 h 315"/>
                  <a:gd name="T50" fmla="*/ 60 w 138"/>
                  <a:gd name="T51" fmla="*/ 141 h 315"/>
                  <a:gd name="T52" fmla="*/ 61 w 138"/>
                  <a:gd name="T53" fmla="*/ 135 h 315"/>
                  <a:gd name="T54" fmla="*/ 61 w 138"/>
                  <a:gd name="T55" fmla="*/ 127 h 315"/>
                  <a:gd name="T56" fmla="*/ 60 w 138"/>
                  <a:gd name="T57" fmla="*/ 111 h 315"/>
                  <a:gd name="T58" fmla="*/ 60 w 138"/>
                  <a:gd name="T59" fmla="*/ 96 h 315"/>
                  <a:gd name="T60" fmla="*/ 61 w 138"/>
                  <a:gd name="T61" fmla="*/ 88 h 315"/>
                  <a:gd name="T62" fmla="*/ 63 w 138"/>
                  <a:gd name="T63" fmla="*/ 82 h 315"/>
                  <a:gd name="T64" fmla="*/ 63 w 138"/>
                  <a:gd name="T65" fmla="*/ 82 h 315"/>
                  <a:gd name="T66" fmla="*/ 66 w 138"/>
                  <a:gd name="T67" fmla="*/ 78 h 315"/>
                  <a:gd name="T68" fmla="*/ 70 w 138"/>
                  <a:gd name="T69" fmla="*/ 73 h 315"/>
                  <a:gd name="T70" fmla="*/ 78 w 138"/>
                  <a:gd name="T71" fmla="*/ 69 h 315"/>
                  <a:gd name="T72" fmla="*/ 88 w 138"/>
                  <a:gd name="T73" fmla="*/ 63 h 315"/>
                  <a:gd name="T74" fmla="*/ 91 w 138"/>
                  <a:gd name="T75" fmla="*/ 60 h 315"/>
                  <a:gd name="T76" fmla="*/ 96 w 138"/>
                  <a:gd name="T77" fmla="*/ 55 h 315"/>
                  <a:gd name="T78" fmla="*/ 96 w 138"/>
                  <a:gd name="T79" fmla="*/ 55 h 315"/>
                  <a:gd name="T80" fmla="*/ 100 w 138"/>
                  <a:gd name="T81" fmla="*/ 46 h 315"/>
                  <a:gd name="T82" fmla="*/ 105 w 138"/>
                  <a:gd name="T83" fmla="*/ 39 h 315"/>
                  <a:gd name="T84" fmla="*/ 105 w 138"/>
                  <a:gd name="T85" fmla="*/ 39 h 315"/>
                  <a:gd name="T86" fmla="*/ 109 w 138"/>
                  <a:gd name="T87" fmla="*/ 34 h 315"/>
                  <a:gd name="T88" fmla="*/ 114 w 138"/>
                  <a:gd name="T89" fmla="*/ 33 h 315"/>
                  <a:gd name="T90" fmla="*/ 124 w 138"/>
                  <a:gd name="T91" fmla="*/ 27 h 315"/>
                  <a:gd name="T92" fmla="*/ 124 w 138"/>
                  <a:gd name="T93" fmla="*/ 27 h 315"/>
                  <a:gd name="T94" fmla="*/ 130 w 138"/>
                  <a:gd name="T95" fmla="*/ 22 h 315"/>
                  <a:gd name="T96" fmla="*/ 133 w 138"/>
                  <a:gd name="T97" fmla="*/ 16 h 315"/>
                  <a:gd name="T98" fmla="*/ 138 w 138"/>
                  <a:gd name="T99" fmla="*/ 1 h 315"/>
                  <a:gd name="T100" fmla="*/ 138 w 138"/>
                  <a:gd name="T101" fmla="*/ 1 h 315"/>
                  <a:gd name="T102" fmla="*/ 138 w 138"/>
                  <a:gd name="T103" fmla="*/ 0 h 315"/>
                  <a:gd name="T104" fmla="*/ 136 w 138"/>
                  <a:gd name="T105" fmla="*/ 1 h 31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38" h="315">
                    <a:moveTo>
                      <a:pt x="0" y="315"/>
                    </a:moveTo>
                    <a:lnTo>
                      <a:pt x="0" y="315"/>
                    </a:lnTo>
                    <a:lnTo>
                      <a:pt x="7" y="304"/>
                    </a:lnTo>
                    <a:lnTo>
                      <a:pt x="12" y="294"/>
                    </a:lnTo>
                    <a:lnTo>
                      <a:pt x="15" y="283"/>
                    </a:lnTo>
                    <a:lnTo>
                      <a:pt x="16" y="271"/>
                    </a:lnTo>
                    <a:lnTo>
                      <a:pt x="16" y="247"/>
                    </a:lnTo>
                    <a:lnTo>
                      <a:pt x="18" y="235"/>
                    </a:lnTo>
                    <a:lnTo>
                      <a:pt x="21" y="225"/>
                    </a:lnTo>
                    <a:lnTo>
                      <a:pt x="24" y="219"/>
                    </a:lnTo>
                    <a:lnTo>
                      <a:pt x="24" y="211"/>
                    </a:lnTo>
                    <a:lnTo>
                      <a:pt x="24" y="199"/>
                    </a:lnTo>
                    <a:lnTo>
                      <a:pt x="24" y="186"/>
                    </a:lnTo>
                    <a:lnTo>
                      <a:pt x="24" y="180"/>
                    </a:lnTo>
                    <a:lnTo>
                      <a:pt x="27" y="174"/>
                    </a:lnTo>
                    <a:lnTo>
                      <a:pt x="31" y="168"/>
                    </a:lnTo>
                    <a:lnTo>
                      <a:pt x="36" y="165"/>
                    </a:lnTo>
                    <a:lnTo>
                      <a:pt x="46" y="160"/>
                    </a:lnTo>
                    <a:lnTo>
                      <a:pt x="52" y="156"/>
                    </a:lnTo>
                    <a:lnTo>
                      <a:pt x="55" y="153"/>
                    </a:lnTo>
                    <a:lnTo>
                      <a:pt x="58" y="147"/>
                    </a:lnTo>
                    <a:lnTo>
                      <a:pt x="60" y="141"/>
                    </a:lnTo>
                    <a:lnTo>
                      <a:pt x="61" y="135"/>
                    </a:lnTo>
                    <a:lnTo>
                      <a:pt x="61" y="127"/>
                    </a:lnTo>
                    <a:lnTo>
                      <a:pt x="60" y="111"/>
                    </a:lnTo>
                    <a:lnTo>
                      <a:pt x="60" y="96"/>
                    </a:lnTo>
                    <a:lnTo>
                      <a:pt x="61" y="88"/>
                    </a:lnTo>
                    <a:lnTo>
                      <a:pt x="63" y="82"/>
                    </a:lnTo>
                    <a:lnTo>
                      <a:pt x="66" y="78"/>
                    </a:lnTo>
                    <a:lnTo>
                      <a:pt x="70" y="73"/>
                    </a:lnTo>
                    <a:lnTo>
                      <a:pt x="78" y="69"/>
                    </a:lnTo>
                    <a:lnTo>
                      <a:pt x="88" y="63"/>
                    </a:lnTo>
                    <a:lnTo>
                      <a:pt x="91" y="60"/>
                    </a:lnTo>
                    <a:lnTo>
                      <a:pt x="96" y="55"/>
                    </a:lnTo>
                    <a:lnTo>
                      <a:pt x="100" y="46"/>
                    </a:lnTo>
                    <a:lnTo>
                      <a:pt x="105" y="39"/>
                    </a:lnTo>
                    <a:lnTo>
                      <a:pt x="109" y="34"/>
                    </a:lnTo>
                    <a:lnTo>
                      <a:pt x="114" y="33"/>
                    </a:lnTo>
                    <a:lnTo>
                      <a:pt x="124" y="27"/>
                    </a:lnTo>
                    <a:lnTo>
                      <a:pt x="130" y="22"/>
                    </a:lnTo>
                    <a:lnTo>
                      <a:pt x="133" y="16"/>
                    </a:lnTo>
                    <a:lnTo>
                      <a:pt x="138" y="1"/>
                    </a:lnTo>
                    <a:lnTo>
                      <a:pt x="138" y="0"/>
                    </a:lnTo>
                    <a:lnTo>
                      <a:pt x="136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6" name="Freeform 7862">
                <a:extLst>
                  <a:ext uri="{FF2B5EF4-FFF2-40B4-BE49-F238E27FC236}">
                    <a16:creationId xmlns:a16="http://schemas.microsoft.com/office/drawing/2014/main" id="{11B756CE-CE11-478B-B9A3-7AFC774BF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" y="3717"/>
                <a:ext cx="43" cy="20"/>
              </a:xfrm>
              <a:custGeom>
                <a:avLst/>
                <a:gdLst>
                  <a:gd name="T0" fmla="*/ 0 w 43"/>
                  <a:gd name="T1" fmla="*/ 5 h 20"/>
                  <a:gd name="T2" fmla="*/ 0 w 43"/>
                  <a:gd name="T3" fmla="*/ 5 h 20"/>
                  <a:gd name="T4" fmla="*/ 4 w 43"/>
                  <a:gd name="T5" fmla="*/ 2 h 20"/>
                  <a:gd name="T6" fmla="*/ 9 w 43"/>
                  <a:gd name="T7" fmla="*/ 0 h 20"/>
                  <a:gd name="T8" fmla="*/ 15 w 43"/>
                  <a:gd name="T9" fmla="*/ 2 h 20"/>
                  <a:gd name="T10" fmla="*/ 22 w 43"/>
                  <a:gd name="T11" fmla="*/ 5 h 20"/>
                  <a:gd name="T12" fmla="*/ 34 w 43"/>
                  <a:gd name="T13" fmla="*/ 14 h 20"/>
                  <a:gd name="T14" fmla="*/ 43 w 43"/>
                  <a:gd name="T15" fmla="*/ 2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0">
                    <a:moveTo>
                      <a:pt x="0" y="5"/>
                    </a:moveTo>
                    <a:lnTo>
                      <a:pt x="0" y="5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5" y="2"/>
                    </a:lnTo>
                    <a:lnTo>
                      <a:pt x="22" y="5"/>
                    </a:lnTo>
                    <a:lnTo>
                      <a:pt x="34" y="14"/>
                    </a:lnTo>
                    <a:lnTo>
                      <a:pt x="43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7" name="Freeform 7863">
                <a:extLst>
                  <a:ext uri="{FF2B5EF4-FFF2-40B4-BE49-F238E27FC236}">
                    <a16:creationId xmlns:a16="http://schemas.microsoft.com/office/drawing/2014/main" id="{39AC5532-EA79-4E4C-8ED5-C17E22CC3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3735"/>
                <a:ext cx="26" cy="56"/>
              </a:xfrm>
              <a:custGeom>
                <a:avLst/>
                <a:gdLst>
                  <a:gd name="T0" fmla="*/ 0 w 26"/>
                  <a:gd name="T1" fmla="*/ 56 h 56"/>
                  <a:gd name="T2" fmla="*/ 0 w 26"/>
                  <a:gd name="T3" fmla="*/ 56 h 56"/>
                  <a:gd name="T4" fmla="*/ 8 w 26"/>
                  <a:gd name="T5" fmla="*/ 51 h 56"/>
                  <a:gd name="T6" fmla="*/ 14 w 26"/>
                  <a:gd name="T7" fmla="*/ 47 h 56"/>
                  <a:gd name="T8" fmla="*/ 18 w 26"/>
                  <a:gd name="T9" fmla="*/ 39 h 56"/>
                  <a:gd name="T10" fmla="*/ 20 w 26"/>
                  <a:gd name="T11" fmla="*/ 32 h 56"/>
                  <a:gd name="T12" fmla="*/ 23 w 26"/>
                  <a:gd name="T13" fmla="*/ 15 h 56"/>
                  <a:gd name="T14" fmla="*/ 24 w 26"/>
                  <a:gd name="T15" fmla="*/ 8 h 56"/>
                  <a:gd name="T16" fmla="*/ 26 w 26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56">
                    <a:moveTo>
                      <a:pt x="0" y="56"/>
                    </a:moveTo>
                    <a:lnTo>
                      <a:pt x="0" y="56"/>
                    </a:lnTo>
                    <a:lnTo>
                      <a:pt x="8" y="51"/>
                    </a:lnTo>
                    <a:lnTo>
                      <a:pt x="14" y="47"/>
                    </a:lnTo>
                    <a:lnTo>
                      <a:pt x="18" y="39"/>
                    </a:lnTo>
                    <a:lnTo>
                      <a:pt x="20" y="32"/>
                    </a:lnTo>
                    <a:lnTo>
                      <a:pt x="23" y="15"/>
                    </a:lnTo>
                    <a:lnTo>
                      <a:pt x="24" y="8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8" name="Freeform 7864">
                <a:extLst>
                  <a:ext uri="{FF2B5EF4-FFF2-40B4-BE49-F238E27FC236}">
                    <a16:creationId xmlns:a16="http://schemas.microsoft.com/office/drawing/2014/main" id="{7CAFFE01-1AC0-4210-8255-69DBDAAC8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" y="3708"/>
                <a:ext cx="89" cy="20"/>
              </a:xfrm>
              <a:custGeom>
                <a:avLst/>
                <a:gdLst>
                  <a:gd name="T0" fmla="*/ 0 w 89"/>
                  <a:gd name="T1" fmla="*/ 15 h 20"/>
                  <a:gd name="T2" fmla="*/ 0 w 89"/>
                  <a:gd name="T3" fmla="*/ 15 h 20"/>
                  <a:gd name="T4" fmla="*/ 3 w 89"/>
                  <a:gd name="T5" fmla="*/ 8 h 20"/>
                  <a:gd name="T6" fmla="*/ 8 w 89"/>
                  <a:gd name="T7" fmla="*/ 3 h 20"/>
                  <a:gd name="T8" fmla="*/ 14 w 89"/>
                  <a:gd name="T9" fmla="*/ 0 h 20"/>
                  <a:gd name="T10" fmla="*/ 18 w 89"/>
                  <a:gd name="T11" fmla="*/ 0 h 20"/>
                  <a:gd name="T12" fmla="*/ 24 w 89"/>
                  <a:gd name="T13" fmla="*/ 2 h 20"/>
                  <a:gd name="T14" fmla="*/ 32 w 89"/>
                  <a:gd name="T15" fmla="*/ 3 h 20"/>
                  <a:gd name="T16" fmla="*/ 45 w 89"/>
                  <a:gd name="T17" fmla="*/ 11 h 20"/>
                  <a:gd name="T18" fmla="*/ 57 w 89"/>
                  <a:gd name="T19" fmla="*/ 17 h 20"/>
                  <a:gd name="T20" fmla="*/ 65 w 89"/>
                  <a:gd name="T21" fmla="*/ 20 h 20"/>
                  <a:gd name="T22" fmla="*/ 71 w 89"/>
                  <a:gd name="T23" fmla="*/ 20 h 20"/>
                  <a:gd name="T24" fmla="*/ 75 w 89"/>
                  <a:gd name="T25" fmla="*/ 20 h 20"/>
                  <a:gd name="T26" fmla="*/ 81 w 89"/>
                  <a:gd name="T27" fmla="*/ 17 h 20"/>
                  <a:gd name="T28" fmla="*/ 86 w 89"/>
                  <a:gd name="T29" fmla="*/ 11 h 20"/>
                  <a:gd name="T30" fmla="*/ 89 w 89"/>
                  <a:gd name="T31" fmla="*/ 2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" h="20">
                    <a:moveTo>
                      <a:pt x="0" y="15"/>
                    </a:moveTo>
                    <a:lnTo>
                      <a:pt x="0" y="15"/>
                    </a:lnTo>
                    <a:lnTo>
                      <a:pt x="3" y="8"/>
                    </a:lnTo>
                    <a:lnTo>
                      <a:pt x="8" y="3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32" y="3"/>
                    </a:lnTo>
                    <a:lnTo>
                      <a:pt x="45" y="11"/>
                    </a:lnTo>
                    <a:lnTo>
                      <a:pt x="57" y="17"/>
                    </a:lnTo>
                    <a:lnTo>
                      <a:pt x="65" y="20"/>
                    </a:lnTo>
                    <a:lnTo>
                      <a:pt x="71" y="20"/>
                    </a:lnTo>
                    <a:lnTo>
                      <a:pt x="75" y="20"/>
                    </a:lnTo>
                    <a:lnTo>
                      <a:pt x="81" y="17"/>
                    </a:lnTo>
                    <a:lnTo>
                      <a:pt x="86" y="11"/>
                    </a:lnTo>
                    <a:lnTo>
                      <a:pt x="89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9" name="Freeform 7865">
                <a:extLst>
                  <a:ext uri="{FF2B5EF4-FFF2-40B4-BE49-F238E27FC236}">
                    <a16:creationId xmlns:a16="http://schemas.microsoft.com/office/drawing/2014/main" id="{B74F2EA3-EA8F-4C40-B6A7-11E90BD15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" y="3575"/>
                <a:ext cx="34" cy="144"/>
              </a:xfrm>
              <a:custGeom>
                <a:avLst/>
                <a:gdLst>
                  <a:gd name="T0" fmla="*/ 0 w 34"/>
                  <a:gd name="T1" fmla="*/ 144 h 144"/>
                  <a:gd name="T2" fmla="*/ 0 w 34"/>
                  <a:gd name="T3" fmla="*/ 144 h 144"/>
                  <a:gd name="T4" fmla="*/ 6 w 34"/>
                  <a:gd name="T5" fmla="*/ 139 h 144"/>
                  <a:gd name="T6" fmla="*/ 10 w 34"/>
                  <a:gd name="T7" fmla="*/ 132 h 144"/>
                  <a:gd name="T8" fmla="*/ 13 w 34"/>
                  <a:gd name="T9" fmla="*/ 126 h 144"/>
                  <a:gd name="T10" fmla="*/ 15 w 34"/>
                  <a:gd name="T11" fmla="*/ 118 h 144"/>
                  <a:gd name="T12" fmla="*/ 16 w 34"/>
                  <a:gd name="T13" fmla="*/ 109 h 144"/>
                  <a:gd name="T14" fmla="*/ 16 w 34"/>
                  <a:gd name="T15" fmla="*/ 102 h 144"/>
                  <a:gd name="T16" fmla="*/ 15 w 34"/>
                  <a:gd name="T17" fmla="*/ 94 h 144"/>
                  <a:gd name="T18" fmla="*/ 12 w 34"/>
                  <a:gd name="T19" fmla="*/ 87 h 144"/>
                  <a:gd name="T20" fmla="*/ 12 w 34"/>
                  <a:gd name="T21" fmla="*/ 87 h 144"/>
                  <a:gd name="T22" fmla="*/ 7 w 34"/>
                  <a:gd name="T23" fmla="*/ 78 h 144"/>
                  <a:gd name="T24" fmla="*/ 6 w 34"/>
                  <a:gd name="T25" fmla="*/ 73 h 144"/>
                  <a:gd name="T26" fmla="*/ 6 w 34"/>
                  <a:gd name="T27" fmla="*/ 69 h 144"/>
                  <a:gd name="T28" fmla="*/ 6 w 34"/>
                  <a:gd name="T29" fmla="*/ 69 h 144"/>
                  <a:gd name="T30" fmla="*/ 9 w 34"/>
                  <a:gd name="T31" fmla="*/ 64 h 144"/>
                  <a:gd name="T32" fmla="*/ 12 w 34"/>
                  <a:gd name="T33" fmla="*/ 61 h 144"/>
                  <a:gd name="T34" fmla="*/ 18 w 34"/>
                  <a:gd name="T35" fmla="*/ 54 h 144"/>
                  <a:gd name="T36" fmla="*/ 18 w 34"/>
                  <a:gd name="T37" fmla="*/ 54 h 144"/>
                  <a:gd name="T38" fmla="*/ 25 w 34"/>
                  <a:gd name="T39" fmla="*/ 45 h 144"/>
                  <a:gd name="T40" fmla="*/ 30 w 34"/>
                  <a:gd name="T41" fmla="*/ 33 h 144"/>
                  <a:gd name="T42" fmla="*/ 33 w 34"/>
                  <a:gd name="T43" fmla="*/ 22 h 144"/>
                  <a:gd name="T44" fmla="*/ 34 w 34"/>
                  <a:gd name="T45" fmla="*/ 10 h 144"/>
                  <a:gd name="T46" fmla="*/ 34 w 34"/>
                  <a:gd name="T47" fmla="*/ 10 h 144"/>
                  <a:gd name="T48" fmla="*/ 34 w 34"/>
                  <a:gd name="T49" fmla="*/ 0 h 14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" h="144">
                    <a:moveTo>
                      <a:pt x="0" y="144"/>
                    </a:moveTo>
                    <a:lnTo>
                      <a:pt x="0" y="144"/>
                    </a:lnTo>
                    <a:lnTo>
                      <a:pt x="6" y="139"/>
                    </a:lnTo>
                    <a:lnTo>
                      <a:pt x="10" y="132"/>
                    </a:lnTo>
                    <a:lnTo>
                      <a:pt x="13" y="126"/>
                    </a:lnTo>
                    <a:lnTo>
                      <a:pt x="15" y="118"/>
                    </a:lnTo>
                    <a:lnTo>
                      <a:pt x="16" y="109"/>
                    </a:lnTo>
                    <a:lnTo>
                      <a:pt x="16" y="102"/>
                    </a:lnTo>
                    <a:lnTo>
                      <a:pt x="15" y="94"/>
                    </a:lnTo>
                    <a:lnTo>
                      <a:pt x="12" y="87"/>
                    </a:lnTo>
                    <a:lnTo>
                      <a:pt x="7" y="78"/>
                    </a:lnTo>
                    <a:lnTo>
                      <a:pt x="6" y="73"/>
                    </a:lnTo>
                    <a:lnTo>
                      <a:pt x="6" y="69"/>
                    </a:lnTo>
                    <a:lnTo>
                      <a:pt x="9" y="64"/>
                    </a:lnTo>
                    <a:lnTo>
                      <a:pt x="12" y="61"/>
                    </a:lnTo>
                    <a:lnTo>
                      <a:pt x="18" y="54"/>
                    </a:lnTo>
                    <a:lnTo>
                      <a:pt x="25" y="45"/>
                    </a:lnTo>
                    <a:lnTo>
                      <a:pt x="30" y="33"/>
                    </a:lnTo>
                    <a:lnTo>
                      <a:pt x="33" y="22"/>
                    </a:lnTo>
                    <a:lnTo>
                      <a:pt x="34" y="10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0" name="Freeform 7866">
                <a:extLst>
                  <a:ext uri="{FF2B5EF4-FFF2-40B4-BE49-F238E27FC236}">
                    <a16:creationId xmlns:a16="http://schemas.microsoft.com/office/drawing/2014/main" id="{95E1629D-07C9-413E-ABC9-BD67B3745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" y="3611"/>
                <a:ext cx="18" cy="81"/>
              </a:xfrm>
              <a:custGeom>
                <a:avLst/>
                <a:gdLst>
                  <a:gd name="T0" fmla="*/ 0 w 18"/>
                  <a:gd name="T1" fmla="*/ 81 h 81"/>
                  <a:gd name="T2" fmla="*/ 0 w 18"/>
                  <a:gd name="T3" fmla="*/ 81 h 81"/>
                  <a:gd name="T4" fmla="*/ 6 w 18"/>
                  <a:gd name="T5" fmla="*/ 73 h 81"/>
                  <a:gd name="T6" fmla="*/ 11 w 18"/>
                  <a:gd name="T7" fmla="*/ 64 h 81"/>
                  <a:gd name="T8" fmla="*/ 14 w 18"/>
                  <a:gd name="T9" fmla="*/ 54 h 81"/>
                  <a:gd name="T10" fmla="*/ 15 w 18"/>
                  <a:gd name="T11" fmla="*/ 43 h 81"/>
                  <a:gd name="T12" fmla="*/ 17 w 18"/>
                  <a:gd name="T13" fmla="*/ 31 h 81"/>
                  <a:gd name="T14" fmla="*/ 18 w 18"/>
                  <a:gd name="T15" fmla="*/ 21 h 81"/>
                  <a:gd name="T16" fmla="*/ 15 w 18"/>
                  <a:gd name="T17" fmla="*/ 0 h 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81">
                    <a:moveTo>
                      <a:pt x="0" y="81"/>
                    </a:moveTo>
                    <a:lnTo>
                      <a:pt x="0" y="81"/>
                    </a:lnTo>
                    <a:lnTo>
                      <a:pt x="6" y="73"/>
                    </a:lnTo>
                    <a:lnTo>
                      <a:pt x="11" y="64"/>
                    </a:lnTo>
                    <a:lnTo>
                      <a:pt x="14" y="54"/>
                    </a:lnTo>
                    <a:lnTo>
                      <a:pt x="15" y="43"/>
                    </a:lnTo>
                    <a:lnTo>
                      <a:pt x="17" y="31"/>
                    </a:lnTo>
                    <a:lnTo>
                      <a:pt x="18" y="21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1" name="Freeform 7867">
                <a:extLst>
                  <a:ext uri="{FF2B5EF4-FFF2-40B4-BE49-F238E27FC236}">
                    <a16:creationId xmlns:a16="http://schemas.microsoft.com/office/drawing/2014/main" id="{D41BFB86-3D1D-4DAD-A9AA-2A3845266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" y="3554"/>
                <a:ext cx="132" cy="127"/>
              </a:xfrm>
              <a:custGeom>
                <a:avLst/>
                <a:gdLst>
                  <a:gd name="T0" fmla="*/ 3 w 132"/>
                  <a:gd name="T1" fmla="*/ 127 h 127"/>
                  <a:gd name="T2" fmla="*/ 3 w 132"/>
                  <a:gd name="T3" fmla="*/ 127 h 127"/>
                  <a:gd name="T4" fmla="*/ 1 w 132"/>
                  <a:gd name="T5" fmla="*/ 114 h 127"/>
                  <a:gd name="T6" fmla="*/ 0 w 132"/>
                  <a:gd name="T7" fmla="*/ 102 h 127"/>
                  <a:gd name="T8" fmla="*/ 0 w 132"/>
                  <a:gd name="T9" fmla="*/ 96 h 127"/>
                  <a:gd name="T10" fmla="*/ 0 w 132"/>
                  <a:gd name="T11" fmla="*/ 90 h 127"/>
                  <a:gd name="T12" fmla="*/ 3 w 132"/>
                  <a:gd name="T13" fmla="*/ 84 h 127"/>
                  <a:gd name="T14" fmla="*/ 6 w 132"/>
                  <a:gd name="T15" fmla="*/ 78 h 127"/>
                  <a:gd name="T16" fmla="*/ 6 w 132"/>
                  <a:gd name="T17" fmla="*/ 78 h 127"/>
                  <a:gd name="T18" fmla="*/ 12 w 132"/>
                  <a:gd name="T19" fmla="*/ 70 h 127"/>
                  <a:gd name="T20" fmla="*/ 18 w 132"/>
                  <a:gd name="T21" fmla="*/ 64 h 127"/>
                  <a:gd name="T22" fmla="*/ 25 w 132"/>
                  <a:gd name="T23" fmla="*/ 60 h 127"/>
                  <a:gd name="T24" fmla="*/ 33 w 132"/>
                  <a:gd name="T25" fmla="*/ 57 h 127"/>
                  <a:gd name="T26" fmla="*/ 33 w 132"/>
                  <a:gd name="T27" fmla="*/ 57 h 127"/>
                  <a:gd name="T28" fmla="*/ 45 w 132"/>
                  <a:gd name="T29" fmla="*/ 54 h 127"/>
                  <a:gd name="T30" fmla="*/ 54 w 132"/>
                  <a:gd name="T31" fmla="*/ 51 h 127"/>
                  <a:gd name="T32" fmla="*/ 58 w 132"/>
                  <a:gd name="T33" fmla="*/ 48 h 127"/>
                  <a:gd name="T34" fmla="*/ 61 w 132"/>
                  <a:gd name="T35" fmla="*/ 45 h 127"/>
                  <a:gd name="T36" fmla="*/ 64 w 132"/>
                  <a:gd name="T37" fmla="*/ 40 h 127"/>
                  <a:gd name="T38" fmla="*/ 66 w 132"/>
                  <a:gd name="T39" fmla="*/ 34 h 127"/>
                  <a:gd name="T40" fmla="*/ 66 w 132"/>
                  <a:gd name="T41" fmla="*/ 34 h 127"/>
                  <a:gd name="T42" fmla="*/ 67 w 132"/>
                  <a:gd name="T43" fmla="*/ 25 h 127"/>
                  <a:gd name="T44" fmla="*/ 69 w 132"/>
                  <a:gd name="T45" fmla="*/ 18 h 127"/>
                  <a:gd name="T46" fmla="*/ 70 w 132"/>
                  <a:gd name="T47" fmla="*/ 16 h 127"/>
                  <a:gd name="T48" fmla="*/ 73 w 132"/>
                  <a:gd name="T49" fmla="*/ 15 h 127"/>
                  <a:gd name="T50" fmla="*/ 78 w 132"/>
                  <a:gd name="T51" fmla="*/ 13 h 127"/>
                  <a:gd name="T52" fmla="*/ 82 w 132"/>
                  <a:gd name="T53" fmla="*/ 15 h 127"/>
                  <a:gd name="T54" fmla="*/ 82 w 132"/>
                  <a:gd name="T55" fmla="*/ 15 h 127"/>
                  <a:gd name="T56" fmla="*/ 97 w 132"/>
                  <a:gd name="T57" fmla="*/ 16 h 127"/>
                  <a:gd name="T58" fmla="*/ 105 w 132"/>
                  <a:gd name="T59" fmla="*/ 18 h 127"/>
                  <a:gd name="T60" fmla="*/ 112 w 132"/>
                  <a:gd name="T61" fmla="*/ 15 h 127"/>
                  <a:gd name="T62" fmla="*/ 112 w 132"/>
                  <a:gd name="T63" fmla="*/ 15 h 127"/>
                  <a:gd name="T64" fmla="*/ 118 w 132"/>
                  <a:gd name="T65" fmla="*/ 12 h 127"/>
                  <a:gd name="T66" fmla="*/ 123 w 132"/>
                  <a:gd name="T67" fmla="*/ 9 h 127"/>
                  <a:gd name="T68" fmla="*/ 127 w 132"/>
                  <a:gd name="T69" fmla="*/ 4 h 127"/>
                  <a:gd name="T70" fmla="*/ 132 w 132"/>
                  <a:gd name="T71" fmla="*/ 0 h 1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2" h="127">
                    <a:moveTo>
                      <a:pt x="3" y="127"/>
                    </a:moveTo>
                    <a:lnTo>
                      <a:pt x="3" y="127"/>
                    </a:lnTo>
                    <a:lnTo>
                      <a:pt x="1" y="114"/>
                    </a:lnTo>
                    <a:lnTo>
                      <a:pt x="0" y="102"/>
                    </a:lnTo>
                    <a:lnTo>
                      <a:pt x="0" y="96"/>
                    </a:lnTo>
                    <a:lnTo>
                      <a:pt x="0" y="90"/>
                    </a:lnTo>
                    <a:lnTo>
                      <a:pt x="3" y="84"/>
                    </a:lnTo>
                    <a:lnTo>
                      <a:pt x="6" y="78"/>
                    </a:lnTo>
                    <a:lnTo>
                      <a:pt x="12" y="70"/>
                    </a:lnTo>
                    <a:lnTo>
                      <a:pt x="18" y="64"/>
                    </a:lnTo>
                    <a:lnTo>
                      <a:pt x="25" y="60"/>
                    </a:lnTo>
                    <a:lnTo>
                      <a:pt x="33" y="57"/>
                    </a:lnTo>
                    <a:lnTo>
                      <a:pt x="45" y="54"/>
                    </a:lnTo>
                    <a:lnTo>
                      <a:pt x="54" y="51"/>
                    </a:lnTo>
                    <a:lnTo>
                      <a:pt x="58" y="48"/>
                    </a:lnTo>
                    <a:lnTo>
                      <a:pt x="61" y="45"/>
                    </a:lnTo>
                    <a:lnTo>
                      <a:pt x="64" y="40"/>
                    </a:lnTo>
                    <a:lnTo>
                      <a:pt x="66" y="34"/>
                    </a:lnTo>
                    <a:lnTo>
                      <a:pt x="67" y="25"/>
                    </a:lnTo>
                    <a:lnTo>
                      <a:pt x="69" y="18"/>
                    </a:lnTo>
                    <a:lnTo>
                      <a:pt x="70" y="16"/>
                    </a:lnTo>
                    <a:lnTo>
                      <a:pt x="73" y="15"/>
                    </a:lnTo>
                    <a:lnTo>
                      <a:pt x="78" y="13"/>
                    </a:lnTo>
                    <a:lnTo>
                      <a:pt x="82" y="15"/>
                    </a:lnTo>
                    <a:lnTo>
                      <a:pt x="97" y="16"/>
                    </a:lnTo>
                    <a:lnTo>
                      <a:pt x="105" y="18"/>
                    </a:lnTo>
                    <a:lnTo>
                      <a:pt x="112" y="15"/>
                    </a:lnTo>
                    <a:lnTo>
                      <a:pt x="118" y="12"/>
                    </a:lnTo>
                    <a:lnTo>
                      <a:pt x="123" y="9"/>
                    </a:lnTo>
                    <a:lnTo>
                      <a:pt x="127" y="4"/>
                    </a:lnTo>
                    <a:lnTo>
                      <a:pt x="13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2" name="Freeform 7868">
                <a:extLst>
                  <a:ext uri="{FF2B5EF4-FFF2-40B4-BE49-F238E27FC236}">
                    <a16:creationId xmlns:a16="http://schemas.microsoft.com/office/drawing/2014/main" id="{2B20CE6C-B567-4AD4-BD39-E3EFC14EE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" y="3681"/>
                <a:ext cx="45" cy="36"/>
              </a:xfrm>
              <a:custGeom>
                <a:avLst/>
                <a:gdLst>
                  <a:gd name="T0" fmla="*/ 0 w 45"/>
                  <a:gd name="T1" fmla="*/ 36 h 36"/>
                  <a:gd name="T2" fmla="*/ 0 w 45"/>
                  <a:gd name="T3" fmla="*/ 36 h 36"/>
                  <a:gd name="T4" fmla="*/ 2 w 45"/>
                  <a:gd name="T5" fmla="*/ 32 h 36"/>
                  <a:gd name="T6" fmla="*/ 5 w 45"/>
                  <a:gd name="T7" fmla="*/ 27 h 36"/>
                  <a:gd name="T8" fmla="*/ 11 w 45"/>
                  <a:gd name="T9" fmla="*/ 23 h 36"/>
                  <a:gd name="T10" fmla="*/ 18 w 45"/>
                  <a:gd name="T11" fmla="*/ 18 h 36"/>
                  <a:gd name="T12" fmla="*/ 26 w 45"/>
                  <a:gd name="T13" fmla="*/ 15 h 36"/>
                  <a:gd name="T14" fmla="*/ 26 w 45"/>
                  <a:gd name="T15" fmla="*/ 15 h 36"/>
                  <a:gd name="T16" fmla="*/ 32 w 45"/>
                  <a:gd name="T17" fmla="*/ 12 h 36"/>
                  <a:gd name="T18" fmla="*/ 36 w 45"/>
                  <a:gd name="T19" fmla="*/ 8 h 36"/>
                  <a:gd name="T20" fmla="*/ 41 w 45"/>
                  <a:gd name="T21" fmla="*/ 3 h 36"/>
                  <a:gd name="T22" fmla="*/ 45 w 45"/>
                  <a:gd name="T23" fmla="*/ 0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" h="36">
                    <a:moveTo>
                      <a:pt x="0" y="36"/>
                    </a:moveTo>
                    <a:lnTo>
                      <a:pt x="0" y="36"/>
                    </a:lnTo>
                    <a:lnTo>
                      <a:pt x="2" y="32"/>
                    </a:lnTo>
                    <a:lnTo>
                      <a:pt x="5" y="27"/>
                    </a:lnTo>
                    <a:lnTo>
                      <a:pt x="11" y="23"/>
                    </a:lnTo>
                    <a:lnTo>
                      <a:pt x="18" y="18"/>
                    </a:lnTo>
                    <a:lnTo>
                      <a:pt x="26" y="15"/>
                    </a:lnTo>
                    <a:lnTo>
                      <a:pt x="32" y="12"/>
                    </a:lnTo>
                    <a:lnTo>
                      <a:pt x="36" y="8"/>
                    </a:lnTo>
                    <a:lnTo>
                      <a:pt x="41" y="3"/>
                    </a:lnTo>
                    <a:lnTo>
                      <a:pt x="4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3" name="Freeform 7869">
                <a:extLst>
                  <a:ext uri="{FF2B5EF4-FFF2-40B4-BE49-F238E27FC236}">
                    <a16:creationId xmlns:a16="http://schemas.microsoft.com/office/drawing/2014/main" id="{83735248-99DC-45FE-8735-E9B70EBDC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" y="3611"/>
                <a:ext cx="23" cy="46"/>
              </a:xfrm>
              <a:custGeom>
                <a:avLst/>
                <a:gdLst>
                  <a:gd name="T0" fmla="*/ 0 w 23"/>
                  <a:gd name="T1" fmla="*/ 0 h 46"/>
                  <a:gd name="T2" fmla="*/ 0 w 23"/>
                  <a:gd name="T3" fmla="*/ 0 h 46"/>
                  <a:gd name="T4" fmla="*/ 2 w 23"/>
                  <a:gd name="T5" fmla="*/ 7 h 46"/>
                  <a:gd name="T6" fmla="*/ 5 w 23"/>
                  <a:gd name="T7" fmla="*/ 13 h 46"/>
                  <a:gd name="T8" fmla="*/ 11 w 23"/>
                  <a:gd name="T9" fmla="*/ 25 h 46"/>
                  <a:gd name="T10" fmla="*/ 18 w 23"/>
                  <a:gd name="T11" fmla="*/ 37 h 46"/>
                  <a:gd name="T12" fmla="*/ 21 w 23"/>
                  <a:gd name="T13" fmla="*/ 42 h 46"/>
                  <a:gd name="T14" fmla="*/ 23 w 23"/>
                  <a:gd name="T15" fmla="*/ 46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46">
                    <a:moveTo>
                      <a:pt x="0" y="0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5" y="13"/>
                    </a:lnTo>
                    <a:lnTo>
                      <a:pt x="11" y="25"/>
                    </a:lnTo>
                    <a:lnTo>
                      <a:pt x="18" y="37"/>
                    </a:lnTo>
                    <a:lnTo>
                      <a:pt x="21" y="42"/>
                    </a:lnTo>
                    <a:lnTo>
                      <a:pt x="23" y="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4" name="Freeform 7870">
                <a:extLst>
                  <a:ext uri="{FF2B5EF4-FFF2-40B4-BE49-F238E27FC236}">
                    <a16:creationId xmlns:a16="http://schemas.microsoft.com/office/drawing/2014/main" id="{CDC3C62E-BB71-43A6-B03F-6C84DF362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" y="3569"/>
                <a:ext cx="26" cy="58"/>
              </a:xfrm>
              <a:custGeom>
                <a:avLst/>
                <a:gdLst>
                  <a:gd name="T0" fmla="*/ 0 w 26"/>
                  <a:gd name="T1" fmla="*/ 0 h 58"/>
                  <a:gd name="T2" fmla="*/ 0 w 26"/>
                  <a:gd name="T3" fmla="*/ 0 h 58"/>
                  <a:gd name="T4" fmla="*/ 6 w 26"/>
                  <a:gd name="T5" fmla="*/ 4 h 58"/>
                  <a:gd name="T6" fmla="*/ 12 w 26"/>
                  <a:gd name="T7" fmla="*/ 10 h 58"/>
                  <a:gd name="T8" fmla="*/ 17 w 26"/>
                  <a:gd name="T9" fmla="*/ 18 h 58"/>
                  <a:gd name="T10" fmla="*/ 21 w 26"/>
                  <a:gd name="T11" fmla="*/ 25 h 58"/>
                  <a:gd name="T12" fmla="*/ 23 w 26"/>
                  <a:gd name="T13" fmla="*/ 34 h 58"/>
                  <a:gd name="T14" fmla="*/ 24 w 26"/>
                  <a:gd name="T15" fmla="*/ 43 h 58"/>
                  <a:gd name="T16" fmla="*/ 26 w 26"/>
                  <a:gd name="T17" fmla="*/ 51 h 58"/>
                  <a:gd name="T18" fmla="*/ 24 w 26"/>
                  <a:gd name="T19" fmla="*/ 58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58">
                    <a:moveTo>
                      <a:pt x="0" y="0"/>
                    </a:moveTo>
                    <a:lnTo>
                      <a:pt x="0" y="0"/>
                    </a:lnTo>
                    <a:lnTo>
                      <a:pt x="6" y="4"/>
                    </a:lnTo>
                    <a:lnTo>
                      <a:pt x="12" y="10"/>
                    </a:lnTo>
                    <a:lnTo>
                      <a:pt x="17" y="18"/>
                    </a:lnTo>
                    <a:lnTo>
                      <a:pt x="21" y="25"/>
                    </a:lnTo>
                    <a:lnTo>
                      <a:pt x="23" y="34"/>
                    </a:lnTo>
                    <a:lnTo>
                      <a:pt x="24" y="43"/>
                    </a:lnTo>
                    <a:lnTo>
                      <a:pt x="26" y="51"/>
                    </a:lnTo>
                    <a:lnTo>
                      <a:pt x="24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5" name="Freeform 7871">
                <a:extLst>
                  <a:ext uri="{FF2B5EF4-FFF2-40B4-BE49-F238E27FC236}">
                    <a16:creationId xmlns:a16="http://schemas.microsoft.com/office/drawing/2014/main" id="{BFDE718C-AB39-4C25-82C5-EBCD844DE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" y="3546"/>
                <a:ext cx="9" cy="47"/>
              </a:xfrm>
              <a:custGeom>
                <a:avLst/>
                <a:gdLst>
                  <a:gd name="T0" fmla="*/ 0 w 9"/>
                  <a:gd name="T1" fmla="*/ 47 h 47"/>
                  <a:gd name="T2" fmla="*/ 0 w 9"/>
                  <a:gd name="T3" fmla="*/ 47 h 47"/>
                  <a:gd name="T4" fmla="*/ 7 w 9"/>
                  <a:gd name="T5" fmla="*/ 33 h 47"/>
                  <a:gd name="T6" fmla="*/ 9 w 9"/>
                  <a:gd name="T7" fmla="*/ 27 h 47"/>
                  <a:gd name="T8" fmla="*/ 9 w 9"/>
                  <a:gd name="T9" fmla="*/ 18 h 47"/>
                  <a:gd name="T10" fmla="*/ 9 w 9"/>
                  <a:gd name="T11" fmla="*/ 18 h 47"/>
                  <a:gd name="T12" fmla="*/ 7 w 9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7">
                    <a:moveTo>
                      <a:pt x="0" y="47"/>
                    </a:moveTo>
                    <a:lnTo>
                      <a:pt x="0" y="47"/>
                    </a:lnTo>
                    <a:lnTo>
                      <a:pt x="7" y="33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6" name="Freeform 7872">
                <a:extLst>
                  <a:ext uri="{FF2B5EF4-FFF2-40B4-BE49-F238E27FC236}">
                    <a16:creationId xmlns:a16="http://schemas.microsoft.com/office/drawing/2014/main" id="{F4D5A3AD-1EAA-428B-BC3C-614A38D30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" y="3543"/>
                <a:ext cx="24" cy="50"/>
              </a:xfrm>
              <a:custGeom>
                <a:avLst/>
                <a:gdLst>
                  <a:gd name="T0" fmla="*/ 0 w 24"/>
                  <a:gd name="T1" fmla="*/ 24 h 50"/>
                  <a:gd name="T2" fmla="*/ 0 w 24"/>
                  <a:gd name="T3" fmla="*/ 24 h 50"/>
                  <a:gd name="T4" fmla="*/ 3 w 24"/>
                  <a:gd name="T5" fmla="*/ 17 h 50"/>
                  <a:gd name="T6" fmla="*/ 9 w 24"/>
                  <a:gd name="T7" fmla="*/ 11 h 50"/>
                  <a:gd name="T8" fmla="*/ 15 w 24"/>
                  <a:gd name="T9" fmla="*/ 5 h 50"/>
                  <a:gd name="T10" fmla="*/ 21 w 24"/>
                  <a:gd name="T11" fmla="*/ 0 h 50"/>
                  <a:gd name="T12" fmla="*/ 21 w 24"/>
                  <a:gd name="T13" fmla="*/ 0 h 50"/>
                  <a:gd name="T14" fmla="*/ 21 w 24"/>
                  <a:gd name="T15" fmla="*/ 12 h 50"/>
                  <a:gd name="T16" fmla="*/ 22 w 24"/>
                  <a:gd name="T17" fmla="*/ 24 h 50"/>
                  <a:gd name="T18" fmla="*/ 24 w 24"/>
                  <a:gd name="T19" fmla="*/ 36 h 50"/>
                  <a:gd name="T20" fmla="*/ 24 w 24"/>
                  <a:gd name="T21" fmla="*/ 5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50">
                    <a:moveTo>
                      <a:pt x="0" y="24"/>
                    </a:moveTo>
                    <a:lnTo>
                      <a:pt x="0" y="24"/>
                    </a:lnTo>
                    <a:lnTo>
                      <a:pt x="3" y="17"/>
                    </a:lnTo>
                    <a:lnTo>
                      <a:pt x="9" y="11"/>
                    </a:lnTo>
                    <a:lnTo>
                      <a:pt x="15" y="5"/>
                    </a:lnTo>
                    <a:lnTo>
                      <a:pt x="21" y="0"/>
                    </a:lnTo>
                    <a:lnTo>
                      <a:pt x="21" y="12"/>
                    </a:lnTo>
                    <a:lnTo>
                      <a:pt x="22" y="24"/>
                    </a:lnTo>
                    <a:lnTo>
                      <a:pt x="24" y="36"/>
                    </a:lnTo>
                    <a:lnTo>
                      <a:pt x="24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7" name="Freeform 7873">
                <a:extLst>
                  <a:ext uri="{FF2B5EF4-FFF2-40B4-BE49-F238E27FC236}">
                    <a16:creationId xmlns:a16="http://schemas.microsoft.com/office/drawing/2014/main" id="{637EC6D9-1F86-4C4B-9161-7F5B9B650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" y="3528"/>
                <a:ext cx="9" cy="15"/>
              </a:xfrm>
              <a:custGeom>
                <a:avLst/>
                <a:gdLst>
                  <a:gd name="T0" fmla="*/ 0 w 9"/>
                  <a:gd name="T1" fmla="*/ 15 h 15"/>
                  <a:gd name="T2" fmla="*/ 0 w 9"/>
                  <a:gd name="T3" fmla="*/ 15 h 15"/>
                  <a:gd name="T4" fmla="*/ 3 w 9"/>
                  <a:gd name="T5" fmla="*/ 11 h 15"/>
                  <a:gd name="T6" fmla="*/ 6 w 9"/>
                  <a:gd name="T7" fmla="*/ 9 h 15"/>
                  <a:gd name="T8" fmla="*/ 7 w 9"/>
                  <a:gd name="T9" fmla="*/ 6 h 15"/>
                  <a:gd name="T10" fmla="*/ 9 w 9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5">
                    <a:moveTo>
                      <a:pt x="0" y="15"/>
                    </a:moveTo>
                    <a:lnTo>
                      <a:pt x="0" y="15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7" y="6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8" name="Freeform 7874">
                <a:extLst>
                  <a:ext uri="{FF2B5EF4-FFF2-40B4-BE49-F238E27FC236}">
                    <a16:creationId xmlns:a16="http://schemas.microsoft.com/office/drawing/2014/main" id="{9F6A83E4-21C4-4590-AFF7-018D283FA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" y="3533"/>
                <a:ext cx="15" cy="60"/>
              </a:xfrm>
              <a:custGeom>
                <a:avLst/>
                <a:gdLst>
                  <a:gd name="T0" fmla="*/ 0 w 15"/>
                  <a:gd name="T1" fmla="*/ 60 h 60"/>
                  <a:gd name="T2" fmla="*/ 0 w 15"/>
                  <a:gd name="T3" fmla="*/ 60 h 60"/>
                  <a:gd name="T4" fmla="*/ 6 w 15"/>
                  <a:gd name="T5" fmla="*/ 49 h 60"/>
                  <a:gd name="T6" fmla="*/ 12 w 15"/>
                  <a:gd name="T7" fmla="*/ 40 h 60"/>
                  <a:gd name="T8" fmla="*/ 13 w 15"/>
                  <a:gd name="T9" fmla="*/ 30 h 60"/>
                  <a:gd name="T10" fmla="*/ 15 w 15"/>
                  <a:gd name="T11" fmla="*/ 19 h 60"/>
                  <a:gd name="T12" fmla="*/ 15 w 15"/>
                  <a:gd name="T13" fmla="*/ 19 h 60"/>
                  <a:gd name="T14" fmla="*/ 12 w 15"/>
                  <a:gd name="T15" fmla="*/ 13 h 60"/>
                  <a:gd name="T16" fmla="*/ 9 w 15"/>
                  <a:gd name="T17" fmla="*/ 9 h 60"/>
                  <a:gd name="T18" fmla="*/ 6 w 15"/>
                  <a:gd name="T19" fmla="*/ 4 h 60"/>
                  <a:gd name="T20" fmla="*/ 6 w 15"/>
                  <a:gd name="T21" fmla="*/ 0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60">
                    <a:moveTo>
                      <a:pt x="0" y="60"/>
                    </a:moveTo>
                    <a:lnTo>
                      <a:pt x="0" y="60"/>
                    </a:lnTo>
                    <a:lnTo>
                      <a:pt x="6" y="49"/>
                    </a:lnTo>
                    <a:lnTo>
                      <a:pt x="12" y="40"/>
                    </a:lnTo>
                    <a:lnTo>
                      <a:pt x="13" y="30"/>
                    </a:lnTo>
                    <a:lnTo>
                      <a:pt x="15" y="19"/>
                    </a:lnTo>
                    <a:lnTo>
                      <a:pt x="12" y="13"/>
                    </a:lnTo>
                    <a:lnTo>
                      <a:pt x="9" y="9"/>
                    </a:lnTo>
                    <a:lnTo>
                      <a:pt x="6" y="4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9" name="Freeform 7875">
                <a:extLst>
                  <a:ext uri="{FF2B5EF4-FFF2-40B4-BE49-F238E27FC236}">
                    <a16:creationId xmlns:a16="http://schemas.microsoft.com/office/drawing/2014/main" id="{FAF4E6B7-3452-4B15-BF9F-8A145CD4E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" y="3506"/>
                <a:ext cx="3" cy="45"/>
              </a:xfrm>
              <a:custGeom>
                <a:avLst/>
                <a:gdLst>
                  <a:gd name="T0" fmla="*/ 3 w 3"/>
                  <a:gd name="T1" fmla="*/ 45 h 45"/>
                  <a:gd name="T2" fmla="*/ 3 w 3"/>
                  <a:gd name="T3" fmla="*/ 45 h 45"/>
                  <a:gd name="T4" fmla="*/ 0 w 3"/>
                  <a:gd name="T5" fmla="*/ 21 h 45"/>
                  <a:gd name="T6" fmla="*/ 0 w 3"/>
                  <a:gd name="T7" fmla="*/ 7 h 45"/>
                  <a:gd name="T8" fmla="*/ 2 w 3"/>
                  <a:gd name="T9" fmla="*/ 3 h 45"/>
                  <a:gd name="T10" fmla="*/ 3 w 3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5">
                    <a:moveTo>
                      <a:pt x="3" y="45"/>
                    </a:moveTo>
                    <a:lnTo>
                      <a:pt x="3" y="45"/>
                    </a:lnTo>
                    <a:lnTo>
                      <a:pt x="0" y="21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0" name="Freeform 7876">
                <a:extLst>
                  <a:ext uri="{FF2B5EF4-FFF2-40B4-BE49-F238E27FC236}">
                    <a16:creationId xmlns:a16="http://schemas.microsoft.com/office/drawing/2014/main" id="{5148144E-3348-41D8-9610-69524F9A8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" y="3537"/>
                <a:ext cx="29" cy="20"/>
              </a:xfrm>
              <a:custGeom>
                <a:avLst/>
                <a:gdLst>
                  <a:gd name="T0" fmla="*/ 0 w 29"/>
                  <a:gd name="T1" fmla="*/ 0 h 20"/>
                  <a:gd name="T2" fmla="*/ 0 w 29"/>
                  <a:gd name="T3" fmla="*/ 0 h 20"/>
                  <a:gd name="T4" fmla="*/ 9 w 29"/>
                  <a:gd name="T5" fmla="*/ 2 h 20"/>
                  <a:gd name="T6" fmla="*/ 17 w 29"/>
                  <a:gd name="T7" fmla="*/ 6 h 20"/>
                  <a:gd name="T8" fmla="*/ 24 w 29"/>
                  <a:gd name="T9" fmla="*/ 12 h 20"/>
                  <a:gd name="T10" fmla="*/ 29 w 29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0">
                    <a:moveTo>
                      <a:pt x="0" y="0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7" y="6"/>
                    </a:lnTo>
                    <a:lnTo>
                      <a:pt x="24" y="12"/>
                    </a:lnTo>
                    <a:lnTo>
                      <a:pt x="29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1" name="Freeform 7877">
                <a:extLst>
                  <a:ext uri="{FF2B5EF4-FFF2-40B4-BE49-F238E27FC236}">
                    <a16:creationId xmlns:a16="http://schemas.microsoft.com/office/drawing/2014/main" id="{94D34398-E761-493F-9F97-DDB7B5B5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" y="3666"/>
                <a:ext cx="7" cy="41"/>
              </a:xfrm>
              <a:custGeom>
                <a:avLst/>
                <a:gdLst>
                  <a:gd name="T0" fmla="*/ 0 w 7"/>
                  <a:gd name="T1" fmla="*/ 41 h 41"/>
                  <a:gd name="T2" fmla="*/ 0 w 7"/>
                  <a:gd name="T3" fmla="*/ 41 h 41"/>
                  <a:gd name="T4" fmla="*/ 4 w 7"/>
                  <a:gd name="T5" fmla="*/ 32 h 41"/>
                  <a:gd name="T6" fmla="*/ 7 w 7"/>
                  <a:gd name="T7" fmla="*/ 21 h 41"/>
                  <a:gd name="T8" fmla="*/ 7 w 7"/>
                  <a:gd name="T9" fmla="*/ 11 h 41"/>
                  <a:gd name="T10" fmla="*/ 6 w 7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1">
                    <a:moveTo>
                      <a:pt x="0" y="41"/>
                    </a:moveTo>
                    <a:lnTo>
                      <a:pt x="0" y="41"/>
                    </a:lnTo>
                    <a:lnTo>
                      <a:pt x="4" y="32"/>
                    </a:lnTo>
                    <a:lnTo>
                      <a:pt x="7" y="21"/>
                    </a:lnTo>
                    <a:lnTo>
                      <a:pt x="7" y="11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2" name="Freeform 7878">
                <a:extLst>
                  <a:ext uri="{FF2B5EF4-FFF2-40B4-BE49-F238E27FC236}">
                    <a16:creationId xmlns:a16="http://schemas.microsoft.com/office/drawing/2014/main" id="{72305085-9B63-4122-95FF-79791A9D5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" y="3692"/>
                <a:ext cx="48" cy="19"/>
              </a:xfrm>
              <a:custGeom>
                <a:avLst/>
                <a:gdLst>
                  <a:gd name="T0" fmla="*/ 0 w 48"/>
                  <a:gd name="T1" fmla="*/ 19 h 19"/>
                  <a:gd name="T2" fmla="*/ 0 w 48"/>
                  <a:gd name="T3" fmla="*/ 19 h 19"/>
                  <a:gd name="T4" fmla="*/ 1 w 48"/>
                  <a:gd name="T5" fmla="*/ 12 h 19"/>
                  <a:gd name="T6" fmla="*/ 6 w 48"/>
                  <a:gd name="T7" fmla="*/ 6 h 19"/>
                  <a:gd name="T8" fmla="*/ 12 w 48"/>
                  <a:gd name="T9" fmla="*/ 1 h 19"/>
                  <a:gd name="T10" fmla="*/ 19 w 48"/>
                  <a:gd name="T11" fmla="*/ 0 h 19"/>
                  <a:gd name="T12" fmla="*/ 25 w 48"/>
                  <a:gd name="T13" fmla="*/ 0 h 19"/>
                  <a:gd name="T14" fmla="*/ 33 w 48"/>
                  <a:gd name="T15" fmla="*/ 0 h 19"/>
                  <a:gd name="T16" fmla="*/ 48 w 48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19">
                    <a:moveTo>
                      <a:pt x="0" y="19"/>
                    </a:moveTo>
                    <a:lnTo>
                      <a:pt x="0" y="19"/>
                    </a:lnTo>
                    <a:lnTo>
                      <a:pt x="1" y="12"/>
                    </a:lnTo>
                    <a:lnTo>
                      <a:pt x="6" y="6"/>
                    </a:lnTo>
                    <a:lnTo>
                      <a:pt x="12" y="1"/>
                    </a:lnTo>
                    <a:lnTo>
                      <a:pt x="19" y="0"/>
                    </a:lnTo>
                    <a:lnTo>
                      <a:pt x="25" y="0"/>
                    </a:lnTo>
                    <a:lnTo>
                      <a:pt x="33" y="0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3" name="Freeform 7879">
                <a:extLst>
                  <a:ext uri="{FF2B5EF4-FFF2-40B4-BE49-F238E27FC236}">
                    <a16:creationId xmlns:a16="http://schemas.microsoft.com/office/drawing/2014/main" id="{C405B066-305B-4FC8-B015-E612A008D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3635"/>
                <a:ext cx="30" cy="42"/>
              </a:xfrm>
              <a:custGeom>
                <a:avLst/>
                <a:gdLst>
                  <a:gd name="T0" fmla="*/ 1 w 30"/>
                  <a:gd name="T1" fmla="*/ 42 h 42"/>
                  <a:gd name="T2" fmla="*/ 1 w 30"/>
                  <a:gd name="T3" fmla="*/ 42 h 42"/>
                  <a:gd name="T4" fmla="*/ 1 w 30"/>
                  <a:gd name="T5" fmla="*/ 34 h 42"/>
                  <a:gd name="T6" fmla="*/ 0 w 30"/>
                  <a:gd name="T7" fmla="*/ 25 h 42"/>
                  <a:gd name="T8" fmla="*/ 1 w 30"/>
                  <a:gd name="T9" fmla="*/ 18 h 42"/>
                  <a:gd name="T10" fmla="*/ 3 w 30"/>
                  <a:gd name="T11" fmla="*/ 13 h 42"/>
                  <a:gd name="T12" fmla="*/ 4 w 30"/>
                  <a:gd name="T13" fmla="*/ 10 h 42"/>
                  <a:gd name="T14" fmla="*/ 4 w 30"/>
                  <a:gd name="T15" fmla="*/ 10 h 42"/>
                  <a:gd name="T16" fmla="*/ 9 w 30"/>
                  <a:gd name="T17" fmla="*/ 7 h 42"/>
                  <a:gd name="T18" fmla="*/ 16 w 30"/>
                  <a:gd name="T19" fmla="*/ 4 h 42"/>
                  <a:gd name="T20" fmla="*/ 30 w 30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42">
                    <a:moveTo>
                      <a:pt x="1" y="42"/>
                    </a:moveTo>
                    <a:lnTo>
                      <a:pt x="1" y="42"/>
                    </a:lnTo>
                    <a:lnTo>
                      <a:pt x="1" y="34"/>
                    </a:lnTo>
                    <a:lnTo>
                      <a:pt x="0" y="25"/>
                    </a:lnTo>
                    <a:lnTo>
                      <a:pt x="1" y="18"/>
                    </a:lnTo>
                    <a:lnTo>
                      <a:pt x="3" y="13"/>
                    </a:lnTo>
                    <a:lnTo>
                      <a:pt x="4" y="10"/>
                    </a:lnTo>
                    <a:lnTo>
                      <a:pt x="9" y="7"/>
                    </a:lnTo>
                    <a:lnTo>
                      <a:pt x="16" y="4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4" name="Freeform 7880">
                <a:extLst>
                  <a:ext uri="{FF2B5EF4-FFF2-40B4-BE49-F238E27FC236}">
                    <a16:creationId xmlns:a16="http://schemas.microsoft.com/office/drawing/2014/main" id="{F678D4BA-C461-4EA7-B6A2-B37BA9B0E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653"/>
                <a:ext cx="9" cy="46"/>
              </a:xfrm>
              <a:custGeom>
                <a:avLst/>
                <a:gdLst>
                  <a:gd name="T0" fmla="*/ 0 w 9"/>
                  <a:gd name="T1" fmla="*/ 0 h 46"/>
                  <a:gd name="T2" fmla="*/ 0 w 9"/>
                  <a:gd name="T3" fmla="*/ 0 h 46"/>
                  <a:gd name="T4" fmla="*/ 5 w 9"/>
                  <a:gd name="T5" fmla="*/ 6 h 46"/>
                  <a:gd name="T6" fmla="*/ 8 w 9"/>
                  <a:gd name="T7" fmla="*/ 13 h 46"/>
                  <a:gd name="T8" fmla="*/ 9 w 9"/>
                  <a:gd name="T9" fmla="*/ 21 h 46"/>
                  <a:gd name="T10" fmla="*/ 9 w 9"/>
                  <a:gd name="T11" fmla="*/ 28 h 46"/>
                  <a:gd name="T12" fmla="*/ 9 w 9"/>
                  <a:gd name="T13" fmla="*/ 42 h 46"/>
                  <a:gd name="T14" fmla="*/ 9 w 9"/>
                  <a:gd name="T15" fmla="*/ 45 h 46"/>
                  <a:gd name="T16" fmla="*/ 8 w 9"/>
                  <a:gd name="T17" fmla="*/ 46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46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8" y="13"/>
                    </a:lnTo>
                    <a:lnTo>
                      <a:pt x="9" y="21"/>
                    </a:lnTo>
                    <a:lnTo>
                      <a:pt x="9" y="28"/>
                    </a:lnTo>
                    <a:lnTo>
                      <a:pt x="9" y="42"/>
                    </a:lnTo>
                    <a:lnTo>
                      <a:pt x="9" y="45"/>
                    </a:lnTo>
                    <a:lnTo>
                      <a:pt x="8" y="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5" name="Freeform 7881">
                <a:extLst>
                  <a:ext uri="{FF2B5EF4-FFF2-40B4-BE49-F238E27FC236}">
                    <a16:creationId xmlns:a16="http://schemas.microsoft.com/office/drawing/2014/main" id="{B4EEBC69-E36E-4CFA-81A2-624E8FA01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" y="3606"/>
                <a:ext cx="22" cy="75"/>
              </a:xfrm>
              <a:custGeom>
                <a:avLst/>
                <a:gdLst>
                  <a:gd name="T0" fmla="*/ 0 w 22"/>
                  <a:gd name="T1" fmla="*/ 75 h 75"/>
                  <a:gd name="T2" fmla="*/ 0 w 22"/>
                  <a:gd name="T3" fmla="*/ 75 h 75"/>
                  <a:gd name="T4" fmla="*/ 6 w 22"/>
                  <a:gd name="T5" fmla="*/ 72 h 75"/>
                  <a:gd name="T6" fmla="*/ 10 w 22"/>
                  <a:gd name="T7" fmla="*/ 69 h 75"/>
                  <a:gd name="T8" fmla="*/ 16 w 22"/>
                  <a:gd name="T9" fmla="*/ 60 h 75"/>
                  <a:gd name="T10" fmla="*/ 21 w 22"/>
                  <a:gd name="T11" fmla="*/ 51 h 75"/>
                  <a:gd name="T12" fmla="*/ 22 w 22"/>
                  <a:gd name="T13" fmla="*/ 41 h 75"/>
                  <a:gd name="T14" fmla="*/ 22 w 22"/>
                  <a:gd name="T15" fmla="*/ 30 h 75"/>
                  <a:gd name="T16" fmla="*/ 22 w 22"/>
                  <a:gd name="T17" fmla="*/ 20 h 75"/>
                  <a:gd name="T18" fmla="*/ 18 w 22"/>
                  <a:gd name="T19" fmla="*/ 0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75">
                    <a:moveTo>
                      <a:pt x="0" y="75"/>
                    </a:moveTo>
                    <a:lnTo>
                      <a:pt x="0" y="75"/>
                    </a:lnTo>
                    <a:lnTo>
                      <a:pt x="6" y="72"/>
                    </a:lnTo>
                    <a:lnTo>
                      <a:pt x="10" y="69"/>
                    </a:lnTo>
                    <a:lnTo>
                      <a:pt x="16" y="60"/>
                    </a:lnTo>
                    <a:lnTo>
                      <a:pt x="21" y="51"/>
                    </a:lnTo>
                    <a:lnTo>
                      <a:pt x="22" y="41"/>
                    </a:lnTo>
                    <a:lnTo>
                      <a:pt x="22" y="30"/>
                    </a:lnTo>
                    <a:lnTo>
                      <a:pt x="22" y="20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6" name="Freeform 7882">
                <a:extLst>
                  <a:ext uri="{FF2B5EF4-FFF2-40B4-BE49-F238E27FC236}">
                    <a16:creationId xmlns:a16="http://schemas.microsoft.com/office/drawing/2014/main" id="{067A6CF0-C47E-431E-80E3-C461DF8E2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" y="3570"/>
                <a:ext cx="43" cy="29"/>
              </a:xfrm>
              <a:custGeom>
                <a:avLst/>
                <a:gdLst>
                  <a:gd name="T0" fmla="*/ 0 w 43"/>
                  <a:gd name="T1" fmla="*/ 29 h 29"/>
                  <a:gd name="T2" fmla="*/ 0 w 43"/>
                  <a:gd name="T3" fmla="*/ 29 h 29"/>
                  <a:gd name="T4" fmla="*/ 9 w 43"/>
                  <a:gd name="T5" fmla="*/ 29 h 29"/>
                  <a:gd name="T6" fmla="*/ 18 w 43"/>
                  <a:gd name="T7" fmla="*/ 27 h 29"/>
                  <a:gd name="T8" fmla="*/ 25 w 43"/>
                  <a:gd name="T9" fmla="*/ 24 h 29"/>
                  <a:gd name="T10" fmla="*/ 33 w 43"/>
                  <a:gd name="T11" fmla="*/ 18 h 29"/>
                  <a:gd name="T12" fmla="*/ 33 w 43"/>
                  <a:gd name="T13" fmla="*/ 18 h 29"/>
                  <a:gd name="T14" fmla="*/ 40 w 43"/>
                  <a:gd name="T15" fmla="*/ 9 h 29"/>
                  <a:gd name="T16" fmla="*/ 42 w 43"/>
                  <a:gd name="T17" fmla="*/ 5 h 29"/>
                  <a:gd name="T18" fmla="*/ 43 w 43"/>
                  <a:gd name="T19" fmla="*/ 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29">
                    <a:moveTo>
                      <a:pt x="0" y="29"/>
                    </a:moveTo>
                    <a:lnTo>
                      <a:pt x="0" y="29"/>
                    </a:lnTo>
                    <a:lnTo>
                      <a:pt x="9" y="29"/>
                    </a:lnTo>
                    <a:lnTo>
                      <a:pt x="18" y="27"/>
                    </a:lnTo>
                    <a:lnTo>
                      <a:pt x="25" y="24"/>
                    </a:lnTo>
                    <a:lnTo>
                      <a:pt x="33" y="18"/>
                    </a:lnTo>
                    <a:lnTo>
                      <a:pt x="40" y="9"/>
                    </a:lnTo>
                    <a:lnTo>
                      <a:pt x="42" y="5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7" name="Freeform 7883">
                <a:extLst>
                  <a:ext uri="{FF2B5EF4-FFF2-40B4-BE49-F238E27FC236}">
                    <a16:creationId xmlns:a16="http://schemas.microsoft.com/office/drawing/2014/main" id="{535D3A81-258E-40B7-AB6D-E08922618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" y="3596"/>
                <a:ext cx="24" cy="52"/>
              </a:xfrm>
              <a:custGeom>
                <a:avLst/>
                <a:gdLst>
                  <a:gd name="T0" fmla="*/ 24 w 24"/>
                  <a:gd name="T1" fmla="*/ 0 h 52"/>
                  <a:gd name="T2" fmla="*/ 24 w 24"/>
                  <a:gd name="T3" fmla="*/ 0 h 52"/>
                  <a:gd name="T4" fmla="*/ 24 w 24"/>
                  <a:gd name="T5" fmla="*/ 10 h 52"/>
                  <a:gd name="T6" fmla="*/ 24 w 24"/>
                  <a:gd name="T7" fmla="*/ 21 h 52"/>
                  <a:gd name="T8" fmla="*/ 24 w 24"/>
                  <a:gd name="T9" fmla="*/ 25 h 52"/>
                  <a:gd name="T10" fmla="*/ 23 w 24"/>
                  <a:gd name="T11" fmla="*/ 30 h 52"/>
                  <a:gd name="T12" fmla="*/ 20 w 24"/>
                  <a:gd name="T13" fmla="*/ 34 h 52"/>
                  <a:gd name="T14" fmla="*/ 17 w 24"/>
                  <a:gd name="T15" fmla="*/ 39 h 52"/>
                  <a:gd name="T16" fmla="*/ 17 w 24"/>
                  <a:gd name="T17" fmla="*/ 39 h 52"/>
                  <a:gd name="T18" fmla="*/ 8 w 24"/>
                  <a:gd name="T19" fmla="*/ 46 h 52"/>
                  <a:gd name="T20" fmla="*/ 0 w 24"/>
                  <a:gd name="T21" fmla="*/ 52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52">
                    <a:moveTo>
                      <a:pt x="24" y="0"/>
                    </a:moveTo>
                    <a:lnTo>
                      <a:pt x="24" y="0"/>
                    </a:lnTo>
                    <a:lnTo>
                      <a:pt x="24" y="10"/>
                    </a:lnTo>
                    <a:lnTo>
                      <a:pt x="24" y="21"/>
                    </a:lnTo>
                    <a:lnTo>
                      <a:pt x="24" y="25"/>
                    </a:lnTo>
                    <a:lnTo>
                      <a:pt x="23" y="30"/>
                    </a:lnTo>
                    <a:lnTo>
                      <a:pt x="20" y="34"/>
                    </a:lnTo>
                    <a:lnTo>
                      <a:pt x="17" y="39"/>
                    </a:lnTo>
                    <a:lnTo>
                      <a:pt x="8" y="46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8" name="Freeform 7884">
                <a:extLst>
                  <a:ext uri="{FF2B5EF4-FFF2-40B4-BE49-F238E27FC236}">
                    <a16:creationId xmlns:a16="http://schemas.microsoft.com/office/drawing/2014/main" id="{0E797BBB-0C9C-4648-A102-1F1A8F012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3641"/>
                <a:ext cx="5" cy="52"/>
              </a:xfrm>
              <a:custGeom>
                <a:avLst/>
                <a:gdLst>
                  <a:gd name="T0" fmla="*/ 0 w 5"/>
                  <a:gd name="T1" fmla="*/ 52 h 52"/>
                  <a:gd name="T2" fmla="*/ 0 w 5"/>
                  <a:gd name="T3" fmla="*/ 52 h 52"/>
                  <a:gd name="T4" fmla="*/ 5 w 5"/>
                  <a:gd name="T5" fmla="*/ 36 h 52"/>
                  <a:gd name="T6" fmla="*/ 5 w 5"/>
                  <a:gd name="T7" fmla="*/ 28 h 52"/>
                  <a:gd name="T8" fmla="*/ 5 w 5"/>
                  <a:gd name="T9" fmla="*/ 19 h 52"/>
                  <a:gd name="T10" fmla="*/ 5 w 5"/>
                  <a:gd name="T11" fmla="*/ 19 h 52"/>
                  <a:gd name="T12" fmla="*/ 2 w 5"/>
                  <a:gd name="T13" fmla="*/ 7 h 52"/>
                  <a:gd name="T14" fmla="*/ 0 w 5"/>
                  <a:gd name="T15" fmla="*/ 0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52">
                    <a:moveTo>
                      <a:pt x="0" y="52"/>
                    </a:moveTo>
                    <a:lnTo>
                      <a:pt x="0" y="52"/>
                    </a:lnTo>
                    <a:lnTo>
                      <a:pt x="5" y="36"/>
                    </a:lnTo>
                    <a:lnTo>
                      <a:pt x="5" y="28"/>
                    </a:lnTo>
                    <a:lnTo>
                      <a:pt x="5" y="19"/>
                    </a:lnTo>
                    <a:lnTo>
                      <a:pt x="2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9" name="Freeform 7885">
                <a:extLst>
                  <a:ext uri="{FF2B5EF4-FFF2-40B4-BE49-F238E27FC236}">
                    <a16:creationId xmlns:a16="http://schemas.microsoft.com/office/drawing/2014/main" id="{743D2BB3-1D77-4560-94CC-AA4B9722C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" y="3656"/>
                <a:ext cx="36" cy="16"/>
              </a:xfrm>
              <a:custGeom>
                <a:avLst/>
                <a:gdLst>
                  <a:gd name="T0" fmla="*/ 0 w 36"/>
                  <a:gd name="T1" fmla="*/ 16 h 16"/>
                  <a:gd name="T2" fmla="*/ 0 w 36"/>
                  <a:gd name="T3" fmla="*/ 16 h 16"/>
                  <a:gd name="T4" fmla="*/ 6 w 36"/>
                  <a:gd name="T5" fmla="*/ 9 h 16"/>
                  <a:gd name="T6" fmla="*/ 15 w 36"/>
                  <a:gd name="T7" fmla="*/ 3 h 16"/>
                  <a:gd name="T8" fmla="*/ 26 w 36"/>
                  <a:gd name="T9" fmla="*/ 0 h 16"/>
                  <a:gd name="T10" fmla="*/ 36 w 36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6">
                    <a:moveTo>
                      <a:pt x="0" y="16"/>
                    </a:moveTo>
                    <a:lnTo>
                      <a:pt x="0" y="16"/>
                    </a:lnTo>
                    <a:lnTo>
                      <a:pt x="6" y="9"/>
                    </a:lnTo>
                    <a:lnTo>
                      <a:pt x="15" y="3"/>
                    </a:lnTo>
                    <a:lnTo>
                      <a:pt x="26" y="0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0" name="Freeform 7886">
                <a:extLst>
                  <a:ext uri="{FF2B5EF4-FFF2-40B4-BE49-F238E27FC236}">
                    <a16:creationId xmlns:a16="http://schemas.microsoft.com/office/drawing/2014/main" id="{740FF65A-B79E-454D-8A53-35FF1CFF7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" y="3788"/>
                <a:ext cx="63" cy="126"/>
              </a:xfrm>
              <a:custGeom>
                <a:avLst/>
                <a:gdLst>
                  <a:gd name="T0" fmla="*/ 0 w 63"/>
                  <a:gd name="T1" fmla="*/ 0 h 126"/>
                  <a:gd name="T2" fmla="*/ 0 w 63"/>
                  <a:gd name="T3" fmla="*/ 0 h 126"/>
                  <a:gd name="T4" fmla="*/ 0 w 63"/>
                  <a:gd name="T5" fmla="*/ 6 h 126"/>
                  <a:gd name="T6" fmla="*/ 1 w 63"/>
                  <a:gd name="T7" fmla="*/ 10 h 126"/>
                  <a:gd name="T8" fmla="*/ 3 w 63"/>
                  <a:gd name="T9" fmla="*/ 13 h 126"/>
                  <a:gd name="T10" fmla="*/ 6 w 63"/>
                  <a:gd name="T11" fmla="*/ 18 h 126"/>
                  <a:gd name="T12" fmla="*/ 12 w 63"/>
                  <a:gd name="T13" fmla="*/ 24 h 126"/>
                  <a:gd name="T14" fmla="*/ 19 w 63"/>
                  <a:gd name="T15" fmla="*/ 31 h 126"/>
                  <a:gd name="T16" fmla="*/ 19 w 63"/>
                  <a:gd name="T17" fmla="*/ 31 h 126"/>
                  <a:gd name="T18" fmla="*/ 22 w 63"/>
                  <a:gd name="T19" fmla="*/ 37 h 126"/>
                  <a:gd name="T20" fmla="*/ 24 w 63"/>
                  <a:gd name="T21" fmla="*/ 43 h 126"/>
                  <a:gd name="T22" fmla="*/ 24 w 63"/>
                  <a:gd name="T23" fmla="*/ 54 h 126"/>
                  <a:gd name="T24" fmla="*/ 24 w 63"/>
                  <a:gd name="T25" fmla="*/ 66 h 126"/>
                  <a:gd name="T26" fmla="*/ 25 w 63"/>
                  <a:gd name="T27" fmla="*/ 72 h 126"/>
                  <a:gd name="T28" fmla="*/ 27 w 63"/>
                  <a:gd name="T29" fmla="*/ 78 h 126"/>
                  <a:gd name="T30" fmla="*/ 27 w 63"/>
                  <a:gd name="T31" fmla="*/ 78 h 126"/>
                  <a:gd name="T32" fmla="*/ 30 w 63"/>
                  <a:gd name="T33" fmla="*/ 84 h 126"/>
                  <a:gd name="T34" fmla="*/ 36 w 63"/>
                  <a:gd name="T35" fmla="*/ 90 h 126"/>
                  <a:gd name="T36" fmla="*/ 43 w 63"/>
                  <a:gd name="T37" fmla="*/ 93 h 126"/>
                  <a:gd name="T38" fmla="*/ 49 w 63"/>
                  <a:gd name="T39" fmla="*/ 99 h 126"/>
                  <a:gd name="T40" fmla="*/ 49 w 63"/>
                  <a:gd name="T41" fmla="*/ 99 h 126"/>
                  <a:gd name="T42" fmla="*/ 55 w 63"/>
                  <a:gd name="T43" fmla="*/ 105 h 126"/>
                  <a:gd name="T44" fmla="*/ 60 w 63"/>
                  <a:gd name="T45" fmla="*/ 111 h 126"/>
                  <a:gd name="T46" fmla="*/ 63 w 63"/>
                  <a:gd name="T47" fmla="*/ 118 h 126"/>
                  <a:gd name="T48" fmla="*/ 63 w 63"/>
                  <a:gd name="T49" fmla="*/ 121 h 126"/>
                  <a:gd name="T50" fmla="*/ 63 w 63"/>
                  <a:gd name="T51" fmla="*/ 126 h 12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3" h="126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1" y="10"/>
                    </a:lnTo>
                    <a:lnTo>
                      <a:pt x="3" y="13"/>
                    </a:lnTo>
                    <a:lnTo>
                      <a:pt x="6" y="18"/>
                    </a:lnTo>
                    <a:lnTo>
                      <a:pt x="12" y="24"/>
                    </a:lnTo>
                    <a:lnTo>
                      <a:pt x="19" y="31"/>
                    </a:lnTo>
                    <a:lnTo>
                      <a:pt x="22" y="37"/>
                    </a:lnTo>
                    <a:lnTo>
                      <a:pt x="24" y="43"/>
                    </a:lnTo>
                    <a:lnTo>
                      <a:pt x="24" y="54"/>
                    </a:lnTo>
                    <a:lnTo>
                      <a:pt x="24" y="66"/>
                    </a:lnTo>
                    <a:lnTo>
                      <a:pt x="25" y="72"/>
                    </a:lnTo>
                    <a:lnTo>
                      <a:pt x="27" y="78"/>
                    </a:lnTo>
                    <a:lnTo>
                      <a:pt x="30" y="84"/>
                    </a:lnTo>
                    <a:lnTo>
                      <a:pt x="36" y="90"/>
                    </a:lnTo>
                    <a:lnTo>
                      <a:pt x="43" y="93"/>
                    </a:lnTo>
                    <a:lnTo>
                      <a:pt x="49" y="99"/>
                    </a:lnTo>
                    <a:lnTo>
                      <a:pt x="55" y="105"/>
                    </a:lnTo>
                    <a:lnTo>
                      <a:pt x="60" y="111"/>
                    </a:lnTo>
                    <a:lnTo>
                      <a:pt x="63" y="118"/>
                    </a:lnTo>
                    <a:lnTo>
                      <a:pt x="63" y="121"/>
                    </a:lnTo>
                    <a:lnTo>
                      <a:pt x="63" y="1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1" name="Freeform 7887">
                <a:extLst>
                  <a:ext uri="{FF2B5EF4-FFF2-40B4-BE49-F238E27FC236}">
                    <a16:creationId xmlns:a16="http://schemas.microsoft.com/office/drawing/2014/main" id="{61E0C388-14B2-4977-91D6-65101350C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" y="3857"/>
                <a:ext cx="57" cy="48"/>
              </a:xfrm>
              <a:custGeom>
                <a:avLst/>
                <a:gdLst>
                  <a:gd name="T0" fmla="*/ 0 w 57"/>
                  <a:gd name="T1" fmla="*/ 0 h 48"/>
                  <a:gd name="T2" fmla="*/ 0 w 57"/>
                  <a:gd name="T3" fmla="*/ 0 h 48"/>
                  <a:gd name="T4" fmla="*/ 7 w 57"/>
                  <a:gd name="T5" fmla="*/ 7 h 48"/>
                  <a:gd name="T6" fmla="*/ 18 w 57"/>
                  <a:gd name="T7" fmla="*/ 12 h 48"/>
                  <a:gd name="T8" fmla="*/ 30 w 57"/>
                  <a:gd name="T9" fmla="*/ 16 h 48"/>
                  <a:gd name="T10" fmla="*/ 40 w 57"/>
                  <a:gd name="T11" fmla="*/ 18 h 48"/>
                  <a:gd name="T12" fmla="*/ 40 w 57"/>
                  <a:gd name="T13" fmla="*/ 18 h 48"/>
                  <a:gd name="T14" fmla="*/ 40 w 57"/>
                  <a:gd name="T15" fmla="*/ 27 h 48"/>
                  <a:gd name="T16" fmla="*/ 43 w 57"/>
                  <a:gd name="T17" fmla="*/ 36 h 48"/>
                  <a:gd name="T18" fmla="*/ 48 w 57"/>
                  <a:gd name="T19" fmla="*/ 42 h 48"/>
                  <a:gd name="T20" fmla="*/ 57 w 57"/>
                  <a:gd name="T21" fmla="*/ 48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48">
                    <a:moveTo>
                      <a:pt x="0" y="0"/>
                    </a:moveTo>
                    <a:lnTo>
                      <a:pt x="0" y="0"/>
                    </a:lnTo>
                    <a:lnTo>
                      <a:pt x="7" y="7"/>
                    </a:lnTo>
                    <a:lnTo>
                      <a:pt x="18" y="12"/>
                    </a:lnTo>
                    <a:lnTo>
                      <a:pt x="30" y="16"/>
                    </a:lnTo>
                    <a:lnTo>
                      <a:pt x="40" y="18"/>
                    </a:lnTo>
                    <a:lnTo>
                      <a:pt x="40" y="27"/>
                    </a:lnTo>
                    <a:lnTo>
                      <a:pt x="43" y="36"/>
                    </a:lnTo>
                    <a:lnTo>
                      <a:pt x="48" y="42"/>
                    </a:lnTo>
                    <a:lnTo>
                      <a:pt x="57" y="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2" name="Freeform 7888">
                <a:extLst>
                  <a:ext uri="{FF2B5EF4-FFF2-40B4-BE49-F238E27FC236}">
                    <a16:creationId xmlns:a16="http://schemas.microsoft.com/office/drawing/2014/main" id="{8ADD5323-6976-4852-A989-5DE6145BA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" y="3831"/>
                <a:ext cx="33" cy="63"/>
              </a:xfrm>
              <a:custGeom>
                <a:avLst/>
                <a:gdLst>
                  <a:gd name="T0" fmla="*/ 31 w 33"/>
                  <a:gd name="T1" fmla="*/ 63 h 63"/>
                  <a:gd name="T2" fmla="*/ 31 w 33"/>
                  <a:gd name="T3" fmla="*/ 63 h 63"/>
                  <a:gd name="T4" fmla="*/ 33 w 33"/>
                  <a:gd name="T5" fmla="*/ 53 h 63"/>
                  <a:gd name="T6" fmla="*/ 31 w 33"/>
                  <a:gd name="T7" fmla="*/ 44 h 63"/>
                  <a:gd name="T8" fmla="*/ 31 w 33"/>
                  <a:gd name="T9" fmla="*/ 33 h 63"/>
                  <a:gd name="T10" fmla="*/ 28 w 33"/>
                  <a:gd name="T11" fmla="*/ 24 h 63"/>
                  <a:gd name="T12" fmla="*/ 24 w 33"/>
                  <a:gd name="T13" fmla="*/ 17 h 63"/>
                  <a:gd name="T14" fmla="*/ 18 w 33"/>
                  <a:gd name="T15" fmla="*/ 9 h 63"/>
                  <a:gd name="T16" fmla="*/ 9 w 33"/>
                  <a:gd name="T17" fmla="*/ 5 h 63"/>
                  <a:gd name="T18" fmla="*/ 0 w 33"/>
                  <a:gd name="T19" fmla="*/ 0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63">
                    <a:moveTo>
                      <a:pt x="31" y="63"/>
                    </a:moveTo>
                    <a:lnTo>
                      <a:pt x="31" y="63"/>
                    </a:lnTo>
                    <a:lnTo>
                      <a:pt x="33" y="53"/>
                    </a:lnTo>
                    <a:lnTo>
                      <a:pt x="31" y="44"/>
                    </a:lnTo>
                    <a:lnTo>
                      <a:pt x="31" y="33"/>
                    </a:lnTo>
                    <a:lnTo>
                      <a:pt x="28" y="24"/>
                    </a:lnTo>
                    <a:lnTo>
                      <a:pt x="24" y="17"/>
                    </a:lnTo>
                    <a:lnTo>
                      <a:pt x="18" y="9"/>
                    </a:lnTo>
                    <a:lnTo>
                      <a:pt x="9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3" name="Freeform 7889">
                <a:extLst>
                  <a:ext uri="{FF2B5EF4-FFF2-40B4-BE49-F238E27FC236}">
                    <a16:creationId xmlns:a16="http://schemas.microsoft.com/office/drawing/2014/main" id="{93D30DEE-AA6D-42DA-B320-507E6F6B5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" y="3777"/>
                <a:ext cx="35" cy="63"/>
              </a:xfrm>
              <a:custGeom>
                <a:avLst/>
                <a:gdLst>
                  <a:gd name="T0" fmla="*/ 35 w 35"/>
                  <a:gd name="T1" fmla="*/ 63 h 63"/>
                  <a:gd name="T2" fmla="*/ 35 w 35"/>
                  <a:gd name="T3" fmla="*/ 63 h 63"/>
                  <a:gd name="T4" fmla="*/ 35 w 35"/>
                  <a:gd name="T5" fmla="*/ 51 h 63"/>
                  <a:gd name="T6" fmla="*/ 33 w 35"/>
                  <a:gd name="T7" fmla="*/ 41 h 63"/>
                  <a:gd name="T8" fmla="*/ 27 w 35"/>
                  <a:gd name="T9" fmla="*/ 30 h 63"/>
                  <a:gd name="T10" fmla="*/ 21 w 35"/>
                  <a:gd name="T11" fmla="*/ 20 h 63"/>
                  <a:gd name="T12" fmla="*/ 21 w 35"/>
                  <a:gd name="T13" fmla="*/ 20 h 63"/>
                  <a:gd name="T14" fmla="*/ 12 w 35"/>
                  <a:gd name="T15" fmla="*/ 8 h 63"/>
                  <a:gd name="T16" fmla="*/ 6 w 35"/>
                  <a:gd name="T17" fmla="*/ 2 h 63"/>
                  <a:gd name="T18" fmla="*/ 0 w 35"/>
                  <a:gd name="T19" fmla="*/ 0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63">
                    <a:moveTo>
                      <a:pt x="35" y="63"/>
                    </a:moveTo>
                    <a:lnTo>
                      <a:pt x="35" y="63"/>
                    </a:lnTo>
                    <a:lnTo>
                      <a:pt x="35" y="51"/>
                    </a:lnTo>
                    <a:lnTo>
                      <a:pt x="33" y="41"/>
                    </a:lnTo>
                    <a:lnTo>
                      <a:pt x="27" y="30"/>
                    </a:lnTo>
                    <a:lnTo>
                      <a:pt x="21" y="20"/>
                    </a:lnTo>
                    <a:lnTo>
                      <a:pt x="12" y="8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4" name="Freeform 7890">
                <a:extLst>
                  <a:ext uri="{FF2B5EF4-FFF2-40B4-BE49-F238E27FC236}">
                    <a16:creationId xmlns:a16="http://schemas.microsoft.com/office/drawing/2014/main" id="{04C28485-2728-4A51-9E39-C3A626872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" y="3725"/>
                <a:ext cx="13" cy="69"/>
              </a:xfrm>
              <a:custGeom>
                <a:avLst/>
                <a:gdLst>
                  <a:gd name="T0" fmla="*/ 0 w 13"/>
                  <a:gd name="T1" fmla="*/ 69 h 69"/>
                  <a:gd name="T2" fmla="*/ 0 w 13"/>
                  <a:gd name="T3" fmla="*/ 69 h 69"/>
                  <a:gd name="T4" fmla="*/ 4 w 13"/>
                  <a:gd name="T5" fmla="*/ 61 h 69"/>
                  <a:gd name="T6" fmla="*/ 9 w 13"/>
                  <a:gd name="T7" fmla="*/ 54 h 69"/>
                  <a:gd name="T8" fmla="*/ 10 w 13"/>
                  <a:gd name="T9" fmla="*/ 45 h 69"/>
                  <a:gd name="T10" fmla="*/ 13 w 13"/>
                  <a:gd name="T11" fmla="*/ 34 h 69"/>
                  <a:gd name="T12" fmla="*/ 13 w 13"/>
                  <a:gd name="T13" fmla="*/ 25 h 69"/>
                  <a:gd name="T14" fmla="*/ 12 w 13"/>
                  <a:gd name="T15" fmla="*/ 15 h 69"/>
                  <a:gd name="T16" fmla="*/ 9 w 13"/>
                  <a:gd name="T17" fmla="*/ 7 h 69"/>
                  <a:gd name="T18" fmla="*/ 4 w 13"/>
                  <a:gd name="T19" fmla="*/ 0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69">
                    <a:moveTo>
                      <a:pt x="0" y="69"/>
                    </a:moveTo>
                    <a:lnTo>
                      <a:pt x="0" y="69"/>
                    </a:lnTo>
                    <a:lnTo>
                      <a:pt x="4" y="61"/>
                    </a:lnTo>
                    <a:lnTo>
                      <a:pt x="9" y="54"/>
                    </a:lnTo>
                    <a:lnTo>
                      <a:pt x="10" y="45"/>
                    </a:lnTo>
                    <a:lnTo>
                      <a:pt x="13" y="34"/>
                    </a:lnTo>
                    <a:lnTo>
                      <a:pt x="13" y="25"/>
                    </a:lnTo>
                    <a:lnTo>
                      <a:pt x="12" y="15"/>
                    </a:lnTo>
                    <a:lnTo>
                      <a:pt x="9" y="7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5" name="Freeform 7891">
                <a:extLst>
                  <a:ext uri="{FF2B5EF4-FFF2-40B4-BE49-F238E27FC236}">
                    <a16:creationId xmlns:a16="http://schemas.microsoft.com/office/drawing/2014/main" id="{069065C1-ECEE-469B-AE42-E82E28127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" y="3728"/>
                <a:ext cx="33" cy="40"/>
              </a:xfrm>
              <a:custGeom>
                <a:avLst/>
                <a:gdLst>
                  <a:gd name="T0" fmla="*/ 0 w 33"/>
                  <a:gd name="T1" fmla="*/ 40 h 40"/>
                  <a:gd name="T2" fmla="*/ 0 w 33"/>
                  <a:gd name="T3" fmla="*/ 40 h 40"/>
                  <a:gd name="T4" fmla="*/ 12 w 33"/>
                  <a:gd name="T5" fmla="*/ 34 h 40"/>
                  <a:gd name="T6" fmla="*/ 22 w 33"/>
                  <a:gd name="T7" fmla="*/ 25 h 40"/>
                  <a:gd name="T8" fmla="*/ 27 w 33"/>
                  <a:gd name="T9" fmla="*/ 19 h 40"/>
                  <a:gd name="T10" fmla="*/ 31 w 33"/>
                  <a:gd name="T11" fmla="*/ 13 h 40"/>
                  <a:gd name="T12" fmla="*/ 33 w 33"/>
                  <a:gd name="T13" fmla="*/ 7 h 40"/>
                  <a:gd name="T14" fmla="*/ 33 w 33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0">
                    <a:moveTo>
                      <a:pt x="0" y="40"/>
                    </a:moveTo>
                    <a:lnTo>
                      <a:pt x="0" y="40"/>
                    </a:lnTo>
                    <a:lnTo>
                      <a:pt x="12" y="34"/>
                    </a:lnTo>
                    <a:lnTo>
                      <a:pt x="22" y="25"/>
                    </a:lnTo>
                    <a:lnTo>
                      <a:pt x="27" y="19"/>
                    </a:lnTo>
                    <a:lnTo>
                      <a:pt x="31" y="13"/>
                    </a:lnTo>
                    <a:lnTo>
                      <a:pt x="33" y="7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6" name="Freeform 7892">
                <a:extLst>
                  <a:ext uri="{FF2B5EF4-FFF2-40B4-BE49-F238E27FC236}">
                    <a16:creationId xmlns:a16="http://schemas.microsoft.com/office/drawing/2014/main" id="{A69457F6-E694-4C73-B71D-BFC530DAD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" y="3764"/>
                <a:ext cx="13" cy="64"/>
              </a:xfrm>
              <a:custGeom>
                <a:avLst/>
                <a:gdLst>
                  <a:gd name="T0" fmla="*/ 0 w 13"/>
                  <a:gd name="T1" fmla="*/ 64 h 64"/>
                  <a:gd name="T2" fmla="*/ 0 w 13"/>
                  <a:gd name="T3" fmla="*/ 64 h 64"/>
                  <a:gd name="T4" fmla="*/ 4 w 13"/>
                  <a:gd name="T5" fmla="*/ 58 h 64"/>
                  <a:gd name="T6" fmla="*/ 7 w 13"/>
                  <a:gd name="T7" fmla="*/ 51 h 64"/>
                  <a:gd name="T8" fmla="*/ 10 w 13"/>
                  <a:gd name="T9" fmla="*/ 42 h 64"/>
                  <a:gd name="T10" fmla="*/ 13 w 13"/>
                  <a:gd name="T11" fmla="*/ 31 h 64"/>
                  <a:gd name="T12" fmla="*/ 13 w 13"/>
                  <a:gd name="T13" fmla="*/ 22 h 64"/>
                  <a:gd name="T14" fmla="*/ 13 w 13"/>
                  <a:gd name="T15" fmla="*/ 12 h 64"/>
                  <a:gd name="T16" fmla="*/ 12 w 13"/>
                  <a:gd name="T17" fmla="*/ 4 h 64"/>
                  <a:gd name="T18" fmla="*/ 7 w 13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64">
                    <a:moveTo>
                      <a:pt x="0" y="64"/>
                    </a:moveTo>
                    <a:lnTo>
                      <a:pt x="0" y="64"/>
                    </a:lnTo>
                    <a:lnTo>
                      <a:pt x="4" y="58"/>
                    </a:lnTo>
                    <a:lnTo>
                      <a:pt x="7" y="51"/>
                    </a:lnTo>
                    <a:lnTo>
                      <a:pt x="10" y="42"/>
                    </a:lnTo>
                    <a:lnTo>
                      <a:pt x="13" y="31"/>
                    </a:lnTo>
                    <a:lnTo>
                      <a:pt x="13" y="22"/>
                    </a:lnTo>
                    <a:lnTo>
                      <a:pt x="13" y="12"/>
                    </a:lnTo>
                    <a:lnTo>
                      <a:pt x="12" y="4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7" name="Freeform 7893">
                <a:extLst>
                  <a:ext uri="{FF2B5EF4-FFF2-40B4-BE49-F238E27FC236}">
                    <a16:creationId xmlns:a16="http://schemas.microsoft.com/office/drawing/2014/main" id="{D8DCFF54-9806-41F7-82F8-87EE7E9E1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" y="3725"/>
                <a:ext cx="42" cy="181"/>
              </a:xfrm>
              <a:custGeom>
                <a:avLst/>
                <a:gdLst>
                  <a:gd name="T0" fmla="*/ 28 w 42"/>
                  <a:gd name="T1" fmla="*/ 181 h 181"/>
                  <a:gd name="T2" fmla="*/ 28 w 42"/>
                  <a:gd name="T3" fmla="*/ 181 h 181"/>
                  <a:gd name="T4" fmla="*/ 30 w 42"/>
                  <a:gd name="T5" fmla="*/ 172 h 181"/>
                  <a:gd name="T6" fmla="*/ 33 w 42"/>
                  <a:gd name="T7" fmla="*/ 163 h 181"/>
                  <a:gd name="T8" fmla="*/ 39 w 42"/>
                  <a:gd name="T9" fmla="*/ 145 h 181"/>
                  <a:gd name="T10" fmla="*/ 42 w 42"/>
                  <a:gd name="T11" fmla="*/ 136 h 181"/>
                  <a:gd name="T12" fmla="*/ 42 w 42"/>
                  <a:gd name="T13" fmla="*/ 127 h 181"/>
                  <a:gd name="T14" fmla="*/ 40 w 42"/>
                  <a:gd name="T15" fmla="*/ 118 h 181"/>
                  <a:gd name="T16" fmla="*/ 36 w 42"/>
                  <a:gd name="T17" fmla="*/ 109 h 181"/>
                  <a:gd name="T18" fmla="*/ 36 w 42"/>
                  <a:gd name="T19" fmla="*/ 109 h 181"/>
                  <a:gd name="T20" fmla="*/ 30 w 42"/>
                  <a:gd name="T21" fmla="*/ 102 h 181"/>
                  <a:gd name="T22" fmla="*/ 24 w 42"/>
                  <a:gd name="T23" fmla="*/ 94 h 181"/>
                  <a:gd name="T24" fmla="*/ 21 w 42"/>
                  <a:gd name="T25" fmla="*/ 85 h 181"/>
                  <a:gd name="T26" fmla="*/ 21 w 42"/>
                  <a:gd name="T27" fmla="*/ 81 h 181"/>
                  <a:gd name="T28" fmla="*/ 21 w 42"/>
                  <a:gd name="T29" fmla="*/ 75 h 181"/>
                  <a:gd name="T30" fmla="*/ 21 w 42"/>
                  <a:gd name="T31" fmla="*/ 75 h 181"/>
                  <a:gd name="T32" fmla="*/ 24 w 42"/>
                  <a:gd name="T33" fmla="*/ 58 h 181"/>
                  <a:gd name="T34" fmla="*/ 25 w 42"/>
                  <a:gd name="T35" fmla="*/ 51 h 181"/>
                  <a:gd name="T36" fmla="*/ 25 w 42"/>
                  <a:gd name="T37" fmla="*/ 42 h 181"/>
                  <a:gd name="T38" fmla="*/ 25 w 42"/>
                  <a:gd name="T39" fmla="*/ 42 h 181"/>
                  <a:gd name="T40" fmla="*/ 22 w 42"/>
                  <a:gd name="T41" fmla="*/ 33 h 181"/>
                  <a:gd name="T42" fmla="*/ 15 w 42"/>
                  <a:gd name="T43" fmla="*/ 18 h 181"/>
                  <a:gd name="T44" fmla="*/ 6 w 42"/>
                  <a:gd name="T45" fmla="*/ 4 h 181"/>
                  <a:gd name="T46" fmla="*/ 3 w 42"/>
                  <a:gd name="T47" fmla="*/ 1 h 181"/>
                  <a:gd name="T48" fmla="*/ 0 w 42"/>
                  <a:gd name="T49" fmla="*/ 0 h 18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2" h="181">
                    <a:moveTo>
                      <a:pt x="28" y="181"/>
                    </a:moveTo>
                    <a:lnTo>
                      <a:pt x="28" y="181"/>
                    </a:lnTo>
                    <a:lnTo>
                      <a:pt x="30" y="172"/>
                    </a:lnTo>
                    <a:lnTo>
                      <a:pt x="33" y="163"/>
                    </a:lnTo>
                    <a:lnTo>
                      <a:pt x="39" y="145"/>
                    </a:lnTo>
                    <a:lnTo>
                      <a:pt x="42" y="136"/>
                    </a:lnTo>
                    <a:lnTo>
                      <a:pt x="42" y="127"/>
                    </a:lnTo>
                    <a:lnTo>
                      <a:pt x="40" y="118"/>
                    </a:lnTo>
                    <a:lnTo>
                      <a:pt x="36" y="109"/>
                    </a:lnTo>
                    <a:lnTo>
                      <a:pt x="30" y="102"/>
                    </a:lnTo>
                    <a:lnTo>
                      <a:pt x="24" y="94"/>
                    </a:lnTo>
                    <a:lnTo>
                      <a:pt x="21" y="85"/>
                    </a:lnTo>
                    <a:lnTo>
                      <a:pt x="21" y="81"/>
                    </a:lnTo>
                    <a:lnTo>
                      <a:pt x="21" y="75"/>
                    </a:lnTo>
                    <a:lnTo>
                      <a:pt x="24" y="58"/>
                    </a:lnTo>
                    <a:lnTo>
                      <a:pt x="25" y="51"/>
                    </a:lnTo>
                    <a:lnTo>
                      <a:pt x="25" y="42"/>
                    </a:lnTo>
                    <a:lnTo>
                      <a:pt x="22" y="33"/>
                    </a:lnTo>
                    <a:lnTo>
                      <a:pt x="15" y="18"/>
                    </a:lnTo>
                    <a:lnTo>
                      <a:pt x="6" y="4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8" name="Freeform 7894">
                <a:extLst>
                  <a:ext uri="{FF2B5EF4-FFF2-40B4-BE49-F238E27FC236}">
                    <a16:creationId xmlns:a16="http://schemas.microsoft.com/office/drawing/2014/main" id="{DF2B3EFE-FEA3-4CF7-BAE4-D78E5FD83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" y="3723"/>
                <a:ext cx="43" cy="110"/>
              </a:xfrm>
              <a:custGeom>
                <a:avLst/>
                <a:gdLst>
                  <a:gd name="T0" fmla="*/ 3 w 43"/>
                  <a:gd name="T1" fmla="*/ 0 h 110"/>
                  <a:gd name="T2" fmla="*/ 3 w 43"/>
                  <a:gd name="T3" fmla="*/ 0 h 110"/>
                  <a:gd name="T4" fmla="*/ 0 w 43"/>
                  <a:gd name="T5" fmla="*/ 9 h 110"/>
                  <a:gd name="T6" fmla="*/ 0 w 43"/>
                  <a:gd name="T7" fmla="*/ 18 h 110"/>
                  <a:gd name="T8" fmla="*/ 3 w 43"/>
                  <a:gd name="T9" fmla="*/ 27 h 110"/>
                  <a:gd name="T10" fmla="*/ 6 w 43"/>
                  <a:gd name="T11" fmla="*/ 35 h 110"/>
                  <a:gd name="T12" fmla="*/ 6 w 43"/>
                  <a:gd name="T13" fmla="*/ 35 h 110"/>
                  <a:gd name="T14" fmla="*/ 10 w 43"/>
                  <a:gd name="T15" fmla="*/ 41 h 110"/>
                  <a:gd name="T16" fmla="*/ 16 w 43"/>
                  <a:gd name="T17" fmla="*/ 45 h 110"/>
                  <a:gd name="T18" fmla="*/ 22 w 43"/>
                  <a:gd name="T19" fmla="*/ 50 h 110"/>
                  <a:gd name="T20" fmla="*/ 28 w 43"/>
                  <a:gd name="T21" fmla="*/ 56 h 110"/>
                  <a:gd name="T22" fmla="*/ 28 w 43"/>
                  <a:gd name="T23" fmla="*/ 56 h 110"/>
                  <a:gd name="T24" fmla="*/ 34 w 43"/>
                  <a:gd name="T25" fmla="*/ 62 h 110"/>
                  <a:gd name="T26" fmla="*/ 39 w 43"/>
                  <a:gd name="T27" fmla="*/ 69 h 110"/>
                  <a:gd name="T28" fmla="*/ 42 w 43"/>
                  <a:gd name="T29" fmla="*/ 78 h 110"/>
                  <a:gd name="T30" fmla="*/ 43 w 43"/>
                  <a:gd name="T31" fmla="*/ 86 h 110"/>
                  <a:gd name="T32" fmla="*/ 43 w 43"/>
                  <a:gd name="T33" fmla="*/ 86 h 110"/>
                  <a:gd name="T34" fmla="*/ 42 w 43"/>
                  <a:gd name="T35" fmla="*/ 92 h 110"/>
                  <a:gd name="T36" fmla="*/ 40 w 43"/>
                  <a:gd name="T37" fmla="*/ 98 h 110"/>
                  <a:gd name="T38" fmla="*/ 37 w 43"/>
                  <a:gd name="T39" fmla="*/ 110 h 11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3" h="110">
                    <a:moveTo>
                      <a:pt x="3" y="0"/>
                    </a:moveTo>
                    <a:lnTo>
                      <a:pt x="3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3" y="27"/>
                    </a:lnTo>
                    <a:lnTo>
                      <a:pt x="6" y="35"/>
                    </a:lnTo>
                    <a:lnTo>
                      <a:pt x="10" y="41"/>
                    </a:lnTo>
                    <a:lnTo>
                      <a:pt x="16" y="45"/>
                    </a:lnTo>
                    <a:lnTo>
                      <a:pt x="22" y="50"/>
                    </a:lnTo>
                    <a:lnTo>
                      <a:pt x="28" y="56"/>
                    </a:lnTo>
                    <a:lnTo>
                      <a:pt x="34" y="62"/>
                    </a:lnTo>
                    <a:lnTo>
                      <a:pt x="39" y="69"/>
                    </a:lnTo>
                    <a:lnTo>
                      <a:pt x="42" y="78"/>
                    </a:lnTo>
                    <a:lnTo>
                      <a:pt x="43" y="86"/>
                    </a:lnTo>
                    <a:lnTo>
                      <a:pt x="42" y="92"/>
                    </a:lnTo>
                    <a:lnTo>
                      <a:pt x="40" y="98"/>
                    </a:lnTo>
                    <a:lnTo>
                      <a:pt x="37" y="1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9" name="Freeform 7895">
                <a:extLst>
                  <a:ext uri="{FF2B5EF4-FFF2-40B4-BE49-F238E27FC236}">
                    <a16:creationId xmlns:a16="http://schemas.microsoft.com/office/drawing/2014/main" id="{E7AA7367-385F-48EA-B228-797597254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" y="3866"/>
                <a:ext cx="56" cy="39"/>
              </a:xfrm>
              <a:custGeom>
                <a:avLst/>
                <a:gdLst>
                  <a:gd name="T0" fmla="*/ 56 w 56"/>
                  <a:gd name="T1" fmla="*/ 39 h 39"/>
                  <a:gd name="T2" fmla="*/ 56 w 56"/>
                  <a:gd name="T3" fmla="*/ 39 h 39"/>
                  <a:gd name="T4" fmla="*/ 50 w 56"/>
                  <a:gd name="T5" fmla="*/ 30 h 39"/>
                  <a:gd name="T6" fmla="*/ 44 w 56"/>
                  <a:gd name="T7" fmla="*/ 19 h 39"/>
                  <a:gd name="T8" fmla="*/ 41 w 56"/>
                  <a:gd name="T9" fmla="*/ 15 h 39"/>
                  <a:gd name="T10" fmla="*/ 38 w 56"/>
                  <a:gd name="T11" fmla="*/ 10 h 39"/>
                  <a:gd name="T12" fmla="*/ 33 w 56"/>
                  <a:gd name="T13" fmla="*/ 7 h 39"/>
                  <a:gd name="T14" fmla="*/ 27 w 56"/>
                  <a:gd name="T15" fmla="*/ 4 h 39"/>
                  <a:gd name="T16" fmla="*/ 27 w 56"/>
                  <a:gd name="T17" fmla="*/ 4 h 39"/>
                  <a:gd name="T18" fmla="*/ 20 w 56"/>
                  <a:gd name="T19" fmla="*/ 4 h 39"/>
                  <a:gd name="T20" fmla="*/ 14 w 56"/>
                  <a:gd name="T21" fmla="*/ 4 h 39"/>
                  <a:gd name="T22" fmla="*/ 6 w 56"/>
                  <a:gd name="T23" fmla="*/ 3 h 39"/>
                  <a:gd name="T24" fmla="*/ 3 w 56"/>
                  <a:gd name="T25" fmla="*/ 1 h 39"/>
                  <a:gd name="T26" fmla="*/ 0 w 56"/>
                  <a:gd name="T27" fmla="*/ 0 h 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39">
                    <a:moveTo>
                      <a:pt x="56" y="39"/>
                    </a:moveTo>
                    <a:lnTo>
                      <a:pt x="56" y="39"/>
                    </a:lnTo>
                    <a:lnTo>
                      <a:pt x="50" y="30"/>
                    </a:lnTo>
                    <a:lnTo>
                      <a:pt x="44" y="19"/>
                    </a:lnTo>
                    <a:lnTo>
                      <a:pt x="41" y="15"/>
                    </a:lnTo>
                    <a:lnTo>
                      <a:pt x="38" y="10"/>
                    </a:lnTo>
                    <a:lnTo>
                      <a:pt x="33" y="7"/>
                    </a:lnTo>
                    <a:lnTo>
                      <a:pt x="27" y="4"/>
                    </a:lnTo>
                    <a:lnTo>
                      <a:pt x="20" y="4"/>
                    </a:lnTo>
                    <a:lnTo>
                      <a:pt x="14" y="4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0" name="Freeform 7896">
                <a:extLst>
                  <a:ext uri="{FF2B5EF4-FFF2-40B4-BE49-F238E27FC236}">
                    <a16:creationId xmlns:a16="http://schemas.microsoft.com/office/drawing/2014/main" id="{3A102649-F9A5-4BA2-9D2E-5A84A415E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" y="3866"/>
                <a:ext cx="57" cy="40"/>
              </a:xfrm>
              <a:custGeom>
                <a:avLst/>
                <a:gdLst>
                  <a:gd name="T0" fmla="*/ 0 w 57"/>
                  <a:gd name="T1" fmla="*/ 0 h 40"/>
                  <a:gd name="T2" fmla="*/ 0 w 57"/>
                  <a:gd name="T3" fmla="*/ 0 h 40"/>
                  <a:gd name="T4" fmla="*/ 3 w 57"/>
                  <a:gd name="T5" fmla="*/ 12 h 40"/>
                  <a:gd name="T6" fmla="*/ 11 w 57"/>
                  <a:gd name="T7" fmla="*/ 22 h 40"/>
                  <a:gd name="T8" fmla="*/ 20 w 57"/>
                  <a:gd name="T9" fmla="*/ 31 h 40"/>
                  <a:gd name="T10" fmla="*/ 24 w 57"/>
                  <a:gd name="T11" fmla="*/ 34 h 40"/>
                  <a:gd name="T12" fmla="*/ 30 w 57"/>
                  <a:gd name="T13" fmla="*/ 37 h 40"/>
                  <a:gd name="T14" fmla="*/ 30 w 57"/>
                  <a:gd name="T15" fmla="*/ 37 h 40"/>
                  <a:gd name="T16" fmla="*/ 38 w 57"/>
                  <a:gd name="T17" fmla="*/ 39 h 40"/>
                  <a:gd name="T18" fmla="*/ 44 w 57"/>
                  <a:gd name="T19" fmla="*/ 39 h 40"/>
                  <a:gd name="T20" fmla="*/ 51 w 57"/>
                  <a:gd name="T21" fmla="*/ 39 h 40"/>
                  <a:gd name="T22" fmla="*/ 57 w 57"/>
                  <a:gd name="T23" fmla="*/ 40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7" h="40">
                    <a:moveTo>
                      <a:pt x="0" y="0"/>
                    </a:moveTo>
                    <a:lnTo>
                      <a:pt x="0" y="0"/>
                    </a:lnTo>
                    <a:lnTo>
                      <a:pt x="3" y="12"/>
                    </a:lnTo>
                    <a:lnTo>
                      <a:pt x="11" y="22"/>
                    </a:lnTo>
                    <a:lnTo>
                      <a:pt x="20" y="31"/>
                    </a:lnTo>
                    <a:lnTo>
                      <a:pt x="24" y="34"/>
                    </a:lnTo>
                    <a:lnTo>
                      <a:pt x="30" y="37"/>
                    </a:lnTo>
                    <a:lnTo>
                      <a:pt x="38" y="39"/>
                    </a:lnTo>
                    <a:lnTo>
                      <a:pt x="44" y="39"/>
                    </a:lnTo>
                    <a:lnTo>
                      <a:pt x="51" y="39"/>
                    </a:lnTo>
                    <a:lnTo>
                      <a:pt x="57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1" name="Freeform 7897">
                <a:extLst>
                  <a:ext uri="{FF2B5EF4-FFF2-40B4-BE49-F238E27FC236}">
                    <a16:creationId xmlns:a16="http://schemas.microsoft.com/office/drawing/2014/main" id="{EEABFD25-2B33-4819-93CE-F4873DB37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" y="3828"/>
                <a:ext cx="37" cy="42"/>
              </a:xfrm>
              <a:custGeom>
                <a:avLst/>
                <a:gdLst>
                  <a:gd name="T0" fmla="*/ 37 w 37"/>
                  <a:gd name="T1" fmla="*/ 42 h 42"/>
                  <a:gd name="T2" fmla="*/ 37 w 37"/>
                  <a:gd name="T3" fmla="*/ 42 h 42"/>
                  <a:gd name="T4" fmla="*/ 36 w 37"/>
                  <a:gd name="T5" fmla="*/ 33 h 42"/>
                  <a:gd name="T6" fmla="*/ 33 w 37"/>
                  <a:gd name="T7" fmla="*/ 26 h 42"/>
                  <a:gd name="T8" fmla="*/ 28 w 37"/>
                  <a:gd name="T9" fmla="*/ 18 h 42"/>
                  <a:gd name="T10" fmla="*/ 22 w 37"/>
                  <a:gd name="T11" fmla="*/ 12 h 42"/>
                  <a:gd name="T12" fmla="*/ 22 w 37"/>
                  <a:gd name="T13" fmla="*/ 12 h 42"/>
                  <a:gd name="T14" fmla="*/ 16 w 37"/>
                  <a:gd name="T15" fmla="*/ 9 h 42"/>
                  <a:gd name="T16" fmla="*/ 10 w 37"/>
                  <a:gd name="T17" fmla="*/ 8 h 42"/>
                  <a:gd name="T18" fmla="*/ 4 w 37"/>
                  <a:gd name="T19" fmla="*/ 5 h 42"/>
                  <a:gd name="T20" fmla="*/ 0 w 37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42">
                    <a:moveTo>
                      <a:pt x="37" y="42"/>
                    </a:moveTo>
                    <a:lnTo>
                      <a:pt x="37" y="42"/>
                    </a:lnTo>
                    <a:lnTo>
                      <a:pt x="36" y="33"/>
                    </a:lnTo>
                    <a:lnTo>
                      <a:pt x="33" y="26"/>
                    </a:lnTo>
                    <a:lnTo>
                      <a:pt x="28" y="18"/>
                    </a:lnTo>
                    <a:lnTo>
                      <a:pt x="22" y="12"/>
                    </a:lnTo>
                    <a:lnTo>
                      <a:pt x="16" y="9"/>
                    </a:lnTo>
                    <a:lnTo>
                      <a:pt x="10" y="8"/>
                    </a:ln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2" name="Freeform 7898">
                <a:extLst>
                  <a:ext uri="{FF2B5EF4-FFF2-40B4-BE49-F238E27FC236}">
                    <a16:creationId xmlns:a16="http://schemas.microsoft.com/office/drawing/2014/main" id="{E8D6FF53-5DFE-4A0A-8093-2A78A2D5C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" y="3824"/>
                <a:ext cx="13" cy="81"/>
              </a:xfrm>
              <a:custGeom>
                <a:avLst/>
                <a:gdLst>
                  <a:gd name="T0" fmla="*/ 12 w 13"/>
                  <a:gd name="T1" fmla="*/ 81 h 81"/>
                  <a:gd name="T2" fmla="*/ 12 w 13"/>
                  <a:gd name="T3" fmla="*/ 81 h 81"/>
                  <a:gd name="T4" fmla="*/ 6 w 13"/>
                  <a:gd name="T5" fmla="*/ 67 h 81"/>
                  <a:gd name="T6" fmla="*/ 1 w 13"/>
                  <a:gd name="T7" fmla="*/ 57 h 81"/>
                  <a:gd name="T8" fmla="*/ 0 w 13"/>
                  <a:gd name="T9" fmla="*/ 51 h 81"/>
                  <a:gd name="T10" fmla="*/ 0 w 13"/>
                  <a:gd name="T11" fmla="*/ 45 h 81"/>
                  <a:gd name="T12" fmla="*/ 0 w 13"/>
                  <a:gd name="T13" fmla="*/ 37 h 81"/>
                  <a:gd name="T14" fmla="*/ 3 w 13"/>
                  <a:gd name="T15" fmla="*/ 31 h 81"/>
                  <a:gd name="T16" fmla="*/ 3 w 13"/>
                  <a:gd name="T17" fmla="*/ 31 h 81"/>
                  <a:gd name="T18" fmla="*/ 9 w 13"/>
                  <a:gd name="T19" fmla="*/ 15 h 81"/>
                  <a:gd name="T20" fmla="*/ 13 w 13"/>
                  <a:gd name="T21" fmla="*/ 0 h 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81">
                    <a:moveTo>
                      <a:pt x="12" y="81"/>
                    </a:moveTo>
                    <a:lnTo>
                      <a:pt x="12" y="81"/>
                    </a:lnTo>
                    <a:lnTo>
                      <a:pt x="6" y="67"/>
                    </a:lnTo>
                    <a:lnTo>
                      <a:pt x="1" y="57"/>
                    </a:lnTo>
                    <a:lnTo>
                      <a:pt x="0" y="51"/>
                    </a:lnTo>
                    <a:lnTo>
                      <a:pt x="0" y="45"/>
                    </a:lnTo>
                    <a:lnTo>
                      <a:pt x="0" y="37"/>
                    </a:lnTo>
                    <a:lnTo>
                      <a:pt x="3" y="31"/>
                    </a:lnTo>
                    <a:lnTo>
                      <a:pt x="9" y="15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3" name="Freeform 7899">
                <a:extLst>
                  <a:ext uri="{FF2B5EF4-FFF2-40B4-BE49-F238E27FC236}">
                    <a16:creationId xmlns:a16="http://schemas.microsoft.com/office/drawing/2014/main" id="{C9C695B2-6E5F-4F68-91C4-DDC928E4D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" y="3804"/>
                <a:ext cx="15" cy="53"/>
              </a:xfrm>
              <a:custGeom>
                <a:avLst/>
                <a:gdLst>
                  <a:gd name="T0" fmla="*/ 12 w 15"/>
                  <a:gd name="T1" fmla="*/ 53 h 53"/>
                  <a:gd name="T2" fmla="*/ 12 w 15"/>
                  <a:gd name="T3" fmla="*/ 53 h 53"/>
                  <a:gd name="T4" fmla="*/ 6 w 15"/>
                  <a:gd name="T5" fmla="*/ 45 h 53"/>
                  <a:gd name="T6" fmla="*/ 2 w 15"/>
                  <a:gd name="T7" fmla="*/ 38 h 53"/>
                  <a:gd name="T8" fmla="*/ 0 w 15"/>
                  <a:gd name="T9" fmla="*/ 29 h 53"/>
                  <a:gd name="T10" fmla="*/ 0 w 15"/>
                  <a:gd name="T11" fmla="*/ 20 h 53"/>
                  <a:gd name="T12" fmla="*/ 0 w 15"/>
                  <a:gd name="T13" fmla="*/ 20 h 53"/>
                  <a:gd name="T14" fmla="*/ 3 w 15"/>
                  <a:gd name="T15" fmla="*/ 14 h 53"/>
                  <a:gd name="T16" fmla="*/ 8 w 15"/>
                  <a:gd name="T17" fmla="*/ 9 h 53"/>
                  <a:gd name="T18" fmla="*/ 12 w 15"/>
                  <a:gd name="T19" fmla="*/ 5 h 53"/>
                  <a:gd name="T20" fmla="*/ 15 w 15"/>
                  <a:gd name="T21" fmla="*/ 0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53">
                    <a:moveTo>
                      <a:pt x="12" y="53"/>
                    </a:moveTo>
                    <a:lnTo>
                      <a:pt x="12" y="53"/>
                    </a:lnTo>
                    <a:lnTo>
                      <a:pt x="6" y="45"/>
                    </a:lnTo>
                    <a:lnTo>
                      <a:pt x="2" y="38"/>
                    </a:lnTo>
                    <a:lnTo>
                      <a:pt x="0" y="29"/>
                    </a:lnTo>
                    <a:lnTo>
                      <a:pt x="0" y="20"/>
                    </a:lnTo>
                    <a:lnTo>
                      <a:pt x="3" y="14"/>
                    </a:lnTo>
                    <a:lnTo>
                      <a:pt x="8" y="9"/>
                    </a:lnTo>
                    <a:lnTo>
                      <a:pt x="12" y="5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4" name="Freeform 7900">
                <a:extLst>
                  <a:ext uri="{FF2B5EF4-FFF2-40B4-BE49-F238E27FC236}">
                    <a16:creationId xmlns:a16="http://schemas.microsoft.com/office/drawing/2014/main" id="{1E851951-89E5-4B08-A35D-A68F8FCAA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" y="3791"/>
                <a:ext cx="36" cy="54"/>
              </a:xfrm>
              <a:custGeom>
                <a:avLst/>
                <a:gdLst>
                  <a:gd name="T0" fmla="*/ 33 w 36"/>
                  <a:gd name="T1" fmla="*/ 39 h 54"/>
                  <a:gd name="T2" fmla="*/ 33 w 36"/>
                  <a:gd name="T3" fmla="*/ 39 h 54"/>
                  <a:gd name="T4" fmla="*/ 33 w 36"/>
                  <a:gd name="T5" fmla="*/ 33 h 54"/>
                  <a:gd name="T6" fmla="*/ 31 w 36"/>
                  <a:gd name="T7" fmla="*/ 27 h 54"/>
                  <a:gd name="T8" fmla="*/ 27 w 36"/>
                  <a:gd name="T9" fmla="*/ 21 h 54"/>
                  <a:gd name="T10" fmla="*/ 22 w 36"/>
                  <a:gd name="T11" fmla="*/ 16 h 54"/>
                  <a:gd name="T12" fmla="*/ 10 w 36"/>
                  <a:gd name="T13" fmla="*/ 7 h 54"/>
                  <a:gd name="T14" fmla="*/ 0 w 36"/>
                  <a:gd name="T15" fmla="*/ 0 h 54"/>
                  <a:gd name="T16" fmla="*/ 0 w 36"/>
                  <a:gd name="T17" fmla="*/ 0 h 54"/>
                  <a:gd name="T18" fmla="*/ 4 w 36"/>
                  <a:gd name="T19" fmla="*/ 16 h 54"/>
                  <a:gd name="T20" fmla="*/ 12 w 36"/>
                  <a:gd name="T21" fmla="*/ 33 h 54"/>
                  <a:gd name="T22" fmla="*/ 15 w 36"/>
                  <a:gd name="T23" fmla="*/ 42 h 54"/>
                  <a:gd name="T24" fmla="*/ 21 w 36"/>
                  <a:gd name="T25" fmla="*/ 48 h 54"/>
                  <a:gd name="T26" fmla="*/ 28 w 36"/>
                  <a:gd name="T27" fmla="*/ 52 h 54"/>
                  <a:gd name="T28" fmla="*/ 36 w 36"/>
                  <a:gd name="T29" fmla="*/ 54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" h="54">
                    <a:moveTo>
                      <a:pt x="33" y="39"/>
                    </a:moveTo>
                    <a:lnTo>
                      <a:pt x="33" y="39"/>
                    </a:lnTo>
                    <a:lnTo>
                      <a:pt x="33" y="33"/>
                    </a:lnTo>
                    <a:lnTo>
                      <a:pt x="31" y="27"/>
                    </a:lnTo>
                    <a:lnTo>
                      <a:pt x="27" y="21"/>
                    </a:lnTo>
                    <a:lnTo>
                      <a:pt x="22" y="16"/>
                    </a:lnTo>
                    <a:lnTo>
                      <a:pt x="10" y="7"/>
                    </a:lnTo>
                    <a:lnTo>
                      <a:pt x="0" y="0"/>
                    </a:lnTo>
                    <a:lnTo>
                      <a:pt x="4" y="16"/>
                    </a:lnTo>
                    <a:lnTo>
                      <a:pt x="12" y="33"/>
                    </a:lnTo>
                    <a:lnTo>
                      <a:pt x="15" y="42"/>
                    </a:lnTo>
                    <a:lnTo>
                      <a:pt x="21" y="48"/>
                    </a:lnTo>
                    <a:lnTo>
                      <a:pt x="28" y="52"/>
                    </a:lnTo>
                    <a:lnTo>
                      <a:pt x="36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5" name="Freeform 7901">
                <a:extLst>
                  <a:ext uri="{FF2B5EF4-FFF2-40B4-BE49-F238E27FC236}">
                    <a16:creationId xmlns:a16="http://schemas.microsoft.com/office/drawing/2014/main" id="{80D6598B-B1DC-47E4-A1DF-4B10B3339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" y="3837"/>
                <a:ext cx="1" cy="14"/>
              </a:xfrm>
              <a:custGeom>
                <a:avLst/>
                <a:gdLst>
                  <a:gd name="T0" fmla="*/ 1 w 1"/>
                  <a:gd name="T1" fmla="*/ 14 h 14"/>
                  <a:gd name="T2" fmla="*/ 1 w 1"/>
                  <a:gd name="T3" fmla="*/ 14 h 14"/>
                  <a:gd name="T4" fmla="*/ 0 w 1"/>
                  <a:gd name="T5" fmla="*/ 8 h 14"/>
                  <a:gd name="T6" fmla="*/ 0 w 1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4">
                    <a:moveTo>
                      <a:pt x="1" y="14"/>
                    </a:moveTo>
                    <a:lnTo>
                      <a:pt x="1" y="14"/>
                    </a:lnTo>
                    <a:lnTo>
                      <a:pt x="0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6" name="Freeform 7902">
                <a:extLst>
                  <a:ext uri="{FF2B5EF4-FFF2-40B4-BE49-F238E27FC236}">
                    <a16:creationId xmlns:a16="http://schemas.microsoft.com/office/drawing/2014/main" id="{2D2E89ED-346E-4710-9658-482A66158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" y="3759"/>
                <a:ext cx="9" cy="62"/>
              </a:xfrm>
              <a:custGeom>
                <a:avLst/>
                <a:gdLst>
                  <a:gd name="T0" fmla="*/ 9 w 9"/>
                  <a:gd name="T1" fmla="*/ 62 h 62"/>
                  <a:gd name="T2" fmla="*/ 9 w 9"/>
                  <a:gd name="T3" fmla="*/ 62 h 62"/>
                  <a:gd name="T4" fmla="*/ 5 w 9"/>
                  <a:gd name="T5" fmla="*/ 54 h 62"/>
                  <a:gd name="T6" fmla="*/ 2 w 9"/>
                  <a:gd name="T7" fmla="*/ 47 h 62"/>
                  <a:gd name="T8" fmla="*/ 0 w 9"/>
                  <a:gd name="T9" fmla="*/ 38 h 62"/>
                  <a:gd name="T10" fmla="*/ 2 w 9"/>
                  <a:gd name="T11" fmla="*/ 29 h 62"/>
                  <a:gd name="T12" fmla="*/ 2 w 9"/>
                  <a:gd name="T13" fmla="*/ 29 h 62"/>
                  <a:gd name="T14" fmla="*/ 5 w 9"/>
                  <a:gd name="T15" fmla="*/ 15 h 62"/>
                  <a:gd name="T16" fmla="*/ 6 w 9"/>
                  <a:gd name="T17" fmla="*/ 8 h 62"/>
                  <a:gd name="T18" fmla="*/ 8 w 9"/>
                  <a:gd name="T19" fmla="*/ 0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62">
                    <a:moveTo>
                      <a:pt x="9" y="62"/>
                    </a:moveTo>
                    <a:lnTo>
                      <a:pt x="9" y="62"/>
                    </a:lnTo>
                    <a:lnTo>
                      <a:pt x="5" y="54"/>
                    </a:lnTo>
                    <a:lnTo>
                      <a:pt x="2" y="47"/>
                    </a:lnTo>
                    <a:lnTo>
                      <a:pt x="0" y="38"/>
                    </a:lnTo>
                    <a:lnTo>
                      <a:pt x="2" y="29"/>
                    </a:lnTo>
                    <a:lnTo>
                      <a:pt x="5" y="15"/>
                    </a:lnTo>
                    <a:lnTo>
                      <a:pt x="6" y="8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7" name="Freeform 7903">
                <a:extLst>
                  <a:ext uri="{FF2B5EF4-FFF2-40B4-BE49-F238E27FC236}">
                    <a16:creationId xmlns:a16="http://schemas.microsoft.com/office/drawing/2014/main" id="{E9B3732A-8DBC-4DA8-8DA0-13BD9A2FF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" y="3749"/>
                <a:ext cx="16" cy="51"/>
              </a:xfrm>
              <a:custGeom>
                <a:avLst/>
                <a:gdLst>
                  <a:gd name="T0" fmla="*/ 16 w 16"/>
                  <a:gd name="T1" fmla="*/ 51 h 51"/>
                  <a:gd name="T2" fmla="*/ 16 w 16"/>
                  <a:gd name="T3" fmla="*/ 51 h 51"/>
                  <a:gd name="T4" fmla="*/ 13 w 16"/>
                  <a:gd name="T5" fmla="*/ 45 h 51"/>
                  <a:gd name="T6" fmla="*/ 10 w 16"/>
                  <a:gd name="T7" fmla="*/ 40 h 51"/>
                  <a:gd name="T8" fmla="*/ 10 w 16"/>
                  <a:gd name="T9" fmla="*/ 40 h 51"/>
                  <a:gd name="T10" fmla="*/ 6 w 16"/>
                  <a:gd name="T11" fmla="*/ 33 h 51"/>
                  <a:gd name="T12" fmla="*/ 1 w 16"/>
                  <a:gd name="T13" fmla="*/ 24 h 51"/>
                  <a:gd name="T14" fmla="*/ 1 w 16"/>
                  <a:gd name="T15" fmla="*/ 24 h 51"/>
                  <a:gd name="T16" fmla="*/ 0 w 16"/>
                  <a:gd name="T17" fmla="*/ 18 h 51"/>
                  <a:gd name="T18" fmla="*/ 0 w 16"/>
                  <a:gd name="T19" fmla="*/ 10 h 51"/>
                  <a:gd name="T20" fmla="*/ 1 w 16"/>
                  <a:gd name="T21" fmla="*/ 0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51">
                    <a:moveTo>
                      <a:pt x="16" y="51"/>
                    </a:moveTo>
                    <a:lnTo>
                      <a:pt x="16" y="51"/>
                    </a:lnTo>
                    <a:lnTo>
                      <a:pt x="13" y="45"/>
                    </a:lnTo>
                    <a:lnTo>
                      <a:pt x="10" y="40"/>
                    </a:lnTo>
                    <a:lnTo>
                      <a:pt x="6" y="33"/>
                    </a:lnTo>
                    <a:lnTo>
                      <a:pt x="1" y="24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8" name="Freeform 7904">
                <a:extLst>
                  <a:ext uri="{FF2B5EF4-FFF2-40B4-BE49-F238E27FC236}">
                    <a16:creationId xmlns:a16="http://schemas.microsoft.com/office/drawing/2014/main" id="{DC16852B-2D45-47DC-84D3-9E920832C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" y="3620"/>
                <a:ext cx="12" cy="51"/>
              </a:xfrm>
              <a:custGeom>
                <a:avLst/>
                <a:gdLst>
                  <a:gd name="T0" fmla="*/ 0 w 12"/>
                  <a:gd name="T1" fmla="*/ 51 h 51"/>
                  <a:gd name="T2" fmla="*/ 0 w 12"/>
                  <a:gd name="T3" fmla="*/ 51 h 51"/>
                  <a:gd name="T4" fmla="*/ 6 w 12"/>
                  <a:gd name="T5" fmla="*/ 46 h 51"/>
                  <a:gd name="T6" fmla="*/ 10 w 12"/>
                  <a:gd name="T7" fmla="*/ 40 h 51"/>
                  <a:gd name="T8" fmla="*/ 12 w 12"/>
                  <a:gd name="T9" fmla="*/ 34 h 51"/>
                  <a:gd name="T10" fmla="*/ 12 w 12"/>
                  <a:gd name="T11" fmla="*/ 27 h 51"/>
                  <a:gd name="T12" fmla="*/ 9 w 12"/>
                  <a:gd name="T13" fmla="*/ 13 h 51"/>
                  <a:gd name="T14" fmla="*/ 7 w 12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51">
                    <a:moveTo>
                      <a:pt x="0" y="51"/>
                    </a:moveTo>
                    <a:lnTo>
                      <a:pt x="0" y="51"/>
                    </a:lnTo>
                    <a:lnTo>
                      <a:pt x="6" y="46"/>
                    </a:lnTo>
                    <a:lnTo>
                      <a:pt x="10" y="40"/>
                    </a:lnTo>
                    <a:lnTo>
                      <a:pt x="12" y="34"/>
                    </a:lnTo>
                    <a:lnTo>
                      <a:pt x="12" y="27"/>
                    </a:lnTo>
                    <a:lnTo>
                      <a:pt x="9" y="13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9" name="Freeform 7905">
                <a:extLst>
                  <a:ext uri="{FF2B5EF4-FFF2-40B4-BE49-F238E27FC236}">
                    <a16:creationId xmlns:a16="http://schemas.microsoft.com/office/drawing/2014/main" id="{356E2BD6-EF22-4D4A-92A5-A7B2BAC16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" y="3579"/>
                <a:ext cx="26" cy="66"/>
              </a:xfrm>
              <a:custGeom>
                <a:avLst/>
                <a:gdLst>
                  <a:gd name="T0" fmla="*/ 26 w 26"/>
                  <a:gd name="T1" fmla="*/ 65 h 66"/>
                  <a:gd name="T2" fmla="*/ 26 w 26"/>
                  <a:gd name="T3" fmla="*/ 65 h 66"/>
                  <a:gd name="T4" fmla="*/ 26 w 26"/>
                  <a:gd name="T5" fmla="*/ 56 h 66"/>
                  <a:gd name="T6" fmla="*/ 24 w 26"/>
                  <a:gd name="T7" fmla="*/ 48 h 66"/>
                  <a:gd name="T8" fmla="*/ 21 w 26"/>
                  <a:gd name="T9" fmla="*/ 41 h 66"/>
                  <a:gd name="T10" fmla="*/ 17 w 26"/>
                  <a:gd name="T11" fmla="*/ 33 h 66"/>
                  <a:gd name="T12" fmla="*/ 17 w 26"/>
                  <a:gd name="T13" fmla="*/ 33 h 66"/>
                  <a:gd name="T14" fmla="*/ 12 w 26"/>
                  <a:gd name="T15" fmla="*/ 26 h 66"/>
                  <a:gd name="T16" fmla="*/ 9 w 26"/>
                  <a:gd name="T17" fmla="*/ 17 h 66"/>
                  <a:gd name="T18" fmla="*/ 5 w 26"/>
                  <a:gd name="T19" fmla="*/ 0 h 66"/>
                  <a:gd name="T20" fmla="*/ 5 w 26"/>
                  <a:gd name="T21" fmla="*/ 0 h 66"/>
                  <a:gd name="T22" fmla="*/ 2 w 26"/>
                  <a:gd name="T23" fmla="*/ 9 h 66"/>
                  <a:gd name="T24" fmla="*/ 0 w 26"/>
                  <a:gd name="T25" fmla="*/ 20 h 66"/>
                  <a:gd name="T26" fmla="*/ 0 w 26"/>
                  <a:gd name="T27" fmla="*/ 32 h 66"/>
                  <a:gd name="T28" fmla="*/ 0 w 26"/>
                  <a:gd name="T29" fmla="*/ 41 h 66"/>
                  <a:gd name="T30" fmla="*/ 0 w 26"/>
                  <a:gd name="T31" fmla="*/ 41 h 66"/>
                  <a:gd name="T32" fmla="*/ 2 w 26"/>
                  <a:gd name="T33" fmla="*/ 45 h 66"/>
                  <a:gd name="T34" fmla="*/ 5 w 26"/>
                  <a:gd name="T35" fmla="*/ 50 h 66"/>
                  <a:gd name="T36" fmla="*/ 11 w 26"/>
                  <a:gd name="T37" fmla="*/ 56 h 66"/>
                  <a:gd name="T38" fmla="*/ 26 w 26"/>
                  <a:gd name="T39" fmla="*/ 66 h 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" h="66">
                    <a:moveTo>
                      <a:pt x="26" y="65"/>
                    </a:moveTo>
                    <a:lnTo>
                      <a:pt x="26" y="65"/>
                    </a:lnTo>
                    <a:lnTo>
                      <a:pt x="26" y="56"/>
                    </a:lnTo>
                    <a:lnTo>
                      <a:pt x="24" y="48"/>
                    </a:lnTo>
                    <a:lnTo>
                      <a:pt x="21" y="41"/>
                    </a:lnTo>
                    <a:lnTo>
                      <a:pt x="17" y="33"/>
                    </a:lnTo>
                    <a:lnTo>
                      <a:pt x="12" y="26"/>
                    </a:lnTo>
                    <a:lnTo>
                      <a:pt x="9" y="17"/>
                    </a:lnTo>
                    <a:lnTo>
                      <a:pt x="5" y="0"/>
                    </a:lnTo>
                    <a:lnTo>
                      <a:pt x="2" y="9"/>
                    </a:lnTo>
                    <a:lnTo>
                      <a:pt x="0" y="20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2" y="45"/>
                    </a:lnTo>
                    <a:lnTo>
                      <a:pt x="5" y="50"/>
                    </a:lnTo>
                    <a:lnTo>
                      <a:pt x="11" y="56"/>
                    </a:lnTo>
                    <a:lnTo>
                      <a:pt x="26" y="6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0" name="Freeform 7906">
                <a:extLst>
                  <a:ext uri="{FF2B5EF4-FFF2-40B4-BE49-F238E27FC236}">
                    <a16:creationId xmlns:a16="http://schemas.microsoft.com/office/drawing/2014/main" id="{10162B7E-A9AD-4B00-B9A1-5459AAE69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3567"/>
                <a:ext cx="9" cy="56"/>
              </a:xfrm>
              <a:custGeom>
                <a:avLst/>
                <a:gdLst>
                  <a:gd name="T0" fmla="*/ 0 w 9"/>
                  <a:gd name="T1" fmla="*/ 56 h 56"/>
                  <a:gd name="T2" fmla="*/ 0 w 9"/>
                  <a:gd name="T3" fmla="*/ 56 h 56"/>
                  <a:gd name="T4" fmla="*/ 3 w 9"/>
                  <a:gd name="T5" fmla="*/ 47 h 56"/>
                  <a:gd name="T6" fmla="*/ 6 w 9"/>
                  <a:gd name="T7" fmla="*/ 39 h 56"/>
                  <a:gd name="T8" fmla="*/ 9 w 9"/>
                  <a:gd name="T9" fmla="*/ 30 h 56"/>
                  <a:gd name="T10" fmla="*/ 9 w 9"/>
                  <a:gd name="T11" fmla="*/ 26 h 56"/>
                  <a:gd name="T12" fmla="*/ 9 w 9"/>
                  <a:gd name="T13" fmla="*/ 21 h 56"/>
                  <a:gd name="T14" fmla="*/ 9 w 9"/>
                  <a:gd name="T15" fmla="*/ 21 h 56"/>
                  <a:gd name="T16" fmla="*/ 6 w 9"/>
                  <a:gd name="T17" fmla="*/ 9 h 56"/>
                  <a:gd name="T18" fmla="*/ 3 w 9"/>
                  <a:gd name="T19" fmla="*/ 5 h 56"/>
                  <a:gd name="T20" fmla="*/ 0 w 9"/>
                  <a:gd name="T21" fmla="*/ 0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56">
                    <a:moveTo>
                      <a:pt x="0" y="56"/>
                    </a:moveTo>
                    <a:lnTo>
                      <a:pt x="0" y="56"/>
                    </a:lnTo>
                    <a:lnTo>
                      <a:pt x="3" y="47"/>
                    </a:lnTo>
                    <a:lnTo>
                      <a:pt x="6" y="39"/>
                    </a:lnTo>
                    <a:lnTo>
                      <a:pt x="9" y="30"/>
                    </a:lnTo>
                    <a:lnTo>
                      <a:pt x="9" y="26"/>
                    </a:lnTo>
                    <a:lnTo>
                      <a:pt x="9" y="21"/>
                    </a:lnTo>
                    <a:lnTo>
                      <a:pt x="6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1" name="Freeform 7907">
                <a:extLst>
                  <a:ext uri="{FF2B5EF4-FFF2-40B4-BE49-F238E27FC236}">
                    <a16:creationId xmlns:a16="http://schemas.microsoft.com/office/drawing/2014/main" id="{9351F785-850C-4EBD-942F-4175F0966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" y="3681"/>
                <a:ext cx="174" cy="120"/>
              </a:xfrm>
              <a:custGeom>
                <a:avLst/>
                <a:gdLst>
                  <a:gd name="T0" fmla="*/ 174 w 174"/>
                  <a:gd name="T1" fmla="*/ 0 h 120"/>
                  <a:gd name="T2" fmla="*/ 174 w 174"/>
                  <a:gd name="T3" fmla="*/ 0 h 120"/>
                  <a:gd name="T4" fmla="*/ 171 w 174"/>
                  <a:gd name="T5" fmla="*/ 0 h 120"/>
                  <a:gd name="T6" fmla="*/ 171 w 174"/>
                  <a:gd name="T7" fmla="*/ 0 h 120"/>
                  <a:gd name="T8" fmla="*/ 156 w 174"/>
                  <a:gd name="T9" fmla="*/ 3 h 120"/>
                  <a:gd name="T10" fmla="*/ 150 w 174"/>
                  <a:gd name="T11" fmla="*/ 5 h 120"/>
                  <a:gd name="T12" fmla="*/ 142 w 174"/>
                  <a:gd name="T13" fmla="*/ 6 h 120"/>
                  <a:gd name="T14" fmla="*/ 142 w 174"/>
                  <a:gd name="T15" fmla="*/ 6 h 120"/>
                  <a:gd name="T16" fmla="*/ 136 w 174"/>
                  <a:gd name="T17" fmla="*/ 11 h 120"/>
                  <a:gd name="T18" fmla="*/ 129 w 174"/>
                  <a:gd name="T19" fmla="*/ 18 h 120"/>
                  <a:gd name="T20" fmla="*/ 123 w 174"/>
                  <a:gd name="T21" fmla="*/ 23 h 120"/>
                  <a:gd name="T22" fmla="*/ 115 w 174"/>
                  <a:gd name="T23" fmla="*/ 27 h 120"/>
                  <a:gd name="T24" fmla="*/ 115 w 174"/>
                  <a:gd name="T25" fmla="*/ 27 h 120"/>
                  <a:gd name="T26" fmla="*/ 108 w 174"/>
                  <a:gd name="T27" fmla="*/ 29 h 120"/>
                  <a:gd name="T28" fmla="*/ 100 w 174"/>
                  <a:gd name="T29" fmla="*/ 29 h 120"/>
                  <a:gd name="T30" fmla="*/ 85 w 174"/>
                  <a:gd name="T31" fmla="*/ 29 h 120"/>
                  <a:gd name="T32" fmla="*/ 79 w 174"/>
                  <a:gd name="T33" fmla="*/ 29 h 120"/>
                  <a:gd name="T34" fmla="*/ 72 w 174"/>
                  <a:gd name="T35" fmla="*/ 30 h 120"/>
                  <a:gd name="T36" fmla="*/ 66 w 174"/>
                  <a:gd name="T37" fmla="*/ 33 h 120"/>
                  <a:gd name="T38" fmla="*/ 60 w 174"/>
                  <a:gd name="T39" fmla="*/ 41 h 120"/>
                  <a:gd name="T40" fmla="*/ 60 w 174"/>
                  <a:gd name="T41" fmla="*/ 41 h 120"/>
                  <a:gd name="T42" fmla="*/ 52 w 174"/>
                  <a:gd name="T43" fmla="*/ 51 h 120"/>
                  <a:gd name="T44" fmla="*/ 46 w 174"/>
                  <a:gd name="T45" fmla="*/ 62 h 120"/>
                  <a:gd name="T46" fmla="*/ 40 w 174"/>
                  <a:gd name="T47" fmla="*/ 72 h 120"/>
                  <a:gd name="T48" fmla="*/ 37 w 174"/>
                  <a:gd name="T49" fmla="*/ 77 h 120"/>
                  <a:gd name="T50" fmla="*/ 33 w 174"/>
                  <a:gd name="T51" fmla="*/ 81 h 120"/>
                  <a:gd name="T52" fmla="*/ 33 w 174"/>
                  <a:gd name="T53" fmla="*/ 81 h 120"/>
                  <a:gd name="T54" fmla="*/ 25 w 174"/>
                  <a:gd name="T55" fmla="*/ 87 h 120"/>
                  <a:gd name="T56" fmla="*/ 21 w 174"/>
                  <a:gd name="T57" fmla="*/ 96 h 120"/>
                  <a:gd name="T58" fmla="*/ 21 w 174"/>
                  <a:gd name="T59" fmla="*/ 96 h 120"/>
                  <a:gd name="T60" fmla="*/ 16 w 174"/>
                  <a:gd name="T61" fmla="*/ 104 h 120"/>
                  <a:gd name="T62" fmla="*/ 13 w 174"/>
                  <a:gd name="T63" fmla="*/ 110 h 120"/>
                  <a:gd name="T64" fmla="*/ 7 w 174"/>
                  <a:gd name="T65" fmla="*/ 116 h 120"/>
                  <a:gd name="T66" fmla="*/ 0 w 174"/>
                  <a:gd name="T67" fmla="*/ 120 h 12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4" h="120">
                    <a:moveTo>
                      <a:pt x="174" y="0"/>
                    </a:moveTo>
                    <a:lnTo>
                      <a:pt x="174" y="0"/>
                    </a:lnTo>
                    <a:lnTo>
                      <a:pt x="171" y="0"/>
                    </a:lnTo>
                    <a:lnTo>
                      <a:pt x="156" y="3"/>
                    </a:lnTo>
                    <a:lnTo>
                      <a:pt x="150" y="5"/>
                    </a:lnTo>
                    <a:lnTo>
                      <a:pt x="142" y="6"/>
                    </a:lnTo>
                    <a:lnTo>
                      <a:pt x="136" y="11"/>
                    </a:lnTo>
                    <a:lnTo>
                      <a:pt x="129" y="18"/>
                    </a:lnTo>
                    <a:lnTo>
                      <a:pt x="123" y="23"/>
                    </a:lnTo>
                    <a:lnTo>
                      <a:pt x="115" y="27"/>
                    </a:lnTo>
                    <a:lnTo>
                      <a:pt x="108" y="29"/>
                    </a:lnTo>
                    <a:lnTo>
                      <a:pt x="100" y="29"/>
                    </a:lnTo>
                    <a:lnTo>
                      <a:pt x="85" y="29"/>
                    </a:lnTo>
                    <a:lnTo>
                      <a:pt x="79" y="29"/>
                    </a:lnTo>
                    <a:lnTo>
                      <a:pt x="72" y="30"/>
                    </a:lnTo>
                    <a:lnTo>
                      <a:pt x="66" y="33"/>
                    </a:lnTo>
                    <a:lnTo>
                      <a:pt x="60" y="41"/>
                    </a:lnTo>
                    <a:lnTo>
                      <a:pt x="52" y="51"/>
                    </a:lnTo>
                    <a:lnTo>
                      <a:pt x="46" y="62"/>
                    </a:lnTo>
                    <a:lnTo>
                      <a:pt x="40" y="72"/>
                    </a:lnTo>
                    <a:lnTo>
                      <a:pt x="37" y="77"/>
                    </a:lnTo>
                    <a:lnTo>
                      <a:pt x="33" y="81"/>
                    </a:lnTo>
                    <a:lnTo>
                      <a:pt x="25" y="87"/>
                    </a:lnTo>
                    <a:lnTo>
                      <a:pt x="21" y="96"/>
                    </a:lnTo>
                    <a:lnTo>
                      <a:pt x="16" y="104"/>
                    </a:lnTo>
                    <a:lnTo>
                      <a:pt x="13" y="110"/>
                    </a:lnTo>
                    <a:lnTo>
                      <a:pt x="7" y="116"/>
                    </a:lnTo>
                    <a:lnTo>
                      <a:pt x="0" y="1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2" name="Freeform 7908">
                <a:extLst>
                  <a:ext uri="{FF2B5EF4-FFF2-40B4-BE49-F238E27FC236}">
                    <a16:creationId xmlns:a16="http://schemas.microsoft.com/office/drawing/2014/main" id="{483E4810-CFFD-40C9-AD38-7F49787CD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3668"/>
                <a:ext cx="120" cy="241"/>
              </a:xfrm>
              <a:custGeom>
                <a:avLst/>
                <a:gdLst>
                  <a:gd name="T0" fmla="*/ 120 w 120"/>
                  <a:gd name="T1" fmla="*/ 0 h 241"/>
                  <a:gd name="T2" fmla="*/ 120 w 120"/>
                  <a:gd name="T3" fmla="*/ 0 h 241"/>
                  <a:gd name="T4" fmla="*/ 119 w 120"/>
                  <a:gd name="T5" fmla="*/ 9 h 241"/>
                  <a:gd name="T6" fmla="*/ 116 w 120"/>
                  <a:gd name="T7" fmla="*/ 18 h 241"/>
                  <a:gd name="T8" fmla="*/ 116 w 120"/>
                  <a:gd name="T9" fmla="*/ 18 h 241"/>
                  <a:gd name="T10" fmla="*/ 114 w 120"/>
                  <a:gd name="T11" fmla="*/ 24 h 241"/>
                  <a:gd name="T12" fmla="*/ 114 w 120"/>
                  <a:gd name="T13" fmla="*/ 30 h 241"/>
                  <a:gd name="T14" fmla="*/ 114 w 120"/>
                  <a:gd name="T15" fmla="*/ 43 h 241"/>
                  <a:gd name="T16" fmla="*/ 114 w 120"/>
                  <a:gd name="T17" fmla="*/ 57 h 241"/>
                  <a:gd name="T18" fmla="*/ 113 w 120"/>
                  <a:gd name="T19" fmla="*/ 63 h 241"/>
                  <a:gd name="T20" fmla="*/ 111 w 120"/>
                  <a:gd name="T21" fmla="*/ 69 h 241"/>
                  <a:gd name="T22" fmla="*/ 111 w 120"/>
                  <a:gd name="T23" fmla="*/ 69 h 241"/>
                  <a:gd name="T24" fmla="*/ 107 w 120"/>
                  <a:gd name="T25" fmla="*/ 75 h 241"/>
                  <a:gd name="T26" fmla="*/ 102 w 120"/>
                  <a:gd name="T27" fmla="*/ 78 h 241"/>
                  <a:gd name="T28" fmla="*/ 90 w 120"/>
                  <a:gd name="T29" fmla="*/ 82 h 241"/>
                  <a:gd name="T30" fmla="*/ 90 w 120"/>
                  <a:gd name="T31" fmla="*/ 82 h 241"/>
                  <a:gd name="T32" fmla="*/ 86 w 120"/>
                  <a:gd name="T33" fmla="*/ 85 h 241"/>
                  <a:gd name="T34" fmla="*/ 83 w 120"/>
                  <a:gd name="T35" fmla="*/ 90 h 241"/>
                  <a:gd name="T36" fmla="*/ 80 w 120"/>
                  <a:gd name="T37" fmla="*/ 94 h 241"/>
                  <a:gd name="T38" fmla="*/ 78 w 120"/>
                  <a:gd name="T39" fmla="*/ 100 h 241"/>
                  <a:gd name="T40" fmla="*/ 78 w 120"/>
                  <a:gd name="T41" fmla="*/ 100 h 241"/>
                  <a:gd name="T42" fmla="*/ 77 w 120"/>
                  <a:gd name="T43" fmla="*/ 108 h 241"/>
                  <a:gd name="T44" fmla="*/ 77 w 120"/>
                  <a:gd name="T45" fmla="*/ 115 h 241"/>
                  <a:gd name="T46" fmla="*/ 77 w 120"/>
                  <a:gd name="T47" fmla="*/ 130 h 241"/>
                  <a:gd name="T48" fmla="*/ 78 w 120"/>
                  <a:gd name="T49" fmla="*/ 147 h 241"/>
                  <a:gd name="T50" fmla="*/ 77 w 120"/>
                  <a:gd name="T51" fmla="*/ 153 h 241"/>
                  <a:gd name="T52" fmla="*/ 74 w 120"/>
                  <a:gd name="T53" fmla="*/ 160 h 241"/>
                  <a:gd name="T54" fmla="*/ 74 w 120"/>
                  <a:gd name="T55" fmla="*/ 160 h 241"/>
                  <a:gd name="T56" fmla="*/ 71 w 120"/>
                  <a:gd name="T57" fmla="*/ 165 h 241"/>
                  <a:gd name="T58" fmla="*/ 68 w 120"/>
                  <a:gd name="T59" fmla="*/ 168 h 241"/>
                  <a:gd name="T60" fmla="*/ 59 w 120"/>
                  <a:gd name="T61" fmla="*/ 174 h 241"/>
                  <a:gd name="T62" fmla="*/ 50 w 120"/>
                  <a:gd name="T63" fmla="*/ 178 h 241"/>
                  <a:gd name="T64" fmla="*/ 45 w 120"/>
                  <a:gd name="T65" fmla="*/ 181 h 241"/>
                  <a:gd name="T66" fmla="*/ 42 w 120"/>
                  <a:gd name="T67" fmla="*/ 186 h 241"/>
                  <a:gd name="T68" fmla="*/ 42 w 120"/>
                  <a:gd name="T69" fmla="*/ 186 h 241"/>
                  <a:gd name="T70" fmla="*/ 38 w 120"/>
                  <a:gd name="T71" fmla="*/ 195 h 241"/>
                  <a:gd name="T72" fmla="*/ 33 w 120"/>
                  <a:gd name="T73" fmla="*/ 204 h 241"/>
                  <a:gd name="T74" fmla="*/ 33 w 120"/>
                  <a:gd name="T75" fmla="*/ 204 h 241"/>
                  <a:gd name="T76" fmla="*/ 29 w 120"/>
                  <a:gd name="T77" fmla="*/ 207 h 241"/>
                  <a:gd name="T78" fmla="*/ 24 w 120"/>
                  <a:gd name="T79" fmla="*/ 210 h 241"/>
                  <a:gd name="T80" fmla="*/ 14 w 120"/>
                  <a:gd name="T81" fmla="*/ 214 h 241"/>
                  <a:gd name="T82" fmla="*/ 14 w 120"/>
                  <a:gd name="T83" fmla="*/ 214 h 241"/>
                  <a:gd name="T84" fmla="*/ 8 w 120"/>
                  <a:gd name="T85" fmla="*/ 220 h 241"/>
                  <a:gd name="T86" fmla="*/ 3 w 120"/>
                  <a:gd name="T87" fmla="*/ 226 h 241"/>
                  <a:gd name="T88" fmla="*/ 0 w 120"/>
                  <a:gd name="T89" fmla="*/ 241 h 24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20" h="241">
                    <a:moveTo>
                      <a:pt x="120" y="0"/>
                    </a:moveTo>
                    <a:lnTo>
                      <a:pt x="120" y="0"/>
                    </a:lnTo>
                    <a:lnTo>
                      <a:pt x="119" y="9"/>
                    </a:lnTo>
                    <a:lnTo>
                      <a:pt x="116" y="18"/>
                    </a:lnTo>
                    <a:lnTo>
                      <a:pt x="114" y="24"/>
                    </a:lnTo>
                    <a:lnTo>
                      <a:pt x="114" y="30"/>
                    </a:lnTo>
                    <a:lnTo>
                      <a:pt x="114" y="43"/>
                    </a:lnTo>
                    <a:lnTo>
                      <a:pt x="114" y="57"/>
                    </a:lnTo>
                    <a:lnTo>
                      <a:pt x="113" y="63"/>
                    </a:lnTo>
                    <a:lnTo>
                      <a:pt x="111" y="69"/>
                    </a:lnTo>
                    <a:lnTo>
                      <a:pt x="107" y="75"/>
                    </a:lnTo>
                    <a:lnTo>
                      <a:pt x="102" y="78"/>
                    </a:lnTo>
                    <a:lnTo>
                      <a:pt x="90" y="82"/>
                    </a:lnTo>
                    <a:lnTo>
                      <a:pt x="86" y="85"/>
                    </a:lnTo>
                    <a:lnTo>
                      <a:pt x="83" y="90"/>
                    </a:lnTo>
                    <a:lnTo>
                      <a:pt x="80" y="94"/>
                    </a:lnTo>
                    <a:lnTo>
                      <a:pt x="78" y="100"/>
                    </a:lnTo>
                    <a:lnTo>
                      <a:pt x="77" y="108"/>
                    </a:lnTo>
                    <a:lnTo>
                      <a:pt x="77" y="115"/>
                    </a:lnTo>
                    <a:lnTo>
                      <a:pt x="77" y="130"/>
                    </a:lnTo>
                    <a:lnTo>
                      <a:pt x="78" y="147"/>
                    </a:lnTo>
                    <a:lnTo>
                      <a:pt x="77" y="153"/>
                    </a:lnTo>
                    <a:lnTo>
                      <a:pt x="74" y="160"/>
                    </a:lnTo>
                    <a:lnTo>
                      <a:pt x="71" y="165"/>
                    </a:lnTo>
                    <a:lnTo>
                      <a:pt x="68" y="168"/>
                    </a:lnTo>
                    <a:lnTo>
                      <a:pt x="59" y="174"/>
                    </a:lnTo>
                    <a:lnTo>
                      <a:pt x="50" y="178"/>
                    </a:lnTo>
                    <a:lnTo>
                      <a:pt x="45" y="181"/>
                    </a:lnTo>
                    <a:lnTo>
                      <a:pt x="42" y="186"/>
                    </a:lnTo>
                    <a:lnTo>
                      <a:pt x="38" y="195"/>
                    </a:lnTo>
                    <a:lnTo>
                      <a:pt x="33" y="204"/>
                    </a:lnTo>
                    <a:lnTo>
                      <a:pt x="29" y="207"/>
                    </a:lnTo>
                    <a:lnTo>
                      <a:pt x="24" y="210"/>
                    </a:lnTo>
                    <a:lnTo>
                      <a:pt x="14" y="214"/>
                    </a:lnTo>
                    <a:lnTo>
                      <a:pt x="8" y="220"/>
                    </a:lnTo>
                    <a:lnTo>
                      <a:pt x="3" y="226"/>
                    </a:lnTo>
                    <a:lnTo>
                      <a:pt x="0" y="2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3" name="Freeform 7909">
                <a:extLst>
                  <a:ext uri="{FF2B5EF4-FFF2-40B4-BE49-F238E27FC236}">
                    <a16:creationId xmlns:a16="http://schemas.microsoft.com/office/drawing/2014/main" id="{A113211B-CE50-4863-A24D-46A10AEBD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3684"/>
                <a:ext cx="13" cy="12"/>
              </a:xfrm>
              <a:custGeom>
                <a:avLst/>
                <a:gdLst>
                  <a:gd name="T0" fmla="*/ 13 w 13"/>
                  <a:gd name="T1" fmla="*/ 12 h 12"/>
                  <a:gd name="T2" fmla="*/ 13 w 13"/>
                  <a:gd name="T3" fmla="*/ 12 h 12"/>
                  <a:gd name="T4" fmla="*/ 4 w 13"/>
                  <a:gd name="T5" fmla="*/ 6 h 12"/>
                  <a:gd name="T6" fmla="*/ 0 w 13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lnTo>
                      <a:pt x="13" y="12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4" name="Freeform 7910">
                <a:extLst>
                  <a:ext uri="{FF2B5EF4-FFF2-40B4-BE49-F238E27FC236}">
                    <a16:creationId xmlns:a16="http://schemas.microsoft.com/office/drawing/2014/main" id="{45D58B41-87A7-40DF-8A0E-C6582F064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3635"/>
                <a:ext cx="19" cy="52"/>
              </a:xfrm>
              <a:custGeom>
                <a:avLst/>
                <a:gdLst>
                  <a:gd name="T0" fmla="*/ 19 w 19"/>
                  <a:gd name="T1" fmla="*/ 0 h 52"/>
                  <a:gd name="T2" fmla="*/ 19 w 19"/>
                  <a:gd name="T3" fmla="*/ 0 h 52"/>
                  <a:gd name="T4" fmla="*/ 13 w 19"/>
                  <a:gd name="T5" fmla="*/ 4 h 52"/>
                  <a:gd name="T6" fmla="*/ 10 w 19"/>
                  <a:gd name="T7" fmla="*/ 10 h 52"/>
                  <a:gd name="T8" fmla="*/ 7 w 19"/>
                  <a:gd name="T9" fmla="*/ 18 h 52"/>
                  <a:gd name="T10" fmla="*/ 6 w 19"/>
                  <a:gd name="T11" fmla="*/ 24 h 52"/>
                  <a:gd name="T12" fmla="*/ 3 w 19"/>
                  <a:gd name="T13" fmla="*/ 39 h 52"/>
                  <a:gd name="T14" fmla="*/ 0 w 19"/>
                  <a:gd name="T15" fmla="*/ 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52">
                    <a:moveTo>
                      <a:pt x="19" y="0"/>
                    </a:moveTo>
                    <a:lnTo>
                      <a:pt x="19" y="0"/>
                    </a:lnTo>
                    <a:lnTo>
                      <a:pt x="13" y="4"/>
                    </a:lnTo>
                    <a:lnTo>
                      <a:pt x="10" y="10"/>
                    </a:lnTo>
                    <a:lnTo>
                      <a:pt x="7" y="18"/>
                    </a:lnTo>
                    <a:lnTo>
                      <a:pt x="6" y="24"/>
                    </a:lnTo>
                    <a:lnTo>
                      <a:pt x="3" y="39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5" name="Freeform 7911">
                <a:extLst>
                  <a:ext uri="{FF2B5EF4-FFF2-40B4-BE49-F238E27FC236}">
                    <a16:creationId xmlns:a16="http://schemas.microsoft.com/office/drawing/2014/main" id="{9FFE21EC-B93B-434E-B2DF-0471C866B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3693"/>
                <a:ext cx="90" cy="21"/>
              </a:xfrm>
              <a:custGeom>
                <a:avLst/>
                <a:gdLst>
                  <a:gd name="T0" fmla="*/ 90 w 90"/>
                  <a:gd name="T1" fmla="*/ 5 h 21"/>
                  <a:gd name="T2" fmla="*/ 90 w 90"/>
                  <a:gd name="T3" fmla="*/ 5 h 21"/>
                  <a:gd name="T4" fmla="*/ 85 w 90"/>
                  <a:gd name="T5" fmla="*/ 14 h 21"/>
                  <a:gd name="T6" fmla="*/ 81 w 90"/>
                  <a:gd name="T7" fmla="*/ 18 h 21"/>
                  <a:gd name="T8" fmla="*/ 76 w 90"/>
                  <a:gd name="T9" fmla="*/ 20 h 21"/>
                  <a:gd name="T10" fmla="*/ 70 w 90"/>
                  <a:gd name="T11" fmla="*/ 21 h 21"/>
                  <a:gd name="T12" fmla="*/ 64 w 90"/>
                  <a:gd name="T13" fmla="*/ 20 h 21"/>
                  <a:gd name="T14" fmla="*/ 58 w 90"/>
                  <a:gd name="T15" fmla="*/ 17 h 21"/>
                  <a:gd name="T16" fmla="*/ 45 w 90"/>
                  <a:gd name="T17" fmla="*/ 11 h 21"/>
                  <a:gd name="T18" fmla="*/ 31 w 90"/>
                  <a:gd name="T19" fmla="*/ 3 h 21"/>
                  <a:gd name="T20" fmla="*/ 25 w 90"/>
                  <a:gd name="T21" fmla="*/ 2 h 21"/>
                  <a:gd name="T22" fmla="*/ 19 w 90"/>
                  <a:gd name="T23" fmla="*/ 0 h 21"/>
                  <a:gd name="T24" fmla="*/ 13 w 90"/>
                  <a:gd name="T25" fmla="*/ 2 h 21"/>
                  <a:gd name="T26" fmla="*/ 9 w 90"/>
                  <a:gd name="T27" fmla="*/ 5 h 21"/>
                  <a:gd name="T28" fmla="*/ 4 w 90"/>
                  <a:gd name="T29" fmla="*/ 11 h 21"/>
                  <a:gd name="T30" fmla="*/ 0 w 90"/>
                  <a:gd name="T31" fmla="*/ 18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0" h="21">
                    <a:moveTo>
                      <a:pt x="90" y="5"/>
                    </a:moveTo>
                    <a:lnTo>
                      <a:pt x="90" y="5"/>
                    </a:lnTo>
                    <a:lnTo>
                      <a:pt x="85" y="14"/>
                    </a:lnTo>
                    <a:lnTo>
                      <a:pt x="81" y="18"/>
                    </a:lnTo>
                    <a:lnTo>
                      <a:pt x="76" y="20"/>
                    </a:lnTo>
                    <a:lnTo>
                      <a:pt x="70" y="21"/>
                    </a:lnTo>
                    <a:lnTo>
                      <a:pt x="64" y="20"/>
                    </a:lnTo>
                    <a:lnTo>
                      <a:pt x="58" y="17"/>
                    </a:lnTo>
                    <a:lnTo>
                      <a:pt x="45" y="11"/>
                    </a:lnTo>
                    <a:lnTo>
                      <a:pt x="31" y="3"/>
                    </a:lnTo>
                    <a:lnTo>
                      <a:pt x="25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9" y="5"/>
                    </a:lnTo>
                    <a:lnTo>
                      <a:pt x="4" y="11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6" name="Freeform 7912">
                <a:extLst>
                  <a:ext uri="{FF2B5EF4-FFF2-40B4-BE49-F238E27FC236}">
                    <a16:creationId xmlns:a16="http://schemas.microsoft.com/office/drawing/2014/main" id="{39D7F54D-45F1-4099-9F5F-CC42FEA13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" y="3741"/>
                <a:ext cx="136" cy="131"/>
              </a:xfrm>
              <a:custGeom>
                <a:avLst/>
                <a:gdLst>
                  <a:gd name="T0" fmla="*/ 133 w 136"/>
                  <a:gd name="T1" fmla="*/ 0 h 131"/>
                  <a:gd name="T2" fmla="*/ 133 w 136"/>
                  <a:gd name="T3" fmla="*/ 0 h 131"/>
                  <a:gd name="T4" fmla="*/ 135 w 136"/>
                  <a:gd name="T5" fmla="*/ 14 h 131"/>
                  <a:gd name="T6" fmla="*/ 136 w 136"/>
                  <a:gd name="T7" fmla="*/ 26 h 131"/>
                  <a:gd name="T8" fmla="*/ 136 w 136"/>
                  <a:gd name="T9" fmla="*/ 32 h 131"/>
                  <a:gd name="T10" fmla="*/ 135 w 136"/>
                  <a:gd name="T11" fmla="*/ 38 h 131"/>
                  <a:gd name="T12" fmla="*/ 133 w 136"/>
                  <a:gd name="T13" fmla="*/ 44 h 131"/>
                  <a:gd name="T14" fmla="*/ 130 w 136"/>
                  <a:gd name="T15" fmla="*/ 50 h 131"/>
                  <a:gd name="T16" fmla="*/ 130 w 136"/>
                  <a:gd name="T17" fmla="*/ 50 h 131"/>
                  <a:gd name="T18" fmla="*/ 124 w 136"/>
                  <a:gd name="T19" fmla="*/ 57 h 131"/>
                  <a:gd name="T20" fmla="*/ 117 w 136"/>
                  <a:gd name="T21" fmla="*/ 63 h 131"/>
                  <a:gd name="T22" fmla="*/ 111 w 136"/>
                  <a:gd name="T23" fmla="*/ 68 h 131"/>
                  <a:gd name="T24" fmla="*/ 102 w 136"/>
                  <a:gd name="T25" fmla="*/ 71 h 131"/>
                  <a:gd name="T26" fmla="*/ 102 w 136"/>
                  <a:gd name="T27" fmla="*/ 71 h 131"/>
                  <a:gd name="T28" fmla="*/ 91 w 136"/>
                  <a:gd name="T29" fmla="*/ 74 h 131"/>
                  <a:gd name="T30" fmla="*/ 81 w 136"/>
                  <a:gd name="T31" fmla="*/ 77 h 131"/>
                  <a:gd name="T32" fmla="*/ 78 w 136"/>
                  <a:gd name="T33" fmla="*/ 80 h 131"/>
                  <a:gd name="T34" fmla="*/ 73 w 136"/>
                  <a:gd name="T35" fmla="*/ 83 h 131"/>
                  <a:gd name="T36" fmla="*/ 72 w 136"/>
                  <a:gd name="T37" fmla="*/ 87 h 131"/>
                  <a:gd name="T38" fmla="*/ 70 w 136"/>
                  <a:gd name="T39" fmla="*/ 93 h 131"/>
                  <a:gd name="T40" fmla="*/ 70 w 136"/>
                  <a:gd name="T41" fmla="*/ 93 h 131"/>
                  <a:gd name="T42" fmla="*/ 69 w 136"/>
                  <a:gd name="T43" fmla="*/ 102 h 131"/>
                  <a:gd name="T44" fmla="*/ 67 w 136"/>
                  <a:gd name="T45" fmla="*/ 108 h 131"/>
                  <a:gd name="T46" fmla="*/ 64 w 136"/>
                  <a:gd name="T47" fmla="*/ 111 h 131"/>
                  <a:gd name="T48" fmla="*/ 63 w 136"/>
                  <a:gd name="T49" fmla="*/ 113 h 131"/>
                  <a:gd name="T50" fmla="*/ 58 w 136"/>
                  <a:gd name="T51" fmla="*/ 113 h 131"/>
                  <a:gd name="T52" fmla="*/ 52 w 136"/>
                  <a:gd name="T53" fmla="*/ 113 h 131"/>
                  <a:gd name="T54" fmla="*/ 52 w 136"/>
                  <a:gd name="T55" fmla="*/ 113 h 131"/>
                  <a:gd name="T56" fmla="*/ 39 w 136"/>
                  <a:gd name="T57" fmla="*/ 110 h 131"/>
                  <a:gd name="T58" fmla="*/ 31 w 136"/>
                  <a:gd name="T59" fmla="*/ 110 h 131"/>
                  <a:gd name="T60" fmla="*/ 24 w 136"/>
                  <a:gd name="T61" fmla="*/ 111 h 131"/>
                  <a:gd name="T62" fmla="*/ 24 w 136"/>
                  <a:gd name="T63" fmla="*/ 111 h 131"/>
                  <a:gd name="T64" fmla="*/ 18 w 136"/>
                  <a:gd name="T65" fmla="*/ 116 h 131"/>
                  <a:gd name="T66" fmla="*/ 12 w 136"/>
                  <a:gd name="T67" fmla="*/ 120 h 131"/>
                  <a:gd name="T68" fmla="*/ 6 w 136"/>
                  <a:gd name="T69" fmla="*/ 126 h 131"/>
                  <a:gd name="T70" fmla="*/ 0 w 136"/>
                  <a:gd name="T71" fmla="*/ 131 h 13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6" h="131">
                    <a:moveTo>
                      <a:pt x="133" y="0"/>
                    </a:moveTo>
                    <a:lnTo>
                      <a:pt x="133" y="0"/>
                    </a:lnTo>
                    <a:lnTo>
                      <a:pt x="135" y="14"/>
                    </a:lnTo>
                    <a:lnTo>
                      <a:pt x="136" y="26"/>
                    </a:lnTo>
                    <a:lnTo>
                      <a:pt x="136" y="32"/>
                    </a:lnTo>
                    <a:lnTo>
                      <a:pt x="135" y="38"/>
                    </a:lnTo>
                    <a:lnTo>
                      <a:pt x="133" y="44"/>
                    </a:lnTo>
                    <a:lnTo>
                      <a:pt x="130" y="50"/>
                    </a:lnTo>
                    <a:lnTo>
                      <a:pt x="124" y="57"/>
                    </a:lnTo>
                    <a:lnTo>
                      <a:pt x="117" y="63"/>
                    </a:lnTo>
                    <a:lnTo>
                      <a:pt x="111" y="68"/>
                    </a:lnTo>
                    <a:lnTo>
                      <a:pt x="102" y="71"/>
                    </a:lnTo>
                    <a:lnTo>
                      <a:pt x="91" y="74"/>
                    </a:lnTo>
                    <a:lnTo>
                      <a:pt x="81" y="77"/>
                    </a:lnTo>
                    <a:lnTo>
                      <a:pt x="78" y="80"/>
                    </a:lnTo>
                    <a:lnTo>
                      <a:pt x="73" y="83"/>
                    </a:lnTo>
                    <a:lnTo>
                      <a:pt x="72" y="87"/>
                    </a:lnTo>
                    <a:lnTo>
                      <a:pt x="70" y="93"/>
                    </a:lnTo>
                    <a:lnTo>
                      <a:pt x="69" y="102"/>
                    </a:lnTo>
                    <a:lnTo>
                      <a:pt x="67" y="108"/>
                    </a:lnTo>
                    <a:lnTo>
                      <a:pt x="64" y="111"/>
                    </a:lnTo>
                    <a:lnTo>
                      <a:pt x="63" y="113"/>
                    </a:lnTo>
                    <a:lnTo>
                      <a:pt x="58" y="113"/>
                    </a:lnTo>
                    <a:lnTo>
                      <a:pt x="52" y="113"/>
                    </a:lnTo>
                    <a:lnTo>
                      <a:pt x="39" y="110"/>
                    </a:lnTo>
                    <a:lnTo>
                      <a:pt x="31" y="110"/>
                    </a:lnTo>
                    <a:lnTo>
                      <a:pt x="24" y="111"/>
                    </a:lnTo>
                    <a:lnTo>
                      <a:pt x="18" y="116"/>
                    </a:lnTo>
                    <a:lnTo>
                      <a:pt x="12" y="120"/>
                    </a:lnTo>
                    <a:lnTo>
                      <a:pt x="6" y="126"/>
                    </a:lnTo>
                    <a:lnTo>
                      <a:pt x="0" y="1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7" name="Freeform 7913">
                <a:extLst>
                  <a:ext uri="{FF2B5EF4-FFF2-40B4-BE49-F238E27FC236}">
                    <a16:creationId xmlns:a16="http://schemas.microsoft.com/office/drawing/2014/main" id="{24A85097-77A5-42CE-A248-98DCD94C6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3722"/>
                <a:ext cx="27" cy="18"/>
              </a:xfrm>
              <a:custGeom>
                <a:avLst/>
                <a:gdLst>
                  <a:gd name="T0" fmla="*/ 27 w 27"/>
                  <a:gd name="T1" fmla="*/ 0 h 18"/>
                  <a:gd name="T2" fmla="*/ 27 w 27"/>
                  <a:gd name="T3" fmla="*/ 0 h 18"/>
                  <a:gd name="T4" fmla="*/ 18 w 27"/>
                  <a:gd name="T5" fmla="*/ 3 h 18"/>
                  <a:gd name="T6" fmla="*/ 18 w 27"/>
                  <a:gd name="T7" fmla="*/ 3 h 18"/>
                  <a:gd name="T8" fmla="*/ 13 w 27"/>
                  <a:gd name="T9" fmla="*/ 7 h 18"/>
                  <a:gd name="T10" fmla="*/ 7 w 27"/>
                  <a:gd name="T11" fmla="*/ 10 h 18"/>
                  <a:gd name="T12" fmla="*/ 3 w 27"/>
                  <a:gd name="T13" fmla="*/ 15 h 18"/>
                  <a:gd name="T14" fmla="*/ 0 w 27"/>
                  <a:gd name="T15" fmla="*/ 18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8">
                    <a:moveTo>
                      <a:pt x="27" y="0"/>
                    </a:moveTo>
                    <a:lnTo>
                      <a:pt x="27" y="0"/>
                    </a:lnTo>
                    <a:lnTo>
                      <a:pt x="18" y="3"/>
                    </a:lnTo>
                    <a:lnTo>
                      <a:pt x="13" y="7"/>
                    </a:lnTo>
                    <a:lnTo>
                      <a:pt x="7" y="10"/>
                    </a:lnTo>
                    <a:lnTo>
                      <a:pt x="3" y="15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8" name="Freeform 7914">
                <a:extLst>
                  <a:ext uri="{FF2B5EF4-FFF2-40B4-BE49-F238E27FC236}">
                    <a16:creationId xmlns:a16="http://schemas.microsoft.com/office/drawing/2014/main" id="{5224882E-5A31-4CF1-9AE2-0FAEF1200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3764"/>
                <a:ext cx="18" cy="34"/>
              </a:xfrm>
              <a:custGeom>
                <a:avLst/>
                <a:gdLst>
                  <a:gd name="T0" fmla="*/ 18 w 18"/>
                  <a:gd name="T1" fmla="*/ 34 h 34"/>
                  <a:gd name="T2" fmla="*/ 18 w 18"/>
                  <a:gd name="T3" fmla="*/ 34 h 34"/>
                  <a:gd name="T4" fmla="*/ 14 w 18"/>
                  <a:gd name="T5" fmla="*/ 25 h 34"/>
                  <a:gd name="T6" fmla="*/ 8 w 18"/>
                  <a:gd name="T7" fmla="*/ 16 h 34"/>
                  <a:gd name="T8" fmla="*/ 3 w 18"/>
                  <a:gd name="T9" fmla="*/ 7 h 34"/>
                  <a:gd name="T10" fmla="*/ 0 w 18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4">
                    <a:moveTo>
                      <a:pt x="18" y="34"/>
                    </a:moveTo>
                    <a:lnTo>
                      <a:pt x="18" y="34"/>
                    </a:lnTo>
                    <a:lnTo>
                      <a:pt x="14" y="25"/>
                    </a:lnTo>
                    <a:lnTo>
                      <a:pt x="8" y="16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9" name="Freeform 7915">
                <a:extLst>
                  <a:ext uri="{FF2B5EF4-FFF2-40B4-BE49-F238E27FC236}">
                    <a16:creationId xmlns:a16="http://schemas.microsoft.com/office/drawing/2014/main" id="{053FAE00-9641-4A1D-8338-7F7EF88AB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3795"/>
                <a:ext cx="24" cy="57"/>
              </a:xfrm>
              <a:custGeom>
                <a:avLst/>
                <a:gdLst>
                  <a:gd name="T0" fmla="*/ 0 w 24"/>
                  <a:gd name="T1" fmla="*/ 0 h 57"/>
                  <a:gd name="T2" fmla="*/ 0 w 24"/>
                  <a:gd name="T3" fmla="*/ 0 h 57"/>
                  <a:gd name="T4" fmla="*/ 0 w 24"/>
                  <a:gd name="T5" fmla="*/ 11 h 57"/>
                  <a:gd name="T6" fmla="*/ 2 w 24"/>
                  <a:gd name="T7" fmla="*/ 24 h 57"/>
                  <a:gd name="T8" fmla="*/ 8 w 24"/>
                  <a:gd name="T9" fmla="*/ 38 h 57"/>
                  <a:gd name="T10" fmla="*/ 11 w 24"/>
                  <a:gd name="T11" fmla="*/ 44 h 57"/>
                  <a:gd name="T12" fmla="*/ 14 w 24"/>
                  <a:gd name="T13" fmla="*/ 50 h 57"/>
                  <a:gd name="T14" fmla="*/ 14 w 24"/>
                  <a:gd name="T15" fmla="*/ 50 h 57"/>
                  <a:gd name="T16" fmla="*/ 24 w 24"/>
                  <a:gd name="T17" fmla="*/ 57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57">
                    <a:moveTo>
                      <a:pt x="0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2" y="24"/>
                    </a:lnTo>
                    <a:lnTo>
                      <a:pt x="8" y="38"/>
                    </a:lnTo>
                    <a:lnTo>
                      <a:pt x="11" y="44"/>
                    </a:lnTo>
                    <a:lnTo>
                      <a:pt x="14" y="50"/>
                    </a:lnTo>
                    <a:lnTo>
                      <a:pt x="24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0" name="Freeform 7916">
                <a:extLst>
                  <a:ext uri="{FF2B5EF4-FFF2-40B4-BE49-F238E27FC236}">
                    <a16:creationId xmlns:a16="http://schemas.microsoft.com/office/drawing/2014/main" id="{9AD988DB-1209-4C4C-871F-5CE337F7F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3830"/>
                <a:ext cx="36" cy="88"/>
              </a:xfrm>
              <a:custGeom>
                <a:avLst/>
                <a:gdLst>
                  <a:gd name="T0" fmla="*/ 36 w 36"/>
                  <a:gd name="T1" fmla="*/ 0 h 88"/>
                  <a:gd name="T2" fmla="*/ 36 w 36"/>
                  <a:gd name="T3" fmla="*/ 0 h 88"/>
                  <a:gd name="T4" fmla="*/ 30 w 36"/>
                  <a:gd name="T5" fmla="*/ 13 h 88"/>
                  <a:gd name="T6" fmla="*/ 28 w 36"/>
                  <a:gd name="T7" fmla="*/ 19 h 88"/>
                  <a:gd name="T8" fmla="*/ 28 w 36"/>
                  <a:gd name="T9" fmla="*/ 27 h 88"/>
                  <a:gd name="T10" fmla="*/ 28 w 36"/>
                  <a:gd name="T11" fmla="*/ 27 h 88"/>
                  <a:gd name="T12" fmla="*/ 28 w 36"/>
                  <a:gd name="T13" fmla="*/ 42 h 88"/>
                  <a:gd name="T14" fmla="*/ 28 w 36"/>
                  <a:gd name="T15" fmla="*/ 49 h 88"/>
                  <a:gd name="T16" fmla="*/ 25 w 36"/>
                  <a:gd name="T17" fmla="*/ 57 h 88"/>
                  <a:gd name="T18" fmla="*/ 25 w 36"/>
                  <a:gd name="T19" fmla="*/ 57 h 88"/>
                  <a:gd name="T20" fmla="*/ 21 w 36"/>
                  <a:gd name="T21" fmla="*/ 64 h 88"/>
                  <a:gd name="T22" fmla="*/ 12 w 36"/>
                  <a:gd name="T23" fmla="*/ 75 h 88"/>
                  <a:gd name="T24" fmla="*/ 0 w 36"/>
                  <a:gd name="T25" fmla="*/ 88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88">
                    <a:moveTo>
                      <a:pt x="36" y="0"/>
                    </a:moveTo>
                    <a:lnTo>
                      <a:pt x="36" y="0"/>
                    </a:lnTo>
                    <a:lnTo>
                      <a:pt x="30" y="13"/>
                    </a:lnTo>
                    <a:lnTo>
                      <a:pt x="28" y="19"/>
                    </a:lnTo>
                    <a:lnTo>
                      <a:pt x="28" y="27"/>
                    </a:lnTo>
                    <a:lnTo>
                      <a:pt x="28" y="42"/>
                    </a:lnTo>
                    <a:lnTo>
                      <a:pt x="28" y="49"/>
                    </a:lnTo>
                    <a:lnTo>
                      <a:pt x="25" y="57"/>
                    </a:lnTo>
                    <a:lnTo>
                      <a:pt x="21" y="64"/>
                    </a:lnTo>
                    <a:lnTo>
                      <a:pt x="12" y="75"/>
                    </a:lnTo>
                    <a:lnTo>
                      <a:pt x="0" y="8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1" name="Freeform 7917">
                <a:extLst>
                  <a:ext uri="{FF2B5EF4-FFF2-40B4-BE49-F238E27FC236}">
                    <a16:creationId xmlns:a16="http://schemas.microsoft.com/office/drawing/2014/main" id="{F672D15F-9AF5-47AE-9175-24A17F00C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3830"/>
                <a:ext cx="25" cy="49"/>
              </a:xfrm>
              <a:custGeom>
                <a:avLst/>
                <a:gdLst>
                  <a:gd name="T0" fmla="*/ 25 w 25"/>
                  <a:gd name="T1" fmla="*/ 24 h 49"/>
                  <a:gd name="T2" fmla="*/ 25 w 25"/>
                  <a:gd name="T3" fmla="*/ 24 h 49"/>
                  <a:gd name="T4" fmla="*/ 21 w 25"/>
                  <a:gd name="T5" fmla="*/ 31 h 49"/>
                  <a:gd name="T6" fmla="*/ 16 w 25"/>
                  <a:gd name="T7" fmla="*/ 39 h 49"/>
                  <a:gd name="T8" fmla="*/ 10 w 25"/>
                  <a:gd name="T9" fmla="*/ 45 h 49"/>
                  <a:gd name="T10" fmla="*/ 3 w 25"/>
                  <a:gd name="T11" fmla="*/ 49 h 49"/>
                  <a:gd name="T12" fmla="*/ 3 w 25"/>
                  <a:gd name="T13" fmla="*/ 49 h 49"/>
                  <a:gd name="T14" fmla="*/ 4 w 25"/>
                  <a:gd name="T15" fmla="*/ 36 h 49"/>
                  <a:gd name="T16" fmla="*/ 3 w 25"/>
                  <a:gd name="T17" fmla="*/ 24 h 49"/>
                  <a:gd name="T18" fmla="*/ 1 w 25"/>
                  <a:gd name="T19" fmla="*/ 12 h 49"/>
                  <a:gd name="T20" fmla="*/ 0 w 25"/>
                  <a:gd name="T21" fmla="*/ 0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49">
                    <a:moveTo>
                      <a:pt x="25" y="24"/>
                    </a:moveTo>
                    <a:lnTo>
                      <a:pt x="25" y="24"/>
                    </a:lnTo>
                    <a:lnTo>
                      <a:pt x="21" y="31"/>
                    </a:lnTo>
                    <a:lnTo>
                      <a:pt x="16" y="39"/>
                    </a:lnTo>
                    <a:lnTo>
                      <a:pt x="10" y="45"/>
                    </a:lnTo>
                    <a:lnTo>
                      <a:pt x="3" y="49"/>
                    </a:lnTo>
                    <a:lnTo>
                      <a:pt x="4" y="36"/>
                    </a:lnTo>
                    <a:lnTo>
                      <a:pt x="3" y="24"/>
                    </a:lnTo>
                    <a:lnTo>
                      <a:pt x="1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2" name="Freeform 7918">
                <a:extLst>
                  <a:ext uri="{FF2B5EF4-FFF2-40B4-BE49-F238E27FC236}">
                    <a16:creationId xmlns:a16="http://schemas.microsoft.com/office/drawing/2014/main" id="{C546458F-E4DA-417E-A9AE-73422D66E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3878"/>
                <a:ext cx="9" cy="61"/>
              </a:xfrm>
              <a:custGeom>
                <a:avLst/>
                <a:gdLst>
                  <a:gd name="T0" fmla="*/ 7 w 9"/>
                  <a:gd name="T1" fmla="*/ 0 h 61"/>
                  <a:gd name="T2" fmla="*/ 7 w 9"/>
                  <a:gd name="T3" fmla="*/ 0 h 61"/>
                  <a:gd name="T4" fmla="*/ 4 w 9"/>
                  <a:gd name="T5" fmla="*/ 7 h 61"/>
                  <a:gd name="T6" fmla="*/ 1 w 9"/>
                  <a:gd name="T7" fmla="*/ 15 h 61"/>
                  <a:gd name="T8" fmla="*/ 0 w 9"/>
                  <a:gd name="T9" fmla="*/ 22 h 61"/>
                  <a:gd name="T10" fmla="*/ 0 w 9"/>
                  <a:gd name="T11" fmla="*/ 30 h 61"/>
                  <a:gd name="T12" fmla="*/ 0 w 9"/>
                  <a:gd name="T13" fmla="*/ 30 h 61"/>
                  <a:gd name="T14" fmla="*/ 0 w 9"/>
                  <a:gd name="T15" fmla="*/ 34 h 61"/>
                  <a:gd name="T16" fmla="*/ 0 w 9"/>
                  <a:gd name="T17" fmla="*/ 39 h 61"/>
                  <a:gd name="T18" fmla="*/ 3 w 9"/>
                  <a:gd name="T19" fmla="*/ 49 h 61"/>
                  <a:gd name="T20" fmla="*/ 9 w 9"/>
                  <a:gd name="T21" fmla="*/ 61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61">
                    <a:moveTo>
                      <a:pt x="7" y="0"/>
                    </a:moveTo>
                    <a:lnTo>
                      <a:pt x="7" y="0"/>
                    </a:lnTo>
                    <a:lnTo>
                      <a:pt x="4" y="7"/>
                    </a:lnTo>
                    <a:lnTo>
                      <a:pt x="1" y="15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3" y="49"/>
                    </a:lnTo>
                    <a:lnTo>
                      <a:pt x="9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3" name="Freeform 7919">
                <a:extLst>
                  <a:ext uri="{FF2B5EF4-FFF2-40B4-BE49-F238E27FC236}">
                    <a16:creationId xmlns:a16="http://schemas.microsoft.com/office/drawing/2014/main" id="{34424A0A-18FF-461D-A0CD-713ED4ADA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3830"/>
                <a:ext cx="15" cy="70"/>
              </a:xfrm>
              <a:custGeom>
                <a:avLst/>
                <a:gdLst>
                  <a:gd name="T0" fmla="*/ 15 w 15"/>
                  <a:gd name="T1" fmla="*/ 0 h 70"/>
                  <a:gd name="T2" fmla="*/ 15 w 15"/>
                  <a:gd name="T3" fmla="*/ 0 h 70"/>
                  <a:gd name="T4" fmla="*/ 8 w 15"/>
                  <a:gd name="T5" fmla="*/ 9 h 70"/>
                  <a:gd name="T6" fmla="*/ 3 w 15"/>
                  <a:gd name="T7" fmla="*/ 19 h 70"/>
                  <a:gd name="T8" fmla="*/ 0 w 15"/>
                  <a:gd name="T9" fmla="*/ 28 h 70"/>
                  <a:gd name="T10" fmla="*/ 0 w 15"/>
                  <a:gd name="T11" fmla="*/ 39 h 70"/>
                  <a:gd name="T12" fmla="*/ 0 w 15"/>
                  <a:gd name="T13" fmla="*/ 39 h 70"/>
                  <a:gd name="T14" fmla="*/ 3 w 15"/>
                  <a:gd name="T15" fmla="*/ 48 h 70"/>
                  <a:gd name="T16" fmla="*/ 6 w 15"/>
                  <a:gd name="T17" fmla="*/ 55 h 70"/>
                  <a:gd name="T18" fmla="*/ 11 w 15"/>
                  <a:gd name="T19" fmla="*/ 64 h 70"/>
                  <a:gd name="T20" fmla="*/ 12 w 15"/>
                  <a:gd name="T21" fmla="*/ 70 h 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70">
                    <a:moveTo>
                      <a:pt x="15" y="0"/>
                    </a:moveTo>
                    <a:lnTo>
                      <a:pt x="15" y="0"/>
                    </a:lnTo>
                    <a:lnTo>
                      <a:pt x="8" y="9"/>
                    </a:lnTo>
                    <a:lnTo>
                      <a:pt x="3" y="19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3" y="48"/>
                    </a:lnTo>
                    <a:lnTo>
                      <a:pt x="6" y="55"/>
                    </a:lnTo>
                    <a:lnTo>
                      <a:pt x="11" y="64"/>
                    </a:lnTo>
                    <a:lnTo>
                      <a:pt x="12" y="7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4" name="Freeform 7920">
                <a:extLst>
                  <a:ext uri="{FF2B5EF4-FFF2-40B4-BE49-F238E27FC236}">
                    <a16:creationId xmlns:a16="http://schemas.microsoft.com/office/drawing/2014/main" id="{AC3C3CD1-DCC3-495A-8402-562DD868D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3872"/>
                <a:ext cx="42" cy="54"/>
              </a:xfrm>
              <a:custGeom>
                <a:avLst/>
                <a:gdLst>
                  <a:gd name="T0" fmla="*/ 42 w 42"/>
                  <a:gd name="T1" fmla="*/ 0 h 54"/>
                  <a:gd name="T2" fmla="*/ 42 w 42"/>
                  <a:gd name="T3" fmla="*/ 0 h 54"/>
                  <a:gd name="T4" fmla="*/ 42 w 42"/>
                  <a:gd name="T5" fmla="*/ 22 h 54"/>
                  <a:gd name="T6" fmla="*/ 42 w 42"/>
                  <a:gd name="T7" fmla="*/ 34 h 54"/>
                  <a:gd name="T8" fmla="*/ 40 w 42"/>
                  <a:gd name="T9" fmla="*/ 39 h 54"/>
                  <a:gd name="T10" fmla="*/ 39 w 42"/>
                  <a:gd name="T11" fmla="*/ 42 h 54"/>
                  <a:gd name="T12" fmla="*/ 39 w 42"/>
                  <a:gd name="T13" fmla="*/ 42 h 54"/>
                  <a:gd name="T14" fmla="*/ 34 w 42"/>
                  <a:gd name="T15" fmla="*/ 43 h 54"/>
                  <a:gd name="T16" fmla="*/ 28 w 42"/>
                  <a:gd name="T17" fmla="*/ 46 h 54"/>
                  <a:gd name="T18" fmla="*/ 16 w 42"/>
                  <a:gd name="T19" fmla="*/ 51 h 54"/>
                  <a:gd name="T20" fmla="*/ 0 w 42"/>
                  <a:gd name="T21" fmla="*/ 54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54">
                    <a:moveTo>
                      <a:pt x="42" y="0"/>
                    </a:moveTo>
                    <a:lnTo>
                      <a:pt x="42" y="0"/>
                    </a:lnTo>
                    <a:lnTo>
                      <a:pt x="42" y="22"/>
                    </a:lnTo>
                    <a:lnTo>
                      <a:pt x="42" y="34"/>
                    </a:lnTo>
                    <a:lnTo>
                      <a:pt x="40" y="39"/>
                    </a:lnTo>
                    <a:lnTo>
                      <a:pt x="39" y="42"/>
                    </a:lnTo>
                    <a:lnTo>
                      <a:pt x="34" y="43"/>
                    </a:lnTo>
                    <a:lnTo>
                      <a:pt x="28" y="46"/>
                    </a:lnTo>
                    <a:lnTo>
                      <a:pt x="16" y="51"/>
                    </a:lnTo>
                    <a:lnTo>
                      <a:pt x="0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5" name="Freeform 7921">
                <a:extLst>
                  <a:ext uri="{FF2B5EF4-FFF2-40B4-BE49-F238E27FC236}">
                    <a16:creationId xmlns:a16="http://schemas.microsoft.com/office/drawing/2014/main" id="{190E4160-34C7-4B1E-A9C6-BABC57A04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" y="3866"/>
                <a:ext cx="30" cy="19"/>
              </a:xfrm>
              <a:custGeom>
                <a:avLst/>
                <a:gdLst>
                  <a:gd name="T0" fmla="*/ 30 w 30"/>
                  <a:gd name="T1" fmla="*/ 19 h 19"/>
                  <a:gd name="T2" fmla="*/ 30 w 30"/>
                  <a:gd name="T3" fmla="*/ 19 h 19"/>
                  <a:gd name="T4" fmla="*/ 21 w 30"/>
                  <a:gd name="T5" fmla="*/ 18 h 19"/>
                  <a:gd name="T6" fmla="*/ 12 w 30"/>
                  <a:gd name="T7" fmla="*/ 13 h 19"/>
                  <a:gd name="T8" fmla="*/ 6 w 30"/>
                  <a:gd name="T9" fmla="*/ 7 h 19"/>
                  <a:gd name="T10" fmla="*/ 0 w 30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9">
                    <a:moveTo>
                      <a:pt x="30" y="19"/>
                    </a:moveTo>
                    <a:lnTo>
                      <a:pt x="30" y="19"/>
                    </a:lnTo>
                    <a:lnTo>
                      <a:pt x="21" y="18"/>
                    </a:lnTo>
                    <a:lnTo>
                      <a:pt x="12" y="13"/>
                    </a:lnTo>
                    <a:lnTo>
                      <a:pt x="6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6" name="Freeform 7922">
                <a:extLst>
                  <a:ext uri="{FF2B5EF4-FFF2-40B4-BE49-F238E27FC236}">
                    <a16:creationId xmlns:a16="http://schemas.microsoft.com/office/drawing/2014/main" id="{ADA19A37-B07B-49A5-9579-B8F1E62E6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3714"/>
                <a:ext cx="9" cy="42"/>
              </a:xfrm>
              <a:custGeom>
                <a:avLst/>
                <a:gdLst>
                  <a:gd name="T0" fmla="*/ 9 w 9"/>
                  <a:gd name="T1" fmla="*/ 0 h 42"/>
                  <a:gd name="T2" fmla="*/ 9 w 9"/>
                  <a:gd name="T3" fmla="*/ 0 h 42"/>
                  <a:gd name="T4" fmla="*/ 5 w 9"/>
                  <a:gd name="T5" fmla="*/ 11 h 42"/>
                  <a:gd name="T6" fmla="*/ 2 w 9"/>
                  <a:gd name="T7" fmla="*/ 20 h 42"/>
                  <a:gd name="T8" fmla="*/ 0 w 9"/>
                  <a:gd name="T9" fmla="*/ 30 h 42"/>
                  <a:gd name="T10" fmla="*/ 3 w 9"/>
                  <a:gd name="T11" fmla="*/ 4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2">
                    <a:moveTo>
                      <a:pt x="9" y="0"/>
                    </a:moveTo>
                    <a:lnTo>
                      <a:pt x="9" y="0"/>
                    </a:lnTo>
                    <a:lnTo>
                      <a:pt x="5" y="11"/>
                    </a:lnTo>
                    <a:lnTo>
                      <a:pt x="2" y="20"/>
                    </a:lnTo>
                    <a:lnTo>
                      <a:pt x="0" y="30"/>
                    </a:lnTo>
                    <a:lnTo>
                      <a:pt x="3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7" name="Freeform 7923">
                <a:extLst>
                  <a:ext uri="{FF2B5EF4-FFF2-40B4-BE49-F238E27FC236}">
                    <a16:creationId xmlns:a16="http://schemas.microsoft.com/office/drawing/2014/main" id="{B9BBEB2E-1A9C-4006-B13D-35B227F74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" y="3711"/>
                <a:ext cx="48" cy="20"/>
              </a:xfrm>
              <a:custGeom>
                <a:avLst/>
                <a:gdLst>
                  <a:gd name="T0" fmla="*/ 48 w 48"/>
                  <a:gd name="T1" fmla="*/ 0 h 20"/>
                  <a:gd name="T2" fmla="*/ 48 w 48"/>
                  <a:gd name="T3" fmla="*/ 0 h 20"/>
                  <a:gd name="T4" fmla="*/ 45 w 48"/>
                  <a:gd name="T5" fmla="*/ 8 h 20"/>
                  <a:gd name="T6" fmla="*/ 41 w 48"/>
                  <a:gd name="T7" fmla="*/ 14 h 20"/>
                  <a:gd name="T8" fmla="*/ 36 w 48"/>
                  <a:gd name="T9" fmla="*/ 17 h 20"/>
                  <a:gd name="T10" fmla="*/ 29 w 48"/>
                  <a:gd name="T11" fmla="*/ 18 h 20"/>
                  <a:gd name="T12" fmla="*/ 21 w 48"/>
                  <a:gd name="T13" fmla="*/ 20 h 20"/>
                  <a:gd name="T14" fmla="*/ 14 w 48"/>
                  <a:gd name="T15" fmla="*/ 20 h 20"/>
                  <a:gd name="T16" fmla="*/ 0 w 48"/>
                  <a:gd name="T17" fmla="*/ 2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0">
                    <a:moveTo>
                      <a:pt x="48" y="0"/>
                    </a:moveTo>
                    <a:lnTo>
                      <a:pt x="48" y="0"/>
                    </a:lnTo>
                    <a:lnTo>
                      <a:pt x="45" y="8"/>
                    </a:lnTo>
                    <a:lnTo>
                      <a:pt x="41" y="14"/>
                    </a:lnTo>
                    <a:lnTo>
                      <a:pt x="36" y="17"/>
                    </a:lnTo>
                    <a:lnTo>
                      <a:pt x="29" y="18"/>
                    </a:lnTo>
                    <a:lnTo>
                      <a:pt x="21" y="20"/>
                    </a:lnTo>
                    <a:lnTo>
                      <a:pt x="14" y="20"/>
                    </a:lnTo>
                    <a:lnTo>
                      <a:pt x="0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8" name="Freeform 7924">
                <a:extLst>
                  <a:ext uri="{FF2B5EF4-FFF2-40B4-BE49-F238E27FC236}">
                    <a16:creationId xmlns:a16="http://schemas.microsoft.com/office/drawing/2014/main" id="{23939147-BC31-4B14-A39A-3CBF6C354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3746"/>
                <a:ext cx="29" cy="40"/>
              </a:xfrm>
              <a:custGeom>
                <a:avLst/>
                <a:gdLst>
                  <a:gd name="T0" fmla="*/ 27 w 29"/>
                  <a:gd name="T1" fmla="*/ 0 h 40"/>
                  <a:gd name="T2" fmla="*/ 27 w 29"/>
                  <a:gd name="T3" fmla="*/ 0 h 40"/>
                  <a:gd name="T4" fmla="*/ 29 w 29"/>
                  <a:gd name="T5" fmla="*/ 7 h 40"/>
                  <a:gd name="T6" fmla="*/ 29 w 29"/>
                  <a:gd name="T7" fmla="*/ 16 h 40"/>
                  <a:gd name="T8" fmla="*/ 29 w 29"/>
                  <a:gd name="T9" fmla="*/ 24 h 40"/>
                  <a:gd name="T10" fmla="*/ 27 w 29"/>
                  <a:gd name="T11" fmla="*/ 27 h 40"/>
                  <a:gd name="T12" fmla="*/ 24 w 29"/>
                  <a:gd name="T13" fmla="*/ 30 h 40"/>
                  <a:gd name="T14" fmla="*/ 24 w 29"/>
                  <a:gd name="T15" fmla="*/ 30 h 40"/>
                  <a:gd name="T16" fmla="*/ 20 w 29"/>
                  <a:gd name="T17" fmla="*/ 33 h 40"/>
                  <a:gd name="T18" fmla="*/ 14 w 29"/>
                  <a:gd name="T19" fmla="*/ 37 h 40"/>
                  <a:gd name="T20" fmla="*/ 0 w 29"/>
                  <a:gd name="T21" fmla="*/ 40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40">
                    <a:moveTo>
                      <a:pt x="27" y="0"/>
                    </a:moveTo>
                    <a:lnTo>
                      <a:pt x="27" y="0"/>
                    </a:lnTo>
                    <a:lnTo>
                      <a:pt x="29" y="7"/>
                    </a:lnTo>
                    <a:lnTo>
                      <a:pt x="29" y="16"/>
                    </a:lnTo>
                    <a:lnTo>
                      <a:pt x="29" y="24"/>
                    </a:lnTo>
                    <a:lnTo>
                      <a:pt x="27" y="27"/>
                    </a:lnTo>
                    <a:lnTo>
                      <a:pt x="24" y="30"/>
                    </a:lnTo>
                    <a:lnTo>
                      <a:pt x="20" y="33"/>
                    </a:lnTo>
                    <a:lnTo>
                      <a:pt x="14" y="37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9" name="Freeform 7925">
                <a:extLst>
                  <a:ext uri="{FF2B5EF4-FFF2-40B4-BE49-F238E27FC236}">
                    <a16:creationId xmlns:a16="http://schemas.microsoft.com/office/drawing/2014/main" id="{8A17F5FB-025B-4C34-8AA0-2D8A43601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3731"/>
                <a:ext cx="8" cy="37"/>
              </a:xfrm>
              <a:custGeom>
                <a:avLst/>
                <a:gdLst>
                  <a:gd name="T0" fmla="*/ 8 w 8"/>
                  <a:gd name="T1" fmla="*/ 37 h 37"/>
                  <a:gd name="T2" fmla="*/ 8 w 8"/>
                  <a:gd name="T3" fmla="*/ 37 h 37"/>
                  <a:gd name="T4" fmla="*/ 6 w 8"/>
                  <a:gd name="T5" fmla="*/ 34 h 37"/>
                  <a:gd name="T6" fmla="*/ 3 w 8"/>
                  <a:gd name="T7" fmla="*/ 30 h 37"/>
                  <a:gd name="T8" fmla="*/ 0 w 8"/>
                  <a:gd name="T9" fmla="*/ 16 h 37"/>
                  <a:gd name="T10" fmla="*/ 0 w 8"/>
                  <a:gd name="T11" fmla="*/ 4 h 37"/>
                  <a:gd name="T12" fmla="*/ 0 w 8"/>
                  <a:gd name="T13" fmla="*/ 1 h 37"/>
                  <a:gd name="T14" fmla="*/ 0 w 8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37">
                    <a:moveTo>
                      <a:pt x="8" y="37"/>
                    </a:moveTo>
                    <a:lnTo>
                      <a:pt x="8" y="37"/>
                    </a:lnTo>
                    <a:lnTo>
                      <a:pt x="6" y="34"/>
                    </a:lnTo>
                    <a:lnTo>
                      <a:pt x="3" y="3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0" name="Freeform 7926">
                <a:extLst>
                  <a:ext uri="{FF2B5EF4-FFF2-40B4-BE49-F238E27FC236}">
                    <a16:creationId xmlns:a16="http://schemas.microsoft.com/office/drawing/2014/main" id="{3214BDAB-AD3A-44F7-BDF9-38E51F488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3741"/>
                <a:ext cx="24" cy="74"/>
              </a:xfrm>
              <a:custGeom>
                <a:avLst/>
                <a:gdLst>
                  <a:gd name="T0" fmla="*/ 24 w 24"/>
                  <a:gd name="T1" fmla="*/ 0 h 74"/>
                  <a:gd name="T2" fmla="*/ 24 w 24"/>
                  <a:gd name="T3" fmla="*/ 0 h 74"/>
                  <a:gd name="T4" fmla="*/ 18 w 24"/>
                  <a:gd name="T5" fmla="*/ 3 h 74"/>
                  <a:gd name="T6" fmla="*/ 14 w 24"/>
                  <a:gd name="T7" fmla="*/ 6 h 74"/>
                  <a:gd name="T8" fmla="*/ 6 w 24"/>
                  <a:gd name="T9" fmla="*/ 14 h 74"/>
                  <a:gd name="T10" fmla="*/ 3 w 24"/>
                  <a:gd name="T11" fmla="*/ 23 h 74"/>
                  <a:gd name="T12" fmla="*/ 0 w 24"/>
                  <a:gd name="T13" fmla="*/ 33 h 74"/>
                  <a:gd name="T14" fmla="*/ 0 w 24"/>
                  <a:gd name="T15" fmla="*/ 44 h 74"/>
                  <a:gd name="T16" fmla="*/ 2 w 24"/>
                  <a:gd name="T17" fmla="*/ 54 h 74"/>
                  <a:gd name="T18" fmla="*/ 6 w 24"/>
                  <a:gd name="T19" fmla="*/ 74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74">
                    <a:moveTo>
                      <a:pt x="24" y="0"/>
                    </a:moveTo>
                    <a:lnTo>
                      <a:pt x="24" y="0"/>
                    </a:lnTo>
                    <a:lnTo>
                      <a:pt x="18" y="3"/>
                    </a:lnTo>
                    <a:lnTo>
                      <a:pt x="14" y="6"/>
                    </a:lnTo>
                    <a:lnTo>
                      <a:pt x="6" y="14"/>
                    </a:lnTo>
                    <a:lnTo>
                      <a:pt x="3" y="23"/>
                    </a:lnTo>
                    <a:lnTo>
                      <a:pt x="0" y="33"/>
                    </a:lnTo>
                    <a:lnTo>
                      <a:pt x="0" y="44"/>
                    </a:lnTo>
                    <a:lnTo>
                      <a:pt x="2" y="54"/>
                    </a:lnTo>
                    <a:lnTo>
                      <a:pt x="6" y="7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1" name="Freeform 7927">
                <a:extLst>
                  <a:ext uri="{FF2B5EF4-FFF2-40B4-BE49-F238E27FC236}">
                    <a16:creationId xmlns:a16="http://schemas.microsoft.com/office/drawing/2014/main" id="{75BD40C2-52F0-47A3-A92D-9FA2C8CDD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3822"/>
                <a:ext cx="43" cy="30"/>
              </a:xfrm>
              <a:custGeom>
                <a:avLst/>
                <a:gdLst>
                  <a:gd name="T0" fmla="*/ 43 w 43"/>
                  <a:gd name="T1" fmla="*/ 0 h 30"/>
                  <a:gd name="T2" fmla="*/ 43 w 43"/>
                  <a:gd name="T3" fmla="*/ 0 h 30"/>
                  <a:gd name="T4" fmla="*/ 33 w 43"/>
                  <a:gd name="T5" fmla="*/ 0 h 30"/>
                  <a:gd name="T6" fmla="*/ 25 w 43"/>
                  <a:gd name="T7" fmla="*/ 2 h 30"/>
                  <a:gd name="T8" fmla="*/ 18 w 43"/>
                  <a:gd name="T9" fmla="*/ 6 h 30"/>
                  <a:gd name="T10" fmla="*/ 10 w 43"/>
                  <a:gd name="T11" fmla="*/ 11 h 30"/>
                  <a:gd name="T12" fmla="*/ 10 w 43"/>
                  <a:gd name="T13" fmla="*/ 11 h 30"/>
                  <a:gd name="T14" fmla="*/ 3 w 43"/>
                  <a:gd name="T15" fmla="*/ 20 h 30"/>
                  <a:gd name="T16" fmla="*/ 0 w 43"/>
                  <a:gd name="T17" fmla="*/ 26 h 30"/>
                  <a:gd name="T18" fmla="*/ 0 w 43"/>
                  <a:gd name="T19" fmla="*/ 3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0">
                    <a:moveTo>
                      <a:pt x="43" y="0"/>
                    </a:moveTo>
                    <a:lnTo>
                      <a:pt x="43" y="0"/>
                    </a:lnTo>
                    <a:lnTo>
                      <a:pt x="33" y="0"/>
                    </a:lnTo>
                    <a:lnTo>
                      <a:pt x="25" y="2"/>
                    </a:lnTo>
                    <a:lnTo>
                      <a:pt x="18" y="6"/>
                    </a:lnTo>
                    <a:lnTo>
                      <a:pt x="10" y="11"/>
                    </a:lnTo>
                    <a:lnTo>
                      <a:pt x="3" y="20"/>
                    </a:lnTo>
                    <a:lnTo>
                      <a:pt x="0" y="26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2" name="Freeform 7928">
                <a:extLst>
                  <a:ext uri="{FF2B5EF4-FFF2-40B4-BE49-F238E27FC236}">
                    <a16:creationId xmlns:a16="http://schemas.microsoft.com/office/drawing/2014/main" id="{EC01D622-B245-4801-B997-F640FF058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" y="3774"/>
                <a:ext cx="24" cy="53"/>
              </a:xfrm>
              <a:custGeom>
                <a:avLst/>
                <a:gdLst>
                  <a:gd name="T0" fmla="*/ 0 w 24"/>
                  <a:gd name="T1" fmla="*/ 53 h 53"/>
                  <a:gd name="T2" fmla="*/ 0 w 24"/>
                  <a:gd name="T3" fmla="*/ 53 h 53"/>
                  <a:gd name="T4" fmla="*/ 0 w 24"/>
                  <a:gd name="T5" fmla="*/ 41 h 53"/>
                  <a:gd name="T6" fmla="*/ 0 w 24"/>
                  <a:gd name="T7" fmla="*/ 32 h 53"/>
                  <a:gd name="T8" fmla="*/ 1 w 24"/>
                  <a:gd name="T9" fmla="*/ 23 h 53"/>
                  <a:gd name="T10" fmla="*/ 3 w 24"/>
                  <a:gd name="T11" fmla="*/ 18 h 53"/>
                  <a:gd name="T12" fmla="*/ 7 w 24"/>
                  <a:gd name="T13" fmla="*/ 12 h 53"/>
                  <a:gd name="T14" fmla="*/ 7 w 24"/>
                  <a:gd name="T15" fmla="*/ 12 h 53"/>
                  <a:gd name="T16" fmla="*/ 16 w 24"/>
                  <a:gd name="T17" fmla="*/ 6 h 53"/>
                  <a:gd name="T18" fmla="*/ 24 w 24"/>
                  <a:gd name="T19" fmla="*/ 0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53">
                    <a:moveTo>
                      <a:pt x="0" y="53"/>
                    </a:moveTo>
                    <a:lnTo>
                      <a:pt x="0" y="53"/>
                    </a:lnTo>
                    <a:lnTo>
                      <a:pt x="0" y="41"/>
                    </a:lnTo>
                    <a:lnTo>
                      <a:pt x="0" y="32"/>
                    </a:lnTo>
                    <a:lnTo>
                      <a:pt x="1" y="23"/>
                    </a:lnTo>
                    <a:lnTo>
                      <a:pt x="3" y="18"/>
                    </a:lnTo>
                    <a:lnTo>
                      <a:pt x="7" y="12"/>
                    </a:lnTo>
                    <a:lnTo>
                      <a:pt x="16" y="6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3" name="Freeform 7929">
                <a:extLst>
                  <a:ext uri="{FF2B5EF4-FFF2-40B4-BE49-F238E27FC236}">
                    <a16:creationId xmlns:a16="http://schemas.microsoft.com/office/drawing/2014/main" id="{745B6658-CB4F-4E3A-AE4C-84F23C0AC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3728"/>
                <a:ext cx="7" cy="54"/>
              </a:xfrm>
              <a:custGeom>
                <a:avLst/>
                <a:gdLst>
                  <a:gd name="T0" fmla="*/ 4 w 7"/>
                  <a:gd name="T1" fmla="*/ 0 h 54"/>
                  <a:gd name="T2" fmla="*/ 4 w 7"/>
                  <a:gd name="T3" fmla="*/ 0 h 54"/>
                  <a:gd name="T4" fmla="*/ 1 w 7"/>
                  <a:gd name="T5" fmla="*/ 16 h 54"/>
                  <a:gd name="T6" fmla="*/ 0 w 7"/>
                  <a:gd name="T7" fmla="*/ 25 h 54"/>
                  <a:gd name="T8" fmla="*/ 1 w 7"/>
                  <a:gd name="T9" fmla="*/ 34 h 54"/>
                  <a:gd name="T10" fmla="*/ 1 w 7"/>
                  <a:gd name="T11" fmla="*/ 34 h 54"/>
                  <a:gd name="T12" fmla="*/ 4 w 7"/>
                  <a:gd name="T13" fmla="*/ 45 h 54"/>
                  <a:gd name="T14" fmla="*/ 7 w 7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54">
                    <a:moveTo>
                      <a:pt x="4" y="0"/>
                    </a:moveTo>
                    <a:lnTo>
                      <a:pt x="4" y="0"/>
                    </a:lnTo>
                    <a:lnTo>
                      <a:pt x="1" y="16"/>
                    </a:lnTo>
                    <a:lnTo>
                      <a:pt x="0" y="25"/>
                    </a:lnTo>
                    <a:lnTo>
                      <a:pt x="1" y="34"/>
                    </a:lnTo>
                    <a:lnTo>
                      <a:pt x="4" y="45"/>
                    </a:lnTo>
                    <a:lnTo>
                      <a:pt x="7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4" name="Freeform 7930">
                <a:extLst>
                  <a:ext uri="{FF2B5EF4-FFF2-40B4-BE49-F238E27FC236}">
                    <a16:creationId xmlns:a16="http://schemas.microsoft.com/office/drawing/2014/main" id="{EAC79648-153E-40CB-8D80-4E0FC9728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3750"/>
                <a:ext cx="36" cy="17"/>
              </a:xfrm>
              <a:custGeom>
                <a:avLst/>
                <a:gdLst>
                  <a:gd name="T0" fmla="*/ 36 w 36"/>
                  <a:gd name="T1" fmla="*/ 0 h 17"/>
                  <a:gd name="T2" fmla="*/ 36 w 36"/>
                  <a:gd name="T3" fmla="*/ 0 h 17"/>
                  <a:gd name="T4" fmla="*/ 28 w 36"/>
                  <a:gd name="T5" fmla="*/ 8 h 17"/>
                  <a:gd name="T6" fmla="*/ 19 w 36"/>
                  <a:gd name="T7" fmla="*/ 12 h 17"/>
                  <a:gd name="T8" fmla="*/ 10 w 36"/>
                  <a:gd name="T9" fmla="*/ 17 h 17"/>
                  <a:gd name="T10" fmla="*/ 0 w 36"/>
                  <a:gd name="T11" fmla="*/ 1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7">
                    <a:moveTo>
                      <a:pt x="36" y="0"/>
                    </a:moveTo>
                    <a:lnTo>
                      <a:pt x="36" y="0"/>
                    </a:lnTo>
                    <a:lnTo>
                      <a:pt x="28" y="8"/>
                    </a:lnTo>
                    <a:lnTo>
                      <a:pt x="19" y="12"/>
                    </a:lnTo>
                    <a:lnTo>
                      <a:pt x="10" y="17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5" name="Freeform 7931">
                <a:extLst>
                  <a:ext uri="{FF2B5EF4-FFF2-40B4-BE49-F238E27FC236}">
                    <a16:creationId xmlns:a16="http://schemas.microsoft.com/office/drawing/2014/main" id="{AB4F2A4F-500B-46A1-BDE1-F2A9B317C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3548"/>
                <a:ext cx="30" cy="42"/>
              </a:xfrm>
              <a:custGeom>
                <a:avLst/>
                <a:gdLst>
                  <a:gd name="T0" fmla="*/ 0 w 30"/>
                  <a:gd name="T1" fmla="*/ 0 h 42"/>
                  <a:gd name="T2" fmla="*/ 0 w 30"/>
                  <a:gd name="T3" fmla="*/ 0 h 42"/>
                  <a:gd name="T4" fmla="*/ 2 w 30"/>
                  <a:gd name="T5" fmla="*/ 13 h 42"/>
                  <a:gd name="T6" fmla="*/ 5 w 30"/>
                  <a:gd name="T7" fmla="*/ 19 h 42"/>
                  <a:gd name="T8" fmla="*/ 8 w 30"/>
                  <a:gd name="T9" fmla="*/ 25 h 42"/>
                  <a:gd name="T10" fmla="*/ 12 w 30"/>
                  <a:gd name="T11" fmla="*/ 31 h 42"/>
                  <a:gd name="T12" fmla="*/ 17 w 30"/>
                  <a:gd name="T13" fmla="*/ 36 h 42"/>
                  <a:gd name="T14" fmla="*/ 23 w 30"/>
                  <a:gd name="T15" fmla="*/ 39 h 42"/>
                  <a:gd name="T16" fmla="*/ 30 w 30"/>
                  <a:gd name="T17" fmla="*/ 42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42">
                    <a:moveTo>
                      <a:pt x="0" y="0"/>
                    </a:moveTo>
                    <a:lnTo>
                      <a:pt x="0" y="0"/>
                    </a:lnTo>
                    <a:lnTo>
                      <a:pt x="2" y="13"/>
                    </a:lnTo>
                    <a:lnTo>
                      <a:pt x="5" y="19"/>
                    </a:lnTo>
                    <a:lnTo>
                      <a:pt x="8" y="25"/>
                    </a:lnTo>
                    <a:lnTo>
                      <a:pt x="12" y="31"/>
                    </a:lnTo>
                    <a:lnTo>
                      <a:pt x="17" y="36"/>
                    </a:lnTo>
                    <a:lnTo>
                      <a:pt x="23" y="39"/>
                    </a:lnTo>
                    <a:lnTo>
                      <a:pt x="3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6" name="Freeform 7932">
                <a:extLst>
                  <a:ext uri="{FF2B5EF4-FFF2-40B4-BE49-F238E27FC236}">
                    <a16:creationId xmlns:a16="http://schemas.microsoft.com/office/drawing/2014/main" id="{10347319-FD09-4AB5-B7BA-6232FF841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3582"/>
                <a:ext cx="36" cy="63"/>
              </a:xfrm>
              <a:custGeom>
                <a:avLst/>
                <a:gdLst>
                  <a:gd name="T0" fmla="*/ 1 w 36"/>
                  <a:gd name="T1" fmla="*/ 0 h 63"/>
                  <a:gd name="T2" fmla="*/ 1 w 36"/>
                  <a:gd name="T3" fmla="*/ 0 h 63"/>
                  <a:gd name="T4" fmla="*/ 0 w 36"/>
                  <a:gd name="T5" fmla="*/ 12 h 63"/>
                  <a:gd name="T6" fmla="*/ 3 w 36"/>
                  <a:gd name="T7" fmla="*/ 23 h 63"/>
                  <a:gd name="T8" fmla="*/ 7 w 36"/>
                  <a:gd name="T9" fmla="*/ 33 h 63"/>
                  <a:gd name="T10" fmla="*/ 15 w 36"/>
                  <a:gd name="T11" fmla="*/ 42 h 63"/>
                  <a:gd name="T12" fmla="*/ 15 w 36"/>
                  <a:gd name="T13" fmla="*/ 42 h 63"/>
                  <a:gd name="T14" fmla="*/ 24 w 36"/>
                  <a:gd name="T15" fmla="*/ 56 h 63"/>
                  <a:gd name="T16" fmla="*/ 30 w 36"/>
                  <a:gd name="T17" fmla="*/ 60 h 63"/>
                  <a:gd name="T18" fmla="*/ 36 w 36"/>
                  <a:gd name="T19" fmla="*/ 63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63">
                    <a:moveTo>
                      <a:pt x="1" y="0"/>
                    </a:moveTo>
                    <a:lnTo>
                      <a:pt x="1" y="0"/>
                    </a:lnTo>
                    <a:lnTo>
                      <a:pt x="0" y="12"/>
                    </a:lnTo>
                    <a:lnTo>
                      <a:pt x="3" y="23"/>
                    </a:lnTo>
                    <a:lnTo>
                      <a:pt x="7" y="33"/>
                    </a:lnTo>
                    <a:lnTo>
                      <a:pt x="15" y="42"/>
                    </a:lnTo>
                    <a:lnTo>
                      <a:pt x="24" y="56"/>
                    </a:lnTo>
                    <a:lnTo>
                      <a:pt x="30" y="60"/>
                    </a:lnTo>
                    <a:lnTo>
                      <a:pt x="36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7" name="Freeform 7933">
                <a:extLst>
                  <a:ext uri="{FF2B5EF4-FFF2-40B4-BE49-F238E27FC236}">
                    <a16:creationId xmlns:a16="http://schemas.microsoft.com/office/drawing/2014/main" id="{63E41F7C-20FE-4115-80A1-5FC0FDEEA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3627"/>
                <a:ext cx="12" cy="71"/>
              </a:xfrm>
              <a:custGeom>
                <a:avLst/>
                <a:gdLst>
                  <a:gd name="T0" fmla="*/ 12 w 12"/>
                  <a:gd name="T1" fmla="*/ 0 h 71"/>
                  <a:gd name="T2" fmla="*/ 12 w 12"/>
                  <a:gd name="T3" fmla="*/ 0 h 71"/>
                  <a:gd name="T4" fmla="*/ 7 w 12"/>
                  <a:gd name="T5" fmla="*/ 8 h 71"/>
                  <a:gd name="T6" fmla="*/ 4 w 12"/>
                  <a:gd name="T7" fmla="*/ 17 h 71"/>
                  <a:gd name="T8" fmla="*/ 1 w 12"/>
                  <a:gd name="T9" fmla="*/ 26 h 71"/>
                  <a:gd name="T10" fmla="*/ 0 w 12"/>
                  <a:gd name="T11" fmla="*/ 36 h 71"/>
                  <a:gd name="T12" fmla="*/ 0 w 12"/>
                  <a:gd name="T13" fmla="*/ 45 h 71"/>
                  <a:gd name="T14" fmla="*/ 1 w 12"/>
                  <a:gd name="T15" fmla="*/ 54 h 71"/>
                  <a:gd name="T16" fmla="*/ 3 w 12"/>
                  <a:gd name="T17" fmla="*/ 63 h 71"/>
                  <a:gd name="T18" fmla="*/ 7 w 12"/>
                  <a:gd name="T19" fmla="*/ 71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71">
                    <a:moveTo>
                      <a:pt x="12" y="0"/>
                    </a:moveTo>
                    <a:lnTo>
                      <a:pt x="12" y="0"/>
                    </a:lnTo>
                    <a:lnTo>
                      <a:pt x="7" y="8"/>
                    </a:lnTo>
                    <a:lnTo>
                      <a:pt x="4" y="17"/>
                    </a:lnTo>
                    <a:lnTo>
                      <a:pt x="1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1" y="54"/>
                    </a:lnTo>
                    <a:lnTo>
                      <a:pt x="3" y="63"/>
                    </a:lnTo>
                    <a:lnTo>
                      <a:pt x="7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8" name="Freeform 7934">
                <a:extLst>
                  <a:ext uri="{FF2B5EF4-FFF2-40B4-BE49-F238E27FC236}">
                    <a16:creationId xmlns:a16="http://schemas.microsoft.com/office/drawing/2014/main" id="{E7053437-9AC6-4689-99A7-F1A9A45B8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" y="3653"/>
                <a:ext cx="33" cy="40"/>
              </a:xfrm>
              <a:custGeom>
                <a:avLst/>
                <a:gdLst>
                  <a:gd name="T0" fmla="*/ 33 w 33"/>
                  <a:gd name="T1" fmla="*/ 0 h 40"/>
                  <a:gd name="T2" fmla="*/ 33 w 33"/>
                  <a:gd name="T3" fmla="*/ 0 h 40"/>
                  <a:gd name="T4" fmla="*/ 22 w 33"/>
                  <a:gd name="T5" fmla="*/ 7 h 40"/>
                  <a:gd name="T6" fmla="*/ 10 w 33"/>
                  <a:gd name="T7" fmla="*/ 16 h 40"/>
                  <a:gd name="T8" fmla="*/ 6 w 33"/>
                  <a:gd name="T9" fmla="*/ 22 h 40"/>
                  <a:gd name="T10" fmla="*/ 3 w 33"/>
                  <a:gd name="T11" fmla="*/ 28 h 40"/>
                  <a:gd name="T12" fmla="*/ 1 w 33"/>
                  <a:gd name="T13" fmla="*/ 34 h 40"/>
                  <a:gd name="T14" fmla="*/ 0 w 33"/>
                  <a:gd name="T15" fmla="*/ 4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0">
                    <a:moveTo>
                      <a:pt x="33" y="0"/>
                    </a:moveTo>
                    <a:lnTo>
                      <a:pt x="33" y="0"/>
                    </a:lnTo>
                    <a:lnTo>
                      <a:pt x="22" y="7"/>
                    </a:lnTo>
                    <a:lnTo>
                      <a:pt x="10" y="16"/>
                    </a:lnTo>
                    <a:lnTo>
                      <a:pt x="6" y="22"/>
                    </a:lnTo>
                    <a:lnTo>
                      <a:pt x="3" y="28"/>
                    </a:lnTo>
                    <a:lnTo>
                      <a:pt x="1" y="34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9" name="Freeform 7935">
                <a:extLst>
                  <a:ext uri="{FF2B5EF4-FFF2-40B4-BE49-F238E27FC236}">
                    <a16:creationId xmlns:a16="http://schemas.microsoft.com/office/drawing/2014/main" id="{A3FB6A3A-AD1F-4AF7-B110-6131D69D8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3594"/>
                <a:ext cx="15" cy="65"/>
              </a:xfrm>
              <a:custGeom>
                <a:avLst/>
                <a:gdLst>
                  <a:gd name="T0" fmla="*/ 15 w 15"/>
                  <a:gd name="T1" fmla="*/ 0 h 65"/>
                  <a:gd name="T2" fmla="*/ 15 w 15"/>
                  <a:gd name="T3" fmla="*/ 0 h 65"/>
                  <a:gd name="T4" fmla="*/ 11 w 15"/>
                  <a:gd name="T5" fmla="*/ 5 h 65"/>
                  <a:gd name="T6" fmla="*/ 6 w 15"/>
                  <a:gd name="T7" fmla="*/ 12 h 65"/>
                  <a:gd name="T8" fmla="*/ 3 w 15"/>
                  <a:gd name="T9" fmla="*/ 21 h 65"/>
                  <a:gd name="T10" fmla="*/ 2 w 15"/>
                  <a:gd name="T11" fmla="*/ 32 h 65"/>
                  <a:gd name="T12" fmla="*/ 0 w 15"/>
                  <a:gd name="T13" fmla="*/ 42 h 65"/>
                  <a:gd name="T14" fmla="*/ 2 w 15"/>
                  <a:gd name="T15" fmla="*/ 51 h 65"/>
                  <a:gd name="T16" fmla="*/ 3 w 15"/>
                  <a:gd name="T17" fmla="*/ 60 h 65"/>
                  <a:gd name="T18" fmla="*/ 8 w 15"/>
                  <a:gd name="T19" fmla="*/ 65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65">
                    <a:moveTo>
                      <a:pt x="15" y="0"/>
                    </a:moveTo>
                    <a:lnTo>
                      <a:pt x="15" y="0"/>
                    </a:lnTo>
                    <a:lnTo>
                      <a:pt x="11" y="5"/>
                    </a:lnTo>
                    <a:lnTo>
                      <a:pt x="6" y="12"/>
                    </a:lnTo>
                    <a:lnTo>
                      <a:pt x="3" y="21"/>
                    </a:lnTo>
                    <a:lnTo>
                      <a:pt x="2" y="32"/>
                    </a:lnTo>
                    <a:lnTo>
                      <a:pt x="0" y="42"/>
                    </a:lnTo>
                    <a:lnTo>
                      <a:pt x="2" y="51"/>
                    </a:lnTo>
                    <a:lnTo>
                      <a:pt x="3" y="60"/>
                    </a:lnTo>
                    <a:lnTo>
                      <a:pt x="8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0" name="Freeform 7936">
                <a:extLst>
                  <a:ext uri="{FF2B5EF4-FFF2-40B4-BE49-F238E27FC236}">
                    <a16:creationId xmlns:a16="http://schemas.microsoft.com/office/drawing/2014/main" id="{3DAB5B1F-15E7-4545-84C5-CBB874AF0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3515"/>
                <a:ext cx="43" cy="181"/>
              </a:xfrm>
              <a:custGeom>
                <a:avLst/>
                <a:gdLst>
                  <a:gd name="T0" fmla="*/ 13 w 43"/>
                  <a:gd name="T1" fmla="*/ 0 h 181"/>
                  <a:gd name="T2" fmla="*/ 13 w 43"/>
                  <a:gd name="T3" fmla="*/ 0 h 181"/>
                  <a:gd name="T4" fmla="*/ 12 w 43"/>
                  <a:gd name="T5" fmla="*/ 9 h 181"/>
                  <a:gd name="T6" fmla="*/ 10 w 43"/>
                  <a:gd name="T7" fmla="*/ 19 h 181"/>
                  <a:gd name="T8" fmla="*/ 3 w 43"/>
                  <a:gd name="T9" fmla="*/ 37 h 181"/>
                  <a:gd name="T10" fmla="*/ 1 w 43"/>
                  <a:gd name="T11" fmla="*/ 46 h 181"/>
                  <a:gd name="T12" fmla="*/ 0 w 43"/>
                  <a:gd name="T13" fmla="*/ 55 h 181"/>
                  <a:gd name="T14" fmla="*/ 3 w 43"/>
                  <a:gd name="T15" fmla="*/ 64 h 181"/>
                  <a:gd name="T16" fmla="*/ 7 w 43"/>
                  <a:gd name="T17" fmla="*/ 73 h 181"/>
                  <a:gd name="T18" fmla="*/ 7 w 43"/>
                  <a:gd name="T19" fmla="*/ 73 h 181"/>
                  <a:gd name="T20" fmla="*/ 13 w 43"/>
                  <a:gd name="T21" fmla="*/ 81 h 181"/>
                  <a:gd name="T22" fmla="*/ 18 w 43"/>
                  <a:gd name="T23" fmla="*/ 88 h 181"/>
                  <a:gd name="T24" fmla="*/ 22 w 43"/>
                  <a:gd name="T25" fmla="*/ 97 h 181"/>
                  <a:gd name="T26" fmla="*/ 22 w 43"/>
                  <a:gd name="T27" fmla="*/ 102 h 181"/>
                  <a:gd name="T28" fmla="*/ 22 w 43"/>
                  <a:gd name="T29" fmla="*/ 106 h 181"/>
                  <a:gd name="T30" fmla="*/ 22 w 43"/>
                  <a:gd name="T31" fmla="*/ 106 h 181"/>
                  <a:gd name="T32" fmla="*/ 18 w 43"/>
                  <a:gd name="T33" fmla="*/ 123 h 181"/>
                  <a:gd name="T34" fmla="*/ 18 w 43"/>
                  <a:gd name="T35" fmla="*/ 132 h 181"/>
                  <a:gd name="T36" fmla="*/ 18 w 43"/>
                  <a:gd name="T37" fmla="*/ 139 h 181"/>
                  <a:gd name="T38" fmla="*/ 18 w 43"/>
                  <a:gd name="T39" fmla="*/ 139 h 181"/>
                  <a:gd name="T40" fmla="*/ 21 w 43"/>
                  <a:gd name="T41" fmla="*/ 148 h 181"/>
                  <a:gd name="T42" fmla="*/ 28 w 43"/>
                  <a:gd name="T43" fmla="*/ 163 h 181"/>
                  <a:gd name="T44" fmla="*/ 36 w 43"/>
                  <a:gd name="T45" fmla="*/ 177 h 181"/>
                  <a:gd name="T46" fmla="*/ 40 w 43"/>
                  <a:gd name="T47" fmla="*/ 181 h 181"/>
                  <a:gd name="T48" fmla="*/ 43 w 43"/>
                  <a:gd name="T49" fmla="*/ 181 h 18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3" h="181">
                    <a:moveTo>
                      <a:pt x="13" y="0"/>
                    </a:moveTo>
                    <a:lnTo>
                      <a:pt x="13" y="0"/>
                    </a:lnTo>
                    <a:lnTo>
                      <a:pt x="12" y="9"/>
                    </a:lnTo>
                    <a:lnTo>
                      <a:pt x="10" y="19"/>
                    </a:lnTo>
                    <a:lnTo>
                      <a:pt x="3" y="37"/>
                    </a:lnTo>
                    <a:lnTo>
                      <a:pt x="1" y="46"/>
                    </a:lnTo>
                    <a:lnTo>
                      <a:pt x="0" y="55"/>
                    </a:lnTo>
                    <a:lnTo>
                      <a:pt x="3" y="64"/>
                    </a:lnTo>
                    <a:lnTo>
                      <a:pt x="7" y="73"/>
                    </a:lnTo>
                    <a:lnTo>
                      <a:pt x="13" y="81"/>
                    </a:lnTo>
                    <a:lnTo>
                      <a:pt x="18" y="88"/>
                    </a:lnTo>
                    <a:lnTo>
                      <a:pt x="22" y="97"/>
                    </a:lnTo>
                    <a:lnTo>
                      <a:pt x="22" y="102"/>
                    </a:lnTo>
                    <a:lnTo>
                      <a:pt x="22" y="106"/>
                    </a:lnTo>
                    <a:lnTo>
                      <a:pt x="18" y="123"/>
                    </a:lnTo>
                    <a:lnTo>
                      <a:pt x="18" y="132"/>
                    </a:lnTo>
                    <a:lnTo>
                      <a:pt x="18" y="139"/>
                    </a:lnTo>
                    <a:lnTo>
                      <a:pt x="21" y="148"/>
                    </a:lnTo>
                    <a:lnTo>
                      <a:pt x="28" y="163"/>
                    </a:lnTo>
                    <a:lnTo>
                      <a:pt x="36" y="177"/>
                    </a:lnTo>
                    <a:lnTo>
                      <a:pt x="40" y="181"/>
                    </a:lnTo>
                    <a:lnTo>
                      <a:pt x="43" y="1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1" name="Freeform 7937">
                <a:extLst>
                  <a:ext uri="{FF2B5EF4-FFF2-40B4-BE49-F238E27FC236}">
                    <a16:creationId xmlns:a16="http://schemas.microsoft.com/office/drawing/2014/main" id="{6184CB2A-F6AC-413F-9021-B8D1454A0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3590"/>
                <a:ext cx="42" cy="108"/>
              </a:xfrm>
              <a:custGeom>
                <a:avLst/>
                <a:gdLst>
                  <a:gd name="T0" fmla="*/ 40 w 42"/>
                  <a:gd name="T1" fmla="*/ 108 h 108"/>
                  <a:gd name="T2" fmla="*/ 40 w 42"/>
                  <a:gd name="T3" fmla="*/ 108 h 108"/>
                  <a:gd name="T4" fmla="*/ 42 w 42"/>
                  <a:gd name="T5" fmla="*/ 100 h 108"/>
                  <a:gd name="T6" fmla="*/ 42 w 42"/>
                  <a:gd name="T7" fmla="*/ 91 h 108"/>
                  <a:gd name="T8" fmla="*/ 40 w 42"/>
                  <a:gd name="T9" fmla="*/ 81 h 108"/>
                  <a:gd name="T10" fmla="*/ 37 w 42"/>
                  <a:gd name="T11" fmla="*/ 73 h 108"/>
                  <a:gd name="T12" fmla="*/ 37 w 42"/>
                  <a:gd name="T13" fmla="*/ 73 h 108"/>
                  <a:gd name="T14" fmla="*/ 33 w 42"/>
                  <a:gd name="T15" fmla="*/ 67 h 108"/>
                  <a:gd name="T16" fmla="*/ 25 w 42"/>
                  <a:gd name="T17" fmla="*/ 63 h 108"/>
                  <a:gd name="T18" fmla="*/ 19 w 42"/>
                  <a:gd name="T19" fmla="*/ 60 h 108"/>
                  <a:gd name="T20" fmla="*/ 13 w 42"/>
                  <a:gd name="T21" fmla="*/ 54 h 108"/>
                  <a:gd name="T22" fmla="*/ 13 w 42"/>
                  <a:gd name="T23" fmla="*/ 54 h 108"/>
                  <a:gd name="T24" fmla="*/ 9 w 42"/>
                  <a:gd name="T25" fmla="*/ 46 h 108"/>
                  <a:gd name="T26" fmla="*/ 4 w 42"/>
                  <a:gd name="T27" fmla="*/ 39 h 108"/>
                  <a:gd name="T28" fmla="*/ 1 w 42"/>
                  <a:gd name="T29" fmla="*/ 31 h 108"/>
                  <a:gd name="T30" fmla="*/ 0 w 42"/>
                  <a:gd name="T31" fmla="*/ 22 h 108"/>
                  <a:gd name="T32" fmla="*/ 0 w 42"/>
                  <a:gd name="T33" fmla="*/ 22 h 108"/>
                  <a:gd name="T34" fmla="*/ 0 w 42"/>
                  <a:gd name="T35" fmla="*/ 16 h 108"/>
                  <a:gd name="T36" fmla="*/ 1 w 42"/>
                  <a:gd name="T37" fmla="*/ 10 h 108"/>
                  <a:gd name="T38" fmla="*/ 4 w 42"/>
                  <a:gd name="T39" fmla="*/ 0 h 10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2" h="108">
                    <a:moveTo>
                      <a:pt x="40" y="108"/>
                    </a:moveTo>
                    <a:lnTo>
                      <a:pt x="40" y="108"/>
                    </a:lnTo>
                    <a:lnTo>
                      <a:pt x="42" y="100"/>
                    </a:lnTo>
                    <a:lnTo>
                      <a:pt x="42" y="91"/>
                    </a:lnTo>
                    <a:lnTo>
                      <a:pt x="40" y="81"/>
                    </a:lnTo>
                    <a:lnTo>
                      <a:pt x="37" y="73"/>
                    </a:lnTo>
                    <a:lnTo>
                      <a:pt x="33" y="67"/>
                    </a:lnTo>
                    <a:lnTo>
                      <a:pt x="25" y="63"/>
                    </a:lnTo>
                    <a:lnTo>
                      <a:pt x="19" y="60"/>
                    </a:lnTo>
                    <a:lnTo>
                      <a:pt x="13" y="54"/>
                    </a:lnTo>
                    <a:lnTo>
                      <a:pt x="9" y="46"/>
                    </a:lnTo>
                    <a:lnTo>
                      <a:pt x="4" y="39"/>
                    </a:lnTo>
                    <a:lnTo>
                      <a:pt x="1" y="31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1" y="10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2" name="Freeform 7938">
                <a:extLst>
                  <a:ext uri="{FF2B5EF4-FFF2-40B4-BE49-F238E27FC236}">
                    <a16:creationId xmlns:a16="http://schemas.microsoft.com/office/drawing/2014/main" id="{A43172BF-E63F-4481-B73C-BD2C457C1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3518"/>
                <a:ext cx="57" cy="39"/>
              </a:xfrm>
              <a:custGeom>
                <a:avLst/>
                <a:gdLst>
                  <a:gd name="T0" fmla="*/ 0 w 57"/>
                  <a:gd name="T1" fmla="*/ 0 h 39"/>
                  <a:gd name="T2" fmla="*/ 0 w 57"/>
                  <a:gd name="T3" fmla="*/ 0 h 39"/>
                  <a:gd name="T4" fmla="*/ 6 w 57"/>
                  <a:gd name="T5" fmla="*/ 9 h 39"/>
                  <a:gd name="T6" fmla="*/ 12 w 57"/>
                  <a:gd name="T7" fmla="*/ 19 h 39"/>
                  <a:gd name="T8" fmla="*/ 15 w 57"/>
                  <a:gd name="T9" fmla="*/ 24 h 39"/>
                  <a:gd name="T10" fmla="*/ 19 w 57"/>
                  <a:gd name="T11" fmla="*/ 28 h 39"/>
                  <a:gd name="T12" fmla="*/ 24 w 57"/>
                  <a:gd name="T13" fmla="*/ 31 h 39"/>
                  <a:gd name="T14" fmla="*/ 28 w 57"/>
                  <a:gd name="T15" fmla="*/ 33 h 39"/>
                  <a:gd name="T16" fmla="*/ 28 w 57"/>
                  <a:gd name="T17" fmla="*/ 33 h 39"/>
                  <a:gd name="T18" fmla="*/ 36 w 57"/>
                  <a:gd name="T19" fmla="*/ 34 h 39"/>
                  <a:gd name="T20" fmla="*/ 43 w 57"/>
                  <a:gd name="T21" fmla="*/ 34 h 39"/>
                  <a:gd name="T22" fmla="*/ 49 w 57"/>
                  <a:gd name="T23" fmla="*/ 34 h 39"/>
                  <a:gd name="T24" fmla="*/ 54 w 57"/>
                  <a:gd name="T25" fmla="*/ 36 h 39"/>
                  <a:gd name="T26" fmla="*/ 57 w 57"/>
                  <a:gd name="T27" fmla="*/ 39 h 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7" h="39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2" y="19"/>
                    </a:lnTo>
                    <a:lnTo>
                      <a:pt x="15" y="24"/>
                    </a:lnTo>
                    <a:lnTo>
                      <a:pt x="19" y="28"/>
                    </a:lnTo>
                    <a:lnTo>
                      <a:pt x="24" y="31"/>
                    </a:lnTo>
                    <a:lnTo>
                      <a:pt x="28" y="33"/>
                    </a:lnTo>
                    <a:lnTo>
                      <a:pt x="36" y="34"/>
                    </a:lnTo>
                    <a:lnTo>
                      <a:pt x="43" y="34"/>
                    </a:lnTo>
                    <a:lnTo>
                      <a:pt x="49" y="34"/>
                    </a:lnTo>
                    <a:lnTo>
                      <a:pt x="54" y="36"/>
                    </a:lnTo>
                    <a:lnTo>
                      <a:pt x="57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3" name="Freeform 7939">
                <a:extLst>
                  <a:ext uri="{FF2B5EF4-FFF2-40B4-BE49-F238E27FC236}">
                    <a16:creationId xmlns:a16="http://schemas.microsoft.com/office/drawing/2014/main" id="{FCBF522D-9B5E-4AF6-9253-B35E4EA30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3552"/>
                <a:ext cx="36" cy="41"/>
              </a:xfrm>
              <a:custGeom>
                <a:avLst/>
                <a:gdLst>
                  <a:gd name="T0" fmla="*/ 0 w 36"/>
                  <a:gd name="T1" fmla="*/ 0 h 41"/>
                  <a:gd name="T2" fmla="*/ 0 w 36"/>
                  <a:gd name="T3" fmla="*/ 0 h 41"/>
                  <a:gd name="T4" fmla="*/ 0 w 36"/>
                  <a:gd name="T5" fmla="*/ 9 h 41"/>
                  <a:gd name="T6" fmla="*/ 3 w 36"/>
                  <a:gd name="T7" fmla="*/ 17 h 41"/>
                  <a:gd name="T8" fmla="*/ 9 w 36"/>
                  <a:gd name="T9" fmla="*/ 23 h 41"/>
                  <a:gd name="T10" fmla="*/ 15 w 36"/>
                  <a:gd name="T11" fmla="*/ 29 h 41"/>
                  <a:gd name="T12" fmla="*/ 15 w 36"/>
                  <a:gd name="T13" fmla="*/ 29 h 41"/>
                  <a:gd name="T14" fmla="*/ 19 w 36"/>
                  <a:gd name="T15" fmla="*/ 32 h 41"/>
                  <a:gd name="T16" fmla="*/ 25 w 36"/>
                  <a:gd name="T17" fmla="*/ 35 h 41"/>
                  <a:gd name="T18" fmla="*/ 31 w 36"/>
                  <a:gd name="T19" fmla="*/ 38 h 41"/>
                  <a:gd name="T20" fmla="*/ 36 w 36"/>
                  <a:gd name="T21" fmla="*/ 41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41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3" y="17"/>
                    </a:lnTo>
                    <a:lnTo>
                      <a:pt x="9" y="23"/>
                    </a:lnTo>
                    <a:lnTo>
                      <a:pt x="15" y="29"/>
                    </a:lnTo>
                    <a:lnTo>
                      <a:pt x="19" y="32"/>
                    </a:lnTo>
                    <a:lnTo>
                      <a:pt x="25" y="35"/>
                    </a:lnTo>
                    <a:lnTo>
                      <a:pt x="31" y="38"/>
                    </a:lnTo>
                    <a:lnTo>
                      <a:pt x="36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4" name="Freeform 7940">
                <a:extLst>
                  <a:ext uri="{FF2B5EF4-FFF2-40B4-BE49-F238E27FC236}">
                    <a16:creationId xmlns:a16="http://schemas.microsoft.com/office/drawing/2014/main" id="{930FB14C-A7C4-4A7D-8BDE-95A49859D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3518"/>
                <a:ext cx="13" cy="79"/>
              </a:xfrm>
              <a:custGeom>
                <a:avLst/>
                <a:gdLst>
                  <a:gd name="T0" fmla="*/ 1 w 13"/>
                  <a:gd name="T1" fmla="*/ 0 h 79"/>
                  <a:gd name="T2" fmla="*/ 1 w 13"/>
                  <a:gd name="T3" fmla="*/ 0 h 79"/>
                  <a:gd name="T4" fmla="*/ 6 w 13"/>
                  <a:gd name="T5" fmla="*/ 12 h 79"/>
                  <a:gd name="T6" fmla="*/ 12 w 13"/>
                  <a:gd name="T7" fmla="*/ 24 h 79"/>
                  <a:gd name="T8" fmla="*/ 12 w 13"/>
                  <a:gd name="T9" fmla="*/ 30 h 79"/>
                  <a:gd name="T10" fmla="*/ 13 w 13"/>
                  <a:gd name="T11" fmla="*/ 36 h 79"/>
                  <a:gd name="T12" fmla="*/ 12 w 13"/>
                  <a:gd name="T13" fmla="*/ 42 h 79"/>
                  <a:gd name="T14" fmla="*/ 10 w 13"/>
                  <a:gd name="T15" fmla="*/ 49 h 79"/>
                  <a:gd name="T16" fmla="*/ 10 w 13"/>
                  <a:gd name="T17" fmla="*/ 49 h 79"/>
                  <a:gd name="T18" fmla="*/ 4 w 13"/>
                  <a:gd name="T19" fmla="*/ 64 h 79"/>
                  <a:gd name="T20" fmla="*/ 0 w 13"/>
                  <a:gd name="T21" fmla="*/ 79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79">
                    <a:moveTo>
                      <a:pt x="1" y="0"/>
                    </a:moveTo>
                    <a:lnTo>
                      <a:pt x="1" y="0"/>
                    </a:lnTo>
                    <a:lnTo>
                      <a:pt x="6" y="12"/>
                    </a:lnTo>
                    <a:lnTo>
                      <a:pt x="12" y="24"/>
                    </a:lnTo>
                    <a:lnTo>
                      <a:pt x="12" y="30"/>
                    </a:lnTo>
                    <a:lnTo>
                      <a:pt x="13" y="36"/>
                    </a:lnTo>
                    <a:lnTo>
                      <a:pt x="12" y="42"/>
                    </a:lnTo>
                    <a:lnTo>
                      <a:pt x="10" y="49"/>
                    </a:lnTo>
                    <a:lnTo>
                      <a:pt x="4" y="64"/>
                    </a:lnTo>
                    <a:lnTo>
                      <a:pt x="0" y="7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5" name="Freeform 7941">
                <a:extLst>
                  <a:ext uri="{FF2B5EF4-FFF2-40B4-BE49-F238E27FC236}">
                    <a16:creationId xmlns:a16="http://schemas.microsoft.com/office/drawing/2014/main" id="{936F19B9-4CF9-4311-B101-2CE54BC77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" y="3566"/>
                <a:ext cx="17" cy="52"/>
              </a:xfrm>
              <a:custGeom>
                <a:avLst/>
                <a:gdLst>
                  <a:gd name="T0" fmla="*/ 5 w 17"/>
                  <a:gd name="T1" fmla="*/ 0 h 52"/>
                  <a:gd name="T2" fmla="*/ 5 w 17"/>
                  <a:gd name="T3" fmla="*/ 0 h 52"/>
                  <a:gd name="T4" fmla="*/ 9 w 17"/>
                  <a:gd name="T5" fmla="*/ 7 h 52"/>
                  <a:gd name="T6" fmla="*/ 14 w 17"/>
                  <a:gd name="T7" fmla="*/ 15 h 52"/>
                  <a:gd name="T8" fmla="*/ 17 w 17"/>
                  <a:gd name="T9" fmla="*/ 24 h 52"/>
                  <a:gd name="T10" fmla="*/ 15 w 17"/>
                  <a:gd name="T11" fmla="*/ 33 h 52"/>
                  <a:gd name="T12" fmla="*/ 15 w 17"/>
                  <a:gd name="T13" fmla="*/ 33 h 52"/>
                  <a:gd name="T14" fmla="*/ 14 w 17"/>
                  <a:gd name="T15" fmla="*/ 39 h 52"/>
                  <a:gd name="T16" fmla="*/ 9 w 17"/>
                  <a:gd name="T17" fmla="*/ 43 h 52"/>
                  <a:gd name="T18" fmla="*/ 5 w 17"/>
                  <a:gd name="T19" fmla="*/ 46 h 52"/>
                  <a:gd name="T20" fmla="*/ 0 w 17"/>
                  <a:gd name="T21" fmla="*/ 52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2">
                    <a:moveTo>
                      <a:pt x="5" y="0"/>
                    </a:moveTo>
                    <a:lnTo>
                      <a:pt x="5" y="0"/>
                    </a:lnTo>
                    <a:lnTo>
                      <a:pt x="9" y="7"/>
                    </a:lnTo>
                    <a:lnTo>
                      <a:pt x="14" y="15"/>
                    </a:lnTo>
                    <a:lnTo>
                      <a:pt x="17" y="24"/>
                    </a:lnTo>
                    <a:lnTo>
                      <a:pt x="15" y="33"/>
                    </a:lnTo>
                    <a:lnTo>
                      <a:pt x="14" y="39"/>
                    </a:lnTo>
                    <a:lnTo>
                      <a:pt x="9" y="43"/>
                    </a:lnTo>
                    <a:lnTo>
                      <a:pt x="5" y="46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6" name="Freeform 7942">
                <a:extLst>
                  <a:ext uri="{FF2B5EF4-FFF2-40B4-BE49-F238E27FC236}">
                    <a16:creationId xmlns:a16="http://schemas.microsoft.com/office/drawing/2014/main" id="{601237E8-0918-4DDE-93BF-CFBA89C5C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3576"/>
                <a:ext cx="36" cy="54"/>
              </a:xfrm>
              <a:custGeom>
                <a:avLst/>
                <a:gdLst>
                  <a:gd name="T0" fmla="*/ 3 w 36"/>
                  <a:gd name="T1" fmla="*/ 17 h 54"/>
                  <a:gd name="T2" fmla="*/ 3 w 36"/>
                  <a:gd name="T3" fmla="*/ 17 h 54"/>
                  <a:gd name="T4" fmla="*/ 4 w 36"/>
                  <a:gd name="T5" fmla="*/ 23 h 54"/>
                  <a:gd name="T6" fmla="*/ 6 w 36"/>
                  <a:gd name="T7" fmla="*/ 29 h 54"/>
                  <a:gd name="T8" fmla="*/ 10 w 36"/>
                  <a:gd name="T9" fmla="*/ 35 h 54"/>
                  <a:gd name="T10" fmla="*/ 15 w 36"/>
                  <a:gd name="T11" fmla="*/ 39 h 54"/>
                  <a:gd name="T12" fmla="*/ 25 w 36"/>
                  <a:gd name="T13" fmla="*/ 48 h 54"/>
                  <a:gd name="T14" fmla="*/ 36 w 36"/>
                  <a:gd name="T15" fmla="*/ 54 h 54"/>
                  <a:gd name="T16" fmla="*/ 36 w 36"/>
                  <a:gd name="T17" fmla="*/ 54 h 54"/>
                  <a:gd name="T18" fmla="*/ 31 w 36"/>
                  <a:gd name="T19" fmla="*/ 39 h 54"/>
                  <a:gd name="T20" fmla="*/ 25 w 36"/>
                  <a:gd name="T21" fmla="*/ 21 h 54"/>
                  <a:gd name="T22" fmla="*/ 21 w 36"/>
                  <a:gd name="T23" fmla="*/ 14 h 54"/>
                  <a:gd name="T24" fmla="*/ 16 w 36"/>
                  <a:gd name="T25" fmla="*/ 8 h 54"/>
                  <a:gd name="T26" fmla="*/ 9 w 36"/>
                  <a:gd name="T27" fmla="*/ 3 h 54"/>
                  <a:gd name="T28" fmla="*/ 0 w 36"/>
                  <a:gd name="T29" fmla="*/ 0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" h="54">
                    <a:moveTo>
                      <a:pt x="3" y="17"/>
                    </a:moveTo>
                    <a:lnTo>
                      <a:pt x="3" y="17"/>
                    </a:lnTo>
                    <a:lnTo>
                      <a:pt x="4" y="23"/>
                    </a:lnTo>
                    <a:lnTo>
                      <a:pt x="6" y="29"/>
                    </a:lnTo>
                    <a:lnTo>
                      <a:pt x="10" y="35"/>
                    </a:lnTo>
                    <a:lnTo>
                      <a:pt x="15" y="39"/>
                    </a:lnTo>
                    <a:lnTo>
                      <a:pt x="25" y="48"/>
                    </a:lnTo>
                    <a:lnTo>
                      <a:pt x="36" y="54"/>
                    </a:lnTo>
                    <a:lnTo>
                      <a:pt x="31" y="39"/>
                    </a:lnTo>
                    <a:lnTo>
                      <a:pt x="25" y="21"/>
                    </a:lnTo>
                    <a:lnTo>
                      <a:pt x="21" y="14"/>
                    </a:lnTo>
                    <a:lnTo>
                      <a:pt x="16" y="8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7" name="Freeform 7943">
                <a:extLst>
                  <a:ext uri="{FF2B5EF4-FFF2-40B4-BE49-F238E27FC236}">
                    <a16:creationId xmlns:a16="http://schemas.microsoft.com/office/drawing/2014/main" id="{B2EA4BAE-ADA3-4044-B0A3-E6E9C3A62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3572"/>
                <a:ext cx="3" cy="12"/>
              </a:xfrm>
              <a:custGeom>
                <a:avLst/>
                <a:gdLst>
                  <a:gd name="T0" fmla="*/ 0 w 3"/>
                  <a:gd name="T1" fmla="*/ 0 h 12"/>
                  <a:gd name="T2" fmla="*/ 0 w 3"/>
                  <a:gd name="T3" fmla="*/ 0 h 12"/>
                  <a:gd name="T4" fmla="*/ 3 w 3"/>
                  <a:gd name="T5" fmla="*/ 6 h 12"/>
                  <a:gd name="T6" fmla="*/ 3 w 3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3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8" name="Freeform 7944">
                <a:extLst>
                  <a:ext uri="{FF2B5EF4-FFF2-40B4-BE49-F238E27FC236}">
                    <a16:creationId xmlns:a16="http://schemas.microsoft.com/office/drawing/2014/main" id="{3B71AF15-4655-4C29-95F5-A1B976DCE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3600"/>
                <a:ext cx="7" cy="62"/>
              </a:xfrm>
              <a:custGeom>
                <a:avLst/>
                <a:gdLst>
                  <a:gd name="T0" fmla="*/ 0 w 7"/>
                  <a:gd name="T1" fmla="*/ 0 h 62"/>
                  <a:gd name="T2" fmla="*/ 0 w 7"/>
                  <a:gd name="T3" fmla="*/ 0 h 62"/>
                  <a:gd name="T4" fmla="*/ 3 w 7"/>
                  <a:gd name="T5" fmla="*/ 8 h 62"/>
                  <a:gd name="T6" fmla="*/ 6 w 7"/>
                  <a:gd name="T7" fmla="*/ 17 h 62"/>
                  <a:gd name="T8" fmla="*/ 7 w 7"/>
                  <a:gd name="T9" fmla="*/ 24 h 62"/>
                  <a:gd name="T10" fmla="*/ 7 w 7"/>
                  <a:gd name="T11" fmla="*/ 33 h 62"/>
                  <a:gd name="T12" fmla="*/ 7 w 7"/>
                  <a:gd name="T13" fmla="*/ 33 h 62"/>
                  <a:gd name="T14" fmla="*/ 3 w 7"/>
                  <a:gd name="T15" fmla="*/ 48 h 62"/>
                  <a:gd name="T16" fmla="*/ 1 w 7"/>
                  <a:gd name="T17" fmla="*/ 56 h 62"/>
                  <a:gd name="T18" fmla="*/ 1 w 7"/>
                  <a:gd name="T19" fmla="*/ 62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62">
                    <a:moveTo>
                      <a:pt x="0" y="0"/>
                    </a:moveTo>
                    <a:lnTo>
                      <a:pt x="0" y="0"/>
                    </a:lnTo>
                    <a:lnTo>
                      <a:pt x="3" y="8"/>
                    </a:lnTo>
                    <a:lnTo>
                      <a:pt x="6" y="17"/>
                    </a:lnTo>
                    <a:lnTo>
                      <a:pt x="7" y="24"/>
                    </a:lnTo>
                    <a:lnTo>
                      <a:pt x="7" y="33"/>
                    </a:lnTo>
                    <a:lnTo>
                      <a:pt x="3" y="48"/>
                    </a:lnTo>
                    <a:lnTo>
                      <a:pt x="1" y="56"/>
                    </a:lnTo>
                    <a:lnTo>
                      <a:pt x="1" y="6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9" name="Freeform 7945">
                <a:extLst>
                  <a:ext uri="{FF2B5EF4-FFF2-40B4-BE49-F238E27FC236}">
                    <a16:creationId xmlns:a16="http://schemas.microsoft.com/office/drawing/2014/main" id="{7E996C3F-4F11-494B-84E4-641D8A08B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3623"/>
                <a:ext cx="16" cy="51"/>
              </a:xfrm>
              <a:custGeom>
                <a:avLst/>
                <a:gdLst>
                  <a:gd name="T0" fmla="*/ 0 w 16"/>
                  <a:gd name="T1" fmla="*/ 0 h 51"/>
                  <a:gd name="T2" fmla="*/ 0 w 16"/>
                  <a:gd name="T3" fmla="*/ 0 h 51"/>
                  <a:gd name="T4" fmla="*/ 3 w 16"/>
                  <a:gd name="T5" fmla="*/ 4 h 51"/>
                  <a:gd name="T6" fmla="*/ 6 w 16"/>
                  <a:gd name="T7" fmla="*/ 9 h 51"/>
                  <a:gd name="T8" fmla="*/ 6 w 16"/>
                  <a:gd name="T9" fmla="*/ 9 h 51"/>
                  <a:gd name="T10" fmla="*/ 10 w 16"/>
                  <a:gd name="T11" fmla="*/ 18 h 51"/>
                  <a:gd name="T12" fmla="*/ 13 w 16"/>
                  <a:gd name="T13" fmla="*/ 27 h 51"/>
                  <a:gd name="T14" fmla="*/ 13 w 16"/>
                  <a:gd name="T15" fmla="*/ 27 h 51"/>
                  <a:gd name="T16" fmla="*/ 15 w 16"/>
                  <a:gd name="T17" fmla="*/ 33 h 51"/>
                  <a:gd name="T18" fmla="*/ 16 w 16"/>
                  <a:gd name="T19" fmla="*/ 39 h 51"/>
                  <a:gd name="T20" fmla="*/ 15 w 16"/>
                  <a:gd name="T21" fmla="*/ 51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51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6" y="9"/>
                    </a:lnTo>
                    <a:lnTo>
                      <a:pt x="10" y="18"/>
                    </a:lnTo>
                    <a:lnTo>
                      <a:pt x="13" y="27"/>
                    </a:lnTo>
                    <a:lnTo>
                      <a:pt x="15" y="33"/>
                    </a:lnTo>
                    <a:lnTo>
                      <a:pt x="16" y="39"/>
                    </a:lnTo>
                    <a:lnTo>
                      <a:pt x="15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0" name="Freeform 7946">
                <a:extLst>
                  <a:ext uri="{FF2B5EF4-FFF2-40B4-BE49-F238E27FC236}">
                    <a16:creationId xmlns:a16="http://schemas.microsoft.com/office/drawing/2014/main" id="{637B8E86-F386-4472-AA1D-BA45C04BD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" y="3752"/>
                <a:ext cx="12" cy="51"/>
              </a:xfrm>
              <a:custGeom>
                <a:avLst/>
                <a:gdLst>
                  <a:gd name="T0" fmla="*/ 12 w 12"/>
                  <a:gd name="T1" fmla="*/ 0 h 51"/>
                  <a:gd name="T2" fmla="*/ 12 w 12"/>
                  <a:gd name="T3" fmla="*/ 0 h 51"/>
                  <a:gd name="T4" fmla="*/ 6 w 12"/>
                  <a:gd name="T5" fmla="*/ 4 h 51"/>
                  <a:gd name="T6" fmla="*/ 2 w 12"/>
                  <a:gd name="T7" fmla="*/ 10 h 51"/>
                  <a:gd name="T8" fmla="*/ 0 w 12"/>
                  <a:gd name="T9" fmla="*/ 16 h 51"/>
                  <a:gd name="T10" fmla="*/ 0 w 12"/>
                  <a:gd name="T11" fmla="*/ 22 h 51"/>
                  <a:gd name="T12" fmla="*/ 2 w 12"/>
                  <a:gd name="T13" fmla="*/ 37 h 51"/>
                  <a:gd name="T14" fmla="*/ 5 w 12"/>
                  <a:gd name="T15" fmla="*/ 51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51">
                    <a:moveTo>
                      <a:pt x="12" y="0"/>
                    </a:moveTo>
                    <a:lnTo>
                      <a:pt x="12" y="0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22"/>
                    </a:lnTo>
                    <a:lnTo>
                      <a:pt x="2" y="37"/>
                    </a:lnTo>
                    <a:lnTo>
                      <a:pt x="5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1" name="Freeform 7947">
                <a:extLst>
                  <a:ext uri="{FF2B5EF4-FFF2-40B4-BE49-F238E27FC236}">
                    <a16:creationId xmlns:a16="http://schemas.microsoft.com/office/drawing/2014/main" id="{01E31E18-4E67-415C-A967-9F2FA39AD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3777"/>
                <a:ext cx="27" cy="65"/>
              </a:xfrm>
              <a:custGeom>
                <a:avLst/>
                <a:gdLst>
                  <a:gd name="T0" fmla="*/ 1 w 27"/>
                  <a:gd name="T1" fmla="*/ 0 h 65"/>
                  <a:gd name="T2" fmla="*/ 1 w 27"/>
                  <a:gd name="T3" fmla="*/ 0 h 65"/>
                  <a:gd name="T4" fmla="*/ 0 w 27"/>
                  <a:gd name="T5" fmla="*/ 9 h 65"/>
                  <a:gd name="T6" fmla="*/ 1 w 27"/>
                  <a:gd name="T7" fmla="*/ 18 h 65"/>
                  <a:gd name="T8" fmla="*/ 4 w 27"/>
                  <a:gd name="T9" fmla="*/ 26 h 65"/>
                  <a:gd name="T10" fmla="*/ 9 w 27"/>
                  <a:gd name="T11" fmla="*/ 33 h 65"/>
                  <a:gd name="T12" fmla="*/ 9 w 27"/>
                  <a:gd name="T13" fmla="*/ 33 h 65"/>
                  <a:gd name="T14" fmla="*/ 13 w 27"/>
                  <a:gd name="T15" fmla="*/ 41 h 65"/>
                  <a:gd name="T16" fmla="*/ 16 w 27"/>
                  <a:gd name="T17" fmla="*/ 48 h 65"/>
                  <a:gd name="T18" fmla="*/ 22 w 27"/>
                  <a:gd name="T19" fmla="*/ 65 h 65"/>
                  <a:gd name="T20" fmla="*/ 22 w 27"/>
                  <a:gd name="T21" fmla="*/ 65 h 65"/>
                  <a:gd name="T22" fmla="*/ 25 w 27"/>
                  <a:gd name="T23" fmla="*/ 57 h 65"/>
                  <a:gd name="T24" fmla="*/ 27 w 27"/>
                  <a:gd name="T25" fmla="*/ 45 h 65"/>
                  <a:gd name="T26" fmla="*/ 27 w 27"/>
                  <a:gd name="T27" fmla="*/ 35 h 65"/>
                  <a:gd name="T28" fmla="*/ 25 w 27"/>
                  <a:gd name="T29" fmla="*/ 26 h 65"/>
                  <a:gd name="T30" fmla="*/ 25 w 27"/>
                  <a:gd name="T31" fmla="*/ 26 h 65"/>
                  <a:gd name="T32" fmla="*/ 24 w 27"/>
                  <a:gd name="T33" fmla="*/ 20 h 65"/>
                  <a:gd name="T34" fmla="*/ 22 w 27"/>
                  <a:gd name="T35" fmla="*/ 15 h 65"/>
                  <a:gd name="T36" fmla="*/ 16 w 27"/>
                  <a:gd name="T37" fmla="*/ 9 h 65"/>
                  <a:gd name="T38" fmla="*/ 1 w 27"/>
                  <a:gd name="T39" fmla="*/ 0 h 6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7" h="65">
                    <a:moveTo>
                      <a:pt x="1" y="0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1" y="18"/>
                    </a:lnTo>
                    <a:lnTo>
                      <a:pt x="4" y="26"/>
                    </a:lnTo>
                    <a:lnTo>
                      <a:pt x="9" y="33"/>
                    </a:lnTo>
                    <a:lnTo>
                      <a:pt x="13" y="41"/>
                    </a:lnTo>
                    <a:lnTo>
                      <a:pt x="16" y="48"/>
                    </a:lnTo>
                    <a:lnTo>
                      <a:pt x="22" y="65"/>
                    </a:lnTo>
                    <a:lnTo>
                      <a:pt x="25" y="57"/>
                    </a:lnTo>
                    <a:lnTo>
                      <a:pt x="27" y="45"/>
                    </a:lnTo>
                    <a:lnTo>
                      <a:pt x="27" y="35"/>
                    </a:lnTo>
                    <a:lnTo>
                      <a:pt x="25" y="26"/>
                    </a:lnTo>
                    <a:lnTo>
                      <a:pt x="24" y="20"/>
                    </a:lnTo>
                    <a:lnTo>
                      <a:pt x="22" y="15"/>
                    </a:lnTo>
                    <a:lnTo>
                      <a:pt x="16" y="9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2" name="Freeform 7948">
                <a:extLst>
                  <a:ext uri="{FF2B5EF4-FFF2-40B4-BE49-F238E27FC236}">
                    <a16:creationId xmlns:a16="http://schemas.microsoft.com/office/drawing/2014/main" id="{7D98D779-BD15-48F9-A443-79599AEAA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" y="3798"/>
                <a:ext cx="9" cy="57"/>
              </a:xfrm>
              <a:custGeom>
                <a:avLst/>
                <a:gdLst>
                  <a:gd name="T0" fmla="*/ 9 w 9"/>
                  <a:gd name="T1" fmla="*/ 0 h 57"/>
                  <a:gd name="T2" fmla="*/ 9 w 9"/>
                  <a:gd name="T3" fmla="*/ 0 h 57"/>
                  <a:gd name="T4" fmla="*/ 6 w 9"/>
                  <a:gd name="T5" fmla="*/ 9 h 57"/>
                  <a:gd name="T6" fmla="*/ 3 w 9"/>
                  <a:gd name="T7" fmla="*/ 18 h 57"/>
                  <a:gd name="T8" fmla="*/ 0 w 9"/>
                  <a:gd name="T9" fmla="*/ 27 h 57"/>
                  <a:gd name="T10" fmla="*/ 0 w 9"/>
                  <a:gd name="T11" fmla="*/ 32 h 57"/>
                  <a:gd name="T12" fmla="*/ 0 w 9"/>
                  <a:gd name="T13" fmla="*/ 36 h 57"/>
                  <a:gd name="T14" fmla="*/ 0 w 9"/>
                  <a:gd name="T15" fmla="*/ 36 h 57"/>
                  <a:gd name="T16" fmla="*/ 3 w 9"/>
                  <a:gd name="T17" fmla="*/ 48 h 57"/>
                  <a:gd name="T18" fmla="*/ 4 w 9"/>
                  <a:gd name="T19" fmla="*/ 53 h 57"/>
                  <a:gd name="T20" fmla="*/ 9 w 9"/>
                  <a:gd name="T21" fmla="*/ 57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57">
                    <a:moveTo>
                      <a:pt x="9" y="0"/>
                    </a:moveTo>
                    <a:lnTo>
                      <a:pt x="9" y="0"/>
                    </a:lnTo>
                    <a:lnTo>
                      <a:pt x="6" y="9"/>
                    </a:lnTo>
                    <a:lnTo>
                      <a:pt x="3" y="18"/>
                    </a:lnTo>
                    <a:lnTo>
                      <a:pt x="0" y="27"/>
                    </a:lnTo>
                    <a:lnTo>
                      <a:pt x="0" y="32"/>
                    </a:lnTo>
                    <a:lnTo>
                      <a:pt x="0" y="36"/>
                    </a:lnTo>
                    <a:lnTo>
                      <a:pt x="3" y="48"/>
                    </a:lnTo>
                    <a:lnTo>
                      <a:pt x="4" y="53"/>
                    </a:lnTo>
                    <a:lnTo>
                      <a:pt x="9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3" name="Freeform 7949">
                <a:extLst>
                  <a:ext uri="{FF2B5EF4-FFF2-40B4-BE49-F238E27FC236}">
                    <a16:creationId xmlns:a16="http://schemas.microsoft.com/office/drawing/2014/main" id="{03B076D9-729D-44E8-94DE-B00F0987B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3788"/>
                <a:ext cx="27" cy="103"/>
              </a:xfrm>
              <a:custGeom>
                <a:avLst/>
                <a:gdLst>
                  <a:gd name="T0" fmla="*/ 11 w 27"/>
                  <a:gd name="T1" fmla="*/ 103 h 103"/>
                  <a:gd name="T2" fmla="*/ 11 w 27"/>
                  <a:gd name="T3" fmla="*/ 103 h 103"/>
                  <a:gd name="T4" fmla="*/ 11 w 27"/>
                  <a:gd name="T5" fmla="*/ 99 h 103"/>
                  <a:gd name="T6" fmla="*/ 11 w 27"/>
                  <a:gd name="T7" fmla="*/ 93 h 103"/>
                  <a:gd name="T8" fmla="*/ 11 w 27"/>
                  <a:gd name="T9" fmla="*/ 84 h 103"/>
                  <a:gd name="T10" fmla="*/ 11 w 27"/>
                  <a:gd name="T11" fmla="*/ 84 h 103"/>
                  <a:gd name="T12" fmla="*/ 8 w 27"/>
                  <a:gd name="T13" fmla="*/ 78 h 103"/>
                  <a:gd name="T14" fmla="*/ 5 w 27"/>
                  <a:gd name="T15" fmla="*/ 70 h 103"/>
                  <a:gd name="T16" fmla="*/ 5 w 27"/>
                  <a:gd name="T17" fmla="*/ 70 h 103"/>
                  <a:gd name="T18" fmla="*/ 2 w 27"/>
                  <a:gd name="T19" fmla="*/ 60 h 103"/>
                  <a:gd name="T20" fmla="*/ 0 w 27"/>
                  <a:gd name="T21" fmla="*/ 48 h 103"/>
                  <a:gd name="T22" fmla="*/ 3 w 27"/>
                  <a:gd name="T23" fmla="*/ 37 h 103"/>
                  <a:gd name="T24" fmla="*/ 8 w 27"/>
                  <a:gd name="T25" fmla="*/ 27 h 103"/>
                  <a:gd name="T26" fmla="*/ 8 w 27"/>
                  <a:gd name="T27" fmla="*/ 27 h 103"/>
                  <a:gd name="T28" fmla="*/ 12 w 27"/>
                  <a:gd name="T29" fmla="*/ 19 h 103"/>
                  <a:gd name="T30" fmla="*/ 18 w 27"/>
                  <a:gd name="T31" fmla="*/ 13 h 103"/>
                  <a:gd name="T32" fmla="*/ 23 w 27"/>
                  <a:gd name="T33" fmla="*/ 6 h 103"/>
                  <a:gd name="T34" fmla="*/ 27 w 27"/>
                  <a:gd name="T35" fmla="*/ 0 h 10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7" h="103">
                    <a:moveTo>
                      <a:pt x="11" y="103"/>
                    </a:moveTo>
                    <a:lnTo>
                      <a:pt x="11" y="103"/>
                    </a:lnTo>
                    <a:lnTo>
                      <a:pt x="11" y="99"/>
                    </a:lnTo>
                    <a:lnTo>
                      <a:pt x="11" y="93"/>
                    </a:lnTo>
                    <a:lnTo>
                      <a:pt x="11" y="84"/>
                    </a:lnTo>
                    <a:lnTo>
                      <a:pt x="8" y="78"/>
                    </a:lnTo>
                    <a:lnTo>
                      <a:pt x="5" y="70"/>
                    </a:lnTo>
                    <a:lnTo>
                      <a:pt x="2" y="60"/>
                    </a:lnTo>
                    <a:lnTo>
                      <a:pt x="0" y="48"/>
                    </a:lnTo>
                    <a:lnTo>
                      <a:pt x="3" y="37"/>
                    </a:lnTo>
                    <a:lnTo>
                      <a:pt x="8" y="27"/>
                    </a:lnTo>
                    <a:lnTo>
                      <a:pt x="12" y="19"/>
                    </a:lnTo>
                    <a:lnTo>
                      <a:pt x="18" y="13"/>
                    </a:lnTo>
                    <a:lnTo>
                      <a:pt x="23" y="6"/>
                    </a:lnTo>
                    <a:lnTo>
                      <a:pt x="2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4" name="Freeform 7950">
                <a:extLst>
                  <a:ext uri="{FF2B5EF4-FFF2-40B4-BE49-F238E27FC236}">
                    <a16:creationId xmlns:a16="http://schemas.microsoft.com/office/drawing/2014/main" id="{4C043BDE-4BA4-4305-9468-DDAB67DF3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3885"/>
                <a:ext cx="34" cy="54"/>
              </a:xfrm>
              <a:custGeom>
                <a:avLst/>
                <a:gdLst>
                  <a:gd name="T0" fmla="*/ 0 w 34"/>
                  <a:gd name="T1" fmla="*/ 0 h 54"/>
                  <a:gd name="T2" fmla="*/ 0 w 34"/>
                  <a:gd name="T3" fmla="*/ 0 h 54"/>
                  <a:gd name="T4" fmla="*/ 0 w 34"/>
                  <a:gd name="T5" fmla="*/ 5 h 54"/>
                  <a:gd name="T6" fmla="*/ 1 w 34"/>
                  <a:gd name="T7" fmla="*/ 8 h 54"/>
                  <a:gd name="T8" fmla="*/ 4 w 34"/>
                  <a:gd name="T9" fmla="*/ 14 h 54"/>
                  <a:gd name="T10" fmla="*/ 10 w 34"/>
                  <a:gd name="T11" fmla="*/ 18 h 54"/>
                  <a:gd name="T12" fmla="*/ 15 w 34"/>
                  <a:gd name="T13" fmla="*/ 24 h 54"/>
                  <a:gd name="T14" fmla="*/ 15 w 34"/>
                  <a:gd name="T15" fmla="*/ 24 h 54"/>
                  <a:gd name="T16" fmla="*/ 28 w 34"/>
                  <a:gd name="T17" fmla="*/ 42 h 54"/>
                  <a:gd name="T18" fmla="*/ 33 w 34"/>
                  <a:gd name="T19" fmla="*/ 50 h 54"/>
                  <a:gd name="T20" fmla="*/ 34 w 34"/>
                  <a:gd name="T21" fmla="*/ 53 h 54"/>
                  <a:gd name="T22" fmla="*/ 34 w 34"/>
                  <a:gd name="T23" fmla="*/ 54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54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4" y="14"/>
                    </a:lnTo>
                    <a:lnTo>
                      <a:pt x="10" y="18"/>
                    </a:lnTo>
                    <a:lnTo>
                      <a:pt x="15" y="24"/>
                    </a:lnTo>
                    <a:lnTo>
                      <a:pt x="28" y="42"/>
                    </a:lnTo>
                    <a:lnTo>
                      <a:pt x="33" y="50"/>
                    </a:lnTo>
                    <a:lnTo>
                      <a:pt x="34" y="53"/>
                    </a:lnTo>
                    <a:lnTo>
                      <a:pt x="34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5" name="Freeform 7951">
                <a:extLst>
                  <a:ext uri="{FF2B5EF4-FFF2-40B4-BE49-F238E27FC236}">
                    <a16:creationId xmlns:a16="http://schemas.microsoft.com/office/drawing/2014/main" id="{2A46D8B8-75A6-488B-A311-4BE11ECAB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3882"/>
                <a:ext cx="42" cy="36"/>
              </a:xfrm>
              <a:custGeom>
                <a:avLst/>
                <a:gdLst>
                  <a:gd name="T0" fmla="*/ 0 w 42"/>
                  <a:gd name="T1" fmla="*/ 0 h 36"/>
                  <a:gd name="T2" fmla="*/ 0 w 42"/>
                  <a:gd name="T3" fmla="*/ 0 h 36"/>
                  <a:gd name="T4" fmla="*/ 9 w 42"/>
                  <a:gd name="T5" fmla="*/ 0 h 36"/>
                  <a:gd name="T6" fmla="*/ 18 w 42"/>
                  <a:gd name="T7" fmla="*/ 2 h 36"/>
                  <a:gd name="T8" fmla="*/ 25 w 42"/>
                  <a:gd name="T9" fmla="*/ 5 h 36"/>
                  <a:gd name="T10" fmla="*/ 31 w 42"/>
                  <a:gd name="T11" fmla="*/ 12 h 36"/>
                  <a:gd name="T12" fmla="*/ 31 w 42"/>
                  <a:gd name="T13" fmla="*/ 12 h 36"/>
                  <a:gd name="T14" fmla="*/ 39 w 42"/>
                  <a:gd name="T15" fmla="*/ 24 h 36"/>
                  <a:gd name="T16" fmla="*/ 42 w 42"/>
                  <a:gd name="T17" fmla="*/ 30 h 36"/>
                  <a:gd name="T18" fmla="*/ 42 w 42"/>
                  <a:gd name="T19" fmla="*/ 36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6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8" y="2"/>
                    </a:lnTo>
                    <a:lnTo>
                      <a:pt x="25" y="5"/>
                    </a:lnTo>
                    <a:lnTo>
                      <a:pt x="31" y="12"/>
                    </a:lnTo>
                    <a:lnTo>
                      <a:pt x="39" y="24"/>
                    </a:lnTo>
                    <a:lnTo>
                      <a:pt x="42" y="30"/>
                    </a:lnTo>
                    <a:lnTo>
                      <a:pt x="42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6" name="Freeform 7952">
                <a:extLst>
                  <a:ext uri="{FF2B5EF4-FFF2-40B4-BE49-F238E27FC236}">
                    <a16:creationId xmlns:a16="http://schemas.microsoft.com/office/drawing/2014/main" id="{77648C22-35C2-4286-B66F-58584B9B4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836"/>
                <a:ext cx="24" cy="63"/>
              </a:xfrm>
              <a:custGeom>
                <a:avLst/>
                <a:gdLst>
                  <a:gd name="T0" fmla="*/ 24 w 24"/>
                  <a:gd name="T1" fmla="*/ 63 h 63"/>
                  <a:gd name="T2" fmla="*/ 24 w 24"/>
                  <a:gd name="T3" fmla="*/ 63 h 63"/>
                  <a:gd name="T4" fmla="*/ 17 w 24"/>
                  <a:gd name="T5" fmla="*/ 58 h 63"/>
                  <a:gd name="T6" fmla="*/ 9 w 24"/>
                  <a:gd name="T7" fmla="*/ 52 h 63"/>
                  <a:gd name="T8" fmla="*/ 9 w 24"/>
                  <a:gd name="T9" fmla="*/ 52 h 63"/>
                  <a:gd name="T10" fmla="*/ 3 w 24"/>
                  <a:gd name="T11" fmla="*/ 43 h 63"/>
                  <a:gd name="T12" fmla="*/ 2 w 24"/>
                  <a:gd name="T13" fmla="*/ 39 h 63"/>
                  <a:gd name="T14" fmla="*/ 0 w 24"/>
                  <a:gd name="T15" fmla="*/ 33 h 63"/>
                  <a:gd name="T16" fmla="*/ 0 w 24"/>
                  <a:gd name="T17" fmla="*/ 33 h 63"/>
                  <a:gd name="T18" fmla="*/ 0 w 24"/>
                  <a:gd name="T19" fmla="*/ 24 h 63"/>
                  <a:gd name="T20" fmla="*/ 2 w 24"/>
                  <a:gd name="T21" fmla="*/ 15 h 63"/>
                  <a:gd name="T22" fmla="*/ 5 w 24"/>
                  <a:gd name="T23" fmla="*/ 6 h 63"/>
                  <a:gd name="T24" fmla="*/ 8 w 24"/>
                  <a:gd name="T25" fmla="*/ 3 h 63"/>
                  <a:gd name="T26" fmla="*/ 11 w 24"/>
                  <a:gd name="T27" fmla="*/ 0 h 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63">
                    <a:moveTo>
                      <a:pt x="24" y="63"/>
                    </a:moveTo>
                    <a:lnTo>
                      <a:pt x="24" y="63"/>
                    </a:lnTo>
                    <a:lnTo>
                      <a:pt x="17" y="58"/>
                    </a:lnTo>
                    <a:lnTo>
                      <a:pt x="9" y="52"/>
                    </a:lnTo>
                    <a:lnTo>
                      <a:pt x="3" y="43"/>
                    </a:lnTo>
                    <a:lnTo>
                      <a:pt x="2" y="39"/>
                    </a:lnTo>
                    <a:lnTo>
                      <a:pt x="0" y="33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7" name="Freeform 7953">
                <a:extLst>
                  <a:ext uri="{FF2B5EF4-FFF2-40B4-BE49-F238E27FC236}">
                    <a16:creationId xmlns:a16="http://schemas.microsoft.com/office/drawing/2014/main" id="{C35ADDEA-DCA5-4BC6-8D53-5BA64D9E0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" y="3818"/>
                <a:ext cx="18" cy="25"/>
              </a:xfrm>
              <a:custGeom>
                <a:avLst/>
                <a:gdLst>
                  <a:gd name="T0" fmla="*/ 18 w 18"/>
                  <a:gd name="T1" fmla="*/ 25 h 25"/>
                  <a:gd name="T2" fmla="*/ 18 w 18"/>
                  <a:gd name="T3" fmla="*/ 25 h 25"/>
                  <a:gd name="T4" fmla="*/ 17 w 18"/>
                  <a:gd name="T5" fmla="*/ 16 h 25"/>
                  <a:gd name="T6" fmla="*/ 12 w 18"/>
                  <a:gd name="T7" fmla="*/ 9 h 25"/>
                  <a:gd name="T8" fmla="*/ 8 w 18"/>
                  <a:gd name="T9" fmla="*/ 3 h 25"/>
                  <a:gd name="T10" fmla="*/ 0 w 18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18" y="25"/>
                    </a:moveTo>
                    <a:lnTo>
                      <a:pt x="18" y="25"/>
                    </a:lnTo>
                    <a:lnTo>
                      <a:pt x="17" y="16"/>
                    </a:lnTo>
                    <a:lnTo>
                      <a:pt x="12" y="9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8" name="Freeform 7954">
                <a:extLst>
                  <a:ext uri="{FF2B5EF4-FFF2-40B4-BE49-F238E27FC236}">
                    <a16:creationId xmlns:a16="http://schemas.microsoft.com/office/drawing/2014/main" id="{72B3BDED-18DE-4AD6-B83B-3C1606CDD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" y="3800"/>
                <a:ext cx="37" cy="10"/>
              </a:xfrm>
              <a:custGeom>
                <a:avLst/>
                <a:gdLst>
                  <a:gd name="T0" fmla="*/ 0 w 37"/>
                  <a:gd name="T1" fmla="*/ 3 h 10"/>
                  <a:gd name="T2" fmla="*/ 0 w 37"/>
                  <a:gd name="T3" fmla="*/ 3 h 10"/>
                  <a:gd name="T4" fmla="*/ 7 w 37"/>
                  <a:gd name="T5" fmla="*/ 1 h 10"/>
                  <a:gd name="T6" fmla="*/ 13 w 37"/>
                  <a:gd name="T7" fmla="*/ 1 h 10"/>
                  <a:gd name="T8" fmla="*/ 19 w 37"/>
                  <a:gd name="T9" fmla="*/ 0 h 10"/>
                  <a:gd name="T10" fmla="*/ 21 w 37"/>
                  <a:gd name="T11" fmla="*/ 0 h 10"/>
                  <a:gd name="T12" fmla="*/ 25 w 37"/>
                  <a:gd name="T13" fmla="*/ 1 h 10"/>
                  <a:gd name="T14" fmla="*/ 37 w 37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10">
                    <a:moveTo>
                      <a:pt x="0" y="3"/>
                    </a:moveTo>
                    <a:lnTo>
                      <a:pt x="0" y="3"/>
                    </a:lnTo>
                    <a:lnTo>
                      <a:pt x="7" y="1"/>
                    </a:lnTo>
                    <a:lnTo>
                      <a:pt x="13" y="1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5" y="1"/>
                    </a:lnTo>
                    <a:lnTo>
                      <a:pt x="37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9" name="Freeform 7955">
                <a:extLst>
                  <a:ext uri="{FF2B5EF4-FFF2-40B4-BE49-F238E27FC236}">
                    <a16:creationId xmlns:a16="http://schemas.microsoft.com/office/drawing/2014/main" id="{E7A1B4CC-BEFA-430D-8DE5-98B735075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3774"/>
                <a:ext cx="48" cy="5"/>
              </a:xfrm>
              <a:custGeom>
                <a:avLst/>
                <a:gdLst>
                  <a:gd name="T0" fmla="*/ 0 w 48"/>
                  <a:gd name="T1" fmla="*/ 5 h 5"/>
                  <a:gd name="T2" fmla="*/ 0 w 48"/>
                  <a:gd name="T3" fmla="*/ 5 h 5"/>
                  <a:gd name="T4" fmla="*/ 6 w 48"/>
                  <a:gd name="T5" fmla="*/ 0 h 5"/>
                  <a:gd name="T6" fmla="*/ 12 w 48"/>
                  <a:gd name="T7" fmla="*/ 0 h 5"/>
                  <a:gd name="T8" fmla="*/ 25 w 48"/>
                  <a:gd name="T9" fmla="*/ 3 h 5"/>
                  <a:gd name="T10" fmla="*/ 25 w 48"/>
                  <a:gd name="T11" fmla="*/ 3 h 5"/>
                  <a:gd name="T12" fmla="*/ 31 w 48"/>
                  <a:gd name="T13" fmla="*/ 5 h 5"/>
                  <a:gd name="T14" fmla="*/ 37 w 48"/>
                  <a:gd name="T15" fmla="*/ 5 h 5"/>
                  <a:gd name="T16" fmla="*/ 43 w 48"/>
                  <a:gd name="T17" fmla="*/ 3 h 5"/>
                  <a:gd name="T18" fmla="*/ 48 w 48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5">
                    <a:moveTo>
                      <a:pt x="0" y="5"/>
                    </a:moveTo>
                    <a:lnTo>
                      <a:pt x="0" y="5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25" y="3"/>
                    </a:lnTo>
                    <a:lnTo>
                      <a:pt x="31" y="5"/>
                    </a:lnTo>
                    <a:lnTo>
                      <a:pt x="37" y="5"/>
                    </a:lnTo>
                    <a:lnTo>
                      <a:pt x="43" y="3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0" name="Freeform 7956">
                <a:extLst>
                  <a:ext uri="{FF2B5EF4-FFF2-40B4-BE49-F238E27FC236}">
                    <a16:creationId xmlns:a16="http://schemas.microsoft.com/office/drawing/2014/main" id="{D1907776-E233-4260-A93A-6AFFE3E4E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3638"/>
                <a:ext cx="60" cy="136"/>
              </a:xfrm>
              <a:custGeom>
                <a:avLst/>
                <a:gdLst>
                  <a:gd name="T0" fmla="*/ 0 w 60"/>
                  <a:gd name="T1" fmla="*/ 136 h 136"/>
                  <a:gd name="T2" fmla="*/ 0 w 60"/>
                  <a:gd name="T3" fmla="*/ 136 h 136"/>
                  <a:gd name="T4" fmla="*/ 7 w 60"/>
                  <a:gd name="T5" fmla="*/ 130 h 136"/>
                  <a:gd name="T6" fmla="*/ 12 w 60"/>
                  <a:gd name="T7" fmla="*/ 124 h 136"/>
                  <a:gd name="T8" fmla="*/ 15 w 60"/>
                  <a:gd name="T9" fmla="*/ 117 h 136"/>
                  <a:gd name="T10" fmla="*/ 19 w 60"/>
                  <a:gd name="T11" fmla="*/ 108 h 136"/>
                  <a:gd name="T12" fmla="*/ 19 w 60"/>
                  <a:gd name="T13" fmla="*/ 108 h 136"/>
                  <a:gd name="T14" fmla="*/ 22 w 60"/>
                  <a:gd name="T15" fmla="*/ 100 h 136"/>
                  <a:gd name="T16" fmla="*/ 24 w 60"/>
                  <a:gd name="T17" fmla="*/ 97 h 136"/>
                  <a:gd name="T18" fmla="*/ 25 w 60"/>
                  <a:gd name="T19" fmla="*/ 93 h 136"/>
                  <a:gd name="T20" fmla="*/ 25 w 60"/>
                  <a:gd name="T21" fmla="*/ 93 h 136"/>
                  <a:gd name="T22" fmla="*/ 33 w 60"/>
                  <a:gd name="T23" fmla="*/ 87 h 136"/>
                  <a:gd name="T24" fmla="*/ 40 w 60"/>
                  <a:gd name="T25" fmla="*/ 81 h 136"/>
                  <a:gd name="T26" fmla="*/ 40 w 60"/>
                  <a:gd name="T27" fmla="*/ 81 h 136"/>
                  <a:gd name="T28" fmla="*/ 46 w 60"/>
                  <a:gd name="T29" fmla="*/ 73 h 136"/>
                  <a:gd name="T30" fmla="*/ 48 w 60"/>
                  <a:gd name="T31" fmla="*/ 69 h 136"/>
                  <a:gd name="T32" fmla="*/ 49 w 60"/>
                  <a:gd name="T33" fmla="*/ 64 h 136"/>
                  <a:gd name="T34" fmla="*/ 49 w 60"/>
                  <a:gd name="T35" fmla="*/ 64 h 136"/>
                  <a:gd name="T36" fmla="*/ 49 w 60"/>
                  <a:gd name="T37" fmla="*/ 58 h 136"/>
                  <a:gd name="T38" fmla="*/ 48 w 60"/>
                  <a:gd name="T39" fmla="*/ 54 h 136"/>
                  <a:gd name="T40" fmla="*/ 46 w 60"/>
                  <a:gd name="T41" fmla="*/ 43 h 136"/>
                  <a:gd name="T42" fmla="*/ 46 w 60"/>
                  <a:gd name="T43" fmla="*/ 43 h 136"/>
                  <a:gd name="T44" fmla="*/ 48 w 60"/>
                  <a:gd name="T45" fmla="*/ 33 h 136"/>
                  <a:gd name="T46" fmla="*/ 49 w 60"/>
                  <a:gd name="T47" fmla="*/ 19 h 136"/>
                  <a:gd name="T48" fmla="*/ 54 w 60"/>
                  <a:gd name="T49" fmla="*/ 7 h 136"/>
                  <a:gd name="T50" fmla="*/ 57 w 60"/>
                  <a:gd name="T51" fmla="*/ 3 h 136"/>
                  <a:gd name="T52" fmla="*/ 60 w 60"/>
                  <a:gd name="T53" fmla="*/ 0 h 1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0" h="136">
                    <a:moveTo>
                      <a:pt x="0" y="136"/>
                    </a:moveTo>
                    <a:lnTo>
                      <a:pt x="0" y="136"/>
                    </a:lnTo>
                    <a:lnTo>
                      <a:pt x="7" y="130"/>
                    </a:lnTo>
                    <a:lnTo>
                      <a:pt x="12" y="124"/>
                    </a:lnTo>
                    <a:lnTo>
                      <a:pt x="15" y="117"/>
                    </a:lnTo>
                    <a:lnTo>
                      <a:pt x="19" y="108"/>
                    </a:lnTo>
                    <a:lnTo>
                      <a:pt x="22" y="100"/>
                    </a:lnTo>
                    <a:lnTo>
                      <a:pt x="24" y="97"/>
                    </a:lnTo>
                    <a:lnTo>
                      <a:pt x="25" y="93"/>
                    </a:lnTo>
                    <a:lnTo>
                      <a:pt x="33" y="87"/>
                    </a:lnTo>
                    <a:lnTo>
                      <a:pt x="40" y="81"/>
                    </a:lnTo>
                    <a:lnTo>
                      <a:pt x="46" y="73"/>
                    </a:lnTo>
                    <a:lnTo>
                      <a:pt x="48" y="69"/>
                    </a:lnTo>
                    <a:lnTo>
                      <a:pt x="49" y="64"/>
                    </a:lnTo>
                    <a:lnTo>
                      <a:pt x="49" y="58"/>
                    </a:lnTo>
                    <a:lnTo>
                      <a:pt x="48" y="54"/>
                    </a:lnTo>
                    <a:lnTo>
                      <a:pt x="46" y="43"/>
                    </a:lnTo>
                    <a:lnTo>
                      <a:pt x="48" y="33"/>
                    </a:lnTo>
                    <a:lnTo>
                      <a:pt x="49" y="19"/>
                    </a:lnTo>
                    <a:lnTo>
                      <a:pt x="54" y="7"/>
                    </a:lnTo>
                    <a:lnTo>
                      <a:pt x="57" y="3"/>
                    </a:lnTo>
                    <a:lnTo>
                      <a:pt x="6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1" name="Freeform 7957">
                <a:extLst>
                  <a:ext uri="{FF2B5EF4-FFF2-40B4-BE49-F238E27FC236}">
                    <a16:creationId xmlns:a16="http://schemas.microsoft.com/office/drawing/2014/main" id="{C13D2DC4-39F2-4B17-9CC8-14A6DD342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3639"/>
                <a:ext cx="12" cy="53"/>
              </a:xfrm>
              <a:custGeom>
                <a:avLst/>
                <a:gdLst>
                  <a:gd name="T0" fmla="*/ 9 w 12"/>
                  <a:gd name="T1" fmla="*/ 0 h 53"/>
                  <a:gd name="T2" fmla="*/ 9 w 12"/>
                  <a:gd name="T3" fmla="*/ 0 h 53"/>
                  <a:gd name="T4" fmla="*/ 12 w 12"/>
                  <a:gd name="T5" fmla="*/ 9 h 53"/>
                  <a:gd name="T6" fmla="*/ 12 w 12"/>
                  <a:gd name="T7" fmla="*/ 18 h 53"/>
                  <a:gd name="T8" fmla="*/ 12 w 12"/>
                  <a:gd name="T9" fmla="*/ 27 h 53"/>
                  <a:gd name="T10" fmla="*/ 9 w 12"/>
                  <a:gd name="T11" fmla="*/ 36 h 53"/>
                  <a:gd name="T12" fmla="*/ 9 w 12"/>
                  <a:gd name="T13" fmla="*/ 36 h 53"/>
                  <a:gd name="T14" fmla="*/ 0 w 12"/>
                  <a:gd name="T15" fmla="*/ 53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53">
                    <a:moveTo>
                      <a:pt x="9" y="0"/>
                    </a:moveTo>
                    <a:lnTo>
                      <a:pt x="9" y="0"/>
                    </a:lnTo>
                    <a:lnTo>
                      <a:pt x="12" y="9"/>
                    </a:lnTo>
                    <a:lnTo>
                      <a:pt x="12" y="18"/>
                    </a:lnTo>
                    <a:lnTo>
                      <a:pt x="12" y="27"/>
                    </a:lnTo>
                    <a:lnTo>
                      <a:pt x="9" y="36"/>
                    </a:lnTo>
                    <a:lnTo>
                      <a:pt x="0" y="5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2" name="Freeform 7958">
                <a:extLst>
                  <a:ext uri="{FF2B5EF4-FFF2-40B4-BE49-F238E27FC236}">
                    <a16:creationId xmlns:a16="http://schemas.microsoft.com/office/drawing/2014/main" id="{C924FE7F-4D96-43D9-BE36-30C314EFD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3731"/>
                <a:ext cx="18" cy="27"/>
              </a:xfrm>
              <a:custGeom>
                <a:avLst/>
                <a:gdLst>
                  <a:gd name="T0" fmla="*/ 0 w 18"/>
                  <a:gd name="T1" fmla="*/ 0 h 27"/>
                  <a:gd name="T2" fmla="*/ 0 w 18"/>
                  <a:gd name="T3" fmla="*/ 0 h 27"/>
                  <a:gd name="T4" fmla="*/ 12 w 18"/>
                  <a:gd name="T5" fmla="*/ 12 h 27"/>
                  <a:gd name="T6" fmla="*/ 17 w 18"/>
                  <a:gd name="T7" fmla="*/ 19 h 27"/>
                  <a:gd name="T8" fmla="*/ 18 w 18"/>
                  <a:gd name="T9" fmla="*/ 22 h 27"/>
                  <a:gd name="T10" fmla="*/ 18 w 18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7">
                    <a:moveTo>
                      <a:pt x="0" y="0"/>
                    </a:moveTo>
                    <a:lnTo>
                      <a:pt x="0" y="0"/>
                    </a:lnTo>
                    <a:lnTo>
                      <a:pt x="12" y="12"/>
                    </a:lnTo>
                    <a:lnTo>
                      <a:pt x="17" y="19"/>
                    </a:lnTo>
                    <a:lnTo>
                      <a:pt x="18" y="22"/>
                    </a:lnTo>
                    <a:lnTo>
                      <a:pt x="18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3" name="Freeform 7959">
                <a:extLst>
                  <a:ext uri="{FF2B5EF4-FFF2-40B4-BE49-F238E27FC236}">
                    <a16:creationId xmlns:a16="http://schemas.microsoft.com/office/drawing/2014/main" id="{DBB8FBB4-FD35-488D-AB89-77940F3A6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3672"/>
                <a:ext cx="9" cy="59"/>
              </a:xfrm>
              <a:custGeom>
                <a:avLst/>
                <a:gdLst>
                  <a:gd name="T0" fmla="*/ 1 w 9"/>
                  <a:gd name="T1" fmla="*/ 59 h 59"/>
                  <a:gd name="T2" fmla="*/ 1 w 9"/>
                  <a:gd name="T3" fmla="*/ 59 h 59"/>
                  <a:gd name="T4" fmla="*/ 0 w 9"/>
                  <a:gd name="T5" fmla="*/ 39 h 59"/>
                  <a:gd name="T6" fmla="*/ 0 w 9"/>
                  <a:gd name="T7" fmla="*/ 30 h 59"/>
                  <a:gd name="T8" fmla="*/ 3 w 9"/>
                  <a:gd name="T9" fmla="*/ 21 h 59"/>
                  <a:gd name="T10" fmla="*/ 3 w 9"/>
                  <a:gd name="T11" fmla="*/ 21 h 59"/>
                  <a:gd name="T12" fmla="*/ 6 w 9"/>
                  <a:gd name="T13" fmla="*/ 11 h 59"/>
                  <a:gd name="T14" fmla="*/ 9 w 9"/>
                  <a:gd name="T15" fmla="*/ 0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9">
                    <a:moveTo>
                      <a:pt x="1" y="59"/>
                    </a:moveTo>
                    <a:lnTo>
                      <a:pt x="1" y="59"/>
                    </a:lnTo>
                    <a:lnTo>
                      <a:pt x="0" y="39"/>
                    </a:lnTo>
                    <a:lnTo>
                      <a:pt x="0" y="30"/>
                    </a:lnTo>
                    <a:lnTo>
                      <a:pt x="3" y="21"/>
                    </a:lnTo>
                    <a:lnTo>
                      <a:pt x="6" y="11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4" name="Freeform 7960">
                <a:extLst>
                  <a:ext uri="{FF2B5EF4-FFF2-40B4-BE49-F238E27FC236}">
                    <a16:creationId xmlns:a16="http://schemas.microsoft.com/office/drawing/2014/main" id="{024A894C-9C27-4525-A6BD-3BBBF05CA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" y="3653"/>
                <a:ext cx="21" cy="73"/>
              </a:xfrm>
              <a:custGeom>
                <a:avLst/>
                <a:gdLst>
                  <a:gd name="T0" fmla="*/ 3 w 21"/>
                  <a:gd name="T1" fmla="*/ 0 h 73"/>
                  <a:gd name="T2" fmla="*/ 3 w 21"/>
                  <a:gd name="T3" fmla="*/ 0 h 73"/>
                  <a:gd name="T4" fmla="*/ 0 w 21"/>
                  <a:gd name="T5" fmla="*/ 10 h 73"/>
                  <a:gd name="T6" fmla="*/ 0 w 21"/>
                  <a:gd name="T7" fmla="*/ 19 h 73"/>
                  <a:gd name="T8" fmla="*/ 3 w 21"/>
                  <a:gd name="T9" fmla="*/ 28 h 73"/>
                  <a:gd name="T10" fmla="*/ 9 w 21"/>
                  <a:gd name="T11" fmla="*/ 39 h 73"/>
                  <a:gd name="T12" fmla="*/ 9 w 21"/>
                  <a:gd name="T13" fmla="*/ 39 h 73"/>
                  <a:gd name="T14" fmla="*/ 14 w 21"/>
                  <a:gd name="T15" fmla="*/ 46 h 73"/>
                  <a:gd name="T16" fmla="*/ 18 w 21"/>
                  <a:gd name="T17" fmla="*/ 55 h 73"/>
                  <a:gd name="T18" fmla="*/ 21 w 21"/>
                  <a:gd name="T19" fmla="*/ 64 h 73"/>
                  <a:gd name="T20" fmla="*/ 21 w 21"/>
                  <a:gd name="T21" fmla="*/ 69 h 73"/>
                  <a:gd name="T22" fmla="*/ 21 w 21"/>
                  <a:gd name="T23" fmla="*/ 73 h 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73">
                    <a:moveTo>
                      <a:pt x="3" y="0"/>
                    </a:moveTo>
                    <a:lnTo>
                      <a:pt x="3" y="0"/>
                    </a:lnTo>
                    <a:lnTo>
                      <a:pt x="0" y="10"/>
                    </a:lnTo>
                    <a:lnTo>
                      <a:pt x="0" y="19"/>
                    </a:lnTo>
                    <a:lnTo>
                      <a:pt x="3" y="28"/>
                    </a:lnTo>
                    <a:lnTo>
                      <a:pt x="9" y="39"/>
                    </a:lnTo>
                    <a:lnTo>
                      <a:pt x="14" y="46"/>
                    </a:lnTo>
                    <a:lnTo>
                      <a:pt x="18" y="55"/>
                    </a:lnTo>
                    <a:lnTo>
                      <a:pt x="21" y="64"/>
                    </a:lnTo>
                    <a:lnTo>
                      <a:pt x="21" y="69"/>
                    </a:lnTo>
                    <a:lnTo>
                      <a:pt x="21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5" name="Freeform 7961">
                <a:extLst>
                  <a:ext uri="{FF2B5EF4-FFF2-40B4-BE49-F238E27FC236}">
                    <a16:creationId xmlns:a16="http://schemas.microsoft.com/office/drawing/2014/main" id="{32EF15A2-86F3-40D6-AA37-014CB06CF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3728"/>
                <a:ext cx="37" cy="46"/>
              </a:xfrm>
              <a:custGeom>
                <a:avLst/>
                <a:gdLst>
                  <a:gd name="T0" fmla="*/ 0 w 37"/>
                  <a:gd name="T1" fmla="*/ 46 h 46"/>
                  <a:gd name="T2" fmla="*/ 0 w 37"/>
                  <a:gd name="T3" fmla="*/ 46 h 46"/>
                  <a:gd name="T4" fmla="*/ 0 w 37"/>
                  <a:gd name="T5" fmla="*/ 37 h 46"/>
                  <a:gd name="T6" fmla="*/ 3 w 37"/>
                  <a:gd name="T7" fmla="*/ 27 h 46"/>
                  <a:gd name="T8" fmla="*/ 7 w 37"/>
                  <a:gd name="T9" fmla="*/ 19 h 46"/>
                  <a:gd name="T10" fmla="*/ 13 w 37"/>
                  <a:gd name="T11" fmla="*/ 12 h 46"/>
                  <a:gd name="T12" fmla="*/ 13 w 37"/>
                  <a:gd name="T13" fmla="*/ 12 h 46"/>
                  <a:gd name="T14" fmla="*/ 19 w 37"/>
                  <a:gd name="T15" fmla="*/ 7 h 46"/>
                  <a:gd name="T16" fmla="*/ 25 w 37"/>
                  <a:gd name="T17" fmla="*/ 4 h 46"/>
                  <a:gd name="T18" fmla="*/ 37 w 37"/>
                  <a:gd name="T19" fmla="*/ 0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46">
                    <a:moveTo>
                      <a:pt x="0" y="46"/>
                    </a:moveTo>
                    <a:lnTo>
                      <a:pt x="0" y="46"/>
                    </a:lnTo>
                    <a:lnTo>
                      <a:pt x="0" y="37"/>
                    </a:lnTo>
                    <a:lnTo>
                      <a:pt x="3" y="27"/>
                    </a:lnTo>
                    <a:lnTo>
                      <a:pt x="7" y="19"/>
                    </a:lnTo>
                    <a:lnTo>
                      <a:pt x="13" y="12"/>
                    </a:lnTo>
                    <a:lnTo>
                      <a:pt x="19" y="7"/>
                    </a:lnTo>
                    <a:lnTo>
                      <a:pt x="25" y="4"/>
                    </a:lnTo>
                    <a:lnTo>
                      <a:pt x="3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6" name="Freeform 7962">
                <a:extLst>
                  <a:ext uri="{FF2B5EF4-FFF2-40B4-BE49-F238E27FC236}">
                    <a16:creationId xmlns:a16="http://schemas.microsoft.com/office/drawing/2014/main" id="{03F5D4F5-3DE1-4CAB-B901-EBC71FB1A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3675"/>
                <a:ext cx="7" cy="60"/>
              </a:xfrm>
              <a:custGeom>
                <a:avLst/>
                <a:gdLst>
                  <a:gd name="T0" fmla="*/ 7 w 7"/>
                  <a:gd name="T1" fmla="*/ 60 h 60"/>
                  <a:gd name="T2" fmla="*/ 7 w 7"/>
                  <a:gd name="T3" fmla="*/ 60 h 60"/>
                  <a:gd name="T4" fmla="*/ 6 w 7"/>
                  <a:gd name="T5" fmla="*/ 51 h 60"/>
                  <a:gd name="T6" fmla="*/ 3 w 7"/>
                  <a:gd name="T7" fmla="*/ 41 h 60"/>
                  <a:gd name="T8" fmla="*/ 0 w 7"/>
                  <a:gd name="T9" fmla="*/ 32 h 60"/>
                  <a:gd name="T10" fmla="*/ 0 w 7"/>
                  <a:gd name="T11" fmla="*/ 21 h 60"/>
                  <a:gd name="T12" fmla="*/ 0 w 7"/>
                  <a:gd name="T13" fmla="*/ 21 h 60"/>
                  <a:gd name="T14" fmla="*/ 1 w 7"/>
                  <a:gd name="T15" fmla="*/ 11 h 60"/>
                  <a:gd name="T16" fmla="*/ 6 w 7"/>
                  <a:gd name="T17" fmla="*/ 0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60">
                    <a:moveTo>
                      <a:pt x="7" y="60"/>
                    </a:moveTo>
                    <a:lnTo>
                      <a:pt x="7" y="60"/>
                    </a:lnTo>
                    <a:lnTo>
                      <a:pt x="6" y="51"/>
                    </a:lnTo>
                    <a:lnTo>
                      <a:pt x="3" y="41"/>
                    </a:lnTo>
                    <a:lnTo>
                      <a:pt x="0" y="32"/>
                    </a:lnTo>
                    <a:lnTo>
                      <a:pt x="0" y="21"/>
                    </a:lnTo>
                    <a:lnTo>
                      <a:pt x="1" y="11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7" name="Freeform 7963">
                <a:extLst>
                  <a:ext uri="{FF2B5EF4-FFF2-40B4-BE49-F238E27FC236}">
                    <a16:creationId xmlns:a16="http://schemas.microsoft.com/office/drawing/2014/main" id="{A26C965F-9A73-4FFB-9EA9-2DEB1DE34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3692"/>
                <a:ext cx="17" cy="72"/>
              </a:xfrm>
              <a:custGeom>
                <a:avLst/>
                <a:gdLst>
                  <a:gd name="T0" fmla="*/ 5 w 17"/>
                  <a:gd name="T1" fmla="*/ 72 h 72"/>
                  <a:gd name="T2" fmla="*/ 5 w 17"/>
                  <a:gd name="T3" fmla="*/ 72 h 72"/>
                  <a:gd name="T4" fmla="*/ 2 w 17"/>
                  <a:gd name="T5" fmla="*/ 52 h 72"/>
                  <a:gd name="T6" fmla="*/ 0 w 17"/>
                  <a:gd name="T7" fmla="*/ 42 h 72"/>
                  <a:gd name="T8" fmla="*/ 2 w 17"/>
                  <a:gd name="T9" fmla="*/ 33 h 72"/>
                  <a:gd name="T10" fmla="*/ 3 w 17"/>
                  <a:gd name="T11" fmla="*/ 22 h 72"/>
                  <a:gd name="T12" fmla="*/ 6 w 17"/>
                  <a:gd name="T13" fmla="*/ 15 h 72"/>
                  <a:gd name="T14" fmla="*/ 11 w 17"/>
                  <a:gd name="T15" fmla="*/ 6 h 72"/>
                  <a:gd name="T16" fmla="*/ 17 w 17"/>
                  <a:gd name="T17" fmla="*/ 0 h 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72">
                    <a:moveTo>
                      <a:pt x="5" y="72"/>
                    </a:moveTo>
                    <a:lnTo>
                      <a:pt x="5" y="72"/>
                    </a:lnTo>
                    <a:lnTo>
                      <a:pt x="2" y="52"/>
                    </a:lnTo>
                    <a:lnTo>
                      <a:pt x="0" y="42"/>
                    </a:lnTo>
                    <a:lnTo>
                      <a:pt x="2" y="33"/>
                    </a:lnTo>
                    <a:lnTo>
                      <a:pt x="3" y="22"/>
                    </a:lnTo>
                    <a:lnTo>
                      <a:pt x="6" y="15"/>
                    </a:lnTo>
                    <a:lnTo>
                      <a:pt x="11" y="6"/>
                    </a:lnTo>
                    <a:lnTo>
                      <a:pt x="1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8" name="Freeform 7964">
                <a:extLst>
                  <a:ext uri="{FF2B5EF4-FFF2-40B4-BE49-F238E27FC236}">
                    <a16:creationId xmlns:a16="http://schemas.microsoft.com/office/drawing/2014/main" id="{35394EE5-8A04-4A4E-8A9D-DCC36E86F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" y="3708"/>
                <a:ext cx="21" cy="2"/>
              </a:xfrm>
              <a:custGeom>
                <a:avLst/>
                <a:gdLst>
                  <a:gd name="T0" fmla="*/ 0 w 21"/>
                  <a:gd name="T1" fmla="*/ 0 h 2"/>
                  <a:gd name="T2" fmla="*/ 0 w 21"/>
                  <a:gd name="T3" fmla="*/ 0 h 2"/>
                  <a:gd name="T4" fmla="*/ 4 w 21"/>
                  <a:gd name="T5" fmla="*/ 2 h 2"/>
                  <a:gd name="T6" fmla="*/ 10 w 21"/>
                  <a:gd name="T7" fmla="*/ 2 h 2"/>
                  <a:gd name="T8" fmla="*/ 16 w 21"/>
                  <a:gd name="T9" fmla="*/ 2 h 2"/>
                  <a:gd name="T10" fmla="*/ 21 w 2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10" y="2"/>
                    </a:lnTo>
                    <a:lnTo>
                      <a:pt x="16" y="2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9" name="Freeform 7965">
                <a:extLst>
                  <a:ext uri="{FF2B5EF4-FFF2-40B4-BE49-F238E27FC236}">
                    <a16:creationId xmlns:a16="http://schemas.microsoft.com/office/drawing/2014/main" id="{B4796B7B-D431-4A7A-8100-4E99A933E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" y="3701"/>
                <a:ext cx="12" cy="34"/>
              </a:xfrm>
              <a:custGeom>
                <a:avLst/>
                <a:gdLst>
                  <a:gd name="T0" fmla="*/ 0 w 12"/>
                  <a:gd name="T1" fmla="*/ 0 h 34"/>
                  <a:gd name="T2" fmla="*/ 0 w 12"/>
                  <a:gd name="T3" fmla="*/ 0 h 34"/>
                  <a:gd name="T4" fmla="*/ 2 w 12"/>
                  <a:gd name="T5" fmla="*/ 10 h 34"/>
                  <a:gd name="T6" fmla="*/ 3 w 12"/>
                  <a:gd name="T7" fmla="*/ 18 h 34"/>
                  <a:gd name="T8" fmla="*/ 8 w 12"/>
                  <a:gd name="T9" fmla="*/ 25 h 34"/>
                  <a:gd name="T10" fmla="*/ 12 w 12"/>
                  <a:gd name="T11" fmla="*/ 3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4">
                    <a:moveTo>
                      <a:pt x="0" y="0"/>
                    </a:moveTo>
                    <a:lnTo>
                      <a:pt x="0" y="0"/>
                    </a:lnTo>
                    <a:lnTo>
                      <a:pt x="2" y="10"/>
                    </a:lnTo>
                    <a:lnTo>
                      <a:pt x="3" y="18"/>
                    </a:lnTo>
                    <a:lnTo>
                      <a:pt x="8" y="25"/>
                    </a:lnTo>
                    <a:lnTo>
                      <a:pt x="12" y="3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0" name="Freeform 7966">
                <a:extLst>
                  <a:ext uri="{FF2B5EF4-FFF2-40B4-BE49-F238E27FC236}">
                    <a16:creationId xmlns:a16="http://schemas.microsoft.com/office/drawing/2014/main" id="{6152DCBE-CF70-43C2-96E3-65F804CD5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" y="3575"/>
                <a:ext cx="13" cy="81"/>
              </a:xfrm>
              <a:custGeom>
                <a:avLst/>
                <a:gdLst>
                  <a:gd name="T0" fmla="*/ 13 w 13"/>
                  <a:gd name="T1" fmla="*/ 81 h 81"/>
                  <a:gd name="T2" fmla="*/ 13 w 13"/>
                  <a:gd name="T3" fmla="*/ 81 h 81"/>
                  <a:gd name="T4" fmla="*/ 10 w 13"/>
                  <a:gd name="T5" fmla="*/ 70 h 81"/>
                  <a:gd name="T6" fmla="*/ 6 w 13"/>
                  <a:gd name="T7" fmla="*/ 61 h 81"/>
                  <a:gd name="T8" fmla="*/ 3 w 13"/>
                  <a:gd name="T9" fmla="*/ 52 h 81"/>
                  <a:gd name="T10" fmla="*/ 0 w 13"/>
                  <a:gd name="T11" fmla="*/ 42 h 81"/>
                  <a:gd name="T12" fmla="*/ 0 w 13"/>
                  <a:gd name="T13" fmla="*/ 42 h 81"/>
                  <a:gd name="T14" fmla="*/ 1 w 13"/>
                  <a:gd name="T15" fmla="*/ 36 h 81"/>
                  <a:gd name="T16" fmla="*/ 1 w 13"/>
                  <a:gd name="T17" fmla="*/ 31 h 81"/>
                  <a:gd name="T18" fmla="*/ 6 w 13"/>
                  <a:gd name="T19" fmla="*/ 19 h 81"/>
                  <a:gd name="T20" fmla="*/ 9 w 13"/>
                  <a:gd name="T21" fmla="*/ 10 h 81"/>
                  <a:gd name="T22" fmla="*/ 10 w 13"/>
                  <a:gd name="T23" fmla="*/ 4 h 81"/>
                  <a:gd name="T24" fmla="*/ 12 w 13"/>
                  <a:gd name="T25" fmla="*/ 0 h 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81">
                    <a:moveTo>
                      <a:pt x="13" y="81"/>
                    </a:moveTo>
                    <a:lnTo>
                      <a:pt x="13" y="81"/>
                    </a:lnTo>
                    <a:lnTo>
                      <a:pt x="10" y="70"/>
                    </a:lnTo>
                    <a:lnTo>
                      <a:pt x="6" y="61"/>
                    </a:lnTo>
                    <a:lnTo>
                      <a:pt x="3" y="52"/>
                    </a:lnTo>
                    <a:lnTo>
                      <a:pt x="0" y="42"/>
                    </a:lnTo>
                    <a:lnTo>
                      <a:pt x="1" y="36"/>
                    </a:lnTo>
                    <a:lnTo>
                      <a:pt x="1" y="31"/>
                    </a:lnTo>
                    <a:lnTo>
                      <a:pt x="6" y="19"/>
                    </a:lnTo>
                    <a:lnTo>
                      <a:pt x="9" y="10"/>
                    </a:lnTo>
                    <a:lnTo>
                      <a:pt x="10" y="4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1" name="Freeform 7967">
                <a:extLst>
                  <a:ext uri="{FF2B5EF4-FFF2-40B4-BE49-F238E27FC236}">
                    <a16:creationId xmlns:a16="http://schemas.microsoft.com/office/drawing/2014/main" id="{F48ACB2A-12D5-4B4C-A146-2563CC37F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3588"/>
                <a:ext cx="23" cy="41"/>
              </a:xfrm>
              <a:custGeom>
                <a:avLst/>
                <a:gdLst>
                  <a:gd name="T0" fmla="*/ 23 w 23"/>
                  <a:gd name="T1" fmla="*/ 41 h 41"/>
                  <a:gd name="T2" fmla="*/ 23 w 23"/>
                  <a:gd name="T3" fmla="*/ 41 h 41"/>
                  <a:gd name="T4" fmla="*/ 20 w 23"/>
                  <a:gd name="T5" fmla="*/ 30 h 41"/>
                  <a:gd name="T6" fmla="*/ 15 w 23"/>
                  <a:gd name="T7" fmla="*/ 18 h 41"/>
                  <a:gd name="T8" fmla="*/ 12 w 23"/>
                  <a:gd name="T9" fmla="*/ 12 h 41"/>
                  <a:gd name="T10" fmla="*/ 9 w 23"/>
                  <a:gd name="T11" fmla="*/ 8 h 41"/>
                  <a:gd name="T12" fmla="*/ 6 w 23"/>
                  <a:gd name="T13" fmla="*/ 3 h 41"/>
                  <a:gd name="T14" fmla="*/ 0 w 23"/>
                  <a:gd name="T15" fmla="*/ 0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41">
                    <a:moveTo>
                      <a:pt x="23" y="41"/>
                    </a:moveTo>
                    <a:lnTo>
                      <a:pt x="23" y="41"/>
                    </a:lnTo>
                    <a:lnTo>
                      <a:pt x="20" y="30"/>
                    </a:lnTo>
                    <a:lnTo>
                      <a:pt x="15" y="18"/>
                    </a:lnTo>
                    <a:lnTo>
                      <a:pt x="12" y="12"/>
                    </a:lnTo>
                    <a:lnTo>
                      <a:pt x="9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2" name="Freeform 7968">
                <a:extLst>
                  <a:ext uri="{FF2B5EF4-FFF2-40B4-BE49-F238E27FC236}">
                    <a16:creationId xmlns:a16="http://schemas.microsoft.com/office/drawing/2014/main" id="{BCB1E9CF-CF3C-4C9A-A2E3-F4E1508EC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" y="3545"/>
                <a:ext cx="43" cy="10"/>
              </a:xfrm>
              <a:custGeom>
                <a:avLst/>
                <a:gdLst>
                  <a:gd name="T0" fmla="*/ 0 w 43"/>
                  <a:gd name="T1" fmla="*/ 10 h 10"/>
                  <a:gd name="T2" fmla="*/ 0 w 43"/>
                  <a:gd name="T3" fmla="*/ 10 h 10"/>
                  <a:gd name="T4" fmla="*/ 4 w 43"/>
                  <a:gd name="T5" fmla="*/ 7 h 10"/>
                  <a:gd name="T6" fmla="*/ 9 w 43"/>
                  <a:gd name="T7" fmla="*/ 4 h 10"/>
                  <a:gd name="T8" fmla="*/ 13 w 43"/>
                  <a:gd name="T9" fmla="*/ 1 h 10"/>
                  <a:gd name="T10" fmla="*/ 19 w 43"/>
                  <a:gd name="T11" fmla="*/ 0 h 10"/>
                  <a:gd name="T12" fmla="*/ 19 w 43"/>
                  <a:gd name="T13" fmla="*/ 0 h 10"/>
                  <a:gd name="T14" fmla="*/ 31 w 43"/>
                  <a:gd name="T15" fmla="*/ 0 h 10"/>
                  <a:gd name="T16" fmla="*/ 43 w 43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10">
                    <a:moveTo>
                      <a:pt x="0" y="10"/>
                    </a:moveTo>
                    <a:lnTo>
                      <a:pt x="0" y="10"/>
                    </a:lnTo>
                    <a:lnTo>
                      <a:pt x="4" y="7"/>
                    </a:lnTo>
                    <a:lnTo>
                      <a:pt x="9" y="4"/>
                    </a:lnTo>
                    <a:lnTo>
                      <a:pt x="13" y="1"/>
                    </a:lnTo>
                    <a:lnTo>
                      <a:pt x="19" y="0"/>
                    </a:lnTo>
                    <a:lnTo>
                      <a:pt x="31" y="0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3" name="Freeform 7969">
                <a:extLst>
                  <a:ext uri="{FF2B5EF4-FFF2-40B4-BE49-F238E27FC236}">
                    <a16:creationId xmlns:a16="http://schemas.microsoft.com/office/drawing/2014/main" id="{7BE488B1-E29B-4821-B6A3-52CA0DEFE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3545"/>
                <a:ext cx="59" cy="25"/>
              </a:xfrm>
              <a:custGeom>
                <a:avLst/>
                <a:gdLst>
                  <a:gd name="T0" fmla="*/ 0 w 59"/>
                  <a:gd name="T1" fmla="*/ 21 h 25"/>
                  <a:gd name="T2" fmla="*/ 0 w 59"/>
                  <a:gd name="T3" fmla="*/ 21 h 25"/>
                  <a:gd name="T4" fmla="*/ 6 w 59"/>
                  <a:gd name="T5" fmla="*/ 24 h 25"/>
                  <a:gd name="T6" fmla="*/ 11 w 59"/>
                  <a:gd name="T7" fmla="*/ 25 h 25"/>
                  <a:gd name="T8" fmla="*/ 21 w 59"/>
                  <a:gd name="T9" fmla="*/ 25 h 25"/>
                  <a:gd name="T10" fmla="*/ 30 w 59"/>
                  <a:gd name="T11" fmla="*/ 24 h 25"/>
                  <a:gd name="T12" fmla="*/ 39 w 59"/>
                  <a:gd name="T13" fmla="*/ 18 h 25"/>
                  <a:gd name="T14" fmla="*/ 39 w 59"/>
                  <a:gd name="T15" fmla="*/ 18 h 25"/>
                  <a:gd name="T16" fmla="*/ 51 w 59"/>
                  <a:gd name="T17" fmla="*/ 9 h 25"/>
                  <a:gd name="T18" fmla="*/ 56 w 59"/>
                  <a:gd name="T19" fmla="*/ 4 h 25"/>
                  <a:gd name="T20" fmla="*/ 59 w 59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5">
                    <a:moveTo>
                      <a:pt x="0" y="21"/>
                    </a:moveTo>
                    <a:lnTo>
                      <a:pt x="0" y="21"/>
                    </a:lnTo>
                    <a:lnTo>
                      <a:pt x="6" y="24"/>
                    </a:lnTo>
                    <a:lnTo>
                      <a:pt x="11" y="25"/>
                    </a:lnTo>
                    <a:lnTo>
                      <a:pt x="21" y="25"/>
                    </a:lnTo>
                    <a:lnTo>
                      <a:pt x="30" y="24"/>
                    </a:lnTo>
                    <a:lnTo>
                      <a:pt x="39" y="18"/>
                    </a:lnTo>
                    <a:lnTo>
                      <a:pt x="51" y="9"/>
                    </a:lnTo>
                    <a:lnTo>
                      <a:pt x="56" y="4"/>
                    </a:lnTo>
                    <a:lnTo>
                      <a:pt x="5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4" name="Freeform 7970">
                <a:extLst>
                  <a:ext uri="{FF2B5EF4-FFF2-40B4-BE49-F238E27FC236}">
                    <a16:creationId xmlns:a16="http://schemas.microsoft.com/office/drawing/2014/main" id="{C3E00B38-ECE0-4EB9-94DA-BB74B56EC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3570"/>
                <a:ext cx="12" cy="36"/>
              </a:xfrm>
              <a:custGeom>
                <a:avLst/>
                <a:gdLst>
                  <a:gd name="T0" fmla="*/ 0 w 12"/>
                  <a:gd name="T1" fmla="*/ 0 h 36"/>
                  <a:gd name="T2" fmla="*/ 0 w 12"/>
                  <a:gd name="T3" fmla="*/ 0 h 36"/>
                  <a:gd name="T4" fmla="*/ 0 w 12"/>
                  <a:gd name="T5" fmla="*/ 9 h 36"/>
                  <a:gd name="T6" fmla="*/ 3 w 12"/>
                  <a:gd name="T7" fmla="*/ 20 h 36"/>
                  <a:gd name="T8" fmla="*/ 3 w 12"/>
                  <a:gd name="T9" fmla="*/ 20 h 36"/>
                  <a:gd name="T10" fmla="*/ 8 w 12"/>
                  <a:gd name="T11" fmla="*/ 27 h 36"/>
                  <a:gd name="T12" fmla="*/ 12 w 12"/>
                  <a:gd name="T13" fmla="*/ 3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3" y="20"/>
                    </a:lnTo>
                    <a:lnTo>
                      <a:pt x="8" y="27"/>
                    </a:lnTo>
                    <a:lnTo>
                      <a:pt x="12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122" name="Freeform 7972">
              <a:extLst>
                <a:ext uri="{FF2B5EF4-FFF2-40B4-BE49-F238E27FC236}">
                  <a16:creationId xmlns:a16="http://schemas.microsoft.com/office/drawing/2014/main" id="{F77B76D3-3347-4DCD-A7B3-4DD59DF20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3513"/>
              <a:ext cx="58" cy="17"/>
            </a:xfrm>
            <a:custGeom>
              <a:avLst/>
              <a:gdLst>
                <a:gd name="T0" fmla="*/ 58 w 58"/>
                <a:gd name="T1" fmla="*/ 17 h 17"/>
                <a:gd name="T2" fmla="*/ 58 w 58"/>
                <a:gd name="T3" fmla="*/ 17 h 17"/>
                <a:gd name="T4" fmla="*/ 43 w 58"/>
                <a:gd name="T5" fmla="*/ 9 h 17"/>
                <a:gd name="T6" fmla="*/ 28 w 58"/>
                <a:gd name="T7" fmla="*/ 3 h 17"/>
                <a:gd name="T8" fmla="*/ 21 w 58"/>
                <a:gd name="T9" fmla="*/ 2 h 17"/>
                <a:gd name="T10" fmla="*/ 13 w 58"/>
                <a:gd name="T11" fmla="*/ 0 h 17"/>
                <a:gd name="T12" fmla="*/ 6 w 58"/>
                <a:gd name="T13" fmla="*/ 0 h 17"/>
                <a:gd name="T14" fmla="*/ 0 w 58"/>
                <a:gd name="T15" fmla="*/ 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17">
                  <a:moveTo>
                    <a:pt x="58" y="17"/>
                  </a:moveTo>
                  <a:lnTo>
                    <a:pt x="58" y="17"/>
                  </a:lnTo>
                  <a:lnTo>
                    <a:pt x="43" y="9"/>
                  </a:lnTo>
                  <a:lnTo>
                    <a:pt x="28" y="3"/>
                  </a:lnTo>
                  <a:lnTo>
                    <a:pt x="21" y="2"/>
                  </a:lnTo>
                  <a:lnTo>
                    <a:pt x="13" y="0"/>
                  </a:lnTo>
                  <a:lnTo>
                    <a:pt x="6" y="0"/>
                  </a:lnTo>
                  <a:lnTo>
                    <a:pt x="0" y="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3" name="Freeform 7973">
              <a:extLst>
                <a:ext uri="{FF2B5EF4-FFF2-40B4-BE49-F238E27FC236}">
                  <a16:creationId xmlns:a16="http://schemas.microsoft.com/office/drawing/2014/main" id="{F827C53A-8B0A-44F5-A94F-4EFDFC45D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3491"/>
              <a:ext cx="1" cy="21"/>
            </a:xfrm>
            <a:custGeom>
              <a:avLst/>
              <a:gdLst>
                <a:gd name="T0" fmla="*/ 0 w 1"/>
                <a:gd name="T1" fmla="*/ 0 h 21"/>
                <a:gd name="T2" fmla="*/ 0 w 1"/>
                <a:gd name="T3" fmla="*/ 0 h 21"/>
                <a:gd name="T4" fmla="*/ 1 w 1"/>
                <a:gd name="T5" fmla="*/ 6 h 21"/>
                <a:gd name="T6" fmla="*/ 0 w 1"/>
                <a:gd name="T7" fmla="*/ 10 h 21"/>
                <a:gd name="T8" fmla="*/ 0 w 1"/>
                <a:gd name="T9" fmla="*/ 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1">
                  <a:moveTo>
                    <a:pt x="0" y="0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0" y="10"/>
                  </a:lnTo>
                  <a:lnTo>
                    <a:pt x="0" y="2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4" name="Freeform 7974">
              <a:extLst>
                <a:ext uri="{FF2B5EF4-FFF2-40B4-BE49-F238E27FC236}">
                  <a16:creationId xmlns:a16="http://schemas.microsoft.com/office/drawing/2014/main" id="{B2FCF158-766C-4080-BE33-B7808D610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3491"/>
              <a:ext cx="42" cy="43"/>
            </a:xfrm>
            <a:custGeom>
              <a:avLst/>
              <a:gdLst>
                <a:gd name="T0" fmla="*/ 0 w 42"/>
                <a:gd name="T1" fmla="*/ 43 h 43"/>
                <a:gd name="T2" fmla="*/ 0 w 42"/>
                <a:gd name="T3" fmla="*/ 43 h 43"/>
                <a:gd name="T4" fmla="*/ 7 w 42"/>
                <a:gd name="T5" fmla="*/ 43 h 43"/>
                <a:gd name="T6" fmla="*/ 15 w 42"/>
                <a:gd name="T7" fmla="*/ 40 h 43"/>
                <a:gd name="T8" fmla="*/ 22 w 42"/>
                <a:gd name="T9" fmla="*/ 34 h 43"/>
                <a:gd name="T10" fmla="*/ 28 w 42"/>
                <a:gd name="T11" fmla="*/ 28 h 43"/>
                <a:gd name="T12" fmla="*/ 34 w 42"/>
                <a:gd name="T13" fmla="*/ 22 h 43"/>
                <a:gd name="T14" fmla="*/ 37 w 42"/>
                <a:gd name="T15" fmla="*/ 15 h 43"/>
                <a:gd name="T16" fmla="*/ 40 w 42"/>
                <a:gd name="T17" fmla="*/ 7 h 43"/>
                <a:gd name="T18" fmla="*/ 42 w 42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43">
                  <a:moveTo>
                    <a:pt x="0" y="43"/>
                  </a:moveTo>
                  <a:lnTo>
                    <a:pt x="0" y="43"/>
                  </a:lnTo>
                  <a:lnTo>
                    <a:pt x="7" y="43"/>
                  </a:lnTo>
                  <a:lnTo>
                    <a:pt x="15" y="40"/>
                  </a:lnTo>
                  <a:lnTo>
                    <a:pt x="22" y="34"/>
                  </a:lnTo>
                  <a:lnTo>
                    <a:pt x="28" y="28"/>
                  </a:lnTo>
                  <a:lnTo>
                    <a:pt x="34" y="22"/>
                  </a:lnTo>
                  <a:lnTo>
                    <a:pt x="37" y="15"/>
                  </a:lnTo>
                  <a:lnTo>
                    <a:pt x="40" y="7"/>
                  </a:lnTo>
                  <a:lnTo>
                    <a:pt x="4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5" name="Freeform 7975">
              <a:extLst>
                <a:ext uri="{FF2B5EF4-FFF2-40B4-BE49-F238E27FC236}">
                  <a16:creationId xmlns:a16="http://schemas.microsoft.com/office/drawing/2014/main" id="{42B39C8C-9026-4F26-B57A-293099B1F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3495"/>
              <a:ext cx="6" cy="48"/>
            </a:xfrm>
            <a:custGeom>
              <a:avLst/>
              <a:gdLst>
                <a:gd name="T0" fmla="*/ 0 w 6"/>
                <a:gd name="T1" fmla="*/ 0 h 48"/>
                <a:gd name="T2" fmla="*/ 0 w 6"/>
                <a:gd name="T3" fmla="*/ 0 h 48"/>
                <a:gd name="T4" fmla="*/ 3 w 6"/>
                <a:gd name="T5" fmla="*/ 12 h 48"/>
                <a:gd name="T6" fmla="*/ 6 w 6"/>
                <a:gd name="T7" fmla="*/ 24 h 48"/>
                <a:gd name="T8" fmla="*/ 6 w 6"/>
                <a:gd name="T9" fmla="*/ 32 h 48"/>
                <a:gd name="T10" fmla="*/ 6 w 6"/>
                <a:gd name="T11" fmla="*/ 38 h 48"/>
                <a:gd name="T12" fmla="*/ 4 w 6"/>
                <a:gd name="T13" fmla="*/ 44 h 48"/>
                <a:gd name="T14" fmla="*/ 1 w 6"/>
                <a:gd name="T15" fmla="*/ 48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48">
                  <a:moveTo>
                    <a:pt x="0" y="0"/>
                  </a:moveTo>
                  <a:lnTo>
                    <a:pt x="0" y="0"/>
                  </a:lnTo>
                  <a:lnTo>
                    <a:pt x="3" y="12"/>
                  </a:lnTo>
                  <a:lnTo>
                    <a:pt x="6" y="24"/>
                  </a:lnTo>
                  <a:lnTo>
                    <a:pt x="6" y="32"/>
                  </a:lnTo>
                  <a:lnTo>
                    <a:pt x="6" y="38"/>
                  </a:lnTo>
                  <a:lnTo>
                    <a:pt x="4" y="44"/>
                  </a:lnTo>
                  <a:lnTo>
                    <a:pt x="1" y="4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6" name="Freeform 7976">
              <a:extLst>
                <a:ext uri="{FF2B5EF4-FFF2-40B4-BE49-F238E27FC236}">
                  <a16:creationId xmlns:a16="http://schemas.microsoft.com/office/drawing/2014/main" id="{0892C20B-9941-44A1-BD51-B71D346CB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" y="3824"/>
              <a:ext cx="22" cy="52"/>
            </a:xfrm>
            <a:custGeom>
              <a:avLst/>
              <a:gdLst>
                <a:gd name="T0" fmla="*/ 0 w 22"/>
                <a:gd name="T1" fmla="*/ 0 h 52"/>
                <a:gd name="T2" fmla="*/ 0 w 22"/>
                <a:gd name="T3" fmla="*/ 0 h 52"/>
                <a:gd name="T4" fmla="*/ 3 w 22"/>
                <a:gd name="T5" fmla="*/ 0 h 52"/>
                <a:gd name="T6" fmla="*/ 7 w 22"/>
                <a:gd name="T7" fmla="*/ 1 h 52"/>
                <a:gd name="T8" fmla="*/ 12 w 22"/>
                <a:gd name="T9" fmla="*/ 6 h 52"/>
                <a:gd name="T10" fmla="*/ 16 w 22"/>
                <a:gd name="T11" fmla="*/ 13 h 52"/>
                <a:gd name="T12" fmla="*/ 19 w 22"/>
                <a:gd name="T13" fmla="*/ 22 h 52"/>
                <a:gd name="T14" fmla="*/ 21 w 22"/>
                <a:gd name="T15" fmla="*/ 39 h 52"/>
                <a:gd name="T16" fmla="*/ 22 w 22"/>
                <a:gd name="T17" fmla="*/ 52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52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7" y="1"/>
                  </a:lnTo>
                  <a:lnTo>
                    <a:pt x="12" y="6"/>
                  </a:lnTo>
                  <a:lnTo>
                    <a:pt x="16" y="13"/>
                  </a:lnTo>
                  <a:lnTo>
                    <a:pt x="19" y="22"/>
                  </a:lnTo>
                  <a:lnTo>
                    <a:pt x="21" y="39"/>
                  </a:lnTo>
                  <a:lnTo>
                    <a:pt x="22" y="5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7" name="Freeform 7977">
              <a:extLst>
                <a:ext uri="{FF2B5EF4-FFF2-40B4-BE49-F238E27FC236}">
                  <a16:creationId xmlns:a16="http://schemas.microsoft.com/office/drawing/2014/main" id="{0B88A7DD-67AF-4FE0-BF4E-D44F9DF50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" y="3903"/>
              <a:ext cx="76" cy="42"/>
            </a:xfrm>
            <a:custGeom>
              <a:avLst/>
              <a:gdLst>
                <a:gd name="T0" fmla="*/ 0 w 76"/>
                <a:gd name="T1" fmla="*/ 0 h 42"/>
                <a:gd name="T2" fmla="*/ 0 w 76"/>
                <a:gd name="T3" fmla="*/ 0 h 42"/>
                <a:gd name="T4" fmla="*/ 1 w 76"/>
                <a:gd name="T5" fmla="*/ 2 h 42"/>
                <a:gd name="T6" fmla="*/ 4 w 76"/>
                <a:gd name="T7" fmla="*/ 3 h 42"/>
                <a:gd name="T8" fmla="*/ 12 w 76"/>
                <a:gd name="T9" fmla="*/ 3 h 42"/>
                <a:gd name="T10" fmla="*/ 25 w 76"/>
                <a:gd name="T11" fmla="*/ 2 h 42"/>
                <a:gd name="T12" fmla="*/ 25 w 76"/>
                <a:gd name="T13" fmla="*/ 2 h 42"/>
                <a:gd name="T14" fmla="*/ 36 w 76"/>
                <a:gd name="T15" fmla="*/ 2 h 42"/>
                <a:gd name="T16" fmla="*/ 45 w 76"/>
                <a:gd name="T17" fmla="*/ 6 h 42"/>
                <a:gd name="T18" fmla="*/ 45 w 76"/>
                <a:gd name="T19" fmla="*/ 6 h 42"/>
                <a:gd name="T20" fmla="*/ 55 w 76"/>
                <a:gd name="T21" fmla="*/ 12 h 42"/>
                <a:gd name="T22" fmla="*/ 61 w 76"/>
                <a:gd name="T23" fmla="*/ 15 h 42"/>
                <a:gd name="T24" fmla="*/ 66 w 76"/>
                <a:gd name="T25" fmla="*/ 18 h 42"/>
                <a:gd name="T26" fmla="*/ 66 w 76"/>
                <a:gd name="T27" fmla="*/ 18 h 42"/>
                <a:gd name="T28" fmla="*/ 70 w 76"/>
                <a:gd name="T29" fmla="*/ 24 h 42"/>
                <a:gd name="T30" fmla="*/ 73 w 76"/>
                <a:gd name="T31" fmla="*/ 30 h 42"/>
                <a:gd name="T32" fmla="*/ 76 w 76"/>
                <a:gd name="T33" fmla="*/ 42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6" h="42">
                  <a:moveTo>
                    <a:pt x="0" y="0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4" y="3"/>
                  </a:lnTo>
                  <a:lnTo>
                    <a:pt x="12" y="3"/>
                  </a:lnTo>
                  <a:lnTo>
                    <a:pt x="25" y="2"/>
                  </a:lnTo>
                  <a:lnTo>
                    <a:pt x="36" y="2"/>
                  </a:lnTo>
                  <a:lnTo>
                    <a:pt x="45" y="6"/>
                  </a:lnTo>
                  <a:lnTo>
                    <a:pt x="55" y="12"/>
                  </a:lnTo>
                  <a:lnTo>
                    <a:pt x="61" y="15"/>
                  </a:lnTo>
                  <a:lnTo>
                    <a:pt x="66" y="18"/>
                  </a:lnTo>
                  <a:lnTo>
                    <a:pt x="70" y="24"/>
                  </a:lnTo>
                  <a:lnTo>
                    <a:pt x="73" y="30"/>
                  </a:lnTo>
                  <a:lnTo>
                    <a:pt x="76" y="4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8" name="Freeform 7978">
              <a:extLst>
                <a:ext uri="{FF2B5EF4-FFF2-40B4-BE49-F238E27FC236}">
                  <a16:creationId xmlns:a16="http://schemas.microsoft.com/office/drawing/2014/main" id="{893A62F5-4756-4849-BE08-A0B331EB7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3888"/>
              <a:ext cx="10" cy="54"/>
            </a:xfrm>
            <a:custGeom>
              <a:avLst/>
              <a:gdLst>
                <a:gd name="T0" fmla="*/ 9 w 10"/>
                <a:gd name="T1" fmla="*/ 0 h 54"/>
                <a:gd name="T2" fmla="*/ 9 w 10"/>
                <a:gd name="T3" fmla="*/ 0 h 54"/>
                <a:gd name="T4" fmla="*/ 10 w 10"/>
                <a:gd name="T5" fmla="*/ 14 h 54"/>
                <a:gd name="T6" fmla="*/ 9 w 10"/>
                <a:gd name="T7" fmla="*/ 27 h 54"/>
                <a:gd name="T8" fmla="*/ 4 w 10"/>
                <a:gd name="T9" fmla="*/ 42 h 54"/>
                <a:gd name="T10" fmla="*/ 0 w 10"/>
                <a:gd name="T11" fmla="*/ 54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4">
                  <a:moveTo>
                    <a:pt x="9" y="0"/>
                  </a:moveTo>
                  <a:lnTo>
                    <a:pt x="9" y="0"/>
                  </a:lnTo>
                  <a:lnTo>
                    <a:pt x="10" y="14"/>
                  </a:lnTo>
                  <a:lnTo>
                    <a:pt x="9" y="27"/>
                  </a:lnTo>
                  <a:lnTo>
                    <a:pt x="4" y="42"/>
                  </a:lnTo>
                  <a:lnTo>
                    <a:pt x="0" y="5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9" name="Freeform 7979">
              <a:extLst>
                <a:ext uri="{FF2B5EF4-FFF2-40B4-BE49-F238E27FC236}">
                  <a16:creationId xmlns:a16="http://schemas.microsoft.com/office/drawing/2014/main" id="{A4EB0E57-2C8D-4CB3-AB3D-DFCDA0386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3905"/>
              <a:ext cx="26" cy="37"/>
            </a:xfrm>
            <a:custGeom>
              <a:avLst/>
              <a:gdLst>
                <a:gd name="T0" fmla="*/ 0 w 26"/>
                <a:gd name="T1" fmla="*/ 37 h 37"/>
                <a:gd name="T2" fmla="*/ 0 w 26"/>
                <a:gd name="T3" fmla="*/ 37 h 37"/>
                <a:gd name="T4" fmla="*/ 3 w 26"/>
                <a:gd name="T5" fmla="*/ 34 h 37"/>
                <a:gd name="T6" fmla="*/ 8 w 26"/>
                <a:gd name="T7" fmla="*/ 31 h 37"/>
                <a:gd name="T8" fmla="*/ 15 w 26"/>
                <a:gd name="T9" fmla="*/ 19 h 37"/>
                <a:gd name="T10" fmla="*/ 21 w 26"/>
                <a:gd name="T11" fmla="*/ 9 h 37"/>
                <a:gd name="T12" fmla="*/ 26 w 26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7">
                  <a:moveTo>
                    <a:pt x="0" y="37"/>
                  </a:moveTo>
                  <a:lnTo>
                    <a:pt x="0" y="37"/>
                  </a:lnTo>
                  <a:lnTo>
                    <a:pt x="3" y="34"/>
                  </a:lnTo>
                  <a:lnTo>
                    <a:pt x="8" y="31"/>
                  </a:lnTo>
                  <a:lnTo>
                    <a:pt x="15" y="19"/>
                  </a:lnTo>
                  <a:lnTo>
                    <a:pt x="21" y="9"/>
                  </a:lnTo>
                  <a:lnTo>
                    <a:pt x="2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0" name="Freeform 7980">
              <a:extLst>
                <a:ext uri="{FF2B5EF4-FFF2-40B4-BE49-F238E27FC236}">
                  <a16:creationId xmlns:a16="http://schemas.microsoft.com/office/drawing/2014/main" id="{CFEC1A1D-C1C9-4BA0-A803-96B884539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3888"/>
              <a:ext cx="5" cy="26"/>
            </a:xfrm>
            <a:custGeom>
              <a:avLst/>
              <a:gdLst>
                <a:gd name="T0" fmla="*/ 0 w 5"/>
                <a:gd name="T1" fmla="*/ 0 h 26"/>
                <a:gd name="T2" fmla="*/ 0 w 5"/>
                <a:gd name="T3" fmla="*/ 0 h 26"/>
                <a:gd name="T4" fmla="*/ 0 w 5"/>
                <a:gd name="T5" fmla="*/ 9 h 26"/>
                <a:gd name="T6" fmla="*/ 2 w 5"/>
                <a:gd name="T7" fmla="*/ 18 h 26"/>
                <a:gd name="T8" fmla="*/ 5 w 5"/>
                <a:gd name="T9" fmla="*/ 2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6">
                  <a:moveTo>
                    <a:pt x="0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8"/>
                  </a:lnTo>
                  <a:lnTo>
                    <a:pt x="5" y="2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1" name="Freeform 7981">
              <a:extLst>
                <a:ext uri="{FF2B5EF4-FFF2-40B4-BE49-F238E27FC236}">
                  <a16:creationId xmlns:a16="http://schemas.microsoft.com/office/drawing/2014/main" id="{B45044C9-BDEE-4D75-B2B7-C00C3680A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3905"/>
              <a:ext cx="17" cy="24"/>
            </a:xfrm>
            <a:custGeom>
              <a:avLst/>
              <a:gdLst>
                <a:gd name="T0" fmla="*/ 0 w 17"/>
                <a:gd name="T1" fmla="*/ 24 h 24"/>
                <a:gd name="T2" fmla="*/ 0 w 17"/>
                <a:gd name="T3" fmla="*/ 24 h 24"/>
                <a:gd name="T4" fmla="*/ 3 w 17"/>
                <a:gd name="T5" fmla="*/ 21 h 24"/>
                <a:gd name="T6" fmla="*/ 8 w 17"/>
                <a:gd name="T7" fmla="*/ 18 h 24"/>
                <a:gd name="T8" fmla="*/ 12 w 17"/>
                <a:gd name="T9" fmla="*/ 9 h 24"/>
                <a:gd name="T10" fmla="*/ 17 w 17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4">
                  <a:moveTo>
                    <a:pt x="0" y="24"/>
                  </a:moveTo>
                  <a:lnTo>
                    <a:pt x="0" y="24"/>
                  </a:lnTo>
                  <a:lnTo>
                    <a:pt x="3" y="21"/>
                  </a:lnTo>
                  <a:lnTo>
                    <a:pt x="8" y="18"/>
                  </a:lnTo>
                  <a:lnTo>
                    <a:pt x="12" y="9"/>
                  </a:lnTo>
                  <a:lnTo>
                    <a:pt x="1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2" name="Freeform 7982">
              <a:extLst>
                <a:ext uri="{FF2B5EF4-FFF2-40B4-BE49-F238E27FC236}">
                  <a16:creationId xmlns:a16="http://schemas.microsoft.com/office/drawing/2014/main" id="{EF307D18-87FC-43E1-8EE3-B47ACCC37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" y="3917"/>
              <a:ext cx="63" cy="16"/>
            </a:xfrm>
            <a:custGeom>
              <a:avLst/>
              <a:gdLst>
                <a:gd name="T0" fmla="*/ 0 w 63"/>
                <a:gd name="T1" fmla="*/ 0 h 16"/>
                <a:gd name="T2" fmla="*/ 0 w 63"/>
                <a:gd name="T3" fmla="*/ 0 h 16"/>
                <a:gd name="T4" fmla="*/ 5 w 63"/>
                <a:gd name="T5" fmla="*/ 6 h 16"/>
                <a:gd name="T6" fmla="*/ 12 w 63"/>
                <a:gd name="T7" fmla="*/ 10 h 16"/>
                <a:gd name="T8" fmla="*/ 21 w 63"/>
                <a:gd name="T9" fmla="*/ 13 h 16"/>
                <a:gd name="T10" fmla="*/ 30 w 63"/>
                <a:gd name="T11" fmla="*/ 15 h 16"/>
                <a:gd name="T12" fmla="*/ 50 w 63"/>
                <a:gd name="T13" fmla="*/ 16 h 16"/>
                <a:gd name="T14" fmla="*/ 63 w 63"/>
                <a:gd name="T15" fmla="*/ 15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16">
                  <a:moveTo>
                    <a:pt x="0" y="0"/>
                  </a:moveTo>
                  <a:lnTo>
                    <a:pt x="0" y="0"/>
                  </a:lnTo>
                  <a:lnTo>
                    <a:pt x="5" y="6"/>
                  </a:lnTo>
                  <a:lnTo>
                    <a:pt x="12" y="10"/>
                  </a:lnTo>
                  <a:lnTo>
                    <a:pt x="21" y="13"/>
                  </a:lnTo>
                  <a:lnTo>
                    <a:pt x="30" y="15"/>
                  </a:lnTo>
                  <a:lnTo>
                    <a:pt x="50" y="16"/>
                  </a:lnTo>
                  <a:lnTo>
                    <a:pt x="63" y="1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3" name="Freeform 7983">
              <a:extLst>
                <a:ext uri="{FF2B5EF4-FFF2-40B4-BE49-F238E27FC236}">
                  <a16:creationId xmlns:a16="http://schemas.microsoft.com/office/drawing/2014/main" id="{197983EA-3A0F-4B9B-B418-075E9A44F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3911"/>
              <a:ext cx="37" cy="30"/>
            </a:xfrm>
            <a:custGeom>
              <a:avLst/>
              <a:gdLst>
                <a:gd name="T0" fmla="*/ 0 w 37"/>
                <a:gd name="T1" fmla="*/ 0 h 30"/>
                <a:gd name="T2" fmla="*/ 0 w 37"/>
                <a:gd name="T3" fmla="*/ 0 h 30"/>
                <a:gd name="T4" fmla="*/ 1 w 37"/>
                <a:gd name="T5" fmla="*/ 6 h 30"/>
                <a:gd name="T6" fmla="*/ 4 w 37"/>
                <a:gd name="T7" fmla="*/ 12 h 30"/>
                <a:gd name="T8" fmla="*/ 9 w 37"/>
                <a:gd name="T9" fmla="*/ 16 h 30"/>
                <a:gd name="T10" fmla="*/ 15 w 37"/>
                <a:gd name="T11" fmla="*/ 21 h 30"/>
                <a:gd name="T12" fmla="*/ 27 w 37"/>
                <a:gd name="T13" fmla="*/ 27 h 30"/>
                <a:gd name="T14" fmla="*/ 37 w 37"/>
                <a:gd name="T15" fmla="*/ 3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0">
                  <a:moveTo>
                    <a:pt x="0" y="0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4" y="12"/>
                  </a:lnTo>
                  <a:lnTo>
                    <a:pt x="9" y="16"/>
                  </a:lnTo>
                  <a:lnTo>
                    <a:pt x="15" y="21"/>
                  </a:lnTo>
                  <a:lnTo>
                    <a:pt x="27" y="27"/>
                  </a:lnTo>
                  <a:lnTo>
                    <a:pt x="37" y="3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4" name="Freeform 7984">
              <a:extLst>
                <a:ext uri="{FF2B5EF4-FFF2-40B4-BE49-F238E27FC236}">
                  <a16:creationId xmlns:a16="http://schemas.microsoft.com/office/drawing/2014/main" id="{18E66B71-3D23-4857-B62B-9C7103312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3491"/>
              <a:ext cx="372" cy="451"/>
            </a:xfrm>
            <a:custGeom>
              <a:avLst/>
              <a:gdLst>
                <a:gd name="T0" fmla="*/ 310 w 372"/>
                <a:gd name="T1" fmla="*/ 451 h 451"/>
                <a:gd name="T2" fmla="*/ 310 w 372"/>
                <a:gd name="T3" fmla="*/ 451 h 451"/>
                <a:gd name="T4" fmla="*/ 321 w 372"/>
                <a:gd name="T5" fmla="*/ 442 h 451"/>
                <a:gd name="T6" fmla="*/ 331 w 372"/>
                <a:gd name="T7" fmla="*/ 429 h 451"/>
                <a:gd name="T8" fmla="*/ 340 w 372"/>
                <a:gd name="T9" fmla="*/ 414 h 451"/>
                <a:gd name="T10" fmla="*/ 348 w 372"/>
                <a:gd name="T11" fmla="*/ 396 h 451"/>
                <a:gd name="T12" fmla="*/ 355 w 372"/>
                <a:gd name="T13" fmla="*/ 376 h 451"/>
                <a:gd name="T14" fmla="*/ 361 w 372"/>
                <a:gd name="T15" fmla="*/ 355 h 451"/>
                <a:gd name="T16" fmla="*/ 366 w 372"/>
                <a:gd name="T17" fmla="*/ 333 h 451"/>
                <a:gd name="T18" fmla="*/ 369 w 372"/>
                <a:gd name="T19" fmla="*/ 309 h 451"/>
                <a:gd name="T20" fmla="*/ 370 w 372"/>
                <a:gd name="T21" fmla="*/ 285 h 451"/>
                <a:gd name="T22" fmla="*/ 372 w 372"/>
                <a:gd name="T23" fmla="*/ 261 h 451"/>
                <a:gd name="T24" fmla="*/ 370 w 372"/>
                <a:gd name="T25" fmla="*/ 237 h 451"/>
                <a:gd name="T26" fmla="*/ 367 w 372"/>
                <a:gd name="T27" fmla="*/ 214 h 451"/>
                <a:gd name="T28" fmla="*/ 363 w 372"/>
                <a:gd name="T29" fmla="*/ 192 h 451"/>
                <a:gd name="T30" fmla="*/ 357 w 372"/>
                <a:gd name="T31" fmla="*/ 169 h 451"/>
                <a:gd name="T32" fmla="*/ 349 w 372"/>
                <a:gd name="T33" fmla="*/ 150 h 451"/>
                <a:gd name="T34" fmla="*/ 340 w 372"/>
                <a:gd name="T35" fmla="*/ 132 h 451"/>
                <a:gd name="T36" fmla="*/ 340 w 372"/>
                <a:gd name="T37" fmla="*/ 132 h 451"/>
                <a:gd name="T38" fmla="*/ 324 w 372"/>
                <a:gd name="T39" fmla="*/ 103 h 451"/>
                <a:gd name="T40" fmla="*/ 307 w 372"/>
                <a:gd name="T41" fmla="*/ 81 h 451"/>
                <a:gd name="T42" fmla="*/ 292 w 372"/>
                <a:gd name="T43" fmla="*/ 61 h 451"/>
                <a:gd name="T44" fmla="*/ 277 w 372"/>
                <a:gd name="T45" fmla="*/ 43 h 451"/>
                <a:gd name="T46" fmla="*/ 264 w 372"/>
                <a:gd name="T47" fmla="*/ 30 h 451"/>
                <a:gd name="T48" fmla="*/ 249 w 372"/>
                <a:gd name="T49" fmla="*/ 19 h 451"/>
                <a:gd name="T50" fmla="*/ 232 w 372"/>
                <a:gd name="T51" fmla="*/ 12 h 451"/>
                <a:gd name="T52" fmla="*/ 216 w 372"/>
                <a:gd name="T53" fmla="*/ 6 h 451"/>
                <a:gd name="T54" fmla="*/ 216 w 372"/>
                <a:gd name="T55" fmla="*/ 6 h 451"/>
                <a:gd name="T56" fmla="*/ 187 w 372"/>
                <a:gd name="T57" fmla="*/ 1 h 451"/>
                <a:gd name="T58" fmla="*/ 172 w 372"/>
                <a:gd name="T59" fmla="*/ 0 h 451"/>
                <a:gd name="T60" fmla="*/ 160 w 372"/>
                <a:gd name="T61" fmla="*/ 1 h 451"/>
                <a:gd name="T62" fmla="*/ 160 w 372"/>
                <a:gd name="T63" fmla="*/ 1 h 451"/>
                <a:gd name="T64" fmla="*/ 147 w 372"/>
                <a:gd name="T65" fmla="*/ 6 h 451"/>
                <a:gd name="T66" fmla="*/ 132 w 372"/>
                <a:gd name="T67" fmla="*/ 12 h 451"/>
                <a:gd name="T68" fmla="*/ 100 w 372"/>
                <a:gd name="T69" fmla="*/ 28 h 451"/>
                <a:gd name="T70" fmla="*/ 100 w 372"/>
                <a:gd name="T71" fmla="*/ 28 h 451"/>
                <a:gd name="T72" fmla="*/ 81 w 372"/>
                <a:gd name="T73" fmla="*/ 40 h 451"/>
                <a:gd name="T74" fmla="*/ 61 w 372"/>
                <a:gd name="T75" fmla="*/ 54 h 451"/>
                <a:gd name="T76" fmla="*/ 52 w 372"/>
                <a:gd name="T77" fmla="*/ 63 h 451"/>
                <a:gd name="T78" fmla="*/ 43 w 372"/>
                <a:gd name="T79" fmla="*/ 70 h 451"/>
                <a:gd name="T80" fmla="*/ 36 w 372"/>
                <a:gd name="T81" fmla="*/ 81 h 451"/>
                <a:gd name="T82" fmla="*/ 28 w 372"/>
                <a:gd name="T83" fmla="*/ 91 h 451"/>
                <a:gd name="T84" fmla="*/ 21 w 372"/>
                <a:gd name="T85" fmla="*/ 102 h 451"/>
                <a:gd name="T86" fmla="*/ 15 w 372"/>
                <a:gd name="T87" fmla="*/ 115 h 451"/>
                <a:gd name="T88" fmla="*/ 10 w 372"/>
                <a:gd name="T89" fmla="*/ 129 h 451"/>
                <a:gd name="T90" fmla="*/ 6 w 372"/>
                <a:gd name="T91" fmla="*/ 144 h 451"/>
                <a:gd name="T92" fmla="*/ 3 w 372"/>
                <a:gd name="T93" fmla="*/ 160 h 451"/>
                <a:gd name="T94" fmla="*/ 1 w 372"/>
                <a:gd name="T95" fmla="*/ 178 h 451"/>
                <a:gd name="T96" fmla="*/ 0 w 372"/>
                <a:gd name="T97" fmla="*/ 198 h 451"/>
                <a:gd name="T98" fmla="*/ 0 w 372"/>
                <a:gd name="T99" fmla="*/ 219 h 451"/>
                <a:gd name="T100" fmla="*/ 0 w 372"/>
                <a:gd name="T101" fmla="*/ 219 h 451"/>
                <a:gd name="T102" fmla="*/ 3 w 372"/>
                <a:gd name="T103" fmla="*/ 261 h 451"/>
                <a:gd name="T104" fmla="*/ 9 w 372"/>
                <a:gd name="T105" fmla="*/ 300 h 451"/>
                <a:gd name="T106" fmla="*/ 18 w 372"/>
                <a:gd name="T107" fmla="*/ 336 h 451"/>
                <a:gd name="T108" fmla="*/ 28 w 372"/>
                <a:gd name="T109" fmla="*/ 369 h 451"/>
                <a:gd name="T110" fmla="*/ 40 w 372"/>
                <a:gd name="T111" fmla="*/ 396 h 451"/>
                <a:gd name="T112" fmla="*/ 48 w 372"/>
                <a:gd name="T113" fmla="*/ 409 h 451"/>
                <a:gd name="T114" fmla="*/ 55 w 372"/>
                <a:gd name="T115" fmla="*/ 420 h 451"/>
                <a:gd name="T116" fmla="*/ 63 w 372"/>
                <a:gd name="T117" fmla="*/ 430 h 451"/>
                <a:gd name="T118" fmla="*/ 72 w 372"/>
                <a:gd name="T119" fmla="*/ 438 h 451"/>
                <a:gd name="T120" fmla="*/ 79 w 372"/>
                <a:gd name="T121" fmla="*/ 445 h 451"/>
                <a:gd name="T122" fmla="*/ 88 w 372"/>
                <a:gd name="T123" fmla="*/ 451 h 4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72" h="451">
                  <a:moveTo>
                    <a:pt x="310" y="451"/>
                  </a:moveTo>
                  <a:lnTo>
                    <a:pt x="310" y="451"/>
                  </a:lnTo>
                  <a:lnTo>
                    <a:pt x="321" y="442"/>
                  </a:lnTo>
                  <a:lnTo>
                    <a:pt x="331" y="429"/>
                  </a:lnTo>
                  <a:lnTo>
                    <a:pt x="340" y="414"/>
                  </a:lnTo>
                  <a:lnTo>
                    <a:pt x="348" y="396"/>
                  </a:lnTo>
                  <a:lnTo>
                    <a:pt x="355" y="376"/>
                  </a:lnTo>
                  <a:lnTo>
                    <a:pt x="361" y="355"/>
                  </a:lnTo>
                  <a:lnTo>
                    <a:pt x="366" y="333"/>
                  </a:lnTo>
                  <a:lnTo>
                    <a:pt x="369" y="309"/>
                  </a:lnTo>
                  <a:lnTo>
                    <a:pt x="370" y="285"/>
                  </a:lnTo>
                  <a:lnTo>
                    <a:pt x="372" y="261"/>
                  </a:lnTo>
                  <a:lnTo>
                    <a:pt x="370" y="237"/>
                  </a:lnTo>
                  <a:lnTo>
                    <a:pt x="367" y="214"/>
                  </a:lnTo>
                  <a:lnTo>
                    <a:pt x="363" y="192"/>
                  </a:lnTo>
                  <a:lnTo>
                    <a:pt x="357" y="169"/>
                  </a:lnTo>
                  <a:lnTo>
                    <a:pt x="349" y="150"/>
                  </a:lnTo>
                  <a:lnTo>
                    <a:pt x="340" y="132"/>
                  </a:lnTo>
                  <a:lnTo>
                    <a:pt x="324" y="103"/>
                  </a:lnTo>
                  <a:lnTo>
                    <a:pt x="307" y="81"/>
                  </a:lnTo>
                  <a:lnTo>
                    <a:pt x="292" y="61"/>
                  </a:lnTo>
                  <a:lnTo>
                    <a:pt x="277" y="43"/>
                  </a:lnTo>
                  <a:lnTo>
                    <a:pt x="264" y="30"/>
                  </a:lnTo>
                  <a:lnTo>
                    <a:pt x="249" y="19"/>
                  </a:lnTo>
                  <a:lnTo>
                    <a:pt x="232" y="12"/>
                  </a:lnTo>
                  <a:lnTo>
                    <a:pt x="216" y="6"/>
                  </a:lnTo>
                  <a:lnTo>
                    <a:pt x="187" y="1"/>
                  </a:lnTo>
                  <a:lnTo>
                    <a:pt x="172" y="0"/>
                  </a:lnTo>
                  <a:lnTo>
                    <a:pt x="160" y="1"/>
                  </a:lnTo>
                  <a:lnTo>
                    <a:pt x="147" y="6"/>
                  </a:lnTo>
                  <a:lnTo>
                    <a:pt x="132" y="12"/>
                  </a:lnTo>
                  <a:lnTo>
                    <a:pt x="100" y="28"/>
                  </a:lnTo>
                  <a:lnTo>
                    <a:pt x="81" y="40"/>
                  </a:lnTo>
                  <a:lnTo>
                    <a:pt x="61" y="54"/>
                  </a:lnTo>
                  <a:lnTo>
                    <a:pt x="52" y="63"/>
                  </a:lnTo>
                  <a:lnTo>
                    <a:pt x="43" y="70"/>
                  </a:lnTo>
                  <a:lnTo>
                    <a:pt x="36" y="81"/>
                  </a:lnTo>
                  <a:lnTo>
                    <a:pt x="28" y="91"/>
                  </a:lnTo>
                  <a:lnTo>
                    <a:pt x="21" y="102"/>
                  </a:lnTo>
                  <a:lnTo>
                    <a:pt x="15" y="115"/>
                  </a:lnTo>
                  <a:lnTo>
                    <a:pt x="10" y="129"/>
                  </a:lnTo>
                  <a:lnTo>
                    <a:pt x="6" y="144"/>
                  </a:lnTo>
                  <a:lnTo>
                    <a:pt x="3" y="160"/>
                  </a:lnTo>
                  <a:lnTo>
                    <a:pt x="1" y="178"/>
                  </a:lnTo>
                  <a:lnTo>
                    <a:pt x="0" y="198"/>
                  </a:lnTo>
                  <a:lnTo>
                    <a:pt x="0" y="219"/>
                  </a:lnTo>
                  <a:lnTo>
                    <a:pt x="3" y="261"/>
                  </a:lnTo>
                  <a:lnTo>
                    <a:pt x="9" y="300"/>
                  </a:lnTo>
                  <a:lnTo>
                    <a:pt x="18" y="336"/>
                  </a:lnTo>
                  <a:lnTo>
                    <a:pt x="28" y="369"/>
                  </a:lnTo>
                  <a:lnTo>
                    <a:pt x="40" y="396"/>
                  </a:lnTo>
                  <a:lnTo>
                    <a:pt x="48" y="409"/>
                  </a:lnTo>
                  <a:lnTo>
                    <a:pt x="55" y="420"/>
                  </a:lnTo>
                  <a:lnTo>
                    <a:pt x="63" y="430"/>
                  </a:lnTo>
                  <a:lnTo>
                    <a:pt x="72" y="438"/>
                  </a:lnTo>
                  <a:lnTo>
                    <a:pt x="79" y="445"/>
                  </a:lnTo>
                  <a:lnTo>
                    <a:pt x="88" y="451"/>
                  </a:lnTo>
                </a:path>
              </a:pathLst>
            </a:custGeom>
            <a:noFill/>
            <a:ln w="793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8" name="Group 8448">
            <a:extLst>
              <a:ext uri="{FF2B5EF4-FFF2-40B4-BE49-F238E27FC236}">
                <a16:creationId xmlns:a16="http://schemas.microsoft.com/office/drawing/2014/main" id="{36AF37F6-8FD4-4FEB-8693-5657B0994D4E}"/>
              </a:ext>
            </a:extLst>
          </p:cNvPr>
          <p:cNvGrpSpPr>
            <a:grpSpLocks/>
          </p:cNvGrpSpPr>
          <p:nvPr/>
        </p:nvGrpSpPr>
        <p:grpSpPr bwMode="auto">
          <a:xfrm>
            <a:off x="4610100" y="4205288"/>
            <a:ext cx="717550" cy="771525"/>
            <a:chOff x="1481" y="3458"/>
            <a:chExt cx="452" cy="486"/>
          </a:xfrm>
        </p:grpSpPr>
        <p:sp>
          <p:nvSpPr>
            <p:cNvPr id="27659" name="Freeform 7985">
              <a:extLst>
                <a:ext uri="{FF2B5EF4-FFF2-40B4-BE49-F238E27FC236}">
                  <a16:creationId xmlns:a16="http://schemas.microsoft.com/office/drawing/2014/main" id="{507F78E1-CC3C-4690-B8D0-BAD59BC0D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458"/>
              <a:ext cx="452" cy="484"/>
            </a:xfrm>
            <a:custGeom>
              <a:avLst/>
              <a:gdLst>
                <a:gd name="T0" fmla="*/ 48 w 452"/>
                <a:gd name="T1" fmla="*/ 369 h 484"/>
                <a:gd name="T2" fmla="*/ 62 w 452"/>
                <a:gd name="T3" fmla="*/ 435 h 484"/>
                <a:gd name="T4" fmla="*/ 71 w 452"/>
                <a:gd name="T5" fmla="*/ 463 h 484"/>
                <a:gd name="T6" fmla="*/ 86 w 452"/>
                <a:gd name="T7" fmla="*/ 484 h 484"/>
                <a:gd name="T8" fmla="*/ 87 w 452"/>
                <a:gd name="T9" fmla="*/ 484 h 484"/>
                <a:gd name="T10" fmla="*/ 384 w 452"/>
                <a:gd name="T11" fmla="*/ 484 h 484"/>
                <a:gd name="T12" fmla="*/ 404 w 452"/>
                <a:gd name="T13" fmla="*/ 466 h 484"/>
                <a:gd name="T14" fmla="*/ 414 w 452"/>
                <a:gd name="T15" fmla="*/ 450 h 484"/>
                <a:gd name="T16" fmla="*/ 428 w 452"/>
                <a:gd name="T17" fmla="*/ 420 h 484"/>
                <a:gd name="T18" fmla="*/ 437 w 452"/>
                <a:gd name="T19" fmla="*/ 369 h 484"/>
                <a:gd name="T20" fmla="*/ 446 w 452"/>
                <a:gd name="T21" fmla="*/ 328 h 484"/>
                <a:gd name="T22" fmla="*/ 450 w 452"/>
                <a:gd name="T23" fmla="*/ 307 h 484"/>
                <a:gd name="T24" fmla="*/ 452 w 452"/>
                <a:gd name="T25" fmla="*/ 274 h 484"/>
                <a:gd name="T26" fmla="*/ 446 w 452"/>
                <a:gd name="T27" fmla="*/ 247 h 484"/>
                <a:gd name="T28" fmla="*/ 429 w 452"/>
                <a:gd name="T29" fmla="*/ 202 h 484"/>
                <a:gd name="T30" fmla="*/ 423 w 452"/>
                <a:gd name="T31" fmla="*/ 177 h 484"/>
                <a:gd name="T32" fmla="*/ 417 w 452"/>
                <a:gd name="T33" fmla="*/ 147 h 484"/>
                <a:gd name="T34" fmla="*/ 410 w 452"/>
                <a:gd name="T35" fmla="*/ 123 h 484"/>
                <a:gd name="T36" fmla="*/ 389 w 452"/>
                <a:gd name="T37" fmla="*/ 85 h 484"/>
                <a:gd name="T38" fmla="*/ 353 w 452"/>
                <a:gd name="T39" fmla="*/ 48 h 484"/>
                <a:gd name="T40" fmla="*/ 330 w 452"/>
                <a:gd name="T41" fmla="*/ 31 h 484"/>
                <a:gd name="T42" fmla="*/ 305 w 452"/>
                <a:gd name="T43" fmla="*/ 16 h 484"/>
                <a:gd name="T44" fmla="*/ 276 w 452"/>
                <a:gd name="T45" fmla="*/ 6 h 484"/>
                <a:gd name="T46" fmla="*/ 246 w 452"/>
                <a:gd name="T47" fmla="*/ 0 h 484"/>
                <a:gd name="T48" fmla="*/ 236 w 452"/>
                <a:gd name="T49" fmla="*/ 0 h 484"/>
                <a:gd name="T50" fmla="*/ 206 w 452"/>
                <a:gd name="T51" fmla="*/ 3 h 484"/>
                <a:gd name="T52" fmla="*/ 177 w 452"/>
                <a:gd name="T53" fmla="*/ 7 h 484"/>
                <a:gd name="T54" fmla="*/ 156 w 452"/>
                <a:gd name="T55" fmla="*/ 13 h 484"/>
                <a:gd name="T56" fmla="*/ 116 w 452"/>
                <a:gd name="T57" fmla="*/ 33 h 484"/>
                <a:gd name="T58" fmla="*/ 98 w 452"/>
                <a:gd name="T59" fmla="*/ 45 h 484"/>
                <a:gd name="T60" fmla="*/ 65 w 452"/>
                <a:gd name="T61" fmla="*/ 76 h 484"/>
                <a:gd name="T62" fmla="*/ 39 w 452"/>
                <a:gd name="T63" fmla="*/ 111 h 484"/>
                <a:gd name="T64" fmla="*/ 23 w 452"/>
                <a:gd name="T65" fmla="*/ 141 h 484"/>
                <a:gd name="T66" fmla="*/ 14 w 452"/>
                <a:gd name="T67" fmla="*/ 165 h 484"/>
                <a:gd name="T68" fmla="*/ 6 w 452"/>
                <a:gd name="T69" fmla="*/ 195 h 484"/>
                <a:gd name="T70" fmla="*/ 0 w 452"/>
                <a:gd name="T71" fmla="*/ 240 h 484"/>
                <a:gd name="T72" fmla="*/ 2 w 452"/>
                <a:gd name="T73" fmla="*/ 267 h 484"/>
                <a:gd name="T74" fmla="*/ 3 w 452"/>
                <a:gd name="T75" fmla="*/ 279 h 484"/>
                <a:gd name="T76" fmla="*/ 12 w 452"/>
                <a:gd name="T77" fmla="*/ 300 h 484"/>
                <a:gd name="T78" fmla="*/ 32 w 452"/>
                <a:gd name="T79" fmla="*/ 330 h 484"/>
                <a:gd name="T80" fmla="*/ 44 w 452"/>
                <a:gd name="T81" fmla="*/ 354 h 484"/>
                <a:gd name="T82" fmla="*/ 48 w 452"/>
                <a:gd name="T83" fmla="*/ 369 h 4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52" h="484">
                  <a:moveTo>
                    <a:pt x="48" y="369"/>
                  </a:moveTo>
                  <a:lnTo>
                    <a:pt x="48" y="369"/>
                  </a:lnTo>
                  <a:lnTo>
                    <a:pt x="54" y="402"/>
                  </a:lnTo>
                  <a:lnTo>
                    <a:pt x="62" y="435"/>
                  </a:lnTo>
                  <a:lnTo>
                    <a:pt x="66" y="450"/>
                  </a:lnTo>
                  <a:lnTo>
                    <a:pt x="71" y="463"/>
                  </a:lnTo>
                  <a:lnTo>
                    <a:pt x="78" y="475"/>
                  </a:lnTo>
                  <a:lnTo>
                    <a:pt x="86" y="484"/>
                  </a:lnTo>
                  <a:lnTo>
                    <a:pt x="87" y="484"/>
                  </a:lnTo>
                  <a:lnTo>
                    <a:pt x="384" y="484"/>
                  </a:lnTo>
                  <a:lnTo>
                    <a:pt x="395" y="477"/>
                  </a:lnTo>
                  <a:lnTo>
                    <a:pt x="404" y="466"/>
                  </a:lnTo>
                  <a:lnTo>
                    <a:pt x="414" y="450"/>
                  </a:lnTo>
                  <a:lnTo>
                    <a:pt x="422" y="435"/>
                  </a:lnTo>
                  <a:lnTo>
                    <a:pt x="428" y="420"/>
                  </a:lnTo>
                  <a:lnTo>
                    <a:pt x="432" y="403"/>
                  </a:lnTo>
                  <a:lnTo>
                    <a:pt x="437" y="369"/>
                  </a:lnTo>
                  <a:lnTo>
                    <a:pt x="441" y="349"/>
                  </a:lnTo>
                  <a:lnTo>
                    <a:pt x="446" y="328"/>
                  </a:lnTo>
                  <a:lnTo>
                    <a:pt x="450" y="307"/>
                  </a:lnTo>
                  <a:lnTo>
                    <a:pt x="452" y="289"/>
                  </a:lnTo>
                  <a:lnTo>
                    <a:pt x="452" y="274"/>
                  </a:lnTo>
                  <a:lnTo>
                    <a:pt x="449" y="261"/>
                  </a:lnTo>
                  <a:lnTo>
                    <a:pt x="446" y="247"/>
                  </a:lnTo>
                  <a:lnTo>
                    <a:pt x="440" y="234"/>
                  </a:lnTo>
                  <a:lnTo>
                    <a:pt x="429" y="202"/>
                  </a:lnTo>
                  <a:lnTo>
                    <a:pt x="423" y="177"/>
                  </a:lnTo>
                  <a:lnTo>
                    <a:pt x="420" y="162"/>
                  </a:lnTo>
                  <a:lnTo>
                    <a:pt x="417" y="147"/>
                  </a:lnTo>
                  <a:lnTo>
                    <a:pt x="410" y="123"/>
                  </a:lnTo>
                  <a:lnTo>
                    <a:pt x="402" y="105"/>
                  </a:lnTo>
                  <a:lnTo>
                    <a:pt x="389" y="85"/>
                  </a:lnTo>
                  <a:lnTo>
                    <a:pt x="372" y="66"/>
                  </a:lnTo>
                  <a:lnTo>
                    <a:pt x="353" y="48"/>
                  </a:lnTo>
                  <a:lnTo>
                    <a:pt x="342" y="39"/>
                  </a:lnTo>
                  <a:lnTo>
                    <a:pt x="330" y="31"/>
                  </a:lnTo>
                  <a:lnTo>
                    <a:pt x="318" y="24"/>
                  </a:lnTo>
                  <a:lnTo>
                    <a:pt x="305" y="16"/>
                  </a:lnTo>
                  <a:lnTo>
                    <a:pt x="291" y="10"/>
                  </a:lnTo>
                  <a:lnTo>
                    <a:pt x="276" y="6"/>
                  </a:lnTo>
                  <a:lnTo>
                    <a:pt x="261" y="3"/>
                  </a:lnTo>
                  <a:lnTo>
                    <a:pt x="246" y="0"/>
                  </a:lnTo>
                  <a:lnTo>
                    <a:pt x="236" y="0"/>
                  </a:lnTo>
                  <a:lnTo>
                    <a:pt x="206" y="3"/>
                  </a:lnTo>
                  <a:lnTo>
                    <a:pt x="192" y="4"/>
                  </a:lnTo>
                  <a:lnTo>
                    <a:pt x="177" y="7"/>
                  </a:lnTo>
                  <a:lnTo>
                    <a:pt x="156" y="13"/>
                  </a:lnTo>
                  <a:lnTo>
                    <a:pt x="135" y="22"/>
                  </a:lnTo>
                  <a:lnTo>
                    <a:pt x="116" y="33"/>
                  </a:lnTo>
                  <a:lnTo>
                    <a:pt x="98" y="45"/>
                  </a:lnTo>
                  <a:lnTo>
                    <a:pt x="80" y="60"/>
                  </a:lnTo>
                  <a:lnTo>
                    <a:pt x="65" y="76"/>
                  </a:lnTo>
                  <a:lnTo>
                    <a:pt x="51" y="94"/>
                  </a:lnTo>
                  <a:lnTo>
                    <a:pt x="39" y="111"/>
                  </a:lnTo>
                  <a:lnTo>
                    <a:pt x="30" y="127"/>
                  </a:lnTo>
                  <a:lnTo>
                    <a:pt x="23" y="141"/>
                  </a:lnTo>
                  <a:lnTo>
                    <a:pt x="17" y="154"/>
                  </a:lnTo>
                  <a:lnTo>
                    <a:pt x="14" y="165"/>
                  </a:lnTo>
                  <a:lnTo>
                    <a:pt x="6" y="195"/>
                  </a:lnTo>
                  <a:lnTo>
                    <a:pt x="2" y="225"/>
                  </a:lnTo>
                  <a:lnTo>
                    <a:pt x="0" y="240"/>
                  </a:lnTo>
                  <a:lnTo>
                    <a:pt x="0" y="253"/>
                  </a:lnTo>
                  <a:lnTo>
                    <a:pt x="2" y="267"/>
                  </a:lnTo>
                  <a:lnTo>
                    <a:pt x="3" y="279"/>
                  </a:lnTo>
                  <a:lnTo>
                    <a:pt x="8" y="289"/>
                  </a:lnTo>
                  <a:lnTo>
                    <a:pt x="12" y="300"/>
                  </a:lnTo>
                  <a:lnTo>
                    <a:pt x="26" y="319"/>
                  </a:lnTo>
                  <a:lnTo>
                    <a:pt x="32" y="330"/>
                  </a:lnTo>
                  <a:lnTo>
                    <a:pt x="38" y="342"/>
                  </a:lnTo>
                  <a:lnTo>
                    <a:pt x="44" y="354"/>
                  </a:lnTo>
                  <a:lnTo>
                    <a:pt x="48" y="369"/>
                  </a:lnTo>
                  <a:close/>
                </a:path>
              </a:pathLst>
            </a:custGeom>
            <a:solidFill>
              <a:srgbClr val="FA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7986">
              <a:extLst>
                <a:ext uri="{FF2B5EF4-FFF2-40B4-BE49-F238E27FC236}">
                  <a16:creationId xmlns:a16="http://schemas.microsoft.com/office/drawing/2014/main" id="{9B5A01E9-C1EA-4C79-88D9-E71B606BF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692"/>
              <a:ext cx="11" cy="10"/>
            </a:xfrm>
            <a:custGeom>
              <a:avLst/>
              <a:gdLst>
                <a:gd name="T0" fmla="*/ 0 w 11"/>
                <a:gd name="T1" fmla="*/ 4 h 10"/>
                <a:gd name="T2" fmla="*/ 0 w 11"/>
                <a:gd name="T3" fmla="*/ 4 h 10"/>
                <a:gd name="T4" fmla="*/ 2 w 11"/>
                <a:gd name="T5" fmla="*/ 1 h 10"/>
                <a:gd name="T6" fmla="*/ 6 w 11"/>
                <a:gd name="T7" fmla="*/ 0 h 10"/>
                <a:gd name="T8" fmla="*/ 6 w 11"/>
                <a:gd name="T9" fmla="*/ 0 h 10"/>
                <a:gd name="T10" fmla="*/ 9 w 11"/>
                <a:gd name="T11" fmla="*/ 1 h 10"/>
                <a:gd name="T12" fmla="*/ 11 w 11"/>
                <a:gd name="T13" fmla="*/ 4 h 10"/>
                <a:gd name="T14" fmla="*/ 11 w 11"/>
                <a:gd name="T15" fmla="*/ 4 h 10"/>
                <a:gd name="T16" fmla="*/ 9 w 11"/>
                <a:gd name="T17" fmla="*/ 9 h 10"/>
                <a:gd name="T18" fmla="*/ 6 w 11"/>
                <a:gd name="T19" fmla="*/ 10 h 10"/>
                <a:gd name="T20" fmla="*/ 6 w 11"/>
                <a:gd name="T21" fmla="*/ 10 h 10"/>
                <a:gd name="T22" fmla="*/ 2 w 11"/>
                <a:gd name="T23" fmla="*/ 9 h 10"/>
                <a:gd name="T24" fmla="*/ 0 w 11"/>
                <a:gd name="T25" fmla="*/ 4 h 10"/>
                <a:gd name="T26" fmla="*/ 0 w 11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0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9"/>
                  </a:lnTo>
                  <a:lnTo>
                    <a:pt x="6" y="10"/>
                  </a:lnTo>
                  <a:lnTo>
                    <a:pt x="2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7987">
              <a:extLst>
                <a:ext uri="{FF2B5EF4-FFF2-40B4-BE49-F238E27FC236}">
                  <a16:creationId xmlns:a16="http://schemas.microsoft.com/office/drawing/2014/main" id="{3C777709-7EEA-4A5F-B1A2-0423D4237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693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5 w 6"/>
                <a:gd name="T5" fmla="*/ 3 h 8"/>
                <a:gd name="T6" fmla="*/ 5 w 6"/>
                <a:gd name="T7" fmla="*/ 3 h 8"/>
                <a:gd name="T8" fmla="*/ 5 w 6"/>
                <a:gd name="T9" fmla="*/ 6 h 8"/>
                <a:gd name="T10" fmla="*/ 2 w 6"/>
                <a:gd name="T11" fmla="*/ 8 h 8"/>
                <a:gd name="T12" fmla="*/ 2 w 6"/>
                <a:gd name="T13" fmla="*/ 8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5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8"/>
                  </a:lnTo>
                  <a:lnTo>
                    <a:pt x="0" y="6"/>
                  </a:lnTo>
                  <a:lnTo>
                    <a:pt x="3" y="8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7988">
              <a:extLst>
                <a:ext uri="{FF2B5EF4-FFF2-40B4-BE49-F238E27FC236}">
                  <a16:creationId xmlns:a16="http://schemas.microsoft.com/office/drawing/2014/main" id="{E64B4A4B-D59A-4399-B9E3-A8FA9D52E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692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1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1 h 3"/>
                <a:gd name="T10" fmla="*/ 1 w 1"/>
                <a:gd name="T11" fmla="*/ 1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1 h 3"/>
                <a:gd name="T18" fmla="*/ 0 w 1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7989">
              <a:extLst>
                <a:ext uri="{FF2B5EF4-FFF2-40B4-BE49-F238E27FC236}">
                  <a16:creationId xmlns:a16="http://schemas.microsoft.com/office/drawing/2014/main" id="{6B1BD208-3CF2-4F2E-B0CC-A8C274BF1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632"/>
              <a:ext cx="10" cy="9"/>
            </a:xfrm>
            <a:custGeom>
              <a:avLst/>
              <a:gdLst>
                <a:gd name="T0" fmla="*/ 0 w 10"/>
                <a:gd name="T1" fmla="*/ 4 h 9"/>
                <a:gd name="T2" fmla="*/ 0 w 10"/>
                <a:gd name="T3" fmla="*/ 4 h 9"/>
                <a:gd name="T4" fmla="*/ 1 w 10"/>
                <a:gd name="T5" fmla="*/ 1 h 9"/>
                <a:gd name="T6" fmla="*/ 6 w 10"/>
                <a:gd name="T7" fmla="*/ 0 h 9"/>
                <a:gd name="T8" fmla="*/ 6 w 10"/>
                <a:gd name="T9" fmla="*/ 0 h 9"/>
                <a:gd name="T10" fmla="*/ 9 w 10"/>
                <a:gd name="T11" fmla="*/ 1 h 9"/>
                <a:gd name="T12" fmla="*/ 10 w 10"/>
                <a:gd name="T13" fmla="*/ 4 h 9"/>
                <a:gd name="T14" fmla="*/ 10 w 10"/>
                <a:gd name="T15" fmla="*/ 4 h 9"/>
                <a:gd name="T16" fmla="*/ 9 w 10"/>
                <a:gd name="T17" fmla="*/ 7 h 9"/>
                <a:gd name="T18" fmla="*/ 6 w 10"/>
                <a:gd name="T19" fmla="*/ 9 h 9"/>
                <a:gd name="T20" fmla="*/ 6 w 10"/>
                <a:gd name="T21" fmla="*/ 9 h 9"/>
                <a:gd name="T22" fmla="*/ 1 w 10"/>
                <a:gd name="T23" fmla="*/ 7 h 9"/>
                <a:gd name="T24" fmla="*/ 0 w 10"/>
                <a:gd name="T25" fmla="*/ 4 h 9"/>
                <a:gd name="T26" fmla="*/ 0 w 10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0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7990">
              <a:extLst>
                <a:ext uri="{FF2B5EF4-FFF2-40B4-BE49-F238E27FC236}">
                  <a16:creationId xmlns:a16="http://schemas.microsoft.com/office/drawing/2014/main" id="{857AE769-EAFE-44D8-91E4-F41113245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3632"/>
              <a:ext cx="6" cy="9"/>
            </a:xfrm>
            <a:custGeom>
              <a:avLst/>
              <a:gdLst>
                <a:gd name="T0" fmla="*/ 4 w 6"/>
                <a:gd name="T1" fmla="*/ 0 h 9"/>
                <a:gd name="T2" fmla="*/ 4 w 6"/>
                <a:gd name="T3" fmla="*/ 0 h 9"/>
                <a:gd name="T4" fmla="*/ 4 w 6"/>
                <a:gd name="T5" fmla="*/ 3 h 9"/>
                <a:gd name="T6" fmla="*/ 4 w 6"/>
                <a:gd name="T7" fmla="*/ 3 h 9"/>
                <a:gd name="T8" fmla="*/ 4 w 6"/>
                <a:gd name="T9" fmla="*/ 6 h 9"/>
                <a:gd name="T10" fmla="*/ 1 w 6"/>
                <a:gd name="T11" fmla="*/ 7 h 9"/>
                <a:gd name="T12" fmla="*/ 1 w 6"/>
                <a:gd name="T13" fmla="*/ 7 h 9"/>
                <a:gd name="T14" fmla="*/ 0 w 6"/>
                <a:gd name="T15" fmla="*/ 7 h 9"/>
                <a:gd name="T16" fmla="*/ 0 w 6"/>
                <a:gd name="T17" fmla="*/ 7 h 9"/>
                <a:gd name="T18" fmla="*/ 3 w 6"/>
                <a:gd name="T19" fmla="*/ 9 h 9"/>
                <a:gd name="T20" fmla="*/ 3 w 6"/>
                <a:gd name="T21" fmla="*/ 9 h 9"/>
                <a:gd name="T22" fmla="*/ 4 w 6"/>
                <a:gd name="T23" fmla="*/ 7 h 9"/>
                <a:gd name="T24" fmla="*/ 6 w 6"/>
                <a:gd name="T25" fmla="*/ 4 h 9"/>
                <a:gd name="T26" fmla="*/ 6 w 6"/>
                <a:gd name="T27" fmla="*/ 4 h 9"/>
                <a:gd name="T28" fmla="*/ 6 w 6"/>
                <a:gd name="T29" fmla="*/ 1 h 9"/>
                <a:gd name="T30" fmla="*/ 4 w 6"/>
                <a:gd name="T31" fmla="*/ 0 h 9"/>
                <a:gd name="T32" fmla="*/ 4 w 6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lnTo>
                    <a:pt x="4" y="0"/>
                  </a:lnTo>
                  <a:lnTo>
                    <a:pt x="4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7"/>
                  </a:lnTo>
                  <a:lnTo>
                    <a:pt x="3" y="9"/>
                  </a:lnTo>
                  <a:lnTo>
                    <a:pt x="4" y="7"/>
                  </a:lnTo>
                  <a:lnTo>
                    <a:pt x="6" y="4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7991">
              <a:extLst>
                <a:ext uri="{FF2B5EF4-FFF2-40B4-BE49-F238E27FC236}">
                  <a16:creationId xmlns:a16="http://schemas.microsoft.com/office/drawing/2014/main" id="{3B751AB1-3CB4-41B3-BA03-5D3CD62B6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632"/>
              <a:ext cx="2" cy="1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0 h 1"/>
                <a:gd name="T6" fmla="*/ 2 w 2"/>
                <a:gd name="T7" fmla="*/ 0 h 1"/>
                <a:gd name="T8" fmla="*/ 2 w 2"/>
                <a:gd name="T9" fmla="*/ 0 h 1"/>
                <a:gd name="T10" fmla="*/ 2 w 2"/>
                <a:gd name="T11" fmla="*/ 0 h 1"/>
                <a:gd name="T12" fmla="*/ 2 w 2"/>
                <a:gd name="T13" fmla="*/ 1 h 1"/>
                <a:gd name="T14" fmla="*/ 2 w 2"/>
                <a:gd name="T15" fmla="*/ 1 h 1"/>
                <a:gd name="T16" fmla="*/ 0 w 2"/>
                <a:gd name="T17" fmla="*/ 0 h 1"/>
                <a:gd name="T18" fmla="*/ 0 w 2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7992">
              <a:extLst>
                <a:ext uri="{FF2B5EF4-FFF2-40B4-BE49-F238E27FC236}">
                  <a16:creationId xmlns:a16="http://schemas.microsoft.com/office/drawing/2014/main" id="{F8C26003-BE2E-412E-BE52-42B64E3CC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639"/>
              <a:ext cx="10" cy="9"/>
            </a:xfrm>
            <a:custGeom>
              <a:avLst/>
              <a:gdLst>
                <a:gd name="T0" fmla="*/ 0 w 10"/>
                <a:gd name="T1" fmla="*/ 5 h 9"/>
                <a:gd name="T2" fmla="*/ 0 w 10"/>
                <a:gd name="T3" fmla="*/ 5 h 9"/>
                <a:gd name="T4" fmla="*/ 1 w 10"/>
                <a:gd name="T5" fmla="*/ 2 h 9"/>
                <a:gd name="T6" fmla="*/ 6 w 10"/>
                <a:gd name="T7" fmla="*/ 0 h 9"/>
                <a:gd name="T8" fmla="*/ 6 w 10"/>
                <a:gd name="T9" fmla="*/ 0 h 9"/>
                <a:gd name="T10" fmla="*/ 9 w 10"/>
                <a:gd name="T11" fmla="*/ 2 h 9"/>
                <a:gd name="T12" fmla="*/ 10 w 10"/>
                <a:gd name="T13" fmla="*/ 5 h 9"/>
                <a:gd name="T14" fmla="*/ 10 w 10"/>
                <a:gd name="T15" fmla="*/ 5 h 9"/>
                <a:gd name="T16" fmla="*/ 9 w 10"/>
                <a:gd name="T17" fmla="*/ 8 h 9"/>
                <a:gd name="T18" fmla="*/ 6 w 10"/>
                <a:gd name="T19" fmla="*/ 9 h 9"/>
                <a:gd name="T20" fmla="*/ 6 w 10"/>
                <a:gd name="T21" fmla="*/ 9 h 9"/>
                <a:gd name="T22" fmla="*/ 1 w 10"/>
                <a:gd name="T23" fmla="*/ 8 h 9"/>
                <a:gd name="T24" fmla="*/ 0 w 10"/>
                <a:gd name="T25" fmla="*/ 5 h 9"/>
                <a:gd name="T26" fmla="*/ 0 w 10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7993">
              <a:extLst>
                <a:ext uri="{FF2B5EF4-FFF2-40B4-BE49-F238E27FC236}">
                  <a16:creationId xmlns:a16="http://schemas.microsoft.com/office/drawing/2014/main" id="{0F1E65E4-D232-4520-A2B7-F9895F26D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641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4 w 6"/>
                <a:gd name="T5" fmla="*/ 1 h 7"/>
                <a:gd name="T6" fmla="*/ 4 w 6"/>
                <a:gd name="T7" fmla="*/ 1 h 7"/>
                <a:gd name="T8" fmla="*/ 4 w 6"/>
                <a:gd name="T9" fmla="*/ 4 h 7"/>
                <a:gd name="T10" fmla="*/ 1 w 6"/>
                <a:gd name="T11" fmla="*/ 6 h 7"/>
                <a:gd name="T12" fmla="*/ 1 w 6"/>
                <a:gd name="T13" fmla="*/ 6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4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4" y="1"/>
                  </a:lnTo>
                  <a:lnTo>
                    <a:pt x="4" y="4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7994">
              <a:extLst>
                <a:ext uri="{FF2B5EF4-FFF2-40B4-BE49-F238E27FC236}">
                  <a16:creationId xmlns:a16="http://schemas.microsoft.com/office/drawing/2014/main" id="{07884402-01AD-41AE-B10B-592C50A82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3639"/>
              <a:ext cx="2" cy="2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2 w 2"/>
                <a:gd name="T5" fmla="*/ 0 h 2"/>
                <a:gd name="T6" fmla="*/ 2 w 2"/>
                <a:gd name="T7" fmla="*/ 0 h 2"/>
                <a:gd name="T8" fmla="*/ 2 w 2"/>
                <a:gd name="T9" fmla="*/ 0 h 2"/>
                <a:gd name="T10" fmla="*/ 2 w 2"/>
                <a:gd name="T11" fmla="*/ 0 h 2"/>
                <a:gd name="T12" fmla="*/ 2 w 2"/>
                <a:gd name="T13" fmla="*/ 2 h 2"/>
                <a:gd name="T14" fmla="*/ 2 w 2"/>
                <a:gd name="T15" fmla="*/ 2 h 2"/>
                <a:gd name="T16" fmla="*/ 0 w 2"/>
                <a:gd name="T17" fmla="*/ 0 h 2"/>
                <a:gd name="T18" fmla="*/ 0 w 2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7995">
              <a:extLst>
                <a:ext uri="{FF2B5EF4-FFF2-40B4-BE49-F238E27FC236}">
                  <a16:creationId xmlns:a16="http://schemas.microsoft.com/office/drawing/2014/main" id="{B5EEDE91-5507-427A-AC6E-C9A784559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579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2 w 9"/>
                <a:gd name="T5" fmla="*/ 2 h 11"/>
                <a:gd name="T6" fmla="*/ 5 w 9"/>
                <a:gd name="T7" fmla="*/ 0 h 11"/>
                <a:gd name="T8" fmla="*/ 5 w 9"/>
                <a:gd name="T9" fmla="*/ 0 h 11"/>
                <a:gd name="T10" fmla="*/ 8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8 w 9"/>
                <a:gd name="T17" fmla="*/ 9 h 11"/>
                <a:gd name="T18" fmla="*/ 5 w 9"/>
                <a:gd name="T19" fmla="*/ 11 h 11"/>
                <a:gd name="T20" fmla="*/ 5 w 9"/>
                <a:gd name="T21" fmla="*/ 11 h 11"/>
                <a:gd name="T22" fmla="*/ 2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7996">
              <a:extLst>
                <a:ext uri="{FF2B5EF4-FFF2-40B4-BE49-F238E27FC236}">
                  <a16:creationId xmlns:a16="http://schemas.microsoft.com/office/drawing/2014/main" id="{A68B622C-1E87-4349-ADFC-F71D31FF1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3581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3 h 7"/>
                <a:gd name="T6" fmla="*/ 6 w 7"/>
                <a:gd name="T7" fmla="*/ 3 h 7"/>
                <a:gd name="T8" fmla="*/ 4 w 7"/>
                <a:gd name="T9" fmla="*/ 6 h 7"/>
                <a:gd name="T10" fmla="*/ 1 w 7"/>
                <a:gd name="T11" fmla="*/ 7 h 7"/>
                <a:gd name="T12" fmla="*/ 1 w 7"/>
                <a:gd name="T13" fmla="*/ 7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7997">
              <a:extLst>
                <a:ext uri="{FF2B5EF4-FFF2-40B4-BE49-F238E27FC236}">
                  <a16:creationId xmlns:a16="http://schemas.microsoft.com/office/drawing/2014/main" id="{32B85050-1BB0-42C5-A86F-D3D4643E4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579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7998">
              <a:extLst>
                <a:ext uri="{FF2B5EF4-FFF2-40B4-BE49-F238E27FC236}">
                  <a16:creationId xmlns:a16="http://schemas.microsoft.com/office/drawing/2014/main" id="{1B3B41FE-E31F-4FAE-BD54-80B51C4EA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543"/>
              <a:ext cx="10" cy="11"/>
            </a:xfrm>
            <a:custGeom>
              <a:avLst/>
              <a:gdLst>
                <a:gd name="T0" fmla="*/ 0 w 10"/>
                <a:gd name="T1" fmla="*/ 5 h 11"/>
                <a:gd name="T2" fmla="*/ 0 w 10"/>
                <a:gd name="T3" fmla="*/ 5 h 11"/>
                <a:gd name="T4" fmla="*/ 1 w 10"/>
                <a:gd name="T5" fmla="*/ 2 h 11"/>
                <a:gd name="T6" fmla="*/ 6 w 10"/>
                <a:gd name="T7" fmla="*/ 0 h 11"/>
                <a:gd name="T8" fmla="*/ 6 w 10"/>
                <a:gd name="T9" fmla="*/ 0 h 11"/>
                <a:gd name="T10" fmla="*/ 9 w 10"/>
                <a:gd name="T11" fmla="*/ 2 h 11"/>
                <a:gd name="T12" fmla="*/ 10 w 10"/>
                <a:gd name="T13" fmla="*/ 5 h 11"/>
                <a:gd name="T14" fmla="*/ 10 w 10"/>
                <a:gd name="T15" fmla="*/ 5 h 11"/>
                <a:gd name="T16" fmla="*/ 9 w 10"/>
                <a:gd name="T17" fmla="*/ 9 h 11"/>
                <a:gd name="T18" fmla="*/ 6 w 10"/>
                <a:gd name="T19" fmla="*/ 11 h 11"/>
                <a:gd name="T20" fmla="*/ 6 w 10"/>
                <a:gd name="T21" fmla="*/ 11 h 11"/>
                <a:gd name="T22" fmla="*/ 1 w 10"/>
                <a:gd name="T23" fmla="*/ 9 h 11"/>
                <a:gd name="T24" fmla="*/ 0 w 10"/>
                <a:gd name="T25" fmla="*/ 5 h 11"/>
                <a:gd name="T26" fmla="*/ 0 w 10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7999">
              <a:extLst>
                <a:ext uri="{FF2B5EF4-FFF2-40B4-BE49-F238E27FC236}">
                  <a16:creationId xmlns:a16="http://schemas.microsoft.com/office/drawing/2014/main" id="{C8E24B09-58D2-41E6-AA54-8D1AC0A0C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3545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4 w 6"/>
                <a:gd name="T5" fmla="*/ 3 h 7"/>
                <a:gd name="T6" fmla="*/ 4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4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4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8000">
              <a:extLst>
                <a:ext uri="{FF2B5EF4-FFF2-40B4-BE49-F238E27FC236}">
                  <a16:creationId xmlns:a16="http://schemas.microsoft.com/office/drawing/2014/main" id="{14B16013-39A8-4A11-BBAC-5AE4B2BB3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3543"/>
              <a:ext cx="2" cy="3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2 h 3"/>
                <a:gd name="T4" fmla="*/ 2 w 2"/>
                <a:gd name="T5" fmla="*/ 0 h 3"/>
                <a:gd name="T6" fmla="*/ 2 w 2"/>
                <a:gd name="T7" fmla="*/ 0 h 3"/>
                <a:gd name="T8" fmla="*/ 2 w 2"/>
                <a:gd name="T9" fmla="*/ 2 h 3"/>
                <a:gd name="T10" fmla="*/ 2 w 2"/>
                <a:gd name="T11" fmla="*/ 2 h 3"/>
                <a:gd name="T12" fmla="*/ 2 w 2"/>
                <a:gd name="T13" fmla="*/ 3 h 3"/>
                <a:gd name="T14" fmla="*/ 2 w 2"/>
                <a:gd name="T15" fmla="*/ 3 h 3"/>
                <a:gd name="T16" fmla="*/ 0 w 2"/>
                <a:gd name="T17" fmla="*/ 2 h 3"/>
                <a:gd name="T18" fmla="*/ 0 w 2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8001">
              <a:extLst>
                <a:ext uri="{FF2B5EF4-FFF2-40B4-BE49-F238E27FC236}">
                  <a16:creationId xmlns:a16="http://schemas.microsoft.com/office/drawing/2014/main" id="{2615436B-75A7-475B-8BC6-BCA66612E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510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8002">
              <a:extLst>
                <a:ext uri="{FF2B5EF4-FFF2-40B4-BE49-F238E27FC236}">
                  <a16:creationId xmlns:a16="http://schemas.microsoft.com/office/drawing/2014/main" id="{8B973098-F8D1-450C-9834-162158F6D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3512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5 w 6"/>
                <a:gd name="T5" fmla="*/ 1 h 7"/>
                <a:gd name="T6" fmla="*/ 5 w 6"/>
                <a:gd name="T7" fmla="*/ 1 h 7"/>
                <a:gd name="T8" fmla="*/ 5 w 6"/>
                <a:gd name="T9" fmla="*/ 4 h 7"/>
                <a:gd name="T10" fmla="*/ 2 w 6"/>
                <a:gd name="T11" fmla="*/ 6 h 7"/>
                <a:gd name="T12" fmla="*/ 2 w 6"/>
                <a:gd name="T13" fmla="*/ 6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5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5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8003">
              <a:extLst>
                <a:ext uri="{FF2B5EF4-FFF2-40B4-BE49-F238E27FC236}">
                  <a16:creationId xmlns:a16="http://schemas.microsoft.com/office/drawing/2014/main" id="{24E9B4A5-CC75-416E-8603-181496D41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3510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1 w 1"/>
                <a:gd name="T9" fmla="*/ 0 h 2"/>
                <a:gd name="T10" fmla="*/ 1 w 1"/>
                <a:gd name="T11" fmla="*/ 0 h 2"/>
                <a:gd name="T12" fmla="*/ 1 w 1"/>
                <a:gd name="T13" fmla="*/ 2 h 2"/>
                <a:gd name="T14" fmla="*/ 1 w 1"/>
                <a:gd name="T15" fmla="*/ 2 h 2"/>
                <a:gd name="T16" fmla="*/ 0 w 1"/>
                <a:gd name="T17" fmla="*/ 0 h 2"/>
                <a:gd name="T18" fmla="*/ 0 w 1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8004">
              <a:extLst>
                <a:ext uri="{FF2B5EF4-FFF2-40B4-BE49-F238E27FC236}">
                  <a16:creationId xmlns:a16="http://schemas.microsoft.com/office/drawing/2014/main" id="{5D26814C-81FC-4502-BC6B-69E275ADD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3534"/>
              <a:ext cx="11" cy="11"/>
            </a:xfrm>
            <a:custGeom>
              <a:avLst/>
              <a:gdLst>
                <a:gd name="T0" fmla="*/ 0 w 11"/>
                <a:gd name="T1" fmla="*/ 6 h 11"/>
                <a:gd name="T2" fmla="*/ 0 w 11"/>
                <a:gd name="T3" fmla="*/ 6 h 11"/>
                <a:gd name="T4" fmla="*/ 2 w 11"/>
                <a:gd name="T5" fmla="*/ 2 h 11"/>
                <a:gd name="T6" fmla="*/ 6 w 11"/>
                <a:gd name="T7" fmla="*/ 0 h 11"/>
                <a:gd name="T8" fmla="*/ 6 w 11"/>
                <a:gd name="T9" fmla="*/ 0 h 11"/>
                <a:gd name="T10" fmla="*/ 9 w 11"/>
                <a:gd name="T11" fmla="*/ 2 h 11"/>
                <a:gd name="T12" fmla="*/ 11 w 11"/>
                <a:gd name="T13" fmla="*/ 6 h 11"/>
                <a:gd name="T14" fmla="*/ 11 w 11"/>
                <a:gd name="T15" fmla="*/ 6 h 11"/>
                <a:gd name="T16" fmla="*/ 9 w 11"/>
                <a:gd name="T17" fmla="*/ 9 h 11"/>
                <a:gd name="T18" fmla="*/ 6 w 11"/>
                <a:gd name="T19" fmla="*/ 11 h 11"/>
                <a:gd name="T20" fmla="*/ 6 w 11"/>
                <a:gd name="T21" fmla="*/ 11 h 11"/>
                <a:gd name="T22" fmla="*/ 2 w 11"/>
                <a:gd name="T23" fmla="*/ 9 h 11"/>
                <a:gd name="T24" fmla="*/ 0 w 11"/>
                <a:gd name="T25" fmla="*/ 6 h 11"/>
                <a:gd name="T26" fmla="*/ 0 w 11"/>
                <a:gd name="T27" fmla="*/ 6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lnTo>
                    <a:pt x="0" y="6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6"/>
                  </a:lnTo>
                  <a:lnTo>
                    <a:pt x="9" y="9"/>
                  </a:lnTo>
                  <a:lnTo>
                    <a:pt x="6" y="11"/>
                  </a:lnTo>
                  <a:lnTo>
                    <a:pt x="2" y="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8005">
              <a:extLst>
                <a:ext uri="{FF2B5EF4-FFF2-40B4-BE49-F238E27FC236}">
                  <a16:creationId xmlns:a16="http://schemas.microsoft.com/office/drawing/2014/main" id="{4D54DFD6-46E8-4FAD-B67D-4D26BAC55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3536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6 w 6"/>
                <a:gd name="T5" fmla="*/ 3 h 7"/>
                <a:gd name="T6" fmla="*/ 6 w 6"/>
                <a:gd name="T7" fmla="*/ 3 h 7"/>
                <a:gd name="T8" fmla="*/ 5 w 6"/>
                <a:gd name="T9" fmla="*/ 6 h 7"/>
                <a:gd name="T10" fmla="*/ 2 w 6"/>
                <a:gd name="T11" fmla="*/ 7 h 7"/>
                <a:gd name="T12" fmla="*/ 2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4 h 7"/>
                <a:gd name="T26" fmla="*/ 6 w 6"/>
                <a:gd name="T27" fmla="*/ 4 h 7"/>
                <a:gd name="T28" fmla="*/ 6 w 6"/>
                <a:gd name="T29" fmla="*/ 1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8006">
              <a:extLst>
                <a:ext uri="{FF2B5EF4-FFF2-40B4-BE49-F238E27FC236}">
                  <a16:creationId xmlns:a16="http://schemas.microsoft.com/office/drawing/2014/main" id="{64515165-AA22-4FAE-B4AA-6EDE3CBC6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3534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8007">
              <a:extLst>
                <a:ext uri="{FF2B5EF4-FFF2-40B4-BE49-F238E27FC236}">
                  <a16:creationId xmlns:a16="http://schemas.microsoft.com/office/drawing/2014/main" id="{3F20CCF1-DF41-48FB-8B50-E164549EB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3501"/>
              <a:ext cx="10" cy="9"/>
            </a:xfrm>
            <a:custGeom>
              <a:avLst/>
              <a:gdLst>
                <a:gd name="T0" fmla="*/ 0 w 10"/>
                <a:gd name="T1" fmla="*/ 5 h 9"/>
                <a:gd name="T2" fmla="*/ 0 w 10"/>
                <a:gd name="T3" fmla="*/ 5 h 9"/>
                <a:gd name="T4" fmla="*/ 1 w 10"/>
                <a:gd name="T5" fmla="*/ 2 h 9"/>
                <a:gd name="T6" fmla="*/ 6 w 10"/>
                <a:gd name="T7" fmla="*/ 0 h 9"/>
                <a:gd name="T8" fmla="*/ 6 w 10"/>
                <a:gd name="T9" fmla="*/ 0 h 9"/>
                <a:gd name="T10" fmla="*/ 9 w 10"/>
                <a:gd name="T11" fmla="*/ 2 h 9"/>
                <a:gd name="T12" fmla="*/ 10 w 10"/>
                <a:gd name="T13" fmla="*/ 5 h 9"/>
                <a:gd name="T14" fmla="*/ 10 w 10"/>
                <a:gd name="T15" fmla="*/ 5 h 9"/>
                <a:gd name="T16" fmla="*/ 9 w 10"/>
                <a:gd name="T17" fmla="*/ 8 h 9"/>
                <a:gd name="T18" fmla="*/ 6 w 10"/>
                <a:gd name="T19" fmla="*/ 9 h 9"/>
                <a:gd name="T20" fmla="*/ 6 w 10"/>
                <a:gd name="T21" fmla="*/ 9 h 9"/>
                <a:gd name="T22" fmla="*/ 1 w 10"/>
                <a:gd name="T23" fmla="*/ 8 h 9"/>
                <a:gd name="T24" fmla="*/ 0 w 10"/>
                <a:gd name="T25" fmla="*/ 5 h 9"/>
                <a:gd name="T26" fmla="*/ 0 w 10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8008">
              <a:extLst>
                <a:ext uri="{FF2B5EF4-FFF2-40B4-BE49-F238E27FC236}">
                  <a16:creationId xmlns:a16="http://schemas.microsoft.com/office/drawing/2014/main" id="{D69060EA-7C0E-4CB1-84C4-94D898DD3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503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6 w 6"/>
                <a:gd name="T5" fmla="*/ 1 h 7"/>
                <a:gd name="T6" fmla="*/ 6 w 6"/>
                <a:gd name="T7" fmla="*/ 1 h 7"/>
                <a:gd name="T8" fmla="*/ 4 w 6"/>
                <a:gd name="T9" fmla="*/ 4 h 7"/>
                <a:gd name="T10" fmla="*/ 1 w 6"/>
                <a:gd name="T11" fmla="*/ 6 h 7"/>
                <a:gd name="T12" fmla="*/ 1 w 6"/>
                <a:gd name="T13" fmla="*/ 6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6" y="1"/>
                  </a:lnTo>
                  <a:lnTo>
                    <a:pt x="4" y="4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8009">
              <a:extLst>
                <a:ext uri="{FF2B5EF4-FFF2-40B4-BE49-F238E27FC236}">
                  <a16:creationId xmlns:a16="http://schemas.microsoft.com/office/drawing/2014/main" id="{157FEA38-4F65-4145-96F2-9E9039181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3501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2 w 3"/>
                <a:gd name="T5" fmla="*/ 0 h 2"/>
                <a:gd name="T6" fmla="*/ 2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2 w 3"/>
                <a:gd name="T13" fmla="*/ 2 h 2"/>
                <a:gd name="T14" fmla="*/ 2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8010">
              <a:extLst>
                <a:ext uri="{FF2B5EF4-FFF2-40B4-BE49-F238E27FC236}">
                  <a16:creationId xmlns:a16="http://schemas.microsoft.com/office/drawing/2014/main" id="{FF7A8F06-00D7-4AF0-9999-9A8DB8417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606"/>
              <a:ext cx="9" cy="11"/>
            </a:xfrm>
            <a:custGeom>
              <a:avLst/>
              <a:gdLst>
                <a:gd name="T0" fmla="*/ 0 w 9"/>
                <a:gd name="T1" fmla="*/ 6 h 11"/>
                <a:gd name="T2" fmla="*/ 0 w 9"/>
                <a:gd name="T3" fmla="*/ 6 h 11"/>
                <a:gd name="T4" fmla="*/ 2 w 9"/>
                <a:gd name="T5" fmla="*/ 2 h 11"/>
                <a:gd name="T6" fmla="*/ 5 w 9"/>
                <a:gd name="T7" fmla="*/ 0 h 11"/>
                <a:gd name="T8" fmla="*/ 5 w 9"/>
                <a:gd name="T9" fmla="*/ 0 h 11"/>
                <a:gd name="T10" fmla="*/ 8 w 9"/>
                <a:gd name="T11" fmla="*/ 2 h 11"/>
                <a:gd name="T12" fmla="*/ 9 w 9"/>
                <a:gd name="T13" fmla="*/ 6 h 11"/>
                <a:gd name="T14" fmla="*/ 9 w 9"/>
                <a:gd name="T15" fmla="*/ 6 h 11"/>
                <a:gd name="T16" fmla="*/ 8 w 9"/>
                <a:gd name="T17" fmla="*/ 9 h 11"/>
                <a:gd name="T18" fmla="*/ 5 w 9"/>
                <a:gd name="T19" fmla="*/ 11 h 11"/>
                <a:gd name="T20" fmla="*/ 5 w 9"/>
                <a:gd name="T21" fmla="*/ 11 h 11"/>
                <a:gd name="T22" fmla="*/ 2 w 9"/>
                <a:gd name="T23" fmla="*/ 9 h 11"/>
                <a:gd name="T24" fmla="*/ 0 w 9"/>
                <a:gd name="T25" fmla="*/ 6 h 11"/>
                <a:gd name="T26" fmla="*/ 0 w 9"/>
                <a:gd name="T27" fmla="*/ 6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6"/>
                  </a:moveTo>
                  <a:lnTo>
                    <a:pt x="0" y="6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6"/>
                  </a:lnTo>
                  <a:lnTo>
                    <a:pt x="8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8011">
              <a:extLst>
                <a:ext uri="{FF2B5EF4-FFF2-40B4-BE49-F238E27FC236}">
                  <a16:creationId xmlns:a16="http://schemas.microsoft.com/office/drawing/2014/main" id="{A3925CDD-3BF3-41CD-BFA5-464C7152D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3608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3 h 7"/>
                <a:gd name="T6" fmla="*/ 6 w 7"/>
                <a:gd name="T7" fmla="*/ 3 h 7"/>
                <a:gd name="T8" fmla="*/ 4 w 7"/>
                <a:gd name="T9" fmla="*/ 6 h 7"/>
                <a:gd name="T10" fmla="*/ 1 w 7"/>
                <a:gd name="T11" fmla="*/ 7 h 7"/>
                <a:gd name="T12" fmla="*/ 1 w 7"/>
                <a:gd name="T13" fmla="*/ 7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4 h 7"/>
                <a:gd name="T26" fmla="*/ 7 w 7"/>
                <a:gd name="T27" fmla="*/ 4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4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8012">
              <a:extLst>
                <a:ext uri="{FF2B5EF4-FFF2-40B4-BE49-F238E27FC236}">
                  <a16:creationId xmlns:a16="http://schemas.microsoft.com/office/drawing/2014/main" id="{12A1111F-FDDD-413C-9687-6881C0CEC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606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8013">
              <a:extLst>
                <a:ext uri="{FF2B5EF4-FFF2-40B4-BE49-F238E27FC236}">
                  <a16:creationId xmlns:a16="http://schemas.microsoft.com/office/drawing/2014/main" id="{BD622DED-7187-42D2-B67E-284541F42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3585"/>
              <a:ext cx="10" cy="11"/>
            </a:xfrm>
            <a:custGeom>
              <a:avLst/>
              <a:gdLst>
                <a:gd name="T0" fmla="*/ 0 w 10"/>
                <a:gd name="T1" fmla="*/ 5 h 11"/>
                <a:gd name="T2" fmla="*/ 0 w 10"/>
                <a:gd name="T3" fmla="*/ 5 h 11"/>
                <a:gd name="T4" fmla="*/ 1 w 10"/>
                <a:gd name="T5" fmla="*/ 2 h 11"/>
                <a:gd name="T6" fmla="*/ 4 w 10"/>
                <a:gd name="T7" fmla="*/ 0 h 11"/>
                <a:gd name="T8" fmla="*/ 4 w 10"/>
                <a:gd name="T9" fmla="*/ 0 h 11"/>
                <a:gd name="T10" fmla="*/ 9 w 10"/>
                <a:gd name="T11" fmla="*/ 2 h 11"/>
                <a:gd name="T12" fmla="*/ 10 w 10"/>
                <a:gd name="T13" fmla="*/ 5 h 11"/>
                <a:gd name="T14" fmla="*/ 10 w 10"/>
                <a:gd name="T15" fmla="*/ 5 h 11"/>
                <a:gd name="T16" fmla="*/ 9 w 10"/>
                <a:gd name="T17" fmla="*/ 9 h 11"/>
                <a:gd name="T18" fmla="*/ 4 w 10"/>
                <a:gd name="T19" fmla="*/ 11 h 11"/>
                <a:gd name="T20" fmla="*/ 4 w 10"/>
                <a:gd name="T21" fmla="*/ 11 h 11"/>
                <a:gd name="T22" fmla="*/ 1 w 10"/>
                <a:gd name="T23" fmla="*/ 9 h 11"/>
                <a:gd name="T24" fmla="*/ 0 w 10"/>
                <a:gd name="T25" fmla="*/ 5 h 11"/>
                <a:gd name="T26" fmla="*/ 0 w 10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9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8014">
              <a:extLst>
                <a:ext uri="{FF2B5EF4-FFF2-40B4-BE49-F238E27FC236}">
                  <a16:creationId xmlns:a16="http://schemas.microsoft.com/office/drawing/2014/main" id="{8D18AFFC-7B5C-4F2A-AC89-6C1C202CD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3587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4 w 6"/>
                <a:gd name="T5" fmla="*/ 3 h 7"/>
                <a:gd name="T6" fmla="*/ 4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4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4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8015">
              <a:extLst>
                <a:ext uri="{FF2B5EF4-FFF2-40B4-BE49-F238E27FC236}">
                  <a16:creationId xmlns:a16="http://schemas.microsoft.com/office/drawing/2014/main" id="{43F13306-3E1D-4CFB-8D8E-DAFC21EB5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3585"/>
              <a:ext cx="2" cy="3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2 h 3"/>
                <a:gd name="T4" fmla="*/ 2 w 2"/>
                <a:gd name="T5" fmla="*/ 0 h 3"/>
                <a:gd name="T6" fmla="*/ 2 w 2"/>
                <a:gd name="T7" fmla="*/ 0 h 3"/>
                <a:gd name="T8" fmla="*/ 2 w 2"/>
                <a:gd name="T9" fmla="*/ 2 h 3"/>
                <a:gd name="T10" fmla="*/ 2 w 2"/>
                <a:gd name="T11" fmla="*/ 2 h 3"/>
                <a:gd name="T12" fmla="*/ 2 w 2"/>
                <a:gd name="T13" fmla="*/ 3 h 3"/>
                <a:gd name="T14" fmla="*/ 2 w 2"/>
                <a:gd name="T15" fmla="*/ 3 h 3"/>
                <a:gd name="T16" fmla="*/ 0 w 2"/>
                <a:gd name="T17" fmla="*/ 2 h 3"/>
                <a:gd name="T18" fmla="*/ 0 w 2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8016">
              <a:extLst>
                <a:ext uri="{FF2B5EF4-FFF2-40B4-BE49-F238E27FC236}">
                  <a16:creationId xmlns:a16="http://schemas.microsoft.com/office/drawing/2014/main" id="{D8049540-6E03-4CCB-837E-5698181BC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623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2 w 9"/>
                <a:gd name="T5" fmla="*/ 1 h 9"/>
                <a:gd name="T6" fmla="*/ 5 w 9"/>
                <a:gd name="T7" fmla="*/ 0 h 9"/>
                <a:gd name="T8" fmla="*/ 5 w 9"/>
                <a:gd name="T9" fmla="*/ 0 h 9"/>
                <a:gd name="T10" fmla="*/ 8 w 9"/>
                <a:gd name="T11" fmla="*/ 1 h 9"/>
                <a:gd name="T12" fmla="*/ 9 w 9"/>
                <a:gd name="T13" fmla="*/ 4 h 9"/>
                <a:gd name="T14" fmla="*/ 9 w 9"/>
                <a:gd name="T15" fmla="*/ 4 h 9"/>
                <a:gd name="T16" fmla="*/ 8 w 9"/>
                <a:gd name="T17" fmla="*/ 7 h 9"/>
                <a:gd name="T18" fmla="*/ 5 w 9"/>
                <a:gd name="T19" fmla="*/ 9 h 9"/>
                <a:gd name="T20" fmla="*/ 5 w 9"/>
                <a:gd name="T21" fmla="*/ 9 h 9"/>
                <a:gd name="T22" fmla="*/ 2 w 9"/>
                <a:gd name="T23" fmla="*/ 7 h 9"/>
                <a:gd name="T24" fmla="*/ 0 w 9"/>
                <a:gd name="T25" fmla="*/ 4 h 9"/>
                <a:gd name="T26" fmla="*/ 0 w 9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8" y="1"/>
                  </a:lnTo>
                  <a:lnTo>
                    <a:pt x="9" y="4"/>
                  </a:lnTo>
                  <a:lnTo>
                    <a:pt x="8" y="7"/>
                  </a:lnTo>
                  <a:lnTo>
                    <a:pt x="5" y="9"/>
                  </a:lnTo>
                  <a:lnTo>
                    <a:pt x="2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8017">
              <a:extLst>
                <a:ext uri="{FF2B5EF4-FFF2-40B4-BE49-F238E27FC236}">
                  <a16:creationId xmlns:a16="http://schemas.microsoft.com/office/drawing/2014/main" id="{8F843F2A-E80C-4374-A14A-8463D4EED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3624"/>
              <a:ext cx="7" cy="8"/>
            </a:xfrm>
            <a:custGeom>
              <a:avLst/>
              <a:gdLst>
                <a:gd name="T0" fmla="*/ 4 w 7"/>
                <a:gd name="T1" fmla="*/ 0 h 8"/>
                <a:gd name="T2" fmla="*/ 4 w 7"/>
                <a:gd name="T3" fmla="*/ 0 h 8"/>
                <a:gd name="T4" fmla="*/ 6 w 7"/>
                <a:gd name="T5" fmla="*/ 2 h 8"/>
                <a:gd name="T6" fmla="*/ 6 w 7"/>
                <a:gd name="T7" fmla="*/ 2 h 8"/>
                <a:gd name="T8" fmla="*/ 4 w 7"/>
                <a:gd name="T9" fmla="*/ 5 h 8"/>
                <a:gd name="T10" fmla="*/ 1 w 7"/>
                <a:gd name="T11" fmla="*/ 6 h 8"/>
                <a:gd name="T12" fmla="*/ 1 w 7"/>
                <a:gd name="T13" fmla="*/ 6 h 8"/>
                <a:gd name="T14" fmla="*/ 0 w 7"/>
                <a:gd name="T15" fmla="*/ 6 h 8"/>
                <a:gd name="T16" fmla="*/ 0 w 7"/>
                <a:gd name="T17" fmla="*/ 6 h 8"/>
                <a:gd name="T18" fmla="*/ 3 w 7"/>
                <a:gd name="T19" fmla="*/ 8 h 8"/>
                <a:gd name="T20" fmla="*/ 3 w 7"/>
                <a:gd name="T21" fmla="*/ 8 h 8"/>
                <a:gd name="T22" fmla="*/ 6 w 7"/>
                <a:gd name="T23" fmla="*/ 6 h 8"/>
                <a:gd name="T24" fmla="*/ 7 w 7"/>
                <a:gd name="T25" fmla="*/ 3 h 8"/>
                <a:gd name="T26" fmla="*/ 7 w 7"/>
                <a:gd name="T27" fmla="*/ 3 h 8"/>
                <a:gd name="T28" fmla="*/ 6 w 7"/>
                <a:gd name="T29" fmla="*/ 2 h 8"/>
                <a:gd name="T30" fmla="*/ 4 w 7"/>
                <a:gd name="T31" fmla="*/ 0 h 8"/>
                <a:gd name="T32" fmla="*/ 4 w 7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lnTo>
                    <a:pt x="4" y="0"/>
                  </a:lnTo>
                  <a:lnTo>
                    <a:pt x="6" y="2"/>
                  </a:lnTo>
                  <a:lnTo>
                    <a:pt x="4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8018">
              <a:extLst>
                <a:ext uri="{FF2B5EF4-FFF2-40B4-BE49-F238E27FC236}">
                  <a16:creationId xmlns:a16="http://schemas.microsoft.com/office/drawing/2014/main" id="{047ADD18-4088-43D0-8ADB-9D52A8A6D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623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2 w 3"/>
                <a:gd name="T13" fmla="*/ 1 h 1"/>
                <a:gd name="T14" fmla="*/ 2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8019">
              <a:extLst>
                <a:ext uri="{FF2B5EF4-FFF2-40B4-BE49-F238E27FC236}">
                  <a16:creationId xmlns:a16="http://schemas.microsoft.com/office/drawing/2014/main" id="{3F717026-723F-49B6-8890-C43616FF0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3651"/>
              <a:ext cx="10" cy="9"/>
            </a:xfrm>
            <a:custGeom>
              <a:avLst/>
              <a:gdLst>
                <a:gd name="T0" fmla="*/ 0 w 10"/>
                <a:gd name="T1" fmla="*/ 5 h 9"/>
                <a:gd name="T2" fmla="*/ 0 w 10"/>
                <a:gd name="T3" fmla="*/ 5 h 9"/>
                <a:gd name="T4" fmla="*/ 1 w 10"/>
                <a:gd name="T5" fmla="*/ 2 h 9"/>
                <a:gd name="T6" fmla="*/ 4 w 10"/>
                <a:gd name="T7" fmla="*/ 0 h 9"/>
                <a:gd name="T8" fmla="*/ 4 w 10"/>
                <a:gd name="T9" fmla="*/ 0 h 9"/>
                <a:gd name="T10" fmla="*/ 9 w 10"/>
                <a:gd name="T11" fmla="*/ 2 h 9"/>
                <a:gd name="T12" fmla="*/ 10 w 10"/>
                <a:gd name="T13" fmla="*/ 5 h 9"/>
                <a:gd name="T14" fmla="*/ 10 w 10"/>
                <a:gd name="T15" fmla="*/ 5 h 9"/>
                <a:gd name="T16" fmla="*/ 9 w 10"/>
                <a:gd name="T17" fmla="*/ 8 h 9"/>
                <a:gd name="T18" fmla="*/ 4 w 10"/>
                <a:gd name="T19" fmla="*/ 9 h 9"/>
                <a:gd name="T20" fmla="*/ 4 w 10"/>
                <a:gd name="T21" fmla="*/ 9 h 9"/>
                <a:gd name="T22" fmla="*/ 1 w 10"/>
                <a:gd name="T23" fmla="*/ 8 h 9"/>
                <a:gd name="T24" fmla="*/ 0 w 10"/>
                <a:gd name="T25" fmla="*/ 5 h 9"/>
                <a:gd name="T26" fmla="*/ 0 w 10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8"/>
                  </a:lnTo>
                  <a:lnTo>
                    <a:pt x="4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8020">
              <a:extLst>
                <a:ext uri="{FF2B5EF4-FFF2-40B4-BE49-F238E27FC236}">
                  <a16:creationId xmlns:a16="http://schemas.microsoft.com/office/drawing/2014/main" id="{24A70A0D-3551-4790-AEF3-1D0487F0E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3651"/>
              <a:ext cx="6" cy="9"/>
            </a:xfrm>
            <a:custGeom>
              <a:avLst/>
              <a:gdLst>
                <a:gd name="T0" fmla="*/ 4 w 6"/>
                <a:gd name="T1" fmla="*/ 0 h 9"/>
                <a:gd name="T2" fmla="*/ 4 w 6"/>
                <a:gd name="T3" fmla="*/ 0 h 9"/>
                <a:gd name="T4" fmla="*/ 4 w 6"/>
                <a:gd name="T5" fmla="*/ 3 h 9"/>
                <a:gd name="T6" fmla="*/ 4 w 6"/>
                <a:gd name="T7" fmla="*/ 3 h 9"/>
                <a:gd name="T8" fmla="*/ 4 w 6"/>
                <a:gd name="T9" fmla="*/ 6 h 9"/>
                <a:gd name="T10" fmla="*/ 1 w 6"/>
                <a:gd name="T11" fmla="*/ 8 h 9"/>
                <a:gd name="T12" fmla="*/ 1 w 6"/>
                <a:gd name="T13" fmla="*/ 8 h 9"/>
                <a:gd name="T14" fmla="*/ 0 w 6"/>
                <a:gd name="T15" fmla="*/ 8 h 9"/>
                <a:gd name="T16" fmla="*/ 0 w 6"/>
                <a:gd name="T17" fmla="*/ 8 h 9"/>
                <a:gd name="T18" fmla="*/ 3 w 6"/>
                <a:gd name="T19" fmla="*/ 9 h 9"/>
                <a:gd name="T20" fmla="*/ 3 w 6"/>
                <a:gd name="T21" fmla="*/ 9 h 9"/>
                <a:gd name="T22" fmla="*/ 4 w 6"/>
                <a:gd name="T23" fmla="*/ 8 h 9"/>
                <a:gd name="T24" fmla="*/ 6 w 6"/>
                <a:gd name="T25" fmla="*/ 5 h 9"/>
                <a:gd name="T26" fmla="*/ 6 w 6"/>
                <a:gd name="T27" fmla="*/ 5 h 9"/>
                <a:gd name="T28" fmla="*/ 6 w 6"/>
                <a:gd name="T29" fmla="*/ 2 h 9"/>
                <a:gd name="T30" fmla="*/ 4 w 6"/>
                <a:gd name="T31" fmla="*/ 0 h 9"/>
                <a:gd name="T32" fmla="*/ 4 w 6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lnTo>
                    <a:pt x="4" y="0"/>
                  </a:lnTo>
                  <a:lnTo>
                    <a:pt x="4" y="3"/>
                  </a:lnTo>
                  <a:lnTo>
                    <a:pt x="4" y="6"/>
                  </a:lnTo>
                  <a:lnTo>
                    <a:pt x="1" y="8"/>
                  </a:lnTo>
                  <a:lnTo>
                    <a:pt x="0" y="8"/>
                  </a:lnTo>
                  <a:lnTo>
                    <a:pt x="3" y="9"/>
                  </a:lnTo>
                  <a:lnTo>
                    <a:pt x="4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8021">
              <a:extLst>
                <a:ext uri="{FF2B5EF4-FFF2-40B4-BE49-F238E27FC236}">
                  <a16:creationId xmlns:a16="http://schemas.microsoft.com/office/drawing/2014/main" id="{295DFD92-0E2B-4C29-BC76-D87B4F5FE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3651"/>
              <a:ext cx="2" cy="2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2 w 2"/>
                <a:gd name="T5" fmla="*/ 0 h 2"/>
                <a:gd name="T6" fmla="*/ 2 w 2"/>
                <a:gd name="T7" fmla="*/ 0 h 2"/>
                <a:gd name="T8" fmla="*/ 2 w 2"/>
                <a:gd name="T9" fmla="*/ 0 h 2"/>
                <a:gd name="T10" fmla="*/ 2 w 2"/>
                <a:gd name="T11" fmla="*/ 0 h 2"/>
                <a:gd name="T12" fmla="*/ 2 w 2"/>
                <a:gd name="T13" fmla="*/ 2 h 2"/>
                <a:gd name="T14" fmla="*/ 2 w 2"/>
                <a:gd name="T15" fmla="*/ 2 h 2"/>
                <a:gd name="T16" fmla="*/ 0 w 2"/>
                <a:gd name="T17" fmla="*/ 0 h 2"/>
                <a:gd name="T18" fmla="*/ 0 w 2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8022">
              <a:extLst>
                <a:ext uri="{FF2B5EF4-FFF2-40B4-BE49-F238E27FC236}">
                  <a16:creationId xmlns:a16="http://schemas.microsoft.com/office/drawing/2014/main" id="{0F3FF25D-AEE8-4D2B-86E8-CEF0D98BD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3678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5 w 11"/>
                <a:gd name="T7" fmla="*/ 0 h 9"/>
                <a:gd name="T8" fmla="*/ 5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5 w 11"/>
                <a:gd name="T19" fmla="*/ 9 h 9"/>
                <a:gd name="T20" fmla="*/ 5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5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8023">
              <a:extLst>
                <a:ext uri="{FF2B5EF4-FFF2-40B4-BE49-F238E27FC236}">
                  <a16:creationId xmlns:a16="http://schemas.microsoft.com/office/drawing/2014/main" id="{8823B5B9-E072-4DF1-8DC3-D9FDC85D9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3678"/>
              <a:ext cx="6" cy="9"/>
            </a:xfrm>
            <a:custGeom>
              <a:avLst/>
              <a:gdLst>
                <a:gd name="T0" fmla="*/ 5 w 6"/>
                <a:gd name="T1" fmla="*/ 0 h 9"/>
                <a:gd name="T2" fmla="*/ 5 w 6"/>
                <a:gd name="T3" fmla="*/ 0 h 9"/>
                <a:gd name="T4" fmla="*/ 5 w 6"/>
                <a:gd name="T5" fmla="*/ 3 h 9"/>
                <a:gd name="T6" fmla="*/ 5 w 6"/>
                <a:gd name="T7" fmla="*/ 3 h 9"/>
                <a:gd name="T8" fmla="*/ 5 w 6"/>
                <a:gd name="T9" fmla="*/ 6 h 9"/>
                <a:gd name="T10" fmla="*/ 2 w 6"/>
                <a:gd name="T11" fmla="*/ 8 h 9"/>
                <a:gd name="T12" fmla="*/ 2 w 6"/>
                <a:gd name="T13" fmla="*/ 8 h 9"/>
                <a:gd name="T14" fmla="*/ 0 w 6"/>
                <a:gd name="T15" fmla="*/ 8 h 9"/>
                <a:gd name="T16" fmla="*/ 0 w 6"/>
                <a:gd name="T17" fmla="*/ 8 h 9"/>
                <a:gd name="T18" fmla="*/ 3 w 6"/>
                <a:gd name="T19" fmla="*/ 9 h 9"/>
                <a:gd name="T20" fmla="*/ 3 w 6"/>
                <a:gd name="T21" fmla="*/ 9 h 9"/>
                <a:gd name="T22" fmla="*/ 5 w 6"/>
                <a:gd name="T23" fmla="*/ 8 h 9"/>
                <a:gd name="T24" fmla="*/ 6 w 6"/>
                <a:gd name="T25" fmla="*/ 5 h 9"/>
                <a:gd name="T26" fmla="*/ 6 w 6"/>
                <a:gd name="T27" fmla="*/ 5 h 9"/>
                <a:gd name="T28" fmla="*/ 6 w 6"/>
                <a:gd name="T29" fmla="*/ 2 h 9"/>
                <a:gd name="T30" fmla="*/ 5 w 6"/>
                <a:gd name="T31" fmla="*/ 0 h 9"/>
                <a:gd name="T32" fmla="*/ 5 w 6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8"/>
                  </a:lnTo>
                  <a:lnTo>
                    <a:pt x="0" y="8"/>
                  </a:lnTo>
                  <a:lnTo>
                    <a:pt x="3" y="9"/>
                  </a:lnTo>
                  <a:lnTo>
                    <a:pt x="5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8024">
              <a:extLst>
                <a:ext uri="{FF2B5EF4-FFF2-40B4-BE49-F238E27FC236}">
                  <a16:creationId xmlns:a16="http://schemas.microsoft.com/office/drawing/2014/main" id="{AE8BB9FA-77D5-4B22-B1E0-E7D67E016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678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1 w 1"/>
                <a:gd name="T9" fmla="*/ 0 h 2"/>
                <a:gd name="T10" fmla="*/ 1 w 1"/>
                <a:gd name="T11" fmla="*/ 0 h 2"/>
                <a:gd name="T12" fmla="*/ 1 w 1"/>
                <a:gd name="T13" fmla="*/ 2 h 2"/>
                <a:gd name="T14" fmla="*/ 1 w 1"/>
                <a:gd name="T15" fmla="*/ 2 h 2"/>
                <a:gd name="T16" fmla="*/ 0 w 1"/>
                <a:gd name="T17" fmla="*/ 0 h 2"/>
                <a:gd name="T18" fmla="*/ 0 w 1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8025">
              <a:extLst>
                <a:ext uri="{FF2B5EF4-FFF2-40B4-BE49-F238E27FC236}">
                  <a16:creationId xmlns:a16="http://schemas.microsoft.com/office/drawing/2014/main" id="{5057E987-9589-4077-85A1-D505B92CD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3732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5 w 11"/>
                <a:gd name="T7" fmla="*/ 0 h 9"/>
                <a:gd name="T8" fmla="*/ 5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5 w 11"/>
                <a:gd name="T19" fmla="*/ 9 h 9"/>
                <a:gd name="T20" fmla="*/ 5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5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8026">
              <a:extLst>
                <a:ext uri="{FF2B5EF4-FFF2-40B4-BE49-F238E27FC236}">
                  <a16:creationId xmlns:a16="http://schemas.microsoft.com/office/drawing/2014/main" id="{3CE6063F-7BED-4F60-9103-8C257326C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732"/>
              <a:ext cx="6" cy="9"/>
            </a:xfrm>
            <a:custGeom>
              <a:avLst/>
              <a:gdLst>
                <a:gd name="T0" fmla="*/ 5 w 6"/>
                <a:gd name="T1" fmla="*/ 0 h 9"/>
                <a:gd name="T2" fmla="*/ 5 w 6"/>
                <a:gd name="T3" fmla="*/ 0 h 9"/>
                <a:gd name="T4" fmla="*/ 5 w 6"/>
                <a:gd name="T5" fmla="*/ 3 h 9"/>
                <a:gd name="T6" fmla="*/ 5 w 6"/>
                <a:gd name="T7" fmla="*/ 3 h 9"/>
                <a:gd name="T8" fmla="*/ 5 w 6"/>
                <a:gd name="T9" fmla="*/ 6 h 9"/>
                <a:gd name="T10" fmla="*/ 2 w 6"/>
                <a:gd name="T11" fmla="*/ 8 h 9"/>
                <a:gd name="T12" fmla="*/ 2 w 6"/>
                <a:gd name="T13" fmla="*/ 8 h 9"/>
                <a:gd name="T14" fmla="*/ 0 w 6"/>
                <a:gd name="T15" fmla="*/ 8 h 9"/>
                <a:gd name="T16" fmla="*/ 0 w 6"/>
                <a:gd name="T17" fmla="*/ 8 h 9"/>
                <a:gd name="T18" fmla="*/ 3 w 6"/>
                <a:gd name="T19" fmla="*/ 9 h 9"/>
                <a:gd name="T20" fmla="*/ 3 w 6"/>
                <a:gd name="T21" fmla="*/ 9 h 9"/>
                <a:gd name="T22" fmla="*/ 5 w 6"/>
                <a:gd name="T23" fmla="*/ 8 h 9"/>
                <a:gd name="T24" fmla="*/ 6 w 6"/>
                <a:gd name="T25" fmla="*/ 5 h 9"/>
                <a:gd name="T26" fmla="*/ 6 w 6"/>
                <a:gd name="T27" fmla="*/ 5 h 9"/>
                <a:gd name="T28" fmla="*/ 6 w 6"/>
                <a:gd name="T29" fmla="*/ 2 h 9"/>
                <a:gd name="T30" fmla="*/ 5 w 6"/>
                <a:gd name="T31" fmla="*/ 0 h 9"/>
                <a:gd name="T32" fmla="*/ 5 w 6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8"/>
                  </a:lnTo>
                  <a:lnTo>
                    <a:pt x="0" y="8"/>
                  </a:lnTo>
                  <a:lnTo>
                    <a:pt x="3" y="9"/>
                  </a:lnTo>
                  <a:lnTo>
                    <a:pt x="5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8027">
              <a:extLst>
                <a:ext uri="{FF2B5EF4-FFF2-40B4-BE49-F238E27FC236}">
                  <a16:creationId xmlns:a16="http://schemas.microsoft.com/office/drawing/2014/main" id="{D236FB10-58D0-42AE-9E47-4AFBEE988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3732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1 w 1"/>
                <a:gd name="T9" fmla="*/ 0 h 2"/>
                <a:gd name="T10" fmla="*/ 1 w 1"/>
                <a:gd name="T11" fmla="*/ 0 h 2"/>
                <a:gd name="T12" fmla="*/ 1 w 1"/>
                <a:gd name="T13" fmla="*/ 2 h 2"/>
                <a:gd name="T14" fmla="*/ 1 w 1"/>
                <a:gd name="T15" fmla="*/ 2 h 2"/>
                <a:gd name="T16" fmla="*/ 0 w 1"/>
                <a:gd name="T17" fmla="*/ 0 h 2"/>
                <a:gd name="T18" fmla="*/ 0 w 1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8028">
              <a:extLst>
                <a:ext uri="{FF2B5EF4-FFF2-40B4-BE49-F238E27FC236}">
                  <a16:creationId xmlns:a16="http://schemas.microsoft.com/office/drawing/2014/main" id="{D538E1A8-40CE-424B-BFE9-D86048D02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3746"/>
              <a:ext cx="11" cy="9"/>
            </a:xfrm>
            <a:custGeom>
              <a:avLst/>
              <a:gdLst>
                <a:gd name="T0" fmla="*/ 0 w 11"/>
                <a:gd name="T1" fmla="*/ 4 h 9"/>
                <a:gd name="T2" fmla="*/ 0 w 11"/>
                <a:gd name="T3" fmla="*/ 4 h 9"/>
                <a:gd name="T4" fmla="*/ 2 w 11"/>
                <a:gd name="T5" fmla="*/ 1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1 h 9"/>
                <a:gd name="T12" fmla="*/ 11 w 11"/>
                <a:gd name="T13" fmla="*/ 4 h 9"/>
                <a:gd name="T14" fmla="*/ 11 w 11"/>
                <a:gd name="T15" fmla="*/ 4 h 9"/>
                <a:gd name="T16" fmla="*/ 9 w 11"/>
                <a:gd name="T17" fmla="*/ 7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7 h 9"/>
                <a:gd name="T24" fmla="*/ 0 w 11"/>
                <a:gd name="T25" fmla="*/ 4 h 9"/>
                <a:gd name="T26" fmla="*/ 0 w 11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2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8029">
              <a:extLst>
                <a:ext uri="{FF2B5EF4-FFF2-40B4-BE49-F238E27FC236}">
                  <a16:creationId xmlns:a16="http://schemas.microsoft.com/office/drawing/2014/main" id="{11EB9DFF-6A4F-411C-922A-63C2AC555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747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5 w 6"/>
                <a:gd name="T5" fmla="*/ 2 h 8"/>
                <a:gd name="T6" fmla="*/ 5 w 6"/>
                <a:gd name="T7" fmla="*/ 2 h 8"/>
                <a:gd name="T8" fmla="*/ 5 w 6"/>
                <a:gd name="T9" fmla="*/ 5 h 8"/>
                <a:gd name="T10" fmla="*/ 2 w 6"/>
                <a:gd name="T11" fmla="*/ 6 h 8"/>
                <a:gd name="T12" fmla="*/ 2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5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5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4" name="Freeform 8030">
              <a:extLst>
                <a:ext uri="{FF2B5EF4-FFF2-40B4-BE49-F238E27FC236}">
                  <a16:creationId xmlns:a16="http://schemas.microsoft.com/office/drawing/2014/main" id="{B7F8BDA8-4266-4F10-B679-66987B20B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374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1 h 1"/>
                <a:gd name="T14" fmla="*/ 1 w 1"/>
                <a:gd name="T15" fmla="*/ 1 h 1"/>
                <a:gd name="T16" fmla="*/ 0 w 1"/>
                <a:gd name="T17" fmla="*/ 0 h 1"/>
                <a:gd name="T18" fmla="*/ 0 w 1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8031">
              <a:extLst>
                <a:ext uri="{FF2B5EF4-FFF2-40B4-BE49-F238E27FC236}">
                  <a16:creationId xmlns:a16="http://schemas.microsoft.com/office/drawing/2014/main" id="{4A985063-4099-473F-9C4D-9B0ADAC5F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3779"/>
              <a:ext cx="11" cy="10"/>
            </a:xfrm>
            <a:custGeom>
              <a:avLst/>
              <a:gdLst>
                <a:gd name="T0" fmla="*/ 0 w 11"/>
                <a:gd name="T1" fmla="*/ 4 h 10"/>
                <a:gd name="T2" fmla="*/ 0 w 11"/>
                <a:gd name="T3" fmla="*/ 4 h 10"/>
                <a:gd name="T4" fmla="*/ 2 w 11"/>
                <a:gd name="T5" fmla="*/ 1 h 10"/>
                <a:gd name="T6" fmla="*/ 6 w 11"/>
                <a:gd name="T7" fmla="*/ 0 h 10"/>
                <a:gd name="T8" fmla="*/ 6 w 11"/>
                <a:gd name="T9" fmla="*/ 0 h 10"/>
                <a:gd name="T10" fmla="*/ 9 w 11"/>
                <a:gd name="T11" fmla="*/ 1 h 10"/>
                <a:gd name="T12" fmla="*/ 11 w 11"/>
                <a:gd name="T13" fmla="*/ 4 h 10"/>
                <a:gd name="T14" fmla="*/ 11 w 11"/>
                <a:gd name="T15" fmla="*/ 4 h 10"/>
                <a:gd name="T16" fmla="*/ 9 w 11"/>
                <a:gd name="T17" fmla="*/ 9 h 10"/>
                <a:gd name="T18" fmla="*/ 6 w 11"/>
                <a:gd name="T19" fmla="*/ 10 h 10"/>
                <a:gd name="T20" fmla="*/ 6 w 11"/>
                <a:gd name="T21" fmla="*/ 10 h 10"/>
                <a:gd name="T22" fmla="*/ 2 w 11"/>
                <a:gd name="T23" fmla="*/ 9 h 10"/>
                <a:gd name="T24" fmla="*/ 0 w 11"/>
                <a:gd name="T25" fmla="*/ 4 h 10"/>
                <a:gd name="T26" fmla="*/ 0 w 11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0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9"/>
                  </a:lnTo>
                  <a:lnTo>
                    <a:pt x="6" y="10"/>
                  </a:lnTo>
                  <a:lnTo>
                    <a:pt x="2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8032">
              <a:extLst>
                <a:ext uri="{FF2B5EF4-FFF2-40B4-BE49-F238E27FC236}">
                  <a16:creationId xmlns:a16="http://schemas.microsoft.com/office/drawing/2014/main" id="{984FC721-3FA6-4972-8C43-397D958BB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780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5 w 6"/>
                <a:gd name="T5" fmla="*/ 3 h 8"/>
                <a:gd name="T6" fmla="*/ 5 w 6"/>
                <a:gd name="T7" fmla="*/ 3 h 8"/>
                <a:gd name="T8" fmla="*/ 5 w 6"/>
                <a:gd name="T9" fmla="*/ 6 h 8"/>
                <a:gd name="T10" fmla="*/ 2 w 6"/>
                <a:gd name="T11" fmla="*/ 8 h 8"/>
                <a:gd name="T12" fmla="*/ 2 w 6"/>
                <a:gd name="T13" fmla="*/ 8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5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8"/>
                  </a:lnTo>
                  <a:lnTo>
                    <a:pt x="0" y="6"/>
                  </a:lnTo>
                  <a:lnTo>
                    <a:pt x="3" y="8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8033">
              <a:extLst>
                <a:ext uri="{FF2B5EF4-FFF2-40B4-BE49-F238E27FC236}">
                  <a16:creationId xmlns:a16="http://schemas.microsoft.com/office/drawing/2014/main" id="{B7B3CDEE-809E-4AB7-A449-6D0CB9A04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3779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1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1 h 3"/>
                <a:gd name="T10" fmla="*/ 1 w 1"/>
                <a:gd name="T11" fmla="*/ 1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1 h 3"/>
                <a:gd name="T18" fmla="*/ 0 w 1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8034">
              <a:extLst>
                <a:ext uri="{FF2B5EF4-FFF2-40B4-BE49-F238E27FC236}">
                  <a16:creationId xmlns:a16="http://schemas.microsoft.com/office/drawing/2014/main" id="{FD0A59CA-528D-4CA0-9BD0-DA3D052A9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804"/>
              <a:ext cx="11" cy="11"/>
            </a:xfrm>
            <a:custGeom>
              <a:avLst/>
              <a:gdLst>
                <a:gd name="T0" fmla="*/ 0 w 11"/>
                <a:gd name="T1" fmla="*/ 5 h 11"/>
                <a:gd name="T2" fmla="*/ 0 w 11"/>
                <a:gd name="T3" fmla="*/ 5 h 11"/>
                <a:gd name="T4" fmla="*/ 2 w 11"/>
                <a:gd name="T5" fmla="*/ 2 h 11"/>
                <a:gd name="T6" fmla="*/ 6 w 11"/>
                <a:gd name="T7" fmla="*/ 0 h 11"/>
                <a:gd name="T8" fmla="*/ 6 w 11"/>
                <a:gd name="T9" fmla="*/ 0 h 11"/>
                <a:gd name="T10" fmla="*/ 9 w 11"/>
                <a:gd name="T11" fmla="*/ 2 h 11"/>
                <a:gd name="T12" fmla="*/ 11 w 11"/>
                <a:gd name="T13" fmla="*/ 5 h 11"/>
                <a:gd name="T14" fmla="*/ 11 w 11"/>
                <a:gd name="T15" fmla="*/ 5 h 11"/>
                <a:gd name="T16" fmla="*/ 9 w 11"/>
                <a:gd name="T17" fmla="*/ 9 h 11"/>
                <a:gd name="T18" fmla="*/ 6 w 11"/>
                <a:gd name="T19" fmla="*/ 11 h 11"/>
                <a:gd name="T20" fmla="*/ 6 w 11"/>
                <a:gd name="T21" fmla="*/ 11 h 11"/>
                <a:gd name="T22" fmla="*/ 2 w 11"/>
                <a:gd name="T23" fmla="*/ 9 h 11"/>
                <a:gd name="T24" fmla="*/ 0 w 11"/>
                <a:gd name="T25" fmla="*/ 5 h 11"/>
                <a:gd name="T26" fmla="*/ 0 w 11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8035">
              <a:extLst>
                <a:ext uri="{FF2B5EF4-FFF2-40B4-BE49-F238E27FC236}">
                  <a16:creationId xmlns:a16="http://schemas.microsoft.com/office/drawing/2014/main" id="{C6D30655-1E3C-4F4E-AA5E-C79EAF2CC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806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5 w 6"/>
                <a:gd name="T5" fmla="*/ 3 h 7"/>
                <a:gd name="T6" fmla="*/ 5 w 6"/>
                <a:gd name="T7" fmla="*/ 3 h 7"/>
                <a:gd name="T8" fmla="*/ 5 w 6"/>
                <a:gd name="T9" fmla="*/ 6 h 7"/>
                <a:gd name="T10" fmla="*/ 2 w 6"/>
                <a:gd name="T11" fmla="*/ 7 h 7"/>
                <a:gd name="T12" fmla="*/ 2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5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8036">
              <a:extLst>
                <a:ext uri="{FF2B5EF4-FFF2-40B4-BE49-F238E27FC236}">
                  <a16:creationId xmlns:a16="http://schemas.microsoft.com/office/drawing/2014/main" id="{0E4C2A0E-D91C-4025-995E-BD2FF9A22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3804"/>
              <a:ext cx="1" cy="3"/>
            </a:xfrm>
            <a:custGeom>
              <a:avLst/>
              <a:gdLst>
                <a:gd name="T0" fmla="*/ 0 w 1"/>
                <a:gd name="T1" fmla="*/ 2 h 3"/>
                <a:gd name="T2" fmla="*/ 0 w 1"/>
                <a:gd name="T3" fmla="*/ 2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2 h 3"/>
                <a:gd name="T18" fmla="*/ 0 w 1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8037">
              <a:extLst>
                <a:ext uri="{FF2B5EF4-FFF2-40B4-BE49-F238E27FC236}">
                  <a16:creationId xmlns:a16="http://schemas.microsoft.com/office/drawing/2014/main" id="{893BC414-521C-469A-A487-8EE024AF5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3876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8038">
              <a:extLst>
                <a:ext uri="{FF2B5EF4-FFF2-40B4-BE49-F238E27FC236}">
                  <a16:creationId xmlns:a16="http://schemas.microsoft.com/office/drawing/2014/main" id="{2122E47D-948F-43FC-B748-6A8043B3D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3876"/>
              <a:ext cx="6" cy="9"/>
            </a:xfrm>
            <a:custGeom>
              <a:avLst/>
              <a:gdLst>
                <a:gd name="T0" fmla="*/ 5 w 6"/>
                <a:gd name="T1" fmla="*/ 0 h 9"/>
                <a:gd name="T2" fmla="*/ 5 w 6"/>
                <a:gd name="T3" fmla="*/ 0 h 9"/>
                <a:gd name="T4" fmla="*/ 6 w 6"/>
                <a:gd name="T5" fmla="*/ 3 h 9"/>
                <a:gd name="T6" fmla="*/ 6 w 6"/>
                <a:gd name="T7" fmla="*/ 3 h 9"/>
                <a:gd name="T8" fmla="*/ 5 w 6"/>
                <a:gd name="T9" fmla="*/ 6 h 9"/>
                <a:gd name="T10" fmla="*/ 2 w 6"/>
                <a:gd name="T11" fmla="*/ 8 h 9"/>
                <a:gd name="T12" fmla="*/ 2 w 6"/>
                <a:gd name="T13" fmla="*/ 8 h 9"/>
                <a:gd name="T14" fmla="*/ 0 w 6"/>
                <a:gd name="T15" fmla="*/ 8 h 9"/>
                <a:gd name="T16" fmla="*/ 0 w 6"/>
                <a:gd name="T17" fmla="*/ 8 h 9"/>
                <a:gd name="T18" fmla="*/ 3 w 6"/>
                <a:gd name="T19" fmla="*/ 9 h 9"/>
                <a:gd name="T20" fmla="*/ 3 w 6"/>
                <a:gd name="T21" fmla="*/ 9 h 9"/>
                <a:gd name="T22" fmla="*/ 6 w 6"/>
                <a:gd name="T23" fmla="*/ 8 h 9"/>
                <a:gd name="T24" fmla="*/ 6 w 6"/>
                <a:gd name="T25" fmla="*/ 5 h 9"/>
                <a:gd name="T26" fmla="*/ 6 w 6"/>
                <a:gd name="T27" fmla="*/ 5 h 9"/>
                <a:gd name="T28" fmla="*/ 6 w 6"/>
                <a:gd name="T29" fmla="*/ 2 h 9"/>
                <a:gd name="T30" fmla="*/ 5 w 6"/>
                <a:gd name="T31" fmla="*/ 0 h 9"/>
                <a:gd name="T32" fmla="*/ 5 w 6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8"/>
                  </a:lnTo>
                  <a:lnTo>
                    <a:pt x="0" y="8"/>
                  </a:lnTo>
                  <a:lnTo>
                    <a:pt x="3" y="9"/>
                  </a:lnTo>
                  <a:lnTo>
                    <a:pt x="6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8039">
              <a:extLst>
                <a:ext uri="{FF2B5EF4-FFF2-40B4-BE49-F238E27FC236}">
                  <a16:creationId xmlns:a16="http://schemas.microsoft.com/office/drawing/2014/main" id="{64BEF6EE-DBCB-4606-A3AD-D55BF75E0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3876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1 w 3"/>
                <a:gd name="T5" fmla="*/ 0 h 2"/>
                <a:gd name="T6" fmla="*/ 1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1 w 3"/>
                <a:gd name="T13" fmla="*/ 2 h 2"/>
                <a:gd name="T14" fmla="*/ 1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8040">
              <a:extLst>
                <a:ext uri="{FF2B5EF4-FFF2-40B4-BE49-F238E27FC236}">
                  <a16:creationId xmlns:a16="http://schemas.microsoft.com/office/drawing/2014/main" id="{8E5588D7-F1D8-43B6-AEB3-47F73EEC9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3899"/>
              <a:ext cx="10" cy="10"/>
            </a:xfrm>
            <a:custGeom>
              <a:avLst/>
              <a:gdLst>
                <a:gd name="T0" fmla="*/ 0 w 10"/>
                <a:gd name="T1" fmla="*/ 4 h 10"/>
                <a:gd name="T2" fmla="*/ 0 w 10"/>
                <a:gd name="T3" fmla="*/ 4 h 10"/>
                <a:gd name="T4" fmla="*/ 1 w 10"/>
                <a:gd name="T5" fmla="*/ 1 h 10"/>
                <a:gd name="T6" fmla="*/ 6 w 10"/>
                <a:gd name="T7" fmla="*/ 0 h 10"/>
                <a:gd name="T8" fmla="*/ 6 w 10"/>
                <a:gd name="T9" fmla="*/ 0 h 10"/>
                <a:gd name="T10" fmla="*/ 9 w 10"/>
                <a:gd name="T11" fmla="*/ 1 h 10"/>
                <a:gd name="T12" fmla="*/ 10 w 10"/>
                <a:gd name="T13" fmla="*/ 4 h 10"/>
                <a:gd name="T14" fmla="*/ 10 w 10"/>
                <a:gd name="T15" fmla="*/ 4 h 10"/>
                <a:gd name="T16" fmla="*/ 9 w 10"/>
                <a:gd name="T17" fmla="*/ 9 h 10"/>
                <a:gd name="T18" fmla="*/ 6 w 10"/>
                <a:gd name="T19" fmla="*/ 10 h 10"/>
                <a:gd name="T20" fmla="*/ 6 w 10"/>
                <a:gd name="T21" fmla="*/ 10 h 10"/>
                <a:gd name="T22" fmla="*/ 1 w 10"/>
                <a:gd name="T23" fmla="*/ 9 h 10"/>
                <a:gd name="T24" fmla="*/ 0 w 10"/>
                <a:gd name="T25" fmla="*/ 4 h 10"/>
                <a:gd name="T26" fmla="*/ 0 w 10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0" y="4"/>
                  </a:lnTo>
                  <a:lnTo>
                    <a:pt x="9" y="9"/>
                  </a:lnTo>
                  <a:lnTo>
                    <a:pt x="6" y="10"/>
                  </a:lnTo>
                  <a:lnTo>
                    <a:pt x="1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8041">
              <a:extLst>
                <a:ext uri="{FF2B5EF4-FFF2-40B4-BE49-F238E27FC236}">
                  <a16:creationId xmlns:a16="http://schemas.microsoft.com/office/drawing/2014/main" id="{6552646C-C6F7-49C4-AA18-A24F8DB38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3900"/>
              <a:ext cx="6" cy="8"/>
            </a:xfrm>
            <a:custGeom>
              <a:avLst/>
              <a:gdLst>
                <a:gd name="T0" fmla="*/ 4 w 6"/>
                <a:gd name="T1" fmla="*/ 0 h 8"/>
                <a:gd name="T2" fmla="*/ 4 w 6"/>
                <a:gd name="T3" fmla="*/ 0 h 8"/>
                <a:gd name="T4" fmla="*/ 6 w 6"/>
                <a:gd name="T5" fmla="*/ 3 h 8"/>
                <a:gd name="T6" fmla="*/ 6 w 6"/>
                <a:gd name="T7" fmla="*/ 3 h 8"/>
                <a:gd name="T8" fmla="*/ 4 w 6"/>
                <a:gd name="T9" fmla="*/ 6 h 8"/>
                <a:gd name="T10" fmla="*/ 1 w 6"/>
                <a:gd name="T11" fmla="*/ 8 h 8"/>
                <a:gd name="T12" fmla="*/ 1 w 6"/>
                <a:gd name="T13" fmla="*/ 8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6 w 6"/>
                <a:gd name="T23" fmla="*/ 6 h 8"/>
                <a:gd name="T24" fmla="*/ 6 w 6"/>
                <a:gd name="T25" fmla="*/ 5 h 8"/>
                <a:gd name="T26" fmla="*/ 6 w 6"/>
                <a:gd name="T27" fmla="*/ 5 h 8"/>
                <a:gd name="T28" fmla="*/ 6 w 6"/>
                <a:gd name="T29" fmla="*/ 2 h 8"/>
                <a:gd name="T30" fmla="*/ 4 w 6"/>
                <a:gd name="T31" fmla="*/ 0 h 8"/>
                <a:gd name="T32" fmla="*/ 4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8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8042">
              <a:extLst>
                <a:ext uri="{FF2B5EF4-FFF2-40B4-BE49-F238E27FC236}">
                  <a16:creationId xmlns:a16="http://schemas.microsoft.com/office/drawing/2014/main" id="{0FC3DC22-D929-43DE-825F-225F52CBE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899"/>
              <a:ext cx="3" cy="3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1 h 3"/>
                <a:gd name="T10" fmla="*/ 3 w 3"/>
                <a:gd name="T11" fmla="*/ 1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1 h 3"/>
                <a:gd name="T18" fmla="*/ 0 w 3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8043">
              <a:extLst>
                <a:ext uri="{FF2B5EF4-FFF2-40B4-BE49-F238E27FC236}">
                  <a16:creationId xmlns:a16="http://schemas.microsoft.com/office/drawing/2014/main" id="{545C9374-7541-434A-BE4E-554A7F2C2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3909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1 w 9"/>
                <a:gd name="T5" fmla="*/ 2 h 11"/>
                <a:gd name="T6" fmla="*/ 4 w 9"/>
                <a:gd name="T7" fmla="*/ 0 h 11"/>
                <a:gd name="T8" fmla="*/ 4 w 9"/>
                <a:gd name="T9" fmla="*/ 0 h 11"/>
                <a:gd name="T10" fmla="*/ 7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7 w 9"/>
                <a:gd name="T17" fmla="*/ 9 h 11"/>
                <a:gd name="T18" fmla="*/ 4 w 9"/>
                <a:gd name="T19" fmla="*/ 11 h 11"/>
                <a:gd name="T20" fmla="*/ 4 w 9"/>
                <a:gd name="T21" fmla="*/ 11 h 11"/>
                <a:gd name="T22" fmla="*/ 1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9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8044">
              <a:extLst>
                <a:ext uri="{FF2B5EF4-FFF2-40B4-BE49-F238E27FC236}">
                  <a16:creationId xmlns:a16="http://schemas.microsoft.com/office/drawing/2014/main" id="{519B5FB7-4E8E-44F7-811F-25D9FF20B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3911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3 h 7"/>
                <a:gd name="T6" fmla="*/ 6 w 8"/>
                <a:gd name="T7" fmla="*/ 3 h 7"/>
                <a:gd name="T8" fmla="*/ 5 w 8"/>
                <a:gd name="T9" fmla="*/ 6 h 7"/>
                <a:gd name="T10" fmla="*/ 2 w 8"/>
                <a:gd name="T11" fmla="*/ 7 h 7"/>
                <a:gd name="T12" fmla="*/ 2 w 8"/>
                <a:gd name="T13" fmla="*/ 7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4 h 7"/>
                <a:gd name="T26" fmla="*/ 8 w 8"/>
                <a:gd name="T27" fmla="*/ 4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4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8045">
              <a:extLst>
                <a:ext uri="{FF2B5EF4-FFF2-40B4-BE49-F238E27FC236}">
                  <a16:creationId xmlns:a16="http://schemas.microsoft.com/office/drawing/2014/main" id="{9A03AEFB-9B4D-4120-BB71-53B9445C8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3909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8046">
              <a:extLst>
                <a:ext uri="{FF2B5EF4-FFF2-40B4-BE49-F238E27FC236}">
                  <a16:creationId xmlns:a16="http://schemas.microsoft.com/office/drawing/2014/main" id="{05D6F9AC-A984-4E43-8618-97FB7EF9D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927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2 w 9"/>
                <a:gd name="T5" fmla="*/ 2 h 11"/>
                <a:gd name="T6" fmla="*/ 5 w 9"/>
                <a:gd name="T7" fmla="*/ 0 h 11"/>
                <a:gd name="T8" fmla="*/ 5 w 9"/>
                <a:gd name="T9" fmla="*/ 0 h 11"/>
                <a:gd name="T10" fmla="*/ 8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8 w 9"/>
                <a:gd name="T17" fmla="*/ 9 h 11"/>
                <a:gd name="T18" fmla="*/ 5 w 9"/>
                <a:gd name="T19" fmla="*/ 11 h 11"/>
                <a:gd name="T20" fmla="*/ 5 w 9"/>
                <a:gd name="T21" fmla="*/ 11 h 11"/>
                <a:gd name="T22" fmla="*/ 2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8047">
              <a:extLst>
                <a:ext uri="{FF2B5EF4-FFF2-40B4-BE49-F238E27FC236}">
                  <a16:creationId xmlns:a16="http://schemas.microsoft.com/office/drawing/2014/main" id="{F866994E-A442-4034-8704-FC0E46F42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929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3 h 7"/>
                <a:gd name="T6" fmla="*/ 6 w 7"/>
                <a:gd name="T7" fmla="*/ 3 h 7"/>
                <a:gd name="T8" fmla="*/ 4 w 7"/>
                <a:gd name="T9" fmla="*/ 6 h 7"/>
                <a:gd name="T10" fmla="*/ 1 w 7"/>
                <a:gd name="T11" fmla="*/ 7 h 7"/>
                <a:gd name="T12" fmla="*/ 1 w 7"/>
                <a:gd name="T13" fmla="*/ 7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8048">
              <a:extLst>
                <a:ext uri="{FF2B5EF4-FFF2-40B4-BE49-F238E27FC236}">
                  <a16:creationId xmlns:a16="http://schemas.microsoft.com/office/drawing/2014/main" id="{351045E9-486B-49CF-A27E-A29310217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927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8049">
              <a:extLst>
                <a:ext uri="{FF2B5EF4-FFF2-40B4-BE49-F238E27FC236}">
                  <a16:creationId xmlns:a16="http://schemas.microsoft.com/office/drawing/2014/main" id="{84DFFE37-529F-47FA-B25C-BA5E1F780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909"/>
              <a:ext cx="11" cy="11"/>
            </a:xfrm>
            <a:custGeom>
              <a:avLst/>
              <a:gdLst>
                <a:gd name="T0" fmla="*/ 0 w 11"/>
                <a:gd name="T1" fmla="*/ 5 h 11"/>
                <a:gd name="T2" fmla="*/ 0 w 11"/>
                <a:gd name="T3" fmla="*/ 5 h 11"/>
                <a:gd name="T4" fmla="*/ 2 w 11"/>
                <a:gd name="T5" fmla="*/ 2 h 11"/>
                <a:gd name="T6" fmla="*/ 6 w 11"/>
                <a:gd name="T7" fmla="*/ 0 h 11"/>
                <a:gd name="T8" fmla="*/ 6 w 11"/>
                <a:gd name="T9" fmla="*/ 0 h 11"/>
                <a:gd name="T10" fmla="*/ 9 w 11"/>
                <a:gd name="T11" fmla="*/ 2 h 11"/>
                <a:gd name="T12" fmla="*/ 11 w 11"/>
                <a:gd name="T13" fmla="*/ 5 h 11"/>
                <a:gd name="T14" fmla="*/ 11 w 11"/>
                <a:gd name="T15" fmla="*/ 5 h 11"/>
                <a:gd name="T16" fmla="*/ 9 w 11"/>
                <a:gd name="T17" fmla="*/ 9 h 11"/>
                <a:gd name="T18" fmla="*/ 6 w 11"/>
                <a:gd name="T19" fmla="*/ 11 h 11"/>
                <a:gd name="T20" fmla="*/ 6 w 11"/>
                <a:gd name="T21" fmla="*/ 11 h 11"/>
                <a:gd name="T22" fmla="*/ 2 w 11"/>
                <a:gd name="T23" fmla="*/ 9 h 11"/>
                <a:gd name="T24" fmla="*/ 0 w 11"/>
                <a:gd name="T25" fmla="*/ 5 h 11"/>
                <a:gd name="T26" fmla="*/ 0 w 11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8050">
              <a:extLst>
                <a:ext uri="{FF2B5EF4-FFF2-40B4-BE49-F238E27FC236}">
                  <a16:creationId xmlns:a16="http://schemas.microsoft.com/office/drawing/2014/main" id="{F331A800-8F92-4B82-A060-A3CAD0A50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911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5 w 6"/>
                <a:gd name="T5" fmla="*/ 3 h 7"/>
                <a:gd name="T6" fmla="*/ 5 w 6"/>
                <a:gd name="T7" fmla="*/ 3 h 7"/>
                <a:gd name="T8" fmla="*/ 5 w 6"/>
                <a:gd name="T9" fmla="*/ 6 h 7"/>
                <a:gd name="T10" fmla="*/ 2 w 6"/>
                <a:gd name="T11" fmla="*/ 7 h 7"/>
                <a:gd name="T12" fmla="*/ 2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5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8051">
              <a:extLst>
                <a:ext uri="{FF2B5EF4-FFF2-40B4-BE49-F238E27FC236}">
                  <a16:creationId xmlns:a16="http://schemas.microsoft.com/office/drawing/2014/main" id="{20D11AAD-9C50-4138-AFCC-BF279C528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909"/>
              <a:ext cx="1" cy="3"/>
            </a:xfrm>
            <a:custGeom>
              <a:avLst/>
              <a:gdLst>
                <a:gd name="T0" fmla="*/ 0 w 1"/>
                <a:gd name="T1" fmla="*/ 2 h 3"/>
                <a:gd name="T2" fmla="*/ 0 w 1"/>
                <a:gd name="T3" fmla="*/ 2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2 h 3"/>
                <a:gd name="T18" fmla="*/ 0 w 1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8052">
              <a:extLst>
                <a:ext uri="{FF2B5EF4-FFF2-40B4-BE49-F238E27FC236}">
                  <a16:creationId xmlns:a16="http://schemas.microsoft.com/office/drawing/2014/main" id="{E46F2803-57AA-40E8-ADED-511C1448D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3879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2 w 9"/>
                <a:gd name="T5" fmla="*/ 2 h 11"/>
                <a:gd name="T6" fmla="*/ 5 w 9"/>
                <a:gd name="T7" fmla="*/ 0 h 11"/>
                <a:gd name="T8" fmla="*/ 5 w 9"/>
                <a:gd name="T9" fmla="*/ 0 h 11"/>
                <a:gd name="T10" fmla="*/ 8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8 w 9"/>
                <a:gd name="T17" fmla="*/ 9 h 11"/>
                <a:gd name="T18" fmla="*/ 5 w 9"/>
                <a:gd name="T19" fmla="*/ 11 h 11"/>
                <a:gd name="T20" fmla="*/ 5 w 9"/>
                <a:gd name="T21" fmla="*/ 11 h 11"/>
                <a:gd name="T22" fmla="*/ 2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8053">
              <a:extLst>
                <a:ext uri="{FF2B5EF4-FFF2-40B4-BE49-F238E27FC236}">
                  <a16:creationId xmlns:a16="http://schemas.microsoft.com/office/drawing/2014/main" id="{649852CD-B704-4EE5-A288-87229D76D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3881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3 h 7"/>
                <a:gd name="T6" fmla="*/ 6 w 7"/>
                <a:gd name="T7" fmla="*/ 3 h 7"/>
                <a:gd name="T8" fmla="*/ 4 w 7"/>
                <a:gd name="T9" fmla="*/ 6 h 7"/>
                <a:gd name="T10" fmla="*/ 1 w 7"/>
                <a:gd name="T11" fmla="*/ 7 h 7"/>
                <a:gd name="T12" fmla="*/ 1 w 7"/>
                <a:gd name="T13" fmla="*/ 7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8054">
              <a:extLst>
                <a:ext uri="{FF2B5EF4-FFF2-40B4-BE49-F238E27FC236}">
                  <a16:creationId xmlns:a16="http://schemas.microsoft.com/office/drawing/2014/main" id="{7D85552C-65B3-4B84-B740-82DF16591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3879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8055">
              <a:extLst>
                <a:ext uri="{FF2B5EF4-FFF2-40B4-BE49-F238E27FC236}">
                  <a16:creationId xmlns:a16="http://schemas.microsoft.com/office/drawing/2014/main" id="{35E59646-998D-4C22-8F56-10D4AFEAA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762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1 w 9"/>
                <a:gd name="T5" fmla="*/ 2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7 w 9"/>
                <a:gd name="T17" fmla="*/ 8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8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8"/>
                  </a:lnTo>
                  <a:lnTo>
                    <a:pt x="4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8056">
              <a:extLst>
                <a:ext uri="{FF2B5EF4-FFF2-40B4-BE49-F238E27FC236}">
                  <a16:creationId xmlns:a16="http://schemas.microsoft.com/office/drawing/2014/main" id="{7C01B460-CC45-43FA-BC0C-E1FC8B2EA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3764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1 h 7"/>
                <a:gd name="T6" fmla="*/ 6 w 8"/>
                <a:gd name="T7" fmla="*/ 1 h 7"/>
                <a:gd name="T8" fmla="*/ 5 w 8"/>
                <a:gd name="T9" fmla="*/ 4 h 7"/>
                <a:gd name="T10" fmla="*/ 2 w 8"/>
                <a:gd name="T11" fmla="*/ 6 h 7"/>
                <a:gd name="T12" fmla="*/ 2 w 8"/>
                <a:gd name="T13" fmla="*/ 6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3 h 7"/>
                <a:gd name="T26" fmla="*/ 8 w 8"/>
                <a:gd name="T27" fmla="*/ 3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5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8057">
              <a:extLst>
                <a:ext uri="{FF2B5EF4-FFF2-40B4-BE49-F238E27FC236}">
                  <a16:creationId xmlns:a16="http://schemas.microsoft.com/office/drawing/2014/main" id="{373B4D74-8063-489B-9230-D23403CF2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762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1 w 3"/>
                <a:gd name="T5" fmla="*/ 0 h 2"/>
                <a:gd name="T6" fmla="*/ 1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1 w 3"/>
                <a:gd name="T13" fmla="*/ 2 h 2"/>
                <a:gd name="T14" fmla="*/ 1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8058">
              <a:extLst>
                <a:ext uri="{FF2B5EF4-FFF2-40B4-BE49-F238E27FC236}">
                  <a16:creationId xmlns:a16="http://schemas.microsoft.com/office/drawing/2014/main" id="{81DD75F2-5E39-48DC-9737-581FBA83C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735"/>
              <a:ext cx="10" cy="11"/>
            </a:xfrm>
            <a:custGeom>
              <a:avLst/>
              <a:gdLst>
                <a:gd name="T0" fmla="*/ 0 w 10"/>
                <a:gd name="T1" fmla="*/ 5 h 11"/>
                <a:gd name="T2" fmla="*/ 0 w 10"/>
                <a:gd name="T3" fmla="*/ 5 h 11"/>
                <a:gd name="T4" fmla="*/ 1 w 10"/>
                <a:gd name="T5" fmla="*/ 2 h 11"/>
                <a:gd name="T6" fmla="*/ 6 w 10"/>
                <a:gd name="T7" fmla="*/ 0 h 11"/>
                <a:gd name="T8" fmla="*/ 6 w 10"/>
                <a:gd name="T9" fmla="*/ 0 h 11"/>
                <a:gd name="T10" fmla="*/ 9 w 10"/>
                <a:gd name="T11" fmla="*/ 2 h 11"/>
                <a:gd name="T12" fmla="*/ 10 w 10"/>
                <a:gd name="T13" fmla="*/ 5 h 11"/>
                <a:gd name="T14" fmla="*/ 10 w 10"/>
                <a:gd name="T15" fmla="*/ 5 h 11"/>
                <a:gd name="T16" fmla="*/ 9 w 10"/>
                <a:gd name="T17" fmla="*/ 9 h 11"/>
                <a:gd name="T18" fmla="*/ 6 w 10"/>
                <a:gd name="T19" fmla="*/ 11 h 11"/>
                <a:gd name="T20" fmla="*/ 6 w 10"/>
                <a:gd name="T21" fmla="*/ 11 h 11"/>
                <a:gd name="T22" fmla="*/ 1 w 10"/>
                <a:gd name="T23" fmla="*/ 9 h 11"/>
                <a:gd name="T24" fmla="*/ 0 w 10"/>
                <a:gd name="T25" fmla="*/ 5 h 11"/>
                <a:gd name="T26" fmla="*/ 0 w 10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8059">
              <a:extLst>
                <a:ext uri="{FF2B5EF4-FFF2-40B4-BE49-F238E27FC236}">
                  <a16:creationId xmlns:a16="http://schemas.microsoft.com/office/drawing/2014/main" id="{51292C69-6123-46BE-9961-3324F19C8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737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6 w 6"/>
                <a:gd name="T5" fmla="*/ 3 h 7"/>
                <a:gd name="T6" fmla="*/ 6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4 h 7"/>
                <a:gd name="T26" fmla="*/ 6 w 6"/>
                <a:gd name="T27" fmla="*/ 4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8060">
              <a:extLst>
                <a:ext uri="{FF2B5EF4-FFF2-40B4-BE49-F238E27FC236}">
                  <a16:creationId xmlns:a16="http://schemas.microsoft.com/office/drawing/2014/main" id="{203FA91A-684F-4382-949F-6182B5F48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735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8061">
              <a:extLst>
                <a:ext uri="{FF2B5EF4-FFF2-40B4-BE49-F238E27FC236}">
                  <a16:creationId xmlns:a16="http://schemas.microsoft.com/office/drawing/2014/main" id="{CA04A9D0-64F9-45A3-AE16-0624312CE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3690"/>
              <a:ext cx="11" cy="11"/>
            </a:xfrm>
            <a:custGeom>
              <a:avLst/>
              <a:gdLst>
                <a:gd name="T0" fmla="*/ 0 w 11"/>
                <a:gd name="T1" fmla="*/ 5 h 11"/>
                <a:gd name="T2" fmla="*/ 0 w 11"/>
                <a:gd name="T3" fmla="*/ 5 h 11"/>
                <a:gd name="T4" fmla="*/ 2 w 11"/>
                <a:gd name="T5" fmla="*/ 2 h 11"/>
                <a:gd name="T6" fmla="*/ 6 w 11"/>
                <a:gd name="T7" fmla="*/ 0 h 11"/>
                <a:gd name="T8" fmla="*/ 6 w 11"/>
                <a:gd name="T9" fmla="*/ 0 h 11"/>
                <a:gd name="T10" fmla="*/ 9 w 11"/>
                <a:gd name="T11" fmla="*/ 2 h 11"/>
                <a:gd name="T12" fmla="*/ 11 w 11"/>
                <a:gd name="T13" fmla="*/ 5 h 11"/>
                <a:gd name="T14" fmla="*/ 11 w 11"/>
                <a:gd name="T15" fmla="*/ 5 h 11"/>
                <a:gd name="T16" fmla="*/ 9 w 11"/>
                <a:gd name="T17" fmla="*/ 9 h 11"/>
                <a:gd name="T18" fmla="*/ 6 w 11"/>
                <a:gd name="T19" fmla="*/ 11 h 11"/>
                <a:gd name="T20" fmla="*/ 6 w 11"/>
                <a:gd name="T21" fmla="*/ 11 h 11"/>
                <a:gd name="T22" fmla="*/ 2 w 11"/>
                <a:gd name="T23" fmla="*/ 9 h 11"/>
                <a:gd name="T24" fmla="*/ 0 w 11"/>
                <a:gd name="T25" fmla="*/ 5 h 11"/>
                <a:gd name="T26" fmla="*/ 0 w 11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8062">
              <a:extLst>
                <a:ext uri="{FF2B5EF4-FFF2-40B4-BE49-F238E27FC236}">
                  <a16:creationId xmlns:a16="http://schemas.microsoft.com/office/drawing/2014/main" id="{DC38DD1F-D372-401F-93B0-458312C96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692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6 w 6"/>
                <a:gd name="T5" fmla="*/ 3 h 7"/>
                <a:gd name="T6" fmla="*/ 6 w 6"/>
                <a:gd name="T7" fmla="*/ 3 h 7"/>
                <a:gd name="T8" fmla="*/ 5 w 6"/>
                <a:gd name="T9" fmla="*/ 6 h 7"/>
                <a:gd name="T10" fmla="*/ 2 w 6"/>
                <a:gd name="T11" fmla="*/ 7 h 7"/>
                <a:gd name="T12" fmla="*/ 2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4 h 7"/>
                <a:gd name="T26" fmla="*/ 6 w 6"/>
                <a:gd name="T27" fmla="*/ 4 h 7"/>
                <a:gd name="T28" fmla="*/ 6 w 6"/>
                <a:gd name="T29" fmla="*/ 1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8063">
              <a:extLst>
                <a:ext uri="{FF2B5EF4-FFF2-40B4-BE49-F238E27FC236}">
                  <a16:creationId xmlns:a16="http://schemas.microsoft.com/office/drawing/2014/main" id="{39D552ED-EB73-4EE1-984F-B6379E4F2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3690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8064">
              <a:extLst>
                <a:ext uri="{FF2B5EF4-FFF2-40B4-BE49-F238E27FC236}">
                  <a16:creationId xmlns:a16="http://schemas.microsoft.com/office/drawing/2014/main" id="{3D6358F3-A86E-4628-A6D3-2A9C365A4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699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1 w 9"/>
                <a:gd name="T5" fmla="*/ 2 h 11"/>
                <a:gd name="T6" fmla="*/ 4 w 9"/>
                <a:gd name="T7" fmla="*/ 0 h 11"/>
                <a:gd name="T8" fmla="*/ 4 w 9"/>
                <a:gd name="T9" fmla="*/ 0 h 11"/>
                <a:gd name="T10" fmla="*/ 7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7 w 9"/>
                <a:gd name="T17" fmla="*/ 9 h 11"/>
                <a:gd name="T18" fmla="*/ 4 w 9"/>
                <a:gd name="T19" fmla="*/ 11 h 11"/>
                <a:gd name="T20" fmla="*/ 4 w 9"/>
                <a:gd name="T21" fmla="*/ 11 h 11"/>
                <a:gd name="T22" fmla="*/ 1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9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8065">
              <a:extLst>
                <a:ext uri="{FF2B5EF4-FFF2-40B4-BE49-F238E27FC236}">
                  <a16:creationId xmlns:a16="http://schemas.microsoft.com/office/drawing/2014/main" id="{F6DFE954-F779-4C54-AC6E-E736D9E6F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701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3 h 7"/>
                <a:gd name="T6" fmla="*/ 6 w 8"/>
                <a:gd name="T7" fmla="*/ 3 h 7"/>
                <a:gd name="T8" fmla="*/ 5 w 8"/>
                <a:gd name="T9" fmla="*/ 6 h 7"/>
                <a:gd name="T10" fmla="*/ 2 w 8"/>
                <a:gd name="T11" fmla="*/ 7 h 7"/>
                <a:gd name="T12" fmla="*/ 2 w 8"/>
                <a:gd name="T13" fmla="*/ 7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4 h 7"/>
                <a:gd name="T26" fmla="*/ 8 w 8"/>
                <a:gd name="T27" fmla="*/ 4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4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8066">
              <a:extLst>
                <a:ext uri="{FF2B5EF4-FFF2-40B4-BE49-F238E27FC236}">
                  <a16:creationId xmlns:a16="http://schemas.microsoft.com/office/drawing/2014/main" id="{319EFC69-73FB-4850-95EF-7F722CC97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699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8067">
              <a:extLst>
                <a:ext uri="{FF2B5EF4-FFF2-40B4-BE49-F238E27FC236}">
                  <a16:creationId xmlns:a16="http://schemas.microsoft.com/office/drawing/2014/main" id="{25920085-EFAE-426A-A2DE-5F54E9BE7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747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1 w 9"/>
                <a:gd name="T5" fmla="*/ 2 h 11"/>
                <a:gd name="T6" fmla="*/ 4 w 9"/>
                <a:gd name="T7" fmla="*/ 0 h 11"/>
                <a:gd name="T8" fmla="*/ 4 w 9"/>
                <a:gd name="T9" fmla="*/ 0 h 11"/>
                <a:gd name="T10" fmla="*/ 7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7 w 9"/>
                <a:gd name="T17" fmla="*/ 9 h 11"/>
                <a:gd name="T18" fmla="*/ 4 w 9"/>
                <a:gd name="T19" fmla="*/ 11 h 11"/>
                <a:gd name="T20" fmla="*/ 4 w 9"/>
                <a:gd name="T21" fmla="*/ 11 h 11"/>
                <a:gd name="T22" fmla="*/ 1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9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8068">
              <a:extLst>
                <a:ext uri="{FF2B5EF4-FFF2-40B4-BE49-F238E27FC236}">
                  <a16:creationId xmlns:a16="http://schemas.microsoft.com/office/drawing/2014/main" id="{0A0A758F-D64B-4208-B621-C1B3913B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3749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3 h 7"/>
                <a:gd name="T6" fmla="*/ 6 w 8"/>
                <a:gd name="T7" fmla="*/ 3 h 7"/>
                <a:gd name="T8" fmla="*/ 5 w 8"/>
                <a:gd name="T9" fmla="*/ 6 h 7"/>
                <a:gd name="T10" fmla="*/ 2 w 8"/>
                <a:gd name="T11" fmla="*/ 7 h 7"/>
                <a:gd name="T12" fmla="*/ 2 w 8"/>
                <a:gd name="T13" fmla="*/ 7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4 h 7"/>
                <a:gd name="T26" fmla="*/ 8 w 8"/>
                <a:gd name="T27" fmla="*/ 4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4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8069">
              <a:extLst>
                <a:ext uri="{FF2B5EF4-FFF2-40B4-BE49-F238E27FC236}">
                  <a16:creationId xmlns:a16="http://schemas.microsoft.com/office/drawing/2014/main" id="{08062D5E-05E1-4AB2-AB06-8BD8ECEB7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747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8070">
              <a:extLst>
                <a:ext uri="{FF2B5EF4-FFF2-40B4-BE49-F238E27FC236}">
                  <a16:creationId xmlns:a16="http://schemas.microsoft.com/office/drawing/2014/main" id="{CC166A8E-DFC3-46C4-A4DF-0AE20F12B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765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2 w 9"/>
                <a:gd name="T5" fmla="*/ 2 h 9"/>
                <a:gd name="T6" fmla="*/ 5 w 9"/>
                <a:gd name="T7" fmla="*/ 0 h 9"/>
                <a:gd name="T8" fmla="*/ 5 w 9"/>
                <a:gd name="T9" fmla="*/ 0 h 9"/>
                <a:gd name="T10" fmla="*/ 8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8 w 9"/>
                <a:gd name="T17" fmla="*/ 8 h 9"/>
                <a:gd name="T18" fmla="*/ 5 w 9"/>
                <a:gd name="T19" fmla="*/ 9 h 9"/>
                <a:gd name="T20" fmla="*/ 5 w 9"/>
                <a:gd name="T21" fmla="*/ 9 h 9"/>
                <a:gd name="T22" fmla="*/ 2 w 9"/>
                <a:gd name="T23" fmla="*/ 8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8"/>
                  </a:lnTo>
                  <a:lnTo>
                    <a:pt x="5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8071">
              <a:extLst>
                <a:ext uri="{FF2B5EF4-FFF2-40B4-BE49-F238E27FC236}">
                  <a16:creationId xmlns:a16="http://schemas.microsoft.com/office/drawing/2014/main" id="{44792006-D23B-4E37-B421-8829880C9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3767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1 h 7"/>
                <a:gd name="T6" fmla="*/ 6 w 7"/>
                <a:gd name="T7" fmla="*/ 1 h 7"/>
                <a:gd name="T8" fmla="*/ 4 w 7"/>
                <a:gd name="T9" fmla="*/ 4 h 7"/>
                <a:gd name="T10" fmla="*/ 1 w 7"/>
                <a:gd name="T11" fmla="*/ 6 h 7"/>
                <a:gd name="T12" fmla="*/ 1 w 7"/>
                <a:gd name="T13" fmla="*/ 6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1"/>
                  </a:lnTo>
                  <a:lnTo>
                    <a:pt x="4" y="4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8072">
              <a:extLst>
                <a:ext uri="{FF2B5EF4-FFF2-40B4-BE49-F238E27FC236}">
                  <a16:creationId xmlns:a16="http://schemas.microsoft.com/office/drawing/2014/main" id="{8028E79D-1E76-47F3-9DAB-71FCEAB11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765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2 w 3"/>
                <a:gd name="T5" fmla="*/ 0 h 2"/>
                <a:gd name="T6" fmla="*/ 2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2 w 3"/>
                <a:gd name="T13" fmla="*/ 2 h 2"/>
                <a:gd name="T14" fmla="*/ 2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8073">
              <a:extLst>
                <a:ext uri="{FF2B5EF4-FFF2-40B4-BE49-F238E27FC236}">
                  <a16:creationId xmlns:a16="http://schemas.microsoft.com/office/drawing/2014/main" id="{45E0F22D-8A3E-45BE-A02F-7D38A189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3791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1 w 9"/>
                <a:gd name="T5" fmla="*/ 1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1 h 9"/>
                <a:gd name="T12" fmla="*/ 9 w 9"/>
                <a:gd name="T13" fmla="*/ 4 h 9"/>
                <a:gd name="T14" fmla="*/ 9 w 9"/>
                <a:gd name="T15" fmla="*/ 4 h 9"/>
                <a:gd name="T16" fmla="*/ 7 w 9"/>
                <a:gd name="T17" fmla="*/ 7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7 h 9"/>
                <a:gd name="T24" fmla="*/ 0 w 9"/>
                <a:gd name="T25" fmla="*/ 4 h 9"/>
                <a:gd name="T26" fmla="*/ 0 w 9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1"/>
                  </a:lnTo>
                  <a:lnTo>
                    <a:pt x="9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8074">
              <a:extLst>
                <a:ext uri="{FF2B5EF4-FFF2-40B4-BE49-F238E27FC236}">
                  <a16:creationId xmlns:a16="http://schemas.microsoft.com/office/drawing/2014/main" id="{B40ACF3C-F0D1-4DD2-A333-9525973CC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3792"/>
              <a:ext cx="8" cy="8"/>
            </a:xfrm>
            <a:custGeom>
              <a:avLst/>
              <a:gdLst>
                <a:gd name="T0" fmla="*/ 5 w 8"/>
                <a:gd name="T1" fmla="*/ 0 h 8"/>
                <a:gd name="T2" fmla="*/ 5 w 8"/>
                <a:gd name="T3" fmla="*/ 0 h 8"/>
                <a:gd name="T4" fmla="*/ 6 w 8"/>
                <a:gd name="T5" fmla="*/ 2 h 8"/>
                <a:gd name="T6" fmla="*/ 6 w 8"/>
                <a:gd name="T7" fmla="*/ 2 h 8"/>
                <a:gd name="T8" fmla="*/ 5 w 8"/>
                <a:gd name="T9" fmla="*/ 5 h 8"/>
                <a:gd name="T10" fmla="*/ 2 w 8"/>
                <a:gd name="T11" fmla="*/ 6 h 8"/>
                <a:gd name="T12" fmla="*/ 2 w 8"/>
                <a:gd name="T13" fmla="*/ 6 h 8"/>
                <a:gd name="T14" fmla="*/ 0 w 8"/>
                <a:gd name="T15" fmla="*/ 6 h 8"/>
                <a:gd name="T16" fmla="*/ 0 w 8"/>
                <a:gd name="T17" fmla="*/ 6 h 8"/>
                <a:gd name="T18" fmla="*/ 3 w 8"/>
                <a:gd name="T19" fmla="*/ 8 h 8"/>
                <a:gd name="T20" fmla="*/ 3 w 8"/>
                <a:gd name="T21" fmla="*/ 8 h 8"/>
                <a:gd name="T22" fmla="*/ 6 w 8"/>
                <a:gd name="T23" fmla="*/ 6 h 8"/>
                <a:gd name="T24" fmla="*/ 8 w 8"/>
                <a:gd name="T25" fmla="*/ 3 h 8"/>
                <a:gd name="T26" fmla="*/ 8 w 8"/>
                <a:gd name="T27" fmla="*/ 3 h 8"/>
                <a:gd name="T28" fmla="*/ 6 w 8"/>
                <a:gd name="T29" fmla="*/ 2 h 8"/>
                <a:gd name="T30" fmla="*/ 5 w 8"/>
                <a:gd name="T31" fmla="*/ 0 h 8"/>
                <a:gd name="T32" fmla="*/ 5 w 8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8075">
              <a:extLst>
                <a:ext uri="{FF2B5EF4-FFF2-40B4-BE49-F238E27FC236}">
                  <a16:creationId xmlns:a16="http://schemas.microsoft.com/office/drawing/2014/main" id="{1C46A810-D631-4D17-9D7E-6B2C95B57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3791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1 w 3"/>
                <a:gd name="T5" fmla="*/ 0 h 1"/>
                <a:gd name="T6" fmla="*/ 1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1 w 3"/>
                <a:gd name="T13" fmla="*/ 1 h 1"/>
                <a:gd name="T14" fmla="*/ 1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8076">
              <a:extLst>
                <a:ext uri="{FF2B5EF4-FFF2-40B4-BE49-F238E27FC236}">
                  <a16:creationId xmlns:a16="http://schemas.microsoft.com/office/drawing/2014/main" id="{598A5A73-1F3C-4559-AACB-9A6D46047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813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1 w 9"/>
                <a:gd name="T5" fmla="*/ 2 h 11"/>
                <a:gd name="T6" fmla="*/ 4 w 9"/>
                <a:gd name="T7" fmla="*/ 0 h 11"/>
                <a:gd name="T8" fmla="*/ 4 w 9"/>
                <a:gd name="T9" fmla="*/ 0 h 11"/>
                <a:gd name="T10" fmla="*/ 7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7 w 9"/>
                <a:gd name="T17" fmla="*/ 9 h 11"/>
                <a:gd name="T18" fmla="*/ 4 w 9"/>
                <a:gd name="T19" fmla="*/ 11 h 11"/>
                <a:gd name="T20" fmla="*/ 4 w 9"/>
                <a:gd name="T21" fmla="*/ 11 h 11"/>
                <a:gd name="T22" fmla="*/ 1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9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8077">
              <a:extLst>
                <a:ext uri="{FF2B5EF4-FFF2-40B4-BE49-F238E27FC236}">
                  <a16:creationId xmlns:a16="http://schemas.microsoft.com/office/drawing/2014/main" id="{EAEFF60E-7A4F-450D-A992-6977ACF73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815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3 h 7"/>
                <a:gd name="T6" fmla="*/ 6 w 8"/>
                <a:gd name="T7" fmla="*/ 3 h 7"/>
                <a:gd name="T8" fmla="*/ 5 w 8"/>
                <a:gd name="T9" fmla="*/ 6 h 7"/>
                <a:gd name="T10" fmla="*/ 2 w 8"/>
                <a:gd name="T11" fmla="*/ 7 h 7"/>
                <a:gd name="T12" fmla="*/ 2 w 8"/>
                <a:gd name="T13" fmla="*/ 7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3 h 7"/>
                <a:gd name="T26" fmla="*/ 8 w 8"/>
                <a:gd name="T27" fmla="*/ 3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8078">
              <a:extLst>
                <a:ext uri="{FF2B5EF4-FFF2-40B4-BE49-F238E27FC236}">
                  <a16:creationId xmlns:a16="http://schemas.microsoft.com/office/drawing/2014/main" id="{517F13BF-BB25-4AAB-8CDC-95633AE99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813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8079">
              <a:extLst>
                <a:ext uri="{FF2B5EF4-FFF2-40B4-BE49-F238E27FC236}">
                  <a16:creationId xmlns:a16="http://schemas.microsoft.com/office/drawing/2014/main" id="{899924AC-259E-47B1-BA64-4F7571CBF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3704"/>
              <a:ext cx="11" cy="9"/>
            </a:xfrm>
            <a:custGeom>
              <a:avLst/>
              <a:gdLst>
                <a:gd name="T0" fmla="*/ 0 w 11"/>
                <a:gd name="T1" fmla="*/ 4 h 9"/>
                <a:gd name="T2" fmla="*/ 0 w 11"/>
                <a:gd name="T3" fmla="*/ 4 h 9"/>
                <a:gd name="T4" fmla="*/ 2 w 11"/>
                <a:gd name="T5" fmla="*/ 1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1 h 9"/>
                <a:gd name="T12" fmla="*/ 11 w 11"/>
                <a:gd name="T13" fmla="*/ 4 h 9"/>
                <a:gd name="T14" fmla="*/ 11 w 11"/>
                <a:gd name="T15" fmla="*/ 4 h 9"/>
                <a:gd name="T16" fmla="*/ 9 w 11"/>
                <a:gd name="T17" fmla="*/ 7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7 h 9"/>
                <a:gd name="T24" fmla="*/ 0 w 11"/>
                <a:gd name="T25" fmla="*/ 4 h 9"/>
                <a:gd name="T26" fmla="*/ 0 w 11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2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8080">
              <a:extLst>
                <a:ext uri="{FF2B5EF4-FFF2-40B4-BE49-F238E27FC236}">
                  <a16:creationId xmlns:a16="http://schemas.microsoft.com/office/drawing/2014/main" id="{D0DE49FA-A553-43BD-8291-40559038D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3705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6 w 6"/>
                <a:gd name="T5" fmla="*/ 2 h 8"/>
                <a:gd name="T6" fmla="*/ 6 w 6"/>
                <a:gd name="T7" fmla="*/ 2 h 8"/>
                <a:gd name="T8" fmla="*/ 5 w 6"/>
                <a:gd name="T9" fmla="*/ 5 h 8"/>
                <a:gd name="T10" fmla="*/ 2 w 6"/>
                <a:gd name="T11" fmla="*/ 6 h 8"/>
                <a:gd name="T12" fmla="*/ 2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6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8081">
              <a:extLst>
                <a:ext uri="{FF2B5EF4-FFF2-40B4-BE49-F238E27FC236}">
                  <a16:creationId xmlns:a16="http://schemas.microsoft.com/office/drawing/2014/main" id="{B01B52F8-25F3-41F9-A84C-29D81CEE2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3704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1 w 3"/>
                <a:gd name="T5" fmla="*/ 0 h 1"/>
                <a:gd name="T6" fmla="*/ 1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1 w 3"/>
                <a:gd name="T13" fmla="*/ 1 h 1"/>
                <a:gd name="T14" fmla="*/ 1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8082">
              <a:extLst>
                <a:ext uri="{FF2B5EF4-FFF2-40B4-BE49-F238E27FC236}">
                  <a16:creationId xmlns:a16="http://schemas.microsoft.com/office/drawing/2014/main" id="{0F663491-D5EE-46D1-A27E-AE741C21B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3689"/>
              <a:ext cx="9" cy="10"/>
            </a:xfrm>
            <a:custGeom>
              <a:avLst/>
              <a:gdLst>
                <a:gd name="T0" fmla="*/ 0 w 9"/>
                <a:gd name="T1" fmla="*/ 4 h 10"/>
                <a:gd name="T2" fmla="*/ 0 w 9"/>
                <a:gd name="T3" fmla="*/ 4 h 10"/>
                <a:gd name="T4" fmla="*/ 2 w 9"/>
                <a:gd name="T5" fmla="*/ 1 h 10"/>
                <a:gd name="T6" fmla="*/ 5 w 9"/>
                <a:gd name="T7" fmla="*/ 0 h 10"/>
                <a:gd name="T8" fmla="*/ 5 w 9"/>
                <a:gd name="T9" fmla="*/ 0 h 10"/>
                <a:gd name="T10" fmla="*/ 8 w 9"/>
                <a:gd name="T11" fmla="*/ 1 h 10"/>
                <a:gd name="T12" fmla="*/ 9 w 9"/>
                <a:gd name="T13" fmla="*/ 4 h 10"/>
                <a:gd name="T14" fmla="*/ 9 w 9"/>
                <a:gd name="T15" fmla="*/ 4 h 10"/>
                <a:gd name="T16" fmla="*/ 8 w 9"/>
                <a:gd name="T17" fmla="*/ 9 h 10"/>
                <a:gd name="T18" fmla="*/ 5 w 9"/>
                <a:gd name="T19" fmla="*/ 10 h 10"/>
                <a:gd name="T20" fmla="*/ 5 w 9"/>
                <a:gd name="T21" fmla="*/ 10 h 10"/>
                <a:gd name="T22" fmla="*/ 2 w 9"/>
                <a:gd name="T23" fmla="*/ 9 h 10"/>
                <a:gd name="T24" fmla="*/ 0 w 9"/>
                <a:gd name="T25" fmla="*/ 4 h 10"/>
                <a:gd name="T26" fmla="*/ 0 w 9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0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8" y="1"/>
                  </a:lnTo>
                  <a:lnTo>
                    <a:pt x="9" y="4"/>
                  </a:lnTo>
                  <a:lnTo>
                    <a:pt x="8" y="9"/>
                  </a:lnTo>
                  <a:lnTo>
                    <a:pt x="5" y="10"/>
                  </a:lnTo>
                  <a:lnTo>
                    <a:pt x="2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8083">
              <a:extLst>
                <a:ext uri="{FF2B5EF4-FFF2-40B4-BE49-F238E27FC236}">
                  <a16:creationId xmlns:a16="http://schemas.microsoft.com/office/drawing/2014/main" id="{55DE9385-DF37-47E2-9D21-BF3A06759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690"/>
              <a:ext cx="7" cy="8"/>
            </a:xfrm>
            <a:custGeom>
              <a:avLst/>
              <a:gdLst>
                <a:gd name="T0" fmla="*/ 4 w 7"/>
                <a:gd name="T1" fmla="*/ 0 h 8"/>
                <a:gd name="T2" fmla="*/ 4 w 7"/>
                <a:gd name="T3" fmla="*/ 0 h 8"/>
                <a:gd name="T4" fmla="*/ 6 w 7"/>
                <a:gd name="T5" fmla="*/ 3 h 8"/>
                <a:gd name="T6" fmla="*/ 6 w 7"/>
                <a:gd name="T7" fmla="*/ 3 h 8"/>
                <a:gd name="T8" fmla="*/ 4 w 7"/>
                <a:gd name="T9" fmla="*/ 6 h 8"/>
                <a:gd name="T10" fmla="*/ 1 w 7"/>
                <a:gd name="T11" fmla="*/ 8 h 8"/>
                <a:gd name="T12" fmla="*/ 1 w 7"/>
                <a:gd name="T13" fmla="*/ 8 h 8"/>
                <a:gd name="T14" fmla="*/ 0 w 7"/>
                <a:gd name="T15" fmla="*/ 6 h 8"/>
                <a:gd name="T16" fmla="*/ 0 w 7"/>
                <a:gd name="T17" fmla="*/ 6 h 8"/>
                <a:gd name="T18" fmla="*/ 3 w 7"/>
                <a:gd name="T19" fmla="*/ 8 h 8"/>
                <a:gd name="T20" fmla="*/ 3 w 7"/>
                <a:gd name="T21" fmla="*/ 8 h 8"/>
                <a:gd name="T22" fmla="*/ 6 w 7"/>
                <a:gd name="T23" fmla="*/ 6 h 8"/>
                <a:gd name="T24" fmla="*/ 7 w 7"/>
                <a:gd name="T25" fmla="*/ 5 h 8"/>
                <a:gd name="T26" fmla="*/ 7 w 7"/>
                <a:gd name="T27" fmla="*/ 5 h 8"/>
                <a:gd name="T28" fmla="*/ 6 w 7"/>
                <a:gd name="T29" fmla="*/ 2 h 8"/>
                <a:gd name="T30" fmla="*/ 4 w 7"/>
                <a:gd name="T31" fmla="*/ 0 h 8"/>
                <a:gd name="T32" fmla="*/ 4 w 7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8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7" y="5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8084">
              <a:extLst>
                <a:ext uri="{FF2B5EF4-FFF2-40B4-BE49-F238E27FC236}">
                  <a16:creationId xmlns:a16="http://schemas.microsoft.com/office/drawing/2014/main" id="{080ED6D0-DB20-4877-991E-C08B1FCD3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3689"/>
              <a:ext cx="3" cy="3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1 h 3"/>
                <a:gd name="T10" fmla="*/ 3 w 3"/>
                <a:gd name="T11" fmla="*/ 1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1 h 3"/>
                <a:gd name="T18" fmla="*/ 0 w 3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8085">
              <a:extLst>
                <a:ext uri="{FF2B5EF4-FFF2-40B4-BE49-F238E27FC236}">
                  <a16:creationId xmlns:a16="http://schemas.microsoft.com/office/drawing/2014/main" id="{EFC3A8BC-6E38-4343-8F58-90554B6F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3660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5 w 11"/>
                <a:gd name="T7" fmla="*/ 0 h 9"/>
                <a:gd name="T8" fmla="*/ 5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5 w 11"/>
                <a:gd name="T19" fmla="*/ 9 h 9"/>
                <a:gd name="T20" fmla="*/ 5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5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8086">
              <a:extLst>
                <a:ext uri="{FF2B5EF4-FFF2-40B4-BE49-F238E27FC236}">
                  <a16:creationId xmlns:a16="http://schemas.microsoft.com/office/drawing/2014/main" id="{E6FC9722-ACE5-4E28-B586-E718F333A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3660"/>
              <a:ext cx="6" cy="9"/>
            </a:xfrm>
            <a:custGeom>
              <a:avLst/>
              <a:gdLst>
                <a:gd name="T0" fmla="*/ 5 w 6"/>
                <a:gd name="T1" fmla="*/ 0 h 9"/>
                <a:gd name="T2" fmla="*/ 5 w 6"/>
                <a:gd name="T3" fmla="*/ 0 h 9"/>
                <a:gd name="T4" fmla="*/ 5 w 6"/>
                <a:gd name="T5" fmla="*/ 3 h 9"/>
                <a:gd name="T6" fmla="*/ 5 w 6"/>
                <a:gd name="T7" fmla="*/ 3 h 9"/>
                <a:gd name="T8" fmla="*/ 5 w 6"/>
                <a:gd name="T9" fmla="*/ 6 h 9"/>
                <a:gd name="T10" fmla="*/ 2 w 6"/>
                <a:gd name="T11" fmla="*/ 8 h 9"/>
                <a:gd name="T12" fmla="*/ 2 w 6"/>
                <a:gd name="T13" fmla="*/ 8 h 9"/>
                <a:gd name="T14" fmla="*/ 0 w 6"/>
                <a:gd name="T15" fmla="*/ 8 h 9"/>
                <a:gd name="T16" fmla="*/ 0 w 6"/>
                <a:gd name="T17" fmla="*/ 8 h 9"/>
                <a:gd name="T18" fmla="*/ 3 w 6"/>
                <a:gd name="T19" fmla="*/ 9 h 9"/>
                <a:gd name="T20" fmla="*/ 3 w 6"/>
                <a:gd name="T21" fmla="*/ 9 h 9"/>
                <a:gd name="T22" fmla="*/ 5 w 6"/>
                <a:gd name="T23" fmla="*/ 8 h 9"/>
                <a:gd name="T24" fmla="*/ 6 w 6"/>
                <a:gd name="T25" fmla="*/ 5 h 9"/>
                <a:gd name="T26" fmla="*/ 6 w 6"/>
                <a:gd name="T27" fmla="*/ 5 h 9"/>
                <a:gd name="T28" fmla="*/ 6 w 6"/>
                <a:gd name="T29" fmla="*/ 2 h 9"/>
                <a:gd name="T30" fmla="*/ 5 w 6"/>
                <a:gd name="T31" fmla="*/ 0 h 9"/>
                <a:gd name="T32" fmla="*/ 5 w 6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8"/>
                  </a:lnTo>
                  <a:lnTo>
                    <a:pt x="0" y="8"/>
                  </a:lnTo>
                  <a:lnTo>
                    <a:pt x="3" y="9"/>
                  </a:lnTo>
                  <a:lnTo>
                    <a:pt x="5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8087">
              <a:extLst>
                <a:ext uri="{FF2B5EF4-FFF2-40B4-BE49-F238E27FC236}">
                  <a16:creationId xmlns:a16="http://schemas.microsoft.com/office/drawing/2014/main" id="{31047A21-0C40-48C4-B88A-2517B6D5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660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1 w 1"/>
                <a:gd name="T9" fmla="*/ 0 h 2"/>
                <a:gd name="T10" fmla="*/ 1 w 1"/>
                <a:gd name="T11" fmla="*/ 0 h 2"/>
                <a:gd name="T12" fmla="*/ 1 w 1"/>
                <a:gd name="T13" fmla="*/ 2 h 2"/>
                <a:gd name="T14" fmla="*/ 1 w 1"/>
                <a:gd name="T15" fmla="*/ 2 h 2"/>
                <a:gd name="T16" fmla="*/ 0 w 1"/>
                <a:gd name="T17" fmla="*/ 0 h 2"/>
                <a:gd name="T18" fmla="*/ 0 w 1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8088">
              <a:extLst>
                <a:ext uri="{FF2B5EF4-FFF2-40B4-BE49-F238E27FC236}">
                  <a16:creationId xmlns:a16="http://schemas.microsoft.com/office/drawing/2014/main" id="{798EB137-F065-4E63-876F-1FAD85D29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3605"/>
              <a:ext cx="10" cy="10"/>
            </a:xfrm>
            <a:custGeom>
              <a:avLst/>
              <a:gdLst>
                <a:gd name="T0" fmla="*/ 0 w 10"/>
                <a:gd name="T1" fmla="*/ 6 h 10"/>
                <a:gd name="T2" fmla="*/ 0 w 10"/>
                <a:gd name="T3" fmla="*/ 6 h 10"/>
                <a:gd name="T4" fmla="*/ 1 w 10"/>
                <a:gd name="T5" fmla="*/ 1 h 10"/>
                <a:gd name="T6" fmla="*/ 4 w 10"/>
                <a:gd name="T7" fmla="*/ 0 h 10"/>
                <a:gd name="T8" fmla="*/ 4 w 10"/>
                <a:gd name="T9" fmla="*/ 0 h 10"/>
                <a:gd name="T10" fmla="*/ 9 w 10"/>
                <a:gd name="T11" fmla="*/ 1 h 10"/>
                <a:gd name="T12" fmla="*/ 10 w 10"/>
                <a:gd name="T13" fmla="*/ 6 h 10"/>
                <a:gd name="T14" fmla="*/ 10 w 10"/>
                <a:gd name="T15" fmla="*/ 6 h 10"/>
                <a:gd name="T16" fmla="*/ 9 w 10"/>
                <a:gd name="T17" fmla="*/ 9 h 10"/>
                <a:gd name="T18" fmla="*/ 4 w 10"/>
                <a:gd name="T19" fmla="*/ 10 h 10"/>
                <a:gd name="T20" fmla="*/ 4 w 10"/>
                <a:gd name="T21" fmla="*/ 10 h 10"/>
                <a:gd name="T22" fmla="*/ 1 w 10"/>
                <a:gd name="T23" fmla="*/ 9 h 10"/>
                <a:gd name="T24" fmla="*/ 0 w 10"/>
                <a:gd name="T25" fmla="*/ 6 h 10"/>
                <a:gd name="T26" fmla="*/ 0 w 10"/>
                <a:gd name="T27" fmla="*/ 6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lnTo>
                    <a:pt x="0" y="6"/>
                  </a:lnTo>
                  <a:lnTo>
                    <a:pt x="1" y="1"/>
                  </a:lnTo>
                  <a:lnTo>
                    <a:pt x="4" y="0"/>
                  </a:lnTo>
                  <a:lnTo>
                    <a:pt x="9" y="1"/>
                  </a:lnTo>
                  <a:lnTo>
                    <a:pt x="10" y="6"/>
                  </a:lnTo>
                  <a:lnTo>
                    <a:pt x="9" y="9"/>
                  </a:lnTo>
                  <a:lnTo>
                    <a:pt x="4" y="10"/>
                  </a:lnTo>
                  <a:lnTo>
                    <a:pt x="1" y="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8089">
              <a:extLst>
                <a:ext uri="{FF2B5EF4-FFF2-40B4-BE49-F238E27FC236}">
                  <a16:creationId xmlns:a16="http://schemas.microsoft.com/office/drawing/2014/main" id="{CD9EE326-3CF0-4F3B-926C-F3347510A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3606"/>
              <a:ext cx="6" cy="8"/>
            </a:xfrm>
            <a:custGeom>
              <a:avLst/>
              <a:gdLst>
                <a:gd name="T0" fmla="*/ 3 w 6"/>
                <a:gd name="T1" fmla="*/ 0 h 8"/>
                <a:gd name="T2" fmla="*/ 3 w 6"/>
                <a:gd name="T3" fmla="*/ 0 h 8"/>
                <a:gd name="T4" fmla="*/ 4 w 6"/>
                <a:gd name="T5" fmla="*/ 3 h 8"/>
                <a:gd name="T6" fmla="*/ 4 w 6"/>
                <a:gd name="T7" fmla="*/ 3 h 8"/>
                <a:gd name="T8" fmla="*/ 3 w 6"/>
                <a:gd name="T9" fmla="*/ 6 h 8"/>
                <a:gd name="T10" fmla="*/ 1 w 6"/>
                <a:gd name="T11" fmla="*/ 8 h 8"/>
                <a:gd name="T12" fmla="*/ 1 w 6"/>
                <a:gd name="T13" fmla="*/ 8 h 8"/>
                <a:gd name="T14" fmla="*/ 0 w 6"/>
                <a:gd name="T15" fmla="*/ 8 h 8"/>
                <a:gd name="T16" fmla="*/ 0 w 6"/>
                <a:gd name="T17" fmla="*/ 8 h 8"/>
                <a:gd name="T18" fmla="*/ 1 w 6"/>
                <a:gd name="T19" fmla="*/ 8 h 8"/>
                <a:gd name="T20" fmla="*/ 1 w 6"/>
                <a:gd name="T21" fmla="*/ 8 h 8"/>
                <a:gd name="T22" fmla="*/ 4 w 6"/>
                <a:gd name="T23" fmla="*/ 8 h 8"/>
                <a:gd name="T24" fmla="*/ 6 w 6"/>
                <a:gd name="T25" fmla="*/ 5 h 8"/>
                <a:gd name="T26" fmla="*/ 6 w 6"/>
                <a:gd name="T27" fmla="*/ 5 h 8"/>
                <a:gd name="T28" fmla="*/ 6 w 6"/>
                <a:gd name="T29" fmla="*/ 2 h 8"/>
                <a:gd name="T30" fmla="*/ 3 w 6"/>
                <a:gd name="T31" fmla="*/ 0 h 8"/>
                <a:gd name="T32" fmla="*/ 3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lnTo>
                    <a:pt x="3" y="0"/>
                  </a:lnTo>
                  <a:lnTo>
                    <a:pt x="4" y="3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8"/>
                  </a:lnTo>
                  <a:lnTo>
                    <a:pt x="1" y="8"/>
                  </a:lnTo>
                  <a:lnTo>
                    <a:pt x="4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8090">
              <a:extLst>
                <a:ext uri="{FF2B5EF4-FFF2-40B4-BE49-F238E27FC236}">
                  <a16:creationId xmlns:a16="http://schemas.microsoft.com/office/drawing/2014/main" id="{F848D4E2-CBFA-4B55-BE20-15DB980FA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605"/>
              <a:ext cx="2" cy="3"/>
            </a:xfrm>
            <a:custGeom>
              <a:avLst/>
              <a:gdLst>
                <a:gd name="T0" fmla="*/ 0 w 2"/>
                <a:gd name="T1" fmla="*/ 1 h 3"/>
                <a:gd name="T2" fmla="*/ 0 w 2"/>
                <a:gd name="T3" fmla="*/ 1 h 3"/>
                <a:gd name="T4" fmla="*/ 2 w 2"/>
                <a:gd name="T5" fmla="*/ 0 h 3"/>
                <a:gd name="T6" fmla="*/ 2 w 2"/>
                <a:gd name="T7" fmla="*/ 0 h 3"/>
                <a:gd name="T8" fmla="*/ 2 w 2"/>
                <a:gd name="T9" fmla="*/ 1 h 3"/>
                <a:gd name="T10" fmla="*/ 2 w 2"/>
                <a:gd name="T11" fmla="*/ 1 h 3"/>
                <a:gd name="T12" fmla="*/ 2 w 2"/>
                <a:gd name="T13" fmla="*/ 3 h 3"/>
                <a:gd name="T14" fmla="*/ 2 w 2"/>
                <a:gd name="T15" fmla="*/ 3 h 3"/>
                <a:gd name="T16" fmla="*/ 0 w 2"/>
                <a:gd name="T17" fmla="*/ 1 h 3"/>
                <a:gd name="T18" fmla="*/ 0 w 2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8091">
              <a:extLst>
                <a:ext uri="{FF2B5EF4-FFF2-40B4-BE49-F238E27FC236}">
                  <a16:creationId xmlns:a16="http://schemas.microsoft.com/office/drawing/2014/main" id="{323ABFB2-A91C-4FD5-8DA4-1078C0EF7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569"/>
              <a:ext cx="9" cy="10"/>
            </a:xfrm>
            <a:custGeom>
              <a:avLst/>
              <a:gdLst>
                <a:gd name="T0" fmla="*/ 0 w 9"/>
                <a:gd name="T1" fmla="*/ 4 h 10"/>
                <a:gd name="T2" fmla="*/ 0 w 9"/>
                <a:gd name="T3" fmla="*/ 4 h 10"/>
                <a:gd name="T4" fmla="*/ 1 w 9"/>
                <a:gd name="T5" fmla="*/ 1 h 10"/>
                <a:gd name="T6" fmla="*/ 4 w 9"/>
                <a:gd name="T7" fmla="*/ 0 h 10"/>
                <a:gd name="T8" fmla="*/ 4 w 9"/>
                <a:gd name="T9" fmla="*/ 0 h 10"/>
                <a:gd name="T10" fmla="*/ 7 w 9"/>
                <a:gd name="T11" fmla="*/ 1 h 10"/>
                <a:gd name="T12" fmla="*/ 9 w 9"/>
                <a:gd name="T13" fmla="*/ 4 h 10"/>
                <a:gd name="T14" fmla="*/ 9 w 9"/>
                <a:gd name="T15" fmla="*/ 4 h 10"/>
                <a:gd name="T16" fmla="*/ 7 w 9"/>
                <a:gd name="T17" fmla="*/ 9 h 10"/>
                <a:gd name="T18" fmla="*/ 4 w 9"/>
                <a:gd name="T19" fmla="*/ 10 h 10"/>
                <a:gd name="T20" fmla="*/ 4 w 9"/>
                <a:gd name="T21" fmla="*/ 10 h 10"/>
                <a:gd name="T22" fmla="*/ 1 w 9"/>
                <a:gd name="T23" fmla="*/ 9 h 10"/>
                <a:gd name="T24" fmla="*/ 0 w 9"/>
                <a:gd name="T25" fmla="*/ 4 h 10"/>
                <a:gd name="T26" fmla="*/ 0 w 9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0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1"/>
                  </a:lnTo>
                  <a:lnTo>
                    <a:pt x="9" y="4"/>
                  </a:lnTo>
                  <a:lnTo>
                    <a:pt x="7" y="9"/>
                  </a:lnTo>
                  <a:lnTo>
                    <a:pt x="4" y="10"/>
                  </a:lnTo>
                  <a:lnTo>
                    <a:pt x="1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8092">
              <a:extLst>
                <a:ext uri="{FF2B5EF4-FFF2-40B4-BE49-F238E27FC236}">
                  <a16:creationId xmlns:a16="http://schemas.microsoft.com/office/drawing/2014/main" id="{AAEB888A-CC3D-4D8B-B040-0FF1C401D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570"/>
              <a:ext cx="8" cy="8"/>
            </a:xfrm>
            <a:custGeom>
              <a:avLst/>
              <a:gdLst>
                <a:gd name="T0" fmla="*/ 5 w 8"/>
                <a:gd name="T1" fmla="*/ 0 h 8"/>
                <a:gd name="T2" fmla="*/ 5 w 8"/>
                <a:gd name="T3" fmla="*/ 0 h 8"/>
                <a:gd name="T4" fmla="*/ 6 w 8"/>
                <a:gd name="T5" fmla="*/ 3 h 8"/>
                <a:gd name="T6" fmla="*/ 6 w 8"/>
                <a:gd name="T7" fmla="*/ 3 h 8"/>
                <a:gd name="T8" fmla="*/ 5 w 8"/>
                <a:gd name="T9" fmla="*/ 6 h 8"/>
                <a:gd name="T10" fmla="*/ 2 w 8"/>
                <a:gd name="T11" fmla="*/ 6 h 8"/>
                <a:gd name="T12" fmla="*/ 2 w 8"/>
                <a:gd name="T13" fmla="*/ 6 h 8"/>
                <a:gd name="T14" fmla="*/ 0 w 8"/>
                <a:gd name="T15" fmla="*/ 6 h 8"/>
                <a:gd name="T16" fmla="*/ 0 w 8"/>
                <a:gd name="T17" fmla="*/ 6 h 8"/>
                <a:gd name="T18" fmla="*/ 3 w 8"/>
                <a:gd name="T19" fmla="*/ 8 h 8"/>
                <a:gd name="T20" fmla="*/ 3 w 8"/>
                <a:gd name="T21" fmla="*/ 8 h 8"/>
                <a:gd name="T22" fmla="*/ 6 w 8"/>
                <a:gd name="T23" fmla="*/ 6 h 8"/>
                <a:gd name="T24" fmla="*/ 8 w 8"/>
                <a:gd name="T25" fmla="*/ 3 h 8"/>
                <a:gd name="T26" fmla="*/ 8 w 8"/>
                <a:gd name="T27" fmla="*/ 3 h 8"/>
                <a:gd name="T28" fmla="*/ 6 w 8"/>
                <a:gd name="T29" fmla="*/ 2 h 8"/>
                <a:gd name="T30" fmla="*/ 5 w 8"/>
                <a:gd name="T31" fmla="*/ 0 h 8"/>
                <a:gd name="T32" fmla="*/ 5 w 8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8093">
              <a:extLst>
                <a:ext uri="{FF2B5EF4-FFF2-40B4-BE49-F238E27FC236}">
                  <a16:creationId xmlns:a16="http://schemas.microsoft.com/office/drawing/2014/main" id="{5653721E-C209-40FD-A613-CCAD8EBB8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569"/>
              <a:ext cx="3" cy="3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1 h 3"/>
                <a:gd name="T10" fmla="*/ 3 w 3"/>
                <a:gd name="T11" fmla="*/ 1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1 h 3"/>
                <a:gd name="T18" fmla="*/ 0 w 3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3" y="1"/>
                  </a:lnTo>
                  <a:lnTo>
                    <a:pt x="1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8094">
              <a:extLst>
                <a:ext uri="{FF2B5EF4-FFF2-40B4-BE49-F238E27FC236}">
                  <a16:creationId xmlns:a16="http://schemas.microsoft.com/office/drawing/2014/main" id="{40AB088F-B22B-411B-A1C8-849DB3BC9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3566"/>
              <a:ext cx="11" cy="9"/>
            </a:xfrm>
            <a:custGeom>
              <a:avLst/>
              <a:gdLst>
                <a:gd name="T0" fmla="*/ 0 w 11"/>
                <a:gd name="T1" fmla="*/ 4 h 9"/>
                <a:gd name="T2" fmla="*/ 0 w 11"/>
                <a:gd name="T3" fmla="*/ 4 h 9"/>
                <a:gd name="T4" fmla="*/ 2 w 11"/>
                <a:gd name="T5" fmla="*/ 1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1 h 9"/>
                <a:gd name="T12" fmla="*/ 11 w 11"/>
                <a:gd name="T13" fmla="*/ 4 h 9"/>
                <a:gd name="T14" fmla="*/ 11 w 11"/>
                <a:gd name="T15" fmla="*/ 4 h 9"/>
                <a:gd name="T16" fmla="*/ 9 w 11"/>
                <a:gd name="T17" fmla="*/ 7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7 h 9"/>
                <a:gd name="T24" fmla="*/ 0 w 11"/>
                <a:gd name="T25" fmla="*/ 4 h 9"/>
                <a:gd name="T26" fmla="*/ 0 w 11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2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8095">
              <a:extLst>
                <a:ext uri="{FF2B5EF4-FFF2-40B4-BE49-F238E27FC236}">
                  <a16:creationId xmlns:a16="http://schemas.microsoft.com/office/drawing/2014/main" id="{87A8F654-B350-454F-8340-068E74E2D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567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6 w 6"/>
                <a:gd name="T5" fmla="*/ 2 h 8"/>
                <a:gd name="T6" fmla="*/ 6 w 6"/>
                <a:gd name="T7" fmla="*/ 2 h 8"/>
                <a:gd name="T8" fmla="*/ 5 w 6"/>
                <a:gd name="T9" fmla="*/ 5 h 8"/>
                <a:gd name="T10" fmla="*/ 2 w 6"/>
                <a:gd name="T11" fmla="*/ 6 h 8"/>
                <a:gd name="T12" fmla="*/ 2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6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8096">
              <a:extLst>
                <a:ext uri="{FF2B5EF4-FFF2-40B4-BE49-F238E27FC236}">
                  <a16:creationId xmlns:a16="http://schemas.microsoft.com/office/drawing/2014/main" id="{3E9970DC-9806-4F99-A056-4B8B2057D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3566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1 w 3"/>
                <a:gd name="T5" fmla="*/ 0 h 1"/>
                <a:gd name="T6" fmla="*/ 1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1 w 3"/>
                <a:gd name="T13" fmla="*/ 1 h 1"/>
                <a:gd name="T14" fmla="*/ 1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8097">
              <a:extLst>
                <a:ext uri="{FF2B5EF4-FFF2-40B4-BE49-F238E27FC236}">
                  <a16:creationId xmlns:a16="http://schemas.microsoft.com/office/drawing/2014/main" id="{748999BD-3E65-4D2C-8961-88E0E5E54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3909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8098">
              <a:extLst>
                <a:ext uri="{FF2B5EF4-FFF2-40B4-BE49-F238E27FC236}">
                  <a16:creationId xmlns:a16="http://schemas.microsoft.com/office/drawing/2014/main" id="{7793E5B5-AEA1-43DC-BFB4-14D7441FD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911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6 w 6"/>
                <a:gd name="T5" fmla="*/ 1 h 7"/>
                <a:gd name="T6" fmla="*/ 6 w 6"/>
                <a:gd name="T7" fmla="*/ 1 h 7"/>
                <a:gd name="T8" fmla="*/ 5 w 6"/>
                <a:gd name="T9" fmla="*/ 4 h 7"/>
                <a:gd name="T10" fmla="*/ 2 w 6"/>
                <a:gd name="T11" fmla="*/ 6 h 7"/>
                <a:gd name="T12" fmla="*/ 2 w 6"/>
                <a:gd name="T13" fmla="*/ 6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5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8099">
              <a:extLst>
                <a:ext uri="{FF2B5EF4-FFF2-40B4-BE49-F238E27FC236}">
                  <a16:creationId xmlns:a16="http://schemas.microsoft.com/office/drawing/2014/main" id="{916FF57B-23BC-46D8-B0AB-4EBB2AD14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3909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1 w 3"/>
                <a:gd name="T5" fmla="*/ 0 h 2"/>
                <a:gd name="T6" fmla="*/ 1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1 w 3"/>
                <a:gd name="T13" fmla="*/ 2 h 2"/>
                <a:gd name="T14" fmla="*/ 1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8100">
              <a:extLst>
                <a:ext uri="{FF2B5EF4-FFF2-40B4-BE49-F238E27FC236}">
                  <a16:creationId xmlns:a16="http://schemas.microsoft.com/office/drawing/2014/main" id="{EE98DB07-052D-4B82-BD1E-9D99E87B6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3912"/>
              <a:ext cx="11" cy="11"/>
            </a:xfrm>
            <a:custGeom>
              <a:avLst/>
              <a:gdLst>
                <a:gd name="T0" fmla="*/ 0 w 11"/>
                <a:gd name="T1" fmla="*/ 6 h 11"/>
                <a:gd name="T2" fmla="*/ 0 w 11"/>
                <a:gd name="T3" fmla="*/ 6 h 11"/>
                <a:gd name="T4" fmla="*/ 2 w 11"/>
                <a:gd name="T5" fmla="*/ 2 h 11"/>
                <a:gd name="T6" fmla="*/ 5 w 11"/>
                <a:gd name="T7" fmla="*/ 0 h 11"/>
                <a:gd name="T8" fmla="*/ 5 w 11"/>
                <a:gd name="T9" fmla="*/ 0 h 11"/>
                <a:gd name="T10" fmla="*/ 9 w 11"/>
                <a:gd name="T11" fmla="*/ 2 h 11"/>
                <a:gd name="T12" fmla="*/ 11 w 11"/>
                <a:gd name="T13" fmla="*/ 6 h 11"/>
                <a:gd name="T14" fmla="*/ 11 w 11"/>
                <a:gd name="T15" fmla="*/ 6 h 11"/>
                <a:gd name="T16" fmla="*/ 9 w 11"/>
                <a:gd name="T17" fmla="*/ 9 h 11"/>
                <a:gd name="T18" fmla="*/ 5 w 11"/>
                <a:gd name="T19" fmla="*/ 11 h 11"/>
                <a:gd name="T20" fmla="*/ 5 w 11"/>
                <a:gd name="T21" fmla="*/ 11 h 11"/>
                <a:gd name="T22" fmla="*/ 2 w 11"/>
                <a:gd name="T23" fmla="*/ 9 h 11"/>
                <a:gd name="T24" fmla="*/ 0 w 11"/>
                <a:gd name="T25" fmla="*/ 6 h 11"/>
                <a:gd name="T26" fmla="*/ 0 w 11"/>
                <a:gd name="T27" fmla="*/ 6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lnTo>
                    <a:pt x="0" y="6"/>
                  </a:lnTo>
                  <a:lnTo>
                    <a:pt x="2" y="2"/>
                  </a:lnTo>
                  <a:lnTo>
                    <a:pt x="5" y="0"/>
                  </a:lnTo>
                  <a:lnTo>
                    <a:pt x="9" y="2"/>
                  </a:lnTo>
                  <a:lnTo>
                    <a:pt x="11" y="6"/>
                  </a:lnTo>
                  <a:lnTo>
                    <a:pt x="9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8101">
              <a:extLst>
                <a:ext uri="{FF2B5EF4-FFF2-40B4-BE49-F238E27FC236}">
                  <a16:creationId xmlns:a16="http://schemas.microsoft.com/office/drawing/2014/main" id="{40B2416D-8969-4CFD-80F7-26EA636AA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3914"/>
              <a:ext cx="6" cy="7"/>
            </a:xfrm>
            <a:custGeom>
              <a:avLst/>
              <a:gdLst>
                <a:gd name="T0" fmla="*/ 3 w 6"/>
                <a:gd name="T1" fmla="*/ 0 h 7"/>
                <a:gd name="T2" fmla="*/ 3 w 6"/>
                <a:gd name="T3" fmla="*/ 0 h 7"/>
                <a:gd name="T4" fmla="*/ 5 w 6"/>
                <a:gd name="T5" fmla="*/ 3 h 7"/>
                <a:gd name="T6" fmla="*/ 5 w 6"/>
                <a:gd name="T7" fmla="*/ 3 h 7"/>
                <a:gd name="T8" fmla="*/ 3 w 6"/>
                <a:gd name="T9" fmla="*/ 6 h 7"/>
                <a:gd name="T10" fmla="*/ 2 w 6"/>
                <a:gd name="T11" fmla="*/ 7 h 7"/>
                <a:gd name="T12" fmla="*/ 2 w 6"/>
                <a:gd name="T13" fmla="*/ 7 h 7"/>
                <a:gd name="T14" fmla="*/ 0 w 6"/>
                <a:gd name="T15" fmla="*/ 7 h 7"/>
                <a:gd name="T16" fmla="*/ 0 w 6"/>
                <a:gd name="T17" fmla="*/ 7 h 7"/>
                <a:gd name="T18" fmla="*/ 2 w 6"/>
                <a:gd name="T19" fmla="*/ 7 h 7"/>
                <a:gd name="T20" fmla="*/ 2 w 6"/>
                <a:gd name="T21" fmla="*/ 7 h 7"/>
                <a:gd name="T22" fmla="*/ 5 w 6"/>
                <a:gd name="T23" fmla="*/ 7 h 7"/>
                <a:gd name="T24" fmla="*/ 6 w 6"/>
                <a:gd name="T25" fmla="*/ 4 h 7"/>
                <a:gd name="T26" fmla="*/ 6 w 6"/>
                <a:gd name="T27" fmla="*/ 4 h 7"/>
                <a:gd name="T28" fmla="*/ 6 w 6"/>
                <a:gd name="T29" fmla="*/ 1 h 7"/>
                <a:gd name="T30" fmla="*/ 3 w 6"/>
                <a:gd name="T31" fmla="*/ 0 h 7"/>
                <a:gd name="T32" fmla="*/ 3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lnTo>
                    <a:pt x="3" y="0"/>
                  </a:lnTo>
                  <a:lnTo>
                    <a:pt x="5" y="3"/>
                  </a:lnTo>
                  <a:lnTo>
                    <a:pt x="3" y="6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5" y="7"/>
                  </a:lnTo>
                  <a:lnTo>
                    <a:pt x="6" y="4"/>
                  </a:lnTo>
                  <a:lnTo>
                    <a:pt x="6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8102">
              <a:extLst>
                <a:ext uri="{FF2B5EF4-FFF2-40B4-BE49-F238E27FC236}">
                  <a16:creationId xmlns:a16="http://schemas.microsoft.com/office/drawing/2014/main" id="{67D581DF-D998-4078-9977-F85FF0B3F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912"/>
              <a:ext cx="1" cy="3"/>
            </a:xfrm>
            <a:custGeom>
              <a:avLst/>
              <a:gdLst>
                <a:gd name="T0" fmla="*/ 0 w 1"/>
                <a:gd name="T1" fmla="*/ 2 h 3"/>
                <a:gd name="T2" fmla="*/ 0 w 1"/>
                <a:gd name="T3" fmla="*/ 2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2 h 3"/>
                <a:gd name="T18" fmla="*/ 0 w 1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8103">
              <a:extLst>
                <a:ext uri="{FF2B5EF4-FFF2-40B4-BE49-F238E27FC236}">
                  <a16:creationId xmlns:a16="http://schemas.microsoft.com/office/drawing/2014/main" id="{E3D14742-0DA4-4143-88BC-7B6F30157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3804"/>
              <a:ext cx="10" cy="11"/>
            </a:xfrm>
            <a:custGeom>
              <a:avLst/>
              <a:gdLst>
                <a:gd name="T0" fmla="*/ 0 w 10"/>
                <a:gd name="T1" fmla="*/ 5 h 11"/>
                <a:gd name="T2" fmla="*/ 0 w 10"/>
                <a:gd name="T3" fmla="*/ 5 h 11"/>
                <a:gd name="T4" fmla="*/ 1 w 10"/>
                <a:gd name="T5" fmla="*/ 2 h 11"/>
                <a:gd name="T6" fmla="*/ 6 w 10"/>
                <a:gd name="T7" fmla="*/ 0 h 11"/>
                <a:gd name="T8" fmla="*/ 6 w 10"/>
                <a:gd name="T9" fmla="*/ 0 h 11"/>
                <a:gd name="T10" fmla="*/ 9 w 10"/>
                <a:gd name="T11" fmla="*/ 2 h 11"/>
                <a:gd name="T12" fmla="*/ 10 w 10"/>
                <a:gd name="T13" fmla="*/ 5 h 11"/>
                <a:gd name="T14" fmla="*/ 10 w 10"/>
                <a:gd name="T15" fmla="*/ 5 h 11"/>
                <a:gd name="T16" fmla="*/ 9 w 10"/>
                <a:gd name="T17" fmla="*/ 9 h 11"/>
                <a:gd name="T18" fmla="*/ 6 w 10"/>
                <a:gd name="T19" fmla="*/ 11 h 11"/>
                <a:gd name="T20" fmla="*/ 6 w 10"/>
                <a:gd name="T21" fmla="*/ 11 h 11"/>
                <a:gd name="T22" fmla="*/ 1 w 10"/>
                <a:gd name="T23" fmla="*/ 9 h 11"/>
                <a:gd name="T24" fmla="*/ 0 w 10"/>
                <a:gd name="T25" fmla="*/ 5 h 11"/>
                <a:gd name="T26" fmla="*/ 0 w 10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8104">
              <a:extLst>
                <a:ext uri="{FF2B5EF4-FFF2-40B4-BE49-F238E27FC236}">
                  <a16:creationId xmlns:a16="http://schemas.microsoft.com/office/drawing/2014/main" id="{5FCA372E-75E1-48DC-87FD-238299703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3806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6 w 6"/>
                <a:gd name="T5" fmla="*/ 3 h 7"/>
                <a:gd name="T6" fmla="*/ 6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8105">
              <a:extLst>
                <a:ext uri="{FF2B5EF4-FFF2-40B4-BE49-F238E27FC236}">
                  <a16:creationId xmlns:a16="http://schemas.microsoft.com/office/drawing/2014/main" id="{6677705A-BC7A-4554-AEE6-D126B0AE9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3804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8106">
              <a:extLst>
                <a:ext uri="{FF2B5EF4-FFF2-40B4-BE49-F238E27FC236}">
                  <a16:creationId xmlns:a16="http://schemas.microsoft.com/office/drawing/2014/main" id="{3E5FD85B-3FD2-4FC7-B6C2-2566FF7A8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3854"/>
              <a:ext cx="11" cy="10"/>
            </a:xfrm>
            <a:custGeom>
              <a:avLst/>
              <a:gdLst>
                <a:gd name="T0" fmla="*/ 0 w 11"/>
                <a:gd name="T1" fmla="*/ 4 h 10"/>
                <a:gd name="T2" fmla="*/ 0 w 11"/>
                <a:gd name="T3" fmla="*/ 4 h 10"/>
                <a:gd name="T4" fmla="*/ 2 w 11"/>
                <a:gd name="T5" fmla="*/ 1 h 10"/>
                <a:gd name="T6" fmla="*/ 5 w 11"/>
                <a:gd name="T7" fmla="*/ 0 h 10"/>
                <a:gd name="T8" fmla="*/ 5 w 11"/>
                <a:gd name="T9" fmla="*/ 0 h 10"/>
                <a:gd name="T10" fmla="*/ 9 w 11"/>
                <a:gd name="T11" fmla="*/ 1 h 10"/>
                <a:gd name="T12" fmla="*/ 11 w 11"/>
                <a:gd name="T13" fmla="*/ 4 h 10"/>
                <a:gd name="T14" fmla="*/ 11 w 11"/>
                <a:gd name="T15" fmla="*/ 4 h 10"/>
                <a:gd name="T16" fmla="*/ 9 w 11"/>
                <a:gd name="T17" fmla="*/ 9 h 10"/>
                <a:gd name="T18" fmla="*/ 5 w 11"/>
                <a:gd name="T19" fmla="*/ 10 h 10"/>
                <a:gd name="T20" fmla="*/ 5 w 11"/>
                <a:gd name="T21" fmla="*/ 10 h 10"/>
                <a:gd name="T22" fmla="*/ 2 w 11"/>
                <a:gd name="T23" fmla="*/ 9 h 10"/>
                <a:gd name="T24" fmla="*/ 0 w 11"/>
                <a:gd name="T25" fmla="*/ 4 h 10"/>
                <a:gd name="T26" fmla="*/ 0 w 11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0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9"/>
                  </a:lnTo>
                  <a:lnTo>
                    <a:pt x="5" y="10"/>
                  </a:lnTo>
                  <a:lnTo>
                    <a:pt x="2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8107">
              <a:extLst>
                <a:ext uri="{FF2B5EF4-FFF2-40B4-BE49-F238E27FC236}">
                  <a16:creationId xmlns:a16="http://schemas.microsoft.com/office/drawing/2014/main" id="{95D40BEC-52D6-474B-8268-4D992D4B2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855"/>
              <a:ext cx="6" cy="8"/>
            </a:xfrm>
            <a:custGeom>
              <a:avLst/>
              <a:gdLst>
                <a:gd name="T0" fmla="*/ 3 w 6"/>
                <a:gd name="T1" fmla="*/ 0 h 8"/>
                <a:gd name="T2" fmla="*/ 3 w 6"/>
                <a:gd name="T3" fmla="*/ 0 h 8"/>
                <a:gd name="T4" fmla="*/ 5 w 6"/>
                <a:gd name="T5" fmla="*/ 3 h 8"/>
                <a:gd name="T6" fmla="*/ 5 w 6"/>
                <a:gd name="T7" fmla="*/ 3 h 8"/>
                <a:gd name="T8" fmla="*/ 3 w 6"/>
                <a:gd name="T9" fmla="*/ 6 h 8"/>
                <a:gd name="T10" fmla="*/ 2 w 6"/>
                <a:gd name="T11" fmla="*/ 6 h 8"/>
                <a:gd name="T12" fmla="*/ 2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2 w 6"/>
                <a:gd name="T19" fmla="*/ 8 h 8"/>
                <a:gd name="T20" fmla="*/ 2 w 6"/>
                <a:gd name="T21" fmla="*/ 8 h 8"/>
                <a:gd name="T22" fmla="*/ 5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3 w 6"/>
                <a:gd name="T31" fmla="*/ 0 h 8"/>
                <a:gd name="T32" fmla="*/ 3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lnTo>
                    <a:pt x="3" y="0"/>
                  </a:lnTo>
                  <a:lnTo>
                    <a:pt x="5" y="3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2" y="8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8108">
              <a:extLst>
                <a:ext uri="{FF2B5EF4-FFF2-40B4-BE49-F238E27FC236}">
                  <a16:creationId xmlns:a16="http://schemas.microsoft.com/office/drawing/2014/main" id="{CAFF3D58-7EAA-4777-B185-C0B1ADC76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3854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1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1 h 3"/>
                <a:gd name="T10" fmla="*/ 1 w 1"/>
                <a:gd name="T11" fmla="*/ 1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1 h 3"/>
                <a:gd name="T18" fmla="*/ 0 w 1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8109">
              <a:extLst>
                <a:ext uri="{FF2B5EF4-FFF2-40B4-BE49-F238E27FC236}">
                  <a16:creationId xmlns:a16="http://schemas.microsoft.com/office/drawing/2014/main" id="{3FC44978-DA15-4436-87BF-646BF3FE7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825"/>
              <a:ext cx="10" cy="11"/>
            </a:xfrm>
            <a:custGeom>
              <a:avLst/>
              <a:gdLst>
                <a:gd name="T0" fmla="*/ 0 w 10"/>
                <a:gd name="T1" fmla="*/ 5 h 11"/>
                <a:gd name="T2" fmla="*/ 0 w 10"/>
                <a:gd name="T3" fmla="*/ 5 h 11"/>
                <a:gd name="T4" fmla="*/ 1 w 10"/>
                <a:gd name="T5" fmla="*/ 2 h 11"/>
                <a:gd name="T6" fmla="*/ 4 w 10"/>
                <a:gd name="T7" fmla="*/ 0 h 11"/>
                <a:gd name="T8" fmla="*/ 4 w 10"/>
                <a:gd name="T9" fmla="*/ 0 h 11"/>
                <a:gd name="T10" fmla="*/ 9 w 10"/>
                <a:gd name="T11" fmla="*/ 2 h 11"/>
                <a:gd name="T12" fmla="*/ 10 w 10"/>
                <a:gd name="T13" fmla="*/ 5 h 11"/>
                <a:gd name="T14" fmla="*/ 10 w 10"/>
                <a:gd name="T15" fmla="*/ 5 h 11"/>
                <a:gd name="T16" fmla="*/ 9 w 10"/>
                <a:gd name="T17" fmla="*/ 9 h 11"/>
                <a:gd name="T18" fmla="*/ 4 w 10"/>
                <a:gd name="T19" fmla="*/ 11 h 11"/>
                <a:gd name="T20" fmla="*/ 4 w 10"/>
                <a:gd name="T21" fmla="*/ 11 h 11"/>
                <a:gd name="T22" fmla="*/ 1 w 10"/>
                <a:gd name="T23" fmla="*/ 9 h 11"/>
                <a:gd name="T24" fmla="*/ 0 w 10"/>
                <a:gd name="T25" fmla="*/ 5 h 11"/>
                <a:gd name="T26" fmla="*/ 0 w 10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9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8110">
              <a:extLst>
                <a:ext uri="{FF2B5EF4-FFF2-40B4-BE49-F238E27FC236}">
                  <a16:creationId xmlns:a16="http://schemas.microsoft.com/office/drawing/2014/main" id="{F5CF2073-F034-447A-BAC2-B68D844A1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827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4 w 6"/>
                <a:gd name="T5" fmla="*/ 3 h 7"/>
                <a:gd name="T6" fmla="*/ 4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4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4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8111">
              <a:extLst>
                <a:ext uri="{FF2B5EF4-FFF2-40B4-BE49-F238E27FC236}">
                  <a16:creationId xmlns:a16="http://schemas.microsoft.com/office/drawing/2014/main" id="{DAB6EE2D-007E-4A7C-A265-D492D623A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3825"/>
              <a:ext cx="2" cy="3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2 h 3"/>
                <a:gd name="T4" fmla="*/ 2 w 2"/>
                <a:gd name="T5" fmla="*/ 0 h 3"/>
                <a:gd name="T6" fmla="*/ 2 w 2"/>
                <a:gd name="T7" fmla="*/ 0 h 3"/>
                <a:gd name="T8" fmla="*/ 2 w 2"/>
                <a:gd name="T9" fmla="*/ 2 h 3"/>
                <a:gd name="T10" fmla="*/ 2 w 2"/>
                <a:gd name="T11" fmla="*/ 2 h 3"/>
                <a:gd name="T12" fmla="*/ 2 w 2"/>
                <a:gd name="T13" fmla="*/ 3 h 3"/>
                <a:gd name="T14" fmla="*/ 2 w 2"/>
                <a:gd name="T15" fmla="*/ 3 h 3"/>
                <a:gd name="T16" fmla="*/ 0 w 2"/>
                <a:gd name="T17" fmla="*/ 2 h 3"/>
                <a:gd name="T18" fmla="*/ 0 w 2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8112">
              <a:extLst>
                <a:ext uri="{FF2B5EF4-FFF2-40B4-BE49-F238E27FC236}">
                  <a16:creationId xmlns:a16="http://schemas.microsoft.com/office/drawing/2014/main" id="{E3B63175-1271-430B-9347-8FA563AEC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638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1 w 9"/>
                <a:gd name="T5" fmla="*/ 1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1 h 9"/>
                <a:gd name="T12" fmla="*/ 9 w 9"/>
                <a:gd name="T13" fmla="*/ 4 h 9"/>
                <a:gd name="T14" fmla="*/ 9 w 9"/>
                <a:gd name="T15" fmla="*/ 4 h 9"/>
                <a:gd name="T16" fmla="*/ 7 w 9"/>
                <a:gd name="T17" fmla="*/ 7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7 h 9"/>
                <a:gd name="T24" fmla="*/ 0 w 9"/>
                <a:gd name="T25" fmla="*/ 4 h 9"/>
                <a:gd name="T26" fmla="*/ 0 w 9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1"/>
                  </a:lnTo>
                  <a:lnTo>
                    <a:pt x="9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8113">
              <a:extLst>
                <a:ext uri="{FF2B5EF4-FFF2-40B4-BE49-F238E27FC236}">
                  <a16:creationId xmlns:a16="http://schemas.microsoft.com/office/drawing/2014/main" id="{6B5FCE78-6547-4103-A1F9-C97F91A78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3638"/>
              <a:ext cx="8" cy="9"/>
            </a:xfrm>
            <a:custGeom>
              <a:avLst/>
              <a:gdLst>
                <a:gd name="T0" fmla="*/ 5 w 8"/>
                <a:gd name="T1" fmla="*/ 0 h 9"/>
                <a:gd name="T2" fmla="*/ 5 w 8"/>
                <a:gd name="T3" fmla="*/ 0 h 9"/>
                <a:gd name="T4" fmla="*/ 6 w 8"/>
                <a:gd name="T5" fmla="*/ 3 h 9"/>
                <a:gd name="T6" fmla="*/ 6 w 8"/>
                <a:gd name="T7" fmla="*/ 3 h 9"/>
                <a:gd name="T8" fmla="*/ 5 w 8"/>
                <a:gd name="T9" fmla="*/ 6 h 9"/>
                <a:gd name="T10" fmla="*/ 2 w 8"/>
                <a:gd name="T11" fmla="*/ 7 h 9"/>
                <a:gd name="T12" fmla="*/ 2 w 8"/>
                <a:gd name="T13" fmla="*/ 7 h 9"/>
                <a:gd name="T14" fmla="*/ 0 w 8"/>
                <a:gd name="T15" fmla="*/ 7 h 9"/>
                <a:gd name="T16" fmla="*/ 0 w 8"/>
                <a:gd name="T17" fmla="*/ 7 h 9"/>
                <a:gd name="T18" fmla="*/ 3 w 8"/>
                <a:gd name="T19" fmla="*/ 9 h 9"/>
                <a:gd name="T20" fmla="*/ 3 w 8"/>
                <a:gd name="T21" fmla="*/ 9 h 9"/>
                <a:gd name="T22" fmla="*/ 6 w 8"/>
                <a:gd name="T23" fmla="*/ 7 h 9"/>
                <a:gd name="T24" fmla="*/ 8 w 8"/>
                <a:gd name="T25" fmla="*/ 4 h 9"/>
                <a:gd name="T26" fmla="*/ 8 w 8"/>
                <a:gd name="T27" fmla="*/ 4 h 9"/>
                <a:gd name="T28" fmla="*/ 6 w 8"/>
                <a:gd name="T29" fmla="*/ 1 h 9"/>
                <a:gd name="T30" fmla="*/ 5 w 8"/>
                <a:gd name="T31" fmla="*/ 0 h 9"/>
                <a:gd name="T32" fmla="*/ 5 w 8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7"/>
                  </a:lnTo>
                  <a:lnTo>
                    <a:pt x="3" y="9"/>
                  </a:lnTo>
                  <a:lnTo>
                    <a:pt x="6" y="7"/>
                  </a:lnTo>
                  <a:lnTo>
                    <a:pt x="8" y="4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8114">
              <a:extLst>
                <a:ext uri="{FF2B5EF4-FFF2-40B4-BE49-F238E27FC236}">
                  <a16:creationId xmlns:a16="http://schemas.microsoft.com/office/drawing/2014/main" id="{29376918-091E-4E1D-9EAC-A4F3A4A0B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638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1 w 3"/>
                <a:gd name="T5" fmla="*/ 0 h 1"/>
                <a:gd name="T6" fmla="*/ 1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1 w 3"/>
                <a:gd name="T13" fmla="*/ 1 h 1"/>
                <a:gd name="T14" fmla="*/ 1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8115">
              <a:extLst>
                <a:ext uri="{FF2B5EF4-FFF2-40B4-BE49-F238E27FC236}">
                  <a16:creationId xmlns:a16="http://schemas.microsoft.com/office/drawing/2014/main" id="{38431459-E5BF-4FBF-9C25-A869DE158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734"/>
              <a:ext cx="10" cy="9"/>
            </a:xfrm>
            <a:custGeom>
              <a:avLst/>
              <a:gdLst>
                <a:gd name="T0" fmla="*/ 0 w 10"/>
                <a:gd name="T1" fmla="*/ 4 h 9"/>
                <a:gd name="T2" fmla="*/ 0 w 10"/>
                <a:gd name="T3" fmla="*/ 4 h 9"/>
                <a:gd name="T4" fmla="*/ 1 w 10"/>
                <a:gd name="T5" fmla="*/ 0 h 9"/>
                <a:gd name="T6" fmla="*/ 6 w 10"/>
                <a:gd name="T7" fmla="*/ 0 h 9"/>
                <a:gd name="T8" fmla="*/ 6 w 10"/>
                <a:gd name="T9" fmla="*/ 0 h 9"/>
                <a:gd name="T10" fmla="*/ 9 w 10"/>
                <a:gd name="T11" fmla="*/ 0 h 9"/>
                <a:gd name="T12" fmla="*/ 10 w 10"/>
                <a:gd name="T13" fmla="*/ 4 h 9"/>
                <a:gd name="T14" fmla="*/ 10 w 10"/>
                <a:gd name="T15" fmla="*/ 4 h 9"/>
                <a:gd name="T16" fmla="*/ 9 w 10"/>
                <a:gd name="T17" fmla="*/ 7 h 9"/>
                <a:gd name="T18" fmla="*/ 6 w 10"/>
                <a:gd name="T19" fmla="*/ 9 h 9"/>
                <a:gd name="T20" fmla="*/ 6 w 10"/>
                <a:gd name="T21" fmla="*/ 9 h 9"/>
                <a:gd name="T22" fmla="*/ 1 w 10"/>
                <a:gd name="T23" fmla="*/ 7 h 9"/>
                <a:gd name="T24" fmla="*/ 0 w 10"/>
                <a:gd name="T25" fmla="*/ 4 h 9"/>
                <a:gd name="T26" fmla="*/ 0 w 10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lnTo>
                    <a:pt x="0" y="4"/>
                  </a:lnTo>
                  <a:lnTo>
                    <a:pt x="1" y="0"/>
                  </a:lnTo>
                  <a:lnTo>
                    <a:pt x="6" y="0"/>
                  </a:lnTo>
                  <a:lnTo>
                    <a:pt x="9" y="0"/>
                  </a:lnTo>
                  <a:lnTo>
                    <a:pt x="10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8116">
              <a:extLst>
                <a:ext uri="{FF2B5EF4-FFF2-40B4-BE49-F238E27FC236}">
                  <a16:creationId xmlns:a16="http://schemas.microsoft.com/office/drawing/2014/main" id="{0CCEBBA0-A745-4512-A4E3-21797B7D5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3734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6 w 6"/>
                <a:gd name="T5" fmla="*/ 3 h 7"/>
                <a:gd name="T6" fmla="*/ 6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7 h 7"/>
                <a:gd name="T16" fmla="*/ 0 w 6"/>
                <a:gd name="T17" fmla="*/ 7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7 h 7"/>
                <a:gd name="T24" fmla="*/ 6 w 6"/>
                <a:gd name="T25" fmla="*/ 4 h 7"/>
                <a:gd name="T26" fmla="*/ 6 w 6"/>
                <a:gd name="T27" fmla="*/ 4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7"/>
                  </a:lnTo>
                  <a:lnTo>
                    <a:pt x="3" y="7"/>
                  </a:lnTo>
                  <a:lnTo>
                    <a:pt x="6" y="7"/>
                  </a:lnTo>
                  <a:lnTo>
                    <a:pt x="6" y="4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8117">
              <a:extLst>
                <a:ext uri="{FF2B5EF4-FFF2-40B4-BE49-F238E27FC236}">
                  <a16:creationId xmlns:a16="http://schemas.microsoft.com/office/drawing/2014/main" id="{7D45CA3C-E5B7-4752-B23F-39E936990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3734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2 w 3"/>
                <a:gd name="T13" fmla="*/ 1 h 1"/>
                <a:gd name="T14" fmla="*/ 2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8118">
              <a:extLst>
                <a:ext uri="{FF2B5EF4-FFF2-40B4-BE49-F238E27FC236}">
                  <a16:creationId xmlns:a16="http://schemas.microsoft.com/office/drawing/2014/main" id="{25433F9B-0C35-41C7-BBDA-89D50FC80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707"/>
              <a:ext cx="11" cy="10"/>
            </a:xfrm>
            <a:custGeom>
              <a:avLst/>
              <a:gdLst>
                <a:gd name="T0" fmla="*/ 0 w 11"/>
                <a:gd name="T1" fmla="*/ 4 h 10"/>
                <a:gd name="T2" fmla="*/ 0 w 11"/>
                <a:gd name="T3" fmla="*/ 4 h 10"/>
                <a:gd name="T4" fmla="*/ 2 w 11"/>
                <a:gd name="T5" fmla="*/ 1 h 10"/>
                <a:gd name="T6" fmla="*/ 6 w 11"/>
                <a:gd name="T7" fmla="*/ 0 h 10"/>
                <a:gd name="T8" fmla="*/ 6 w 11"/>
                <a:gd name="T9" fmla="*/ 0 h 10"/>
                <a:gd name="T10" fmla="*/ 9 w 11"/>
                <a:gd name="T11" fmla="*/ 1 h 10"/>
                <a:gd name="T12" fmla="*/ 11 w 11"/>
                <a:gd name="T13" fmla="*/ 4 h 10"/>
                <a:gd name="T14" fmla="*/ 11 w 11"/>
                <a:gd name="T15" fmla="*/ 4 h 10"/>
                <a:gd name="T16" fmla="*/ 9 w 11"/>
                <a:gd name="T17" fmla="*/ 9 h 10"/>
                <a:gd name="T18" fmla="*/ 6 w 11"/>
                <a:gd name="T19" fmla="*/ 10 h 10"/>
                <a:gd name="T20" fmla="*/ 6 w 11"/>
                <a:gd name="T21" fmla="*/ 10 h 10"/>
                <a:gd name="T22" fmla="*/ 2 w 11"/>
                <a:gd name="T23" fmla="*/ 9 h 10"/>
                <a:gd name="T24" fmla="*/ 0 w 11"/>
                <a:gd name="T25" fmla="*/ 4 h 10"/>
                <a:gd name="T26" fmla="*/ 0 w 11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0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9"/>
                  </a:lnTo>
                  <a:lnTo>
                    <a:pt x="6" y="10"/>
                  </a:lnTo>
                  <a:lnTo>
                    <a:pt x="2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8119">
              <a:extLst>
                <a:ext uri="{FF2B5EF4-FFF2-40B4-BE49-F238E27FC236}">
                  <a16:creationId xmlns:a16="http://schemas.microsoft.com/office/drawing/2014/main" id="{60CFAEEB-57CD-4A43-8B02-1DED8257F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708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6 w 6"/>
                <a:gd name="T5" fmla="*/ 3 h 8"/>
                <a:gd name="T6" fmla="*/ 6 w 6"/>
                <a:gd name="T7" fmla="*/ 3 h 8"/>
                <a:gd name="T8" fmla="*/ 5 w 6"/>
                <a:gd name="T9" fmla="*/ 6 h 8"/>
                <a:gd name="T10" fmla="*/ 2 w 6"/>
                <a:gd name="T11" fmla="*/ 6 h 8"/>
                <a:gd name="T12" fmla="*/ 2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6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8120">
              <a:extLst>
                <a:ext uri="{FF2B5EF4-FFF2-40B4-BE49-F238E27FC236}">
                  <a16:creationId xmlns:a16="http://schemas.microsoft.com/office/drawing/2014/main" id="{19C4EBA1-9ABE-4B1F-9E12-7437697DC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707"/>
              <a:ext cx="3" cy="3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1 h 3"/>
                <a:gd name="T10" fmla="*/ 3 w 3"/>
                <a:gd name="T11" fmla="*/ 1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1 h 3"/>
                <a:gd name="T18" fmla="*/ 0 w 3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3" y="1"/>
                  </a:lnTo>
                  <a:lnTo>
                    <a:pt x="1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Freeform 8121">
              <a:extLst>
                <a:ext uri="{FF2B5EF4-FFF2-40B4-BE49-F238E27FC236}">
                  <a16:creationId xmlns:a16="http://schemas.microsoft.com/office/drawing/2014/main" id="{2FA846A9-9BBA-4A00-8B89-9C8C1E6FC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659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1 w 9"/>
                <a:gd name="T5" fmla="*/ 1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1 h 9"/>
                <a:gd name="T12" fmla="*/ 9 w 9"/>
                <a:gd name="T13" fmla="*/ 4 h 9"/>
                <a:gd name="T14" fmla="*/ 9 w 9"/>
                <a:gd name="T15" fmla="*/ 4 h 9"/>
                <a:gd name="T16" fmla="*/ 7 w 9"/>
                <a:gd name="T17" fmla="*/ 7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7 h 9"/>
                <a:gd name="T24" fmla="*/ 0 w 9"/>
                <a:gd name="T25" fmla="*/ 4 h 9"/>
                <a:gd name="T26" fmla="*/ 0 w 9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1"/>
                  </a:lnTo>
                  <a:lnTo>
                    <a:pt x="9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8122">
              <a:extLst>
                <a:ext uri="{FF2B5EF4-FFF2-40B4-BE49-F238E27FC236}">
                  <a16:creationId xmlns:a16="http://schemas.microsoft.com/office/drawing/2014/main" id="{05F14A39-4842-446D-B1DA-E28A51E08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660"/>
              <a:ext cx="8" cy="8"/>
            </a:xfrm>
            <a:custGeom>
              <a:avLst/>
              <a:gdLst>
                <a:gd name="T0" fmla="*/ 5 w 8"/>
                <a:gd name="T1" fmla="*/ 0 h 8"/>
                <a:gd name="T2" fmla="*/ 5 w 8"/>
                <a:gd name="T3" fmla="*/ 0 h 8"/>
                <a:gd name="T4" fmla="*/ 6 w 8"/>
                <a:gd name="T5" fmla="*/ 2 h 8"/>
                <a:gd name="T6" fmla="*/ 6 w 8"/>
                <a:gd name="T7" fmla="*/ 2 h 8"/>
                <a:gd name="T8" fmla="*/ 5 w 8"/>
                <a:gd name="T9" fmla="*/ 5 h 8"/>
                <a:gd name="T10" fmla="*/ 2 w 8"/>
                <a:gd name="T11" fmla="*/ 6 h 8"/>
                <a:gd name="T12" fmla="*/ 2 w 8"/>
                <a:gd name="T13" fmla="*/ 6 h 8"/>
                <a:gd name="T14" fmla="*/ 0 w 8"/>
                <a:gd name="T15" fmla="*/ 6 h 8"/>
                <a:gd name="T16" fmla="*/ 0 w 8"/>
                <a:gd name="T17" fmla="*/ 6 h 8"/>
                <a:gd name="T18" fmla="*/ 3 w 8"/>
                <a:gd name="T19" fmla="*/ 8 h 8"/>
                <a:gd name="T20" fmla="*/ 3 w 8"/>
                <a:gd name="T21" fmla="*/ 8 h 8"/>
                <a:gd name="T22" fmla="*/ 6 w 8"/>
                <a:gd name="T23" fmla="*/ 6 h 8"/>
                <a:gd name="T24" fmla="*/ 8 w 8"/>
                <a:gd name="T25" fmla="*/ 3 h 8"/>
                <a:gd name="T26" fmla="*/ 8 w 8"/>
                <a:gd name="T27" fmla="*/ 3 h 8"/>
                <a:gd name="T28" fmla="*/ 6 w 8"/>
                <a:gd name="T29" fmla="*/ 0 h 8"/>
                <a:gd name="T30" fmla="*/ 5 w 8"/>
                <a:gd name="T31" fmla="*/ 0 h 8"/>
                <a:gd name="T32" fmla="*/ 5 w 8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8123">
              <a:extLst>
                <a:ext uri="{FF2B5EF4-FFF2-40B4-BE49-F238E27FC236}">
                  <a16:creationId xmlns:a16="http://schemas.microsoft.com/office/drawing/2014/main" id="{BEDD92F4-D274-4D5F-827A-614C70FDE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659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1 w 3"/>
                <a:gd name="T5" fmla="*/ 0 h 1"/>
                <a:gd name="T6" fmla="*/ 1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1 w 3"/>
                <a:gd name="T13" fmla="*/ 1 h 1"/>
                <a:gd name="T14" fmla="*/ 1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8124">
              <a:extLst>
                <a:ext uri="{FF2B5EF4-FFF2-40B4-BE49-F238E27FC236}">
                  <a16:creationId xmlns:a16="http://schemas.microsoft.com/office/drawing/2014/main" id="{669F478D-75C2-4F63-A840-FF0220F0B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3600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1 w 9"/>
                <a:gd name="T5" fmla="*/ 2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7 w 9"/>
                <a:gd name="T17" fmla="*/ 9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9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9"/>
                  </a:lnTo>
                  <a:lnTo>
                    <a:pt x="4" y="9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8125">
              <a:extLst>
                <a:ext uri="{FF2B5EF4-FFF2-40B4-BE49-F238E27FC236}">
                  <a16:creationId xmlns:a16="http://schemas.microsoft.com/office/drawing/2014/main" id="{3573AE4C-DC78-4A84-8EDE-834E6F2F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602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3 h 7"/>
                <a:gd name="T6" fmla="*/ 6 w 8"/>
                <a:gd name="T7" fmla="*/ 3 h 7"/>
                <a:gd name="T8" fmla="*/ 5 w 8"/>
                <a:gd name="T9" fmla="*/ 6 h 7"/>
                <a:gd name="T10" fmla="*/ 2 w 8"/>
                <a:gd name="T11" fmla="*/ 6 h 7"/>
                <a:gd name="T12" fmla="*/ 2 w 8"/>
                <a:gd name="T13" fmla="*/ 6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3 h 7"/>
                <a:gd name="T26" fmla="*/ 8 w 8"/>
                <a:gd name="T27" fmla="*/ 3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8126">
              <a:extLst>
                <a:ext uri="{FF2B5EF4-FFF2-40B4-BE49-F238E27FC236}">
                  <a16:creationId xmlns:a16="http://schemas.microsoft.com/office/drawing/2014/main" id="{DAC4236D-6556-426B-9934-6B0420113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3600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8127">
              <a:extLst>
                <a:ext uri="{FF2B5EF4-FFF2-40B4-BE49-F238E27FC236}">
                  <a16:creationId xmlns:a16="http://schemas.microsoft.com/office/drawing/2014/main" id="{C8ABCF94-6DD9-490C-8D79-90BAEE42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564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1 w 9"/>
                <a:gd name="T5" fmla="*/ 2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7 w 9"/>
                <a:gd name="T17" fmla="*/ 8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8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8"/>
                  </a:lnTo>
                  <a:lnTo>
                    <a:pt x="4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8128">
              <a:extLst>
                <a:ext uri="{FF2B5EF4-FFF2-40B4-BE49-F238E27FC236}">
                  <a16:creationId xmlns:a16="http://schemas.microsoft.com/office/drawing/2014/main" id="{6E9C83C6-33CA-4BBD-B3EE-DF215BC95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566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1 h 7"/>
                <a:gd name="T6" fmla="*/ 6 w 8"/>
                <a:gd name="T7" fmla="*/ 1 h 7"/>
                <a:gd name="T8" fmla="*/ 5 w 8"/>
                <a:gd name="T9" fmla="*/ 4 h 7"/>
                <a:gd name="T10" fmla="*/ 2 w 8"/>
                <a:gd name="T11" fmla="*/ 6 h 7"/>
                <a:gd name="T12" fmla="*/ 2 w 8"/>
                <a:gd name="T13" fmla="*/ 6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3 h 7"/>
                <a:gd name="T26" fmla="*/ 8 w 8"/>
                <a:gd name="T27" fmla="*/ 3 h 7"/>
                <a:gd name="T28" fmla="*/ 6 w 8"/>
                <a:gd name="T29" fmla="*/ 0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5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8129">
              <a:extLst>
                <a:ext uri="{FF2B5EF4-FFF2-40B4-BE49-F238E27FC236}">
                  <a16:creationId xmlns:a16="http://schemas.microsoft.com/office/drawing/2014/main" id="{751E49AD-4530-4AD5-9EE0-D05CFB440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564"/>
              <a:ext cx="2" cy="2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0 w 2"/>
                <a:gd name="T5" fmla="*/ 0 h 2"/>
                <a:gd name="T6" fmla="*/ 0 w 2"/>
                <a:gd name="T7" fmla="*/ 0 h 2"/>
                <a:gd name="T8" fmla="*/ 2 w 2"/>
                <a:gd name="T9" fmla="*/ 0 h 2"/>
                <a:gd name="T10" fmla="*/ 2 w 2"/>
                <a:gd name="T11" fmla="*/ 0 h 2"/>
                <a:gd name="T12" fmla="*/ 0 w 2"/>
                <a:gd name="T13" fmla="*/ 2 h 2"/>
                <a:gd name="T14" fmla="*/ 0 w 2"/>
                <a:gd name="T15" fmla="*/ 2 h 2"/>
                <a:gd name="T16" fmla="*/ 0 w 2"/>
                <a:gd name="T17" fmla="*/ 0 h 2"/>
                <a:gd name="T18" fmla="*/ 0 w 2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8130">
              <a:extLst>
                <a:ext uri="{FF2B5EF4-FFF2-40B4-BE49-F238E27FC236}">
                  <a16:creationId xmlns:a16="http://schemas.microsoft.com/office/drawing/2014/main" id="{401B60A1-9DBA-4DE7-ABC3-E5D428EDE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542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1 w 9"/>
                <a:gd name="T5" fmla="*/ 1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1 h 9"/>
                <a:gd name="T12" fmla="*/ 9 w 9"/>
                <a:gd name="T13" fmla="*/ 4 h 9"/>
                <a:gd name="T14" fmla="*/ 9 w 9"/>
                <a:gd name="T15" fmla="*/ 4 h 9"/>
                <a:gd name="T16" fmla="*/ 7 w 9"/>
                <a:gd name="T17" fmla="*/ 7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7 h 9"/>
                <a:gd name="T24" fmla="*/ 0 w 9"/>
                <a:gd name="T25" fmla="*/ 4 h 9"/>
                <a:gd name="T26" fmla="*/ 0 w 9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1"/>
                  </a:lnTo>
                  <a:lnTo>
                    <a:pt x="9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8131">
              <a:extLst>
                <a:ext uri="{FF2B5EF4-FFF2-40B4-BE49-F238E27FC236}">
                  <a16:creationId xmlns:a16="http://schemas.microsoft.com/office/drawing/2014/main" id="{20820899-B76B-49DB-9299-00515E5D6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543"/>
              <a:ext cx="8" cy="8"/>
            </a:xfrm>
            <a:custGeom>
              <a:avLst/>
              <a:gdLst>
                <a:gd name="T0" fmla="*/ 5 w 8"/>
                <a:gd name="T1" fmla="*/ 0 h 8"/>
                <a:gd name="T2" fmla="*/ 5 w 8"/>
                <a:gd name="T3" fmla="*/ 0 h 8"/>
                <a:gd name="T4" fmla="*/ 6 w 8"/>
                <a:gd name="T5" fmla="*/ 2 h 8"/>
                <a:gd name="T6" fmla="*/ 6 w 8"/>
                <a:gd name="T7" fmla="*/ 2 h 8"/>
                <a:gd name="T8" fmla="*/ 5 w 8"/>
                <a:gd name="T9" fmla="*/ 5 h 8"/>
                <a:gd name="T10" fmla="*/ 2 w 8"/>
                <a:gd name="T11" fmla="*/ 6 h 8"/>
                <a:gd name="T12" fmla="*/ 2 w 8"/>
                <a:gd name="T13" fmla="*/ 6 h 8"/>
                <a:gd name="T14" fmla="*/ 0 w 8"/>
                <a:gd name="T15" fmla="*/ 6 h 8"/>
                <a:gd name="T16" fmla="*/ 0 w 8"/>
                <a:gd name="T17" fmla="*/ 6 h 8"/>
                <a:gd name="T18" fmla="*/ 3 w 8"/>
                <a:gd name="T19" fmla="*/ 8 h 8"/>
                <a:gd name="T20" fmla="*/ 3 w 8"/>
                <a:gd name="T21" fmla="*/ 8 h 8"/>
                <a:gd name="T22" fmla="*/ 6 w 8"/>
                <a:gd name="T23" fmla="*/ 6 h 8"/>
                <a:gd name="T24" fmla="*/ 8 w 8"/>
                <a:gd name="T25" fmla="*/ 3 h 8"/>
                <a:gd name="T26" fmla="*/ 8 w 8"/>
                <a:gd name="T27" fmla="*/ 3 h 8"/>
                <a:gd name="T28" fmla="*/ 6 w 8"/>
                <a:gd name="T29" fmla="*/ 0 h 8"/>
                <a:gd name="T30" fmla="*/ 5 w 8"/>
                <a:gd name="T31" fmla="*/ 0 h 8"/>
                <a:gd name="T32" fmla="*/ 5 w 8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8132">
              <a:extLst>
                <a:ext uri="{FF2B5EF4-FFF2-40B4-BE49-F238E27FC236}">
                  <a16:creationId xmlns:a16="http://schemas.microsoft.com/office/drawing/2014/main" id="{91C92A36-2616-4D86-B262-F488308FB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542"/>
              <a:ext cx="2" cy="1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2 w 2"/>
                <a:gd name="T9" fmla="*/ 0 h 1"/>
                <a:gd name="T10" fmla="*/ 2 w 2"/>
                <a:gd name="T11" fmla="*/ 0 h 1"/>
                <a:gd name="T12" fmla="*/ 0 w 2"/>
                <a:gd name="T13" fmla="*/ 1 h 1"/>
                <a:gd name="T14" fmla="*/ 0 w 2"/>
                <a:gd name="T15" fmla="*/ 1 h 1"/>
                <a:gd name="T16" fmla="*/ 0 w 2"/>
                <a:gd name="T17" fmla="*/ 0 h 1"/>
                <a:gd name="T18" fmla="*/ 0 w 2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8133">
              <a:extLst>
                <a:ext uri="{FF2B5EF4-FFF2-40B4-BE49-F238E27FC236}">
                  <a16:creationId xmlns:a16="http://schemas.microsoft.com/office/drawing/2014/main" id="{598207DD-B5D3-4E21-B1F1-76D6E8951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506"/>
              <a:ext cx="11" cy="10"/>
            </a:xfrm>
            <a:custGeom>
              <a:avLst/>
              <a:gdLst>
                <a:gd name="T0" fmla="*/ 0 w 11"/>
                <a:gd name="T1" fmla="*/ 6 h 10"/>
                <a:gd name="T2" fmla="*/ 0 w 11"/>
                <a:gd name="T3" fmla="*/ 6 h 10"/>
                <a:gd name="T4" fmla="*/ 2 w 11"/>
                <a:gd name="T5" fmla="*/ 1 h 10"/>
                <a:gd name="T6" fmla="*/ 5 w 11"/>
                <a:gd name="T7" fmla="*/ 0 h 10"/>
                <a:gd name="T8" fmla="*/ 5 w 11"/>
                <a:gd name="T9" fmla="*/ 0 h 10"/>
                <a:gd name="T10" fmla="*/ 9 w 11"/>
                <a:gd name="T11" fmla="*/ 1 h 10"/>
                <a:gd name="T12" fmla="*/ 11 w 11"/>
                <a:gd name="T13" fmla="*/ 6 h 10"/>
                <a:gd name="T14" fmla="*/ 11 w 11"/>
                <a:gd name="T15" fmla="*/ 6 h 10"/>
                <a:gd name="T16" fmla="*/ 9 w 11"/>
                <a:gd name="T17" fmla="*/ 9 h 10"/>
                <a:gd name="T18" fmla="*/ 5 w 11"/>
                <a:gd name="T19" fmla="*/ 10 h 10"/>
                <a:gd name="T20" fmla="*/ 5 w 11"/>
                <a:gd name="T21" fmla="*/ 10 h 10"/>
                <a:gd name="T22" fmla="*/ 2 w 11"/>
                <a:gd name="T23" fmla="*/ 9 h 10"/>
                <a:gd name="T24" fmla="*/ 0 w 11"/>
                <a:gd name="T25" fmla="*/ 6 h 10"/>
                <a:gd name="T26" fmla="*/ 0 w 11"/>
                <a:gd name="T27" fmla="*/ 6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0">
                  <a:moveTo>
                    <a:pt x="0" y="6"/>
                  </a:moveTo>
                  <a:lnTo>
                    <a:pt x="0" y="6"/>
                  </a:lnTo>
                  <a:lnTo>
                    <a:pt x="2" y="1"/>
                  </a:lnTo>
                  <a:lnTo>
                    <a:pt x="5" y="0"/>
                  </a:lnTo>
                  <a:lnTo>
                    <a:pt x="9" y="1"/>
                  </a:lnTo>
                  <a:lnTo>
                    <a:pt x="11" y="6"/>
                  </a:lnTo>
                  <a:lnTo>
                    <a:pt x="9" y="9"/>
                  </a:lnTo>
                  <a:lnTo>
                    <a:pt x="5" y="10"/>
                  </a:lnTo>
                  <a:lnTo>
                    <a:pt x="2" y="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Freeform 8134">
              <a:extLst>
                <a:ext uri="{FF2B5EF4-FFF2-40B4-BE49-F238E27FC236}">
                  <a16:creationId xmlns:a16="http://schemas.microsoft.com/office/drawing/2014/main" id="{79402058-08EF-4721-B4D9-268720D99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3507"/>
              <a:ext cx="6" cy="8"/>
            </a:xfrm>
            <a:custGeom>
              <a:avLst/>
              <a:gdLst>
                <a:gd name="T0" fmla="*/ 3 w 6"/>
                <a:gd name="T1" fmla="*/ 0 h 8"/>
                <a:gd name="T2" fmla="*/ 3 w 6"/>
                <a:gd name="T3" fmla="*/ 0 h 8"/>
                <a:gd name="T4" fmla="*/ 5 w 6"/>
                <a:gd name="T5" fmla="*/ 3 h 8"/>
                <a:gd name="T6" fmla="*/ 5 w 6"/>
                <a:gd name="T7" fmla="*/ 3 h 8"/>
                <a:gd name="T8" fmla="*/ 3 w 6"/>
                <a:gd name="T9" fmla="*/ 6 h 8"/>
                <a:gd name="T10" fmla="*/ 2 w 6"/>
                <a:gd name="T11" fmla="*/ 8 h 8"/>
                <a:gd name="T12" fmla="*/ 2 w 6"/>
                <a:gd name="T13" fmla="*/ 8 h 8"/>
                <a:gd name="T14" fmla="*/ 0 w 6"/>
                <a:gd name="T15" fmla="*/ 8 h 8"/>
                <a:gd name="T16" fmla="*/ 0 w 6"/>
                <a:gd name="T17" fmla="*/ 8 h 8"/>
                <a:gd name="T18" fmla="*/ 2 w 6"/>
                <a:gd name="T19" fmla="*/ 8 h 8"/>
                <a:gd name="T20" fmla="*/ 2 w 6"/>
                <a:gd name="T21" fmla="*/ 8 h 8"/>
                <a:gd name="T22" fmla="*/ 5 w 6"/>
                <a:gd name="T23" fmla="*/ 8 h 8"/>
                <a:gd name="T24" fmla="*/ 6 w 6"/>
                <a:gd name="T25" fmla="*/ 5 h 8"/>
                <a:gd name="T26" fmla="*/ 6 w 6"/>
                <a:gd name="T27" fmla="*/ 5 h 8"/>
                <a:gd name="T28" fmla="*/ 6 w 6"/>
                <a:gd name="T29" fmla="*/ 2 h 8"/>
                <a:gd name="T30" fmla="*/ 3 w 6"/>
                <a:gd name="T31" fmla="*/ 0 h 8"/>
                <a:gd name="T32" fmla="*/ 3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lnTo>
                    <a:pt x="3" y="0"/>
                  </a:lnTo>
                  <a:lnTo>
                    <a:pt x="5" y="3"/>
                  </a:lnTo>
                  <a:lnTo>
                    <a:pt x="3" y="6"/>
                  </a:lnTo>
                  <a:lnTo>
                    <a:pt x="2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5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8135">
              <a:extLst>
                <a:ext uri="{FF2B5EF4-FFF2-40B4-BE49-F238E27FC236}">
                  <a16:creationId xmlns:a16="http://schemas.microsoft.com/office/drawing/2014/main" id="{6B704FF6-0E77-4541-A75A-0BE129F5A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3506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1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1 h 3"/>
                <a:gd name="T10" fmla="*/ 1 w 1"/>
                <a:gd name="T11" fmla="*/ 1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1 h 3"/>
                <a:gd name="T18" fmla="*/ 0 w 1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8136">
              <a:extLst>
                <a:ext uri="{FF2B5EF4-FFF2-40B4-BE49-F238E27FC236}">
                  <a16:creationId xmlns:a16="http://schemas.microsoft.com/office/drawing/2014/main" id="{48C92AAA-4574-4980-AF04-ACF5DB4E7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507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2 w 9"/>
                <a:gd name="T5" fmla="*/ 2 h 11"/>
                <a:gd name="T6" fmla="*/ 5 w 9"/>
                <a:gd name="T7" fmla="*/ 0 h 11"/>
                <a:gd name="T8" fmla="*/ 5 w 9"/>
                <a:gd name="T9" fmla="*/ 0 h 11"/>
                <a:gd name="T10" fmla="*/ 8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8 w 9"/>
                <a:gd name="T17" fmla="*/ 9 h 11"/>
                <a:gd name="T18" fmla="*/ 5 w 9"/>
                <a:gd name="T19" fmla="*/ 11 h 11"/>
                <a:gd name="T20" fmla="*/ 5 w 9"/>
                <a:gd name="T21" fmla="*/ 11 h 11"/>
                <a:gd name="T22" fmla="*/ 2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8137">
              <a:extLst>
                <a:ext uri="{FF2B5EF4-FFF2-40B4-BE49-F238E27FC236}">
                  <a16:creationId xmlns:a16="http://schemas.microsoft.com/office/drawing/2014/main" id="{BD697CE2-5E91-45EC-828F-256E7FCA6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509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3 h 7"/>
                <a:gd name="T6" fmla="*/ 6 w 7"/>
                <a:gd name="T7" fmla="*/ 3 h 7"/>
                <a:gd name="T8" fmla="*/ 4 w 7"/>
                <a:gd name="T9" fmla="*/ 6 h 7"/>
                <a:gd name="T10" fmla="*/ 1 w 7"/>
                <a:gd name="T11" fmla="*/ 6 h 7"/>
                <a:gd name="T12" fmla="*/ 1 w 7"/>
                <a:gd name="T13" fmla="*/ 6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8138">
              <a:extLst>
                <a:ext uri="{FF2B5EF4-FFF2-40B4-BE49-F238E27FC236}">
                  <a16:creationId xmlns:a16="http://schemas.microsoft.com/office/drawing/2014/main" id="{51C744C1-B86D-4E8A-AF38-DFF38E681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507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8139">
              <a:extLst>
                <a:ext uri="{FF2B5EF4-FFF2-40B4-BE49-F238E27FC236}">
                  <a16:creationId xmlns:a16="http://schemas.microsoft.com/office/drawing/2014/main" id="{CAA5E974-E2C2-4019-B82F-E2B407274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3471"/>
              <a:ext cx="10" cy="9"/>
            </a:xfrm>
            <a:custGeom>
              <a:avLst/>
              <a:gdLst>
                <a:gd name="T0" fmla="*/ 0 w 10"/>
                <a:gd name="T1" fmla="*/ 5 h 9"/>
                <a:gd name="T2" fmla="*/ 0 w 10"/>
                <a:gd name="T3" fmla="*/ 5 h 9"/>
                <a:gd name="T4" fmla="*/ 1 w 10"/>
                <a:gd name="T5" fmla="*/ 2 h 9"/>
                <a:gd name="T6" fmla="*/ 6 w 10"/>
                <a:gd name="T7" fmla="*/ 0 h 9"/>
                <a:gd name="T8" fmla="*/ 6 w 10"/>
                <a:gd name="T9" fmla="*/ 0 h 9"/>
                <a:gd name="T10" fmla="*/ 9 w 10"/>
                <a:gd name="T11" fmla="*/ 2 h 9"/>
                <a:gd name="T12" fmla="*/ 10 w 10"/>
                <a:gd name="T13" fmla="*/ 5 h 9"/>
                <a:gd name="T14" fmla="*/ 10 w 10"/>
                <a:gd name="T15" fmla="*/ 5 h 9"/>
                <a:gd name="T16" fmla="*/ 9 w 10"/>
                <a:gd name="T17" fmla="*/ 8 h 9"/>
                <a:gd name="T18" fmla="*/ 6 w 10"/>
                <a:gd name="T19" fmla="*/ 9 h 9"/>
                <a:gd name="T20" fmla="*/ 6 w 10"/>
                <a:gd name="T21" fmla="*/ 9 h 9"/>
                <a:gd name="T22" fmla="*/ 1 w 10"/>
                <a:gd name="T23" fmla="*/ 8 h 9"/>
                <a:gd name="T24" fmla="*/ 0 w 10"/>
                <a:gd name="T25" fmla="*/ 5 h 9"/>
                <a:gd name="T26" fmla="*/ 0 w 10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8140">
              <a:extLst>
                <a:ext uri="{FF2B5EF4-FFF2-40B4-BE49-F238E27FC236}">
                  <a16:creationId xmlns:a16="http://schemas.microsoft.com/office/drawing/2014/main" id="{5A03E8A1-F285-45A7-8899-40CF5DD5C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473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4 w 6"/>
                <a:gd name="T5" fmla="*/ 1 h 7"/>
                <a:gd name="T6" fmla="*/ 4 w 6"/>
                <a:gd name="T7" fmla="*/ 1 h 7"/>
                <a:gd name="T8" fmla="*/ 4 w 6"/>
                <a:gd name="T9" fmla="*/ 4 h 7"/>
                <a:gd name="T10" fmla="*/ 1 w 6"/>
                <a:gd name="T11" fmla="*/ 6 h 7"/>
                <a:gd name="T12" fmla="*/ 1 w 6"/>
                <a:gd name="T13" fmla="*/ 6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4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0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4" y="1"/>
                  </a:lnTo>
                  <a:lnTo>
                    <a:pt x="4" y="4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8141">
              <a:extLst>
                <a:ext uri="{FF2B5EF4-FFF2-40B4-BE49-F238E27FC236}">
                  <a16:creationId xmlns:a16="http://schemas.microsoft.com/office/drawing/2014/main" id="{34CF626A-B6B5-4114-882E-411FCD118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3471"/>
              <a:ext cx="2" cy="2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2 w 2"/>
                <a:gd name="T5" fmla="*/ 0 h 2"/>
                <a:gd name="T6" fmla="*/ 2 w 2"/>
                <a:gd name="T7" fmla="*/ 0 h 2"/>
                <a:gd name="T8" fmla="*/ 2 w 2"/>
                <a:gd name="T9" fmla="*/ 0 h 2"/>
                <a:gd name="T10" fmla="*/ 2 w 2"/>
                <a:gd name="T11" fmla="*/ 0 h 2"/>
                <a:gd name="T12" fmla="*/ 2 w 2"/>
                <a:gd name="T13" fmla="*/ 2 h 2"/>
                <a:gd name="T14" fmla="*/ 2 w 2"/>
                <a:gd name="T15" fmla="*/ 2 h 2"/>
                <a:gd name="T16" fmla="*/ 0 w 2"/>
                <a:gd name="T17" fmla="*/ 0 h 2"/>
                <a:gd name="T18" fmla="*/ 0 w 2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8142">
              <a:extLst>
                <a:ext uri="{FF2B5EF4-FFF2-40B4-BE49-F238E27FC236}">
                  <a16:creationId xmlns:a16="http://schemas.microsoft.com/office/drawing/2014/main" id="{1581B2B4-4E22-4F24-8CA8-51F4C9C5F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3509"/>
              <a:ext cx="10" cy="9"/>
            </a:xfrm>
            <a:custGeom>
              <a:avLst/>
              <a:gdLst>
                <a:gd name="T0" fmla="*/ 0 w 10"/>
                <a:gd name="T1" fmla="*/ 4 h 9"/>
                <a:gd name="T2" fmla="*/ 0 w 10"/>
                <a:gd name="T3" fmla="*/ 4 h 9"/>
                <a:gd name="T4" fmla="*/ 1 w 10"/>
                <a:gd name="T5" fmla="*/ 1 h 9"/>
                <a:gd name="T6" fmla="*/ 6 w 10"/>
                <a:gd name="T7" fmla="*/ 0 h 9"/>
                <a:gd name="T8" fmla="*/ 6 w 10"/>
                <a:gd name="T9" fmla="*/ 0 h 9"/>
                <a:gd name="T10" fmla="*/ 9 w 10"/>
                <a:gd name="T11" fmla="*/ 1 h 9"/>
                <a:gd name="T12" fmla="*/ 10 w 10"/>
                <a:gd name="T13" fmla="*/ 4 h 9"/>
                <a:gd name="T14" fmla="*/ 10 w 10"/>
                <a:gd name="T15" fmla="*/ 4 h 9"/>
                <a:gd name="T16" fmla="*/ 9 w 10"/>
                <a:gd name="T17" fmla="*/ 7 h 9"/>
                <a:gd name="T18" fmla="*/ 6 w 10"/>
                <a:gd name="T19" fmla="*/ 9 h 9"/>
                <a:gd name="T20" fmla="*/ 6 w 10"/>
                <a:gd name="T21" fmla="*/ 9 h 9"/>
                <a:gd name="T22" fmla="*/ 1 w 10"/>
                <a:gd name="T23" fmla="*/ 7 h 9"/>
                <a:gd name="T24" fmla="*/ 0 w 10"/>
                <a:gd name="T25" fmla="*/ 4 h 9"/>
                <a:gd name="T26" fmla="*/ 0 w 10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0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8143">
              <a:extLst>
                <a:ext uri="{FF2B5EF4-FFF2-40B4-BE49-F238E27FC236}">
                  <a16:creationId xmlns:a16="http://schemas.microsoft.com/office/drawing/2014/main" id="{E9FD675F-DE5A-4E1C-94E9-783FCEE23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3510"/>
              <a:ext cx="6" cy="8"/>
            </a:xfrm>
            <a:custGeom>
              <a:avLst/>
              <a:gdLst>
                <a:gd name="T0" fmla="*/ 4 w 6"/>
                <a:gd name="T1" fmla="*/ 0 h 8"/>
                <a:gd name="T2" fmla="*/ 4 w 6"/>
                <a:gd name="T3" fmla="*/ 0 h 8"/>
                <a:gd name="T4" fmla="*/ 4 w 6"/>
                <a:gd name="T5" fmla="*/ 2 h 8"/>
                <a:gd name="T6" fmla="*/ 4 w 6"/>
                <a:gd name="T7" fmla="*/ 2 h 8"/>
                <a:gd name="T8" fmla="*/ 4 w 6"/>
                <a:gd name="T9" fmla="*/ 5 h 8"/>
                <a:gd name="T10" fmla="*/ 1 w 6"/>
                <a:gd name="T11" fmla="*/ 6 h 8"/>
                <a:gd name="T12" fmla="*/ 1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4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0 h 8"/>
                <a:gd name="T30" fmla="*/ 4 w 6"/>
                <a:gd name="T31" fmla="*/ 0 h 8"/>
                <a:gd name="T32" fmla="*/ 4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lnTo>
                    <a:pt x="4" y="0"/>
                  </a:lnTo>
                  <a:lnTo>
                    <a:pt x="4" y="2"/>
                  </a:lnTo>
                  <a:lnTo>
                    <a:pt x="4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8144">
              <a:extLst>
                <a:ext uri="{FF2B5EF4-FFF2-40B4-BE49-F238E27FC236}">
                  <a16:creationId xmlns:a16="http://schemas.microsoft.com/office/drawing/2014/main" id="{238DFA27-4287-463C-958F-6E826AA78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3509"/>
              <a:ext cx="2" cy="1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0 h 1"/>
                <a:gd name="T6" fmla="*/ 2 w 2"/>
                <a:gd name="T7" fmla="*/ 0 h 1"/>
                <a:gd name="T8" fmla="*/ 2 w 2"/>
                <a:gd name="T9" fmla="*/ 0 h 1"/>
                <a:gd name="T10" fmla="*/ 2 w 2"/>
                <a:gd name="T11" fmla="*/ 0 h 1"/>
                <a:gd name="T12" fmla="*/ 2 w 2"/>
                <a:gd name="T13" fmla="*/ 1 h 1"/>
                <a:gd name="T14" fmla="*/ 2 w 2"/>
                <a:gd name="T15" fmla="*/ 1 h 1"/>
                <a:gd name="T16" fmla="*/ 0 w 2"/>
                <a:gd name="T17" fmla="*/ 0 h 1"/>
                <a:gd name="T18" fmla="*/ 0 w 2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8145">
              <a:extLst>
                <a:ext uri="{FF2B5EF4-FFF2-40B4-BE49-F238E27FC236}">
                  <a16:creationId xmlns:a16="http://schemas.microsoft.com/office/drawing/2014/main" id="{33A934D3-7A4C-418F-AC44-8551CC585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3549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1 w 9"/>
                <a:gd name="T5" fmla="*/ 2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7 w 9"/>
                <a:gd name="T17" fmla="*/ 8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8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8"/>
                  </a:lnTo>
                  <a:lnTo>
                    <a:pt x="4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8146">
              <a:extLst>
                <a:ext uri="{FF2B5EF4-FFF2-40B4-BE49-F238E27FC236}">
                  <a16:creationId xmlns:a16="http://schemas.microsoft.com/office/drawing/2014/main" id="{ED0F5DC1-B913-4AF4-94BE-E17F7BE3A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3551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1 h 7"/>
                <a:gd name="T6" fmla="*/ 6 w 8"/>
                <a:gd name="T7" fmla="*/ 1 h 7"/>
                <a:gd name="T8" fmla="*/ 5 w 8"/>
                <a:gd name="T9" fmla="*/ 4 h 7"/>
                <a:gd name="T10" fmla="*/ 2 w 8"/>
                <a:gd name="T11" fmla="*/ 6 h 7"/>
                <a:gd name="T12" fmla="*/ 2 w 8"/>
                <a:gd name="T13" fmla="*/ 6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3 h 7"/>
                <a:gd name="T26" fmla="*/ 8 w 8"/>
                <a:gd name="T27" fmla="*/ 3 h 7"/>
                <a:gd name="T28" fmla="*/ 6 w 8"/>
                <a:gd name="T29" fmla="*/ 0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5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8147">
              <a:extLst>
                <a:ext uri="{FF2B5EF4-FFF2-40B4-BE49-F238E27FC236}">
                  <a16:creationId xmlns:a16="http://schemas.microsoft.com/office/drawing/2014/main" id="{1022CB57-642C-49DA-A96E-C25BA9A73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3549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1 w 3"/>
                <a:gd name="T5" fmla="*/ 0 h 2"/>
                <a:gd name="T6" fmla="*/ 1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1 w 3"/>
                <a:gd name="T13" fmla="*/ 2 h 2"/>
                <a:gd name="T14" fmla="*/ 1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8148">
              <a:extLst>
                <a:ext uri="{FF2B5EF4-FFF2-40B4-BE49-F238E27FC236}">
                  <a16:creationId xmlns:a16="http://schemas.microsoft.com/office/drawing/2014/main" id="{F7842D01-7906-4173-BF8A-CE441A018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539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2 w 9"/>
                <a:gd name="T5" fmla="*/ 1 h 9"/>
                <a:gd name="T6" fmla="*/ 5 w 9"/>
                <a:gd name="T7" fmla="*/ 0 h 9"/>
                <a:gd name="T8" fmla="*/ 5 w 9"/>
                <a:gd name="T9" fmla="*/ 0 h 9"/>
                <a:gd name="T10" fmla="*/ 8 w 9"/>
                <a:gd name="T11" fmla="*/ 1 h 9"/>
                <a:gd name="T12" fmla="*/ 9 w 9"/>
                <a:gd name="T13" fmla="*/ 4 h 9"/>
                <a:gd name="T14" fmla="*/ 9 w 9"/>
                <a:gd name="T15" fmla="*/ 4 h 9"/>
                <a:gd name="T16" fmla="*/ 8 w 9"/>
                <a:gd name="T17" fmla="*/ 7 h 9"/>
                <a:gd name="T18" fmla="*/ 5 w 9"/>
                <a:gd name="T19" fmla="*/ 9 h 9"/>
                <a:gd name="T20" fmla="*/ 5 w 9"/>
                <a:gd name="T21" fmla="*/ 9 h 9"/>
                <a:gd name="T22" fmla="*/ 2 w 9"/>
                <a:gd name="T23" fmla="*/ 7 h 9"/>
                <a:gd name="T24" fmla="*/ 0 w 9"/>
                <a:gd name="T25" fmla="*/ 4 h 9"/>
                <a:gd name="T26" fmla="*/ 0 w 9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8" y="1"/>
                  </a:lnTo>
                  <a:lnTo>
                    <a:pt x="9" y="4"/>
                  </a:lnTo>
                  <a:lnTo>
                    <a:pt x="8" y="7"/>
                  </a:lnTo>
                  <a:lnTo>
                    <a:pt x="5" y="9"/>
                  </a:lnTo>
                  <a:lnTo>
                    <a:pt x="2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Freeform 8149">
              <a:extLst>
                <a:ext uri="{FF2B5EF4-FFF2-40B4-BE49-F238E27FC236}">
                  <a16:creationId xmlns:a16="http://schemas.microsoft.com/office/drawing/2014/main" id="{6406E6FD-7B2F-42F9-9D2F-85B2AADD3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3540"/>
              <a:ext cx="7" cy="8"/>
            </a:xfrm>
            <a:custGeom>
              <a:avLst/>
              <a:gdLst>
                <a:gd name="T0" fmla="*/ 4 w 7"/>
                <a:gd name="T1" fmla="*/ 0 h 8"/>
                <a:gd name="T2" fmla="*/ 4 w 7"/>
                <a:gd name="T3" fmla="*/ 0 h 8"/>
                <a:gd name="T4" fmla="*/ 6 w 7"/>
                <a:gd name="T5" fmla="*/ 2 h 8"/>
                <a:gd name="T6" fmla="*/ 6 w 7"/>
                <a:gd name="T7" fmla="*/ 2 h 8"/>
                <a:gd name="T8" fmla="*/ 4 w 7"/>
                <a:gd name="T9" fmla="*/ 5 h 8"/>
                <a:gd name="T10" fmla="*/ 1 w 7"/>
                <a:gd name="T11" fmla="*/ 6 h 8"/>
                <a:gd name="T12" fmla="*/ 1 w 7"/>
                <a:gd name="T13" fmla="*/ 6 h 8"/>
                <a:gd name="T14" fmla="*/ 0 w 7"/>
                <a:gd name="T15" fmla="*/ 6 h 8"/>
                <a:gd name="T16" fmla="*/ 0 w 7"/>
                <a:gd name="T17" fmla="*/ 6 h 8"/>
                <a:gd name="T18" fmla="*/ 3 w 7"/>
                <a:gd name="T19" fmla="*/ 8 h 8"/>
                <a:gd name="T20" fmla="*/ 3 w 7"/>
                <a:gd name="T21" fmla="*/ 8 h 8"/>
                <a:gd name="T22" fmla="*/ 6 w 7"/>
                <a:gd name="T23" fmla="*/ 6 h 8"/>
                <a:gd name="T24" fmla="*/ 7 w 7"/>
                <a:gd name="T25" fmla="*/ 3 h 8"/>
                <a:gd name="T26" fmla="*/ 7 w 7"/>
                <a:gd name="T27" fmla="*/ 3 h 8"/>
                <a:gd name="T28" fmla="*/ 6 w 7"/>
                <a:gd name="T29" fmla="*/ 0 h 8"/>
                <a:gd name="T30" fmla="*/ 4 w 7"/>
                <a:gd name="T31" fmla="*/ 0 h 8"/>
                <a:gd name="T32" fmla="*/ 4 w 7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lnTo>
                    <a:pt x="4" y="0"/>
                  </a:lnTo>
                  <a:lnTo>
                    <a:pt x="6" y="2"/>
                  </a:lnTo>
                  <a:lnTo>
                    <a:pt x="4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Freeform 8150">
              <a:extLst>
                <a:ext uri="{FF2B5EF4-FFF2-40B4-BE49-F238E27FC236}">
                  <a16:creationId xmlns:a16="http://schemas.microsoft.com/office/drawing/2014/main" id="{E4CF11DD-452B-4316-A3D2-644C7ACA9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539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2 w 3"/>
                <a:gd name="T13" fmla="*/ 1 h 1"/>
                <a:gd name="T14" fmla="*/ 2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Freeform 8151">
              <a:extLst>
                <a:ext uri="{FF2B5EF4-FFF2-40B4-BE49-F238E27FC236}">
                  <a16:creationId xmlns:a16="http://schemas.microsoft.com/office/drawing/2014/main" id="{ECB7FAFB-FAB1-48D1-993D-9C5CB9EC5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564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2 w 9"/>
                <a:gd name="T5" fmla="*/ 2 h 11"/>
                <a:gd name="T6" fmla="*/ 5 w 9"/>
                <a:gd name="T7" fmla="*/ 0 h 11"/>
                <a:gd name="T8" fmla="*/ 5 w 9"/>
                <a:gd name="T9" fmla="*/ 0 h 11"/>
                <a:gd name="T10" fmla="*/ 8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8 w 9"/>
                <a:gd name="T17" fmla="*/ 9 h 11"/>
                <a:gd name="T18" fmla="*/ 5 w 9"/>
                <a:gd name="T19" fmla="*/ 11 h 11"/>
                <a:gd name="T20" fmla="*/ 5 w 9"/>
                <a:gd name="T21" fmla="*/ 11 h 11"/>
                <a:gd name="T22" fmla="*/ 2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6" name="Freeform 8152">
              <a:extLst>
                <a:ext uri="{FF2B5EF4-FFF2-40B4-BE49-F238E27FC236}">
                  <a16:creationId xmlns:a16="http://schemas.microsoft.com/office/drawing/2014/main" id="{FF043C40-6FC0-44A1-AE69-B3023F72F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566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3 h 7"/>
                <a:gd name="T6" fmla="*/ 6 w 7"/>
                <a:gd name="T7" fmla="*/ 3 h 7"/>
                <a:gd name="T8" fmla="*/ 4 w 7"/>
                <a:gd name="T9" fmla="*/ 6 h 7"/>
                <a:gd name="T10" fmla="*/ 1 w 7"/>
                <a:gd name="T11" fmla="*/ 7 h 7"/>
                <a:gd name="T12" fmla="*/ 1 w 7"/>
                <a:gd name="T13" fmla="*/ 7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Freeform 8153">
              <a:extLst>
                <a:ext uri="{FF2B5EF4-FFF2-40B4-BE49-F238E27FC236}">
                  <a16:creationId xmlns:a16="http://schemas.microsoft.com/office/drawing/2014/main" id="{011118E7-C616-45A7-9B85-A14609C55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564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8" name="Freeform 8154">
              <a:extLst>
                <a:ext uri="{FF2B5EF4-FFF2-40B4-BE49-F238E27FC236}">
                  <a16:creationId xmlns:a16="http://schemas.microsoft.com/office/drawing/2014/main" id="{4B5A621C-1FF8-4CC4-8BE8-007ED39E9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3594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Freeform 8155">
              <a:extLst>
                <a:ext uri="{FF2B5EF4-FFF2-40B4-BE49-F238E27FC236}">
                  <a16:creationId xmlns:a16="http://schemas.microsoft.com/office/drawing/2014/main" id="{909E8697-F121-4C52-9FEB-66CBA9B43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596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5 w 6"/>
                <a:gd name="T5" fmla="*/ 1 h 7"/>
                <a:gd name="T6" fmla="*/ 5 w 6"/>
                <a:gd name="T7" fmla="*/ 1 h 7"/>
                <a:gd name="T8" fmla="*/ 5 w 6"/>
                <a:gd name="T9" fmla="*/ 4 h 7"/>
                <a:gd name="T10" fmla="*/ 2 w 6"/>
                <a:gd name="T11" fmla="*/ 6 h 7"/>
                <a:gd name="T12" fmla="*/ 2 w 6"/>
                <a:gd name="T13" fmla="*/ 6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5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0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5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0" name="Freeform 8156">
              <a:extLst>
                <a:ext uri="{FF2B5EF4-FFF2-40B4-BE49-F238E27FC236}">
                  <a16:creationId xmlns:a16="http://schemas.microsoft.com/office/drawing/2014/main" id="{A56F0551-28F3-44C6-9187-419CE0098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3594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1 w 1"/>
                <a:gd name="T9" fmla="*/ 0 h 2"/>
                <a:gd name="T10" fmla="*/ 1 w 1"/>
                <a:gd name="T11" fmla="*/ 0 h 2"/>
                <a:gd name="T12" fmla="*/ 1 w 1"/>
                <a:gd name="T13" fmla="*/ 2 h 2"/>
                <a:gd name="T14" fmla="*/ 1 w 1"/>
                <a:gd name="T15" fmla="*/ 2 h 2"/>
                <a:gd name="T16" fmla="*/ 0 w 1"/>
                <a:gd name="T17" fmla="*/ 0 h 2"/>
                <a:gd name="T18" fmla="*/ 0 w 1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Freeform 8157">
              <a:extLst>
                <a:ext uri="{FF2B5EF4-FFF2-40B4-BE49-F238E27FC236}">
                  <a16:creationId xmlns:a16="http://schemas.microsoft.com/office/drawing/2014/main" id="{602115F3-0E9C-44E5-918B-A97F2DE76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642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2 w 9"/>
                <a:gd name="T5" fmla="*/ 2 h 9"/>
                <a:gd name="T6" fmla="*/ 5 w 9"/>
                <a:gd name="T7" fmla="*/ 0 h 9"/>
                <a:gd name="T8" fmla="*/ 5 w 9"/>
                <a:gd name="T9" fmla="*/ 0 h 9"/>
                <a:gd name="T10" fmla="*/ 8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8 w 9"/>
                <a:gd name="T17" fmla="*/ 8 h 9"/>
                <a:gd name="T18" fmla="*/ 5 w 9"/>
                <a:gd name="T19" fmla="*/ 9 h 9"/>
                <a:gd name="T20" fmla="*/ 5 w 9"/>
                <a:gd name="T21" fmla="*/ 9 h 9"/>
                <a:gd name="T22" fmla="*/ 2 w 9"/>
                <a:gd name="T23" fmla="*/ 8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8"/>
                  </a:lnTo>
                  <a:lnTo>
                    <a:pt x="5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2" name="Freeform 8158">
              <a:extLst>
                <a:ext uri="{FF2B5EF4-FFF2-40B4-BE49-F238E27FC236}">
                  <a16:creationId xmlns:a16="http://schemas.microsoft.com/office/drawing/2014/main" id="{6084BD40-BAF2-4439-8EF5-9333CC20D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3644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1 h 7"/>
                <a:gd name="T6" fmla="*/ 6 w 7"/>
                <a:gd name="T7" fmla="*/ 1 h 7"/>
                <a:gd name="T8" fmla="*/ 4 w 7"/>
                <a:gd name="T9" fmla="*/ 4 h 7"/>
                <a:gd name="T10" fmla="*/ 1 w 7"/>
                <a:gd name="T11" fmla="*/ 6 h 7"/>
                <a:gd name="T12" fmla="*/ 1 w 7"/>
                <a:gd name="T13" fmla="*/ 6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0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1"/>
                  </a:lnTo>
                  <a:lnTo>
                    <a:pt x="4" y="4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3" name="Freeform 8159">
              <a:extLst>
                <a:ext uri="{FF2B5EF4-FFF2-40B4-BE49-F238E27FC236}">
                  <a16:creationId xmlns:a16="http://schemas.microsoft.com/office/drawing/2014/main" id="{103CF552-410C-494E-A5AF-47334492D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642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2 w 3"/>
                <a:gd name="T5" fmla="*/ 0 h 2"/>
                <a:gd name="T6" fmla="*/ 2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2 w 3"/>
                <a:gd name="T13" fmla="*/ 2 h 2"/>
                <a:gd name="T14" fmla="*/ 2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4" name="Freeform 8160">
              <a:extLst>
                <a:ext uri="{FF2B5EF4-FFF2-40B4-BE49-F238E27FC236}">
                  <a16:creationId xmlns:a16="http://schemas.microsoft.com/office/drawing/2014/main" id="{8C203D53-9962-41AE-AB4C-3B1A51B52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653"/>
              <a:ext cx="11" cy="9"/>
            </a:xfrm>
            <a:custGeom>
              <a:avLst/>
              <a:gdLst>
                <a:gd name="T0" fmla="*/ 0 w 11"/>
                <a:gd name="T1" fmla="*/ 4 h 9"/>
                <a:gd name="T2" fmla="*/ 0 w 11"/>
                <a:gd name="T3" fmla="*/ 4 h 9"/>
                <a:gd name="T4" fmla="*/ 2 w 11"/>
                <a:gd name="T5" fmla="*/ 1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1 h 9"/>
                <a:gd name="T12" fmla="*/ 11 w 11"/>
                <a:gd name="T13" fmla="*/ 4 h 9"/>
                <a:gd name="T14" fmla="*/ 11 w 11"/>
                <a:gd name="T15" fmla="*/ 4 h 9"/>
                <a:gd name="T16" fmla="*/ 9 w 11"/>
                <a:gd name="T17" fmla="*/ 7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7 h 9"/>
                <a:gd name="T24" fmla="*/ 0 w 11"/>
                <a:gd name="T25" fmla="*/ 4 h 9"/>
                <a:gd name="T26" fmla="*/ 0 w 11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2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Freeform 8161">
              <a:extLst>
                <a:ext uri="{FF2B5EF4-FFF2-40B4-BE49-F238E27FC236}">
                  <a16:creationId xmlns:a16="http://schemas.microsoft.com/office/drawing/2014/main" id="{572BD37F-7371-46A2-8C2F-ABA50F1D8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3654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6 w 6"/>
                <a:gd name="T5" fmla="*/ 2 h 8"/>
                <a:gd name="T6" fmla="*/ 6 w 6"/>
                <a:gd name="T7" fmla="*/ 2 h 8"/>
                <a:gd name="T8" fmla="*/ 5 w 6"/>
                <a:gd name="T9" fmla="*/ 5 h 8"/>
                <a:gd name="T10" fmla="*/ 2 w 6"/>
                <a:gd name="T11" fmla="*/ 6 h 8"/>
                <a:gd name="T12" fmla="*/ 2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6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0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6" name="Freeform 8162">
              <a:extLst>
                <a:ext uri="{FF2B5EF4-FFF2-40B4-BE49-F238E27FC236}">
                  <a16:creationId xmlns:a16="http://schemas.microsoft.com/office/drawing/2014/main" id="{4F34BAC8-D799-47C5-935A-1B4AAE3A4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3653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1 w 3"/>
                <a:gd name="T5" fmla="*/ 0 h 1"/>
                <a:gd name="T6" fmla="*/ 1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1 w 3"/>
                <a:gd name="T13" fmla="*/ 1 h 1"/>
                <a:gd name="T14" fmla="*/ 1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Freeform 8163">
              <a:extLst>
                <a:ext uri="{FF2B5EF4-FFF2-40B4-BE49-F238E27FC236}">
                  <a16:creationId xmlns:a16="http://schemas.microsoft.com/office/drawing/2014/main" id="{8661E37C-EC6D-499E-AAE5-B0E2176E8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3690"/>
              <a:ext cx="10" cy="11"/>
            </a:xfrm>
            <a:custGeom>
              <a:avLst/>
              <a:gdLst>
                <a:gd name="T0" fmla="*/ 0 w 10"/>
                <a:gd name="T1" fmla="*/ 5 h 11"/>
                <a:gd name="T2" fmla="*/ 0 w 10"/>
                <a:gd name="T3" fmla="*/ 5 h 11"/>
                <a:gd name="T4" fmla="*/ 1 w 10"/>
                <a:gd name="T5" fmla="*/ 2 h 11"/>
                <a:gd name="T6" fmla="*/ 6 w 10"/>
                <a:gd name="T7" fmla="*/ 0 h 11"/>
                <a:gd name="T8" fmla="*/ 6 w 10"/>
                <a:gd name="T9" fmla="*/ 0 h 11"/>
                <a:gd name="T10" fmla="*/ 9 w 10"/>
                <a:gd name="T11" fmla="*/ 2 h 11"/>
                <a:gd name="T12" fmla="*/ 10 w 10"/>
                <a:gd name="T13" fmla="*/ 5 h 11"/>
                <a:gd name="T14" fmla="*/ 10 w 10"/>
                <a:gd name="T15" fmla="*/ 5 h 11"/>
                <a:gd name="T16" fmla="*/ 9 w 10"/>
                <a:gd name="T17" fmla="*/ 9 h 11"/>
                <a:gd name="T18" fmla="*/ 6 w 10"/>
                <a:gd name="T19" fmla="*/ 11 h 11"/>
                <a:gd name="T20" fmla="*/ 6 w 10"/>
                <a:gd name="T21" fmla="*/ 11 h 11"/>
                <a:gd name="T22" fmla="*/ 1 w 10"/>
                <a:gd name="T23" fmla="*/ 9 h 11"/>
                <a:gd name="T24" fmla="*/ 0 w 10"/>
                <a:gd name="T25" fmla="*/ 5 h 11"/>
                <a:gd name="T26" fmla="*/ 0 w 10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8" name="Freeform 8164">
              <a:extLst>
                <a:ext uri="{FF2B5EF4-FFF2-40B4-BE49-F238E27FC236}">
                  <a16:creationId xmlns:a16="http://schemas.microsoft.com/office/drawing/2014/main" id="{A42EB53D-CD4A-4F84-A5B5-3B6378D6E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692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6 w 6"/>
                <a:gd name="T5" fmla="*/ 3 h 7"/>
                <a:gd name="T6" fmla="*/ 6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Freeform 8165">
              <a:extLst>
                <a:ext uri="{FF2B5EF4-FFF2-40B4-BE49-F238E27FC236}">
                  <a16:creationId xmlns:a16="http://schemas.microsoft.com/office/drawing/2014/main" id="{2BD0E27C-99BC-43D2-822E-C0D6051CA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690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0" name="Freeform 8166">
              <a:extLst>
                <a:ext uri="{FF2B5EF4-FFF2-40B4-BE49-F238E27FC236}">
                  <a16:creationId xmlns:a16="http://schemas.microsoft.com/office/drawing/2014/main" id="{765E0568-3118-4C8D-BB94-3A3D7476E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3704"/>
              <a:ext cx="10" cy="10"/>
            </a:xfrm>
            <a:custGeom>
              <a:avLst/>
              <a:gdLst>
                <a:gd name="T0" fmla="*/ 0 w 10"/>
                <a:gd name="T1" fmla="*/ 6 h 10"/>
                <a:gd name="T2" fmla="*/ 0 w 10"/>
                <a:gd name="T3" fmla="*/ 6 h 10"/>
                <a:gd name="T4" fmla="*/ 1 w 10"/>
                <a:gd name="T5" fmla="*/ 1 h 10"/>
                <a:gd name="T6" fmla="*/ 4 w 10"/>
                <a:gd name="T7" fmla="*/ 0 h 10"/>
                <a:gd name="T8" fmla="*/ 4 w 10"/>
                <a:gd name="T9" fmla="*/ 0 h 10"/>
                <a:gd name="T10" fmla="*/ 9 w 10"/>
                <a:gd name="T11" fmla="*/ 1 h 10"/>
                <a:gd name="T12" fmla="*/ 10 w 10"/>
                <a:gd name="T13" fmla="*/ 6 h 10"/>
                <a:gd name="T14" fmla="*/ 10 w 10"/>
                <a:gd name="T15" fmla="*/ 6 h 10"/>
                <a:gd name="T16" fmla="*/ 9 w 10"/>
                <a:gd name="T17" fmla="*/ 9 h 10"/>
                <a:gd name="T18" fmla="*/ 4 w 10"/>
                <a:gd name="T19" fmla="*/ 10 h 10"/>
                <a:gd name="T20" fmla="*/ 4 w 10"/>
                <a:gd name="T21" fmla="*/ 10 h 10"/>
                <a:gd name="T22" fmla="*/ 1 w 10"/>
                <a:gd name="T23" fmla="*/ 9 h 10"/>
                <a:gd name="T24" fmla="*/ 0 w 10"/>
                <a:gd name="T25" fmla="*/ 6 h 10"/>
                <a:gd name="T26" fmla="*/ 0 w 10"/>
                <a:gd name="T27" fmla="*/ 6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lnTo>
                    <a:pt x="0" y="6"/>
                  </a:lnTo>
                  <a:lnTo>
                    <a:pt x="1" y="1"/>
                  </a:lnTo>
                  <a:lnTo>
                    <a:pt x="4" y="0"/>
                  </a:lnTo>
                  <a:lnTo>
                    <a:pt x="9" y="1"/>
                  </a:lnTo>
                  <a:lnTo>
                    <a:pt x="10" y="6"/>
                  </a:lnTo>
                  <a:lnTo>
                    <a:pt x="9" y="9"/>
                  </a:lnTo>
                  <a:lnTo>
                    <a:pt x="4" y="10"/>
                  </a:lnTo>
                  <a:lnTo>
                    <a:pt x="1" y="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Freeform 8167">
              <a:extLst>
                <a:ext uri="{FF2B5EF4-FFF2-40B4-BE49-F238E27FC236}">
                  <a16:creationId xmlns:a16="http://schemas.microsoft.com/office/drawing/2014/main" id="{65078252-8C1D-4241-BA1F-4605BDB9B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705"/>
              <a:ext cx="6" cy="8"/>
            </a:xfrm>
            <a:custGeom>
              <a:avLst/>
              <a:gdLst>
                <a:gd name="T0" fmla="*/ 3 w 6"/>
                <a:gd name="T1" fmla="*/ 0 h 8"/>
                <a:gd name="T2" fmla="*/ 3 w 6"/>
                <a:gd name="T3" fmla="*/ 0 h 8"/>
                <a:gd name="T4" fmla="*/ 4 w 6"/>
                <a:gd name="T5" fmla="*/ 3 h 8"/>
                <a:gd name="T6" fmla="*/ 4 w 6"/>
                <a:gd name="T7" fmla="*/ 3 h 8"/>
                <a:gd name="T8" fmla="*/ 3 w 6"/>
                <a:gd name="T9" fmla="*/ 6 h 8"/>
                <a:gd name="T10" fmla="*/ 1 w 6"/>
                <a:gd name="T11" fmla="*/ 8 h 8"/>
                <a:gd name="T12" fmla="*/ 1 w 6"/>
                <a:gd name="T13" fmla="*/ 8 h 8"/>
                <a:gd name="T14" fmla="*/ 0 w 6"/>
                <a:gd name="T15" fmla="*/ 8 h 8"/>
                <a:gd name="T16" fmla="*/ 0 w 6"/>
                <a:gd name="T17" fmla="*/ 8 h 8"/>
                <a:gd name="T18" fmla="*/ 1 w 6"/>
                <a:gd name="T19" fmla="*/ 8 h 8"/>
                <a:gd name="T20" fmla="*/ 1 w 6"/>
                <a:gd name="T21" fmla="*/ 8 h 8"/>
                <a:gd name="T22" fmla="*/ 4 w 6"/>
                <a:gd name="T23" fmla="*/ 8 h 8"/>
                <a:gd name="T24" fmla="*/ 6 w 6"/>
                <a:gd name="T25" fmla="*/ 5 h 8"/>
                <a:gd name="T26" fmla="*/ 6 w 6"/>
                <a:gd name="T27" fmla="*/ 5 h 8"/>
                <a:gd name="T28" fmla="*/ 6 w 6"/>
                <a:gd name="T29" fmla="*/ 2 h 8"/>
                <a:gd name="T30" fmla="*/ 3 w 6"/>
                <a:gd name="T31" fmla="*/ 0 h 8"/>
                <a:gd name="T32" fmla="*/ 3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lnTo>
                    <a:pt x="3" y="0"/>
                  </a:lnTo>
                  <a:lnTo>
                    <a:pt x="4" y="3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8"/>
                  </a:lnTo>
                  <a:lnTo>
                    <a:pt x="1" y="8"/>
                  </a:lnTo>
                  <a:lnTo>
                    <a:pt x="4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2" name="Freeform 8168">
              <a:extLst>
                <a:ext uri="{FF2B5EF4-FFF2-40B4-BE49-F238E27FC236}">
                  <a16:creationId xmlns:a16="http://schemas.microsoft.com/office/drawing/2014/main" id="{AB973C5F-D619-490E-B6BC-59F4A049E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704"/>
              <a:ext cx="2" cy="3"/>
            </a:xfrm>
            <a:custGeom>
              <a:avLst/>
              <a:gdLst>
                <a:gd name="T0" fmla="*/ 0 w 2"/>
                <a:gd name="T1" fmla="*/ 1 h 3"/>
                <a:gd name="T2" fmla="*/ 0 w 2"/>
                <a:gd name="T3" fmla="*/ 1 h 3"/>
                <a:gd name="T4" fmla="*/ 2 w 2"/>
                <a:gd name="T5" fmla="*/ 0 h 3"/>
                <a:gd name="T6" fmla="*/ 2 w 2"/>
                <a:gd name="T7" fmla="*/ 0 h 3"/>
                <a:gd name="T8" fmla="*/ 2 w 2"/>
                <a:gd name="T9" fmla="*/ 1 h 3"/>
                <a:gd name="T10" fmla="*/ 2 w 2"/>
                <a:gd name="T11" fmla="*/ 1 h 3"/>
                <a:gd name="T12" fmla="*/ 2 w 2"/>
                <a:gd name="T13" fmla="*/ 3 h 3"/>
                <a:gd name="T14" fmla="*/ 2 w 2"/>
                <a:gd name="T15" fmla="*/ 3 h 3"/>
                <a:gd name="T16" fmla="*/ 0 w 2"/>
                <a:gd name="T17" fmla="*/ 1 h 3"/>
                <a:gd name="T18" fmla="*/ 0 w 2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Freeform 8169">
              <a:extLst>
                <a:ext uri="{FF2B5EF4-FFF2-40B4-BE49-F238E27FC236}">
                  <a16:creationId xmlns:a16="http://schemas.microsoft.com/office/drawing/2014/main" id="{3600484C-1F59-4721-B4C3-7FB597879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3747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1 w 9"/>
                <a:gd name="T5" fmla="*/ 2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7 w 9"/>
                <a:gd name="T17" fmla="*/ 9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9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9"/>
                  </a:lnTo>
                  <a:lnTo>
                    <a:pt x="4" y="9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4" name="Freeform 8170">
              <a:extLst>
                <a:ext uri="{FF2B5EF4-FFF2-40B4-BE49-F238E27FC236}">
                  <a16:creationId xmlns:a16="http://schemas.microsoft.com/office/drawing/2014/main" id="{FFA93F7B-6338-4E35-AA5E-706E65225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749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3 h 7"/>
                <a:gd name="T6" fmla="*/ 6 w 8"/>
                <a:gd name="T7" fmla="*/ 3 h 7"/>
                <a:gd name="T8" fmla="*/ 5 w 8"/>
                <a:gd name="T9" fmla="*/ 6 h 7"/>
                <a:gd name="T10" fmla="*/ 2 w 8"/>
                <a:gd name="T11" fmla="*/ 6 h 7"/>
                <a:gd name="T12" fmla="*/ 2 w 8"/>
                <a:gd name="T13" fmla="*/ 6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3 h 7"/>
                <a:gd name="T26" fmla="*/ 8 w 8"/>
                <a:gd name="T27" fmla="*/ 3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Freeform 8171">
              <a:extLst>
                <a:ext uri="{FF2B5EF4-FFF2-40B4-BE49-F238E27FC236}">
                  <a16:creationId xmlns:a16="http://schemas.microsoft.com/office/drawing/2014/main" id="{A8AA06AB-1E75-4861-BB16-962241E18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3747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846" name="Group 8373">
              <a:extLst>
                <a:ext uri="{FF2B5EF4-FFF2-40B4-BE49-F238E27FC236}">
                  <a16:creationId xmlns:a16="http://schemas.microsoft.com/office/drawing/2014/main" id="{D3870C82-387B-4F9E-BBE0-6FB27ECB67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89" y="3458"/>
              <a:ext cx="435" cy="480"/>
              <a:chOff x="1489" y="3458"/>
              <a:chExt cx="435" cy="480"/>
            </a:xfrm>
          </p:grpSpPr>
          <p:sp>
            <p:nvSpPr>
              <p:cNvPr id="27920" name="Freeform 8173">
                <a:extLst>
                  <a:ext uri="{FF2B5EF4-FFF2-40B4-BE49-F238E27FC236}">
                    <a16:creationId xmlns:a16="http://schemas.microsoft.com/office/drawing/2014/main" id="{B967B52C-DB42-438A-96D7-171EFBDA5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3770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1" name="Freeform 8174">
                <a:extLst>
                  <a:ext uri="{FF2B5EF4-FFF2-40B4-BE49-F238E27FC236}">
                    <a16:creationId xmlns:a16="http://schemas.microsoft.com/office/drawing/2014/main" id="{4BA40168-3A40-4F6E-85AB-04AD79904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3771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2" name="Freeform 8175">
                <a:extLst>
                  <a:ext uri="{FF2B5EF4-FFF2-40B4-BE49-F238E27FC236}">
                    <a16:creationId xmlns:a16="http://schemas.microsoft.com/office/drawing/2014/main" id="{E418F1E0-7D11-4A78-BABE-8D5081BEE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377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3" name="Freeform 8176">
                <a:extLst>
                  <a:ext uri="{FF2B5EF4-FFF2-40B4-BE49-F238E27FC236}">
                    <a16:creationId xmlns:a16="http://schemas.microsoft.com/office/drawing/2014/main" id="{5955A71A-79B3-457A-8FF9-22551D020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3804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4" name="Freeform 8177">
                <a:extLst>
                  <a:ext uri="{FF2B5EF4-FFF2-40B4-BE49-F238E27FC236}">
                    <a16:creationId xmlns:a16="http://schemas.microsoft.com/office/drawing/2014/main" id="{C127C059-674A-4D04-B845-1FEBEB1C1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3804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6 w 6"/>
                  <a:gd name="T5" fmla="*/ 3 h 9"/>
                  <a:gd name="T6" fmla="*/ 6 w 6"/>
                  <a:gd name="T7" fmla="*/ 3 h 9"/>
                  <a:gd name="T8" fmla="*/ 4 w 6"/>
                  <a:gd name="T9" fmla="*/ 6 h 9"/>
                  <a:gd name="T10" fmla="*/ 1 w 6"/>
                  <a:gd name="T11" fmla="*/ 8 h 9"/>
                  <a:gd name="T12" fmla="*/ 1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6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5" name="Freeform 8178">
                <a:extLst>
                  <a:ext uri="{FF2B5EF4-FFF2-40B4-BE49-F238E27FC236}">
                    <a16:creationId xmlns:a16="http://schemas.microsoft.com/office/drawing/2014/main" id="{B016684F-561D-4EF3-9D45-CF442777C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380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6" name="Freeform 8179">
                <a:extLst>
                  <a:ext uri="{FF2B5EF4-FFF2-40B4-BE49-F238E27FC236}">
                    <a16:creationId xmlns:a16="http://schemas.microsoft.com/office/drawing/2014/main" id="{68B9F01D-9C27-43A6-8564-B1C4B36E2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3831"/>
                <a:ext cx="9" cy="11"/>
              </a:xfrm>
              <a:custGeom>
                <a:avLst/>
                <a:gdLst>
                  <a:gd name="T0" fmla="*/ 0 w 9"/>
                  <a:gd name="T1" fmla="*/ 6 h 11"/>
                  <a:gd name="T2" fmla="*/ 0 w 9"/>
                  <a:gd name="T3" fmla="*/ 6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6 h 11"/>
                  <a:gd name="T14" fmla="*/ 9 w 9"/>
                  <a:gd name="T15" fmla="*/ 6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6 h 11"/>
                  <a:gd name="T26" fmla="*/ 0 w 9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6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7" name="Freeform 8180">
                <a:extLst>
                  <a:ext uri="{FF2B5EF4-FFF2-40B4-BE49-F238E27FC236}">
                    <a16:creationId xmlns:a16="http://schemas.microsoft.com/office/drawing/2014/main" id="{0EFE6A76-9966-4151-A451-B3D1E3090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3833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7 h 7"/>
                  <a:gd name="T16" fmla="*/ 0 w 8"/>
                  <a:gd name="T17" fmla="*/ 7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7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8" name="Freeform 8181">
                <a:extLst>
                  <a:ext uri="{FF2B5EF4-FFF2-40B4-BE49-F238E27FC236}">
                    <a16:creationId xmlns:a16="http://schemas.microsoft.com/office/drawing/2014/main" id="{2EC7058F-2CAD-4EE6-B0FA-E0E8C0515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38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9" name="Freeform 8182">
                <a:extLst>
                  <a:ext uri="{FF2B5EF4-FFF2-40B4-BE49-F238E27FC236}">
                    <a16:creationId xmlns:a16="http://schemas.microsoft.com/office/drawing/2014/main" id="{FAFD3C9E-D21F-419B-94A1-80BBD7E72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3867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0" name="Freeform 8183">
                <a:extLst>
                  <a:ext uri="{FF2B5EF4-FFF2-40B4-BE49-F238E27FC236}">
                    <a16:creationId xmlns:a16="http://schemas.microsoft.com/office/drawing/2014/main" id="{066A5FF6-169E-4E46-9C16-C7247DD00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86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1" name="Freeform 8184">
                <a:extLst>
                  <a:ext uri="{FF2B5EF4-FFF2-40B4-BE49-F238E27FC236}">
                    <a16:creationId xmlns:a16="http://schemas.microsoft.com/office/drawing/2014/main" id="{3891BF0C-1767-4CF8-8514-B158C0582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86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2" name="Freeform 8185">
                <a:extLst>
                  <a:ext uri="{FF2B5EF4-FFF2-40B4-BE49-F238E27FC236}">
                    <a16:creationId xmlns:a16="http://schemas.microsoft.com/office/drawing/2014/main" id="{94628D7F-D145-4802-967B-057B4C57C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828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3" name="Freeform 8186">
                <a:extLst>
                  <a:ext uri="{FF2B5EF4-FFF2-40B4-BE49-F238E27FC236}">
                    <a16:creationId xmlns:a16="http://schemas.microsoft.com/office/drawing/2014/main" id="{C44EA209-72B3-4BCA-B906-0A4C537B2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3830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4" name="Freeform 8187">
                <a:extLst>
                  <a:ext uri="{FF2B5EF4-FFF2-40B4-BE49-F238E27FC236}">
                    <a16:creationId xmlns:a16="http://schemas.microsoft.com/office/drawing/2014/main" id="{031E948D-E612-4D07-9C0C-BA845BDA7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82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5" name="Freeform 8188">
                <a:extLst>
                  <a:ext uri="{FF2B5EF4-FFF2-40B4-BE49-F238E27FC236}">
                    <a16:creationId xmlns:a16="http://schemas.microsoft.com/office/drawing/2014/main" id="{E0AB6787-02E1-4ABF-9B32-A06C14613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3773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6" name="Freeform 8189">
                <a:extLst>
                  <a:ext uri="{FF2B5EF4-FFF2-40B4-BE49-F238E27FC236}">
                    <a16:creationId xmlns:a16="http://schemas.microsoft.com/office/drawing/2014/main" id="{06E66E85-2099-40E0-A755-A2D0D61A6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377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7" name="Freeform 8190">
                <a:extLst>
                  <a:ext uri="{FF2B5EF4-FFF2-40B4-BE49-F238E27FC236}">
                    <a16:creationId xmlns:a16="http://schemas.microsoft.com/office/drawing/2014/main" id="{6781C8D0-02BF-4204-8470-3EAE0EFA5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377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8" name="Freeform 8191">
                <a:extLst>
                  <a:ext uri="{FF2B5EF4-FFF2-40B4-BE49-F238E27FC236}">
                    <a16:creationId xmlns:a16="http://schemas.microsoft.com/office/drawing/2014/main" id="{155082C0-39AE-4774-A6BE-3A5821788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3735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9" name="Freeform 8192">
                <a:extLst>
                  <a:ext uri="{FF2B5EF4-FFF2-40B4-BE49-F238E27FC236}">
                    <a16:creationId xmlns:a16="http://schemas.microsoft.com/office/drawing/2014/main" id="{DC260F3B-1777-45A7-A78A-385540FDE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3735"/>
                <a:ext cx="6" cy="9"/>
              </a:xfrm>
              <a:custGeom>
                <a:avLst/>
                <a:gdLst>
                  <a:gd name="T0" fmla="*/ 5 w 6"/>
                  <a:gd name="T1" fmla="*/ 0 h 9"/>
                  <a:gd name="T2" fmla="*/ 5 w 6"/>
                  <a:gd name="T3" fmla="*/ 0 h 9"/>
                  <a:gd name="T4" fmla="*/ 5 w 6"/>
                  <a:gd name="T5" fmla="*/ 3 h 9"/>
                  <a:gd name="T6" fmla="*/ 5 w 6"/>
                  <a:gd name="T7" fmla="*/ 3 h 9"/>
                  <a:gd name="T8" fmla="*/ 5 w 6"/>
                  <a:gd name="T9" fmla="*/ 6 h 9"/>
                  <a:gd name="T10" fmla="*/ 2 w 6"/>
                  <a:gd name="T11" fmla="*/ 8 h 9"/>
                  <a:gd name="T12" fmla="*/ 2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5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5 w 6"/>
                  <a:gd name="T31" fmla="*/ 0 h 9"/>
                  <a:gd name="T32" fmla="*/ 5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0" name="Freeform 8193">
                <a:extLst>
                  <a:ext uri="{FF2B5EF4-FFF2-40B4-BE49-F238E27FC236}">
                    <a16:creationId xmlns:a16="http://schemas.microsoft.com/office/drawing/2014/main" id="{2C64042F-B515-4E9C-871F-4C5110009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73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1" name="Freeform 8194">
                <a:extLst>
                  <a:ext uri="{FF2B5EF4-FFF2-40B4-BE49-F238E27FC236}">
                    <a16:creationId xmlns:a16="http://schemas.microsoft.com/office/drawing/2014/main" id="{2D676445-D206-4875-9042-685195D63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683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2" name="Freeform 8195">
                <a:extLst>
                  <a:ext uri="{FF2B5EF4-FFF2-40B4-BE49-F238E27FC236}">
                    <a16:creationId xmlns:a16="http://schemas.microsoft.com/office/drawing/2014/main" id="{07EF7D8F-CF6A-4024-BEB3-5E9F73B8B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3683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3" name="Freeform 8196">
                <a:extLst>
                  <a:ext uri="{FF2B5EF4-FFF2-40B4-BE49-F238E27FC236}">
                    <a16:creationId xmlns:a16="http://schemas.microsoft.com/office/drawing/2014/main" id="{D68593A3-FD72-4AED-A154-32200180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68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4" name="Freeform 8197">
                <a:extLst>
                  <a:ext uri="{FF2B5EF4-FFF2-40B4-BE49-F238E27FC236}">
                    <a16:creationId xmlns:a16="http://schemas.microsoft.com/office/drawing/2014/main" id="{3C7C53BE-49B7-46B0-98AA-DA95CC0C0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3633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5" name="Freeform 8198">
                <a:extLst>
                  <a:ext uri="{FF2B5EF4-FFF2-40B4-BE49-F238E27FC236}">
                    <a16:creationId xmlns:a16="http://schemas.microsoft.com/office/drawing/2014/main" id="{79FA47CB-0EF3-48B2-9015-6A68E0958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3635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6" name="Freeform 8199">
                <a:extLst>
                  <a:ext uri="{FF2B5EF4-FFF2-40B4-BE49-F238E27FC236}">
                    <a16:creationId xmlns:a16="http://schemas.microsoft.com/office/drawing/2014/main" id="{64FE5715-1012-4828-A88B-020D50896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363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7" name="Freeform 8200">
                <a:extLst>
                  <a:ext uri="{FF2B5EF4-FFF2-40B4-BE49-F238E27FC236}">
                    <a16:creationId xmlns:a16="http://schemas.microsoft.com/office/drawing/2014/main" id="{75DED00A-DC28-4E40-9052-1B9EFD042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69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8" name="Freeform 8201">
                <a:extLst>
                  <a:ext uri="{FF2B5EF4-FFF2-40B4-BE49-F238E27FC236}">
                    <a16:creationId xmlns:a16="http://schemas.microsoft.com/office/drawing/2014/main" id="{239B198B-1537-4CBC-BD6F-3033D00A4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698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1 h 7"/>
                  <a:gd name="T6" fmla="*/ 6 w 7"/>
                  <a:gd name="T7" fmla="*/ 1 h 7"/>
                  <a:gd name="T8" fmla="*/ 4 w 7"/>
                  <a:gd name="T9" fmla="*/ 4 h 7"/>
                  <a:gd name="T10" fmla="*/ 1 w 7"/>
                  <a:gd name="T11" fmla="*/ 6 h 7"/>
                  <a:gd name="T12" fmla="*/ 1 w 7"/>
                  <a:gd name="T13" fmla="*/ 6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0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9" name="Freeform 8202">
                <a:extLst>
                  <a:ext uri="{FF2B5EF4-FFF2-40B4-BE49-F238E27FC236}">
                    <a16:creationId xmlns:a16="http://schemas.microsoft.com/office/drawing/2014/main" id="{35518B85-02E4-4264-8158-5C6D0551B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69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0" name="Freeform 8203">
                <a:extLst>
                  <a:ext uri="{FF2B5EF4-FFF2-40B4-BE49-F238E27FC236}">
                    <a16:creationId xmlns:a16="http://schemas.microsoft.com/office/drawing/2014/main" id="{D881FE06-B1FF-40C1-8765-42E5869B0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72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1" name="Freeform 8204">
                <a:extLst>
                  <a:ext uri="{FF2B5EF4-FFF2-40B4-BE49-F238E27FC236}">
                    <a16:creationId xmlns:a16="http://schemas.microsoft.com/office/drawing/2014/main" id="{53A8E412-0073-4694-81DF-C85064996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3726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8 h 8"/>
                  <a:gd name="T24" fmla="*/ 7 w 7"/>
                  <a:gd name="T25" fmla="*/ 5 h 8"/>
                  <a:gd name="T26" fmla="*/ 7 w 7"/>
                  <a:gd name="T27" fmla="*/ 5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2" name="Freeform 8205">
                <a:extLst>
                  <a:ext uri="{FF2B5EF4-FFF2-40B4-BE49-F238E27FC236}">
                    <a16:creationId xmlns:a16="http://schemas.microsoft.com/office/drawing/2014/main" id="{AE980F11-034C-422F-880E-CAB128E97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72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3" name="Freeform 8206">
                <a:extLst>
                  <a:ext uri="{FF2B5EF4-FFF2-40B4-BE49-F238E27FC236}">
                    <a16:creationId xmlns:a16="http://schemas.microsoft.com/office/drawing/2014/main" id="{8D177EDC-0B82-4793-AC56-74AE856B5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3777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4" name="Freeform 8207">
                <a:extLst>
                  <a:ext uri="{FF2B5EF4-FFF2-40B4-BE49-F238E27FC236}">
                    <a16:creationId xmlns:a16="http://schemas.microsoft.com/office/drawing/2014/main" id="{75569225-6B78-4726-BD64-2638B0882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3777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5" name="Freeform 8208">
                <a:extLst>
                  <a:ext uri="{FF2B5EF4-FFF2-40B4-BE49-F238E27FC236}">
                    <a16:creationId xmlns:a16="http://schemas.microsoft.com/office/drawing/2014/main" id="{4CB0D10C-967D-42A0-81C2-6DD312704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377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6" name="Freeform 8209">
                <a:extLst>
                  <a:ext uri="{FF2B5EF4-FFF2-40B4-BE49-F238E27FC236}">
                    <a16:creationId xmlns:a16="http://schemas.microsoft.com/office/drawing/2014/main" id="{3F72B875-D3AD-4B7C-8418-8D1B7021A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3773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7" name="Freeform 8210">
                <a:extLst>
                  <a:ext uri="{FF2B5EF4-FFF2-40B4-BE49-F238E27FC236}">
                    <a16:creationId xmlns:a16="http://schemas.microsoft.com/office/drawing/2014/main" id="{14EB29EF-8BA8-4B26-9A33-A8EA49814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377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8" name="Freeform 8211">
                <a:extLst>
                  <a:ext uri="{FF2B5EF4-FFF2-40B4-BE49-F238E27FC236}">
                    <a16:creationId xmlns:a16="http://schemas.microsoft.com/office/drawing/2014/main" id="{0871608A-6C56-4CF4-8B96-DB5ED2F90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3773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9" name="Freeform 8212">
                <a:extLst>
                  <a:ext uri="{FF2B5EF4-FFF2-40B4-BE49-F238E27FC236}">
                    <a16:creationId xmlns:a16="http://schemas.microsoft.com/office/drawing/2014/main" id="{F9AD7C44-AB72-48CB-8158-4F1AC1C75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3822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0" name="Freeform 8213">
                <a:extLst>
                  <a:ext uri="{FF2B5EF4-FFF2-40B4-BE49-F238E27FC236}">
                    <a16:creationId xmlns:a16="http://schemas.microsoft.com/office/drawing/2014/main" id="{D034C3BA-D631-4384-BFF4-96E58EA21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3824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1" name="Freeform 8214">
                <a:extLst>
                  <a:ext uri="{FF2B5EF4-FFF2-40B4-BE49-F238E27FC236}">
                    <a16:creationId xmlns:a16="http://schemas.microsoft.com/office/drawing/2014/main" id="{C5D68950-0734-4C67-8672-1F5CF34D4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3822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2" name="Freeform 8215">
                <a:extLst>
                  <a:ext uri="{FF2B5EF4-FFF2-40B4-BE49-F238E27FC236}">
                    <a16:creationId xmlns:a16="http://schemas.microsoft.com/office/drawing/2014/main" id="{3E70E084-1B5F-42D2-8069-91E760270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3857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3" name="Freeform 8216">
                <a:extLst>
                  <a:ext uri="{FF2B5EF4-FFF2-40B4-BE49-F238E27FC236}">
                    <a16:creationId xmlns:a16="http://schemas.microsoft.com/office/drawing/2014/main" id="{606FAE9A-3A4D-49D7-9304-0EE7BAE20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3858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4" name="Freeform 8217">
                <a:extLst>
                  <a:ext uri="{FF2B5EF4-FFF2-40B4-BE49-F238E27FC236}">
                    <a16:creationId xmlns:a16="http://schemas.microsoft.com/office/drawing/2014/main" id="{AFDE692B-D2F4-4585-BD9C-A2A99B411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385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5" name="Freeform 8218">
                <a:extLst>
                  <a:ext uri="{FF2B5EF4-FFF2-40B4-BE49-F238E27FC236}">
                    <a16:creationId xmlns:a16="http://schemas.microsoft.com/office/drawing/2014/main" id="{7F9F3DF7-A849-4623-9378-09DBA7654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3896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6" name="Freeform 8219">
                <a:extLst>
                  <a:ext uri="{FF2B5EF4-FFF2-40B4-BE49-F238E27FC236}">
                    <a16:creationId xmlns:a16="http://schemas.microsoft.com/office/drawing/2014/main" id="{1C2A2FAC-5781-457A-B7A0-583A4D56D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3897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2 h 8"/>
                  <a:gd name="T6" fmla="*/ 6 w 6"/>
                  <a:gd name="T7" fmla="*/ 2 h 8"/>
                  <a:gd name="T8" fmla="*/ 4 w 6"/>
                  <a:gd name="T9" fmla="*/ 5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0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7" name="Freeform 8220">
                <a:extLst>
                  <a:ext uri="{FF2B5EF4-FFF2-40B4-BE49-F238E27FC236}">
                    <a16:creationId xmlns:a16="http://schemas.microsoft.com/office/drawing/2014/main" id="{A513DD5A-4527-4810-83C5-32D751406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3896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8" name="Freeform 8221">
                <a:extLst>
                  <a:ext uri="{FF2B5EF4-FFF2-40B4-BE49-F238E27FC236}">
                    <a16:creationId xmlns:a16="http://schemas.microsoft.com/office/drawing/2014/main" id="{4F997FCA-E69A-4982-B629-9B430BF26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3867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9" name="Freeform 8222">
                <a:extLst>
                  <a:ext uri="{FF2B5EF4-FFF2-40B4-BE49-F238E27FC236}">
                    <a16:creationId xmlns:a16="http://schemas.microsoft.com/office/drawing/2014/main" id="{E9B47B3A-6EFF-4960-92D0-09A48E0EC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3869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0" name="Freeform 8223">
                <a:extLst>
                  <a:ext uri="{FF2B5EF4-FFF2-40B4-BE49-F238E27FC236}">
                    <a16:creationId xmlns:a16="http://schemas.microsoft.com/office/drawing/2014/main" id="{798455BD-0765-473D-A880-3B5308912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386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1" name="Freeform 8224">
                <a:extLst>
                  <a:ext uri="{FF2B5EF4-FFF2-40B4-BE49-F238E27FC236}">
                    <a16:creationId xmlns:a16="http://schemas.microsoft.com/office/drawing/2014/main" id="{13C43F46-68FC-4220-B849-3D47E0819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3827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2" name="Freeform 8225">
                <a:extLst>
                  <a:ext uri="{FF2B5EF4-FFF2-40B4-BE49-F238E27FC236}">
                    <a16:creationId xmlns:a16="http://schemas.microsoft.com/office/drawing/2014/main" id="{72C4E9D6-3D63-4A54-9802-14E7A8577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828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3" name="Freeform 8226">
                <a:extLst>
                  <a:ext uri="{FF2B5EF4-FFF2-40B4-BE49-F238E27FC236}">
                    <a16:creationId xmlns:a16="http://schemas.microsoft.com/office/drawing/2014/main" id="{CD5DD0E8-5D82-4BAD-A12B-99C4D807D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382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4" name="Freeform 8227">
                <a:extLst>
                  <a:ext uri="{FF2B5EF4-FFF2-40B4-BE49-F238E27FC236}">
                    <a16:creationId xmlns:a16="http://schemas.microsoft.com/office/drawing/2014/main" id="{60696AF9-EFD9-4E01-9B48-4D4D22301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3800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5" name="Freeform 8228">
                <a:extLst>
                  <a:ext uri="{FF2B5EF4-FFF2-40B4-BE49-F238E27FC236}">
                    <a16:creationId xmlns:a16="http://schemas.microsoft.com/office/drawing/2014/main" id="{D4685EE8-71CC-40E9-B8EC-8ADBF7DDA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3801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6" name="Freeform 8229">
                <a:extLst>
                  <a:ext uri="{FF2B5EF4-FFF2-40B4-BE49-F238E27FC236}">
                    <a16:creationId xmlns:a16="http://schemas.microsoft.com/office/drawing/2014/main" id="{F2534B85-14E2-4049-B836-4554FE236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3800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7" name="Freeform 8230">
                <a:extLst>
                  <a:ext uri="{FF2B5EF4-FFF2-40B4-BE49-F238E27FC236}">
                    <a16:creationId xmlns:a16="http://schemas.microsoft.com/office/drawing/2014/main" id="{3A11F4F0-96A9-4A7F-9D8B-E60494836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3762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8" name="Freeform 8231">
                <a:extLst>
                  <a:ext uri="{FF2B5EF4-FFF2-40B4-BE49-F238E27FC236}">
                    <a16:creationId xmlns:a16="http://schemas.microsoft.com/office/drawing/2014/main" id="{5C7809E2-3BA6-44C3-BC6A-16938D52A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764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9" name="Freeform 8232">
                <a:extLst>
                  <a:ext uri="{FF2B5EF4-FFF2-40B4-BE49-F238E27FC236}">
                    <a16:creationId xmlns:a16="http://schemas.microsoft.com/office/drawing/2014/main" id="{F9D92EB3-D494-4212-AF6C-F0898E5B3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376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0" name="Freeform 8233">
                <a:extLst>
                  <a:ext uri="{FF2B5EF4-FFF2-40B4-BE49-F238E27FC236}">
                    <a16:creationId xmlns:a16="http://schemas.microsoft.com/office/drawing/2014/main" id="{D020F09A-2ED8-47B9-8039-F9120E666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3765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1" name="Freeform 8234">
                <a:extLst>
                  <a:ext uri="{FF2B5EF4-FFF2-40B4-BE49-F238E27FC236}">
                    <a16:creationId xmlns:a16="http://schemas.microsoft.com/office/drawing/2014/main" id="{176DFB9D-FCFB-42C6-A6F3-532048A91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376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2" name="Freeform 8235">
                <a:extLst>
                  <a:ext uri="{FF2B5EF4-FFF2-40B4-BE49-F238E27FC236}">
                    <a16:creationId xmlns:a16="http://schemas.microsoft.com/office/drawing/2014/main" id="{EDEABD70-AE42-43CB-BED9-96CBABAEA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376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3" name="Freeform 8236">
                <a:extLst>
                  <a:ext uri="{FF2B5EF4-FFF2-40B4-BE49-F238E27FC236}">
                    <a16:creationId xmlns:a16="http://schemas.microsoft.com/office/drawing/2014/main" id="{C03A7F54-4EB4-4914-97E5-33A249681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3636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4" name="Freeform 8237">
                <a:extLst>
                  <a:ext uri="{FF2B5EF4-FFF2-40B4-BE49-F238E27FC236}">
                    <a16:creationId xmlns:a16="http://schemas.microsoft.com/office/drawing/2014/main" id="{4AC6CAF4-17AC-4330-B363-824D58B6F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3638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5" name="Freeform 8238">
                <a:extLst>
                  <a:ext uri="{FF2B5EF4-FFF2-40B4-BE49-F238E27FC236}">
                    <a16:creationId xmlns:a16="http://schemas.microsoft.com/office/drawing/2014/main" id="{8594429B-CCD3-4477-B0EA-7F0C70AEE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363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6" name="Freeform 8239">
                <a:extLst>
                  <a:ext uri="{FF2B5EF4-FFF2-40B4-BE49-F238E27FC236}">
                    <a16:creationId xmlns:a16="http://schemas.microsoft.com/office/drawing/2014/main" id="{6A350E79-216C-438D-B065-EC73802F4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3605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7" name="Freeform 8240">
                <a:extLst>
                  <a:ext uri="{FF2B5EF4-FFF2-40B4-BE49-F238E27FC236}">
                    <a16:creationId xmlns:a16="http://schemas.microsoft.com/office/drawing/2014/main" id="{9A251BF6-7679-4FA7-A3AF-B5951857D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3606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2 h 8"/>
                  <a:gd name="T6" fmla="*/ 4 w 6"/>
                  <a:gd name="T7" fmla="*/ 2 h 8"/>
                  <a:gd name="T8" fmla="*/ 4 w 6"/>
                  <a:gd name="T9" fmla="*/ 5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0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8" name="Freeform 8241">
                <a:extLst>
                  <a:ext uri="{FF2B5EF4-FFF2-40B4-BE49-F238E27FC236}">
                    <a16:creationId xmlns:a16="http://schemas.microsoft.com/office/drawing/2014/main" id="{D98C4EE2-E53A-49A4-8EF3-850C610E3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360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9" name="Freeform 8242">
                <a:extLst>
                  <a:ext uri="{FF2B5EF4-FFF2-40B4-BE49-F238E27FC236}">
                    <a16:creationId xmlns:a16="http://schemas.microsoft.com/office/drawing/2014/main" id="{06A25B0F-11F9-4FDF-90DB-C3573BFAE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3668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0" name="Freeform 8243">
                <a:extLst>
                  <a:ext uri="{FF2B5EF4-FFF2-40B4-BE49-F238E27FC236}">
                    <a16:creationId xmlns:a16="http://schemas.microsoft.com/office/drawing/2014/main" id="{DDB51665-1ECA-49ED-94AC-C34D5CD93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3669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2 h 8"/>
                  <a:gd name="T6" fmla="*/ 4 w 6"/>
                  <a:gd name="T7" fmla="*/ 2 h 8"/>
                  <a:gd name="T8" fmla="*/ 4 w 6"/>
                  <a:gd name="T9" fmla="*/ 5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0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1" name="Freeform 8244">
                <a:extLst>
                  <a:ext uri="{FF2B5EF4-FFF2-40B4-BE49-F238E27FC236}">
                    <a16:creationId xmlns:a16="http://schemas.microsoft.com/office/drawing/2014/main" id="{87C3CD60-3025-45BF-9E79-702E0FC2E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366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2" name="Freeform 8245">
                <a:extLst>
                  <a:ext uri="{FF2B5EF4-FFF2-40B4-BE49-F238E27FC236}">
                    <a16:creationId xmlns:a16="http://schemas.microsoft.com/office/drawing/2014/main" id="{5F92094A-3E2A-4531-B729-9777EBD96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714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3" name="Freeform 8246">
                <a:extLst>
                  <a:ext uri="{FF2B5EF4-FFF2-40B4-BE49-F238E27FC236}">
                    <a16:creationId xmlns:a16="http://schemas.microsoft.com/office/drawing/2014/main" id="{5412F21C-34B6-4D99-8FD2-B5948A271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3714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8 h 9"/>
                  <a:gd name="T12" fmla="*/ 1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4" name="Freeform 8247">
                <a:extLst>
                  <a:ext uri="{FF2B5EF4-FFF2-40B4-BE49-F238E27FC236}">
                    <a16:creationId xmlns:a16="http://schemas.microsoft.com/office/drawing/2014/main" id="{054D6CBF-E1D6-4A58-9176-96EC5FE9B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371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5" name="Freeform 8248">
                <a:extLst>
                  <a:ext uri="{FF2B5EF4-FFF2-40B4-BE49-F238E27FC236}">
                    <a16:creationId xmlns:a16="http://schemas.microsoft.com/office/drawing/2014/main" id="{DF158F64-C0A5-4812-A5EC-BE1522061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3591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6" name="Freeform 8249">
                <a:extLst>
                  <a:ext uri="{FF2B5EF4-FFF2-40B4-BE49-F238E27FC236}">
                    <a16:creationId xmlns:a16="http://schemas.microsoft.com/office/drawing/2014/main" id="{183F4F65-879F-421F-8069-FA6A98789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3593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7" name="Freeform 8250">
                <a:extLst>
                  <a:ext uri="{FF2B5EF4-FFF2-40B4-BE49-F238E27FC236}">
                    <a16:creationId xmlns:a16="http://schemas.microsoft.com/office/drawing/2014/main" id="{737EBBD0-8952-4240-BAC6-E6AD5795D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359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8" name="Freeform 8251">
                <a:extLst>
                  <a:ext uri="{FF2B5EF4-FFF2-40B4-BE49-F238E27FC236}">
                    <a16:creationId xmlns:a16="http://schemas.microsoft.com/office/drawing/2014/main" id="{47D7043C-839C-4D6C-8B4D-7031C9DD9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3623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9" name="Freeform 8252">
                <a:extLst>
                  <a:ext uri="{FF2B5EF4-FFF2-40B4-BE49-F238E27FC236}">
                    <a16:creationId xmlns:a16="http://schemas.microsoft.com/office/drawing/2014/main" id="{22CB3D75-8E8C-4EDC-9841-D1EF49BDE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3624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0" name="Freeform 8253">
                <a:extLst>
                  <a:ext uri="{FF2B5EF4-FFF2-40B4-BE49-F238E27FC236}">
                    <a16:creationId xmlns:a16="http://schemas.microsoft.com/office/drawing/2014/main" id="{813EABD6-976B-4E0A-8EE5-7103107B6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3623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1" name="Freeform 8254">
                <a:extLst>
                  <a:ext uri="{FF2B5EF4-FFF2-40B4-BE49-F238E27FC236}">
                    <a16:creationId xmlns:a16="http://schemas.microsoft.com/office/drawing/2014/main" id="{732EDD2E-3714-45AD-B5AA-499771BE8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3531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2" name="Freeform 8255">
                <a:extLst>
                  <a:ext uri="{FF2B5EF4-FFF2-40B4-BE49-F238E27FC236}">
                    <a16:creationId xmlns:a16="http://schemas.microsoft.com/office/drawing/2014/main" id="{62B9B480-3DED-40CF-90D5-A4157EBE8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531"/>
                <a:ext cx="6" cy="9"/>
              </a:xfrm>
              <a:custGeom>
                <a:avLst/>
                <a:gdLst>
                  <a:gd name="T0" fmla="*/ 3 w 6"/>
                  <a:gd name="T1" fmla="*/ 0 h 9"/>
                  <a:gd name="T2" fmla="*/ 3 w 6"/>
                  <a:gd name="T3" fmla="*/ 0 h 9"/>
                  <a:gd name="T4" fmla="*/ 5 w 6"/>
                  <a:gd name="T5" fmla="*/ 3 h 9"/>
                  <a:gd name="T6" fmla="*/ 5 w 6"/>
                  <a:gd name="T7" fmla="*/ 3 h 9"/>
                  <a:gd name="T8" fmla="*/ 3 w 6"/>
                  <a:gd name="T9" fmla="*/ 6 h 9"/>
                  <a:gd name="T10" fmla="*/ 2 w 6"/>
                  <a:gd name="T11" fmla="*/ 8 h 9"/>
                  <a:gd name="T12" fmla="*/ 2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2 w 6"/>
                  <a:gd name="T19" fmla="*/ 9 h 9"/>
                  <a:gd name="T20" fmla="*/ 2 w 6"/>
                  <a:gd name="T21" fmla="*/ 9 h 9"/>
                  <a:gd name="T22" fmla="*/ 5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3 w 6"/>
                  <a:gd name="T31" fmla="*/ 0 h 9"/>
                  <a:gd name="T32" fmla="*/ 3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3" name="Freeform 8256">
                <a:extLst>
                  <a:ext uri="{FF2B5EF4-FFF2-40B4-BE49-F238E27FC236}">
                    <a16:creationId xmlns:a16="http://schemas.microsoft.com/office/drawing/2014/main" id="{FE4FCFCE-22E7-48E7-A706-467F2FA34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53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4" name="Freeform 8257">
                <a:extLst>
                  <a:ext uri="{FF2B5EF4-FFF2-40B4-BE49-F238E27FC236}">
                    <a16:creationId xmlns:a16="http://schemas.microsoft.com/office/drawing/2014/main" id="{1E50B1C9-0528-442F-914B-0B544321F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3471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5" name="Freeform 8258">
                <a:extLst>
                  <a:ext uri="{FF2B5EF4-FFF2-40B4-BE49-F238E27FC236}">
                    <a16:creationId xmlns:a16="http://schemas.microsoft.com/office/drawing/2014/main" id="{632F2481-4330-4818-906D-F6A6A6F27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347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6" name="Freeform 8259">
                <a:extLst>
                  <a:ext uri="{FF2B5EF4-FFF2-40B4-BE49-F238E27FC236}">
                    <a16:creationId xmlns:a16="http://schemas.microsoft.com/office/drawing/2014/main" id="{9E59207D-94A1-4BB9-9233-978BFC92D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347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7" name="Freeform 8260">
                <a:extLst>
                  <a:ext uri="{FF2B5EF4-FFF2-40B4-BE49-F238E27FC236}">
                    <a16:creationId xmlns:a16="http://schemas.microsoft.com/office/drawing/2014/main" id="{D1AFB427-25E1-4F20-8923-53F18C755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3504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8" name="Freeform 8261">
                <a:extLst>
                  <a:ext uri="{FF2B5EF4-FFF2-40B4-BE49-F238E27FC236}">
                    <a16:creationId xmlns:a16="http://schemas.microsoft.com/office/drawing/2014/main" id="{893197C0-25C3-4FB3-B2EE-D3E0EDFE5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506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9" name="Freeform 8262">
                <a:extLst>
                  <a:ext uri="{FF2B5EF4-FFF2-40B4-BE49-F238E27FC236}">
                    <a16:creationId xmlns:a16="http://schemas.microsoft.com/office/drawing/2014/main" id="{50F09A7A-90D7-46A0-85F7-60EA3ADB9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350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0" name="Freeform 8263">
                <a:extLst>
                  <a:ext uri="{FF2B5EF4-FFF2-40B4-BE49-F238E27FC236}">
                    <a16:creationId xmlns:a16="http://schemas.microsoft.com/office/drawing/2014/main" id="{217947C5-B719-428A-A387-D3BE50C64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3840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1" name="Freeform 8264">
                <a:extLst>
                  <a:ext uri="{FF2B5EF4-FFF2-40B4-BE49-F238E27FC236}">
                    <a16:creationId xmlns:a16="http://schemas.microsoft.com/office/drawing/2014/main" id="{C333FE5D-5948-4FFF-BA15-94FDD2207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384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2" name="Freeform 8265">
                <a:extLst>
                  <a:ext uri="{FF2B5EF4-FFF2-40B4-BE49-F238E27FC236}">
                    <a16:creationId xmlns:a16="http://schemas.microsoft.com/office/drawing/2014/main" id="{3088982C-7DD1-4C59-B13F-E9E25879E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384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3" name="Freeform 8266">
                <a:extLst>
                  <a:ext uri="{FF2B5EF4-FFF2-40B4-BE49-F238E27FC236}">
                    <a16:creationId xmlns:a16="http://schemas.microsoft.com/office/drawing/2014/main" id="{250BCEB4-A5DB-48BA-8440-690030910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3876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4" name="Freeform 8267">
                <a:extLst>
                  <a:ext uri="{FF2B5EF4-FFF2-40B4-BE49-F238E27FC236}">
                    <a16:creationId xmlns:a16="http://schemas.microsoft.com/office/drawing/2014/main" id="{E81727AA-49AE-4E9E-AFBC-531736410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3878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5" name="Freeform 8268">
                <a:extLst>
                  <a:ext uri="{FF2B5EF4-FFF2-40B4-BE49-F238E27FC236}">
                    <a16:creationId xmlns:a16="http://schemas.microsoft.com/office/drawing/2014/main" id="{7CE5FCE8-2AA9-4C1A-B647-F5D51E661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387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6" name="Freeform 8269">
                <a:extLst>
                  <a:ext uri="{FF2B5EF4-FFF2-40B4-BE49-F238E27FC236}">
                    <a16:creationId xmlns:a16="http://schemas.microsoft.com/office/drawing/2014/main" id="{2E4F0EA2-5781-415F-855C-2AF01574A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3881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7" name="Freeform 8270">
                <a:extLst>
                  <a:ext uri="{FF2B5EF4-FFF2-40B4-BE49-F238E27FC236}">
                    <a16:creationId xmlns:a16="http://schemas.microsoft.com/office/drawing/2014/main" id="{3F463F78-2FC6-4258-8976-B2663C03F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3882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8" name="Freeform 8271">
                <a:extLst>
                  <a:ext uri="{FF2B5EF4-FFF2-40B4-BE49-F238E27FC236}">
                    <a16:creationId xmlns:a16="http://schemas.microsoft.com/office/drawing/2014/main" id="{8EE18519-9F22-46F6-A5D0-1818B1EA0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388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9" name="Freeform 8272">
                <a:extLst>
                  <a:ext uri="{FF2B5EF4-FFF2-40B4-BE49-F238E27FC236}">
                    <a16:creationId xmlns:a16="http://schemas.microsoft.com/office/drawing/2014/main" id="{F552EB9B-3372-48C5-8EE6-0E7F2C8AB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3905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0" name="Freeform 8273">
                <a:extLst>
                  <a:ext uri="{FF2B5EF4-FFF2-40B4-BE49-F238E27FC236}">
                    <a16:creationId xmlns:a16="http://schemas.microsoft.com/office/drawing/2014/main" id="{073F4224-F330-4F83-9856-1EFC675A6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3906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1" name="Freeform 8274">
                <a:extLst>
                  <a:ext uri="{FF2B5EF4-FFF2-40B4-BE49-F238E27FC236}">
                    <a16:creationId xmlns:a16="http://schemas.microsoft.com/office/drawing/2014/main" id="{E092C807-2E7E-43B1-83B1-1C89183B4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3905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2" name="Freeform 8275">
                <a:extLst>
                  <a:ext uri="{FF2B5EF4-FFF2-40B4-BE49-F238E27FC236}">
                    <a16:creationId xmlns:a16="http://schemas.microsoft.com/office/drawing/2014/main" id="{4759262B-3FD1-416D-AA52-CA4FC6E81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3851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3" name="Freeform 8276">
                <a:extLst>
                  <a:ext uri="{FF2B5EF4-FFF2-40B4-BE49-F238E27FC236}">
                    <a16:creationId xmlns:a16="http://schemas.microsoft.com/office/drawing/2014/main" id="{ADA2433E-4E1D-4F08-AD6A-A2CB4BE92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385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4" name="Freeform 8277">
                <a:extLst>
                  <a:ext uri="{FF2B5EF4-FFF2-40B4-BE49-F238E27FC236}">
                    <a16:creationId xmlns:a16="http://schemas.microsoft.com/office/drawing/2014/main" id="{893A6886-816D-4EE7-A09E-EF18F7742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385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5" name="Freeform 8278">
                <a:extLst>
                  <a:ext uri="{FF2B5EF4-FFF2-40B4-BE49-F238E27FC236}">
                    <a16:creationId xmlns:a16="http://schemas.microsoft.com/office/drawing/2014/main" id="{4A80EA67-952D-4167-AD98-84EC05D18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3893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6" name="Freeform 8279">
                <a:extLst>
                  <a:ext uri="{FF2B5EF4-FFF2-40B4-BE49-F238E27FC236}">
                    <a16:creationId xmlns:a16="http://schemas.microsoft.com/office/drawing/2014/main" id="{6DB80E4B-E86F-4A2A-A655-A1E0F8416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3894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7" name="Freeform 8280">
                <a:extLst>
                  <a:ext uri="{FF2B5EF4-FFF2-40B4-BE49-F238E27FC236}">
                    <a16:creationId xmlns:a16="http://schemas.microsoft.com/office/drawing/2014/main" id="{2E2C86C0-49E4-4CD9-9B3D-E86712447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3893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8" name="Freeform 8281">
                <a:extLst>
                  <a:ext uri="{FF2B5EF4-FFF2-40B4-BE49-F238E27FC236}">
                    <a16:creationId xmlns:a16="http://schemas.microsoft.com/office/drawing/2014/main" id="{241385E8-5642-4060-9220-6DB167966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3875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9" name="Freeform 8282">
                <a:extLst>
                  <a:ext uri="{FF2B5EF4-FFF2-40B4-BE49-F238E27FC236}">
                    <a16:creationId xmlns:a16="http://schemas.microsoft.com/office/drawing/2014/main" id="{48A9382B-8FE4-4EAD-BAEA-1BE264BC6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876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0" name="Freeform 8283">
                <a:extLst>
                  <a:ext uri="{FF2B5EF4-FFF2-40B4-BE49-F238E27FC236}">
                    <a16:creationId xmlns:a16="http://schemas.microsoft.com/office/drawing/2014/main" id="{A20F8BFA-9545-422F-8F4E-ABA07CA58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3875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1" name="Freeform 8284">
                <a:extLst>
                  <a:ext uri="{FF2B5EF4-FFF2-40B4-BE49-F238E27FC236}">
                    <a16:creationId xmlns:a16="http://schemas.microsoft.com/office/drawing/2014/main" id="{6BDE6331-168A-464C-9A03-FC429C3BB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3866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2" name="Freeform 8285">
                <a:extLst>
                  <a:ext uri="{FF2B5EF4-FFF2-40B4-BE49-F238E27FC236}">
                    <a16:creationId xmlns:a16="http://schemas.microsoft.com/office/drawing/2014/main" id="{A8062D60-01B7-427A-ACF1-73451E32C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3867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3" name="Freeform 8286">
                <a:extLst>
                  <a:ext uri="{FF2B5EF4-FFF2-40B4-BE49-F238E27FC236}">
                    <a16:creationId xmlns:a16="http://schemas.microsoft.com/office/drawing/2014/main" id="{603249E9-267F-44D6-AF74-3EAD9E14F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3866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4" name="Freeform 8287">
                <a:extLst>
                  <a:ext uri="{FF2B5EF4-FFF2-40B4-BE49-F238E27FC236}">
                    <a16:creationId xmlns:a16="http://schemas.microsoft.com/office/drawing/2014/main" id="{77C9C6A0-882C-4FC6-A54E-7C60665F2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3798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0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0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5" name="Freeform 8288">
                <a:extLst>
                  <a:ext uri="{FF2B5EF4-FFF2-40B4-BE49-F238E27FC236}">
                    <a16:creationId xmlns:a16="http://schemas.microsoft.com/office/drawing/2014/main" id="{81F72409-1176-44F9-BB0E-F6A945CD5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379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6" name="Freeform 8289">
                <a:extLst>
                  <a:ext uri="{FF2B5EF4-FFF2-40B4-BE49-F238E27FC236}">
                    <a16:creationId xmlns:a16="http://schemas.microsoft.com/office/drawing/2014/main" id="{06F21AF8-E4D6-4AAD-858F-43821B57D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379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7" name="Freeform 8290">
                <a:extLst>
                  <a:ext uri="{FF2B5EF4-FFF2-40B4-BE49-F238E27FC236}">
                    <a16:creationId xmlns:a16="http://schemas.microsoft.com/office/drawing/2014/main" id="{6B135893-3FF6-4FD6-A904-9C1AF9961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3686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0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0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8" name="Freeform 8291">
                <a:extLst>
                  <a:ext uri="{FF2B5EF4-FFF2-40B4-BE49-F238E27FC236}">
                    <a16:creationId xmlns:a16="http://schemas.microsoft.com/office/drawing/2014/main" id="{EB8EEB1B-9CC5-4D9F-921A-9473476FD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3686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9" name="Freeform 8292">
                <a:extLst>
                  <a:ext uri="{FF2B5EF4-FFF2-40B4-BE49-F238E27FC236}">
                    <a16:creationId xmlns:a16="http://schemas.microsoft.com/office/drawing/2014/main" id="{90A2B475-4484-4625-B816-BDAF6EA22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368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0" name="Freeform 8293">
                <a:extLst>
                  <a:ext uri="{FF2B5EF4-FFF2-40B4-BE49-F238E27FC236}">
                    <a16:creationId xmlns:a16="http://schemas.microsoft.com/office/drawing/2014/main" id="{A537AB5B-5398-4E1F-B5E2-2F606E0D5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3588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1" name="Freeform 8294">
                <a:extLst>
                  <a:ext uri="{FF2B5EF4-FFF2-40B4-BE49-F238E27FC236}">
                    <a16:creationId xmlns:a16="http://schemas.microsoft.com/office/drawing/2014/main" id="{E52E9BDC-63CE-4797-8154-8E5F51267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3590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2" name="Freeform 8295">
                <a:extLst>
                  <a:ext uri="{FF2B5EF4-FFF2-40B4-BE49-F238E27FC236}">
                    <a16:creationId xmlns:a16="http://schemas.microsoft.com/office/drawing/2014/main" id="{41C1C95F-48D2-485B-8219-E1D1C70B5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358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3" name="Freeform 8296">
                <a:extLst>
                  <a:ext uri="{FF2B5EF4-FFF2-40B4-BE49-F238E27FC236}">
                    <a16:creationId xmlns:a16="http://schemas.microsoft.com/office/drawing/2014/main" id="{CC451682-6E20-44D9-AB4A-B45E06336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3612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4" name="Freeform 8297">
                <a:extLst>
                  <a:ext uri="{FF2B5EF4-FFF2-40B4-BE49-F238E27FC236}">
                    <a16:creationId xmlns:a16="http://schemas.microsoft.com/office/drawing/2014/main" id="{4A5E433C-CE76-4C62-8FDD-3580AFA46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614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5" name="Freeform 8298">
                <a:extLst>
                  <a:ext uri="{FF2B5EF4-FFF2-40B4-BE49-F238E27FC236}">
                    <a16:creationId xmlns:a16="http://schemas.microsoft.com/office/drawing/2014/main" id="{D9FF9541-9CC3-4DE2-8EC9-53E2512CE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361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6" name="Freeform 8299">
                <a:extLst>
                  <a:ext uri="{FF2B5EF4-FFF2-40B4-BE49-F238E27FC236}">
                    <a16:creationId xmlns:a16="http://schemas.microsoft.com/office/drawing/2014/main" id="{A1322D5F-C5E2-4A11-B431-DCF86711B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582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0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0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7" name="Freeform 8300">
                <a:extLst>
                  <a:ext uri="{FF2B5EF4-FFF2-40B4-BE49-F238E27FC236}">
                    <a16:creationId xmlns:a16="http://schemas.microsoft.com/office/drawing/2014/main" id="{ED68FFEF-8B79-4565-8BDE-DDA3B1B3C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3582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8" name="Freeform 8301">
                <a:extLst>
                  <a:ext uri="{FF2B5EF4-FFF2-40B4-BE49-F238E27FC236}">
                    <a16:creationId xmlns:a16="http://schemas.microsoft.com/office/drawing/2014/main" id="{75C614F4-B9E4-4BA4-B07A-9069FC41C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3582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9" name="Freeform 8302">
                <a:extLst>
                  <a:ext uri="{FF2B5EF4-FFF2-40B4-BE49-F238E27FC236}">
                    <a16:creationId xmlns:a16="http://schemas.microsoft.com/office/drawing/2014/main" id="{898B98F8-5483-4B59-A065-9DACD2866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3542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0" name="Freeform 8303">
                <a:extLst>
                  <a:ext uri="{FF2B5EF4-FFF2-40B4-BE49-F238E27FC236}">
                    <a16:creationId xmlns:a16="http://schemas.microsoft.com/office/drawing/2014/main" id="{91E50916-830B-4633-8D1B-6EF61AF32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543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1" name="Freeform 8304">
                <a:extLst>
                  <a:ext uri="{FF2B5EF4-FFF2-40B4-BE49-F238E27FC236}">
                    <a16:creationId xmlns:a16="http://schemas.microsoft.com/office/drawing/2014/main" id="{95B63D03-1099-408C-A438-4E5AFDF4B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3542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2" name="Freeform 8305">
                <a:extLst>
                  <a:ext uri="{FF2B5EF4-FFF2-40B4-BE49-F238E27FC236}">
                    <a16:creationId xmlns:a16="http://schemas.microsoft.com/office/drawing/2014/main" id="{01684A18-D235-45D0-9394-2FA644D20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3495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0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0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3" name="Freeform 8306">
                <a:extLst>
                  <a:ext uri="{FF2B5EF4-FFF2-40B4-BE49-F238E27FC236}">
                    <a16:creationId xmlns:a16="http://schemas.microsoft.com/office/drawing/2014/main" id="{84B7E795-5367-4F3B-87CA-1EDA4B0E6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495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4" name="Freeform 8307">
                <a:extLst>
                  <a:ext uri="{FF2B5EF4-FFF2-40B4-BE49-F238E27FC236}">
                    <a16:creationId xmlns:a16="http://schemas.microsoft.com/office/drawing/2014/main" id="{022793D0-B964-4BB6-B179-CA2D26066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349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5" name="Freeform 8308">
                <a:extLst>
                  <a:ext uri="{FF2B5EF4-FFF2-40B4-BE49-F238E27FC236}">
                    <a16:creationId xmlns:a16="http://schemas.microsoft.com/office/drawing/2014/main" id="{EBF9B443-7280-49B9-B2F7-54AF014A5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3731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6" name="Freeform 8309">
                <a:extLst>
                  <a:ext uri="{FF2B5EF4-FFF2-40B4-BE49-F238E27FC236}">
                    <a16:creationId xmlns:a16="http://schemas.microsoft.com/office/drawing/2014/main" id="{E0CD3DBD-4F2A-48B3-B0B5-C249BB43E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3732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7" name="Freeform 8310">
                <a:extLst>
                  <a:ext uri="{FF2B5EF4-FFF2-40B4-BE49-F238E27FC236}">
                    <a16:creationId xmlns:a16="http://schemas.microsoft.com/office/drawing/2014/main" id="{5F786CE5-67B6-4B9F-8810-B38CA1656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373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8" name="Freeform 8311">
                <a:extLst>
                  <a:ext uri="{FF2B5EF4-FFF2-40B4-BE49-F238E27FC236}">
                    <a16:creationId xmlns:a16="http://schemas.microsoft.com/office/drawing/2014/main" id="{A79BAE83-5382-42C3-BC13-F313E8F8D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3809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9" name="Freeform 8312">
                <a:extLst>
                  <a:ext uri="{FF2B5EF4-FFF2-40B4-BE49-F238E27FC236}">
                    <a16:creationId xmlns:a16="http://schemas.microsoft.com/office/drawing/2014/main" id="{B0EEDFFD-3EAB-48B9-A142-231D0564C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810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0" name="Freeform 8313">
                <a:extLst>
                  <a:ext uri="{FF2B5EF4-FFF2-40B4-BE49-F238E27FC236}">
                    <a16:creationId xmlns:a16="http://schemas.microsoft.com/office/drawing/2014/main" id="{69933257-611A-4B99-ADB5-4038081C0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380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1" name="Freeform 8314">
                <a:extLst>
                  <a:ext uri="{FF2B5EF4-FFF2-40B4-BE49-F238E27FC236}">
                    <a16:creationId xmlns:a16="http://schemas.microsoft.com/office/drawing/2014/main" id="{427A4687-3CF0-4FF7-A2AD-08DBDE0DE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3807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2" name="Freeform 8315">
                <a:extLst>
                  <a:ext uri="{FF2B5EF4-FFF2-40B4-BE49-F238E27FC236}">
                    <a16:creationId xmlns:a16="http://schemas.microsoft.com/office/drawing/2014/main" id="{648C090A-D7DE-4AB6-811C-B7C44C8AC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3809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3" name="Freeform 8316">
                <a:extLst>
                  <a:ext uri="{FF2B5EF4-FFF2-40B4-BE49-F238E27FC236}">
                    <a16:creationId xmlns:a16="http://schemas.microsoft.com/office/drawing/2014/main" id="{810A38E1-916D-4655-B634-5D9038460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380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4" name="Freeform 8317">
                <a:extLst>
                  <a:ext uri="{FF2B5EF4-FFF2-40B4-BE49-F238E27FC236}">
                    <a16:creationId xmlns:a16="http://schemas.microsoft.com/office/drawing/2014/main" id="{14ABD80B-8A8D-4692-954A-B8444ADD2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3839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5" name="Freeform 8318">
                <a:extLst>
                  <a:ext uri="{FF2B5EF4-FFF2-40B4-BE49-F238E27FC236}">
                    <a16:creationId xmlns:a16="http://schemas.microsoft.com/office/drawing/2014/main" id="{336618F3-07BD-4793-A184-96471ED8F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3840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6" name="Freeform 8319">
                <a:extLst>
                  <a:ext uri="{FF2B5EF4-FFF2-40B4-BE49-F238E27FC236}">
                    <a16:creationId xmlns:a16="http://schemas.microsoft.com/office/drawing/2014/main" id="{BE2C7795-C952-4C31-8F7D-5E5A6A53C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83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7" name="Freeform 8320">
                <a:extLst>
                  <a:ext uri="{FF2B5EF4-FFF2-40B4-BE49-F238E27FC236}">
                    <a16:creationId xmlns:a16="http://schemas.microsoft.com/office/drawing/2014/main" id="{EE31481D-8BA1-49B3-8F37-75F96112C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3657"/>
                <a:ext cx="217" cy="155"/>
              </a:xfrm>
              <a:custGeom>
                <a:avLst/>
                <a:gdLst>
                  <a:gd name="T0" fmla="*/ 217 w 217"/>
                  <a:gd name="T1" fmla="*/ 0 h 155"/>
                  <a:gd name="T2" fmla="*/ 217 w 217"/>
                  <a:gd name="T3" fmla="*/ 0 h 155"/>
                  <a:gd name="T4" fmla="*/ 214 w 217"/>
                  <a:gd name="T5" fmla="*/ 8 h 155"/>
                  <a:gd name="T6" fmla="*/ 213 w 217"/>
                  <a:gd name="T7" fmla="*/ 12 h 155"/>
                  <a:gd name="T8" fmla="*/ 211 w 217"/>
                  <a:gd name="T9" fmla="*/ 15 h 155"/>
                  <a:gd name="T10" fmla="*/ 211 w 217"/>
                  <a:gd name="T11" fmla="*/ 15 h 155"/>
                  <a:gd name="T12" fmla="*/ 205 w 217"/>
                  <a:gd name="T13" fmla="*/ 20 h 155"/>
                  <a:gd name="T14" fmla="*/ 199 w 217"/>
                  <a:gd name="T15" fmla="*/ 21 h 155"/>
                  <a:gd name="T16" fmla="*/ 186 w 217"/>
                  <a:gd name="T17" fmla="*/ 24 h 155"/>
                  <a:gd name="T18" fmla="*/ 186 w 217"/>
                  <a:gd name="T19" fmla="*/ 24 h 155"/>
                  <a:gd name="T20" fmla="*/ 171 w 217"/>
                  <a:gd name="T21" fmla="*/ 27 h 155"/>
                  <a:gd name="T22" fmla="*/ 163 w 217"/>
                  <a:gd name="T23" fmla="*/ 29 h 155"/>
                  <a:gd name="T24" fmla="*/ 156 w 217"/>
                  <a:gd name="T25" fmla="*/ 30 h 155"/>
                  <a:gd name="T26" fmla="*/ 156 w 217"/>
                  <a:gd name="T27" fmla="*/ 30 h 155"/>
                  <a:gd name="T28" fmla="*/ 148 w 217"/>
                  <a:gd name="T29" fmla="*/ 36 h 155"/>
                  <a:gd name="T30" fmla="*/ 141 w 217"/>
                  <a:gd name="T31" fmla="*/ 42 h 155"/>
                  <a:gd name="T32" fmla="*/ 135 w 217"/>
                  <a:gd name="T33" fmla="*/ 50 h 155"/>
                  <a:gd name="T34" fmla="*/ 130 w 217"/>
                  <a:gd name="T35" fmla="*/ 51 h 155"/>
                  <a:gd name="T36" fmla="*/ 126 w 217"/>
                  <a:gd name="T37" fmla="*/ 54 h 155"/>
                  <a:gd name="T38" fmla="*/ 126 w 217"/>
                  <a:gd name="T39" fmla="*/ 54 h 155"/>
                  <a:gd name="T40" fmla="*/ 117 w 217"/>
                  <a:gd name="T41" fmla="*/ 56 h 155"/>
                  <a:gd name="T42" fmla="*/ 109 w 217"/>
                  <a:gd name="T43" fmla="*/ 56 h 155"/>
                  <a:gd name="T44" fmla="*/ 94 w 217"/>
                  <a:gd name="T45" fmla="*/ 54 h 155"/>
                  <a:gd name="T46" fmla="*/ 87 w 217"/>
                  <a:gd name="T47" fmla="*/ 56 h 155"/>
                  <a:gd name="T48" fmla="*/ 79 w 217"/>
                  <a:gd name="T49" fmla="*/ 57 h 155"/>
                  <a:gd name="T50" fmla="*/ 72 w 217"/>
                  <a:gd name="T51" fmla="*/ 60 h 155"/>
                  <a:gd name="T52" fmla="*/ 64 w 217"/>
                  <a:gd name="T53" fmla="*/ 68 h 155"/>
                  <a:gd name="T54" fmla="*/ 64 w 217"/>
                  <a:gd name="T55" fmla="*/ 68 h 155"/>
                  <a:gd name="T56" fmla="*/ 57 w 217"/>
                  <a:gd name="T57" fmla="*/ 78 h 155"/>
                  <a:gd name="T58" fmla="*/ 51 w 217"/>
                  <a:gd name="T59" fmla="*/ 90 h 155"/>
                  <a:gd name="T60" fmla="*/ 43 w 217"/>
                  <a:gd name="T61" fmla="*/ 102 h 155"/>
                  <a:gd name="T62" fmla="*/ 40 w 217"/>
                  <a:gd name="T63" fmla="*/ 108 h 155"/>
                  <a:gd name="T64" fmla="*/ 34 w 217"/>
                  <a:gd name="T65" fmla="*/ 113 h 155"/>
                  <a:gd name="T66" fmla="*/ 34 w 217"/>
                  <a:gd name="T67" fmla="*/ 113 h 155"/>
                  <a:gd name="T68" fmla="*/ 27 w 217"/>
                  <a:gd name="T69" fmla="*/ 119 h 155"/>
                  <a:gd name="T70" fmla="*/ 24 w 217"/>
                  <a:gd name="T71" fmla="*/ 123 h 155"/>
                  <a:gd name="T72" fmla="*/ 22 w 217"/>
                  <a:gd name="T73" fmla="*/ 129 h 155"/>
                  <a:gd name="T74" fmla="*/ 22 w 217"/>
                  <a:gd name="T75" fmla="*/ 129 h 155"/>
                  <a:gd name="T76" fmla="*/ 18 w 217"/>
                  <a:gd name="T77" fmla="*/ 137 h 155"/>
                  <a:gd name="T78" fmla="*/ 13 w 217"/>
                  <a:gd name="T79" fmla="*/ 144 h 155"/>
                  <a:gd name="T80" fmla="*/ 9 w 217"/>
                  <a:gd name="T81" fmla="*/ 150 h 155"/>
                  <a:gd name="T82" fmla="*/ 0 w 217"/>
                  <a:gd name="T83" fmla="*/ 155 h 15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7" h="155">
                    <a:moveTo>
                      <a:pt x="217" y="0"/>
                    </a:moveTo>
                    <a:lnTo>
                      <a:pt x="217" y="0"/>
                    </a:lnTo>
                    <a:lnTo>
                      <a:pt x="214" y="8"/>
                    </a:lnTo>
                    <a:lnTo>
                      <a:pt x="213" y="12"/>
                    </a:lnTo>
                    <a:lnTo>
                      <a:pt x="211" y="15"/>
                    </a:lnTo>
                    <a:lnTo>
                      <a:pt x="205" y="20"/>
                    </a:lnTo>
                    <a:lnTo>
                      <a:pt x="199" y="21"/>
                    </a:lnTo>
                    <a:lnTo>
                      <a:pt x="186" y="24"/>
                    </a:lnTo>
                    <a:lnTo>
                      <a:pt x="171" y="27"/>
                    </a:lnTo>
                    <a:lnTo>
                      <a:pt x="163" y="29"/>
                    </a:lnTo>
                    <a:lnTo>
                      <a:pt x="156" y="30"/>
                    </a:lnTo>
                    <a:lnTo>
                      <a:pt x="148" y="36"/>
                    </a:lnTo>
                    <a:lnTo>
                      <a:pt x="141" y="42"/>
                    </a:lnTo>
                    <a:lnTo>
                      <a:pt x="135" y="50"/>
                    </a:lnTo>
                    <a:lnTo>
                      <a:pt x="130" y="51"/>
                    </a:lnTo>
                    <a:lnTo>
                      <a:pt x="126" y="54"/>
                    </a:lnTo>
                    <a:lnTo>
                      <a:pt x="117" y="56"/>
                    </a:lnTo>
                    <a:lnTo>
                      <a:pt x="109" y="56"/>
                    </a:lnTo>
                    <a:lnTo>
                      <a:pt x="94" y="54"/>
                    </a:lnTo>
                    <a:lnTo>
                      <a:pt x="87" y="56"/>
                    </a:lnTo>
                    <a:lnTo>
                      <a:pt x="79" y="57"/>
                    </a:lnTo>
                    <a:lnTo>
                      <a:pt x="72" y="60"/>
                    </a:lnTo>
                    <a:lnTo>
                      <a:pt x="64" y="68"/>
                    </a:lnTo>
                    <a:lnTo>
                      <a:pt x="57" y="78"/>
                    </a:lnTo>
                    <a:lnTo>
                      <a:pt x="51" y="90"/>
                    </a:lnTo>
                    <a:lnTo>
                      <a:pt x="43" y="102"/>
                    </a:lnTo>
                    <a:lnTo>
                      <a:pt x="40" y="108"/>
                    </a:lnTo>
                    <a:lnTo>
                      <a:pt x="34" y="113"/>
                    </a:lnTo>
                    <a:lnTo>
                      <a:pt x="27" y="119"/>
                    </a:lnTo>
                    <a:lnTo>
                      <a:pt x="24" y="123"/>
                    </a:lnTo>
                    <a:lnTo>
                      <a:pt x="22" y="129"/>
                    </a:lnTo>
                    <a:lnTo>
                      <a:pt x="18" y="137"/>
                    </a:lnTo>
                    <a:lnTo>
                      <a:pt x="13" y="144"/>
                    </a:lnTo>
                    <a:lnTo>
                      <a:pt x="9" y="150"/>
                    </a:lnTo>
                    <a:lnTo>
                      <a:pt x="0" y="1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8" name="Freeform 8321">
                <a:extLst>
                  <a:ext uri="{FF2B5EF4-FFF2-40B4-BE49-F238E27FC236}">
                    <a16:creationId xmlns:a16="http://schemas.microsoft.com/office/drawing/2014/main" id="{4DA79E04-B1FC-4553-BB76-E63FEC9BA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593"/>
                <a:ext cx="150" cy="337"/>
              </a:xfrm>
              <a:custGeom>
                <a:avLst/>
                <a:gdLst>
                  <a:gd name="T0" fmla="*/ 150 w 150"/>
                  <a:gd name="T1" fmla="*/ 0 h 337"/>
                  <a:gd name="T2" fmla="*/ 150 w 150"/>
                  <a:gd name="T3" fmla="*/ 0 h 337"/>
                  <a:gd name="T4" fmla="*/ 141 w 150"/>
                  <a:gd name="T5" fmla="*/ 10 h 337"/>
                  <a:gd name="T6" fmla="*/ 136 w 150"/>
                  <a:gd name="T7" fmla="*/ 21 h 337"/>
                  <a:gd name="T8" fmla="*/ 133 w 150"/>
                  <a:gd name="T9" fmla="*/ 33 h 337"/>
                  <a:gd name="T10" fmla="*/ 132 w 150"/>
                  <a:gd name="T11" fmla="*/ 45 h 337"/>
                  <a:gd name="T12" fmla="*/ 132 w 150"/>
                  <a:gd name="T13" fmla="*/ 69 h 337"/>
                  <a:gd name="T14" fmla="*/ 130 w 150"/>
                  <a:gd name="T15" fmla="*/ 81 h 337"/>
                  <a:gd name="T16" fmla="*/ 127 w 150"/>
                  <a:gd name="T17" fmla="*/ 93 h 337"/>
                  <a:gd name="T18" fmla="*/ 127 w 150"/>
                  <a:gd name="T19" fmla="*/ 93 h 337"/>
                  <a:gd name="T20" fmla="*/ 124 w 150"/>
                  <a:gd name="T21" fmla="*/ 99 h 337"/>
                  <a:gd name="T22" fmla="*/ 124 w 150"/>
                  <a:gd name="T23" fmla="*/ 106 h 337"/>
                  <a:gd name="T24" fmla="*/ 124 w 150"/>
                  <a:gd name="T25" fmla="*/ 121 h 337"/>
                  <a:gd name="T26" fmla="*/ 124 w 150"/>
                  <a:gd name="T27" fmla="*/ 135 h 337"/>
                  <a:gd name="T28" fmla="*/ 123 w 150"/>
                  <a:gd name="T29" fmla="*/ 142 h 337"/>
                  <a:gd name="T30" fmla="*/ 121 w 150"/>
                  <a:gd name="T31" fmla="*/ 148 h 337"/>
                  <a:gd name="T32" fmla="*/ 121 w 150"/>
                  <a:gd name="T33" fmla="*/ 148 h 337"/>
                  <a:gd name="T34" fmla="*/ 117 w 150"/>
                  <a:gd name="T35" fmla="*/ 154 h 337"/>
                  <a:gd name="T36" fmla="*/ 111 w 150"/>
                  <a:gd name="T37" fmla="*/ 159 h 337"/>
                  <a:gd name="T38" fmla="*/ 99 w 150"/>
                  <a:gd name="T39" fmla="*/ 163 h 337"/>
                  <a:gd name="T40" fmla="*/ 99 w 150"/>
                  <a:gd name="T41" fmla="*/ 163 h 337"/>
                  <a:gd name="T42" fmla="*/ 93 w 150"/>
                  <a:gd name="T43" fmla="*/ 168 h 337"/>
                  <a:gd name="T44" fmla="*/ 90 w 150"/>
                  <a:gd name="T45" fmla="*/ 171 h 337"/>
                  <a:gd name="T46" fmla="*/ 87 w 150"/>
                  <a:gd name="T47" fmla="*/ 177 h 337"/>
                  <a:gd name="T48" fmla="*/ 85 w 150"/>
                  <a:gd name="T49" fmla="*/ 184 h 337"/>
                  <a:gd name="T50" fmla="*/ 85 w 150"/>
                  <a:gd name="T51" fmla="*/ 184 h 337"/>
                  <a:gd name="T52" fmla="*/ 84 w 150"/>
                  <a:gd name="T53" fmla="*/ 192 h 337"/>
                  <a:gd name="T54" fmla="*/ 84 w 150"/>
                  <a:gd name="T55" fmla="*/ 199 h 337"/>
                  <a:gd name="T56" fmla="*/ 84 w 150"/>
                  <a:gd name="T57" fmla="*/ 216 h 337"/>
                  <a:gd name="T58" fmla="*/ 84 w 150"/>
                  <a:gd name="T59" fmla="*/ 234 h 337"/>
                  <a:gd name="T60" fmla="*/ 84 w 150"/>
                  <a:gd name="T61" fmla="*/ 241 h 337"/>
                  <a:gd name="T62" fmla="*/ 81 w 150"/>
                  <a:gd name="T63" fmla="*/ 249 h 337"/>
                  <a:gd name="T64" fmla="*/ 81 w 150"/>
                  <a:gd name="T65" fmla="*/ 249 h 337"/>
                  <a:gd name="T66" fmla="*/ 78 w 150"/>
                  <a:gd name="T67" fmla="*/ 253 h 337"/>
                  <a:gd name="T68" fmla="*/ 73 w 150"/>
                  <a:gd name="T69" fmla="*/ 258 h 337"/>
                  <a:gd name="T70" fmla="*/ 64 w 150"/>
                  <a:gd name="T71" fmla="*/ 264 h 337"/>
                  <a:gd name="T72" fmla="*/ 54 w 150"/>
                  <a:gd name="T73" fmla="*/ 268 h 337"/>
                  <a:gd name="T74" fmla="*/ 49 w 150"/>
                  <a:gd name="T75" fmla="*/ 273 h 337"/>
                  <a:gd name="T76" fmla="*/ 46 w 150"/>
                  <a:gd name="T77" fmla="*/ 277 h 337"/>
                  <a:gd name="T78" fmla="*/ 46 w 150"/>
                  <a:gd name="T79" fmla="*/ 277 h 337"/>
                  <a:gd name="T80" fmla="*/ 40 w 150"/>
                  <a:gd name="T81" fmla="*/ 286 h 337"/>
                  <a:gd name="T82" fmla="*/ 36 w 150"/>
                  <a:gd name="T83" fmla="*/ 295 h 337"/>
                  <a:gd name="T84" fmla="*/ 36 w 150"/>
                  <a:gd name="T85" fmla="*/ 295 h 337"/>
                  <a:gd name="T86" fmla="*/ 31 w 150"/>
                  <a:gd name="T87" fmla="*/ 300 h 337"/>
                  <a:gd name="T88" fmla="*/ 25 w 150"/>
                  <a:gd name="T89" fmla="*/ 303 h 337"/>
                  <a:gd name="T90" fmla="*/ 21 w 150"/>
                  <a:gd name="T91" fmla="*/ 306 h 337"/>
                  <a:gd name="T92" fmla="*/ 15 w 150"/>
                  <a:gd name="T93" fmla="*/ 309 h 337"/>
                  <a:gd name="T94" fmla="*/ 15 w 150"/>
                  <a:gd name="T95" fmla="*/ 309 h 337"/>
                  <a:gd name="T96" fmla="*/ 7 w 150"/>
                  <a:gd name="T97" fmla="*/ 315 h 337"/>
                  <a:gd name="T98" fmla="*/ 4 w 150"/>
                  <a:gd name="T99" fmla="*/ 321 h 337"/>
                  <a:gd name="T100" fmla="*/ 0 w 150"/>
                  <a:gd name="T101" fmla="*/ 337 h 337"/>
                  <a:gd name="T102" fmla="*/ 0 w 150"/>
                  <a:gd name="T103" fmla="*/ 337 h 337"/>
                  <a:gd name="T104" fmla="*/ 0 w 150"/>
                  <a:gd name="T105" fmla="*/ 337 h 337"/>
                  <a:gd name="T106" fmla="*/ 1 w 150"/>
                  <a:gd name="T107" fmla="*/ 336 h 33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50" h="337">
                    <a:moveTo>
                      <a:pt x="150" y="0"/>
                    </a:moveTo>
                    <a:lnTo>
                      <a:pt x="150" y="0"/>
                    </a:lnTo>
                    <a:lnTo>
                      <a:pt x="141" y="10"/>
                    </a:lnTo>
                    <a:lnTo>
                      <a:pt x="136" y="21"/>
                    </a:lnTo>
                    <a:lnTo>
                      <a:pt x="133" y="33"/>
                    </a:lnTo>
                    <a:lnTo>
                      <a:pt x="132" y="45"/>
                    </a:lnTo>
                    <a:lnTo>
                      <a:pt x="132" y="69"/>
                    </a:lnTo>
                    <a:lnTo>
                      <a:pt x="130" y="81"/>
                    </a:lnTo>
                    <a:lnTo>
                      <a:pt x="127" y="93"/>
                    </a:lnTo>
                    <a:lnTo>
                      <a:pt x="124" y="99"/>
                    </a:lnTo>
                    <a:lnTo>
                      <a:pt x="124" y="106"/>
                    </a:lnTo>
                    <a:lnTo>
                      <a:pt x="124" y="121"/>
                    </a:lnTo>
                    <a:lnTo>
                      <a:pt x="124" y="135"/>
                    </a:lnTo>
                    <a:lnTo>
                      <a:pt x="123" y="142"/>
                    </a:lnTo>
                    <a:lnTo>
                      <a:pt x="121" y="148"/>
                    </a:lnTo>
                    <a:lnTo>
                      <a:pt x="117" y="154"/>
                    </a:lnTo>
                    <a:lnTo>
                      <a:pt x="111" y="159"/>
                    </a:lnTo>
                    <a:lnTo>
                      <a:pt x="99" y="163"/>
                    </a:lnTo>
                    <a:lnTo>
                      <a:pt x="93" y="168"/>
                    </a:lnTo>
                    <a:lnTo>
                      <a:pt x="90" y="171"/>
                    </a:lnTo>
                    <a:lnTo>
                      <a:pt x="87" y="177"/>
                    </a:lnTo>
                    <a:lnTo>
                      <a:pt x="85" y="184"/>
                    </a:lnTo>
                    <a:lnTo>
                      <a:pt x="84" y="192"/>
                    </a:lnTo>
                    <a:lnTo>
                      <a:pt x="84" y="199"/>
                    </a:lnTo>
                    <a:lnTo>
                      <a:pt x="84" y="216"/>
                    </a:lnTo>
                    <a:lnTo>
                      <a:pt x="84" y="234"/>
                    </a:lnTo>
                    <a:lnTo>
                      <a:pt x="84" y="241"/>
                    </a:lnTo>
                    <a:lnTo>
                      <a:pt x="81" y="249"/>
                    </a:lnTo>
                    <a:lnTo>
                      <a:pt x="78" y="253"/>
                    </a:lnTo>
                    <a:lnTo>
                      <a:pt x="73" y="258"/>
                    </a:lnTo>
                    <a:lnTo>
                      <a:pt x="64" y="264"/>
                    </a:lnTo>
                    <a:lnTo>
                      <a:pt x="54" y="268"/>
                    </a:lnTo>
                    <a:lnTo>
                      <a:pt x="49" y="273"/>
                    </a:lnTo>
                    <a:lnTo>
                      <a:pt x="46" y="277"/>
                    </a:lnTo>
                    <a:lnTo>
                      <a:pt x="40" y="286"/>
                    </a:lnTo>
                    <a:lnTo>
                      <a:pt x="36" y="295"/>
                    </a:lnTo>
                    <a:lnTo>
                      <a:pt x="31" y="300"/>
                    </a:lnTo>
                    <a:lnTo>
                      <a:pt x="25" y="303"/>
                    </a:lnTo>
                    <a:lnTo>
                      <a:pt x="21" y="306"/>
                    </a:lnTo>
                    <a:lnTo>
                      <a:pt x="15" y="309"/>
                    </a:lnTo>
                    <a:lnTo>
                      <a:pt x="7" y="315"/>
                    </a:lnTo>
                    <a:lnTo>
                      <a:pt x="4" y="321"/>
                    </a:lnTo>
                    <a:lnTo>
                      <a:pt x="0" y="337"/>
                    </a:lnTo>
                    <a:lnTo>
                      <a:pt x="1" y="3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9" name="Freeform 8322">
                <a:extLst>
                  <a:ext uri="{FF2B5EF4-FFF2-40B4-BE49-F238E27FC236}">
                    <a16:creationId xmlns:a16="http://schemas.microsoft.com/office/drawing/2014/main" id="{A450AA1E-5FE3-4272-8FD1-15B15ED85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3684"/>
                <a:ext cx="48" cy="21"/>
              </a:xfrm>
              <a:custGeom>
                <a:avLst/>
                <a:gdLst>
                  <a:gd name="T0" fmla="*/ 48 w 48"/>
                  <a:gd name="T1" fmla="*/ 17 h 21"/>
                  <a:gd name="T2" fmla="*/ 48 w 48"/>
                  <a:gd name="T3" fmla="*/ 17 h 21"/>
                  <a:gd name="T4" fmla="*/ 46 w 48"/>
                  <a:gd name="T5" fmla="*/ 20 h 21"/>
                  <a:gd name="T6" fmla="*/ 43 w 48"/>
                  <a:gd name="T7" fmla="*/ 21 h 21"/>
                  <a:gd name="T8" fmla="*/ 37 w 48"/>
                  <a:gd name="T9" fmla="*/ 21 h 21"/>
                  <a:gd name="T10" fmla="*/ 30 w 48"/>
                  <a:gd name="T11" fmla="*/ 20 h 21"/>
                  <a:gd name="T12" fmla="*/ 24 w 48"/>
                  <a:gd name="T13" fmla="*/ 17 h 21"/>
                  <a:gd name="T14" fmla="*/ 9 w 48"/>
                  <a:gd name="T15" fmla="*/ 8 h 21"/>
                  <a:gd name="T16" fmla="*/ 0 w 48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1">
                    <a:moveTo>
                      <a:pt x="48" y="17"/>
                    </a:moveTo>
                    <a:lnTo>
                      <a:pt x="48" y="17"/>
                    </a:lnTo>
                    <a:lnTo>
                      <a:pt x="46" y="20"/>
                    </a:lnTo>
                    <a:lnTo>
                      <a:pt x="43" y="21"/>
                    </a:lnTo>
                    <a:lnTo>
                      <a:pt x="37" y="21"/>
                    </a:lnTo>
                    <a:lnTo>
                      <a:pt x="30" y="20"/>
                    </a:lnTo>
                    <a:lnTo>
                      <a:pt x="24" y="17"/>
                    </a:lnTo>
                    <a:lnTo>
                      <a:pt x="9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0" name="Freeform 8323">
                <a:extLst>
                  <a:ext uri="{FF2B5EF4-FFF2-40B4-BE49-F238E27FC236}">
                    <a16:creationId xmlns:a16="http://schemas.microsoft.com/office/drawing/2014/main" id="{EA75808F-1C8E-4564-BBB6-502D14DD2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3626"/>
                <a:ext cx="30" cy="61"/>
              </a:xfrm>
              <a:custGeom>
                <a:avLst/>
                <a:gdLst>
                  <a:gd name="T0" fmla="*/ 30 w 30"/>
                  <a:gd name="T1" fmla="*/ 0 h 61"/>
                  <a:gd name="T2" fmla="*/ 30 w 30"/>
                  <a:gd name="T3" fmla="*/ 0 h 61"/>
                  <a:gd name="T4" fmla="*/ 21 w 30"/>
                  <a:gd name="T5" fmla="*/ 4 h 61"/>
                  <a:gd name="T6" fmla="*/ 14 w 30"/>
                  <a:gd name="T7" fmla="*/ 10 h 61"/>
                  <a:gd name="T8" fmla="*/ 11 w 30"/>
                  <a:gd name="T9" fmla="*/ 18 h 61"/>
                  <a:gd name="T10" fmla="*/ 8 w 30"/>
                  <a:gd name="T11" fmla="*/ 27 h 61"/>
                  <a:gd name="T12" fmla="*/ 5 w 30"/>
                  <a:gd name="T13" fmla="*/ 45 h 61"/>
                  <a:gd name="T14" fmla="*/ 3 w 30"/>
                  <a:gd name="T15" fmla="*/ 54 h 61"/>
                  <a:gd name="T16" fmla="*/ 0 w 30"/>
                  <a:gd name="T17" fmla="*/ 61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61">
                    <a:moveTo>
                      <a:pt x="30" y="0"/>
                    </a:moveTo>
                    <a:lnTo>
                      <a:pt x="30" y="0"/>
                    </a:lnTo>
                    <a:lnTo>
                      <a:pt x="21" y="4"/>
                    </a:lnTo>
                    <a:lnTo>
                      <a:pt x="14" y="10"/>
                    </a:lnTo>
                    <a:lnTo>
                      <a:pt x="11" y="18"/>
                    </a:lnTo>
                    <a:lnTo>
                      <a:pt x="8" y="27"/>
                    </a:lnTo>
                    <a:lnTo>
                      <a:pt x="5" y="45"/>
                    </a:lnTo>
                    <a:lnTo>
                      <a:pt x="3" y="54"/>
                    </a:lnTo>
                    <a:lnTo>
                      <a:pt x="0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1" name="Freeform 8324">
                <a:extLst>
                  <a:ext uri="{FF2B5EF4-FFF2-40B4-BE49-F238E27FC236}">
                    <a16:creationId xmlns:a16="http://schemas.microsoft.com/office/drawing/2014/main" id="{C322A15D-F44A-46C3-BE14-87947E22B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695"/>
                <a:ext cx="98" cy="22"/>
              </a:xfrm>
              <a:custGeom>
                <a:avLst/>
                <a:gdLst>
                  <a:gd name="T0" fmla="*/ 98 w 98"/>
                  <a:gd name="T1" fmla="*/ 4 h 22"/>
                  <a:gd name="T2" fmla="*/ 98 w 98"/>
                  <a:gd name="T3" fmla="*/ 4 h 22"/>
                  <a:gd name="T4" fmla="*/ 93 w 98"/>
                  <a:gd name="T5" fmla="*/ 13 h 22"/>
                  <a:gd name="T6" fmla="*/ 89 w 98"/>
                  <a:gd name="T7" fmla="*/ 18 h 22"/>
                  <a:gd name="T8" fmla="*/ 83 w 98"/>
                  <a:gd name="T9" fmla="*/ 21 h 22"/>
                  <a:gd name="T10" fmla="*/ 77 w 98"/>
                  <a:gd name="T11" fmla="*/ 22 h 22"/>
                  <a:gd name="T12" fmla="*/ 71 w 98"/>
                  <a:gd name="T13" fmla="*/ 21 h 22"/>
                  <a:gd name="T14" fmla="*/ 63 w 98"/>
                  <a:gd name="T15" fmla="*/ 18 h 22"/>
                  <a:gd name="T16" fmla="*/ 48 w 98"/>
                  <a:gd name="T17" fmla="*/ 10 h 22"/>
                  <a:gd name="T18" fmla="*/ 35 w 98"/>
                  <a:gd name="T19" fmla="*/ 3 h 22"/>
                  <a:gd name="T20" fmla="*/ 27 w 98"/>
                  <a:gd name="T21" fmla="*/ 0 h 22"/>
                  <a:gd name="T22" fmla="*/ 21 w 98"/>
                  <a:gd name="T23" fmla="*/ 0 h 22"/>
                  <a:gd name="T24" fmla="*/ 14 w 98"/>
                  <a:gd name="T25" fmla="*/ 0 h 22"/>
                  <a:gd name="T26" fmla="*/ 9 w 98"/>
                  <a:gd name="T27" fmla="*/ 4 h 22"/>
                  <a:gd name="T28" fmla="*/ 3 w 98"/>
                  <a:gd name="T29" fmla="*/ 10 h 22"/>
                  <a:gd name="T30" fmla="*/ 0 w 98"/>
                  <a:gd name="T31" fmla="*/ 19 h 2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8" h="22">
                    <a:moveTo>
                      <a:pt x="98" y="4"/>
                    </a:moveTo>
                    <a:lnTo>
                      <a:pt x="98" y="4"/>
                    </a:lnTo>
                    <a:lnTo>
                      <a:pt x="93" y="13"/>
                    </a:lnTo>
                    <a:lnTo>
                      <a:pt x="89" y="18"/>
                    </a:lnTo>
                    <a:lnTo>
                      <a:pt x="83" y="21"/>
                    </a:lnTo>
                    <a:lnTo>
                      <a:pt x="77" y="22"/>
                    </a:lnTo>
                    <a:lnTo>
                      <a:pt x="71" y="21"/>
                    </a:lnTo>
                    <a:lnTo>
                      <a:pt x="63" y="18"/>
                    </a:lnTo>
                    <a:lnTo>
                      <a:pt x="48" y="10"/>
                    </a:lnTo>
                    <a:lnTo>
                      <a:pt x="35" y="3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9" y="4"/>
                    </a:lnTo>
                    <a:lnTo>
                      <a:pt x="3" y="10"/>
                    </a:lnTo>
                    <a:lnTo>
                      <a:pt x="0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2" name="Freeform 8325">
                <a:extLst>
                  <a:ext uri="{FF2B5EF4-FFF2-40B4-BE49-F238E27FC236}">
                    <a16:creationId xmlns:a16="http://schemas.microsoft.com/office/drawing/2014/main" id="{FB6D9327-8358-4731-B978-8530E7C61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3704"/>
                <a:ext cx="42" cy="186"/>
              </a:xfrm>
              <a:custGeom>
                <a:avLst/>
                <a:gdLst>
                  <a:gd name="T0" fmla="*/ 42 w 42"/>
                  <a:gd name="T1" fmla="*/ 0 h 186"/>
                  <a:gd name="T2" fmla="*/ 42 w 42"/>
                  <a:gd name="T3" fmla="*/ 0 h 186"/>
                  <a:gd name="T4" fmla="*/ 36 w 42"/>
                  <a:gd name="T5" fmla="*/ 6 h 186"/>
                  <a:gd name="T6" fmla="*/ 31 w 42"/>
                  <a:gd name="T7" fmla="*/ 13 h 186"/>
                  <a:gd name="T8" fmla="*/ 28 w 42"/>
                  <a:gd name="T9" fmla="*/ 21 h 186"/>
                  <a:gd name="T10" fmla="*/ 28 w 42"/>
                  <a:gd name="T11" fmla="*/ 30 h 186"/>
                  <a:gd name="T12" fmla="*/ 28 w 42"/>
                  <a:gd name="T13" fmla="*/ 39 h 186"/>
                  <a:gd name="T14" fmla="*/ 30 w 42"/>
                  <a:gd name="T15" fmla="*/ 48 h 186"/>
                  <a:gd name="T16" fmla="*/ 34 w 42"/>
                  <a:gd name="T17" fmla="*/ 64 h 186"/>
                  <a:gd name="T18" fmla="*/ 34 w 42"/>
                  <a:gd name="T19" fmla="*/ 64 h 186"/>
                  <a:gd name="T20" fmla="*/ 39 w 42"/>
                  <a:gd name="T21" fmla="*/ 73 h 186"/>
                  <a:gd name="T22" fmla="*/ 42 w 42"/>
                  <a:gd name="T23" fmla="*/ 79 h 186"/>
                  <a:gd name="T24" fmla="*/ 40 w 42"/>
                  <a:gd name="T25" fmla="*/ 84 h 186"/>
                  <a:gd name="T26" fmla="*/ 40 w 42"/>
                  <a:gd name="T27" fmla="*/ 84 h 186"/>
                  <a:gd name="T28" fmla="*/ 37 w 42"/>
                  <a:gd name="T29" fmla="*/ 88 h 186"/>
                  <a:gd name="T30" fmla="*/ 33 w 42"/>
                  <a:gd name="T31" fmla="*/ 93 h 186"/>
                  <a:gd name="T32" fmla="*/ 27 w 42"/>
                  <a:gd name="T33" fmla="*/ 96 h 186"/>
                  <a:gd name="T34" fmla="*/ 22 w 42"/>
                  <a:gd name="T35" fmla="*/ 99 h 186"/>
                  <a:gd name="T36" fmla="*/ 22 w 42"/>
                  <a:gd name="T37" fmla="*/ 99 h 186"/>
                  <a:gd name="T38" fmla="*/ 18 w 42"/>
                  <a:gd name="T39" fmla="*/ 105 h 186"/>
                  <a:gd name="T40" fmla="*/ 13 w 42"/>
                  <a:gd name="T41" fmla="*/ 109 h 186"/>
                  <a:gd name="T42" fmla="*/ 9 w 42"/>
                  <a:gd name="T43" fmla="*/ 121 h 186"/>
                  <a:gd name="T44" fmla="*/ 6 w 42"/>
                  <a:gd name="T45" fmla="*/ 135 h 186"/>
                  <a:gd name="T46" fmla="*/ 4 w 42"/>
                  <a:gd name="T47" fmla="*/ 148 h 186"/>
                  <a:gd name="T48" fmla="*/ 4 w 42"/>
                  <a:gd name="T49" fmla="*/ 148 h 186"/>
                  <a:gd name="T50" fmla="*/ 4 w 42"/>
                  <a:gd name="T51" fmla="*/ 168 h 186"/>
                  <a:gd name="T52" fmla="*/ 3 w 42"/>
                  <a:gd name="T53" fmla="*/ 177 h 186"/>
                  <a:gd name="T54" fmla="*/ 1 w 42"/>
                  <a:gd name="T55" fmla="*/ 181 h 186"/>
                  <a:gd name="T56" fmla="*/ 0 w 42"/>
                  <a:gd name="T57" fmla="*/ 186 h 18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2" h="186">
                    <a:moveTo>
                      <a:pt x="42" y="0"/>
                    </a:moveTo>
                    <a:lnTo>
                      <a:pt x="42" y="0"/>
                    </a:lnTo>
                    <a:lnTo>
                      <a:pt x="36" y="6"/>
                    </a:lnTo>
                    <a:lnTo>
                      <a:pt x="31" y="13"/>
                    </a:lnTo>
                    <a:lnTo>
                      <a:pt x="28" y="21"/>
                    </a:lnTo>
                    <a:lnTo>
                      <a:pt x="28" y="30"/>
                    </a:lnTo>
                    <a:lnTo>
                      <a:pt x="28" y="39"/>
                    </a:lnTo>
                    <a:lnTo>
                      <a:pt x="30" y="48"/>
                    </a:lnTo>
                    <a:lnTo>
                      <a:pt x="34" y="64"/>
                    </a:lnTo>
                    <a:lnTo>
                      <a:pt x="39" y="73"/>
                    </a:lnTo>
                    <a:lnTo>
                      <a:pt x="42" y="79"/>
                    </a:lnTo>
                    <a:lnTo>
                      <a:pt x="40" y="84"/>
                    </a:lnTo>
                    <a:lnTo>
                      <a:pt x="37" y="88"/>
                    </a:lnTo>
                    <a:lnTo>
                      <a:pt x="33" y="93"/>
                    </a:lnTo>
                    <a:lnTo>
                      <a:pt x="27" y="96"/>
                    </a:lnTo>
                    <a:lnTo>
                      <a:pt x="22" y="99"/>
                    </a:lnTo>
                    <a:lnTo>
                      <a:pt x="18" y="105"/>
                    </a:lnTo>
                    <a:lnTo>
                      <a:pt x="13" y="109"/>
                    </a:lnTo>
                    <a:lnTo>
                      <a:pt x="9" y="121"/>
                    </a:lnTo>
                    <a:lnTo>
                      <a:pt x="6" y="135"/>
                    </a:lnTo>
                    <a:lnTo>
                      <a:pt x="4" y="148"/>
                    </a:lnTo>
                    <a:lnTo>
                      <a:pt x="4" y="168"/>
                    </a:lnTo>
                    <a:lnTo>
                      <a:pt x="3" y="177"/>
                    </a:lnTo>
                    <a:lnTo>
                      <a:pt x="1" y="181"/>
                    </a:lnTo>
                    <a:lnTo>
                      <a:pt x="0" y="18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3" name="Freeform 8326">
                <a:extLst>
                  <a:ext uri="{FF2B5EF4-FFF2-40B4-BE49-F238E27FC236}">
                    <a16:creationId xmlns:a16="http://schemas.microsoft.com/office/drawing/2014/main" id="{D89B27AF-B852-40A6-8B28-47B22709F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3734"/>
                <a:ext cx="20" cy="88"/>
              </a:xfrm>
              <a:custGeom>
                <a:avLst/>
                <a:gdLst>
                  <a:gd name="T0" fmla="*/ 20 w 20"/>
                  <a:gd name="T1" fmla="*/ 0 h 88"/>
                  <a:gd name="T2" fmla="*/ 20 w 20"/>
                  <a:gd name="T3" fmla="*/ 0 h 88"/>
                  <a:gd name="T4" fmla="*/ 14 w 20"/>
                  <a:gd name="T5" fmla="*/ 9 h 88"/>
                  <a:gd name="T6" fmla="*/ 9 w 20"/>
                  <a:gd name="T7" fmla="*/ 19 h 88"/>
                  <a:gd name="T8" fmla="*/ 5 w 20"/>
                  <a:gd name="T9" fmla="*/ 30 h 88"/>
                  <a:gd name="T10" fmla="*/ 3 w 20"/>
                  <a:gd name="T11" fmla="*/ 42 h 88"/>
                  <a:gd name="T12" fmla="*/ 2 w 20"/>
                  <a:gd name="T13" fmla="*/ 54 h 88"/>
                  <a:gd name="T14" fmla="*/ 0 w 20"/>
                  <a:gd name="T15" fmla="*/ 66 h 88"/>
                  <a:gd name="T16" fmla="*/ 2 w 20"/>
                  <a:gd name="T17" fmla="*/ 78 h 88"/>
                  <a:gd name="T18" fmla="*/ 3 w 20"/>
                  <a:gd name="T19" fmla="*/ 88 h 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88">
                    <a:moveTo>
                      <a:pt x="20" y="0"/>
                    </a:moveTo>
                    <a:lnTo>
                      <a:pt x="20" y="0"/>
                    </a:lnTo>
                    <a:lnTo>
                      <a:pt x="14" y="9"/>
                    </a:lnTo>
                    <a:lnTo>
                      <a:pt x="9" y="19"/>
                    </a:lnTo>
                    <a:lnTo>
                      <a:pt x="5" y="30"/>
                    </a:lnTo>
                    <a:lnTo>
                      <a:pt x="3" y="42"/>
                    </a:lnTo>
                    <a:lnTo>
                      <a:pt x="2" y="54"/>
                    </a:lnTo>
                    <a:lnTo>
                      <a:pt x="0" y="66"/>
                    </a:lnTo>
                    <a:lnTo>
                      <a:pt x="2" y="78"/>
                    </a:lnTo>
                    <a:lnTo>
                      <a:pt x="3" y="8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4" name="Freeform 8327">
                <a:extLst>
                  <a:ext uri="{FF2B5EF4-FFF2-40B4-BE49-F238E27FC236}">
                    <a16:creationId xmlns:a16="http://schemas.microsoft.com/office/drawing/2014/main" id="{419612BD-814A-40C6-BF72-374E0989B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3746"/>
                <a:ext cx="145" cy="139"/>
              </a:xfrm>
              <a:custGeom>
                <a:avLst/>
                <a:gdLst>
                  <a:gd name="T0" fmla="*/ 142 w 145"/>
                  <a:gd name="T1" fmla="*/ 0 h 139"/>
                  <a:gd name="T2" fmla="*/ 142 w 145"/>
                  <a:gd name="T3" fmla="*/ 0 h 139"/>
                  <a:gd name="T4" fmla="*/ 142 w 145"/>
                  <a:gd name="T5" fmla="*/ 15 h 139"/>
                  <a:gd name="T6" fmla="*/ 145 w 145"/>
                  <a:gd name="T7" fmla="*/ 28 h 139"/>
                  <a:gd name="T8" fmla="*/ 145 w 145"/>
                  <a:gd name="T9" fmla="*/ 34 h 139"/>
                  <a:gd name="T10" fmla="*/ 144 w 145"/>
                  <a:gd name="T11" fmla="*/ 40 h 139"/>
                  <a:gd name="T12" fmla="*/ 142 w 145"/>
                  <a:gd name="T13" fmla="*/ 48 h 139"/>
                  <a:gd name="T14" fmla="*/ 138 w 145"/>
                  <a:gd name="T15" fmla="*/ 54 h 139"/>
                  <a:gd name="T16" fmla="*/ 138 w 145"/>
                  <a:gd name="T17" fmla="*/ 54 h 139"/>
                  <a:gd name="T18" fmla="*/ 132 w 145"/>
                  <a:gd name="T19" fmla="*/ 63 h 139"/>
                  <a:gd name="T20" fmla="*/ 124 w 145"/>
                  <a:gd name="T21" fmla="*/ 69 h 139"/>
                  <a:gd name="T22" fmla="*/ 117 w 145"/>
                  <a:gd name="T23" fmla="*/ 75 h 139"/>
                  <a:gd name="T24" fmla="*/ 108 w 145"/>
                  <a:gd name="T25" fmla="*/ 78 h 139"/>
                  <a:gd name="T26" fmla="*/ 108 w 145"/>
                  <a:gd name="T27" fmla="*/ 78 h 139"/>
                  <a:gd name="T28" fmla="*/ 96 w 145"/>
                  <a:gd name="T29" fmla="*/ 81 h 139"/>
                  <a:gd name="T30" fmla="*/ 85 w 145"/>
                  <a:gd name="T31" fmla="*/ 84 h 139"/>
                  <a:gd name="T32" fmla="*/ 81 w 145"/>
                  <a:gd name="T33" fmla="*/ 87 h 139"/>
                  <a:gd name="T34" fmla="*/ 78 w 145"/>
                  <a:gd name="T35" fmla="*/ 91 h 139"/>
                  <a:gd name="T36" fmla="*/ 75 w 145"/>
                  <a:gd name="T37" fmla="*/ 96 h 139"/>
                  <a:gd name="T38" fmla="*/ 73 w 145"/>
                  <a:gd name="T39" fmla="*/ 102 h 139"/>
                  <a:gd name="T40" fmla="*/ 73 w 145"/>
                  <a:gd name="T41" fmla="*/ 102 h 139"/>
                  <a:gd name="T42" fmla="*/ 72 w 145"/>
                  <a:gd name="T43" fmla="*/ 112 h 139"/>
                  <a:gd name="T44" fmla="*/ 69 w 145"/>
                  <a:gd name="T45" fmla="*/ 120 h 139"/>
                  <a:gd name="T46" fmla="*/ 67 w 145"/>
                  <a:gd name="T47" fmla="*/ 121 h 139"/>
                  <a:gd name="T48" fmla="*/ 64 w 145"/>
                  <a:gd name="T49" fmla="*/ 123 h 139"/>
                  <a:gd name="T50" fmla="*/ 60 w 145"/>
                  <a:gd name="T51" fmla="*/ 124 h 139"/>
                  <a:gd name="T52" fmla="*/ 54 w 145"/>
                  <a:gd name="T53" fmla="*/ 123 h 139"/>
                  <a:gd name="T54" fmla="*/ 54 w 145"/>
                  <a:gd name="T55" fmla="*/ 123 h 139"/>
                  <a:gd name="T56" fmla="*/ 37 w 145"/>
                  <a:gd name="T57" fmla="*/ 121 h 139"/>
                  <a:gd name="T58" fmla="*/ 30 w 145"/>
                  <a:gd name="T59" fmla="*/ 121 h 139"/>
                  <a:gd name="T60" fmla="*/ 22 w 145"/>
                  <a:gd name="T61" fmla="*/ 123 h 139"/>
                  <a:gd name="T62" fmla="*/ 22 w 145"/>
                  <a:gd name="T63" fmla="*/ 123 h 139"/>
                  <a:gd name="T64" fmla="*/ 15 w 145"/>
                  <a:gd name="T65" fmla="*/ 126 h 139"/>
                  <a:gd name="T66" fmla="*/ 10 w 145"/>
                  <a:gd name="T67" fmla="*/ 130 h 139"/>
                  <a:gd name="T68" fmla="*/ 6 w 145"/>
                  <a:gd name="T69" fmla="*/ 135 h 139"/>
                  <a:gd name="T70" fmla="*/ 0 w 145"/>
                  <a:gd name="T71" fmla="*/ 139 h 13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45" h="139">
                    <a:moveTo>
                      <a:pt x="142" y="0"/>
                    </a:moveTo>
                    <a:lnTo>
                      <a:pt x="142" y="0"/>
                    </a:lnTo>
                    <a:lnTo>
                      <a:pt x="142" y="15"/>
                    </a:lnTo>
                    <a:lnTo>
                      <a:pt x="145" y="28"/>
                    </a:lnTo>
                    <a:lnTo>
                      <a:pt x="145" y="34"/>
                    </a:lnTo>
                    <a:lnTo>
                      <a:pt x="144" y="40"/>
                    </a:lnTo>
                    <a:lnTo>
                      <a:pt x="142" y="48"/>
                    </a:lnTo>
                    <a:lnTo>
                      <a:pt x="138" y="54"/>
                    </a:lnTo>
                    <a:lnTo>
                      <a:pt x="132" y="63"/>
                    </a:lnTo>
                    <a:lnTo>
                      <a:pt x="124" y="69"/>
                    </a:lnTo>
                    <a:lnTo>
                      <a:pt x="117" y="75"/>
                    </a:lnTo>
                    <a:lnTo>
                      <a:pt x="108" y="78"/>
                    </a:lnTo>
                    <a:lnTo>
                      <a:pt x="96" y="81"/>
                    </a:lnTo>
                    <a:lnTo>
                      <a:pt x="85" y="84"/>
                    </a:lnTo>
                    <a:lnTo>
                      <a:pt x="81" y="87"/>
                    </a:lnTo>
                    <a:lnTo>
                      <a:pt x="78" y="91"/>
                    </a:lnTo>
                    <a:lnTo>
                      <a:pt x="75" y="96"/>
                    </a:lnTo>
                    <a:lnTo>
                      <a:pt x="73" y="102"/>
                    </a:lnTo>
                    <a:lnTo>
                      <a:pt x="72" y="112"/>
                    </a:lnTo>
                    <a:lnTo>
                      <a:pt x="69" y="120"/>
                    </a:lnTo>
                    <a:lnTo>
                      <a:pt x="67" y="121"/>
                    </a:lnTo>
                    <a:lnTo>
                      <a:pt x="64" y="123"/>
                    </a:lnTo>
                    <a:lnTo>
                      <a:pt x="60" y="124"/>
                    </a:lnTo>
                    <a:lnTo>
                      <a:pt x="54" y="123"/>
                    </a:lnTo>
                    <a:lnTo>
                      <a:pt x="37" y="121"/>
                    </a:lnTo>
                    <a:lnTo>
                      <a:pt x="30" y="121"/>
                    </a:lnTo>
                    <a:lnTo>
                      <a:pt x="22" y="123"/>
                    </a:lnTo>
                    <a:lnTo>
                      <a:pt x="15" y="126"/>
                    </a:lnTo>
                    <a:lnTo>
                      <a:pt x="10" y="130"/>
                    </a:lnTo>
                    <a:lnTo>
                      <a:pt x="6" y="135"/>
                    </a:lnTo>
                    <a:lnTo>
                      <a:pt x="0" y="1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5" name="Freeform 8328">
                <a:extLst>
                  <a:ext uri="{FF2B5EF4-FFF2-40B4-BE49-F238E27FC236}">
                    <a16:creationId xmlns:a16="http://schemas.microsoft.com/office/drawing/2014/main" id="{569B3E1C-3B50-46E3-8854-3B4CD29BF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707"/>
                <a:ext cx="51" cy="39"/>
              </a:xfrm>
              <a:custGeom>
                <a:avLst/>
                <a:gdLst>
                  <a:gd name="T0" fmla="*/ 51 w 51"/>
                  <a:gd name="T1" fmla="*/ 0 h 39"/>
                  <a:gd name="T2" fmla="*/ 51 w 51"/>
                  <a:gd name="T3" fmla="*/ 0 h 39"/>
                  <a:gd name="T4" fmla="*/ 48 w 51"/>
                  <a:gd name="T5" fmla="*/ 4 h 39"/>
                  <a:gd name="T6" fmla="*/ 45 w 51"/>
                  <a:gd name="T7" fmla="*/ 9 h 39"/>
                  <a:gd name="T8" fmla="*/ 42 w 51"/>
                  <a:gd name="T9" fmla="*/ 12 h 39"/>
                  <a:gd name="T10" fmla="*/ 39 w 51"/>
                  <a:gd name="T11" fmla="*/ 15 h 39"/>
                  <a:gd name="T12" fmla="*/ 32 w 51"/>
                  <a:gd name="T13" fmla="*/ 18 h 39"/>
                  <a:gd name="T14" fmla="*/ 21 w 51"/>
                  <a:gd name="T15" fmla="*/ 22 h 39"/>
                  <a:gd name="T16" fmla="*/ 21 w 51"/>
                  <a:gd name="T17" fmla="*/ 22 h 39"/>
                  <a:gd name="T18" fmla="*/ 15 w 51"/>
                  <a:gd name="T19" fmla="*/ 25 h 39"/>
                  <a:gd name="T20" fmla="*/ 11 w 51"/>
                  <a:gd name="T21" fmla="*/ 30 h 39"/>
                  <a:gd name="T22" fmla="*/ 6 w 51"/>
                  <a:gd name="T23" fmla="*/ 34 h 39"/>
                  <a:gd name="T24" fmla="*/ 0 w 51"/>
                  <a:gd name="T25" fmla="*/ 39 h 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1" h="39">
                    <a:moveTo>
                      <a:pt x="51" y="0"/>
                    </a:moveTo>
                    <a:lnTo>
                      <a:pt x="51" y="0"/>
                    </a:lnTo>
                    <a:lnTo>
                      <a:pt x="48" y="4"/>
                    </a:lnTo>
                    <a:lnTo>
                      <a:pt x="45" y="9"/>
                    </a:lnTo>
                    <a:lnTo>
                      <a:pt x="42" y="12"/>
                    </a:lnTo>
                    <a:lnTo>
                      <a:pt x="39" y="15"/>
                    </a:lnTo>
                    <a:lnTo>
                      <a:pt x="32" y="18"/>
                    </a:lnTo>
                    <a:lnTo>
                      <a:pt x="21" y="22"/>
                    </a:lnTo>
                    <a:lnTo>
                      <a:pt x="15" y="25"/>
                    </a:lnTo>
                    <a:lnTo>
                      <a:pt x="11" y="30"/>
                    </a:lnTo>
                    <a:lnTo>
                      <a:pt x="6" y="34"/>
                    </a:lnTo>
                    <a:lnTo>
                      <a:pt x="0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6" name="Freeform 8329">
                <a:extLst>
                  <a:ext uri="{FF2B5EF4-FFF2-40B4-BE49-F238E27FC236}">
                    <a16:creationId xmlns:a16="http://schemas.microsoft.com/office/drawing/2014/main" id="{48A876CF-60B6-44DF-AAD9-440DA24AE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3771"/>
                <a:ext cx="24" cy="51"/>
              </a:xfrm>
              <a:custGeom>
                <a:avLst/>
                <a:gdLst>
                  <a:gd name="T0" fmla="*/ 24 w 24"/>
                  <a:gd name="T1" fmla="*/ 51 h 51"/>
                  <a:gd name="T2" fmla="*/ 24 w 24"/>
                  <a:gd name="T3" fmla="*/ 51 h 51"/>
                  <a:gd name="T4" fmla="*/ 23 w 24"/>
                  <a:gd name="T5" fmla="*/ 45 h 51"/>
                  <a:gd name="T6" fmla="*/ 20 w 24"/>
                  <a:gd name="T7" fmla="*/ 38 h 51"/>
                  <a:gd name="T8" fmla="*/ 12 w 24"/>
                  <a:gd name="T9" fmla="*/ 24 h 51"/>
                  <a:gd name="T10" fmla="*/ 5 w 24"/>
                  <a:gd name="T11" fmla="*/ 12 h 51"/>
                  <a:gd name="T12" fmla="*/ 2 w 24"/>
                  <a:gd name="T13" fmla="*/ 6 h 51"/>
                  <a:gd name="T14" fmla="*/ 0 w 24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51">
                    <a:moveTo>
                      <a:pt x="24" y="51"/>
                    </a:moveTo>
                    <a:lnTo>
                      <a:pt x="24" y="51"/>
                    </a:lnTo>
                    <a:lnTo>
                      <a:pt x="23" y="45"/>
                    </a:lnTo>
                    <a:lnTo>
                      <a:pt x="20" y="38"/>
                    </a:lnTo>
                    <a:lnTo>
                      <a:pt x="12" y="24"/>
                    </a:lnTo>
                    <a:lnTo>
                      <a:pt x="5" y="12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7" name="Freeform 8330">
                <a:extLst>
                  <a:ext uri="{FF2B5EF4-FFF2-40B4-BE49-F238E27FC236}">
                    <a16:creationId xmlns:a16="http://schemas.microsoft.com/office/drawing/2014/main" id="{5744B649-B190-42CA-BBDC-B208399CF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3806"/>
                <a:ext cx="28" cy="63"/>
              </a:xfrm>
              <a:custGeom>
                <a:avLst/>
                <a:gdLst>
                  <a:gd name="T0" fmla="*/ 28 w 28"/>
                  <a:gd name="T1" fmla="*/ 63 h 63"/>
                  <a:gd name="T2" fmla="*/ 28 w 28"/>
                  <a:gd name="T3" fmla="*/ 63 h 63"/>
                  <a:gd name="T4" fmla="*/ 21 w 28"/>
                  <a:gd name="T5" fmla="*/ 58 h 63"/>
                  <a:gd name="T6" fmla="*/ 15 w 28"/>
                  <a:gd name="T7" fmla="*/ 52 h 63"/>
                  <a:gd name="T8" fmla="*/ 9 w 28"/>
                  <a:gd name="T9" fmla="*/ 45 h 63"/>
                  <a:gd name="T10" fmla="*/ 6 w 28"/>
                  <a:gd name="T11" fmla="*/ 34 h 63"/>
                  <a:gd name="T12" fmla="*/ 3 w 28"/>
                  <a:gd name="T13" fmla="*/ 25 h 63"/>
                  <a:gd name="T14" fmla="*/ 1 w 28"/>
                  <a:gd name="T15" fmla="*/ 16 h 63"/>
                  <a:gd name="T16" fmla="*/ 0 w 28"/>
                  <a:gd name="T17" fmla="*/ 7 h 63"/>
                  <a:gd name="T18" fmla="*/ 1 w 28"/>
                  <a:gd name="T19" fmla="*/ 0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63">
                    <a:moveTo>
                      <a:pt x="28" y="63"/>
                    </a:moveTo>
                    <a:lnTo>
                      <a:pt x="28" y="63"/>
                    </a:lnTo>
                    <a:lnTo>
                      <a:pt x="21" y="58"/>
                    </a:lnTo>
                    <a:lnTo>
                      <a:pt x="15" y="52"/>
                    </a:lnTo>
                    <a:lnTo>
                      <a:pt x="9" y="45"/>
                    </a:lnTo>
                    <a:lnTo>
                      <a:pt x="6" y="34"/>
                    </a:lnTo>
                    <a:lnTo>
                      <a:pt x="3" y="25"/>
                    </a:lnTo>
                    <a:lnTo>
                      <a:pt x="1" y="16"/>
                    </a:lnTo>
                    <a:lnTo>
                      <a:pt x="0" y="7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8" name="Freeform 8331">
                <a:extLst>
                  <a:ext uri="{FF2B5EF4-FFF2-40B4-BE49-F238E27FC236}">
                    <a16:creationId xmlns:a16="http://schemas.microsoft.com/office/drawing/2014/main" id="{38BC3FE3-5F72-483D-B937-7EF698704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3843"/>
                <a:ext cx="9" cy="69"/>
              </a:xfrm>
              <a:custGeom>
                <a:avLst/>
                <a:gdLst>
                  <a:gd name="T0" fmla="*/ 9 w 9"/>
                  <a:gd name="T1" fmla="*/ 0 h 69"/>
                  <a:gd name="T2" fmla="*/ 9 w 9"/>
                  <a:gd name="T3" fmla="*/ 0 h 69"/>
                  <a:gd name="T4" fmla="*/ 4 w 9"/>
                  <a:gd name="T5" fmla="*/ 8 h 69"/>
                  <a:gd name="T6" fmla="*/ 1 w 9"/>
                  <a:gd name="T7" fmla="*/ 15 h 69"/>
                  <a:gd name="T8" fmla="*/ 0 w 9"/>
                  <a:gd name="T9" fmla="*/ 21 h 69"/>
                  <a:gd name="T10" fmla="*/ 0 w 9"/>
                  <a:gd name="T11" fmla="*/ 30 h 69"/>
                  <a:gd name="T12" fmla="*/ 0 w 9"/>
                  <a:gd name="T13" fmla="*/ 30 h 69"/>
                  <a:gd name="T14" fmla="*/ 1 w 9"/>
                  <a:gd name="T15" fmla="*/ 50 h 69"/>
                  <a:gd name="T16" fmla="*/ 1 w 9"/>
                  <a:gd name="T17" fmla="*/ 60 h 69"/>
                  <a:gd name="T18" fmla="*/ 0 w 9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69">
                    <a:moveTo>
                      <a:pt x="9" y="0"/>
                    </a:moveTo>
                    <a:lnTo>
                      <a:pt x="9" y="0"/>
                    </a:lnTo>
                    <a:lnTo>
                      <a:pt x="4" y="8"/>
                    </a:lnTo>
                    <a:lnTo>
                      <a:pt x="1" y="15"/>
                    </a:lnTo>
                    <a:lnTo>
                      <a:pt x="0" y="21"/>
                    </a:lnTo>
                    <a:lnTo>
                      <a:pt x="0" y="30"/>
                    </a:lnTo>
                    <a:lnTo>
                      <a:pt x="1" y="50"/>
                    </a:lnTo>
                    <a:lnTo>
                      <a:pt x="1" y="60"/>
                    </a:lnTo>
                    <a:lnTo>
                      <a:pt x="0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9" name="Freeform 8332">
                <a:extLst>
                  <a:ext uri="{FF2B5EF4-FFF2-40B4-BE49-F238E27FC236}">
                    <a16:creationId xmlns:a16="http://schemas.microsoft.com/office/drawing/2014/main" id="{6A21FAC5-0F24-4209-8D39-C1F6BE56F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3843"/>
                <a:ext cx="27" cy="54"/>
              </a:xfrm>
              <a:custGeom>
                <a:avLst/>
                <a:gdLst>
                  <a:gd name="T0" fmla="*/ 27 w 27"/>
                  <a:gd name="T1" fmla="*/ 27 h 54"/>
                  <a:gd name="T2" fmla="*/ 27 w 27"/>
                  <a:gd name="T3" fmla="*/ 27 h 54"/>
                  <a:gd name="T4" fmla="*/ 22 w 27"/>
                  <a:gd name="T5" fmla="*/ 35 h 54"/>
                  <a:gd name="T6" fmla="*/ 18 w 27"/>
                  <a:gd name="T7" fmla="*/ 42 h 54"/>
                  <a:gd name="T8" fmla="*/ 10 w 27"/>
                  <a:gd name="T9" fmla="*/ 50 h 54"/>
                  <a:gd name="T10" fmla="*/ 3 w 27"/>
                  <a:gd name="T11" fmla="*/ 54 h 54"/>
                  <a:gd name="T12" fmla="*/ 3 w 27"/>
                  <a:gd name="T13" fmla="*/ 54 h 54"/>
                  <a:gd name="T14" fmla="*/ 4 w 27"/>
                  <a:gd name="T15" fmla="*/ 47 h 54"/>
                  <a:gd name="T16" fmla="*/ 4 w 27"/>
                  <a:gd name="T17" fmla="*/ 41 h 54"/>
                  <a:gd name="T18" fmla="*/ 3 w 27"/>
                  <a:gd name="T19" fmla="*/ 27 h 54"/>
                  <a:gd name="T20" fmla="*/ 0 w 27"/>
                  <a:gd name="T21" fmla="*/ 14 h 54"/>
                  <a:gd name="T22" fmla="*/ 0 w 27"/>
                  <a:gd name="T23" fmla="*/ 0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54">
                    <a:moveTo>
                      <a:pt x="27" y="27"/>
                    </a:moveTo>
                    <a:lnTo>
                      <a:pt x="27" y="27"/>
                    </a:lnTo>
                    <a:lnTo>
                      <a:pt x="22" y="35"/>
                    </a:lnTo>
                    <a:lnTo>
                      <a:pt x="18" y="42"/>
                    </a:lnTo>
                    <a:lnTo>
                      <a:pt x="10" y="50"/>
                    </a:lnTo>
                    <a:lnTo>
                      <a:pt x="3" y="54"/>
                    </a:lnTo>
                    <a:lnTo>
                      <a:pt x="4" y="47"/>
                    </a:lnTo>
                    <a:lnTo>
                      <a:pt x="4" y="41"/>
                    </a:lnTo>
                    <a:lnTo>
                      <a:pt x="3" y="27"/>
                    </a:lnTo>
                    <a:lnTo>
                      <a:pt x="0" y="1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0" name="Freeform 8333">
                <a:extLst>
                  <a:ext uri="{FF2B5EF4-FFF2-40B4-BE49-F238E27FC236}">
                    <a16:creationId xmlns:a16="http://schemas.microsoft.com/office/drawing/2014/main" id="{0C07987A-4303-48F6-A6E6-A4EDD3FFB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3896"/>
                <a:ext cx="7" cy="30"/>
              </a:xfrm>
              <a:custGeom>
                <a:avLst/>
                <a:gdLst>
                  <a:gd name="T0" fmla="*/ 7 w 7"/>
                  <a:gd name="T1" fmla="*/ 0 h 30"/>
                  <a:gd name="T2" fmla="*/ 7 w 7"/>
                  <a:gd name="T3" fmla="*/ 0 h 30"/>
                  <a:gd name="T4" fmla="*/ 3 w 7"/>
                  <a:gd name="T5" fmla="*/ 7 h 30"/>
                  <a:gd name="T6" fmla="*/ 1 w 7"/>
                  <a:gd name="T7" fmla="*/ 15 h 30"/>
                  <a:gd name="T8" fmla="*/ 0 w 7"/>
                  <a:gd name="T9" fmla="*/ 22 h 30"/>
                  <a:gd name="T10" fmla="*/ 0 w 7"/>
                  <a:gd name="T11" fmla="*/ 3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0">
                    <a:moveTo>
                      <a:pt x="7" y="0"/>
                    </a:moveTo>
                    <a:lnTo>
                      <a:pt x="7" y="0"/>
                    </a:lnTo>
                    <a:lnTo>
                      <a:pt x="3" y="7"/>
                    </a:lnTo>
                    <a:lnTo>
                      <a:pt x="1" y="15"/>
                    </a:lnTo>
                    <a:lnTo>
                      <a:pt x="0" y="22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1" name="Freeform 8334">
                <a:extLst>
                  <a:ext uri="{FF2B5EF4-FFF2-40B4-BE49-F238E27FC236}">
                    <a16:creationId xmlns:a16="http://schemas.microsoft.com/office/drawing/2014/main" id="{982AC85E-B723-4B06-BA47-07719FD0B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3843"/>
                <a:ext cx="16" cy="77"/>
              </a:xfrm>
              <a:custGeom>
                <a:avLst/>
                <a:gdLst>
                  <a:gd name="T0" fmla="*/ 16 w 16"/>
                  <a:gd name="T1" fmla="*/ 0 h 77"/>
                  <a:gd name="T2" fmla="*/ 16 w 16"/>
                  <a:gd name="T3" fmla="*/ 0 h 77"/>
                  <a:gd name="T4" fmla="*/ 9 w 16"/>
                  <a:gd name="T5" fmla="*/ 11 h 77"/>
                  <a:gd name="T6" fmla="*/ 3 w 16"/>
                  <a:gd name="T7" fmla="*/ 21 h 77"/>
                  <a:gd name="T8" fmla="*/ 0 w 16"/>
                  <a:gd name="T9" fmla="*/ 32 h 77"/>
                  <a:gd name="T10" fmla="*/ 0 w 16"/>
                  <a:gd name="T11" fmla="*/ 44 h 77"/>
                  <a:gd name="T12" fmla="*/ 0 w 16"/>
                  <a:gd name="T13" fmla="*/ 44 h 77"/>
                  <a:gd name="T14" fmla="*/ 1 w 16"/>
                  <a:gd name="T15" fmla="*/ 53 h 77"/>
                  <a:gd name="T16" fmla="*/ 6 w 16"/>
                  <a:gd name="T17" fmla="*/ 62 h 77"/>
                  <a:gd name="T18" fmla="*/ 10 w 16"/>
                  <a:gd name="T19" fmla="*/ 71 h 77"/>
                  <a:gd name="T20" fmla="*/ 12 w 16"/>
                  <a:gd name="T21" fmla="*/ 77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77">
                    <a:moveTo>
                      <a:pt x="16" y="0"/>
                    </a:moveTo>
                    <a:lnTo>
                      <a:pt x="16" y="0"/>
                    </a:lnTo>
                    <a:lnTo>
                      <a:pt x="9" y="11"/>
                    </a:lnTo>
                    <a:lnTo>
                      <a:pt x="3" y="21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1" y="53"/>
                    </a:lnTo>
                    <a:lnTo>
                      <a:pt x="6" y="62"/>
                    </a:lnTo>
                    <a:lnTo>
                      <a:pt x="10" y="71"/>
                    </a:lnTo>
                    <a:lnTo>
                      <a:pt x="12" y="7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2" name="Freeform 8335">
                <a:extLst>
                  <a:ext uri="{FF2B5EF4-FFF2-40B4-BE49-F238E27FC236}">
                    <a16:creationId xmlns:a16="http://schemas.microsoft.com/office/drawing/2014/main" id="{381EFCEB-0FC2-40A8-9149-37D8106C7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3890"/>
                <a:ext cx="3" cy="48"/>
              </a:xfrm>
              <a:custGeom>
                <a:avLst/>
                <a:gdLst>
                  <a:gd name="T0" fmla="*/ 0 w 3"/>
                  <a:gd name="T1" fmla="*/ 0 h 48"/>
                  <a:gd name="T2" fmla="*/ 0 w 3"/>
                  <a:gd name="T3" fmla="*/ 0 h 48"/>
                  <a:gd name="T4" fmla="*/ 3 w 3"/>
                  <a:gd name="T5" fmla="*/ 25 h 48"/>
                  <a:gd name="T6" fmla="*/ 3 w 3"/>
                  <a:gd name="T7" fmla="*/ 39 h 48"/>
                  <a:gd name="T8" fmla="*/ 2 w 3"/>
                  <a:gd name="T9" fmla="*/ 45 h 48"/>
                  <a:gd name="T10" fmla="*/ 0 w 3"/>
                  <a:gd name="T11" fmla="*/ 48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8">
                    <a:moveTo>
                      <a:pt x="0" y="0"/>
                    </a:moveTo>
                    <a:lnTo>
                      <a:pt x="0" y="0"/>
                    </a:lnTo>
                    <a:lnTo>
                      <a:pt x="3" y="25"/>
                    </a:lnTo>
                    <a:lnTo>
                      <a:pt x="3" y="39"/>
                    </a:lnTo>
                    <a:lnTo>
                      <a:pt x="2" y="45"/>
                    </a:lnTo>
                    <a:lnTo>
                      <a:pt x="0" y="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3" name="Freeform 8336">
                <a:extLst>
                  <a:ext uri="{FF2B5EF4-FFF2-40B4-BE49-F238E27FC236}">
                    <a16:creationId xmlns:a16="http://schemas.microsoft.com/office/drawing/2014/main" id="{B2929EB9-D0C1-48B8-9E2C-B00D9BFCD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3882"/>
                <a:ext cx="31" cy="21"/>
              </a:xfrm>
              <a:custGeom>
                <a:avLst/>
                <a:gdLst>
                  <a:gd name="T0" fmla="*/ 31 w 31"/>
                  <a:gd name="T1" fmla="*/ 21 h 21"/>
                  <a:gd name="T2" fmla="*/ 31 w 31"/>
                  <a:gd name="T3" fmla="*/ 21 h 21"/>
                  <a:gd name="T4" fmla="*/ 27 w 31"/>
                  <a:gd name="T5" fmla="*/ 21 h 21"/>
                  <a:gd name="T6" fmla="*/ 22 w 31"/>
                  <a:gd name="T7" fmla="*/ 20 h 21"/>
                  <a:gd name="T8" fmla="*/ 13 w 31"/>
                  <a:gd name="T9" fmla="*/ 15 h 21"/>
                  <a:gd name="T10" fmla="*/ 6 w 31"/>
                  <a:gd name="T11" fmla="*/ 9 h 21"/>
                  <a:gd name="T12" fmla="*/ 0 w 31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1">
                    <a:moveTo>
                      <a:pt x="31" y="21"/>
                    </a:moveTo>
                    <a:lnTo>
                      <a:pt x="31" y="21"/>
                    </a:lnTo>
                    <a:lnTo>
                      <a:pt x="27" y="21"/>
                    </a:lnTo>
                    <a:lnTo>
                      <a:pt x="22" y="20"/>
                    </a:lnTo>
                    <a:lnTo>
                      <a:pt x="13" y="15"/>
                    </a:lnTo>
                    <a:lnTo>
                      <a:pt x="6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4" name="Freeform 8337">
                <a:extLst>
                  <a:ext uri="{FF2B5EF4-FFF2-40B4-BE49-F238E27FC236}">
                    <a16:creationId xmlns:a16="http://schemas.microsoft.com/office/drawing/2014/main" id="{1338EB53-7D92-4C70-A23F-052EA8CCD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3717"/>
                <a:ext cx="9" cy="45"/>
              </a:xfrm>
              <a:custGeom>
                <a:avLst/>
                <a:gdLst>
                  <a:gd name="T0" fmla="*/ 9 w 9"/>
                  <a:gd name="T1" fmla="*/ 0 h 45"/>
                  <a:gd name="T2" fmla="*/ 9 w 9"/>
                  <a:gd name="T3" fmla="*/ 0 h 45"/>
                  <a:gd name="T4" fmla="*/ 5 w 9"/>
                  <a:gd name="T5" fmla="*/ 11 h 45"/>
                  <a:gd name="T6" fmla="*/ 2 w 9"/>
                  <a:gd name="T7" fmla="*/ 23 h 45"/>
                  <a:gd name="T8" fmla="*/ 0 w 9"/>
                  <a:gd name="T9" fmla="*/ 33 h 45"/>
                  <a:gd name="T10" fmla="*/ 3 w 9"/>
                  <a:gd name="T11" fmla="*/ 45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5">
                    <a:moveTo>
                      <a:pt x="9" y="0"/>
                    </a:moveTo>
                    <a:lnTo>
                      <a:pt x="9" y="0"/>
                    </a:lnTo>
                    <a:lnTo>
                      <a:pt x="5" y="11"/>
                    </a:lnTo>
                    <a:lnTo>
                      <a:pt x="2" y="23"/>
                    </a:lnTo>
                    <a:lnTo>
                      <a:pt x="0" y="33"/>
                    </a:lnTo>
                    <a:lnTo>
                      <a:pt x="3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5" name="Freeform 8338">
                <a:extLst>
                  <a:ext uri="{FF2B5EF4-FFF2-40B4-BE49-F238E27FC236}">
                    <a16:creationId xmlns:a16="http://schemas.microsoft.com/office/drawing/2014/main" id="{B86007AF-3AD4-437D-9BA8-D87062BE4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3713"/>
                <a:ext cx="52" cy="22"/>
              </a:xfrm>
              <a:custGeom>
                <a:avLst/>
                <a:gdLst>
                  <a:gd name="T0" fmla="*/ 52 w 52"/>
                  <a:gd name="T1" fmla="*/ 0 h 22"/>
                  <a:gd name="T2" fmla="*/ 52 w 52"/>
                  <a:gd name="T3" fmla="*/ 0 h 22"/>
                  <a:gd name="T4" fmla="*/ 49 w 52"/>
                  <a:gd name="T5" fmla="*/ 9 h 22"/>
                  <a:gd name="T6" fmla="*/ 45 w 52"/>
                  <a:gd name="T7" fmla="*/ 15 h 22"/>
                  <a:gd name="T8" fmla="*/ 39 w 52"/>
                  <a:gd name="T9" fmla="*/ 19 h 22"/>
                  <a:gd name="T10" fmla="*/ 31 w 52"/>
                  <a:gd name="T11" fmla="*/ 21 h 22"/>
                  <a:gd name="T12" fmla="*/ 24 w 52"/>
                  <a:gd name="T13" fmla="*/ 22 h 22"/>
                  <a:gd name="T14" fmla="*/ 15 w 52"/>
                  <a:gd name="T15" fmla="*/ 22 h 22"/>
                  <a:gd name="T16" fmla="*/ 0 w 52"/>
                  <a:gd name="T17" fmla="*/ 21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2">
                    <a:moveTo>
                      <a:pt x="52" y="0"/>
                    </a:moveTo>
                    <a:lnTo>
                      <a:pt x="52" y="0"/>
                    </a:lnTo>
                    <a:lnTo>
                      <a:pt x="49" y="9"/>
                    </a:lnTo>
                    <a:lnTo>
                      <a:pt x="45" y="15"/>
                    </a:lnTo>
                    <a:lnTo>
                      <a:pt x="39" y="19"/>
                    </a:lnTo>
                    <a:lnTo>
                      <a:pt x="31" y="21"/>
                    </a:lnTo>
                    <a:lnTo>
                      <a:pt x="24" y="22"/>
                    </a:lnTo>
                    <a:lnTo>
                      <a:pt x="15" y="22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6" name="Freeform 8339">
                <a:extLst>
                  <a:ext uri="{FF2B5EF4-FFF2-40B4-BE49-F238E27FC236}">
                    <a16:creationId xmlns:a16="http://schemas.microsoft.com/office/drawing/2014/main" id="{355C2419-F439-4EC6-A069-FC65A4B9E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3752"/>
                <a:ext cx="31" cy="45"/>
              </a:xfrm>
              <a:custGeom>
                <a:avLst/>
                <a:gdLst>
                  <a:gd name="T0" fmla="*/ 30 w 31"/>
                  <a:gd name="T1" fmla="*/ 0 h 45"/>
                  <a:gd name="T2" fmla="*/ 30 w 31"/>
                  <a:gd name="T3" fmla="*/ 0 h 45"/>
                  <a:gd name="T4" fmla="*/ 31 w 31"/>
                  <a:gd name="T5" fmla="*/ 7 h 45"/>
                  <a:gd name="T6" fmla="*/ 31 w 31"/>
                  <a:gd name="T7" fmla="*/ 16 h 45"/>
                  <a:gd name="T8" fmla="*/ 30 w 31"/>
                  <a:gd name="T9" fmla="*/ 25 h 45"/>
                  <a:gd name="T10" fmla="*/ 28 w 31"/>
                  <a:gd name="T11" fmla="*/ 30 h 45"/>
                  <a:gd name="T12" fmla="*/ 27 w 31"/>
                  <a:gd name="T13" fmla="*/ 33 h 45"/>
                  <a:gd name="T14" fmla="*/ 27 w 31"/>
                  <a:gd name="T15" fmla="*/ 33 h 45"/>
                  <a:gd name="T16" fmla="*/ 22 w 31"/>
                  <a:gd name="T17" fmla="*/ 36 h 45"/>
                  <a:gd name="T18" fmla="*/ 15 w 31"/>
                  <a:gd name="T19" fmla="*/ 40 h 45"/>
                  <a:gd name="T20" fmla="*/ 0 w 31"/>
                  <a:gd name="T21" fmla="*/ 4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45">
                    <a:moveTo>
                      <a:pt x="30" y="0"/>
                    </a:moveTo>
                    <a:lnTo>
                      <a:pt x="30" y="0"/>
                    </a:lnTo>
                    <a:lnTo>
                      <a:pt x="31" y="7"/>
                    </a:lnTo>
                    <a:lnTo>
                      <a:pt x="31" y="16"/>
                    </a:lnTo>
                    <a:lnTo>
                      <a:pt x="30" y="25"/>
                    </a:lnTo>
                    <a:lnTo>
                      <a:pt x="28" y="30"/>
                    </a:lnTo>
                    <a:lnTo>
                      <a:pt x="27" y="33"/>
                    </a:lnTo>
                    <a:lnTo>
                      <a:pt x="22" y="36"/>
                    </a:lnTo>
                    <a:lnTo>
                      <a:pt x="15" y="40"/>
                    </a:lnTo>
                    <a:lnTo>
                      <a:pt x="0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7" name="Freeform 8340">
                <a:extLst>
                  <a:ext uri="{FF2B5EF4-FFF2-40B4-BE49-F238E27FC236}">
                    <a16:creationId xmlns:a16="http://schemas.microsoft.com/office/drawing/2014/main" id="{134AC66F-A2BB-4238-BCD7-FEE39C657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3725"/>
                <a:ext cx="10" cy="51"/>
              </a:xfrm>
              <a:custGeom>
                <a:avLst/>
                <a:gdLst>
                  <a:gd name="T0" fmla="*/ 10 w 10"/>
                  <a:gd name="T1" fmla="*/ 51 h 51"/>
                  <a:gd name="T2" fmla="*/ 10 w 10"/>
                  <a:gd name="T3" fmla="*/ 51 h 51"/>
                  <a:gd name="T4" fmla="*/ 6 w 10"/>
                  <a:gd name="T5" fmla="*/ 45 h 51"/>
                  <a:gd name="T6" fmla="*/ 3 w 10"/>
                  <a:gd name="T7" fmla="*/ 37 h 51"/>
                  <a:gd name="T8" fmla="*/ 1 w 10"/>
                  <a:gd name="T9" fmla="*/ 30 h 51"/>
                  <a:gd name="T10" fmla="*/ 0 w 10"/>
                  <a:gd name="T11" fmla="*/ 21 h 51"/>
                  <a:gd name="T12" fmla="*/ 0 w 10"/>
                  <a:gd name="T13" fmla="*/ 7 h 51"/>
                  <a:gd name="T14" fmla="*/ 1 w 10"/>
                  <a:gd name="T15" fmla="*/ 3 h 51"/>
                  <a:gd name="T16" fmla="*/ 1 w 10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1">
                    <a:moveTo>
                      <a:pt x="10" y="51"/>
                    </a:moveTo>
                    <a:lnTo>
                      <a:pt x="10" y="51"/>
                    </a:lnTo>
                    <a:lnTo>
                      <a:pt x="6" y="45"/>
                    </a:lnTo>
                    <a:lnTo>
                      <a:pt x="3" y="37"/>
                    </a:lnTo>
                    <a:lnTo>
                      <a:pt x="1" y="30"/>
                    </a:lnTo>
                    <a:lnTo>
                      <a:pt x="0" y="21"/>
                    </a:lnTo>
                    <a:lnTo>
                      <a:pt x="0" y="7"/>
                    </a:lnTo>
                    <a:lnTo>
                      <a:pt x="1" y="3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8" name="Freeform 8341">
                <a:extLst>
                  <a:ext uri="{FF2B5EF4-FFF2-40B4-BE49-F238E27FC236}">
                    <a16:creationId xmlns:a16="http://schemas.microsoft.com/office/drawing/2014/main" id="{BA71119B-21D9-4CE5-ADD2-0E663C1A5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3746"/>
                <a:ext cx="25" cy="81"/>
              </a:xfrm>
              <a:custGeom>
                <a:avLst/>
                <a:gdLst>
                  <a:gd name="T0" fmla="*/ 25 w 25"/>
                  <a:gd name="T1" fmla="*/ 0 h 81"/>
                  <a:gd name="T2" fmla="*/ 25 w 25"/>
                  <a:gd name="T3" fmla="*/ 0 h 81"/>
                  <a:gd name="T4" fmla="*/ 19 w 25"/>
                  <a:gd name="T5" fmla="*/ 3 h 81"/>
                  <a:gd name="T6" fmla="*/ 13 w 25"/>
                  <a:gd name="T7" fmla="*/ 7 h 81"/>
                  <a:gd name="T8" fmla="*/ 9 w 25"/>
                  <a:gd name="T9" fmla="*/ 12 h 81"/>
                  <a:gd name="T10" fmla="*/ 6 w 25"/>
                  <a:gd name="T11" fmla="*/ 16 h 81"/>
                  <a:gd name="T12" fmla="*/ 1 w 25"/>
                  <a:gd name="T13" fmla="*/ 25 h 81"/>
                  <a:gd name="T14" fmla="*/ 0 w 25"/>
                  <a:gd name="T15" fmla="*/ 37 h 81"/>
                  <a:gd name="T16" fmla="*/ 0 w 25"/>
                  <a:gd name="T17" fmla="*/ 49 h 81"/>
                  <a:gd name="T18" fmla="*/ 1 w 25"/>
                  <a:gd name="T19" fmla="*/ 60 h 81"/>
                  <a:gd name="T20" fmla="*/ 4 w 25"/>
                  <a:gd name="T21" fmla="*/ 81 h 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81">
                    <a:moveTo>
                      <a:pt x="25" y="0"/>
                    </a:moveTo>
                    <a:lnTo>
                      <a:pt x="25" y="0"/>
                    </a:lnTo>
                    <a:lnTo>
                      <a:pt x="19" y="3"/>
                    </a:lnTo>
                    <a:lnTo>
                      <a:pt x="13" y="7"/>
                    </a:lnTo>
                    <a:lnTo>
                      <a:pt x="9" y="12"/>
                    </a:lnTo>
                    <a:lnTo>
                      <a:pt x="6" y="16"/>
                    </a:lnTo>
                    <a:lnTo>
                      <a:pt x="1" y="25"/>
                    </a:lnTo>
                    <a:lnTo>
                      <a:pt x="0" y="37"/>
                    </a:lnTo>
                    <a:lnTo>
                      <a:pt x="0" y="49"/>
                    </a:lnTo>
                    <a:lnTo>
                      <a:pt x="1" y="60"/>
                    </a:lnTo>
                    <a:lnTo>
                      <a:pt x="4" y="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9" name="Freeform 8342">
                <a:extLst>
                  <a:ext uri="{FF2B5EF4-FFF2-40B4-BE49-F238E27FC236}">
                    <a16:creationId xmlns:a16="http://schemas.microsoft.com/office/drawing/2014/main" id="{D2A3F4EE-F650-42DC-A8FD-CCC91971B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836"/>
                <a:ext cx="48" cy="31"/>
              </a:xfrm>
              <a:custGeom>
                <a:avLst/>
                <a:gdLst>
                  <a:gd name="T0" fmla="*/ 48 w 48"/>
                  <a:gd name="T1" fmla="*/ 0 h 31"/>
                  <a:gd name="T2" fmla="*/ 48 w 48"/>
                  <a:gd name="T3" fmla="*/ 0 h 31"/>
                  <a:gd name="T4" fmla="*/ 38 w 48"/>
                  <a:gd name="T5" fmla="*/ 0 h 31"/>
                  <a:gd name="T6" fmla="*/ 29 w 48"/>
                  <a:gd name="T7" fmla="*/ 1 h 31"/>
                  <a:gd name="T8" fmla="*/ 20 w 48"/>
                  <a:gd name="T9" fmla="*/ 6 h 31"/>
                  <a:gd name="T10" fmla="*/ 12 w 48"/>
                  <a:gd name="T11" fmla="*/ 12 h 31"/>
                  <a:gd name="T12" fmla="*/ 12 w 48"/>
                  <a:gd name="T13" fmla="*/ 12 h 31"/>
                  <a:gd name="T14" fmla="*/ 5 w 48"/>
                  <a:gd name="T15" fmla="*/ 21 h 31"/>
                  <a:gd name="T16" fmla="*/ 2 w 48"/>
                  <a:gd name="T17" fmla="*/ 27 h 31"/>
                  <a:gd name="T18" fmla="*/ 0 w 48"/>
                  <a:gd name="T19" fmla="*/ 31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31">
                    <a:moveTo>
                      <a:pt x="48" y="0"/>
                    </a:moveTo>
                    <a:lnTo>
                      <a:pt x="48" y="0"/>
                    </a:lnTo>
                    <a:lnTo>
                      <a:pt x="38" y="0"/>
                    </a:lnTo>
                    <a:lnTo>
                      <a:pt x="29" y="1"/>
                    </a:lnTo>
                    <a:lnTo>
                      <a:pt x="20" y="6"/>
                    </a:lnTo>
                    <a:lnTo>
                      <a:pt x="12" y="12"/>
                    </a:lnTo>
                    <a:lnTo>
                      <a:pt x="5" y="21"/>
                    </a:lnTo>
                    <a:lnTo>
                      <a:pt x="2" y="27"/>
                    </a:lnTo>
                    <a:lnTo>
                      <a:pt x="0" y="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0" name="Freeform 8343">
                <a:extLst>
                  <a:ext uri="{FF2B5EF4-FFF2-40B4-BE49-F238E27FC236}">
                    <a16:creationId xmlns:a16="http://schemas.microsoft.com/office/drawing/2014/main" id="{C932DBB3-6056-46DF-BDAC-4B6A12CAC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3782"/>
                <a:ext cx="27" cy="57"/>
              </a:xfrm>
              <a:custGeom>
                <a:avLst/>
                <a:gdLst>
                  <a:gd name="T0" fmla="*/ 1 w 27"/>
                  <a:gd name="T1" fmla="*/ 57 h 57"/>
                  <a:gd name="T2" fmla="*/ 1 w 27"/>
                  <a:gd name="T3" fmla="*/ 57 h 57"/>
                  <a:gd name="T4" fmla="*/ 1 w 27"/>
                  <a:gd name="T5" fmla="*/ 46 h 57"/>
                  <a:gd name="T6" fmla="*/ 0 w 27"/>
                  <a:gd name="T7" fmla="*/ 34 h 57"/>
                  <a:gd name="T8" fmla="*/ 1 w 27"/>
                  <a:gd name="T9" fmla="*/ 30 h 57"/>
                  <a:gd name="T10" fmla="*/ 3 w 27"/>
                  <a:gd name="T11" fmla="*/ 25 h 57"/>
                  <a:gd name="T12" fmla="*/ 4 w 27"/>
                  <a:gd name="T13" fmla="*/ 19 h 57"/>
                  <a:gd name="T14" fmla="*/ 9 w 27"/>
                  <a:gd name="T15" fmla="*/ 15 h 57"/>
                  <a:gd name="T16" fmla="*/ 9 w 27"/>
                  <a:gd name="T17" fmla="*/ 15 h 57"/>
                  <a:gd name="T18" fmla="*/ 18 w 27"/>
                  <a:gd name="T19" fmla="*/ 7 h 57"/>
                  <a:gd name="T20" fmla="*/ 27 w 27"/>
                  <a:gd name="T21" fmla="*/ 0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57">
                    <a:moveTo>
                      <a:pt x="1" y="57"/>
                    </a:moveTo>
                    <a:lnTo>
                      <a:pt x="1" y="57"/>
                    </a:lnTo>
                    <a:lnTo>
                      <a:pt x="1" y="46"/>
                    </a:lnTo>
                    <a:lnTo>
                      <a:pt x="0" y="34"/>
                    </a:lnTo>
                    <a:lnTo>
                      <a:pt x="1" y="30"/>
                    </a:lnTo>
                    <a:lnTo>
                      <a:pt x="3" y="25"/>
                    </a:lnTo>
                    <a:lnTo>
                      <a:pt x="4" y="19"/>
                    </a:lnTo>
                    <a:lnTo>
                      <a:pt x="9" y="15"/>
                    </a:lnTo>
                    <a:lnTo>
                      <a:pt x="18" y="7"/>
                    </a:lnTo>
                    <a:lnTo>
                      <a:pt x="2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1" name="Freeform 8344">
                <a:extLst>
                  <a:ext uri="{FF2B5EF4-FFF2-40B4-BE49-F238E27FC236}">
                    <a16:creationId xmlns:a16="http://schemas.microsoft.com/office/drawing/2014/main" id="{2AA90B25-045D-468E-87AF-70529A691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3732"/>
                <a:ext cx="6" cy="63"/>
              </a:xfrm>
              <a:custGeom>
                <a:avLst/>
                <a:gdLst>
                  <a:gd name="T0" fmla="*/ 4 w 6"/>
                  <a:gd name="T1" fmla="*/ 0 h 63"/>
                  <a:gd name="T2" fmla="*/ 4 w 6"/>
                  <a:gd name="T3" fmla="*/ 0 h 63"/>
                  <a:gd name="T4" fmla="*/ 0 w 6"/>
                  <a:gd name="T5" fmla="*/ 18 h 63"/>
                  <a:gd name="T6" fmla="*/ 0 w 6"/>
                  <a:gd name="T7" fmla="*/ 27 h 63"/>
                  <a:gd name="T8" fmla="*/ 0 w 6"/>
                  <a:gd name="T9" fmla="*/ 38 h 63"/>
                  <a:gd name="T10" fmla="*/ 0 w 6"/>
                  <a:gd name="T11" fmla="*/ 38 h 63"/>
                  <a:gd name="T12" fmla="*/ 3 w 6"/>
                  <a:gd name="T13" fmla="*/ 50 h 63"/>
                  <a:gd name="T14" fmla="*/ 6 w 6"/>
                  <a:gd name="T15" fmla="*/ 63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63">
                    <a:moveTo>
                      <a:pt x="4" y="0"/>
                    </a:moveTo>
                    <a:lnTo>
                      <a:pt x="4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38"/>
                    </a:lnTo>
                    <a:lnTo>
                      <a:pt x="3" y="50"/>
                    </a:lnTo>
                    <a:lnTo>
                      <a:pt x="6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2" name="Freeform 8345">
                <a:extLst>
                  <a:ext uri="{FF2B5EF4-FFF2-40B4-BE49-F238E27FC236}">
                    <a16:creationId xmlns:a16="http://schemas.microsoft.com/office/drawing/2014/main" id="{2F0D995A-9C33-4308-904F-548A976BA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3756"/>
                <a:ext cx="39" cy="18"/>
              </a:xfrm>
              <a:custGeom>
                <a:avLst/>
                <a:gdLst>
                  <a:gd name="T0" fmla="*/ 39 w 39"/>
                  <a:gd name="T1" fmla="*/ 0 h 18"/>
                  <a:gd name="T2" fmla="*/ 39 w 39"/>
                  <a:gd name="T3" fmla="*/ 0 h 18"/>
                  <a:gd name="T4" fmla="*/ 32 w 39"/>
                  <a:gd name="T5" fmla="*/ 8 h 18"/>
                  <a:gd name="T6" fmla="*/ 21 w 39"/>
                  <a:gd name="T7" fmla="*/ 14 h 18"/>
                  <a:gd name="T8" fmla="*/ 11 w 39"/>
                  <a:gd name="T9" fmla="*/ 18 h 18"/>
                  <a:gd name="T10" fmla="*/ 0 w 39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8">
                    <a:moveTo>
                      <a:pt x="39" y="0"/>
                    </a:moveTo>
                    <a:lnTo>
                      <a:pt x="39" y="0"/>
                    </a:lnTo>
                    <a:lnTo>
                      <a:pt x="32" y="8"/>
                    </a:lnTo>
                    <a:lnTo>
                      <a:pt x="21" y="14"/>
                    </a:lnTo>
                    <a:lnTo>
                      <a:pt x="11" y="18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3" name="Freeform 8346">
                <a:extLst>
                  <a:ext uri="{FF2B5EF4-FFF2-40B4-BE49-F238E27FC236}">
                    <a16:creationId xmlns:a16="http://schemas.microsoft.com/office/drawing/2014/main" id="{61AF38E7-E883-4874-957A-D6343D090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485"/>
                <a:ext cx="69" cy="144"/>
              </a:xfrm>
              <a:custGeom>
                <a:avLst/>
                <a:gdLst>
                  <a:gd name="T0" fmla="*/ 69 w 69"/>
                  <a:gd name="T1" fmla="*/ 144 h 144"/>
                  <a:gd name="T2" fmla="*/ 69 w 69"/>
                  <a:gd name="T3" fmla="*/ 144 h 144"/>
                  <a:gd name="T4" fmla="*/ 69 w 69"/>
                  <a:gd name="T5" fmla="*/ 138 h 144"/>
                  <a:gd name="T6" fmla="*/ 68 w 69"/>
                  <a:gd name="T7" fmla="*/ 133 h 144"/>
                  <a:gd name="T8" fmla="*/ 66 w 69"/>
                  <a:gd name="T9" fmla="*/ 129 h 144"/>
                  <a:gd name="T10" fmla="*/ 62 w 69"/>
                  <a:gd name="T11" fmla="*/ 124 h 144"/>
                  <a:gd name="T12" fmla="*/ 56 w 69"/>
                  <a:gd name="T13" fmla="*/ 117 h 144"/>
                  <a:gd name="T14" fmla="*/ 48 w 69"/>
                  <a:gd name="T15" fmla="*/ 109 h 144"/>
                  <a:gd name="T16" fmla="*/ 48 w 69"/>
                  <a:gd name="T17" fmla="*/ 109 h 144"/>
                  <a:gd name="T18" fmla="*/ 45 w 69"/>
                  <a:gd name="T19" fmla="*/ 103 h 144"/>
                  <a:gd name="T20" fmla="*/ 42 w 69"/>
                  <a:gd name="T21" fmla="*/ 97 h 144"/>
                  <a:gd name="T22" fmla="*/ 42 w 69"/>
                  <a:gd name="T23" fmla="*/ 85 h 144"/>
                  <a:gd name="T24" fmla="*/ 42 w 69"/>
                  <a:gd name="T25" fmla="*/ 72 h 144"/>
                  <a:gd name="T26" fmla="*/ 42 w 69"/>
                  <a:gd name="T27" fmla="*/ 66 h 144"/>
                  <a:gd name="T28" fmla="*/ 41 w 69"/>
                  <a:gd name="T29" fmla="*/ 60 h 144"/>
                  <a:gd name="T30" fmla="*/ 41 w 69"/>
                  <a:gd name="T31" fmla="*/ 60 h 144"/>
                  <a:gd name="T32" fmla="*/ 38 w 69"/>
                  <a:gd name="T33" fmla="*/ 55 h 144"/>
                  <a:gd name="T34" fmla="*/ 36 w 69"/>
                  <a:gd name="T35" fmla="*/ 52 h 144"/>
                  <a:gd name="T36" fmla="*/ 29 w 69"/>
                  <a:gd name="T37" fmla="*/ 46 h 144"/>
                  <a:gd name="T38" fmla="*/ 21 w 69"/>
                  <a:gd name="T39" fmla="*/ 42 h 144"/>
                  <a:gd name="T40" fmla="*/ 15 w 69"/>
                  <a:gd name="T41" fmla="*/ 36 h 144"/>
                  <a:gd name="T42" fmla="*/ 15 w 69"/>
                  <a:gd name="T43" fmla="*/ 36 h 144"/>
                  <a:gd name="T44" fmla="*/ 9 w 69"/>
                  <a:gd name="T45" fmla="*/ 30 h 144"/>
                  <a:gd name="T46" fmla="*/ 3 w 69"/>
                  <a:gd name="T47" fmla="*/ 19 h 144"/>
                  <a:gd name="T48" fmla="*/ 0 w 69"/>
                  <a:gd name="T49" fmla="*/ 9 h 144"/>
                  <a:gd name="T50" fmla="*/ 0 w 69"/>
                  <a:gd name="T51" fmla="*/ 4 h 144"/>
                  <a:gd name="T52" fmla="*/ 2 w 69"/>
                  <a:gd name="T53" fmla="*/ 0 h 14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9" h="144">
                    <a:moveTo>
                      <a:pt x="69" y="144"/>
                    </a:moveTo>
                    <a:lnTo>
                      <a:pt x="69" y="144"/>
                    </a:lnTo>
                    <a:lnTo>
                      <a:pt x="69" y="138"/>
                    </a:lnTo>
                    <a:lnTo>
                      <a:pt x="68" y="133"/>
                    </a:lnTo>
                    <a:lnTo>
                      <a:pt x="66" y="129"/>
                    </a:lnTo>
                    <a:lnTo>
                      <a:pt x="62" y="124"/>
                    </a:lnTo>
                    <a:lnTo>
                      <a:pt x="56" y="117"/>
                    </a:lnTo>
                    <a:lnTo>
                      <a:pt x="48" y="109"/>
                    </a:lnTo>
                    <a:lnTo>
                      <a:pt x="45" y="103"/>
                    </a:lnTo>
                    <a:lnTo>
                      <a:pt x="42" y="97"/>
                    </a:lnTo>
                    <a:lnTo>
                      <a:pt x="42" y="85"/>
                    </a:lnTo>
                    <a:lnTo>
                      <a:pt x="42" y="72"/>
                    </a:lnTo>
                    <a:lnTo>
                      <a:pt x="42" y="66"/>
                    </a:lnTo>
                    <a:lnTo>
                      <a:pt x="41" y="60"/>
                    </a:lnTo>
                    <a:lnTo>
                      <a:pt x="38" y="55"/>
                    </a:lnTo>
                    <a:lnTo>
                      <a:pt x="36" y="52"/>
                    </a:lnTo>
                    <a:lnTo>
                      <a:pt x="29" y="46"/>
                    </a:lnTo>
                    <a:lnTo>
                      <a:pt x="21" y="42"/>
                    </a:lnTo>
                    <a:lnTo>
                      <a:pt x="15" y="36"/>
                    </a:lnTo>
                    <a:lnTo>
                      <a:pt x="9" y="30"/>
                    </a:lnTo>
                    <a:lnTo>
                      <a:pt x="3" y="1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4" name="Freeform 8347">
                <a:extLst>
                  <a:ext uri="{FF2B5EF4-FFF2-40B4-BE49-F238E27FC236}">
                    <a16:creationId xmlns:a16="http://schemas.microsoft.com/office/drawing/2014/main" id="{19F55767-2E9E-4DAA-AC8E-80A58C9B0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3494"/>
                <a:ext cx="60" cy="63"/>
              </a:xfrm>
              <a:custGeom>
                <a:avLst/>
                <a:gdLst>
                  <a:gd name="T0" fmla="*/ 60 w 60"/>
                  <a:gd name="T1" fmla="*/ 63 h 63"/>
                  <a:gd name="T2" fmla="*/ 60 w 60"/>
                  <a:gd name="T3" fmla="*/ 63 h 63"/>
                  <a:gd name="T4" fmla="*/ 51 w 60"/>
                  <a:gd name="T5" fmla="*/ 54 h 63"/>
                  <a:gd name="T6" fmla="*/ 42 w 60"/>
                  <a:gd name="T7" fmla="*/ 48 h 63"/>
                  <a:gd name="T8" fmla="*/ 32 w 60"/>
                  <a:gd name="T9" fmla="*/ 42 h 63"/>
                  <a:gd name="T10" fmla="*/ 26 w 60"/>
                  <a:gd name="T11" fmla="*/ 42 h 63"/>
                  <a:gd name="T12" fmla="*/ 20 w 60"/>
                  <a:gd name="T13" fmla="*/ 40 h 63"/>
                  <a:gd name="T14" fmla="*/ 20 w 60"/>
                  <a:gd name="T15" fmla="*/ 40 h 63"/>
                  <a:gd name="T16" fmla="*/ 20 w 60"/>
                  <a:gd name="T17" fmla="*/ 34 h 63"/>
                  <a:gd name="T18" fmla="*/ 20 w 60"/>
                  <a:gd name="T19" fmla="*/ 28 h 63"/>
                  <a:gd name="T20" fmla="*/ 15 w 60"/>
                  <a:gd name="T21" fmla="*/ 18 h 63"/>
                  <a:gd name="T22" fmla="*/ 9 w 60"/>
                  <a:gd name="T23" fmla="*/ 7 h 63"/>
                  <a:gd name="T24" fmla="*/ 0 w 60"/>
                  <a:gd name="T25" fmla="*/ 0 h 6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" h="63">
                    <a:moveTo>
                      <a:pt x="60" y="63"/>
                    </a:moveTo>
                    <a:lnTo>
                      <a:pt x="60" y="63"/>
                    </a:lnTo>
                    <a:lnTo>
                      <a:pt x="51" y="54"/>
                    </a:lnTo>
                    <a:lnTo>
                      <a:pt x="42" y="48"/>
                    </a:lnTo>
                    <a:lnTo>
                      <a:pt x="32" y="42"/>
                    </a:lnTo>
                    <a:lnTo>
                      <a:pt x="26" y="42"/>
                    </a:lnTo>
                    <a:lnTo>
                      <a:pt x="20" y="40"/>
                    </a:lnTo>
                    <a:lnTo>
                      <a:pt x="20" y="34"/>
                    </a:lnTo>
                    <a:lnTo>
                      <a:pt x="20" y="28"/>
                    </a:lnTo>
                    <a:lnTo>
                      <a:pt x="15" y="18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5" name="Freeform 8348">
                <a:extLst>
                  <a:ext uri="{FF2B5EF4-FFF2-40B4-BE49-F238E27FC236}">
                    <a16:creationId xmlns:a16="http://schemas.microsoft.com/office/drawing/2014/main" id="{9BA1359E-240D-4B48-8B6B-9ADEE9F4D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3513"/>
                <a:ext cx="34" cy="68"/>
              </a:xfrm>
              <a:custGeom>
                <a:avLst/>
                <a:gdLst>
                  <a:gd name="T0" fmla="*/ 1 w 34"/>
                  <a:gd name="T1" fmla="*/ 0 h 68"/>
                  <a:gd name="T2" fmla="*/ 1 w 34"/>
                  <a:gd name="T3" fmla="*/ 0 h 68"/>
                  <a:gd name="T4" fmla="*/ 0 w 34"/>
                  <a:gd name="T5" fmla="*/ 11 h 68"/>
                  <a:gd name="T6" fmla="*/ 0 w 34"/>
                  <a:gd name="T7" fmla="*/ 21 h 68"/>
                  <a:gd name="T8" fmla="*/ 1 w 34"/>
                  <a:gd name="T9" fmla="*/ 32 h 68"/>
                  <a:gd name="T10" fmla="*/ 4 w 34"/>
                  <a:gd name="T11" fmla="*/ 42 h 68"/>
                  <a:gd name="T12" fmla="*/ 9 w 34"/>
                  <a:gd name="T13" fmla="*/ 51 h 68"/>
                  <a:gd name="T14" fmla="*/ 16 w 34"/>
                  <a:gd name="T15" fmla="*/ 59 h 68"/>
                  <a:gd name="T16" fmla="*/ 24 w 34"/>
                  <a:gd name="T17" fmla="*/ 65 h 68"/>
                  <a:gd name="T18" fmla="*/ 34 w 34"/>
                  <a:gd name="T19" fmla="*/ 68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68">
                    <a:moveTo>
                      <a:pt x="1" y="0"/>
                    </a:moveTo>
                    <a:lnTo>
                      <a:pt x="1" y="0"/>
                    </a:lnTo>
                    <a:lnTo>
                      <a:pt x="0" y="11"/>
                    </a:lnTo>
                    <a:lnTo>
                      <a:pt x="0" y="21"/>
                    </a:lnTo>
                    <a:lnTo>
                      <a:pt x="1" y="32"/>
                    </a:lnTo>
                    <a:lnTo>
                      <a:pt x="4" y="42"/>
                    </a:lnTo>
                    <a:lnTo>
                      <a:pt x="9" y="51"/>
                    </a:lnTo>
                    <a:lnTo>
                      <a:pt x="16" y="59"/>
                    </a:lnTo>
                    <a:lnTo>
                      <a:pt x="24" y="65"/>
                    </a:lnTo>
                    <a:lnTo>
                      <a:pt x="34" y="6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6" name="Freeform 8349">
                <a:extLst>
                  <a:ext uri="{FF2B5EF4-FFF2-40B4-BE49-F238E27FC236}">
                    <a16:creationId xmlns:a16="http://schemas.microsoft.com/office/drawing/2014/main" id="{BC564F7C-73B2-4010-9F12-8211A6626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3572"/>
                <a:ext cx="37" cy="69"/>
              </a:xfrm>
              <a:custGeom>
                <a:avLst/>
                <a:gdLst>
                  <a:gd name="T0" fmla="*/ 0 w 37"/>
                  <a:gd name="T1" fmla="*/ 0 h 69"/>
                  <a:gd name="T2" fmla="*/ 0 w 37"/>
                  <a:gd name="T3" fmla="*/ 0 h 69"/>
                  <a:gd name="T4" fmla="*/ 0 w 37"/>
                  <a:gd name="T5" fmla="*/ 7 h 69"/>
                  <a:gd name="T6" fmla="*/ 0 w 37"/>
                  <a:gd name="T7" fmla="*/ 13 h 69"/>
                  <a:gd name="T8" fmla="*/ 3 w 37"/>
                  <a:gd name="T9" fmla="*/ 25 h 69"/>
                  <a:gd name="T10" fmla="*/ 7 w 37"/>
                  <a:gd name="T11" fmla="*/ 36 h 69"/>
                  <a:gd name="T12" fmla="*/ 15 w 37"/>
                  <a:gd name="T13" fmla="*/ 48 h 69"/>
                  <a:gd name="T14" fmla="*/ 15 w 37"/>
                  <a:gd name="T15" fmla="*/ 48 h 69"/>
                  <a:gd name="T16" fmla="*/ 25 w 37"/>
                  <a:gd name="T17" fmla="*/ 61 h 69"/>
                  <a:gd name="T18" fmla="*/ 31 w 37"/>
                  <a:gd name="T19" fmla="*/ 67 h 69"/>
                  <a:gd name="T20" fmla="*/ 34 w 37"/>
                  <a:gd name="T21" fmla="*/ 69 h 69"/>
                  <a:gd name="T22" fmla="*/ 37 w 37"/>
                  <a:gd name="T23" fmla="*/ 69 h 6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69">
                    <a:moveTo>
                      <a:pt x="0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3" y="25"/>
                    </a:lnTo>
                    <a:lnTo>
                      <a:pt x="7" y="36"/>
                    </a:lnTo>
                    <a:lnTo>
                      <a:pt x="15" y="48"/>
                    </a:lnTo>
                    <a:lnTo>
                      <a:pt x="25" y="61"/>
                    </a:lnTo>
                    <a:lnTo>
                      <a:pt x="31" y="67"/>
                    </a:lnTo>
                    <a:lnTo>
                      <a:pt x="34" y="69"/>
                    </a:lnTo>
                    <a:lnTo>
                      <a:pt x="37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7" name="Freeform 8350">
                <a:extLst>
                  <a:ext uri="{FF2B5EF4-FFF2-40B4-BE49-F238E27FC236}">
                    <a16:creationId xmlns:a16="http://schemas.microsoft.com/office/drawing/2014/main" id="{BA86DE6D-4042-42EC-9E92-7A0AE7F68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3623"/>
                <a:ext cx="13" cy="75"/>
              </a:xfrm>
              <a:custGeom>
                <a:avLst/>
                <a:gdLst>
                  <a:gd name="T0" fmla="*/ 13 w 13"/>
                  <a:gd name="T1" fmla="*/ 0 h 75"/>
                  <a:gd name="T2" fmla="*/ 13 w 13"/>
                  <a:gd name="T3" fmla="*/ 0 h 75"/>
                  <a:gd name="T4" fmla="*/ 7 w 13"/>
                  <a:gd name="T5" fmla="*/ 7 h 75"/>
                  <a:gd name="T6" fmla="*/ 4 w 13"/>
                  <a:gd name="T7" fmla="*/ 16 h 75"/>
                  <a:gd name="T8" fmla="*/ 1 w 13"/>
                  <a:gd name="T9" fmla="*/ 27 h 75"/>
                  <a:gd name="T10" fmla="*/ 0 w 13"/>
                  <a:gd name="T11" fmla="*/ 37 h 75"/>
                  <a:gd name="T12" fmla="*/ 0 w 13"/>
                  <a:gd name="T13" fmla="*/ 48 h 75"/>
                  <a:gd name="T14" fmla="*/ 0 w 13"/>
                  <a:gd name="T15" fmla="*/ 58 h 75"/>
                  <a:gd name="T16" fmla="*/ 3 w 13"/>
                  <a:gd name="T17" fmla="*/ 67 h 75"/>
                  <a:gd name="T18" fmla="*/ 7 w 13"/>
                  <a:gd name="T19" fmla="*/ 75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75">
                    <a:moveTo>
                      <a:pt x="13" y="0"/>
                    </a:moveTo>
                    <a:lnTo>
                      <a:pt x="13" y="0"/>
                    </a:lnTo>
                    <a:lnTo>
                      <a:pt x="7" y="7"/>
                    </a:lnTo>
                    <a:lnTo>
                      <a:pt x="4" y="16"/>
                    </a:lnTo>
                    <a:lnTo>
                      <a:pt x="1" y="27"/>
                    </a:lnTo>
                    <a:lnTo>
                      <a:pt x="0" y="37"/>
                    </a:lnTo>
                    <a:lnTo>
                      <a:pt x="0" y="48"/>
                    </a:lnTo>
                    <a:lnTo>
                      <a:pt x="0" y="58"/>
                    </a:lnTo>
                    <a:lnTo>
                      <a:pt x="3" y="67"/>
                    </a:lnTo>
                    <a:lnTo>
                      <a:pt x="7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8" name="Freeform 8351">
                <a:extLst>
                  <a:ext uri="{FF2B5EF4-FFF2-40B4-BE49-F238E27FC236}">
                    <a16:creationId xmlns:a16="http://schemas.microsoft.com/office/drawing/2014/main" id="{E91D2633-8C66-46E0-B0FF-9090B43E2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3650"/>
                <a:ext cx="36" cy="45"/>
              </a:xfrm>
              <a:custGeom>
                <a:avLst/>
                <a:gdLst>
                  <a:gd name="T0" fmla="*/ 36 w 36"/>
                  <a:gd name="T1" fmla="*/ 0 h 45"/>
                  <a:gd name="T2" fmla="*/ 36 w 36"/>
                  <a:gd name="T3" fmla="*/ 0 h 45"/>
                  <a:gd name="T4" fmla="*/ 24 w 36"/>
                  <a:gd name="T5" fmla="*/ 7 h 45"/>
                  <a:gd name="T6" fmla="*/ 16 w 36"/>
                  <a:gd name="T7" fmla="*/ 12 h 45"/>
                  <a:gd name="T8" fmla="*/ 12 w 36"/>
                  <a:gd name="T9" fmla="*/ 18 h 45"/>
                  <a:gd name="T10" fmla="*/ 6 w 36"/>
                  <a:gd name="T11" fmla="*/ 24 h 45"/>
                  <a:gd name="T12" fmla="*/ 3 w 36"/>
                  <a:gd name="T13" fmla="*/ 30 h 45"/>
                  <a:gd name="T14" fmla="*/ 0 w 36"/>
                  <a:gd name="T15" fmla="*/ 37 h 45"/>
                  <a:gd name="T16" fmla="*/ 0 w 36"/>
                  <a:gd name="T17" fmla="*/ 45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5">
                    <a:moveTo>
                      <a:pt x="36" y="0"/>
                    </a:moveTo>
                    <a:lnTo>
                      <a:pt x="36" y="0"/>
                    </a:lnTo>
                    <a:lnTo>
                      <a:pt x="24" y="7"/>
                    </a:lnTo>
                    <a:lnTo>
                      <a:pt x="16" y="12"/>
                    </a:lnTo>
                    <a:lnTo>
                      <a:pt x="12" y="18"/>
                    </a:lnTo>
                    <a:lnTo>
                      <a:pt x="6" y="24"/>
                    </a:lnTo>
                    <a:lnTo>
                      <a:pt x="3" y="30"/>
                    </a:lnTo>
                    <a:lnTo>
                      <a:pt x="0" y="37"/>
                    </a:lnTo>
                    <a:lnTo>
                      <a:pt x="0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9" name="Freeform 8352">
                <a:extLst>
                  <a:ext uri="{FF2B5EF4-FFF2-40B4-BE49-F238E27FC236}">
                    <a16:creationId xmlns:a16="http://schemas.microsoft.com/office/drawing/2014/main" id="{2D6C744D-5C22-4085-B2FE-D485F4424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3585"/>
                <a:ext cx="15" cy="71"/>
              </a:xfrm>
              <a:custGeom>
                <a:avLst/>
                <a:gdLst>
                  <a:gd name="T0" fmla="*/ 15 w 15"/>
                  <a:gd name="T1" fmla="*/ 0 h 71"/>
                  <a:gd name="T2" fmla="*/ 15 w 15"/>
                  <a:gd name="T3" fmla="*/ 0 h 71"/>
                  <a:gd name="T4" fmla="*/ 10 w 15"/>
                  <a:gd name="T5" fmla="*/ 6 h 71"/>
                  <a:gd name="T6" fmla="*/ 6 w 15"/>
                  <a:gd name="T7" fmla="*/ 14 h 71"/>
                  <a:gd name="T8" fmla="*/ 3 w 15"/>
                  <a:gd name="T9" fmla="*/ 24 h 71"/>
                  <a:gd name="T10" fmla="*/ 1 w 15"/>
                  <a:gd name="T11" fmla="*/ 35 h 71"/>
                  <a:gd name="T12" fmla="*/ 0 w 15"/>
                  <a:gd name="T13" fmla="*/ 47 h 71"/>
                  <a:gd name="T14" fmla="*/ 0 w 15"/>
                  <a:gd name="T15" fmla="*/ 57 h 71"/>
                  <a:gd name="T16" fmla="*/ 3 w 15"/>
                  <a:gd name="T17" fmla="*/ 66 h 71"/>
                  <a:gd name="T18" fmla="*/ 4 w 15"/>
                  <a:gd name="T19" fmla="*/ 69 h 71"/>
                  <a:gd name="T20" fmla="*/ 7 w 15"/>
                  <a:gd name="T21" fmla="*/ 71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71">
                    <a:moveTo>
                      <a:pt x="15" y="0"/>
                    </a:moveTo>
                    <a:lnTo>
                      <a:pt x="15" y="0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3" y="24"/>
                    </a:lnTo>
                    <a:lnTo>
                      <a:pt x="1" y="35"/>
                    </a:lnTo>
                    <a:lnTo>
                      <a:pt x="0" y="47"/>
                    </a:lnTo>
                    <a:lnTo>
                      <a:pt x="0" y="57"/>
                    </a:lnTo>
                    <a:lnTo>
                      <a:pt x="3" y="66"/>
                    </a:lnTo>
                    <a:lnTo>
                      <a:pt x="4" y="69"/>
                    </a:lnTo>
                    <a:lnTo>
                      <a:pt x="7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0" name="Freeform 8353">
                <a:extLst>
                  <a:ext uri="{FF2B5EF4-FFF2-40B4-BE49-F238E27FC236}">
                    <a16:creationId xmlns:a16="http://schemas.microsoft.com/office/drawing/2014/main" id="{CFA7BE66-C2F4-4C97-9649-79FBD46D7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3458"/>
                <a:ext cx="53" cy="240"/>
              </a:xfrm>
              <a:custGeom>
                <a:avLst/>
                <a:gdLst>
                  <a:gd name="T0" fmla="*/ 0 w 53"/>
                  <a:gd name="T1" fmla="*/ 0 h 240"/>
                  <a:gd name="T2" fmla="*/ 0 w 53"/>
                  <a:gd name="T3" fmla="*/ 0 h 240"/>
                  <a:gd name="T4" fmla="*/ 3 w 53"/>
                  <a:gd name="T5" fmla="*/ 4 h 240"/>
                  <a:gd name="T6" fmla="*/ 6 w 53"/>
                  <a:gd name="T7" fmla="*/ 7 h 240"/>
                  <a:gd name="T8" fmla="*/ 11 w 53"/>
                  <a:gd name="T9" fmla="*/ 10 h 240"/>
                  <a:gd name="T10" fmla="*/ 14 w 53"/>
                  <a:gd name="T11" fmla="*/ 15 h 240"/>
                  <a:gd name="T12" fmla="*/ 14 w 53"/>
                  <a:gd name="T13" fmla="*/ 15 h 240"/>
                  <a:gd name="T14" fmla="*/ 18 w 53"/>
                  <a:gd name="T15" fmla="*/ 27 h 240"/>
                  <a:gd name="T16" fmla="*/ 20 w 53"/>
                  <a:gd name="T17" fmla="*/ 34 h 240"/>
                  <a:gd name="T18" fmla="*/ 20 w 53"/>
                  <a:gd name="T19" fmla="*/ 40 h 240"/>
                  <a:gd name="T20" fmla="*/ 20 w 53"/>
                  <a:gd name="T21" fmla="*/ 40 h 240"/>
                  <a:gd name="T22" fmla="*/ 18 w 53"/>
                  <a:gd name="T23" fmla="*/ 51 h 240"/>
                  <a:gd name="T24" fmla="*/ 15 w 53"/>
                  <a:gd name="T25" fmla="*/ 61 h 240"/>
                  <a:gd name="T26" fmla="*/ 9 w 53"/>
                  <a:gd name="T27" fmla="*/ 81 h 240"/>
                  <a:gd name="T28" fmla="*/ 6 w 53"/>
                  <a:gd name="T29" fmla="*/ 91 h 240"/>
                  <a:gd name="T30" fmla="*/ 6 w 53"/>
                  <a:gd name="T31" fmla="*/ 102 h 240"/>
                  <a:gd name="T32" fmla="*/ 8 w 53"/>
                  <a:gd name="T33" fmla="*/ 111 h 240"/>
                  <a:gd name="T34" fmla="*/ 14 w 53"/>
                  <a:gd name="T35" fmla="*/ 120 h 240"/>
                  <a:gd name="T36" fmla="*/ 14 w 53"/>
                  <a:gd name="T37" fmla="*/ 120 h 240"/>
                  <a:gd name="T38" fmla="*/ 20 w 53"/>
                  <a:gd name="T39" fmla="*/ 129 h 240"/>
                  <a:gd name="T40" fmla="*/ 26 w 53"/>
                  <a:gd name="T41" fmla="*/ 138 h 240"/>
                  <a:gd name="T42" fmla="*/ 29 w 53"/>
                  <a:gd name="T43" fmla="*/ 147 h 240"/>
                  <a:gd name="T44" fmla="*/ 29 w 53"/>
                  <a:gd name="T45" fmla="*/ 153 h 240"/>
                  <a:gd name="T46" fmla="*/ 29 w 53"/>
                  <a:gd name="T47" fmla="*/ 157 h 240"/>
                  <a:gd name="T48" fmla="*/ 29 w 53"/>
                  <a:gd name="T49" fmla="*/ 157 h 240"/>
                  <a:gd name="T50" fmla="*/ 26 w 53"/>
                  <a:gd name="T51" fmla="*/ 175 h 240"/>
                  <a:gd name="T52" fmla="*/ 24 w 53"/>
                  <a:gd name="T53" fmla="*/ 184 h 240"/>
                  <a:gd name="T54" fmla="*/ 24 w 53"/>
                  <a:gd name="T55" fmla="*/ 193 h 240"/>
                  <a:gd name="T56" fmla="*/ 24 w 53"/>
                  <a:gd name="T57" fmla="*/ 193 h 240"/>
                  <a:gd name="T58" fmla="*/ 27 w 53"/>
                  <a:gd name="T59" fmla="*/ 204 h 240"/>
                  <a:gd name="T60" fmla="*/ 36 w 53"/>
                  <a:gd name="T61" fmla="*/ 220 h 240"/>
                  <a:gd name="T62" fmla="*/ 45 w 53"/>
                  <a:gd name="T63" fmla="*/ 235 h 240"/>
                  <a:gd name="T64" fmla="*/ 50 w 53"/>
                  <a:gd name="T65" fmla="*/ 238 h 240"/>
                  <a:gd name="T66" fmla="*/ 51 w 53"/>
                  <a:gd name="T67" fmla="*/ 240 h 240"/>
                  <a:gd name="T68" fmla="*/ 53 w 53"/>
                  <a:gd name="T69" fmla="*/ 240 h 24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3" h="240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6" y="7"/>
                    </a:lnTo>
                    <a:lnTo>
                      <a:pt x="11" y="10"/>
                    </a:lnTo>
                    <a:lnTo>
                      <a:pt x="14" y="15"/>
                    </a:lnTo>
                    <a:lnTo>
                      <a:pt x="18" y="27"/>
                    </a:lnTo>
                    <a:lnTo>
                      <a:pt x="20" y="34"/>
                    </a:lnTo>
                    <a:lnTo>
                      <a:pt x="20" y="40"/>
                    </a:lnTo>
                    <a:lnTo>
                      <a:pt x="18" y="51"/>
                    </a:lnTo>
                    <a:lnTo>
                      <a:pt x="15" y="61"/>
                    </a:lnTo>
                    <a:lnTo>
                      <a:pt x="9" y="81"/>
                    </a:lnTo>
                    <a:lnTo>
                      <a:pt x="6" y="91"/>
                    </a:lnTo>
                    <a:lnTo>
                      <a:pt x="6" y="102"/>
                    </a:lnTo>
                    <a:lnTo>
                      <a:pt x="8" y="111"/>
                    </a:lnTo>
                    <a:lnTo>
                      <a:pt x="14" y="120"/>
                    </a:lnTo>
                    <a:lnTo>
                      <a:pt x="20" y="129"/>
                    </a:lnTo>
                    <a:lnTo>
                      <a:pt x="26" y="138"/>
                    </a:lnTo>
                    <a:lnTo>
                      <a:pt x="29" y="147"/>
                    </a:lnTo>
                    <a:lnTo>
                      <a:pt x="29" y="153"/>
                    </a:lnTo>
                    <a:lnTo>
                      <a:pt x="29" y="157"/>
                    </a:lnTo>
                    <a:lnTo>
                      <a:pt x="26" y="175"/>
                    </a:lnTo>
                    <a:lnTo>
                      <a:pt x="24" y="184"/>
                    </a:lnTo>
                    <a:lnTo>
                      <a:pt x="24" y="193"/>
                    </a:lnTo>
                    <a:lnTo>
                      <a:pt x="27" y="204"/>
                    </a:lnTo>
                    <a:lnTo>
                      <a:pt x="36" y="220"/>
                    </a:lnTo>
                    <a:lnTo>
                      <a:pt x="45" y="235"/>
                    </a:lnTo>
                    <a:lnTo>
                      <a:pt x="50" y="238"/>
                    </a:lnTo>
                    <a:lnTo>
                      <a:pt x="51" y="240"/>
                    </a:lnTo>
                    <a:lnTo>
                      <a:pt x="53" y="2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1" name="Freeform 8354">
                <a:extLst>
                  <a:ext uri="{FF2B5EF4-FFF2-40B4-BE49-F238E27FC236}">
                    <a16:creationId xmlns:a16="http://schemas.microsoft.com/office/drawing/2014/main" id="{19AE4079-A2A8-4482-A79B-B8DBC5590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3581"/>
                <a:ext cx="46" cy="118"/>
              </a:xfrm>
              <a:custGeom>
                <a:avLst/>
                <a:gdLst>
                  <a:gd name="T0" fmla="*/ 45 w 46"/>
                  <a:gd name="T1" fmla="*/ 118 h 118"/>
                  <a:gd name="T2" fmla="*/ 45 w 46"/>
                  <a:gd name="T3" fmla="*/ 118 h 118"/>
                  <a:gd name="T4" fmla="*/ 46 w 46"/>
                  <a:gd name="T5" fmla="*/ 114 h 118"/>
                  <a:gd name="T6" fmla="*/ 46 w 46"/>
                  <a:gd name="T7" fmla="*/ 109 h 118"/>
                  <a:gd name="T8" fmla="*/ 46 w 46"/>
                  <a:gd name="T9" fmla="*/ 99 h 118"/>
                  <a:gd name="T10" fmla="*/ 45 w 46"/>
                  <a:gd name="T11" fmla="*/ 88 h 118"/>
                  <a:gd name="T12" fmla="*/ 42 w 46"/>
                  <a:gd name="T13" fmla="*/ 81 h 118"/>
                  <a:gd name="T14" fmla="*/ 42 w 46"/>
                  <a:gd name="T15" fmla="*/ 81 h 118"/>
                  <a:gd name="T16" fmla="*/ 36 w 46"/>
                  <a:gd name="T17" fmla="*/ 75 h 118"/>
                  <a:gd name="T18" fmla="*/ 28 w 46"/>
                  <a:gd name="T19" fmla="*/ 69 h 118"/>
                  <a:gd name="T20" fmla="*/ 22 w 46"/>
                  <a:gd name="T21" fmla="*/ 64 h 118"/>
                  <a:gd name="T22" fmla="*/ 16 w 46"/>
                  <a:gd name="T23" fmla="*/ 58 h 118"/>
                  <a:gd name="T24" fmla="*/ 16 w 46"/>
                  <a:gd name="T25" fmla="*/ 58 h 118"/>
                  <a:gd name="T26" fmla="*/ 10 w 46"/>
                  <a:gd name="T27" fmla="*/ 51 h 118"/>
                  <a:gd name="T28" fmla="*/ 6 w 46"/>
                  <a:gd name="T29" fmla="*/ 43 h 118"/>
                  <a:gd name="T30" fmla="*/ 1 w 46"/>
                  <a:gd name="T31" fmla="*/ 34 h 118"/>
                  <a:gd name="T32" fmla="*/ 0 w 46"/>
                  <a:gd name="T33" fmla="*/ 25 h 118"/>
                  <a:gd name="T34" fmla="*/ 0 w 46"/>
                  <a:gd name="T35" fmla="*/ 25 h 118"/>
                  <a:gd name="T36" fmla="*/ 1 w 46"/>
                  <a:gd name="T37" fmla="*/ 18 h 118"/>
                  <a:gd name="T38" fmla="*/ 3 w 46"/>
                  <a:gd name="T39" fmla="*/ 12 h 118"/>
                  <a:gd name="T40" fmla="*/ 6 w 46"/>
                  <a:gd name="T41" fmla="*/ 0 h 1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6" h="118">
                    <a:moveTo>
                      <a:pt x="45" y="118"/>
                    </a:moveTo>
                    <a:lnTo>
                      <a:pt x="45" y="118"/>
                    </a:lnTo>
                    <a:lnTo>
                      <a:pt x="46" y="114"/>
                    </a:lnTo>
                    <a:lnTo>
                      <a:pt x="46" y="109"/>
                    </a:lnTo>
                    <a:lnTo>
                      <a:pt x="46" y="99"/>
                    </a:lnTo>
                    <a:lnTo>
                      <a:pt x="45" y="88"/>
                    </a:lnTo>
                    <a:lnTo>
                      <a:pt x="42" y="81"/>
                    </a:lnTo>
                    <a:lnTo>
                      <a:pt x="36" y="75"/>
                    </a:lnTo>
                    <a:lnTo>
                      <a:pt x="28" y="69"/>
                    </a:lnTo>
                    <a:lnTo>
                      <a:pt x="22" y="64"/>
                    </a:lnTo>
                    <a:lnTo>
                      <a:pt x="16" y="58"/>
                    </a:lnTo>
                    <a:lnTo>
                      <a:pt x="10" y="51"/>
                    </a:lnTo>
                    <a:lnTo>
                      <a:pt x="6" y="43"/>
                    </a:lnTo>
                    <a:lnTo>
                      <a:pt x="1" y="34"/>
                    </a:lnTo>
                    <a:lnTo>
                      <a:pt x="0" y="25"/>
                    </a:lnTo>
                    <a:lnTo>
                      <a:pt x="1" y="18"/>
                    </a:lnTo>
                    <a:lnTo>
                      <a:pt x="3" y="12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2" name="Freeform 8355">
                <a:extLst>
                  <a:ext uri="{FF2B5EF4-FFF2-40B4-BE49-F238E27FC236}">
                    <a16:creationId xmlns:a16="http://schemas.microsoft.com/office/drawing/2014/main" id="{907D1AAF-ED2D-4256-BC5B-A3FCA8010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501"/>
                <a:ext cx="62" cy="44"/>
              </a:xfrm>
              <a:custGeom>
                <a:avLst/>
                <a:gdLst>
                  <a:gd name="T0" fmla="*/ 0 w 62"/>
                  <a:gd name="T1" fmla="*/ 0 h 44"/>
                  <a:gd name="T2" fmla="*/ 0 w 62"/>
                  <a:gd name="T3" fmla="*/ 0 h 44"/>
                  <a:gd name="T4" fmla="*/ 8 w 62"/>
                  <a:gd name="T5" fmla="*/ 11 h 44"/>
                  <a:gd name="T6" fmla="*/ 14 w 62"/>
                  <a:gd name="T7" fmla="*/ 21 h 44"/>
                  <a:gd name="T8" fmla="*/ 17 w 62"/>
                  <a:gd name="T9" fmla="*/ 27 h 44"/>
                  <a:gd name="T10" fmla="*/ 21 w 62"/>
                  <a:gd name="T11" fmla="*/ 32 h 44"/>
                  <a:gd name="T12" fmla="*/ 26 w 62"/>
                  <a:gd name="T13" fmla="*/ 35 h 44"/>
                  <a:gd name="T14" fmla="*/ 32 w 62"/>
                  <a:gd name="T15" fmla="*/ 38 h 44"/>
                  <a:gd name="T16" fmla="*/ 32 w 62"/>
                  <a:gd name="T17" fmla="*/ 38 h 44"/>
                  <a:gd name="T18" fmla="*/ 41 w 62"/>
                  <a:gd name="T19" fmla="*/ 39 h 44"/>
                  <a:gd name="T20" fmla="*/ 48 w 62"/>
                  <a:gd name="T21" fmla="*/ 38 h 44"/>
                  <a:gd name="T22" fmla="*/ 56 w 62"/>
                  <a:gd name="T23" fmla="*/ 39 h 44"/>
                  <a:gd name="T24" fmla="*/ 59 w 62"/>
                  <a:gd name="T25" fmla="*/ 41 h 44"/>
                  <a:gd name="T26" fmla="*/ 62 w 62"/>
                  <a:gd name="T27" fmla="*/ 44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2" h="44">
                    <a:moveTo>
                      <a:pt x="0" y="0"/>
                    </a:moveTo>
                    <a:lnTo>
                      <a:pt x="0" y="0"/>
                    </a:lnTo>
                    <a:lnTo>
                      <a:pt x="8" y="11"/>
                    </a:lnTo>
                    <a:lnTo>
                      <a:pt x="14" y="21"/>
                    </a:lnTo>
                    <a:lnTo>
                      <a:pt x="17" y="27"/>
                    </a:lnTo>
                    <a:lnTo>
                      <a:pt x="21" y="32"/>
                    </a:lnTo>
                    <a:lnTo>
                      <a:pt x="26" y="35"/>
                    </a:lnTo>
                    <a:lnTo>
                      <a:pt x="32" y="38"/>
                    </a:lnTo>
                    <a:lnTo>
                      <a:pt x="41" y="39"/>
                    </a:lnTo>
                    <a:lnTo>
                      <a:pt x="48" y="38"/>
                    </a:lnTo>
                    <a:lnTo>
                      <a:pt x="56" y="39"/>
                    </a:lnTo>
                    <a:lnTo>
                      <a:pt x="59" y="41"/>
                    </a:lnTo>
                    <a:lnTo>
                      <a:pt x="62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3" name="Freeform 8356">
                <a:extLst>
                  <a:ext uri="{FF2B5EF4-FFF2-40B4-BE49-F238E27FC236}">
                    <a16:creationId xmlns:a16="http://schemas.microsoft.com/office/drawing/2014/main" id="{683D4528-D9D7-47C4-8878-416B4C7B7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500"/>
                <a:ext cx="64" cy="43"/>
              </a:xfrm>
              <a:custGeom>
                <a:avLst/>
                <a:gdLst>
                  <a:gd name="T0" fmla="*/ 64 w 64"/>
                  <a:gd name="T1" fmla="*/ 43 h 43"/>
                  <a:gd name="T2" fmla="*/ 64 w 64"/>
                  <a:gd name="T3" fmla="*/ 43 h 43"/>
                  <a:gd name="T4" fmla="*/ 60 w 64"/>
                  <a:gd name="T5" fmla="*/ 31 h 43"/>
                  <a:gd name="T6" fmla="*/ 52 w 64"/>
                  <a:gd name="T7" fmla="*/ 19 h 43"/>
                  <a:gd name="T8" fmla="*/ 42 w 64"/>
                  <a:gd name="T9" fmla="*/ 10 h 43"/>
                  <a:gd name="T10" fmla="*/ 37 w 64"/>
                  <a:gd name="T11" fmla="*/ 6 h 43"/>
                  <a:gd name="T12" fmla="*/ 30 w 64"/>
                  <a:gd name="T13" fmla="*/ 4 h 43"/>
                  <a:gd name="T14" fmla="*/ 30 w 64"/>
                  <a:gd name="T15" fmla="*/ 4 h 43"/>
                  <a:gd name="T16" fmla="*/ 22 w 64"/>
                  <a:gd name="T17" fmla="*/ 1 h 43"/>
                  <a:gd name="T18" fmla="*/ 15 w 64"/>
                  <a:gd name="T19" fmla="*/ 1 h 43"/>
                  <a:gd name="T20" fmla="*/ 7 w 64"/>
                  <a:gd name="T21" fmla="*/ 1 h 43"/>
                  <a:gd name="T22" fmla="*/ 0 w 64"/>
                  <a:gd name="T23" fmla="*/ 0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4" h="43">
                    <a:moveTo>
                      <a:pt x="64" y="43"/>
                    </a:moveTo>
                    <a:lnTo>
                      <a:pt x="64" y="43"/>
                    </a:lnTo>
                    <a:lnTo>
                      <a:pt x="60" y="31"/>
                    </a:lnTo>
                    <a:lnTo>
                      <a:pt x="52" y="19"/>
                    </a:lnTo>
                    <a:lnTo>
                      <a:pt x="42" y="10"/>
                    </a:lnTo>
                    <a:lnTo>
                      <a:pt x="37" y="6"/>
                    </a:lnTo>
                    <a:lnTo>
                      <a:pt x="30" y="4"/>
                    </a:lnTo>
                    <a:lnTo>
                      <a:pt x="22" y="1"/>
                    </a:lnTo>
                    <a:lnTo>
                      <a:pt x="15" y="1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4" name="Freeform 8357">
                <a:extLst>
                  <a:ext uri="{FF2B5EF4-FFF2-40B4-BE49-F238E27FC236}">
                    <a16:creationId xmlns:a16="http://schemas.microsoft.com/office/drawing/2014/main" id="{01263282-41BD-45DC-9597-34DE60040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3459"/>
                <a:ext cx="77" cy="33"/>
              </a:xfrm>
              <a:custGeom>
                <a:avLst/>
                <a:gdLst>
                  <a:gd name="T0" fmla="*/ 77 w 77"/>
                  <a:gd name="T1" fmla="*/ 27 h 33"/>
                  <a:gd name="T2" fmla="*/ 77 w 77"/>
                  <a:gd name="T3" fmla="*/ 27 h 33"/>
                  <a:gd name="T4" fmla="*/ 62 w 77"/>
                  <a:gd name="T5" fmla="*/ 32 h 33"/>
                  <a:gd name="T6" fmla="*/ 56 w 77"/>
                  <a:gd name="T7" fmla="*/ 33 h 33"/>
                  <a:gd name="T8" fmla="*/ 48 w 77"/>
                  <a:gd name="T9" fmla="*/ 33 h 33"/>
                  <a:gd name="T10" fmla="*/ 42 w 77"/>
                  <a:gd name="T11" fmla="*/ 33 h 33"/>
                  <a:gd name="T12" fmla="*/ 36 w 77"/>
                  <a:gd name="T13" fmla="*/ 30 h 33"/>
                  <a:gd name="T14" fmla="*/ 30 w 77"/>
                  <a:gd name="T15" fmla="*/ 27 h 33"/>
                  <a:gd name="T16" fmla="*/ 23 w 77"/>
                  <a:gd name="T17" fmla="*/ 21 h 33"/>
                  <a:gd name="T18" fmla="*/ 23 w 77"/>
                  <a:gd name="T19" fmla="*/ 21 h 33"/>
                  <a:gd name="T20" fmla="*/ 12 w 77"/>
                  <a:gd name="T21" fmla="*/ 9 h 33"/>
                  <a:gd name="T22" fmla="*/ 6 w 77"/>
                  <a:gd name="T23" fmla="*/ 5 h 33"/>
                  <a:gd name="T24" fmla="*/ 0 w 77"/>
                  <a:gd name="T25" fmla="*/ 0 h 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" h="33">
                    <a:moveTo>
                      <a:pt x="77" y="27"/>
                    </a:moveTo>
                    <a:lnTo>
                      <a:pt x="77" y="27"/>
                    </a:lnTo>
                    <a:lnTo>
                      <a:pt x="62" y="32"/>
                    </a:lnTo>
                    <a:lnTo>
                      <a:pt x="56" y="33"/>
                    </a:lnTo>
                    <a:lnTo>
                      <a:pt x="48" y="33"/>
                    </a:lnTo>
                    <a:lnTo>
                      <a:pt x="42" y="33"/>
                    </a:lnTo>
                    <a:lnTo>
                      <a:pt x="36" y="30"/>
                    </a:lnTo>
                    <a:lnTo>
                      <a:pt x="30" y="27"/>
                    </a:lnTo>
                    <a:lnTo>
                      <a:pt x="23" y="21"/>
                    </a:lnTo>
                    <a:lnTo>
                      <a:pt x="12" y="9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5" name="Freeform 8358">
                <a:extLst>
                  <a:ext uri="{FF2B5EF4-FFF2-40B4-BE49-F238E27FC236}">
                    <a16:creationId xmlns:a16="http://schemas.microsoft.com/office/drawing/2014/main" id="{0D7C1118-4F0C-4A89-BC39-EECA58641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3539"/>
                <a:ext cx="41" cy="45"/>
              </a:xfrm>
              <a:custGeom>
                <a:avLst/>
                <a:gdLst>
                  <a:gd name="T0" fmla="*/ 0 w 41"/>
                  <a:gd name="T1" fmla="*/ 0 h 45"/>
                  <a:gd name="T2" fmla="*/ 0 w 41"/>
                  <a:gd name="T3" fmla="*/ 0 h 45"/>
                  <a:gd name="T4" fmla="*/ 0 w 41"/>
                  <a:gd name="T5" fmla="*/ 6 h 45"/>
                  <a:gd name="T6" fmla="*/ 0 w 41"/>
                  <a:gd name="T7" fmla="*/ 10 h 45"/>
                  <a:gd name="T8" fmla="*/ 5 w 41"/>
                  <a:gd name="T9" fmla="*/ 18 h 45"/>
                  <a:gd name="T10" fmla="*/ 9 w 41"/>
                  <a:gd name="T11" fmla="*/ 27 h 45"/>
                  <a:gd name="T12" fmla="*/ 17 w 41"/>
                  <a:gd name="T13" fmla="*/ 33 h 45"/>
                  <a:gd name="T14" fmla="*/ 17 w 41"/>
                  <a:gd name="T15" fmla="*/ 33 h 45"/>
                  <a:gd name="T16" fmla="*/ 23 w 41"/>
                  <a:gd name="T17" fmla="*/ 36 h 45"/>
                  <a:gd name="T18" fmla="*/ 29 w 41"/>
                  <a:gd name="T19" fmla="*/ 39 h 45"/>
                  <a:gd name="T20" fmla="*/ 35 w 41"/>
                  <a:gd name="T21" fmla="*/ 42 h 45"/>
                  <a:gd name="T22" fmla="*/ 41 w 41"/>
                  <a:gd name="T23" fmla="*/ 45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45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5" y="18"/>
                    </a:lnTo>
                    <a:lnTo>
                      <a:pt x="9" y="27"/>
                    </a:lnTo>
                    <a:lnTo>
                      <a:pt x="17" y="33"/>
                    </a:lnTo>
                    <a:lnTo>
                      <a:pt x="23" y="36"/>
                    </a:lnTo>
                    <a:lnTo>
                      <a:pt x="29" y="39"/>
                    </a:lnTo>
                    <a:lnTo>
                      <a:pt x="35" y="42"/>
                    </a:lnTo>
                    <a:lnTo>
                      <a:pt x="41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6" name="Freeform 8359">
                <a:extLst>
                  <a:ext uri="{FF2B5EF4-FFF2-40B4-BE49-F238E27FC236}">
                    <a16:creationId xmlns:a16="http://schemas.microsoft.com/office/drawing/2014/main" id="{A8842000-0031-46BE-B9B7-C41F7CA86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501"/>
                <a:ext cx="15" cy="89"/>
              </a:xfrm>
              <a:custGeom>
                <a:avLst/>
                <a:gdLst>
                  <a:gd name="T0" fmla="*/ 2 w 15"/>
                  <a:gd name="T1" fmla="*/ 0 h 89"/>
                  <a:gd name="T2" fmla="*/ 2 w 15"/>
                  <a:gd name="T3" fmla="*/ 0 h 89"/>
                  <a:gd name="T4" fmla="*/ 8 w 15"/>
                  <a:gd name="T5" fmla="*/ 14 h 89"/>
                  <a:gd name="T6" fmla="*/ 12 w 15"/>
                  <a:gd name="T7" fmla="*/ 27 h 89"/>
                  <a:gd name="T8" fmla="*/ 14 w 15"/>
                  <a:gd name="T9" fmla="*/ 33 h 89"/>
                  <a:gd name="T10" fmla="*/ 15 w 15"/>
                  <a:gd name="T11" fmla="*/ 41 h 89"/>
                  <a:gd name="T12" fmla="*/ 14 w 15"/>
                  <a:gd name="T13" fmla="*/ 48 h 89"/>
                  <a:gd name="T14" fmla="*/ 12 w 15"/>
                  <a:gd name="T15" fmla="*/ 56 h 89"/>
                  <a:gd name="T16" fmla="*/ 12 w 15"/>
                  <a:gd name="T17" fmla="*/ 56 h 89"/>
                  <a:gd name="T18" fmla="*/ 5 w 15"/>
                  <a:gd name="T19" fmla="*/ 72 h 89"/>
                  <a:gd name="T20" fmla="*/ 0 w 15"/>
                  <a:gd name="T21" fmla="*/ 89 h 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89">
                    <a:moveTo>
                      <a:pt x="2" y="0"/>
                    </a:moveTo>
                    <a:lnTo>
                      <a:pt x="2" y="0"/>
                    </a:lnTo>
                    <a:lnTo>
                      <a:pt x="8" y="14"/>
                    </a:lnTo>
                    <a:lnTo>
                      <a:pt x="12" y="27"/>
                    </a:lnTo>
                    <a:lnTo>
                      <a:pt x="14" y="33"/>
                    </a:lnTo>
                    <a:lnTo>
                      <a:pt x="15" y="41"/>
                    </a:lnTo>
                    <a:lnTo>
                      <a:pt x="14" y="48"/>
                    </a:lnTo>
                    <a:lnTo>
                      <a:pt x="12" y="56"/>
                    </a:lnTo>
                    <a:lnTo>
                      <a:pt x="5" y="72"/>
                    </a:lnTo>
                    <a:lnTo>
                      <a:pt x="0" y="8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7" name="Freeform 8360">
                <a:extLst>
                  <a:ext uri="{FF2B5EF4-FFF2-40B4-BE49-F238E27FC236}">
                    <a16:creationId xmlns:a16="http://schemas.microsoft.com/office/drawing/2014/main" id="{3E125265-EA0A-4275-9618-D2F78ABD1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554"/>
                <a:ext cx="17" cy="57"/>
              </a:xfrm>
              <a:custGeom>
                <a:avLst/>
                <a:gdLst>
                  <a:gd name="T0" fmla="*/ 3 w 17"/>
                  <a:gd name="T1" fmla="*/ 0 h 57"/>
                  <a:gd name="T2" fmla="*/ 3 w 17"/>
                  <a:gd name="T3" fmla="*/ 0 h 57"/>
                  <a:gd name="T4" fmla="*/ 11 w 17"/>
                  <a:gd name="T5" fmla="*/ 9 h 57"/>
                  <a:gd name="T6" fmla="*/ 15 w 17"/>
                  <a:gd name="T7" fmla="*/ 16 h 57"/>
                  <a:gd name="T8" fmla="*/ 17 w 17"/>
                  <a:gd name="T9" fmla="*/ 27 h 57"/>
                  <a:gd name="T10" fmla="*/ 17 w 17"/>
                  <a:gd name="T11" fmla="*/ 36 h 57"/>
                  <a:gd name="T12" fmla="*/ 17 w 17"/>
                  <a:gd name="T13" fmla="*/ 36 h 57"/>
                  <a:gd name="T14" fmla="*/ 14 w 17"/>
                  <a:gd name="T15" fmla="*/ 43 h 57"/>
                  <a:gd name="T16" fmla="*/ 9 w 17"/>
                  <a:gd name="T17" fmla="*/ 48 h 57"/>
                  <a:gd name="T18" fmla="*/ 5 w 17"/>
                  <a:gd name="T19" fmla="*/ 52 h 57"/>
                  <a:gd name="T20" fmla="*/ 0 w 17"/>
                  <a:gd name="T21" fmla="*/ 57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7">
                    <a:moveTo>
                      <a:pt x="3" y="0"/>
                    </a:moveTo>
                    <a:lnTo>
                      <a:pt x="3" y="0"/>
                    </a:lnTo>
                    <a:lnTo>
                      <a:pt x="11" y="9"/>
                    </a:lnTo>
                    <a:lnTo>
                      <a:pt x="15" y="16"/>
                    </a:lnTo>
                    <a:lnTo>
                      <a:pt x="17" y="27"/>
                    </a:lnTo>
                    <a:lnTo>
                      <a:pt x="17" y="36"/>
                    </a:lnTo>
                    <a:lnTo>
                      <a:pt x="14" y="43"/>
                    </a:lnTo>
                    <a:lnTo>
                      <a:pt x="9" y="48"/>
                    </a:lnTo>
                    <a:lnTo>
                      <a:pt x="5" y="52"/>
                    </a:lnTo>
                    <a:lnTo>
                      <a:pt x="0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8" name="Freeform 8361">
                <a:extLst>
                  <a:ext uri="{FF2B5EF4-FFF2-40B4-BE49-F238E27FC236}">
                    <a16:creationId xmlns:a16="http://schemas.microsoft.com/office/drawing/2014/main" id="{2E4EEC3D-04F0-49E4-B31E-93234D663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566"/>
                <a:ext cx="39" cy="60"/>
              </a:xfrm>
              <a:custGeom>
                <a:avLst/>
                <a:gdLst>
                  <a:gd name="T0" fmla="*/ 3 w 39"/>
                  <a:gd name="T1" fmla="*/ 18 h 60"/>
                  <a:gd name="T2" fmla="*/ 3 w 39"/>
                  <a:gd name="T3" fmla="*/ 18 h 60"/>
                  <a:gd name="T4" fmla="*/ 3 w 39"/>
                  <a:gd name="T5" fmla="*/ 25 h 60"/>
                  <a:gd name="T6" fmla="*/ 6 w 39"/>
                  <a:gd name="T7" fmla="*/ 31 h 60"/>
                  <a:gd name="T8" fmla="*/ 11 w 39"/>
                  <a:gd name="T9" fmla="*/ 37 h 60"/>
                  <a:gd name="T10" fmla="*/ 15 w 39"/>
                  <a:gd name="T11" fmla="*/ 42 h 60"/>
                  <a:gd name="T12" fmla="*/ 27 w 39"/>
                  <a:gd name="T13" fmla="*/ 52 h 60"/>
                  <a:gd name="T14" fmla="*/ 39 w 39"/>
                  <a:gd name="T15" fmla="*/ 60 h 60"/>
                  <a:gd name="T16" fmla="*/ 39 w 39"/>
                  <a:gd name="T17" fmla="*/ 60 h 60"/>
                  <a:gd name="T18" fmla="*/ 35 w 39"/>
                  <a:gd name="T19" fmla="*/ 42 h 60"/>
                  <a:gd name="T20" fmla="*/ 32 w 39"/>
                  <a:gd name="T21" fmla="*/ 33 h 60"/>
                  <a:gd name="T22" fmla="*/ 27 w 39"/>
                  <a:gd name="T23" fmla="*/ 24 h 60"/>
                  <a:gd name="T24" fmla="*/ 23 w 39"/>
                  <a:gd name="T25" fmla="*/ 15 h 60"/>
                  <a:gd name="T26" fmla="*/ 17 w 39"/>
                  <a:gd name="T27" fmla="*/ 7 h 60"/>
                  <a:gd name="T28" fmla="*/ 9 w 39"/>
                  <a:gd name="T29" fmla="*/ 3 h 60"/>
                  <a:gd name="T30" fmla="*/ 0 w 39"/>
                  <a:gd name="T31" fmla="*/ 0 h 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9" h="60">
                    <a:moveTo>
                      <a:pt x="3" y="18"/>
                    </a:moveTo>
                    <a:lnTo>
                      <a:pt x="3" y="18"/>
                    </a:lnTo>
                    <a:lnTo>
                      <a:pt x="3" y="25"/>
                    </a:lnTo>
                    <a:lnTo>
                      <a:pt x="6" y="31"/>
                    </a:lnTo>
                    <a:lnTo>
                      <a:pt x="11" y="37"/>
                    </a:lnTo>
                    <a:lnTo>
                      <a:pt x="15" y="42"/>
                    </a:lnTo>
                    <a:lnTo>
                      <a:pt x="27" y="52"/>
                    </a:lnTo>
                    <a:lnTo>
                      <a:pt x="39" y="60"/>
                    </a:lnTo>
                    <a:lnTo>
                      <a:pt x="35" y="42"/>
                    </a:lnTo>
                    <a:lnTo>
                      <a:pt x="32" y="33"/>
                    </a:lnTo>
                    <a:lnTo>
                      <a:pt x="27" y="24"/>
                    </a:lnTo>
                    <a:lnTo>
                      <a:pt x="23" y="15"/>
                    </a:lnTo>
                    <a:lnTo>
                      <a:pt x="17" y="7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9" name="Freeform 8362">
                <a:extLst>
                  <a:ext uri="{FF2B5EF4-FFF2-40B4-BE49-F238E27FC236}">
                    <a16:creationId xmlns:a16="http://schemas.microsoft.com/office/drawing/2014/main" id="{0FE93AFE-899A-42BC-B538-481813D85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3561"/>
                <a:ext cx="2" cy="14"/>
              </a:xfrm>
              <a:custGeom>
                <a:avLst/>
                <a:gdLst>
                  <a:gd name="T0" fmla="*/ 0 w 2"/>
                  <a:gd name="T1" fmla="*/ 0 h 14"/>
                  <a:gd name="T2" fmla="*/ 0 w 2"/>
                  <a:gd name="T3" fmla="*/ 0 h 14"/>
                  <a:gd name="T4" fmla="*/ 2 w 2"/>
                  <a:gd name="T5" fmla="*/ 3 h 14"/>
                  <a:gd name="T6" fmla="*/ 2 w 2"/>
                  <a:gd name="T7" fmla="*/ 6 h 14"/>
                  <a:gd name="T8" fmla="*/ 2 w 2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2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0" name="Freeform 8363">
                <a:extLst>
                  <a:ext uri="{FF2B5EF4-FFF2-40B4-BE49-F238E27FC236}">
                    <a16:creationId xmlns:a16="http://schemas.microsoft.com/office/drawing/2014/main" id="{3469A96E-147E-48DD-BA5C-72325AEE1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3593"/>
                <a:ext cx="10" cy="67"/>
              </a:xfrm>
              <a:custGeom>
                <a:avLst/>
                <a:gdLst>
                  <a:gd name="T0" fmla="*/ 0 w 10"/>
                  <a:gd name="T1" fmla="*/ 0 h 67"/>
                  <a:gd name="T2" fmla="*/ 0 w 10"/>
                  <a:gd name="T3" fmla="*/ 0 h 67"/>
                  <a:gd name="T4" fmla="*/ 4 w 10"/>
                  <a:gd name="T5" fmla="*/ 7 h 67"/>
                  <a:gd name="T6" fmla="*/ 7 w 10"/>
                  <a:gd name="T7" fmla="*/ 16 h 67"/>
                  <a:gd name="T8" fmla="*/ 10 w 10"/>
                  <a:gd name="T9" fmla="*/ 27 h 67"/>
                  <a:gd name="T10" fmla="*/ 9 w 10"/>
                  <a:gd name="T11" fmla="*/ 36 h 67"/>
                  <a:gd name="T12" fmla="*/ 9 w 10"/>
                  <a:gd name="T13" fmla="*/ 36 h 67"/>
                  <a:gd name="T14" fmla="*/ 4 w 10"/>
                  <a:gd name="T15" fmla="*/ 51 h 67"/>
                  <a:gd name="T16" fmla="*/ 3 w 10"/>
                  <a:gd name="T17" fmla="*/ 60 h 67"/>
                  <a:gd name="T18" fmla="*/ 3 w 10"/>
                  <a:gd name="T19" fmla="*/ 67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67">
                    <a:moveTo>
                      <a:pt x="0" y="0"/>
                    </a:moveTo>
                    <a:lnTo>
                      <a:pt x="0" y="0"/>
                    </a:lnTo>
                    <a:lnTo>
                      <a:pt x="4" y="7"/>
                    </a:lnTo>
                    <a:lnTo>
                      <a:pt x="7" y="16"/>
                    </a:lnTo>
                    <a:lnTo>
                      <a:pt x="10" y="27"/>
                    </a:lnTo>
                    <a:lnTo>
                      <a:pt x="9" y="36"/>
                    </a:lnTo>
                    <a:lnTo>
                      <a:pt x="4" y="51"/>
                    </a:lnTo>
                    <a:lnTo>
                      <a:pt x="3" y="60"/>
                    </a:lnTo>
                    <a:lnTo>
                      <a:pt x="3" y="6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1" name="Freeform 8364">
                <a:extLst>
                  <a:ext uri="{FF2B5EF4-FFF2-40B4-BE49-F238E27FC236}">
                    <a16:creationId xmlns:a16="http://schemas.microsoft.com/office/drawing/2014/main" id="{0D2A9EC1-B914-455B-916F-60B345C55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3617"/>
                <a:ext cx="18" cy="55"/>
              </a:xfrm>
              <a:custGeom>
                <a:avLst/>
                <a:gdLst>
                  <a:gd name="T0" fmla="*/ 0 w 18"/>
                  <a:gd name="T1" fmla="*/ 0 h 55"/>
                  <a:gd name="T2" fmla="*/ 0 w 18"/>
                  <a:gd name="T3" fmla="*/ 0 h 55"/>
                  <a:gd name="T4" fmla="*/ 3 w 18"/>
                  <a:gd name="T5" fmla="*/ 4 h 55"/>
                  <a:gd name="T6" fmla="*/ 8 w 18"/>
                  <a:gd name="T7" fmla="*/ 10 h 55"/>
                  <a:gd name="T8" fmla="*/ 8 w 18"/>
                  <a:gd name="T9" fmla="*/ 10 h 55"/>
                  <a:gd name="T10" fmla="*/ 12 w 18"/>
                  <a:gd name="T11" fmla="*/ 19 h 55"/>
                  <a:gd name="T12" fmla="*/ 15 w 18"/>
                  <a:gd name="T13" fmla="*/ 30 h 55"/>
                  <a:gd name="T14" fmla="*/ 15 w 18"/>
                  <a:gd name="T15" fmla="*/ 30 h 55"/>
                  <a:gd name="T16" fmla="*/ 17 w 18"/>
                  <a:gd name="T17" fmla="*/ 36 h 55"/>
                  <a:gd name="T18" fmla="*/ 18 w 18"/>
                  <a:gd name="T19" fmla="*/ 43 h 55"/>
                  <a:gd name="T20" fmla="*/ 17 w 18"/>
                  <a:gd name="T21" fmla="*/ 55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55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8" y="10"/>
                    </a:lnTo>
                    <a:lnTo>
                      <a:pt x="12" y="19"/>
                    </a:lnTo>
                    <a:lnTo>
                      <a:pt x="15" y="30"/>
                    </a:lnTo>
                    <a:lnTo>
                      <a:pt x="17" y="36"/>
                    </a:lnTo>
                    <a:lnTo>
                      <a:pt x="18" y="43"/>
                    </a:lnTo>
                    <a:lnTo>
                      <a:pt x="17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2" name="Freeform 8365">
                <a:extLst>
                  <a:ext uri="{FF2B5EF4-FFF2-40B4-BE49-F238E27FC236}">
                    <a16:creationId xmlns:a16="http://schemas.microsoft.com/office/drawing/2014/main" id="{2D4BC68F-DCAC-4450-987B-93787518B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758"/>
                <a:ext cx="14" cy="55"/>
              </a:xfrm>
              <a:custGeom>
                <a:avLst/>
                <a:gdLst>
                  <a:gd name="T0" fmla="*/ 14 w 14"/>
                  <a:gd name="T1" fmla="*/ 0 h 55"/>
                  <a:gd name="T2" fmla="*/ 14 w 14"/>
                  <a:gd name="T3" fmla="*/ 0 h 55"/>
                  <a:gd name="T4" fmla="*/ 6 w 14"/>
                  <a:gd name="T5" fmla="*/ 6 h 55"/>
                  <a:gd name="T6" fmla="*/ 3 w 14"/>
                  <a:gd name="T7" fmla="*/ 12 h 55"/>
                  <a:gd name="T8" fmla="*/ 0 w 14"/>
                  <a:gd name="T9" fmla="*/ 18 h 55"/>
                  <a:gd name="T10" fmla="*/ 0 w 14"/>
                  <a:gd name="T11" fmla="*/ 25 h 55"/>
                  <a:gd name="T12" fmla="*/ 3 w 14"/>
                  <a:gd name="T13" fmla="*/ 40 h 55"/>
                  <a:gd name="T14" fmla="*/ 6 w 14"/>
                  <a:gd name="T15" fmla="*/ 55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55">
                    <a:moveTo>
                      <a:pt x="14" y="0"/>
                    </a:moveTo>
                    <a:lnTo>
                      <a:pt x="14" y="0"/>
                    </a:lnTo>
                    <a:lnTo>
                      <a:pt x="6" y="6"/>
                    </a:lnTo>
                    <a:lnTo>
                      <a:pt x="3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3" y="40"/>
                    </a:lnTo>
                    <a:lnTo>
                      <a:pt x="6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3" name="Freeform 8366">
                <a:extLst>
                  <a:ext uri="{FF2B5EF4-FFF2-40B4-BE49-F238E27FC236}">
                    <a16:creationId xmlns:a16="http://schemas.microsoft.com/office/drawing/2014/main" id="{460199F6-8220-4799-94DE-3EB0777B6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3785"/>
                <a:ext cx="29" cy="72"/>
              </a:xfrm>
              <a:custGeom>
                <a:avLst/>
                <a:gdLst>
                  <a:gd name="T0" fmla="*/ 0 w 29"/>
                  <a:gd name="T1" fmla="*/ 1 h 72"/>
                  <a:gd name="T2" fmla="*/ 0 w 29"/>
                  <a:gd name="T3" fmla="*/ 1 h 72"/>
                  <a:gd name="T4" fmla="*/ 0 w 29"/>
                  <a:gd name="T5" fmla="*/ 12 h 72"/>
                  <a:gd name="T6" fmla="*/ 2 w 29"/>
                  <a:gd name="T7" fmla="*/ 19 h 72"/>
                  <a:gd name="T8" fmla="*/ 5 w 29"/>
                  <a:gd name="T9" fmla="*/ 28 h 72"/>
                  <a:gd name="T10" fmla="*/ 9 w 29"/>
                  <a:gd name="T11" fmla="*/ 36 h 72"/>
                  <a:gd name="T12" fmla="*/ 9 w 29"/>
                  <a:gd name="T13" fmla="*/ 36 h 72"/>
                  <a:gd name="T14" fmla="*/ 14 w 29"/>
                  <a:gd name="T15" fmla="*/ 45 h 72"/>
                  <a:gd name="T16" fmla="*/ 18 w 29"/>
                  <a:gd name="T17" fmla="*/ 54 h 72"/>
                  <a:gd name="T18" fmla="*/ 24 w 29"/>
                  <a:gd name="T19" fmla="*/ 72 h 72"/>
                  <a:gd name="T20" fmla="*/ 24 w 29"/>
                  <a:gd name="T21" fmla="*/ 72 h 72"/>
                  <a:gd name="T22" fmla="*/ 27 w 29"/>
                  <a:gd name="T23" fmla="*/ 63 h 72"/>
                  <a:gd name="T24" fmla="*/ 29 w 29"/>
                  <a:gd name="T25" fmla="*/ 51 h 72"/>
                  <a:gd name="T26" fmla="*/ 29 w 29"/>
                  <a:gd name="T27" fmla="*/ 39 h 72"/>
                  <a:gd name="T28" fmla="*/ 27 w 29"/>
                  <a:gd name="T29" fmla="*/ 28 h 72"/>
                  <a:gd name="T30" fmla="*/ 27 w 29"/>
                  <a:gd name="T31" fmla="*/ 28 h 72"/>
                  <a:gd name="T32" fmla="*/ 26 w 29"/>
                  <a:gd name="T33" fmla="*/ 22 h 72"/>
                  <a:gd name="T34" fmla="*/ 24 w 29"/>
                  <a:gd name="T35" fmla="*/ 18 h 72"/>
                  <a:gd name="T36" fmla="*/ 17 w 29"/>
                  <a:gd name="T37" fmla="*/ 12 h 72"/>
                  <a:gd name="T38" fmla="*/ 9 w 29"/>
                  <a:gd name="T39" fmla="*/ 6 h 72"/>
                  <a:gd name="T40" fmla="*/ 0 w 29"/>
                  <a:gd name="T41" fmla="*/ 0 h 7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9" h="72">
                    <a:moveTo>
                      <a:pt x="0" y="1"/>
                    </a:moveTo>
                    <a:lnTo>
                      <a:pt x="0" y="1"/>
                    </a:lnTo>
                    <a:lnTo>
                      <a:pt x="0" y="12"/>
                    </a:lnTo>
                    <a:lnTo>
                      <a:pt x="2" y="19"/>
                    </a:lnTo>
                    <a:lnTo>
                      <a:pt x="5" y="28"/>
                    </a:lnTo>
                    <a:lnTo>
                      <a:pt x="9" y="36"/>
                    </a:lnTo>
                    <a:lnTo>
                      <a:pt x="14" y="45"/>
                    </a:lnTo>
                    <a:lnTo>
                      <a:pt x="18" y="54"/>
                    </a:lnTo>
                    <a:lnTo>
                      <a:pt x="24" y="72"/>
                    </a:lnTo>
                    <a:lnTo>
                      <a:pt x="27" y="63"/>
                    </a:lnTo>
                    <a:lnTo>
                      <a:pt x="29" y="51"/>
                    </a:lnTo>
                    <a:lnTo>
                      <a:pt x="29" y="39"/>
                    </a:lnTo>
                    <a:lnTo>
                      <a:pt x="27" y="28"/>
                    </a:lnTo>
                    <a:lnTo>
                      <a:pt x="26" y="22"/>
                    </a:lnTo>
                    <a:lnTo>
                      <a:pt x="24" y="18"/>
                    </a:lnTo>
                    <a:lnTo>
                      <a:pt x="17" y="12"/>
                    </a:lnTo>
                    <a:lnTo>
                      <a:pt x="9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4" name="Freeform 8367">
                <a:extLst>
                  <a:ext uri="{FF2B5EF4-FFF2-40B4-BE49-F238E27FC236}">
                    <a16:creationId xmlns:a16="http://schemas.microsoft.com/office/drawing/2014/main" id="{CB1AE437-6E6C-449E-82E5-A1E1E00C0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3809"/>
                <a:ext cx="9" cy="61"/>
              </a:xfrm>
              <a:custGeom>
                <a:avLst/>
                <a:gdLst>
                  <a:gd name="T0" fmla="*/ 9 w 9"/>
                  <a:gd name="T1" fmla="*/ 0 h 61"/>
                  <a:gd name="T2" fmla="*/ 9 w 9"/>
                  <a:gd name="T3" fmla="*/ 0 h 61"/>
                  <a:gd name="T4" fmla="*/ 6 w 9"/>
                  <a:gd name="T5" fmla="*/ 10 h 61"/>
                  <a:gd name="T6" fmla="*/ 3 w 9"/>
                  <a:gd name="T7" fmla="*/ 19 h 61"/>
                  <a:gd name="T8" fmla="*/ 0 w 9"/>
                  <a:gd name="T9" fmla="*/ 28 h 61"/>
                  <a:gd name="T10" fmla="*/ 0 w 9"/>
                  <a:gd name="T11" fmla="*/ 34 h 61"/>
                  <a:gd name="T12" fmla="*/ 0 w 9"/>
                  <a:gd name="T13" fmla="*/ 39 h 61"/>
                  <a:gd name="T14" fmla="*/ 0 w 9"/>
                  <a:gd name="T15" fmla="*/ 39 h 61"/>
                  <a:gd name="T16" fmla="*/ 3 w 9"/>
                  <a:gd name="T17" fmla="*/ 51 h 61"/>
                  <a:gd name="T18" fmla="*/ 6 w 9"/>
                  <a:gd name="T19" fmla="*/ 57 h 61"/>
                  <a:gd name="T20" fmla="*/ 9 w 9"/>
                  <a:gd name="T21" fmla="*/ 61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61">
                    <a:moveTo>
                      <a:pt x="9" y="0"/>
                    </a:moveTo>
                    <a:lnTo>
                      <a:pt x="9" y="0"/>
                    </a:lnTo>
                    <a:lnTo>
                      <a:pt x="6" y="10"/>
                    </a:lnTo>
                    <a:lnTo>
                      <a:pt x="3" y="19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3" y="51"/>
                    </a:lnTo>
                    <a:lnTo>
                      <a:pt x="6" y="57"/>
                    </a:lnTo>
                    <a:lnTo>
                      <a:pt x="9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5" name="Freeform 8368">
                <a:extLst>
                  <a:ext uri="{FF2B5EF4-FFF2-40B4-BE49-F238E27FC236}">
                    <a16:creationId xmlns:a16="http://schemas.microsoft.com/office/drawing/2014/main" id="{326D5020-2086-420D-B5B4-74B08FC8F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3615"/>
                <a:ext cx="218" cy="155"/>
              </a:xfrm>
              <a:custGeom>
                <a:avLst/>
                <a:gdLst>
                  <a:gd name="T0" fmla="*/ 0 w 218"/>
                  <a:gd name="T1" fmla="*/ 155 h 155"/>
                  <a:gd name="T2" fmla="*/ 0 w 218"/>
                  <a:gd name="T3" fmla="*/ 155 h 155"/>
                  <a:gd name="T4" fmla="*/ 3 w 218"/>
                  <a:gd name="T5" fmla="*/ 147 h 155"/>
                  <a:gd name="T6" fmla="*/ 5 w 218"/>
                  <a:gd name="T7" fmla="*/ 143 h 155"/>
                  <a:gd name="T8" fmla="*/ 6 w 218"/>
                  <a:gd name="T9" fmla="*/ 140 h 155"/>
                  <a:gd name="T10" fmla="*/ 6 w 218"/>
                  <a:gd name="T11" fmla="*/ 140 h 155"/>
                  <a:gd name="T12" fmla="*/ 12 w 218"/>
                  <a:gd name="T13" fmla="*/ 135 h 155"/>
                  <a:gd name="T14" fmla="*/ 18 w 218"/>
                  <a:gd name="T15" fmla="*/ 132 h 155"/>
                  <a:gd name="T16" fmla="*/ 32 w 218"/>
                  <a:gd name="T17" fmla="*/ 131 h 155"/>
                  <a:gd name="T18" fmla="*/ 32 w 218"/>
                  <a:gd name="T19" fmla="*/ 131 h 155"/>
                  <a:gd name="T20" fmla="*/ 47 w 218"/>
                  <a:gd name="T21" fmla="*/ 128 h 155"/>
                  <a:gd name="T22" fmla="*/ 54 w 218"/>
                  <a:gd name="T23" fmla="*/ 126 h 155"/>
                  <a:gd name="T24" fmla="*/ 62 w 218"/>
                  <a:gd name="T25" fmla="*/ 125 h 155"/>
                  <a:gd name="T26" fmla="*/ 62 w 218"/>
                  <a:gd name="T27" fmla="*/ 125 h 155"/>
                  <a:gd name="T28" fmla="*/ 69 w 218"/>
                  <a:gd name="T29" fmla="*/ 119 h 155"/>
                  <a:gd name="T30" fmla="*/ 77 w 218"/>
                  <a:gd name="T31" fmla="*/ 111 h 155"/>
                  <a:gd name="T32" fmla="*/ 83 w 218"/>
                  <a:gd name="T33" fmla="*/ 105 h 155"/>
                  <a:gd name="T34" fmla="*/ 87 w 218"/>
                  <a:gd name="T35" fmla="*/ 104 h 155"/>
                  <a:gd name="T36" fmla="*/ 92 w 218"/>
                  <a:gd name="T37" fmla="*/ 101 h 155"/>
                  <a:gd name="T38" fmla="*/ 92 w 218"/>
                  <a:gd name="T39" fmla="*/ 101 h 155"/>
                  <a:gd name="T40" fmla="*/ 101 w 218"/>
                  <a:gd name="T41" fmla="*/ 99 h 155"/>
                  <a:gd name="T42" fmla="*/ 108 w 218"/>
                  <a:gd name="T43" fmla="*/ 99 h 155"/>
                  <a:gd name="T44" fmla="*/ 123 w 218"/>
                  <a:gd name="T45" fmla="*/ 101 h 155"/>
                  <a:gd name="T46" fmla="*/ 131 w 218"/>
                  <a:gd name="T47" fmla="*/ 99 h 155"/>
                  <a:gd name="T48" fmla="*/ 138 w 218"/>
                  <a:gd name="T49" fmla="*/ 98 h 155"/>
                  <a:gd name="T50" fmla="*/ 146 w 218"/>
                  <a:gd name="T51" fmla="*/ 93 h 155"/>
                  <a:gd name="T52" fmla="*/ 153 w 218"/>
                  <a:gd name="T53" fmla="*/ 87 h 155"/>
                  <a:gd name="T54" fmla="*/ 153 w 218"/>
                  <a:gd name="T55" fmla="*/ 87 h 155"/>
                  <a:gd name="T56" fmla="*/ 161 w 218"/>
                  <a:gd name="T57" fmla="*/ 75 h 155"/>
                  <a:gd name="T58" fmla="*/ 167 w 218"/>
                  <a:gd name="T59" fmla="*/ 63 h 155"/>
                  <a:gd name="T60" fmla="*/ 174 w 218"/>
                  <a:gd name="T61" fmla="*/ 53 h 155"/>
                  <a:gd name="T62" fmla="*/ 177 w 218"/>
                  <a:gd name="T63" fmla="*/ 47 h 155"/>
                  <a:gd name="T64" fmla="*/ 183 w 218"/>
                  <a:gd name="T65" fmla="*/ 42 h 155"/>
                  <a:gd name="T66" fmla="*/ 183 w 218"/>
                  <a:gd name="T67" fmla="*/ 42 h 155"/>
                  <a:gd name="T68" fmla="*/ 191 w 218"/>
                  <a:gd name="T69" fmla="*/ 35 h 155"/>
                  <a:gd name="T70" fmla="*/ 194 w 218"/>
                  <a:gd name="T71" fmla="*/ 32 h 155"/>
                  <a:gd name="T72" fmla="*/ 195 w 218"/>
                  <a:gd name="T73" fmla="*/ 26 h 155"/>
                  <a:gd name="T74" fmla="*/ 195 w 218"/>
                  <a:gd name="T75" fmla="*/ 26 h 155"/>
                  <a:gd name="T76" fmla="*/ 200 w 218"/>
                  <a:gd name="T77" fmla="*/ 18 h 155"/>
                  <a:gd name="T78" fmla="*/ 204 w 218"/>
                  <a:gd name="T79" fmla="*/ 11 h 155"/>
                  <a:gd name="T80" fmla="*/ 209 w 218"/>
                  <a:gd name="T81" fmla="*/ 5 h 155"/>
                  <a:gd name="T82" fmla="*/ 218 w 218"/>
                  <a:gd name="T83" fmla="*/ 0 h 15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8" h="155">
                    <a:moveTo>
                      <a:pt x="0" y="155"/>
                    </a:moveTo>
                    <a:lnTo>
                      <a:pt x="0" y="155"/>
                    </a:lnTo>
                    <a:lnTo>
                      <a:pt x="3" y="147"/>
                    </a:lnTo>
                    <a:lnTo>
                      <a:pt x="5" y="143"/>
                    </a:lnTo>
                    <a:lnTo>
                      <a:pt x="6" y="140"/>
                    </a:lnTo>
                    <a:lnTo>
                      <a:pt x="12" y="135"/>
                    </a:lnTo>
                    <a:lnTo>
                      <a:pt x="18" y="132"/>
                    </a:lnTo>
                    <a:lnTo>
                      <a:pt x="32" y="131"/>
                    </a:lnTo>
                    <a:lnTo>
                      <a:pt x="47" y="128"/>
                    </a:lnTo>
                    <a:lnTo>
                      <a:pt x="54" y="126"/>
                    </a:lnTo>
                    <a:lnTo>
                      <a:pt x="62" y="125"/>
                    </a:lnTo>
                    <a:lnTo>
                      <a:pt x="69" y="119"/>
                    </a:lnTo>
                    <a:lnTo>
                      <a:pt x="77" y="111"/>
                    </a:lnTo>
                    <a:lnTo>
                      <a:pt x="83" y="105"/>
                    </a:lnTo>
                    <a:lnTo>
                      <a:pt x="87" y="104"/>
                    </a:lnTo>
                    <a:lnTo>
                      <a:pt x="92" y="101"/>
                    </a:lnTo>
                    <a:lnTo>
                      <a:pt x="101" y="99"/>
                    </a:lnTo>
                    <a:lnTo>
                      <a:pt x="108" y="99"/>
                    </a:lnTo>
                    <a:lnTo>
                      <a:pt x="123" y="101"/>
                    </a:lnTo>
                    <a:lnTo>
                      <a:pt x="131" y="99"/>
                    </a:lnTo>
                    <a:lnTo>
                      <a:pt x="138" y="98"/>
                    </a:lnTo>
                    <a:lnTo>
                      <a:pt x="146" y="93"/>
                    </a:lnTo>
                    <a:lnTo>
                      <a:pt x="153" y="87"/>
                    </a:lnTo>
                    <a:lnTo>
                      <a:pt x="161" y="75"/>
                    </a:lnTo>
                    <a:lnTo>
                      <a:pt x="167" y="63"/>
                    </a:lnTo>
                    <a:lnTo>
                      <a:pt x="174" y="53"/>
                    </a:lnTo>
                    <a:lnTo>
                      <a:pt x="177" y="47"/>
                    </a:lnTo>
                    <a:lnTo>
                      <a:pt x="183" y="42"/>
                    </a:lnTo>
                    <a:lnTo>
                      <a:pt x="191" y="35"/>
                    </a:lnTo>
                    <a:lnTo>
                      <a:pt x="194" y="32"/>
                    </a:lnTo>
                    <a:lnTo>
                      <a:pt x="195" y="26"/>
                    </a:lnTo>
                    <a:lnTo>
                      <a:pt x="200" y="18"/>
                    </a:lnTo>
                    <a:lnTo>
                      <a:pt x="204" y="11"/>
                    </a:lnTo>
                    <a:lnTo>
                      <a:pt x="209" y="5"/>
                    </a:lnTo>
                    <a:lnTo>
                      <a:pt x="21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6" name="Freeform 8369">
                <a:extLst>
                  <a:ext uri="{FF2B5EF4-FFF2-40B4-BE49-F238E27FC236}">
                    <a16:creationId xmlns:a16="http://schemas.microsoft.com/office/drawing/2014/main" id="{55B3E887-A646-46D5-8586-496D5CEEB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3464"/>
                <a:ext cx="144" cy="355"/>
              </a:xfrm>
              <a:custGeom>
                <a:avLst/>
                <a:gdLst>
                  <a:gd name="T0" fmla="*/ 0 w 144"/>
                  <a:gd name="T1" fmla="*/ 355 h 355"/>
                  <a:gd name="T2" fmla="*/ 0 w 144"/>
                  <a:gd name="T3" fmla="*/ 355 h 355"/>
                  <a:gd name="T4" fmla="*/ 5 w 144"/>
                  <a:gd name="T5" fmla="*/ 346 h 355"/>
                  <a:gd name="T6" fmla="*/ 6 w 144"/>
                  <a:gd name="T7" fmla="*/ 337 h 355"/>
                  <a:gd name="T8" fmla="*/ 8 w 144"/>
                  <a:gd name="T9" fmla="*/ 316 h 355"/>
                  <a:gd name="T10" fmla="*/ 9 w 144"/>
                  <a:gd name="T11" fmla="*/ 297 h 355"/>
                  <a:gd name="T12" fmla="*/ 11 w 144"/>
                  <a:gd name="T13" fmla="*/ 286 h 355"/>
                  <a:gd name="T14" fmla="*/ 12 w 144"/>
                  <a:gd name="T15" fmla="*/ 277 h 355"/>
                  <a:gd name="T16" fmla="*/ 12 w 144"/>
                  <a:gd name="T17" fmla="*/ 277 h 355"/>
                  <a:gd name="T18" fmla="*/ 15 w 144"/>
                  <a:gd name="T19" fmla="*/ 270 h 355"/>
                  <a:gd name="T20" fmla="*/ 15 w 144"/>
                  <a:gd name="T21" fmla="*/ 264 h 355"/>
                  <a:gd name="T22" fmla="*/ 15 w 144"/>
                  <a:gd name="T23" fmla="*/ 249 h 355"/>
                  <a:gd name="T24" fmla="*/ 15 w 144"/>
                  <a:gd name="T25" fmla="*/ 235 h 355"/>
                  <a:gd name="T26" fmla="*/ 17 w 144"/>
                  <a:gd name="T27" fmla="*/ 228 h 355"/>
                  <a:gd name="T28" fmla="*/ 18 w 144"/>
                  <a:gd name="T29" fmla="*/ 222 h 355"/>
                  <a:gd name="T30" fmla="*/ 18 w 144"/>
                  <a:gd name="T31" fmla="*/ 222 h 355"/>
                  <a:gd name="T32" fmla="*/ 23 w 144"/>
                  <a:gd name="T33" fmla="*/ 214 h 355"/>
                  <a:gd name="T34" fmla="*/ 29 w 144"/>
                  <a:gd name="T35" fmla="*/ 211 h 355"/>
                  <a:gd name="T36" fmla="*/ 41 w 144"/>
                  <a:gd name="T37" fmla="*/ 207 h 355"/>
                  <a:gd name="T38" fmla="*/ 41 w 144"/>
                  <a:gd name="T39" fmla="*/ 207 h 355"/>
                  <a:gd name="T40" fmla="*/ 47 w 144"/>
                  <a:gd name="T41" fmla="*/ 202 h 355"/>
                  <a:gd name="T42" fmla="*/ 50 w 144"/>
                  <a:gd name="T43" fmla="*/ 198 h 355"/>
                  <a:gd name="T44" fmla="*/ 53 w 144"/>
                  <a:gd name="T45" fmla="*/ 193 h 355"/>
                  <a:gd name="T46" fmla="*/ 54 w 144"/>
                  <a:gd name="T47" fmla="*/ 186 h 355"/>
                  <a:gd name="T48" fmla="*/ 54 w 144"/>
                  <a:gd name="T49" fmla="*/ 186 h 355"/>
                  <a:gd name="T50" fmla="*/ 56 w 144"/>
                  <a:gd name="T51" fmla="*/ 178 h 355"/>
                  <a:gd name="T52" fmla="*/ 56 w 144"/>
                  <a:gd name="T53" fmla="*/ 171 h 355"/>
                  <a:gd name="T54" fmla="*/ 56 w 144"/>
                  <a:gd name="T55" fmla="*/ 153 h 355"/>
                  <a:gd name="T56" fmla="*/ 56 w 144"/>
                  <a:gd name="T57" fmla="*/ 136 h 355"/>
                  <a:gd name="T58" fmla="*/ 56 w 144"/>
                  <a:gd name="T59" fmla="*/ 129 h 355"/>
                  <a:gd name="T60" fmla="*/ 59 w 144"/>
                  <a:gd name="T61" fmla="*/ 121 h 355"/>
                  <a:gd name="T62" fmla="*/ 59 w 144"/>
                  <a:gd name="T63" fmla="*/ 121 h 355"/>
                  <a:gd name="T64" fmla="*/ 62 w 144"/>
                  <a:gd name="T65" fmla="*/ 117 h 355"/>
                  <a:gd name="T66" fmla="*/ 66 w 144"/>
                  <a:gd name="T67" fmla="*/ 112 h 355"/>
                  <a:gd name="T68" fmla="*/ 75 w 144"/>
                  <a:gd name="T69" fmla="*/ 106 h 355"/>
                  <a:gd name="T70" fmla="*/ 86 w 144"/>
                  <a:gd name="T71" fmla="*/ 100 h 355"/>
                  <a:gd name="T72" fmla="*/ 90 w 144"/>
                  <a:gd name="T73" fmla="*/ 97 h 355"/>
                  <a:gd name="T74" fmla="*/ 93 w 144"/>
                  <a:gd name="T75" fmla="*/ 93 h 355"/>
                  <a:gd name="T76" fmla="*/ 93 w 144"/>
                  <a:gd name="T77" fmla="*/ 93 h 355"/>
                  <a:gd name="T78" fmla="*/ 99 w 144"/>
                  <a:gd name="T79" fmla="*/ 82 h 355"/>
                  <a:gd name="T80" fmla="*/ 104 w 144"/>
                  <a:gd name="T81" fmla="*/ 73 h 355"/>
                  <a:gd name="T82" fmla="*/ 104 w 144"/>
                  <a:gd name="T83" fmla="*/ 73 h 355"/>
                  <a:gd name="T84" fmla="*/ 108 w 144"/>
                  <a:gd name="T85" fmla="*/ 69 h 355"/>
                  <a:gd name="T86" fmla="*/ 114 w 144"/>
                  <a:gd name="T87" fmla="*/ 67 h 355"/>
                  <a:gd name="T88" fmla="*/ 119 w 144"/>
                  <a:gd name="T89" fmla="*/ 64 h 355"/>
                  <a:gd name="T90" fmla="*/ 125 w 144"/>
                  <a:gd name="T91" fmla="*/ 61 h 355"/>
                  <a:gd name="T92" fmla="*/ 125 w 144"/>
                  <a:gd name="T93" fmla="*/ 61 h 355"/>
                  <a:gd name="T94" fmla="*/ 132 w 144"/>
                  <a:gd name="T95" fmla="*/ 55 h 355"/>
                  <a:gd name="T96" fmla="*/ 135 w 144"/>
                  <a:gd name="T97" fmla="*/ 49 h 355"/>
                  <a:gd name="T98" fmla="*/ 140 w 144"/>
                  <a:gd name="T99" fmla="*/ 33 h 355"/>
                  <a:gd name="T100" fmla="*/ 140 w 144"/>
                  <a:gd name="T101" fmla="*/ 33 h 355"/>
                  <a:gd name="T102" fmla="*/ 143 w 144"/>
                  <a:gd name="T103" fmla="*/ 22 h 355"/>
                  <a:gd name="T104" fmla="*/ 144 w 144"/>
                  <a:gd name="T105" fmla="*/ 12 h 355"/>
                  <a:gd name="T106" fmla="*/ 144 w 144"/>
                  <a:gd name="T107" fmla="*/ 0 h 35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44" h="355">
                    <a:moveTo>
                      <a:pt x="0" y="355"/>
                    </a:moveTo>
                    <a:lnTo>
                      <a:pt x="0" y="355"/>
                    </a:lnTo>
                    <a:lnTo>
                      <a:pt x="5" y="346"/>
                    </a:lnTo>
                    <a:lnTo>
                      <a:pt x="6" y="337"/>
                    </a:lnTo>
                    <a:lnTo>
                      <a:pt x="8" y="316"/>
                    </a:lnTo>
                    <a:lnTo>
                      <a:pt x="9" y="297"/>
                    </a:lnTo>
                    <a:lnTo>
                      <a:pt x="11" y="286"/>
                    </a:lnTo>
                    <a:lnTo>
                      <a:pt x="12" y="277"/>
                    </a:lnTo>
                    <a:lnTo>
                      <a:pt x="15" y="270"/>
                    </a:lnTo>
                    <a:lnTo>
                      <a:pt x="15" y="264"/>
                    </a:lnTo>
                    <a:lnTo>
                      <a:pt x="15" y="249"/>
                    </a:lnTo>
                    <a:lnTo>
                      <a:pt x="15" y="235"/>
                    </a:lnTo>
                    <a:lnTo>
                      <a:pt x="17" y="228"/>
                    </a:lnTo>
                    <a:lnTo>
                      <a:pt x="18" y="222"/>
                    </a:lnTo>
                    <a:lnTo>
                      <a:pt x="23" y="214"/>
                    </a:lnTo>
                    <a:lnTo>
                      <a:pt x="29" y="211"/>
                    </a:lnTo>
                    <a:lnTo>
                      <a:pt x="41" y="207"/>
                    </a:lnTo>
                    <a:lnTo>
                      <a:pt x="47" y="202"/>
                    </a:lnTo>
                    <a:lnTo>
                      <a:pt x="50" y="198"/>
                    </a:lnTo>
                    <a:lnTo>
                      <a:pt x="53" y="193"/>
                    </a:lnTo>
                    <a:lnTo>
                      <a:pt x="54" y="186"/>
                    </a:lnTo>
                    <a:lnTo>
                      <a:pt x="56" y="178"/>
                    </a:lnTo>
                    <a:lnTo>
                      <a:pt x="56" y="171"/>
                    </a:lnTo>
                    <a:lnTo>
                      <a:pt x="56" y="153"/>
                    </a:lnTo>
                    <a:lnTo>
                      <a:pt x="56" y="136"/>
                    </a:lnTo>
                    <a:lnTo>
                      <a:pt x="56" y="129"/>
                    </a:lnTo>
                    <a:lnTo>
                      <a:pt x="59" y="121"/>
                    </a:lnTo>
                    <a:lnTo>
                      <a:pt x="62" y="117"/>
                    </a:lnTo>
                    <a:lnTo>
                      <a:pt x="66" y="112"/>
                    </a:lnTo>
                    <a:lnTo>
                      <a:pt x="75" y="106"/>
                    </a:lnTo>
                    <a:lnTo>
                      <a:pt x="86" y="100"/>
                    </a:lnTo>
                    <a:lnTo>
                      <a:pt x="90" y="97"/>
                    </a:lnTo>
                    <a:lnTo>
                      <a:pt x="93" y="93"/>
                    </a:lnTo>
                    <a:lnTo>
                      <a:pt x="99" y="82"/>
                    </a:lnTo>
                    <a:lnTo>
                      <a:pt x="104" y="73"/>
                    </a:lnTo>
                    <a:lnTo>
                      <a:pt x="108" y="69"/>
                    </a:lnTo>
                    <a:lnTo>
                      <a:pt x="114" y="67"/>
                    </a:lnTo>
                    <a:lnTo>
                      <a:pt x="119" y="64"/>
                    </a:lnTo>
                    <a:lnTo>
                      <a:pt x="125" y="61"/>
                    </a:lnTo>
                    <a:lnTo>
                      <a:pt x="132" y="55"/>
                    </a:lnTo>
                    <a:lnTo>
                      <a:pt x="135" y="49"/>
                    </a:lnTo>
                    <a:lnTo>
                      <a:pt x="140" y="33"/>
                    </a:lnTo>
                    <a:lnTo>
                      <a:pt x="143" y="22"/>
                    </a:lnTo>
                    <a:lnTo>
                      <a:pt x="144" y="12"/>
                    </a:lnTo>
                    <a:lnTo>
                      <a:pt x="14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7" name="Freeform 8370">
                <a:extLst>
                  <a:ext uri="{FF2B5EF4-FFF2-40B4-BE49-F238E27FC236}">
                    <a16:creationId xmlns:a16="http://schemas.microsoft.com/office/drawing/2014/main" id="{EE8ADA7C-7AD0-4410-98A0-639A7CEFF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3720"/>
                <a:ext cx="48" cy="23"/>
              </a:xfrm>
              <a:custGeom>
                <a:avLst/>
                <a:gdLst>
                  <a:gd name="T0" fmla="*/ 0 w 48"/>
                  <a:gd name="T1" fmla="*/ 5 h 23"/>
                  <a:gd name="T2" fmla="*/ 0 w 48"/>
                  <a:gd name="T3" fmla="*/ 5 h 23"/>
                  <a:gd name="T4" fmla="*/ 1 w 48"/>
                  <a:gd name="T5" fmla="*/ 3 h 23"/>
                  <a:gd name="T6" fmla="*/ 4 w 48"/>
                  <a:gd name="T7" fmla="*/ 2 h 23"/>
                  <a:gd name="T8" fmla="*/ 10 w 48"/>
                  <a:gd name="T9" fmla="*/ 0 h 23"/>
                  <a:gd name="T10" fmla="*/ 18 w 48"/>
                  <a:gd name="T11" fmla="*/ 2 h 23"/>
                  <a:gd name="T12" fmla="*/ 24 w 48"/>
                  <a:gd name="T13" fmla="*/ 6 h 23"/>
                  <a:gd name="T14" fmla="*/ 39 w 48"/>
                  <a:gd name="T15" fmla="*/ 14 h 23"/>
                  <a:gd name="T16" fmla="*/ 48 w 48"/>
                  <a:gd name="T17" fmla="*/ 23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3">
                    <a:moveTo>
                      <a:pt x="0" y="5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10" y="0"/>
                    </a:lnTo>
                    <a:lnTo>
                      <a:pt x="18" y="2"/>
                    </a:lnTo>
                    <a:lnTo>
                      <a:pt x="24" y="6"/>
                    </a:lnTo>
                    <a:lnTo>
                      <a:pt x="39" y="14"/>
                    </a:lnTo>
                    <a:lnTo>
                      <a:pt x="48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8" name="Freeform 8371">
                <a:extLst>
                  <a:ext uri="{FF2B5EF4-FFF2-40B4-BE49-F238E27FC236}">
                    <a16:creationId xmlns:a16="http://schemas.microsoft.com/office/drawing/2014/main" id="{D2A34952-9861-421E-BC10-AE70019DC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3740"/>
                <a:ext cx="30" cy="60"/>
              </a:xfrm>
              <a:custGeom>
                <a:avLst/>
                <a:gdLst>
                  <a:gd name="T0" fmla="*/ 0 w 30"/>
                  <a:gd name="T1" fmla="*/ 60 h 60"/>
                  <a:gd name="T2" fmla="*/ 0 w 30"/>
                  <a:gd name="T3" fmla="*/ 60 h 60"/>
                  <a:gd name="T4" fmla="*/ 9 w 30"/>
                  <a:gd name="T5" fmla="*/ 57 h 60"/>
                  <a:gd name="T6" fmla="*/ 17 w 30"/>
                  <a:gd name="T7" fmla="*/ 51 h 60"/>
                  <a:gd name="T8" fmla="*/ 20 w 30"/>
                  <a:gd name="T9" fmla="*/ 43 h 60"/>
                  <a:gd name="T10" fmla="*/ 23 w 30"/>
                  <a:gd name="T11" fmla="*/ 34 h 60"/>
                  <a:gd name="T12" fmla="*/ 26 w 30"/>
                  <a:gd name="T13" fmla="*/ 16 h 60"/>
                  <a:gd name="T14" fmla="*/ 27 w 30"/>
                  <a:gd name="T15" fmla="*/ 7 h 60"/>
                  <a:gd name="T16" fmla="*/ 30 w 30"/>
                  <a:gd name="T17" fmla="*/ 0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60">
                    <a:moveTo>
                      <a:pt x="0" y="60"/>
                    </a:moveTo>
                    <a:lnTo>
                      <a:pt x="0" y="60"/>
                    </a:lnTo>
                    <a:lnTo>
                      <a:pt x="9" y="57"/>
                    </a:lnTo>
                    <a:lnTo>
                      <a:pt x="17" y="51"/>
                    </a:lnTo>
                    <a:lnTo>
                      <a:pt x="20" y="43"/>
                    </a:lnTo>
                    <a:lnTo>
                      <a:pt x="23" y="34"/>
                    </a:lnTo>
                    <a:lnTo>
                      <a:pt x="26" y="16"/>
                    </a:lnTo>
                    <a:lnTo>
                      <a:pt x="27" y="7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9" name="Freeform 8372">
                <a:extLst>
                  <a:ext uri="{FF2B5EF4-FFF2-40B4-BE49-F238E27FC236}">
                    <a16:creationId xmlns:a16="http://schemas.microsoft.com/office/drawing/2014/main" id="{E1017D5F-329F-40BA-8E01-748324F08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710"/>
                <a:ext cx="97" cy="22"/>
              </a:xfrm>
              <a:custGeom>
                <a:avLst/>
                <a:gdLst>
                  <a:gd name="T0" fmla="*/ 0 w 97"/>
                  <a:gd name="T1" fmla="*/ 18 h 22"/>
                  <a:gd name="T2" fmla="*/ 0 w 97"/>
                  <a:gd name="T3" fmla="*/ 18 h 22"/>
                  <a:gd name="T4" fmla="*/ 4 w 97"/>
                  <a:gd name="T5" fmla="*/ 9 h 22"/>
                  <a:gd name="T6" fmla="*/ 9 w 97"/>
                  <a:gd name="T7" fmla="*/ 3 h 22"/>
                  <a:gd name="T8" fmla="*/ 15 w 97"/>
                  <a:gd name="T9" fmla="*/ 1 h 22"/>
                  <a:gd name="T10" fmla="*/ 21 w 97"/>
                  <a:gd name="T11" fmla="*/ 0 h 22"/>
                  <a:gd name="T12" fmla="*/ 27 w 97"/>
                  <a:gd name="T13" fmla="*/ 1 h 22"/>
                  <a:gd name="T14" fmla="*/ 34 w 97"/>
                  <a:gd name="T15" fmla="*/ 4 h 22"/>
                  <a:gd name="T16" fmla="*/ 49 w 97"/>
                  <a:gd name="T17" fmla="*/ 12 h 22"/>
                  <a:gd name="T18" fmla="*/ 63 w 97"/>
                  <a:gd name="T19" fmla="*/ 19 h 22"/>
                  <a:gd name="T20" fmla="*/ 70 w 97"/>
                  <a:gd name="T21" fmla="*/ 21 h 22"/>
                  <a:gd name="T22" fmla="*/ 76 w 97"/>
                  <a:gd name="T23" fmla="*/ 22 h 22"/>
                  <a:gd name="T24" fmla="*/ 84 w 97"/>
                  <a:gd name="T25" fmla="*/ 21 h 22"/>
                  <a:gd name="T26" fmla="*/ 88 w 97"/>
                  <a:gd name="T27" fmla="*/ 18 h 22"/>
                  <a:gd name="T28" fmla="*/ 94 w 97"/>
                  <a:gd name="T29" fmla="*/ 12 h 22"/>
                  <a:gd name="T30" fmla="*/ 97 w 97"/>
                  <a:gd name="T31" fmla="*/ 3 h 2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7" h="22">
                    <a:moveTo>
                      <a:pt x="0" y="18"/>
                    </a:moveTo>
                    <a:lnTo>
                      <a:pt x="0" y="18"/>
                    </a:lnTo>
                    <a:lnTo>
                      <a:pt x="4" y="9"/>
                    </a:lnTo>
                    <a:lnTo>
                      <a:pt x="9" y="3"/>
                    </a:lnTo>
                    <a:lnTo>
                      <a:pt x="15" y="1"/>
                    </a:lnTo>
                    <a:lnTo>
                      <a:pt x="21" y="0"/>
                    </a:lnTo>
                    <a:lnTo>
                      <a:pt x="27" y="1"/>
                    </a:lnTo>
                    <a:lnTo>
                      <a:pt x="34" y="4"/>
                    </a:lnTo>
                    <a:lnTo>
                      <a:pt x="49" y="12"/>
                    </a:lnTo>
                    <a:lnTo>
                      <a:pt x="63" y="19"/>
                    </a:lnTo>
                    <a:lnTo>
                      <a:pt x="70" y="21"/>
                    </a:lnTo>
                    <a:lnTo>
                      <a:pt x="76" y="22"/>
                    </a:lnTo>
                    <a:lnTo>
                      <a:pt x="84" y="21"/>
                    </a:lnTo>
                    <a:lnTo>
                      <a:pt x="88" y="18"/>
                    </a:lnTo>
                    <a:lnTo>
                      <a:pt x="94" y="12"/>
                    </a:lnTo>
                    <a:lnTo>
                      <a:pt x="97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847" name="Freeform 8374">
              <a:extLst>
                <a:ext uri="{FF2B5EF4-FFF2-40B4-BE49-F238E27FC236}">
                  <a16:creationId xmlns:a16="http://schemas.microsoft.com/office/drawing/2014/main" id="{EFB64301-E0CA-4228-9C25-C4FB33988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3558"/>
              <a:ext cx="39" cy="164"/>
            </a:xfrm>
            <a:custGeom>
              <a:avLst/>
              <a:gdLst>
                <a:gd name="T0" fmla="*/ 0 w 39"/>
                <a:gd name="T1" fmla="*/ 164 h 164"/>
                <a:gd name="T2" fmla="*/ 0 w 39"/>
                <a:gd name="T3" fmla="*/ 164 h 164"/>
                <a:gd name="T4" fmla="*/ 6 w 39"/>
                <a:gd name="T5" fmla="*/ 159 h 164"/>
                <a:gd name="T6" fmla="*/ 10 w 39"/>
                <a:gd name="T7" fmla="*/ 152 h 164"/>
                <a:gd name="T8" fmla="*/ 13 w 39"/>
                <a:gd name="T9" fmla="*/ 143 h 164"/>
                <a:gd name="T10" fmla="*/ 13 w 39"/>
                <a:gd name="T11" fmla="*/ 135 h 164"/>
                <a:gd name="T12" fmla="*/ 13 w 39"/>
                <a:gd name="T13" fmla="*/ 126 h 164"/>
                <a:gd name="T14" fmla="*/ 12 w 39"/>
                <a:gd name="T15" fmla="*/ 117 h 164"/>
                <a:gd name="T16" fmla="*/ 7 w 39"/>
                <a:gd name="T17" fmla="*/ 101 h 164"/>
                <a:gd name="T18" fmla="*/ 7 w 39"/>
                <a:gd name="T19" fmla="*/ 101 h 164"/>
                <a:gd name="T20" fmla="*/ 3 w 39"/>
                <a:gd name="T21" fmla="*/ 90 h 164"/>
                <a:gd name="T22" fmla="*/ 0 w 39"/>
                <a:gd name="T23" fmla="*/ 86 h 164"/>
                <a:gd name="T24" fmla="*/ 1 w 39"/>
                <a:gd name="T25" fmla="*/ 80 h 164"/>
                <a:gd name="T26" fmla="*/ 1 w 39"/>
                <a:gd name="T27" fmla="*/ 80 h 164"/>
                <a:gd name="T28" fmla="*/ 4 w 39"/>
                <a:gd name="T29" fmla="*/ 77 h 164"/>
                <a:gd name="T30" fmla="*/ 9 w 39"/>
                <a:gd name="T31" fmla="*/ 72 h 164"/>
                <a:gd name="T32" fmla="*/ 15 w 39"/>
                <a:gd name="T33" fmla="*/ 69 h 164"/>
                <a:gd name="T34" fmla="*/ 19 w 39"/>
                <a:gd name="T35" fmla="*/ 66 h 164"/>
                <a:gd name="T36" fmla="*/ 19 w 39"/>
                <a:gd name="T37" fmla="*/ 66 h 164"/>
                <a:gd name="T38" fmla="*/ 24 w 39"/>
                <a:gd name="T39" fmla="*/ 60 h 164"/>
                <a:gd name="T40" fmla="*/ 28 w 39"/>
                <a:gd name="T41" fmla="*/ 53 h 164"/>
                <a:gd name="T42" fmla="*/ 33 w 39"/>
                <a:gd name="T43" fmla="*/ 45 h 164"/>
                <a:gd name="T44" fmla="*/ 36 w 39"/>
                <a:gd name="T45" fmla="*/ 36 h 164"/>
                <a:gd name="T46" fmla="*/ 39 w 39"/>
                <a:gd name="T47" fmla="*/ 26 h 164"/>
                <a:gd name="T48" fmla="*/ 39 w 39"/>
                <a:gd name="T49" fmla="*/ 17 h 164"/>
                <a:gd name="T50" fmla="*/ 39 w 39"/>
                <a:gd name="T51" fmla="*/ 8 h 164"/>
                <a:gd name="T52" fmla="*/ 37 w 39"/>
                <a:gd name="T53" fmla="*/ 0 h 16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9" h="164">
                  <a:moveTo>
                    <a:pt x="0" y="164"/>
                  </a:moveTo>
                  <a:lnTo>
                    <a:pt x="0" y="164"/>
                  </a:lnTo>
                  <a:lnTo>
                    <a:pt x="6" y="159"/>
                  </a:lnTo>
                  <a:lnTo>
                    <a:pt x="10" y="152"/>
                  </a:lnTo>
                  <a:lnTo>
                    <a:pt x="13" y="143"/>
                  </a:lnTo>
                  <a:lnTo>
                    <a:pt x="13" y="135"/>
                  </a:lnTo>
                  <a:lnTo>
                    <a:pt x="13" y="126"/>
                  </a:lnTo>
                  <a:lnTo>
                    <a:pt x="12" y="117"/>
                  </a:lnTo>
                  <a:lnTo>
                    <a:pt x="7" y="101"/>
                  </a:lnTo>
                  <a:lnTo>
                    <a:pt x="3" y="90"/>
                  </a:lnTo>
                  <a:lnTo>
                    <a:pt x="0" y="86"/>
                  </a:lnTo>
                  <a:lnTo>
                    <a:pt x="1" y="80"/>
                  </a:lnTo>
                  <a:lnTo>
                    <a:pt x="4" y="77"/>
                  </a:lnTo>
                  <a:lnTo>
                    <a:pt x="9" y="72"/>
                  </a:lnTo>
                  <a:lnTo>
                    <a:pt x="15" y="69"/>
                  </a:lnTo>
                  <a:lnTo>
                    <a:pt x="19" y="66"/>
                  </a:lnTo>
                  <a:lnTo>
                    <a:pt x="24" y="60"/>
                  </a:lnTo>
                  <a:lnTo>
                    <a:pt x="28" y="53"/>
                  </a:lnTo>
                  <a:lnTo>
                    <a:pt x="33" y="45"/>
                  </a:lnTo>
                  <a:lnTo>
                    <a:pt x="36" y="36"/>
                  </a:lnTo>
                  <a:lnTo>
                    <a:pt x="39" y="26"/>
                  </a:lnTo>
                  <a:lnTo>
                    <a:pt x="39" y="17"/>
                  </a:lnTo>
                  <a:lnTo>
                    <a:pt x="39" y="8"/>
                  </a:lnTo>
                  <a:lnTo>
                    <a:pt x="3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8" name="Freeform 8375">
              <a:extLst>
                <a:ext uri="{FF2B5EF4-FFF2-40B4-BE49-F238E27FC236}">
                  <a16:creationId xmlns:a16="http://schemas.microsoft.com/office/drawing/2014/main" id="{5558795C-16FE-4286-84DE-8E6E62A68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605"/>
              <a:ext cx="19" cy="87"/>
            </a:xfrm>
            <a:custGeom>
              <a:avLst/>
              <a:gdLst>
                <a:gd name="T0" fmla="*/ 0 w 19"/>
                <a:gd name="T1" fmla="*/ 87 h 87"/>
                <a:gd name="T2" fmla="*/ 0 w 19"/>
                <a:gd name="T3" fmla="*/ 87 h 87"/>
                <a:gd name="T4" fmla="*/ 6 w 19"/>
                <a:gd name="T5" fmla="*/ 79 h 87"/>
                <a:gd name="T6" fmla="*/ 10 w 19"/>
                <a:gd name="T7" fmla="*/ 69 h 87"/>
                <a:gd name="T8" fmla="*/ 15 w 19"/>
                <a:gd name="T9" fmla="*/ 57 h 87"/>
                <a:gd name="T10" fmla="*/ 16 w 19"/>
                <a:gd name="T11" fmla="*/ 46 h 87"/>
                <a:gd name="T12" fmla="*/ 18 w 19"/>
                <a:gd name="T13" fmla="*/ 33 h 87"/>
                <a:gd name="T14" fmla="*/ 19 w 19"/>
                <a:gd name="T15" fmla="*/ 21 h 87"/>
                <a:gd name="T16" fmla="*/ 18 w 19"/>
                <a:gd name="T17" fmla="*/ 10 h 87"/>
                <a:gd name="T18" fmla="*/ 16 w 19"/>
                <a:gd name="T19" fmla="*/ 0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87">
                  <a:moveTo>
                    <a:pt x="0" y="87"/>
                  </a:moveTo>
                  <a:lnTo>
                    <a:pt x="0" y="87"/>
                  </a:lnTo>
                  <a:lnTo>
                    <a:pt x="6" y="79"/>
                  </a:lnTo>
                  <a:lnTo>
                    <a:pt x="10" y="69"/>
                  </a:lnTo>
                  <a:lnTo>
                    <a:pt x="15" y="57"/>
                  </a:lnTo>
                  <a:lnTo>
                    <a:pt x="16" y="46"/>
                  </a:lnTo>
                  <a:lnTo>
                    <a:pt x="18" y="33"/>
                  </a:lnTo>
                  <a:lnTo>
                    <a:pt x="19" y="21"/>
                  </a:lnTo>
                  <a:lnTo>
                    <a:pt x="18" y="10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Freeform 8376">
              <a:extLst>
                <a:ext uri="{FF2B5EF4-FFF2-40B4-BE49-F238E27FC236}">
                  <a16:creationId xmlns:a16="http://schemas.microsoft.com/office/drawing/2014/main" id="{25E5EEFE-064B-45D7-8825-CDFE32C0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3537"/>
              <a:ext cx="150" cy="143"/>
            </a:xfrm>
            <a:custGeom>
              <a:avLst/>
              <a:gdLst>
                <a:gd name="T0" fmla="*/ 3 w 150"/>
                <a:gd name="T1" fmla="*/ 143 h 143"/>
                <a:gd name="T2" fmla="*/ 3 w 150"/>
                <a:gd name="T3" fmla="*/ 143 h 143"/>
                <a:gd name="T4" fmla="*/ 3 w 150"/>
                <a:gd name="T5" fmla="*/ 129 h 143"/>
                <a:gd name="T6" fmla="*/ 0 w 150"/>
                <a:gd name="T7" fmla="*/ 116 h 143"/>
                <a:gd name="T8" fmla="*/ 0 w 150"/>
                <a:gd name="T9" fmla="*/ 110 h 143"/>
                <a:gd name="T10" fmla="*/ 2 w 150"/>
                <a:gd name="T11" fmla="*/ 102 h 143"/>
                <a:gd name="T12" fmla="*/ 3 w 150"/>
                <a:gd name="T13" fmla="*/ 96 h 143"/>
                <a:gd name="T14" fmla="*/ 8 w 150"/>
                <a:gd name="T15" fmla="*/ 89 h 143"/>
                <a:gd name="T16" fmla="*/ 8 w 150"/>
                <a:gd name="T17" fmla="*/ 89 h 143"/>
                <a:gd name="T18" fmla="*/ 14 w 150"/>
                <a:gd name="T19" fmla="*/ 81 h 143"/>
                <a:gd name="T20" fmla="*/ 21 w 150"/>
                <a:gd name="T21" fmla="*/ 74 h 143"/>
                <a:gd name="T22" fmla="*/ 29 w 150"/>
                <a:gd name="T23" fmla="*/ 69 h 143"/>
                <a:gd name="T24" fmla="*/ 38 w 150"/>
                <a:gd name="T25" fmla="*/ 66 h 143"/>
                <a:gd name="T26" fmla="*/ 38 w 150"/>
                <a:gd name="T27" fmla="*/ 66 h 143"/>
                <a:gd name="T28" fmla="*/ 50 w 150"/>
                <a:gd name="T29" fmla="*/ 63 h 143"/>
                <a:gd name="T30" fmla="*/ 60 w 150"/>
                <a:gd name="T31" fmla="*/ 60 h 143"/>
                <a:gd name="T32" fmla="*/ 65 w 150"/>
                <a:gd name="T33" fmla="*/ 57 h 143"/>
                <a:gd name="T34" fmla="*/ 68 w 150"/>
                <a:gd name="T35" fmla="*/ 53 h 143"/>
                <a:gd name="T36" fmla="*/ 71 w 150"/>
                <a:gd name="T37" fmla="*/ 48 h 143"/>
                <a:gd name="T38" fmla="*/ 72 w 150"/>
                <a:gd name="T39" fmla="*/ 42 h 143"/>
                <a:gd name="T40" fmla="*/ 72 w 150"/>
                <a:gd name="T41" fmla="*/ 42 h 143"/>
                <a:gd name="T42" fmla="*/ 74 w 150"/>
                <a:gd name="T43" fmla="*/ 32 h 143"/>
                <a:gd name="T44" fmla="*/ 77 w 150"/>
                <a:gd name="T45" fmla="*/ 24 h 143"/>
                <a:gd name="T46" fmla="*/ 78 w 150"/>
                <a:gd name="T47" fmla="*/ 21 h 143"/>
                <a:gd name="T48" fmla="*/ 81 w 150"/>
                <a:gd name="T49" fmla="*/ 20 h 143"/>
                <a:gd name="T50" fmla="*/ 86 w 150"/>
                <a:gd name="T51" fmla="*/ 20 h 143"/>
                <a:gd name="T52" fmla="*/ 92 w 150"/>
                <a:gd name="T53" fmla="*/ 20 h 143"/>
                <a:gd name="T54" fmla="*/ 92 w 150"/>
                <a:gd name="T55" fmla="*/ 20 h 143"/>
                <a:gd name="T56" fmla="*/ 108 w 150"/>
                <a:gd name="T57" fmla="*/ 23 h 143"/>
                <a:gd name="T58" fmla="*/ 116 w 150"/>
                <a:gd name="T59" fmla="*/ 23 h 143"/>
                <a:gd name="T60" fmla="*/ 123 w 150"/>
                <a:gd name="T61" fmla="*/ 21 h 143"/>
                <a:gd name="T62" fmla="*/ 123 w 150"/>
                <a:gd name="T63" fmla="*/ 21 h 143"/>
                <a:gd name="T64" fmla="*/ 131 w 150"/>
                <a:gd name="T65" fmla="*/ 18 h 143"/>
                <a:gd name="T66" fmla="*/ 137 w 150"/>
                <a:gd name="T67" fmla="*/ 12 h 143"/>
                <a:gd name="T68" fmla="*/ 144 w 150"/>
                <a:gd name="T69" fmla="*/ 6 h 143"/>
                <a:gd name="T70" fmla="*/ 150 w 150"/>
                <a:gd name="T71" fmla="*/ 0 h 14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0" h="143">
                  <a:moveTo>
                    <a:pt x="3" y="143"/>
                  </a:moveTo>
                  <a:lnTo>
                    <a:pt x="3" y="143"/>
                  </a:lnTo>
                  <a:lnTo>
                    <a:pt x="3" y="129"/>
                  </a:lnTo>
                  <a:lnTo>
                    <a:pt x="0" y="116"/>
                  </a:lnTo>
                  <a:lnTo>
                    <a:pt x="0" y="110"/>
                  </a:lnTo>
                  <a:lnTo>
                    <a:pt x="2" y="102"/>
                  </a:lnTo>
                  <a:lnTo>
                    <a:pt x="3" y="96"/>
                  </a:lnTo>
                  <a:lnTo>
                    <a:pt x="8" y="89"/>
                  </a:lnTo>
                  <a:lnTo>
                    <a:pt x="14" y="81"/>
                  </a:lnTo>
                  <a:lnTo>
                    <a:pt x="21" y="74"/>
                  </a:lnTo>
                  <a:lnTo>
                    <a:pt x="29" y="69"/>
                  </a:lnTo>
                  <a:lnTo>
                    <a:pt x="38" y="66"/>
                  </a:lnTo>
                  <a:lnTo>
                    <a:pt x="50" y="63"/>
                  </a:lnTo>
                  <a:lnTo>
                    <a:pt x="60" y="60"/>
                  </a:lnTo>
                  <a:lnTo>
                    <a:pt x="65" y="57"/>
                  </a:lnTo>
                  <a:lnTo>
                    <a:pt x="68" y="53"/>
                  </a:lnTo>
                  <a:lnTo>
                    <a:pt x="71" y="48"/>
                  </a:lnTo>
                  <a:lnTo>
                    <a:pt x="72" y="42"/>
                  </a:lnTo>
                  <a:lnTo>
                    <a:pt x="74" y="32"/>
                  </a:lnTo>
                  <a:lnTo>
                    <a:pt x="77" y="24"/>
                  </a:lnTo>
                  <a:lnTo>
                    <a:pt x="78" y="21"/>
                  </a:lnTo>
                  <a:lnTo>
                    <a:pt x="81" y="20"/>
                  </a:lnTo>
                  <a:lnTo>
                    <a:pt x="86" y="20"/>
                  </a:lnTo>
                  <a:lnTo>
                    <a:pt x="92" y="20"/>
                  </a:lnTo>
                  <a:lnTo>
                    <a:pt x="108" y="23"/>
                  </a:lnTo>
                  <a:lnTo>
                    <a:pt x="116" y="23"/>
                  </a:lnTo>
                  <a:lnTo>
                    <a:pt x="123" y="21"/>
                  </a:lnTo>
                  <a:lnTo>
                    <a:pt x="131" y="18"/>
                  </a:lnTo>
                  <a:lnTo>
                    <a:pt x="137" y="12"/>
                  </a:lnTo>
                  <a:lnTo>
                    <a:pt x="144" y="6"/>
                  </a:lnTo>
                  <a:lnTo>
                    <a:pt x="15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0" name="Freeform 8377">
              <a:extLst>
                <a:ext uri="{FF2B5EF4-FFF2-40B4-BE49-F238E27FC236}">
                  <a16:creationId xmlns:a16="http://schemas.microsoft.com/office/drawing/2014/main" id="{DBDEE6E6-9874-4597-8F70-91D1065C6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3681"/>
              <a:ext cx="51" cy="39"/>
            </a:xfrm>
            <a:custGeom>
              <a:avLst/>
              <a:gdLst>
                <a:gd name="T0" fmla="*/ 0 w 51"/>
                <a:gd name="T1" fmla="*/ 39 h 39"/>
                <a:gd name="T2" fmla="*/ 0 w 51"/>
                <a:gd name="T3" fmla="*/ 39 h 39"/>
                <a:gd name="T4" fmla="*/ 3 w 51"/>
                <a:gd name="T5" fmla="*/ 33 h 39"/>
                <a:gd name="T6" fmla="*/ 6 w 51"/>
                <a:gd name="T7" fmla="*/ 30 h 39"/>
                <a:gd name="T8" fmla="*/ 9 w 51"/>
                <a:gd name="T9" fmla="*/ 26 h 39"/>
                <a:gd name="T10" fmla="*/ 12 w 51"/>
                <a:gd name="T11" fmla="*/ 24 h 39"/>
                <a:gd name="T12" fmla="*/ 20 w 51"/>
                <a:gd name="T13" fmla="*/ 20 h 39"/>
                <a:gd name="T14" fmla="*/ 30 w 51"/>
                <a:gd name="T15" fmla="*/ 17 h 39"/>
                <a:gd name="T16" fmla="*/ 30 w 51"/>
                <a:gd name="T17" fmla="*/ 17 h 39"/>
                <a:gd name="T18" fmla="*/ 36 w 51"/>
                <a:gd name="T19" fmla="*/ 14 h 39"/>
                <a:gd name="T20" fmla="*/ 41 w 51"/>
                <a:gd name="T21" fmla="*/ 8 h 39"/>
                <a:gd name="T22" fmla="*/ 45 w 51"/>
                <a:gd name="T23" fmla="*/ 3 h 39"/>
                <a:gd name="T24" fmla="*/ 51 w 51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39">
                  <a:moveTo>
                    <a:pt x="0" y="39"/>
                  </a:moveTo>
                  <a:lnTo>
                    <a:pt x="0" y="39"/>
                  </a:lnTo>
                  <a:lnTo>
                    <a:pt x="3" y="33"/>
                  </a:lnTo>
                  <a:lnTo>
                    <a:pt x="6" y="30"/>
                  </a:lnTo>
                  <a:lnTo>
                    <a:pt x="9" y="26"/>
                  </a:lnTo>
                  <a:lnTo>
                    <a:pt x="12" y="24"/>
                  </a:lnTo>
                  <a:lnTo>
                    <a:pt x="20" y="20"/>
                  </a:lnTo>
                  <a:lnTo>
                    <a:pt x="30" y="17"/>
                  </a:lnTo>
                  <a:lnTo>
                    <a:pt x="36" y="14"/>
                  </a:lnTo>
                  <a:lnTo>
                    <a:pt x="41" y="8"/>
                  </a:lnTo>
                  <a:lnTo>
                    <a:pt x="45" y="3"/>
                  </a:lnTo>
                  <a:lnTo>
                    <a:pt x="5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Freeform 8378">
              <a:extLst>
                <a:ext uri="{FF2B5EF4-FFF2-40B4-BE49-F238E27FC236}">
                  <a16:creationId xmlns:a16="http://schemas.microsoft.com/office/drawing/2014/main" id="{BE820D7D-8611-47CF-8076-43689DD23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605"/>
              <a:ext cx="24" cy="51"/>
            </a:xfrm>
            <a:custGeom>
              <a:avLst/>
              <a:gdLst>
                <a:gd name="T0" fmla="*/ 0 w 24"/>
                <a:gd name="T1" fmla="*/ 0 h 51"/>
                <a:gd name="T2" fmla="*/ 0 w 24"/>
                <a:gd name="T3" fmla="*/ 0 h 51"/>
                <a:gd name="T4" fmla="*/ 2 w 24"/>
                <a:gd name="T5" fmla="*/ 6 h 51"/>
                <a:gd name="T6" fmla="*/ 5 w 24"/>
                <a:gd name="T7" fmla="*/ 13 h 51"/>
                <a:gd name="T8" fmla="*/ 12 w 24"/>
                <a:gd name="T9" fmla="*/ 27 h 51"/>
                <a:gd name="T10" fmla="*/ 20 w 24"/>
                <a:gd name="T11" fmla="*/ 39 h 51"/>
                <a:gd name="T12" fmla="*/ 23 w 24"/>
                <a:gd name="T13" fmla="*/ 45 h 51"/>
                <a:gd name="T14" fmla="*/ 24 w 24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1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5" y="13"/>
                  </a:lnTo>
                  <a:lnTo>
                    <a:pt x="12" y="27"/>
                  </a:lnTo>
                  <a:lnTo>
                    <a:pt x="20" y="39"/>
                  </a:lnTo>
                  <a:lnTo>
                    <a:pt x="23" y="45"/>
                  </a:lnTo>
                  <a:lnTo>
                    <a:pt x="24" y="5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2" name="Freeform 8379">
              <a:extLst>
                <a:ext uri="{FF2B5EF4-FFF2-40B4-BE49-F238E27FC236}">
                  <a16:creationId xmlns:a16="http://schemas.microsoft.com/office/drawing/2014/main" id="{21E15654-6524-4338-A93B-E28752D3E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558"/>
              <a:ext cx="29" cy="63"/>
            </a:xfrm>
            <a:custGeom>
              <a:avLst/>
              <a:gdLst>
                <a:gd name="T0" fmla="*/ 0 w 29"/>
                <a:gd name="T1" fmla="*/ 0 h 63"/>
                <a:gd name="T2" fmla="*/ 0 w 29"/>
                <a:gd name="T3" fmla="*/ 0 h 63"/>
                <a:gd name="T4" fmla="*/ 8 w 29"/>
                <a:gd name="T5" fmla="*/ 5 h 63"/>
                <a:gd name="T6" fmla="*/ 14 w 29"/>
                <a:gd name="T7" fmla="*/ 11 h 63"/>
                <a:gd name="T8" fmla="*/ 20 w 29"/>
                <a:gd name="T9" fmla="*/ 18 h 63"/>
                <a:gd name="T10" fmla="*/ 23 w 29"/>
                <a:gd name="T11" fmla="*/ 27 h 63"/>
                <a:gd name="T12" fmla="*/ 26 w 29"/>
                <a:gd name="T13" fmla="*/ 38 h 63"/>
                <a:gd name="T14" fmla="*/ 27 w 29"/>
                <a:gd name="T15" fmla="*/ 47 h 63"/>
                <a:gd name="T16" fmla="*/ 29 w 29"/>
                <a:gd name="T17" fmla="*/ 56 h 63"/>
                <a:gd name="T18" fmla="*/ 27 w 29"/>
                <a:gd name="T19" fmla="*/ 63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63">
                  <a:moveTo>
                    <a:pt x="0" y="0"/>
                  </a:moveTo>
                  <a:lnTo>
                    <a:pt x="0" y="0"/>
                  </a:lnTo>
                  <a:lnTo>
                    <a:pt x="8" y="5"/>
                  </a:lnTo>
                  <a:lnTo>
                    <a:pt x="14" y="11"/>
                  </a:lnTo>
                  <a:lnTo>
                    <a:pt x="20" y="18"/>
                  </a:lnTo>
                  <a:lnTo>
                    <a:pt x="23" y="27"/>
                  </a:lnTo>
                  <a:lnTo>
                    <a:pt x="26" y="38"/>
                  </a:lnTo>
                  <a:lnTo>
                    <a:pt x="27" y="47"/>
                  </a:lnTo>
                  <a:lnTo>
                    <a:pt x="29" y="56"/>
                  </a:lnTo>
                  <a:lnTo>
                    <a:pt x="27" y="6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Freeform 8380">
              <a:extLst>
                <a:ext uri="{FF2B5EF4-FFF2-40B4-BE49-F238E27FC236}">
                  <a16:creationId xmlns:a16="http://schemas.microsoft.com/office/drawing/2014/main" id="{1EB589EF-4A84-43C6-8141-5DCA753A3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3521"/>
              <a:ext cx="12" cy="63"/>
            </a:xfrm>
            <a:custGeom>
              <a:avLst/>
              <a:gdLst>
                <a:gd name="T0" fmla="*/ 0 w 12"/>
                <a:gd name="T1" fmla="*/ 63 h 63"/>
                <a:gd name="T2" fmla="*/ 0 w 12"/>
                <a:gd name="T3" fmla="*/ 63 h 63"/>
                <a:gd name="T4" fmla="*/ 4 w 12"/>
                <a:gd name="T5" fmla="*/ 55 h 63"/>
                <a:gd name="T6" fmla="*/ 7 w 12"/>
                <a:gd name="T7" fmla="*/ 48 h 63"/>
                <a:gd name="T8" fmla="*/ 9 w 12"/>
                <a:gd name="T9" fmla="*/ 42 h 63"/>
                <a:gd name="T10" fmla="*/ 9 w 12"/>
                <a:gd name="T11" fmla="*/ 33 h 63"/>
                <a:gd name="T12" fmla="*/ 9 w 12"/>
                <a:gd name="T13" fmla="*/ 33 h 63"/>
                <a:gd name="T14" fmla="*/ 9 w 12"/>
                <a:gd name="T15" fmla="*/ 16 h 63"/>
                <a:gd name="T16" fmla="*/ 9 w 12"/>
                <a:gd name="T17" fmla="*/ 9 h 63"/>
                <a:gd name="T18" fmla="*/ 12 w 12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63">
                  <a:moveTo>
                    <a:pt x="0" y="63"/>
                  </a:moveTo>
                  <a:lnTo>
                    <a:pt x="0" y="63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9" y="33"/>
                  </a:lnTo>
                  <a:lnTo>
                    <a:pt x="9" y="16"/>
                  </a:lnTo>
                  <a:lnTo>
                    <a:pt x="9" y="9"/>
                  </a:lnTo>
                  <a:lnTo>
                    <a:pt x="1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4" name="Freeform 8381">
              <a:extLst>
                <a:ext uri="{FF2B5EF4-FFF2-40B4-BE49-F238E27FC236}">
                  <a16:creationId xmlns:a16="http://schemas.microsoft.com/office/drawing/2014/main" id="{34D365E9-B943-4631-BFBE-08337C454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3530"/>
              <a:ext cx="27" cy="54"/>
            </a:xfrm>
            <a:custGeom>
              <a:avLst/>
              <a:gdLst>
                <a:gd name="T0" fmla="*/ 0 w 27"/>
                <a:gd name="T1" fmla="*/ 27 h 54"/>
                <a:gd name="T2" fmla="*/ 0 w 27"/>
                <a:gd name="T3" fmla="*/ 27 h 54"/>
                <a:gd name="T4" fmla="*/ 4 w 27"/>
                <a:gd name="T5" fmla="*/ 19 h 54"/>
                <a:gd name="T6" fmla="*/ 9 w 27"/>
                <a:gd name="T7" fmla="*/ 10 h 54"/>
                <a:gd name="T8" fmla="*/ 16 w 27"/>
                <a:gd name="T9" fmla="*/ 4 h 54"/>
                <a:gd name="T10" fmla="*/ 24 w 27"/>
                <a:gd name="T11" fmla="*/ 0 h 54"/>
                <a:gd name="T12" fmla="*/ 24 w 27"/>
                <a:gd name="T13" fmla="*/ 0 h 54"/>
                <a:gd name="T14" fmla="*/ 22 w 27"/>
                <a:gd name="T15" fmla="*/ 7 h 54"/>
                <a:gd name="T16" fmla="*/ 22 w 27"/>
                <a:gd name="T17" fmla="*/ 13 h 54"/>
                <a:gd name="T18" fmla="*/ 24 w 27"/>
                <a:gd name="T19" fmla="*/ 27 h 54"/>
                <a:gd name="T20" fmla="*/ 27 w 27"/>
                <a:gd name="T21" fmla="*/ 40 h 54"/>
                <a:gd name="T22" fmla="*/ 27 w 27"/>
                <a:gd name="T23" fmla="*/ 54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54">
                  <a:moveTo>
                    <a:pt x="0" y="27"/>
                  </a:moveTo>
                  <a:lnTo>
                    <a:pt x="0" y="27"/>
                  </a:lnTo>
                  <a:lnTo>
                    <a:pt x="4" y="19"/>
                  </a:lnTo>
                  <a:lnTo>
                    <a:pt x="9" y="10"/>
                  </a:lnTo>
                  <a:lnTo>
                    <a:pt x="16" y="4"/>
                  </a:lnTo>
                  <a:lnTo>
                    <a:pt x="24" y="0"/>
                  </a:lnTo>
                  <a:lnTo>
                    <a:pt x="22" y="7"/>
                  </a:lnTo>
                  <a:lnTo>
                    <a:pt x="22" y="13"/>
                  </a:lnTo>
                  <a:lnTo>
                    <a:pt x="24" y="27"/>
                  </a:lnTo>
                  <a:lnTo>
                    <a:pt x="27" y="40"/>
                  </a:lnTo>
                  <a:lnTo>
                    <a:pt x="27" y="5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Freeform 8382">
              <a:extLst>
                <a:ext uri="{FF2B5EF4-FFF2-40B4-BE49-F238E27FC236}">
                  <a16:creationId xmlns:a16="http://schemas.microsoft.com/office/drawing/2014/main" id="{D4E323AA-F5D4-46F7-9300-32E2BA6F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3497"/>
              <a:ext cx="9" cy="33"/>
            </a:xfrm>
            <a:custGeom>
              <a:avLst/>
              <a:gdLst>
                <a:gd name="T0" fmla="*/ 0 w 9"/>
                <a:gd name="T1" fmla="*/ 33 h 33"/>
                <a:gd name="T2" fmla="*/ 0 w 9"/>
                <a:gd name="T3" fmla="*/ 33 h 33"/>
                <a:gd name="T4" fmla="*/ 5 w 9"/>
                <a:gd name="T5" fmla="*/ 25 h 33"/>
                <a:gd name="T6" fmla="*/ 8 w 9"/>
                <a:gd name="T7" fmla="*/ 18 h 33"/>
                <a:gd name="T8" fmla="*/ 9 w 9"/>
                <a:gd name="T9" fmla="*/ 9 h 33"/>
                <a:gd name="T10" fmla="*/ 9 w 9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3">
                  <a:moveTo>
                    <a:pt x="0" y="33"/>
                  </a:moveTo>
                  <a:lnTo>
                    <a:pt x="0" y="33"/>
                  </a:lnTo>
                  <a:lnTo>
                    <a:pt x="5" y="25"/>
                  </a:lnTo>
                  <a:lnTo>
                    <a:pt x="8" y="18"/>
                  </a:lnTo>
                  <a:lnTo>
                    <a:pt x="9" y="9"/>
                  </a:lnTo>
                  <a:lnTo>
                    <a:pt x="9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6" name="Freeform 8383">
              <a:extLst>
                <a:ext uri="{FF2B5EF4-FFF2-40B4-BE49-F238E27FC236}">
                  <a16:creationId xmlns:a16="http://schemas.microsoft.com/office/drawing/2014/main" id="{760B2300-42E5-472D-8E12-45120F4DC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506"/>
              <a:ext cx="17" cy="78"/>
            </a:xfrm>
            <a:custGeom>
              <a:avLst/>
              <a:gdLst>
                <a:gd name="T0" fmla="*/ 0 w 17"/>
                <a:gd name="T1" fmla="*/ 78 h 78"/>
                <a:gd name="T2" fmla="*/ 0 w 17"/>
                <a:gd name="T3" fmla="*/ 78 h 78"/>
                <a:gd name="T4" fmla="*/ 8 w 17"/>
                <a:gd name="T5" fmla="*/ 67 h 78"/>
                <a:gd name="T6" fmla="*/ 14 w 17"/>
                <a:gd name="T7" fmla="*/ 57 h 78"/>
                <a:gd name="T8" fmla="*/ 17 w 17"/>
                <a:gd name="T9" fmla="*/ 46 h 78"/>
                <a:gd name="T10" fmla="*/ 17 w 17"/>
                <a:gd name="T11" fmla="*/ 34 h 78"/>
                <a:gd name="T12" fmla="*/ 17 w 17"/>
                <a:gd name="T13" fmla="*/ 34 h 78"/>
                <a:gd name="T14" fmla="*/ 15 w 17"/>
                <a:gd name="T15" fmla="*/ 25 h 78"/>
                <a:gd name="T16" fmla="*/ 11 w 17"/>
                <a:gd name="T17" fmla="*/ 16 h 78"/>
                <a:gd name="T18" fmla="*/ 6 w 17"/>
                <a:gd name="T19" fmla="*/ 7 h 78"/>
                <a:gd name="T20" fmla="*/ 5 w 17"/>
                <a:gd name="T21" fmla="*/ 0 h 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78">
                  <a:moveTo>
                    <a:pt x="0" y="78"/>
                  </a:moveTo>
                  <a:lnTo>
                    <a:pt x="0" y="78"/>
                  </a:lnTo>
                  <a:lnTo>
                    <a:pt x="8" y="67"/>
                  </a:lnTo>
                  <a:lnTo>
                    <a:pt x="14" y="57"/>
                  </a:lnTo>
                  <a:lnTo>
                    <a:pt x="17" y="46"/>
                  </a:lnTo>
                  <a:lnTo>
                    <a:pt x="17" y="34"/>
                  </a:lnTo>
                  <a:lnTo>
                    <a:pt x="15" y="25"/>
                  </a:lnTo>
                  <a:lnTo>
                    <a:pt x="11" y="16"/>
                  </a:lnTo>
                  <a:lnTo>
                    <a:pt x="6" y="7"/>
                  </a:lnTo>
                  <a:lnTo>
                    <a:pt x="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" name="Freeform 8384">
              <a:extLst>
                <a:ext uri="{FF2B5EF4-FFF2-40B4-BE49-F238E27FC236}">
                  <a16:creationId xmlns:a16="http://schemas.microsoft.com/office/drawing/2014/main" id="{44EB8FF9-7E3A-4D52-A1FE-06C2EABB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464"/>
              <a:ext cx="32" cy="73"/>
            </a:xfrm>
            <a:custGeom>
              <a:avLst/>
              <a:gdLst>
                <a:gd name="T0" fmla="*/ 3 w 32"/>
                <a:gd name="T1" fmla="*/ 73 h 73"/>
                <a:gd name="T2" fmla="*/ 3 w 32"/>
                <a:gd name="T3" fmla="*/ 73 h 73"/>
                <a:gd name="T4" fmla="*/ 0 w 32"/>
                <a:gd name="T5" fmla="*/ 48 h 73"/>
                <a:gd name="T6" fmla="*/ 0 w 32"/>
                <a:gd name="T7" fmla="*/ 33 h 73"/>
                <a:gd name="T8" fmla="*/ 2 w 32"/>
                <a:gd name="T9" fmla="*/ 28 h 73"/>
                <a:gd name="T10" fmla="*/ 3 w 32"/>
                <a:gd name="T11" fmla="*/ 24 h 73"/>
                <a:gd name="T12" fmla="*/ 3 w 32"/>
                <a:gd name="T13" fmla="*/ 24 h 73"/>
                <a:gd name="T14" fmla="*/ 14 w 32"/>
                <a:gd name="T15" fmla="*/ 18 h 73"/>
                <a:gd name="T16" fmla="*/ 23 w 32"/>
                <a:gd name="T17" fmla="*/ 9 h 73"/>
                <a:gd name="T18" fmla="*/ 32 w 32"/>
                <a:gd name="T19" fmla="*/ 0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73">
                  <a:moveTo>
                    <a:pt x="3" y="73"/>
                  </a:moveTo>
                  <a:lnTo>
                    <a:pt x="3" y="73"/>
                  </a:lnTo>
                  <a:lnTo>
                    <a:pt x="0" y="48"/>
                  </a:lnTo>
                  <a:lnTo>
                    <a:pt x="0" y="33"/>
                  </a:lnTo>
                  <a:lnTo>
                    <a:pt x="2" y="28"/>
                  </a:lnTo>
                  <a:lnTo>
                    <a:pt x="3" y="24"/>
                  </a:lnTo>
                  <a:lnTo>
                    <a:pt x="14" y="18"/>
                  </a:lnTo>
                  <a:lnTo>
                    <a:pt x="23" y="9"/>
                  </a:lnTo>
                  <a:lnTo>
                    <a:pt x="3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Freeform 8385">
              <a:extLst>
                <a:ext uri="{FF2B5EF4-FFF2-40B4-BE49-F238E27FC236}">
                  <a16:creationId xmlns:a16="http://schemas.microsoft.com/office/drawing/2014/main" id="{C23BDD24-A507-4B9E-918F-8FD79115D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524"/>
              <a:ext cx="32" cy="21"/>
            </a:xfrm>
            <a:custGeom>
              <a:avLst/>
              <a:gdLst>
                <a:gd name="T0" fmla="*/ 0 w 32"/>
                <a:gd name="T1" fmla="*/ 0 h 21"/>
                <a:gd name="T2" fmla="*/ 0 w 32"/>
                <a:gd name="T3" fmla="*/ 0 h 21"/>
                <a:gd name="T4" fmla="*/ 5 w 32"/>
                <a:gd name="T5" fmla="*/ 0 h 21"/>
                <a:gd name="T6" fmla="*/ 9 w 32"/>
                <a:gd name="T7" fmla="*/ 1 h 21"/>
                <a:gd name="T8" fmla="*/ 18 w 32"/>
                <a:gd name="T9" fmla="*/ 6 h 21"/>
                <a:gd name="T10" fmla="*/ 26 w 32"/>
                <a:gd name="T11" fmla="*/ 12 h 21"/>
                <a:gd name="T12" fmla="*/ 32 w 32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1">
                  <a:moveTo>
                    <a:pt x="0" y="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9" y="1"/>
                  </a:lnTo>
                  <a:lnTo>
                    <a:pt x="18" y="6"/>
                  </a:lnTo>
                  <a:lnTo>
                    <a:pt x="26" y="12"/>
                  </a:lnTo>
                  <a:lnTo>
                    <a:pt x="32" y="2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9" name="Freeform 8386">
              <a:extLst>
                <a:ext uri="{FF2B5EF4-FFF2-40B4-BE49-F238E27FC236}">
                  <a16:creationId xmlns:a16="http://schemas.microsoft.com/office/drawing/2014/main" id="{4F18A0AB-33F3-47DE-979A-6D5BA72DB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3665"/>
              <a:ext cx="9" cy="45"/>
            </a:xfrm>
            <a:custGeom>
              <a:avLst/>
              <a:gdLst>
                <a:gd name="T0" fmla="*/ 0 w 9"/>
                <a:gd name="T1" fmla="*/ 45 h 45"/>
                <a:gd name="T2" fmla="*/ 0 w 9"/>
                <a:gd name="T3" fmla="*/ 45 h 45"/>
                <a:gd name="T4" fmla="*/ 5 w 9"/>
                <a:gd name="T5" fmla="*/ 34 h 45"/>
                <a:gd name="T6" fmla="*/ 8 w 9"/>
                <a:gd name="T7" fmla="*/ 22 h 45"/>
                <a:gd name="T8" fmla="*/ 9 w 9"/>
                <a:gd name="T9" fmla="*/ 12 h 45"/>
                <a:gd name="T10" fmla="*/ 6 w 9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45">
                  <a:moveTo>
                    <a:pt x="0" y="45"/>
                  </a:moveTo>
                  <a:lnTo>
                    <a:pt x="0" y="45"/>
                  </a:lnTo>
                  <a:lnTo>
                    <a:pt x="5" y="34"/>
                  </a:lnTo>
                  <a:lnTo>
                    <a:pt x="8" y="22"/>
                  </a:lnTo>
                  <a:lnTo>
                    <a:pt x="9" y="12"/>
                  </a:lnTo>
                  <a:lnTo>
                    <a:pt x="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0" name="Freeform 8387">
              <a:extLst>
                <a:ext uri="{FF2B5EF4-FFF2-40B4-BE49-F238E27FC236}">
                  <a16:creationId xmlns:a16="http://schemas.microsoft.com/office/drawing/2014/main" id="{BF79A43F-E489-40A9-B2D4-27D3DF3F3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3692"/>
              <a:ext cx="53" cy="21"/>
            </a:xfrm>
            <a:custGeom>
              <a:avLst/>
              <a:gdLst>
                <a:gd name="T0" fmla="*/ 0 w 53"/>
                <a:gd name="T1" fmla="*/ 21 h 21"/>
                <a:gd name="T2" fmla="*/ 0 w 53"/>
                <a:gd name="T3" fmla="*/ 21 h 21"/>
                <a:gd name="T4" fmla="*/ 3 w 53"/>
                <a:gd name="T5" fmla="*/ 13 h 21"/>
                <a:gd name="T6" fmla="*/ 8 w 53"/>
                <a:gd name="T7" fmla="*/ 7 h 21"/>
                <a:gd name="T8" fmla="*/ 14 w 53"/>
                <a:gd name="T9" fmla="*/ 3 h 21"/>
                <a:gd name="T10" fmla="*/ 21 w 53"/>
                <a:gd name="T11" fmla="*/ 1 h 21"/>
                <a:gd name="T12" fmla="*/ 29 w 53"/>
                <a:gd name="T13" fmla="*/ 0 h 21"/>
                <a:gd name="T14" fmla="*/ 38 w 53"/>
                <a:gd name="T15" fmla="*/ 0 h 21"/>
                <a:gd name="T16" fmla="*/ 53 w 53"/>
                <a:gd name="T17" fmla="*/ 0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21">
                  <a:moveTo>
                    <a:pt x="0" y="21"/>
                  </a:moveTo>
                  <a:lnTo>
                    <a:pt x="0" y="21"/>
                  </a:lnTo>
                  <a:lnTo>
                    <a:pt x="3" y="13"/>
                  </a:lnTo>
                  <a:lnTo>
                    <a:pt x="8" y="7"/>
                  </a:lnTo>
                  <a:lnTo>
                    <a:pt x="14" y="3"/>
                  </a:lnTo>
                  <a:lnTo>
                    <a:pt x="21" y="1"/>
                  </a:lnTo>
                  <a:lnTo>
                    <a:pt x="29" y="0"/>
                  </a:lnTo>
                  <a:lnTo>
                    <a:pt x="38" y="0"/>
                  </a:lnTo>
                  <a:lnTo>
                    <a:pt x="53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1" name="Freeform 8388">
              <a:extLst>
                <a:ext uri="{FF2B5EF4-FFF2-40B4-BE49-F238E27FC236}">
                  <a16:creationId xmlns:a16="http://schemas.microsoft.com/office/drawing/2014/main" id="{84EB918A-8CE6-44D2-9236-F13C06B8C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630"/>
              <a:ext cx="32" cy="45"/>
            </a:xfrm>
            <a:custGeom>
              <a:avLst/>
              <a:gdLst>
                <a:gd name="T0" fmla="*/ 2 w 32"/>
                <a:gd name="T1" fmla="*/ 45 h 45"/>
                <a:gd name="T2" fmla="*/ 2 w 32"/>
                <a:gd name="T3" fmla="*/ 45 h 45"/>
                <a:gd name="T4" fmla="*/ 0 w 32"/>
                <a:gd name="T5" fmla="*/ 38 h 45"/>
                <a:gd name="T6" fmla="*/ 0 w 32"/>
                <a:gd name="T7" fmla="*/ 27 h 45"/>
                <a:gd name="T8" fmla="*/ 2 w 32"/>
                <a:gd name="T9" fmla="*/ 20 h 45"/>
                <a:gd name="T10" fmla="*/ 3 w 32"/>
                <a:gd name="T11" fmla="*/ 15 h 45"/>
                <a:gd name="T12" fmla="*/ 5 w 32"/>
                <a:gd name="T13" fmla="*/ 12 h 45"/>
                <a:gd name="T14" fmla="*/ 5 w 32"/>
                <a:gd name="T15" fmla="*/ 12 h 45"/>
                <a:gd name="T16" fmla="*/ 9 w 32"/>
                <a:gd name="T17" fmla="*/ 8 h 45"/>
                <a:gd name="T18" fmla="*/ 17 w 32"/>
                <a:gd name="T19" fmla="*/ 5 h 45"/>
                <a:gd name="T20" fmla="*/ 32 w 32"/>
                <a:gd name="T21" fmla="*/ 0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45">
                  <a:moveTo>
                    <a:pt x="2" y="45"/>
                  </a:moveTo>
                  <a:lnTo>
                    <a:pt x="2" y="45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2" y="20"/>
                  </a:lnTo>
                  <a:lnTo>
                    <a:pt x="3" y="15"/>
                  </a:lnTo>
                  <a:lnTo>
                    <a:pt x="5" y="12"/>
                  </a:lnTo>
                  <a:lnTo>
                    <a:pt x="9" y="8"/>
                  </a:lnTo>
                  <a:lnTo>
                    <a:pt x="17" y="5"/>
                  </a:lnTo>
                  <a:lnTo>
                    <a:pt x="3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2" name="Freeform 8389">
              <a:extLst>
                <a:ext uri="{FF2B5EF4-FFF2-40B4-BE49-F238E27FC236}">
                  <a16:creationId xmlns:a16="http://schemas.microsoft.com/office/drawing/2014/main" id="{A6A9B4A6-B037-4444-A1A6-A504F4500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3650"/>
              <a:ext cx="9" cy="42"/>
            </a:xfrm>
            <a:custGeom>
              <a:avLst/>
              <a:gdLst>
                <a:gd name="T0" fmla="*/ 0 w 9"/>
                <a:gd name="T1" fmla="*/ 0 h 42"/>
                <a:gd name="T2" fmla="*/ 0 w 9"/>
                <a:gd name="T3" fmla="*/ 0 h 42"/>
                <a:gd name="T4" fmla="*/ 2 w 9"/>
                <a:gd name="T5" fmla="*/ 4 h 42"/>
                <a:gd name="T6" fmla="*/ 3 w 9"/>
                <a:gd name="T7" fmla="*/ 9 h 42"/>
                <a:gd name="T8" fmla="*/ 8 w 9"/>
                <a:gd name="T9" fmla="*/ 24 h 42"/>
                <a:gd name="T10" fmla="*/ 9 w 9"/>
                <a:gd name="T11" fmla="*/ 36 h 42"/>
                <a:gd name="T12" fmla="*/ 8 w 9"/>
                <a:gd name="T13" fmla="*/ 40 h 42"/>
                <a:gd name="T14" fmla="*/ 8 w 9"/>
                <a:gd name="T15" fmla="*/ 42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42">
                  <a:moveTo>
                    <a:pt x="0" y="0"/>
                  </a:moveTo>
                  <a:lnTo>
                    <a:pt x="0" y="0"/>
                  </a:lnTo>
                  <a:lnTo>
                    <a:pt x="2" y="4"/>
                  </a:lnTo>
                  <a:lnTo>
                    <a:pt x="3" y="9"/>
                  </a:lnTo>
                  <a:lnTo>
                    <a:pt x="8" y="24"/>
                  </a:lnTo>
                  <a:lnTo>
                    <a:pt x="9" y="36"/>
                  </a:lnTo>
                  <a:lnTo>
                    <a:pt x="8" y="40"/>
                  </a:lnTo>
                  <a:lnTo>
                    <a:pt x="8" y="4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8390">
              <a:extLst>
                <a:ext uri="{FF2B5EF4-FFF2-40B4-BE49-F238E27FC236}">
                  <a16:creationId xmlns:a16="http://schemas.microsoft.com/office/drawing/2014/main" id="{EF1748D7-0D6D-4A24-B4F4-1EB915D65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3599"/>
              <a:ext cx="26" cy="81"/>
            </a:xfrm>
            <a:custGeom>
              <a:avLst/>
              <a:gdLst>
                <a:gd name="T0" fmla="*/ 0 w 26"/>
                <a:gd name="T1" fmla="*/ 81 h 81"/>
                <a:gd name="T2" fmla="*/ 0 w 26"/>
                <a:gd name="T3" fmla="*/ 81 h 81"/>
                <a:gd name="T4" fmla="*/ 6 w 26"/>
                <a:gd name="T5" fmla="*/ 78 h 81"/>
                <a:gd name="T6" fmla="*/ 12 w 26"/>
                <a:gd name="T7" fmla="*/ 75 h 81"/>
                <a:gd name="T8" fmla="*/ 17 w 26"/>
                <a:gd name="T9" fmla="*/ 70 h 81"/>
                <a:gd name="T10" fmla="*/ 20 w 26"/>
                <a:gd name="T11" fmla="*/ 66 h 81"/>
                <a:gd name="T12" fmla="*/ 24 w 26"/>
                <a:gd name="T13" fmla="*/ 55 h 81"/>
                <a:gd name="T14" fmla="*/ 26 w 26"/>
                <a:gd name="T15" fmla="*/ 45 h 81"/>
                <a:gd name="T16" fmla="*/ 26 w 26"/>
                <a:gd name="T17" fmla="*/ 33 h 81"/>
                <a:gd name="T18" fmla="*/ 24 w 26"/>
                <a:gd name="T19" fmla="*/ 21 h 81"/>
                <a:gd name="T20" fmla="*/ 21 w 26"/>
                <a:gd name="T21" fmla="*/ 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81">
                  <a:moveTo>
                    <a:pt x="0" y="81"/>
                  </a:moveTo>
                  <a:lnTo>
                    <a:pt x="0" y="81"/>
                  </a:lnTo>
                  <a:lnTo>
                    <a:pt x="6" y="78"/>
                  </a:lnTo>
                  <a:lnTo>
                    <a:pt x="12" y="75"/>
                  </a:lnTo>
                  <a:lnTo>
                    <a:pt x="17" y="70"/>
                  </a:lnTo>
                  <a:lnTo>
                    <a:pt x="20" y="66"/>
                  </a:lnTo>
                  <a:lnTo>
                    <a:pt x="24" y="55"/>
                  </a:lnTo>
                  <a:lnTo>
                    <a:pt x="26" y="45"/>
                  </a:lnTo>
                  <a:lnTo>
                    <a:pt x="26" y="33"/>
                  </a:lnTo>
                  <a:lnTo>
                    <a:pt x="24" y="21"/>
                  </a:lnTo>
                  <a:lnTo>
                    <a:pt x="2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4" name="Freeform 8391">
              <a:extLst>
                <a:ext uri="{FF2B5EF4-FFF2-40B4-BE49-F238E27FC236}">
                  <a16:creationId xmlns:a16="http://schemas.microsoft.com/office/drawing/2014/main" id="{F9522E43-6E9C-4A5F-959D-6A52FE319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560"/>
              <a:ext cx="48" cy="31"/>
            </a:xfrm>
            <a:custGeom>
              <a:avLst/>
              <a:gdLst>
                <a:gd name="T0" fmla="*/ 0 w 48"/>
                <a:gd name="T1" fmla="*/ 31 h 31"/>
                <a:gd name="T2" fmla="*/ 0 w 48"/>
                <a:gd name="T3" fmla="*/ 31 h 31"/>
                <a:gd name="T4" fmla="*/ 11 w 48"/>
                <a:gd name="T5" fmla="*/ 31 h 31"/>
                <a:gd name="T6" fmla="*/ 20 w 48"/>
                <a:gd name="T7" fmla="*/ 30 h 31"/>
                <a:gd name="T8" fmla="*/ 29 w 48"/>
                <a:gd name="T9" fmla="*/ 25 h 31"/>
                <a:gd name="T10" fmla="*/ 36 w 48"/>
                <a:gd name="T11" fmla="*/ 19 h 31"/>
                <a:gd name="T12" fmla="*/ 36 w 48"/>
                <a:gd name="T13" fmla="*/ 19 h 31"/>
                <a:gd name="T14" fmla="*/ 44 w 48"/>
                <a:gd name="T15" fmla="*/ 10 h 31"/>
                <a:gd name="T16" fmla="*/ 47 w 48"/>
                <a:gd name="T17" fmla="*/ 4 h 31"/>
                <a:gd name="T18" fmla="*/ 48 w 48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31">
                  <a:moveTo>
                    <a:pt x="0" y="31"/>
                  </a:moveTo>
                  <a:lnTo>
                    <a:pt x="0" y="31"/>
                  </a:lnTo>
                  <a:lnTo>
                    <a:pt x="11" y="31"/>
                  </a:lnTo>
                  <a:lnTo>
                    <a:pt x="20" y="30"/>
                  </a:lnTo>
                  <a:lnTo>
                    <a:pt x="29" y="25"/>
                  </a:lnTo>
                  <a:lnTo>
                    <a:pt x="36" y="19"/>
                  </a:lnTo>
                  <a:lnTo>
                    <a:pt x="44" y="10"/>
                  </a:lnTo>
                  <a:lnTo>
                    <a:pt x="47" y="4"/>
                  </a:lnTo>
                  <a:lnTo>
                    <a:pt x="4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Freeform 8392">
              <a:extLst>
                <a:ext uri="{FF2B5EF4-FFF2-40B4-BE49-F238E27FC236}">
                  <a16:creationId xmlns:a16="http://schemas.microsoft.com/office/drawing/2014/main" id="{CB924858-505E-4395-A613-73FFCC0A8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3587"/>
              <a:ext cx="27" cy="57"/>
            </a:xfrm>
            <a:custGeom>
              <a:avLst/>
              <a:gdLst>
                <a:gd name="T0" fmla="*/ 25 w 27"/>
                <a:gd name="T1" fmla="*/ 0 h 57"/>
                <a:gd name="T2" fmla="*/ 25 w 27"/>
                <a:gd name="T3" fmla="*/ 0 h 57"/>
                <a:gd name="T4" fmla="*/ 25 w 27"/>
                <a:gd name="T5" fmla="*/ 12 h 57"/>
                <a:gd name="T6" fmla="*/ 27 w 27"/>
                <a:gd name="T7" fmla="*/ 22 h 57"/>
                <a:gd name="T8" fmla="*/ 25 w 27"/>
                <a:gd name="T9" fmla="*/ 28 h 57"/>
                <a:gd name="T10" fmla="*/ 24 w 27"/>
                <a:gd name="T11" fmla="*/ 33 h 57"/>
                <a:gd name="T12" fmla="*/ 22 w 27"/>
                <a:gd name="T13" fmla="*/ 39 h 57"/>
                <a:gd name="T14" fmla="*/ 18 w 27"/>
                <a:gd name="T15" fmla="*/ 43 h 57"/>
                <a:gd name="T16" fmla="*/ 18 w 27"/>
                <a:gd name="T17" fmla="*/ 43 h 57"/>
                <a:gd name="T18" fmla="*/ 9 w 27"/>
                <a:gd name="T19" fmla="*/ 51 h 57"/>
                <a:gd name="T20" fmla="*/ 0 w 27"/>
                <a:gd name="T21" fmla="*/ 57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57">
                  <a:moveTo>
                    <a:pt x="25" y="0"/>
                  </a:moveTo>
                  <a:lnTo>
                    <a:pt x="25" y="0"/>
                  </a:lnTo>
                  <a:lnTo>
                    <a:pt x="25" y="12"/>
                  </a:lnTo>
                  <a:lnTo>
                    <a:pt x="27" y="22"/>
                  </a:lnTo>
                  <a:lnTo>
                    <a:pt x="25" y="28"/>
                  </a:lnTo>
                  <a:lnTo>
                    <a:pt x="24" y="33"/>
                  </a:lnTo>
                  <a:lnTo>
                    <a:pt x="22" y="39"/>
                  </a:lnTo>
                  <a:lnTo>
                    <a:pt x="18" y="43"/>
                  </a:lnTo>
                  <a:lnTo>
                    <a:pt x="9" y="51"/>
                  </a:lnTo>
                  <a:lnTo>
                    <a:pt x="0" y="5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6" name="Freeform 8393">
              <a:extLst>
                <a:ext uri="{FF2B5EF4-FFF2-40B4-BE49-F238E27FC236}">
                  <a16:creationId xmlns:a16="http://schemas.microsoft.com/office/drawing/2014/main" id="{442D3097-F03A-4ABB-8865-D19273D88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3635"/>
              <a:ext cx="8" cy="60"/>
            </a:xfrm>
            <a:custGeom>
              <a:avLst/>
              <a:gdLst>
                <a:gd name="T0" fmla="*/ 3 w 8"/>
                <a:gd name="T1" fmla="*/ 60 h 60"/>
                <a:gd name="T2" fmla="*/ 3 w 8"/>
                <a:gd name="T3" fmla="*/ 60 h 60"/>
                <a:gd name="T4" fmla="*/ 8 w 8"/>
                <a:gd name="T5" fmla="*/ 42 h 60"/>
                <a:gd name="T6" fmla="*/ 8 w 8"/>
                <a:gd name="T7" fmla="*/ 33 h 60"/>
                <a:gd name="T8" fmla="*/ 8 w 8"/>
                <a:gd name="T9" fmla="*/ 22 h 60"/>
                <a:gd name="T10" fmla="*/ 8 w 8"/>
                <a:gd name="T11" fmla="*/ 22 h 60"/>
                <a:gd name="T12" fmla="*/ 6 w 8"/>
                <a:gd name="T13" fmla="*/ 16 h 60"/>
                <a:gd name="T14" fmla="*/ 5 w 8"/>
                <a:gd name="T15" fmla="*/ 12 h 60"/>
                <a:gd name="T16" fmla="*/ 0 w 8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60">
                  <a:moveTo>
                    <a:pt x="3" y="60"/>
                  </a:moveTo>
                  <a:lnTo>
                    <a:pt x="3" y="60"/>
                  </a:lnTo>
                  <a:lnTo>
                    <a:pt x="8" y="42"/>
                  </a:lnTo>
                  <a:lnTo>
                    <a:pt x="8" y="33"/>
                  </a:lnTo>
                  <a:lnTo>
                    <a:pt x="8" y="22"/>
                  </a:lnTo>
                  <a:lnTo>
                    <a:pt x="6" y="16"/>
                  </a:lnTo>
                  <a:lnTo>
                    <a:pt x="5" y="1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7" name="Freeform 8394">
              <a:extLst>
                <a:ext uri="{FF2B5EF4-FFF2-40B4-BE49-F238E27FC236}">
                  <a16:creationId xmlns:a16="http://schemas.microsoft.com/office/drawing/2014/main" id="{E4B86589-4956-4552-A4F2-D85918E42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3653"/>
              <a:ext cx="39" cy="18"/>
            </a:xfrm>
            <a:custGeom>
              <a:avLst/>
              <a:gdLst>
                <a:gd name="T0" fmla="*/ 0 w 39"/>
                <a:gd name="T1" fmla="*/ 18 h 18"/>
                <a:gd name="T2" fmla="*/ 0 w 39"/>
                <a:gd name="T3" fmla="*/ 18 h 18"/>
                <a:gd name="T4" fmla="*/ 8 w 39"/>
                <a:gd name="T5" fmla="*/ 10 h 18"/>
                <a:gd name="T6" fmla="*/ 18 w 39"/>
                <a:gd name="T7" fmla="*/ 4 h 18"/>
                <a:gd name="T8" fmla="*/ 29 w 39"/>
                <a:gd name="T9" fmla="*/ 0 h 18"/>
                <a:gd name="T10" fmla="*/ 39 w 39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8">
                  <a:moveTo>
                    <a:pt x="0" y="18"/>
                  </a:moveTo>
                  <a:lnTo>
                    <a:pt x="0" y="18"/>
                  </a:lnTo>
                  <a:lnTo>
                    <a:pt x="8" y="10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39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8" name="Freeform 8395">
              <a:extLst>
                <a:ext uri="{FF2B5EF4-FFF2-40B4-BE49-F238E27FC236}">
                  <a16:creationId xmlns:a16="http://schemas.microsoft.com/office/drawing/2014/main" id="{EA08442D-94F5-442B-8DC2-5A73D538A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797"/>
              <a:ext cx="68" cy="141"/>
            </a:xfrm>
            <a:custGeom>
              <a:avLst/>
              <a:gdLst>
                <a:gd name="T0" fmla="*/ 0 w 68"/>
                <a:gd name="T1" fmla="*/ 0 h 141"/>
                <a:gd name="T2" fmla="*/ 0 w 68"/>
                <a:gd name="T3" fmla="*/ 0 h 141"/>
                <a:gd name="T4" fmla="*/ 0 w 68"/>
                <a:gd name="T5" fmla="*/ 6 h 141"/>
                <a:gd name="T6" fmla="*/ 2 w 68"/>
                <a:gd name="T7" fmla="*/ 12 h 141"/>
                <a:gd name="T8" fmla="*/ 3 w 68"/>
                <a:gd name="T9" fmla="*/ 16 h 141"/>
                <a:gd name="T10" fmla="*/ 8 w 68"/>
                <a:gd name="T11" fmla="*/ 19 h 141"/>
                <a:gd name="T12" fmla="*/ 14 w 68"/>
                <a:gd name="T13" fmla="*/ 27 h 141"/>
                <a:gd name="T14" fmla="*/ 21 w 68"/>
                <a:gd name="T15" fmla="*/ 36 h 141"/>
                <a:gd name="T16" fmla="*/ 21 w 68"/>
                <a:gd name="T17" fmla="*/ 36 h 141"/>
                <a:gd name="T18" fmla="*/ 24 w 68"/>
                <a:gd name="T19" fmla="*/ 42 h 141"/>
                <a:gd name="T20" fmla="*/ 27 w 68"/>
                <a:gd name="T21" fmla="*/ 48 h 141"/>
                <a:gd name="T22" fmla="*/ 27 w 68"/>
                <a:gd name="T23" fmla="*/ 60 h 141"/>
                <a:gd name="T24" fmla="*/ 27 w 68"/>
                <a:gd name="T25" fmla="*/ 73 h 141"/>
                <a:gd name="T26" fmla="*/ 27 w 68"/>
                <a:gd name="T27" fmla="*/ 79 h 141"/>
                <a:gd name="T28" fmla="*/ 30 w 68"/>
                <a:gd name="T29" fmla="*/ 85 h 141"/>
                <a:gd name="T30" fmla="*/ 30 w 68"/>
                <a:gd name="T31" fmla="*/ 85 h 141"/>
                <a:gd name="T32" fmla="*/ 32 w 68"/>
                <a:gd name="T33" fmla="*/ 90 h 141"/>
                <a:gd name="T34" fmla="*/ 33 w 68"/>
                <a:gd name="T35" fmla="*/ 93 h 141"/>
                <a:gd name="T36" fmla="*/ 41 w 68"/>
                <a:gd name="T37" fmla="*/ 99 h 141"/>
                <a:gd name="T38" fmla="*/ 48 w 68"/>
                <a:gd name="T39" fmla="*/ 103 h 141"/>
                <a:gd name="T40" fmla="*/ 54 w 68"/>
                <a:gd name="T41" fmla="*/ 108 h 141"/>
                <a:gd name="T42" fmla="*/ 54 w 68"/>
                <a:gd name="T43" fmla="*/ 108 h 141"/>
                <a:gd name="T44" fmla="*/ 60 w 68"/>
                <a:gd name="T45" fmla="*/ 115 h 141"/>
                <a:gd name="T46" fmla="*/ 65 w 68"/>
                <a:gd name="T47" fmla="*/ 124 h 141"/>
                <a:gd name="T48" fmla="*/ 68 w 68"/>
                <a:gd name="T49" fmla="*/ 133 h 141"/>
                <a:gd name="T50" fmla="*/ 66 w 68"/>
                <a:gd name="T51" fmla="*/ 138 h 141"/>
                <a:gd name="T52" fmla="*/ 65 w 68"/>
                <a:gd name="T53" fmla="*/ 141 h 1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8" h="141"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2"/>
                  </a:lnTo>
                  <a:lnTo>
                    <a:pt x="3" y="16"/>
                  </a:lnTo>
                  <a:lnTo>
                    <a:pt x="8" y="19"/>
                  </a:lnTo>
                  <a:lnTo>
                    <a:pt x="14" y="27"/>
                  </a:lnTo>
                  <a:lnTo>
                    <a:pt x="21" y="36"/>
                  </a:lnTo>
                  <a:lnTo>
                    <a:pt x="24" y="42"/>
                  </a:lnTo>
                  <a:lnTo>
                    <a:pt x="27" y="48"/>
                  </a:lnTo>
                  <a:lnTo>
                    <a:pt x="27" y="60"/>
                  </a:lnTo>
                  <a:lnTo>
                    <a:pt x="27" y="73"/>
                  </a:lnTo>
                  <a:lnTo>
                    <a:pt x="27" y="79"/>
                  </a:lnTo>
                  <a:lnTo>
                    <a:pt x="30" y="85"/>
                  </a:lnTo>
                  <a:lnTo>
                    <a:pt x="32" y="90"/>
                  </a:lnTo>
                  <a:lnTo>
                    <a:pt x="33" y="93"/>
                  </a:lnTo>
                  <a:lnTo>
                    <a:pt x="41" y="99"/>
                  </a:lnTo>
                  <a:lnTo>
                    <a:pt x="48" y="103"/>
                  </a:lnTo>
                  <a:lnTo>
                    <a:pt x="54" y="108"/>
                  </a:lnTo>
                  <a:lnTo>
                    <a:pt x="60" y="115"/>
                  </a:lnTo>
                  <a:lnTo>
                    <a:pt x="65" y="124"/>
                  </a:lnTo>
                  <a:lnTo>
                    <a:pt x="68" y="133"/>
                  </a:lnTo>
                  <a:lnTo>
                    <a:pt x="66" y="138"/>
                  </a:lnTo>
                  <a:lnTo>
                    <a:pt x="65" y="14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8396">
              <a:extLst>
                <a:ext uri="{FF2B5EF4-FFF2-40B4-BE49-F238E27FC236}">
                  <a16:creationId xmlns:a16="http://schemas.microsoft.com/office/drawing/2014/main" id="{9F179184-5A1C-4759-912A-32DFE6085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845"/>
              <a:ext cx="35" cy="69"/>
            </a:xfrm>
            <a:custGeom>
              <a:avLst/>
              <a:gdLst>
                <a:gd name="T0" fmla="*/ 33 w 35"/>
                <a:gd name="T1" fmla="*/ 69 h 69"/>
                <a:gd name="T2" fmla="*/ 33 w 35"/>
                <a:gd name="T3" fmla="*/ 69 h 69"/>
                <a:gd name="T4" fmla="*/ 35 w 35"/>
                <a:gd name="T5" fmla="*/ 58 h 69"/>
                <a:gd name="T6" fmla="*/ 35 w 35"/>
                <a:gd name="T7" fmla="*/ 48 h 69"/>
                <a:gd name="T8" fmla="*/ 33 w 35"/>
                <a:gd name="T9" fmla="*/ 37 h 69"/>
                <a:gd name="T10" fmla="*/ 30 w 35"/>
                <a:gd name="T11" fmla="*/ 27 h 69"/>
                <a:gd name="T12" fmla="*/ 26 w 35"/>
                <a:gd name="T13" fmla="*/ 18 h 69"/>
                <a:gd name="T14" fmla="*/ 18 w 35"/>
                <a:gd name="T15" fmla="*/ 10 h 69"/>
                <a:gd name="T16" fmla="*/ 11 w 35"/>
                <a:gd name="T17" fmla="*/ 4 h 69"/>
                <a:gd name="T18" fmla="*/ 0 w 35"/>
                <a:gd name="T19" fmla="*/ 0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69">
                  <a:moveTo>
                    <a:pt x="33" y="69"/>
                  </a:moveTo>
                  <a:lnTo>
                    <a:pt x="33" y="69"/>
                  </a:lnTo>
                  <a:lnTo>
                    <a:pt x="35" y="58"/>
                  </a:lnTo>
                  <a:lnTo>
                    <a:pt x="35" y="48"/>
                  </a:lnTo>
                  <a:lnTo>
                    <a:pt x="33" y="37"/>
                  </a:lnTo>
                  <a:lnTo>
                    <a:pt x="30" y="27"/>
                  </a:lnTo>
                  <a:lnTo>
                    <a:pt x="26" y="18"/>
                  </a:lnTo>
                  <a:lnTo>
                    <a:pt x="18" y="10"/>
                  </a:lnTo>
                  <a:lnTo>
                    <a:pt x="11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Freeform 8397">
              <a:extLst>
                <a:ext uri="{FF2B5EF4-FFF2-40B4-BE49-F238E27FC236}">
                  <a16:creationId xmlns:a16="http://schemas.microsoft.com/office/drawing/2014/main" id="{0E69BB80-E3BD-482F-A374-C8A1AFBDA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785"/>
              <a:ext cx="38" cy="69"/>
            </a:xfrm>
            <a:custGeom>
              <a:avLst/>
              <a:gdLst>
                <a:gd name="T0" fmla="*/ 38 w 38"/>
                <a:gd name="T1" fmla="*/ 69 h 69"/>
                <a:gd name="T2" fmla="*/ 38 w 38"/>
                <a:gd name="T3" fmla="*/ 69 h 69"/>
                <a:gd name="T4" fmla="*/ 38 w 38"/>
                <a:gd name="T5" fmla="*/ 63 h 69"/>
                <a:gd name="T6" fmla="*/ 38 w 38"/>
                <a:gd name="T7" fmla="*/ 57 h 69"/>
                <a:gd name="T8" fmla="*/ 35 w 38"/>
                <a:gd name="T9" fmla="*/ 45 h 69"/>
                <a:gd name="T10" fmla="*/ 30 w 38"/>
                <a:gd name="T11" fmla="*/ 34 h 69"/>
                <a:gd name="T12" fmla="*/ 23 w 38"/>
                <a:gd name="T13" fmla="*/ 22 h 69"/>
                <a:gd name="T14" fmla="*/ 23 w 38"/>
                <a:gd name="T15" fmla="*/ 22 h 69"/>
                <a:gd name="T16" fmla="*/ 12 w 38"/>
                <a:gd name="T17" fmla="*/ 9 h 69"/>
                <a:gd name="T18" fmla="*/ 6 w 38"/>
                <a:gd name="T19" fmla="*/ 3 h 69"/>
                <a:gd name="T20" fmla="*/ 3 w 38"/>
                <a:gd name="T21" fmla="*/ 1 h 69"/>
                <a:gd name="T22" fmla="*/ 0 w 38"/>
                <a:gd name="T23" fmla="*/ 0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69">
                  <a:moveTo>
                    <a:pt x="38" y="69"/>
                  </a:moveTo>
                  <a:lnTo>
                    <a:pt x="38" y="69"/>
                  </a:lnTo>
                  <a:lnTo>
                    <a:pt x="38" y="63"/>
                  </a:lnTo>
                  <a:lnTo>
                    <a:pt x="38" y="57"/>
                  </a:lnTo>
                  <a:lnTo>
                    <a:pt x="35" y="45"/>
                  </a:lnTo>
                  <a:lnTo>
                    <a:pt x="30" y="34"/>
                  </a:lnTo>
                  <a:lnTo>
                    <a:pt x="23" y="22"/>
                  </a:lnTo>
                  <a:lnTo>
                    <a:pt x="12" y="9"/>
                  </a:lnTo>
                  <a:lnTo>
                    <a:pt x="6" y="3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1" name="Freeform 8398">
              <a:extLst>
                <a:ext uri="{FF2B5EF4-FFF2-40B4-BE49-F238E27FC236}">
                  <a16:creationId xmlns:a16="http://schemas.microsoft.com/office/drawing/2014/main" id="{2D44E24A-E377-46C7-BA79-E70A2B85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3728"/>
              <a:ext cx="14" cy="76"/>
            </a:xfrm>
            <a:custGeom>
              <a:avLst/>
              <a:gdLst>
                <a:gd name="T0" fmla="*/ 0 w 14"/>
                <a:gd name="T1" fmla="*/ 76 h 76"/>
                <a:gd name="T2" fmla="*/ 0 w 14"/>
                <a:gd name="T3" fmla="*/ 76 h 76"/>
                <a:gd name="T4" fmla="*/ 6 w 14"/>
                <a:gd name="T5" fmla="*/ 69 h 76"/>
                <a:gd name="T6" fmla="*/ 9 w 14"/>
                <a:gd name="T7" fmla="*/ 60 h 76"/>
                <a:gd name="T8" fmla="*/ 12 w 14"/>
                <a:gd name="T9" fmla="*/ 49 h 76"/>
                <a:gd name="T10" fmla="*/ 14 w 14"/>
                <a:gd name="T11" fmla="*/ 39 h 76"/>
                <a:gd name="T12" fmla="*/ 14 w 14"/>
                <a:gd name="T13" fmla="*/ 28 h 76"/>
                <a:gd name="T14" fmla="*/ 14 w 14"/>
                <a:gd name="T15" fmla="*/ 18 h 76"/>
                <a:gd name="T16" fmla="*/ 11 w 14"/>
                <a:gd name="T17" fmla="*/ 9 h 76"/>
                <a:gd name="T18" fmla="*/ 6 w 14"/>
                <a:gd name="T19" fmla="*/ 0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76">
                  <a:moveTo>
                    <a:pt x="0" y="76"/>
                  </a:moveTo>
                  <a:lnTo>
                    <a:pt x="0" y="76"/>
                  </a:lnTo>
                  <a:lnTo>
                    <a:pt x="6" y="69"/>
                  </a:lnTo>
                  <a:lnTo>
                    <a:pt x="9" y="60"/>
                  </a:lnTo>
                  <a:lnTo>
                    <a:pt x="12" y="49"/>
                  </a:lnTo>
                  <a:lnTo>
                    <a:pt x="14" y="39"/>
                  </a:lnTo>
                  <a:lnTo>
                    <a:pt x="14" y="28"/>
                  </a:lnTo>
                  <a:lnTo>
                    <a:pt x="14" y="18"/>
                  </a:lnTo>
                  <a:lnTo>
                    <a:pt x="11" y="9"/>
                  </a:lnTo>
                  <a:lnTo>
                    <a:pt x="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2" name="Freeform 8399">
              <a:extLst>
                <a:ext uri="{FF2B5EF4-FFF2-40B4-BE49-F238E27FC236}">
                  <a16:creationId xmlns:a16="http://schemas.microsoft.com/office/drawing/2014/main" id="{CA9F275D-F7B5-41FC-AA29-5149CD571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732"/>
              <a:ext cx="36" cy="44"/>
            </a:xfrm>
            <a:custGeom>
              <a:avLst/>
              <a:gdLst>
                <a:gd name="T0" fmla="*/ 0 w 36"/>
                <a:gd name="T1" fmla="*/ 44 h 44"/>
                <a:gd name="T2" fmla="*/ 0 w 36"/>
                <a:gd name="T3" fmla="*/ 44 h 44"/>
                <a:gd name="T4" fmla="*/ 12 w 36"/>
                <a:gd name="T5" fmla="*/ 38 h 44"/>
                <a:gd name="T6" fmla="*/ 19 w 36"/>
                <a:gd name="T7" fmla="*/ 33 h 44"/>
                <a:gd name="T8" fmla="*/ 24 w 36"/>
                <a:gd name="T9" fmla="*/ 27 h 44"/>
                <a:gd name="T10" fmla="*/ 30 w 36"/>
                <a:gd name="T11" fmla="*/ 21 h 44"/>
                <a:gd name="T12" fmla="*/ 33 w 36"/>
                <a:gd name="T13" fmla="*/ 15 h 44"/>
                <a:gd name="T14" fmla="*/ 36 w 36"/>
                <a:gd name="T15" fmla="*/ 8 h 44"/>
                <a:gd name="T16" fmla="*/ 36 w 36"/>
                <a:gd name="T17" fmla="*/ 0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44">
                  <a:moveTo>
                    <a:pt x="0" y="44"/>
                  </a:moveTo>
                  <a:lnTo>
                    <a:pt x="0" y="44"/>
                  </a:lnTo>
                  <a:lnTo>
                    <a:pt x="12" y="38"/>
                  </a:lnTo>
                  <a:lnTo>
                    <a:pt x="19" y="33"/>
                  </a:lnTo>
                  <a:lnTo>
                    <a:pt x="24" y="27"/>
                  </a:lnTo>
                  <a:lnTo>
                    <a:pt x="30" y="21"/>
                  </a:lnTo>
                  <a:lnTo>
                    <a:pt x="33" y="15"/>
                  </a:lnTo>
                  <a:lnTo>
                    <a:pt x="36" y="8"/>
                  </a:lnTo>
                  <a:lnTo>
                    <a:pt x="3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3" name="Freeform 8400">
              <a:extLst>
                <a:ext uri="{FF2B5EF4-FFF2-40B4-BE49-F238E27FC236}">
                  <a16:creationId xmlns:a16="http://schemas.microsoft.com/office/drawing/2014/main" id="{7C51F596-5161-4136-9C85-135662BDF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770"/>
              <a:ext cx="15" cy="72"/>
            </a:xfrm>
            <a:custGeom>
              <a:avLst/>
              <a:gdLst>
                <a:gd name="T0" fmla="*/ 0 w 15"/>
                <a:gd name="T1" fmla="*/ 72 h 72"/>
                <a:gd name="T2" fmla="*/ 0 w 15"/>
                <a:gd name="T3" fmla="*/ 72 h 72"/>
                <a:gd name="T4" fmla="*/ 4 w 15"/>
                <a:gd name="T5" fmla="*/ 66 h 72"/>
                <a:gd name="T6" fmla="*/ 9 w 15"/>
                <a:gd name="T7" fmla="*/ 58 h 72"/>
                <a:gd name="T8" fmla="*/ 12 w 15"/>
                <a:gd name="T9" fmla="*/ 48 h 72"/>
                <a:gd name="T10" fmla="*/ 13 w 15"/>
                <a:gd name="T11" fmla="*/ 36 h 72"/>
                <a:gd name="T12" fmla="*/ 15 w 15"/>
                <a:gd name="T13" fmla="*/ 25 h 72"/>
                <a:gd name="T14" fmla="*/ 15 w 15"/>
                <a:gd name="T15" fmla="*/ 15 h 72"/>
                <a:gd name="T16" fmla="*/ 12 w 15"/>
                <a:gd name="T17" fmla="*/ 6 h 72"/>
                <a:gd name="T18" fmla="*/ 10 w 15"/>
                <a:gd name="T19" fmla="*/ 3 h 72"/>
                <a:gd name="T20" fmla="*/ 7 w 15"/>
                <a:gd name="T21" fmla="*/ 0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72">
                  <a:moveTo>
                    <a:pt x="0" y="72"/>
                  </a:moveTo>
                  <a:lnTo>
                    <a:pt x="0" y="72"/>
                  </a:lnTo>
                  <a:lnTo>
                    <a:pt x="4" y="66"/>
                  </a:lnTo>
                  <a:lnTo>
                    <a:pt x="9" y="58"/>
                  </a:lnTo>
                  <a:lnTo>
                    <a:pt x="12" y="48"/>
                  </a:lnTo>
                  <a:lnTo>
                    <a:pt x="13" y="36"/>
                  </a:lnTo>
                  <a:lnTo>
                    <a:pt x="15" y="25"/>
                  </a:lnTo>
                  <a:lnTo>
                    <a:pt x="15" y="15"/>
                  </a:lnTo>
                  <a:lnTo>
                    <a:pt x="12" y="6"/>
                  </a:lnTo>
                  <a:lnTo>
                    <a:pt x="10" y="3"/>
                  </a:lnTo>
                  <a:lnTo>
                    <a:pt x="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4" name="Freeform 8401">
              <a:extLst>
                <a:ext uri="{FF2B5EF4-FFF2-40B4-BE49-F238E27FC236}">
                  <a16:creationId xmlns:a16="http://schemas.microsoft.com/office/drawing/2014/main" id="{069A33BF-45D1-4B5F-8AE0-02778D47B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3729"/>
              <a:ext cx="46" cy="198"/>
            </a:xfrm>
            <a:custGeom>
              <a:avLst/>
              <a:gdLst>
                <a:gd name="T0" fmla="*/ 33 w 46"/>
                <a:gd name="T1" fmla="*/ 198 h 198"/>
                <a:gd name="T2" fmla="*/ 33 w 46"/>
                <a:gd name="T3" fmla="*/ 198 h 198"/>
                <a:gd name="T4" fmla="*/ 34 w 46"/>
                <a:gd name="T5" fmla="*/ 189 h 198"/>
                <a:gd name="T6" fmla="*/ 37 w 46"/>
                <a:gd name="T7" fmla="*/ 179 h 198"/>
                <a:gd name="T8" fmla="*/ 43 w 46"/>
                <a:gd name="T9" fmla="*/ 158 h 198"/>
                <a:gd name="T10" fmla="*/ 46 w 46"/>
                <a:gd name="T11" fmla="*/ 149 h 198"/>
                <a:gd name="T12" fmla="*/ 46 w 46"/>
                <a:gd name="T13" fmla="*/ 138 h 198"/>
                <a:gd name="T14" fmla="*/ 45 w 46"/>
                <a:gd name="T15" fmla="*/ 129 h 198"/>
                <a:gd name="T16" fmla="*/ 39 w 46"/>
                <a:gd name="T17" fmla="*/ 119 h 198"/>
                <a:gd name="T18" fmla="*/ 39 w 46"/>
                <a:gd name="T19" fmla="*/ 119 h 198"/>
                <a:gd name="T20" fmla="*/ 33 w 46"/>
                <a:gd name="T21" fmla="*/ 111 h 198"/>
                <a:gd name="T22" fmla="*/ 27 w 46"/>
                <a:gd name="T23" fmla="*/ 102 h 198"/>
                <a:gd name="T24" fmla="*/ 24 w 46"/>
                <a:gd name="T25" fmla="*/ 93 h 198"/>
                <a:gd name="T26" fmla="*/ 24 w 46"/>
                <a:gd name="T27" fmla="*/ 87 h 198"/>
                <a:gd name="T28" fmla="*/ 24 w 46"/>
                <a:gd name="T29" fmla="*/ 83 h 198"/>
                <a:gd name="T30" fmla="*/ 24 w 46"/>
                <a:gd name="T31" fmla="*/ 83 h 198"/>
                <a:gd name="T32" fmla="*/ 27 w 46"/>
                <a:gd name="T33" fmla="*/ 65 h 198"/>
                <a:gd name="T34" fmla="*/ 28 w 46"/>
                <a:gd name="T35" fmla="*/ 56 h 198"/>
                <a:gd name="T36" fmla="*/ 28 w 46"/>
                <a:gd name="T37" fmla="*/ 47 h 198"/>
                <a:gd name="T38" fmla="*/ 28 w 46"/>
                <a:gd name="T39" fmla="*/ 47 h 198"/>
                <a:gd name="T40" fmla="*/ 25 w 46"/>
                <a:gd name="T41" fmla="*/ 36 h 198"/>
                <a:gd name="T42" fmla="*/ 16 w 46"/>
                <a:gd name="T43" fmla="*/ 20 h 198"/>
                <a:gd name="T44" fmla="*/ 7 w 46"/>
                <a:gd name="T45" fmla="*/ 5 h 198"/>
                <a:gd name="T46" fmla="*/ 3 w 46"/>
                <a:gd name="T47" fmla="*/ 0 h 198"/>
                <a:gd name="T48" fmla="*/ 1 w 46"/>
                <a:gd name="T49" fmla="*/ 0 h 198"/>
                <a:gd name="T50" fmla="*/ 0 w 46"/>
                <a:gd name="T51" fmla="*/ 0 h 19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6" h="198">
                  <a:moveTo>
                    <a:pt x="33" y="198"/>
                  </a:moveTo>
                  <a:lnTo>
                    <a:pt x="33" y="198"/>
                  </a:lnTo>
                  <a:lnTo>
                    <a:pt x="34" y="189"/>
                  </a:lnTo>
                  <a:lnTo>
                    <a:pt x="37" y="179"/>
                  </a:lnTo>
                  <a:lnTo>
                    <a:pt x="43" y="158"/>
                  </a:lnTo>
                  <a:lnTo>
                    <a:pt x="46" y="149"/>
                  </a:lnTo>
                  <a:lnTo>
                    <a:pt x="46" y="138"/>
                  </a:lnTo>
                  <a:lnTo>
                    <a:pt x="45" y="129"/>
                  </a:lnTo>
                  <a:lnTo>
                    <a:pt x="39" y="119"/>
                  </a:lnTo>
                  <a:lnTo>
                    <a:pt x="33" y="111"/>
                  </a:lnTo>
                  <a:lnTo>
                    <a:pt x="27" y="102"/>
                  </a:lnTo>
                  <a:lnTo>
                    <a:pt x="24" y="93"/>
                  </a:lnTo>
                  <a:lnTo>
                    <a:pt x="24" y="87"/>
                  </a:lnTo>
                  <a:lnTo>
                    <a:pt x="24" y="83"/>
                  </a:lnTo>
                  <a:lnTo>
                    <a:pt x="27" y="65"/>
                  </a:lnTo>
                  <a:lnTo>
                    <a:pt x="28" y="56"/>
                  </a:lnTo>
                  <a:lnTo>
                    <a:pt x="28" y="47"/>
                  </a:lnTo>
                  <a:lnTo>
                    <a:pt x="25" y="36"/>
                  </a:lnTo>
                  <a:lnTo>
                    <a:pt x="16" y="20"/>
                  </a:lnTo>
                  <a:lnTo>
                    <a:pt x="7" y="5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5" name="Freeform 8402">
              <a:extLst>
                <a:ext uri="{FF2B5EF4-FFF2-40B4-BE49-F238E27FC236}">
                  <a16:creationId xmlns:a16="http://schemas.microsoft.com/office/drawing/2014/main" id="{A02CA595-4A54-472A-9972-934CE3FF7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3728"/>
              <a:ext cx="47" cy="118"/>
            </a:xfrm>
            <a:custGeom>
              <a:avLst/>
              <a:gdLst>
                <a:gd name="T0" fmla="*/ 2 w 47"/>
                <a:gd name="T1" fmla="*/ 0 h 118"/>
                <a:gd name="T2" fmla="*/ 2 w 47"/>
                <a:gd name="T3" fmla="*/ 0 h 118"/>
                <a:gd name="T4" fmla="*/ 0 w 47"/>
                <a:gd name="T5" fmla="*/ 3 h 118"/>
                <a:gd name="T6" fmla="*/ 0 w 47"/>
                <a:gd name="T7" fmla="*/ 7 h 118"/>
                <a:gd name="T8" fmla="*/ 0 w 47"/>
                <a:gd name="T9" fmla="*/ 18 h 118"/>
                <a:gd name="T10" fmla="*/ 2 w 47"/>
                <a:gd name="T11" fmla="*/ 28 h 118"/>
                <a:gd name="T12" fmla="*/ 5 w 47"/>
                <a:gd name="T13" fmla="*/ 37 h 118"/>
                <a:gd name="T14" fmla="*/ 5 w 47"/>
                <a:gd name="T15" fmla="*/ 37 h 118"/>
                <a:gd name="T16" fmla="*/ 11 w 47"/>
                <a:gd name="T17" fmla="*/ 43 h 118"/>
                <a:gd name="T18" fmla="*/ 18 w 47"/>
                <a:gd name="T19" fmla="*/ 48 h 118"/>
                <a:gd name="T20" fmla="*/ 24 w 47"/>
                <a:gd name="T21" fmla="*/ 54 h 118"/>
                <a:gd name="T22" fmla="*/ 30 w 47"/>
                <a:gd name="T23" fmla="*/ 58 h 118"/>
                <a:gd name="T24" fmla="*/ 30 w 47"/>
                <a:gd name="T25" fmla="*/ 58 h 118"/>
                <a:gd name="T26" fmla="*/ 36 w 47"/>
                <a:gd name="T27" fmla="*/ 67 h 118"/>
                <a:gd name="T28" fmla="*/ 41 w 47"/>
                <a:gd name="T29" fmla="*/ 75 h 118"/>
                <a:gd name="T30" fmla="*/ 45 w 47"/>
                <a:gd name="T31" fmla="*/ 84 h 118"/>
                <a:gd name="T32" fmla="*/ 47 w 47"/>
                <a:gd name="T33" fmla="*/ 93 h 118"/>
                <a:gd name="T34" fmla="*/ 47 w 47"/>
                <a:gd name="T35" fmla="*/ 93 h 118"/>
                <a:gd name="T36" fmla="*/ 45 w 47"/>
                <a:gd name="T37" fmla="*/ 99 h 118"/>
                <a:gd name="T38" fmla="*/ 44 w 47"/>
                <a:gd name="T39" fmla="*/ 106 h 118"/>
                <a:gd name="T40" fmla="*/ 41 w 47"/>
                <a:gd name="T41" fmla="*/ 118 h 1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" h="118">
                  <a:moveTo>
                    <a:pt x="2" y="0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18"/>
                  </a:lnTo>
                  <a:lnTo>
                    <a:pt x="2" y="28"/>
                  </a:lnTo>
                  <a:lnTo>
                    <a:pt x="5" y="37"/>
                  </a:lnTo>
                  <a:lnTo>
                    <a:pt x="11" y="43"/>
                  </a:lnTo>
                  <a:lnTo>
                    <a:pt x="18" y="48"/>
                  </a:lnTo>
                  <a:lnTo>
                    <a:pt x="24" y="54"/>
                  </a:lnTo>
                  <a:lnTo>
                    <a:pt x="30" y="58"/>
                  </a:lnTo>
                  <a:lnTo>
                    <a:pt x="36" y="67"/>
                  </a:lnTo>
                  <a:lnTo>
                    <a:pt x="41" y="75"/>
                  </a:lnTo>
                  <a:lnTo>
                    <a:pt x="45" y="84"/>
                  </a:lnTo>
                  <a:lnTo>
                    <a:pt x="47" y="93"/>
                  </a:lnTo>
                  <a:lnTo>
                    <a:pt x="45" y="99"/>
                  </a:lnTo>
                  <a:lnTo>
                    <a:pt x="44" y="106"/>
                  </a:lnTo>
                  <a:lnTo>
                    <a:pt x="41" y="11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6" name="Freeform 8403">
              <a:extLst>
                <a:ext uri="{FF2B5EF4-FFF2-40B4-BE49-F238E27FC236}">
                  <a16:creationId xmlns:a16="http://schemas.microsoft.com/office/drawing/2014/main" id="{8F144EF7-7870-4A0E-8FF7-9B3C8CE30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882"/>
              <a:ext cx="61" cy="44"/>
            </a:xfrm>
            <a:custGeom>
              <a:avLst/>
              <a:gdLst>
                <a:gd name="T0" fmla="*/ 61 w 61"/>
                <a:gd name="T1" fmla="*/ 44 h 44"/>
                <a:gd name="T2" fmla="*/ 61 w 61"/>
                <a:gd name="T3" fmla="*/ 44 h 44"/>
                <a:gd name="T4" fmla="*/ 54 w 61"/>
                <a:gd name="T5" fmla="*/ 33 h 44"/>
                <a:gd name="T6" fmla="*/ 48 w 61"/>
                <a:gd name="T7" fmla="*/ 23 h 44"/>
                <a:gd name="T8" fmla="*/ 45 w 61"/>
                <a:gd name="T9" fmla="*/ 17 h 44"/>
                <a:gd name="T10" fmla="*/ 40 w 61"/>
                <a:gd name="T11" fmla="*/ 12 h 44"/>
                <a:gd name="T12" fmla="*/ 36 w 61"/>
                <a:gd name="T13" fmla="*/ 9 h 44"/>
                <a:gd name="T14" fmla="*/ 30 w 61"/>
                <a:gd name="T15" fmla="*/ 6 h 44"/>
                <a:gd name="T16" fmla="*/ 30 w 61"/>
                <a:gd name="T17" fmla="*/ 6 h 44"/>
                <a:gd name="T18" fmla="*/ 21 w 61"/>
                <a:gd name="T19" fmla="*/ 5 h 44"/>
                <a:gd name="T20" fmla="*/ 13 w 61"/>
                <a:gd name="T21" fmla="*/ 5 h 44"/>
                <a:gd name="T22" fmla="*/ 6 w 61"/>
                <a:gd name="T23" fmla="*/ 5 h 44"/>
                <a:gd name="T24" fmla="*/ 3 w 61"/>
                <a:gd name="T25" fmla="*/ 3 h 44"/>
                <a:gd name="T26" fmla="*/ 0 w 61"/>
                <a:gd name="T27" fmla="*/ 0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1" h="44">
                  <a:moveTo>
                    <a:pt x="61" y="44"/>
                  </a:moveTo>
                  <a:lnTo>
                    <a:pt x="61" y="44"/>
                  </a:lnTo>
                  <a:lnTo>
                    <a:pt x="54" y="33"/>
                  </a:lnTo>
                  <a:lnTo>
                    <a:pt x="48" y="23"/>
                  </a:lnTo>
                  <a:lnTo>
                    <a:pt x="45" y="17"/>
                  </a:lnTo>
                  <a:lnTo>
                    <a:pt x="40" y="12"/>
                  </a:lnTo>
                  <a:lnTo>
                    <a:pt x="36" y="9"/>
                  </a:lnTo>
                  <a:lnTo>
                    <a:pt x="30" y="6"/>
                  </a:lnTo>
                  <a:lnTo>
                    <a:pt x="21" y="5"/>
                  </a:lnTo>
                  <a:lnTo>
                    <a:pt x="13" y="5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7" name="Freeform 8404">
              <a:extLst>
                <a:ext uri="{FF2B5EF4-FFF2-40B4-BE49-F238E27FC236}">
                  <a16:creationId xmlns:a16="http://schemas.microsoft.com/office/drawing/2014/main" id="{2DA5FB1F-2F8C-415C-8735-4CBC3F4EB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3882"/>
              <a:ext cx="68" cy="54"/>
            </a:xfrm>
            <a:custGeom>
              <a:avLst/>
              <a:gdLst>
                <a:gd name="T0" fmla="*/ 0 w 68"/>
                <a:gd name="T1" fmla="*/ 0 h 54"/>
                <a:gd name="T2" fmla="*/ 0 w 68"/>
                <a:gd name="T3" fmla="*/ 0 h 54"/>
                <a:gd name="T4" fmla="*/ 5 w 68"/>
                <a:gd name="T5" fmla="*/ 14 h 54"/>
                <a:gd name="T6" fmla="*/ 12 w 68"/>
                <a:gd name="T7" fmla="*/ 26 h 54"/>
                <a:gd name="T8" fmla="*/ 23 w 68"/>
                <a:gd name="T9" fmla="*/ 35 h 54"/>
                <a:gd name="T10" fmla="*/ 27 w 68"/>
                <a:gd name="T11" fmla="*/ 39 h 54"/>
                <a:gd name="T12" fmla="*/ 35 w 68"/>
                <a:gd name="T13" fmla="*/ 41 h 54"/>
                <a:gd name="T14" fmla="*/ 35 w 68"/>
                <a:gd name="T15" fmla="*/ 41 h 54"/>
                <a:gd name="T16" fmla="*/ 42 w 68"/>
                <a:gd name="T17" fmla="*/ 42 h 54"/>
                <a:gd name="T18" fmla="*/ 50 w 68"/>
                <a:gd name="T19" fmla="*/ 44 h 54"/>
                <a:gd name="T20" fmla="*/ 57 w 68"/>
                <a:gd name="T21" fmla="*/ 44 h 54"/>
                <a:gd name="T22" fmla="*/ 65 w 68"/>
                <a:gd name="T23" fmla="*/ 45 h 54"/>
                <a:gd name="T24" fmla="*/ 65 w 68"/>
                <a:gd name="T25" fmla="*/ 45 h 54"/>
                <a:gd name="T26" fmla="*/ 65 w 68"/>
                <a:gd name="T27" fmla="*/ 50 h 54"/>
                <a:gd name="T28" fmla="*/ 66 w 68"/>
                <a:gd name="T29" fmla="*/ 53 h 54"/>
                <a:gd name="T30" fmla="*/ 68 w 68"/>
                <a:gd name="T31" fmla="*/ 54 h 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8" h="54">
                  <a:moveTo>
                    <a:pt x="0" y="0"/>
                  </a:moveTo>
                  <a:lnTo>
                    <a:pt x="0" y="0"/>
                  </a:lnTo>
                  <a:lnTo>
                    <a:pt x="5" y="14"/>
                  </a:lnTo>
                  <a:lnTo>
                    <a:pt x="12" y="26"/>
                  </a:lnTo>
                  <a:lnTo>
                    <a:pt x="23" y="35"/>
                  </a:lnTo>
                  <a:lnTo>
                    <a:pt x="27" y="39"/>
                  </a:lnTo>
                  <a:lnTo>
                    <a:pt x="35" y="41"/>
                  </a:lnTo>
                  <a:lnTo>
                    <a:pt x="42" y="42"/>
                  </a:lnTo>
                  <a:lnTo>
                    <a:pt x="50" y="44"/>
                  </a:lnTo>
                  <a:lnTo>
                    <a:pt x="57" y="44"/>
                  </a:lnTo>
                  <a:lnTo>
                    <a:pt x="65" y="45"/>
                  </a:lnTo>
                  <a:lnTo>
                    <a:pt x="65" y="50"/>
                  </a:lnTo>
                  <a:lnTo>
                    <a:pt x="66" y="53"/>
                  </a:lnTo>
                  <a:lnTo>
                    <a:pt x="68" y="5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8" name="Freeform 8405">
              <a:extLst>
                <a:ext uri="{FF2B5EF4-FFF2-40B4-BE49-F238E27FC236}">
                  <a16:creationId xmlns:a16="http://schemas.microsoft.com/office/drawing/2014/main" id="{BFE07B13-564D-42CE-BD50-AA0544800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842"/>
              <a:ext cx="40" cy="45"/>
            </a:xfrm>
            <a:custGeom>
              <a:avLst/>
              <a:gdLst>
                <a:gd name="T0" fmla="*/ 40 w 40"/>
                <a:gd name="T1" fmla="*/ 45 h 45"/>
                <a:gd name="T2" fmla="*/ 40 w 40"/>
                <a:gd name="T3" fmla="*/ 45 h 45"/>
                <a:gd name="T4" fmla="*/ 40 w 40"/>
                <a:gd name="T5" fmla="*/ 40 h 45"/>
                <a:gd name="T6" fmla="*/ 40 w 40"/>
                <a:gd name="T7" fmla="*/ 36 h 45"/>
                <a:gd name="T8" fmla="*/ 36 w 40"/>
                <a:gd name="T9" fmla="*/ 27 h 45"/>
                <a:gd name="T10" fmla="*/ 31 w 40"/>
                <a:gd name="T11" fmla="*/ 19 h 45"/>
                <a:gd name="T12" fmla="*/ 24 w 40"/>
                <a:gd name="T13" fmla="*/ 13 h 45"/>
                <a:gd name="T14" fmla="*/ 24 w 40"/>
                <a:gd name="T15" fmla="*/ 13 h 45"/>
                <a:gd name="T16" fmla="*/ 18 w 40"/>
                <a:gd name="T17" fmla="*/ 10 h 45"/>
                <a:gd name="T18" fmla="*/ 12 w 40"/>
                <a:gd name="T19" fmla="*/ 7 h 45"/>
                <a:gd name="T20" fmla="*/ 6 w 40"/>
                <a:gd name="T21" fmla="*/ 4 h 45"/>
                <a:gd name="T22" fmla="*/ 0 w 40"/>
                <a:gd name="T23" fmla="*/ 0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45">
                  <a:moveTo>
                    <a:pt x="40" y="45"/>
                  </a:moveTo>
                  <a:lnTo>
                    <a:pt x="40" y="45"/>
                  </a:lnTo>
                  <a:lnTo>
                    <a:pt x="40" y="40"/>
                  </a:lnTo>
                  <a:lnTo>
                    <a:pt x="40" y="36"/>
                  </a:lnTo>
                  <a:lnTo>
                    <a:pt x="36" y="27"/>
                  </a:lnTo>
                  <a:lnTo>
                    <a:pt x="31" y="19"/>
                  </a:lnTo>
                  <a:lnTo>
                    <a:pt x="24" y="13"/>
                  </a:lnTo>
                  <a:lnTo>
                    <a:pt x="18" y="10"/>
                  </a:lnTo>
                  <a:lnTo>
                    <a:pt x="12" y="7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9" name="Freeform 8406">
              <a:extLst>
                <a:ext uri="{FF2B5EF4-FFF2-40B4-BE49-F238E27FC236}">
                  <a16:creationId xmlns:a16="http://schemas.microsoft.com/office/drawing/2014/main" id="{E301372D-7155-4E3D-9060-CE930BBE2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3837"/>
              <a:ext cx="15" cy="87"/>
            </a:xfrm>
            <a:custGeom>
              <a:avLst/>
              <a:gdLst>
                <a:gd name="T0" fmla="*/ 14 w 15"/>
                <a:gd name="T1" fmla="*/ 87 h 87"/>
                <a:gd name="T2" fmla="*/ 14 w 15"/>
                <a:gd name="T3" fmla="*/ 87 h 87"/>
                <a:gd name="T4" fmla="*/ 8 w 15"/>
                <a:gd name="T5" fmla="*/ 74 h 87"/>
                <a:gd name="T6" fmla="*/ 3 w 15"/>
                <a:gd name="T7" fmla="*/ 62 h 87"/>
                <a:gd name="T8" fmla="*/ 2 w 15"/>
                <a:gd name="T9" fmla="*/ 56 h 87"/>
                <a:gd name="T10" fmla="*/ 0 w 15"/>
                <a:gd name="T11" fmla="*/ 48 h 87"/>
                <a:gd name="T12" fmla="*/ 2 w 15"/>
                <a:gd name="T13" fmla="*/ 41 h 87"/>
                <a:gd name="T14" fmla="*/ 3 w 15"/>
                <a:gd name="T15" fmla="*/ 33 h 87"/>
                <a:gd name="T16" fmla="*/ 3 w 15"/>
                <a:gd name="T17" fmla="*/ 33 h 87"/>
                <a:gd name="T18" fmla="*/ 11 w 15"/>
                <a:gd name="T19" fmla="*/ 17 h 87"/>
                <a:gd name="T20" fmla="*/ 15 w 15"/>
                <a:gd name="T21" fmla="*/ 0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87">
                  <a:moveTo>
                    <a:pt x="14" y="87"/>
                  </a:moveTo>
                  <a:lnTo>
                    <a:pt x="14" y="87"/>
                  </a:lnTo>
                  <a:lnTo>
                    <a:pt x="8" y="74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48"/>
                  </a:lnTo>
                  <a:lnTo>
                    <a:pt x="2" y="41"/>
                  </a:lnTo>
                  <a:lnTo>
                    <a:pt x="3" y="33"/>
                  </a:lnTo>
                  <a:lnTo>
                    <a:pt x="11" y="17"/>
                  </a:lnTo>
                  <a:lnTo>
                    <a:pt x="1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0" name="Freeform 8407">
              <a:extLst>
                <a:ext uri="{FF2B5EF4-FFF2-40B4-BE49-F238E27FC236}">
                  <a16:creationId xmlns:a16="http://schemas.microsoft.com/office/drawing/2014/main" id="{15131628-ED0E-4434-8567-1D6AC5E76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815"/>
              <a:ext cx="16" cy="57"/>
            </a:xfrm>
            <a:custGeom>
              <a:avLst/>
              <a:gdLst>
                <a:gd name="T0" fmla="*/ 13 w 16"/>
                <a:gd name="T1" fmla="*/ 57 h 57"/>
                <a:gd name="T2" fmla="*/ 13 w 16"/>
                <a:gd name="T3" fmla="*/ 57 h 57"/>
                <a:gd name="T4" fmla="*/ 6 w 16"/>
                <a:gd name="T5" fmla="*/ 49 h 57"/>
                <a:gd name="T6" fmla="*/ 1 w 16"/>
                <a:gd name="T7" fmla="*/ 42 h 57"/>
                <a:gd name="T8" fmla="*/ 0 w 16"/>
                <a:gd name="T9" fmla="*/ 31 h 57"/>
                <a:gd name="T10" fmla="*/ 0 w 16"/>
                <a:gd name="T11" fmla="*/ 21 h 57"/>
                <a:gd name="T12" fmla="*/ 0 w 16"/>
                <a:gd name="T13" fmla="*/ 21 h 57"/>
                <a:gd name="T14" fmla="*/ 3 w 16"/>
                <a:gd name="T15" fmla="*/ 15 h 57"/>
                <a:gd name="T16" fmla="*/ 7 w 16"/>
                <a:gd name="T17" fmla="*/ 10 h 57"/>
                <a:gd name="T18" fmla="*/ 12 w 16"/>
                <a:gd name="T19" fmla="*/ 6 h 57"/>
                <a:gd name="T20" fmla="*/ 16 w 16"/>
                <a:gd name="T21" fmla="*/ 0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57">
                  <a:moveTo>
                    <a:pt x="13" y="57"/>
                  </a:moveTo>
                  <a:lnTo>
                    <a:pt x="13" y="57"/>
                  </a:lnTo>
                  <a:lnTo>
                    <a:pt x="6" y="49"/>
                  </a:lnTo>
                  <a:lnTo>
                    <a:pt x="1" y="42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3" y="15"/>
                  </a:lnTo>
                  <a:lnTo>
                    <a:pt x="7" y="10"/>
                  </a:lnTo>
                  <a:lnTo>
                    <a:pt x="12" y="6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Freeform 8408">
              <a:extLst>
                <a:ext uri="{FF2B5EF4-FFF2-40B4-BE49-F238E27FC236}">
                  <a16:creationId xmlns:a16="http://schemas.microsoft.com/office/drawing/2014/main" id="{C2FE73CB-AC65-412C-A495-C13F26068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3801"/>
              <a:ext cx="39" cy="59"/>
            </a:xfrm>
            <a:custGeom>
              <a:avLst/>
              <a:gdLst>
                <a:gd name="T0" fmla="*/ 36 w 39"/>
                <a:gd name="T1" fmla="*/ 42 h 59"/>
                <a:gd name="T2" fmla="*/ 36 w 39"/>
                <a:gd name="T3" fmla="*/ 42 h 59"/>
                <a:gd name="T4" fmla="*/ 36 w 39"/>
                <a:gd name="T5" fmla="*/ 35 h 59"/>
                <a:gd name="T6" fmla="*/ 33 w 39"/>
                <a:gd name="T7" fmla="*/ 29 h 59"/>
                <a:gd name="T8" fmla="*/ 29 w 39"/>
                <a:gd name="T9" fmla="*/ 23 h 59"/>
                <a:gd name="T10" fmla="*/ 24 w 39"/>
                <a:gd name="T11" fmla="*/ 17 h 59"/>
                <a:gd name="T12" fmla="*/ 12 w 39"/>
                <a:gd name="T13" fmla="*/ 8 h 59"/>
                <a:gd name="T14" fmla="*/ 0 w 39"/>
                <a:gd name="T15" fmla="*/ 0 h 59"/>
                <a:gd name="T16" fmla="*/ 0 w 39"/>
                <a:gd name="T17" fmla="*/ 0 h 59"/>
                <a:gd name="T18" fmla="*/ 5 w 39"/>
                <a:gd name="T19" fmla="*/ 17 h 59"/>
                <a:gd name="T20" fmla="*/ 8 w 39"/>
                <a:gd name="T21" fmla="*/ 27 h 59"/>
                <a:gd name="T22" fmla="*/ 12 w 39"/>
                <a:gd name="T23" fmla="*/ 36 h 59"/>
                <a:gd name="T24" fmla="*/ 17 w 39"/>
                <a:gd name="T25" fmla="*/ 45 h 59"/>
                <a:gd name="T26" fmla="*/ 23 w 39"/>
                <a:gd name="T27" fmla="*/ 53 h 59"/>
                <a:gd name="T28" fmla="*/ 30 w 39"/>
                <a:gd name="T29" fmla="*/ 57 h 59"/>
                <a:gd name="T30" fmla="*/ 39 w 39"/>
                <a:gd name="T31" fmla="*/ 59 h 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59">
                  <a:moveTo>
                    <a:pt x="36" y="42"/>
                  </a:moveTo>
                  <a:lnTo>
                    <a:pt x="36" y="42"/>
                  </a:lnTo>
                  <a:lnTo>
                    <a:pt x="36" y="35"/>
                  </a:lnTo>
                  <a:lnTo>
                    <a:pt x="33" y="29"/>
                  </a:lnTo>
                  <a:lnTo>
                    <a:pt x="29" y="23"/>
                  </a:lnTo>
                  <a:lnTo>
                    <a:pt x="24" y="17"/>
                  </a:lnTo>
                  <a:lnTo>
                    <a:pt x="12" y="8"/>
                  </a:lnTo>
                  <a:lnTo>
                    <a:pt x="0" y="0"/>
                  </a:lnTo>
                  <a:lnTo>
                    <a:pt x="5" y="17"/>
                  </a:lnTo>
                  <a:lnTo>
                    <a:pt x="8" y="27"/>
                  </a:lnTo>
                  <a:lnTo>
                    <a:pt x="12" y="36"/>
                  </a:lnTo>
                  <a:lnTo>
                    <a:pt x="17" y="45"/>
                  </a:lnTo>
                  <a:lnTo>
                    <a:pt x="23" y="53"/>
                  </a:lnTo>
                  <a:lnTo>
                    <a:pt x="30" y="57"/>
                  </a:lnTo>
                  <a:lnTo>
                    <a:pt x="39" y="5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2" name="Freeform 8409">
              <a:extLst>
                <a:ext uri="{FF2B5EF4-FFF2-40B4-BE49-F238E27FC236}">
                  <a16:creationId xmlns:a16="http://schemas.microsoft.com/office/drawing/2014/main" id="{9B270D26-BBDE-4A2B-8E2F-987FEEE3F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852"/>
              <a:ext cx="1" cy="14"/>
            </a:xfrm>
            <a:custGeom>
              <a:avLst/>
              <a:gdLst>
                <a:gd name="T0" fmla="*/ 1 w 1"/>
                <a:gd name="T1" fmla="*/ 14 h 14"/>
                <a:gd name="T2" fmla="*/ 1 w 1"/>
                <a:gd name="T3" fmla="*/ 14 h 14"/>
                <a:gd name="T4" fmla="*/ 0 w 1"/>
                <a:gd name="T5" fmla="*/ 11 h 14"/>
                <a:gd name="T6" fmla="*/ 0 w 1"/>
                <a:gd name="T7" fmla="*/ 8 h 14"/>
                <a:gd name="T8" fmla="*/ 0 w 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4">
                  <a:moveTo>
                    <a:pt x="1" y="14"/>
                  </a:moveTo>
                  <a:lnTo>
                    <a:pt x="1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3" name="Freeform 8410">
              <a:extLst>
                <a:ext uri="{FF2B5EF4-FFF2-40B4-BE49-F238E27FC236}">
                  <a16:creationId xmlns:a16="http://schemas.microsoft.com/office/drawing/2014/main" id="{8011CB03-7F10-4E3B-9DF5-78A7F4996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3767"/>
              <a:ext cx="11" cy="67"/>
            </a:xfrm>
            <a:custGeom>
              <a:avLst/>
              <a:gdLst>
                <a:gd name="T0" fmla="*/ 11 w 11"/>
                <a:gd name="T1" fmla="*/ 67 h 67"/>
                <a:gd name="T2" fmla="*/ 11 w 11"/>
                <a:gd name="T3" fmla="*/ 67 h 67"/>
                <a:gd name="T4" fmla="*/ 6 w 11"/>
                <a:gd name="T5" fmla="*/ 58 h 67"/>
                <a:gd name="T6" fmla="*/ 3 w 11"/>
                <a:gd name="T7" fmla="*/ 49 h 67"/>
                <a:gd name="T8" fmla="*/ 0 w 11"/>
                <a:gd name="T9" fmla="*/ 40 h 67"/>
                <a:gd name="T10" fmla="*/ 2 w 11"/>
                <a:gd name="T11" fmla="*/ 31 h 67"/>
                <a:gd name="T12" fmla="*/ 2 w 11"/>
                <a:gd name="T13" fmla="*/ 31 h 67"/>
                <a:gd name="T14" fmla="*/ 6 w 11"/>
                <a:gd name="T15" fmla="*/ 15 h 67"/>
                <a:gd name="T16" fmla="*/ 8 w 11"/>
                <a:gd name="T17" fmla="*/ 7 h 67"/>
                <a:gd name="T18" fmla="*/ 8 w 11"/>
                <a:gd name="T19" fmla="*/ 0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67">
                  <a:moveTo>
                    <a:pt x="11" y="67"/>
                  </a:moveTo>
                  <a:lnTo>
                    <a:pt x="11" y="67"/>
                  </a:lnTo>
                  <a:lnTo>
                    <a:pt x="6" y="58"/>
                  </a:lnTo>
                  <a:lnTo>
                    <a:pt x="3" y="49"/>
                  </a:lnTo>
                  <a:lnTo>
                    <a:pt x="0" y="40"/>
                  </a:lnTo>
                  <a:lnTo>
                    <a:pt x="2" y="31"/>
                  </a:lnTo>
                  <a:lnTo>
                    <a:pt x="6" y="15"/>
                  </a:lnTo>
                  <a:lnTo>
                    <a:pt x="8" y="7"/>
                  </a:lnTo>
                  <a:lnTo>
                    <a:pt x="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4" name="Freeform 8411">
              <a:extLst>
                <a:ext uri="{FF2B5EF4-FFF2-40B4-BE49-F238E27FC236}">
                  <a16:creationId xmlns:a16="http://schemas.microsoft.com/office/drawing/2014/main" id="{B632AF4C-E652-4769-BC4D-A3007023F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755"/>
              <a:ext cx="18" cy="55"/>
            </a:xfrm>
            <a:custGeom>
              <a:avLst/>
              <a:gdLst>
                <a:gd name="T0" fmla="*/ 18 w 18"/>
                <a:gd name="T1" fmla="*/ 55 h 55"/>
                <a:gd name="T2" fmla="*/ 18 w 18"/>
                <a:gd name="T3" fmla="*/ 55 h 55"/>
                <a:gd name="T4" fmla="*/ 15 w 18"/>
                <a:gd name="T5" fmla="*/ 49 h 55"/>
                <a:gd name="T6" fmla="*/ 11 w 18"/>
                <a:gd name="T7" fmla="*/ 45 h 55"/>
                <a:gd name="T8" fmla="*/ 11 w 18"/>
                <a:gd name="T9" fmla="*/ 45 h 55"/>
                <a:gd name="T10" fmla="*/ 6 w 18"/>
                <a:gd name="T11" fmla="*/ 36 h 55"/>
                <a:gd name="T12" fmla="*/ 3 w 18"/>
                <a:gd name="T13" fmla="*/ 25 h 55"/>
                <a:gd name="T14" fmla="*/ 3 w 18"/>
                <a:gd name="T15" fmla="*/ 25 h 55"/>
                <a:gd name="T16" fmla="*/ 2 w 18"/>
                <a:gd name="T17" fmla="*/ 19 h 55"/>
                <a:gd name="T18" fmla="*/ 0 w 18"/>
                <a:gd name="T19" fmla="*/ 12 h 55"/>
                <a:gd name="T20" fmla="*/ 2 w 18"/>
                <a:gd name="T21" fmla="*/ 0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55">
                  <a:moveTo>
                    <a:pt x="18" y="55"/>
                  </a:moveTo>
                  <a:lnTo>
                    <a:pt x="18" y="55"/>
                  </a:lnTo>
                  <a:lnTo>
                    <a:pt x="15" y="49"/>
                  </a:lnTo>
                  <a:lnTo>
                    <a:pt x="11" y="45"/>
                  </a:lnTo>
                  <a:lnTo>
                    <a:pt x="6" y="36"/>
                  </a:lnTo>
                  <a:lnTo>
                    <a:pt x="3" y="25"/>
                  </a:lnTo>
                  <a:lnTo>
                    <a:pt x="2" y="19"/>
                  </a:lnTo>
                  <a:lnTo>
                    <a:pt x="0" y="12"/>
                  </a:lnTo>
                  <a:lnTo>
                    <a:pt x="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5" name="Freeform 8412">
              <a:extLst>
                <a:ext uri="{FF2B5EF4-FFF2-40B4-BE49-F238E27FC236}">
                  <a16:creationId xmlns:a16="http://schemas.microsoft.com/office/drawing/2014/main" id="{68B39054-D49D-4AC5-BB8C-02E21F09B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614"/>
              <a:ext cx="13" cy="55"/>
            </a:xfrm>
            <a:custGeom>
              <a:avLst/>
              <a:gdLst>
                <a:gd name="T0" fmla="*/ 0 w 13"/>
                <a:gd name="T1" fmla="*/ 55 h 55"/>
                <a:gd name="T2" fmla="*/ 0 w 13"/>
                <a:gd name="T3" fmla="*/ 55 h 55"/>
                <a:gd name="T4" fmla="*/ 7 w 13"/>
                <a:gd name="T5" fmla="*/ 49 h 55"/>
                <a:gd name="T6" fmla="*/ 10 w 13"/>
                <a:gd name="T7" fmla="*/ 43 h 55"/>
                <a:gd name="T8" fmla="*/ 13 w 13"/>
                <a:gd name="T9" fmla="*/ 37 h 55"/>
                <a:gd name="T10" fmla="*/ 13 w 13"/>
                <a:gd name="T11" fmla="*/ 30 h 55"/>
                <a:gd name="T12" fmla="*/ 10 w 13"/>
                <a:gd name="T13" fmla="*/ 15 h 55"/>
                <a:gd name="T14" fmla="*/ 7 w 13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5">
                  <a:moveTo>
                    <a:pt x="0" y="55"/>
                  </a:moveTo>
                  <a:lnTo>
                    <a:pt x="0" y="55"/>
                  </a:lnTo>
                  <a:lnTo>
                    <a:pt x="7" y="49"/>
                  </a:lnTo>
                  <a:lnTo>
                    <a:pt x="10" y="43"/>
                  </a:lnTo>
                  <a:lnTo>
                    <a:pt x="13" y="37"/>
                  </a:lnTo>
                  <a:lnTo>
                    <a:pt x="13" y="30"/>
                  </a:lnTo>
                  <a:lnTo>
                    <a:pt x="10" y="15"/>
                  </a:lnTo>
                  <a:lnTo>
                    <a:pt x="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6" name="Freeform 8413">
              <a:extLst>
                <a:ext uri="{FF2B5EF4-FFF2-40B4-BE49-F238E27FC236}">
                  <a16:creationId xmlns:a16="http://schemas.microsoft.com/office/drawing/2014/main" id="{EE3AA8E9-3F33-473D-A2A0-EFBEF8F56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570"/>
              <a:ext cx="28" cy="71"/>
            </a:xfrm>
            <a:custGeom>
              <a:avLst/>
              <a:gdLst>
                <a:gd name="T0" fmla="*/ 28 w 28"/>
                <a:gd name="T1" fmla="*/ 71 h 71"/>
                <a:gd name="T2" fmla="*/ 28 w 28"/>
                <a:gd name="T3" fmla="*/ 71 h 71"/>
                <a:gd name="T4" fmla="*/ 28 w 28"/>
                <a:gd name="T5" fmla="*/ 60 h 71"/>
                <a:gd name="T6" fmla="*/ 27 w 28"/>
                <a:gd name="T7" fmla="*/ 51 h 71"/>
                <a:gd name="T8" fmla="*/ 24 w 28"/>
                <a:gd name="T9" fmla="*/ 44 h 71"/>
                <a:gd name="T10" fmla="*/ 19 w 28"/>
                <a:gd name="T11" fmla="*/ 35 h 71"/>
                <a:gd name="T12" fmla="*/ 19 w 28"/>
                <a:gd name="T13" fmla="*/ 35 h 71"/>
                <a:gd name="T14" fmla="*/ 15 w 28"/>
                <a:gd name="T15" fmla="*/ 27 h 71"/>
                <a:gd name="T16" fmla="*/ 10 w 28"/>
                <a:gd name="T17" fmla="*/ 18 h 71"/>
                <a:gd name="T18" fmla="*/ 4 w 28"/>
                <a:gd name="T19" fmla="*/ 0 h 71"/>
                <a:gd name="T20" fmla="*/ 4 w 28"/>
                <a:gd name="T21" fmla="*/ 0 h 71"/>
                <a:gd name="T22" fmla="*/ 1 w 28"/>
                <a:gd name="T23" fmla="*/ 9 h 71"/>
                <a:gd name="T24" fmla="*/ 0 w 28"/>
                <a:gd name="T25" fmla="*/ 21 h 71"/>
                <a:gd name="T26" fmla="*/ 0 w 28"/>
                <a:gd name="T27" fmla="*/ 33 h 71"/>
                <a:gd name="T28" fmla="*/ 1 w 28"/>
                <a:gd name="T29" fmla="*/ 44 h 71"/>
                <a:gd name="T30" fmla="*/ 1 w 28"/>
                <a:gd name="T31" fmla="*/ 44 h 71"/>
                <a:gd name="T32" fmla="*/ 3 w 28"/>
                <a:gd name="T33" fmla="*/ 50 h 71"/>
                <a:gd name="T34" fmla="*/ 4 w 28"/>
                <a:gd name="T35" fmla="*/ 54 h 71"/>
                <a:gd name="T36" fmla="*/ 12 w 28"/>
                <a:gd name="T37" fmla="*/ 60 h 71"/>
                <a:gd name="T38" fmla="*/ 19 w 28"/>
                <a:gd name="T39" fmla="*/ 66 h 71"/>
                <a:gd name="T40" fmla="*/ 28 w 28"/>
                <a:gd name="T41" fmla="*/ 71 h 7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8" h="71">
                  <a:moveTo>
                    <a:pt x="28" y="71"/>
                  </a:moveTo>
                  <a:lnTo>
                    <a:pt x="28" y="71"/>
                  </a:lnTo>
                  <a:lnTo>
                    <a:pt x="28" y="60"/>
                  </a:lnTo>
                  <a:lnTo>
                    <a:pt x="27" y="51"/>
                  </a:lnTo>
                  <a:lnTo>
                    <a:pt x="24" y="44"/>
                  </a:lnTo>
                  <a:lnTo>
                    <a:pt x="19" y="35"/>
                  </a:lnTo>
                  <a:lnTo>
                    <a:pt x="15" y="27"/>
                  </a:lnTo>
                  <a:lnTo>
                    <a:pt x="10" y="18"/>
                  </a:lnTo>
                  <a:lnTo>
                    <a:pt x="4" y="0"/>
                  </a:lnTo>
                  <a:lnTo>
                    <a:pt x="1" y="9"/>
                  </a:lnTo>
                  <a:lnTo>
                    <a:pt x="0" y="21"/>
                  </a:lnTo>
                  <a:lnTo>
                    <a:pt x="0" y="33"/>
                  </a:lnTo>
                  <a:lnTo>
                    <a:pt x="1" y="44"/>
                  </a:lnTo>
                  <a:lnTo>
                    <a:pt x="3" y="50"/>
                  </a:lnTo>
                  <a:lnTo>
                    <a:pt x="4" y="54"/>
                  </a:lnTo>
                  <a:lnTo>
                    <a:pt x="12" y="60"/>
                  </a:lnTo>
                  <a:lnTo>
                    <a:pt x="19" y="66"/>
                  </a:lnTo>
                  <a:lnTo>
                    <a:pt x="28" y="7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7" name="Freeform 8414">
              <a:extLst>
                <a:ext uri="{FF2B5EF4-FFF2-40B4-BE49-F238E27FC236}">
                  <a16:creationId xmlns:a16="http://schemas.microsoft.com/office/drawing/2014/main" id="{9332F023-65B1-4B41-AD84-B7BFC51CC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3555"/>
              <a:ext cx="9" cy="62"/>
            </a:xfrm>
            <a:custGeom>
              <a:avLst/>
              <a:gdLst>
                <a:gd name="T0" fmla="*/ 0 w 9"/>
                <a:gd name="T1" fmla="*/ 62 h 62"/>
                <a:gd name="T2" fmla="*/ 0 w 9"/>
                <a:gd name="T3" fmla="*/ 62 h 62"/>
                <a:gd name="T4" fmla="*/ 3 w 9"/>
                <a:gd name="T5" fmla="*/ 53 h 62"/>
                <a:gd name="T6" fmla="*/ 6 w 9"/>
                <a:gd name="T7" fmla="*/ 44 h 62"/>
                <a:gd name="T8" fmla="*/ 9 w 9"/>
                <a:gd name="T9" fmla="*/ 33 h 62"/>
                <a:gd name="T10" fmla="*/ 9 w 9"/>
                <a:gd name="T11" fmla="*/ 29 h 62"/>
                <a:gd name="T12" fmla="*/ 9 w 9"/>
                <a:gd name="T13" fmla="*/ 23 h 62"/>
                <a:gd name="T14" fmla="*/ 9 w 9"/>
                <a:gd name="T15" fmla="*/ 23 h 62"/>
                <a:gd name="T16" fmla="*/ 6 w 9"/>
                <a:gd name="T17" fmla="*/ 11 h 62"/>
                <a:gd name="T18" fmla="*/ 3 w 9"/>
                <a:gd name="T19" fmla="*/ 5 h 62"/>
                <a:gd name="T20" fmla="*/ 0 w 9"/>
                <a:gd name="T21" fmla="*/ 0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62">
                  <a:moveTo>
                    <a:pt x="0" y="62"/>
                  </a:moveTo>
                  <a:lnTo>
                    <a:pt x="0" y="62"/>
                  </a:lnTo>
                  <a:lnTo>
                    <a:pt x="3" y="53"/>
                  </a:lnTo>
                  <a:lnTo>
                    <a:pt x="6" y="44"/>
                  </a:lnTo>
                  <a:lnTo>
                    <a:pt x="9" y="33"/>
                  </a:lnTo>
                  <a:lnTo>
                    <a:pt x="9" y="29"/>
                  </a:lnTo>
                  <a:lnTo>
                    <a:pt x="9" y="23"/>
                  </a:lnTo>
                  <a:lnTo>
                    <a:pt x="6" y="11"/>
                  </a:lnTo>
                  <a:lnTo>
                    <a:pt x="3" y="5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8" name="Freeform 8415">
              <a:extLst>
                <a:ext uri="{FF2B5EF4-FFF2-40B4-BE49-F238E27FC236}">
                  <a16:creationId xmlns:a16="http://schemas.microsoft.com/office/drawing/2014/main" id="{E3D85B76-E35E-4DFF-8659-FFA196553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480"/>
              <a:ext cx="11" cy="11"/>
            </a:xfrm>
            <a:custGeom>
              <a:avLst/>
              <a:gdLst>
                <a:gd name="T0" fmla="*/ 11 w 11"/>
                <a:gd name="T1" fmla="*/ 11 h 11"/>
                <a:gd name="T2" fmla="*/ 11 w 11"/>
                <a:gd name="T3" fmla="*/ 11 h 11"/>
                <a:gd name="T4" fmla="*/ 9 w 11"/>
                <a:gd name="T5" fmla="*/ 6 h 11"/>
                <a:gd name="T6" fmla="*/ 6 w 11"/>
                <a:gd name="T7" fmla="*/ 3 h 11"/>
                <a:gd name="T8" fmla="*/ 0 w 1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11"/>
                  </a:moveTo>
                  <a:lnTo>
                    <a:pt x="11" y="11"/>
                  </a:lnTo>
                  <a:lnTo>
                    <a:pt x="9" y="6"/>
                  </a:lnTo>
                  <a:lnTo>
                    <a:pt x="6" y="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9" name="Freeform 8416">
              <a:extLst>
                <a:ext uri="{FF2B5EF4-FFF2-40B4-BE49-F238E27FC236}">
                  <a16:creationId xmlns:a16="http://schemas.microsoft.com/office/drawing/2014/main" id="{D1998E71-6A40-4370-B39A-76B75DF8D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822"/>
              <a:ext cx="48" cy="90"/>
            </a:xfrm>
            <a:custGeom>
              <a:avLst/>
              <a:gdLst>
                <a:gd name="T0" fmla="*/ 48 w 48"/>
                <a:gd name="T1" fmla="*/ 90 h 90"/>
                <a:gd name="T2" fmla="*/ 48 w 48"/>
                <a:gd name="T3" fmla="*/ 90 h 90"/>
                <a:gd name="T4" fmla="*/ 45 w 48"/>
                <a:gd name="T5" fmla="*/ 83 h 90"/>
                <a:gd name="T6" fmla="*/ 43 w 48"/>
                <a:gd name="T7" fmla="*/ 75 h 90"/>
                <a:gd name="T8" fmla="*/ 42 w 48"/>
                <a:gd name="T9" fmla="*/ 65 h 90"/>
                <a:gd name="T10" fmla="*/ 42 w 48"/>
                <a:gd name="T11" fmla="*/ 65 h 90"/>
                <a:gd name="T12" fmla="*/ 37 w 48"/>
                <a:gd name="T13" fmla="*/ 60 h 90"/>
                <a:gd name="T14" fmla="*/ 31 w 48"/>
                <a:gd name="T15" fmla="*/ 54 h 90"/>
                <a:gd name="T16" fmla="*/ 21 w 48"/>
                <a:gd name="T17" fmla="*/ 39 h 90"/>
                <a:gd name="T18" fmla="*/ 10 w 48"/>
                <a:gd name="T19" fmla="*/ 20 h 90"/>
                <a:gd name="T20" fmla="*/ 0 w 48"/>
                <a:gd name="T21" fmla="*/ 0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90">
                  <a:moveTo>
                    <a:pt x="48" y="90"/>
                  </a:moveTo>
                  <a:lnTo>
                    <a:pt x="48" y="90"/>
                  </a:lnTo>
                  <a:lnTo>
                    <a:pt x="45" y="83"/>
                  </a:lnTo>
                  <a:lnTo>
                    <a:pt x="43" y="75"/>
                  </a:lnTo>
                  <a:lnTo>
                    <a:pt x="42" y="65"/>
                  </a:lnTo>
                  <a:lnTo>
                    <a:pt x="37" y="60"/>
                  </a:lnTo>
                  <a:lnTo>
                    <a:pt x="31" y="54"/>
                  </a:lnTo>
                  <a:lnTo>
                    <a:pt x="21" y="39"/>
                  </a:lnTo>
                  <a:lnTo>
                    <a:pt x="10" y="20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0" name="Freeform 8417">
              <a:extLst>
                <a:ext uri="{FF2B5EF4-FFF2-40B4-BE49-F238E27FC236}">
                  <a16:creationId xmlns:a16="http://schemas.microsoft.com/office/drawing/2014/main" id="{D21A5FCB-4399-4123-BD66-F343BBEFD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470"/>
              <a:ext cx="35" cy="159"/>
            </a:xfrm>
            <a:custGeom>
              <a:avLst/>
              <a:gdLst>
                <a:gd name="T0" fmla="*/ 0 w 35"/>
                <a:gd name="T1" fmla="*/ 0 h 159"/>
                <a:gd name="T2" fmla="*/ 0 w 35"/>
                <a:gd name="T3" fmla="*/ 0 h 159"/>
                <a:gd name="T4" fmla="*/ 8 w 35"/>
                <a:gd name="T5" fmla="*/ 10 h 159"/>
                <a:gd name="T6" fmla="*/ 15 w 35"/>
                <a:gd name="T7" fmla="*/ 22 h 159"/>
                <a:gd name="T8" fmla="*/ 20 w 35"/>
                <a:gd name="T9" fmla="*/ 34 h 159"/>
                <a:gd name="T10" fmla="*/ 24 w 35"/>
                <a:gd name="T11" fmla="*/ 46 h 159"/>
                <a:gd name="T12" fmla="*/ 24 w 35"/>
                <a:gd name="T13" fmla="*/ 46 h 159"/>
                <a:gd name="T14" fmla="*/ 24 w 35"/>
                <a:gd name="T15" fmla="*/ 51 h 159"/>
                <a:gd name="T16" fmla="*/ 24 w 35"/>
                <a:gd name="T17" fmla="*/ 57 h 159"/>
                <a:gd name="T18" fmla="*/ 24 w 35"/>
                <a:gd name="T19" fmla="*/ 67 h 159"/>
                <a:gd name="T20" fmla="*/ 24 w 35"/>
                <a:gd name="T21" fmla="*/ 67 h 159"/>
                <a:gd name="T22" fmla="*/ 26 w 35"/>
                <a:gd name="T23" fmla="*/ 75 h 159"/>
                <a:gd name="T24" fmla="*/ 30 w 35"/>
                <a:gd name="T25" fmla="*/ 82 h 159"/>
                <a:gd name="T26" fmla="*/ 30 w 35"/>
                <a:gd name="T27" fmla="*/ 82 h 159"/>
                <a:gd name="T28" fmla="*/ 33 w 35"/>
                <a:gd name="T29" fmla="*/ 94 h 159"/>
                <a:gd name="T30" fmla="*/ 35 w 35"/>
                <a:gd name="T31" fmla="*/ 106 h 159"/>
                <a:gd name="T32" fmla="*/ 32 w 35"/>
                <a:gd name="T33" fmla="*/ 118 h 159"/>
                <a:gd name="T34" fmla="*/ 27 w 35"/>
                <a:gd name="T35" fmla="*/ 130 h 159"/>
                <a:gd name="T36" fmla="*/ 27 w 35"/>
                <a:gd name="T37" fmla="*/ 130 h 159"/>
                <a:gd name="T38" fmla="*/ 23 w 35"/>
                <a:gd name="T39" fmla="*/ 138 h 159"/>
                <a:gd name="T40" fmla="*/ 15 w 35"/>
                <a:gd name="T41" fmla="*/ 145 h 159"/>
                <a:gd name="T42" fmla="*/ 9 w 35"/>
                <a:gd name="T43" fmla="*/ 153 h 159"/>
                <a:gd name="T44" fmla="*/ 5 w 35"/>
                <a:gd name="T45" fmla="*/ 159 h 1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5" h="159">
                  <a:moveTo>
                    <a:pt x="0" y="0"/>
                  </a:moveTo>
                  <a:lnTo>
                    <a:pt x="0" y="0"/>
                  </a:lnTo>
                  <a:lnTo>
                    <a:pt x="8" y="10"/>
                  </a:lnTo>
                  <a:lnTo>
                    <a:pt x="15" y="22"/>
                  </a:lnTo>
                  <a:lnTo>
                    <a:pt x="20" y="34"/>
                  </a:lnTo>
                  <a:lnTo>
                    <a:pt x="24" y="46"/>
                  </a:lnTo>
                  <a:lnTo>
                    <a:pt x="24" y="51"/>
                  </a:lnTo>
                  <a:lnTo>
                    <a:pt x="24" y="57"/>
                  </a:lnTo>
                  <a:lnTo>
                    <a:pt x="24" y="67"/>
                  </a:lnTo>
                  <a:lnTo>
                    <a:pt x="26" y="75"/>
                  </a:lnTo>
                  <a:lnTo>
                    <a:pt x="30" y="82"/>
                  </a:lnTo>
                  <a:lnTo>
                    <a:pt x="33" y="94"/>
                  </a:lnTo>
                  <a:lnTo>
                    <a:pt x="35" y="106"/>
                  </a:lnTo>
                  <a:lnTo>
                    <a:pt x="32" y="118"/>
                  </a:lnTo>
                  <a:lnTo>
                    <a:pt x="27" y="130"/>
                  </a:lnTo>
                  <a:lnTo>
                    <a:pt x="23" y="138"/>
                  </a:lnTo>
                  <a:lnTo>
                    <a:pt x="15" y="145"/>
                  </a:lnTo>
                  <a:lnTo>
                    <a:pt x="9" y="153"/>
                  </a:lnTo>
                  <a:lnTo>
                    <a:pt x="5" y="15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1" name="Freeform 8418">
              <a:extLst>
                <a:ext uri="{FF2B5EF4-FFF2-40B4-BE49-F238E27FC236}">
                  <a16:creationId xmlns:a16="http://schemas.microsoft.com/office/drawing/2014/main" id="{EAF03E15-4BE3-4920-B612-69CE43289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458"/>
              <a:ext cx="21" cy="64"/>
            </a:xfrm>
            <a:custGeom>
              <a:avLst/>
              <a:gdLst>
                <a:gd name="T0" fmla="*/ 21 w 21"/>
                <a:gd name="T1" fmla="*/ 64 h 64"/>
                <a:gd name="T2" fmla="*/ 21 w 21"/>
                <a:gd name="T3" fmla="*/ 64 h 64"/>
                <a:gd name="T4" fmla="*/ 21 w 21"/>
                <a:gd name="T5" fmla="*/ 60 h 64"/>
                <a:gd name="T6" fmla="*/ 20 w 21"/>
                <a:gd name="T7" fmla="*/ 55 h 64"/>
                <a:gd name="T8" fmla="*/ 17 w 21"/>
                <a:gd name="T9" fmla="*/ 49 h 64"/>
                <a:gd name="T10" fmla="*/ 11 w 21"/>
                <a:gd name="T11" fmla="*/ 45 h 64"/>
                <a:gd name="T12" fmla="*/ 5 w 21"/>
                <a:gd name="T13" fmla="*/ 37 h 64"/>
                <a:gd name="T14" fmla="*/ 5 w 21"/>
                <a:gd name="T15" fmla="*/ 37 h 64"/>
                <a:gd name="T16" fmla="*/ 0 w 21"/>
                <a:gd name="T17" fmla="*/ 30 h 64"/>
                <a:gd name="T18" fmla="*/ 0 w 21"/>
                <a:gd name="T19" fmla="*/ 19 h 64"/>
                <a:gd name="T20" fmla="*/ 2 w 21"/>
                <a:gd name="T21" fmla="*/ 10 h 64"/>
                <a:gd name="T22" fmla="*/ 3 w 21"/>
                <a:gd name="T23" fmla="*/ 0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" h="64">
                  <a:moveTo>
                    <a:pt x="21" y="64"/>
                  </a:moveTo>
                  <a:lnTo>
                    <a:pt x="21" y="64"/>
                  </a:lnTo>
                  <a:lnTo>
                    <a:pt x="21" y="60"/>
                  </a:lnTo>
                  <a:lnTo>
                    <a:pt x="20" y="55"/>
                  </a:lnTo>
                  <a:lnTo>
                    <a:pt x="17" y="49"/>
                  </a:lnTo>
                  <a:lnTo>
                    <a:pt x="11" y="45"/>
                  </a:lnTo>
                  <a:lnTo>
                    <a:pt x="5" y="37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2" y="10"/>
                  </a:lnTo>
                  <a:lnTo>
                    <a:pt x="3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2" name="Freeform 8419">
              <a:extLst>
                <a:ext uri="{FF2B5EF4-FFF2-40B4-BE49-F238E27FC236}">
                  <a16:creationId xmlns:a16="http://schemas.microsoft.com/office/drawing/2014/main" id="{1214E74E-F44C-48CA-B31D-97BDCAE47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464"/>
              <a:ext cx="48" cy="16"/>
            </a:xfrm>
            <a:custGeom>
              <a:avLst/>
              <a:gdLst>
                <a:gd name="T0" fmla="*/ 48 w 48"/>
                <a:gd name="T1" fmla="*/ 12 h 16"/>
                <a:gd name="T2" fmla="*/ 48 w 48"/>
                <a:gd name="T3" fmla="*/ 12 h 16"/>
                <a:gd name="T4" fmla="*/ 44 w 48"/>
                <a:gd name="T5" fmla="*/ 15 h 16"/>
                <a:gd name="T6" fmla="*/ 38 w 48"/>
                <a:gd name="T7" fmla="*/ 16 h 16"/>
                <a:gd name="T8" fmla="*/ 30 w 48"/>
                <a:gd name="T9" fmla="*/ 15 h 16"/>
                <a:gd name="T10" fmla="*/ 23 w 48"/>
                <a:gd name="T11" fmla="*/ 13 h 16"/>
                <a:gd name="T12" fmla="*/ 15 w 48"/>
                <a:gd name="T13" fmla="*/ 10 h 16"/>
                <a:gd name="T14" fmla="*/ 9 w 48"/>
                <a:gd name="T15" fmla="*/ 7 h 16"/>
                <a:gd name="T16" fmla="*/ 3 w 48"/>
                <a:gd name="T17" fmla="*/ 4 h 16"/>
                <a:gd name="T18" fmla="*/ 0 w 48"/>
                <a:gd name="T19" fmla="*/ 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16">
                  <a:moveTo>
                    <a:pt x="48" y="12"/>
                  </a:moveTo>
                  <a:lnTo>
                    <a:pt x="48" y="12"/>
                  </a:lnTo>
                  <a:lnTo>
                    <a:pt x="44" y="15"/>
                  </a:lnTo>
                  <a:lnTo>
                    <a:pt x="38" y="16"/>
                  </a:lnTo>
                  <a:lnTo>
                    <a:pt x="30" y="15"/>
                  </a:lnTo>
                  <a:lnTo>
                    <a:pt x="23" y="13"/>
                  </a:lnTo>
                  <a:lnTo>
                    <a:pt x="15" y="10"/>
                  </a:lnTo>
                  <a:lnTo>
                    <a:pt x="9" y="7"/>
                  </a:lnTo>
                  <a:lnTo>
                    <a:pt x="3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3" name="Freeform 8420">
              <a:extLst>
                <a:ext uri="{FF2B5EF4-FFF2-40B4-BE49-F238E27FC236}">
                  <a16:creationId xmlns:a16="http://schemas.microsoft.com/office/drawing/2014/main" id="{CFD2BA1D-C950-4F22-9A96-A9DA374F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3479"/>
              <a:ext cx="46" cy="46"/>
            </a:xfrm>
            <a:custGeom>
              <a:avLst/>
              <a:gdLst>
                <a:gd name="T0" fmla="*/ 46 w 46"/>
                <a:gd name="T1" fmla="*/ 46 h 46"/>
                <a:gd name="T2" fmla="*/ 46 w 46"/>
                <a:gd name="T3" fmla="*/ 46 h 46"/>
                <a:gd name="T4" fmla="*/ 36 w 46"/>
                <a:gd name="T5" fmla="*/ 46 h 46"/>
                <a:gd name="T6" fmla="*/ 27 w 46"/>
                <a:gd name="T7" fmla="*/ 45 h 46"/>
                <a:gd name="T8" fmla="*/ 19 w 46"/>
                <a:gd name="T9" fmla="*/ 42 h 46"/>
                <a:gd name="T10" fmla="*/ 12 w 46"/>
                <a:gd name="T11" fmla="*/ 34 h 46"/>
                <a:gd name="T12" fmla="*/ 12 w 46"/>
                <a:gd name="T13" fmla="*/ 34 h 46"/>
                <a:gd name="T14" fmla="*/ 7 w 46"/>
                <a:gd name="T15" fmla="*/ 27 h 46"/>
                <a:gd name="T16" fmla="*/ 3 w 46"/>
                <a:gd name="T17" fmla="*/ 16 h 46"/>
                <a:gd name="T18" fmla="*/ 0 w 46"/>
                <a:gd name="T19" fmla="*/ 7 h 46"/>
                <a:gd name="T20" fmla="*/ 0 w 46"/>
                <a:gd name="T21" fmla="*/ 3 h 46"/>
                <a:gd name="T22" fmla="*/ 0 w 46"/>
                <a:gd name="T23" fmla="*/ 0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46">
                  <a:moveTo>
                    <a:pt x="46" y="46"/>
                  </a:moveTo>
                  <a:lnTo>
                    <a:pt x="46" y="46"/>
                  </a:lnTo>
                  <a:lnTo>
                    <a:pt x="36" y="46"/>
                  </a:lnTo>
                  <a:lnTo>
                    <a:pt x="27" y="45"/>
                  </a:lnTo>
                  <a:lnTo>
                    <a:pt x="19" y="42"/>
                  </a:lnTo>
                  <a:lnTo>
                    <a:pt x="12" y="34"/>
                  </a:lnTo>
                  <a:lnTo>
                    <a:pt x="7" y="27"/>
                  </a:lnTo>
                  <a:lnTo>
                    <a:pt x="3" y="16"/>
                  </a:lnTo>
                  <a:lnTo>
                    <a:pt x="0" y="7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4" name="Freeform 8421">
              <a:extLst>
                <a:ext uri="{FF2B5EF4-FFF2-40B4-BE49-F238E27FC236}">
                  <a16:creationId xmlns:a16="http://schemas.microsoft.com/office/drawing/2014/main" id="{9E306976-F614-461A-B426-850B8069A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507"/>
              <a:ext cx="27" cy="69"/>
            </a:xfrm>
            <a:custGeom>
              <a:avLst/>
              <a:gdLst>
                <a:gd name="T0" fmla="*/ 0 w 27"/>
                <a:gd name="T1" fmla="*/ 0 h 69"/>
                <a:gd name="T2" fmla="*/ 0 w 27"/>
                <a:gd name="T3" fmla="*/ 0 h 69"/>
                <a:gd name="T4" fmla="*/ 9 w 27"/>
                <a:gd name="T5" fmla="*/ 6 h 69"/>
                <a:gd name="T6" fmla="*/ 17 w 27"/>
                <a:gd name="T7" fmla="*/ 12 h 69"/>
                <a:gd name="T8" fmla="*/ 17 w 27"/>
                <a:gd name="T9" fmla="*/ 12 h 69"/>
                <a:gd name="T10" fmla="*/ 21 w 27"/>
                <a:gd name="T11" fmla="*/ 18 h 69"/>
                <a:gd name="T12" fmla="*/ 24 w 27"/>
                <a:gd name="T13" fmla="*/ 23 h 69"/>
                <a:gd name="T14" fmla="*/ 26 w 27"/>
                <a:gd name="T15" fmla="*/ 27 h 69"/>
                <a:gd name="T16" fmla="*/ 27 w 27"/>
                <a:gd name="T17" fmla="*/ 33 h 69"/>
                <a:gd name="T18" fmla="*/ 27 w 27"/>
                <a:gd name="T19" fmla="*/ 33 h 69"/>
                <a:gd name="T20" fmla="*/ 27 w 27"/>
                <a:gd name="T21" fmla="*/ 44 h 69"/>
                <a:gd name="T22" fmla="*/ 26 w 27"/>
                <a:gd name="T23" fmla="*/ 54 h 69"/>
                <a:gd name="T24" fmla="*/ 23 w 27"/>
                <a:gd name="T25" fmla="*/ 63 h 69"/>
                <a:gd name="T26" fmla="*/ 20 w 27"/>
                <a:gd name="T27" fmla="*/ 66 h 69"/>
                <a:gd name="T28" fmla="*/ 15 w 27"/>
                <a:gd name="T29" fmla="*/ 69 h 6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" h="69">
                  <a:moveTo>
                    <a:pt x="0" y="0"/>
                  </a:moveTo>
                  <a:lnTo>
                    <a:pt x="0" y="0"/>
                  </a:lnTo>
                  <a:lnTo>
                    <a:pt x="9" y="6"/>
                  </a:lnTo>
                  <a:lnTo>
                    <a:pt x="17" y="12"/>
                  </a:lnTo>
                  <a:lnTo>
                    <a:pt x="21" y="18"/>
                  </a:lnTo>
                  <a:lnTo>
                    <a:pt x="24" y="23"/>
                  </a:lnTo>
                  <a:lnTo>
                    <a:pt x="26" y="27"/>
                  </a:lnTo>
                  <a:lnTo>
                    <a:pt x="27" y="33"/>
                  </a:lnTo>
                  <a:lnTo>
                    <a:pt x="27" y="44"/>
                  </a:lnTo>
                  <a:lnTo>
                    <a:pt x="26" y="54"/>
                  </a:lnTo>
                  <a:lnTo>
                    <a:pt x="23" y="63"/>
                  </a:lnTo>
                  <a:lnTo>
                    <a:pt x="20" y="66"/>
                  </a:lnTo>
                  <a:lnTo>
                    <a:pt x="15" y="6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5" name="Freeform 8422">
              <a:extLst>
                <a:ext uri="{FF2B5EF4-FFF2-40B4-BE49-F238E27FC236}">
                  <a16:creationId xmlns:a16="http://schemas.microsoft.com/office/drawing/2014/main" id="{793D128A-8DE0-49E3-8C8F-0B2CD8522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3569"/>
              <a:ext cx="21" cy="28"/>
            </a:xfrm>
            <a:custGeom>
              <a:avLst/>
              <a:gdLst>
                <a:gd name="T0" fmla="*/ 0 w 21"/>
                <a:gd name="T1" fmla="*/ 0 h 28"/>
                <a:gd name="T2" fmla="*/ 0 w 21"/>
                <a:gd name="T3" fmla="*/ 0 h 28"/>
                <a:gd name="T4" fmla="*/ 3 w 21"/>
                <a:gd name="T5" fmla="*/ 10 h 28"/>
                <a:gd name="T6" fmla="*/ 7 w 21"/>
                <a:gd name="T7" fmla="*/ 18 h 28"/>
                <a:gd name="T8" fmla="*/ 13 w 21"/>
                <a:gd name="T9" fmla="*/ 24 h 28"/>
                <a:gd name="T10" fmla="*/ 21 w 21"/>
                <a:gd name="T11" fmla="*/ 2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8">
                  <a:moveTo>
                    <a:pt x="0" y="0"/>
                  </a:moveTo>
                  <a:lnTo>
                    <a:pt x="0" y="0"/>
                  </a:lnTo>
                  <a:lnTo>
                    <a:pt x="3" y="10"/>
                  </a:lnTo>
                  <a:lnTo>
                    <a:pt x="7" y="18"/>
                  </a:lnTo>
                  <a:lnTo>
                    <a:pt x="13" y="24"/>
                  </a:lnTo>
                  <a:lnTo>
                    <a:pt x="21" y="2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6" name="Freeform 8423">
              <a:extLst>
                <a:ext uri="{FF2B5EF4-FFF2-40B4-BE49-F238E27FC236}">
                  <a16:creationId xmlns:a16="http://schemas.microsoft.com/office/drawing/2014/main" id="{A2FBC65C-0C9A-44A4-BB50-83E297408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3605"/>
              <a:ext cx="42" cy="12"/>
            </a:xfrm>
            <a:custGeom>
              <a:avLst/>
              <a:gdLst>
                <a:gd name="T0" fmla="*/ 42 w 42"/>
                <a:gd name="T1" fmla="*/ 9 h 12"/>
                <a:gd name="T2" fmla="*/ 42 w 42"/>
                <a:gd name="T3" fmla="*/ 9 h 12"/>
                <a:gd name="T4" fmla="*/ 33 w 42"/>
                <a:gd name="T5" fmla="*/ 9 h 12"/>
                <a:gd name="T6" fmla="*/ 27 w 42"/>
                <a:gd name="T7" fmla="*/ 10 h 12"/>
                <a:gd name="T8" fmla="*/ 21 w 42"/>
                <a:gd name="T9" fmla="*/ 12 h 12"/>
                <a:gd name="T10" fmla="*/ 18 w 42"/>
                <a:gd name="T11" fmla="*/ 12 h 12"/>
                <a:gd name="T12" fmla="*/ 15 w 42"/>
                <a:gd name="T13" fmla="*/ 10 h 12"/>
                <a:gd name="T14" fmla="*/ 0 w 42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2">
                  <a:moveTo>
                    <a:pt x="42" y="9"/>
                  </a:moveTo>
                  <a:lnTo>
                    <a:pt x="42" y="9"/>
                  </a:lnTo>
                  <a:lnTo>
                    <a:pt x="33" y="9"/>
                  </a:lnTo>
                  <a:lnTo>
                    <a:pt x="27" y="10"/>
                  </a:lnTo>
                  <a:lnTo>
                    <a:pt x="21" y="12"/>
                  </a:lnTo>
                  <a:lnTo>
                    <a:pt x="18" y="12"/>
                  </a:lnTo>
                  <a:lnTo>
                    <a:pt x="15" y="10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7" name="Freeform 8424">
              <a:extLst>
                <a:ext uri="{FF2B5EF4-FFF2-40B4-BE49-F238E27FC236}">
                  <a16:creationId xmlns:a16="http://schemas.microsoft.com/office/drawing/2014/main" id="{80E6BB62-0944-4C18-B7A5-4AE3AA66D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639"/>
              <a:ext cx="54" cy="5"/>
            </a:xfrm>
            <a:custGeom>
              <a:avLst/>
              <a:gdLst>
                <a:gd name="T0" fmla="*/ 54 w 54"/>
                <a:gd name="T1" fmla="*/ 0 h 5"/>
                <a:gd name="T2" fmla="*/ 54 w 54"/>
                <a:gd name="T3" fmla="*/ 0 h 5"/>
                <a:gd name="T4" fmla="*/ 48 w 54"/>
                <a:gd name="T5" fmla="*/ 5 h 5"/>
                <a:gd name="T6" fmla="*/ 40 w 54"/>
                <a:gd name="T7" fmla="*/ 5 h 5"/>
                <a:gd name="T8" fmla="*/ 25 w 54"/>
                <a:gd name="T9" fmla="*/ 2 h 5"/>
                <a:gd name="T10" fmla="*/ 25 w 54"/>
                <a:gd name="T11" fmla="*/ 2 h 5"/>
                <a:gd name="T12" fmla="*/ 18 w 54"/>
                <a:gd name="T13" fmla="*/ 0 h 5"/>
                <a:gd name="T14" fmla="*/ 12 w 54"/>
                <a:gd name="T15" fmla="*/ 0 h 5"/>
                <a:gd name="T16" fmla="*/ 7 w 54"/>
                <a:gd name="T17" fmla="*/ 3 h 5"/>
                <a:gd name="T18" fmla="*/ 0 w 54"/>
                <a:gd name="T19" fmla="*/ 5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5">
                  <a:moveTo>
                    <a:pt x="54" y="0"/>
                  </a:moveTo>
                  <a:lnTo>
                    <a:pt x="54" y="0"/>
                  </a:lnTo>
                  <a:lnTo>
                    <a:pt x="48" y="5"/>
                  </a:lnTo>
                  <a:lnTo>
                    <a:pt x="40" y="5"/>
                  </a:lnTo>
                  <a:lnTo>
                    <a:pt x="25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7" y="3"/>
                  </a:lnTo>
                  <a:lnTo>
                    <a:pt x="0" y="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8" name="Freeform 8425">
              <a:extLst>
                <a:ext uri="{FF2B5EF4-FFF2-40B4-BE49-F238E27FC236}">
                  <a16:creationId xmlns:a16="http://schemas.microsoft.com/office/drawing/2014/main" id="{5A7E83D8-231E-4668-BFE6-31EE45109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3644"/>
              <a:ext cx="66" cy="148"/>
            </a:xfrm>
            <a:custGeom>
              <a:avLst/>
              <a:gdLst>
                <a:gd name="T0" fmla="*/ 66 w 66"/>
                <a:gd name="T1" fmla="*/ 0 h 148"/>
                <a:gd name="T2" fmla="*/ 66 w 66"/>
                <a:gd name="T3" fmla="*/ 0 h 148"/>
                <a:gd name="T4" fmla="*/ 59 w 66"/>
                <a:gd name="T5" fmla="*/ 6 h 148"/>
                <a:gd name="T6" fmla="*/ 53 w 66"/>
                <a:gd name="T7" fmla="*/ 13 h 148"/>
                <a:gd name="T8" fmla="*/ 48 w 66"/>
                <a:gd name="T9" fmla="*/ 21 h 148"/>
                <a:gd name="T10" fmla="*/ 45 w 66"/>
                <a:gd name="T11" fmla="*/ 31 h 148"/>
                <a:gd name="T12" fmla="*/ 45 w 66"/>
                <a:gd name="T13" fmla="*/ 31 h 148"/>
                <a:gd name="T14" fmla="*/ 42 w 66"/>
                <a:gd name="T15" fmla="*/ 39 h 148"/>
                <a:gd name="T16" fmla="*/ 41 w 66"/>
                <a:gd name="T17" fmla="*/ 43 h 148"/>
                <a:gd name="T18" fmla="*/ 38 w 66"/>
                <a:gd name="T19" fmla="*/ 48 h 148"/>
                <a:gd name="T20" fmla="*/ 38 w 66"/>
                <a:gd name="T21" fmla="*/ 48 h 148"/>
                <a:gd name="T22" fmla="*/ 30 w 66"/>
                <a:gd name="T23" fmla="*/ 54 h 148"/>
                <a:gd name="T24" fmla="*/ 26 w 66"/>
                <a:gd name="T25" fmla="*/ 57 h 148"/>
                <a:gd name="T26" fmla="*/ 21 w 66"/>
                <a:gd name="T27" fmla="*/ 61 h 148"/>
                <a:gd name="T28" fmla="*/ 21 w 66"/>
                <a:gd name="T29" fmla="*/ 61 h 148"/>
                <a:gd name="T30" fmla="*/ 15 w 66"/>
                <a:gd name="T31" fmla="*/ 70 h 148"/>
                <a:gd name="T32" fmla="*/ 12 w 66"/>
                <a:gd name="T33" fmla="*/ 75 h 148"/>
                <a:gd name="T34" fmla="*/ 12 w 66"/>
                <a:gd name="T35" fmla="*/ 79 h 148"/>
                <a:gd name="T36" fmla="*/ 12 w 66"/>
                <a:gd name="T37" fmla="*/ 79 h 148"/>
                <a:gd name="T38" fmla="*/ 12 w 66"/>
                <a:gd name="T39" fmla="*/ 85 h 148"/>
                <a:gd name="T40" fmla="*/ 12 w 66"/>
                <a:gd name="T41" fmla="*/ 91 h 148"/>
                <a:gd name="T42" fmla="*/ 15 w 66"/>
                <a:gd name="T43" fmla="*/ 103 h 148"/>
                <a:gd name="T44" fmla="*/ 15 w 66"/>
                <a:gd name="T45" fmla="*/ 103 h 148"/>
                <a:gd name="T46" fmla="*/ 14 w 66"/>
                <a:gd name="T47" fmla="*/ 114 h 148"/>
                <a:gd name="T48" fmla="*/ 11 w 66"/>
                <a:gd name="T49" fmla="*/ 129 h 148"/>
                <a:gd name="T50" fmla="*/ 6 w 66"/>
                <a:gd name="T51" fmla="*/ 142 h 148"/>
                <a:gd name="T52" fmla="*/ 3 w 66"/>
                <a:gd name="T53" fmla="*/ 147 h 148"/>
                <a:gd name="T54" fmla="*/ 0 w 66"/>
                <a:gd name="T55" fmla="*/ 148 h 14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6" h="148">
                  <a:moveTo>
                    <a:pt x="66" y="0"/>
                  </a:moveTo>
                  <a:lnTo>
                    <a:pt x="66" y="0"/>
                  </a:lnTo>
                  <a:lnTo>
                    <a:pt x="59" y="6"/>
                  </a:lnTo>
                  <a:lnTo>
                    <a:pt x="53" y="13"/>
                  </a:lnTo>
                  <a:lnTo>
                    <a:pt x="48" y="21"/>
                  </a:lnTo>
                  <a:lnTo>
                    <a:pt x="45" y="31"/>
                  </a:lnTo>
                  <a:lnTo>
                    <a:pt x="42" y="39"/>
                  </a:lnTo>
                  <a:lnTo>
                    <a:pt x="41" y="43"/>
                  </a:lnTo>
                  <a:lnTo>
                    <a:pt x="38" y="48"/>
                  </a:lnTo>
                  <a:lnTo>
                    <a:pt x="30" y="54"/>
                  </a:lnTo>
                  <a:lnTo>
                    <a:pt x="26" y="57"/>
                  </a:lnTo>
                  <a:lnTo>
                    <a:pt x="21" y="61"/>
                  </a:lnTo>
                  <a:lnTo>
                    <a:pt x="15" y="70"/>
                  </a:lnTo>
                  <a:lnTo>
                    <a:pt x="12" y="75"/>
                  </a:lnTo>
                  <a:lnTo>
                    <a:pt x="12" y="79"/>
                  </a:lnTo>
                  <a:lnTo>
                    <a:pt x="12" y="85"/>
                  </a:lnTo>
                  <a:lnTo>
                    <a:pt x="12" y="91"/>
                  </a:lnTo>
                  <a:lnTo>
                    <a:pt x="15" y="103"/>
                  </a:lnTo>
                  <a:lnTo>
                    <a:pt x="14" y="114"/>
                  </a:lnTo>
                  <a:lnTo>
                    <a:pt x="11" y="129"/>
                  </a:lnTo>
                  <a:lnTo>
                    <a:pt x="6" y="142"/>
                  </a:lnTo>
                  <a:lnTo>
                    <a:pt x="3" y="147"/>
                  </a:lnTo>
                  <a:lnTo>
                    <a:pt x="0" y="14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9" name="Freeform 8426">
              <a:extLst>
                <a:ext uri="{FF2B5EF4-FFF2-40B4-BE49-F238E27FC236}">
                  <a16:creationId xmlns:a16="http://schemas.microsoft.com/office/drawing/2014/main" id="{171D25A3-4737-4898-AC4C-76B4512B5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735"/>
              <a:ext cx="14" cy="56"/>
            </a:xfrm>
            <a:custGeom>
              <a:avLst/>
              <a:gdLst>
                <a:gd name="T0" fmla="*/ 3 w 14"/>
                <a:gd name="T1" fmla="*/ 56 h 56"/>
                <a:gd name="T2" fmla="*/ 3 w 14"/>
                <a:gd name="T3" fmla="*/ 56 h 56"/>
                <a:gd name="T4" fmla="*/ 0 w 14"/>
                <a:gd name="T5" fmla="*/ 47 h 56"/>
                <a:gd name="T6" fmla="*/ 0 w 14"/>
                <a:gd name="T7" fmla="*/ 36 h 56"/>
                <a:gd name="T8" fmla="*/ 0 w 14"/>
                <a:gd name="T9" fmla="*/ 27 h 56"/>
                <a:gd name="T10" fmla="*/ 3 w 14"/>
                <a:gd name="T11" fmla="*/ 17 h 56"/>
                <a:gd name="T12" fmla="*/ 3 w 14"/>
                <a:gd name="T13" fmla="*/ 17 h 56"/>
                <a:gd name="T14" fmla="*/ 9 w 14"/>
                <a:gd name="T15" fmla="*/ 8 h 56"/>
                <a:gd name="T16" fmla="*/ 14 w 14"/>
                <a:gd name="T17" fmla="*/ 0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56">
                  <a:moveTo>
                    <a:pt x="3" y="56"/>
                  </a:moveTo>
                  <a:lnTo>
                    <a:pt x="3" y="56"/>
                  </a:lnTo>
                  <a:lnTo>
                    <a:pt x="0" y="47"/>
                  </a:lnTo>
                  <a:lnTo>
                    <a:pt x="0" y="36"/>
                  </a:lnTo>
                  <a:lnTo>
                    <a:pt x="0" y="27"/>
                  </a:lnTo>
                  <a:lnTo>
                    <a:pt x="3" y="17"/>
                  </a:lnTo>
                  <a:lnTo>
                    <a:pt x="9" y="8"/>
                  </a:lnTo>
                  <a:lnTo>
                    <a:pt x="14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0" name="Freeform 8427">
              <a:extLst>
                <a:ext uri="{FF2B5EF4-FFF2-40B4-BE49-F238E27FC236}">
                  <a16:creationId xmlns:a16="http://schemas.microsoft.com/office/drawing/2014/main" id="{6F3BBDB5-4A54-44ED-8E8A-326A23CE7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3662"/>
              <a:ext cx="20" cy="30"/>
            </a:xfrm>
            <a:custGeom>
              <a:avLst/>
              <a:gdLst>
                <a:gd name="T0" fmla="*/ 20 w 20"/>
                <a:gd name="T1" fmla="*/ 30 h 30"/>
                <a:gd name="T2" fmla="*/ 20 w 20"/>
                <a:gd name="T3" fmla="*/ 30 h 30"/>
                <a:gd name="T4" fmla="*/ 6 w 20"/>
                <a:gd name="T5" fmla="*/ 16 h 30"/>
                <a:gd name="T6" fmla="*/ 2 w 20"/>
                <a:gd name="T7" fmla="*/ 9 h 30"/>
                <a:gd name="T8" fmla="*/ 0 w 20"/>
                <a:gd name="T9" fmla="*/ 4 h 30"/>
                <a:gd name="T10" fmla="*/ 0 w 20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0">
                  <a:moveTo>
                    <a:pt x="20" y="30"/>
                  </a:moveTo>
                  <a:lnTo>
                    <a:pt x="20" y="30"/>
                  </a:lnTo>
                  <a:lnTo>
                    <a:pt x="6" y="16"/>
                  </a:lnTo>
                  <a:lnTo>
                    <a:pt x="2" y="9"/>
                  </a:ln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1" name="Freeform 8428">
              <a:extLst>
                <a:ext uri="{FF2B5EF4-FFF2-40B4-BE49-F238E27FC236}">
                  <a16:creationId xmlns:a16="http://schemas.microsoft.com/office/drawing/2014/main" id="{6B0BE40D-A78C-4434-8E16-8B8EADF03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3692"/>
              <a:ext cx="10" cy="63"/>
            </a:xfrm>
            <a:custGeom>
              <a:avLst/>
              <a:gdLst>
                <a:gd name="T0" fmla="*/ 7 w 10"/>
                <a:gd name="T1" fmla="*/ 0 h 63"/>
                <a:gd name="T2" fmla="*/ 7 w 10"/>
                <a:gd name="T3" fmla="*/ 0 h 63"/>
                <a:gd name="T4" fmla="*/ 10 w 10"/>
                <a:gd name="T5" fmla="*/ 21 h 63"/>
                <a:gd name="T6" fmla="*/ 10 w 10"/>
                <a:gd name="T7" fmla="*/ 31 h 63"/>
                <a:gd name="T8" fmla="*/ 7 w 10"/>
                <a:gd name="T9" fmla="*/ 40 h 63"/>
                <a:gd name="T10" fmla="*/ 7 w 10"/>
                <a:gd name="T11" fmla="*/ 40 h 63"/>
                <a:gd name="T12" fmla="*/ 3 w 10"/>
                <a:gd name="T13" fmla="*/ 52 h 63"/>
                <a:gd name="T14" fmla="*/ 0 w 10"/>
                <a:gd name="T15" fmla="*/ 63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63">
                  <a:moveTo>
                    <a:pt x="7" y="0"/>
                  </a:moveTo>
                  <a:lnTo>
                    <a:pt x="7" y="0"/>
                  </a:lnTo>
                  <a:lnTo>
                    <a:pt x="10" y="21"/>
                  </a:lnTo>
                  <a:lnTo>
                    <a:pt x="10" y="31"/>
                  </a:lnTo>
                  <a:lnTo>
                    <a:pt x="7" y="40"/>
                  </a:lnTo>
                  <a:lnTo>
                    <a:pt x="3" y="52"/>
                  </a:lnTo>
                  <a:lnTo>
                    <a:pt x="0" y="6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2" name="Freeform 8429">
              <a:extLst>
                <a:ext uri="{FF2B5EF4-FFF2-40B4-BE49-F238E27FC236}">
                  <a16:creationId xmlns:a16="http://schemas.microsoft.com/office/drawing/2014/main" id="{28E0C3C3-F655-414D-99AC-8FAE127EE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3696"/>
              <a:ext cx="22" cy="81"/>
            </a:xfrm>
            <a:custGeom>
              <a:avLst/>
              <a:gdLst>
                <a:gd name="T0" fmla="*/ 19 w 22"/>
                <a:gd name="T1" fmla="*/ 81 h 81"/>
                <a:gd name="T2" fmla="*/ 19 w 22"/>
                <a:gd name="T3" fmla="*/ 81 h 81"/>
                <a:gd name="T4" fmla="*/ 22 w 22"/>
                <a:gd name="T5" fmla="*/ 69 h 81"/>
                <a:gd name="T6" fmla="*/ 22 w 22"/>
                <a:gd name="T7" fmla="*/ 59 h 81"/>
                <a:gd name="T8" fmla="*/ 19 w 22"/>
                <a:gd name="T9" fmla="*/ 50 h 81"/>
                <a:gd name="T10" fmla="*/ 13 w 22"/>
                <a:gd name="T11" fmla="*/ 39 h 81"/>
                <a:gd name="T12" fmla="*/ 13 w 22"/>
                <a:gd name="T13" fmla="*/ 39 h 81"/>
                <a:gd name="T14" fmla="*/ 7 w 22"/>
                <a:gd name="T15" fmla="*/ 30 h 81"/>
                <a:gd name="T16" fmla="*/ 3 w 22"/>
                <a:gd name="T17" fmla="*/ 21 h 81"/>
                <a:gd name="T18" fmla="*/ 0 w 22"/>
                <a:gd name="T19" fmla="*/ 9 h 81"/>
                <a:gd name="T20" fmla="*/ 0 w 22"/>
                <a:gd name="T21" fmla="*/ 5 h 81"/>
                <a:gd name="T22" fmla="*/ 0 w 22"/>
                <a:gd name="T23" fmla="*/ 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81">
                  <a:moveTo>
                    <a:pt x="19" y="81"/>
                  </a:moveTo>
                  <a:lnTo>
                    <a:pt x="19" y="81"/>
                  </a:lnTo>
                  <a:lnTo>
                    <a:pt x="22" y="69"/>
                  </a:lnTo>
                  <a:lnTo>
                    <a:pt x="22" y="59"/>
                  </a:lnTo>
                  <a:lnTo>
                    <a:pt x="19" y="50"/>
                  </a:lnTo>
                  <a:lnTo>
                    <a:pt x="13" y="39"/>
                  </a:lnTo>
                  <a:lnTo>
                    <a:pt x="7" y="30"/>
                  </a:lnTo>
                  <a:lnTo>
                    <a:pt x="3" y="21"/>
                  </a:lnTo>
                  <a:lnTo>
                    <a:pt x="0" y="9"/>
                  </a:lnTo>
                  <a:lnTo>
                    <a:pt x="0" y="5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3" name="Freeform 8430">
              <a:extLst>
                <a:ext uri="{FF2B5EF4-FFF2-40B4-BE49-F238E27FC236}">
                  <a16:creationId xmlns:a16="http://schemas.microsoft.com/office/drawing/2014/main" id="{CE9A792F-773C-4454-B821-B3FFD3D49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3644"/>
              <a:ext cx="40" cy="51"/>
            </a:xfrm>
            <a:custGeom>
              <a:avLst/>
              <a:gdLst>
                <a:gd name="T0" fmla="*/ 40 w 40"/>
                <a:gd name="T1" fmla="*/ 0 h 51"/>
                <a:gd name="T2" fmla="*/ 40 w 40"/>
                <a:gd name="T3" fmla="*/ 0 h 51"/>
                <a:gd name="T4" fmla="*/ 40 w 40"/>
                <a:gd name="T5" fmla="*/ 10 h 51"/>
                <a:gd name="T6" fmla="*/ 37 w 40"/>
                <a:gd name="T7" fmla="*/ 21 h 51"/>
                <a:gd name="T8" fmla="*/ 34 w 40"/>
                <a:gd name="T9" fmla="*/ 30 h 51"/>
                <a:gd name="T10" fmla="*/ 27 w 40"/>
                <a:gd name="T11" fmla="*/ 39 h 51"/>
                <a:gd name="T12" fmla="*/ 27 w 40"/>
                <a:gd name="T13" fmla="*/ 39 h 51"/>
                <a:gd name="T14" fmla="*/ 21 w 40"/>
                <a:gd name="T15" fmla="*/ 43 h 51"/>
                <a:gd name="T16" fmla="*/ 13 w 40"/>
                <a:gd name="T17" fmla="*/ 46 h 51"/>
                <a:gd name="T18" fmla="*/ 0 w 40"/>
                <a:gd name="T19" fmla="*/ 51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51">
                  <a:moveTo>
                    <a:pt x="40" y="0"/>
                  </a:moveTo>
                  <a:lnTo>
                    <a:pt x="40" y="0"/>
                  </a:lnTo>
                  <a:lnTo>
                    <a:pt x="40" y="10"/>
                  </a:lnTo>
                  <a:lnTo>
                    <a:pt x="37" y="21"/>
                  </a:lnTo>
                  <a:lnTo>
                    <a:pt x="34" y="30"/>
                  </a:lnTo>
                  <a:lnTo>
                    <a:pt x="27" y="39"/>
                  </a:lnTo>
                  <a:lnTo>
                    <a:pt x="21" y="43"/>
                  </a:lnTo>
                  <a:lnTo>
                    <a:pt x="13" y="46"/>
                  </a:lnTo>
                  <a:lnTo>
                    <a:pt x="0" y="5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4" name="Freeform 8431">
              <a:extLst>
                <a:ext uri="{FF2B5EF4-FFF2-40B4-BE49-F238E27FC236}">
                  <a16:creationId xmlns:a16="http://schemas.microsoft.com/office/drawing/2014/main" id="{D7380AFF-AB9C-46E5-AD39-E0CAB3FAD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3686"/>
              <a:ext cx="9" cy="66"/>
            </a:xfrm>
            <a:custGeom>
              <a:avLst/>
              <a:gdLst>
                <a:gd name="T0" fmla="*/ 0 w 9"/>
                <a:gd name="T1" fmla="*/ 0 h 66"/>
                <a:gd name="T2" fmla="*/ 0 w 9"/>
                <a:gd name="T3" fmla="*/ 0 h 66"/>
                <a:gd name="T4" fmla="*/ 0 w 9"/>
                <a:gd name="T5" fmla="*/ 6 h 66"/>
                <a:gd name="T6" fmla="*/ 2 w 9"/>
                <a:gd name="T7" fmla="*/ 12 h 66"/>
                <a:gd name="T8" fmla="*/ 5 w 9"/>
                <a:gd name="T9" fmla="*/ 21 h 66"/>
                <a:gd name="T10" fmla="*/ 8 w 9"/>
                <a:gd name="T11" fmla="*/ 31 h 66"/>
                <a:gd name="T12" fmla="*/ 9 w 9"/>
                <a:gd name="T13" fmla="*/ 37 h 66"/>
                <a:gd name="T14" fmla="*/ 9 w 9"/>
                <a:gd name="T15" fmla="*/ 43 h 66"/>
                <a:gd name="T16" fmla="*/ 9 w 9"/>
                <a:gd name="T17" fmla="*/ 43 h 66"/>
                <a:gd name="T18" fmla="*/ 8 w 9"/>
                <a:gd name="T19" fmla="*/ 55 h 66"/>
                <a:gd name="T20" fmla="*/ 3 w 9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66"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2"/>
                  </a:lnTo>
                  <a:lnTo>
                    <a:pt x="5" y="21"/>
                  </a:lnTo>
                  <a:lnTo>
                    <a:pt x="8" y="31"/>
                  </a:lnTo>
                  <a:lnTo>
                    <a:pt x="9" y="37"/>
                  </a:lnTo>
                  <a:lnTo>
                    <a:pt x="9" y="43"/>
                  </a:lnTo>
                  <a:lnTo>
                    <a:pt x="8" y="55"/>
                  </a:lnTo>
                  <a:lnTo>
                    <a:pt x="3" y="6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5" name="Freeform 8432">
              <a:extLst>
                <a:ext uri="{FF2B5EF4-FFF2-40B4-BE49-F238E27FC236}">
                  <a16:creationId xmlns:a16="http://schemas.microsoft.com/office/drawing/2014/main" id="{A94C0EE0-0A4E-4B49-A459-CAAB49357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656"/>
              <a:ext cx="18" cy="79"/>
            </a:xfrm>
            <a:custGeom>
              <a:avLst/>
              <a:gdLst>
                <a:gd name="T0" fmla="*/ 14 w 18"/>
                <a:gd name="T1" fmla="*/ 0 h 79"/>
                <a:gd name="T2" fmla="*/ 14 w 18"/>
                <a:gd name="T3" fmla="*/ 0 h 79"/>
                <a:gd name="T4" fmla="*/ 17 w 18"/>
                <a:gd name="T5" fmla="*/ 21 h 79"/>
                <a:gd name="T6" fmla="*/ 18 w 18"/>
                <a:gd name="T7" fmla="*/ 31 h 79"/>
                <a:gd name="T8" fmla="*/ 17 w 18"/>
                <a:gd name="T9" fmla="*/ 43 h 79"/>
                <a:gd name="T10" fmla="*/ 15 w 18"/>
                <a:gd name="T11" fmla="*/ 54 h 79"/>
                <a:gd name="T12" fmla="*/ 12 w 18"/>
                <a:gd name="T13" fmla="*/ 63 h 79"/>
                <a:gd name="T14" fmla="*/ 6 w 18"/>
                <a:gd name="T15" fmla="*/ 72 h 79"/>
                <a:gd name="T16" fmla="*/ 0 w 18"/>
                <a:gd name="T17" fmla="*/ 79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79">
                  <a:moveTo>
                    <a:pt x="14" y="0"/>
                  </a:moveTo>
                  <a:lnTo>
                    <a:pt x="14" y="0"/>
                  </a:lnTo>
                  <a:lnTo>
                    <a:pt x="17" y="21"/>
                  </a:lnTo>
                  <a:lnTo>
                    <a:pt x="18" y="31"/>
                  </a:lnTo>
                  <a:lnTo>
                    <a:pt x="17" y="43"/>
                  </a:lnTo>
                  <a:lnTo>
                    <a:pt x="15" y="54"/>
                  </a:lnTo>
                  <a:lnTo>
                    <a:pt x="12" y="63"/>
                  </a:lnTo>
                  <a:lnTo>
                    <a:pt x="6" y="72"/>
                  </a:lnTo>
                  <a:lnTo>
                    <a:pt x="0" y="7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6" name="Freeform 8433">
              <a:extLst>
                <a:ext uri="{FF2B5EF4-FFF2-40B4-BE49-F238E27FC236}">
                  <a16:creationId xmlns:a16="http://schemas.microsoft.com/office/drawing/2014/main" id="{66612D48-08B4-413D-9782-B0878C45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3714"/>
              <a:ext cx="22" cy="3"/>
            </a:xfrm>
            <a:custGeom>
              <a:avLst/>
              <a:gdLst>
                <a:gd name="T0" fmla="*/ 22 w 22"/>
                <a:gd name="T1" fmla="*/ 3 h 3"/>
                <a:gd name="T2" fmla="*/ 22 w 22"/>
                <a:gd name="T3" fmla="*/ 3 h 3"/>
                <a:gd name="T4" fmla="*/ 16 w 22"/>
                <a:gd name="T5" fmla="*/ 2 h 3"/>
                <a:gd name="T6" fmla="*/ 10 w 22"/>
                <a:gd name="T7" fmla="*/ 0 h 3"/>
                <a:gd name="T8" fmla="*/ 4 w 22"/>
                <a:gd name="T9" fmla="*/ 2 h 3"/>
                <a:gd name="T10" fmla="*/ 0 w 22"/>
                <a:gd name="T11" fmla="*/ 3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">
                  <a:moveTo>
                    <a:pt x="22" y="3"/>
                  </a:moveTo>
                  <a:lnTo>
                    <a:pt x="22" y="3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4" y="2"/>
                  </a:lnTo>
                  <a:lnTo>
                    <a:pt x="0" y="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7" name="Freeform 8434">
              <a:extLst>
                <a:ext uri="{FF2B5EF4-FFF2-40B4-BE49-F238E27FC236}">
                  <a16:creationId xmlns:a16="http://schemas.microsoft.com/office/drawing/2014/main" id="{C4119F1E-B911-41FE-B60E-8A59D121E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3687"/>
              <a:ext cx="13" cy="36"/>
            </a:xfrm>
            <a:custGeom>
              <a:avLst/>
              <a:gdLst>
                <a:gd name="T0" fmla="*/ 13 w 13"/>
                <a:gd name="T1" fmla="*/ 36 h 36"/>
                <a:gd name="T2" fmla="*/ 13 w 13"/>
                <a:gd name="T3" fmla="*/ 36 h 36"/>
                <a:gd name="T4" fmla="*/ 12 w 13"/>
                <a:gd name="T5" fmla="*/ 26 h 36"/>
                <a:gd name="T6" fmla="*/ 9 w 13"/>
                <a:gd name="T7" fmla="*/ 17 h 36"/>
                <a:gd name="T8" fmla="*/ 6 w 13"/>
                <a:gd name="T9" fmla="*/ 9 h 36"/>
                <a:gd name="T10" fmla="*/ 0 w 13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6">
                  <a:moveTo>
                    <a:pt x="13" y="36"/>
                  </a:moveTo>
                  <a:lnTo>
                    <a:pt x="13" y="36"/>
                  </a:lnTo>
                  <a:lnTo>
                    <a:pt x="12" y="26"/>
                  </a:lnTo>
                  <a:lnTo>
                    <a:pt x="9" y="17"/>
                  </a:lnTo>
                  <a:lnTo>
                    <a:pt x="6" y="9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8" name="Freeform 8435">
              <a:extLst>
                <a:ext uri="{FF2B5EF4-FFF2-40B4-BE49-F238E27FC236}">
                  <a16:creationId xmlns:a16="http://schemas.microsoft.com/office/drawing/2014/main" id="{58C4775F-6D5C-4A12-9823-B83BCC7C8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3774"/>
              <a:ext cx="15" cy="89"/>
            </a:xfrm>
            <a:custGeom>
              <a:avLst/>
              <a:gdLst>
                <a:gd name="T0" fmla="*/ 0 w 15"/>
                <a:gd name="T1" fmla="*/ 0 h 89"/>
                <a:gd name="T2" fmla="*/ 0 w 15"/>
                <a:gd name="T3" fmla="*/ 0 h 89"/>
                <a:gd name="T4" fmla="*/ 4 w 15"/>
                <a:gd name="T5" fmla="*/ 11 h 89"/>
                <a:gd name="T6" fmla="*/ 9 w 15"/>
                <a:gd name="T7" fmla="*/ 21 h 89"/>
                <a:gd name="T8" fmla="*/ 13 w 15"/>
                <a:gd name="T9" fmla="*/ 32 h 89"/>
                <a:gd name="T10" fmla="*/ 15 w 15"/>
                <a:gd name="T11" fmla="*/ 42 h 89"/>
                <a:gd name="T12" fmla="*/ 15 w 15"/>
                <a:gd name="T13" fmla="*/ 42 h 89"/>
                <a:gd name="T14" fmla="*/ 15 w 15"/>
                <a:gd name="T15" fmla="*/ 48 h 89"/>
                <a:gd name="T16" fmla="*/ 13 w 15"/>
                <a:gd name="T17" fmla="*/ 54 h 89"/>
                <a:gd name="T18" fmla="*/ 9 w 15"/>
                <a:gd name="T19" fmla="*/ 66 h 89"/>
                <a:gd name="T20" fmla="*/ 6 w 15"/>
                <a:gd name="T21" fmla="*/ 78 h 89"/>
                <a:gd name="T22" fmla="*/ 4 w 15"/>
                <a:gd name="T23" fmla="*/ 83 h 89"/>
                <a:gd name="T24" fmla="*/ 3 w 15"/>
                <a:gd name="T25" fmla="*/ 89 h 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89">
                  <a:moveTo>
                    <a:pt x="0" y="0"/>
                  </a:moveTo>
                  <a:lnTo>
                    <a:pt x="0" y="0"/>
                  </a:lnTo>
                  <a:lnTo>
                    <a:pt x="4" y="11"/>
                  </a:lnTo>
                  <a:lnTo>
                    <a:pt x="9" y="21"/>
                  </a:lnTo>
                  <a:lnTo>
                    <a:pt x="13" y="32"/>
                  </a:lnTo>
                  <a:lnTo>
                    <a:pt x="15" y="42"/>
                  </a:lnTo>
                  <a:lnTo>
                    <a:pt x="15" y="48"/>
                  </a:lnTo>
                  <a:lnTo>
                    <a:pt x="13" y="54"/>
                  </a:lnTo>
                  <a:lnTo>
                    <a:pt x="9" y="66"/>
                  </a:lnTo>
                  <a:lnTo>
                    <a:pt x="6" y="78"/>
                  </a:lnTo>
                  <a:lnTo>
                    <a:pt x="4" y="83"/>
                  </a:lnTo>
                  <a:lnTo>
                    <a:pt x="3" y="8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9" name="Freeform 8436">
              <a:extLst>
                <a:ext uri="{FF2B5EF4-FFF2-40B4-BE49-F238E27FC236}">
                  <a16:creationId xmlns:a16="http://schemas.microsoft.com/office/drawing/2014/main" id="{F810AF8B-42E2-401B-94CB-7F881A8D6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3803"/>
              <a:ext cx="24" cy="43"/>
            </a:xfrm>
            <a:custGeom>
              <a:avLst/>
              <a:gdLst>
                <a:gd name="T0" fmla="*/ 0 w 24"/>
                <a:gd name="T1" fmla="*/ 0 h 43"/>
                <a:gd name="T2" fmla="*/ 0 w 24"/>
                <a:gd name="T3" fmla="*/ 0 h 43"/>
                <a:gd name="T4" fmla="*/ 5 w 24"/>
                <a:gd name="T5" fmla="*/ 12 h 43"/>
                <a:gd name="T6" fmla="*/ 8 w 24"/>
                <a:gd name="T7" fmla="*/ 25 h 43"/>
                <a:gd name="T8" fmla="*/ 11 w 24"/>
                <a:gd name="T9" fmla="*/ 31 h 43"/>
                <a:gd name="T10" fmla="*/ 15 w 24"/>
                <a:gd name="T11" fmla="*/ 36 h 43"/>
                <a:gd name="T12" fmla="*/ 20 w 24"/>
                <a:gd name="T13" fmla="*/ 40 h 43"/>
                <a:gd name="T14" fmla="*/ 24 w 24"/>
                <a:gd name="T15" fmla="*/ 43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43">
                  <a:moveTo>
                    <a:pt x="0" y="0"/>
                  </a:moveTo>
                  <a:lnTo>
                    <a:pt x="0" y="0"/>
                  </a:lnTo>
                  <a:lnTo>
                    <a:pt x="5" y="12"/>
                  </a:lnTo>
                  <a:lnTo>
                    <a:pt x="8" y="25"/>
                  </a:lnTo>
                  <a:lnTo>
                    <a:pt x="11" y="31"/>
                  </a:lnTo>
                  <a:lnTo>
                    <a:pt x="15" y="36"/>
                  </a:lnTo>
                  <a:lnTo>
                    <a:pt x="20" y="40"/>
                  </a:lnTo>
                  <a:lnTo>
                    <a:pt x="24" y="4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0" name="Freeform 8437">
              <a:extLst>
                <a:ext uri="{FF2B5EF4-FFF2-40B4-BE49-F238E27FC236}">
                  <a16:creationId xmlns:a16="http://schemas.microsoft.com/office/drawing/2014/main" id="{C9E5ECE4-CC72-47F2-88ED-D089C7F13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3884"/>
              <a:ext cx="48" cy="12"/>
            </a:xfrm>
            <a:custGeom>
              <a:avLst/>
              <a:gdLst>
                <a:gd name="T0" fmla="*/ 48 w 48"/>
                <a:gd name="T1" fmla="*/ 0 h 12"/>
                <a:gd name="T2" fmla="*/ 48 w 48"/>
                <a:gd name="T3" fmla="*/ 0 h 12"/>
                <a:gd name="T4" fmla="*/ 42 w 48"/>
                <a:gd name="T5" fmla="*/ 3 h 12"/>
                <a:gd name="T6" fmla="*/ 38 w 48"/>
                <a:gd name="T7" fmla="*/ 6 h 12"/>
                <a:gd name="T8" fmla="*/ 33 w 48"/>
                <a:gd name="T9" fmla="*/ 9 h 12"/>
                <a:gd name="T10" fmla="*/ 26 w 48"/>
                <a:gd name="T11" fmla="*/ 10 h 12"/>
                <a:gd name="T12" fmla="*/ 26 w 48"/>
                <a:gd name="T13" fmla="*/ 10 h 12"/>
                <a:gd name="T14" fmla="*/ 14 w 48"/>
                <a:gd name="T15" fmla="*/ 12 h 12"/>
                <a:gd name="T16" fmla="*/ 0 w 48"/>
                <a:gd name="T17" fmla="*/ 1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2">
                  <a:moveTo>
                    <a:pt x="48" y="0"/>
                  </a:moveTo>
                  <a:lnTo>
                    <a:pt x="48" y="0"/>
                  </a:lnTo>
                  <a:lnTo>
                    <a:pt x="42" y="3"/>
                  </a:lnTo>
                  <a:lnTo>
                    <a:pt x="38" y="6"/>
                  </a:lnTo>
                  <a:lnTo>
                    <a:pt x="33" y="9"/>
                  </a:lnTo>
                  <a:lnTo>
                    <a:pt x="26" y="10"/>
                  </a:lnTo>
                  <a:lnTo>
                    <a:pt x="14" y="12"/>
                  </a:lnTo>
                  <a:lnTo>
                    <a:pt x="0" y="1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1" name="Freeform 8438">
              <a:extLst>
                <a:ext uri="{FF2B5EF4-FFF2-40B4-BE49-F238E27FC236}">
                  <a16:creationId xmlns:a16="http://schemas.microsoft.com/office/drawing/2014/main" id="{D55C5799-42F6-4382-9164-5E70F686D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3867"/>
              <a:ext cx="65" cy="29"/>
            </a:xfrm>
            <a:custGeom>
              <a:avLst/>
              <a:gdLst>
                <a:gd name="T0" fmla="*/ 65 w 65"/>
                <a:gd name="T1" fmla="*/ 5 h 29"/>
                <a:gd name="T2" fmla="*/ 65 w 65"/>
                <a:gd name="T3" fmla="*/ 5 h 29"/>
                <a:gd name="T4" fmla="*/ 59 w 65"/>
                <a:gd name="T5" fmla="*/ 2 h 29"/>
                <a:gd name="T6" fmla="*/ 54 w 65"/>
                <a:gd name="T7" fmla="*/ 0 h 29"/>
                <a:gd name="T8" fmla="*/ 48 w 65"/>
                <a:gd name="T9" fmla="*/ 0 h 29"/>
                <a:gd name="T10" fmla="*/ 42 w 65"/>
                <a:gd name="T11" fmla="*/ 0 h 29"/>
                <a:gd name="T12" fmla="*/ 32 w 65"/>
                <a:gd name="T13" fmla="*/ 3 h 29"/>
                <a:gd name="T14" fmla="*/ 21 w 65"/>
                <a:gd name="T15" fmla="*/ 8 h 29"/>
                <a:gd name="T16" fmla="*/ 21 w 65"/>
                <a:gd name="T17" fmla="*/ 8 h 29"/>
                <a:gd name="T18" fmla="*/ 9 w 65"/>
                <a:gd name="T19" fmla="*/ 18 h 29"/>
                <a:gd name="T20" fmla="*/ 3 w 65"/>
                <a:gd name="T21" fmla="*/ 24 h 29"/>
                <a:gd name="T22" fmla="*/ 0 w 65"/>
                <a:gd name="T23" fmla="*/ 29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29">
                  <a:moveTo>
                    <a:pt x="65" y="5"/>
                  </a:moveTo>
                  <a:lnTo>
                    <a:pt x="65" y="5"/>
                  </a:lnTo>
                  <a:lnTo>
                    <a:pt x="59" y="2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32" y="3"/>
                  </a:lnTo>
                  <a:lnTo>
                    <a:pt x="21" y="8"/>
                  </a:lnTo>
                  <a:lnTo>
                    <a:pt x="9" y="18"/>
                  </a:lnTo>
                  <a:lnTo>
                    <a:pt x="3" y="24"/>
                  </a:lnTo>
                  <a:lnTo>
                    <a:pt x="0" y="2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2" name="Freeform 8439">
              <a:extLst>
                <a:ext uri="{FF2B5EF4-FFF2-40B4-BE49-F238E27FC236}">
                  <a16:creationId xmlns:a16="http://schemas.microsoft.com/office/drawing/2014/main" id="{A9CB0400-5D32-4F72-A6A0-B315CC5D0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828"/>
              <a:ext cx="14" cy="39"/>
            </a:xfrm>
            <a:custGeom>
              <a:avLst/>
              <a:gdLst>
                <a:gd name="T0" fmla="*/ 14 w 14"/>
                <a:gd name="T1" fmla="*/ 39 h 39"/>
                <a:gd name="T2" fmla="*/ 14 w 14"/>
                <a:gd name="T3" fmla="*/ 39 h 39"/>
                <a:gd name="T4" fmla="*/ 14 w 14"/>
                <a:gd name="T5" fmla="*/ 29 h 39"/>
                <a:gd name="T6" fmla="*/ 11 w 14"/>
                <a:gd name="T7" fmla="*/ 18 h 39"/>
                <a:gd name="T8" fmla="*/ 11 w 14"/>
                <a:gd name="T9" fmla="*/ 18 h 39"/>
                <a:gd name="T10" fmla="*/ 6 w 14"/>
                <a:gd name="T11" fmla="*/ 9 h 39"/>
                <a:gd name="T12" fmla="*/ 0 w 14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9">
                  <a:moveTo>
                    <a:pt x="14" y="39"/>
                  </a:moveTo>
                  <a:lnTo>
                    <a:pt x="14" y="39"/>
                  </a:lnTo>
                  <a:lnTo>
                    <a:pt x="14" y="29"/>
                  </a:lnTo>
                  <a:lnTo>
                    <a:pt x="11" y="18"/>
                  </a:lnTo>
                  <a:lnTo>
                    <a:pt x="6" y="9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3" name="Freeform 8440">
              <a:extLst>
                <a:ext uri="{FF2B5EF4-FFF2-40B4-BE49-F238E27FC236}">
                  <a16:creationId xmlns:a16="http://schemas.microsoft.com/office/drawing/2014/main" id="{B86E882A-DF4E-485E-B92B-DBA2F9C53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900"/>
              <a:ext cx="69" cy="44"/>
            </a:xfrm>
            <a:custGeom>
              <a:avLst/>
              <a:gdLst>
                <a:gd name="T0" fmla="*/ 0 w 69"/>
                <a:gd name="T1" fmla="*/ 0 h 44"/>
                <a:gd name="T2" fmla="*/ 0 w 69"/>
                <a:gd name="T3" fmla="*/ 0 h 44"/>
                <a:gd name="T4" fmla="*/ 1 w 69"/>
                <a:gd name="T5" fmla="*/ 3 h 44"/>
                <a:gd name="T6" fmla="*/ 4 w 69"/>
                <a:gd name="T7" fmla="*/ 5 h 44"/>
                <a:gd name="T8" fmla="*/ 12 w 69"/>
                <a:gd name="T9" fmla="*/ 6 h 44"/>
                <a:gd name="T10" fmla="*/ 19 w 69"/>
                <a:gd name="T11" fmla="*/ 8 h 44"/>
                <a:gd name="T12" fmla="*/ 25 w 69"/>
                <a:gd name="T13" fmla="*/ 9 h 44"/>
                <a:gd name="T14" fmla="*/ 25 w 69"/>
                <a:gd name="T15" fmla="*/ 9 h 44"/>
                <a:gd name="T16" fmla="*/ 30 w 69"/>
                <a:gd name="T17" fmla="*/ 12 h 44"/>
                <a:gd name="T18" fmla="*/ 33 w 69"/>
                <a:gd name="T19" fmla="*/ 15 h 44"/>
                <a:gd name="T20" fmla="*/ 37 w 69"/>
                <a:gd name="T21" fmla="*/ 21 h 44"/>
                <a:gd name="T22" fmla="*/ 37 w 69"/>
                <a:gd name="T23" fmla="*/ 21 h 44"/>
                <a:gd name="T24" fmla="*/ 45 w 69"/>
                <a:gd name="T25" fmla="*/ 30 h 44"/>
                <a:gd name="T26" fmla="*/ 52 w 69"/>
                <a:gd name="T27" fmla="*/ 35 h 44"/>
                <a:gd name="T28" fmla="*/ 69 w 69"/>
                <a:gd name="T29" fmla="*/ 44 h 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9" h="44">
                  <a:moveTo>
                    <a:pt x="0" y="0"/>
                  </a:moveTo>
                  <a:lnTo>
                    <a:pt x="0" y="0"/>
                  </a:lnTo>
                  <a:lnTo>
                    <a:pt x="1" y="3"/>
                  </a:lnTo>
                  <a:lnTo>
                    <a:pt x="4" y="5"/>
                  </a:lnTo>
                  <a:lnTo>
                    <a:pt x="12" y="6"/>
                  </a:lnTo>
                  <a:lnTo>
                    <a:pt x="19" y="8"/>
                  </a:lnTo>
                  <a:lnTo>
                    <a:pt x="25" y="9"/>
                  </a:lnTo>
                  <a:lnTo>
                    <a:pt x="30" y="12"/>
                  </a:lnTo>
                  <a:lnTo>
                    <a:pt x="33" y="15"/>
                  </a:lnTo>
                  <a:lnTo>
                    <a:pt x="37" y="21"/>
                  </a:lnTo>
                  <a:lnTo>
                    <a:pt x="45" y="30"/>
                  </a:lnTo>
                  <a:lnTo>
                    <a:pt x="52" y="35"/>
                  </a:lnTo>
                  <a:lnTo>
                    <a:pt x="69" y="4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4" name="Freeform 8441">
              <a:extLst>
                <a:ext uri="{FF2B5EF4-FFF2-40B4-BE49-F238E27FC236}">
                  <a16:creationId xmlns:a16="http://schemas.microsoft.com/office/drawing/2014/main" id="{4A06592C-D2B1-418F-87CD-615C95FBA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896"/>
              <a:ext cx="38" cy="45"/>
            </a:xfrm>
            <a:custGeom>
              <a:avLst/>
              <a:gdLst>
                <a:gd name="T0" fmla="*/ 0 w 38"/>
                <a:gd name="T1" fmla="*/ 45 h 45"/>
                <a:gd name="T2" fmla="*/ 0 w 38"/>
                <a:gd name="T3" fmla="*/ 45 h 45"/>
                <a:gd name="T4" fmla="*/ 15 w 38"/>
                <a:gd name="T5" fmla="*/ 39 h 45"/>
                <a:gd name="T6" fmla="*/ 23 w 38"/>
                <a:gd name="T7" fmla="*/ 36 h 45"/>
                <a:gd name="T8" fmla="*/ 27 w 38"/>
                <a:gd name="T9" fmla="*/ 30 h 45"/>
                <a:gd name="T10" fmla="*/ 27 w 38"/>
                <a:gd name="T11" fmla="*/ 30 h 45"/>
                <a:gd name="T12" fmla="*/ 32 w 38"/>
                <a:gd name="T13" fmla="*/ 24 h 45"/>
                <a:gd name="T14" fmla="*/ 35 w 38"/>
                <a:gd name="T15" fmla="*/ 16 h 45"/>
                <a:gd name="T16" fmla="*/ 38 w 38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45">
                  <a:moveTo>
                    <a:pt x="0" y="45"/>
                  </a:moveTo>
                  <a:lnTo>
                    <a:pt x="0" y="45"/>
                  </a:lnTo>
                  <a:lnTo>
                    <a:pt x="15" y="39"/>
                  </a:lnTo>
                  <a:lnTo>
                    <a:pt x="23" y="36"/>
                  </a:lnTo>
                  <a:lnTo>
                    <a:pt x="27" y="30"/>
                  </a:lnTo>
                  <a:lnTo>
                    <a:pt x="32" y="24"/>
                  </a:lnTo>
                  <a:lnTo>
                    <a:pt x="35" y="16"/>
                  </a:lnTo>
                  <a:lnTo>
                    <a:pt x="3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5" name="Freeform 8442">
              <a:extLst>
                <a:ext uri="{FF2B5EF4-FFF2-40B4-BE49-F238E27FC236}">
                  <a16:creationId xmlns:a16="http://schemas.microsoft.com/office/drawing/2014/main" id="{B3C4F0B9-0A80-42AD-896E-EB2047E1C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914"/>
              <a:ext cx="87" cy="28"/>
            </a:xfrm>
            <a:custGeom>
              <a:avLst/>
              <a:gdLst>
                <a:gd name="T0" fmla="*/ 0 w 87"/>
                <a:gd name="T1" fmla="*/ 0 h 28"/>
                <a:gd name="T2" fmla="*/ 0 w 87"/>
                <a:gd name="T3" fmla="*/ 0 h 28"/>
                <a:gd name="T4" fmla="*/ 4 w 87"/>
                <a:gd name="T5" fmla="*/ 6 h 28"/>
                <a:gd name="T6" fmla="*/ 10 w 87"/>
                <a:gd name="T7" fmla="*/ 9 h 28"/>
                <a:gd name="T8" fmla="*/ 24 w 87"/>
                <a:gd name="T9" fmla="*/ 12 h 28"/>
                <a:gd name="T10" fmla="*/ 37 w 87"/>
                <a:gd name="T11" fmla="*/ 15 h 28"/>
                <a:gd name="T12" fmla="*/ 43 w 87"/>
                <a:gd name="T13" fmla="*/ 16 h 28"/>
                <a:gd name="T14" fmla="*/ 49 w 87"/>
                <a:gd name="T15" fmla="*/ 19 h 28"/>
                <a:gd name="T16" fmla="*/ 49 w 87"/>
                <a:gd name="T17" fmla="*/ 19 h 28"/>
                <a:gd name="T18" fmla="*/ 58 w 87"/>
                <a:gd name="T19" fmla="*/ 24 h 28"/>
                <a:gd name="T20" fmla="*/ 69 w 87"/>
                <a:gd name="T21" fmla="*/ 27 h 28"/>
                <a:gd name="T22" fmla="*/ 73 w 87"/>
                <a:gd name="T23" fmla="*/ 28 h 28"/>
                <a:gd name="T24" fmla="*/ 79 w 87"/>
                <a:gd name="T25" fmla="*/ 28 h 28"/>
                <a:gd name="T26" fmla="*/ 84 w 87"/>
                <a:gd name="T27" fmla="*/ 27 h 28"/>
                <a:gd name="T28" fmla="*/ 87 w 87"/>
                <a:gd name="T29" fmla="*/ 24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7" h="28">
                  <a:moveTo>
                    <a:pt x="0" y="0"/>
                  </a:moveTo>
                  <a:lnTo>
                    <a:pt x="0" y="0"/>
                  </a:lnTo>
                  <a:lnTo>
                    <a:pt x="4" y="6"/>
                  </a:lnTo>
                  <a:lnTo>
                    <a:pt x="10" y="9"/>
                  </a:lnTo>
                  <a:lnTo>
                    <a:pt x="24" y="12"/>
                  </a:lnTo>
                  <a:lnTo>
                    <a:pt x="37" y="15"/>
                  </a:lnTo>
                  <a:lnTo>
                    <a:pt x="43" y="16"/>
                  </a:lnTo>
                  <a:lnTo>
                    <a:pt x="49" y="19"/>
                  </a:lnTo>
                  <a:lnTo>
                    <a:pt x="58" y="24"/>
                  </a:lnTo>
                  <a:lnTo>
                    <a:pt x="69" y="27"/>
                  </a:lnTo>
                  <a:lnTo>
                    <a:pt x="73" y="28"/>
                  </a:lnTo>
                  <a:lnTo>
                    <a:pt x="79" y="28"/>
                  </a:lnTo>
                  <a:lnTo>
                    <a:pt x="84" y="27"/>
                  </a:lnTo>
                  <a:lnTo>
                    <a:pt x="87" y="2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6" name="Freeform 8443">
              <a:extLst>
                <a:ext uri="{FF2B5EF4-FFF2-40B4-BE49-F238E27FC236}">
                  <a16:creationId xmlns:a16="http://schemas.microsoft.com/office/drawing/2014/main" id="{D3CC1DCE-0DF5-4274-9665-C6151EBDE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3923"/>
              <a:ext cx="4" cy="18"/>
            </a:xfrm>
            <a:custGeom>
              <a:avLst/>
              <a:gdLst>
                <a:gd name="T0" fmla="*/ 4 w 4"/>
                <a:gd name="T1" fmla="*/ 0 h 18"/>
                <a:gd name="T2" fmla="*/ 4 w 4"/>
                <a:gd name="T3" fmla="*/ 0 h 18"/>
                <a:gd name="T4" fmla="*/ 0 w 4"/>
                <a:gd name="T5" fmla="*/ 1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8">
                  <a:moveTo>
                    <a:pt x="4" y="0"/>
                  </a:moveTo>
                  <a:lnTo>
                    <a:pt x="4" y="0"/>
                  </a:lnTo>
                  <a:lnTo>
                    <a:pt x="0" y="1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7" name="Freeform 8444">
              <a:extLst>
                <a:ext uri="{FF2B5EF4-FFF2-40B4-BE49-F238E27FC236}">
                  <a16:creationId xmlns:a16="http://schemas.microsoft.com/office/drawing/2014/main" id="{AB6AC262-952E-4D93-B4BB-B8B42D4D9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890"/>
              <a:ext cx="51" cy="54"/>
            </a:xfrm>
            <a:custGeom>
              <a:avLst/>
              <a:gdLst>
                <a:gd name="T0" fmla="*/ 9 w 51"/>
                <a:gd name="T1" fmla="*/ 0 h 54"/>
                <a:gd name="T2" fmla="*/ 9 w 51"/>
                <a:gd name="T3" fmla="*/ 0 h 54"/>
                <a:gd name="T4" fmla="*/ 2 w 51"/>
                <a:gd name="T5" fmla="*/ 16 h 54"/>
                <a:gd name="T6" fmla="*/ 0 w 51"/>
                <a:gd name="T7" fmla="*/ 24 h 54"/>
                <a:gd name="T8" fmla="*/ 0 w 51"/>
                <a:gd name="T9" fmla="*/ 33 h 54"/>
                <a:gd name="T10" fmla="*/ 0 w 51"/>
                <a:gd name="T11" fmla="*/ 33 h 54"/>
                <a:gd name="T12" fmla="*/ 0 w 51"/>
                <a:gd name="T13" fmla="*/ 39 h 54"/>
                <a:gd name="T14" fmla="*/ 3 w 51"/>
                <a:gd name="T15" fmla="*/ 45 h 54"/>
                <a:gd name="T16" fmla="*/ 8 w 51"/>
                <a:gd name="T17" fmla="*/ 51 h 54"/>
                <a:gd name="T18" fmla="*/ 9 w 51"/>
                <a:gd name="T19" fmla="*/ 52 h 54"/>
                <a:gd name="T20" fmla="*/ 12 w 51"/>
                <a:gd name="T21" fmla="*/ 54 h 54"/>
                <a:gd name="T22" fmla="*/ 12 w 51"/>
                <a:gd name="T23" fmla="*/ 54 h 54"/>
                <a:gd name="T24" fmla="*/ 15 w 51"/>
                <a:gd name="T25" fmla="*/ 54 h 54"/>
                <a:gd name="T26" fmla="*/ 18 w 51"/>
                <a:gd name="T27" fmla="*/ 51 h 54"/>
                <a:gd name="T28" fmla="*/ 26 w 51"/>
                <a:gd name="T29" fmla="*/ 46 h 54"/>
                <a:gd name="T30" fmla="*/ 38 w 51"/>
                <a:gd name="T31" fmla="*/ 34 h 54"/>
                <a:gd name="T32" fmla="*/ 38 w 51"/>
                <a:gd name="T33" fmla="*/ 34 h 54"/>
                <a:gd name="T34" fmla="*/ 45 w 51"/>
                <a:gd name="T35" fmla="*/ 28 h 54"/>
                <a:gd name="T36" fmla="*/ 48 w 51"/>
                <a:gd name="T37" fmla="*/ 25 h 54"/>
                <a:gd name="T38" fmla="*/ 51 w 51"/>
                <a:gd name="T39" fmla="*/ 21 h 5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1" h="54">
                  <a:moveTo>
                    <a:pt x="9" y="0"/>
                  </a:moveTo>
                  <a:lnTo>
                    <a:pt x="9" y="0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33"/>
                  </a:lnTo>
                  <a:lnTo>
                    <a:pt x="0" y="39"/>
                  </a:lnTo>
                  <a:lnTo>
                    <a:pt x="3" y="45"/>
                  </a:lnTo>
                  <a:lnTo>
                    <a:pt x="8" y="51"/>
                  </a:lnTo>
                  <a:lnTo>
                    <a:pt x="9" y="52"/>
                  </a:lnTo>
                  <a:lnTo>
                    <a:pt x="12" y="54"/>
                  </a:lnTo>
                  <a:lnTo>
                    <a:pt x="15" y="54"/>
                  </a:lnTo>
                  <a:lnTo>
                    <a:pt x="18" y="51"/>
                  </a:lnTo>
                  <a:lnTo>
                    <a:pt x="26" y="46"/>
                  </a:lnTo>
                  <a:lnTo>
                    <a:pt x="38" y="34"/>
                  </a:lnTo>
                  <a:lnTo>
                    <a:pt x="45" y="28"/>
                  </a:lnTo>
                  <a:lnTo>
                    <a:pt x="48" y="25"/>
                  </a:lnTo>
                  <a:lnTo>
                    <a:pt x="51" y="2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8" name="Freeform 8445">
              <a:extLst>
                <a:ext uri="{FF2B5EF4-FFF2-40B4-BE49-F238E27FC236}">
                  <a16:creationId xmlns:a16="http://schemas.microsoft.com/office/drawing/2014/main" id="{B2FD2457-0345-45B7-B349-E93B72796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879"/>
              <a:ext cx="52" cy="65"/>
            </a:xfrm>
            <a:custGeom>
              <a:avLst/>
              <a:gdLst>
                <a:gd name="T0" fmla="*/ 52 w 52"/>
                <a:gd name="T1" fmla="*/ 0 h 65"/>
                <a:gd name="T2" fmla="*/ 52 w 52"/>
                <a:gd name="T3" fmla="*/ 0 h 65"/>
                <a:gd name="T4" fmla="*/ 48 w 52"/>
                <a:gd name="T5" fmla="*/ 3 h 65"/>
                <a:gd name="T6" fmla="*/ 42 w 52"/>
                <a:gd name="T7" fmla="*/ 6 h 65"/>
                <a:gd name="T8" fmla="*/ 30 w 52"/>
                <a:gd name="T9" fmla="*/ 9 h 65"/>
                <a:gd name="T10" fmla="*/ 30 w 52"/>
                <a:gd name="T11" fmla="*/ 9 h 65"/>
                <a:gd name="T12" fmla="*/ 21 w 52"/>
                <a:gd name="T13" fmla="*/ 14 h 65"/>
                <a:gd name="T14" fmla="*/ 13 w 52"/>
                <a:gd name="T15" fmla="*/ 20 h 65"/>
                <a:gd name="T16" fmla="*/ 13 w 52"/>
                <a:gd name="T17" fmla="*/ 20 h 65"/>
                <a:gd name="T18" fmla="*/ 9 w 52"/>
                <a:gd name="T19" fmla="*/ 27 h 65"/>
                <a:gd name="T20" fmla="*/ 6 w 52"/>
                <a:gd name="T21" fmla="*/ 33 h 65"/>
                <a:gd name="T22" fmla="*/ 3 w 52"/>
                <a:gd name="T23" fmla="*/ 41 h 65"/>
                <a:gd name="T24" fmla="*/ 1 w 52"/>
                <a:gd name="T25" fmla="*/ 48 h 65"/>
                <a:gd name="T26" fmla="*/ 1 w 52"/>
                <a:gd name="T27" fmla="*/ 48 h 65"/>
                <a:gd name="T28" fmla="*/ 0 w 52"/>
                <a:gd name="T29" fmla="*/ 60 h 65"/>
                <a:gd name="T30" fmla="*/ 0 w 52"/>
                <a:gd name="T31" fmla="*/ 60 h 65"/>
                <a:gd name="T32" fmla="*/ 0 w 52"/>
                <a:gd name="T33" fmla="*/ 63 h 65"/>
                <a:gd name="T34" fmla="*/ 0 w 52"/>
                <a:gd name="T35" fmla="*/ 65 h 65"/>
                <a:gd name="T36" fmla="*/ 1 w 52"/>
                <a:gd name="T37" fmla="*/ 65 h 6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2" h="65">
                  <a:moveTo>
                    <a:pt x="52" y="0"/>
                  </a:moveTo>
                  <a:lnTo>
                    <a:pt x="52" y="0"/>
                  </a:lnTo>
                  <a:lnTo>
                    <a:pt x="48" y="3"/>
                  </a:lnTo>
                  <a:lnTo>
                    <a:pt x="42" y="6"/>
                  </a:lnTo>
                  <a:lnTo>
                    <a:pt x="30" y="9"/>
                  </a:lnTo>
                  <a:lnTo>
                    <a:pt x="21" y="14"/>
                  </a:lnTo>
                  <a:lnTo>
                    <a:pt x="13" y="20"/>
                  </a:lnTo>
                  <a:lnTo>
                    <a:pt x="9" y="27"/>
                  </a:lnTo>
                  <a:lnTo>
                    <a:pt x="6" y="33"/>
                  </a:lnTo>
                  <a:lnTo>
                    <a:pt x="3" y="41"/>
                  </a:lnTo>
                  <a:lnTo>
                    <a:pt x="1" y="48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1" y="6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9" name="Freeform 8446">
              <a:extLst>
                <a:ext uri="{FF2B5EF4-FFF2-40B4-BE49-F238E27FC236}">
                  <a16:creationId xmlns:a16="http://schemas.microsoft.com/office/drawing/2014/main" id="{EDC09734-9848-4E20-BEB8-33C39C8D7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458"/>
              <a:ext cx="452" cy="484"/>
            </a:xfrm>
            <a:custGeom>
              <a:avLst/>
              <a:gdLst>
                <a:gd name="T0" fmla="*/ 384 w 452"/>
                <a:gd name="T1" fmla="*/ 484 h 484"/>
                <a:gd name="T2" fmla="*/ 404 w 452"/>
                <a:gd name="T3" fmla="*/ 466 h 484"/>
                <a:gd name="T4" fmla="*/ 414 w 452"/>
                <a:gd name="T5" fmla="*/ 450 h 484"/>
                <a:gd name="T6" fmla="*/ 428 w 452"/>
                <a:gd name="T7" fmla="*/ 420 h 484"/>
                <a:gd name="T8" fmla="*/ 437 w 452"/>
                <a:gd name="T9" fmla="*/ 369 h 484"/>
                <a:gd name="T10" fmla="*/ 446 w 452"/>
                <a:gd name="T11" fmla="*/ 328 h 484"/>
                <a:gd name="T12" fmla="*/ 450 w 452"/>
                <a:gd name="T13" fmla="*/ 307 h 484"/>
                <a:gd name="T14" fmla="*/ 452 w 452"/>
                <a:gd name="T15" fmla="*/ 274 h 484"/>
                <a:gd name="T16" fmla="*/ 446 w 452"/>
                <a:gd name="T17" fmla="*/ 247 h 484"/>
                <a:gd name="T18" fmla="*/ 429 w 452"/>
                <a:gd name="T19" fmla="*/ 202 h 484"/>
                <a:gd name="T20" fmla="*/ 423 w 452"/>
                <a:gd name="T21" fmla="*/ 177 h 484"/>
                <a:gd name="T22" fmla="*/ 417 w 452"/>
                <a:gd name="T23" fmla="*/ 147 h 484"/>
                <a:gd name="T24" fmla="*/ 410 w 452"/>
                <a:gd name="T25" fmla="*/ 123 h 484"/>
                <a:gd name="T26" fmla="*/ 389 w 452"/>
                <a:gd name="T27" fmla="*/ 85 h 484"/>
                <a:gd name="T28" fmla="*/ 353 w 452"/>
                <a:gd name="T29" fmla="*/ 48 h 484"/>
                <a:gd name="T30" fmla="*/ 330 w 452"/>
                <a:gd name="T31" fmla="*/ 31 h 484"/>
                <a:gd name="T32" fmla="*/ 305 w 452"/>
                <a:gd name="T33" fmla="*/ 16 h 484"/>
                <a:gd name="T34" fmla="*/ 276 w 452"/>
                <a:gd name="T35" fmla="*/ 6 h 484"/>
                <a:gd name="T36" fmla="*/ 246 w 452"/>
                <a:gd name="T37" fmla="*/ 0 h 484"/>
                <a:gd name="T38" fmla="*/ 236 w 452"/>
                <a:gd name="T39" fmla="*/ 0 h 484"/>
                <a:gd name="T40" fmla="*/ 206 w 452"/>
                <a:gd name="T41" fmla="*/ 3 h 484"/>
                <a:gd name="T42" fmla="*/ 177 w 452"/>
                <a:gd name="T43" fmla="*/ 7 h 484"/>
                <a:gd name="T44" fmla="*/ 156 w 452"/>
                <a:gd name="T45" fmla="*/ 13 h 484"/>
                <a:gd name="T46" fmla="*/ 116 w 452"/>
                <a:gd name="T47" fmla="*/ 33 h 484"/>
                <a:gd name="T48" fmla="*/ 98 w 452"/>
                <a:gd name="T49" fmla="*/ 45 h 484"/>
                <a:gd name="T50" fmla="*/ 65 w 452"/>
                <a:gd name="T51" fmla="*/ 76 h 484"/>
                <a:gd name="T52" fmla="*/ 39 w 452"/>
                <a:gd name="T53" fmla="*/ 111 h 484"/>
                <a:gd name="T54" fmla="*/ 23 w 452"/>
                <a:gd name="T55" fmla="*/ 141 h 484"/>
                <a:gd name="T56" fmla="*/ 14 w 452"/>
                <a:gd name="T57" fmla="*/ 165 h 484"/>
                <a:gd name="T58" fmla="*/ 6 w 452"/>
                <a:gd name="T59" fmla="*/ 195 h 484"/>
                <a:gd name="T60" fmla="*/ 0 w 452"/>
                <a:gd name="T61" fmla="*/ 240 h 484"/>
                <a:gd name="T62" fmla="*/ 2 w 452"/>
                <a:gd name="T63" fmla="*/ 267 h 484"/>
                <a:gd name="T64" fmla="*/ 3 w 452"/>
                <a:gd name="T65" fmla="*/ 279 h 484"/>
                <a:gd name="T66" fmla="*/ 12 w 452"/>
                <a:gd name="T67" fmla="*/ 300 h 484"/>
                <a:gd name="T68" fmla="*/ 32 w 452"/>
                <a:gd name="T69" fmla="*/ 330 h 484"/>
                <a:gd name="T70" fmla="*/ 44 w 452"/>
                <a:gd name="T71" fmla="*/ 354 h 484"/>
                <a:gd name="T72" fmla="*/ 48 w 452"/>
                <a:gd name="T73" fmla="*/ 369 h 484"/>
                <a:gd name="T74" fmla="*/ 62 w 452"/>
                <a:gd name="T75" fmla="*/ 435 h 484"/>
                <a:gd name="T76" fmla="*/ 71 w 452"/>
                <a:gd name="T77" fmla="*/ 463 h 484"/>
                <a:gd name="T78" fmla="*/ 86 w 452"/>
                <a:gd name="T79" fmla="*/ 484 h 484"/>
                <a:gd name="T80" fmla="*/ 87 w 452"/>
                <a:gd name="T81" fmla="*/ 484 h 48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52" h="484">
                  <a:moveTo>
                    <a:pt x="384" y="484"/>
                  </a:moveTo>
                  <a:lnTo>
                    <a:pt x="384" y="484"/>
                  </a:lnTo>
                  <a:lnTo>
                    <a:pt x="395" y="477"/>
                  </a:lnTo>
                  <a:lnTo>
                    <a:pt x="404" y="466"/>
                  </a:lnTo>
                  <a:lnTo>
                    <a:pt x="414" y="450"/>
                  </a:lnTo>
                  <a:lnTo>
                    <a:pt x="422" y="435"/>
                  </a:lnTo>
                  <a:lnTo>
                    <a:pt x="428" y="420"/>
                  </a:lnTo>
                  <a:lnTo>
                    <a:pt x="432" y="403"/>
                  </a:lnTo>
                  <a:lnTo>
                    <a:pt x="437" y="369"/>
                  </a:lnTo>
                  <a:lnTo>
                    <a:pt x="441" y="349"/>
                  </a:lnTo>
                  <a:lnTo>
                    <a:pt x="446" y="328"/>
                  </a:lnTo>
                  <a:lnTo>
                    <a:pt x="450" y="307"/>
                  </a:lnTo>
                  <a:lnTo>
                    <a:pt x="452" y="289"/>
                  </a:lnTo>
                  <a:lnTo>
                    <a:pt x="452" y="274"/>
                  </a:lnTo>
                  <a:lnTo>
                    <a:pt x="449" y="261"/>
                  </a:lnTo>
                  <a:lnTo>
                    <a:pt x="446" y="247"/>
                  </a:lnTo>
                  <a:lnTo>
                    <a:pt x="440" y="234"/>
                  </a:lnTo>
                  <a:lnTo>
                    <a:pt x="429" y="202"/>
                  </a:lnTo>
                  <a:lnTo>
                    <a:pt x="423" y="177"/>
                  </a:lnTo>
                  <a:lnTo>
                    <a:pt x="420" y="162"/>
                  </a:lnTo>
                  <a:lnTo>
                    <a:pt x="417" y="147"/>
                  </a:lnTo>
                  <a:lnTo>
                    <a:pt x="410" y="123"/>
                  </a:lnTo>
                  <a:lnTo>
                    <a:pt x="402" y="105"/>
                  </a:lnTo>
                  <a:lnTo>
                    <a:pt x="389" y="85"/>
                  </a:lnTo>
                  <a:lnTo>
                    <a:pt x="372" y="66"/>
                  </a:lnTo>
                  <a:lnTo>
                    <a:pt x="353" y="48"/>
                  </a:lnTo>
                  <a:lnTo>
                    <a:pt x="342" y="39"/>
                  </a:lnTo>
                  <a:lnTo>
                    <a:pt x="330" y="31"/>
                  </a:lnTo>
                  <a:lnTo>
                    <a:pt x="318" y="24"/>
                  </a:lnTo>
                  <a:lnTo>
                    <a:pt x="305" y="16"/>
                  </a:lnTo>
                  <a:lnTo>
                    <a:pt x="291" y="10"/>
                  </a:lnTo>
                  <a:lnTo>
                    <a:pt x="276" y="6"/>
                  </a:lnTo>
                  <a:lnTo>
                    <a:pt x="261" y="3"/>
                  </a:lnTo>
                  <a:lnTo>
                    <a:pt x="246" y="0"/>
                  </a:lnTo>
                  <a:lnTo>
                    <a:pt x="236" y="0"/>
                  </a:lnTo>
                  <a:lnTo>
                    <a:pt x="206" y="3"/>
                  </a:lnTo>
                  <a:lnTo>
                    <a:pt x="192" y="4"/>
                  </a:lnTo>
                  <a:lnTo>
                    <a:pt x="177" y="7"/>
                  </a:lnTo>
                  <a:lnTo>
                    <a:pt x="156" y="13"/>
                  </a:lnTo>
                  <a:lnTo>
                    <a:pt x="135" y="22"/>
                  </a:lnTo>
                  <a:lnTo>
                    <a:pt x="116" y="33"/>
                  </a:lnTo>
                  <a:lnTo>
                    <a:pt x="98" y="45"/>
                  </a:lnTo>
                  <a:lnTo>
                    <a:pt x="80" y="60"/>
                  </a:lnTo>
                  <a:lnTo>
                    <a:pt x="65" y="76"/>
                  </a:lnTo>
                  <a:lnTo>
                    <a:pt x="51" y="94"/>
                  </a:lnTo>
                  <a:lnTo>
                    <a:pt x="39" y="111"/>
                  </a:lnTo>
                  <a:lnTo>
                    <a:pt x="30" y="127"/>
                  </a:lnTo>
                  <a:lnTo>
                    <a:pt x="23" y="141"/>
                  </a:lnTo>
                  <a:lnTo>
                    <a:pt x="17" y="154"/>
                  </a:lnTo>
                  <a:lnTo>
                    <a:pt x="14" y="165"/>
                  </a:lnTo>
                  <a:lnTo>
                    <a:pt x="6" y="195"/>
                  </a:lnTo>
                  <a:lnTo>
                    <a:pt x="2" y="225"/>
                  </a:lnTo>
                  <a:lnTo>
                    <a:pt x="0" y="240"/>
                  </a:lnTo>
                  <a:lnTo>
                    <a:pt x="0" y="253"/>
                  </a:lnTo>
                  <a:lnTo>
                    <a:pt x="2" y="267"/>
                  </a:lnTo>
                  <a:lnTo>
                    <a:pt x="3" y="279"/>
                  </a:lnTo>
                  <a:lnTo>
                    <a:pt x="8" y="289"/>
                  </a:lnTo>
                  <a:lnTo>
                    <a:pt x="12" y="300"/>
                  </a:lnTo>
                  <a:lnTo>
                    <a:pt x="26" y="319"/>
                  </a:lnTo>
                  <a:lnTo>
                    <a:pt x="32" y="330"/>
                  </a:lnTo>
                  <a:lnTo>
                    <a:pt x="38" y="342"/>
                  </a:lnTo>
                  <a:lnTo>
                    <a:pt x="44" y="354"/>
                  </a:lnTo>
                  <a:lnTo>
                    <a:pt x="48" y="369"/>
                  </a:lnTo>
                  <a:lnTo>
                    <a:pt x="54" y="402"/>
                  </a:lnTo>
                  <a:lnTo>
                    <a:pt x="62" y="435"/>
                  </a:lnTo>
                  <a:lnTo>
                    <a:pt x="66" y="450"/>
                  </a:lnTo>
                  <a:lnTo>
                    <a:pt x="71" y="463"/>
                  </a:lnTo>
                  <a:lnTo>
                    <a:pt x="78" y="475"/>
                  </a:lnTo>
                  <a:lnTo>
                    <a:pt x="86" y="484"/>
                  </a:lnTo>
                  <a:lnTo>
                    <a:pt x="87" y="484"/>
                  </a:lnTo>
                </a:path>
              </a:pathLst>
            </a:custGeom>
            <a:noFill/>
            <a:ln w="793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F73E71E7-FEC4-4AF6-8F91-613B8C044D6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Thymus</a:t>
            </a:r>
          </a:p>
        </p:txBody>
      </p:sp>
      <p:grpSp>
        <p:nvGrpSpPr>
          <p:cNvPr id="28674" name="Group 3">
            <a:extLst>
              <a:ext uri="{FF2B5EF4-FFF2-40B4-BE49-F238E27FC236}">
                <a16:creationId xmlns:a16="http://schemas.microsoft.com/office/drawing/2014/main" id="{104604F0-7073-42F3-B1FC-BC2A3BA0CDE7}"/>
              </a:ext>
            </a:extLst>
          </p:cNvPr>
          <p:cNvGrpSpPr>
            <a:grpSpLocks/>
          </p:cNvGrpSpPr>
          <p:nvPr/>
        </p:nvGrpSpPr>
        <p:grpSpPr bwMode="auto">
          <a:xfrm>
            <a:off x="4724400" y="1600200"/>
            <a:ext cx="2644775" cy="3995738"/>
            <a:chOff x="2456" y="1611"/>
            <a:chExt cx="846" cy="1278"/>
          </a:xfrm>
        </p:grpSpPr>
        <p:sp>
          <p:nvSpPr>
            <p:cNvPr id="28675" name="Freeform 4">
              <a:extLst>
                <a:ext uri="{FF2B5EF4-FFF2-40B4-BE49-F238E27FC236}">
                  <a16:creationId xmlns:a16="http://schemas.microsoft.com/office/drawing/2014/main" id="{500A9EBB-CC7F-4CE0-9B93-EF86710E8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611"/>
              <a:ext cx="846" cy="1278"/>
            </a:xfrm>
            <a:custGeom>
              <a:avLst/>
              <a:gdLst>
                <a:gd name="T0" fmla="*/ 101 w 376"/>
                <a:gd name="T1" fmla="*/ 5022 h 568"/>
                <a:gd name="T2" fmla="*/ 146 w 376"/>
                <a:gd name="T3" fmla="*/ 5594 h 568"/>
                <a:gd name="T4" fmla="*/ 284 w 376"/>
                <a:gd name="T5" fmla="*/ 5686 h 568"/>
                <a:gd name="T6" fmla="*/ 344 w 376"/>
                <a:gd name="T7" fmla="*/ 5868 h 568"/>
                <a:gd name="T8" fmla="*/ 785 w 376"/>
                <a:gd name="T9" fmla="*/ 6152 h 568"/>
                <a:gd name="T10" fmla="*/ 1514 w 376"/>
                <a:gd name="T11" fmla="*/ 6131 h 568"/>
                <a:gd name="T12" fmla="*/ 1904 w 376"/>
                <a:gd name="T13" fmla="*/ 6298 h 568"/>
                <a:gd name="T14" fmla="*/ 2288 w 376"/>
                <a:gd name="T15" fmla="*/ 6188 h 568"/>
                <a:gd name="T16" fmla="*/ 2531 w 376"/>
                <a:gd name="T17" fmla="*/ 6071 h 568"/>
                <a:gd name="T18" fmla="*/ 2714 w 376"/>
                <a:gd name="T19" fmla="*/ 6278 h 568"/>
                <a:gd name="T20" fmla="*/ 3373 w 376"/>
                <a:gd name="T21" fmla="*/ 6390 h 568"/>
                <a:gd name="T22" fmla="*/ 3944 w 376"/>
                <a:gd name="T23" fmla="*/ 5832 h 568"/>
                <a:gd name="T24" fmla="*/ 4156 w 376"/>
                <a:gd name="T25" fmla="*/ 5195 h 568"/>
                <a:gd name="T26" fmla="*/ 4203 w 376"/>
                <a:gd name="T27" fmla="*/ 4795 h 568"/>
                <a:gd name="T28" fmla="*/ 4147 w 376"/>
                <a:gd name="T29" fmla="*/ 4455 h 568"/>
                <a:gd name="T30" fmla="*/ 4066 w 376"/>
                <a:gd name="T31" fmla="*/ 4001 h 568"/>
                <a:gd name="T32" fmla="*/ 4111 w 376"/>
                <a:gd name="T33" fmla="*/ 3600 h 568"/>
                <a:gd name="T34" fmla="*/ 3953 w 376"/>
                <a:gd name="T35" fmla="*/ 3317 h 568"/>
                <a:gd name="T36" fmla="*/ 3807 w 376"/>
                <a:gd name="T37" fmla="*/ 2927 h 568"/>
                <a:gd name="T38" fmla="*/ 3625 w 376"/>
                <a:gd name="T39" fmla="*/ 2633 h 568"/>
                <a:gd name="T40" fmla="*/ 3600 w 376"/>
                <a:gd name="T41" fmla="*/ 2167 h 568"/>
                <a:gd name="T42" fmla="*/ 3463 w 376"/>
                <a:gd name="T43" fmla="*/ 1802 h 568"/>
                <a:gd name="T44" fmla="*/ 3317 w 376"/>
                <a:gd name="T45" fmla="*/ 1494 h 568"/>
                <a:gd name="T46" fmla="*/ 3337 w 376"/>
                <a:gd name="T47" fmla="*/ 1094 h 568"/>
                <a:gd name="T48" fmla="*/ 3317 w 376"/>
                <a:gd name="T49" fmla="*/ 765 h 568"/>
                <a:gd name="T50" fmla="*/ 2941 w 376"/>
                <a:gd name="T51" fmla="*/ 684 h 568"/>
                <a:gd name="T52" fmla="*/ 2779 w 376"/>
                <a:gd name="T53" fmla="*/ 1013 h 568"/>
                <a:gd name="T54" fmla="*/ 2734 w 376"/>
                <a:gd name="T55" fmla="*/ 1368 h 568"/>
                <a:gd name="T56" fmla="*/ 2486 w 376"/>
                <a:gd name="T57" fmla="*/ 1712 h 568"/>
                <a:gd name="T58" fmla="*/ 2369 w 376"/>
                <a:gd name="T59" fmla="*/ 1996 h 568"/>
                <a:gd name="T60" fmla="*/ 2223 w 376"/>
                <a:gd name="T61" fmla="*/ 1494 h 568"/>
                <a:gd name="T62" fmla="*/ 2041 w 376"/>
                <a:gd name="T63" fmla="*/ 1357 h 568"/>
                <a:gd name="T64" fmla="*/ 2016 w 376"/>
                <a:gd name="T65" fmla="*/ 1105 h 568"/>
                <a:gd name="T66" fmla="*/ 1823 w 376"/>
                <a:gd name="T67" fmla="*/ 684 h 568"/>
                <a:gd name="T68" fmla="*/ 1559 w 376"/>
                <a:gd name="T69" fmla="*/ 0 h 568"/>
                <a:gd name="T70" fmla="*/ 1332 w 376"/>
                <a:gd name="T71" fmla="*/ 308 h 568"/>
                <a:gd name="T72" fmla="*/ 1312 w 376"/>
                <a:gd name="T73" fmla="*/ 709 h 568"/>
                <a:gd name="T74" fmla="*/ 1073 w 376"/>
                <a:gd name="T75" fmla="*/ 1256 h 568"/>
                <a:gd name="T76" fmla="*/ 846 w 376"/>
                <a:gd name="T77" fmla="*/ 1949 h 568"/>
                <a:gd name="T78" fmla="*/ 729 w 376"/>
                <a:gd name="T79" fmla="*/ 2516 h 568"/>
                <a:gd name="T80" fmla="*/ 482 w 376"/>
                <a:gd name="T81" fmla="*/ 3017 h 568"/>
                <a:gd name="T82" fmla="*/ 482 w 376"/>
                <a:gd name="T83" fmla="*/ 3474 h 568"/>
                <a:gd name="T84" fmla="*/ 320 w 376"/>
                <a:gd name="T85" fmla="*/ 3944 h 568"/>
                <a:gd name="T86" fmla="*/ 344 w 376"/>
                <a:gd name="T87" fmla="*/ 4511 h 568"/>
                <a:gd name="T88" fmla="*/ 101 w 376"/>
                <a:gd name="T89" fmla="*/ 5022 h 56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76" h="568">
                  <a:moveTo>
                    <a:pt x="9" y="441"/>
                  </a:moveTo>
                  <a:cubicBezTo>
                    <a:pt x="0" y="474"/>
                    <a:pt x="5" y="482"/>
                    <a:pt x="13" y="491"/>
                  </a:cubicBezTo>
                  <a:cubicBezTo>
                    <a:pt x="17" y="495"/>
                    <a:pt x="22" y="495"/>
                    <a:pt x="25" y="499"/>
                  </a:cubicBezTo>
                  <a:cubicBezTo>
                    <a:pt x="28" y="503"/>
                    <a:pt x="27" y="511"/>
                    <a:pt x="30" y="515"/>
                  </a:cubicBezTo>
                  <a:cubicBezTo>
                    <a:pt x="39" y="527"/>
                    <a:pt x="51" y="538"/>
                    <a:pt x="69" y="540"/>
                  </a:cubicBezTo>
                  <a:cubicBezTo>
                    <a:pt x="91" y="542"/>
                    <a:pt x="118" y="534"/>
                    <a:pt x="133" y="538"/>
                  </a:cubicBezTo>
                  <a:cubicBezTo>
                    <a:pt x="143" y="541"/>
                    <a:pt x="155" y="551"/>
                    <a:pt x="167" y="553"/>
                  </a:cubicBezTo>
                  <a:cubicBezTo>
                    <a:pt x="179" y="554"/>
                    <a:pt x="190" y="546"/>
                    <a:pt x="201" y="543"/>
                  </a:cubicBezTo>
                  <a:cubicBezTo>
                    <a:pt x="212" y="541"/>
                    <a:pt x="215" y="537"/>
                    <a:pt x="222" y="533"/>
                  </a:cubicBezTo>
                  <a:cubicBezTo>
                    <a:pt x="219" y="539"/>
                    <a:pt x="232" y="543"/>
                    <a:pt x="238" y="551"/>
                  </a:cubicBezTo>
                  <a:cubicBezTo>
                    <a:pt x="248" y="561"/>
                    <a:pt x="284" y="568"/>
                    <a:pt x="296" y="561"/>
                  </a:cubicBezTo>
                  <a:cubicBezTo>
                    <a:pt x="314" y="552"/>
                    <a:pt x="330" y="525"/>
                    <a:pt x="346" y="512"/>
                  </a:cubicBezTo>
                  <a:cubicBezTo>
                    <a:pt x="373" y="491"/>
                    <a:pt x="357" y="481"/>
                    <a:pt x="365" y="456"/>
                  </a:cubicBezTo>
                  <a:cubicBezTo>
                    <a:pt x="369" y="440"/>
                    <a:pt x="376" y="437"/>
                    <a:pt x="369" y="421"/>
                  </a:cubicBezTo>
                  <a:cubicBezTo>
                    <a:pt x="362" y="404"/>
                    <a:pt x="361" y="410"/>
                    <a:pt x="364" y="391"/>
                  </a:cubicBezTo>
                  <a:cubicBezTo>
                    <a:pt x="367" y="375"/>
                    <a:pt x="359" y="366"/>
                    <a:pt x="357" y="351"/>
                  </a:cubicBezTo>
                  <a:cubicBezTo>
                    <a:pt x="356" y="341"/>
                    <a:pt x="364" y="326"/>
                    <a:pt x="361" y="316"/>
                  </a:cubicBezTo>
                  <a:cubicBezTo>
                    <a:pt x="358" y="306"/>
                    <a:pt x="352" y="301"/>
                    <a:pt x="347" y="291"/>
                  </a:cubicBezTo>
                  <a:cubicBezTo>
                    <a:pt x="341" y="281"/>
                    <a:pt x="341" y="267"/>
                    <a:pt x="334" y="257"/>
                  </a:cubicBezTo>
                  <a:cubicBezTo>
                    <a:pt x="327" y="249"/>
                    <a:pt x="320" y="241"/>
                    <a:pt x="318" y="231"/>
                  </a:cubicBezTo>
                  <a:cubicBezTo>
                    <a:pt x="315" y="217"/>
                    <a:pt x="322" y="206"/>
                    <a:pt x="316" y="190"/>
                  </a:cubicBezTo>
                  <a:cubicBezTo>
                    <a:pt x="312" y="177"/>
                    <a:pt x="307" y="170"/>
                    <a:pt x="304" y="158"/>
                  </a:cubicBezTo>
                  <a:cubicBezTo>
                    <a:pt x="301" y="147"/>
                    <a:pt x="300" y="138"/>
                    <a:pt x="291" y="131"/>
                  </a:cubicBezTo>
                  <a:cubicBezTo>
                    <a:pt x="295" y="120"/>
                    <a:pt x="292" y="108"/>
                    <a:pt x="293" y="96"/>
                  </a:cubicBezTo>
                  <a:cubicBezTo>
                    <a:pt x="294" y="90"/>
                    <a:pt x="289" y="75"/>
                    <a:pt x="291" y="67"/>
                  </a:cubicBezTo>
                  <a:cubicBezTo>
                    <a:pt x="293" y="33"/>
                    <a:pt x="273" y="42"/>
                    <a:pt x="258" y="60"/>
                  </a:cubicBezTo>
                  <a:cubicBezTo>
                    <a:pt x="253" y="66"/>
                    <a:pt x="247" y="82"/>
                    <a:pt x="244" y="89"/>
                  </a:cubicBezTo>
                  <a:cubicBezTo>
                    <a:pt x="239" y="99"/>
                    <a:pt x="244" y="111"/>
                    <a:pt x="240" y="120"/>
                  </a:cubicBezTo>
                  <a:cubicBezTo>
                    <a:pt x="235" y="130"/>
                    <a:pt x="223" y="136"/>
                    <a:pt x="218" y="150"/>
                  </a:cubicBezTo>
                  <a:cubicBezTo>
                    <a:pt x="216" y="158"/>
                    <a:pt x="210" y="167"/>
                    <a:pt x="208" y="175"/>
                  </a:cubicBezTo>
                  <a:cubicBezTo>
                    <a:pt x="204" y="162"/>
                    <a:pt x="204" y="143"/>
                    <a:pt x="195" y="131"/>
                  </a:cubicBezTo>
                  <a:cubicBezTo>
                    <a:pt x="192" y="126"/>
                    <a:pt x="182" y="123"/>
                    <a:pt x="179" y="119"/>
                  </a:cubicBezTo>
                  <a:cubicBezTo>
                    <a:pt x="177" y="115"/>
                    <a:pt x="178" y="101"/>
                    <a:pt x="177" y="97"/>
                  </a:cubicBezTo>
                  <a:cubicBezTo>
                    <a:pt x="175" y="79"/>
                    <a:pt x="165" y="74"/>
                    <a:pt x="160" y="60"/>
                  </a:cubicBezTo>
                  <a:cubicBezTo>
                    <a:pt x="154" y="42"/>
                    <a:pt x="146" y="0"/>
                    <a:pt x="137" y="0"/>
                  </a:cubicBezTo>
                  <a:cubicBezTo>
                    <a:pt x="128" y="0"/>
                    <a:pt x="121" y="17"/>
                    <a:pt x="117" y="27"/>
                  </a:cubicBezTo>
                  <a:cubicBezTo>
                    <a:pt x="111" y="39"/>
                    <a:pt x="118" y="50"/>
                    <a:pt x="115" y="62"/>
                  </a:cubicBezTo>
                  <a:cubicBezTo>
                    <a:pt x="111" y="77"/>
                    <a:pt x="99" y="95"/>
                    <a:pt x="94" y="110"/>
                  </a:cubicBezTo>
                  <a:cubicBezTo>
                    <a:pt x="87" y="130"/>
                    <a:pt x="83" y="152"/>
                    <a:pt x="74" y="171"/>
                  </a:cubicBezTo>
                  <a:cubicBezTo>
                    <a:pt x="67" y="188"/>
                    <a:pt x="68" y="201"/>
                    <a:pt x="64" y="221"/>
                  </a:cubicBezTo>
                  <a:cubicBezTo>
                    <a:pt x="60" y="240"/>
                    <a:pt x="46" y="244"/>
                    <a:pt x="42" y="265"/>
                  </a:cubicBezTo>
                  <a:cubicBezTo>
                    <a:pt x="41" y="275"/>
                    <a:pt x="41" y="295"/>
                    <a:pt x="42" y="305"/>
                  </a:cubicBezTo>
                  <a:cubicBezTo>
                    <a:pt x="45" y="319"/>
                    <a:pt x="30" y="332"/>
                    <a:pt x="28" y="346"/>
                  </a:cubicBezTo>
                  <a:cubicBezTo>
                    <a:pt x="25" y="368"/>
                    <a:pt x="44" y="378"/>
                    <a:pt x="30" y="396"/>
                  </a:cubicBezTo>
                  <a:cubicBezTo>
                    <a:pt x="23" y="406"/>
                    <a:pt x="9" y="432"/>
                    <a:pt x="9" y="441"/>
                  </a:cubicBezTo>
                  <a:close/>
                </a:path>
              </a:pathLst>
            </a:custGeom>
            <a:solidFill>
              <a:srgbClr val="FDC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6" name="Freeform 5">
              <a:extLst>
                <a:ext uri="{FF2B5EF4-FFF2-40B4-BE49-F238E27FC236}">
                  <a16:creationId xmlns:a16="http://schemas.microsoft.com/office/drawing/2014/main" id="{4253B4CB-9E69-413D-B63F-3CAC03B5A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917"/>
              <a:ext cx="61" cy="221"/>
            </a:xfrm>
            <a:custGeom>
              <a:avLst/>
              <a:gdLst>
                <a:gd name="T0" fmla="*/ 25 w 27"/>
                <a:gd name="T1" fmla="*/ 0 h 98"/>
                <a:gd name="T2" fmla="*/ 312 w 27"/>
                <a:gd name="T3" fmla="*/ 1123 h 98"/>
                <a:gd name="T4" fmla="*/ 127 w 27"/>
                <a:gd name="T5" fmla="*/ 1078 h 98"/>
                <a:gd name="T6" fmla="*/ 210 w 27"/>
                <a:gd name="T7" fmla="*/ 803 h 98"/>
                <a:gd name="T8" fmla="*/ 72 w 27"/>
                <a:gd name="T9" fmla="*/ 584 h 98"/>
                <a:gd name="T10" fmla="*/ 0 w 27"/>
                <a:gd name="T11" fmla="*/ 11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98">
                  <a:moveTo>
                    <a:pt x="2" y="0"/>
                  </a:moveTo>
                  <a:cubicBezTo>
                    <a:pt x="19" y="16"/>
                    <a:pt x="22" y="71"/>
                    <a:pt x="27" y="98"/>
                  </a:cubicBezTo>
                  <a:cubicBezTo>
                    <a:pt x="22" y="93"/>
                    <a:pt x="17" y="89"/>
                    <a:pt x="11" y="94"/>
                  </a:cubicBezTo>
                  <a:cubicBezTo>
                    <a:pt x="16" y="91"/>
                    <a:pt x="18" y="77"/>
                    <a:pt x="18" y="70"/>
                  </a:cubicBezTo>
                  <a:cubicBezTo>
                    <a:pt x="17" y="60"/>
                    <a:pt x="8" y="58"/>
                    <a:pt x="6" y="51"/>
                  </a:cubicBezTo>
                  <a:cubicBezTo>
                    <a:pt x="4" y="38"/>
                    <a:pt x="16" y="9"/>
                    <a:pt x="0" y="1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" name="Freeform 6">
              <a:extLst>
                <a:ext uri="{FF2B5EF4-FFF2-40B4-BE49-F238E27FC236}">
                  <a16:creationId xmlns:a16="http://schemas.microsoft.com/office/drawing/2014/main" id="{EB894D81-E0C1-43DF-B7AA-94C3023FF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985"/>
              <a:ext cx="25" cy="121"/>
            </a:xfrm>
            <a:custGeom>
              <a:avLst/>
              <a:gdLst>
                <a:gd name="T0" fmla="*/ 0 w 11"/>
                <a:gd name="T1" fmla="*/ 0 h 54"/>
                <a:gd name="T2" fmla="*/ 102 w 11"/>
                <a:gd name="T3" fmla="*/ 280 h 54"/>
                <a:gd name="T4" fmla="*/ 82 w 11"/>
                <a:gd name="T5" fmla="*/ 607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4">
                  <a:moveTo>
                    <a:pt x="0" y="0"/>
                  </a:moveTo>
                  <a:cubicBezTo>
                    <a:pt x="3" y="5"/>
                    <a:pt x="8" y="17"/>
                    <a:pt x="9" y="25"/>
                  </a:cubicBezTo>
                  <a:cubicBezTo>
                    <a:pt x="11" y="36"/>
                    <a:pt x="7" y="45"/>
                    <a:pt x="7" y="54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" name="Freeform 7">
              <a:extLst>
                <a:ext uri="{FF2B5EF4-FFF2-40B4-BE49-F238E27FC236}">
                  <a16:creationId xmlns:a16="http://schemas.microsoft.com/office/drawing/2014/main" id="{C0C678E9-BE40-48EA-A497-ADD341DCF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719"/>
              <a:ext cx="54" cy="173"/>
            </a:xfrm>
            <a:custGeom>
              <a:avLst/>
              <a:gdLst>
                <a:gd name="T0" fmla="*/ 194 w 24"/>
                <a:gd name="T1" fmla="*/ 9 h 77"/>
                <a:gd name="T2" fmla="*/ 227 w 24"/>
                <a:gd name="T3" fmla="*/ 218 h 77"/>
                <a:gd name="T4" fmla="*/ 254 w 24"/>
                <a:gd name="T5" fmla="*/ 429 h 77"/>
                <a:gd name="T6" fmla="*/ 207 w 24"/>
                <a:gd name="T7" fmla="*/ 874 h 77"/>
                <a:gd name="T8" fmla="*/ 81 w 24"/>
                <a:gd name="T9" fmla="*/ 854 h 77"/>
                <a:gd name="T10" fmla="*/ 182 w 24"/>
                <a:gd name="T11" fmla="*/ 580 h 77"/>
                <a:gd name="T12" fmla="*/ 0 w 24"/>
                <a:gd name="T13" fmla="*/ 418 h 77"/>
                <a:gd name="T14" fmla="*/ 45 w 24"/>
                <a:gd name="T15" fmla="*/ 364 h 77"/>
                <a:gd name="T16" fmla="*/ 173 w 24"/>
                <a:gd name="T17" fmla="*/ 445 h 77"/>
                <a:gd name="T18" fmla="*/ 162 w 24"/>
                <a:gd name="T19" fmla="*/ 308 h 77"/>
                <a:gd name="T20" fmla="*/ 146 w 24"/>
                <a:gd name="T21" fmla="*/ 146 h 77"/>
                <a:gd name="T22" fmla="*/ 173 w 24"/>
                <a:gd name="T23" fmla="*/ 0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77">
                  <a:moveTo>
                    <a:pt x="17" y="1"/>
                  </a:moveTo>
                  <a:cubicBezTo>
                    <a:pt x="22" y="3"/>
                    <a:pt x="21" y="15"/>
                    <a:pt x="20" y="19"/>
                  </a:cubicBezTo>
                  <a:cubicBezTo>
                    <a:pt x="19" y="26"/>
                    <a:pt x="20" y="32"/>
                    <a:pt x="22" y="38"/>
                  </a:cubicBezTo>
                  <a:cubicBezTo>
                    <a:pt x="24" y="51"/>
                    <a:pt x="24" y="65"/>
                    <a:pt x="18" y="77"/>
                  </a:cubicBezTo>
                  <a:cubicBezTo>
                    <a:pt x="14" y="76"/>
                    <a:pt x="11" y="75"/>
                    <a:pt x="7" y="75"/>
                  </a:cubicBezTo>
                  <a:cubicBezTo>
                    <a:pt x="11" y="68"/>
                    <a:pt x="18" y="60"/>
                    <a:pt x="16" y="51"/>
                  </a:cubicBezTo>
                  <a:cubicBezTo>
                    <a:pt x="13" y="42"/>
                    <a:pt x="5" y="43"/>
                    <a:pt x="0" y="37"/>
                  </a:cubicBezTo>
                  <a:cubicBezTo>
                    <a:pt x="1" y="36"/>
                    <a:pt x="3" y="34"/>
                    <a:pt x="4" y="32"/>
                  </a:cubicBezTo>
                  <a:cubicBezTo>
                    <a:pt x="6" y="35"/>
                    <a:pt x="11" y="41"/>
                    <a:pt x="15" y="39"/>
                  </a:cubicBezTo>
                  <a:cubicBezTo>
                    <a:pt x="20" y="36"/>
                    <a:pt x="15" y="30"/>
                    <a:pt x="14" y="27"/>
                  </a:cubicBezTo>
                  <a:cubicBezTo>
                    <a:pt x="12" y="22"/>
                    <a:pt x="12" y="18"/>
                    <a:pt x="13" y="13"/>
                  </a:cubicBezTo>
                  <a:cubicBezTo>
                    <a:pt x="14" y="9"/>
                    <a:pt x="17" y="5"/>
                    <a:pt x="15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" name="Freeform 8">
              <a:extLst>
                <a:ext uri="{FF2B5EF4-FFF2-40B4-BE49-F238E27FC236}">
                  <a16:creationId xmlns:a16="http://schemas.microsoft.com/office/drawing/2014/main" id="{1E4E22B4-499A-492C-9841-D4C6269E0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160"/>
              <a:ext cx="117" cy="338"/>
            </a:xfrm>
            <a:custGeom>
              <a:avLst/>
              <a:gdLst>
                <a:gd name="T0" fmla="*/ 72 w 52"/>
                <a:gd name="T1" fmla="*/ 45 h 150"/>
                <a:gd name="T2" fmla="*/ 299 w 52"/>
                <a:gd name="T3" fmla="*/ 376 h 150"/>
                <a:gd name="T4" fmla="*/ 376 w 52"/>
                <a:gd name="T5" fmla="*/ 584 h 150"/>
                <a:gd name="T6" fmla="*/ 466 w 52"/>
                <a:gd name="T7" fmla="*/ 757 h 150"/>
                <a:gd name="T8" fmla="*/ 457 w 52"/>
                <a:gd name="T9" fmla="*/ 1203 h 150"/>
                <a:gd name="T10" fmla="*/ 538 w 52"/>
                <a:gd name="T11" fmla="*/ 1487 h 150"/>
                <a:gd name="T12" fmla="*/ 558 w 52"/>
                <a:gd name="T13" fmla="*/ 1717 h 150"/>
                <a:gd name="T14" fmla="*/ 446 w 52"/>
                <a:gd name="T15" fmla="*/ 1645 h 150"/>
                <a:gd name="T16" fmla="*/ 502 w 52"/>
                <a:gd name="T17" fmla="*/ 1498 h 150"/>
                <a:gd name="T18" fmla="*/ 401 w 52"/>
                <a:gd name="T19" fmla="*/ 1397 h 150"/>
                <a:gd name="T20" fmla="*/ 320 w 52"/>
                <a:gd name="T21" fmla="*/ 1235 h 150"/>
                <a:gd name="T22" fmla="*/ 365 w 52"/>
                <a:gd name="T23" fmla="*/ 1050 h 150"/>
                <a:gd name="T24" fmla="*/ 376 w 52"/>
                <a:gd name="T25" fmla="*/ 928 h 150"/>
                <a:gd name="T26" fmla="*/ 308 w 52"/>
                <a:gd name="T27" fmla="*/ 822 h 150"/>
                <a:gd name="T28" fmla="*/ 308 w 52"/>
                <a:gd name="T29" fmla="*/ 548 h 150"/>
                <a:gd name="T30" fmla="*/ 239 w 52"/>
                <a:gd name="T31" fmla="*/ 457 h 150"/>
                <a:gd name="T32" fmla="*/ 218 w 52"/>
                <a:gd name="T33" fmla="*/ 356 h 150"/>
                <a:gd name="T34" fmla="*/ 0 w 52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150">
                  <a:moveTo>
                    <a:pt x="6" y="4"/>
                  </a:moveTo>
                  <a:cubicBezTo>
                    <a:pt x="17" y="9"/>
                    <a:pt x="22" y="22"/>
                    <a:pt x="26" y="33"/>
                  </a:cubicBezTo>
                  <a:cubicBezTo>
                    <a:pt x="28" y="39"/>
                    <a:pt x="30" y="45"/>
                    <a:pt x="33" y="51"/>
                  </a:cubicBezTo>
                  <a:cubicBezTo>
                    <a:pt x="35" y="56"/>
                    <a:pt x="39" y="60"/>
                    <a:pt x="41" y="66"/>
                  </a:cubicBezTo>
                  <a:cubicBezTo>
                    <a:pt x="45" y="80"/>
                    <a:pt x="38" y="91"/>
                    <a:pt x="40" y="105"/>
                  </a:cubicBezTo>
                  <a:cubicBezTo>
                    <a:pt x="41" y="114"/>
                    <a:pt x="44" y="122"/>
                    <a:pt x="47" y="130"/>
                  </a:cubicBezTo>
                  <a:cubicBezTo>
                    <a:pt x="50" y="136"/>
                    <a:pt x="52" y="144"/>
                    <a:pt x="49" y="150"/>
                  </a:cubicBezTo>
                  <a:cubicBezTo>
                    <a:pt x="48" y="147"/>
                    <a:pt x="42" y="143"/>
                    <a:pt x="39" y="144"/>
                  </a:cubicBezTo>
                  <a:cubicBezTo>
                    <a:pt x="43" y="143"/>
                    <a:pt x="44" y="135"/>
                    <a:pt x="44" y="131"/>
                  </a:cubicBezTo>
                  <a:cubicBezTo>
                    <a:pt x="44" y="124"/>
                    <a:pt x="40" y="126"/>
                    <a:pt x="35" y="122"/>
                  </a:cubicBezTo>
                  <a:cubicBezTo>
                    <a:pt x="31" y="119"/>
                    <a:pt x="29" y="113"/>
                    <a:pt x="28" y="108"/>
                  </a:cubicBezTo>
                  <a:cubicBezTo>
                    <a:pt x="26" y="100"/>
                    <a:pt x="31" y="99"/>
                    <a:pt x="32" y="92"/>
                  </a:cubicBezTo>
                  <a:cubicBezTo>
                    <a:pt x="33" y="89"/>
                    <a:pt x="34" y="84"/>
                    <a:pt x="33" y="81"/>
                  </a:cubicBezTo>
                  <a:cubicBezTo>
                    <a:pt x="32" y="77"/>
                    <a:pt x="29" y="75"/>
                    <a:pt x="27" y="72"/>
                  </a:cubicBezTo>
                  <a:cubicBezTo>
                    <a:pt x="23" y="65"/>
                    <a:pt x="29" y="56"/>
                    <a:pt x="27" y="48"/>
                  </a:cubicBezTo>
                  <a:cubicBezTo>
                    <a:pt x="26" y="45"/>
                    <a:pt x="23" y="43"/>
                    <a:pt x="21" y="40"/>
                  </a:cubicBezTo>
                  <a:cubicBezTo>
                    <a:pt x="20" y="38"/>
                    <a:pt x="20" y="34"/>
                    <a:pt x="19" y="31"/>
                  </a:cubicBezTo>
                  <a:cubicBezTo>
                    <a:pt x="16" y="19"/>
                    <a:pt x="7" y="10"/>
                    <a:pt x="0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0" name="Freeform 9">
              <a:extLst>
                <a:ext uri="{FF2B5EF4-FFF2-40B4-BE49-F238E27FC236}">
                  <a16:creationId xmlns:a16="http://schemas.microsoft.com/office/drawing/2014/main" id="{FDC2C831-92F2-4DFC-AA48-6F566D2F3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741"/>
              <a:ext cx="196" cy="132"/>
            </a:xfrm>
            <a:custGeom>
              <a:avLst/>
              <a:gdLst>
                <a:gd name="T0" fmla="*/ 117 w 87"/>
                <a:gd name="T1" fmla="*/ 0 h 59"/>
                <a:gd name="T2" fmla="*/ 72 w 87"/>
                <a:gd name="T3" fmla="*/ 190 h 59"/>
                <a:gd name="T4" fmla="*/ 0 w 87"/>
                <a:gd name="T5" fmla="*/ 345 h 59"/>
                <a:gd name="T6" fmla="*/ 126 w 87"/>
                <a:gd name="T7" fmla="*/ 490 h 59"/>
                <a:gd name="T8" fmla="*/ 264 w 87"/>
                <a:gd name="T9" fmla="*/ 571 h 59"/>
                <a:gd name="T10" fmla="*/ 676 w 87"/>
                <a:gd name="T11" fmla="*/ 651 h 59"/>
                <a:gd name="T12" fmla="*/ 996 w 87"/>
                <a:gd name="T13" fmla="*/ 405 h 59"/>
                <a:gd name="T14" fmla="*/ 924 w 87"/>
                <a:gd name="T15" fmla="*/ 416 h 59"/>
                <a:gd name="T16" fmla="*/ 847 w 87"/>
                <a:gd name="T17" fmla="*/ 405 h 59"/>
                <a:gd name="T18" fmla="*/ 696 w 87"/>
                <a:gd name="T19" fmla="*/ 360 h 59"/>
                <a:gd name="T20" fmla="*/ 649 w 87"/>
                <a:gd name="T21" fmla="*/ 300 h 59"/>
                <a:gd name="T22" fmla="*/ 595 w 87"/>
                <a:gd name="T23" fmla="*/ 280 h 59"/>
                <a:gd name="T24" fmla="*/ 437 w 87"/>
                <a:gd name="T25" fmla="*/ 271 h 59"/>
                <a:gd name="T26" fmla="*/ 514 w 87"/>
                <a:gd name="T27" fmla="*/ 405 h 59"/>
                <a:gd name="T28" fmla="*/ 320 w 87"/>
                <a:gd name="T29" fmla="*/ 461 h 59"/>
                <a:gd name="T30" fmla="*/ 146 w 87"/>
                <a:gd name="T31" fmla="*/ 271 h 59"/>
                <a:gd name="T32" fmla="*/ 117 w 87"/>
                <a:gd name="T33" fmla="*/ 0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7" h="59">
                  <a:moveTo>
                    <a:pt x="10" y="0"/>
                  </a:moveTo>
                  <a:cubicBezTo>
                    <a:pt x="8" y="6"/>
                    <a:pt x="8" y="11"/>
                    <a:pt x="6" y="17"/>
                  </a:cubicBezTo>
                  <a:cubicBezTo>
                    <a:pt x="5" y="21"/>
                    <a:pt x="0" y="27"/>
                    <a:pt x="0" y="31"/>
                  </a:cubicBezTo>
                  <a:cubicBezTo>
                    <a:pt x="1" y="36"/>
                    <a:pt x="7" y="40"/>
                    <a:pt x="11" y="44"/>
                  </a:cubicBezTo>
                  <a:cubicBezTo>
                    <a:pt x="14" y="47"/>
                    <a:pt x="18" y="50"/>
                    <a:pt x="23" y="51"/>
                  </a:cubicBezTo>
                  <a:cubicBezTo>
                    <a:pt x="33" y="55"/>
                    <a:pt x="49" y="59"/>
                    <a:pt x="59" y="58"/>
                  </a:cubicBezTo>
                  <a:cubicBezTo>
                    <a:pt x="70" y="56"/>
                    <a:pt x="81" y="45"/>
                    <a:pt x="87" y="36"/>
                  </a:cubicBezTo>
                  <a:cubicBezTo>
                    <a:pt x="85" y="36"/>
                    <a:pt x="83" y="37"/>
                    <a:pt x="81" y="37"/>
                  </a:cubicBezTo>
                  <a:cubicBezTo>
                    <a:pt x="79" y="38"/>
                    <a:pt x="76" y="37"/>
                    <a:pt x="74" y="36"/>
                  </a:cubicBezTo>
                  <a:cubicBezTo>
                    <a:pt x="69" y="35"/>
                    <a:pt x="64" y="35"/>
                    <a:pt x="61" y="32"/>
                  </a:cubicBezTo>
                  <a:cubicBezTo>
                    <a:pt x="59" y="31"/>
                    <a:pt x="58" y="28"/>
                    <a:pt x="57" y="27"/>
                  </a:cubicBezTo>
                  <a:cubicBezTo>
                    <a:pt x="54" y="25"/>
                    <a:pt x="56" y="25"/>
                    <a:pt x="52" y="25"/>
                  </a:cubicBezTo>
                  <a:cubicBezTo>
                    <a:pt x="47" y="25"/>
                    <a:pt x="43" y="26"/>
                    <a:pt x="38" y="24"/>
                  </a:cubicBezTo>
                  <a:cubicBezTo>
                    <a:pt x="40" y="26"/>
                    <a:pt x="45" y="32"/>
                    <a:pt x="45" y="36"/>
                  </a:cubicBezTo>
                  <a:cubicBezTo>
                    <a:pt x="45" y="46"/>
                    <a:pt x="34" y="43"/>
                    <a:pt x="28" y="41"/>
                  </a:cubicBezTo>
                  <a:cubicBezTo>
                    <a:pt x="19" y="38"/>
                    <a:pt x="12" y="33"/>
                    <a:pt x="13" y="24"/>
                  </a:cubicBezTo>
                  <a:cubicBezTo>
                    <a:pt x="13" y="16"/>
                    <a:pt x="9" y="8"/>
                    <a:pt x="10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10">
              <a:extLst>
                <a:ext uri="{FF2B5EF4-FFF2-40B4-BE49-F238E27FC236}">
                  <a16:creationId xmlns:a16="http://schemas.microsoft.com/office/drawing/2014/main" id="{AF144DE0-778D-499D-9BBE-51803AA76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572"/>
              <a:ext cx="175" cy="236"/>
            </a:xfrm>
            <a:custGeom>
              <a:avLst/>
              <a:gdLst>
                <a:gd name="T0" fmla="*/ 0 w 78"/>
                <a:gd name="T1" fmla="*/ 1101 h 105"/>
                <a:gd name="T2" fmla="*/ 337 w 78"/>
                <a:gd name="T3" fmla="*/ 1137 h 105"/>
                <a:gd name="T4" fmla="*/ 462 w 78"/>
                <a:gd name="T5" fmla="*/ 991 h 105"/>
                <a:gd name="T6" fmla="*/ 664 w 78"/>
                <a:gd name="T7" fmla="*/ 863 h 105"/>
                <a:gd name="T8" fmla="*/ 725 w 78"/>
                <a:gd name="T9" fmla="*/ 490 h 105"/>
                <a:gd name="T10" fmla="*/ 801 w 78"/>
                <a:gd name="T11" fmla="*/ 0 h 105"/>
                <a:gd name="T12" fmla="*/ 725 w 78"/>
                <a:gd name="T13" fmla="*/ 202 h 105"/>
                <a:gd name="T14" fmla="*/ 635 w 78"/>
                <a:gd name="T15" fmla="*/ 272 h 105"/>
                <a:gd name="T16" fmla="*/ 543 w 78"/>
                <a:gd name="T17" fmla="*/ 308 h 105"/>
                <a:gd name="T18" fmla="*/ 563 w 78"/>
                <a:gd name="T19" fmla="*/ 445 h 105"/>
                <a:gd name="T20" fmla="*/ 574 w 78"/>
                <a:gd name="T21" fmla="*/ 647 h 105"/>
                <a:gd name="T22" fmla="*/ 453 w 78"/>
                <a:gd name="T23" fmla="*/ 809 h 105"/>
                <a:gd name="T24" fmla="*/ 363 w 78"/>
                <a:gd name="T25" fmla="*/ 964 h 105"/>
                <a:gd name="T26" fmla="*/ 0 w 78"/>
                <a:gd name="T27" fmla="*/ 1101 h 10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8" h="105">
                  <a:moveTo>
                    <a:pt x="0" y="97"/>
                  </a:moveTo>
                  <a:cubicBezTo>
                    <a:pt x="3" y="105"/>
                    <a:pt x="24" y="105"/>
                    <a:pt x="30" y="100"/>
                  </a:cubicBezTo>
                  <a:cubicBezTo>
                    <a:pt x="35" y="97"/>
                    <a:pt x="37" y="91"/>
                    <a:pt x="41" y="87"/>
                  </a:cubicBezTo>
                  <a:cubicBezTo>
                    <a:pt x="46" y="83"/>
                    <a:pt x="54" y="81"/>
                    <a:pt x="59" y="76"/>
                  </a:cubicBezTo>
                  <a:cubicBezTo>
                    <a:pt x="67" y="66"/>
                    <a:pt x="63" y="54"/>
                    <a:pt x="64" y="43"/>
                  </a:cubicBezTo>
                  <a:cubicBezTo>
                    <a:pt x="65" y="31"/>
                    <a:pt x="78" y="12"/>
                    <a:pt x="71" y="0"/>
                  </a:cubicBezTo>
                  <a:cubicBezTo>
                    <a:pt x="71" y="8"/>
                    <a:pt x="69" y="12"/>
                    <a:pt x="64" y="18"/>
                  </a:cubicBezTo>
                  <a:cubicBezTo>
                    <a:pt x="61" y="21"/>
                    <a:pt x="60" y="23"/>
                    <a:pt x="56" y="24"/>
                  </a:cubicBezTo>
                  <a:cubicBezTo>
                    <a:pt x="54" y="25"/>
                    <a:pt x="49" y="26"/>
                    <a:pt x="48" y="27"/>
                  </a:cubicBezTo>
                  <a:cubicBezTo>
                    <a:pt x="43" y="30"/>
                    <a:pt x="49" y="34"/>
                    <a:pt x="50" y="39"/>
                  </a:cubicBezTo>
                  <a:cubicBezTo>
                    <a:pt x="51" y="45"/>
                    <a:pt x="52" y="51"/>
                    <a:pt x="51" y="57"/>
                  </a:cubicBezTo>
                  <a:cubicBezTo>
                    <a:pt x="50" y="66"/>
                    <a:pt x="47" y="68"/>
                    <a:pt x="40" y="71"/>
                  </a:cubicBezTo>
                  <a:cubicBezTo>
                    <a:pt x="33" y="75"/>
                    <a:pt x="34" y="79"/>
                    <a:pt x="32" y="85"/>
                  </a:cubicBezTo>
                  <a:cubicBezTo>
                    <a:pt x="27" y="96"/>
                    <a:pt x="10" y="101"/>
                    <a:pt x="0" y="97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11">
              <a:extLst>
                <a:ext uri="{FF2B5EF4-FFF2-40B4-BE49-F238E27FC236}">
                  <a16:creationId xmlns:a16="http://schemas.microsoft.com/office/drawing/2014/main" id="{BA42827C-EFF8-457D-879E-7214C693C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390"/>
              <a:ext cx="209" cy="461"/>
            </a:xfrm>
            <a:custGeom>
              <a:avLst/>
              <a:gdLst>
                <a:gd name="T0" fmla="*/ 701 w 93"/>
                <a:gd name="T1" fmla="*/ 0 h 205"/>
                <a:gd name="T2" fmla="*/ 989 w 93"/>
                <a:gd name="T3" fmla="*/ 283 h 205"/>
                <a:gd name="T4" fmla="*/ 1009 w 93"/>
                <a:gd name="T5" fmla="*/ 717 h 205"/>
                <a:gd name="T6" fmla="*/ 975 w 93"/>
                <a:gd name="T7" fmla="*/ 1309 h 205"/>
                <a:gd name="T8" fmla="*/ 874 w 93"/>
                <a:gd name="T9" fmla="*/ 2024 h 205"/>
                <a:gd name="T10" fmla="*/ 546 w 93"/>
                <a:gd name="T11" fmla="*/ 2220 h 205"/>
                <a:gd name="T12" fmla="*/ 247 w 93"/>
                <a:gd name="T13" fmla="*/ 2312 h 205"/>
                <a:gd name="T14" fmla="*/ 0 w 93"/>
                <a:gd name="T15" fmla="*/ 2184 h 205"/>
                <a:gd name="T16" fmla="*/ 182 w 93"/>
                <a:gd name="T17" fmla="*/ 2139 h 205"/>
                <a:gd name="T18" fmla="*/ 409 w 93"/>
                <a:gd name="T19" fmla="*/ 2204 h 205"/>
                <a:gd name="T20" fmla="*/ 600 w 93"/>
                <a:gd name="T21" fmla="*/ 2094 h 205"/>
                <a:gd name="T22" fmla="*/ 647 w 93"/>
                <a:gd name="T23" fmla="*/ 1639 h 205"/>
                <a:gd name="T24" fmla="*/ 818 w 93"/>
                <a:gd name="T25" fmla="*/ 1466 h 205"/>
                <a:gd name="T26" fmla="*/ 773 w 93"/>
                <a:gd name="T27" fmla="*/ 967 h 205"/>
                <a:gd name="T28" fmla="*/ 910 w 93"/>
                <a:gd name="T29" fmla="*/ 474 h 205"/>
                <a:gd name="T30" fmla="*/ 701 w 93"/>
                <a:gd name="T31" fmla="*/ 0 h 20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3" h="205">
                  <a:moveTo>
                    <a:pt x="62" y="0"/>
                  </a:moveTo>
                  <a:cubicBezTo>
                    <a:pt x="77" y="9"/>
                    <a:pt x="81" y="14"/>
                    <a:pt x="87" y="25"/>
                  </a:cubicBezTo>
                  <a:cubicBezTo>
                    <a:pt x="93" y="36"/>
                    <a:pt x="91" y="50"/>
                    <a:pt x="89" y="63"/>
                  </a:cubicBezTo>
                  <a:cubicBezTo>
                    <a:pt x="87" y="76"/>
                    <a:pt x="86" y="98"/>
                    <a:pt x="86" y="115"/>
                  </a:cubicBezTo>
                  <a:cubicBezTo>
                    <a:pt x="86" y="132"/>
                    <a:pt x="86" y="164"/>
                    <a:pt x="77" y="178"/>
                  </a:cubicBezTo>
                  <a:cubicBezTo>
                    <a:pt x="68" y="192"/>
                    <a:pt x="57" y="190"/>
                    <a:pt x="48" y="195"/>
                  </a:cubicBezTo>
                  <a:cubicBezTo>
                    <a:pt x="39" y="200"/>
                    <a:pt x="30" y="205"/>
                    <a:pt x="22" y="203"/>
                  </a:cubicBezTo>
                  <a:cubicBezTo>
                    <a:pt x="14" y="201"/>
                    <a:pt x="0" y="192"/>
                    <a:pt x="0" y="192"/>
                  </a:cubicBezTo>
                  <a:cubicBezTo>
                    <a:pt x="0" y="192"/>
                    <a:pt x="13" y="190"/>
                    <a:pt x="16" y="188"/>
                  </a:cubicBezTo>
                  <a:cubicBezTo>
                    <a:pt x="19" y="186"/>
                    <a:pt x="30" y="195"/>
                    <a:pt x="36" y="194"/>
                  </a:cubicBezTo>
                  <a:cubicBezTo>
                    <a:pt x="42" y="193"/>
                    <a:pt x="43" y="196"/>
                    <a:pt x="53" y="184"/>
                  </a:cubicBezTo>
                  <a:cubicBezTo>
                    <a:pt x="63" y="172"/>
                    <a:pt x="55" y="148"/>
                    <a:pt x="57" y="144"/>
                  </a:cubicBezTo>
                  <a:cubicBezTo>
                    <a:pt x="59" y="140"/>
                    <a:pt x="71" y="148"/>
                    <a:pt x="72" y="129"/>
                  </a:cubicBezTo>
                  <a:cubicBezTo>
                    <a:pt x="73" y="110"/>
                    <a:pt x="75" y="91"/>
                    <a:pt x="68" y="85"/>
                  </a:cubicBezTo>
                  <a:cubicBezTo>
                    <a:pt x="76" y="73"/>
                    <a:pt x="82" y="56"/>
                    <a:pt x="80" y="42"/>
                  </a:cubicBezTo>
                  <a:cubicBezTo>
                    <a:pt x="78" y="28"/>
                    <a:pt x="71" y="5"/>
                    <a:pt x="62" y="0"/>
                  </a:cubicBezTo>
                  <a:close/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Freeform 12">
              <a:extLst>
                <a:ext uri="{FF2B5EF4-FFF2-40B4-BE49-F238E27FC236}">
                  <a16:creationId xmlns:a16="http://schemas.microsoft.com/office/drawing/2014/main" id="{83657913-924B-46FF-BC5C-3EC976404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881"/>
              <a:ext cx="108" cy="495"/>
            </a:xfrm>
            <a:custGeom>
              <a:avLst/>
              <a:gdLst>
                <a:gd name="T0" fmla="*/ 0 w 48"/>
                <a:gd name="T1" fmla="*/ 0 h 220"/>
                <a:gd name="T2" fmla="*/ 263 w 48"/>
                <a:gd name="T3" fmla="*/ 227 h 220"/>
                <a:gd name="T4" fmla="*/ 376 w 48"/>
                <a:gd name="T5" fmla="*/ 673 h 220"/>
                <a:gd name="T6" fmla="*/ 421 w 48"/>
                <a:gd name="T7" fmla="*/ 1028 h 220"/>
                <a:gd name="T8" fmla="*/ 344 w 48"/>
                <a:gd name="T9" fmla="*/ 1514 h 220"/>
                <a:gd name="T10" fmla="*/ 466 w 48"/>
                <a:gd name="T11" fmla="*/ 2131 h 220"/>
                <a:gd name="T12" fmla="*/ 527 w 48"/>
                <a:gd name="T13" fmla="*/ 2507 h 220"/>
                <a:gd name="T14" fmla="*/ 284 w 48"/>
                <a:gd name="T15" fmla="*/ 2394 h 220"/>
                <a:gd name="T16" fmla="*/ 320 w 48"/>
                <a:gd name="T17" fmla="*/ 1904 h 220"/>
                <a:gd name="T18" fmla="*/ 239 w 48"/>
                <a:gd name="T19" fmla="*/ 1287 h 220"/>
                <a:gd name="T20" fmla="*/ 329 w 48"/>
                <a:gd name="T21" fmla="*/ 846 h 220"/>
                <a:gd name="T22" fmla="*/ 218 w 48"/>
                <a:gd name="T23" fmla="*/ 344 h 220"/>
                <a:gd name="T24" fmla="*/ 0 w 48"/>
                <a:gd name="T25" fmla="*/ 0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220">
                  <a:moveTo>
                    <a:pt x="0" y="0"/>
                  </a:moveTo>
                  <a:cubicBezTo>
                    <a:pt x="13" y="7"/>
                    <a:pt x="20" y="11"/>
                    <a:pt x="23" y="20"/>
                  </a:cubicBezTo>
                  <a:cubicBezTo>
                    <a:pt x="26" y="29"/>
                    <a:pt x="30" y="49"/>
                    <a:pt x="33" y="59"/>
                  </a:cubicBezTo>
                  <a:cubicBezTo>
                    <a:pt x="36" y="69"/>
                    <a:pt x="42" y="78"/>
                    <a:pt x="37" y="90"/>
                  </a:cubicBezTo>
                  <a:cubicBezTo>
                    <a:pt x="32" y="102"/>
                    <a:pt x="28" y="115"/>
                    <a:pt x="30" y="133"/>
                  </a:cubicBezTo>
                  <a:cubicBezTo>
                    <a:pt x="32" y="151"/>
                    <a:pt x="39" y="174"/>
                    <a:pt x="41" y="187"/>
                  </a:cubicBezTo>
                  <a:cubicBezTo>
                    <a:pt x="43" y="200"/>
                    <a:pt x="48" y="214"/>
                    <a:pt x="46" y="220"/>
                  </a:cubicBezTo>
                  <a:cubicBezTo>
                    <a:pt x="41" y="212"/>
                    <a:pt x="25" y="210"/>
                    <a:pt x="25" y="210"/>
                  </a:cubicBezTo>
                  <a:cubicBezTo>
                    <a:pt x="34" y="202"/>
                    <a:pt x="30" y="180"/>
                    <a:pt x="28" y="167"/>
                  </a:cubicBezTo>
                  <a:cubicBezTo>
                    <a:pt x="26" y="154"/>
                    <a:pt x="20" y="128"/>
                    <a:pt x="21" y="113"/>
                  </a:cubicBezTo>
                  <a:cubicBezTo>
                    <a:pt x="22" y="98"/>
                    <a:pt x="29" y="86"/>
                    <a:pt x="29" y="74"/>
                  </a:cubicBezTo>
                  <a:cubicBezTo>
                    <a:pt x="29" y="62"/>
                    <a:pt x="21" y="42"/>
                    <a:pt x="19" y="30"/>
                  </a:cubicBezTo>
                  <a:cubicBezTo>
                    <a:pt x="17" y="18"/>
                    <a:pt x="8" y="3"/>
                    <a:pt x="0" y="0"/>
                  </a:cubicBezTo>
                  <a:close/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" name="Freeform 13">
              <a:extLst>
                <a:ext uri="{FF2B5EF4-FFF2-40B4-BE49-F238E27FC236}">
                  <a16:creationId xmlns:a16="http://schemas.microsoft.com/office/drawing/2014/main" id="{EC3DBEB4-5624-4A94-BD40-307EB6963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747"/>
              <a:ext cx="180" cy="70"/>
            </a:xfrm>
            <a:custGeom>
              <a:avLst/>
              <a:gdLst>
                <a:gd name="T0" fmla="*/ 0 w 80"/>
                <a:gd name="T1" fmla="*/ 25 h 31"/>
                <a:gd name="T2" fmla="*/ 227 w 80"/>
                <a:gd name="T3" fmla="*/ 264 h 31"/>
                <a:gd name="T4" fmla="*/ 583 w 80"/>
                <a:gd name="T5" fmla="*/ 332 h 31"/>
                <a:gd name="T6" fmla="*/ 911 w 80"/>
                <a:gd name="T7" fmla="*/ 300 h 31"/>
                <a:gd name="T8" fmla="*/ 810 w 80"/>
                <a:gd name="T9" fmla="*/ 126 h 31"/>
                <a:gd name="T10" fmla="*/ 437 w 80"/>
                <a:gd name="T11" fmla="*/ 210 h 31"/>
                <a:gd name="T12" fmla="*/ 239 w 80"/>
                <a:gd name="T13" fmla="*/ 0 h 31"/>
                <a:gd name="T14" fmla="*/ 0 w 80"/>
                <a:gd name="T15" fmla="*/ 25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31">
                  <a:moveTo>
                    <a:pt x="0" y="2"/>
                  </a:moveTo>
                  <a:cubicBezTo>
                    <a:pt x="1" y="12"/>
                    <a:pt x="8" y="15"/>
                    <a:pt x="20" y="23"/>
                  </a:cubicBezTo>
                  <a:cubicBezTo>
                    <a:pt x="32" y="31"/>
                    <a:pt x="40" y="29"/>
                    <a:pt x="51" y="29"/>
                  </a:cubicBezTo>
                  <a:cubicBezTo>
                    <a:pt x="62" y="29"/>
                    <a:pt x="80" y="26"/>
                    <a:pt x="80" y="26"/>
                  </a:cubicBezTo>
                  <a:cubicBezTo>
                    <a:pt x="76" y="20"/>
                    <a:pt x="72" y="18"/>
                    <a:pt x="71" y="11"/>
                  </a:cubicBezTo>
                  <a:cubicBezTo>
                    <a:pt x="68" y="21"/>
                    <a:pt x="50" y="24"/>
                    <a:pt x="38" y="18"/>
                  </a:cubicBezTo>
                  <a:cubicBezTo>
                    <a:pt x="29" y="14"/>
                    <a:pt x="19" y="4"/>
                    <a:pt x="21" y="0"/>
                  </a:cubicBezTo>
                  <a:cubicBezTo>
                    <a:pt x="12" y="1"/>
                    <a:pt x="5" y="5"/>
                    <a:pt x="0" y="2"/>
                  </a:cubicBezTo>
                  <a:close/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14">
              <a:extLst>
                <a:ext uri="{FF2B5EF4-FFF2-40B4-BE49-F238E27FC236}">
                  <a16:creationId xmlns:a16="http://schemas.microsoft.com/office/drawing/2014/main" id="{0D4C5D9A-6E7D-46DE-B12C-5826EC068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633"/>
              <a:ext cx="93" cy="101"/>
            </a:xfrm>
            <a:custGeom>
              <a:avLst/>
              <a:gdLst>
                <a:gd name="T0" fmla="*/ 45 w 41"/>
                <a:gd name="T1" fmla="*/ 0 h 45"/>
                <a:gd name="T2" fmla="*/ 200 w 41"/>
                <a:gd name="T3" fmla="*/ 429 h 45"/>
                <a:gd name="T4" fmla="*/ 479 w 41"/>
                <a:gd name="T5" fmla="*/ 462 h 45"/>
                <a:gd name="T6" fmla="*/ 45 w 41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5">
                  <a:moveTo>
                    <a:pt x="4" y="0"/>
                  </a:moveTo>
                  <a:cubicBezTo>
                    <a:pt x="0" y="13"/>
                    <a:pt x="1" y="31"/>
                    <a:pt x="17" y="38"/>
                  </a:cubicBezTo>
                  <a:cubicBezTo>
                    <a:pt x="32" y="45"/>
                    <a:pt x="41" y="41"/>
                    <a:pt x="41" y="41"/>
                  </a:cubicBezTo>
                  <a:cubicBezTo>
                    <a:pt x="31" y="41"/>
                    <a:pt x="5" y="34"/>
                    <a:pt x="4" y="0"/>
                  </a:cubicBezTo>
                  <a:close/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Freeform 15">
              <a:extLst>
                <a:ext uri="{FF2B5EF4-FFF2-40B4-BE49-F238E27FC236}">
                  <a16:creationId xmlns:a16="http://schemas.microsoft.com/office/drawing/2014/main" id="{E4A2C46D-5F4C-4BC6-915E-4FCD831AF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572"/>
              <a:ext cx="21" cy="65"/>
            </a:xfrm>
            <a:custGeom>
              <a:avLst/>
              <a:gdLst>
                <a:gd name="T0" fmla="*/ 86 w 9"/>
                <a:gd name="T1" fmla="*/ 0 h 29"/>
                <a:gd name="T2" fmla="*/ 12 w 9"/>
                <a:gd name="T3" fmla="*/ 170 h 29"/>
                <a:gd name="T4" fmla="*/ 65 w 9"/>
                <a:gd name="T5" fmla="*/ 327 h 29"/>
                <a:gd name="T6" fmla="*/ 114 w 9"/>
                <a:gd name="T7" fmla="*/ 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9">
                  <a:moveTo>
                    <a:pt x="7" y="0"/>
                  </a:moveTo>
                  <a:cubicBezTo>
                    <a:pt x="6" y="3"/>
                    <a:pt x="1" y="12"/>
                    <a:pt x="1" y="15"/>
                  </a:cubicBezTo>
                  <a:cubicBezTo>
                    <a:pt x="0" y="19"/>
                    <a:pt x="4" y="25"/>
                    <a:pt x="5" y="29"/>
                  </a:cubicBezTo>
                  <a:cubicBezTo>
                    <a:pt x="8" y="20"/>
                    <a:pt x="9" y="10"/>
                    <a:pt x="9" y="1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7" name="Freeform 16">
              <a:extLst>
                <a:ext uri="{FF2B5EF4-FFF2-40B4-BE49-F238E27FC236}">
                  <a16:creationId xmlns:a16="http://schemas.microsoft.com/office/drawing/2014/main" id="{9CB6ABAA-0E0A-4FF9-99A1-88C83AA7D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522"/>
              <a:ext cx="22" cy="52"/>
            </a:xfrm>
            <a:custGeom>
              <a:avLst/>
              <a:gdLst>
                <a:gd name="T0" fmla="*/ 44 w 10"/>
                <a:gd name="T1" fmla="*/ 25 h 23"/>
                <a:gd name="T2" fmla="*/ 0 w 10"/>
                <a:gd name="T3" fmla="*/ 118 h 23"/>
                <a:gd name="T4" fmla="*/ 0 w 10"/>
                <a:gd name="T5" fmla="*/ 267 h 23"/>
                <a:gd name="T6" fmla="*/ 106 w 1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4" y="2"/>
                  </a:moveTo>
                  <a:cubicBezTo>
                    <a:pt x="3" y="5"/>
                    <a:pt x="1" y="7"/>
                    <a:pt x="0" y="10"/>
                  </a:cubicBezTo>
                  <a:cubicBezTo>
                    <a:pt x="0" y="14"/>
                    <a:pt x="0" y="19"/>
                    <a:pt x="0" y="23"/>
                  </a:cubicBezTo>
                  <a:cubicBezTo>
                    <a:pt x="6" y="19"/>
                    <a:pt x="10" y="8"/>
                    <a:pt x="10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17">
              <a:extLst>
                <a:ext uri="{FF2B5EF4-FFF2-40B4-BE49-F238E27FC236}">
                  <a16:creationId xmlns:a16="http://schemas.microsoft.com/office/drawing/2014/main" id="{8174DB2D-0D7C-4908-B491-784FDE3E3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338"/>
              <a:ext cx="45" cy="61"/>
            </a:xfrm>
            <a:custGeom>
              <a:avLst/>
              <a:gdLst>
                <a:gd name="T0" fmla="*/ 36 w 20"/>
                <a:gd name="T1" fmla="*/ 0 h 27"/>
                <a:gd name="T2" fmla="*/ 0 w 20"/>
                <a:gd name="T3" fmla="*/ 149 h 27"/>
                <a:gd name="T4" fmla="*/ 126 w 20"/>
                <a:gd name="T5" fmla="*/ 312 h 27"/>
                <a:gd name="T6" fmla="*/ 227 w 20"/>
                <a:gd name="T7" fmla="*/ 255 h 27"/>
                <a:gd name="T8" fmla="*/ 72 w 20"/>
                <a:gd name="T9" fmla="*/ 1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7">
                  <a:moveTo>
                    <a:pt x="3" y="0"/>
                  </a:moveTo>
                  <a:cubicBezTo>
                    <a:pt x="2" y="5"/>
                    <a:pt x="1" y="9"/>
                    <a:pt x="0" y="13"/>
                  </a:cubicBezTo>
                  <a:cubicBezTo>
                    <a:pt x="4" y="16"/>
                    <a:pt x="12" y="21"/>
                    <a:pt x="11" y="27"/>
                  </a:cubicBezTo>
                  <a:cubicBezTo>
                    <a:pt x="14" y="25"/>
                    <a:pt x="17" y="23"/>
                    <a:pt x="20" y="22"/>
                  </a:cubicBezTo>
                  <a:cubicBezTo>
                    <a:pt x="11" y="22"/>
                    <a:pt x="5" y="8"/>
                    <a:pt x="6" y="1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18">
              <a:extLst>
                <a:ext uri="{FF2B5EF4-FFF2-40B4-BE49-F238E27FC236}">
                  <a16:creationId xmlns:a16="http://schemas.microsoft.com/office/drawing/2014/main" id="{8B6F7FC3-B360-4274-9EF8-D303FCCCB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162"/>
              <a:ext cx="27" cy="70"/>
            </a:xfrm>
            <a:custGeom>
              <a:avLst/>
              <a:gdLst>
                <a:gd name="T0" fmla="*/ 0 w 12"/>
                <a:gd name="T1" fmla="*/ 0 h 31"/>
                <a:gd name="T2" fmla="*/ 45 w 12"/>
                <a:gd name="T3" fmla="*/ 357 h 31"/>
                <a:gd name="T4" fmla="*/ 81 w 12"/>
                <a:gd name="T5" fmla="*/ 11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1">
                  <a:moveTo>
                    <a:pt x="0" y="0"/>
                  </a:moveTo>
                  <a:cubicBezTo>
                    <a:pt x="5" y="9"/>
                    <a:pt x="1" y="21"/>
                    <a:pt x="4" y="31"/>
                  </a:cubicBezTo>
                  <a:cubicBezTo>
                    <a:pt x="7" y="26"/>
                    <a:pt x="12" y="14"/>
                    <a:pt x="7" y="1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19">
              <a:extLst>
                <a:ext uri="{FF2B5EF4-FFF2-40B4-BE49-F238E27FC236}">
                  <a16:creationId xmlns:a16="http://schemas.microsoft.com/office/drawing/2014/main" id="{000123D5-774D-493E-97D8-32F8ABC4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147"/>
              <a:ext cx="18" cy="42"/>
            </a:xfrm>
            <a:custGeom>
              <a:avLst/>
              <a:gdLst>
                <a:gd name="T0" fmla="*/ 36 w 8"/>
                <a:gd name="T1" fmla="*/ 0 h 19"/>
                <a:gd name="T2" fmla="*/ 0 w 8"/>
                <a:gd name="T3" fmla="*/ 153 h 19"/>
                <a:gd name="T4" fmla="*/ 92 w 8"/>
                <a:gd name="T5" fmla="*/ 206 h 19"/>
                <a:gd name="T6" fmla="*/ 81 w 8"/>
                <a:gd name="T7" fmla="*/ 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3" y="0"/>
                  </a:moveTo>
                  <a:cubicBezTo>
                    <a:pt x="4" y="4"/>
                    <a:pt x="2" y="11"/>
                    <a:pt x="0" y="14"/>
                  </a:cubicBezTo>
                  <a:cubicBezTo>
                    <a:pt x="4" y="14"/>
                    <a:pt x="6" y="17"/>
                    <a:pt x="8" y="19"/>
                  </a:cubicBezTo>
                  <a:cubicBezTo>
                    <a:pt x="8" y="14"/>
                    <a:pt x="5" y="7"/>
                    <a:pt x="7" y="2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20">
              <a:extLst>
                <a:ext uri="{FF2B5EF4-FFF2-40B4-BE49-F238E27FC236}">
                  <a16:creationId xmlns:a16="http://schemas.microsoft.com/office/drawing/2014/main" id="{462E310D-C233-4E1D-904B-CC6933B33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991"/>
              <a:ext cx="27" cy="27"/>
            </a:xfrm>
            <a:custGeom>
              <a:avLst/>
              <a:gdLst>
                <a:gd name="T0" fmla="*/ 0 w 12"/>
                <a:gd name="T1" fmla="*/ 0 h 12"/>
                <a:gd name="T2" fmla="*/ 137 w 12"/>
                <a:gd name="T3" fmla="*/ 137 h 12"/>
                <a:gd name="T4" fmla="*/ 126 w 12"/>
                <a:gd name="T5" fmla="*/ 25 h 12"/>
                <a:gd name="T6" fmla="*/ 45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2" y="5"/>
                    <a:pt x="7" y="11"/>
                    <a:pt x="12" y="12"/>
                  </a:cubicBezTo>
                  <a:cubicBezTo>
                    <a:pt x="11" y="9"/>
                    <a:pt x="10" y="5"/>
                    <a:pt x="11" y="2"/>
                  </a:cubicBezTo>
                  <a:cubicBezTo>
                    <a:pt x="9" y="3"/>
                    <a:pt x="6" y="2"/>
                    <a:pt x="4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21">
              <a:extLst>
                <a:ext uri="{FF2B5EF4-FFF2-40B4-BE49-F238E27FC236}">
                  <a16:creationId xmlns:a16="http://schemas.microsoft.com/office/drawing/2014/main" id="{B42CD36B-D491-44C4-930E-3CE7D63CE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000"/>
              <a:ext cx="18" cy="21"/>
            </a:xfrm>
            <a:custGeom>
              <a:avLst/>
              <a:gdLst>
                <a:gd name="T0" fmla="*/ 11 w 8"/>
                <a:gd name="T1" fmla="*/ 0 h 9"/>
                <a:gd name="T2" fmla="*/ 0 w 8"/>
                <a:gd name="T3" fmla="*/ 114 h 9"/>
                <a:gd name="T4" fmla="*/ 92 w 8"/>
                <a:gd name="T5" fmla="*/ 114 h 9"/>
                <a:gd name="T6" fmla="*/ 36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1" y="0"/>
                  </a:moveTo>
                  <a:cubicBezTo>
                    <a:pt x="0" y="3"/>
                    <a:pt x="0" y="6"/>
                    <a:pt x="0" y="9"/>
                  </a:cubicBezTo>
                  <a:cubicBezTo>
                    <a:pt x="3" y="7"/>
                    <a:pt x="6" y="7"/>
                    <a:pt x="8" y="9"/>
                  </a:cubicBezTo>
                  <a:cubicBezTo>
                    <a:pt x="6" y="6"/>
                    <a:pt x="5" y="3"/>
                    <a:pt x="3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22">
              <a:extLst>
                <a:ext uri="{FF2B5EF4-FFF2-40B4-BE49-F238E27FC236}">
                  <a16:creationId xmlns:a16="http://schemas.microsoft.com/office/drawing/2014/main" id="{5C12580B-E777-462B-B933-25A01170D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023"/>
              <a:ext cx="27" cy="56"/>
            </a:xfrm>
            <a:custGeom>
              <a:avLst/>
              <a:gdLst>
                <a:gd name="T0" fmla="*/ 25 w 12"/>
                <a:gd name="T1" fmla="*/ 0 h 25"/>
                <a:gd name="T2" fmla="*/ 137 w 12"/>
                <a:gd name="T3" fmla="*/ 125 h 25"/>
                <a:gd name="T4" fmla="*/ 81 w 12"/>
                <a:gd name="T5" fmla="*/ 280 h 25"/>
                <a:gd name="T6" fmla="*/ 45 w 12"/>
                <a:gd name="T7" fmla="*/ 2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2" y="0"/>
                  </a:moveTo>
                  <a:cubicBezTo>
                    <a:pt x="4" y="5"/>
                    <a:pt x="7" y="8"/>
                    <a:pt x="12" y="11"/>
                  </a:cubicBezTo>
                  <a:cubicBezTo>
                    <a:pt x="9" y="15"/>
                    <a:pt x="8" y="20"/>
                    <a:pt x="7" y="25"/>
                  </a:cubicBezTo>
                  <a:cubicBezTo>
                    <a:pt x="6" y="17"/>
                    <a:pt x="0" y="10"/>
                    <a:pt x="4" y="2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23">
              <a:extLst>
                <a:ext uri="{FF2B5EF4-FFF2-40B4-BE49-F238E27FC236}">
                  <a16:creationId xmlns:a16="http://schemas.microsoft.com/office/drawing/2014/main" id="{90F66970-2A14-4973-B877-4448D3725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622"/>
              <a:ext cx="97" cy="246"/>
            </a:xfrm>
            <a:custGeom>
              <a:avLst/>
              <a:gdLst>
                <a:gd name="T0" fmla="*/ 0 w 43"/>
                <a:gd name="T1" fmla="*/ 0 h 109"/>
                <a:gd name="T2" fmla="*/ 147 w 43"/>
                <a:gd name="T3" fmla="*/ 377 h 109"/>
                <a:gd name="T4" fmla="*/ 255 w 43"/>
                <a:gd name="T5" fmla="*/ 668 h 109"/>
                <a:gd name="T6" fmla="*/ 494 w 43"/>
                <a:gd name="T7" fmla="*/ 1253 h 109"/>
                <a:gd name="T8" fmla="*/ 320 w 43"/>
                <a:gd name="T9" fmla="*/ 1135 h 109"/>
                <a:gd name="T10" fmla="*/ 264 w 43"/>
                <a:gd name="T11" fmla="*/ 826 h 109"/>
                <a:gd name="T12" fmla="*/ 174 w 43"/>
                <a:gd name="T13" fmla="*/ 713 h 109"/>
                <a:gd name="T14" fmla="*/ 117 w 43"/>
                <a:gd name="T15" fmla="*/ 632 h 109"/>
                <a:gd name="T16" fmla="*/ 138 w 43"/>
                <a:gd name="T17" fmla="*/ 483 h 109"/>
                <a:gd name="T18" fmla="*/ 92 w 43"/>
                <a:gd name="T19" fmla="*/ 345 h 109"/>
                <a:gd name="T20" fmla="*/ 0 w 43"/>
                <a:gd name="T21" fmla="*/ 25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109">
                  <a:moveTo>
                    <a:pt x="0" y="0"/>
                  </a:moveTo>
                  <a:cubicBezTo>
                    <a:pt x="9" y="1"/>
                    <a:pt x="12" y="27"/>
                    <a:pt x="13" y="33"/>
                  </a:cubicBezTo>
                  <a:cubicBezTo>
                    <a:pt x="15" y="42"/>
                    <a:pt x="18" y="50"/>
                    <a:pt x="22" y="58"/>
                  </a:cubicBezTo>
                  <a:cubicBezTo>
                    <a:pt x="31" y="76"/>
                    <a:pt x="41" y="89"/>
                    <a:pt x="43" y="109"/>
                  </a:cubicBezTo>
                  <a:cubicBezTo>
                    <a:pt x="40" y="102"/>
                    <a:pt x="34" y="102"/>
                    <a:pt x="28" y="99"/>
                  </a:cubicBezTo>
                  <a:cubicBezTo>
                    <a:pt x="33" y="92"/>
                    <a:pt x="26" y="78"/>
                    <a:pt x="23" y="72"/>
                  </a:cubicBezTo>
                  <a:cubicBezTo>
                    <a:pt x="21" y="68"/>
                    <a:pt x="18" y="65"/>
                    <a:pt x="15" y="62"/>
                  </a:cubicBezTo>
                  <a:cubicBezTo>
                    <a:pt x="10" y="59"/>
                    <a:pt x="10" y="61"/>
                    <a:pt x="10" y="55"/>
                  </a:cubicBezTo>
                  <a:cubicBezTo>
                    <a:pt x="10" y="50"/>
                    <a:pt x="12" y="47"/>
                    <a:pt x="12" y="42"/>
                  </a:cubicBezTo>
                  <a:cubicBezTo>
                    <a:pt x="11" y="38"/>
                    <a:pt x="8" y="34"/>
                    <a:pt x="8" y="30"/>
                  </a:cubicBezTo>
                  <a:cubicBezTo>
                    <a:pt x="6" y="22"/>
                    <a:pt x="7" y="9"/>
                    <a:pt x="0" y="2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24">
              <a:extLst>
                <a:ext uri="{FF2B5EF4-FFF2-40B4-BE49-F238E27FC236}">
                  <a16:creationId xmlns:a16="http://schemas.microsoft.com/office/drawing/2014/main" id="{FE0A31F6-83DF-40EF-B8DC-9690F64B0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543"/>
              <a:ext cx="38" cy="121"/>
            </a:xfrm>
            <a:custGeom>
              <a:avLst/>
              <a:gdLst>
                <a:gd name="T0" fmla="*/ 0 w 17"/>
                <a:gd name="T1" fmla="*/ 0 h 54"/>
                <a:gd name="T2" fmla="*/ 56 w 17"/>
                <a:gd name="T3" fmla="*/ 56 h 54"/>
                <a:gd name="T4" fmla="*/ 134 w 17"/>
                <a:gd name="T5" fmla="*/ 101 h 54"/>
                <a:gd name="T6" fmla="*/ 190 w 17"/>
                <a:gd name="T7" fmla="*/ 437 h 54"/>
                <a:gd name="T8" fmla="*/ 56 w 17"/>
                <a:gd name="T9" fmla="*/ 607 h 54"/>
                <a:gd name="T10" fmla="*/ 45 w 17"/>
                <a:gd name="T11" fmla="*/ 336 h 54"/>
                <a:gd name="T12" fmla="*/ 65 w 17"/>
                <a:gd name="T13" fmla="*/ 182 h 54"/>
                <a:gd name="T14" fmla="*/ 20 w 17"/>
                <a:gd name="T15" fmla="*/ 36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54">
                  <a:moveTo>
                    <a:pt x="0" y="0"/>
                  </a:moveTo>
                  <a:cubicBezTo>
                    <a:pt x="3" y="2"/>
                    <a:pt x="2" y="4"/>
                    <a:pt x="5" y="5"/>
                  </a:cubicBezTo>
                  <a:cubicBezTo>
                    <a:pt x="7" y="7"/>
                    <a:pt x="10" y="7"/>
                    <a:pt x="12" y="9"/>
                  </a:cubicBezTo>
                  <a:cubicBezTo>
                    <a:pt x="7" y="18"/>
                    <a:pt x="10" y="32"/>
                    <a:pt x="17" y="39"/>
                  </a:cubicBezTo>
                  <a:cubicBezTo>
                    <a:pt x="11" y="43"/>
                    <a:pt x="9" y="48"/>
                    <a:pt x="5" y="54"/>
                  </a:cubicBezTo>
                  <a:cubicBezTo>
                    <a:pt x="5" y="45"/>
                    <a:pt x="3" y="39"/>
                    <a:pt x="4" y="30"/>
                  </a:cubicBezTo>
                  <a:cubicBezTo>
                    <a:pt x="5" y="25"/>
                    <a:pt x="7" y="21"/>
                    <a:pt x="6" y="16"/>
                  </a:cubicBezTo>
                  <a:cubicBezTo>
                    <a:pt x="5" y="11"/>
                    <a:pt x="1" y="8"/>
                    <a:pt x="2" y="3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25">
              <a:extLst>
                <a:ext uri="{FF2B5EF4-FFF2-40B4-BE49-F238E27FC236}">
                  <a16:creationId xmlns:a16="http://schemas.microsoft.com/office/drawing/2014/main" id="{939934D9-F50E-4329-982E-3CBDD1073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270"/>
              <a:ext cx="18" cy="34"/>
            </a:xfrm>
            <a:custGeom>
              <a:avLst/>
              <a:gdLst>
                <a:gd name="T0" fmla="*/ 0 w 8"/>
                <a:gd name="T1" fmla="*/ 45 h 15"/>
                <a:gd name="T2" fmla="*/ 36 w 8"/>
                <a:gd name="T3" fmla="*/ 175 h 15"/>
                <a:gd name="T4" fmla="*/ 92 w 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0" y="4"/>
                  </a:moveTo>
                  <a:cubicBezTo>
                    <a:pt x="2" y="7"/>
                    <a:pt x="3" y="11"/>
                    <a:pt x="3" y="15"/>
                  </a:cubicBezTo>
                  <a:cubicBezTo>
                    <a:pt x="4" y="10"/>
                    <a:pt x="5" y="3"/>
                    <a:pt x="8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26">
              <a:extLst>
                <a:ext uri="{FF2B5EF4-FFF2-40B4-BE49-F238E27FC236}">
                  <a16:creationId xmlns:a16="http://schemas.microsoft.com/office/drawing/2014/main" id="{7FCE9128-5498-4EC8-A670-98AB86411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313"/>
              <a:ext cx="23" cy="45"/>
            </a:xfrm>
            <a:custGeom>
              <a:avLst/>
              <a:gdLst>
                <a:gd name="T0" fmla="*/ 110 w 10"/>
                <a:gd name="T1" fmla="*/ 0 h 20"/>
                <a:gd name="T2" fmla="*/ 0 w 10"/>
                <a:gd name="T3" fmla="*/ 227 h 20"/>
                <a:gd name="T4" fmla="*/ 122 w 10"/>
                <a:gd name="T5" fmla="*/ 13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9" y="0"/>
                  </a:moveTo>
                  <a:cubicBezTo>
                    <a:pt x="4" y="4"/>
                    <a:pt x="1" y="14"/>
                    <a:pt x="0" y="20"/>
                  </a:cubicBezTo>
                  <a:cubicBezTo>
                    <a:pt x="3" y="14"/>
                    <a:pt x="6" y="14"/>
                    <a:pt x="10" y="12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27">
              <a:extLst>
                <a:ext uri="{FF2B5EF4-FFF2-40B4-BE49-F238E27FC236}">
                  <a16:creationId xmlns:a16="http://schemas.microsoft.com/office/drawing/2014/main" id="{BB80679D-0A14-401B-9516-1904B6BA4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800"/>
              <a:ext cx="90" cy="254"/>
            </a:xfrm>
            <a:custGeom>
              <a:avLst/>
              <a:gdLst>
                <a:gd name="T0" fmla="*/ 457 w 40"/>
                <a:gd name="T1" fmla="*/ 0 h 113"/>
                <a:gd name="T2" fmla="*/ 263 w 40"/>
                <a:gd name="T3" fmla="*/ 373 h 113"/>
                <a:gd name="T4" fmla="*/ 101 w 40"/>
                <a:gd name="T5" fmla="*/ 964 h 113"/>
                <a:gd name="T6" fmla="*/ 0 w 40"/>
                <a:gd name="T7" fmla="*/ 1283 h 113"/>
                <a:gd name="T8" fmla="*/ 162 w 40"/>
                <a:gd name="T9" fmla="*/ 955 h 113"/>
                <a:gd name="T10" fmla="*/ 308 w 40"/>
                <a:gd name="T11" fmla="*/ 429 h 113"/>
                <a:gd name="T12" fmla="*/ 457 w 40"/>
                <a:gd name="T13" fmla="*/ 0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13">
                  <a:moveTo>
                    <a:pt x="40" y="0"/>
                  </a:moveTo>
                  <a:cubicBezTo>
                    <a:pt x="33" y="8"/>
                    <a:pt x="27" y="20"/>
                    <a:pt x="23" y="33"/>
                  </a:cubicBezTo>
                  <a:cubicBezTo>
                    <a:pt x="19" y="45"/>
                    <a:pt x="14" y="74"/>
                    <a:pt x="9" y="85"/>
                  </a:cubicBezTo>
                  <a:cubicBezTo>
                    <a:pt x="4" y="95"/>
                    <a:pt x="0" y="101"/>
                    <a:pt x="0" y="113"/>
                  </a:cubicBezTo>
                  <a:cubicBezTo>
                    <a:pt x="2" y="101"/>
                    <a:pt x="10" y="97"/>
                    <a:pt x="14" y="84"/>
                  </a:cubicBezTo>
                  <a:cubicBezTo>
                    <a:pt x="18" y="71"/>
                    <a:pt x="24" y="50"/>
                    <a:pt x="27" y="38"/>
                  </a:cubicBezTo>
                  <a:cubicBezTo>
                    <a:pt x="30" y="26"/>
                    <a:pt x="34" y="4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28">
              <a:extLst>
                <a:ext uri="{FF2B5EF4-FFF2-40B4-BE49-F238E27FC236}">
                  <a16:creationId xmlns:a16="http://schemas.microsoft.com/office/drawing/2014/main" id="{BCB893C1-9BAD-470C-9F52-9151D351D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162"/>
              <a:ext cx="27" cy="135"/>
            </a:xfrm>
            <a:custGeom>
              <a:avLst/>
              <a:gdLst>
                <a:gd name="T0" fmla="*/ 137 w 12"/>
                <a:gd name="T1" fmla="*/ 0 h 60"/>
                <a:gd name="T2" fmla="*/ 0 w 12"/>
                <a:gd name="T3" fmla="*/ 320 h 60"/>
                <a:gd name="T4" fmla="*/ 25 w 12"/>
                <a:gd name="T5" fmla="*/ 684 h 60"/>
                <a:gd name="T6" fmla="*/ 137 w 12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0">
                  <a:moveTo>
                    <a:pt x="12" y="0"/>
                  </a:moveTo>
                  <a:cubicBezTo>
                    <a:pt x="6" y="6"/>
                    <a:pt x="1" y="18"/>
                    <a:pt x="0" y="28"/>
                  </a:cubicBezTo>
                  <a:cubicBezTo>
                    <a:pt x="0" y="39"/>
                    <a:pt x="2" y="60"/>
                    <a:pt x="2" y="60"/>
                  </a:cubicBezTo>
                  <a:cubicBezTo>
                    <a:pt x="1" y="50"/>
                    <a:pt x="7" y="9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29">
              <a:extLst>
                <a:ext uri="{FF2B5EF4-FFF2-40B4-BE49-F238E27FC236}">
                  <a16:creationId xmlns:a16="http://schemas.microsoft.com/office/drawing/2014/main" id="{D6722AAF-BB7F-42A6-8BB1-4AB9FD4B9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531"/>
              <a:ext cx="32" cy="79"/>
            </a:xfrm>
            <a:custGeom>
              <a:avLst/>
              <a:gdLst>
                <a:gd name="T0" fmla="*/ 167 w 14"/>
                <a:gd name="T1" fmla="*/ 0 h 35"/>
                <a:gd name="T2" fmla="*/ 0 w 14"/>
                <a:gd name="T3" fmla="*/ 40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5">
                  <a:moveTo>
                    <a:pt x="14" y="0"/>
                  </a:moveTo>
                  <a:cubicBezTo>
                    <a:pt x="8" y="10"/>
                    <a:pt x="2" y="20"/>
                    <a:pt x="0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30">
              <a:extLst>
                <a:ext uri="{FF2B5EF4-FFF2-40B4-BE49-F238E27FC236}">
                  <a16:creationId xmlns:a16="http://schemas.microsoft.com/office/drawing/2014/main" id="{C8352B1D-7D55-4E2D-AB1B-05215B163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2122"/>
              <a:ext cx="52" cy="270"/>
            </a:xfrm>
            <a:custGeom>
              <a:avLst/>
              <a:gdLst>
                <a:gd name="T0" fmla="*/ 72 w 23"/>
                <a:gd name="T1" fmla="*/ 0 h 120"/>
                <a:gd name="T2" fmla="*/ 57 w 23"/>
                <a:gd name="T3" fmla="*/ 457 h 120"/>
                <a:gd name="T4" fmla="*/ 149 w 23"/>
                <a:gd name="T5" fmla="*/ 936 h 120"/>
                <a:gd name="T6" fmla="*/ 210 w 23"/>
                <a:gd name="T7" fmla="*/ 1368 h 120"/>
                <a:gd name="T8" fmla="*/ 194 w 23"/>
                <a:gd name="T9" fmla="*/ 855 h 120"/>
                <a:gd name="T10" fmla="*/ 102 w 23"/>
                <a:gd name="T11" fmla="*/ 308 h 120"/>
                <a:gd name="T12" fmla="*/ 72 w 23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20">
                  <a:moveTo>
                    <a:pt x="6" y="0"/>
                  </a:moveTo>
                  <a:cubicBezTo>
                    <a:pt x="0" y="15"/>
                    <a:pt x="1" y="26"/>
                    <a:pt x="5" y="40"/>
                  </a:cubicBezTo>
                  <a:cubicBezTo>
                    <a:pt x="9" y="55"/>
                    <a:pt x="11" y="73"/>
                    <a:pt x="13" y="82"/>
                  </a:cubicBezTo>
                  <a:cubicBezTo>
                    <a:pt x="15" y="90"/>
                    <a:pt x="19" y="110"/>
                    <a:pt x="18" y="120"/>
                  </a:cubicBezTo>
                  <a:cubicBezTo>
                    <a:pt x="23" y="102"/>
                    <a:pt x="20" y="92"/>
                    <a:pt x="17" y="75"/>
                  </a:cubicBezTo>
                  <a:cubicBezTo>
                    <a:pt x="15" y="58"/>
                    <a:pt x="11" y="37"/>
                    <a:pt x="9" y="27"/>
                  </a:cubicBezTo>
                  <a:cubicBezTo>
                    <a:pt x="7" y="17"/>
                    <a:pt x="2" y="9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31">
              <a:extLst>
                <a:ext uri="{FF2B5EF4-FFF2-40B4-BE49-F238E27FC236}">
                  <a16:creationId xmlns:a16="http://schemas.microsoft.com/office/drawing/2014/main" id="{47AE9949-05BE-4638-BDF4-4D442A496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556"/>
              <a:ext cx="22" cy="171"/>
            </a:xfrm>
            <a:custGeom>
              <a:avLst/>
              <a:gdLst>
                <a:gd name="T0" fmla="*/ 53 w 10"/>
                <a:gd name="T1" fmla="*/ 0 h 76"/>
                <a:gd name="T2" fmla="*/ 20 w 10"/>
                <a:gd name="T3" fmla="*/ 421 h 76"/>
                <a:gd name="T4" fmla="*/ 9 w 10"/>
                <a:gd name="T5" fmla="*/ 866 h 76"/>
                <a:gd name="T6" fmla="*/ 64 w 10"/>
                <a:gd name="T7" fmla="*/ 401 h 76"/>
                <a:gd name="T8" fmla="*/ 53 w 10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6">
                  <a:moveTo>
                    <a:pt x="5" y="0"/>
                  </a:moveTo>
                  <a:cubicBezTo>
                    <a:pt x="2" y="15"/>
                    <a:pt x="3" y="27"/>
                    <a:pt x="2" y="37"/>
                  </a:cubicBezTo>
                  <a:cubicBezTo>
                    <a:pt x="0" y="47"/>
                    <a:pt x="4" y="62"/>
                    <a:pt x="1" y="76"/>
                  </a:cubicBezTo>
                  <a:cubicBezTo>
                    <a:pt x="10" y="55"/>
                    <a:pt x="6" y="48"/>
                    <a:pt x="6" y="35"/>
                  </a:cubicBezTo>
                  <a:cubicBezTo>
                    <a:pt x="6" y="21"/>
                    <a:pt x="7" y="14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32">
              <a:extLst>
                <a:ext uri="{FF2B5EF4-FFF2-40B4-BE49-F238E27FC236}">
                  <a16:creationId xmlns:a16="http://schemas.microsoft.com/office/drawing/2014/main" id="{2DE82857-E84F-4839-A5B1-7BAAE7BEC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611"/>
              <a:ext cx="846" cy="1278"/>
            </a:xfrm>
            <a:custGeom>
              <a:avLst/>
              <a:gdLst>
                <a:gd name="T0" fmla="*/ 101 w 376"/>
                <a:gd name="T1" fmla="*/ 5022 h 568"/>
                <a:gd name="T2" fmla="*/ 146 w 376"/>
                <a:gd name="T3" fmla="*/ 5594 h 568"/>
                <a:gd name="T4" fmla="*/ 284 w 376"/>
                <a:gd name="T5" fmla="*/ 5686 h 568"/>
                <a:gd name="T6" fmla="*/ 344 w 376"/>
                <a:gd name="T7" fmla="*/ 5868 h 568"/>
                <a:gd name="T8" fmla="*/ 785 w 376"/>
                <a:gd name="T9" fmla="*/ 6152 h 568"/>
                <a:gd name="T10" fmla="*/ 1514 w 376"/>
                <a:gd name="T11" fmla="*/ 6131 h 568"/>
                <a:gd name="T12" fmla="*/ 1904 w 376"/>
                <a:gd name="T13" fmla="*/ 6298 h 568"/>
                <a:gd name="T14" fmla="*/ 2288 w 376"/>
                <a:gd name="T15" fmla="*/ 6188 h 568"/>
                <a:gd name="T16" fmla="*/ 2531 w 376"/>
                <a:gd name="T17" fmla="*/ 6071 h 568"/>
                <a:gd name="T18" fmla="*/ 2714 w 376"/>
                <a:gd name="T19" fmla="*/ 6278 h 568"/>
                <a:gd name="T20" fmla="*/ 3373 w 376"/>
                <a:gd name="T21" fmla="*/ 6390 h 568"/>
                <a:gd name="T22" fmla="*/ 3944 w 376"/>
                <a:gd name="T23" fmla="*/ 5832 h 568"/>
                <a:gd name="T24" fmla="*/ 4156 w 376"/>
                <a:gd name="T25" fmla="*/ 5195 h 568"/>
                <a:gd name="T26" fmla="*/ 4203 w 376"/>
                <a:gd name="T27" fmla="*/ 4795 h 568"/>
                <a:gd name="T28" fmla="*/ 4147 w 376"/>
                <a:gd name="T29" fmla="*/ 4455 h 568"/>
                <a:gd name="T30" fmla="*/ 4066 w 376"/>
                <a:gd name="T31" fmla="*/ 4001 h 568"/>
                <a:gd name="T32" fmla="*/ 4111 w 376"/>
                <a:gd name="T33" fmla="*/ 3600 h 568"/>
                <a:gd name="T34" fmla="*/ 3953 w 376"/>
                <a:gd name="T35" fmla="*/ 3317 h 568"/>
                <a:gd name="T36" fmla="*/ 3807 w 376"/>
                <a:gd name="T37" fmla="*/ 2927 h 568"/>
                <a:gd name="T38" fmla="*/ 3625 w 376"/>
                <a:gd name="T39" fmla="*/ 2633 h 568"/>
                <a:gd name="T40" fmla="*/ 3600 w 376"/>
                <a:gd name="T41" fmla="*/ 2167 h 568"/>
                <a:gd name="T42" fmla="*/ 3463 w 376"/>
                <a:gd name="T43" fmla="*/ 1802 h 568"/>
                <a:gd name="T44" fmla="*/ 3317 w 376"/>
                <a:gd name="T45" fmla="*/ 1494 h 568"/>
                <a:gd name="T46" fmla="*/ 3337 w 376"/>
                <a:gd name="T47" fmla="*/ 1094 h 568"/>
                <a:gd name="T48" fmla="*/ 3317 w 376"/>
                <a:gd name="T49" fmla="*/ 765 h 568"/>
                <a:gd name="T50" fmla="*/ 2941 w 376"/>
                <a:gd name="T51" fmla="*/ 684 h 568"/>
                <a:gd name="T52" fmla="*/ 2779 w 376"/>
                <a:gd name="T53" fmla="*/ 1013 h 568"/>
                <a:gd name="T54" fmla="*/ 2734 w 376"/>
                <a:gd name="T55" fmla="*/ 1368 h 568"/>
                <a:gd name="T56" fmla="*/ 2486 w 376"/>
                <a:gd name="T57" fmla="*/ 1712 h 568"/>
                <a:gd name="T58" fmla="*/ 2369 w 376"/>
                <a:gd name="T59" fmla="*/ 1996 h 568"/>
                <a:gd name="T60" fmla="*/ 2223 w 376"/>
                <a:gd name="T61" fmla="*/ 1494 h 568"/>
                <a:gd name="T62" fmla="*/ 2041 w 376"/>
                <a:gd name="T63" fmla="*/ 1357 h 568"/>
                <a:gd name="T64" fmla="*/ 2016 w 376"/>
                <a:gd name="T65" fmla="*/ 1105 h 568"/>
                <a:gd name="T66" fmla="*/ 1823 w 376"/>
                <a:gd name="T67" fmla="*/ 684 h 568"/>
                <a:gd name="T68" fmla="*/ 1559 w 376"/>
                <a:gd name="T69" fmla="*/ 0 h 568"/>
                <a:gd name="T70" fmla="*/ 1332 w 376"/>
                <a:gd name="T71" fmla="*/ 308 h 568"/>
                <a:gd name="T72" fmla="*/ 1312 w 376"/>
                <a:gd name="T73" fmla="*/ 709 h 568"/>
                <a:gd name="T74" fmla="*/ 1073 w 376"/>
                <a:gd name="T75" fmla="*/ 1256 h 568"/>
                <a:gd name="T76" fmla="*/ 846 w 376"/>
                <a:gd name="T77" fmla="*/ 1949 h 568"/>
                <a:gd name="T78" fmla="*/ 729 w 376"/>
                <a:gd name="T79" fmla="*/ 2516 h 568"/>
                <a:gd name="T80" fmla="*/ 482 w 376"/>
                <a:gd name="T81" fmla="*/ 3017 h 568"/>
                <a:gd name="T82" fmla="*/ 482 w 376"/>
                <a:gd name="T83" fmla="*/ 3474 h 568"/>
                <a:gd name="T84" fmla="*/ 320 w 376"/>
                <a:gd name="T85" fmla="*/ 3944 h 568"/>
                <a:gd name="T86" fmla="*/ 344 w 376"/>
                <a:gd name="T87" fmla="*/ 4511 h 568"/>
                <a:gd name="T88" fmla="*/ 101 w 376"/>
                <a:gd name="T89" fmla="*/ 5022 h 56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76" h="568">
                  <a:moveTo>
                    <a:pt x="9" y="441"/>
                  </a:moveTo>
                  <a:cubicBezTo>
                    <a:pt x="0" y="474"/>
                    <a:pt x="5" y="482"/>
                    <a:pt x="13" y="491"/>
                  </a:cubicBezTo>
                  <a:cubicBezTo>
                    <a:pt x="17" y="495"/>
                    <a:pt x="22" y="495"/>
                    <a:pt x="25" y="499"/>
                  </a:cubicBezTo>
                  <a:cubicBezTo>
                    <a:pt x="28" y="503"/>
                    <a:pt x="27" y="511"/>
                    <a:pt x="30" y="515"/>
                  </a:cubicBezTo>
                  <a:cubicBezTo>
                    <a:pt x="39" y="527"/>
                    <a:pt x="51" y="538"/>
                    <a:pt x="69" y="540"/>
                  </a:cubicBezTo>
                  <a:cubicBezTo>
                    <a:pt x="91" y="542"/>
                    <a:pt x="118" y="534"/>
                    <a:pt x="133" y="538"/>
                  </a:cubicBezTo>
                  <a:cubicBezTo>
                    <a:pt x="143" y="541"/>
                    <a:pt x="155" y="551"/>
                    <a:pt x="167" y="553"/>
                  </a:cubicBezTo>
                  <a:cubicBezTo>
                    <a:pt x="179" y="554"/>
                    <a:pt x="190" y="546"/>
                    <a:pt x="201" y="543"/>
                  </a:cubicBezTo>
                  <a:cubicBezTo>
                    <a:pt x="212" y="541"/>
                    <a:pt x="215" y="537"/>
                    <a:pt x="222" y="533"/>
                  </a:cubicBezTo>
                  <a:cubicBezTo>
                    <a:pt x="219" y="539"/>
                    <a:pt x="232" y="543"/>
                    <a:pt x="238" y="551"/>
                  </a:cubicBezTo>
                  <a:cubicBezTo>
                    <a:pt x="248" y="561"/>
                    <a:pt x="284" y="568"/>
                    <a:pt x="296" y="561"/>
                  </a:cubicBezTo>
                  <a:cubicBezTo>
                    <a:pt x="314" y="552"/>
                    <a:pt x="330" y="525"/>
                    <a:pt x="346" y="512"/>
                  </a:cubicBezTo>
                  <a:cubicBezTo>
                    <a:pt x="373" y="491"/>
                    <a:pt x="357" y="481"/>
                    <a:pt x="365" y="456"/>
                  </a:cubicBezTo>
                  <a:cubicBezTo>
                    <a:pt x="369" y="440"/>
                    <a:pt x="376" y="437"/>
                    <a:pt x="369" y="421"/>
                  </a:cubicBezTo>
                  <a:cubicBezTo>
                    <a:pt x="362" y="404"/>
                    <a:pt x="361" y="410"/>
                    <a:pt x="364" y="391"/>
                  </a:cubicBezTo>
                  <a:cubicBezTo>
                    <a:pt x="367" y="375"/>
                    <a:pt x="359" y="366"/>
                    <a:pt x="357" y="351"/>
                  </a:cubicBezTo>
                  <a:cubicBezTo>
                    <a:pt x="356" y="341"/>
                    <a:pt x="364" y="326"/>
                    <a:pt x="361" y="316"/>
                  </a:cubicBezTo>
                  <a:cubicBezTo>
                    <a:pt x="358" y="306"/>
                    <a:pt x="352" y="301"/>
                    <a:pt x="347" y="291"/>
                  </a:cubicBezTo>
                  <a:cubicBezTo>
                    <a:pt x="341" y="281"/>
                    <a:pt x="341" y="267"/>
                    <a:pt x="334" y="257"/>
                  </a:cubicBezTo>
                  <a:cubicBezTo>
                    <a:pt x="327" y="249"/>
                    <a:pt x="320" y="241"/>
                    <a:pt x="318" y="231"/>
                  </a:cubicBezTo>
                  <a:cubicBezTo>
                    <a:pt x="315" y="217"/>
                    <a:pt x="322" y="206"/>
                    <a:pt x="316" y="190"/>
                  </a:cubicBezTo>
                  <a:cubicBezTo>
                    <a:pt x="312" y="177"/>
                    <a:pt x="307" y="170"/>
                    <a:pt x="304" y="158"/>
                  </a:cubicBezTo>
                  <a:cubicBezTo>
                    <a:pt x="301" y="147"/>
                    <a:pt x="300" y="138"/>
                    <a:pt x="291" y="131"/>
                  </a:cubicBezTo>
                  <a:cubicBezTo>
                    <a:pt x="295" y="120"/>
                    <a:pt x="292" y="108"/>
                    <a:pt x="293" y="96"/>
                  </a:cubicBezTo>
                  <a:cubicBezTo>
                    <a:pt x="294" y="90"/>
                    <a:pt x="289" y="75"/>
                    <a:pt x="291" y="67"/>
                  </a:cubicBezTo>
                  <a:cubicBezTo>
                    <a:pt x="293" y="33"/>
                    <a:pt x="273" y="42"/>
                    <a:pt x="258" y="60"/>
                  </a:cubicBezTo>
                  <a:cubicBezTo>
                    <a:pt x="253" y="66"/>
                    <a:pt x="247" y="82"/>
                    <a:pt x="244" y="89"/>
                  </a:cubicBezTo>
                  <a:cubicBezTo>
                    <a:pt x="239" y="99"/>
                    <a:pt x="244" y="111"/>
                    <a:pt x="240" y="120"/>
                  </a:cubicBezTo>
                  <a:cubicBezTo>
                    <a:pt x="235" y="130"/>
                    <a:pt x="223" y="136"/>
                    <a:pt x="218" y="150"/>
                  </a:cubicBezTo>
                  <a:cubicBezTo>
                    <a:pt x="216" y="158"/>
                    <a:pt x="210" y="167"/>
                    <a:pt x="208" y="175"/>
                  </a:cubicBezTo>
                  <a:cubicBezTo>
                    <a:pt x="204" y="162"/>
                    <a:pt x="204" y="143"/>
                    <a:pt x="195" y="131"/>
                  </a:cubicBezTo>
                  <a:cubicBezTo>
                    <a:pt x="192" y="126"/>
                    <a:pt x="182" y="123"/>
                    <a:pt x="179" y="119"/>
                  </a:cubicBezTo>
                  <a:cubicBezTo>
                    <a:pt x="177" y="115"/>
                    <a:pt x="178" y="101"/>
                    <a:pt x="177" y="97"/>
                  </a:cubicBezTo>
                  <a:cubicBezTo>
                    <a:pt x="175" y="79"/>
                    <a:pt x="165" y="74"/>
                    <a:pt x="160" y="60"/>
                  </a:cubicBezTo>
                  <a:cubicBezTo>
                    <a:pt x="154" y="42"/>
                    <a:pt x="146" y="0"/>
                    <a:pt x="137" y="0"/>
                  </a:cubicBezTo>
                  <a:cubicBezTo>
                    <a:pt x="128" y="0"/>
                    <a:pt x="121" y="17"/>
                    <a:pt x="117" y="27"/>
                  </a:cubicBezTo>
                  <a:cubicBezTo>
                    <a:pt x="111" y="39"/>
                    <a:pt x="118" y="50"/>
                    <a:pt x="115" y="62"/>
                  </a:cubicBezTo>
                  <a:cubicBezTo>
                    <a:pt x="111" y="77"/>
                    <a:pt x="99" y="95"/>
                    <a:pt x="94" y="110"/>
                  </a:cubicBezTo>
                  <a:cubicBezTo>
                    <a:pt x="87" y="130"/>
                    <a:pt x="83" y="152"/>
                    <a:pt x="74" y="171"/>
                  </a:cubicBezTo>
                  <a:cubicBezTo>
                    <a:pt x="67" y="188"/>
                    <a:pt x="68" y="201"/>
                    <a:pt x="64" y="221"/>
                  </a:cubicBezTo>
                  <a:cubicBezTo>
                    <a:pt x="60" y="240"/>
                    <a:pt x="46" y="244"/>
                    <a:pt x="42" y="265"/>
                  </a:cubicBezTo>
                  <a:cubicBezTo>
                    <a:pt x="41" y="275"/>
                    <a:pt x="41" y="295"/>
                    <a:pt x="42" y="305"/>
                  </a:cubicBezTo>
                  <a:cubicBezTo>
                    <a:pt x="45" y="319"/>
                    <a:pt x="30" y="332"/>
                    <a:pt x="28" y="346"/>
                  </a:cubicBezTo>
                  <a:cubicBezTo>
                    <a:pt x="25" y="368"/>
                    <a:pt x="44" y="378"/>
                    <a:pt x="30" y="396"/>
                  </a:cubicBezTo>
                  <a:cubicBezTo>
                    <a:pt x="23" y="406"/>
                    <a:pt x="9" y="432"/>
                    <a:pt x="9" y="44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33">
              <a:extLst>
                <a:ext uri="{FF2B5EF4-FFF2-40B4-BE49-F238E27FC236}">
                  <a16:creationId xmlns:a16="http://schemas.microsoft.com/office/drawing/2014/main" id="{D0D20763-A1EE-424B-B2F3-2BEF2F154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005"/>
              <a:ext cx="88" cy="805"/>
            </a:xfrm>
            <a:custGeom>
              <a:avLst/>
              <a:gdLst>
                <a:gd name="T0" fmla="*/ 25 w 39"/>
                <a:gd name="T1" fmla="*/ 0 h 358"/>
                <a:gd name="T2" fmla="*/ 56 w 39"/>
                <a:gd name="T3" fmla="*/ 490 h 358"/>
                <a:gd name="T4" fmla="*/ 0 w 39"/>
                <a:gd name="T5" fmla="*/ 875 h 358"/>
                <a:gd name="T6" fmla="*/ 102 w 39"/>
                <a:gd name="T7" fmla="*/ 1401 h 358"/>
                <a:gd name="T8" fmla="*/ 183 w 39"/>
                <a:gd name="T9" fmla="*/ 1992 h 358"/>
                <a:gd name="T10" fmla="*/ 413 w 39"/>
                <a:gd name="T11" fmla="*/ 2514 h 358"/>
                <a:gd name="T12" fmla="*/ 345 w 39"/>
                <a:gd name="T13" fmla="*/ 3159 h 358"/>
                <a:gd name="T14" fmla="*/ 183 w 39"/>
                <a:gd name="T15" fmla="*/ 4070 h 3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58">
                  <a:moveTo>
                    <a:pt x="2" y="0"/>
                  </a:moveTo>
                  <a:cubicBezTo>
                    <a:pt x="7" y="17"/>
                    <a:pt x="11" y="31"/>
                    <a:pt x="5" y="43"/>
                  </a:cubicBezTo>
                  <a:cubicBezTo>
                    <a:pt x="0" y="56"/>
                    <a:pt x="0" y="65"/>
                    <a:pt x="0" y="77"/>
                  </a:cubicBezTo>
                  <a:cubicBezTo>
                    <a:pt x="0" y="90"/>
                    <a:pt x="5" y="100"/>
                    <a:pt x="9" y="123"/>
                  </a:cubicBezTo>
                  <a:cubicBezTo>
                    <a:pt x="12" y="146"/>
                    <a:pt x="20" y="154"/>
                    <a:pt x="16" y="175"/>
                  </a:cubicBezTo>
                  <a:cubicBezTo>
                    <a:pt x="25" y="180"/>
                    <a:pt x="39" y="205"/>
                    <a:pt x="36" y="221"/>
                  </a:cubicBezTo>
                  <a:cubicBezTo>
                    <a:pt x="32" y="237"/>
                    <a:pt x="32" y="266"/>
                    <a:pt x="30" y="278"/>
                  </a:cubicBezTo>
                  <a:cubicBezTo>
                    <a:pt x="28" y="291"/>
                    <a:pt x="36" y="331"/>
                    <a:pt x="16" y="35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34">
              <a:extLst>
                <a:ext uri="{FF2B5EF4-FFF2-40B4-BE49-F238E27FC236}">
                  <a16:creationId xmlns:a16="http://schemas.microsoft.com/office/drawing/2014/main" id="{DC3715EB-3832-4260-BBA3-9E4521817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464"/>
              <a:ext cx="11" cy="72"/>
            </a:xfrm>
            <a:custGeom>
              <a:avLst/>
              <a:gdLst>
                <a:gd name="T0" fmla="*/ 0 w 5"/>
                <a:gd name="T1" fmla="*/ 0 h 32"/>
                <a:gd name="T2" fmla="*/ 53 w 5"/>
                <a:gd name="T3" fmla="*/ 36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2">
                  <a:moveTo>
                    <a:pt x="0" y="0"/>
                  </a:moveTo>
                  <a:cubicBezTo>
                    <a:pt x="1" y="9"/>
                    <a:pt x="3" y="24"/>
                    <a:pt x="5" y="3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35">
              <a:extLst>
                <a:ext uri="{FF2B5EF4-FFF2-40B4-BE49-F238E27FC236}">
                  <a16:creationId xmlns:a16="http://schemas.microsoft.com/office/drawing/2014/main" id="{52084F4E-5742-4F47-9792-714319E80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545"/>
              <a:ext cx="87" cy="130"/>
            </a:xfrm>
            <a:custGeom>
              <a:avLst/>
              <a:gdLst>
                <a:gd name="T0" fmla="*/ 0 w 39"/>
                <a:gd name="T1" fmla="*/ 215 h 58"/>
                <a:gd name="T2" fmla="*/ 413 w 39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8">
                  <a:moveTo>
                    <a:pt x="0" y="19"/>
                  </a:moveTo>
                  <a:cubicBezTo>
                    <a:pt x="7" y="58"/>
                    <a:pt x="39" y="29"/>
                    <a:pt x="37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36">
              <a:extLst>
                <a:ext uri="{FF2B5EF4-FFF2-40B4-BE49-F238E27FC236}">
                  <a16:creationId xmlns:a16="http://schemas.microsoft.com/office/drawing/2014/main" id="{571FCE0F-CDDA-4366-AB7A-75F9FC8C6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608"/>
              <a:ext cx="16" cy="49"/>
            </a:xfrm>
            <a:custGeom>
              <a:avLst/>
              <a:gdLst>
                <a:gd name="T0" fmla="*/ 0 w 7"/>
                <a:gd name="T1" fmla="*/ 0 h 22"/>
                <a:gd name="T2" fmla="*/ 48 w 7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0" y="0"/>
                  </a:moveTo>
                  <a:cubicBezTo>
                    <a:pt x="4" y="7"/>
                    <a:pt x="7" y="14"/>
                    <a:pt x="4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37">
              <a:extLst>
                <a:ext uri="{FF2B5EF4-FFF2-40B4-BE49-F238E27FC236}">
                  <a16:creationId xmlns:a16="http://schemas.microsoft.com/office/drawing/2014/main" id="{25767DC7-2A26-440C-B63C-477D40484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297"/>
              <a:ext cx="63" cy="108"/>
            </a:xfrm>
            <a:custGeom>
              <a:avLst/>
              <a:gdLst>
                <a:gd name="T0" fmla="*/ 45 w 28"/>
                <a:gd name="T1" fmla="*/ 56 h 48"/>
                <a:gd name="T2" fmla="*/ 0 w 28"/>
                <a:gd name="T3" fmla="*/ 547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8">
                  <a:moveTo>
                    <a:pt x="4" y="5"/>
                  </a:moveTo>
                  <a:cubicBezTo>
                    <a:pt x="28" y="0"/>
                    <a:pt x="16" y="42"/>
                    <a:pt x="0" y="4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38">
              <a:extLst>
                <a:ext uri="{FF2B5EF4-FFF2-40B4-BE49-F238E27FC236}">
                  <a16:creationId xmlns:a16="http://schemas.microsoft.com/office/drawing/2014/main" id="{C43B1C0E-AD1F-4F13-B1B0-EC9EA6F20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374"/>
              <a:ext cx="29" cy="31"/>
            </a:xfrm>
            <a:custGeom>
              <a:avLst/>
              <a:gdLst>
                <a:gd name="T0" fmla="*/ 0 w 13"/>
                <a:gd name="T1" fmla="*/ 0 h 14"/>
                <a:gd name="T2" fmla="*/ 145 w 13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7" y="1"/>
                    <a:pt x="11" y="7"/>
                    <a:pt x="13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39">
              <a:extLst>
                <a:ext uri="{FF2B5EF4-FFF2-40B4-BE49-F238E27FC236}">
                  <a16:creationId xmlns:a16="http://schemas.microsoft.com/office/drawing/2014/main" id="{97914D49-0749-4097-A931-1EB8E8A40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129"/>
              <a:ext cx="97" cy="103"/>
            </a:xfrm>
            <a:custGeom>
              <a:avLst/>
              <a:gdLst>
                <a:gd name="T0" fmla="*/ 0 w 43"/>
                <a:gd name="T1" fmla="*/ 170 h 46"/>
                <a:gd name="T2" fmla="*/ 311 w 43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6">
                  <a:moveTo>
                    <a:pt x="0" y="15"/>
                  </a:moveTo>
                  <a:cubicBezTo>
                    <a:pt x="6" y="46"/>
                    <a:pt x="43" y="26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40">
              <a:extLst>
                <a:ext uri="{FF2B5EF4-FFF2-40B4-BE49-F238E27FC236}">
                  <a16:creationId xmlns:a16="http://schemas.microsoft.com/office/drawing/2014/main" id="{DEB61B5D-A4E2-4AE0-881F-F5CA6E49D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180"/>
              <a:ext cx="27" cy="39"/>
            </a:xfrm>
            <a:custGeom>
              <a:avLst/>
              <a:gdLst>
                <a:gd name="T0" fmla="*/ 0 w 12"/>
                <a:gd name="T1" fmla="*/ 0 h 17"/>
                <a:gd name="T2" fmla="*/ 137 w 12"/>
                <a:gd name="T3" fmla="*/ 2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8" y="2"/>
                    <a:pt x="12" y="9"/>
                    <a:pt x="12" y="1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41">
              <a:extLst>
                <a:ext uri="{FF2B5EF4-FFF2-40B4-BE49-F238E27FC236}">
                  <a16:creationId xmlns:a16="http://schemas.microsoft.com/office/drawing/2014/main" id="{F02C128B-BC52-419E-A457-69FB0AF14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949"/>
              <a:ext cx="96" cy="65"/>
            </a:xfrm>
            <a:custGeom>
              <a:avLst/>
              <a:gdLst>
                <a:gd name="T0" fmla="*/ 65 w 43"/>
                <a:gd name="T1" fmla="*/ 0 h 29"/>
                <a:gd name="T2" fmla="*/ 424 w 43"/>
                <a:gd name="T3" fmla="*/ 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9">
                  <a:moveTo>
                    <a:pt x="6" y="0"/>
                  </a:moveTo>
                  <a:cubicBezTo>
                    <a:pt x="0" y="29"/>
                    <a:pt x="43" y="19"/>
                    <a:pt x="38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42">
              <a:extLst>
                <a:ext uri="{FF2B5EF4-FFF2-40B4-BE49-F238E27FC236}">
                  <a16:creationId xmlns:a16="http://schemas.microsoft.com/office/drawing/2014/main" id="{6D654F89-8D65-490E-85BA-9B3EBD757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991"/>
              <a:ext cx="23" cy="48"/>
            </a:xfrm>
            <a:custGeom>
              <a:avLst/>
              <a:gdLst>
                <a:gd name="T0" fmla="*/ 12 w 10"/>
                <a:gd name="T1" fmla="*/ 0 h 21"/>
                <a:gd name="T2" fmla="*/ 122 w 10"/>
                <a:gd name="T3" fmla="*/ 25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1" y="0"/>
                  </a:moveTo>
                  <a:cubicBezTo>
                    <a:pt x="0" y="8"/>
                    <a:pt x="4" y="16"/>
                    <a:pt x="10" y="2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43">
              <a:extLst>
                <a:ext uri="{FF2B5EF4-FFF2-40B4-BE49-F238E27FC236}">
                  <a16:creationId xmlns:a16="http://schemas.microsoft.com/office/drawing/2014/main" id="{75D12F31-B130-41A0-B9AC-7CAD3BA9E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111"/>
              <a:ext cx="36" cy="78"/>
            </a:xfrm>
            <a:custGeom>
              <a:avLst/>
              <a:gdLst>
                <a:gd name="T0" fmla="*/ 92 w 16"/>
                <a:gd name="T1" fmla="*/ 0 h 35"/>
                <a:gd name="T2" fmla="*/ 182 w 16"/>
                <a:gd name="T3" fmla="*/ 38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5">
                  <a:moveTo>
                    <a:pt x="8" y="0"/>
                  </a:moveTo>
                  <a:cubicBezTo>
                    <a:pt x="0" y="13"/>
                    <a:pt x="4" y="27"/>
                    <a:pt x="16" y="3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44">
              <a:extLst>
                <a:ext uri="{FF2B5EF4-FFF2-40B4-BE49-F238E27FC236}">
                  <a16:creationId xmlns:a16="http://schemas.microsoft.com/office/drawing/2014/main" id="{C9BF3FCC-E34E-4A75-89C4-8DD62C2E6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174"/>
              <a:ext cx="41" cy="90"/>
            </a:xfrm>
            <a:custGeom>
              <a:avLst/>
              <a:gdLst>
                <a:gd name="T0" fmla="*/ 212 w 18"/>
                <a:gd name="T1" fmla="*/ 0 h 40"/>
                <a:gd name="T2" fmla="*/ 82 w 18"/>
                <a:gd name="T3" fmla="*/ 457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0">
                  <a:moveTo>
                    <a:pt x="18" y="0"/>
                  </a:moveTo>
                  <a:cubicBezTo>
                    <a:pt x="10" y="8"/>
                    <a:pt x="0" y="30"/>
                    <a:pt x="7" y="4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45">
              <a:extLst>
                <a:ext uri="{FF2B5EF4-FFF2-40B4-BE49-F238E27FC236}">
                  <a16:creationId xmlns:a16="http://schemas.microsoft.com/office/drawing/2014/main" id="{7E2597E7-FC43-4385-8A50-CF5B18483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372"/>
              <a:ext cx="45" cy="27"/>
            </a:xfrm>
            <a:custGeom>
              <a:avLst/>
              <a:gdLst>
                <a:gd name="T0" fmla="*/ 227 w 20"/>
                <a:gd name="T1" fmla="*/ 137 h 12"/>
                <a:gd name="T2" fmla="*/ 0 w 2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20" y="12"/>
                  </a:moveTo>
                  <a:cubicBezTo>
                    <a:pt x="13" y="7"/>
                    <a:pt x="7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46">
              <a:extLst>
                <a:ext uri="{FF2B5EF4-FFF2-40B4-BE49-F238E27FC236}">
                  <a16:creationId xmlns:a16="http://schemas.microsoft.com/office/drawing/2014/main" id="{DCB49E56-B4A5-4E21-956D-BC08AC55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500"/>
              <a:ext cx="65" cy="63"/>
            </a:xfrm>
            <a:custGeom>
              <a:avLst/>
              <a:gdLst>
                <a:gd name="T0" fmla="*/ 0 w 29"/>
                <a:gd name="T1" fmla="*/ 254 h 28"/>
                <a:gd name="T2" fmla="*/ 316 w 2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8">
                  <a:moveTo>
                    <a:pt x="0" y="22"/>
                  </a:moveTo>
                  <a:cubicBezTo>
                    <a:pt x="12" y="28"/>
                    <a:pt x="29" y="14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47">
              <a:extLst>
                <a:ext uri="{FF2B5EF4-FFF2-40B4-BE49-F238E27FC236}">
                  <a16:creationId xmlns:a16="http://schemas.microsoft.com/office/drawing/2014/main" id="{3BFC35EA-0437-4EF1-AC15-9F6217442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545"/>
              <a:ext cx="18" cy="52"/>
            </a:xfrm>
            <a:custGeom>
              <a:avLst/>
              <a:gdLst>
                <a:gd name="T0" fmla="*/ 56 w 8"/>
                <a:gd name="T1" fmla="*/ 0 h 23"/>
                <a:gd name="T2" fmla="*/ 0 w 8"/>
                <a:gd name="T3" fmla="*/ 26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5" y="0"/>
                  </a:moveTo>
                  <a:cubicBezTo>
                    <a:pt x="8" y="8"/>
                    <a:pt x="7" y="19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48">
              <a:extLst>
                <a:ext uri="{FF2B5EF4-FFF2-40B4-BE49-F238E27FC236}">
                  <a16:creationId xmlns:a16="http://schemas.microsoft.com/office/drawing/2014/main" id="{88E7EEDB-58FE-4E6B-89ED-90655BBA4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385"/>
              <a:ext cx="54" cy="56"/>
            </a:xfrm>
            <a:custGeom>
              <a:avLst/>
              <a:gdLst>
                <a:gd name="T0" fmla="*/ 275 w 24"/>
                <a:gd name="T1" fmla="*/ 0 h 25"/>
                <a:gd name="T2" fmla="*/ 0 w 24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5">
                  <a:moveTo>
                    <a:pt x="24" y="0"/>
                  </a:moveTo>
                  <a:cubicBezTo>
                    <a:pt x="11" y="4"/>
                    <a:pt x="0" y="12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49">
              <a:extLst>
                <a:ext uri="{FF2B5EF4-FFF2-40B4-BE49-F238E27FC236}">
                  <a16:creationId xmlns:a16="http://schemas.microsoft.com/office/drawing/2014/main" id="{DA0FF0D0-F2E7-4E11-9657-198AFAB64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729"/>
              <a:ext cx="67" cy="16"/>
            </a:xfrm>
            <a:custGeom>
              <a:avLst/>
              <a:gdLst>
                <a:gd name="T0" fmla="*/ 335 w 30"/>
                <a:gd name="T1" fmla="*/ 25 h 7"/>
                <a:gd name="T2" fmla="*/ 0 w 3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7">
                  <a:moveTo>
                    <a:pt x="30" y="2"/>
                  </a:moveTo>
                  <a:cubicBezTo>
                    <a:pt x="21" y="4"/>
                    <a:pt x="8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50">
              <a:extLst>
                <a:ext uri="{FF2B5EF4-FFF2-40B4-BE49-F238E27FC236}">
                  <a16:creationId xmlns:a16="http://schemas.microsoft.com/office/drawing/2014/main" id="{A02B3778-B1DA-490A-9450-3743B0F13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779"/>
              <a:ext cx="122" cy="52"/>
            </a:xfrm>
            <a:custGeom>
              <a:avLst/>
              <a:gdLst>
                <a:gd name="T0" fmla="*/ 0 w 54"/>
                <a:gd name="T1" fmla="*/ 0 h 23"/>
                <a:gd name="T2" fmla="*/ 624 w 54"/>
                <a:gd name="T3" fmla="*/ 10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3">
                  <a:moveTo>
                    <a:pt x="0" y="0"/>
                  </a:moveTo>
                  <a:cubicBezTo>
                    <a:pt x="6" y="23"/>
                    <a:pt x="39" y="23"/>
                    <a:pt x="54" y="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51">
              <a:extLst>
                <a:ext uri="{FF2B5EF4-FFF2-40B4-BE49-F238E27FC236}">
                  <a16:creationId xmlns:a16="http://schemas.microsoft.com/office/drawing/2014/main" id="{1C52C1D5-E9B2-4E60-AD25-CAD2FD63D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772"/>
              <a:ext cx="69" cy="50"/>
            </a:xfrm>
            <a:custGeom>
              <a:avLst/>
              <a:gdLst>
                <a:gd name="T0" fmla="*/ 36 w 31"/>
                <a:gd name="T1" fmla="*/ 0 h 22"/>
                <a:gd name="T2" fmla="*/ 343 w 31"/>
                <a:gd name="T3" fmla="*/ 25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2">
                  <a:moveTo>
                    <a:pt x="3" y="0"/>
                  </a:moveTo>
                  <a:cubicBezTo>
                    <a:pt x="0" y="17"/>
                    <a:pt x="17" y="21"/>
                    <a:pt x="31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52">
              <a:extLst>
                <a:ext uri="{FF2B5EF4-FFF2-40B4-BE49-F238E27FC236}">
                  <a16:creationId xmlns:a16="http://schemas.microsoft.com/office/drawing/2014/main" id="{436CFE7E-93CD-4FA6-B2A9-2EC69D759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662"/>
              <a:ext cx="25" cy="76"/>
            </a:xfrm>
            <a:custGeom>
              <a:avLst/>
              <a:gdLst>
                <a:gd name="T0" fmla="*/ 0 w 11"/>
                <a:gd name="T1" fmla="*/ 0 h 34"/>
                <a:gd name="T2" fmla="*/ 82 w 11"/>
                <a:gd name="T3" fmla="*/ 38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4">
                  <a:moveTo>
                    <a:pt x="0" y="0"/>
                  </a:moveTo>
                  <a:cubicBezTo>
                    <a:pt x="7" y="10"/>
                    <a:pt x="11" y="22"/>
                    <a:pt x="7" y="3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53">
              <a:extLst>
                <a:ext uri="{FF2B5EF4-FFF2-40B4-BE49-F238E27FC236}">
                  <a16:creationId xmlns:a16="http://schemas.microsoft.com/office/drawing/2014/main" id="{5180119E-D70C-4328-A176-D354386DF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693"/>
              <a:ext cx="27" cy="12"/>
            </a:xfrm>
            <a:custGeom>
              <a:avLst/>
              <a:gdLst>
                <a:gd name="T0" fmla="*/ 0 w 12"/>
                <a:gd name="T1" fmla="*/ 70 h 5"/>
                <a:gd name="T2" fmla="*/ 137 w 12"/>
                <a:gd name="T3" fmla="*/ 1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3" y="2"/>
                    <a:pt x="7" y="0"/>
                    <a:pt x="12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54">
              <a:extLst>
                <a:ext uri="{FF2B5EF4-FFF2-40B4-BE49-F238E27FC236}">
                  <a16:creationId xmlns:a16="http://schemas.microsoft.com/office/drawing/2014/main" id="{00A05C4D-76F7-43A2-BCE1-5CB087246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739"/>
              <a:ext cx="20" cy="54"/>
            </a:xfrm>
            <a:custGeom>
              <a:avLst/>
              <a:gdLst>
                <a:gd name="T0" fmla="*/ 9 w 9"/>
                <a:gd name="T1" fmla="*/ 0 h 24"/>
                <a:gd name="T2" fmla="*/ 98 w 9"/>
                <a:gd name="T3" fmla="*/ 2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1" y="0"/>
                  </a:moveTo>
                  <a:cubicBezTo>
                    <a:pt x="0" y="9"/>
                    <a:pt x="1" y="18"/>
                    <a:pt x="9" y="2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55">
              <a:extLst>
                <a:ext uri="{FF2B5EF4-FFF2-40B4-BE49-F238E27FC236}">
                  <a16:creationId xmlns:a16="http://schemas.microsoft.com/office/drawing/2014/main" id="{E88B845C-27A6-46FE-81C3-719023E39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775"/>
              <a:ext cx="27" cy="72"/>
            </a:xfrm>
            <a:custGeom>
              <a:avLst/>
              <a:gdLst>
                <a:gd name="T0" fmla="*/ 137 w 12"/>
                <a:gd name="T1" fmla="*/ 0 h 32"/>
                <a:gd name="T2" fmla="*/ 45 w 12"/>
                <a:gd name="T3" fmla="*/ 36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2">
                  <a:moveTo>
                    <a:pt x="12" y="0"/>
                  </a:moveTo>
                  <a:cubicBezTo>
                    <a:pt x="2" y="6"/>
                    <a:pt x="0" y="22"/>
                    <a:pt x="4" y="3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56">
              <a:extLst>
                <a:ext uri="{FF2B5EF4-FFF2-40B4-BE49-F238E27FC236}">
                  <a16:creationId xmlns:a16="http://schemas.microsoft.com/office/drawing/2014/main" id="{14FC6B84-C3C5-429C-A593-E9D8711F3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865"/>
              <a:ext cx="36" cy="18"/>
            </a:xfrm>
            <a:custGeom>
              <a:avLst/>
              <a:gdLst>
                <a:gd name="T0" fmla="*/ 0 w 16"/>
                <a:gd name="T1" fmla="*/ 0 h 8"/>
                <a:gd name="T2" fmla="*/ 182 w 16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6" y="3"/>
                    <a:pt x="12" y="4"/>
                    <a:pt x="16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57">
              <a:extLst>
                <a:ext uri="{FF2B5EF4-FFF2-40B4-BE49-F238E27FC236}">
                  <a16:creationId xmlns:a16="http://schemas.microsoft.com/office/drawing/2014/main" id="{9A967CDA-0E0A-4BA4-B0E4-F39843DAE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996"/>
              <a:ext cx="16" cy="45"/>
            </a:xfrm>
            <a:custGeom>
              <a:avLst/>
              <a:gdLst>
                <a:gd name="T0" fmla="*/ 48 w 7"/>
                <a:gd name="T1" fmla="*/ 0 h 20"/>
                <a:gd name="T2" fmla="*/ 0 w 7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4" y="0"/>
                  </a:moveTo>
                  <a:cubicBezTo>
                    <a:pt x="6" y="7"/>
                    <a:pt x="7" y="16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58">
              <a:extLst>
                <a:ext uri="{FF2B5EF4-FFF2-40B4-BE49-F238E27FC236}">
                  <a16:creationId xmlns:a16="http://schemas.microsoft.com/office/drawing/2014/main" id="{A7663FCA-30E5-4778-B332-A7FFA1129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023"/>
              <a:ext cx="25" cy="7"/>
            </a:xfrm>
            <a:custGeom>
              <a:avLst/>
              <a:gdLst>
                <a:gd name="T0" fmla="*/ 0 w 11"/>
                <a:gd name="T1" fmla="*/ 0 h 3"/>
                <a:gd name="T2" fmla="*/ 130 w 11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4" y="0"/>
                    <a:pt x="8" y="0"/>
                    <a:pt x="11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59">
              <a:extLst>
                <a:ext uri="{FF2B5EF4-FFF2-40B4-BE49-F238E27FC236}">
                  <a16:creationId xmlns:a16="http://schemas.microsoft.com/office/drawing/2014/main" id="{3FF08B12-CA96-43A4-9215-DB7A18EC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405"/>
              <a:ext cx="27" cy="50"/>
            </a:xfrm>
            <a:custGeom>
              <a:avLst/>
              <a:gdLst>
                <a:gd name="T0" fmla="*/ 56 w 12"/>
                <a:gd name="T1" fmla="*/ 0 h 22"/>
                <a:gd name="T2" fmla="*/ 137 w 12"/>
                <a:gd name="T3" fmla="*/ 25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5" y="0"/>
                  </a:moveTo>
                  <a:cubicBezTo>
                    <a:pt x="0" y="8"/>
                    <a:pt x="2" y="19"/>
                    <a:pt x="12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60">
              <a:extLst>
                <a:ext uri="{FF2B5EF4-FFF2-40B4-BE49-F238E27FC236}">
                  <a16:creationId xmlns:a16="http://schemas.microsoft.com/office/drawing/2014/main" id="{8B408BA0-4D00-40CA-8503-58A6D497D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426"/>
              <a:ext cx="33" cy="13"/>
            </a:xfrm>
            <a:custGeom>
              <a:avLst/>
              <a:gdLst>
                <a:gd name="T0" fmla="*/ 161 w 15"/>
                <a:gd name="T1" fmla="*/ 33 h 6"/>
                <a:gd name="T2" fmla="*/ 0 w 15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15" y="3"/>
                  </a:moveTo>
                  <a:cubicBezTo>
                    <a:pt x="10" y="0"/>
                    <a:pt x="4" y="1"/>
                    <a:pt x="0" y="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61">
              <a:extLst>
                <a:ext uri="{FF2B5EF4-FFF2-40B4-BE49-F238E27FC236}">
                  <a16:creationId xmlns:a16="http://schemas.microsoft.com/office/drawing/2014/main" id="{B276F9CA-B92C-468F-886B-4B842D90B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899"/>
              <a:ext cx="34" cy="7"/>
            </a:xfrm>
            <a:custGeom>
              <a:avLst/>
              <a:gdLst>
                <a:gd name="T0" fmla="*/ 0 w 15"/>
                <a:gd name="T1" fmla="*/ 12 h 3"/>
                <a:gd name="T2" fmla="*/ 175 w 15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1"/>
                  </a:moveTo>
                  <a:cubicBezTo>
                    <a:pt x="5" y="0"/>
                    <a:pt x="10" y="1"/>
                    <a:pt x="15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62">
              <a:extLst>
                <a:ext uri="{FF2B5EF4-FFF2-40B4-BE49-F238E27FC236}">
                  <a16:creationId xmlns:a16="http://schemas.microsoft.com/office/drawing/2014/main" id="{87F1DABF-76D7-4595-9B25-6D4D4C209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964"/>
              <a:ext cx="34" cy="77"/>
            </a:xfrm>
            <a:custGeom>
              <a:avLst/>
              <a:gdLst>
                <a:gd name="T0" fmla="*/ 45 w 15"/>
                <a:gd name="T1" fmla="*/ 0 h 34"/>
                <a:gd name="T2" fmla="*/ 175 w 15"/>
                <a:gd name="T3" fmla="*/ 394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4">
                  <a:moveTo>
                    <a:pt x="4" y="0"/>
                  </a:moveTo>
                  <a:cubicBezTo>
                    <a:pt x="0" y="13"/>
                    <a:pt x="2" y="27"/>
                    <a:pt x="15" y="3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63">
              <a:extLst>
                <a:ext uri="{FF2B5EF4-FFF2-40B4-BE49-F238E27FC236}">
                  <a16:creationId xmlns:a16="http://schemas.microsoft.com/office/drawing/2014/main" id="{A8882228-FBCB-4609-BC76-D6AC1DC05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014"/>
              <a:ext cx="32" cy="81"/>
            </a:xfrm>
            <a:custGeom>
              <a:avLst/>
              <a:gdLst>
                <a:gd name="T0" fmla="*/ 167 w 14"/>
                <a:gd name="T1" fmla="*/ 0 h 36"/>
                <a:gd name="T2" fmla="*/ 25 w 14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6">
                  <a:moveTo>
                    <a:pt x="14" y="0"/>
                  </a:moveTo>
                  <a:cubicBezTo>
                    <a:pt x="4" y="11"/>
                    <a:pt x="0" y="22"/>
                    <a:pt x="2" y="3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64">
              <a:extLst>
                <a:ext uri="{FF2B5EF4-FFF2-40B4-BE49-F238E27FC236}">
                  <a16:creationId xmlns:a16="http://schemas.microsoft.com/office/drawing/2014/main" id="{05D5C97B-C7F1-4C1A-A4A1-DC7F24950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978"/>
              <a:ext cx="31" cy="90"/>
            </a:xfrm>
            <a:custGeom>
              <a:avLst/>
              <a:gdLst>
                <a:gd name="T0" fmla="*/ 78 w 14"/>
                <a:gd name="T1" fmla="*/ 0 h 40"/>
                <a:gd name="T2" fmla="*/ 0 w 14"/>
                <a:gd name="T3" fmla="*/ 457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0">
                  <a:moveTo>
                    <a:pt x="7" y="0"/>
                  </a:moveTo>
                  <a:cubicBezTo>
                    <a:pt x="14" y="11"/>
                    <a:pt x="12" y="32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65">
              <a:extLst>
                <a:ext uri="{FF2B5EF4-FFF2-40B4-BE49-F238E27FC236}">
                  <a16:creationId xmlns:a16="http://schemas.microsoft.com/office/drawing/2014/main" id="{606D9396-7E93-4A15-9F48-DEFAFA292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043"/>
              <a:ext cx="23" cy="18"/>
            </a:xfrm>
            <a:custGeom>
              <a:avLst/>
              <a:gdLst>
                <a:gd name="T0" fmla="*/ 0 w 10"/>
                <a:gd name="T1" fmla="*/ 0 h 8"/>
                <a:gd name="T2" fmla="*/ 122 w 10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5" y="0"/>
                    <a:pt x="9" y="3"/>
                    <a:pt x="10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66">
              <a:extLst>
                <a:ext uri="{FF2B5EF4-FFF2-40B4-BE49-F238E27FC236}">
                  <a16:creationId xmlns:a16="http://schemas.microsoft.com/office/drawing/2014/main" id="{B2687631-D62B-499A-A932-36545B6E9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257"/>
              <a:ext cx="74" cy="34"/>
            </a:xfrm>
            <a:custGeom>
              <a:avLst/>
              <a:gdLst>
                <a:gd name="T0" fmla="*/ 0 w 33"/>
                <a:gd name="T1" fmla="*/ 36 h 15"/>
                <a:gd name="T2" fmla="*/ 372 w 3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5">
                  <a:moveTo>
                    <a:pt x="0" y="3"/>
                  </a:moveTo>
                  <a:cubicBezTo>
                    <a:pt x="5" y="15"/>
                    <a:pt x="29" y="12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67">
              <a:extLst>
                <a:ext uri="{FF2B5EF4-FFF2-40B4-BE49-F238E27FC236}">
                  <a16:creationId xmlns:a16="http://schemas.microsoft.com/office/drawing/2014/main" id="{E4363919-72EA-4306-8A83-3BB4911F0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282"/>
              <a:ext cx="16" cy="42"/>
            </a:xfrm>
            <a:custGeom>
              <a:avLst/>
              <a:gdLst>
                <a:gd name="T0" fmla="*/ 0 w 7"/>
                <a:gd name="T1" fmla="*/ 0 h 19"/>
                <a:gd name="T2" fmla="*/ 48 w 7"/>
                <a:gd name="T3" fmla="*/ 20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6" y="5"/>
                    <a:pt x="7" y="12"/>
                    <a:pt x="4" y="1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68">
              <a:extLst>
                <a:ext uri="{FF2B5EF4-FFF2-40B4-BE49-F238E27FC236}">
                  <a16:creationId xmlns:a16="http://schemas.microsoft.com/office/drawing/2014/main" id="{DC220677-E2FE-4CCA-A4E1-20B929F48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279"/>
              <a:ext cx="41" cy="86"/>
            </a:xfrm>
            <a:custGeom>
              <a:avLst/>
              <a:gdLst>
                <a:gd name="T0" fmla="*/ 118 w 18"/>
                <a:gd name="T1" fmla="*/ 0 h 38"/>
                <a:gd name="T2" fmla="*/ 212 w 18"/>
                <a:gd name="T3" fmla="*/ 441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10" y="0"/>
                  </a:moveTo>
                  <a:cubicBezTo>
                    <a:pt x="0" y="13"/>
                    <a:pt x="4" y="30"/>
                    <a:pt x="18" y="3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69">
              <a:extLst>
                <a:ext uri="{FF2B5EF4-FFF2-40B4-BE49-F238E27FC236}">
                  <a16:creationId xmlns:a16="http://schemas.microsoft.com/office/drawing/2014/main" id="{5E76A589-80AC-4008-826D-644DEC724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342"/>
              <a:ext cx="40" cy="30"/>
            </a:xfrm>
            <a:custGeom>
              <a:avLst/>
              <a:gdLst>
                <a:gd name="T0" fmla="*/ 198 w 18"/>
                <a:gd name="T1" fmla="*/ 0 h 13"/>
                <a:gd name="T2" fmla="*/ 0 w 18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8" y="0"/>
                  </a:moveTo>
                  <a:cubicBezTo>
                    <a:pt x="11" y="2"/>
                    <a:pt x="4" y="7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70">
              <a:extLst>
                <a:ext uri="{FF2B5EF4-FFF2-40B4-BE49-F238E27FC236}">
                  <a16:creationId xmlns:a16="http://schemas.microsoft.com/office/drawing/2014/main" id="{49E851A8-9923-47A2-8AA7-D3018E9CA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491"/>
              <a:ext cx="50" cy="74"/>
            </a:xfrm>
            <a:custGeom>
              <a:avLst/>
              <a:gdLst>
                <a:gd name="T0" fmla="*/ 57 w 22"/>
                <a:gd name="T1" fmla="*/ 0 h 33"/>
                <a:gd name="T2" fmla="*/ 259 w 22"/>
                <a:gd name="T3" fmla="*/ 37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3">
                  <a:moveTo>
                    <a:pt x="5" y="0"/>
                  </a:moveTo>
                  <a:cubicBezTo>
                    <a:pt x="0" y="15"/>
                    <a:pt x="9" y="26"/>
                    <a:pt x="22" y="3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71">
              <a:extLst>
                <a:ext uri="{FF2B5EF4-FFF2-40B4-BE49-F238E27FC236}">
                  <a16:creationId xmlns:a16="http://schemas.microsoft.com/office/drawing/2014/main" id="{9502BEDF-0799-46B7-A95F-8A67BBBA4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534"/>
              <a:ext cx="38" cy="92"/>
            </a:xfrm>
            <a:custGeom>
              <a:avLst/>
              <a:gdLst>
                <a:gd name="T0" fmla="*/ 190 w 17"/>
                <a:gd name="T1" fmla="*/ 0 h 41"/>
                <a:gd name="T2" fmla="*/ 134 w 17"/>
                <a:gd name="T3" fmla="*/ 46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1">
                  <a:moveTo>
                    <a:pt x="17" y="0"/>
                  </a:moveTo>
                  <a:cubicBezTo>
                    <a:pt x="8" y="12"/>
                    <a:pt x="0" y="29"/>
                    <a:pt x="12" y="4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72">
              <a:extLst>
                <a:ext uri="{FF2B5EF4-FFF2-40B4-BE49-F238E27FC236}">
                  <a16:creationId xmlns:a16="http://schemas.microsoft.com/office/drawing/2014/main" id="{619872DC-3648-420F-B6C0-2FFE801BA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617"/>
              <a:ext cx="65" cy="70"/>
            </a:xfrm>
            <a:custGeom>
              <a:avLst/>
              <a:gdLst>
                <a:gd name="T0" fmla="*/ 327 w 29"/>
                <a:gd name="T1" fmla="*/ 0 h 31"/>
                <a:gd name="T2" fmla="*/ 0 w 29"/>
                <a:gd name="T3" fmla="*/ 35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1">
                  <a:moveTo>
                    <a:pt x="29" y="0"/>
                  </a:moveTo>
                  <a:cubicBezTo>
                    <a:pt x="10" y="1"/>
                    <a:pt x="6" y="16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73">
              <a:extLst>
                <a:ext uri="{FF2B5EF4-FFF2-40B4-BE49-F238E27FC236}">
                  <a16:creationId xmlns:a16="http://schemas.microsoft.com/office/drawing/2014/main" id="{091765A2-BED0-48B0-B662-484B08AB9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581"/>
              <a:ext cx="47" cy="94"/>
            </a:xfrm>
            <a:custGeom>
              <a:avLst/>
              <a:gdLst>
                <a:gd name="T0" fmla="*/ 190 w 21"/>
                <a:gd name="T1" fmla="*/ 0 h 42"/>
                <a:gd name="T2" fmla="*/ 0 w 21"/>
                <a:gd name="T3" fmla="*/ 47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2">
                  <a:moveTo>
                    <a:pt x="17" y="0"/>
                  </a:moveTo>
                  <a:cubicBezTo>
                    <a:pt x="21" y="15"/>
                    <a:pt x="16" y="38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74">
              <a:extLst>
                <a:ext uri="{FF2B5EF4-FFF2-40B4-BE49-F238E27FC236}">
                  <a16:creationId xmlns:a16="http://schemas.microsoft.com/office/drawing/2014/main" id="{9603759D-7C16-4135-917F-4D2EDADB0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644"/>
              <a:ext cx="13" cy="49"/>
            </a:xfrm>
            <a:custGeom>
              <a:avLst/>
              <a:gdLst>
                <a:gd name="T0" fmla="*/ 0 w 6"/>
                <a:gd name="T1" fmla="*/ 0 h 22"/>
                <a:gd name="T2" fmla="*/ 52 w 6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0" y="0"/>
                  </a:moveTo>
                  <a:cubicBezTo>
                    <a:pt x="4" y="6"/>
                    <a:pt x="6" y="14"/>
                    <a:pt x="5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75">
              <a:extLst>
                <a:ext uri="{FF2B5EF4-FFF2-40B4-BE49-F238E27FC236}">
                  <a16:creationId xmlns:a16="http://schemas.microsoft.com/office/drawing/2014/main" id="{F14D8F31-D226-47D1-8AC4-0BEE8993E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790"/>
              <a:ext cx="95" cy="36"/>
            </a:xfrm>
            <a:custGeom>
              <a:avLst/>
              <a:gdLst>
                <a:gd name="T0" fmla="*/ 0 w 42"/>
                <a:gd name="T1" fmla="*/ 0 h 16"/>
                <a:gd name="T2" fmla="*/ 486 w 42"/>
                <a:gd name="T3" fmla="*/ 7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6">
                  <a:moveTo>
                    <a:pt x="0" y="0"/>
                  </a:moveTo>
                  <a:cubicBezTo>
                    <a:pt x="6" y="16"/>
                    <a:pt x="30" y="12"/>
                    <a:pt x="42" y="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76">
              <a:extLst>
                <a:ext uri="{FF2B5EF4-FFF2-40B4-BE49-F238E27FC236}">
                  <a16:creationId xmlns:a16="http://schemas.microsoft.com/office/drawing/2014/main" id="{FC57EDEE-3E15-4225-9264-F5DBD72C8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768"/>
              <a:ext cx="63" cy="29"/>
            </a:xfrm>
            <a:custGeom>
              <a:avLst/>
              <a:gdLst>
                <a:gd name="T0" fmla="*/ 0 w 28"/>
                <a:gd name="T1" fmla="*/ 109 h 13"/>
                <a:gd name="T2" fmla="*/ 320 w 2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10"/>
                  </a:moveTo>
                  <a:cubicBezTo>
                    <a:pt x="8" y="13"/>
                    <a:pt x="21" y="6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77">
              <a:extLst>
                <a:ext uri="{FF2B5EF4-FFF2-40B4-BE49-F238E27FC236}">
                  <a16:creationId xmlns:a16="http://schemas.microsoft.com/office/drawing/2014/main" id="{0B93FFE4-375F-46FD-9547-ABDE907D8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2486"/>
              <a:ext cx="36" cy="45"/>
            </a:xfrm>
            <a:custGeom>
              <a:avLst/>
              <a:gdLst>
                <a:gd name="T0" fmla="*/ 0 w 16"/>
                <a:gd name="T1" fmla="*/ 0 h 20"/>
                <a:gd name="T2" fmla="*/ 182 w 16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0">
                  <a:moveTo>
                    <a:pt x="0" y="0"/>
                  </a:moveTo>
                  <a:cubicBezTo>
                    <a:pt x="5" y="1"/>
                    <a:pt x="14" y="12"/>
                    <a:pt x="16" y="2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78">
              <a:extLst>
                <a:ext uri="{FF2B5EF4-FFF2-40B4-BE49-F238E27FC236}">
                  <a16:creationId xmlns:a16="http://schemas.microsoft.com/office/drawing/2014/main" id="{F2F8A000-980C-453C-AF6D-ECD5B7D3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457"/>
              <a:ext cx="36" cy="59"/>
            </a:xfrm>
            <a:custGeom>
              <a:avLst/>
              <a:gdLst>
                <a:gd name="T0" fmla="*/ 182 w 16"/>
                <a:gd name="T1" fmla="*/ 0 h 26"/>
                <a:gd name="T2" fmla="*/ 0 w 16"/>
                <a:gd name="T3" fmla="*/ 30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14" y="12"/>
                    <a:pt x="10" y="19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79">
              <a:extLst>
                <a:ext uri="{FF2B5EF4-FFF2-40B4-BE49-F238E27FC236}">
                  <a16:creationId xmlns:a16="http://schemas.microsoft.com/office/drawing/2014/main" id="{2F222DF8-4374-4136-941A-2DA3E2723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757"/>
              <a:ext cx="16" cy="39"/>
            </a:xfrm>
            <a:custGeom>
              <a:avLst/>
              <a:gdLst>
                <a:gd name="T0" fmla="*/ 37 w 7"/>
                <a:gd name="T1" fmla="*/ 0 h 17"/>
                <a:gd name="T2" fmla="*/ 85 w 7"/>
                <a:gd name="T3" fmla="*/ 2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3" y="0"/>
                  </a:moveTo>
                  <a:cubicBezTo>
                    <a:pt x="0" y="3"/>
                    <a:pt x="3" y="12"/>
                    <a:pt x="7" y="1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80">
              <a:extLst>
                <a:ext uri="{FF2B5EF4-FFF2-40B4-BE49-F238E27FC236}">
                  <a16:creationId xmlns:a16="http://schemas.microsoft.com/office/drawing/2014/main" id="{371293F8-0B1B-4481-A37A-E3AF18AFD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780"/>
              <a:ext cx="25" cy="16"/>
            </a:xfrm>
            <a:custGeom>
              <a:avLst/>
              <a:gdLst>
                <a:gd name="T0" fmla="*/ 130 w 11"/>
                <a:gd name="T1" fmla="*/ 0 h 7"/>
                <a:gd name="T2" fmla="*/ 0 w 11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7" y="2"/>
                    <a:pt x="3" y="4"/>
                    <a:pt x="0" y="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81">
              <a:extLst>
                <a:ext uri="{FF2B5EF4-FFF2-40B4-BE49-F238E27FC236}">
                  <a16:creationId xmlns:a16="http://schemas.microsoft.com/office/drawing/2014/main" id="{6CC739C1-8A5E-4606-962C-62B809EA4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147"/>
              <a:ext cx="50" cy="33"/>
            </a:xfrm>
            <a:custGeom>
              <a:avLst/>
              <a:gdLst>
                <a:gd name="T0" fmla="*/ 0 w 22"/>
                <a:gd name="T1" fmla="*/ 0 h 15"/>
                <a:gd name="T2" fmla="*/ 259 w 22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9" y="2"/>
                    <a:pt x="17" y="10"/>
                    <a:pt x="22" y="1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82">
              <a:extLst>
                <a:ext uri="{FF2B5EF4-FFF2-40B4-BE49-F238E27FC236}">
                  <a16:creationId xmlns:a16="http://schemas.microsoft.com/office/drawing/2014/main" id="{A07BE261-140F-47A5-9A87-C4EDFF711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165"/>
              <a:ext cx="29" cy="33"/>
            </a:xfrm>
            <a:custGeom>
              <a:avLst/>
              <a:gdLst>
                <a:gd name="T0" fmla="*/ 80 w 13"/>
                <a:gd name="T1" fmla="*/ 0 h 15"/>
                <a:gd name="T2" fmla="*/ 0 w 13"/>
                <a:gd name="T3" fmla="*/ 64 h 15"/>
                <a:gd name="T4" fmla="*/ 125 w 13"/>
                <a:gd name="T5" fmla="*/ 44 h 15"/>
                <a:gd name="T6" fmla="*/ 20 w 13"/>
                <a:gd name="T7" fmla="*/ 16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7" y="0"/>
                  </a:moveTo>
                  <a:cubicBezTo>
                    <a:pt x="4" y="1"/>
                    <a:pt x="1" y="3"/>
                    <a:pt x="0" y="6"/>
                  </a:cubicBezTo>
                  <a:cubicBezTo>
                    <a:pt x="4" y="7"/>
                    <a:pt x="7" y="4"/>
                    <a:pt x="11" y="4"/>
                  </a:cubicBezTo>
                  <a:cubicBezTo>
                    <a:pt x="13" y="9"/>
                    <a:pt x="7" y="13"/>
                    <a:pt x="2" y="1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83">
              <a:extLst>
                <a:ext uri="{FF2B5EF4-FFF2-40B4-BE49-F238E27FC236}">
                  <a16:creationId xmlns:a16="http://schemas.microsoft.com/office/drawing/2014/main" id="{0FD3AB0D-C8CB-4796-8799-53F8089D4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953"/>
              <a:ext cx="27" cy="18"/>
            </a:xfrm>
            <a:custGeom>
              <a:avLst/>
              <a:gdLst>
                <a:gd name="T0" fmla="*/ 92 w 12"/>
                <a:gd name="T1" fmla="*/ 25 h 8"/>
                <a:gd name="T2" fmla="*/ 0 w 12"/>
                <a:gd name="T3" fmla="*/ 72 h 8"/>
                <a:gd name="T4" fmla="*/ 137 w 12"/>
                <a:gd name="T5" fmla="*/ 7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8" y="2"/>
                  </a:moveTo>
                  <a:cubicBezTo>
                    <a:pt x="5" y="0"/>
                    <a:pt x="0" y="2"/>
                    <a:pt x="0" y="6"/>
                  </a:cubicBezTo>
                  <a:cubicBezTo>
                    <a:pt x="4" y="8"/>
                    <a:pt x="8" y="7"/>
                    <a:pt x="12" y="6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84">
              <a:extLst>
                <a:ext uri="{FF2B5EF4-FFF2-40B4-BE49-F238E27FC236}">
                  <a16:creationId xmlns:a16="http://schemas.microsoft.com/office/drawing/2014/main" id="{E5ED3832-F3C7-42D0-AEBD-417A19E31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958"/>
              <a:ext cx="11" cy="2"/>
            </a:xfrm>
            <a:custGeom>
              <a:avLst/>
              <a:gdLst>
                <a:gd name="T0" fmla="*/ 53 w 5"/>
                <a:gd name="T1" fmla="*/ 8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85">
              <a:extLst>
                <a:ext uri="{FF2B5EF4-FFF2-40B4-BE49-F238E27FC236}">
                  <a16:creationId xmlns:a16="http://schemas.microsoft.com/office/drawing/2014/main" id="{015792D9-42BD-4E51-924C-BA2C125C4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025"/>
              <a:ext cx="24" cy="11"/>
            </a:xfrm>
            <a:custGeom>
              <a:avLst/>
              <a:gdLst>
                <a:gd name="T0" fmla="*/ 0 w 11"/>
                <a:gd name="T1" fmla="*/ 53 h 5"/>
                <a:gd name="T2" fmla="*/ 113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3" y="3"/>
                    <a:pt x="7" y="1"/>
                    <a:pt x="11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86">
              <a:extLst>
                <a:ext uri="{FF2B5EF4-FFF2-40B4-BE49-F238E27FC236}">
                  <a16:creationId xmlns:a16="http://schemas.microsoft.com/office/drawing/2014/main" id="{E8784F72-A5E1-4A3B-8CF4-CCBFF62D8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111"/>
              <a:ext cx="23" cy="22"/>
            </a:xfrm>
            <a:custGeom>
              <a:avLst/>
              <a:gdLst>
                <a:gd name="T0" fmla="*/ 122 w 10"/>
                <a:gd name="T1" fmla="*/ 44 h 10"/>
                <a:gd name="T2" fmla="*/ 0 w 10"/>
                <a:gd name="T3" fmla="*/ 33 h 10"/>
                <a:gd name="T4" fmla="*/ 122 w 10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4"/>
                  </a:moveTo>
                  <a:cubicBezTo>
                    <a:pt x="7" y="1"/>
                    <a:pt x="3" y="0"/>
                    <a:pt x="0" y="3"/>
                  </a:cubicBezTo>
                  <a:cubicBezTo>
                    <a:pt x="1" y="7"/>
                    <a:pt x="6" y="9"/>
                    <a:pt x="10" y="1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87">
              <a:extLst>
                <a:ext uri="{FF2B5EF4-FFF2-40B4-BE49-F238E27FC236}">
                  <a16:creationId xmlns:a16="http://schemas.microsoft.com/office/drawing/2014/main" id="{86D15F04-A4CB-4069-A393-557441575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252"/>
              <a:ext cx="18" cy="7"/>
            </a:xfrm>
            <a:custGeom>
              <a:avLst/>
              <a:gdLst>
                <a:gd name="T0" fmla="*/ 92 w 8"/>
                <a:gd name="T1" fmla="*/ 0 h 3"/>
                <a:gd name="T2" fmla="*/ 0 w 8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6" y="1"/>
                    <a:pt x="3" y="2"/>
                    <a:pt x="0" y="3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88">
              <a:extLst>
                <a:ext uri="{FF2B5EF4-FFF2-40B4-BE49-F238E27FC236}">
                  <a16:creationId xmlns:a16="http://schemas.microsoft.com/office/drawing/2014/main" id="{D6FDD4E7-DD7C-4EF7-A05A-747B22332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369"/>
              <a:ext cx="7" cy="12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89">
              <a:extLst>
                <a:ext uri="{FF2B5EF4-FFF2-40B4-BE49-F238E27FC236}">
                  <a16:creationId xmlns:a16="http://schemas.microsoft.com/office/drawing/2014/main" id="{826C3CA5-894D-4B67-9A76-34DF505C4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266"/>
              <a:ext cx="23" cy="22"/>
            </a:xfrm>
            <a:custGeom>
              <a:avLst/>
              <a:gdLst>
                <a:gd name="T0" fmla="*/ 0 w 10"/>
                <a:gd name="T1" fmla="*/ 73 h 10"/>
                <a:gd name="T2" fmla="*/ 110 w 10"/>
                <a:gd name="T3" fmla="*/ 0 h 10"/>
                <a:gd name="T4" fmla="*/ 85 w 10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7"/>
                  </a:moveTo>
                  <a:cubicBezTo>
                    <a:pt x="3" y="4"/>
                    <a:pt x="5" y="0"/>
                    <a:pt x="9" y="0"/>
                  </a:cubicBezTo>
                  <a:cubicBezTo>
                    <a:pt x="10" y="4"/>
                    <a:pt x="8" y="7"/>
                    <a:pt x="7" y="1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90">
              <a:extLst>
                <a:ext uri="{FF2B5EF4-FFF2-40B4-BE49-F238E27FC236}">
                  <a16:creationId xmlns:a16="http://schemas.microsoft.com/office/drawing/2014/main" id="{E129EB01-905C-4387-90CA-14CB6B83A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358"/>
              <a:ext cx="9" cy="11"/>
            </a:xfrm>
            <a:custGeom>
              <a:avLst/>
              <a:gdLst>
                <a:gd name="T0" fmla="*/ 45 w 4"/>
                <a:gd name="T1" fmla="*/ 53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3" y="4"/>
                    <a:pt x="2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91">
              <a:extLst>
                <a:ext uri="{FF2B5EF4-FFF2-40B4-BE49-F238E27FC236}">
                  <a16:creationId xmlns:a16="http://schemas.microsoft.com/office/drawing/2014/main" id="{87F97472-B2E6-4E70-B500-E076CA3AE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282"/>
              <a:ext cx="25" cy="22"/>
            </a:xfrm>
            <a:custGeom>
              <a:avLst/>
              <a:gdLst>
                <a:gd name="T0" fmla="*/ 130 w 11"/>
                <a:gd name="T1" fmla="*/ 33 h 10"/>
                <a:gd name="T2" fmla="*/ 0 w 11"/>
                <a:gd name="T3" fmla="*/ 33 h 10"/>
                <a:gd name="T4" fmla="*/ 102 w 11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3"/>
                  </a:moveTo>
                  <a:cubicBezTo>
                    <a:pt x="8" y="1"/>
                    <a:pt x="3" y="0"/>
                    <a:pt x="0" y="3"/>
                  </a:cubicBezTo>
                  <a:cubicBezTo>
                    <a:pt x="2" y="7"/>
                    <a:pt x="4" y="10"/>
                    <a:pt x="9" y="1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92">
              <a:extLst>
                <a:ext uri="{FF2B5EF4-FFF2-40B4-BE49-F238E27FC236}">
                  <a16:creationId xmlns:a16="http://schemas.microsoft.com/office/drawing/2014/main" id="{A06B80BE-2E38-40BF-B5EF-F50D2A0A0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969"/>
              <a:ext cx="29" cy="16"/>
            </a:xfrm>
            <a:custGeom>
              <a:avLst/>
              <a:gdLst>
                <a:gd name="T0" fmla="*/ 125 w 13"/>
                <a:gd name="T1" fmla="*/ 11 h 7"/>
                <a:gd name="T2" fmla="*/ 20 w 13"/>
                <a:gd name="T3" fmla="*/ 73 h 7"/>
                <a:gd name="T4" fmla="*/ 145 w 13"/>
                <a:gd name="T5" fmla="*/ 7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11" y="1"/>
                  </a:moveTo>
                  <a:cubicBezTo>
                    <a:pt x="7" y="0"/>
                    <a:pt x="0" y="0"/>
                    <a:pt x="2" y="6"/>
                  </a:cubicBezTo>
                  <a:cubicBezTo>
                    <a:pt x="6" y="7"/>
                    <a:pt x="9" y="6"/>
                    <a:pt x="13" y="6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93">
              <a:extLst>
                <a:ext uri="{FF2B5EF4-FFF2-40B4-BE49-F238E27FC236}">
                  <a16:creationId xmlns:a16="http://schemas.microsoft.com/office/drawing/2014/main" id="{59A0B40D-97CE-425D-91BA-739A17054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895"/>
              <a:ext cx="2" cy="15"/>
            </a:xfrm>
            <a:custGeom>
              <a:avLst/>
              <a:gdLst>
                <a:gd name="T0" fmla="*/ 0 w 1"/>
                <a:gd name="T1" fmla="*/ 0 h 7"/>
                <a:gd name="T2" fmla="*/ 8 w 1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0" y="5"/>
                    <a:pt x="1" y="7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94">
              <a:extLst>
                <a:ext uri="{FF2B5EF4-FFF2-40B4-BE49-F238E27FC236}">
                  <a16:creationId xmlns:a16="http://schemas.microsoft.com/office/drawing/2014/main" id="{89C77291-8E29-4701-8B4F-FAA38EE1C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982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95">
              <a:extLst>
                <a:ext uri="{FF2B5EF4-FFF2-40B4-BE49-F238E27FC236}">
                  <a16:creationId xmlns:a16="http://schemas.microsoft.com/office/drawing/2014/main" id="{0D25E566-5944-4183-98D0-06142EA2D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086"/>
              <a:ext cx="22" cy="1"/>
            </a:xfrm>
            <a:custGeom>
              <a:avLst/>
              <a:gdLst>
                <a:gd name="T0" fmla="*/ 0 w 10"/>
                <a:gd name="T1" fmla="*/ 0 h 1"/>
                <a:gd name="T2" fmla="*/ 106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0"/>
                    <a:pt x="7" y="0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96">
              <a:extLst>
                <a:ext uri="{FF2B5EF4-FFF2-40B4-BE49-F238E27FC236}">
                  <a16:creationId xmlns:a16="http://schemas.microsoft.com/office/drawing/2014/main" id="{A976128A-CBA2-492C-82E4-402956470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059"/>
              <a:ext cx="18" cy="7"/>
            </a:xfrm>
            <a:custGeom>
              <a:avLst/>
              <a:gdLst>
                <a:gd name="T0" fmla="*/ 0 w 8"/>
                <a:gd name="T1" fmla="*/ 0 h 3"/>
                <a:gd name="T2" fmla="*/ 92 w 8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1"/>
                    <a:pt x="5" y="2"/>
                    <a:pt x="8" y="3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97">
              <a:extLst>
                <a:ext uri="{FF2B5EF4-FFF2-40B4-BE49-F238E27FC236}">
                  <a16:creationId xmlns:a16="http://schemas.microsoft.com/office/drawing/2014/main" id="{80696710-7F77-4B2A-9BFA-F0DA0E256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787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98">
              <a:extLst>
                <a:ext uri="{FF2B5EF4-FFF2-40B4-BE49-F238E27FC236}">
                  <a16:creationId xmlns:a16="http://schemas.microsoft.com/office/drawing/2014/main" id="{B5E27C2F-1644-4D63-8A04-70F6EBBCF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814"/>
              <a:ext cx="36" cy="24"/>
            </a:xfrm>
            <a:custGeom>
              <a:avLst/>
              <a:gdLst>
                <a:gd name="T0" fmla="*/ 11 w 16"/>
                <a:gd name="T1" fmla="*/ 113 h 11"/>
                <a:gd name="T2" fmla="*/ 0 w 16"/>
                <a:gd name="T3" fmla="*/ 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" y="11"/>
                  </a:moveTo>
                  <a:cubicBezTo>
                    <a:pt x="16" y="11"/>
                    <a:pt x="9" y="0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99">
              <a:extLst>
                <a:ext uri="{FF2B5EF4-FFF2-40B4-BE49-F238E27FC236}">
                  <a16:creationId xmlns:a16="http://schemas.microsoft.com/office/drawing/2014/main" id="{45F2A9BF-60A8-4670-B40C-AB199DFB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131"/>
              <a:ext cx="14" cy="7"/>
            </a:xfrm>
            <a:custGeom>
              <a:avLst/>
              <a:gdLst>
                <a:gd name="T0" fmla="*/ 0 w 6"/>
                <a:gd name="T1" fmla="*/ 37 h 3"/>
                <a:gd name="T2" fmla="*/ 77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3" y="3"/>
                    <a:pt x="5" y="2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100">
              <a:extLst>
                <a:ext uri="{FF2B5EF4-FFF2-40B4-BE49-F238E27FC236}">
                  <a16:creationId xmlns:a16="http://schemas.microsoft.com/office/drawing/2014/main" id="{491E1472-AA3B-4152-A439-D1FAFD133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207"/>
              <a:ext cx="14" cy="7"/>
            </a:xfrm>
            <a:custGeom>
              <a:avLst/>
              <a:gdLst>
                <a:gd name="T0" fmla="*/ 0 w 6"/>
                <a:gd name="T1" fmla="*/ 37 h 3"/>
                <a:gd name="T2" fmla="*/ 77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101">
              <a:extLst>
                <a:ext uri="{FF2B5EF4-FFF2-40B4-BE49-F238E27FC236}">
                  <a16:creationId xmlns:a16="http://schemas.microsoft.com/office/drawing/2014/main" id="{7362F7DD-73F3-4C7D-876D-DBBE53D63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032"/>
              <a:ext cx="13" cy="9"/>
            </a:xfrm>
            <a:custGeom>
              <a:avLst/>
              <a:gdLst>
                <a:gd name="T0" fmla="*/ 0 w 6"/>
                <a:gd name="T1" fmla="*/ 0 h 4"/>
                <a:gd name="T2" fmla="*/ 61 w 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1"/>
                    <a:pt x="4" y="3"/>
                    <a:pt x="6" y="4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102">
              <a:extLst>
                <a:ext uri="{FF2B5EF4-FFF2-40B4-BE49-F238E27FC236}">
                  <a16:creationId xmlns:a16="http://schemas.microsoft.com/office/drawing/2014/main" id="{7329595A-3A52-4585-A3F9-65C519C5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775"/>
              <a:ext cx="9" cy="12"/>
            </a:xfrm>
            <a:custGeom>
              <a:avLst/>
              <a:gdLst>
                <a:gd name="T0" fmla="*/ 0 w 4"/>
                <a:gd name="T1" fmla="*/ 0 h 5"/>
                <a:gd name="T2" fmla="*/ 45 w 4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2" y="4"/>
                    <a:pt x="4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103">
              <a:extLst>
                <a:ext uri="{FF2B5EF4-FFF2-40B4-BE49-F238E27FC236}">
                  <a16:creationId xmlns:a16="http://schemas.microsoft.com/office/drawing/2014/main" id="{084C4AB3-BC8F-49FF-A418-B2BD5037D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865"/>
              <a:ext cx="4" cy="14"/>
            </a:xfrm>
            <a:custGeom>
              <a:avLst/>
              <a:gdLst>
                <a:gd name="T0" fmla="*/ 16 w 2"/>
                <a:gd name="T1" fmla="*/ 0 h 6"/>
                <a:gd name="T2" fmla="*/ 0 w 2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104">
              <a:extLst>
                <a:ext uri="{FF2B5EF4-FFF2-40B4-BE49-F238E27FC236}">
                  <a16:creationId xmlns:a16="http://schemas.microsoft.com/office/drawing/2014/main" id="{A0055E37-E542-4FA8-8349-423152A45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383"/>
              <a:ext cx="31" cy="34"/>
            </a:xfrm>
            <a:custGeom>
              <a:avLst/>
              <a:gdLst>
                <a:gd name="T0" fmla="*/ 0 w 14"/>
                <a:gd name="T1" fmla="*/ 73 h 15"/>
                <a:gd name="T2" fmla="*/ 35 w 1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6"/>
                  </a:moveTo>
                  <a:cubicBezTo>
                    <a:pt x="2" y="15"/>
                    <a:pt x="14" y="7"/>
                    <a:pt x="3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105">
              <a:extLst>
                <a:ext uri="{FF2B5EF4-FFF2-40B4-BE49-F238E27FC236}">
                  <a16:creationId xmlns:a16="http://schemas.microsoft.com/office/drawing/2014/main" id="{454E4F66-5E43-44C3-95D0-C7749B70C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302"/>
              <a:ext cx="5" cy="20"/>
            </a:xfrm>
            <a:custGeom>
              <a:avLst/>
              <a:gdLst>
                <a:gd name="T0" fmla="*/ 33 w 2"/>
                <a:gd name="T1" fmla="*/ 0 h 9"/>
                <a:gd name="T2" fmla="*/ 0 w 2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1" y="3"/>
                    <a:pt x="0" y="6"/>
                    <a:pt x="0" y="9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106">
              <a:extLst>
                <a:ext uri="{FF2B5EF4-FFF2-40B4-BE49-F238E27FC236}">
                  <a16:creationId xmlns:a16="http://schemas.microsoft.com/office/drawing/2014/main" id="{B54E1EE5-9519-4451-8B1A-F18472CB4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502"/>
              <a:ext cx="27" cy="29"/>
            </a:xfrm>
            <a:custGeom>
              <a:avLst/>
              <a:gdLst>
                <a:gd name="T0" fmla="*/ 25 w 12"/>
                <a:gd name="T1" fmla="*/ 145 h 13"/>
                <a:gd name="T2" fmla="*/ 0 w 12"/>
                <a:gd name="T3" fmla="*/ 5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2" y="13"/>
                  </a:moveTo>
                  <a:cubicBezTo>
                    <a:pt x="12" y="12"/>
                    <a:pt x="12" y="0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107">
              <a:extLst>
                <a:ext uri="{FF2B5EF4-FFF2-40B4-BE49-F238E27FC236}">
                  <a16:creationId xmlns:a16="http://schemas.microsoft.com/office/drawing/2014/main" id="{EE0CCA87-5A2D-46DA-AA10-4B8B0FBF6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594"/>
              <a:ext cx="43" cy="39"/>
            </a:xfrm>
            <a:custGeom>
              <a:avLst/>
              <a:gdLst>
                <a:gd name="T0" fmla="*/ 163 w 19"/>
                <a:gd name="T1" fmla="*/ 0 h 17"/>
                <a:gd name="T2" fmla="*/ 220 w 19"/>
                <a:gd name="T3" fmla="*/ 2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14" y="0"/>
                  </a:moveTo>
                  <a:cubicBezTo>
                    <a:pt x="0" y="2"/>
                    <a:pt x="14" y="17"/>
                    <a:pt x="19" y="2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108">
              <a:extLst>
                <a:ext uri="{FF2B5EF4-FFF2-40B4-BE49-F238E27FC236}">
                  <a16:creationId xmlns:a16="http://schemas.microsoft.com/office/drawing/2014/main" id="{CFCB5590-9B4D-4712-958E-9BC7A2876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554"/>
              <a:ext cx="18" cy="4"/>
            </a:xfrm>
            <a:custGeom>
              <a:avLst/>
              <a:gdLst>
                <a:gd name="T0" fmla="*/ 0 w 8"/>
                <a:gd name="T1" fmla="*/ 16 h 2"/>
                <a:gd name="T2" fmla="*/ 92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1"/>
                    <a:pt x="5" y="0"/>
                    <a:pt x="8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109">
              <a:extLst>
                <a:ext uri="{FF2B5EF4-FFF2-40B4-BE49-F238E27FC236}">
                  <a16:creationId xmlns:a16="http://schemas.microsoft.com/office/drawing/2014/main" id="{E0B04CBB-A7AC-47A4-A159-FCE9B69BC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540"/>
              <a:ext cx="7" cy="32"/>
            </a:xfrm>
            <a:custGeom>
              <a:avLst/>
              <a:gdLst>
                <a:gd name="T0" fmla="*/ 37 w 3"/>
                <a:gd name="T1" fmla="*/ 0 h 14"/>
                <a:gd name="T2" fmla="*/ 12 w 3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1" y="5"/>
                    <a:pt x="0" y="10"/>
                    <a:pt x="1" y="14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110">
              <a:extLst>
                <a:ext uri="{FF2B5EF4-FFF2-40B4-BE49-F238E27FC236}">
                  <a16:creationId xmlns:a16="http://schemas.microsoft.com/office/drawing/2014/main" id="{E4161FAD-B6E8-4202-9530-F5B510583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423"/>
              <a:ext cx="36" cy="34"/>
            </a:xfrm>
            <a:custGeom>
              <a:avLst/>
              <a:gdLst>
                <a:gd name="T0" fmla="*/ 56 w 16"/>
                <a:gd name="T1" fmla="*/ 175 h 15"/>
                <a:gd name="T2" fmla="*/ 0 w 16"/>
                <a:gd name="T3" fmla="*/ 15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5" y="15"/>
                  </a:moveTo>
                  <a:cubicBezTo>
                    <a:pt x="16" y="10"/>
                    <a:pt x="6" y="0"/>
                    <a:pt x="0" y="13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Freeform 111">
              <a:extLst>
                <a:ext uri="{FF2B5EF4-FFF2-40B4-BE49-F238E27FC236}">
                  <a16:creationId xmlns:a16="http://schemas.microsoft.com/office/drawing/2014/main" id="{E2FD3728-4C0A-44A1-B70D-985F8FED5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585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85 w 7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2"/>
                    <a:pt x="5" y="4"/>
                    <a:pt x="7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3" name="Freeform 112">
              <a:extLst>
                <a:ext uri="{FF2B5EF4-FFF2-40B4-BE49-F238E27FC236}">
                  <a16:creationId xmlns:a16="http://schemas.microsoft.com/office/drawing/2014/main" id="{4B6A1321-FC15-453D-A335-5F2F03B5B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662"/>
              <a:ext cx="31" cy="25"/>
            </a:xfrm>
            <a:custGeom>
              <a:avLst/>
              <a:gdLst>
                <a:gd name="T0" fmla="*/ 97 w 14"/>
                <a:gd name="T1" fmla="*/ 0 h 11"/>
                <a:gd name="T2" fmla="*/ 0 w 14"/>
                <a:gd name="T3" fmla="*/ 93 h 11"/>
                <a:gd name="T4" fmla="*/ 153 w 14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9" y="0"/>
                  </a:moveTo>
                  <a:cubicBezTo>
                    <a:pt x="5" y="1"/>
                    <a:pt x="1" y="4"/>
                    <a:pt x="0" y="8"/>
                  </a:cubicBezTo>
                  <a:cubicBezTo>
                    <a:pt x="3" y="11"/>
                    <a:pt x="10" y="8"/>
                    <a:pt x="14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Freeform 113">
              <a:extLst>
                <a:ext uri="{FF2B5EF4-FFF2-40B4-BE49-F238E27FC236}">
                  <a16:creationId xmlns:a16="http://schemas.microsoft.com/office/drawing/2014/main" id="{2CF3904E-D791-44D7-BA7C-85814EBCB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646"/>
              <a:ext cx="23" cy="7"/>
            </a:xfrm>
            <a:custGeom>
              <a:avLst/>
              <a:gdLst>
                <a:gd name="T0" fmla="*/ 0 w 10"/>
                <a:gd name="T1" fmla="*/ 0 h 3"/>
                <a:gd name="T2" fmla="*/ 122 w 10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3" y="1"/>
                    <a:pt x="7" y="3"/>
                    <a:pt x="10" y="3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114">
              <a:extLst>
                <a:ext uri="{FF2B5EF4-FFF2-40B4-BE49-F238E27FC236}">
                  <a16:creationId xmlns:a16="http://schemas.microsoft.com/office/drawing/2014/main" id="{05D0C020-ABF6-4D94-9A4E-E9BB0D5F7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783"/>
              <a:ext cx="14" cy="5"/>
            </a:xfrm>
            <a:custGeom>
              <a:avLst/>
              <a:gdLst>
                <a:gd name="T0" fmla="*/ 0 w 6"/>
                <a:gd name="T1" fmla="*/ 33 h 2"/>
                <a:gd name="T2" fmla="*/ 77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1" y="2"/>
                    <a:pt x="4" y="0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Freeform 115">
              <a:extLst>
                <a:ext uri="{FF2B5EF4-FFF2-40B4-BE49-F238E27FC236}">
                  <a16:creationId xmlns:a16="http://schemas.microsoft.com/office/drawing/2014/main" id="{6E4161CA-6AFC-4812-B3BD-0EE81B6A2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779"/>
              <a:ext cx="23" cy="2"/>
            </a:xfrm>
            <a:custGeom>
              <a:avLst/>
              <a:gdLst>
                <a:gd name="T0" fmla="*/ 0 w 10"/>
                <a:gd name="T1" fmla="*/ 0 h 1"/>
                <a:gd name="T2" fmla="*/ 122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1"/>
                    <a:pt x="7" y="0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116">
              <a:extLst>
                <a:ext uri="{FF2B5EF4-FFF2-40B4-BE49-F238E27FC236}">
                  <a16:creationId xmlns:a16="http://schemas.microsoft.com/office/drawing/2014/main" id="{A8802C76-DD9C-4C87-81A3-4ED37933E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729"/>
              <a:ext cx="7" cy="14"/>
            </a:xfrm>
            <a:custGeom>
              <a:avLst/>
              <a:gdLst>
                <a:gd name="T0" fmla="*/ 12 w 3"/>
                <a:gd name="T1" fmla="*/ 0 h 6"/>
                <a:gd name="T2" fmla="*/ 37 w 3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0" y="2"/>
                    <a:pt x="1" y="4"/>
                    <a:pt x="3" y="6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Freeform 117">
              <a:extLst>
                <a:ext uri="{FF2B5EF4-FFF2-40B4-BE49-F238E27FC236}">
                  <a16:creationId xmlns:a16="http://schemas.microsoft.com/office/drawing/2014/main" id="{FB201D7F-EC59-4139-8EF2-18230BBE1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489"/>
              <a:ext cx="34" cy="47"/>
            </a:xfrm>
            <a:custGeom>
              <a:avLst/>
              <a:gdLst>
                <a:gd name="T0" fmla="*/ 150 w 15"/>
                <a:gd name="T1" fmla="*/ 56 h 21"/>
                <a:gd name="T2" fmla="*/ 175 w 15"/>
                <a:gd name="T3" fmla="*/ 12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13" y="5"/>
                  </a:moveTo>
                  <a:cubicBezTo>
                    <a:pt x="2" y="0"/>
                    <a:pt x="0" y="21"/>
                    <a:pt x="15" y="11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9" name="Freeform 118">
              <a:extLst>
                <a:ext uri="{FF2B5EF4-FFF2-40B4-BE49-F238E27FC236}">
                  <a16:creationId xmlns:a16="http://schemas.microsoft.com/office/drawing/2014/main" id="{CACC270F-6C81-4AD3-A52F-173E1F41D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538"/>
              <a:ext cx="27" cy="7"/>
            </a:xfrm>
            <a:custGeom>
              <a:avLst/>
              <a:gdLst>
                <a:gd name="T0" fmla="*/ 0 w 12"/>
                <a:gd name="T1" fmla="*/ 0 h 3"/>
                <a:gd name="T2" fmla="*/ 137 w 1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4" y="2"/>
                    <a:pt x="8" y="2"/>
                    <a:pt x="12" y="3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119">
              <a:extLst>
                <a:ext uri="{FF2B5EF4-FFF2-40B4-BE49-F238E27FC236}">
                  <a16:creationId xmlns:a16="http://schemas.microsoft.com/office/drawing/2014/main" id="{E0D30A5E-40B3-48EA-9D10-1062B22A8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588"/>
              <a:ext cx="30" cy="18"/>
            </a:xfrm>
            <a:custGeom>
              <a:avLst/>
              <a:gdLst>
                <a:gd name="T0" fmla="*/ 134 w 13"/>
                <a:gd name="T1" fmla="*/ 11 h 8"/>
                <a:gd name="T2" fmla="*/ 0 w 13"/>
                <a:gd name="T3" fmla="*/ 56 h 8"/>
                <a:gd name="T4" fmla="*/ 159 w 13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11" y="1"/>
                  </a:moveTo>
                  <a:cubicBezTo>
                    <a:pt x="7" y="0"/>
                    <a:pt x="2" y="0"/>
                    <a:pt x="0" y="5"/>
                  </a:cubicBezTo>
                  <a:cubicBezTo>
                    <a:pt x="2" y="8"/>
                    <a:pt x="9" y="8"/>
                    <a:pt x="13" y="8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120">
              <a:extLst>
                <a:ext uri="{FF2B5EF4-FFF2-40B4-BE49-F238E27FC236}">
                  <a16:creationId xmlns:a16="http://schemas.microsoft.com/office/drawing/2014/main" id="{6A5DF45B-CF5C-4156-B0B0-8D8C939B1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664"/>
              <a:ext cx="16" cy="18"/>
            </a:xfrm>
            <a:custGeom>
              <a:avLst/>
              <a:gdLst>
                <a:gd name="T0" fmla="*/ 85 w 7"/>
                <a:gd name="T1" fmla="*/ 92 h 8"/>
                <a:gd name="T2" fmla="*/ 0 w 7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8"/>
                  </a:moveTo>
                  <a:cubicBezTo>
                    <a:pt x="7" y="4"/>
                    <a:pt x="5" y="0"/>
                    <a:pt x="0" y="1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121">
              <a:extLst>
                <a:ext uri="{FF2B5EF4-FFF2-40B4-BE49-F238E27FC236}">
                  <a16:creationId xmlns:a16="http://schemas.microsoft.com/office/drawing/2014/main" id="{39F445EA-5534-4916-8C69-EA7FC5E4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666"/>
              <a:ext cx="42" cy="32"/>
            </a:xfrm>
            <a:custGeom>
              <a:avLst/>
              <a:gdLst>
                <a:gd name="T0" fmla="*/ 0 w 19"/>
                <a:gd name="T1" fmla="*/ 48 h 14"/>
                <a:gd name="T2" fmla="*/ 20 w 1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4">
                  <a:moveTo>
                    <a:pt x="0" y="4"/>
                  </a:moveTo>
                  <a:cubicBezTo>
                    <a:pt x="7" y="14"/>
                    <a:pt x="19" y="0"/>
                    <a:pt x="2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Freeform 122">
              <a:extLst>
                <a:ext uri="{FF2B5EF4-FFF2-40B4-BE49-F238E27FC236}">
                  <a16:creationId xmlns:a16="http://schemas.microsoft.com/office/drawing/2014/main" id="{DBC435B0-4C6E-4AB5-8171-FBD0A3645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765"/>
              <a:ext cx="6" cy="14"/>
            </a:xfrm>
            <a:custGeom>
              <a:avLst/>
              <a:gdLst>
                <a:gd name="T0" fmla="*/ 24 w 3"/>
                <a:gd name="T1" fmla="*/ 77 h 6"/>
                <a:gd name="T2" fmla="*/ 0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1" y="5"/>
                    <a:pt x="0" y="3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Freeform 123">
              <a:extLst>
                <a:ext uri="{FF2B5EF4-FFF2-40B4-BE49-F238E27FC236}">
                  <a16:creationId xmlns:a16="http://schemas.microsoft.com/office/drawing/2014/main" id="{9D57517D-4B2B-4675-A0E6-6F593CDF1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507"/>
              <a:ext cx="13" cy="11"/>
            </a:xfrm>
            <a:custGeom>
              <a:avLst/>
              <a:gdLst>
                <a:gd name="T0" fmla="*/ 0 w 6"/>
                <a:gd name="T1" fmla="*/ 0 h 5"/>
                <a:gd name="T2" fmla="*/ 61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2"/>
                    <a:pt x="4" y="4"/>
                    <a:pt x="6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5" name="Freeform 124">
              <a:extLst>
                <a:ext uri="{FF2B5EF4-FFF2-40B4-BE49-F238E27FC236}">
                  <a16:creationId xmlns:a16="http://schemas.microsoft.com/office/drawing/2014/main" id="{348E3FEA-C0BD-4EF8-9355-B4AA0A487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464"/>
              <a:ext cx="18" cy="1"/>
            </a:xfrm>
            <a:custGeom>
              <a:avLst/>
              <a:gdLst>
                <a:gd name="T0" fmla="*/ 92 w 8"/>
                <a:gd name="T1" fmla="*/ 0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125">
              <a:extLst>
                <a:ext uri="{FF2B5EF4-FFF2-40B4-BE49-F238E27FC236}">
                  <a16:creationId xmlns:a16="http://schemas.microsoft.com/office/drawing/2014/main" id="{D6090A49-EF77-4A72-BE03-446D47481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315"/>
              <a:ext cx="25" cy="1"/>
            </a:xfrm>
            <a:custGeom>
              <a:avLst/>
              <a:gdLst>
                <a:gd name="T0" fmla="*/ 0 w 11"/>
                <a:gd name="T1" fmla="*/ 0 h 1"/>
                <a:gd name="T2" fmla="*/ 13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4" y="0"/>
                    <a:pt x="7" y="0"/>
                    <a:pt x="11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126">
              <a:extLst>
                <a:ext uri="{FF2B5EF4-FFF2-40B4-BE49-F238E27FC236}">
                  <a16:creationId xmlns:a16="http://schemas.microsoft.com/office/drawing/2014/main" id="{60B78F73-E2AB-4628-AF49-AF4883FDA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016"/>
              <a:ext cx="18" cy="11"/>
            </a:xfrm>
            <a:custGeom>
              <a:avLst/>
              <a:gdLst>
                <a:gd name="T0" fmla="*/ 0 w 8"/>
                <a:gd name="T1" fmla="*/ 0 h 5"/>
                <a:gd name="T2" fmla="*/ 92 w 8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3"/>
                    <a:pt x="5" y="5"/>
                    <a:pt x="8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127">
              <a:extLst>
                <a:ext uri="{FF2B5EF4-FFF2-40B4-BE49-F238E27FC236}">
                  <a16:creationId xmlns:a16="http://schemas.microsoft.com/office/drawing/2014/main" id="{F83839F3-1526-483B-AED4-851961150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167"/>
              <a:ext cx="18" cy="22"/>
            </a:xfrm>
            <a:custGeom>
              <a:avLst/>
              <a:gdLst>
                <a:gd name="T0" fmla="*/ 11 w 8"/>
                <a:gd name="T1" fmla="*/ 0 h 10"/>
                <a:gd name="T2" fmla="*/ 92 w 8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0"/>
                  </a:moveTo>
                  <a:cubicBezTo>
                    <a:pt x="0" y="5"/>
                    <a:pt x="3" y="10"/>
                    <a:pt x="8" y="1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128">
              <a:extLst>
                <a:ext uri="{FF2B5EF4-FFF2-40B4-BE49-F238E27FC236}">
                  <a16:creationId xmlns:a16="http://schemas.microsoft.com/office/drawing/2014/main" id="{C6F0FF7D-3D83-42CE-ACCA-96B66B4C4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187"/>
              <a:ext cx="22" cy="61"/>
            </a:xfrm>
            <a:custGeom>
              <a:avLst/>
              <a:gdLst>
                <a:gd name="T0" fmla="*/ 106 w 10"/>
                <a:gd name="T1" fmla="*/ 0 h 27"/>
                <a:gd name="T2" fmla="*/ 33 w 10"/>
                <a:gd name="T3" fmla="*/ 3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10" y="0"/>
                  </a:moveTo>
                  <a:cubicBezTo>
                    <a:pt x="6" y="9"/>
                    <a:pt x="0" y="17"/>
                    <a:pt x="3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129">
              <a:extLst>
                <a:ext uri="{FF2B5EF4-FFF2-40B4-BE49-F238E27FC236}">
                  <a16:creationId xmlns:a16="http://schemas.microsoft.com/office/drawing/2014/main" id="{5A1976BA-2EB8-4F5A-AB99-6D5D9EACF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392"/>
              <a:ext cx="47" cy="56"/>
            </a:xfrm>
            <a:custGeom>
              <a:avLst/>
              <a:gdLst>
                <a:gd name="T0" fmla="*/ 226 w 21"/>
                <a:gd name="T1" fmla="*/ 0 h 25"/>
                <a:gd name="T2" fmla="*/ 9 w 21"/>
                <a:gd name="T3" fmla="*/ 280 h 25"/>
                <a:gd name="T4" fmla="*/ 235 w 21"/>
                <a:gd name="T5" fmla="*/ 2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20" y="0"/>
                  </a:moveTo>
                  <a:cubicBezTo>
                    <a:pt x="9" y="5"/>
                    <a:pt x="0" y="12"/>
                    <a:pt x="1" y="25"/>
                  </a:cubicBezTo>
                  <a:cubicBezTo>
                    <a:pt x="3" y="16"/>
                    <a:pt x="13" y="6"/>
                    <a:pt x="2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Freeform 130">
              <a:extLst>
                <a:ext uri="{FF2B5EF4-FFF2-40B4-BE49-F238E27FC236}">
                  <a16:creationId xmlns:a16="http://schemas.microsoft.com/office/drawing/2014/main" id="{1F0929A2-4931-4B6E-9280-98144E31F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405"/>
              <a:ext cx="32" cy="50"/>
            </a:xfrm>
            <a:custGeom>
              <a:avLst/>
              <a:gdLst>
                <a:gd name="T0" fmla="*/ 57 w 14"/>
                <a:gd name="T1" fmla="*/ 11 h 22"/>
                <a:gd name="T2" fmla="*/ 167 w 14"/>
                <a:gd name="T3" fmla="*/ 259 h 22"/>
                <a:gd name="T4" fmla="*/ 85 w 14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5" y="1"/>
                  </a:moveTo>
                  <a:cubicBezTo>
                    <a:pt x="0" y="12"/>
                    <a:pt x="6" y="16"/>
                    <a:pt x="14" y="22"/>
                  </a:cubicBezTo>
                  <a:cubicBezTo>
                    <a:pt x="13" y="15"/>
                    <a:pt x="4" y="1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Freeform 131">
              <a:extLst>
                <a:ext uri="{FF2B5EF4-FFF2-40B4-BE49-F238E27FC236}">
                  <a16:creationId xmlns:a16="http://schemas.microsoft.com/office/drawing/2014/main" id="{74FE29D4-59F8-43FF-9D08-6047E5F72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978"/>
              <a:ext cx="40" cy="49"/>
            </a:xfrm>
            <a:custGeom>
              <a:avLst/>
              <a:gdLst>
                <a:gd name="T0" fmla="*/ 187 w 18"/>
                <a:gd name="T1" fmla="*/ 0 h 22"/>
                <a:gd name="T2" fmla="*/ 133 w 18"/>
                <a:gd name="T3" fmla="*/ 243 h 22"/>
                <a:gd name="T4" fmla="*/ 198 w 18"/>
                <a:gd name="T5" fmla="*/ 2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7" y="0"/>
                  </a:moveTo>
                  <a:cubicBezTo>
                    <a:pt x="11" y="4"/>
                    <a:pt x="0" y="19"/>
                    <a:pt x="12" y="22"/>
                  </a:cubicBezTo>
                  <a:cubicBezTo>
                    <a:pt x="8" y="16"/>
                    <a:pt x="14" y="6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132">
              <a:extLst>
                <a:ext uri="{FF2B5EF4-FFF2-40B4-BE49-F238E27FC236}">
                  <a16:creationId xmlns:a16="http://schemas.microsoft.com/office/drawing/2014/main" id="{127FF1FD-F370-4D0B-8B41-9B199B6A7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034"/>
              <a:ext cx="25" cy="14"/>
            </a:xfrm>
            <a:custGeom>
              <a:avLst/>
              <a:gdLst>
                <a:gd name="T0" fmla="*/ 0 w 11"/>
                <a:gd name="T1" fmla="*/ 77 h 6"/>
                <a:gd name="T2" fmla="*/ 130 w 11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4" y="0"/>
                    <a:pt x="5" y="1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133">
              <a:extLst>
                <a:ext uri="{FF2B5EF4-FFF2-40B4-BE49-F238E27FC236}">
                  <a16:creationId xmlns:a16="http://schemas.microsoft.com/office/drawing/2014/main" id="{ED77BD7D-57C2-4E3F-BF14-7CFDF9DD0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279"/>
              <a:ext cx="33" cy="75"/>
            </a:xfrm>
            <a:custGeom>
              <a:avLst/>
              <a:gdLst>
                <a:gd name="T0" fmla="*/ 88 w 15"/>
                <a:gd name="T1" fmla="*/ 25 h 33"/>
                <a:gd name="T2" fmla="*/ 161 w 15"/>
                <a:gd name="T3" fmla="*/ 386 h 33"/>
                <a:gd name="T4" fmla="*/ 97 w 1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">
                  <a:moveTo>
                    <a:pt x="8" y="2"/>
                  </a:moveTo>
                  <a:cubicBezTo>
                    <a:pt x="0" y="11"/>
                    <a:pt x="7" y="28"/>
                    <a:pt x="15" y="33"/>
                  </a:cubicBezTo>
                  <a:cubicBezTo>
                    <a:pt x="9" y="27"/>
                    <a:pt x="7" y="8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134">
              <a:extLst>
                <a:ext uri="{FF2B5EF4-FFF2-40B4-BE49-F238E27FC236}">
                  <a16:creationId xmlns:a16="http://schemas.microsoft.com/office/drawing/2014/main" id="{DD0CAFAD-5379-4DAC-B94B-09D9B4C24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558"/>
              <a:ext cx="18" cy="57"/>
            </a:xfrm>
            <a:custGeom>
              <a:avLst/>
              <a:gdLst>
                <a:gd name="T0" fmla="*/ 81 w 8"/>
                <a:gd name="T1" fmla="*/ 0 h 25"/>
                <a:gd name="T2" fmla="*/ 56 w 8"/>
                <a:gd name="T3" fmla="*/ 296 h 25"/>
                <a:gd name="T4" fmla="*/ 92 w 8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5">
                  <a:moveTo>
                    <a:pt x="7" y="0"/>
                  </a:moveTo>
                  <a:cubicBezTo>
                    <a:pt x="0" y="7"/>
                    <a:pt x="1" y="16"/>
                    <a:pt x="5" y="25"/>
                  </a:cubicBezTo>
                  <a:cubicBezTo>
                    <a:pt x="5" y="16"/>
                    <a:pt x="5" y="8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Freeform 135">
              <a:extLst>
                <a:ext uri="{FF2B5EF4-FFF2-40B4-BE49-F238E27FC236}">
                  <a16:creationId xmlns:a16="http://schemas.microsoft.com/office/drawing/2014/main" id="{006C819C-6FDF-4193-ABB5-09E6926F8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626"/>
              <a:ext cx="59" cy="61"/>
            </a:xfrm>
            <a:custGeom>
              <a:avLst/>
              <a:gdLst>
                <a:gd name="T0" fmla="*/ 0 w 26"/>
                <a:gd name="T1" fmla="*/ 312 h 27"/>
                <a:gd name="T2" fmla="*/ 304 w 26"/>
                <a:gd name="T3" fmla="*/ 11 h 27"/>
                <a:gd name="T4" fmla="*/ 82 w 26"/>
                <a:gd name="T5" fmla="*/ 21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0" y="27"/>
                  </a:moveTo>
                  <a:cubicBezTo>
                    <a:pt x="2" y="16"/>
                    <a:pt x="13" y="0"/>
                    <a:pt x="26" y="1"/>
                  </a:cubicBezTo>
                  <a:cubicBezTo>
                    <a:pt x="21" y="2"/>
                    <a:pt x="7" y="14"/>
                    <a:pt x="7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7" name="Freeform 136">
              <a:extLst>
                <a:ext uri="{FF2B5EF4-FFF2-40B4-BE49-F238E27FC236}">
                  <a16:creationId xmlns:a16="http://schemas.microsoft.com/office/drawing/2014/main" id="{C11A320C-12C6-4B5C-8A68-EFBD37F92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023"/>
              <a:ext cx="25" cy="63"/>
            </a:xfrm>
            <a:custGeom>
              <a:avLst/>
              <a:gdLst>
                <a:gd name="T0" fmla="*/ 118 w 11"/>
                <a:gd name="T1" fmla="*/ 11 h 28"/>
                <a:gd name="T2" fmla="*/ 118 w 11"/>
                <a:gd name="T3" fmla="*/ 0 h 28"/>
                <a:gd name="T4" fmla="*/ 57 w 11"/>
                <a:gd name="T5" fmla="*/ 32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8">
                  <a:moveTo>
                    <a:pt x="10" y="1"/>
                  </a:moveTo>
                  <a:cubicBezTo>
                    <a:pt x="11" y="0"/>
                    <a:pt x="11" y="0"/>
                    <a:pt x="10" y="0"/>
                  </a:cubicBezTo>
                  <a:cubicBezTo>
                    <a:pt x="6" y="9"/>
                    <a:pt x="0" y="19"/>
                    <a:pt x="5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137">
              <a:extLst>
                <a:ext uri="{FF2B5EF4-FFF2-40B4-BE49-F238E27FC236}">
                  <a16:creationId xmlns:a16="http://schemas.microsoft.com/office/drawing/2014/main" id="{C3A06E9A-C4D2-4662-B6E8-418980C30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196"/>
              <a:ext cx="22" cy="9"/>
            </a:xfrm>
            <a:custGeom>
              <a:avLst/>
              <a:gdLst>
                <a:gd name="T0" fmla="*/ 0 w 10"/>
                <a:gd name="T1" fmla="*/ 45 h 4"/>
                <a:gd name="T2" fmla="*/ 106 w 10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1"/>
                    <a:pt x="6" y="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138">
              <a:extLst>
                <a:ext uri="{FF2B5EF4-FFF2-40B4-BE49-F238E27FC236}">
                  <a16:creationId xmlns:a16="http://schemas.microsoft.com/office/drawing/2014/main" id="{107D33B8-F457-499F-85C3-D78C02D32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363"/>
              <a:ext cx="6" cy="29"/>
            </a:xfrm>
            <a:custGeom>
              <a:avLst/>
              <a:gdLst>
                <a:gd name="T0" fmla="*/ 24 w 3"/>
                <a:gd name="T1" fmla="*/ 145 h 13"/>
                <a:gd name="T2" fmla="*/ 0 w 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3" y="13"/>
                  </a:moveTo>
                  <a:cubicBezTo>
                    <a:pt x="0" y="9"/>
                    <a:pt x="1" y="5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139">
              <a:extLst>
                <a:ext uri="{FF2B5EF4-FFF2-40B4-BE49-F238E27FC236}">
                  <a16:creationId xmlns:a16="http://schemas.microsoft.com/office/drawing/2014/main" id="{1BD3FE39-36AB-4E08-9DED-800AE3DD0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507"/>
              <a:ext cx="20" cy="2"/>
            </a:xfrm>
            <a:custGeom>
              <a:avLst/>
              <a:gdLst>
                <a:gd name="T0" fmla="*/ 98 w 9"/>
                <a:gd name="T1" fmla="*/ 8 h 1"/>
                <a:gd name="T2" fmla="*/ 0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1"/>
                  </a:moveTo>
                  <a:cubicBezTo>
                    <a:pt x="6" y="1"/>
                    <a:pt x="3" y="0"/>
                    <a:pt x="0" y="1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140">
              <a:extLst>
                <a:ext uri="{FF2B5EF4-FFF2-40B4-BE49-F238E27FC236}">
                  <a16:creationId xmlns:a16="http://schemas.microsoft.com/office/drawing/2014/main" id="{10A6F0A8-AD2C-43DF-9941-04699A861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356"/>
              <a:ext cx="11" cy="13"/>
            </a:xfrm>
            <a:custGeom>
              <a:avLst/>
              <a:gdLst>
                <a:gd name="T0" fmla="*/ 53 w 5"/>
                <a:gd name="T1" fmla="*/ 0 h 6"/>
                <a:gd name="T2" fmla="*/ 0 w 5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2" y="0"/>
                    <a:pt x="0" y="3"/>
                    <a:pt x="0" y="6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Thème1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Thème1" id="{C3832597-C88D-4BF6-9AA5-0F9A2EFCE322}" vid="{FC1E9823-8E00-42C2-9B5D-7164D235222F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SMART</Template>
  <TotalTime>0</TotalTime>
  <Words>58</Words>
  <Application>Microsoft Office PowerPoint</Application>
  <PresentationFormat>Grand écran</PresentationFormat>
  <Paragraphs>26</Paragraphs>
  <Slides>14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6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14</vt:i4>
      </vt:variant>
    </vt:vector>
  </HeadingPairs>
  <TitlesOfParts>
    <vt:vector size="21" baseType="lpstr">
      <vt:lpstr>Arial Unicode MS</vt:lpstr>
      <vt:lpstr>Arial</vt:lpstr>
      <vt:lpstr>Calibri</vt:lpstr>
      <vt:lpstr>Corbel</vt:lpstr>
      <vt:lpstr>Georgia</vt:lpstr>
      <vt:lpstr>Tahoma</vt:lpstr>
      <vt:lpstr>Thème1</vt:lpstr>
      <vt:lpstr>Présentation PowerPoint</vt:lpstr>
      <vt:lpstr>Endocrinology</vt:lpstr>
      <vt:lpstr>Pituitary Gland</vt:lpstr>
      <vt:lpstr>Breast</vt:lpstr>
      <vt:lpstr>Thyroid Gland</vt:lpstr>
      <vt:lpstr>Adrenal Gland (1)</vt:lpstr>
      <vt:lpstr>Adrenal Gland (2)</vt:lpstr>
      <vt:lpstr>Adrenal Gland (3)</vt:lpstr>
      <vt:lpstr>Thymus</vt:lpstr>
      <vt:lpstr>Uterus</vt:lpstr>
      <vt:lpstr>Testicle</vt:lpstr>
      <vt:lpstr>Pancreas</vt:lpstr>
      <vt:lpstr>Thyroid diseases</vt:lpstr>
      <vt:lpstr>Thyroïd cancer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2023-01-30T12:24:38Z</dcterms:created>
  <dcterms:modified xsi:type="dcterms:W3CDTF">2023-01-30T12:25:21Z</dcterms:modified>
</cp:coreProperties>
</file>